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gif" ContentType="image/gif"/>
  <Default Extension="jfif" ContentType="image/jpeg"/>
  <Default Extension="jpeg" ContentType="image/jpeg"/>
  <Default Extension="jpg" ContentType="image/jpeg"/>
  <Default Extension="mp4" ContentType="video/mp4"/>
  <Default Extension="png" ContentType="image/png"/>
  <Default Extension="rels" ContentType="application/vnd.openxmlformats-package.relationships+xml"/>
  <Default Extension="svg" ContentType="image/svg+xml"/>
  <Default Extension="wdp" ContentType="image/vnd.ms-photo"/>
  <Default Extension="xlsb" ContentType="application/vnd.ms-excel.sheet.binary.macroEnabled.12"/>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1.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2.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3.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notesSlides/notesSlide9.xml" ContentType="application/vnd.openxmlformats-officedocument.presentationml.notesSlid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drawings/drawing1.xml" ContentType="application/vnd.openxmlformats-officedocument.drawingml.chartshapes+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10.xml" ContentType="application/vnd.openxmlformats-officedocument.presentationml.notesSlid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drawings/drawing2.xml" ContentType="application/vnd.openxmlformats-officedocument.drawingml.chartshapes+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notesSlides/notesSlide11.xml" ContentType="application/vnd.openxmlformats-officedocument.presentationml.notesSlid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notesSlides/notesSlide20.xml" ContentType="application/vnd.openxmlformats-officedocument.presentationml.notesSlid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drawings/drawing3.xml" ContentType="application/vnd.openxmlformats-officedocument.drawingml.chartshapes+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charts/chart18.xml" ContentType="application/vnd.openxmlformats-officedocument.drawingml.chart+xml"/>
  <Override PartName="/ppt/charts/style18.xml" ContentType="application/vnd.ms-office.chartstyle+xml"/>
  <Override PartName="/ppt/charts/colors18.xml" ContentType="application/vnd.ms-office.chartcolorstyle+xml"/>
  <Override PartName="/ppt/notesSlides/notesSlide53.xml" ContentType="application/vnd.openxmlformats-officedocument.presentationml.notesSlide+xml"/>
  <Override PartName="/ppt/charts/chart19.xml" ContentType="application/vnd.openxmlformats-officedocument.drawingml.chart+xml"/>
  <Override PartName="/ppt/charts/style19.xml" ContentType="application/vnd.ms-office.chartstyle+xml"/>
  <Override PartName="/ppt/charts/colors19.xml" ContentType="application/vnd.ms-office.chartcolorstyl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charts/chart20.xml" ContentType="application/vnd.openxmlformats-officedocument.drawingml.chart+xml"/>
  <Override PartName="/ppt/charts/style20.xml" ContentType="application/vnd.ms-office.chartstyle+xml"/>
  <Override PartName="/ppt/charts/colors20.xml" ContentType="application/vnd.ms-office.chartcolorstyle+xml"/>
  <Override PartName="/ppt/notesSlides/notesSlide56.xml" ContentType="application/vnd.openxmlformats-officedocument.presentationml.notesSlide+xml"/>
  <Override PartName="/ppt/charts/chart21.xml" ContentType="application/vnd.openxmlformats-officedocument.drawingml.chart+xml"/>
  <Override PartName="/ppt/charts/style21.xml" ContentType="application/vnd.ms-office.chartstyle+xml"/>
  <Override PartName="/ppt/charts/colors21.xml" ContentType="application/vnd.ms-office.chartcolorstyle+xml"/>
  <Override PartName="/ppt/notesSlides/notesSlide57.xml" ContentType="application/vnd.openxmlformats-officedocument.presentationml.notesSlide+xml"/>
  <Override PartName="/ppt/charts/chart22.xml" ContentType="application/vnd.openxmlformats-officedocument.drawingml.chart+xml"/>
  <Override PartName="/ppt/charts/style22.xml" ContentType="application/vnd.ms-office.chartstyle+xml"/>
  <Override PartName="/ppt/charts/colors22.xml" ContentType="application/vnd.ms-office.chartcolorstyle+xml"/>
  <Override PartName="/ppt/notesSlides/notesSlide58.xml" ContentType="application/vnd.openxmlformats-officedocument.presentationml.notesSlide+xml"/>
  <Override PartName="/ppt/charts/chart23.xml" ContentType="application/vnd.openxmlformats-officedocument.drawingml.chart+xml"/>
  <Override PartName="/ppt/charts/style23.xml" ContentType="application/vnd.ms-office.chartstyle+xml"/>
  <Override PartName="/ppt/charts/colors23.xml" ContentType="application/vnd.ms-office.chartcolorstyle+xml"/>
  <Override PartName="/ppt/notesSlides/notesSlide59.xml" ContentType="application/vnd.openxmlformats-officedocument.presentationml.notesSlide+xml"/>
  <Override PartName="/ppt/charts/chart24.xml" ContentType="application/vnd.openxmlformats-officedocument.drawingml.chart+xml"/>
  <Override PartName="/ppt/charts/style24.xml" ContentType="application/vnd.ms-office.chartstyle+xml"/>
  <Override PartName="/ppt/charts/colors24.xml" ContentType="application/vnd.ms-office.chartcolorstyl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charts/chart25.xml" ContentType="application/vnd.openxmlformats-officedocument.drawingml.chart+xml"/>
  <Override PartName="/ppt/charts/style25.xml" ContentType="application/vnd.ms-office.chartstyle+xml"/>
  <Override PartName="/ppt/charts/colors25.xml" ContentType="application/vnd.ms-office.chartcolorstyl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charts/chart26.xml" ContentType="application/vnd.openxmlformats-officedocument.drawingml.chart+xml"/>
  <Override PartName="/ppt/charts/style26.xml" ContentType="application/vnd.ms-office.chartstyle+xml"/>
  <Override PartName="/ppt/charts/colors26.xml" ContentType="application/vnd.ms-office.chartcolorstyle+xml"/>
  <Override PartName="/ppt/drawings/drawing4.xml" ContentType="application/vnd.openxmlformats-officedocument.drawingml.chartshapes+xml"/>
  <Override PartName="/ppt/notesSlides/notesSlide65.xml" ContentType="application/vnd.openxmlformats-officedocument.presentationml.notesSlide+xml"/>
  <Override PartName="/ppt/charts/chart27.xml" ContentType="application/vnd.openxmlformats-officedocument.drawingml.chart+xml"/>
  <Override PartName="/ppt/charts/style27.xml" ContentType="application/vnd.ms-office.chartstyle+xml"/>
  <Override PartName="/ppt/charts/colors27.xml" ContentType="application/vnd.ms-office.chartcolorstyl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notesSlides/notesSlide66.xml" ContentType="application/vnd.openxmlformats-officedocument.presentationml.notesSlide+xml"/>
  <Override PartName="/ppt/charts/chart28.xml" ContentType="application/vnd.openxmlformats-officedocument.drawingml.chart+xml"/>
  <Override PartName="/ppt/charts/chart29.xml" ContentType="application/vnd.openxmlformats-officedocument.drawingml.chart+xml"/>
  <Override PartName="/ppt/charts/chart30.xml" ContentType="application/vnd.openxmlformats-officedocument.drawingml.chart+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charts/chart31.xml" ContentType="application/vnd.openxmlformats-officedocument.drawingml.chart+xml"/>
  <Override PartName="/ppt/charts/style28.xml" ContentType="application/vnd.ms-office.chartstyle+xml"/>
  <Override PartName="/ppt/charts/colors28.xml" ContentType="application/vnd.ms-office.chartcolorstyl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charts/chart32.xml" ContentType="application/vnd.openxmlformats-officedocument.drawingml.chart+xml"/>
  <Override PartName="/ppt/charts/style29.xml" ContentType="application/vnd.ms-office.chartstyle+xml"/>
  <Override PartName="/ppt/charts/colors29.xml" ContentType="application/vnd.ms-office.chartcolorstyle+xml"/>
  <Override PartName="/ppt/notesSlides/notesSlide76.xml" ContentType="application/vnd.openxmlformats-officedocument.presentationml.notesSlide+xml"/>
  <Override PartName="/ppt/charts/chart33.xml" ContentType="application/vnd.openxmlformats-officedocument.drawingml.chart+xml"/>
  <Override PartName="/ppt/charts/style30.xml" ContentType="application/vnd.ms-office.chartstyle+xml"/>
  <Override PartName="/ppt/charts/colors30.xml" ContentType="application/vnd.ms-office.chartcolorstyl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tags/tag15.xml" ContentType="application/vnd.openxmlformats-officedocument.presentationml.tags+xml"/>
  <Override PartName="/ppt/notesSlides/notesSlide80.xml" ContentType="application/vnd.openxmlformats-officedocument.presentationml.notesSlide+xml"/>
  <Override PartName="/ppt/charts/chart34.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35.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36.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37.xml" ContentType="application/vnd.openxmlformats-officedocument.drawingml.chart+xml"/>
  <Override PartName="/ppt/charts/style34.xml" ContentType="application/vnd.ms-office.chartstyle+xml"/>
  <Override PartName="/ppt/charts/colors34.xml" ContentType="application/vnd.ms-office.chartcolorstyle+xml"/>
  <Override PartName="/ppt/notesSlides/notesSlide81.xml" ContentType="application/vnd.openxmlformats-officedocument.presentationml.notesSlide+xml"/>
  <Override PartName="/ppt/charts/chart38.xml" ContentType="application/vnd.openxmlformats-officedocument.drawingml.chart+xml"/>
  <Override PartName="/ppt/charts/style35.xml" ContentType="application/vnd.ms-office.chartstyle+xml"/>
  <Override PartName="/ppt/charts/colors35.xml" ContentType="application/vnd.ms-office.chartcolorstyle+xml"/>
  <Override PartName="/ppt/notesSlides/notesSlide82.xml" ContentType="application/vnd.openxmlformats-officedocument.presentationml.notesSlide+xml"/>
  <Override PartName="/ppt/charts/chart39.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40.xml" ContentType="application/vnd.openxmlformats-officedocument.drawingml.chart+xml"/>
  <Override PartName="/ppt/charts/style37.xml" ContentType="application/vnd.ms-office.chartstyle+xml"/>
  <Override PartName="/ppt/charts/colors37.xml" ContentType="application/vnd.ms-office.chartcolorstyle+xml"/>
  <Override PartName="/ppt/notesSlides/notesSlide83.xml" ContentType="application/vnd.openxmlformats-officedocument.presentationml.notesSlide+xml"/>
  <Override PartName="/ppt/charts/chart41.xml" ContentType="application/vnd.openxmlformats-officedocument.drawingml.chart+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charts/chart42.xml" ContentType="application/vnd.openxmlformats-officedocument.drawingml.chart+xml"/>
  <Override PartName="/ppt/charts/style38.xml" ContentType="application/vnd.ms-office.chartstyle+xml"/>
  <Override PartName="/ppt/charts/colors38.xml" ContentType="application/vnd.ms-office.chartcolorstyl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charts/chart43.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44.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45.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46.xml" ContentType="application/vnd.openxmlformats-officedocument.drawingml.chart+xml"/>
  <Override PartName="/ppt/charts/style42.xml" ContentType="application/vnd.ms-office.chartstyle+xml"/>
  <Override PartName="/ppt/charts/colors42.xml" ContentType="application/vnd.ms-office.chartcolorstyl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89.xml" ContentType="application/vnd.openxmlformats-officedocument.presentationml.notesSlide+xml"/>
  <Override PartName="/ppt/charts/chart47.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48.xml" ContentType="application/vnd.openxmlformats-officedocument.drawingml.chart+xml"/>
  <Override PartName="/ppt/charts/style44.xml" ContentType="application/vnd.ms-office.chartstyle+xml"/>
  <Override PartName="/ppt/charts/colors44.xml" ContentType="application/vnd.ms-office.chartcolorstyl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charts/chart49.xml" ContentType="application/vnd.openxmlformats-officedocument.drawingml.chart+xml"/>
  <Override PartName="/ppt/charts/style45.xml" ContentType="application/vnd.ms-office.chartstyle+xml"/>
  <Override PartName="/ppt/charts/colors45.xml" ContentType="application/vnd.ms-office.chartcolorstyle+xml"/>
  <Override PartName="/ppt/notesSlides/notesSlide93.xml" ContentType="application/vnd.openxmlformats-officedocument.presentationml.notesSlide+xml"/>
  <Override PartName="/ppt/charts/chart50.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51.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52.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53.xml" ContentType="application/vnd.openxmlformats-officedocument.drawingml.chart+xml"/>
  <Override PartName="/ppt/charts/style49.xml" ContentType="application/vnd.ms-office.chartstyle+xml"/>
  <Override PartName="/ppt/charts/colors49.xml" ContentType="application/vnd.ms-office.chartcolorstyl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99" r:id="rId1"/>
  </p:sldMasterIdLst>
  <p:notesMasterIdLst>
    <p:notesMasterId r:id="rId341"/>
  </p:notesMasterIdLst>
  <p:handoutMasterIdLst>
    <p:handoutMasterId r:id="rId342"/>
  </p:handoutMasterIdLst>
  <p:sldIdLst>
    <p:sldId id="4576" r:id="rId2"/>
    <p:sldId id="709" r:id="rId3"/>
    <p:sldId id="649" r:id="rId4"/>
    <p:sldId id="653" r:id="rId5"/>
    <p:sldId id="2147473113" r:id="rId6"/>
    <p:sldId id="2147473114" r:id="rId7"/>
    <p:sldId id="651" r:id="rId8"/>
    <p:sldId id="2147473115" r:id="rId9"/>
    <p:sldId id="639" r:id="rId10"/>
    <p:sldId id="640" r:id="rId11"/>
    <p:sldId id="642" r:id="rId12"/>
    <p:sldId id="645" r:id="rId13"/>
    <p:sldId id="661" r:id="rId14"/>
    <p:sldId id="643" r:id="rId15"/>
    <p:sldId id="654" r:id="rId16"/>
    <p:sldId id="634" r:id="rId17"/>
    <p:sldId id="2784" r:id="rId18"/>
    <p:sldId id="2785" r:id="rId19"/>
    <p:sldId id="2147473118" r:id="rId20"/>
    <p:sldId id="2147473119" r:id="rId21"/>
    <p:sldId id="2147473120" r:id="rId22"/>
    <p:sldId id="2147473121" r:id="rId23"/>
    <p:sldId id="2147473122" r:id="rId24"/>
    <p:sldId id="644" r:id="rId25"/>
    <p:sldId id="629" r:id="rId26"/>
    <p:sldId id="630" r:id="rId27"/>
    <p:sldId id="632" r:id="rId28"/>
    <p:sldId id="633" r:id="rId29"/>
    <p:sldId id="608" r:id="rId30"/>
    <p:sldId id="610" r:id="rId31"/>
    <p:sldId id="655" r:id="rId32"/>
    <p:sldId id="738" r:id="rId33"/>
    <p:sldId id="739" r:id="rId34"/>
    <p:sldId id="691" r:id="rId35"/>
    <p:sldId id="692" r:id="rId36"/>
    <p:sldId id="693" r:id="rId37"/>
    <p:sldId id="694" r:id="rId38"/>
    <p:sldId id="695" r:id="rId39"/>
    <p:sldId id="697" r:id="rId40"/>
    <p:sldId id="698" r:id="rId41"/>
    <p:sldId id="611" r:id="rId42"/>
    <p:sldId id="622" r:id="rId43"/>
    <p:sldId id="623" r:id="rId44"/>
    <p:sldId id="624" r:id="rId45"/>
    <p:sldId id="627" r:id="rId46"/>
    <p:sldId id="314" r:id="rId47"/>
    <p:sldId id="312" r:id="rId48"/>
    <p:sldId id="313" r:id="rId49"/>
    <p:sldId id="320" r:id="rId50"/>
    <p:sldId id="319" r:id="rId51"/>
    <p:sldId id="321" r:id="rId52"/>
    <p:sldId id="316" r:id="rId53"/>
    <p:sldId id="318" r:id="rId54"/>
    <p:sldId id="2147473112" r:id="rId55"/>
    <p:sldId id="625" r:id="rId56"/>
    <p:sldId id="696" r:id="rId57"/>
    <p:sldId id="707" r:id="rId58"/>
    <p:sldId id="537" r:id="rId59"/>
    <p:sldId id="539" r:id="rId60"/>
    <p:sldId id="544" r:id="rId61"/>
    <p:sldId id="549" r:id="rId62"/>
    <p:sldId id="660" r:id="rId63"/>
    <p:sldId id="555" r:id="rId64"/>
    <p:sldId id="556" r:id="rId65"/>
    <p:sldId id="557" r:id="rId66"/>
    <p:sldId id="664" r:id="rId67"/>
    <p:sldId id="662" r:id="rId68"/>
    <p:sldId id="663" r:id="rId69"/>
    <p:sldId id="559" r:id="rId70"/>
    <p:sldId id="560" r:id="rId71"/>
    <p:sldId id="572" r:id="rId72"/>
    <p:sldId id="564" r:id="rId73"/>
    <p:sldId id="705" r:id="rId74"/>
    <p:sldId id="259" r:id="rId75"/>
    <p:sldId id="263" r:id="rId76"/>
    <p:sldId id="271" r:id="rId77"/>
    <p:sldId id="272" r:id="rId78"/>
    <p:sldId id="273" r:id="rId79"/>
    <p:sldId id="274" r:id="rId80"/>
    <p:sldId id="275" r:id="rId81"/>
    <p:sldId id="260" r:id="rId82"/>
    <p:sldId id="282" r:id="rId83"/>
    <p:sldId id="270" r:id="rId84"/>
    <p:sldId id="283" r:id="rId85"/>
    <p:sldId id="277" r:id="rId86"/>
    <p:sldId id="284" r:id="rId87"/>
    <p:sldId id="285" r:id="rId88"/>
    <p:sldId id="286" r:id="rId89"/>
    <p:sldId id="261" r:id="rId90"/>
    <p:sldId id="293" r:id="rId91"/>
    <p:sldId id="291" r:id="rId92"/>
    <p:sldId id="295" r:id="rId93"/>
    <p:sldId id="294" r:id="rId94"/>
    <p:sldId id="297" r:id="rId95"/>
    <p:sldId id="298" r:id="rId96"/>
    <p:sldId id="296" r:id="rId97"/>
    <p:sldId id="292" r:id="rId98"/>
    <p:sldId id="2147473134" r:id="rId99"/>
    <p:sldId id="2147473136" r:id="rId100"/>
    <p:sldId id="2147473135" r:id="rId101"/>
    <p:sldId id="2147473137" r:id="rId102"/>
    <p:sldId id="2147473138" r:id="rId103"/>
    <p:sldId id="2147473149" r:id="rId104"/>
    <p:sldId id="2147473140" r:id="rId105"/>
    <p:sldId id="2147473141" r:id="rId106"/>
    <p:sldId id="2147473142" r:id="rId107"/>
    <p:sldId id="2147473143" r:id="rId108"/>
    <p:sldId id="2147473144" r:id="rId109"/>
    <p:sldId id="2147473145" r:id="rId110"/>
    <p:sldId id="2147473146" r:id="rId111"/>
    <p:sldId id="2147473147" r:id="rId112"/>
    <p:sldId id="2147473148" r:id="rId113"/>
    <p:sldId id="2147473151" r:id="rId114"/>
    <p:sldId id="2147473161" r:id="rId115"/>
    <p:sldId id="2147473163" r:id="rId116"/>
    <p:sldId id="2147473162" r:id="rId117"/>
    <p:sldId id="2147473164" r:id="rId118"/>
    <p:sldId id="2147473150" r:id="rId119"/>
    <p:sldId id="2147473152" r:id="rId120"/>
    <p:sldId id="2147473154" r:id="rId121"/>
    <p:sldId id="2147473153" r:id="rId122"/>
    <p:sldId id="2147473155" r:id="rId123"/>
    <p:sldId id="2147473157" r:id="rId124"/>
    <p:sldId id="2147473156" r:id="rId125"/>
    <p:sldId id="2147473158" r:id="rId126"/>
    <p:sldId id="2147473165" r:id="rId127"/>
    <p:sldId id="4577" r:id="rId128"/>
    <p:sldId id="588" r:id="rId129"/>
    <p:sldId id="589" r:id="rId130"/>
    <p:sldId id="590" r:id="rId131"/>
    <p:sldId id="2874" r:id="rId132"/>
    <p:sldId id="592" r:id="rId133"/>
    <p:sldId id="826" r:id="rId134"/>
    <p:sldId id="827" r:id="rId135"/>
    <p:sldId id="828" r:id="rId136"/>
    <p:sldId id="593" r:id="rId137"/>
    <p:sldId id="829" r:id="rId138"/>
    <p:sldId id="2756" r:id="rId139"/>
    <p:sldId id="2758" r:id="rId140"/>
    <p:sldId id="2147473108" r:id="rId141"/>
    <p:sldId id="2147473109" r:id="rId142"/>
    <p:sldId id="831" r:id="rId143"/>
    <p:sldId id="832" r:id="rId144"/>
    <p:sldId id="594" r:id="rId145"/>
    <p:sldId id="2782" r:id="rId146"/>
    <p:sldId id="2779" r:id="rId147"/>
    <p:sldId id="2781" r:id="rId148"/>
    <p:sldId id="746" r:id="rId149"/>
    <p:sldId id="2755" r:id="rId150"/>
    <p:sldId id="2876" r:id="rId151"/>
    <p:sldId id="724" r:id="rId152"/>
    <p:sldId id="723" r:id="rId153"/>
    <p:sldId id="2776" r:id="rId154"/>
    <p:sldId id="2783" r:id="rId155"/>
    <p:sldId id="2777" r:id="rId156"/>
    <p:sldId id="2147471935" r:id="rId157"/>
    <p:sldId id="4574" r:id="rId158"/>
    <p:sldId id="4530" r:id="rId159"/>
    <p:sldId id="4523" r:id="rId160"/>
    <p:sldId id="4531" r:id="rId161"/>
    <p:sldId id="4508" r:id="rId162"/>
    <p:sldId id="4510" r:id="rId163"/>
    <p:sldId id="4524" r:id="rId164"/>
    <p:sldId id="4457" r:id="rId165"/>
    <p:sldId id="4575" r:id="rId166"/>
    <p:sldId id="4532" r:id="rId167"/>
    <p:sldId id="4513" r:id="rId168"/>
    <p:sldId id="4517" r:id="rId169"/>
    <p:sldId id="4518" r:id="rId170"/>
    <p:sldId id="4539" r:id="rId171"/>
    <p:sldId id="4553" r:id="rId172"/>
    <p:sldId id="4546" r:id="rId173"/>
    <p:sldId id="4566" r:id="rId174"/>
    <p:sldId id="4525" r:id="rId175"/>
    <p:sldId id="4569" r:id="rId176"/>
    <p:sldId id="4558" r:id="rId177"/>
    <p:sldId id="4516" r:id="rId178"/>
    <p:sldId id="4550" r:id="rId179"/>
    <p:sldId id="4511" r:id="rId180"/>
    <p:sldId id="4555" r:id="rId181"/>
    <p:sldId id="4556" r:id="rId182"/>
    <p:sldId id="4548" r:id="rId183"/>
    <p:sldId id="4564" r:id="rId184"/>
    <p:sldId id="4561" r:id="rId185"/>
    <p:sldId id="706" r:id="rId186"/>
    <p:sldId id="476" r:id="rId187"/>
    <p:sldId id="477" r:id="rId188"/>
    <p:sldId id="478" r:id="rId189"/>
    <p:sldId id="479" r:id="rId190"/>
    <p:sldId id="480" r:id="rId191"/>
    <p:sldId id="657" r:id="rId192"/>
    <p:sldId id="670" r:id="rId193"/>
    <p:sldId id="454" r:id="rId194"/>
    <p:sldId id="440" r:id="rId195"/>
    <p:sldId id="781" r:id="rId196"/>
    <p:sldId id="658" r:id="rId197"/>
    <p:sldId id="447" r:id="rId198"/>
    <p:sldId id="449" r:id="rId199"/>
    <p:sldId id="710" r:id="rId200"/>
    <p:sldId id="450" r:id="rId201"/>
    <p:sldId id="445" r:id="rId202"/>
    <p:sldId id="451" r:id="rId203"/>
    <p:sldId id="659" r:id="rId204"/>
    <p:sldId id="458" r:id="rId205"/>
    <p:sldId id="779" r:id="rId206"/>
    <p:sldId id="777" r:id="rId207"/>
    <p:sldId id="524" r:id="rId208"/>
    <p:sldId id="801" r:id="rId209"/>
    <p:sldId id="776" r:id="rId210"/>
    <p:sldId id="798" r:id="rId211"/>
    <p:sldId id="799" r:id="rId212"/>
    <p:sldId id="796" r:id="rId213"/>
    <p:sldId id="797" r:id="rId214"/>
    <p:sldId id="804" r:id="rId215"/>
    <p:sldId id="800" r:id="rId216"/>
    <p:sldId id="803" r:id="rId217"/>
    <p:sldId id="805" r:id="rId218"/>
    <p:sldId id="807" r:id="rId219"/>
    <p:sldId id="806" r:id="rId220"/>
    <p:sldId id="2147473256" r:id="rId221"/>
    <p:sldId id="2147473247" r:id="rId222"/>
    <p:sldId id="2147473168" r:id="rId223"/>
    <p:sldId id="2147473169" r:id="rId224"/>
    <p:sldId id="2147473170" r:id="rId225"/>
    <p:sldId id="2147473172" r:id="rId226"/>
    <p:sldId id="2147473173" r:id="rId227"/>
    <p:sldId id="2147473174" r:id="rId228"/>
    <p:sldId id="2147473167" r:id="rId229"/>
    <p:sldId id="2147473257" r:id="rId230"/>
    <p:sldId id="708" r:id="rId231"/>
    <p:sldId id="258" r:id="rId232"/>
    <p:sldId id="2786" r:id="rId233"/>
    <p:sldId id="2787" r:id="rId234"/>
    <p:sldId id="2788" r:id="rId235"/>
    <p:sldId id="262" r:id="rId236"/>
    <p:sldId id="264" r:id="rId237"/>
    <p:sldId id="2789" r:id="rId238"/>
    <p:sldId id="265" r:id="rId239"/>
    <p:sldId id="266" r:id="rId240"/>
    <p:sldId id="267" r:id="rId241"/>
    <p:sldId id="268" r:id="rId242"/>
    <p:sldId id="269" r:id="rId243"/>
    <p:sldId id="257" r:id="rId244"/>
    <p:sldId id="2790" r:id="rId245"/>
    <p:sldId id="2792" r:id="rId246"/>
    <p:sldId id="2793" r:id="rId247"/>
    <p:sldId id="2794" r:id="rId248"/>
    <p:sldId id="2795" r:id="rId249"/>
    <p:sldId id="2796" r:id="rId250"/>
    <p:sldId id="287" r:id="rId251"/>
    <p:sldId id="2843" r:id="rId252"/>
    <p:sldId id="4599" r:id="rId253"/>
    <p:sldId id="4601" r:id="rId254"/>
    <p:sldId id="2865" r:id="rId255"/>
    <p:sldId id="4579" r:id="rId256"/>
    <p:sldId id="4586" r:id="rId257"/>
    <p:sldId id="4618" r:id="rId258"/>
    <p:sldId id="4623" r:id="rId259"/>
    <p:sldId id="4625" r:id="rId260"/>
    <p:sldId id="4626" r:id="rId261"/>
    <p:sldId id="4627" r:id="rId262"/>
    <p:sldId id="4628" r:id="rId263"/>
    <p:sldId id="4629" r:id="rId264"/>
    <p:sldId id="2797" r:id="rId265"/>
    <p:sldId id="2798" r:id="rId266"/>
    <p:sldId id="2799" r:id="rId267"/>
    <p:sldId id="4619" r:id="rId268"/>
    <p:sldId id="4620" r:id="rId269"/>
    <p:sldId id="4621" r:id="rId270"/>
    <p:sldId id="4642" r:id="rId271"/>
    <p:sldId id="2812" r:id="rId272"/>
    <p:sldId id="2813" r:id="rId273"/>
    <p:sldId id="4607" r:id="rId274"/>
    <p:sldId id="2823" r:id="rId275"/>
    <p:sldId id="2815" r:id="rId276"/>
    <p:sldId id="4630" r:id="rId277"/>
    <p:sldId id="4608" r:id="rId278"/>
    <p:sldId id="4609" r:id="rId279"/>
    <p:sldId id="4610" r:id="rId280"/>
    <p:sldId id="4611" r:id="rId281"/>
    <p:sldId id="4612" r:id="rId282"/>
    <p:sldId id="4613" r:id="rId283"/>
    <p:sldId id="4614" r:id="rId284"/>
    <p:sldId id="4631" r:id="rId285"/>
    <p:sldId id="4632" r:id="rId286"/>
    <p:sldId id="4633" r:id="rId287"/>
    <p:sldId id="4634" r:id="rId288"/>
    <p:sldId id="4635" r:id="rId289"/>
    <p:sldId id="276" r:id="rId290"/>
    <p:sldId id="4636" r:id="rId291"/>
    <p:sldId id="4637" r:id="rId292"/>
    <p:sldId id="278" r:id="rId293"/>
    <p:sldId id="4615" r:id="rId294"/>
    <p:sldId id="4616" r:id="rId295"/>
    <p:sldId id="4617" r:id="rId296"/>
    <p:sldId id="279" r:id="rId297"/>
    <p:sldId id="280" r:id="rId298"/>
    <p:sldId id="281" r:id="rId299"/>
    <p:sldId id="4638" r:id="rId300"/>
    <p:sldId id="4639" r:id="rId301"/>
    <p:sldId id="2873" r:id="rId302"/>
    <p:sldId id="2872" r:id="rId303"/>
    <p:sldId id="2828" r:id="rId304"/>
    <p:sldId id="2829" r:id="rId305"/>
    <p:sldId id="2830" r:id="rId306"/>
    <p:sldId id="2870" r:id="rId307"/>
    <p:sldId id="2834" r:id="rId308"/>
    <p:sldId id="2835" r:id="rId309"/>
    <p:sldId id="2821" r:id="rId310"/>
    <p:sldId id="2822" r:id="rId311"/>
    <p:sldId id="2836" r:id="rId312"/>
    <p:sldId id="2837" r:id="rId313"/>
    <p:sldId id="2839" r:id="rId314"/>
    <p:sldId id="2838" r:id="rId315"/>
    <p:sldId id="2871" r:id="rId316"/>
    <p:sldId id="2147473124" r:id="rId317"/>
    <p:sldId id="2147473125" r:id="rId318"/>
    <p:sldId id="2147473116" r:id="rId319"/>
    <p:sldId id="2147473126" r:id="rId320"/>
    <p:sldId id="2147473127" r:id="rId321"/>
    <p:sldId id="2147473128" r:id="rId322"/>
    <p:sldId id="2147473129" r:id="rId323"/>
    <p:sldId id="2147473130" r:id="rId324"/>
    <p:sldId id="1155" r:id="rId325"/>
    <p:sldId id="1191" r:id="rId326"/>
    <p:sldId id="2147473131" r:id="rId327"/>
    <p:sldId id="1192" r:id="rId328"/>
    <p:sldId id="1206" r:id="rId329"/>
    <p:sldId id="1207" r:id="rId330"/>
    <p:sldId id="1208" r:id="rId331"/>
    <p:sldId id="1198" r:id="rId332"/>
    <p:sldId id="1196" r:id="rId333"/>
    <p:sldId id="1199" r:id="rId334"/>
    <p:sldId id="1200" r:id="rId335"/>
    <p:sldId id="1201" r:id="rId336"/>
    <p:sldId id="1209" r:id="rId337"/>
    <p:sldId id="1210" r:id="rId338"/>
    <p:sldId id="1203" r:id="rId339"/>
    <p:sldId id="702" r:id="rId340"/>
  </p:sldIdLst>
  <p:sldSz cx="12192000" cy="6858000"/>
  <p:notesSz cx="6858000" cy="9144000"/>
  <p:embeddedFontLst>
    <p:embeddedFont>
      <p:font typeface="Abadi" panose="020B0604020104020204" pitchFamily="34" charset="0"/>
      <p:regular r:id="rId343"/>
    </p:embeddedFont>
    <p:embeddedFont>
      <p:font typeface="Adobe Devanagari" panose="02040503050201020203" pitchFamily="18" charset="0"/>
      <p:regular r:id="rId344"/>
      <p:bold r:id="rId345"/>
      <p:italic r:id="rId346"/>
      <p:boldItalic r:id="rId347"/>
    </p:embeddedFont>
    <p:embeddedFont>
      <p:font typeface="Arial Black" panose="020B0A04020102020204" pitchFamily="34" charset="0"/>
      <p:bold r:id="rId348"/>
    </p:embeddedFont>
    <p:embeddedFont>
      <p:font typeface="Arial Nova" panose="020B0504020202020204" pitchFamily="34" charset="0"/>
      <p:regular r:id="rId349"/>
      <p:bold r:id="rId350"/>
      <p:italic r:id="rId351"/>
      <p:boldItalic r:id="rId352"/>
    </p:embeddedFont>
    <p:embeddedFont>
      <p:font typeface="Bebas Neue" panose="020B0606020202050201" pitchFamily="34" charset="0"/>
      <p:regular r:id="rId353"/>
    </p:embeddedFont>
    <p:embeddedFont>
      <p:font typeface="Bell MT" panose="02020503060305020303" pitchFamily="18" charset="0"/>
      <p:regular r:id="rId354"/>
      <p:bold r:id="rId355"/>
      <p:italic r:id="rId356"/>
    </p:embeddedFont>
    <p:embeddedFont>
      <p:font typeface="Cambria" panose="02040503050406030204" pitchFamily="18" charset="0"/>
      <p:regular r:id="rId357"/>
      <p:bold r:id="rId358"/>
      <p:italic r:id="rId359"/>
      <p:boldItalic r:id="rId360"/>
    </p:embeddedFont>
    <p:embeddedFont>
      <p:font typeface="Cambria Math" panose="02040503050406030204" pitchFamily="18" charset="0"/>
      <p:regular r:id="rId361"/>
    </p:embeddedFont>
    <p:embeddedFont>
      <p:font typeface="Century Gothic" panose="020B0502020202020204" pitchFamily="34" charset="0"/>
      <p:regular r:id="rId362"/>
      <p:bold r:id="rId363"/>
      <p:italic r:id="rId364"/>
      <p:boldItalic r:id="rId365"/>
    </p:embeddedFont>
    <p:embeddedFont>
      <p:font typeface="Gotham" panose="02000504050000020004" pitchFamily="2" charset="0"/>
      <p:regular r:id="rId366"/>
      <p:bold r:id="rId367"/>
      <p:italic r:id="rId368"/>
      <p:boldItalic r:id="rId369"/>
    </p:embeddedFont>
    <p:embeddedFont>
      <p:font typeface="Gotham Black" pitchFamily="50" charset="0"/>
      <p:regular r:id="rId370"/>
    </p:embeddedFont>
    <p:embeddedFont>
      <p:font typeface="Lato" panose="020F0502020204030203" pitchFamily="34" charset="0"/>
      <p:regular r:id="rId371"/>
      <p:bold r:id="rId372"/>
      <p:italic r:id="rId373"/>
      <p:boldItalic r:id="rId374"/>
    </p:embeddedFont>
    <p:embeddedFont>
      <p:font typeface="Libre Baskerville" panose="02000000000000000000" pitchFamily="2" charset="0"/>
      <p:regular r:id="rId375"/>
      <p:bold r:id="rId376"/>
      <p:italic r:id="rId377"/>
    </p:embeddedFont>
    <p:embeddedFont>
      <p:font typeface="Lora" pitchFamily="2" charset="0"/>
      <p:regular r:id="rId378"/>
      <p:bold r:id="rId379"/>
      <p:italic r:id="rId380"/>
      <p:boldItalic r:id="rId381"/>
    </p:embeddedFont>
    <p:embeddedFont>
      <p:font typeface="Montserrat" panose="00000500000000000000" pitchFamily="2" charset="0"/>
      <p:regular r:id="rId382"/>
      <p:bold r:id="rId383"/>
      <p:italic r:id="rId384"/>
      <p:boldItalic r:id="rId385"/>
    </p:embeddedFont>
    <p:embeddedFont>
      <p:font typeface="Museo 300" panose="02000000000000000000" pitchFamily="50" charset="0"/>
      <p:regular r:id="rId386"/>
    </p:embeddedFont>
    <p:embeddedFont>
      <p:font typeface="Museo 700" panose="02000000000000000000" pitchFamily="50" charset="0"/>
      <p:bold r:id="rId387"/>
    </p:embeddedFont>
    <p:embeddedFont>
      <p:font typeface="Open Sans" pitchFamily="2" charset="0"/>
      <p:regular r:id="rId388"/>
      <p:bold r:id="rId389"/>
      <p:italic r:id="rId390"/>
      <p:boldItalic r:id="rId391"/>
    </p:embeddedFont>
    <p:embeddedFont>
      <p:font typeface="Open Sans BOLD" pitchFamily="2" charset="0"/>
      <p:bold r:id="rId392"/>
    </p:embeddedFont>
    <p:embeddedFont>
      <p:font typeface="Open Sans Extrabold" pitchFamily="2" charset="0"/>
      <p:bold r:id="rId393"/>
      <p:boldItalic r:id="rId394"/>
    </p:embeddedFont>
    <p:embeddedFont>
      <p:font typeface="Open Sans Extrabold" pitchFamily="2" charset="0"/>
      <p:bold r:id="rId393"/>
      <p:boldItalic r:id="rId394"/>
    </p:embeddedFont>
    <p:embeddedFont>
      <p:font typeface="Open Sans Light" pitchFamily="2" charset="0"/>
      <p:regular r:id="rId395"/>
      <p:italic r:id="rId396"/>
    </p:embeddedFont>
    <p:embeddedFont>
      <p:font typeface="Palatino Linotype" panose="02040502050505030304" pitchFamily="18" charset="0"/>
      <p:regular r:id="rId397"/>
      <p:bold r:id="rId398"/>
      <p:italic r:id="rId399"/>
      <p:boldItalic r:id="rId400"/>
    </p:embeddedFont>
    <p:embeddedFont>
      <p:font typeface="Roboto Condensed" panose="02000000000000000000" pitchFamily="2" charset="0"/>
      <p:regular r:id="rId401"/>
      <p:bold r:id="rId402"/>
      <p:italic r:id="rId403"/>
      <p:boldItalic r:id="rId404"/>
    </p:embeddedFont>
    <p:embeddedFont>
      <p:font typeface="Rockwell" panose="02060603020205020403" pitchFamily="18" charset="0"/>
      <p:regular r:id="rId405"/>
      <p:bold r:id="rId406"/>
      <p:italic r:id="rId407"/>
      <p:boldItalic r:id="rId408"/>
    </p:embeddedFont>
    <p:embeddedFont>
      <p:font typeface="Source Sans Pro" panose="020B0503030403020204" pitchFamily="34" charset="0"/>
      <p:regular r:id="rId409"/>
      <p:bold r:id="rId410"/>
      <p:italic r:id="rId411"/>
      <p:boldItalic r:id="rId412"/>
    </p:embeddedFont>
    <p:embeddedFont>
      <p:font typeface="Source Sans Pro Black" panose="020B0803030403020204" pitchFamily="34" charset="0"/>
      <p:bold r:id="rId413"/>
      <p:boldItalic r:id="rId414"/>
    </p:embeddedFont>
    <p:embeddedFont>
      <p:font typeface="Source Sans Pro Light" panose="020B0403030403020204" pitchFamily="34" charset="0"/>
      <p:regular r:id="rId415"/>
      <p:italic r:id="rId416"/>
    </p:embeddedFont>
    <p:embeddedFont>
      <p:font typeface="Trebuchet MS" panose="020B0603020202020204" pitchFamily="34" charset="0"/>
      <p:regular r:id="rId417"/>
      <p:bold r:id="rId418"/>
      <p:italic r:id="rId419"/>
      <p:boldItalic r:id="rId420"/>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0EF9A2D1-6FDF-4681-AC8D-83AB372F9D0E}">
          <p14:sldIdLst>
            <p14:sldId id="4576"/>
          </p14:sldIdLst>
        </p14:section>
        <p14:section name="A economia global e como chegámos aqui" id="{33150B95-E0CE-4CE5-86D4-0A9C098B5570}">
          <p14:sldIdLst>
            <p14:sldId id="709"/>
            <p14:sldId id="649"/>
            <p14:sldId id="653"/>
            <p14:sldId id="2147473113"/>
            <p14:sldId id="2147473114"/>
            <p14:sldId id="651"/>
            <p14:sldId id="2147473115"/>
            <p14:sldId id="639"/>
            <p14:sldId id="640"/>
            <p14:sldId id="642"/>
            <p14:sldId id="645"/>
            <p14:sldId id="661"/>
            <p14:sldId id="643"/>
            <p14:sldId id="654"/>
            <p14:sldId id="634"/>
            <p14:sldId id="2784"/>
            <p14:sldId id="2785"/>
            <p14:sldId id="2147473118"/>
            <p14:sldId id="2147473119"/>
            <p14:sldId id="2147473120"/>
            <p14:sldId id="2147473121"/>
            <p14:sldId id="2147473122"/>
            <p14:sldId id="644"/>
            <p14:sldId id="629"/>
            <p14:sldId id="630"/>
            <p14:sldId id="632"/>
            <p14:sldId id="633"/>
            <p14:sldId id="608"/>
            <p14:sldId id="610"/>
            <p14:sldId id="655"/>
            <p14:sldId id="738"/>
            <p14:sldId id="739"/>
            <p14:sldId id="691"/>
            <p14:sldId id="692"/>
            <p14:sldId id="693"/>
            <p14:sldId id="694"/>
            <p14:sldId id="695"/>
            <p14:sldId id="697"/>
            <p14:sldId id="698"/>
            <p14:sldId id="611"/>
            <p14:sldId id="622"/>
            <p14:sldId id="623"/>
            <p14:sldId id="624"/>
            <p14:sldId id="627"/>
            <p14:sldId id="314"/>
            <p14:sldId id="312"/>
            <p14:sldId id="313"/>
            <p14:sldId id="320"/>
            <p14:sldId id="319"/>
            <p14:sldId id="321"/>
            <p14:sldId id="316"/>
            <p14:sldId id="318"/>
            <p14:sldId id="2147473112"/>
            <p14:sldId id="625"/>
            <p14:sldId id="696"/>
          </p14:sldIdLst>
        </p14:section>
        <p14:section name="Os desafios para o crescimento na Europa" id="{3FDAE769-39D3-4E91-9209-50866B102BB4}">
          <p14:sldIdLst>
            <p14:sldId id="707"/>
            <p14:sldId id="537"/>
            <p14:sldId id="539"/>
            <p14:sldId id="544"/>
            <p14:sldId id="549"/>
            <p14:sldId id="660"/>
            <p14:sldId id="555"/>
            <p14:sldId id="556"/>
            <p14:sldId id="557"/>
            <p14:sldId id="664"/>
            <p14:sldId id="662"/>
            <p14:sldId id="663"/>
            <p14:sldId id="559"/>
            <p14:sldId id="560"/>
            <p14:sldId id="572"/>
            <p14:sldId id="564"/>
            <p14:sldId id="705"/>
            <p14:sldId id="259"/>
            <p14:sldId id="263"/>
            <p14:sldId id="271"/>
            <p14:sldId id="272"/>
            <p14:sldId id="273"/>
            <p14:sldId id="274"/>
            <p14:sldId id="275"/>
            <p14:sldId id="260"/>
            <p14:sldId id="282"/>
            <p14:sldId id="270"/>
            <p14:sldId id="283"/>
            <p14:sldId id="277"/>
            <p14:sldId id="284"/>
            <p14:sldId id="285"/>
            <p14:sldId id="286"/>
            <p14:sldId id="261"/>
            <p14:sldId id="293"/>
            <p14:sldId id="291"/>
            <p14:sldId id="295"/>
            <p14:sldId id="294"/>
            <p14:sldId id="297"/>
            <p14:sldId id="298"/>
            <p14:sldId id="296"/>
            <p14:sldId id="292"/>
            <p14:sldId id="2147473134"/>
            <p14:sldId id="2147473136"/>
            <p14:sldId id="2147473135"/>
            <p14:sldId id="2147473137"/>
            <p14:sldId id="2147473138"/>
            <p14:sldId id="2147473149"/>
            <p14:sldId id="2147473140"/>
            <p14:sldId id="2147473141"/>
            <p14:sldId id="2147473142"/>
            <p14:sldId id="2147473143"/>
            <p14:sldId id="2147473144"/>
            <p14:sldId id="2147473145"/>
            <p14:sldId id="2147473146"/>
            <p14:sldId id="2147473147"/>
            <p14:sldId id="2147473148"/>
            <p14:sldId id="2147473151"/>
            <p14:sldId id="2147473161"/>
            <p14:sldId id="2147473163"/>
            <p14:sldId id="2147473162"/>
            <p14:sldId id="2147473164"/>
            <p14:sldId id="2147473150"/>
            <p14:sldId id="2147473152"/>
            <p14:sldId id="2147473154"/>
            <p14:sldId id="2147473153"/>
            <p14:sldId id="2147473155"/>
            <p14:sldId id="2147473157"/>
            <p14:sldId id="2147473156"/>
            <p14:sldId id="2147473158"/>
            <p14:sldId id="2147473165"/>
          </p14:sldIdLst>
        </p14:section>
        <p14:section name="Do Made In ao Created In" id="{225F172F-DFA3-4BF4-AABF-67C77634707C}">
          <p14:sldIdLst>
            <p14:sldId id="4577"/>
            <p14:sldId id="588"/>
            <p14:sldId id="589"/>
            <p14:sldId id="590"/>
            <p14:sldId id="2874"/>
            <p14:sldId id="592"/>
            <p14:sldId id="826"/>
            <p14:sldId id="827"/>
            <p14:sldId id="828"/>
            <p14:sldId id="593"/>
            <p14:sldId id="829"/>
            <p14:sldId id="2756"/>
            <p14:sldId id="2758"/>
            <p14:sldId id="2147473108"/>
            <p14:sldId id="2147473109"/>
            <p14:sldId id="831"/>
            <p14:sldId id="832"/>
            <p14:sldId id="594"/>
            <p14:sldId id="2782"/>
            <p14:sldId id="2779"/>
            <p14:sldId id="2781"/>
            <p14:sldId id="746"/>
            <p14:sldId id="2755"/>
            <p14:sldId id="2876"/>
            <p14:sldId id="724"/>
            <p14:sldId id="723"/>
            <p14:sldId id="2776"/>
            <p14:sldId id="2783"/>
            <p14:sldId id="2777"/>
            <p14:sldId id="2147471935"/>
            <p14:sldId id="4574"/>
            <p14:sldId id="4530"/>
            <p14:sldId id="4523"/>
            <p14:sldId id="4531"/>
            <p14:sldId id="4508"/>
            <p14:sldId id="4510"/>
            <p14:sldId id="4524"/>
            <p14:sldId id="4457"/>
            <p14:sldId id="4575"/>
            <p14:sldId id="4532"/>
            <p14:sldId id="4513"/>
            <p14:sldId id="4517"/>
            <p14:sldId id="4518"/>
            <p14:sldId id="4539"/>
            <p14:sldId id="4553"/>
            <p14:sldId id="4546"/>
            <p14:sldId id="4566"/>
            <p14:sldId id="4525"/>
            <p14:sldId id="4569"/>
            <p14:sldId id="4558"/>
            <p14:sldId id="4516"/>
            <p14:sldId id="4550"/>
            <p14:sldId id="4511"/>
            <p14:sldId id="4555"/>
            <p14:sldId id="4556"/>
            <p14:sldId id="4548"/>
            <p14:sldId id="4564"/>
            <p14:sldId id="4561"/>
          </p14:sldIdLst>
        </p14:section>
        <p14:section name="O crescimento é sustentável?" id="{EB318C76-7D9D-4F56-A036-6FAC8C3F1573}">
          <p14:sldIdLst>
            <p14:sldId id="706"/>
            <p14:sldId id="476"/>
            <p14:sldId id="477"/>
            <p14:sldId id="478"/>
            <p14:sldId id="479"/>
            <p14:sldId id="480"/>
            <p14:sldId id="657"/>
            <p14:sldId id="670"/>
            <p14:sldId id="454"/>
            <p14:sldId id="440"/>
            <p14:sldId id="781"/>
            <p14:sldId id="658"/>
            <p14:sldId id="447"/>
            <p14:sldId id="449"/>
            <p14:sldId id="710"/>
            <p14:sldId id="450"/>
            <p14:sldId id="445"/>
            <p14:sldId id="451"/>
            <p14:sldId id="659"/>
            <p14:sldId id="458"/>
            <p14:sldId id="779"/>
            <p14:sldId id="777"/>
            <p14:sldId id="524"/>
            <p14:sldId id="801"/>
            <p14:sldId id="776"/>
            <p14:sldId id="798"/>
            <p14:sldId id="799"/>
            <p14:sldId id="796"/>
            <p14:sldId id="797"/>
            <p14:sldId id="804"/>
            <p14:sldId id="800"/>
            <p14:sldId id="803"/>
            <p14:sldId id="805"/>
            <p14:sldId id="807"/>
            <p14:sldId id="806"/>
            <p14:sldId id="2147473256"/>
            <p14:sldId id="2147473247"/>
            <p14:sldId id="2147473168"/>
            <p14:sldId id="2147473169"/>
            <p14:sldId id="2147473170"/>
            <p14:sldId id="2147473172"/>
            <p14:sldId id="2147473173"/>
            <p14:sldId id="2147473174"/>
            <p14:sldId id="2147473167"/>
            <p14:sldId id="2147473257"/>
          </p14:sldIdLst>
        </p14:section>
        <p14:section name="Guerra na Ucrânia" id="{E51827F8-8DDB-414F-9E2F-4F8EE8E4296B}">
          <p14:sldIdLst>
            <p14:sldId id="708"/>
            <p14:sldId id="258"/>
            <p14:sldId id="2786"/>
            <p14:sldId id="2787"/>
            <p14:sldId id="2788"/>
            <p14:sldId id="262"/>
            <p14:sldId id="264"/>
            <p14:sldId id="2789"/>
            <p14:sldId id="265"/>
            <p14:sldId id="266"/>
            <p14:sldId id="267"/>
            <p14:sldId id="268"/>
            <p14:sldId id="269"/>
            <p14:sldId id="257"/>
            <p14:sldId id="2790"/>
            <p14:sldId id="2792"/>
            <p14:sldId id="2793"/>
            <p14:sldId id="2794"/>
            <p14:sldId id="2795"/>
            <p14:sldId id="2796"/>
            <p14:sldId id="287"/>
            <p14:sldId id="2843"/>
            <p14:sldId id="4599"/>
            <p14:sldId id="4601"/>
            <p14:sldId id="2865"/>
            <p14:sldId id="4579"/>
            <p14:sldId id="4586"/>
            <p14:sldId id="4618"/>
            <p14:sldId id="4623"/>
            <p14:sldId id="4625"/>
            <p14:sldId id="4626"/>
            <p14:sldId id="4627"/>
            <p14:sldId id="4628"/>
            <p14:sldId id="4629"/>
            <p14:sldId id="2797"/>
            <p14:sldId id="2798"/>
            <p14:sldId id="2799"/>
            <p14:sldId id="4619"/>
            <p14:sldId id="4620"/>
            <p14:sldId id="4621"/>
            <p14:sldId id="4642"/>
            <p14:sldId id="2812"/>
            <p14:sldId id="2813"/>
            <p14:sldId id="4607"/>
            <p14:sldId id="2823"/>
            <p14:sldId id="2815"/>
            <p14:sldId id="4630"/>
            <p14:sldId id="4608"/>
            <p14:sldId id="4609"/>
            <p14:sldId id="4610"/>
            <p14:sldId id="4611"/>
            <p14:sldId id="4612"/>
            <p14:sldId id="4613"/>
            <p14:sldId id="4614"/>
            <p14:sldId id="4631"/>
            <p14:sldId id="4632"/>
            <p14:sldId id="4633"/>
            <p14:sldId id="4634"/>
            <p14:sldId id="4635"/>
            <p14:sldId id="276"/>
            <p14:sldId id="4636"/>
            <p14:sldId id="4637"/>
            <p14:sldId id="278"/>
            <p14:sldId id="4615"/>
            <p14:sldId id="4616"/>
            <p14:sldId id="4617"/>
            <p14:sldId id="279"/>
            <p14:sldId id="280"/>
            <p14:sldId id="281"/>
            <p14:sldId id="4638"/>
            <p14:sldId id="4639"/>
            <p14:sldId id="2873"/>
            <p14:sldId id="2872"/>
            <p14:sldId id="2828"/>
            <p14:sldId id="2829"/>
            <p14:sldId id="2830"/>
            <p14:sldId id="2870"/>
            <p14:sldId id="2834"/>
            <p14:sldId id="2835"/>
            <p14:sldId id="2821"/>
            <p14:sldId id="2822"/>
            <p14:sldId id="2836"/>
            <p14:sldId id="2837"/>
            <p14:sldId id="2839"/>
            <p14:sldId id="2838"/>
            <p14:sldId id="2871"/>
            <p14:sldId id="2147473124"/>
            <p14:sldId id="2147473125"/>
            <p14:sldId id="2147473116"/>
            <p14:sldId id="2147473126"/>
            <p14:sldId id="2147473127"/>
            <p14:sldId id="2147473128"/>
            <p14:sldId id="2147473129"/>
            <p14:sldId id="2147473130"/>
            <p14:sldId id="1155"/>
            <p14:sldId id="1191"/>
            <p14:sldId id="2147473131"/>
            <p14:sldId id="1192"/>
            <p14:sldId id="1206"/>
            <p14:sldId id="1207"/>
            <p14:sldId id="1208"/>
            <p14:sldId id="1198"/>
            <p14:sldId id="1196"/>
            <p14:sldId id="1199"/>
            <p14:sldId id="1200"/>
            <p14:sldId id="1201"/>
            <p14:sldId id="1209"/>
            <p14:sldId id="1210"/>
            <p14:sldId id="1203"/>
          </p14:sldIdLst>
        </p14:section>
        <p14:section name="End" id="{7C3480C4-C705-4637-A05F-DD90612C9CA0}">
          <p14:sldIdLst>
            <p14:sldId id="702"/>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0D0CF"/>
    <a:srgbClr val="F15D69"/>
    <a:srgbClr val="EBEBEB"/>
    <a:srgbClr val="A6A6A6"/>
    <a:srgbClr val="AFAFAF"/>
    <a:srgbClr val="56350A"/>
    <a:srgbClr val="F3F3F3"/>
    <a:srgbClr val="F44336"/>
    <a:srgbClr val="5B97A2"/>
    <a:srgbClr val="00B05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Estilo Médio 2 - Destaque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C89EF96-8CEA-46FF-86C4-4CE0E7609802}" styleName="Estilo Claro 3 - Destaque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69CF1AB2-1976-4502-BF36-3FF5EA218861}" styleName="Estilo Médio 4 - Destaque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solidFill>
            <a:schemeClr val="accent1">
              <a:tint val="20000"/>
            </a:schemeClr>
          </a:solidFill>
        </a:fill>
      </a:tcStyle>
    </a:wholeTbl>
    <a:band1H>
      <a:tcStyle>
        <a:tcBdr/>
        <a:fill>
          <a:solidFill>
            <a:schemeClr val="accent1">
              <a:tint val="40000"/>
            </a:schemeClr>
          </a:solidFill>
        </a:fill>
      </a:tcStyle>
    </a:band1H>
    <a:band1V>
      <a:tcStyle>
        <a:tcBdr/>
        <a:fill>
          <a:solidFill>
            <a:schemeClr val="accent1">
              <a:tint val="40000"/>
            </a:schemeClr>
          </a:solidFill>
        </a:fill>
      </a:tcStyle>
    </a:band1V>
    <a:lastCol>
      <a:tcTxStyle b="on"/>
      <a:tcStyle>
        <a:tcBdr/>
      </a:tcStyle>
    </a:lastCol>
    <a:firstCol>
      <a:tcTxStyle b="on"/>
      <a:tcStyle>
        <a:tcBdr/>
      </a:tcStyle>
    </a:firstCol>
    <a:lastRow>
      <a:tcTxStyle b="on"/>
      <a:tcStyle>
        <a:tcBdr>
          <a:top>
            <a:ln w="25400" cmpd="sng">
              <a:solidFill>
                <a:schemeClr val="accent1"/>
              </a:solidFill>
            </a:ln>
          </a:top>
        </a:tcBdr>
        <a:fill>
          <a:solidFill>
            <a:schemeClr val="accent1">
              <a:tint val="20000"/>
            </a:schemeClr>
          </a:solidFill>
        </a:fill>
      </a:tcStyle>
    </a:lastRow>
    <a:firstRow>
      <a:tcTxStyle b="on"/>
      <a:tcStyle>
        <a:tcBdr/>
        <a:fill>
          <a:solidFill>
            <a:schemeClr val="accent1">
              <a:tint val="20000"/>
            </a:schemeClr>
          </a:solidFill>
        </a:fill>
      </a:tcStyle>
    </a:firstRow>
  </a:tblStyle>
  <a:tblStyle styleId="{E8034E78-7F5D-4C2E-B375-FC64B27BC917}" styleName="Estilo Escuro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left>
            <a:ln w="25400" cmpd="sng">
              <a:solidFill>
                <a:schemeClr val="lt1"/>
              </a:solidFill>
            </a:ln>
          </a:left>
        </a:tcBdr>
        <a:fill>
          <a:solidFill>
            <a:schemeClr val="dk1">
              <a:tint val="60000"/>
            </a:schemeClr>
          </a:solidFill>
        </a:fill>
      </a:tcStyle>
    </a:lastCol>
    <a:firstCol>
      <a:tcTxStyle b="on"/>
      <a:tcStyle>
        <a:tcBdr>
          <a:right>
            <a:ln w="25400" cmpd="sng">
              <a:solidFill>
                <a:schemeClr val="lt1"/>
              </a:solidFill>
            </a:ln>
          </a:right>
        </a:tcBdr>
        <a:fill>
          <a:solidFill>
            <a:schemeClr val="dk1">
              <a:tint val="60000"/>
            </a:schemeClr>
          </a:solidFill>
        </a:fill>
      </a:tcStyle>
    </a:firstCol>
    <a:lastRow>
      <a:tcTxStyle b="on"/>
      <a:tcStyle>
        <a:tcBdr>
          <a:top>
            <a:ln w="25400" cmpd="sng">
              <a:solidFill>
                <a:schemeClr val="lt1"/>
              </a:solidFill>
            </a:ln>
          </a:top>
        </a:tcBdr>
        <a:fill>
          <a:solidFill>
            <a:schemeClr val="dk1">
              <a:tint val="6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EB344D84-9AFB-497E-A393-DC336BA19D2E}" styleName="Estilo Médio 3 - Destaque 3">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3"/>
          </a:solidFill>
        </a:fill>
      </a:tcStyle>
    </a:lastCol>
    <a:firstCol>
      <a:tcTxStyle b="on">
        <a:fontRef idx="minor">
          <a:scrgbClr r="0" g="0" b="0"/>
        </a:fontRef>
        <a:schemeClr val="lt1"/>
      </a:tcTxStyle>
      <a:tcStyle>
        <a:tcBdr/>
        <a:fill>
          <a:solidFill>
            <a:schemeClr val="accent3"/>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3"/>
          </a:solidFill>
        </a:fill>
      </a:tcStyle>
    </a:firstRow>
  </a:tblStyle>
  <a:tblStyle styleId="{2D5ABB26-0587-4C30-8999-92F81FD0307C}" styleName="Sem Estilo, Sem Grelha">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D113A9D2-9D6B-4929-AA2D-F23B5EE8CBE7}" styleName="Estilo com Tema 2 - Destaque 1">
    <a:tblBg>
      <a:fillRef idx="3">
        <a:schemeClr val="accent1"/>
      </a:fillRef>
      <a:effectRef idx="3">
        <a:schemeClr val="accent1"/>
      </a:effectRef>
    </a:tblBg>
    <a:wholeTbl>
      <a:tcTxStyle>
        <a:fontRef idx="minor">
          <a:scrgbClr r="0" g="0" b="0"/>
        </a:fontRef>
        <a:schemeClr val="lt1"/>
      </a:tcTxStyle>
      <a:tcStyle>
        <a:tcBdr>
          <a:left>
            <a:lnRef idx="1">
              <a:schemeClr val="accent1">
                <a:tint val="50000"/>
              </a:schemeClr>
            </a:lnRef>
          </a:left>
          <a:right>
            <a:lnRef idx="1">
              <a:schemeClr val="accent1">
                <a:tint val="50000"/>
              </a:schemeClr>
            </a:lnRef>
          </a:right>
          <a:top>
            <a:lnRef idx="1">
              <a:schemeClr val="accent1">
                <a:tint val="50000"/>
              </a:schemeClr>
            </a:lnRef>
          </a:top>
          <a:bottom>
            <a:lnRef idx="1">
              <a:schemeClr val="accent1">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5940675A-B579-460E-94D1-54222C63F5DA}" styleName="Sem Estilo, Tabela com Grelha">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9D7B26C5-4107-4FEC-AEDC-1716B250A1EF}" styleName="Estilo Claro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17292A2E-F333-43FB-9621-5CBBE7FDCDCB}" styleName="Light Style 2 - Accent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014" autoAdjust="0"/>
    <p:restoredTop sz="79409" autoAdjust="0"/>
  </p:normalViewPr>
  <p:slideViewPr>
    <p:cSldViewPr snapToGrid="0">
      <p:cViewPr varScale="1">
        <p:scale>
          <a:sx n="126" d="100"/>
          <a:sy n="126" d="100"/>
        </p:scale>
        <p:origin x="870" y="90"/>
      </p:cViewPr>
      <p:guideLst/>
    </p:cSldViewPr>
  </p:slideViewPr>
  <p:notesTextViewPr>
    <p:cViewPr>
      <p:scale>
        <a:sx n="1" d="1"/>
        <a:sy n="1" d="1"/>
      </p:scale>
      <p:origin x="0" y="0"/>
    </p:cViewPr>
  </p:notesTextViewPr>
  <p:sorterViewPr>
    <p:cViewPr>
      <p:scale>
        <a:sx n="50" d="100"/>
        <a:sy n="50" d="100"/>
      </p:scale>
      <p:origin x="0" y="-10142"/>
    </p:cViewPr>
  </p:sorterViewPr>
  <p:notesViewPr>
    <p:cSldViewPr snapToGrid="0">
      <p:cViewPr varScale="1">
        <p:scale>
          <a:sx n="66" d="100"/>
          <a:sy n="66" d="100"/>
        </p:scale>
        <p:origin x="3134" y="43"/>
      </p:cViewPr>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font" Target="fonts/font24.fntdata"/><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font" Target="fonts/font35.fntdata"/><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402" Type="http://schemas.openxmlformats.org/officeDocument/2006/relationships/font" Target="fonts/font60.fntdata"/><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font" Target="fonts/font4.fntdata"/><Relationship Id="rId388" Type="http://schemas.openxmlformats.org/officeDocument/2006/relationships/font" Target="fonts/font46.fntdata"/><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font" Target="fonts/font71.fntdata"/><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font" Target="fonts/font15.fntdata"/><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font" Target="fonts/font57.fntdata"/><Relationship Id="rId259" Type="http://schemas.openxmlformats.org/officeDocument/2006/relationships/slide" Target="slides/slide258.xml"/><Relationship Id="rId424" Type="http://schemas.openxmlformats.org/officeDocument/2006/relationships/tableStyles" Target="tableStyles.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font" Target="fonts/font26.fntdata"/><Relationship Id="rId172" Type="http://schemas.openxmlformats.org/officeDocument/2006/relationships/slide" Target="slides/slide171.xml"/><Relationship Id="rId228" Type="http://schemas.openxmlformats.org/officeDocument/2006/relationships/slide" Target="slides/slide227.xml"/><Relationship Id="rId281" Type="http://schemas.openxmlformats.org/officeDocument/2006/relationships/slide" Target="slides/slide280.xml"/><Relationship Id="rId337" Type="http://schemas.openxmlformats.org/officeDocument/2006/relationships/slide" Target="slides/slide336.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font" Target="fonts/font37.fntdata"/><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font" Target="fonts/font48.fntdata"/><Relationship Id="rId404" Type="http://schemas.openxmlformats.org/officeDocument/2006/relationships/font" Target="fonts/font62.fntdata"/><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font" Target="fonts/font6.fntdata"/><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font" Target="fonts/font73.fntdata"/><Relationship Id="rId261" Type="http://schemas.openxmlformats.org/officeDocument/2006/relationships/slide" Target="slides/slide260.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font" Target="fonts/font17.fntdata"/><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font" Target="fonts/font28.fntdata"/><Relationship Id="rId230" Type="http://schemas.openxmlformats.org/officeDocument/2006/relationships/slide" Target="slides/slide229.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font" Target="fonts/font39.fntdata"/><Relationship Id="rId241" Type="http://schemas.openxmlformats.org/officeDocument/2006/relationships/slide" Target="slides/slide240.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font" Target="fonts/font8.fntdata"/><Relationship Id="rId406" Type="http://schemas.openxmlformats.org/officeDocument/2006/relationships/font" Target="fonts/font64.fntdata"/><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font" Target="fonts/font50.fntdata"/><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font" Target="fonts/font19.fntdata"/><Relationship Id="rId196" Type="http://schemas.openxmlformats.org/officeDocument/2006/relationships/slide" Target="slides/slide195.xml"/><Relationship Id="rId417" Type="http://schemas.openxmlformats.org/officeDocument/2006/relationships/font" Target="fonts/font75.fntdata"/><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165" Type="http://schemas.openxmlformats.org/officeDocument/2006/relationships/slide" Target="slides/slide164.xml"/><Relationship Id="rId372" Type="http://schemas.openxmlformats.org/officeDocument/2006/relationships/font" Target="fonts/font30.fntdata"/><Relationship Id="rId232" Type="http://schemas.openxmlformats.org/officeDocument/2006/relationships/slide" Target="slides/slide231.xml"/><Relationship Id="rId274" Type="http://schemas.openxmlformats.org/officeDocument/2006/relationships/slide" Target="slides/slide273.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notesMaster" Target="notesMasters/notesMaster1.xml"/><Relationship Id="rId383" Type="http://schemas.openxmlformats.org/officeDocument/2006/relationships/font" Target="fonts/font41.fntdata"/><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font" Target="fonts/font10.fntdata"/><Relationship Id="rId373" Type="http://schemas.openxmlformats.org/officeDocument/2006/relationships/font" Target="fonts/font31.fntdata"/><Relationship Id="rId394" Type="http://schemas.openxmlformats.org/officeDocument/2006/relationships/font" Target="fonts/font52.fntdata"/><Relationship Id="rId408" Type="http://schemas.openxmlformats.org/officeDocument/2006/relationships/font" Target="fonts/font66.fntdata"/><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handoutMaster" Target="handoutMasters/handoutMaster1.xml"/><Relationship Id="rId363" Type="http://schemas.openxmlformats.org/officeDocument/2006/relationships/font" Target="fonts/font21.fntdata"/><Relationship Id="rId384" Type="http://schemas.openxmlformats.org/officeDocument/2006/relationships/font" Target="fonts/font42.fntdata"/><Relationship Id="rId419" Type="http://schemas.openxmlformats.org/officeDocument/2006/relationships/font" Target="fonts/font77.fntdata"/><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font" Target="fonts/font11.fntdata"/><Relationship Id="rId374" Type="http://schemas.openxmlformats.org/officeDocument/2006/relationships/font" Target="fonts/font32.fntdata"/><Relationship Id="rId395" Type="http://schemas.openxmlformats.org/officeDocument/2006/relationships/font" Target="fonts/font53.fntdata"/><Relationship Id="rId409" Type="http://schemas.openxmlformats.org/officeDocument/2006/relationships/font" Target="fonts/font67.fntdata"/><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420" Type="http://schemas.openxmlformats.org/officeDocument/2006/relationships/font" Target="fonts/font78.fntdata"/><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font" Target="fonts/font1.fntdata"/><Relationship Id="rId364" Type="http://schemas.openxmlformats.org/officeDocument/2006/relationships/font" Target="fonts/font22.fntdata"/><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font" Target="fonts/font43.fntdata"/><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410" Type="http://schemas.openxmlformats.org/officeDocument/2006/relationships/font" Target="fonts/font68.fntdata"/><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font" Target="fonts/font12.fntdata"/><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font" Target="fonts/font33.fntdata"/><Relationship Id="rId396" Type="http://schemas.openxmlformats.org/officeDocument/2006/relationships/font" Target="fonts/font54.fntdata"/><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400" Type="http://schemas.openxmlformats.org/officeDocument/2006/relationships/font" Target="fonts/font58.fntdata"/><Relationship Id="rId421" Type="http://schemas.openxmlformats.org/officeDocument/2006/relationships/presProps" Target="presProps.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font" Target="fonts/font2.fntdata"/><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font" Target="fonts/font23.fntdata"/><Relationship Id="rId386" Type="http://schemas.openxmlformats.org/officeDocument/2006/relationships/font" Target="fonts/font44.fntdata"/><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411" Type="http://schemas.openxmlformats.org/officeDocument/2006/relationships/font" Target="fonts/font69.fntdata"/><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font" Target="fonts/font13.fntdata"/><Relationship Id="rId376" Type="http://schemas.openxmlformats.org/officeDocument/2006/relationships/font" Target="fonts/font34.fntdata"/><Relationship Id="rId397" Type="http://schemas.openxmlformats.org/officeDocument/2006/relationships/font" Target="fonts/font55.fntdata"/><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01" Type="http://schemas.openxmlformats.org/officeDocument/2006/relationships/font" Target="fonts/font59.fntdata"/><Relationship Id="rId422" Type="http://schemas.openxmlformats.org/officeDocument/2006/relationships/viewProps" Target="viewProps.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font" Target="fonts/font3.fntdata"/><Relationship Id="rId387" Type="http://schemas.openxmlformats.org/officeDocument/2006/relationships/font" Target="fonts/font45.fntdata"/><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font" Target="fonts/font70.fntdata"/><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font" Target="fonts/font14.fntdata"/><Relationship Id="rId398" Type="http://schemas.openxmlformats.org/officeDocument/2006/relationships/font" Target="fonts/font56.fntdata"/><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theme" Target="theme/theme1.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font" Target="fonts/font25.fntdata"/><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font" Target="fonts/font36.fntdata"/><Relationship Id="rId403" Type="http://schemas.openxmlformats.org/officeDocument/2006/relationships/font" Target="fonts/font61.fntdata"/><Relationship Id="rId6" Type="http://schemas.openxmlformats.org/officeDocument/2006/relationships/slide" Target="slides/slide5.xml"/><Relationship Id="rId238" Type="http://schemas.openxmlformats.org/officeDocument/2006/relationships/slide" Target="slides/slide237.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font" Target="fonts/font5.fntdata"/><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font" Target="fonts/font47.fntdata"/><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font" Target="fonts/font72.fntdata"/><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font" Target="fonts/font16.fntdata"/><Relationship Id="rId162" Type="http://schemas.openxmlformats.org/officeDocument/2006/relationships/slide" Target="slides/slide161.xml"/><Relationship Id="rId218" Type="http://schemas.openxmlformats.org/officeDocument/2006/relationships/slide" Target="slides/slide217.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font" Target="fonts/font27.fntdata"/><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font" Target="fonts/font38.fntdata"/><Relationship Id="rId240" Type="http://schemas.openxmlformats.org/officeDocument/2006/relationships/slide" Target="slides/slide239.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font" Target="fonts/font49.fntdata"/><Relationship Id="rId405" Type="http://schemas.openxmlformats.org/officeDocument/2006/relationships/font" Target="fonts/font63.fntdata"/><Relationship Id="rId251" Type="http://schemas.openxmlformats.org/officeDocument/2006/relationships/slide" Target="slides/slide250.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font" Target="fonts/font7.fntdata"/><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font" Target="fonts/font18.fntdata"/><Relationship Id="rId416" Type="http://schemas.openxmlformats.org/officeDocument/2006/relationships/font" Target="fonts/font74.fntdata"/><Relationship Id="rId220" Type="http://schemas.openxmlformats.org/officeDocument/2006/relationships/slide" Target="slides/slide219.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font" Target="fonts/font29.fntdata"/><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200" Type="http://schemas.openxmlformats.org/officeDocument/2006/relationships/slide" Target="slides/slide199.xml"/><Relationship Id="rId382" Type="http://schemas.openxmlformats.org/officeDocument/2006/relationships/font" Target="fonts/font40.fntdata"/><Relationship Id="rId242" Type="http://schemas.openxmlformats.org/officeDocument/2006/relationships/slide" Target="slides/slide241.xml"/><Relationship Id="rId284" Type="http://schemas.openxmlformats.org/officeDocument/2006/relationships/slide" Target="slides/slide283.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font" Target="fonts/font9.fntdata"/><Relationship Id="rId393" Type="http://schemas.openxmlformats.org/officeDocument/2006/relationships/font" Target="fonts/font51.fntdata"/><Relationship Id="rId407" Type="http://schemas.openxmlformats.org/officeDocument/2006/relationships/font" Target="fonts/font65.fntdata"/><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font" Target="fonts/font20.fntdata"/><Relationship Id="rId418" Type="http://schemas.openxmlformats.org/officeDocument/2006/relationships/font" Target="fonts/font76.fntdata"/><Relationship Id="rId222" Type="http://schemas.openxmlformats.org/officeDocument/2006/relationships/slide" Target="slides/slide221.xml"/><Relationship Id="rId264" Type="http://schemas.openxmlformats.org/officeDocument/2006/relationships/slide" Target="slides/slide263.xml"/></Relationships>
</file>

<file path=ppt/charts/_rels/chart1.xml.rels><?xml version="1.0" encoding="UTF-8" standalone="yes"?>
<Relationships xmlns="http://schemas.openxmlformats.org/package/2006/relationships"><Relationship Id="rId3" Type="http://schemas.openxmlformats.org/officeDocument/2006/relationships/oleObject" Target="file:///D:\Dropbox\Online-teaching\pordata.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file:///D:\Dropbox\Online-teaching\pordata.xlsx"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10.xml"/><Relationship Id="rId1" Type="http://schemas.microsoft.com/office/2011/relationships/chartStyle" Target="style10.xml"/><Relationship Id="rId4" Type="http://schemas.openxmlformats.org/officeDocument/2006/relationships/chartUserShapes" Target="../drawings/drawing1.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2.xml"/><Relationship Id="rId1" Type="http://schemas.microsoft.com/office/2011/relationships/chartStyle" Target="style12.xml"/><Relationship Id="rId4" Type="http://schemas.openxmlformats.org/officeDocument/2006/relationships/chartUserShapes" Target="../drawings/drawing2.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oleObject" Target="file:///C:\Users\Daniel%20Tra&#231;a\AppData\Local\Microsoft\Windows\Temporary%20Internet%20Files\Content.Outlook\7MF9G9Y0\USARGDPC%20com%20GDP%20per%20worker.xlsx" TargetMode="External"/><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oleObject" Target="file:///C:\Users\daniel.traca\Documents\My%20Dropbox\T_ExEd\insead\INSEAD%20PGA%20FDC\PGA%202015\Copy%20of%20EPL-timeseries.xlsx" TargetMode="External"/><Relationship Id="rId2" Type="http://schemas.microsoft.com/office/2011/relationships/chartColorStyle" Target="colors16.xml"/><Relationship Id="rId1" Type="http://schemas.microsoft.com/office/2011/relationships/chartStyle" Target="style16.xml"/></Relationships>
</file>

<file path=ppt/charts/_rels/chart17.xml.rels><?xml version="1.0" encoding="UTF-8" standalone="yes"?>
<Relationships xmlns="http://schemas.openxmlformats.org/package/2006/relationships"><Relationship Id="rId3" Type="http://schemas.openxmlformats.org/officeDocument/2006/relationships/oleObject" Target="file:///D:\Dropbox\FEUNL\3&#186;%20Semestre\Trabalho%20Prof.%20Tra&#231;a\desemprego%202.xlsx" TargetMode="External"/><Relationship Id="rId2" Type="http://schemas.microsoft.com/office/2011/relationships/chartColorStyle" Target="colors17.xml"/><Relationship Id="rId1" Type="http://schemas.microsoft.com/office/2011/relationships/chartStyle" Target="style17.xml"/><Relationship Id="rId4" Type="http://schemas.openxmlformats.org/officeDocument/2006/relationships/chartUserShapes" Target="../drawings/drawing3.xml"/></Relationships>
</file>

<file path=ppt/charts/_rels/chart18.xml.rels><?xml version="1.0" encoding="UTF-8" standalone="yes"?>
<Relationships xmlns="http://schemas.openxmlformats.org/package/2006/relationships"><Relationship Id="rId3" Type="http://schemas.openxmlformats.org/officeDocument/2006/relationships/oleObject" Target="file:///C:\Users\daniel.traca\Documents\My%20Dropbox\P_Utilities\forumcompetitividade\convergencia.xlsx" TargetMode="External"/><Relationship Id="rId2" Type="http://schemas.microsoft.com/office/2011/relationships/chartColorStyle" Target="colors18.xml"/><Relationship Id="rId1" Type="http://schemas.microsoft.com/office/2011/relationships/chartStyle" Target="style18.xml"/></Relationships>
</file>

<file path=ppt/charts/_rels/chart19.xml.rels><?xml version="1.0" encoding="UTF-8" standalone="yes"?>
<Relationships xmlns="http://schemas.openxmlformats.org/package/2006/relationships"><Relationship Id="rId3" Type="http://schemas.openxmlformats.org/officeDocument/2006/relationships/oleObject" Target="file:///C:\Users\daniel.traca\Documents\My%20Dropbox\P_Utilities\forumcompetitividade\convergencia.xlsx" TargetMode="External"/><Relationship Id="rId2" Type="http://schemas.microsoft.com/office/2011/relationships/chartColorStyle" Target="colors19.xml"/><Relationship Id="rId1" Type="http://schemas.microsoft.com/office/2011/relationships/chartStyle" Target="style19.xml"/></Relationships>
</file>

<file path=ppt/charts/_rels/chart20.xml.rels><?xml version="1.0" encoding="UTF-8" standalone="yes"?>
<Relationships xmlns="http://schemas.openxmlformats.org/package/2006/relationships"><Relationship Id="rId3" Type="http://schemas.openxmlformats.org/officeDocument/2006/relationships/oleObject" Target="file:///D:\Dropbox\Executive%20education\execed-PBRINCA\economia%20portuguesa\PIBPPS.xlsx" TargetMode="External"/><Relationship Id="rId2" Type="http://schemas.microsoft.com/office/2011/relationships/chartColorStyle" Target="colors20.xml"/><Relationship Id="rId1" Type="http://schemas.microsoft.com/office/2011/relationships/chartStyle" Target="style20.xml"/></Relationships>
</file>

<file path=ppt/charts/_rels/chart21.xml.rels><?xml version="1.0" encoding="UTF-8" standalone="yes"?>
<Relationships xmlns="http://schemas.openxmlformats.org/package/2006/relationships"><Relationship Id="rId3" Type="http://schemas.openxmlformats.org/officeDocument/2006/relationships/oleObject" Target="file:///C:\Users\UserDT\Dropbox\P_Utilities\forumcompetitividade\PORDATA_simular%20o%20impacto%20do%20crescimentov2.xlsx" TargetMode="External"/><Relationship Id="rId2" Type="http://schemas.microsoft.com/office/2011/relationships/chartColorStyle" Target="colors21.xml"/><Relationship Id="rId1" Type="http://schemas.microsoft.com/office/2011/relationships/chartStyle" Target="style21.xml"/></Relationships>
</file>

<file path=ppt/charts/_rels/chart22.xml.rels><?xml version="1.0" encoding="UTF-8" standalone="yes"?>
<Relationships xmlns="http://schemas.openxmlformats.org/package/2006/relationships"><Relationship Id="rId3" Type="http://schemas.openxmlformats.org/officeDocument/2006/relationships/oleObject" Target="file:///I:\Dropbox\Press\Expresso\2021.04.05%20-%2010%20anos%20da%20troika\dados.xlsx" TargetMode="External"/><Relationship Id="rId2" Type="http://schemas.microsoft.com/office/2011/relationships/chartColorStyle" Target="colors22.xml"/><Relationship Id="rId1" Type="http://schemas.microsoft.com/office/2011/relationships/chartStyle" Target="style22.xml"/></Relationships>
</file>

<file path=ppt/charts/_rels/chart23.xml.rels><?xml version="1.0" encoding="UTF-8" standalone="yes"?>
<Relationships xmlns="http://schemas.openxmlformats.org/package/2006/relationships"><Relationship Id="rId3" Type="http://schemas.openxmlformats.org/officeDocument/2006/relationships/oleObject" Target="file:///I:\Dropbox\Press\Expresso\2021.04.05%20-%2010%20anos%20da%20troika\dados.xlsx" TargetMode="External"/><Relationship Id="rId2" Type="http://schemas.microsoft.com/office/2011/relationships/chartColorStyle" Target="colors23.xml"/><Relationship Id="rId1" Type="http://schemas.microsoft.com/office/2011/relationships/chartStyle" Target="style23.xml"/></Relationships>
</file>

<file path=ppt/charts/_rels/chart24.xml.rels><?xml version="1.0" encoding="UTF-8" standalone="yes"?>
<Relationships xmlns="http://schemas.openxmlformats.org/package/2006/relationships"><Relationship Id="rId3" Type="http://schemas.openxmlformats.org/officeDocument/2006/relationships/oleObject" Target="file:///I:\Dropbox\Press\Expresso\2021.04.05%20-%2010%20anos%20da%20troika\dados.xlsx" TargetMode="External"/><Relationship Id="rId2" Type="http://schemas.microsoft.com/office/2011/relationships/chartColorStyle" Target="colors24.xml"/><Relationship Id="rId1" Type="http://schemas.microsoft.com/office/2011/relationships/chartStyle" Target="style24.xml"/></Relationships>
</file>

<file path=ppt/charts/_rels/chart25.xml.rels><?xml version="1.0" encoding="UTF-8" standalone="yes"?>
<Relationships xmlns="http://schemas.openxmlformats.org/package/2006/relationships"><Relationship Id="rId3" Type="http://schemas.openxmlformats.org/officeDocument/2006/relationships/oleObject" Target="file:///I:\Dropbox\Press\Expresso\2021.04.05%20-%2010%20anos%20da%20troika\dados.xlsx" TargetMode="External"/><Relationship Id="rId2" Type="http://schemas.microsoft.com/office/2011/relationships/chartColorStyle" Target="colors25.xml"/><Relationship Id="rId1" Type="http://schemas.microsoft.com/office/2011/relationships/chartStyle" Target="style25.xml"/></Relationships>
</file>

<file path=ppt/charts/_rels/chart26.xml.rels><?xml version="1.0" encoding="UTF-8" standalone="yes"?>
<Relationships xmlns="http://schemas.openxmlformats.org/package/2006/relationships"><Relationship Id="rId3" Type="http://schemas.openxmlformats.org/officeDocument/2006/relationships/oleObject" Target="file:///D:\Dropbox\Legislativas%202024\Economia\cargafiscal.xlsx" TargetMode="External"/><Relationship Id="rId2" Type="http://schemas.microsoft.com/office/2011/relationships/chartColorStyle" Target="colors26.xml"/><Relationship Id="rId1" Type="http://schemas.microsoft.com/office/2011/relationships/chartStyle" Target="style26.xml"/><Relationship Id="rId4" Type="http://schemas.openxmlformats.org/officeDocument/2006/relationships/chartUserShapes" Target="../drawings/drawing4.xml"/></Relationships>
</file>

<file path=ppt/charts/_rels/chart27.xml.rels><?xml version="1.0" encoding="UTF-8" standalone="yes"?>
<Relationships xmlns="http://schemas.openxmlformats.org/package/2006/relationships"><Relationship Id="rId3" Type="http://schemas.openxmlformats.org/officeDocument/2006/relationships/oleObject" Target="file:///D:\Dropbox\Legislativas%202024\Economia\Previsoes-crescimento.xlsx" TargetMode="External"/><Relationship Id="rId2" Type="http://schemas.microsoft.com/office/2011/relationships/chartColorStyle" Target="colors27.xml"/><Relationship Id="rId1" Type="http://schemas.microsoft.com/office/2011/relationships/chartStyle" Target="style27.xml"/></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Binary_Worksheet.xlsb"/></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Binary_Worksheet12.xlsb"/></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Binary_Worksheet13.xlsb"/></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28.xml"/><Relationship Id="rId1" Type="http://schemas.microsoft.com/office/2011/relationships/chartStyle" Target="style28.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29.xml"/><Relationship Id="rId1" Type="http://schemas.microsoft.com/office/2011/relationships/chartStyle" Target="style29.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30.xml"/><Relationship Id="rId1" Type="http://schemas.microsoft.com/office/2011/relationships/chartStyle" Target="style30.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31.xml"/><Relationship Id="rId1" Type="http://schemas.microsoft.com/office/2011/relationships/chartStyle" Target="style31.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2.xml"/><Relationship Id="rId1" Type="http://schemas.microsoft.com/office/2011/relationships/chartStyle" Target="style32.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33.xml"/><Relationship Id="rId1" Type="http://schemas.microsoft.com/office/2011/relationships/chartStyle" Target="style33.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34.xml"/><Relationship Id="rId1" Type="http://schemas.microsoft.com/office/2011/relationships/chartStyle" Target="style34.xml"/></Relationships>
</file>

<file path=ppt/charts/_rels/chart38.xml.rels><?xml version="1.0" encoding="UTF-8" standalone="yes"?>
<Relationships xmlns="http://schemas.openxmlformats.org/package/2006/relationships"><Relationship Id="rId3" Type="http://schemas.openxmlformats.org/officeDocument/2006/relationships/oleObject" Target="file:///C:\Users\Falex2\Dropbox\Consultoria\0_Portugal%20e%20reindustrializa&#231;&#227;o%20da%20UE\0_Final_Revisions\figuras_final\Figuras_Tabelas_Final_revisto.xlsx" TargetMode="External"/><Relationship Id="rId2" Type="http://schemas.microsoft.com/office/2011/relationships/chartColorStyle" Target="colors35.xml"/><Relationship Id="rId1" Type="http://schemas.microsoft.com/office/2011/relationships/chartStyle" Target="style35.xml"/></Relationships>
</file>

<file path=ppt/charts/_rels/chart39.xml.rels><?xml version="1.0" encoding="UTF-8" standalone="yes"?>
<Relationships xmlns="http://schemas.openxmlformats.org/package/2006/relationships"><Relationship Id="rId3" Type="http://schemas.openxmlformats.org/officeDocument/2006/relationships/oleObject" Target="file:///C:\Users\Falex2\Dropbox\Consultoria\0_DG_Regio_Firms_Funding\ANI_04mar&#231;o2021\prod_size_ano.xlsx" TargetMode="External"/><Relationship Id="rId2" Type="http://schemas.microsoft.com/office/2011/relationships/chartColorStyle" Target="colors36.xml"/><Relationship Id="rId1" Type="http://schemas.microsoft.com/office/2011/relationships/chartStyle" Target="style36.xml"/></Relationships>
</file>

<file path=ppt/charts/_rels/chart40.xml.rels><?xml version="1.0" encoding="UTF-8" standalone="yes"?>
<Relationships xmlns="http://schemas.openxmlformats.org/package/2006/relationships"><Relationship Id="rId3" Type="http://schemas.openxmlformats.org/officeDocument/2006/relationships/oleObject" Target="file:///C:\Users\Falex2\Dropbox\Consultoria\0_Portugal%20e%20reindustrializa&#231;&#227;o%20da%20UE\0_Final_Report\Reuni&#227;o%207%20april%2021\exports_technology%20level.xlsx" TargetMode="External"/><Relationship Id="rId2" Type="http://schemas.microsoft.com/office/2011/relationships/chartColorStyle" Target="colors37.xml"/><Relationship Id="rId1" Type="http://schemas.microsoft.com/office/2011/relationships/chartStyle" Target="style37.xml"/></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Worksheet21.xlsx"/></Relationships>
</file>

<file path=ppt/charts/_rels/chart42.xml.rels><?xml version="1.0" encoding="UTF-8" standalone="yes"?>
<Relationships xmlns="http://schemas.openxmlformats.org/package/2006/relationships"><Relationship Id="rId3" Type="http://schemas.openxmlformats.org/officeDocument/2006/relationships/oleObject" Target="file:///D:\Dropbox\Executive%20education\execed-PBRINCA\CES_aggregate_indicators.en.xlsx" TargetMode="External"/><Relationship Id="rId2" Type="http://schemas.microsoft.com/office/2011/relationships/chartColorStyle" Target="colors38.xml"/><Relationship Id="rId1" Type="http://schemas.microsoft.com/office/2011/relationships/chartStyle" Target="style38.xml"/></Relationships>
</file>

<file path=ppt/charts/_rels/chart43.xml.rels><?xml version="1.0" encoding="UTF-8" standalone="yes"?>
<Relationships xmlns="http://schemas.openxmlformats.org/package/2006/relationships"><Relationship Id="rId3" Type="http://schemas.openxmlformats.org/officeDocument/2006/relationships/oleObject" Target="file:///D:\Dropbox\Executive%20education\execed-PBRINCA\CLVMEURSCAB1GQEA19.xls" TargetMode="External"/><Relationship Id="rId2" Type="http://schemas.microsoft.com/office/2011/relationships/chartColorStyle" Target="colors39.xml"/><Relationship Id="rId1" Type="http://schemas.microsoft.com/office/2011/relationships/chartStyle" Target="style39.xml"/></Relationships>
</file>

<file path=ppt/charts/_rels/chart44.xml.rels><?xml version="1.0" encoding="UTF-8" standalone="yes"?>
<Relationships xmlns="http://schemas.openxmlformats.org/package/2006/relationships"><Relationship Id="rId3" Type="http://schemas.openxmlformats.org/officeDocument/2006/relationships/oleObject" Target="file:///D:\Dropbox\Executive%20education\execed-PBRINCA\CLVMEURSCAB1GQEA19.xls" TargetMode="External"/><Relationship Id="rId2" Type="http://schemas.microsoft.com/office/2011/relationships/chartColorStyle" Target="colors40.xml"/><Relationship Id="rId1" Type="http://schemas.microsoft.com/office/2011/relationships/chartStyle" Target="style40.xml"/></Relationships>
</file>

<file path=ppt/charts/_rels/chart45.xml.rels><?xml version="1.0" encoding="UTF-8" standalone="yes"?>
<Relationships xmlns="http://schemas.openxmlformats.org/package/2006/relationships"><Relationship Id="rId3" Type="http://schemas.openxmlformats.org/officeDocument/2006/relationships/oleObject" Target="file:///D:\Dropbox\Executive%20education\execed-PBRINCA\unemployment.xls" TargetMode="External"/><Relationship Id="rId2" Type="http://schemas.microsoft.com/office/2011/relationships/chartColorStyle" Target="colors41.xml"/><Relationship Id="rId1" Type="http://schemas.microsoft.com/office/2011/relationships/chartStyle" Target="style41.xml"/></Relationships>
</file>

<file path=ppt/charts/_rels/chart46.xml.rels><?xml version="1.0" encoding="UTF-8" standalone="yes"?>
<Relationships xmlns="http://schemas.openxmlformats.org/package/2006/relationships"><Relationship Id="rId3" Type="http://schemas.openxmlformats.org/officeDocument/2006/relationships/oleObject" Target="file:///D:\Dropbox\Executive%20education\execed-PBRINCA\employmentrates.xls" TargetMode="External"/><Relationship Id="rId2" Type="http://schemas.microsoft.com/office/2011/relationships/chartColorStyle" Target="colors42.xml"/><Relationship Id="rId1" Type="http://schemas.microsoft.com/office/2011/relationships/chartStyle" Target="style42.xml"/></Relationships>
</file>

<file path=ppt/charts/_rels/chart47.xml.rels><?xml version="1.0" encoding="UTF-8" standalone="yes"?>
<Relationships xmlns="http://schemas.openxmlformats.org/package/2006/relationships"><Relationship Id="rId3" Type="http://schemas.openxmlformats.org/officeDocument/2006/relationships/oleObject" Target="file:///D:\Dropbox\Executive%20education\execed-PBRINCA\gscpi_data.xls" TargetMode="External"/><Relationship Id="rId2" Type="http://schemas.microsoft.com/office/2011/relationships/chartColorStyle" Target="colors43.xml"/><Relationship Id="rId1" Type="http://schemas.microsoft.com/office/2011/relationships/chartStyle" Target="style43.xml"/></Relationships>
</file>

<file path=ppt/charts/_rels/chart48.xml.rels><?xml version="1.0" encoding="UTF-8" standalone="yes"?>
<Relationships xmlns="http://schemas.openxmlformats.org/package/2006/relationships"><Relationship Id="rId3" Type="http://schemas.openxmlformats.org/officeDocument/2006/relationships/oleObject" Target="Book1" TargetMode="External"/><Relationship Id="rId2" Type="http://schemas.microsoft.com/office/2011/relationships/chartColorStyle" Target="colors44.xml"/><Relationship Id="rId1" Type="http://schemas.microsoft.com/office/2011/relationships/chartStyle" Target="style44.xml"/></Relationships>
</file>

<file path=ppt/charts/_rels/chart49.xml.rels><?xml version="1.0" encoding="UTF-8" standalone="yes"?>
<Relationships xmlns="http://schemas.openxmlformats.org/package/2006/relationships"><Relationship Id="rId3" Type="http://schemas.openxmlformats.org/officeDocument/2006/relationships/oleObject" Target="file:///C:\Users\Pc\Downloads\ECBMLFR%20(2).xls" TargetMode="External"/><Relationship Id="rId2" Type="http://schemas.microsoft.com/office/2011/relationships/chartColorStyle" Target="colors45.xml"/><Relationship Id="rId1" Type="http://schemas.microsoft.com/office/2011/relationships/chartStyle" Target="style45.xml"/></Relationships>
</file>

<file path=ppt/charts/_rels/chart50.xml.rels><?xml version="1.0" encoding="UTF-8" standalone="yes"?>
<Relationships xmlns="http://schemas.openxmlformats.org/package/2006/relationships"><Relationship Id="rId3" Type="http://schemas.openxmlformats.org/officeDocument/2006/relationships/oleObject" Target="file:///D:\Dropbox\Legislativas%202024\Economia\Previsoes-crescimento.xlsx" TargetMode="External"/><Relationship Id="rId2" Type="http://schemas.microsoft.com/office/2011/relationships/chartColorStyle" Target="colors46.xml"/><Relationship Id="rId1" Type="http://schemas.microsoft.com/office/2011/relationships/chartStyle" Target="style46.xml"/></Relationships>
</file>

<file path=ppt/charts/_rels/chart51.xml.rels><?xml version="1.0" encoding="UTF-8" standalone="yes"?>
<Relationships xmlns="http://schemas.openxmlformats.org/package/2006/relationships"><Relationship Id="rId3" Type="http://schemas.openxmlformats.org/officeDocument/2006/relationships/oleObject" Target="file:///D:\Dropbox\Legislativas%202024\Economia\Previsoes-crescimento.xlsx" TargetMode="External"/><Relationship Id="rId2" Type="http://schemas.microsoft.com/office/2011/relationships/chartColorStyle" Target="colors47.xml"/><Relationship Id="rId1" Type="http://schemas.microsoft.com/office/2011/relationships/chartStyle" Target="style47.xml"/></Relationships>
</file>

<file path=ppt/charts/_rels/chart52.xml.rels><?xml version="1.0" encoding="UTF-8" standalone="yes"?>
<Relationships xmlns="http://schemas.openxmlformats.org/package/2006/relationships"><Relationship Id="rId3" Type="http://schemas.openxmlformats.org/officeDocument/2006/relationships/oleObject" Target="Chart%20in%20Microsoft%20PowerPoint" TargetMode="External"/><Relationship Id="rId2" Type="http://schemas.microsoft.com/office/2011/relationships/chartColorStyle" Target="colors48.xml"/><Relationship Id="rId1" Type="http://schemas.microsoft.com/office/2011/relationships/chartStyle" Target="style48.xml"/></Relationships>
</file>

<file path=ppt/charts/_rels/chart53.xml.rels><?xml version="1.0" encoding="UTF-8" standalone="yes"?>
<Relationships xmlns="http://schemas.openxmlformats.org/package/2006/relationships"><Relationship Id="rId3" Type="http://schemas.openxmlformats.org/officeDocument/2006/relationships/oleObject" Target="file:///D:\Dropbox\Legislativas%202024\Economia\Previsoes-crescimento.xlsx" TargetMode="External"/><Relationship Id="rId2" Type="http://schemas.microsoft.com/office/2011/relationships/chartColorStyle" Target="colors49.xml"/><Relationship Id="rId1" Type="http://schemas.microsoft.com/office/2011/relationships/chartStyle" Target="style49.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1"/>
          <c:order val="0"/>
          <c:spPr>
            <a:ln w="60325" cap="rnd">
              <a:solidFill>
                <a:srgbClr val="FF0000"/>
              </a:solidFill>
              <a:round/>
            </a:ln>
            <a:effectLst/>
          </c:spPr>
          <c:marker>
            <c:symbol val="none"/>
          </c:marker>
          <c:cat>
            <c:numRef>
              <c:f>Quadro!$A$48:$A$72</c:f>
              <c:numCache>
                <c:formatCode>General</c:formatCode>
                <c:ptCount val="25"/>
                <c:pt idx="0">
                  <c:v>2000</c:v>
                </c:pt>
                <c:pt idx="1">
                  <c:v>2001</c:v>
                </c:pt>
                <c:pt idx="2">
                  <c:v>2002</c:v>
                </c:pt>
                <c:pt idx="3">
                  <c:v>2003</c:v>
                </c:pt>
                <c:pt idx="4">
                  <c:v>2004</c:v>
                </c:pt>
                <c:pt idx="5">
                  <c:v>2005</c:v>
                </c:pt>
                <c:pt idx="6">
                  <c:v>2006</c:v>
                </c:pt>
                <c:pt idx="7">
                  <c:v>2007</c:v>
                </c:pt>
                <c:pt idx="8">
                  <c:v>2008</c:v>
                </c:pt>
                <c:pt idx="9">
                  <c:v>2009</c:v>
                </c:pt>
                <c:pt idx="10">
                  <c:v>2010</c:v>
                </c:pt>
                <c:pt idx="11">
                  <c:v>2011</c:v>
                </c:pt>
                <c:pt idx="12">
                  <c:v>2012</c:v>
                </c:pt>
                <c:pt idx="13">
                  <c:v>2013</c:v>
                </c:pt>
                <c:pt idx="14">
                  <c:v>2014</c:v>
                </c:pt>
                <c:pt idx="15">
                  <c:v>2015</c:v>
                </c:pt>
                <c:pt idx="16">
                  <c:v>2016</c:v>
                </c:pt>
                <c:pt idx="17">
                  <c:v>2017</c:v>
                </c:pt>
                <c:pt idx="18">
                  <c:v>2018</c:v>
                </c:pt>
                <c:pt idx="19">
                  <c:v>2019</c:v>
                </c:pt>
                <c:pt idx="20">
                  <c:v>2020</c:v>
                </c:pt>
                <c:pt idx="21">
                  <c:v>2021</c:v>
                </c:pt>
                <c:pt idx="22">
                  <c:v>2022</c:v>
                </c:pt>
                <c:pt idx="23">
                  <c:v>2023</c:v>
                </c:pt>
                <c:pt idx="24">
                  <c:v>2024</c:v>
                </c:pt>
              </c:numCache>
            </c:numRef>
          </c:cat>
          <c:val>
            <c:numRef>
              <c:f>Quadro!$F$48:$F$71</c:f>
              <c:numCache>
                <c:formatCode>General</c:formatCode>
                <c:ptCount val="24"/>
                <c:pt idx="0">
                  <c:v>100</c:v>
                </c:pt>
                <c:pt idx="1">
                  <c:v>105.73188164306593</c:v>
                </c:pt>
                <c:pt idx="2">
                  <c:v>111.01108056807784</c:v>
                </c:pt>
                <c:pt idx="3">
                  <c:v>113.74721745672771</c:v>
                </c:pt>
                <c:pt idx="4">
                  <c:v>118.56017288397733</c:v>
                </c:pt>
                <c:pt idx="5">
                  <c:v>123.46952400876707</c:v>
                </c:pt>
                <c:pt idx="6">
                  <c:v>129.47178099784645</c:v>
                </c:pt>
                <c:pt idx="7">
                  <c:v>136.65394185210238</c:v>
                </c:pt>
                <c:pt idx="8">
                  <c:v>139.47245654490038</c:v>
                </c:pt>
                <c:pt idx="9">
                  <c:v>136.60179507064024</c:v>
                </c:pt>
                <c:pt idx="10">
                  <c:v>139.86804911238764</c:v>
                </c:pt>
                <c:pt idx="11">
                  <c:v>137.13112337167362</c:v>
                </c:pt>
                <c:pt idx="12">
                  <c:v>131.05657155626068</c:v>
                </c:pt>
                <c:pt idx="13">
                  <c:v>132.76720465520836</c:v>
                </c:pt>
                <c:pt idx="14">
                  <c:v>134.76185720383717</c:v>
                </c:pt>
                <c:pt idx="15">
                  <c:v>139.94777534567859</c:v>
                </c:pt>
                <c:pt idx="16">
                  <c:v>145.22494801889306</c:v>
                </c:pt>
                <c:pt idx="17">
                  <c:v>152.58969503002564</c:v>
                </c:pt>
                <c:pt idx="18">
                  <c:v>159.78274406746061</c:v>
                </c:pt>
                <c:pt idx="19">
                  <c:v>166.93964608109312</c:v>
                </c:pt>
                <c:pt idx="20">
                  <c:v>156.1497688207896</c:v>
                </c:pt>
                <c:pt idx="21">
                  <c:v>168.24681133029856</c:v>
                </c:pt>
                <c:pt idx="22">
                  <c:v>188.71771863360075</c:v>
                </c:pt>
                <c:pt idx="23">
                  <c:v>206.75474087046828</c:v>
                </c:pt>
              </c:numCache>
            </c:numRef>
          </c:val>
          <c:smooth val="0"/>
          <c:extLst>
            <c:ext xmlns:c16="http://schemas.microsoft.com/office/drawing/2014/chart" uri="{C3380CC4-5D6E-409C-BE32-E72D297353CC}">
              <c16:uniqueId val="{00000001-EC32-490E-8ABF-8C7E893B70CE}"/>
            </c:ext>
          </c:extLst>
        </c:ser>
        <c:dLbls>
          <c:showLegendKey val="0"/>
          <c:showVal val="0"/>
          <c:showCatName val="0"/>
          <c:showSerName val="0"/>
          <c:showPercent val="0"/>
          <c:showBubbleSize val="0"/>
        </c:dLbls>
        <c:smooth val="0"/>
        <c:axId val="1325084191"/>
        <c:axId val="1325074591"/>
      </c:lineChart>
      <c:catAx>
        <c:axId val="132508419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1"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crossAx val="1325074591"/>
        <c:crosses val="autoZero"/>
        <c:auto val="1"/>
        <c:lblAlgn val="ctr"/>
        <c:lblOffset val="100"/>
        <c:tickLblSkip val="4"/>
        <c:noMultiLvlLbl val="0"/>
      </c:catAx>
      <c:valAx>
        <c:axId val="1325074591"/>
        <c:scaling>
          <c:orientation val="minMax"/>
          <c:max val="210"/>
          <c:min val="1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1"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crossAx val="1325084191"/>
        <c:crosses val="autoZero"/>
        <c:crossBetween val="between"/>
        <c:majorUnit val="2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b="0"/>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spPr>
            <a:ln w="60325" cap="rnd">
              <a:solidFill>
                <a:schemeClr val="accent6">
                  <a:lumMod val="60000"/>
                  <a:lumOff val="40000"/>
                </a:schemeClr>
              </a:solidFill>
              <a:round/>
            </a:ln>
            <a:effectLst/>
          </c:spPr>
          <c:marker>
            <c:symbol val="none"/>
          </c:marker>
          <c:cat>
            <c:numRef>
              <c:f>Quadro!$A$48:$A$72</c:f>
              <c:numCache>
                <c:formatCode>General</c:formatCode>
                <c:ptCount val="25"/>
                <c:pt idx="0">
                  <c:v>2000</c:v>
                </c:pt>
                <c:pt idx="1">
                  <c:v>2001</c:v>
                </c:pt>
                <c:pt idx="2">
                  <c:v>2002</c:v>
                </c:pt>
                <c:pt idx="3">
                  <c:v>2003</c:v>
                </c:pt>
                <c:pt idx="4">
                  <c:v>2004</c:v>
                </c:pt>
                <c:pt idx="5">
                  <c:v>2005</c:v>
                </c:pt>
                <c:pt idx="6">
                  <c:v>2006</c:v>
                </c:pt>
                <c:pt idx="7">
                  <c:v>2007</c:v>
                </c:pt>
                <c:pt idx="8">
                  <c:v>2008</c:v>
                </c:pt>
                <c:pt idx="9">
                  <c:v>2009</c:v>
                </c:pt>
                <c:pt idx="10">
                  <c:v>2010</c:v>
                </c:pt>
                <c:pt idx="11">
                  <c:v>2011</c:v>
                </c:pt>
                <c:pt idx="12">
                  <c:v>2012</c:v>
                </c:pt>
                <c:pt idx="13">
                  <c:v>2013</c:v>
                </c:pt>
                <c:pt idx="14">
                  <c:v>2014</c:v>
                </c:pt>
                <c:pt idx="15">
                  <c:v>2015</c:v>
                </c:pt>
                <c:pt idx="16">
                  <c:v>2016</c:v>
                </c:pt>
                <c:pt idx="17">
                  <c:v>2017</c:v>
                </c:pt>
                <c:pt idx="18">
                  <c:v>2018</c:v>
                </c:pt>
                <c:pt idx="19">
                  <c:v>2019</c:v>
                </c:pt>
                <c:pt idx="20">
                  <c:v>2020</c:v>
                </c:pt>
                <c:pt idx="21">
                  <c:v>2021</c:v>
                </c:pt>
                <c:pt idx="22">
                  <c:v>2022</c:v>
                </c:pt>
                <c:pt idx="23">
                  <c:v>2023</c:v>
                </c:pt>
                <c:pt idx="24">
                  <c:v>2024</c:v>
                </c:pt>
              </c:numCache>
            </c:numRef>
          </c:cat>
          <c:val>
            <c:numRef>
              <c:f>Quadro!$E$48:$E$71</c:f>
              <c:numCache>
                <c:formatCode>General</c:formatCode>
                <c:ptCount val="24"/>
                <c:pt idx="0">
                  <c:v>100</c:v>
                </c:pt>
                <c:pt idx="1">
                  <c:v>101.9436882022266</c:v>
                </c:pt>
                <c:pt idx="2">
                  <c:v>102.72957849907023</c:v>
                </c:pt>
                <c:pt idx="3">
                  <c:v>101.77363945491902</c:v>
                </c:pt>
                <c:pt idx="4">
                  <c:v>103.59409166614495</c:v>
                </c:pt>
                <c:pt idx="5">
                  <c:v>104.40406515207658</c:v>
                </c:pt>
                <c:pt idx="6">
                  <c:v>106.10066096227851</c:v>
                </c:pt>
                <c:pt idx="7">
                  <c:v>108.76018952962202</c:v>
                </c:pt>
                <c:pt idx="8">
                  <c:v>109.10739353905001</c:v>
                </c:pt>
                <c:pt idx="9">
                  <c:v>105.70094770451111</c:v>
                </c:pt>
                <c:pt idx="10">
                  <c:v>107.53764337816641</c:v>
                </c:pt>
                <c:pt idx="11">
                  <c:v>105.71363790953406</c:v>
                </c:pt>
                <c:pt idx="12">
                  <c:v>101.42451781450981</c:v>
                </c:pt>
                <c:pt idx="13">
                  <c:v>100.4887138956617</c:v>
                </c:pt>
                <c:pt idx="14">
                  <c:v>101.28481275743491</c:v>
                </c:pt>
                <c:pt idx="15">
                  <c:v>103.09985048118438</c:v>
                </c:pt>
                <c:pt idx="16">
                  <c:v>105.18194651952797</c:v>
                </c:pt>
                <c:pt idx="17">
                  <c:v>108.87000210375398</c:v>
                </c:pt>
                <c:pt idx="18">
                  <c:v>111.97205222047566</c:v>
                </c:pt>
                <c:pt idx="19">
                  <c:v>114.97602115259772</c:v>
                </c:pt>
                <c:pt idx="20">
                  <c:v>105.43242296622543</c:v>
                </c:pt>
                <c:pt idx="21">
                  <c:v>111.48153349565516</c:v>
                </c:pt>
                <c:pt idx="22">
                  <c:v>119.09294926568832</c:v>
                </c:pt>
                <c:pt idx="23">
                  <c:v>121.6993481746691</c:v>
                </c:pt>
              </c:numCache>
            </c:numRef>
          </c:val>
          <c:smooth val="0"/>
          <c:extLst>
            <c:ext xmlns:c16="http://schemas.microsoft.com/office/drawing/2014/chart" uri="{C3380CC4-5D6E-409C-BE32-E72D297353CC}">
              <c16:uniqueId val="{00000000-EC32-490E-8ABF-8C7E893B70CE}"/>
            </c:ext>
          </c:extLst>
        </c:ser>
        <c:ser>
          <c:idx val="1"/>
          <c:order val="1"/>
          <c:spPr>
            <a:ln w="60325" cap="rnd">
              <a:solidFill>
                <a:srgbClr val="FF0000"/>
              </a:solidFill>
              <a:round/>
            </a:ln>
            <a:effectLst/>
          </c:spPr>
          <c:marker>
            <c:symbol val="none"/>
          </c:marker>
          <c:cat>
            <c:numRef>
              <c:f>Quadro!$A$48:$A$72</c:f>
              <c:numCache>
                <c:formatCode>General</c:formatCode>
                <c:ptCount val="25"/>
                <c:pt idx="0">
                  <c:v>2000</c:v>
                </c:pt>
                <c:pt idx="1">
                  <c:v>2001</c:v>
                </c:pt>
                <c:pt idx="2">
                  <c:v>2002</c:v>
                </c:pt>
                <c:pt idx="3">
                  <c:v>2003</c:v>
                </c:pt>
                <c:pt idx="4">
                  <c:v>2004</c:v>
                </c:pt>
                <c:pt idx="5">
                  <c:v>2005</c:v>
                </c:pt>
                <c:pt idx="6">
                  <c:v>2006</c:v>
                </c:pt>
                <c:pt idx="7">
                  <c:v>2007</c:v>
                </c:pt>
                <c:pt idx="8">
                  <c:v>2008</c:v>
                </c:pt>
                <c:pt idx="9">
                  <c:v>2009</c:v>
                </c:pt>
                <c:pt idx="10">
                  <c:v>2010</c:v>
                </c:pt>
                <c:pt idx="11">
                  <c:v>2011</c:v>
                </c:pt>
                <c:pt idx="12">
                  <c:v>2012</c:v>
                </c:pt>
                <c:pt idx="13">
                  <c:v>2013</c:v>
                </c:pt>
                <c:pt idx="14">
                  <c:v>2014</c:v>
                </c:pt>
                <c:pt idx="15">
                  <c:v>2015</c:v>
                </c:pt>
                <c:pt idx="16">
                  <c:v>2016</c:v>
                </c:pt>
                <c:pt idx="17">
                  <c:v>2017</c:v>
                </c:pt>
                <c:pt idx="18">
                  <c:v>2018</c:v>
                </c:pt>
                <c:pt idx="19">
                  <c:v>2019</c:v>
                </c:pt>
                <c:pt idx="20">
                  <c:v>2020</c:v>
                </c:pt>
                <c:pt idx="21">
                  <c:v>2021</c:v>
                </c:pt>
                <c:pt idx="22">
                  <c:v>2022</c:v>
                </c:pt>
                <c:pt idx="23">
                  <c:v>2023</c:v>
                </c:pt>
                <c:pt idx="24">
                  <c:v>2024</c:v>
                </c:pt>
              </c:numCache>
            </c:numRef>
          </c:cat>
          <c:val>
            <c:numRef>
              <c:f>Quadro!$F$48:$F$71</c:f>
              <c:numCache>
                <c:formatCode>General</c:formatCode>
                <c:ptCount val="24"/>
                <c:pt idx="0">
                  <c:v>100</c:v>
                </c:pt>
                <c:pt idx="1">
                  <c:v>105.73188164306593</c:v>
                </c:pt>
                <c:pt idx="2">
                  <c:v>111.01108056807784</c:v>
                </c:pt>
                <c:pt idx="3">
                  <c:v>113.74721745672771</c:v>
                </c:pt>
                <c:pt idx="4">
                  <c:v>118.56017288397733</c:v>
                </c:pt>
                <c:pt idx="5">
                  <c:v>123.46952400876707</c:v>
                </c:pt>
                <c:pt idx="6">
                  <c:v>129.47178099784645</c:v>
                </c:pt>
                <c:pt idx="7">
                  <c:v>136.65394185210238</c:v>
                </c:pt>
                <c:pt idx="8">
                  <c:v>139.47245654490038</c:v>
                </c:pt>
                <c:pt idx="9">
                  <c:v>136.60179507064024</c:v>
                </c:pt>
                <c:pt idx="10">
                  <c:v>139.86804911238764</c:v>
                </c:pt>
                <c:pt idx="11">
                  <c:v>137.13112337167362</c:v>
                </c:pt>
                <c:pt idx="12">
                  <c:v>131.05657155626068</c:v>
                </c:pt>
                <c:pt idx="13">
                  <c:v>132.76720465520836</c:v>
                </c:pt>
                <c:pt idx="14">
                  <c:v>134.76185720383717</c:v>
                </c:pt>
                <c:pt idx="15">
                  <c:v>139.94777534567859</c:v>
                </c:pt>
                <c:pt idx="16">
                  <c:v>145.22494801889306</c:v>
                </c:pt>
                <c:pt idx="17">
                  <c:v>152.58969503002564</c:v>
                </c:pt>
                <c:pt idx="18">
                  <c:v>159.78274406746061</c:v>
                </c:pt>
                <c:pt idx="19">
                  <c:v>166.93964608109312</c:v>
                </c:pt>
                <c:pt idx="20">
                  <c:v>156.1497688207896</c:v>
                </c:pt>
                <c:pt idx="21">
                  <c:v>168.24681133029856</c:v>
                </c:pt>
                <c:pt idx="22">
                  <c:v>188.71771863360075</c:v>
                </c:pt>
                <c:pt idx="23">
                  <c:v>206.75474087046828</c:v>
                </c:pt>
              </c:numCache>
            </c:numRef>
          </c:val>
          <c:smooth val="0"/>
          <c:extLst>
            <c:ext xmlns:c16="http://schemas.microsoft.com/office/drawing/2014/chart" uri="{C3380CC4-5D6E-409C-BE32-E72D297353CC}">
              <c16:uniqueId val="{00000001-EC32-490E-8ABF-8C7E893B70CE}"/>
            </c:ext>
          </c:extLst>
        </c:ser>
        <c:dLbls>
          <c:showLegendKey val="0"/>
          <c:showVal val="0"/>
          <c:showCatName val="0"/>
          <c:showSerName val="0"/>
          <c:showPercent val="0"/>
          <c:showBubbleSize val="0"/>
        </c:dLbls>
        <c:smooth val="0"/>
        <c:axId val="1325084191"/>
        <c:axId val="1325074591"/>
      </c:lineChart>
      <c:catAx>
        <c:axId val="132508419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1"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crossAx val="1325074591"/>
        <c:crosses val="autoZero"/>
        <c:auto val="1"/>
        <c:lblAlgn val="ctr"/>
        <c:lblOffset val="100"/>
        <c:tickLblSkip val="4"/>
        <c:noMultiLvlLbl val="0"/>
      </c:catAx>
      <c:valAx>
        <c:axId val="1325074591"/>
        <c:scaling>
          <c:orientation val="minMax"/>
          <c:max val="210"/>
          <c:min val="1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1"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crossAx val="1325084191"/>
        <c:crosses val="autoZero"/>
        <c:crossBetween val="between"/>
        <c:majorUnit val="2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b="0"/>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698425196850399"/>
          <c:y val="6.5879220839199198E-2"/>
          <c:w val="0.746031692913386"/>
          <c:h val="0.83745378619018296"/>
        </c:manualLayout>
      </c:layout>
      <c:doughnutChart>
        <c:varyColors val="0"/>
        <c:ser>
          <c:idx val="0"/>
          <c:order val="0"/>
          <c:tx>
            <c:strRef>
              <c:f>Sheet1!$B$1</c:f>
              <c:strCache>
                <c:ptCount val="1"/>
                <c:pt idx="0">
                  <c:v>Sales</c:v>
                </c:pt>
              </c:strCache>
            </c:strRef>
          </c:tx>
          <c:spPr>
            <a:solidFill>
              <a:schemeClr val="accent1"/>
            </a:solidFill>
            <a:ln w="25400">
              <a:solidFill>
                <a:schemeClr val="bg1"/>
              </a:solidFill>
            </a:ln>
            <a:effectLst/>
          </c:spPr>
          <c:dPt>
            <c:idx val="0"/>
            <c:bubble3D val="0"/>
            <c:spPr>
              <a:solidFill>
                <a:schemeClr val="accent6">
                  <a:lumMod val="50000"/>
                </a:schemeClr>
              </a:solidFill>
              <a:ln w="25400">
                <a:solidFill>
                  <a:schemeClr val="bg1"/>
                </a:solidFill>
              </a:ln>
              <a:effectLst/>
            </c:spPr>
            <c:extLst>
              <c:ext xmlns:c16="http://schemas.microsoft.com/office/drawing/2014/chart" uri="{C3380CC4-5D6E-409C-BE32-E72D297353CC}">
                <c16:uniqueId val="{00000001-BA69-44CC-B1D1-9508E5A5C9CF}"/>
              </c:ext>
            </c:extLst>
          </c:dPt>
          <c:dPt>
            <c:idx val="1"/>
            <c:bubble3D val="0"/>
            <c:spPr>
              <a:solidFill>
                <a:schemeClr val="accent6"/>
              </a:solidFill>
              <a:ln w="25400">
                <a:solidFill>
                  <a:schemeClr val="bg1"/>
                </a:solidFill>
              </a:ln>
              <a:effectLst/>
            </c:spPr>
            <c:extLst>
              <c:ext xmlns:c16="http://schemas.microsoft.com/office/drawing/2014/chart" uri="{C3380CC4-5D6E-409C-BE32-E72D297353CC}">
                <c16:uniqueId val="{00000003-BA69-44CC-B1D1-9508E5A5C9CF}"/>
              </c:ext>
            </c:extLst>
          </c:dPt>
          <c:dPt>
            <c:idx val="2"/>
            <c:bubble3D val="0"/>
            <c:spPr>
              <a:solidFill>
                <a:schemeClr val="accent6">
                  <a:lumMod val="20000"/>
                  <a:lumOff val="80000"/>
                </a:schemeClr>
              </a:solidFill>
              <a:ln w="25400">
                <a:solidFill>
                  <a:schemeClr val="bg1"/>
                </a:solidFill>
              </a:ln>
              <a:effectLst/>
            </c:spPr>
            <c:extLst>
              <c:ext xmlns:c16="http://schemas.microsoft.com/office/drawing/2014/chart" uri="{C3380CC4-5D6E-409C-BE32-E72D297353CC}">
                <c16:uniqueId val="{00000005-BA69-44CC-B1D1-9508E5A5C9CF}"/>
              </c:ext>
            </c:extLst>
          </c:dPt>
          <c:dPt>
            <c:idx val="3"/>
            <c:bubble3D val="0"/>
            <c:spPr>
              <a:solidFill>
                <a:schemeClr val="accent6">
                  <a:lumMod val="40000"/>
                  <a:lumOff val="60000"/>
                </a:schemeClr>
              </a:solidFill>
              <a:ln w="25400">
                <a:solidFill>
                  <a:schemeClr val="bg1"/>
                </a:solidFill>
              </a:ln>
              <a:effectLst/>
            </c:spPr>
            <c:extLst>
              <c:ext xmlns:c16="http://schemas.microsoft.com/office/drawing/2014/chart" uri="{C3380CC4-5D6E-409C-BE32-E72D297353CC}">
                <c16:uniqueId val="{00000007-BA69-44CC-B1D1-9508E5A5C9CF}"/>
              </c:ext>
            </c:extLst>
          </c:dPt>
          <c:dPt>
            <c:idx val="4"/>
            <c:bubble3D val="0"/>
            <c:spPr>
              <a:solidFill>
                <a:schemeClr val="accent6">
                  <a:lumMod val="60000"/>
                  <a:lumOff val="40000"/>
                </a:schemeClr>
              </a:solidFill>
              <a:ln w="25400">
                <a:solidFill>
                  <a:schemeClr val="bg1"/>
                </a:solidFill>
              </a:ln>
              <a:effectLst/>
            </c:spPr>
            <c:extLst>
              <c:ext xmlns:c16="http://schemas.microsoft.com/office/drawing/2014/chart" uri="{C3380CC4-5D6E-409C-BE32-E72D297353CC}">
                <c16:uniqueId val="{00000009-BA69-44CC-B1D1-9508E5A5C9CF}"/>
              </c:ext>
            </c:extLst>
          </c:dPt>
          <c:dPt>
            <c:idx val="5"/>
            <c:bubble3D val="0"/>
            <c:spPr>
              <a:solidFill>
                <a:schemeClr val="accent6">
                  <a:lumMod val="75000"/>
                </a:schemeClr>
              </a:solidFill>
              <a:ln w="25400">
                <a:solidFill>
                  <a:schemeClr val="bg1"/>
                </a:solidFill>
              </a:ln>
              <a:effectLst/>
            </c:spPr>
            <c:extLst>
              <c:ext xmlns:c16="http://schemas.microsoft.com/office/drawing/2014/chart" uri="{C3380CC4-5D6E-409C-BE32-E72D297353CC}">
                <c16:uniqueId val="{0000000B-BA69-44CC-B1D1-9508E5A5C9CF}"/>
              </c:ext>
            </c:extLst>
          </c:dPt>
          <c:dLbls>
            <c:delete val="1"/>
          </c:dLbls>
          <c:cat>
            <c:strRef>
              <c:f>Sheet1!$A$2:$A$7</c:f>
              <c:strCache>
                <c:ptCount val="6"/>
                <c:pt idx="0">
                  <c:v>EU</c:v>
                </c:pt>
                <c:pt idx="1">
                  <c:v>US</c:v>
                </c:pt>
                <c:pt idx="2">
                  <c:v>Other Advanced</c:v>
                </c:pt>
                <c:pt idx="3">
                  <c:v>China</c:v>
                </c:pt>
                <c:pt idx="4">
                  <c:v>BRI</c:v>
                </c:pt>
                <c:pt idx="5">
                  <c:v>Other Emerging</c:v>
                </c:pt>
              </c:strCache>
            </c:strRef>
          </c:cat>
          <c:val>
            <c:numRef>
              <c:f>Sheet1!$B$2:$B$7</c:f>
              <c:numCache>
                <c:formatCode>0.00%</c:formatCode>
                <c:ptCount val="6"/>
                <c:pt idx="0">
                  <c:v>0.23799999999999999</c:v>
                </c:pt>
                <c:pt idx="1">
                  <c:v>0.22500000000000001</c:v>
                </c:pt>
                <c:pt idx="2">
                  <c:v>0.14599999999999999</c:v>
                </c:pt>
                <c:pt idx="3">
                  <c:v>0.13400000000000001</c:v>
                </c:pt>
                <c:pt idx="4">
                  <c:v>8.2000000000000003E-2</c:v>
                </c:pt>
                <c:pt idx="5">
                  <c:v>0.17499999999999999</c:v>
                </c:pt>
              </c:numCache>
            </c:numRef>
          </c:val>
          <c:extLst>
            <c:ext xmlns:c16="http://schemas.microsoft.com/office/drawing/2014/chart" uri="{C3380CC4-5D6E-409C-BE32-E72D297353CC}">
              <c16:uniqueId val="{0000000C-BA69-44CC-B1D1-9508E5A5C9CF}"/>
            </c:ext>
          </c:extLst>
        </c:ser>
        <c:dLbls>
          <c:showLegendKey val="0"/>
          <c:showVal val="1"/>
          <c:showCatName val="0"/>
          <c:showSerName val="0"/>
          <c:showPercent val="0"/>
          <c:showBubbleSize val="0"/>
          <c:showLeaderLines val="1"/>
        </c:dLbls>
        <c:firstSliceAng val="0"/>
        <c:holeSize val="69"/>
      </c:doughnutChart>
      <c:spPr>
        <a:noFill/>
        <a:ln w="41275">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698425196850399"/>
          <c:y val="6.5879220839199198E-2"/>
          <c:w val="0.746031692913386"/>
          <c:h val="0.83745378619018296"/>
        </c:manualLayout>
      </c:layout>
      <c:doughnutChart>
        <c:varyColors val="0"/>
        <c:ser>
          <c:idx val="0"/>
          <c:order val="0"/>
          <c:tx>
            <c:strRef>
              <c:f>Sheet1!$B$1</c:f>
              <c:strCache>
                <c:ptCount val="1"/>
                <c:pt idx="0">
                  <c:v>Sales</c:v>
                </c:pt>
              </c:strCache>
            </c:strRef>
          </c:tx>
          <c:spPr>
            <a:solidFill>
              <a:schemeClr val="accent1"/>
            </a:solidFill>
            <a:ln w="25400">
              <a:solidFill>
                <a:schemeClr val="bg1"/>
              </a:solidFill>
            </a:ln>
            <a:effectLst/>
          </c:spPr>
          <c:dPt>
            <c:idx val="0"/>
            <c:bubble3D val="0"/>
            <c:spPr>
              <a:solidFill>
                <a:schemeClr val="accent6">
                  <a:lumMod val="50000"/>
                </a:schemeClr>
              </a:solidFill>
              <a:ln w="25400">
                <a:solidFill>
                  <a:schemeClr val="bg1"/>
                </a:solidFill>
              </a:ln>
              <a:effectLst/>
            </c:spPr>
            <c:extLst>
              <c:ext xmlns:c16="http://schemas.microsoft.com/office/drawing/2014/chart" uri="{C3380CC4-5D6E-409C-BE32-E72D297353CC}">
                <c16:uniqueId val="{00000001-A454-4A64-B1BC-9A4FF448AA4E}"/>
              </c:ext>
            </c:extLst>
          </c:dPt>
          <c:dPt>
            <c:idx val="1"/>
            <c:bubble3D val="0"/>
            <c:spPr>
              <a:solidFill>
                <a:schemeClr val="accent6"/>
              </a:solidFill>
              <a:ln w="25400">
                <a:solidFill>
                  <a:schemeClr val="bg1"/>
                </a:solidFill>
              </a:ln>
              <a:effectLst/>
            </c:spPr>
            <c:extLst>
              <c:ext xmlns:c16="http://schemas.microsoft.com/office/drawing/2014/chart" uri="{C3380CC4-5D6E-409C-BE32-E72D297353CC}">
                <c16:uniqueId val="{00000003-A454-4A64-B1BC-9A4FF448AA4E}"/>
              </c:ext>
            </c:extLst>
          </c:dPt>
          <c:dPt>
            <c:idx val="2"/>
            <c:bubble3D val="0"/>
            <c:spPr>
              <a:solidFill>
                <a:schemeClr val="accent6">
                  <a:lumMod val="20000"/>
                  <a:lumOff val="80000"/>
                </a:schemeClr>
              </a:solidFill>
              <a:ln w="25400">
                <a:solidFill>
                  <a:schemeClr val="bg1"/>
                </a:solidFill>
              </a:ln>
              <a:effectLst/>
            </c:spPr>
            <c:extLst>
              <c:ext xmlns:c16="http://schemas.microsoft.com/office/drawing/2014/chart" uri="{C3380CC4-5D6E-409C-BE32-E72D297353CC}">
                <c16:uniqueId val="{00000005-A454-4A64-B1BC-9A4FF448AA4E}"/>
              </c:ext>
            </c:extLst>
          </c:dPt>
          <c:dPt>
            <c:idx val="3"/>
            <c:bubble3D val="0"/>
            <c:spPr>
              <a:solidFill>
                <a:schemeClr val="accent6">
                  <a:lumMod val="40000"/>
                  <a:lumOff val="60000"/>
                </a:schemeClr>
              </a:solidFill>
              <a:ln w="25400">
                <a:solidFill>
                  <a:schemeClr val="bg1"/>
                </a:solidFill>
              </a:ln>
              <a:effectLst/>
            </c:spPr>
            <c:extLst>
              <c:ext xmlns:c16="http://schemas.microsoft.com/office/drawing/2014/chart" uri="{C3380CC4-5D6E-409C-BE32-E72D297353CC}">
                <c16:uniqueId val="{00000007-A454-4A64-B1BC-9A4FF448AA4E}"/>
              </c:ext>
            </c:extLst>
          </c:dPt>
          <c:dPt>
            <c:idx val="4"/>
            <c:bubble3D val="0"/>
            <c:spPr>
              <a:solidFill>
                <a:schemeClr val="accent6">
                  <a:lumMod val="60000"/>
                  <a:lumOff val="40000"/>
                </a:schemeClr>
              </a:solidFill>
              <a:ln w="25400">
                <a:solidFill>
                  <a:schemeClr val="bg1"/>
                </a:solidFill>
              </a:ln>
              <a:effectLst/>
            </c:spPr>
            <c:extLst>
              <c:ext xmlns:c16="http://schemas.microsoft.com/office/drawing/2014/chart" uri="{C3380CC4-5D6E-409C-BE32-E72D297353CC}">
                <c16:uniqueId val="{00000009-A454-4A64-B1BC-9A4FF448AA4E}"/>
              </c:ext>
            </c:extLst>
          </c:dPt>
          <c:dPt>
            <c:idx val="5"/>
            <c:bubble3D val="0"/>
            <c:spPr>
              <a:solidFill>
                <a:schemeClr val="accent6">
                  <a:lumMod val="75000"/>
                </a:schemeClr>
              </a:solidFill>
              <a:ln w="25400">
                <a:solidFill>
                  <a:schemeClr val="bg1"/>
                </a:solidFill>
              </a:ln>
              <a:effectLst/>
            </c:spPr>
            <c:extLst>
              <c:ext xmlns:c16="http://schemas.microsoft.com/office/drawing/2014/chart" uri="{C3380CC4-5D6E-409C-BE32-E72D297353CC}">
                <c16:uniqueId val="{0000000B-A454-4A64-B1BC-9A4FF448AA4E}"/>
              </c:ext>
            </c:extLst>
          </c:dPt>
          <c:dLbls>
            <c:delete val="1"/>
          </c:dLbls>
          <c:cat>
            <c:strRef>
              <c:f>Sheet1!$A$2:$A$7</c:f>
              <c:strCache>
                <c:ptCount val="6"/>
                <c:pt idx="0">
                  <c:v>EU</c:v>
                </c:pt>
                <c:pt idx="1">
                  <c:v>US</c:v>
                </c:pt>
                <c:pt idx="2">
                  <c:v>Other Advanced</c:v>
                </c:pt>
                <c:pt idx="3">
                  <c:v>China</c:v>
                </c:pt>
                <c:pt idx="4">
                  <c:v>BRI</c:v>
                </c:pt>
                <c:pt idx="5">
                  <c:v>Other Emerging</c:v>
                </c:pt>
              </c:strCache>
            </c:strRef>
          </c:cat>
          <c:val>
            <c:numRef>
              <c:f>Sheet1!$B$2:$B$7</c:f>
              <c:numCache>
                <c:formatCode>0.00%</c:formatCode>
                <c:ptCount val="6"/>
                <c:pt idx="0">
                  <c:v>0.16900000000000001</c:v>
                </c:pt>
                <c:pt idx="1">
                  <c:v>0.16300000000000001</c:v>
                </c:pt>
                <c:pt idx="2">
                  <c:v>0.26300000000000001</c:v>
                </c:pt>
                <c:pt idx="3">
                  <c:v>0.16500000000000001</c:v>
                </c:pt>
                <c:pt idx="4">
                  <c:v>0.13</c:v>
                </c:pt>
                <c:pt idx="5">
                  <c:v>0.11</c:v>
                </c:pt>
              </c:numCache>
            </c:numRef>
          </c:val>
          <c:extLst>
            <c:ext xmlns:c16="http://schemas.microsoft.com/office/drawing/2014/chart" uri="{C3380CC4-5D6E-409C-BE32-E72D297353CC}">
              <c16:uniqueId val="{0000000C-A454-4A64-B1BC-9A4FF448AA4E}"/>
            </c:ext>
          </c:extLst>
        </c:ser>
        <c:dLbls>
          <c:showLegendKey val="0"/>
          <c:showVal val="1"/>
          <c:showCatName val="0"/>
          <c:showSerName val="0"/>
          <c:showPercent val="0"/>
          <c:showBubbleSize val="0"/>
          <c:showLeaderLines val="1"/>
        </c:dLbls>
        <c:firstSliceAng val="0"/>
        <c:holeSize val="69"/>
      </c:doughnutChart>
      <c:spPr>
        <a:noFill/>
        <a:ln w="41275">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15"/>
      <c:hPercent val="100"/>
      <c:rotY val="20"/>
      <c:depthPercent val="100"/>
      <c:rAngAx val="1"/>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bar3DChart>
        <c:barDir val="col"/>
        <c:grouping val="clustered"/>
        <c:varyColors val="0"/>
        <c:ser>
          <c:idx val="1"/>
          <c:order val="0"/>
          <c:spPr>
            <a:solidFill>
              <a:srgbClr val="6DBCEA"/>
            </a:solidFill>
            <a:ln w="9525" cap="flat" cmpd="sng" algn="ctr">
              <a:solidFill>
                <a:srgbClr val="FFFFFF"/>
              </a:solidFill>
              <a:round/>
            </a:ln>
            <a:effectLst/>
            <a:sp3d contourW="9525">
              <a:contourClr>
                <a:srgbClr val="FFFFFF"/>
              </a:contourClr>
            </a:sp3d>
          </c:spPr>
          <c:invertIfNegative val="0"/>
          <c:cat>
            <c:strRef>
              <c:f>Sheet1!$B$1:$J$1</c:f>
              <c:strCache>
                <c:ptCount val="9"/>
                <c:pt idx="0">
                  <c:v>USA</c:v>
                </c:pt>
                <c:pt idx="1">
                  <c:v>China</c:v>
                </c:pt>
                <c:pt idx="2">
                  <c:v>Japan</c:v>
                </c:pt>
                <c:pt idx="3">
                  <c:v>India</c:v>
                </c:pt>
                <c:pt idx="4">
                  <c:v>EU</c:v>
                </c:pt>
                <c:pt idx="5">
                  <c:v>Russia</c:v>
                </c:pt>
                <c:pt idx="6">
                  <c:v>L. America</c:v>
                </c:pt>
                <c:pt idx="7">
                  <c:v>S.S. Africa</c:v>
                </c:pt>
                <c:pt idx="8">
                  <c:v>World</c:v>
                </c:pt>
              </c:strCache>
            </c:strRef>
          </c:cat>
          <c:val>
            <c:numRef>
              <c:f>Sheet1!$B$2:$J$2</c:f>
              <c:numCache>
                <c:formatCode>#,##0.00</c:formatCode>
                <c:ptCount val="9"/>
                <c:pt idx="0">
                  <c:v>54678.167000000001</c:v>
                </c:pt>
                <c:pt idx="1">
                  <c:v>12893.424999999999</c:v>
                </c:pt>
                <c:pt idx="2">
                  <c:v>37683.050999999999</c:v>
                </c:pt>
                <c:pt idx="3">
                  <c:v>5777.018</c:v>
                </c:pt>
                <c:pt idx="4">
                  <c:v>35981.590637173096</c:v>
                </c:pt>
                <c:pt idx="5">
                  <c:v>24764.373</c:v>
                </c:pt>
                <c:pt idx="6">
                  <c:v>15248.217278224489</c:v>
                </c:pt>
                <c:pt idx="7">
                  <c:v>3658.3328382676946</c:v>
                </c:pt>
                <c:pt idx="8" formatCode="General">
                  <c:v>15087.933551336066</c:v>
                </c:pt>
              </c:numCache>
            </c:numRef>
          </c:val>
          <c:extLst>
            <c:ext xmlns:c15="http://schemas.microsoft.com/office/drawing/2012/chart" uri="{02D57815-91ED-43cb-92C2-25804820EDAC}">
              <c15:filteredSeriesTitle>
                <c15:tx>
                  <c:strRef>
                    <c:extLst xmlns:c16="http://schemas.microsoft.com/office/drawing/2014/chart">
                      <c:ext uri="{02D57815-91ED-43cb-92C2-25804820EDAC}">
                        <c15:formulaRef>
                          <c15:sqref>Sheet1!#REF!</c15:sqref>
                        </c15:formulaRef>
                      </c:ext>
                    </c:extLst>
                    <c:strCache>
                      <c:ptCount val="1"/>
                      <c:pt idx="0">
                        <c:v>#REF!</c:v>
                      </c:pt>
                    </c:strCache>
                  </c:strRef>
                </c15:tx>
              </c15:filteredSeriesTitle>
            </c:ext>
            <c:ext xmlns:c16="http://schemas.microsoft.com/office/drawing/2014/chart" uri="{C3380CC4-5D6E-409C-BE32-E72D297353CC}">
              <c16:uniqueId val="{00000000-300E-4317-80A1-6C63CB87ED73}"/>
            </c:ext>
          </c:extLst>
        </c:ser>
        <c:dLbls>
          <c:showLegendKey val="0"/>
          <c:showVal val="0"/>
          <c:showCatName val="0"/>
          <c:showSerName val="0"/>
          <c:showPercent val="0"/>
          <c:showBubbleSize val="0"/>
        </c:dLbls>
        <c:gapWidth val="150"/>
        <c:shape val="box"/>
        <c:axId val="1291541600"/>
        <c:axId val="1291536704"/>
        <c:axId val="0"/>
      </c:bar3DChart>
      <c:catAx>
        <c:axId val="1291541600"/>
        <c:scaling>
          <c:orientation val="minMax"/>
        </c:scaling>
        <c:delete val="0"/>
        <c:axPos val="b"/>
        <c:numFmt formatCode="General" sourceLinked="1"/>
        <c:majorTickMark val="none"/>
        <c:minorTickMark val="none"/>
        <c:tickLblPos val="low"/>
        <c:spPr>
          <a:noFill/>
          <a:ln>
            <a:noFill/>
          </a:ln>
          <a:effectLst/>
        </c:spPr>
        <c:txPr>
          <a:bodyPr rot="0" spcFirstLastPara="1" vertOverflow="ellipsis" wrap="square" anchor="ctr" anchorCtr="1"/>
          <a:lstStyle/>
          <a:p>
            <a:pPr>
              <a:defRPr sz="900" b="0" i="0" u="none" strike="noStrike" kern="1200" baseline="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defRPr>
            </a:pPr>
            <a:endParaRPr lang="en-US"/>
          </a:p>
        </c:txPr>
        <c:crossAx val="1291536704"/>
        <c:crosses val="autoZero"/>
        <c:auto val="1"/>
        <c:lblAlgn val="ctr"/>
        <c:lblOffset val="100"/>
        <c:tickLblSkip val="1"/>
        <c:tickMarkSkip val="1"/>
        <c:noMultiLvlLbl val="0"/>
      </c:catAx>
      <c:valAx>
        <c:axId val="1291536704"/>
        <c:scaling>
          <c:orientation val="minMax"/>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0" spcFirstLastPara="1" vertOverflow="ellipsis" wrap="square" anchor="ctr" anchorCtr="1"/>
          <a:lstStyle/>
          <a:p>
            <a:pPr>
              <a:defRPr sz="1197" b="0" i="0" u="none" strike="noStrike" kern="1200" baseline="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defRPr>
            </a:pPr>
            <a:endParaRPr lang="en-US"/>
          </a:p>
        </c:txPr>
        <c:crossAx val="129154160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8041237113402001E-2"/>
          <c:y val="9.3220338983050793E-2"/>
          <c:w val="0.92371134020618595"/>
          <c:h val="0.70762711864406802"/>
        </c:manualLayout>
      </c:layout>
      <c:lineChart>
        <c:grouping val="standard"/>
        <c:varyColors val="0"/>
        <c:ser>
          <c:idx val="2"/>
          <c:order val="0"/>
          <c:spPr>
            <a:ln w="25400" cap="flat" cmpd="dbl" algn="ctr">
              <a:noFill/>
              <a:miter lim="800000"/>
            </a:ln>
            <a:effectLst/>
          </c:spPr>
          <c:marker>
            <c:symbol val="none"/>
          </c:marker>
          <c:cat>
            <c:numRef>
              <c:f>'Main series'!$A$3:$A$144</c:f>
              <c:numCache>
                <c:formatCode>General</c:formatCode>
                <c:ptCount val="142"/>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numCache>
            </c:numRef>
          </c:cat>
          <c:val>
            <c:numRef>
              <c:f>'Main series'!$I$3:$I$144</c:f>
              <c:numCache>
                <c:formatCode>General</c:formatCode>
                <c:ptCount val="142"/>
                <c:pt idx="0">
                  <c:v>8.2528550979233</c:v>
                </c:pt>
                <c:pt idx="1">
                  <c:v>8.2889138866696186</c:v>
                </c:pt>
                <c:pt idx="2">
                  <c:v>8.3372837775400903</c:v>
                </c:pt>
                <c:pt idx="3">
                  <c:v>8.328027666100791</c:v>
                </c:pt>
                <c:pt idx="4">
                  <c:v>8.2992554891784724</c:v>
                </c:pt>
                <c:pt idx="5">
                  <c:v>8.3104972432564708</c:v>
                </c:pt>
                <c:pt idx="6">
                  <c:v>8.3303497384317708</c:v>
                </c:pt>
                <c:pt idx="7">
                  <c:v>8.3709722465129595</c:v>
                </c:pt>
                <c:pt idx="8">
                  <c:v>8.4084011517761379</c:v>
                </c:pt>
                <c:pt idx="9">
                  <c:v>8.4429264139417057</c:v>
                </c:pt>
                <c:pt idx="10">
                  <c:v>8.4927990841564505</c:v>
                </c:pt>
                <c:pt idx="11">
                  <c:v>8.5100488949537549</c:v>
                </c:pt>
                <c:pt idx="12">
                  <c:v>8.5262437754410474</c:v>
                </c:pt>
                <c:pt idx="13">
                  <c:v>8.5285292730552751</c:v>
                </c:pt>
                <c:pt idx="14">
                  <c:v>8.5244307113440261</c:v>
                </c:pt>
                <c:pt idx="15">
                  <c:v>8.5204591292161336</c:v>
                </c:pt>
                <c:pt idx="16">
                  <c:v>8.5644042084563292</c:v>
                </c:pt>
                <c:pt idx="17">
                  <c:v>8.58254642974223</c:v>
                </c:pt>
                <c:pt idx="18">
                  <c:v>8.5860997900536447</c:v>
                </c:pt>
                <c:pt idx="19">
                  <c:v>8.6209557472503935</c:v>
                </c:pt>
                <c:pt idx="20">
                  <c:v>8.6702784950203142</c:v>
                </c:pt>
                <c:pt idx="21">
                  <c:v>8.6922816278168682</c:v>
                </c:pt>
                <c:pt idx="22">
                  <c:v>8.7647703533888972</c:v>
                </c:pt>
                <c:pt idx="23">
                  <c:v>8.6954662796931252</c:v>
                </c:pt>
                <c:pt idx="24">
                  <c:v>8.6469779294275142</c:v>
                </c:pt>
                <c:pt idx="25">
                  <c:v>8.7420576413810984</c:v>
                </c:pt>
                <c:pt idx="26">
                  <c:v>8.7029245122682202</c:v>
                </c:pt>
                <c:pt idx="27">
                  <c:v>8.77586186845868</c:v>
                </c:pt>
                <c:pt idx="28">
                  <c:v>8.7785322950882705</c:v>
                </c:pt>
                <c:pt idx="29">
                  <c:v>8.8479596722577902</c:v>
                </c:pt>
                <c:pt idx="30">
                  <c:v>8.8576571347734294</c:v>
                </c:pt>
                <c:pt idx="31">
                  <c:v>8.9449365478868099</c:v>
                </c:pt>
                <c:pt idx="32">
                  <c:v>8.9351985133832095</c:v>
                </c:pt>
                <c:pt idx="33">
                  <c:v>8.9642249566607752</c:v>
                </c:pt>
                <c:pt idx="34">
                  <c:v>8.9326618091025498</c:v>
                </c:pt>
                <c:pt idx="35">
                  <c:v>8.9840836788985641</c:v>
                </c:pt>
                <c:pt idx="36">
                  <c:v>9.0740361311485724</c:v>
                </c:pt>
                <c:pt idx="37">
                  <c:v>9.071220705181064</c:v>
                </c:pt>
                <c:pt idx="38">
                  <c:v>8.9663760238045072</c:v>
                </c:pt>
                <c:pt idx="39">
                  <c:v>9.0618340940083701</c:v>
                </c:pt>
                <c:pt idx="40">
                  <c:v>9.051061997026455</c:v>
                </c:pt>
                <c:pt idx="41">
                  <c:v>9.0674266852046692</c:v>
                </c:pt>
                <c:pt idx="42">
                  <c:v>9.0977063588027107</c:v>
                </c:pt>
                <c:pt idx="43">
                  <c:v>9.1167438878462406</c:v>
                </c:pt>
                <c:pt idx="44">
                  <c:v>9.0173607707342942</c:v>
                </c:pt>
                <c:pt idx="45">
                  <c:v>9.0308051826679208</c:v>
                </c:pt>
                <c:pt idx="46">
                  <c:v>9.1461260027844808</c:v>
                </c:pt>
                <c:pt idx="47">
                  <c:v>9.1067103588566596</c:v>
                </c:pt>
                <c:pt idx="48">
                  <c:v>9.1821436971082093</c:v>
                </c:pt>
                <c:pt idx="49">
                  <c:v>9.1859216193022899</c:v>
                </c:pt>
                <c:pt idx="50">
                  <c:v>9.1631126289932858</c:v>
                </c:pt>
                <c:pt idx="51">
                  <c:v>9.1208818429619196</c:v>
                </c:pt>
                <c:pt idx="52">
                  <c:v>9.1608660326501035</c:v>
                </c:pt>
                <c:pt idx="53">
                  <c:v>9.267663437198804</c:v>
                </c:pt>
                <c:pt idx="54">
                  <c:v>9.2786855702417945</c:v>
                </c:pt>
                <c:pt idx="55">
                  <c:v>9.2866726365843544</c:v>
                </c:pt>
                <c:pt idx="56">
                  <c:v>9.3363367857565134</c:v>
                </c:pt>
                <c:pt idx="57">
                  <c:v>9.3324063388936906</c:v>
                </c:pt>
                <c:pt idx="58">
                  <c:v>9.3313200883740794</c:v>
                </c:pt>
              </c:numCache>
            </c:numRef>
          </c:val>
          <c:smooth val="0"/>
          <c:extLst>
            <c:ext xmlns:c16="http://schemas.microsoft.com/office/drawing/2014/chart" uri="{C3380CC4-5D6E-409C-BE32-E72D297353CC}">
              <c16:uniqueId val="{00000000-C478-4FD8-B852-86000BA35EA8}"/>
            </c:ext>
          </c:extLst>
        </c:ser>
        <c:dLbls>
          <c:showLegendKey val="0"/>
          <c:showVal val="0"/>
          <c:showCatName val="0"/>
          <c:showSerName val="0"/>
          <c:showPercent val="0"/>
          <c:showBubbleSize val="0"/>
        </c:dLbls>
        <c:smooth val="0"/>
        <c:axId val="1291532896"/>
        <c:axId val="1291537248"/>
      </c:lineChart>
      <c:catAx>
        <c:axId val="1291532896"/>
        <c:scaling>
          <c:orientation val="minMax"/>
        </c:scaling>
        <c:delete val="0"/>
        <c:axPos val="b"/>
        <c:majorGridlines>
          <c:spPr>
            <a:ln w="9525" cap="flat" cmpd="sng" algn="ctr">
              <a:solidFill>
                <a:schemeClr val="tx1">
                  <a:lumMod val="15000"/>
                  <a:lumOff val="85000"/>
                  <a:alpha val="32000"/>
                </a:schemeClr>
              </a:solidFill>
              <a:round/>
            </a:ln>
            <a:effectLst/>
          </c:spPr>
        </c:majorGridlines>
        <c:numFmt formatCode="General" sourceLinked="1"/>
        <c:majorTickMark val="none"/>
        <c:minorTickMark val="none"/>
        <c:tickLblPos val="nextTo"/>
        <c:spPr>
          <a:noFill/>
          <a:ln w="3175" cap="flat" cmpd="sng" algn="ctr">
            <a:solidFill>
              <a:schemeClr val="tx1">
                <a:lumMod val="15000"/>
                <a:lumOff val="85000"/>
              </a:schemeClr>
            </a:solidFill>
            <a:round/>
            <a:tailEnd type="none" w="med" len="lg"/>
          </a:ln>
          <a:effectLst/>
        </c:spPr>
        <c:txPr>
          <a:bodyPr rot="0" spcFirstLastPara="1" vertOverflow="ellipsis" wrap="square" anchor="ctr" anchorCtr="1"/>
          <a:lstStyle/>
          <a:p>
            <a:pPr>
              <a:defRPr sz="1197" b="0" i="0" u="none" strike="noStrike" kern="1200" baseline="0">
                <a:solidFill>
                  <a:schemeClr val="tx1"/>
                </a:solidFill>
                <a:latin typeface="+mn-lt"/>
                <a:ea typeface="+mn-ea"/>
                <a:cs typeface="+mn-cs"/>
              </a:defRPr>
            </a:pPr>
            <a:endParaRPr lang="en-US"/>
          </a:p>
        </c:txPr>
        <c:crossAx val="1291537248"/>
        <c:crosses val="autoZero"/>
        <c:auto val="1"/>
        <c:lblAlgn val="ctr"/>
        <c:lblOffset val="100"/>
        <c:tickLblSkip val="7"/>
        <c:tickMarkSkip val="4"/>
        <c:noMultiLvlLbl val="0"/>
      </c:catAx>
      <c:valAx>
        <c:axId val="1291537248"/>
        <c:scaling>
          <c:orientation val="minMax"/>
          <c:max val="11"/>
          <c:min val="8"/>
        </c:scaling>
        <c:delete val="1"/>
        <c:axPos val="l"/>
        <c:majorGridlines>
          <c:spPr>
            <a:ln w="9525" cap="flat" cmpd="sng" algn="ctr">
              <a:solidFill>
                <a:schemeClr val="tx1">
                  <a:lumMod val="15000"/>
                  <a:lumOff val="85000"/>
                  <a:alpha val="32000"/>
                </a:schemeClr>
              </a:solidFill>
              <a:round/>
            </a:ln>
            <a:effectLst/>
          </c:spPr>
        </c:majorGridlines>
        <c:numFmt formatCode="General" sourceLinked="1"/>
        <c:majorTickMark val="none"/>
        <c:minorTickMark val="none"/>
        <c:tickLblPos val="nextTo"/>
        <c:crossAx val="1291532896"/>
        <c:crosses val="autoZero"/>
        <c:crossBetween val="between"/>
        <c:majorUnit val="1"/>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8041237113402001E-2"/>
          <c:y val="9.3220338983050793E-2"/>
          <c:w val="0.92371134020618595"/>
          <c:h val="0.70762711864406802"/>
        </c:manualLayout>
      </c:layout>
      <c:lineChart>
        <c:grouping val="standard"/>
        <c:varyColors val="0"/>
        <c:ser>
          <c:idx val="2"/>
          <c:order val="0"/>
          <c:spPr>
            <a:ln w="22225" cap="rnd">
              <a:solidFill>
                <a:srgbClr val="FF3300"/>
              </a:solidFill>
              <a:round/>
            </a:ln>
            <a:effectLst/>
          </c:spPr>
          <c:marker>
            <c:symbol val="circle"/>
            <c:size val="3"/>
            <c:spPr>
              <a:solidFill>
                <a:srgbClr val="FF3300"/>
              </a:solidFill>
              <a:ln w="9525">
                <a:solidFill>
                  <a:srgbClr val="FF3300"/>
                </a:solidFill>
                <a:round/>
              </a:ln>
              <a:effectLst/>
            </c:spPr>
          </c:marker>
          <c:cat>
            <c:numRef>
              <c:f>'Main series'!$A$3:$A$144</c:f>
              <c:numCache>
                <c:formatCode>General</c:formatCode>
                <c:ptCount val="142"/>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numCache>
            </c:numRef>
          </c:cat>
          <c:val>
            <c:numRef>
              <c:f>'Main series'!$I$3:$I$144</c:f>
              <c:numCache>
                <c:formatCode>General</c:formatCode>
                <c:ptCount val="142"/>
                <c:pt idx="0">
                  <c:v>8.2528550979233</c:v>
                </c:pt>
                <c:pt idx="1">
                  <c:v>8.2889138866696186</c:v>
                </c:pt>
                <c:pt idx="2">
                  <c:v>8.3372837775400903</c:v>
                </c:pt>
                <c:pt idx="3">
                  <c:v>8.328027666100791</c:v>
                </c:pt>
                <c:pt idx="4">
                  <c:v>8.2992554891784796</c:v>
                </c:pt>
                <c:pt idx="5">
                  <c:v>8.3104972432564708</c:v>
                </c:pt>
                <c:pt idx="6">
                  <c:v>8.3303497384317708</c:v>
                </c:pt>
                <c:pt idx="7">
                  <c:v>8.3709722465129595</c:v>
                </c:pt>
                <c:pt idx="8">
                  <c:v>8.4084011517761379</c:v>
                </c:pt>
                <c:pt idx="9">
                  <c:v>8.4429264139417057</c:v>
                </c:pt>
                <c:pt idx="10">
                  <c:v>8.4927990841564505</c:v>
                </c:pt>
                <c:pt idx="11">
                  <c:v>8.5100488949537549</c:v>
                </c:pt>
                <c:pt idx="12">
                  <c:v>8.5262437754410474</c:v>
                </c:pt>
                <c:pt idx="13">
                  <c:v>8.5285292730552751</c:v>
                </c:pt>
                <c:pt idx="14">
                  <c:v>8.5244307113440261</c:v>
                </c:pt>
                <c:pt idx="15">
                  <c:v>8.5204591292161336</c:v>
                </c:pt>
                <c:pt idx="16">
                  <c:v>8.5644042084563292</c:v>
                </c:pt>
                <c:pt idx="17">
                  <c:v>8.58254642974223</c:v>
                </c:pt>
                <c:pt idx="18">
                  <c:v>8.5860997900536447</c:v>
                </c:pt>
                <c:pt idx="19">
                  <c:v>8.620955747250397</c:v>
                </c:pt>
                <c:pt idx="20">
                  <c:v>8.6702784950203142</c:v>
                </c:pt>
                <c:pt idx="21">
                  <c:v>8.6922816278168682</c:v>
                </c:pt>
                <c:pt idx="22">
                  <c:v>8.7647703533888972</c:v>
                </c:pt>
                <c:pt idx="23">
                  <c:v>8.6954662796931252</c:v>
                </c:pt>
                <c:pt idx="24">
                  <c:v>8.6469779294275142</c:v>
                </c:pt>
                <c:pt idx="25">
                  <c:v>8.7420576413810984</c:v>
                </c:pt>
                <c:pt idx="26">
                  <c:v>8.7029245122682202</c:v>
                </c:pt>
                <c:pt idx="27">
                  <c:v>8.77586186845868</c:v>
                </c:pt>
                <c:pt idx="28">
                  <c:v>8.7785322950882705</c:v>
                </c:pt>
                <c:pt idx="29">
                  <c:v>8.8479596722577902</c:v>
                </c:pt>
                <c:pt idx="30">
                  <c:v>8.8576571347734294</c:v>
                </c:pt>
                <c:pt idx="31">
                  <c:v>8.9449365478868099</c:v>
                </c:pt>
                <c:pt idx="32">
                  <c:v>8.9351985133832095</c:v>
                </c:pt>
                <c:pt idx="33">
                  <c:v>8.9642249566607752</c:v>
                </c:pt>
                <c:pt idx="34">
                  <c:v>8.9326618091025498</c:v>
                </c:pt>
                <c:pt idx="35">
                  <c:v>8.9840836788985641</c:v>
                </c:pt>
                <c:pt idx="36">
                  <c:v>9.0740361311485724</c:v>
                </c:pt>
                <c:pt idx="37">
                  <c:v>9.071220705181064</c:v>
                </c:pt>
                <c:pt idx="38">
                  <c:v>8.9663760238045072</c:v>
                </c:pt>
                <c:pt idx="39">
                  <c:v>9.0618340940083701</c:v>
                </c:pt>
                <c:pt idx="40">
                  <c:v>9.051061997026455</c:v>
                </c:pt>
                <c:pt idx="41">
                  <c:v>9.0674266852046692</c:v>
                </c:pt>
                <c:pt idx="42">
                  <c:v>9.0977063588027107</c:v>
                </c:pt>
                <c:pt idx="43">
                  <c:v>9.1167438878462406</c:v>
                </c:pt>
                <c:pt idx="44">
                  <c:v>9.0173607707342942</c:v>
                </c:pt>
                <c:pt idx="45">
                  <c:v>9.0308051826679208</c:v>
                </c:pt>
                <c:pt idx="46">
                  <c:v>9.1461260027844808</c:v>
                </c:pt>
                <c:pt idx="47">
                  <c:v>9.1067103588566596</c:v>
                </c:pt>
                <c:pt idx="48">
                  <c:v>9.1821436971082093</c:v>
                </c:pt>
                <c:pt idx="49">
                  <c:v>9.1859216193022899</c:v>
                </c:pt>
                <c:pt idx="50">
                  <c:v>9.1631126289932858</c:v>
                </c:pt>
                <c:pt idx="51">
                  <c:v>9.1208818429619196</c:v>
                </c:pt>
                <c:pt idx="52">
                  <c:v>9.1608660326501035</c:v>
                </c:pt>
                <c:pt idx="53">
                  <c:v>9.267663437198804</c:v>
                </c:pt>
                <c:pt idx="54">
                  <c:v>9.2786855702417945</c:v>
                </c:pt>
                <c:pt idx="55">
                  <c:v>9.2866726365843544</c:v>
                </c:pt>
                <c:pt idx="56">
                  <c:v>9.3363367857565134</c:v>
                </c:pt>
                <c:pt idx="57">
                  <c:v>9.3324063388936906</c:v>
                </c:pt>
                <c:pt idx="58">
                  <c:v>9.3313200883740812</c:v>
                </c:pt>
              </c:numCache>
            </c:numRef>
          </c:val>
          <c:smooth val="0"/>
          <c:extLst>
            <c:ext xmlns:c16="http://schemas.microsoft.com/office/drawing/2014/chart" uri="{C3380CC4-5D6E-409C-BE32-E72D297353CC}">
              <c16:uniqueId val="{00000000-E9AB-4E81-AC35-792896432139}"/>
            </c:ext>
          </c:extLst>
        </c:ser>
        <c:dLbls>
          <c:showLegendKey val="0"/>
          <c:showVal val="0"/>
          <c:showCatName val="0"/>
          <c:showSerName val="0"/>
          <c:showPercent val="0"/>
          <c:showBubbleSize val="0"/>
        </c:dLbls>
        <c:marker val="1"/>
        <c:smooth val="0"/>
        <c:axId val="1291542144"/>
        <c:axId val="1291537792"/>
      </c:lineChart>
      <c:catAx>
        <c:axId val="1291542144"/>
        <c:scaling>
          <c:orientation val="minMax"/>
        </c:scaling>
        <c:delete val="1"/>
        <c:axPos val="b"/>
        <c:numFmt formatCode="General" sourceLinked="1"/>
        <c:majorTickMark val="none"/>
        <c:minorTickMark val="none"/>
        <c:tickLblPos val="nextTo"/>
        <c:crossAx val="1291537792"/>
        <c:crosses val="autoZero"/>
        <c:auto val="1"/>
        <c:lblAlgn val="ctr"/>
        <c:lblOffset val="100"/>
        <c:tickLblSkip val="7"/>
        <c:tickMarkSkip val="4"/>
        <c:noMultiLvlLbl val="0"/>
      </c:catAx>
      <c:valAx>
        <c:axId val="1291537792"/>
        <c:scaling>
          <c:orientation val="minMax"/>
          <c:max val="11"/>
          <c:min val="8"/>
        </c:scaling>
        <c:delete val="1"/>
        <c:axPos val="l"/>
        <c:numFmt formatCode="General" sourceLinked="1"/>
        <c:majorTickMark val="none"/>
        <c:minorTickMark val="none"/>
        <c:tickLblPos val="nextTo"/>
        <c:crossAx val="1291542144"/>
        <c:crosses val="autoZero"/>
        <c:crossBetween val="between"/>
        <c:majorUnit val="1"/>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8041237113402001E-2"/>
          <c:y val="9.3220338983050793E-2"/>
          <c:w val="0.92371134020618595"/>
          <c:h val="0.70762711864406802"/>
        </c:manualLayout>
      </c:layout>
      <c:lineChart>
        <c:grouping val="standard"/>
        <c:varyColors val="0"/>
        <c:ser>
          <c:idx val="2"/>
          <c:order val="0"/>
          <c:spPr>
            <a:ln w="25400" cap="flat" cmpd="dbl" algn="ctr">
              <a:noFill/>
              <a:miter lim="800000"/>
            </a:ln>
            <a:effectLst/>
          </c:spPr>
          <c:marker>
            <c:symbol val="none"/>
          </c:marker>
          <c:cat>
            <c:numRef>
              <c:f>'Main series'!$A$3:$A$144</c:f>
              <c:numCache>
                <c:formatCode>General</c:formatCode>
                <c:ptCount val="142"/>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numCache>
            </c:numRef>
          </c:cat>
          <c:val>
            <c:numRef>
              <c:f>'Main series'!$I$3:$I$144</c:f>
              <c:numCache>
                <c:formatCode>General</c:formatCode>
                <c:ptCount val="142"/>
                <c:pt idx="0">
                  <c:v>8.2528550979233</c:v>
                </c:pt>
                <c:pt idx="1">
                  <c:v>8.2889138866696275</c:v>
                </c:pt>
                <c:pt idx="2">
                  <c:v>8.3372837775400903</c:v>
                </c:pt>
                <c:pt idx="3">
                  <c:v>8.3280276661007928</c:v>
                </c:pt>
                <c:pt idx="4">
                  <c:v>8.2992554891786003</c:v>
                </c:pt>
                <c:pt idx="5">
                  <c:v>8.3104972432564654</c:v>
                </c:pt>
                <c:pt idx="6">
                  <c:v>8.3303497384317691</c:v>
                </c:pt>
                <c:pt idx="7">
                  <c:v>8.3709722465129612</c:v>
                </c:pt>
                <c:pt idx="8">
                  <c:v>8.4084011517761379</c:v>
                </c:pt>
                <c:pt idx="9">
                  <c:v>8.4429264139417057</c:v>
                </c:pt>
                <c:pt idx="10">
                  <c:v>8.4927990841564505</c:v>
                </c:pt>
                <c:pt idx="11">
                  <c:v>8.5100488949537567</c:v>
                </c:pt>
                <c:pt idx="12">
                  <c:v>8.5262437754410474</c:v>
                </c:pt>
                <c:pt idx="13">
                  <c:v>8.5285292730552751</c:v>
                </c:pt>
                <c:pt idx="14">
                  <c:v>8.5244307113440261</c:v>
                </c:pt>
                <c:pt idx="15">
                  <c:v>8.5204591292161336</c:v>
                </c:pt>
                <c:pt idx="16">
                  <c:v>8.5644042084563292</c:v>
                </c:pt>
                <c:pt idx="17">
                  <c:v>8.5825464297422283</c:v>
                </c:pt>
                <c:pt idx="18">
                  <c:v>8.5860997900536447</c:v>
                </c:pt>
                <c:pt idx="19">
                  <c:v>8.6209557472505605</c:v>
                </c:pt>
                <c:pt idx="20">
                  <c:v>8.6702784950203355</c:v>
                </c:pt>
                <c:pt idx="21">
                  <c:v>8.69228162781687</c:v>
                </c:pt>
                <c:pt idx="22">
                  <c:v>8.764770353388899</c:v>
                </c:pt>
                <c:pt idx="23">
                  <c:v>8.6954662796931199</c:v>
                </c:pt>
                <c:pt idx="24">
                  <c:v>8.6469779294275284</c:v>
                </c:pt>
                <c:pt idx="25">
                  <c:v>8.7420576413810984</c:v>
                </c:pt>
                <c:pt idx="26">
                  <c:v>8.7029245122682166</c:v>
                </c:pt>
                <c:pt idx="27">
                  <c:v>8.77586186845868</c:v>
                </c:pt>
                <c:pt idx="28">
                  <c:v>8.7785322950882723</c:v>
                </c:pt>
                <c:pt idx="29">
                  <c:v>8.8479596722577902</c:v>
                </c:pt>
                <c:pt idx="30">
                  <c:v>8.8576571347734312</c:v>
                </c:pt>
                <c:pt idx="31">
                  <c:v>8.9449365478868099</c:v>
                </c:pt>
                <c:pt idx="32">
                  <c:v>8.9351985133832077</c:v>
                </c:pt>
                <c:pt idx="33">
                  <c:v>8.9642249566607752</c:v>
                </c:pt>
                <c:pt idx="34">
                  <c:v>8.9326618091025498</c:v>
                </c:pt>
                <c:pt idx="35">
                  <c:v>8.9840836788985641</c:v>
                </c:pt>
                <c:pt idx="36">
                  <c:v>9.0740361311485724</c:v>
                </c:pt>
                <c:pt idx="37">
                  <c:v>9.07122070518108</c:v>
                </c:pt>
                <c:pt idx="38">
                  <c:v>8.9663760238045089</c:v>
                </c:pt>
                <c:pt idx="39">
                  <c:v>9.0618340940083648</c:v>
                </c:pt>
                <c:pt idx="40">
                  <c:v>9.051061997026455</c:v>
                </c:pt>
                <c:pt idx="41">
                  <c:v>9.0674266852046692</c:v>
                </c:pt>
                <c:pt idx="42">
                  <c:v>9.0977063588027072</c:v>
                </c:pt>
                <c:pt idx="43">
                  <c:v>9.1167438878462388</c:v>
                </c:pt>
                <c:pt idx="44">
                  <c:v>9.0173607707343226</c:v>
                </c:pt>
                <c:pt idx="45">
                  <c:v>9.0308051826679261</c:v>
                </c:pt>
                <c:pt idx="46">
                  <c:v>9.1461260027844862</c:v>
                </c:pt>
                <c:pt idx="47">
                  <c:v>9.1067103588566614</c:v>
                </c:pt>
                <c:pt idx="48">
                  <c:v>9.1821436971082129</c:v>
                </c:pt>
                <c:pt idx="49">
                  <c:v>9.1859216193022917</c:v>
                </c:pt>
                <c:pt idx="50">
                  <c:v>9.1631126289932858</c:v>
                </c:pt>
                <c:pt idx="51">
                  <c:v>9.1208818429619196</c:v>
                </c:pt>
                <c:pt idx="52">
                  <c:v>9.1608660326501035</c:v>
                </c:pt>
                <c:pt idx="53">
                  <c:v>9.2676634371988076</c:v>
                </c:pt>
                <c:pt idx="54">
                  <c:v>9.2786855702417945</c:v>
                </c:pt>
                <c:pt idx="55">
                  <c:v>9.2866726365843544</c:v>
                </c:pt>
                <c:pt idx="56">
                  <c:v>9.3363367857565134</c:v>
                </c:pt>
                <c:pt idx="57">
                  <c:v>9.3324063388936871</c:v>
                </c:pt>
                <c:pt idx="58">
                  <c:v>9.3313200883742091</c:v>
                </c:pt>
              </c:numCache>
            </c:numRef>
          </c:val>
          <c:smooth val="0"/>
          <c:extLst>
            <c:ext xmlns:c16="http://schemas.microsoft.com/office/drawing/2014/chart" uri="{C3380CC4-5D6E-409C-BE32-E72D297353CC}">
              <c16:uniqueId val="{00000000-C478-4FD8-B852-86000BA35EA8}"/>
            </c:ext>
          </c:extLst>
        </c:ser>
        <c:dLbls>
          <c:showLegendKey val="0"/>
          <c:showVal val="0"/>
          <c:showCatName val="0"/>
          <c:showSerName val="0"/>
          <c:showPercent val="0"/>
          <c:showBubbleSize val="0"/>
        </c:dLbls>
        <c:smooth val="0"/>
        <c:axId val="1291529632"/>
        <c:axId val="1291538336"/>
      </c:lineChart>
      <c:catAx>
        <c:axId val="1291529632"/>
        <c:scaling>
          <c:orientation val="minMax"/>
        </c:scaling>
        <c:delete val="0"/>
        <c:axPos val="b"/>
        <c:majorGridlines>
          <c:spPr>
            <a:ln w="9525" cap="flat" cmpd="sng" algn="ctr">
              <a:solidFill>
                <a:schemeClr val="tx1">
                  <a:lumMod val="15000"/>
                  <a:lumOff val="85000"/>
                  <a:alpha val="32000"/>
                </a:schemeClr>
              </a:solidFill>
              <a:round/>
            </a:ln>
            <a:effectLst/>
          </c:spPr>
        </c:majorGridlines>
        <c:numFmt formatCode="General" sourceLinked="1"/>
        <c:majorTickMark val="none"/>
        <c:minorTickMark val="none"/>
        <c:tickLblPos val="nextTo"/>
        <c:spPr>
          <a:noFill/>
          <a:ln w="3175" cap="flat" cmpd="sng" algn="ctr">
            <a:solidFill>
              <a:schemeClr val="tx1">
                <a:lumMod val="15000"/>
                <a:lumOff val="85000"/>
              </a:schemeClr>
            </a:solidFill>
            <a:round/>
            <a:tailEnd type="none" w="med" len="lg"/>
          </a:ln>
          <a:effectLst/>
        </c:spPr>
        <c:txPr>
          <a:bodyPr rot="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291538336"/>
        <c:crosses val="autoZero"/>
        <c:auto val="1"/>
        <c:lblAlgn val="ctr"/>
        <c:lblOffset val="100"/>
        <c:tickLblSkip val="7"/>
        <c:tickMarkSkip val="4"/>
        <c:noMultiLvlLbl val="0"/>
      </c:catAx>
      <c:valAx>
        <c:axId val="1291538336"/>
        <c:scaling>
          <c:orientation val="minMax"/>
          <c:max val="11"/>
          <c:min val="8"/>
        </c:scaling>
        <c:delete val="1"/>
        <c:axPos val="l"/>
        <c:majorGridlines>
          <c:spPr>
            <a:ln w="9525" cap="flat" cmpd="sng" algn="ctr">
              <a:solidFill>
                <a:schemeClr val="tx1">
                  <a:lumMod val="15000"/>
                  <a:lumOff val="85000"/>
                  <a:alpha val="32000"/>
                </a:schemeClr>
              </a:solidFill>
              <a:round/>
            </a:ln>
            <a:effectLst/>
          </c:spPr>
        </c:majorGridlines>
        <c:numFmt formatCode="General" sourceLinked="1"/>
        <c:majorTickMark val="none"/>
        <c:minorTickMark val="none"/>
        <c:tickLblPos val="nextTo"/>
        <c:crossAx val="1291529632"/>
        <c:crosses val="autoZero"/>
        <c:crossBetween val="between"/>
        <c:majorUnit val="1"/>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8041237113402001E-2"/>
          <c:y val="9.3220338983050793E-2"/>
          <c:w val="0.92371134020618595"/>
          <c:h val="0.70762711864406802"/>
        </c:manualLayout>
      </c:layout>
      <c:lineChart>
        <c:grouping val="standard"/>
        <c:varyColors val="0"/>
        <c:ser>
          <c:idx val="2"/>
          <c:order val="0"/>
          <c:spPr>
            <a:ln w="25400" cap="flat" cmpd="dbl" algn="ctr">
              <a:noFill/>
              <a:miter lim="800000"/>
            </a:ln>
            <a:effectLst/>
          </c:spPr>
          <c:marker>
            <c:symbol val="none"/>
          </c:marker>
          <c:cat>
            <c:numRef>
              <c:f>'Main series'!$A$3:$A$144</c:f>
              <c:numCache>
                <c:formatCode>General</c:formatCode>
                <c:ptCount val="142"/>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numCache>
            </c:numRef>
          </c:cat>
          <c:val>
            <c:numRef>
              <c:f>'Main series'!$I$3:$I$144</c:f>
              <c:numCache>
                <c:formatCode>General</c:formatCode>
                <c:ptCount val="142"/>
                <c:pt idx="0">
                  <c:v>8.2528550979233</c:v>
                </c:pt>
                <c:pt idx="1">
                  <c:v>8.2889138866696275</c:v>
                </c:pt>
                <c:pt idx="2">
                  <c:v>8.3372837775400903</c:v>
                </c:pt>
                <c:pt idx="3">
                  <c:v>8.3280276661007928</c:v>
                </c:pt>
                <c:pt idx="4">
                  <c:v>8.2992554891786003</c:v>
                </c:pt>
                <c:pt idx="5">
                  <c:v>8.3104972432564654</c:v>
                </c:pt>
                <c:pt idx="6">
                  <c:v>8.3303497384317691</c:v>
                </c:pt>
                <c:pt idx="7">
                  <c:v>8.3709722465129612</c:v>
                </c:pt>
                <c:pt idx="8">
                  <c:v>8.4084011517761379</c:v>
                </c:pt>
                <c:pt idx="9">
                  <c:v>8.4429264139417057</c:v>
                </c:pt>
                <c:pt idx="10">
                  <c:v>8.4927990841564505</c:v>
                </c:pt>
                <c:pt idx="11">
                  <c:v>8.5100488949537567</c:v>
                </c:pt>
                <c:pt idx="12">
                  <c:v>8.5262437754410474</c:v>
                </c:pt>
                <c:pt idx="13">
                  <c:v>8.5285292730552751</c:v>
                </c:pt>
                <c:pt idx="14">
                  <c:v>8.5244307113440261</c:v>
                </c:pt>
                <c:pt idx="15">
                  <c:v>8.5204591292161336</c:v>
                </c:pt>
                <c:pt idx="16">
                  <c:v>8.5644042084563292</c:v>
                </c:pt>
                <c:pt idx="17">
                  <c:v>8.5825464297422283</c:v>
                </c:pt>
                <c:pt idx="18">
                  <c:v>8.5860997900536447</c:v>
                </c:pt>
                <c:pt idx="19">
                  <c:v>8.6209557472505605</c:v>
                </c:pt>
                <c:pt idx="20">
                  <c:v>8.6702784950203355</c:v>
                </c:pt>
                <c:pt idx="21">
                  <c:v>8.69228162781687</c:v>
                </c:pt>
                <c:pt idx="22">
                  <c:v>8.764770353388899</c:v>
                </c:pt>
                <c:pt idx="23">
                  <c:v>8.6954662796931199</c:v>
                </c:pt>
                <c:pt idx="24">
                  <c:v>8.6469779294275284</c:v>
                </c:pt>
                <c:pt idx="25">
                  <c:v>8.7420576413810984</c:v>
                </c:pt>
                <c:pt idx="26">
                  <c:v>8.7029245122682166</c:v>
                </c:pt>
                <c:pt idx="27">
                  <c:v>8.77586186845868</c:v>
                </c:pt>
                <c:pt idx="28">
                  <c:v>8.7785322950882723</c:v>
                </c:pt>
                <c:pt idx="29">
                  <c:v>8.8479596722577902</c:v>
                </c:pt>
                <c:pt idx="30">
                  <c:v>8.8576571347734312</c:v>
                </c:pt>
                <c:pt idx="31">
                  <c:v>8.9449365478868099</c:v>
                </c:pt>
                <c:pt idx="32">
                  <c:v>8.9351985133832077</c:v>
                </c:pt>
                <c:pt idx="33">
                  <c:v>8.9642249566607752</c:v>
                </c:pt>
                <c:pt idx="34">
                  <c:v>8.9326618091025498</c:v>
                </c:pt>
                <c:pt idx="35">
                  <c:v>8.9840836788985641</c:v>
                </c:pt>
                <c:pt idx="36">
                  <c:v>9.0740361311485724</c:v>
                </c:pt>
                <c:pt idx="37">
                  <c:v>9.07122070518108</c:v>
                </c:pt>
                <c:pt idx="38">
                  <c:v>8.9663760238045089</c:v>
                </c:pt>
                <c:pt idx="39">
                  <c:v>9.0618340940083648</c:v>
                </c:pt>
                <c:pt idx="40">
                  <c:v>9.051061997026455</c:v>
                </c:pt>
                <c:pt idx="41">
                  <c:v>9.0674266852046692</c:v>
                </c:pt>
                <c:pt idx="42">
                  <c:v>9.0977063588027072</c:v>
                </c:pt>
                <c:pt idx="43">
                  <c:v>9.1167438878462388</c:v>
                </c:pt>
                <c:pt idx="44">
                  <c:v>9.0173607707343226</c:v>
                </c:pt>
                <c:pt idx="45">
                  <c:v>9.0308051826679261</c:v>
                </c:pt>
                <c:pt idx="46">
                  <c:v>9.1461260027844862</c:v>
                </c:pt>
                <c:pt idx="47">
                  <c:v>9.1067103588566614</c:v>
                </c:pt>
                <c:pt idx="48">
                  <c:v>9.1821436971082129</c:v>
                </c:pt>
                <c:pt idx="49">
                  <c:v>9.1859216193022917</c:v>
                </c:pt>
                <c:pt idx="50">
                  <c:v>9.1631126289932858</c:v>
                </c:pt>
                <c:pt idx="51">
                  <c:v>9.1208818429619196</c:v>
                </c:pt>
                <c:pt idx="52">
                  <c:v>9.1608660326501035</c:v>
                </c:pt>
                <c:pt idx="53">
                  <c:v>9.2676634371988076</c:v>
                </c:pt>
                <c:pt idx="54">
                  <c:v>9.2786855702417945</c:v>
                </c:pt>
                <c:pt idx="55">
                  <c:v>9.2866726365843544</c:v>
                </c:pt>
                <c:pt idx="56">
                  <c:v>9.3363367857565134</c:v>
                </c:pt>
                <c:pt idx="57">
                  <c:v>9.3324063388936871</c:v>
                </c:pt>
                <c:pt idx="58">
                  <c:v>9.3313200883742091</c:v>
                </c:pt>
              </c:numCache>
            </c:numRef>
          </c:val>
          <c:smooth val="0"/>
          <c:extLst>
            <c:ext xmlns:c16="http://schemas.microsoft.com/office/drawing/2014/chart" uri="{C3380CC4-5D6E-409C-BE32-E72D297353CC}">
              <c16:uniqueId val="{00000000-C478-4FD8-B852-86000BA35EA8}"/>
            </c:ext>
          </c:extLst>
        </c:ser>
        <c:dLbls>
          <c:showLegendKey val="0"/>
          <c:showVal val="0"/>
          <c:showCatName val="0"/>
          <c:showSerName val="0"/>
          <c:showPercent val="0"/>
          <c:showBubbleSize val="0"/>
        </c:dLbls>
        <c:smooth val="0"/>
        <c:axId val="1291528544"/>
        <c:axId val="1291530176"/>
      </c:lineChart>
      <c:catAx>
        <c:axId val="1291528544"/>
        <c:scaling>
          <c:orientation val="minMax"/>
        </c:scaling>
        <c:delete val="0"/>
        <c:axPos val="b"/>
        <c:majorGridlines>
          <c:spPr>
            <a:ln w="9525" cap="flat" cmpd="sng" algn="ctr">
              <a:solidFill>
                <a:schemeClr val="tx1">
                  <a:lumMod val="15000"/>
                  <a:lumOff val="85000"/>
                  <a:alpha val="32000"/>
                </a:schemeClr>
              </a:solidFill>
              <a:round/>
            </a:ln>
            <a:effectLst/>
          </c:spPr>
        </c:majorGridlines>
        <c:numFmt formatCode="General" sourceLinked="1"/>
        <c:majorTickMark val="none"/>
        <c:minorTickMark val="none"/>
        <c:tickLblPos val="nextTo"/>
        <c:spPr>
          <a:noFill/>
          <a:ln w="3175" cap="flat" cmpd="sng" algn="ctr">
            <a:solidFill>
              <a:schemeClr val="tx1">
                <a:lumMod val="15000"/>
                <a:lumOff val="85000"/>
              </a:schemeClr>
            </a:solidFill>
            <a:round/>
            <a:tailEnd type="none" w="med" len="lg"/>
          </a:ln>
          <a:effectLst/>
        </c:spPr>
        <c:txPr>
          <a:bodyPr rot="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291530176"/>
        <c:crosses val="autoZero"/>
        <c:auto val="1"/>
        <c:lblAlgn val="ctr"/>
        <c:lblOffset val="100"/>
        <c:tickLblSkip val="7"/>
        <c:tickMarkSkip val="4"/>
        <c:noMultiLvlLbl val="0"/>
      </c:catAx>
      <c:valAx>
        <c:axId val="1291530176"/>
        <c:scaling>
          <c:orientation val="minMax"/>
          <c:max val="11"/>
          <c:min val="8"/>
        </c:scaling>
        <c:delete val="1"/>
        <c:axPos val="l"/>
        <c:majorGridlines>
          <c:spPr>
            <a:ln w="9525" cap="flat" cmpd="sng" algn="ctr">
              <a:solidFill>
                <a:schemeClr val="tx1">
                  <a:lumMod val="15000"/>
                  <a:lumOff val="85000"/>
                  <a:alpha val="32000"/>
                </a:schemeClr>
              </a:solidFill>
              <a:round/>
            </a:ln>
            <a:effectLst/>
          </c:spPr>
        </c:majorGridlines>
        <c:numFmt formatCode="General" sourceLinked="1"/>
        <c:majorTickMark val="none"/>
        <c:minorTickMark val="none"/>
        <c:tickLblPos val="nextTo"/>
        <c:crossAx val="1291528544"/>
        <c:crosses val="autoZero"/>
        <c:crossBetween val="between"/>
        <c:majorUnit val="1"/>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8041237113402001E-2"/>
          <c:y val="9.3220338983050793E-2"/>
          <c:w val="0.92371134020618595"/>
          <c:h val="0.70762711864406802"/>
        </c:manualLayout>
      </c:layout>
      <c:lineChart>
        <c:grouping val="standard"/>
        <c:varyColors val="0"/>
        <c:ser>
          <c:idx val="1"/>
          <c:order val="0"/>
          <c:spPr>
            <a:ln w="31750" cap="rnd">
              <a:solidFill>
                <a:srgbClr val="6DBCEA">
                  <a:alpha val="85000"/>
                </a:srgbClr>
              </a:solidFill>
              <a:prstDash val="dash"/>
              <a:round/>
            </a:ln>
            <a:effectLst/>
          </c:spPr>
          <c:marker>
            <c:symbol val="none"/>
          </c:marker>
          <c:cat>
            <c:numRef>
              <c:f>'Main series'!$A$3:$A$144</c:f>
              <c:numCache>
                <c:formatCode>General</c:formatCode>
                <c:ptCount val="142"/>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numCache>
            </c:numRef>
          </c:cat>
          <c:val>
            <c:numRef>
              <c:f>'Main series'!$G$3:$G$144</c:f>
              <c:numCache>
                <c:formatCode>General</c:formatCode>
                <c:ptCount val="142"/>
                <c:pt idx="59">
                  <c:v>9.3499143123475008</c:v>
                </c:pt>
                <c:pt idx="60">
                  <c:v>9.3685085363207907</c:v>
                </c:pt>
                <c:pt idx="61">
                  <c:v>9.3871027602940771</c:v>
                </c:pt>
                <c:pt idx="62">
                  <c:v>9.4056969842673794</c:v>
                </c:pt>
                <c:pt idx="63">
                  <c:v>9.4242912082406676</c:v>
                </c:pt>
                <c:pt idx="64">
                  <c:v>9.4428854322139593</c:v>
                </c:pt>
                <c:pt idx="65">
                  <c:v>9.4614796561872492</c:v>
                </c:pt>
                <c:pt idx="66">
                  <c:v>9.4800738801605409</c:v>
                </c:pt>
                <c:pt idx="67">
                  <c:v>9.4986681041337118</c:v>
                </c:pt>
                <c:pt idx="68">
                  <c:v>9.5172623281071171</c:v>
                </c:pt>
                <c:pt idx="69">
                  <c:v>9.5358565520804195</c:v>
                </c:pt>
                <c:pt idx="70">
                  <c:v>9.5544507760537094</c:v>
                </c:pt>
                <c:pt idx="71">
                  <c:v>9.5730450000269993</c:v>
                </c:pt>
                <c:pt idx="72">
                  <c:v>9.5916392240002892</c:v>
                </c:pt>
                <c:pt idx="73">
                  <c:v>9.6102334479734655</c:v>
                </c:pt>
                <c:pt idx="74">
                  <c:v>9.6288276719468442</c:v>
                </c:pt>
                <c:pt idx="75">
                  <c:v>9.6474218959201679</c:v>
                </c:pt>
                <c:pt idx="76">
                  <c:v>9.6660161198934595</c:v>
                </c:pt>
                <c:pt idx="77">
                  <c:v>9.6846103438667512</c:v>
                </c:pt>
                <c:pt idx="78">
                  <c:v>9.7032045678400412</c:v>
                </c:pt>
                <c:pt idx="79">
                  <c:v>9.721798791813244</c:v>
                </c:pt>
                <c:pt idx="80">
                  <c:v>9.740393015786621</c:v>
                </c:pt>
                <c:pt idx="81">
                  <c:v>9.7589872397599198</c:v>
                </c:pt>
                <c:pt idx="82">
                  <c:v>9.7775814637332079</c:v>
                </c:pt>
                <c:pt idx="83">
                  <c:v>9.7961756877064943</c:v>
                </c:pt>
                <c:pt idx="84">
                  <c:v>9.8147699116797948</c:v>
                </c:pt>
                <c:pt idx="85">
                  <c:v>9.833364135653083</c:v>
                </c:pt>
                <c:pt idx="86">
                  <c:v>9.8519583596263764</c:v>
                </c:pt>
                <c:pt idx="87">
                  <c:v>9.8705525835996752</c:v>
                </c:pt>
                <c:pt idx="88">
                  <c:v>9.8891468075729598</c:v>
                </c:pt>
                <c:pt idx="89">
                  <c:v>9.9077410315462497</c:v>
                </c:pt>
                <c:pt idx="90">
                  <c:v>9.9263352555195432</c:v>
                </c:pt>
                <c:pt idx="91">
                  <c:v>9.944929479492794</c:v>
                </c:pt>
                <c:pt idx="92">
                  <c:v>9.9635237034661248</c:v>
                </c:pt>
                <c:pt idx="93">
                  <c:v>9.9821179274394201</c:v>
                </c:pt>
                <c:pt idx="94">
                  <c:v>10.00071215141271</c:v>
                </c:pt>
                <c:pt idx="95">
                  <c:v>10.019306375386</c:v>
                </c:pt>
                <c:pt idx="96">
                  <c:v>10.0379005993593</c:v>
                </c:pt>
                <c:pt idx="97">
                  <c:v>10.056494823332599</c:v>
                </c:pt>
                <c:pt idx="98">
                  <c:v>10.07508904730588</c:v>
                </c:pt>
                <c:pt idx="99">
                  <c:v>10.09368327127917</c:v>
                </c:pt>
                <c:pt idx="100">
                  <c:v>10.11227749525246</c:v>
                </c:pt>
                <c:pt idx="101">
                  <c:v>10.13087171922575</c:v>
                </c:pt>
                <c:pt idx="102">
                  <c:v>10.14946594319904</c:v>
                </c:pt>
                <c:pt idx="103">
                  <c:v>10.168060167172341</c:v>
                </c:pt>
                <c:pt idx="104">
                  <c:v>10.18665439114563</c:v>
                </c:pt>
                <c:pt idx="105">
                  <c:v>10.20524861511892</c:v>
                </c:pt>
                <c:pt idx="106">
                  <c:v>10.22384283909221</c:v>
                </c:pt>
                <c:pt idx="107">
                  <c:v>10.2424370630655</c:v>
                </c:pt>
                <c:pt idx="108">
                  <c:v>10.261031287038801</c:v>
                </c:pt>
                <c:pt idx="109">
                  <c:v>10.2796255110121</c:v>
                </c:pt>
                <c:pt idx="110">
                  <c:v>10.298219734985381</c:v>
                </c:pt>
                <c:pt idx="111">
                  <c:v>10.31681395895867</c:v>
                </c:pt>
                <c:pt idx="112">
                  <c:v>10.33540818293196</c:v>
                </c:pt>
                <c:pt idx="113">
                  <c:v>10.35400240690525</c:v>
                </c:pt>
                <c:pt idx="114">
                  <c:v>10.37259663087854</c:v>
                </c:pt>
                <c:pt idx="115">
                  <c:v>10.391190854851841</c:v>
                </c:pt>
                <c:pt idx="116">
                  <c:v>10.409785078825131</c:v>
                </c:pt>
                <c:pt idx="117">
                  <c:v>10.428379302798421</c:v>
                </c:pt>
                <c:pt idx="118">
                  <c:v>10.446973526771711</c:v>
                </c:pt>
                <c:pt idx="119">
                  <c:v>10.465567750745</c:v>
                </c:pt>
                <c:pt idx="120">
                  <c:v>10.484161974718299</c:v>
                </c:pt>
                <c:pt idx="121">
                  <c:v>10.5027561986916</c:v>
                </c:pt>
                <c:pt idx="122">
                  <c:v>10.521350422664881</c:v>
                </c:pt>
                <c:pt idx="123">
                  <c:v>10.539944646638171</c:v>
                </c:pt>
                <c:pt idx="124">
                  <c:v>10.558538870611461</c:v>
                </c:pt>
                <c:pt idx="125">
                  <c:v>10.577133094584751</c:v>
                </c:pt>
                <c:pt idx="126">
                  <c:v>10.595727318558041</c:v>
                </c:pt>
                <c:pt idx="127">
                  <c:v>10.614321542531339</c:v>
                </c:pt>
                <c:pt idx="128">
                  <c:v>10.632915766504629</c:v>
                </c:pt>
                <c:pt idx="129">
                  <c:v>10.651509990477919</c:v>
                </c:pt>
                <c:pt idx="130">
                  <c:v>10.670104214451211</c:v>
                </c:pt>
                <c:pt idx="131">
                  <c:v>10.688698438424501</c:v>
                </c:pt>
                <c:pt idx="132">
                  <c:v>10.707292662397791</c:v>
                </c:pt>
                <c:pt idx="133">
                  <c:v>10.7258868863711</c:v>
                </c:pt>
                <c:pt idx="134">
                  <c:v>10.744481110344379</c:v>
                </c:pt>
                <c:pt idx="135">
                  <c:v>10.763075334317669</c:v>
                </c:pt>
                <c:pt idx="136">
                  <c:v>10.781669558290959</c:v>
                </c:pt>
                <c:pt idx="137">
                  <c:v>10.800263782264251</c:v>
                </c:pt>
                <c:pt idx="138">
                  <c:v>10.818858006237541</c:v>
                </c:pt>
                <c:pt idx="139">
                  <c:v>10.83745223021084</c:v>
                </c:pt>
                <c:pt idx="140">
                  <c:v>10.85604645418413</c:v>
                </c:pt>
                <c:pt idx="141">
                  <c:v>10.874640678157419</c:v>
                </c:pt>
              </c:numCache>
            </c:numRef>
          </c:val>
          <c:smooth val="0"/>
          <c:extLst>
            <c:ext xmlns:c16="http://schemas.microsoft.com/office/drawing/2014/chart" uri="{C3380CC4-5D6E-409C-BE32-E72D297353CC}">
              <c16:uniqueId val="{00000000-702A-4FFD-9625-07617684B5EC}"/>
            </c:ext>
          </c:extLst>
        </c:ser>
        <c:ser>
          <c:idx val="3"/>
          <c:order val="1"/>
          <c:spPr>
            <a:ln w="31750" cap="rnd">
              <a:solidFill>
                <a:srgbClr val="FED115"/>
              </a:solidFill>
              <a:round/>
            </a:ln>
            <a:effectLst/>
          </c:spPr>
          <c:marker>
            <c:symbol val="none"/>
          </c:marker>
          <c:cat>
            <c:numRef>
              <c:f>'Main series'!$A$3:$A$144</c:f>
              <c:numCache>
                <c:formatCode>General</c:formatCode>
                <c:ptCount val="142"/>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numCache>
            </c:numRef>
          </c:cat>
          <c:val>
            <c:numRef>
              <c:f>'Main series'!$H$3:$H$144</c:f>
              <c:numCache>
                <c:formatCode>General</c:formatCode>
                <c:ptCount val="142"/>
                <c:pt idx="0">
                  <c:v>8.2528550979232893</c:v>
                </c:pt>
                <c:pt idx="1">
                  <c:v>8.271449321896581</c:v>
                </c:pt>
                <c:pt idx="2">
                  <c:v>8.2900435458698709</c:v>
                </c:pt>
                <c:pt idx="3">
                  <c:v>8.3086377698431662</c:v>
                </c:pt>
                <c:pt idx="4">
                  <c:v>8.3272319938164543</c:v>
                </c:pt>
                <c:pt idx="5">
                  <c:v>8.3458262177897495</c:v>
                </c:pt>
                <c:pt idx="6">
                  <c:v>8.3644204417630394</c:v>
                </c:pt>
                <c:pt idx="7">
                  <c:v>8.3830146657363311</c:v>
                </c:pt>
                <c:pt idx="8">
                  <c:v>8.4016088897096246</c:v>
                </c:pt>
                <c:pt idx="9">
                  <c:v>8.4202031136829163</c:v>
                </c:pt>
                <c:pt idx="10">
                  <c:v>8.4387973376562062</c:v>
                </c:pt>
                <c:pt idx="11">
                  <c:v>8.4573915616294997</c:v>
                </c:pt>
                <c:pt idx="12">
                  <c:v>8.4759857856027896</c:v>
                </c:pt>
                <c:pt idx="13">
                  <c:v>8.4945800095760848</c:v>
                </c:pt>
                <c:pt idx="14">
                  <c:v>8.5131742335493747</c:v>
                </c:pt>
                <c:pt idx="15">
                  <c:v>8.5317684575226629</c:v>
                </c:pt>
                <c:pt idx="16">
                  <c:v>8.5503626814959581</c:v>
                </c:pt>
                <c:pt idx="17">
                  <c:v>8.5689569054692498</c:v>
                </c:pt>
                <c:pt idx="18">
                  <c:v>8.5875511294425415</c:v>
                </c:pt>
                <c:pt idx="19">
                  <c:v>8.6061453534158332</c:v>
                </c:pt>
                <c:pt idx="20">
                  <c:v>8.6247395773891231</c:v>
                </c:pt>
                <c:pt idx="21">
                  <c:v>8.643333801362413</c:v>
                </c:pt>
                <c:pt idx="22">
                  <c:v>8.6619280253356941</c:v>
                </c:pt>
                <c:pt idx="23">
                  <c:v>8.680522249309</c:v>
                </c:pt>
                <c:pt idx="24">
                  <c:v>8.6991164732822899</c:v>
                </c:pt>
                <c:pt idx="25">
                  <c:v>8.7177106972555443</c:v>
                </c:pt>
                <c:pt idx="26">
                  <c:v>8.7363049212288679</c:v>
                </c:pt>
                <c:pt idx="27">
                  <c:v>8.7548991452021649</c:v>
                </c:pt>
                <c:pt idx="28">
                  <c:v>8.7734933691754584</c:v>
                </c:pt>
                <c:pt idx="29">
                  <c:v>8.7920875931487501</c:v>
                </c:pt>
                <c:pt idx="30">
                  <c:v>8.81068181712204</c:v>
                </c:pt>
                <c:pt idx="31">
                  <c:v>8.8292760410953335</c:v>
                </c:pt>
                <c:pt idx="32">
                  <c:v>8.8478702650686252</c:v>
                </c:pt>
                <c:pt idx="33">
                  <c:v>8.8664644890419204</c:v>
                </c:pt>
                <c:pt idx="34">
                  <c:v>8.8850587130152103</c:v>
                </c:pt>
                <c:pt idx="35">
                  <c:v>8.9036529369885002</c:v>
                </c:pt>
                <c:pt idx="36">
                  <c:v>8.9222471609617902</c:v>
                </c:pt>
                <c:pt idx="37">
                  <c:v>8.9408413849350641</c:v>
                </c:pt>
                <c:pt idx="38">
                  <c:v>8.9594356089083806</c:v>
                </c:pt>
                <c:pt idx="39">
                  <c:v>8.9780298328816652</c:v>
                </c:pt>
                <c:pt idx="40">
                  <c:v>8.9966240568549605</c:v>
                </c:pt>
                <c:pt idx="41">
                  <c:v>9.0152182808282504</c:v>
                </c:pt>
                <c:pt idx="42">
                  <c:v>9.0338125048015421</c:v>
                </c:pt>
                <c:pt idx="43">
                  <c:v>9.0524067287748462</c:v>
                </c:pt>
                <c:pt idx="44">
                  <c:v>9.0710009527481255</c:v>
                </c:pt>
                <c:pt idx="45">
                  <c:v>9.0895951767214207</c:v>
                </c:pt>
                <c:pt idx="46">
                  <c:v>9.1081894006946982</c:v>
                </c:pt>
                <c:pt idx="47">
                  <c:v>9.1267836246680005</c:v>
                </c:pt>
                <c:pt idx="48">
                  <c:v>9.1453778486412922</c:v>
                </c:pt>
                <c:pt idx="49">
                  <c:v>9.1639720726145679</c:v>
                </c:pt>
                <c:pt idx="50">
                  <c:v>9.1825662965878792</c:v>
                </c:pt>
                <c:pt idx="51">
                  <c:v>9.2011605205611442</c:v>
                </c:pt>
                <c:pt idx="52">
                  <c:v>9.2197547445344483</c:v>
                </c:pt>
                <c:pt idx="53">
                  <c:v>9.2383489685076441</c:v>
                </c:pt>
                <c:pt idx="54">
                  <c:v>9.2569431924810424</c:v>
                </c:pt>
                <c:pt idx="55">
                  <c:v>9.2755374164543394</c:v>
                </c:pt>
                <c:pt idx="56">
                  <c:v>9.2941316404276186</c:v>
                </c:pt>
                <c:pt idx="57">
                  <c:v>9.3127258644009192</c:v>
                </c:pt>
                <c:pt idx="58">
                  <c:v>9.3313200883740866</c:v>
                </c:pt>
              </c:numCache>
            </c:numRef>
          </c:val>
          <c:smooth val="0"/>
          <c:extLst>
            <c:ext xmlns:c16="http://schemas.microsoft.com/office/drawing/2014/chart" uri="{C3380CC4-5D6E-409C-BE32-E72D297353CC}">
              <c16:uniqueId val="{00000002-702A-4FFD-9625-07617684B5EC}"/>
            </c:ext>
          </c:extLst>
        </c:ser>
        <c:dLbls>
          <c:showLegendKey val="0"/>
          <c:showVal val="0"/>
          <c:showCatName val="0"/>
          <c:showSerName val="0"/>
          <c:showPercent val="0"/>
          <c:showBubbleSize val="0"/>
        </c:dLbls>
        <c:smooth val="0"/>
        <c:axId val="1291531264"/>
        <c:axId val="1291531808"/>
      </c:lineChart>
      <c:catAx>
        <c:axId val="1291531264"/>
        <c:scaling>
          <c:orientation val="minMax"/>
        </c:scaling>
        <c:delete val="1"/>
        <c:axPos val="b"/>
        <c:numFmt formatCode="General" sourceLinked="1"/>
        <c:majorTickMark val="out"/>
        <c:minorTickMark val="none"/>
        <c:tickLblPos val="nextTo"/>
        <c:crossAx val="1291531808"/>
        <c:crosses val="autoZero"/>
        <c:auto val="1"/>
        <c:lblAlgn val="ctr"/>
        <c:lblOffset val="100"/>
        <c:tickLblSkip val="7"/>
        <c:tickMarkSkip val="4"/>
        <c:noMultiLvlLbl val="0"/>
      </c:catAx>
      <c:valAx>
        <c:axId val="1291531808"/>
        <c:scaling>
          <c:orientation val="minMax"/>
          <c:max val="11"/>
          <c:min val="8"/>
        </c:scaling>
        <c:delete val="1"/>
        <c:axPos val="l"/>
        <c:numFmt formatCode="General" sourceLinked="1"/>
        <c:majorTickMark val="none"/>
        <c:minorTickMark val="none"/>
        <c:tickLblPos val="nextTo"/>
        <c:crossAx val="1291531264"/>
        <c:crosses val="autoZero"/>
        <c:crossBetween val="between"/>
        <c:majorUnit val="1"/>
      </c:valAx>
      <c:spPr>
        <a:noFill/>
        <a:ln w="25400">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8041237113402001E-2"/>
          <c:y val="9.3220338983050793E-2"/>
          <c:w val="0.92371134020618595"/>
          <c:h val="0.70762711864406802"/>
        </c:manualLayout>
      </c:layout>
      <c:lineChart>
        <c:grouping val="standard"/>
        <c:varyColors val="0"/>
        <c:ser>
          <c:idx val="2"/>
          <c:order val="0"/>
          <c:spPr>
            <a:ln w="22225" cap="rnd">
              <a:solidFill>
                <a:srgbClr val="FF3300"/>
              </a:solidFill>
              <a:round/>
            </a:ln>
            <a:effectLst/>
          </c:spPr>
          <c:marker>
            <c:symbol val="circle"/>
            <c:size val="3"/>
            <c:spPr>
              <a:solidFill>
                <a:srgbClr val="FF3300"/>
              </a:solidFill>
              <a:ln w="9525">
                <a:solidFill>
                  <a:srgbClr val="FF3300"/>
                </a:solidFill>
                <a:round/>
              </a:ln>
              <a:effectLst/>
            </c:spPr>
          </c:marker>
          <c:cat>
            <c:numRef>
              <c:f>'Main series'!$A$3:$A$144</c:f>
              <c:numCache>
                <c:formatCode>General</c:formatCode>
                <c:ptCount val="142"/>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numCache>
            </c:numRef>
          </c:cat>
          <c:val>
            <c:numRef>
              <c:f>'Main series'!$I$3:$I$144</c:f>
              <c:numCache>
                <c:formatCode>General</c:formatCode>
                <c:ptCount val="142"/>
                <c:pt idx="0">
                  <c:v>8.2528550979233</c:v>
                </c:pt>
                <c:pt idx="1">
                  <c:v>8.2889138866696186</c:v>
                </c:pt>
                <c:pt idx="2">
                  <c:v>8.3372837775400903</c:v>
                </c:pt>
                <c:pt idx="3">
                  <c:v>8.328027666100791</c:v>
                </c:pt>
                <c:pt idx="4">
                  <c:v>8.2992554891784796</c:v>
                </c:pt>
                <c:pt idx="5">
                  <c:v>8.3104972432564708</c:v>
                </c:pt>
                <c:pt idx="6">
                  <c:v>8.3303497384317708</c:v>
                </c:pt>
                <c:pt idx="7">
                  <c:v>8.3709722465129595</c:v>
                </c:pt>
                <c:pt idx="8">
                  <c:v>8.4084011517761379</c:v>
                </c:pt>
                <c:pt idx="9">
                  <c:v>8.4429264139417057</c:v>
                </c:pt>
                <c:pt idx="10">
                  <c:v>8.4927990841564505</c:v>
                </c:pt>
                <c:pt idx="11">
                  <c:v>8.5100488949537549</c:v>
                </c:pt>
                <c:pt idx="12">
                  <c:v>8.5262437754410474</c:v>
                </c:pt>
                <c:pt idx="13">
                  <c:v>8.5285292730552751</c:v>
                </c:pt>
                <c:pt idx="14">
                  <c:v>8.5244307113440261</c:v>
                </c:pt>
                <c:pt idx="15">
                  <c:v>8.5204591292161336</c:v>
                </c:pt>
                <c:pt idx="16">
                  <c:v>8.5644042084563292</c:v>
                </c:pt>
                <c:pt idx="17">
                  <c:v>8.58254642974223</c:v>
                </c:pt>
                <c:pt idx="18">
                  <c:v>8.5860997900536447</c:v>
                </c:pt>
                <c:pt idx="19">
                  <c:v>8.620955747250397</c:v>
                </c:pt>
                <c:pt idx="20">
                  <c:v>8.6702784950203142</c:v>
                </c:pt>
                <c:pt idx="21">
                  <c:v>8.6922816278168682</c:v>
                </c:pt>
                <c:pt idx="22">
                  <c:v>8.7647703533888972</c:v>
                </c:pt>
                <c:pt idx="23">
                  <c:v>8.6954662796931252</c:v>
                </c:pt>
                <c:pt idx="24">
                  <c:v>8.6469779294275142</c:v>
                </c:pt>
                <c:pt idx="25">
                  <c:v>8.7420576413810984</c:v>
                </c:pt>
                <c:pt idx="26">
                  <c:v>8.7029245122682202</c:v>
                </c:pt>
                <c:pt idx="27">
                  <c:v>8.77586186845868</c:v>
                </c:pt>
                <c:pt idx="28">
                  <c:v>8.7785322950882705</c:v>
                </c:pt>
                <c:pt idx="29">
                  <c:v>8.8479596722577902</c:v>
                </c:pt>
                <c:pt idx="30">
                  <c:v>8.8576571347734294</c:v>
                </c:pt>
                <c:pt idx="31">
                  <c:v>8.9449365478868099</c:v>
                </c:pt>
                <c:pt idx="32">
                  <c:v>8.9351985133832095</c:v>
                </c:pt>
                <c:pt idx="33">
                  <c:v>8.9642249566607752</c:v>
                </c:pt>
                <c:pt idx="34">
                  <c:v>8.9326618091025498</c:v>
                </c:pt>
                <c:pt idx="35">
                  <c:v>8.9840836788985641</c:v>
                </c:pt>
                <c:pt idx="36">
                  <c:v>9.0740361311485724</c:v>
                </c:pt>
                <c:pt idx="37">
                  <c:v>9.071220705181064</c:v>
                </c:pt>
                <c:pt idx="38">
                  <c:v>8.9663760238045072</c:v>
                </c:pt>
                <c:pt idx="39">
                  <c:v>9.0618340940083701</c:v>
                </c:pt>
                <c:pt idx="40">
                  <c:v>9.051061997026455</c:v>
                </c:pt>
                <c:pt idx="41">
                  <c:v>9.0674266852046692</c:v>
                </c:pt>
                <c:pt idx="42">
                  <c:v>9.0977063588027107</c:v>
                </c:pt>
                <c:pt idx="43">
                  <c:v>9.1167438878462406</c:v>
                </c:pt>
                <c:pt idx="44">
                  <c:v>9.0173607707342942</c:v>
                </c:pt>
                <c:pt idx="45">
                  <c:v>9.0308051826679208</c:v>
                </c:pt>
                <c:pt idx="46">
                  <c:v>9.1461260027844808</c:v>
                </c:pt>
                <c:pt idx="47">
                  <c:v>9.1067103588566596</c:v>
                </c:pt>
                <c:pt idx="48">
                  <c:v>9.1821436971082093</c:v>
                </c:pt>
                <c:pt idx="49">
                  <c:v>9.1859216193022899</c:v>
                </c:pt>
                <c:pt idx="50">
                  <c:v>9.1631126289932858</c:v>
                </c:pt>
                <c:pt idx="51">
                  <c:v>9.1208818429619196</c:v>
                </c:pt>
                <c:pt idx="52">
                  <c:v>9.1608660326501035</c:v>
                </c:pt>
                <c:pt idx="53">
                  <c:v>9.267663437198804</c:v>
                </c:pt>
                <c:pt idx="54">
                  <c:v>9.2786855702417945</c:v>
                </c:pt>
                <c:pt idx="55">
                  <c:v>9.2866726365843544</c:v>
                </c:pt>
                <c:pt idx="56">
                  <c:v>9.3363367857565134</c:v>
                </c:pt>
                <c:pt idx="57">
                  <c:v>9.3324063388936906</c:v>
                </c:pt>
                <c:pt idx="58">
                  <c:v>9.3313200883740812</c:v>
                </c:pt>
              </c:numCache>
            </c:numRef>
          </c:val>
          <c:smooth val="0"/>
          <c:extLst>
            <c:ext xmlns:c16="http://schemas.microsoft.com/office/drawing/2014/chart" uri="{C3380CC4-5D6E-409C-BE32-E72D297353CC}">
              <c16:uniqueId val="{00000000-E9AB-4E81-AC35-792896432139}"/>
            </c:ext>
          </c:extLst>
        </c:ser>
        <c:dLbls>
          <c:showLegendKey val="0"/>
          <c:showVal val="0"/>
          <c:showCatName val="0"/>
          <c:showSerName val="0"/>
          <c:showPercent val="0"/>
          <c:showBubbleSize val="0"/>
        </c:dLbls>
        <c:marker val="1"/>
        <c:smooth val="0"/>
        <c:axId val="1291532352"/>
        <c:axId val="1291533440"/>
      </c:lineChart>
      <c:catAx>
        <c:axId val="1291532352"/>
        <c:scaling>
          <c:orientation val="minMax"/>
        </c:scaling>
        <c:delete val="1"/>
        <c:axPos val="b"/>
        <c:numFmt formatCode="General" sourceLinked="1"/>
        <c:majorTickMark val="none"/>
        <c:minorTickMark val="none"/>
        <c:tickLblPos val="nextTo"/>
        <c:crossAx val="1291533440"/>
        <c:crosses val="autoZero"/>
        <c:auto val="1"/>
        <c:lblAlgn val="ctr"/>
        <c:lblOffset val="100"/>
        <c:tickLblSkip val="7"/>
        <c:tickMarkSkip val="4"/>
        <c:noMultiLvlLbl val="0"/>
      </c:catAx>
      <c:valAx>
        <c:axId val="1291533440"/>
        <c:scaling>
          <c:orientation val="minMax"/>
          <c:max val="11"/>
          <c:min val="8"/>
        </c:scaling>
        <c:delete val="1"/>
        <c:axPos val="l"/>
        <c:numFmt formatCode="General" sourceLinked="1"/>
        <c:majorTickMark val="none"/>
        <c:minorTickMark val="none"/>
        <c:tickLblPos val="nextTo"/>
        <c:crossAx val="1291532352"/>
        <c:crosses val="autoZero"/>
        <c:crossBetween val="between"/>
        <c:majorUnit val="1"/>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8041237113402001E-2"/>
          <c:y val="9.3220338983050793E-2"/>
          <c:w val="0.92371134020618595"/>
          <c:h val="0.70762711864406802"/>
        </c:manualLayout>
      </c:layout>
      <c:lineChart>
        <c:grouping val="standard"/>
        <c:varyColors val="0"/>
        <c:ser>
          <c:idx val="1"/>
          <c:order val="0"/>
          <c:spPr>
            <a:ln w="22225" cap="rnd">
              <a:solidFill>
                <a:srgbClr val="6DBCEA"/>
              </a:solidFill>
              <a:prstDash val="dash"/>
              <a:round/>
            </a:ln>
            <a:effectLst/>
          </c:spPr>
          <c:marker>
            <c:symbol val="circle"/>
            <c:size val="2"/>
            <c:spPr>
              <a:solidFill>
                <a:srgbClr val="6DBCEA"/>
              </a:solidFill>
              <a:ln w="9525">
                <a:solidFill>
                  <a:srgbClr val="6DBCEA"/>
                </a:solidFill>
                <a:round/>
              </a:ln>
              <a:effectLst/>
            </c:spPr>
          </c:marker>
          <c:cat>
            <c:numRef>
              <c:f>'Main series'!$A$3:$A$144</c:f>
              <c:numCache>
                <c:formatCode>General</c:formatCode>
                <c:ptCount val="142"/>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numCache>
            </c:numRef>
          </c:cat>
          <c:val>
            <c:numRef>
              <c:f>'Main series'!$G$3:$G$144</c:f>
              <c:numCache>
                <c:formatCode>General</c:formatCode>
                <c:ptCount val="142"/>
                <c:pt idx="59">
                  <c:v>9.3499143123475008</c:v>
                </c:pt>
                <c:pt idx="60">
                  <c:v>9.3685085363207907</c:v>
                </c:pt>
                <c:pt idx="61">
                  <c:v>9.3871027602940771</c:v>
                </c:pt>
                <c:pt idx="62">
                  <c:v>9.4056969842673794</c:v>
                </c:pt>
                <c:pt idx="63">
                  <c:v>9.4242912082406676</c:v>
                </c:pt>
                <c:pt idx="64">
                  <c:v>9.4428854322139593</c:v>
                </c:pt>
                <c:pt idx="65">
                  <c:v>9.4614796561872492</c:v>
                </c:pt>
                <c:pt idx="66">
                  <c:v>9.4800738801605409</c:v>
                </c:pt>
                <c:pt idx="67">
                  <c:v>9.4986681041337118</c:v>
                </c:pt>
                <c:pt idx="68">
                  <c:v>9.5172623281071171</c:v>
                </c:pt>
                <c:pt idx="69">
                  <c:v>9.5358565520804195</c:v>
                </c:pt>
                <c:pt idx="70">
                  <c:v>9.5544507760537094</c:v>
                </c:pt>
                <c:pt idx="71">
                  <c:v>9.5730450000269993</c:v>
                </c:pt>
                <c:pt idx="72">
                  <c:v>9.5916392240002892</c:v>
                </c:pt>
                <c:pt idx="73">
                  <c:v>9.6102334479734655</c:v>
                </c:pt>
                <c:pt idx="74">
                  <c:v>9.6288276719468442</c:v>
                </c:pt>
                <c:pt idx="75">
                  <c:v>9.6474218959201679</c:v>
                </c:pt>
                <c:pt idx="76">
                  <c:v>9.6660161198934595</c:v>
                </c:pt>
                <c:pt idx="77">
                  <c:v>9.6846103438667512</c:v>
                </c:pt>
                <c:pt idx="78">
                  <c:v>9.7032045678400412</c:v>
                </c:pt>
                <c:pt idx="79">
                  <c:v>9.721798791813244</c:v>
                </c:pt>
                <c:pt idx="80">
                  <c:v>9.740393015786621</c:v>
                </c:pt>
                <c:pt idx="81">
                  <c:v>9.7589872397599198</c:v>
                </c:pt>
                <c:pt idx="82">
                  <c:v>9.7775814637332079</c:v>
                </c:pt>
                <c:pt idx="83">
                  <c:v>9.7961756877064943</c:v>
                </c:pt>
                <c:pt idx="84">
                  <c:v>9.8147699116797948</c:v>
                </c:pt>
                <c:pt idx="85">
                  <c:v>9.833364135653083</c:v>
                </c:pt>
                <c:pt idx="86">
                  <c:v>9.8519583596263764</c:v>
                </c:pt>
                <c:pt idx="87">
                  <c:v>9.8705525835996752</c:v>
                </c:pt>
                <c:pt idx="88">
                  <c:v>9.8891468075729598</c:v>
                </c:pt>
                <c:pt idx="89">
                  <c:v>9.9077410315462497</c:v>
                </c:pt>
                <c:pt idx="90">
                  <c:v>9.9263352555195432</c:v>
                </c:pt>
                <c:pt idx="91">
                  <c:v>9.944929479492794</c:v>
                </c:pt>
                <c:pt idx="92">
                  <c:v>9.9635237034661248</c:v>
                </c:pt>
                <c:pt idx="93">
                  <c:v>9.9821179274394201</c:v>
                </c:pt>
                <c:pt idx="94">
                  <c:v>10.00071215141271</c:v>
                </c:pt>
                <c:pt idx="95">
                  <c:v>10.019306375386</c:v>
                </c:pt>
                <c:pt idx="96">
                  <c:v>10.0379005993593</c:v>
                </c:pt>
                <c:pt idx="97">
                  <c:v>10.056494823332599</c:v>
                </c:pt>
                <c:pt idx="98">
                  <c:v>10.07508904730588</c:v>
                </c:pt>
                <c:pt idx="99">
                  <c:v>10.09368327127917</c:v>
                </c:pt>
                <c:pt idx="100">
                  <c:v>10.11227749525246</c:v>
                </c:pt>
                <c:pt idx="101">
                  <c:v>10.13087171922575</c:v>
                </c:pt>
                <c:pt idx="102">
                  <c:v>10.14946594319904</c:v>
                </c:pt>
                <c:pt idx="103">
                  <c:v>10.168060167172341</c:v>
                </c:pt>
                <c:pt idx="104">
                  <c:v>10.18665439114563</c:v>
                </c:pt>
                <c:pt idx="105">
                  <c:v>10.20524861511892</c:v>
                </c:pt>
                <c:pt idx="106">
                  <c:v>10.22384283909221</c:v>
                </c:pt>
                <c:pt idx="107">
                  <c:v>10.2424370630655</c:v>
                </c:pt>
                <c:pt idx="108">
                  <c:v>10.261031287038801</c:v>
                </c:pt>
                <c:pt idx="109">
                  <c:v>10.2796255110121</c:v>
                </c:pt>
                <c:pt idx="110">
                  <c:v>10.298219734985381</c:v>
                </c:pt>
                <c:pt idx="111">
                  <c:v>10.31681395895867</c:v>
                </c:pt>
                <c:pt idx="112">
                  <c:v>10.33540818293196</c:v>
                </c:pt>
                <c:pt idx="113">
                  <c:v>10.35400240690525</c:v>
                </c:pt>
                <c:pt idx="114">
                  <c:v>10.37259663087854</c:v>
                </c:pt>
                <c:pt idx="115">
                  <c:v>10.391190854851841</c:v>
                </c:pt>
                <c:pt idx="116">
                  <c:v>10.409785078825131</c:v>
                </c:pt>
                <c:pt idx="117">
                  <c:v>10.428379302798421</c:v>
                </c:pt>
                <c:pt idx="118">
                  <c:v>10.446973526771711</c:v>
                </c:pt>
                <c:pt idx="119">
                  <c:v>10.465567750745</c:v>
                </c:pt>
                <c:pt idx="120">
                  <c:v>10.484161974718299</c:v>
                </c:pt>
                <c:pt idx="121">
                  <c:v>10.5027561986916</c:v>
                </c:pt>
                <c:pt idx="122">
                  <c:v>10.521350422664881</c:v>
                </c:pt>
                <c:pt idx="123">
                  <c:v>10.539944646638171</c:v>
                </c:pt>
                <c:pt idx="124">
                  <c:v>10.558538870611461</c:v>
                </c:pt>
                <c:pt idx="125">
                  <c:v>10.577133094584751</c:v>
                </c:pt>
                <c:pt idx="126">
                  <c:v>10.595727318558041</c:v>
                </c:pt>
                <c:pt idx="127">
                  <c:v>10.614321542531339</c:v>
                </c:pt>
                <c:pt idx="128">
                  <c:v>10.632915766504629</c:v>
                </c:pt>
                <c:pt idx="129">
                  <c:v>10.651509990477919</c:v>
                </c:pt>
                <c:pt idx="130">
                  <c:v>10.670104214451211</c:v>
                </c:pt>
                <c:pt idx="131">
                  <c:v>10.688698438424501</c:v>
                </c:pt>
                <c:pt idx="132">
                  <c:v>10.707292662397791</c:v>
                </c:pt>
                <c:pt idx="133">
                  <c:v>10.7258868863711</c:v>
                </c:pt>
                <c:pt idx="134">
                  <c:v>10.744481110344379</c:v>
                </c:pt>
                <c:pt idx="135">
                  <c:v>10.763075334317669</c:v>
                </c:pt>
                <c:pt idx="136">
                  <c:v>10.781669558290959</c:v>
                </c:pt>
                <c:pt idx="137">
                  <c:v>10.800263782264251</c:v>
                </c:pt>
                <c:pt idx="138">
                  <c:v>10.818858006237541</c:v>
                </c:pt>
                <c:pt idx="139">
                  <c:v>10.83745223021084</c:v>
                </c:pt>
                <c:pt idx="140">
                  <c:v>10.85604645418413</c:v>
                </c:pt>
                <c:pt idx="141">
                  <c:v>10.874640678157419</c:v>
                </c:pt>
              </c:numCache>
            </c:numRef>
          </c:val>
          <c:smooth val="0"/>
          <c:extLst>
            <c:ext xmlns:c16="http://schemas.microsoft.com/office/drawing/2014/chart" uri="{C3380CC4-5D6E-409C-BE32-E72D297353CC}">
              <c16:uniqueId val="{00000000-AE79-492D-B065-70E6A7EE8F4E}"/>
            </c:ext>
          </c:extLst>
        </c:ser>
        <c:ser>
          <c:idx val="2"/>
          <c:order val="1"/>
          <c:spPr>
            <a:ln w="22225" cap="rnd">
              <a:solidFill>
                <a:srgbClr val="FF3300"/>
              </a:solidFill>
              <a:round/>
            </a:ln>
            <a:effectLst/>
          </c:spPr>
          <c:marker>
            <c:symbol val="circle"/>
            <c:size val="3"/>
            <c:spPr>
              <a:solidFill>
                <a:srgbClr val="FF3300"/>
              </a:solidFill>
              <a:ln w="9525">
                <a:solidFill>
                  <a:srgbClr val="FF3300"/>
                </a:solidFill>
                <a:round/>
              </a:ln>
              <a:effectLst/>
            </c:spPr>
          </c:marker>
          <c:cat>
            <c:numRef>
              <c:f>'Main series'!$A$3:$A$144</c:f>
              <c:numCache>
                <c:formatCode>General</c:formatCode>
                <c:ptCount val="142"/>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numCache>
            </c:numRef>
          </c:cat>
          <c:val>
            <c:numRef>
              <c:f>'Main series'!$F$3:$F$144</c:f>
              <c:numCache>
                <c:formatCode>General</c:formatCode>
                <c:ptCount val="142"/>
                <c:pt idx="0">
                  <c:v>8.2528550979233</c:v>
                </c:pt>
                <c:pt idx="1">
                  <c:v>8.2889138866696186</c:v>
                </c:pt>
                <c:pt idx="2">
                  <c:v>8.3372837775400903</c:v>
                </c:pt>
                <c:pt idx="3">
                  <c:v>8.328027666100791</c:v>
                </c:pt>
                <c:pt idx="4">
                  <c:v>8.2992554891784813</c:v>
                </c:pt>
                <c:pt idx="5">
                  <c:v>8.3104972432564708</c:v>
                </c:pt>
                <c:pt idx="6">
                  <c:v>8.3303497384317708</c:v>
                </c:pt>
                <c:pt idx="7">
                  <c:v>8.3709722465129595</c:v>
                </c:pt>
                <c:pt idx="8">
                  <c:v>8.4084011517761379</c:v>
                </c:pt>
                <c:pt idx="9">
                  <c:v>8.4429264139417057</c:v>
                </c:pt>
                <c:pt idx="10">
                  <c:v>8.4927990841564505</c:v>
                </c:pt>
                <c:pt idx="11">
                  <c:v>8.5100488949537549</c:v>
                </c:pt>
                <c:pt idx="12">
                  <c:v>8.5262437754410474</c:v>
                </c:pt>
                <c:pt idx="13">
                  <c:v>8.5285292730552751</c:v>
                </c:pt>
                <c:pt idx="14">
                  <c:v>8.5244307113440261</c:v>
                </c:pt>
                <c:pt idx="15">
                  <c:v>8.5204591292161336</c:v>
                </c:pt>
                <c:pt idx="16">
                  <c:v>8.5644042084563292</c:v>
                </c:pt>
                <c:pt idx="17">
                  <c:v>8.58254642974223</c:v>
                </c:pt>
                <c:pt idx="18">
                  <c:v>8.5860997900536447</c:v>
                </c:pt>
                <c:pt idx="19">
                  <c:v>8.6209557472504024</c:v>
                </c:pt>
                <c:pt idx="20">
                  <c:v>8.6702784950203142</c:v>
                </c:pt>
                <c:pt idx="21">
                  <c:v>8.6922816278168682</c:v>
                </c:pt>
                <c:pt idx="22">
                  <c:v>8.7647703533888972</c:v>
                </c:pt>
                <c:pt idx="23">
                  <c:v>8.6954662796931252</c:v>
                </c:pt>
                <c:pt idx="24">
                  <c:v>8.6469779294275142</c:v>
                </c:pt>
                <c:pt idx="25">
                  <c:v>8.7420576413810984</c:v>
                </c:pt>
                <c:pt idx="26">
                  <c:v>8.7029245122682202</c:v>
                </c:pt>
                <c:pt idx="27">
                  <c:v>8.77586186845868</c:v>
                </c:pt>
                <c:pt idx="28">
                  <c:v>8.7785322950882705</c:v>
                </c:pt>
                <c:pt idx="29">
                  <c:v>8.8479596722577902</c:v>
                </c:pt>
                <c:pt idx="30">
                  <c:v>8.8576571347734294</c:v>
                </c:pt>
                <c:pt idx="31">
                  <c:v>8.9449365478868099</c:v>
                </c:pt>
                <c:pt idx="32">
                  <c:v>8.9351985133832095</c:v>
                </c:pt>
                <c:pt idx="33">
                  <c:v>8.9642249566607752</c:v>
                </c:pt>
                <c:pt idx="34">
                  <c:v>8.9326618091025498</c:v>
                </c:pt>
                <c:pt idx="35">
                  <c:v>8.9840836788985641</c:v>
                </c:pt>
                <c:pt idx="36">
                  <c:v>9.0740361311485724</c:v>
                </c:pt>
                <c:pt idx="37">
                  <c:v>9.071220705181064</c:v>
                </c:pt>
                <c:pt idx="38">
                  <c:v>8.9663760238045072</c:v>
                </c:pt>
                <c:pt idx="39">
                  <c:v>9.0618340940083701</c:v>
                </c:pt>
                <c:pt idx="40">
                  <c:v>9.051061997026455</c:v>
                </c:pt>
                <c:pt idx="41">
                  <c:v>9.0674266852046692</c:v>
                </c:pt>
                <c:pt idx="42">
                  <c:v>9.0977063588027107</c:v>
                </c:pt>
                <c:pt idx="43">
                  <c:v>9.1167438878462406</c:v>
                </c:pt>
                <c:pt idx="44">
                  <c:v>9.0173607707342942</c:v>
                </c:pt>
                <c:pt idx="45">
                  <c:v>9.0308051826679208</c:v>
                </c:pt>
                <c:pt idx="46">
                  <c:v>9.1461260027844808</c:v>
                </c:pt>
                <c:pt idx="47">
                  <c:v>9.1067103588566596</c:v>
                </c:pt>
                <c:pt idx="48">
                  <c:v>9.1821436971082093</c:v>
                </c:pt>
                <c:pt idx="49">
                  <c:v>9.1859216193022899</c:v>
                </c:pt>
                <c:pt idx="50">
                  <c:v>9.1631126289932858</c:v>
                </c:pt>
                <c:pt idx="51">
                  <c:v>9.1208818429619196</c:v>
                </c:pt>
                <c:pt idx="52">
                  <c:v>9.1608660326501035</c:v>
                </c:pt>
                <c:pt idx="53">
                  <c:v>9.267663437198804</c:v>
                </c:pt>
                <c:pt idx="54">
                  <c:v>9.2786855702417945</c:v>
                </c:pt>
                <c:pt idx="55">
                  <c:v>9.2866726365843544</c:v>
                </c:pt>
                <c:pt idx="56">
                  <c:v>9.3363367857565134</c:v>
                </c:pt>
                <c:pt idx="57">
                  <c:v>9.3324063388936906</c:v>
                </c:pt>
                <c:pt idx="58">
                  <c:v>9.3313200883740866</c:v>
                </c:pt>
                <c:pt idx="59">
                  <c:v>9.3802472398877494</c:v>
                </c:pt>
                <c:pt idx="60">
                  <c:v>9.2687529844635481</c:v>
                </c:pt>
                <c:pt idx="61">
                  <c:v>9.1738964325560524</c:v>
                </c:pt>
                <c:pt idx="62">
                  <c:v>9.0237578150261246</c:v>
                </c:pt>
                <c:pt idx="63">
                  <c:v>8.9971169854964472</c:v>
                </c:pt>
                <c:pt idx="64">
                  <c:v>9.0663717742190482</c:v>
                </c:pt>
                <c:pt idx="65">
                  <c:v>9.1364362042598302</c:v>
                </c:pt>
                <c:pt idx="66">
                  <c:v>9.2636582433049792</c:v>
                </c:pt>
                <c:pt idx="67">
                  <c:v>9.3055459108155603</c:v>
                </c:pt>
                <c:pt idx="68">
                  <c:v>9.251106881350287</c:v>
                </c:pt>
                <c:pt idx="69">
                  <c:v>9.3191633828041187</c:v>
                </c:pt>
                <c:pt idx="70">
                  <c:v>9.3878081775553373</c:v>
                </c:pt>
                <c:pt idx="71">
                  <c:v>9.5404673726759963</c:v>
                </c:pt>
                <c:pt idx="72">
                  <c:v>9.7026447905709468</c:v>
                </c:pt>
                <c:pt idx="73">
                  <c:v>9.8561715555328888</c:v>
                </c:pt>
                <c:pt idx="74">
                  <c:v>9.9227466017742394</c:v>
                </c:pt>
                <c:pt idx="75">
                  <c:v>9.8930677069173125</c:v>
                </c:pt>
                <c:pt idx="76">
                  <c:v>9.6701033749665637</c:v>
                </c:pt>
                <c:pt idx="77">
                  <c:v>9.6216411901736976</c:v>
                </c:pt>
                <c:pt idx="78">
                  <c:v>9.6419650404432442</c:v>
                </c:pt>
                <c:pt idx="79">
                  <c:v>9.6254596890540203</c:v>
                </c:pt>
                <c:pt idx="80">
                  <c:v>9.6869843992593907</c:v>
                </c:pt>
                <c:pt idx="81">
                  <c:v>9.7676104531057018</c:v>
                </c:pt>
                <c:pt idx="82">
                  <c:v>9.7884009393218037</c:v>
                </c:pt>
                <c:pt idx="83">
                  <c:v>9.811698587913531</c:v>
                </c:pt>
                <c:pt idx="84">
                  <c:v>9.780326983949065</c:v>
                </c:pt>
                <c:pt idx="85">
                  <c:v>9.8165377100107101</c:v>
                </c:pt>
                <c:pt idx="86">
                  <c:v>9.8183725488631151</c:v>
                </c:pt>
                <c:pt idx="87">
                  <c:v>9.8164327603208736</c:v>
                </c:pt>
                <c:pt idx="88">
                  <c:v>9.7932464317354402</c:v>
                </c:pt>
                <c:pt idx="89">
                  <c:v>9.8333828698697747</c:v>
                </c:pt>
                <c:pt idx="90">
                  <c:v>9.8360622480024205</c:v>
                </c:pt>
                <c:pt idx="91">
                  <c:v>9.8461228753098968</c:v>
                </c:pt>
                <c:pt idx="92">
                  <c:v>9.8824641382289204</c:v>
                </c:pt>
                <c:pt idx="93">
                  <c:v>9.9098531547272604</c:v>
                </c:pt>
                <c:pt idx="94">
                  <c:v>9.9531045926660902</c:v>
                </c:pt>
                <c:pt idx="95">
                  <c:v>9.9981900237460462</c:v>
                </c:pt>
                <c:pt idx="96">
                  <c:v>10.036362146580389</c:v>
                </c:pt>
                <c:pt idx="97">
                  <c:v>10.04771127116968</c:v>
                </c:pt>
                <c:pt idx="98">
                  <c:v>10.07872738862719</c:v>
                </c:pt>
                <c:pt idx="99">
                  <c:v>10.097424567900941</c:v>
                </c:pt>
                <c:pt idx="100">
                  <c:v>10.08571722403663</c:v>
                </c:pt>
                <c:pt idx="101">
                  <c:v>10.10740893028467</c:v>
                </c:pt>
                <c:pt idx="102">
                  <c:v>10.14878076086802</c:v>
                </c:pt>
                <c:pt idx="103">
                  <c:v>10.18830073096529</c:v>
                </c:pt>
                <c:pt idx="104">
                  <c:v>10.164771094993579</c:v>
                </c:pt>
                <c:pt idx="105">
                  <c:v>10.14498143225692</c:v>
                </c:pt>
                <c:pt idx="106">
                  <c:v>10.18959878269807</c:v>
                </c:pt>
                <c:pt idx="107">
                  <c:v>10.221457158633619</c:v>
                </c:pt>
                <c:pt idx="108">
                  <c:v>10.266731899110029</c:v>
                </c:pt>
                <c:pt idx="109">
                  <c:v>10.29036020491572</c:v>
                </c:pt>
                <c:pt idx="110">
                  <c:v>10.275492285844461</c:v>
                </c:pt>
                <c:pt idx="111">
                  <c:v>10.290599075696861</c:v>
                </c:pt>
                <c:pt idx="112">
                  <c:v>10.26112463889031</c:v>
                </c:pt>
                <c:pt idx="113">
                  <c:v>10.296144014641831</c:v>
                </c:pt>
                <c:pt idx="114">
                  <c:v>10.35699227437056</c:v>
                </c:pt>
                <c:pt idx="115">
                  <c:v>10.388357143784351</c:v>
                </c:pt>
                <c:pt idx="116">
                  <c:v>10.412843993637869</c:v>
                </c:pt>
                <c:pt idx="117">
                  <c:v>10.43679838598311</c:v>
                </c:pt>
                <c:pt idx="118">
                  <c:v>10.468120024667799</c:v>
                </c:pt>
                <c:pt idx="119">
                  <c:v>10.49338779263323</c:v>
                </c:pt>
                <c:pt idx="120">
                  <c:v>10.500501999028399</c:v>
                </c:pt>
                <c:pt idx="121">
                  <c:v>10.485195811691201</c:v>
                </c:pt>
                <c:pt idx="122">
                  <c:v>10.504142773096509</c:v>
                </c:pt>
                <c:pt idx="123">
                  <c:v>10.51751000334354</c:v>
                </c:pt>
                <c:pt idx="124">
                  <c:v>10.545061965503811</c:v>
                </c:pt>
                <c:pt idx="125">
                  <c:v>10.558212199505251</c:v>
                </c:pt>
                <c:pt idx="126">
                  <c:v>10.5833460205085</c:v>
                </c:pt>
                <c:pt idx="127">
                  <c:v>10.615784648877399</c:v>
                </c:pt>
                <c:pt idx="128">
                  <c:v>10.64545809976793</c:v>
                </c:pt>
                <c:pt idx="129">
                  <c:v>10.67788929777284</c:v>
                </c:pt>
                <c:pt idx="130">
                  <c:v>10.702824991517749</c:v>
                </c:pt>
                <c:pt idx="131">
                  <c:v>10.69977926505034</c:v>
                </c:pt>
                <c:pt idx="132">
                  <c:v>10.705664419443149</c:v>
                </c:pt>
                <c:pt idx="133">
                  <c:v>10.721353558705131</c:v>
                </c:pt>
                <c:pt idx="134">
                  <c:v>10.750089087762539</c:v>
                </c:pt>
                <c:pt idx="135">
                  <c:v>10.77215986766087</c:v>
                </c:pt>
                <c:pt idx="136">
                  <c:v>10.79104638707641</c:v>
                </c:pt>
                <c:pt idx="137">
                  <c:v>10.80540824608158</c:v>
                </c:pt>
                <c:pt idx="138">
                  <c:v>10.801765260381639</c:v>
                </c:pt>
                <c:pt idx="139">
                  <c:v>10.757086850251451</c:v>
                </c:pt>
                <c:pt idx="140">
                  <c:v>10.778487424649169</c:v>
                </c:pt>
                <c:pt idx="141">
                  <c:v>10.788122485006269</c:v>
                </c:pt>
              </c:numCache>
            </c:numRef>
          </c:val>
          <c:smooth val="0"/>
          <c:extLst>
            <c:ext xmlns:c16="http://schemas.microsoft.com/office/drawing/2014/chart" uri="{C3380CC4-5D6E-409C-BE32-E72D297353CC}">
              <c16:uniqueId val="{00000001-AE79-492D-B065-70E6A7EE8F4E}"/>
            </c:ext>
          </c:extLst>
        </c:ser>
        <c:ser>
          <c:idx val="3"/>
          <c:order val="2"/>
          <c:spPr>
            <a:ln w="38100" cap="rnd">
              <a:solidFill>
                <a:srgbClr val="FED115">
                  <a:alpha val="33000"/>
                </a:srgbClr>
              </a:solidFill>
              <a:round/>
            </a:ln>
            <a:effectLst/>
          </c:spPr>
          <c:marker>
            <c:symbol val="circle"/>
            <c:size val="2"/>
            <c:spPr>
              <a:solidFill>
                <a:srgbClr val="FED115"/>
              </a:solidFill>
              <a:ln w="9525">
                <a:solidFill>
                  <a:srgbClr val="FED115"/>
                </a:solidFill>
                <a:round/>
              </a:ln>
              <a:effectLst/>
            </c:spPr>
          </c:marker>
          <c:cat>
            <c:numRef>
              <c:f>'Main series'!$A$3:$A$144</c:f>
              <c:numCache>
                <c:formatCode>General</c:formatCode>
                <c:ptCount val="142"/>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numCache>
            </c:numRef>
          </c:cat>
          <c:val>
            <c:numRef>
              <c:f>'Main series'!$H$3:$H$144</c:f>
              <c:numCache>
                <c:formatCode>General</c:formatCode>
                <c:ptCount val="142"/>
                <c:pt idx="0">
                  <c:v>8.2528550979232893</c:v>
                </c:pt>
                <c:pt idx="1">
                  <c:v>8.271449321896581</c:v>
                </c:pt>
                <c:pt idx="2">
                  <c:v>8.2900435458698709</c:v>
                </c:pt>
                <c:pt idx="3">
                  <c:v>8.3086377698431662</c:v>
                </c:pt>
                <c:pt idx="4">
                  <c:v>8.3272319938164543</c:v>
                </c:pt>
                <c:pt idx="5">
                  <c:v>8.3458262177897495</c:v>
                </c:pt>
                <c:pt idx="6">
                  <c:v>8.3644204417630394</c:v>
                </c:pt>
                <c:pt idx="7">
                  <c:v>8.3830146657363311</c:v>
                </c:pt>
                <c:pt idx="8">
                  <c:v>8.4016088897096246</c:v>
                </c:pt>
                <c:pt idx="9">
                  <c:v>8.4202031136829163</c:v>
                </c:pt>
                <c:pt idx="10">
                  <c:v>8.4387973376562062</c:v>
                </c:pt>
                <c:pt idx="11">
                  <c:v>8.4573915616294997</c:v>
                </c:pt>
                <c:pt idx="12">
                  <c:v>8.4759857856027896</c:v>
                </c:pt>
                <c:pt idx="13">
                  <c:v>8.4945800095760848</c:v>
                </c:pt>
                <c:pt idx="14">
                  <c:v>8.5131742335493747</c:v>
                </c:pt>
                <c:pt idx="15">
                  <c:v>8.5317684575226629</c:v>
                </c:pt>
                <c:pt idx="16">
                  <c:v>8.5503626814959581</c:v>
                </c:pt>
                <c:pt idx="17">
                  <c:v>8.5689569054692498</c:v>
                </c:pt>
                <c:pt idx="18">
                  <c:v>8.5875511294425415</c:v>
                </c:pt>
                <c:pt idx="19">
                  <c:v>8.6061453534158332</c:v>
                </c:pt>
                <c:pt idx="20">
                  <c:v>8.6247395773891231</c:v>
                </c:pt>
                <c:pt idx="21">
                  <c:v>8.643333801362413</c:v>
                </c:pt>
                <c:pt idx="22">
                  <c:v>8.6619280253356941</c:v>
                </c:pt>
                <c:pt idx="23">
                  <c:v>8.680522249309</c:v>
                </c:pt>
                <c:pt idx="24">
                  <c:v>8.6991164732822899</c:v>
                </c:pt>
                <c:pt idx="25">
                  <c:v>8.7177106972555443</c:v>
                </c:pt>
                <c:pt idx="26">
                  <c:v>8.7363049212288679</c:v>
                </c:pt>
                <c:pt idx="27">
                  <c:v>8.7548991452021649</c:v>
                </c:pt>
                <c:pt idx="28">
                  <c:v>8.7734933691754584</c:v>
                </c:pt>
                <c:pt idx="29">
                  <c:v>8.7920875931487501</c:v>
                </c:pt>
                <c:pt idx="30">
                  <c:v>8.81068181712204</c:v>
                </c:pt>
                <c:pt idx="31">
                  <c:v>8.8292760410953335</c:v>
                </c:pt>
                <c:pt idx="32">
                  <c:v>8.8478702650686252</c:v>
                </c:pt>
                <c:pt idx="33">
                  <c:v>8.8664644890419204</c:v>
                </c:pt>
                <c:pt idx="34">
                  <c:v>8.8850587130152103</c:v>
                </c:pt>
                <c:pt idx="35">
                  <c:v>8.9036529369885002</c:v>
                </c:pt>
                <c:pt idx="36">
                  <c:v>8.9222471609617902</c:v>
                </c:pt>
                <c:pt idx="37">
                  <c:v>8.9408413849350641</c:v>
                </c:pt>
                <c:pt idx="38">
                  <c:v>8.9594356089083806</c:v>
                </c:pt>
                <c:pt idx="39">
                  <c:v>8.9780298328816652</c:v>
                </c:pt>
                <c:pt idx="40">
                  <c:v>8.9966240568549605</c:v>
                </c:pt>
                <c:pt idx="41">
                  <c:v>9.0152182808282504</c:v>
                </c:pt>
                <c:pt idx="42">
                  <c:v>9.0338125048015421</c:v>
                </c:pt>
                <c:pt idx="43">
                  <c:v>9.0524067287748462</c:v>
                </c:pt>
                <c:pt idx="44">
                  <c:v>9.0710009527481255</c:v>
                </c:pt>
                <c:pt idx="45">
                  <c:v>9.0895951767214207</c:v>
                </c:pt>
                <c:pt idx="46">
                  <c:v>9.1081894006946982</c:v>
                </c:pt>
                <c:pt idx="47">
                  <c:v>9.1267836246680005</c:v>
                </c:pt>
                <c:pt idx="48">
                  <c:v>9.1453778486412922</c:v>
                </c:pt>
                <c:pt idx="49">
                  <c:v>9.1639720726145679</c:v>
                </c:pt>
                <c:pt idx="50">
                  <c:v>9.1825662965878792</c:v>
                </c:pt>
                <c:pt idx="51">
                  <c:v>9.2011605205611442</c:v>
                </c:pt>
                <c:pt idx="52">
                  <c:v>9.2197547445344483</c:v>
                </c:pt>
                <c:pt idx="53">
                  <c:v>9.2383489685076441</c:v>
                </c:pt>
                <c:pt idx="54">
                  <c:v>9.2569431924810424</c:v>
                </c:pt>
                <c:pt idx="55">
                  <c:v>9.2755374164543394</c:v>
                </c:pt>
                <c:pt idx="56">
                  <c:v>9.2941316404276186</c:v>
                </c:pt>
                <c:pt idx="57">
                  <c:v>9.3127258644009192</c:v>
                </c:pt>
                <c:pt idx="58">
                  <c:v>9.3313200883740866</c:v>
                </c:pt>
              </c:numCache>
            </c:numRef>
          </c:val>
          <c:smooth val="0"/>
          <c:extLst>
            <c:ext xmlns:c16="http://schemas.microsoft.com/office/drawing/2014/chart" uri="{C3380CC4-5D6E-409C-BE32-E72D297353CC}">
              <c16:uniqueId val="{00000002-AE79-492D-B065-70E6A7EE8F4E}"/>
            </c:ext>
          </c:extLst>
        </c:ser>
        <c:dLbls>
          <c:showLegendKey val="0"/>
          <c:showVal val="0"/>
          <c:showCatName val="0"/>
          <c:showSerName val="0"/>
          <c:showPercent val="0"/>
          <c:showBubbleSize val="0"/>
        </c:dLbls>
        <c:marker val="1"/>
        <c:smooth val="0"/>
        <c:axId val="1529592896"/>
        <c:axId val="1529579840"/>
      </c:lineChart>
      <c:catAx>
        <c:axId val="1529592896"/>
        <c:scaling>
          <c:orientation val="minMax"/>
        </c:scaling>
        <c:delete val="1"/>
        <c:axPos val="b"/>
        <c:numFmt formatCode="General" sourceLinked="1"/>
        <c:majorTickMark val="none"/>
        <c:minorTickMark val="none"/>
        <c:tickLblPos val="nextTo"/>
        <c:crossAx val="1529579840"/>
        <c:crosses val="autoZero"/>
        <c:auto val="1"/>
        <c:lblAlgn val="ctr"/>
        <c:lblOffset val="100"/>
        <c:tickLblSkip val="7"/>
        <c:tickMarkSkip val="4"/>
        <c:noMultiLvlLbl val="0"/>
      </c:catAx>
      <c:valAx>
        <c:axId val="1529579840"/>
        <c:scaling>
          <c:orientation val="minMax"/>
          <c:max val="11"/>
          <c:min val="8"/>
        </c:scaling>
        <c:delete val="1"/>
        <c:axPos val="l"/>
        <c:numFmt formatCode="General" sourceLinked="1"/>
        <c:majorTickMark val="none"/>
        <c:minorTickMark val="none"/>
        <c:tickLblPos val="nextTo"/>
        <c:crossAx val="1529592896"/>
        <c:crosses val="autoZero"/>
        <c:crossBetween val="between"/>
        <c:majorUnit val="1"/>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8041237113402001E-2"/>
          <c:y val="9.3220338983050793E-2"/>
          <c:w val="0.92371134020618595"/>
          <c:h val="0.70762711864406802"/>
        </c:manualLayout>
      </c:layout>
      <c:lineChart>
        <c:grouping val="standard"/>
        <c:varyColors val="0"/>
        <c:ser>
          <c:idx val="2"/>
          <c:order val="0"/>
          <c:spPr>
            <a:ln w="25400" cap="flat" cmpd="dbl" algn="ctr">
              <a:noFill/>
              <a:miter lim="800000"/>
            </a:ln>
            <a:effectLst/>
          </c:spPr>
          <c:marker>
            <c:symbol val="none"/>
          </c:marker>
          <c:cat>
            <c:numRef>
              <c:f>'Main series'!$A$3:$A$144</c:f>
              <c:numCache>
                <c:formatCode>General</c:formatCode>
                <c:ptCount val="142"/>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numCache>
            </c:numRef>
          </c:cat>
          <c:val>
            <c:numRef>
              <c:f>'Main series'!$I$3:$I$144</c:f>
              <c:numCache>
                <c:formatCode>General</c:formatCode>
                <c:ptCount val="142"/>
                <c:pt idx="0">
                  <c:v>8.2528550979233</c:v>
                </c:pt>
                <c:pt idx="1">
                  <c:v>8.2889138866696275</c:v>
                </c:pt>
                <c:pt idx="2">
                  <c:v>8.3372837775400903</c:v>
                </c:pt>
                <c:pt idx="3">
                  <c:v>8.3280276661007928</c:v>
                </c:pt>
                <c:pt idx="4">
                  <c:v>8.2992554891786003</c:v>
                </c:pt>
                <c:pt idx="5">
                  <c:v>8.3104972432564654</c:v>
                </c:pt>
                <c:pt idx="6">
                  <c:v>8.3303497384317691</c:v>
                </c:pt>
                <c:pt idx="7">
                  <c:v>8.3709722465129612</c:v>
                </c:pt>
                <c:pt idx="8">
                  <c:v>8.4084011517761379</c:v>
                </c:pt>
                <c:pt idx="9">
                  <c:v>8.4429264139417057</c:v>
                </c:pt>
                <c:pt idx="10">
                  <c:v>8.4927990841564505</c:v>
                </c:pt>
                <c:pt idx="11">
                  <c:v>8.5100488949537567</c:v>
                </c:pt>
                <c:pt idx="12">
                  <c:v>8.5262437754410474</c:v>
                </c:pt>
                <c:pt idx="13">
                  <c:v>8.5285292730552751</c:v>
                </c:pt>
                <c:pt idx="14">
                  <c:v>8.5244307113440261</c:v>
                </c:pt>
                <c:pt idx="15">
                  <c:v>8.5204591292161336</c:v>
                </c:pt>
                <c:pt idx="16">
                  <c:v>8.5644042084563292</c:v>
                </c:pt>
                <c:pt idx="17">
                  <c:v>8.5825464297422283</c:v>
                </c:pt>
                <c:pt idx="18">
                  <c:v>8.5860997900536447</c:v>
                </c:pt>
                <c:pt idx="19">
                  <c:v>8.6209557472505605</c:v>
                </c:pt>
                <c:pt idx="20">
                  <c:v>8.6702784950203355</c:v>
                </c:pt>
                <c:pt idx="21">
                  <c:v>8.69228162781687</c:v>
                </c:pt>
                <c:pt idx="22">
                  <c:v>8.764770353388899</c:v>
                </c:pt>
                <c:pt idx="23">
                  <c:v>8.6954662796931199</c:v>
                </c:pt>
                <c:pt idx="24">
                  <c:v>8.6469779294275284</c:v>
                </c:pt>
                <c:pt idx="25">
                  <c:v>8.7420576413810984</c:v>
                </c:pt>
                <c:pt idx="26">
                  <c:v>8.7029245122682166</c:v>
                </c:pt>
                <c:pt idx="27">
                  <c:v>8.77586186845868</c:v>
                </c:pt>
                <c:pt idx="28">
                  <c:v>8.7785322950882723</c:v>
                </c:pt>
                <c:pt idx="29">
                  <c:v>8.8479596722577902</c:v>
                </c:pt>
                <c:pt idx="30">
                  <c:v>8.8576571347734312</c:v>
                </c:pt>
                <c:pt idx="31">
                  <c:v>8.9449365478868099</c:v>
                </c:pt>
                <c:pt idx="32">
                  <c:v>8.9351985133832077</c:v>
                </c:pt>
                <c:pt idx="33">
                  <c:v>8.9642249566607752</c:v>
                </c:pt>
                <c:pt idx="34">
                  <c:v>8.9326618091025498</c:v>
                </c:pt>
                <c:pt idx="35">
                  <c:v>8.9840836788985641</c:v>
                </c:pt>
                <c:pt idx="36">
                  <c:v>9.0740361311485724</c:v>
                </c:pt>
                <c:pt idx="37">
                  <c:v>9.07122070518108</c:v>
                </c:pt>
                <c:pt idx="38">
                  <c:v>8.9663760238045089</c:v>
                </c:pt>
                <c:pt idx="39">
                  <c:v>9.0618340940083648</c:v>
                </c:pt>
                <c:pt idx="40">
                  <c:v>9.051061997026455</c:v>
                </c:pt>
                <c:pt idx="41">
                  <c:v>9.0674266852046692</c:v>
                </c:pt>
                <c:pt idx="42">
                  <c:v>9.0977063588027072</c:v>
                </c:pt>
                <c:pt idx="43">
                  <c:v>9.1167438878462388</c:v>
                </c:pt>
                <c:pt idx="44">
                  <c:v>9.0173607707343226</c:v>
                </c:pt>
                <c:pt idx="45">
                  <c:v>9.0308051826679261</c:v>
                </c:pt>
                <c:pt idx="46">
                  <c:v>9.1461260027844862</c:v>
                </c:pt>
                <c:pt idx="47">
                  <c:v>9.1067103588566614</c:v>
                </c:pt>
                <c:pt idx="48">
                  <c:v>9.1821436971082129</c:v>
                </c:pt>
                <c:pt idx="49">
                  <c:v>9.1859216193022917</c:v>
                </c:pt>
                <c:pt idx="50">
                  <c:v>9.1631126289932858</c:v>
                </c:pt>
                <c:pt idx="51">
                  <c:v>9.1208818429619196</c:v>
                </c:pt>
                <c:pt idx="52">
                  <c:v>9.1608660326501035</c:v>
                </c:pt>
                <c:pt idx="53">
                  <c:v>9.2676634371988076</c:v>
                </c:pt>
                <c:pt idx="54">
                  <c:v>9.2786855702417945</c:v>
                </c:pt>
                <c:pt idx="55">
                  <c:v>9.2866726365843544</c:v>
                </c:pt>
                <c:pt idx="56">
                  <c:v>9.3363367857565134</c:v>
                </c:pt>
                <c:pt idx="57">
                  <c:v>9.3324063388936871</c:v>
                </c:pt>
                <c:pt idx="58">
                  <c:v>9.3313200883742091</c:v>
                </c:pt>
              </c:numCache>
            </c:numRef>
          </c:val>
          <c:smooth val="0"/>
          <c:extLst>
            <c:ext xmlns:c16="http://schemas.microsoft.com/office/drawing/2014/chart" uri="{C3380CC4-5D6E-409C-BE32-E72D297353CC}">
              <c16:uniqueId val="{00000000-C478-4FD8-B852-86000BA35EA8}"/>
            </c:ext>
          </c:extLst>
        </c:ser>
        <c:dLbls>
          <c:showLegendKey val="0"/>
          <c:showVal val="0"/>
          <c:showCatName val="0"/>
          <c:showSerName val="0"/>
          <c:showPercent val="0"/>
          <c:showBubbleSize val="0"/>
        </c:dLbls>
        <c:smooth val="0"/>
        <c:axId val="1529590176"/>
        <c:axId val="1529580384"/>
      </c:lineChart>
      <c:catAx>
        <c:axId val="1529590176"/>
        <c:scaling>
          <c:orientation val="minMax"/>
        </c:scaling>
        <c:delete val="0"/>
        <c:axPos val="b"/>
        <c:majorGridlines>
          <c:spPr>
            <a:ln w="9525" cap="flat" cmpd="sng" algn="ctr">
              <a:solidFill>
                <a:schemeClr val="tx1">
                  <a:lumMod val="15000"/>
                  <a:lumOff val="85000"/>
                  <a:alpha val="32000"/>
                </a:schemeClr>
              </a:solidFill>
              <a:round/>
            </a:ln>
            <a:effectLst/>
          </c:spPr>
        </c:majorGridlines>
        <c:numFmt formatCode="General" sourceLinked="1"/>
        <c:majorTickMark val="none"/>
        <c:minorTickMark val="none"/>
        <c:tickLblPos val="nextTo"/>
        <c:spPr>
          <a:noFill/>
          <a:ln w="3175" cap="flat" cmpd="sng" algn="ctr">
            <a:solidFill>
              <a:schemeClr val="tx1">
                <a:lumMod val="15000"/>
                <a:lumOff val="85000"/>
              </a:schemeClr>
            </a:solidFill>
            <a:round/>
            <a:tailEnd type="none" w="med" len="lg"/>
          </a:ln>
          <a:effectLst/>
        </c:spPr>
        <c:txPr>
          <a:bodyPr rot="0" spcFirstLastPara="1" vertOverflow="ellipsis"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529580384"/>
        <c:crosses val="autoZero"/>
        <c:auto val="1"/>
        <c:lblAlgn val="ctr"/>
        <c:lblOffset val="100"/>
        <c:tickLblSkip val="7"/>
        <c:tickMarkSkip val="4"/>
        <c:noMultiLvlLbl val="0"/>
      </c:catAx>
      <c:valAx>
        <c:axId val="1529580384"/>
        <c:scaling>
          <c:orientation val="minMax"/>
          <c:max val="11"/>
          <c:min val="8"/>
        </c:scaling>
        <c:delete val="1"/>
        <c:axPos val="l"/>
        <c:majorGridlines>
          <c:spPr>
            <a:ln w="9525" cap="flat" cmpd="sng" algn="ctr">
              <a:solidFill>
                <a:schemeClr val="tx1">
                  <a:lumMod val="15000"/>
                  <a:lumOff val="85000"/>
                  <a:alpha val="32000"/>
                </a:schemeClr>
              </a:solidFill>
              <a:round/>
            </a:ln>
            <a:effectLst/>
          </c:spPr>
        </c:majorGridlines>
        <c:numFmt formatCode="General" sourceLinked="1"/>
        <c:majorTickMark val="none"/>
        <c:minorTickMark val="none"/>
        <c:tickLblPos val="nextTo"/>
        <c:crossAx val="1529590176"/>
        <c:crosses val="autoZero"/>
        <c:crossBetween val="between"/>
        <c:majorUnit val="1"/>
      </c:valAx>
      <c:spPr>
        <a:noFill/>
        <a:ln w="25400">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autoTitleDeleted val="1"/>
    <c:plotArea>
      <c:layout/>
      <c:lineChart>
        <c:grouping val="standard"/>
        <c:varyColors val="0"/>
        <c:ser>
          <c:idx val="0"/>
          <c:order val="0"/>
          <c:tx>
            <c:strRef>
              <c:f>'USARGDPC indice e grafico'!$L$14</c:f>
              <c:strCache>
                <c:ptCount val="1"/>
                <c:pt idx="0">
                  <c:v>GDP per capita</c:v>
                </c:pt>
              </c:strCache>
            </c:strRef>
          </c:tx>
          <c:spPr>
            <a:ln w="28575" cap="rnd">
              <a:solidFill>
                <a:schemeClr val="accent5">
                  <a:shade val="58000"/>
                </a:schemeClr>
              </a:solidFill>
              <a:round/>
            </a:ln>
            <a:effectLst/>
          </c:spPr>
          <c:marker>
            <c:symbol val="circle"/>
            <c:size val="5"/>
            <c:spPr>
              <a:solidFill>
                <a:schemeClr val="accent5">
                  <a:shade val="58000"/>
                </a:schemeClr>
              </a:solidFill>
              <a:ln w="9525">
                <a:solidFill>
                  <a:schemeClr val="accent5">
                    <a:shade val="58000"/>
                  </a:schemeClr>
                </a:solidFill>
              </a:ln>
              <a:effectLst/>
            </c:spPr>
          </c:marker>
          <c:cat>
            <c:numRef>
              <c:f>'USARGDPC indice e grafico'!$K$17:$K$65</c:f>
              <c:numCache>
                <c:formatCode>General</c:formatCode>
                <c:ptCount val="49"/>
                <c:pt idx="0">
                  <c:v>1962</c:v>
                </c:pt>
                <c:pt idx="1">
                  <c:v>1963</c:v>
                </c:pt>
                <c:pt idx="2">
                  <c:v>1964</c:v>
                </c:pt>
                <c:pt idx="3">
                  <c:v>1965</c:v>
                </c:pt>
                <c:pt idx="4">
                  <c:v>1966</c:v>
                </c:pt>
                <c:pt idx="5">
                  <c:v>1967</c:v>
                </c:pt>
                <c:pt idx="6">
                  <c:v>1968</c:v>
                </c:pt>
                <c:pt idx="7">
                  <c:v>1969</c:v>
                </c:pt>
                <c:pt idx="8">
                  <c:v>1970</c:v>
                </c:pt>
                <c:pt idx="9">
                  <c:v>1971</c:v>
                </c:pt>
                <c:pt idx="10">
                  <c:v>1972</c:v>
                </c:pt>
                <c:pt idx="11">
                  <c:v>1973</c:v>
                </c:pt>
                <c:pt idx="12">
                  <c:v>1974</c:v>
                </c:pt>
                <c:pt idx="13">
                  <c:v>1975</c:v>
                </c:pt>
                <c:pt idx="14">
                  <c:v>1976</c:v>
                </c:pt>
                <c:pt idx="15">
                  <c:v>1977</c:v>
                </c:pt>
                <c:pt idx="16">
                  <c:v>1978</c:v>
                </c:pt>
                <c:pt idx="17">
                  <c:v>1979</c:v>
                </c:pt>
                <c:pt idx="18">
                  <c:v>1980</c:v>
                </c:pt>
                <c:pt idx="19">
                  <c:v>1981</c:v>
                </c:pt>
                <c:pt idx="20">
                  <c:v>1982</c:v>
                </c:pt>
                <c:pt idx="21">
                  <c:v>1983</c:v>
                </c:pt>
                <c:pt idx="22">
                  <c:v>1984</c:v>
                </c:pt>
                <c:pt idx="23">
                  <c:v>1985</c:v>
                </c:pt>
                <c:pt idx="24">
                  <c:v>1986</c:v>
                </c:pt>
                <c:pt idx="25">
                  <c:v>1987</c:v>
                </c:pt>
                <c:pt idx="26">
                  <c:v>1988</c:v>
                </c:pt>
                <c:pt idx="27">
                  <c:v>1989</c:v>
                </c:pt>
                <c:pt idx="28">
                  <c:v>1990</c:v>
                </c:pt>
                <c:pt idx="29">
                  <c:v>1991</c:v>
                </c:pt>
                <c:pt idx="30">
                  <c:v>1992</c:v>
                </c:pt>
                <c:pt idx="31">
                  <c:v>1993</c:v>
                </c:pt>
                <c:pt idx="32">
                  <c:v>1994</c:v>
                </c:pt>
                <c:pt idx="33">
                  <c:v>1995</c:v>
                </c:pt>
                <c:pt idx="34">
                  <c:v>1996</c:v>
                </c:pt>
                <c:pt idx="35">
                  <c:v>1997</c:v>
                </c:pt>
                <c:pt idx="36">
                  <c:v>1998</c:v>
                </c:pt>
                <c:pt idx="37">
                  <c:v>1999</c:v>
                </c:pt>
                <c:pt idx="38">
                  <c:v>2000</c:v>
                </c:pt>
                <c:pt idx="39">
                  <c:v>2001</c:v>
                </c:pt>
                <c:pt idx="40">
                  <c:v>2002</c:v>
                </c:pt>
                <c:pt idx="41">
                  <c:v>2003</c:v>
                </c:pt>
                <c:pt idx="42">
                  <c:v>2004</c:v>
                </c:pt>
                <c:pt idx="43">
                  <c:v>2005</c:v>
                </c:pt>
                <c:pt idx="44">
                  <c:v>2006</c:v>
                </c:pt>
                <c:pt idx="45">
                  <c:v>2007</c:v>
                </c:pt>
                <c:pt idx="46">
                  <c:v>2008</c:v>
                </c:pt>
                <c:pt idx="47">
                  <c:v>2009</c:v>
                </c:pt>
                <c:pt idx="48">
                  <c:v>2010</c:v>
                </c:pt>
              </c:numCache>
            </c:numRef>
          </c:cat>
          <c:val>
            <c:numRef>
              <c:f>'USARGDPC indice e grafico'!$L$17:$L$65</c:f>
              <c:numCache>
                <c:formatCode>0.0</c:formatCode>
                <c:ptCount val="49"/>
                <c:pt idx="0" formatCode="General">
                  <c:v>100</c:v>
                </c:pt>
                <c:pt idx="1">
                  <c:v>102.6698297936436</c:v>
                </c:pt>
                <c:pt idx="2">
                  <c:v>106.65574634734109</c:v>
                </c:pt>
                <c:pt idx="3">
                  <c:v>111.0596475372795</c:v>
                </c:pt>
                <c:pt idx="4">
                  <c:v>116.5292212682635</c:v>
                </c:pt>
                <c:pt idx="5">
                  <c:v>121.0423256514535</c:v>
                </c:pt>
                <c:pt idx="6">
                  <c:v>125.250414219009</c:v>
                </c:pt>
                <c:pt idx="7">
                  <c:v>128.3024551890347</c:v>
                </c:pt>
                <c:pt idx="8">
                  <c:v>130.35660491037811</c:v>
                </c:pt>
                <c:pt idx="9">
                  <c:v>131.73105889441169</c:v>
                </c:pt>
                <c:pt idx="10">
                  <c:v>134.06763066726921</c:v>
                </c:pt>
                <c:pt idx="11">
                  <c:v>139.03637596023501</c:v>
                </c:pt>
                <c:pt idx="12">
                  <c:v>142.40284681428</c:v>
                </c:pt>
                <c:pt idx="13">
                  <c:v>143.34613646633571</c:v>
                </c:pt>
                <c:pt idx="14">
                  <c:v>144.12750414219011</c:v>
                </c:pt>
                <c:pt idx="15">
                  <c:v>147.3659436662148</c:v>
                </c:pt>
                <c:pt idx="16">
                  <c:v>153.44366621479099</c:v>
                </c:pt>
                <c:pt idx="17">
                  <c:v>158.531028769393</c:v>
                </c:pt>
                <c:pt idx="18">
                  <c:v>161.09542099713821</c:v>
                </c:pt>
                <c:pt idx="19">
                  <c:v>162.19686699804149</c:v>
                </c:pt>
                <c:pt idx="20">
                  <c:v>160.67555354722069</c:v>
                </c:pt>
                <c:pt idx="21">
                  <c:v>161.8146558216593</c:v>
                </c:pt>
                <c:pt idx="22">
                  <c:v>165.5558065973793</c:v>
                </c:pt>
                <c:pt idx="23">
                  <c:v>172.72744389215251</c:v>
                </c:pt>
                <c:pt idx="24">
                  <c:v>179.53004970628109</c:v>
                </c:pt>
                <c:pt idx="25">
                  <c:v>184.3180448862781</c:v>
                </c:pt>
                <c:pt idx="26">
                  <c:v>189.23030576894061</c:v>
                </c:pt>
                <c:pt idx="27">
                  <c:v>194.3101370688357</c:v>
                </c:pt>
                <c:pt idx="28">
                  <c:v>198.48056936285579</c:v>
                </c:pt>
                <c:pt idx="29">
                  <c:v>199.61778882361801</c:v>
                </c:pt>
                <c:pt idx="30">
                  <c:v>200.40857056785629</c:v>
                </c:pt>
                <c:pt idx="31">
                  <c:v>201.73218858261819</c:v>
                </c:pt>
                <c:pt idx="32">
                  <c:v>206.02500376562739</c:v>
                </c:pt>
                <c:pt idx="33">
                  <c:v>209.90171712607321</c:v>
                </c:pt>
                <c:pt idx="34">
                  <c:v>214.55791534869769</c:v>
                </c:pt>
                <c:pt idx="35">
                  <c:v>219.63586383491469</c:v>
                </c:pt>
                <c:pt idx="36">
                  <c:v>226.16357885223681</c:v>
                </c:pt>
                <c:pt idx="37">
                  <c:v>233.71177888236181</c:v>
                </c:pt>
                <c:pt idx="38">
                  <c:v>241.32776020484971</c:v>
                </c:pt>
                <c:pt idx="39">
                  <c:v>246.60905256815681</c:v>
                </c:pt>
                <c:pt idx="40">
                  <c:v>249.74958578099029</c:v>
                </c:pt>
                <c:pt idx="41">
                  <c:v>251.79996987498109</c:v>
                </c:pt>
                <c:pt idx="42">
                  <c:v>255.96475372797059</c:v>
                </c:pt>
                <c:pt idx="43">
                  <c:v>261.29499924687332</c:v>
                </c:pt>
                <c:pt idx="44">
                  <c:v>266.80222925139333</c:v>
                </c:pt>
                <c:pt idx="45">
                  <c:v>270.9801928001196</c:v>
                </c:pt>
                <c:pt idx="46">
                  <c:v>272.16071697544811</c:v>
                </c:pt>
                <c:pt idx="47">
                  <c:v>267.94133152583231</c:v>
                </c:pt>
                <c:pt idx="48">
                  <c:v>264.76314203946401</c:v>
                </c:pt>
              </c:numCache>
            </c:numRef>
          </c:val>
          <c:smooth val="0"/>
          <c:extLst>
            <c:ext xmlns:c16="http://schemas.microsoft.com/office/drawing/2014/chart" uri="{C3380CC4-5D6E-409C-BE32-E72D297353CC}">
              <c16:uniqueId val="{00000000-F02C-4D13-9A2F-DE1892FE8071}"/>
            </c:ext>
          </c:extLst>
        </c:ser>
        <c:ser>
          <c:idx val="1"/>
          <c:order val="1"/>
          <c:tx>
            <c:strRef>
              <c:f>'USARGDPC indice e grafico'!$M$14</c:f>
              <c:strCache>
                <c:ptCount val="1"/>
                <c:pt idx="0">
                  <c:v>Participation Rate</c:v>
                </c:pt>
              </c:strCache>
            </c:strRef>
          </c:tx>
          <c:spPr>
            <a:ln w="28575" cap="rnd">
              <a:solidFill>
                <a:schemeClr val="accent5">
                  <a:shade val="86000"/>
                </a:schemeClr>
              </a:solidFill>
              <a:round/>
            </a:ln>
            <a:effectLst/>
          </c:spPr>
          <c:marker>
            <c:symbol val="circle"/>
            <c:size val="5"/>
            <c:spPr>
              <a:solidFill>
                <a:schemeClr val="accent5">
                  <a:shade val="86000"/>
                </a:schemeClr>
              </a:solidFill>
              <a:ln w="9525">
                <a:solidFill>
                  <a:schemeClr val="accent5">
                    <a:shade val="86000"/>
                  </a:schemeClr>
                </a:solidFill>
              </a:ln>
              <a:effectLst/>
            </c:spPr>
          </c:marker>
          <c:cat>
            <c:numRef>
              <c:f>'USARGDPC indice e grafico'!$K$17:$K$65</c:f>
              <c:numCache>
                <c:formatCode>General</c:formatCode>
                <c:ptCount val="49"/>
                <c:pt idx="0">
                  <c:v>1962</c:v>
                </c:pt>
                <c:pt idx="1">
                  <c:v>1963</c:v>
                </c:pt>
                <c:pt idx="2">
                  <c:v>1964</c:v>
                </c:pt>
                <c:pt idx="3">
                  <c:v>1965</c:v>
                </c:pt>
                <c:pt idx="4">
                  <c:v>1966</c:v>
                </c:pt>
                <c:pt idx="5">
                  <c:v>1967</c:v>
                </c:pt>
                <c:pt idx="6">
                  <c:v>1968</c:v>
                </c:pt>
                <c:pt idx="7">
                  <c:v>1969</c:v>
                </c:pt>
                <c:pt idx="8">
                  <c:v>1970</c:v>
                </c:pt>
                <c:pt idx="9">
                  <c:v>1971</c:v>
                </c:pt>
                <c:pt idx="10">
                  <c:v>1972</c:v>
                </c:pt>
                <c:pt idx="11">
                  <c:v>1973</c:v>
                </c:pt>
                <c:pt idx="12">
                  <c:v>1974</c:v>
                </c:pt>
                <c:pt idx="13">
                  <c:v>1975</c:v>
                </c:pt>
                <c:pt idx="14">
                  <c:v>1976</c:v>
                </c:pt>
                <c:pt idx="15">
                  <c:v>1977</c:v>
                </c:pt>
                <c:pt idx="16">
                  <c:v>1978</c:v>
                </c:pt>
                <c:pt idx="17">
                  <c:v>1979</c:v>
                </c:pt>
                <c:pt idx="18">
                  <c:v>1980</c:v>
                </c:pt>
                <c:pt idx="19">
                  <c:v>1981</c:v>
                </c:pt>
                <c:pt idx="20">
                  <c:v>1982</c:v>
                </c:pt>
                <c:pt idx="21">
                  <c:v>1983</c:v>
                </c:pt>
                <c:pt idx="22">
                  <c:v>1984</c:v>
                </c:pt>
                <c:pt idx="23">
                  <c:v>1985</c:v>
                </c:pt>
                <c:pt idx="24">
                  <c:v>1986</c:v>
                </c:pt>
                <c:pt idx="25">
                  <c:v>1987</c:v>
                </c:pt>
                <c:pt idx="26">
                  <c:v>1988</c:v>
                </c:pt>
                <c:pt idx="27">
                  <c:v>1989</c:v>
                </c:pt>
                <c:pt idx="28">
                  <c:v>1990</c:v>
                </c:pt>
                <c:pt idx="29">
                  <c:v>1991</c:v>
                </c:pt>
                <c:pt idx="30">
                  <c:v>1992</c:v>
                </c:pt>
                <c:pt idx="31">
                  <c:v>1993</c:v>
                </c:pt>
                <c:pt idx="32">
                  <c:v>1994</c:v>
                </c:pt>
                <c:pt idx="33">
                  <c:v>1995</c:v>
                </c:pt>
                <c:pt idx="34">
                  <c:v>1996</c:v>
                </c:pt>
                <c:pt idx="35">
                  <c:v>1997</c:v>
                </c:pt>
                <c:pt idx="36">
                  <c:v>1998</c:v>
                </c:pt>
                <c:pt idx="37">
                  <c:v>1999</c:v>
                </c:pt>
                <c:pt idx="38">
                  <c:v>2000</c:v>
                </c:pt>
                <c:pt idx="39">
                  <c:v>2001</c:v>
                </c:pt>
                <c:pt idx="40">
                  <c:v>2002</c:v>
                </c:pt>
                <c:pt idx="41">
                  <c:v>2003</c:v>
                </c:pt>
                <c:pt idx="42">
                  <c:v>2004</c:v>
                </c:pt>
                <c:pt idx="43">
                  <c:v>2005</c:v>
                </c:pt>
                <c:pt idx="44">
                  <c:v>2006</c:v>
                </c:pt>
                <c:pt idx="45">
                  <c:v>2007</c:v>
                </c:pt>
                <c:pt idx="46">
                  <c:v>2008</c:v>
                </c:pt>
                <c:pt idx="47">
                  <c:v>2009</c:v>
                </c:pt>
                <c:pt idx="48">
                  <c:v>2010</c:v>
                </c:pt>
              </c:numCache>
            </c:numRef>
          </c:cat>
          <c:val>
            <c:numRef>
              <c:f>'USARGDPC indice e grafico'!$M$17:$M$65</c:f>
              <c:numCache>
                <c:formatCode>0.0</c:formatCode>
                <c:ptCount val="49"/>
                <c:pt idx="0" formatCode="General">
                  <c:v>100</c:v>
                </c:pt>
                <c:pt idx="1">
                  <c:v>99.610292046201508</c:v>
                </c:pt>
                <c:pt idx="2">
                  <c:v>99.26284158136913</c:v>
                </c:pt>
                <c:pt idx="3">
                  <c:v>99.295708517231276</c:v>
                </c:pt>
                <c:pt idx="4">
                  <c:v>99.568034557235379</c:v>
                </c:pt>
                <c:pt idx="5">
                  <c:v>100.0469527655181</c:v>
                </c:pt>
                <c:pt idx="6">
                  <c:v>100.49300403793799</c:v>
                </c:pt>
                <c:pt idx="7">
                  <c:v>101.0188750117381</c:v>
                </c:pt>
                <c:pt idx="8">
                  <c:v>101.4837073903653</c:v>
                </c:pt>
                <c:pt idx="9">
                  <c:v>101.8029861958866</c:v>
                </c:pt>
                <c:pt idx="10">
                  <c:v>101.962625598648</c:v>
                </c:pt>
                <c:pt idx="11">
                  <c:v>102.19738942623719</c:v>
                </c:pt>
                <c:pt idx="12">
                  <c:v>102.7936895483146</c:v>
                </c:pt>
                <c:pt idx="13">
                  <c:v>103.2632172034933</c:v>
                </c:pt>
                <c:pt idx="14">
                  <c:v>103.70457319936141</c:v>
                </c:pt>
                <c:pt idx="15">
                  <c:v>104.2680063855761</c:v>
                </c:pt>
                <c:pt idx="16">
                  <c:v>105.3573105455911</c:v>
                </c:pt>
                <c:pt idx="17">
                  <c:v>106.5405202366419</c:v>
                </c:pt>
                <c:pt idx="18">
                  <c:v>107.3950605690675</c:v>
                </c:pt>
                <c:pt idx="19">
                  <c:v>107.789463799418</c:v>
                </c:pt>
                <c:pt idx="20">
                  <c:v>107.95849375528221</c:v>
                </c:pt>
                <c:pt idx="21">
                  <c:v>108.10404732838759</c:v>
                </c:pt>
                <c:pt idx="22">
                  <c:v>108.3998497511503</c:v>
                </c:pt>
                <c:pt idx="23">
                  <c:v>108.85998685322529</c:v>
                </c:pt>
                <c:pt idx="24">
                  <c:v>109.5501925063386</c:v>
                </c:pt>
                <c:pt idx="25">
                  <c:v>110.2357028828994</c:v>
                </c:pt>
                <c:pt idx="26">
                  <c:v>110.8648699408397</c:v>
                </c:pt>
                <c:pt idx="27">
                  <c:v>111.54098976429739</c:v>
                </c:pt>
                <c:pt idx="28">
                  <c:v>112.062165461546</c:v>
                </c:pt>
                <c:pt idx="29">
                  <c:v>112.21241431120301</c:v>
                </c:pt>
                <c:pt idx="30">
                  <c:v>112.21241431120301</c:v>
                </c:pt>
                <c:pt idx="31">
                  <c:v>112.09972767396</c:v>
                </c:pt>
                <c:pt idx="32">
                  <c:v>112.33449150154939</c:v>
                </c:pt>
                <c:pt idx="33">
                  <c:v>112.4283970325847</c:v>
                </c:pt>
                <c:pt idx="34">
                  <c:v>112.6819419663816</c:v>
                </c:pt>
                <c:pt idx="35">
                  <c:v>112.9636585594891</c:v>
                </c:pt>
                <c:pt idx="36">
                  <c:v>113.22659404638929</c:v>
                </c:pt>
                <c:pt idx="37">
                  <c:v>113.3909287257019</c:v>
                </c:pt>
                <c:pt idx="38">
                  <c:v>113.3768428960462</c:v>
                </c:pt>
                <c:pt idx="39">
                  <c:v>113.22659404638929</c:v>
                </c:pt>
                <c:pt idx="40">
                  <c:v>112.9589632829376</c:v>
                </c:pt>
                <c:pt idx="41">
                  <c:v>112.4894356277585</c:v>
                </c:pt>
                <c:pt idx="42">
                  <c:v>112.0199079725795</c:v>
                </c:pt>
                <c:pt idx="43">
                  <c:v>111.7100197201617</c:v>
                </c:pt>
                <c:pt idx="44">
                  <c:v>111.672457507747</c:v>
                </c:pt>
                <c:pt idx="45">
                  <c:v>111.7100197201617</c:v>
                </c:pt>
                <c:pt idx="46">
                  <c:v>111.6818480608506</c:v>
                </c:pt>
                <c:pt idx="47">
                  <c:v>111.2264062353273</c:v>
                </c:pt>
                <c:pt idx="48">
                  <c:v>110.47516198704101</c:v>
                </c:pt>
              </c:numCache>
            </c:numRef>
          </c:val>
          <c:smooth val="0"/>
          <c:extLst>
            <c:ext xmlns:c16="http://schemas.microsoft.com/office/drawing/2014/chart" uri="{C3380CC4-5D6E-409C-BE32-E72D297353CC}">
              <c16:uniqueId val="{00000001-F02C-4D13-9A2F-DE1892FE8071}"/>
            </c:ext>
          </c:extLst>
        </c:ser>
        <c:ser>
          <c:idx val="2"/>
          <c:order val="2"/>
          <c:tx>
            <c:strRef>
              <c:f>'USARGDPC indice e grafico'!$N$14</c:f>
              <c:strCache>
                <c:ptCount val="1"/>
                <c:pt idx="0">
                  <c:v>Unemployment Rate</c:v>
                </c:pt>
              </c:strCache>
            </c:strRef>
          </c:tx>
          <c:spPr>
            <a:ln w="28575" cap="rnd">
              <a:solidFill>
                <a:schemeClr val="accent5">
                  <a:tint val="86000"/>
                </a:schemeClr>
              </a:solidFill>
              <a:round/>
            </a:ln>
            <a:effectLst/>
          </c:spPr>
          <c:marker>
            <c:symbol val="circle"/>
            <c:size val="5"/>
            <c:spPr>
              <a:solidFill>
                <a:schemeClr val="accent5">
                  <a:tint val="86000"/>
                </a:schemeClr>
              </a:solidFill>
              <a:ln w="9525">
                <a:solidFill>
                  <a:schemeClr val="accent5">
                    <a:tint val="86000"/>
                  </a:schemeClr>
                </a:solidFill>
              </a:ln>
              <a:effectLst/>
            </c:spPr>
          </c:marker>
          <c:cat>
            <c:numRef>
              <c:f>'USARGDPC indice e grafico'!$K$17:$K$65</c:f>
              <c:numCache>
                <c:formatCode>General</c:formatCode>
                <c:ptCount val="49"/>
                <c:pt idx="0">
                  <c:v>1962</c:v>
                </c:pt>
                <c:pt idx="1">
                  <c:v>1963</c:v>
                </c:pt>
                <c:pt idx="2">
                  <c:v>1964</c:v>
                </c:pt>
                <c:pt idx="3">
                  <c:v>1965</c:v>
                </c:pt>
                <c:pt idx="4">
                  <c:v>1966</c:v>
                </c:pt>
                <c:pt idx="5">
                  <c:v>1967</c:v>
                </c:pt>
                <c:pt idx="6">
                  <c:v>1968</c:v>
                </c:pt>
                <c:pt idx="7">
                  <c:v>1969</c:v>
                </c:pt>
                <c:pt idx="8">
                  <c:v>1970</c:v>
                </c:pt>
                <c:pt idx="9">
                  <c:v>1971</c:v>
                </c:pt>
                <c:pt idx="10">
                  <c:v>1972</c:v>
                </c:pt>
                <c:pt idx="11">
                  <c:v>1973</c:v>
                </c:pt>
                <c:pt idx="12">
                  <c:v>1974</c:v>
                </c:pt>
                <c:pt idx="13">
                  <c:v>1975</c:v>
                </c:pt>
                <c:pt idx="14">
                  <c:v>1976</c:v>
                </c:pt>
                <c:pt idx="15">
                  <c:v>1977</c:v>
                </c:pt>
                <c:pt idx="16">
                  <c:v>1978</c:v>
                </c:pt>
                <c:pt idx="17">
                  <c:v>1979</c:v>
                </c:pt>
                <c:pt idx="18">
                  <c:v>1980</c:v>
                </c:pt>
                <c:pt idx="19">
                  <c:v>1981</c:v>
                </c:pt>
                <c:pt idx="20">
                  <c:v>1982</c:v>
                </c:pt>
                <c:pt idx="21">
                  <c:v>1983</c:v>
                </c:pt>
                <c:pt idx="22">
                  <c:v>1984</c:v>
                </c:pt>
                <c:pt idx="23">
                  <c:v>1985</c:v>
                </c:pt>
                <c:pt idx="24">
                  <c:v>1986</c:v>
                </c:pt>
                <c:pt idx="25">
                  <c:v>1987</c:v>
                </c:pt>
                <c:pt idx="26">
                  <c:v>1988</c:v>
                </c:pt>
                <c:pt idx="27">
                  <c:v>1989</c:v>
                </c:pt>
                <c:pt idx="28">
                  <c:v>1990</c:v>
                </c:pt>
                <c:pt idx="29">
                  <c:v>1991</c:v>
                </c:pt>
                <c:pt idx="30">
                  <c:v>1992</c:v>
                </c:pt>
                <c:pt idx="31">
                  <c:v>1993</c:v>
                </c:pt>
                <c:pt idx="32">
                  <c:v>1994</c:v>
                </c:pt>
                <c:pt idx="33">
                  <c:v>1995</c:v>
                </c:pt>
                <c:pt idx="34">
                  <c:v>1996</c:v>
                </c:pt>
                <c:pt idx="35">
                  <c:v>1997</c:v>
                </c:pt>
                <c:pt idx="36">
                  <c:v>1998</c:v>
                </c:pt>
                <c:pt idx="37">
                  <c:v>1999</c:v>
                </c:pt>
                <c:pt idx="38">
                  <c:v>2000</c:v>
                </c:pt>
                <c:pt idx="39">
                  <c:v>2001</c:v>
                </c:pt>
                <c:pt idx="40">
                  <c:v>2002</c:v>
                </c:pt>
                <c:pt idx="41">
                  <c:v>2003</c:v>
                </c:pt>
                <c:pt idx="42">
                  <c:v>2004</c:v>
                </c:pt>
                <c:pt idx="43">
                  <c:v>2005</c:v>
                </c:pt>
                <c:pt idx="44">
                  <c:v>2006</c:v>
                </c:pt>
                <c:pt idx="45">
                  <c:v>2007</c:v>
                </c:pt>
                <c:pt idx="46">
                  <c:v>2008</c:v>
                </c:pt>
                <c:pt idx="47">
                  <c:v>2009</c:v>
                </c:pt>
                <c:pt idx="48">
                  <c:v>2010</c:v>
                </c:pt>
              </c:numCache>
            </c:numRef>
          </c:cat>
          <c:val>
            <c:numRef>
              <c:f>'USARGDPC indice e grafico'!$N$17:$N$65</c:f>
              <c:numCache>
                <c:formatCode>0.0</c:formatCode>
                <c:ptCount val="49"/>
                <c:pt idx="0" formatCode="General">
                  <c:v>100</c:v>
                </c:pt>
                <c:pt idx="1">
                  <c:v>100.5617977528088</c:v>
                </c:pt>
                <c:pt idx="2">
                  <c:v>92.13483146067415</c:v>
                </c:pt>
                <c:pt idx="3">
                  <c:v>85.955056179775298</c:v>
                </c:pt>
                <c:pt idx="4">
                  <c:v>75.842696629213705</c:v>
                </c:pt>
                <c:pt idx="5">
                  <c:v>67.977528089887727</c:v>
                </c:pt>
                <c:pt idx="6">
                  <c:v>62.921348314606739</c:v>
                </c:pt>
                <c:pt idx="7">
                  <c:v>61.235955056180011</c:v>
                </c:pt>
                <c:pt idx="8">
                  <c:v>67.977528089887727</c:v>
                </c:pt>
                <c:pt idx="9">
                  <c:v>81.460674157303373</c:v>
                </c:pt>
                <c:pt idx="10">
                  <c:v>93.258426966292163</c:v>
                </c:pt>
                <c:pt idx="11">
                  <c:v>92.696629213483149</c:v>
                </c:pt>
                <c:pt idx="12">
                  <c:v>90.449438202247222</c:v>
                </c:pt>
                <c:pt idx="13">
                  <c:v>106.74157303370799</c:v>
                </c:pt>
                <c:pt idx="14">
                  <c:v>122.4719101123593</c:v>
                </c:pt>
                <c:pt idx="15">
                  <c:v>130.89887640449501</c:v>
                </c:pt>
                <c:pt idx="16">
                  <c:v>117.4157303370785</c:v>
                </c:pt>
                <c:pt idx="17">
                  <c:v>107.3033707865166</c:v>
                </c:pt>
                <c:pt idx="18">
                  <c:v>107.86516853932579</c:v>
                </c:pt>
                <c:pt idx="19">
                  <c:v>116.2921348314605</c:v>
                </c:pt>
                <c:pt idx="20">
                  <c:v>137.6404494382023</c:v>
                </c:pt>
                <c:pt idx="21">
                  <c:v>151.1235955056176</c:v>
                </c:pt>
                <c:pt idx="22">
                  <c:v>150.56179775280901</c:v>
                </c:pt>
                <c:pt idx="23">
                  <c:v>136.51685393258421</c:v>
                </c:pt>
                <c:pt idx="24">
                  <c:v>121.9101123595506</c:v>
                </c:pt>
                <c:pt idx="25">
                  <c:v>114.6067415730333</c:v>
                </c:pt>
                <c:pt idx="26">
                  <c:v>105.0561797752809</c:v>
                </c:pt>
                <c:pt idx="27">
                  <c:v>95.505617977528004</c:v>
                </c:pt>
                <c:pt idx="28">
                  <c:v>92.13483146067415</c:v>
                </c:pt>
                <c:pt idx="29">
                  <c:v>100</c:v>
                </c:pt>
                <c:pt idx="30">
                  <c:v>112.3595505617978</c:v>
                </c:pt>
                <c:pt idx="31">
                  <c:v>119.6629213483146</c:v>
                </c:pt>
                <c:pt idx="32">
                  <c:v>115.1685393258427</c:v>
                </c:pt>
                <c:pt idx="33">
                  <c:v>104.4943820224717</c:v>
                </c:pt>
                <c:pt idx="34">
                  <c:v>96.067415730337345</c:v>
                </c:pt>
                <c:pt idx="35">
                  <c:v>89.325842696628726</c:v>
                </c:pt>
                <c:pt idx="36">
                  <c:v>83.146067415730343</c:v>
                </c:pt>
                <c:pt idx="37">
                  <c:v>76.404494382022506</c:v>
                </c:pt>
                <c:pt idx="38">
                  <c:v>71.348314606741582</c:v>
                </c:pt>
                <c:pt idx="39">
                  <c:v>72.471910112359225</c:v>
                </c:pt>
                <c:pt idx="40">
                  <c:v>81.460674157303373</c:v>
                </c:pt>
                <c:pt idx="41">
                  <c:v>92.696629213483149</c:v>
                </c:pt>
                <c:pt idx="42">
                  <c:v>97.191011235955045</c:v>
                </c:pt>
                <c:pt idx="43">
                  <c:v>93.258426966292163</c:v>
                </c:pt>
                <c:pt idx="44">
                  <c:v>85.393258426966298</c:v>
                </c:pt>
                <c:pt idx="45">
                  <c:v>80.337078651685374</c:v>
                </c:pt>
                <c:pt idx="46">
                  <c:v>84.269662921348697</c:v>
                </c:pt>
                <c:pt idx="47">
                  <c:v>110.67415730337081</c:v>
                </c:pt>
                <c:pt idx="48">
                  <c:v>138.76404494382021</c:v>
                </c:pt>
              </c:numCache>
            </c:numRef>
          </c:val>
          <c:smooth val="0"/>
          <c:extLst>
            <c:ext xmlns:c16="http://schemas.microsoft.com/office/drawing/2014/chart" uri="{C3380CC4-5D6E-409C-BE32-E72D297353CC}">
              <c16:uniqueId val="{00000002-F02C-4D13-9A2F-DE1892FE8071}"/>
            </c:ext>
          </c:extLst>
        </c:ser>
        <c:ser>
          <c:idx val="3"/>
          <c:order val="3"/>
          <c:tx>
            <c:strRef>
              <c:f>'USARGDPC indice e grafico'!$J$16</c:f>
              <c:strCache>
                <c:ptCount val="1"/>
                <c:pt idx="0">
                  <c:v>GDP per worker</c:v>
                </c:pt>
              </c:strCache>
            </c:strRef>
          </c:tx>
          <c:spPr>
            <a:ln w="28575" cap="rnd">
              <a:solidFill>
                <a:schemeClr val="accent4">
                  <a:lumMod val="75000"/>
                </a:schemeClr>
              </a:solidFill>
              <a:round/>
            </a:ln>
            <a:effectLst/>
          </c:spPr>
          <c:marker>
            <c:symbol val="circle"/>
            <c:size val="5"/>
            <c:spPr>
              <a:solidFill>
                <a:srgbClr val="4D2C89"/>
              </a:solidFill>
              <a:ln w="9525">
                <a:solidFill>
                  <a:schemeClr val="accent5">
                    <a:tint val="58000"/>
                  </a:schemeClr>
                </a:solidFill>
              </a:ln>
              <a:effectLst/>
            </c:spPr>
          </c:marker>
          <c:dPt>
            <c:idx val="38"/>
            <c:marker>
              <c:symbol val="circle"/>
              <c:size val="5"/>
              <c:spPr>
                <a:solidFill>
                  <a:srgbClr val="4D2C89"/>
                </a:solidFill>
                <a:ln w="9525">
                  <a:solidFill>
                    <a:schemeClr val="accent5">
                      <a:tint val="58000"/>
                    </a:schemeClr>
                  </a:solidFill>
                </a:ln>
                <a:effectLst/>
              </c:spPr>
            </c:marker>
            <c:bubble3D val="0"/>
            <c:spPr>
              <a:ln w="28575" cap="rnd">
                <a:solidFill>
                  <a:srgbClr val="4D2C89"/>
                </a:solidFill>
                <a:round/>
              </a:ln>
              <a:effectLst/>
            </c:spPr>
            <c:extLst>
              <c:ext xmlns:c16="http://schemas.microsoft.com/office/drawing/2014/chart" uri="{C3380CC4-5D6E-409C-BE32-E72D297353CC}">
                <c16:uniqueId val="{00000004-4929-4A53-A2E3-D161B442066D}"/>
              </c:ext>
            </c:extLst>
          </c:dPt>
          <c:val>
            <c:numRef>
              <c:f>'USARGDPC indice e grafico'!$Q$17:$Q$65</c:f>
              <c:numCache>
                <c:formatCode>0.0</c:formatCode>
                <c:ptCount val="49"/>
                <c:pt idx="0" formatCode="General">
                  <c:v>100</c:v>
                </c:pt>
                <c:pt idx="1">
                  <c:v>103.1500665507015</c:v>
                </c:pt>
                <c:pt idx="2">
                  <c:v>106.8085945477722</c:v>
                </c:pt>
                <c:pt idx="3">
                  <c:v>110.49599639429</c:v>
                </c:pt>
                <c:pt idx="4">
                  <c:v>114.47847489735661</c:v>
                </c:pt>
                <c:pt idx="5">
                  <c:v>117.2714916512322</c:v>
                </c:pt>
                <c:pt idx="6">
                  <c:v>119.70182468643731</c:v>
                </c:pt>
                <c:pt idx="7">
                  <c:v>121.0807270576137</c:v>
                </c:pt>
                <c:pt idx="8">
                  <c:v>122.2476531194323</c:v>
                </c:pt>
                <c:pt idx="9">
                  <c:v>123.5582441882575</c:v>
                </c:pt>
                <c:pt idx="10">
                  <c:v>125.5773009288929</c:v>
                </c:pt>
                <c:pt idx="11">
                  <c:v>128.78511517848969</c:v>
                </c:pt>
                <c:pt idx="12">
                  <c:v>129.74358613210049</c:v>
                </c:pt>
                <c:pt idx="13">
                  <c:v>130.13091825883649</c:v>
                </c:pt>
                <c:pt idx="14">
                  <c:v>130.36261329464671</c:v>
                </c:pt>
                <c:pt idx="15">
                  <c:v>132.07321281435509</c:v>
                </c:pt>
                <c:pt idx="16">
                  <c:v>133.9514215089057</c:v>
                </c:pt>
                <c:pt idx="17">
                  <c:v>135.09158644196711</c:v>
                </c:pt>
                <c:pt idx="18">
                  <c:v>135.45286168017631</c:v>
                </c:pt>
                <c:pt idx="19">
                  <c:v>135.88385670119749</c:v>
                </c:pt>
                <c:pt idx="20">
                  <c:v>135.6521616653873</c:v>
                </c:pt>
                <c:pt idx="21">
                  <c:v>137.1937435297923</c:v>
                </c:pt>
                <c:pt idx="22">
                  <c:v>139.4980175637514</c:v>
                </c:pt>
                <c:pt idx="23">
                  <c:v>143.31781657358999</c:v>
                </c:pt>
                <c:pt idx="24">
                  <c:v>146.29182306668449</c:v>
                </c:pt>
                <c:pt idx="25">
                  <c:v>148.1827080853821</c:v>
                </c:pt>
                <c:pt idx="26">
                  <c:v>150.02077508679761</c:v>
                </c:pt>
                <c:pt idx="27">
                  <c:v>152.05180391135019</c:v>
                </c:pt>
                <c:pt idx="28">
                  <c:v>154.1264956301894</c:v>
                </c:pt>
                <c:pt idx="29">
                  <c:v>155.62159763938669</c:v>
                </c:pt>
                <c:pt idx="30">
                  <c:v>157.83432044339011</c:v>
                </c:pt>
                <c:pt idx="31">
                  <c:v>160.4921230730227</c:v>
                </c:pt>
                <c:pt idx="32">
                  <c:v>163.77881222842689</c:v>
                </c:pt>
                <c:pt idx="33">
                  <c:v>166.18379261533701</c:v>
                </c:pt>
                <c:pt idx="34">
                  <c:v>169.09653020838471</c:v>
                </c:pt>
                <c:pt idx="35">
                  <c:v>172.29166813383381</c:v>
                </c:pt>
                <c:pt idx="36">
                  <c:v>176.56429361183669</c:v>
                </c:pt>
                <c:pt idx="37">
                  <c:v>181.50946850989769</c:v>
                </c:pt>
                <c:pt idx="38">
                  <c:v>186.17506003647961</c:v>
                </c:pt>
                <c:pt idx="39">
                  <c:v>189.7976717817977</c:v>
                </c:pt>
                <c:pt idx="40">
                  <c:v>192.77308675535389</c:v>
                </c:pt>
                <c:pt idx="41">
                  <c:v>195.7541356507532</c:v>
                </c:pt>
                <c:pt idx="42">
                  <c:v>199.64858412501621</c:v>
                </c:pt>
                <c:pt idx="43">
                  <c:v>203.10499517595409</c:v>
                </c:pt>
                <c:pt idx="44">
                  <c:v>206.11139671964901</c:v>
                </c:pt>
                <c:pt idx="45">
                  <c:v>208.11425593498399</c:v>
                </c:pt>
                <c:pt idx="46">
                  <c:v>209.3001964830251</c:v>
                </c:pt>
                <c:pt idx="47">
                  <c:v>210.08964978133341</c:v>
                </c:pt>
                <c:pt idx="48">
                  <c:v>212.8615393282962</c:v>
                </c:pt>
              </c:numCache>
            </c:numRef>
          </c:val>
          <c:smooth val="0"/>
          <c:extLst>
            <c:ext xmlns:c16="http://schemas.microsoft.com/office/drawing/2014/chart" uri="{C3380CC4-5D6E-409C-BE32-E72D297353CC}">
              <c16:uniqueId val="{00000003-F02C-4D13-9A2F-DE1892FE8071}"/>
            </c:ext>
          </c:extLst>
        </c:ser>
        <c:dLbls>
          <c:showLegendKey val="0"/>
          <c:showVal val="0"/>
          <c:showCatName val="0"/>
          <c:showSerName val="0"/>
          <c:showPercent val="0"/>
          <c:showBubbleSize val="0"/>
        </c:dLbls>
        <c:marker val="1"/>
        <c:smooth val="0"/>
        <c:axId val="1428295808"/>
        <c:axId val="1428296896"/>
      </c:lineChart>
      <c:catAx>
        <c:axId val="14282958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0" spcFirstLastPara="1" vertOverflow="ellipsis" wrap="square" anchor="ctr" anchorCtr="1"/>
          <a:lstStyle/>
          <a:p>
            <a:pPr>
              <a:defRPr sz="1800" b="0" i="0" u="none" strike="noStrike" kern="1200" spc="-150" baseline="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defRPr>
            </a:pPr>
            <a:endParaRPr lang="en-US"/>
          </a:p>
        </c:txPr>
        <c:crossAx val="1428296896"/>
        <c:crosses val="autoZero"/>
        <c:auto val="1"/>
        <c:lblAlgn val="ctr"/>
        <c:lblOffset val="100"/>
        <c:noMultiLvlLbl val="0"/>
      </c:catAx>
      <c:valAx>
        <c:axId val="1428296896"/>
        <c:scaling>
          <c:orientation val="minMax"/>
          <c:min val="5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0" spcFirstLastPara="1" vertOverflow="ellipsis" wrap="square" anchor="ctr" anchorCtr="1"/>
          <a:lstStyle/>
          <a:p>
            <a:pPr>
              <a:defRPr sz="1600" b="0" i="0" u="none" strike="noStrike" kern="1200" baseline="0">
                <a:solidFill>
                  <a:schemeClr val="tx1">
                    <a:lumMod val="65000"/>
                    <a:lumOff val="35000"/>
                  </a:schemeClr>
                </a:solidFill>
                <a:latin typeface="Open Sans Light" panose="020B0306030504020204" pitchFamily="34" charset="0"/>
                <a:ea typeface="Open Sans Light" panose="020B0306030504020204" pitchFamily="34" charset="0"/>
                <a:cs typeface="Open Sans Light" panose="020B0306030504020204" pitchFamily="34" charset="0"/>
              </a:defRPr>
            </a:pPr>
            <a:endParaRPr lang="en-US"/>
          </a:p>
        </c:txPr>
        <c:crossAx val="142829580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6749790918068305E-2"/>
          <c:y val="0.135999246302796"/>
          <c:w val="0.92610364683301305"/>
          <c:h val="0.76797385620915004"/>
        </c:manualLayout>
      </c:layout>
      <c:lineChart>
        <c:grouping val="standard"/>
        <c:varyColors val="0"/>
        <c:ser>
          <c:idx val="0"/>
          <c:order val="0"/>
          <c:tx>
            <c:v>USA</c:v>
          </c:tx>
          <c:spPr>
            <a:ln w="31750" cap="rnd">
              <a:solidFill>
                <a:schemeClr val="accent1"/>
              </a:solidFill>
              <a:round/>
            </a:ln>
            <a:effectLst/>
          </c:spPr>
          <c:marker>
            <c:symbol val="none"/>
          </c:marker>
          <c:cat>
            <c:numRef>
              <c:f>Sheet1!$A$2:$A$146</c:f>
              <c:numCache>
                <c:formatCode>General</c:formatCode>
                <c:ptCount val="145"/>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pt idx="142">
                  <c:v>2012</c:v>
                </c:pt>
                <c:pt idx="143">
                  <c:v>2013</c:v>
                </c:pt>
                <c:pt idx="144">
                  <c:v>2014</c:v>
                </c:pt>
              </c:numCache>
            </c:numRef>
          </c:cat>
          <c:val>
            <c:numRef>
              <c:f>Sheet1!$B$2:$B$146</c:f>
              <c:numCache>
                <c:formatCode>General</c:formatCode>
                <c:ptCount val="145"/>
                <c:pt idx="0">
                  <c:v>8.1175188842094421</c:v>
                </c:pt>
                <c:pt idx="1">
                  <c:v>8.1354708791116028</c:v>
                </c:pt>
                <c:pt idx="2">
                  <c:v>8.1495558074717618</c:v>
                </c:pt>
                <c:pt idx="3">
                  <c:v>8.1642470013120576</c:v>
                </c:pt>
                <c:pt idx="4">
                  <c:v>8.1795124248167674</c:v>
                </c:pt>
                <c:pt idx="5">
                  <c:v>8.1954465195144568</c:v>
                </c:pt>
                <c:pt idx="6">
                  <c:v>8.2117066220754484</c:v>
                </c:pt>
                <c:pt idx="7">
                  <c:v>8.2285551955485481</c:v>
                </c:pt>
                <c:pt idx="8">
                  <c:v>8.2459053298240637</c:v>
                </c:pt>
                <c:pt idx="9">
                  <c:v>8.2636904276176537</c:v>
                </c:pt>
                <c:pt idx="10">
                  <c:v>8.2815288308982442</c:v>
                </c:pt>
                <c:pt idx="11">
                  <c:v>8.29540671885397</c:v>
                </c:pt>
                <c:pt idx="12">
                  <c:v>8.3099197904343036</c:v>
                </c:pt>
                <c:pt idx="13">
                  <c:v>8.3250232177757066</c:v>
                </c:pt>
                <c:pt idx="14">
                  <c:v>8.3406805700402504</c:v>
                </c:pt>
                <c:pt idx="15">
                  <c:v>8.3568786539893747</c:v>
                </c:pt>
                <c:pt idx="16">
                  <c:v>8.3735622842397852</c:v>
                </c:pt>
                <c:pt idx="17">
                  <c:v>8.3907531669292066</c:v>
                </c:pt>
                <c:pt idx="18">
                  <c:v>8.4084103819411418</c:v>
                </c:pt>
                <c:pt idx="19">
                  <c:v>8.4265169980924242</c:v>
                </c:pt>
                <c:pt idx="20">
                  <c:v>8.4450183342066367</c:v>
                </c:pt>
                <c:pt idx="21">
                  <c:v>8.46699382478727</c:v>
                </c:pt>
                <c:pt idx="22">
                  <c:v>8.5394987621658132</c:v>
                </c:pt>
                <c:pt idx="23">
                  <c:v>8.4702036751069603</c:v>
                </c:pt>
                <c:pt idx="24">
                  <c:v>8.4217235989063823</c:v>
                </c:pt>
                <c:pt idx="25">
                  <c:v>8.5167707021802279</c:v>
                </c:pt>
                <c:pt idx="26">
                  <c:v>8.4776557881219272</c:v>
                </c:pt>
                <c:pt idx="27">
                  <c:v>8.5505660700356092</c:v>
                </c:pt>
                <c:pt idx="28">
                  <c:v>8.553270700644898</c:v>
                </c:pt>
                <c:pt idx="29">
                  <c:v>8.6226830187129533</c:v>
                </c:pt>
                <c:pt idx="30">
                  <c:v>8.632365711528891</c:v>
                </c:pt>
                <c:pt idx="31">
                  <c:v>8.7196431394330052</c:v>
                </c:pt>
                <c:pt idx="32">
                  <c:v>8.7099108542782826</c:v>
                </c:pt>
                <c:pt idx="33">
                  <c:v>8.738952104561303</c:v>
                </c:pt>
                <c:pt idx="34">
                  <c:v>8.7073969353270009</c:v>
                </c:pt>
                <c:pt idx="35">
                  <c:v>8.7588086025953586</c:v>
                </c:pt>
                <c:pt idx="36">
                  <c:v>8.8487677396323541</c:v>
                </c:pt>
                <c:pt idx="37">
                  <c:v>8.8459609676139372</c:v>
                </c:pt>
                <c:pt idx="38">
                  <c:v>8.7410863816809456</c:v>
                </c:pt>
                <c:pt idx="39">
                  <c:v>8.8365596694908675</c:v>
                </c:pt>
                <c:pt idx="40">
                  <c:v>8.8257869817781174</c:v>
                </c:pt>
                <c:pt idx="41">
                  <c:v>8.8421615109939786</c:v>
                </c:pt>
                <c:pt idx="42">
                  <c:v>8.8724215695830271</c:v>
                </c:pt>
                <c:pt idx="43">
                  <c:v>8.8914731928998183</c:v>
                </c:pt>
                <c:pt idx="44">
                  <c:v>8.7920773690501441</c:v>
                </c:pt>
                <c:pt idx="45">
                  <c:v>8.8055289501685667</c:v>
                </c:pt>
                <c:pt idx="46">
                  <c:v>8.9208377099231004</c:v>
                </c:pt>
                <c:pt idx="47">
                  <c:v>8.8814252483097</c:v>
                </c:pt>
                <c:pt idx="48">
                  <c:v>8.9568731709991969</c:v>
                </c:pt>
                <c:pt idx="49">
                  <c:v>8.9606506945011262</c:v>
                </c:pt>
                <c:pt idx="50">
                  <c:v>8.9378454552986053</c:v>
                </c:pt>
                <c:pt idx="51">
                  <c:v>8.8956149694948152</c:v>
                </c:pt>
                <c:pt idx="52">
                  <c:v>8.93559479441112</c:v>
                </c:pt>
                <c:pt idx="53">
                  <c:v>9.0423863461237577</c:v>
                </c:pt>
                <c:pt idx="54">
                  <c:v>9.0534136591991707</c:v>
                </c:pt>
                <c:pt idx="55">
                  <c:v>9.0613835307872108</c:v>
                </c:pt>
                <c:pt idx="56">
                  <c:v>9.1110679528588321</c:v>
                </c:pt>
                <c:pt idx="57">
                  <c:v>9.1071312071693704</c:v>
                </c:pt>
                <c:pt idx="58">
                  <c:v>9.1060420697476498</c:v>
                </c:pt>
                <c:pt idx="59">
                  <c:v>9.1549646505484077</c:v>
                </c:pt>
                <c:pt idx="60">
                  <c:v>9.050225491611684</c:v>
                </c:pt>
                <c:pt idx="61">
                  <c:v>8.9625788959074004</c:v>
                </c:pt>
                <c:pt idx="62">
                  <c:v>8.8145696213687472</c:v>
                </c:pt>
                <c:pt idx="63">
                  <c:v>8.7874233614518467</c:v>
                </c:pt>
                <c:pt idx="64">
                  <c:v>8.8555338243546267</c:v>
                </c:pt>
                <c:pt idx="65">
                  <c:v>8.9223281116850632</c:v>
                </c:pt>
                <c:pt idx="66">
                  <c:v>9.0488035482898681</c:v>
                </c:pt>
                <c:pt idx="67">
                  <c:v>9.0846215813452602</c:v>
                </c:pt>
                <c:pt idx="68">
                  <c:v>9.0362464749704472</c:v>
                </c:pt>
                <c:pt idx="69">
                  <c:v>9.104733603778465</c:v>
                </c:pt>
                <c:pt idx="70">
                  <c:v>9.1709138616481152</c:v>
                </c:pt>
                <c:pt idx="71">
                  <c:v>9.3284549082357255</c:v>
                </c:pt>
                <c:pt idx="72">
                  <c:v>9.4999830212405971</c:v>
                </c:pt>
                <c:pt idx="73">
                  <c:v>9.6675538042634717</c:v>
                </c:pt>
                <c:pt idx="74">
                  <c:v>9.7359430749227194</c:v>
                </c:pt>
                <c:pt idx="75">
                  <c:v>9.6839562192996596</c:v>
                </c:pt>
                <c:pt idx="76">
                  <c:v>9.4424555575544744</c:v>
                </c:pt>
                <c:pt idx="77">
                  <c:v>9.4081037543873425</c:v>
                </c:pt>
                <c:pt idx="78">
                  <c:v>9.4280009190579701</c:v>
                </c:pt>
                <c:pt idx="79">
                  <c:v>9.4145824098691264</c:v>
                </c:pt>
                <c:pt idx="80">
                  <c:v>9.4813563331187805</c:v>
                </c:pt>
                <c:pt idx="81">
                  <c:v>9.5377711431723107</c:v>
                </c:pt>
                <c:pt idx="82">
                  <c:v>9.5572797789918749</c:v>
                </c:pt>
                <c:pt idx="83">
                  <c:v>9.5856706186192167</c:v>
                </c:pt>
                <c:pt idx="84">
                  <c:v>9.5614935992577372</c:v>
                </c:pt>
                <c:pt idx="85">
                  <c:v>9.6121026329999246</c:v>
                </c:pt>
                <c:pt idx="86">
                  <c:v>9.6136999316388323</c:v>
                </c:pt>
                <c:pt idx="87">
                  <c:v>9.6142228951237918</c:v>
                </c:pt>
                <c:pt idx="88">
                  <c:v>9.5873573075319225</c:v>
                </c:pt>
                <c:pt idx="89">
                  <c:v>9.6422318733608314</c:v>
                </c:pt>
                <c:pt idx="90">
                  <c:v>9.6509473733294069</c:v>
                </c:pt>
                <c:pt idx="91">
                  <c:v>9.6573932613150983</c:v>
                </c:pt>
                <c:pt idx="92">
                  <c:v>9.7005852577964067</c:v>
                </c:pt>
                <c:pt idx="93">
                  <c:v>9.7285292205443454</c:v>
                </c:pt>
                <c:pt idx="94">
                  <c:v>9.7709276878254929</c:v>
                </c:pt>
                <c:pt idx="95">
                  <c:v>9.8202771245969469</c:v>
                </c:pt>
                <c:pt idx="96">
                  <c:v>9.8721779835965773</c:v>
                </c:pt>
                <c:pt idx="97">
                  <c:v>9.8859852773999908</c:v>
                </c:pt>
                <c:pt idx="98">
                  <c:v>9.922498690216436</c:v>
                </c:pt>
                <c:pt idx="99">
                  <c:v>9.9435679921725111</c:v>
                </c:pt>
                <c:pt idx="100">
                  <c:v>9.9336660656298523</c:v>
                </c:pt>
                <c:pt idx="101">
                  <c:v>9.9517623458295628</c:v>
                </c:pt>
                <c:pt idx="102">
                  <c:v>9.9927023751554351</c:v>
                </c:pt>
                <c:pt idx="103">
                  <c:v>10.038398617974259</c:v>
                </c:pt>
                <c:pt idx="104">
                  <c:v>10.0264588834594</c:v>
                </c:pt>
                <c:pt idx="105">
                  <c:v>10.01378844441362</c:v>
                </c:pt>
                <c:pt idx="106">
                  <c:v>10.058405794854769</c:v>
                </c:pt>
                <c:pt idx="107">
                  <c:v>10.09026417079032</c:v>
                </c:pt>
                <c:pt idx="108">
                  <c:v>10.13553891126673</c:v>
                </c:pt>
                <c:pt idx="109">
                  <c:v>10.159167217072421</c:v>
                </c:pt>
                <c:pt idx="110">
                  <c:v>10.14429929800116</c:v>
                </c:pt>
                <c:pt idx="111">
                  <c:v>10.15940608785356</c:v>
                </c:pt>
                <c:pt idx="112">
                  <c:v>10.129931651047009</c:v>
                </c:pt>
                <c:pt idx="113">
                  <c:v>10.16495102679853</c:v>
                </c:pt>
                <c:pt idx="114">
                  <c:v>10.225799286527259</c:v>
                </c:pt>
                <c:pt idx="115">
                  <c:v>10.25716415594105</c:v>
                </c:pt>
                <c:pt idx="116">
                  <c:v>10.28165100579457</c:v>
                </c:pt>
                <c:pt idx="117">
                  <c:v>10.305605398139811</c:v>
                </c:pt>
                <c:pt idx="118">
                  <c:v>10.3369270368245</c:v>
                </c:pt>
                <c:pt idx="119">
                  <c:v>10.362194804789929</c:v>
                </c:pt>
                <c:pt idx="120">
                  <c:v>10.3693090111851</c:v>
                </c:pt>
                <c:pt idx="121">
                  <c:v>10.3540028238479</c:v>
                </c:pt>
                <c:pt idx="122">
                  <c:v>10.37294978525321</c:v>
                </c:pt>
                <c:pt idx="123">
                  <c:v>10.386317015500239</c:v>
                </c:pt>
                <c:pt idx="124">
                  <c:v>10.41386897766051</c:v>
                </c:pt>
                <c:pt idx="125">
                  <c:v>10.42701921166196</c:v>
                </c:pt>
                <c:pt idx="126">
                  <c:v>10.452153032665199</c:v>
                </c:pt>
                <c:pt idx="127">
                  <c:v>10.4845916610341</c:v>
                </c:pt>
                <c:pt idx="128">
                  <c:v>10.514265111924621</c:v>
                </c:pt>
                <c:pt idx="129">
                  <c:v>10.546696309929541</c:v>
                </c:pt>
                <c:pt idx="130">
                  <c:v>10.57163200367445</c:v>
                </c:pt>
                <c:pt idx="131">
                  <c:v>10.568586277207039</c:v>
                </c:pt>
                <c:pt idx="132">
                  <c:v>10.57447143159985</c:v>
                </c:pt>
                <c:pt idx="133">
                  <c:v>10.590160570861819</c:v>
                </c:pt>
                <c:pt idx="134">
                  <c:v>10.61889609991924</c:v>
                </c:pt>
                <c:pt idx="135">
                  <c:v>10.640966879817571</c:v>
                </c:pt>
                <c:pt idx="136">
                  <c:v>10.659853399233111</c:v>
                </c:pt>
                <c:pt idx="137">
                  <c:v>10.674215258238281</c:v>
                </c:pt>
                <c:pt idx="138">
                  <c:v>10.6760333716656</c:v>
                </c:pt>
                <c:pt idx="139">
                  <c:v>10.631354961535401</c:v>
                </c:pt>
                <c:pt idx="140">
                  <c:v>10.65275553593313</c:v>
                </c:pt>
                <c:pt idx="141">
                  <c:v>10.66239059629023</c:v>
                </c:pt>
                <c:pt idx="142">
                  <c:v>10.67883631012938</c:v>
                </c:pt>
                <c:pt idx="143">
                  <c:v>10.69430863556218</c:v>
                </c:pt>
                <c:pt idx="144">
                  <c:v>10.71174634269868</c:v>
                </c:pt>
              </c:numCache>
            </c:numRef>
          </c:val>
          <c:smooth val="0"/>
          <c:extLst>
            <c:ext xmlns:c16="http://schemas.microsoft.com/office/drawing/2014/chart" uri="{C3380CC4-5D6E-409C-BE32-E72D297353CC}">
              <c16:uniqueId val="{00000000-964A-4BE0-96A7-47F7EE62EFE0}"/>
            </c:ext>
          </c:extLst>
        </c:ser>
        <c:ser>
          <c:idx val="1"/>
          <c:order val="1"/>
          <c:tx>
            <c:v>UK</c:v>
          </c:tx>
          <c:spPr>
            <a:ln w="31750" cap="rnd">
              <a:solidFill>
                <a:srgbClr val="92D050"/>
              </a:solidFill>
              <a:round/>
            </a:ln>
            <a:effectLst/>
          </c:spPr>
          <c:marker>
            <c:symbol val="none"/>
          </c:marker>
          <c:cat>
            <c:numRef>
              <c:f>Sheet1!$A$2:$A$146</c:f>
              <c:numCache>
                <c:formatCode>General</c:formatCode>
                <c:ptCount val="145"/>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pt idx="142">
                  <c:v>2012</c:v>
                </c:pt>
                <c:pt idx="143">
                  <c:v>2013</c:v>
                </c:pt>
                <c:pt idx="144">
                  <c:v>2014</c:v>
                </c:pt>
              </c:numCache>
            </c:numRef>
          </c:cat>
          <c:val>
            <c:numRef>
              <c:f>Sheet1!$C$2:$C$146</c:f>
              <c:numCache>
                <c:formatCode>General</c:formatCode>
                <c:ptCount val="145"/>
                <c:pt idx="0">
                  <c:v>8.3861457968268152</c:v>
                </c:pt>
                <c:pt idx="1">
                  <c:v>8.4295237070123257</c:v>
                </c:pt>
                <c:pt idx="2">
                  <c:v>8.4257024881159808</c:v>
                </c:pt>
                <c:pt idx="3">
                  <c:v>8.4393265643609272</c:v>
                </c:pt>
                <c:pt idx="4">
                  <c:v>8.4457687231354015</c:v>
                </c:pt>
                <c:pt idx="5">
                  <c:v>8.4596178906910247</c:v>
                </c:pt>
                <c:pt idx="6">
                  <c:v>8.4585956012822496</c:v>
                </c:pt>
                <c:pt idx="7">
                  <c:v>8.4571478143051966</c:v>
                </c:pt>
                <c:pt idx="8">
                  <c:v>8.4504989617410757</c:v>
                </c:pt>
                <c:pt idx="9">
                  <c:v>8.43569697791472</c:v>
                </c:pt>
                <c:pt idx="10">
                  <c:v>8.4722502173116805</c:v>
                </c:pt>
                <c:pt idx="11">
                  <c:v>8.4981129151617125</c:v>
                </c:pt>
                <c:pt idx="12">
                  <c:v>8.5188066890285921</c:v>
                </c:pt>
                <c:pt idx="13">
                  <c:v>8.5188811659852473</c:v>
                </c:pt>
                <c:pt idx="14">
                  <c:v>8.5129196729300727</c:v>
                </c:pt>
                <c:pt idx="15">
                  <c:v>8.4995844637613303</c:v>
                </c:pt>
                <c:pt idx="16">
                  <c:v>8.5069286912170483</c:v>
                </c:pt>
                <c:pt idx="17">
                  <c:v>8.5378695545411318</c:v>
                </c:pt>
                <c:pt idx="18">
                  <c:v>8.5738269898918276</c:v>
                </c:pt>
                <c:pt idx="19">
                  <c:v>8.6182070741372403</c:v>
                </c:pt>
                <c:pt idx="20">
                  <c:v>8.6144774215005651</c:v>
                </c:pt>
                <c:pt idx="21">
                  <c:v>8.6060564526093266</c:v>
                </c:pt>
                <c:pt idx="22">
                  <c:v>8.5731049841023772</c:v>
                </c:pt>
                <c:pt idx="23">
                  <c:v>8.5638133838514481</c:v>
                </c:pt>
                <c:pt idx="24">
                  <c:v>8.6194802488363003</c:v>
                </c:pt>
                <c:pt idx="25">
                  <c:v>8.641283229387227</c:v>
                </c:pt>
                <c:pt idx="26">
                  <c:v>8.6725694627564422</c:v>
                </c:pt>
                <c:pt idx="27">
                  <c:v>8.6760818293723876</c:v>
                </c:pt>
                <c:pt idx="28">
                  <c:v>8.7138739923702211</c:v>
                </c:pt>
                <c:pt idx="29">
                  <c:v>8.7448341342868705</c:v>
                </c:pt>
                <c:pt idx="30">
                  <c:v>8.7282448900554215</c:v>
                </c:pt>
                <c:pt idx="31">
                  <c:v>8.7189818617115638</c:v>
                </c:pt>
                <c:pt idx="32">
                  <c:v>8.7356684230626929</c:v>
                </c:pt>
                <c:pt idx="33">
                  <c:v>8.7165567056163802</c:v>
                </c:pt>
                <c:pt idx="34">
                  <c:v>8.7139236068884269</c:v>
                </c:pt>
                <c:pt idx="35">
                  <c:v>8.7346059530789226</c:v>
                </c:pt>
                <c:pt idx="36">
                  <c:v>8.7587797009974437</c:v>
                </c:pt>
                <c:pt idx="37">
                  <c:v>8.7689829733653504</c:v>
                </c:pt>
                <c:pt idx="38">
                  <c:v>8.718711146034769</c:v>
                </c:pt>
                <c:pt idx="39">
                  <c:v>8.7324019856430652</c:v>
                </c:pt>
                <c:pt idx="40">
                  <c:v>8.7543851205524899</c:v>
                </c:pt>
                <c:pt idx="41">
                  <c:v>8.7754422307172106</c:v>
                </c:pt>
                <c:pt idx="42">
                  <c:v>8.7866030389085541</c:v>
                </c:pt>
                <c:pt idx="43">
                  <c:v>8.8194075567298391</c:v>
                </c:pt>
                <c:pt idx="44">
                  <c:v>8.8206339903136453</c:v>
                </c:pt>
                <c:pt idx="45">
                  <c:v>8.8914786951591154</c:v>
                </c:pt>
                <c:pt idx="46">
                  <c:v>8.9094907870878792</c:v>
                </c:pt>
                <c:pt idx="47">
                  <c:v>8.9162712791995489</c:v>
                </c:pt>
                <c:pt idx="48">
                  <c:v>8.923311286282134</c:v>
                </c:pt>
                <c:pt idx="49">
                  <c:v>8.8091659954992547</c:v>
                </c:pt>
                <c:pt idx="50">
                  <c:v>8.7406570114389499</c:v>
                </c:pt>
                <c:pt idx="51">
                  <c:v>8.7164518358579723</c:v>
                </c:pt>
                <c:pt idx="52">
                  <c:v>8.7600422672730929</c:v>
                </c:pt>
                <c:pt idx="53">
                  <c:v>8.7861748968597002</c:v>
                </c:pt>
                <c:pt idx="54">
                  <c:v>8.8194887153557442</c:v>
                </c:pt>
                <c:pt idx="55">
                  <c:v>8.8639155724993106</c:v>
                </c:pt>
                <c:pt idx="56">
                  <c:v>8.822567135674575</c:v>
                </c:pt>
                <c:pt idx="57">
                  <c:v>8.8965093770293393</c:v>
                </c:pt>
                <c:pt idx="58">
                  <c:v>8.9043857011367979</c:v>
                </c:pt>
                <c:pt idx="59">
                  <c:v>8.9313394424609349</c:v>
                </c:pt>
                <c:pt idx="60">
                  <c:v>8.9199259032607472</c:v>
                </c:pt>
                <c:pt idx="61">
                  <c:v>8.8627330497569794</c:v>
                </c:pt>
                <c:pt idx="62">
                  <c:v>8.8646462037546492</c:v>
                </c:pt>
                <c:pt idx="63">
                  <c:v>8.8894330708149187</c:v>
                </c:pt>
                <c:pt idx="64">
                  <c:v>8.9500944622102043</c:v>
                </c:pt>
                <c:pt idx="65">
                  <c:v>8.9836751267711676</c:v>
                </c:pt>
                <c:pt idx="66">
                  <c:v>9.0235921519495577</c:v>
                </c:pt>
                <c:pt idx="67">
                  <c:v>9.05337551941005</c:v>
                </c:pt>
                <c:pt idx="68">
                  <c:v>9.0611985103822068</c:v>
                </c:pt>
                <c:pt idx="69">
                  <c:v>9.0605518308395325</c:v>
                </c:pt>
                <c:pt idx="70">
                  <c:v>9.1511137974360697</c:v>
                </c:pt>
                <c:pt idx="71">
                  <c:v>9.2384456912384607</c:v>
                </c:pt>
                <c:pt idx="72">
                  <c:v>9.2592371971238006</c:v>
                </c:pt>
                <c:pt idx="73">
                  <c:v>9.2728681228695695</c:v>
                </c:pt>
                <c:pt idx="74">
                  <c:v>9.2281969893756877</c:v>
                </c:pt>
                <c:pt idx="75">
                  <c:v>9.1798860098405601</c:v>
                </c:pt>
                <c:pt idx="76">
                  <c:v>9.1348401233629311</c:v>
                </c:pt>
                <c:pt idx="77">
                  <c:v>9.1137258318636931</c:v>
                </c:pt>
                <c:pt idx="78">
                  <c:v>9.1348840142359968</c:v>
                </c:pt>
                <c:pt idx="79">
                  <c:v>9.1655485288572471</c:v>
                </c:pt>
                <c:pt idx="80">
                  <c:v>9.1631996018082962</c:v>
                </c:pt>
                <c:pt idx="81">
                  <c:v>9.1893684913696987</c:v>
                </c:pt>
                <c:pt idx="82">
                  <c:v>9.1847755591297293</c:v>
                </c:pt>
                <c:pt idx="83">
                  <c:v>9.2201164302190186</c:v>
                </c:pt>
                <c:pt idx="84">
                  <c:v>9.2566608222446867</c:v>
                </c:pt>
                <c:pt idx="85">
                  <c:v>9.2888095345844803</c:v>
                </c:pt>
                <c:pt idx="86">
                  <c:v>9.2964832052242095</c:v>
                </c:pt>
                <c:pt idx="87">
                  <c:v>9.3075541932502404</c:v>
                </c:pt>
                <c:pt idx="88">
                  <c:v>9.3011467886843668</c:v>
                </c:pt>
                <c:pt idx="89">
                  <c:v>9.3349639576306185</c:v>
                </c:pt>
                <c:pt idx="90">
                  <c:v>9.3829961990808872</c:v>
                </c:pt>
                <c:pt idx="91">
                  <c:v>9.4071588389427863</c:v>
                </c:pt>
                <c:pt idx="92">
                  <c:v>9.4081423201512049</c:v>
                </c:pt>
                <c:pt idx="93">
                  <c:v>9.4396536513156502</c:v>
                </c:pt>
                <c:pt idx="94">
                  <c:v>9.4844081895954524</c:v>
                </c:pt>
                <c:pt idx="95">
                  <c:v>9.5034136358047192</c:v>
                </c:pt>
                <c:pt idx="96">
                  <c:v>9.5170387332292847</c:v>
                </c:pt>
                <c:pt idx="97">
                  <c:v>9.5334501559290707</c:v>
                </c:pt>
                <c:pt idx="98">
                  <c:v>9.5687502101153008</c:v>
                </c:pt>
                <c:pt idx="99">
                  <c:v>9.5822735152754408</c:v>
                </c:pt>
                <c:pt idx="100">
                  <c:v>9.6025182613415634</c:v>
                </c:pt>
                <c:pt idx="101">
                  <c:v>9.618548381555037</c:v>
                </c:pt>
                <c:pt idx="102">
                  <c:v>9.6502532825379017</c:v>
                </c:pt>
                <c:pt idx="103">
                  <c:v>9.7129993391957754</c:v>
                </c:pt>
                <c:pt idx="104">
                  <c:v>9.6990670018132175</c:v>
                </c:pt>
                <c:pt idx="105">
                  <c:v>9.6980703323493902</c:v>
                </c:pt>
                <c:pt idx="106">
                  <c:v>9.7228747350153402</c:v>
                </c:pt>
                <c:pt idx="107">
                  <c:v>9.7599323749321769</c:v>
                </c:pt>
                <c:pt idx="108">
                  <c:v>9.7893923335172097</c:v>
                </c:pt>
                <c:pt idx="109">
                  <c:v>9.8190880343989004</c:v>
                </c:pt>
                <c:pt idx="110">
                  <c:v>9.8022136751854507</c:v>
                </c:pt>
                <c:pt idx="111">
                  <c:v>9.7871003547446467</c:v>
                </c:pt>
                <c:pt idx="112">
                  <c:v>9.8061756706622898</c:v>
                </c:pt>
                <c:pt idx="113">
                  <c:v>9.8403784093509792</c:v>
                </c:pt>
                <c:pt idx="114">
                  <c:v>9.8640422141564894</c:v>
                </c:pt>
                <c:pt idx="115">
                  <c:v>9.8964347398199397</c:v>
                </c:pt>
                <c:pt idx="116">
                  <c:v>9.9326885237735034</c:v>
                </c:pt>
                <c:pt idx="117">
                  <c:v>9.9748603231485582</c:v>
                </c:pt>
                <c:pt idx="118">
                  <c:v>10.021131467404549</c:v>
                </c:pt>
                <c:pt idx="119">
                  <c:v>10.03980879989437</c:v>
                </c:pt>
                <c:pt idx="120">
                  <c:v>10.04388929019863</c:v>
                </c:pt>
                <c:pt idx="121">
                  <c:v>10.02712762444135</c:v>
                </c:pt>
                <c:pt idx="122">
                  <c:v>10.026668880049399</c:v>
                </c:pt>
                <c:pt idx="123">
                  <c:v>10.04683523237691</c:v>
                </c:pt>
                <c:pt idx="124">
                  <c:v>10.086442658595359</c:v>
                </c:pt>
                <c:pt idx="125">
                  <c:v>10.11267294035463</c:v>
                </c:pt>
                <c:pt idx="126">
                  <c:v>10.137280596173751</c:v>
                </c:pt>
                <c:pt idx="127">
                  <c:v>10.16462876168398</c:v>
                </c:pt>
                <c:pt idx="128">
                  <c:v>10.194607085146339</c:v>
                </c:pt>
                <c:pt idx="129">
                  <c:v>10.22104633785556</c:v>
                </c:pt>
                <c:pt idx="130">
                  <c:v>10.25486880960611</c:v>
                </c:pt>
                <c:pt idx="131">
                  <c:v>10.27445541433641</c:v>
                </c:pt>
                <c:pt idx="132">
                  <c:v>10.29114097011756</c:v>
                </c:pt>
                <c:pt idx="133">
                  <c:v>10.31338880638353</c:v>
                </c:pt>
                <c:pt idx="134">
                  <c:v>10.34029175424898</c:v>
                </c:pt>
                <c:pt idx="135">
                  <c:v>10.35365129129142</c:v>
                </c:pt>
                <c:pt idx="136">
                  <c:v>10.374793146358041</c:v>
                </c:pt>
                <c:pt idx="137">
                  <c:v>10.39713690511144</c:v>
                </c:pt>
                <c:pt idx="138">
                  <c:v>10.401185712294261</c:v>
                </c:pt>
                <c:pt idx="139">
                  <c:v>10.34968974660084</c:v>
                </c:pt>
                <c:pt idx="140">
                  <c:v>10.363618661663221</c:v>
                </c:pt>
                <c:pt idx="141">
                  <c:v>10.3635831036478</c:v>
                </c:pt>
                <c:pt idx="142">
                  <c:v>10.363184773394</c:v>
                </c:pt>
                <c:pt idx="143">
                  <c:v>10.3737560301506</c:v>
                </c:pt>
                <c:pt idx="144">
                  <c:v>10.393584733155629</c:v>
                </c:pt>
              </c:numCache>
            </c:numRef>
          </c:val>
          <c:smooth val="0"/>
          <c:extLst>
            <c:ext xmlns:c16="http://schemas.microsoft.com/office/drawing/2014/chart" uri="{C3380CC4-5D6E-409C-BE32-E72D297353CC}">
              <c16:uniqueId val="{00000001-964A-4BE0-96A7-47F7EE62EFE0}"/>
            </c:ext>
          </c:extLst>
        </c:ser>
        <c:ser>
          <c:idx val="2"/>
          <c:order val="2"/>
          <c:tx>
            <c:v>France</c:v>
          </c:tx>
          <c:spPr>
            <a:ln w="31750" cap="rnd">
              <a:solidFill>
                <a:schemeClr val="bg2">
                  <a:lumMod val="65000"/>
                </a:schemeClr>
              </a:solidFill>
              <a:round/>
            </a:ln>
            <a:effectLst/>
          </c:spPr>
          <c:marker>
            <c:symbol val="none"/>
          </c:marker>
          <c:cat>
            <c:numRef>
              <c:f>Sheet1!$A$2:$A$146</c:f>
              <c:numCache>
                <c:formatCode>General</c:formatCode>
                <c:ptCount val="145"/>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pt idx="142">
                  <c:v>2012</c:v>
                </c:pt>
                <c:pt idx="143">
                  <c:v>2013</c:v>
                </c:pt>
                <c:pt idx="144">
                  <c:v>2014</c:v>
                </c:pt>
              </c:numCache>
            </c:numRef>
          </c:cat>
          <c:val>
            <c:numRef>
              <c:f>Sheet1!$D$2:$D$146</c:f>
              <c:numCache>
                <c:formatCode>General</c:formatCode>
                <c:ptCount val="145"/>
                <c:pt idx="0">
                  <c:v>7.8534510148637278</c:v>
                </c:pt>
                <c:pt idx="1">
                  <c:v>7.8660371137030047</c:v>
                </c:pt>
                <c:pt idx="2">
                  <c:v>7.9561063720444096</c:v>
                </c:pt>
                <c:pt idx="3">
                  <c:v>7.877911653916307</c:v>
                </c:pt>
                <c:pt idx="4">
                  <c:v>7.9933211655777372</c:v>
                </c:pt>
                <c:pt idx="5">
                  <c:v>8.0215832202566109</c:v>
                </c:pt>
                <c:pt idx="6">
                  <c:v>7.9316537196831476</c:v>
                </c:pt>
                <c:pt idx="7">
                  <c:v>7.9794347810760948</c:v>
                </c:pt>
                <c:pt idx="8">
                  <c:v>7.962197962239034</c:v>
                </c:pt>
                <c:pt idx="9">
                  <c:v>7.8940189885488676</c:v>
                </c:pt>
                <c:pt idx="10">
                  <c:v>7.9761145244792262</c:v>
                </c:pt>
                <c:pt idx="11">
                  <c:v>8.0100574184368849</c:v>
                </c:pt>
                <c:pt idx="12">
                  <c:v>8.0523245157014305</c:v>
                </c:pt>
                <c:pt idx="13">
                  <c:v>8.0521032303062103</c:v>
                </c:pt>
                <c:pt idx="14">
                  <c:v>8.0368705841753219</c:v>
                </c:pt>
                <c:pt idx="15">
                  <c:v>8.0162898453046498</c:v>
                </c:pt>
                <c:pt idx="16">
                  <c:v>8.0294891907850712</c:v>
                </c:pt>
                <c:pt idx="17">
                  <c:v>8.0351739833601439</c:v>
                </c:pt>
                <c:pt idx="18">
                  <c:v>8.0440123602055298</c:v>
                </c:pt>
                <c:pt idx="19">
                  <c:v>8.0671088885394333</c:v>
                </c:pt>
                <c:pt idx="20">
                  <c:v>8.0899188821884884</c:v>
                </c:pt>
                <c:pt idx="21">
                  <c:v>8.1132343483211358</c:v>
                </c:pt>
                <c:pt idx="22">
                  <c:v>8.1379304824262331</c:v>
                </c:pt>
                <c:pt idx="23">
                  <c:v>8.1546476204469194</c:v>
                </c:pt>
                <c:pt idx="24">
                  <c:v>8.1899663639819593</c:v>
                </c:pt>
                <c:pt idx="25">
                  <c:v>8.1680985868281937</c:v>
                </c:pt>
                <c:pt idx="26">
                  <c:v>8.2123405447754809</c:v>
                </c:pt>
                <c:pt idx="27">
                  <c:v>8.1949892369926811</c:v>
                </c:pt>
                <c:pt idx="28">
                  <c:v>8.2395871184886484</c:v>
                </c:pt>
                <c:pt idx="29">
                  <c:v>8.293145481473772</c:v>
                </c:pt>
                <c:pt idx="30">
                  <c:v>8.2807868265306972</c:v>
                </c:pt>
                <c:pt idx="31">
                  <c:v>8.2635329567388105</c:v>
                </c:pt>
                <c:pt idx="32">
                  <c:v>8.2452508633955048</c:v>
                </c:pt>
                <c:pt idx="33">
                  <c:v>8.2649652603043524</c:v>
                </c:pt>
                <c:pt idx="34">
                  <c:v>8.2706586924781185</c:v>
                </c:pt>
                <c:pt idx="35">
                  <c:v>8.2871420877993671</c:v>
                </c:pt>
                <c:pt idx="36">
                  <c:v>8.3040202677789168</c:v>
                </c:pt>
                <c:pt idx="37">
                  <c:v>8.3462803075181728</c:v>
                </c:pt>
                <c:pt idx="38">
                  <c:v>8.33797944038729</c:v>
                </c:pt>
                <c:pt idx="39">
                  <c:v>8.3772212169858928</c:v>
                </c:pt>
                <c:pt idx="40">
                  <c:v>8.3114425035029278</c:v>
                </c:pt>
                <c:pt idx="41">
                  <c:v>8.403020181767733</c:v>
                </c:pt>
                <c:pt idx="42">
                  <c:v>8.4813910761926081</c:v>
                </c:pt>
                <c:pt idx="43">
                  <c:v>8.4728968349510705</c:v>
                </c:pt>
                <c:pt idx="44">
                  <c:v>8.3989374440492757</c:v>
                </c:pt>
                <c:pt idx="45">
                  <c:v>8.4025555538048309</c:v>
                </c:pt>
                <c:pt idx="46">
                  <c:v>8.4667265026645193</c:v>
                </c:pt>
                <c:pt idx="47">
                  <c:v>8.3160581659473696</c:v>
                </c:pt>
                <c:pt idx="48">
                  <c:v>8.0980992309831716</c:v>
                </c:pt>
                <c:pt idx="49">
                  <c:v>8.258169321613142</c:v>
                </c:pt>
                <c:pt idx="50">
                  <c:v>8.3960239289597887</c:v>
                </c:pt>
                <c:pt idx="51">
                  <c:v>8.3476783178577314</c:v>
                </c:pt>
                <c:pt idx="52">
                  <c:v>8.5083114654014835</c:v>
                </c:pt>
                <c:pt idx="53">
                  <c:v>8.5471909264389048</c:v>
                </c:pt>
                <c:pt idx="54">
                  <c:v>8.6546784571723041</c:v>
                </c:pt>
                <c:pt idx="55">
                  <c:v>8.65154277423186</c:v>
                </c:pt>
                <c:pt idx="56">
                  <c:v>8.6712896412016445</c:v>
                </c:pt>
                <c:pt idx="57">
                  <c:v>8.6485598176237843</c:v>
                </c:pt>
                <c:pt idx="58">
                  <c:v>8.7132256559876549</c:v>
                </c:pt>
                <c:pt idx="59">
                  <c:v>8.7741825755205269</c:v>
                </c:pt>
                <c:pt idx="60">
                  <c:v>8.7355616802441372</c:v>
                </c:pt>
                <c:pt idx="61">
                  <c:v>8.6679403142805835</c:v>
                </c:pt>
                <c:pt idx="62">
                  <c:v>8.6005174627115135</c:v>
                </c:pt>
                <c:pt idx="63">
                  <c:v>8.6688520836033671</c:v>
                </c:pt>
                <c:pt idx="64">
                  <c:v>8.6576091807256272</c:v>
                </c:pt>
                <c:pt idx="65">
                  <c:v>8.6320450018932426</c:v>
                </c:pt>
                <c:pt idx="66">
                  <c:v>8.6700013132728682</c:v>
                </c:pt>
                <c:pt idx="67">
                  <c:v>8.7255985877174016</c:v>
                </c:pt>
                <c:pt idx="68">
                  <c:v>8.7210361589893104</c:v>
                </c:pt>
                <c:pt idx="69">
                  <c:v>8.7917169213434505</c:v>
                </c:pt>
                <c:pt idx="70">
                  <c:v>8.6212762314494285</c:v>
                </c:pt>
                <c:pt idx="71">
                  <c:v>8.4212563553038571</c:v>
                </c:pt>
                <c:pt idx="72">
                  <c:v>8.3169091100980967</c:v>
                </c:pt>
                <c:pt idx="73">
                  <c:v>8.275366186297493</c:v>
                </c:pt>
                <c:pt idx="74">
                  <c:v>8.1089939489669476</c:v>
                </c:pt>
                <c:pt idx="75">
                  <c:v>8.1696226761017865</c:v>
                </c:pt>
                <c:pt idx="76">
                  <c:v>8.5739158103113624</c:v>
                </c:pt>
                <c:pt idx="77">
                  <c:v>8.6446832720085371</c:v>
                </c:pt>
                <c:pt idx="78">
                  <c:v>8.7045911746597326</c:v>
                </c:pt>
                <c:pt idx="79">
                  <c:v>8.8231443629695008</c:v>
                </c:pt>
                <c:pt idx="80">
                  <c:v>8.8867743704432858</c:v>
                </c:pt>
                <c:pt idx="81">
                  <c:v>8.9387667916360929</c:v>
                </c:pt>
                <c:pt idx="82">
                  <c:v>8.9577744466136799</c:v>
                </c:pt>
                <c:pt idx="83">
                  <c:v>8.9793761941277754</c:v>
                </c:pt>
                <c:pt idx="84">
                  <c:v>9.0196402931900472</c:v>
                </c:pt>
                <c:pt idx="85">
                  <c:v>9.066884349882498</c:v>
                </c:pt>
                <c:pt idx="86">
                  <c:v>9.1067316543571284</c:v>
                </c:pt>
                <c:pt idx="87">
                  <c:v>9.1545860895292588</c:v>
                </c:pt>
                <c:pt idx="88">
                  <c:v>9.1686307961721702</c:v>
                </c:pt>
                <c:pt idx="89">
                  <c:v>9.1868354837618771</c:v>
                </c:pt>
                <c:pt idx="90">
                  <c:v>9.2454642429817948</c:v>
                </c:pt>
                <c:pt idx="91">
                  <c:v>9.2882315359694587</c:v>
                </c:pt>
                <c:pt idx="92">
                  <c:v>9.3325562347873703</c:v>
                </c:pt>
                <c:pt idx="93">
                  <c:v>9.368790083424825</c:v>
                </c:pt>
                <c:pt idx="94">
                  <c:v>9.4222619922963453</c:v>
                </c:pt>
                <c:pt idx="95">
                  <c:v>9.4610158183738626</c:v>
                </c:pt>
                <c:pt idx="96">
                  <c:v>9.501740523796375</c:v>
                </c:pt>
                <c:pt idx="97">
                  <c:v>9.5393296811991473</c:v>
                </c:pt>
                <c:pt idx="98">
                  <c:v>9.5752223459235726</c:v>
                </c:pt>
                <c:pt idx="99">
                  <c:v>9.6338739248162302</c:v>
                </c:pt>
                <c:pt idx="100">
                  <c:v>9.6810181489332727</c:v>
                </c:pt>
                <c:pt idx="101">
                  <c:v>9.7185166894273163</c:v>
                </c:pt>
                <c:pt idx="102">
                  <c:v>9.7533400160945103</c:v>
                </c:pt>
                <c:pt idx="103">
                  <c:v>9.7981431478596264</c:v>
                </c:pt>
                <c:pt idx="104">
                  <c:v>9.82042056801067</c:v>
                </c:pt>
                <c:pt idx="105">
                  <c:v>9.8085739440869872</c:v>
                </c:pt>
                <c:pt idx="106">
                  <c:v>9.8461163513526753</c:v>
                </c:pt>
                <c:pt idx="107">
                  <c:v>9.8730469015802793</c:v>
                </c:pt>
                <c:pt idx="108">
                  <c:v>9.9014464709455705</c:v>
                </c:pt>
                <c:pt idx="109">
                  <c:v>9.9292678660482494</c:v>
                </c:pt>
                <c:pt idx="110">
                  <c:v>9.9365591098617756</c:v>
                </c:pt>
                <c:pt idx="111">
                  <c:v>9.9401501889068111</c:v>
                </c:pt>
                <c:pt idx="112">
                  <c:v>9.95869943422211</c:v>
                </c:pt>
                <c:pt idx="113">
                  <c:v>9.9660364394135108</c:v>
                </c:pt>
                <c:pt idx="114">
                  <c:v>9.9767789056329672</c:v>
                </c:pt>
                <c:pt idx="115">
                  <c:v>9.9896702946360101</c:v>
                </c:pt>
                <c:pt idx="116">
                  <c:v>10.009846020074299</c:v>
                </c:pt>
                <c:pt idx="117">
                  <c:v>10.030136502896131</c:v>
                </c:pt>
                <c:pt idx="118">
                  <c:v>10.070541060276049</c:v>
                </c:pt>
                <c:pt idx="119">
                  <c:v>10.101505277436409</c:v>
                </c:pt>
                <c:pt idx="120">
                  <c:v>10.122312190757491</c:v>
                </c:pt>
                <c:pt idx="121">
                  <c:v>10.128147154065241</c:v>
                </c:pt>
                <c:pt idx="122">
                  <c:v>10.13708427855337</c:v>
                </c:pt>
                <c:pt idx="123">
                  <c:v>10.123950313741361</c:v>
                </c:pt>
                <c:pt idx="124">
                  <c:v>10.142526106315501</c:v>
                </c:pt>
                <c:pt idx="125">
                  <c:v>10.1603114977391</c:v>
                </c:pt>
                <c:pt idx="126">
                  <c:v>10.16821594333037</c:v>
                </c:pt>
                <c:pt idx="127">
                  <c:v>10.187210171688029</c:v>
                </c:pt>
                <c:pt idx="128">
                  <c:v>10.21838442005393</c:v>
                </c:pt>
                <c:pt idx="129">
                  <c:v>10.247019808467559</c:v>
                </c:pt>
                <c:pt idx="130">
                  <c:v>10.28073081094994</c:v>
                </c:pt>
                <c:pt idx="131">
                  <c:v>10.294077573059081</c:v>
                </c:pt>
                <c:pt idx="132">
                  <c:v>10.29745144111809</c:v>
                </c:pt>
                <c:pt idx="133">
                  <c:v>10.29897807949709</c:v>
                </c:pt>
                <c:pt idx="134">
                  <c:v>10.317311957496949</c:v>
                </c:pt>
                <c:pt idx="135">
                  <c:v>10.328475837133031</c:v>
                </c:pt>
                <c:pt idx="136">
                  <c:v>10.34032922722645</c:v>
                </c:pt>
                <c:pt idx="137">
                  <c:v>10.356328173873109</c:v>
                </c:pt>
                <c:pt idx="138">
                  <c:v>10.35801167541219</c:v>
                </c:pt>
                <c:pt idx="139">
                  <c:v>10.320617153236251</c:v>
                </c:pt>
                <c:pt idx="140">
                  <c:v>10.3316359747447</c:v>
                </c:pt>
                <c:pt idx="141">
                  <c:v>10.34293893047718</c:v>
                </c:pt>
                <c:pt idx="142">
                  <c:v>10.340140783960861</c:v>
                </c:pt>
                <c:pt idx="143">
                  <c:v>10.342425691890069</c:v>
                </c:pt>
                <c:pt idx="144">
                  <c:v>10.339883968188611</c:v>
                </c:pt>
              </c:numCache>
            </c:numRef>
          </c:val>
          <c:smooth val="0"/>
          <c:extLst>
            <c:ext xmlns:c16="http://schemas.microsoft.com/office/drawing/2014/chart" uri="{C3380CC4-5D6E-409C-BE32-E72D297353CC}">
              <c16:uniqueId val="{00000002-964A-4BE0-96A7-47F7EE62EFE0}"/>
            </c:ext>
          </c:extLst>
        </c:ser>
        <c:ser>
          <c:idx val="3"/>
          <c:order val="3"/>
          <c:tx>
            <c:v>Germany</c:v>
          </c:tx>
          <c:spPr>
            <a:ln w="31750" cap="rnd">
              <a:solidFill>
                <a:schemeClr val="tx2">
                  <a:lumMod val="85000"/>
                  <a:lumOff val="15000"/>
                </a:schemeClr>
              </a:solidFill>
              <a:round/>
            </a:ln>
            <a:effectLst/>
          </c:spPr>
          <c:marker>
            <c:symbol val="none"/>
          </c:marker>
          <c:cat>
            <c:numRef>
              <c:f>Sheet1!$A$2:$A$146</c:f>
              <c:numCache>
                <c:formatCode>General</c:formatCode>
                <c:ptCount val="145"/>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pt idx="142">
                  <c:v>2012</c:v>
                </c:pt>
                <c:pt idx="143">
                  <c:v>2013</c:v>
                </c:pt>
                <c:pt idx="144">
                  <c:v>2014</c:v>
                </c:pt>
              </c:numCache>
            </c:numRef>
          </c:cat>
          <c:val>
            <c:numRef>
              <c:f>Sheet1!$E$2:$E$146</c:f>
              <c:numCache>
                <c:formatCode>General</c:formatCode>
                <c:ptCount val="145"/>
                <c:pt idx="0">
                  <c:v>7.8624140528965478</c:v>
                </c:pt>
                <c:pt idx="1">
                  <c:v>7.8500945817682997</c:v>
                </c:pt>
                <c:pt idx="2">
                  <c:v>7.9113812020791006</c:v>
                </c:pt>
                <c:pt idx="3">
                  <c:v>7.9456319396728556</c:v>
                </c:pt>
                <c:pt idx="4">
                  <c:v>8.0064312322902804</c:v>
                </c:pt>
                <c:pt idx="5">
                  <c:v>8.0009509240880892</c:v>
                </c:pt>
                <c:pt idx="6">
                  <c:v>7.9810213831949763</c:v>
                </c:pt>
                <c:pt idx="7">
                  <c:v>7.9624787223693181</c:v>
                </c:pt>
                <c:pt idx="8">
                  <c:v>7.9965128355607042</c:v>
                </c:pt>
                <c:pt idx="9">
                  <c:v>7.9605277967868844</c:v>
                </c:pt>
                <c:pt idx="10">
                  <c:v>7.941990100209499</c:v>
                </c:pt>
                <c:pt idx="11">
                  <c:v>7.9588593813958681</c:v>
                </c:pt>
                <c:pt idx="12">
                  <c:v>7.9682931838769804</c:v>
                </c:pt>
                <c:pt idx="13">
                  <c:v>8.0154852086791308</c:v>
                </c:pt>
                <c:pt idx="14">
                  <c:v>8.0317519734168492</c:v>
                </c:pt>
                <c:pt idx="15">
                  <c:v>8.0489588760112252</c:v>
                </c:pt>
                <c:pt idx="16">
                  <c:v>8.0467648319854046</c:v>
                </c:pt>
                <c:pt idx="17">
                  <c:v>8.07523545354905</c:v>
                </c:pt>
                <c:pt idx="18">
                  <c:v>8.1036343169719682</c:v>
                </c:pt>
                <c:pt idx="19">
                  <c:v>8.1199206325441686</c:v>
                </c:pt>
                <c:pt idx="20">
                  <c:v>8.1401376817785192</c:v>
                </c:pt>
                <c:pt idx="21">
                  <c:v>8.1271771298623179</c:v>
                </c:pt>
                <c:pt idx="22">
                  <c:v>8.1570877987822872</c:v>
                </c:pt>
                <c:pt idx="23">
                  <c:v>8.1952886882263876</c:v>
                </c:pt>
                <c:pt idx="24">
                  <c:v>8.2077379273811673</c:v>
                </c:pt>
                <c:pt idx="25">
                  <c:v>8.2412328173131915</c:v>
                </c:pt>
                <c:pt idx="26">
                  <c:v>8.2609769689478849</c:v>
                </c:pt>
                <c:pt idx="27">
                  <c:v>8.2736589049042948</c:v>
                </c:pt>
                <c:pt idx="28">
                  <c:v>8.2997036261562247</c:v>
                </c:pt>
                <c:pt idx="29">
                  <c:v>8.3196145550528762</c:v>
                </c:pt>
                <c:pt idx="30">
                  <c:v>8.3466681809624212</c:v>
                </c:pt>
                <c:pt idx="31">
                  <c:v>8.3079251780326349</c:v>
                </c:pt>
                <c:pt idx="32">
                  <c:v>8.3156041633045952</c:v>
                </c:pt>
                <c:pt idx="33">
                  <c:v>8.3544770660060408</c:v>
                </c:pt>
                <c:pt idx="34">
                  <c:v>8.3791666823052893</c:v>
                </c:pt>
                <c:pt idx="35">
                  <c:v>8.3858548209312982</c:v>
                </c:pt>
                <c:pt idx="36">
                  <c:v>8.4012299988404742</c:v>
                </c:pt>
                <c:pt idx="37">
                  <c:v>8.4302255952863927</c:v>
                </c:pt>
                <c:pt idx="38">
                  <c:v>8.4331293933173246</c:v>
                </c:pt>
                <c:pt idx="39">
                  <c:v>8.4393769366891949</c:v>
                </c:pt>
                <c:pt idx="40">
                  <c:v>8.4614068711193902</c:v>
                </c:pt>
                <c:pt idx="41">
                  <c:v>8.4793930847236023</c:v>
                </c:pt>
                <c:pt idx="42">
                  <c:v>8.512658324432623</c:v>
                </c:pt>
                <c:pt idx="43">
                  <c:v>8.547330078961453</c:v>
                </c:pt>
                <c:pt idx="44">
                  <c:v>8.3713323887440065</c:v>
                </c:pt>
                <c:pt idx="45">
                  <c:v>8.3175193100808755</c:v>
                </c:pt>
                <c:pt idx="46">
                  <c:v>8.3296872589406696</c:v>
                </c:pt>
                <c:pt idx="47">
                  <c:v>8.3356581252574227</c:v>
                </c:pt>
                <c:pt idx="48">
                  <c:v>8.3461315234715379</c:v>
                </c:pt>
                <c:pt idx="49">
                  <c:v>8.2033664393014529</c:v>
                </c:pt>
                <c:pt idx="50">
                  <c:v>8.2811938575087858</c:v>
                </c:pt>
                <c:pt idx="51">
                  <c:v>8.3773728073333942</c:v>
                </c:pt>
                <c:pt idx="52">
                  <c:v>8.4564171831414505</c:v>
                </c:pt>
                <c:pt idx="53">
                  <c:v>8.2645971422099755</c:v>
                </c:pt>
                <c:pt idx="54">
                  <c:v>8.4159338101541348</c:v>
                </c:pt>
                <c:pt idx="55">
                  <c:v>8.5149222146995349</c:v>
                </c:pt>
                <c:pt idx="56">
                  <c:v>8.5353699879616549</c:v>
                </c:pt>
                <c:pt idx="57">
                  <c:v>8.6246079955778079</c:v>
                </c:pt>
                <c:pt idx="58">
                  <c:v>8.6616925899562656</c:v>
                </c:pt>
                <c:pt idx="59">
                  <c:v>8.6522131256128407</c:v>
                </c:pt>
                <c:pt idx="60">
                  <c:v>8.6327600843524657</c:v>
                </c:pt>
                <c:pt idx="61">
                  <c:v>8.5482902274450652</c:v>
                </c:pt>
                <c:pt idx="62">
                  <c:v>8.4655884801224222</c:v>
                </c:pt>
                <c:pt idx="63">
                  <c:v>8.5217257040441972</c:v>
                </c:pt>
                <c:pt idx="64">
                  <c:v>8.6033525388650993</c:v>
                </c:pt>
                <c:pt idx="65">
                  <c:v>8.6689567385938506</c:v>
                </c:pt>
                <c:pt idx="66">
                  <c:v>8.7462195649501204</c:v>
                </c:pt>
                <c:pt idx="67">
                  <c:v>8.7974986232310499</c:v>
                </c:pt>
                <c:pt idx="68">
                  <c:v>8.8613051707445276</c:v>
                </c:pt>
                <c:pt idx="69">
                  <c:v>8.9407033046759636</c:v>
                </c:pt>
                <c:pt idx="70">
                  <c:v>8.9400119173715922</c:v>
                </c:pt>
                <c:pt idx="71">
                  <c:v>8.9955691744907345</c:v>
                </c:pt>
                <c:pt idx="72">
                  <c:v>9.0005950373531718</c:v>
                </c:pt>
                <c:pt idx="73">
                  <c:v>9.0263451754282205</c:v>
                </c:pt>
                <c:pt idx="74">
                  <c:v>9.0587691790767977</c:v>
                </c:pt>
                <c:pt idx="75">
                  <c:v>8.7603950236189707</c:v>
                </c:pt>
                <c:pt idx="76">
                  <c:v>8.0492329131063247</c:v>
                </c:pt>
                <c:pt idx="77">
                  <c:v>8.1435438512484364</c:v>
                </c:pt>
                <c:pt idx="78">
                  <c:v>8.2947379031946369</c:v>
                </c:pt>
                <c:pt idx="79">
                  <c:v>8.4417428725643369</c:v>
                </c:pt>
                <c:pt idx="80">
                  <c:v>8.6092128725537655</c:v>
                </c:pt>
                <c:pt idx="81">
                  <c:v>8.6896162526802208</c:v>
                </c:pt>
                <c:pt idx="82">
                  <c:v>8.768847539695571</c:v>
                </c:pt>
                <c:pt idx="83">
                  <c:v>8.8434219999497703</c:v>
                </c:pt>
                <c:pt idx="84">
                  <c:v>8.9107676180746491</c:v>
                </c:pt>
                <c:pt idx="85">
                  <c:v>9.0104847886642894</c:v>
                </c:pt>
                <c:pt idx="86">
                  <c:v>9.073922188004742</c:v>
                </c:pt>
                <c:pt idx="87">
                  <c:v>9.1237526506863507</c:v>
                </c:pt>
                <c:pt idx="88">
                  <c:v>9.1607284002153708</c:v>
                </c:pt>
                <c:pt idx="89">
                  <c:v>9.2239868340100344</c:v>
                </c:pt>
                <c:pt idx="90">
                  <c:v>9.2950490999031405</c:v>
                </c:pt>
                <c:pt idx="91">
                  <c:v>9.3265924585500546</c:v>
                </c:pt>
                <c:pt idx="92">
                  <c:v>9.3599768782361199</c:v>
                </c:pt>
                <c:pt idx="93">
                  <c:v>9.3796560511516098</c:v>
                </c:pt>
                <c:pt idx="94">
                  <c:v>9.4304368857830259</c:v>
                </c:pt>
                <c:pt idx="95">
                  <c:v>9.4707989756712028</c:v>
                </c:pt>
                <c:pt idx="96">
                  <c:v>9.4925381833221696</c:v>
                </c:pt>
                <c:pt idx="97">
                  <c:v>9.4935052572829708</c:v>
                </c:pt>
                <c:pt idx="98">
                  <c:v>9.5420864579207993</c:v>
                </c:pt>
                <c:pt idx="99">
                  <c:v>9.5988281777959656</c:v>
                </c:pt>
                <c:pt idx="100">
                  <c:v>9.6363124344473707</c:v>
                </c:pt>
                <c:pt idx="101">
                  <c:v>9.6579986940533615</c:v>
                </c:pt>
                <c:pt idx="102">
                  <c:v>9.6938295362666462</c:v>
                </c:pt>
                <c:pt idx="103">
                  <c:v>9.7352570488906949</c:v>
                </c:pt>
                <c:pt idx="104">
                  <c:v>9.7432947390609712</c:v>
                </c:pt>
                <c:pt idx="105">
                  <c:v>9.7414338089402595</c:v>
                </c:pt>
                <c:pt idx="106">
                  <c:v>9.7929961184226162</c:v>
                </c:pt>
                <c:pt idx="107">
                  <c:v>9.8269509413168752</c:v>
                </c:pt>
                <c:pt idx="108">
                  <c:v>9.8530128703625728</c:v>
                </c:pt>
                <c:pt idx="109">
                  <c:v>9.8962610038181502</c:v>
                </c:pt>
                <c:pt idx="110">
                  <c:v>9.9053438285891993</c:v>
                </c:pt>
                <c:pt idx="111">
                  <c:v>9.9091604312892478</c:v>
                </c:pt>
                <c:pt idx="112">
                  <c:v>9.9062572134817763</c:v>
                </c:pt>
                <c:pt idx="113">
                  <c:v>9.9245815025788353</c:v>
                </c:pt>
                <c:pt idx="114">
                  <c:v>9.9559632975533052</c:v>
                </c:pt>
                <c:pt idx="115">
                  <c:v>9.9808758172140966</c:v>
                </c:pt>
                <c:pt idx="116">
                  <c:v>10.00310525979067</c:v>
                </c:pt>
                <c:pt idx="117">
                  <c:v>10.015594956668499</c:v>
                </c:pt>
                <c:pt idx="118">
                  <c:v>10.04809642519591</c:v>
                </c:pt>
                <c:pt idx="119">
                  <c:v>10.07857005381258</c:v>
                </c:pt>
                <c:pt idx="120">
                  <c:v>10.12117786191769</c:v>
                </c:pt>
                <c:pt idx="121">
                  <c:v>10.163709523931599</c:v>
                </c:pt>
                <c:pt idx="122">
                  <c:v>10.178130736948599</c:v>
                </c:pt>
                <c:pt idx="123">
                  <c:v>10.163497894855279</c:v>
                </c:pt>
                <c:pt idx="124">
                  <c:v>10.18529766874744</c:v>
                </c:pt>
                <c:pt idx="125">
                  <c:v>10.20248264082541</c:v>
                </c:pt>
                <c:pt idx="126">
                  <c:v>10.20907081334135</c:v>
                </c:pt>
                <c:pt idx="127">
                  <c:v>10.22501473757093</c:v>
                </c:pt>
                <c:pt idx="128">
                  <c:v>10.24540635820602</c:v>
                </c:pt>
                <c:pt idx="129">
                  <c:v>10.26483182815854</c:v>
                </c:pt>
                <c:pt idx="130">
                  <c:v>10.294926417869529</c:v>
                </c:pt>
                <c:pt idx="131">
                  <c:v>10.30575756174775</c:v>
                </c:pt>
                <c:pt idx="132">
                  <c:v>10.303634544499481</c:v>
                </c:pt>
                <c:pt idx="133">
                  <c:v>10.301355542147119</c:v>
                </c:pt>
                <c:pt idx="134">
                  <c:v>10.31404367938844</c:v>
                </c:pt>
                <c:pt idx="135">
                  <c:v>10.32366490290593</c:v>
                </c:pt>
                <c:pt idx="136">
                  <c:v>10.352114635274409</c:v>
                </c:pt>
                <c:pt idx="137">
                  <c:v>10.378121383335181</c:v>
                </c:pt>
                <c:pt idx="138">
                  <c:v>10.39213387273664</c:v>
                </c:pt>
                <c:pt idx="139">
                  <c:v>10.342036456890201</c:v>
                </c:pt>
                <c:pt idx="140">
                  <c:v>10.37980740845234</c:v>
                </c:pt>
                <c:pt idx="141">
                  <c:v>10.409946345476939</c:v>
                </c:pt>
                <c:pt idx="142">
                  <c:v>10.43168896230444</c:v>
                </c:pt>
                <c:pt idx="143">
                  <c:v>10.42994661516952</c:v>
                </c:pt>
                <c:pt idx="144">
                  <c:v>10.44348490500067</c:v>
                </c:pt>
              </c:numCache>
            </c:numRef>
          </c:val>
          <c:smooth val="0"/>
          <c:extLst>
            <c:ext xmlns:c16="http://schemas.microsoft.com/office/drawing/2014/chart" uri="{C3380CC4-5D6E-409C-BE32-E72D297353CC}">
              <c16:uniqueId val="{00000003-964A-4BE0-96A7-47F7EE62EFE0}"/>
            </c:ext>
          </c:extLst>
        </c:ser>
        <c:ser>
          <c:idx val="5"/>
          <c:order val="4"/>
          <c:tx>
            <c:v>Japan</c:v>
          </c:tx>
          <c:spPr>
            <a:ln w="31750" cap="rnd">
              <a:solidFill>
                <a:schemeClr val="accent6"/>
              </a:solidFill>
              <a:round/>
            </a:ln>
            <a:effectLst/>
          </c:spPr>
          <c:marker>
            <c:symbol val="none"/>
          </c:marker>
          <c:cat>
            <c:numRef>
              <c:f>Sheet1!$A$2:$A$146</c:f>
              <c:numCache>
                <c:formatCode>General</c:formatCode>
                <c:ptCount val="145"/>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pt idx="142">
                  <c:v>2012</c:v>
                </c:pt>
                <c:pt idx="143">
                  <c:v>2013</c:v>
                </c:pt>
                <c:pt idx="144">
                  <c:v>2014</c:v>
                </c:pt>
              </c:numCache>
            </c:numRef>
          </c:cat>
          <c:val>
            <c:numRef>
              <c:f>Sheet1!$G$2:$G$146</c:f>
              <c:numCache>
                <c:formatCode>General</c:formatCode>
                <c:ptCount val="145"/>
                <c:pt idx="0">
                  <c:v>6.9284957017048123</c:v>
                </c:pt>
                <c:pt idx="1">
                  <c:v>6.9347554709644914</c:v>
                </c:pt>
                <c:pt idx="2">
                  <c:v>6.9401314678833144</c:v>
                </c:pt>
                <c:pt idx="3">
                  <c:v>6.9468202107713628</c:v>
                </c:pt>
                <c:pt idx="4">
                  <c:v>6.9536775250793248</c:v>
                </c:pt>
                <c:pt idx="5">
                  <c:v>7.0222529236469891</c:v>
                </c:pt>
                <c:pt idx="6">
                  <c:v>6.9905216587064984</c:v>
                </c:pt>
                <c:pt idx="7">
                  <c:v>7.0133226732391103</c:v>
                </c:pt>
                <c:pt idx="8">
                  <c:v>7.0021659634527103</c:v>
                </c:pt>
                <c:pt idx="9">
                  <c:v>7.0533177569799861</c:v>
                </c:pt>
                <c:pt idx="10">
                  <c:v>7.0862712704558968</c:v>
                </c:pt>
                <c:pt idx="11">
                  <c:v>7.0459812597632903</c:v>
                </c:pt>
                <c:pt idx="12">
                  <c:v>7.0637593830142631</c:v>
                </c:pt>
                <c:pt idx="13">
                  <c:v>7.0554707256125324</c:v>
                </c:pt>
                <c:pt idx="14">
                  <c:v>7.0536704254217204</c:v>
                </c:pt>
                <c:pt idx="15">
                  <c:v>7.0824746791359772</c:v>
                </c:pt>
                <c:pt idx="16">
                  <c:v>7.1459017219742682</c:v>
                </c:pt>
                <c:pt idx="17">
                  <c:v>7.1834647145977506</c:v>
                </c:pt>
                <c:pt idx="18">
                  <c:v>7.1273429155185477</c:v>
                </c:pt>
                <c:pt idx="19">
                  <c:v>7.1634550774555654</c:v>
                </c:pt>
                <c:pt idx="20">
                  <c:v>7.2450243409108701</c:v>
                </c:pt>
                <c:pt idx="21">
                  <c:v>7.1886143777973963</c:v>
                </c:pt>
                <c:pt idx="22">
                  <c:v>7.2457684705792964</c:v>
                </c:pt>
                <c:pt idx="23">
                  <c:v>7.2414794574336483</c:v>
                </c:pt>
                <c:pt idx="24">
                  <c:v>7.3459605312599718</c:v>
                </c:pt>
                <c:pt idx="25">
                  <c:v>7.3495709596868846</c:v>
                </c:pt>
                <c:pt idx="26">
                  <c:v>7.2830133814770033</c:v>
                </c:pt>
                <c:pt idx="27">
                  <c:v>7.2932598273234452</c:v>
                </c:pt>
                <c:pt idx="28">
                  <c:v>7.4554031649931183</c:v>
                </c:pt>
                <c:pt idx="29">
                  <c:v>7.3669292283606618</c:v>
                </c:pt>
                <c:pt idx="30">
                  <c:v>7.3982555348468804</c:v>
                </c:pt>
                <c:pt idx="31">
                  <c:v>7.420846534265662</c:v>
                </c:pt>
                <c:pt idx="32">
                  <c:v>7.3544013571711178</c:v>
                </c:pt>
                <c:pt idx="33">
                  <c:v>7.4093126852027762</c:v>
                </c:pt>
                <c:pt idx="34">
                  <c:v>7.4054987027085311</c:v>
                </c:pt>
                <c:pt idx="35">
                  <c:v>7.3787721447303509</c:v>
                </c:pt>
                <c:pt idx="36">
                  <c:v>7.4933690292587114</c:v>
                </c:pt>
                <c:pt idx="37">
                  <c:v>7.5146825874116399</c:v>
                </c:pt>
                <c:pt idx="38">
                  <c:v>7.5096020797337149</c:v>
                </c:pt>
                <c:pt idx="39">
                  <c:v>7.4959346445450334</c:v>
                </c:pt>
                <c:pt idx="40">
                  <c:v>7.4984022936252162</c:v>
                </c:pt>
                <c:pt idx="41">
                  <c:v>7.5373815537916311</c:v>
                </c:pt>
                <c:pt idx="42">
                  <c:v>7.5581911814490201</c:v>
                </c:pt>
                <c:pt idx="43">
                  <c:v>7.5600721316537713</c:v>
                </c:pt>
                <c:pt idx="44">
                  <c:v>7.5156990834969166</c:v>
                </c:pt>
                <c:pt idx="45">
                  <c:v>7.5906283612819037</c:v>
                </c:pt>
                <c:pt idx="46">
                  <c:v>7.7215604696072946</c:v>
                </c:pt>
                <c:pt idx="47">
                  <c:v>7.7430168501312204</c:v>
                </c:pt>
                <c:pt idx="48">
                  <c:v>7.7450266127562069</c:v>
                </c:pt>
                <c:pt idx="49">
                  <c:v>7.8359457275503477</c:v>
                </c:pt>
                <c:pt idx="50">
                  <c:v>7.7612808497193146</c:v>
                </c:pt>
                <c:pt idx="51">
                  <c:v>7.8534626670732388</c:v>
                </c:pt>
                <c:pt idx="52">
                  <c:v>7.8380826348951684</c:v>
                </c:pt>
                <c:pt idx="53">
                  <c:v>7.8261214556300276</c:v>
                </c:pt>
                <c:pt idx="54">
                  <c:v>7.8409153205720798</c:v>
                </c:pt>
                <c:pt idx="55">
                  <c:v>7.8671668011197946</c:v>
                </c:pt>
                <c:pt idx="56">
                  <c:v>7.8599350262169523</c:v>
                </c:pt>
                <c:pt idx="57">
                  <c:v>7.8589671092841726</c:v>
                </c:pt>
                <c:pt idx="58">
                  <c:v>7.9224793086465954</c:v>
                </c:pt>
                <c:pt idx="59">
                  <c:v>7.9390857315070811</c:v>
                </c:pt>
                <c:pt idx="60">
                  <c:v>7.8485505081931226</c:v>
                </c:pt>
                <c:pt idx="61">
                  <c:v>7.8414728770892506</c:v>
                </c:pt>
                <c:pt idx="62">
                  <c:v>7.9069055475393357</c:v>
                </c:pt>
                <c:pt idx="63">
                  <c:v>7.985717481362113</c:v>
                </c:pt>
                <c:pt idx="64">
                  <c:v>7.9743005391040818</c:v>
                </c:pt>
                <c:pt idx="65">
                  <c:v>7.9847907874751618</c:v>
                </c:pt>
                <c:pt idx="66">
                  <c:v>8.0416008543952309</c:v>
                </c:pt>
                <c:pt idx="67">
                  <c:v>8.0726136925023706</c:v>
                </c:pt>
                <c:pt idx="68">
                  <c:v>8.1289450176384008</c:v>
                </c:pt>
                <c:pt idx="69">
                  <c:v>8.2684905209532609</c:v>
                </c:pt>
                <c:pt idx="70">
                  <c:v>8.2889592057977026</c:v>
                </c:pt>
                <c:pt idx="71">
                  <c:v>8.2884072517255749</c:v>
                </c:pt>
                <c:pt idx="72">
                  <c:v>8.2692573350425249</c:v>
                </c:pt>
                <c:pt idx="73">
                  <c:v>8.2704657126930474</c:v>
                </c:pt>
                <c:pt idx="74">
                  <c:v>8.2110937557467949</c:v>
                </c:pt>
                <c:pt idx="75">
                  <c:v>7.5303844971235039</c:v>
                </c:pt>
                <c:pt idx="76">
                  <c:v>7.6007204429780728</c:v>
                </c:pt>
                <c:pt idx="77">
                  <c:v>7.6655490998345668</c:v>
                </c:pt>
                <c:pt idx="78">
                  <c:v>7.778546426784926</c:v>
                </c:pt>
                <c:pt idx="79">
                  <c:v>7.8208436888921629</c:v>
                </c:pt>
                <c:pt idx="80">
                  <c:v>7.8858543083228057</c:v>
                </c:pt>
                <c:pt idx="81">
                  <c:v>7.987209552546978</c:v>
                </c:pt>
                <c:pt idx="82">
                  <c:v>8.0817755515652401</c:v>
                </c:pt>
                <c:pt idx="83">
                  <c:v>8.1391305818143014</c:v>
                </c:pt>
                <c:pt idx="84">
                  <c:v>8.1816661879214028</c:v>
                </c:pt>
                <c:pt idx="85">
                  <c:v>8.2522714594147821</c:v>
                </c:pt>
                <c:pt idx="86">
                  <c:v>8.3142384673232197</c:v>
                </c:pt>
                <c:pt idx="87">
                  <c:v>8.3760613311318721</c:v>
                </c:pt>
                <c:pt idx="88">
                  <c:v>8.4237030543288771</c:v>
                </c:pt>
                <c:pt idx="89">
                  <c:v>8.5012044500025148</c:v>
                </c:pt>
                <c:pt idx="90">
                  <c:v>8.616046722493838</c:v>
                </c:pt>
                <c:pt idx="91">
                  <c:v>8.7207173754411222</c:v>
                </c:pt>
                <c:pt idx="92">
                  <c:v>8.7968625476266542</c:v>
                </c:pt>
                <c:pt idx="93">
                  <c:v>8.8679942779820493</c:v>
                </c:pt>
                <c:pt idx="94">
                  <c:v>8.9679384377379527</c:v>
                </c:pt>
                <c:pt idx="95">
                  <c:v>9.0138054014904494</c:v>
                </c:pt>
                <c:pt idx="96">
                  <c:v>9.1058091790018825</c:v>
                </c:pt>
                <c:pt idx="97">
                  <c:v>9.2005891832928945</c:v>
                </c:pt>
                <c:pt idx="98">
                  <c:v>9.3105042082551712</c:v>
                </c:pt>
                <c:pt idx="99">
                  <c:v>9.4162873054000862</c:v>
                </c:pt>
                <c:pt idx="100">
                  <c:v>9.5067165410046108</c:v>
                </c:pt>
                <c:pt idx="101">
                  <c:v>9.5397606590903248</c:v>
                </c:pt>
                <c:pt idx="102">
                  <c:v>9.6065346383261705</c:v>
                </c:pt>
                <c:pt idx="103">
                  <c:v>9.6697253220737736</c:v>
                </c:pt>
                <c:pt idx="104">
                  <c:v>9.6441039415043921</c:v>
                </c:pt>
                <c:pt idx="105">
                  <c:v>9.6618241882674685</c:v>
                </c:pt>
                <c:pt idx="106">
                  <c:v>9.6933725104114341</c:v>
                </c:pt>
                <c:pt idx="107">
                  <c:v>9.7262675606030484</c:v>
                </c:pt>
                <c:pt idx="108">
                  <c:v>9.7677021930643235</c:v>
                </c:pt>
                <c:pt idx="109">
                  <c:v>9.8116896474672703</c:v>
                </c:pt>
                <c:pt idx="110">
                  <c:v>9.8332887756660377</c:v>
                </c:pt>
                <c:pt idx="111">
                  <c:v>9.8548118818120685</c:v>
                </c:pt>
                <c:pt idx="112">
                  <c:v>9.8752953610565655</c:v>
                </c:pt>
                <c:pt idx="113">
                  <c:v>9.8844708762994848</c:v>
                </c:pt>
                <c:pt idx="114">
                  <c:v>9.9088377148594571</c:v>
                </c:pt>
                <c:pt idx="115">
                  <c:v>9.9523005735872001</c:v>
                </c:pt>
                <c:pt idx="116">
                  <c:v>9.9753643947122601</c:v>
                </c:pt>
                <c:pt idx="117">
                  <c:v>10.007694853497419</c:v>
                </c:pt>
                <c:pt idx="118">
                  <c:v>10.06888376368614</c:v>
                </c:pt>
                <c:pt idx="119">
                  <c:v>10.116347609504381</c:v>
                </c:pt>
                <c:pt idx="120">
                  <c:v>10.163641298684171</c:v>
                </c:pt>
                <c:pt idx="121">
                  <c:v>10.1934946699748</c:v>
                </c:pt>
                <c:pt idx="122">
                  <c:v>10.20068607459951</c:v>
                </c:pt>
                <c:pt idx="123">
                  <c:v>10.200691274861599</c:v>
                </c:pt>
                <c:pt idx="124">
                  <c:v>10.208211090842759</c:v>
                </c:pt>
                <c:pt idx="125">
                  <c:v>10.22380572631894</c:v>
                </c:pt>
                <c:pt idx="126">
                  <c:v>10.248331788820821</c:v>
                </c:pt>
                <c:pt idx="127">
                  <c:v>10.261293806302509</c:v>
                </c:pt>
                <c:pt idx="128">
                  <c:v>10.238061917909921</c:v>
                </c:pt>
                <c:pt idx="129">
                  <c:v>10.23474694012361</c:v>
                </c:pt>
                <c:pt idx="130">
                  <c:v>10.26121094665883</c:v>
                </c:pt>
                <c:pt idx="131">
                  <c:v>10.26085530642662</c:v>
                </c:pt>
                <c:pt idx="132">
                  <c:v>10.261150108625399</c:v>
                </c:pt>
                <c:pt idx="133">
                  <c:v>10.27304737870333</c:v>
                </c:pt>
                <c:pt idx="134">
                  <c:v>10.299783417995631</c:v>
                </c:pt>
                <c:pt idx="135">
                  <c:v>10.318583138369711</c:v>
                </c:pt>
                <c:pt idx="136">
                  <c:v>10.34047845911855</c:v>
                </c:pt>
                <c:pt idx="137">
                  <c:v>10.361145600229721</c:v>
                </c:pt>
                <c:pt idx="138">
                  <c:v>10.355215488642379</c:v>
                </c:pt>
                <c:pt idx="139">
                  <c:v>10.2995041962382</c:v>
                </c:pt>
                <c:pt idx="140">
                  <c:v>10.34374306459833</c:v>
                </c:pt>
                <c:pt idx="141">
                  <c:v>10.333844461703171</c:v>
                </c:pt>
                <c:pt idx="142">
                  <c:v>10.35407531454922</c:v>
                </c:pt>
                <c:pt idx="143">
                  <c:v>10.37262164375205</c:v>
                </c:pt>
                <c:pt idx="144">
                  <c:v>10.373223603202719</c:v>
                </c:pt>
              </c:numCache>
            </c:numRef>
          </c:val>
          <c:smooth val="0"/>
          <c:extLst>
            <c:ext xmlns:c16="http://schemas.microsoft.com/office/drawing/2014/chart" uri="{C3380CC4-5D6E-409C-BE32-E72D297353CC}">
              <c16:uniqueId val="{00000004-964A-4BE0-96A7-47F7EE62EFE0}"/>
            </c:ext>
          </c:extLst>
        </c:ser>
        <c:ser>
          <c:idx val="4"/>
          <c:order val="5"/>
          <c:tx>
            <c:v>Italy</c:v>
          </c:tx>
          <c:spPr>
            <a:ln w="31750" cap="rnd">
              <a:solidFill>
                <a:srgbClr val="FFDDD5"/>
              </a:solidFill>
              <a:round/>
            </a:ln>
            <a:effectLst/>
          </c:spPr>
          <c:marker>
            <c:symbol val="none"/>
          </c:marker>
          <c:cat>
            <c:numRef>
              <c:f>Sheet1!$A$2:$A$146</c:f>
              <c:numCache>
                <c:formatCode>General</c:formatCode>
                <c:ptCount val="145"/>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pt idx="142">
                  <c:v>2012</c:v>
                </c:pt>
                <c:pt idx="143">
                  <c:v>2013</c:v>
                </c:pt>
                <c:pt idx="144">
                  <c:v>2014</c:v>
                </c:pt>
              </c:numCache>
            </c:numRef>
          </c:cat>
          <c:val>
            <c:numRef>
              <c:f>Sheet1!$F$2:$F$146</c:f>
              <c:numCache>
                <c:formatCode>General</c:formatCode>
                <c:ptCount val="145"/>
                <c:pt idx="0">
                  <c:v>7.680909320419282</c:v>
                </c:pt>
                <c:pt idx="1">
                  <c:v>7.6855546809111601</c:v>
                </c:pt>
                <c:pt idx="2">
                  <c:v>7.6646220516988297</c:v>
                </c:pt>
                <c:pt idx="3">
                  <c:v>7.6974986302873036</c:v>
                </c:pt>
                <c:pt idx="4">
                  <c:v>7.6900239836045703</c:v>
                </c:pt>
                <c:pt idx="5">
                  <c:v>7.7138672393577972</c:v>
                </c:pt>
                <c:pt idx="6">
                  <c:v>7.6853796281364337</c:v>
                </c:pt>
                <c:pt idx="7">
                  <c:v>7.6769445600630677</c:v>
                </c:pt>
                <c:pt idx="8">
                  <c:v>7.6852652070072756</c:v>
                </c:pt>
                <c:pt idx="9">
                  <c:v>7.6908907760469738</c:v>
                </c:pt>
                <c:pt idx="10">
                  <c:v>7.7338551847709178</c:v>
                </c:pt>
                <c:pt idx="11">
                  <c:v>7.6593685180419664</c:v>
                </c:pt>
                <c:pt idx="12">
                  <c:v>7.7357405605512177</c:v>
                </c:pt>
                <c:pt idx="13">
                  <c:v>7.7256831764393876</c:v>
                </c:pt>
                <c:pt idx="14">
                  <c:v>7.7244612279399387</c:v>
                </c:pt>
                <c:pt idx="15">
                  <c:v>7.7358707568244682</c:v>
                </c:pt>
                <c:pt idx="16">
                  <c:v>7.7723437907647597</c:v>
                </c:pt>
                <c:pt idx="17">
                  <c:v>7.7932849021338884</c:v>
                </c:pt>
                <c:pt idx="18">
                  <c:v>7.7837846924611318</c:v>
                </c:pt>
                <c:pt idx="19">
                  <c:v>7.7326269707391049</c:v>
                </c:pt>
                <c:pt idx="20">
                  <c:v>7.7871932119798659</c:v>
                </c:pt>
                <c:pt idx="21">
                  <c:v>7.7771568985421711</c:v>
                </c:pt>
                <c:pt idx="22">
                  <c:v>7.7130719911470811</c:v>
                </c:pt>
                <c:pt idx="23">
                  <c:v>7.7513256293993189</c:v>
                </c:pt>
                <c:pt idx="24">
                  <c:v>7.730650516870635</c:v>
                </c:pt>
                <c:pt idx="25">
                  <c:v>7.74060266088087</c:v>
                </c:pt>
                <c:pt idx="26">
                  <c:v>7.7623893066259804</c:v>
                </c:pt>
                <c:pt idx="27">
                  <c:v>7.710614792292934</c:v>
                </c:pt>
                <c:pt idx="28">
                  <c:v>7.7897733558475304</c:v>
                </c:pt>
                <c:pt idx="29">
                  <c:v>7.8067863155661303</c:v>
                </c:pt>
                <c:pt idx="30">
                  <c:v>7.8554442852795896</c:v>
                </c:pt>
                <c:pt idx="31">
                  <c:v>7.9122715171592084</c:v>
                </c:pt>
                <c:pt idx="32">
                  <c:v>7.8754981526269301</c:v>
                </c:pt>
                <c:pt idx="33">
                  <c:v>7.9141733282575109</c:v>
                </c:pt>
                <c:pt idx="34">
                  <c:v>7.9154022021223724</c:v>
                </c:pt>
                <c:pt idx="35">
                  <c:v>7.9612080546831798</c:v>
                </c:pt>
                <c:pt idx="36">
                  <c:v>7.9899556254787747</c:v>
                </c:pt>
                <c:pt idx="37">
                  <c:v>8.0883987585184496</c:v>
                </c:pt>
                <c:pt idx="38">
                  <c:v>8.1037032704546998</c:v>
                </c:pt>
                <c:pt idx="39">
                  <c:v>8.1693876548808397</c:v>
                </c:pt>
                <c:pt idx="40">
                  <c:v>8.1225899787579863</c:v>
                </c:pt>
                <c:pt idx="41">
                  <c:v>8.1762855730157398</c:v>
                </c:pt>
                <c:pt idx="42">
                  <c:v>8.1780555657996281</c:v>
                </c:pt>
                <c:pt idx="43">
                  <c:v>8.2172657832678269</c:v>
                </c:pt>
                <c:pt idx="44">
                  <c:v>8.2090509635440316</c:v>
                </c:pt>
                <c:pt idx="45">
                  <c:v>8.3090609051721653</c:v>
                </c:pt>
                <c:pt idx="46">
                  <c:v>8.4199331117922807</c:v>
                </c:pt>
                <c:pt idx="47">
                  <c:v>8.4701632172031402</c:v>
                </c:pt>
                <c:pt idx="48">
                  <c:v>8.4971484308081529</c:v>
                </c:pt>
                <c:pt idx="49">
                  <c:v>8.3214702356780208</c:v>
                </c:pt>
                <c:pt idx="50">
                  <c:v>8.2264632790154142</c:v>
                </c:pt>
                <c:pt idx="51">
                  <c:v>8.2033423507255687</c:v>
                </c:pt>
                <c:pt idx="52">
                  <c:v>8.2432975150454109</c:v>
                </c:pt>
                <c:pt idx="53">
                  <c:v>8.292200180906228</c:v>
                </c:pt>
                <c:pt idx="54">
                  <c:v>8.2929392738735501</c:v>
                </c:pt>
                <c:pt idx="55">
                  <c:v>8.3477621932218309</c:v>
                </c:pt>
                <c:pt idx="56">
                  <c:v>8.3496141871887204</c:v>
                </c:pt>
                <c:pt idx="57">
                  <c:v>8.3190241641711324</c:v>
                </c:pt>
                <c:pt idx="58">
                  <c:v>8.3796519414774018</c:v>
                </c:pt>
                <c:pt idx="59">
                  <c:v>8.4050951405679299</c:v>
                </c:pt>
                <c:pt idx="60">
                  <c:v>8.3466539497334171</c:v>
                </c:pt>
                <c:pt idx="61">
                  <c:v>8.3325070812681172</c:v>
                </c:pt>
                <c:pt idx="62">
                  <c:v>8.3570164580109108</c:v>
                </c:pt>
                <c:pt idx="63">
                  <c:v>8.3425130842376145</c:v>
                </c:pt>
                <c:pt idx="64">
                  <c:v>8.3385905508729561</c:v>
                </c:pt>
                <c:pt idx="65">
                  <c:v>8.4225864241592898</c:v>
                </c:pt>
                <c:pt idx="66">
                  <c:v>8.4167919139391216</c:v>
                </c:pt>
                <c:pt idx="67">
                  <c:v>8.4756165372119803</c:v>
                </c:pt>
                <c:pt idx="68">
                  <c:v>8.4746618200768609</c:v>
                </c:pt>
                <c:pt idx="69">
                  <c:v>8.5347586121486536</c:v>
                </c:pt>
                <c:pt idx="70">
                  <c:v>8.5301198805964482</c:v>
                </c:pt>
                <c:pt idx="71">
                  <c:v>8.5089493037603443</c:v>
                </c:pt>
                <c:pt idx="72">
                  <c:v>8.4904318805443193</c:v>
                </c:pt>
                <c:pt idx="73">
                  <c:v>8.3875046911276296</c:v>
                </c:pt>
                <c:pt idx="74">
                  <c:v>8.1773672172990537</c:v>
                </c:pt>
                <c:pt idx="75">
                  <c:v>7.92927375770073</c:v>
                </c:pt>
                <c:pt idx="76">
                  <c:v>8.193125657350901</c:v>
                </c:pt>
                <c:pt idx="77">
                  <c:v>8.347528556776135</c:v>
                </c:pt>
                <c:pt idx="78">
                  <c:v>8.3953353399629496</c:v>
                </c:pt>
                <c:pt idx="79">
                  <c:v>8.4590024802348012</c:v>
                </c:pt>
                <c:pt idx="80">
                  <c:v>8.5291804562111633</c:v>
                </c:pt>
                <c:pt idx="81">
                  <c:v>8.5945578547896577</c:v>
                </c:pt>
                <c:pt idx="82">
                  <c:v>8.6615238119046243</c:v>
                </c:pt>
                <c:pt idx="83">
                  <c:v>8.7251006202621006</c:v>
                </c:pt>
                <c:pt idx="84">
                  <c:v>8.7685623070906509</c:v>
                </c:pt>
                <c:pt idx="85">
                  <c:v>8.8182345301679188</c:v>
                </c:pt>
                <c:pt idx="86">
                  <c:v>8.8566733283377133</c:v>
                </c:pt>
                <c:pt idx="87">
                  <c:v>8.9087114933917704</c:v>
                </c:pt>
                <c:pt idx="88">
                  <c:v>8.9548407121046871</c:v>
                </c:pt>
                <c:pt idx="89">
                  <c:v>9.0080842759860609</c:v>
                </c:pt>
                <c:pt idx="90">
                  <c:v>9.0535755616184517</c:v>
                </c:pt>
                <c:pt idx="91">
                  <c:v>9.1279687962600526</c:v>
                </c:pt>
                <c:pt idx="92">
                  <c:v>9.1967353418380196</c:v>
                </c:pt>
                <c:pt idx="93">
                  <c:v>9.2585827670999237</c:v>
                </c:pt>
                <c:pt idx="94">
                  <c:v>9.2890489593376167</c:v>
                </c:pt>
                <c:pt idx="95">
                  <c:v>9.3038161430083512</c:v>
                </c:pt>
                <c:pt idx="96">
                  <c:v>9.3480907272485698</c:v>
                </c:pt>
                <c:pt idx="97">
                  <c:v>9.4104781072584647</c:v>
                </c:pt>
                <c:pt idx="98">
                  <c:v>9.4847373368827181</c:v>
                </c:pt>
                <c:pt idx="99">
                  <c:v>9.5341303852359829</c:v>
                </c:pt>
                <c:pt idx="100">
                  <c:v>9.5499063893471412</c:v>
                </c:pt>
                <c:pt idx="101">
                  <c:v>9.5622760030925846</c:v>
                </c:pt>
                <c:pt idx="102">
                  <c:v>9.5844695997744971</c:v>
                </c:pt>
                <c:pt idx="103">
                  <c:v>9.6399366342734343</c:v>
                </c:pt>
                <c:pt idx="104">
                  <c:v>9.6779605380288807</c:v>
                </c:pt>
                <c:pt idx="105">
                  <c:v>9.6500233150705181</c:v>
                </c:pt>
                <c:pt idx="106">
                  <c:v>9.7088719324926913</c:v>
                </c:pt>
                <c:pt idx="107">
                  <c:v>9.7275239411043479</c:v>
                </c:pt>
                <c:pt idx="108">
                  <c:v>9.75919445998756</c:v>
                </c:pt>
                <c:pt idx="109">
                  <c:v>9.8074539611327172</c:v>
                </c:pt>
                <c:pt idx="110">
                  <c:v>9.8389292978705178</c:v>
                </c:pt>
                <c:pt idx="111">
                  <c:v>9.84613117792677</c:v>
                </c:pt>
                <c:pt idx="112">
                  <c:v>9.8495164655336946</c:v>
                </c:pt>
                <c:pt idx="113">
                  <c:v>9.8607872325666008</c:v>
                </c:pt>
                <c:pt idx="114">
                  <c:v>9.8923067799999789</c:v>
                </c:pt>
                <c:pt idx="115">
                  <c:v>9.9196197264621144</c:v>
                </c:pt>
                <c:pt idx="116">
                  <c:v>9.9477656478537622</c:v>
                </c:pt>
                <c:pt idx="117">
                  <c:v>9.9790800650714306</c:v>
                </c:pt>
                <c:pt idx="118">
                  <c:v>10.019691564412589</c:v>
                </c:pt>
                <c:pt idx="119">
                  <c:v>10.052254911113311</c:v>
                </c:pt>
                <c:pt idx="120">
                  <c:v>10.07174314586781</c:v>
                </c:pt>
                <c:pt idx="121">
                  <c:v>10.08626109050453</c:v>
                </c:pt>
                <c:pt idx="122">
                  <c:v>10.09327864277612</c:v>
                </c:pt>
                <c:pt idx="123">
                  <c:v>10.08373571132525</c:v>
                </c:pt>
                <c:pt idx="124">
                  <c:v>10.10482384462151</c:v>
                </c:pt>
                <c:pt idx="125">
                  <c:v>10.132670827941499</c:v>
                </c:pt>
                <c:pt idx="126">
                  <c:v>10.13950270818062</c:v>
                </c:pt>
                <c:pt idx="127">
                  <c:v>10.157681608484429</c:v>
                </c:pt>
                <c:pt idx="128">
                  <c:v>10.171664123545471</c:v>
                </c:pt>
                <c:pt idx="129">
                  <c:v>10.19054743146566</c:v>
                </c:pt>
                <c:pt idx="130">
                  <c:v>10.22526738241398</c:v>
                </c:pt>
                <c:pt idx="131">
                  <c:v>10.242494787617661</c:v>
                </c:pt>
                <c:pt idx="132">
                  <c:v>10.24281570713854</c:v>
                </c:pt>
                <c:pt idx="133">
                  <c:v>10.23539115453541</c:v>
                </c:pt>
                <c:pt idx="134">
                  <c:v>10.23749890652512</c:v>
                </c:pt>
                <c:pt idx="135">
                  <c:v>10.23098138939751</c:v>
                </c:pt>
                <c:pt idx="136">
                  <c:v>10.243839752355781</c:v>
                </c:pt>
                <c:pt idx="137">
                  <c:v>10.25140758382455</c:v>
                </c:pt>
                <c:pt idx="138">
                  <c:v>10.233235248540231</c:v>
                </c:pt>
                <c:pt idx="139">
                  <c:v>10.17071665446778</c:v>
                </c:pt>
                <c:pt idx="140">
                  <c:v>10.18378266188386</c:v>
                </c:pt>
                <c:pt idx="141">
                  <c:v>10.18335665327497</c:v>
                </c:pt>
                <c:pt idx="142">
                  <c:v>10.15247932244138</c:v>
                </c:pt>
                <c:pt idx="143">
                  <c:v>10.123735031671149</c:v>
                </c:pt>
                <c:pt idx="144">
                  <c:v>10.10130282258808</c:v>
                </c:pt>
              </c:numCache>
            </c:numRef>
          </c:val>
          <c:smooth val="0"/>
          <c:extLst>
            <c:ext xmlns:c16="http://schemas.microsoft.com/office/drawing/2014/chart" uri="{C3380CC4-5D6E-409C-BE32-E72D297353CC}">
              <c16:uniqueId val="{00000005-964A-4BE0-96A7-47F7EE62EFE0}"/>
            </c:ext>
          </c:extLst>
        </c:ser>
        <c:ser>
          <c:idx val="6"/>
          <c:order val="6"/>
          <c:tx>
            <c:v>Korea</c:v>
          </c:tx>
          <c:spPr>
            <a:ln w="31750" cap="rnd">
              <a:solidFill>
                <a:srgbClr val="FED115"/>
              </a:solidFill>
              <a:round/>
            </a:ln>
            <a:effectLst/>
          </c:spPr>
          <c:marker>
            <c:symbol val="none"/>
          </c:marker>
          <c:cat>
            <c:numRef>
              <c:f>Sheet1!$A$2:$A$146</c:f>
              <c:numCache>
                <c:formatCode>General</c:formatCode>
                <c:ptCount val="145"/>
                <c:pt idx="0">
                  <c:v>1870</c:v>
                </c:pt>
                <c:pt idx="1">
                  <c:v>1871</c:v>
                </c:pt>
                <c:pt idx="2">
                  <c:v>1872</c:v>
                </c:pt>
                <c:pt idx="3">
                  <c:v>1873</c:v>
                </c:pt>
                <c:pt idx="4">
                  <c:v>1874</c:v>
                </c:pt>
                <c:pt idx="5">
                  <c:v>1875</c:v>
                </c:pt>
                <c:pt idx="6">
                  <c:v>1876</c:v>
                </c:pt>
                <c:pt idx="7">
                  <c:v>1877</c:v>
                </c:pt>
                <c:pt idx="8">
                  <c:v>1878</c:v>
                </c:pt>
                <c:pt idx="9">
                  <c:v>1879</c:v>
                </c:pt>
                <c:pt idx="10">
                  <c:v>1880</c:v>
                </c:pt>
                <c:pt idx="11">
                  <c:v>1881</c:v>
                </c:pt>
                <c:pt idx="12">
                  <c:v>1882</c:v>
                </c:pt>
                <c:pt idx="13">
                  <c:v>1883</c:v>
                </c:pt>
                <c:pt idx="14">
                  <c:v>1884</c:v>
                </c:pt>
                <c:pt idx="15">
                  <c:v>1885</c:v>
                </c:pt>
                <c:pt idx="16">
                  <c:v>1886</c:v>
                </c:pt>
                <c:pt idx="17">
                  <c:v>1887</c:v>
                </c:pt>
                <c:pt idx="18">
                  <c:v>1888</c:v>
                </c:pt>
                <c:pt idx="19">
                  <c:v>1889</c:v>
                </c:pt>
                <c:pt idx="20">
                  <c:v>1890</c:v>
                </c:pt>
                <c:pt idx="21">
                  <c:v>1891</c:v>
                </c:pt>
                <c:pt idx="22">
                  <c:v>1892</c:v>
                </c:pt>
                <c:pt idx="23">
                  <c:v>1893</c:v>
                </c:pt>
                <c:pt idx="24">
                  <c:v>1894</c:v>
                </c:pt>
                <c:pt idx="25">
                  <c:v>1895</c:v>
                </c:pt>
                <c:pt idx="26">
                  <c:v>1896</c:v>
                </c:pt>
                <c:pt idx="27">
                  <c:v>1897</c:v>
                </c:pt>
                <c:pt idx="28">
                  <c:v>1898</c:v>
                </c:pt>
                <c:pt idx="29">
                  <c:v>1899</c:v>
                </c:pt>
                <c:pt idx="30">
                  <c:v>1900</c:v>
                </c:pt>
                <c:pt idx="31">
                  <c:v>1901</c:v>
                </c:pt>
                <c:pt idx="32">
                  <c:v>1902</c:v>
                </c:pt>
                <c:pt idx="33">
                  <c:v>1903</c:v>
                </c:pt>
                <c:pt idx="34">
                  <c:v>1904</c:v>
                </c:pt>
                <c:pt idx="35">
                  <c:v>1905</c:v>
                </c:pt>
                <c:pt idx="36">
                  <c:v>1906</c:v>
                </c:pt>
                <c:pt idx="37">
                  <c:v>1907</c:v>
                </c:pt>
                <c:pt idx="38">
                  <c:v>1908</c:v>
                </c:pt>
                <c:pt idx="39">
                  <c:v>1909</c:v>
                </c:pt>
                <c:pt idx="40">
                  <c:v>1910</c:v>
                </c:pt>
                <c:pt idx="41">
                  <c:v>1911</c:v>
                </c:pt>
                <c:pt idx="42">
                  <c:v>1912</c:v>
                </c:pt>
                <c:pt idx="43">
                  <c:v>1913</c:v>
                </c:pt>
                <c:pt idx="44">
                  <c:v>1914</c:v>
                </c:pt>
                <c:pt idx="45">
                  <c:v>1915</c:v>
                </c:pt>
                <c:pt idx="46">
                  <c:v>1916</c:v>
                </c:pt>
                <c:pt idx="47">
                  <c:v>1917</c:v>
                </c:pt>
                <c:pt idx="48">
                  <c:v>1918</c:v>
                </c:pt>
                <c:pt idx="49">
                  <c:v>1919</c:v>
                </c:pt>
                <c:pt idx="50">
                  <c:v>1920</c:v>
                </c:pt>
                <c:pt idx="51">
                  <c:v>1921</c:v>
                </c:pt>
                <c:pt idx="52">
                  <c:v>1922</c:v>
                </c:pt>
                <c:pt idx="53">
                  <c:v>1923</c:v>
                </c:pt>
                <c:pt idx="54">
                  <c:v>1924</c:v>
                </c:pt>
                <c:pt idx="55">
                  <c:v>1925</c:v>
                </c:pt>
                <c:pt idx="56">
                  <c:v>1926</c:v>
                </c:pt>
                <c:pt idx="57">
                  <c:v>1927</c:v>
                </c:pt>
                <c:pt idx="58">
                  <c:v>1928</c:v>
                </c:pt>
                <c:pt idx="59">
                  <c:v>1929</c:v>
                </c:pt>
                <c:pt idx="60">
                  <c:v>1930</c:v>
                </c:pt>
                <c:pt idx="61">
                  <c:v>1931</c:v>
                </c:pt>
                <c:pt idx="62">
                  <c:v>1932</c:v>
                </c:pt>
                <c:pt idx="63">
                  <c:v>1933</c:v>
                </c:pt>
                <c:pt idx="64">
                  <c:v>1934</c:v>
                </c:pt>
                <c:pt idx="65">
                  <c:v>1935</c:v>
                </c:pt>
                <c:pt idx="66">
                  <c:v>1936</c:v>
                </c:pt>
                <c:pt idx="67">
                  <c:v>1937</c:v>
                </c:pt>
                <c:pt idx="68">
                  <c:v>1938</c:v>
                </c:pt>
                <c:pt idx="69">
                  <c:v>1939</c:v>
                </c:pt>
                <c:pt idx="70">
                  <c:v>1940</c:v>
                </c:pt>
                <c:pt idx="71">
                  <c:v>1941</c:v>
                </c:pt>
                <c:pt idx="72">
                  <c:v>1942</c:v>
                </c:pt>
                <c:pt idx="73">
                  <c:v>1943</c:v>
                </c:pt>
                <c:pt idx="74">
                  <c:v>1944</c:v>
                </c:pt>
                <c:pt idx="75">
                  <c:v>1945</c:v>
                </c:pt>
                <c:pt idx="76">
                  <c:v>1946</c:v>
                </c:pt>
                <c:pt idx="77">
                  <c:v>1947</c:v>
                </c:pt>
                <c:pt idx="78">
                  <c:v>1948</c:v>
                </c:pt>
                <c:pt idx="79">
                  <c:v>1949</c:v>
                </c:pt>
                <c:pt idx="80">
                  <c:v>1950</c:v>
                </c:pt>
                <c:pt idx="81">
                  <c:v>1951</c:v>
                </c:pt>
                <c:pt idx="82">
                  <c:v>1952</c:v>
                </c:pt>
                <c:pt idx="83">
                  <c:v>1953</c:v>
                </c:pt>
                <c:pt idx="84">
                  <c:v>1954</c:v>
                </c:pt>
                <c:pt idx="85">
                  <c:v>1955</c:v>
                </c:pt>
                <c:pt idx="86">
                  <c:v>1956</c:v>
                </c:pt>
                <c:pt idx="87">
                  <c:v>1957</c:v>
                </c:pt>
                <c:pt idx="88">
                  <c:v>1958</c:v>
                </c:pt>
                <c:pt idx="89">
                  <c:v>1959</c:v>
                </c:pt>
                <c:pt idx="90">
                  <c:v>1960</c:v>
                </c:pt>
                <c:pt idx="91">
                  <c:v>1961</c:v>
                </c:pt>
                <c:pt idx="92">
                  <c:v>1962</c:v>
                </c:pt>
                <c:pt idx="93">
                  <c:v>1963</c:v>
                </c:pt>
                <c:pt idx="94">
                  <c:v>1964</c:v>
                </c:pt>
                <c:pt idx="95">
                  <c:v>1965</c:v>
                </c:pt>
                <c:pt idx="96">
                  <c:v>1966</c:v>
                </c:pt>
                <c:pt idx="97">
                  <c:v>1967</c:v>
                </c:pt>
                <c:pt idx="98">
                  <c:v>1968</c:v>
                </c:pt>
                <c:pt idx="99">
                  <c:v>1969</c:v>
                </c:pt>
                <c:pt idx="100">
                  <c:v>1970</c:v>
                </c:pt>
                <c:pt idx="101">
                  <c:v>1971</c:v>
                </c:pt>
                <c:pt idx="102">
                  <c:v>1972</c:v>
                </c:pt>
                <c:pt idx="103">
                  <c:v>1973</c:v>
                </c:pt>
                <c:pt idx="104">
                  <c:v>1974</c:v>
                </c:pt>
                <c:pt idx="105">
                  <c:v>1975</c:v>
                </c:pt>
                <c:pt idx="106">
                  <c:v>1976</c:v>
                </c:pt>
                <c:pt idx="107">
                  <c:v>1977</c:v>
                </c:pt>
                <c:pt idx="108">
                  <c:v>1978</c:v>
                </c:pt>
                <c:pt idx="109">
                  <c:v>1979</c:v>
                </c:pt>
                <c:pt idx="110">
                  <c:v>1980</c:v>
                </c:pt>
                <c:pt idx="111">
                  <c:v>1981</c:v>
                </c:pt>
                <c:pt idx="112">
                  <c:v>1982</c:v>
                </c:pt>
                <c:pt idx="113">
                  <c:v>1983</c:v>
                </c:pt>
                <c:pt idx="114">
                  <c:v>1984</c:v>
                </c:pt>
                <c:pt idx="115">
                  <c:v>1985</c:v>
                </c:pt>
                <c:pt idx="116">
                  <c:v>1986</c:v>
                </c:pt>
                <c:pt idx="117">
                  <c:v>1987</c:v>
                </c:pt>
                <c:pt idx="118">
                  <c:v>1988</c:v>
                </c:pt>
                <c:pt idx="119">
                  <c:v>1989</c:v>
                </c:pt>
                <c:pt idx="120">
                  <c:v>1990</c:v>
                </c:pt>
                <c:pt idx="121">
                  <c:v>1991</c:v>
                </c:pt>
                <c:pt idx="122">
                  <c:v>1992</c:v>
                </c:pt>
                <c:pt idx="123">
                  <c:v>1993</c:v>
                </c:pt>
                <c:pt idx="124">
                  <c:v>1994</c:v>
                </c:pt>
                <c:pt idx="125">
                  <c:v>1995</c:v>
                </c:pt>
                <c:pt idx="126">
                  <c:v>1996</c:v>
                </c:pt>
                <c:pt idx="127">
                  <c:v>1997</c:v>
                </c:pt>
                <c:pt idx="128">
                  <c:v>1998</c:v>
                </c:pt>
                <c:pt idx="129">
                  <c:v>1999</c:v>
                </c:pt>
                <c:pt idx="130">
                  <c:v>2000</c:v>
                </c:pt>
                <c:pt idx="131">
                  <c:v>2001</c:v>
                </c:pt>
                <c:pt idx="132">
                  <c:v>2002</c:v>
                </c:pt>
                <c:pt idx="133">
                  <c:v>2003</c:v>
                </c:pt>
                <c:pt idx="134">
                  <c:v>2004</c:v>
                </c:pt>
                <c:pt idx="135">
                  <c:v>2005</c:v>
                </c:pt>
                <c:pt idx="136">
                  <c:v>2006</c:v>
                </c:pt>
                <c:pt idx="137">
                  <c:v>2007</c:v>
                </c:pt>
                <c:pt idx="138">
                  <c:v>2008</c:v>
                </c:pt>
                <c:pt idx="139">
                  <c:v>2009</c:v>
                </c:pt>
                <c:pt idx="140">
                  <c:v>2010</c:v>
                </c:pt>
                <c:pt idx="141">
                  <c:v>2011</c:v>
                </c:pt>
                <c:pt idx="142">
                  <c:v>2012</c:v>
                </c:pt>
                <c:pt idx="143">
                  <c:v>2013</c:v>
                </c:pt>
                <c:pt idx="144">
                  <c:v>2014</c:v>
                </c:pt>
              </c:numCache>
            </c:numRef>
          </c:cat>
          <c:val>
            <c:numRef>
              <c:f>Sheet1!$H$2:$H$146</c:f>
              <c:numCache>
                <c:formatCode>General</c:formatCode>
                <c:ptCount val="145"/>
                <c:pt idx="41">
                  <c:v>6.8833079640000001</c:v>
                </c:pt>
                <c:pt idx="42">
                  <c:v>6.8900366269999962</c:v>
                </c:pt>
                <c:pt idx="43">
                  <c:v>6.9371587290000001</c:v>
                </c:pt>
                <c:pt idx="44">
                  <c:v>6.9874062179999976</c:v>
                </c:pt>
                <c:pt idx="45">
                  <c:v>7.1011148589999946</c:v>
                </c:pt>
                <c:pt idx="46">
                  <c:v>7.1047544239999976</c:v>
                </c:pt>
                <c:pt idx="47">
                  <c:v>7.1568332079999966</c:v>
                </c:pt>
                <c:pt idx="48">
                  <c:v>7.2193198799999978</c:v>
                </c:pt>
                <c:pt idx="49">
                  <c:v>7.1843713479999973</c:v>
                </c:pt>
                <c:pt idx="50">
                  <c:v>7.1454587189999978</c:v>
                </c:pt>
                <c:pt idx="51">
                  <c:v>7.1859224779999966</c:v>
                </c:pt>
                <c:pt idx="52">
                  <c:v>7.1535382149999984</c:v>
                </c:pt>
                <c:pt idx="53">
                  <c:v>7.1659137889999984</c:v>
                </c:pt>
                <c:pt idx="54">
                  <c:v>7.160766711</c:v>
                </c:pt>
                <c:pt idx="55">
                  <c:v>7.1522774699999978</c:v>
                </c:pt>
                <c:pt idx="56">
                  <c:v>7.1738586980000001</c:v>
                </c:pt>
                <c:pt idx="57">
                  <c:v>7.218365969999998</c:v>
                </c:pt>
                <c:pt idx="58">
                  <c:v>7.182102081</c:v>
                </c:pt>
                <c:pt idx="59">
                  <c:v>7.1496530649999999</c:v>
                </c:pt>
                <c:pt idx="60">
                  <c:v>7.1560565049999978</c:v>
                </c:pt>
                <c:pt idx="61">
                  <c:v>7.1264312659999964</c:v>
                </c:pt>
                <c:pt idx="62">
                  <c:v>7.1522343999999984</c:v>
                </c:pt>
                <c:pt idx="63">
                  <c:v>7.2713784280000002</c:v>
                </c:pt>
                <c:pt idx="64">
                  <c:v>7.2449322669999958</c:v>
                </c:pt>
                <c:pt idx="65">
                  <c:v>7.3525398129999964</c:v>
                </c:pt>
                <c:pt idx="66">
                  <c:v>7.4103821849999996</c:v>
                </c:pt>
                <c:pt idx="67">
                  <c:v>7.5295170850000002</c:v>
                </c:pt>
                <c:pt idx="68">
                  <c:v>7.5138952639999976</c:v>
                </c:pt>
                <c:pt idx="69">
                  <c:v>7.3965506079999974</c:v>
                </c:pt>
                <c:pt idx="70">
                  <c:v>7.5022968559999983</c:v>
                </c:pt>
                <c:pt idx="71">
                  <c:v>7.5013091699999999</c:v>
                </c:pt>
                <c:pt idx="72">
                  <c:v>7.4808940750000001</c:v>
                </c:pt>
                <c:pt idx="73">
                  <c:v>7.4806358419999981</c:v>
                </c:pt>
                <c:pt idx="74">
                  <c:v>7.4216603560000003</c:v>
                </c:pt>
                <c:pt idx="75">
                  <c:v>6.6509613509999976</c:v>
                </c:pt>
                <c:pt idx="76">
                  <c:v>6.656081715</c:v>
                </c:pt>
                <c:pt idx="77">
                  <c:v>6.7023087080000003</c:v>
                </c:pt>
                <c:pt idx="78">
                  <c:v>6.7686137789999981</c:v>
                </c:pt>
                <c:pt idx="79">
                  <c:v>6.832605887999998</c:v>
                </c:pt>
                <c:pt idx="80">
                  <c:v>6.8744291820000001</c:v>
                </c:pt>
                <c:pt idx="81">
                  <c:v>6.7928767209999981</c:v>
                </c:pt>
                <c:pt idx="82">
                  <c:v>6.8523964679999976</c:v>
                </c:pt>
                <c:pt idx="83">
                  <c:v>7.1016207810000003</c:v>
                </c:pt>
                <c:pt idx="84">
                  <c:v>7.1492761290000004</c:v>
                </c:pt>
                <c:pt idx="85">
                  <c:v>7.188439170999998</c:v>
                </c:pt>
                <c:pt idx="86">
                  <c:v>7.1711405600000004</c:v>
                </c:pt>
                <c:pt idx="87">
                  <c:v>7.2194516850000001</c:v>
                </c:pt>
                <c:pt idx="88">
                  <c:v>7.2425353699999961</c:v>
                </c:pt>
                <c:pt idx="89">
                  <c:v>7.2497323360000001</c:v>
                </c:pt>
                <c:pt idx="90">
                  <c:v>7.2364494879999999</c:v>
                </c:pt>
                <c:pt idx="91">
                  <c:v>7.2528006609999984</c:v>
                </c:pt>
                <c:pt idx="92">
                  <c:v>7.2516477740000003</c:v>
                </c:pt>
                <c:pt idx="93">
                  <c:v>7.3066260249999999</c:v>
                </c:pt>
                <c:pt idx="94">
                  <c:v>7.3614402299999977</c:v>
                </c:pt>
                <c:pt idx="95">
                  <c:v>7.3945060139999974</c:v>
                </c:pt>
                <c:pt idx="96">
                  <c:v>7.4830497960000004</c:v>
                </c:pt>
                <c:pt idx="97">
                  <c:v>7.529930487999998</c:v>
                </c:pt>
                <c:pt idx="98">
                  <c:v>7.6268508689999956</c:v>
                </c:pt>
                <c:pt idx="99">
                  <c:v>7.7453633450000003</c:v>
                </c:pt>
                <c:pt idx="100">
                  <c:v>7.8058885579999968</c:v>
                </c:pt>
                <c:pt idx="101">
                  <c:v>8.0612483530000016</c:v>
                </c:pt>
                <c:pt idx="102">
                  <c:v>8.0766352710000007</c:v>
                </c:pt>
                <c:pt idx="103">
                  <c:v>8.1802626099999998</c:v>
                </c:pt>
                <c:pt idx="104">
                  <c:v>8.2398653289999988</c:v>
                </c:pt>
                <c:pt idx="105">
                  <c:v>8.2872933679999985</c:v>
                </c:pt>
                <c:pt idx="106">
                  <c:v>8.3686836699999994</c:v>
                </c:pt>
                <c:pt idx="107">
                  <c:v>8.4480553089999972</c:v>
                </c:pt>
                <c:pt idx="108">
                  <c:v>8.5180626129999997</c:v>
                </c:pt>
                <c:pt idx="109">
                  <c:v>8.5724172800000051</c:v>
                </c:pt>
                <c:pt idx="110">
                  <c:v>8.5518268620000004</c:v>
                </c:pt>
                <c:pt idx="111">
                  <c:v>8.5960428180000008</c:v>
                </c:pt>
                <c:pt idx="112">
                  <c:v>8.6512825529999997</c:v>
                </c:pt>
                <c:pt idx="113">
                  <c:v>8.7388716699999929</c:v>
                </c:pt>
                <c:pt idx="114">
                  <c:v>8.8044280639999997</c:v>
                </c:pt>
                <c:pt idx="115">
                  <c:v>8.8603886339999995</c:v>
                </c:pt>
                <c:pt idx="116">
                  <c:v>8.9520881610000007</c:v>
                </c:pt>
                <c:pt idx="117">
                  <c:v>9.0479366120000027</c:v>
                </c:pt>
                <c:pt idx="118">
                  <c:v>9.1394839080000008</c:v>
                </c:pt>
                <c:pt idx="119">
                  <c:v>9.1951493709999994</c:v>
                </c:pt>
                <c:pt idx="120">
                  <c:v>9.2712774159999984</c:v>
                </c:pt>
                <c:pt idx="121">
                  <c:v>9.3517913220000004</c:v>
                </c:pt>
                <c:pt idx="122">
                  <c:v>9.3997989000000004</c:v>
                </c:pt>
                <c:pt idx="123">
                  <c:v>9.4503685720000004</c:v>
                </c:pt>
                <c:pt idx="124">
                  <c:v>9.5233143899999995</c:v>
                </c:pt>
                <c:pt idx="125">
                  <c:v>9.5967463360000007</c:v>
                </c:pt>
                <c:pt idx="126">
                  <c:v>9.6548575890000006</c:v>
                </c:pt>
                <c:pt idx="127">
                  <c:v>9.6909389259999994</c:v>
                </c:pt>
                <c:pt idx="128">
                  <c:v>9.6127113649999991</c:v>
                </c:pt>
                <c:pt idx="129">
                  <c:v>9.6962370349999993</c:v>
                </c:pt>
                <c:pt idx="130">
                  <c:v>9.7693348239999995</c:v>
                </c:pt>
                <c:pt idx="131">
                  <c:v>9.7996625240000004</c:v>
                </c:pt>
                <c:pt idx="132">
                  <c:v>9.8615341890000003</c:v>
                </c:pt>
                <c:pt idx="133">
                  <c:v>9.8871310109999992</c:v>
                </c:pt>
                <c:pt idx="134">
                  <c:v>9.9284859720000007</c:v>
                </c:pt>
                <c:pt idx="135">
                  <c:v>9.9652061639999996</c:v>
                </c:pt>
                <c:pt idx="136">
                  <c:v>10.01270736</c:v>
                </c:pt>
                <c:pt idx="137">
                  <c:v>10.058921270000001</c:v>
                </c:pt>
                <c:pt idx="138">
                  <c:v>10.078918659999999</c:v>
                </c:pt>
                <c:pt idx="139">
                  <c:v>10.0773598</c:v>
                </c:pt>
                <c:pt idx="140">
                  <c:v>10.13402029</c:v>
                </c:pt>
                <c:pt idx="141">
                  <c:v>10.162275899999999</c:v>
                </c:pt>
                <c:pt idx="142">
                  <c:v>10.180894261989581</c:v>
                </c:pt>
                <c:pt idx="143">
                  <c:v>10.20588851426113</c:v>
                </c:pt>
                <c:pt idx="144">
                  <c:v>10.235399862863851</c:v>
                </c:pt>
              </c:numCache>
            </c:numRef>
          </c:val>
          <c:smooth val="0"/>
          <c:extLst>
            <c:ext xmlns:c16="http://schemas.microsoft.com/office/drawing/2014/chart" uri="{C3380CC4-5D6E-409C-BE32-E72D297353CC}">
              <c16:uniqueId val="{00000006-964A-4BE0-96A7-47F7EE62EFE0}"/>
            </c:ext>
          </c:extLst>
        </c:ser>
        <c:dLbls>
          <c:showLegendKey val="0"/>
          <c:showVal val="0"/>
          <c:showCatName val="0"/>
          <c:showSerName val="0"/>
          <c:showPercent val="0"/>
          <c:showBubbleSize val="0"/>
        </c:dLbls>
        <c:smooth val="0"/>
        <c:axId val="1529593984"/>
        <c:axId val="1529587456"/>
      </c:lineChart>
      <c:catAx>
        <c:axId val="1529593984"/>
        <c:scaling>
          <c:orientation val="minMax"/>
        </c:scaling>
        <c:delete val="0"/>
        <c:axPos val="b"/>
        <c:title>
          <c:tx>
            <c:rich>
              <a:bodyPr rot="0" spcFirstLastPara="1" vertOverflow="ellipsis" vert="horz" wrap="square" anchor="ctr" anchorCtr="1"/>
              <a:lstStyle/>
              <a:p>
                <a:pPr>
                  <a:defRPr sz="1197" b="1" i="0" u="none" strike="noStrike" kern="1200" baseline="0">
                    <a:solidFill>
                      <a:schemeClr val="tx2"/>
                    </a:solidFill>
                    <a:latin typeface="+mn-lt"/>
                    <a:ea typeface="+mn-ea"/>
                    <a:cs typeface="+mn-cs"/>
                  </a:defRPr>
                </a:pPr>
                <a:endParaRPr lang="en-US"/>
              </a:p>
            </c:rich>
          </c:tx>
          <c:layout>
            <c:manualLayout>
              <c:xMode val="edge"/>
              <c:yMode val="edge"/>
              <c:x val="0.513435700575816"/>
              <c:y val="0.93300653594771199"/>
            </c:manualLayout>
          </c:layout>
          <c:overlay val="0"/>
          <c:spPr>
            <a:noFill/>
            <a:ln>
              <a:noFill/>
            </a:ln>
            <a:effectLst/>
          </c:spPr>
          <c:txPr>
            <a:bodyPr rot="0" spcFirstLastPara="1" vertOverflow="ellipsis" vert="horz" wrap="square" anchor="ctr" anchorCtr="1"/>
            <a:lstStyle/>
            <a:p>
              <a:pPr>
                <a:defRPr sz="1197" b="1" i="0" u="none" strike="noStrike" kern="1200" baseline="0">
                  <a:solidFill>
                    <a:schemeClr val="tx2"/>
                  </a:solidFill>
                  <a:latin typeface="+mn-lt"/>
                  <a:ea typeface="+mn-ea"/>
                  <a:cs typeface="+mn-cs"/>
                </a:defRPr>
              </a:pPr>
              <a:endParaRPr lang="en-US"/>
            </a:p>
          </c:txPr>
        </c:title>
        <c:numFmt formatCode="General" sourceLinked="1"/>
        <c:majorTickMark val="out"/>
        <c:minorTickMark val="none"/>
        <c:tickLblPos val="low"/>
        <c:spPr>
          <a:noFill/>
          <a:ln w="9525" cap="flat" cmpd="sng" algn="ctr">
            <a:solidFill>
              <a:schemeClr val="tx2">
                <a:lumMod val="15000"/>
                <a:lumOff val="85000"/>
              </a:schemeClr>
            </a:solidFill>
            <a:round/>
          </a:ln>
          <a:effectLst/>
        </c:spPr>
        <c:txPr>
          <a:bodyPr rot="0" spcFirstLastPara="1" vertOverflow="ellipsis" wrap="square" anchor="ctr" anchorCtr="1"/>
          <a:lstStyle/>
          <a:p>
            <a:pPr>
              <a:defRPr sz="1600" b="0" i="0" u="none" strike="noStrike" kern="1200" baseline="0">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defRPr>
            </a:pPr>
            <a:endParaRPr lang="en-US"/>
          </a:p>
        </c:txPr>
        <c:crossAx val="1529587456"/>
        <c:crosses val="autoZero"/>
        <c:auto val="0"/>
        <c:lblAlgn val="ctr"/>
        <c:lblOffset val="100"/>
        <c:tickLblSkip val="14"/>
        <c:tickMarkSkip val="31"/>
        <c:noMultiLvlLbl val="0"/>
      </c:catAx>
      <c:valAx>
        <c:axId val="1529587456"/>
        <c:scaling>
          <c:orientation val="minMax"/>
          <c:max val="10.8"/>
          <c:min val="6.6"/>
        </c:scaling>
        <c:delete val="1"/>
        <c:axPos val="l"/>
        <c:majorGridlines>
          <c:spPr>
            <a:ln w="9525" cap="flat" cmpd="sng" algn="ctr">
              <a:solidFill>
                <a:schemeClr val="tx2">
                  <a:lumMod val="15000"/>
                  <a:lumOff val="85000"/>
                </a:schemeClr>
              </a:solidFill>
              <a:round/>
            </a:ln>
            <a:effectLst/>
          </c:spPr>
        </c:majorGridlines>
        <c:title>
          <c:tx>
            <c:rich>
              <a:bodyPr rot="0" spcFirstLastPara="1" vertOverflow="ellipsis" wrap="square" anchor="ctr" anchorCtr="1"/>
              <a:lstStyle/>
              <a:p>
                <a:pPr>
                  <a:defRPr sz="1197" b="1" i="0" u="none" strike="noStrike" kern="1200" baseline="0">
                    <a:solidFill>
                      <a:schemeClr val="tx2"/>
                    </a:solidFill>
                    <a:latin typeface="+mn-lt"/>
                    <a:ea typeface="+mn-ea"/>
                    <a:cs typeface="+mn-cs"/>
                  </a:defRPr>
                </a:pPr>
                <a:endParaRPr lang="en-US"/>
              </a:p>
            </c:rich>
          </c:tx>
          <c:layout>
            <c:manualLayout>
              <c:xMode val="edge"/>
              <c:yMode val="edge"/>
              <c:x val="8.6372360844529702E-3"/>
              <c:y val="0.49183006535947699"/>
            </c:manualLayout>
          </c:layout>
          <c:overlay val="0"/>
          <c:spPr>
            <a:noFill/>
            <a:ln>
              <a:noFill/>
            </a:ln>
            <a:effectLst/>
          </c:spPr>
          <c:txPr>
            <a:bodyPr rot="0" spcFirstLastPara="1" vertOverflow="ellipsis" wrap="square" anchor="ctr" anchorCtr="1"/>
            <a:lstStyle/>
            <a:p>
              <a:pPr>
                <a:defRPr sz="1197" b="1" i="0" u="none" strike="noStrike" kern="1200" baseline="0">
                  <a:solidFill>
                    <a:schemeClr val="tx2"/>
                  </a:solidFill>
                  <a:latin typeface="+mn-lt"/>
                  <a:ea typeface="+mn-ea"/>
                  <a:cs typeface="+mn-cs"/>
                </a:defRPr>
              </a:pPr>
              <a:endParaRPr lang="en-US"/>
            </a:p>
          </c:txPr>
        </c:title>
        <c:numFmt formatCode="General" sourceLinked="0"/>
        <c:majorTickMark val="none"/>
        <c:minorTickMark val="none"/>
        <c:tickLblPos val="nextTo"/>
        <c:crossAx val="1529593984"/>
        <c:crosses val="autoZero"/>
        <c:crossBetween val="between"/>
        <c:majorUnit val="10"/>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pivotSource>
    <c:name>[Copy of EPL-timeseries.xlsx]Sheet1!PivotTable1</c:name>
    <c:fmtId val="-1"/>
  </c:pivotSource>
  <c:chart>
    <c:autoTitleDeleted val="1"/>
    <c:pivotFmts>
      <c:pivotFmt>
        <c:idx val="0"/>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1"/>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2"/>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3"/>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4"/>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5"/>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6"/>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7"/>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8"/>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9"/>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10"/>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11"/>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12"/>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13"/>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14"/>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15"/>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16"/>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17"/>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18"/>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19"/>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20"/>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21"/>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22"/>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23"/>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24"/>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25"/>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26"/>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27"/>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28"/>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29"/>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30"/>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31"/>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32"/>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33"/>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34"/>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35"/>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36"/>
        <c:spPr>
          <a:solidFill>
            <a:schemeClr val="accent1">
              <a:alpha val="85000"/>
            </a:schemeClr>
          </a:solidFill>
          <a:ln w="9525" cap="flat" cmpd="sng" algn="ctr">
            <a:solidFill>
              <a:schemeClr val="lt1">
                <a:alpha val="50000"/>
              </a:schemeClr>
            </a:solidFill>
            <a:round/>
          </a:ln>
          <a:effectLst/>
        </c:spPr>
        <c:marker>
          <c:symbol val="none"/>
        </c:marker>
      </c:pivotFmt>
      <c:pivotFmt>
        <c:idx val="37"/>
        <c:spPr>
          <a:solidFill>
            <a:schemeClr val="accent1">
              <a:alpha val="85000"/>
            </a:schemeClr>
          </a:solidFill>
          <a:ln w="9525" cap="flat" cmpd="sng" algn="ctr">
            <a:solidFill>
              <a:schemeClr val="lt1">
                <a:alpha val="50000"/>
              </a:schemeClr>
            </a:solidFill>
            <a:round/>
          </a:ln>
          <a:effectLst/>
        </c:spPr>
        <c:marker>
          <c:symbol val="none"/>
        </c:marker>
      </c:pivotFmt>
      <c:pivotFmt>
        <c:idx val="38"/>
        <c:spPr>
          <a:solidFill>
            <a:schemeClr val="accent1">
              <a:alpha val="85000"/>
            </a:schemeClr>
          </a:solidFill>
          <a:ln w="9525" cap="flat" cmpd="sng" algn="ctr">
            <a:solidFill>
              <a:schemeClr val="lt1">
                <a:alpha val="50000"/>
              </a:schemeClr>
            </a:solidFill>
            <a:round/>
          </a:ln>
          <a:effectLst/>
        </c:spPr>
        <c:marker>
          <c:symbol val="none"/>
        </c:marker>
      </c:pivotFmt>
      <c:pivotFmt>
        <c:idx val="39"/>
        <c:spPr>
          <a:solidFill>
            <a:schemeClr val="accent1">
              <a:alpha val="85000"/>
            </a:schemeClr>
          </a:solidFill>
          <a:ln w="9525" cap="flat" cmpd="sng" algn="ctr">
            <a:solidFill>
              <a:schemeClr val="lt1">
                <a:alpha val="50000"/>
              </a:schemeClr>
            </a:solidFill>
            <a:round/>
          </a:ln>
          <a:effectLst/>
        </c:spPr>
        <c:marker>
          <c:symbol val="none"/>
        </c:marker>
      </c:pivotFmt>
      <c:pivotFmt>
        <c:idx val="40"/>
        <c:spPr>
          <a:solidFill>
            <a:schemeClr val="accent1">
              <a:alpha val="85000"/>
            </a:schemeClr>
          </a:solidFill>
          <a:ln w="9525" cap="flat" cmpd="sng" algn="ctr">
            <a:solidFill>
              <a:schemeClr val="lt1">
                <a:alpha val="50000"/>
              </a:schemeClr>
            </a:solidFill>
            <a:round/>
          </a:ln>
          <a:effectLst/>
        </c:spPr>
        <c:marker>
          <c:symbol val="none"/>
        </c:marker>
      </c:pivotFmt>
      <c:pivotFmt>
        <c:idx val="41"/>
        <c:spPr>
          <a:solidFill>
            <a:schemeClr val="accent1">
              <a:alpha val="85000"/>
            </a:schemeClr>
          </a:solidFill>
          <a:ln w="9525" cap="flat" cmpd="sng" algn="ctr">
            <a:solidFill>
              <a:schemeClr val="lt1">
                <a:alpha val="50000"/>
              </a:schemeClr>
            </a:solidFill>
            <a:round/>
          </a:ln>
          <a:effectLst/>
        </c:spPr>
        <c:marker>
          <c:symbol val="none"/>
        </c:marker>
      </c:pivotFmt>
      <c:pivotFmt>
        <c:idx val="42"/>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
        <c:idx val="43"/>
        <c:spPr>
          <a:solidFill>
            <a:schemeClr val="accent1">
              <a:alpha val="85000"/>
            </a:schemeClr>
          </a:solidFill>
          <a:ln w="9525" cap="flat" cmpd="sng" algn="ctr">
            <a:solidFill>
              <a:schemeClr val="lt1">
                <a:alpha val="50000"/>
              </a:schemeClr>
            </a:solidFill>
            <a:round/>
          </a:ln>
          <a:effectLst/>
        </c:spPr>
        <c:marker>
          <c:symbol val="none"/>
        </c:marker>
        <c:dLbl>
          <c:idx val="0"/>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extLst>
            <c:ext xmlns:c15="http://schemas.microsoft.com/office/drawing/2012/chart" uri="{CE6537A1-D6FC-4f65-9D91-7224C49458BB}"/>
          </c:extLst>
        </c:dLbl>
      </c:pivotFmt>
    </c:pivotFmts>
    <c:plotArea>
      <c:layout>
        <c:manualLayout>
          <c:layoutTarget val="inner"/>
          <c:xMode val="edge"/>
          <c:yMode val="edge"/>
          <c:x val="6.5383694225721795E-2"/>
          <c:y val="2.2672464449406501E-2"/>
          <c:w val="0.91169963910761198"/>
          <c:h val="0.946055325173905"/>
        </c:manualLayout>
      </c:layout>
      <c:barChart>
        <c:barDir val="bar"/>
        <c:grouping val="clustered"/>
        <c:varyColors val="0"/>
        <c:ser>
          <c:idx val="0"/>
          <c:order val="0"/>
          <c:tx>
            <c:strRef>
              <c:f>Sheet1!$B$3:$B$4</c:f>
              <c:strCache>
                <c:ptCount val="1"/>
                <c:pt idx="0">
                  <c:v>1985</c:v>
                </c:pt>
              </c:strCache>
            </c:strRef>
          </c:tx>
          <c:spPr>
            <a:solidFill>
              <a:srgbClr val="C7E5F9"/>
            </a:solidFill>
            <a:ln w="9525" cap="flat" cmpd="sng" algn="ctr">
              <a:no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Sheet1!$A$5:$A$17</c:f>
              <c:strCache>
                <c:ptCount val="12"/>
                <c:pt idx="0">
                  <c:v>USA</c:v>
                </c:pt>
                <c:pt idx="1">
                  <c:v>GBR</c:v>
                </c:pt>
                <c:pt idx="2">
                  <c:v>IRL</c:v>
                </c:pt>
                <c:pt idx="3">
                  <c:v>DNK</c:v>
                </c:pt>
                <c:pt idx="4">
                  <c:v>DEU</c:v>
                </c:pt>
                <c:pt idx="5">
                  <c:v>FRA</c:v>
                </c:pt>
                <c:pt idx="6">
                  <c:v>ITA</c:v>
                </c:pt>
                <c:pt idx="7">
                  <c:v>SWE</c:v>
                </c:pt>
                <c:pt idx="8">
                  <c:v>GRC</c:v>
                </c:pt>
                <c:pt idx="9">
                  <c:v>NLD</c:v>
                </c:pt>
                <c:pt idx="10">
                  <c:v>ESP</c:v>
                </c:pt>
                <c:pt idx="11">
                  <c:v>PRT</c:v>
                </c:pt>
              </c:strCache>
            </c:strRef>
          </c:cat>
          <c:val>
            <c:numRef>
              <c:f>Sheet1!$B$5:$B$17</c:f>
              <c:numCache>
                <c:formatCode>0.00</c:formatCode>
                <c:ptCount val="12"/>
                <c:pt idx="0">
                  <c:v>0.25666670000000003</c:v>
                </c:pt>
                <c:pt idx="1">
                  <c:v>1.0317460000000001</c:v>
                </c:pt>
                <c:pt idx="2">
                  <c:v>1.4365079999999999</c:v>
                </c:pt>
                <c:pt idx="3">
                  <c:v>2.1825399999999999</c:v>
                </c:pt>
                <c:pt idx="4">
                  <c:v>2.5833330000000001</c:v>
                </c:pt>
                <c:pt idx="5">
                  <c:v>2.5912700000000002</c:v>
                </c:pt>
                <c:pt idx="6">
                  <c:v>2.7619050000000001</c:v>
                </c:pt>
                <c:pt idx="7">
                  <c:v>2.7976190000000001</c:v>
                </c:pt>
                <c:pt idx="8">
                  <c:v>2.8492060000000001</c:v>
                </c:pt>
                <c:pt idx="9">
                  <c:v>3.0680160000000001</c:v>
                </c:pt>
                <c:pt idx="10">
                  <c:v>3.5476190000000001</c:v>
                </c:pt>
                <c:pt idx="11">
                  <c:v>5</c:v>
                </c:pt>
              </c:numCache>
            </c:numRef>
          </c:val>
          <c:extLst>
            <c:ext xmlns:c16="http://schemas.microsoft.com/office/drawing/2014/chart" uri="{C3380CC4-5D6E-409C-BE32-E72D297353CC}">
              <c16:uniqueId val="{00000000-62DC-4905-B18B-EE74998F1B07}"/>
            </c:ext>
          </c:extLst>
        </c:ser>
        <c:dLbls>
          <c:dLblPos val="inEnd"/>
          <c:showLegendKey val="0"/>
          <c:showVal val="1"/>
          <c:showCatName val="0"/>
          <c:showSerName val="0"/>
          <c:showPercent val="0"/>
          <c:showBubbleSize val="0"/>
        </c:dLbls>
        <c:gapWidth val="100"/>
        <c:axId val="1428296352"/>
        <c:axId val="1428297440"/>
      </c:barChart>
      <c:catAx>
        <c:axId val="1428296352"/>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lgn="just">
              <a:defRPr sz="1800" b="0" i="0" u="none" strike="noStrike" kern="1200" baseline="0">
                <a:solidFill>
                  <a:schemeClr val="tx1">
                    <a:lumMod val="50000"/>
                    <a:lumOff val="50000"/>
                  </a:schemeClr>
                </a:solidFill>
                <a:latin typeface="Open Sans Light" panose="020B0306030504020204" pitchFamily="34" charset="0"/>
                <a:ea typeface="Open Sans Light" panose="020B0306030504020204" pitchFamily="34" charset="0"/>
                <a:cs typeface="Open Sans Light" panose="020B0306030504020204" pitchFamily="34" charset="0"/>
              </a:defRPr>
            </a:pPr>
            <a:endParaRPr lang="en-US"/>
          </a:p>
        </c:txPr>
        <c:crossAx val="1428297440"/>
        <c:crosses val="autoZero"/>
        <c:auto val="1"/>
        <c:lblAlgn val="ctr"/>
        <c:lblOffset val="100"/>
        <c:noMultiLvlLbl val="0"/>
      </c:catAx>
      <c:valAx>
        <c:axId val="1428297440"/>
        <c:scaling>
          <c:orientation val="minMax"/>
          <c:max val="5"/>
        </c:scaling>
        <c:delete val="0"/>
        <c:axPos val="b"/>
        <c:majorGridlines>
          <c:spPr>
            <a:ln w="9525" cap="flat" cmpd="sng" algn="ctr">
              <a:solidFill>
                <a:schemeClr val="tx1">
                  <a:lumMod val="15000"/>
                  <a:lumOff val="85000"/>
                </a:schemeClr>
              </a:solidFill>
              <a:round/>
            </a:ln>
            <a:effectLst/>
          </c:spPr>
        </c:majorGridlines>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1">
                    <a:lumMod val="50000"/>
                    <a:lumOff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defRPr>
            </a:pPr>
            <a:endParaRPr lang="en-US"/>
          </a:p>
        </c:txPr>
        <c:crossAx val="142829635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extLst>
    <c:ext xmlns:c14="http://schemas.microsoft.com/office/drawing/2007/8/2/chart" uri="{781A3756-C4B2-4CAC-9D66-4F8BD8637D16}">
      <c14:pivotOptions>
        <c14:dropZoneCategories val="1"/>
        <c14:dropZoneData val="1"/>
      </c14:pivotOptions>
    </c:ext>
  </c:extLst>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2029914529914502E-2"/>
          <c:y val="0.14655876348789701"/>
          <c:w val="0.87579059829059802"/>
          <c:h val="0.76602848255079303"/>
        </c:manualLayout>
      </c:layout>
      <c:lineChart>
        <c:grouping val="standard"/>
        <c:varyColors val="0"/>
        <c:ser>
          <c:idx val="6"/>
          <c:order val="2"/>
          <c:tx>
            <c:strRef>
              <c:f>'1 - Unemployment over time'!$A$2</c:f>
            </c:strRef>
          </c:tx>
          <c:spPr>
            <a:ln w="28575" cap="rnd">
              <a:solidFill>
                <a:schemeClr val="accent1">
                  <a:lumMod val="60000"/>
                </a:schemeClr>
              </a:solidFill>
              <a:round/>
            </a:ln>
            <a:effectLst/>
          </c:spPr>
          <c:marker>
            <c:symbol val="none"/>
          </c:marker>
          <c:cat>
            <c:multiLvlStrRef>
              <c:f>'1 - Unemployment over time'!$V$1:$AO$1</c:f>
            </c:multiLvlStrRef>
          </c:cat>
          <c:val>
            <c:numRef>
              <c:f>'1 - Unemployment over time'!$V$2:$AO$2</c:f>
            </c:numRef>
          </c:val>
          <c:smooth val="0"/>
          <c:extLst>
            <c:ext xmlns:c16="http://schemas.microsoft.com/office/drawing/2014/chart" uri="{C3380CC4-5D6E-409C-BE32-E72D297353CC}">
              <c16:uniqueId val="{00000000-C537-4725-B1E2-0296583245B8}"/>
            </c:ext>
          </c:extLst>
        </c:ser>
        <c:ser>
          <c:idx val="7"/>
          <c:order val="3"/>
          <c:tx>
            <c:strRef>
              <c:f>'1 - Unemployment over time'!$A$3</c:f>
            </c:strRef>
          </c:tx>
          <c:spPr>
            <a:ln w="28575" cap="rnd">
              <a:solidFill>
                <a:schemeClr val="accent2">
                  <a:lumMod val="60000"/>
                </a:schemeClr>
              </a:solidFill>
              <a:round/>
            </a:ln>
            <a:effectLst/>
          </c:spPr>
          <c:marker>
            <c:symbol val="none"/>
          </c:marker>
          <c:cat>
            <c:multiLvlStrRef>
              <c:f>'1 - Unemployment over time'!$V$1:$AO$1</c:f>
            </c:multiLvlStrRef>
          </c:cat>
          <c:val>
            <c:numRef>
              <c:f>'1 - Unemployment over time'!$V$3:$AO$3</c:f>
            </c:numRef>
          </c:val>
          <c:smooth val="0"/>
          <c:extLst>
            <c:ext xmlns:c16="http://schemas.microsoft.com/office/drawing/2014/chart" uri="{C3380CC4-5D6E-409C-BE32-E72D297353CC}">
              <c16:uniqueId val="{00000001-C537-4725-B1E2-0296583245B8}"/>
            </c:ext>
          </c:extLst>
        </c:ser>
        <c:ser>
          <c:idx val="8"/>
          <c:order val="4"/>
          <c:tx>
            <c:strRef>
              <c:f>'1 - Unemployment over time'!$A$4</c:f>
            </c:strRef>
          </c:tx>
          <c:spPr>
            <a:ln w="28575" cap="rnd">
              <a:solidFill>
                <a:schemeClr val="accent3">
                  <a:lumMod val="60000"/>
                </a:schemeClr>
              </a:solidFill>
              <a:round/>
            </a:ln>
            <a:effectLst/>
          </c:spPr>
          <c:marker>
            <c:symbol val="none"/>
          </c:marker>
          <c:cat>
            <c:multiLvlStrRef>
              <c:f>'1 - Unemployment over time'!$V$1:$AO$1</c:f>
            </c:multiLvlStrRef>
          </c:cat>
          <c:val>
            <c:numRef>
              <c:f>'1 - Unemployment over time'!$V$4:$AO$4</c:f>
            </c:numRef>
          </c:val>
          <c:smooth val="0"/>
          <c:extLst>
            <c:ext xmlns:c16="http://schemas.microsoft.com/office/drawing/2014/chart" uri="{C3380CC4-5D6E-409C-BE32-E72D297353CC}">
              <c16:uniqueId val="{00000002-C537-4725-B1E2-0296583245B8}"/>
            </c:ext>
          </c:extLst>
        </c:ser>
        <c:ser>
          <c:idx val="9"/>
          <c:order val="5"/>
          <c:tx>
            <c:strRef>
              <c:f>'1 - Unemployment over time'!$A$5</c:f>
            </c:strRef>
          </c:tx>
          <c:spPr>
            <a:ln w="28575" cap="rnd">
              <a:solidFill>
                <a:schemeClr val="accent4">
                  <a:lumMod val="60000"/>
                </a:schemeClr>
              </a:solidFill>
              <a:round/>
            </a:ln>
            <a:effectLst/>
          </c:spPr>
          <c:marker>
            <c:symbol val="none"/>
          </c:marker>
          <c:cat>
            <c:multiLvlStrRef>
              <c:f>'1 - Unemployment over time'!$V$1:$AO$1</c:f>
            </c:multiLvlStrRef>
          </c:cat>
          <c:val>
            <c:numRef>
              <c:f>'1 - Unemployment over time'!$V$5:$AO$5</c:f>
            </c:numRef>
          </c:val>
          <c:smooth val="0"/>
          <c:extLst>
            <c:ext xmlns:c16="http://schemas.microsoft.com/office/drawing/2014/chart" uri="{C3380CC4-5D6E-409C-BE32-E72D297353CC}">
              <c16:uniqueId val="{00000003-C537-4725-B1E2-0296583245B8}"/>
            </c:ext>
          </c:extLst>
        </c:ser>
        <c:ser>
          <c:idx val="10"/>
          <c:order val="6"/>
          <c:tx>
            <c:strRef>
              <c:f>'1 - Unemployment over time'!$A$7</c:f>
            </c:strRef>
          </c:tx>
          <c:spPr>
            <a:ln w="28575" cap="rnd">
              <a:solidFill>
                <a:schemeClr val="accent5">
                  <a:lumMod val="60000"/>
                </a:schemeClr>
              </a:solidFill>
              <a:round/>
            </a:ln>
            <a:effectLst/>
          </c:spPr>
          <c:marker>
            <c:symbol val="none"/>
          </c:marker>
          <c:cat>
            <c:multiLvlStrRef>
              <c:f>'1 - Unemployment over time'!$V$1:$AO$1</c:f>
            </c:multiLvlStrRef>
          </c:cat>
          <c:val>
            <c:numRef>
              <c:f>'1 - Unemployment over time'!$V$7:$AO$7</c:f>
            </c:numRef>
          </c:val>
          <c:smooth val="0"/>
          <c:extLst>
            <c:ext xmlns:c16="http://schemas.microsoft.com/office/drawing/2014/chart" uri="{C3380CC4-5D6E-409C-BE32-E72D297353CC}">
              <c16:uniqueId val="{00000004-C537-4725-B1E2-0296583245B8}"/>
            </c:ext>
          </c:extLst>
        </c:ser>
        <c:ser>
          <c:idx val="11"/>
          <c:order val="7"/>
          <c:tx>
            <c:strRef>
              <c:f>'1 - Unemployment over time'!$A$8</c:f>
            </c:strRef>
          </c:tx>
          <c:spPr>
            <a:ln w="28575" cap="rnd">
              <a:solidFill>
                <a:schemeClr val="accent6">
                  <a:lumMod val="60000"/>
                </a:schemeClr>
              </a:solidFill>
              <a:round/>
            </a:ln>
            <a:effectLst/>
          </c:spPr>
          <c:marker>
            <c:symbol val="none"/>
          </c:marker>
          <c:cat>
            <c:multiLvlStrRef>
              <c:f>'1 - Unemployment over time'!$V$1:$AO$1</c:f>
            </c:multiLvlStrRef>
          </c:cat>
          <c:val>
            <c:numRef>
              <c:f>'1 - Unemployment over time'!$V$8:$AO$8</c:f>
            </c:numRef>
          </c:val>
          <c:smooth val="0"/>
          <c:extLst>
            <c:ext xmlns:c16="http://schemas.microsoft.com/office/drawing/2014/chart" uri="{C3380CC4-5D6E-409C-BE32-E72D297353CC}">
              <c16:uniqueId val="{00000005-C537-4725-B1E2-0296583245B8}"/>
            </c:ext>
          </c:extLst>
        </c:ser>
        <c:ser>
          <c:idx val="4"/>
          <c:order val="0"/>
          <c:tx>
            <c:strRef>
              <c:f>Folha2!$A$6</c:f>
              <c:strCache>
                <c:ptCount val="1"/>
                <c:pt idx="0">
                  <c:v>United States</c:v>
                </c:pt>
              </c:strCache>
            </c:strRef>
          </c:tx>
          <c:spPr>
            <a:ln w="28575" cap="rnd">
              <a:solidFill>
                <a:srgbClr val="FF3300"/>
              </a:solidFill>
              <a:round/>
            </a:ln>
            <a:effectLst/>
          </c:spPr>
          <c:marker>
            <c:symbol val="circle"/>
            <c:size val="5"/>
            <c:spPr>
              <a:solidFill>
                <a:srgbClr val="FF3300"/>
              </a:solidFill>
              <a:ln w="9525">
                <a:solidFill>
                  <a:srgbClr val="FF3300"/>
                </a:solidFill>
              </a:ln>
              <a:effectLst/>
            </c:spPr>
          </c:marker>
          <c:cat>
            <c:numRef>
              <c:f>Folha2!$B$1:$AY$1</c:f>
              <c:numCache>
                <c:formatCode>General</c:formatCode>
                <c:ptCount val="50"/>
                <c:pt idx="0">
                  <c:v>1960</c:v>
                </c:pt>
                <c:pt idx="1">
                  <c:v>1961</c:v>
                </c:pt>
                <c:pt idx="2">
                  <c:v>1962</c:v>
                </c:pt>
                <c:pt idx="3">
                  <c:v>1963</c:v>
                </c:pt>
                <c:pt idx="4">
                  <c:v>1964</c:v>
                </c:pt>
                <c:pt idx="5">
                  <c:v>1965</c:v>
                </c:pt>
                <c:pt idx="6">
                  <c:v>1966</c:v>
                </c:pt>
                <c:pt idx="7">
                  <c:v>1967</c:v>
                </c:pt>
                <c:pt idx="8">
                  <c:v>1968</c:v>
                </c:pt>
                <c:pt idx="9">
                  <c:v>1969</c:v>
                </c:pt>
                <c:pt idx="10">
                  <c:v>1970</c:v>
                </c:pt>
                <c:pt idx="11">
                  <c:v>1971</c:v>
                </c:pt>
                <c:pt idx="12">
                  <c:v>1972</c:v>
                </c:pt>
                <c:pt idx="13">
                  <c:v>1973</c:v>
                </c:pt>
                <c:pt idx="14">
                  <c:v>1974</c:v>
                </c:pt>
                <c:pt idx="15">
                  <c:v>1975</c:v>
                </c:pt>
                <c:pt idx="16">
                  <c:v>1976</c:v>
                </c:pt>
                <c:pt idx="17">
                  <c:v>1977</c:v>
                </c:pt>
                <c:pt idx="18">
                  <c:v>1978</c:v>
                </c:pt>
                <c:pt idx="19">
                  <c:v>1979</c:v>
                </c:pt>
                <c:pt idx="20">
                  <c:v>1980</c:v>
                </c:pt>
                <c:pt idx="21">
                  <c:v>1981</c:v>
                </c:pt>
                <c:pt idx="22">
                  <c:v>1982</c:v>
                </c:pt>
                <c:pt idx="23">
                  <c:v>1983</c:v>
                </c:pt>
                <c:pt idx="24">
                  <c:v>1984</c:v>
                </c:pt>
                <c:pt idx="25">
                  <c:v>1985</c:v>
                </c:pt>
                <c:pt idx="26">
                  <c:v>1986</c:v>
                </c:pt>
                <c:pt idx="27">
                  <c:v>1987</c:v>
                </c:pt>
                <c:pt idx="28">
                  <c:v>1988</c:v>
                </c:pt>
                <c:pt idx="29">
                  <c:v>1989</c:v>
                </c:pt>
                <c:pt idx="30">
                  <c:v>1990</c:v>
                </c:pt>
                <c:pt idx="31">
                  <c:v>1991</c:v>
                </c:pt>
                <c:pt idx="32">
                  <c:v>1992</c:v>
                </c:pt>
                <c:pt idx="33">
                  <c:v>1993</c:v>
                </c:pt>
                <c:pt idx="34">
                  <c:v>1994</c:v>
                </c:pt>
                <c:pt idx="35">
                  <c:v>1995</c:v>
                </c:pt>
                <c:pt idx="36">
                  <c:v>1996</c:v>
                </c:pt>
                <c:pt idx="37">
                  <c:v>1997</c:v>
                </c:pt>
                <c:pt idx="38">
                  <c:v>1998</c:v>
                </c:pt>
                <c:pt idx="39">
                  <c:v>1999</c:v>
                </c:pt>
                <c:pt idx="40">
                  <c:v>2000</c:v>
                </c:pt>
                <c:pt idx="41">
                  <c:v>2001</c:v>
                </c:pt>
                <c:pt idx="42">
                  <c:v>2002</c:v>
                </c:pt>
                <c:pt idx="43">
                  <c:v>2003</c:v>
                </c:pt>
                <c:pt idx="44">
                  <c:v>2004</c:v>
                </c:pt>
                <c:pt idx="45">
                  <c:v>2005</c:v>
                </c:pt>
                <c:pt idx="46">
                  <c:v>2006</c:v>
                </c:pt>
                <c:pt idx="47">
                  <c:v>2007</c:v>
                </c:pt>
                <c:pt idx="48">
                  <c:v>2008</c:v>
                </c:pt>
                <c:pt idx="49">
                  <c:v>2009</c:v>
                </c:pt>
              </c:numCache>
            </c:numRef>
          </c:cat>
          <c:val>
            <c:numRef>
              <c:f>Folha2!$B$6:$AY$6</c:f>
              <c:numCache>
                <c:formatCode>0.0</c:formatCode>
                <c:ptCount val="50"/>
                <c:pt idx="0">
                  <c:v>5.3841260866492267</c:v>
                </c:pt>
                <c:pt idx="1">
                  <c:v>6.5067202612737089</c:v>
                </c:pt>
                <c:pt idx="2">
                  <c:v>5.3615544760582257</c:v>
                </c:pt>
                <c:pt idx="3">
                  <c:v>5.4563984283856124</c:v>
                </c:pt>
                <c:pt idx="4">
                  <c:v>4.9956479307889117</c:v>
                </c:pt>
                <c:pt idx="5">
                  <c:v>4.3616290671607949</c:v>
                </c:pt>
                <c:pt idx="6">
                  <c:v>3.6415950515882072</c:v>
                </c:pt>
                <c:pt idx="7">
                  <c:v>3.857248185851561</c:v>
                </c:pt>
                <c:pt idx="8">
                  <c:v>3.577688028651985</c:v>
                </c:pt>
                <c:pt idx="9">
                  <c:v>3.5066640241787388</c:v>
                </c:pt>
                <c:pt idx="10">
                  <c:v>4.9436410423689026</c:v>
                </c:pt>
                <c:pt idx="11">
                  <c:v>5.9422368124770379</c:v>
                </c:pt>
                <c:pt idx="12">
                  <c:v>5.6069397368874236</c:v>
                </c:pt>
                <c:pt idx="13">
                  <c:v>4.8865580516387306</c:v>
                </c:pt>
                <c:pt idx="14">
                  <c:v>5.607456307300744</c:v>
                </c:pt>
                <c:pt idx="15">
                  <c:v>8.4552550759257095</c:v>
                </c:pt>
                <c:pt idx="16">
                  <c:v>7.7007071547421431</c:v>
                </c:pt>
                <c:pt idx="17">
                  <c:v>7.0609029390970246</c:v>
                </c:pt>
                <c:pt idx="18">
                  <c:v>6.0642511368637226</c:v>
                </c:pt>
                <c:pt idx="19">
                  <c:v>5.8440197404775036</c:v>
                </c:pt>
                <c:pt idx="20">
                  <c:v>7.1411873614916361</c:v>
                </c:pt>
                <c:pt idx="21">
                  <c:v>7.6119663939781539</c:v>
                </c:pt>
                <c:pt idx="22">
                  <c:v>9.6866691469379234</c:v>
                </c:pt>
                <c:pt idx="23">
                  <c:v>9.608075157773948</c:v>
                </c:pt>
                <c:pt idx="24">
                  <c:v>7.5195518917776374</c:v>
                </c:pt>
                <c:pt idx="25">
                  <c:v>7.1989052675338563</c:v>
                </c:pt>
                <c:pt idx="26">
                  <c:v>6.9911909975049724</c:v>
                </c:pt>
                <c:pt idx="27">
                  <c:v>6.1937378507128846</c:v>
                </c:pt>
                <c:pt idx="28">
                  <c:v>5.5075656083307836</c:v>
                </c:pt>
                <c:pt idx="29">
                  <c:v>5.2723779385171801</c:v>
                </c:pt>
                <c:pt idx="30">
                  <c:v>5.5983344061156446</c:v>
                </c:pt>
                <c:pt idx="31">
                  <c:v>6.8273378447900246</c:v>
                </c:pt>
                <c:pt idx="32">
                  <c:v>7.5040592018984356</c:v>
                </c:pt>
                <c:pt idx="33">
                  <c:v>6.9194510878398834</c:v>
                </c:pt>
                <c:pt idx="34">
                  <c:v>6.1003990630031524</c:v>
                </c:pt>
                <c:pt idx="35">
                  <c:v>5.5962872821272542</c:v>
                </c:pt>
                <c:pt idx="36">
                  <c:v>5.4022576599175771</c:v>
                </c:pt>
                <c:pt idx="37">
                  <c:v>4.9429546204923147</c:v>
                </c:pt>
                <c:pt idx="38">
                  <c:v>4.5092028996034124</c:v>
                </c:pt>
                <c:pt idx="39">
                  <c:v>4.2175504053957056</c:v>
                </c:pt>
                <c:pt idx="40">
                  <c:v>3.9920327666498339</c:v>
                </c:pt>
                <c:pt idx="41">
                  <c:v>4.7316570887890581</c:v>
                </c:pt>
                <c:pt idx="42">
                  <c:v>5.7833953459475502</c:v>
                </c:pt>
                <c:pt idx="43">
                  <c:v>5.9893113827631304</c:v>
                </c:pt>
                <c:pt idx="44">
                  <c:v>5.5285314011628302</c:v>
                </c:pt>
                <c:pt idx="45">
                  <c:v>5.0825095770044646</c:v>
                </c:pt>
                <c:pt idx="46">
                  <c:v>4.6239797131309857</c:v>
                </c:pt>
                <c:pt idx="47">
                  <c:v>4.6218048353600336</c:v>
                </c:pt>
                <c:pt idx="48">
                  <c:v>5.7841008523187236</c:v>
                </c:pt>
                <c:pt idx="49">
                  <c:v>9.2556310981938967</c:v>
                </c:pt>
              </c:numCache>
            </c:numRef>
          </c:val>
          <c:smooth val="0"/>
          <c:extLst>
            <c:ext xmlns:c16="http://schemas.microsoft.com/office/drawing/2014/chart" uri="{C3380CC4-5D6E-409C-BE32-E72D297353CC}">
              <c16:uniqueId val="{00000006-C537-4725-B1E2-0296583245B8}"/>
            </c:ext>
          </c:extLst>
        </c:ser>
        <c:ser>
          <c:idx val="5"/>
          <c:order val="1"/>
          <c:tx>
            <c:strRef>
              <c:f>Folha2!$A$7</c:f>
              <c:strCache>
                <c:ptCount val="1"/>
                <c:pt idx="0">
                  <c:v>European Union 15</c:v>
                </c:pt>
              </c:strCache>
            </c:strRef>
          </c:tx>
          <c:spPr>
            <a:ln w="28575" cap="rnd">
              <a:solidFill>
                <a:schemeClr val="accent6"/>
              </a:solidFill>
              <a:round/>
            </a:ln>
            <a:effectLst/>
          </c:spPr>
          <c:marker>
            <c:symbol val="circle"/>
            <c:size val="5"/>
            <c:spPr>
              <a:solidFill>
                <a:schemeClr val="accent6"/>
              </a:solidFill>
              <a:ln w="9525">
                <a:solidFill>
                  <a:schemeClr val="accent6"/>
                </a:solidFill>
              </a:ln>
              <a:effectLst/>
            </c:spPr>
          </c:marker>
          <c:cat>
            <c:numRef>
              <c:f>Folha2!$B$1:$AY$1</c:f>
              <c:numCache>
                <c:formatCode>General</c:formatCode>
                <c:ptCount val="50"/>
                <c:pt idx="0">
                  <c:v>1960</c:v>
                </c:pt>
                <c:pt idx="1">
                  <c:v>1961</c:v>
                </c:pt>
                <c:pt idx="2">
                  <c:v>1962</c:v>
                </c:pt>
                <c:pt idx="3">
                  <c:v>1963</c:v>
                </c:pt>
                <c:pt idx="4">
                  <c:v>1964</c:v>
                </c:pt>
                <c:pt idx="5">
                  <c:v>1965</c:v>
                </c:pt>
                <c:pt idx="6">
                  <c:v>1966</c:v>
                </c:pt>
                <c:pt idx="7">
                  <c:v>1967</c:v>
                </c:pt>
                <c:pt idx="8">
                  <c:v>1968</c:v>
                </c:pt>
                <c:pt idx="9">
                  <c:v>1969</c:v>
                </c:pt>
                <c:pt idx="10">
                  <c:v>1970</c:v>
                </c:pt>
                <c:pt idx="11">
                  <c:v>1971</c:v>
                </c:pt>
                <c:pt idx="12">
                  <c:v>1972</c:v>
                </c:pt>
                <c:pt idx="13">
                  <c:v>1973</c:v>
                </c:pt>
                <c:pt idx="14">
                  <c:v>1974</c:v>
                </c:pt>
                <c:pt idx="15">
                  <c:v>1975</c:v>
                </c:pt>
                <c:pt idx="16">
                  <c:v>1976</c:v>
                </c:pt>
                <c:pt idx="17">
                  <c:v>1977</c:v>
                </c:pt>
                <c:pt idx="18">
                  <c:v>1978</c:v>
                </c:pt>
                <c:pt idx="19">
                  <c:v>1979</c:v>
                </c:pt>
                <c:pt idx="20">
                  <c:v>1980</c:v>
                </c:pt>
                <c:pt idx="21">
                  <c:v>1981</c:v>
                </c:pt>
                <c:pt idx="22">
                  <c:v>1982</c:v>
                </c:pt>
                <c:pt idx="23">
                  <c:v>1983</c:v>
                </c:pt>
                <c:pt idx="24">
                  <c:v>1984</c:v>
                </c:pt>
                <c:pt idx="25">
                  <c:v>1985</c:v>
                </c:pt>
                <c:pt idx="26">
                  <c:v>1986</c:v>
                </c:pt>
                <c:pt idx="27">
                  <c:v>1987</c:v>
                </c:pt>
                <c:pt idx="28">
                  <c:v>1988</c:v>
                </c:pt>
                <c:pt idx="29">
                  <c:v>1989</c:v>
                </c:pt>
                <c:pt idx="30">
                  <c:v>1990</c:v>
                </c:pt>
                <c:pt idx="31">
                  <c:v>1991</c:v>
                </c:pt>
                <c:pt idx="32">
                  <c:v>1992</c:v>
                </c:pt>
                <c:pt idx="33">
                  <c:v>1993</c:v>
                </c:pt>
                <c:pt idx="34">
                  <c:v>1994</c:v>
                </c:pt>
                <c:pt idx="35">
                  <c:v>1995</c:v>
                </c:pt>
                <c:pt idx="36">
                  <c:v>1996</c:v>
                </c:pt>
                <c:pt idx="37">
                  <c:v>1997</c:v>
                </c:pt>
                <c:pt idx="38">
                  <c:v>1998</c:v>
                </c:pt>
                <c:pt idx="39">
                  <c:v>1999</c:v>
                </c:pt>
                <c:pt idx="40">
                  <c:v>2000</c:v>
                </c:pt>
                <c:pt idx="41">
                  <c:v>2001</c:v>
                </c:pt>
                <c:pt idx="42">
                  <c:v>2002</c:v>
                </c:pt>
                <c:pt idx="43">
                  <c:v>2003</c:v>
                </c:pt>
                <c:pt idx="44">
                  <c:v>2004</c:v>
                </c:pt>
                <c:pt idx="45">
                  <c:v>2005</c:v>
                </c:pt>
                <c:pt idx="46">
                  <c:v>2006</c:v>
                </c:pt>
                <c:pt idx="47">
                  <c:v>2007</c:v>
                </c:pt>
                <c:pt idx="48">
                  <c:v>2008</c:v>
                </c:pt>
                <c:pt idx="49">
                  <c:v>2009</c:v>
                </c:pt>
              </c:numCache>
            </c:numRef>
          </c:cat>
          <c:val>
            <c:numRef>
              <c:f>Folha2!$B$7:$AY$7</c:f>
              <c:numCache>
                <c:formatCode>0.0</c:formatCode>
                <c:ptCount val="50"/>
                <c:pt idx="1">
                  <c:v>6.3933099541408174</c:v>
                </c:pt>
                <c:pt idx="3">
                  <c:v>1.5889488099896241</c:v>
                </c:pt>
                <c:pt idx="4">
                  <c:v>1.5433092208914261</c:v>
                </c:pt>
                <c:pt idx="5">
                  <c:v>1.254029603875163</c:v>
                </c:pt>
                <c:pt idx="6">
                  <c:v>2.2299131951771982</c:v>
                </c:pt>
                <c:pt idx="7">
                  <c:v>2.3959138411908998</c:v>
                </c:pt>
                <c:pt idx="8">
                  <c:v>2.0829244898287191</c:v>
                </c:pt>
                <c:pt idx="9">
                  <c:v>1.99937663262883</c:v>
                </c:pt>
                <c:pt idx="10">
                  <c:v>1.6814790469709511</c:v>
                </c:pt>
                <c:pt idx="11">
                  <c:v>1.9700252903137681</c:v>
                </c:pt>
                <c:pt idx="12">
                  <c:v>2.1674382908164902</c:v>
                </c:pt>
                <c:pt idx="13">
                  <c:v>2.0711177841710802</c:v>
                </c:pt>
                <c:pt idx="14">
                  <c:v>2.3732933216978411</c:v>
                </c:pt>
                <c:pt idx="15">
                  <c:v>3.7430564180861818</c:v>
                </c:pt>
                <c:pt idx="16">
                  <c:v>4.0742912044705939</c:v>
                </c:pt>
                <c:pt idx="17">
                  <c:v>5.0671479197335074</c:v>
                </c:pt>
                <c:pt idx="18">
                  <c:v>5.3207011371712136</c:v>
                </c:pt>
                <c:pt idx="19">
                  <c:v>5.6761530283850297</c:v>
                </c:pt>
                <c:pt idx="20">
                  <c:v>6.0588947906500596</c:v>
                </c:pt>
                <c:pt idx="21">
                  <c:v>7.2115196522437168</c:v>
                </c:pt>
                <c:pt idx="22">
                  <c:v>8.3803848374397276</c:v>
                </c:pt>
                <c:pt idx="23">
                  <c:v>9.586368906001848</c:v>
                </c:pt>
                <c:pt idx="24">
                  <c:v>10.474329441812261</c:v>
                </c:pt>
                <c:pt idx="25">
                  <c:v>10.594388451897441</c:v>
                </c:pt>
                <c:pt idx="26">
                  <c:v>10.45535333472133</c:v>
                </c:pt>
                <c:pt idx="27">
                  <c:v>10.335072578269511</c:v>
                </c:pt>
                <c:pt idx="28">
                  <c:v>9.6998201881114401</c:v>
                </c:pt>
                <c:pt idx="29">
                  <c:v>8.8655745347701895</c:v>
                </c:pt>
                <c:pt idx="30">
                  <c:v>8.2944998811415029</c:v>
                </c:pt>
                <c:pt idx="31">
                  <c:v>8.5656376880540268</c:v>
                </c:pt>
                <c:pt idx="32">
                  <c:v>9.5702315183387228</c:v>
                </c:pt>
                <c:pt idx="33">
                  <c:v>10.674734080775609</c:v>
                </c:pt>
                <c:pt idx="34">
                  <c:v>11.055796870994129</c:v>
                </c:pt>
                <c:pt idx="35">
                  <c:v>10.62618478788802</c:v>
                </c:pt>
                <c:pt idx="36">
                  <c:v>10.745732184919399</c:v>
                </c:pt>
                <c:pt idx="37">
                  <c:v>10.56453745843803</c:v>
                </c:pt>
                <c:pt idx="38">
                  <c:v>9.8704354980905897</c:v>
                </c:pt>
                <c:pt idx="39">
                  <c:v>9.1796886917826548</c:v>
                </c:pt>
                <c:pt idx="40">
                  <c:v>8.2372153071223622</c:v>
                </c:pt>
                <c:pt idx="41">
                  <c:v>7.354751961278204</c:v>
                </c:pt>
                <c:pt idx="42">
                  <c:v>7.7433051277863401</c:v>
                </c:pt>
                <c:pt idx="43">
                  <c:v>7.8752313539177274</c:v>
                </c:pt>
                <c:pt idx="44">
                  <c:v>8.1464303265061027</c:v>
                </c:pt>
                <c:pt idx="45">
                  <c:v>8.1394643832376001</c:v>
                </c:pt>
                <c:pt idx="46">
                  <c:v>7.7370291512157081</c:v>
                </c:pt>
                <c:pt idx="47">
                  <c:v>6.9991800320000781</c:v>
                </c:pt>
                <c:pt idx="48">
                  <c:v>7.0427664994706811</c:v>
                </c:pt>
                <c:pt idx="49">
                  <c:v>9.0795908810521126</c:v>
                </c:pt>
              </c:numCache>
            </c:numRef>
          </c:val>
          <c:smooth val="0"/>
          <c:extLst>
            <c:ext xmlns:c16="http://schemas.microsoft.com/office/drawing/2014/chart" uri="{C3380CC4-5D6E-409C-BE32-E72D297353CC}">
              <c16:uniqueId val="{00000007-C537-4725-B1E2-0296583245B8}"/>
            </c:ext>
          </c:extLst>
        </c:ser>
        <c:dLbls>
          <c:showLegendKey val="0"/>
          <c:showVal val="0"/>
          <c:showCatName val="0"/>
          <c:showSerName val="0"/>
          <c:showPercent val="0"/>
          <c:showBubbleSize val="0"/>
        </c:dLbls>
        <c:marker val="1"/>
        <c:smooth val="0"/>
        <c:axId val="1057786976"/>
        <c:axId val="1057785888"/>
      </c:lineChart>
      <c:catAx>
        <c:axId val="10577869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1057785888"/>
        <c:crosses val="autoZero"/>
        <c:auto val="1"/>
        <c:lblAlgn val="ctr"/>
        <c:lblOffset val="100"/>
        <c:tickLblSkip val="5"/>
        <c:noMultiLvlLbl val="0"/>
      </c:catAx>
      <c:valAx>
        <c:axId val="1057785888"/>
        <c:scaling>
          <c:orientation val="minMax"/>
        </c:scaling>
        <c:delete val="0"/>
        <c:axPos val="l"/>
        <c:majorGridlines>
          <c:spPr>
            <a:ln w="9525" cap="flat" cmpd="sng" algn="ctr">
              <a:solidFill>
                <a:schemeClr val="tx1">
                  <a:lumMod val="15000"/>
                  <a:lumOff val="85000"/>
                </a:schemeClr>
              </a:solidFill>
              <a:round/>
            </a:ln>
            <a:effectLst/>
          </c:spPr>
        </c:majorGridlines>
        <c:numFmt formatCode="0.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Open Sans Extrabold" panose="020B0906030804020204" pitchFamily="34" charset="0"/>
                <a:ea typeface="Open Sans Extrabold" panose="020B0906030804020204" pitchFamily="34" charset="0"/>
                <a:cs typeface="Open Sans Extrabold" panose="020B0906030804020204" pitchFamily="34" charset="0"/>
              </a:defRPr>
            </a:pPr>
            <a:endParaRPr lang="en-US"/>
          </a:p>
        </c:txPr>
        <c:crossAx val="105778697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5098199352279732E-2"/>
          <c:y val="6.0960499831163611E-2"/>
          <c:w val="0.92374900882946231"/>
          <c:h val="0.81790891890005468"/>
        </c:manualLayout>
      </c:layout>
      <c:scatterChart>
        <c:scatterStyle val="lineMarker"/>
        <c:varyColors val="0"/>
        <c:ser>
          <c:idx val="0"/>
          <c:order val="0"/>
          <c:tx>
            <c:strRef>
              <c:f>Data!$F$1</c:f>
              <c:strCache>
                <c:ptCount val="1"/>
                <c:pt idx="0">
                  <c:v>CAGR PIBpc, PPP 1990-2000</c:v>
                </c:pt>
              </c:strCache>
            </c:strRef>
          </c:tx>
          <c:spPr>
            <a:ln w="25400" cap="flat" cmpd="sng" algn="ctr">
              <a:noFill/>
              <a:prstDash val="sysDot"/>
              <a:round/>
            </a:ln>
            <a:effectLst/>
          </c:spPr>
          <c:marker>
            <c:symbol val="circle"/>
            <c:size val="5"/>
            <c:spPr>
              <a:gradFill rotWithShape="1">
                <a:gsLst>
                  <a:gs pos="0">
                    <a:schemeClr val="accent1">
                      <a:lumMod val="110000"/>
                      <a:satMod val="105000"/>
                      <a:tint val="67000"/>
                    </a:schemeClr>
                  </a:gs>
                  <a:gs pos="50000">
                    <a:schemeClr val="accent1">
                      <a:lumMod val="105000"/>
                      <a:satMod val="103000"/>
                      <a:tint val="73000"/>
                    </a:schemeClr>
                  </a:gs>
                  <a:gs pos="100000">
                    <a:schemeClr val="accent1">
                      <a:lumMod val="105000"/>
                      <a:satMod val="109000"/>
                      <a:tint val="81000"/>
                    </a:schemeClr>
                  </a:gs>
                </a:gsLst>
                <a:lin ang="5400000" scaled="0"/>
              </a:gradFill>
              <a:ln w="9525" cap="flat" cmpd="sng" algn="ctr">
                <a:solidFill>
                  <a:schemeClr val="accent1">
                    <a:shade val="95000"/>
                  </a:schemeClr>
                </a:solidFill>
                <a:round/>
              </a:ln>
              <a:effectLst/>
            </c:spPr>
          </c:marker>
          <c:dPt>
            <c:idx val="15"/>
            <c:marker>
              <c:symbol val="circle"/>
              <c:size val="5"/>
              <c:spPr>
                <a:gradFill rotWithShape="1">
                  <a:gsLst>
                    <a:gs pos="0">
                      <a:schemeClr val="accent1">
                        <a:lumMod val="110000"/>
                        <a:satMod val="105000"/>
                        <a:tint val="67000"/>
                      </a:schemeClr>
                    </a:gs>
                    <a:gs pos="50000">
                      <a:schemeClr val="accent1">
                        <a:lumMod val="105000"/>
                        <a:satMod val="103000"/>
                        <a:tint val="73000"/>
                      </a:schemeClr>
                    </a:gs>
                    <a:gs pos="100000">
                      <a:schemeClr val="accent1">
                        <a:lumMod val="105000"/>
                        <a:satMod val="109000"/>
                        <a:tint val="81000"/>
                      </a:schemeClr>
                    </a:gs>
                  </a:gsLst>
                  <a:lin ang="5400000" scaled="0"/>
                </a:gradFill>
                <a:ln w="9525" cap="flat" cmpd="sng" algn="ctr">
                  <a:solidFill>
                    <a:schemeClr val="accent1">
                      <a:shade val="95000"/>
                    </a:schemeClr>
                  </a:solidFill>
                  <a:round/>
                </a:ln>
                <a:effectLst/>
              </c:spPr>
            </c:marker>
            <c:bubble3D val="0"/>
            <c:extLst>
              <c:ext xmlns:c16="http://schemas.microsoft.com/office/drawing/2014/chart" uri="{C3380CC4-5D6E-409C-BE32-E72D297353CC}">
                <c16:uniqueId val="{00000000-C3ED-496B-B20C-5D0DC8232237}"/>
              </c:ext>
            </c:extLst>
          </c:dPt>
          <c:dPt>
            <c:idx val="16"/>
            <c:marker>
              <c:symbol val="circle"/>
              <c:size val="5"/>
              <c:spPr>
                <a:gradFill rotWithShape="1">
                  <a:gsLst>
                    <a:gs pos="0">
                      <a:schemeClr val="accent1">
                        <a:lumMod val="110000"/>
                        <a:satMod val="105000"/>
                        <a:tint val="67000"/>
                      </a:schemeClr>
                    </a:gs>
                    <a:gs pos="50000">
                      <a:schemeClr val="accent1">
                        <a:lumMod val="105000"/>
                        <a:satMod val="103000"/>
                        <a:tint val="73000"/>
                      </a:schemeClr>
                    </a:gs>
                    <a:gs pos="100000">
                      <a:schemeClr val="accent1">
                        <a:lumMod val="105000"/>
                        <a:satMod val="109000"/>
                        <a:tint val="81000"/>
                      </a:schemeClr>
                    </a:gs>
                  </a:gsLst>
                  <a:lin ang="5400000" scaled="0"/>
                </a:gradFill>
                <a:ln w="9525" cap="flat" cmpd="sng" algn="ctr">
                  <a:solidFill>
                    <a:schemeClr val="accent1">
                      <a:shade val="95000"/>
                    </a:schemeClr>
                  </a:solidFill>
                  <a:round/>
                </a:ln>
                <a:effectLst/>
              </c:spPr>
            </c:marker>
            <c:bubble3D val="0"/>
            <c:extLst>
              <c:ext xmlns:c16="http://schemas.microsoft.com/office/drawing/2014/chart" uri="{C3380CC4-5D6E-409C-BE32-E72D297353CC}">
                <c16:uniqueId val="{00000001-C3ED-496B-B20C-5D0DC8232237}"/>
              </c:ext>
            </c:extLst>
          </c:dPt>
          <c:dLbls>
            <c:dLbl>
              <c:idx val="0"/>
              <c:tx>
                <c:rich>
                  <a:bodyPr/>
                  <a:lstStyle/>
                  <a:p>
                    <a:fld id="{67EF910D-3DD0-4493-98A0-166574445E5A}"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2-05EB-448E-9D0E-B99AE8E14754}"/>
                </c:ext>
              </c:extLst>
            </c:dLbl>
            <c:dLbl>
              <c:idx val="1"/>
              <c:tx>
                <c:rich>
                  <a:bodyPr/>
                  <a:lstStyle/>
                  <a:p>
                    <a:fld id="{E4400A84-A3BF-4610-82D4-F43647EABA55}"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05EB-448E-9D0E-B99AE8E14754}"/>
                </c:ext>
              </c:extLst>
            </c:dLbl>
            <c:dLbl>
              <c:idx val="2"/>
              <c:tx>
                <c:rich>
                  <a:bodyPr/>
                  <a:lstStyle/>
                  <a:p>
                    <a:fld id="{3438902E-69A3-418A-B40F-80AE78760FAE}"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05EB-448E-9D0E-B99AE8E14754}"/>
                </c:ext>
              </c:extLst>
            </c:dLbl>
            <c:dLbl>
              <c:idx val="3"/>
              <c:tx>
                <c:rich>
                  <a:bodyPr/>
                  <a:lstStyle/>
                  <a:p>
                    <a:fld id="{E199654E-FA24-4DE4-91B2-A2D0C70D756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5-05EB-448E-9D0E-B99AE8E14754}"/>
                </c:ext>
              </c:extLst>
            </c:dLbl>
            <c:dLbl>
              <c:idx val="4"/>
              <c:tx>
                <c:rich>
                  <a:bodyPr/>
                  <a:lstStyle/>
                  <a:p>
                    <a:fld id="{74FB0854-B75E-493A-89BB-47154F88FE5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05EB-448E-9D0E-B99AE8E14754}"/>
                </c:ext>
              </c:extLst>
            </c:dLbl>
            <c:dLbl>
              <c:idx val="5"/>
              <c:tx>
                <c:rich>
                  <a:bodyPr/>
                  <a:lstStyle/>
                  <a:p>
                    <a:fld id="{7D2343D1-635F-42C7-A91C-4E6D2DFE6E4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05EB-448E-9D0E-B99AE8E14754}"/>
                </c:ext>
              </c:extLst>
            </c:dLbl>
            <c:dLbl>
              <c:idx val="6"/>
              <c:tx>
                <c:rich>
                  <a:bodyPr/>
                  <a:lstStyle/>
                  <a:p>
                    <a:fld id="{78FE976F-D9CF-489B-B5DD-1BA0E297ECBB}"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05EB-448E-9D0E-B99AE8E14754}"/>
                </c:ext>
              </c:extLst>
            </c:dLbl>
            <c:dLbl>
              <c:idx val="7"/>
              <c:tx>
                <c:rich>
                  <a:bodyPr/>
                  <a:lstStyle/>
                  <a:p>
                    <a:fld id="{A797F8D8-5AB7-4E8D-9BCF-C38CFA1009E0}"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05EB-448E-9D0E-B99AE8E14754}"/>
                </c:ext>
              </c:extLst>
            </c:dLbl>
            <c:dLbl>
              <c:idx val="8"/>
              <c:tx>
                <c:rich>
                  <a:bodyPr/>
                  <a:lstStyle/>
                  <a:p>
                    <a:fld id="{695FC7B0-11F3-44AE-B1DE-18C0E4223151}"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05EB-448E-9D0E-B99AE8E14754}"/>
                </c:ext>
              </c:extLst>
            </c:dLbl>
            <c:dLbl>
              <c:idx val="9"/>
              <c:tx>
                <c:rich>
                  <a:bodyPr/>
                  <a:lstStyle/>
                  <a:p>
                    <a:fld id="{9BB4EF4C-F597-4175-8D22-CF672370B3C2}"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05EB-448E-9D0E-B99AE8E14754}"/>
                </c:ext>
              </c:extLst>
            </c:dLbl>
            <c:dLbl>
              <c:idx val="10"/>
              <c:tx>
                <c:rich>
                  <a:bodyPr/>
                  <a:lstStyle/>
                  <a:p>
                    <a:fld id="{2E6D8D14-C0E9-46C9-A105-328436285B7E}"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05EB-448E-9D0E-B99AE8E14754}"/>
                </c:ext>
              </c:extLst>
            </c:dLbl>
            <c:dLbl>
              <c:idx val="11"/>
              <c:tx>
                <c:rich>
                  <a:bodyPr/>
                  <a:lstStyle/>
                  <a:p>
                    <a:fld id="{3A0808A1-8A0D-4DC3-8259-D5F33A7B4F27}"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05EB-448E-9D0E-B99AE8E14754}"/>
                </c:ext>
              </c:extLst>
            </c:dLbl>
            <c:dLbl>
              <c:idx val="12"/>
              <c:tx>
                <c:rich>
                  <a:bodyPr/>
                  <a:lstStyle/>
                  <a:p>
                    <a:fld id="{EE9BD385-B7C0-4EA8-817C-8915536131F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05EB-448E-9D0E-B99AE8E14754}"/>
                </c:ext>
              </c:extLst>
            </c:dLbl>
            <c:dLbl>
              <c:idx val="13"/>
              <c:tx>
                <c:rich>
                  <a:bodyPr/>
                  <a:lstStyle/>
                  <a:p>
                    <a:fld id="{28560EB6-78DA-48D1-91C2-7AC0302F9E32}"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F-05EB-448E-9D0E-B99AE8E14754}"/>
                </c:ext>
              </c:extLst>
            </c:dLbl>
            <c:dLbl>
              <c:idx val="14"/>
              <c:tx>
                <c:rich>
                  <a:bodyPr/>
                  <a:lstStyle/>
                  <a:p>
                    <a:fld id="{F946A063-A2EC-43CB-B1A9-712511E39CA6}"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0-05EB-448E-9D0E-B99AE8E14754}"/>
                </c:ext>
              </c:extLst>
            </c:dLbl>
            <c:dLbl>
              <c:idx val="15"/>
              <c:tx>
                <c:rich>
                  <a:bodyPr/>
                  <a:lstStyle/>
                  <a:p>
                    <a:fld id="{18C7602B-7C28-48C1-969F-4D33C2899C2A}"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C3ED-496B-B20C-5D0DC8232237}"/>
                </c:ext>
              </c:extLst>
            </c:dLbl>
            <c:dLbl>
              <c:idx val="16"/>
              <c:tx>
                <c:rich>
                  <a:bodyPr/>
                  <a:lstStyle/>
                  <a:p>
                    <a:fld id="{CE0E583A-7545-44A8-B7FA-1010F8A0EEF7}"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1-C3ED-496B-B20C-5D0DC8232237}"/>
                </c:ext>
              </c:extLst>
            </c:dLbl>
            <c:dLbl>
              <c:idx val="17"/>
              <c:tx>
                <c:rich>
                  <a:bodyPr/>
                  <a:lstStyle/>
                  <a:p>
                    <a:fld id="{6F454400-A1D7-424D-B68A-619653D6E2E6}"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1-05EB-448E-9D0E-B99AE8E14754}"/>
                </c:ext>
              </c:extLst>
            </c:dLbl>
            <c:dLbl>
              <c:idx val="18"/>
              <c:tx>
                <c:rich>
                  <a:bodyPr/>
                  <a:lstStyle/>
                  <a:p>
                    <a:fld id="{6F23B15C-020F-4515-8597-9EC30FBFE670}"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05EB-448E-9D0E-B99AE8E14754}"/>
                </c:ext>
              </c:extLst>
            </c:dLbl>
            <c:dLbl>
              <c:idx val="19"/>
              <c:tx>
                <c:rich>
                  <a:bodyPr/>
                  <a:lstStyle/>
                  <a:p>
                    <a:fld id="{906AAB94-1BAC-46C2-8CF7-8375F95D004B}"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3-05EB-448E-9D0E-B99AE8E14754}"/>
                </c:ext>
              </c:extLst>
            </c:dLbl>
            <c:dLbl>
              <c:idx val="20"/>
              <c:tx>
                <c:rich>
                  <a:bodyPr/>
                  <a:lstStyle/>
                  <a:p>
                    <a:fld id="{B9095A1E-3018-44D8-B890-01B456FECCAF}"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4-05EB-448E-9D0E-B99AE8E14754}"/>
                </c:ext>
              </c:extLst>
            </c:dLbl>
            <c:dLbl>
              <c:idx val="21"/>
              <c:tx>
                <c:rich>
                  <a:bodyPr/>
                  <a:lstStyle/>
                  <a:p>
                    <a:fld id="{9041452C-2D98-4B31-8BE5-DAE042E3E85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5-05EB-448E-9D0E-B99AE8E14754}"/>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defRPr>
                </a:pPr>
                <a:endParaRPr lang="en-US"/>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rnd">
                      <a:solidFill>
                        <a:schemeClr val="dk1">
                          <a:lumMod val="35000"/>
                          <a:lumOff val="65000"/>
                        </a:schemeClr>
                      </a:solidFill>
                      <a:round/>
                    </a:ln>
                    <a:effectLst/>
                  </c:spPr>
                </c15:leaderLines>
              </c:ext>
            </c:extLst>
          </c:dLbls>
          <c:trendline>
            <c:spPr>
              <a:ln w="9525" cap="rnd">
                <a:solidFill>
                  <a:schemeClr val="accent1"/>
                </a:solidFill>
              </a:ln>
              <a:effectLst/>
            </c:spPr>
            <c:trendlineType val="linear"/>
            <c:dispRSqr val="0"/>
            <c:dispEq val="0"/>
          </c:trendline>
          <c:trendline>
            <c:spPr>
              <a:ln w="9525" cap="rnd">
                <a:solidFill>
                  <a:schemeClr val="accent1"/>
                </a:solidFill>
              </a:ln>
              <a:effectLst/>
            </c:spPr>
            <c:trendlineType val="linear"/>
            <c:dispRSqr val="0"/>
            <c:dispEq val="0"/>
          </c:trendline>
          <c:xVal>
            <c:numRef>
              <c:f>Data!$E$2:$E$23</c:f>
              <c:numCache>
                <c:formatCode>General</c:formatCode>
                <c:ptCount val="22"/>
                <c:pt idx="0">
                  <c:v>30196.732377515516</c:v>
                </c:pt>
                <c:pt idx="1">
                  <c:v>30331.962699221142</c:v>
                </c:pt>
                <c:pt idx="2">
                  <c:v>18358.935012826376</c:v>
                </c:pt>
                <c:pt idx="3">
                  <c:v>32716.668629406104</c:v>
                </c:pt>
                <c:pt idx="4">
                  <c:v>9423.0470779834814</c:v>
                </c:pt>
                <c:pt idx="5">
                  <c:v>27876.728252432549</c:v>
                </c:pt>
                <c:pt idx="6">
                  <c:v>29290.048358926349</c:v>
                </c:pt>
                <c:pt idx="7">
                  <c:v>30635.914103660234</c:v>
                </c:pt>
                <c:pt idx="8">
                  <c:v>20676.611976496533</c:v>
                </c:pt>
                <c:pt idx="9">
                  <c:v>29217.972002691429</c:v>
                </c:pt>
                <c:pt idx="10">
                  <c:v>20993.345887637821</c:v>
                </c:pt>
                <c:pt idx="11">
                  <c:v>29679.603501394464</c:v>
                </c:pt>
                <c:pt idx="12">
                  <c:v>30589.408167924965</c:v>
                </c:pt>
                <c:pt idx="13">
                  <c:v>42810.896240269816</c:v>
                </c:pt>
                <c:pt idx="14">
                  <c:v>9896.4444007087077</c:v>
                </c:pt>
                <c:pt idx="15">
                  <c:v>19281.41425758677</c:v>
                </c:pt>
                <c:pt idx="16">
                  <c:v>15299.991027043172</c:v>
                </c:pt>
                <c:pt idx="17">
                  <c:v>18402.416198966217</c:v>
                </c:pt>
                <c:pt idx="18">
                  <c:v>23643.229426084585</c:v>
                </c:pt>
                <c:pt idx="19">
                  <c:v>29427.462596411271</c:v>
                </c:pt>
                <c:pt idx="20">
                  <c:v>44928.669473580805</c:v>
                </c:pt>
                <c:pt idx="21">
                  <c:v>23924.221624318307</c:v>
                </c:pt>
              </c:numCache>
            </c:numRef>
          </c:xVal>
          <c:yVal>
            <c:numRef>
              <c:f>Data!$F$2:$F$23</c:f>
              <c:numCache>
                <c:formatCode>General</c:formatCode>
                <c:ptCount val="22"/>
                <c:pt idx="0">
                  <c:v>2.4917118995907629E-2</c:v>
                </c:pt>
                <c:pt idx="1">
                  <c:v>2.1128628135868733E-2</c:v>
                </c:pt>
                <c:pt idx="2">
                  <c:v>6.1668788958484152E-3</c:v>
                </c:pt>
                <c:pt idx="3">
                  <c:v>2.4409785177101372E-2</c:v>
                </c:pt>
                <c:pt idx="4">
                  <c:v>7.4220454900313079E-2</c:v>
                </c:pt>
                <c:pt idx="5">
                  <c:v>1.8114106226450488E-2</c:v>
                </c:pt>
                <c:pt idx="6">
                  <c:v>1.6514169442328575E-2</c:v>
                </c:pt>
                <c:pt idx="7">
                  <c:v>1.706490698322536E-2</c:v>
                </c:pt>
                <c:pt idx="8">
                  <c:v>1.7268116263409759E-2</c:v>
                </c:pt>
                <c:pt idx="9">
                  <c:v>1.6535443721466491E-2</c:v>
                </c:pt>
                <c:pt idx="10">
                  <c:v>8.9105552226294987E-2</c:v>
                </c:pt>
                <c:pt idx="11">
                  <c:v>1.6797422194112333E-2</c:v>
                </c:pt>
                <c:pt idx="12">
                  <c:v>2.8220011792305509E-2</c:v>
                </c:pt>
                <c:pt idx="13">
                  <c:v>3.5884434354736559E-2</c:v>
                </c:pt>
                <c:pt idx="14">
                  <c:v>4.4379887929013109E-2</c:v>
                </c:pt>
                <c:pt idx="15">
                  <c:v>2.9954438516026128E-2</c:v>
                </c:pt>
                <c:pt idx="16">
                  <c:v>2.6687650700401021E-4</c:v>
                </c:pt>
                <c:pt idx="17">
                  <c:v>2.0125485603227956E-2</c:v>
                </c:pt>
                <c:pt idx="18">
                  <c:v>2.7192141820268745E-2</c:v>
                </c:pt>
                <c:pt idx="19">
                  <c:v>1.8647022259003589E-2</c:v>
                </c:pt>
                <c:pt idx="20">
                  <c:v>4.1842804365185282E-3</c:v>
                </c:pt>
                <c:pt idx="21">
                  <c:v>3.1326442303141633E-2</c:v>
                </c:pt>
              </c:numCache>
            </c:numRef>
          </c:yVal>
          <c:smooth val="0"/>
          <c:extLst>
            <c:ext xmlns:c15="http://schemas.microsoft.com/office/drawing/2012/chart" uri="{02D57815-91ED-43cb-92C2-25804820EDAC}">
              <c15:datalabelsRange>
                <c15:f>Data!$B$2:$B$23</c15:f>
                <c15:dlblRangeCache>
                  <c:ptCount val="22"/>
                  <c:pt idx="0">
                    <c:v>AUT</c:v>
                  </c:pt>
                  <c:pt idx="1">
                    <c:v>BEL</c:v>
                  </c:pt>
                  <c:pt idx="2">
                    <c:v>CZE</c:v>
                  </c:pt>
                  <c:pt idx="3">
                    <c:v>DNK</c:v>
                  </c:pt>
                  <c:pt idx="4">
                    <c:v>EST</c:v>
                  </c:pt>
                  <c:pt idx="5">
                    <c:v>FIN</c:v>
                  </c:pt>
                  <c:pt idx="6">
                    <c:v>FRA</c:v>
                  </c:pt>
                  <c:pt idx="7">
                    <c:v>DEU</c:v>
                  </c:pt>
                  <c:pt idx="8">
                    <c:v>GRC</c:v>
                  </c:pt>
                  <c:pt idx="9">
                    <c:v>ISL</c:v>
                  </c:pt>
                  <c:pt idx="10">
                    <c:v>IRL</c:v>
                  </c:pt>
                  <c:pt idx="11">
                    <c:v>ITA</c:v>
                  </c:pt>
                  <c:pt idx="12">
                    <c:v>NLD</c:v>
                  </c:pt>
                  <c:pt idx="13">
                    <c:v>NOR</c:v>
                  </c:pt>
                  <c:pt idx="14">
                    <c:v>POL</c:v>
                  </c:pt>
                  <c:pt idx="15">
                    <c:v>PRT</c:v>
                  </c:pt>
                  <c:pt idx="16">
                    <c:v>SVK</c:v>
                  </c:pt>
                  <c:pt idx="17">
                    <c:v>SVN</c:v>
                  </c:pt>
                  <c:pt idx="18">
                    <c:v>ESP</c:v>
                  </c:pt>
                  <c:pt idx="19">
                    <c:v>SWE</c:v>
                  </c:pt>
                  <c:pt idx="20">
                    <c:v>CHE</c:v>
                  </c:pt>
                  <c:pt idx="21">
                    <c:v>GBR</c:v>
                  </c:pt>
                </c15:dlblRangeCache>
              </c15:datalabelsRange>
            </c:ext>
            <c:ext xmlns:c16="http://schemas.microsoft.com/office/drawing/2014/chart" uri="{C3380CC4-5D6E-409C-BE32-E72D297353CC}">
              <c16:uniqueId val="{00000018-C3ED-496B-B20C-5D0DC8232237}"/>
            </c:ext>
          </c:extLst>
        </c:ser>
        <c:dLbls>
          <c:showLegendKey val="0"/>
          <c:showVal val="1"/>
          <c:showCatName val="0"/>
          <c:showSerName val="0"/>
          <c:showPercent val="0"/>
          <c:showBubbleSize val="0"/>
        </c:dLbls>
        <c:axId val="1057788064"/>
        <c:axId val="1264695248"/>
      </c:scatterChart>
      <c:valAx>
        <c:axId val="1057788064"/>
        <c:scaling>
          <c:orientation val="minMax"/>
        </c:scaling>
        <c:delete val="0"/>
        <c:axPos val="b"/>
        <c:majorGridlines>
          <c:spPr>
            <a:ln w="9525" cap="flat" cmpd="sng" algn="ctr">
              <a:solidFill>
                <a:schemeClr val="dk1">
                  <a:lumMod val="15000"/>
                  <a:lumOff val="85000"/>
                </a:schemeClr>
              </a:solidFill>
              <a:round/>
            </a:ln>
            <a:effectLst/>
          </c:spPr>
        </c:majorGridlines>
        <c:numFmt formatCode="#,##0" sourceLinked="0"/>
        <c:majorTickMark val="none"/>
        <c:minorTickMark val="none"/>
        <c:tickLblPos val="nextTo"/>
        <c:spPr>
          <a:noFill/>
          <a:ln w="9525" cap="rnd">
            <a:solidFill>
              <a:schemeClr val="dk1">
                <a:lumMod val="25000"/>
                <a:lumOff val="75000"/>
              </a:schemeClr>
            </a:solidFill>
            <a:round/>
          </a:ln>
          <a:effectLst/>
        </c:spPr>
        <c:txPr>
          <a:bodyPr rot="-60000000" spcFirstLastPara="1" vertOverflow="ellipsis" vert="horz" wrap="square" anchor="ctr" anchorCtr="1"/>
          <a:lstStyle/>
          <a:p>
            <a:pPr>
              <a:defRPr sz="1600" b="0" i="0" u="none" strike="noStrike" kern="1200" spc="0" baseline="0">
                <a:solidFill>
                  <a:schemeClr val="dk1">
                    <a:lumMod val="65000"/>
                    <a:lumOff val="35000"/>
                  </a:schemeClr>
                </a:solidFill>
                <a:latin typeface="Open Sans Extrabold" panose="020B0906030804020204" pitchFamily="34" charset="0"/>
                <a:ea typeface="Open Sans Extrabold" panose="020B0906030804020204" pitchFamily="34" charset="0"/>
                <a:cs typeface="Open Sans Extrabold" panose="020B0906030804020204" pitchFamily="34" charset="0"/>
              </a:defRPr>
            </a:pPr>
            <a:endParaRPr lang="en-US"/>
          </a:p>
        </c:txPr>
        <c:crossAx val="1264695248"/>
        <c:crosses val="autoZero"/>
        <c:crossBetween val="midCat"/>
      </c:valAx>
      <c:valAx>
        <c:axId val="1264695248"/>
        <c:scaling>
          <c:orientation val="minMax"/>
        </c:scaling>
        <c:delete val="0"/>
        <c:axPos val="l"/>
        <c:majorGridlines>
          <c:spPr>
            <a:ln w="9525" cap="flat" cmpd="sng" algn="ctr">
              <a:solidFill>
                <a:schemeClr val="dk1">
                  <a:lumMod val="15000"/>
                  <a:lumOff val="85000"/>
                </a:schemeClr>
              </a:solidFill>
              <a:round/>
            </a:ln>
            <a:effectLst/>
          </c:spPr>
        </c:majorGridlines>
        <c:numFmt formatCode="0%" sourceLinked="0"/>
        <c:majorTickMark val="none"/>
        <c:minorTickMark val="none"/>
        <c:tickLblPos val="nextTo"/>
        <c:spPr>
          <a:noFill/>
          <a:ln w="9525" cap="rnd">
            <a:solidFill>
              <a:schemeClr val="dk1">
                <a:lumMod val="25000"/>
                <a:lumOff val="75000"/>
              </a:schemeClr>
            </a:solidFill>
            <a:round/>
          </a:ln>
          <a:effectLst/>
        </c:spPr>
        <c:txPr>
          <a:bodyPr rot="-60000000" spcFirstLastPara="1" vertOverflow="ellipsis" vert="horz" wrap="square" anchor="ctr" anchorCtr="1"/>
          <a:lstStyle/>
          <a:p>
            <a:pPr>
              <a:defRPr sz="1600" b="0" i="0" u="none" strike="noStrike" kern="1200" spc="0" baseline="0">
                <a:solidFill>
                  <a:schemeClr val="dk1">
                    <a:lumMod val="65000"/>
                    <a:lumOff val="35000"/>
                  </a:schemeClr>
                </a:solidFill>
                <a:latin typeface="Open Sans Light" panose="020B0306030504020204" pitchFamily="34" charset="0"/>
                <a:ea typeface="Open Sans Light" panose="020B0306030504020204" pitchFamily="34" charset="0"/>
                <a:cs typeface="Open Sans Light" panose="020B0306030504020204" pitchFamily="34" charset="0"/>
              </a:defRPr>
            </a:pPr>
            <a:endParaRPr lang="en-US"/>
          </a:p>
        </c:txPr>
        <c:crossAx val="1057788064"/>
        <c:crosses val="autoZero"/>
        <c:crossBetween val="midCat"/>
        <c:majorUnit val="2.0000000000000004E-2"/>
      </c:valAx>
      <c:spPr>
        <a:gradFill>
          <a:gsLst>
            <a:gs pos="100000">
              <a:schemeClr val="lt1">
                <a:lumMod val="95000"/>
              </a:schemeClr>
            </a:gs>
            <a:gs pos="0">
              <a:schemeClr val="lt1">
                <a:alpha val="0"/>
              </a:schemeClr>
            </a:gs>
          </a:gsLst>
          <a:lin ang="5400000" scaled="0"/>
        </a:gradFill>
        <a:ln>
          <a:noFill/>
        </a:ln>
        <a:effectLst/>
      </c:spPr>
    </c:plotArea>
    <c:plotVisOnly val="1"/>
    <c:dispBlanksAs val="gap"/>
    <c:showDLblsOverMax val="0"/>
  </c:chart>
  <c:spPr>
    <a:solidFill>
      <a:schemeClr val="lt1"/>
    </a:solidFill>
    <a:ln>
      <a:noFill/>
    </a:ln>
    <a:effectLst/>
  </c:spPr>
  <c:txPr>
    <a:bodyP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8204514185308799E-2"/>
          <c:y val="4.020871478607542E-2"/>
          <c:w val="0.8714254413413991"/>
          <c:h val="0.93038050827678942"/>
        </c:manualLayout>
      </c:layout>
      <c:scatterChart>
        <c:scatterStyle val="lineMarker"/>
        <c:varyColors val="0"/>
        <c:ser>
          <c:idx val="0"/>
          <c:order val="0"/>
          <c:tx>
            <c:strRef>
              <c:f>Data!$Q$1</c:f>
              <c:strCache>
                <c:ptCount val="1"/>
                <c:pt idx="0">
                  <c:v>CAGR PIBpc, PPP 2000-2010</c:v>
                </c:pt>
              </c:strCache>
            </c:strRef>
          </c:tx>
          <c:spPr>
            <a:ln w="25400" cap="flat" cmpd="sng" algn="ctr">
              <a:noFill/>
              <a:prstDash val="sysDot"/>
              <a:round/>
            </a:ln>
            <a:effectLst/>
          </c:spPr>
          <c:marker>
            <c:symbol val="circle"/>
            <c:size val="5"/>
            <c:spPr>
              <a:gradFill rotWithShape="1">
                <a:gsLst>
                  <a:gs pos="0">
                    <a:schemeClr val="accent1">
                      <a:lumMod val="110000"/>
                      <a:satMod val="105000"/>
                      <a:tint val="67000"/>
                    </a:schemeClr>
                  </a:gs>
                  <a:gs pos="50000">
                    <a:schemeClr val="accent1">
                      <a:lumMod val="105000"/>
                      <a:satMod val="103000"/>
                      <a:tint val="73000"/>
                    </a:schemeClr>
                  </a:gs>
                  <a:gs pos="100000">
                    <a:schemeClr val="accent1">
                      <a:lumMod val="105000"/>
                      <a:satMod val="109000"/>
                      <a:tint val="81000"/>
                    </a:schemeClr>
                  </a:gs>
                </a:gsLst>
                <a:lin ang="5400000" scaled="0"/>
              </a:gradFill>
              <a:ln w="9525" cap="flat" cmpd="sng" algn="ctr">
                <a:solidFill>
                  <a:schemeClr val="accent1">
                    <a:shade val="95000"/>
                  </a:schemeClr>
                </a:solidFill>
                <a:round/>
              </a:ln>
              <a:effectLst/>
            </c:spPr>
          </c:marker>
          <c:dPt>
            <c:idx val="15"/>
            <c:marker>
              <c:symbol val="circle"/>
              <c:size val="5"/>
              <c:spPr>
                <a:gradFill rotWithShape="1">
                  <a:gsLst>
                    <a:gs pos="0">
                      <a:schemeClr val="accent1">
                        <a:lumMod val="110000"/>
                        <a:satMod val="105000"/>
                        <a:tint val="67000"/>
                      </a:schemeClr>
                    </a:gs>
                    <a:gs pos="50000">
                      <a:schemeClr val="accent1">
                        <a:lumMod val="105000"/>
                        <a:satMod val="103000"/>
                        <a:tint val="73000"/>
                      </a:schemeClr>
                    </a:gs>
                    <a:gs pos="100000">
                      <a:schemeClr val="accent1">
                        <a:lumMod val="105000"/>
                        <a:satMod val="109000"/>
                        <a:tint val="81000"/>
                      </a:schemeClr>
                    </a:gs>
                  </a:gsLst>
                  <a:lin ang="5400000" scaled="0"/>
                </a:gradFill>
                <a:ln w="9525" cap="flat" cmpd="sng" algn="ctr">
                  <a:solidFill>
                    <a:schemeClr val="accent1">
                      <a:shade val="95000"/>
                    </a:schemeClr>
                  </a:solidFill>
                  <a:round/>
                </a:ln>
                <a:effectLst/>
              </c:spPr>
            </c:marker>
            <c:bubble3D val="0"/>
            <c:extLst>
              <c:ext xmlns:c16="http://schemas.microsoft.com/office/drawing/2014/chart" uri="{C3380CC4-5D6E-409C-BE32-E72D297353CC}">
                <c16:uniqueId val="{00000000-52B8-4D16-A031-4753D87157C5}"/>
              </c:ext>
            </c:extLst>
          </c:dPt>
          <c:dPt>
            <c:idx val="16"/>
            <c:marker>
              <c:symbol val="circle"/>
              <c:size val="5"/>
              <c:spPr>
                <a:gradFill rotWithShape="1">
                  <a:gsLst>
                    <a:gs pos="0">
                      <a:schemeClr val="accent1">
                        <a:lumMod val="110000"/>
                        <a:satMod val="105000"/>
                        <a:tint val="67000"/>
                      </a:schemeClr>
                    </a:gs>
                    <a:gs pos="50000">
                      <a:schemeClr val="accent1">
                        <a:lumMod val="105000"/>
                        <a:satMod val="103000"/>
                        <a:tint val="73000"/>
                      </a:schemeClr>
                    </a:gs>
                    <a:gs pos="100000">
                      <a:schemeClr val="accent1">
                        <a:lumMod val="105000"/>
                        <a:satMod val="109000"/>
                        <a:tint val="81000"/>
                      </a:schemeClr>
                    </a:gs>
                  </a:gsLst>
                  <a:lin ang="5400000" scaled="0"/>
                </a:gradFill>
                <a:ln w="9525" cap="flat" cmpd="sng" algn="ctr">
                  <a:solidFill>
                    <a:schemeClr val="accent1">
                      <a:shade val="95000"/>
                    </a:schemeClr>
                  </a:solidFill>
                  <a:round/>
                </a:ln>
                <a:effectLst/>
              </c:spPr>
            </c:marker>
            <c:bubble3D val="0"/>
            <c:extLst>
              <c:ext xmlns:c16="http://schemas.microsoft.com/office/drawing/2014/chart" uri="{C3380CC4-5D6E-409C-BE32-E72D297353CC}">
                <c16:uniqueId val="{00000001-52B8-4D16-A031-4753D87157C5}"/>
              </c:ext>
            </c:extLst>
          </c:dPt>
          <c:dLbls>
            <c:dLbl>
              <c:idx val="0"/>
              <c:tx>
                <c:rich>
                  <a:bodyPr/>
                  <a:lstStyle/>
                  <a:p>
                    <a:fld id="{943A5306-F262-4EC4-B27B-B0E2A808E660}"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2-0DE8-45BA-8CCC-E2DA49A5BE24}"/>
                </c:ext>
              </c:extLst>
            </c:dLbl>
            <c:dLbl>
              <c:idx val="1"/>
              <c:tx>
                <c:rich>
                  <a:bodyPr/>
                  <a:lstStyle/>
                  <a:p>
                    <a:fld id="{26911207-4BDA-49E6-BFE7-B663B25270E1}"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0DE8-45BA-8CCC-E2DA49A5BE24}"/>
                </c:ext>
              </c:extLst>
            </c:dLbl>
            <c:dLbl>
              <c:idx val="2"/>
              <c:tx>
                <c:rich>
                  <a:bodyPr/>
                  <a:lstStyle/>
                  <a:p>
                    <a:fld id="{7F5CBC1D-9E59-4E18-8194-B87E67C68875}"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0DE8-45BA-8CCC-E2DA49A5BE24}"/>
                </c:ext>
              </c:extLst>
            </c:dLbl>
            <c:dLbl>
              <c:idx val="3"/>
              <c:tx>
                <c:rich>
                  <a:bodyPr/>
                  <a:lstStyle/>
                  <a:p>
                    <a:fld id="{41B72A1C-5BF3-4C6F-8C72-98EE11DA4F14}"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5-0DE8-45BA-8CCC-E2DA49A5BE24}"/>
                </c:ext>
              </c:extLst>
            </c:dLbl>
            <c:dLbl>
              <c:idx val="4"/>
              <c:tx>
                <c:rich>
                  <a:bodyPr/>
                  <a:lstStyle/>
                  <a:p>
                    <a:fld id="{1F90FEDF-8898-4510-8216-9CDAD7B02ABB}"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0DE8-45BA-8CCC-E2DA49A5BE24}"/>
                </c:ext>
              </c:extLst>
            </c:dLbl>
            <c:dLbl>
              <c:idx val="5"/>
              <c:tx>
                <c:rich>
                  <a:bodyPr/>
                  <a:lstStyle/>
                  <a:p>
                    <a:fld id="{507E4329-9243-4B4B-9592-4CBF551A478E}"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0DE8-45BA-8CCC-E2DA49A5BE24}"/>
                </c:ext>
              </c:extLst>
            </c:dLbl>
            <c:dLbl>
              <c:idx val="6"/>
              <c:tx>
                <c:rich>
                  <a:bodyPr/>
                  <a:lstStyle/>
                  <a:p>
                    <a:fld id="{A304DB6F-9249-46BA-9AB6-5DF33FBAF08E}"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0DE8-45BA-8CCC-E2DA49A5BE24}"/>
                </c:ext>
              </c:extLst>
            </c:dLbl>
            <c:dLbl>
              <c:idx val="7"/>
              <c:tx>
                <c:rich>
                  <a:bodyPr/>
                  <a:lstStyle/>
                  <a:p>
                    <a:fld id="{DAEAFCF3-0F49-4D33-97D3-CBC2042FBC34}"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0DE8-45BA-8CCC-E2DA49A5BE24}"/>
                </c:ext>
              </c:extLst>
            </c:dLbl>
            <c:dLbl>
              <c:idx val="8"/>
              <c:tx>
                <c:rich>
                  <a:bodyPr/>
                  <a:lstStyle/>
                  <a:p>
                    <a:fld id="{D2BC6692-9C12-4389-88A2-DCFCAE92AA1D}"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0DE8-45BA-8CCC-E2DA49A5BE24}"/>
                </c:ext>
              </c:extLst>
            </c:dLbl>
            <c:dLbl>
              <c:idx val="9"/>
              <c:tx>
                <c:rich>
                  <a:bodyPr/>
                  <a:lstStyle/>
                  <a:p>
                    <a:fld id="{C227AC44-281C-4EDA-A587-D4A961D46428}"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0DE8-45BA-8CCC-E2DA49A5BE24}"/>
                </c:ext>
              </c:extLst>
            </c:dLbl>
            <c:dLbl>
              <c:idx val="10"/>
              <c:tx>
                <c:rich>
                  <a:bodyPr/>
                  <a:lstStyle/>
                  <a:p>
                    <a:fld id="{5CC06306-5717-4822-886A-3313CFDF41DF}"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0DE8-45BA-8CCC-E2DA49A5BE24}"/>
                </c:ext>
              </c:extLst>
            </c:dLbl>
            <c:dLbl>
              <c:idx val="11"/>
              <c:tx>
                <c:rich>
                  <a:bodyPr/>
                  <a:lstStyle/>
                  <a:p>
                    <a:fld id="{1893F420-3729-4A21-BE32-58B8F8C5AF7F}"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0DE8-45BA-8CCC-E2DA49A5BE24}"/>
                </c:ext>
              </c:extLst>
            </c:dLbl>
            <c:dLbl>
              <c:idx val="12"/>
              <c:tx>
                <c:rich>
                  <a:bodyPr/>
                  <a:lstStyle/>
                  <a:p>
                    <a:fld id="{1CEF9816-0812-403F-AEBA-629E1E014B60}"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0DE8-45BA-8CCC-E2DA49A5BE24}"/>
                </c:ext>
              </c:extLst>
            </c:dLbl>
            <c:dLbl>
              <c:idx val="13"/>
              <c:tx>
                <c:rich>
                  <a:bodyPr/>
                  <a:lstStyle/>
                  <a:p>
                    <a:fld id="{E1D1074F-F2BB-43FB-A484-810E3F27D550}"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F-0DE8-45BA-8CCC-E2DA49A5BE24}"/>
                </c:ext>
              </c:extLst>
            </c:dLbl>
            <c:dLbl>
              <c:idx val="14"/>
              <c:tx>
                <c:rich>
                  <a:bodyPr/>
                  <a:lstStyle/>
                  <a:p>
                    <a:fld id="{A3C7FD74-B312-4C6E-8B7E-96765A3A8C23}"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0-0DE8-45BA-8CCC-E2DA49A5BE24}"/>
                </c:ext>
              </c:extLst>
            </c:dLbl>
            <c:dLbl>
              <c:idx val="15"/>
              <c:tx>
                <c:rich>
                  <a:bodyPr/>
                  <a:lstStyle/>
                  <a:p>
                    <a:fld id="{B40B6D51-BCD9-4466-9343-C7B18DA0BB5D}"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52B8-4D16-A031-4753D87157C5}"/>
                </c:ext>
              </c:extLst>
            </c:dLbl>
            <c:dLbl>
              <c:idx val="16"/>
              <c:tx>
                <c:rich>
                  <a:bodyPr/>
                  <a:lstStyle/>
                  <a:p>
                    <a:fld id="{6A7CB5AC-E106-4EE1-902F-9E750EAA393B}"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1-52B8-4D16-A031-4753D87157C5}"/>
                </c:ext>
              </c:extLst>
            </c:dLbl>
            <c:dLbl>
              <c:idx val="17"/>
              <c:tx>
                <c:rich>
                  <a:bodyPr/>
                  <a:lstStyle/>
                  <a:p>
                    <a:fld id="{E4D28D1B-C330-4102-991C-7D185923974F}"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1-0DE8-45BA-8CCC-E2DA49A5BE24}"/>
                </c:ext>
              </c:extLst>
            </c:dLbl>
            <c:dLbl>
              <c:idx val="18"/>
              <c:tx>
                <c:rich>
                  <a:bodyPr/>
                  <a:lstStyle/>
                  <a:p>
                    <a:fld id="{14E7C57E-CCC2-4846-ACEC-57C12555CC24}"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0DE8-45BA-8CCC-E2DA49A5BE24}"/>
                </c:ext>
              </c:extLst>
            </c:dLbl>
            <c:dLbl>
              <c:idx val="19"/>
              <c:tx>
                <c:rich>
                  <a:bodyPr/>
                  <a:lstStyle/>
                  <a:p>
                    <a:fld id="{6D34B477-5A9C-4E5A-9FE3-21AC34B6754F}"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3-0DE8-45BA-8CCC-E2DA49A5BE24}"/>
                </c:ext>
              </c:extLst>
            </c:dLbl>
            <c:dLbl>
              <c:idx val="20"/>
              <c:tx>
                <c:rich>
                  <a:bodyPr/>
                  <a:lstStyle/>
                  <a:p>
                    <a:fld id="{C90DB977-808E-4B51-A0FF-A0BEE795A529}"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4-0DE8-45BA-8CCC-E2DA49A5BE24}"/>
                </c:ext>
              </c:extLst>
            </c:dLbl>
            <c:dLbl>
              <c:idx val="21"/>
              <c:tx>
                <c:rich>
                  <a:bodyPr/>
                  <a:lstStyle/>
                  <a:p>
                    <a:fld id="{EBA7F637-7BDE-4069-897C-BF4EC879A36A}" type="CELLRANGE">
                      <a:rPr lang="en-US"/>
                      <a:pPr/>
                      <a:t>[CELLRANGE]</a:t>
                    </a:fld>
                    <a:endParaRPr lang="en-US"/>
                  </a:p>
                </c:rich>
              </c:tx>
              <c:dLblPos val="t"/>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5-0DE8-45BA-8CCC-E2DA49A5BE2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dk1">
                        <a:lumMod val="65000"/>
                        <a:lumOff val="35000"/>
                      </a:schemeClr>
                    </a:solidFill>
                    <a:latin typeface="Open Sans Extrabold" panose="020B0906030804020204" pitchFamily="34" charset="0"/>
                    <a:ea typeface="Open Sans Extrabold" panose="020B0906030804020204" pitchFamily="34" charset="0"/>
                    <a:cs typeface="Open Sans Extrabold" panose="020B0906030804020204" pitchFamily="34" charset="0"/>
                  </a:defRPr>
                </a:pPr>
                <a:endParaRPr lang="en-US"/>
              </a:p>
            </c:txPr>
            <c:dLblPos val="t"/>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rnd">
                      <a:solidFill>
                        <a:schemeClr val="dk1">
                          <a:lumMod val="35000"/>
                          <a:lumOff val="65000"/>
                        </a:schemeClr>
                      </a:solidFill>
                      <a:round/>
                    </a:ln>
                    <a:effectLst/>
                  </c:spPr>
                </c15:leaderLines>
              </c:ext>
            </c:extLst>
          </c:dLbls>
          <c:trendline>
            <c:spPr>
              <a:ln w="9525" cap="rnd">
                <a:solidFill>
                  <a:schemeClr val="accent1"/>
                </a:solidFill>
              </a:ln>
              <a:effectLst/>
            </c:spPr>
            <c:trendlineType val="linear"/>
            <c:dispRSqr val="0"/>
            <c:dispEq val="0"/>
          </c:trendline>
          <c:trendline>
            <c:spPr>
              <a:ln w="9525" cap="rnd">
                <a:solidFill>
                  <a:schemeClr val="accent1"/>
                </a:solidFill>
              </a:ln>
              <a:effectLst/>
            </c:spPr>
            <c:trendlineType val="linear"/>
            <c:dispRSqr val="0"/>
            <c:dispEq val="0"/>
          </c:trendline>
          <c:xVal>
            <c:numRef>
              <c:f>Data!$P$2:$P$23</c:f>
              <c:numCache>
                <c:formatCode>General</c:formatCode>
                <c:ptCount val="22"/>
                <c:pt idx="0">
                  <c:v>37720.888116896822</c:v>
                </c:pt>
                <c:pt idx="1">
                  <c:v>36740.690304249991</c:v>
                </c:pt>
                <c:pt idx="2">
                  <c:v>19491.108301634893</c:v>
                </c:pt>
                <c:pt idx="3">
                  <c:v>40702.73715894825</c:v>
                </c:pt>
                <c:pt idx="4">
                  <c:v>14318.726962708481</c:v>
                </c:pt>
                <c:pt idx="5">
                  <c:v>32926.348420537113</c:v>
                </c:pt>
                <c:pt idx="6">
                  <c:v>34127.056574659429</c:v>
                </c:pt>
                <c:pt idx="7">
                  <c:v>35863.90434891067</c:v>
                </c:pt>
                <c:pt idx="8">
                  <c:v>24247.073371932063</c:v>
                </c:pt>
                <c:pt idx="9">
                  <c:v>34049.293319750308</c:v>
                </c:pt>
                <c:pt idx="10">
                  <c:v>39699.582671593693</c:v>
                </c:pt>
                <c:pt idx="11">
                  <c:v>34665.011807062241</c:v>
                </c:pt>
                <c:pt idx="12">
                  <c:v>39221.742760109853</c:v>
                </c:pt>
                <c:pt idx="13">
                  <c:v>58173.344198283819</c:v>
                </c:pt>
                <c:pt idx="14">
                  <c:v>14288.475334700324</c:v>
                </c:pt>
                <c:pt idx="15">
                  <c:v>25057.053636395893</c:v>
                </c:pt>
                <c:pt idx="16">
                  <c:v>15340.823108668072</c:v>
                </c:pt>
                <c:pt idx="17">
                  <c:v>22105.991821735253</c:v>
                </c:pt>
                <c:pt idx="18">
                  <c:v>30072.329902517016</c:v>
                </c:pt>
                <c:pt idx="19">
                  <c:v>34914.808097024033</c:v>
                </c:pt>
                <c:pt idx="20">
                  <c:v>46808.611000751916</c:v>
                </c:pt>
                <c:pt idx="21">
                  <c:v>31418.829107936115</c:v>
                </c:pt>
              </c:numCache>
            </c:numRef>
          </c:xVal>
          <c:yVal>
            <c:numRef>
              <c:f>Data!$Q$2:$Q$23</c:f>
              <c:numCache>
                <c:formatCode>General</c:formatCode>
                <c:ptCount val="22"/>
                <c:pt idx="0">
                  <c:v>1.0779993514730468E-2</c:v>
                </c:pt>
                <c:pt idx="1">
                  <c:v>7.8088209535846611E-3</c:v>
                </c:pt>
                <c:pt idx="2">
                  <c:v>3.6569467003770215E-2</c:v>
                </c:pt>
                <c:pt idx="3">
                  <c:v>2.1020227522098311E-3</c:v>
                </c:pt>
                <c:pt idx="4">
                  <c:v>4.814375838883507E-2</c:v>
                </c:pt>
                <c:pt idx="5">
                  <c:v>1.4593644286206376E-2</c:v>
                </c:pt>
                <c:pt idx="6">
                  <c:v>4.6626361243522711E-3</c:v>
                </c:pt>
                <c:pt idx="7">
                  <c:v>1.0608380863718602E-2</c:v>
                </c:pt>
                <c:pt idx="8">
                  <c:v>1.9748283928088296E-2</c:v>
                </c:pt>
                <c:pt idx="9">
                  <c:v>9.668089543427039E-3</c:v>
                </c:pt>
                <c:pt idx="10">
                  <c:v>6.2673322432792444E-3</c:v>
                </c:pt>
                <c:pt idx="11">
                  <c:v>-3.877594245246252E-4</c:v>
                </c:pt>
                <c:pt idx="12">
                  <c:v>9.4908109761805866E-3</c:v>
                </c:pt>
                <c:pt idx="13">
                  <c:v>6.3625234585004799E-3</c:v>
                </c:pt>
                <c:pt idx="14">
                  <c:v>4.7056915150021375E-2</c:v>
                </c:pt>
                <c:pt idx="15">
                  <c:v>4.2276212526877631E-3</c:v>
                </c:pt>
                <c:pt idx="16">
                  <c:v>5.9235326289007115E-2</c:v>
                </c:pt>
                <c:pt idx="17">
                  <c:v>2.6745536756900258E-2</c:v>
                </c:pt>
                <c:pt idx="18">
                  <c:v>5.840190393109723E-3</c:v>
                </c:pt>
                <c:pt idx="19">
                  <c:v>1.7086191051910428E-2</c:v>
                </c:pt>
                <c:pt idx="20">
                  <c:v>8.8755626520837343E-3</c:v>
                </c:pt>
                <c:pt idx="21">
                  <c:v>1.0398690997182668E-2</c:v>
                </c:pt>
              </c:numCache>
            </c:numRef>
          </c:yVal>
          <c:smooth val="0"/>
          <c:extLst>
            <c:ext xmlns:c15="http://schemas.microsoft.com/office/drawing/2012/chart" uri="{02D57815-91ED-43cb-92C2-25804820EDAC}">
              <c15:datalabelsRange>
                <c15:f>Data!$B$2:$B$23</c15:f>
                <c15:dlblRangeCache>
                  <c:ptCount val="22"/>
                  <c:pt idx="0">
                    <c:v>AUT</c:v>
                  </c:pt>
                  <c:pt idx="1">
                    <c:v>BEL</c:v>
                  </c:pt>
                  <c:pt idx="2">
                    <c:v>CZE</c:v>
                  </c:pt>
                  <c:pt idx="3">
                    <c:v>DNK</c:v>
                  </c:pt>
                  <c:pt idx="4">
                    <c:v>EST</c:v>
                  </c:pt>
                  <c:pt idx="5">
                    <c:v>FIN</c:v>
                  </c:pt>
                  <c:pt idx="6">
                    <c:v>FRA</c:v>
                  </c:pt>
                  <c:pt idx="7">
                    <c:v>DEU</c:v>
                  </c:pt>
                  <c:pt idx="8">
                    <c:v>GRC</c:v>
                  </c:pt>
                  <c:pt idx="9">
                    <c:v>ISL</c:v>
                  </c:pt>
                  <c:pt idx="10">
                    <c:v>IRL</c:v>
                  </c:pt>
                  <c:pt idx="11">
                    <c:v>ITA</c:v>
                  </c:pt>
                  <c:pt idx="12">
                    <c:v>NLD</c:v>
                  </c:pt>
                  <c:pt idx="13">
                    <c:v>NOR</c:v>
                  </c:pt>
                  <c:pt idx="14">
                    <c:v>POL</c:v>
                  </c:pt>
                  <c:pt idx="15">
                    <c:v>PRT</c:v>
                  </c:pt>
                  <c:pt idx="16">
                    <c:v>SVK</c:v>
                  </c:pt>
                  <c:pt idx="17">
                    <c:v>SVN</c:v>
                  </c:pt>
                  <c:pt idx="18">
                    <c:v>ESP</c:v>
                  </c:pt>
                  <c:pt idx="19">
                    <c:v>SWE</c:v>
                  </c:pt>
                  <c:pt idx="20">
                    <c:v>CHE</c:v>
                  </c:pt>
                  <c:pt idx="21">
                    <c:v>GBR</c:v>
                  </c:pt>
                </c15:dlblRangeCache>
              </c15:datalabelsRange>
            </c:ext>
            <c:ext xmlns:c16="http://schemas.microsoft.com/office/drawing/2014/chart" uri="{C3380CC4-5D6E-409C-BE32-E72D297353CC}">
              <c16:uniqueId val="{00000018-52B8-4D16-A031-4753D87157C5}"/>
            </c:ext>
          </c:extLst>
        </c:ser>
        <c:dLbls>
          <c:dLblPos val="t"/>
          <c:showLegendKey val="0"/>
          <c:showVal val="1"/>
          <c:showCatName val="0"/>
          <c:showSerName val="0"/>
          <c:showPercent val="0"/>
          <c:showBubbleSize val="0"/>
        </c:dLbls>
        <c:axId val="1264703408"/>
        <c:axId val="1152542128"/>
      </c:scatterChart>
      <c:valAx>
        <c:axId val="1264703408"/>
        <c:scaling>
          <c:orientation val="minMax"/>
          <c:max val="60000"/>
          <c:min val="10000"/>
        </c:scaling>
        <c:delete val="0"/>
        <c:axPos val="b"/>
        <c:majorGridlines>
          <c:spPr>
            <a:ln w="9525" cap="flat" cmpd="sng" algn="ctr">
              <a:solidFill>
                <a:schemeClr val="dk1">
                  <a:lumMod val="15000"/>
                  <a:lumOff val="85000"/>
                </a:schemeClr>
              </a:solidFill>
              <a:round/>
            </a:ln>
            <a:effectLst/>
          </c:spPr>
        </c:majorGridlines>
        <c:numFmt formatCode="#,##0" sourceLinked="0"/>
        <c:majorTickMark val="none"/>
        <c:minorTickMark val="none"/>
        <c:tickLblPos val="nextTo"/>
        <c:spPr>
          <a:noFill/>
          <a:ln w="9525" cap="rnd">
            <a:solidFill>
              <a:schemeClr val="dk1">
                <a:lumMod val="25000"/>
                <a:lumOff val="75000"/>
              </a:schemeClr>
            </a:solidFill>
            <a:round/>
          </a:ln>
          <a:effectLst/>
        </c:spPr>
        <c:txPr>
          <a:bodyPr rot="-60000000" spcFirstLastPara="1" vertOverflow="ellipsis" vert="horz" wrap="square" anchor="ctr" anchorCtr="1"/>
          <a:lstStyle/>
          <a:p>
            <a:pPr>
              <a:defRPr sz="1600" b="0" i="0" u="none" strike="noStrike" kern="1200" spc="0" baseline="0">
                <a:solidFill>
                  <a:schemeClr val="dk1">
                    <a:lumMod val="65000"/>
                    <a:lumOff val="35000"/>
                  </a:schemeClr>
                </a:solidFill>
                <a:latin typeface="Open Sans Extrabold" panose="020B0906030804020204" pitchFamily="34" charset="0"/>
                <a:ea typeface="Open Sans Extrabold" panose="020B0906030804020204" pitchFamily="34" charset="0"/>
                <a:cs typeface="Open Sans Extrabold" panose="020B0906030804020204" pitchFamily="34" charset="0"/>
              </a:defRPr>
            </a:pPr>
            <a:endParaRPr lang="en-US"/>
          </a:p>
        </c:txPr>
        <c:crossAx val="1152542128"/>
        <c:crosses val="autoZero"/>
        <c:crossBetween val="midCat"/>
      </c:valAx>
      <c:valAx>
        <c:axId val="1152542128"/>
        <c:scaling>
          <c:orientation val="minMax"/>
        </c:scaling>
        <c:delete val="0"/>
        <c:axPos val="l"/>
        <c:majorGridlines>
          <c:spPr>
            <a:ln w="9525" cap="flat" cmpd="sng" algn="ctr">
              <a:solidFill>
                <a:schemeClr val="dk1">
                  <a:lumMod val="15000"/>
                  <a:lumOff val="85000"/>
                </a:schemeClr>
              </a:solidFill>
              <a:round/>
            </a:ln>
            <a:effectLst/>
          </c:spPr>
        </c:majorGridlines>
        <c:numFmt formatCode="0%" sourceLinked="0"/>
        <c:majorTickMark val="none"/>
        <c:minorTickMark val="none"/>
        <c:tickLblPos val="nextTo"/>
        <c:spPr>
          <a:noFill/>
          <a:ln w="9525" cap="rnd">
            <a:solidFill>
              <a:schemeClr val="dk1">
                <a:lumMod val="25000"/>
                <a:lumOff val="75000"/>
              </a:schemeClr>
            </a:solidFill>
            <a:round/>
          </a:ln>
          <a:effectLst/>
        </c:spPr>
        <c:txPr>
          <a:bodyPr rot="-60000000" spcFirstLastPara="1" vertOverflow="ellipsis" vert="horz" wrap="square" anchor="ctr" anchorCtr="1"/>
          <a:lstStyle/>
          <a:p>
            <a:pPr>
              <a:defRPr sz="1600" b="0" i="0" u="none" strike="noStrike" kern="1200" spc="0" baseline="0">
                <a:solidFill>
                  <a:schemeClr val="dk1">
                    <a:lumMod val="65000"/>
                    <a:lumOff val="35000"/>
                  </a:schemeClr>
                </a:solidFill>
                <a:latin typeface="Open Sans Light" panose="020B0306030504020204" pitchFamily="34" charset="0"/>
                <a:ea typeface="Open Sans Light" panose="020B0306030504020204" pitchFamily="34" charset="0"/>
                <a:cs typeface="Open Sans Light" panose="020B0306030504020204" pitchFamily="34" charset="0"/>
              </a:defRPr>
            </a:pPr>
            <a:endParaRPr lang="en-US"/>
          </a:p>
        </c:txPr>
        <c:crossAx val="1264703408"/>
        <c:crosses val="autoZero"/>
        <c:crossBetween val="midCat"/>
        <c:majorUnit val="2.0000000000000004E-2"/>
      </c:valAx>
      <c:spPr>
        <a:gradFill>
          <a:gsLst>
            <a:gs pos="100000">
              <a:schemeClr val="lt1">
                <a:lumMod val="95000"/>
              </a:schemeClr>
            </a:gs>
            <a:gs pos="0">
              <a:schemeClr val="lt1">
                <a:alpha val="0"/>
              </a:schemeClr>
            </a:gs>
          </a:gsLst>
          <a:lin ang="5400000" scaled="0"/>
        </a:grad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baseline="0">
                <a:solidFill>
                  <a:schemeClr val="tx1">
                    <a:lumMod val="65000"/>
                    <a:lumOff val="35000"/>
                  </a:schemeClr>
                </a:solidFill>
                <a:latin typeface="Open Sans ExtraBold" pitchFamily="2" charset="0"/>
                <a:ea typeface="Open Sans ExtraBold" pitchFamily="2" charset="0"/>
                <a:cs typeface="Open Sans ExtraBold" pitchFamily="2" charset="0"/>
              </a:defRPr>
            </a:pPr>
            <a:r>
              <a:rPr lang="pt-PT" sz="1400">
                <a:latin typeface="Open Sans ExtraBold" pitchFamily="2" charset="0"/>
                <a:ea typeface="Open Sans ExtraBold" pitchFamily="2" charset="0"/>
                <a:cs typeface="Open Sans ExtraBold" pitchFamily="2" charset="0"/>
              </a:rPr>
              <a:t>PIB per</a:t>
            </a:r>
            <a:r>
              <a:rPr lang="pt-PT" sz="1400" baseline="0">
                <a:latin typeface="Open Sans ExtraBold" pitchFamily="2" charset="0"/>
                <a:ea typeface="Open Sans ExtraBold" pitchFamily="2" charset="0"/>
                <a:cs typeface="Open Sans ExtraBold" pitchFamily="2" charset="0"/>
              </a:rPr>
              <a:t> capita em PPS de Portugal</a:t>
            </a:r>
          </a:p>
          <a:p>
            <a:pPr>
              <a:defRPr sz="1400">
                <a:latin typeface="Open Sans ExtraBold" pitchFamily="2" charset="0"/>
                <a:ea typeface="Open Sans ExtraBold" pitchFamily="2" charset="0"/>
                <a:cs typeface="Open Sans ExtraBold" pitchFamily="2" charset="0"/>
              </a:defRPr>
            </a:pPr>
            <a:r>
              <a:rPr lang="pt-PT" sz="1400" baseline="0">
                <a:latin typeface="Open Sans ExtraBold" pitchFamily="2" charset="0"/>
                <a:ea typeface="Open Sans ExtraBold" pitchFamily="2" charset="0"/>
                <a:cs typeface="Open Sans ExtraBold" pitchFamily="2" charset="0"/>
              </a:rPr>
              <a:t>(EU27=100)</a:t>
            </a:r>
            <a:endParaRPr lang="pt-PT" sz="1400">
              <a:latin typeface="Open Sans ExtraBold" pitchFamily="2" charset="0"/>
              <a:ea typeface="Open Sans ExtraBold" pitchFamily="2" charset="0"/>
              <a:cs typeface="Open Sans ExtraBold" pitchFamily="2" charset="0"/>
            </a:endParaRPr>
          </a:p>
        </c:rich>
      </c:tx>
      <c:overlay val="0"/>
      <c:spPr>
        <a:noFill/>
        <a:ln>
          <a:noFill/>
        </a:ln>
        <a:effectLst/>
      </c:spPr>
      <c:txPr>
        <a:bodyPr rot="0" spcFirstLastPara="1" vertOverflow="ellipsis" vert="horz" wrap="square" anchor="ctr" anchorCtr="1"/>
        <a:lstStyle/>
        <a:p>
          <a:pPr>
            <a:defRPr sz="1400" b="1" i="0" u="none" strike="noStrike" kern="1200" baseline="0">
              <a:solidFill>
                <a:schemeClr val="tx1">
                  <a:lumMod val="65000"/>
                  <a:lumOff val="35000"/>
                </a:schemeClr>
              </a:solidFill>
              <a:latin typeface="Open Sans ExtraBold" pitchFamily="2" charset="0"/>
              <a:ea typeface="Open Sans ExtraBold" pitchFamily="2" charset="0"/>
              <a:cs typeface="Open Sans ExtraBold" pitchFamily="2" charset="0"/>
            </a:defRPr>
          </a:pPr>
          <a:endParaRPr lang="en-US"/>
        </a:p>
      </c:txPr>
    </c:title>
    <c:autoTitleDeleted val="0"/>
    <c:plotArea>
      <c:layout/>
      <c:lineChart>
        <c:grouping val="standard"/>
        <c:varyColors val="0"/>
        <c:ser>
          <c:idx val="0"/>
          <c:order val="0"/>
          <c:spPr>
            <a:ln w="76200" cap="rnd">
              <a:solidFill>
                <a:schemeClr val="accent1"/>
              </a:solidFill>
              <a:round/>
            </a:ln>
            <a:effectLst>
              <a:outerShdw blurRad="57150" dist="19050" dir="5400000" algn="ctr" rotWithShape="0">
                <a:srgbClr val="000000">
                  <a:alpha val="63000"/>
                </a:srgbClr>
              </a:outerShdw>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lumMod val="75000"/>
                        <a:lumOff val="25000"/>
                      </a:schemeClr>
                    </a:solidFill>
                    <a:latin typeface="Open Sans ExtraBold" pitchFamily="2" charset="0"/>
                    <a:ea typeface="Open Sans ExtraBold" pitchFamily="2" charset="0"/>
                    <a:cs typeface="Open Sans ExtraBold" pitchFamily="2"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Quadro!$A$9:$A$31</c:f>
              <c:numCache>
                <c:formatCode>General</c:formatCode>
                <c:ptCount val="23"/>
                <c:pt idx="0">
                  <c:v>2000</c:v>
                </c:pt>
                <c:pt idx="1">
                  <c:v>2001</c:v>
                </c:pt>
                <c:pt idx="2">
                  <c:v>2002</c:v>
                </c:pt>
                <c:pt idx="3">
                  <c:v>2003</c:v>
                </c:pt>
                <c:pt idx="4">
                  <c:v>2004</c:v>
                </c:pt>
                <c:pt idx="5">
                  <c:v>2005</c:v>
                </c:pt>
                <c:pt idx="6">
                  <c:v>2006</c:v>
                </c:pt>
                <c:pt idx="7">
                  <c:v>2007</c:v>
                </c:pt>
                <c:pt idx="8">
                  <c:v>2008</c:v>
                </c:pt>
                <c:pt idx="9">
                  <c:v>2009</c:v>
                </c:pt>
                <c:pt idx="10">
                  <c:v>2010</c:v>
                </c:pt>
                <c:pt idx="11">
                  <c:v>2011</c:v>
                </c:pt>
                <c:pt idx="12">
                  <c:v>2012</c:v>
                </c:pt>
                <c:pt idx="13">
                  <c:v>2013</c:v>
                </c:pt>
                <c:pt idx="14">
                  <c:v>2014</c:v>
                </c:pt>
                <c:pt idx="15">
                  <c:v>2015</c:v>
                </c:pt>
                <c:pt idx="16">
                  <c:v>2016</c:v>
                </c:pt>
                <c:pt idx="17">
                  <c:v>2017</c:v>
                </c:pt>
                <c:pt idx="18">
                  <c:v>2018</c:v>
                </c:pt>
                <c:pt idx="19">
                  <c:v>2019</c:v>
                </c:pt>
                <c:pt idx="20">
                  <c:v>2020</c:v>
                </c:pt>
                <c:pt idx="21">
                  <c:v>2021</c:v>
                </c:pt>
                <c:pt idx="22">
                  <c:v>2022</c:v>
                </c:pt>
              </c:numCache>
            </c:numRef>
          </c:cat>
          <c:val>
            <c:numRef>
              <c:f>Quadro!$E$9:$E$31</c:f>
              <c:numCache>
                <c:formatCode>0</c:formatCode>
                <c:ptCount val="23"/>
                <c:pt idx="0">
                  <c:v>85.326086956521735</c:v>
                </c:pt>
                <c:pt idx="1">
                  <c:v>84.375</c:v>
                </c:pt>
                <c:pt idx="2">
                  <c:v>83.91959798994975</c:v>
                </c:pt>
                <c:pt idx="3">
                  <c:v>84.236453201970434</c:v>
                </c:pt>
                <c:pt idx="4">
                  <c:v>82.547169811320757</c:v>
                </c:pt>
                <c:pt idx="5">
                  <c:v>84.545454545454547</c:v>
                </c:pt>
                <c:pt idx="6">
                  <c:v>84.482758620689651</c:v>
                </c:pt>
                <c:pt idx="7">
                  <c:v>82.520325203252028</c:v>
                </c:pt>
                <c:pt idx="8">
                  <c:v>81.818181818181827</c:v>
                </c:pt>
                <c:pt idx="9">
                  <c:v>82.987551867219921</c:v>
                </c:pt>
                <c:pt idx="10">
                  <c:v>82.730923694779108</c:v>
                </c:pt>
                <c:pt idx="11">
                  <c:v>78.125</c:v>
                </c:pt>
                <c:pt idx="12">
                  <c:v>75.581395348837205</c:v>
                </c:pt>
                <c:pt idx="13">
                  <c:v>77.692307692307693</c:v>
                </c:pt>
                <c:pt idx="14">
                  <c:v>77.443609022556387</c:v>
                </c:pt>
                <c:pt idx="15">
                  <c:v>77.454545454545453</c:v>
                </c:pt>
                <c:pt idx="16">
                  <c:v>77.659574468085097</c:v>
                </c:pt>
                <c:pt idx="17">
                  <c:v>77.474402730375431</c:v>
                </c:pt>
                <c:pt idx="18">
                  <c:v>78.21782178217822</c:v>
                </c:pt>
                <c:pt idx="19">
                  <c:v>78.594249201277961</c:v>
                </c:pt>
                <c:pt idx="20">
                  <c:v>76.254180602006699</c:v>
                </c:pt>
                <c:pt idx="21">
                  <c:v>73.993808049535602</c:v>
                </c:pt>
                <c:pt idx="22" formatCode="General">
                  <c:v>79</c:v>
                </c:pt>
              </c:numCache>
            </c:numRef>
          </c:val>
          <c:smooth val="0"/>
          <c:extLst>
            <c:ext xmlns:c16="http://schemas.microsoft.com/office/drawing/2014/chart" uri="{C3380CC4-5D6E-409C-BE32-E72D297353CC}">
              <c16:uniqueId val="{00000000-6D4F-467F-9E73-3411EA0B0CA0}"/>
            </c:ext>
          </c:extLst>
        </c:ser>
        <c:dLbls>
          <c:dLblPos val="ctr"/>
          <c:showLegendKey val="0"/>
          <c:showVal val="1"/>
          <c:showCatName val="0"/>
          <c:showSerName val="0"/>
          <c:showPercent val="0"/>
          <c:showBubbleSize val="0"/>
        </c:dLbls>
        <c:smooth val="0"/>
        <c:axId val="209914096"/>
        <c:axId val="209913680"/>
      </c:lineChart>
      <c:catAx>
        <c:axId val="209914096"/>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Open Sans ExtraBold" pitchFamily="2" charset="0"/>
                <a:ea typeface="Open Sans ExtraBold" pitchFamily="2" charset="0"/>
                <a:cs typeface="Open Sans ExtraBold" pitchFamily="2" charset="0"/>
              </a:defRPr>
            </a:pPr>
            <a:endParaRPr lang="en-US"/>
          </a:p>
        </c:txPr>
        <c:crossAx val="209913680"/>
        <c:crosses val="autoZero"/>
        <c:auto val="1"/>
        <c:lblAlgn val="ctr"/>
        <c:lblOffset val="100"/>
        <c:tickLblSkip val="2"/>
        <c:noMultiLvlLbl val="0"/>
      </c:catAx>
      <c:valAx>
        <c:axId val="209913680"/>
        <c:scaling>
          <c:orientation val="minMax"/>
        </c:scaling>
        <c:delete val="1"/>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crossAx val="20991409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8160807363868254E-2"/>
          <c:y val="2.8196093841928702E-2"/>
          <c:w val="0.83100232893423531"/>
          <c:h val="0.8790470325780938"/>
        </c:manualLayout>
      </c:layout>
      <c:barChart>
        <c:barDir val="col"/>
        <c:grouping val="clustered"/>
        <c:varyColors val="0"/>
        <c:ser>
          <c:idx val="2"/>
          <c:order val="0"/>
          <c:tx>
            <c:strRef>
              <c:f>Quadro!$AU$9</c:f>
              <c:strCache>
                <c:ptCount val="1"/>
                <c:pt idx="0">
                  <c:v>Deficit public % PIB</c:v>
                </c:pt>
              </c:strCache>
            </c:strRef>
          </c:tx>
          <c:spPr>
            <a:solidFill>
              <a:srgbClr val="A8D8F2"/>
            </a:solidFill>
            <a:ln w="9525" cap="flat" cmpd="sng" algn="ctr">
              <a:noFill/>
              <a:round/>
            </a:ln>
            <a:effectLst/>
          </c:spPr>
          <c:invertIfNegative val="0"/>
          <c:cat>
            <c:numRef>
              <c:f>Quadro!$AQ$23:$AQ$46</c:f>
              <c:numCache>
                <c:formatCode>General</c:formatCode>
                <c:ptCount val="24"/>
                <c:pt idx="0">
                  <c:v>1990</c:v>
                </c:pt>
                <c:pt idx="1">
                  <c:v>1991</c:v>
                </c:pt>
                <c:pt idx="2">
                  <c:v>1992</c:v>
                </c:pt>
                <c:pt idx="3">
                  <c:v>1993</c:v>
                </c:pt>
                <c:pt idx="4">
                  <c:v>1994</c:v>
                </c:pt>
                <c:pt idx="5">
                  <c:v>1995</c:v>
                </c:pt>
                <c:pt idx="6">
                  <c:v>1996</c:v>
                </c:pt>
                <c:pt idx="7">
                  <c:v>1997</c:v>
                </c:pt>
                <c:pt idx="8">
                  <c:v>1998</c:v>
                </c:pt>
                <c:pt idx="9">
                  <c:v>1999</c:v>
                </c:pt>
                <c:pt idx="10">
                  <c:v>2000</c:v>
                </c:pt>
                <c:pt idx="11">
                  <c:v>2001</c:v>
                </c:pt>
                <c:pt idx="12">
                  <c:v>2002</c:v>
                </c:pt>
                <c:pt idx="13">
                  <c:v>2003</c:v>
                </c:pt>
                <c:pt idx="14">
                  <c:v>2004</c:v>
                </c:pt>
                <c:pt idx="15">
                  <c:v>2005</c:v>
                </c:pt>
                <c:pt idx="16">
                  <c:v>2006</c:v>
                </c:pt>
                <c:pt idx="17">
                  <c:v>2007</c:v>
                </c:pt>
                <c:pt idx="18">
                  <c:v>2008</c:v>
                </c:pt>
                <c:pt idx="19">
                  <c:v>2009</c:v>
                </c:pt>
                <c:pt idx="20">
                  <c:v>2010</c:v>
                </c:pt>
                <c:pt idx="21">
                  <c:v>2011</c:v>
                </c:pt>
                <c:pt idx="22">
                  <c:v>2012</c:v>
                </c:pt>
                <c:pt idx="23">
                  <c:v>2013</c:v>
                </c:pt>
              </c:numCache>
            </c:numRef>
          </c:cat>
          <c:val>
            <c:numRef>
              <c:f>Quadro!$AU$23:$AU$46</c:f>
              <c:numCache>
                <c:formatCode>0.00%</c:formatCode>
                <c:ptCount val="24"/>
                <c:pt idx="0">
                  <c:v>6.6977878756496037E-2</c:v>
                </c:pt>
                <c:pt idx="1">
                  <c:v>7.7998339898184457E-2</c:v>
                </c:pt>
                <c:pt idx="2">
                  <c:v>5.0100916164522759E-2</c:v>
                </c:pt>
                <c:pt idx="3">
                  <c:v>7.9274976550287438E-2</c:v>
                </c:pt>
                <c:pt idx="4">
                  <c:v>7.2477193166890969E-2</c:v>
                </c:pt>
                <c:pt idx="5">
                  <c:v>5.4721659680570453E-2</c:v>
                </c:pt>
                <c:pt idx="6">
                  <c:v>4.9647880347149391E-2</c:v>
                </c:pt>
                <c:pt idx="7">
                  <c:v>3.7299584066185582E-2</c:v>
                </c:pt>
                <c:pt idx="8">
                  <c:v>3.8539905894100536E-2</c:v>
                </c:pt>
                <c:pt idx="9">
                  <c:v>3.1017663272378981E-2</c:v>
                </c:pt>
                <c:pt idx="10">
                  <c:v>3.3131499181016072E-2</c:v>
                </c:pt>
                <c:pt idx="11">
                  <c:v>4.8109980662158547E-2</c:v>
                </c:pt>
                <c:pt idx="12">
                  <c:v>3.4324605321817026E-2</c:v>
                </c:pt>
                <c:pt idx="13">
                  <c:v>3.7449192860778267E-2</c:v>
                </c:pt>
                <c:pt idx="14">
                  <c:v>4.0406525057731589E-2</c:v>
                </c:pt>
                <c:pt idx="15">
                  <c:v>6.4888089631102763E-2</c:v>
                </c:pt>
                <c:pt idx="16">
                  <c:v>4.627138030890731E-2</c:v>
                </c:pt>
                <c:pt idx="17">
                  <c:v>3.2123346468739072E-2</c:v>
                </c:pt>
                <c:pt idx="18">
                  <c:v>3.6970501199705352E-2</c:v>
                </c:pt>
                <c:pt idx="19">
                  <c:v>0.10174082592215472</c:v>
                </c:pt>
                <c:pt idx="20">
                  <c:v>9.8505433603591347E-2</c:v>
                </c:pt>
                <c:pt idx="21">
                  <c:v>4.3123145374583199E-2</c:v>
                </c:pt>
                <c:pt idx="22">
                  <c:v>6.4621573593915238E-2</c:v>
                </c:pt>
                <c:pt idx="23">
                  <c:v>4.974457689946598E-2</c:v>
                </c:pt>
              </c:numCache>
            </c:numRef>
          </c:val>
          <c:extLst>
            <c:ext xmlns:c16="http://schemas.microsoft.com/office/drawing/2014/chart" uri="{C3380CC4-5D6E-409C-BE32-E72D297353CC}">
              <c16:uniqueId val="{00000000-9D7B-47E7-A21B-C81BBD3E6451}"/>
            </c:ext>
          </c:extLst>
        </c:ser>
        <c:ser>
          <c:idx val="0"/>
          <c:order val="1"/>
          <c:tx>
            <c:strRef>
              <c:f>Quadro!$BH$9</c:f>
              <c:strCache>
                <c:ptCount val="1"/>
                <c:pt idx="0">
                  <c:v>Deficit revisto/PIB revisto</c:v>
                </c:pt>
              </c:strCache>
            </c:strRef>
          </c:tx>
          <c:spPr>
            <a:solidFill>
              <a:srgbClr val="70A0D6"/>
            </a:solidFill>
            <a:ln w="9525" cap="flat" cmpd="sng" algn="ctr">
              <a:noFill/>
              <a:round/>
            </a:ln>
            <a:effectLst/>
          </c:spPr>
          <c:invertIfNegative val="0"/>
          <c:cat>
            <c:numRef>
              <c:f>Quadro!$AQ$23:$AQ$46</c:f>
              <c:numCache>
                <c:formatCode>General</c:formatCode>
                <c:ptCount val="24"/>
                <c:pt idx="0">
                  <c:v>1990</c:v>
                </c:pt>
                <c:pt idx="1">
                  <c:v>1991</c:v>
                </c:pt>
                <c:pt idx="2">
                  <c:v>1992</c:v>
                </c:pt>
                <c:pt idx="3">
                  <c:v>1993</c:v>
                </c:pt>
                <c:pt idx="4">
                  <c:v>1994</c:v>
                </c:pt>
                <c:pt idx="5">
                  <c:v>1995</c:v>
                </c:pt>
                <c:pt idx="6">
                  <c:v>1996</c:v>
                </c:pt>
                <c:pt idx="7">
                  <c:v>1997</c:v>
                </c:pt>
                <c:pt idx="8">
                  <c:v>1998</c:v>
                </c:pt>
                <c:pt idx="9">
                  <c:v>1999</c:v>
                </c:pt>
                <c:pt idx="10">
                  <c:v>2000</c:v>
                </c:pt>
                <c:pt idx="11">
                  <c:v>2001</c:v>
                </c:pt>
                <c:pt idx="12">
                  <c:v>2002</c:v>
                </c:pt>
                <c:pt idx="13">
                  <c:v>2003</c:v>
                </c:pt>
                <c:pt idx="14">
                  <c:v>2004</c:v>
                </c:pt>
                <c:pt idx="15">
                  <c:v>2005</c:v>
                </c:pt>
                <c:pt idx="16">
                  <c:v>2006</c:v>
                </c:pt>
                <c:pt idx="17">
                  <c:v>2007</c:v>
                </c:pt>
                <c:pt idx="18">
                  <c:v>2008</c:v>
                </c:pt>
                <c:pt idx="19">
                  <c:v>2009</c:v>
                </c:pt>
                <c:pt idx="20">
                  <c:v>2010</c:v>
                </c:pt>
                <c:pt idx="21">
                  <c:v>2011</c:v>
                </c:pt>
                <c:pt idx="22">
                  <c:v>2012</c:v>
                </c:pt>
                <c:pt idx="23">
                  <c:v>2013</c:v>
                </c:pt>
              </c:numCache>
            </c:numRef>
          </c:cat>
          <c:val>
            <c:numRef>
              <c:f>Quadro!$BH$23:$BH$46</c:f>
              <c:numCache>
                <c:formatCode>General</c:formatCode>
                <c:ptCount val="24"/>
                <c:pt idx="10" formatCode="0.0%">
                  <c:v>3.3131499181016072E-2</c:v>
                </c:pt>
                <c:pt idx="11" formatCode="0.0%">
                  <c:v>4.4321100550974345E-2</c:v>
                </c:pt>
                <c:pt idx="12" formatCode="0.0%">
                  <c:v>2.6748317457854262E-2</c:v>
                </c:pt>
                <c:pt idx="13" formatCode="0.0%">
                  <c:v>2.591326696732052E-2</c:v>
                </c:pt>
                <c:pt idx="14" formatCode="0.0%">
                  <c:v>2.5456392779586421E-2</c:v>
                </c:pt>
                <c:pt idx="15" formatCode="0.0%">
                  <c:v>4.429047870976572E-2</c:v>
                </c:pt>
                <c:pt idx="16" formatCode="0.0%">
                  <c:v>2.2509608905441434E-2</c:v>
                </c:pt>
                <c:pt idx="17" formatCode="0.0%">
                  <c:v>5.130636022473602E-3</c:v>
                </c:pt>
                <c:pt idx="18" formatCode="0.0%">
                  <c:v>6.0056319774137359E-3</c:v>
                </c:pt>
                <c:pt idx="19" formatCode="0.0%">
                  <c:v>6.1603935832344678E-2</c:v>
                </c:pt>
                <c:pt idx="20" formatCode="0.0%">
                  <c:v>5.4520176260659213E-2</c:v>
                </c:pt>
                <c:pt idx="21" formatCode="0.0%">
                  <c:v>4.3331668792566036E-3</c:v>
                </c:pt>
                <c:pt idx="22" formatCode="0.0%">
                  <c:v>2.3452232696045617E-2</c:v>
                </c:pt>
                <c:pt idx="23" formatCode="0.0%">
                  <c:v>6.8267986473616446E-3</c:v>
                </c:pt>
              </c:numCache>
            </c:numRef>
          </c:val>
          <c:extLst>
            <c:ext xmlns:c16="http://schemas.microsoft.com/office/drawing/2014/chart" uri="{C3380CC4-5D6E-409C-BE32-E72D297353CC}">
              <c16:uniqueId val="{00000001-9D7B-47E7-A21B-C81BBD3E6451}"/>
            </c:ext>
          </c:extLst>
        </c:ser>
        <c:dLbls>
          <c:showLegendKey val="0"/>
          <c:showVal val="0"/>
          <c:showCatName val="0"/>
          <c:showSerName val="0"/>
          <c:showPercent val="0"/>
          <c:showBubbleSize val="0"/>
        </c:dLbls>
        <c:gapWidth val="75"/>
        <c:axId val="1131289008"/>
        <c:axId val="1131283024"/>
      </c:barChart>
      <c:lineChart>
        <c:grouping val="standard"/>
        <c:varyColors val="0"/>
        <c:ser>
          <c:idx val="1"/>
          <c:order val="2"/>
          <c:tx>
            <c:strRef>
              <c:f>Quadro!$AT$9</c:f>
              <c:strCache>
                <c:ptCount val="1"/>
                <c:pt idx="0">
                  <c:v>Divida/PIB</c:v>
                </c:pt>
              </c:strCache>
            </c:strRef>
          </c:tx>
          <c:spPr>
            <a:ln w="44450" cap="rnd">
              <a:solidFill>
                <a:srgbClr val="FF3300"/>
              </a:solidFill>
              <a:round/>
            </a:ln>
            <a:effectLst/>
          </c:spPr>
          <c:marker>
            <c:symbol val="none"/>
          </c:marker>
          <c:cat>
            <c:numRef>
              <c:f>Quadro!$A$23:$A$46</c:f>
              <c:numCache>
                <c:formatCode>General</c:formatCode>
                <c:ptCount val="24"/>
                <c:pt idx="0">
                  <c:v>1990</c:v>
                </c:pt>
                <c:pt idx="1">
                  <c:v>1991</c:v>
                </c:pt>
                <c:pt idx="2">
                  <c:v>1992</c:v>
                </c:pt>
                <c:pt idx="3">
                  <c:v>1993</c:v>
                </c:pt>
                <c:pt idx="4">
                  <c:v>1994</c:v>
                </c:pt>
                <c:pt idx="5">
                  <c:v>1995</c:v>
                </c:pt>
                <c:pt idx="6">
                  <c:v>1996</c:v>
                </c:pt>
                <c:pt idx="7">
                  <c:v>1997</c:v>
                </c:pt>
                <c:pt idx="8">
                  <c:v>1998</c:v>
                </c:pt>
                <c:pt idx="9">
                  <c:v>1999</c:v>
                </c:pt>
                <c:pt idx="10">
                  <c:v>2000</c:v>
                </c:pt>
                <c:pt idx="11">
                  <c:v>2001</c:v>
                </c:pt>
                <c:pt idx="12">
                  <c:v>2002</c:v>
                </c:pt>
                <c:pt idx="13">
                  <c:v>2003</c:v>
                </c:pt>
                <c:pt idx="14">
                  <c:v>2004</c:v>
                </c:pt>
                <c:pt idx="15">
                  <c:v>2005</c:v>
                </c:pt>
                <c:pt idx="16">
                  <c:v>2006</c:v>
                </c:pt>
                <c:pt idx="17">
                  <c:v>2007</c:v>
                </c:pt>
                <c:pt idx="18">
                  <c:v>2008</c:v>
                </c:pt>
                <c:pt idx="19">
                  <c:v>2009</c:v>
                </c:pt>
                <c:pt idx="20">
                  <c:v>2010</c:v>
                </c:pt>
                <c:pt idx="21">
                  <c:v>2011</c:v>
                </c:pt>
                <c:pt idx="22">
                  <c:v>2012</c:v>
                </c:pt>
                <c:pt idx="23">
                  <c:v>2013</c:v>
                </c:pt>
              </c:numCache>
            </c:numRef>
          </c:cat>
          <c:val>
            <c:numRef>
              <c:f>Quadro!$AT$23:$AT$46</c:f>
              <c:numCache>
                <c:formatCode>0%</c:formatCode>
                <c:ptCount val="24"/>
                <c:pt idx="0">
                  <c:v>0.51338915476719227</c:v>
                </c:pt>
                <c:pt idx="1">
                  <c:v>0.52382817364284151</c:v>
                </c:pt>
                <c:pt idx="2">
                  <c:v>0.50327353889209536</c:v>
                </c:pt>
                <c:pt idx="3">
                  <c:v>0.56166182143997245</c:v>
                </c:pt>
                <c:pt idx="4">
                  <c:v>0.5816361194812073</c:v>
                </c:pt>
                <c:pt idx="5">
                  <c:v>0.59754394829024016</c:v>
                </c:pt>
                <c:pt idx="6">
                  <c:v>0.59279225847510397</c:v>
                </c:pt>
                <c:pt idx="7">
                  <c:v>0.56149186472214896</c:v>
                </c:pt>
                <c:pt idx="8">
                  <c:v>0.5286134180987182</c:v>
                </c:pt>
                <c:pt idx="9">
                  <c:v>0.53055238568228502</c:v>
                </c:pt>
                <c:pt idx="10">
                  <c:v>0.51976993126293902</c:v>
                </c:pt>
                <c:pt idx="11">
                  <c:v>0.53877838902702779</c:v>
                </c:pt>
                <c:pt idx="12">
                  <c:v>0.565387409183571</c:v>
                </c:pt>
                <c:pt idx="13">
                  <c:v>0.58113892928457811</c:v>
                </c:pt>
                <c:pt idx="14">
                  <c:v>0.60771260986972309</c:v>
                </c:pt>
                <c:pt idx="15">
                  <c:v>0.65961541474513541</c:v>
                </c:pt>
                <c:pt idx="16">
                  <c:v>0.67487395664813687</c:v>
                </c:pt>
                <c:pt idx="17">
                  <c:v>0.66622146814625383</c:v>
                </c:pt>
                <c:pt idx="18">
                  <c:v>0.68880445912749244</c:v>
                </c:pt>
                <c:pt idx="19">
                  <c:v>0.78768130389273772</c:v>
                </c:pt>
                <c:pt idx="20">
                  <c:v>0.87802290299347163</c:v>
                </c:pt>
                <c:pt idx="21">
                  <c:v>1.021997216089646</c:v>
                </c:pt>
                <c:pt idx="22">
                  <c:v>1.1781349594264097</c:v>
                </c:pt>
                <c:pt idx="23">
                  <c:v>1.2329139963891269</c:v>
                </c:pt>
              </c:numCache>
            </c:numRef>
          </c:val>
          <c:smooth val="0"/>
          <c:extLst>
            <c:ext xmlns:c16="http://schemas.microsoft.com/office/drawing/2014/chart" uri="{C3380CC4-5D6E-409C-BE32-E72D297353CC}">
              <c16:uniqueId val="{00000004-9D7B-47E7-A21B-C81BBD3E6451}"/>
            </c:ext>
          </c:extLst>
        </c:ser>
        <c:ser>
          <c:idx val="3"/>
          <c:order val="3"/>
          <c:tx>
            <c:strRef>
              <c:f>Quadro!$BG$9</c:f>
              <c:strCache>
                <c:ptCount val="1"/>
                <c:pt idx="0">
                  <c:v>Divida ver s/ PIB ver</c:v>
                </c:pt>
              </c:strCache>
            </c:strRef>
          </c:tx>
          <c:spPr>
            <a:ln w="41275" cap="rnd">
              <a:solidFill>
                <a:srgbClr val="FED115"/>
              </a:solidFill>
              <a:round/>
            </a:ln>
            <a:effectLst/>
          </c:spPr>
          <c:marker>
            <c:symbol val="none"/>
          </c:marker>
          <c:cat>
            <c:numRef>
              <c:f>Quadro!$A$23:$A$46</c:f>
              <c:numCache>
                <c:formatCode>General</c:formatCode>
                <c:ptCount val="24"/>
                <c:pt idx="0">
                  <c:v>1990</c:v>
                </c:pt>
                <c:pt idx="1">
                  <c:v>1991</c:v>
                </c:pt>
                <c:pt idx="2">
                  <c:v>1992</c:v>
                </c:pt>
                <c:pt idx="3">
                  <c:v>1993</c:v>
                </c:pt>
                <c:pt idx="4">
                  <c:v>1994</c:v>
                </c:pt>
                <c:pt idx="5">
                  <c:v>1995</c:v>
                </c:pt>
                <c:pt idx="6">
                  <c:v>1996</c:v>
                </c:pt>
                <c:pt idx="7">
                  <c:v>1997</c:v>
                </c:pt>
                <c:pt idx="8">
                  <c:v>1998</c:v>
                </c:pt>
                <c:pt idx="9">
                  <c:v>1999</c:v>
                </c:pt>
                <c:pt idx="10">
                  <c:v>2000</c:v>
                </c:pt>
                <c:pt idx="11">
                  <c:v>2001</c:v>
                </c:pt>
                <c:pt idx="12">
                  <c:v>2002</c:v>
                </c:pt>
                <c:pt idx="13">
                  <c:v>2003</c:v>
                </c:pt>
                <c:pt idx="14">
                  <c:v>2004</c:v>
                </c:pt>
                <c:pt idx="15">
                  <c:v>2005</c:v>
                </c:pt>
                <c:pt idx="16">
                  <c:v>2006</c:v>
                </c:pt>
                <c:pt idx="17">
                  <c:v>2007</c:v>
                </c:pt>
                <c:pt idx="18">
                  <c:v>2008</c:v>
                </c:pt>
                <c:pt idx="19">
                  <c:v>2009</c:v>
                </c:pt>
                <c:pt idx="20">
                  <c:v>2010</c:v>
                </c:pt>
                <c:pt idx="21">
                  <c:v>2011</c:v>
                </c:pt>
                <c:pt idx="22">
                  <c:v>2012</c:v>
                </c:pt>
                <c:pt idx="23">
                  <c:v>2013</c:v>
                </c:pt>
              </c:numCache>
            </c:numRef>
          </c:cat>
          <c:val>
            <c:numRef>
              <c:f>Quadro!$BG$23:$BG$46</c:f>
              <c:numCache>
                <c:formatCode>General</c:formatCode>
                <c:ptCount val="24"/>
                <c:pt idx="10" formatCode="0%">
                  <c:v>0.51976993126293902</c:v>
                </c:pt>
                <c:pt idx="11" formatCode="0%">
                  <c:v>0.52910266987787247</c:v>
                </c:pt>
                <c:pt idx="12" formatCode="0%">
                  <c:v>0.52528423104319732</c:v>
                </c:pt>
                <c:pt idx="13" formatCode="0%">
                  <c:v>0.53262768029602603</c:v>
                </c:pt>
                <c:pt idx="14" formatCode="0%">
                  <c:v>0.52950824148941034</c:v>
                </c:pt>
                <c:pt idx="15" formatCode="0%">
                  <c:v>0.54898058673922689</c:v>
                </c:pt>
                <c:pt idx="16" formatCode="0%">
                  <c:v>0.54106254978082724</c:v>
                </c:pt>
                <c:pt idx="17" formatCode="0%">
                  <c:v>0.51145927061687302</c:v>
                </c:pt>
                <c:pt idx="18" formatCode="0%">
                  <c:v>0.50174287732157097</c:v>
                </c:pt>
                <c:pt idx="19" formatCode="0%">
                  <c:v>0.56541282969999962</c:v>
                </c:pt>
                <c:pt idx="20" formatCode="0%">
                  <c:v>0.59731140339986954</c:v>
                </c:pt>
                <c:pt idx="21" formatCode="0%">
                  <c:v>0.60769460736002312</c:v>
                </c:pt>
                <c:pt idx="22" formatCode="0%">
                  <c:v>0.65329964667029983</c:v>
                </c:pt>
                <c:pt idx="23" formatCode="0%">
                  <c:v>0.65792244141026446</c:v>
                </c:pt>
              </c:numCache>
            </c:numRef>
          </c:val>
          <c:smooth val="0"/>
          <c:extLst>
            <c:ext xmlns:c16="http://schemas.microsoft.com/office/drawing/2014/chart" uri="{C3380CC4-5D6E-409C-BE32-E72D297353CC}">
              <c16:uniqueId val="{00000007-9D7B-47E7-A21B-C81BBD3E6451}"/>
            </c:ext>
          </c:extLst>
        </c:ser>
        <c:dLbls>
          <c:showLegendKey val="0"/>
          <c:showVal val="0"/>
          <c:showCatName val="0"/>
          <c:showSerName val="0"/>
          <c:showPercent val="0"/>
          <c:showBubbleSize val="0"/>
        </c:dLbls>
        <c:marker val="1"/>
        <c:smooth val="0"/>
        <c:axId val="1264701232"/>
        <c:axId val="1131284112"/>
      </c:lineChart>
      <c:catAx>
        <c:axId val="11312890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defRPr>
            </a:pPr>
            <a:endParaRPr lang="en-US"/>
          </a:p>
        </c:txPr>
        <c:crossAx val="1131283024"/>
        <c:crosses val="autoZero"/>
        <c:auto val="1"/>
        <c:lblAlgn val="ctr"/>
        <c:lblOffset val="100"/>
        <c:tickLblSkip val="5"/>
        <c:noMultiLvlLbl val="0"/>
      </c:catAx>
      <c:valAx>
        <c:axId val="1131283024"/>
        <c:scaling>
          <c:orientation val="minMax"/>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600" b="0" i="0" u="none" strike="noStrike" kern="1200" baseline="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defRPr>
            </a:pPr>
            <a:endParaRPr lang="en-US"/>
          </a:p>
        </c:txPr>
        <c:crossAx val="1131289008"/>
        <c:crosses val="autoZero"/>
        <c:crossBetween val="between"/>
      </c:valAx>
      <c:valAx>
        <c:axId val="1131284112"/>
        <c:scaling>
          <c:orientation val="minMax"/>
          <c:min val="0.4"/>
        </c:scaling>
        <c:delete val="0"/>
        <c:axPos val="r"/>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600" b="0" i="0" u="none" strike="noStrike" kern="1200" baseline="0">
                <a:solidFill>
                  <a:schemeClr val="tx1">
                    <a:lumMod val="50000"/>
                    <a:lumOff val="50000"/>
                  </a:schemeClr>
                </a:solidFill>
                <a:latin typeface="Open Sans Light" panose="020B0306030504020204" pitchFamily="34" charset="0"/>
                <a:ea typeface="Open Sans Light" panose="020B0306030504020204" pitchFamily="34" charset="0"/>
                <a:cs typeface="Open Sans Light" panose="020B0306030504020204" pitchFamily="34" charset="0"/>
              </a:defRPr>
            </a:pPr>
            <a:endParaRPr lang="en-US"/>
          </a:p>
        </c:txPr>
        <c:crossAx val="1264701232"/>
        <c:crosses val="max"/>
        <c:crossBetween val="between"/>
        <c:majorUnit val="0.2"/>
      </c:valAx>
      <c:catAx>
        <c:axId val="1264701232"/>
        <c:scaling>
          <c:orientation val="minMax"/>
        </c:scaling>
        <c:delete val="1"/>
        <c:axPos val="b"/>
        <c:numFmt formatCode="General" sourceLinked="1"/>
        <c:majorTickMark val="none"/>
        <c:minorTickMark val="none"/>
        <c:tickLblPos val="nextTo"/>
        <c:crossAx val="1131284112"/>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1" i="0" u="none" strike="noStrike" kern="1200" spc="0" baseline="0">
                <a:solidFill>
                  <a:schemeClr val="tx1">
                    <a:lumMod val="65000"/>
                    <a:lumOff val="35000"/>
                  </a:schemeClr>
                </a:solidFill>
                <a:latin typeface="Arial" panose="020B0604020202020204" pitchFamily="34" charset="0"/>
                <a:ea typeface="+mn-ea"/>
                <a:cs typeface="Arial" panose="020B0604020202020204" pitchFamily="34" charset="0"/>
              </a:defRPr>
            </a:pPr>
            <a:r>
              <a:rPr lang="pt-PT" sz="2400" b="1"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Taxa</a:t>
            </a:r>
            <a:r>
              <a:rPr lang="pt-PT" sz="2400" b="1" baseline="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 de Juro das obrigações de dívida pública a 10 anos, %, Portugal</a:t>
            </a:r>
            <a:endParaRPr lang="pt-PT" sz="2400" b="1"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endParaRPr>
          </a:p>
        </c:rich>
      </c:tx>
      <c:overlay val="0"/>
      <c:spPr>
        <a:noFill/>
        <a:ln>
          <a:noFill/>
        </a:ln>
        <a:effectLst/>
      </c:spPr>
      <c:txPr>
        <a:bodyPr rot="0" spcFirstLastPara="1" vertOverflow="ellipsis" vert="horz" wrap="square" anchor="ctr" anchorCtr="1"/>
        <a:lstStyle/>
        <a:p>
          <a:pPr>
            <a:defRPr sz="2000" b="1" i="0" u="none" strike="noStrike" kern="1200" spc="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title>
    <c:autoTitleDeleted val="0"/>
    <c:plotArea>
      <c:layout/>
      <c:lineChart>
        <c:grouping val="standard"/>
        <c:varyColors val="0"/>
        <c:ser>
          <c:idx val="0"/>
          <c:order val="0"/>
          <c:spPr>
            <a:ln w="76200" cap="rnd">
              <a:solidFill>
                <a:schemeClr val="accent1"/>
              </a:solidFill>
              <a:round/>
            </a:ln>
            <a:effectLst/>
          </c:spPr>
          <c:marker>
            <c:symbol val="none"/>
          </c:marker>
          <c:cat>
            <c:numRef>
              <c:f>Dados3!$A$2:$A$5000</c:f>
              <c:numCache>
                <c:formatCode>m/d/yyyy</c:formatCode>
                <c:ptCount val="4999"/>
                <c:pt idx="0">
                  <c:v>34459</c:v>
                </c:pt>
                <c:pt idx="1">
                  <c:v>34460</c:v>
                </c:pt>
                <c:pt idx="2">
                  <c:v>34463</c:v>
                </c:pt>
                <c:pt idx="3">
                  <c:v>34464</c:v>
                </c:pt>
                <c:pt idx="4">
                  <c:v>34465</c:v>
                </c:pt>
                <c:pt idx="5">
                  <c:v>34466</c:v>
                </c:pt>
                <c:pt idx="6">
                  <c:v>34467</c:v>
                </c:pt>
                <c:pt idx="7">
                  <c:v>34470</c:v>
                </c:pt>
                <c:pt idx="8">
                  <c:v>34471</c:v>
                </c:pt>
                <c:pt idx="9">
                  <c:v>34472</c:v>
                </c:pt>
                <c:pt idx="10">
                  <c:v>34473</c:v>
                </c:pt>
                <c:pt idx="11">
                  <c:v>34474</c:v>
                </c:pt>
                <c:pt idx="12">
                  <c:v>34477</c:v>
                </c:pt>
                <c:pt idx="13">
                  <c:v>34478</c:v>
                </c:pt>
                <c:pt idx="14">
                  <c:v>34479</c:v>
                </c:pt>
                <c:pt idx="15">
                  <c:v>34480</c:v>
                </c:pt>
                <c:pt idx="16">
                  <c:v>34481</c:v>
                </c:pt>
                <c:pt idx="17">
                  <c:v>34484</c:v>
                </c:pt>
                <c:pt idx="18">
                  <c:v>34485</c:v>
                </c:pt>
                <c:pt idx="19">
                  <c:v>34486</c:v>
                </c:pt>
                <c:pt idx="20">
                  <c:v>34488</c:v>
                </c:pt>
                <c:pt idx="21">
                  <c:v>34491</c:v>
                </c:pt>
                <c:pt idx="22">
                  <c:v>34492</c:v>
                </c:pt>
                <c:pt idx="23">
                  <c:v>34493</c:v>
                </c:pt>
                <c:pt idx="24">
                  <c:v>34494</c:v>
                </c:pt>
                <c:pt idx="25">
                  <c:v>34499</c:v>
                </c:pt>
                <c:pt idx="26">
                  <c:v>34500</c:v>
                </c:pt>
                <c:pt idx="27">
                  <c:v>34501</c:v>
                </c:pt>
                <c:pt idx="28">
                  <c:v>34502</c:v>
                </c:pt>
                <c:pt idx="29">
                  <c:v>34505</c:v>
                </c:pt>
                <c:pt idx="30">
                  <c:v>34506</c:v>
                </c:pt>
                <c:pt idx="31">
                  <c:v>34507</c:v>
                </c:pt>
                <c:pt idx="32">
                  <c:v>34508</c:v>
                </c:pt>
                <c:pt idx="33">
                  <c:v>34509</c:v>
                </c:pt>
                <c:pt idx="34">
                  <c:v>34512</c:v>
                </c:pt>
                <c:pt idx="35">
                  <c:v>34513</c:v>
                </c:pt>
                <c:pt idx="36">
                  <c:v>34514</c:v>
                </c:pt>
                <c:pt idx="37">
                  <c:v>34515</c:v>
                </c:pt>
                <c:pt idx="38">
                  <c:v>34516</c:v>
                </c:pt>
                <c:pt idx="39">
                  <c:v>34519</c:v>
                </c:pt>
                <c:pt idx="40">
                  <c:v>34520</c:v>
                </c:pt>
                <c:pt idx="41">
                  <c:v>34521</c:v>
                </c:pt>
                <c:pt idx="42">
                  <c:v>34522</c:v>
                </c:pt>
                <c:pt idx="43">
                  <c:v>34523</c:v>
                </c:pt>
                <c:pt idx="44">
                  <c:v>34526</c:v>
                </c:pt>
                <c:pt idx="45">
                  <c:v>34527</c:v>
                </c:pt>
                <c:pt idx="46">
                  <c:v>34528</c:v>
                </c:pt>
                <c:pt idx="47">
                  <c:v>34529</c:v>
                </c:pt>
                <c:pt idx="48">
                  <c:v>34530</c:v>
                </c:pt>
                <c:pt idx="49">
                  <c:v>34533</c:v>
                </c:pt>
                <c:pt idx="50">
                  <c:v>34534</c:v>
                </c:pt>
                <c:pt idx="51">
                  <c:v>34535</c:v>
                </c:pt>
                <c:pt idx="52">
                  <c:v>34536</c:v>
                </c:pt>
                <c:pt idx="53">
                  <c:v>34537</c:v>
                </c:pt>
                <c:pt idx="54">
                  <c:v>34540</c:v>
                </c:pt>
                <c:pt idx="55">
                  <c:v>34541</c:v>
                </c:pt>
                <c:pt idx="56">
                  <c:v>34542</c:v>
                </c:pt>
                <c:pt idx="57">
                  <c:v>34544</c:v>
                </c:pt>
                <c:pt idx="58">
                  <c:v>34547</c:v>
                </c:pt>
                <c:pt idx="59">
                  <c:v>34548</c:v>
                </c:pt>
                <c:pt idx="60">
                  <c:v>34549</c:v>
                </c:pt>
                <c:pt idx="61">
                  <c:v>34550</c:v>
                </c:pt>
                <c:pt idx="62">
                  <c:v>34551</c:v>
                </c:pt>
                <c:pt idx="63">
                  <c:v>34554</c:v>
                </c:pt>
                <c:pt idx="64">
                  <c:v>34555</c:v>
                </c:pt>
                <c:pt idx="65">
                  <c:v>34556</c:v>
                </c:pt>
                <c:pt idx="66">
                  <c:v>34557</c:v>
                </c:pt>
                <c:pt idx="67">
                  <c:v>34558</c:v>
                </c:pt>
                <c:pt idx="68">
                  <c:v>34562</c:v>
                </c:pt>
                <c:pt idx="69">
                  <c:v>34563</c:v>
                </c:pt>
                <c:pt idx="70">
                  <c:v>34564</c:v>
                </c:pt>
                <c:pt idx="71">
                  <c:v>34565</c:v>
                </c:pt>
                <c:pt idx="72">
                  <c:v>34568</c:v>
                </c:pt>
                <c:pt idx="73">
                  <c:v>34569</c:v>
                </c:pt>
                <c:pt idx="74">
                  <c:v>34570</c:v>
                </c:pt>
                <c:pt idx="75">
                  <c:v>34571</c:v>
                </c:pt>
                <c:pt idx="76">
                  <c:v>34572</c:v>
                </c:pt>
                <c:pt idx="77">
                  <c:v>34575</c:v>
                </c:pt>
                <c:pt idx="78">
                  <c:v>34576</c:v>
                </c:pt>
                <c:pt idx="79">
                  <c:v>34577</c:v>
                </c:pt>
                <c:pt idx="80">
                  <c:v>34578</c:v>
                </c:pt>
                <c:pt idx="81">
                  <c:v>34579</c:v>
                </c:pt>
                <c:pt idx="82">
                  <c:v>34582</c:v>
                </c:pt>
                <c:pt idx="83">
                  <c:v>34583</c:v>
                </c:pt>
                <c:pt idx="84">
                  <c:v>34584</c:v>
                </c:pt>
                <c:pt idx="85">
                  <c:v>34585</c:v>
                </c:pt>
                <c:pt idx="86">
                  <c:v>34586</c:v>
                </c:pt>
                <c:pt idx="87">
                  <c:v>34589</c:v>
                </c:pt>
                <c:pt idx="88">
                  <c:v>34590</c:v>
                </c:pt>
                <c:pt idx="89">
                  <c:v>34591</c:v>
                </c:pt>
                <c:pt idx="90">
                  <c:v>34592</c:v>
                </c:pt>
                <c:pt idx="91">
                  <c:v>34593</c:v>
                </c:pt>
                <c:pt idx="92">
                  <c:v>34596</c:v>
                </c:pt>
                <c:pt idx="93">
                  <c:v>34597</c:v>
                </c:pt>
                <c:pt idx="94">
                  <c:v>34598</c:v>
                </c:pt>
                <c:pt idx="95">
                  <c:v>34599</c:v>
                </c:pt>
                <c:pt idx="96">
                  <c:v>34600</c:v>
                </c:pt>
                <c:pt idx="97">
                  <c:v>34603</c:v>
                </c:pt>
                <c:pt idx="98">
                  <c:v>34604</c:v>
                </c:pt>
                <c:pt idx="99">
                  <c:v>34605</c:v>
                </c:pt>
                <c:pt idx="100">
                  <c:v>34606</c:v>
                </c:pt>
                <c:pt idx="101">
                  <c:v>34607</c:v>
                </c:pt>
                <c:pt idx="102">
                  <c:v>34610</c:v>
                </c:pt>
                <c:pt idx="103">
                  <c:v>34611</c:v>
                </c:pt>
                <c:pt idx="104">
                  <c:v>34613</c:v>
                </c:pt>
                <c:pt idx="105">
                  <c:v>34614</c:v>
                </c:pt>
                <c:pt idx="106">
                  <c:v>34617</c:v>
                </c:pt>
                <c:pt idx="107">
                  <c:v>34618</c:v>
                </c:pt>
                <c:pt idx="108">
                  <c:v>34619</c:v>
                </c:pt>
                <c:pt idx="109">
                  <c:v>34620</c:v>
                </c:pt>
                <c:pt idx="110">
                  <c:v>34621</c:v>
                </c:pt>
                <c:pt idx="111">
                  <c:v>34625</c:v>
                </c:pt>
                <c:pt idx="112">
                  <c:v>34626</c:v>
                </c:pt>
                <c:pt idx="113">
                  <c:v>34627</c:v>
                </c:pt>
                <c:pt idx="114">
                  <c:v>34628</c:v>
                </c:pt>
                <c:pt idx="115">
                  <c:v>34631</c:v>
                </c:pt>
                <c:pt idx="116">
                  <c:v>34632</c:v>
                </c:pt>
                <c:pt idx="117">
                  <c:v>34633</c:v>
                </c:pt>
                <c:pt idx="118">
                  <c:v>34634</c:v>
                </c:pt>
                <c:pt idx="119">
                  <c:v>34635</c:v>
                </c:pt>
                <c:pt idx="120">
                  <c:v>34638</c:v>
                </c:pt>
                <c:pt idx="121">
                  <c:v>34640</c:v>
                </c:pt>
                <c:pt idx="122">
                  <c:v>34641</c:v>
                </c:pt>
                <c:pt idx="123">
                  <c:v>34642</c:v>
                </c:pt>
                <c:pt idx="124">
                  <c:v>34645</c:v>
                </c:pt>
                <c:pt idx="125">
                  <c:v>34646</c:v>
                </c:pt>
                <c:pt idx="126">
                  <c:v>34647</c:v>
                </c:pt>
                <c:pt idx="127">
                  <c:v>34648</c:v>
                </c:pt>
                <c:pt idx="128">
                  <c:v>34649</c:v>
                </c:pt>
                <c:pt idx="129">
                  <c:v>34652</c:v>
                </c:pt>
                <c:pt idx="130">
                  <c:v>34653</c:v>
                </c:pt>
                <c:pt idx="131">
                  <c:v>34654</c:v>
                </c:pt>
                <c:pt idx="132">
                  <c:v>34655</c:v>
                </c:pt>
                <c:pt idx="133">
                  <c:v>34656</c:v>
                </c:pt>
                <c:pt idx="134">
                  <c:v>34659</c:v>
                </c:pt>
                <c:pt idx="135">
                  <c:v>34660</c:v>
                </c:pt>
                <c:pt idx="136">
                  <c:v>34661</c:v>
                </c:pt>
                <c:pt idx="137">
                  <c:v>34662</c:v>
                </c:pt>
                <c:pt idx="138">
                  <c:v>34663</c:v>
                </c:pt>
                <c:pt idx="139">
                  <c:v>34666</c:v>
                </c:pt>
                <c:pt idx="140">
                  <c:v>34668</c:v>
                </c:pt>
                <c:pt idx="141">
                  <c:v>34670</c:v>
                </c:pt>
                <c:pt idx="142">
                  <c:v>34673</c:v>
                </c:pt>
                <c:pt idx="143">
                  <c:v>34674</c:v>
                </c:pt>
                <c:pt idx="144">
                  <c:v>34675</c:v>
                </c:pt>
                <c:pt idx="145">
                  <c:v>34677</c:v>
                </c:pt>
                <c:pt idx="146">
                  <c:v>34680</c:v>
                </c:pt>
                <c:pt idx="147">
                  <c:v>34681</c:v>
                </c:pt>
                <c:pt idx="148">
                  <c:v>34682</c:v>
                </c:pt>
                <c:pt idx="149">
                  <c:v>34683</c:v>
                </c:pt>
                <c:pt idx="150">
                  <c:v>34684</c:v>
                </c:pt>
                <c:pt idx="151">
                  <c:v>34687</c:v>
                </c:pt>
                <c:pt idx="152">
                  <c:v>34688</c:v>
                </c:pt>
                <c:pt idx="153">
                  <c:v>34689</c:v>
                </c:pt>
                <c:pt idx="154">
                  <c:v>34690</c:v>
                </c:pt>
                <c:pt idx="155">
                  <c:v>34691</c:v>
                </c:pt>
                <c:pt idx="156">
                  <c:v>34695</c:v>
                </c:pt>
                <c:pt idx="157">
                  <c:v>34696</c:v>
                </c:pt>
                <c:pt idx="158">
                  <c:v>34697</c:v>
                </c:pt>
                <c:pt idx="159">
                  <c:v>34698</c:v>
                </c:pt>
                <c:pt idx="160">
                  <c:v>34701</c:v>
                </c:pt>
                <c:pt idx="161">
                  <c:v>34708</c:v>
                </c:pt>
                <c:pt idx="162">
                  <c:v>34709</c:v>
                </c:pt>
                <c:pt idx="163">
                  <c:v>34710</c:v>
                </c:pt>
                <c:pt idx="164">
                  <c:v>34711</c:v>
                </c:pt>
                <c:pt idx="165">
                  <c:v>34712</c:v>
                </c:pt>
                <c:pt idx="166">
                  <c:v>34716</c:v>
                </c:pt>
                <c:pt idx="167">
                  <c:v>34722</c:v>
                </c:pt>
                <c:pt idx="168">
                  <c:v>34723</c:v>
                </c:pt>
                <c:pt idx="169">
                  <c:v>34724</c:v>
                </c:pt>
                <c:pt idx="170">
                  <c:v>34725</c:v>
                </c:pt>
                <c:pt idx="171">
                  <c:v>34726</c:v>
                </c:pt>
                <c:pt idx="172">
                  <c:v>34729</c:v>
                </c:pt>
                <c:pt idx="173">
                  <c:v>34730</c:v>
                </c:pt>
                <c:pt idx="174">
                  <c:v>34731</c:v>
                </c:pt>
                <c:pt idx="175">
                  <c:v>34732</c:v>
                </c:pt>
                <c:pt idx="176">
                  <c:v>34733</c:v>
                </c:pt>
                <c:pt idx="177">
                  <c:v>34736</c:v>
                </c:pt>
                <c:pt idx="178">
                  <c:v>34737</c:v>
                </c:pt>
                <c:pt idx="179">
                  <c:v>34738</c:v>
                </c:pt>
                <c:pt idx="180">
                  <c:v>34739</c:v>
                </c:pt>
                <c:pt idx="181">
                  <c:v>34740</c:v>
                </c:pt>
                <c:pt idx="182">
                  <c:v>34743</c:v>
                </c:pt>
                <c:pt idx="183">
                  <c:v>34744</c:v>
                </c:pt>
                <c:pt idx="184">
                  <c:v>34745</c:v>
                </c:pt>
                <c:pt idx="185">
                  <c:v>34746</c:v>
                </c:pt>
                <c:pt idx="186">
                  <c:v>34747</c:v>
                </c:pt>
                <c:pt idx="187">
                  <c:v>34750</c:v>
                </c:pt>
                <c:pt idx="188">
                  <c:v>34751</c:v>
                </c:pt>
                <c:pt idx="189">
                  <c:v>34752</c:v>
                </c:pt>
                <c:pt idx="190">
                  <c:v>34753</c:v>
                </c:pt>
                <c:pt idx="191">
                  <c:v>34754</c:v>
                </c:pt>
                <c:pt idx="192">
                  <c:v>34757</c:v>
                </c:pt>
                <c:pt idx="193">
                  <c:v>34759</c:v>
                </c:pt>
                <c:pt idx="194">
                  <c:v>34760</c:v>
                </c:pt>
                <c:pt idx="195">
                  <c:v>34761</c:v>
                </c:pt>
                <c:pt idx="196">
                  <c:v>34764</c:v>
                </c:pt>
                <c:pt idx="197">
                  <c:v>34765</c:v>
                </c:pt>
                <c:pt idx="198">
                  <c:v>34766</c:v>
                </c:pt>
                <c:pt idx="199">
                  <c:v>34767</c:v>
                </c:pt>
                <c:pt idx="200">
                  <c:v>34768</c:v>
                </c:pt>
                <c:pt idx="201">
                  <c:v>34771</c:v>
                </c:pt>
                <c:pt idx="202">
                  <c:v>34772</c:v>
                </c:pt>
                <c:pt idx="203">
                  <c:v>34773</c:v>
                </c:pt>
                <c:pt idx="204">
                  <c:v>34774</c:v>
                </c:pt>
                <c:pt idx="205">
                  <c:v>34775</c:v>
                </c:pt>
                <c:pt idx="206">
                  <c:v>34778</c:v>
                </c:pt>
                <c:pt idx="207">
                  <c:v>34779</c:v>
                </c:pt>
                <c:pt idx="208">
                  <c:v>34780</c:v>
                </c:pt>
                <c:pt idx="209">
                  <c:v>34781</c:v>
                </c:pt>
                <c:pt idx="210">
                  <c:v>34782</c:v>
                </c:pt>
                <c:pt idx="211">
                  <c:v>34785</c:v>
                </c:pt>
                <c:pt idx="212">
                  <c:v>34786</c:v>
                </c:pt>
                <c:pt idx="213">
                  <c:v>34787</c:v>
                </c:pt>
                <c:pt idx="214">
                  <c:v>34788</c:v>
                </c:pt>
                <c:pt idx="215">
                  <c:v>34789</c:v>
                </c:pt>
                <c:pt idx="216">
                  <c:v>34792</c:v>
                </c:pt>
                <c:pt idx="217">
                  <c:v>34793</c:v>
                </c:pt>
                <c:pt idx="218">
                  <c:v>34794</c:v>
                </c:pt>
                <c:pt idx="219">
                  <c:v>34795</c:v>
                </c:pt>
                <c:pt idx="220">
                  <c:v>34796</c:v>
                </c:pt>
                <c:pt idx="221">
                  <c:v>34799</c:v>
                </c:pt>
                <c:pt idx="222">
                  <c:v>34800</c:v>
                </c:pt>
                <c:pt idx="223">
                  <c:v>34801</c:v>
                </c:pt>
                <c:pt idx="224">
                  <c:v>34802</c:v>
                </c:pt>
                <c:pt idx="225">
                  <c:v>34807</c:v>
                </c:pt>
                <c:pt idx="226">
                  <c:v>34808</c:v>
                </c:pt>
                <c:pt idx="227">
                  <c:v>34809</c:v>
                </c:pt>
                <c:pt idx="228">
                  <c:v>34810</c:v>
                </c:pt>
                <c:pt idx="229">
                  <c:v>34813</c:v>
                </c:pt>
                <c:pt idx="230">
                  <c:v>34815</c:v>
                </c:pt>
                <c:pt idx="231">
                  <c:v>34816</c:v>
                </c:pt>
                <c:pt idx="232">
                  <c:v>34817</c:v>
                </c:pt>
                <c:pt idx="233">
                  <c:v>34821</c:v>
                </c:pt>
                <c:pt idx="234">
                  <c:v>34822</c:v>
                </c:pt>
                <c:pt idx="235">
                  <c:v>34823</c:v>
                </c:pt>
                <c:pt idx="236">
                  <c:v>34824</c:v>
                </c:pt>
                <c:pt idx="237">
                  <c:v>34827</c:v>
                </c:pt>
                <c:pt idx="238">
                  <c:v>34828</c:v>
                </c:pt>
                <c:pt idx="239">
                  <c:v>34829</c:v>
                </c:pt>
                <c:pt idx="240">
                  <c:v>34830</c:v>
                </c:pt>
                <c:pt idx="241">
                  <c:v>34831</c:v>
                </c:pt>
                <c:pt idx="242">
                  <c:v>34834</c:v>
                </c:pt>
                <c:pt idx="243">
                  <c:v>34835</c:v>
                </c:pt>
                <c:pt idx="244">
                  <c:v>34836</c:v>
                </c:pt>
                <c:pt idx="245">
                  <c:v>34837</c:v>
                </c:pt>
                <c:pt idx="246">
                  <c:v>34838</c:v>
                </c:pt>
                <c:pt idx="247">
                  <c:v>34841</c:v>
                </c:pt>
                <c:pt idx="248">
                  <c:v>34842</c:v>
                </c:pt>
                <c:pt idx="249">
                  <c:v>34843</c:v>
                </c:pt>
                <c:pt idx="250">
                  <c:v>34844</c:v>
                </c:pt>
                <c:pt idx="251">
                  <c:v>34845</c:v>
                </c:pt>
                <c:pt idx="252">
                  <c:v>34848</c:v>
                </c:pt>
                <c:pt idx="253">
                  <c:v>34849</c:v>
                </c:pt>
                <c:pt idx="254">
                  <c:v>34850</c:v>
                </c:pt>
                <c:pt idx="255">
                  <c:v>34851</c:v>
                </c:pt>
                <c:pt idx="256">
                  <c:v>34852</c:v>
                </c:pt>
                <c:pt idx="257">
                  <c:v>34855</c:v>
                </c:pt>
                <c:pt idx="258">
                  <c:v>34856</c:v>
                </c:pt>
                <c:pt idx="259">
                  <c:v>34857</c:v>
                </c:pt>
                <c:pt idx="260">
                  <c:v>34858</c:v>
                </c:pt>
                <c:pt idx="261">
                  <c:v>34859</c:v>
                </c:pt>
                <c:pt idx="262">
                  <c:v>34862</c:v>
                </c:pt>
                <c:pt idx="263">
                  <c:v>34864</c:v>
                </c:pt>
                <c:pt idx="264">
                  <c:v>34866</c:v>
                </c:pt>
                <c:pt idx="265">
                  <c:v>34869</c:v>
                </c:pt>
                <c:pt idx="266">
                  <c:v>34870</c:v>
                </c:pt>
                <c:pt idx="267">
                  <c:v>34871</c:v>
                </c:pt>
                <c:pt idx="268">
                  <c:v>34872</c:v>
                </c:pt>
                <c:pt idx="269">
                  <c:v>34873</c:v>
                </c:pt>
                <c:pt idx="270">
                  <c:v>34876</c:v>
                </c:pt>
                <c:pt idx="271">
                  <c:v>34877</c:v>
                </c:pt>
                <c:pt idx="272">
                  <c:v>34878</c:v>
                </c:pt>
                <c:pt idx="273">
                  <c:v>34879</c:v>
                </c:pt>
                <c:pt idx="274">
                  <c:v>34880</c:v>
                </c:pt>
                <c:pt idx="275">
                  <c:v>34883</c:v>
                </c:pt>
                <c:pt idx="276">
                  <c:v>34884</c:v>
                </c:pt>
                <c:pt idx="277">
                  <c:v>34885</c:v>
                </c:pt>
                <c:pt idx="278">
                  <c:v>34886</c:v>
                </c:pt>
                <c:pt idx="279">
                  <c:v>34887</c:v>
                </c:pt>
                <c:pt idx="280">
                  <c:v>34890</c:v>
                </c:pt>
                <c:pt idx="281">
                  <c:v>34891</c:v>
                </c:pt>
                <c:pt idx="282">
                  <c:v>34892</c:v>
                </c:pt>
                <c:pt idx="283">
                  <c:v>34893</c:v>
                </c:pt>
                <c:pt idx="284">
                  <c:v>34894</c:v>
                </c:pt>
                <c:pt idx="285">
                  <c:v>34897</c:v>
                </c:pt>
                <c:pt idx="286">
                  <c:v>34898</c:v>
                </c:pt>
                <c:pt idx="287">
                  <c:v>34901</c:v>
                </c:pt>
                <c:pt idx="288">
                  <c:v>34904</c:v>
                </c:pt>
                <c:pt idx="289">
                  <c:v>34905</c:v>
                </c:pt>
                <c:pt idx="290">
                  <c:v>34906</c:v>
                </c:pt>
                <c:pt idx="291">
                  <c:v>34907</c:v>
                </c:pt>
                <c:pt idx="292">
                  <c:v>34908</c:v>
                </c:pt>
                <c:pt idx="293">
                  <c:v>34911</c:v>
                </c:pt>
                <c:pt idx="294">
                  <c:v>34912</c:v>
                </c:pt>
                <c:pt idx="295">
                  <c:v>34913</c:v>
                </c:pt>
                <c:pt idx="296">
                  <c:v>34914</c:v>
                </c:pt>
                <c:pt idx="297">
                  <c:v>34915</c:v>
                </c:pt>
                <c:pt idx="298">
                  <c:v>34918</c:v>
                </c:pt>
                <c:pt idx="299">
                  <c:v>34919</c:v>
                </c:pt>
                <c:pt idx="300">
                  <c:v>34920</c:v>
                </c:pt>
                <c:pt idx="301">
                  <c:v>34921</c:v>
                </c:pt>
                <c:pt idx="302">
                  <c:v>34922</c:v>
                </c:pt>
                <c:pt idx="303">
                  <c:v>34925</c:v>
                </c:pt>
                <c:pt idx="304">
                  <c:v>34927</c:v>
                </c:pt>
                <c:pt idx="305">
                  <c:v>34928</c:v>
                </c:pt>
                <c:pt idx="306">
                  <c:v>34929</c:v>
                </c:pt>
                <c:pt idx="307">
                  <c:v>34932</c:v>
                </c:pt>
                <c:pt idx="308">
                  <c:v>34933</c:v>
                </c:pt>
                <c:pt idx="309">
                  <c:v>34935</c:v>
                </c:pt>
                <c:pt idx="310">
                  <c:v>34936</c:v>
                </c:pt>
                <c:pt idx="311">
                  <c:v>34939</c:v>
                </c:pt>
                <c:pt idx="312">
                  <c:v>34940</c:v>
                </c:pt>
                <c:pt idx="313">
                  <c:v>34941</c:v>
                </c:pt>
                <c:pt idx="314">
                  <c:v>34942</c:v>
                </c:pt>
                <c:pt idx="315">
                  <c:v>34943</c:v>
                </c:pt>
                <c:pt idx="316">
                  <c:v>34946</c:v>
                </c:pt>
                <c:pt idx="317">
                  <c:v>34947</c:v>
                </c:pt>
                <c:pt idx="318">
                  <c:v>34948</c:v>
                </c:pt>
                <c:pt idx="319">
                  <c:v>34949</c:v>
                </c:pt>
                <c:pt idx="320">
                  <c:v>34950</c:v>
                </c:pt>
                <c:pt idx="321">
                  <c:v>34953</c:v>
                </c:pt>
                <c:pt idx="322">
                  <c:v>34954</c:v>
                </c:pt>
                <c:pt idx="323">
                  <c:v>34955</c:v>
                </c:pt>
                <c:pt idx="324">
                  <c:v>34956</c:v>
                </c:pt>
                <c:pt idx="325">
                  <c:v>34957</c:v>
                </c:pt>
                <c:pt idx="326">
                  <c:v>34960</c:v>
                </c:pt>
                <c:pt idx="327">
                  <c:v>34961</c:v>
                </c:pt>
                <c:pt idx="328">
                  <c:v>34962</c:v>
                </c:pt>
                <c:pt idx="329">
                  <c:v>34963</c:v>
                </c:pt>
                <c:pt idx="330">
                  <c:v>34964</c:v>
                </c:pt>
                <c:pt idx="331">
                  <c:v>34967</c:v>
                </c:pt>
                <c:pt idx="332">
                  <c:v>34968</c:v>
                </c:pt>
                <c:pt idx="333">
                  <c:v>34969</c:v>
                </c:pt>
                <c:pt idx="334">
                  <c:v>34970</c:v>
                </c:pt>
                <c:pt idx="335">
                  <c:v>34971</c:v>
                </c:pt>
                <c:pt idx="336">
                  <c:v>34974</c:v>
                </c:pt>
                <c:pt idx="337">
                  <c:v>34975</c:v>
                </c:pt>
                <c:pt idx="338">
                  <c:v>34976</c:v>
                </c:pt>
                <c:pt idx="339">
                  <c:v>34978</c:v>
                </c:pt>
                <c:pt idx="340">
                  <c:v>34981</c:v>
                </c:pt>
                <c:pt idx="341">
                  <c:v>34982</c:v>
                </c:pt>
                <c:pt idx="342">
                  <c:v>34983</c:v>
                </c:pt>
                <c:pt idx="343">
                  <c:v>34984</c:v>
                </c:pt>
                <c:pt idx="344">
                  <c:v>34985</c:v>
                </c:pt>
                <c:pt idx="345">
                  <c:v>34988</c:v>
                </c:pt>
                <c:pt idx="346">
                  <c:v>34989</c:v>
                </c:pt>
                <c:pt idx="347">
                  <c:v>34990</c:v>
                </c:pt>
                <c:pt idx="348">
                  <c:v>34991</c:v>
                </c:pt>
                <c:pt idx="349">
                  <c:v>34992</c:v>
                </c:pt>
                <c:pt idx="350">
                  <c:v>34995</c:v>
                </c:pt>
                <c:pt idx="351">
                  <c:v>34996</c:v>
                </c:pt>
                <c:pt idx="352">
                  <c:v>34997</c:v>
                </c:pt>
                <c:pt idx="353">
                  <c:v>34998</c:v>
                </c:pt>
                <c:pt idx="354">
                  <c:v>34999</c:v>
                </c:pt>
                <c:pt idx="355">
                  <c:v>35002</c:v>
                </c:pt>
                <c:pt idx="356">
                  <c:v>35003</c:v>
                </c:pt>
                <c:pt idx="357">
                  <c:v>35005</c:v>
                </c:pt>
                <c:pt idx="358">
                  <c:v>35006</c:v>
                </c:pt>
                <c:pt idx="359">
                  <c:v>35009</c:v>
                </c:pt>
                <c:pt idx="360">
                  <c:v>35010</c:v>
                </c:pt>
                <c:pt idx="361">
                  <c:v>35011</c:v>
                </c:pt>
                <c:pt idx="362">
                  <c:v>35012</c:v>
                </c:pt>
                <c:pt idx="363">
                  <c:v>35013</c:v>
                </c:pt>
                <c:pt idx="364">
                  <c:v>35016</c:v>
                </c:pt>
                <c:pt idx="365">
                  <c:v>35017</c:v>
                </c:pt>
                <c:pt idx="366">
                  <c:v>35018</c:v>
                </c:pt>
                <c:pt idx="367">
                  <c:v>35019</c:v>
                </c:pt>
                <c:pt idx="368">
                  <c:v>35020</c:v>
                </c:pt>
                <c:pt idx="369">
                  <c:v>35023</c:v>
                </c:pt>
                <c:pt idx="370">
                  <c:v>35024</c:v>
                </c:pt>
                <c:pt idx="371">
                  <c:v>35025</c:v>
                </c:pt>
                <c:pt idx="372">
                  <c:v>35026</c:v>
                </c:pt>
                <c:pt idx="373">
                  <c:v>35027</c:v>
                </c:pt>
                <c:pt idx="374">
                  <c:v>35030</c:v>
                </c:pt>
                <c:pt idx="375">
                  <c:v>35031</c:v>
                </c:pt>
                <c:pt idx="376">
                  <c:v>35032</c:v>
                </c:pt>
                <c:pt idx="377">
                  <c:v>35033</c:v>
                </c:pt>
                <c:pt idx="378">
                  <c:v>35037</c:v>
                </c:pt>
                <c:pt idx="379">
                  <c:v>35038</c:v>
                </c:pt>
                <c:pt idx="380">
                  <c:v>35039</c:v>
                </c:pt>
                <c:pt idx="381">
                  <c:v>35040</c:v>
                </c:pt>
                <c:pt idx="382">
                  <c:v>35044</c:v>
                </c:pt>
                <c:pt idx="383">
                  <c:v>35045</c:v>
                </c:pt>
                <c:pt idx="384">
                  <c:v>35046</c:v>
                </c:pt>
                <c:pt idx="385">
                  <c:v>35047</c:v>
                </c:pt>
                <c:pt idx="386">
                  <c:v>35048</c:v>
                </c:pt>
                <c:pt idx="387">
                  <c:v>35051</c:v>
                </c:pt>
                <c:pt idx="388">
                  <c:v>35052</c:v>
                </c:pt>
                <c:pt idx="389">
                  <c:v>35053</c:v>
                </c:pt>
                <c:pt idx="390">
                  <c:v>35054</c:v>
                </c:pt>
                <c:pt idx="391">
                  <c:v>35055</c:v>
                </c:pt>
                <c:pt idx="392">
                  <c:v>35060</c:v>
                </c:pt>
                <c:pt idx="393">
                  <c:v>35061</c:v>
                </c:pt>
                <c:pt idx="394">
                  <c:v>35062</c:v>
                </c:pt>
                <c:pt idx="395">
                  <c:v>35066</c:v>
                </c:pt>
                <c:pt idx="396">
                  <c:v>35067</c:v>
                </c:pt>
                <c:pt idx="397">
                  <c:v>35068</c:v>
                </c:pt>
                <c:pt idx="398">
                  <c:v>35069</c:v>
                </c:pt>
                <c:pt idx="399">
                  <c:v>35072</c:v>
                </c:pt>
                <c:pt idx="400">
                  <c:v>35073</c:v>
                </c:pt>
                <c:pt idx="401">
                  <c:v>35074</c:v>
                </c:pt>
                <c:pt idx="402">
                  <c:v>35075</c:v>
                </c:pt>
                <c:pt idx="403">
                  <c:v>35076</c:v>
                </c:pt>
                <c:pt idx="404">
                  <c:v>35079</c:v>
                </c:pt>
                <c:pt idx="405">
                  <c:v>35080</c:v>
                </c:pt>
                <c:pt idx="406">
                  <c:v>35081</c:v>
                </c:pt>
                <c:pt idx="407">
                  <c:v>35082</c:v>
                </c:pt>
                <c:pt idx="408">
                  <c:v>35083</c:v>
                </c:pt>
                <c:pt idx="409">
                  <c:v>35086</c:v>
                </c:pt>
                <c:pt idx="410">
                  <c:v>35087</c:v>
                </c:pt>
                <c:pt idx="411">
                  <c:v>35088</c:v>
                </c:pt>
                <c:pt idx="412">
                  <c:v>35089</c:v>
                </c:pt>
                <c:pt idx="413">
                  <c:v>35090</c:v>
                </c:pt>
                <c:pt idx="414">
                  <c:v>35093</c:v>
                </c:pt>
                <c:pt idx="415">
                  <c:v>35094</c:v>
                </c:pt>
                <c:pt idx="416">
                  <c:v>35095</c:v>
                </c:pt>
                <c:pt idx="417">
                  <c:v>35096</c:v>
                </c:pt>
                <c:pt idx="418">
                  <c:v>35097</c:v>
                </c:pt>
                <c:pt idx="419">
                  <c:v>35100</c:v>
                </c:pt>
                <c:pt idx="420">
                  <c:v>35101</c:v>
                </c:pt>
                <c:pt idx="421">
                  <c:v>35102</c:v>
                </c:pt>
                <c:pt idx="422">
                  <c:v>35103</c:v>
                </c:pt>
                <c:pt idx="423">
                  <c:v>35104</c:v>
                </c:pt>
                <c:pt idx="424">
                  <c:v>35107</c:v>
                </c:pt>
                <c:pt idx="425">
                  <c:v>35108</c:v>
                </c:pt>
                <c:pt idx="426">
                  <c:v>35109</c:v>
                </c:pt>
                <c:pt idx="427">
                  <c:v>35110</c:v>
                </c:pt>
                <c:pt idx="428">
                  <c:v>35118</c:v>
                </c:pt>
                <c:pt idx="429">
                  <c:v>35121</c:v>
                </c:pt>
                <c:pt idx="430">
                  <c:v>35122</c:v>
                </c:pt>
                <c:pt idx="431">
                  <c:v>35123</c:v>
                </c:pt>
                <c:pt idx="432">
                  <c:v>35124</c:v>
                </c:pt>
                <c:pt idx="433">
                  <c:v>35125</c:v>
                </c:pt>
                <c:pt idx="434">
                  <c:v>35128</c:v>
                </c:pt>
                <c:pt idx="435">
                  <c:v>35129</c:v>
                </c:pt>
                <c:pt idx="436">
                  <c:v>35130</c:v>
                </c:pt>
                <c:pt idx="437">
                  <c:v>35131</c:v>
                </c:pt>
                <c:pt idx="438">
                  <c:v>35132</c:v>
                </c:pt>
                <c:pt idx="439">
                  <c:v>35135</c:v>
                </c:pt>
                <c:pt idx="440">
                  <c:v>35136</c:v>
                </c:pt>
                <c:pt idx="441">
                  <c:v>35137</c:v>
                </c:pt>
                <c:pt idx="442">
                  <c:v>35138</c:v>
                </c:pt>
                <c:pt idx="443">
                  <c:v>35139</c:v>
                </c:pt>
                <c:pt idx="444">
                  <c:v>35142</c:v>
                </c:pt>
                <c:pt idx="445">
                  <c:v>35143</c:v>
                </c:pt>
                <c:pt idx="446">
                  <c:v>35144</c:v>
                </c:pt>
                <c:pt idx="447">
                  <c:v>35145</c:v>
                </c:pt>
                <c:pt idx="448">
                  <c:v>35146</c:v>
                </c:pt>
                <c:pt idx="449">
                  <c:v>35149</c:v>
                </c:pt>
                <c:pt idx="450">
                  <c:v>35150</c:v>
                </c:pt>
                <c:pt idx="451">
                  <c:v>35151</c:v>
                </c:pt>
                <c:pt idx="452">
                  <c:v>35152</c:v>
                </c:pt>
                <c:pt idx="453">
                  <c:v>35157</c:v>
                </c:pt>
                <c:pt idx="454">
                  <c:v>35158</c:v>
                </c:pt>
                <c:pt idx="455">
                  <c:v>35159</c:v>
                </c:pt>
                <c:pt idx="456">
                  <c:v>35164</c:v>
                </c:pt>
                <c:pt idx="457">
                  <c:v>35165</c:v>
                </c:pt>
                <c:pt idx="458">
                  <c:v>35166</c:v>
                </c:pt>
                <c:pt idx="459">
                  <c:v>35167</c:v>
                </c:pt>
                <c:pt idx="460">
                  <c:v>35170</c:v>
                </c:pt>
                <c:pt idx="461">
                  <c:v>35171</c:v>
                </c:pt>
                <c:pt idx="462">
                  <c:v>35172</c:v>
                </c:pt>
                <c:pt idx="463">
                  <c:v>35173</c:v>
                </c:pt>
                <c:pt idx="464">
                  <c:v>35174</c:v>
                </c:pt>
                <c:pt idx="465">
                  <c:v>35177</c:v>
                </c:pt>
                <c:pt idx="466">
                  <c:v>35178</c:v>
                </c:pt>
                <c:pt idx="467">
                  <c:v>35179</c:v>
                </c:pt>
                <c:pt idx="468">
                  <c:v>35184</c:v>
                </c:pt>
                <c:pt idx="469">
                  <c:v>35185</c:v>
                </c:pt>
                <c:pt idx="470">
                  <c:v>35187</c:v>
                </c:pt>
                <c:pt idx="471">
                  <c:v>35188</c:v>
                </c:pt>
                <c:pt idx="472">
                  <c:v>35191</c:v>
                </c:pt>
                <c:pt idx="473">
                  <c:v>35192</c:v>
                </c:pt>
                <c:pt idx="474">
                  <c:v>35195</c:v>
                </c:pt>
                <c:pt idx="475">
                  <c:v>35199</c:v>
                </c:pt>
                <c:pt idx="476">
                  <c:v>35200</c:v>
                </c:pt>
                <c:pt idx="477">
                  <c:v>35201</c:v>
                </c:pt>
                <c:pt idx="478">
                  <c:v>35202</c:v>
                </c:pt>
                <c:pt idx="479">
                  <c:v>35205</c:v>
                </c:pt>
                <c:pt idx="480">
                  <c:v>35206</c:v>
                </c:pt>
                <c:pt idx="481">
                  <c:v>35207</c:v>
                </c:pt>
                <c:pt idx="482">
                  <c:v>35208</c:v>
                </c:pt>
                <c:pt idx="483">
                  <c:v>35209</c:v>
                </c:pt>
                <c:pt idx="484">
                  <c:v>35212</c:v>
                </c:pt>
                <c:pt idx="485">
                  <c:v>35213</c:v>
                </c:pt>
                <c:pt idx="486">
                  <c:v>35214</c:v>
                </c:pt>
                <c:pt idx="487">
                  <c:v>35215</c:v>
                </c:pt>
                <c:pt idx="488">
                  <c:v>35216</c:v>
                </c:pt>
                <c:pt idx="489">
                  <c:v>35219</c:v>
                </c:pt>
                <c:pt idx="490">
                  <c:v>35220</c:v>
                </c:pt>
                <c:pt idx="491">
                  <c:v>35221</c:v>
                </c:pt>
                <c:pt idx="492">
                  <c:v>35223</c:v>
                </c:pt>
                <c:pt idx="493">
                  <c:v>35227</c:v>
                </c:pt>
                <c:pt idx="494">
                  <c:v>35228</c:v>
                </c:pt>
                <c:pt idx="495">
                  <c:v>35230</c:v>
                </c:pt>
                <c:pt idx="496">
                  <c:v>35233</c:v>
                </c:pt>
                <c:pt idx="497">
                  <c:v>35234</c:v>
                </c:pt>
                <c:pt idx="498">
                  <c:v>35235</c:v>
                </c:pt>
                <c:pt idx="499">
                  <c:v>35236</c:v>
                </c:pt>
                <c:pt idx="500">
                  <c:v>35237</c:v>
                </c:pt>
                <c:pt idx="501">
                  <c:v>35240</c:v>
                </c:pt>
                <c:pt idx="502">
                  <c:v>35241</c:v>
                </c:pt>
                <c:pt idx="503">
                  <c:v>35242</c:v>
                </c:pt>
                <c:pt idx="504">
                  <c:v>35243</c:v>
                </c:pt>
                <c:pt idx="505">
                  <c:v>35244</c:v>
                </c:pt>
                <c:pt idx="506">
                  <c:v>35247</c:v>
                </c:pt>
                <c:pt idx="507">
                  <c:v>35248</c:v>
                </c:pt>
                <c:pt idx="508">
                  <c:v>35249</c:v>
                </c:pt>
                <c:pt idx="509">
                  <c:v>35250</c:v>
                </c:pt>
                <c:pt idx="510">
                  <c:v>35251</c:v>
                </c:pt>
                <c:pt idx="511">
                  <c:v>35254</c:v>
                </c:pt>
                <c:pt idx="512">
                  <c:v>35255</c:v>
                </c:pt>
                <c:pt idx="513">
                  <c:v>35256</c:v>
                </c:pt>
                <c:pt idx="514">
                  <c:v>35257</c:v>
                </c:pt>
                <c:pt idx="515">
                  <c:v>35258</c:v>
                </c:pt>
                <c:pt idx="516">
                  <c:v>35261</c:v>
                </c:pt>
                <c:pt idx="517">
                  <c:v>35262</c:v>
                </c:pt>
                <c:pt idx="518">
                  <c:v>35263</c:v>
                </c:pt>
                <c:pt idx="519">
                  <c:v>35264</c:v>
                </c:pt>
                <c:pt idx="520">
                  <c:v>35265</c:v>
                </c:pt>
                <c:pt idx="521">
                  <c:v>35268</c:v>
                </c:pt>
                <c:pt idx="522">
                  <c:v>35269</c:v>
                </c:pt>
                <c:pt idx="523">
                  <c:v>35270</c:v>
                </c:pt>
                <c:pt idx="524">
                  <c:v>35271</c:v>
                </c:pt>
                <c:pt idx="525">
                  <c:v>35279</c:v>
                </c:pt>
                <c:pt idx="526">
                  <c:v>35282</c:v>
                </c:pt>
                <c:pt idx="527">
                  <c:v>35283</c:v>
                </c:pt>
                <c:pt idx="528">
                  <c:v>35284</c:v>
                </c:pt>
                <c:pt idx="529">
                  <c:v>35285</c:v>
                </c:pt>
                <c:pt idx="530">
                  <c:v>35286</c:v>
                </c:pt>
                <c:pt idx="531">
                  <c:v>35289</c:v>
                </c:pt>
                <c:pt idx="532">
                  <c:v>35290</c:v>
                </c:pt>
                <c:pt idx="533">
                  <c:v>35291</c:v>
                </c:pt>
                <c:pt idx="534">
                  <c:v>35293</c:v>
                </c:pt>
                <c:pt idx="535">
                  <c:v>35296</c:v>
                </c:pt>
                <c:pt idx="536">
                  <c:v>35297</c:v>
                </c:pt>
                <c:pt idx="537">
                  <c:v>35298</c:v>
                </c:pt>
                <c:pt idx="538">
                  <c:v>35299</c:v>
                </c:pt>
                <c:pt idx="539">
                  <c:v>35300</c:v>
                </c:pt>
                <c:pt idx="540">
                  <c:v>35303</c:v>
                </c:pt>
                <c:pt idx="541">
                  <c:v>35304</c:v>
                </c:pt>
                <c:pt idx="542">
                  <c:v>35305</c:v>
                </c:pt>
                <c:pt idx="543">
                  <c:v>35306</c:v>
                </c:pt>
                <c:pt idx="544">
                  <c:v>35307</c:v>
                </c:pt>
                <c:pt idx="545">
                  <c:v>35310</c:v>
                </c:pt>
                <c:pt idx="546">
                  <c:v>35311</c:v>
                </c:pt>
                <c:pt idx="547">
                  <c:v>35312</c:v>
                </c:pt>
                <c:pt idx="548">
                  <c:v>35313</c:v>
                </c:pt>
                <c:pt idx="549">
                  <c:v>35314</c:v>
                </c:pt>
                <c:pt idx="550">
                  <c:v>35317</c:v>
                </c:pt>
                <c:pt idx="551">
                  <c:v>35318</c:v>
                </c:pt>
                <c:pt idx="552">
                  <c:v>35319</c:v>
                </c:pt>
                <c:pt idx="553">
                  <c:v>35320</c:v>
                </c:pt>
                <c:pt idx="554">
                  <c:v>35321</c:v>
                </c:pt>
                <c:pt idx="555">
                  <c:v>35324</c:v>
                </c:pt>
                <c:pt idx="556">
                  <c:v>35325</c:v>
                </c:pt>
                <c:pt idx="557">
                  <c:v>35326</c:v>
                </c:pt>
                <c:pt idx="558">
                  <c:v>35327</c:v>
                </c:pt>
                <c:pt idx="559">
                  <c:v>35328</c:v>
                </c:pt>
                <c:pt idx="560">
                  <c:v>35331</c:v>
                </c:pt>
                <c:pt idx="561">
                  <c:v>35332</c:v>
                </c:pt>
                <c:pt idx="562">
                  <c:v>35333</c:v>
                </c:pt>
                <c:pt idx="563">
                  <c:v>35334</c:v>
                </c:pt>
                <c:pt idx="564">
                  <c:v>35335</c:v>
                </c:pt>
                <c:pt idx="565">
                  <c:v>35338</c:v>
                </c:pt>
                <c:pt idx="566">
                  <c:v>35339</c:v>
                </c:pt>
                <c:pt idx="567">
                  <c:v>35340</c:v>
                </c:pt>
                <c:pt idx="568">
                  <c:v>35341</c:v>
                </c:pt>
                <c:pt idx="569">
                  <c:v>35342</c:v>
                </c:pt>
                <c:pt idx="570">
                  <c:v>35345</c:v>
                </c:pt>
                <c:pt idx="571">
                  <c:v>35346</c:v>
                </c:pt>
                <c:pt idx="572">
                  <c:v>35347</c:v>
                </c:pt>
                <c:pt idx="573">
                  <c:v>35348</c:v>
                </c:pt>
                <c:pt idx="574">
                  <c:v>35349</c:v>
                </c:pt>
                <c:pt idx="575">
                  <c:v>35352</c:v>
                </c:pt>
                <c:pt idx="576">
                  <c:v>35353</c:v>
                </c:pt>
                <c:pt idx="577">
                  <c:v>35354</c:v>
                </c:pt>
                <c:pt idx="578">
                  <c:v>35355</c:v>
                </c:pt>
                <c:pt idx="579">
                  <c:v>35356</c:v>
                </c:pt>
                <c:pt idx="580">
                  <c:v>35359</c:v>
                </c:pt>
                <c:pt idx="581">
                  <c:v>35360</c:v>
                </c:pt>
                <c:pt idx="582">
                  <c:v>35361</c:v>
                </c:pt>
                <c:pt idx="583">
                  <c:v>35362</c:v>
                </c:pt>
                <c:pt idx="584">
                  <c:v>35363</c:v>
                </c:pt>
                <c:pt idx="585">
                  <c:v>35366</c:v>
                </c:pt>
                <c:pt idx="586">
                  <c:v>35367</c:v>
                </c:pt>
                <c:pt idx="587">
                  <c:v>35368</c:v>
                </c:pt>
                <c:pt idx="588">
                  <c:v>35369</c:v>
                </c:pt>
                <c:pt idx="589">
                  <c:v>35373</c:v>
                </c:pt>
                <c:pt idx="590">
                  <c:v>35374</c:v>
                </c:pt>
                <c:pt idx="591">
                  <c:v>35375</c:v>
                </c:pt>
                <c:pt idx="592">
                  <c:v>35376</c:v>
                </c:pt>
                <c:pt idx="593">
                  <c:v>35377</c:v>
                </c:pt>
                <c:pt idx="594">
                  <c:v>35380</c:v>
                </c:pt>
                <c:pt idx="595">
                  <c:v>35381</c:v>
                </c:pt>
                <c:pt idx="596">
                  <c:v>35382</c:v>
                </c:pt>
                <c:pt idx="597">
                  <c:v>35383</c:v>
                </c:pt>
                <c:pt idx="598">
                  <c:v>35384</c:v>
                </c:pt>
                <c:pt idx="599">
                  <c:v>35387</c:v>
                </c:pt>
                <c:pt idx="600">
                  <c:v>35388</c:v>
                </c:pt>
                <c:pt idx="601">
                  <c:v>35389</c:v>
                </c:pt>
                <c:pt idx="602">
                  <c:v>35390</c:v>
                </c:pt>
                <c:pt idx="603">
                  <c:v>35391</c:v>
                </c:pt>
                <c:pt idx="604">
                  <c:v>35394</c:v>
                </c:pt>
                <c:pt idx="605">
                  <c:v>35395</c:v>
                </c:pt>
                <c:pt idx="606">
                  <c:v>35396</c:v>
                </c:pt>
                <c:pt idx="607">
                  <c:v>35397</c:v>
                </c:pt>
                <c:pt idx="608">
                  <c:v>35398</c:v>
                </c:pt>
                <c:pt idx="609">
                  <c:v>35402</c:v>
                </c:pt>
                <c:pt idx="610">
                  <c:v>35403</c:v>
                </c:pt>
                <c:pt idx="611">
                  <c:v>35404</c:v>
                </c:pt>
                <c:pt idx="612">
                  <c:v>35405</c:v>
                </c:pt>
                <c:pt idx="613">
                  <c:v>35408</c:v>
                </c:pt>
                <c:pt idx="614">
                  <c:v>35409</c:v>
                </c:pt>
                <c:pt idx="615">
                  <c:v>35410</c:v>
                </c:pt>
                <c:pt idx="616">
                  <c:v>35411</c:v>
                </c:pt>
                <c:pt idx="617">
                  <c:v>35412</c:v>
                </c:pt>
                <c:pt idx="618">
                  <c:v>35415</c:v>
                </c:pt>
                <c:pt idx="619">
                  <c:v>35416</c:v>
                </c:pt>
                <c:pt idx="620">
                  <c:v>35417</c:v>
                </c:pt>
                <c:pt idx="621">
                  <c:v>35418</c:v>
                </c:pt>
                <c:pt idx="622">
                  <c:v>35419</c:v>
                </c:pt>
                <c:pt idx="623">
                  <c:v>35422</c:v>
                </c:pt>
                <c:pt idx="624">
                  <c:v>35426</c:v>
                </c:pt>
                <c:pt idx="625">
                  <c:v>35429</c:v>
                </c:pt>
                <c:pt idx="626">
                  <c:v>35430</c:v>
                </c:pt>
                <c:pt idx="627">
                  <c:v>35432</c:v>
                </c:pt>
                <c:pt idx="628">
                  <c:v>35433</c:v>
                </c:pt>
                <c:pt idx="629">
                  <c:v>35436</c:v>
                </c:pt>
                <c:pt idx="630">
                  <c:v>35437</c:v>
                </c:pt>
                <c:pt idx="631">
                  <c:v>35438</c:v>
                </c:pt>
                <c:pt idx="632">
                  <c:v>35439</c:v>
                </c:pt>
                <c:pt idx="633">
                  <c:v>35440</c:v>
                </c:pt>
                <c:pt idx="634">
                  <c:v>35443</c:v>
                </c:pt>
                <c:pt idx="635">
                  <c:v>35444</c:v>
                </c:pt>
                <c:pt idx="636">
                  <c:v>35445</c:v>
                </c:pt>
                <c:pt idx="637">
                  <c:v>35446</c:v>
                </c:pt>
                <c:pt idx="638">
                  <c:v>35447</c:v>
                </c:pt>
                <c:pt idx="639">
                  <c:v>35450</c:v>
                </c:pt>
                <c:pt idx="640">
                  <c:v>35451</c:v>
                </c:pt>
                <c:pt idx="641">
                  <c:v>35452</c:v>
                </c:pt>
                <c:pt idx="642">
                  <c:v>35453</c:v>
                </c:pt>
                <c:pt idx="643">
                  <c:v>35454</c:v>
                </c:pt>
                <c:pt idx="644">
                  <c:v>35457</c:v>
                </c:pt>
                <c:pt idx="645">
                  <c:v>35458</c:v>
                </c:pt>
                <c:pt idx="646">
                  <c:v>35459</c:v>
                </c:pt>
                <c:pt idx="647">
                  <c:v>35460</c:v>
                </c:pt>
                <c:pt idx="648">
                  <c:v>35461</c:v>
                </c:pt>
                <c:pt idx="649">
                  <c:v>35464</c:v>
                </c:pt>
                <c:pt idx="650">
                  <c:v>35465</c:v>
                </c:pt>
                <c:pt idx="651">
                  <c:v>35466</c:v>
                </c:pt>
                <c:pt idx="652">
                  <c:v>35467</c:v>
                </c:pt>
                <c:pt idx="653">
                  <c:v>35468</c:v>
                </c:pt>
                <c:pt idx="654">
                  <c:v>35471</c:v>
                </c:pt>
                <c:pt idx="655">
                  <c:v>35473</c:v>
                </c:pt>
                <c:pt idx="656">
                  <c:v>35474</c:v>
                </c:pt>
                <c:pt idx="657">
                  <c:v>35475</c:v>
                </c:pt>
                <c:pt idx="658">
                  <c:v>35485</c:v>
                </c:pt>
                <c:pt idx="659">
                  <c:v>35486</c:v>
                </c:pt>
                <c:pt idx="660">
                  <c:v>35487</c:v>
                </c:pt>
                <c:pt idx="661">
                  <c:v>35488</c:v>
                </c:pt>
                <c:pt idx="662">
                  <c:v>35489</c:v>
                </c:pt>
                <c:pt idx="663">
                  <c:v>35492</c:v>
                </c:pt>
                <c:pt idx="664">
                  <c:v>35493</c:v>
                </c:pt>
                <c:pt idx="665">
                  <c:v>35494</c:v>
                </c:pt>
                <c:pt idx="666">
                  <c:v>35495</c:v>
                </c:pt>
                <c:pt idx="667">
                  <c:v>35496</c:v>
                </c:pt>
                <c:pt idx="668">
                  <c:v>35499</c:v>
                </c:pt>
                <c:pt idx="669">
                  <c:v>35500</c:v>
                </c:pt>
                <c:pt idx="670">
                  <c:v>35501</c:v>
                </c:pt>
                <c:pt idx="671">
                  <c:v>35502</c:v>
                </c:pt>
                <c:pt idx="672">
                  <c:v>35503</c:v>
                </c:pt>
                <c:pt idx="673">
                  <c:v>35506</c:v>
                </c:pt>
                <c:pt idx="674">
                  <c:v>35507</c:v>
                </c:pt>
                <c:pt idx="675">
                  <c:v>35508</c:v>
                </c:pt>
                <c:pt idx="676">
                  <c:v>35509</c:v>
                </c:pt>
                <c:pt idx="677">
                  <c:v>35510</c:v>
                </c:pt>
                <c:pt idx="678">
                  <c:v>35513</c:v>
                </c:pt>
                <c:pt idx="679">
                  <c:v>35514</c:v>
                </c:pt>
                <c:pt idx="680">
                  <c:v>35515</c:v>
                </c:pt>
                <c:pt idx="681">
                  <c:v>35516</c:v>
                </c:pt>
                <c:pt idx="682">
                  <c:v>35521</c:v>
                </c:pt>
                <c:pt idx="683">
                  <c:v>35522</c:v>
                </c:pt>
                <c:pt idx="684">
                  <c:v>35523</c:v>
                </c:pt>
                <c:pt idx="685">
                  <c:v>35524</c:v>
                </c:pt>
                <c:pt idx="686">
                  <c:v>35527</c:v>
                </c:pt>
                <c:pt idx="687">
                  <c:v>35528</c:v>
                </c:pt>
                <c:pt idx="688">
                  <c:v>35529</c:v>
                </c:pt>
                <c:pt idx="689">
                  <c:v>35530</c:v>
                </c:pt>
                <c:pt idx="690">
                  <c:v>35531</c:v>
                </c:pt>
                <c:pt idx="691">
                  <c:v>35534</c:v>
                </c:pt>
                <c:pt idx="692">
                  <c:v>35535</c:v>
                </c:pt>
                <c:pt idx="693">
                  <c:v>35536</c:v>
                </c:pt>
                <c:pt idx="694">
                  <c:v>35537</c:v>
                </c:pt>
                <c:pt idx="695">
                  <c:v>35538</c:v>
                </c:pt>
                <c:pt idx="696">
                  <c:v>35541</c:v>
                </c:pt>
                <c:pt idx="697">
                  <c:v>35542</c:v>
                </c:pt>
                <c:pt idx="698">
                  <c:v>35543</c:v>
                </c:pt>
                <c:pt idx="699">
                  <c:v>35544</c:v>
                </c:pt>
                <c:pt idx="700">
                  <c:v>35548</c:v>
                </c:pt>
                <c:pt idx="701">
                  <c:v>35549</c:v>
                </c:pt>
                <c:pt idx="702">
                  <c:v>35550</c:v>
                </c:pt>
                <c:pt idx="703">
                  <c:v>35552</c:v>
                </c:pt>
                <c:pt idx="704">
                  <c:v>35555</c:v>
                </c:pt>
                <c:pt idx="705">
                  <c:v>35556</c:v>
                </c:pt>
                <c:pt idx="706">
                  <c:v>35557</c:v>
                </c:pt>
                <c:pt idx="707">
                  <c:v>35558</c:v>
                </c:pt>
                <c:pt idx="708">
                  <c:v>35559</c:v>
                </c:pt>
                <c:pt idx="709">
                  <c:v>35562</c:v>
                </c:pt>
                <c:pt idx="710">
                  <c:v>35563</c:v>
                </c:pt>
                <c:pt idx="711">
                  <c:v>35564</c:v>
                </c:pt>
                <c:pt idx="712">
                  <c:v>35565</c:v>
                </c:pt>
                <c:pt idx="713">
                  <c:v>35566</c:v>
                </c:pt>
                <c:pt idx="714">
                  <c:v>35569</c:v>
                </c:pt>
                <c:pt idx="715">
                  <c:v>35570</c:v>
                </c:pt>
                <c:pt idx="716">
                  <c:v>35571</c:v>
                </c:pt>
                <c:pt idx="717">
                  <c:v>35572</c:v>
                </c:pt>
                <c:pt idx="718">
                  <c:v>35573</c:v>
                </c:pt>
                <c:pt idx="719">
                  <c:v>35576</c:v>
                </c:pt>
                <c:pt idx="720">
                  <c:v>35577</c:v>
                </c:pt>
                <c:pt idx="721">
                  <c:v>35578</c:v>
                </c:pt>
                <c:pt idx="722">
                  <c:v>35580</c:v>
                </c:pt>
                <c:pt idx="723">
                  <c:v>35583</c:v>
                </c:pt>
                <c:pt idx="724">
                  <c:v>35585</c:v>
                </c:pt>
                <c:pt idx="725">
                  <c:v>35586</c:v>
                </c:pt>
                <c:pt idx="726">
                  <c:v>35587</c:v>
                </c:pt>
                <c:pt idx="727">
                  <c:v>35590</c:v>
                </c:pt>
                <c:pt idx="728">
                  <c:v>35592</c:v>
                </c:pt>
                <c:pt idx="729">
                  <c:v>35593</c:v>
                </c:pt>
                <c:pt idx="730">
                  <c:v>35597</c:v>
                </c:pt>
                <c:pt idx="731">
                  <c:v>35598</c:v>
                </c:pt>
                <c:pt idx="732">
                  <c:v>35599</c:v>
                </c:pt>
                <c:pt idx="733">
                  <c:v>35600</c:v>
                </c:pt>
                <c:pt idx="734">
                  <c:v>35601</c:v>
                </c:pt>
                <c:pt idx="735">
                  <c:v>35604</c:v>
                </c:pt>
                <c:pt idx="736">
                  <c:v>35605</c:v>
                </c:pt>
                <c:pt idx="737">
                  <c:v>35606</c:v>
                </c:pt>
                <c:pt idx="738">
                  <c:v>35607</c:v>
                </c:pt>
                <c:pt idx="739">
                  <c:v>35608</c:v>
                </c:pt>
                <c:pt idx="740">
                  <c:v>35611</c:v>
                </c:pt>
                <c:pt idx="741">
                  <c:v>35612</c:v>
                </c:pt>
                <c:pt idx="742">
                  <c:v>35613</c:v>
                </c:pt>
                <c:pt idx="743">
                  <c:v>35614</c:v>
                </c:pt>
                <c:pt idx="744">
                  <c:v>35615</c:v>
                </c:pt>
                <c:pt idx="745">
                  <c:v>35618</c:v>
                </c:pt>
                <c:pt idx="746">
                  <c:v>35619</c:v>
                </c:pt>
                <c:pt idx="747">
                  <c:v>35620</c:v>
                </c:pt>
                <c:pt idx="748">
                  <c:v>35621</c:v>
                </c:pt>
                <c:pt idx="749">
                  <c:v>35622</c:v>
                </c:pt>
                <c:pt idx="750">
                  <c:v>35625</c:v>
                </c:pt>
                <c:pt idx="751">
                  <c:v>35626</c:v>
                </c:pt>
                <c:pt idx="752">
                  <c:v>35627</c:v>
                </c:pt>
                <c:pt idx="753">
                  <c:v>35628</c:v>
                </c:pt>
                <c:pt idx="754">
                  <c:v>35629</c:v>
                </c:pt>
                <c:pt idx="755">
                  <c:v>35632</c:v>
                </c:pt>
                <c:pt idx="756">
                  <c:v>35633</c:v>
                </c:pt>
                <c:pt idx="757">
                  <c:v>35634</c:v>
                </c:pt>
                <c:pt idx="758">
                  <c:v>35635</c:v>
                </c:pt>
                <c:pt idx="759">
                  <c:v>35636</c:v>
                </c:pt>
                <c:pt idx="760">
                  <c:v>35639</c:v>
                </c:pt>
                <c:pt idx="761">
                  <c:v>35640</c:v>
                </c:pt>
                <c:pt idx="762">
                  <c:v>35641</c:v>
                </c:pt>
                <c:pt idx="763">
                  <c:v>35642</c:v>
                </c:pt>
                <c:pt idx="764">
                  <c:v>35643</c:v>
                </c:pt>
                <c:pt idx="765">
                  <c:v>35646</c:v>
                </c:pt>
                <c:pt idx="766">
                  <c:v>35647</c:v>
                </c:pt>
                <c:pt idx="767">
                  <c:v>35648</c:v>
                </c:pt>
                <c:pt idx="768">
                  <c:v>35649</c:v>
                </c:pt>
                <c:pt idx="769">
                  <c:v>35650</c:v>
                </c:pt>
                <c:pt idx="770">
                  <c:v>35653</c:v>
                </c:pt>
                <c:pt idx="771">
                  <c:v>35654</c:v>
                </c:pt>
                <c:pt idx="772">
                  <c:v>35655</c:v>
                </c:pt>
                <c:pt idx="773">
                  <c:v>35656</c:v>
                </c:pt>
                <c:pt idx="774">
                  <c:v>35660</c:v>
                </c:pt>
                <c:pt idx="775">
                  <c:v>35661</c:v>
                </c:pt>
                <c:pt idx="776">
                  <c:v>35662</c:v>
                </c:pt>
                <c:pt idx="777">
                  <c:v>35663</c:v>
                </c:pt>
                <c:pt idx="778">
                  <c:v>35664</c:v>
                </c:pt>
                <c:pt idx="779">
                  <c:v>35667</c:v>
                </c:pt>
                <c:pt idx="780">
                  <c:v>35668</c:v>
                </c:pt>
                <c:pt idx="781">
                  <c:v>35669</c:v>
                </c:pt>
                <c:pt idx="782">
                  <c:v>35670</c:v>
                </c:pt>
                <c:pt idx="783">
                  <c:v>35671</c:v>
                </c:pt>
                <c:pt idx="784">
                  <c:v>35674</c:v>
                </c:pt>
                <c:pt idx="785">
                  <c:v>35675</c:v>
                </c:pt>
                <c:pt idx="786">
                  <c:v>35676</c:v>
                </c:pt>
                <c:pt idx="787">
                  <c:v>35677</c:v>
                </c:pt>
                <c:pt idx="788">
                  <c:v>35678</c:v>
                </c:pt>
                <c:pt idx="789">
                  <c:v>35681</c:v>
                </c:pt>
                <c:pt idx="790">
                  <c:v>35682</c:v>
                </c:pt>
                <c:pt idx="791">
                  <c:v>35683</c:v>
                </c:pt>
                <c:pt idx="792">
                  <c:v>35684</c:v>
                </c:pt>
                <c:pt idx="793">
                  <c:v>35685</c:v>
                </c:pt>
                <c:pt idx="794">
                  <c:v>35688</c:v>
                </c:pt>
                <c:pt idx="795">
                  <c:v>35689</c:v>
                </c:pt>
                <c:pt idx="796">
                  <c:v>35690</c:v>
                </c:pt>
                <c:pt idx="797">
                  <c:v>35691</c:v>
                </c:pt>
                <c:pt idx="798">
                  <c:v>35692</c:v>
                </c:pt>
                <c:pt idx="799">
                  <c:v>35695</c:v>
                </c:pt>
                <c:pt idx="800">
                  <c:v>35696</c:v>
                </c:pt>
                <c:pt idx="801">
                  <c:v>35697</c:v>
                </c:pt>
                <c:pt idx="802">
                  <c:v>35698</c:v>
                </c:pt>
                <c:pt idx="803">
                  <c:v>35699</c:v>
                </c:pt>
                <c:pt idx="804">
                  <c:v>35702</c:v>
                </c:pt>
                <c:pt idx="805">
                  <c:v>35703</c:v>
                </c:pt>
                <c:pt idx="806">
                  <c:v>35704</c:v>
                </c:pt>
                <c:pt idx="807">
                  <c:v>35705</c:v>
                </c:pt>
                <c:pt idx="808">
                  <c:v>35706</c:v>
                </c:pt>
                <c:pt idx="809">
                  <c:v>35709</c:v>
                </c:pt>
                <c:pt idx="810">
                  <c:v>35710</c:v>
                </c:pt>
                <c:pt idx="811">
                  <c:v>35711</c:v>
                </c:pt>
                <c:pt idx="812">
                  <c:v>35712</c:v>
                </c:pt>
                <c:pt idx="813">
                  <c:v>35713</c:v>
                </c:pt>
                <c:pt idx="814">
                  <c:v>35716</c:v>
                </c:pt>
                <c:pt idx="815">
                  <c:v>35717</c:v>
                </c:pt>
                <c:pt idx="816">
                  <c:v>35718</c:v>
                </c:pt>
                <c:pt idx="817">
                  <c:v>35719</c:v>
                </c:pt>
                <c:pt idx="818">
                  <c:v>35720</c:v>
                </c:pt>
                <c:pt idx="819">
                  <c:v>35723</c:v>
                </c:pt>
                <c:pt idx="820">
                  <c:v>35724</c:v>
                </c:pt>
                <c:pt idx="821">
                  <c:v>35725</c:v>
                </c:pt>
                <c:pt idx="822">
                  <c:v>35726</c:v>
                </c:pt>
                <c:pt idx="823">
                  <c:v>35727</c:v>
                </c:pt>
                <c:pt idx="824">
                  <c:v>35730</c:v>
                </c:pt>
                <c:pt idx="825">
                  <c:v>35731</c:v>
                </c:pt>
                <c:pt idx="826">
                  <c:v>35732</c:v>
                </c:pt>
                <c:pt idx="827">
                  <c:v>35733</c:v>
                </c:pt>
                <c:pt idx="828">
                  <c:v>35734</c:v>
                </c:pt>
                <c:pt idx="829">
                  <c:v>35737</c:v>
                </c:pt>
                <c:pt idx="830">
                  <c:v>35738</c:v>
                </c:pt>
                <c:pt idx="831">
                  <c:v>35739</c:v>
                </c:pt>
                <c:pt idx="832">
                  <c:v>35740</c:v>
                </c:pt>
                <c:pt idx="833">
                  <c:v>35741</c:v>
                </c:pt>
                <c:pt idx="834">
                  <c:v>35744</c:v>
                </c:pt>
                <c:pt idx="835">
                  <c:v>35745</c:v>
                </c:pt>
                <c:pt idx="836">
                  <c:v>35746</c:v>
                </c:pt>
                <c:pt idx="837">
                  <c:v>35747</c:v>
                </c:pt>
                <c:pt idx="838">
                  <c:v>35748</c:v>
                </c:pt>
                <c:pt idx="839">
                  <c:v>35751</c:v>
                </c:pt>
                <c:pt idx="840">
                  <c:v>35752</c:v>
                </c:pt>
                <c:pt idx="841">
                  <c:v>35753</c:v>
                </c:pt>
                <c:pt idx="842">
                  <c:v>35754</c:v>
                </c:pt>
                <c:pt idx="843">
                  <c:v>35755</c:v>
                </c:pt>
                <c:pt idx="844">
                  <c:v>35758</c:v>
                </c:pt>
                <c:pt idx="845">
                  <c:v>35759</c:v>
                </c:pt>
                <c:pt idx="846">
                  <c:v>35760</c:v>
                </c:pt>
                <c:pt idx="847">
                  <c:v>35761</c:v>
                </c:pt>
                <c:pt idx="848">
                  <c:v>35762</c:v>
                </c:pt>
                <c:pt idx="849">
                  <c:v>35766</c:v>
                </c:pt>
                <c:pt idx="850">
                  <c:v>35767</c:v>
                </c:pt>
                <c:pt idx="851">
                  <c:v>35768</c:v>
                </c:pt>
                <c:pt idx="852">
                  <c:v>35769</c:v>
                </c:pt>
                <c:pt idx="853">
                  <c:v>35773</c:v>
                </c:pt>
                <c:pt idx="854">
                  <c:v>35774</c:v>
                </c:pt>
                <c:pt idx="855">
                  <c:v>35775</c:v>
                </c:pt>
                <c:pt idx="856">
                  <c:v>35776</c:v>
                </c:pt>
                <c:pt idx="857">
                  <c:v>35779</c:v>
                </c:pt>
                <c:pt idx="858">
                  <c:v>35780</c:v>
                </c:pt>
                <c:pt idx="859">
                  <c:v>35781</c:v>
                </c:pt>
                <c:pt idx="860">
                  <c:v>35782</c:v>
                </c:pt>
                <c:pt idx="861">
                  <c:v>35783</c:v>
                </c:pt>
                <c:pt idx="862">
                  <c:v>35786</c:v>
                </c:pt>
                <c:pt idx="863">
                  <c:v>35787</c:v>
                </c:pt>
                <c:pt idx="864">
                  <c:v>35788</c:v>
                </c:pt>
                <c:pt idx="865">
                  <c:v>35793</c:v>
                </c:pt>
                <c:pt idx="866">
                  <c:v>35794</c:v>
                </c:pt>
                <c:pt idx="867">
                  <c:v>35795</c:v>
                </c:pt>
                <c:pt idx="868">
                  <c:v>35797</c:v>
                </c:pt>
                <c:pt idx="869">
                  <c:v>35800</c:v>
                </c:pt>
                <c:pt idx="870">
                  <c:v>35801</c:v>
                </c:pt>
                <c:pt idx="871">
                  <c:v>35802</c:v>
                </c:pt>
                <c:pt idx="872">
                  <c:v>35803</c:v>
                </c:pt>
                <c:pt idx="873">
                  <c:v>35804</c:v>
                </c:pt>
                <c:pt idx="874">
                  <c:v>35807</c:v>
                </c:pt>
                <c:pt idx="875">
                  <c:v>35808</c:v>
                </c:pt>
                <c:pt idx="876">
                  <c:v>35809</c:v>
                </c:pt>
                <c:pt idx="877">
                  <c:v>35810</c:v>
                </c:pt>
                <c:pt idx="878">
                  <c:v>35811</c:v>
                </c:pt>
                <c:pt idx="879">
                  <c:v>35814</c:v>
                </c:pt>
                <c:pt idx="880">
                  <c:v>35815</c:v>
                </c:pt>
                <c:pt idx="881">
                  <c:v>35816</c:v>
                </c:pt>
                <c:pt idx="882">
                  <c:v>35817</c:v>
                </c:pt>
                <c:pt idx="883">
                  <c:v>35818</c:v>
                </c:pt>
                <c:pt idx="884">
                  <c:v>35821</c:v>
                </c:pt>
                <c:pt idx="885">
                  <c:v>35822</c:v>
                </c:pt>
                <c:pt idx="886">
                  <c:v>35823</c:v>
                </c:pt>
                <c:pt idx="887">
                  <c:v>35824</c:v>
                </c:pt>
                <c:pt idx="888">
                  <c:v>35825</c:v>
                </c:pt>
                <c:pt idx="889">
                  <c:v>35828</c:v>
                </c:pt>
                <c:pt idx="890">
                  <c:v>35829</c:v>
                </c:pt>
                <c:pt idx="891">
                  <c:v>35830</c:v>
                </c:pt>
                <c:pt idx="892">
                  <c:v>35831</c:v>
                </c:pt>
                <c:pt idx="893">
                  <c:v>35832</c:v>
                </c:pt>
                <c:pt idx="894">
                  <c:v>35835</c:v>
                </c:pt>
                <c:pt idx="895">
                  <c:v>35836</c:v>
                </c:pt>
                <c:pt idx="896">
                  <c:v>35837</c:v>
                </c:pt>
                <c:pt idx="897">
                  <c:v>35839</c:v>
                </c:pt>
                <c:pt idx="898">
                  <c:v>35842</c:v>
                </c:pt>
                <c:pt idx="899">
                  <c:v>35843</c:v>
                </c:pt>
                <c:pt idx="900">
                  <c:v>35844</c:v>
                </c:pt>
                <c:pt idx="901">
                  <c:v>35845</c:v>
                </c:pt>
                <c:pt idx="902">
                  <c:v>35846</c:v>
                </c:pt>
                <c:pt idx="903">
                  <c:v>35849</c:v>
                </c:pt>
                <c:pt idx="904">
                  <c:v>35851</c:v>
                </c:pt>
                <c:pt idx="905">
                  <c:v>35852</c:v>
                </c:pt>
                <c:pt idx="906">
                  <c:v>35853</c:v>
                </c:pt>
                <c:pt idx="907">
                  <c:v>35856</c:v>
                </c:pt>
                <c:pt idx="908">
                  <c:v>35857</c:v>
                </c:pt>
                <c:pt idx="909">
                  <c:v>35858</c:v>
                </c:pt>
                <c:pt idx="910">
                  <c:v>35859</c:v>
                </c:pt>
                <c:pt idx="911">
                  <c:v>35860</c:v>
                </c:pt>
                <c:pt idx="912">
                  <c:v>35863</c:v>
                </c:pt>
                <c:pt idx="913">
                  <c:v>35864</c:v>
                </c:pt>
                <c:pt idx="914">
                  <c:v>35865</c:v>
                </c:pt>
                <c:pt idx="915">
                  <c:v>35866</c:v>
                </c:pt>
                <c:pt idx="916">
                  <c:v>35867</c:v>
                </c:pt>
                <c:pt idx="917">
                  <c:v>35870</c:v>
                </c:pt>
                <c:pt idx="918">
                  <c:v>35871</c:v>
                </c:pt>
                <c:pt idx="919">
                  <c:v>35872</c:v>
                </c:pt>
                <c:pt idx="920">
                  <c:v>35873</c:v>
                </c:pt>
                <c:pt idx="921">
                  <c:v>35874</c:v>
                </c:pt>
                <c:pt idx="922">
                  <c:v>35877</c:v>
                </c:pt>
                <c:pt idx="923">
                  <c:v>35878</c:v>
                </c:pt>
                <c:pt idx="924">
                  <c:v>35879</c:v>
                </c:pt>
                <c:pt idx="925">
                  <c:v>35880</c:v>
                </c:pt>
                <c:pt idx="926">
                  <c:v>35881</c:v>
                </c:pt>
                <c:pt idx="927">
                  <c:v>35884</c:v>
                </c:pt>
                <c:pt idx="928">
                  <c:v>35885</c:v>
                </c:pt>
                <c:pt idx="929">
                  <c:v>35886</c:v>
                </c:pt>
                <c:pt idx="930">
                  <c:v>35887</c:v>
                </c:pt>
                <c:pt idx="931">
                  <c:v>35888</c:v>
                </c:pt>
                <c:pt idx="932">
                  <c:v>35891</c:v>
                </c:pt>
                <c:pt idx="933">
                  <c:v>35892</c:v>
                </c:pt>
                <c:pt idx="934">
                  <c:v>35893</c:v>
                </c:pt>
                <c:pt idx="935">
                  <c:v>35894</c:v>
                </c:pt>
                <c:pt idx="936">
                  <c:v>35899</c:v>
                </c:pt>
                <c:pt idx="937">
                  <c:v>35900</c:v>
                </c:pt>
                <c:pt idx="938">
                  <c:v>35901</c:v>
                </c:pt>
                <c:pt idx="939">
                  <c:v>35902</c:v>
                </c:pt>
                <c:pt idx="940">
                  <c:v>35905</c:v>
                </c:pt>
                <c:pt idx="941">
                  <c:v>35906</c:v>
                </c:pt>
                <c:pt idx="942">
                  <c:v>35907</c:v>
                </c:pt>
                <c:pt idx="943">
                  <c:v>35908</c:v>
                </c:pt>
                <c:pt idx="944">
                  <c:v>35909</c:v>
                </c:pt>
                <c:pt idx="945">
                  <c:v>35912</c:v>
                </c:pt>
                <c:pt idx="946">
                  <c:v>35913</c:v>
                </c:pt>
                <c:pt idx="947">
                  <c:v>35914</c:v>
                </c:pt>
                <c:pt idx="948">
                  <c:v>35915</c:v>
                </c:pt>
                <c:pt idx="949">
                  <c:v>35918</c:v>
                </c:pt>
                <c:pt idx="950">
                  <c:v>35919</c:v>
                </c:pt>
                <c:pt idx="951">
                  <c:v>35920</c:v>
                </c:pt>
                <c:pt idx="952">
                  <c:v>35921</c:v>
                </c:pt>
                <c:pt idx="953">
                  <c:v>35922</c:v>
                </c:pt>
                <c:pt idx="954">
                  <c:v>35923</c:v>
                </c:pt>
                <c:pt idx="955">
                  <c:v>35926</c:v>
                </c:pt>
                <c:pt idx="956">
                  <c:v>35927</c:v>
                </c:pt>
                <c:pt idx="957">
                  <c:v>35928</c:v>
                </c:pt>
                <c:pt idx="958">
                  <c:v>35929</c:v>
                </c:pt>
                <c:pt idx="959">
                  <c:v>35930</c:v>
                </c:pt>
                <c:pt idx="960">
                  <c:v>35933</c:v>
                </c:pt>
                <c:pt idx="961">
                  <c:v>35934</c:v>
                </c:pt>
                <c:pt idx="962">
                  <c:v>35935</c:v>
                </c:pt>
                <c:pt idx="963">
                  <c:v>35936</c:v>
                </c:pt>
                <c:pt idx="964">
                  <c:v>35937</c:v>
                </c:pt>
                <c:pt idx="965">
                  <c:v>35940</c:v>
                </c:pt>
                <c:pt idx="966">
                  <c:v>35941</c:v>
                </c:pt>
                <c:pt idx="967">
                  <c:v>35942</c:v>
                </c:pt>
                <c:pt idx="968">
                  <c:v>35943</c:v>
                </c:pt>
                <c:pt idx="969">
                  <c:v>35944</c:v>
                </c:pt>
                <c:pt idx="970">
                  <c:v>35947</c:v>
                </c:pt>
                <c:pt idx="971">
                  <c:v>35948</c:v>
                </c:pt>
                <c:pt idx="972">
                  <c:v>35949</c:v>
                </c:pt>
                <c:pt idx="973">
                  <c:v>35950</c:v>
                </c:pt>
                <c:pt idx="974">
                  <c:v>35951</c:v>
                </c:pt>
                <c:pt idx="975">
                  <c:v>35954</c:v>
                </c:pt>
                <c:pt idx="976">
                  <c:v>35955</c:v>
                </c:pt>
                <c:pt idx="977">
                  <c:v>35958</c:v>
                </c:pt>
                <c:pt idx="978">
                  <c:v>35961</c:v>
                </c:pt>
                <c:pt idx="979">
                  <c:v>35962</c:v>
                </c:pt>
                <c:pt idx="980">
                  <c:v>35963</c:v>
                </c:pt>
                <c:pt idx="981">
                  <c:v>35964</c:v>
                </c:pt>
                <c:pt idx="982">
                  <c:v>35965</c:v>
                </c:pt>
                <c:pt idx="983">
                  <c:v>35968</c:v>
                </c:pt>
                <c:pt idx="984">
                  <c:v>35969</c:v>
                </c:pt>
                <c:pt idx="985">
                  <c:v>35970</c:v>
                </c:pt>
                <c:pt idx="986">
                  <c:v>35971</c:v>
                </c:pt>
                <c:pt idx="987">
                  <c:v>35972</c:v>
                </c:pt>
                <c:pt idx="988">
                  <c:v>35975</c:v>
                </c:pt>
                <c:pt idx="989">
                  <c:v>35976</c:v>
                </c:pt>
                <c:pt idx="990">
                  <c:v>35977</c:v>
                </c:pt>
                <c:pt idx="991">
                  <c:v>35978</c:v>
                </c:pt>
                <c:pt idx="992">
                  <c:v>35979</c:v>
                </c:pt>
                <c:pt idx="993">
                  <c:v>35982</c:v>
                </c:pt>
                <c:pt idx="994">
                  <c:v>35983</c:v>
                </c:pt>
                <c:pt idx="995">
                  <c:v>35984</c:v>
                </c:pt>
                <c:pt idx="996">
                  <c:v>35985</c:v>
                </c:pt>
                <c:pt idx="997">
                  <c:v>35986</c:v>
                </c:pt>
                <c:pt idx="998">
                  <c:v>35989</c:v>
                </c:pt>
                <c:pt idx="999">
                  <c:v>35990</c:v>
                </c:pt>
                <c:pt idx="1000">
                  <c:v>35991</c:v>
                </c:pt>
                <c:pt idx="1001">
                  <c:v>35992</c:v>
                </c:pt>
                <c:pt idx="1002">
                  <c:v>35993</c:v>
                </c:pt>
                <c:pt idx="1003">
                  <c:v>35996</c:v>
                </c:pt>
                <c:pt idx="1004">
                  <c:v>35997</c:v>
                </c:pt>
                <c:pt idx="1005">
                  <c:v>35998</c:v>
                </c:pt>
                <c:pt idx="1006">
                  <c:v>35999</c:v>
                </c:pt>
                <c:pt idx="1007">
                  <c:v>36000</c:v>
                </c:pt>
                <c:pt idx="1008">
                  <c:v>36003</c:v>
                </c:pt>
                <c:pt idx="1009">
                  <c:v>36004</c:v>
                </c:pt>
                <c:pt idx="1010">
                  <c:v>36005</c:v>
                </c:pt>
                <c:pt idx="1011">
                  <c:v>36006</c:v>
                </c:pt>
                <c:pt idx="1012">
                  <c:v>36007</c:v>
                </c:pt>
                <c:pt idx="1013">
                  <c:v>36010</c:v>
                </c:pt>
                <c:pt idx="1014">
                  <c:v>36011</c:v>
                </c:pt>
                <c:pt idx="1015">
                  <c:v>36012</c:v>
                </c:pt>
                <c:pt idx="1016">
                  <c:v>36013</c:v>
                </c:pt>
                <c:pt idx="1017">
                  <c:v>36014</c:v>
                </c:pt>
                <c:pt idx="1018">
                  <c:v>36017</c:v>
                </c:pt>
                <c:pt idx="1019">
                  <c:v>36018</c:v>
                </c:pt>
                <c:pt idx="1020">
                  <c:v>36019</c:v>
                </c:pt>
                <c:pt idx="1021">
                  <c:v>36020</c:v>
                </c:pt>
                <c:pt idx="1022">
                  <c:v>36021</c:v>
                </c:pt>
                <c:pt idx="1023">
                  <c:v>36024</c:v>
                </c:pt>
                <c:pt idx="1024">
                  <c:v>36025</c:v>
                </c:pt>
                <c:pt idx="1025">
                  <c:v>36026</c:v>
                </c:pt>
                <c:pt idx="1026">
                  <c:v>36027</c:v>
                </c:pt>
                <c:pt idx="1027">
                  <c:v>36028</c:v>
                </c:pt>
                <c:pt idx="1028">
                  <c:v>36031</c:v>
                </c:pt>
                <c:pt idx="1029">
                  <c:v>36032</c:v>
                </c:pt>
                <c:pt idx="1030">
                  <c:v>36033</c:v>
                </c:pt>
                <c:pt idx="1031">
                  <c:v>36034</c:v>
                </c:pt>
                <c:pt idx="1032">
                  <c:v>36035</c:v>
                </c:pt>
                <c:pt idx="1033">
                  <c:v>36038</c:v>
                </c:pt>
                <c:pt idx="1034">
                  <c:v>36039</c:v>
                </c:pt>
                <c:pt idx="1035">
                  <c:v>36040</c:v>
                </c:pt>
                <c:pt idx="1036">
                  <c:v>36041</c:v>
                </c:pt>
                <c:pt idx="1037">
                  <c:v>36042</c:v>
                </c:pt>
                <c:pt idx="1038">
                  <c:v>36045</c:v>
                </c:pt>
                <c:pt idx="1039">
                  <c:v>36046</c:v>
                </c:pt>
                <c:pt idx="1040">
                  <c:v>36047</c:v>
                </c:pt>
                <c:pt idx="1041">
                  <c:v>36048</c:v>
                </c:pt>
                <c:pt idx="1042">
                  <c:v>36049</c:v>
                </c:pt>
                <c:pt idx="1043">
                  <c:v>36052</c:v>
                </c:pt>
                <c:pt idx="1044">
                  <c:v>36053</c:v>
                </c:pt>
                <c:pt idx="1045">
                  <c:v>36054</c:v>
                </c:pt>
                <c:pt idx="1046">
                  <c:v>36055</c:v>
                </c:pt>
                <c:pt idx="1047">
                  <c:v>36056</c:v>
                </c:pt>
                <c:pt idx="1048">
                  <c:v>36059</c:v>
                </c:pt>
                <c:pt idx="1049">
                  <c:v>36060</c:v>
                </c:pt>
                <c:pt idx="1050">
                  <c:v>36061</c:v>
                </c:pt>
                <c:pt idx="1051">
                  <c:v>36062</c:v>
                </c:pt>
                <c:pt idx="1052">
                  <c:v>36063</c:v>
                </c:pt>
                <c:pt idx="1053">
                  <c:v>36066</c:v>
                </c:pt>
                <c:pt idx="1054">
                  <c:v>36067</c:v>
                </c:pt>
                <c:pt idx="1055">
                  <c:v>36068</c:v>
                </c:pt>
                <c:pt idx="1056">
                  <c:v>36069</c:v>
                </c:pt>
                <c:pt idx="1057">
                  <c:v>36070</c:v>
                </c:pt>
                <c:pt idx="1058">
                  <c:v>36074</c:v>
                </c:pt>
                <c:pt idx="1059">
                  <c:v>36075</c:v>
                </c:pt>
                <c:pt idx="1060">
                  <c:v>36076</c:v>
                </c:pt>
                <c:pt idx="1061">
                  <c:v>36077</c:v>
                </c:pt>
                <c:pt idx="1062">
                  <c:v>36080</c:v>
                </c:pt>
                <c:pt idx="1063">
                  <c:v>36081</c:v>
                </c:pt>
                <c:pt idx="1064">
                  <c:v>36082</c:v>
                </c:pt>
                <c:pt idx="1065">
                  <c:v>36083</c:v>
                </c:pt>
                <c:pt idx="1066">
                  <c:v>36084</c:v>
                </c:pt>
                <c:pt idx="1067">
                  <c:v>36087</c:v>
                </c:pt>
                <c:pt idx="1068">
                  <c:v>36088</c:v>
                </c:pt>
                <c:pt idx="1069">
                  <c:v>36089</c:v>
                </c:pt>
                <c:pt idx="1070">
                  <c:v>36090</c:v>
                </c:pt>
                <c:pt idx="1071">
                  <c:v>36091</c:v>
                </c:pt>
                <c:pt idx="1072">
                  <c:v>36094</c:v>
                </c:pt>
                <c:pt idx="1073">
                  <c:v>36095</c:v>
                </c:pt>
                <c:pt idx="1074">
                  <c:v>36096</c:v>
                </c:pt>
                <c:pt idx="1075">
                  <c:v>36097</c:v>
                </c:pt>
                <c:pt idx="1076">
                  <c:v>36098</c:v>
                </c:pt>
                <c:pt idx="1077">
                  <c:v>36101</c:v>
                </c:pt>
                <c:pt idx="1078">
                  <c:v>36102</c:v>
                </c:pt>
                <c:pt idx="1079">
                  <c:v>36103</c:v>
                </c:pt>
                <c:pt idx="1080">
                  <c:v>36104</c:v>
                </c:pt>
                <c:pt idx="1081">
                  <c:v>36105</c:v>
                </c:pt>
                <c:pt idx="1082">
                  <c:v>36108</c:v>
                </c:pt>
                <c:pt idx="1083">
                  <c:v>36109</c:v>
                </c:pt>
                <c:pt idx="1084">
                  <c:v>36110</c:v>
                </c:pt>
                <c:pt idx="1085">
                  <c:v>36111</c:v>
                </c:pt>
                <c:pt idx="1086">
                  <c:v>36112</c:v>
                </c:pt>
                <c:pt idx="1087">
                  <c:v>36115</c:v>
                </c:pt>
                <c:pt idx="1088">
                  <c:v>36116</c:v>
                </c:pt>
                <c:pt idx="1089">
                  <c:v>36117</c:v>
                </c:pt>
                <c:pt idx="1090">
                  <c:v>36118</c:v>
                </c:pt>
                <c:pt idx="1091">
                  <c:v>36119</c:v>
                </c:pt>
                <c:pt idx="1092">
                  <c:v>36122</c:v>
                </c:pt>
                <c:pt idx="1093">
                  <c:v>36123</c:v>
                </c:pt>
                <c:pt idx="1094">
                  <c:v>36124</c:v>
                </c:pt>
                <c:pt idx="1095">
                  <c:v>36125</c:v>
                </c:pt>
                <c:pt idx="1096">
                  <c:v>36126</c:v>
                </c:pt>
                <c:pt idx="1097">
                  <c:v>36129</c:v>
                </c:pt>
                <c:pt idx="1098">
                  <c:v>36131</c:v>
                </c:pt>
                <c:pt idx="1099">
                  <c:v>36132</c:v>
                </c:pt>
                <c:pt idx="1100">
                  <c:v>36133</c:v>
                </c:pt>
                <c:pt idx="1101">
                  <c:v>36136</c:v>
                </c:pt>
                <c:pt idx="1102">
                  <c:v>36138</c:v>
                </c:pt>
                <c:pt idx="1103">
                  <c:v>36139</c:v>
                </c:pt>
                <c:pt idx="1104">
                  <c:v>36140</c:v>
                </c:pt>
                <c:pt idx="1105">
                  <c:v>36143</c:v>
                </c:pt>
                <c:pt idx="1106">
                  <c:v>36144</c:v>
                </c:pt>
                <c:pt idx="1107">
                  <c:v>36145</c:v>
                </c:pt>
                <c:pt idx="1108">
                  <c:v>36146</c:v>
                </c:pt>
                <c:pt idx="1109">
                  <c:v>36147</c:v>
                </c:pt>
                <c:pt idx="1110">
                  <c:v>36150</c:v>
                </c:pt>
                <c:pt idx="1111">
                  <c:v>36151</c:v>
                </c:pt>
                <c:pt idx="1112">
                  <c:v>36152</c:v>
                </c:pt>
                <c:pt idx="1113">
                  <c:v>36157</c:v>
                </c:pt>
                <c:pt idx="1114">
                  <c:v>36158</c:v>
                </c:pt>
                <c:pt idx="1115">
                  <c:v>36159</c:v>
                </c:pt>
                <c:pt idx="1116">
                  <c:v>36164</c:v>
                </c:pt>
                <c:pt idx="1117">
                  <c:v>36165</c:v>
                </c:pt>
                <c:pt idx="1118">
                  <c:v>36166</c:v>
                </c:pt>
                <c:pt idx="1119">
                  <c:v>36167</c:v>
                </c:pt>
                <c:pt idx="1120">
                  <c:v>36168</c:v>
                </c:pt>
                <c:pt idx="1121">
                  <c:v>36171</c:v>
                </c:pt>
                <c:pt idx="1122">
                  <c:v>36172</c:v>
                </c:pt>
                <c:pt idx="1123">
                  <c:v>36173</c:v>
                </c:pt>
                <c:pt idx="1124">
                  <c:v>36174</c:v>
                </c:pt>
                <c:pt idx="1125">
                  <c:v>36175</c:v>
                </c:pt>
                <c:pt idx="1126">
                  <c:v>36178</c:v>
                </c:pt>
                <c:pt idx="1127">
                  <c:v>36179</c:v>
                </c:pt>
                <c:pt idx="1128">
                  <c:v>36180</c:v>
                </c:pt>
                <c:pt idx="1129">
                  <c:v>36181</c:v>
                </c:pt>
                <c:pt idx="1130">
                  <c:v>36182</c:v>
                </c:pt>
                <c:pt idx="1131">
                  <c:v>36185</c:v>
                </c:pt>
                <c:pt idx="1132">
                  <c:v>36186</c:v>
                </c:pt>
                <c:pt idx="1133">
                  <c:v>36187</c:v>
                </c:pt>
                <c:pt idx="1134">
                  <c:v>36188</c:v>
                </c:pt>
                <c:pt idx="1135">
                  <c:v>36189</c:v>
                </c:pt>
                <c:pt idx="1136">
                  <c:v>36192</c:v>
                </c:pt>
                <c:pt idx="1137">
                  <c:v>36193</c:v>
                </c:pt>
                <c:pt idx="1138">
                  <c:v>36194</c:v>
                </c:pt>
                <c:pt idx="1139">
                  <c:v>36195</c:v>
                </c:pt>
                <c:pt idx="1140">
                  <c:v>36196</c:v>
                </c:pt>
                <c:pt idx="1141">
                  <c:v>36199</c:v>
                </c:pt>
                <c:pt idx="1142">
                  <c:v>36200</c:v>
                </c:pt>
                <c:pt idx="1143">
                  <c:v>36201</c:v>
                </c:pt>
                <c:pt idx="1144">
                  <c:v>36202</c:v>
                </c:pt>
                <c:pt idx="1145">
                  <c:v>36203</c:v>
                </c:pt>
                <c:pt idx="1146">
                  <c:v>36206</c:v>
                </c:pt>
                <c:pt idx="1147">
                  <c:v>36207</c:v>
                </c:pt>
                <c:pt idx="1148">
                  <c:v>36208</c:v>
                </c:pt>
                <c:pt idx="1149">
                  <c:v>36209</c:v>
                </c:pt>
                <c:pt idx="1150">
                  <c:v>36210</c:v>
                </c:pt>
                <c:pt idx="1151">
                  <c:v>36213</c:v>
                </c:pt>
                <c:pt idx="1152">
                  <c:v>36214</c:v>
                </c:pt>
                <c:pt idx="1153">
                  <c:v>36215</c:v>
                </c:pt>
                <c:pt idx="1154">
                  <c:v>36216</c:v>
                </c:pt>
                <c:pt idx="1155">
                  <c:v>36217</c:v>
                </c:pt>
                <c:pt idx="1156">
                  <c:v>36220</c:v>
                </c:pt>
                <c:pt idx="1157">
                  <c:v>36221</c:v>
                </c:pt>
                <c:pt idx="1158">
                  <c:v>36222</c:v>
                </c:pt>
                <c:pt idx="1159">
                  <c:v>36223</c:v>
                </c:pt>
                <c:pt idx="1160">
                  <c:v>36224</c:v>
                </c:pt>
                <c:pt idx="1161">
                  <c:v>36227</c:v>
                </c:pt>
                <c:pt idx="1162">
                  <c:v>36228</c:v>
                </c:pt>
                <c:pt idx="1163">
                  <c:v>36229</c:v>
                </c:pt>
                <c:pt idx="1164">
                  <c:v>36230</c:v>
                </c:pt>
                <c:pt idx="1165">
                  <c:v>36231</c:v>
                </c:pt>
                <c:pt idx="1166">
                  <c:v>36234</c:v>
                </c:pt>
                <c:pt idx="1167">
                  <c:v>36235</c:v>
                </c:pt>
                <c:pt idx="1168">
                  <c:v>36236</c:v>
                </c:pt>
                <c:pt idx="1169">
                  <c:v>36237</c:v>
                </c:pt>
                <c:pt idx="1170">
                  <c:v>36238</c:v>
                </c:pt>
                <c:pt idx="1171">
                  <c:v>36241</c:v>
                </c:pt>
                <c:pt idx="1172">
                  <c:v>36242</c:v>
                </c:pt>
                <c:pt idx="1173">
                  <c:v>36243</c:v>
                </c:pt>
                <c:pt idx="1174">
                  <c:v>36244</c:v>
                </c:pt>
                <c:pt idx="1175">
                  <c:v>36245</c:v>
                </c:pt>
                <c:pt idx="1176">
                  <c:v>36248</c:v>
                </c:pt>
                <c:pt idx="1177">
                  <c:v>36249</c:v>
                </c:pt>
                <c:pt idx="1178">
                  <c:v>36250</c:v>
                </c:pt>
                <c:pt idx="1179">
                  <c:v>36251</c:v>
                </c:pt>
                <c:pt idx="1180">
                  <c:v>36252</c:v>
                </c:pt>
                <c:pt idx="1181">
                  <c:v>36255</c:v>
                </c:pt>
                <c:pt idx="1182">
                  <c:v>36256</c:v>
                </c:pt>
                <c:pt idx="1183">
                  <c:v>36257</c:v>
                </c:pt>
                <c:pt idx="1184">
                  <c:v>36258</c:v>
                </c:pt>
                <c:pt idx="1185">
                  <c:v>36259</c:v>
                </c:pt>
                <c:pt idx="1186">
                  <c:v>36262</c:v>
                </c:pt>
                <c:pt idx="1187">
                  <c:v>36263</c:v>
                </c:pt>
                <c:pt idx="1188">
                  <c:v>36264</c:v>
                </c:pt>
                <c:pt idx="1189">
                  <c:v>36265</c:v>
                </c:pt>
                <c:pt idx="1190">
                  <c:v>36266</c:v>
                </c:pt>
                <c:pt idx="1191">
                  <c:v>36269</c:v>
                </c:pt>
                <c:pt idx="1192">
                  <c:v>36270</c:v>
                </c:pt>
                <c:pt idx="1193">
                  <c:v>36271</c:v>
                </c:pt>
                <c:pt idx="1194">
                  <c:v>36272</c:v>
                </c:pt>
                <c:pt idx="1195">
                  <c:v>36273</c:v>
                </c:pt>
                <c:pt idx="1196">
                  <c:v>36276</c:v>
                </c:pt>
                <c:pt idx="1197">
                  <c:v>36277</c:v>
                </c:pt>
                <c:pt idx="1198">
                  <c:v>36278</c:v>
                </c:pt>
                <c:pt idx="1199">
                  <c:v>36279</c:v>
                </c:pt>
                <c:pt idx="1200">
                  <c:v>36280</c:v>
                </c:pt>
                <c:pt idx="1201">
                  <c:v>36283</c:v>
                </c:pt>
                <c:pt idx="1202">
                  <c:v>36284</c:v>
                </c:pt>
                <c:pt idx="1203">
                  <c:v>36285</c:v>
                </c:pt>
                <c:pt idx="1204">
                  <c:v>36286</c:v>
                </c:pt>
                <c:pt idx="1205">
                  <c:v>36287</c:v>
                </c:pt>
                <c:pt idx="1206">
                  <c:v>36290</c:v>
                </c:pt>
                <c:pt idx="1207">
                  <c:v>36291</c:v>
                </c:pt>
                <c:pt idx="1208">
                  <c:v>36292</c:v>
                </c:pt>
                <c:pt idx="1209">
                  <c:v>36293</c:v>
                </c:pt>
                <c:pt idx="1210">
                  <c:v>36294</c:v>
                </c:pt>
                <c:pt idx="1211">
                  <c:v>36297</c:v>
                </c:pt>
                <c:pt idx="1212">
                  <c:v>36298</c:v>
                </c:pt>
                <c:pt idx="1213">
                  <c:v>36299</c:v>
                </c:pt>
                <c:pt idx="1214">
                  <c:v>36300</c:v>
                </c:pt>
                <c:pt idx="1215">
                  <c:v>36301</c:v>
                </c:pt>
                <c:pt idx="1216">
                  <c:v>36304</c:v>
                </c:pt>
                <c:pt idx="1217">
                  <c:v>36305</c:v>
                </c:pt>
                <c:pt idx="1218">
                  <c:v>36306</c:v>
                </c:pt>
                <c:pt idx="1219">
                  <c:v>36307</c:v>
                </c:pt>
                <c:pt idx="1220">
                  <c:v>36308</c:v>
                </c:pt>
                <c:pt idx="1221">
                  <c:v>36311</c:v>
                </c:pt>
                <c:pt idx="1222">
                  <c:v>36312</c:v>
                </c:pt>
                <c:pt idx="1223">
                  <c:v>36313</c:v>
                </c:pt>
                <c:pt idx="1224">
                  <c:v>36314</c:v>
                </c:pt>
                <c:pt idx="1225">
                  <c:v>36315</c:v>
                </c:pt>
                <c:pt idx="1226">
                  <c:v>36318</c:v>
                </c:pt>
                <c:pt idx="1227">
                  <c:v>36319</c:v>
                </c:pt>
                <c:pt idx="1228">
                  <c:v>36320</c:v>
                </c:pt>
                <c:pt idx="1229">
                  <c:v>36321</c:v>
                </c:pt>
                <c:pt idx="1230">
                  <c:v>36322</c:v>
                </c:pt>
                <c:pt idx="1231">
                  <c:v>36325</c:v>
                </c:pt>
                <c:pt idx="1232">
                  <c:v>36326</c:v>
                </c:pt>
                <c:pt idx="1233">
                  <c:v>36327</c:v>
                </c:pt>
                <c:pt idx="1234">
                  <c:v>36328</c:v>
                </c:pt>
                <c:pt idx="1235">
                  <c:v>36329</c:v>
                </c:pt>
                <c:pt idx="1236">
                  <c:v>36332</c:v>
                </c:pt>
                <c:pt idx="1237">
                  <c:v>36333</c:v>
                </c:pt>
                <c:pt idx="1238">
                  <c:v>36334</c:v>
                </c:pt>
                <c:pt idx="1239">
                  <c:v>36335</c:v>
                </c:pt>
                <c:pt idx="1240">
                  <c:v>36336</c:v>
                </c:pt>
                <c:pt idx="1241">
                  <c:v>36339</c:v>
                </c:pt>
                <c:pt idx="1242">
                  <c:v>36340</c:v>
                </c:pt>
                <c:pt idx="1243">
                  <c:v>36341</c:v>
                </c:pt>
                <c:pt idx="1244">
                  <c:v>36342</c:v>
                </c:pt>
                <c:pt idx="1245">
                  <c:v>36343</c:v>
                </c:pt>
                <c:pt idx="1246">
                  <c:v>36346</c:v>
                </c:pt>
                <c:pt idx="1247">
                  <c:v>36347</c:v>
                </c:pt>
                <c:pt idx="1248">
                  <c:v>36348</c:v>
                </c:pt>
                <c:pt idx="1249">
                  <c:v>36349</c:v>
                </c:pt>
                <c:pt idx="1250">
                  <c:v>36350</c:v>
                </c:pt>
                <c:pt idx="1251">
                  <c:v>36353</c:v>
                </c:pt>
                <c:pt idx="1252">
                  <c:v>36354</c:v>
                </c:pt>
                <c:pt idx="1253">
                  <c:v>36355</c:v>
                </c:pt>
                <c:pt idx="1254">
                  <c:v>36356</c:v>
                </c:pt>
                <c:pt idx="1255">
                  <c:v>36357</c:v>
                </c:pt>
                <c:pt idx="1256">
                  <c:v>36360</c:v>
                </c:pt>
                <c:pt idx="1257">
                  <c:v>36361</c:v>
                </c:pt>
                <c:pt idx="1258">
                  <c:v>36362</c:v>
                </c:pt>
                <c:pt idx="1259">
                  <c:v>36363</c:v>
                </c:pt>
                <c:pt idx="1260">
                  <c:v>36364</c:v>
                </c:pt>
                <c:pt idx="1261">
                  <c:v>36367</c:v>
                </c:pt>
                <c:pt idx="1262">
                  <c:v>36368</c:v>
                </c:pt>
                <c:pt idx="1263">
                  <c:v>36369</c:v>
                </c:pt>
                <c:pt idx="1264">
                  <c:v>36370</c:v>
                </c:pt>
                <c:pt idx="1265">
                  <c:v>36371</c:v>
                </c:pt>
                <c:pt idx="1266">
                  <c:v>36374</c:v>
                </c:pt>
                <c:pt idx="1267">
                  <c:v>36375</c:v>
                </c:pt>
                <c:pt idx="1268">
                  <c:v>36376</c:v>
                </c:pt>
                <c:pt idx="1269">
                  <c:v>36377</c:v>
                </c:pt>
                <c:pt idx="1270">
                  <c:v>36378</c:v>
                </c:pt>
                <c:pt idx="1271">
                  <c:v>36381</c:v>
                </c:pt>
                <c:pt idx="1272">
                  <c:v>36382</c:v>
                </c:pt>
                <c:pt idx="1273">
                  <c:v>36383</c:v>
                </c:pt>
                <c:pt idx="1274">
                  <c:v>36384</c:v>
                </c:pt>
                <c:pt idx="1275">
                  <c:v>36385</c:v>
                </c:pt>
                <c:pt idx="1276">
                  <c:v>36388</c:v>
                </c:pt>
                <c:pt idx="1277">
                  <c:v>36389</c:v>
                </c:pt>
                <c:pt idx="1278">
                  <c:v>36390</c:v>
                </c:pt>
                <c:pt idx="1279">
                  <c:v>36391</c:v>
                </c:pt>
                <c:pt idx="1280">
                  <c:v>36392</c:v>
                </c:pt>
                <c:pt idx="1281">
                  <c:v>36395</c:v>
                </c:pt>
                <c:pt idx="1282">
                  <c:v>36396</c:v>
                </c:pt>
                <c:pt idx="1283">
                  <c:v>36397</c:v>
                </c:pt>
                <c:pt idx="1284">
                  <c:v>36398</c:v>
                </c:pt>
                <c:pt idx="1285">
                  <c:v>36399</c:v>
                </c:pt>
                <c:pt idx="1286">
                  <c:v>36402</c:v>
                </c:pt>
                <c:pt idx="1287">
                  <c:v>36403</c:v>
                </c:pt>
                <c:pt idx="1288">
                  <c:v>36404</c:v>
                </c:pt>
                <c:pt idx="1289">
                  <c:v>36405</c:v>
                </c:pt>
                <c:pt idx="1290">
                  <c:v>36406</c:v>
                </c:pt>
                <c:pt idx="1291">
                  <c:v>36409</c:v>
                </c:pt>
                <c:pt idx="1292">
                  <c:v>36410</c:v>
                </c:pt>
                <c:pt idx="1293">
                  <c:v>36411</c:v>
                </c:pt>
                <c:pt idx="1294">
                  <c:v>36412</c:v>
                </c:pt>
                <c:pt idx="1295">
                  <c:v>36413</c:v>
                </c:pt>
                <c:pt idx="1296">
                  <c:v>36416</c:v>
                </c:pt>
                <c:pt idx="1297">
                  <c:v>36417</c:v>
                </c:pt>
                <c:pt idx="1298">
                  <c:v>36418</c:v>
                </c:pt>
                <c:pt idx="1299">
                  <c:v>36419</c:v>
                </c:pt>
                <c:pt idx="1300">
                  <c:v>36420</c:v>
                </c:pt>
                <c:pt idx="1301">
                  <c:v>36423</c:v>
                </c:pt>
                <c:pt idx="1302">
                  <c:v>36424</c:v>
                </c:pt>
                <c:pt idx="1303">
                  <c:v>36425</c:v>
                </c:pt>
                <c:pt idx="1304">
                  <c:v>36426</c:v>
                </c:pt>
                <c:pt idx="1305">
                  <c:v>36427</c:v>
                </c:pt>
                <c:pt idx="1306">
                  <c:v>36430</c:v>
                </c:pt>
                <c:pt idx="1307">
                  <c:v>36431</c:v>
                </c:pt>
                <c:pt idx="1308">
                  <c:v>36432</c:v>
                </c:pt>
                <c:pt idx="1309">
                  <c:v>36433</c:v>
                </c:pt>
                <c:pt idx="1310">
                  <c:v>36434</c:v>
                </c:pt>
                <c:pt idx="1311">
                  <c:v>36437</c:v>
                </c:pt>
                <c:pt idx="1312">
                  <c:v>36438</c:v>
                </c:pt>
                <c:pt idx="1313">
                  <c:v>36439</c:v>
                </c:pt>
                <c:pt idx="1314">
                  <c:v>36440</c:v>
                </c:pt>
                <c:pt idx="1315">
                  <c:v>36441</c:v>
                </c:pt>
                <c:pt idx="1316">
                  <c:v>36444</c:v>
                </c:pt>
                <c:pt idx="1317">
                  <c:v>36445</c:v>
                </c:pt>
                <c:pt idx="1318">
                  <c:v>36446</c:v>
                </c:pt>
                <c:pt idx="1319">
                  <c:v>36447</c:v>
                </c:pt>
                <c:pt idx="1320">
                  <c:v>36448</c:v>
                </c:pt>
                <c:pt idx="1321">
                  <c:v>36451</c:v>
                </c:pt>
                <c:pt idx="1322">
                  <c:v>36452</c:v>
                </c:pt>
                <c:pt idx="1323">
                  <c:v>36453</c:v>
                </c:pt>
                <c:pt idx="1324">
                  <c:v>36454</c:v>
                </c:pt>
                <c:pt idx="1325">
                  <c:v>36455</c:v>
                </c:pt>
                <c:pt idx="1326">
                  <c:v>36458</c:v>
                </c:pt>
                <c:pt idx="1327">
                  <c:v>36459</c:v>
                </c:pt>
                <c:pt idx="1328">
                  <c:v>36460</c:v>
                </c:pt>
                <c:pt idx="1329">
                  <c:v>36461</c:v>
                </c:pt>
                <c:pt idx="1330">
                  <c:v>36462</c:v>
                </c:pt>
                <c:pt idx="1331">
                  <c:v>36465</c:v>
                </c:pt>
                <c:pt idx="1332">
                  <c:v>36466</c:v>
                </c:pt>
                <c:pt idx="1333">
                  <c:v>36467</c:v>
                </c:pt>
                <c:pt idx="1334">
                  <c:v>36468</c:v>
                </c:pt>
                <c:pt idx="1335">
                  <c:v>36469</c:v>
                </c:pt>
                <c:pt idx="1336">
                  <c:v>36472</c:v>
                </c:pt>
                <c:pt idx="1337">
                  <c:v>36473</c:v>
                </c:pt>
                <c:pt idx="1338">
                  <c:v>36474</c:v>
                </c:pt>
                <c:pt idx="1339">
                  <c:v>36475</c:v>
                </c:pt>
                <c:pt idx="1340">
                  <c:v>36476</c:v>
                </c:pt>
                <c:pt idx="1341">
                  <c:v>36479</c:v>
                </c:pt>
                <c:pt idx="1342">
                  <c:v>36480</c:v>
                </c:pt>
                <c:pt idx="1343">
                  <c:v>36481</c:v>
                </c:pt>
                <c:pt idx="1344">
                  <c:v>36482</c:v>
                </c:pt>
                <c:pt idx="1345">
                  <c:v>36483</c:v>
                </c:pt>
                <c:pt idx="1346">
                  <c:v>36486</c:v>
                </c:pt>
                <c:pt idx="1347">
                  <c:v>36487</c:v>
                </c:pt>
                <c:pt idx="1348">
                  <c:v>36488</c:v>
                </c:pt>
                <c:pt idx="1349">
                  <c:v>36489</c:v>
                </c:pt>
                <c:pt idx="1350">
                  <c:v>36490</c:v>
                </c:pt>
                <c:pt idx="1351">
                  <c:v>36493</c:v>
                </c:pt>
                <c:pt idx="1352">
                  <c:v>36494</c:v>
                </c:pt>
                <c:pt idx="1353">
                  <c:v>36495</c:v>
                </c:pt>
                <c:pt idx="1354">
                  <c:v>36496</c:v>
                </c:pt>
                <c:pt idx="1355">
                  <c:v>36497</c:v>
                </c:pt>
                <c:pt idx="1356">
                  <c:v>36500</c:v>
                </c:pt>
                <c:pt idx="1357">
                  <c:v>36501</c:v>
                </c:pt>
                <c:pt idx="1358">
                  <c:v>36502</c:v>
                </c:pt>
                <c:pt idx="1359">
                  <c:v>36503</c:v>
                </c:pt>
                <c:pt idx="1360">
                  <c:v>36504</c:v>
                </c:pt>
                <c:pt idx="1361">
                  <c:v>36507</c:v>
                </c:pt>
                <c:pt idx="1362">
                  <c:v>36508</c:v>
                </c:pt>
                <c:pt idx="1363">
                  <c:v>36509</c:v>
                </c:pt>
                <c:pt idx="1364">
                  <c:v>36510</c:v>
                </c:pt>
                <c:pt idx="1365">
                  <c:v>36511</c:v>
                </c:pt>
                <c:pt idx="1366">
                  <c:v>36514</c:v>
                </c:pt>
                <c:pt idx="1367">
                  <c:v>36515</c:v>
                </c:pt>
                <c:pt idx="1368">
                  <c:v>36516</c:v>
                </c:pt>
                <c:pt idx="1369">
                  <c:v>36517</c:v>
                </c:pt>
                <c:pt idx="1370">
                  <c:v>36518</c:v>
                </c:pt>
                <c:pt idx="1371">
                  <c:v>36521</c:v>
                </c:pt>
                <c:pt idx="1372">
                  <c:v>36522</c:v>
                </c:pt>
                <c:pt idx="1373">
                  <c:v>36523</c:v>
                </c:pt>
                <c:pt idx="1374">
                  <c:v>36524</c:v>
                </c:pt>
                <c:pt idx="1375">
                  <c:v>36525</c:v>
                </c:pt>
                <c:pt idx="1376">
                  <c:v>36528</c:v>
                </c:pt>
                <c:pt idx="1377">
                  <c:v>36529</c:v>
                </c:pt>
                <c:pt idx="1378">
                  <c:v>36530</c:v>
                </c:pt>
                <c:pt idx="1379">
                  <c:v>36531</c:v>
                </c:pt>
                <c:pt idx="1380">
                  <c:v>36532</c:v>
                </c:pt>
                <c:pt idx="1381">
                  <c:v>36535</c:v>
                </c:pt>
                <c:pt idx="1382">
                  <c:v>36536</c:v>
                </c:pt>
                <c:pt idx="1383">
                  <c:v>36537</c:v>
                </c:pt>
                <c:pt idx="1384">
                  <c:v>36538</c:v>
                </c:pt>
                <c:pt idx="1385">
                  <c:v>36539</c:v>
                </c:pt>
                <c:pt idx="1386">
                  <c:v>36542</c:v>
                </c:pt>
                <c:pt idx="1387">
                  <c:v>36543</c:v>
                </c:pt>
                <c:pt idx="1388">
                  <c:v>36544</c:v>
                </c:pt>
                <c:pt idx="1389">
                  <c:v>36545</c:v>
                </c:pt>
                <c:pt idx="1390">
                  <c:v>36546</c:v>
                </c:pt>
                <c:pt idx="1391">
                  <c:v>36549</c:v>
                </c:pt>
                <c:pt idx="1392">
                  <c:v>36550</c:v>
                </c:pt>
                <c:pt idx="1393">
                  <c:v>36551</c:v>
                </c:pt>
                <c:pt idx="1394">
                  <c:v>36552</c:v>
                </c:pt>
                <c:pt idx="1395">
                  <c:v>36553</c:v>
                </c:pt>
                <c:pt idx="1396">
                  <c:v>36556</c:v>
                </c:pt>
                <c:pt idx="1397">
                  <c:v>36557</c:v>
                </c:pt>
                <c:pt idx="1398">
                  <c:v>36558</c:v>
                </c:pt>
                <c:pt idx="1399">
                  <c:v>36559</c:v>
                </c:pt>
                <c:pt idx="1400">
                  <c:v>36560</c:v>
                </c:pt>
                <c:pt idx="1401">
                  <c:v>36563</c:v>
                </c:pt>
                <c:pt idx="1402">
                  <c:v>36564</c:v>
                </c:pt>
                <c:pt idx="1403">
                  <c:v>36565</c:v>
                </c:pt>
                <c:pt idx="1404">
                  <c:v>36566</c:v>
                </c:pt>
                <c:pt idx="1405">
                  <c:v>36567</c:v>
                </c:pt>
                <c:pt idx="1406">
                  <c:v>36570</c:v>
                </c:pt>
                <c:pt idx="1407">
                  <c:v>36571</c:v>
                </c:pt>
                <c:pt idx="1408">
                  <c:v>36572</c:v>
                </c:pt>
                <c:pt idx="1409">
                  <c:v>36573</c:v>
                </c:pt>
                <c:pt idx="1410">
                  <c:v>36574</c:v>
                </c:pt>
                <c:pt idx="1411">
                  <c:v>36577</c:v>
                </c:pt>
                <c:pt idx="1412">
                  <c:v>36578</c:v>
                </c:pt>
                <c:pt idx="1413">
                  <c:v>36579</c:v>
                </c:pt>
                <c:pt idx="1414">
                  <c:v>36580</c:v>
                </c:pt>
                <c:pt idx="1415">
                  <c:v>36581</c:v>
                </c:pt>
                <c:pt idx="1416">
                  <c:v>36584</c:v>
                </c:pt>
                <c:pt idx="1417">
                  <c:v>36585</c:v>
                </c:pt>
                <c:pt idx="1418">
                  <c:v>36586</c:v>
                </c:pt>
                <c:pt idx="1419">
                  <c:v>36587</c:v>
                </c:pt>
                <c:pt idx="1420">
                  <c:v>36588</c:v>
                </c:pt>
                <c:pt idx="1421">
                  <c:v>36591</c:v>
                </c:pt>
                <c:pt idx="1422">
                  <c:v>36592</c:v>
                </c:pt>
                <c:pt idx="1423">
                  <c:v>36593</c:v>
                </c:pt>
                <c:pt idx="1424">
                  <c:v>36594</c:v>
                </c:pt>
                <c:pt idx="1425">
                  <c:v>36595</c:v>
                </c:pt>
                <c:pt idx="1426">
                  <c:v>36598</c:v>
                </c:pt>
                <c:pt idx="1427">
                  <c:v>36599</c:v>
                </c:pt>
                <c:pt idx="1428">
                  <c:v>36600</c:v>
                </c:pt>
                <c:pt idx="1429">
                  <c:v>36601</c:v>
                </c:pt>
                <c:pt idx="1430">
                  <c:v>36602</c:v>
                </c:pt>
                <c:pt idx="1431">
                  <c:v>36605</c:v>
                </c:pt>
                <c:pt idx="1432">
                  <c:v>36606</c:v>
                </c:pt>
                <c:pt idx="1433">
                  <c:v>36607</c:v>
                </c:pt>
                <c:pt idx="1434">
                  <c:v>36608</c:v>
                </c:pt>
                <c:pt idx="1435">
                  <c:v>36609</c:v>
                </c:pt>
                <c:pt idx="1436">
                  <c:v>36612</c:v>
                </c:pt>
                <c:pt idx="1437">
                  <c:v>36613</c:v>
                </c:pt>
                <c:pt idx="1438">
                  <c:v>36614</c:v>
                </c:pt>
                <c:pt idx="1439">
                  <c:v>36615</c:v>
                </c:pt>
                <c:pt idx="1440">
                  <c:v>36616</c:v>
                </c:pt>
                <c:pt idx="1441">
                  <c:v>36619</c:v>
                </c:pt>
                <c:pt idx="1442">
                  <c:v>36620</c:v>
                </c:pt>
                <c:pt idx="1443">
                  <c:v>36621</c:v>
                </c:pt>
                <c:pt idx="1444">
                  <c:v>36622</c:v>
                </c:pt>
                <c:pt idx="1445">
                  <c:v>36623</c:v>
                </c:pt>
                <c:pt idx="1446">
                  <c:v>36626</c:v>
                </c:pt>
                <c:pt idx="1447">
                  <c:v>36627</c:v>
                </c:pt>
                <c:pt idx="1448">
                  <c:v>36628</c:v>
                </c:pt>
                <c:pt idx="1449">
                  <c:v>36629</c:v>
                </c:pt>
                <c:pt idx="1450">
                  <c:v>36630</c:v>
                </c:pt>
                <c:pt idx="1451">
                  <c:v>36633</c:v>
                </c:pt>
                <c:pt idx="1452">
                  <c:v>36634</c:v>
                </c:pt>
                <c:pt idx="1453">
                  <c:v>36635</c:v>
                </c:pt>
                <c:pt idx="1454">
                  <c:v>36636</c:v>
                </c:pt>
                <c:pt idx="1455">
                  <c:v>36637</c:v>
                </c:pt>
                <c:pt idx="1456">
                  <c:v>36640</c:v>
                </c:pt>
                <c:pt idx="1457">
                  <c:v>36641</c:v>
                </c:pt>
                <c:pt idx="1458">
                  <c:v>36642</c:v>
                </c:pt>
                <c:pt idx="1459">
                  <c:v>36643</c:v>
                </c:pt>
                <c:pt idx="1460">
                  <c:v>36644</c:v>
                </c:pt>
                <c:pt idx="1461">
                  <c:v>36647</c:v>
                </c:pt>
                <c:pt idx="1462">
                  <c:v>36648</c:v>
                </c:pt>
                <c:pt idx="1463">
                  <c:v>36649</c:v>
                </c:pt>
                <c:pt idx="1464">
                  <c:v>36650</c:v>
                </c:pt>
                <c:pt idx="1465">
                  <c:v>36651</c:v>
                </c:pt>
                <c:pt idx="1466">
                  <c:v>36654</c:v>
                </c:pt>
                <c:pt idx="1467">
                  <c:v>36655</c:v>
                </c:pt>
                <c:pt idx="1468">
                  <c:v>36656</c:v>
                </c:pt>
                <c:pt idx="1469">
                  <c:v>36657</c:v>
                </c:pt>
                <c:pt idx="1470">
                  <c:v>36658</c:v>
                </c:pt>
                <c:pt idx="1471">
                  <c:v>36661</c:v>
                </c:pt>
                <c:pt idx="1472">
                  <c:v>36662</c:v>
                </c:pt>
                <c:pt idx="1473">
                  <c:v>36663</c:v>
                </c:pt>
                <c:pt idx="1474">
                  <c:v>36664</c:v>
                </c:pt>
                <c:pt idx="1475">
                  <c:v>36665</c:v>
                </c:pt>
                <c:pt idx="1476">
                  <c:v>36668</c:v>
                </c:pt>
                <c:pt idx="1477">
                  <c:v>36669</c:v>
                </c:pt>
                <c:pt idx="1478">
                  <c:v>36670</c:v>
                </c:pt>
                <c:pt idx="1479">
                  <c:v>36671</c:v>
                </c:pt>
                <c:pt idx="1480">
                  <c:v>36672</c:v>
                </c:pt>
                <c:pt idx="1481">
                  <c:v>36675</c:v>
                </c:pt>
                <c:pt idx="1482">
                  <c:v>36676</c:v>
                </c:pt>
                <c:pt idx="1483">
                  <c:v>36677</c:v>
                </c:pt>
                <c:pt idx="1484">
                  <c:v>36678</c:v>
                </c:pt>
                <c:pt idx="1485">
                  <c:v>36679</c:v>
                </c:pt>
                <c:pt idx="1486">
                  <c:v>36682</c:v>
                </c:pt>
                <c:pt idx="1487">
                  <c:v>36683</c:v>
                </c:pt>
                <c:pt idx="1488">
                  <c:v>36684</c:v>
                </c:pt>
                <c:pt idx="1489">
                  <c:v>36685</c:v>
                </c:pt>
                <c:pt idx="1490">
                  <c:v>36686</c:v>
                </c:pt>
                <c:pt idx="1491">
                  <c:v>36689</c:v>
                </c:pt>
                <c:pt idx="1492">
                  <c:v>36690</c:v>
                </c:pt>
                <c:pt idx="1493">
                  <c:v>36691</c:v>
                </c:pt>
                <c:pt idx="1494">
                  <c:v>36692</c:v>
                </c:pt>
                <c:pt idx="1495">
                  <c:v>36693</c:v>
                </c:pt>
                <c:pt idx="1496">
                  <c:v>36696</c:v>
                </c:pt>
                <c:pt idx="1497">
                  <c:v>36697</c:v>
                </c:pt>
                <c:pt idx="1498">
                  <c:v>36698</c:v>
                </c:pt>
                <c:pt idx="1499">
                  <c:v>36699</c:v>
                </c:pt>
                <c:pt idx="1500">
                  <c:v>36700</c:v>
                </c:pt>
                <c:pt idx="1501">
                  <c:v>36703</c:v>
                </c:pt>
                <c:pt idx="1502">
                  <c:v>36704</c:v>
                </c:pt>
                <c:pt idx="1503">
                  <c:v>36705</c:v>
                </c:pt>
                <c:pt idx="1504">
                  <c:v>36706</c:v>
                </c:pt>
                <c:pt idx="1505">
                  <c:v>36707</c:v>
                </c:pt>
                <c:pt idx="1506">
                  <c:v>36710</c:v>
                </c:pt>
                <c:pt idx="1507">
                  <c:v>36711</c:v>
                </c:pt>
                <c:pt idx="1508">
                  <c:v>36712</c:v>
                </c:pt>
                <c:pt idx="1509">
                  <c:v>36713</c:v>
                </c:pt>
                <c:pt idx="1510">
                  <c:v>36714</c:v>
                </c:pt>
                <c:pt idx="1511">
                  <c:v>36717</c:v>
                </c:pt>
                <c:pt idx="1512">
                  <c:v>36718</c:v>
                </c:pt>
                <c:pt idx="1513">
                  <c:v>36719</c:v>
                </c:pt>
                <c:pt idx="1514">
                  <c:v>36720</c:v>
                </c:pt>
                <c:pt idx="1515">
                  <c:v>36721</c:v>
                </c:pt>
                <c:pt idx="1516">
                  <c:v>36724</c:v>
                </c:pt>
                <c:pt idx="1517">
                  <c:v>36725</c:v>
                </c:pt>
                <c:pt idx="1518">
                  <c:v>36726</c:v>
                </c:pt>
                <c:pt idx="1519">
                  <c:v>36727</c:v>
                </c:pt>
                <c:pt idx="1520">
                  <c:v>36728</c:v>
                </c:pt>
                <c:pt idx="1521">
                  <c:v>36731</c:v>
                </c:pt>
                <c:pt idx="1522">
                  <c:v>36732</c:v>
                </c:pt>
                <c:pt idx="1523">
                  <c:v>36733</c:v>
                </c:pt>
                <c:pt idx="1524">
                  <c:v>36734</c:v>
                </c:pt>
                <c:pt idx="1525">
                  <c:v>36735</c:v>
                </c:pt>
                <c:pt idx="1526">
                  <c:v>36738</c:v>
                </c:pt>
                <c:pt idx="1527">
                  <c:v>36739</c:v>
                </c:pt>
                <c:pt idx="1528">
                  <c:v>36740</c:v>
                </c:pt>
                <c:pt idx="1529">
                  <c:v>36741</c:v>
                </c:pt>
                <c:pt idx="1530">
                  <c:v>36742</c:v>
                </c:pt>
                <c:pt idx="1531">
                  <c:v>36745</c:v>
                </c:pt>
                <c:pt idx="1532">
                  <c:v>36746</c:v>
                </c:pt>
                <c:pt idx="1533">
                  <c:v>36747</c:v>
                </c:pt>
                <c:pt idx="1534">
                  <c:v>36748</c:v>
                </c:pt>
                <c:pt idx="1535">
                  <c:v>36749</c:v>
                </c:pt>
                <c:pt idx="1536">
                  <c:v>36752</c:v>
                </c:pt>
                <c:pt idx="1537">
                  <c:v>36753</c:v>
                </c:pt>
                <c:pt idx="1538">
                  <c:v>36754</c:v>
                </c:pt>
                <c:pt idx="1539">
                  <c:v>36755</c:v>
                </c:pt>
                <c:pt idx="1540">
                  <c:v>36756</c:v>
                </c:pt>
                <c:pt idx="1541">
                  <c:v>36759</c:v>
                </c:pt>
                <c:pt idx="1542">
                  <c:v>36760</c:v>
                </c:pt>
                <c:pt idx="1543">
                  <c:v>36761</c:v>
                </c:pt>
                <c:pt idx="1544">
                  <c:v>36762</c:v>
                </c:pt>
                <c:pt idx="1545">
                  <c:v>36763</c:v>
                </c:pt>
                <c:pt idx="1546">
                  <c:v>36766</c:v>
                </c:pt>
                <c:pt idx="1547">
                  <c:v>36767</c:v>
                </c:pt>
                <c:pt idx="1548">
                  <c:v>36768</c:v>
                </c:pt>
                <c:pt idx="1549">
                  <c:v>36769</c:v>
                </c:pt>
                <c:pt idx="1550">
                  <c:v>36770</c:v>
                </c:pt>
                <c:pt idx="1551">
                  <c:v>36773</c:v>
                </c:pt>
                <c:pt idx="1552">
                  <c:v>36774</c:v>
                </c:pt>
                <c:pt idx="1553">
                  <c:v>36775</c:v>
                </c:pt>
                <c:pt idx="1554">
                  <c:v>36776</c:v>
                </c:pt>
                <c:pt idx="1555">
                  <c:v>36777</c:v>
                </c:pt>
                <c:pt idx="1556">
                  <c:v>36780</c:v>
                </c:pt>
                <c:pt idx="1557">
                  <c:v>36781</c:v>
                </c:pt>
                <c:pt idx="1558">
                  <c:v>36782</c:v>
                </c:pt>
                <c:pt idx="1559">
                  <c:v>36783</c:v>
                </c:pt>
                <c:pt idx="1560">
                  <c:v>36784</c:v>
                </c:pt>
                <c:pt idx="1561">
                  <c:v>36787</c:v>
                </c:pt>
                <c:pt idx="1562">
                  <c:v>36788</c:v>
                </c:pt>
                <c:pt idx="1563">
                  <c:v>36789</c:v>
                </c:pt>
                <c:pt idx="1564">
                  <c:v>36790</c:v>
                </c:pt>
                <c:pt idx="1565">
                  <c:v>36791</c:v>
                </c:pt>
                <c:pt idx="1566">
                  <c:v>36794</c:v>
                </c:pt>
                <c:pt idx="1567">
                  <c:v>36795</c:v>
                </c:pt>
                <c:pt idx="1568">
                  <c:v>36796</c:v>
                </c:pt>
                <c:pt idx="1569">
                  <c:v>36797</c:v>
                </c:pt>
                <c:pt idx="1570">
                  <c:v>36798</c:v>
                </c:pt>
                <c:pt idx="1571">
                  <c:v>36801</c:v>
                </c:pt>
                <c:pt idx="1572">
                  <c:v>36802</c:v>
                </c:pt>
                <c:pt idx="1573">
                  <c:v>36803</c:v>
                </c:pt>
                <c:pt idx="1574">
                  <c:v>36804</c:v>
                </c:pt>
                <c:pt idx="1575">
                  <c:v>36805</c:v>
                </c:pt>
                <c:pt idx="1576">
                  <c:v>36808</c:v>
                </c:pt>
                <c:pt idx="1577">
                  <c:v>36809</c:v>
                </c:pt>
                <c:pt idx="1578">
                  <c:v>36810</c:v>
                </c:pt>
                <c:pt idx="1579">
                  <c:v>36811</c:v>
                </c:pt>
                <c:pt idx="1580">
                  <c:v>36812</c:v>
                </c:pt>
                <c:pt idx="1581">
                  <c:v>36815</c:v>
                </c:pt>
                <c:pt idx="1582">
                  <c:v>36816</c:v>
                </c:pt>
                <c:pt idx="1583">
                  <c:v>36817</c:v>
                </c:pt>
                <c:pt idx="1584">
                  <c:v>36818</c:v>
                </c:pt>
                <c:pt idx="1585">
                  <c:v>36819</c:v>
                </c:pt>
                <c:pt idx="1586">
                  <c:v>36822</c:v>
                </c:pt>
                <c:pt idx="1587">
                  <c:v>36823</c:v>
                </c:pt>
                <c:pt idx="1588">
                  <c:v>36824</c:v>
                </c:pt>
                <c:pt idx="1589">
                  <c:v>36825</c:v>
                </c:pt>
                <c:pt idx="1590">
                  <c:v>36826</c:v>
                </c:pt>
                <c:pt idx="1591">
                  <c:v>36829</c:v>
                </c:pt>
                <c:pt idx="1592">
                  <c:v>36830</c:v>
                </c:pt>
                <c:pt idx="1593">
                  <c:v>36831</c:v>
                </c:pt>
                <c:pt idx="1594">
                  <c:v>36832</c:v>
                </c:pt>
                <c:pt idx="1595">
                  <c:v>36833</c:v>
                </c:pt>
                <c:pt idx="1596">
                  <c:v>36836</c:v>
                </c:pt>
                <c:pt idx="1597">
                  <c:v>36837</c:v>
                </c:pt>
                <c:pt idx="1598">
                  <c:v>36838</c:v>
                </c:pt>
                <c:pt idx="1599">
                  <c:v>36839</c:v>
                </c:pt>
                <c:pt idx="1600">
                  <c:v>36840</c:v>
                </c:pt>
                <c:pt idx="1601">
                  <c:v>36843</c:v>
                </c:pt>
                <c:pt idx="1602">
                  <c:v>36844</c:v>
                </c:pt>
                <c:pt idx="1603">
                  <c:v>36845</c:v>
                </c:pt>
                <c:pt idx="1604">
                  <c:v>36846</c:v>
                </c:pt>
                <c:pt idx="1605">
                  <c:v>36847</c:v>
                </c:pt>
                <c:pt idx="1606">
                  <c:v>36850</c:v>
                </c:pt>
                <c:pt idx="1607">
                  <c:v>36851</c:v>
                </c:pt>
                <c:pt idx="1608">
                  <c:v>36852</c:v>
                </c:pt>
                <c:pt idx="1609">
                  <c:v>36853</c:v>
                </c:pt>
                <c:pt idx="1610">
                  <c:v>36854</c:v>
                </c:pt>
                <c:pt idx="1611">
                  <c:v>36857</c:v>
                </c:pt>
                <c:pt idx="1612">
                  <c:v>36858</c:v>
                </c:pt>
                <c:pt idx="1613">
                  <c:v>36859</c:v>
                </c:pt>
                <c:pt idx="1614">
                  <c:v>36860</c:v>
                </c:pt>
                <c:pt idx="1615">
                  <c:v>36861</c:v>
                </c:pt>
                <c:pt idx="1616">
                  <c:v>36864</c:v>
                </c:pt>
                <c:pt idx="1617">
                  <c:v>36865</c:v>
                </c:pt>
                <c:pt idx="1618">
                  <c:v>36866</c:v>
                </c:pt>
                <c:pt idx="1619">
                  <c:v>36867</c:v>
                </c:pt>
                <c:pt idx="1620">
                  <c:v>36868</c:v>
                </c:pt>
                <c:pt idx="1621">
                  <c:v>36871</c:v>
                </c:pt>
                <c:pt idx="1622">
                  <c:v>36872</c:v>
                </c:pt>
                <c:pt idx="1623">
                  <c:v>36873</c:v>
                </c:pt>
                <c:pt idx="1624">
                  <c:v>36874</c:v>
                </c:pt>
                <c:pt idx="1625">
                  <c:v>36875</c:v>
                </c:pt>
                <c:pt idx="1626">
                  <c:v>36878</c:v>
                </c:pt>
                <c:pt idx="1627">
                  <c:v>36879</c:v>
                </c:pt>
                <c:pt idx="1628">
                  <c:v>36880</c:v>
                </c:pt>
                <c:pt idx="1629">
                  <c:v>36881</c:v>
                </c:pt>
                <c:pt idx="1630">
                  <c:v>36882</c:v>
                </c:pt>
                <c:pt idx="1631">
                  <c:v>36887</c:v>
                </c:pt>
                <c:pt idx="1632">
                  <c:v>36888</c:v>
                </c:pt>
                <c:pt idx="1633">
                  <c:v>36889</c:v>
                </c:pt>
                <c:pt idx="1634">
                  <c:v>36893</c:v>
                </c:pt>
                <c:pt idx="1635">
                  <c:v>36894</c:v>
                </c:pt>
                <c:pt idx="1636">
                  <c:v>36895</c:v>
                </c:pt>
                <c:pt idx="1637">
                  <c:v>36896</c:v>
                </c:pt>
                <c:pt idx="1638">
                  <c:v>36899</c:v>
                </c:pt>
                <c:pt idx="1639">
                  <c:v>36900</c:v>
                </c:pt>
                <c:pt idx="1640">
                  <c:v>36901</c:v>
                </c:pt>
                <c:pt idx="1641">
                  <c:v>36902</c:v>
                </c:pt>
                <c:pt idx="1642">
                  <c:v>36903</c:v>
                </c:pt>
                <c:pt idx="1643">
                  <c:v>36906</c:v>
                </c:pt>
                <c:pt idx="1644">
                  <c:v>36907</c:v>
                </c:pt>
                <c:pt idx="1645">
                  <c:v>36908</c:v>
                </c:pt>
                <c:pt idx="1646">
                  <c:v>36909</c:v>
                </c:pt>
                <c:pt idx="1647">
                  <c:v>36910</c:v>
                </c:pt>
                <c:pt idx="1648">
                  <c:v>36913</c:v>
                </c:pt>
                <c:pt idx="1649">
                  <c:v>36914</c:v>
                </c:pt>
                <c:pt idx="1650">
                  <c:v>36915</c:v>
                </c:pt>
                <c:pt idx="1651">
                  <c:v>36916</c:v>
                </c:pt>
                <c:pt idx="1652">
                  <c:v>36917</c:v>
                </c:pt>
                <c:pt idx="1653">
                  <c:v>36920</c:v>
                </c:pt>
                <c:pt idx="1654">
                  <c:v>36921</c:v>
                </c:pt>
                <c:pt idx="1655">
                  <c:v>36922</c:v>
                </c:pt>
                <c:pt idx="1656">
                  <c:v>36923</c:v>
                </c:pt>
                <c:pt idx="1657">
                  <c:v>36924</c:v>
                </c:pt>
                <c:pt idx="1658">
                  <c:v>36927</c:v>
                </c:pt>
                <c:pt idx="1659">
                  <c:v>36928</c:v>
                </c:pt>
                <c:pt idx="1660">
                  <c:v>36929</c:v>
                </c:pt>
                <c:pt idx="1661">
                  <c:v>36930</c:v>
                </c:pt>
                <c:pt idx="1662">
                  <c:v>36931</c:v>
                </c:pt>
                <c:pt idx="1663">
                  <c:v>36934</c:v>
                </c:pt>
                <c:pt idx="1664">
                  <c:v>36935</c:v>
                </c:pt>
                <c:pt idx="1665">
                  <c:v>36936</c:v>
                </c:pt>
                <c:pt idx="1666">
                  <c:v>36937</c:v>
                </c:pt>
                <c:pt idx="1667">
                  <c:v>36938</c:v>
                </c:pt>
                <c:pt idx="1668">
                  <c:v>36941</c:v>
                </c:pt>
                <c:pt idx="1669">
                  <c:v>36942</c:v>
                </c:pt>
                <c:pt idx="1670">
                  <c:v>36943</c:v>
                </c:pt>
                <c:pt idx="1671">
                  <c:v>36944</c:v>
                </c:pt>
                <c:pt idx="1672">
                  <c:v>36945</c:v>
                </c:pt>
                <c:pt idx="1673">
                  <c:v>36948</c:v>
                </c:pt>
                <c:pt idx="1674">
                  <c:v>36949</c:v>
                </c:pt>
                <c:pt idx="1675">
                  <c:v>36950</c:v>
                </c:pt>
                <c:pt idx="1676">
                  <c:v>36951</c:v>
                </c:pt>
                <c:pt idx="1677">
                  <c:v>36952</c:v>
                </c:pt>
                <c:pt idx="1678">
                  <c:v>36955</c:v>
                </c:pt>
                <c:pt idx="1679">
                  <c:v>36956</c:v>
                </c:pt>
                <c:pt idx="1680">
                  <c:v>36957</c:v>
                </c:pt>
                <c:pt idx="1681">
                  <c:v>36958</c:v>
                </c:pt>
                <c:pt idx="1682">
                  <c:v>36959</c:v>
                </c:pt>
                <c:pt idx="1683">
                  <c:v>36962</c:v>
                </c:pt>
                <c:pt idx="1684">
                  <c:v>36963</c:v>
                </c:pt>
                <c:pt idx="1685">
                  <c:v>36964</c:v>
                </c:pt>
                <c:pt idx="1686">
                  <c:v>36965</c:v>
                </c:pt>
                <c:pt idx="1687">
                  <c:v>36966</c:v>
                </c:pt>
                <c:pt idx="1688">
                  <c:v>36969</c:v>
                </c:pt>
                <c:pt idx="1689">
                  <c:v>36970</c:v>
                </c:pt>
                <c:pt idx="1690">
                  <c:v>36971</c:v>
                </c:pt>
                <c:pt idx="1691">
                  <c:v>36972</c:v>
                </c:pt>
                <c:pt idx="1692">
                  <c:v>36973</c:v>
                </c:pt>
                <c:pt idx="1693">
                  <c:v>36976</c:v>
                </c:pt>
                <c:pt idx="1694">
                  <c:v>36977</c:v>
                </c:pt>
                <c:pt idx="1695">
                  <c:v>36978</c:v>
                </c:pt>
                <c:pt idx="1696">
                  <c:v>36979</c:v>
                </c:pt>
                <c:pt idx="1697">
                  <c:v>36980</c:v>
                </c:pt>
                <c:pt idx="1698">
                  <c:v>36983</c:v>
                </c:pt>
                <c:pt idx="1699">
                  <c:v>36984</c:v>
                </c:pt>
                <c:pt idx="1700">
                  <c:v>36985</c:v>
                </c:pt>
                <c:pt idx="1701">
                  <c:v>36986</c:v>
                </c:pt>
                <c:pt idx="1702">
                  <c:v>36987</c:v>
                </c:pt>
                <c:pt idx="1703">
                  <c:v>36990</c:v>
                </c:pt>
                <c:pt idx="1704">
                  <c:v>36991</c:v>
                </c:pt>
                <c:pt idx="1705">
                  <c:v>36992</c:v>
                </c:pt>
                <c:pt idx="1706">
                  <c:v>36993</c:v>
                </c:pt>
                <c:pt idx="1707">
                  <c:v>36994</c:v>
                </c:pt>
                <c:pt idx="1708">
                  <c:v>36997</c:v>
                </c:pt>
                <c:pt idx="1709">
                  <c:v>36998</c:v>
                </c:pt>
                <c:pt idx="1710">
                  <c:v>36999</c:v>
                </c:pt>
                <c:pt idx="1711">
                  <c:v>37000</c:v>
                </c:pt>
                <c:pt idx="1712">
                  <c:v>37001</c:v>
                </c:pt>
                <c:pt idx="1713">
                  <c:v>37004</c:v>
                </c:pt>
                <c:pt idx="1714">
                  <c:v>37005</c:v>
                </c:pt>
                <c:pt idx="1715">
                  <c:v>37006</c:v>
                </c:pt>
                <c:pt idx="1716">
                  <c:v>37007</c:v>
                </c:pt>
                <c:pt idx="1717">
                  <c:v>37008</c:v>
                </c:pt>
                <c:pt idx="1718">
                  <c:v>37011</c:v>
                </c:pt>
                <c:pt idx="1719">
                  <c:v>37012</c:v>
                </c:pt>
                <c:pt idx="1720">
                  <c:v>37013</c:v>
                </c:pt>
                <c:pt idx="1721">
                  <c:v>37014</c:v>
                </c:pt>
                <c:pt idx="1722">
                  <c:v>37015</c:v>
                </c:pt>
                <c:pt idx="1723">
                  <c:v>37018</c:v>
                </c:pt>
                <c:pt idx="1724">
                  <c:v>37019</c:v>
                </c:pt>
                <c:pt idx="1725">
                  <c:v>37020</c:v>
                </c:pt>
                <c:pt idx="1726">
                  <c:v>37021</c:v>
                </c:pt>
                <c:pt idx="1727">
                  <c:v>37022</c:v>
                </c:pt>
                <c:pt idx="1728">
                  <c:v>37025</c:v>
                </c:pt>
                <c:pt idx="1729">
                  <c:v>37026</c:v>
                </c:pt>
                <c:pt idx="1730">
                  <c:v>37027</c:v>
                </c:pt>
                <c:pt idx="1731">
                  <c:v>37028</c:v>
                </c:pt>
                <c:pt idx="1732">
                  <c:v>37029</c:v>
                </c:pt>
                <c:pt idx="1733">
                  <c:v>37032</c:v>
                </c:pt>
                <c:pt idx="1734">
                  <c:v>37033</c:v>
                </c:pt>
                <c:pt idx="1735">
                  <c:v>37034</c:v>
                </c:pt>
                <c:pt idx="1736">
                  <c:v>37035</c:v>
                </c:pt>
                <c:pt idx="1737">
                  <c:v>37036</c:v>
                </c:pt>
                <c:pt idx="1738">
                  <c:v>37039</c:v>
                </c:pt>
                <c:pt idx="1739">
                  <c:v>37040</c:v>
                </c:pt>
                <c:pt idx="1740">
                  <c:v>37041</c:v>
                </c:pt>
                <c:pt idx="1741">
                  <c:v>37042</c:v>
                </c:pt>
                <c:pt idx="1742">
                  <c:v>37043</c:v>
                </c:pt>
                <c:pt idx="1743">
                  <c:v>37046</c:v>
                </c:pt>
                <c:pt idx="1744">
                  <c:v>37047</c:v>
                </c:pt>
                <c:pt idx="1745">
                  <c:v>37048</c:v>
                </c:pt>
                <c:pt idx="1746">
                  <c:v>37049</c:v>
                </c:pt>
                <c:pt idx="1747">
                  <c:v>37050</c:v>
                </c:pt>
                <c:pt idx="1748">
                  <c:v>37053</c:v>
                </c:pt>
                <c:pt idx="1749">
                  <c:v>37054</c:v>
                </c:pt>
                <c:pt idx="1750">
                  <c:v>37055</c:v>
                </c:pt>
                <c:pt idx="1751">
                  <c:v>37056</c:v>
                </c:pt>
                <c:pt idx="1752">
                  <c:v>37057</c:v>
                </c:pt>
                <c:pt idx="1753">
                  <c:v>37060</c:v>
                </c:pt>
                <c:pt idx="1754">
                  <c:v>37061</c:v>
                </c:pt>
                <c:pt idx="1755">
                  <c:v>37062</c:v>
                </c:pt>
                <c:pt idx="1756">
                  <c:v>37063</c:v>
                </c:pt>
                <c:pt idx="1757">
                  <c:v>37064</c:v>
                </c:pt>
                <c:pt idx="1758">
                  <c:v>37067</c:v>
                </c:pt>
                <c:pt idx="1759">
                  <c:v>37068</c:v>
                </c:pt>
                <c:pt idx="1760">
                  <c:v>37069</c:v>
                </c:pt>
                <c:pt idx="1761">
                  <c:v>37070</c:v>
                </c:pt>
                <c:pt idx="1762">
                  <c:v>37071</c:v>
                </c:pt>
                <c:pt idx="1763">
                  <c:v>37074</c:v>
                </c:pt>
                <c:pt idx="1764">
                  <c:v>37075</c:v>
                </c:pt>
                <c:pt idx="1765">
                  <c:v>37076</c:v>
                </c:pt>
                <c:pt idx="1766">
                  <c:v>37077</c:v>
                </c:pt>
                <c:pt idx="1767">
                  <c:v>37078</c:v>
                </c:pt>
                <c:pt idx="1768">
                  <c:v>37081</c:v>
                </c:pt>
                <c:pt idx="1769">
                  <c:v>37082</c:v>
                </c:pt>
                <c:pt idx="1770">
                  <c:v>37083</c:v>
                </c:pt>
                <c:pt idx="1771">
                  <c:v>37084</c:v>
                </c:pt>
                <c:pt idx="1772">
                  <c:v>37085</c:v>
                </c:pt>
                <c:pt idx="1773">
                  <c:v>37088</c:v>
                </c:pt>
                <c:pt idx="1774">
                  <c:v>37089</c:v>
                </c:pt>
                <c:pt idx="1775">
                  <c:v>37090</c:v>
                </c:pt>
                <c:pt idx="1776">
                  <c:v>37091</c:v>
                </c:pt>
                <c:pt idx="1777">
                  <c:v>37092</c:v>
                </c:pt>
                <c:pt idx="1778">
                  <c:v>37095</c:v>
                </c:pt>
                <c:pt idx="1779">
                  <c:v>37096</c:v>
                </c:pt>
                <c:pt idx="1780">
                  <c:v>37097</c:v>
                </c:pt>
                <c:pt idx="1781">
                  <c:v>37098</c:v>
                </c:pt>
                <c:pt idx="1782">
                  <c:v>37099</c:v>
                </c:pt>
                <c:pt idx="1783">
                  <c:v>37102</c:v>
                </c:pt>
                <c:pt idx="1784">
                  <c:v>37103</c:v>
                </c:pt>
                <c:pt idx="1785">
                  <c:v>37104</c:v>
                </c:pt>
                <c:pt idx="1786">
                  <c:v>37105</c:v>
                </c:pt>
                <c:pt idx="1787">
                  <c:v>37106</c:v>
                </c:pt>
                <c:pt idx="1788">
                  <c:v>37109</c:v>
                </c:pt>
                <c:pt idx="1789">
                  <c:v>37110</c:v>
                </c:pt>
                <c:pt idx="1790">
                  <c:v>37111</c:v>
                </c:pt>
                <c:pt idx="1791">
                  <c:v>37112</c:v>
                </c:pt>
                <c:pt idx="1792">
                  <c:v>37113</c:v>
                </c:pt>
                <c:pt idx="1793">
                  <c:v>37116</c:v>
                </c:pt>
                <c:pt idx="1794">
                  <c:v>37117</c:v>
                </c:pt>
                <c:pt idx="1795">
                  <c:v>37118</c:v>
                </c:pt>
                <c:pt idx="1796">
                  <c:v>37119</c:v>
                </c:pt>
                <c:pt idx="1797">
                  <c:v>37120</c:v>
                </c:pt>
                <c:pt idx="1798">
                  <c:v>37123</c:v>
                </c:pt>
                <c:pt idx="1799">
                  <c:v>37124</c:v>
                </c:pt>
                <c:pt idx="1800">
                  <c:v>37125</c:v>
                </c:pt>
                <c:pt idx="1801">
                  <c:v>37126</c:v>
                </c:pt>
                <c:pt idx="1802">
                  <c:v>37127</c:v>
                </c:pt>
                <c:pt idx="1803">
                  <c:v>37130</c:v>
                </c:pt>
                <c:pt idx="1804">
                  <c:v>37131</c:v>
                </c:pt>
                <c:pt idx="1805">
                  <c:v>37132</c:v>
                </c:pt>
                <c:pt idx="1806">
                  <c:v>37133</c:v>
                </c:pt>
                <c:pt idx="1807">
                  <c:v>37134</c:v>
                </c:pt>
                <c:pt idx="1808">
                  <c:v>37137</c:v>
                </c:pt>
                <c:pt idx="1809">
                  <c:v>37138</c:v>
                </c:pt>
                <c:pt idx="1810">
                  <c:v>37139</c:v>
                </c:pt>
                <c:pt idx="1811">
                  <c:v>37140</c:v>
                </c:pt>
                <c:pt idx="1812">
                  <c:v>37141</c:v>
                </c:pt>
                <c:pt idx="1813">
                  <c:v>37144</c:v>
                </c:pt>
                <c:pt idx="1814">
                  <c:v>37145</c:v>
                </c:pt>
                <c:pt idx="1815">
                  <c:v>37146</c:v>
                </c:pt>
                <c:pt idx="1816">
                  <c:v>37147</c:v>
                </c:pt>
                <c:pt idx="1817">
                  <c:v>37148</c:v>
                </c:pt>
                <c:pt idx="1818">
                  <c:v>37151</c:v>
                </c:pt>
                <c:pt idx="1819">
                  <c:v>37152</c:v>
                </c:pt>
                <c:pt idx="1820">
                  <c:v>37153</c:v>
                </c:pt>
                <c:pt idx="1821">
                  <c:v>37154</c:v>
                </c:pt>
                <c:pt idx="1822">
                  <c:v>37155</c:v>
                </c:pt>
                <c:pt idx="1823">
                  <c:v>37158</c:v>
                </c:pt>
                <c:pt idx="1824">
                  <c:v>37159</c:v>
                </c:pt>
                <c:pt idx="1825">
                  <c:v>37160</c:v>
                </c:pt>
                <c:pt idx="1826">
                  <c:v>37161</c:v>
                </c:pt>
                <c:pt idx="1827">
                  <c:v>37162</c:v>
                </c:pt>
                <c:pt idx="1828">
                  <c:v>37165</c:v>
                </c:pt>
                <c:pt idx="1829">
                  <c:v>37166</c:v>
                </c:pt>
                <c:pt idx="1830">
                  <c:v>37167</c:v>
                </c:pt>
                <c:pt idx="1831">
                  <c:v>37168</c:v>
                </c:pt>
                <c:pt idx="1832">
                  <c:v>37169</c:v>
                </c:pt>
                <c:pt idx="1833">
                  <c:v>37172</c:v>
                </c:pt>
                <c:pt idx="1834">
                  <c:v>37173</c:v>
                </c:pt>
                <c:pt idx="1835">
                  <c:v>37174</c:v>
                </c:pt>
                <c:pt idx="1836">
                  <c:v>37175</c:v>
                </c:pt>
                <c:pt idx="1837">
                  <c:v>37176</c:v>
                </c:pt>
                <c:pt idx="1838">
                  <c:v>37179</c:v>
                </c:pt>
                <c:pt idx="1839">
                  <c:v>37180</c:v>
                </c:pt>
                <c:pt idx="1840">
                  <c:v>37181</c:v>
                </c:pt>
                <c:pt idx="1841">
                  <c:v>37182</c:v>
                </c:pt>
                <c:pt idx="1842">
                  <c:v>37183</c:v>
                </c:pt>
                <c:pt idx="1843">
                  <c:v>37186</c:v>
                </c:pt>
                <c:pt idx="1844">
                  <c:v>37187</c:v>
                </c:pt>
                <c:pt idx="1845">
                  <c:v>37188</c:v>
                </c:pt>
                <c:pt idx="1846">
                  <c:v>37189</c:v>
                </c:pt>
                <c:pt idx="1847">
                  <c:v>37190</c:v>
                </c:pt>
                <c:pt idx="1848">
                  <c:v>37193</c:v>
                </c:pt>
                <c:pt idx="1849">
                  <c:v>37194</c:v>
                </c:pt>
                <c:pt idx="1850">
                  <c:v>37195</c:v>
                </c:pt>
                <c:pt idx="1851">
                  <c:v>37196</c:v>
                </c:pt>
                <c:pt idx="1852">
                  <c:v>37197</c:v>
                </c:pt>
                <c:pt idx="1853">
                  <c:v>37200</c:v>
                </c:pt>
                <c:pt idx="1854">
                  <c:v>37201</c:v>
                </c:pt>
                <c:pt idx="1855">
                  <c:v>37202</c:v>
                </c:pt>
                <c:pt idx="1856">
                  <c:v>37203</c:v>
                </c:pt>
                <c:pt idx="1857">
                  <c:v>37204</c:v>
                </c:pt>
                <c:pt idx="1858">
                  <c:v>37207</c:v>
                </c:pt>
                <c:pt idx="1859">
                  <c:v>37208</c:v>
                </c:pt>
                <c:pt idx="1860">
                  <c:v>37209</c:v>
                </c:pt>
                <c:pt idx="1861">
                  <c:v>37210</c:v>
                </c:pt>
                <c:pt idx="1862">
                  <c:v>37211</c:v>
                </c:pt>
                <c:pt idx="1863">
                  <c:v>37214</c:v>
                </c:pt>
                <c:pt idx="1864">
                  <c:v>37215</c:v>
                </c:pt>
                <c:pt idx="1865">
                  <c:v>37216</c:v>
                </c:pt>
                <c:pt idx="1866">
                  <c:v>37217</c:v>
                </c:pt>
                <c:pt idx="1867">
                  <c:v>37218</c:v>
                </c:pt>
                <c:pt idx="1868">
                  <c:v>37221</c:v>
                </c:pt>
                <c:pt idx="1869">
                  <c:v>37222</c:v>
                </c:pt>
                <c:pt idx="1870">
                  <c:v>37223</c:v>
                </c:pt>
                <c:pt idx="1871">
                  <c:v>37224</c:v>
                </c:pt>
                <c:pt idx="1872">
                  <c:v>37225</c:v>
                </c:pt>
                <c:pt idx="1873">
                  <c:v>37228</c:v>
                </c:pt>
                <c:pt idx="1874">
                  <c:v>37229</c:v>
                </c:pt>
                <c:pt idx="1875">
                  <c:v>37230</c:v>
                </c:pt>
                <c:pt idx="1876">
                  <c:v>37231</c:v>
                </c:pt>
                <c:pt idx="1877">
                  <c:v>37232</c:v>
                </c:pt>
                <c:pt idx="1878">
                  <c:v>37235</c:v>
                </c:pt>
                <c:pt idx="1879">
                  <c:v>37236</c:v>
                </c:pt>
                <c:pt idx="1880">
                  <c:v>37237</c:v>
                </c:pt>
                <c:pt idx="1881">
                  <c:v>37238</c:v>
                </c:pt>
                <c:pt idx="1882">
                  <c:v>37239</c:v>
                </c:pt>
                <c:pt idx="1883">
                  <c:v>37242</c:v>
                </c:pt>
                <c:pt idx="1884">
                  <c:v>37243</c:v>
                </c:pt>
                <c:pt idx="1885">
                  <c:v>37244</c:v>
                </c:pt>
                <c:pt idx="1886">
                  <c:v>37245</c:v>
                </c:pt>
                <c:pt idx="1887">
                  <c:v>37246</c:v>
                </c:pt>
                <c:pt idx="1888">
                  <c:v>37249</c:v>
                </c:pt>
                <c:pt idx="1889">
                  <c:v>37250</c:v>
                </c:pt>
                <c:pt idx="1890">
                  <c:v>37251</c:v>
                </c:pt>
                <c:pt idx="1891">
                  <c:v>37252</c:v>
                </c:pt>
                <c:pt idx="1892">
                  <c:v>37253</c:v>
                </c:pt>
                <c:pt idx="1893">
                  <c:v>37257</c:v>
                </c:pt>
                <c:pt idx="1894">
                  <c:v>37258</c:v>
                </c:pt>
                <c:pt idx="1895">
                  <c:v>37259</c:v>
                </c:pt>
                <c:pt idx="1896">
                  <c:v>37260</c:v>
                </c:pt>
                <c:pt idx="1897">
                  <c:v>37263</c:v>
                </c:pt>
                <c:pt idx="1898">
                  <c:v>37264</c:v>
                </c:pt>
                <c:pt idx="1899">
                  <c:v>37265</c:v>
                </c:pt>
                <c:pt idx="1900">
                  <c:v>37266</c:v>
                </c:pt>
                <c:pt idx="1901">
                  <c:v>37267</c:v>
                </c:pt>
                <c:pt idx="1902">
                  <c:v>37270</c:v>
                </c:pt>
                <c:pt idx="1903">
                  <c:v>37271</c:v>
                </c:pt>
                <c:pt idx="1904">
                  <c:v>37272</c:v>
                </c:pt>
                <c:pt idx="1905">
                  <c:v>37273</c:v>
                </c:pt>
                <c:pt idx="1906">
                  <c:v>37274</c:v>
                </c:pt>
                <c:pt idx="1907">
                  <c:v>37277</c:v>
                </c:pt>
                <c:pt idx="1908">
                  <c:v>37278</c:v>
                </c:pt>
                <c:pt idx="1909">
                  <c:v>37279</c:v>
                </c:pt>
                <c:pt idx="1910">
                  <c:v>37280</c:v>
                </c:pt>
                <c:pt idx="1911">
                  <c:v>37281</c:v>
                </c:pt>
                <c:pt idx="1912">
                  <c:v>37284</c:v>
                </c:pt>
                <c:pt idx="1913">
                  <c:v>37285</c:v>
                </c:pt>
                <c:pt idx="1914">
                  <c:v>37286</c:v>
                </c:pt>
                <c:pt idx="1915">
                  <c:v>37287</c:v>
                </c:pt>
                <c:pt idx="1916">
                  <c:v>37288</c:v>
                </c:pt>
                <c:pt idx="1917">
                  <c:v>37291</c:v>
                </c:pt>
                <c:pt idx="1918">
                  <c:v>37292</c:v>
                </c:pt>
                <c:pt idx="1919">
                  <c:v>37293</c:v>
                </c:pt>
                <c:pt idx="1920">
                  <c:v>37294</c:v>
                </c:pt>
                <c:pt idx="1921">
                  <c:v>37295</c:v>
                </c:pt>
                <c:pt idx="1922">
                  <c:v>37298</c:v>
                </c:pt>
                <c:pt idx="1923">
                  <c:v>37299</c:v>
                </c:pt>
                <c:pt idx="1924">
                  <c:v>37300</c:v>
                </c:pt>
                <c:pt idx="1925">
                  <c:v>37301</c:v>
                </c:pt>
                <c:pt idx="1926">
                  <c:v>37302</c:v>
                </c:pt>
                <c:pt idx="1927">
                  <c:v>37305</c:v>
                </c:pt>
                <c:pt idx="1928">
                  <c:v>37306</c:v>
                </c:pt>
                <c:pt idx="1929">
                  <c:v>37307</c:v>
                </c:pt>
                <c:pt idx="1930">
                  <c:v>37308</c:v>
                </c:pt>
                <c:pt idx="1931">
                  <c:v>37309</c:v>
                </c:pt>
                <c:pt idx="1932">
                  <c:v>37312</c:v>
                </c:pt>
                <c:pt idx="1933">
                  <c:v>37313</c:v>
                </c:pt>
                <c:pt idx="1934">
                  <c:v>37314</c:v>
                </c:pt>
                <c:pt idx="1935">
                  <c:v>37315</c:v>
                </c:pt>
                <c:pt idx="1936">
                  <c:v>37316</c:v>
                </c:pt>
                <c:pt idx="1937">
                  <c:v>37319</c:v>
                </c:pt>
                <c:pt idx="1938">
                  <c:v>37320</c:v>
                </c:pt>
                <c:pt idx="1939">
                  <c:v>37321</c:v>
                </c:pt>
                <c:pt idx="1940">
                  <c:v>37322</c:v>
                </c:pt>
                <c:pt idx="1941">
                  <c:v>37323</c:v>
                </c:pt>
                <c:pt idx="1942">
                  <c:v>37326</c:v>
                </c:pt>
                <c:pt idx="1943">
                  <c:v>37327</c:v>
                </c:pt>
                <c:pt idx="1944">
                  <c:v>37328</c:v>
                </c:pt>
                <c:pt idx="1945">
                  <c:v>37329</c:v>
                </c:pt>
                <c:pt idx="1946">
                  <c:v>37330</c:v>
                </c:pt>
                <c:pt idx="1947">
                  <c:v>37333</c:v>
                </c:pt>
                <c:pt idx="1948">
                  <c:v>37334</c:v>
                </c:pt>
                <c:pt idx="1949">
                  <c:v>37335</c:v>
                </c:pt>
                <c:pt idx="1950">
                  <c:v>37336</c:v>
                </c:pt>
                <c:pt idx="1951">
                  <c:v>37337</c:v>
                </c:pt>
                <c:pt idx="1952">
                  <c:v>37340</c:v>
                </c:pt>
                <c:pt idx="1953">
                  <c:v>37341</c:v>
                </c:pt>
                <c:pt idx="1954">
                  <c:v>37342</c:v>
                </c:pt>
                <c:pt idx="1955">
                  <c:v>37343</c:v>
                </c:pt>
                <c:pt idx="1956">
                  <c:v>37348</c:v>
                </c:pt>
                <c:pt idx="1957">
                  <c:v>37349</c:v>
                </c:pt>
                <c:pt idx="1958">
                  <c:v>37350</c:v>
                </c:pt>
                <c:pt idx="1959">
                  <c:v>37351</c:v>
                </c:pt>
                <c:pt idx="1960">
                  <c:v>37354</c:v>
                </c:pt>
                <c:pt idx="1961">
                  <c:v>37355</c:v>
                </c:pt>
                <c:pt idx="1962">
                  <c:v>37356</c:v>
                </c:pt>
                <c:pt idx="1963">
                  <c:v>37357</c:v>
                </c:pt>
                <c:pt idx="1964">
                  <c:v>37358</c:v>
                </c:pt>
                <c:pt idx="1965">
                  <c:v>37361</c:v>
                </c:pt>
                <c:pt idx="1966">
                  <c:v>37362</c:v>
                </c:pt>
                <c:pt idx="1967">
                  <c:v>37363</c:v>
                </c:pt>
                <c:pt idx="1968">
                  <c:v>37364</c:v>
                </c:pt>
                <c:pt idx="1969">
                  <c:v>37365</c:v>
                </c:pt>
                <c:pt idx="1970">
                  <c:v>37368</c:v>
                </c:pt>
                <c:pt idx="1971">
                  <c:v>37369</c:v>
                </c:pt>
                <c:pt idx="1972">
                  <c:v>37370</c:v>
                </c:pt>
                <c:pt idx="1973">
                  <c:v>37371</c:v>
                </c:pt>
                <c:pt idx="1974">
                  <c:v>37372</c:v>
                </c:pt>
                <c:pt idx="1975">
                  <c:v>37375</c:v>
                </c:pt>
                <c:pt idx="1976">
                  <c:v>37376</c:v>
                </c:pt>
                <c:pt idx="1977">
                  <c:v>37377</c:v>
                </c:pt>
                <c:pt idx="1978">
                  <c:v>37378</c:v>
                </c:pt>
                <c:pt idx="1979">
                  <c:v>37379</c:v>
                </c:pt>
                <c:pt idx="1980">
                  <c:v>37382</c:v>
                </c:pt>
                <c:pt idx="1981">
                  <c:v>37383</c:v>
                </c:pt>
                <c:pt idx="1982">
                  <c:v>37384</c:v>
                </c:pt>
                <c:pt idx="1983">
                  <c:v>37385</c:v>
                </c:pt>
                <c:pt idx="1984">
                  <c:v>37386</c:v>
                </c:pt>
                <c:pt idx="1985">
                  <c:v>37389</c:v>
                </c:pt>
                <c:pt idx="1986">
                  <c:v>37390</c:v>
                </c:pt>
                <c:pt idx="1987">
                  <c:v>37391</c:v>
                </c:pt>
                <c:pt idx="1988">
                  <c:v>37392</c:v>
                </c:pt>
                <c:pt idx="1989">
                  <c:v>37393</c:v>
                </c:pt>
                <c:pt idx="1990">
                  <c:v>37396</c:v>
                </c:pt>
                <c:pt idx="1991">
                  <c:v>37397</c:v>
                </c:pt>
                <c:pt idx="1992">
                  <c:v>37398</c:v>
                </c:pt>
                <c:pt idx="1993">
                  <c:v>37399</c:v>
                </c:pt>
                <c:pt idx="1994">
                  <c:v>37400</c:v>
                </c:pt>
                <c:pt idx="1995">
                  <c:v>37403</c:v>
                </c:pt>
                <c:pt idx="1996">
                  <c:v>37404</c:v>
                </c:pt>
                <c:pt idx="1997">
                  <c:v>37405</c:v>
                </c:pt>
                <c:pt idx="1998">
                  <c:v>37406</c:v>
                </c:pt>
                <c:pt idx="1999">
                  <c:v>37407</c:v>
                </c:pt>
                <c:pt idx="2000">
                  <c:v>37410</c:v>
                </c:pt>
                <c:pt idx="2001">
                  <c:v>37411</c:v>
                </c:pt>
                <c:pt idx="2002">
                  <c:v>37412</c:v>
                </c:pt>
                <c:pt idx="2003">
                  <c:v>37413</c:v>
                </c:pt>
                <c:pt idx="2004">
                  <c:v>37414</c:v>
                </c:pt>
                <c:pt idx="2005">
                  <c:v>37417</c:v>
                </c:pt>
                <c:pt idx="2006">
                  <c:v>37418</c:v>
                </c:pt>
                <c:pt idx="2007">
                  <c:v>37419</c:v>
                </c:pt>
                <c:pt idx="2008">
                  <c:v>37420</c:v>
                </c:pt>
                <c:pt idx="2009">
                  <c:v>37421</c:v>
                </c:pt>
                <c:pt idx="2010">
                  <c:v>37424</c:v>
                </c:pt>
                <c:pt idx="2011">
                  <c:v>37425</c:v>
                </c:pt>
                <c:pt idx="2012">
                  <c:v>37426</c:v>
                </c:pt>
                <c:pt idx="2013">
                  <c:v>37427</c:v>
                </c:pt>
                <c:pt idx="2014">
                  <c:v>37428</c:v>
                </c:pt>
                <c:pt idx="2015">
                  <c:v>37431</c:v>
                </c:pt>
                <c:pt idx="2016">
                  <c:v>37432</c:v>
                </c:pt>
                <c:pt idx="2017">
                  <c:v>37433</c:v>
                </c:pt>
                <c:pt idx="2018">
                  <c:v>37434</c:v>
                </c:pt>
                <c:pt idx="2019">
                  <c:v>37435</c:v>
                </c:pt>
                <c:pt idx="2020">
                  <c:v>37438</c:v>
                </c:pt>
                <c:pt idx="2021">
                  <c:v>37439</c:v>
                </c:pt>
                <c:pt idx="2022">
                  <c:v>37440</c:v>
                </c:pt>
                <c:pt idx="2023">
                  <c:v>37441</c:v>
                </c:pt>
                <c:pt idx="2024">
                  <c:v>37442</c:v>
                </c:pt>
                <c:pt idx="2025">
                  <c:v>37445</c:v>
                </c:pt>
                <c:pt idx="2026">
                  <c:v>37446</c:v>
                </c:pt>
                <c:pt idx="2027">
                  <c:v>37447</c:v>
                </c:pt>
                <c:pt idx="2028">
                  <c:v>37448</c:v>
                </c:pt>
                <c:pt idx="2029">
                  <c:v>37449</c:v>
                </c:pt>
                <c:pt idx="2030">
                  <c:v>37452</c:v>
                </c:pt>
                <c:pt idx="2031">
                  <c:v>37453</c:v>
                </c:pt>
                <c:pt idx="2032">
                  <c:v>37454</c:v>
                </c:pt>
                <c:pt idx="2033">
                  <c:v>37455</c:v>
                </c:pt>
                <c:pt idx="2034">
                  <c:v>37456</c:v>
                </c:pt>
                <c:pt idx="2035">
                  <c:v>37459</c:v>
                </c:pt>
                <c:pt idx="2036">
                  <c:v>37460</c:v>
                </c:pt>
                <c:pt idx="2037">
                  <c:v>37461</c:v>
                </c:pt>
                <c:pt idx="2038">
                  <c:v>37462</c:v>
                </c:pt>
                <c:pt idx="2039">
                  <c:v>37463</c:v>
                </c:pt>
                <c:pt idx="2040">
                  <c:v>37466</c:v>
                </c:pt>
                <c:pt idx="2041">
                  <c:v>37467</c:v>
                </c:pt>
                <c:pt idx="2042">
                  <c:v>37468</c:v>
                </c:pt>
                <c:pt idx="2043">
                  <c:v>37469</c:v>
                </c:pt>
                <c:pt idx="2044">
                  <c:v>37470</c:v>
                </c:pt>
                <c:pt idx="2045">
                  <c:v>37473</c:v>
                </c:pt>
                <c:pt idx="2046">
                  <c:v>37474</c:v>
                </c:pt>
                <c:pt idx="2047">
                  <c:v>37475</c:v>
                </c:pt>
                <c:pt idx="2048">
                  <c:v>37476</c:v>
                </c:pt>
                <c:pt idx="2049">
                  <c:v>37477</c:v>
                </c:pt>
                <c:pt idx="2050">
                  <c:v>37480</c:v>
                </c:pt>
                <c:pt idx="2051">
                  <c:v>37481</c:v>
                </c:pt>
                <c:pt idx="2052">
                  <c:v>37482</c:v>
                </c:pt>
                <c:pt idx="2053">
                  <c:v>37483</c:v>
                </c:pt>
                <c:pt idx="2054">
                  <c:v>37484</c:v>
                </c:pt>
                <c:pt idx="2055">
                  <c:v>37487</c:v>
                </c:pt>
                <c:pt idx="2056">
                  <c:v>37488</c:v>
                </c:pt>
                <c:pt idx="2057">
                  <c:v>37489</c:v>
                </c:pt>
                <c:pt idx="2058">
                  <c:v>37490</c:v>
                </c:pt>
                <c:pt idx="2059">
                  <c:v>37491</c:v>
                </c:pt>
                <c:pt idx="2060">
                  <c:v>37494</c:v>
                </c:pt>
                <c:pt idx="2061">
                  <c:v>37495</c:v>
                </c:pt>
                <c:pt idx="2062">
                  <c:v>37496</c:v>
                </c:pt>
                <c:pt idx="2063">
                  <c:v>37497</c:v>
                </c:pt>
                <c:pt idx="2064">
                  <c:v>37498</c:v>
                </c:pt>
                <c:pt idx="2065">
                  <c:v>37501</c:v>
                </c:pt>
                <c:pt idx="2066">
                  <c:v>37502</c:v>
                </c:pt>
                <c:pt idx="2067">
                  <c:v>37503</c:v>
                </c:pt>
                <c:pt idx="2068">
                  <c:v>37504</c:v>
                </c:pt>
                <c:pt idx="2069">
                  <c:v>37505</c:v>
                </c:pt>
                <c:pt idx="2070">
                  <c:v>37508</c:v>
                </c:pt>
                <c:pt idx="2071">
                  <c:v>37509</c:v>
                </c:pt>
                <c:pt idx="2072">
                  <c:v>37510</c:v>
                </c:pt>
                <c:pt idx="2073">
                  <c:v>37511</c:v>
                </c:pt>
                <c:pt idx="2074">
                  <c:v>37512</c:v>
                </c:pt>
                <c:pt idx="2075">
                  <c:v>37515</c:v>
                </c:pt>
                <c:pt idx="2076">
                  <c:v>37516</c:v>
                </c:pt>
                <c:pt idx="2077">
                  <c:v>37517</c:v>
                </c:pt>
                <c:pt idx="2078">
                  <c:v>37518</c:v>
                </c:pt>
                <c:pt idx="2079">
                  <c:v>37519</c:v>
                </c:pt>
                <c:pt idx="2080">
                  <c:v>37522</c:v>
                </c:pt>
                <c:pt idx="2081">
                  <c:v>37523</c:v>
                </c:pt>
                <c:pt idx="2082">
                  <c:v>37524</c:v>
                </c:pt>
                <c:pt idx="2083">
                  <c:v>37525</c:v>
                </c:pt>
                <c:pt idx="2084">
                  <c:v>37526</c:v>
                </c:pt>
                <c:pt idx="2085">
                  <c:v>37529</c:v>
                </c:pt>
                <c:pt idx="2086">
                  <c:v>37530</c:v>
                </c:pt>
                <c:pt idx="2087">
                  <c:v>37531</c:v>
                </c:pt>
                <c:pt idx="2088">
                  <c:v>37532</c:v>
                </c:pt>
                <c:pt idx="2089">
                  <c:v>37533</c:v>
                </c:pt>
                <c:pt idx="2090">
                  <c:v>37536</c:v>
                </c:pt>
                <c:pt idx="2091">
                  <c:v>37537</c:v>
                </c:pt>
                <c:pt idx="2092">
                  <c:v>37538</c:v>
                </c:pt>
                <c:pt idx="2093">
                  <c:v>37539</c:v>
                </c:pt>
                <c:pt idx="2094">
                  <c:v>37540</c:v>
                </c:pt>
                <c:pt idx="2095">
                  <c:v>37543</c:v>
                </c:pt>
                <c:pt idx="2096">
                  <c:v>37544</c:v>
                </c:pt>
                <c:pt idx="2097">
                  <c:v>37545</c:v>
                </c:pt>
                <c:pt idx="2098">
                  <c:v>37546</c:v>
                </c:pt>
                <c:pt idx="2099">
                  <c:v>37547</c:v>
                </c:pt>
                <c:pt idx="2100">
                  <c:v>37550</c:v>
                </c:pt>
                <c:pt idx="2101">
                  <c:v>37551</c:v>
                </c:pt>
                <c:pt idx="2102">
                  <c:v>37552</c:v>
                </c:pt>
                <c:pt idx="2103">
                  <c:v>37553</c:v>
                </c:pt>
                <c:pt idx="2104">
                  <c:v>37554</c:v>
                </c:pt>
                <c:pt idx="2105">
                  <c:v>37557</c:v>
                </c:pt>
                <c:pt idx="2106">
                  <c:v>37558</c:v>
                </c:pt>
                <c:pt idx="2107">
                  <c:v>37559</c:v>
                </c:pt>
                <c:pt idx="2108">
                  <c:v>37560</c:v>
                </c:pt>
                <c:pt idx="2109">
                  <c:v>37561</c:v>
                </c:pt>
                <c:pt idx="2110">
                  <c:v>37564</c:v>
                </c:pt>
                <c:pt idx="2111">
                  <c:v>37565</c:v>
                </c:pt>
                <c:pt idx="2112">
                  <c:v>37566</c:v>
                </c:pt>
                <c:pt idx="2113">
                  <c:v>37567</c:v>
                </c:pt>
                <c:pt idx="2114">
                  <c:v>37568</c:v>
                </c:pt>
                <c:pt idx="2115">
                  <c:v>37571</c:v>
                </c:pt>
                <c:pt idx="2116">
                  <c:v>37572</c:v>
                </c:pt>
                <c:pt idx="2117">
                  <c:v>37573</c:v>
                </c:pt>
                <c:pt idx="2118">
                  <c:v>37574</c:v>
                </c:pt>
                <c:pt idx="2119">
                  <c:v>37575</c:v>
                </c:pt>
                <c:pt idx="2120">
                  <c:v>37578</c:v>
                </c:pt>
                <c:pt idx="2121">
                  <c:v>37579</c:v>
                </c:pt>
                <c:pt idx="2122">
                  <c:v>37580</c:v>
                </c:pt>
                <c:pt idx="2123">
                  <c:v>37581</c:v>
                </c:pt>
                <c:pt idx="2124">
                  <c:v>37582</c:v>
                </c:pt>
                <c:pt idx="2125">
                  <c:v>37585</c:v>
                </c:pt>
                <c:pt idx="2126">
                  <c:v>37586</c:v>
                </c:pt>
                <c:pt idx="2127">
                  <c:v>37587</c:v>
                </c:pt>
                <c:pt idx="2128">
                  <c:v>37588</c:v>
                </c:pt>
                <c:pt idx="2129">
                  <c:v>37589</c:v>
                </c:pt>
                <c:pt idx="2130">
                  <c:v>37592</c:v>
                </c:pt>
                <c:pt idx="2131">
                  <c:v>37593</c:v>
                </c:pt>
                <c:pt idx="2132">
                  <c:v>37594</c:v>
                </c:pt>
                <c:pt idx="2133">
                  <c:v>37595</c:v>
                </c:pt>
                <c:pt idx="2134">
                  <c:v>37596</c:v>
                </c:pt>
                <c:pt idx="2135">
                  <c:v>37599</c:v>
                </c:pt>
                <c:pt idx="2136">
                  <c:v>37600</c:v>
                </c:pt>
                <c:pt idx="2137">
                  <c:v>37601</c:v>
                </c:pt>
                <c:pt idx="2138">
                  <c:v>37602</c:v>
                </c:pt>
                <c:pt idx="2139">
                  <c:v>37603</c:v>
                </c:pt>
                <c:pt idx="2140">
                  <c:v>37606</c:v>
                </c:pt>
                <c:pt idx="2141">
                  <c:v>37607</c:v>
                </c:pt>
                <c:pt idx="2142">
                  <c:v>37608</c:v>
                </c:pt>
                <c:pt idx="2143">
                  <c:v>37609</c:v>
                </c:pt>
                <c:pt idx="2144">
                  <c:v>37610</c:v>
                </c:pt>
                <c:pt idx="2145">
                  <c:v>37613</c:v>
                </c:pt>
                <c:pt idx="2146">
                  <c:v>37614</c:v>
                </c:pt>
                <c:pt idx="2147">
                  <c:v>37615</c:v>
                </c:pt>
                <c:pt idx="2148">
                  <c:v>37616</c:v>
                </c:pt>
                <c:pt idx="2149">
                  <c:v>37617</c:v>
                </c:pt>
                <c:pt idx="2150">
                  <c:v>37620</c:v>
                </c:pt>
                <c:pt idx="2151">
                  <c:v>37621</c:v>
                </c:pt>
                <c:pt idx="2152">
                  <c:v>37623</c:v>
                </c:pt>
                <c:pt idx="2153">
                  <c:v>37624</c:v>
                </c:pt>
                <c:pt idx="2154">
                  <c:v>37627</c:v>
                </c:pt>
                <c:pt idx="2155">
                  <c:v>37628</c:v>
                </c:pt>
                <c:pt idx="2156">
                  <c:v>37629</c:v>
                </c:pt>
                <c:pt idx="2157">
                  <c:v>37630</c:v>
                </c:pt>
                <c:pt idx="2158">
                  <c:v>37631</c:v>
                </c:pt>
                <c:pt idx="2159">
                  <c:v>37634</c:v>
                </c:pt>
                <c:pt idx="2160">
                  <c:v>37635</c:v>
                </c:pt>
                <c:pt idx="2161">
                  <c:v>37636</c:v>
                </c:pt>
                <c:pt idx="2162">
                  <c:v>37637</c:v>
                </c:pt>
                <c:pt idx="2163">
                  <c:v>37638</c:v>
                </c:pt>
                <c:pt idx="2164">
                  <c:v>37641</c:v>
                </c:pt>
                <c:pt idx="2165">
                  <c:v>37642</c:v>
                </c:pt>
                <c:pt idx="2166">
                  <c:v>37643</c:v>
                </c:pt>
                <c:pt idx="2167">
                  <c:v>37644</c:v>
                </c:pt>
                <c:pt idx="2168">
                  <c:v>37645</c:v>
                </c:pt>
                <c:pt idx="2169">
                  <c:v>37648</c:v>
                </c:pt>
                <c:pt idx="2170">
                  <c:v>37649</c:v>
                </c:pt>
                <c:pt idx="2171">
                  <c:v>37650</c:v>
                </c:pt>
                <c:pt idx="2172">
                  <c:v>37651</c:v>
                </c:pt>
                <c:pt idx="2173">
                  <c:v>37652</c:v>
                </c:pt>
                <c:pt idx="2174">
                  <c:v>37655</c:v>
                </c:pt>
                <c:pt idx="2175">
                  <c:v>37656</c:v>
                </c:pt>
                <c:pt idx="2176">
                  <c:v>37657</c:v>
                </c:pt>
                <c:pt idx="2177">
                  <c:v>37658</c:v>
                </c:pt>
                <c:pt idx="2178">
                  <c:v>37659</c:v>
                </c:pt>
                <c:pt idx="2179">
                  <c:v>37662</c:v>
                </c:pt>
                <c:pt idx="2180">
                  <c:v>37663</c:v>
                </c:pt>
                <c:pt idx="2181">
                  <c:v>37664</c:v>
                </c:pt>
                <c:pt idx="2182">
                  <c:v>37665</c:v>
                </c:pt>
                <c:pt idx="2183">
                  <c:v>37666</c:v>
                </c:pt>
                <c:pt idx="2184">
                  <c:v>37669</c:v>
                </c:pt>
                <c:pt idx="2185">
                  <c:v>37670</c:v>
                </c:pt>
                <c:pt idx="2186">
                  <c:v>37671</c:v>
                </c:pt>
                <c:pt idx="2187">
                  <c:v>37672</c:v>
                </c:pt>
                <c:pt idx="2188">
                  <c:v>37673</c:v>
                </c:pt>
                <c:pt idx="2189">
                  <c:v>37676</c:v>
                </c:pt>
                <c:pt idx="2190">
                  <c:v>37677</c:v>
                </c:pt>
                <c:pt idx="2191">
                  <c:v>37678</c:v>
                </c:pt>
                <c:pt idx="2192">
                  <c:v>37679</c:v>
                </c:pt>
                <c:pt idx="2193">
                  <c:v>37680</c:v>
                </c:pt>
                <c:pt idx="2194">
                  <c:v>37683</c:v>
                </c:pt>
                <c:pt idx="2195">
                  <c:v>37684</c:v>
                </c:pt>
                <c:pt idx="2196">
                  <c:v>37685</c:v>
                </c:pt>
                <c:pt idx="2197">
                  <c:v>37686</c:v>
                </c:pt>
                <c:pt idx="2198">
                  <c:v>37687</c:v>
                </c:pt>
                <c:pt idx="2199">
                  <c:v>37690</c:v>
                </c:pt>
                <c:pt idx="2200">
                  <c:v>37691</c:v>
                </c:pt>
                <c:pt idx="2201">
                  <c:v>37692</c:v>
                </c:pt>
                <c:pt idx="2202">
                  <c:v>37693</c:v>
                </c:pt>
                <c:pt idx="2203">
                  <c:v>37694</c:v>
                </c:pt>
                <c:pt idx="2204">
                  <c:v>37697</c:v>
                </c:pt>
                <c:pt idx="2205">
                  <c:v>37698</c:v>
                </c:pt>
                <c:pt idx="2206">
                  <c:v>37699</c:v>
                </c:pt>
                <c:pt idx="2207">
                  <c:v>37700</c:v>
                </c:pt>
                <c:pt idx="2208">
                  <c:v>37701</c:v>
                </c:pt>
                <c:pt idx="2209">
                  <c:v>37704</c:v>
                </c:pt>
                <c:pt idx="2210">
                  <c:v>37705</c:v>
                </c:pt>
                <c:pt idx="2211">
                  <c:v>37706</c:v>
                </c:pt>
                <c:pt idx="2212">
                  <c:v>37707</c:v>
                </c:pt>
                <c:pt idx="2213">
                  <c:v>37708</c:v>
                </c:pt>
                <c:pt idx="2214">
                  <c:v>37711</c:v>
                </c:pt>
                <c:pt idx="2215">
                  <c:v>37712</c:v>
                </c:pt>
                <c:pt idx="2216">
                  <c:v>37713</c:v>
                </c:pt>
                <c:pt idx="2217">
                  <c:v>37714</c:v>
                </c:pt>
                <c:pt idx="2218">
                  <c:v>37715</c:v>
                </c:pt>
                <c:pt idx="2219">
                  <c:v>37718</c:v>
                </c:pt>
                <c:pt idx="2220">
                  <c:v>37719</c:v>
                </c:pt>
                <c:pt idx="2221">
                  <c:v>37720</c:v>
                </c:pt>
                <c:pt idx="2222">
                  <c:v>37721</c:v>
                </c:pt>
                <c:pt idx="2223">
                  <c:v>37722</c:v>
                </c:pt>
                <c:pt idx="2224">
                  <c:v>37725</c:v>
                </c:pt>
                <c:pt idx="2225">
                  <c:v>37726</c:v>
                </c:pt>
                <c:pt idx="2226">
                  <c:v>37727</c:v>
                </c:pt>
                <c:pt idx="2227">
                  <c:v>37728</c:v>
                </c:pt>
                <c:pt idx="2228">
                  <c:v>37729</c:v>
                </c:pt>
                <c:pt idx="2229">
                  <c:v>37733</c:v>
                </c:pt>
                <c:pt idx="2230">
                  <c:v>37734</c:v>
                </c:pt>
                <c:pt idx="2231">
                  <c:v>37735</c:v>
                </c:pt>
                <c:pt idx="2232">
                  <c:v>37736</c:v>
                </c:pt>
                <c:pt idx="2233">
                  <c:v>37739</c:v>
                </c:pt>
                <c:pt idx="2234">
                  <c:v>37740</c:v>
                </c:pt>
                <c:pt idx="2235">
                  <c:v>37741</c:v>
                </c:pt>
                <c:pt idx="2236">
                  <c:v>37742</c:v>
                </c:pt>
                <c:pt idx="2237">
                  <c:v>37743</c:v>
                </c:pt>
                <c:pt idx="2238">
                  <c:v>37746</c:v>
                </c:pt>
                <c:pt idx="2239">
                  <c:v>37747</c:v>
                </c:pt>
                <c:pt idx="2240">
                  <c:v>37748</c:v>
                </c:pt>
                <c:pt idx="2241">
                  <c:v>37749</c:v>
                </c:pt>
                <c:pt idx="2242">
                  <c:v>37750</c:v>
                </c:pt>
                <c:pt idx="2243">
                  <c:v>37753</c:v>
                </c:pt>
                <c:pt idx="2244">
                  <c:v>37754</c:v>
                </c:pt>
                <c:pt idx="2245">
                  <c:v>37755</c:v>
                </c:pt>
                <c:pt idx="2246">
                  <c:v>37756</c:v>
                </c:pt>
                <c:pt idx="2247">
                  <c:v>37757</c:v>
                </c:pt>
                <c:pt idx="2248">
                  <c:v>37760</c:v>
                </c:pt>
                <c:pt idx="2249">
                  <c:v>37761</c:v>
                </c:pt>
                <c:pt idx="2250">
                  <c:v>37762</c:v>
                </c:pt>
                <c:pt idx="2251">
                  <c:v>37763</c:v>
                </c:pt>
                <c:pt idx="2252">
                  <c:v>37764</c:v>
                </c:pt>
                <c:pt idx="2253">
                  <c:v>37767</c:v>
                </c:pt>
                <c:pt idx="2254">
                  <c:v>37768</c:v>
                </c:pt>
                <c:pt idx="2255">
                  <c:v>37769</c:v>
                </c:pt>
                <c:pt idx="2256">
                  <c:v>37770</c:v>
                </c:pt>
                <c:pt idx="2257">
                  <c:v>37771</c:v>
                </c:pt>
                <c:pt idx="2258">
                  <c:v>37774</c:v>
                </c:pt>
                <c:pt idx="2259">
                  <c:v>37775</c:v>
                </c:pt>
                <c:pt idx="2260">
                  <c:v>37776</c:v>
                </c:pt>
                <c:pt idx="2261">
                  <c:v>37777</c:v>
                </c:pt>
                <c:pt idx="2262">
                  <c:v>37778</c:v>
                </c:pt>
                <c:pt idx="2263">
                  <c:v>37781</c:v>
                </c:pt>
                <c:pt idx="2264">
                  <c:v>37782</c:v>
                </c:pt>
                <c:pt idx="2265">
                  <c:v>37783</c:v>
                </c:pt>
                <c:pt idx="2266">
                  <c:v>37784</c:v>
                </c:pt>
                <c:pt idx="2267">
                  <c:v>37785</c:v>
                </c:pt>
                <c:pt idx="2268">
                  <c:v>37788</c:v>
                </c:pt>
                <c:pt idx="2269">
                  <c:v>37789</c:v>
                </c:pt>
                <c:pt idx="2270">
                  <c:v>37790</c:v>
                </c:pt>
                <c:pt idx="2271">
                  <c:v>37791</c:v>
                </c:pt>
                <c:pt idx="2272">
                  <c:v>37792</c:v>
                </c:pt>
                <c:pt idx="2273">
                  <c:v>37795</c:v>
                </c:pt>
                <c:pt idx="2274">
                  <c:v>37796</c:v>
                </c:pt>
                <c:pt idx="2275">
                  <c:v>37797</c:v>
                </c:pt>
                <c:pt idx="2276">
                  <c:v>37798</c:v>
                </c:pt>
                <c:pt idx="2277">
                  <c:v>37799</c:v>
                </c:pt>
                <c:pt idx="2278">
                  <c:v>37802</c:v>
                </c:pt>
                <c:pt idx="2279">
                  <c:v>37803</c:v>
                </c:pt>
                <c:pt idx="2280">
                  <c:v>37804</c:v>
                </c:pt>
                <c:pt idx="2281">
                  <c:v>37805</c:v>
                </c:pt>
                <c:pt idx="2282">
                  <c:v>37806</c:v>
                </c:pt>
                <c:pt idx="2283">
                  <c:v>37809</c:v>
                </c:pt>
                <c:pt idx="2284">
                  <c:v>37810</c:v>
                </c:pt>
                <c:pt idx="2285">
                  <c:v>37811</c:v>
                </c:pt>
                <c:pt idx="2286">
                  <c:v>37812</c:v>
                </c:pt>
                <c:pt idx="2287">
                  <c:v>37813</c:v>
                </c:pt>
                <c:pt idx="2288">
                  <c:v>37816</c:v>
                </c:pt>
                <c:pt idx="2289">
                  <c:v>37817</c:v>
                </c:pt>
                <c:pt idx="2290">
                  <c:v>37818</c:v>
                </c:pt>
                <c:pt idx="2291">
                  <c:v>37819</c:v>
                </c:pt>
                <c:pt idx="2292">
                  <c:v>37820</c:v>
                </c:pt>
                <c:pt idx="2293">
                  <c:v>37823</c:v>
                </c:pt>
                <c:pt idx="2294">
                  <c:v>37824</c:v>
                </c:pt>
                <c:pt idx="2295">
                  <c:v>37825</c:v>
                </c:pt>
                <c:pt idx="2296">
                  <c:v>37826</c:v>
                </c:pt>
                <c:pt idx="2297">
                  <c:v>37827</c:v>
                </c:pt>
                <c:pt idx="2298">
                  <c:v>37830</c:v>
                </c:pt>
                <c:pt idx="2299">
                  <c:v>37831</c:v>
                </c:pt>
                <c:pt idx="2300">
                  <c:v>37832</c:v>
                </c:pt>
                <c:pt idx="2301">
                  <c:v>37833</c:v>
                </c:pt>
                <c:pt idx="2302">
                  <c:v>37834</c:v>
                </c:pt>
                <c:pt idx="2303">
                  <c:v>37837</c:v>
                </c:pt>
                <c:pt idx="2304">
                  <c:v>37838</c:v>
                </c:pt>
                <c:pt idx="2305">
                  <c:v>37839</c:v>
                </c:pt>
                <c:pt idx="2306">
                  <c:v>37840</c:v>
                </c:pt>
                <c:pt idx="2307">
                  <c:v>37841</c:v>
                </c:pt>
                <c:pt idx="2308">
                  <c:v>37844</c:v>
                </c:pt>
                <c:pt idx="2309">
                  <c:v>37845</c:v>
                </c:pt>
                <c:pt idx="2310">
                  <c:v>37846</c:v>
                </c:pt>
                <c:pt idx="2311">
                  <c:v>37847</c:v>
                </c:pt>
                <c:pt idx="2312">
                  <c:v>37848</c:v>
                </c:pt>
                <c:pt idx="2313">
                  <c:v>37851</c:v>
                </c:pt>
                <c:pt idx="2314">
                  <c:v>37852</c:v>
                </c:pt>
                <c:pt idx="2315">
                  <c:v>37853</c:v>
                </c:pt>
                <c:pt idx="2316">
                  <c:v>37854</c:v>
                </c:pt>
                <c:pt idx="2317">
                  <c:v>37855</c:v>
                </c:pt>
                <c:pt idx="2318">
                  <c:v>37858</c:v>
                </c:pt>
                <c:pt idx="2319">
                  <c:v>37859</c:v>
                </c:pt>
                <c:pt idx="2320">
                  <c:v>37860</c:v>
                </c:pt>
                <c:pt idx="2321">
                  <c:v>37861</c:v>
                </c:pt>
                <c:pt idx="2322">
                  <c:v>37862</c:v>
                </c:pt>
                <c:pt idx="2323">
                  <c:v>37865</c:v>
                </c:pt>
                <c:pt idx="2324">
                  <c:v>37866</c:v>
                </c:pt>
                <c:pt idx="2325">
                  <c:v>37867</c:v>
                </c:pt>
                <c:pt idx="2326">
                  <c:v>37868</c:v>
                </c:pt>
                <c:pt idx="2327">
                  <c:v>37869</c:v>
                </c:pt>
                <c:pt idx="2328">
                  <c:v>37872</c:v>
                </c:pt>
                <c:pt idx="2329">
                  <c:v>37873</c:v>
                </c:pt>
                <c:pt idx="2330">
                  <c:v>37874</c:v>
                </c:pt>
                <c:pt idx="2331">
                  <c:v>37875</c:v>
                </c:pt>
                <c:pt idx="2332">
                  <c:v>37876</c:v>
                </c:pt>
                <c:pt idx="2333">
                  <c:v>37879</c:v>
                </c:pt>
                <c:pt idx="2334">
                  <c:v>37880</c:v>
                </c:pt>
                <c:pt idx="2335">
                  <c:v>37881</c:v>
                </c:pt>
                <c:pt idx="2336">
                  <c:v>37882</c:v>
                </c:pt>
                <c:pt idx="2337">
                  <c:v>37883</c:v>
                </c:pt>
                <c:pt idx="2338">
                  <c:v>37886</c:v>
                </c:pt>
                <c:pt idx="2339">
                  <c:v>37887</c:v>
                </c:pt>
                <c:pt idx="2340">
                  <c:v>37888</c:v>
                </c:pt>
                <c:pt idx="2341">
                  <c:v>37889</c:v>
                </c:pt>
                <c:pt idx="2342">
                  <c:v>37890</c:v>
                </c:pt>
                <c:pt idx="2343">
                  <c:v>37893</c:v>
                </c:pt>
                <c:pt idx="2344">
                  <c:v>37894</c:v>
                </c:pt>
                <c:pt idx="2345">
                  <c:v>37895</c:v>
                </c:pt>
                <c:pt idx="2346">
                  <c:v>37896</c:v>
                </c:pt>
                <c:pt idx="2347">
                  <c:v>37897</c:v>
                </c:pt>
                <c:pt idx="2348">
                  <c:v>37900</c:v>
                </c:pt>
                <c:pt idx="2349">
                  <c:v>37901</c:v>
                </c:pt>
                <c:pt idx="2350">
                  <c:v>37902</c:v>
                </c:pt>
                <c:pt idx="2351">
                  <c:v>37903</c:v>
                </c:pt>
                <c:pt idx="2352">
                  <c:v>37904</c:v>
                </c:pt>
                <c:pt idx="2353">
                  <c:v>37907</c:v>
                </c:pt>
                <c:pt idx="2354">
                  <c:v>37908</c:v>
                </c:pt>
                <c:pt idx="2355">
                  <c:v>37909</c:v>
                </c:pt>
                <c:pt idx="2356">
                  <c:v>37910</c:v>
                </c:pt>
                <c:pt idx="2357">
                  <c:v>37911</c:v>
                </c:pt>
                <c:pt idx="2358">
                  <c:v>37914</c:v>
                </c:pt>
                <c:pt idx="2359">
                  <c:v>37915</c:v>
                </c:pt>
                <c:pt idx="2360">
                  <c:v>37916</c:v>
                </c:pt>
                <c:pt idx="2361">
                  <c:v>37917</c:v>
                </c:pt>
                <c:pt idx="2362">
                  <c:v>37918</c:v>
                </c:pt>
                <c:pt idx="2363">
                  <c:v>37921</c:v>
                </c:pt>
                <c:pt idx="2364">
                  <c:v>37922</c:v>
                </c:pt>
                <c:pt idx="2365">
                  <c:v>37923</c:v>
                </c:pt>
                <c:pt idx="2366">
                  <c:v>37924</c:v>
                </c:pt>
                <c:pt idx="2367">
                  <c:v>37925</c:v>
                </c:pt>
                <c:pt idx="2368">
                  <c:v>37928</c:v>
                </c:pt>
                <c:pt idx="2369">
                  <c:v>37929</c:v>
                </c:pt>
                <c:pt idx="2370">
                  <c:v>37930</c:v>
                </c:pt>
                <c:pt idx="2371">
                  <c:v>37931</c:v>
                </c:pt>
                <c:pt idx="2372">
                  <c:v>37932</c:v>
                </c:pt>
                <c:pt idx="2373">
                  <c:v>37935</c:v>
                </c:pt>
                <c:pt idx="2374">
                  <c:v>37936</c:v>
                </c:pt>
                <c:pt idx="2375">
                  <c:v>37937</c:v>
                </c:pt>
                <c:pt idx="2376">
                  <c:v>37938</c:v>
                </c:pt>
                <c:pt idx="2377">
                  <c:v>37939</c:v>
                </c:pt>
                <c:pt idx="2378">
                  <c:v>37942</c:v>
                </c:pt>
                <c:pt idx="2379">
                  <c:v>37943</c:v>
                </c:pt>
                <c:pt idx="2380">
                  <c:v>37944</c:v>
                </c:pt>
                <c:pt idx="2381">
                  <c:v>37945</c:v>
                </c:pt>
                <c:pt idx="2382">
                  <c:v>37946</c:v>
                </c:pt>
                <c:pt idx="2383">
                  <c:v>37949</c:v>
                </c:pt>
                <c:pt idx="2384">
                  <c:v>37950</c:v>
                </c:pt>
                <c:pt idx="2385">
                  <c:v>37951</c:v>
                </c:pt>
                <c:pt idx="2386">
                  <c:v>37952</c:v>
                </c:pt>
                <c:pt idx="2387">
                  <c:v>37953</c:v>
                </c:pt>
                <c:pt idx="2388">
                  <c:v>37956</c:v>
                </c:pt>
                <c:pt idx="2389">
                  <c:v>37957</c:v>
                </c:pt>
                <c:pt idx="2390">
                  <c:v>37958</c:v>
                </c:pt>
                <c:pt idx="2391">
                  <c:v>37959</c:v>
                </c:pt>
                <c:pt idx="2392">
                  <c:v>37960</c:v>
                </c:pt>
                <c:pt idx="2393">
                  <c:v>37963</c:v>
                </c:pt>
                <c:pt idx="2394">
                  <c:v>37964</c:v>
                </c:pt>
                <c:pt idx="2395">
                  <c:v>37965</c:v>
                </c:pt>
                <c:pt idx="2396">
                  <c:v>37966</c:v>
                </c:pt>
                <c:pt idx="2397">
                  <c:v>37967</c:v>
                </c:pt>
                <c:pt idx="2398">
                  <c:v>37970</c:v>
                </c:pt>
                <c:pt idx="2399">
                  <c:v>37971</c:v>
                </c:pt>
                <c:pt idx="2400">
                  <c:v>37972</c:v>
                </c:pt>
                <c:pt idx="2401">
                  <c:v>37973</c:v>
                </c:pt>
                <c:pt idx="2402">
                  <c:v>37974</c:v>
                </c:pt>
                <c:pt idx="2403">
                  <c:v>37977</c:v>
                </c:pt>
                <c:pt idx="2404">
                  <c:v>37978</c:v>
                </c:pt>
                <c:pt idx="2405">
                  <c:v>37979</c:v>
                </c:pt>
                <c:pt idx="2406">
                  <c:v>37980</c:v>
                </c:pt>
                <c:pt idx="2407">
                  <c:v>37984</c:v>
                </c:pt>
                <c:pt idx="2408">
                  <c:v>37985</c:v>
                </c:pt>
                <c:pt idx="2409">
                  <c:v>37986</c:v>
                </c:pt>
                <c:pt idx="2410">
                  <c:v>37988</c:v>
                </c:pt>
                <c:pt idx="2411">
                  <c:v>37991</c:v>
                </c:pt>
                <c:pt idx="2412">
                  <c:v>37992</c:v>
                </c:pt>
                <c:pt idx="2413">
                  <c:v>37993</c:v>
                </c:pt>
                <c:pt idx="2414">
                  <c:v>37994</c:v>
                </c:pt>
                <c:pt idx="2415">
                  <c:v>37995</c:v>
                </c:pt>
                <c:pt idx="2416">
                  <c:v>37998</c:v>
                </c:pt>
                <c:pt idx="2417">
                  <c:v>37999</c:v>
                </c:pt>
                <c:pt idx="2418">
                  <c:v>38000</c:v>
                </c:pt>
                <c:pt idx="2419">
                  <c:v>38001</c:v>
                </c:pt>
                <c:pt idx="2420">
                  <c:v>38002</c:v>
                </c:pt>
                <c:pt idx="2421">
                  <c:v>38005</c:v>
                </c:pt>
                <c:pt idx="2422">
                  <c:v>38006</c:v>
                </c:pt>
                <c:pt idx="2423">
                  <c:v>38007</c:v>
                </c:pt>
                <c:pt idx="2424">
                  <c:v>38008</c:v>
                </c:pt>
                <c:pt idx="2425">
                  <c:v>38009</c:v>
                </c:pt>
                <c:pt idx="2426">
                  <c:v>38012</c:v>
                </c:pt>
                <c:pt idx="2427">
                  <c:v>38013</c:v>
                </c:pt>
                <c:pt idx="2428">
                  <c:v>38014</c:v>
                </c:pt>
                <c:pt idx="2429">
                  <c:v>38015</c:v>
                </c:pt>
                <c:pt idx="2430">
                  <c:v>38016</c:v>
                </c:pt>
                <c:pt idx="2431">
                  <c:v>38019</c:v>
                </c:pt>
                <c:pt idx="2432">
                  <c:v>38020</c:v>
                </c:pt>
                <c:pt idx="2433">
                  <c:v>38021</c:v>
                </c:pt>
                <c:pt idx="2434">
                  <c:v>38022</c:v>
                </c:pt>
                <c:pt idx="2435">
                  <c:v>38023</c:v>
                </c:pt>
                <c:pt idx="2436">
                  <c:v>38026</c:v>
                </c:pt>
                <c:pt idx="2437">
                  <c:v>38027</c:v>
                </c:pt>
                <c:pt idx="2438">
                  <c:v>38028</c:v>
                </c:pt>
                <c:pt idx="2439">
                  <c:v>38029</c:v>
                </c:pt>
                <c:pt idx="2440">
                  <c:v>38030</c:v>
                </c:pt>
                <c:pt idx="2441">
                  <c:v>38033</c:v>
                </c:pt>
                <c:pt idx="2442">
                  <c:v>38034</c:v>
                </c:pt>
                <c:pt idx="2443">
                  <c:v>38035</c:v>
                </c:pt>
                <c:pt idx="2444">
                  <c:v>38036</c:v>
                </c:pt>
                <c:pt idx="2445">
                  <c:v>38037</c:v>
                </c:pt>
                <c:pt idx="2446">
                  <c:v>38040</c:v>
                </c:pt>
                <c:pt idx="2447">
                  <c:v>38041</c:v>
                </c:pt>
                <c:pt idx="2448">
                  <c:v>38042</c:v>
                </c:pt>
                <c:pt idx="2449">
                  <c:v>38043</c:v>
                </c:pt>
                <c:pt idx="2450">
                  <c:v>38044</c:v>
                </c:pt>
                <c:pt idx="2451">
                  <c:v>38047</c:v>
                </c:pt>
                <c:pt idx="2452">
                  <c:v>38048</c:v>
                </c:pt>
                <c:pt idx="2453">
                  <c:v>38049</c:v>
                </c:pt>
                <c:pt idx="2454">
                  <c:v>38050</c:v>
                </c:pt>
                <c:pt idx="2455">
                  <c:v>38051</c:v>
                </c:pt>
                <c:pt idx="2456">
                  <c:v>38054</c:v>
                </c:pt>
                <c:pt idx="2457">
                  <c:v>38055</c:v>
                </c:pt>
                <c:pt idx="2458">
                  <c:v>38056</c:v>
                </c:pt>
                <c:pt idx="2459">
                  <c:v>38057</c:v>
                </c:pt>
                <c:pt idx="2460">
                  <c:v>38058</c:v>
                </c:pt>
                <c:pt idx="2461">
                  <c:v>38061</c:v>
                </c:pt>
                <c:pt idx="2462">
                  <c:v>38062</c:v>
                </c:pt>
                <c:pt idx="2463">
                  <c:v>38063</c:v>
                </c:pt>
                <c:pt idx="2464">
                  <c:v>38064</c:v>
                </c:pt>
                <c:pt idx="2465">
                  <c:v>38065</c:v>
                </c:pt>
                <c:pt idx="2466">
                  <c:v>38068</c:v>
                </c:pt>
                <c:pt idx="2467">
                  <c:v>38069</c:v>
                </c:pt>
                <c:pt idx="2468">
                  <c:v>38070</c:v>
                </c:pt>
                <c:pt idx="2469">
                  <c:v>38071</c:v>
                </c:pt>
                <c:pt idx="2470">
                  <c:v>38072</c:v>
                </c:pt>
                <c:pt idx="2471">
                  <c:v>38075</c:v>
                </c:pt>
                <c:pt idx="2472">
                  <c:v>38076</c:v>
                </c:pt>
                <c:pt idx="2473">
                  <c:v>38077</c:v>
                </c:pt>
                <c:pt idx="2474">
                  <c:v>38078</c:v>
                </c:pt>
                <c:pt idx="2475">
                  <c:v>38079</c:v>
                </c:pt>
                <c:pt idx="2476">
                  <c:v>38082</c:v>
                </c:pt>
                <c:pt idx="2477">
                  <c:v>38083</c:v>
                </c:pt>
                <c:pt idx="2478">
                  <c:v>38084</c:v>
                </c:pt>
                <c:pt idx="2479">
                  <c:v>38085</c:v>
                </c:pt>
                <c:pt idx="2480">
                  <c:v>38090</c:v>
                </c:pt>
                <c:pt idx="2481">
                  <c:v>38091</c:v>
                </c:pt>
                <c:pt idx="2482">
                  <c:v>38092</c:v>
                </c:pt>
                <c:pt idx="2483">
                  <c:v>38093</c:v>
                </c:pt>
                <c:pt idx="2484">
                  <c:v>38096</c:v>
                </c:pt>
                <c:pt idx="2485">
                  <c:v>38097</c:v>
                </c:pt>
                <c:pt idx="2486">
                  <c:v>38098</c:v>
                </c:pt>
                <c:pt idx="2487">
                  <c:v>38099</c:v>
                </c:pt>
                <c:pt idx="2488">
                  <c:v>38100</c:v>
                </c:pt>
                <c:pt idx="2489">
                  <c:v>38103</c:v>
                </c:pt>
                <c:pt idx="2490">
                  <c:v>38104</c:v>
                </c:pt>
                <c:pt idx="2491">
                  <c:v>38105</c:v>
                </c:pt>
                <c:pt idx="2492">
                  <c:v>38106</c:v>
                </c:pt>
                <c:pt idx="2493">
                  <c:v>38107</c:v>
                </c:pt>
                <c:pt idx="2494">
                  <c:v>38110</c:v>
                </c:pt>
                <c:pt idx="2495">
                  <c:v>38111</c:v>
                </c:pt>
                <c:pt idx="2496">
                  <c:v>38112</c:v>
                </c:pt>
                <c:pt idx="2497">
                  <c:v>38113</c:v>
                </c:pt>
                <c:pt idx="2498">
                  <c:v>38114</c:v>
                </c:pt>
                <c:pt idx="2499">
                  <c:v>38117</c:v>
                </c:pt>
                <c:pt idx="2500">
                  <c:v>38118</c:v>
                </c:pt>
                <c:pt idx="2501">
                  <c:v>38119</c:v>
                </c:pt>
                <c:pt idx="2502">
                  <c:v>38120</c:v>
                </c:pt>
                <c:pt idx="2503">
                  <c:v>38121</c:v>
                </c:pt>
                <c:pt idx="2504">
                  <c:v>38124</c:v>
                </c:pt>
                <c:pt idx="2505">
                  <c:v>38125</c:v>
                </c:pt>
                <c:pt idx="2506">
                  <c:v>38126</c:v>
                </c:pt>
                <c:pt idx="2507">
                  <c:v>38127</c:v>
                </c:pt>
                <c:pt idx="2508">
                  <c:v>38128</c:v>
                </c:pt>
                <c:pt idx="2509">
                  <c:v>38131</c:v>
                </c:pt>
                <c:pt idx="2510">
                  <c:v>38132</c:v>
                </c:pt>
                <c:pt idx="2511">
                  <c:v>38133</c:v>
                </c:pt>
                <c:pt idx="2512">
                  <c:v>38134</c:v>
                </c:pt>
                <c:pt idx="2513">
                  <c:v>38135</c:v>
                </c:pt>
                <c:pt idx="2514">
                  <c:v>38138</c:v>
                </c:pt>
                <c:pt idx="2515">
                  <c:v>38139</c:v>
                </c:pt>
                <c:pt idx="2516">
                  <c:v>38140</c:v>
                </c:pt>
                <c:pt idx="2517">
                  <c:v>38141</c:v>
                </c:pt>
                <c:pt idx="2518">
                  <c:v>38142</c:v>
                </c:pt>
                <c:pt idx="2519">
                  <c:v>38145</c:v>
                </c:pt>
                <c:pt idx="2520">
                  <c:v>38146</c:v>
                </c:pt>
                <c:pt idx="2521">
                  <c:v>38147</c:v>
                </c:pt>
                <c:pt idx="2522">
                  <c:v>38148</c:v>
                </c:pt>
                <c:pt idx="2523">
                  <c:v>38149</c:v>
                </c:pt>
                <c:pt idx="2524">
                  <c:v>38152</c:v>
                </c:pt>
                <c:pt idx="2525">
                  <c:v>38153</c:v>
                </c:pt>
                <c:pt idx="2526">
                  <c:v>38154</c:v>
                </c:pt>
                <c:pt idx="2527">
                  <c:v>38155</c:v>
                </c:pt>
                <c:pt idx="2528">
                  <c:v>38156</c:v>
                </c:pt>
                <c:pt idx="2529">
                  <c:v>38159</c:v>
                </c:pt>
                <c:pt idx="2530">
                  <c:v>38160</c:v>
                </c:pt>
                <c:pt idx="2531">
                  <c:v>38161</c:v>
                </c:pt>
                <c:pt idx="2532">
                  <c:v>38162</c:v>
                </c:pt>
                <c:pt idx="2533">
                  <c:v>38163</c:v>
                </c:pt>
                <c:pt idx="2534">
                  <c:v>38166</c:v>
                </c:pt>
                <c:pt idx="2535">
                  <c:v>38167</c:v>
                </c:pt>
                <c:pt idx="2536">
                  <c:v>38168</c:v>
                </c:pt>
                <c:pt idx="2537">
                  <c:v>38169</c:v>
                </c:pt>
                <c:pt idx="2538">
                  <c:v>38170</c:v>
                </c:pt>
                <c:pt idx="2539">
                  <c:v>38173</c:v>
                </c:pt>
                <c:pt idx="2540">
                  <c:v>38174</c:v>
                </c:pt>
                <c:pt idx="2541">
                  <c:v>38175</c:v>
                </c:pt>
                <c:pt idx="2542">
                  <c:v>38176</c:v>
                </c:pt>
                <c:pt idx="2543">
                  <c:v>38177</c:v>
                </c:pt>
                <c:pt idx="2544">
                  <c:v>38180</c:v>
                </c:pt>
                <c:pt idx="2545">
                  <c:v>38181</c:v>
                </c:pt>
                <c:pt idx="2546">
                  <c:v>38182</c:v>
                </c:pt>
                <c:pt idx="2547">
                  <c:v>38183</c:v>
                </c:pt>
                <c:pt idx="2548">
                  <c:v>38184</c:v>
                </c:pt>
                <c:pt idx="2549">
                  <c:v>38187</c:v>
                </c:pt>
                <c:pt idx="2550">
                  <c:v>38188</c:v>
                </c:pt>
                <c:pt idx="2551">
                  <c:v>38189</c:v>
                </c:pt>
                <c:pt idx="2552">
                  <c:v>38190</c:v>
                </c:pt>
                <c:pt idx="2553">
                  <c:v>38191</c:v>
                </c:pt>
                <c:pt idx="2554">
                  <c:v>38194</c:v>
                </c:pt>
                <c:pt idx="2555">
                  <c:v>38195</c:v>
                </c:pt>
                <c:pt idx="2556">
                  <c:v>38196</c:v>
                </c:pt>
                <c:pt idx="2557">
                  <c:v>38197</c:v>
                </c:pt>
                <c:pt idx="2558">
                  <c:v>38198</c:v>
                </c:pt>
                <c:pt idx="2559">
                  <c:v>38201</c:v>
                </c:pt>
                <c:pt idx="2560">
                  <c:v>38202</c:v>
                </c:pt>
                <c:pt idx="2561">
                  <c:v>38203</c:v>
                </c:pt>
                <c:pt idx="2562">
                  <c:v>38204</c:v>
                </c:pt>
                <c:pt idx="2563">
                  <c:v>38205</c:v>
                </c:pt>
                <c:pt idx="2564">
                  <c:v>38208</c:v>
                </c:pt>
                <c:pt idx="2565">
                  <c:v>38209</c:v>
                </c:pt>
                <c:pt idx="2566">
                  <c:v>38210</c:v>
                </c:pt>
                <c:pt idx="2567">
                  <c:v>38211</c:v>
                </c:pt>
                <c:pt idx="2568">
                  <c:v>38212</c:v>
                </c:pt>
                <c:pt idx="2569">
                  <c:v>38215</c:v>
                </c:pt>
                <c:pt idx="2570">
                  <c:v>38216</c:v>
                </c:pt>
                <c:pt idx="2571">
                  <c:v>38217</c:v>
                </c:pt>
                <c:pt idx="2572">
                  <c:v>38218</c:v>
                </c:pt>
                <c:pt idx="2573">
                  <c:v>38219</c:v>
                </c:pt>
                <c:pt idx="2574">
                  <c:v>38222</c:v>
                </c:pt>
                <c:pt idx="2575">
                  <c:v>38223</c:v>
                </c:pt>
                <c:pt idx="2576">
                  <c:v>38224</c:v>
                </c:pt>
                <c:pt idx="2577">
                  <c:v>38225</c:v>
                </c:pt>
                <c:pt idx="2578">
                  <c:v>38226</c:v>
                </c:pt>
                <c:pt idx="2579">
                  <c:v>38229</c:v>
                </c:pt>
                <c:pt idx="2580">
                  <c:v>38230</c:v>
                </c:pt>
                <c:pt idx="2581">
                  <c:v>38231</c:v>
                </c:pt>
                <c:pt idx="2582">
                  <c:v>38232</c:v>
                </c:pt>
                <c:pt idx="2583">
                  <c:v>38233</c:v>
                </c:pt>
                <c:pt idx="2584">
                  <c:v>38236</c:v>
                </c:pt>
                <c:pt idx="2585">
                  <c:v>38237</c:v>
                </c:pt>
                <c:pt idx="2586">
                  <c:v>38238</c:v>
                </c:pt>
                <c:pt idx="2587">
                  <c:v>38239</c:v>
                </c:pt>
                <c:pt idx="2588">
                  <c:v>38240</c:v>
                </c:pt>
                <c:pt idx="2589">
                  <c:v>38243</c:v>
                </c:pt>
                <c:pt idx="2590">
                  <c:v>38244</c:v>
                </c:pt>
                <c:pt idx="2591">
                  <c:v>38245</c:v>
                </c:pt>
                <c:pt idx="2592">
                  <c:v>38246</c:v>
                </c:pt>
                <c:pt idx="2593">
                  <c:v>38247</c:v>
                </c:pt>
                <c:pt idx="2594">
                  <c:v>38250</c:v>
                </c:pt>
                <c:pt idx="2595">
                  <c:v>38251</c:v>
                </c:pt>
                <c:pt idx="2596">
                  <c:v>38252</c:v>
                </c:pt>
                <c:pt idx="2597">
                  <c:v>38253</c:v>
                </c:pt>
                <c:pt idx="2598">
                  <c:v>38254</c:v>
                </c:pt>
                <c:pt idx="2599">
                  <c:v>38257</c:v>
                </c:pt>
                <c:pt idx="2600">
                  <c:v>38258</c:v>
                </c:pt>
                <c:pt idx="2601">
                  <c:v>38259</c:v>
                </c:pt>
                <c:pt idx="2602">
                  <c:v>38260</c:v>
                </c:pt>
                <c:pt idx="2603">
                  <c:v>38261</c:v>
                </c:pt>
                <c:pt idx="2604">
                  <c:v>38264</c:v>
                </c:pt>
                <c:pt idx="2605">
                  <c:v>38265</c:v>
                </c:pt>
                <c:pt idx="2606">
                  <c:v>38266</c:v>
                </c:pt>
                <c:pt idx="2607">
                  <c:v>38267</c:v>
                </c:pt>
                <c:pt idx="2608">
                  <c:v>38268</c:v>
                </c:pt>
                <c:pt idx="2609">
                  <c:v>38271</c:v>
                </c:pt>
                <c:pt idx="2610">
                  <c:v>38272</c:v>
                </c:pt>
                <c:pt idx="2611">
                  <c:v>38273</c:v>
                </c:pt>
                <c:pt idx="2612">
                  <c:v>38274</c:v>
                </c:pt>
                <c:pt idx="2613">
                  <c:v>38275</c:v>
                </c:pt>
                <c:pt idx="2614">
                  <c:v>38278</c:v>
                </c:pt>
                <c:pt idx="2615">
                  <c:v>38279</c:v>
                </c:pt>
                <c:pt idx="2616">
                  <c:v>38280</c:v>
                </c:pt>
                <c:pt idx="2617">
                  <c:v>38281</c:v>
                </c:pt>
                <c:pt idx="2618">
                  <c:v>38282</c:v>
                </c:pt>
                <c:pt idx="2619">
                  <c:v>38285</c:v>
                </c:pt>
                <c:pt idx="2620">
                  <c:v>38286</c:v>
                </c:pt>
                <c:pt idx="2621">
                  <c:v>38287</c:v>
                </c:pt>
                <c:pt idx="2622">
                  <c:v>38288</c:v>
                </c:pt>
                <c:pt idx="2623">
                  <c:v>38289</c:v>
                </c:pt>
                <c:pt idx="2624">
                  <c:v>38292</c:v>
                </c:pt>
                <c:pt idx="2625">
                  <c:v>38293</c:v>
                </c:pt>
                <c:pt idx="2626">
                  <c:v>38294</c:v>
                </c:pt>
                <c:pt idx="2627">
                  <c:v>38295</c:v>
                </c:pt>
                <c:pt idx="2628">
                  <c:v>38296</c:v>
                </c:pt>
                <c:pt idx="2629">
                  <c:v>38299</c:v>
                </c:pt>
                <c:pt idx="2630">
                  <c:v>38300</c:v>
                </c:pt>
                <c:pt idx="2631">
                  <c:v>38301</c:v>
                </c:pt>
                <c:pt idx="2632">
                  <c:v>38302</c:v>
                </c:pt>
                <c:pt idx="2633">
                  <c:v>38303</c:v>
                </c:pt>
                <c:pt idx="2634">
                  <c:v>38306</c:v>
                </c:pt>
                <c:pt idx="2635">
                  <c:v>38307</c:v>
                </c:pt>
                <c:pt idx="2636">
                  <c:v>38308</c:v>
                </c:pt>
                <c:pt idx="2637">
                  <c:v>38309</c:v>
                </c:pt>
                <c:pt idx="2638">
                  <c:v>38310</c:v>
                </c:pt>
                <c:pt idx="2639">
                  <c:v>38313</c:v>
                </c:pt>
                <c:pt idx="2640">
                  <c:v>38314</c:v>
                </c:pt>
                <c:pt idx="2641">
                  <c:v>38315</c:v>
                </c:pt>
                <c:pt idx="2642">
                  <c:v>38316</c:v>
                </c:pt>
                <c:pt idx="2643">
                  <c:v>38317</c:v>
                </c:pt>
                <c:pt idx="2644">
                  <c:v>38320</c:v>
                </c:pt>
                <c:pt idx="2645">
                  <c:v>38321</c:v>
                </c:pt>
                <c:pt idx="2646">
                  <c:v>38322</c:v>
                </c:pt>
                <c:pt idx="2647">
                  <c:v>38323</c:v>
                </c:pt>
                <c:pt idx="2648">
                  <c:v>38324</c:v>
                </c:pt>
                <c:pt idx="2649">
                  <c:v>38327</c:v>
                </c:pt>
                <c:pt idx="2650">
                  <c:v>38328</c:v>
                </c:pt>
                <c:pt idx="2651">
                  <c:v>38329</c:v>
                </c:pt>
                <c:pt idx="2652">
                  <c:v>38330</c:v>
                </c:pt>
                <c:pt idx="2653">
                  <c:v>38331</c:v>
                </c:pt>
                <c:pt idx="2654">
                  <c:v>38334</c:v>
                </c:pt>
                <c:pt idx="2655">
                  <c:v>38335</c:v>
                </c:pt>
                <c:pt idx="2656">
                  <c:v>38336</c:v>
                </c:pt>
                <c:pt idx="2657">
                  <c:v>38337</c:v>
                </c:pt>
                <c:pt idx="2658">
                  <c:v>38338</c:v>
                </c:pt>
                <c:pt idx="2659">
                  <c:v>38341</c:v>
                </c:pt>
                <c:pt idx="2660">
                  <c:v>38342</c:v>
                </c:pt>
                <c:pt idx="2661">
                  <c:v>38343</c:v>
                </c:pt>
                <c:pt idx="2662">
                  <c:v>38344</c:v>
                </c:pt>
                <c:pt idx="2663">
                  <c:v>38345</c:v>
                </c:pt>
                <c:pt idx="2664">
                  <c:v>38348</c:v>
                </c:pt>
                <c:pt idx="2665">
                  <c:v>38349</c:v>
                </c:pt>
                <c:pt idx="2666">
                  <c:v>38350</c:v>
                </c:pt>
                <c:pt idx="2667">
                  <c:v>38351</c:v>
                </c:pt>
                <c:pt idx="2668">
                  <c:v>38352</c:v>
                </c:pt>
                <c:pt idx="2669">
                  <c:v>38355</c:v>
                </c:pt>
                <c:pt idx="2670">
                  <c:v>38356</c:v>
                </c:pt>
                <c:pt idx="2671">
                  <c:v>38357</c:v>
                </c:pt>
                <c:pt idx="2672">
                  <c:v>38358</c:v>
                </c:pt>
                <c:pt idx="2673">
                  <c:v>38359</c:v>
                </c:pt>
                <c:pt idx="2674">
                  <c:v>38362</c:v>
                </c:pt>
                <c:pt idx="2675">
                  <c:v>38363</c:v>
                </c:pt>
                <c:pt idx="2676">
                  <c:v>38364</c:v>
                </c:pt>
                <c:pt idx="2677">
                  <c:v>38365</c:v>
                </c:pt>
                <c:pt idx="2678">
                  <c:v>38366</c:v>
                </c:pt>
                <c:pt idx="2679">
                  <c:v>38369</c:v>
                </c:pt>
                <c:pt idx="2680">
                  <c:v>38370</c:v>
                </c:pt>
                <c:pt idx="2681">
                  <c:v>38371</c:v>
                </c:pt>
                <c:pt idx="2682">
                  <c:v>38372</c:v>
                </c:pt>
                <c:pt idx="2683">
                  <c:v>38373</c:v>
                </c:pt>
                <c:pt idx="2684">
                  <c:v>38376</c:v>
                </c:pt>
                <c:pt idx="2685">
                  <c:v>38377</c:v>
                </c:pt>
                <c:pt idx="2686">
                  <c:v>38378</c:v>
                </c:pt>
                <c:pt idx="2687">
                  <c:v>38379</c:v>
                </c:pt>
                <c:pt idx="2688">
                  <c:v>38380</c:v>
                </c:pt>
                <c:pt idx="2689">
                  <c:v>38383</c:v>
                </c:pt>
                <c:pt idx="2690">
                  <c:v>38384</c:v>
                </c:pt>
                <c:pt idx="2691">
                  <c:v>38385</c:v>
                </c:pt>
                <c:pt idx="2692">
                  <c:v>38386</c:v>
                </c:pt>
                <c:pt idx="2693">
                  <c:v>38387</c:v>
                </c:pt>
                <c:pt idx="2694">
                  <c:v>38390</c:v>
                </c:pt>
                <c:pt idx="2695">
                  <c:v>38391</c:v>
                </c:pt>
                <c:pt idx="2696">
                  <c:v>38392</c:v>
                </c:pt>
                <c:pt idx="2697">
                  <c:v>38393</c:v>
                </c:pt>
                <c:pt idx="2698">
                  <c:v>38394</c:v>
                </c:pt>
                <c:pt idx="2699">
                  <c:v>38397</c:v>
                </c:pt>
                <c:pt idx="2700">
                  <c:v>38398</c:v>
                </c:pt>
                <c:pt idx="2701">
                  <c:v>38399</c:v>
                </c:pt>
                <c:pt idx="2702">
                  <c:v>38400</c:v>
                </c:pt>
                <c:pt idx="2703">
                  <c:v>38401</c:v>
                </c:pt>
                <c:pt idx="2704">
                  <c:v>38404</c:v>
                </c:pt>
                <c:pt idx="2705">
                  <c:v>38405</c:v>
                </c:pt>
                <c:pt idx="2706">
                  <c:v>38406</c:v>
                </c:pt>
                <c:pt idx="2707">
                  <c:v>38407</c:v>
                </c:pt>
                <c:pt idx="2708">
                  <c:v>38408</c:v>
                </c:pt>
                <c:pt idx="2709">
                  <c:v>38411</c:v>
                </c:pt>
                <c:pt idx="2710">
                  <c:v>38412</c:v>
                </c:pt>
                <c:pt idx="2711">
                  <c:v>38413</c:v>
                </c:pt>
                <c:pt idx="2712">
                  <c:v>38414</c:v>
                </c:pt>
                <c:pt idx="2713">
                  <c:v>38415</c:v>
                </c:pt>
                <c:pt idx="2714">
                  <c:v>38418</c:v>
                </c:pt>
                <c:pt idx="2715">
                  <c:v>38419</c:v>
                </c:pt>
                <c:pt idx="2716">
                  <c:v>38420</c:v>
                </c:pt>
                <c:pt idx="2717">
                  <c:v>38421</c:v>
                </c:pt>
                <c:pt idx="2718">
                  <c:v>38422</c:v>
                </c:pt>
                <c:pt idx="2719">
                  <c:v>38425</c:v>
                </c:pt>
                <c:pt idx="2720">
                  <c:v>38426</c:v>
                </c:pt>
                <c:pt idx="2721">
                  <c:v>38427</c:v>
                </c:pt>
                <c:pt idx="2722">
                  <c:v>38428</c:v>
                </c:pt>
                <c:pt idx="2723">
                  <c:v>38429</c:v>
                </c:pt>
                <c:pt idx="2724">
                  <c:v>38432</c:v>
                </c:pt>
                <c:pt idx="2725">
                  <c:v>38433</c:v>
                </c:pt>
                <c:pt idx="2726">
                  <c:v>38434</c:v>
                </c:pt>
                <c:pt idx="2727">
                  <c:v>38435</c:v>
                </c:pt>
                <c:pt idx="2728">
                  <c:v>38440</c:v>
                </c:pt>
                <c:pt idx="2729">
                  <c:v>38441</c:v>
                </c:pt>
                <c:pt idx="2730">
                  <c:v>38442</c:v>
                </c:pt>
                <c:pt idx="2731">
                  <c:v>38443</c:v>
                </c:pt>
                <c:pt idx="2732">
                  <c:v>38446</c:v>
                </c:pt>
                <c:pt idx="2733">
                  <c:v>38447</c:v>
                </c:pt>
                <c:pt idx="2734">
                  <c:v>38448</c:v>
                </c:pt>
                <c:pt idx="2735">
                  <c:v>38449</c:v>
                </c:pt>
                <c:pt idx="2736">
                  <c:v>38450</c:v>
                </c:pt>
                <c:pt idx="2737">
                  <c:v>38453</c:v>
                </c:pt>
                <c:pt idx="2738">
                  <c:v>38454</c:v>
                </c:pt>
                <c:pt idx="2739">
                  <c:v>38455</c:v>
                </c:pt>
                <c:pt idx="2740">
                  <c:v>38456</c:v>
                </c:pt>
                <c:pt idx="2741">
                  <c:v>38457</c:v>
                </c:pt>
                <c:pt idx="2742">
                  <c:v>38460</c:v>
                </c:pt>
                <c:pt idx="2743">
                  <c:v>38461</c:v>
                </c:pt>
                <c:pt idx="2744">
                  <c:v>38462</c:v>
                </c:pt>
                <c:pt idx="2745">
                  <c:v>38463</c:v>
                </c:pt>
                <c:pt idx="2746">
                  <c:v>38464</c:v>
                </c:pt>
                <c:pt idx="2747">
                  <c:v>38467</c:v>
                </c:pt>
                <c:pt idx="2748">
                  <c:v>38468</c:v>
                </c:pt>
                <c:pt idx="2749">
                  <c:v>38469</c:v>
                </c:pt>
                <c:pt idx="2750">
                  <c:v>38470</c:v>
                </c:pt>
                <c:pt idx="2751">
                  <c:v>38471</c:v>
                </c:pt>
                <c:pt idx="2752">
                  <c:v>38474</c:v>
                </c:pt>
                <c:pt idx="2753">
                  <c:v>38475</c:v>
                </c:pt>
                <c:pt idx="2754">
                  <c:v>38476</c:v>
                </c:pt>
                <c:pt idx="2755">
                  <c:v>38477</c:v>
                </c:pt>
                <c:pt idx="2756">
                  <c:v>38478</c:v>
                </c:pt>
                <c:pt idx="2757">
                  <c:v>38481</c:v>
                </c:pt>
                <c:pt idx="2758">
                  <c:v>38482</c:v>
                </c:pt>
                <c:pt idx="2759">
                  <c:v>38483</c:v>
                </c:pt>
                <c:pt idx="2760">
                  <c:v>38484</c:v>
                </c:pt>
                <c:pt idx="2761">
                  <c:v>38485</c:v>
                </c:pt>
                <c:pt idx="2762">
                  <c:v>38488</c:v>
                </c:pt>
                <c:pt idx="2763">
                  <c:v>38489</c:v>
                </c:pt>
                <c:pt idx="2764">
                  <c:v>38490</c:v>
                </c:pt>
                <c:pt idx="2765">
                  <c:v>38491</c:v>
                </c:pt>
                <c:pt idx="2766">
                  <c:v>38492</c:v>
                </c:pt>
                <c:pt idx="2767">
                  <c:v>38495</c:v>
                </c:pt>
                <c:pt idx="2768">
                  <c:v>38496</c:v>
                </c:pt>
                <c:pt idx="2769">
                  <c:v>38497</c:v>
                </c:pt>
                <c:pt idx="2770">
                  <c:v>38498</c:v>
                </c:pt>
                <c:pt idx="2771">
                  <c:v>38499</c:v>
                </c:pt>
                <c:pt idx="2772">
                  <c:v>38502</c:v>
                </c:pt>
                <c:pt idx="2773">
                  <c:v>38503</c:v>
                </c:pt>
                <c:pt idx="2774">
                  <c:v>38504</c:v>
                </c:pt>
                <c:pt idx="2775">
                  <c:v>38505</c:v>
                </c:pt>
                <c:pt idx="2776">
                  <c:v>38506</c:v>
                </c:pt>
                <c:pt idx="2777">
                  <c:v>38509</c:v>
                </c:pt>
                <c:pt idx="2778">
                  <c:v>38510</c:v>
                </c:pt>
                <c:pt idx="2779">
                  <c:v>38511</c:v>
                </c:pt>
                <c:pt idx="2780">
                  <c:v>38512</c:v>
                </c:pt>
                <c:pt idx="2781">
                  <c:v>38513</c:v>
                </c:pt>
                <c:pt idx="2782">
                  <c:v>38516</c:v>
                </c:pt>
                <c:pt idx="2783">
                  <c:v>38517</c:v>
                </c:pt>
                <c:pt idx="2784">
                  <c:v>38518</c:v>
                </c:pt>
                <c:pt idx="2785">
                  <c:v>38519</c:v>
                </c:pt>
                <c:pt idx="2786">
                  <c:v>38520</c:v>
                </c:pt>
                <c:pt idx="2787">
                  <c:v>38523</c:v>
                </c:pt>
                <c:pt idx="2788">
                  <c:v>38524</c:v>
                </c:pt>
                <c:pt idx="2789">
                  <c:v>38525</c:v>
                </c:pt>
                <c:pt idx="2790">
                  <c:v>38526</c:v>
                </c:pt>
                <c:pt idx="2791">
                  <c:v>38527</c:v>
                </c:pt>
                <c:pt idx="2792">
                  <c:v>38530</c:v>
                </c:pt>
                <c:pt idx="2793">
                  <c:v>38531</c:v>
                </c:pt>
                <c:pt idx="2794">
                  <c:v>38532</c:v>
                </c:pt>
                <c:pt idx="2795">
                  <c:v>38533</c:v>
                </c:pt>
                <c:pt idx="2796">
                  <c:v>38534</c:v>
                </c:pt>
                <c:pt idx="2797">
                  <c:v>38537</c:v>
                </c:pt>
                <c:pt idx="2798">
                  <c:v>38538</c:v>
                </c:pt>
                <c:pt idx="2799">
                  <c:v>38539</c:v>
                </c:pt>
                <c:pt idx="2800">
                  <c:v>38540</c:v>
                </c:pt>
                <c:pt idx="2801">
                  <c:v>38541</c:v>
                </c:pt>
                <c:pt idx="2802">
                  <c:v>38544</c:v>
                </c:pt>
                <c:pt idx="2803">
                  <c:v>38545</c:v>
                </c:pt>
                <c:pt idx="2804">
                  <c:v>38546</c:v>
                </c:pt>
                <c:pt idx="2805">
                  <c:v>38547</c:v>
                </c:pt>
                <c:pt idx="2806">
                  <c:v>38548</c:v>
                </c:pt>
                <c:pt idx="2807">
                  <c:v>38551</c:v>
                </c:pt>
                <c:pt idx="2808">
                  <c:v>38552</c:v>
                </c:pt>
                <c:pt idx="2809">
                  <c:v>38553</c:v>
                </c:pt>
                <c:pt idx="2810">
                  <c:v>38554</c:v>
                </c:pt>
                <c:pt idx="2811">
                  <c:v>38555</c:v>
                </c:pt>
                <c:pt idx="2812">
                  <c:v>38558</c:v>
                </c:pt>
                <c:pt idx="2813">
                  <c:v>38559</c:v>
                </c:pt>
                <c:pt idx="2814">
                  <c:v>38560</c:v>
                </c:pt>
                <c:pt idx="2815">
                  <c:v>38561</c:v>
                </c:pt>
                <c:pt idx="2816">
                  <c:v>38562</c:v>
                </c:pt>
                <c:pt idx="2817">
                  <c:v>38565</c:v>
                </c:pt>
                <c:pt idx="2818">
                  <c:v>38566</c:v>
                </c:pt>
                <c:pt idx="2819">
                  <c:v>38567</c:v>
                </c:pt>
                <c:pt idx="2820">
                  <c:v>38568</c:v>
                </c:pt>
                <c:pt idx="2821">
                  <c:v>38569</c:v>
                </c:pt>
                <c:pt idx="2822">
                  <c:v>38572</c:v>
                </c:pt>
                <c:pt idx="2823">
                  <c:v>38573</c:v>
                </c:pt>
                <c:pt idx="2824">
                  <c:v>38574</c:v>
                </c:pt>
                <c:pt idx="2825">
                  <c:v>38575</c:v>
                </c:pt>
                <c:pt idx="2826">
                  <c:v>38576</c:v>
                </c:pt>
                <c:pt idx="2827">
                  <c:v>38579</c:v>
                </c:pt>
                <c:pt idx="2828">
                  <c:v>38580</c:v>
                </c:pt>
                <c:pt idx="2829">
                  <c:v>38581</c:v>
                </c:pt>
                <c:pt idx="2830">
                  <c:v>38582</c:v>
                </c:pt>
                <c:pt idx="2831">
                  <c:v>38583</c:v>
                </c:pt>
                <c:pt idx="2832">
                  <c:v>38586</c:v>
                </c:pt>
                <c:pt idx="2833">
                  <c:v>38587</c:v>
                </c:pt>
                <c:pt idx="2834">
                  <c:v>38588</c:v>
                </c:pt>
                <c:pt idx="2835">
                  <c:v>38589</c:v>
                </c:pt>
                <c:pt idx="2836">
                  <c:v>38590</c:v>
                </c:pt>
                <c:pt idx="2837">
                  <c:v>38593</c:v>
                </c:pt>
                <c:pt idx="2838">
                  <c:v>38594</c:v>
                </c:pt>
                <c:pt idx="2839">
                  <c:v>38595</c:v>
                </c:pt>
                <c:pt idx="2840">
                  <c:v>38596</c:v>
                </c:pt>
                <c:pt idx="2841">
                  <c:v>38597</c:v>
                </c:pt>
                <c:pt idx="2842">
                  <c:v>38600</c:v>
                </c:pt>
                <c:pt idx="2843">
                  <c:v>38601</c:v>
                </c:pt>
                <c:pt idx="2844">
                  <c:v>38602</c:v>
                </c:pt>
                <c:pt idx="2845">
                  <c:v>38603</c:v>
                </c:pt>
                <c:pt idx="2846">
                  <c:v>38604</c:v>
                </c:pt>
                <c:pt idx="2847">
                  <c:v>38607</c:v>
                </c:pt>
                <c:pt idx="2848">
                  <c:v>38608</c:v>
                </c:pt>
                <c:pt idx="2849">
                  <c:v>38609</c:v>
                </c:pt>
                <c:pt idx="2850">
                  <c:v>38610</c:v>
                </c:pt>
                <c:pt idx="2851">
                  <c:v>38611</c:v>
                </c:pt>
                <c:pt idx="2852">
                  <c:v>38614</c:v>
                </c:pt>
                <c:pt idx="2853">
                  <c:v>38615</c:v>
                </c:pt>
                <c:pt idx="2854">
                  <c:v>38616</c:v>
                </c:pt>
                <c:pt idx="2855">
                  <c:v>38617</c:v>
                </c:pt>
                <c:pt idx="2856">
                  <c:v>38618</c:v>
                </c:pt>
                <c:pt idx="2857">
                  <c:v>38621</c:v>
                </c:pt>
                <c:pt idx="2858">
                  <c:v>38622</c:v>
                </c:pt>
                <c:pt idx="2859">
                  <c:v>38623</c:v>
                </c:pt>
                <c:pt idx="2860">
                  <c:v>38624</c:v>
                </c:pt>
                <c:pt idx="2861">
                  <c:v>38625</c:v>
                </c:pt>
                <c:pt idx="2862">
                  <c:v>38628</c:v>
                </c:pt>
                <c:pt idx="2863">
                  <c:v>38629</c:v>
                </c:pt>
                <c:pt idx="2864">
                  <c:v>38630</c:v>
                </c:pt>
                <c:pt idx="2865">
                  <c:v>38631</c:v>
                </c:pt>
                <c:pt idx="2866">
                  <c:v>38632</c:v>
                </c:pt>
                <c:pt idx="2867">
                  <c:v>38635</c:v>
                </c:pt>
                <c:pt idx="2868">
                  <c:v>38636</c:v>
                </c:pt>
                <c:pt idx="2869">
                  <c:v>38637</c:v>
                </c:pt>
                <c:pt idx="2870">
                  <c:v>38638</c:v>
                </c:pt>
                <c:pt idx="2871">
                  <c:v>38639</c:v>
                </c:pt>
                <c:pt idx="2872">
                  <c:v>38642</c:v>
                </c:pt>
                <c:pt idx="2873">
                  <c:v>38643</c:v>
                </c:pt>
                <c:pt idx="2874">
                  <c:v>38644</c:v>
                </c:pt>
                <c:pt idx="2875">
                  <c:v>38645</c:v>
                </c:pt>
                <c:pt idx="2876">
                  <c:v>38646</c:v>
                </c:pt>
                <c:pt idx="2877">
                  <c:v>38649</c:v>
                </c:pt>
                <c:pt idx="2878">
                  <c:v>38650</c:v>
                </c:pt>
                <c:pt idx="2879">
                  <c:v>38651</c:v>
                </c:pt>
                <c:pt idx="2880">
                  <c:v>38652</c:v>
                </c:pt>
                <c:pt idx="2881">
                  <c:v>38653</c:v>
                </c:pt>
                <c:pt idx="2882">
                  <c:v>38656</c:v>
                </c:pt>
                <c:pt idx="2883">
                  <c:v>38657</c:v>
                </c:pt>
                <c:pt idx="2884">
                  <c:v>38658</c:v>
                </c:pt>
                <c:pt idx="2885">
                  <c:v>38659</c:v>
                </c:pt>
                <c:pt idx="2886">
                  <c:v>38660</c:v>
                </c:pt>
                <c:pt idx="2887">
                  <c:v>38663</c:v>
                </c:pt>
                <c:pt idx="2888">
                  <c:v>38664</c:v>
                </c:pt>
                <c:pt idx="2889">
                  <c:v>38665</c:v>
                </c:pt>
                <c:pt idx="2890">
                  <c:v>38666</c:v>
                </c:pt>
                <c:pt idx="2891">
                  <c:v>38667</c:v>
                </c:pt>
                <c:pt idx="2892">
                  <c:v>38670</c:v>
                </c:pt>
                <c:pt idx="2893">
                  <c:v>38671</c:v>
                </c:pt>
                <c:pt idx="2894">
                  <c:v>38672</c:v>
                </c:pt>
                <c:pt idx="2895">
                  <c:v>38673</c:v>
                </c:pt>
                <c:pt idx="2896">
                  <c:v>38674</c:v>
                </c:pt>
                <c:pt idx="2897">
                  <c:v>38677</c:v>
                </c:pt>
                <c:pt idx="2898">
                  <c:v>38678</c:v>
                </c:pt>
                <c:pt idx="2899">
                  <c:v>38679</c:v>
                </c:pt>
                <c:pt idx="2900">
                  <c:v>38680</c:v>
                </c:pt>
                <c:pt idx="2901">
                  <c:v>38681</c:v>
                </c:pt>
                <c:pt idx="2902">
                  <c:v>38684</c:v>
                </c:pt>
                <c:pt idx="2903">
                  <c:v>38685</c:v>
                </c:pt>
                <c:pt idx="2904">
                  <c:v>38686</c:v>
                </c:pt>
                <c:pt idx="2905">
                  <c:v>38687</c:v>
                </c:pt>
                <c:pt idx="2906">
                  <c:v>38688</c:v>
                </c:pt>
                <c:pt idx="2907">
                  <c:v>38691</c:v>
                </c:pt>
                <c:pt idx="2908">
                  <c:v>38692</c:v>
                </c:pt>
                <c:pt idx="2909">
                  <c:v>38693</c:v>
                </c:pt>
                <c:pt idx="2910">
                  <c:v>38694</c:v>
                </c:pt>
                <c:pt idx="2911">
                  <c:v>38695</c:v>
                </c:pt>
                <c:pt idx="2912">
                  <c:v>38698</c:v>
                </c:pt>
                <c:pt idx="2913">
                  <c:v>38699</c:v>
                </c:pt>
                <c:pt idx="2914">
                  <c:v>38700</c:v>
                </c:pt>
                <c:pt idx="2915">
                  <c:v>38701</c:v>
                </c:pt>
                <c:pt idx="2916">
                  <c:v>38702</c:v>
                </c:pt>
                <c:pt idx="2917">
                  <c:v>38705</c:v>
                </c:pt>
                <c:pt idx="2918">
                  <c:v>38706</c:v>
                </c:pt>
                <c:pt idx="2919">
                  <c:v>38707</c:v>
                </c:pt>
                <c:pt idx="2920">
                  <c:v>38708</c:v>
                </c:pt>
                <c:pt idx="2921">
                  <c:v>38709</c:v>
                </c:pt>
                <c:pt idx="2922">
                  <c:v>38712</c:v>
                </c:pt>
                <c:pt idx="2923">
                  <c:v>38713</c:v>
                </c:pt>
                <c:pt idx="2924">
                  <c:v>38714</c:v>
                </c:pt>
                <c:pt idx="2925">
                  <c:v>38715</c:v>
                </c:pt>
                <c:pt idx="2926">
                  <c:v>38716</c:v>
                </c:pt>
                <c:pt idx="2927">
                  <c:v>38719</c:v>
                </c:pt>
                <c:pt idx="2928">
                  <c:v>38720</c:v>
                </c:pt>
                <c:pt idx="2929">
                  <c:v>38721</c:v>
                </c:pt>
                <c:pt idx="2930">
                  <c:v>38722</c:v>
                </c:pt>
                <c:pt idx="2931">
                  <c:v>38723</c:v>
                </c:pt>
                <c:pt idx="2932">
                  <c:v>38726</c:v>
                </c:pt>
                <c:pt idx="2933">
                  <c:v>38727</c:v>
                </c:pt>
                <c:pt idx="2934">
                  <c:v>38728</c:v>
                </c:pt>
                <c:pt idx="2935">
                  <c:v>38729</c:v>
                </c:pt>
                <c:pt idx="2936">
                  <c:v>38730</c:v>
                </c:pt>
                <c:pt idx="2937">
                  <c:v>38733</c:v>
                </c:pt>
                <c:pt idx="2938">
                  <c:v>38734</c:v>
                </c:pt>
                <c:pt idx="2939">
                  <c:v>38735</c:v>
                </c:pt>
                <c:pt idx="2940">
                  <c:v>38736</c:v>
                </c:pt>
                <c:pt idx="2941">
                  <c:v>38737</c:v>
                </c:pt>
                <c:pt idx="2942">
                  <c:v>38740</c:v>
                </c:pt>
                <c:pt idx="2943">
                  <c:v>38741</c:v>
                </c:pt>
                <c:pt idx="2944">
                  <c:v>38742</c:v>
                </c:pt>
                <c:pt idx="2945">
                  <c:v>38743</c:v>
                </c:pt>
                <c:pt idx="2946">
                  <c:v>38744</c:v>
                </c:pt>
                <c:pt idx="2947">
                  <c:v>38747</c:v>
                </c:pt>
                <c:pt idx="2948">
                  <c:v>38748</c:v>
                </c:pt>
                <c:pt idx="2949">
                  <c:v>38749</c:v>
                </c:pt>
                <c:pt idx="2950">
                  <c:v>38750</c:v>
                </c:pt>
                <c:pt idx="2951">
                  <c:v>38751</c:v>
                </c:pt>
                <c:pt idx="2952">
                  <c:v>38754</c:v>
                </c:pt>
                <c:pt idx="2953">
                  <c:v>38755</c:v>
                </c:pt>
                <c:pt idx="2954">
                  <c:v>38756</c:v>
                </c:pt>
                <c:pt idx="2955">
                  <c:v>38757</c:v>
                </c:pt>
                <c:pt idx="2956">
                  <c:v>38758</c:v>
                </c:pt>
                <c:pt idx="2957">
                  <c:v>38761</c:v>
                </c:pt>
                <c:pt idx="2958">
                  <c:v>38762</c:v>
                </c:pt>
                <c:pt idx="2959">
                  <c:v>38763</c:v>
                </c:pt>
                <c:pt idx="2960">
                  <c:v>38764</c:v>
                </c:pt>
                <c:pt idx="2961">
                  <c:v>38765</c:v>
                </c:pt>
                <c:pt idx="2962">
                  <c:v>38768</c:v>
                </c:pt>
                <c:pt idx="2963">
                  <c:v>38769</c:v>
                </c:pt>
                <c:pt idx="2964">
                  <c:v>38770</c:v>
                </c:pt>
                <c:pt idx="2965">
                  <c:v>38771</c:v>
                </c:pt>
                <c:pt idx="2966">
                  <c:v>38772</c:v>
                </c:pt>
                <c:pt idx="2967">
                  <c:v>38775</c:v>
                </c:pt>
                <c:pt idx="2968">
                  <c:v>38776</c:v>
                </c:pt>
                <c:pt idx="2969">
                  <c:v>38777</c:v>
                </c:pt>
                <c:pt idx="2970">
                  <c:v>38778</c:v>
                </c:pt>
                <c:pt idx="2971">
                  <c:v>38779</c:v>
                </c:pt>
                <c:pt idx="2972">
                  <c:v>38782</c:v>
                </c:pt>
                <c:pt idx="2973">
                  <c:v>38783</c:v>
                </c:pt>
                <c:pt idx="2974">
                  <c:v>38784</c:v>
                </c:pt>
                <c:pt idx="2975">
                  <c:v>38785</c:v>
                </c:pt>
                <c:pt idx="2976">
                  <c:v>38786</c:v>
                </c:pt>
                <c:pt idx="2977">
                  <c:v>38789</c:v>
                </c:pt>
                <c:pt idx="2978">
                  <c:v>38790</c:v>
                </c:pt>
                <c:pt idx="2979">
                  <c:v>38791</c:v>
                </c:pt>
                <c:pt idx="2980">
                  <c:v>38792</c:v>
                </c:pt>
                <c:pt idx="2981">
                  <c:v>38793</c:v>
                </c:pt>
                <c:pt idx="2982">
                  <c:v>38796</c:v>
                </c:pt>
                <c:pt idx="2983">
                  <c:v>38797</c:v>
                </c:pt>
                <c:pt idx="2984">
                  <c:v>38798</c:v>
                </c:pt>
                <c:pt idx="2985">
                  <c:v>38799</c:v>
                </c:pt>
                <c:pt idx="2986">
                  <c:v>38800</c:v>
                </c:pt>
                <c:pt idx="2987">
                  <c:v>38803</c:v>
                </c:pt>
                <c:pt idx="2988">
                  <c:v>38804</c:v>
                </c:pt>
                <c:pt idx="2989">
                  <c:v>38805</c:v>
                </c:pt>
                <c:pt idx="2990">
                  <c:v>38806</c:v>
                </c:pt>
                <c:pt idx="2991">
                  <c:v>38807</c:v>
                </c:pt>
                <c:pt idx="2992">
                  <c:v>38810</c:v>
                </c:pt>
                <c:pt idx="2993">
                  <c:v>38811</c:v>
                </c:pt>
                <c:pt idx="2994">
                  <c:v>38812</c:v>
                </c:pt>
                <c:pt idx="2995">
                  <c:v>38813</c:v>
                </c:pt>
                <c:pt idx="2996">
                  <c:v>38814</c:v>
                </c:pt>
                <c:pt idx="2997">
                  <c:v>38817</c:v>
                </c:pt>
                <c:pt idx="2998">
                  <c:v>38818</c:v>
                </c:pt>
                <c:pt idx="2999">
                  <c:v>38819</c:v>
                </c:pt>
                <c:pt idx="3000">
                  <c:v>38820</c:v>
                </c:pt>
                <c:pt idx="3001">
                  <c:v>38825</c:v>
                </c:pt>
                <c:pt idx="3002">
                  <c:v>38826</c:v>
                </c:pt>
                <c:pt idx="3003">
                  <c:v>38827</c:v>
                </c:pt>
                <c:pt idx="3004">
                  <c:v>38828</c:v>
                </c:pt>
                <c:pt idx="3005">
                  <c:v>38831</c:v>
                </c:pt>
                <c:pt idx="3006">
                  <c:v>38832</c:v>
                </c:pt>
                <c:pt idx="3007">
                  <c:v>38833</c:v>
                </c:pt>
                <c:pt idx="3008">
                  <c:v>38834</c:v>
                </c:pt>
                <c:pt idx="3009">
                  <c:v>38835</c:v>
                </c:pt>
                <c:pt idx="3010">
                  <c:v>38839</c:v>
                </c:pt>
                <c:pt idx="3011">
                  <c:v>38840</c:v>
                </c:pt>
                <c:pt idx="3012">
                  <c:v>38841</c:v>
                </c:pt>
                <c:pt idx="3013">
                  <c:v>38842</c:v>
                </c:pt>
                <c:pt idx="3014">
                  <c:v>38845</c:v>
                </c:pt>
                <c:pt idx="3015">
                  <c:v>38846</c:v>
                </c:pt>
                <c:pt idx="3016">
                  <c:v>38847</c:v>
                </c:pt>
                <c:pt idx="3017">
                  <c:v>38848</c:v>
                </c:pt>
                <c:pt idx="3018">
                  <c:v>38849</c:v>
                </c:pt>
                <c:pt idx="3019">
                  <c:v>38852</c:v>
                </c:pt>
                <c:pt idx="3020">
                  <c:v>38853</c:v>
                </c:pt>
                <c:pt idx="3021">
                  <c:v>38854</c:v>
                </c:pt>
                <c:pt idx="3022">
                  <c:v>38855</c:v>
                </c:pt>
                <c:pt idx="3023">
                  <c:v>38856</c:v>
                </c:pt>
                <c:pt idx="3024">
                  <c:v>38859</c:v>
                </c:pt>
                <c:pt idx="3025">
                  <c:v>38860</c:v>
                </c:pt>
                <c:pt idx="3026">
                  <c:v>38861</c:v>
                </c:pt>
                <c:pt idx="3027">
                  <c:v>38862</c:v>
                </c:pt>
                <c:pt idx="3028">
                  <c:v>38863</c:v>
                </c:pt>
                <c:pt idx="3029">
                  <c:v>38866</c:v>
                </c:pt>
                <c:pt idx="3030">
                  <c:v>38867</c:v>
                </c:pt>
                <c:pt idx="3031">
                  <c:v>38868</c:v>
                </c:pt>
                <c:pt idx="3032">
                  <c:v>38869</c:v>
                </c:pt>
                <c:pt idx="3033">
                  <c:v>38870</c:v>
                </c:pt>
                <c:pt idx="3034">
                  <c:v>38873</c:v>
                </c:pt>
                <c:pt idx="3035">
                  <c:v>38874</c:v>
                </c:pt>
                <c:pt idx="3036">
                  <c:v>38875</c:v>
                </c:pt>
                <c:pt idx="3037">
                  <c:v>38876</c:v>
                </c:pt>
                <c:pt idx="3038">
                  <c:v>38877</c:v>
                </c:pt>
                <c:pt idx="3039">
                  <c:v>38880</c:v>
                </c:pt>
                <c:pt idx="3040">
                  <c:v>38881</c:v>
                </c:pt>
                <c:pt idx="3041">
                  <c:v>38882</c:v>
                </c:pt>
                <c:pt idx="3042">
                  <c:v>38883</c:v>
                </c:pt>
                <c:pt idx="3043">
                  <c:v>38884</c:v>
                </c:pt>
                <c:pt idx="3044">
                  <c:v>38887</c:v>
                </c:pt>
                <c:pt idx="3045">
                  <c:v>38888</c:v>
                </c:pt>
                <c:pt idx="3046">
                  <c:v>38889</c:v>
                </c:pt>
                <c:pt idx="3047">
                  <c:v>38890</c:v>
                </c:pt>
                <c:pt idx="3048">
                  <c:v>38891</c:v>
                </c:pt>
                <c:pt idx="3049">
                  <c:v>38894</c:v>
                </c:pt>
                <c:pt idx="3050">
                  <c:v>38895</c:v>
                </c:pt>
                <c:pt idx="3051">
                  <c:v>38896</c:v>
                </c:pt>
                <c:pt idx="3052">
                  <c:v>38897</c:v>
                </c:pt>
                <c:pt idx="3053">
                  <c:v>38898</c:v>
                </c:pt>
                <c:pt idx="3054">
                  <c:v>38901</c:v>
                </c:pt>
                <c:pt idx="3055">
                  <c:v>38902</c:v>
                </c:pt>
                <c:pt idx="3056">
                  <c:v>38903</c:v>
                </c:pt>
                <c:pt idx="3057">
                  <c:v>38904</c:v>
                </c:pt>
                <c:pt idx="3058">
                  <c:v>38905</c:v>
                </c:pt>
                <c:pt idx="3059">
                  <c:v>38908</c:v>
                </c:pt>
                <c:pt idx="3060">
                  <c:v>38909</c:v>
                </c:pt>
                <c:pt idx="3061">
                  <c:v>38910</c:v>
                </c:pt>
                <c:pt idx="3062">
                  <c:v>38911</c:v>
                </c:pt>
                <c:pt idx="3063">
                  <c:v>38912</c:v>
                </c:pt>
                <c:pt idx="3064">
                  <c:v>38915</c:v>
                </c:pt>
                <c:pt idx="3065">
                  <c:v>38916</c:v>
                </c:pt>
                <c:pt idx="3066">
                  <c:v>38917</c:v>
                </c:pt>
                <c:pt idx="3067">
                  <c:v>38918</c:v>
                </c:pt>
                <c:pt idx="3068">
                  <c:v>38919</c:v>
                </c:pt>
                <c:pt idx="3069">
                  <c:v>38922</c:v>
                </c:pt>
                <c:pt idx="3070">
                  <c:v>38923</c:v>
                </c:pt>
                <c:pt idx="3071">
                  <c:v>38924</c:v>
                </c:pt>
                <c:pt idx="3072">
                  <c:v>38925</c:v>
                </c:pt>
                <c:pt idx="3073">
                  <c:v>38926</c:v>
                </c:pt>
                <c:pt idx="3074">
                  <c:v>38929</c:v>
                </c:pt>
                <c:pt idx="3075">
                  <c:v>38930</c:v>
                </c:pt>
                <c:pt idx="3076">
                  <c:v>38931</c:v>
                </c:pt>
                <c:pt idx="3077">
                  <c:v>38932</c:v>
                </c:pt>
                <c:pt idx="3078">
                  <c:v>38933</c:v>
                </c:pt>
                <c:pt idx="3079">
                  <c:v>38936</c:v>
                </c:pt>
                <c:pt idx="3080">
                  <c:v>38937</c:v>
                </c:pt>
                <c:pt idx="3081">
                  <c:v>38938</c:v>
                </c:pt>
                <c:pt idx="3082">
                  <c:v>38939</c:v>
                </c:pt>
                <c:pt idx="3083">
                  <c:v>38940</c:v>
                </c:pt>
                <c:pt idx="3084">
                  <c:v>38943</c:v>
                </c:pt>
                <c:pt idx="3085">
                  <c:v>38944</c:v>
                </c:pt>
                <c:pt idx="3086">
                  <c:v>38945</c:v>
                </c:pt>
                <c:pt idx="3087">
                  <c:v>38946</c:v>
                </c:pt>
                <c:pt idx="3088">
                  <c:v>38947</c:v>
                </c:pt>
                <c:pt idx="3089">
                  <c:v>38950</c:v>
                </c:pt>
                <c:pt idx="3090">
                  <c:v>38951</c:v>
                </c:pt>
                <c:pt idx="3091">
                  <c:v>38952</c:v>
                </c:pt>
                <c:pt idx="3092">
                  <c:v>38953</c:v>
                </c:pt>
                <c:pt idx="3093">
                  <c:v>38954</c:v>
                </c:pt>
                <c:pt idx="3094">
                  <c:v>38957</c:v>
                </c:pt>
                <c:pt idx="3095">
                  <c:v>38958</c:v>
                </c:pt>
                <c:pt idx="3096">
                  <c:v>38959</c:v>
                </c:pt>
                <c:pt idx="3097">
                  <c:v>38960</c:v>
                </c:pt>
                <c:pt idx="3098">
                  <c:v>38961</c:v>
                </c:pt>
                <c:pt idx="3099">
                  <c:v>38964</c:v>
                </c:pt>
                <c:pt idx="3100">
                  <c:v>38965</c:v>
                </c:pt>
                <c:pt idx="3101">
                  <c:v>38966</c:v>
                </c:pt>
                <c:pt idx="3102">
                  <c:v>38967</c:v>
                </c:pt>
                <c:pt idx="3103">
                  <c:v>38968</c:v>
                </c:pt>
                <c:pt idx="3104">
                  <c:v>38971</c:v>
                </c:pt>
                <c:pt idx="3105">
                  <c:v>38972</c:v>
                </c:pt>
                <c:pt idx="3106">
                  <c:v>38973</c:v>
                </c:pt>
                <c:pt idx="3107">
                  <c:v>38974</c:v>
                </c:pt>
                <c:pt idx="3108">
                  <c:v>38975</c:v>
                </c:pt>
                <c:pt idx="3109">
                  <c:v>38978</c:v>
                </c:pt>
                <c:pt idx="3110">
                  <c:v>38979</c:v>
                </c:pt>
                <c:pt idx="3111">
                  <c:v>38980</c:v>
                </c:pt>
                <c:pt idx="3112">
                  <c:v>38981</c:v>
                </c:pt>
                <c:pt idx="3113">
                  <c:v>38982</c:v>
                </c:pt>
                <c:pt idx="3114">
                  <c:v>38985</c:v>
                </c:pt>
                <c:pt idx="3115">
                  <c:v>38986</c:v>
                </c:pt>
                <c:pt idx="3116">
                  <c:v>38987</c:v>
                </c:pt>
                <c:pt idx="3117">
                  <c:v>38988</c:v>
                </c:pt>
                <c:pt idx="3118">
                  <c:v>38989</c:v>
                </c:pt>
                <c:pt idx="3119">
                  <c:v>38992</c:v>
                </c:pt>
                <c:pt idx="3120">
                  <c:v>38993</c:v>
                </c:pt>
                <c:pt idx="3121">
                  <c:v>38994</c:v>
                </c:pt>
                <c:pt idx="3122">
                  <c:v>38995</c:v>
                </c:pt>
                <c:pt idx="3123">
                  <c:v>38996</c:v>
                </c:pt>
                <c:pt idx="3124">
                  <c:v>38999</c:v>
                </c:pt>
                <c:pt idx="3125">
                  <c:v>39000</c:v>
                </c:pt>
                <c:pt idx="3126">
                  <c:v>39001</c:v>
                </c:pt>
                <c:pt idx="3127">
                  <c:v>39002</c:v>
                </c:pt>
                <c:pt idx="3128">
                  <c:v>39003</c:v>
                </c:pt>
                <c:pt idx="3129">
                  <c:v>39006</c:v>
                </c:pt>
                <c:pt idx="3130">
                  <c:v>39007</c:v>
                </c:pt>
                <c:pt idx="3131">
                  <c:v>39008</c:v>
                </c:pt>
                <c:pt idx="3132">
                  <c:v>39009</c:v>
                </c:pt>
                <c:pt idx="3133">
                  <c:v>39010</c:v>
                </c:pt>
                <c:pt idx="3134">
                  <c:v>39013</c:v>
                </c:pt>
                <c:pt idx="3135">
                  <c:v>39014</c:v>
                </c:pt>
                <c:pt idx="3136">
                  <c:v>39015</c:v>
                </c:pt>
                <c:pt idx="3137">
                  <c:v>39016</c:v>
                </c:pt>
                <c:pt idx="3138">
                  <c:v>39017</c:v>
                </c:pt>
                <c:pt idx="3139">
                  <c:v>39020</c:v>
                </c:pt>
                <c:pt idx="3140">
                  <c:v>39021</c:v>
                </c:pt>
                <c:pt idx="3141">
                  <c:v>39022</c:v>
                </c:pt>
                <c:pt idx="3142">
                  <c:v>39023</c:v>
                </c:pt>
                <c:pt idx="3143">
                  <c:v>39024</c:v>
                </c:pt>
                <c:pt idx="3144">
                  <c:v>39027</c:v>
                </c:pt>
                <c:pt idx="3145">
                  <c:v>39028</c:v>
                </c:pt>
                <c:pt idx="3146">
                  <c:v>39029</c:v>
                </c:pt>
                <c:pt idx="3147">
                  <c:v>39030</c:v>
                </c:pt>
                <c:pt idx="3148">
                  <c:v>39031</c:v>
                </c:pt>
                <c:pt idx="3149">
                  <c:v>39034</c:v>
                </c:pt>
                <c:pt idx="3150">
                  <c:v>39035</c:v>
                </c:pt>
                <c:pt idx="3151">
                  <c:v>39036</c:v>
                </c:pt>
                <c:pt idx="3152">
                  <c:v>39037</c:v>
                </c:pt>
                <c:pt idx="3153">
                  <c:v>39038</c:v>
                </c:pt>
                <c:pt idx="3154">
                  <c:v>39041</c:v>
                </c:pt>
                <c:pt idx="3155">
                  <c:v>39042</c:v>
                </c:pt>
                <c:pt idx="3156">
                  <c:v>39043</c:v>
                </c:pt>
                <c:pt idx="3157">
                  <c:v>39044</c:v>
                </c:pt>
                <c:pt idx="3158">
                  <c:v>39045</c:v>
                </c:pt>
                <c:pt idx="3159">
                  <c:v>39048</c:v>
                </c:pt>
                <c:pt idx="3160">
                  <c:v>39049</c:v>
                </c:pt>
                <c:pt idx="3161">
                  <c:v>39050</c:v>
                </c:pt>
                <c:pt idx="3162">
                  <c:v>39051</c:v>
                </c:pt>
                <c:pt idx="3163">
                  <c:v>39052</c:v>
                </c:pt>
                <c:pt idx="3164">
                  <c:v>39055</c:v>
                </c:pt>
                <c:pt idx="3165">
                  <c:v>39056</c:v>
                </c:pt>
                <c:pt idx="3166">
                  <c:v>39057</c:v>
                </c:pt>
                <c:pt idx="3167">
                  <c:v>39058</c:v>
                </c:pt>
                <c:pt idx="3168">
                  <c:v>39059</c:v>
                </c:pt>
                <c:pt idx="3169">
                  <c:v>39062</c:v>
                </c:pt>
                <c:pt idx="3170">
                  <c:v>39063</c:v>
                </c:pt>
                <c:pt idx="3171">
                  <c:v>39064</c:v>
                </c:pt>
                <c:pt idx="3172">
                  <c:v>39065</c:v>
                </c:pt>
                <c:pt idx="3173">
                  <c:v>39066</c:v>
                </c:pt>
                <c:pt idx="3174">
                  <c:v>39069</c:v>
                </c:pt>
                <c:pt idx="3175">
                  <c:v>39070</c:v>
                </c:pt>
                <c:pt idx="3176">
                  <c:v>39071</c:v>
                </c:pt>
                <c:pt idx="3177">
                  <c:v>39072</c:v>
                </c:pt>
                <c:pt idx="3178">
                  <c:v>39073</c:v>
                </c:pt>
                <c:pt idx="3179">
                  <c:v>39078</c:v>
                </c:pt>
                <c:pt idx="3180">
                  <c:v>39079</c:v>
                </c:pt>
                <c:pt idx="3181">
                  <c:v>39080</c:v>
                </c:pt>
                <c:pt idx="3182">
                  <c:v>39084</c:v>
                </c:pt>
                <c:pt idx="3183">
                  <c:v>39085</c:v>
                </c:pt>
                <c:pt idx="3184">
                  <c:v>39086</c:v>
                </c:pt>
                <c:pt idx="3185">
                  <c:v>39087</c:v>
                </c:pt>
                <c:pt idx="3186">
                  <c:v>39090</c:v>
                </c:pt>
                <c:pt idx="3187">
                  <c:v>39091</c:v>
                </c:pt>
                <c:pt idx="3188">
                  <c:v>39092</c:v>
                </c:pt>
                <c:pt idx="3189">
                  <c:v>39093</c:v>
                </c:pt>
                <c:pt idx="3190">
                  <c:v>39094</c:v>
                </c:pt>
                <c:pt idx="3191">
                  <c:v>39097</c:v>
                </c:pt>
                <c:pt idx="3192">
                  <c:v>39098</c:v>
                </c:pt>
                <c:pt idx="3193">
                  <c:v>39099</c:v>
                </c:pt>
                <c:pt idx="3194">
                  <c:v>39100</c:v>
                </c:pt>
                <c:pt idx="3195">
                  <c:v>39101</c:v>
                </c:pt>
                <c:pt idx="3196">
                  <c:v>39104</c:v>
                </c:pt>
                <c:pt idx="3197">
                  <c:v>39105</c:v>
                </c:pt>
                <c:pt idx="3198">
                  <c:v>39106</c:v>
                </c:pt>
                <c:pt idx="3199">
                  <c:v>39107</c:v>
                </c:pt>
                <c:pt idx="3200">
                  <c:v>39108</c:v>
                </c:pt>
                <c:pt idx="3201">
                  <c:v>39111</c:v>
                </c:pt>
                <c:pt idx="3202">
                  <c:v>39112</c:v>
                </c:pt>
                <c:pt idx="3203">
                  <c:v>39113</c:v>
                </c:pt>
                <c:pt idx="3204">
                  <c:v>39114</c:v>
                </c:pt>
                <c:pt idx="3205">
                  <c:v>39115</c:v>
                </c:pt>
                <c:pt idx="3206">
                  <c:v>39118</c:v>
                </c:pt>
                <c:pt idx="3207">
                  <c:v>39119</c:v>
                </c:pt>
                <c:pt idx="3208">
                  <c:v>39120</c:v>
                </c:pt>
                <c:pt idx="3209">
                  <c:v>39121</c:v>
                </c:pt>
                <c:pt idx="3210">
                  <c:v>39122</c:v>
                </c:pt>
                <c:pt idx="3211">
                  <c:v>39125</c:v>
                </c:pt>
                <c:pt idx="3212">
                  <c:v>39126</c:v>
                </c:pt>
                <c:pt idx="3213">
                  <c:v>39127</c:v>
                </c:pt>
                <c:pt idx="3214">
                  <c:v>39128</c:v>
                </c:pt>
                <c:pt idx="3215">
                  <c:v>39129</c:v>
                </c:pt>
                <c:pt idx="3216">
                  <c:v>39132</c:v>
                </c:pt>
                <c:pt idx="3217">
                  <c:v>39133</c:v>
                </c:pt>
                <c:pt idx="3218">
                  <c:v>39134</c:v>
                </c:pt>
                <c:pt idx="3219">
                  <c:v>39135</c:v>
                </c:pt>
                <c:pt idx="3220">
                  <c:v>39136</c:v>
                </c:pt>
                <c:pt idx="3221">
                  <c:v>39140</c:v>
                </c:pt>
                <c:pt idx="3222">
                  <c:v>39141</c:v>
                </c:pt>
                <c:pt idx="3223">
                  <c:v>39142</c:v>
                </c:pt>
                <c:pt idx="3224">
                  <c:v>39143</c:v>
                </c:pt>
                <c:pt idx="3225">
                  <c:v>39146</c:v>
                </c:pt>
                <c:pt idx="3226">
                  <c:v>39147</c:v>
                </c:pt>
                <c:pt idx="3227">
                  <c:v>39148</c:v>
                </c:pt>
                <c:pt idx="3228">
                  <c:v>39149</c:v>
                </c:pt>
                <c:pt idx="3229">
                  <c:v>39150</c:v>
                </c:pt>
                <c:pt idx="3230">
                  <c:v>39153</c:v>
                </c:pt>
                <c:pt idx="3231">
                  <c:v>39154</c:v>
                </c:pt>
                <c:pt idx="3232">
                  <c:v>39155</c:v>
                </c:pt>
                <c:pt idx="3233">
                  <c:v>39156</c:v>
                </c:pt>
                <c:pt idx="3234">
                  <c:v>39157</c:v>
                </c:pt>
                <c:pt idx="3235">
                  <c:v>39160</c:v>
                </c:pt>
                <c:pt idx="3236">
                  <c:v>39161</c:v>
                </c:pt>
                <c:pt idx="3237">
                  <c:v>39162</c:v>
                </c:pt>
                <c:pt idx="3238">
                  <c:v>39163</c:v>
                </c:pt>
                <c:pt idx="3239">
                  <c:v>39164</c:v>
                </c:pt>
                <c:pt idx="3240">
                  <c:v>39167</c:v>
                </c:pt>
                <c:pt idx="3241">
                  <c:v>39168</c:v>
                </c:pt>
                <c:pt idx="3242">
                  <c:v>39169</c:v>
                </c:pt>
                <c:pt idx="3243">
                  <c:v>39170</c:v>
                </c:pt>
                <c:pt idx="3244">
                  <c:v>39171</c:v>
                </c:pt>
                <c:pt idx="3245">
                  <c:v>39174</c:v>
                </c:pt>
                <c:pt idx="3246">
                  <c:v>39175</c:v>
                </c:pt>
                <c:pt idx="3247">
                  <c:v>39176</c:v>
                </c:pt>
                <c:pt idx="3248">
                  <c:v>39177</c:v>
                </c:pt>
                <c:pt idx="3249">
                  <c:v>39182</c:v>
                </c:pt>
                <c:pt idx="3250">
                  <c:v>39183</c:v>
                </c:pt>
                <c:pt idx="3251">
                  <c:v>39184</c:v>
                </c:pt>
                <c:pt idx="3252">
                  <c:v>39185</c:v>
                </c:pt>
                <c:pt idx="3253">
                  <c:v>39188</c:v>
                </c:pt>
                <c:pt idx="3254">
                  <c:v>39189</c:v>
                </c:pt>
                <c:pt idx="3255">
                  <c:v>39190</c:v>
                </c:pt>
                <c:pt idx="3256">
                  <c:v>39191</c:v>
                </c:pt>
                <c:pt idx="3257">
                  <c:v>39192</c:v>
                </c:pt>
                <c:pt idx="3258">
                  <c:v>39195</c:v>
                </c:pt>
                <c:pt idx="3259">
                  <c:v>39196</c:v>
                </c:pt>
                <c:pt idx="3260">
                  <c:v>39197</c:v>
                </c:pt>
                <c:pt idx="3261">
                  <c:v>39198</c:v>
                </c:pt>
                <c:pt idx="3262">
                  <c:v>39199</c:v>
                </c:pt>
                <c:pt idx="3263">
                  <c:v>39202</c:v>
                </c:pt>
                <c:pt idx="3264">
                  <c:v>39204</c:v>
                </c:pt>
                <c:pt idx="3265">
                  <c:v>39205</c:v>
                </c:pt>
                <c:pt idx="3266">
                  <c:v>39206</c:v>
                </c:pt>
                <c:pt idx="3267">
                  <c:v>39209</c:v>
                </c:pt>
                <c:pt idx="3268">
                  <c:v>39210</c:v>
                </c:pt>
                <c:pt idx="3269">
                  <c:v>39211</c:v>
                </c:pt>
                <c:pt idx="3270">
                  <c:v>39212</c:v>
                </c:pt>
                <c:pt idx="3271">
                  <c:v>39213</c:v>
                </c:pt>
                <c:pt idx="3272">
                  <c:v>39216</c:v>
                </c:pt>
                <c:pt idx="3273">
                  <c:v>39217</c:v>
                </c:pt>
                <c:pt idx="3274">
                  <c:v>39218</c:v>
                </c:pt>
                <c:pt idx="3275">
                  <c:v>39219</c:v>
                </c:pt>
                <c:pt idx="3276">
                  <c:v>39220</c:v>
                </c:pt>
                <c:pt idx="3277">
                  <c:v>39223</c:v>
                </c:pt>
                <c:pt idx="3278">
                  <c:v>39224</c:v>
                </c:pt>
                <c:pt idx="3279">
                  <c:v>39225</c:v>
                </c:pt>
                <c:pt idx="3280">
                  <c:v>39226</c:v>
                </c:pt>
                <c:pt idx="3281">
                  <c:v>39227</c:v>
                </c:pt>
                <c:pt idx="3282">
                  <c:v>39231</c:v>
                </c:pt>
                <c:pt idx="3283">
                  <c:v>39232</c:v>
                </c:pt>
                <c:pt idx="3284">
                  <c:v>39233</c:v>
                </c:pt>
                <c:pt idx="3285">
                  <c:v>39240</c:v>
                </c:pt>
                <c:pt idx="3286">
                  <c:v>39241</c:v>
                </c:pt>
                <c:pt idx="3287">
                  <c:v>39244</c:v>
                </c:pt>
                <c:pt idx="3288">
                  <c:v>39245</c:v>
                </c:pt>
                <c:pt idx="3289">
                  <c:v>39246</c:v>
                </c:pt>
                <c:pt idx="3290">
                  <c:v>39247</c:v>
                </c:pt>
                <c:pt idx="3291">
                  <c:v>39248</c:v>
                </c:pt>
                <c:pt idx="3292">
                  <c:v>39251</c:v>
                </c:pt>
                <c:pt idx="3293">
                  <c:v>39252</c:v>
                </c:pt>
                <c:pt idx="3294">
                  <c:v>39253</c:v>
                </c:pt>
                <c:pt idx="3295">
                  <c:v>39254</c:v>
                </c:pt>
                <c:pt idx="3296">
                  <c:v>39255</c:v>
                </c:pt>
                <c:pt idx="3297">
                  <c:v>39258</c:v>
                </c:pt>
                <c:pt idx="3298">
                  <c:v>39259</c:v>
                </c:pt>
                <c:pt idx="3299">
                  <c:v>39260</c:v>
                </c:pt>
                <c:pt idx="3300">
                  <c:v>39261</c:v>
                </c:pt>
                <c:pt idx="3301">
                  <c:v>39262</c:v>
                </c:pt>
                <c:pt idx="3302">
                  <c:v>39265</c:v>
                </c:pt>
                <c:pt idx="3303">
                  <c:v>39266</c:v>
                </c:pt>
                <c:pt idx="3304">
                  <c:v>39267</c:v>
                </c:pt>
                <c:pt idx="3305">
                  <c:v>39268</c:v>
                </c:pt>
                <c:pt idx="3306">
                  <c:v>39269</c:v>
                </c:pt>
                <c:pt idx="3307">
                  <c:v>39272</c:v>
                </c:pt>
                <c:pt idx="3308">
                  <c:v>39273</c:v>
                </c:pt>
                <c:pt idx="3309">
                  <c:v>39274</c:v>
                </c:pt>
                <c:pt idx="3310">
                  <c:v>39275</c:v>
                </c:pt>
                <c:pt idx="3311">
                  <c:v>39276</c:v>
                </c:pt>
                <c:pt idx="3312">
                  <c:v>39279</c:v>
                </c:pt>
                <c:pt idx="3313">
                  <c:v>39280</c:v>
                </c:pt>
                <c:pt idx="3314">
                  <c:v>39281</c:v>
                </c:pt>
                <c:pt idx="3315">
                  <c:v>39282</c:v>
                </c:pt>
                <c:pt idx="3316">
                  <c:v>39283</c:v>
                </c:pt>
                <c:pt idx="3317">
                  <c:v>39286</c:v>
                </c:pt>
                <c:pt idx="3318">
                  <c:v>39287</c:v>
                </c:pt>
                <c:pt idx="3319">
                  <c:v>39288</c:v>
                </c:pt>
                <c:pt idx="3320">
                  <c:v>39289</c:v>
                </c:pt>
                <c:pt idx="3321">
                  <c:v>39290</c:v>
                </c:pt>
                <c:pt idx="3322">
                  <c:v>39293</c:v>
                </c:pt>
                <c:pt idx="3323">
                  <c:v>39294</c:v>
                </c:pt>
                <c:pt idx="3324">
                  <c:v>39295</c:v>
                </c:pt>
                <c:pt idx="3325">
                  <c:v>39296</c:v>
                </c:pt>
                <c:pt idx="3326">
                  <c:v>39297</c:v>
                </c:pt>
                <c:pt idx="3327">
                  <c:v>39300</c:v>
                </c:pt>
                <c:pt idx="3328">
                  <c:v>39301</c:v>
                </c:pt>
                <c:pt idx="3329">
                  <c:v>39302</c:v>
                </c:pt>
                <c:pt idx="3330">
                  <c:v>39303</c:v>
                </c:pt>
                <c:pt idx="3331">
                  <c:v>39304</c:v>
                </c:pt>
                <c:pt idx="3332">
                  <c:v>39307</c:v>
                </c:pt>
                <c:pt idx="3333">
                  <c:v>39308</c:v>
                </c:pt>
                <c:pt idx="3334">
                  <c:v>39309</c:v>
                </c:pt>
                <c:pt idx="3335">
                  <c:v>39310</c:v>
                </c:pt>
                <c:pt idx="3336">
                  <c:v>39311</c:v>
                </c:pt>
                <c:pt idx="3337">
                  <c:v>39314</c:v>
                </c:pt>
                <c:pt idx="3338">
                  <c:v>39315</c:v>
                </c:pt>
                <c:pt idx="3339">
                  <c:v>39316</c:v>
                </c:pt>
                <c:pt idx="3340">
                  <c:v>39317</c:v>
                </c:pt>
                <c:pt idx="3341">
                  <c:v>39318</c:v>
                </c:pt>
                <c:pt idx="3342">
                  <c:v>39321</c:v>
                </c:pt>
                <c:pt idx="3343">
                  <c:v>39322</c:v>
                </c:pt>
                <c:pt idx="3344">
                  <c:v>39323</c:v>
                </c:pt>
                <c:pt idx="3345">
                  <c:v>39324</c:v>
                </c:pt>
                <c:pt idx="3346">
                  <c:v>39325</c:v>
                </c:pt>
                <c:pt idx="3347">
                  <c:v>39328</c:v>
                </c:pt>
                <c:pt idx="3348">
                  <c:v>39329</c:v>
                </c:pt>
                <c:pt idx="3349">
                  <c:v>39330</c:v>
                </c:pt>
                <c:pt idx="3350">
                  <c:v>39331</c:v>
                </c:pt>
                <c:pt idx="3351">
                  <c:v>39332</c:v>
                </c:pt>
                <c:pt idx="3352">
                  <c:v>39335</c:v>
                </c:pt>
                <c:pt idx="3353">
                  <c:v>39336</c:v>
                </c:pt>
                <c:pt idx="3354">
                  <c:v>39337</c:v>
                </c:pt>
                <c:pt idx="3355">
                  <c:v>39338</c:v>
                </c:pt>
                <c:pt idx="3356">
                  <c:v>39339</c:v>
                </c:pt>
                <c:pt idx="3357">
                  <c:v>39342</c:v>
                </c:pt>
                <c:pt idx="3358">
                  <c:v>39343</c:v>
                </c:pt>
                <c:pt idx="3359">
                  <c:v>39344</c:v>
                </c:pt>
                <c:pt idx="3360">
                  <c:v>39345</c:v>
                </c:pt>
                <c:pt idx="3361">
                  <c:v>39346</c:v>
                </c:pt>
                <c:pt idx="3362">
                  <c:v>39349</c:v>
                </c:pt>
                <c:pt idx="3363">
                  <c:v>39350</c:v>
                </c:pt>
                <c:pt idx="3364">
                  <c:v>39351</c:v>
                </c:pt>
                <c:pt idx="3365">
                  <c:v>39352</c:v>
                </c:pt>
                <c:pt idx="3366">
                  <c:v>39353</c:v>
                </c:pt>
                <c:pt idx="3367">
                  <c:v>39356</c:v>
                </c:pt>
                <c:pt idx="3368">
                  <c:v>39357</c:v>
                </c:pt>
                <c:pt idx="3369">
                  <c:v>39358</c:v>
                </c:pt>
                <c:pt idx="3370">
                  <c:v>39359</c:v>
                </c:pt>
                <c:pt idx="3371">
                  <c:v>39360</c:v>
                </c:pt>
                <c:pt idx="3372">
                  <c:v>39363</c:v>
                </c:pt>
                <c:pt idx="3373">
                  <c:v>39364</c:v>
                </c:pt>
                <c:pt idx="3374">
                  <c:v>39365</c:v>
                </c:pt>
                <c:pt idx="3375">
                  <c:v>39366</c:v>
                </c:pt>
                <c:pt idx="3376">
                  <c:v>39367</c:v>
                </c:pt>
                <c:pt idx="3377">
                  <c:v>39370</c:v>
                </c:pt>
                <c:pt idx="3378">
                  <c:v>39371</c:v>
                </c:pt>
                <c:pt idx="3379">
                  <c:v>39372</c:v>
                </c:pt>
                <c:pt idx="3380">
                  <c:v>39373</c:v>
                </c:pt>
                <c:pt idx="3381">
                  <c:v>39374</c:v>
                </c:pt>
                <c:pt idx="3382">
                  <c:v>39377</c:v>
                </c:pt>
                <c:pt idx="3383">
                  <c:v>39378</c:v>
                </c:pt>
                <c:pt idx="3384">
                  <c:v>39379</c:v>
                </c:pt>
                <c:pt idx="3385">
                  <c:v>39380</c:v>
                </c:pt>
                <c:pt idx="3386">
                  <c:v>39381</c:v>
                </c:pt>
                <c:pt idx="3387">
                  <c:v>39384</c:v>
                </c:pt>
                <c:pt idx="3388">
                  <c:v>39385</c:v>
                </c:pt>
                <c:pt idx="3389">
                  <c:v>39386</c:v>
                </c:pt>
                <c:pt idx="3390">
                  <c:v>39387</c:v>
                </c:pt>
                <c:pt idx="3391">
                  <c:v>39388</c:v>
                </c:pt>
                <c:pt idx="3392">
                  <c:v>39391</c:v>
                </c:pt>
                <c:pt idx="3393">
                  <c:v>39392</c:v>
                </c:pt>
                <c:pt idx="3394">
                  <c:v>39393</c:v>
                </c:pt>
                <c:pt idx="3395">
                  <c:v>39394</c:v>
                </c:pt>
                <c:pt idx="3396">
                  <c:v>39395</c:v>
                </c:pt>
                <c:pt idx="3397">
                  <c:v>39398</c:v>
                </c:pt>
                <c:pt idx="3398">
                  <c:v>39399</c:v>
                </c:pt>
                <c:pt idx="3399">
                  <c:v>39400</c:v>
                </c:pt>
                <c:pt idx="3400">
                  <c:v>39401</c:v>
                </c:pt>
                <c:pt idx="3401">
                  <c:v>39402</c:v>
                </c:pt>
                <c:pt idx="3402">
                  <c:v>39405</c:v>
                </c:pt>
                <c:pt idx="3403">
                  <c:v>39406</c:v>
                </c:pt>
                <c:pt idx="3404">
                  <c:v>39407</c:v>
                </c:pt>
                <c:pt idx="3405">
                  <c:v>39408</c:v>
                </c:pt>
                <c:pt idx="3406">
                  <c:v>39409</c:v>
                </c:pt>
                <c:pt idx="3407">
                  <c:v>39412</c:v>
                </c:pt>
                <c:pt idx="3408">
                  <c:v>39413</c:v>
                </c:pt>
                <c:pt idx="3409">
                  <c:v>39414</c:v>
                </c:pt>
                <c:pt idx="3410">
                  <c:v>39415</c:v>
                </c:pt>
                <c:pt idx="3411">
                  <c:v>39416</c:v>
                </c:pt>
                <c:pt idx="3412">
                  <c:v>39419</c:v>
                </c:pt>
                <c:pt idx="3413">
                  <c:v>39420</c:v>
                </c:pt>
                <c:pt idx="3414">
                  <c:v>39421</c:v>
                </c:pt>
                <c:pt idx="3415">
                  <c:v>39422</c:v>
                </c:pt>
                <c:pt idx="3416">
                  <c:v>39423</c:v>
                </c:pt>
                <c:pt idx="3417">
                  <c:v>39426</c:v>
                </c:pt>
                <c:pt idx="3418">
                  <c:v>39427</c:v>
                </c:pt>
                <c:pt idx="3419">
                  <c:v>39428</c:v>
                </c:pt>
                <c:pt idx="3420">
                  <c:v>39429</c:v>
                </c:pt>
                <c:pt idx="3421">
                  <c:v>39430</c:v>
                </c:pt>
                <c:pt idx="3422">
                  <c:v>39433</c:v>
                </c:pt>
                <c:pt idx="3423">
                  <c:v>39434</c:v>
                </c:pt>
                <c:pt idx="3424">
                  <c:v>39435</c:v>
                </c:pt>
                <c:pt idx="3425">
                  <c:v>39436</c:v>
                </c:pt>
                <c:pt idx="3426">
                  <c:v>39437</c:v>
                </c:pt>
                <c:pt idx="3427">
                  <c:v>39443</c:v>
                </c:pt>
                <c:pt idx="3428">
                  <c:v>39444</c:v>
                </c:pt>
                <c:pt idx="3429">
                  <c:v>39449</c:v>
                </c:pt>
                <c:pt idx="3430">
                  <c:v>39450</c:v>
                </c:pt>
                <c:pt idx="3431">
                  <c:v>39451</c:v>
                </c:pt>
                <c:pt idx="3432">
                  <c:v>39454</c:v>
                </c:pt>
                <c:pt idx="3433">
                  <c:v>39455</c:v>
                </c:pt>
                <c:pt idx="3434">
                  <c:v>39456</c:v>
                </c:pt>
                <c:pt idx="3435">
                  <c:v>39457</c:v>
                </c:pt>
                <c:pt idx="3436">
                  <c:v>39458</c:v>
                </c:pt>
                <c:pt idx="3437">
                  <c:v>39461</c:v>
                </c:pt>
                <c:pt idx="3438">
                  <c:v>39462</c:v>
                </c:pt>
                <c:pt idx="3439">
                  <c:v>39463</c:v>
                </c:pt>
                <c:pt idx="3440">
                  <c:v>39464</c:v>
                </c:pt>
                <c:pt idx="3441">
                  <c:v>39465</c:v>
                </c:pt>
                <c:pt idx="3442">
                  <c:v>39468</c:v>
                </c:pt>
                <c:pt idx="3443">
                  <c:v>39469</c:v>
                </c:pt>
                <c:pt idx="3444">
                  <c:v>39470</c:v>
                </c:pt>
                <c:pt idx="3445">
                  <c:v>39471</c:v>
                </c:pt>
                <c:pt idx="3446">
                  <c:v>39472</c:v>
                </c:pt>
                <c:pt idx="3447">
                  <c:v>39475</c:v>
                </c:pt>
                <c:pt idx="3448">
                  <c:v>39476</c:v>
                </c:pt>
                <c:pt idx="3449">
                  <c:v>39477</c:v>
                </c:pt>
                <c:pt idx="3450">
                  <c:v>39478</c:v>
                </c:pt>
                <c:pt idx="3451">
                  <c:v>39479</c:v>
                </c:pt>
                <c:pt idx="3452">
                  <c:v>39482</c:v>
                </c:pt>
                <c:pt idx="3453">
                  <c:v>39483</c:v>
                </c:pt>
                <c:pt idx="3454">
                  <c:v>39484</c:v>
                </c:pt>
                <c:pt idx="3455">
                  <c:v>39485</c:v>
                </c:pt>
                <c:pt idx="3456">
                  <c:v>39486</c:v>
                </c:pt>
                <c:pt idx="3457">
                  <c:v>39489</c:v>
                </c:pt>
                <c:pt idx="3458">
                  <c:v>39490</c:v>
                </c:pt>
                <c:pt idx="3459">
                  <c:v>39491</c:v>
                </c:pt>
                <c:pt idx="3460">
                  <c:v>39492</c:v>
                </c:pt>
                <c:pt idx="3461">
                  <c:v>39493</c:v>
                </c:pt>
                <c:pt idx="3462">
                  <c:v>39496</c:v>
                </c:pt>
                <c:pt idx="3463">
                  <c:v>39497</c:v>
                </c:pt>
                <c:pt idx="3464">
                  <c:v>39498</c:v>
                </c:pt>
                <c:pt idx="3465">
                  <c:v>39499</c:v>
                </c:pt>
                <c:pt idx="3466">
                  <c:v>39500</c:v>
                </c:pt>
                <c:pt idx="3467">
                  <c:v>39503</c:v>
                </c:pt>
                <c:pt idx="3468">
                  <c:v>39504</c:v>
                </c:pt>
                <c:pt idx="3469">
                  <c:v>39505</c:v>
                </c:pt>
                <c:pt idx="3470">
                  <c:v>39506</c:v>
                </c:pt>
                <c:pt idx="3471">
                  <c:v>39507</c:v>
                </c:pt>
                <c:pt idx="3472">
                  <c:v>39510</c:v>
                </c:pt>
                <c:pt idx="3473">
                  <c:v>39511</c:v>
                </c:pt>
                <c:pt idx="3474">
                  <c:v>39512</c:v>
                </c:pt>
                <c:pt idx="3475">
                  <c:v>39513</c:v>
                </c:pt>
                <c:pt idx="3476">
                  <c:v>39514</c:v>
                </c:pt>
                <c:pt idx="3477">
                  <c:v>39517</c:v>
                </c:pt>
                <c:pt idx="3478">
                  <c:v>39518</c:v>
                </c:pt>
                <c:pt idx="3479">
                  <c:v>39519</c:v>
                </c:pt>
                <c:pt idx="3480">
                  <c:v>39520</c:v>
                </c:pt>
                <c:pt idx="3481">
                  <c:v>39521</c:v>
                </c:pt>
                <c:pt idx="3482">
                  <c:v>39524</c:v>
                </c:pt>
                <c:pt idx="3483">
                  <c:v>39525</c:v>
                </c:pt>
                <c:pt idx="3484">
                  <c:v>39526</c:v>
                </c:pt>
                <c:pt idx="3485">
                  <c:v>39527</c:v>
                </c:pt>
                <c:pt idx="3486">
                  <c:v>39532</c:v>
                </c:pt>
                <c:pt idx="3487">
                  <c:v>39533</c:v>
                </c:pt>
                <c:pt idx="3488">
                  <c:v>39534</c:v>
                </c:pt>
                <c:pt idx="3489">
                  <c:v>39535</c:v>
                </c:pt>
                <c:pt idx="3490">
                  <c:v>39538</c:v>
                </c:pt>
                <c:pt idx="3491">
                  <c:v>39539</c:v>
                </c:pt>
                <c:pt idx="3492">
                  <c:v>39540</c:v>
                </c:pt>
                <c:pt idx="3493">
                  <c:v>39541</c:v>
                </c:pt>
                <c:pt idx="3494">
                  <c:v>39542</c:v>
                </c:pt>
                <c:pt idx="3495">
                  <c:v>39545</c:v>
                </c:pt>
                <c:pt idx="3496">
                  <c:v>39546</c:v>
                </c:pt>
                <c:pt idx="3497">
                  <c:v>39547</c:v>
                </c:pt>
                <c:pt idx="3498">
                  <c:v>39548</c:v>
                </c:pt>
                <c:pt idx="3499">
                  <c:v>39549</c:v>
                </c:pt>
                <c:pt idx="3500">
                  <c:v>39552</c:v>
                </c:pt>
                <c:pt idx="3501">
                  <c:v>39553</c:v>
                </c:pt>
                <c:pt idx="3502">
                  <c:v>39554</c:v>
                </c:pt>
                <c:pt idx="3503">
                  <c:v>39555</c:v>
                </c:pt>
                <c:pt idx="3504">
                  <c:v>39556</c:v>
                </c:pt>
                <c:pt idx="3505">
                  <c:v>39559</c:v>
                </c:pt>
                <c:pt idx="3506">
                  <c:v>39560</c:v>
                </c:pt>
                <c:pt idx="3507">
                  <c:v>39561</c:v>
                </c:pt>
                <c:pt idx="3508">
                  <c:v>39562</c:v>
                </c:pt>
                <c:pt idx="3509">
                  <c:v>39563</c:v>
                </c:pt>
                <c:pt idx="3510">
                  <c:v>39566</c:v>
                </c:pt>
                <c:pt idx="3511">
                  <c:v>39567</c:v>
                </c:pt>
                <c:pt idx="3512">
                  <c:v>39568</c:v>
                </c:pt>
                <c:pt idx="3513">
                  <c:v>39570</c:v>
                </c:pt>
                <c:pt idx="3514">
                  <c:v>39573</c:v>
                </c:pt>
                <c:pt idx="3515">
                  <c:v>39574</c:v>
                </c:pt>
                <c:pt idx="3516">
                  <c:v>39575</c:v>
                </c:pt>
                <c:pt idx="3517">
                  <c:v>39576</c:v>
                </c:pt>
                <c:pt idx="3518">
                  <c:v>39577</c:v>
                </c:pt>
                <c:pt idx="3519">
                  <c:v>39580</c:v>
                </c:pt>
                <c:pt idx="3520">
                  <c:v>39581</c:v>
                </c:pt>
                <c:pt idx="3521">
                  <c:v>39582</c:v>
                </c:pt>
                <c:pt idx="3522">
                  <c:v>39583</c:v>
                </c:pt>
                <c:pt idx="3523">
                  <c:v>39584</c:v>
                </c:pt>
                <c:pt idx="3524">
                  <c:v>39587</c:v>
                </c:pt>
                <c:pt idx="3525">
                  <c:v>39588</c:v>
                </c:pt>
                <c:pt idx="3526">
                  <c:v>39589</c:v>
                </c:pt>
                <c:pt idx="3527">
                  <c:v>39590</c:v>
                </c:pt>
                <c:pt idx="3528">
                  <c:v>39591</c:v>
                </c:pt>
                <c:pt idx="3529">
                  <c:v>39594</c:v>
                </c:pt>
                <c:pt idx="3530">
                  <c:v>39595</c:v>
                </c:pt>
                <c:pt idx="3531">
                  <c:v>39596</c:v>
                </c:pt>
                <c:pt idx="3532">
                  <c:v>39597</c:v>
                </c:pt>
                <c:pt idx="3533">
                  <c:v>39598</c:v>
                </c:pt>
                <c:pt idx="3534">
                  <c:v>39601</c:v>
                </c:pt>
                <c:pt idx="3535">
                  <c:v>39602</c:v>
                </c:pt>
                <c:pt idx="3536">
                  <c:v>39603</c:v>
                </c:pt>
                <c:pt idx="3537">
                  <c:v>39604</c:v>
                </c:pt>
                <c:pt idx="3538">
                  <c:v>39605</c:v>
                </c:pt>
                <c:pt idx="3539">
                  <c:v>39608</c:v>
                </c:pt>
                <c:pt idx="3540">
                  <c:v>39609</c:v>
                </c:pt>
                <c:pt idx="3541">
                  <c:v>39610</c:v>
                </c:pt>
                <c:pt idx="3542">
                  <c:v>39611</c:v>
                </c:pt>
                <c:pt idx="3543">
                  <c:v>39612</c:v>
                </c:pt>
                <c:pt idx="3544">
                  <c:v>39615</c:v>
                </c:pt>
                <c:pt idx="3545">
                  <c:v>39616</c:v>
                </c:pt>
                <c:pt idx="3546">
                  <c:v>39617</c:v>
                </c:pt>
                <c:pt idx="3547">
                  <c:v>39618</c:v>
                </c:pt>
                <c:pt idx="3548">
                  <c:v>39619</c:v>
                </c:pt>
                <c:pt idx="3549">
                  <c:v>39622</c:v>
                </c:pt>
                <c:pt idx="3550">
                  <c:v>39623</c:v>
                </c:pt>
                <c:pt idx="3551">
                  <c:v>39624</c:v>
                </c:pt>
                <c:pt idx="3552">
                  <c:v>39625</c:v>
                </c:pt>
                <c:pt idx="3553">
                  <c:v>39626</c:v>
                </c:pt>
                <c:pt idx="3554">
                  <c:v>39629</c:v>
                </c:pt>
                <c:pt idx="3555">
                  <c:v>39630</c:v>
                </c:pt>
                <c:pt idx="3556">
                  <c:v>39631</c:v>
                </c:pt>
                <c:pt idx="3557">
                  <c:v>39632</c:v>
                </c:pt>
                <c:pt idx="3558">
                  <c:v>39633</c:v>
                </c:pt>
                <c:pt idx="3559">
                  <c:v>39636</c:v>
                </c:pt>
                <c:pt idx="3560">
                  <c:v>39637</c:v>
                </c:pt>
                <c:pt idx="3561">
                  <c:v>39638</c:v>
                </c:pt>
                <c:pt idx="3562">
                  <c:v>39639</c:v>
                </c:pt>
                <c:pt idx="3563">
                  <c:v>39640</c:v>
                </c:pt>
                <c:pt idx="3564">
                  <c:v>39643</c:v>
                </c:pt>
                <c:pt idx="3565">
                  <c:v>39644</c:v>
                </c:pt>
                <c:pt idx="3566">
                  <c:v>39645</c:v>
                </c:pt>
                <c:pt idx="3567">
                  <c:v>39646</c:v>
                </c:pt>
                <c:pt idx="3568">
                  <c:v>39647</c:v>
                </c:pt>
                <c:pt idx="3569">
                  <c:v>39650</c:v>
                </c:pt>
                <c:pt idx="3570">
                  <c:v>39651</c:v>
                </c:pt>
                <c:pt idx="3571">
                  <c:v>39652</c:v>
                </c:pt>
                <c:pt idx="3572">
                  <c:v>39653</c:v>
                </c:pt>
                <c:pt idx="3573">
                  <c:v>39654</c:v>
                </c:pt>
                <c:pt idx="3574">
                  <c:v>39657</c:v>
                </c:pt>
                <c:pt idx="3575">
                  <c:v>39658</c:v>
                </c:pt>
                <c:pt idx="3576">
                  <c:v>39659</c:v>
                </c:pt>
                <c:pt idx="3577">
                  <c:v>39660</c:v>
                </c:pt>
                <c:pt idx="3578">
                  <c:v>39661</c:v>
                </c:pt>
                <c:pt idx="3579">
                  <c:v>39664</c:v>
                </c:pt>
                <c:pt idx="3580">
                  <c:v>39665</c:v>
                </c:pt>
                <c:pt idx="3581">
                  <c:v>39666</c:v>
                </c:pt>
                <c:pt idx="3582">
                  <c:v>39667</c:v>
                </c:pt>
                <c:pt idx="3583">
                  <c:v>39668</c:v>
                </c:pt>
                <c:pt idx="3584">
                  <c:v>39671</c:v>
                </c:pt>
                <c:pt idx="3585">
                  <c:v>39672</c:v>
                </c:pt>
                <c:pt idx="3586">
                  <c:v>39673</c:v>
                </c:pt>
                <c:pt idx="3587">
                  <c:v>39674</c:v>
                </c:pt>
                <c:pt idx="3588">
                  <c:v>39675</c:v>
                </c:pt>
                <c:pt idx="3589">
                  <c:v>39678</c:v>
                </c:pt>
                <c:pt idx="3590">
                  <c:v>39679</c:v>
                </c:pt>
                <c:pt idx="3591">
                  <c:v>39680</c:v>
                </c:pt>
                <c:pt idx="3592">
                  <c:v>39681</c:v>
                </c:pt>
                <c:pt idx="3593">
                  <c:v>39682</c:v>
                </c:pt>
                <c:pt idx="3594">
                  <c:v>39685</c:v>
                </c:pt>
                <c:pt idx="3595">
                  <c:v>39686</c:v>
                </c:pt>
                <c:pt idx="3596">
                  <c:v>39687</c:v>
                </c:pt>
                <c:pt idx="3597">
                  <c:v>39688</c:v>
                </c:pt>
                <c:pt idx="3598">
                  <c:v>39689</c:v>
                </c:pt>
                <c:pt idx="3599">
                  <c:v>39692</c:v>
                </c:pt>
                <c:pt idx="3600">
                  <c:v>39693</c:v>
                </c:pt>
                <c:pt idx="3601">
                  <c:v>39694</c:v>
                </c:pt>
                <c:pt idx="3602">
                  <c:v>39695</c:v>
                </c:pt>
                <c:pt idx="3603">
                  <c:v>39696</c:v>
                </c:pt>
                <c:pt idx="3604">
                  <c:v>39699</c:v>
                </c:pt>
                <c:pt idx="3605">
                  <c:v>39700</c:v>
                </c:pt>
                <c:pt idx="3606">
                  <c:v>39701</c:v>
                </c:pt>
                <c:pt idx="3607">
                  <c:v>39702</c:v>
                </c:pt>
                <c:pt idx="3608">
                  <c:v>39703</c:v>
                </c:pt>
                <c:pt idx="3609">
                  <c:v>39706</c:v>
                </c:pt>
                <c:pt idx="3610">
                  <c:v>39707</c:v>
                </c:pt>
                <c:pt idx="3611">
                  <c:v>39708</c:v>
                </c:pt>
                <c:pt idx="3612">
                  <c:v>39709</c:v>
                </c:pt>
                <c:pt idx="3613">
                  <c:v>39710</c:v>
                </c:pt>
                <c:pt idx="3614">
                  <c:v>39713</c:v>
                </c:pt>
                <c:pt idx="3615">
                  <c:v>39714</c:v>
                </c:pt>
                <c:pt idx="3616">
                  <c:v>39715</c:v>
                </c:pt>
                <c:pt idx="3617">
                  <c:v>39716</c:v>
                </c:pt>
                <c:pt idx="3618">
                  <c:v>39717</c:v>
                </c:pt>
                <c:pt idx="3619">
                  <c:v>39720</c:v>
                </c:pt>
                <c:pt idx="3620">
                  <c:v>39721</c:v>
                </c:pt>
                <c:pt idx="3621">
                  <c:v>39722</c:v>
                </c:pt>
                <c:pt idx="3622">
                  <c:v>39723</c:v>
                </c:pt>
                <c:pt idx="3623">
                  <c:v>39724</c:v>
                </c:pt>
                <c:pt idx="3624">
                  <c:v>39727</c:v>
                </c:pt>
                <c:pt idx="3625">
                  <c:v>39728</c:v>
                </c:pt>
                <c:pt idx="3626">
                  <c:v>39729</c:v>
                </c:pt>
                <c:pt idx="3627">
                  <c:v>39730</c:v>
                </c:pt>
                <c:pt idx="3628">
                  <c:v>39731</c:v>
                </c:pt>
                <c:pt idx="3629">
                  <c:v>39734</c:v>
                </c:pt>
                <c:pt idx="3630">
                  <c:v>39735</c:v>
                </c:pt>
                <c:pt idx="3631">
                  <c:v>39736</c:v>
                </c:pt>
                <c:pt idx="3632">
                  <c:v>39737</c:v>
                </c:pt>
                <c:pt idx="3633">
                  <c:v>39738</c:v>
                </c:pt>
                <c:pt idx="3634">
                  <c:v>39741</c:v>
                </c:pt>
                <c:pt idx="3635">
                  <c:v>39742</c:v>
                </c:pt>
                <c:pt idx="3636">
                  <c:v>39743</c:v>
                </c:pt>
                <c:pt idx="3637">
                  <c:v>39744</c:v>
                </c:pt>
                <c:pt idx="3638">
                  <c:v>39745</c:v>
                </c:pt>
                <c:pt idx="3639">
                  <c:v>39748</c:v>
                </c:pt>
                <c:pt idx="3640">
                  <c:v>39749</c:v>
                </c:pt>
                <c:pt idx="3641">
                  <c:v>39750</c:v>
                </c:pt>
                <c:pt idx="3642">
                  <c:v>39751</c:v>
                </c:pt>
                <c:pt idx="3643">
                  <c:v>39752</c:v>
                </c:pt>
                <c:pt idx="3644">
                  <c:v>39755</c:v>
                </c:pt>
                <c:pt idx="3645">
                  <c:v>39756</c:v>
                </c:pt>
                <c:pt idx="3646">
                  <c:v>39757</c:v>
                </c:pt>
                <c:pt idx="3647">
                  <c:v>39758</c:v>
                </c:pt>
                <c:pt idx="3648">
                  <c:v>39759</c:v>
                </c:pt>
                <c:pt idx="3649">
                  <c:v>39762</c:v>
                </c:pt>
                <c:pt idx="3650">
                  <c:v>39763</c:v>
                </c:pt>
                <c:pt idx="3651">
                  <c:v>39764</c:v>
                </c:pt>
                <c:pt idx="3652">
                  <c:v>39765</c:v>
                </c:pt>
                <c:pt idx="3653">
                  <c:v>39766</c:v>
                </c:pt>
                <c:pt idx="3654">
                  <c:v>39769</c:v>
                </c:pt>
                <c:pt idx="3655">
                  <c:v>39770</c:v>
                </c:pt>
                <c:pt idx="3656">
                  <c:v>39771</c:v>
                </c:pt>
                <c:pt idx="3657">
                  <c:v>39772</c:v>
                </c:pt>
                <c:pt idx="3658">
                  <c:v>39773</c:v>
                </c:pt>
                <c:pt idx="3659">
                  <c:v>39776</c:v>
                </c:pt>
                <c:pt idx="3660">
                  <c:v>39777</c:v>
                </c:pt>
                <c:pt idx="3661">
                  <c:v>39778</c:v>
                </c:pt>
                <c:pt idx="3662">
                  <c:v>39779</c:v>
                </c:pt>
                <c:pt idx="3663">
                  <c:v>39780</c:v>
                </c:pt>
                <c:pt idx="3664">
                  <c:v>39783</c:v>
                </c:pt>
                <c:pt idx="3665">
                  <c:v>39784</c:v>
                </c:pt>
                <c:pt idx="3666">
                  <c:v>39785</c:v>
                </c:pt>
                <c:pt idx="3667">
                  <c:v>39786</c:v>
                </c:pt>
                <c:pt idx="3668">
                  <c:v>39787</c:v>
                </c:pt>
                <c:pt idx="3669">
                  <c:v>39790</c:v>
                </c:pt>
                <c:pt idx="3670">
                  <c:v>39791</c:v>
                </c:pt>
                <c:pt idx="3671">
                  <c:v>39792</c:v>
                </c:pt>
                <c:pt idx="3672">
                  <c:v>39793</c:v>
                </c:pt>
                <c:pt idx="3673">
                  <c:v>39794</c:v>
                </c:pt>
                <c:pt idx="3674">
                  <c:v>39797</c:v>
                </c:pt>
                <c:pt idx="3675">
                  <c:v>39798</c:v>
                </c:pt>
                <c:pt idx="3676">
                  <c:v>39799</c:v>
                </c:pt>
                <c:pt idx="3677">
                  <c:v>39800</c:v>
                </c:pt>
                <c:pt idx="3678">
                  <c:v>39801</c:v>
                </c:pt>
                <c:pt idx="3679">
                  <c:v>39804</c:v>
                </c:pt>
                <c:pt idx="3680">
                  <c:v>39805</c:v>
                </c:pt>
                <c:pt idx="3681">
                  <c:v>39806</c:v>
                </c:pt>
                <c:pt idx="3682">
                  <c:v>39811</c:v>
                </c:pt>
                <c:pt idx="3683">
                  <c:v>39812</c:v>
                </c:pt>
                <c:pt idx="3684">
                  <c:v>39813</c:v>
                </c:pt>
                <c:pt idx="3685">
                  <c:v>39815</c:v>
                </c:pt>
                <c:pt idx="3686">
                  <c:v>39818</c:v>
                </c:pt>
                <c:pt idx="3687">
                  <c:v>39819</c:v>
                </c:pt>
                <c:pt idx="3688">
                  <c:v>39820</c:v>
                </c:pt>
                <c:pt idx="3689">
                  <c:v>39821</c:v>
                </c:pt>
                <c:pt idx="3690">
                  <c:v>39822</c:v>
                </c:pt>
                <c:pt idx="3691">
                  <c:v>39825</c:v>
                </c:pt>
                <c:pt idx="3692">
                  <c:v>39826</c:v>
                </c:pt>
                <c:pt idx="3693">
                  <c:v>39827</c:v>
                </c:pt>
                <c:pt idx="3694">
                  <c:v>39828</c:v>
                </c:pt>
                <c:pt idx="3695">
                  <c:v>39829</c:v>
                </c:pt>
                <c:pt idx="3696">
                  <c:v>39832</c:v>
                </c:pt>
                <c:pt idx="3697">
                  <c:v>39833</c:v>
                </c:pt>
                <c:pt idx="3698">
                  <c:v>39834</c:v>
                </c:pt>
                <c:pt idx="3699">
                  <c:v>39835</c:v>
                </c:pt>
                <c:pt idx="3700">
                  <c:v>39836</c:v>
                </c:pt>
                <c:pt idx="3701">
                  <c:v>39839</c:v>
                </c:pt>
                <c:pt idx="3702">
                  <c:v>39840</c:v>
                </c:pt>
                <c:pt idx="3703">
                  <c:v>39841</c:v>
                </c:pt>
                <c:pt idx="3704">
                  <c:v>39842</c:v>
                </c:pt>
                <c:pt idx="3705">
                  <c:v>39843</c:v>
                </c:pt>
                <c:pt idx="3706">
                  <c:v>39846</c:v>
                </c:pt>
                <c:pt idx="3707">
                  <c:v>39847</c:v>
                </c:pt>
                <c:pt idx="3708">
                  <c:v>39848</c:v>
                </c:pt>
                <c:pt idx="3709">
                  <c:v>39849</c:v>
                </c:pt>
                <c:pt idx="3710">
                  <c:v>39850</c:v>
                </c:pt>
                <c:pt idx="3711">
                  <c:v>39853</c:v>
                </c:pt>
                <c:pt idx="3712">
                  <c:v>39854</c:v>
                </c:pt>
                <c:pt idx="3713">
                  <c:v>39855</c:v>
                </c:pt>
                <c:pt idx="3714">
                  <c:v>39856</c:v>
                </c:pt>
                <c:pt idx="3715">
                  <c:v>39857</c:v>
                </c:pt>
                <c:pt idx="3716">
                  <c:v>39860</c:v>
                </c:pt>
                <c:pt idx="3717">
                  <c:v>39861</c:v>
                </c:pt>
                <c:pt idx="3718">
                  <c:v>39862</c:v>
                </c:pt>
                <c:pt idx="3719">
                  <c:v>39863</c:v>
                </c:pt>
                <c:pt idx="3720">
                  <c:v>39864</c:v>
                </c:pt>
                <c:pt idx="3721">
                  <c:v>39867</c:v>
                </c:pt>
                <c:pt idx="3722">
                  <c:v>39868</c:v>
                </c:pt>
                <c:pt idx="3723">
                  <c:v>39869</c:v>
                </c:pt>
                <c:pt idx="3724">
                  <c:v>39870</c:v>
                </c:pt>
                <c:pt idx="3725">
                  <c:v>39871</c:v>
                </c:pt>
                <c:pt idx="3726">
                  <c:v>39874</c:v>
                </c:pt>
                <c:pt idx="3727">
                  <c:v>39875</c:v>
                </c:pt>
                <c:pt idx="3728">
                  <c:v>39876</c:v>
                </c:pt>
                <c:pt idx="3729">
                  <c:v>39877</c:v>
                </c:pt>
                <c:pt idx="3730">
                  <c:v>39878</c:v>
                </c:pt>
                <c:pt idx="3731">
                  <c:v>39881</c:v>
                </c:pt>
                <c:pt idx="3732">
                  <c:v>39882</c:v>
                </c:pt>
                <c:pt idx="3733">
                  <c:v>39883</c:v>
                </c:pt>
                <c:pt idx="3734">
                  <c:v>39884</c:v>
                </c:pt>
                <c:pt idx="3735">
                  <c:v>39885</c:v>
                </c:pt>
                <c:pt idx="3736">
                  <c:v>39888</c:v>
                </c:pt>
                <c:pt idx="3737">
                  <c:v>39889</c:v>
                </c:pt>
                <c:pt idx="3738">
                  <c:v>39890</c:v>
                </c:pt>
                <c:pt idx="3739">
                  <c:v>39891</c:v>
                </c:pt>
                <c:pt idx="3740">
                  <c:v>39892</c:v>
                </c:pt>
                <c:pt idx="3741">
                  <c:v>39895</c:v>
                </c:pt>
                <c:pt idx="3742">
                  <c:v>39896</c:v>
                </c:pt>
                <c:pt idx="3743">
                  <c:v>39897</c:v>
                </c:pt>
                <c:pt idx="3744">
                  <c:v>39898</c:v>
                </c:pt>
                <c:pt idx="3745">
                  <c:v>39899</c:v>
                </c:pt>
                <c:pt idx="3746">
                  <c:v>39902</c:v>
                </c:pt>
                <c:pt idx="3747">
                  <c:v>39903</c:v>
                </c:pt>
                <c:pt idx="3748">
                  <c:v>39904</c:v>
                </c:pt>
                <c:pt idx="3749">
                  <c:v>39905</c:v>
                </c:pt>
                <c:pt idx="3750">
                  <c:v>39906</c:v>
                </c:pt>
                <c:pt idx="3751">
                  <c:v>39909</c:v>
                </c:pt>
                <c:pt idx="3752">
                  <c:v>39910</c:v>
                </c:pt>
                <c:pt idx="3753">
                  <c:v>39911</c:v>
                </c:pt>
                <c:pt idx="3754">
                  <c:v>39912</c:v>
                </c:pt>
                <c:pt idx="3755">
                  <c:v>39917</c:v>
                </c:pt>
                <c:pt idx="3756">
                  <c:v>39918</c:v>
                </c:pt>
                <c:pt idx="3757">
                  <c:v>39919</c:v>
                </c:pt>
                <c:pt idx="3758">
                  <c:v>39920</c:v>
                </c:pt>
                <c:pt idx="3759">
                  <c:v>39923</c:v>
                </c:pt>
                <c:pt idx="3760">
                  <c:v>39924</c:v>
                </c:pt>
                <c:pt idx="3761">
                  <c:v>39925</c:v>
                </c:pt>
                <c:pt idx="3762">
                  <c:v>39926</c:v>
                </c:pt>
                <c:pt idx="3763">
                  <c:v>39927</c:v>
                </c:pt>
                <c:pt idx="3764">
                  <c:v>39930</c:v>
                </c:pt>
                <c:pt idx="3765">
                  <c:v>39931</c:v>
                </c:pt>
                <c:pt idx="3766">
                  <c:v>39932</c:v>
                </c:pt>
                <c:pt idx="3767">
                  <c:v>39933</c:v>
                </c:pt>
                <c:pt idx="3768">
                  <c:v>39937</c:v>
                </c:pt>
                <c:pt idx="3769">
                  <c:v>39938</c:v>
                </c:pt>
                <c:pt idx="3770">
                  <c:v>39939</c:v>
                </c:pt>
                <c:pt idx="3771">
                  <c:v>39940</c:v>
                </c:pt>
                <c:pt idx="3772">
                  <c:v>39941</c:v>
                </c:pt>
                <c:pt idx="3773">
                  <c:v>39944</c:v>
                </c:pt>
                <c:pt idx="3774">
                  <c:v>39945</c:v>
                </c:pt>
                <c:pt idx="3775">
                  <c:v>39946</c:v>
                </c:pt>
                <c:pt idx="3776">
                  <c:v>39947</c:v>
                </c:pt>
                <c:pt idx="3777">
                  <c:v>39948</c:v>
                </c:pt>
                <c:pt idx="3778">
                  <c:v>39951</c:v>
                </c:pt>
                <c:pt idx="3779">
                  <c:v>39952</c:v>
                </c:pt>
                <c:pt idx="3780">
                  <c:v>39953</c:v>
                </c:pt>
                <c:pt idx="3781">
                  <c:v>39954</c:v>
                </c:pt>
                <c:pt idx="3782">
                  <c:v>39955</c:v>
                </c:pt>
                <c:pt idx="3783">
                  <c:v>39958</c:v>
                </c:pt>
                <c:pt idx="3784">
                  <c:v>39959</c:v>
                </c:pt>
                <c:pt idx="3785">
                  <c:v>39960</c:v>
                </c:pt>
                <c:pt idx="3786">
                  <c:v>39961</c:v>
                </c:pt>
                <c:pt idx="3787">
                  <c:v>39962</c:v>
                </c:pt>
                <c:pt idx="3788">
                  <c:v>39965</c:v>
                </c:pt>
                <c:pt idx="3789">
                  <c:v>39966</c:v>
                </c:pt>
                <c:pt idx="3790">
                  <c:v>39967</c:v>
                </c:pt>
                <c:pt idx="3791">
                  <c:v>39968</c:v>
                </c:pt>
                <c:pt idx="3792">
                  <c:v>39969</c:v>
                </c:pt>
                <c:pt idx="3793">
                  <c:v>39972</c:v>
                </c:pt>
                <c:pt idx="3794">
                  <c:v>39973</c:v>
                </c:pt>
                <c:pt idx="3795">
                  <c:v>39974</c:v>
                </c:pt>
                <c:pt idx="3796">
                  <c:v>39975</c:v>
                </c:pt>
                <c:pt idx="3797">
                  <c:v>39976</c:v>
                </c:pt>
                <c:pt idx="3798">
                  <c:v>39979</c:v>
                </c:pt>
                <c:pt idx="3799">
                  <c:v>39980</c:v>
                </c:pt>
                <c:pt idx="3800">
                  <c:v>39981</c:v>
                </c:pt>
                <c:pt idx="3801">
                  <c:v>39982</c:v>
                </c:pt>
                <c:pt idx="3802">
                  <c:v>39983</c:v>
                </c:pt>
                <c:pt idx="3803">
                  <c:v>39986</c:v>
                </c:pt>
                <c:pt idx="3804">
                  <c:v>39987</c:v>
                </c:pt>
                <c:pt idx="3805">
                  <c:v>39988</c:v>
                </c:pt>
                <c:pt idx="3806">
                  <c:v>39989</c:v>
                </c:pt>
                <c:pt idx="3807">
                  <c:v>39990</c:v>
                </c:pt>
                <c:pt idx="3808">
                  <c:v>39993</c:v>
                </c:pt>
                <c:pt idx="3809">
                  <c:v>39994</c:v>
                </c:pt>
                <c:pt idx="3810">
                  <c:v>39995</c:v>
                </c:pt>
                <c:pt idx="3811">
                  <c:v>39996</c:v>
                </c:pt>
                <c:pt idx="3812">
                  <c:v>39997</c:v>
                </c:pt>
                <c:pt idx="3813">
                  <c:v>40000</c:v>
                </c:pt>
                <c:pt idx="3814">
                  <c:v>40001</c:v>
                </c:pt>
                <c:pt idx="3815">
                  <c:v>40002</c:v>
                </c:pt>
                <c:pt idx="3816">
                  <c:v>40003</c:v>
                </c:pt>
                <c:pt idx="3817">
                  <c:v>40004</c:v>
                </c:pt>
                <c:pt idx="3818">
                  <c:v>40007</c:v>
                </c:pt>
                <c:pt idx="3819">
                  <c:v>40008</c:v>
                </c:pt>
                <c:pt idx="3820">
                  <c:v>40009</c:v>
                </c:pt>
                <c:pt idx="3821">
                  <c:v>40010</c:v>
                </c:pt>
                <c:pt idx="3822">
                  <c:v>40011</c:v>
                </c:pt>
                <c:pt idx="3823">
                  <c:v>40014</c:v>
                </c:pt>
                <c:pt idx="3824">
                  <c:v>40015</c:v>
                </c:pt>
                <c:pt idx="3825">
                  <c:v>40016</c:v>
                </c:pt>
                <c:pt idx="3826">
                  <c:v>40017</c:v>
                </c:pt>
                <c:pt idx="3827">
                  <c:v>40018</c:v>
                </c:pt>
                <c:pt idx="3828">
                  <c:v>40021</c:v>
                </c:pt>
                <c:pt idx="3829">
                  <c:v>40022</c:v>
                </c:pt>
                <c:pt idx="3830">
                  <c:v>40023</c:v>
                </c:pt>
                <c:pt idx="3831">
                  <c:v>40024</c:v>
                </c:pt>
                <c:pt idx="3832">
                  <c:v>40025</c:v>
                </c:pt>
                <c:pt idx="3833">
                  <c:v>40028</c:v>
                </c:pt>
                <c:pt idx="3834">
                  <c:v>40029</c:v>
                </c:pt>
                <c:pt idx="3835">
                  <c:v>40030</c:v>
                </c:pt>
                <c:pt idx="3836">
                  <c:v>40031</c:v>
                </c:pt>
                <c:pt idx="3837">
                  <c:v>40032</c:v>
                </c:pt>
                <c:pt idx="3838">
                  <c:v>40035</c:v>
                </c:pt>
                <c:pt idx="3839">
                  <c:v>40036</c:v>
                </c:pt>
                <c:pt idx="3840">
                  <c:v>40037</c:v>
                </c:pt>
                <c:pt idx="3841">
                  <c:v>40038</c:v>
                </c:pt>
                <c:pt idx="3842">
                  <c:v>40039</c:v>
                </c:pt>
                <c:pt idx="3843">
                  <c:v>40042</c:v>
                </c:pt>
                <c:pt idx="3844">
                  <c:v>40043</c:v>
                </c:pt>
                <c:pt idx="3845">
                  <c:v>40044</c:v>
                </c:pt>
                <c:pt idx="3846">
                  <c:v>40045</c:v>
                </c:pt>
                <c:pt idx="3847">
                  <c:v>40046</c:v>
                </c:pt>
                <c:pt idx="3848">
                  <c:v>40049</c:v>
                </c:pt>
                <c:pt idx="3849">
                  <c:v>40050</c:v>
                </c:pt>
                <c:pt idx="3850">
                  <c:v>40051</c:v>
                </c:pt>
                <c:pt idx="3851">
                  <c:v>40052</c:v>
                </c:pt>
                <c:pt idx="3852">
                  <c:v>40053</c:v>
                </c:pt>
                <c:pt idx="3853">
                  <c:v>40056</c:v>
                </c:pt>
                <c:pt idx="3854">
                  <c:v>40057</c:v>
                </c:pt>
                <c:pt idx="3855">
                  <c:v>40058</c:v>
                </c:pt>
                <c:pt idx="3856">
                  <c:v>40059</c:v>
                </c:pt>
                <c:pt idx="3857">
                  <c:v>40060</c:v>
                </c:pt>
                <c:pt idx="3858">
                  <c:v>40063</c:v>
                </c:pt>
                <c:pt idx="3859">
                  <c:v>40064</c:v>
                </c:pt>
                <c:pt idx="3860">
                  <c:v>40065</c:v>
                </c:pt>
                <c:pt idx="3861">
                  <c:v>40066</c:v>
                </c:pt>
                <c:pt idx="3862">
                  <c:v>40067</c:v>
                </c:pt>
                <c:pt idx="3863">
                  <c:v>40070</c:v>
                </c:pt>
                <c:pt idx="3864">
                  <c:v>40071</c:v>
                </c:pt>
                <c:pt idx="3865">
                  <c:v>40072</c:v>
                </c:pt>
                <c:pt idx="3866">
                  <c:v>40073</c:v>
                </c:pt>
                <c:pt idx="3867">
                  <c:v>40074</c:v>
                </c:pt>
                <c:pt idx="3868">
                  <c:v>40077</c:v>
                </c:pt>
                <c:pt idx="3869">
                  <c:v>40078</c:v>
                </c:pt>
                <c:pt idx="3870">
                  <c:v>40079</c:v>
                </c:pt>
                <c:pt idx="3871">
                  <c:v>40080</c:v>
                </c:pt>
                <c:pt idx="3872">
                  <c:v>40081</c:v>
                </c:pt>
                <c:pt idx="3873">
                  <c:v>40084</c:v>
                </c:pt>
                <c:pt idx="3874">
                  <c:v>40085</c:v>
                </c:pt>
                <c:pt idx="3875">
                  <c:v>40086</c:v>
                </c:pt>
                <c:pt idx="3876">
                  <c:v>40087</c:v>
                </c:pt>
                <c:pt idx="3877">
                  <c:v>40088</c:v>
                </c:pt>
                <c:pt idx="3878">
                  <c:v>40091</c:v>
                </c:pt>
                <c:pt idx="3879">
                  <c:v>40092</c:v>
                </c:pt>
                <c:pt idx="3880">
                  <c:v>40093</c:v>
                </c:pt>
                <c:pt idx="3881">
                  <c:v>40094</c:v>
                </c:pt>
                <c:pt idx="3882">
                  <c:v>40095</c:v>
                </c:pt>
                <c:pt idx="3883">
                  <c:v>40098</c:v>
                </c:pt>
                <c:pt idx="3884">
                  <c:v>40099</c:v>
                </c:pt>
                <c:pt idx="3885">
                  <c:v>40100</c:v>
                </c:pt>
                <c:pt idx="3886">
                  <c:v>40101</c:v>
                </c:pt>
                <c:pt idx="3887">
                  <c:v>40102</c:v>
                </c:pt>
                <c:pt idx="3888">
                  <c:v>40105</c:v>
                </c:pt>
                <c:pt idx="3889">
                  <c:v>40106</c:v>
                </c:pt>
                <c:pt idx="3890">
                  <c:v>40107</c:v>
                </c:pt>
                <c:pt idx="3891">
                  <c:v>40108</c:v>
                </c:pt>
                <c:pt idx="3892">
                  <c:v>40109</c:v>
                </c:pt>
                <c:pt idx="3893">
                  <c:v>40112</c:v>
                </c:pt>
                <c:pt idx="3894">
                  <c:v>40113</c:v>
                </c:pt>
                <c:pt idx="3895">
                  <c:v>40114</c:v>
                </c:pt>
                <c:pt idx="3896">
                  <c:v>40115</c:v>
                </c:pt>
                <c:pt idx="3897">
                  <c:v>40116</c:v>
                </c:pt>
                <c:pt idx="3898">
                  <c:v>40119</c:v>
                </c:pt>
                <c:pt idx="3899">
                  <c:v>40120</c:v>
                </c:pt>
                <c:pt idx="3900">
                  <c:v>40121</c:v>
                </c:pt>
                <c:pt idx="3901">
                  <c:v>40122</c:v>
                </c:pt>
                <c:pt idx="3902">
                  <c:v>40123</c:v>
                </c:pt>
                <c:pt idx="3903">
                  <c:v>40126</c:v>
                </c:pt>
                <c:pt idx="3904">
                  <c:v>40127</c:v>
                </c:pt>
                <c:pt idx="3905">
                  <c:v>40128</c:v>
                </c:pt>
                <c:pt idx="3906">
                  <c:v>40129</c:v>
                </c:pt>
                <c:pt idx="3907">
                  <c:v>40130</c:v>
                </c:pt>
                <c:pt idx="3908">
                  <c:v>40133</c:v>
                </c:pt>
                <c:pt idx="3909">
                  <c:v>40134</c:v>
                </c:pt>
                <c:pt idx="3910">
                  <c:v>40135</c:v>
                </c:pt>
                <c:pt idx="3911">
                  <c:v>40136</c:v>
                </c:pt>
                <c:pt idx="3912">
                  <c:v>40137</c:v>
                </c:pt>
                <c:pt idx="3913">
                  <c:v>40140</c:v>
                </c:pt>
                <c:pt idx="3914">
                  <c:v>40141</c:v>
                </c:pt>
                <c:pt idx="3915">
                  <c:v>40142</c:v>
                </c:pt>
                <c:pt idx="3916">
                  <c:v>40143</c:v>
                </c:pt>
                <c:pt idx="3917">
                  <c:v>40144</c:v>
                </c:pt>
                <c:pt idx="3918">
                  <c:v>40147</c:v>
                </c:pt>
                <c:pt idx="3919">
                  <c:v>40148</c:v>
                </c:pt>
                <c:pt idx="3920">
                  <c:v>40149</c:v>
                </c:pt>
                <c:pt idx="3921">
                  <c:v>40150</c:v>
                </c:pt>
                <c:pt idx="3922">
                  <c:v>40151</c:v>
                </c:pt>
                <c:pt idx="3923">
                  <c:v>40154</c:v>
                </c:pt>
                <c:pt idx="3924">
                  <c:v>40155</c:v>
                </c:pt>
                <c:pt idx="3925">
                  <c:v>40156</c:v>
                </c:pt>
                <c:pt idx="3926">
                  <c:v>40157</c:v>
                </c:pt>
                <c:pt idx="3927">
                  <c:v>40158</c:v>
                </c:pt>
                <c:pt idx="3928">
                  <c:v>40161</c:v>
                </c:pt>
                <c:pt idx="3929">
                  <c:v>40162</c:v>
                </c:pt>
                <c:pt idx="3930">
                  <c:v>40163</c:v>
                </c:pt>
                <c:pt idx="3931">
                  <c:v>40164</c:v>
                </c:pt>
                <c:pt idx="3932">
                  <c:v>40165</c:v>
                </c:pt>
                <c:pt idx="3933">
                  <c:v>40168</c:v>
                </c:pt>
                <c:pt idx="3934">
                  <c:v>40169</c:v>
                </c:pt>
                <c:pt idx="3935">
                  <c:v>40170</c:v>
                </c:pt>
                <c:pt idx="3936">
                  <c:v>40171</c:v>
                </c:pt>
                <c:pt idx="3937">
                  <c:v>40175</c:v>
                </c:pt>
                <c:pt idx="3938">
                  <c:v>40176</c:v>
                </c:pt>
                <c:pt idx="3939">
                  <c:v>40177</c:v>
                </c:pt>
                <c:pt idx="3940">
                  <c:v>40178</c:v>
                </c:pt>
                <c:pt idx="3941">
                  <c:v>40182</c:v>
                </c:pt>
                <c:pt idx="3942">
                  <c:v>40183</c:v>
                </c:pt>
                <c:pt idx="3943">
                  <c:v>40184</c:v>
                </c:pt>
                <c:pt idx="3944">
                  <c:v>40185</c:v>
                </c:pt>
                <c:pt idx="3945">
                  <c:v>40186</c:v>
                </c:pt>
                <c:pt idx="3946">
                  <c:v>40189</c:v>
                </c:pt>
                <c:pt idx="3947">
                  <c:v>40190</c:v>
                </c:pt>
                <c:pt idx="3948">
                  <c:v>40191</c:v>
                </c:pt>
                <c:pt idx="3949">
                  <c:v>40192</c:v>
                </c:pt>
                <c:pt idx="3950">
                  <c:v>40193</c:v>
                </c:pt>
                <c:pt idx="3951">
                  <c:v>40196</c:v>
                </c:pt>
                <c:pt idx="3952">
                  <c:v>40197</c:v>
                </c:pt>
                <c:pt idx="3953">
                  <c:v>40198</c:v>
                </c:pt>
                <c:pt idx="3954">
                  <c:v>40199</c:v>
                </c:pt>
                <c:pt idx="3955">
                  <c:v>40200</c:v>
                </c:pt>
                <c:pt idx="3956">
                  <c:v>40203</c:v>
                </c:pt>
                <c:pt idx="3957">
                  <c:v>40204</c:v>
                </c:pt>
                <c:pt idx="3958">
                  <c:v>40205</c:v>
                </c:pt>
                <c:pt idx="3959">
                  <c:v>40206</c:v>
                </c:pt>
                <c:pt idx="3960">
                  <c:v>40207</c:v>
                </c:pt>
                <c:pt idx="3961">
                  <c:v>40210</c:v>
                </c:pt>
                <c:pt idx="3962">
                  <c:v>40211</c:v>
                </c:pt>
                <c:pt idx="3963">
                  <c:v>40212</c:v>
                </c:pt>
                <c:pt idx="3964">
                  <c:v>40213</c:v>
                </c:pt>
                <c:pt idx="3965">
                  <c:v>40214</c:v>
                </c:pt>
                <c:pt idx="3966">
                  <c:v>40217</c:v>
                </c:pt>
                <c:pt idx="3967">
                  <c:v>40218</c:v>
                </c:pt>
                <c:pt idx="3968">
                  <c:v>40219</c:v>
                </c:pt>
                <c:pt idx="3969">
                  <c:v>40220</c:v>
                </c:pt>
                <c:pt idx="3970">
                  <c:v>40221</c:v>
                </c:pt>
                <c:pt idx="3971">
                  <c:v>40224</c:v>
                </c:pt>
                <c:pt idx="3972">
                  <c:v>40225</c:v>
                </c:pt>
                <c:pt idx="3973">
                  <c:v>40226</c:v>
                </c:pt>
                <c:pt idx="3974">
                  <c:v>40227</c:v>
                </c:pt>
                <c:pt idx="3975">
                  <c:v>40228</c:v>
                </c:pt>
                <c:pt idx="3976">
                  <c:v>40231</c:v>
                </c:pt>
                <c:pt idx="3977">
                  <c:v>40232</c:v>
                </c:pt>
                <c:pt idx="3978">
                  <c:v>40233</c:v>
                </c:pt>
                <c:pt idx="3979">
                  <c:v>40234</c:v>
                </c:pt>
                <c:pt idx="3980">
                  <c:v>40235</c:v>
                </c:pt>
                <c:pt idx="3981">
                  <c:v>40238</c:v>
                </c:pt>
                <c:pt idx="3982">
                  <c:v>40239</c:v>
                </c:pt>
                <c:pt idx="3983">
                  <c:v>40240</c:v>
                </c:pt>
                <c:pt idx="3984">
                  <c:v>40241</c:v>
                </c:pt>
                <c:pt idx="3985">
                  <c:v>40242</c:v>
                </c:pt>
                <c:pt idx="3986">
                  <c:v>40245</c:v>
                </c:pt>
                <c:pt idx="3987">
                  <c:v>40246</c:v>
                </c:pt>
                <c:pt idx="3988">
                  <c:v>40247</c:v>
                </c:pt>
                <c:pt idx="3989">
                  <c:v>40248</c:v>
                </c:pt>
                <c:pt idx="3990">
                  <c:v>40249</c:v>
                </c:pt>
                <c:pt idx="3991">
                  <c:v>40252</c:v>
                </c:pt>
                <c:pt idx="3992">
                  <c:v>40253</c:v>
                </c:pt>
                <c:pt idx="3993">
                  <c:v>40254</c:v>
                </c:pt>
                <c:pt idx="3994">
                  <c:v>40255</c:v>
                </c:pt>
                <c:pt idx="3995">
                  <c:v>40256</c:v>
                </c:pt>
                <c:pt idx="3996">
                  <c:v>40259</c:v>
                </c:pt>
                <c:pt idx="3997">
                  <c:v>40260</c:v>
                </c:pt>
                <c:pt idx="3998">
                  <c:v>40261</c:v>
                </c:pt>
                <c:pt idx="3999">
                  <c:v>40262</c:v>
                </c:pt>
                <c:pt idx="4000">
                  <c:v>40263</c:v>
                </c:pt>
                <c:pt idx="4001">
                  <c:v>40266</c:v>
                </c:pt>
                <c:pt idx="4002">
                  <c:v>40267</c:v>
                </c:pt>
                <c:pt idx="4003">
                  <c:v>40268</c:v>
                </c:pt>
                <c:pt idx="4004">
                  <c:v>40269</c:v>
                </c:pt>
                <c:pt idx="4005">
                  <c:v>40274</c:v>
                </c:pt>
                <c:pt idx="4006">
                  <c:v>40275</c:v>
                </c:pt>
                <c:pt idx="4007">
                  <c:v>40276</c:v>
                </c:pt>
                <c:pt idx="4008">
                  <c:v>40277</c:v>
                </c:pt>
                <c:pt idx="4009">
                  <c:v>40280</c:v>
                </c:pt>
                <c:pt idx="4010">
                  <c:v>40281</c:v>
                </c:pt>
                <c:pt idx="4011">
                  <c:v>40282</c:v>
                </c:pt>
                <c:pt idx="4012">
                  <c:v>40283</c:v>
                </c:pt>
                <c:pt idx="4013">
                  <c:v>40284</c:v>
                </c:pt>
                <c:pt idx="4014">
                  <c:v>40287</c:v>
                </c:pt>
                <c:pt idx="4015">
                  <c:v>40288</c:v>
                </c:pt>
                <c:pt idx="4016">
                  <c:v>40289</c:v>
                </c:pt>
                <c:pt idx="4017">
                  <c:v>40290</c:v>
                </c:pt>
                <c:pt idx="4018">
                  <c:v>40291</c:v>
                </c:pt>
                <c:pt idx="4019">
                  <c:v>40294</c:v>
                </c:pt>
                <c:pt idx="4020">
                  <c:v>40295</c:v>
                </c:pt>
                <c:pt idx="4021">
                  <c:v>40296</c:v>
                </c:pt>
                <c:pt idx="4022">
                  <c:v>40297</c:v>
                </c:pt>
                <c:pt idx="4023">
                  <c:v>40298</c:v>
                </c:pt>
                <c:pt idx="4024">
                  <c:v>40301</c:v>
                </c:pt>
                <c:pt idx="4025">
                  <c:v>40302</c:v>
                </c:pt>
                <c:pt idx="4026">
                  <c:v>40303</c:v>
                </c:pt>
                <c:pt idx="4027">
                  <c:v>40304</c:v>
                </c:pt>
                <c:pt idx="4028">
                  <c:v>40305</c:v>
                </c:pt>
                <c:pt idx="4029">
                  <c:v>40308</c:v>
                </c:pt>
                <c:pt idx="4030">
                  <c:v>40309</c:v>
                </c:pt>
                <c:pt idx="4031">
                  <c:v>40310</c:v>
                </c:pt>
                <c:pt idx="4032">
                  <c:v>40311</c:v>
                </c:pt>
                <c:pt idx="4033">
                  <c:v>40312</c:v>
                </c:pt>
                <c:pt idx="4034">
                  <c:v>40315</c:v>
                </c:pt>
                <c:pt idx="4035">
                  <c:v>40316</c:v>
                </c:pt>
                <c:pt idx="4036">
                  <c:v>40317</c:v>
                </c:pt>
                <c:pt idx="4037">
                  <c:v>40318</c:v>
                </c:pt>
                <c:pt idx="4038">
                  <c:v>40319</c:v>
                </c:pt>
                <c:pt idx="4039">
                  <c:v>40322</c:v>
                </c:pt>
                <c:pt idx="4040">
                  <c:v>40323</c:v>
                </c:pt>
                <c:pt idx="4041">
                  <c:v>40324</c:v>
                </c:pt>
                <c:pt idx="4042">
                  <c:v>40325</c:v>
                </c:pt>
                <c:pt idx="4043">
                  <c:v>40326</c:v>
                </c:pt>
                <c:pt idx="4044">
                  <c:v>40329</c:v>
                </c:pt>
                <c:pt idx="4045">
                  <c:v>40330</c:v>
                </c:pt>
                <c:pt idx="4046">
                  <c:v>40331</c:v>
                </c:pt>
                <c:pt idx="4047">
                  <c:v>40332</c:v>
                </c:pt>
                <c:pt idx="4048">
                  <c:v>40333</c:v>
                </c:pt>
                <c:pt idx="4049">
                  <c:v>40336</c:v>
                </c:pt>
                <c:pt idx="4050">
                  <c:v>40337</c:v>
                </c:pt>
                <c:pt idx="4051">
                  <c:v>40338</c:v>
                </c:pt>
                <c:pt idx="4052">
                  <c:v>40339</c:v>
                </c:pt>
                <c:pt idx="4053">
                  <c:v>40340</c:v>
                </c:pt>
                <c:pt idx="4054">
                  <c:v>40343</c:v>
                </c:pt>
                <c:pt idx="4055">
                  <c:v>40344</c:v>
                </c:pt>
                <c:pt idx="4056">
                  <c:v>40345</c:v>
                </c:pt>
                <c:pt idx="4057">
                  <c:v>40346</c:v>
                </c:pt>
                <c:pt idx="4058">
                  <c:v>40347</c:v>
                </c:pt>
                <c:pt idx="4059">
                  <c:v>40350</c:v>
                </c:pt>
                <c:pt idx="4060">
                  <c:v>40351</c:v>
                </c:pt>
                <c:pt idx="4061">
                  <c:v>40352</c:v>
                </c:pt>
                <c:pt idx="4062">
                  <c:v>40353</c:v>
                </c:pt>
                <c:pt idx="4063">
                  <c:v>40354</c:v>
                </c:pt>
                <c:pt idx="4064">
                  <c:v>40357</c:v>
                </c:pt>
                <c:pt idx="4065">
                  <c:v>40358</c:v>
                </c:pt>
                <c:pt idx="4066">
                  <c:v>40359</c:v>
                </c:pt>
                <c:pt idx="4067">
                  <c:v>40360</c:v>
                </c:pt>
                <c:pt idx="4068">
                  <c:v>40361</c:v>
                </c:pt>
                <c:pt idx="4069">
                  <c:v>40364</c:v>
                </c:pt>
                <c:pt idx="4070">
                  <c:v>40365</c:v>
                </c:pt>
                <c:pt idx="4071">
                  <c:v>40366</c:v>
                </c:pt>
                <c:pt idx="4072">
                  <c:v>40367</c:v>
                </c:pt>
                <c:pt idx="4073">
                  <c:v>40368</c:v>
                </c:pt>
                <c:pt idx="4074">
                  <c:v>40371</c:v>
                </c:pt>
                <c:pt idx="4075">
                  <c:v>40372</c:v>
                </c:pt>
                <c:pt idx="4076">
                  <c:v>40373</c:v>
                </c:pt>
                <c:pt idx="4077">
                  <c:v>40374</c:v>
                </c:pt>
                <c:pt idx="4078">
                  <c:v>40375</c:v>
                </c:pt>
                <c:pt idx="4079">
                  <c:v>40378</c:v>
                </c:pt>
                <c:pt idx="4080">
                  <c:v>40379</c:v>
                </c:pt>
                <c:pt idx="4081">
                  <c:v>40380</c:v>
                </c:pt>
                <c:pt idx="4082">
                  <c:v>40381</c:v>
                </c:pt>
                <c:pt idx="4083">
                  <c:v>40382</c:v>
                </c:pt>
                <c:pt idx="4084">
                  <c:v>40385</c:v>
                </c:pt>
                <c:pt idx="4085">
                  <c:v>40386</c:v>
                </c:pt>
                <c:pt idx="4086">
                  <c:v>40387</c:v>
                </c:pt>
                <c:pt idx="4087">
                  <c:v>40388</c:v>
                </c:pt>
                <c:pt idx="4088">
                  <c:v>40389</c:v>
                </c:pt>
                <c:pt idx="4089">
                  <c:v>40392</c:v>
                </c:pt>
                <c:pt idx="4090">
                  <c:v>40393</c:v>
                </c:pt>
                <c:pt idx="4091">
                  <c:v>40394</c:v>
                </c:pt>
                <c:pt idx="4092">
                  <c:v>40395</c:v>
                </c:pt>
                <c:pt idx="4093">
                  <c:v>40396</c:v>
                </c:pt>
                <c:pt idx="4094">
                  <c:v>40399</c:v>
                </c:pt>
                <c:pt idx="4095">
                  <c:v>40400</c:v>
                </c:pt>
                <c:pt idx="4096">
                  <c:v>40401</c:v>
                </c:pt>
                <c:pt idx="4097">
                  <c:v>40402</c:v>
                </c:pt>
                <c:pt idx="4098">
                  <c:v>40403</c:v>
                </c:pt>
                <c:pt idx="4099">
                  <c:v>40406</c:v>
                </c:pt>
                <c:pt idx="4100">
                  <c:v>40407</c:v>
                </c:pt>
                <c:pt idx="4101">
                  <c:v>40408</c:v>
                </c:pt>
                <c:pt idx="4102">
                  <c:v>40409</c:v>
                </c:pt>
                <c:pt idx="4103">
                  <c:v>40410</c:v>
                </c:pt>
                <c:pt idx="4104">
                  <c:v>40413</c:v>
                </c:pt>
                <c:pt idx="4105">
                  <c:v>40414</c:v>
                </c:pt>
                <c:pt idx="4106">
                  <c:v>40415</c:v>
                </c:pt>
                <c:pt idx="4107">
                  <c:v>40416</c:v>
                </c:pt>
                <c:pt idx="4108">
                  <c:v>40417</c:v>
                </c:pt>
                <c:pt idx="4109">
                  <c:v>40420</c:v>
                </c:pt>
                <c:pt idx="4110">
                  <c:v>40421</c:v>
                </c:pt>
                <c:pt idx="4111">
                  <c:v>40422</c:v>
                </c:pt>
                <c:pt idx="4112">
                  <c:v>40423</c:v>
                </c:pt>
                <c:pt idx="4113">
                  <c:v>40424</c:v>
                </c:pt>
                <c:pt idx="4114">
                  <c:v>40427</c:v>
                </c:pt>
                <c:pt idx="4115">
                  <c:v>40428</c:v>
                </c:pt>
                <c:pt idx="4116">
                  <c:v>40429</c:v>
                </c:pt>
                <c:pt idx="4117">
                  <c:v>40430</c:v>
                </c:pt>
                <c:pt idx="4118">
                  <c:v>40431</c:v>
                </c:pt>
                <c:pt idx="4119">
                  <c:v>40434</c:v>
                </c:pt>
                <c:pt idx="4120">
                  <c:v>40435</c:v>
                </c:pt>
                <c:pt idx="4121">
                  <c:v>40436</c:v>
                </c:pt>
                <c:pt idx="4122">
                  <c:v>40437</c:v>
                </c:pt>
                <c:pt idx="4123">
                  <c:v>40438</c:v>
                </c:pt>
                <c:pt idx="4124">
                  <c:v>40441</c:v>
                </c:pt>
                <c:pt idx="4125">
                  <c:v>40442</c:v>
                </c:pt>
                <c:pt idx="4126">
                  <c:v>40443</c:v>
                </c:pt>
                <c:pt idx="4127">
                  <c:v>40444</c:v>
                </c:pt>
                <c:pt idx="4128">
                  <c:v>40445</c:v>
                </c:pt>
                <c:pt idx="4129">
                  <c:v>40448</c:v>
                </c:pt>
                <c:pt idx="4130">
                  <c:v>40449</c:v>
                </c:pt>
                <c:pt idx="4131">
                  <c:v>40450</c:v>
                </c:pt>
                <c:pt idx="4132">
                  <c:v>40451</c:v>
                </c:pt>
                <c:pt idx="4133">
                  <c:v>40452</c:v>
                </c:pt>
                <c:pt idx="4134">
                  <c:v>40455</c:v>
                </c:pt>
                <c:pt idx="4135">
                  <c:v>40456</c:v>
                </c:pt>
                <c:pt idx="4136">
                  <c:v>40457</c:v>
                </c:pt>
                <c:pt idx="4137">
                  <c:v>40458</c:v>
                </c:pt>
                <c:pt idx="4138">
                  <c:v>40459</c:v>
                </c:pt>
                <c:pt idx="4139">
                  <c:v>40462</c:v>
                </c:pt>
                <c:pt idx="4140">
                  <c:v>40463</c:v>
                </c:pt>
                <c:pt idx="4141">
                  <c:v>40464</c:v>
                </c:pt>
                <c:pt idx="4142">
                  <c:v>40465</c:v>
                </c:pt>
                <c:pt idx="4143">
                  <c:v>40466</c:v>
                </c:pt>
                <c:pt idx="4144">
                  <c:v>40469</c:v>
                </c:pt>
                <c:pt idx="4145">
                  <c:v>40470</c:v>
                </c:pt>
                <c:pt idx="4146">
                  <c:v>40471</c:v>
                </c:pt>
                <c:pt idx="4147">
                  <c:v>40472</c:v>
                </c:pt>
                <c:pt idx="4148">
                  <c:v>40473</c:v>
                </c:pt>
                <c:pt idx="4149">
                  <c:v>40476</c:v>
                </c:pt>
                <c:pt idx="4150">
                  <c:v>40477</c:v>
                </c:pt>
                <c:pt idx="4151">
                  <c:v>40478</c:v>
                </c:pt>
                <c:pt idx="4152">
                  <c:v>40479</c:v>
                </c:pt>
                <c:pt idx="4153">
                  <c:v>40480</c:v>
                </c:pt>
                <c:pt idx="4154">
                  <c:v>40483</c:v>
                </c:pt>
                <c:pt idx="4155">
                  <c:v>40484</c:v>
                </c:pt>
                <c:pt idx="4156">
                  <c:v>40485</c:v>
                </c:pt>
                <c:pt idx="4157">
                  <c:v>40486</c:v>
                </c:pt>
                <c:pt idx="4158">
                  <c:v>40487</c:v>
                </c:pt>
                <c:pt idx="4159">
                  <c:v>40490</c:v>
                </c:pt>
                <c:pt idx="4160">
                  <c:v>40491</c:v>
                </c:pt>
                <c:pt idx="4161">
                  <c:v>40492</c:v>
                </c:pt>
                <c:pt idx="4162">
                  <c:v>40493</c:v>
                </c:pt>
                <c:pt idx="4163">
                  <c:v>40494</c:v>
                </c:pt>
                <c:pt idx="4164">
                  <c:v>40497</c:v>
                </c:pt>
                <c:pt idx="4165">
                  <c:v>40498</c:v>
                </c:pt>
                <c:pt idx="4166">
                  <c:v>40499</c:v>
                </c:pt>
                <c:pt idx="4167">
                  <c:v>40500</c:v>
                </c:pt>
                <c:pt idx="4168">
                  <c:v>40501</c:v>
                </c:pt>
                <c:pt idx="4169">
                  <c:v>40504</c:v>
                </c:pt>
                <c:pt idx="4170">
                  <c:v>40505</c:v>
                </c:pt>
                <c:pt idx="4171">
                  <c:v>40506</c:v>
                </c:pt>
                <c:pt idx="4172">
                  <c:v>40507</c:v>
                </c:pt>
                <c:pt idx="4173">
                  <c:v>40508</c:v>
                </c:pt>
                <c:pt idx="4174">
                  <c:v>40511</c:v>
                </c:pt>
                <c:pt idx="4175">
                  <c:v>40512</c:v>
                </c:pt>
                <c:pt idx="4176">
                  <c:v>40513</c:v>
                </c:pt>
                <c:pt idx="4177">
                  <c:v>40514</c:v>
                </c:pt>
                <c:pt idx="4178">
                  <c:v>40515</c:v>
                </c:pt>
                <c:pt idx="4179">
                  <c:v>40518</c:v>
                </c:pt>
                <c:pt idx="4180">
                  <c:v>40519</c:v>
                </c:pt>
                <c:pt idx="4181">
                  <c:v>40520</c:v>
                </c:pt>
                <c:pt idx="4182">
                  <c:v>40521</c:v>
                </c:pt>
                <c:pt idx="4183">
                  <c:v>40522</c:v>
                </c:pt>
                <c:pt idx="4184">
                  <c:v>40525</c:v>
                </c:pt>
                <c:pt idx="4185">
                  <c:v>40526</c:v>
                </c:pt>
                <c:pt idx="4186">
                  <c:v>40527</c:v>
                </c:pt>
                <c:pt idx="4187">
                  <c:v>40528</c:v>
                </c:pt>
                <c:pt idx="4188">
                  <c:v>40529</c:v>
                </c:pt>
                <c:pt idx="4189">
                  <c:v>40532</c:v>
                </c:pt>
                <c:pt idx="4190">
                  <c:v>40533</c:v>
                </c:pt>
                <c:pt idx="4191">
                  <c:v>40534</c:v>
                </c:pt>
                <c:pt idx="4192">
                  <c:v>40535</c:v>
                </c:pt>
                <c:pt idx="4193">
                  <c:v>40536</c:v>
                </c:pt>
                <c:pt idx="4194">
                  <c:v>40539</c:v>
                </c:pt>
                <c:pt idx="4195">
                  <c:v>40540</c:v>
                </c:pt>
                <c:pt idx="4196">
                  <c:v>40541</c:v>
                </c:pt>
                <c:pt idx="4197">
                  <c:v>40542</c:v>
                </c:pt>
                <c:pt idx="4198">
                  <c:v>40543</c:v>
                </c:pt>
                <c:pt idx="4199">
                  <c:v>40546</c:v>
                </c:pt>
                <c:pt idx="4200">
                  <c:v>40547</c:v>
                </c:pt>
                <c:pt idx="4201">
                  <c:v>40548</c:v>
                </c:pt>
                <c:pt idx="4202">
                  <c:v>40549</c:v>
                </c:pt>
                <c:pt idx="4203">
                  <c:v>40550</c:v>
                </c:pt>
                <c:pt idx="4204">
                  <c:v>40553</c:v>
                </c:pt>
                <c:pt idx="4205">
                  <c:v>40554</c:v>
                </c:pt>
                <c:pt idx="4206">
                  <c:v>40555</c:v>
                </c:pt>
                <c:pt idx="4207">
                  <c:v>40556</c:v>
                </c:pt>
                <c:pt idx="4208">
                  <c:v>40557</c:v>
                </c:pt>
                <c:pt idx="4209">
                  <c:v>40560</c:v>
                </c:pt>
                <c:pt idx="4210">
                  <c:v>40561</c:v>
                </c:pt>
                <c:pt idx="4211">
                  <c:v>40562</c:v>
                </c:pt>
                <c:pt idx="4212">
                  <c:v>40563</c:v>
                </c:pt>
                <c:pt idx="4213">
                  <c:v>40564</c:v>
                </c:pt>
                <c:pt idx="4214">
                  <c:v>40567</c:v>
                </c:pt>
                <c:pt idx="4215">
                  <c:v>40568</c:v>
                </c:pt>
                <c:pt idx="4216">
                  <c:v>40569</c:v>
                </c:pt>
                <c:pt idx="4217">
                  <c:v>40570</c:v>
                </c:pt>
                <c:pt idx="4218">
                  <c:v>40571</c:v>
                </c:pt>
                <c:pt idx="4219">
                  <c:v>40574</c:v>
                </c:pt>
                <c:pt idx="4220">
                  <c:v>40575</c:v>
                </c:pt>
                <c:pt idx="4221">
                  <c:v>40576</c:v>
                </c:pt>
                <c:pt idx="4222">
                  <c:v>40577</c:v>
                </c:pt>
                <c:pt idx="4223">
                  <c:v>40578</c:v>
                </c:pt>
                <c:pt idx="4224">
                  <c:v>40581</c:v>
                </c:pt>
                <c:pt idx="4225">
                  <c:v>40582</c:v>
                </c:pt>
                <c:pt idx="4226">
                  <c:v>40583</c:v>
                </c:pt>
                <c:pt idx="4227">
                  <c:v>40584</c:v>
                </c:pt>
                <c:pt idx="4228">
                  <c:v>40585</c:v>
                </c:pt>
                <c:pt idx="4229">
                  <c:v>40588</c:v>
                </c:pt>
                <c:pt idx="4230">
                  <c:v>40589</c:v>
                </c:pt>
                <c:pt idx="4231">
                  <c:v>40590</c:v>
                </c:pt>
                <c:pt idx="4232">
                  <c:v>40591</c:v>
                </c:pt>
                <c:pt idx="4233">
                  <c:v>40592</c:v>
                </c:pt>
                <c:pt idx="4234">
                  <c:v>40595</c:v>
                </c:pt>
                <c:pt idx="4235">
                  <c:v>40596</c:v>
                </c:pt>
                <c:pt idx="4236">
                  <c:v>40597</c:v>
                </c:pt>
                <c:pt idx="4237">
                  <c:v>40598</c:v>
                </c:pt>
                <c:pt idx="4238">
                  <c:v>40599</c:v>
                </c:pt>
                <c:pt idx="4239">
                  <c:v>40602</c:v>
                </c:pt>
                <c:pt idx="4240">
                  <c:v>40603</c:v>
                </c:pt>
                <c:pt idx="4241">
                  <c:v>40604</c:v>
                </c:pt>
                <c:pt idx="4242">
                  <c:v>40605</c:v>
                </c:pt>
                <c:pt idx="4243">
                  <c:v>40606</c:v>
                </c:pt>
                <c:pt idx="4244">
                  <c:v>40609</c:v>
                </c:pt>
                <c:pt idx="4245">
                  <c:v>40610</c:v>
                </c:pt>
                <c:pt idx="4246">
                  <c:v>40611</c:v>
                </c:pt>
                <c:pt idx="4247">
                  <c:v>40612</c:v>
                </c:pt>
                <c:pt idx="4248">
                  <c:v>40613</c:v>
                </c:pt>
                <c:pt idx="4249">
                  <c:v>40616</c:v>
                </c:pt>
                <c:pt idx="4250">
                  <c:v>40617</c:v>
                </c:pt>
                <c:pt idx="4251">
                  <c:v>40618</c:v>
                </c:pt>
                <c:pt idx="4252">
                  <c:v>40619</c:v>
                </c:pt>
                <c:pt idx="4253">
                  <c:v>40620</c:v>
                </c:pt>
                <c:pt idx="4254">
                  <c:v>40623</c:v>
                </c:pt>
                <c:pt idx="4255">
                  <c:v>40624</c:v>
                </c:pt>
                <c:pt idx="4256">
                  <c:v>40625</c:v>
                </c:pt>
                <c:pt idx="4257">
                  <c:v>40626</c:v>
                </c:pt>
                <c:pt idx="4258">
                  <c:v>40627</c:v>
                </c:pt>
                <c:pt idx="4259">
                  <c:v>40630</c:v>
                </c:pt>
                <c:pt idx="4260">
                  <c:v>40631</c:v>
                </c:pt>
                <c:pt idx="4261">
                  <c:v>40632</c:v>
                </c:pt>
                <c:pt idx="4262">
                  <c:v>40633</c:v>
                </c:pt>
                <c:pt idx="4263">
                  <c:v>40634</c:v>
                </c:pt>
                <c:pt idx="4264">
                  <c:v>40637</c:v>
                </c:pt>
                <c:pt idx="4265">
                  <c:v>40638</c:v>
                </c:pt>
                <c:pt idx="4266">
                  <c:v>40639</c:v>
                </c:pt>
                <c:pt idx="4267">
                  <c:v>40640</c:v>
                </c:pt>
                <c:pt idx="4268">
                  <c:v>40641</c:v>
                </c:pt>
                <c:pt idx="4269">
                  <c:v>40644</c:v>
                </c:pt>
                <c:pt idx="4270">
                  <c:v>40645</c:v>
                </c:pt>
                <c:pt idx="4271">
                  <c:v>40646</c:v>
                </c:pt>
                <c:pt idx="4272">
                  <c:v>40647</c:v>
                </c:pt>
                <c:pt idx="4273">
                  <c:v>40648</c:v>
                </c:pt>
                <c:pt idx="4274">
                  <c:v>40651</c:v>
                </c:pt>
                <c:pt idx="4275">
                  <c:v>40652</c:v>
                </c:pt>
                <c:pt idx="4276">
                  <c:v>40653</c:v>
                </c:pt>
                <c:pt idx="4277">
                  <c:v>40654</c:v>
                </c:pt>
                <c:pt idx="4278">
                  <c:v>40659</c:v>
                </c:pt>
                <c:pt idx="4279">
                  <c:v>40660</c:v>
                </c:pt>
                <c:pt idx="4280">
                  <c:v>40661</c:v>
                </c:pt>
                <c:pt idx="4281">
                  <c:v>40662</c:v>
                </c:pt>
                <c:pt idx="4282">
                  <c:v>40665</c:v>
                </c:pt>
                <c:pt idx="4283">
                  <c:v>40666</c:v>
                </c:pt>
                <c:pt idx="4284">
                  <c:v>40667</c:v>
                </c:pt>
                <c:pt idx="4285">
                  <c:v>40668</c:v>
                </c:pt>
                <c:pt idx="4286">
                  <c:v>40669</c:v>
                </c:pt>
                <c:pt idx="4287">
                  <c:v>40672</c:v>
                </c:pt>
                <c:pt idx="4288">
                  <c:v>40673</c:v>
                </c:pt>
                <c:pt idx="4289">
                  <c:v>40674</c:v>
                </c:pt>
                <c:pt idx="4290">
                  <c:v>40675</c:v>
                </c:pt>
                <c:pt idx="4291">
                  <c:v>40676</c:v>
                </c:pt>
                <c:pt idx="4292">
                  <c:v>40679</c:v>
                </c:pt>
                <c:pt idx="4293">
                  <c:v>40680</c:v>
                </c:pt>
                <c:pt idx="4294">
                  <c:v>40681</c:v>
                </c:pt>
                <c:pt idx="4295">
                  <c:v>40682</c:v>
                </c:pt>
                <c:pt idx="4296">
                  <c:v>40683</c:v>
                </c:pt>
                <c:pt idx="4297">
                  <c:v>40686</c:v>
                </c:pt>
                <c:pt idx="4298">
                  <c:v>40687</c:v>
                </c:pt>
                <c:pt idx="4299">
                  <c:v>40688</c:v>
                </c:pt>
                <c:pt idx="4300">
                  <c:v>40689</c:v>
                </c:pt>
                <c:pt idx="4301">
                  <c:v>40690</c:v>
                </c:pt>
                <c:pt idx="4302">
                  <c:v>40693</c:v>
                </c:pt>
                <c:pt idx="4303">
                  <c:v>40694</c:v>
                </c:pt>
                <c:pt idx="4304">
                  <c:v>40695</c:v>
                </c:pt>
                <c:pt idx="4305">
                  <c:v>40696</c:v>
                </c:pt>
                <c:pt idx="4306">
                  <c:v>40697</c:v>
                </c:pt>
                <c:pt idx="4307">
                  <c:v>40700</c:v>
                </c:pt>
                <c:pt idx="4308">
                  <c:v>40701</c:v>
                </c:pt>
                <c:pt idx="4309">
                  <c:v>40702</c:v>
                </c:pt>
                <c:pt idx="4310">
                  <c:v>40703</c:v>
                </c:pt>
                <c:pt idx="4311">
                  <c:v>40704</c:v>
                </c:pt>
                <c:pt idx="4312">
                  <c:v>40707</c:v>
                </c:pt>
                <c:pt idx="4313">
                  <c:v>40708</c:v>
                </c:pt>
                <c:pt idx="4314">
                  <c:v>40709</c:v>
                </c:pt>
                <c:pt idx="4315">
                  <c:v>40710</c:v>
                </c:pt>
                <c:pt idx="4316">
                  <c:v>40711</c:v>
                </c:pt>
                <c:pt idx="4317">
                  <c:v>40714</c:v>
                </c:pt>
                <c:pt idx="4318">
                  <c:v>40715</c:v>
                </c:pt>
                <c:pt idx="4319">
                  <c:v>40716</c:v>
                </c:pt>
                <c:pt idx="4320">
                  <c:v>40717</c:v>
                </c:pt>
                <c:pt idx="4321">
                  <c:v>40718</c:v>
                </c:pt>
                <c:pt idx="4322">
                  <c:v>40721</c:v>
                </c:pt>
                <c:pt idx="4323">
                  <c:v>40722</c:v>
                </c:pt>
                <c:pt idx="4324">
                  <c:v>40723</c:v>
                </c:pt>
                <c:pt idx="4325">
                  <c:v>40724</c:v>
                </c:pt>
                <c:pt idx="4326">
                  <c:v>40725</c:v>
                </c:pt>
                <c:pt idx="4327">
                  <c:v>40728</c:v>
                </c:pt>
                <c:pt idx="4328">
                  <c:v>40729</c:v>
                </c:pt>
                <c:pt idx="4329">
                  <c:v>40730</c:v>
                </c:pt>
                <c:pt idx="4330">
                  <c:v>40731</c:v>
                </c:pt>
                <c:pt idx="4331">
                  <c:v>40732</c:v>
                </c:pt>
                <c:pt idx="4332">
                  <c:v>40735</c:v>
                </c:pt>
                <c:pt idx="4333">
                  <c:v>40736</c:v>
                </c:pt>
                <c:pt idx="4334">
                  <c:v>40737</c:v>
                </c:pt>
                <c:pt idx="4335">
                  <c:v>40738</c:v>
                </c:pt>
                <c:pt idx="4336">
                  <c:v>40739</c:v>
                </c:pt>
                <c:pt idx="4337">
                  <c:v>40742</c:v>
                </c:pt>
                <c:pt idx="4338">
                  <c:v>40743</c:v>
                </c:pt>
                <c:pt idx="4339">
                  <c:v>40744</c:v>
                </c:pt>
                <c:pt idx="4340">
                  <c:v>40745</c:v>
                </c:pt>
                <c:pt idx="4341">
                  <c:v>40746</c:v>
                </c:pt>
                <c:pt idx="4342">
                  <c:v>40749</c:v>
                </c:pt>
                <c:pt idx="4343">
                  <c:v>40750</c:v>
                </c:pt>
                <c:pt idx="4344">
                  <c:v>40751</c:v>
                </c:pt>
                <c:pt idx="4345">
                  <c:v>40752</c:v>
                </c:pt>
                <c:pt idx="4346">
                  <c:v>40753</c:v>
                </c:pt>
                <c:pt idx="4347">
                  <c:v>40756</c:v>
                </c:pt>
                <c:pt idx="4348">
                  <c:v>40757</c:v>
                </c:pt>
                <c:pt idx="4349">
                  <c:v>40758</c:v>
                </c:pt>
                <c:pt idx="4350">
                  <c:v>40759</c:v>
                </c:pt>
                <c:pt idx="4351">
                  <c:v>40760</c:v>
                </c:pt>
                <c:pt idx="4352">
                  <c:v>40763</c:v>
                </c:pt>
                <c:pt idx="4353">
                  <c:v>40764</c:v>
                </c:pt>
                <c:pt idx="4354">
                  <c:v>40765</c:v>
                </c:pt>
                <c:pt idx="4355">
                  <c:v>40766</c:v>
                </c:pt>
                <c:pt idx="4356">
                  <c:v>40767</c:v>
                </c:pt>
                <c:pt idx="4357">
                  <c:v>40770</c:v>
                </c:pt>
                <c:pt idx="4358">
                  <c:v>40771</c:v>
                </c:pt>
                <c:pt idx="4359">
                  <c:v>40772</c:v>
                </c:pt>
                <c:pt idx="4360">
                  <c:v>40773</c:v>
                </c:pt>
                <c:pt idx="4361">
                  <c:v>40774</c:v>
                </c:pt>
                <c:pt idx="4362">
                  <c:v>40777</c:v>
                </c:pt>
                <c:pt idx="4363">
                  <c:v>40778</c:v>
                </c:pt>
                <c:pt idx="4364">
                  <c:v>40779</c:v>
                </c:pt>
                <c:pt idx="4365">
                  <c:v>40780</c:v>
                </c:pt>
                <c:pt idx="4366">
                  <c:v>40781</c:v>
                </c:pt>
                <c:pt idx="4367">
                  <c:v>40784</c:v>
                </c:pt>
                <c:pt idx="4368">
                  <c:v>40785</c:v>
                </c:pt>
                <c:pt idx="4369">
                  <c:v>40786</c:v>
                </c:pt>
                <c:pt idx="4370">
                  <c:v>40787</c:v>
                </c:pt>
                <c:pt idx="4371">
                  <c:v>40788</c:v>
                </c:pt>
                <c:pt idx="4372">
                  <c:v>40791</c:v>
                </c:pt>
                <c:pt idx="4373">
                  <c:v>40792</c:v>
                </c:pt>
                <c:pt idx="4374">
                  <c:v>40793</c:v>
                </c:pt>
                <c:pt idx="4375">
                  <c:v>40794</c:v>
                </c:pt>
                <c:pt idx="4376">
                  <c:v>40795</c:v>
                </c:pt>
                <c:pt idx="4377">
                  <c:v>40798</c:v>
                </c:pt>
                <c:pt idx="4378">
                  <c:v>40799</c:v>
                </c:pt>
                <c:pt idx="4379">
                  <c:v>40800</c:v>
                </c:pt>
                <c:pt idx="4380">
                  <c:v>40801</c:v>
                </c:pt>
                <c:pt idx="4381">
                  <c:v>40802</c:v>
                </c:pt>
                <c:pt idx="4382">
                  <c:v>40805</c:v>
                </c:pt>
                <c:pt idx="4383">
                  <c:v>40806</c:v>
                </c:pt>
                <c:pt idx="4384">
                  <c:v>40807</c:v>
                </c:pt>
                <c:pt idx="4385">
                  <c:v>40808</c:v>
                </c:pt>
                <c:pt idx="4386">
                  <c:v>40809</c:v>
                </c:pt>
                <c:pt idx="4387">
                  <c:v>40812</c:v>
                </c:pt>
                <c:pt idx="4388">
                  <c:v>40813</c:v>
                </c:pt>
                <c:pt idx="4389">
                  <c:v>40814</c:v>
                </c:pt>
                <c:pt idx="4390">
                  <c:v>40815</c:v>
                </c:pt>
                <c:pt idx="4391">
                  <c:v>40816</c:v>
                </c:pt>
                <c:pt idx="4392">
                  <c:v>40819</c:v>
                </c:pt>
                <c:pt idx="4393">
                  <c:v>40820</c:v>
                </c:pt>
                <c:pt idx="4394">
                  <c:v>40821</c:v>
                </c:pt>
                <c:pt idx="4395">
                  <c:v>40822</c:v>
                </c:pt>
                <c:pt idx="4396">
                  <c:v>40823</c:v>
                </c:pt>
                <c:pt idx="4397">
                  <c:v>40826</c:v>
                </c:pt>
                <c:pt idx="4398">
                  <c:v>40827</c:v>
                </c:pt>
                <c:pt idx="4399">
                  <c:v>40828</c:v>
                </c:pt>
                <c:pt idx="4400">
                  <c:v>40829</c:v>
                </c:pt>
                <c:pt idx="4401">
                  <c:v>40830</c:v>
                </c:pt>
                <c:pt idx="4402">
                  <c:v>40833</c:v>
                </c:pt>
                <c:pt idx="4403">
                  <c:v>40834</c:v>
                </c:pt>
                <c:pt idx="4404">
                  <c:v>40835</c:v>
                </c:pt>
                <c:pt idx="4405">
                  <c:v>40836</c:v>
                </c:pt>
                <c:pt idx="4406">
                  <c:v>40837</c:v>
                </c:pt>
                <c:pt idx="4407">
                  <c:v>40840</c:v>
                </c:pt>
                <c:pt idx="4408">
                  <c:v>40841</c:v>
                </c:pt>
                <c:pt idx="4409">
                  <c:v>40842</c:v>
                </c:pt>
                <c:pt idx="4410">
                  <c:v>40843</c:v>
                </c:pt>
                <c:pt idx="4411">
                  <c:v>40844</c:v>
                </c:pt>
                <c:pt idx="4412">
                  <c:v>40847</c:v>
                </c:pt>
                <c:pt idx="4413">
                  <c:v>40848</c:v>
                </c:pt>
                <c:pt idx="4414">
                  <c:v>40849</c:v>
                </c:pt>
                <c:pt idx="4415">
                  <c:v>40850</c:v>
                </c:pt>
                <c:pt idx="4416">
                  <c:v>40851</c:v>
                </c:pt>
                <c:pt idx="4417">
                  <c:v>40854</c:v>
                </c:pt>
                <c:pt idx="4418">
                  <c:v>40855</c:v>
                </c:pt>
                <c:pt idx="4419">
                  <c:v>40856</c:v>
                </c:pt>
                <c:pt idx="4420">
                  <c:v>40857</c:v>
                </c:pt>
                <c:pt idx="4421">
                  <c:v>40858</c:v>
                </c:pt>
                <c:pt idx="4422">
                  <c:v>40861</c:v>
                </c:pt>
                <c:pt idx="4423">
                  <c:v>40862</c:v>
                </c:pt>
                <c:pt idx="4424">
                  <c:v>40863</c:v>
                </c:pt>
                <c:pt idx="4425">
                  <c:v>40864</c:v>
                </c:pt>
                <c:pt idx="4426">
                  <c:v>40865</c:v>
                </c:pt>
                <c:pt idx="4427">
                  <c:v>40868</c:v>
                </c:pt>
                <c:pt idx="4428">
                  <c:v>40869</c:v>
                </c:pt>
                <c:pt idx="4429">
                  <c:v>40870</c:v>
                </c:pt>
                <c:pt idx="4430">
                  <c:v>40871</c:v>
                </c:pt>
                <c:pt idx="4431">
                  <c:v>40872</c:v>
                </c:pt>
                <c:pt idx="4432">
                  <c:v>40875</c:v>
                </c:pt>
                <c:pt idx="4433">
                  <c:v>40876</c:v>
                </c:pt>
                <c:pt idx="4434">
                  <c:v>40877</c:v>
                </c:pt>
                <c:pt idx="4435">
                  <c:v>40878</c:v>
                </c:pt>
                <c:pt idx="4436">
                  <c:v>40879</c:v>
                </c:pt>
                <c:pt idx="4437">
                  <c:v>40882</c:v>
                </c:pt>
                <c:pt idx="4438">
                  <c:v>40883</c:v>
                </c:pt>
                <c:pt idx="4439">
                  <c:v>40884</c:v>
                </c:pt>
                <c:pt idx="4440">
                  <c:v>40885</c:v>
                </c:pt>
                <c:pt idx="4441">
                  <c:v>40886</c:v>
                </c:pt>
                <c:pt idx="4442">
                  <c:v>40889</c:v>
                </c:pt>
                <c:pt idx="4443">
                  <c:v>40890</c:v>
                </c:pt>
                <c:pt idx="4444">
                  <c:v>40891</c:v>
                </c:pt>
                <c:pt idx="4445">
                  <c:v>40892</c:v>
                </c:pt>
                <c:pt idx="4446">
                  <c:v>40893</c:v>
                </c:pt>
                <c:pt idx="4447">
                  <c:v>40896</c:v>
                </c:pt>
                <c:pt idx="4448">
                  <c:v>40897</c:v>
                </c:pt>
                <c:pt idx="4449">
                  <c:v>40898</c:v>
                </c:pt>
                <c:pt idx="4450">
                  <c:v>40899</c:v>
                </c:pt>
                <c:pt idx="4451">
                  <c:v>40900</c:v>
                </c:pt>
                <c:pt idx="4452">
                  <c:v>40904</c:v>
                </c:pt>
                <c:pt idx="4453">
                  <c:v>40905</c:v>
                </c:pt>
                <c:pt idx="4454">
                  <c:v>40906</c:v>
                </c:pt>
                <c:pt idx="4455">
                  <c:v>40907</c:v>
                </c:pt>
                <c:pt idx="4456">
                  <c:v>40910</c:v>
                </c:pt>
                <c:pt idx="4457">
                  <c:v>40911</c:v>
                </c:pt>
                <c:pt idx="4458">
                  <c:v>40912</c:v>
                </c:pt>
                <c:pt idx="4459">
                  <c:v>40913</c:v>
                </c:pt>
                <c:pt idx="4460">
                  <c:v>40914</c:v>
                </c:pt>
                <c:pt idx="4461">
                  <c:v>40917</c:v>
                </c:pt>
                <c:pt idx="4462">
                  <c:v>40918</c:v>
                </c:pt>
                <c:pt idx="4463">
                  <c:v>40919</c:v>
                </c:pt>
                <c:pt idx="4464">
                  <c:v>40920</c:v>
                </c:pt>
                <c:pt idx="4465">
                  <c:v>40921</c:v>
                </c:pt>
                <c:pt idx="4466">
                  <c:v>40924</c:v>
                </c:pt>
                <c:pt idx="4467">
                  <c:v>40925</c:v>
                </c:pt>
                <c:pt idx="4468">
                  <c:v>40926</c:v>
                </c:pt>
                <c:pt idx="4469">
                  <c:v>40927</c:v>
                </c:pt>
                <c:pt idx="4470">
                  <c:v>40928</c:v>
                </c:pt>
                <c:pt idx="4471">
                  <c:v>40931</c:v>
                </c:pt>
                <c:pt idx="4472">
                  <c:v>40932</c:v>
                </c:pt>
                <c:pt idx="4473">
                  <c:v>40933</c:v>
                </c:pt>
                <c:pt idx="4474">
                  <c:v>40934</c:v>
                </c:pt>
                <c:pt idx="4475">
                  <c:v>40935</c:v>
                </c:pt>
                <c:pt idx="4476">
                  <c:v>40938</c:v>
                </c:pt>
                <c:pt idx="4477">
                  <c:v>40939</c:v>
                </c:pt>
                <c:pt idx="4478">
                  <c:v>40940</c:v>
                </c:pt>
                <c:pt idx="4479">
                  <c:v>40941</c:v>
                </c:pt>
                <c:pt idx="4480">
                  <c:v>40942</c:v>
                </c:pt>
                <c:pt idx="4481">
                  <c:v>40945</c:v>
                </c:pt>
                <c:pt idx="4482">
                  <c:v>40946</c:v>
                </c:pt>
                <c:pt idx="4483">
                  <c:v>40947</c:v>
                </c:pt>
                <c:pt idx="4484">
                  <c:v>40948</c:v>
                </c:pt>
                <c:pt idx="4485">
                  <c:v>40949</c:v>
                </c:pt>
                <c:pt idx="4486">
                  <c:v>40952</c:v>
                </c:pt>
                <c:pt idx="4487">
                  <c:v>40953</c:v>
                </c:pt>
                <c:pt idx="4488">
                  <c:v>40954</c:v>
                </c:pt>
                <c:pt idx="4489">
                  <c:v>40955</c:v>
                </c:pt>
                <c:pt idx="4490">
                  <c:v>40956</c:v>
                </c:pt>
                <c:pt idx="4491">
                  <c:v>40957</c:v>
                </c:pt>
                <c:pt idx="4492">
                  <c:v>40958</c:v>
                </c:pt>
                <c:pt idx="4493">
                  <c:v>40959</c:v>
                </c:pt>
                <c:pt idx="4494">
                  <c:v>40960</c:v>
                </c:pt>
                <c:pt idx="4495">
                  <c:v>40961</c:v>
                </c:pt>
                <c:pt idx="4496">
                  <c:v>40962</c:v>
                </c:pt>
                <c:pt idx="4497">
                  <c:v>40963</c:v>
                </c:pt>
                <c:pt idx="4498">
                  <c:v>40964</c:v>
                </c:pt>
                <c:pt idx="4499">
                  <c:v>40966</c:v>
                </c:pt>
                <c:pt idx="4500">
                  <c:v>40967</c:v>
                </c:pt>
                <c:pt idx="4501">
                  <c:v>40968</c:v>
                </c:pt>
                <c:pt idx="4502">
                  <c:v>40969</c:v>
                </c:pt>
                <c:pt idx="4503">
                  <c:v>40970</c:v>
                </c:pt>
                <c:pt idx="4504">
                  <c:v>40971</c:v>
                </c:pt>
                <c:pt idx="4505">
                  <c:v>40972</c:v>
                </c:pt>
                <c:pt idx="4506">
                  <c:v>40973</c:v>
                </c:pt>
                <c:pt idx="4507">
                  <c:v>40974</c:v>
                </c:pt>
                <c:pt idx="4508">
                  <c:v>40975</c:v>
                </c:pt>
                <c:pt idx="4509">
                  <c:v>40976</c:v>
                </c:pt>
                <c:pt idx="4510">
                  <c:v>40977</c:v>
                </c:pt>
                <c:pt idx="4511">
                  <c:v>40978</c:v>
                </c:pt>
                <c:pt idx="4512">
                  <c:v>40979</c:v>
                </c:pt>
                <c:pt idx="4513">
                  <c:v>40980</c:v>
                </c:pt>
                <c:pt idx="4514">
                  <c:v>40981</c:v>
                </c:pt>
                <c:pt idx="4515">
                  <c:v>40982</c:v>
                </c:pt>
                <c:pt idx="4516">
                  <c:v>40983</c:v>
                </c:pt>
                <c:pt idx="4517">
                  <c:v>40984</c:v>
                </c:pt>
                <c:pt idx="4518">
                  <c:v>40985</c:v>
                </c:pt>
                <c:pt idx="4519">
                  <c:v>40986</c:v>
                </c:pt>
                <c:pt idx="4520">
                  <c:v>40987</c:v>
                </c:pt>
                <c:pt idx="4521">
                  <c:v>40988</c:v>
                </c:pt>
                <c:pt idx="4522">
                  <c:v>40989</c:v>
                </c:pt>
                <c:pt idx="4523">
                  <c:v>40990</c:v>
                </c:pt>
                <c:pt idx="4524">
                  <c:v>40991</c:v>
                </c:pt>
                <c:pt idx="4525">
                  <c:v>40992</c:v>
                </c:pt>
                <c:pt idx="4526">
                  <c:v>40993</c:v>
                </c:pt>
                <c:pt idx="4527">
                  <c:v>40994</c:v>
                </c:pt>
                <c:pt idx="4528">
                  <c:v>40995</c:v>
                </c:pt>
                <c:pt idx="4529">
                  <c:v>40996</c:v>
                </c:pt>
                <c:pt idx="4530">
                  <c:v>40997</c:v>
                </c:pt>
                <c:pt idx="4531">
                  <c:v>40998</c:v>
                </c:pt>
                <c:pt idx="4532">
                  <c:v>40999</c:v>
                </c:pt>
                <c:pt idx="4533">
                  <c:v>41000</c:v>
                </c:pt>
                <c:pt idx="4534">
                  <c:v>41001</c:v>
                </c:pt>
                <c:pt idx="4535">
                  <c:v>41002</c:v>
                </c:pt>
                <c:pt idx="4536">
                  <c:v>41003</c:v>
                </c:pt>
                <c:pt idx="4537">
                  <c:v>41004</c:v>
                </c:pt>
                <c:pt idx="4538">
                  <c:v>41005</c:v>
                </c:pt>
                <c:pt idx="4539">
                  <c:v>41006</c:v>
                </c:pt>
                <c:pt idx="4540">
                  <c:v>41007</c:v>
                </c:pt>
                <c:pt idx="4541">
                  <c:v>41008</c:v>
                </c:pt>
                <c:pt idx="4542">
                  <c:v>41009</c:v>
                </c:pt>
                <c:pt idx="4543">
                  <c:v>41010</c:v>
                </c:pt>
                <c:pt idx="4544">
                  <c:v>41011</c:v>
                </c:pt>
                <c:pt idx="4545">
                  <c:v>41012</c:v>
                </c:pt>
                <c:pt idx="4546">
                  <c:v>41013</c:v>
                </c:pt>
                <c:pt idx="4547">
                  <c:v>41014</c:v>
                </c:pt>
                <c:pt idx="4548">
                  <c:v>41015</c:v>
                </c:pt>
                <c:pt idx="4549">
                  <c:v>41016</c:v>
                </c:pt>
                <c:pt idx="4550">
                  <c:v>41017</c:v>
                </c:pt>
                <c:pt idx="4551">
                  <c:v>41018</c:v>
                </c:pt>
                <c:pt idx="4552">
                  <c:v>41019</c:v>
                </c:pt>
                <c:pt idx="4553">
                  <c:v>41020</c:v>
                </c:pt>
                <c:pt idx="4554">
                  <c:v>41021</c:v>
                </c:pt>
                <c:pt idx="4555">
                  <c:v>41022</c:v>
                </c:pt>
                <c:pt idx="4556">
                  <c:v>41023</c:v>
                </c:pt>
                <c:pt idx="4557">
                  <c:v>41024</c:v>
                </c:pt>
                <c:pt idx="4558">
                  <c:v>41025</c:v>
                </c:pt>
                <c:pt idx="4559">
                  <c:v>41026</c:v>
                </c:pt>
                <c:pt idx="4560">
                  <c:v>41028</c:v>
                </c:pt>
                <c:pt idx="4561">
                  <c:v>41029</c:v>
                </c:pt>
                <c:pt idx="4562">
                  <c:v>41030</c:v>
                </c:pt>
                <c:pt idx="4563">
                  <c:v>41031</c:v>
                </c:pt>
                <c:pt idx="4564">
                  <c:v>41032</c:v>
                </c:pt>
                <c:pt idx="4565">
                  <c:v>41033</c:v>
                </c:pt>
                <c:pt idx="4566">
                  <c:v>41034</c:v>
                </c:pt>
                <c:pt idx="4567">
                  <c:v>41035</c:v>
                </c:pt>
                <c:pt idx="4568">
                  <c:v>41036</c:v>
                </c:pt>
                <c:pt idx="4569">
                  <c:v>41037</c:v>
                </c:pt>
                <c:pt idx="4570">
                  <c:v>41038</c:v>
                </c:pt>
                <c:pt idx="4571">
                  <c:v>41039</c:v>
                </c:pt>
                <c:pt idx="4572">
                  <c:v>41040</c:v>
                </c:pt>
                <c:pt idx="4573">
                  <c:v>41042</c:v>
                </c:pt>
                <c:pt idx="4574">
                  <c:v>41043</c:v>
                </c:pt>
                <c:pt idx="4575">
                  <c:v>41044</c:v>
                </c:pt>
                <c:pt idx="4576">
                  <c:v>41045</c:v>
                </c:pt>
                <c:pt idx="4577">
                  <c:v>41046</c:v>
                </c:pt>
                <c:pt idx="4578">
                  <c:v>41047</c:v>
                </c:pt>
                <c:pt idx="4579">
                  <c:v>41048</c:v>
                </c:pt>
                <c:pt idx="4580">
                  <c:v>41049</c:v>
                </c:pt>
                <c:pt idx="4581">
                  <c:v>41050</c:v>
                </c:pt>
                <c:pt idx="4582">
                  <c:v>41051</c:v>
                </c:pt>
                <c:pt idx="4583">
                  <c:v>41052</c:v>
                </c:pt>
                <c:pt idx="4584">
                  <c:v>41053</c:v>
                </c:pt>
                <c:pt idx="4585">
                  <c:v>41054</c:v>
                </c:pt>
                <c:pt idx="4586">
                  <c:v>41055</c:v>
                </c:pt>
                <c:pt idx="4587">
                  <c:v>41056</c:v>
                </c:pt>
                <c:pt idx="4588">
                  <c:v>41057</c:v>
                </c:pt>
                <c:pt idx="4589">
                  <c:v>41058</c:v>
                </c:pt>
                <c:pt idx="4590">
                  <c:v>41059</c:v>
                </c:pt>
                <c:pt idx="4591">
                  <c:v>41060</c:v>
                </c:pt>
                <c:pt idx="4592">
                  <c:v>41061</c:v>
                </c:pt>
                <c:pt idx="4593">
                  <c:v>41063</c:v>
                </c:pt>
                <c:pt idx="4594">
                  <c:v>41064</c:v>
                </c:pt>
                <c:pt idx="4595">
                  <c:v>41065</c:v>
                </c:pt>
                <c:pt idx="4596">
                  <c:v>41066</c:v>
                </c:pt>
                <c:pt idx="4597">
                  <c:v>41067</c:v>
                </c:pt>
                <c:pt idx="4598">
                  <c:v>41068</c:v>
                </c:pt>
                <c:pt idx="4599">
                  <c:v>41070</c:v>
                </c:pt>
                <c:pt idx="4600">
                  <c:v>41071</c:v>
                </c:pt>
                <c:pt idx="4601">
                  <c:v>41072</c:v>
                </c:pt>
                <c:pt idx="4602">
                  <c:v>41073</c:v>
                </c:pt>
                <c:pt idx="4603">
                  <c:v>41074</c:v>
                </c:pt>
                <c:pt idx="4604">
                  <c:v>41075</c:v>
                </c:pt>
                <c:pt idx="4605">
                  <c:v>41076</c:v>
                </c:pt>
                <c:pt idx="4606">
                  <c:v>41077</c:v>
                </c:pt>
                <c:pt idx="4607">
                  <c:v>41078</c:v>
                </c:pt>
                <c:pt idx="4608">
                  <c:v>41079</c:v>
                </c:pt>
                <c:pt idx="4609">
                  <c:v>41080</c:v>
                </c:pt>
                <c:pt idx="4610">
                  <c:v>41081</c:v>
                </c:pt>
                <c:pt idx="4611">
                  <c:v>41082</c:v>
                </c:pt>
                <c:pt idx="4612">
                  <c:v>41084</c:v>
                </c:pt>
                <c:pt idx="4613">
                  <c:v>41085</c:v>
                </c:pt>
                <c:pt idx="4614">
                  <c:v>41086</c:v>
                </c:pt>
                <c:pt idx="4615">
                  <c:v>41087</c:v>
                </c:pt>
                <c:pt idx="4616">
                  <c:v>41088</c:v>
                </c:pt>
                <c:pt idx="4617">
                  <c:v>41089</c:v>
                </c:pt>
                <c:pt idx="4618">
                  <c:v>41090</c:v>
                </c:pt>
                <c:pt idx="4619">
                  <c:v>41091</c:v>
                </c:pt>
                <c:pt idx="4620">
                  <c:v>41092</c:v>
                </c:pt>
                <c:pt idx="4621">
                  <c:v>41093</c:v>
                </c:pt>
                <c:pt idx="4622">
                  <c:v>41094</c:v>
                </c:pt>
                <c:pt idx="4623">
                  <c:v>41095</c:v>
                </c:pt>
                <c:pt idx="4624">
                  <c:v>41096</c:v>
                </c:pt>
                <c:pt idx="4625">
                  <c:v>41097</c:v>
                </c:pt>
                <c:pt idx="4626">
                  <c:v>41098</c:v>
                </c:pt>
                <c:pt idx="4627">
                  <c:v>41099</c:v>
                </c:pt>
                <c:pt idx="4628">
                  <c:v>41100</c:v>
                </c:pt>
                <c:pt idx="4629">
                  <c:v>41101</c:v>
                </c:pt>
                <c:pt idx="4630">
                  <c:v>41102</c:v>
                </c:pt>
                <c:pt idx="4631">
                  <c:v>41103</c:v>
                </c:pt>
                <c:pt idx="4632">
                  <c:v>41104</c:v>
                </c:pt>
                <c:pt idx="4633">
                  <c:v>41106</c:v>
                </c:pt>
                <c:pt idx="4634">
                  <c:v>41107</c:v>
                </c:pt>
                <c:pt idx="4635">
                  <c:v>41108</c:v>
                </c:pt>
                <c:pt idx="4636">
                  <c:v>41109</c:v>
                </c:pt>
                <c:pt idx="4637">
                  <c:v>41110</c:v>
                </c:pt>
                <c:pt idx="4638">
                  <c:v>41111</c:v>
                </c:pt>
                <c:pt idx="4639">
                  <c:v>41113</c:v>
                </c:pt>
                <c:pt idx="4640">
                  <c:v>41114</c:v>
                </c:pt>
                <c:pt idx="4641">
                  <c:v>41115</c:v>
                </c:pt>
                <c:pt idx="4642">
                  <c:v>41116</c:v>
                </c:pt>
                <c:pt idx="4643">
                  <c:v>41117</c:v>
                </c:pt>
                <c:pt idx="4644">
                  <c:v>41118</c:v>
                </c:pt>
                <c:pt idx="4645">
                  <c:v>41120</c:v>
                </c:pt>
                <c:pt idx="4646">
                  <c:v>41121</c:v>
                </c:pt>
                <c:pt idx="4647">
                  <c:v>41122</c:v>
                </c:pt>
                <c:pt idx="4648">
                  <c:v>41123</c:v>
                </c:pt>
                <c:pt idx="4649">
                  <c:v>41124</c:v>
                </c:pt>
                <c:pt idx="4650">
                  <c:v>41125</c:v>
                </c:pt>
                <c:pt idx="4651">
                  <c:v>41126</c:v>
                </c:pt>
                <c:pt idx="4652">
                  <c:v>41127</c:v>
                </c:pt>
                <c:pt idx="4653">
                  <c:v>41128</c:v>
                </c:pt>
                <c:pt idx="4654">
                  <c:v>41129</c:v>
                </c:pt>
                <c:pt idx="4655">
                  <c:v>41130</c:v>
                </c:pt>
                <c:pt idx="4656">
                  <c:v>41131</c:v>
                </c:pt>
                <c:pt idx="4657">
                  <c:v>41132</c:v>
                </c:pt>
                <c:pt idx="4658">
                  <c:v>41134</c:v>
                </c:pt>
                <c:pt idx="4659">
                  <c:v>41135</c:v>
                </c:pt>
                <c:pt idx="4660">
                  <c:v>41136</c:v>
                </c:pt>
                <c:pt idx="4661">
                  <c:v>41137</c:v>
                </c:pt>
                <c:pt idx="4662">
                  <c:v>41138</c:v>
                </c:pt>
                <c:pt idx="4663">
                  <c:v>41139</c:v>
                </c:pt>
                <c:pt idx="4664">
                  <c:v>41141</c:v>
                </c:pt>
                <c:pt idx="4665">
                  <c:v>41142</c:v>
                </c:pt>
                <c:pt idx="4666">
                  <c:v>41143</c:v>
                </c:pt>
                <c:pt idx="4667">
                  <c:v>41144</c:v>
                </c:pt>
                <c:pt idx="4668">
                  <c:v>41145</c:v>
                </c:pt>
                <c:pt idx="4669">
                  <c:v>41146</c:v>
                </c:pt>
                <c:pt idx="4670">
                  <c:v>41148</c:v>
                </c:pt>
                <c:pt idx="4671">
                  <c:v>41149</c:v>
                </c:pt>
                <c:pt idx="4672">
                  <c:v>41150</c:v>
                </c:pt>
                <c:pt idx="4673">
                  <c:v>41151</c:v>
                </c:pt>
                <c:pt idx="4674">
                  <c:v>41152</c:v>
                </c:pt>
                <c:pt idx="4675">
                  <c:v>41153</c:v>
                </c:pt>
                <c:pt idx="4676">
                  <c:v>41155</c:v>
                </c:pt>
                <c:pt idx="4677">
                  <c:v>41156</c:v>
                </c:pt>
                <c:pt idx="4678">
                  <c:v>41157</c:v>
                </c:pt>
                <c:pt idx="4679">
                  <c:v>41158</c:v>
                </c:pt>
                <c:pt idx="4680">
                  <c:v>41159</c:v>
                </c:pt>
                <c:pt idx="4681">
                  <c:v>41160</c:v>
                </c:pt>
                <c:pt idx="4682">
                  <c:v>41162</c:v>
                </c:pt>
                <c:pt idx="4683">
                  <c:v>41163</c:v>
                </c:pt>
                <c:pt idx="4684">
                  <c:v>41164</c:v>
                </c:pt>
                <c:pt idx="4685">
                  <c:v>41165</c:v>
                </c:pt>
                <c:pt idx="4686">
                  <c:v>41166</c:v>
                </c:pt>
                <c:pt idx="4687">
                  <c:v>41167</c:v>
                </c:pt>
                <c:pt idx="4688">
                  <c:v>41169</c:v>
                </c:pt>
                <c:pt idx="4689">
                  <c:v>41170</c:v>
                </c:pt>
                <c:pt idx="4690">
                  <c:v>41171</c:v>
                </c:pt>
                <c:pt idx="4691">
                  <c:v>41172</c:v>
                </c:pt>
                <c:pt idx="4692">
                  <c:v>41173</c:v>
                </c:pt>
                <c:pt idx="4693">
                  <c:v>41174</c:v>
                </c:pt>
                <c:pt idx="4694">
                  <c:v>41175</c:v>
                </c:pt>
                <c:pt idx="4695">
                  <c:v>41176</c:v>
                </c:pt>
                <c:pt idx="4696">
                  <c:v>41177</c:v>
                </c:pt>
                <c:pt idx="4697">
                  <c:v>41178</c:v>
                </c:pt>
                <c:pt idx="4698">
                  <c:v>41179</c:v>
                </c:pt>
                <c:pt idx="4699">
                  <c:v>41180</c:v>
                </c:pt>
                <c:pt idx="4700">
                  <c:v>41181</c:v>
                </c:pt>
                <c:pt idx="4701">
                  <c:v>41183</c:v>
                </c:pt>
                <c:pt idx="4702">
                  <c:v>41184</c:v>
                </c:pt>
                <c:pt idx="4703">
                  <c:v>41185</c:v>
                </c:pt>
                <c:pt idx="4704">
                  <c:v>41186</c:v>
                </c:pt>
                <c:pt idx="4705">
                  <c:v>41187</c:v>
                </c:pt>
                <c:pt idx="4706">
                  <c:v>41188</c:v>
                </c:pt>
                <c:pt idx="4707">
                  <c:v>41190</c:v>
                </c:pt>
                <c:pt idx="4708">
                  <c:v>41191</c:v>
                </c:pt>
                <c:pt idx="4709">
                  <c:v>41192</c:v>
                </c:pt>
                <c:pt idx="4710">
                  <c:v>41193</c:v>
                </c:pt>
                <c:pt idx="4711">
                  <c:v>41194</c:v>
                </c:pt>
                <c:pt idx="4712">
                  <c:v>41195</c:v>
                </c:pt>
                <c:pt idx="4713">
                  <c:v>41197</c:v>
                </c:pt>
                <c:pt idx="4714">
                  <c:v>41198</c:v>
                </c:pt>
                <c:pt idx="4715">
                  <c:v>41199</c:v>
                </c:pt>
                <c:pt idx="4716">
                  <c:v>41200</c:v>
                </c:pt>
                <c:pt idx="4717">
                  <c:v>41201</c:v>
                </c:pt>
                <c:pt idx="4718">
                  <c:v>41204</c:v>
                </c:pt>
                <c:pt idx="4719">
                  <c:v>41205</c:v>
                </c:pt>
                <c:pt idx="4720">
                  <c:v>41206</c:v>
                </c:pt>
                <c:pt idx="4721">
                  <c:v>41207</c:v>
                </c:pt>
                <c:pt idx="4722">
                  <c:v>41208</c:v>
                </c:pt>
                <c:pt idx="4723">
                  <c:v>41209</c:v>
                </c:pt>
                <c:pt idx="4724">
                  <c:v>41211</c:v>
                </c:pt>
                <c:pt idx="4725">
                  <c:v>41212</c:v>
                </c:pt>
                <c:pt idx="4726">
                  <c:v>41213</c:v>
                </c:pt>
                <c:pt idx="4727">
                  <c:v>41214</c:v>
                </c:pt>
                <c:pt idx="4728">
                  <c:v>41215</c:v>
                </c:pt>
                <c:pt idx="4729">
                  <c:v>41216</c:v>
                </c:pt>
                <c:pt idx="4730">
                  <c:v>41218</c:v>
                </c:pt>
                <c:pt idx="4731">
                  <c:v>41219</c:v>
                </c:pt>
                <c:pt idx="4732">
                  <c:v>41220</c:v>
                </c:pt>
                <c:pt idx="4733">
                  <c:v>41221</c:v>
                </c:pt>
                <c:pt idx="4734">
                  <c:v>41222</c:v>
                </c:pt>
                <c:pt idx="4735">
                  <c:v>41223</c:v>
                </c:pt>
                <c:pt idx="4736">
                  <c:v>41225</c:v>
                </c:pt>
                <c:pt idx="4737">
                  <c:v>41226</c:v>
                </c:pt>
                <c:pt idx="4738">
                  <c:v>41227</c:v>
                </c:pt>
                <c:pt idx="4739">
                  <c:v>41228</c:v>
                </c:pt>
                <c:pt idx="4740">
                  <c:v>41229</c:v>
                </c:pt>
                <c:pt idx="4741">
                  <c:v>41230</c:v>
                </c:pt>
                <c:pt idx="4742">
                  <c:v>41232</c:v>
                </c:pt>
                <c:pt idx="4743">
                  <c:v>41233</c:v>
                </c:pt>
                <c:pt idx="4744">
                  <c:v>41234</c:v>
                </c:pt>
                <c:pt idx="4745">
                  <c:v>41235</c:v>
                </c:pt>
                <c:pt idx="4746">
                  <c:v>41236</c:v>
                </c:pt>
                <c:pt idx="4747">
                  <c:v>41237</c:v>
                </c:pt>
                <c:pt idx="4748">
                  <c:v>41239</c:v>
                </c:pt>
                <c:pt idx="4749">
                  <c:v>41240</c:v>
                </c:pt>
                <c:pt idx="4750">
                  <c:v>41241</c:v>
                </c:pt>
                <c:pt idx="4751">
                  <c:v>41242</c:v>
                </c:pt>
                <c:pt idx="4752">
                  <c:v>41243</c:v>
                </c:pt>
                <c:pt idx="4753">
                  <c:v>41244</c:v>
                </c:pt>
                <c:pt idx="4754">
                  <c:v>41246</c:v>
                </c:pt>
                <c:pt idx="4755">
                  <c:v>41247</c:v>
                </c:pt>
                <c:pt idx="4756">
                  <c:v>41248</c:v>
                </c:pt>
                <c:pt idx="4757">
                  <c:v>41249</c:v>
                </c:pt>
                <c:pt idx="4758">
                  <c:v>41250</c:v>
                </c:pt>
                <c:pt idx="4759">
                  <c:v>41251</c:v>
                </c:pt>
                <c:pt idx="4760">
                  <c:v>41253</c:v>
                </c:pt>
                <c:pt idx="4761">
                  <c:v>41254</c:v>
                </c:pt>
                <c:pt idx="4762">
                  <c:v>41255</c:v>
                </c:pt>
                <c:pt idx="4763">
                  <c:v>41256</c:v>
                </c:pt>
                <c:pt idx="4764">
                  <c:v>41257</c:v>
                </c:pt>
                <c:pt idx="4765">
                  <c:v>41258</c:v>
                </c:pt>
                <c:pt idx="4766">
                  <c:v>41260</c:v>
                </c:pt>
                <c:pt idx="4767">
                  <c:v>41261</c:v>
                </c:pt>
                <c:pt idx="4768">
                  <c:v>41262</c:v>
                </c:pt>
                <c:pt idx="4769">
                  <c:v>41263</c:v>
                </c:pt>
                <c:pt idx="4770">
                  <c:v>41264</c:v>
                </c:pt>
                <c:pt idx="4771">
                  <c:v>41265</c:v>
                </c:pt>
                <c:pt idx="4772">
                  <c:v>41266</c:v>
                </c:pt>
                <c:pt idx="4773">
                  <c:v>41267</c:v>
                </c:pt>
                <c:pt idx="4774">
                  <c:v>41268</c:v>
                </c:pt>
                <c:pt idx="4775">
                  <c:v>41269</c:v>
                </c:pt>
                <c:pt idx="4776">
                  <c:v>41270</c:v>
                </c:pt>
                <c:pt idx="4777">
                  <c:v>41271</c:v>
                </c:pt>
                <c:pt idx="4778">
                  <c:v>41272</c:v>
                </c:pt>
                <c:pt idx="4779">
                  <c:v>41273</c:v>
                </c:pt>
                <c:pt idx="4780">
                  <c:v>41274</c:v>
                </c:pt>
                <c:pt idx="4781">
                  <c:v>41275</c:v>
                </c:pt>
                <c:pt idx="4782">
                  <c:v>41276</c:v>
                </c:pt>
                <c:pt idx="4783">
                  <c:v>41277</c:v>
                </c:pt>
                <c:pt idx="4784">
                  <c:v>41278</c:v>
                </c:pt>
                <c:pt idx="4785">
                  <c:v>41279</c:v>
                </c:pt>
                <c:pt idx="4786">
                  <c:v>41281</c:v>
                </c:pt>
                <c:pt idx="4787">
                  <c:v>41282</c:v>
                </c:pt>
                <c:pt idx="4788">
                  <c:v>41283</c:v>
                </c:pt>
                <c:pt idx="4789">
                  <c:v>41284</c:v>
                </c:pt>
                <c:pt idx="4790">
                  <c:v>41285</c:v>
                </c:pt>
                <c:pt idx="4791">
                  <c:v>41286</c:v>
                </c:pt>
                <c:pt idx="4792">
                  <c:v>41287</c:v>
                </c:pt>
                <c:pt idx="4793">
                  <c:v>41288</c:v>
                </c:pt>
                <c:pt idx="4794">
                  <c:v>41289</c:v>
                </c:pt>
                <c:pt idx="4795">
                  <c:v>41290</c:v>
                </c:pt>
                <c:pt idx="4796">
                  <c:v>41291</c:v>
                </c:pt>
                <c:pt idx="4797">
                  <c:v>41292</c:v>
                </c:pt>
                <c:pt idx="4798">
                  <c:v>41293</c:v>
                </c:pt>
                <c:pt idx="4799">
                  <c:v>41295</c:v>
                </c:pt>
                <c:pt idx="4800">
                  <c:v>41296</c:v>
                </c:pt>
                <c:pt idx="4801">
                  <c:v>41297</c:v>
                </c:pt>
                <c:pt idx="4802">
                  <c:v>41298</c:v>
                </c:pt>
                <c:pt idx="4803">
                  <c:v>41299</c:v>
                </c:pt>
                <c:pt idx="4804">
                  <c:v>41300</c:v>
                </c:pt>
                <c:pt idx="4805">
                  <c:v>41302</c:v>
                </c:pt>
                <c:pt idx="4806">
                  <c:v>41303</c:v>
                </c:pt>
                <c:pt idx="4807">
                  <c:v>41304</c:v>
                </c:pt>
                <c:pt idx="4808">
                  <c:v>41305</c:v>
                </c:pt>
                <c:pt idx="4809">
                  <c:v>41306</c:v>
                </c:pt>
                <c:pt idx="4810">
                  <c:v>41307</c:v>
                </c:pt>
                <c:pt idx="4811">
                  <c:v>41309</c:v>
                </c:pt>
                <c:pt idx="4812">
                  <c:v>41310</c:v>
                </c:pt>
                <c:pt idx="4813">
                  <c:v>41311</c:v>
                </c:pt>
                <c:pt idx="4814">
                  <c:v>41312</c:v>
                </c:pt>
                <c:pt idx="4815">
                  <c:v>41313</c:v>
                </c:pt>
                <c:pt idx="4816">
                  <c:v>41314</c:v>
                </c:pt>
                <c:pt idx="4817">
                  <c:v>41315</c:v>
                </c:pt>
                <c:pt idx="4818">
                  <c:v>41316</c:v>
                </c:pt>
                <c:pt idx="4819">
                  <c:v>41317</c:v>
                </c:pt>
                <c:pt idx="4820">
                  <c:v>41318</c:v>
                </c:pt>
                <c:pt idx="4821">
                  <c:v>41319</c:v>
                </c:pt>
                <c:pt idx="4822">
                  <c:v>41320</c:v>
                </c:pt>
                <c:pt idx="4823">
                  <c:v>41321</c:v>
                </c:pt>
                <c:pt idx="4824">
                  <c:v>41322</c:v>
                </c:pt>
                <c:pt idx="4825">
                  <c:v>41323</c:v>
                </c:pt>
                <c:pt idx="4826">
                  <c:v>41324</c:v>
                </c:pt>
                <c:pt idx="4827">
                  <c:v>41325</c:v>
                </c:pt>
                <c:pt idx="4828">
                  <c:v>41326</c:v>
                </c:pt>
                <c:pt idx="4829">
                  <c:v>41327</c:v>
                </c:pt>
                <c:pt idx="4830">
                  <c:v>41328</c:v>
                </c:pt>
                <c:pt idx="4831">
                  <c:v>41330</c:v>
                </c:pt>
                <c:pt idx="4832">
                  <c:v>41331</c:v>
                </c:pt>
                <c:pt idx="4833">
                  <c:v>41332</c:v>
                </c:pt>
                <c:pt idx="4834">
                  <c:v>41333</c:v>
                </c:pt>
                <c:pt idx="4835">
                  <c:v>41334</c:v>
                </c:pt>
                <c:pt idx="4836">
                  <c:v>41335</c:v>
                </c:pt>
                <c:pt idx="4837">
                  <c:v>41337</c:v>
                </c:pt>
                <c:pt idx="4838">
                  <c:v>41338</c:v>
                </c:pt>
                <c:pt idx="4839">
                  <c:v>41339</c:v>
                </c:pt>
                <c:pt idx="4840">
                  <c:v>41340</c:v>
                </c:pt>
                <c:pt idx="4841">
                  <c:v>41341</c:v>
                </c:pt>
                <c:pt idx="4842">
                  <c:v>41342</c:v>
                </c:pt>
                <c:pt idx="4843">
                  <c:v>41344</c:v>
                </c:pt>
                <c:pt idx="4844">
                  <c:v>41345</c:v>
                </c:pt>
                <c:pt idx="4845">
                  <c:v>41346</c:v>
                </c:pt>
                <c:pt idx="4846">
                  <c:v>41347</c:v>
                </c:pt>
                <c:pt idx="4847">
                  <c:v>41348</c:v>
                </c:pt>
                <c:pt idx="4848">
                  <c:v>41349</c:v>
                </c:pt>
                <c:pt idx="4849">
                  <c:v>41350</c:v>
                </c:pt>
                <c:pt idx="4850">
                  <c:v>41351</c:v>
                </c:pt>
                <c:pt idx="4851">
                  <c:v>41352</c:v>
                </c:pt>
                <c:pt idx="4852">
                  <c:v>41353</c:v>
                </c:pt>
                <c:pt idx="4853">
                  <c:v>41354</c:v>
                </c:pt>
                <c:pt idx="4854">
                  <c:v>41355</c:v>
                </c:pt>
                <c:pt idx="4855">
                  <c:v>41356</c:v>
                </c:pt>
                <c:pt idx="4856">
                  <c:v>41358</c:v>
                </c:pt>
                <c:pt idx="4857">
                  <c:v>41359</c:v>
                </c:pt>
                <c:pt idx="4858">
                  <c:v>41360</c:v>
                </c:pt>
                <c:pt idx="4859">
                  <c:v>41361</c:v>
                </c:pt>
                <c:pt idx="4860">
                  <c:v>41362</c:v>
                </c:pt>
                <c:pt idx="4861">
                  <c:v>41363</c:v>
                </c:pt>
                <c:pt idx="4862">
                  <c:v>41366</c:v>
                </c:pt>
                <c:pt idx="4863">
                  <c:v>41367</c:v>
                </c:pt>
                <c:pt idx="4864">
                  <c:v>41368</c:v>
                </c:pt>
                <c:pt idx="4865">
                  <c:v>41369</c:v>
                </c:pt>
                <c:pt idx="4866">
                  <c:v>41370</c:v>
                </c:pt>
                <c:pt idx="4867">
                  <c:v>41372</c:v>
                </c:pt>
                <c:pt idx="4868">
                  <c:v>41373</c:v>
                </c:pt>
                <c:pt idx="4869">
                  <c:v>41374</c:v>
                </c:pt>
                <c:pt idx="4870">
                  <c:v>41375</c:v>
                </c:pt>
                <c:pt idx="4871">
                  <c:v>41376</c:v>
                </c:pt>
                <c:pt idx="4872">
                  <c:v>41377</c:v>
                </c:pt>
                <c:pt idx="4873">
                  <c:v>41379</c:v>
                </c:pt>
                <c:pt idx="4874">
                  <c:v>41380</c:v>
                </c:pt>
                <c:pt idx="4875">
                  <c:v>41381</c:v>
                </c:pt>
                <c:pt idx="4876">
                  <c:v>41382</c:v>
                </c:pt>
                <c:pt idx="4877">
                  <c:v>41383</c:v>
                </c:pt>
                <c:pt idx="4878">
                  <c:v>41384</c:v>
                </c:pt>
                <c:pt idx="4879">
                  <c:v>41386</c:v>
                </c:pt>
                <c:pt idx="4880">
                  <c:v>41387</c:v>
                </c:pt>
                <c:pt idx="4881">
                  <c:v>41388</c:v>
                </c:pt>
                <c:pt idx="4882">
                  <c:v>41389</c:v>
                </c:pt>
                <c:pt idx="4883">
                  <c:v>41390</c:v>
                </c:pt>
                <c:pt idx="4884">
                  <c:v>41391</c:v>
                </c:pt>
                <c:pt idx="4885">
                  <c:v>41393</c:v>
                </c:pt>
                <c:pt idx="4886">
                  <c:v>41394</c:v>
                </c:pt>
                <c:pt idx="4887">
                  <c:v>41395</c:v>
                </c:pt>
                <c:pt idx="4888">
                  <c:v>41396</c:v>
                </c:pt>
                <c:pt idx="4889">
                  <c:v>41397</c:v>
                </c:pt>
                <c:pt idx="4890">
                  <c:v>41398</c:v>
                </c:pt>
                <c:pt idx="4891">
                  <c:v>41400</c:v>
                </c:pt>
                <c:pt idx="4892">
                  <c:v>41401</c:v>
                </c:pt>
                <c:pt idx="4893">
                  <c:v>41402</c:v>
                </c:pt>
                <c:pt idx="4894">
                  <c:v>41403</c:v>
                </c:pt>
                <c:pt idx="4895">
                  <c:v>41404</c:v>
                </c:pt>
                <c:pt idx="4896">
                  <c:v>41405</c:v>
                </c:pt>
                <c:pt idx="4897">
                  <c:v>41407</c:v>
                </c:pt>
                <c:pt idx="4898">
                  <c:v>41408</c:v>
                </c:pt>
                <c:pt idx="4899">
                  <c:v>41409</c:v>
                </c:pt>
                <c:pt idx="4900">
                  <c:v>41410</c:v>
                </c:pt>
                <c:pt idx="4901">
                  <c:v>41411</c:v>
                </c:pt>
                <c:pt idx="4902">
                  <c:v>41412</c:v>
                </c:pt>
                <c:pt idx="4903">
                  <c:v>41414</c:v>
                </c:pt>
                <c:pt idx="4904">
                  <c:v>41415</c:v>
                </c:pt>
                <c:pt idx="4905">
                  <c:v>41416</c:v>
                </c:pt>
                <c:pt idx="4906">
                  <c:v>41417</c:v>
                </c:pt>
                <c:pt idx="4907">
                  <c:v>41418</c:v>
                </c:pt>
                <c:pt idx="4908">
                  <c:v>41419</c:v>
                </c:pt>
                <c:pt idx="4909">
                  <c:v>41421</c:v>
                </c:pt>
                <c:pt idx="4910">
                  <c:v>41422</c:v>
                </c:pt>
                <c:pt idx="4911">
                  <c:v>41423</c:v>
                </c:pt>
                <c:pt idx="4912">
                  <c:v>41424</c:v>
                </c:pt>
                <c:pt idx="4913">
                  <c:v>41425</c:v>
                </c:pt>
                <c:pt idx="4914">
                  <c:v>41426</c:v>
                </c:pt>
                <c:pt idx="4915">
                  <c:v>41428</c:v>
                </c:pt>
                <c:pt idx="4916">
                  <c:v>41429</c:v>
                </c:pt>
                <c:pt idx="4917">
                  <c:v>41430</c:v>
                </c:pt>
                <c:pt idx="4918">
                  <c:v>41431</c:v>
                </c:pt>
                <c:pt idx="4919">
                  <c:v>41432</c:v>
                </c:pt>
                <c:pt idx="4920">
                  <c:v>41433</c:v>
                </c:pt>
                <c:pt idx="4921">
                  <c:v>41435</c:v>
                </c:pt>
                <c:pt idx="4922">
                  <c:v>41436</c:v>
                </c:pt>
                <c:pt idx="4923">
                  <c:v>41437</c:v>
                </c:pt>
                <c:pt idx="4924">
                  <c:v>41438</c:v>
                </c:pt>
                <c:pt idx="4925">
                  <c:v>41439</c:v>
                </c:pt>
                <c:pt idx="4926">
                  <c:v>41440</c:v>
                </c:pt>
                <c:pt idx="4927">
                  <c:v>41441</c:v>
                </c:pt>
                <c:pt idx="4928">
                  <c:v>41442</c:v>
                </c:pt>
                <c:pt idx="4929">
                  <c:v>41443</c:v>
                </c:pt>
                <c:pt idx="4930">
                  <c:v>41444</c:v>
                </c:pt>
                <c:pt idx="4931">
                  <c:v>41445</c:v>
                </c:pt>
                <c:pt idx="4932">
                  <c:v>41446</c:v>
                </c:pt>
                <c:pt idx="4933">
                  <c:v>41447</c:v>
                </c:pt>
                <c:pt idx="4934">
                  <c:v>41448</c:v>
                </c:pt>
                <c:pt idx="4935">
                  <c:v>41449</c:v>
                </c:pt>
                <c:pt idx="4936">
                  <c:v>41450</c:v>
                </c:pt>
                <c:pt idx="4937">
                  <c:v>41451</c:v>
                </c:pt>
                <c:pt idx="4938">
                  <c:v>41452</c:v>
                </c:pt>
                <c:pt idx="4939">
                  <c:v>41453</c:v>
                </c:pt>
                <c:pt idx="4940">
                  <c:v>41454</c:v>
                </c:pt>
                <c:pt idx="4941">
                  <c:v>41456</c:v>
                </c:pt>
                <c:pt idx="4942">
                  <c:v>41457</c:v>
                </c:pt>
                <c:pt idx="4943">
                  <c:v>41458</c:v>
                </c:pt>
                <c:pt idx="4944">
                  <c:v>41459</c:v>
                </c:pt>
                <c:pt idx="4945">
                  <c:v>41460</c:v>
                </c:pt>
                <c:pt idx="4946">
                  <c:v>41461</c:v>
                </c:pt>
                <c:pt idx="4947">
                  <c:v>41463</c:v>
                </c:pt>
                <c:pt idx="4948">
                  <c:v>41464</c:v>
                </c:pt>
                <c:pt idx="4949">
                  <c:v>41465</c:v>
                </c:pt>
                <c:pt idx="4950">
                  <c:v>41466</c:v>
                </c:pt>
                <c:pt idx="4951">
                  <c:v>41467</c:v>
                </c:pt>
                <c:pt idx="4952">
                  <c:v>41468</c:v>
                </c:pt>
                <c:pt idx="4953">
                  <c:v>41470</c:v>
                </c:pt>
                <c:pt idx="4954">
                  <c:v>41471</c:v>
                </c:pt>
                <c:pt idx="4955">
                  <c:v>41472</c:v>
                </c:pt>
                <c:pt idx="4956">
                  <c:v>41473</c:v>
                </c:pt>
                <c:pt idx="4957">
                  <c:v>41474</c:v>
                </c:pt>
                <c:pt idx="4958">
                  <c:v>41475</c:v>
                </c:pt>
                <c:pt idx="4959">
                  <c:v>41477</c:v>
                </c:pt>
                <c:pt idx="4960">
                  <c:v>41478</c:v>
                </c:pt>
                <c:pt idx="4961">
                  <c:v>41479</c:v>
                </c:pt>
                <c:pt idx="4962">
                  <c:v>41480</c:v>
                </c:pt>
                <c:pt idx="4963">
                  <c:v>41481</c:v>
                </c:pt>
                <c:pt idx="4964">
                  <c:v>41482</c:v>
                </c:pt>
                <c:pt idx="4965">
                  <c:v>41484</c:v>
                </c:pt>
                <c:pt idx="4966">
                  <c:v>41485</c:v>
                </c:pt>
                <c:pt idx="4967">
                  <c:v>41486</c:v>
                </c:pt>
                <c:pt idx="4968">
                  <c:v>41487</c:v>
                </c:pt>
                <c:pt idx="4969">
                  <c:v>41488</c:v>
                </c:pt>
                <c:pt idx="4970">
                  <c:v>41489</c:v>
                </c:pt>
                <c:pt idx="4971">
                  <c:v>41491</c:v>
                </c:pt>
                <c:pt idx="4972">
                  <c:v>41492</c:v>
                </c:pt>
                <c:pt idx="4973">
                  <c:v>41493</c:v>
                </c:pt>
                <c:pt idx="4974">
                  <c:v>41494</c:v>
                </c:pt>
                <c:pt idx="4975">
                  <c:v>41495</c:v>
                </c:pt>
                <c:pt idx="4976">
                  <c:v>41496</c:v>
                </c:pt>
                <c:pt idx="4977">
                  <c:v>41497</c:v>
                </c:pt>
                <c:pt idx="4978">
                  <c:v>41498</c:v>
                </c:pt>
                <c:pt idx="4979">
                  <c:v>41499</c:v>
                </c:pt>
                <c:pt idx="4980">
                  <c:v>41500</c:v>
                </c:pt>
                <c:pt idx="4981">
                  <c:v>41501</c:v>
                </c:pt>
                <c:pt idx="4982">
                  <c:v>41502</c:v>
                </c:pt>
                <c:pt idx="4983">
                  <c:v>41503</c:v>
                </c:pt>
                <c:pt idx="4984">
                  <c:v>41505</c:v>
                </c:pt>
                <c:pt idx="4985">
                  <c:v>41506</c:v>
                </c:pt>
                <c:pt idx="4986">
                  <c:v>41507</c:v>
                </c:pt>
                <c:pt idx="4987">
                  <c:v>41508</c:v>
                </c:pt>
                <c:pt idx="4988">
                  <c:v>41509</c:v>
                </c:pt>
                <c:pt idx="4989">
                  <c:v>41510</c:v>
                </c:pt>
                <c:pt idx="4990">
                  <c:v>41512</c:v>
                </c:pt>
                <c:pt idx="4991">
                  <c:v>41513</c:v>
                </c:pt>
                <c:pt idx="4992">
                  <c:v>41514</c:v>
                </c:pt>
                <c:pt idx="4993">
                  <c:v>41515</c:v>
                </c:pt>
                <c:pt idx="4994">
                  <c:v>41516</c:v>
                </c:pt>
                <c:pt idx="4995">
                  <c:v>41517</c:v>
                </c:pt>
                <c:pt idx="4996">
                  <c:v>41518</c:v>
                </c:pt>
                <c:pt idx="4997">
                  <c:v>41519</c:v>
                </c:pt>
                <c:pt idx="4998">
                  <c:v>41520</c:v>
                </c:pt>
              </c:numCache>
            </c:numRef>
          </c:cat>
          <c:val>
            <c:numRef>
              <c:f>'[1]Portugal a 10 anos Dados Histór'!$B$2:$B$3430</c:f>
              <c:numCache>
                <c:formatCode>General</c:formatCode>
                <c:ptCount val="3429"/>
                <c:pt idx="0">
                  <c:v>10.224</c:v>
                </c:pt>
                <c:pt idx="1">
                  <c:v>10.260999999999999</c:v>
                </c:pt>
                <c:pt idx="2">
                  <c:v>10.371</c:v>
                </c:pt>
                <c:pt idx="3">
                  <c:v>10.297000000000001</c:v>
                </c:pt>
                <c:pt idx="4">
                  <c:v>10.28</c:v>
                </c:pt>
                <c:pt idx="5">
                  <c:v>10.263</c:v>
                </c:pt>
                <c:pt idx="6">
                  <c:v>10.119999999999999</c:v>
                </c:pt>
                <c:pt idx="7">
                  <c:v>10.01</c:v>
                </c:pt>
                <c:pt idx="8">
                  <c:v>10.013999999999999</c:v>
                </c:pt>
                <c:pt idx="9">
                  <c:v>9.8040000000000003</c:v>
                </c:pt>
                <c:pt idx="10">
                  <c:v>9.7609999999999992</c:v>
                </c:pt>
                <c:pt idx="11">
                  <c:v>9.8339999999999996</c:v>
                </c:pt>
                <c:pt idx="12">
                  <c:v>9.9619999999999997</c:v>
                </c:pt>
                <c:pt idx="13">
                  <c:v>10.167</c:v>
                </c:pt>
                <c:pt idx="14">
                  <c:v>10.263999999999999</c:v>
                </c:pt>
                <c:pt idx="15">
                  <c:v>10.275</c:v>
                </c:pt>
                <c:pt idx="16">
                  <c:v>10.254</c:v>
                </c:pt>
                <c:pt idx="17">
                  <c:v>10.292999999999999</c:v>
                </c:pt>
                <c:pt idx="18">
                  <c:v>10.395</c:v>
                </c:pt>
                <c:pt idx="19">
                  <c:v>10.448</c:v>
                </c:pt>
                <c:pt idx="20">
                  <c:v>10.597</c:v>
                </c:pt>
                <c:pt idx="21">
                  <c:v>10.525</c:v>
                </c:pt>
                <c:pt idx="22">
                  <c:v>10.628</c:v>
                </c:pt>
                <c:pt idx="23">
                  <c:v>10.554</c:v>
                </c:pt>
                <c:pt idx="24">
                  <c:v>10.554</c:v>
                </c:pt>
                <c:pt idx="25">
                  <c:v>10.554</c:v>
                </c:pt>
                <c:pt idx="26">
                  <c:v>10.659000000000001</c:v>
                </c:pt>
                <c:pt idx="27">
                  <c:v>11.028</c:v>
                </c:pt>
                <c:pt idx="28">
                  <c:v>11.284000000000001</c:v>
                </c:pt>
                <c:pt idx="29">
                  <c:v>12.198</c:v>
                </c:pt>
                <c:pt idx="30">
                  <c:v>12.346</c:v>
                </c:pt>
                <c:pt idx="31">
                  <c:v>11.926</c:v>
                </c:pt>
                <c:pt idx="32">
                  <c:v>11.467000000000001</c:v>
                </c:pt>
                <c:pt idx="33">
                  <c:v>11.397</c:v>
                </c:pt>
                <c:pt idx="34">
                  <c:v>11.439</c:v>
                </c:pt>
                <c:pt idx="35">
                  <c:v>11.32</c:v>
                </c:pt>
                <c:pt idx="36">
                  <c:v>11.34</c:v>
                </c:pt>
                <c:pt idx="37">
                  <c:v>11.391999999999999</c:v>
                </c:pt>
                <c:pt idx="38">
                  <c:v>11.712</c:v>
                </c:pt>
                <c:pt idx="39">
                  <c:v>11.712</c:v>
                </c:pt>
                <c:pt idx="40">
                  <c:v>12.058</c:v>
                </c:pt>
                <c:pt idx="41">
                  <c:v>12.039</c:v>
                </c:pt>
                <c:pt idx="42">
                  <c:v>12.019</c:v>
                </c:pt>
                <c:pt idx="43">
                  <c:v>11.999000000000001</c:v>
                </c:pt>
                <c:pt idx="44">
                  <c:v>12.03</c:v>
                </c:pt>
                <c:pt idx="45">
                  <c:v>11.897</c:v>
                </c:pt>
                <c:pt idx="46">
                  <c:v>11.833</c:v>
                </c:pt>
                <c:pt idx="47">
                  <c:v>11.794</c:v>
                </c:pt>
                <c:pt idx="48">
                  <c:v>11.682</c:v>
                </c:pt>
                <c:pt idx="49">
                  <c:v>11.595000000000001</c:v>
                </c:pt>
                <c:pt idx="50">
                  <c:v>11.436</c:v>
                </c:pt>
                <c:pt idx="51">
                  <c:v>11.468999999999999</c:v>
                </c:pt>
                <c:pt idx="52">
                  <c:v>11.523999999999999</c:v>
                </c:pt>
                <c:pt idx="53">
                  <c:v>11.603</c:v>
                </c:pt>
                <c:pt idx="54">
                  <c:v>11.516999999999999</c:v>
                </c:pt>
                <c:pt idx="55">
                  <c:v>11.427</c:v>
                </c:pt>
                <c:pt idx="56">
                  <c:v>11.457000000000001</c:v>
                </c:pt>
                <c:pt idx="57">
                  <c:v>11.438000000000001</c:v>
                </c:pt>
                <c:pt idx="58">
                  <c:v>11.478999999999999</c:v>
                </c:pt>
                <c:pt idx="59">
                  <c:v>11.359</c:v>
                </c:pt>
                <c:pt idx="60">
                  <c:v>11.359</c:v>
                </c:pt>
                <c:pt idx="61">
                  <c:v>11.318</c:v>
                </c:pt>
                <c:pt idx="62">
                  <c:v>11.35</c:v>
                </c:pt>
                <c:pt idx="63">
                  <c:v>11.411</c:v>
                </c:pt>
                <c:pt idx="64">
                  <c:v>11.513999999999999</c:v>
                </c:pt>
                <c:pt idx="65">
                  <c:v>11.492000000000001</c:v>
                </c:pt>
                <c:pt idx="66">
                  <c:v>11.592000000000001</c:v>
                </c:pt>
                <c:pt idx="67">
                  <c:v>11.738</c:v>
                </c:pt>
                <c:pt idx="68">
                  <c:v>11.936999999999999</c:v>
                </c:pt>
                <c:pt idx="69">
                  <c:v>11.792</c:v>
                </c:pt>
                <c:pt idx="70">
                  <c:v>11.938000000000001</c:v>
                </c:pt>
                <c:pt idx="71">
                  <c:v>11.97</c:v>
                </c:pt>
                <c:pt idx="72">
                  <c:v>12.151999999999999</c:v>
                </c:pt>
                <c:pt idx="73">
                  <c:v>12.084</c:v>
                </c:pt>
                <c:pt idx="74">
                  <c:v>12.067</c:v>
                </c:pt>
                <c:pt idx="75">
                  <c:v>12.108000000000001</c:v>
                </c:pt>
                <c:pt idx="76">
                  <c:v>12.047000000000001</c:v>
                </c:pt>
                <c:pt idx="77">
                  <c:v>11.88</c:v>
                </c:pt>
                <c:pt idx="78">
                  <c:v>12.036</c:v>
                </c:pt>
                <c:pt idx="79">
                  <c:v>12.113</c:v>
                </c:pt>
                <c:pt idx="80">
                  <c:v>12.025</c:v>
                </c:pt>
                <c:pt idx="81">
                  <c:v>11.945</c:v>
                </c:pt>
                <c:pt idx="82">
                  <c:v>12.073</c:v>
                </c:pt>
                <c:pt idx="83">
                  <c:v>12.202</c:v>
                </c:pt>
                <c:pt idx="84">
                  <c:v>12.202</c:v>
                </c:pt>
                <c:pt idx="85">
                  <c:v>12.192</c:v>
                </c:pt>
                <c:pt idx="86">
                  <c:v>12.202999999999999</c:v>
                </c:pt>
                <c:pt idx="87">
                  <c:v>12.27</c:v>
                </c:pt>
                <c:pt idx="88">
                  <c:v>12.314</c:v>
                </c:pt>
                <c:pt idx="89">
                  <c:v>12.292</c:v>
                </c:pt>
                <c:pt idx="90">
                  <c:v>12.239000000000001</c:v>
                </c:pt>
                <c:pt idx="91">
                  <c:v>12.25</c:v>
                </c:pt>
                <c:pt idx="92">
                  <c:v>12.101000000000001</c:v>
                </c:pt>
                <c:pt idx="93">
                  <c:v>12.166</c:v>
                </c:pt>
                <c:pt idx="94">
                  <c:v>12.039</c:v>
                </c:pt>
                <c:pt idx="95">
                  <c:v>12.05</c:v>
                </c:pt>
                <c:pt idx="96">
                  <c:v>12.061</c:v>
                </c:pt>
                <c:pt idx="97">
                  <c:v>12.127000000000001</c:v>
                </c:pt>
                <c:pt idx="98">
                  <c:v>12.02</c:v>
                </c:pt>
                <c:pt idx="99">
                  <c:v>11.914999999999999</c:v>
                </c:pt>
                <c:pt idx="100">
                  <c:v>11.946999999999999</c:v>
                </c:pt>
                <c:pt idx="101">
                  <c:v>11.958</c:v>
                </c:pt>
                <c:pt idx="102">
                  <c:v>11.939</c:v>
                </c:pt>
                <c:pt idx="103">
                  <c:v>11.96</c:v>
                </c:pt>
                <c:pt idx="104">
                  <c:v>11.983000000000001</c:v>
                </c:pt>
                <c:pt idx="105">
                  <c:v>12.122</c:v>
                </c:pt>
                <c:pt idx="106">
                  <c:v>12.006</c:v>
                </c:pt>
                <c:pt idx="107">
                  <c:v>11.994</c:v>
                </c:pt>
                <c:pt idx="108">
                  <c:v>11.986000000000001</c:v>
                </c:pt>
                <c:pt idx="109">
                  <c:v>11.87</c:v>
                </c:pt>
                <c:pt idx="110">
                  <c:v>11.818</c:v>
                </c:pt>
                <c:pt idx="111">
                  <c:v>11.829000000000001</c:v>
                </c:pt>
                <c:pt idx="112">
                  <c:v>11.8</c:v>
                </c:pt>
                <c:pt idx="113">
                  <c:v>11.8</c:v>
                </c:pt>
                <c:pt idx="114">
                  <c:v>11.864000000000001</c:v>
                </c:pt>
                <c:pt idx="115">
                  <c:v>11.907999999999999</c:v>
                </c:pt>
                <c:pt idx="116">
                  <c:v>11.929</c:v>
                </c:pt>
                <c:pt idx="117">
                  <c:v>11.867000000000001</c:v>
                </c:pt>
                <c:pt idx="118">
                  <c:v>11.888</c:v>
                </c:pt>
                <c:pt idx="119">
                  <c:v>11.836</c:v>
                </c:pt>
                <c:pt idx="120">
                  <c:v>11.859</c:v>
                </c:pt>
                <c:pt idx="121">
                  <c:v>11.86</c:v>
                </c:pt>
                <c:pt idx="122">
                  <c:v>11.913</c:v>
                </c:pt>
                <c:pt idx="123">
                  <c:v>11.914</c:v>
                </c:pt>
                <c:pt idx="124">
                  <c:v>11.916</c:v>
                </c:pt>
                <c:pt idx="125">
                  <c:v>11.842000000000001</c:v>
                </c:pt>
                <c:pt idx="126">
                  <c:v>11.811</c:v>
                </c:pt>
                <c:pt idx="127">
                  <c:v>11.917</c:v>
                </c:pt>
                <c:pt idx="128">
                  <c:v>11.853999999999999</c:v>
                </c:pt>
                <c:pt idx="129">
                  <c:v>11.833</c:v>
                </c:pt>
                <c:pt idx="130">
                  <c:v>11.802</c:v>
                </c:pt>
                <c:pt idx="131">
                  <c:v>11.842000000000001</c:v>
                </c:pt>
                <c:pt idx="132">
                  <c:v>11.803000000000001</c:v>
                </c:pt>
                <c:pt idx="133">
                  <c:v>11.803000000000001</c:v>
                </c:pt>
                <c:pt idx="134">
                  <c:v>11.930999999999999</c:v>
                </c:pt>
                <c:pt idx="135">
                  <c:v>11.794</c:v>
                </c:pt>
                <c:pt idx="136">
                  <c:v>11.763</c:v>
                </c:pt>
                <c:pt idx="137">
                  <c:v>11.763999999999999</c:v>
                </c:pt>
                <c:pt idx="138">
                  <c:v>11.775</c:v>
                </c:pt>
                <c:pt idx="139">
                  <c:v>11.791</c:v>
                </c:pt>
                <c:pt idx="140">
                  <c:v>11.739000000000001</c:v>
                </c:pt>
                <c:pt idx="141">
                  <c:v>11.95</c:v>
                </c:pt>
                <c:pt idx="142">
                  <c:v>11.763</c:v>
                </c:pt>
                <c:pt idx="143">
                  <c:v>11.827</c:v>
                </c:pt>
                <c:pt idx="144">
                  <c:v>11.891</c:v>
                </c:pt>
                <c:pt idx="145">
                  <c:v>11.848000000000001</c:v>
                </c:pt>
                <c:pt idx="146">
                  <c:v>11.888</c:v>
                </c:pt>
                <c:pt idx="147">
                  <c:v>11.895</c:v>
                </c:pt>
                <c:pt idx="148">
                  <c:v>11.917</c:v>
                </c:pt>
                <c:pt idx="149">
                  <c:v>11.917999999999999</c:v>
                </c:pt>
                <c:pt idx="150">
                  <c:v>11.929</c:v>
                </c:pt>
                <c:pt idx="151">
                  <c:v>11.962999999999999</c:v>
                </c:pt>
                <c:pt idx="152">
                  <c:v>11.9</c:v>
                </c:pt>
                <c:pt idx="153">
                  <c:v>11.9</c:v>
                </c:pt>
                <c:pt idx="154">
                  <c:v>11.858000000000001</c:v>
                </c:pt>
                <c:pt idx="155">
                  <c:v>11.87</c:v>
                </c:pt>
                <c:pt idx="156">
                  <c:v>12.206</c:v>
                </c:pt>
                <c:pt idx="157">
                  <c:v>12.14</c:v>
                </c:pt>
                <c:pt idx="158">
                  <c:v>12.34</c:v>
                </c:pt>
                <c:pt idx="159">
                  <c:v>12.318</c:v>
                </c:pt>
                <c:pt idx="160">
                  <c:v>12.365</c:v>
                </c:pt>
                <c:pt idx="161">
                  <c:v>12.348000000000001</c:v>
                </c:pt>
                <c:pt idx="162">
                  <c:v>12.349</c:v>
                </c:pt>
                <c:pt idx="163">
                  <c:v>12.497</c:v>
                </c:pt>
                <c:pt idx="164">
                  <c:v>12.348000000000001</c:v>
                </c:pt>
                <c:pt idx="165">
                  <c:v>12.483000000000001</c:v>
                </c:pt>
                <c:pt idx="166">
                  <c:v>12.266</c:v>
                </c:pt>
                <c:pt idx="167">
                  <c:v>12.045</c:v>
                </c:pt>
                <c:pt idx="168">
                  <c:v>12.1</c:v>
                </c:pt>
                <c:pt idx="169">
                  <c:v>12.484999999999999</c:v>
                </c:pt>
                <c:pt idx="170">
                  <c:v>12.555</c:v>
                </c:pt>
                <c:pt idx="171">
                  <c:v>12.782999999999999</c:v>
                </c:pt>
                <c:pt idx="172">
                  <c:v>12.289</c:v>
                </c:pt>
                <c:pt idx="173">
                  <c:v>12.268000000000001</c:v>
                </c:pt>
                <c:pt idx="174">
                  <c:v>12.157999999999999</c:v>
                </c:pt>
                <c:pt idx="175">
                  <c:v>12.115</c:v>
                </c:pt>
                <c:pt idx="176">
                  <c:v>12.007</c:v>
                </c:pt>
                <c:pt idx="177">
                  <c:v>12.161</c:v>
                </c:pt>
                <c:pt idx="178">
                  <c:v>12.161</c:v>
                </c:pt>
                <c:pt idx="179">
                  <c:v>12.053000000000001</c:v>
                </c:pt>
                <c:pt idx="180">
                  <c:v>12.316000000000001</c:v>
                </c:pt>
                <c:pt idx="181">
                  <c:v>11.989000000000001</c:v>
                </c:pt>
                <c:pt idx="182">
                  <c:v>12.055</c:v>
                </c:pt>
                <c:pt idx="183">
                  <c:v>12.055999999999999</c:v>
                </c:pt>
                <c:pt idx="184">
                  <c:v>11.948</c:v>
                </c:pt>
                <c:pt idx="185">
                  <c:v>12.166</c:v>
                </c:pt>
                <c:pt idx="186">
                  <c:v>12.144</c:v>
                </c:pt>
                <c:pt idx="187">
                  <c:v>11.907</c:v>
                </c:pt>
                <c:pt idx="188">
                  <c:v>12.058999999999999</c:v>
                </c:pt>
                <c:pt idx="189">
                  <c:v>11.93</c:v>
                </c:pt>
                <c:pt idx="190">
                  <c:v>11.919</c:v>
                </c:pt>
                <c:pt idx="191">
                  <c:v>11.888</c:v>
                </c:pt>
                <c:pt idx="192">
                  <c:v>11.867000000000001</c:v>
                </c:pt>
                <c:pt idx="193">
                  <c:v>11.955</c:v>
                </c:pt>
                <c:pt idx="194">
                  <c:v>11.933999999999999</c:v>
                </c:pt>
                <c:pt idx="195">
                  <c:v>12.15</c:v>
                </c:pt>
                <c:pt idx="196">
                  <c:v>12.153</c:v>
                </c:pt>
                <c:pt idx="197">
                  <c:v>12.231</c:v>
                </c:pt>
                <c:pt idx="198">
                  <c:v>12.302</c:v>
                </c:pt>
                <c:pt idx="199">
                  <c:v>12.423</c:v>
                </c:pt>
                <c:pt idx="200">
                  <c:v>12.478999999999999</c:v>
                </c:pt>
                <c:pt idx="201">
                  <c:v>12.356999999999999</c:v>
                </c:pt>
                <c:pt idx="202">
                  <c:v>12.273</c:v>
                </c:pt>
                <c:pt idx="203">
                  <c:v>12.282999999999999</c:v>
                </c:pt>
                <c:pt idx="204">
                  <c:v>12.329000000000001</c:v>
                </c:pt>
                <c:pt idx="205">
                  <c:v>12.301</c:v>
                </c:pt>
                <c:pt idx="206">
                  <c:v>12.337999999999999</c:v>
                </c:pt>
                <c:pt idx="207">
                  <c:v>12.459</c:v>
                </c:pt>
                <c:pt idx="208">
                  <c:v>12.430999999999999</c:v>
                </c:pt>
                <c:pt idx="209">
                  <c:v>12.497</c:v>
                </c:pt>
                <c:pt idx="210">
                  <c:v>12.497</c:v>
                </c:pt>
                <c:pt idx="211">
                  <c:v>12.496</c:v>
                </c:pt>
                <c:pt idx="212">
                  <c:v>12.782999999999999</c:v>
                </c:pt>
                <c:pt idx="213">
                  <c:v>12.544</c:v>
                </c:pt>
                <c:pt idx="214">
                  <c:v>12.515000000000001</c:v>
                </c:pt>
                <c:pt idx="215">
                  <c:v>12.53</c:v>
                </c:pt>
                <c:pt idx="216">
                  <c:v>12.468</c:v>
                </c:pt>
                <c:pt idx="217">
                  <c:v>12.458</c:v>
                </c:pt>
                <c:pt idx="218">
                  <c:v>12.496</c:v>
                </c:pt>
                <c:pt idx="219">
                  <c:v>12.670999999999999</c:v>
                </c:pt>
                <c:pt idx="220">
                  <c:v>12.553000000000001</c:v>
                </c:pt>
                <c:pt idx="221">
                  <c:v>12.590999999999999</c:v>
                </c:pt>
                <c:pt idx="222">
                  <c:v>12.629</c:v>
                </c:pt>
                <c:pt idx="223">
                  <c:v>12.622999999999999</c:v>
                </c:pt>
                <c:pt idx="224">
                  <c:v>12.61</c:v>
                </c:pt>
                <c:pt idx="225">
                  <c:v>12.638</c:v>
                </c:pt>
                <c:pt idx="226">
                  <c:v>12.597</c:v>
                </c:pt>
                <c:pt idx="227">
                  <c:v>12.692</c:v>
                </c:pt>
                <c:pt idx="228">
                  <c:v>12.683</c:v>
                </c:pt>
                <c:pt idx="229">
                  <c:v>12.664</c:v>
                </c:pt>
                <c:pt idx="230">
                  <c:v>12.638</c:v>
                </c:pt>
                <c:pt idx="231">
                  <c:v>12.629</c:v>
                </c:pt>
                <c:pt idx="232">
                  <c:v>12.646000000000001</c:v>
                </c:pt>
                <c:pt idx="233">
                  <c:v>12.648</c:v>
                </c:pt>
                <c:pt idx="234">
                  <c:v>12.629</c:v>
                </c:pt>
                <c:pt idx="235">
                  <c:v>12.648</c:v>
                </c:pt>
                <c:pt idx="236">
                  <c:v>12.611000000000001</c:v>
                </c:pt>
                <c:pt idx="237">
                  <c:v>12.561999999999999</c:v>
                </c:pt>
                <c:pt idx="238">
                  <c:v>12.476000000000001</c:v>
                </c:pt>
                <c:pt idx="239">
                  <c:v>12.112</c:v>
                </c:pt>
                <c:pt idx="240">
                  <c:v>12.250999999999999</c:v>
                </c:pt>
                <c:pt idx="241">
                  <c:v>12.250999999999999</c:v>
                </c:pt>
                <c:pt idx="242">
                  <c:v>12.195</c:v>
                </c:pt>
                <c:pt idx="243">
                  <c:v>12.148999999999999</c:v>
                </c:pt>
                <c:pt idx="244">
                  <c:v>12.162000000000001</c:v>
                </c:pt>
                <c:pt idx="245">
                  <c:v>12.176</c:v>
                </c:pt>
                <c:pt idx="246">
                  <c:v>12.288</c:v>
                </c:pt>
                <c:pt idx="247">
                  <c:v>12.279</c:v>
                </c:pt>
                <c:pt idx="248">
                  <c:v>12.23</c:v>
                </c:pt>
                <c:pt idx="249">
                  <c:v>12.151999999999999</c:v>
                </c:pt>
                <c:pt idx="250">
                  <c:v>12.186</c:v>
                </c:pt>
                <c:pt idx="251">
                  <c:v>12.186</c:v>
                </c:pt>
                <c:pt idx="252">
                  <c:v>12.231999999999999</c:v>
                </c:pt>
                <c:pt idx="253">
                  <c:v>12.231999999999999</c:v>
                </c:pt>
                <c:pt idx="254">
                  <c:v>12.241</c:v>
                </c:pt>
                <c:pt idx="255">
                  <c:v>12.292</c:v>
                </c:pt>
                <c:pt idx="256">
                  <c:v>12.214</c:v>
                </c:pt>
                <c:pt idx="257">
                  <c:v>12.195</c:v>
                </c:pt>
                <c:pt idx="258">
                  <c:v>12.154</c:v>
                </c:pt>
                <c:pt idx="259">
                  <c:v>12.212</c:v>
                </c:pt>
                <c:pt idx="260">
                  <c:v>12.24</c:v>
                </c:pt>
                <c:pt idx="261">
                  <c:v>12.27</c:v>
                </c:pt>
                <c:pt idx="262">
                  <c:v>12.382999999999999</c:v>
                </c:pt>
                <c:pt idx="263">
                  <c:v>12.326000000000001</c:v>
                </c:pt>
                <c:pt idx="264">
                  <c:v>12.347</c:v>
                </c:pt>
                <c:pt idx="265">
                  <c:v>12.308</c:v>
                </c:pt>
                <c:pt idx="266">
                  <c:v>12.346</c:v>
                </c:pt>
                <c:pt idx="267">
                  <c:v>12.356999999999999</c:v>
                </c:pt>
                <c:pt idx="268">
                  <c:v>12.329000000000001</c:v>
                </c:pt>
                <c:pt idx="269">
                  <c:v>12.346</c:v>
                </c:pt>
                <c:pt idx="270">
                  <c:v>12.327</c:v>
                </c:pt>
                <c:pt idx="271">
                  <c:v>12.365</c:v>
                </c:pt>
                <c:pt idx="272">
                  <c:v>12.337</c:v>
                </c:pt>
                <c:pt idx="273">
                  <c:v>12.441000000000001</c:v>
                </c:pt>
                <c:pt idx="274">
                  <c:v>12.367000000000001</c:v>
                </c:pt>
                <c:pt idx="275">
                  <c:v>12.347</c:v>
                </c:pt>
                <c:pt idx="276">
                  <c:v>12.404</c:v>
                </c:pt>
                <c:pt idx="277">
                  <c:v>12.308999999999999</c:v>
                </c:pt>
                <c:pt idx="278">
                  <c:v>12.319000000000001</c:v>
                </c:pt>
                <c:pt idx="279">
                  <c:v>12.244</c:v>
                </c:pt>
                <c:pt idx="280">
                  <c:v>12.233000000000001</c:v>
                </c:pt>
                <c:pt idx="281">
                  <c:v>12.234999999999999</c:v>
                </c:pt>
                <c:pt idx="282">
                  <c:v>12.196999999999999</c:v>
                </c:pt>
                <c:pt idx="283">
                  <c:v>12.148999999999999</c:v>
                </c:pt>
                <c:pt idx="284">
                  <c:v>12.113</c:v>
                </c:pt>
                <c:pt idx="285">
                  <c:v>12.122999999999999</c:v>
                </c:pt>
                <c:pt idx="286">
                  <c:v>12.122999999999999</c:v>
                </c:pt>
                <c:pt idx="287">
                  <c:v>12.012</c:v>
                </c:pt>
                <c:pt idx="288">
                  <c:v>11.936999999999999</c:v>
                </c:pt>
                <c:pt idx="289">
                  <c:v>11.824999999999999</c:v>
                </c:pt>
                <c:pt idx="290">
                  <c:v>11.734</c:v>
                </c:pt>
                <c:pt idx="291">
                  <c:v>11.760999999999999</c:v>
                </c:pt>
                <c:pt idx="292">
                  <c:v>11.845000000000001</c:v>
                </c:pt>
                <c:pt idx="293">
                  <c:v>11.856</c:v>
                </c:pt>
                <c:pt idx="294">
                  <c:v>11.802</c:v>
                </c:pt>
                <c:pt idx="295">
                  <c:v>11.808999999999999</c:v>
                </c:pt>
                <c:pt idx="296">
                  <c:v>11.775</c:v>
                </c:pt>
                <c:pt idx="297">
                  <c:v>11.757</c:v>
                </c:pt>
                <c:pt idx="298">
                  <c:v>11.802</c:v>
                </c:pt>
                <c:pt idx="299">
                  <c:v>11.73</c:v>
                </c:pt>
                <c:pt idx="300">
                  <c:v>11.695</c:v>
                </c:pt>
                <c:pt idx="301">
                  <c:v>11.672000000000001</c:v>
                </c:pt>
                <c:pt idx="302">
                  <c:v>11.612</c:v>
                </c:pt>
                <c:pt idx="303">
                  <c:v>11.702999999999999</c:v>
                </c:pt>
                <c:pt idx="304">
                  <c:v>11.702999999999999</c:v>
                </c:pt>
                <c:pt idx="305">
                  <c:v>11.698</c:v>
                </c:pt>
                <c:pt idx="306">
                  <c:v>11.773</c:v>
                </c:pt>
                <c:pt idx="307">
                  <c:v>11.695</c:v>
                </c:pt>
                <c:pt idx="308">
                  <c:v>11.664</c:v>
                </c:pt>
                <c:pt idx="309">
                  <c:v>11.613</c:v>
                </c:pt>
                <c:pt idx="310">
                  <c:v>11.55</c:v>
                </c:pt>
                <c:pt idx="311">
                  <c:v>11.597</c:v>
                </c:pt>
                <c:pt idx="312">
                  <c:v>11.576000000000001</c:v>
                </c:pt>
                <c:pt idx="313">
                  <c:v>11.59</c:v>
                </c:pt>
                <c:pt idx="314">
                  <c:v>11.611000000000001</c:v>
                </c:pt>
                <c:pt idx="315">
                  <c:v>11.692</c:v>
                </c:pt>
                <c:pt idx="316">
                  <c:v>11.632999999999999</c:v>
                </c:pt>
                <c:pt idx="317">
                  <c:v>11.619</c:v>
                </c:pt>
                <c:pt idx="318">
                  <c:v>11.592000000000001</c:v>
                </c:pt>
                <c:pt idx="319">
                  <c:v>11.582000000000001</c:v>
                </c:pt>
                <c:pt idx="320">
                  <c:v>11.537000000000001</c:v>
                </c:pt>
                <c:pt idx="321">
                  <c:v>11.49</c:v>
                </c:pt>
                <c:pt idx="322">
                  <c:v>11.407999999999999</c:v>
                </c:pt>
                <c:pt idx="323">
                  <c:v>11.305</c:v>
                </c:pt>
                <c:pt idx="324">
                  <c:v>11.26</c:v>
                </c:pt>
                <c:pt idx="325">
                  <c:v>11.266999999999999</c:v>
                </c:pt>
                <c:pt idx="326">
                  <c:v>11.342000000000001</c:v>
                </c:pt>
                <c:pt idx="327">
                  <c:v>11.311999999999999</c:v>
                </c:pt>
                <c:pt idx="328">
                  <c:v>11.292</c:v>
                </c:pt>
                <c:pt idx="329">
                  <c:v>11.38</c:v>
                </c:pt>
                <c:pt idx="330">
                  <c:v>11.606</c:v>
                </c:pt>
                <c:pt idx="331">
                  <c:v>11.614000000000001</c:v>
                </c:pt>
                <c:pt idx="332">
                  <c:v>11.537000000000001</c:v>
                </c:pt>
                <c:pt idx="333">
                  <c:v>11.569000000000001</c:v>
                </c:pt>
                <c:pt idx="334">
                  <c:v>11.625999999999999</c:v>
                </c:pt>
                <c:pt idx="335">
                  <c:v>11.577</c:v>
                </c:pt>
                <c:pt idx="336">
                  <c:v>11.503</c:v>
                </c:pt>
                <c:pt idx="337">
                  <c:v>11.521000000000001</c:v>
                </c:pt>
                <c:pt idx="338">
                  <c:v>11.503</c:v>
                </c:pt>
                <c:pt idx="339">
                  <c:v>11.576000000000001</c:v>
                </c:pt>
                <c:pt idx="340">
                  <c:v>11.574999999999999</c:v>
                </c:pt>
                <c:pt idx="341">
                  <c:v>11.595000000000001</c:v>
                </c:pt>
                <c:pt idx="342">
                  <c:v>11.59</c:v>
                </c:pt>
                <c:pt idx="343">
                  <c:v>11.574999999999999</c:v>
                </c:pt>
                <c:pt idx="344">
                  <c:v>11.512</c:v>
                </c:pt>
                <c:pt idx="345">
                  <c:v>11.532999999999999</c:v>
                </c:pt>
                <c:pt idx="346">
                  <c:v>11.529</c:v>
                </c:pt>
                <c:pt idx="347">
                  <c:v>11.510999999999999</c:v>
                </c:pt>
                <c:pt idx="348">
                  <c:v>11.500999999999999</c:v>
                </c:pt>
                <c:pt idx="349">
                  <c:v>11.555</c:v>
                </c:pt>
                <c:pt idx="350">
                  <c:v>11.635</c:v>
                </c:pt>
                <c:pt idx="351">
                  <c:v>11.625999999999999</c:v>
                </c:pt>
                <c:pt idx="352">
                  <c:v>11.573</c:v>
                </c:pt>
                <c:pt idx="353">
                  <c:v>11.573</c:v>
                </c:pt>
                <c:pt idx="354">
                  <c:v>11.581</c:v>
                </c:pt>
                <c:pt idx="355">
                  <c:v>11.555999999999999</c:v>
                </c:pt>
                <c:pt idx="356">
                  <c:v>11.532</c:v>
                </c:pt>
                <c:pt idx="357">
                  <c:v>11.452</c:v>
                </c:pt>
                <c:pt idx="358">
                  <c:v>11.413</c:v>
                </c:pt>
                <c:pt idx="359">
                  <c:v>11.457000000000001</c:v>
                </c:pt>
                <c:pt idx="360">
                  <c:v>11.404999999999999</c:v>
                </c:pt>
                <c:pt idx="361">
                  <c:v>11.363</c:v>
                </c:pt>
                <c:pt idx="362">
                  <c:v>11.315</c:v>
                </c:pt>
                <c:pt idx="363">
                  <c:v>11.359</c:v>
                </c:pt>
                <c:pt idx="364">
                  <c:v>11.273</c:v>
                </c:pt>
                <c:pt idx="365">
                  <c:v>11.180999999999999</c:v>
                </c:pt>
                <c:pt idx="366">
                  <c:v>11.138999999999999</c:v>
                </c:pt>
                <c:pt idx="367">
                  <c:v>11.079000000000001</c:v>
                </c:pt>
                <c:pt idx="368">
                  <c:v>11.07</c:v>
                </c:pt>
                <c:pt idx="369">
                  <c:v>10.991</c:v>
                </c:pt>
                <c:pt idx="370">
                  <c:v>10.964</c:v>
                </c:pt>
                <c:pt idx="371">
                  <c:v>10.762</c:v>
                </c:pt>
                <c:pt idx="372">
                  <c:v>10.694000000000001</c:v>
                </c:pt>
                <c:pt idx="373">
                  <c:v>10.688000000000001</c:v>
                </c:pt>
                <c:pt idx="374">
                  <c:v>10.552</c:v>
                </c:pt>
                <c:pt idx="375">
                  <c:v>10.535</c:v>
                </c:pt>
                <c:pt idx="376">
                  <c:v>10.569000000000001</c:v>
                </c:pt>
                <c:pt idx="377">
                  <c:v>10.625999999999999</c:v>
                </c:pt>
                <c:pt idx="378">
                  <c:v>10.55</c:v>
                </c:pt>
                <c:pt idx="379">
                  <c:v>10.516</c:v>
                </c:pt>
                <c:pt idx="380">
                  <c:v>10.507999999999999</c:v>
                </c:pt>
                <c:pt idx="381">
                  <c:v>10.481</c:v>
                </c:pt>
                <c:pt idx="382">
                  <c:v>10.486000000000001</c:v>
                </c:pt>
                <c:pt idx="383">
                  <c:v>10.439</c:v>
                </c:pt>
                <c:pt idx="384">
                  <c:v>10.414</c:v>
                </c:pt>
                <c:pt idx="385">
                  <c:v>10.3</c:v>
                </c:pt>
                <c:pt idx="386">
                  <c:v>10.173</c:v>
                </c:pt>
                <c:pt idx="387">
                  <c:v>10.212999999999999</c:v>
                </c:pt>
                <c:pt idx="388">
                  <c:v>10.287000000000001</c:v>
                </c:pt>
                <c:pt idx="389">
                  <c:v>10.206</c:v>
                </c:pt>
                <c:pt idx="390">
                  <c:v>10.194000000000001</c:v>
                </c:pt>
                <c:pt idx="391">
                  <c:v>10.130000000000001</c:v>
                </c:pt>
                <c:pt idx="392">
                  <c:v>10.093999999999999</c:v>
                </c:pt>
                <c:pt idx="393">
                  <c:v>10.064</c:v>
                </c:pt>
                <c:pt idx="394">
                  <c:v>10.038</c:v>
                </c:pt>
                <c:pt idx="395">
                  <c:v>9.9309999999999992</c:v>
                </c:pt>
                <c:pt idx="396">
                  <c:v>9.9060000000000006</c:v>
                </c:pt>
                <c:pt idx="397">
                  <c:v>9.8580000000000005</c:v>
                </c:pt>
                <c:pt idx="398">
                  <c:v>9.9190000000000005</c:v>
                </c:pt>
                <c:pt idx="399">
                  <c:v>9.9239999999999995</c:v>
                </c:pt>
                <c:pt idx="400">
                  <c:v>9.8620000000000001</c:v>
                </c:pt>
                <c:pt idx="401">
                  <c:v>9.859</c:v>
                </c:pt>
                <c:pt idx="402">
                  <c:v>9.8629999999999995</c:v>
                </c:pt>
                <c:pt idx="403">
                  <c:v>9.8390000000000004</c:v>
                </c:pt>
                <c:pt idx="404">
                  <c:v>9.7080000000000002</c:v>
                </c:pt>
                <c:pt idx="405">
                  <c:v>9.5429999999999993</c:v>
                </c:pt>
                <c:pt idx="406">
                  <c:v>9.4719999999999995</c:v>
                </c:pt>
                <c:pt idx="407">
                  <c:v>9.4380000000000006</c:v>
                </c:pt>
                <c:pt idx="408">
                  <c:v>9.423</c:v>
                </c:pt>
                <c:pt idx="409">
                  <c:v>9.423</c:v>
                </c:pt>
                <c:pt idx="410">
                  <c:v>9.484</c:v>
                </c:pt>
                <c:pt idx="411">
                  <c:v>9.4320000000000004</c:v>
                </c:pt>
                <c:pt idx="412">
                  <c:v>9.4410000000000007</c:v>
                </c:pt>
                <c:pt idx="413">
                  <c:v>9.6720000000000006</c:v>
                </c:pt>
                <c:pt idx="414">
                  <c:v>9.8409999999999993</c:v>
                </c:pt>
                <c:pt idx="415">
                  <c:v>9.6880000000000006</c:v>
                </c:pt>
                <c:pt idx="416">
                  <c:v>9.6319999999999997</c:v>
                </c:pt>
                <c:pt idx="417">
                  <c:v>9.5990000000000002</c:v>
                </c:pt>
                <c:pt idx="418">
                  <c:v>9.6300000000000008</c:v>
                </c:pt>
                <c:pt idx="419">
                  <c:v>9.7729999999999997</c:v>
                </c:pt>
                <c:pt idx="420">
                  <c:v>9.766</c:v>
                </c:pt>
                <c:pt idx="421">
                  <c:v>9.6920000000000002</c:v>
                </c:pt>
                <c:pt idx="422">
                  <c:v>9.7140000000000004</c:v>
                </c:pt>
                <c:pt idx="423">
                  <c:v>9.7569999999999997</c:v>
                </c:pt>
                <c:pt idx="424">
                  <c:v>9.7560000000000002</c:v>
                </c:pt>
                <c:pt idx="425">
                  <c:v>9.7059999999999995</c:v>
                </c:pt>
                <c:pt idx="426">
                  <c:v>9.7149999999999999</c:v>
                </c:pt>
                <c:pt idx="427">
                  <c:v>9.7490000000000006</c:v>
                </c:pt>
                <c:pt idx="428">
                  <c:v>9.7539999999999996</c:v>
                </c:pt>
                <c:pt idx="429">
                  <c:v>9.8409999999999993</c:v>
                </c:pt>
                <c:pt idx="430">
                  <c:v>9.8339999999999996</c:v>
                </c:pt>
                <c:pt idx="431">
                  <c:v>9.7910000000000004</c:v>
                </c:pt>
                <c:pt idx="432">
                  <c:v>9.8209999999999997</c:v>
                </c:pt>
                <c:pt idx="433">
                  <c:v>9.7929999999999993</c:v>
                </c:pt>
                <c:pt idx="434">
                  <c:v>9.8759999999999994</c:v>
                </c:pt>
                <c:pt idx="435">
                  <c:v>9.9079999999999995</c:v>
                </c:pt>
                <c:pt idx="436">
                  <c:v>9.8979999999999997</c:v>
                </c:pt>
                <c:pt idx="437">
                  <c:v>9.907</c:v>
                </c:pt>
                <c:pt idx="438">
                  <c:v>9.9749999999999996</c:v>
                </c:pt>
                <c:pt idx="439">
                  <c:v>10.098000000000001</c:v>
                </c:pt>
                <c:pt idx="440">
                  <c:v>10.093999999999999</c:v>
                </c:pt>
                <c:pt idx="441">
                  <c:v>10.013999999999999</c:v>
                </c:pt>
                <c:pt idx="442">
                  <c:v>10.012</c:v>
                </c:pt>
                <c:pt idx="443">
                  <c:v>10.087999999999999</c:v>
                </c:pt>
                <c:pt idx="444">
                  <c:v>10.061</c:v>
                </c:pt>
                <c:pt idx="445">
                  <c:v>10.057</c:v>
                </c:pt>
                <c:pt idx="446">
                  <c:v>9.9860000000000007</c:v>
                </c:pt>
                <c:pt idx="447">
                  <c:v>9.8949999999999996</c:v>
                </c:pt>
                <c:pt idx="448">
                  <c:v>9.8979999999999997</c:v>
                </c:pt>
                <c:pt idx="449">
                  <c:v>9.7919999999999998</c:v>
                </c:pt>
                <c:pt idx="450">
                  <c:v>9.7859999999999996</c:v>
                </c:pt>
                <c:pt idx="451">
                  <c:v>9.718</c:v>
                </c:pt>
                <c:pt idx="452">
                  <c:v>9.7449999999999992</c:v>
                </c:pt>
                <c:pt idx="453">
                  <c:v>9.6430000000000007</c:v>
                </c:pt>
                <c:pt idx="454">
                  <c:v>9.5579999999999998</c:v>
                </c:pt>
                <c:pt idx="455">
                  <c:v>9.5410000000000004</c:v>
                </c:pt>
                <c:pt idx="456">
                  <c:v>9.5609999999999999</c:v>
                </c:pt>
                <c:pt idx="457">
                  <c:v>9.52</c:v>
                </c:pt>
                <c:pt idx="458">
                  <c:v>9.3490000000000002</c:v>
                </c:pt>
                <c:pt idx="459">
                  <c:v>9.2650000000000006</c:v>
                </c:pt>
                <c:pt idx="460">
                  <c:v>9.1709999999999994</c:v>
                </c:pt>
                <c:pt idx="461">
                  <c:v>9.1349999999999998</c:v>
                </c:pt>
                <c:pt idx="462">
                  <c:v>9.16</c:v>
                </c:pt>
                <c:pt idx="463">
                  <c:v>9.0609999999999999</c:v>
                </c:pt>
                <c:pt idx="464">
                  <c:v>8.984</c:v>
                </c:pt>
                <c:pt idx="465">
                  <c:v>8.8689999999999998</c:v>
                </c:pt>
                <c:pt idx="466">
                  <c:v>8.891</c:v>
                </c:pt>
                <c:pt idx="467">
                  <c:v>8.8859999999999992</c:v>
                </c:pt>
                <c:pt idx="468">
                  <c:v>8.8829999999999991</c:v>
                </c:pt>
                <c:pt idx="469">
                  <c:v>8.8620000000000001</c:v>
                </c:pt>
                <c:pt idx="470">
                  <c:v>8.9179999999999993</c:v>
                </c:pt>
                <c:pt idx="471">
                  <c:v>9.0589999999999993</c:v>
                </c:pt>
                <c:pt idx="472">
                  <c:v>9.0220000000000002</c:v>
                </c:pt>
                <c:pt idx="473">
                  <c:v>9.0449999999999999</c:v>
                </c:pt>
                <c:pt idx="474">
                  <c:v>9.1300000000000008</c:v>
                </c:pt>
                <c:pt idx="475">
                  <c:v>9.0359999999999996</c:v>
                </c:pt>
                <c:pt idx="476">
                  <c:v>9.0389999999999997</c:v>
                </c:pt>
                <c:pt idx="477">
                  <c:v>9.0820000000000007</c:v>
                </c:pt>
                <c:pt idx="478">
                  <c:v>8.9969999999999999</c:v>
                </c:pt>
                <c:pt idx="479">
                  <c:v>8.9559999999999995</c:v>
                </c:pt>
                <c:pt idx="480">
                  <c:v>8.9250000000000007</c:v>
                </c:pt>
                <c:pt idx="481">
                  <c:v>8.9710000000000001</c:v>
                </c:pt>
                <c:pt idx="482">
                  <c:v>8.94</c:v>
                </c:pt>
                <c:pt idx="483">
                  <c:v>8.9320000000000004</c:v>
                </c:pt>
                <c:pt idx="484">
                  <c:v>8.891</c:v>
                </c:pt>
                <c:pt idx="485">
                  <c:v>8.8699999999999992</c:v>
                </c:pt>
                <c:pt idx="486">
                  <c:v>8.8529999999999998</c:v>
                </c:pt>
                <c:pt idx="487">
                  <c:v>8.9139999999999997</c:v>
                </c:pt>
                <c:pt idx="488">
                  <c:v>8.9789999999999992</c:v>
                </c:pt>
                <c:pt idx="489">
                  <c:v>8.984</c:v>
                </c:pt>
                <c:pt idx="490">
                  <c:v>8.9949999999999992</c:v>
                </c:pt>
                <c:pt idx="491">
                  <c:v>8.9930000000000003</c:v>
                </c:pt>
                <c:pt idx="492">
                  <c:v>8.9990000000000006</c:v>
                </c:pt>
                <c:pt idx="493">
                  <c:v>8.9440000000000008</c:v>
                </c:pt>
                <c:pt idx="494">
                  <c:v>8.907</c:v>
                </c:pt>
                <c:pt idx="495">
                  <c:v>8.9450000000000003</c:v>
                </c:pt>
                <c:pt idx="496">
                  <c:v>8.9670000000000005</c:v>
                </c:pt>
                <c:pt idx="497">
                  <c:v>8.968</c:v>
                </c:pt>
                <c:pt idx="498">
                  <c:v>8.952</c:v>
                </c:pt>
                <c:pt idx="499">
                  <c:v>8.9179999999999993</c:v>
                </c:pt>
                <c:pt idx="500">
                  <c:v>8.8360000000000003</c:v>
                </c:pt>
                <c:pt idx="501">
                  <c:v>8.8209999999999997</c:v>
                </c:pt>
                <c:pt idx="502">
                  <c:v>8.7759999999999998</c:v>
                </c:pt>
                <c:pt idx="503">
                  <c:v>8.7799999999999994</c:v>
                </c:pt>
                <c:pt idx="504">
                  <c:v>8.7850000000000001</c:v>
                </c:pt>
                <c:pt idx="505">
                  <c:v>8.7590000000000003</c:v>
                </c:pt>
                <c:pt idx="506">
                  <c:v>8.7430000000000003</c:v>
                </c:pt>
                <c:pt idx="507">
                  <c:v>8.7469999999999999</c:v>
                </c:pt>
                <c:pt idx="508">
                  <c:v>8.7710000000000008</c:v>
                </c:pt>
                <c:pt idx="509">
                  <c:v>8.7560000000000002</c:v>
                </c:pt>
                <c:pt idx="510">
                  <c:v>8.782</c:v>
                </c:pt>
                <c:pt idx="511">
                  <c:v>8.7710000000000008</c:v>
                </c:pt>
                <c:pt idx="512">
                  <c:v>8.7490000000000006</c:v>
                </c:pt>
                <c:pt idx="513">
                  <c:v>8.7409999999999997</c:v>
                </c:pt>
                <c:pt idx="514">
                  <c:v>8.7330000000000005</c:v>
                </c:pt>
                <c:pt idx="515">
                  <c:v>8.7219999999999995</c:v>
                </c:pt>
                <c:pt idx="516">
                  <c:v>8.734</c:v>
                </c:pt>
                <c:pt idx="517">
                  <c:v>8.7479999999999993</c:v>
                </c:pt>
                <c:pt idx="518">
                  <c:v>8.7490000000000006</c:v>
                </c:pt>
                <c:pt idx="519">
                  <c:v>8.7240000000000002</c:v>
                </c:pt>
                <c:pt idx="520">
                  <c:v>8.7089999999999996</c:v>
                </c:pt>
                <c:pt idx="521">
                  <c:v>8.6170000000000009</c:v>
                </c:pt>
                <c:pt idx="522">
                  <c:v>8.641</c:v>
                </c:pt>
                <c:pt idx="523">
                  <c:v>8.6289999999999996</c:v>
                </c:pt>
                <c:pt idx="524">
                  <c:v>8.6549999999999994</c:v>
                </c:pt>
                <c:pt idx="525">
                  <c:v>8.6530000000000005</c:v>
                </c:pt>
                <c:pt idx="526">
                  <c:v>8.6590000000000007</c:v>
                </c:pt>
                <c:pt idx="527">
                  <c:v>8.67</c:v>
                </c:pt>
                <c:pt idx="528">
                  <c:v>8.734</c:v>
                </c:pt>
                <c:pt idx="529">
                  <c:v>8.7210000000000001</c:v>
                </c:pt>
                <c:pt idx="530">
                  <c:v>8.7629999999999999</c:v>
                </c:pt>
                <c:pt idx="531">
                  <c:v>8.7639999999999993</c:v>
                </c:pt>
                <c:pt idx="532">
                  <c:v>8.75</c:v>
                </c:pt>
                <c:pt idx="533">
                  <c:v>8.7449999999999992</c:v>
                </c:pt>
                <c:pt idx="534">
                  <c:v>8.7029999999999994</c:v>
                </c:pt>
                <c:pt idx="535">
                  <c:v>8.7430000000000003</c:v>
                </c:pt>
                <c:pt idx="536">
                  <c:v>8.75</c:v>
                </c:pt>
                <c:pt idx="537">
                  <c:v>8.7469999999999999</c:v>
                </c:pt>
                <c:pt idx="538">
                  <c:v>8.6760000000000002</c:v>
                </c:pt>
                <c:pt idx="539">
                  <c:v>8.6880000000000006</c:v>
                </c:pt>
                <c:pt idx="540">
                  <c:v>8.7089999999999996</c:v>
                </c:pt>
                <c:pt idx="541">
                  <c:v>8.69</c:v>
                </c:pt>
                <c:pt idx="542">
                  <c:v>8.7010000000000005</c:v>
                </c:pt>
                <c:pt idx="543">
                  <c:v>8.6890000000000001</c:v>
                </c:pt>
                <c:pt idx="544">
                  <c:v>8.7029999999999994</c:v>
                </c:pt>
                <c:pt idx="545">
                  <c:v>8.6869999999999994</c:v>
                </c:pt>
                <c:pt idx="546">
                  <c:v>8.702</c:v>
                </c:pt>
                <c:pt idx="547">
                  <c:v>8.6940000000000008</c:v>
                </c:pt>
                <c:pt idx="548">
                  <c:v>8.6790000000000003</c:v>
                </c:pt>
                <c:pt idx="549">
                  <c:v>8.6419999999999995</c:v>
                </c:pt>
                <c:pt idx="550">
                  <c:v>8.6170000000000009</c:v>
                </c:pt>
                <c:pt idx="551">
                  <c:v>8.5500000000000007</c:v>
                </c:pt>
                <c:pt idx="552">
                  <c:v>8.4890000000000008</c:v>
                </c:pt>
                <c:pt idx="553">
                  <c:v>8.4670000000000005</c:v>
                </c:pt>
                <c:pt idx="554">
                  <c:v>8.3800000000000008</c:v>
                </c:pt>
                <c:pt idx="555">
                  <c:v>8.3040000000000003</c:v>
                </c:pt>
                <c:pt idx="556">
                  <c:v>8.2330000000000005</c:v>
                </c:pt>
                <c:pt idx="557">
                  <c:v>8.2240000000000002</c:v>
                </c:pt>
                <c:pt idx="558">
                  <c:v>8.1999999999999993</c:v>
                </c:pt>
                <c:pt idx="559">
                  <c:v>8.0449999999999999</c:v>
                </c:pt>
                <c:pt idx="560">
                  <c:v>8.0660000000000007</c:v>
                </c:pt>
                <c:pt idx="561">
                  <c:v>8.0820000000000007</c:v>
                </c:pt>
                <c:pt idx="562">
                  <c:v>8.0449999999999999</c:v>
                </c:pt>
                <c:pt idx="563">
                  <c:v>7.9580000000000002</c:v>
                </c:pt>
                <c:pt idx="564">
                  <c:v>7.8559999999999999</c:v>
                </c:pt>
                <c:pt idx="565">
                  <c:v>7.8840000000000003</c:v>
                </c:pt>
                <c:pt idx="566">
                  <c:v>7.8470000000000004</c:v>
                </c:pt>
                <c:pt idx="567">
                  <c:v>7.7190000000000003</c:v>
                </c:pt>
                <c:pt idx="568">
                  <c:v>7.6859999999999999</c:v>
                </c:pt>
                <c:pt idx="569">
                  <c:v>7.6630000000000003</c:v>
                </c:pt>
                <c:pt idx="570">
                  <c:v>7.5819999999999999</c:v>
                </c:pt>
                <c:pt idx="571">
                  <c:v>7.5739999999999998</c:v>
                </c:pt>
                <c:pt idx="572">
                  <c:v>7.4550000000000001</c:v>
                </c:pt>
                <c:pt idx="573">
                  <c:v>7.4969999999999999</c:v>
                </c:pt>
                <c:pt idx="574">
                  <c:v>7.5250000000000004</c:v>
                </c:pt>
                <c:pt idx="575">
                  <c:v>7.601</c:v>
                </c:pt>
                <c:pt idx="576">
                  <c:v>7.5519999999999996</c:v>
                </c:pt>
                <c:pt idx="577">
                  <c:v>7.6760000000000002</c:v>
                </c:pt>
                <c:pt idx="578">
                  <c:v>7.7210000000000001</c:v>
                </c:pt>
                <c:pt idx="579">
                  <c:v>7.641</c:v>
                </c:pt>
                <c:pt idx="580">
                  <c:v>7.5919999999999996</c:v>
                </c:pt>
                <c:pt idx="581">
                  <c:v>7.5490000000000004</c:v>
                </c:pt>
                <c:pt idx="582">
                  <c:v>7.577</c:v>
                </c:pt>
                <c:pt idx="583">
                  <c:v>7.5609999999999999</c:v>
                </c:pt>
                <c:pt idx="584">
                  <c:v>7.5339999999999998</c:v>
                </c:pt>
                <c:pt idx="585">
                  <c:v>7.5250000000000004</c:v>
                </c:pt>
                <c:pt idx="586">
                  <c:v>7.5469999999999997</c:v>
                </c:pt>
                <c:pt idx="587">
                  <c:v>7.5469999999999997</c:v>
                </c:pt>
                <c:pt idx="588">
                  <c:v>7.5549999999999997</c:v>
                </c:pt>
                <c:pt idx="589">
                  <c:v>7.5519999999999996</c:v>
                </c:pt>
                <c:pt idx="590">
                  <c:v>7.4249999999999998</c:v>
                </c:pt>
                <c:pt idx="591">
                  <c:v>7.3479999999999999</c:v>
                </c:pt>
                <c:pt idx="592">
                  <c:v>7.3689999999999998</c:v>
                </c:pt>
                <c:pt idx="593">
                  <c:v>7.3470000000000004</c:v>
                </c:pt>
                <c:pt idx="594">
                  <c:v>7.3380000000000001</c:v>
                </c:pt>
                <c:pt idx="595">
                  <c:v>7.2949999999999999</c:v>
                </c:pt>
                <c:pt idx="596">
                  <c:v>7.2619999999999996</c:v>
                </c:pt>
                <c:pt idx="597">
                  <c:v>7.1589999999999998</c:v>
                </c:pt>
                <c:pt idx="598">
                  <c:v>7.1379999999999999</c:v>
                </c:pt>
                <c:pt idx="599">
                  <c:v>7.0679999999999996</c:v>
                </c:pt>
                <c:pt idx="600">
                  <c:v>7.0469999999999997</c:v>
                </c:pt>
                <c:pt idx="601">
                  <c:v>7.0880000000000001</c:v>
                </c:pt>
                <c:pt idx="602">
                  <c:v>7.0780000000000003</c:v>
                </c:pt>
                <c:pt idx="603">
                  <c:v>7.0579999999999998</c:v>
                </c:pt>
                <c:pt idx="604">
                  <c:v>7.0410000000000004</c:v>
                </c:pt>
                <c:pt idx="605">
                  <c:v>7.0140000000000002</c:v>
                </c:pt>
                <c:pt idx="606">
                  <c:v>7.0149999999999997</c:v>
                </c:pt>
                <c:pt idx="607">
                  <c:v>7.0110000000000001</c:v>
                </c:pt>
                <c:pt idx="608">
                  <c:v>6.9550000000000001</c:v>
                </c:pt>
                <c:pt idx="609">
                  <c:v>6.86</c:v>
                </c:pt>
                <c:pt idx="610">
                  <c:v>6.8890000000000002</c:v>
                </c:pt>
                <c:pt idx="611">
                  <c:v>6.9859999999999998</c:v>
                </c:pt>
                <c:pt idx="612">
                  <c:v>7.1219999999999999</c:v>
                </c:pt>
                <c:pt idx="613">
                  <c:v>6.9640000000000004</c:v>
                </c:pt>
                <c:pt idx="614">
                  <c:v>6.9420000000000002</c:v>
                </c:pt>
                <c:pt idx="615">
                  <c:v>7.0309999999999997</c:v>
                </c:pt>
                <c:pt idx="616">
                  <c:v>7.0650000000000004</c:v>
                </c:pt>
                <c:pt idx="617">
                  <c:v>6.9690000000000003</c:v>
                </c:pt>
                <c:pt idx="618">
                  <c:v>6.9029999999999996</c:v>
                </c:pt>
                <c:pt idx="619">
                  <c:v>7.0190000000000001</c:v>
                </c:pt>
                <c:pt idx="620">
                  <c:v>7.008</c:v>
                </c:pt>
                <c:pt idx="621">
                  <c:v>6.9989999999999997</c:v>
                </c:pt>
                <c:pt idx="622">
                  <c:v>6.9619999999999997</c:v>
                </c:pt>
                <c:pt idx="623">
                  <c:v>6.9450000000000003</c:v>
                </c:pt>
                <c:pt idx="624">
                  <c:v>6.8810000000000002</c:v>
                </c:pt>
                <c:pt idx="625">
                  <c:v>6.8520000000000003</c:v>
                </c:pt>
                <c:pt idx="626">
                  <c:v>6.867</c:v>
                </c:pt>
                <c:pt idx="627">
                  <c:v>6.9749999999999996</c:v>
                </c:pt>
                <c:pt idx="628">
                  <c:v>6.9269999999999996</c:v>
                </c:pt>
                <c:pt idx="629">
                  <c:v>6.9429999999999996</c:v>
                </c:pt>
                <c:pt idx="630">
                  <c:v>6.944</c:v>
                </c:pt>
                <c:pt idx="631">
                  <c:v>6.9290000000000003</c:v>
                </c:pt>
                <c:pt idx="632">
                  <c:v>6.875</c:v>
                </c:pt>
                <c:pt idx="633">
                  <c:v>6.8819999999999997</c:v>
                </c:pt>
                <c:pt idx="634">
                  <c:v>6.7190000000000003</c:v>
                </c:pt>
                <c:pt idx="635">
                  <c:v>6.6920000000000002</c:v>
                </c:pt>
                <c:pt idx="636">
                  <c:v>6.6760000000000002</c:v>
                </c:pt>
                <c:pt idx="637">
                  <c:v>6.6379999999999999</c:v>
                </c:pt>
                <c:pt idx="638">
                  <c:v>6.6239999999999997</c:v>
                </c:pt>
                <c:pt idx="639">
                  <c:v>6.5759999999999996</c:v>
                </c:pt>
                <c:pt idx="640">
                  <c:v>6.5949999999999998</c:v>
                </c:pt>
                <c:pt idx="641">
                  <c:v>6.5819999999999999</c:v>
                </c:pt>
                <c:pt idx="642">
                  <c:v>6.6079999999999997</c:v>
                </c:pt>
                <c:pt idx="643">
                  <c:v>6.6589999999999998</c:v>
                </c:pt>
                <c:pt idx="644">
                  <c:v>6.67</c:v>
                </c:pt>
                <c:pt idx="645">
                  <c:v>6.6230000000000002</c:v>
                </c:pt>
                <c:pt idx="646">
                  <c:v>6.7060000000000004</c:v>
                </c:pt>
                <c:pt idx="647">
                  <c:v>6.6740000000000004</c:v>
                </c:pt>
                <c:pt idx="648">
                  <c:v>6.6779999999999999</c:v>
                </c:pt>
                <c:pt idx="649">
                  <c:v>6.7050000000000001</c:v>
                </c:pt>
                <c:pt idx="650">
                  <c:v>6.73</c:v>
                </c:pt>
                <c:pt idx="651">
                  <c:v>6.7030000000000003</c:v>
                </c:pt>
                <c:pt idx="652">
                  <c:v>6.6950000000000003</c:v>
                </c:pt>
                <c:pt idx="653">
                  <c:v>6.6340000000000003</c:v>
                </c:pt>
                <c:pt idx="654">
                  <c:v>6.633</c:v>
                </c:pt>
                <c:pt idx="655">
                  <c:v>6.5839999999999996</c:v>
                </c:pt>
                <c:pt idx="656">
                  <c:v>6.6050000000000004</c:v>
                </c:pt>
                <c:pt idx="657">
                  <c:v>6.5709999999999997</c:v>
                </c:pt>
                <c:pt idx="658">
                  <c:v>6.6459999999999999</c:v>
                </c:pt>
                <c:pt idx="659">
                  <c:v>6.633</c:v>
                </c:pt>
                <c:pt idx="660">
                  <c:v>6.6820000000000004</c:v>
                </c:pt>
                <c:pt idx="661">
                  <c:v>6.69</c:v>
                </c:pt>
                <c:pt idx="662">
                  <c:v>6.9420000000000002</c:v>
                </c:pt>
                <c:pt idx="663">
                  <c:v>6.8879999999999999</c:v>
                </c:pt>
                <c:pt idx="664">
                  <c:v>6.8010000000000002</c:v>
                </c:pt>
                <c:pt idx="665">
                  <c:v>6.9029999999999996</c:v>
                </c:pt>
                <c:pt idx="666">
                  <c:v>6.8739999999999997</c:v>
                </c:pt>
                <c:pt idx="667">
                  <c:v>6.8209999999999997</c:v>
                </c:pt>
                <c:pt idx="668">
                  <c:v>6.8120000000000003</c:v>
                </c:pt>
                <c:pt idx="669">
                  <c:v>6.7770000000000001</c:v>
                </c:pt>
                <c:pt idx="670">
                  <c:v>6.8010000000000002</c:v>
                </c:pt>
                <c:pt idx="671">
                  <c:v>6.8090000000000002</c:v>
                </c:pt>
                <c:pt idx="672">
                  <c:v>6.8289999999999997</c:v>
                </c:pt>
                <c:pt idx="673">
                  <c:v>6.9249999999999998</c:v>
                </c:pt>
                <c:pt idx="674">
                  <c:v>7.0919999999999996</c:v>
                </c:pt>
                <c:pt idx="675">
                  <c:v>7.0629999999999997</c:v>
                </c:pt>
                <c:pt idx="676">
                  <c:v>7.0839999999999996</c:v>
                </c:pt>
                <c:pt idx="677">
                  <c:v>6.9779999999999998</c:v>
                </c:pt>
                <c:pt idx="678">
                  <c:v>6.9969999999999999</c:v>
                </c:pt>
                <c:pt idx="679">
                  <c:v>6.9610000000000003</c:v>
                </c:pt>
                <c:pt idx="680">
                  <c:v>6.9749999999999996</c:v>
                </c:pt>
                <c:pt idx="681">
                  <c:v>6.9710000000000001</c:v>
                </c:pt>
                <c:pt idx="682">
                  <c:v>7.1040000000000001</c:v>
                </c:pt>
                <c:pt idx="683">
                  <c:v>7.0759999999999996</c:v>
                </c:pt>
                <c:pt idx="684">
                  <c:v>7.0759999999999996</c:v>
                </c:pt>
                <c:pt idx="685">
                  <c:v>6.9960000000000004</c:v>
                </c:pt>
                <c:pt idx="686">
                  <c:v>6.7869999999999999</c:v>
                </c:pt>
                <c:pt idx="687">
                  <c:v>6.8140000000000001</c:v>
                </c:pt>
                <c:pt idx="688">
                  <c:v>6.7649999999999997</c:v>
                </c:pt>
                <c:pt idx="689">
                  <c:v>6.8209999999999997</c:v>
                </c:pt>
                <c:pt idx="690">
                  <c:v>6.8220000000000001</c:v>
                </c:pt>
                <c:pt idx="691">
                  <c:v>6.7729999999999997</c:v>
                </c:pt>
                <c:pt idx="692">
                  <c:v>6.7329999999999997</c:v>
                </c:pt>
                <c:pt idx="693">
                  <c:v>6.7329999999999997</c:v>
                </c:pt>
                <c:pt idx="694">
                  <c:v>6.7329999999999997</c:v>
                </c:pt>
                <c:pt idx="695">
                  <c:v>6.7789999999999999</c:v>
                </c:pt>
                <c:pt idx="696">
                  <c:v>6.81</c:v>
                </c:pt>
                <c:pt idx="697">
                  <c:v>6.7930000000000001</c:v>
                </c:pt>
                <c:pt idx="698">
                  <c:v>6.7690000000000001</c:v>
                </c:pt>
                <c:pt idx="699">
                  <c:v>6.8179999999999996</c:v>
                </c:pt>
                <c:pt idx="700">
                  <c:v>6.7670000000000003</c:v>
                </c:pt>
                <c:pt idx="701">
                  <c:v>6.7569999999999997</c:v>
                </c:pt>
                <c:pt idx="702">
                  <c:v>6.71</c:v>
                </c:pt>
                <c:pt idx="703">
                  <c:v>6.6820000000000004</c:v>
                </c:pt>
                <c:pt idx="704">
                  <c:v>6.6420000000000003</c:v>
                </c:pt>
                <c:pt idx="705">
                  <c:v>6.6029999999999998</c:v>
                </c:pt>
                <c:pt idx="706">
                  <c:v>6.6029999999999998</c:v>
                </c:pt>
                <c:pt idx="707">
                  <c:v>6.5949999999999998</c:v>
                </c:pt>
                <c:pt idx="708">
                  <c:v>6.5510000000000002</c:v>
                </c:pt>
                <c:pt idx="709">
                  <c:v>6.4710000000000001</c:v>
                </c:pt>
                <c:pt idx="710">
                  <c:v>6.4409999999999998</c:v>
                </c:pt>
                <c:pt idx="711">
                  <c:v>6.3869999999999996</c:v>
                </c:pt>
                <c:pt idx="712">
                  <c:v>6.3929999999999998</c:v>
                </c:pt>
                <c:pt idx="713">
                  <c:v>6.4050000000000002</c:v>
                </c:pt>
                <c:pt idx="714">
                  <c:v>6.4050000000000002</c:v>
                </c:pt>
                <c:pt idx="715">
                  <c:v>6.3689999999999998</c:v>
                </c:pt>
                <c:pt idx="716">
                  <c:v>6.3609999999999998</c:v>
                </c:pt>
                <c:pt idx="717">
                  <c:v>6.633</c:v>
                </c:pt>
                <c:pt idx="718">
                  <c:v>6.407</c:v>
                </c:pt>
                <c:pt idx="719">
                  <c:v>6.4589999999999996</c:v>
                </c:pt>
                <c:pt idx="720">
                  <c:v>6.4560000000000004</c:v>
                </c:pt>
                <c:pt idx="721">
                  <c:v>6.5119999999999996</c:v>
                </c:pt>
                <c:pt idx="722">
                  <c:v>6.5549999999999997</c:v>
                </c:pt>
                <c:pt idx="723">
                  <c:v>6.569</c:v>
                </c:pt>
                <c:pt idx="724">
                  <c:v>6.5119999999999996</c:v>
                </c:pt>
                <c:pt idx="725">
                  <c:v>6.5090000000000003</c:v>
                </c:pt>
                <c:pt idx="726">
                  <c:v>6.54</c:v>
                </c:pt>
                <c:pt idx="727">
                  <c:v>6.5709999999999997</c:v>
                </c:pt>
                <c:pt idx="728">
                  <c:v>6.5119999999999996</c:v>
                </c:pt>
                <c:pt idx="729">
                  <c:v>6.4550000000000001</c:v>
                </c:pt>
                <c:pt idx="730">
                  <c:v>6.3710000000000004</c:v>
                </c:pt>
                <c:pt idx="731">
                  <c:v>6.3849999999999998</c:v>
                </c:pt>
                <c:pt idx="732">
                  <c:v>6.3579999999999997</c:v>
                </c:pt>
                <c:pt idx="733">
                  <c:v>6.3940000000000001</c:v>
                </c:pt>
                <c:pt idx="734">
                  <c:v>6.3769999999999998</c:v>
                </c:pt>
                <c:pt idx="735">
                  <c:v>6.3979999999999997</c:v>
                </c:pt>
                <c:pt idx="736">
                  <c:v>6.3630000000000004</c:v>
                </c:pt>
                <c:pt idx="737">
                  <c:v>6.3559999999999999</c:v>
                </c:pt>
                <c:pt idx="738">
                  <c:v>6.3559999999999999</c:v>
                </c:pt>
                <c:pt idx="739">
                  <c:v>6.37</c:v>
                </c:pt>
                <c:pt idx="740">
                  <c:v>6.3840000000000003</c:v>
                </c:pt>
                <c:pt idx="741">
                  <c:v>6.3890000000000002</c:v>
                </c:pt>
                <c:pt idx="742">
                  <c:v>6.3479999999999999</c:v>
                </c:pt>
                <c:pt idx="743">
                  <c:v>6.3179999999999996</c:v>
                </c:pt>
                <c:pt idx="744">
                  <c:v>6.3310000000000004</c:v>
                </c:pt>
                <c:pt idx="745">
                  <c:v>6.2990000000000004</c:v>
                </c:pt>
                <c:pt idx="746">
                  <c:v>6.2919999999999998</c:v>
                </c:pt>
                <c:pt idx="747">
                  <c:v>6.2569999999999997</c:v>
                </c:pt>
                <c:pt idx="748">
                  <c:v>6.2850000000000001</c:v>
                </c:pt>
                <c:pt idx="749">
                  <c:v>6.2640000000000002</c:v>
                </c:pt>
                <c:pt idx="750">
                  <c:v>6.2850000000000001</c:v>
                </c:pt>
                <c:pt idx="751">
                  <c:v>6.2</c:v>
                </c:pt>
                <c:pt idx="752">
                  <c:v>6.3259999999999996</c:v>
                </c:pt>
                <c:pt idx="753">
                  <c:v>6.2629999999999999</c:v>
                </c:pt>
                <c:pt idx="754">
                  <c:v>6.27</c:v>
                </c:pt>
                <c:pt idx="755">
                  <c:v>6.2839999999999998</c:v>
                </c:pt>
                <c:pt idx="756">
                  <c:v>6.2489999999999997</c:v>
                </c:pt>
                <c:pt idx="757">
                  <c:v>6.2210000000000001</c:v>
                </c:pt>
                <c:pt idx="758">
                  <c:v>6.2140000000000004</c:v>
                </c:pt>
                <c:pt idx="759">
                  <c:v>6.2279999999999998</c:v>
                </c:pt>
                <c:pt idx="760">
                  <c:v>6.242</c:v>
                </c:pt>
                <c:pt idx="761">
                  <c:v>6.2270000000000003</c:v>
                </c:pt>
                <c:pt idx="762">
                  <c:v>6.1929999999999996</c:v>
                </c:pt>
                <c:pt idx="763">
                  <c:v>6.1920000000000002</c:v>
                </c:pt>
                <c:pt idx="764">
                  <c:v>6.2939999999999996</c:v>
                </c:pt>
                <c:pt idx="765">
                  <c:v>6.3319999999999999</c:v>
                </c:pt>
                <c:pt idx="766">
                  <c:v>6.3959999999999999</c:v>
                </c:pt>
                <c:pt idx="767">
                  <c:v>6.3739999999999997</c:v>
                </c:pt>
                <c:pt idx="768">
                  <c:v>6.2830000000000004</c:v>
                </c:pt>
                <c:pt idx="769">
                  <c:v>6.4020000000000001</c:v>
                </c:pt>
                <c:pt idx="770">
                  <c:v>6.3879999999999999</c:v>
                </c:pt>
                <c:pt idx="771">
                  <c:v>6.3529999999999998</c:v>
                </c:pt>
                <c:pt idx="772">
                  <c:v>6.4160000000000004</c:v>
                </c:pt>
                <c:pt idx="773">
                  <c:v>6.3879999999999999</c:v>
                </c:pt>
                <c:pt idx="774">
                  <c:v>6.3689999999999998</c:v>
                </c:pt>
                <c:pt idx="775">
                  <c:v>6.3310000000000004</c:v>
                </c:pt>
                <c:pt idx="776">
                  <c:v>6.3040000000000003</c:v>
                </c:pt>
                <c:pt idx="777">
                  <c:v>6.3239999999999998</c:v>
                </c:pt>
                <c:pt idx="778">
                  <c:v>6.3949999999999996</c:v>
                </c:pt>
                <c:pt idx="779">
                  <c:v>6.3879999999999999</c:v>
                </c:pt>
                <c:pt idx="780">
                  <c:v>6.3730000000000002</c:v>
                </c:pt>
                <c:pt idx="781">
                  <c:v>6.3940000000000001</c:v>
                </c:pt>
                <c:pt idx="782">
                  <c:v>6.3730000000000002</c:v>
                </c:pt>
                <c:pt idx="783">
                  <c:v>6.3760000000000003</c:v>
                </c:pt>
                <c:pt idx="784">
                  <c:v>6.3620000000000001</c:v>
                </c:pt>
                <c:pt idx="785">
                  <c:v>6.3369999999999997</c:v>
                </c:pt>
                <c:pt idx="786">
                  <c:v>6.3129999999999997</c:v>
                </c:pt>
                <c:pt idx="787">
                  <c:v>6.274</c:v>
                </c:pt>
                <c:pt idx="788">
                  <c:v>6.2880000000000003</c:v>
                </c:pt>
                <c:pt idx="789">
                  <c:v>6.2590000000000003</c:v>
                </c:pt>
                <c:pt idx="790">
                  <c:v>6.2549999999999999</c:v>
                </c:pt>
                <c:pt idx="791">
                  <c:v>6.2519999999999998</c:v>
                </c:pt>
                <c:pt idx="792">
                  <c:v>6.2590000000000003</c:v>
                </c:pt>
                <c:pt idx="793">
                  <c:v>6.2519999999999998</c:v>
                </c:pt>
                <c:pt idx="794">
                  <c:v>6.1820000000000004</c:v>
                </c:pt>
                <c:pt idx="795">
                  <c:v>6.1529999999999996</c:v>
                </c:pt>
                <c:pt idx="796">
                  <c:v>6.0860000000000003</c:v>
                </c:pt>
                <c:pt idx="797">
                  <c:v>6.0419999999999998</c:v>
                </c:pt>
                <c:pt idx="798">
                  <c:v>6.0279999999999996</c:v>
                </c:pt>
                <c:pt idx="799">
                  <c:v>5.9749999999999996</c:v>
                </c:pt>
                <c:pt idx="800">
                  <c:v>5.98</c:v>
                </c:pt>
                <c:pt idx="801">
                  <c:v>5.944</c:v>
                </c:pt>
                <c:pt idx="802">
                  <c:v>5.9790000000000001</c:v>
                </c:pt>
                <c:pt idx="803">
                  <c:v>5.9649999999999999</c:v>
                </c:pt>
                <c:pt idx="804">
                  <c:v>5.9880000000000004</c:v>
                </c:pt>
                <c:pt idx="805">
                  <c:v>5.9390000000000001</c:v>
                </c:pt>
                <c:pt idx="806">
                  <c:v>5.8879999999999999</c:v>
                </c:pt>
                <c:pt idx="807">
                  <c:v>5.8949999999999996</c:v>
                </c:pt>
                <c:pt idx="808">
                  <c:v>5.8330000000000002</c:v>
                </c:pt>
                <c:pt idx="809">
                  <c:v>5.8710000000000004</c:v>
                </c:pt>
                <c:pt idx="810">
                  <c:v>5.8940000000000001</c:v>
                </c:pt>
                <c:pt idx="811">
                  <c:v>5.9359999999999999</c:v>
                </c:pt>
                <c:pt idx="812">
                  <c:v>6.032</c:v>
                </c:pt>
                <c:pt idx="813">
                  <c:v>6.0460000000000003</c:v>
                </c:pt>
                <c:pt idx="814">
                  <c:v>6.0039999999999996</c:v>
                </c:pt>
                <c:pt idx="815">
                  <c:v>5.9580000000000002</c:v>
                </c:pt>
                <c:pt idx="816">
                  <c:v>5.976</c:v>
                </c:pt>
                <c:pt idx="817">
                  <c:v>5.9859999999999998</c:v>
                </c:pt>
                <c:pt idx="818">
                  <c:v>6.0389999999999997</c:v>
                </c:pt>
                <c:pt idx="819">
                  <c:v>6.0469999999999997</c:v>
                </c:pt>
                <c:pt idx="820">
                  <c:v>6.0519999999999996</c:v>
                </c:pt>
                <c:pt idx="821">
                  <c:v>6.0860000000000003</c:v>
                </c:pt>
                <c:pt idx="822">
                  <c:v>6.0730000000000004</c:v>
                </c:pt>
                <c:pt idx="823">
                  <c:v>6.0309999999999997</c:v>
                </c:pt>
                <c:pt idx="824">
                  <c:v>6.0339999999999998</c:v>
                </c:pt>
                <c:pt idx="825">
                  <c:v>6.0309999999999997</c:v>
                </c:pt>
                <c:pt idx="826">
                  <c:v>6.032</c:v>
                </c:pt>
                <c:pt idx="827">
                  <c:v>6.016</c:v>
                </c:pt>
                <c:pt idx="828">
                  <c:v>6.0090000000000003</c:v>
                </c:pt>
                <c:pt idx="829">
                  <c:v>6.0410000000000004</c:v>
                </c:pt>
                <c:pt idx="830">
                  <c:v>6.0369999999999999</c:v>
                </c:pt>
                <c:pt idx="831">
                  <c:v>6.0579999999999998</c:v>
                </c:pt>
                <c:pt idx="832">
                  <c:v>6.0720000000000001</c:v>
                </c:pt>
                <c:pt idx="833">
                  <c:v>6.0529999999999999</c:v>
                </c:pt>
                <c:pt idx="834">
                  <c:v>6.0529999999999999</c:v>
                </c:pt>
                <c:pt idx="835">
                  <c:v>6.0430000000000001</c:v>
                </c:pt>
                <c:pt idx="836">
                  <c:v>6.0709999999999997</c:v>
                </c:pt>
                <c:pt idx="837">
                  <c:v>6.0220000000000002</c:v>
                </c:pt>
                <c:pt idx="838">
                  <c:v>5.98</c:v>
                </c:pt>
                <c:pt idx="839">
                  <c:v>5.9619999999999997</c:v>
                </c:pt>
                <c:pt idx="840">
                  <c:v>5.9539999999999997</c:v>
                </c:pt>
                <c:pt idx="841">
                  <c:v>5.9189999999999996</c:v>
                </c:pt>
                <c:pt idx="842">
                  <c:v>5.8789999999999996</c:v>
                </c:pt>
                <c:pt idx="843">
                  <c:v>5.9089999999999998</c:v>
                </c:pt>
                <c:pt idx="844">
                  <c:v>5.875</c:v>
                </c:pt>
                <c:pt idx="845">
                  <c:v>5.8529999999999998</c:v>
                </c:pt>
                <c:pt idx="846">
                  <c:v>5.8529999999999998</c:v>
                </c:pt>
                <c:pt idx="847">
                  <c:v>5.8529999999999998</c:v>
                </c:pt>
                <c:pt idx="848">
                  <c:v>5.8109999999999999</c:v>
                </c:pt>
                <c:pt idx="849">
                  <c:v>5.7759999999999998</c:v>
                </c:pt>
                <c:pt idx="850">
                  <c:v>5.7960000000000003</c:v>
                </c:pt>
                <c:pt idx="851">
                  <c:v>5.7309999999999999</c:v>
                </c:pt>
                <c:pt idx="852">
                  <c:v>5.79</c:v>
                </c:pt>
                <c:pt idx="853">
                  <c:v>5.7690000000000001</c:v>
                </c:pt>
                <c:pt idx="854">
                  <c:v>5.7679999999999998</c:v>
                </c:pt>
                <c:pt idx="855">
                  <c:v>5.694</c:v>
                </c:pt>
                <c:pt idx="856">
                  <c:v>5.6559999999999997</c:v>
                </c:pt>
                <c:pt idx="857">
                  <c:v>5.6310000000000002</c:v>
                </c:pt>
                <c:pt idx="858">
                  <c:v>5.6470000000000002</c:v>
                </c:pt>
                <c:pt idx="859">
                  <c:v>5.6589999999999998</c:v>
                </c:pt>
                <c:pt idx="860">
                  <c:v>5.6230000000000002</c:v>
                </c:pt>
                <c:pt idx="861">
                  <c:v>5.585</c:v>
                </c:pt>
                <c:pt idx="862">
                  <c:v>5.5759999999999996</c:v>
                </c:pt>
                <c:pt idx="863">
                  <c:v>5.5439999999999996</c:v>
                </c:pt>
                <c:pt idx="864">
                  <c:v>5.5350000000000001</c:v>
                </c:pt>
                <c:pt idx="865">
                  <c:v>5.5529999999999999</c:v>
                </c:pt>
                <c:pt idx="866">
                  <c:v>5.6479999999999997</c:v>
                </c:pt>
                <c:pt idx="867">
                  <c:v>5.6210000000000004</c:v>
                </c:pt>
                <c:pt idx="868">
                  <c:v>5.6</c:v>
                </c:pt>
                <c:pt idx="869">
                  <c:v>5.5110000000000001</c:v>
                </c:pt>
                <c:pt idx="870">
                  <c:v>5.5039999999999996</c:v>
                </c:pt>
                <c:pt idx="871">
                  <c:v>5.4969999999999999</c:v>
                </c:pt>
                <c:pt idx="872">
                  <c:v>5.4560000000000004</c:v>
                </c:pt>
                <c:pt idx="873">
                  <c:v>5.4119999999999999</c:v>
                </c:pt>
                <c:pt idx="874">
                  <c:v>5.375</c:v>
                </c:pt>
                <c:pt idx="875">
                  <c:v>5.3730000000000002</c:v>
                </c:pt>
                <c:pt idx="876">
                  <c:v>5.37</c:v>
                </c:pt>
                <c:pt idx="877">
                  <c:v>5.375</c:v>
                </c:pt>
                <c:pt idx="878">
                  <c:v>5.4029999999999996</c:v>
                </c:pt>
                <c:pt idx="879">
                  <c:v>5.3760000000000003</c:v>
                </c:pt>
                <c:pt idx="880">
                  <c:v>5.3630000000000004</c:v>
                </c:pt>
                <c:pt idx="881">
                  <c:v>5.3929999999999998</c:v>
                </c:pt>
                <c:pt idx="882">
                  <c:v>5.3780000000000001</c:v>
                </c:pt>
                <c:pt idx="883">
                  <c:v>5.3920000000000003</c:v>
                </c:pt>
                <c:pt idx="884">
                  <c:v>5.3719999999999999</c:v>
                </c:pt>
                <c:pt idx="885">
                  <c:v>5.3550000000000004</c:v>
                </c:pt>
                <c:pt idx="886">
                  <c:v>5.3710000000000004</c:v>
                </c:pt>
                <c:pt idx="887">
                  <c:v>5.3570000000000002</c:v>
                </c:pt>
                <c:pt idx="888">
                  <c:v>5.3220000000000001</c:v>
                </c:pt>
                <c:pt idx="889">
                  <c:v>5.3339999999999996</c:v>
                </c:pt>
                <c:pt idx="890">
                  <c:v>5.3319999999999999</c:v>
                </c:pt>
                <c:pt idx="891">
                  <c:v>5.359</c:v>
                </c:pt>
                <c:pt idx="892">
                  <c:v>5.3520000000000003</c:v>
                </c:pt>
                <c:pt idx="893">
                  <c:v>5.335</c:v>
                </c:pt>
                <c:pt idx="894">
                  <c:v>5.3550000000000004</c:v>
                </c:pt>
                <c:pt idx="895">
                  <c:v>5.3280000000000003</c:v>
                </c:pt>
                <c:pt idx="896">
                  <c:v>5.26</c:v>
                </c:pt>
                <c:pt idx="897">
                  <c:v>5.2069999999999999</c:v>
                </c:pt>
                <c:pt idx="898">
                  <c:v>5.19</c:v>
                </c:pt>
                <c:pt idx="899">
                  <c:v>5.1449999999999996</c:v>
                </c:pt>
                <c:pt idx="900">
                  <c:v>5.1470000000000002</c:v>
                </c:pt>
                <c:pt idx="901">
                  <c:v>5.1529999999999996</c:v>
                </c:pt>
                <c:pt idx="902">
                  <c:v>5.157</c:v>
                </c:pt>
                <c:pt idx="903">
                  <c:v>5.14</c:v>
                </c:pt>
                <c:pt idx="904">
                  <c:v>5.141</c:v>
                </c:pt>
                <c:pt idx="905">
                  <c:v>5.1369999999999996</c:v>
                </c:pt>
                <c:pt idx="906">
                  <c:v>5.1539999999999999</c:v>
                </c:pt>
                <c:pt idx="907">
                  <c:v>5.1520000000000001</c:v>
                </c:pt>
                <c:pt idx="908">
                  <c:v>5.1749999999999998</c:v>
                </c:pt>
                <c:pt idx="909">
                  <c:v>5.22</c:v>
                </c:pt>
                <c:pt idx="910">
                  <c:v>5.1859999999999999</c:v>
                </c:pt>
                <c:pt idx="911">
                  <c:v>5.1760000000000002</c:v>
                </c:pt>
                <c:pt idx="912">
                  <c:v>5.1429999999999998</c:v>
                </c:pt>
                <c:pt idx="913">
                  <c:v>5.1070000000000002</c:v>
                </c:pt>
                <c:pt idx="914">
                  <c:v>5.0960000000000001</c:v>
                </c:pt>
                <c:pt idx="915">
                  <c:v>5.0599999999999996</c:v>
                </c:pt>
                <c:pt idx="916">
                  <c:v>5.0640000000000001</c:v>
                </c:pt>
                <c:pt idx="917">
                  <c:v>5.048</c:v>
                </c:pt>
                <c:pt idx="918">
                  <c:v>5.0540000000000003</c:v>
                </c:pt>
                <c:pt idx="919">
                  <c:v>5.0540000000000003</c:v>
                </c:pt>
                <c:pt idx="920">
                  <c:v>5.0720000000000001</c:v>
                </c:pt>
                <c:pt idx="921">
                  <c:v>5.0599999999999996</c:v>
                </c:pt>
                <c:pt idx="922">
                  <c:v>5.0570000000000004</c:v>
                </c:pt>
                <c:pt idx="923">
                  <c:v>5.0709999999999997</c:v>
                </c:pt>
                <c:pt idx="924">
                  <c:v>5.016</c:v>
                </c:pt>
                <c:pt idx="925">
                  <c:v>5.0149999999999997</c:v>
                </c:pt>
                <c:pt idx="926">
                  <c:v>5.0430000000000001</c:v>
                </c:pt>
                <c:pt idx="927">
                  <c:v>5.08</c:v>
                </c:pt>
                <c:pt idx="928">
                  <c:v>5.0709999999999997</c:v>
                </c:pt>
                <c:pt idx="929">
                  <c:v>5.0789999999999997</c:v>
                </c:pt>
                <c:pt idx="930">
                  <c:v>5.0629999999999997</c:v>
                </c:pt>
                <c:pt idx="931">
                  <c:v>4.9939999999999998</c:v>
                </c:pt>
                <c:pt idx="932">
                  <c:v>5.0030000000000001</c:v>
                </c:pt>
                <c:pt idx="933">
                  <c:v>5.0190000000000001</c:v>
                </c:pt>
                <c:pt idx="934">
                  <c:v>5.101</c:v>
                </c:pt>
                <c:pt idx="935">
                  <c:v>5.0209999999999999</c:v>
                </c:pt>
                <c:pt idx="936">
                  <c:v>5.032</c:v>
                </c:pt>
                <c:pt idx="937">
                  <c:v>5.0309999999999997</c:v>
                </c:pt>
                <c:pt idx="938">
                  <c:v>5.03</c:v>
                </c:pt>
                <c:pt idx="939">
                  <c:v>5.0229999999999997</c:v>
                </c:pt>
                <c:pt idx="940">
                  <c:v>5.0369999999999999</c:v>
                </c:pt>
                <c:pt idx="941">
                  <c:v>5.0549999999999997</c:v>
                </c:pt>
                <c:pt idx="942">
                  <c:v>5.0750000000000002</c:v>
                </c:pt>
                <c:pt idx="943">
                  <c:v>5.0940000000000003</c:v>
                </c:pt>
                <c:pt idx="944">
                  <c:v>5.0919999999999996</c:v>
                </c:pt>
                <c:pt idx="945">
                  <c:v>5.1870000000000003</c:v>
                </c:pt>
                <c:pt idx="946">
                  <c:v>5.194</c:v>
                </c:pt>
                <c:pt idx="947">
                  <c:v>5.1959999999999997</c:v>
                </c:pt>
                <c:pt idx="948">
                  <c:v>5.2160000000000002</c:v>
                </c:pt>
                <c:pt idx="949">
                  <c:v>5.1459999999999999</c:v>
                </c:pt>
                <c:pt idx="950">
                  <c:v>5.0999999999999996</c:v>
                </c:pt>
                <c:pt idx="951">
                  <c:v>5.1349999999999998</c:v>
                </c:pt>
                <c:pt idx="952">
                  <c:v>5.1349999999999998</c:v>
                </c:pt>
                <c:pt idx="953">
                  <c:v>5.1539999999999999</c:v>
                </c:pt>
                <c:pt idx="954">
                  <c:v>5.1390000000000002</c:v>
                </c:pt>
                <c:pt idx="955">
                  <c:v>5.1660000000000004</c:v>
                </c:pt>
                <c:pt idx="956">
                  <c:v>5.1859999999999999</c:v>
                </c:pt>
                <c:pt idx="957">
                  <c:v>5.1710000000000003</c:v>
                </c:pt>
                <c:pt idx="958">
                  <c:v>5.165</c:v>
                </c:pt>
                <c:pt idx="959">
                  <c:v>5.1760000000000002</c:v>
                </c:pt>
                <c:pt idx="960">
                  <c:v>5.1660000000000004</c:v>
                </c:pt>
                <c:pt idx="961">
                  <c:v>5.17</c:v>
                </c:pt>
                <c:pt idx="962">
                  <c:v>5.1310000000000002</c:v>
                </c:pt>
                <c:pt idx="963">
                  <c:v>5.1150000000000002</c:v>
                </c:pt>
                <c:pt idx="964">
                  <c:v>5.1210000000000004</c:v>
                </c:pt>
                <c:pt idx="965">
                  <c:v>5.1130000000000004</c:v>
                </c:pt>
                <c:pt idx="966">
                  <c:v>5.0949999999999998</c:v>
                </c:pt>
                <c:pt idx="967">
                  <c:v>5.0890000000000004</c:v>
                </c:pt>
                <c:pt idx="968">
                  <c:v>5.1050000000000004</c:v>
                </c:pt>
                <c:pt idx="969">
                  <c:v>5.0789999999999997</c:v>
                </c:pt>
                <c:pt idx="970">
                  <c:v>5.0439999999999996</c:v>
                </c:pt>
                <c:pt idx="971">
                  <c:v>5.0810000000000004</c:v>
                </c:pt>
                <c:pt idx="972">
                  <c:v>5.0830000000000002</c:v>
                </c:pt>
                <c:pt idx="973">
                  <c:v>5.0919999999999996</c:v>
                </c:pt>
                <c:pt idx="974">
                  <c:v>5.0709999999999997</c:v>
                </c:pt>
                <c:pt idx="975">
                  <c:v>5.0839999999999996</c:v>
                </c:pt>
                <c:pt idx="976">
                  <c:v>5.0819999999999999</c:v>
                </c:pt>
                <c:pt idx="977">
                  <c:v>5.0030000000000001</c:v>
                </c:pt>
                <c:pt idx="978">
                  <c:v>5.0149999999999997</c:v>
                </c:pt>
                <c:pt idx="979">
                  <c:v>5.0129999999999999</c:v>
                </c:pt>
                <c:pt idx="980">
                  <c:v>5.0759999999999996</c:v>
                </c:pt>
                <c:pt idx="981">
                  <c:v>5.0540000000000003</c:v>
                </c:pt>
                <c:pt idx="982">
                  <c:v>5.0860000000000003</c:v>
                </c:pt>
                <c:pt idx="983">
                  <c:v>5.04</c:v>
                </c:pt>
                <c:pt idx="984">
                  <c:v>5.048</c:v>
                </c:pt>
                <c:pt idx="985">
                  <c:v>5.0270000000000001</c:v>
                </c:pt>
                <c:pt idx="986">
                  <c:v>5.0439999999999996</c:v>
                </c:pt>
                <c:pt idx="987">
                  <c:v>5.03</c:v>
                </c:pt>
                <c:pt idx="988">
                  <c:v>5.04</c:v>
                </c:pt>
                <c:pt idx="989">
                  <c:v>5.0430000000000001</c:v>
                </c:pt>
                <c:pt idx="990">
                  <c:v>5.0359999999999996</c:v>
                </c:pt>
                <c:pt idx="991">
                  <c:v>5.0170000000000003</c:v>
                </c:pt>
                <c:pt idx="992">
                  <c:v>5.0149999999999997</c:v>
                </c:pt>
                <c:pt idx="993">
                  <c:v>4.9779999999999998</c:v>
                </c:pt>
                <c:pt idx="994">
                  <c:v>4.9870000000000001</c:v>
                </c:pt>
                <c:pt idx="995">
                  <c:v>4.9829999999999997</c:v>
                </c:pt>
                <c:pt idx="996">
                  <c:v>4.9710000000000001</c:v>
                </c:pt>
                <c:pt idx="997">
                  <c:v>4.9630000000000001</c:v>
                </c:pt>
                <c:pt idx="998">
                  <c:v>4.9710000000000001</c:v>
                </c:pt>
                <c:pt idx="999">
                  <c:v>4.9859999999999998</c:v>
                </c:pt>
                <c:pt idx="1000">
                  <c:v>4.9619999999999997</c:v>
                </c:pt>
                <c:pt idx="1001">
                  <c:v>4.9770000000000003</c:v>
                </c:pt>
                <c:pt idx="1002">
                  <c:v>4.97</c:v>
                </c:pt>
                <c:pt idx="1003">
                  <c:v>4.96</c:v>
                </c:pt>
                <c:pt idx="1004">
                  <c:v>4.9509999999999996</c:v>
                </c:pt>
                <c:pt idx="1005">
                  <c:v>4.9630000000000001</c:v>
                </c:pt>
                <c:pt idx="1006">
                  <c:v>4.9619999999999997</c:v>
                </c:pt>
                <c:pt idx="1007">
                  <c:v>4.9569999999999999</c:v>
                </c:pt>
                <c:pt idx="1008">
                  <c:v>4.9569999999999999</c:v>
                </c:pt>
                <c:pt idx="1009">
                  <c:v>4.952</c:v>
                </c:pt>
                <c:pt idx="1010">
                  <c:v>4.9409999999999998</c:v>
                </c:pt>
                <c:pt idx="1011">
                  <c:v>4.9509999999999996</c:v>
                </c:pt>
                <c:pt idx="1012">
                  <c:v>4.9560000000000004</c:v>
                </c:pt>
                <c:pt idx="1013">
                  <c:v>4.9429999999999996</c:v>
                </c:pt>
                <c:pt idx="1014">
                  <c:v>4.9219999999999997</c:v>
                </c:pt>
                <c:pt idx="1015">
                  <c:v>4.931</c:v>
                </c:pt>
                <c:pt idx="1016">
                  <c:v>4.915</c:v>
                </c:pt>
                <c:pt idx="1017">
                  <c:v>4.8810000000000002</c:v>
                </c:pt>
                <c:pt idx="1018">
                  <c:v>4.859</c:v>
                </c:pt>
                <c:pt idx="1019">
                  <c:v>4.7789999999999999</c:v>
                </c:pt>
                <c:pt idx="1020">
                  <c:v>4.8179999999999996</c:v>
                </c:pt>
                <c:pt idx="1021">
                  <c:v>4.8280000000000003</c:v>
                </c:pt>
                <c:pt idx="1022">
                  <c:v>4.8010000000000002</c:v>
                </c:pt>
                <c:pt idx="1023">
                  <c:v>4.7750000000000004</c:v>
                </c:pt>
                <c:pt idx="1024">
                  <c:v>4.7839999999999998</c:v>
                </c:pt>
                <c:pt idx="1025">
                  <c:v>4.7830000000000004</c:v>
                </c:pt>
                <c:pt idx="1026">
                  <c:v>4.7190000000000003</c:v>
                </c:pt>
                <c:pt idx="1027">
                  <c:v>4.6399999999999997</c:v>
                </c:pt>
                <c:pt idx="1028">
                  <c:v>4.6859999999999999</c:v>
                </c:pt>
                <c:pt idx="1029">
                  <c:v>4.6379999999999999</c:v>
                </c:pt>
                <c:pt idx="1030">
                  <c:v>4.68</c:v>
                </c:pt>
                <c:pt idx="1031">
                  <c:v>4.6239999999999997</c:v>
                </c:pt>
                <c:pt idx="1032">
                  <c:v>4.6219999999999999</c:v>
                </c:pt>
                <c:pt idx="1033">
                  <c:v>4.6529999999999996</c:v>
                </c:pt>
                <c:pt idx="1034">
                  <c:v>4.66</c:v>
                </c:pt>
                <c:pt idx="1035">
                  <c:v>4.6660000000000004</c:v>
                </c:pt>
                <c:pt idx="1036">
                  <c:v>4.6340000000000003</c:v>
                </c:pt>
                <c:pt idx="1037">
                  <c:v>4.6349999999999998</c:v>
                </c:pt>
                <c:pt idx="1038">
                  <c:v>4.625</c:v>
                </c:pt>
                <c:pt idx="1039">
                  <c:v>4.6459999999999999</c:v>
                </c:pt>
                <c:pt idx="1040">
                  <c:v>4.5750000000000002</c:v>
                </c:pt>
                <c:pt idx="1041">
                  <c:v>4.4660000000000002</c:v>
                </c:pt>
                <c:pt idx="1042">
                  <c:v>4.4630000000000001</c:v>
                </c:pt>
                <c:pt idx="1043">
                  <c:v>4.4740000000000002</c:v>
                </c:pt>
                <c:pt idx="1044">
                  <c:v>4.62</c:v>
                </c:pt>
                <c:pt idx="1045">
                  <c:v>4.4340000000000002</c:v>
                </c:pt>
                <c:pt idx="1046">
                  <c:v>4.3810000000000002</c:v>
                </c:pt>
                <c:pt idx="1047">
                  <c:v>4.3849999999999998</c:v>
                </c:pt>
                <c:pt idx="1048">
                  <c:v>4.3570000000000002</c:v>
                </c:pt>
                <c:pt idx="1049">
                  <c:v>4.3529999999999998</c:v>
                </c:pt>
                <c:pt idx="1050">
                  <c:v>4.3940000000000001</c:v>
                </c:pt>
                <c:pt idx="1051">
                  <c:v>4.3890000000000002</c:v>
                </c:pt>
                <c:pt idx="1052">
                  <c:v>4.3769999999999998</c:v>
                </c:pt>
                <c:pt idx="1053">
                  <c:v>4.3689999999999998</c:v>
                </c:pt>
                <c:pt idx="1054">
                  <c:v>4.3650000000000002</c:v>
                </c:pt>
                <c:pt idx="1055">
                  <c:v>4.3140000000000001</c:v>
                </c:pt>
                <c:pt idx="1056">
                  <c:v>4.1989999999999998</c:v>
                </c:pt>
                <c:pt idx="1057">
                  <c:v>4.1959999999999997</c:v>
                </c:pt>
                <c:pt idx="1058">
                  <c:v>4.1050000000000004</c:v>
                </c:pt>
                <c:pt idx="1059">
                  <c:v>4.2619999999999996</c:v>
                </c:pt>
                <c:pt idx="1060">
                  <c:v>4.4790000000000001</c:v>
                </c:pt>
                <c:pt idx="1061">
                  <c:v>4.6470000000000002</c:v>
                </c:pt>
                <c:pt idx="1062">
                  <c:v>4.6219999999999999</c:v>
                </c:pt>
                <c:pt idx="1063">
                  <c:v>4.6020000000000003</c:v>
                </c:pt>
                <c:pt idx="1064">
                  <c:v>4.5579999999999998</c:v>
                </c:pt>
                <c:pt idx="1065">
                  <c:v>4.4909999999999997</c:v>
                </c:pt>
                <c:pt idx="1066">
                  <c:v>4.4429999999999996</c:v>
                </c:pt>
                <c:pt idx="1067">
                  <c:v>4.4539999999999997</c:v>
                </c:pt>
                <c:pt idx="1068">
                  <c:v>4.4770000000000003</c:v>
                </c:pt>
                <c:pt idx="1069">
                  <c:v>4.4720000000000004</c:v>
                </c:pt>
                <c:pt idx="1070">
                  <c:v>4.476</c:v>
                </c:pt>
                <c:pt idx="1071">
                  <c:v>4.492</c:v>
                </c:pt>
                <c:pt idx="1072">
                  <c:v>4.5190000000000001</c:v>
                </c:pt>
                <c:pt idx="1073">
                  <c:v>4.47</c:v>
                </c:pt>
                <c:pt idx="1074">
                  <c:v>4.4829999999999997</c:v>
                </c:pt>
                <c:pt idx="1075">
                  <c:v>4.4640000000000004</c:v>
                </c:pt>
                <c:pt idx="1076">
                  <c:v>4.468</c:v>
                </c:pt>
                <c:pt idx="1077">
                  <c:v>4.4800000000000004</c:v>
                </c:pt>
                <c:pt idx="1078">
                  <c:v>4.484</c:v>
                </c:pt>
                <c:pt idx="1079">
                  <c:v>4.4859999999999998</c:v>
                </c:pt>
                <c:pt idx="1080">
                  <c:v>4.5129999999999999</c:v>
                </c:pt>
                <c:pt idx="1081">
                  <c:v>4.532</c:v>
                </c:pt>
                <c:pt idx="1082">
                  <c:v>4.5410000000000004</c:v>
                </c:pt>
                <c:pt idx="1083">
                  <c:v>4.5119999999999996</c:v>
                </c:pt>
                <c:pt idx="1084">
                  <c:v>4.5229999999999997</c:v>
                </c:pt>
                <c:pt idx="1085">
                  <c:v>4.6159999999999997</c:v>
                </c:pt>
                <c:pt idx="1086">
                  <c:v>4.4690000000000003</c:v>
                </c:pt>
                <c:pt idx="1087">
                  <c:v>4.5060000000000002</c:v>
                </c:pt>
                <c:pt idx="1088">
                  <c:v>4.4870000000000001</c:v>
                </c:pt>
                <c:pt idx="1089">
                  <c:v>4.4240000000000004</c:v>
                </c:pt>
                <c:pt idx="1090">
                  <c:v>4.4020000000000001</c:v>
                </c:pt>
                <c:pt idx="1091">
                  <c:v>4.3780000000000001</c:v>
                </c:pt>
                <c:pt idx="1092">
                  <c:v>4.3609999999999998</c:v>
                </c:pt>
                <c:pt idx="1093">
                  <c:v>4.343</c:v>
                </c:pt>
                <c:pt idx="1094">
                  <c:v>4.3630000000000004</c:v>
                </c:pt>
                <c:pt idx="1095">
                  <c:v>4.3380000000000001</c:v>
                </c:pt>
                <c:pt idx="1096">
                  <c:v>4.3049999999999997</c:v>
                </c:pt>
                <c:pt idx="1097">
                  <c:v>4.29</c:v>
                </c:pt>
                <c:pt idx="1098">
                  <c:v>4.2480000000000002</c:v>
                </c:pt>
                <c:pt idx="1099">
                  <c:v>4.2720000000000002</c:v>
                </c:pt>
                <c:pt idx="1100">
                  <c:v>4.2220000000000004</c:v>
                </c:pt>
                <c:pt idx="1101">
                  <c:v>4.2</c:v>
                </c:pt>
                <c:pt idx="1102">
                  <c:v>4.1040000000000001</c:v>
                </c:pt>
                <c:pt idx="1103">
                  <c:v>4.101</c:v>
                </c:pt>
                <c:pt idx="1104">
                  <c:v>4.0810000000000004</c:v>
                </c:pt>
                <c:pt idx="1105">
                  <c:v>4.1369999999999996</c:v>
                </c:pt>
                <c:pt idx="1106">
                  <c:v>4.109</c:v>
                </c:pt>
                <c:pt idx="1107">
                  <c:v>4.1669999999999998</c:v>
                </c:pt>
                <c:pt idx="1108">
                  <c:v>4.117</c:v>
                </c:pt>
                <c:pt idx="1109">
                  <c:v>4.093</c:v>
                </c:pt>
                <c:pt idx="1110">
                  <c:v>4.1120000000000001</c:v>
                </c:pt>
                <c:pt idx="1111">
                  <c:v>4.149</c:v>
                </c:pt>
                <c:pt idx="1112">
                  <c:v>4.1710000000000003</c:v>
                </c:pt>
                <c:pt idx="1113">
                  <c:v>4.2389999999999999</c:v>
                </c:pt>
                <c:pt idx="1114">
                  <c:v>4.0949999999999998</c:v>
                </c:pt>
                <c:pt idx="1115">
                  <c:v>4.0650000000000004</c:v>
                </c:pt>
                <c:pt idx="1116">
                  <c:v>4.0620000000000003</c:v>
                </c:pt>
                <c:pt idx="1117">
                  <c:v>4.0620000000000003</c:v>
                </c:pt>
                <c:pt idx="1118">
                  <c:v>3.9689999999999999</c:v>
                </c:pt>
                <c:pt idx="1119">
                  <c:v>3.9540000000000002</c:v>
                </c:pt>
                <c:pt idx="1120">
                  <c:v>3.9279999999999999</c:v>
                </c:pt>
                <c:pt idx="1121">
                  <c:v>3.8260000000000001</c:v>
                </c:pt>
                <c:pt idx="1122">
                  <c:v>3.9889999999999999</c:v>
                </c:pt>
                <c:pt idx="1123">
                  <c:v>3.9569999999999999</c:v>
                </c:pt>
                <c:pt idx="1124">
                  <c:v>3.9510000000000001</c:v>
                </c:pt>
                <c:pt idx="1125">
                  <c:v>3.9510000000000001</c:v>
                </c:pt>
                <c:pt idx="1126">
                  <c:v>3.9279999999999999</c:v>
                </c:pt>
                <c:pt idx="1127">
                  <c:v>3.9079999999999999</c:v>
                </c:pt>
                <c:pt idx="1128">
                  <c:v>3.93</c:v>
                </c:pt>
                <c:pt idx="1129">
                  <c:v>3.8530000000000002</c:v>
                </c:pt>
                <c:pt idx="1130">
                  <c:v>3.871</c:v>
                </c:pt>
                <c:pt idx="1131">
                  <c:v>3.855</c:v>
                </c:pt>
                <c:pt idx="1132">
                  <c:v>3.867</c:v>
                </c:pt>
                <c:pt idx="1133">
                  <c:v>3.867</c:v>
                </c:pt>
                <c:pt idx="1134">
                  <c:v>3.8690000000000002</c:v>
                </c:pt>
                <c:pt idx="1135">
                  <c:v>3.871</c:v>
                </c:pt>
                <c:pt idx="1136">
                  <c:v>3.8919999999999999</c:v>
                </c:pt>
                <c:pt idx="1137">
                  <c:v>3.911</c:v>
                </c:pt>
                <c:pt idx="1138">
                  <c:v>3.944</c:v>
                </c:pt>
                <c:pt idx="1139">
                  <c:v>4.0129999999999999</c:v>
                </c:pt>
                <c:pt idx="1140">
                  <c:v>3.98</c:v>
                </c:pt>
                <c:pt idx="1141">
                  <c:v>4.024</c:v>
                </c:pt>
                <c:pt idx="1142">
                  <c:v>3.9860000000000002</c:v>
                </c:pt>
                <c:pt idx="1143">
                  <c:v>3.9609999999999999</c:v>
                </c:pt>
                <c:pt idx="1144">
                  <c:v>3.9660000000000002</c:v>
                </c:pt>
                <c:pt idx="1145">
                  <c:v>4.0620000000000003</c:v>
                </c:pt>
                <c:pt idx="1146">
                  <c:v>4.1260000000000003</c:v>
                </c:pt>
                <c:pt idx="1147">
                  <c:v>4.101</c:v>
                </c:pt>
                <c:pt idx="1148">
                  <c:v>4.101</c:v>
                </c:pt>
                <c:pt idx="1149">
                  <c:v>4.1470000000000002</c:v>
                </c:pt>
                <c:pt idx="1150">
                  <c:v>4.1139999999999999</c:v>
                </c:pt>
                <c:pt idx="1151">
                  <c:v>4.1079999999999997</c:v>
                </c:pt>
                <c:pt idx="1152">
                  <c:v>4.0590000000000002</c:v>
                </c:pt>
                <c:pt idx="1153">
                  <c:v>4.0860000000000003</c:v>
                </c:pt>
                <c:pt idx="1154">
                  <c:v>4.2279999999999998</c:v>
                </c:pt>
                <c:pt idx="1155">
                  <c:v>4.2149999999999999</c:v>
                </c:pt>
                <c:pt idx="1156">
                  <c:v>4.3120000000000003</c:v>
                </c:pt>
                <c:pt idx="1157">
                  <c:v>4.32</c:v>
                </c:pt>
                <c:pt idx="1158">
                  <c:v>4.4029999999999996</c:v>
                </c:pt>
                <c:pt idx="1159">
                  <c:v>4.4039999999999999</c:v>
                </c:pt>
                <c:pt idx="1160">
                  <c:v>4.2590000000000003</c:v>
                </c:pt>
                <c:pt idx="1161">
                  <c:v>4.28</c:v>
                </c:pt>
                <c:pt idx="1162">
                  <c:v>4.33</c:v>
                </c:pt>
                <c:pt idx="1163">
                  <c:v>4.3090000000000002</c:v>
                </c:pt>
                <c:pt idx="1164">
                  <c:v>4.202</c:v>
                </c:pt>
                <c:pt idx="1165">
                  <c:v>4.2619999999999996</c:v>
                </c:pt>
                <c:pt idx="1166">
                  <c:v>4.258</c:v>
                </c:pt>
                <c:pt idx="1167">
                  <c:v>4.1909999999999998</c:v>
                </c:pt>
                <c:pt idx="1168">
                  <c:v>4.1740000000000004</c:v>
                </c:pt>
                <c:pt idx="1169">
                  <c:v>4.1710000000000003</c:v>
                </c:pt>
                <c:pt idx="1170">
                  <c:v>4.1849999999999996</c:v>
                </c:pt>
                <c:pt idx="1171">
                  <c:v>4.22</c:v>
                </c:pt>
                <c:pt idx="1172">
                  <c:v>4.2380000000000004</c:v>
                </c:pt>
                <c:pt idx="1173">
                  <c:v>4.242</c:v>
                </c:pt>
                <c:pt idx="1174">
                  <c:v>4.2359999999999998</c:v>
                </c:pt>
                <c:pt idx="1175">
                  <c:v>4.3230000000000004</c:v>
                </c:pt>
                <c:pt idx="1176">
                  <c:v>4.3230000000000004</c:v>
                </c:pt>
                <c:pt idx="1177">
                  <c:v>4.2869999999999999</c:v>
                </c:pt>
                <c:pt idx="1178">
                  <c:v>4.2720000000000002</c:v>
                </c:pt>
                <c:pt idx="1179">
                  <c:v>4.258</c:v>
                </c:pt>
                <c:pt idx="1180">
                  <c:v>4.25</c:v>
                </c:pt>
                <c:pt idx="1181">
                  <c:v>4.2389999999999999</c:v>
                </c:pt>
                <c:pt idx="1182">
                  <c:v>4.1219999999999999</c:v>
                </c:pt>
                <c:pt idx="1183">
                  <c:v>4.1539999999999999</c:v>
                </c:pt>
                <c:pt idx="1184">
                  <c:v>4.0519999999999996</c:v>
                </c:pt>
                <c:pt idx="1185">
                  <c:v>4.0949999999999998</c:v>
                </c:pt>
                <c:pt idx="1186">
                  <c:v>4.04</c:v>
                </c:pt>
                <c:pt idx="1187">
                  <c:v>4.0839999999999996</c:v>
                </c:pt>
                <c:pt idx="1188">
                  <c:v>4.2709999999999999</c:v>
                </c:pt>
                <c:pt idx="1189">
                  <c:v>4.1740000000000004</c:v>
                </c:pt>
                <c:pt idx="1190">
                  <c:v>4.1390000000000002</c:v>
                </c:pt>
                <c:pt idx="1191">
                  <c:v>4.1479999999999997</c:v>
                </c:pt>
                <c:pt idx="1192">
                  <c:v>4.1219999999999999</c:v>
                </c:pt>
                <c:pt idx="1193">
                  <c:v>4.1040000000000001</c:v>
                </c:pt>
                <c:pt idx="1194">
                  <c:v>4.194</c:v>
                </c:pt>
                <c:pt idx="1195">
                  <c:v>4.1379999999999999</c:v>
                </c:pt>
                <c:pt idx="1196">
                  <c:v>4.1449999999999996</c:v>
                </c:pt>
                <c:pt idx="1197">
                  <c:v>4.1399999999999997</c:v>
                </c:pt>
                <c:pt idx="1198">
                  <c:v>4.1440000000000001</c:v>
                </c:pt>
                <c:pt idx="1199">
                  <c:v>4.1130000000000004</c:v>
                </c:pt>
                <c:pt idx="1200">
                  <c:v>4.1929999999999996</c:v>
                </c:pt>
                <c:pt idx="1201">
                  <c:v>4.1680000000000001</c:v>
                </c:pt>
                <c:pt idx="1202">
                  <c:v>4.2279999999999998</c:v>
                </c:pt>
                <c:pt idx="1203">
                  <c:v>4.2270000000000003</c:v>
                </c:pt>
                <c:pt idx="1204">
                  <c:v>4.2969999999999997</c:v>
                </c:pt>
                <c:pt idx="1205">
                  <c:v>4.29</c:v>
                </c:pt>
                <c:pt idx="1206">
                  <c:v>4.3109999999999999</c:v>
                </c:pt>
                <c:pt idx="1207">
                  <c:v>4.3250000000000002</c:v>
                </c:pt>
                <c:pt idx="1208">
                  <c:v>4.3209999999999997</c:v>
                </c:pt>
                <c:pt idx="1209">
                  <c:v>4.26</c:v>
                </c:pt>
                <c:pt idx="1210">
                  <c:v>4.4379999999999997</c:v>
                </c:pt>
                <c:pt idx="1211">
                  <c:v>4.4420000000000002</c:v>
                </c:pt>
                <c:pt idx="1212">
                  <c:v>4.407</c:v>
                </c:pt>
                <c:pt idx="1213">
                  <c:v>4.4210000000000003</c:v>
                </c:pt>
                <c:pt idx="1214">
                  <c:v>4.4059999999999997</c:v>
                </c:pt>
                <c:pt idx="1215">
                  <c:v>4.3659999999999997</c:v>
                </c:pt>
                <c:pt idx="1216">
                  <c:v>4.34</c:v>
                </c:pt>
                <c:pt idx="1217">
                  <c:v>4.3579999999999997</c:v>
                </c:pt>
                <c:pt idx="1218">
                  <c:v>4.335</c:v>
                </c:pt>
                <c:pt idx="1219">
                  <c:v>4.41</c:v>
                </c:pt>
                <c:pt idx="1220">
                  <c:v>4.423</c:v>
                </c:pt>
                <c:pt idx="1221">
                  <c:v>4.46</c:v>
                </c:pt>
                <c:pt idx="1222">
                  <c:v>4.6769999999999996</c:v>
                </c:pt>
                <c:pt idx="1223">
                  <c:v>4.6079999999999997</c:v>
                </c:pt>
                <c:pt idx="1224">
                  <c:v>4.5609999999999999</c:v>
                </c:pt>
                <c:pt idx="1225">
                  <c:v>4.6159999999999997</c:v>
                </c:pt>
                <c:pt idx="1226">
                  <c:v>4.577</c:v>
                </c:pt>
                <c:pt idx="1227">
                  <c:v>4.5739999999999998</c:v>
                </c:pt>
                <c:pt idx="1228">
                  <c:v>4.5999999999999996</c:v>
                </c:pt>
                <c:pt idx="1229">
                  <c:v>4.71</c:v>
                </c:pt>
                <c:pt idx="1230">
                  <c:v>4.6970000000000001</c:v>
                </c:pt>
                <c:pt idx="1231">
                  <c:v>4.6760000000000002</c:v>
                </c:pt>
                <c:pt idx="1232">
                  <c:v>4.6429999999999998</c:v>
                </c:pt>
                <c:pt idx="1233">
                  <c:v>4.6180000000000003</c:v>
                </c:pt>
                <c:pt idx="1234">
                  <c:v>4.5609999999999999</c:v>
                </c:pt>
                <c:pt idx="1235">
                  <c:v>4.5650000000000004</c:v>
                </c:pt>
                <c:pt idx="1236">
                  <c:v>4.6379999999999999</c:v>
                </c:pt>
                <c:pt idx="1237">
                  <c:v>4.72</c:v>
                </c:pt>
                <c:pt idx="1238">
                  <c:v>4.782</c:v>
                </c:pt>
                <c:pt idx="1239">
                  <c:v>4.907</c:v>
                </c:pt>
                <c:pt idx="1240">
                  <c:v>4.8630000000000004</c:v>
                </c:pt>
                <c:pt idx="1241">
                  <c:v>4.8579999999999997</c:v>
                </c:pt>
                <c:pt idx="1242">
                  <c:v>4.7690000000000001</c:v>
                </c:pt>
                <c:pt idx="1243">
                  <c:v>4.8449999999999998</c:v>
                </c:pt>
                <c:pt idx="1244">
                  <c:v>4.9009999999999998</c:v>
                </c:pt>
                <c:pt idx="1245">
                  <c:v>4.9160000000000004</c:v>
                </c:pt>
                <c:pt idx="1246">
                  <c:v>4.9390000000000001</c:v>
                </c:pt>
                <c:pt idx="1247">
                  <c:v>5.26</c:v>
                </c:pt>
                <c:pt idx="1248">
                  <c:v>5.0830000000000002</c:v>
                </c:pt>
                <c:pt idx="1249">
                  <c:v>5.0880000000000001</c:v>
                </c:pt>
                <c:pt idx="1250">
                  <c:v>5.1440000000000001</c:v>
                </c:pt>
                <c:pt idx="1251">
                  <c:v>5.03</c:v>
                </c:pt>
                <c:pt idx="1252">
                  <c:v>4.9749999999999996</c:v>
                </c:pt>
                <c:pt idx="1253">
                  <c:v>4.9569999999999999</c:v>
                </c:pt>
                <c:pt idx="1254">
                  <c:v>5.1020000000000003</c:v>
                </c:pt>
                <c:pt idx="1255">
                  <c:v>5.0659999999999998</c:v>
                </c:pt>
                <c:pt idx="1256">
                  <c:v>5.0940000000000003</c:v>
                </c:pt>
                <c:pt idx="1257">
                  <c:v>5.0279999999999996</c:v>
                </c:pt>
                <c:pt idx="1258">
                  <c:v>4.9669999999999996</c:v>
                </c:pt>
                <c:pt idx="1259">
                  <c:v>4.9710000000000001</c:v>
                </c:pt>
                <c:pt idx="1260">
                  <c:v>4.7210000000000001</c:v>
                </c:pt>
                <c:pt idx="1261">
                  <c:v>5.0090000000000003</c:v>
                </c:pt>
                <c:pt idx="1262">
                  <c:v>5.0250000000000004</c:v>
                </c:pt>
                <c:pt idx="1263">
                  <c:v>5.0229999999999997</c:v>
                </c:pt>
                <c:pt idx="1264">
                  <c:v>5.12</c:v>
                </c:pt>
                <c:pt idx="1265">
                  <c:v>5.181</c:v>
                </c:pt>
                <c:pt idx="1266">
                  <c:v>5.2709999999999999</c:v>
                </c:pt>
                <c:pt idx="1267">
                  <c:v>5.2759999999999998</c:v>
                </c:pt>
                <c:pt idx="1268">
                  <c:v>5.2779999999999996</c:v>
                </c:pt>
                <c:pt idx="1269">
                  <c:v>5.3620000000000001</c:v>
                </c:pt>
                <c:pt idx="1270">
                  <c:v>5.2539999999999996</c:v>
                </c:pt>
                <c:pt idx="1271">
                  <c:v>5.4539999999999997</c:v>
                </c:pt>
                <c:pt idx="1272">
                  <c:v>5.4779999999999998</c:v>
                </c:pt>
                <c:pt idx="1273">
                  <c:v>5.4020000000000001</c:v>
                </c:pt>
                <c:pt idx="1274">
                  <c:v>5.3129999999999997</c:v>
                </c:pt>
                <c:pt idx="1275">
                  <c:v>5.2830000000000004</c:v>
                </c:pt>
                <c:pt idx="1276">
                  <c:v>5.2990000000000004</c:v>
                </c:pt>
                <c:pt idx="1277">
                  <c:v>5.2640000000000002</c:v>
                </c:pt>
                <c:pt idx="1278">
                  <c:v>5.234</c:v>
                </c:pt>
                <c:pt idx="1279">
                  <c:v>5.2130000000000001</c:v>
                </c:pt>
                <c:pt idx="1280">
                  <c:v>5.2130000000000001</c:v>
                </c:pt>
                <c:pt idx="1281">
                  <c:v>5.1710000000000003</c:v>
                </c:pt>
                <c:pt idx="1282">
                  <c:v>5.1929999999999996</c:v>
                </c:pt>
                <c:pt idx="1283">
                  <c:v>5.13</c:v>
                </c:pt>
                <c:pt idx="1284">
                  <c:v>5.1470000000000002</c:v>
                </c:pt>
                <c:pt idx="1285">
                  <c:v>5.2009999999999996</c:v>
                </c:pt>
                <c:pt idx="1286">
                  <c:v>5.266</c:v>
                </c:pt>
                <c:pt idx="1287">
                  <c:v>5.2830000000000004</c:v>
                </c:pt>
                <c:pt idx="1288">
                  <c:v>5.3179999999999996</c:v>
                </c:pt>
                <c:pt idx="1289">
                  <c:v>5.42</c:v>
                </c:pt>
                <c:pt idx="1290">
                  <c:v>5.3440000000000003</c:v>
                </c:pt>
                <c:pt idx="1291">
                  <c:v>5.335</c:v>
                </c:pt>
                <c:pt idx="1292">
                  <c:v>5.4649999999999999</c:v>
                </c:pt>
                <c:pt idx="1293">
                  <c:v>5.3929999999999998</c:v>
                </c:pt>
                <c:pt idx="1294">
                  <c:v>5.5140000000000002</c:v>
                </c:pt>
                <c:pt idx="1295">
                  <c:v>5.4640000000000004</c:v>
                </c:pt>
                <c:pt idx="1296">
                  <c:v>5.5140000000000002</c:v>
                </c:pt>
                <c:pt idx="1297">
                  <c:v>5.5389999999999997</c:v>
                </c:pt>
                <c:pt idx="1298">
                  <c:v>5.5590000000000002</c:v>
                </c:pt>
                <c:pt idx="1299">
                  <c:v>5.5149999999999997</c:v>
                </c:pt>
                <c:pt idx="1300">
                  <c:v>5.4420000000000002</c:v>
                </c:pt>
                <c:pt idx="1301">
                  <c:v>5.3869999999999996</c:v>
                </c:pt>
                <c:pt idx="1302">
                  <c:v>5.484</c:v>
                </c:pt>
                <c:pt idx="1303">
                  <c:v>5.4980000000000002</c:v>
                </c:pt>
                <c:pt idx="1304">
                  <c:v>5.4409999999999998</c:v>
                </c:pt>
                <c:pt idx="1305">
                  <c:v>5.3860000000000001</c:v>
                </c:pt>
                <c:pt idx="1306">
                  <c:v>5.47</c:v>
                </c:pt>
                <c:pt idx="1307">
                  <c:v>5.4630000000000001</c:v>
                </c:pt>
                <c:pt idx="1308">
                  <c:v>5.5069999999999997</c:v>
                </c:pt>
                <c:pt idx="1309">
                  <c:v>5.4640000000000004</c:v>
                </c:pt>
                <c:pt idx="1310">
                  <c:v>5.569</c:v>
                </c:pt>
                <c:pt idx="1311">
                  <c:v>5.5529999999999999</c:v>
                </c:pt>
                <c:pt idx="1312">
                  <c:v>5.556</c:v>
                </c:pt>
                <c:pt idx="1313">
                  <c:v>5.57</c:v>
                </c:pt>
                <c:pt idx="1314">
                  <c:v>5.5819999999999999</c:v>
                </c:pt>
                <c:pt idx="1315">
                  <c:v>5.6230000000000002</c:v>
                </c:pt>
                <c:pt idx="1316">
                  <c:v>5.6130000000000004</c:v>
                </c:pt>
                <c:pt idx="1317">
                  <c:v>5.6959999999999997</c:v>
                </c:pt>
                <c:pt idx="1318">
                  <c:v>5.6879999999999997</c:v>
                </c:pt>
                <c:pt idx="1319">
                  <c:v>5.8259999999999996</c:v>
                </c:pt>
                <c:pt idx="1320">
                  <c:v>5.7560000000000002</c:v>
                </c:pt>
                <c:pt idx="1321">
                  <c:v>5.7789999999999999</c:v>
                </c:pt>
                <c:pt idx="1322">
                  <c:v>5.7610000000000001</c:v>
                </c:pt>
                <c:pt idx="1323">
                  <c:v>5.8250000000000002</c:v>
                </c:pt>
                <c:pt idx="1324">
                  <c:v>5.7549999999999999</c:v>
                </c:pt>
                <c:pt idx="1325">
                  <c:v>5.774</c:v>
                </c:pt>
                <c:pt idx="1326">
                  <c:v>5.8220000000000001</c:v>
                </c:pt>
                <c:pt idx="1327">
                  <c:v>5.7910000000000004</c:v>
                </c:pt>
                <c:pt idx="1328">
                  <c:v>5.6980000000000004</c:v>
                </c:pt>
                <c:pt idx="1329">
                  <c:v>5.58</c:v>
                </c:pt>
                <c:pt idx="1330">
                  <c:v>5.4720000000000004</c:v>
                </c:pt>
                <c:pt idx="1331">
                  <c:v>5.4630000000000001</c:v>
                </c:pt>
                <c:pt idx="1332">
                  <c:v>5.3979999999999997</c:v>
                </c:pt>
                <c:pt idx="1333">
                  <c:v>5.4450000000000003</c:v>
                </c:pt>
                <c:pt idx="1334">
                  <c:v>5.3730000000000002</c:v>
                </c:pt>
                <c:pt idx="1335">
                  <c:v>5.3129999999999997</c:v>
                </c:pt>
                <c:pt idx="1336">
                  <c:v>5.2539999999999996</c:v>
                </c:pt>
                <c:pt idx="1337">
                  <c:v>5.3120000000000003</c:v>
                </c:pt>
                <c:pt idx="1338">
                  <c:v>5.3319999999999999</c:v>
                </c:pt>
                <c:pt idx="1339">
                  <c:v>5.3120000000000003</c:v>
                </c:pt>
                <c:pt idx="1340">
                  <c:v>5.194</c:v>
                </c:pt>
                <c:pt idx="1341">
                  <c:v>5.2610000000000001</c:v>
                </c:pt>
                <c:pt idx="1342">
                  <c:v>5.2039999999999997</c:v>
                </c:pt>
                <c:pt idx="1343">
                  <c:v>5.3159999999999998</c:v>
                </c:pt>
                <c:pt idx="1344">
                  <c:v>5.4109999999999996</c:v>
                </c:pt>
                <c:pt idx="1345">
                  <c:v>5.3970000000000002</c:v>
                </c:pt>
                <c:pt idx="1346">
                  <c:v>5.431</c:v>
                </c:pt>
                <c:pt idx="1347">
                  <c:v>5.444</c:v>
                </c:pt>
                <c:pt idx="1348">
                  <c:v>5.5140000000000002</c:v>
                </c:pt>
                <c:pt idx="1349">
                  <c:v>5.5010000000000003</c:v>
                </c:pt>
                <c:pt idx="1350">
                  <c:v>5.57</c:v>
                </c:pt>
                <c:pt idx="1351">
                  <c:v>5.5659999999999998</c:v>
                </c:pt>
                <c:pt idx="1352">
                  <c:v>5.4960000000000004</c:v>
                </c:pt>
                <c:pt idx="1353">
                  <c:v>5.4450000000000003</c:v>
                </c:pt>
                <c:pt idx="1354">
                  <c:v>5.5469999999999997</c:v>
                </c:pt>
                <c:pt idx="1355">
                  <c:v>5.4790000000000001</c:v>
                </c:pt>
                <c:pt idx="1356">
                  <c:v>5.383</c:v>
                </c:pt>
                <c:pt idx="1357">
                  <c:v>5.3710000000000004</c:v>
                </c:pt>
                <c:pt idx="1358">
                  <c:v>5.4029999999999996</c:v>
                </c:pt>
                <c:pt idx="1359">
                  <c:v>5.3550000000000004</c:v>
                </c:pt>
                <c:pt idx="1360">
                  <c:v>5.2709999999999999</c:v>
                </c:pt>
                <c:pt idx="1361">
                  <c:v>5.3239999999999998</c:v>
                </c:pt>
                <c:pt idx="1362">
                  <c:v>5.4089999999999998</c:v>
                </c:pt>
                <c:pt idx="1363">
                  <c:v>5.3440000000000003</c:v>
                </c:pt>
                <c:pt idx="1364">
                  <c:v>5.5279999999999996</c:v>
                </c:pt>
                <c:pt idx="1365">
                  <c:v>5.57</c:v>
                </c:pt>
                <c:pt idx="1366">
                  <c:v>5.5940000000000003</c:v>
                </c:pt>
                <c:pt idx="1367">
                  <c:v>5.5510000000000002</c:v>
                </c:pt>
                <c:pt idx="1368">
                  <c:v>5.5659999999999998</c:v>
                </c:pt>
                <c:pt idx="1369">
                  <c:v>5.5590000000000002</c:v>
                </c:pt>
                <c:pt idx="1370">
                  <c:v>5.5430000000000001</c:v>
                </c:pt>
                <c:pt idx="1371">
                  <c:v>5.5449999999999999</c:v>
                </c:pt>
                <c:pt idx="1372">
                  <c:v>5.6029999999999998</c:v>
                </c:pt>
                <c:pt idx="1373">
                  <c:v>5.61</c:v>
                </c:pt>
                <c:pt idx="1374">
                  <c:v>5.6710000000000003</c:v>
                </c:pt>
                <c:pt idx="1375">
                  <c:v>5.6820000000000004</c:v>
                </c:pt>
                <c:pt idx="1376">
                  <c:v>5.7809999999999997</c:v>
                </c:pt>
                <c:pt idx="1377">
                  <c:v>5.8010000000000002</c:v>
                </c:pt>
                <c:pt idx="1378">
                  <c:v>5.8330000000000002</c:v>
                </c:pt>
                <c:pt idx="1379">
                  <c:v>5.867</c:v>
                </c:pt>
                <c:pt idx="1380">
                  <c:v>5.7450000000000001</c:v>
                </c:pt>
                <c:pt idx="1381">
                  <c:v>5.7320000000000002</c:v>
                </c:pt>
                <c:pt idx="1382">
                  <c:v>5.8440000000000003</c:v>
                </c:pt>
                <c:pt idx="1383">
                  <c:v>5.8620000000000001</c:v>
                </c:pt>
                <c:pt idx="1384">
                  <c:v>5.8159999999999998</c:v>
                </c:pt>
                <c:pt idx="1385">
                  <c:v>5.8550000000000004</c:v>
                </c:pt>
                <c:pt idx="1386">
                  <c:v>5.8559999999999999</c:v>
                </c:pt>
                <c:pt idx="1387">
                  <c:v>5.9470000000000001</c:v>
                </c:pt>
                <c:pt idx="1388">
                  <c:v>5.8879999999999999</c:v>
                </c:pt>
                <c:pt idx="1389">
                  <c:v>5.8929999999999998</c:v>
                </c:pt>
                <c:pt idx="1390">
                  <c:v>5.8739999999999997</c:v>
                </c:pt>
                <c:pt idx="1391">
                  <c:v>5.8609999999999998</c:v>
                </c:pt>
                <c:pt idx="1392">
                  <c:v>5.8120000000000003</c:v>
                </c:pt>
                <c:pt idx="1393">
                  <c:v>5.8280000000000003</c:v>
                </c:pt>
                <c:pt idx="1394">
                  <c:v>5.9180000000000001</c:v>
                </c:pt>
                <c:pt idx="1395">
                  <c:v>5.8789999999999996</c:v>
                </c:pt>
                <c:pt idx="1396">
                  <c:v>5.8339999999999996</c:v>
                </c:pt>
                <c:pt idx="1397">
                  <c:v>5.7549999999999999</c:v>
                </c:pt>
                <c:pt idx="1398">
                  <c:v>5.7649999999999997</c:v>
                </c:pt>
                <c:pt idx="1399">
                  <c:v>5.69</c:v>
                </c:pt>
                <c:pt idx="1400">
                  <c:v>5.8250000000000002</c:v>
                </c:pt>
                <c:pt idx="1401">
                  <c:v>5.8479999999999999</c:v>
                </c:pt>
                <c:pt idx="1402">
                  <c:v>5.782</c:v>
                </c:pt>
                <c:pt idx="1403">
                  <c:v>5.8339999999999996</c:v>
                </c:pt>
                <c:pt idx="1404">
                  <c:v>5.8959999999999999</c:v>
                </c:pt>
                <c:pt idx="1405">
                  <c:v>5.8940000000000001</c:v>
                </c:pt>
                <c:pt idx="1406">
                  <c:v>5.835</c:v>
                </c:pt>
                <c:pt idx="1407">
                  <c:v>5.8609999999999998</c:v>
                </c:pt>
                <c:pt idx="1408">
                  <c:v>5.8890000000000002</c:v>
                </c:pt>
                <c:pt idx="1409">
                  <c:v>5.8970000000000002</c:v>
                </c:pt>
                <c:pt idx="1410">
                  <c:v>5.8650000000000002</c:v>
                </c:pt>
                <c:pt idx="1411">
                  <c:v>5.8079999999999998</c:v>
                </c:pt>
                <c:pt idx="1412">
                  <c:v>5.7130000000000001</c:v>
                </c:pt>
                <c:pt idx="1413">
                  <c:v>5.7549999999999999</c:v>
                </c:pt>
                <c:pt idx="1414">
                  <c:v>5.6950000000000003</c:v>
                </c:pt>
                <c:pt idx="1415">
                  <c:v>5.7670000000000003</c:v>
                </c:pt>
                <c:pt idx="1416">
                  <c:v>5.79</c:v>
                </c:pt>
                <c:pt idx="1417">
                  <c:v>5.7880000000000003</c:v>
                </c:pt>
                <c:pt idx="1418">
                  <c:v>5.7830000000000004</c:v>
                </c:pt>
                <c:pt idx="1419">
                  <c:v>5.8070000000000004</c:v>
                </c:pt>
                <c:pt idx="1420">
                  <c:v>5.7569999999999997</c:v>
                </c:pt>
                <c:pt idx="1421">
                  <c:v>5.7409999999999997</c:v>
                </c:pt>
                <c:pt idx="1422">
                  <c:v>5.7430000000000003</c:v>
                </c:pt>
                <c:pt idx="1423">
                  <c:v>5.7549999999999999</c:v>
                </c:pt>
                <c:pt idx="1424">
                  <c:v>5.6449999999999996</c:v>
                </c:pt>
                <c:pt idx="1425">
                  <c:v>5.6660000000000004</c:v>
                </c:pt>
                <c:pt idx="1426">
                  <c:v>5.6360000000000001</c:v>
                </c:pt>
                <c:pt idx="1427">
                  <c:v>5.6449999999999996</c:v>
                </c:pt>
                <c:pt idx="1428">
                  <c:v>5.625</c:v>
                </c:pt>
                <c:pt idx="1429">
                  <c:v>5.5780000000000003</c:v>
                </c:pt>
                <c:pt idx="1430">
                  <c:v>5.5259999999999998</c:v>
                </c:pt>
                <c:pt idx="1431">
                  <c:v>5.54</c:v>
                </c:pt>
                <c:pt idx="1432">
                  <c:v>5.532</c:v>
                </c:pt>
                <c:pt idx="1433">
                  <c:v>5.5449999999999999</c:v>
                </c:pt>
                <c:pt idx="1434">
                  <c:v>5.4870000000000001</c:v>
                </c:pt>
                <c:pt idx="1435">
                  <c:v>5.5640000000000001</c:v>
                </c:pt>
                <c:pt idx="1436">
                  <c:v>5.6289999999999996</c:v>
                </c:pt>
                <c:pt idx="1437">
                  <c:v>5.5679999999999996</c:v>
                </c:pt>
                <c:pt idx="1438">
                  <c:v>5.62</c:v>
                </c:pt>
                <c:pt idx="1439">
                  <c:v>5.5419999999999998</c:v>
                </c:pt>
                <c:pt idx="1440">
                  <c:v>5.5309999999999997</c:v>
                </c:pt>
                <c:pt idx="1441">
                  <c:v>5.4909999999999997</c:v>
                </c:pt>
                <c:pt idx="1442">
                  <c:v>5.4189999999999996</c:v>
                </c:pt>
                <c:pt idx="1443">
                  <c:v>5.4619999999999997</c:v>
                </c:pt>
                <c:pt idx="1444">
                  <c:v>5.5069999999999997</c:v>
                </c:pt>
                <c:pt idx="1445">
                  <c:v>5.4870000000000001</c:v>
                </c:pt>
                <c:pt idx="1446">
                  <c:v>5.47</c:v>
                </c:pt>
                <c:pt idx="1447">
                  <c:v>5.524</c:v>
                </c:pt>
                <c:pt idx="1448">
                  <c:v>5.52</c:v>
                </c:pt>
                <c:pt idx="1449">
                  <c:v>5.492</c:v>
                </c:pt>
                <c:pt idx="1450">
                  <c:v>5.54</c:v>
                </c:pt>
                <c:pt idx="1451">
                  <c:v>5.5229999999999997</c:v>
                </c:pt>
                <c:pt idx="1452">
                  <c:v>5.5540000000000003</c:v>
                </c:pt>
                <c:pt idx="1453">
                  <c:v>5.5709999999999997</c:v>
                </c:pt>
                <c:pt idx="1454">
                  <c:v>5.609</c:v>
                </c:pt>
                <c:pt idx="1455">
                  <c:v>5.6150000000000002</c:v>
                </c:pt>
                <c:pt idx="1456">
                  <c:v>5.6189999999999998</c:v>
                </c:pt>
                <c:pt idx="1457">
                  <c:v>5.6440000000000001</c:v>
                </c:pt>
                <c:pt idx="1458">
                  <c:v>5.5739999999999998</c:v>
                </c:pt>
                <c:pt idx="1459">
                  <c:v>5.6150000000000002</c:v>
                </c:pt>
                <c:pt idx="1460">
                  <c:v>5.593</c:v>
                </c:pt>
                <c:pt idx="1461">
                  <c:v>5.6020000000000003</c:v>
                </c:pt>
                <c:pt idx="1462">
                  <c:v>5.6369999999999996</c:v>
                </c:pt>
                <c:pt idx="1463">
                  <c:v>5.7089999999999996</c:v>
                </c:pt>
                <c:pt idx="1464">
                  <c:v>5.7779999999999996</c:v>
                </c:pt>
                <c:pt idx="1465">
                  <c:v>5.774</c:v>
                </c:pt>
                <c:pt idx="1466">
                  <c:v>5.7359999999999998</c:v>
                </c:pt>
                <c:pt idx="1467">
                  <c:v>5.6959999999999997</c:v>
                </c:pt>
                <c:pt idx="1468">
                  <c:v>5.6749999999999998</c:v>
                </c:pt>
                <c:pt idx="1469">
                  <c:v>5.7670000000000003</c:v>
                </c:pt>
                <c:pt idx="1470">
                  <c:v>5.75</c:v>
                </c:pt>
                <c:pt idx="1471">
                  <c:v>5.7270000000000003</c:v>
                </c:pt>
                <c:pt idx="1472">
                  <c:v>5.7</c:v>
                </c:pt>
                <c:pt idx="1473">
                  <c:v>5.7729999999999997</c:v>
                </c:pt>
                <c:pt idx="1474">
                  <c:v>5.7949999999999999</c:v>
                </c:pt>
                <c:pt idx="1475">
                  <c:v>5.7880000000000003</c:v>
                </c:pt>
                <c:pt idx="1476">
                  <c:v>5.7240000000000002</c:v>
                </c:pt>
                <c:pt idx="1477">
                  <c:v>5.7110000000000003</c:v>
                </c:pt>
                <c:pt idx="1478">
                  <c:v>5.6769999999999996</c:v>
                </c:pt>
                <c:pt idx="1479">
                  <c:v>5.6289999999999996</c:v>
                </c:pt>
                <c:pt idx="1480">
                  <c:v>5.5819999999999999</c:v>
                </c:pt>
                <c:pt idx="1481">
                  <c:v>5.6180000000000003</c:v>
                </c:pt>
                <c:pt idx="1482">
                  <c:v>5.6219999999999999</c:v>
                </c:pt>
                <c:pt idx="1483">
                  <c:v>5.5629999999999997</c:v>
                </c:pt>
                <c:pt idx="1484">
                  <c:v>5.4809999999999999</c:v>
                </c:pt>
                <c:pt idx="1485">
                  <c:v>5.4690000000000003</c:v>
                </c:pt>
                <c:pt idx="1486">
                  <c:v>5.492</c:v>
                </c:pt>
                <c:pt idx="1487">
                  <c:v>5.5270000000000001</c:v>
                </c:pt>
                <c:pt idx="1488">
                  <c:v>5.5380000000000003</c:v>
                </c:pt>
                <c:pt idx="1489">
                  <c:v>5.58</c:v>
                </c:pt>
                <c:pt idx="1490">
                  <c:v>5.5579999999999998</c:v>
                </c:pt>
                <c:pt idx="1491">
                  <c:v>5.5640000000000001</c:v>
                </c:pt>
                <c:pt idx="1492">
                  <c:v>5.54</c:v>
                </c:pt>
                <c:pt idx="1493">
                  <c:v>5.5410000000000004</c:v>
                </c:pt>
                <c:pt idx="1494">
                  <c:v>5.5659999999999998</c:v>
                </c:pt>
                <c:pt idx="1495">
                  <c:v>5.4960000000000004</c:v>
                </c:pt>
                <c:pt idx="1496">
                  <c:v>5.5090000000000003</c:v>
                </c:pt>
                <c:pt idx="1497">
                  <c:v>5.5179999999999998</c:v>
                </c:pt>
                <c:pt idx="1498">
                  <c:v>5.577</c:v>
                </c:pt>
                <c:pt idx="1499">
                  <c:v>5.6390000000000002</c:v>
                </c:pt>
                <c:pt idx="1500">
                  <c:v>5.6390000000000002</c:v>
                </c:pt>
                <c:pt idx="1501">
                  <c:v>5.6150000000000002</c:v>
                </c:pt>
                <c:pt idx="1502">
                  <c:v>5.6280000000000001</c:v>
                </c:pt>
                <c:pt idx="1503">
                  <c:v>5.66</c:v>
                </c:pt>
                <c:pt idx="1504">
                  <c:v>5.6029999999999998</c:v>
                </c:pt>
                <c:pt idx="1505">
                  <c:v>5.6449999999999996</c:v>
                </c:pt>
                <c:pt idx="1506">
                  <c:v>5.6669999999999998</c:v>
                </c:pt>
                <c:pt idx="1507">
                  <c:v>5.6749999999999998</c:v>
                </c:pt>
                <c:pt idx="1508">
                  <c:v>5.633</c:v>
                </c:pt>
                <c:pt idx="1509">
                  <c:v>5.6970000000000001</c:v>
                </c:pt>
                <c:pt idx="1510">
                  <c:v>5.641</c:v>
                </c:pt>
                <c:pt idx="1511">
                  <c:v>5.673</c:v>
                </c:pt>
                <c:pt idx="1512">
                  <c:v>5.633</c:v>
                </c:pt>
                <c:pt idx="1513">
                  <c:v>5.6420000000000003</c:v>
                </c:pt>
                <c:pt idx="1514">
                  <c:v>5.62</c:v>
                </c:pt>
                <c:pt idx="1515">
                  <c:v>5.6859999999999999</c:v>
                </c:pt>
                <c:pt idx="1516">
                  <c:v>5.6829999999999998</c:v>
                </c:pt>
                <c:pt idx="1517">
                  <c:v>5.6779999999999999</c:v>
                </c:pt>
                <c:pt idx="1518">
                  <c:v>5.665</c:v>
                </c:pt>
                <c:pt idx="1519">
                  <c:v>5.609</c:v>
                </c:pt>
                <c:pt idx="1520">
                  <c:v>5.601</c:v>
                </c:pt>
                <c:pt idx="1521">
                  <c:v>5.6020000000000003</c:v>
                </c:pt>
                <c:pt idx="1522">
                  <c:v>5.5620000000000003</c:v>
                </c:pt>
                <c:pt idx="1523">
                  <c:v>5.5140000000000002</c:v>
                </c:pt>
                <c:pt idx="1524">
                  <c:v>5.53</c:v>
                </c:pt>
                <c:pt idx="1525">
                  <c:v>5.5709999999999997</c:v>
                </c:pt>
                <c:pt idx="1526">
                  <c:v>5.5650000000000004</c:v>
                </c:pt>
                <c:pt idx="1527">
                  <c:v>5.5330000000000004</c:v>
                </c:pt>
                <c:pt idx="1528">
                  <c:v>5.55</c:v>
                </c:pt>
                <c:pt idx="1529">
                  <c:v>5.55</c:v>
                </c:pt>
                <c:pt idx="1530">
                  <c:v>5.5709999999999997</c:v>
                </c:pt>
                <c:pt idx="1531">
                  <c:v>5.5469999999999997</c:v>
                </c:pt>
                <c:pt idx="1532">
                  <c:v>5.5570000000000004</c:v>
                </c:pt>
                <c:pt idx="1533">
                  <c:v>5.5350000000000001</c:v>
                </c:pt>
                <c:pt idx="1534">
                  <c:v>5.516</c:v>
                </c:pt>
                <c:pt idx="1535">
                  <c:v>5.5389999999999997</c:v>
                </c:pt>
                <c:pt idx="1536">
                  <c:v>5.5350000000000001</c:v>
                </c:pt>
                <c:pt idx="1537">
                  <c:v>5.6</c:v>
                </c:pt>
                <c:pt idx="1538">
                  <c:v>5.5970000000000004</c:v>
                </c:pt>
                <c:pt idx="1539">
                  <c:v>5.5960000000000001</c:v>
                </c:pt>
                <c:pt idx="1540">
                  <c:v>5.5739999999999998</c:v>
                </c:pt>
                <c:pt idx="1541">
                  <c:v>5.6390000000000002</c:v>
                </c:pt>
                <c:pt idx="1542">
                  <c:v>5.61</c:v>
                </c:pt>
                <c:pt idx="1543">
                  <c:v>5.5810000000000004</c:v>
                </c:pt>
                <c:pt idx="1544">
                  <c:v>5.601</c:v>
                </c:pt>
                <c:pt idx="1545">
                  <c:v>5.6219999999999999</c:v>
                </c:pt>
                <c:pt idx="1546">
                  <c:v>5.6449999999999996</c:v>
                </c:pt>
                <c:pt idx="1547">
                  <c:v>5.6950000000000003</c:v>
                </c:pt>
                <c:pt idx="1548">
                  <c:v>5.6779999999999999</c:v>
                </c:pt>
                <c:pt idx="1549">
                  <c:v>5.6769999999999996</c:v>
                </c:pt>
                <c:pt idx="1550">
                  <c:v>5.5540000000000003</c:v>
                </c:pt>
                <c:pt idx="1551">
                  <c:v>5.5759999999999996</c:v>
                </c:pt>
                <c:pt idx="1552">
                  <c:v>5.5810000000000004</c:v>
                </c:pt>
                <c:pt idx="1553">
                  <c:v>5.6619999999999999</c:v>
                </c:pt>
                <c:pt idx="1554">
                  <c:v>5.6319999999999997</c:v>
                </c:pt>
                <c:pt idx="1555">
                  <c:v>5.6749999999999998</c:v>
                </c:pt>
                <c:pt idx="1556">
                  <c:v>5.6669999999999998</c:v>
                </c:pt>
                <c:pt idx="1557">
                  <c:v>5.6660000000000004</c:v>
                </c:pt>
                <c:pt idx="1558">
                  <c:v>5.63</c:v>
                </c:pt>
                <c:pt idx="1559">
                  <c:v>5.6559999999999997</c:v>
                </c:pt>
                <c:pt idx="1560">
                  <c:v>5.6689999999999996</c:v>
                </c:pt>
                <c:pt idx="1561">
                  <c:v>5.7240000000000002</c:v>
                </c:pt>
                <c:pt idx="1562">
                  <c:v>5.6859999999999999</c:v>
                </c:pt>
                <c:pt idx="1563">
                  <c:v>5.6989999999999998</c:v>
                </c:pt>
                <c:pt idx="1564">
                  <c:v>5.6580000000000004</c:v>
                </c:pt>
                <c:pt idx="1565">
                  <c:v>5.6280000000000001</c:v>
                </c:pt>
                <c:pt idx="1566">
                  <c:v>5.6509999999999998</c:v>
                </c:pt>
                <c:pt idx="1567">
                  <c:v>5.6280000000000001</c:v>
                </c:pt>
                <c:pt idx="1568">
                  <c:v>5.6580000000000004</c:v>
                </c:pt>
                <c:pt idx="1569">
                  <c:v>5.62</c:v>
                </c:pt>
                <c:pt idx="1570">
                  <c:v>5.6070000000000002</c:v>
                </c:pt>
                <c:pt idx="1571">
                  <c:v>5.6059999999999999</c:v>
                </c:pt>
                <c:pt idx="1572">
                  <c:v>5.6150000000000002</c:v>
                </c:pt>
                <c:pt idx="1573">
                  <c:v>5.6189999999999998</c:v>
                </c:pt>
                <c:pt idx="1574">
                  <c:v>5.6269999999999998</c:v>
                </c:pt>
                <c:pt idx="1575">
                  <c:v>5.5970000000000004</c:v>
                </c:pt>
                <c:pt idx="1576">
                  <c:v>5.5679999999999996</c:v>
                </c:pt>
                <c:pt idx="1577">
                  <c:v>5.5609999999999999</c:v>
                </c:pt>
                <c:pt idx="1578">
                  <c:v>5.54</c:v>
                </c:pt>
                <c:pt idx="1579">
                  <c:v>5.5250000000000004</c:v>
                </c:pt>
                <c:pt idx="1580">
                  <c:v>5.5819999999999999</c:v>
                </c:pt>
                <c:pt idx="1581">
                  <c:v>5.5830000000000002</c:v>
                </c:pt>
                <c:pt idx="1582">
                  <c:v>5.5869999999999997</c:v>
                </c:pt>
                <c:pt idx="1583">
                  <c:v>5.593</c:v>
                </c:pt>
                <c:pt idx="1584">
                  <c:v>5.5759999999999996</c:v>
                </c:pt>
                <c:pt idx="1585">
                  <c:v>5.56</c:v>
                </c:pt>
                <c:pt idx="1586">
                  <c:v>5.5869999999999997</c:v>
                </c:pt>
                <c:pt idx="1587">
                  <c:v>5.5789999999999997</c:v>
                </c:pt>
                <c:pt idx="1588">
                  <c:v>5.6319999999999997</c:v>
                </c:pt>
                <c:pt idx="1589">
                  <c:v>5.5990000000000002</c:v>
                </c:pt>
                <c:pt idx="1590">
                  <c:v>5.5970000000000004</c:v>
                </c:pt>
                <c:pt idx="1591">
                  <c:v>5.6070000000000002</c:v>
                </c:pt>
                <c:pt idx="1592">
                  <c:v>5.6029999999999998</c:v>
                </c:pt>
                <c:pt idx="1593">
                  <c:v>5.5730000000000004</c:v>
                </c:pt>
                <c:pt idx="1594">
                  <c:v>5.593</c:v>
                </c:pt>
                <c:pt idx="1595">
                  <c:v>5.5979999999999999</c:v>
                </c:pt>
                <c:pt idx="1596">
                  <c:v>5.6</c:v>
                </c:pt>
                <c:pt idx="1597">
                  <c:v>5.6230000000000002</c:v>
                </c:pt>
                <c:pt idx="1598">
                  <c:v>5.6280000000000001</c:v>
                </c:pt>
                <c:pt idx="1599">
                  <c:v>5.6040000000000001</c:v>
                </c:pt>
                <c:pt idx="1600">
                  <c:v>5.5789999999999997</c:v>
                </c:pt>
                <c:pt idx="1601">
                  <c:v>5.5460000000000003</c:v>
                </c:pt>
                <c:pt idx="1602">
                  <c:v>5.569</c:v>
                </c:pt>
                <c:pt idx="1603">
                  <c:v>5.5650000000000004</c:v>
                </c:pt>
                <c:pt idx="1604">
                  <c:v>5.5549999999999997</c:v>
                </c:pt>
                <c:pt idx="1605">
                  <c:v>5.5590000000000002</c:v>
                </c:pt>
                <c:pt idx="1606">
                  <c:v>5.5350000000000001</c:v>
                </c:pt>
                <c:pt idx="1607">
                  <c:v>5.5510000000000002</c:v>
                </c:pt>
                <c:pt idx="1608">
                  <c:v>5.49</c:v>
                </c:pt>
                <c:pt idx="1609">
                  <c:v>5.5039999999999996</c:v>
                </c:pt>
                <c:pt idx="1610">
                  <c:v>5.4930000000000003</c:v>
                </c:pt>
                <c:pt idx="1611">
                  <c:v>5.476</c:v>
                </c:pt>
                <c:pt idx="1612">
                  <c:v>5.4539999999999997</c:v>
                </c:pt>
                <c:pt idx="1613">
                  <c:v>5.4480000000000004</c:v>
                </c:pt>
                <c:pt idx="1614">
                  <c:v>5.351</c:v>
                </c:pt>
                <c:pt idx="1615">
                  <c:v>5.351</c:v>
                </c:pt>
                <c:pt idx="1616">
                  <c:v>5.3289999999999997</c:v>
                </c:pt>
                <c:pt idx="1617">
                  <c:v>5.3239999999999998</c:v>
                </c:pt>
                <c:pt idx="1618">
                  <c:v>5.3129999999999997</c:v>
                </c:pt>
                <c:pt idx="1619">
                  <c:v>5.319</c:v>
                </c:pt>
                <c:pt idx="1620">
                  <c:v>5.3390000000000004</c:v>
                </c:pt>
                <c:pt idx="1621">
                  <c:v>5.3390000000000004</c:v>
                </c:pt>
                <c:pt idx="1622">
                  <c:v>5.351</c:v>
                </c:pt>
                <c:pt idx="1623">
                  <c:v>5.2990000000000004</c:v>
                </c:pt>
                <c:pt idx="1624">
                  <c:v>5.2839999999999998</c:v>
                </c:pt>
                <c:pt idx="1625">
                  <c:v>5.2370000000000001</c:v>
                </c:pt>
                <c:pt idx="1626">
                  <c:v>5.2169999999999996</c:v>
                </c:pt>
                <c:pt idx="1627">
                  <c:v>5.258</c:v>
                </c:pt>
                <c:pt idx="1628">
                  <c:v>5.2350000000000003</c:v>
                </c:pt>
                <c:pt idx="1629">
                  <c:v>5.2649999999999997</c:v>
                </c:pt>
                <c:pt idx="1630">
                  <c:v>5.2439999999999998</c:v>
                </c:pt>
                <c:pt idx="1631">
                  <c:v>5.2629999999999999</c:v>
                </c:pt>
                <c:pt idx="1632">
                  <c:v>5.29</c:v>
                </c:pt>
                <c:pt idx="1633">
                  <c:v>5.2309999999999999</c:v>
                </c:pt>
                <c:pt idx="1634">
                  <c:v>5.1159999999999997</c:v>
                </c:pt>
                <c:pt idx="1635">
                  <c:v>5.1040000000000001</c:v>
                </c:pt>
                <c:pt idx="1636">
                  <c:v>5.1050000000000004</c:v>
                </c:pt>
                <c:pt idx="1637">
                  <c:v>5.0730000000000004</c:v>
                </c:pt>
                <c:pt idx="1638">
                  <c:v>5.0759999999999996</c:v>
                </c:pt>
                <c:pt idx="1639">
                  <c:v>5.1269999999999998</c:v>
                </c:pt>
                <c:pt idx="1640">
                  <c:v>5.1619999999999999</c:v>
                </c:pt>
                <c:pt idx="1641">
                  <c:v>5.1349999999999998</c:v>
                </c:pt>
                <c:pt idx="1642">
                  <c:v>5.1929999999999996</c:v>
                </c:pt>
                <c:pt idx="1643">
                  <c:v>5.1890000000000001</c:v>
                </c:pt>
                <c:pt idx="1644">
                  <c:v>5.21</c:v>
                </c:pt>
                <c:pt idx="1645">
                  <c:v>5.1749999999999998</c:v>
                </c:pt>
                <c:pt idx="1646">
                  <c:v>5.1619999999999999</c:v>
                </c:pt>
                <c:pt idx="1647">
                  <c:v>5.2149999999999999</c:v>
                </c:pt>
                <c:pt idx="1648">
                  <c:v>5.2229999999999999</c:v>
                </c:pt>
                <c:pt idx="1649">
                  <c:v>5.1950000000000003</c:v>
                </c:pt>
                <c:pt idx="1650">
                  <c:v>5.2169999999999996</c:v>
                </c:pt>
                <c:pt idx="1651">
                  <c:v>5.2190000000000003</c:v>
                </c:pt>
                <c:pt idx="1652">
                  <c:v>5.2060000000000004</c:v>
                </c:pt>
                <c:pt idx="1653">
                  <c:v>5.2050000000000001</c:v>
                </c:pt>
                <c:pt idx="1654">
                  <c:v>5.1790000000000003</c:v>
                </c:pt>
                <c:pt idx="1655">
                  <c:v>5.1550000000000002</c:v>
                </c:pt>
                <c:pt idx="1656">
                  <c:v>5.1429999999999998</c:v>
                </c:pt>
                <c:pt idx="1657">
                  <c:v>5.1379999999999999</c:v>
                </c:pt>
                <c:pt idx="1658">
                  <c:v>5.1159999999999997</c:v>
                </c:pt>
                <c:pt idx="1659">
                  <c:v>5.1310000000000002</c:v>
                </c:pt>
                <c:pt idx="1660">
                  <c:v>5.1100000000000003</c:v>
                </c:pt>
                <c:pt idx="1661">
                  <c:v>5.15</c:v>
                </c:pt>
                <c:pt idx="1662">
                  <c:v>5.0960000000000001</c:v>
                </c:pt>
                <c:pt idx="1663">
                  <c:v>5.1109999999999998</c:v>
                </c:pt>
                <c:pt idx="1664">
                  <c:v>5.141</c:v>
                </c:pt>
                <c:pt idx="1665">
                  <c:v>5.1479999999999997</c:v>
                </c:pt>
                <c:pt idx="1666">
                  <c:v>5.1959999999999997</c:v>
                </c:pt>
                <c:pt idx="1667">
                  <c:v>5.173</c:v>
                </c:pt>
                <c:pt idx="1668">
                  <c:v>5.1580000000000004</c:v>
                </c:pt>
                <c:pt idx="1669">
                  <c:v>5.181</c:v>
                </c:pt>
                <c:pt idx="1670">
                  <c:v>5.218</c:v>
                </c:pt>
                <c:pt idx="1671">
                  <c:v>5.2220000000000004</c:v>
                </c:pt>
                <c:pt idx="1672">
                  <c:v>5.1959999999999997</c:v>
                </c:pt>
                <c:pt idx="1673">
                  <c:v>5.1989999999999998</c:v>
                </c:pt>
                <c:pt idx="1674">
                  <c:v>5.1289999999999996</c:v>
                </c:pt>
                <c:pt idx="1675">
                  <c:v>5.1230000000000002</c:v>
                </c:pt>
                <c:pt idx="1676">
                  <c:v>5.1120000000000001</c:v>
                </c:pt>
                <c:pt idx="1677">
                  <c:v>5.109</c:v>
                </c:pt>
                <c:pt idx="1678">
                  <c:v>5.1280000000000001</c:v>
                </c:pt>
                <c:pt idx="1679">
                  <c:v>5.1319999999999997</c:v>
                </c:pt>
                <c:pt idx="1680">
                  <c:v>5.1289999999999996</c:v>
                </c:pt>
                <c:pt idx="1681">
                  <c:v>5.0910000000000002</c:v>
                </c:pt>
                <c:pt idx="1682">
                  <c:v>5.1040000000000001</c:v>
                </c:pt>
                <c:pt idx="1683">
                  <c:v>5.085</c:v>
                </c:pt>
                <c:pt idx="1684">
                  <c:v>5.1040000000000001</c:v>
                </c:pt>
                <c:pt idx="1685">
                  <c:v>5.0730000000000004</c:v>
                </c:pt>
                <c:pt idx="1686">
                  <c:v>5.0739999999999998</c:v>
                </c:pt>
                <c:pt idx="1687">
                  <c:v>5.0720000000000001</c:v>
                </c:pt>
                <c:pt idx="1688">
                  <c:v>5.0819999999999999</c:v>
                </c:pt>
                <c:pt idx="1689">
                  <c:v>5.1529999999999996</c:v>
                </c:pt>
                <c:pt idx="1690">
                  <c:v>5.0970000000000004</c:v>
                </c:pt>
                <c:pt idx="1691">
                  <c:v>5.032</c:v>
                </c:pt>
                <c:pt idx="1692">
                  <c:v>5.0439999999999996</c:v>
                </c:pt>
                <c:pt idx="1693">
                  <c:v>5.0869999999999997</c:v>
                </c:pt>
                <c:pt idx="1694">
                  <c:v>5.125</c:v>
                </c:pt>
                <c:pt idx="1695">
                  <c:v>5.101</c:v>
                </c:pt>
                <c:pt idx="1696">
                  <c:v>5.1379999999999999</c:v>
                </c:pt>
                <c:pt idx="1697">
                  <c:v>5.1219999999999999</c:v>
                </c:pt>
                <c:pt idx="1698">
                  <c:v>5.1749999999999998</c:v>
                </c:pt>
                <c:pt idx="1699">
                  <c:v>5.14</c:v>
                </c:pt>
                <c:pt idx="1700">
                  <c:v>5.1840000000000002</c:v>
                </c:pt>
                <c:pt idx="1701">
                  <c:v>5.1870000000000003</c:v>
                </c:pt>
                <c:pt idx="1702">
                  <c:v>5.1360000000000001</c:v>
                </c:pt>
                <c:pt idx="1703">
                  <c:v>5.1509999999999998</c:v>
                </c:pt>
                <c:pt idx="1704">
                  <c:v>5.2220000000000004</c:v>
                </c:pt>
                <c:pt idx="1705">
                  <c:v>5.2830000000000004</c:v>
                </c:pt>
                <c:pt idx="1706">
                  <c:v>5.2919999999999998</c:v>
                </c:pt>
                <c:pt idx="1707">
                  <c:v>5.2919999999999998</c:v>
                </c:pt>
                <c:pt idx="1708">
                  <c:v>5.2919999999999998</c:v>
                </c:pt>
                <c:pt idx="1709">
                  <c:v>5.3150000000000004</c:v>
                </c:pt>
                <c:pt idx="1710">
                  <c:v>5.3369999999999997</c:v>
                </c:pt>
                <c:pt idx="1711">
                  <c:v>5.3959999999999999</c:v>
                </c:pt>
                <c:pt idx="1712">
                  <c:v>5.3879999999999999</c:v>
                </c:pt>
                <c:pt idx="1713">
                  <c:v>5.3209999999999997</c:v>
                </c:pt>
                <c:pt idx="1714">
                  <c:v>5.37</c:v>
                </c:pt>
                <c:pt idx="1715">
                  <c:v>5.3460000000000001</c:v>
                </c:pt>
                <c:pt idx="1716">
                  <c:v>5.3120000000000003</c:v>
                </c:pt>
                <c:pt idx="1717">
                  <c:v>5.3920000000000003</c:v>
                </c:pt>
                <c:pt idx="1718">
                  <c:v>5.4249999999999998</c:v>
                </c:pt>
                <c:pt idx="1719">
                  <c:v>5.4130000000000003</c:v>
                </c:pt>
                <c:pt idx="1720">
                  <c:v>5.4409999999999998</c:v>
                </c:pt>
                <c:pt idx="1721">
                  <c:v>5.4020000000000001</c:v>
                </c:pt>
                <c:pt idx="1722">
                  <c:v>5.3630000000000004</c:v>
                </c:pt>
                <c:pt idx="1723">
                  <c:v>5.3650000000000002</c:v>
                </c:pt>
                <c:pt idx="1724">
                  <c:v>5.35</c:v>
                </c:pt>
                <c:pt idx="1725">
                  <c:v>5.3339999999999996</c:v>
                </c:pt>
                <c:pt idx="1726">
                  <c:v>5.3339999999999996</c:v>
                </c:pt>
                <c:pt idx="1727">
                  <c:v>5.4269999999999996</c:v>
                </c:pt>
                <c:pt idx="1728">
                  <c:v>5.4219999999999997</c:v>
                </c:pt>
                <c:pt idx="1729">
                  <c:v>5.48</c:v>
                </c:pt>
                <c:pt idx="1730">
                  <c:v>5.4870000000000001</c:v>
                </c:pt>
                <c:pt idx="1731">
                  <c:v>5.4459999999999997</c:v>
                </c:pt>
                <c:pt idx="1732">
                  <c:v>5.4649999999999999</c:v>
                </c:pt>
                <c:pt idx="1733">
                  <c:v>5.4450000000000003</c:v>
                </c:pt>
                <c:pt idx="1734">
                  <c:v>5.4950000000000001</c:v>
                </c:pt>
                <c:pt idx="1735">
                  <c:v>5.5259999999999998</c:v>
                </c:pt>
                <c:pt idx="1736">
                  <c:v>5.5330000000000004</c:v>
                </c:pt>
                <c:pt idx="1737">
                  <c:v>5.556</c:v>
                </c:pt>
                <c:pt idx="1738">
                  <c:v>5.5330000000000004</c:v>
                </c:pt>
                <c:pt idx="1739">
                  <c:v>5.4939999999999998</c:v>
                </c:pt>
                <c:pt idx="1740">
                  <c:v>5.5250000000000004</c:v>
                </c:pt>
                <c:pt idx="1741">
                  <c:v>5.5250000000000004</c:v>
                </c:pt>
                <c:pt idx="1742">
                  <c:v>5.4359999999999999</c:v>
                </c:pt>
                <c:pt idx="1743">
                  <c:v>5.4370000000000003</c:v>
                </c:pt>
                <c:pt idx="1744">
                  <c:v>5.3760000000000003</c:v>
                </c:pt>
                <c:pt idx="1745">
                  <c:v>5.4089999999999998</c:v>
                </c:pt>
                <c:pt idx="1746">
                  <c:v>5.4509999999999996</c:v>
                </c:pt>
                <c:pt idx="1747">
                  <c:v>5.4370000000000003</c:v>
                </c:pt>
                <c:pt idx="1748">
                  <c:v>5.4260000000000002</c:v>
                </c:pt>
                <c:pt idx="1749">
                  <c:v>5.4329999999999998</c:v>
                </c:pt>
                <c:pt idx="1750">
                  <c:v>5.4329999999999998</c:v>
                </c:pt>
                <c:pt idx="1751">
                  <c:v>5.3840000000000003</c:v>
                </c:pt>
                <c:pt idx="1752">
                  <c:v>5.3689999999999998</c:v>
                </c:pt>
                <c:pt idx="1753">
                  <c:v>5.3630000000000004</c:v>
                </c:pt>
                <c:pt idx="1754">
                  <c:v>5.391</c:v>
                </c:pt>
                <c:pt idx="1755">
                  <c:v>5.36</c:v>
                </c:pt>
                <c:pt idx="1756">
                  <c:v>5.32</c:v>
                </c:pt>
                <c:pt idx="1757">
                  <c:v>5.3029999999999999</c:v>
                </c:pt>
                <c:pt idx="1758">
                  <c:v>5.3449999999999998</c:v>
                </c:pt>
                <c:pt idx="1759">
                  <c:v>5.3819999999999997</c:v>
                </c:pt>
                <c:pt idx="1760">
                  <c:v>5.351</c:v>
                </c:pt>
                <c:pt idx="1761">
                  <c:v>5.4119999999999999</c:v>
                </c:pt>
                <c:pt idx="1762">
                  <c:v>5.4820000000000002</c:v>
                </c:pt>
                <c:pt idx="1763">
                  <c:v>5.4779999999999998</c:v>
                </c:pt>
                <c:pt idx="1764">
                  <c:v>5.5270000000000001</c:v>
                </c:pt>
                <c:pt idx="1765">
                  <c:v>5.5170000000000003</c:v>
                </c:pt>
                <c:pt idx="1766">
                  <c:v>5.5149999999999997</c:v>
                </c:pt>
                <c:pt idx="1767">
                  <c:v>5.4790000000000001</c:v>
                </c:pt>
                <c:pt idx="1768">
                  <c:v>5.51</c:v>
                </c:pt>
                <c:pt idx="1769">
                  <c:v>5.4870000000000001</c:v>
                </c:pt>
                <c:pt idx="1770">
                  <c:v>5.4710000000000001</c:v>
                </c:pt>
                <c:pt idx="1771">
                  <c:v>5.4560000000000004</c:v>
                </c:pt>
                <c:pt idx="1772">
                  <c:v>5.4740000000000002</c:v>
                </c:pt>
                <c:pt idx="1773">
                  <c:v>5.4119999999999999</c:v>
                </c:pt>
                <c:pt idx="1774">
                  <c:v>5.4210000000000003</c:v>
                </c:pt>
                <c:pt idx="1775">
                  <c:v>5.3819999999999997</c:v>
                </c:pt>
                <c:pt idx="1776">
                  <c:v>5.38</c:v>
                </c:pt>
                <c:pt idx="1777">
                  <c:v>5.3559999999999999</c:v>
                </c:pt>
                <c:pt idx="1778">
                  <c:v>5.35</c:v>
                </c:pt>
                <c:pt idx="1779">
                  <c:v>5.3339999999999996</c:v>
                </c:pt>
                <c:pt idx="1780">
                  <c:v>5.34</c:v>
                </c:pt>
                <c:pt idx="1781">
                  <c:v>5.3129999999999997</c:v>
                </c:pt>
                <c:pt idx="1782">
                  <c:v>5.27</c:v>
                </c:pt>
                <c:pt idx="1783">
                  <c:v>5.2809999999999997</c:v>
                </c:pt>
                <c:pt idx="1784">
                  <c:v>5.2539999999999996</c:v>
                </c:pt>
                <c:pt idx="1785">
                  <c:v>5.2859999999999996</c:v>
                </c:pt>
                <c:pt idx="1786">
                  <c:v>5.3079999999999998</c:v>
                </c:pt>
                <c:pt idx="1787">
                  <c:v>5.2859999999999996</c:v>
                </c:pt>
                <c:pt idx="1788">
                  <c:v>5.2779999999999996</c:v>
                </c:pt>
                <c:pt idx="1789">
                  <c:v>5.2850000000000001</c:v>
                </c:pt>
                <c:pt idx="1790">
                  <c:v>5.2640000000000002</c:v>
                </c:pt>
                <c:pt idx="1791">
                  <c:v>5.2050000000000001</c:v>
                </c:pt>
                <c:pt idx="1792">
                  <c:v>5.1710000000000003</c:v>
                </c:pt>
                <c:pt idx="1793">
                  <c:v>5.17</c:v>
                </c:pt>
                <c:pt idx="1794">
                  <c:v>5.1950000000000003</c:v>
                </c:pt>
                <c:pt idx="1795">
                  <c:v>5.1959999999999997</c:v>
                </c:pt>
                <c:pt idx="1796">
                  <c:v>5.1660000000000004</c:v>
                </c:pt>
                <c:pt idx="1797">
                  <c:v>5.1289999999999996</c:v>
                </c:pt>
                <c:pt idx="1798">
                  <c:v>5.14</c:v>
                </c:pt>
                <c:pt idx="1799">
                  <c:v>5.18</c:v>
                </c:pt>
                <c:pt idx="1800">
                  <c:v>5.2039999999999997</c:v>
                </c:pt>
                <c:pt idx="1801">
                  <c:v>5.2210000000000001</c:v>
                </c:pt>
                <c:pt idx="1802">
                  <c:v>5.2320000000000002</c:v>
                </c:pt>
                <c:pt idx="1803">
                  <c:v>5.2409999999999997</c:v>
                </c:pt>
                <c:pt idx="1804">
                  <c:v>5.1669999999999998</c:v>
                </c:pt>
                <c:pt idx="1805">
                  <c:v>5.1619999999999999</c:v>
                </c:pt>
                <c:pt idx="1806">
                  <c:v>5.1130000000000004</c:v>
                </c:pt>
                <c:pt idx="1807">
                  <c:v>5.1390000000000002</c:v>
                </c:pt>
                <c:pt idx="1808">
                  <c:v>5.13</c:v>
                </c:pt>
                <c:pt idx="1809">
                  <c:v>5.2629999999999999</c:v>
                </c:pt>
                <c:pt idx="1810">
                  <c:v>5.2539999999999996</c:v>
                </c:pt>
                <c:pt idx="1811">
                  <c:v>5.2149999999999999</c:v>
                </c:pt>
                <c:pt idx="1812">
                  <c:v>5.15</c:v>
                </c:pt>
                <c:pt idx="1813">
                  <c:v>5.1959999999999997</c:v>
                </c:pt>
                <c:pt idx="1814">
                  <c:v>5.12</c:v>
                </c:pt>
                <c:pt idx="1815">
                  <c:v>5.2</c:v>
                </c:pt>
                <c:pt idx="1816">
                  <c:v>5.1920000000000002</c:v>
                </c:pt>
                <c:pt idx="1817">
                  <c:v>5.1559999999999997</c:v>
                </c:pt>
                <c:pt idx="1818">
                  <c:v>5.1989999999999998</c:v>
                </c:pt>
                <c:pt idx="1819">
                  <c:v>5.1980000000000004</c:v>
                </c:pt>
                <c:pt idx="1820">
                  <c:v>5.2030000000000003</c:v>
                </c:pt>
                <c:pt idx="1821">
                  <c:v>5.22</c:v>
                </c:pt>
                <c:pt idx="1822">
                  <c:v>5.2530000000000001</c:v>
                </c:pt>
                <c:pt idx="1823">
                  <c:v>5.2460000000000004</c:v>
                </c:pt>
                <c:pt idx="1824">
                  <c:v>5.1840000000000002</c:v>
                </c:pt>
                <c:pt idx="1825">
                  <c:v>5.1440000000000001</c:v>
                </c:pt>
                <c:pt idx="1826">
                  <c:v>5.1219999999999999</c:v>
                </c:pt>
                <c:pt idx="1827">
                  <c:v>5.1470000000000002</c:v>
                </c:pt>
                <c:pt idx="1828">
                  <c:v>5.0990000000000002</c:v>
                </c:pt>
                <c:pt idx="1829">
                  <c:v>5.016</c:v>
                </c:pt>
                <c:pt idx="1830">
                  <c:v>4.9539999999999997</c:v>
                </c:pt>
                <c:pt idx="1831">
                  <c:v>4.9889999999999999</c:v>
                </c:pt>
                <c:pt idx="1832">
                  <c:v>4.9630000000000001</c:v>
                </c:pt>
                <c:pt idx="1833">
                  <c:v>5.0119999999999996</c:v>
                </c:pt>
                <c:pt idx="1834">
                  <c:v>5.0309999999999997</c:v>
                </c:pt>
                <c:pt idx="1835">
                  <c:v>5.0179999999999998</c:v>
                </c:pt>
                <c:pt idx="1836">
                  <c:v>5.0380000000000003</c:v>
                </c:pt>
                <c:pt idx="1837">
                  <c:v>5.0010000000000003</c:v>
                </c:pt>
                <c:pt idx="1838">
                  <c:v>4.9790000000000001</c:v>
                </c:pt>
                <c:pt idx="1839">
                  <c:v>4.9589999999999996</c:v>
                </c:pt>
                <c:pt idx="1840">
                  <c:v>4.9550000000000001</c:v>
                </c:pt>
                <c:pt idx="1841">
                  <c:v>4.9349999999999996</c:v>
                </c:pt>
                <c:pt idx="1842">
                  <c:v>4.9429999999999996</c:v>
                </c:pt>
                <c:pt idx="1843">
                  <c:v>4.9189999999999996</c:v>
                </c:pt>
                <c:pt idx="1844">
                  <c:v>4.9109999999999996</c:v>
                </c:pt>
                <c:pt idx="1845">
                  <c:v>4.8650000000000002</c:v>
                </c:pt>
                <c:pt idx="1846">
                  <c:v>4.7949999999999999</c:v>
                </c:pt>
                <c:pt idx="1847">
                  <c:v>4.782</c:v>
                </c:pt>
                <c:pt idx="1848">
                  <c:v>4.7510000000000003</c:v>
                </c:pt>
                <c:pt idx="1849">
                  <c:v>4.694</c:v>
                </c:pt>
                <c:pt idx="1850">
                  <c:v>4.6740000000000004</c:v>
                </c:pt>
                <c:pt idx="1851">
                  <c:v>4.5709999999999997</c:v>
                </c:pt>
                <c:pt idx="1852">
                  <c:v>4.6719999999999997</c:v>
                </c:pt>
                <c:pt idx="1853">
                  <c:v>4.6340000000000003</c:v>
                </c:pt>
                <c:pt idx="1854">
                  <c:v>4.6459999999999999</c:v>
                </c:pt>
                <c:pt idx="1855">
                  <c:v>4.5979999999999999</c:v>
                </c:pt>
                <c:pt idx="1856">
                  <c:v>4.6120000000000001</c:v>
                </c:pt>
                <c:pt idx="1857">
                  <c:v>4.6349999999999998</c:v>
                </c:pt>
                <c:pt idx="1858">
                  <c:v>4.625</c:v>
                </c:pt>
                <c:pt idx="1859">
                  <c:v>4.7110000000000003</c:v>
                </c:pt>
                <c:pt idx="1860">
                  <c:v>4.7949999999999999</c:v>
                </c:pt>
                <c:pt idx="1861">
                  <c:v>4.859</c:v>
                </c:pt>
                <c:pt idx="1862">
                  <c:v>4.9269999999999996</c:v>
                </c:pt>
                <c:pt idx="1863">
                  <c:v>4.8259999999999996</c:v>
                </c:pt>
                <c:pt idx="1864">
                  <c:v>4.8499999999999996</c:v>
                </c:pt>
                <c:pt idx="1865">
                  <c:v>4.9359999999999999</c:v>
                </c:pt>
                <c:pt idx="1866">
                  <c:v>4.9290000000000003</c:v>
                </c:pt>
                <c:pt idx="1867">
                  <c:v>4.8920000000000003</c:v>
                </c:pt>
                <c:pt idx="1868">
                  <c:v>4.859</c:v>
                </c:pt>
                <c:pt idx="1869">
                  <c:v>4.9829999999999997</c:v>
                </c:pt>
                <c:pt idx="1870">
                  <c:v>4.9379999999999997</c:v>
                </c:pt>
                <c:pt idx="1871">
                  <c:v>4.8869999999999996</c:v>
                </c:pt>
                <c:pt idx="1872">
                  <c:v>4.8570000000000002</c:v>
                </c:pt>
                <c:pt idx="1873">
                  <c:v>4.8230000000000004</c:v>
                </c:pt>
                <c:pt idx="1874">
                  <c:v>4.7720000000000002</c:v>
                </c:pt>
                <c:pt idx="1875">
                  <c:v>4.9800000000000004</c:v>
                </c:pt>
                <c:pt idx="1876">
                  <c:v>5.0289999999999999</c:v>
                </c:pt>
                <c:pt idx="1877">
                  <c:v>5.1420000000000003</c:v>
                </c:pt>
                <c:pt idx="1878">
                  <c:v>5.0860000000000003</c:v>
                </c:pt>
                <c:pt idx="1879">
                  <c:v>5.0430000000000001</c:v>
                </c:pt>
                <c:pt idx="1880">
                  <c:v>4.968</c:v>
                </c:pt>
                <c:pt idx="1881">
                  <c:v>5.0039999999999996</c:v>
                </c:pt>
                <c:pt idx="1882">
                  <c:v>4.9649999999999999</c:v>
                </c:pt>
                <c:pt idx="1883">
                  <c:v>5.0759999999999996</c:v>
                </c:pt>
                <c:pt idx="1884">
                  <c:v>5.0199999999999996</c:v>
                </c:pt>
                <c:pt idx="1885">
                  <c:v>4.9740000000000002</c:v>
                </c:pt>
                <c:pt idx="1886">
                  <c:v>5.0119999999999996</c:v>
                </c:pt>
                <c:pt idx="1887">
                  <c:v>5.085</c:v>
                </c:pt>
                <c:pt idx="1888">
                  <c:v>5.0789999999999997</c:v>
                </c:pt>
                <c:pt idx="1889">
                  <c:v>5.0789999999999997</c:v>
                </c:pt>
                <c:pt idx="1890">
                  <c:v>5.0789999999999997</c:v>
                </c:pt>
                <c:pt idx="1891">
                  <c:v>5.1550000000000002</c:v>
                </c:pt>
                <c:pt idx="1892">
                  <c:v>5.1959999999999997</c:v>
                </c:pt>
                <c:pt idx="1893">
                  <c:v>5.1909999999999998</c:v>
                </c:pt>
                <c:pt idx="1894">
                  <c:v>5.1459999999999999</c:v>
                </c:pt>
                <c:pt idx="1895">
                  <c:v>5.0970000000000004</c:v>
                </c:pt>
                <c:pt idx="1896">
                  <c:v>5.1269999999999998</c:v>
                </c:pt>
                <c:pt idx="1897">
                  <c:v>5.0119999999999996</c:v>
                </c:pt>
                <c:pt idx="1898">
                  <c:v>5.0549999999999997</c:v>
                </c:pt>
                <c:pt idx="1899">
                  <c:v>5.101</c:v>
                </c:pt>
                <c:pt idx="1900">
                  <c:v>5.0519999999999996</c:v>
                </c:pt>
                <c:pt idx="1901">
                  <c:v>5.0270000000000001</c:v>
                </c:pt>
                <c:pt idx="1902">
                  <c:v>4.9779999999999998</c:v>
                </c:pt>
                <c:pt idx="1903">
                  <c:v>4.97</c:v>
                </c:pt>
                <c:pt idx="1904">
                  <c:v>5.0019999999999998</c:v>
                </c:pt>
                <c:pt idx="1905">
                  <c:v>5.0609999999999999</c:v>
                </c:pt>
                <c:pt idx="1906">
                  <c:v>5.0439999999999996</c:v>
                </c:pt>
                <c:pt idx="1907">
                  <c:v>5.0270000000000001</c:v>
                </c:pt>
                <c:pt idx="1908">
                  <c:v>5.0759999999999996</c:v>
                </c:pt>
                <c:pt idx="1909">
                  <c:v>5.0419999999999998</c:v>
                </c:pt>
                <c:pt idx="1910">
                  <c:v>5.125</c:v>
                </c:pt>
                <c:pt idx="1911">
                  <c:v>5.226</c:v>
                </c:pt>
                <c:pt idx="1912">
                  <c:v>5.1989999999999998</c:v>
                </c:pt>
                <c:pt idx="1913">
                  <c:v>5.1619999999999999</c:v>
                </c:pt>
                <c:pt idx="1914">
                  <c:v>5.1520000000000001</c:v>
                </c:pt>
                <c:pt idx="1915">
                  <c:v>5.1219999999999999</c:v>
                </c:pt>
                <c:pt idx="1916">
                  <c:v>5.0919999999999996</c:v>
                </c:pt>
                <c:pt idx="1917">
                  <c:v>5.05</c:v>
                </c:pt>
                <c:pt idx="1918">
                  <c:v>5.05</c:v>
                </c:pt>
                <c:pt idx="1919">
                  <c:v>5.0789999999999997</c:v>
                </c:pt>
                <c:pt idx="1920">
                  <c:v>5.173</c:v>
                </c:pt>
                <c:pt idx="1921">
                  <c:v>5.1509999999999998</c:v>
                </c:pt>
                <c:pt idx="1922">
                  <c:v>5.1619999999999999</c:v>
                </c:pt>
                <c:pt idx="1923">
                  <c:v>5.1929999999999996</c:v>
                </c:pt>
                <c:pt idx="1924">
                  <c:v>5.22</c:v>
                </c:pt>
                <c:pt idx="1925">
                  <c:v>5.194</c:v>
                </c:pt>
                <c:pt idx="1926">
                  <c:v>5.1219999999999999</c:v>
                </c:pt>
                <c:pt idx="1927">
                  <c:v>5.1379999999999999</c:v>
                </c:pt>
                <c:pt idx="1928">
                  <c:v>5.2089999999999996</c:v>
                </c:pt>
                <c:pt idx="1929">
                  <c:v>5.1909999999999998</c:v>
                </c:pt>
                <c:pt idx="1930">
                  <c:v>5.2240000000000002</c:v>
                </c:pt>
                <c:pt idx="1931">
                  <c:v>5.1559999999999997</c:v>
                </c:pt>
                <c:pt idx="1932">
                  <c:v>5.2060000000000004</c:v>
                </c:pt>
                <c:pt idx="1933">
                  <c:v>5.2270000000000003</c:v>
                </c:pt>
                <c:pt idx="1934">
                  <c:v>5.2149999999999999</c:v>
                </c:pt>
                <c:pt idx="1935">
                  <c:v>5.18</c:v>
                </c:pt>
                <c:pt idx="1936">
                  <c:v>5.2450000000000001</c:v>
                </c:pt>
                <c:pt idx="1937">
                  <c:v>5.2519999999999998</c:v>
                </c:pt>
                <c:pt idx="1938">
                  <c:v>5.2939999999999996</c:v>
                </c:pt>
                <c:pt idx="1939">
                  <c:v>5.367</c:v>
                </c:pt>
                <c:pt idx="1940">
                  <c:v>5.39</c:v>
                </c:pt>
                <c:pt idx="1941">
                  <c:v>5.4039999999999999</c:v>
                </c:pt>
                <c:pt idx="1942">
                  <c:v>5.3890000000000002</c:v>
                </c:pt>
                <c:pt idx="1943">
                  <c:v>5.3920000000000003</c:v>
                </c:pt>
                <c:pt idx="1944">
                  <c:v>5.4080000000000004</c:v>
                </c:pt>
                <c:pt idx="1945">
                  <c:v>5.4320000000000004</c:v>
                </c:pt>
                <c:pt idx="1946">
                  <c:v>5.4359999999999999</c:v>
                </c:pt>
                <c:pt idx="1947">
                  <c:v>5.4139999999999997</c:v>
                </c:pt>
                <c:pt idx="1948">
                  <c:v>5.4139999999999997</c:v>
                </c:pt>
                <c:pt idx="1949">
                  <c:v>5.4480000000000004</c:v>
                </c:pt>
                <c:pt idx="1950">
                  <c:v>5.4249999999999998</c:v>
                </c:pt>
                <c:pt idx="1951">
                  <c:v>5.4630000000000001</c:v>
                </c:pt>
                <c:pt idx="1952">
                  <c:v>5.4909999999999997</c:v>
                </c:pt>
                <c:pt idx="1953">
                  <c:v>5.4420000000000002</c:v>
                </c:pt>
                <c:pt idx="1954">
                  <c:v>5.4359999999999999</c:v>
                </c:pt>
                <c:pt idx="1955">
                  <c:v>5.468</c:v>
                </c:pt>
                <c:pt idx="1956">
                  <c:v>5.444</c:v>
                </c:pt>
                <c:pt idx="1957">
                  <c:v>5.4020000000000001</c:v>
                </c:pt>
                <c:pt idx="1958">
                  <c:v>5.3479999999999999</c:v>
                </c:pt>
                <c:pt idx="1959">
                  <c:v>5.335</c:v>
                </c:pt>
                <c:pt idx="1960">
                  <c:v>5.3849999999999998</c:v>
                </c:pt>
                <c:pt idx="1961">
                  <c:v>5.39</c:v>
                </c:pt>
                <c:pt idx="1962">
                  <c:v>5.4260000000000002</c:v>
                </c:pt>
                <c:pt idx="1963">
                  <c:v>5.3929999999999998</c:v>
                </c:pt>
                <c:pt idx="1964">
                  <c:v>5.4009999999999998</c:v>
                </c:pt>
                <c:pt idx="1965">
                  <c:v>5.3529999999999998</c:v>
                </c:pt>
                <c:pt idx="1966">
                  <c:v>5.4240000000000004</c:v>
                </c:pt>
                <c:pt idx="1967">
                  <c:v>5.4470000000000001</c:v>
                </c:pt>
                <c:pt idx="1968">
                  <c:v>5.4359999999999999</c:v>
                </c:pt>
                <c:pt idx="1969">
                  <c:v>5.452</c:v>
                </c:pt>
                <c:pt idx="1970">
                  <c:v>5.407</c:v>
                </c:pt>
                <c:pt idx="1971">
                  <c:v>5.4390000000000001</c:v>
                </c:pt>
                <c:pt idx="1972">
                  <c:v>5.3949999999999996</c:v>
                </c:pt>
                <c:pt idx="1973">
                  <c:v>5.343</c:v>
                </c:pt>
                <c:pt idx="1974">
                  <c:v>5.33</c:v>
                </c:pt>
                <c:pt idx="1975">
                  <c:v>5.3819999999999997</c:v>
                </c:pt>
                <c:pt idx="1976">
                  <c:v>5.3739999999999997</c:v>
                </c:pt>
                <c:pt idx="1977">
                  <c:v>5.3650000000000002</c:v>
                </c:pt>
                <c:pt idx="1978">
                  <c:v>5.4240000000000004</c:v>
                </c:pt>
                <c:pt idx="1979">
                  <c:v>5.3319999999999999</c:v>
                </c:pt>
                <c:pt idx="1980">
                  <c:v>5.3609999999999998</c:v>
                </c:pt>
                <c:pt idx="1981">
                  <c:v>5.3440000000000003</c:v>
                </c:pt>
                <c:pt idx="1982">
                  <c:v>5.4039999999999999</c:v>
                </c:pt>
                <c:pt idx="1983">
                  <c:v>5.4370000000000003</c:v>
                </c:pt>
                <c:pt idx="1984">
                  <c:v>5.423</c:v>
                </c:pt>
                <c:pt idx="1985">
                  <c:v>5.4480000000000004</c:v>
                </c:pt>
                <c:pt idx="1986">
                  <c:v>5.4950000000000001</c:v>
                </c:pt>
                <c:pt idx="1987">
                  <c:v>5.4960000000000004</c:v>
                </c:pt>
                <c:pt idx="1988">
                  <c:v>5.4649999999999999</c:v>
                </c:pt>
                <c:pt idx="1989">
                  <c:v>5.4889999999999999</c:v>
                </c:pt>
                <c:pt idx="1990">
                  <c:v>5.4219999999999997</c:v>
                </c:pt>
                <c:pt idx="1991">
                  <c:v>5.4130000000000003</c:v>
                </c:pt>
                <c:pt idx="1992">
                  <c:v>5.399</c:v>
                </c:pt>
                <c:pt idx="1993">
                  <c:v>5.3490000000000002</c:v>
                </c:pt>
                <c:pt idx="1994">
                  <c:v>5.3959999999999999</c:v>
                </c:pt>
                <c:pt idx="1995">
                  <c:v>5.4169999999999998</c:v>
                </c:pt>
                <c:pt idx="1996">
                  <c:v>5.4009999999999998</c:v>
                </c:pt>
                <c:pt idx="1997">
                  <c:v>5.3849999999999998</c:v>
                </c:pt>
                <c:pt idx="1998">
                  <c:v>5.3579999999999997</c:v>
                </c:pt>
                <c:pt idx="1999">
                  <c:v>5.4119999999999999</c:v>
                </c:pt>
                <c:pt idx="2000">
                  <c:v>5.36</c:v>
                </c:pt>
                <c:pt idx="2001">
                  <c:v>5.3330000000000002</c:v>
                </c:pt>
                <c:pt idx="2002">
                  <c:v>5.3550000000000004</c:v>
                </c:pt>
                <c:pt idx="2003">
                  <c:v>5.3449999999999998</c:v>
                </c:pt>
                <c:pt idx="2004">
                  <c:v>5.3719999999999999</c:v>
                </c:pt>
                <c:pt idx="2005">
                  <c:v>5.3440000000000003</c:v>
                </c:pt>
                <c:pt idx="2006">
                  <c:v>5.34</c:v>
                </c:pt>
                <c:pt idx="2007">
                  <c:v>5.3120000000000003</c:v>
                </c:pt>
                <c:pt idx="2008">
                  <c:v>5.2610000000000001</c:v>
                </c:pt>
                <c:pt idx="2009">
                  <c:v>5.21</c:v>
                </c:pt>
                <c:pt idx="2010">
                  <c:v>5.2690000000000001</c:v>
                </c:pt>
                <c:pt idx="2011">
                  <c:v>5.242</c:v>
                </c:pt>
                <c:pt idx="2012">
                  <c:v>5.2030000000000003</c:v>
                </c:pt>
                <c:pt idx="2013">
                  <c:v>5.2370000000000001</c:v>
                </c:pt>
                <c:pt idx="2014">
                  <c:v>5.2089999999999996</c:v>
                </c:pt>
                <c:pt idx="2015">
                  <c:v>5.1820000000000004</c:v>
                </c:pt>
                <c:pt idx="2016">
                  <c:v>5.2229999999999999</c:v>
                </c:pt>
                <c:pt idx="2017">
                  <c:v>5.149</c:v>
                </c:pt>
                <c:pt idx="2018">
                  <c:v>5.1879999999999997</c:v>
                </c:pt>
                <c:pt idx="2019">
                  <c:v>5.21</c:v>
                </c:pt>
                <c:pt idx="2020">
                  <c:v>5.2279999999999998</c:v>
                </c:pt>
                <c:pt idx="2021">
                  <c:v>5.1669999999999998</c:v>
                </c:pt>
                <c:pt idx="2022">
                  <c:v>5.2060000000000004</c:v>
                </c:pt>
                <c:pt idx="2023">
                  <c:v>5.242</c:v>
                </c:pt>
                <c:pt idx="2024">
                  <c:v>5.2839999999999998</c:v>
                </c:pt>
                <c:pt idx="2025">
                  <c:v>5.2519999999999998</c:v>
                </c:pt>
                <c:pt idx="2026">
                  <c:v>5.258</c:v>
                </c:pt>
                <c:pt idx="2027">
                  <c:v>5.1909999999999998</c:v>
                </c:pt>
                <c:pt idx="2028">
                  <c:v>5.149</c:v>
                </c:pt>
                <c:pt idx="2029">
                  <c:v>5.1040000000000001</c:v>
                </c:pt>
                <c:pt idx="2030">
                  <c:v>5.0730000000000004</c:v>
                </c:pt>
                <c:pt idx="2031">
                  <c:v>5.1289999999999996</c:v>
                </c:pt>
                <c:pt idx="2032">
                  <c:v>5.1289999999999996</c:v>
                </c:pt>
                <c:pt idx="2033">
                  <c:v>5.1360000000000001</c:v>
                </c:pt>
                <c:pt idx="2034">
                  <c:v>5.0949999999999998</c:v>
                </c:pt>
                <c:pt idx="2035">
                  <c:v>5.0439999999999996</c:v>
                </c:pt>
                <c:pt idx="2036">
                  <c:v>5.0720000000000001</c:v>
                </c:pt>
                <c:pt idx="2037">
                  <c:v>4.9740000000000002</c:v>
                </c:pt>
                <c:pt idx="2038">
                  <c:v>5.0069999999999997</c:v>
                </c:pt>
                <c:pt idx="2039">
                  <c:v>5.0170000000000003</c:v>
                </c:pt>
                <c:pt idx="2040">
                  <c:v>5.085</c:v>
                </c:pt>
                <c:pt idx="2041">
                  <c:v>5.0940000000000003</c:v>
                </c:pt>
                <c:pt idx="2042">
                  <c:v>5.0279999999999996</c:v>
                </c:pt>
                <c:pt idx="2043">
                  <c:v>4.9669999999999996</c:v>
                </c:pt>
                <c:pt idx="2044">
                  <c:v>4.88</c:v>
                </c:pt>
                <c:pt idx="2045">
                  <c:v>4.8259999999999996</c:v>
                </c:pt>
                <c:pt idx="2046">
                  <c:v>4.8929999999999998</c:v>
                </c:pt>
                <c:pt idx="2047">
                  <c:v>4.8490000000000002</c:v>
                </c:pt>
                <c:pt idx="2048">
                  <c:v>4.8760000000000003</c:v>
                </c:pt>
                <c:pt idx="2049">
                  <c:v>4.8600000000000003</c:v>
                </c:pt>
                <c:pt idx="2050">
                  <c:v>4.8179999999999996</c:v>
                </c:pt>
                <c:pt idx="2051">
                  <c:v>4.78</c:v>
                </c:pt>
                <c:pt idx="2052">
                  <c:v>4.7460000000000004</c:v>
                </c:pt>
                <c:pt idx="2053">
                  <c:v>4.8419999999999996</c:v>
                </c:pt>
                <c:pt idx="2054">
                  <c:v>4.8499999999999996</c:v>
                </c:pt>
                <c:pt idx="2055">
                  <c:v>4.8929999999999998</c:v>
                </c:pt>
                <c:pt idx="2056">
                  <c:v>4.8230000000000004</c:v>
                </c:pt>
                <c:pt idx="2057">
                  <c:v>4.9390000000000001</c:v>
                </c:pt>
                <c:pt idx="2058">
                  <c:v>4.9539999999999997</c:v>
                </c:pt>
                <c:pt idx="2059">
                  <c:v>4.9160000000000004</c:v>
                </c:pt>
                <c:pt idx="2060">
                  <c:v>4.9089999999999998</c:v>
                </c:pt>
                <c:pt idx="2061">
                  <c:v>4.9130000000000003</c:v>
                </c:pt>
                <c:pt idx="2062">
                  <c:v>4.835</c:v>
                </c:pt>
                <c:pt idx="2063">
                  <c:v>4.8310000000000004</c:v>
                </c:pt>
                <c:pt idx="2064">
                  <c:v>4.8150000000000004</c:v>
                </c:pt>
                <c:pt idx="2065">
                  <c:v>4.7629999999999999</c:v>
                </c:pt>
                <c:pt idx="2066">
                  <c:v>4.6760000000000002</c:v>
                </c:pt>
                <c:pt idx="2067">
                  <c:v>4.7039999999999997</c:v>
                </c:pt>
                <c:pt idx="2068">
                  <c:v>4.67</c:v>
                </c:pt>
                <c:pt idx="2069">
                  <c:v>4.6909999999999998</c:v>
                </c:pt>
                <c:pt idx="2070">
                  <c:v>4.6970000000000001</c:v>
                </c:pt>
                <c:pt idx="2071">
                  <c:v>4.7320000000000002</c:v>
                </c:pt>
                <c:pt idx="2072">
                  <c:v>4.8010000000000002</c:v>
                </c:pt>
                <c:pt idx="2073">
                  <c:v>4.7290000000000001</c:v>
                </c:pt>
                <c:pt idx="2074">
                  <c:v>4.6970000000000001</c:v>
                </c:pt>
                <c:pt idx="2075">
                  <c:v>4.6109999999999998</c:v>
                </c:pt>
                <c:pt idx="2076">
                  <c:v>4.6269999999999998</c:v>
                </c:pt>
                <c:pt idx="2077">
                  <c:v>4.5750000000000002</c:v>
                </c:pt>
                <c:pt idx="2078">
                  <c:v>4.5490000000000004</c:v>
                </c:pt>
                <c:pt idx="2079">
                  <c:v>4.6120000000000001</c:v>
                </c:pt>
                <c:pt idx="2080">
                  <c:v>4.569</c:v>
                </c:pt>
                <c:pt idx="2081">
                  <c:v>4.5410000000000004</c:v>
                </c:pt>
                <c:pt idx="2082">
                  <c:v>4.585</c:v>
                </c:pt>
                <c:pt idx="2083">
                  <c:v>4.6130000000000004</c:v>
                </c:pt>
                <c:pt idx="2084">
                  <c:v>4.6109999999999998</c:v>
                </c:pt>
                <c:pt idx="2085">
                  <c:v>4.5380000000000003</c:v>
                </c:pt>
                <c:pt idx="2086">
                  <c:v>4.5629999999999997</c:v>
                </c:pt>
                <c:pt idx="2087">
                  <c:v>4.6420000000000003</c:v>
                </c:pt>
                <c:pt idx="2088">
                  <c:v>4.6340000000000003</c:v>
                </c:pt>
                <c:pt idx="2089">
                  <c:v>4.6059999999999999</c:v>
                </c:pt>
                <c:pt idx="2090">
                  <c:v>4.5730000000000004</c:v>
                </c:pt>
                <c:pt idx="2091">
                  <c:v>4.5510000000000002</c:v>
                </c:pt>
                <c:pt idx="2092">
                  <c:v>4.5519999999999996</c:v>
                </c:pt>
                <c:pt idx="2093">
                  <c:v>4.6100000000000003</c:v>
                </c:pt>
                <c:pt idx="2094">
                  <c:v>4.6900000000000004</c:v>
                </c:pt>
                <c:pt idx="2095">
                  <c:v>4.7050000000000001</c:v>
                </c:pt>
                <c:pt idx="2096">
                  <c:v>4.8079999999999998</c:v>
                </c:pt>
                <c:pt idx="2097">
                  <c:v>4.84</c:v>
                </c:pt>
                <c:pt idx="2098">
                  <c:v>4.8179999999999996</c:v>
                </c:pt>
                <c:pt idx="2099">
                  <c:v>4.8259999999999996</c:v>
                </c:pt>
                <c:pt idx="2100">
                  <c:v>4.8440000000000003</c:v>
                </c:pt>
                <c:pt idx="2101">
                  <c:v>4.8499999999999996</c:v>
                </c:pt>
                <c:pt idx="2102">
                  <c:v>4.7969999999999997</c:v>
                </c:pt>
                <c:pt idx="2103">
                  <c:v>4.8529999999999998</c:v>
                </c:pt>
                <c:pt idx="2104">
                  <c:v>4.8010000000000002</c:v>
                </c:pt>
                <c:pt idx="2105">
                  <c:v>4.7549999999999999</c:v>
                </c:pt>
                <c:pt idx="2106">
                  <c:v>4.6989999999999998</c:v>
                </c:pt>
                <c:pt idx="2107">
                  <c:v>4.7510000000000003</c:v>
                </c:pt>
                <c:pt idx="2108">
                  <c:v>4.6980000000000004</c:v>
                </c:pt>
                <c:pt idx="2109">
                  <c:v>4.7560000000000002</c:v>
                </c:pt>
                <c:pt idx="2110">
                  <c:v>4.7699999999999996</c:v>
                </c:pt>
                <c:pt idx="2111">
                  <c:v>4.8010000000000002</c:v>
                </c:pt>
                <c:pt idx="2112">
                  <c:v>4.7969999999999997</c:v>
                </c:pt>
                <c:pt idx="2113">
                  <c:v>4.7309999999999999</c:v>
                </c:pt>
                <c:pt idx="2114">
                  <c:v>4.6470000000000002</c:v>
                </c:pt>
                <c:pt idx="2115">
                  <c:v>4.6120000000000001</c:v>
                </c:pt>
                <c:pt idx="2116">
                  <c:v>4.5789999999999997</c:v>
                </c:pt>
                <c:pt idx="2117">
                  <c:v>4.5990000000000002</c:v>
                </c:pt>
                <c:pt idx="2118">
                  <c:v>4.6470000000000002</c:v>
                </c:pt>
                <c:pt idx="2119">
                  <c:v>4.6310000000000002</c:v>
                </c:pt>
                <c:pt idx="2120">
                  <c:v>4.6349999999999998</c:v>
                </c:pt>
                <c:pt idx="2121">
                  <c:v>4.6120000000000001</c:v>
                </c:pt>
                <c:pt idx="2122">
                  <c:v>4.5839999999999996</c:v>
                </c:pt>
                <c:pt idx="2123">
                  <c:v>4.6669999999999998</c:v>
                </c:pt>
                <c:pt idx="2124">
                  <c:v>4.6749999999999998</c:v>
                </c:pt>
                <c:pt idx="2125">
                  <c:v>4.7050000000000001</c:v>
                </c:pt>
                <c:pt idx="2126">
                  <c:v>4.6349999999999998</c:v>
                </c:pt>
                <c:pt idx="2127">
                  <c:v>4.6779999999999999</c:v>
                </c:pt>
                <c:pt idx="2128">
                  <c:v>4.673</c:v>
                </c:pt>
                <c:pt idx="2129">
                  <c:v>4.6280000000000001</c:v>
                </c:pt>
                <c:pt idx="2130">
                  <c:v>4.657</c:v>
                </c:pt>
                <c:pt idx="2131">
                  <c:v>4.6210000000000004</c:v>
                </c:pt>
                <c:pt idx="2132">
                  <c:v>4.6029999999999998</c:v>
                </c:pt>
                <c:pt idx="2133">
                  <c:v>4.5750000000000002</c:v>
                </c:pt>
                <c:pt idx="2134">
                  <c:v>4.5339999999999998</c:v>
                </c:pt>
                <c:pt idx="2135">
                  <c:v>4.5140000000000002</c:v>
                </c:pt>
                <c:pt idx="2136">
                  <c:v>4.5220000000000002</c:v>
                </c:pt>
                <c:pt idx="2137">
                  <c:v>4.492</c:v>
                </c:pt>
                <c:pt idx="2138">
                  <c:v>4.4530000000000003</c:v>
                </c:pt>
                <c:pt idx="2139">
                  <c:v>4.4480000000000004</c:v>
                </c:pt>
                <c:pt idx="2140">
                  <c:v>4.4779999999999998</c:v>
                </c:pt>
                <c:pt idx="2141">
                  <c:v>4.4630000000000001</c:v>
                </c:pt>
                <c:pt idx="2142">
                  <c:v>4.41</c:v>
                </c:pt>
                <c:pt idx="2143">
                  <c:v>4.4240000000000004</c:v>
                </c:pt>
                <c:pt idx="2144">
                  <c:v>4.4089999999999998</c:v>
                </c:pt>
                <c:pt idx="2145">
                  <c:v>4.4089999999999998</c:v>
                </c:pt>
                <c:pt idx="2146">
                  <c:v>4.3979999999999997</c:v>
                </c:pt>
                <c:pt idx="2147">
                  <c:v>4.4080000000000004</c:v>
                </c:pt>
                <c:pt idx="2148">
                  <c:v>4.4080000000000004</c:v>
                </c:pt>
                <c:pt idx="2149">
                  <c:v>4.3179999999999996</c:v>
                </c:pt>
                <c:pt idx="2150">
                  <c:v>4.3259999999999996</c:v>
                </c:pt>
                <c:pt idx="2151">
                  <c:v>4.3150000000000004</c:v>
                </c:pt>
                <c:pt idx="2152">
                  <c:v>4.4429999999999996</c:v>
                </c:pt>
                <c:pt idx="2153">
                  <c:v>4.4669999999999996</c:v>
                </c:pt>
                <c:pt idx="2154">
                  <c:v>4.431</c:v>
                </c:pt>
                <c:pt idx="2155">
                  <c:v>4.407</c:v>
                </c:pt>
                <c:pt idx="2156">
                  <c:v>4.351</c:v>
                </c:pt>
                <c:pt idx="2157">
                  <c:v>4.3689999999999998</c:v>
                </c:pt>
                <c:pt idx="2158">
                  <c:v>4.3550000000000004</c:v>
                </c:pt>
                <c:pt idx="2159">
                  <c:v>4.3689999999999998</c:v>
                </c:pt>
                <c:pt idx="2160">
                  <c:v>4.3470000000000004</c:v>
                </c:pt>
                <c:pt idx="2161">
                  <c:v>4.3460000000000001</c:v>
                </c:pt>
                <c:pt idx="2162">
                  <c:v>4.367</c:v>
                </c:pt>
                <c:pt idx="2163">
                  <c:v>4.2690000000000001</c:v>
                </c:pt>
                <c:pt idx="2164">
                  <c:v>4.242</c:v>
                </c:pt>
                <c:pt idx="2165">
                  <c:v>4.2149999999999999</c:v>
                </c:pt>
                <c:pt idx="2166">
                  <c:v>4.1909999999999998</c:v>
                </c:pt>
                <c:pt idx="2167">
                  <c:v>4.17</c:v>
                </c:pt>
                <c:pt idx="2168">
                  <c:v>4.0999999999999996</c:v>
                </c:pt>
                <c:pt idx="2169">
                  <c:v>4.0910000000000002</c:v>
                </c:pt>
                <c:pt idx="2170">
                  <c:v>4.1550000000000002</c:v>
                </c:pt>
                <c:pt idx="2171">
                  <c:v>4.1360000000000001</c:v>
                </c:pt>
                <c:pt idx="2172">
                  <c:v>4.1849999999999996</c:v>
                </c:pt>
                <c:pt idx="2173">
                  <c:v>4.1710000000000003</c:v>
                </c:pt>
                <c:pt idx="2174">
                  <c:v>4.1529999999999996</c:v>
                </c:pt>
                <c:pt idx="2175">
                  <c:v>4.109</c:v>
                </c:pt>
                <c:pt idx="2176">
                  <c:v>4.1269999999999998</c:v>
                </c:pt>
                <c:pt idx="2177">
                  <c:v>4.1340000000000003</c:v>
                </c:pt>
                <c:pt idx="2178">
                  <c:v>4.0940000000000003</c:v>
                </c:pt>
                <c:pt idx="2179">
                  <c:v>4.1150000000000002</c:v>
                </c:pt>
                <c:pt idx="2180">
                  <c:v>4.0910000000000002</c:v>
                </c:pt>
                <c:pt idx="2181">
                  <c:v>4.0609999999999999</c:v>
                </c:pt>
                <c:pt idx="2182">
                  <c:v>4.03</c:v>
                </c:pt>
                <c:pt idx="2183">
                  <c:v>4.0709999999999997</c:v>
                </c:pt>
                <c:pt idx="2184">
                  <c:v>4.0789999999999997</c:v>
                </c:pt>
                <c:pt idx="2185">
                  <c:v>4.0860000000000003</c:v>
                </c:pt>
                <c:pt idx="2186">
                  <c:v>4.0090000000000003</c:v>
                </c:pt>
                <c:pt idx="2187">
                  <c:v>3.9980000000000002</c:v>
                </c:pt>
                <c:pt idx="2188">
                  <c:v>4.0419999999999998</c:v>
                </c:pt>
                <c:pt idx="2189">
                  <c:v>3.98</c:v>
                </c:pt>
                <c:pt idx="2190">
                  <c:v>3.9750000000000001</c:v>
                </c:pt>
                <c:pt idx="2191">
                  <c:v>3.9630000000000001</c:v>
                </c:pt>
                <c:pt idx="2192">
                  <c:v>4.0339999999999998</c:v>
                </c:pt>
                <c:pt idx="2193">
                  <c:v>3.9809999999999999</c:v>
                </c:pt>
                <c:pt idx="2194">
                  <c:v>3.9540000000000002</c:v>
                </c:pt>
                <c:pt idx="2195">
                  <c:v>3.9630000000000001</c:v>
                </c:pt>
                <c:pt idx="2196">
                  <c:v>3.9449999999999998</c:v>
                </c:pt>
                <c:pt idx="2197">
                  <c:v>3.9239999999999999</c:v>
                </c:pt>
                <c:pt idx="2198">
                  <c:v>3.883</c:v>
                </c:pt>
                <c:pt idx="2199">
                  <c:v>3.855</c:v>
                </c:pt>
                <c:pt idx="2200">
                  <c:v>3.8780000000000001</c:v>
                </c:pt>
                <c:pt idx="2201">
                  <c:v>3.8889999999999998</c:v>
                </c:pt>
                <c:pt idx="2202">
                  <c:v>4.0309999999999997</c:v>
                </c:pt>
                <c:pt idx="2203">
                  <c:v>4.0970000000000004</c:v>
                </c:pt>
                <c:pt idx="2204">
                  <c:v>4.202</c:v>
                </c:pt>
                <c:pt idx="2205">
                  <c:v>4.2160000000000002</c:v>
                </c:pt>
                <c:pt idx="2206">
                  <c:v>4.2969999999999997</c:v>
                </c:pt>
                <c:pt idx="2207">
                  <c:v>4.2629999999999999</c:v>
                </c:pt>
                <c:pt idx="2208">
                  <c:v>4.343</c:v>
                </c:pt>
                <c:pt idx="2209">
                  <c:v>4.2750000000000004</c:v>
                </c:pt>
                <c:pt idx="2210">
                  <c:v>4.2690000000000001</c:v>
                </c:pt>
                <c:pt idx="2211">
                  <c:v>4.2619999999999996</c:v>
                </c:pt>
                <c:pt idx="2212">
                  <c:v>4.2039999999999997</c:v>
                </c:pt>
                <c:pt idx="2213">
                  <c:v>4.194</c:v>
                </c:pt>
                <c:pt idx="2214">
                  <c:v>4.0869999999999997</c:v>
                </c:pt>
                <c:pt idx="2215">
                  <c:v>4.0890000000000004</c:v>
                </c:pt>
                <c:pt idx="2216">
                  <c:v>4.1829999999999998</c:v>
                </c:pt>
                <c:pt idx="2217">
                  <c:v>4.2370000000000001</c:v>
                </c:pt>
                <c:pt idx="2218">
                  <c:v>4.2450000000000001</c:v>
                </c:pt>
                <c:pt idx="2219">
                  <c:v>4.3120000000000003</c:v>
                </c:pt>
                <c:pt idx="2220">
                  <c:v>4.2750000000000004</c:v>
                </c:pt>
                <c:pt idx="2221">
                  <c:v>4.25</c:v>
                </c:pt>
                <c:pt idx="2222">
                  <c:v>4.1859999999999999</c:v>
                </c:pt>
                <c:pt idx="2223">
                  <c:v>4.25</c:v>
                </c:pt>
                <c:pt idx="2224">
                  <c:v>4.2880000000000003</c:v>
                </c:pt>
                <c:pt idx="2225">
                  <c:v>4.2450000000000001</c:v>
                </c:pt>
                <c:pt idx="2226">
                  <c:v>4.1849999999999996</c:v>
                </c:pt>
                <c:pt idx="2227">
                  <c:v>4.1769999999999996</c:v>
                </c:pt>
                <c:pt idx="2228">
                  <c:v>4.2110000000000003</c:v>
                </c:pt>
                <c:pt idx="2229">
                  <c:v>4.1529999999999996</c:v>
                </c:pt>
                <c:pt idx="2230">
                  <c:v>4.1829999999999998</c:v>
                </c:pt>
                <c:pt idx="2231">
                  <c:v>4.1189999999999998</c:v>
                </c:pt>
                <c:pt idx="2232">
                  <c:v>4.1260000000000003</c:v>
                </c:pt>
                <c:pt idx="2233">
                  <c:v>4.1420000000000003</c:v>
                </c:pt>
                <c:pt idx="2234">
                  <c:v>4.1689999999999996</c:v>
                </c:pt>
                <c:pt idx="2235">
                  <c:v>4.0960000000000001</c:v>
                </c:pt>
                <c:pt idx="2236">
                  <c:v>4.0620000000000003</c:v>
                </c:pt>
                <c:pt idx="2237">
                  <c:v>4.1079999999999997</c:v>
                </c:pt>
                <c:pt idx="2238">
                  <c:v>4.0819999999999999</c:v>
                </c:pt>
                <c:pt idx="2239">
                  <c:v>4.1020000000000003</c:v>
                </c:pt>
                <c:pt idx="2240">
                  <c:v>3.988</c:v>
                </c:pt>
                <c:pt idx="2241">
                  <c:v>3.956</c:v>
                </c:pt>
                <c:pt idx="2242">
                  <c:v>3.9329999999999998</c:v>
                </c:pt>
                <c:pt idx="2243">
                  <c:v>3.9390000000000001</c:v>
                </c:pt>
                <c:pt idx="2244">
                  <c:v>3.907</c:v>
                </c:pt>
                <c:pt idx="2245">
                  <c:v>3.9140000000000001</c:v>
                </c:pt>
                <c:pt idx="2246">
                  <c:v>3.8889999999999998</c:v>
                </c:pt>
                <c:pt idx="2247">
                  <c:v>3.827</c:v>
                </c:pt>
                <c:pt idx="2248">
                  <c:v>3.9089999999999998</c:v>
                </c:pt>
                <c:pt idx="2249">
                  <c:v>3.895</c:v>
                </c:pt>
                <c:pt idx="2250">
                  <c:v>3.875</c:v>
                </c:pt>
                <c:pt idx="2251">
                  <c:v>3.855</c:v>
                </c:pt>
                <c:pt idx="2252">
                  <c:v>3.798</c:v>
                </c:pt>
                <c:pt idx="2253">
                  <c:v>3.7669999999999999</c:v>
                </c:pt>
                <c:pt idx="2254">
                  <c:v>3.8450000000000002</c:v>
                </c:pt>
                <c:pt idx="2255">
                  <c:v>3.9319999999999999</c:v>
                </c:pt>
                <c:pt idx="2256">
                  <c:v>3.855</c:v>
                </c:pt>
                <c:pt idx="2257">
                  <c:v>3.867</c:v>
                </c:pt>
                <c:pt idx="2258">
                  <c:v>3.91</c:v>
                </c:pt>
                <c:pt idx="2259">
                  <c:v>3.7919999999999998</c:v>
                </c:pt>
                <c:pt idx="2260">
                  <c:v>3.8140000000000001</c:v>
                </c:pt>
                <c:pt idx="2261">
                  <c:v>3.7490000000000001</c:v>
                </c:pt>
                <c:pt idx="2262">
                  <c:v>3.8149999999999999</c:v>
                </c:pt>
                <c:pt idx="2263">
                  <c:v>3.742</c:v>
                </c:pt>
                <c:pt idx="2264">
                  <c:v>3.6840000000000002</c:v>
                </c:pt>
                <c:pt idx="2265">
                  <c:v>3.6560000000000001</c:v>
                </c:pt>
                <c:pt idx="2266">
                  <c:v>3.6720000000000002</c:v>
                </c:pt>
                <c:pt idx="2267">
                  <c:v>3.613</c:v>
                </c:pt>
                <c:pt idx="2268">
                  <c:v>3.6480000000000001</c:v>
                </c:pt>
                <c:pt idx="2269">
                  <c:v>3.7330000000000001</c:v>
                </c:pt>
                <c:pt idx="2270">
                  <c:v>3.8359999999999999</c:v>
                </c:pt>
                <c:pt idx="2271">
                  <c:v>3.8519999999999999</c:v>
                </c:pt>
                <c:pt idx="2272">
                  <c:v>3.8439999999999999</c:v>
                </c:pt>
                <c:pt idx="2273">
                  <c:v>3.8180000000000001</c:v>
                </c:pt>
                <c:pt idx="2274">
                  <c:v>3.8220000000000001</c:v>
                </c:pt>
                <c:pt idx="2275">
                  <c:v>3.78</c:v>
                </c:pt>
                <c:pt idx="2276">
                  <c:v>3.956</c:v>
                </c:pt>
                <c:pt idx="2277">
                  <c:v>4</c:v>
                </c:pt>
                <c:pt idx="2278">
                  <c:v>3.9369999999999998</c:v>
                </c:pt>
                <c:pt idx="2279">
                  <c:v>3.9449999999999998</c:v>
                </c:pt>
                <c:pt idx="2280">
                  <c:v>3.9860000000000002</c:v>
                </c:pt>
                <c:pt idx="2281">
                  <c:v>4.05</c:v>
                </c:pt>
                <c:pt idx="2282">
                  <c:v>4.008</c:v>
                </c:pt>
                <c:pt idx="2283">
                  <c:v>4.0590000000000002</c:v>
                </c:pt>
                <c:pt idx="2284">
                  <c:v>4.0590000000000002</c:v>
                </c:pt>
                <c:pt idx="2285">
                  <c:v>4.0510000000000002</c:v>
                </c:pt>
                <c:pt idx="2286">
                  <c:v>3.992</c:v>
                </c:pt>
                <c:pt idx="2287">
                  <c:v>3.99</c:v>
                </c:pt>
                <c:pt idx="2288">
                  <c:v>3.9660000000000002</c:v>
                </c:pt>
                <c:pt idx="2289">
                  <c:v>4.0869999999999997</c:v>
                </c:pt>
                <c:pt idx="2290">
                  <c:v>4.1269999999999998</c:v>
                </c:pt>
                <c:pt idx="2291">
                  <c:v>4.173</c:v>
                </c:pt>
                <c:pt idx="2292">
                  <c:v>4.1239999999999997</c:v>
                </c:pt>
                <c:pt idx="2293">
                  <c:v>4.18</c:v>
                </c:pt>
                <c:pt idx="2294">
                  <c:v>4.1619999999999999</c:v>
                </c:pt>
                <c:pt idx="2295">
                  <c:v>4.1260000000000003</c:v>
                </c:pt>
                <c:pt idx="2296">
                  <c:v>4.1660000000000004</c:v>
                </c:pt>
                <c:pt idx="2297">
                  <c:v>4.0970000000000004</c:v>
                </c:pt>
                <c:pt idx="2298">
                  <c:v>4.2130000000000001</c:v>
                </c:pt>
                <c:pt idx="2299">
                  <c:v>4.1849999999999996</c:v>
                </c:pt>
                <c:pt idx="2300">
                  <c:v>4.2</c:v>
                </c:pt>
                <c:pt idx="2301">
                  <c:v>4.2919999999999998</c:v>
                </c:pt>
                <c:pt idx="2302">
                  <c:v>4.282</c:v>
                </c:pt>
                <c:pt idx="2303">
                  <c:v>4.2510000000000003</c:v>
                </c:pt>
                <c:pt idx="2304">
                  <c:v>4.282</c:v>
                </c:pt>
                <c:pt idx="2305">
                  <c:v>4.25</c:v>
                </c:pt>
                <c:pt idx="2306">
                  <c:v>4.2130000000000001</c:v>
                </c:pt>
                <c:pt idx="2307">
                  <c:v>4.1139999999999999</c:v>
                </c:pt>
                <c:pt idx="2308">
                  <c:v>4.165</c:v>
                </c:pt>
                <c:pt idx="2309">
                  <c:v>4.1769999999999996</c:v>
                </c:pt>
                <c:pt idx="2310">
                  <c:v>4.2930000000000001</c:v>
                </c:pt>
                <c:pt idx="2311">
                  <c:v>4.319</c:v>
                </c:pt>
                <c:pt idx="2312">
                  <c:v>4.2679999999999998</c:v>
                </c:pt>
                <c:pt idx="2313">
                  <c:v>4.2699999999999996</c:v>
                </c:pt>
                <c:pt idx="2314">
                  <c:v>4.2439999999999998</c:v>
                </c:pt>
                <c:pt idx="2315">
                  <c:v>4.2889999999999997</c:v>
                </c:pt>
                <c:pt idx="2316">
                  <c:v>4.2990000000000004</c:v>
                </c:pt>
                <c:pt idx="2317">
                  <c:v>4.2969999999999997</c:v>
                </c:pt>
                <c:pt idx="2318">
                  <c:v>4.2949999999999999</c:v>
                </c:pt>
                <c:pt idx="2319">
                  <c:v>4.2889999999999997</c:v>
                </c:pt>
                <c:pt idx="2320">
                  <c:v>4.3209999999999997</c:v>
                </c:pt>
                <c:pt idx="2321">
                  <c:v>4.2880000000000003</c:v>
                </c:pt>
                <c:pt idx="2322">
                  <c:v>4.2990000000000004</c:v>
                </c:pt>
                <c:pt idx="2323">
                  <c:v>4.3360000000000003</c:v>
                </c:pt>
                <c:pt idx="2324">
                  <c:v>4.47</c:v>
                </c:pt>
                <c:pt idx="2325">
                  <c:v>4.4560000000000004</c:v>
                </c:pt>
                <c:pt idx="2326">
                  <c:v>4.4550000000000001</c:v>
                </c:pt>
                <c:pt idx="2327">
                  <c:v>4.4189999999999996</c:v>
                </c:pt>
                <c:pt idx="2328">
                  <c:v>4.3360000000000003</c:v>
                </c:pt>
                <c:pt idx="2329">
                  <c:v>4.415</c:v>
                </c:pt>
                <c:pt idx="2330">
                  <c:v>4.3339999999999996</c:v>
                </c:pt>
                <c:pt idx="2331">
                  <c:v>4.3659999999999997</c:v>
                </c:pt>
                <c:pt idx="2332">
                  <c:v>4.2380000000000004</c:v>
                </c:pt>
                <c:pt idx="2333">
                  <c:v>4.2640000000000002</c:v>
                </c:pt>
                <c:pt idx="2334">
                  <c:v>4.2930000000000001</c:v>
                </c:pt>
                <c:pt idx="2335">
                  <c:v>4.28</c:v>
                </c:pt>
                <c:pt idx="2336">
                  <c:v>4.2869999999999999</c:v>
                </c:pt>
                <c:pt idx="2337">
                  <c:v>4.2649999999999997</c:v>
                </c:pt>
                <c:pt idx="2338">
                  <c:v>4.226</c:v>
                </c:pt>
                <c:pt idx="2339">
                  <c:v>4.1929999999999996</c:v>
                </c:pt>
                <c:pt idx="2340">
                  <c:v>4.2169999999999996</c:v>
                </c:pt>
                <c:pt idx="2341">
                  <c:v>4.2069999999999999</c:v>
                </c:pt>
                <c:pt idx="2342">
                  <c:v>4.1369999999999996</c:v>
                </c:pt>
                <c:pt idx="2343">
                  <c:v>4.1639999999999997</c:v>
                </c:pt>
                <c:pt idx="2344">
                  <c:v>4.109</c:v>
                </c:pt>
                <c:pt idx="2345">
                  <c:v>4.1040000000000001</c:v>
                </c:pt>
                <c:pt idx="2346">
                  <c:v>4.22</c:v>
                </c:pt>
                <c:pt idx="2347">
                  <c:v>4.3220000000000001</c:v>
                </c:pt>
                <c:pt idx="2348">
                  <c:v>4.2830000000000004</c:v>
                </c:pt>
                <c:pt idx="2349">
                  <c:v>4.3179999999999996</c:v>
                </c:pt>
                <c:pt idx="2350">
                  <c:v>4.3099999999999996</c:v>
                </c:pt>
                <c:pt idx="2351">
                  <c:v>4.383</c:v>
                </c:pt>
                <c:pt idx="2352">
                  <c:v>4.3090000000000002</c:v>
                </c:pt>
                <c:pt idx="2353">
                  <c:v>4.3890000000000002</c:v>
                </c:pt>
                <c:pt idx="2354">
                  <c:v>4.3849999999999998</c:v>
                </c:pt>
                <c:pt idx="2355">
                  <c:v>4.4420000000000002</c:v>
                </c:pt>
                <c:pt idx="2356">
                  <c:v>4.3959999999999999</c:v>
                </c:pt>
                <c:pt idx="2357">
                  <c:v>4.4039999999999999</c:v>
                </c:pt>
                <c:pt idx="2358">
                  <c:v>4.4119999999999999</c:v>
                </c:pt>
                <c:pt idx="2359">
                  <c:v>4.3529999999999998</c:v>
                </c:pt>
                <c:pt idx="2360">
                  <c:v>4.335</c:v>
                </c:pt>
                <c:pt idx="2361">
                  <c:v>4.3879999999999999</c:v>
                </c:pt>
                <c:pt idx="2362">
                  <c:v>4.3579999999999997</c:v>
                </c:pt>
                <c:pt idx="2363">
                  <c:v>4.3970000000000002</c:v>
                </c:pt>
                <c:pt idx="2364">
                  <c:v>4.407</c:v>
                </c:pt>
                <c:pt idx="2365">
                  <c:v>4.415</c:v>
                </c:pt>
                <c:pt idx="2366">
                  <c:v>4.4729999999999999</c:v>
                </c:pt>
                <c:pt idx="2367">
                  <c:v>4.41</c:v>
                </c:pt>
                <c:pt idx="2368">
                  <c:v>4.4909999999999997</c:v>
                </c:pt>
                <c:pt idx="2369">
                  <c:v>4.4480000000000004</c:v>
                </c:pt>
                <c:pt idx="2370">
                  <c:v>4.4619999999999997</c:v>
                </c:pt>
                <c:pt idx="2371">
                  <c:v>4.548</c:v>
                </c:pt>
                <c:pt idx="2372">
                  <c:v>4.5789999999999997</c:v>
                </c:pt>
                <c:pt idx="2373">
                  <c:v>4.5549999999999997</c:v>
                </c:pt>
                <c:pt idx="2374">
                  <c:v>4.5519999999999996</c:v>
                </c:pt>
                <c:pt idx="2375">
                  <c:v>4.548</c:v>
                </c:pt>
                <c:pt idx="2376">
                  <c:v>4.4989999999999997</c:v>
                </c:pt>
                <c:pt idx="2377">
                  <c:v>4.4390000000000001</c:v>
                </c:pt>
                <c:pt idx="2378">
                  <c:v>4.407</c:v>
                </c:pt>
                <c:pt idx="2379">
                  <c:v>4.3959999999999999</c:v>
                </c:pt>
                <c:pt idx="2380">
                  <c:v>4.4349999999999996</c:v>
                </c:pt>
                <c:pt idx="2381">
                  <c:v>4.423</c:v>
                </c:pt>
                <c:pt idx="2382">
                  <c:v>4.3929999999999998</c:v>
                </c:pt>
                <c:pt idx="2383">
                  <c:v>4.4740000000000002</c:v>
                </c:pt>
                <c:pt idx="2384">
                  <c:v>4.4850000000000003</c:v>
                </c:pt>
                <c:pt idx="2385">
                  <c:v>4.4770000000000003</c:v>
                </c:pt>
                <c:pt idx="2386">
                  <c:v>4.5220000000000002</c:v>
                </c:pt>
                <c:pt idx="2387">
                  <c:v>4.5330000000000004</c:v>
                </c:pt>
                <c:pt idx="2388">
                  <c:v>4.5730000000000004</c:v>
                </c:pt>
                <c:pt idx="2389">
                  <c:v>4.5369999999999999</c:v>
                </c:pt>
                <c:pt idx="2390">
                  <c:v>4.5330000000000004</c:v>
                </c:pt>
                <c:pt idx="2391">
                  <c:v>4.524</c:v>
                </c:pt>
                <c:pt idx="2392">
                  <c:v>4.4210000000000003</c:v>
                </c:pt>
                <c:pt idx="2393">
                  <c:v>4.4240000000000004</c:v>
                </c:pt>
                <c:pt idx="2394">
                  <c:v>4.4329999999999998</c:v>
                </c:pt>
                <c:pt idx="2395">
                  <c:v>4.4340000000000002</c:v>
                </c:pt>
                <c:pt idx="2396">
                  <c:v>4.4480000000000004</c:v>
                </c:pt>
                <c:pt idx="2397">
                  <c:v>4.3719999999999999</c:v>
                </c:pt>
                <c:pt idx="2398">
                  <c:v>4.3819999999999997</c:v>
                </c:pt>
                <c:pt idx="2399">
                  <c:v>4.3659999999999997</c:v>
                </c:pt>
                <c:pt idx="2400">
                  <c:v>4.3360000000000003</c:v>
                </c:pt>
                <c:pt idx="2401">
                  <c:v>4.32</c:v>
                </c:pt>
                <c:pt idx="2402">
                  <c:v>4.3609999999999998</c:v>
                </c:pt>
                <c:pt idx="2403">
                  <c:v>4.335</c:v>
                </c:pt>
                <c:pt idx="2404">
                  <c:v>4.3170000000000002</c:v>
                </c:pt>
                <c:pt idx="2405">
                  <c:v>4.3230000000000004</c:v>
                </c:pt>
                <c:pt idx="2406">
                  <c:v>4.3259999999999996</c:v>
                </c:pt>
                <c:pt idx="2407">
                  <c:v>4.3380000000000001</c:v>
                </c:pt>
                <c:pt idx="2408">
                  <c:v>4.3680000000000003</c:v>
                </c:pt>
                <c:pt idx="2409">
                  <c:v>4.3689999999999998</c:v>
                </c:pt>
                <c:pt idx="2410">
                  <c:v>4.4130000000000003</c:v>
                </c:pt>
                <c:pt idx="2411">
                  <c:v>4.4109999999999996</c:v>
                </c:pt>
                <c:pt idx="2412">
                  <c:v>4.3289999999999997</c:v>
                </c:pt>
                <c:pt idx="2413">
                  <c:v>4.3230000000000004</c:v>
                </c:pt>
                <c:pt idx="2414">
                  <c:v>4.2990000000000004</c:v>
                </c:pt>
                <c:pt idx="2415">
                  <c:v>4.2089999999999996</c:v>
                </c:pt>
                <c:pt idx="2416">
                  <c:v>4.1859999999999999</c:v>
                </c:pt>
                <c:pt idx="2417">
                  <c:v>4.2140000000000004</c:v>
                </c:pt>
                <c:pt idx="2418">
                  <c:v>4.2110000000000003</c:v>
                </c:pt>
                <c:pt idx="2419">
                  <c:v>4.2009999999999996</c:v>
                </c:pt>
                <c:pt idx="2420">
                  <c:v>4.22</c:v>
                </c:pt>
                <c:pt idx="2421">
                  <c:v>4.2309999999999999</c:v>
                </c:pt>
                <c:pt idx="2422">
                  <c:v>4.1900000000000004</c:v>
                </c:pt>
                <c:pt idx="2423">
                  <c:v>4.2220000000000004</c:v>
                </c:pt>
                <c:pt idx="2424">
                  <c:v>4.1879999999999997</c:v>
                </c:pt>
                <c:pt idx="2425">
                  <c:v>4.1580000000000004</c:v>
                </c:pt>
                <c:pt idx="2426">
                  <c:v>4.234</c:v>
                </c:pt>
                <c:pt idx="2427">
                  <c:v>4.218</c:v>
                </c:pt>
                <c:pt idx="2428">
                  <c:v>4.2140000000000004</c:v>
                </c:pt>
                <c:pt idx="2429">
                  <c:v>4.3230000000000004</c:v>
                </c:pt>
                <c:pt idx="2430">
                  <c:v>4.3120000000000003</c:v>
                </c:pt>
                <c:pt idx="2431">
                  <c:v>4.2969999999999997</c:v>
                </c:pt>
                <c:pt idx="2432">
                  <c:v>4.2670000000000003</c:v>
                </c:pt>
                <c:pt idx="2433">
                  <c:v>4.2549999999999999</c:v>
                </c:pt>
                <c:pt idx="2434">
                  <c:v>4.2350000000000003</c:v>
                </c:pt>
                <c:pt idx="2435">
                  <c:v>4.2069999999999999</c:v>
                </c:pt>
                <c:pt idx="2436">
                  <c:v>4.1849999999999996</c:v>
                </c:pt>
                <c:pt idx="2437">
                  <c:v>4.2009999999999996</c:v>
                </c:pt>
                <c:pt idx="2438">
                  <c:v>4.173</c:v>
                </c:pt>
                <c:pt idx="2439">
                  <c:v>4.1710000000000003</c:v>
                </c:pt>
                <c:pt idx="2440">
                  <c:v>4.1689999999999996</c:v>
                </c:pt>
                <c:pt idx="2441">
                  <c:v>4.1740000000000004</c:v>
                </c:pt>
                <c:pt idx="2442">
                  <c:v>4.1390000000000002</c:v>
                </c:pt>
                <c:pt idx="2443">
                  <c:v>4.1420000000000003</c:v>
                </c:pt>
                <c:pt idx="2444">
                  <c:v>4.1849999999999996</c:v>
                </c:pt>
                <c:pt idx="2445">
                  <c:v>4.1900000000000004</c:v>
                </c:pt>
                <c:pt idx="2446">
                  <c:v>4.1840000000000002</c:v>
                </c:pt>
                <c:pt idx="2447">
                  <c:v>4.1420000000000003</c:v>
                </c:pt>
                <c:pt idx="2448">
                  <c:v>4.13</c:v>
                </c:pt>
                <c:pt idx="2449">
                  <c:v>4.1379999999999999</c:v>
                </c:pt>
                <c:pt idx="2450">
                  <c:v>4.1040000000000001</c:v>
                </c:pt>
                <c:pt idx="2451">
                  <c:v>4.1109999999999998</c:v>
                </c:pt>
                <c:pt idx="2452">
                  <c:v>4.1379999999999999</c:v>
                </c:pt>
                <c:pt idx="2453">
                  <c:v>4.18</c:v>
                </c:pt>
                <c:pt idx="2454">
                  <c:v>4.1459999999999999</c:v>
                </c:pt>
                <c:pt idx="2455">
                  <c:v>4.0380000000000003</c:v>
                </c:pt>
                <c:pt idx="2456">
                  <c:v>3.9870000000000001</c:v>
                </c:pt>
                <c:pt idx="2457">
                  <c:v>3.9510000000000001</c:v>
                </c:pt>
                <c:pt idx="2458">
                  <c:v>3.9809999999999999</c:v>
                </c:pt>
                <c:pt idx="2459">
                  <c:v>3.97</c:v>
                </c:pt>
                <c:pt idx="2460">
                  <c:v>3.964</c:v>
                </c:pt>
                <c:pt idx="2461">
                  <c:v>3.9460000000000002</c:v>
                </c:pt>
                <c:pt idx="2462">
                  <c:v>3.9980000000000002</c:v>
                </c:pt>
                <c:pt idx="2463">
                  <c:v>3.9470000000000001</c:v>
                </c:pt>
                <c:pt idx="2464">
                  <c:v>3.9409999999999998</c:v>
                </c:pt>
                <c:pt idx="2465">
                  <c:v>3.9449999999999998</c:v>
                </c:pt>
                <c:pt idx="2466">
                  <c:v>3.9220000000000002</c:v>
                </c:pt>
                <c:pt idx="2467">
                  <c:v>3.9409999999999998</c:v>
                </c:pt>
                <c:pt idx="2468">
                  <c:v>3.9079999999999999</c:v>
                </c:pt>
                <c:pt idx="2469">
                  <c:v>3.8940000000000001</c:v>
                </c:pt>
                <c:pt idx="2470">
                  <c:v>3.9359999999999999</c:v>
                </c:pt>
                <c:pt idx="2471">
                  <c:v>4.0170000000000003</c:v>
                </c:pt>
                <c:pt idx="2472">
                  <c:v>3.9969999999999999</c:v>
                </c:pt>
                <c:pt idx="2473">
                  <c:v>3.9740000000000002</c:v>
                </c:pt>
                <c:pt idx="2474">
                  <c:v>4.0140000000000002</c:v>
                </c:pt>
                <c:pt idx="2475">
                  <c:v>4.1189999999999998</c:v>
                </c:pt>
                <c:pt idx="2476">
                  <c:v>4.1479999999999997</c:v>
                </c:pt>
                <c:pt idx="2477">
                  <c:v>4.1319999999999997</c:v>
                </c:pt>
                <c:pt idx="2478">
                  <c:v>4.0999999999999996</c:v>
                </c:pt>
                <c:pt idx="2479">
                  <c:v>4.1109999999999998</c:v>
                </c:pt>
                <c:pt idx="2480">
                  <c:v>4.2030000000000003</c:v>
                </c:pt>
                <c:pt idx="2481">
                  <c:v>4.3339999999999996</c:v>
                </c:pt>
                <c:pt idx="2482">
                  <c:v>4.3280000000000003</c:v>
                </c:pt>
                <c:pt idx="2483">
                  <c:v>4.2690000000000001</c:v>
                </c:pt>
                <c:pt idx="2484">
                  <c:v>4.2729999999999997</c:v>
                </c:pt>
                <c:pt idx="2485">
                  <c:v>4.3070000000000004</c:v>
                </c:pt>
                <c:pt idx="2486">
                  <c:v>4.3209999999999997</c:v>
                </c:pt>
                <c:pt idx="2487">
                  <c:v>4.3159999999999998</c:v>
                </c:pt>
                <c:pt idx="2488">
                  <c:v>4.3380000000000001</c:v>
                </c:pt>
                <c:pt idx="2489">
                  <c:v>4.3360000000000003</c:v>
                </c:pt>
                <c:pt idx="2490">
                  <c:v>4.335</c:v>
                </c:pt>
                <c:pt idx="2491">
                  <c:v>4.3360000000000003</c:v>
                </c:pt>
                <c:pt idx="2492">
                  <c:v>4.3390000000000004</c:v>
                </c:pt>
                <c:pt idx="2493">
                  <c:v>4.3120000000000003</c:v>
                </c:pt>
                <c:pt idx="2494">
                  <c:v>4.2939999999999996</c:v>
                </c:pt>
                <c:pt idx="2495">
                  <c:v>4.3049999999999997</c:v>
                </c:pt>
                <c:pt idx="2496">
                  <c:v>4.3049999999999997</c:v>
                </c:pt>
                <c:pt idx="2497">
                  <c:v>4.3730000000000002</c:v>
                </c:pt>
                <c:pt idx="2498">
                  <c:v>4.4459999999999997</c:v>
                </c:pt>
                <c:pt idx="2499">
                  <c:v>4.4290000000000003</c:v>
                </c:pt>
                <c:pt idx="2500">
                  <c:v>4.43</c:v>
                </c:pt>
                <c:pt idx="2501">
                  <c:v>4.4649999999999999</c:v>
                </c:pt>
                <c:pt idx="2502">
                  <c:v>4.4880000000000004</c:v>
                </c:pt>
                <c:pt idx="2503">
                  <c:v>4.4509999999999996</c:v>
                </c:pt>
                <c:pt idx="2504">
                  <c:v>4.4020000000000001</c:v>
                </c:pt>
                <c:pt idx="2505">
                  <c:v>4.4320000000000004</c:v>
                </c:pt>
                <c:pt idx="2506">
                  <c:v>4.4740000000000002</c:v>
                </c:pt>
                <c:pt idx="2507">
                  <c:v>4.46</c:v>
                </c:pt>
                <c:pt idx="2508">
                  <c:v>4.4560000000000004</c:v>
                </c:pt>
                <c:pt idx="2509">
                  <c:v>4.4720000000000004</c:v>
                </c:pt>
                <c:pt idx="2510">
                  <c:v>4.46</c:v>
                </c:pt>
                <c:pt idx="2511">
                  <c:v>4.43</c:v>
                </c:pt>
                <c:pt idx="2512">
                  <c:v>4.3789999999999996</c:v>
                </c:pt>
                <c:pt idx="2513">
                  <c:v>4.4340000000000002</c:v>
                </c:pt>
                <c:pt idx="2514">
                  <c:v>4.4779999999999998</c:v>
                </c:pt>
                <c:pt idx="2515">
                  <c:v>4.4729999999999999</c:v>
                </c:pt>
                <c:pt idx="2516">
                  <c:v>4.4870000000000001</c:v>
                </c:pt>
                <c:pt idx="2517">
                  <c:v>4.4829999999999997</c:v>
                </c:pt>
                <c:pt idx="2518">
                  <c:v>4.49</c:v>
                </c:pt>
                <c:pt idx="2519">
                  <c:v>4.4889999999999999</c:v>
                </c:pt>
                <c:pt idx="2520">
                  <c:v>4.4630000000000001</c:v>
                </c:pt>
                <c:pt idx="2521">
                  <c:v>4.5010000000000003</c:v>
                </c:pt>
                <c:pt idx="2522">
                  <c:v>4.508</c:v>
                </c:pt>
                <c:pt idx="2523">
                  <c:v>4.343</c:v>
                </c:pt>
                <c:pt idx="2524">
                  <c:v>4.5270000000000001</c:v>
                </c:pt>
                <c:pt idx="2525">
                  <c:v>4.4450000000000003</c:v>
                </c:pt>
                <c:pt idx="2526">
                  <c:v>4.4779999999999998</c:v>
                </c:pt>
                <c:pt idx="2527">
                  <c:v>4.49</c:v>
                </c:pt>
                <c:pt idx="2528">
                  <c:v>4.4569999999999999</c:v>
                </c:pt>
                <c:pt idx="2529">
                  <c:v>4.4400000000000004</c:v>
                </c:pt>
                <c:pt idx="2530">
                  <c:v>4.4630000000000001</c:v>
                </c:pt>
                <c:pt idx="2531">
                  <c:v>4.4619999999999997</c:v>
                </c:pt>
                <c:pt idx="2532">
                  <c:v>4.3970000000000002</c:v>
                </c:pt>
                <c:pt idx="2533">
                  <c:v>4.423</c:v>
                </c:pt>
                <c:pt idx="2534">
                  <c:v>4.4669999999999996</c:v>
                </c:pt>
                <c:pt idx="2535">
                  <c:v>4.4710000000000001</c:v>
                </c:pt>
                <c:pt idx="2536">
                  <c:v>4.4210000000000003</c:v>
                </c:pt>
                <c:pt idx="2537">
                  <c:v>4.4290000000000003</c:v>
                </c:pt>
                <c:pt idx="2538">
                  <c:v>4.3620000000000001</c:v>
                </c:pt>
                <c:pt idx="2539">
                  <c:v>4.367</c:v>
                </c:pt>
                <c:pt idx="2540">
                  <c:v>4.367</c:v>
                </c:pt>
                <c:pt idx="2541">
                  <c:v>4.335</c:v>
                </c:pt>
                <c:pt idx="2542">
                  <c:v>4.3310000000000004</c:v>
                </c:pt>
                <c:pt idx="2543">
                  <c:v>4.3369999999999997</c:v>
                </c:pt>
                <c:pt idx="2544">
                  <c:v>4.32</c:v>
                </c:pt>
                <c:pt idx="2545">
                  <c:v>4.3639999999999999</c:v>
                </c:pt>
                <c:pt idx="2546">
                  <c:v>4.3550000000000004</c:v>
                </c:pt>
                <c:pt idx="2547">
                  <c:v>4.351</c:v>
                </c:pt>
                <c:pt idx="2548">
                  <c:v>4.2949999999999999</c:v>
                </c:pt>
                <c:pt idx="2549">
                  <c:v>4.2919999999999998</c:v>
                </c:pt>
                <c:pt idx="2550">
                  <c:v>4.3120000000000003</c:v>
                </c:pt>
                <c:pt idx="2551">
                  <c:v>4.383</c:v>
                </c:pt>
                <c:pt idx="2552">
                  <c:v>4.3449999999999998</c:v>
                </c:pt>
                <c:pt idx="2553">
                  <c:v>4.3460000000000001</c:v>
                </c:pt>
                <c:pt idx="2554">
                  <c:v>4.3659999999999997</c:v>
                </c:pt>
                <c:pt idx="2555">
                  <c:v>4.3899999999999997</c:v>
                </c:pt>
                <c:pt idx="2556">
                  <c:v>4.3970000000000002</c:v>
                </c:pt>
                <c:pt idx="2557">
                  <c:v>4.3689999999999998</c:v>
                </c:pt>
                <c:pt idx="2558">
                  <c:v>4.3029999999999999</c:v>
                </c:pt>
                <c:pt idx="2559">
                  <c:v>4.2889999999999997</c:v>
                </c:pt>
                <c:pt idx="2560">
                  <c:v>4.2839999999999998</c:v>
                </c:pt>
                <c:pt idx="2561">
                  <c:v>4.2619999999999996</c:v>
                </c:pt>
                <c:pt idx="2562">
                  <c:v>4.2370000000000001</c:v>
                </c:pt>
                <c:pt idx="2563">
                  <c:v>4.1619999999999999</c:v>
                </c:pt>
                <c:pt idx="2564">
                  <c:v>4.165</c:v>
                </c:pt>
                <c:pt idx="2565">
                  <c:v>4.1509999999999998</c:v>
                </c:pt>
                <c:pt idx="2566">
                  <c:v>4.1779999999999999</c:v>
                </c:pt>
                <c:pt idx="2567">
                  <c:v>4.1580000000000004</c:v>
                </c:pt>
                <c:pt idx="2568">
                  <c:v>4.1349999999999998</c:v>
                </c:pt>
                <c:pt idx="2569">
                  <c:v>4.1870000000000003</c:v>
                </c:pt>
                <c:pt idx="2570">
                  <c:v>4.1539999999999999</c:v>
                </c:pt>
                <c:pt idx="2571">
                  <c:v>4.1689999999999996</c:v>
                </c:pt>
                <c:pt idx="2572">
                  <c:v>4.1550000000000002</c:v>
                </c:pt>
                <c:pt idx="2573">
                  <c:v>4.149</c:v>
                </c:pt>
                <c:pt idx="2574">
                  <c:v>4.21</c:v>
                </c:pt>
                <c:pt idx="2575">
                  <c:v>4.1989999999999998</c:v>
                </c:pt>
                <c:pt idx="2576">
                  <c:v>4.16</c:v>
                </c:pt>
                <c:pt idx="2577">
                  <c:v>4.157</c:v>
                </c:pt>
                <c:pt idx="2578">
                  <c:v>4.1509999999999998</c:v>
                </c:pt>
                <c:pt idx="2579">
                  <c:v>4.1529999999999996</c:v>
                </c:pt>
                <c:pt idx="2580">
                  <c:v>4.1059999999999999</c:v>
                </c:pt>
                <c:pt idx="2581">
                  <c:v>4.1289999999999996</c:v>
                </c:pt>
                <c:pt idx="2582">
                  <c:v>4.1619999999999999</c:v>
                </c:pt>
                <c:pt idx="2583">
                  <c:v>4.2380000000000004</c:v>
                </c:pt>
                <c:pt idx="2584">
                  <c:v>4.2190000000000003</c:v>
                </c:pt>
                <c:pt idx="2585">
                  <c:v>4.2309999999999999</c:v>
                </c:pt>
                <c:pt idx="2586">
                  <c:v>4.2190000000000003</c:v>
                </c:pt>
                <c:pt idx="2587">
                  <c:v>4.1459999999999999</c:v>
                </c:pt>
                <c:pt idx="2588">
                  <c:v>4.1369999999999996</c:v>
                </c:pt>
                <c:pt idx="2589">
                  <c:v>4.141</c:v>
                </c:pt>
                <c:pt idx="2590">
                  <c:v>4.1180000000000003</c:v>
                </c:pt>
                <c:pt idx="2591">
                  <c:v>4.1310000000000002</c:v>
                </c:pt>
                <c:pt idx="2592">
                  <c:v>4.1280000000000001</c:v>
                </c:pt>
                <c:pt idx="2593">
                  <c:v>4.0960000000000001</c:v>
                </c:pt>
                <c:pt idx="2594">
                  <c:v>4.0720000000000001</c:v>
                </c:pt>
                <c:pt idx="2595">
                  <c:v>4.0830000000000002</c:v>
                </c:pt>
                <c:pt idx="2596">
                  <c:v>4.0430000000000001</c:v>
                </c:pt>
                <c:pt idx="2597">
                  <c:v>4.0250000000000004</c:v>
                </c:pt>
                <c:pt idx="2598">
                  <c:v>4.048</c:v>
                </c:pt>
                <c:pt idx="2599">
                  <c:v>4.0190000000000001</c:v>
                </c:pt>
                <c:pt idx="2600">
                  <c:v>4.0270000000000001</c:v>
                </c:pt>
                <c:pt idx="2601">
                  <c:v>4.0670000000000002</c:v>
                </c:pt>
                <c:pt idx="2602">
                  <c:v>4.069</c:v>
                </c:pt>
                <c:pt idx="2603">
                  <c:v>4.101</c:v>
                </c:pt>
                <c:pt idx="2604">
                  <c:v>4.1070000000000002</c:v>
                </c:pt>
                <c:pt idx="2605">
                  <c:v>4.0750000000000002</c:v>
                </c:pt>
                <c:pt idx="2606">
                  <c:v>4.0730000000000004</c:v>
                </c:pt>
                <c:pt idx="2607">
                  <c:v>4.1029999999999998</c:v>
                </c:pt>
                <c:pt idx="2608">
                  <c:v>4.024</c:v>
                </c:pt>
                <c:pt idx="2609">
                  <c:v>4.0309999999999997</c:v>
                </c:pt>
                <c:pt idx="2610">
                  <c:v>3.9929999999999999</c:v>
                </c:pt>
                <c:pt idx="2611">
                  <c:v>3.9870000000000001</c:v>
                </c:pt>
                <c:pt idx="2612">
                  <c:v>3.96</c:v>
                </c:pt>
                <c:pt idx="2613">
                  <c:v>3.9940000000000002</c:v>
                </c:pt>
                <c:pt idx="2614">
                  <c:v>3.9630000000000001</c:v>
                </c:pt>
                <c:pt idx="2615">
                  <c:v>3.98</c:v>
                </c:pt>
                <c:pt idx="2616">
                  <c:v>3.9420000000000002</c:v>
                </c:pt>
                <c:pt idx="2617">
                  <c:v>3.9390000000000001</c:v>
                </c:pt>
                <c:pt idx="2618">
                  <c:v>3.9369999999999998</c:v>
                </c:pt>
                <c:pt idx="2619">
                  <c:v>3.9020000000000001</c:v>
                </c:pt>
                <c:pt idx="2620">
                  <c:v>3.9079999999999999</c:v>
                </c:pt>
                <c:pt idx="2621">
                  <c:v>3.9460000000000002</c:v>
                </c:pt>
                <c:pt idx="2622">
                  <c:v>3.9420000000000002</c:v>
                </c:pt>
                <c:pt idx="2623">
                  <c:v>3.9420000000000002</c:v>
                </c:pt>
                <c:pt idx="2624">
                  <c:v>3.948</c:v>
                </c:pt>
                <c:pt idx="2625">
                  <c:v>3.976</c:v>
                </c:pt>
                <c:pt idx="2626">
                  <c:v>3.9550000000000001</c:v>
                </c:pt>
                <c:pt idx="2627">
                  <c:v>3.919</c:v>
                </c:pt>
                <c:pt idx="2628">
                  <c:v>3.9790000000000001</c:v>
                </c:pt>
                <c:pt idx="2629">
                  <c:v>3.964</c:v>
                </c:pt>
                <c:pt idx="2630">
                  <c:v>3.9089999999999998</c:v>
                </c:pt>
                <c:pt idx="2631">
                  <c:v>3.93</c:v>
                </c:pt>
                <c:pt idx="2632">
                  <c:v>3.8719999999999999</c:v>
                </c:pt>
                <c:pt idx="2633">
                  <c:v>3.8090000000000002</c:v>
                </c:pt>
                <c:pt idx="2634">
                  <c:v>3.819</c:v>
                </c:pt>
                <c:pt idx="2635">
                  <c:v>3.7970000000000002</c:v>
                </c:pt>
                <c:pt idx="2636">
                  <c:v>3.8039999999999998</c:v>
                </c:pt>
                <c:pt idx="2637">
                  <c:v>3.8519999999999999</c:v>
                </c:pt>
                <c:pt idx="2638">
                  <c:v>3.8260000000000001</c:v>
                </c:pt>
                <c:pt idx="2639">
                  <c:v>3.802</c:v>
                </c:pt>
                <c:pt idx="2640">
                  <c:v>3.7850000000000001</c:v>
                </c:pt>
                <c:pt idx="2641">
                  <c:v>3.7839999999999998</c:v>
                </c:pt>
                <c:pt idx="2642">
                  <c:v>3.7610000000000001</c:v>
                </c:pt>
                <c:pt idx="2643">
                  <c:v>3.7519999999999998</c:v>
                </c:pt>
                <c:pt idx="2644">
                  <c:v>3.806</c:v>
                </c:pt>
                <c:pt idx="2645">
                  <c:v>3.7770000000000001</c:v>
                </c:pt>
                <c:pt idx="2646">
                  <c:v>3.7610000000000001</c:v>
                </c:pt>
                <c:pt idx="2647">
                  <c:v>3.823</c:v>
                </c:pt>
                <c:pt idx="2648">
                  <c:v>3.7370000000000001</c:v>
                </c:pt>
                <c:pt idx="2649">
                  <c:v>3.6949999999999998</c:v>
                </c:pt>
                <c:pt idx="2650">
                  <c:v>3.6669999999999998</c:v>
                </c:pt>
                <c:pt idx="2651">
                  <c:v>3.6280000000000001</c:v>
                </c:pt>
                <c:pt idx="2652">
                  <c:v>3.6230000000000002</c:v>
                </c:pt>
                <c:pt idx="2653">
                  <c:v>3.6070000000000002</c:v>
                </c:pt>
                <c:pt idx="2654">
                  <c:v>3.5939999999999999</c:v>
                </c:pt>
                <c:pt idx="2655">
                  <c:v>3.5920000000000001</c:v>
                </c:pt>
                <c:pt idx="2656">
                  <c:v>3.5329999999999999</c:v>
                </c:pt>
                <c:pt idx="2657">
                  <c:v>3.57</c:v>
                </c:pt>
                <c:pt idx="2658">
                  <c:v>3.6160000000000001</c:v>
                </c:pt>
                <c:pt idx="2659">
                  <c:v>3.5880000000000001</c:v>
                </c:pt>
                <c:pt idx="2660">
                  <c:v>3.609</c:v>
                </c:pt>
                <c:pt idx="2661">
                  <c:v>3.62</c:v>
                </c:pt>
                <c:pt idx="2662">
                  <c:v>3.5859999999999999</c:v>
                </c:pt>
                <c:pt idx="2663">
                  <c:v>3.593</c:v>
                </c:pt>
                <c:pt idx="2664">
                  <c:v>3.6110000000000002</c:v>
                </c:pt>
                <c:pt idx="2665">
                  <c:v>3.6880000000000002</c:v>
                </c:pt>
                <c:pt idx="2666">
                  <c:v>3.722</c:v>
                </c:pt>
                <c:pt idx="2667">
                  <c:v>3.6669999999999998</c:v>
                </c:pt>
                <c:pt idx="2668">
                  <c:v>3.6709999999999998</c:v>
                </c:pt>
                <c:pt idx="2669">
                  <c:v>3.63</c:v>
                </c:pt>
                <c:pt idx="2670">
                  <c:v>3.6440000000000001</c:v>
                </c:pt>
                <c:pt idx="2671">
                  <c:v>3.6349999999999998</c:v>
                </c:pt>
                <c:pt idx="2672">
                  <c:v>3.621</c:v>
                </c:pt>
                <c:pt idx="2673">
                  <c:v>3.5939999999999999</c:v>
                </c:pt>
                <c:pt idx="2674">
                  <c:v>3.5760000000000001</c:v>
                </c:pt>
                <c:pt idx="2675">
                  <c:v>3.58</c:v>
                </c:pt>
                <c:pt idx="2676">
                  <c:v>3.5819999999999999</c:v>
                </c:pt>
                <c:pt idx="2677">
                  <c:v>3.5350000000000001</c:v>
                </c:pt>
                <c:pt idx="2678">
                  <c:v>3.5310000000000001</c:v>
                </c:pt>
                <c:pt idx="2679">
                  <c:v>3.5179999999999998</c:v>
                </c:pt>
                <c:pt idx="2680">
                  <c:v>3.516</c:v>
                </c:pt>
                <c:pt idx="2681">
                  <c:v>3.4929999999999999</c:v>
                </c:pt>
                <c:pt idx="2682">
                  <c:v>3.5369999999999999</c:v>
                </c:pt>
                <c:pt idx="2683">
                  <c:v>3.532</c:v>
                </c:pt>
                <c:pt idx="2684">
                  <c:v>3.516</c:v>
                </c:pt>
                <c:pt idx="2685">
                  <c:v>3.5289999999999999</c:v>
                </c:pt>
                <c:pt idx="2686">
                  <c:v>3.5339999999999998</c:v>
                </c:pt>
                <c:pt idx="2687">
                  <c:v>3.569</c:v>
                </c:pt>
                <c:pt idx="2688">
                  <c:v>3.5129999999999999</c:v>
                </c:pt>
                <c:pt idx="2689">
                  <c:v>3.5219999999999998</c:v>
                </c:pt>
                <c:pt idx="2690">
                  <c:v>3.5070000000000001</c:v>
                </c:pt>
                <c:pt idx="2691">
                  <c:v>3.53</c:v>
                </c:pt>
                <c:pt idx="2692">
                  <c:v>3.5339999999999998</c:v>
                </c:pt>
                <c:pt idx="2693">
                  <c:v>3.4729999999999999</c:v>
                </c:pt>
                <c:pt idx="2694">
                  <c:v>3.4580000000000002</c:v>
                </c:pt>
                <c:pt idx="2695">
                  <c:v>3.4239999999999999</c:v>
                </c:pt>
                <c:pt idx="2696">
                  <c:v>3.4209999999999998</c:v>
                </c:pt>
                <c:pt idx="2697">
                  <c:v>3.423</c:v>
                </c:pt>
                <c:pt idx="2698">
                  <c:v>3.44</c:v>
                </c:pt>
                <c:pt idx="2699">
                  <c:v>3.46</c:v>
                </c:pt>
                <c:pt idx="2700">
                  <c:v>3.5</c:v>
                </c:pt>
                <c:pt idx="2701">
                  <c:v>3.5350000000000001</c:v>
                </c:pt>
                <c:pt idx="2702">
                  <c:v>3.5550000000000002</c:v>
                </c:pt>
                <c:pt idx="2703">
                  <c:v>3.6640000000000001</c:v>
                </c:pt>
                <c:pt idx="2704">
                  <c:v>3.6850000000000001</c:v>
                </c:pt>
                <c:pt idx="2705">
                  <c:v>3.673</c:v>
                </c:pt>
                <c:pt idx="2706">
                  <c:v>3.6930000000000001</c:v>
                </c:pt>
                <c:pt idx="2707">
                  <c:v>3.7050000000000001</c:v>
                </c:pt>
                <c:pt idx="2708">
                  <c:v>3.68</c:v>
                </c:pt>
                <c:pt idx="2709">
                  <c:v>3.7040000000000002</c:v>
                </c:pt>
                <c:pt idx="2710">
                  <c:v>3.7050000000000001</c:v>
                </c:pt>
                <c:pt idx="2711">
                  <c:v>3.7440000000000002</c:v>
                </c:pt>
                <c:pt idx="2712">
                  <c:v>3.7280000000000002</c:v>
                </c:pt>
                <c:pt idx="2713">
                  <c:v>3.661</c:v>
                </c:pt>
                <c:pt idx="2714">
                  <c:v>3.6309999999999998</c:v>
                </c:pt>
                <c:pt idx="2715">
                  <c:v>3.6789999999999998</c:v>
                </c:pt>
                <c:pt idx="2716">
                  <c:v>3.7250000000000001</c:v>
                </c:pt>
                <c:pt idx="2717">
                  <c:v>3.7370000000000001</c:v>
                </c:pt>
                <c:pt idx="2718">
                  <c:v>3.7389999999999999</c:v>
                </c:pt>
                <c:pt idx="2719">
                  <c:v>3.738</c:v>
                </c:pt>
                <c:pt idx="2720">
                  <c:v>3.6749999999999998</c:v>
                </c:pt>
                <c:pt idx="2721">
                  <c:v>3.637</c:v>
                </c:pt>
                <c:pt idx="2722">
                  <c:v>3.6509999999999998</c:v>
                </c:pt>
                <c:pt idx="2723">
                  <c:v>3.6720000000000002</c:v>
                </c:pt>
                <c:pt idx="2724">
                  <c:v>3.7050000000000001</c:v>
                </c:pt>
                <c:pt idx="2725">
                  <c:v>3.6680000000000001</c:v>
                </c:pt>
                <c:pt idx="2726">
                  <c:v>3.7309999999999999</c:v>
                </c:pt>
                <c:pt idx="2727">
                  <c:v>3.6989999999999998</c:v>
                </c:pt>
                <c:pt idx="2728">
                  <c:v>3.6949999999999998</c:v>
                </c:pt>
                <c:pt idx="2729">
                  <c:v>3.66</c:v>
                </c:pt>
                <c:pt idx="2730">
                  <c:v>3.6080000000000001</c:v>
                </c:pt>
                <c:pt idx="2731">
                  <c:v>3.605</c:v>
                </c:pt>
                <c:pt idx="2732">
                  <c:v>3.5720000000000001</c:v>
                </c:pt>
                <c:pt idx="2733">
                  <c:v>3.589</c:v>
                </c:pt>
                <c:pt idx="2734">
                  <c:v>3.593</c:v>
                </c:pt>
                <c:pt idx="2735">
                  <c:v>3.5470000000000002</c:v>
                </c:pt>
                <c:pt idx="2736">
                  <c:v>3.5569999999999999</c:v>
                </c:pt>
                <c:pt idx="2737">
                  <c:v>3.5470000000000002</c:v>
                </c:pt>
                <c:pt idx="2738">
                  <c:v>3.5329999999999999</c:v>
                </c:pt>
                <c:pt idx="2739">
                  <c:v>3.5</c:v>
                </c:pt>
                <c:pt idx="2740">
                  <c:v>3.52</c:v>
                </c:pt>
                <c:pt idx="2741">
                  <c:v>3.4830000000000001</c:v>
                </c:pt>
                <c:pt idx="2742">
                  <c:v>3.4710000000000001</c:v>
                </c:pt>
                <c:pt idx="2743">
                  <c:v>3.4390000000000001</c:v>
                </c:pt>
                <c:pt idx="2744">
                  <c:v>3.4510000000000001</c:v>
                </c:pt>
                <c:pt idx="2745">
                  <c:v>3.496</c:v>
                </c:pt>
                <c:pt idx="2746">
                  <c:v>3.468</c:v>
                </c:pt>
                <c:pt idx="2747">
                  <c:v>3.4409999999999998</c:v>
                </c:pt>
                <c:pt idx="2748">
                  <c:v>3.4470000000000001</c:v>
                </c:pt>
                <c:pt idx="2749">
                  <c:v>3.4180000000000001</c:v>
                </c:pt>
                <c:pt idx="2750">
                  <c:v>3.3919999999999999</c:v>
                </c:pt>
                <c:pt idx="2751">
                  <c:v>3.4119999999999999</c:v>
                </c:pt>
                <c:pt idx="2752">
                  <c:v>3.407</c:v>
                </c:pt>
                <c:pt idx="2753">
                  <c:v>3.3860000000000001</c:v>
                </c:pt>
                <c:pt idx="2754">
                  <c:v>3.4159999999999999</c:v>
                </c:pt>
                <c:pt idx="2755">
                  <c:v>3.3860000000000001</c:v>
                </c:pt>
                <c:pt idx="2756">
                  <c:v>3.4529999999999998</c:v>
                </c:pt>
                <c:pt idx="2757">
                  <c:v>3.4169999999999998</c:v>
                </c:pt>
                <c:pt idx="2758">
                  <c:v>3.3650000000000002</c:v>
                </c:pt>
                <c:pt idx="2759">
                  <c:v>3.3180000000000001</c:v>
                </c:pt>
                <c:pt idx="2760">
                  <c:v>3.3359999999999999</c:v>
                </c:pt>
                <c:pt idx="2761">
                  <c:v>3.3140000000000001</c:v>
                </c:pt>
                <c:pt idx="2762">
                  <c:v>3.3170000000000002</c:v>
                </c:pt>
                <c:pt idx="2763">
                  <c:v>3.3149999999999999</c:v>
                </c:pt>
                <c:pt idx="2764">
                  <c:v>3.3090000000000002</c:v>
                </c:pt>
                <c:pt idx="2765">
                  <c:v>3.3420000000000001</c:v>
                </c:pt>
                <c:pt idx="2766">
                  <c:v>3.3660000000000001</c:v>
                </c:pt>
                <c:pt idx="2767">
                  <c:v>3.3279999999999998</c:v>
                </c:pt>
                <c:pt idx="2768">
                  <c:v>3.3090000000000002</c:v>
                </c:pt>
                <c:pt idx="2769">
                  <c:v>3.3130000000000002</c:v>
                </c:pt>
                <c:pt idx="2770">
                  <c:v>3.3170000000000002</c:v>
                </c:pt>
                <c:pt idx="2771">
                  <c:v>3.3260000000000001</c:v>
                </c:pt>
                <c:pt idx="2772">
                  <c:v>3.3460000000000001</c:v>
                </c:pt>
                <c:pt idx="2773">
                  <c:v>3.2749999999999999</c:v>
                </c:pt>
                <c:pt idx="2774">
                  <c:v>3.2349999999999999</c:v>
                </c:pt>
                <c:pt idx="2775">
                  <c:v>3.218</c:v>
                </c:pt>
                <c:pt idx="2776">
                  <c:v>3.2519999999999998</c:v>
                </c:pt>
                <c:pt idx="2777">
                  <c:v>3.2210000000000001</c:v>
                </c:pt>
                <c:pt idx="2778">
                  <c:v>3.165</c:v>
                </c:pt>
                <c:pt idx="2779">
                  <c:v>3.1269999999999998</c:v>
                </c:pt>
                <c:pt idx="2780">
                  <c:v>3.1190000000000002</c:v>
                </c:pt>
                <c:pt idx="2781">
                  <c:v>3.137</c:v>
                </c:pt>
                <c:pt idx="2782">
                  <c:v>3.1859999999999999</c:v>
                </c:pt>
                <c:pt idx="2783">
                  <c:v>3.198</c:v>
                </c:pt>
                <c:pt idx="2784">
                  <c:v>3.31</c:v>
                </c:pt>
                <c:pt idx="2785">
                  <c:v>3.2970000000000002</c:v>
                </c:pt>
                <c:pt idx="2786">
                  <c:v>3.28</c:v>
                </c:pt>
                <c:pt idx="2787">
                  <c:v>3.2759999999999998</c:v>
                </c:pt>
                <c:pt idx="2788">
                  <c:v>3.194</c:v>
                </c:pt>
                <c:pt idx="2789">
                  <c:v>3.125</c:v>
                </c:pt>
                <c:pt idx="2790">
                  <c:v>3.1459999999999999</c:v>
                </c:pt>
                <c:pt idx="2791">
                  <c:v>3.121</c:v>
                </c:pt>
                <c:pt idx="2792">
                  <c:v>3.1040000000000001</c:v>
                </c:pt>
                <c:pt idx="2793">
                  <c:v>3.1579999999999999</c:v>
                </c:pt>
                <c:pt idx="2794">
                  <c:v>3.1789999999999998</c:v>
                </c:pt>
                <c:pt idx="2795">
                  <c:v>3.1269999999999998</c:v>
                </c:pt>
                <c:pt idx="2796">
                  <c:v>3.1469999999999998</c:v>
                </c:pt>
                <c:pt idx="2797">
                  <c:v>3.161</c:v>
                </c:pt>
                <c:pt idx="2798">
                  <c:v>3.2069999999999999</c:v>
                </c:pt>
                <c:pt idx="2799">
                  <c:v>3.222</c:v>
                </c:pt>
                <c:pt idx="2800">
                  <c:v>3.3410000000000002</c:v>
                </c:pt>
                <c:pt idx="2801">
                  <c:v>3.339</c:v>
                </c:pt>
                <c:pt idx="2802">
                  <c:v>3.39</c:v>
                </c:pt>
                <c:pt idx="2803">
                  <c:v>3.383</c:v>
                </c:pt>
                <c:pt idx="2804">
                  <c:v>3.3980000000000001</c:v>
                </c:pt>
                <c:pt idx="2805">
                  <c:v>3.4409999999999998</c:v>
                </c:pt>
                <c:pt idx="2806">
                  <c:v>3.4340000000000002</c:v>
                </c:pt>
                <c:pt idx="2807">
                  <c:v>3.41</c:v>
                </c:pt>
                <c:pt idx="2808">
                  <c:v>3.42</c:v>
                </c:pt>
                <c:pt idx="2809">
                  <c:v>3.4369999999999998</c:v>
                </c:pt>
                <c:pt idx="2810">
                  <c:v>3.4449999999999998</c:v>
                </c:pt>
                <c:pt idx="2811">
                  <c:v>3.3879999999999999</c:v>
                </c:pt>
                <c:pt idx="2812">
                  <c:v>3.3690000000000002</c:v>
                </c:pt>
                <c:pt idx="2813">
                  <c:v>3.379</c:v>
                </c:pt>
                <c:pt idx="2814">
                  <c:v>3.37</c:v>
                </c:pt>
                <c:pt idx="2815">
                  <c:v>3.37</c:v>
                </c:pt>
                <c:pt idx="2816">
                  <c:v>3.3860000000000001</c:v>
                </c:pt>
                <c:pt idx="2817">
                  <c:v>3.4369999999999998</c:v>
                </c:pt>
                <c:pt idx="2818">
                  <c:v>3.468</c:v>
                </c:pt>
                <c:pt idx="2819">
                  <c:v>3.4529999999999998</c:v>
                </c:pt>
                <c:pt idx="2820">
                  <c:v>3.468</c:v>
                </c:pt>
                <c:pt idx="2821">
                  <c:v>3.5110000000000001</c:v>
                </c:pt>
                <c:pt idx="2822">
                  <c:v>3.4990000000000001</c:v>
                </c:pt>
                <c:pt idx="2823">
                  <c:v>3.5089999999999999</c:v>
                </c:pt>
                <c:pt idx="2824">
                  <c:v>3.4790000000000001</c:v>
                </c:pt>
                <c:pt idx="2825">
                  <c:v>3.46</c:v>
                </c:pt>
                <c:pt idx="2826">
                  <c:v>3.4169999999999998</c:v>
                </c:pt>
                <c:pt idx="2827">
                  <c:v>3.4180000000000001</c:v>
                </c:pt>
                <c:pt idx="2828">
                  <c:v>3.3730000000000002</c:v>
                </c:pt>
                <c:pt idx="2829">
                  <c:v>3.3679999999999999</c:v>
                </c:pt>
                <c:pt idx="2830">
                  <c:v>3.3319999999999999</c:v>
                </c:pt>
                <c:pt idx="2831">
                  <c:v>3.3359999999999999</c:v>
                </c:pt>
                <c:pt idx="2832">
                  <c:v>3.3130000000000002</c:v>
                </c:pt>
                <c:pt idx="2833">
                  <c:v>3.3109999999999999</c:v>
                </c:pt>
                <c:pt idx="2834">
                  <c:v>3.3130000000000002</c:v>
                </c:pt>
                <c:pt idx="2835">
                  <c:v>3.2789999999999999</c:v>
                </c:pt>
                <c:pt idx="2836">
                  <c:v>3.2949999999999999</c:v>
                </c:pt>
                <c:pt idx="2837">
                  <c:v>3.2919999999999998</c:v>
                </c:pt>
                <c:pt idx="2838">
                  <c:v>3.294</c:v>
                </c:pt>
                <c:pt idx="2839">
                  <c:v>3.2429999999999999</c:v>
                </c:pt>
                <c:pt idx="2840">
                  <c:v>3.2029999999999998</c:v>
                </c:pt>
                <c:pt idx="2841">
                  <c:v>3.2040000000000002</c:v>
                </c:pt>
                <c:pt idx="2842">
                  <c:v>3.1960000000000002</c:v>
                </c:pt>
                <c:pt idx="2843">
                  <c:v>3.218</c:v>
                </c:pt>
                <c:pt idx="2844">
                  <c:v>3.2410000000000001</c:v>
                </c:pt>
                <c:pt idx="2845">
                  <c:v>3.2080000000000002</c:v>
                </c:pt>
                <c:pt idx="2846">
                  <c:v>3.1880000000000002</c:v>
                </c:pt>
                <c:pt idx="2847">
                  <c:v>3.274</c:v>
                </c:pt>
                <c:pt idx="2848">
                  <c:v>3.24</c:v>
                </c:pt>
                <c:pt idx="2849">
                  <c:v>3.2410000000000001</c:v>
                </c:pt>
                <c:pt idx="2850">
                  <c:v>3.2679999999999998</c:v>
                </c:pt>
                <c:pt idx="2851">
                  <c:v>3.2869999999999999</c:v>
                </c:pt>
                <c:pt idx="2852">
                  <c:v>3.234</c:v>
                </c:pt>
                <c:pt idx="2853">
                  <c:v>3.2240000000000002</c:v>
                </c:pt>
                <c:pt idx="2854">
                  <c:v>3.16</c:v>
                </c:pt>
                <c:pt idx="2855">
                  <c:v>3.161</c:v>
                </c:pt>
                <c:pt idx="2856">
                  <c:v>3.2040000000000002</c:v>
                </c:pt>
                <c:pt idx="2857">
                  <c:v>3.27</c:v>
                </c:pt>
                <c:pt idx="2858">
                  <c:v>3.2690000000000001</c:v>
                </c:pt>
                <c:pt idx="2859">
                  <c:v>3.26</c:v>
                </c:pt>
                <c:pt idx="2860">
                  <c:v>3.2989999999999999</c:v>
                </c:pt>
                <c:pt idx="2861">
                  <c:v>3.2949999999999999</c:v>
                </c:pt>
                <c:pt idx="2862">
                  <c:v>3.327</c:v>
                </c:pt>
                <c:pt idx="2863">
                  <c:v>3.3279999999999998</c:v>
                </c:pt>
                <c:pt idx="2864">
                  <c:v>3.3170000000000002</c:v>
                </c:pt>
                <c:pt idx="2865">
                  <c:v>3.3239999999999998</c:v>
                </c:pt>
                <c:pt idx="2866">
                  <c:v>3.2989999999999999</c:v>
                </c:pt>
                <c:pt idx="2867">
                  <c:v>3.2909999999999999</c:v>
                </c:pt>
                <c:pt idx="2868">
                  <c:v>3.3149999999999999</c:v>
                </c:pt>
                <c:pt idx="2869">
                  <c:v>3.351</c:v>
                </c:pt>
                <c:pt idx="2870">
                  <c:v>3.4039999999999999</c:v>
                </c:pt>
                <c:pt idx="2871">
                  <c:v>3.4279999999999999</c:v>
                </c:pt>
                <c:pt idx="2872">
                  <c:v>3.407</c:v>
                </c:pt>
                <c:pt idx="2873">
                  <c:v>3.3959999999999999</c:v>
                </c:pt>
                <c:pt idx="2874">
                  <c:v>3.3740000000000001</c:v>
                </c:pt>
                <c:pt idx="2875">
                  <c:v>3.3969999999999998</c:v>
                </c:pt>
                <c:pt idx="2876">
                  <c:v>3.35</c:v>
                </c:pt>
                <c:pt idx="2877">
                  <c:v>3.3730000000000002</c:v>
                </c:pt>
                <c:pt idx="2878">
                  <c:v>3.4550000000000001</c:v>
                </c:pt>
                <c:pt idx="2879">
                  <c:v>3.4980000000000002</c:v>
                </c:pt>
                <c:pt idx="2880">
                  <c:v>3.5350000000000001</c:v>
                </c:pt>
                <c:pt idx="2881">
                  <c:v>3.5369999999999999</c:v>
                </c:pt>
                <c:pt idx="2882">
                  <c:v>3.53</c:v>
                </c:pt>
                <c:pt idx="2883">
                  <c:v>3.536</c:v>
                </c:pt>
                <c:pt idx="2884">
                  <c:v>3.5920000000000001</c:v>
                </c:pt>
                <c:pt idx="2885">
                  <c:v>3.5950000000000002</c:v>
                </c:pt>
                <c:pt idx="2886">
                  <c:v>3.6120000000000001</c:v>
                </c:pt>
                <c:pt idx="2887">
                  <c:v>3.6190000000000002</c:v>
                </c:pt>
                <c:pt idx="2888">
                  <c:v>3.5750000000000002</c:v>
                </c:pt>
                <c:pt idx="2889">
                  <c:v>3.6629999999999998</c:v>
                </c:pt>
                <c:pt idx="2890">
                  <c:v>3.6469999999999998</c:v>
                </c:pt>
                <c:pt idx="2891">
                  <c:v>3.6339999999999999</c:v>
                </c:pt>
                <c:pt idx="2892">
                  <c:v>3.669</c:v>
                </c:pt>
                <c:pt idx="2893">
                  <c:v>3.617</c:v>
                </c:pt>
                <c:pt idx="2894">
                  <c:v>3.5339999999999998</c:v>
                </c:pt>
                <c:pt idx="2895">
                  <c:v>3.5470000000000002</c:v>
                </c:pt>
                <c:pt idx="2896">
                  <c:v>3.641</c:v>
                </c:pt>
                <c:pt idx="2897">
                  <c:v>3.589</c:v>
                </c:pt>
                <c:pt idx="2898">
                  <c:v>3.59</c:v>
                </c:pt>
                <c:pt idx="2899">
                  <c:v>3.5830000000000002</c:v>
                </c:pt>
                <c:pt idx="2900">
                  <c:v>3.4910000000000001</c:v>
                </c:pt>
                <c:pt idx="2901">
                  <c:v>3.5030000000000001</c:v>
                </c:pt>
                <c:pt idx="2902">
                  <c:v>3.4889999999999999</c:v>
                </c:pt>
                <c:pt idx="2903">
                  <c:v>3.5569999999999999</c:v>
                </c:pt>
                <c:pt idx="2904">
                  <c:v>3.5510000000000002</c:v>
                </c:pt>
                <c:pt idx="2905">
                  <c:v>3.4929999999999999</c:v>
                </c:pt>
                <c:pt idx="2906">
                  <c:v>3.4860000000000002</c:v>
                </c:pt>
                <c:pt idx="2907">
                  <c:v>3.508</c:v>
                </c:pt>
                <c:pt idx="2908">
                  <c:v>3.4510000000000001</c:v>
                </c:pt>
                <c:pt idx="2909">
                  <c:v>3.4950000000000001</c:v>
                </c:pt>
                <c:pt idx="2910">
                  <c:v>3.4620000000000002</c:v>
                </c:pt>
                <c:pt idx="2911">
                  <c:v>3.5329999999999999</c:v>
                </c:pt>
                <c:pt idx="2912">
                  <c:v>3.5089999999999999</c:v>
                </c:pt>
                <c:pt idx="2913">
                  <c:v>3.4849999999999999</c:v>
                </c:pt>
                <c:pt idx="2914">
                  <c:v>3.4529999999999998</c:v>
                </c:pt>
                <c:pt idx="2915">
                  <c:v>3.47</c:v>
                </c:pt>
                <c:pt idx="2916">
                  <c:v>3.45</c:v>
                </c:pt>
                <c:pt idx="2917">
                  <c:v>3.431</c:v>
                </c:pt>
                <c:pt idx="2918">
                  <c:v>3.44</c:v>
                </c:pt>
                <c:pt idx="2919">
                  <c:v>3.492</c:v>
                </c:pt>
                <c:pt idx="2920">
                  <c:v>3.4409999999999998</c:v>
                </c:pt>
                <c:pt idx="2921">
                  <c:v>3.4289999999999998</c:v>
                </c:pt>
                <c:pt idx="2922">
                  <c:v>3.4390000000000001</c:v>
                </c:pt>
                <c:pt idx="2923">
                  <c:v>3.42</c:v>
                </c:pt>
                <c:pt idx="2924">
                  <c:v>3.4049999999999998</c:v>
                </c:pt>
                <c:pt idx="2925">
                  <c:v>3.431</c:v>
                </c:pt>
                <c:pt idx="2926">
                  <c:v>3.4060000000000001</c:v>
                </c:pt>
                <c:pt idx="2927">
                  <c:v>3.4279999999999999</c:v>
                </c:pt>
                <c:pt idx="2928">
                  <c:v>3.4249999999999998</c:v>
                </c:pt>
                <c:pt idx="2929">
                  <c:v>3.375</c:v>
                </c:pt>
                <c:pt idx="2930">
                  <c:v>3.3690000000000002</c:v>
                </c:pt>
                <c:pt idx="2931">
                  <c:v>3.3610000000000002</c:v>
                </c:pt>
                <c:pt idx="2932">
                  <c:v>3.3719999999999999</c:v>
                </c:pt>
                <c:pt idx="2933">
                  <c:v>3.39</c:v>
                </c:pt>
                <c:pt idx="2934">
                  <c:v>3.407</c:v>
                </c:pt>
                <c:pt idx="2935">
                  <c:v>3.3849999999999998</c:v>
                </c:pt>
                <c:pt idx="2936">
                  <c:v>3.3719999999999999</c:v>
                </c:pt>
                <c:pt idx="2937">
                  <c:v>3.3849999999999998</c:v>
                </c:pt>
                <c:pt idx="2938">
                  <c:v>3.3849999999999998</c:v>
                </c:pt>
                <c:pt idx="2939">
                  <c:v>3.3980000000000001</c:v>
                </c:pt>
                <c:pt idx="2940">
                  <c:v>3.4630000000000001</c:v>
                </c:pt>
                <c:pt idx="2941">
                  <c:v>3.4870000000000001</c:v>
                </c:pt>
                <c:pt idx="2942">
                  <c:v>3.4990000000000001</c:v>
                </c:pt>
                <c:pt idx="2943">
                  <c:v>3.48</c:v>
                </c:pt>
                <c:pt idx="2944">
                  <c:v>3.5449999999999999</c:v>
                </c:pt>
                <c:pt idx="2945">
                  <c:v>3.6019999999999999</c:v>
                </c:pt>
                <c:pt idx="2946">
                  <c:v>3.609</c:v>
                </c:pt>
                <c:pt idx="2947">
                  <c:v>3.601</c:v>
                </c:pt>
                <c:pt idx="2948">
                  <c:v>3.581</c:v>
                </c:pt>
                <c:pt idx="2949">
                  <c:v>3.6509999999999998</c:v>
                </c:pt>
                <c:pt idx="2950">
                  <c:v>3.6389999999999998</c:v>
                </c:pt>
                <c:pt idx="2951">
                  <c:v>3.6019999999999999</c:v>
                </c:pt>
                <c:pt idx="2952">
                  <c:v>3.5979999999999999</c:v>
                </c:pt>
                <c:pt idx="2953">
                  <c:v>3.6259999999999999</c:v>
                </c:pt>
                <c:pt idx="2954">
                  <c:v>3.6150000000000002</c:v>
                </c:pt>
                <c:pt idx="2955">
                  <c:v>3.5880000000000001</c:v>
                </c:pt>
                <c:pt idx="2956">
                  <c:v>3.589</c:v>
                </c:pt>
                <c:pt idx="2957">
                  <c:v>3.5990000000000002</c:v>
                </c:pt>
                <c:pt idx="2958">
                  <c:v>3.6080000000000001</c:v>
                </c:pt>
                <c:pt idx="2959">
                  <c:v>3.617</c:v>
                </c:pt>
                <c:pt idx="2960">
                  <c:v>3.625</c:v>
                </c:pt>
                <c:pt idx="2961">
                  <c:v>3.5550000000000002</c:v>
                </c:pt>
                <c:pt idx="2962">
                  <c:v>3.55</c:v>
                </c:pt>
                <c:pt idx="2963">
                  <c:v>3.5569999999999999</c:v>
                </c:pt>
                <c:pt idx="2964">
                  <c:v>3.5230000000000001</c:v>
                </c:pt>
                <c:pt idx="2965">
                  <c:v>3.589</c:v>
                </c:pt>
                <c:pt idx="2966">
                  <c:v>3.5979999999999999</c:v>
                </c:pt>
                <c:pt idx="2967">
                  <c:v>3.641</c:v>
                </c:pt>
                <c:pt idx="2968">
                  <c:v>3.597</c:v>
                </c:pt>
                <c:pt idx="2969">
                  <c:v>3.625</c:v>
                </c:pt>
                <c:pt idx="2970">
                  <c:v>3.6880000000000002</c:v>
                </c:pt>
                <c:pt idx="2971">
                  <c:v>3.6960000000000002</c:v>
                </c:pt>
                <c:pt idx="2972">
                  <c:v>3.6920000000000002</c:v>
                </c:pt>
                <c:pt idx="2973">
                  <c:v>3.7229999999999999</c:v>
                </c:pt>
                <c:pt idx="2974">
                  <c:v>3.754</c:v>
                </c:pt>
                <c:pt idx="2975">
                  <c:v>3.7519999999999998</c:v>
                </c:pt>
                <c:pt idx="2976">
                  <c:v>3.8010000000000002</c:v>
                </c:pt>
                <c:pt idx="2977">
                  <c:v>3.82</c:v>
                </c:pt>
                <c:pt idx="2978">
                  <c:v>3.7629999999999999</c:v>
                </c:pt>
                <c:pt idx="2979">
                  <c:v>3.7959999999999998</c:v>
                </c:pt>
                <c:pt idx="2980">
                  <c:v>3.754</c:v>
                </c:pt>
                <c:pt idx="2981">
                  <c:v>3.802</c:v>
                </c:pt>
                <c:pt idx="2982">
                  <c:v>3.762</c:v>
                </c:pt>
                <c:pt idx="2983">
                  <c:v>3.7759999999999998</c:v>
                </c:pt>
                <c:pt idx="2984">
                  <c:v>3.7490000000000001</c:v>
                </c:pt>
                <c:pt idx="2985">
                  <c:v>3.7839999999999998</c:v>
                </c:pt>
                <c:pt idx="2986">
                  <c:v>3.7559999999999998</c:v>
                </c:pt>
                <c:pt idx="2987">
                  <c:v>3.7509999999999999</c:v>
                </c:pt>
                <c:pt idx="2988">
                  <c:v>3.8439999999999999</c:v>
                </c:pt>
                <c:pt idx="2989">
                  <c:v>3.871</c:v>
                </c:pt>
                <c:pt idx="2990">
                  <c:v>3.9020000000000001</c:v>
                </c:pt>
                <c:pt idx="2991">
                  <c:v>3.887</c:v>
                </c:pt>
                <c:pt idx="2992">
                  <c:v>3.9390000000000001</c:v>
                </c:pt>
                <c:pt idx="2993">
                  <c:v>3.9780000000000002</c:v>
                </c:pt>
                <c:pt idx="2994">
                  <c:v>3.964</c:v>
                </c:pt>
                <c:pt idx="2995">
                  <c:v>4.0030000000000001</c:v>
                </c:pt>
                <c:pt idx="2996">
                  <c:v>4.01</c:v>
                </c:pt>
                <c:pt idx="2997">
                  <c:v>4.0030000000000001</c:v>
                </c:pt>
                <c:pt idx="2998">
                  <c:v>3.9860000000000002</c:v>
                </c:pt>
                <c:pt idx="2999">
                  <c:v>3.9940000000000002</c:v>
                </c:pt>
                <c:pt idx="3000">
                  <c:v>4.0659999999999998</c:v>
                </c:pt>
                <c:pt idx="3001">
                  <c:v>4.0570000000000004</c:v>
                </c:pt>
                <c:pt idx="3002">
                  <c:v>4.0709999999999997</c:v>
                </c:pt>
                <c:pt idx="3003">
                  <c:v>4.0549999999999997</c:v>
                </c:pt>
                <c:pt idx="3004">
                  <c:v>4.069</c:v>
                </c:pt>
                <c:pt idx="3005">
                  <c:v>4.04</c:v>
                </c:pt>
                <c:pt idx="3006">
                  <c:v>4.1029999999999998</c:v>
                </c:pt>
                <c:pt idx="3007">
                  <c:v>4.1100000000000003</c:v>
                </c:pt>
                <c:pt idx="3008">
                  <c:v>4.0750000000000002</c:v>
                </c:pt>
                <c:pt idx="3009">
                  <c:v>4.0540000000000003</c:v>
                </c:pt>
                <c:pt idx="3010">
                  <c:v>4.0780000000000003</c:v>
                </c:pt>
                <c:pt idx="3011">
                  <c:v>4.101</c:v>
                </c:pt>
                <c:pt idx="3012">
                  <c:v>4.12</c:v>
                </c:pt>
                <c:pt idx="3013">
                  <c:v>4.1120000000000001</c:v>
                </c:pt>
                <c:pt idx="3014">
                  <c:v>4.1050000000000004</c:v>
                </c:pt>
                <c:pt idx="3015">
                  <c:v>4.1180000000000003</c:v>
                </c:pt>
                <c:pt idx="3016">
                  <c:v>4.08</c:v>
                </c:pt>
                <c:pt idx="3017">
                  <c:v>4.1589999999999998</c:v>
                </c:pt>
                <c:pt idx="3018">
                  <c:v>4.1669999999999998</c:v>
                </c:pt>
                <c:pt idx="3019">
                  <c:v>4.1150000000000002</c:v>
                </c:pt>
                <c:pt idx="3020">
                  <c:v>4.0679999999999996</c:v>
                </c:pt>
                <c:pt idx="3021">
                  <c:v>4.1369999999999996</c:v>
                </c:pt>
                <c:pt idx="3022">
                  <c:v>4.085</c:v>
                </c:pt>
                <c:pt idx="3023">
                  <c:v>4.0629999999999997</c:v>
                </c:pt>
                <c:pt idx="3024">
                  <c:v>3.9980000000000002</c:v>
                </c:pt>
                <c:pt idx="3025">
                  <c:v>4.0060000000000002</c:v>
                </c:pt>
                <c:pt idx="3026">
                  <c:v>3.9750000000000001</c:v>
                </c:pt>
                <c:pt idx="3027">
                  <c:v>3.9630000000000001</c:v>
                </c:pt>
                <c:pt idx="3028">
                  <c:v>3.9710000000000001</c:v>
                </c:pt>
                <c:pt idx="3029">
                  <c:v>3.9830000000000001</c:v>
                </c:pt>
                <c:pt idx="3030">
                  <c:v>4.0220000000000002</c:v>
                </c:pt>
                <c:pt idx="3031">
                  <c:v>4.0709999999999997</c:v>
                </c:pt>
                <c:pt idx="3032">
                  <c:v>4.0819999999999999</c:v>
                </c:pt>
                <c:pt idx="3033">
                  <c:v>4.016</c:v>
                </c:pt>
                <c:pt idx="3034">
                  <c:v>4.056</c:v>
                </c:pt>
                <c:pt idx="3035">
                  <c:v>4.0880000000000001</c:v>
                </c:pt>
                <c:pt idx="3036">
                  <c:v>4.0979999999999999</c:v>
                </c:pt>
                <c:pt idx="3037">
                  <c:v>4.0190000000000001</c:v>
                </c:pt>
                <c:pt idx="3038">
                  <c:v>4.0339999999999998</c:v>
                </c:pt>
                <c:pt idx="3039">
                  <c:v>4.0140000000000002</c:v>
                </c:pt>
                <c:pt idx="3040">
                  <c:v>3.9649999999999999</c:v>
                </c:pt>
                <c:pt idx="3041">
                  <c:v>3.9990000000000001</c:v>
                </c:pt>
                <c:pt idx="3042">
                  <c:v>4.0540000000000003</c:v>
                </c:pt>
                <c:pt idx="3043">
                  <c:v>4.0419999999999998</c:v>
                </c:pt>
                <c:pt idx="3044">
                  <c:v>4.0789999999999997</c:v>
                </c:pt>
                <c:pt idx="3045">
                  <c:v>4.101</c:v>
                </c:pt>
                <c:pt idx="3046">
                  <c:v>4.1230000000000002</c:v>
                </c:pt>
                <c:pt idx="3047">
                  <c:v>4.1669999999999998</c:v>
                </c:pt>
                <c:pt idx="3048">
                  <c:v>4.1849999999999996</c:v>
                </c:pt>
                <c:pt idx="3049">
                  <c:v>4.1980000000000004</c:v>
                </c:pt>
                <c:pt idx="3050">
                  <c:v>4.2009999999999996</c:v>
                </c:pt>
                <c:pt idx="3051">
                  <c:v>4.2030000000000003</c:v>
                </c:pt>
                <c:pt idx="3052">
                  <c:v>4.1609999999999996</c:v>
                </c:pt>
                <c:pt idx="3053">
                  <c:v>4.173</c:v>
                </c:pt>
                <c:pt idx="3054">
                  <c:v>4.1929999999999996</c:v>
                </c:pt>
                <c:pt idx="3055">
                  <c:v>4.1790000000000003</c:v>
                </c:pt>
                <c:pt idx="3056">
                  <c:v>4.2409999999999997</c:v>
                </c:pt>
                <c:pt idx="3057">
                  <c:v>4.2169999999999996</c:v>
                </c:pt>
                <c:pt idx="3058">
                  <c:v>4.1660000000000004</c:v>
                </c:pt>
                <c:pt idx="3059">
                  <c:v>4.1900000000000004</c:v>
                </c:pt>
                <c:pt idx="3060">
                  <c:v>4.1589999999999998</c:v>
                </c:pt>
                <c:pt idx="3061">
                  <c:v>4.1909999999999998</c:v>
                </c:pt>
                <c:pt idx="3062">
                  <c:v>4.1559999999999997</c:v>
                </c:pt>
                <c:pt idx="3063">
                  <c:v>4.0860000000000003</c:v>
                </c:pt>
                <c:pt idx="3064">
                  <c:v>4.0999999999999996</c:v>
                </c:pt>
                <c:pt idx="3065">
                  <c:v>4.1230000000000002</c:v>
                </c:pt>
                <c:pt idx="3066">
                  <c:v>4.0860000000000003</c:v>
                </c:pt>
                <c:pt idx="3067">
                  <c:v>4.0869999999999997</c:v>
                </c:pt>
                <c:pt idx="3068">
                  <c:v>4.1310000000000002</c:v>
                </c:pt>
                <c:pt idx="3069">
                  <c:v>4.1230000000000002</c:v>
                </c:pt>
                <c:pt idx="3070">
                  <c:v>4.1310000000000002</c:v>
                </c:pt>
                <c:pt idx="3071">
                  <c:v>4.1509999999999998</c:v>
                </c:pt>
                <c:pt idx="3072">
                  <c:v>4.1239999999999997</c:v>
                </c:pt>
                <c:pt idx="3073">
                  <c:v>4.0949999999999998</c:v>
                </c:pt>
                <c:pt idx="3074">
                  <c:v>4.0949999999999998</c:v>
                </c:pt>
                <c:pt idx="3075">
                  <c:v>4.0979999999999999</c:v>
                </c:pt>
                <c:pt idx="3076">
                  <c:v>4.0979999999999999</c:v>
                </c:pt>
                <c:pt idx="3077">
                  <c:v>4.1420000000000003</c:v>
                </c:pt>
                <c:pt idx="3078">
                  <c:v>4.0720000000000001</c:v>
                </c:pt>
                <c:pt idx="3079">
                  <c:v>4.0789999999999997</c:v>
                </c:pt>
                <c:pt idx="3080">
                  <c:v>4.0679999999999996</c:v>
                </c:pt>
                <c:pt idx="3081">
                  <c:v>4.1020000000000003</c:v>
                </c:pt>
                <c:pt idx="3082">
                  <c:v>4.1040000000000001</c:v>
                </c:pt>
                <c:pt idx="3083">
                  <c:v>4.1559999999999997</c:v>
                </c:pt>
                <c:pt idx="3084">
                  <c:v>4.18</c:v>
                </c:pt>
                <c:pt idx="3085">
                  <c:v>4.133</c:v>
                </c:pt>
                <c:pt idx="3086">
                  <c:v>4.0970000000000004</c:v>
                </c:pt>
                <c:pt idx="3087">
                  <c:v>4.0910000000000002</c:v>
                </c:pt>
                <c:pt idx="3088">
                  <c:v>4.0679999999999996</c:v>
                </c:pt>
                <c:pt idx="3089">
                  <c:v>4.0259999999999998</c:v>
                </c:pt>
                <c:pt idx="3090">
                  <c:v>3.9790000000000001</c:v>
                </c:pt>
                <c:pt idx="3091">
                  <c:v>3.99</c:v>
                </c:pt>
                <c:pt idx="3092">
                  <c:v>3.9780000000000002</c:v>
                </c:pt>
                <c:pt idx="3093">
                  <c:v>3.9670000000000001</c:v>
                </c:pt>
                <c:pt idx="3094">
                  <c:v>3.9630000000000001</c:v>
                </c:pt>
                <c:pt idx="3095">
                  <c:v>3.9990000000000001</c:v>
                </c:pt>
                <c:pt idx="3096">
                  <c:v>3.97</c:v>
                </c:pt>
                <c:pt idx="3097">
                  <c:v>3.9289999999999998</c:v>
                </c:pt>
                <c:pt idx="3098">
                  <c:v>3.911</c:v>
                </c:pt>
                <c:pt idx="3099">
                  <c:v>3.9220000000000002</c:v>
                </c:pt>
                <c:pt idx="3100">
                  <c:v>3.9609999999999999</c:v>
                </c:pt>
                <c:pt idx="3101">
                  <c:v>4.0049999999999999</c:v>
                </c:pt>
                <c:pt idx="3102">
                  <c:v>3.9820000000000002</c:v>
                </c:pt>
                <c:pt idx="3103">
                  <c:v>3.956</c:v>
                </c:pt>
                <c:pt idx="3104">
                  <c:v>3.9769999999999999</c:v>
                </c:pt>
                <c:pt idx="3105">
                  <c:v>4.0049999999999999</c:v>
                </c:pt>
                <c:pt idx="3106">
                  <c:v>3.956</c:v>
                </c:pt>
                <c:pt idx="3107">
                  <c:v>3.9620000000000002</c:v>
                </c:pt>
                <c:pt idx="3108">
                  <c:v>3.9460000000000002</c:v>
                </c:pt>
                <c:pt idx="3109">
                  <c:v>4.0010000000000003</c:v>
                </c:pt>
                <c:pt idx="3110">
                  <c:v>3.9470000000000001</c:v>
                </c:pt>
                <c:pt idx="3111">
                  <c:v>3.9460000000000002</c:v>
                </c:pt>
                <c:pt idx="3112">
                  <c:v>3.9060000000000001</c:v>
                </c:pt>
                <c:pt idx="3113">
                  <c:v>3.87</c:v>
                </c:pt>
                <c:pt idx="3114">
                  <c:v>3.84</c:v>
                </c:pt>
                <c:pt idx="3115">
                  <c:v>3.8340000000000001</c:v>
                </c:pt>
                <c:pt idx="3116">
                  <c:v>3.8479999999999999</c:v>
                </c:pt>
                <c:pt idx="3117">
                  <c:v>3.8610000000000002</c:v>
                </c:pt>
                <c:pt idx="3118">
                  <c:v>3.883</c:v>
                </c:pt>
                <c:pt idx="3119">
                  <c:v>3.8620000000000001</c:v>
                </c:pt>
                <c:pt idx="3120">
                  <c:v>3.9169999999999998</c:v>
                </c:pt>
                <c:pt idx="3121">
                  <c:v>3.8809999999999998</c:v>
                </c:pt>
                <c:pt idx="3122">
                  <c:v>3.89</c:v>
                </c:pt>
                <c:pt idx="3123">
                  <c:v>3.9390000000000001</c:v>
                </c:pt>
                <c:pt idx="3124">
                  <c:v>3.9369999999999998</c:v>
                </c:pt>
                <c:pt idx="3125">
                  <c:v>3.992</c:v>
                </c:pt>
                <c:pt idx="3126">
                  <c:v>3.9830000000000001</c:v>
                </c:pt>
                <c:pt idx="3127">
                  <c:v>3.98</c:v>
                </c:pt>
                <c:pt idx="3128">
                  <c:v>4.0069999999999997</c:v>
                </c:pt>
                <c:pt idx="3129">
                  <c:v>4.01</c:v>
                </c:pt>
                <c:pt idx="3130">
                  <c:v>3.9710000000000001</c:v>
                </c:pt>
                <c:pt idx="3131">
                  <c:v>3.9929999999999999</c:v>
                </c:pt>
                <c:pt idx="3132">
                  <c:v>4.0220000000000002</c:v>
                </c:pt>
                <c:pt idx="3133">
                  <c:v>4.0140000000000002</c:v>
                </c:pt>
                <c:pt idx="3134">
                  <c:v>4.0570000000000004</c:v>
                </c:pt>
                <c:pt idx="3135">
                  <c:v>4.0540000000000003</c:v>
                </c:pt>
                <c:pt idx="3136">
                  <c:v>4.0640000000000001</c:v>
                </c:pt>
                <c:pt idx="3137">
                  <c:v>4.0339999999999998</c:v>
                </c:pt>
                <c:pt idx="3138">
                  <c:v>3.98</c:v>
                </c:pt>
                <c:pt idx="3139">
                  <c:v>3.9630000000000001</c:v>
                </c:pt>
                <c:pt idx="3140">
                  <c:v>3.9049999999999998</c:v>
                </c:pt>
                <c:pt idx="3141">
                  <c:v>3.8679999999999999</c:v>
                </c:pt>
                <c:pt idx="3142">
                  <c:v>3.8980000000000001</c:v>
                </c:pt>
                <c:pt idx="3143">
                  <c:v>3.9449999999999998</c:v>
                </c:pt>
                <c:pt idx="3144">
                  <c:v>3.9569999999999999</c:v>
                </c:pt>
                <c:pt idx="3145">
                  <c:v>3.9049999999999998</c:v>
                </c:pt>
                <c:pt idx="3146">
                  <c:v>3.92</c:v>
                </c:pt>
                <c:pt idx="3147">
                  <c:v>3.9</c:v>
                </c:pt>
                <c:pt idx="3148">
                  <c:v>3.88</c:v>
                </c:pt>
                <c:pt idx="3149">
                  <c:v>3.907</c:v>
                </c:pt>
                <c:pt idx="3150">
                  <c:v>3.8780000000000001</c:v>
                </c:pt>
                <c:pt idx="3151">
                  <c:v>3.9039999999999999</c:v>
                </c:pt>
                <c:pt idx="3152">
                  <c:v>3.93</c:v>
                </c:pt>
                <c:pt idx="3153">
                  <c:v>3.875</c:v>
                </c:pt>
                <c:pt idx="3154">
                  <c:v>3.8719999999999999</c:v>
                </c:pt>
                <c:pt idx="3155">
                  <c:v>3.879</c:v>
                </c:pt>
                <c:pt idx="3156">
                  <c:v>3.8660000000000001</c:v>
                </c:pt>
                <c:pt idx="3157">
                  <c:v>3.8969999999999998</c:v>
                </c:pt>
                <c:pt idx="3158">
                  <c:v>3.855</c:v>
                </c:pt>
                <c:pt idx="3159">
                  <c:v>3.8660000000000001</c:v>
                </c:pt>
                <c:pt idx="3160">
                  <c:v>3.8530000000000002</c:v>
                </c:pt>
                <c:pt idx="3161">
                  <c:v>3.8719999999999999</c:v>
                </c:pt>
                <c:pt idx="3162">
                  <c:v>3.851</c:v>
                </c:pt>
                <c:pt idx="3163">
                  <c:v>3.8220000000000001</c:v>
                </c:pt>
                <c:pt idx="3164">
                  <c:v>3.8359999999999999</c:v>
                </c:pt>
                <c:pt idx="3165">
                  <c:v>3.839</c:v>
                </c:pt>
                <c:pt idx="3166">
                  <c:v>3.8519999999999999</c:v>
                </c:pt>
                <c:pt idx="3167">
                  <c:v>3.8889999999999998</c:v>
                </c:pt>
                <c:pt idx="3168">
                  <c:v>3.92</c:v>
                </c:pt>
                <c:pt idx="3169">
                  <c:v>3.9079999999999999</c:v>
                </c:pt>
                <c:pt idx="3170">
                  <c:v>3.9079999999999999</c:v>
                </c:pt>
                <c:pt idx="3171">
                  <c:v>3.9249999999999998</c:v>
                </c:pt>
                <c:pt idx="3172">
                  <c:v>3.9510000000000001</c:v>
                </c:pt>
                <c:pt idx="3173">
                  <c:v>3.9830000000000001</c:v>
                </c:pt>
                <c:pt idx="3174">
                  <c:v>4.008</c:v>
                </c:pt>
                <c:pt idx="3175">
                  <c:v>4.0369999999999999</c:v>
                </c:pt>
                <c:pt idx="3176">
                  <c:v>4.032</c:v>
                </c:pt>
                <c:pt idx="3177">
                  <c:v>4.0430000000000001</c:v>
                </c:pt>
                <c:pt idx="3178">
                  <c:v>4.0620000000000003</c:v>
                </c:pt>
                <c:pt idx="3179">
                  <c:v>4.0940000000000003</c:v>
                </c:pt>
                <c:pt idx="3180">
                  <c:v>4.1219999999999999</c:v>
                </c:pt>
                <c:pt idx="3181">
                  <c:v>4.1310000000000002</c:v>
                </c:pt>
                <c:pt idx="3182">
                  <c:v>4.0960000000000001</c:v>
                </c:pt>
                <c:pt idx="3183">
                  <c:v>4.1100000000000003</c:v>
                </c:pt>
                <c:pt idx="3184">
                  <c:v>4.0880000000000001</c:v>
                </c:pt>
                <c:pt idx="3185">
                  <c:v>4.1369999999999996</c:v>
                </c:pt>
                <c:pt idx="3186">
                  <c:v>4.1269999999999998</c:v>
                </c:pt>
                <c:pt idx="3187">
                  <c:v>4.1609999999999996</c:v>
                </c:pt>
                <c:pt idx="3188">
                  <c:v>4.1719999999999997</c:v>
                </c:pt>
                <c:pt idx="3189">
                  <c:v>4.1630000000000003</c:v>
                </c:pt>
                <c:pt idx="3190">
                  <c:v>4.2119999999999997</c:v>
                </c:pt>
                <c:pt idx="3191">
                  <c:v>4.2030000000000003</c:v>
                </c:pt>
                <c:pt idx="3192">
                  <c:v>4.1840000000000002</c:v>
                </c:pt>
                <c:pt idx="3193">
                  <c:v>4.1820000000000004</c:v>
                </c:pt>
                <c:pt idx="3194">
                  <c:v>4.1989999999999998</c:v>
                </c:pt>
                <c:pt idx="3195">
                  <c:v>4.1929999999999996</c:v>
                </c:pt>
                <c:pt idx="3196">
                  <c:v>4.1630000000000003</c:v>
                </c:pt>
                <c:pt idx="3197">
                  <c:v>4.1580000000000004</c:v>
                </c:pt>
                <c:pt idx="3198">
                  <c:v>4.1829999999999998</c:v>
                </c:pt>
                <c:pt idx="3199">
                  <c:v>4.2249999999999996</c:v>
                </c:pt>
                <c:pt idx="3200">
                  <c:v>4.2409999999999997</c:v>
                </c:pt>
                <c:pt idx="3201">
                  <c:v>4.2649999999999997</c:v>
                </c:pt>
                <c:pt idx="3202">
                  <c:v>4.2519999999999998</c:v>
                </c:pt>
                <c:pt idx="3203">
                  <c:v>4.2430000000000003</c:v>
                </c:pt>
                <c:pt idx="3204">
                  <c:v>4.2329999999999997</c:v>
                </c:pt>
                <c:pt idx="3205">
                  <c:v>4.1959999999999997</c:v>
                </c:pt>
                <c:pt idx="3206">
                  <c:v>4.1790000000000003</c:v>
                </c:pt>
                <c:pt idx="3207">
                  <c:v>4.17</c:v>
                </c:pt>
                <c:pt idx="3208">
                  <c:v>4.1660000000000004</c:v>
                </c:pt>
                <c:pt idx="3209">
                  <c:v>4.1840000000000002</c:v>
                </c:pt>
                <c:pt idx="3210">
                  <c:v>4.234</c:v>
                </c:pt>
                <c:pt idx="3211">
                  <c:v>4.24</c:v>
                </c:pt>
                <c:pt idx="3212">
                  <c:v>4.2629999999999999</c:v>
                </c:pt>
                <c:pt idx="3213">
                  <c:v>4.2350000000000003</c:v>
                </c:pt>
                <c:pt idx="3214">
                  <c:v>4.1760000000000002</c:v>
                </c:pt>
                <c:pt idx="3215">
                  <c:v>4.1890000000000001</c:v>
                </c:pt>
                <c:pt idx="3216">
                  <c:v>4.2039999999999997</c:v>
                </c:pt>
                <c:pt idx="3217">
                  <c:v>4.1879999999999997</c:v>
                </c:pt>
                <c:pt idx="3218">
                  <c:v>4.181</c:v>
                </c:pt>
                <c:pt idx="3219">
                  <c:v>4.2190000000000003</c:v>
                </c:pt>
                <c:pt idx="3220">
                  <c:v>4.1790000000000003</c:v>
                </c:pt>
                <c:pt idx="3221">
                  <c:v>4.0949999999999998</c:v>
                </c:pt>
                <c:pt idx="3222">
                  <c:v>4.0999999999999996</c:v>
                </c:pt>
                <c:pt idx="3223">
                  <c:v>4.0780000000000003</c:v>
                </c:pt>
                <c:pt idx="3224">
                  <c:v>4.0720000000000001</c:v>
                </c:pt>
                <c:pt idx="3225">
                  <c:v>4.0519999999999996</c:v>
                </c:pt>
                <c:pt idx="3226">
                  <c:v>4.0629999999999997</c:v>
                </c:pt>
                <c:pt idx="3227">
                  <c:v>4.0590000000000002</c:v>
                </c:pt>
                <c:pt idx="3228">
                  <c:v>4.0759999999999996</c:v>
                </c:pt>
                <c:pt idx="3229">
                  <c:v>4.1059999999999999</c:v>
                </c:pt>
                <c:pt idx="3230">
                  <c:v>4.07</c:v>
                </c:pt>
                <c:pt idx="3231">
                  <c:v>4.056</c:v>
                </c:pt>
                <c:pt idx="3232">
                  <c:v>4.0380000000000003</c:v>
                </c:pt>
                <c:pt idx="3233">
                  <c:v>4.0709999999999997</c:v>
                </c:pt>
                <c:pt idx="3234">
                  <c:v>4.0670000000000002</c:v>
                </c:pt>
                <c:pt idx="3235">
                  <c:v>4.0890000000000004</c:v>
                </c:pt>
                <c:pt idx="3236">
                  <c:v>4.069</c:v>
                </c:pt>
                <c:pt idx="3237">
                  <c:v>4.0880000000000001</c:v>
                </c:pt>
                <c:pt idx="3238">
                  <c:v>4.1120000000000001</c:v>
                </c:pt>
                <c:pt idx="3239">
                  <c:v>4.1619999999999999</c:v>
                </c:pt>
                <c:pt idx="3240">
                  <c:v>4.1639999999999997</c:v>
                </c:pt>
                <c:pt idx="3241">
                  <c:v>4.1769999999999996</c:v>
                </c:pt>
                <c:pt idx="3242">
                  <c:v>4.1840000000000002</c:v>
                </c:pt>
                <c:pt idx="3243">
                  <c:v>4.2</c:v>
                </c:pt>
                <c:pt idx="3244">
                  <c:v>4.1900000000000004</c:v>
                </c:pt>
                <c:pt idx="3245">
                  <c:v>4.2240000000000002</c:v>
                </c:pt>
                <c:pt idx="3246">
                  <c:v>4.2460000000000004</c:v>
                </c:pt>
                <c:pt idx="3247">
                  <c:v>4.2160000000000002</c:v>
                </c:pt>
                <c:pt idx="3248">
                  <c:v>4.2439999999999998</c:v>
                </c:pt>
                <c:pt idx="3249">
                  <c:v>4.2649999999999997</c:v>
                </c:pt>
                <c:pt idx="3250">
                  <c:v>4.28</c:v>
                </c:pt>
                <c:pt idx="3251">
                  <c:v>4.3230000000000004</c:v>
                </c:pt>
                <c:pt idx="3252">
                  <c:v>4.3780000000000001</c:v>
                </c:pt>
                <c:pt idx="3253">
                  <c:v>4.3460000000000001</c:v>
                </c:pt>
                <c:pt idx="3254">
                  <c:v>4.3250000000000002</c:v>
                </c:pt>
                <c:pt idx="3255">
                  <c:v>4.2960000000000003</c:v>
                </c:pt>
                <c:pt idx="3256">
                  <c:v>4.3440000000000003</c:v>
                </c:pt>
                <c:pt idx="3257">
                  <c:v>4.335</c:v>
                </c:pt>
                <c:pt idx="3258">
                  <c:v>4.3079999999999998</c:v>
                </c:pt>
                <c:pt idx="3259">
                  <c:v>4.3010000000000002</c:v>
                </c:pt>
                <c:pt idx="3260">
                  <c:v>4.3259999999999996</c:v>
                </c:pt>
                <c:pt idx="3261">
                  <c:v>4.3600000000000003</c:v>
                </c:pt>
                <c:pt idx="3262">
                  <c:v>4.3570000000000002</c:v>
                </c:pt>
                <c:pt idx="3263">
                  <c:v>4.2830000000000004</c:v>
                </c:pt>
                <c:pt idx="3264">
                  <c:v>4.343</c:v>
                </c:pt>
                <c:pt idx="3265">
                  <c:v>4.367</c:v>
                </c:pt>
                <c:pt idx="3266">
                  <c:v>4.3209999999999997</c:v>
                </c:pt>
                <c:pt idx="3267">
                  <c:v>4.3419999999999996</c:v>
                </c:pt>
                <c:pt idx="3268">
                  <c:v>4.3259999999999996</c:v>
                </c:pt>
                <c:pt idx="3269">
                  <c:v>4.3380000000000001</c:v>
                </c:pt>
                <c:pt idx="3270">
                  <c:v>4.3390000000000004</c:v>
                </c:pt>
                <c:pt idx="3271">
                  <c:v>4.3570000000000002</c:v>
                </c:pt>
                <c:pt idx="3272">
                  <c:v>4.4050000000000002</c:v>
                </c:pt>
                <c:pt idx="3273">
                  <c:v>4.43</c:v>
                </c:pt>
                <c:pt idx="3274">
                  <c:v>4.4359999999999999</c:v>
                </c:pt>
                <c:pt idx="3275">
                  <c:v>4.4359999999999999</c:v>
                </c:pt>
                <c:pt idx="3276">
                  <c:v>4.4790000000000001</c:v>
                </c:pt>
                <c:pt idx="3277">
                  <c:v>4.4889999999999999</c:v>
                </c:pt>
                <c:pt idx="3278">
                  <c:v>4.508</c:v>
                </c:pt>
                <c:pt idx="3279">
                  <c:v>4.54</c:v>
                </c:pt>
                <c:pt idx="3280">
                  <c:v>4.53</c:v>
                </c:pt>
                <c:pt idx="3281">
                  <c:v>4.5510000000000002</c:v>
                </c:pt>
                <c:pt idx="3282">
                  <c:v>4.5540000000000003</c:v>
                </c:pt>
                <c:pt idx="3283">
                  <c:v>4.5529999999999999</c:v>
                </c:pt>
                <c:pt idx="3284">
                  <c:v>4.5910000000000002</c:v>
                </c:pt>
                <c:pt idx="3285">
                  <c:v>4.68</c:v>
                </c:pt>
                <c:pt idx="3286">
                  <c:v>4.7210000000000001</c:v>
                </c:pt>
                <c:pt idx="3287">
                  <c:v>4.7160000000000002</c:v>
                </c:pt>
                <c:pt idx="3288">
                  <c:v>4.7619999999999996</c:v>
                </c:pt>
                <c:pt idx="3289">
                  <c:v>4.8019999999999996</c:v>
                </c:pt>
                <c:pt idx="3290">
                  <c:v>4.82</c:v>
                </c:pt>
                <c:pt idx="3291">
                  <c:v>4.8250000000000002</c:v>
                </c:pt>
                <c:pt idx="3292">
                  <c:v>4.8289999999999997</c:v>
                </c:pt>
                <c:pt idx="3293">
                  <c:v>4.7830000000000004</c:v>
                </c:pt>
                <c:pt idx="3294">
                  <c:v>4.806</c:v>
                </c:pt>
                <c:pt idx="3295">
                  <c:v>4.82</c:v>
                </c:pt>
                <c:pt idx="3296">
                  <c:v>4.8239999999999998</c:v>
                </c:pt>
                <c:pt idx="3297">
                  <c:v>4.7990000000000004</c:v>
                </c:pt>
                <c:pt idx="3298">
                  <c:v>4.782</c:v>
                </c:pt>
                <c:pt idx="3299">
                  <c:v>4.726</c:v>
                </c:pt>
                <c:pt idx="3300">
                  <c:v>4.7489999999999997</c:v>
                </c:pt>
                <c:pt idx="3301">
                  <c:v>4.7560000000000002</c:v>
                </c:pt>
                <c:pt idx="3302">
                  <c:v>4.7</c:v>
                </c:pt>
                <c:pt idx="3303">
                  <c:v>4.7489999999999997</c:v>
                </c:pt>
                <c:pt idx="3304">
                  <c:v>4.7869999999999999</c:v>
                </c:pt>
                <c:pt idx="3305">
                  <c:v>4.8289999999999997</c:v>
                </c:pt>
                <c:pt idx="3306">
                  <c:v>4.8600000000000003</c:v>
                </c:pt>
                <c:pt idx="3307">
                  <c:v>4.8529999999999998</c:v>
                </c:pt>
                <c:pt idx="3308">
                  <c:v>4.7729999999999997</c:v>
                </c:pt>
                <c:pt idx="3309">
                  <c:v>4.7830000000000004</c:v>
                </c:pt>
                <c:pt idx="3310">
                  <c:v>4.8179999999999996</c:v>
                </c:pt>
                <c:pt idx="3311">
                  <c:v>4.8109999999999999</c:v>
                </c:pt>
                <c:pt idx="3312">
                  <c:v>4.766</c:v>
                </c:pt>
                <c:pt idx="3313">
                  <c:v>4.7930000000000001</c:v>
                </c:pt>
                <c:pt idx="3314">
                  <c:v>4.74</c:v>
                </c:pt>
                <c:pt idx="3315">
                  <c:v>4.7489999999999997</c:v>
                </c:pt>
                <c:pt idx="3316">
                  <c:v>4.6379999999999999</c:v>
                </c:pt>
                <c:pt idx="3317">
                  <c:v>4.6589999999999998</c:v>
                </c:pt>
                <c:pt idx="3318">
                  <c:v>4.6420000000000003</c:v>
                </c:pt>
                <c:pt idx="3319">
                  <c:v>4.6219999999999999</c:v>
                </c:pt>
                <c:pt idx="3320">
                  <c:v>4.5590000000000002</c:v>
                </c:pt>
                <c:pt idx="3321">
                  <c:v>4.5780000000000003</c:v>
                </c:pt>
                <c:pt idx="3322">
                  <c:v>4.5789999999999997</c:v>
                </c:pt>
                <c:pt idx="3323">
                  <c:v>4.6120000000000001</c:v>
                </c:pt>
                <c:pt idx="3324">
                  <c:v>4.6029999999999998</c:v>
                </c:pt>
                <c:pt idx="3325">
                  <c:v>4.6210000000000004</c:v>
                </c:pt>
                <c:pt idx="3326">
                  <c:v>4.5570000000000004</c:v>
                </c:pt>
                <c:pt idx="3327">
                  <c:v>4.5670000000000002</c:v>
                </c:pt>
                <c:pt idx="3328">
                  <c:v>4.5839999999999996</c:v>
                </c:pt>
                <c:pt idx="3329">
                  <c:v>4.6550000000000002</c:v>
                </c:pt>
                <c:pt idx="3330">
                  <c:v>4.625</c:v>
                </c:pt>
                <c:pt idx="3331">
                  <c:v>4.5919999999999996</c:v>
                </c:pt>
                <c:pt idx="3332">
                  <c:v>4.6280000000000001</c:v>
                </c:pt>
                <c:pt idx="3333">
                  <c:v>4.5890000000000004</c:v>
                </c:pt>
                <c:pt idx="3334">
                  <c:v>4.5830000000000002</c:v>
                </c:pt>
                <c:pt idx="3335">
                  <c:v>4.5</c:v>
                </c:pt>
                <c:pt idx="3336">
                  <c:v>4.5380000000000003</c:v>
                </c:pt>
                <c:pt idx="3337">
                  <c:v>4.524</c:v>
                </c:pt>
                <c:pt idx="3338">
                  <c:v>4.5</c:v>
                </c:pt>
                <c:pt idx="3339">
                  <c:v>4.55</c:v>
                </c:pt>
                <c:pt idx="3340">
                  <c:v>4.5090000000000003</c:v>
                </c:pt>
                <c:pt idx="3341">
                  <c:v>4.5060000000000002</c:v>
                </c:pt>
                <c:pt idx="3342">
                  <c:v>4.49</c:v>
                </c:pt>
                <c:pt idx="3343">
                  <c:v>4.4770000000000003</c:v>
                </c:pt>
                <c:pt idx="3344">
                  <c:v>4.484</c:v>
                </c:pt>
                <c:pt idx="3345">
                  <c:v>4.49</c:v>
                </c:pt>
                <c:pt idx="3346">
                  <c:v>4.4980000000000002</c:v>
                </c:pt>
                <c:pt idx="3347">
                  <c:v>4.5170000000000003</c:v>
                </c:pt>
                <c:pt idx="3348">
                  <c:v>4.5279999999999996</c:v>
                </c:pt>
                <c:pt idx="3349">
                  <c:v>4.46</c:v>
                </c:pt>
                <c:pt idx="3350">
                  <c:v>4.4870000000000001</c:v>
                </c:pt>
                <c:pt idx="3351">
                  <c:v>4.4089999999999998</c:v>
                </c:pt>
                <c:pt idx="3352">
                  <c:v>4.3630000000000004</c:v>
                </c:pt>
                <c:pt idx="3353">
                  <c:v>4.391</c:v>
                </c:pt>
                <c:pt idx="3354">
                  <c:v>4.4050000000000002</c:v>
                </c:pt>
                <c:pt idx="3355">
                  <c:v>4.4470000000000001</c:v>
                </c:pt>
                <c:pt idx="3356">
                  <c:v>4.4470000000000001</c:v>
                </c:pt>
                <c:pt idx="3357">
                  <c:v>4.4160000000000004</c:v>
                </c:pt>
                <c:pt idx="3358">
                  <c:v>4.4770000000000003</c:v>
                </c:pt>
                <c:pt idx="3359">
                  <c:v>4.5259999999999998</c:v>
                </c:pt>
                <c:pt idx="3360">
                  <c:v>4.569</c:v>
                </c:pt>
                <c:pt idx="3361">
                  <c:v>4.585</c:v>
                </c:pt>
                <c:pt idx="3362">
                  <c:v>4.6040000000000001</c:v>
                </c:pt>
                <c:pt idx="3363">
                  <c:v>4.569</c:v>
                </c:pt>
                <c:pt idx="3364">
                  <c:v>4.6289999999999996</c:v>
                </c:pt>
                <c:pt idx="3365">
                  <c:v>4.6109999999999998</c:v>
                </c:pt>
                <c:pt idx="3366">
                  <c:v>4.556</c:v>
                </c:pt>
                <c:pt idx="3367">
                  <c:v>4.55</c:v>
                </c:pt>
                <c:pt idx="3368">
                  <c:v>4.54</c:v>
                </c:pt>
                <c:pt idx="3369">
                  <c:v>4.5359999999999996</c:v>
                </c:pt>
                <c:pt idx="3370">
                  <c:v>4.5049999999999999</c:v>
                </c:pt>
                <c:pt idx="3371">
                  <c:v>4.569</c:v>
                </c:pt>
                <c:pt idx="3372">
                  <c:v>4.569</c:v>
                </c:pt>
                <c:pt idx="3373">
                  <c:v>4.5439999999999996</c:v>
                </c:pt>
                <c:pt idx="3374">
                  <c:v>4.5620000000000003</c:v>
                </c:pt>
                <c:pt idx="3375">
                  <c:v>4.5949999999999998</c:v>
                </c:pt>
                <c:pt idx="3376">
                  <c:v>4.6219999999999999</c:v>
                </c:pt>
                <c:pt idx="3377">
                  <c:v>4.6269999999999998</c:v>
                </c:pt>
                <c:pt idx="3378">
                  <c:v>4.6429999999999998</c:v>
                </c:pt>
                <c:pt idx="3379">
                  <c:v>4.6059999999999999</c:v>
                </c:pt>
                <c:pt idx="3380">
                  <c:v>4.54</c:v>
                </c:pt>
                <c:pt idx="3381">
                  <c:v>4.452</c:v>
                </c:pt>
                <c:pt idx="3382">
                  <c:v>4.4109999999999996</c:v>
                </c:pt>
                <c:pt idx="3383">
                  <c:v>4.423</c:v>
                </c:pt>
                <c:pt idx="3384">
                  <c:v>4.3609999999999998</c:v>
                </c:pt>
                <c:pt idx="3385">
                  <c:v>4.3769999999999998</c:v>
                </c:pt>
                <c:pt idx="3386">
                  <c:v>4.3869999999999996</c:v>
                </c:pt>
                <c:pt idx="3387">
                  <c:v>4.399</c:v>
                </c:pt>
                <c:pt idx="3388">
                  <c:v>4.4219999999999997</c:v>
                </c:pt>
                <c:pt idx="3389">
                  <c:v>4.47</c:v>
                </c:pt>
                <c:pt idx="3390">
                  <c:v>4.4489999999999998</c:v>
                </c:pt>
                <c:pt idx="3391">
                  <c:v>4.4189999999999996</c:v>
                </c:pt>
                <c:pt idx="3392">
                  <c:v>4.4109999999999996</c:v>
                </c:pt>
                <c:pt idx="3393">
                  <c:v>4.4189999999999996</c:v>
                </c:pt>
                <c:pt idx="3394">
                  <c:v>4.4009999999999998</c:v>
                </c:pt>
                <c:pt idx="3395">
                  <c:v>4.3659999999999997</c:v>
                </c:pt>
                <c:pt idx="3396">
                  <c:v>4.3440000000000003</c:v>
                </c:pt>
                <c:pt idx="3397">
                  <c:v>4.3470000000000004</c:v>
                </c:pt>
                <c:pt idx="3398">
                  <c:v>4.3650000000000002</c:v>
                </c:pt>
                <c:pt idx="3399">
                  <c:v>4.3810000000000002</c:v>
                </c:pt>
                <c:pt idx="3400">
                  <c:v>4.3570000000000002</c:v>
                </c:pt>
                <c:pt idx="3401">
                  <c:v>4.3579999999999997</c:v>
                </c:pt>
                <c:pt idx="3402">
                  <c:v>4.3049999999999997</c:v>
                </c:pt>
                <c:pt idx="3403">
                  <c:v>4.3239999999999998</c:v>
                </c:pt>
                <c:pt idx="3404">
                  <c:v>4.2949999999999999</c:v>
                </c:pt>
                <c:pt idx="3405">
                  <c:v>4.3</c:v>
                </c:pt>
                <c:pt idx="3406">
                  <c:v>4.3019999999999996</c:v>
                </c:pt>
                <c:pt idx="3407">
                  <c:v>4.2969999999999997</c:v>
                </c:pt>
                <c:pt idx="3408">
                  <c:v>4.3159999999999998</c:v>
                </c:pt>
                <c:pt idx="3409">
                  <c:v>4.3890000000000002</c:v>
                </c:pt>
                <c:pt idx="3410">
                  <c:v>4.3559999999999999</c:v>
                </c:pt>
                <c:pt idx="3411">
                  <c:v>4.4169999999999998</c:v>
                </c:pt>
                <c:pt idx="3412">
                  <c:v>4.3369999999999997</c:v>
                </c:pt>
                <c:pt idx="3413">
                  <c:v>4.298</c:v>
                </c:pt>
                <c:pt idx="3414">
                  <c:v>4.3</c:v>
                </c:pt>
                <c:pt idx="3415">
                  <c:v>4.33</c:v>
                </c:pt>
                <c:pt idx="3416">
                  <c:v>4.4349999999999996</c:v>
                </c:pt>
                <c:pt idx="3417">
                  <c:v>4.4829999999999997</c:v>
                </c:pt>
                <c:pt idx="3418">
                  <c:v>4.4619999999999997</c:v>
                </c:pt>
                <c:pt idx="3419">
                  <c:v>4.5250000000000004</c:v>
                </c:pt>
                <c:pt idx="3420">
                  <c:v>4.51</c:v>
                </c:pt>
                <c:pt idx="3421">
                  <c:v>4.5430000000000001</c:v>
                </c:pt>
                <c:pt idx="3422">
                  <c:v>4.5229999999999997</c:v>
                </c:pt>
                <c:pt idx="3423">
                  <c:v>4.4989999999999997</c:v>
                </c:pt>
                <c:pt idx="3424">
                  <c:v>4.4939999999999998</c:v>
                </c:pt>
                <c:pt idx="3425">
                  <c:v>4.452</c:v>
                </c:pt>
                <c:pt idx="3426">
                  <c:v>4.532</c:v>
                </c:pt>
                <c:pt idx="3427">
                  <c:v>4.58</c:v>
                </c:pt>
                <c:pt idx="3428">
                  <c:v>4.5229999999999997</c:v>
                </c:pt>
              </c:numCache>
            </c:numRef>
          </c:val>
          <c:smooth val="0"/>
          <c:extLst>
            <c:ext xmlns:c16="http://schemas.microsoft.com/office/drawing/2014/chart" uri="{C3380CC4-5D6E-409C-BE32-E72D297353CC}">
              <c16:uniqueId val="{00000000-427F-4844-B34D-73FEE596D557}"/>
            </c:ext>
          </c:extLst>
        </c:ser>
        <c:dLbls>
          <c:showLegendKey val="0"/>
          <c:showVal val="0"/>
          <c:showCatName val="0"/>
          <c:showSerName val="0"/>
          <c:showPercent val="0"/>
          <c:showBubbleSize val="0"/>
        </c:dLbls>
        <c:smooth val="0"/>
        <c:axId val="191974463"/>
        <c:axId val="191969887"/>
      </c:lineChart>
      <c:dateAx>
        <c:axId val="191974463"/>
        <c:scaling>
          <c:orientation val="minMax"/>
          <c:min val="34335"/>
        </c:scaling>
        <c:delete val="0"/>
        <c:axPos val="b"/>
        <c:numFmt formatCode="[$-816]mmmm\ yy;@"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91969887"/>
        <c:crosses val="autoZero"/>
        <c:auto val="0"/>
        <c:lblOffset val="100"/>
        <c:baseTimeUnit val="days"/>
        <c:majorUnit val="4"/>
        <c:majorTimeUnit val="years"/>
      </c:dateAx>
      <c:valAx>
        <c:axId val="191969887"/>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91974463"/>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00" b="1" i="0" u="none" strike="noStrike" kern="1200" spc="0" baseline="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defRPr>
            </a:pPr>
            <a:r>
              <a:rPr lang="pt-PT" sz="2800" b="1"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Dívida</a:t>
            </a:r>
            <a:r>
              <a:rPr lang="pt-PT" sz="2800" b="1" baseline="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 Privada em percentagem do PIB, Portugal </a:t>
            </a:r>
            <a:endParaRPr lang="pt-PT" sz="2800" b="1"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endParaRPr>
          </a:p>
        </c:rich>
      </c:tx>
      <c:overlay val="0"/>
      <c:spPr>
        <a:noFill/>
        <a:ln>
          <a:noFill/>
        </a:ln>
        <a:effectLst/>
      </c:spPr>
      <c:txPr>
        <a:bodyPr rot="0" spcFirstLastPara="1" vertOverflow="ellipsis" vert="horz" wrap="square" anchor="ctr" anchorCtr="1"/>
        <a:lstStyle/>
        <a:p>
          <a:pPr>
            <a:defRPr sz="1800" b="1" i="0" u="none" strike="noStrike" kern="1200" spc="0" baseline="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title>
    <c:autoTitleDeleted val="0"/>
    <c:plotArea>
      <c:layout/>
      <c:areaChart>
        <c:grouping val="stacked"/>
        <c:varyColors val="0"/>
        <c:ser>
          <c:idx val="0"/>
          <c:order val="0"/>
          <c:spPr>
            <a:solidFill>
              <a:schemeClr val="accent1"/>
            </a:solidFill>
            <a:ln>
              <a:noFill/>
            </a:ln>
            <a:effectLst/>
          </c:spPr>
          <c:cat>
            <c:numRef>
              <c:f>Dados4!$O$8:$O$20</c:f>
              <c:numCache>
                <c:formatCode>General</c:formatCode>
                <c:ptCount val="13"/>
                <c:pt idx="0">
                  <c:v>1995</c:v>
                </c:pt>
                <c:pt idx="1">
                  <c:v>1996</c:v>
                </c:pt>
                <c:pt idx="2">
                  <c:v>1997</c:v>
                </c:pt>
                <c:pt idx="3">
                  <c:v>1998</c:v>
                </c:pt>
                <c:pt idx="4">
                  <c:v>1999</c:v>
                </c:pt>
                <c:pt idx="5">
                  <c:v>2000</c:v>
                </c:pt>
                <c:pt idx="6">
                  <c:v>2001</c:v>
                </c:pt>
                <c:pt idx="7">
                  <c:v>2002</c:v>
                </c:pt>
                <c:pt idx="8">
                  <c:v>2003</c:v>
                </c:pt>
                <c:pt idx="9">
                  <c:v>2004</c:v>
                </c:pt>
                <c:pt idx="10">
                  <c:v>2005</c:v>
                </c:pt>
                <c:pt idx="11">
                  <c:v>2006</c:v>
                </c:pt>
                <c:pt idx="12">
                  <c:v>2007</c:v>
                </c:pt>
              </c:numCache>
            </c:numRef>
          </c:cat>
          <c:val>
            <c:numRef>
              <c:f>Dados4!$P$8:$P$20</c:f>
              <c:numCache>
                <c:formatCode>General</c:formatCode>
                <c:ptCount val="13"/>
                <c:pt idx="0">
                  <c:v>159.9</c:v>
                </c:pt>
                <c:pt idx="1">
                  <c:v>163.1</c:v>
                </c:pt>
                <c:pt idx="2">
                  <c:v>166.5</c:v>
                </c:pt>
                <c:pt idx="3">
                  <c:v>179.4</c:v>
                </c:pt>
                <c:pt idx="4">
                  <c:v>194.9</c:v>
                </c:pt>
                <c:pt idx="5">
                  <c:v>208.6</c:v>
                </c:pt>
                <c:pt idx="6">
                  <c:v>220.3</c:v>
                </c:pt>
                <c:pt idx="7">
                  <c:v>229.6</c:v>
                </c:pt>
                <c:pt idx="8">
                  <c:v>240.8</c:v>
                </c:pt>
                <c:pt idx="9">
                  <c:v>254.6</c:v>
                </c:pt>
                <c:pt idx="10">
                  <c:v>258.39999999999998</c:v>
                </c:pt>
                <c:pt idx="11">
                  <c:v>266.39999999999998</c:v>
                </c:pt>
                <c:pt idx="12">
                  <c:v>278.39999999999998</c:v>
                </c:pt>
              </c:numCache>
            </c:numRef>
          </c:val>
          <c:extLst>
            <c:ext xmlns:c16="http://schemas.microsoft.com/office/drawing/2014/chart" uri="{C3380CC4-5D6E-409C-BE32-E72D297353CC}">
              <c16:uniqueId val="{00000000-BAAB-4B6D-A336-DCCF9BAB45C4}"/>
            </c:ext>
          </c:extLst>
        </c:ser>
        <c:dLbls>
          <c:showLegendKey val="0"/>
          <c:showVal val="0"/>
          <c:showCatName val="0"/>
          <c:showSerName val="0"/>
          <c:showPercent val="0"/>
          <c:showBubbleSize val="0"/>
        </c:dLbls>
        <c:axId val="2041181295"/>
        <c:axId val="2041184623"/>
      </c:areaChart>
      <c:catAx>
        <c:axId val="2041181295"/>
        <c:scaling>
          <c:orientation val="minMax"/>
        </c:scaling>
        <c:delete val="0"/>
        <c:axPos val="b"/>
        <c:numFmt formatCode="0"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041184623"/>
        <c:crosses val="autoZero"/>
        <c:auto val="1"/>
        <c:lblAlgn val="ctr"/>
        <c:lblOffset val="100"/>
        <c:tickLblSkip val="3"/>
        <c:tickMarkSkip val="1"/>
        <c:noMultiLvlLbl val="0"/>
      </c:catAx>
      <c:valAx>
        <c:axId val="2041184623"/>
        <c:scaling>
          <c:orientation val="minMax"/>
          <c:min val="15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041181295"/>
        <c:crosses val="autoZero"/>
        <c:crossBetween val="midCat"/>
      </c:valAx>
      <c:spPr>
        <a:noFill/>
        <a:ln>
          <a:noFill/>
        </a:ln>
        <a:effectLst/>
      </c:spPr>
    </c:plotArea>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pt-PT" sz="2400" b="1"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Preço Relativo dos Bens</a:t>
            </a:r>
            <a:r>
              <a:rPr lang="pt-PT" sz="2400" b="1" baseline="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 Não </a:t>
            </a:r>
            <a:r>
              <a:rPr lang="pt-PT" sz="2400" b="1" baseline="0" dirty="0" err="1">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Transaccionáveis</a:t>
            </a:r>
            <a:endParaRPr lang="pt-PT" sz="2400" b="1" baseline="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defRPr/>
            </a:pPr>
            <a:r>
              <a:rPr lang="pt-PT" baseline="0" dirty="0"/>
              <a:t>2001 = 100</a:t>
            </a:r>
            <a:endParaRPr lang="pt-PT" dirty="0"/>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areaChart>
        <c:grouping val="standard"/>
        <c:varyColors val="0"/>
        <c:ser>
          <c:idx val="0"/>
          <c:order val="0"/>
          <c:tx>
            <c:v>Portugal</c:v>
          </c:tx>
          <c:spPr>
            <a:solidFill>
              <a:srgbClr val="FF0000"/>
            </a:solidFill>
            <a:ln>
              <a:solidFill>
                <a:srgbClr val="FF0000"/>
              </a:solidFill>
            </a:ln>
            <a:effectLst/>
          </c:spPr>
          <c:cat>
            <c:numRef>
              <c:f>Dados5!$A$3:$A$15</c:f>
              <c:numCache>
                <c:formatCode>yyyy</c:formatCode>
                <c:ptCount val="13"/>
                <c:pt idx="0">
                  <c:v>37256</c:v>
                </c:pt>
                <c:pt idx="1">
                  <c:v>37621</c:v>
                </c:pt>
                <c:pt idx="2">
                  <c:v>37986</c:v>
                </c:pt>
                <c:pt idx="3">
                  <c:v>38352</c:v>
                </c:pt>
                <c:pt idx="4">
                  <c:v>38717</c:v>
                </c:pt>
                <c:pt idx="5">
                  <c:v>39082</c:v>
                </c:pt>
                <c:pt idx="6">
                  <c:v>39447</c:v>
                </c:pt>
                <c:pt idx="7">
                  <c:v>39813</c:v>
                </c:pt>
                <c:pt idx="8">
                  <c:v>40178</c:v>
                </c:pt>
                <c:pt idx="9">
                  <c:v>40543</c:v>
                </c:pt>
                <c:pt idx="10">
                  <c:v>40908</c:v>
                </c:pt>
                <c:pt idx="11">
                  <c:v>41274</c:v>
                </c:pt>
                <c:pt idx="12">
                  <c:v>41639</c:v>
                </c:pt>
              </c:numCache>
            </c:numRef>
          </c:cat>
          <c:val>
            <c:numRef>
              <c:f>Dados5!$B$3:$B$15</c:f>
              <c:numCache>
                <c:formatCode>#,##0.00</c:formatCode>
                <c:ptCount val="13"/>
                <c:pt idx="0">
                  <c:v>99.999999999999986</c:v>
                </c:pt>
                <c:pt idx="1">
                  <c:v>101.8751675340921</c:v>
                </c:pt>
                <c:pt idx="2">
                  <c:v>103.42504176000827</c:v>
                </c:pt>
                <c:pt idx="3">
                  <c:v>106.43788836572379</c:v>
                </c:pt>
                <c:pt idx="4">
                  <c:v>111.39750487203048</c:v>
                </c:pt>
                <c:pt idx="5">
                  <c:v>114.13213874258554</c:v>
                </c:pt>
                <c:pt idx="6">
                  <c:v>115.56189081298427</c:v>
                </c:pt>
                <c:pt idx="7">
                  <c:v>119.02776792472085</c:v>
                </c:pt>
                <c:pt idx="8">
                  <c:v>119.44406794926228</c:v>
                </c:pt>
                <c:pt idx="9">
                  <c:v>123.35509470786232</c:v>
                </c:pt>
                <c:pt idx="10">
                  <c:v>128.07372607614985</c:v>
                </c:pt>
                <c:pt idx="11">
                  <c:v>133.83493365526027</c:v>
                </c:pt>
                <c:pt idx="12">
                  <c:v>129.85239585222396</c:v>
                </c:pt>
              </c:numCache>
            </c:numRef>
          </c:val>
          <c:extLst>
            <c:ext xmlns:c16="http://schemas.microsoft.com/office/drawing/2014/chart" uri="{C3380CC4-5D6E-409C-BE32-E72D297353CC}">
              <c16:uniqueId val="{00000000-5FDD-43E4-B7B1-6046BF506BAC}"/>
            </c:ext>
          </c:extLst>
        </c:ser>
        <c:ser>
          <c:idx val="1"/>
          <c:order val="1"/>
          <c:tx>
            <c:v>Euro Area</c:v>
          </c:tx>
          <c:spPr>
            <a:solidFill>
              <a:schemeClr val="accent6">
                <a:lumMod val="75000"/>
              </a:schemeClr>
            </a:solidFill>
            <a:ln>
              <a:solidFill>
                <a:schemeClr val="accent6">
                  <a:lumMod val="75000"/>
                </a:schemeClr>
              </a:solidFill>
            </a:ln>
            <a:effectLst/>
          </c:spPr>
          <c:cat>
            <c:numRef>
              <c:f>Dados5!$A$3:$A$15</c:f>
              <c:numCache>
                <c:formatCode>yyyy</c:formatCode>
                <c:ptCount val="13"/>
                <c:pt idx="0">
                  <c:v>37256</c:v>
                </c:pt>
                <c:pt idx="1">
                  <c:v>37621</c:v>
                </c:pt>
                <c:pt idx="2">
                  <c:v>37986</c:v>
                </c:pt>
                <c:pt idx="3">
                  <c:v>38352</c:v>
                </c:pt>
                <c:pt idx="4">
                  <c:v>38717</c:v>
                </c:pt>
                <c:pt idx="5">
                  <c:v>39082</c:v>
                </c:pt>
                <c:pt idx="6">
                  <c:v>39447</c:v>
                </c:pt>
                <c:pt idx="7">
                  <c:v>39813</c:v>
                </c:pt>
                <c:pt idx="8">
                  <c:v>40178</c:v>
                </c:pt>
                <c:pt idx="9">
                  <c:v>40543</c:v>
                </c:pt>
                <c:pt idx="10">
                  <c:v>40908</c:v>
                </c:pt>
                <c:pt idx="11">
                  <c:v>41274</c:v>
                </c:pt>
                <c:pt idx="12">
                  <c:v>41639</c:v>
                </c:pt>
              </c:numCache>
            </c:numRef>
          </c:cat>
          <c:val>
            <c:numRef>
              <c:f>Dados5!$C$3:$C$15</c:f>
              <c:numCache>
                <c:formatCode>#,##0.00</c:formatCode>
                <c:ptCount val="13"/>
                <c:pt idx="0">
                  <c:v>99.999999999999972</c:v>
                </c:pt>
                <c:pt idx="1">
                  <c:v>99.826116762958875</c:v>
                </c:pt>
                <c:pt idx="2">
                  <c:v>100.5740648816773</c:v>
                </c:pt>
                <c:pt idx="3">
                  <c:v>101.85168295848707</c:v>
                </c:pt>
                <c:pt idx="4">
                  <c:v>104.6321880017617</c:v>
                </c:pt>
                <c:pt idx="5">
                  <c:v>106.65506151168864</c:v>
                </c:pt>
                <c:pt idx="6">
                  <c:v>107.31314521876982</c:v>
                </c:pt>
                <c:pt idx="7">
                  <c:v>108.86695733565517</c:v>
                </c:pt>
                <c:pt idx="8">
                  <c:v>107.85239285337916</c:v>
                </c:pt>
                <c:pt idx="9">
                  <c:v>110.08974674414358</c:v>
                </c:pt>
                <c:pt idx="10">
                  <c:v>113.02617365726557</c:v>
                </c:pt>
                <c:pt idx="11">
                  <c:v>114.49013862463903</c:v>
                </c:pt>
                <c:pt idx="12">
                  <c:v>113.53645789901464</c:v>
                </c:pt>
              </c:numCache>
            </c:numRef>
          </c:val>
          <c:extLst>
            <c:ext xmlns:c16="http://schemas.microsoft.com/office/drawing/2014/chart" uri="{C3380CC4-5D6E-409C-BE32-E72D297353CC}">
              <c16:uniqueId val="{00000001-5FDD-43E4-B7B1-6046BF506BAC}"/>
            </c:ext>
          </c:extLst>
        </c:ser>
        <c:dLbls>
          <c:showLegendKey val="0"/>
          <c:showVal val="0"/>
          <c:showCatName val="0"/>
          <c:showSerName val="0"/>
          <c:showPercent val="0"/>
          <c:showBubbleSize val="0"/>
        </c:dLbls>
        <c:axId val="2041186287"/>
        <c:axId val="2041178799"/>
      </c:areaChart>
      <c:dateAx>
        <c:axId val="2041186287"/>
        <c:scaling>
          <c:orientation val="minMax"/>
        </c:scaling>
        <c:delete val="0"/>
        <c:axPos val="b"/>
        <c:numFmt formatCode="yyyy" sourceLinked="0"/>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041178799"/>
        <c:crosses val="autoZero"/>
        <c:auto val="1"/>
        <c:lblOffset val="100"/>
        <c:baseTimeUnit val="years"/>
        <c:majorUnit val="2"/>
      </c:dateAx>
      <c:valAx>
        <c:axId val="2041178799"/>
        <c:scaling>
          <c:orientation val="minMax"/>
          <c:min val="10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041186287"/>
        <c:crosses val="autoZero"/>
        <c:crossBetween val="midCat"/>
        <c:majorUnit val="10"/>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00" b="1" i="0" u="none" strike="noStrike" kern="1200" spc="0" baseline="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defRPr>
            </a:pPr>
            <a:r>
              <a:rPr lang="pt-PT" sz="1800" b="1" i="0" dirty="0">
                <a:latin typeface="Open Sans" panose="020B0606030504020204" pitchFamily="34" charset="0"/>
                <a:ea typeface="Open Sans" panose="020B0606030504020204" pitchFamily="34" charset="0"/>
                <a:cs typeface="Open Sans" panose="020B0606030504020204" pitchFamily="34" charset="0"/>
              </a:rPr>
              <a:t>Percentagem</a:t>
            </a:r>
            <a:r>
              <a:rPr lang="pt-PT" sz="1800" b="1" i="0" baseline="0" dirty="0">
                <a:latin typeface="Open Sans" panose="020B0606030504020204" pitchFamily="34" charset="0"/>
                <a:ea typeface="Open Sans" panose="020B0606030504020204" pitchFamily="34" charset="0"/>
                <a:cs typeface="Open Sans" panose="020B0606030504020204" pitchFamily="34" charset="0"/>
              </a:rPr>
              <a:t> de horas trabalhadas no setor dos bens não transacionáveis</a:t>
            </a:r>
            <a:endParaRPr lang="pt-PT" sz="1800" b="1" i="0" dirty="0">
              <a:latin typeface="Open Sans" panose="020B0606030504020204" pitchFamily="34" charset="0"/>
              <a:ea typeface="Open Sans" panose="020B0606030504020204" pitchFamily="34" charset="0"/>
              <a:cs typeface="Open Sans" panose="020B0606030504020204" pitchFamily="34" charset="0"/>
            </a:endParaRPr>
          </a:p>
        </c:rich>
      </c:tx>
      <c:overlay val="0"/>
      <c:spPr>
        <a:noFill/>
        <a:ln>
          <a:noFill/>
        </a:ln>
        <a:effectLst/>
      </c:spPr>
      <c:txPr>
        <a:bodyPr rot="0" spcFirstLastPara="1" vertOverflow="ellipsis" vert="horz" wrap="square" anchor="ctr" anchorCtr="1"/>
        <a:lstStyle/>
        <a:p>
          <a:pPr>
            <a:defRPr sz="1800" b="1" i="0" u="none" strike="noStrike" kern="1200" spc="0" baseline="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title>
    <c:autoTitleDeleted val="0"/>
    <c:plotArea>
      <c:layout/>
      <c:lineChart>
        <c:grouping val="standard"/>
        <c:varyColors val="0"/>
        <c:ser>
          <c:idx val="0"/>
          <c:order val="0"/>
          <c:tx>
            <c:strRef>
              <c:f>Dados5!$B$21</c:f>
              <c:strCache>
                <c:ptCount val="1"/>
                <c:pt idx="0">
                  <c:v>Periferia da EU</c:v>
                </c:pt>
              </c:strCache>
            </c:strRef>
          </c:tx>
          <c:spPr>
            <a:ln w="76200" cap="rnd">
              <a:solidFill>
                <a:srgbClr val="FF0000"/>
              </a:solidFill>
              <a:round/>
            </a:ln>
            <a:effectLst/>
          </c:spPr>
          <c:marker>
            <c:symbol val="none"/>
          </c:marker>
          <c:cat>
            <c:numRef>
              <c:f>Dados5!$A$22:$A$41</c:f>
              <c:numCache>
                <c:formatCode>General</c:formatCode>
                <c:ptCount val="20"/>
                <c:pt idx="0">
                  <c:v>1995</c:v>
                </c:pt>
                <c:pt idx="1">
                  <c:v>1996</c:v>
                </c:pt>
                <c:pt idx="2">
                  <c:v>1997</c:v>
                </c:pt>
                <c:pt idx="3">
                  <c:v>1998</c:v>
                </c:pt>
                <c:pt idx="4">
                  <c:v>1999</c:v>
                </c:pt>
                <c:pt idx="5">
                  <c:v>2000</c:v>
                </c:pt>
                <c:pt idx="6">
                  <c:v>2001</c:v>
                </c:pt>
                <c:pt idx="7">
                  <c:v>2002</c:v>
                </c:pt>
                <c:pt idx="8">
                  <c:v>2003</c:v>
                </c:pt>
                <c:pt idx="9">
                  <c:v>2004</c:v>
                </c:pt>
                <c:pt idx="10">
                  <c:v>2005</c:v>
                </c:pt>
                <c:pt idx="11">
                  <c:v>2006</c:v>
                </c:pt>
                <c:pt idx="12">
                  <c:v>2007</c:v>
                </c:pt>
                <c:pt idx="13">
                  <c:v>2008</c:v>
                </c:pt>
                <c:pt idx="14">
                  <c:v>2009</c:v>
                </c:pt>
                <c:pt idx="15">
                  <c:v>2010</c:v>
                </c:pt>
                <c:pt idx="16">
                  <c:v>2011</c:v>
                </c:pt>
                <c:pt idx="17">
                  <c:v>2012</c:v>
                </c:pt>
                <c:pt idx="18">
                  <c:v>2013</c:v>
                </c:pt>
                <c:pt idx="19">
                  <c:v>2014</c:v>
                </c:pt>
              </c:numCache>
            </c:numRef>
          </c:cat>
          <c:val>
            <c:numRef>
              <c:f>Dados5!$B$22:$B$41</c:f>
              <c:numCache>
                <c:formatCode>General</c:formatCode>
                <c:ptCount val="20"/>
                <c:pt idx="0">
                  <c:v>44.3</c:v>
                </c:pt>
                <c:pt idx="1">
                  <c:v>43.7</c:v>
                </c:pt>
                <c:pt idx="2">
                  <c:v>43.8</c:v>
                </c:pt>
                <c:pt idx="3">
                  <c:v>43.6</c:v>
                </c:pt>
                <c:pt idx="4">
                  <c:v>43.7</c:v>
                </c:pt>
                <c:pt idx="5">
                  <c:v>44</c:v>
                </c:pt>
                <c:pt idx="6">
                  <c:v>44.4</c:v>
                </c:pt>
                <c:pt idx="7">
                  <c:v>44.7</c:v>
                </c:pt>
                <c:pt idx="8">
                  <c:v>45</c:v>
                </c:pt>
                <c:pt idx="9">
                  <c:v>45.8</c:v>
                </c:pt>
                <c:pt idx="10">
                  <c:v>46.1</c:v>
                </c:pt>
                <c:pt idx="11">
                  <c:v>46.4</c:v>
                </c:pt>
                <c:pt idx="12">
                  <c:v>47</c:v>
                </c:pt>
                <c:pt idx="13">
                  <c:v>47.3</c:v>
                </c:pt>
                <c:pt idx="14">
                  <c:v>48</c:v>
                </c:pt>
                <c:pt idx="15">
                  <c:v>48.5</c:v>
                </c:pt>
                <c:pt idx="16">
                  <c:v>49</c:v>
                </c:pt>
                <c:pt idx="17">
                  <c:v>49.4</c:v>
                </c:pt>
                <c:pt idx="18">
                  <c:v>49.7</c:v>
                </c:pt>
                <c:pt idx="19">
                  <c:v>49.4</c:v>
                </c:pt>
              </c:numCache>
            </c:numRef>
          </c:val>
          <c:smooth val="0"/>
          <c:extLst>
            <c:ext xmlns:c16="http://schemas.microsoft.com/office/drawing/2014/chart" uri="{C3380CC4-5D6E-409C-BE32-E72D297353CC}">
              <c16:uniqueId val="{00000000-E82F-45CE-8A3B-5DAF76687F41}"/>
            </c:ext>
          </c:extLst>
        </c:ser>
        <c:ser>
          <c:idx val="1"/>
          <c:order val="1"/>
          <c:tx>
            <c:strRef>
              <c:f>Dados5!$C$21</c:f>
              <c:strCache>
                <c:ptCount val="1"/>
                <c:pt idx="0">
                  <c:v>Core da EU</c:v>
                </c:pt>
              </c:strCache>
            </c:strRef>
          </c:tx>
          <c:spPr>
            <a:ln w="76200" cap="rnd">
              <a:solidFill>
                <a:schemeClr val="accent6">
                  <a:lumMod val="75000"/>
                </a:schemeClr>
              </a:solidFill>
              <a:round/>
            </a:ln>
            <a:effectLst/>
          </c:spPr>
          <c:marker>
            <c:symbol val="none"/>
          </c:marker>
          <c:cat>
            <c:numRef>
              <c:f>Dados5!$A$22:$A$41</c:f>
              <c:numCache>
                <c:formatCode>General</c:formatCode>
                <c:ptCount val="20"/>
                <c:pt idx="0">
                  <c:v>1995</c:v>
                </c:pt>
                <c:pt idx="1">
                  <c:v>1996</c:v>
                </c:pt>
                <c:pt idx="2">
                  <c:v>1997</c:v>
                </c:pt>
                <c:pt idx="3">
                  <c:v>1998</c:v>
                </c:pt>
                <c:pt idx="4">
                  <c:v>1999</c:v>
                </c:pt>
                <c:pt idx="5">
                  <c:v>2000</c:v>
                </c:pt>
                <c:pt idx="6">
                  <c:v>2001</c:v>
                </c:pt>
                <c:pt idx="7">
                  <c:v>2002</c:v>
                </c:pt>
                <c:pt idx="8">
                  <c:v>2003</c:v>
                </c:pt>
                <c:pt idx="9">
                  <c:v>2004</c:v>
                </c:pt>
                <c:pt idx="10">
                  <c:v>2005</c:v>
                </c:pt>
                <c:pt idx="11">
                  <c:v>2006</c:v>
                </c:pt>
                <c:pt idx="12">
                  <c:v>2007</c:v>
                </c:pt>
                <c:pt idx="13">
                  <c:v>2008</c:v>
                </c:pt>
                <c:pt idx="14">
                  <c:v>2009</c:v>
                </c:pt>
                <c:pt idx="15">
                  <c:v>2010</c:v>
                </c:pt>
                <c:pt idx="16">
                  <c:v>2011</c:v>
                </c:pt>
                <c:pt idx="17">
                  <c:v>2012</c:v>
                </c:pt>
                <c:pt idx="18">
                  <c:v>2013</c:v>
                </c:pt>
                <c:pt idx="19">
                  <c:v>2014</c:v>
                </c:pt>
              </c:numCache>
            </c:numRef>
          </c:cat>
          <c:val>
            <c:numRef>
              <c:f>Dados5!$C$22:$C$41</c:f>
              <c:numCache>
                <c:formatCode>General</c:formatCode>
                <c:ptCount val="20"/>
                <c:pt idx="0">
                  <c:v>46.2</c:v>
                </c:pt>
                <c:pt idx="1">
                  <c:v>46.5</c:v>
                </c:pt>
                <c:pt idx="2">
                  <c:v>46.3</c:v>
                </c:pt>
                <c:pt idx="3">
                  <c:v>46.1</c:v>
                </c:pt>
                <c:pt idx="4">
                  <c:v>46.1</c:v>
                </c:pt>
                <c:pt idx="5">
                  <c:v>45.8</c:v>
                </c:pt>
                <c:pt idx="6">
                  <c:v>46.1</c:v>
                </c:pt>
                <c:pt idx="7">
                  <c:v>46.3</c:v>
                </c:pt>
                <c:pt idx="8">
                  <c:v>46.4</c:v>
                </c:pt>
                <c:pt idx="9">
                  <c:v>46.5</c:v>
                </c:pt>
                <c:pt idx="10">
                  <c:v>46.1</c:v>
                </c:pt>
                <c:pt idx="11">
                  <c:v>46</c:v>
                </c:pt>
                <c:pt idx="12">
                  <c:v>45.9</c:v>
                </c:pt>
                <c:pt idx="13">
                  <c:v>45.8</c:v>
                </c:pt>
                <c:pt idx="14">
                  <c:v>47.1</c:v>
                </c:pt>
                <c:pt idx="15">
                  <c:v>47.2</c:v>
                </c:pt>
                <c:pt idx="16">
                  <c:v>46.7</c:v>
                </c:pt>
                <c:pt idx="17">
                  <c:v>46.8</c:v>
                </c:pt>
                <c:pt idx="18">
                  <c:v>46.9</c:v>
                </c:pt>
                <c:pt idx="19">
                  <c:v>46.8</c:v>
                </c:pt>
              </c:numCache>
            </c:numRef>
          </c:val>
          <c:smooth val="0"/>
          <c:extLst>
            <c:ext xmlns:c16="http://schemas.microsoft.com/office/drawing/2014/chart" uri="{C3380CC4-5D6E-409C-BE32-E72D297353CC}">
              <c16:uniqueId val="{00000001-E82F-45CE-8A3B-5DAF76687F41}"/>
            </c:ext>
          </c:extLst>
        </c:ser>
        <c:dLbls>
          <c:showLegendKey val="0"/>
          <c:showVal val="0"/>
          <c:showCatName val="0"/>
          <c:showSerName val="0"/>
          <c:showPercent val="0"/>
          <c:showBubbleSize val="0"/>
        </c:dLbls>
        <c:smooth val="0"/>
        <c:axId val="589392959"/>
        <c:axId val="589390879"/>
      </c:lineChart>
      <c:catAx>
        <c:axId val="589392959"/>
        <c:scaling>
          <c:orientation val="minMax"/>
        </c:scaling>
        <c:delete val="0"/>
        <c:axPos val="b"/>
        <c:numFmt formatCode="0" sourceLinked="0"/>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589390879"/>
        <c:crosses val="autoZero"/>
        <c:auto val="1"/>
        <c:lblAlgn val="ctr"/>
        <c:lblOffset val="100"/>
        <c:tickLblSkip val="3"/>
        <c:noMultiLvlLbl val="0"/>
      </c:catAx>
      <c:valAx>
        <c:axId val="589390879"/>
        <c:scaling>
          <c:orientation val="minMax"/>
          <c:max val="50"/>
          <c:min val="43"/>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589392959"/>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00" b="1" i="0" u="none" strike="noStrike" kern="1200" spc="0" baseline="0">
                <a:solidFill>
                  <a:schemeClr val="tx1">
                    <a:lumMod val="65000"/>
                    <a:lumOff val="35000"/>
                  </a:schemeClr>
                </a:solidFill>
                <a:latin typeface="+mn-lt"/>
                <a:ea typeface="+mn-ea"/>
                <a:cs typeface="+mn-cs"/>
              </a:defRPr>
            </a:pPr>
            <a:r>
              <a:rPr lang="en-US" sz="1400" b="1" dirty="0">
                <a:latin typeface="Arial Black" panose="020B0A04020102020204" pitchFamily="34" charset="0"/>
              </a:rPr>
              <a:t>Taxa de </a:t>
            </a:r>
            <a:r>
              <a:rPr lang="en-US" sz="1400" b="1" dirty="0" err="1">
                <a:latin typeface="Arial Black" panose="020B0A04020102020204" pitchFamily="34" charset="0"/>
              </a:rPr>
              <a:t>Crescimento</a:t>
            </a:r>
            <a:r>
              <a:rPr lang="en-US" sz="1400" b="1" dirty="0">
                <a:latin typeface="Arial Black" panose="020B0A04020102020204" pitchFamily="34" charset="0"/>
              </a:rPr>
              <a:t> real do PIB pc</a:t>
            </a:r>
            <a:r>
              <a:rPr lang="en-US" sz="1400" b="1" baseline="0" dirty="0">
                <a:latin typeface="Arial Black" panose="020B0A04020102020204" pitchFamily="34" charset="0"/>
              </a:rPr>
              <a:t> </a:t>
            </a:r>
            <a:r>
              <a:rPr lang="en-US" sz="1400" b="1" baseline="0" dirty="0" err="1">
                <a:latin typeface="Arial Black" panose="020B0A04020102020204" pitchFamily="34" charset="0"/>
              </a:rPr>
              <a:t>em</a:t>
            </a:r>
            <a:r>
              <a:rPr lang="en-US" sz="1400" b="1" baseline="0" dirty="0">
                <a:latin typeface="Arial Black" panose="020B0A04020102020204" pitchFamily="34" charset="0"/>
              </a:rPr>
              <a:t> PPP  e Carga Fiscal </a:t>
            </a:r>
            <a:r>
              <a:rPr lang="en-US" sz="1400" b="1" baseline="0" dirty="0" err="1">
                <a:latin typeface="Arial Black" panose="020B0A04020102020204" pitchFamily="34" charset="0"/>
              </a:rPr>
              <a:t>Média</a:t>
            </a:r>
            <a:endParaRPr lang="en-US" sz="1400" b="1" baseline="0" dirty="0">
              <a:latin typeface="Arial Black" panose="020B0A04020102020204" pitchFamily="34" charset="0"/>
            </a:endParaRPr>
          </a:p>
          <a:p>
            <a:pPr>
              <a:defRPr sz="1800" b="1"/>
            </a:pPr>
            <a:r>
              <a:rPr lang="en-US" sz="1400" b="1" baseline="0" dirty="0">
                <a:latin typeface="Arial Black" panose="020B0A04020102020204" pitchFamily="34" charset="0"/>
              </a:rPr>
              <a:t> (1995-2022)  </a:t>
            </a:r>
            <a:endParaRPr lang="en-US" sz="1400" b="1" dirty="0">
              <a:latin typeface="Arial Black" panose="020B0A04020102020204" pitchFamily="34" charset="0"/>
            </a:endParaRPr>
          </a:p>
        </c:rich>
      </c:tx>
      <c:layout>
        <c:manualLayout>
          <c:xMode val="edge"/>
          <c:yMode val="edge"/>
          <c:x val="0.10546997794669315"/>
          <c:y val="1.4993305295234035E-2"/>
        </c:manualLayout>
      </c:layout>
      <c:overlay val="0"/>
      <c:spPr>
        <a:noFill/>
        <a:ln>
          <a:noFill/>
        </a:ln>
        <a:effectLst/>
      </c:spPr>
      <c:txPr>
        <a:bodyPr rot="0" spcFirstLastPara="1" vertOverflow="ellipsis" vert="horz" wrap="square" anchor="ctr" anchorCtr="1"/>
        <a:lstStyle/>
        <a:p>
          <a:pPr>
            <a:defRPr sz="1800" b="1"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scatterChart>
        <c:scatterStyle val="lineMarker"/>
        <c:varyColors val="0"/>
        <c:ser>
          <c:idx val="0"/>
          <c:order val="0"/>
          <c:spPr>
            <a:ln w="38100" cap="rnd">
              <a:noFill/>
              <a:round/>
            </a:ln>
            <a:effectLst/>
          </c:spPr>
          <c:marker>
            <c:symbol val="circle"/>
            <c:size val="5"/>
            <c:spPr>
              <a:solidFill>
                <a:schemeClr val="tx1"/>
              </a:solidFill>
              <a:ln w="9525">
                <a:noFill/>
              </a:ln>
              <a:effectLst/>
            </c:spPr>
          </c:marker>
          <c:dLbls>
            <c:dLbl>
              <c:idx val="0"/>
              <c:tx>
                <c:rich>
                  <a:bodyPr/>
                  <a:lstStyle/>
                  <a:p>
                    <a:fld id="{7F3B0FAC-CE7A-4336-BC88-39F7D5AE61B6}"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C9C7-4B77-8EB1-CC1DACAAC568}"/>
                </c:ext>
              </c:extLst>
            </c:dLbl>
            <c:dLbl>
              <c:idx val="1"/>
              <c:tx>
                <c:rich>
                  <a:bodyPr/>
                  <a:lstStyle/>
                  <a:p>
                    <a:fld id="{04B1846C-4F57-4445-80E7-246137D2AC91}"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1-C9C7-4B77-8EB1-CC1DACAAC568}"/>
                </c:ext>
              </c:extLst>
            </c:dLbl>
            <c:dLbl>
              <c:idx val="2"/>
              <c:tx>
                <c:rich>
                  <a:bodyPr/>
                  <a:lstStyle/>
                  <a:p>
                    <a:fld id="{7740EE4B-00DC-4E65-B003-4DF5FD1C4B62}"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2-C9C7-4B77-8EB1-CC1DACAAC568}"/>
                </c:ext>
              </c:extLst>
            </c:dLbl>
            <c:dLbl>
              <c:idx val="3"/>
              <c:tx>
                <c:rich>
                  <a:bodyPr/>
                  <a:lstStyle/>
                  <a:p>
                    <a:fld id="{9E3F1D6E-44F6-4A7D-943B-741E61624FD5}"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C9C7-4B77-8EB1-CC1DACAAC568}"/>
                </c:ext>
              </c:extLst>
            </c:dLbl>
            <c:dLbl>
              <c:idx val="4"/>
              <c:tx>
                <c:rich>
                  <a:bodyPr/>
                  <a:lstStyle/>
                  <a:p>
                    <a:fld id="{9686C25B-3156-465F-8711-0C38ED59139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C9C7-4B77-8EB1-CC1DACAAC568}"/>
                </c:ext>
              </c:extLst>
            </c:dLbl>
            <c:dLbl>
              <c:idx val="5"/>
              <c:tx>
                <c:rich>
                  <a:bodyPr rot="0" spcFirstLastPara="1" vertOverflow="overflow" horzOverflow="overflow" vert="horz" wrap="square" lIns="38100" tIns="19050" rIns="38100" bIns="19050" anchor="ctr" anchorCtr="1">
                    <a:spAutoFit/>
                  </a:bodyPr>
                  <a:lstStyle/>
                  <a:p>
                    <a:pPr>
                      <a:defRPr sz="1100" b="1" i="0" u="none" strike="noStrike" kern="1200" baseline="0">
                        <a:solidFill>
                          <a:schemeClr val="tx1">
                            <a:lumMod val="75000"/>
                            <a:lumOff val="25000"/>
                          </a:schemeClr>
                        </a:solidFill>
                        <a:latin typeface="Arial  "/>
                        <a:ea typeface="+mn-ea"/>
                        <a:cs typeface="+mn-cs"/>
                      </a:defRPr>
                    </a:pPr>
                    <a:fld id="{AF615599-969D-47A2-BCA2-64DE11079BEE}" type="CELLRANGE">
                      <a:rPr lang="en-US"/>
                      <a:pPr>
                        <a:defRPr sz="1100" b="1">
                          <a:latin typeface="Arial  "/>
                        </a:defRPr>
                      </a:pPr>
                      <a:t>[CELLRANGE]</a:t>
                    </a:fld>
                    <a:endParaRPr lang="en-US"/>
                  </a:p>
                </c:rich>
              </c:tx>
              <c:spPr>
                <a:noFill/>
                <a:ln>
                  <a:noFill/>
                </a:ln>
                <a:effectLst/>
              </c:spPr>
              <c:txPr>
                <a:bodyPr rot="0" spcFirstLastPara="1" vertOverflow="overflow" horzOverflow="overflow" vert="horz" wrap="square" lIns="38100" tIns="19050" rIns="38100" bIns="19050" anchor="ctr" anchorCtr="1">
                  <a:spAutoFit/>
                </a:bodyPr>
                <a:lstStyle/>
                <a:p>
                  <a:pPr>
                    <a:defRPr sz="1100" b="1" i="0" u="none" strike="noStrike" kern="1200" baseline="0">
                      <a:solidFill>
                        <a:schemeClr val="tx1">
                          <a:lumMod val="75000"/>
                          <a:lumOff val="25000"/>
                        </a:schemeClr>
                      </a:solidFill>
                      <a:latin typeface="Arial  "/>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5-C9C7-4B77-8EB1-CC1DACAAC568}"/>
                </c:ext>
              </c:extLst>
            </c:dLbl>
            <c:dLbl>
              <c:idx val="6"/>
              <c:tx>
                <c:rich>
                  <a:bodyPr/>
                  <a:lstStyle/>
                  <a:p>
                    <a:fld id="{287737F1-310C-4752-8A53-AA92F3658E21}"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C9C7-4B77-8EB1-CC1DACAAC568}"/>
                </c:ext>
              </c:extLst>
            </c:dLbl>
            <c:dLbl>
              <c:idx val="7"/>
              <c:tx>
                <c:rich>
                  <a:bodyPr/>
                  <a:lstStyle/>
                  <a:p>
                    <a:fld id="{ADFC6310-C54F-482C-8BFC-9EE5D66B4206}"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C9C7-4B77-8EB1-CC1DACAAC568}"/>
                </c:ext>
              </c:extLst>
            </c:dLbl>
            <c:dLbl>
              <c:idx val="8"/>
              <c:tx>
                <c:rich>
                  <a:bodyPr/>
                  <a:lstStyle/>
                  <a:p>
                    <a:fld id="{DAAE795A-B78F-4D59-8059-A1FFB0EA7AAE}"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C9C7-4B77-8EB1-CC1DACAAC568}"/>
                </c:ext>
              </c:extLst>
            </c:dLbl>
            <c:dLbl>
              <c:idx val="9"/>
              <c:tx>
                <c:rich>
                  <a:bodyPr/>
                  <a:lstStyle/>
                  <a:p>
                    <a:fld id="{0BEC5618-73C0-4656-87E9-9D5DF0F40A50}"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C9C7-4B77-8EB1-CC1DACAAC568}"/>
                </c:ext>
              </c:extLst>
            </c:dLbl>
            <c:dLbl>
              <c:idx val="10"/>
              <c:tx>
                <c:rich>
                  <a:bodyPr/>
                  <a:lstStyle/>
                  <a:p>
                    <a:fld id="{99661902-64AF-4BBA-9371-9FC78E874D3C}"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C9C7-4B77-8EB1-CC1DACAAC568}"/>
                </c:ext>
              </c:extLst>
            </c:dLbl>
            <c:dLbl>
              <c:idx val="11"/>
              <c:tx>
                <c:rich>
                  <a:bodyPr/>
                  <a:lstStyle/>
                  <a:p>
                    <a:fld id="{BDDB81E6-48E4-4B0A-821A-257E90293CE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C9C7-4B77-8EB1-CC1DACAAC568}"/>
                </c:ext>
              </c:extLst>
            </c:dLbl>
            <c:dLbl>
              <c:idx val="12"/>
              <c:tx>
                <c:rich>
                  <a:bodyPr/>
                  <a:lstStyle/>
                  <a:p>
                    <a:fld id="{3B2772CE-2DC9-47A4-B995-9740438AD99C}"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C9C7-4B77-8EB1-CC1DACAAC568}"/>
                </c:ext>
              </c:extLst>
            </c:dLbl>
            <c:dLbl>
              <c:idx val="13"/>
              <c:tx>
                <c:rich>
                  <a:bodyPr/>
                  <a:lstStyle/>
                  <a:p>
                    <a:fld id="{0502B649-A1EF-4EFD-8AF3-1DE0E0ED36E6}"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C9C7-4B77-8EB1-CC1DACAAC568}"/>
                </c:ext>
              </c:extLst>
            </c:dLbl>
            <c:dLbl>
              <c:idx val="14"/>
              <c:tx>
                <c:rich>
                  <a:bodyPr/>
                  <a:lstStyle/>
                  <a:p>
                    <a:fld id="{052A8D35-CB02-4B56-9223-E10D928BAAA5}"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C9C7-4B77-8EB1-CC1DACAAC568}"/>
                </c:ext>
              </c:extLst>
            </c:dLbl>
            <c:dLbl>
              <c:idx val="15"/>
              <c:tx>
                <c:rich>
                  <a:bodyPr/>
                  <a:lstStyle/>
                  <a:p>
                    <a:fld id="{CA36FCF0-8A70-4297-8526-E91F911E6232}"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F-C9C7-4B77-8EB1-CC1DACAAC568}"/>
                </c:ext>
              </c:extLst>
            </c:dLbl>
            <c:dLbl>
              <c:idx val="16"/>
              <c:tx>
                <c:rich>
                  <a:bodyPr/>
                  <a:lstStyle/>
                  <a:p>
                    <a:fld id="{6571C783-290C-4D1E-90A4-A58B59447648}"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0-C9C7-4B77-8EB1-CC1DACAAC568}"/>
                </c:ext>
              </c:extLst>
            </c:dLbl>
            <c:dLbl>
              <c:idx val="17"/>
              <c:tx>
                <c:rich>
                  <a:bodyPr/>
                  <a:lstStyle/>
                  <a:p>
                    <a:fld id="{13A4581A-C93B-4BB1-B1C6-1EDB291745D0}"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1-C9C7-4B77-8EB1-CC1DACAAC568}"/>
                </c:ext>
              </c:extLst>
            </c:dLbl>
            <c:dLbl>
              <c:idx val="18"/>
              <c:tx>
                <c:rich>
                  <a:bodyPr/>
                  <a:lstStyle/>
                  <a:p>
                    <a:fld id="{778DBB4E-81EF-44D9-B980-6E285894D66D}"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C9C7-4B77-8EB1-CC1DACAAC568}"/>
                </c:ext>
              </c:extLst>
            </c:dLbl>
            <c:dLbl>
              <c:idx val="19"/>
              <c:tx>
                <c:rich>
                  <a:bodyPr rot="0" spcFirstLastPara="1" vertOverflow="ellipsis" vert="horz" wrap="square" lIns="38100" tIns="19050" rIns="38100" bIns="19050" anchor="ctr" anchorCtr="1">
                    <a:spAutoFit/>
                  </a:bodyPr>
                  <a:lstStyle/>
                  <a:p>
                    <a:pPr>
                      <a:defRPr sz="1800" b="1" i="0" u="none" strike="noStrike" kern="1200" baseline="0">
                        <a:solidFill>
                          <a:srgbClr val="FF0000"/>
                        </a:solidFill>
                        <a:latin typeface="Arial  "/>
                        <a:ea typeface="+mn-ea"/>
                        <a:cs typeface="+mn-cs"/>
                      </a:defRPr>
                    </a:pPr>
                    <a:fld id="{F7ACE45B-9C77-442B-B910-04C8F6DFF74A}" type="CELLRANGE">
                      <a:rPr lang="en-US"/>
                      <a:pPr>
                        <a:defRPr sz="1800" b="1">
                          <a:solidFill>
                            <a:srgbClr val="FF0000"/>
                          </a:solidFill>
                          <a:latin typeface="Arial  "/>
                        </a:defRPr>
                      </a:pPr>
                      <a:t>[CELLRANGE]</a:t>
                    </a:fld>
                    <a:endParaRPr lang="en-US"/>
                  </a:p>
                </c:rich>
              </c:tx>
              <c:spPr>
                <a:noFill/>
                <a:ln>
                  <a:noFill/>
                </a:ln>
                <a:effectLst/>
              </c:spPr>
              <c:txPr>
                <a:bodyPr rot="0" spcFirstLastPara="1" vertOverflow="ellipsis" vert="horz" wrap="square" lIns="38100" tIns="19050" rIns="38100" bIns="19050" anchor="ctr" anchorCtr="1">
                  <a:spAutoFit/>
                </a:bodyPr>
                <a:lstStyle/>
                <a:p>
                  <a:pPr>
                    <a:defRPr sz="1800" b="1" i="0" u="none" strike="noStrike" kern="1200" baseline="0">
                      <a:solidFill>
                        <a:srgbClr val="FF0000"/>
                      </a:solidFill>
                      <a:latin typeface="Arial  "/>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3-C9C7-4B77-8EB1-CC1DACAAC568}"/>
                </c:ext>
              </c:extLst>
            </c:dLbl>
            <c:dLbl>
              <c:idx val="20"/>
              <c:tx>
                <c:rich>
                  <a:bodyPr/>
                  <a:lstStyle/>
                  <a:p>
                    <a:fld id="{EFA73FFA-F2DF-4877-A2DD-CD2A226FED1E}"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4-C9C7-4B77-8EB1-CC1DACAAC568}"/>
                </c:ext>
              </c:extLst>
            </c:dLbl>
            <c:dLbl>
              <c:idx val="21"/>
              <c:tx>
                <c:rich>
                  <a:bodyPr/>
                  <a:lstStyle/>
                  <a:p>
                    <a:fld id="{71B94CA0-FC70-4AF4-B09C-E4EAE256D32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5-C9C7-4B77-8EB1-CC1DACAAC568}"/>
                </c:ext>
              </c:extLst>
            </c:dLbl>
            <c:dLbl>
              <c:idx val="22"/>
              <c:tx>
                <c:rich>
                  <a:bodyPr/>
                  <a:lstStyle/>
                  <a:p>
                    <a:fld id="{73652110-DDCA-4D04-856B-ECAA38B16687}"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6-C9C7-4B77-8EB1-CC1DACAAC568}"/>
                </c:ext>
              </c:extLst>
            </c:dLbl>
            <c:dLbl>
              <c:idx val="23"/>
              <c:tx>
                <c:rich>
                  <a:bodyPr/>
                  <a:lstStyle/>
                  <a:p>
                    <a:fld id="{DF167921-91CC-48E8-BAF6-184F4AD976C2}"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7-C9C7-4B77-8EB1-CC1DACAAC568}"/>
                </c:ext>
              </c:extLst>
            </c:dLbl>
            <c:dLbl>
              <c:idx val="24"/>
              <c:tx>
                <c:rich>
                  <a:bodyPr/>
                  <a:lstStyle/>
                  <a:p>
                    <a:fld id="{81C08449-013E-4C26-9491-C6B39060A4FD}"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8-C9C7-4B77-8EB1-CC1DACAAC568}"/>
                </c:ext>
              </c:extLst>
            </c:dLbl>
            <c:spPr>
              <a:no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chemeClr val="tx1">
                        <a:lumMod val="75000"/>
                        <a:lumOff val="25000"/>
                      </a:schemeClr>
                    </a:solidFill>
                    <a:latin typeface="Arial  "/>
                    <a:ea typeface="+mn-ea"/>
                    <a:cs typeface="+mn-cs"/>
                  </a:defRPr>
                </a:pPr>
                <a:endParaRPr lang="en-US"/>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trendline>
            <c:spPr>
              <a:ln w="19050" cap="rnd">
                <a:solidFill>
                  <a:schemeClr val="accent1"/>
                </a:solidFill>
                <a:prstDash val="sysDot"/>
              </a:ln>
              <a:effectLst/>
            </c:spPr>
            <c:trendlineType val="linear"/>
            <c:dispRSqr val="0"/>
            <c:dispEq val="0"/>
          </c:trendline>
          <c:xVal>
            <c:numRef>
              <c:f>Eurozone!$AD$6:$AD$30</c:f>
              <c:numCache>
                <c:formatCode>0.0</c:formatCode>
                <c:ptCount val="25"/>
                <c:pt idx="0">
                  <c:v>43.242735535714267</c:v>
                </c:pt>
                <c:pt idx="1">
                  <c:v>46.456069392857138</c:v>
                </c:pt>
                <c:pt idx="2">
                  <c:v>29.196085035714294</c:v>
                </c:pt>
                <c:pt idx="3">
                  <c:v>38.248130785714288</c:v>
                </c:pt>
                <c:pt idx="4">
                  <c:v>34.170933321428571</c:v>
                </c:pt>
                <c:pt idx="5">
                  <c:v>47.408113749999998</c:v>
                </c:pt>
                <c:pt idx="6">
                  <c:v>32.52171235714286</c:v>
                </c:pt>
                <c:pt idx="7">
                  <c:v>43.132821607142851</c:v>
                </c:pt>
                <c:pt idx="8">
                  <c:v>45.794975535714286</c:v>
                </c:pt>
                <c:pt idx="9">
                  <c:v>40.402611642857146</c:v>
                </c:pt>
                <c:pt idx="10">
                  <c:v>36.327828928571435</c:v>
                </c:pt>
                <c:pt idx="11">
                  <c:v>37.791772392857148</c:v>
                </c:pt>
                <c:pt idx="12">
                  <c:v>28.653945785714285</c:v>
                </c:pt>
                <c:pt idx="13">
                  <c:v>41.520234607142868</c:v>
                </c:pt>
                <c:pt idx="14">
                  <c:v>29.703877571428574</c:v>
                </c:pt>
                <c:pt idx="15">
                  <c:v>29.820536857142852</c:v>
                </c:pt>
                <c:pt idx="16">
                  <c:v>38.347679035714293</c:v>
                </c:pt>
                <c:pt idx="17">
                  <c:v>37.420833071428568</c:v>
                </c:pt>
                <c:pt idx="18">
                  <c:v>34.777409964285717</c:v>
                </c:pt>
                <c:pt idx="19">
                  <c:v>34.83489657142858</c:v>
                </c:pt>
                <c:pt idx="20">
                  <c:v>27.776896000000001</c:v>
                </c:pt>
                <c:pt idx="21">
                  <c:v>32.904553285714293</c:v>
                </c:pt>
                <c:pt idx="22">
                  <c:v>38.170652749999995</c:v>
                </c:pt>
                <c:pt idx="23">
                  <c:v>34.461597285714291</c:v>
                </c:pt>
                <c:pt idx="24">
                  <c:v>45.213899178571424</c:v>
                </c:pt>
              </c:numCache>
            </c:numRef>
          </c:xVal>
          <c:yVal>
            <c:numRef>
              <c:f>Eurozone!$AE$6:$AE$30</c:f>
              <c:numCache>
                <c:formatCode>General</c:formatCode>
                <c:ptCount val="25"/>
                <c:pt idx="0">
                  <c:v>1.2175007106486113</c:v>
                </c:pt>
                <c:pt idx="1">
                  <c:v>1.2654583457534008</c:v>
                </c:pt>
                <c:pt idx="2">
                  <c:v>3.9418109629361098</c:v>
                </c:pt>
                <c:pt idx="3">
                  <c:v>2.9696940572461417</c:v>
                </c:pt>
                <c:pt idx="4">
                  <c:v>2.1267729951319536</c:v>
                </c:pt>
                <c:pt idx="5">
                  <c:v>1.2343792313938895</c:v>
                </c:pt>
                <c:pt idx="6">
                  <c:v>4.0342717234429726</c:v>
                </c:pt>
                <c:pt idx="7">
                  <c:v>1.6938694691920331</c:v>
                </c:pt>
                <c:pt idx="8">
                  <c:v>0.95488930189693288</c:v>
                </c:pt>
                <c:pt idx="9">
                  <c:v>1.1198125064812547</c:v>
                </c:pt>
                <c:pt idx="10">
                  <c:v>0.83493228363211713</c:v>
                </c:pt>
                <c:pt idx="11">
                  <c:v>2.7190194391940592</c:v>
                </c:pt>
                <c:pt idx="12">
                  <c:v>4.5829159187294799</c:v>
                </c:pt>
                <c:pt idx="13">
                  <c:v>0.53893015688875057</c:v>
                </c:pt>
                <c:pt idx="14">
                  <c:v>4.494386213640289</c:v>
                </c:pt>
                <c:pt idx="15">
                  <c:v>4.8370016689563533</c:v>
                </c:pt>
                <c:pt idx="16">
                  <c:v>1.3229580515455641</c:v>
                </c:pt>
                <c:pt idx="17">
                  <c:v>1.496125481285171</c:v>
                </c:pt>
                <c:pt idx="18">
                  <c:v>4.0576242736718449</c:v>
                </c:pt>
                <c:pt idx="19">
                  <c:v>1.2511260628689458</c:v>
                </c:pt>
                <c:pt idx="20">
                  <c:v>4.0846655165434065</c:v>
                </c:pt>
                <c:pt idx="21">
                  <c:v>1.8711491492631405</c:v>
                </c:pt>
                <c:pt idx="22">
                  <c:v>2.3392248729880771</c:v>
                </c:pt>
                <c:pt idx="23">
                  <c:v>1.1819469138308447</c:v>
                </c:pt>
                <c:pt idx="24">
                  <c:v>1.7881790167072031</c:v>
                </c:pt>
              </c:numCache>
            </c:numRef>
          </c:yVal>
          <c:smooth val="0"/>
          <c:extLst>
            <c:ext xmlns:c15="http://schemas.microsoft.com/office/drawing/2012/chart" uri="{02D57815-91ED-43cb-92C2-25804820EDAC}">
              <c15:datalabelsRange>
                <c15:f>Eurozone!$A$6:$A$30</c15:f>
                <c15:dlblRangeCache>
                  <c:ptCount val="25"/>
                  <c:pt idx="0">
                    <c:v>AU</c:v>
                  </c:pt>
                  <c:pt idx="1">
                    <c:v>BE</c:v>
                  </c:pt>
                  <c:pt idx="2">
                    <c:v>BG</c:v>
                  </c:pt>
                  <c:pt idx="3">
                    <c:v>HR</c:v>
                  </c:pt>
                  <c:pt idx="4">
                    <c:v>CZ</c:v>
                  </c:pt>
                  <c:pt idx="5">
                    <c:v>DK</c:v>
                  </c:pt>
                  <c:pt idx="6">
                    <c:v>EE</c:v>
                  </c:pt>
                  <c:pt idx="7">
                    <c:v>FI</c:v>
                  </c:pt>
                  <c:pt idx="8">
                    <c:v>FR</c:v>
                  </c:pt>
                  <c:pt idx="9">
                    <c:v>DE</c:v>
                  </c:pt>
                  <c:pt idx="10">
                    <c:v>GR</c:v>
                  </c:pt>
                  <c:pt idx="11">
                    <c:v>HU</c:v>
                  </c:pt>
                  <c:pt idx="12">
                    <c:v>IE</c:v>
                  </c:pt>
                  <c:pt idx="13">
                    <c:v>IT</c:v>
                  </c:pt>
                  <c:pt idx="14">
                    <c:v>LV</c:v>
                  </c:pt>
                  <c:pt idx="15">
                    <c:v>LT</c:v>
                  </c:pt>
                  <c:pt idx="16">
                    <c:v>LU</c:v>
                  </c:pt>
                  <c:pt idx="17">
                    <c:v>NL</c:v>
                  </c:pt>
                  <c:pt idx="18">
                    <c:v>PL</c:v>
                  </c:pt>
                  <c:pt idx="19">
                    <c:v>PT</c:v>
                  </c:pt>
                  <c:pt idx="20">
                    <c:v>RO</c:v>
                  </c:pt>
                  <c:pt idx="21">
                    <c:v>SK</c:v>
                  </c:pt>
                  <c:pt idx="22">
                    <c:v>SI</c:v>
                  </c:pt>
                  <c:pt idx="23">
                    <c:v>ES</c:v>
                  </c:pt>
                  <c:pt idx="24">
                    <c:v>SE</c:v>
                  </c:pt>
                </c15:dlblRangeCache>
              </c15:datalabelsRange>
            </c:ext>
            <c:ext xmlns:c16="http://schemas.microsoft.com/office/drawing/2014/chart" uri="{C3380CC4-5D6E-409C-BE32-E72D297353CC}">
              <c16:uniqueId val="{0000001A-C9C7-4B77-8EB1-CC1DACAAC568}"/>
            </c:ext>
          </c:extLst>
        </c:ser>
        <c:dLbls>
          <c:showLegendKey val="0"/>
          <c:showVal val="0"/>
          <c:showCatName val="0"/>
          <c:showSerName val="0"/>
          <c:showPercent val="0"/>
          <c:showBubbleSize val="0"/>
        </c:dLbls>
        <c:axId val="1196923119"/>
        <c:axId val="764252143"/>
      </c:scatterChart>
      <c:valAx>
        <c:axId val="1196923119"/>
        <c:scaling>
          <c:orientation val="minMax"/>
          <c:min val="25"/>
        </c:scaling>
        <c:delete val="0"/>
        <c:axPos val="b"/>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mn-lt"/>
                <a:ea typeface="+mn-ea"/>
                <a:cs typeface="+mn-cs"/>
              </a:defRPr>
            </a:pPr>
            <a:endParaRPr lang="en-US"/>
          </a:p>
        </c:txPr>
        <c:crossAx val="764252143"/>
        <c:crosses val="autoZero"/>
        <c:crossBetween val="midCat"/>
      </c:valAx>
      <c:valAx>
        <c:axId val="764252143"/>
        <c:scaling>
          <c:orientation val="minMax"/>
          <c:max val="5"/>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mn-lt"/>
                <a:ea typeface="+mn-ea"/>
                <a:cs typeface="+mn-cs"/>
              </a:defRPr>
            </a:pPr>
            <a:endParaRPr lang="en-US"/>
          </a:p>
        </c:txPr>
        <c:crossAx val="1196923119"/>
        <c:crosses val="autoZero"/>
        <c:crossBetween val="midCat"/>
        <c:minorUnit val="1"/>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1" i="0" u="none" strike="noStrike" kern="1200" spc="0" baseline="0">
                <a:solidFill>
                  <a:schemeClr val="tx1">
                    <a:lumMod val="65000"/>
                    <a:lumOff val="35000"/>
                  </a:schemeClr>
                </a:solidFill>
                <a:latin typeface="Arial Black" panose="020B0A04020102020204" pitchFamily="34" charset="0"/>
                <a:ea typeface="+mn-ea"/>
                <a:cs typeface="+mn-cs"/>
              </a:defRPr>
            </a:pPr>
            <a:r>
              <a:rPr lang="en-US" sz="1200" b="1">
                <a:latin typeface="Arial Black" panose="020B0A04020102020204" pitchFamily="34" charset="0"/>
              </a:rPr>
              <a:t>Previsões</a:t>
            </a:r>
            <a:r>
              <a:rPr lang="en-US" sz="1200" b="1" baseline="0">
                <a:latin typeface="Arial Black" panose="020B0A04020102020204" pitchFamily="34" charset="0"/>
              </a:rPr>
              <a:t> de </a:t>
            </a:r>
            <a:r>
              <a:rPr lang="en-US" sz="1200" b="1">
                <a:latin typeface="Arial Black" panose="020B0A04020102020204" pitchFamily="34" charset="0"/>
              </a:rPr>
              <a:t>Crescimento</a:t>
            </a:r>
            <a:r>
              <a:rPr lang="en-US" sz="1200" b="1" baseline="0">
                <a:latin typeface="Arial Black" panose="020B0A04020102020204" pitchFamily="34" charset="0"/>
              </a:rPr>
              <a:t> Acumulado 2024-25 vs GDP per capita </a:t>
            </a:r>
            <a:r>
              <a:rPr lang="en-US" sz="1200" b="1" i="0" u="none" strike="noStrike" kern="1200" spc="0" baseline="0">
                <a:solidFill>
                  <a:sysClr val="windowText" lastClr="000000">
                    <a:lumMod val="65000"/>
                    <a:lumOff val="35000"/>
                  </a:sysClr>
                </a:solidFill>
                <a:latin typeface="Arial Black" panose="020B0A04020102020204" pitchFamily="34" charset="0"/>
              </a:rPr>
              <a:t>2023</a:t>
            </a:r>
            <a:r>
              <a:rPr lang="en-US" sz="1200" b="1" baseline="0">
                <a:latin typeface="Arial Black" panose="020B0A04020102020204" pitchFamily="34" charset="0"/>
              </a:rPr>
              <a:t> PPP  (EU=100, excepto IE, MT e LU)</a:t>
            </a:r>
            <a:endParaRPr lang="en-US" sz="1200" b="1">
              <a:latin typeface="Arial Black" panose="020B0A04020102020204" pitchFamily="34" charset="0"/>
            </a:endParaRPr>
          </a:p>
        </c:rich>
      </c:tx>
      <c:overlay val="0"/>
      <c:spPr>
        <a:noFill/>
        <a:ln>
          <a:noFill/>
        </a:ln>
        <a:effectLst/>
      </c:spPr>
      <c:txPr>
        <a:bodyPr rot="0" spcFirstLastPara="1" vertOverflow="ellipsis" vert="horz" wrap="square" anchor="ctr" anchorCtr="1"/>
        <a:lstStyle/>
        <a:p>
          <a:pPr>
            <a:defRPr sz="1200" b="1" i="0" u="none" strike="noStrike" kern="1200" spc="0" baseline="0">
              <a:solidFill>
                <a:schemeClr val="tx1">
                  <a:lumMod val="65000"/>
                  <a:lumOff val="35000"/>
                </a:schemeClr>
              </a:solidFill>
              <a:latin typeface="Arial Black" panose="020B0A04020102020204" pitchFamily="34" charset="0"/>
              <a:ea typeface="+mn-ea"/>
              <a:cs typeface="+mn-cs"/>
            </a:defRPr>
          </a:pPr>
          <a:endParaRPr lang="en-US"/>
        </a:p>
      </c:txPr>
    </c:title>
    <c:autoTitleDeleted val="0"/>
    <c:plotArea>
      <c:layout/>
      <c:scatterChart>
        <c:scatterStyle val="lineMarker"/>
        <c:varyColors val="0"/>
        <c:ser>
          <c:idx val="0"/>
          <c:order val="0"/>
          <c:tx>
            <c:strRef>
              <c:f>Spring24!$T$4:$T$28</c:f>
              <c:strCache>
                <c:ptCount val="25"/>
                <c:pt idx="0">
                  <c:v>105</c:v>
                </c:pt>
                <c:pt idx="1">
                  <c:v>80</c:v>
                </c:pt>
                <c:pt idx="2">
                  <c:v>76</c:v>
                </c:pt>
                <c:pt idx="3">
                  <c:v>80</c:v>
                </c:pt>
                <c:pt idx="4">
                  <c:v>86</c:v>
                </c:pt>
                <c:pt idx="5">
                  <c:v>95</c:v>
                </c:pt>
                <c:pt idx="6">
                  <c:v>71</c:v>
                </c:pt>
                <c:pt idx="7">
                  <c:v>76</c:v>
                </c:pt>
                <c:pt idx="8">
                  <c:v>91</c:v>
                </c:pt>
                <c:pt idx="9">
                  <c:v>81</c:v>
                </c:pt>
                <c:pt idx="10">
                  <c:v>67</c:v>
                </c:pt>
                <c:pt idx="11">
                  <c:v>64</c:v>
                </c:pt>
                <c:pt idx="12">
                  <c:v>91</c:v>
                </c:pt>
                <c:pt idx="13">
                  <c:v>88</c:v>
                </c:pt>
                <c:pt idx="14">
                  <c:v>73</c:v>
                </c:pt>
                <c:pt idx="15">
                  <c:v>83</c:v>
                </c:pt>
                <c:pt idx="16">
                  <c:v>127</c:v>
                </c:pt>
                <c:pt idx="17">
                  <c:v>118</c:v>
                </c:pt>
                <c:pt idx="18">
                  <c:v>130</c:v>
                </c:pt>
                <c:pt idx="19">
                  <c:v>101</c:v>
                </c:pt>
                <c:pt idx="20">
                  <c:v>123</c:v>
                </c:pt>
                <c:pt idx="21">
                  <c:v>108</c:v>
                </c:pt>
                <c:pt idx="22">
                  <c:v>97</c:v>
                </c:pt>
                <c:pt idx="23">
                  <c:v>115</c:v>
                </c:pt>
                <c:pt idx="24">
                  <c:v>114</c:v>
                </c:pt>
              </c:strCache>
            </c:strRef>
          </c:tx>
          <c:spPr>
            <a:ln w="25400" cap="rnd">
              <a:noFill/>
              <a:round/>
            </a:ln>
            <a:effectLst/>
          </c:spPr>
          <c:marker>
            <c:symbol val="circle"/>
            <c:size val="5"/>
            <c:spPr>
              <a:solidFill>
                <a:schemeClr val="tx1"/>
              </a:solidFill>
              <a:ln w="9525">
                <a:noFill/>
              </a:ln>
              <a:effectLst/>
            </c:spPr>
          </c:marker>
          <c:dLbls>
            <c:dLbl>
              <c:idx val="0"/>
              <c:tx>
                <c:rich>
                  <a:bodyPr/>
                  <a:lstStyle/>
                  <a:p>
                    <a:fld id="{F1D7B6E6-2628-4ED5-8AD5-176147B67E3A}"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F981-4F94-AB89-AD5FBC4660AB}"/>
                </c:ext>
              </c:extLst>
            </c:dLbl>
            <c:dLbl>
              <c:idx val="1"/>
              <c:tx>
                <c:rich>
                  <a:bodyPr/>
                  <a:lstStyle/>
                  <a:p>
                    <a:fld id="{81C98A1C-83D5-4E80-8297-1FF033F803C1}"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1-F981-4F94-AB89-AD5FBC4660AB}"/>
                </c:ext>
              </c:extLst>
            </c:dLbl>
            <c:dLbl>
              <c:idx val="2"/>
              <c:tx>
                <c:rich>
                  <a:bodyPr/>
                  <a:lstStyle/>
                  <a:p>
                    <a:fld id="{BC4F592B-E5F8-4BAB-830F-A5BD7B21222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2-F981-4F94-AB89-AD5FBC4660AB}"/>
                </c:ext>
              </c:extLst>
            </c:dLbl>
            <c:dLbl>
              <c:idx val="3"/>
              <c:tx>
                <c:rich>
                  <a:bodyPr/>
                  <a:lstStyle/>
                  <a:p>
                    <a:fld id="{05693992-26FA-4223-9B98-D13C4709B981}"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F981-4F94-AB89-AD5FBC4660AB}"/>
                </c:ext>
              </c:extLst>
            </c:dLbl>
            <c:dLbl>
              <c:idx val="4"/>
              <c:tx>
                <c:rich>
                  <a:bodyPr/>
                  <a:lstStyle/>
                  <a:p>
                    <a:fld id="{60342FEF-B056-42ED-A4B8-9D476C1E165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F981-4F94-AB89-AD5FBC4660AB}"/>
                </c:ext>
              </c:extLst>
            </c:dLbl>
            <c:dLbl>
              <c:idx val="5"/>
              <c:tx>
                <c:rich>
                  <a:bodyPr/>
                  <a:lstStyle/>
                  <a:p>
                    <a:fld id="{4FD63171-623F-4CFF-93F4-21A3DE311E1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5-F981-4F94-AB89-AD5FBC4660AB}"/>
                </c:ext>
              </c:extLst>
            </c:dLbl>
            <c:dLbl>
              <c:idx val="6"/>
              <c:tx>
                <c:rich>
                  <a:bodyPr/>
                  <a:lstStyle/>
                  <a:p>
                    <a:fld id="{FB6F785A-0F0A-4FCE-A268-73F6987033F2}"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F981-4F94-AB89-AD5FBC4660AB}"/>
                </c:ext>
              </c:extLst>
            </c:dLbl>
            <c:dLbl>
              <c:idx val="7"/>
              <c:tx>
                <c:rich>
                  <a:bodyPr/>
                  <a:lstStyle/>
                  <a:p>
                    <a:fld id="{26407D9E-6B7B-42C9-A7ED-7BCE03D36C2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F981-4F94-AB89-AD5FBC4660AB}"/>
                </c:ext>
              </c:extLst>
            </c:dLbl>
            <c:dLbl>
              <c:idx val="8"/>
              <c:tx>
                <c:rich>
                  <a:bodyPr/>
                  <a:lstStyle/>
                  <a:p>
                    <a:fld id="{84E85D8B-5B22-4B6A-B36F-4C3065F9EC22}"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F981-4F94-AB89-AD5FBC4660AB}"/>
                </c:ext>
              </c:extLst>
            </c:dLbl>
            <c:dLbl>
              <c:idx val="9"/>
              <c:tx>
                <c:rich>
                  <a:bodyPr/>
                  <a:lstStyle/>
                  <a:p>
                    <a:fld id="{25ECA9EE-F273-44E2-BBC8-F851BBEFC9B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F981-4F94-AB89-AD5FBC4660AB}"/>
                </c:ext>
              </c:extLst>
            </c:dLbl>
            <c:dLbl>
              <c:idx val="10"/>
              <c:tx>
                <c:rich>
                  <a:bodyPr/>
                  <a:lstStyle/>
                  <a:p>
                    <a:fld id="{60CC176E-3F78-40D4-A6D2-D6D0A327268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F981-4F94-AB89-AD5FBC4660AB}"/>
                </c:ext>
              </c:extLst>
            </c:dLbl>
            <c:dLbl>
              <c:idx val="11"/>
              <c:tx>
                <c:rich>
                  <a:bodyPr/>
                  <a:lstStyle/>
                  <a:p>
                    <a:fld id="{CF38CC2C-D215-4DBD-A548-15C171D0568B}"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F981-4F94-AB89-AD5FBC4660AB}"/>
                </c:ext>
              </c:extLst>
            </c:dLbl>
            <c:dLbl>
              <c:idx val="12"/>
              <c:tx>
                <c:rich>
                  <a:bodyPr/>
                  <a:lstStyle/>
                  <a:p>
                    <a:fld id="{722D57D3-3D48-41A9-AAE0-02BECD00E735}"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F981-4F94-AB89-AD5FBC4660AB}"/>
                </c:ext>
              </c:extLst>
            </c:dLbl>
            <c:dLbl>
              <c:idx val="13"/>
              <c:tx>
                <c:rich>
                  <a:bodyPr/>
                  <a:lstStyle/>
                  <a:p>
                    <a:fld id="{41248027-9A1E-491E-9A30-0A265398BB1E}"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F981-4F94-AB89-AD5FBC4660AB}"/>
                </c:ext>
              </c:extLst>
            </c:dLbl>
            <c:dLbl>
              <c:idx val="14"/>
              <c:tx>
                <c:rich>
                  <a:bodyPr/>
                  <a:lstStyle/>
                  <a:p>
                    <a:fld id="{D95C5063-3328-4C8D-9FC1-DCB202CA4062}"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F981-4F94-AB89-AD5FBC4660AB}"/>
                </c:ext>
              </c:extLst>
            </c:dLbl>
            <c:dLbl>
              <c:idx val="15"/>
              <c:tx>
                <c:rich>
                  <a:bodyPr rot="0" spcFirstLastPara="1" vertOverflow="ellipsis" vert="horz" wrap="square" lIns="38100" tIns="19050" rIns="38100" bIns="19050" anchor="ctr" anchorCtr="1">
                    <a:spAutoFit/>
                  </a:bodyPr>
                  <a:lstStyle/>
                  <a:p>
                    <a:pPr>
                      <a:defRPr sz="1800" b="1" i="0" u="none" strike="noStrike" kern="1200" baseline="0">
                        <a:solidFill>
                          <a:srgbClr val="FF0000"/>
                        </a:solidFill>
                        <a:latin typeface="Arial  "/>
                        <a:ea typeface="+mn-ea"/>
                        <a:cs typeface="+mn-cs"/>
                      </a:defRPr>
                    </a:pPr>
                    <a:fld id="{60A99065-35C2-42ED-A495-AE137EBC8F65}" type="CELLRANGE">
                      <a:rPr lang="en-US"/>
                      <a:pPr>
                        <a:defRPr sz="1800" b="1">
                          <a:solidFill>
                            <a:srgbClr val="FF0000"/>
                          </a:solidFill>
                          <a:latin typeface="Arial  "/>
                        </a:defRPr>
                      </a:pPr>
                      <a:t>[CELLRANGE]</a:t>
                    </a:fld>
                    <a:endParaRPr lang="en-US"/>
                  </a:p>
                </c:rich>
              </c:tx>
              <c:spPr>
                <a:noFill/>
                <a:ln>
                  <a:noFill/>
                </a:ln>
                <a:effectLst/>
              </c:spPr>
              <c:txPr>
                <a:bodyPr rot="0" spcFirstLastPara="1" vertOverflow="ellipsis" vert="horz" wrap="square" lIns="38100" tIns="19050" rIns="38100" bIns="19050" anchor="ctr" anchorCtr="1">
                  <a:spAutoFit/>
                </a:bodyPr>
                <a:lstStyle/>
                <a:p>
                  <a:pPr>
                    <a:defRPr sz="1800" b="1" i="0" u="none" strike="noStrike" kern="1200" baseline="0">
                      <a:solidFill>
                        <a:srgbClr val="FF0000"/>
                      </a:solidFill>
                      <a:latin typeface="Arial  "/>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F-F981-4F94-AB89-AD5FBC4660AB}"/>
                </c:ext>
              </c:extLst>
            </c:dLbl>
            <c:dLbl>
              <c:idx val="16"/>
              <c:tx>
                <c:rich>
                  <a:bodyPr/>
                  <a:lstStyle/>
                  <a:p>
                    <a:fld id="{FAD1332D-EACC-4A34-A2FA-464F71891A6F}"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0-F981-4F94-AB89-AD5FBC4660AB}"/>
                </c:ext>
              </c:extLst>
            </c:dLbl>
            <c:dLbl>
              <c:idx val="17"/>
              <c:tx>
                <c:rich>
                  <a:bodyPr/>
                  <a:lstStyle/>
                  <a:p>
                    <a:fld id="{42E173FE-3FF1-4A76-8376-E40F7AEAF0DD}"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1-F981-4F94-AB89-AD5FBC4660AB}"/>
                </c:ext>
              </c:extLst>
            </c:dLbl>
            <c:dLbl>
              <c:idx val="18"/>
              <c:tx>
                <c:rich>
                  <a:bodyPr/>
                  <a:lstStyle/>
                  <a:p>
                    <a:fld id="{821CEB65-3214-4DD9-8470-EFDA92AAAAD5}"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F981-4F94-AB89-AD5FBC4660AB}"/>
                </c:ext>
              </c:extLst>
            </c:dLbl>
            <c:dLbl>
              <c:idx val="19"/>
              <c:tx>
                <c:rich>
                  <a:bodyPr/>
                  <a:lstStyle/>
                  <a:p>
                    <a:fld id="{E387314C-FA8D-4C22-BF44-39AA92E1F2C1}"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3-F981-4F94-AB89-AD5FBC4660AB}"/>
                </c:ext>
              </c:extLst>
            </c:dLbl>
            <c:dLbl>
              <c:idx val="20"/>
              <c:tx>
                <c:rich>
                  <a:bodyPr/>
                  <a:lstStyle/>
                  <a:p>
                    <a:fld id="{95E5F654-D89B-4840-B9FC-83969B3A43C1}"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4-F981-4F94-AB89-AD5FBC4660AB}"/>
                </c:ext>
              </c:extLst>
            </c:dLbl>
            <c:dLbl>
              <c:idx val="21"/>
              <c:tx>
                <c:rich>
                  <a:bodyPr/>
                  <a:lstStyle/>
                  <a:p>
                    <a:fld id="{A3CB8BAF-6833-4FFF-A49B-B87E67A329F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5-F981-4F94-AB89-AD5FBC4660AB}"/>
                </c:ext>
              </c:extLst>
            </c:dLbl>
            <c:dLbl>
              <c:idx val="22"/>
              <c:tx>
                <c:rich>
                  <a:bodyPr/>
                  <a:lstStyle/>
                  <a:p>
                    <a:fld id="{C81AD13D-7DE6-4153-9C22-1549C59D440F}"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6-F981-4F94-AB89-AD5FBC4660AB}"/>
                </c:ext>
              </c:extLst>
            </c:dLbl>
            <c:dLbl>
              <c:idx val="23"/>
              <c:tx>
                <c:rich>
                  <a:bodyPr/>
                  <a:lstStyle/>
                  <a:p>
                    <a:fld id="{AFB32DBC-A70D-4908-B646-E679E9A29A5B}"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7-F981-4F94-AB89-AD5FBC4660AB}"/>
                </c:ext>
              </c:extLst>
            </c:dLbl>
            <c:dLbl>
              <c:idx val="24"/>
              <c:tx>
                <c:rich>
                  <a:bodyPr/>
                  <a:lstStyle/>
                  <a:p>
                    <a:fld id="{B1D2774F-5729-41C4-8B99-4C0AA49EE7DB}"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8-F981-4F94-AB89-AD5FBC4660AB}"/>
                </c:ext>
              </c:extLst>
            </c:dLbl>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lumMod val="75000"/>
                        <a:lumOff val="25000"/>
                      </a:schemeClr>
                    </a:solidFill>
                    <a:latin typeface="Arial  "/>
                    <a:ea typeface="+mn-ea"/>
                    <a:cs typeface="+mn-cs"/>
                  </a:defRPr>
                </a:pPr>
                <a:endParaRPr lang="en-US"/>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trendline>
            <c:spPr>
              <a:ln w="19050" cap="rnd">
                <a:solidFill>
                  <a:schemeClr val="accent1"/>
                </a:solidFill>
                <a:prstDash val="sysDot"/>
              </a:ln>
              <a:effectLst/>
            </c:spPr>
            <c:trendlineType val="linear"/>
            <c:dispRSqr val="0"/>
            <c:dispEq val="0"/>
          </c:trendline>
          <c:xVal>
            <c:numRef>
              <c:f>Spring24!$T$4:$T$28</c:f>
              <c:numCache>
                <c:formatCode>General</c:formatCode>
                <c:ptCount val="25"/>
                <c:pt idx="0">
                  <c:v>105</c:v>
                </c:pt>
                <c:pt idx="1">
                  <c:v>80</c:v>
                </c:pt>
                <c:pt idx="2">
                  <c:v>76</c:v>
                </c:pt>
                <c:pt idx="3">
                  <c:v>80</c:v>
                </c:pt>
                <c:pt idx="4">
                  <c:v>86</c:v>
                </c:pt>
                <c:pt idx="5">
                  <c:v>95</c:v>
                </c:pt>
                <c:pt idx="6">
                  <c:v>71</c:v>
                </c:pt>
                <c:pt idx="7">
                  <c:v>76</c:v>
                </c:pt>
                <c:pt idx="8">
                  <c:v>91</c:v>
                </c:pt>
                <c:pt idx="9">
                  <c:v>81</c:v>
                </c:pt>
                <c:pt idx="10">
                  <c:v>67</c:v>
                </c:pt>
                <c:pt idx="11">
                  <c:v>64</c:v>
                </c:pt>
                <c:pt idx="12">
                  <c:v>91</c:v>
                </c:pt>
                <c:pt idx="13">
                  <c:v>88</c:v>
                </c:pt>
                <c:pt idx="14">
                  <c:v>73</c:v>
                </c:pt>
                <c:pt idx="15">
                  <c:v>83</c:v>
                </c:pt>
                <c:pt idx="16">
                  <c:v>127</c:v>
                </c:pt>
                <c:pt idx="17">
                  <c:v>118</c:v>
                </c:pt>
                <c:pt idx="18">
                  <c:v>130</c:v>
                </c:pt>
                <c:pt idx="19">
                  <c:v>101</c:v>
                </c:pt>
                <c:pt idx="20">
                  <c:v>123</c:v>
                </c:pt>
                <c:pt idx="21">
                  <c:v>108</c:v>
                </c:pt>
                <c:pt idx="22">
                  <c:v>97</c:v>
                </c:pt>
                <c:pt idx="23">
                  <c:v>115</c:v>
                </c:pt>
                <c:pt idx="24">
                  <c:v>114</c:v>
                </c:pt>
              </c:numCache>
            </c:numRef>
          </c:xVal>
          <c:yVal>
            <c:numRef>
              <c:f>Spring24!$R$4:$R$28</c:f>
              <c:numCache>
                <c:formatCode>0.0</c:formatCode>
                <c:ptCount val="25"/>
                <c:pt idx="0">
                  <c:v>9.0978000000000065</c:v>
                </c:pt>
                <c:pt idx="1">
                  <c:v>6.5022999999999911</c:v>
                </c:pt>
                <c:pt idx="2">
                  <c:v>5.9839999999999947</c:v>
                </c:pt>
                <c:pt idx="3">
                  <c:v>6.2951999999999941</c:v>
                </c:pt>
                <c:pt idx="4">
                  <c:v>4.9579999999999984</c:v>
                </c:pt>
                <c:pt idx="5">
                  <c:v>5.7811999999999841</c:v>
                </c:pt>
                <c:pt idx="6">
                  <c:v>4.3441999999999865</c:v>
                </c:pt>
                <c:pt idx="7">
                  <c:v>6.2956999999999823</c:v>
                </c:pt>
                <c:pt idx="8">
                  <c:v>4.9598000000000013</c:v>
                </c:pt>
                <c:pt idx="9">
                  <c:v>2.5844999999999914</c:v>
                </c:pt>
                <c:pt idx="10">
                  <c:v>4.5505999999999887</c:v>
                </c:pt>
                <c:pt idx="11">
                  <c:v>4.8550999999999789</c:v>
                </c:pt>
                <c:pt idx="12">
                  <c:v>4.033600000000007</c:v>
                </c:pt>
                <c:pt idx="13">
                  <c:v>4.0398999999999887</c:v>
                </c:pt>
                <c:pt idx="14">
                  <c:v>5.1637999999999948</c:v>
                </c:pt>
                <c:pt idx="15">
                  <c:v>3.6322999999999723</c:v>
                </c:pt>
                <c:pt idx="16">
                  <c:v>4.0364000000000146</c:v>
                </c:pt>
                <c:pt idx="17">
                  <c:v>2.7181999999999817</c:v>
                </c:pt>
                <c:pt idx="18">
                  <c:v>2.3119999999999834</c:v>
                </c:pt>
                <c:pt idx="19">
                  <c:v>2.0090999999999752</c:v>
                </c:pt>
                <c:pt idx="20">
                  <c:v>1.9047999999999803</c:v>
                </c:pt>
                <c:pt idx="21">
                  <c:v>1.4000000000000057</c:v>
                </c:pt>
                <c:pt idx="22">
                  <c:v>2.0098999999999876</c:v>
                </c:pt>
                <c:pt idx="23">
                  <c:v>1.1009999999999991</c:v>
                </c:pt>
                <c:pt idx="24">
                  <c:v>2.3041999999999945</c:v>
                </c:pt>
              </c:numCache>
            </c:numRef>
          </c:yVal>
          <c:smooth val="0"/>
          <c:extLst>
            <c:ext xmlns:c15="http://schemas.microsoft.com/office/drawing/2012/chart" uri="{02D57815-91ED-43cb-92C2-25804820EDAC}">
              <c15:datalabelsRange>
                <c15:f>Spring24!$N$4:$N$28</c15:f>
                <c15:dlblRangeCache>
                  <c:ptCount val="25"/>
                  <c:pt idx="0">
                    <c:v>MT</c:v>
                  </c:pt>
                  <c:pt idx="1">
                    <c:v>RO</c:v>
                  </c:pt>
                  <c:pt idx="2">
                    <c:v>HU</c:v>
                  </c:pt>
                  <c:pt idx="3">
                    <c:v>PL</c:v>
                  </c:pt>
                  <c:pt idx="4">
                    <c:v>LT</c:v>
                  </c:pt>
                  <c:pt idx="5">
                    <c:v>CY</c:v>
                  </c:pt>
                  <c:pt idx="6">
                    <c:v>LV</c:v>
                  </c:pt>
                  <c:pt idx="7">
                    <c:v>HR</c:v>
                  </c:pt>
                  <c:pt idx="8">
                    <c:v>SI</c:v>
                  </c:pt>
                  <c:pt idx="9">
                    <c:v>EE</c:v>
                  </c:pt>
                  <c:pt idx="10">
                    <c:v>GR</c:v>
                  </c:pt>
                  <c:pt idx="11">
                    <c:v>BG</c:v>
                  </c:pt>
                  <c:pt idx="12">
                    <c:v>CZ</c:v>
                  </c:pt>
                  <c:pt idx="13">
                    <c:v>ES</c:v>
                  </c:pt>
                  <c:pt idx="14">
                    <c:v>SK</c:v>
                  </c:pt>
                  <c:pt idx="15">
                    <c:v>PT</c:v>
                  </c:pt>
                  <c:pt idx="16">
                    <c:v>DK</c:v>
                  </c:pt>
                  <c:pt idx="17">
                    <c:v>BE</c:v>
                  </c:pt>
                  <c:pt idx="18">
                    <c:v>NL</c:v>
                  </c:pt>
                  <c:pt idx="19">
                    <c:v>FR</c:v>
                  </c:pt>
                  <c:pt idx="20">
                    <c:v>AT</c:v>
                  </c:pt>
                  <c:pt idx="21">
                    <c:v>FI</c:v>
                  </c:pt>
                  <c:pt idx="22">
                    <c:v>IT</c:v>
                  </c:pt>
                  <c:pt idx="23">
                    <c:v>DE</c:v>
                  </c:pt>
                  <c:pt idx="24">
                    <c:v>SE</c:v>
                  </c:pt>
                </c15:dlblRangeCache>
              </c15:datalabelsRange>
            </c:ext>
            <c:ext xmlns:c16="http://schemas.microsoft.com/office/drawing/2014/chart" uri="{C3380CC4-5D6E-409C-BE32-E72D297353CC}">
              <c16:uniqueId val="{0000001A-F981-4F94-AB89-AD5FBC4660AB}"/>
            </c:ext>
          </c:extLst>
        </c:ser>
        <c:dLbls>
          <c:showLegendKey val="0"/>
          <c:showVal val="0"/>
          <c:showCatName val="0"/>
          <c:showSerName val="0"/>
          <c:showPercent val="0"/>
          <c:showBubbleSize val="0"/>
        </c:dLbls>
        <c:axId val="1285800304"/>
        <c:axId val="1553841184"/>
      </c:scatterChart>
      <c:valAx>
        <c:axId val="1285800304"/>
        <c:scaling>
          <c:orientation val="minMax"/>
          <c:min val="60"/>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mn-lt"/>
                <a:ea typeface="+mn-ea"/>
                <a:cs typeface="+mn-cs"/>
              </a:defRPr>
            </a:pPr>
            <a:endParaRPr lang="en-US"/>
          </a:p>
        </c:txPr>
        <c:crossAx val="1553841184"/>
        <c:crosses val="autoZero"/>
        <c:crossBetween val="midCat"/>
      </c:valAx>
      <c:valAx>
        <c:axId val="1553841184"/>
        <c:scaling>
          <c:orientation val="minMax"/>
          <c:max val="7"/>
          <c:min val="1"/>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mn-lt"/>
                <a:ea typeface="+mn-ea"/>
                <a:cs typeface="+mn-cs"/>
              </a:defRPr>
            </a:pPr>
            <a:endParaRPr lang="en-US"/>
          </a:p>
        </c:txPr>
        <c:crossAx val="1285800304"/>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4493641073951956E-2"/>
          <c:y val="9.5940959409594101E-2"/>
          <c:w val="0.95101271785209607"/>
          <c:h val="0.77306273062730624"/>
        </c:manualLayout>
      </c:layout>
      <c:barChart>
        <c:barDir val="bar"/>
        <c:grouping val="stacked"/>
        <c:varyColors val="0"/>
        <c:ser>
          <c:idx val="0"/>
          <c:order val="0"/>
          <c:spPr>
            <a:solidFill>
              <a:schemeClr val="accent4"/>
            </a:solidFill>
            <a:ln>
              <a:noFill/>
            </a:ln>
          </c:spPr>
          <c:invertIfNegative val="0"/>
          <c:dLbls>
            <c:dLbl>
              <c:idx val="0"/>
              <c:layout>
                <c:manualLayout>
                  <c:x val="-4.7103155911446069E-4"/>
                  <c:y val="-5.5350553505535052E-3"/>
                </c:manualLayout>
              </c:layout>
              <c:numFmt formatCode="#,##0&quot;%&quot;;&quot;-&quot;#,##0&quot;%&quot;" sourceLinked="0"/>
              <c:spPr>
                <a:noFill/>
                <a:ln>
                  <a:noFill/>
                </a:ln>
              </c:spPr>
              <c:txPr>
                <a:bodyPr wrap="none"/>
                <a:lstStyle/>
                <a:p>
                  <a:pPr>
                    <a:defRPr sz="12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AEE-44F6-B0B7-1E762845572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96.036485303770689</c:v>
                </c:pt>
              </c:numCache>
            </c:numRef>
          </c:val>
          <c:extLst>
            <c:ext xmlns:c16="http://schemas.microsoft.com/office/drawing/2014/chart" uri="{C3380CC4-5D6E-409C-BE32-E72D297353CC}">
              <c16:uniqueId val="{00000001-5AEE-44F6-B0B7-1E762845572E}"/>
            </c:ext>
          </c:extLst>
        </c:ser>
        <c:ser>
          <c:idx val="1"/>
          <c:order val="1"/>
          <c:spPr>
            <a:solidFill>
              <a:srgbClr val="FAA0DF"/>
            </a:solidFill>
            <a:ln>
              <a:noFill/>
            </a:ln>
          </c:spPr>
          <c:invertIfNegative val="0"/>
          <c:val>
            <c:numRef>
              <c:f>Sheet1!$A$2</c:f>
              <c:numCache>
                <c:formatCode>General</c:formatCode>
                <c:ptCount val="1"/>
                <c:pt idx="0">
                  <c:v>3.3183514453115515</c:v>
                </c:pt>
              </c:numCache>
            </c:numRef>
          </c:val>
          <c:extLst>
            <c:ext xmlns:c16="http://schemas.microsoft.com/office/drawing/2014/chart" uri="{C3380CC4-5D6E-409C-BE32-E72D297353CC}">
              <c16:uniqueId val="{00000002-5AEE-44F6-B0B7-1E762845572E}"/>
            </c:ext>
          </c:extLst>
        </c:ser>
        <c:ser>
          <c:idx val="2"/>
          <c:order val="2"/>
          <c:spPr>
            <a:solidFill>
              <a:srgbClr val="ED2E7B"/>
            </a:solidFill>
            <a:ln>
              <a:noFill/>
            </a:ln>
          </c:spPr>
          <c:invertIfNegative val="0"/>
          <c:val>
            <c:numRef>
              <c:f>Sheet1!$A$3</c:f>
              <c:numCache>
                <c:formatCode>General</c:formatCode>
                <c:ptCount val="1"/>
                <c:pt idx="0">
                  <c:v>0.54548659227384722</c:v>
                </c:pt>
              </c:numCache>
            </c:numRef>
          </c:val>
          <c:extLst>
            <c:ext xmlns:c16="http://schemas.microsoft.com/office/drawing/2014/chart" uri="{C3380CC4-5D6E-409C-BE32-E72D297353CC}">
              <c16:uniqueId val="{00000003-5AEE-44F6-B0B7-1E762845572E}"/>
            </c:ext>
          </c:extLst>
        </c:ser>
        <c:ser>
          <c:idx val="3"/>
          <c:order val="3"/>
          <c:spPr>
            <a:solidFill>
              <a:srgbClr val="5F497A"/>
            </a:solidFill>
            <a:ln>
              <a:noFill/>
            </a:ln>
          </c:spPr>
          <c:invertIfNegative val="0"/>
          <c:dLbls>
            <c:dLbl>
              <c:idx val="0"/>
              <c:layout>
                <c:manualLayout>
                  <c:x val="-1.7428167687235045E-2"/>
                  <c:y val="-0.38560885608856088"/>
                </c:manualLayout>
              </c:layout>
              <c:numFmt formatCode="#,##0&quot;%&quot;;&quot;-&quot;#,##0&quot;%&quot;" sourceLinked="0"/>
              <c:spPr>
                <a:noFill/>
                <a:ln>
                  <a:noFill/>
                </a:ln>
              </c:spPr>
              <c:txPr>
                <a:bodyPr wrap="none"/>
                <a:lstStyle/>
                <a:p>
                  <a:pPr>
                    <a:defRPr sz="12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5AEE-44F6-B0B7-1E762845572E}"/>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c:f>
              <c:numCache>
                <c:formatCode>General</c:formatCode>
                <c:ptCount val="1"/>
                <c:pt idx="0">
                  <c:v>9.9676658643910176E-2</c:v>
                </c:pt>
              </c:numCache>
            </c:numRef>
          </c:val>
          <c:extLst>
            <c:ext xmlns:c16="http://schemas.microsoft.com/office/drawing/2014/chart" uri="{C3380CC4-5D6E-409C-BE32-E72D297353CC}">
              <c16:uniqueId val="{00000005-5AEE-44F6-B0B7-1E762845572E}"/>
            </c:ext>
          </c:extLst>
        </c:ser>
        <c:dLbls>
          <c:showLegendKey val="0"/>
          <c:showVal val="0"/>
          <c:showCatName val="0"/>
          <c:showSerName val="0"/>
          <c:showPercent val="0"/>
          <c:showBubbleSize val="0"/>
        </c:dLbls>
        <c:gapWidth val="60"/>
        <c:overlap val="100"/>
        <c:axId val="827159087"/>
        <c:axId val="1"/>
      </c:barChart>
      <c:catAx>
        <c:axId val="827159087"/>
        <c:scaling>
          <c:orientation val="maxMin"/>
        </c:scaling>
        <c:delete val="1"/>
        <c:axPos val="l"/>
        <c:majorTickMark val="out"/>
        <c:minorTickMark val="none"/>
        <c:tickLblPos val="nextTo"/>
        <c:crossAx val="1"/>
        <c:crosses val="min"/>
        <c:auto val="0"/>
        <c:lblAlgn val="ctr"/>
        <c:lblOffset val="100"/>
        <c:noMultiLvlLbl val="0"/>
      </c:catAx>
      <c:valAx>
        <c:axId val="1"/>
        <c:scaling>
          <c:orientation val="minMax"/>
          <c:max val="100"/>
          <c:min val="0"/>
        </c:scaling>
        <c:delete val="1"/>
        <c:axPos val="b"/>
        <c:numFmt formatCode="General" sourceLinked="1"/>
        <c:majorTickMark val="out"/>
        <c:minorTickMark val="none"/>
        <c:tickLblPos val="nextTo"/>
        <c:crossAx val="827159087"/>
        <c:crosses val="max"/>
        <c:crossBetween val="between"/>
      </c:valAx>
    </c:plotArea>
    <c:plotVisOnly val="0"/>
    <c:dispBlanksAs val="gap"/>
    <c:showDLblsOverMax val="1"/>
  </c:chart>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4493641073951956E-2"/>
          <c:y val="9.9236641221374045E-2"/>
          <c:w val="0.95101271785209607"/>
          <c:h val="0.80152671755725191"/>
        </c:manualLayout>
      </c:layout>
      <c:barChart>
        <c:barDir val="bar"/>
        <c:grouping val="stacked"/>
        <c:varyColors val="0"/>
        <c:ser>
          <c:idx val="0"/>
          <c:order val="0"/>
          <c:spPr>
            <a:solidFill>
              <a:schemeClr val="accent4"/>
            </a:solidFill>
            <a:ln>
              <a:noFill/>
            </a:ln>
          </c:spPr>
          <c:invertIfNegative val="0"/>
          <c:dLbls>
            <c:dLbl>
              <c:idx val="0"/>
              <c:layout>
                <c:manualLayout>
                  <c:x val="-4.7103155911446069E-4"/>
                  <c:y val="-5.7251908396946565E-3"/>
                </c:manualLayout>
              </c:layout>
              <c:numFmt formatCode="#,##0&quot;%&quot;;&quot;-&quot;#,##0&quot;%&quot;" sourceLinked="0"/>
              <c:spPr>
                <a:noFill/>
                <a:ln>
                  <a:noFill/>
                </a:ln>
              </c:spPr>
              <c:txPr>
                <a:bodyPr wrap="none"/>
                <a:lstStyle/>
                <a:p>
                  <a:pPr>
                    <a:defRPr sz="12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65D-4861-BCF1-5EE3E2B6A51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43.949796763809076</c:v>
                </c:pt>
              </c:numCache>
            </c:numRef>
          </c:val>
          <c:extLst>
            <c:ext xmlns:c16="http://schemas.microsoft.com/office/drawing/2014/chart" uri="{C3380CC4-5D6E-409C-BE32-E72D297353CC}">
              <c16:uniqueId val="{00000001-865D-4861-BCF1-5EE3E2B6A51F}"/>
            </c:ext>
          </c:extLst>
        </c:ser>
        <c:ser>
          <c:idx val="1"/>
          <c:order val="1"/>
          <c:spPr>
            <a:solidFill>
              <a:srgbClr val="FAA0DF"/>
            </a:solidFill>
            <a:ln>
              <a:noFill/>
            </a:ln>
          </c:spPr>
          <c:invertIfNegative val="0"/>
          <c:dLbls>
            <c:dLbl>
              <c:idx val="0"/>
              <c:layout>
                <c:manualLayout>
                  <c:x val="0"/>
                  <c:y val="-5.7251908396946565E-3"/>
                </c:manualLayout>
              </c:layout>
              <c:numFmt formatCode="#,##0&quot;%&quot;;&quot;-&quot;#,##0&quot;%&quot;" sourceLinked="0"/>
              <c:spPr>
                <a:noFill/>
                <a:ln>
                  <a:noFill/>
                </a:ln>
              </c:spPr>
              <c:txPr>
                <a:bodyPr wrap="none"/>
                <a:lstStyle/>
                <a:p>
                  <a:pPr>
                    <a:defRPr sz="12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65D-4861-BCF1-5EE3E2B6A51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18.903492922751354</c:v>
                </c:pt>
              </c:numCache>
            </c:numRef>
          </c:val>
          <c:extLst>
            <c:ext xmlns:c16="http://schemas.microsoft.com/office/drawing/2014/chart" uri="{C3380CC4-5D6E-409C-BE32-E72D297353CC}">
              <c16:uniqueId val="{00000003-865D-4861-BCF1-5EE3E2B6A51F}"/>
            </c:ext>
          </c:extLst>
        </c:ser>
        <c:ser>
          <c:idx val="2"/>
          <c:order val="2"/>
          <c:spPr>
            <a:solidFill>
              <a:srgbClr val="ED2E7B"/>
            </a:solidFill>
            <a:ln>
              <a:noFill/>
            </a:ln>
          </c:spPr>
          <c:invertIfNegative val="0"/>
          <c:dLbls>
            <c:dLbl>
              <c:idx val="0"/>
              <c:layout>
                <c:manualLayout>
                  <c:x val="0"/>
                  <c:y val="-5.7251908396946565E-3"/>
                </c:manualLayout>
              </c:layout>
              <c:numFmt formatCode="#,##0&quot;%&quot;;&quot;-&quot;#,##0&quot;%&quot;" sourceLinked="0"/>
              <c:spPr>
                <a:noFill/>
                <a:ln>
                  <a:noFill/>
                </a:ln>
              </c:spPr>
              <c:txPr>
                <a:bodyPr wrap="none"/>
                <a:lstStyle/>
                <a:p>
                  <a:pPr>
                    <a:defRPr sz="12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865D-4861-BCF1-5EE3E2B6A51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f>
              <c:numCache>
                <c:formatCode>General</c:formatCode>
                <c:ptCount val="1"/>
                <c:pt idx="0">
                  <c:v>14.935793424169642</c:v>
                </c:pt>
              </c:numCache>
            </c:numRef>
          </c:val>
          <c:extLst>
            <c:ext xmlns:c16="http://schemas.microsoft.com/office/drawing/2014/chart" uri="{C3380CC4-5D6E-409C-BE32-E72D297353CC}">
              <c16:uniqueId val="{00000005-865D-4861-BCF1-5EE3E2B6A51F}"/>
            </c:ext>
          </c:extLst>
        </c:ser>
        <c:ser>
          <c:idx val="3"/>
          <c:order val="3"/>
          <c:spPr>
            <a:solidFill>
              <a:srgbClr val="5F497A"/>
            </a:solidFill>
            <a:ln>
              <a:noFill/>
            </a:ln>
          </c:spPr>
          <c:invertIfNegative val="0"/>
          <c:dLbls>
            <c:dLbl>
              <c:idx val="0"/>
              <c:layout>
                <c:manualLayout>
                  <c:x val="0"/>
                  <c:y val="-5.7251908396946565E-3"/>
                </c:manualLayout>
              </c:layout>
              <c:numFmt formatCode="#,##0&quot;%&quot;;&quot;-&quot;#,##0&quot;%&quot;" sourceLinked="0"/>
              <c:spPr>
                <a:noFill/>
                <a:ln>
                  <a:noFill/>
                </a:ln>
              </c:spPr>
              <c:txPr>
                <a:bodyPr wrap="none"/>
                <a:lstStyle/>
                <a:p>
                  <a:pPr>
                    <a:defRPr sz="12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865D-4861-BCF1-5EE3E2B6A51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c:f>
              <c:numCache>
                <c:formatCode>General</c:formatCode>
                <c:ptCount val="1"/>
                <c:pt idx="0">
                  <c:v>22.210916889269928</c:v>
                </c:pt>
              </c:numCache>
            </c:numRef>
          </c:val>
          <c:extLst>
            <c:ext xmlns:c16="http://schemas.microsoft.com/office/drawing/2014/chart" uri="{C3380CC4-5D6E-409C-BE32-E72D297353CC}">
              <c16:uniqueId val="{00000007-865D-4861-BCF1-5EE3E2B6A51F}"/>
            </c:ext>
          </c:extLst>
        </c:ser>
        <c:dLbls>
          <c:showLegendKey val="0"/>
          <c:showVal val="0"/>
          <c:showCatName val="0"/>
          <c:showSerName val="0"/>
          <c:showPercent val="0"/>
          <c:showBubbleSize val="0"/>
        </c:dLbls>
        <c:gapWidth val="60"/>
        <c:overlap val="100"/>
        <c:axId val="1031440912"/>
        <c:axId val="1"/>
      </c:barChart>
      <c:catAx>
        <c:axId val="1031440912"/>
        <c:scaling>
          <c:orientation val="maxMin"/>
        </c:scaling>
        <c:delete val="1"/>
        <c:axPos val="l"/>
        <c:majorTickMark val="out"/>
        <c:minorTickMark val="none"/>
        <c:tickLblPos val="nextTo"/>
        <c:crossAx val="1"/>
        <c:crosses val="min"/>
        <c:auto val="0"/>
        <c:lblAlgn val="ctr"/>
        <c:lblOffset val="100"/>
        <c:noMultiLvlLbl val="0"/>
      </c:catAx>
      <c:valAx>
        <c:axId val="1"/>
        <c:scaling>
          <c:orientation val="minMax"/>
          <c:max val="100"/>
          <c:min val="0"/>
        </c:scaling>
        <c:delete val="1"/>
        <c:axPos val="b"/>
        <c:numFmt formatCode="General" sourceLinked="1"/>
        <c:majorTickMark val="out"/>
        <c:minorTickMark val="none"/>
        <c:tickLblPos val="nextTo"/>
        <c:crossAx val="1031440912"/>
        <c:crosses val="max"/>
        <c:crossBetween val="between"/>
      </c:valAx>
    </c:plotArea>
    <c:plotVisOnly val="0"/>
    <c:dispBlanksAs val="gap"/>
    <c:showDLblsOverMax val="1"/>
  </c:chart>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4493641073951956E-2"/>
          <c:y val="9.9426386233269604E-2"/>
          <c:w val="0.95101271785209607"/>
          <c:h val="0.80114722753346079"/>
        </c:manualLayout>
      </c:layout>
      <c:barChart>
        <c:barDir val="bar"/>
        <c:grouping val="stacked"/>
        <c:varyColors val="0"/>
        <c:ser>
          <c:idx val="0"/>
          <c:order val="0"/>
          <c:spPr>
            <a:solidFill>
              <a:schemeClr val="accent4"/>
            </a:solidFill>
            <a:ln>
              <a:noFill/>
            </a:ln>
          </c:spPr>
          <c:invertIfNegative val="0"/>
          <c:dLbls>
            <c:dLbl>
              <c:idx val="0"/>
              <c:layout>
                <c:manualLayout>
                  <c:x val="0"/>
                  <c:y val="-5.7361376673040155E-3"/>
                </c:manualLayout>
              </c:layout>
              <c:numFmt formatCode="#,##0&quot;%&quot;;&quot;-&quot;#,##0&quot;%&quot;" sourceLinked="0"/>
              <c:spPr>
                <a:noFill/>
                <a:ln>
                  <a:noFill/>
                </a:ln>
              </c:spPr>
              <c:txPr>
                <a:bodyPr wrap="none"/>
                <a:lstStyle/>
                <a:p>
                  <a:pPr>
                    <a:defRPr sz="12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D56-4BD1-A7F7-35D2E698E5C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c:f>
              <c:numCache>
                <c:formatCode>General</c:formatCode>
                <c:ptCount val="1"/>
                <c:pt idx="0">
                  <c:v>20.582458503765579</c:v>
                </c:pt>
              </c:numCache>
            </c:numRef>
          </c:val>
          <c:extLst>
            <c:ext xmlns:c16="http://schemas.microsoft.com/office/drawing/2014/chart" uri="{C3380CC4-5D6E-409C-BE32-E72D297353CC}">
              <c16:uniqueId val="{00000001-5D56-4BD1-A7F7-35D2E698E5CA}"/>
            </c:ext>
          </c:extLst>
        </c:ser>
        <c:ser>
          <c:idx val="1"/>
          <c:order val="1"/>
          <c:spPr>
            <a:solidFill>
              <a:srgbClr val="FAA0DF"/>
            </a:solidFill>
            <a:ln>
              <a:noFill/>
            </a:ln>
          </c:spPr>
          <c:invertIfNegative val="0"/>
          <c:dLbls>
            <c:dLbl>
              <c:idx val="0"/>
              <c:layout>
                <c:manualLayout>
                  <c:x val="0"/>
                  <c:y val="-5.7361376673040155E-3"/>
                </c:manualLayout>
              </c:layout>
              <c:numFmt formatCode="#,##0&quot;%&quot;;&quot;-&quot;#,##0&quot;%&quot;" sourceLinked="0"/>
              <c:spPr>
                <a:noFill/>
                <a:ln>
                  <a:noFill/>
                </a:ln>
              </c:spPr>
              <c:txPr>
                <a:bodyPr wrap="none"/>
                <a:lstStyle/>
                <a:p>
                  <a:pPr>
                    <a:defRPr sz="12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5D56-4BD1-A7F7-35D2E698E5C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c:f>
              <c:numCache>
                <c:formatCode>General</c:formatCode>
                <c:ptCount val="1"/>
                <c:pt idx="0">
                  <c:v>20.113356035244575</c:v>
                </c:pt>
              </c:numCache>
            </c:numRef>
          </c:val>
          <c:extLst>
            <c:ext xmlns:c16="http://schemas.microsoft.com/office/drawing/2014/chart" uri="{C3380CC4-5D6E-409C-BE32-E72D297353CC}">
              <c16:uniqueId val="{00000003-5D56-4BD1-A7F7-35D2E698E5CA}"/>
            </c:ext>
          </c:extLst>
        </c:ser>
        <c:ser>
          <c:idx val="2"/>
          <c:order val="2"/>
          <c:spPr>
            <a:solidFill>
              <a:srgbClr val="ED2E7B"/>
            </a:solidFill>
            <a:ln>
              <a:noFill/>
            </a:ln>
          </c:spPr>
          <c:invertIfNegative val="0"/>
          <c:dLbls>
            <c:dLbl>
              <c:idx val="0"/>
              <c:layout>
                <c:manualLayout>
                  <c:x val="-4.7103155911446069E-4"/>
                  <c:y val="-5.7361376673040155E-3"/>
                </c:manualLayout>
              </c:layout>
              <c:numFmt formatCode="#,##0&quot;%&quot;;&quot;-&quot;#,##0&quot;%&quot;" sourceLinked="0"/>
              <c:spPr>
                <a:noFill/>
                <a:ln>
                  <a:noFill/>
                </a:ln>
              </c:spPr>
              <c:txPr>
                <a:bodyPr wrap="none"/>
                <a:lstStyle/>
                <a:p>
                  <a:pPr>
                    <a:defRPr sz="12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5D56-4BD1-A7F7-35D2E698E5C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c:f>
              <c:numCache>
                <c:formatCode>General</c:formatCode>
                <c:ptCount val="1"/>
                <c:pt idx="0">
                  <c:v>20.68147951982483</c:v>
                </c:pt>
              </c:numCache>
            </c:numRef>
          </c:val>
          <c:extLst>
            <c:ext xmlns:c16="http://schemas.microsoft.com/office/drawing/2014/chart" uri="{C3380CC4-5D6E-409C-BE32-E72D297353CC}">
              <c16:uniqueId val="{00000005-5D56-4BD1-A7F7-35D2E698E5CA}"/>
            </c:ext>
          </c:extLst>
        </c:ser>
        <c:ser>
          <c:idx val="3"/>
          <c:order val="3"/>
          <c:spPr>
            <a:solidFill>
              <a:srgbClr val="5F497A"/>
            </a:solidFill>
            <a:ln>
              <a:noFill/>
            </a:ln>
          </c:spPr>
          <c:invertIfNegative val="0"/>
          <c:dLbls>
            <c:dLbl>
              <c:idx val="0"/>
              <c:layout>
                <c:manualLayout>
                  <c:x val="0"/>
                  <c:y val="-5.7361376673040155E-3"/>
                </c:manualLayout>
              </c:layout>
              <c:numFmt formatCode="#,##0&quot;%&quot;;&quot;-&quot;#,##0&quot;%&quot;" sourceLinked="0"/>
              <c:spPr>
                <a:noFill/>
                <a:ln>
                  <a:noFill/>
                </a:ln>
              </c:spPr>
              <c:txPr>
                <a:bodyPr wrap="none"/>
                <a:lstStyle/>
                <a:p>
                  <a:pPr>
                    <a:defRPr sz="12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5D56-4BD1-A7F7-35D2E698E5CA}"/>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c:f>
              <c:numCache>
                <c:formatCode>General</c:formatCode>
                <c:ptCount val="1"/>
                <c:pt idx="0">
                  <c:v>38.622705941165016</c:v>
                </c:pt>
              </c:numCache>
            </c:numRef>
          </c:val>
          <c:extLst>
            <c:ext xmlns:c16="http://schemas.microsoft.com/office/drawing/2014/chart" uri="{C3380CC4-5D6E-409C-BE32-E72D297353CC}">
              <c16:uniqueId val="{00000007-5D56-4BD1-A7F7-35D2E698E5CA}"/>
            </c:ext>
          </c:extLst>
        </c:ser>
        <c:dLbls>
          <c:showLegendKey val="0"/>
          <c:showVal val="0"/>
          <c:showCatName val="0"/>
          <c:showSerName val="0"/>
          <c:showPercent val="0"/>
          <c:showBubbleSize val="0"/>
        </c:dLbls>
        <c:gapWidth val="60"/>
        <c:overlap val="100"/>
        <c:axId val="827121647"/>
        <c:axId val="1"/>
      </c:barChart>
      <c:catAx>
        <c:axId val="827121647"/>
        <c:scaling>
          <c:orientation val="maxMin"/>
        </c:scaling>
        <c:delete val="1"/>
        <c:axPos val="l"/>
        <c:majorTickMark val="out"/>
        <c:minorTickMark val="none"/>
        <c:tickLblPos val="nextTo"/>
        <c:crossAx val="1"/>
        <c:crosses val="min"/>
        <c:auto val="0"/>
        <c:lblAlgn val="ctr"/>
        <c:lblOffset val="100"/>
        <c:noMultiLvlLbl val="0"/>
      </c:catAx>
      <c:valAx>
        <c:axId val="1"/>
        <c:scaling>
          <c:orientation val="minMax"/>
          <c:max val="100"/>
          <c:min val="0"/>
        </c:scaling>
        <c:delete val="1"/>
        <c:axPos val="b"/>
        <c:numFmt formatCode="General" sourceLinked="1"/>
        <c:majorTickMark val="out"/>
        <c:minorTickMark val="none"/>
        <c:tickLblPos val="nextTo"/>
        <c:crossAx val="827121647"/>
        <c:crosses val="max"/>
        <c:crossBetween val="between"/>
      </c:valAx>
    </c:plotArea>
    <c:plotVisOnly val="0"/>
    <c:dispBlanksAs val="gap"/>
    <c:showDLblsOverMax val="1"/>
  </c:chart>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barChart>
        <c:barDir val="bar"/>
        <c:grouping val="stacked"/>
        <c:varyColors val="0"/>
        <c:ser>
          <c:idx val="0"/>
          <c:order val="0"/>
          <c:tx>
            <c:strRef>
              <c:f>Sheet1!$B$1</c:f>
              <c:strCache>
                <c:ptCount val="1"/>
                <c:pt idx="0">
                  <c:v>2000</c:v>
                </c:pt>
              </c:strCache>
            </c:strRef>
          </c:tx>
          <c:spPr>
            <a:solidFill>
              <a:schemeClr val="accent6">
                <a:tint val="54000"/>
              </a:schemeClr>
            </a:solidFill>
            <a:ln>
              <a:noFill/>
            </a:ln>
            <a:effectLst/>
          </c:spPr>
          <c:invertIfNegative val="0"/>
          <c:cat>
            <c:strRef>
              <c:f>Sheet1!$A$2:$A$7</c:f>
              <c:strCache>
                <c:ptCount val="6"/>
                <c:pt idx="0">
                  <c:v>Finlândia</c:v>
                </c:pt>
                <c:pt idx="1">
                  <c:v>Suécia</c:v>
                </c:pt>
                <c:pt idx="2">
                  <c:v>Países Baixos</c:v>
                </c:pt>
                <c:pt idx="3">
                  <c:v>Espanha</c:v>
                </c:pt>
                <c:pt idx="4">
                  <c:v>Irlanda</c:v>
                </c:pt>
                <c:pt idx="5">
                  <c:v>Portugal</c:v>
                </c:pt>
              </c:strCache>
            </c:strRef>
          </c:cat>
          <c:val>
            <c:numRef>
              <c:f>Sheet1!$B$2:$B$7</c:f>
              <c:numCache>
                <c:formatCode>General</c:formatCode>
                <c:ptCount val="6"/>
                <c:pt idx="0">
                  <c:v>33</c:v>
                </c:pt>
                <c:pt idx="1">
                  <c:v>30</c:v>
                </c:pt>
                <c:pt idx="2">
                  <c:v>23</c:v>
                </c:pt>
                <c:pt idx="3">
                  <c:v>23</c:v>
                </c:pt>
                <c:pt idx="4">
                  <c:v>22</c:v>
                </c:pt>
                <c:pt idx="5">
                  <c:v>9</c:v>
                </c:pt>
              </c:numCache>
            </c:numRef>
          </c:val>
          <c:extLst>
            <c:ext xmlns:c16="http://schemas.microsoft.com/office/drawing/2014/chart" uri="{C3380CC4-5D6E-409C-BE32-E72D297353CC}">
              <c16:uniqueId val="{00000000-6D2F-47DC-AB60-653682CB7222}"/>
            </c:ext>
          </c:extLst>
        </c:ser>
        <c:ser>
          <c:idx val="1"/>
          <c:order val="1"/>
          <c:tx>
            <c:strRef>
              <c:f>Sheet1!$C$1</c:f>
              <c:strCache>
                <c:ptCount val="1"/>
                <c:pt idx="0">
                  <c:v>2005</c:v>
                </c:pt>
              </c:strCache>
            </c:strRef>
          </c:tx>
          <c:spPr>
            <a:solidFill>
              <a:schemeClr val="accent6">
                <a:tint val="77000"/>
              </a:schemeClr>
            </a:solidFill>
            <a:ln>
              <a:noFill/>
            </a:ln>
            <a:effectLst/>
          </c:spPr>
          <c:invertIfNegative val="0"/>
          <c:cat>
            <c:strRef>
              <c:f>Sheet1!$A$2:$A$7</c:f>
              <c:strCache>
                <c:ptCount val="6"/>
                <c:pt idx="0">
                  <c:v>Finlândia</c:v>
                </c:pt>
                <c:pt idx="1">
                  <c:v>Suécia</c:v>
                </c:pt>
                <c:pt idx="2">
                  <c:v>Países Baixos</c:v>
                </c:pt>
                <c:pt idx="3">
                  <c:v>Espanha</c:v>
                </c:pt>
                <c:pt idx="4">
                  <c:v>Irlanda</c:v>
                </c:pt>
                <c:pt idx="5">
                  <c:v>Portugal</c:v>
                </c:pt>
              </c:strCache>
            </c:strRef>
          </c:cat>
          <c:val>
            <c:numRef>
              <c:f>Sheet1!$C$2:$C$7</c:f>
              <c:numCache>
                <c:formatCode>General</c:formatCode>
                <c:ptCount val="6"/>
                <c:pt idx="0">
                  <c:v>2</c:v>
                </c:pt>
                <c:pt idx="1">
                  <c:v>0</c:v>
                </c:pt>
                <c:pt idx="2">
                  <c:v>7</c:v>
                </c:pt>
                <c:pt idx="3">
                  <c:v>6</c:v>
                </c:pt>
                <c:pt idx="4">
                  <c:v>7</c:v>
                </c:pt>
                <c:pt idx="5">
                  <c:v>4</c:v>
                </c:pt>
              </c:numCache>
            </c:numRef>
          </c:val>
          <c:extLst>
            <c:ext xmlns:c16="http://schemas.microsoft.com/office/drawing/2014/chart" uri="{C3380CC4-5D6E-409C-BE32-E72D297353CC}">
              <c16:uniqueId val="{00000001-6D2F-47DC-AB60-653682CB7222}"/>
            </c:ext>
          </c:extLst>
        </c:ser>
        <c:ser>
          <c:idx val="2"/>
          <c:order val="2"/>
          <c:tx>
            <c:strRef>
              <c:f>Sheet1!$D$1</c:f>
              <c:strCache>
                <c:ptCount val="1"/>
                <c:pt idx="0">
                  <c:v>2010</c:v>
                </c:pt>
              </c:strCache>
            </c:strRef>
          </c:tx>
          <c:spPr>
            <a:solidFill>
              <a:schemeClr val="accent6"/>
            </a:solidFill>
            <a:ln>
              <a:noFill/>
            </a:ln>
            <a:effectLst/>
          </c:spPr>
          <c:invertIfNegative val="0"/>
          <c:cat>
            <c:strRef>
              <c:f>Sheet1!$A$2:$A$7</c:f>
              <c:strCache>
                <c:ptCount val="6"/>
                <c:pt idx="0">
                  <c:v>Finlândia</c:v>
                </c:pt>
                <c:pt idx="1">
                  <c:v>Suécia</c:v>
                </c:pt>
                <c:pt idx="2">
                  <c:v>Países Baixos</c:v>
                </c:pt>
                <c:pt idx="3">
                  <c:v>Espanha</c:v>
                </c:pt>
                <c:pt idx="4">
                  <c:v>Irlanda</c:v>
                </c:pt>
                <c:pt idx="5">
                  <c:v>Portugal</c:v>
                </c:pt>
              </c:strCache>
            </c:strRef>
          </c:cat>
          <c:val>
            <c:numRef>
              <c:f>Sheet1!$D$2:$D$7</c:f>
              <c:numCache>
                <c:formatCode>General</c:formatCode>
                <c:ptCount val="6"/>
                <c:pt idx="0">
                  <c:v>3</c:v>
                </c:pt>
                <c:pt idx="1">
                  <c:v>4</c:v>
                </c:pt>
                <c:pt idx="2">
                  <c:v>2</c:v>
                </c:pt>
                <c:pt idx="3">
                  <c:v>2</c:v>
                </c:pt>
                <c:pt idx="4">
                  <c:v>9</c:v>
                </c:pt>
                <c:pt idx="5">
                  <c:v>2</c:v>
                </c:pt>
              </c:numCache>
            </c:numRef>
          </c:val>
          <c:extLst>
            <c:ext xmlns:c16="http://schemas.microsoft.com/office/drawing/2014/chart" uri="{C3380CC4-5D6E-409C-BE32-E72D297353CC}">
              <c16:uniqueId val="{00000002-6D2F-47DC-AB60-653682CB7222}"/>
            </c:ext>
          </c:extLst>
        </c:ser>
        <c:ser>
          <c:idx val="3"/>
          <c:order val="3"/>
          <c:tx>
            <c:strRef>
              <c:f>Sheet1!$E$1</c:f>
              <c:strCache>
                <c:ptCount val="1"/>
                <c:pt idx="0">
                  <c:v>2014</c:v>
                </c:pt>
              </c:strCache>
            </c:strRef>
          </c:tx>
          <c:spPr>
            <a:solidFill>
              <a:schemeClr val="accent6">
                <a:shade val="76000"/>
              </a:schemeClr>
            </a:solidFill>
            <a:ln>
              <a:noFill/>
            </a:ln>
            <a:effectLst/>
          </c:spPr>
          <c:invertIfNegative val="0"/>
          <c:cat>
            <c:strRef>
              <c:f>Sheet1!$A$2:$A$7</c:f>
              <c:strCache>
                <c:ptCount val="6"/>
                <c:pt idx="0">
                  <c:v>Finlândia</c:v>
                </c:pt>
                <c:pt idx="1">
                  <c:v>Suécia</c:v>
                </c:pt>
                <c:pt idx="2">
                  <c:v>Países Baixos</c:v>
                </c:pt>
                <c:pt idx="3">
                  <c:v>Espanha</c:v>
                </c:pt>
                <c:pt idx="4">
                  <c:v>Irlanda</c:v>
                </c:pt>
                <c:pt idx="5">
                  <c:v>Portugal</c:v>
                </c:pt>
              </c:strCache>
            </c:strRef>
          </c:cat>
          <c:val>
            <c:numRef>
              <c:f>Sheet1!$E$2:$E$7</c:f>
              <c:numCache>
                <c:formatCode>General</c:formatCode>
                <c:ptCount val="6"/>
                <c:pt idx="0">
                  <c:v>4</c:v>
                </c:pt>
                <c:pt idx="1">
                  <c:v>5</c:v>
                </c:pt>
                <c:pt idx="2">
                  <c:v>2</c:v>
                </c:pt>
                <c:pt idx="3">
                  <c:v>4</c:v>
                </c:pt>
                <c:pt idx="4">
                  <c:v>3</c:v>
                </c:pt>
                <c:pt idx="5">
                  <c:v>7</c:v>
                </c:pt>
              </c:numCache>
            </c:numRef>
          </c:val>
          <c:extLst>
            <c:ext xmlns:c16="http://schemas.microsoft.com/office/drawing/2014/chart" uri="{C3380CC4-5D6E-409C-BE32-E72D297353CC}">
              <c16:uniqueId val="{00000004-6D2F-47DC-AB60-653682CB7222}"/>
            </c:ext>
          </c:extLst>
        </c:ser>
        <c:ser>
          <c:idx val="4"/>
          <c:order val="4"/>
          <c:tx>
            <c:strRef>
              <c:f>Sheet1!$F$1</c:f>
              <c:strCache>
                <c:ptCount val="1"/>
                <c:pt idx="0">
                  <c:v>2019</c:v>
                </c:pt>
              </c:strCache>
            </c:strRef>
          </c:tx>
          <c:spPr>
            <a:solidFill>
              <a:schemeClr val="accent6">
                <a:shade val="53000"/>
              </a:schemeClr>
            </a:solidFill>
            <a:ln>
              <a:noFill/>
            </a:ln>
            <a:effectLst/>
          </c:spPr>
          <c:invertIfNegative val="0"/>
          <c:cat>
            <c:strRef>
              <c:f>Sheet1!$A$2:$A$7</c:f>
              <c:strCache>
                <c:ptCount val="6"/>
                <c:pt idx="0">
                  <c:v>Finlândia</c:v>
                </c:pt>
                <c:pt idx="1">
                  <c:v>Suécia</c:v>
                </c:pt>
                <c:pt idx="2">
                  <c:v>Países Baixos</c:v>
                </c:pt>
                <c:pt idx="3">
                  <c:v>Espanha</c:v>
                </c:pt>
                <c:pt idx="4">
                  <c:v>Irlanda</c:v>
                </c:pt>
                <c:pt idx="5">
                  <c:v>Portugal</c:v>
                </c:pt>
              </c:strCache>
            </c:strRef>
          </c:cat>
          <c:val>
            <c:numRef>
              <c:f>Sheet1!$F$2:$F$7</c:f>
              <c:numCache>
                <c:formatCode>General</c:formatCode>
                <c:ptCount val="6"/>
                <c:pt idx="0">
                  <c:v>4</c:v>
                </c:pt>
                <c:pt idx="1">
                  <c:v>4</c:v>
                </c:pt>
                <c:pt idx="2">
                  <c:v>5</c:v>
                </c:pt>
                <c:pt idx="3">
                  <c:v>3</c:v>
                </c:pt>
                <c:pt idx="4">
                  <c:v>6</c:v>
                </c:pt>
                <c:pt idx="5">
                  <c:v>4</c:v>
                </c:pt>
              </c:numCache>
            </c:numRef>
          </c:val>
          <c:extLst>
            <c:ext xmlns:c16="http://schemas.microsoft.com/office/drawing/2014/chart" uri="{C3380CC4-5D6E-409C-BE32-E72D297353CC}">
              <c16:uniqueId val="{00000005-6D2F-47DC-AB60-653682CB7222}"/>
            </c:ext>
          </c:extLst>
        </c:ser>
        <c:dLbls>
          <c:showLegendKey val="0"/>
          <c:showVal val="0"/>
          <c:showCatName val="0"/>
          <c:showSerName val="0"/>
          <c:showPercent val="0"/>
          <c:showBubbleSize val="0"/>
        </c:dLbls>
        <c:gapWidth val="150"/>
        <c:overlap val="100"/>
        <c:axId val="406881279"/>
        <c:axId val="644266367"/>
      </c:barChart>
      <c:catAx>
        <c:axId val="406881279"/>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Open Sans Extrabold" panose="020B0906030804020204"/>
                <a:ea typeface="+mn-ea"/>
                <a:cs typeface="+mn-cs"/>
              </a:defRPr>
            </a:pPr>
            <a:endParaRPr lang="en-US"/>
          </a:p>
        </c:txPr>
        <c:crossAx val="644266367"/>
        <c:crosses val="autoZero"/>
        <c:auto val="1"/>
        <c:lblAlgn val="ctr"/>
        <c:lblOffset val="100"/>
        <c:noMultiLvlLbl val="0"/>
      </c:catAx>
      <c:valAx>
        <c:axId val="644266367"/>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Open Sans Extrabold" panose="020B0906030804020204"/>
                <a:ea typeface="+mn-ea"/>
                <a:cs typeface="+mn-cs"/>
              </a:defRPr>
            </a:pPr>
            <a:endParaRPr lang="en-US"/>
          </a:p>
        </c:txPr>
        <c:crossAx val="406881279"/>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Open Sans Extrabold" panose="020B0906030804020204"/>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spPr>
            <a:ln w="28575" cap="rnd">
              <a:solidFill>
                <a:schemeClr val="accent1"/>
              </a:solidFill>
              <a:round/>
            </a:ln>
            <a:effectLst/>
          </c:spPr>
          <c:marker>
            <c:symbol val="circle"/>
            <c:size val="5"/>
            <c:spPr>
              <a:solidFill>
                <a:schemeClr val="accent1"/>
              </a:solidFill>
              <a:ln w="9525">
                <a:solidFill>
                  <a:schemeClr val="accent1"/>
                </a:solidFill>
              </a:ln>
              <a:effectLst/>
            </c:spPr>
          </c:marker>
          <c:dLbls>
            <c:dLbl>
              <c:idx val="1"/>
              <c:delete val="1"/>
              <c:extLst>
                <c:ext xmlns:c15="http://schemas.microsoft.com/office/drawing/2012/chart" uri="{CE6537A1-D6FC-4f65-9D91-7224C49458BB}"/>
                <c:ext xmlns:c16="http://schemas.microsoft.com/office/drawing/2014/chart" uri="{C3380CC4-5D6E-409C-BE32-E72D297353CC}">
                  <c16:uniqueId val="{00000014-5A7E-4766-B97D-60F0AEB2D6AC}"/>
                </c:ext>
              </c:extLst>
            </c:dLbl>
            <c:dLbl>
              <c:idx val="3"/>
              <c:delete val="1"/>
              <c:extLst>
                <c:ext xmlns:c15="http://schemas.microsoft.com/office/drawing/2012/chart" uri="{CE6537A1-D6FC-4f65-9D91-7224C49458BB}"/>
                <c:ext xmlns:c16="http://schemas.microsoft.com/office/drawing/2014/chart" uri="{C3380CC4-5D6E-409C-BE32-E72D297353CC}">
                  <c16:uniqueId val="{00000013-5A7E-4766-B97D-60F0AEB2D6AC}"/>
                </c:ext>
              </c:extLst>
            </c:dLbl>
            <c:dLbl>
              <c:idx val="5"/>
              <c:delete val="1"/>
              <c:extLst>
                <c:ext xmlns:c15="http://schemas.microsoft.com/office/drawing/2012/chart" uri="{CE6537A1-D6FC-4f65-9D91-7224C49458BB}"/>
                <c:ext xmlns:c16="http://schemas.microsoft.com/office/drawing/2014/chart" uri="{C3380CC4-5D6E-409C-BE32-E72D297353CC}">
                  <c16:uniqueId val="{00000012-5A7E-4766-B97D-60F0AEB2D6AC}"/>
                </c:ext>
              </c:extLst>
            </c:dLbl>
            <c:dLbl>
              <c:idx val="7"/>
              <c:delete val="1"/>
              <c:extLst>
                <c:ext xmlns:c15="http://schemas.microsoft.com/office/drawing/2012/chart" uri="{CE6537A1-D6FC-4f65-9D91-7224C49458BB}"/>
                <c:ext xmlns:c16="http://schemas.microsoft.com/office/drawing/2014/chart" uri="{C3380CC4-5D6E-409C-BE32-E72D297353CC}">
                  <c16:uniqueId val="{00000011-5A7E-4766-B97D-60F0AEB2D6AC}"/>
                </c:ext>
              </c:extLst>
            </c:dLbl>
            <c:dLbl>
              <c:idx val="9"/>
              <c:delete val="1"/>
              <c:extLst>
                <c:ext xmlns:c15="http://schemas.microsoft.com/office/drawing/2012/chart" uri="{CE6537A1-D6FC-4f65-9D91-7224C49458BB}"/>
                <c:ext xmlns:c16="http://schemas.microsoft.com/office/drawing/2014/chart" uri="{C3380CC4-5D6E-409C-BE32-E72D297353CC}">
                  <c16:uniqueId val="{00000010-5A7E-4766-B97D-60F0AEB2D6AC}"/>
                </c:ext>
              </c:extLst>
            </c:dLbl>
            <c:dLbl>
              <c:idx val="11"/>
              <c:delete val="1"/>
              <c:extLst>
                <c:ext xmlns:c15="http://schemas.microsoft.com/office/drawing/2012/chart" uri="{CE6537A1-D6FC-4f65-9D91-7224C49458BB}"/>
                <c:ext xmlns:c16="http://schemas.microsoft.com/office/drawing/2014/chart" uri="{C3380CC4-5D6E-409C-BE32-E72D297353CC}">
                  <c16:uniqueId val="{0000000F-5A7E-4766-B97D-60F0AEB2D6AC}"/>
                </c:ext>
              </c:extLst>
            </c:dLbl>
            <c:dLbl>
              <c:idx val="13"/>
              <c:delete val="1"/>
              <c:extLst>
                <c:ext xmlns:c15="http://schemas.microsoft.com/office/drawing/2012/chart" uri="{CE6537A1-D6FC-4f65-9D91-7224C49458BB}"/>
                <c:ext xmlns:c16="http://schemas.microsoft.com/office/drawing/2014/chart" uri="{C3380CC4-5D6E-409C-BE32-E72D297353CC}">
                  <c16:uniqueId val="{0000000E-5A7E-4766-B97D-60F0AEB2D6AC}"/>
                </c:ext>
              </c:extLst>
            </c:dLbl>
            <c:dLbl>
              <c:idx val="15"/>
              <c:delete val="1"/>
              <c:extLst>
                <c:ext xmlns:c15="http://schemas.microsoft.com/office/drawing/2012/chart" uri="{CE6537A1-D6FC-4f65-9D91-7224C49458BB}"/>
                <c:ext xmlns:c16="http://schemas.microsoft.com/office/drawing/2014/chart" uri="{C3380CC4-5D6E-409C-BE32-E72D297353CC}">
                  <c16:uniqueId val="{0000000D-5A7E-4766-B97D-60F0AEB2D6AC}"/>
                </c:ext>
              </c:extLst>
            </c:dLbl>
            <c:dLbl>
              <c:idx val="17"/>
              <c:delete val="1"/>
              <c:extLst>
                <c:ext xmlns:c15="http://schemas.microsoft.com/office/drawing/2012/chart" uri="{CE6537A1-D6FC-4f65-9D91-7224C49458BB}"/>
                <c:ext xmlns:c16="http://schemas.microsoft.com/office/drawing/2014/chart" uri="{C3380CC4-5D6E-409C-BE32-E72D297353CC}">
                  <c16:uniqueId val="{0000000C-5A7E-4766-B97D-60F0AEB2D6AC}"/>
                </c:ext>
              </c:extLst>
            </c:dLbl>
            <c:dLbl>
              <c:idx val="19"/>
              <c:delete val="1"/>
              <c:extLst>
                <c:ext xmlns:c15="http://schemas.microsoft.com/office/drawing/2012/chart" uri="{CE6537A1-D6FC-4f65-9D91-7224C49458BB}"/>
                <c:ext xmlns:c16="http://schemas.microsoft.com/office/drawing/2014/chart" uri="{C3380CC4-5D6E-409C-BE32-E72D297353CC}">
                  <c16:uniqueId val="{0000000B-5A7E-4766-B97D-60F0AEB2D6AC}"/>
                </c:ext>
              </c:extLst>
            </c:dLbl>
            <c:dLbl>
              <c:idx val="21"/>
              <c:delete val="1"/>
              <c:extLst>
                <c:ext xmlns:c15="http://schemas.microsoft.com/office/drawing/2012/chart" uri="{CE6537A1-D6FC-4f65-9D91-7224C49458BB}"/>
                <c:ext xmlns:c16="http://schemas.microsoft.com/office/drawing/2014/chart" uri="{C3380CC4-5D6E-409C-BE32-E72D297353CC}">
                  <c16:uniqueId val="{0000000A-5A7E-4766-B97D-60F0AEB2D6AC}"/>
                </c:ext>
              </c:extLst>
            </c:dLbl>
            <c:dLbl>
              <c:idx val="23"/>
              <c:delete val="1"/>
              <c:extLst>
                <c:ext xmlns:c15="http://schemas.microsoft.com/office/drawing/2012/chart" uri="{CE6537A1-D6FC-4f65-9D91-7224C49458BB}"/>
                <c:ext xmlns:c16="http://schemas.microsoft.com/office/drawing/2014/chart" uri="{C3380CC4-5D6E-409C-BE32-E72D297353CC}">
                  <c16:uniqueId val="{00000009-5A7E-4766-B97D-60F0AEB2D6AC}"/>
                </c:ext>
              </c:extLst>
            </c:dLbl>
            <c:dLbl>
              <c:idx val="25"/>
              <c:delete val="1"/>
              <c:extLst>
                <c:ext xmlns:c15="http://schemas.microsoft.com/office/drawing/2012/chart" uri="{CE6537A1-D6FC-4f65-9D91-7224C49458BB}"/>
                <c:ext xmlns:c16="http://schemas.microsoft.com/office/drawing/2014/chart" uri="{C3380CC4-5D6E-409C-BE32-E72D297353CC}">
                  <c16:uniqueId val="{00000008-5A7E-4766-B97D-60F0AEB2D6AC}"/>
                </c:ext>
              </c:extLst>
            </c:dLbl>
            <c:dLbl>
              <c:idx val="27"/>
              <c:delete val="1"/>
              <c:extLst>
                <c:ext xmlns:c15="http://schemas.microsoft.com/office/drawing/2012/chart" uri="{CE6537A1-D6FC-4f65-9D91-7224C49458BB}"/>
                <c:ext xmlns:c16="http://schemas.microsoft.com/office/drawing/2014/chart" uri="{C3380CC4-5D6E-409C-BE32-E72D297353CC}">
                  <c16:uniqueId val="{00000007-5A7E-4766-B97D-60F0AEB2D6AC}"/>
                </c:ext>
              </c:extLst>
            </c:dLbl>
            <c:dLbl>
              <c:idx val="29"/>
              <c:delete val="1"/>
              <c:extLst>
                <c:ext xmlns:c15="http://schemas.microsoft.com/office/drawing/2012/chart" uri="{CE6537A1-D6FC-4f65-9D91-7224C49458BB}"/>
                <c:ext xmlns:c16="http://schemas.microsoft.com/office/drawing/2014/chart" uri="{C3380CC4-5D6E-409C-BE32-E72D297353CC}">
                  <c16:uniqueId val="{00000006-5A7E-4766-B97D-60F0AEB2D6AC}"/>
                </c:ext>
              </c:extLst>
            </c:dLbl>
            <c:dLbl>
              <c:idx val="31"/>
              <c:delete val="1"/>
              <c:extLst>
                <c:ext xmlns:c15="http://schemas.microsoft.com/office/drawing/2012/chart" uri="{CE6537A1-D6FC-4f65-9D91-7224C49458BB}"/>
                <c:ext xmlns:c16="http://schemas.microsoft.com/office/drawing/2014/chart" uri="{C3380CC4-5D6E-409C-BE32-E72D297353CC}">
                  <c16:uniqueId val="{00000005-5A7E-4766-B97D-60F0AEB2D6AC}"/>
                </c:ext>
              </c:extLst>
            </c:dLbl>
            <c:dLbl>
              <c:idx val="33"/>
              <c:delete val="1"/>
              <c:extLst>
                <c:ext xmlns:c15="http://schemas.microsoft.com/office/drawing/2012/chart" uri="{CE6537A1-D6FC-4f65-9D91-7224C49458BB}"/>
                <c:ext xmlns:c16="http://schemas.microsoft.com/office/drawing/2014/chart" uri="{C3380CC4-5D6E-409C-BE32-E72D297353CC}">
                  <c16:uniqueId val="{00000004-5A7E-4766-B97D-60F0AEB2D6AC}"/>
                </c:ext>
              </c:extLst>
            </c:dLbl>
            <c:dLbl>
              <c:idx val="35"/>
              <c:delete val="1"/>
              <c:extLst>
                <c:ext xmlns:c15="http://schemas.microsoft.com/office/drawing/2012/chart" uri="{CE6537A1-D6FC-4f65-9D91-7224C49458BB}"/>
                <c:ext xmlns:c16="http://schemas.microsoft.com/office/drawing/2014/chart" uri="{C3380CC4-5D6E-409C-BE32-E72D297353CC}">
                  <c16:uniqueId val="{00000003-5A7E-4766-B97D-60F0AEB2D6AC}"/>
                </c:ext>
              </c:extLst>
            </c:dLbl>
            <c:dLbl>
              <c:idx val="37"/>
              <c:delete val="1"/>
              <c:extLst>
                <c:ext xmlns:c15="http://schemas.microsoft.com/office/drawing/2012/chart" uri="{CE6537A1-D6FC-4f65-9D91-7224C49458BB}"/>
                <c:ext xmlns:c16="http://schemas.microsoft.com/office/drawing/2014/chart" uri="{C3380CC4-5D6E-409C-BE32-E72D297353CC}">
                  <c16:uniqueId val="{00000001-5A7E-4766-B97D-60F0AEB2D6AC}"/>
                </c:ext>
              </c:extLst>
            </c:dLbl>
            <c:dLbl>
              <c:idx val="39"/>
              <c:delete val="1"/>
              <c:extLst>
                <c:ext xmlns:c15="http://schemas.microsoft.com/office/drawing/2012/chart" uri="{CE6537A1-D6FC-4f65-9D91-7224C49458BB}"/>
                <c:ext xmlns:c16="http://schemas.microsoft.com/office/drawing/2014/chart" uri="{C3380CC4-5D6E-409C-BE32-E72D297353CC}">
                  <c16:uniqueId val="{00000002-5A7E-4766-B97D-60F0AEB2D6AC}"/>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Open Sans Extrabold" panose="020B0906030804020204"/>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Sheet1!$A$2:$A$41</c:f>
              <c:numCache>
                <c:formatCode>General</c:formatCode>
                <c:ptCount val="40"/>
                <c:pt idx="0">
                  <c:v>1980</c:v>
                </c:pt>
                <c:pt idx="1">
                  <c:v>1981</c:v>
                </c:pt>
                <c:pt idx="2">
                  <c:v>1982</c:v>
                </c:pt>
                <c:pt idx="3">
                  <c:v>1983</c:v>
                </c:pt>
                <c:pt idx="4">
                  <c:v>1984</c:v>
                </c:pt>
                <c:pt idx="5">
                  <c:v>1985</c:v>
                </c:pt>
                <c:pt idx="6">
                  <c:v>1986</c:v>
                </c:pt>
                <c:pt idx="7">
                  <c:v>1987</c:v>
                </c:pt>
                <c:pt idx="8">
                  <c:v>1988</c:v>
                </c:pt>
                <c:pt idx="9">
                  <c:v>1989</c:v>
                </c:pt>
                <c:pt idx="10">
                  <c:v>1990</c:v>
                </c:pt>
                <c:pt idx="11">
                  <c:v>1991</c:v>
                </c:pt>
                <c:pt idx="12">
                  <c:v>1992</c:v>
                </c:pt>
                <c:pt idx="13">
                  <c:v>1993</c:v>
                </c:pt>
                <c:pt idx="14">
                  <c:v>1994</c:v>
                </c:pt>
                <c:pt idx="15">
                  <c:v>1995</c:v>
                </c:pt>
                <c:pt idx="16">
                  <c:v>1996</c:v>
                </c:pt>
                <c:pt idx="17">
                  <c:v>1997</c:v>
                </c:pt>
                <c:pt idx="18">
                  <c:v>1998</c:v>
                </c:pt>
                <c:pt idx="19">
                  <c:v>1999</c:v>
                </c:pt>
                <c:pt idx="20">
                  <c:v>2000</c:v>
                </c:pt>
                <c:pt idx="21">
                  <c:v>2001</c:v>
                </c:pt>
                <c:pt idx="22">
                  <c:v>2002</c:v>
                </c:pt>
                <c:pt idx="23">
                  <c:v>2003</c:v>
                </c:pt>
                <c:pt idx="24">
                  <c:v>2004</c:v>
                </c:pt>
                <c:pt idx="25">
                  <c:v>2005</c:v>
                </c:pt>
                <c:pt idx="26">
                  <c:v>2006</c:v>
                </c:pt>
                <c:pt idx="27">
                  <c:v>2007</c:v>
                </c:pt>
                <c:pt idx="28">
                  <c:v>2008</c:v>
                </c:pt>
                <c:pt idx="29">
                  <c:v>2009</c:v>
                </c:pt>
                <c:pt idx="30">
                  <c:v>2010</c:v>
                </c:pt>
                <c:pt idx="31">
                  <c:v>2011</c:v>
                </c:pt>
                <c:pt idx="32">
                  <c:v>2012</c:v>
                </c:pt>
                <c:pt idx="33">
                  <c:v>2013</c:v>
                </c:pt>
                <c:pt idx="34">
                  <c:v>2014</c:v>
                </c:pt>
                <c:pt idx="35">
                  <c:v>2015</c:v>
                </c:pt>
                <c:pt idx="36">
                  <c:v>2016</c:v>
                </c:pt>
                <c:pt idx="37">
                  <c:v>2017</c:v>
                </c:pt>
                <c:pt idx="38">
                  <c:v>2018</c:v>
                </c:pt>
                <c:pt idx="39">
                  <c:v>2019</c:v>
                </c:pt>
              </c:numCache>
            </c:numRef>
          </c:cat>
          <c:val>
            <c:numRef>
              <c:f>Sheet1!$B$2:$B$41</c:f>
              <c:numCache>
                <c:formatCode>General</c:formatCode>
                <c:ptCount val="40"/>
                <c:pt idx="0">
                  <c:v>10.6</c:v>
                </c:pt>
                <c:pt idx="1">
                  <c:v>11.1</c:v>
                </c:pt>
                <c:pt idx="2">
                  <c:v>10.6</c:v>
                </c:pt>
                <c:pt idx="3">
                  <c:v>10.7</c:v>
                </c:pt>
                <c:pt idx="4">
                  <c:v>12.5</c:v>
                </c:pt>
                <c:pt idx="5">
                  <c:v>14.5</c:v>
                </c:pt>
                <c:pt idx="6">
                  <c:v>15.7</c:v>
                </c:pt>
                <c:pt idx="7">
                  <c:v>16.3</c:v>
                </c:pt>
                <c:pt idx="8">
                  <c:v>17</c:v>
                </c:pt>
                <c:pt idx="9">
                  <c:v>17.399999999999999</c:v>
                </c:pt>
                <c:pt idx="10">
                  <c:v>19.100000000000001</c:v>
                </c:pt>
                <c:pt idx="11">
                  <c:v>19.899999999999999</c:v>
                </c:pt>
                <c:pt idx="12">
                  <c:v>19.3</c:v>
                </c:pt>
                <c:pt idx="13">
                  <c:v>19.100000000000001</c:v>
                </c:pt>
                <c:pt idx="14">
                  <c:v>19</c:v>
                </c:pt>
                <c:pt idx="15">
                  <c:v>20.3</c:v>
                </c:pt>
                <c:pt idx="16">
                  <c:v>22.2</c:v>
                </c:pt>
                <c:pt idx="17">
                  <c:v>22.7</c:v>
                </c:pt>
                <c:pt idx="18">
                  <c:v>23.3</c:v>
                </c:pt>
                <c:pt idx="19">
                  <c:v>24</c:v>
                </c:pt>
                <c:pt idx="20">
                  <c:v>24</c:v>
                </c:pt>
                <c:pt idx="21">
                  <c:v>25.1</c:v>
                </c:pt>
                <c:pt idx="22">
                  <c:v>25.1</c:v>
                </c:pt>
                <c:pt idx="23">
                  <c:v>25.7</c:v>
                </c:pt>
                <c:pt idx="24">
                  <c:v>26.8</c:v>
                </c:pt>
                <c:pt idx="25">
                  <c:v>27.5</c:v>
                </c:pt>
                <c:pt idx="26">
                  <c:v>27.4</c:v>
                </c:pt>
                <c:pt idx="27">
                  <c:v>30.4</c:v>
                </c:pt>
                <c:pt idx="28">
                  <c:v>31.8</c:v>
                </c:pt>
                <c:pt idx="29">
                  <c:v>31.6</c:v>
                </c:pt>
                <c:pt idx="30">
                  <c:v>29.3</c:v>
                </c:pt>
                <c:pt idx="31">
                  <c:v>31.5</c:v>
                </c:pt>
                <c:pt idx="32">
                  <c:v>34.299999999999997</c:v>
                </c:pt>
                <c:pt idx="33">
                  <c:v>36.9</c:v>
                </c:pt>
                <c:pt idx="34">
                  <c:v>40</c:v>
                </c:pt>
                <c:pt idx="35">
                  <c:v>40.6</c:v>
                </c:pt>
                <c:pt idx="36">
                  <c:v>40.200000000000003</c:v>
                </c:pt>
                <c:pt idx="37">
                  <c:v>42.7</c:v>
                </c:pt>
                <c:pt idx="38">
                  <c:v>43.7</c:v>
                </c:pt>
                <c:pt idx="39">
                  <c:v>43.8</c:v>
                </c:pt>
              </c:numCache>
            </c:numRef>
          </c:val>
          <c:smooth val="0"/>
          <c:extLst>
            <c:ext xmlns:c16="http://schemas.microsoft.com/office/drawing/2014/chart" uri="{C3380CC4-5D6E-409C-BE32-E72D297353CC}">
              <c16:uniqueId val="{00000000-B46C-4CD5-88F7-0C7D6055473E}"/>
            </c:ext>
          </c:extLst>
        </c:ser>
        <c:dLbls>
          <c:showLegendKey val="0"/>
          <c:showVal val="0"/>
          <c:showCatName val="0"/>
          <c:showSerName val="0"/>
          <c:showPercent val="0"/>
          <c:showBubbleSize val="0"/>
        </c:dLbls>
        <c:marker val="1"/>
        <c:smooth val="0"/>
        <c:axId val="1590155120"/>
        <c:axId val="1305771008"/>
      </c:lineChart>
      <c:catAx>
        <c:axId val="1590155120"/>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in"/>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Open Sans Extrabold" panose="020B0906030804020204"/>
                <a:ea typeface="+mn-ea"/>
                <a:cs typeface="+mn-cs"/>
              </a:defRPr>
            </a:pPr>
            <a:endParaRPr lang="en-US"/>
          </a:p>
        </c:txPr>
        <c:crossAx val="1305771008"/>
        <c:crosses val="autoZero"/>
        <c:auto val="1"/>
        <c:lblAlgn val="ctr"/>
        <c:lblOffset val="100"/>
        <c:tickLblSkip val="5"/>
        <c:tickMarkSkip val="5"/>
        <c:noMultiLvlLbl val="0"/>
      </c:catAx>
      <c:valAx>
        <c:axId val="1305771008"/>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Open Sans Extrabold" panose="020B0906030804020204"/>
                <a:ea typeface="+mn-ea"/>
                <a:cs typeface="+mn-cs"/>
              </a:defRPr>
            </a:pPr>
            <a:endParaRPr lang="en-US"/>
          </a:p>
        </c:txPr>
        <c:crossAx val="159015512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Series 1</c:v>
                </c:pt>
              </c:strCache>
            </c:strRef>
          </c:tx>
          <c:spPr>
            <a:solidFill>
              <a:srgbClr val="FF0000"/>
            </a:solidFill>
            <a:ln>
              <a:noFill/>
            </a:ln>
            <a:effectLst/>
          </c:spPr>
          <c:invertIfNegative val="0"/>
          <c:dPt>
            <c:idx val="6"/>
            <c:invertIfNegative val="0"/>
            <c:bubble3D val="0"/>
            <c:extLst>
              <c:ext xmlns:c16="http://schemas.microsoft.com/office/drawing/2014/chart" uri="{C3380CC4-5D6E-409C-BE32-E72D297353CC}">
                <c16:uniqueId val="{00000001-D8B3-42A2-A18A-6DDE02EA69EF}"/>
              </c:ext>
            </c:extLst>
          </c:dPt>
          <c:dPt>
            <c:idx val="9"/>
            <c:invertIfNegative val="0"/>
            <c:bubble3D val="0"/>
            <c:spPr>
              <a:solidFill>
                <a:srgbClr val="A8D8F2"/>
              </a:solidFill>
              <a:ln>
                <a:noFill/>
              </a:ln>
              <a:effectLst/>
            </c:spPr>
            <c:extLst>
              <c:ext xmlns:c16="http://schemas.microsoft.com/office/drawing/2014/chart" uri="{C3380CC4-5D6E-409C-BE32-E72D297353CC}">
                <c16:uniqueId val="{00000003-FCD9-47FE-9948-D89BC4606AF1}"/>
              </c:ext>
            </c:extLst>
          </c:dPt>
          <c:cat>
            <c:strRef>
              <c:f>Sheet1!$A$2:$A$31</c:f>
              <c:strCache>
                <c:ptCount val="20"/>
                <c:pt idx="0">
                  <c:v>United States</c:v>
                </c:pt>
                <c:pt idx="1">
                  <c:v>Canada</c:v>
                </c:pt>
                <c:pt idx="2">
                  <c:v>Italy</c:v>
                </c:pt>
                <c:pt idx="3">
                  <c:v>United Kingdom</c:v>
                </c:pt>
                <c:pt idx="4">
                  <c:v>France</c:v>
                </c:pt>
                <c:pt idx="5">
                  <c:v>Spain</c:v>
                </c:pt>
                <c:pt idx="6">
                  <c:v>Norway</c:v>
                </c:pt>
                <c:pt idx="7">
                  <c:v>Greece</c:v>
                </c:pt>
                <c:pt idx="8">
                  <c:v>Finland</c:v>
                </c:pt>
                <c:pt idx="9">
                  <c:v>Portugal</c:v>
                </c:pt>
                <c:pt idx="10">
                  <c:v>Germany</c:v>
                </c:pt>
                <c:pt idx="11">
                  <c:v>Sweden</c:v>
                </c:pt>
                <c:pt idx="12">
                  <c:v>Austria</c:v>
                </c:pt>
                <c:pt idx="13">
                  <c:v>Poland</c:v>
                </c:pt>
                <c:pt idx="14">
                  <c:v>Denmark</c:v>
                </c:pt>
                <c:pt idx="15">
                  <c:v>Switzerland</c:v>
                </c:pt>
                <c:pt idx="16">
                  <c:v>Belgium</c:v>
                </c:pt>
                <c:pt idx="17">
                  <c:v>Hungary</c:v>
                </c:pt>
                <c:pt idx="18">
                  <c:v>Netherlands</c:v>
                </c:pt>
                <c:pt idx="19">
                  <c:v>Ireland</c:v>
                </c:pt>
              </c:strCache>
            </c:strRef>
          </c:cat>
          <c:val>
            <c:numRef>
              <c:f>Sheet1!$B$2:$B$31</c:f>
              <c:numCache>
                <c:formatCode>General</c:formatCode>
                <c:ptCount val="20"/>
                <c:pt idx="0">
                  <c:v>11.7</c:v>
                </c:pt>
                <c:pt idx="1">
                  <c:v>31.6</c:v>
                </c:pt>
                <c:pt idx="2">
                  <c:v>31.6</c:v>
                </c:pt>
                <c:pt idx="3">
                  <c:v>31.6</c:v>
                </c:pt>
                <c:pt idx="4">
                  <c:v>31.8</c:v>
                </c:pt>
                <c:pt idx="5">
                  <c:v>34.9</c:v>
                </c:pt>
                <c:pt idx="6">
                  <c:v>36.9</c:v>
                </c:pt>
                <c:pt idx="7">
                  <c:v>37.200000000000003</c:v>
                </c:pt>
                <c:pt idx="8">
                  <c:v>40.1</c:v>
                </c:pt>
                <c:pt idx="9">
                  <c:v>43.8</c:v>
                </c:pt>
                <c:pt idx="10">
                  <c:v>46.9</c:v>
                </c:pt>
                <c:pt idx="11">
                  <c:v>47</c:v>
                </c:pt>
                <c:pt idx="12">
                  <c:v>55.7</c:v>
                </c:pt>
                <c:pt idx="13">
                  <c:v>55.8</c:v>
                </c:pt>
                <c:pt idx="14">
                  <c:v>56.2</c:v>
                </c:pt>
                <c:pt idx="15">
                  <c:v>66</c:v>
                </c:pt>
                <c:pt idx="16">
                  <c:v>81.7</c:v>
                </c:pt>
                <c:pt idx="17">
                  <c:v>83.3</c:v>
                </c:pt>
                <c:pt idx="18">
                  <c:v>83.3</c:v>
                </c:pt>
                <c:pt idx="19">
                  <c:v>126.8</c:v>
                </c:pt>
              </c:numCache>
            </c:numRef>
          </c:val>
          <c:extLst>
            <c:ext xmlns:c16="http://schemas.microsoft.com/office/drawing/2014/chart" uri="{C3380CC4-5D6E-409C-BE32-E72D297353CC}">
              <c16:uniqueId val="{00000002-D8B3-42A2-A18A-6DDE02EA69EF}"/>
            </c:ext>
          </c:extLst>
        </c:ser>
        <c:dLbls>
          <c:showLegendKey val="0"/>
          <c:showVal val="0"/>
          <c:showCatName val="0"/>
          <c:showSerName val="0"/>
          <c:showPercent val="0"/>
          <c:showBubbleSize val="0"/>
        </c:dLbls>
        <c:gapWidth val="54"/>
        <c:axId val="1366776592"/>
        <c:axId val="1369669072"/>
      </c:barChart>
      <c:catAx>
        <c:axId val="1366776592"/>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Open Sans Light" panose="020B0306030504020204"/>
                <a:ea typeface="+mn-ea"/>
                <a:cs typeface="+mn-cs"/>
              </a:defRPr>
            </a:pPr>
            <a:endParaRPr lang="en-US"/>
          </a:p>
        </c:txPr>
        <c:crossAx val="1369669072"/>
        <c:crosses val="autoZero"/>
        <c:auto val="1"/>
        <c:lblAlgn val="ctr"/>
        <c:lblOffset val="100"/>
        <c:noMultiLvlLbl val="0"/>
      </c:catAx>
      <c:valAx>
        <c:axId val="1369669072"/>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600" b="0" i="0" u="none" strike="noStrike" kern="1200" baseline="0">
                <a:solidFill>
                  <a:schemeClr val="tx1">
                    <a:lumMod val="65000"/>
                    <a:lumOff val="35000"/>
                  </a:schemeClr>
                </a:solidFill>
                <a:latin typeface="Open Sans Extrabold" panose="020B0906030804020204"/>
                <a:ea typeface="+mn-ea"/>
                <a:cs typeface="+mn-cs"/>
              </a:defRPr>
            </a:pPr>
            <a:endParaRPr lang="en-US"/>
          </a:p>
        </c:txPr>
        <c:crossAx val="1366776592"/>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noFill/>
            <a:ln>
              <a:noFill/>
            </a:ln>
            <a:effectLst/>
          </c:spPr>
          <c:invertIfNegative val="0"/>
          <c:cat>
            <c:numRef>
              <c:f>Sheet1!$A$2:$A$6</c:f>
              <c:numCache>
                <c:formatCode>General</c:formatCode>
                <c:ptCount val="5"/>
                <c:pt idx="0">
                  <c:v>2018</c:v>
                </c:pt>
                <c:pt idx="1">
                  <c:v>2019</c:v>
                </c:pt>
                <c:pt idx="2">
                  <c:v>2020</c:v>
                </c:pt>
                <c:pt idx="3">
                  <c:v>2021</c:v>
                </c:pt>
                <c:pt idx="4">
                  <c:v>2022</c:v>
                </c:pt>
              </c:numCache>
            </c:numRef>
          </c:cat>
          <c:val>
            <c:numRef>
              <c:f>Sheet1!$B$2:$B$6</c:f>
              <c:numCache>
                <c:formatCode>General</c:formatCode>
                <c:ptCount val="5"/>
                <c:pt idx="0">
                  <c:v>63</c:v>
                </c:pt>
                <c:pt idx="1">
                  <c:v>63</c:v>
                </c:pt>
                <c:pt idx="2">
                  <c:v>63</c:v>
                </c:pt>
                <c:pt idx="3">
                  <c:v>63</c:v>
                </c:pt>
                <c:pt idx="4">
                  <c:v>63</c:v>
                </c:pt>
              </c:numCache>
            </c:numRef>
          </c:val>
          <c:extLst>
            <c:ext xmlns:c16="http://schemas.microsoft.com/office/drawing/2014/chart" uri="{C3380CC4-5D6E-409C-BE32-E72D297353CC}">
              <c16:uniqueId val="{00000000-61D6-4503-AF1F-85C5780877C3}"/>
            </c:ext>
          </c:extLst>
        </c:ser>
        <c:dLbls>
          <c:showLegendKey val="0"/>
          <c:showVal val="0"/>
          <c:showCatName val="0"/>
          <c:showSerName val="0"/>
          <c:showPercent val="0"/>
          <c:showBubbleSize val="0"/>
        </c:dLbls>
        <c:gapWidth val="500"/>
        <c:axId val="171601647"/>
        <c:axId val="171619951"/>
      </c:barChart>
      <c:catAx>
        <c:axId val="171601647"/>
        <c:scaling>
          <c:orientation val="minMax"/>
        </c:scaling>
        <c:delete val="0"/>
        <c:axPos val="b"/>
        <c:numFmt formatCode="General" sourceLinked="1"/>
        <c:majorTickMark val="none"/>
        <c:minorTickMark val="none"/>
        <c:tickLblPos val="nextTo"/>
        <c:spPr>
          <a:noFill/>
          <a:ln w="3175" cap="flat" cmpd="sng" algn="ctr">
            <a:solidFill>
              <a:schemeClr val="tx1">
                <a:lumMod val="15000"/>
                <a:lumOff val="85000"/>
              </a:schemeClr>
            </a:solidFill>
            <a:round/>
          </a:ln>
          <a:effectLst/>
        </c:spPr>
        <c:txPr>
          <a:bodyPr rot="-60000000" spcFirstLastPara="1" vertOverflow="ellipsis" vert="horz" wrap="square" anchor="ctr" anchorCtr="1"/>
          <a:lstStyle/>
          <a:p>
            <a:pPr algn="ctr">
              <a:defRPr lang="en-US" sz="800" b="0" i="0" u="none" strike="noStrike" kern="1200" baseline="0">
                <a:solidFill>
                  <a:srgbClr val="2B343E"/>
                </a:solidFill>
                <a:latin typeface="Montserrat" panose="00000500000000000000" pitchFamily="2" charset="0"/>
                <a:ea typeface="+mn-ea"/>
                <a:cs typeface="+mn-cs"/>
              </a:defRPr>
            </a:pPr>
            <a:endParaRPr lang="en-US"/>
          </a:p>
        </c:txPr>
        <c:crossAx val="171619951"/>
        <c:crosses val="autoZero"/>
        <c:auto val="1"/>
        <c:lblAlgn val="ctr"/>
        <c:lblOffset val="100"/>
        <c:noMultiLvlLbl val="0"/>
      </c:catAx>
      <c:valAx>
        <c:axId val="171619951"/>
        <c:scaling>
          <c:orientation val="minMax"/>
          <c:max val="63"/>
          <c:min val="0"/>
        </c:scaling>
        <c:delete val="1"/>
        <c:axPos val="l"/>
        <c:numFmt formatCode="General" sourceLinked="1"/>
        <c:majorTickMark val="none"/>
        <c:minorTickMark val="none"/>
        <c:tickLblPos val="nextTo"/>
        <c:crossAx val="171601647"/>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800">
          <a:latin typeface="Montserrat" panose="00000500000000000000" pitchFamily="2" charset="0"/>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28575" cap="rnd">
              <a:noFill/>
              <a:round/>
            </a:ln>
            <a:effectLst/>
          </c:spPr>
          <c:marker>
            <c:symbol val="circle"/>
            <c:size val="9"/>
            <c:spPr>
              <a:solidFill>
                <a:srgbClr val="2B343E"/>
              </a:solidFill>
              <a:ln w="9525">
                <a:noFill/>
              </a:ln>
              <a:effectLst/>
            </c:spPr>
          </c:marker>
          <c:dPt>
            <c:idx val="4"/>
            <c:marker>
              <c:symbol val="circle"/>
              <c:size val="9"/>
              <c:spPr>
                <a:solidFill>
                  <a:srgbClr val="DF1C78"/>
                </a:solidFill>
                <a:ln w="9525">
                  <a:noFill/>
                </a:ln>
                <a:effectLst/>
              </c:spPr>
            </c:marker>
            <c:bubble3D val="0"/>
            <c:extLst>
              <c:ext xmlns:c16="http://schemas.microsoft.com/office/drawing/2014/chart" uri="{C3380CC4-5D6E-409C-BE32-E72D297353CC}">
                <c16:uniqueId val="{00000008-61D6-4503-AF1F-85C5780877C3}"/>
              </c:ext>
            </c:extLst>
          </c:dPt>
          <c:dLbls>
            <c:dLbl>
              <c:idx val="0"/>
              <c:tx>
                <c:rich>
                  <a:bodyPr/>
                  <a:lstStyle/>
                  <a:p>
                    <a:r>
                      <a:rPr lang="en-US" dirty="0"/>
                      <a:t>33</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61D6-4503-AF1F-85C5780877C3}"/>
                </c:ext>
              </c:extLst>
            </c:dLbl>
            <c:dLbl>
              <c:idx val="1"/>
              <c:tx>
                <c:rich>
                  <a:bodyPr/>
                  <a:lstStyle/>
                  <a:p>
                    <a:r>
                      <a:rPr lang="en-US" dirty="0"/>
                      <a:t>39</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61D6-4503-AF1F-85C5780877C3}"/>
                </c:ext>
              </c:extLst>
            </c:dLbl>
            <c:dLbl>
              <c:idx val="2"/>
              <c:tx>
                <c:rich>
                  <a:bodyPr/>
                  <a:lstStyle/>
                  <a:p>
                    <a:r>
                      <a:rPr lang="en-US"/>
                      <a:t>37</a:t>
                    </a:r>
                    <a:endParaRPr lang="en-US" dirty="0"/>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61D6-4503-AF1F-85C5780877C3}"/>
                </c:ext>
              </c:extLst>
            </c:dLbl>
            <c:dLbl>
              <c:idx val="3"/>
              <c:tx>
                <c:rich>
                  <a:bodyPr/>
                  <a:lstStyle/>
                  <a:p>
                    <a:r>
                      <a:rPr lang="en-US"/>
                      <a:t>36</a:t>
                    </a:r>
                    <a:endParaRPr lang="en-US" dirty="0"/>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61D6-4503-AF1F-85C5780877C3}"/>
                </c:ext>
              </c:extLst>
            </c:dLbl>
            <c:dLbl>
              <c:idx val="4"/>
              <c:tx>
                <c:rich>
                  <a:bodyPr rot="0" spcFirstLastPara="1" vertOverflow="ellipsis" vert="horz" wrap="square" lIns="38100" tIns="19050" rIns="38100" bIns="19050" anchor="ctr" anchorCtr="1">
                    <a:spAutoFit/>
                  </a:bodyPr>
                  <a:lstStyle/>
                  <a:p>
                    <a:pPr>
                      <a:defRPr sz="1100" b="1" i="0" u="none" strike="noStrike" kern="1200" baseline="0">
                        <a:solidFill>
                          <a:srgbClr val="DF1C78"/>
                        </a:solidFill>
                        <a:latin typeface="Montserrat" panose="00000500000000000000" pitchFamily="2" charset="0"/>
                        <a:ea typeface="+mn-ea"/>
                        <a:cs typeface="+mn-cs"/>
                      </a:defRPr>
                    </a:pPr>
                    <a:r>
                      <a:rPr lang="en-US">
                        <a:solidFill>
                          <a:srgbClr val="DF1C78"/>
                        </a:solidFill>
                      </a:rPr>
                      <a:t>42</a:t>
                    </a:r>
                    <a:endParaRPr lang="en-US" dirty="0">
                      <a:solidFill>
                        <a:srgbClr val="DF1C78"/>
                      </a:solidFill>
                    </a:endParaRPr>
                  </a:p>
                </c:rich>
              </c:tx>
              <c:spPr>
                <a:no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rgbClr val="DF1C78"/>
                      </a:solidFill>
                      <a:latin typeface="Montserrat" panose="00000500000000000000" pitchFamily="2" charset="0"/>
                      <a:ea typeface="+mn-ea"/>
                      <a:cs typeface="+mn-cs"/>
                    </a:defRPr>
                  </a:pPr>
                  <a:endParaRPr lang="en-US"/>
                </a:p>
              </c:txPr>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61D6-4503-AF1F-85C5780877C3}"/>
                </c:ext>
              </c:extLst>
            </c:dLbl>
            <c:spPr>
              <a:no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chemeClr val="tx1">
                        <a:lumMod val="75000"/>
                        <a:lumOff val="25000"/>
                      </a:schemeClr>
                    </a:solidFill>
                    <a:latin typeface="Montserrat" panose="00000500000000000000" pitchFamily="2" charset="0"/>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2018</c:v>
                </c:pt>
                <c:pt idx="1">
                  <c:v>2019</c:v>
                </c:pt>
                <c:pt idx="2">
                  <c:v>2020</c:v>
                </c:pt>
                <c:pt idx="3">
                  <c:v>2021</c:v>
                </c:pt>
                <c:pt idx="4">
                  <c:v>2022</c:v>
                </c:pt>
              </c:numCache>
            </c:numRef>
          </c:cat>
          <c:val>
            <c:numRef>
              <c:f>Sheet1!$B$2:$B$6</c:f>
              <c:numCache>
                <c:formatCode>General</c:formatCode>
                <c:ptCount val="5"/>
                <c:pt idx="0">
                  <c:v>30</c:v>
                </c:pt>
                <c:pt idx="1">
                  <c:v>24</c:v>
                </c:pt>
                <c:pt idx="2">
                  <c:v>26</c:v>
                </c:pt>
                <c:pt idx="3">
                  <c:v>27</c:v>
                </c:pt>
                <c:pt idx="4">
                  <c:v>21</c:v>
                </c:pt>
              </c:numCache>
            </c:numRef>
          </c:val>
          <c:smooth val="0"/>
          <c:extLst>
            <c:ext xmlns:c16="http://schemas.microsoft.com/office/drawing/2014/chart" uri="{C3380CC4-5D6E-409C-BE32-E72D297353CC}">
              <c16:uniqueId val="{00000000-61D6-4503-AF1F-85C5780877C3}"/>
            </c:ext>
          </c:extLst>
        </c:ser>
        <c:dLbls>
          <c:showLegendKey val="0"/>
          <c:showVal val="0"/>
          <c:showCatName val="0"/>
          <c:showSerName val="0"/>
          <c:showPercent val="0"/>
          <c:showBubbleSize val="0"/>
        </c:dLbls>
        <c:marker val="1"/>
        <c:smooth val="0"/>
        <c:axId val="171601647"/>
        <c:axId val="171619951"/>
      </c:lineChart>
      <c:catAx>
        <c:axId val="171601647"/>
        <c:scaling>
          <c:orientation val="minMax"/>
        </c:scaling>
        <c:delete val="1"/>
        <c:axPos val="b"/>
        <c:numFmt formatCode="General" sourceLinked="1"/>
        <c:majorTickMark val="none"/>
        <c:minorTickMark val="none"/>
        <c:tickLblPos val="nextTo"/>
        <c:crossAx val="171619951"/>
        <c:crosses val="autoZero"/>
        <c:auto val="1"/>
        <c:lblAlgn val="ctr"/>
        <c:lblOffset val="100"/>
        <c:noMultiLvlLbl val="0"/>
      </c:catAx>
      <c:valAx>
        <c:axId val="171619951"/>
        <c:scaling>
          <c:orientation val="minMax"/>
          <c:max val="63"/>
          <c:min val="0"/>
        </c:scaling>
        <c:delete val="1"/>
        <c:axPos val="l"/>
        <c:numFmt formatCode="General" sourceLinked="1"/>
        <c:majorTickMark val="none"/>
        <c:minorTickMark val="none"/>
        <c:tickLblPos val="nextTo"/>
        <c:crossAx val="171601647"/>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noFill/>
            <a:ln>
              <a:noFill/>
            </a:ln>
            <a:effectLst/>
          </c:spPr>
          <c:invertIfNegative val="0"/>
          <c:cat>
            <c:strRef>
              <c:f>Sheet1!$A$2:$A$6</c:f>
              <c:strCache>
                <c:ptCount val="5"/>
                <c:pt idx="0">
                  <c:v>Política fiscal</c:v>
                </c:pt>
                <c:pt idx="1">
                  <c:v>Práticas gestão</c:v>
                </c:pt>
                <c:pt idx="2">
                  <c:v>Economia doméstica</c:v>
                </c:pt>
                <c:pt idx="3">
                  <c:v>Finanças públicas</c:v>
                </c:pt>
                <c:pt idx="4">
                  <c:v>Mercado trabalho</c:v>
                </c:pt>
              </c:strCache>
            </c:strRef>
          </c:cat>
          <c:val>
            <c:numRef>
              <c:f>Sheet1!$B$2:$B$6</c:f>
              <c:numCache>
                <c:formatCode>General</c:formatCode>
                <c:ptCount val="5"/>
                <c:pt idx="0">
                  <c:v>63</c:v>
                </c:pt>
                <c:pt idx="1">
                  <c:v>63</c:v>
                </c:pt>
                <c:pt idx="2">
                  <c:v>63</c:v>
                </c:pt>
                <c:pt idx="3">
                  <c:v>63</c:v>
                </c:pt>
                <c:pt idx="4">
                  <c:v>63</c:v>
                </c:pt>
              </c:numCache>
            </c:numRef>
          </c:val>
          <c:extLst>
            <c:ext xmlns:c16="http://schemas.microsoft.com/office/drawing/2014/chart" uri="{C3380CC4-5D6E-409C-BE32-E72D297353CC}">
              <c16:uniqueId val="{00000000-61D6-4503-AF1F-85C5780877C3}"/>
            </c:ext>
          </c:extLst>
        </c:ser>
        <c:dLbls>
          <c:showLegendKey val="0"/>
          <c:showVal val="0"/>
          <c:showCatName val="0"/>
          <c:showSerName val="0"/>
          <c:showPercent val="0"/>
          <c:showBubbleSize val="0"/>
        </c:dLbls>
        <c:gapWidth val="500"/>
        <c:axId val="171601647"/>
        <c:axId val="171619951"/>
      </c:barChart>
      <c:catAx>
        <c:axId val="171601647"/>
        <c:scaling>
          <c:orientation val="minMax"/>
        </c:scaling>
        <c:delete val="0"/>
        <c:axPos val="b"/>
        <c:numFmt formatCode="General" sourceLinked="1"/>
        <c:majorTickMark val="none"/>
        <c:minorTickMark val="none"/>
        <c:tickLblPos val="nextTo"/>
        <c:spPr>
          <a:noFill/>
          <a:ln w="3175" cap="flat" cmpd="sng" algn="ctr">
            <a:solidFill>
              <a:schemeClr val="tx1">
                <a:lumMod val="15000"/>
                <a:lumOff val="85000"/>
              </a:schemeClr>
            </a:solidFill>
            <a:round/>
          </a:ln>
          <a:effectLst/>
        </c:spPr>
        <c:txPr>
          <a:bodyPr rot="-60000000" spcFirstLastPara="1" vertOverflow="ellipsis" vert="horz" wrap="square" anchor="ctr" anchorCtr="1"/>
          <a:lstStyle/>
          <a:p>
            <a:pPr algn="ctr">
              <a:defRPr lang="en-US" sz="800" b="0" i="0" u="none" strike="noStrike" kern="1200" baseline="0">
                <a:solidFill>
                  <a:srgbClr val="2B343E"/>
                </a:solidFill>
                <a:latin typeface="Montserrat" panose="00000500000000000000" pitchFamily="2" charset="0"/>
                <a:ea typeface="+mn-ea"/>
                <a:cs typeface="+mn-cs"/>
              </a:defRPr>
            </a:pPr>
            <a:endParaRPr lang="en-US"/>
          </a:p>
        </c:txPr>
        <c:crossAx val="171619951"/>
        <c:crosses val="autoZero"/>
        <c:auto val="1"/>
        <c:lblAlgn val="ctr"/>
        <c:lblOffset val="100"/>
        <c:noMultiLvlLbl val="0"/>
      </c:catAx>
      <c:valAx>
        <c:axId val="171619951"/>
        <c:scaling>
          <c:orientation val="minMax"/>
          <c:max val="63"/>
          <c:min val="0"/>
        </c:scaling>
        <c:delete val="1"/>
        <c:axPos val="l"/>
        <c:numFmt formatCode="General" sourceLinked="1"/>
        <c:majorTickMark val="none"/>
        <c:minorTickMark val="none"/>
        <c:tickLblPos val="nextTo"/>
        <c:crossAx val="171601647"/>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800">
          <a:latin typeface="Montserrat" panose="00000500000000000000" pitchFamily="2" charset="0"/>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28575" cap="rnd">
              <a:noFill/>
              <a:round/>
            </a:ln>
            <a:effectLst/>
          </c:spPr>
          <c:marker>
            <c:symbol val="circle"/>
            <c:size val="9"/>
            <c:spPr>
              <a:solidFill>
                <a:srgbClr val="2B343E"/>
              </a:solidFill>
              <a:ln w="9525">
                <a:noFill/>
              </a:ln>
              <a:effectLst/>
            </c:spPr>
          </c:marker>
          <c:dPt>
            <c:idx val="4"/>
            <c:marker>
              <c:symbol val="circle"/>
              <c:size val="9"/>
              <c:spPr>
                <a:solidFill>
                  <a:srgbClr val="2B343E"/>
                </a:solidFill>
                <a:ln w="9525">
                  <a:noFill/>
                </a:ln>
                <a:effectLst/>
              </c:spPr>
            </c:marker>
            <c:bubble3D val="0"/>
            <c:extLst>
              <c:ext xmlns:c16="http://schemas.microsoft.com/office/drawing/2014/chart" uri="{C3380CC4-5D6E-409C-BE32-E72D297353CC}">
                <c16:uniqueId val="{00000008-61D6-4503-AF1F-85C5780877C3}"/>
              </c:ext>
            </c:extLst>
          </c:dPt>
          <c:dLbls>
            <c:dLbl>
              <c:idx val="0"/>
              <c:tx>
                <c:rich>
                  <a:bodyPr/>
                  <a:lstStyle/>
                  <a:p>
                    <a:r>
                      <a:rPr lang="en-US" dirty="0"/>
                      <a:t>56</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61D6-4503-AF1F-85C5780877C3}"/>
                </c:ext>
              </c:extLst>
            </c:dLbl>
            <c:dLbl>
              <c:idx val="1"/>
              <c:tx>
                <c:rich>
                  <a:bodyPr/>
                  <a:lstStyle/>
                  <a:p>
                    <a:r>
                      <a:rPr lang="en-US" dirty="0"/>
                      <a:t>56</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61D6-4503-AF1F-85C5780877C3}"/>
                </c:ext>
              </c:extLst>
            </c:dLbl>
            <c:dLbl>
              <c:idx val="2"/>
              <c:tx>
                <c:rich>
                  <a:bodyPr/>
                  <a:lstStyle/>
                  <a:p>
                    <a:r>
                      <a:rPr lang="en-US" dirty="0"/>
                      <a:t>52</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61D6-4503-AF1F-85C5780877C3}"/>
                </c:ext>
              </c:extLst>
            </c:dLbl>
            <c:dLbl>
              <c:idx val="3"/>
              <c:tx>
                <c:rich>
                  <a:bodyPr/>
                  <a:lstStyle/>
                  <a:p>
                    <a:r>
                      <a:rPr lang="en-US" dirty="0"/>
                      <a:t>50</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61D6-4503-AF1F-85C5780877C3}"/>
                </c:ext>
              </c:extLst>
            </c:dLbl>
            <c:dLbl>
              <c:idx val="4"/>
              <c:tx>
                <c:rich>
                  <a:bodyPr/>
                  <a:lstStyle/>
                  <a:p>
                    <a:r>
                      <a:rPr lang="en-US" dirty="0">
                        <a:solidFill>
                          <a:srgbClr val="2B343E"/>
                        </a:solidFill>
                      </a:rPr>
                      <a:t>48</a:t>
                    </a:r>
                  </a:p>
                </c:rich>
              </c:tx>
              <c:dLblPos val="t"/>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61D6-4503-AF1F-85C5780877C3}"/>
                </c:ext>
              </c:extLst>
            </c:dLbl>
            <c:spPr>
              <a:no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rgbClr val="2B343E"/>
                    </a:solidFill>
                    <a:latin typeface="Montserrat" panose="00000500000000000000" pitchFamily="2" charset="0"/>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2018</c:v>
                </c:pt>
                <c:pt idx="1">
                  <c:v>2019</c:v>
                </c:pt>
                <c:pt idx="2">
                  <c:v>2020</c:v>
                </c:pt>
                <c:pt idx="3">
                  <c:v>2021</c:v>
                </c:pt>
                <c:pt idx="4">
                  <c:v>2022</c:v>
                </c:pt>
              </c:numCache>
            </c:numRef>
          </c:cat>
          <c:val>
            <c:numRef>
              <c:f>Sheet1!$B$2:$B$6</c:f>
              <c:numCache>
                <c:formatCode>General</c:formatCode>
                <c:ptCount val="5"/>
                <c:pt idx="0">
                  <c:v>7</c:v>
                </c:pt>
                <c:pt idx="1">
                  <c:v>7</c:v>
                </c:pt>
                <c:pt idx="2">
                  <c:v>11</c:v>
                </c:pt>
                <c:pt idx="3">
                  <c:v>13</c:v>
                </c:pt>
                <c:pt idx="4">
                  <c:v>15</c:v>
                </c:pt>
              </c:numCache>
            </c:numRef>
          </c:val>
          <c:smooth val="0"/>
          <c:extLst>
            <c:ext xmlns:c16="http://schemas.microsoft.com/office/drawing/2014/chart" uri="{C3380CC4-5D6E-409C-BE32-E72D297353CC}">
              <c16:uniqueId val="{00000000-61D6-4503-AF1F-85C5780877C3}"/>
            </c:ext>
          </c:extLst>
        </c:ser>
        <c:dLbls>
          <c:showLegendKey val="0"/>
          <c:showVal val="0"/>
          <c:showCatName val="0"/>
          <c:showSerName val="0"/>
          <c:showPercent val="0"/>
          <c:showBubbleSize val="0"/>
        </c:dLbls>
        <c:marker val="1"/>
        <c:smooth val="0"/>
        <c:axId val="171601647"/>
        <c:axId val="171619951"/>
      </c:lineChart>
      <c:catAx>
        <c:axId val="171601647"/>
        <c:scaling>
          <c:orientation val="minMax"/>
        </c:scaling>
        <c:delete val="1"/>
        <c:axPos val="b"/>
        <c:numFmt formatCode="General" sourceLinked="1"/>
        <c:majorTickMark val="none"/>
        <c:minorTickMark val="none"/>
        <c:tickLblPos val="nextTo"/>
        <c:crossAx val="171619951"/>
        <c:crosses val="autoZero"/>
        <c:auto val="1"/>
        <c:lblAlgn val="ctr"/>
        <c:lblOffset val="100"/>
        <c:noMultiLvlLbl val="0"/>
      </c:catAx>
      <c:valAx>
        <c:axId val="171619951"/>
        <c:scaling>
          <c:orientation val="minMax"/>
          <c:max val="63"/>
          <c:min val="0"/>
        </c:scaling>
        <c:delete val="1"/>
        <c:axPos val="l"/>
        <c:numFmt formatCode="General" sourceLinked="1"/>
        <c:majorTickMark val="none"/>
        <c:minorTickMark val="none"/>
        <c:tickLblPos val="nextTo"/>
        <c:crossAx val="171601647"/>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23970882010449"/>
          <c:y val="0.19561180767459563"/>
          <c:w val="0.83323399084423899"/>
          <c:h val="0.60741982177470144"/>
        </c:manualLayout>
      </c:layout>
      <c:lineChart>
        <c:grouping val="standard"/>
        <c:varyColors val="0"/>
        <c:ser>
          <c:idx val="0"/>
          <c:order val="0"/>
          <c:tx>
            <c:strRef>
              <c:f>'Fig 14'!$B$3</c:f>
              <c:strCache>
                <c:ptCount val="1"/>
                <c:pt idx="0">
                  <c:v>Vagas totais no ensino superior</c:v>
                </c:pt>
              </c:strCache>
            </c:strRef>
          </c:tx>
          <c:spPr>
            <a:ln w="28575" cap="rnd">
              <a:solidFill>
                <a:srgbClr val="785D2E"/>
              </a:solidFill>
              <a:round/>
            </a:ln>
            <a:effectLst/>
          </c:spPr>
          <c:marker>
            <c:symbol val="none"/>
          </c:marker>
          <c:cat>
            <c:strRef>
              <c:f>'Fig 14'!$A$4:$A$23</c:f>
              <c:strCache>
                <c:ptCount val="20"/>
                <c:pt idx="0">
                  <c:v>2000/01</c:v>
                </c:pt>
                <c:pt idx="1">
                  <c:v>2001/02</c:v>
                </c:pt>
                <c:pt idx="2">
                  <c:v>2002/03</c:v>
                </c:pt>
                <c:pt idx="3">
                  <c:v>2003/04</c:v>
                </c:pt>
                <c:pt idx="4">
                  <c:v>2004/05</c:v>
                </c:pt>
                <c:pt idx="5">
                  <c:v>2005/06</c:v>
                </c:pt>
                <c:pt idx="6">
                  <c:v>2006/07</c:v>
                </c:pt>
                <c:pt idx="7">
                  <c:v>2007/08 </c:v>
                </c:pt>
                <c:pt idx="8">
                  <c:v>2008/09</c:v>
                </c:pt>
                <c:pt idx="9">
                  <c:v>2009/10</c:v>
                </c:pt>
                <c:pt idx="10">
                  <c:v>2010/11</c:v>
                </c:pt>
                <c:pt idx="11">
                  <c:v>2011/12</c:v>
                </c:pt>
                <c:pt idx="12">
                  <c:v>2012/13</c:v>
                </c:pt>
                <c:pt idx="13">
                  <c:v>2013/14</c:v>
                </c:pt>
                <c:pt idx="14">
                  <c:v>2014/15 b)</c:v>
                </c:pt>
                <c:pt idx="15">
                  <c:v>2015/16</c:v>
                </c:pt>
                <c:pt idx="16">
                  <c:v>2016/17</c:v>
                </c:pt>
                <c:pt idx="17">
                  <c:v>2017/18</c:v>
                </c:pt>
                <c:pt idx="18">
                  <c:v>2018/19</c:v>
                </c:pt>
                <c:pt idx="19">
                  <c:v>2019/20</c:v>
                </c:pt>
              </c:strCache>
            </c:strRef>
          </c:cat>
          <c:val>
            <c:numRef>
              <c:f>'Fig 14'!$B$4:$B$23</c:f>
              <c:numCache>
                <c:formatCode>0%</c:formatCode>
                <c:ptCount val="20"/>
                <c:pt idx="0">
                  <c:v>0.29950077261381197</c:v>
                </c:pt>
                <c:pt idx="1">
                  <c:v>0.29516828896446584</c:v>
                </c:pt>
                <c:pt idx="2">
                  <c:v>0.29228608217253893</c:v>
                </c:pt>
                <c:pt idx="3">
                  <c:v>0.29050105681959471</c:v>
                </c:pt>
                <c:pt idx="4">
                  <c:v>0.28738248757198404</c:v>
                </c:pt>
                <c:pt idx="5">
                  <c:v>0.28012295814418986</c:v>
                </c:pt>
                <c:pt idx="6">
                  <c:v>0.27531581636897334</c:v>
                </c:pt>
                <c:pt idx="7">
                  <c:v>0.27209787776875799</c:v>
                </c:pt>
                <c:pt idx="8">
                  <c:v>0.27147409022304209</c:v>
                </c:pt>
                <c:pt idx="9">
                  <c:v>0.27214067311563528</c:v>
                </c:pt>
                <c:pt idx="10">
                  <c:v>0.27076258448108848</c:v>
                </c:pt>
                <c:pt idx="11">
                  <c:v>0.26569064143733528</c:v>
                </c:pt>
                <c:pt idx="12">
                  <c:v>0.26682745012058762</c:v>
                </c:pt>
                <c:pt idx="13">
                  <c:v>0.26950492735558756</c:v>
                </c:pt>
                <c:pt idx="14">
                  <c:v>0.27614451185879757</c:v>
                </c:pt>
                <c:pt idx="15">
                  <c:v>0.27246858278758834</c:v>
                </c:pt>
                <c:pt idx="16">
                  <c:v>0.27125997680605773</c:v>
                </c:pt>
                <c:pt idx="17">
                  <c:v>0.27236888610967619</c:v>
                </c:pt>
                <c:pt idx="18">
                  <c:v>0.27215719063545152</c:v>
                </c:pt>
                <c:pt idx="19">
                  <c:v>0.27799542031064639</c:v>
                </c:pt>
              </c:numCache>
            </c:numRef>
          </c:val>
          <c:smooth val="0"/>
          <c:extLst>
            <c:ext xmlns:c16="http://schemas.microsoft.com/office/drawing/2014/chart" uri="{C3380CC4-5D6E-409C-BE32-E72D297353CC}">
              <c16:uniqueId val="{00000000-1BAC-4F90-B267-DA636E6457E8}"/>
            </c:ext>
          </c:extLst>
        </c:ser>
        <c:ser>
          <c:idx val="1"/>
          <c:order val="1"/>
          <c:tx>
            <c:strRef>
              <c:f>'Fig 14'!$C$3</c:f>
              <c:strCache>
                <c:ptCount val="1"/>
                <c:pt idx="0">
                  <c:v>Vagas no ensino superior público</c:v>
                </c:pt>
              </c:strCache>
            </c:strRef>
          </c:tx>
          <c:spPr>
            <a:ln w="28575" cap="rnd">
              <a:solidFill>
                <a:srgbClr val="CCAD46"/>
              </a:solidFill>
              <a:round/>
            </a:ln>
            <a:effectLst/>
          </c:spPr>
          <c:marker>
            <c:symbol val="none"/>
          </c:marker>
          <c:cat>
            <c:strRef>
              <c:f>'Fig 14'!$A$4:$A$23</c:f>
              <c:strCache>
                <c:ptCount val="20"/>
                <c:pt idx="0">
                  <c:v>2000/01</c:v>
                </c:pt>
                <c:pt idx="1">
                  <c:v>2001/02</c:v>
                </c:pt>
                <c:pt idx="2">
                  <c:v>2002/03</c:v>
                </c:pt>
                <c:pt idx="3">
                  <c:v>2003/04</c:v>
                </c:pt>
                <c:pt idx="4">
                  <c:v>2004/05</c:v>
                </c:pt>
                <c:pt idx="5">
                  <c:v>2005/06</c:v>
                </c:pt>
                <c:pt idx="6">
                  <c:v>2006/07</c:v>
                </c:pt>
                <c:pt idx="7">
                  <c:v>2007/08 </c:v>
                </c:pt>
                <c:pt idx="8">
                  <c:v>2008/09</c:v>
                </c:pt>
                <c:pt idx="9">
                  <c:v>2009/10</c:v>
                </c:pt>
                <c:pt idx="10">
                  <c:v>2010/11</c:v>
                </c:pt>
                <c:pt idx="11">
                  <c:v>2011/12</c:v>
                </c:pt>
                <c:pt idx="12">
                  <c:v>2012/13</c:v>
                </c:pt>
                <c:pt idx="13">
                  <c:v>2013/14</c:v>
                </c:pt>
                <c:pt idx="14">
                  <c:v>2014/15 b)</c:v>
                </c:pt>
                <c:pt idx="15">
                  <c:v>2015/16</c:v>
                </c:pt>
                <c:pt idx="16">
                  <c:v>2016/17</c:v>
                </c:pt>
                <c:pt idx="17">
                  <c:v>2017/18</c:v>
                </c:pt>
                <c:pt idx="18">
                  <c:v>2018/19</c:v>
                </c:pt>
                <c:pt idx="19">
                  <c:v>2019/20</c:v>
                </c:pt>
              </c:strCache>
            </c:strRef>
          </c:cat>
          <c:val>
            <c:numRef>
              <c:f>'Fig 14'!$C$4:$C$23</c:f>
              <c:numCache>
                <c:formatCode>0%</c:formatCode>
                <c:ptCount val="20"/>
                <c:pt idx="0">
                  <c:v>0.35697930977061737</c:v>
                </c:pt>
                <c:pt idx="1">
                  <c:v>0.35198054908317294</c:v>
                </c:pt>
                <c:pt idx="2">
                  <c:v>0.35836349014877361</c:v>
                </c:pt>
                <c:pt idx="3">
                  <c:v>0.36112308222720219</c:v>
                </c:pt>
                <c:pt idx="4">
                  <c:v>0.35652764224192796</c:v>
                </c:pt>
                <c:pt idx="5">
                  <c:v>0.34950351021440768</c:v>
                </c:pt>
                <c:pt idx="6">
                  <c:v>0.34329145993877336</c:v>
                </c:pt>
                <c:pt idx="7">
                  <c:v>0.34529283639883834</c:v>
                </c:pt>
                <c:pt idx="8">
                  <c:v>0.34774182181241559</c:v>
                </c:pt>
                <c:pt idx="9">
                  <c:v>0.34727728935624125</c:v>
                </c:pt>
                <c:pt idx="10">
                  <c:v>0.34262397759929258</c:v>
                </c:pt>
                <c:pt idx="11">
                  <c:v>0.3341864447349524</c:v>
                </c:pt>
                <c:pt idx="12">
                  <c:v>0.33379151916848687</c:v>
                </c:pt>
                <c:pt idx="13">
                  <c:v>0.33274664728051884</c:v>
                </c:pt>
                <c:pt idx="14">
                  <c:v>0.33300412478940333</c:v>
                </c:pt>
                <c:pt idx="15">
                  <c:v>0.33207429617226741</c:v>
                </c:pt>
                <c:pt idx="16">
                  <c:v>0.32988811107448274</c:v>
                </c:pt>
                <c:pt idx="17">
                  <c:v>0.33185096386241031</c:v>
                </c:pt>
                <c:pt idx="18">
                  <c:v>0.33365510850258706</c:v>
                </c:pt>
                <c:pt idx="19">
                  <c:v>0.3368083709795745</c:v>
                </c:pt>
              </c:numCache>
            </c:numRef>
          </c:val>
          <c:smooth val="0"/>
          <c:extLst>
            <c:ext xmlns:c16="http://schemas.microsoft.com/office/drawing/2014/chart" uri="{C3380CC4-5D6E-409C-BE32-E72D297353CC}">
              <c16:uniqueId val="{00000001-1BAC-4F90-B267-DA636E6457E8}"/>
            </c:ext>
          </c:extLst>
        </c:ser>
        <c:dLbls>
          <c:showLegendKey val="0"/>
          <c:showVal val="0"/>
          <c:showCatName val="0"/>
          <c:showSerName val="0"/>
          <c:showPercent val="0"/>
          <c:showBubbleSize val="0"/>
        </c:dLbls>
        <c:smooth val="0"/>
        <c:axId val="1019349295"/>
        <c:axId val="928073375"/>
      </c:lineChart>
      <c:catAx>
        <c:axId val="101934929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Gotham Light" panose="02000603030000020004" pitchFamily="2" charset="0"/>
                <a:ea typeface="+mn-ea"/>
                <a:cs typeface="+mn-cs"/>
              </a:defRPr>
            </a:pPr>
            <a:endParaRPr lang="en-US"/>
          </a:p>
        </c:txPr>
        <c:crossAx val="928073375"/>
        <c:crosses val="autoZero"/>
        <c:auto val="1"/>
        <c:lblAlgn val="ctr"/>
        <c:lblOffset val="100"/>
        <c:noMultiLvlLbl val="0"/>
      </c:catAx>
      <c:valAx>
        <c:axId val="928073375"/>
        <c:scaling>
          <c:orientation val="minMax"/>
          <c:min val="0.2"/>
        </c:scaling>
        <c:delete val="0"/>
        <c:axPos val="l"/>
        <c:numFmt formatCode="0%" sourceLinked="1"/>
        <c:majorTickMark val="none"/>
        <c:minorTickMark val="none"/>
        <c:tickLblPos val="low"/>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Gotham Light" panose="02000603030000020004" pitchFamily="2" charset="0"/>
                <a:ea typeface="+mn-ea"/>
                <a:cs typeface="+mn-cs"/>
              </a:defRPr>
            </a:pPr>
            <a:endParaRPr lang="en-US"/>
          </a:p>
        </c:txPr>
        <c:crossAx val="1019349295"/>
        <c:crosses val="autoZero"/>
        <c:crossBetween val="between"/>
      </c:valAx>
      <c:spPr>
        <a:noFill/>
        <a:ln>
          <a:noFill/>
        </a:ln>
        <a:effectLst/>
      </c:spPr>
    </c:plotArea>
    <c:legend>
      <c:legendPos val="t"/>
      <c:layout>
        <c:manualLayout>
          <c:xMode val="edge"/>
          <c:yMode val="edge"/>
          <c:x val="1.0728747455542979E-2"/>
          <c:y val="8.7239069592839572E-2"/>
          <c:w val="0.81151256150474727"/>
          <c:h val="4.9715920242515435E-2"/>
        </c:manualLayout>
      </c:layout>
      <c:overlay val="0"/>
      <c:spPr>
        <a:noFill/>
        <a:ln>
          <a:noFill/>
        </a:ln>
        <a:effectLst/>
      </c:spPr>
      <c:txPr>
        <a:bodyPr rot="0" spcFirstLastPara="1" vertOverflow="ellipsis" vert="horz" wrap="square" anchor="t" anchorCtr="0"/>
        <a:lstStyle/>
        <a:p>
          <a:pPr>
            <a:defRPr sz="1100" b="0" i="0" u="none" strike="noStrike" kern="1200" baseline="0">
              <a:solidFill>
                <a:schemeClr val="tx1">
                  <a:lumMod val="65000"/>
                  <a:lumOff val="35000"/>
                </a:schemeClr>
              </a:solidFill>
              <a:latin typeface="Gotham Light" panose="02000603030000020004" pitchFamily="2"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a:latin typeface="Gotham Light" panose="02000603030000020004" pitchFamily="2" charset="0"/>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404671749949624"/>
          <c:y val="0.1214972324004054"/>
          <c:w val="0.85263092697932419"/>
          <c:h val="0.72720119919617199"/>
        </c:manualLayout>
      </c:layout>
      <c:lineChart>
        <c:grouping val="standard"/>
        <c:varyColors val="0"/>
        <c:ser>
          <c:idx val="0"/>
          <c:order val="0"/>
          <c:tx>
            <c:strRef>
              <c:f>Sheet1!$B$4</c:f>
              <c:strCache>
                <c:ptCount val="1"/>
                <c:pt idx="0">
                  <c:v>Micro </c:v>
                </c:pt>
              </c:strCache>
            </c:strRef>
          </c:tx>
          <c:spPr>
            <a:ln w="34925" cap="rnd">
              <a:solidFill>
                <a:srgbClr val="666970"/>
              </a:solidFill>
              <a:round/>
            </a:ln>
            <a:effectLst/>
          </c:spPr>
          <c:marker>
            <c:symbol val="circle"/>
            <c:size val="6"/>
            <c:spPr>
              <a:solidFill>
                <a:schemeClr val="bg1"/>
              </a:solidFill>
              <a:ln w="34925">
                <a:solidFill>
                  <a:srgbClr val="666970"/>
                </a:solidFill>
              </a:ln>
              <a:effectLst/>
            </c:spPr>
          </c:marker>
          <c:cat>
            <c:numRef>
              <c:f>Sheet1!$A$5:$A$17</c:f>
              <c:numCache>
                <c:formatCode>0</c:formatCode>
                <c:ptCount val="13"/>
                <c:pt idx="0">
                  <c:v>2006</c:v>
                </c:pt>
                <c:pt idx="1">
                  <c:v>2007</c:v>
                </c:pt>
                <c:pt idx="2">
                  <c:v>2008</c:v>
                </c:pt>
                <c:pt idx="3">
                  <c:v>2009</c:v>
                </c:pt>
                <c:pt idx="4">
                  <c:v>2010</c:v>
                </c:pt>
                <c:pt idx="5">
                  <c:v>2011</c:v>
                </c:pt>
                <c:pt idx="6">
                  <c:v>2012</c:v>
                </c:pt>
                <c:pt idx="7">
                  <c:v>2013</c:v>
                </c:pt>
                <c:pt idx="8">
                  <c:v>2014</c:v>
                </c:pt>
                <c:pt idx="9">
                  <c:v>2015</c:v>
                </c:pt>
                <c:pt idx="10">
                  <c:v>2016</c:v>
                </c:pt>
                <c:pt idx="11">
                  <c:v>2017</c:v>
                </c:pt>
                <c:pt idx="12">
                  <c:v>2018</c:v>
                </c:pt>
              </c:numCache>
            </c:numRef>
          </c:cat>
          <c:val>
            <c:numRef>
              <c:f>Sheet1!$B$5:$B$17</c:f>
              <c:numCache>
                <c:formatCode>0</c:formatCode>
                <c:ptCount val="13"/>
                <c:pt idx="0">
                  <c:v>11999.787109375</c:v>
                </c:pt>
                <c:pt idx="1">
                  <c:v>12091.806640625</c:v>
                </c:pt>
                <c:pt idx="2">
                  <c:v>12055.8095703125</c:v>
                </c:pt>
                <c:pt idx="3">
                  <c:v>12040.1376953125</c:v>
                </c:pt>
                <c:pt idx="4">
                  <c:v>12459.02734375</c:v>
                </c:pt>
                <c:pt idx="5">
                  <c:v>11809.166015625</c:v>
                </c:pt>
                <c:pt idx="6">
                  <c:v>11566.6669921875</c:v>
                </c:pt>
                <c:pt idx="7">
                  <c:v>11683.2978515625</c:v>
                </c:pt>
                <c:pt idx="8">
                  <c:v>11815.80078125</c:v>
                </c:pt>
                <c:pt idx="9">
                  <c:v>12167.2158203125</c:v>
                </c:pt>
                <c:pt idx="10">
                  <c:v>12426.7880859375</c:v>
                </c:pt>
                <c:pt idx="11">
                  <c:v>12825.751953125</c:v>
                </c:pt>
                <c:pt idx="12">
                  <c:v>13108.9541015625</c:v>
                </c:pt>
              </c:numCache>
            </c:numRef>
          </c:val>
          <c:smooth val="0"/>
          <c:extLst>
            <c:ext xmlns:c16="http://schemas.microsoft.com/office/drawing/2014/chart" uri="{C3380CC4-5D6E-409C-BE32-E72D297353CC}">
              <c16:uniqueId val="{00000000-C7E4-49A3-841B-E24070A93195}"/>
            </c:ext>
          </c:extLst>
        </c:ser>
        <c:ser>
          <c:idx val="1"/>
          <c:order val="1"/>
          <c:tx>
            <c:strRef>
              <c:f>Sheet1!$C$4</c:f>
              <c:strCache>
                <c:ptCount val="1"/>
                <c:pt idx="0">
                  <c:v>SMEs</c:v>
                </c:pt>
              </c:strCache>
            </c:strRef>
          </c:tx>
          <c:spPr>
            <a:ln w="34925" cap="rnd">
              <a:solidFill>
                <a:srgbClr val="785D2E"/>
              </a:solidFill>
              <a:round/>
            </a:ln>
            <a:effectLst/>
          </c:spPr>
          <c:marker>
            <c:symbol val="circle"/>
            <c:size val="6"/>
            <c:spPr>
              <a:solidFill>
                <a:schemeClr val="bg1"/>
              </a:solidFill>
              <a:ln w="34925">
                <a:solidFill>
                  <a:srgbClr val="785D2E"/>
                </a:solidFill>
              </a:ln>
              <a:effectLst/>
            </c:spPr>
          </c:marker>
          <c:cat>
            <c:numRef>
              <c:f>Sheet1!$A$5:$A$17</c:f>
              <c:numCache>
                <c:formatCode>0</c:formatCode>
                <c:ptCount val="13"/>
                <c:pt idx="0">
                  <c:v>2006</c:v>
                </c:pt>
                <c:pt idx="1">
                  <c:v>2007</c:v>
                </c:pt>
                <c:pt idx="2">
                  <c:v>2008</c:v>
                </c:pt>
                <c:pt idx="3">
                  <c:v>2009</c:v>
                </c:pt>
                <c:pt idx="4">
                  <c:v>2010</c:v>
                </c:pt>
                <c:pt idx="5">
                  <c:v>2011</c:v>
                </c:pt>
                <c:pt idx="6">
                  <c:v>2012</c:v>
                </c:pt>
                <c:pt idx="7">
                  <c:v>2013</c:v>
                </c:pt>
                <c:pt idx="8">
                  <c:v>2014</c:v>
                </c:pt>
                <c:pt idx="9">
                  <c:v>2015</c:v>
                </c:pt>
                <c:pt idx="10">
                  <c:v>2016</c:v>
                </c:pt>
                <c:pt idx="11">
                  <c:v>2017</c:v>
                </c:pt>
                <c:pt idx="12">
                  <c:v>2018</c:v>
                </c:pt>
              </c:numCache>
            </c:numRef>
          </c:cat>
          <c:val>
            <c:numRef>
              <c:f>Sheet1!$C$5:$C$17</c:f>
              <c:numCache>
                <c:formatCode>0</c:formatCode>
                <c:ptCount val="13"/>
                <c:pt idx="0">
                  <c:v>14972.00390625</c:v>
                </c:pt>
                <c:pt idx="1">
                  <c:v>15342.72265625</c:v>
                </c:pt>
                <c:pt idx="2">
                  <c:v>15695.6357421875</c:v>
                </c:pt>
                <c:pt idx="3">
                  <c:v>15584.1376953125</c:v>
                </c:pt>
                <c:pt idx="4">
                  <c:v>16202.0732421875</c:v>
                </c:pt>
                <c:pt idx="5">
                  <c:v>15866.486328125</c:v>
                </c:pt>
                <c:pt idx="6">
                  <c:v>15689.013671875</c:v>
                </c:pt>
                <c:pt idx="7">
                  <c:v>16108.71875</c:v>
                </c:pt>
                <c:pt idx="8">
                  <c:v>16392.08984375</c:v>
                </c:pt>
                <c:pt idx="9">
                  <c:v>16538.955078125</c:v>
                </c:pt>
                <c:pt idx="10">
                  <c:v>16670.62890625</c:v>
                </c:pt>
                <c:pt idx="11">
                  <c:v>17050.6328125</c:v>
                </c:pt>
                <c:pt idx="12">
                  <c:v>17457.4609375</c:v>
                </c:pt>
              </c:numCache>
            </c:numRef>
          </c:val>
          <c:smooth val="0"/>
          <c:extLst>
            <c:ext xmlns:c16="http://schemas.microsoft.com/office/drawing/2014/chart" uri="{C3380CC4-5D6E-409C-BE32-E72D297353CC}">
              <c16:uniqueId val="{00000001-C7E4-49A3-841B-E24070A93195}"/>
            </c:ext>
          </c:extLst>
        </c:ser>
        <c:ser>
          <c:idx val="2"/>
          <c:order val="2"/>
          <c:tx>
            <c:strRef>
              <c:f>Sheet1!$D$4</c:f>
              <c:strCache>
                <c:ptCount val="1"/>
                <c:pt idx="0">
                  <c:v>Large</c:v>
                </c:pt>
              </c:strCache>
            </c:strRef>
          </c:tx>
          <c:spPr>
            <a:ln w="34925" cap="rnd">
              <a:solidFill>
                <a:srgbClr val="CCAD46"/>
              </a:solidFill>
              <a:round/>
            </a:ln>
            <a:effectLst/>
          </c:spPr>
          <c:marker>
            <c:symbol val="circle"/>
            <c:size val="6"/>
            <c:spPr>
              <a:solidFill>
                <a:schemeClr val="bg1"/>
              </a:solidFill>
              <a:ln w="34925">
                <a:solidFill>
                  <a:srgbClr val="CCAD46"/>
                </a:solidFill>
              </a:ln>
              <a:effectLst/>
            </c:spPr>
          </c:marker>
          <c:cat>
            <c:numRef>
              <c:f>Sheet1!$A$5:$A$17</c:f>
              <c:numCache>
                <c:formatCode>0</c:formatCode>
                <c:ptCount val="13"/>
                <c:pt idx="0">
                  <c:v>2006</c:v>
                </c:pt>
                <c:pt idx="1">
                  <c:v>2007</c:v>
                </c:pt>
                <c:pt idx="2">
                  <c:v>2008</c:v>
                </c:pt>
                <c:pt idx="3">
                  <c:v>2009</c:v>
                </c:pt>
                <c:pt idx="4">
                  <c:v>2010</c:v>
                </c:pt>
                <c:pt idx="5">
                  <c:v>2011</c:v>
                </c:pt>
                <c:pt idx="6">
                  <c:v>2012</c:v>
                </c:pt>
                <c:pt idx="7">
                  <c:v>2013</c:v>
                </c:pt>
                <c:pt idx="8">
                  <c:v>2014</c:v>
                </c:pt>
                <c:pt idx="9">
                  <c:v>2015</c:v>
                </c:pt>
                <c:pt idx="10">
                  <c:v>2016</c:v>
                </c:pt>
                <c:pt idx="11">
                  <c:v>2017</c:v>
                </c:pt>
                <c:pt idx="12">
                  <c:v>2018</c:v>
                </c:pt>
              </c:numCache>
            </c:numRef>
          </c:cat>
          <c:val>
            <c:numRef>
              <c:f>Sheet1!$D$5:$D$17</c:f>
              <c:numCache>
                <c:formatCode>0</c:formatCode>
                <c:ptCount val="13"/>
                <c:pt idx="0">
                  <c:v>35330.14453125</c:v>
                </c:pt>
                <c:pt idx="1">
                  <c:v>37142.296875</c:v>
                </c:pt>
                <c:pt idx="2">
                  <c:v>36349.859375</c:v>
                </c:pt>
                <c:pt idx="3">
                  <c:v>33845.765625</c:v>
                </c:pt>
                <c:pt idx="4">
                  <c:v>38389.1171875</c:v>
                </c:pt>
                <c:pt idx="5">
                  <c:v>37783.28515625</c:v>
                </c:pt>
                <c:pt idx="6">
                  <c:v>36381.6875</c:v>
                </c:pt>
                <c:pt idx="7">
                  <c:v>36960.21875</c:v>
                </c:pt>
                <c:pt idx="8">
                  <c:v>39084.66015625</c:v>
                </c:pt>
                <c:pt idx="9">
                  <c:v>37868.16796875</c:v>
                </c:pt>
                <c:pt idx="10">
                  <c:v>38738.7578125</c:v>
                </c:pt>
                <c:pt idx="11">
                  <c:v>38569.05859375</c:v>
                </c:pt>
                <c:pt idx="12">
                  <c:v>36151.1875</c:v>
                </c:pt>
              </c:numCache>
            </c:numRef>
          </c:val>
          <c:smooth val="0"/>
          <c:extLst>
            <c:ext xmlns:c16="http://schemas.microsoft.com/office/drawing/2014/chart" uri="{C3380CC4-5D6E-409C-BE32-E72D297353CC}">
              <c16:uniqueId val="{00000002-C7E4-49A3-841B-E24070A93195}"/>
            </c:ext>
          </c:extLst>
        </c:ser>
        <c:dLbls>
          <c:showLegendKey val="0"/>
          <c:showVal val="0"/>
          <c:showCatName val="0"/>
          <c:showSerName val="0"/>
          <c:showPercent val="0"/>
          <c:showBubbleSize val="0"/>
        </c:dLbls>
        <c:marker val="1"/>
        <c:smooth val="0"/>
        <c:axId val="916504624"/>
        <c:axId val="916502544"/>
      </c:lineChart>
      <c:catAx>
        <c:axId val="916504624"/>
        <c:scaling>
          <c:orientation val="minMax"/>
        </c:scaling>
        <c:delete val="0"/>
        <c:axPos val="b"/>
        <c:numFmt formatCode="0"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kumimoji="0" lang="en-US" sz="1000" b="0" i="0" u="none" strike="noStrike" kern="1200" cap="none" spc="0" normalizeH="0" baseline="0">
                <a:ln>
                  <a:noFill/>
                </a:ln>
                <a:solidFill>
                  <a:srgbClr val="1B1B1C"/>
                </a:solidFill>
                <a:effectLst/>
                <a:uLnTx/>
                <a:uFillTx/>
                <a:latin typeface="Gotham Light" panose="02000603030000020004" pitchFamily="2" charset="0"/>
                <a:ea typeface="+mn-ea"/>
                <a:cs typeface="Quire Sans" panose="020B0502040204020203" pitchFamily="34" charset="0"/>
              </a:defRPr>
            </a:pPr>
            <a:endParaRPr lang="en-US"/>
          </a:p>
        </c:txPr>
        <c:crossAx val="916502544"/>
        <c:crosses val="autoZero"/>
        <c:auto val="1"/>
        <c:lblAlgn val="ctr"/>
        <c:lblOffset val="100"/>
        <c:noMultiLvlLbl val="0"/>
      </c:catAx>
      <c:valAx>
        <c:axId val="916502544"/>
        <c:scaling>
          <c:orientation val="minMax"/>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kumimoji="0" lang="en-US" sz="1200" b="0" i="0" u="none" strike="noStrike" kern="1200" cap="none" spc="0" normalizeH="0" baseline="0">
                <a:ln>
                  <a:noFill/>
                </a:ln>
                <a:solidFill>
                  <a:srgbClr val="1B1B1C"/>
                </a:solidFill>
                <a:effectLst/>
                <a:uLnTx/>
                <a:uFillTx/>
                <a:latin typeface="Gotham Light" panose="02000603030000020004" pitchFamily="2" charset="0"/>
                <a:ea typeface="+mn-ea"/>
                <a:cs typeface="Quire Sans" panose="020B0502040204020203" pitchFamily="34" charset="0"/>
              </a:defRPr>
            </a:pPr>
            <a:endParaRPr lang="en-US"/>
          </a:p>
        </c:txPr>
        <c:crossAx val="91650462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6574036391225749E-2"/>
          <c:y val="0.10118425334602786"/>
          <c:w val="0.89513208190972371"/>
          <c:h val="0.76782203613610656"/>
        </c:manualLayout>
      </c:layout>
      <c:barChart>
        <c:barDir val="col"/>
        <c:grouping val="clustered"/>
        <c:varyColors val="0"/>
        <c:ser>
          <c:idx val="0"/>
          <c:order val="0"/>
          <c:tx>
            <c:strRef>
              <c:f>Folha1!$B$1</c:f>
              <c:strCache>
                <c:ptCount val="1"/>
                <c:pt idx="0">
                  <c:v>2014</c:v>
                </c:pt>
              </c:strCache>
            </c:strRef>
          </c:tx>
          <c:spPr>
            <a:solidFill>
              <a:srgbClr val="CCAD46"/>
            </a:solidFill>
            <a:ln>
              <a:noFill/>
            </a:ln>
            <a:effectLst/>
          </c:spPr>
          <c:invertIfNegative val="0"/>
          <c:cat>
            <c:strRef>
              <c:f>Folha1!$A$2:$A$5</c:f>
              <c:strCache>
                <c:ptCount val="4"/>
                <c:pt idx="0">
                  <c:v>High-Tech</c:v>
                </c:pt>
                <c:pt idx="1">
                  <c:v>Medium-High Tech</c:v>
                </c:pt>
                <c:pt idx="2">
                  <c:v>Medium-Low Tech</c:v>
                </c:pt>
                <c:pt idx="3">
                  <c:v>Low Tech</c:v>
                </c:pt>
              </c:strCache>
            </c:strRef>
          </c:cat>
          <c:val>
            <c:numRef>
              <c:f>Folha1!$B$2:$B$5</c:f>
              <c:numCache>
                <c:formatCode>General</c:formatCode>
                <c:ptCount val="4"/>
                <c:pt idx="0">
                  <c:v>6.9</c:v>
                </c:pt>
                <c:pt idx="1">
                  <c:v>29.9</c:v>
                </c:pt>
                <c:pt idx="2">
                  <c:v>26.4</c:v>
                </c:pt>
                <c:pt idx="3">
                  <c:v>36.700000000000003</c:v>
                </c:pt>
              </c:numCache>
            </c:numRef>
          </c:val>
          <c:extLst>
            <c:ext xmlns:c16="http://schemas.microsoft.com/office/drawing/2014/chart" uri="{C3380CC4-5D6E-409C-BE32-E72D297353CC}">
              <c16:uniqueId val="{00000000-1279-4E24-ABF7-6D2EAB7EC263}"/>
            </c:ext>
          </c:extLst>
        </c:ser>
        <c:ser>
          <c:idx val="1"/>
          <c:order val="1"/>
          <c:tx>
            <c:strRef>
              <c:f>Folha1!$C$1</c:f>
              <c:strCache>
                <c:ptCount val="1"/>
                <c:pt idx="0">
                  <c:v>2019</c:v>
                </c:pt>
              </c:strCache>
            </c:strRef>
          </c:tx>
          <c:spPr>
            <a:solidFill>
              <a:srgbClr val="785D2E"/>
            </a:solidFill>
            <a:ln>
              <a:noFill/>
            </a:ln>
            <a:effectLst/>
          </c:spPr>
          <c:invertIfNegative val="0"/>
          <c:cat>
            <c:strRef>
              <c:f>Folha1!$A$2:$A$5</c:f>
              <c:strCache>
                <c:ptCount val="4"/>
                <c:pt idx="0">
                  <c:v>High-Tech</c:v>
                </c:pt>
                <c:pt idx="1">
                  <c:v>Medium-High Tech</c:v>
                </c:pt>
                <c:pt idx="2">
                  <c:v>Medium-Low Tech</c:v>
                </c:pt>
                <c:pt idx="3">
                  <c:v>Low Tech</c:v>
                </c:pt>
              </c:strCache>
            </c:strRef>
          </c:cat>
          <c:val>
            <c:numRef>
              <c:f>Folha1!$C$2:$C$5</c:f>
              <c:numCache>
                <c:formatCode>General</c:formatCode>
                <c:ptCount val="4"/>
                <c:pt idx="0">
                  <c:v>10.3</c:v>
                </c:pt>
                <c:pt idx="1">
                  <c:v>32.799999999999997</c:v>
                </c:pt>
                <c:pt idx="2">
                  <c:v>22.9</c:v>
                </c:pt>
                <c:pt idx="3">
                  <c:v>34</c:v>
                </c:pt>
              </c:numCache>
            </c:numRef>
          </c:val>
          <c:extLst>
            <c:ext xmlns:c16="http://schemas.microsoft.com/office/drawing/2014/chart" uri="{C3380CC4-5D6E-409C-BE32-E72D297353CC}">
              <c16:uniqueId val="{00000001-1279-4E24-ABF7-6D2EAB7EC263}"/>
            </c:ext>
          </c:extLst>
        </c:ser>
        <c:dLbls>
          <c:showLegendKey val="0"/>
          <c:showVal val="0"/>
          <c:showCatName val="0"/>
          <c:showSerName val="0"/>
          <c:showPercent val="0"/>
          <c:showBubbleSize val="0"/>
        </c:dLbls>
        <c:gapWidth val="219"/>
        <c:overlap val="-27"/>
        <c:axId val="1400890240"/>
        <c:axId val="1573701392"/>
      </c:barChart>
      <c:catAx>
        <c:axId val="1400890240"/>
        <c:scaling>
          <c:orientation val="minMax"/>
        </c:scaling>
        <c:delete val="1"/>
        <c:axPos val="b"/>
        <c:numFmt formatCode="General" sourceLinked="0"/>
        <c:majorTickMark val="none"/>
        <c:minorTickMark val="none"/>
        <c:tickLblPos val="nextTo"/>
        <c:crossAx val="1573701392"/>
        <c:crosses val="autoZero"/>
        <c:auto val="1"/>
        <c:lblAlgn val="ctr"/>
        <c:lblOffset val="100"/>
        <c:noMultiLvlLbl val="0"/>
      </c:catAx>
      <c:valAx>
        <c:axId val="1573701392"/>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lgn="ctr">
              <a:defRPr lang="en-US" sz="1200" b="0" i="0" u="none" strike="noStrike" kern="1200" baseline="0">
                <a:solidFill>
                  <a:schemeClr val="tx1">
                    <a:lumMod val="65000"/>
                    <a:lumOff val="35000"/>
                  </a:schemeClr>
                </a:solidFill>
                <a:latin typeface="Gotham Light" panose="02000603030000020004" pitchFamily="2" charset="0"/>
                <a:ea typeface="+mn-ea"/>
                <a:cs typeface="Quire Sans" panose="020B0502040400020003" pitchFamily="34" charset="0"/>
              </a:defRPr>
            </a:pPr>
            <a:endParaRPr lang="en-US"/>
          </a:p>
        </c:txPr>
        <c:crossAx val="1400890240"/>
        <c:crosses val="autoZero"/>
        <c:crossBetween val="between"/>
      </c:valAx>
      <c:spPr>
        <a:noFill/>
        <a:ln>
          <a:noFill/>
        </a:ln>
        <a:effectLst/>
      </c:spPr>
    </c:plotArea>
    <c:legend>
      <c:legendPos val="b"/>
      <c:layout>
        <c:manualLayout>
          <c:xMode val="edge"/>
          <c:yMode val="edge"/>
          <c:x val="3.4332183762699621E-2"/>
          <c:y val="1.0977313695754675E-2"/>
          <c:w val="0.13933160043598336"/>
          <c:h val="6.4058762044319914E-2"/>
        </c:manualLayout>
      </c:layout>
      <c:overlay val="0"/>
      <c:spPr>
        <a:noFill/>
        <a:ln>
          <a:noFill/>
        </a:ln>
        <a:effectLst/>
      </c:spPr>
      <c:txPr>
        <a:bodyPr rot="0" spcFirstLastPara="1" vertOverflow="ellipsis" vert="horz" wrap="square" anchor="ctr" anchorCtr="1"/>
        <a:lstStyle/>
        <a:p>
          <a:pPr algn="ctr">
            <a:defRPr lang="en-US" sz="1100" b="0" i="0" u="none" strike="noStrike" kern="1200" spc="200" baseline="0">
              <a:solidFill>
                <a:schemeClr val="tx1"/>
              </a:solidFill>
              <a:latin typeface="Gotham" panose="02000604030000020004" pitchFamily="50" charset="0"/>
              <a:ea typeface="Roboto" panose="02000000000000000000" pitchFamily="2" charset="0"/>
              <a:cs typeface="Quire Sans" panose="020B0502040400020003" pitchFamily="34" charset="0"/>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lineChart>
        <c:grouping val="standard"/>
        <c:varyColors val="0"/>
        <c:ser>
          <c:idx val="0"/>
          <c:order val="0"/>
          <c:tx>
            <c:strRef>
              <c:f>Sheet1!$B$1</c:f>
              <c:strCache>
                <c:ptCount val="1"/>
                <c:pt idx="0">
                  <c:v>Top 1%</c:v>
                </c:pt>
              </c:strCache>
            </c:strRef>
          </c:tx>
          <c:spPr>
            <a:ln w="38100" cmpd="sng">
              <a:solidFill>
                <a:schemeClr val="bg1"/>
              </a:solidFill>
            </a:ln>
            <a:effectLst/>
          </c:spPr>
          <c:marker>
            <c:symbol val="circle"/>
            <c:size val="9"/>
            <c:spPr>
              <a:solidFill>
                <a:schemeClr val="bg1"/>
              </a:solidFill>
              <a:ln w="57150" cmpd="sng">
                <a:noFill/>
              </a:ln>
              <a:effectLst/>
            </c:spPr>
          </c:marker>
          <c:cat>
            <c:numRef>
              <c:f>Sheet1!$A$2:$A$12</c:f>
              <c:numCache>
                <c:formatCode>General</c:formatCode>
                <c:ptCount val="11"/>
                <c:pt idx="0">
                  <c:v>1920</c:v>
                </c:pt>
                <c:pt idx="1">
                  <c:v>1930</c:v>
                </c:pt>
                <c:pt idx="2">
                  <c:v>1940</c:v>
                </c:pt>
                <c:pt idx="3">
                  <c:v>1950</c:v>
                </c:pt>
                <c:pt idx="4">
                  <c:v>1960</c:v>
                </c:pt>
                <c:pt idx="5">
                  <c:v>1970</c:v>
                </c:pt>
                <c:pt idx="6">
                  <c:v>1980</c:v>
                </c:pt>
                <c:pt idx="7">
                  <c:v>1990</c:v>
                </c:pt>
                <c:pt idx="8">
                  <c:v>2000</c:v>
                </c:pt>
                <c:pt idx="9">
                  <c:v>2010</c:v>
                </c:pt>
                <c:pt idx="10">
                  <c:v>2012</c:v>
                </c:pt>
              </c:numCache>
            </c:numRef>
          </c:cat>
          <c:val>
            <c:numRef>
              <c:f>Sheet1!$B$2:$B$12</c:f>
              <c:numCache>
                <c:formatCode>General</c:formatCode>
                <c:ptCount val="11"/>
                <c:pt idx="0">
                  <c:v>14.46</c:v>
                </c:pt>
                <c:pt idx="1">
                  <c:v>16.420000000000002</c:v>
                </c:pt>
                <c:pt idx="2">
                  <c:v>15.73</c:v>
                </c:pt>
                <c:pt idx="3">
                  <c:v>11.36</c:v>
                </c:pt>
                <c:pt idx="4">
                  <c:v>8.36</c:v>
                </c:pt>
                <c:pt idx="5">
                  <c:v>7.8</c:v>
                </c:pt>
                <c:pt idx="6">
                  <c:v>8.18</c:v>
                </c:pt>
                <c:pt idx="7">
                  <c:v>12.98</c:v>
                </c:pt>
                <c:pt idx="8">
                  <c:v>16.489999999999998</c:v>
                </c:pt>
                <c:pt idx="9">
                  <c:v>17.45</c:v>
                </c:pt>
                <c:pt idx="10">
                  <c:v>19.34</c:v>
                </c:pt>
              </c:numCache>
            </c:numRef>
          </c:val>
          <c:smooth val="1"/>
          <c:extLst>
            <c:ext xmlns:c16="http://schemas.microsoft.com/office/drawing/2014/chart" uri="{C3380CC4-5D6E-409C-BE32-E72D297353CC}">
              <c16:uniqueId val="{00000000-A0BE-4569-96D2-DAC301AC679F}"/>
            </c:ext>
          </c:extLst>
        </c:ser>
        <c:dLbls>
          <c:showLegendKey val="0"/>
          <c:showVal val="0"/>
          <c:showCatName val="0"/>
          <c:showSerName val="0"/>
          <c:showPercent val="0"/>
          <c:showBubbleSize val="0"/>
        </c:dLbls>
        <c:marker val="1"/>
        <c:smooth val="0"/>
        <c:axId val="1529585280"/>
        <c:axId val="1529580928"/>
      </c:lineChart>
      <c:catAx>
        <c:axId val="1529585280"/>
        <c:scaling>
          <c:orientation val="minMax"/>
        </c:scaling>
        <c:delete val="0"/>
        <c:axPos val="b"/>
        <c:numFmt formatCode="General" sourceLinked="0"/>
        <c:majorTickMark val="none"/>
        <c:minorTickMark val="none"/>
        <c:tickLblPos val="nextTo"/>
        <c:spPr>
          <a:ln>
            <a:noFill/>
          </a:ln>
        </c:spPr>
        <c:txPr>
          <a:bodyPr/>
          <a:lstStyle/>
          <a:p>
            <a:pPr algn="ctr">
              <a:defRPr sz="1800" b="0" i="0">
                <a:solidFill>
                  <a:schemeClr val="bg1"/>
                </a:solidFill>
                <a:latin typeface="Open Sans" panose="020B0606030504020204" pitchFamily="34" charset="0"/>
                <a:ea typeface="Open Sans" panose="020B0606030504020204" pitchFamily="34" charset="0"/>
                <a:cs typeface="Open Sans" panose="020B0606030504020204" pitchFamily="34" charset="0"/>
              </a:defRPr>
            </a:pPr>
            <a:endParaRPr lang="en-US"/>
          </a:p>
        </c:txPr>
        <c:crossAx val="1529580928"/>
        <c:crosses val="autoZero"/>
        <c:auto val="1"/>
        <c:lblAlgn val="ctr"/>
        <c:lblOffset val="100"/>
        <c:noMultiLvlLbl val="0"/>
      </c:catAx>
      <c:valAx>
        <c:axId val="1529580928"/>
        <c:scaling>
          <c:orientation val="minMax"/>
        </c:scaling>
        <c:delete val="0"/>
        <c:axPos val="l"/>
        <c:majorGridlines>
          <c:spPr>
            <a:ln w="3175" cmpd="sng">
              <a:solidFill>
                <a:schemeClr val="bg1">
                  <a:alpha val="50000"/>
                </a:schemeClr>
              </a:solidFill>
              <a:prstDash val="sysDot"/>
            </a:ln>
          </c:spPr>
        </c:majorGridlines>
        <c:numFmt formatCode="General" sourceLinked="1"/>
        <c:majorTickMark val="none"/>
        <c:minorTickMark val="none"/>
        <c:tickLblPos val="nextTo"/>
        <c:spPr>
          <a:ln>
            <a:noFill/>
          </a:ln>
        </c:spPr>
        <c:txPr>
          <a:bodyPr/>
          <a:lstStyle/>
          <a:p>
            <a:pPr>
              <a:defRPr sz="1800" b="0" i="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defRPr>
            </a:pPr>
            <a:endParaRPr lang="en-US"/>
          </a:p>
        </c:txPr>
        <c:crossAx val="1529585280"/>
        <c:crosses val="autoZero"/>
        <c:crossBetween val="midCat"/>
      </c:valAx>
      <c:spPr>
        <a:ln w="3175" cmpd="sng">
          <a:solidFill>
            <a:schemeClr val="bg1">
              <a:alpha val="51000"/>
            </a:schemeClr>
          </a:solidFill>
          <a:prstDash val="sysDot"/>
        </a:ln>
      </c:spPr>
    </c:plotArea>
    <c:plotVisOnly val="1"/>
    <c:dispBlanksAs val="gap"/>
    <c:showDLblsOverMax val="0"/>
  </c:chart>
  <c:txPr>
    <a:bodyPr/>
    <a:lstStyle/>
    <a:p>
      <a:pPr>
        <a:defRPr sz="1100" b="0" i="0">
          <a:latin typeface="Open Sans" panose="020B0606030504020204" pitchFamily="34" charset="0"/>
          <a:ea typeface="Open Sans" panose="020B0606030504020204" pitchFamily="34" charset="0"/>
          <a:cs typeface="Open Sans" panose="020B0606030504020204" pitchFamily="34" charset="0"/>
        </a:defRPr>
      </a:pPr>
      <a:endParaRPr lang="en-U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v>inflação esperada</c:v>
          </c:tx>
          <c:spPr>
            <a:ln w="73025" cap="rnd">
              <a:solidFill>
                <a:srgbClr val="FFC000"/>
              </a:solidFill>
              <a:round/>
            </a:ln>
            <a:effectLst/>
          </c:spPr>
          <c:marker>
            <c:symbol val="none"/>
          </c:marker>
          <c:cat>
            <c:strRef>
              <c:f>Sheet1!$A$2:$A$41</c:f>
              <c:strCache>
                <c:ptCount val="40"/>
                <c:pt idx="0">
                  <c:v>04/2020</c:v>
                </c:pt>
                <c:pt idx="1">
                  <c:v>05/2020</c:v>
                </c:pt>
                <c:pt idx="2">
                  <c:v>06/2020</c:v>
                </c:pt>
                <c:pt idx="3">
                  <c:v>07/2020</c:v>
                </c:pt>
                <c:pt idx="4">
                  <c:v>08/2020</c:v>
                </c:pt>
                <c:pt idx="5">
                  <c:v>09/2020</c:v>
                </c:pt>
                <c:pt idx="6">
                  <c:v>10/2020</c:v>
                </c:pt>
                <c:pt idx="7">
                  <c:v>11/2020</c:v>
                </c:pt>
                <c:pt idx="8">
                  <c:v>12/2020</c:v>
                </c:pt>
                <c:pt idx="9">
                  <c:v>01/2021</c:v>
                </c:pt>
                <c:pt idx="10">
                  <c:v>02/2021</c:v>
                </c:pt>
                <c:pt idx="11">
                  <c:v>03/2021</c:v>
                </c:pt>
                <c:pt idx="12">
                  <c:v>04/2021</c:v>
                </c:pt>
                <c:pt idx="13">
                  <c:v>05/2021</c:v>
                </c:pt>
                <c:pt idx="14">
                  <c:v>06/2021</c:v>
                </c:pt>
                <c:pt idx="15">
                  <c:v>07/2021</c:v>
                </c:pt>
                <c:pt idx="16">
                  <c:v>08/2021</c:v>
                </c:pt>
                <c:pt idx="17">
                  <c:v>09/2021</c:v>
                </c:pt>
                <c:pt idx="18">
                  <c:v>10/2021</c:v>
                </c:pt>
                <c:pt idx="19">
                  <c:v>11/2021</c:v>
                </c:pt>
                <c:pt idx="20">
                  <c:v>12/2021</c:v>
                </c:pt>
                <c:pt idx="21">
                  <c:v>01/2022</c:v>
                </c:pt>
                <c:pt idx="22">
                  <c:v>02/2022</c:v>
                </c:pt>
                <c:pt idx="23">
                  <c:v>03/2022</c:v>
                </c:pt>
                <c:pt idx="24">
                  <c:v>04/2022</c:v>
                </c:pt>
                <c:pt idx="25">
                  <c:v>05/2022</c:v>
                </c:pt>
                <c:pt idx="26">
                  <c:v>06/2022</c:v>
                </c:pt>
                <c:pt idx="27">
                  <c:v>07/2022</c:v>
                </c:pt>
                <c:pt idx="28">
                  <c:v>08/2022</c:v>
                </c:pt>
                <c:pt idx="29">
                  <c:v>09/2022</c:v>
                </c:pt>
                <c:pt idx="30">
                  <c:v>10/2022</c:v>
                </c:pt>
                <c:pt idx="31">
                  <c:v>11/2022</c:v>
                </c:pt>
                <c:pt idx="32">
                  <c:v>12/2022</c:v>
                </c:pt>
                <c:pt idx="33">
                  <c:v>01/2023</c:v>
                </c:pt>
                <c:pt idx="34">
                  <c:v>02/2023</c:v>
                </c:pt>
                <c:pt idx="35">
                  <c:v>03/2023</c:v>
                </c:pt>
                <c:pt idx="36">
                  <c:v>04/2023</c:v>
                </c:pt>
                <c:pt idx="37">
                  <c:v>05/2023</c:v>
                </c:pt>
                <c:pt idx="38">
                  <c:v>06/2023</c:v>
                </c:pt>
                <c:pt idx="39">
                  <c:v>07/2023</c:v>
                </c:pt>
              </c:strCache>
            </c:strRef>
          </c:cat>
          <c:val>
            <c:numRef>
              <c:f>Sheet1!$K$2:$K$41</c:f>
              <c:numCache>
                <c:formatCode>General</c:formatCode>
                <c:ptCount val="40"/>
                <c:pt idx="0">
                  <c:v>2.8000000000000004E-2</c:v>
                </c:pt>
                <c:pt idx="1">
                  <c:v>2.5000000000000001E-2</c:v>
                </c:pt>
                <c:pt idx="2">
                  <c:v>2.1000000000000001E-2</c:v>
                </c:pt>
                <c:pt idx="3">
                  <c:v>0.02</c:v>
                </c:pt>
                <c:pt idx="4">
                  <c:v>0.02</c:v>
                </c:pt>
                <c:pt idx="5">
                  <c:v>0.02</c:v>
                </c:pt>
                <c:pt idx="6">
                  <c:v>1.9000000000000003E-2</c:v>
                </c:pt>
                <c:pt idx="7">
                  <c:v>0.02</c:v>
                </c:pt>
                <c:pt idx="8">
                  <c:v>1.9000000000000003E-2</c:v>
                </c:pt>
                <c:pt idx="9">
                  <c:v>1.9000000000000003E-2</c:v>
                </c:pt>
                <c:pt idx="10">
                  <c:v>1.9000000000000003E-2</c:v>
                </c:pt>
                <c:pt idx="11">
                  <c:v>0.02</c:v>
                </c:pt>
                <c:pt idx="12">
                  <c:v>0.02</c:v>
                </c:pt>
                <c:pt idx="13">
                  <c:v>0.02</c:v>
                </c:pt>
                <c:pt idx="14">
                  <c:v>0.02</c:v>
                </c:pt>
                <c:pt idx="15">
                  <c:v>2.1000000000000001E-2</c:v>
                </c:pt>
                <c:pt idx="16">
                  <c:v>2.1000000000000001E-2</c:v>
                </c:pt>
                <c:pt idx="17">
                  <c:v>2.4000000000000004E-2</c:v>
                </c:pt>
                <c:pt idx="18">
                  <c:v>0.03</c:v>
                </c:pt>
                <c:pt idx="19">
                  <c:v>0.03</c:v>
                </c:pt>
                <c:pt idx="20">
                  <c:v>0.03</c:v>
                </c:pt>
                <c:pt idx="21">
                  <c:v>0.03</c:v>
                </c:pt>
                <c:pt idx="22">
                  <c:v>3.2000000000000001E-2</c:v>
                </c:pt>
                <c:pt idx="23">
                  <c:v>0.05</c:v>
                </c:pt>
                <c:pt idx="24">
                  <c:v>0.05</c:v>
                </c:pt>
                <c:pt idx="25">
                  <c:v>4.9000000000000002E-2</c:v>
                </c:pt>
                <c:pt idx="26">
                  <c:v>0.05</c:v>
                </c:pt>
                <c:pt idx="27">
                  <c:v>0.05</c:v>
                </c:pt>
                <c:pt idx="28">
                  <c:v>0.05</c:v>
                </c:pt>
                <c:pt idx="29">
                  <c:v>5.1000000000000004E-2</c:v>
                </c:pt>
                <c:pt idx="30">
                  <c:v>5.4000000000000006E-2</c:v>
                </c:pt>
                <c:pt idx="31">
                  <c:v>0.05</c:v>
                </c:pt>
                <c:pt idx="32">
                  <c:v>0.05</c:v>
                </c:pt>
                <c:pt idx="33">
                  <c:v>4.9000000000000002E-2</c:v>
                </c:pt>
                <c:pt idx="34">
                  <c:v>4.6000000000000006E-2</c:v>
                </c:pt>
                <c:pt idx="35">
                  <c:v>0.05</c:v>
                </c:pt>
                <c:pt idx="36">
                  <c:v>4.1000000000000009E-2</c:v>
                </c:pt>
                <c:pt idx="37">
                  <c:v>3.9000000000000007E-2</c:v>
                </c:pt>
                <c:pt idx="38">
                  <c:v>3.4000000000000002E-2</c:v>
                </c:pt>
                <c:pt idx="39">
                  <c:v>3.4000000000000002E-2</c:v>
                </c:pt>
              </c:numCache>
            </c:numRef>
          </c:val>
          <c:smooth val="0"/>
          <c:extLst>
            <c:ext xmlns:c16="http://schemas.microsoft.com/office/drawing/2014/chart" uri="{C3380CC4-5D6E-409C-BE32-E72D297353CC}">
              <c16:uniqueId val="{00000000-2ED3-4DC8-9671-E83C09061982}"/>
            </c:ext>
          </c:extLst>
        </c:ser>
        <c:ser>
          <c:idx val="1"/>
          <c:order val="1"/>
          <c:tx>
            <c:v>inflação observada</c:v>
          </c:tx>
          <c:spPr>
            <a:ln w="66675" cap="rnd">
              <a:solidFill>
                <a:srgbClr val="4472C4"/>
              </a:solidFill>
              <a:round/>
            </a:ln>
            <a:effectLst/>
          </c:spPr>
          <c:marker>
            <c:symbol val="none"/>
          </c:marker>
          <c:cat>
            <c:strRef>
              <c:f>Sheet1!$A$2:$A$41</c:f>
              <c:strCache>
                <c:ptCount val="40"/>
                <c:pt idx="0">
                  <c:v>04/2020</c:v>
                </c:pt>
                <c:pt idx="1">
                  <c:v>05/2020</c:v>
                </c:pt>
                <c:pt idx="2">
                  <c:v>06/2020</c:v>
                </c:pt>
                <c:pt idx="3">
                  <c:v>07/2020</c:v>
                </c:pt>
                <c:pt idx="4">
                  <c:v>08/2020</c:v>
                </c:pt>
                <c:pt idx="5">
                  <c:v>09/2020</c:v>
                </c:pt>
                <c:pt idx="6">
                  <c:v>10/2020</c:v>
                </c:pt>
                <c:pt idx="7">
                  <c:v>11/2020</c:v>
                </c:pt>
                <c:pt idx="8">
                  <c:v>12/2020</c:v>
                </c:pt>
                <c:pt idx="9">
                  <c:v>01/2021</c:v>
                </c:pt>
                <c:pt idx="10">
                  <c:v>02/2021</c:v>
                </c:pt>
                <c:pt idx="11">
                  <c:v>03/2021</c:v>
                </c:pt>
                <c:pt idx="12">
                  <c:v>04/2021</c:v>
                </c:pt>
                <c:pt idx="13">
                  <c:v>05/2021</c:v>
                </c:pt>
                <c:pt idx="14">
                  <c:v>06/2021</c:v>
                </c:pt>
                <c:pt idx="15">
                  <c:v>07/2021</c:v>
                </c:pt>
                <c:pt idx="16">
                  <c:v>08/2021</c:v>
                </c:pt>
                <c:pt idx="17">
                  <c:v>09/2021</c:v>
                </c:pt>
                <c:pt idx="18">
                  <c:v>10/2021</c:v>
                </c:pt>
                <c:pt idx="19">
                  <c:v>11/2021</c:v>
                </c:pt>
                <c:pt idx="20">
                  <c:v>12/2021</c:v>
                </c:pt>
                <c:pt idx="21">
                  <c:v>01/2022</c:v>
                </c:pt>
                <c:pt idx="22">
                  <c:v>02/2022</c:v>
                </c:pt>
                <c:pt idx="23">
                  <c:v>03/2022</c:v>
                </c:pt>
                <c:pt idx="24">
                  <c:v>04/2022</c:v>
                </c:pt>
                <c:pt idx="25">
                  <c:v>05/2022</c:v>
                </c:pt>
                <c:pt idx="26">
                  <c:v>06/2022</c:v>
                </c:pt>
                <c:pt idx="27">
                  <c:v>07/2022</c:v>
                </c:pt>
                <c:pt idx="28">
                  <c:v>08/2022</c:v>
                </c:pt>
                <c:pt idx="29">
                  <c:v>09/2022</c:v>
                </c:pt>
                <c:pt idx="30">
                  <c:v>10/2022</c:v>
                </c:pt>
                <c:pt idx="31">
                  <c:v>11/2022</c:v>
                </c:pt>
                <c:pt idx="32">
                  <c:v>12/2022</c:v>
                </c:pt>
                <c:pt idx="33">
                  <c:v>01/2023</c:v>
                </c:pt>
                <c:pt idx="34">
                  <c:v>02/2023</c:v>
                </c:pt>
                <c:pt idx="35">
                  <c:v>03/2023</c:v>
                </c:pt>
                <c:pt idx="36">
                  <c:v>04/2023</c:v>
                </c:pt>
                <c:pt idx="37">
                  <c:v>05/2023</c:v>
                </c:pt>
                <c:pt idx="38">
                  <c:v>06/2023</c:v>
                </c:pt>
                <c:pt idx="39">
                  <c:v>07/2023</c:v>
                </c:pt>
              </c:strCache>
            </c:strRef>
          </c:cat>
          <c:val>
            <c:numRef>
              <c:f>Sheet1!$L$2:$L$41</c:f>
              <c:numCache>
                <c:formatCode>General</c:formatCode>
                <c:ptCount val="40"/>
                <c:pt idx="0">
                  <c:v>1.6219300000000002E-2</c:v>
                </c:pt>
                <c:pt idx="1">
                  <c:v>1.98424E-2</c:v>
                </c:pt>
                <c:pt idx="2">
                  <c:v>1.9017900000000001E-2</c:v>
                </c:pt>
                <c:pt idx="3">
                  <c:v>2.1648299999999999E-2</c:v>
                </c:pt>
                <c:pt idx="4">
                  <c:v>2.9557600000000003E-2</c:v>
                </c:pt>
                <c:pt idx="5">
                  <c:v>3.3631899999999999E-2</c:v>
                </c:pt>
                <c:pt idx="6">
                  <c:v>4.0513599999999997E-2</c:v>
                </c:pt>
                <c:pt idx="7">
                  <c:v>4.8664100000000002E-2</c:v>
                </c:pt>
                <c:pt idx="8">
                  <c:v>4.9643399999999997E-2</c:v>
                </c:pt>
                <c:pt idx="9">
                  <c:v>5.10824E-2</c:v>
                </c:pt>
                <c:pt idx="10">
                  <c:v>5.8745499999999999E-2</c:v>
                </c:pt>
                <c:pt idx="11">
                  <c:v>7.4439099999999994E-2</c:v>
                </c:pt>
                <c:pt idx="12">
                  <c:v>7.4388700000000002E-2</c:v>
                </c:pt>
                <c:pt idx="13">
                  <c:v>8.0524999999999999E-2</c:v>
                </c:pt>
                <c:pt idx="14">
                  <c:v>8.6443800000000001E-2</c:v>
                </c:pt>
                <c:pt idx="15">
                  <c:v>8.866170000000001E-2</c:v>
                </c:pt>
                <c:pt idx="16">
                  <c:v>9.1405799999999995E-2</c:v>
                </c:pt>
                <c:pt idx="17">
                  <c:v>9.9271799999999993E-2</c:v>
                </c:pt>
                <c:pt idx="18">
                  <c:v>0.10620599999999999</c:v>
                </c:pt>
                <c:pt idx="19">
                  <c:v>0.10054600000000001</c:v>
                </c:pt>
                <c:pt idx="20">
                  <c:v>9.1963399999999987E-2</c:v>
                </c:pt>
                <c:pt idx="21">
                  <c:v>8.6449899999999996E-2</c:v>
                </c:pt>
                <c:pt idx="22">
                  <c:v>8.5018800000000005E-2</c:v>
                </c:pt>
                <c:pt idx="23">
                  <c:v>6.8845000000000003E-2</c:v>
                </c:pt>
                <c:pt idx="24">
                  <c:v>6.9498699999999997E-2</c:v>
                </c:pt>
                <c:pt idx="25">
                  <c:v>6.09115E-2</c:v>
                </c:pt>
                <c:pt idx="26">
                  <c:v>5.5038000000000004E-2</c:v>
                </c:pt>
                <c:pt idx="27">
                  <c:v>5.2757399999999996E-2</c:v>
                </c:pt>
                <c:pt idx="28">
                  <c:v>5.2184999999999995E-2</c:v>
                </c:pt>
              </c:numCache>
            </c:numRef>
          </c:val>
          <c:smooth val="0"/>
          <c:extLst>
            <c:ext xmlns:c16="http://schemas.microsoft.com/office/drawing/2014/chart" uri="{C3380CC4-5D6E-409C-BE32-E72D297353CC}">
              <c16:uniqueId val="{00000001-2ED3-4DC8-9671-E83C09061982}"/>
            </c:ext>
          </c:extLst>
        </c:ser>
        <c:dLbls>
          <c:showLegendKey val="0"/>
          <c:showVal val="0"/>
          <c:showCatName val="0"/>
          <c:showSerName val="0"/>
          <c:showPercent val="0"/>
          <c:showBubbleSize val="0"/>
        </c:dLbls>
        <c:smooth val="0"/>
        <c:axId val="1643457968"/>
        <c:axId val="1640680608"/>
      </c:lineChart>
      <c:catAx>
        <c:axId val="1643457968"/>
        <c:scaling>
          <c:orientation val="minMax"/>
        </c:scaling>
        <c:delete val="0"/>
        <c:axPos val="b"/>
        <c:numFmt formatCode="m/d/yyyy" sourceLinked="0"/>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mn-lt"/>
                <a:ea typeface="+mn-ea"/>
                <a:cs typeface="+mn-cs"/>
              </a:defRPr>
            </a:pPr>
            <a:endParaRPr lang="en-US"/>
          </a:p>
        </c:txPr>
        <c:crossAx val="1640680608"/>
        <c:crosses val="autoZero"/>
        <c:auto val="1"/>
        <c:lblAlgn val="ctr"/>
        <c:lblOffset val="100"/>
        <c:tickLblSkip val="6"/>
        <c:tickMarkSkip val="3"/>
        <c:noMultiLvlLbl val="0"/>
      </c:catAx>
      <c:valAx>
        <c:axId val="1640680608"/>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mn-lt"/>
                <a:ea typeface="+mn-ea"/>
                <a:cs typeface="+mn-cs"/>
              </a:defRPr>
            </a:pPr>
            <a:endParaRPr lang="en-US"/>
          </a:p>
        </c:txPr>
        <c:crossAx val="164345796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911480556613962"/>
          <c:y val="3.4938961227511826E-2"/>
          <c:w val="0.74339461776088522"/>
          <c:h val="0.79668830263949708"/>
        </c:manualLayout>
      </c:layout>
      <c:lineChart>
        <c:grouping val="standard"/>
        <c:varyColors val="0"/>
        <c:ser>
          <c:idx val="0"/>
          <c:order val="0"/>
          <c:tx>
            <c:v>PIB da Zona Euro</c:v>
          </c:tx>
          <c:spPr>
            <a:ln w="53975" cap="rnd">
              <a:solidFill>
                <a:srgbClr val="0066B3"/>
              </a:solidFill>
              <a:round/>
            </a:ln>
            <a:effectLst/>
          </c:spPr>
          <c:marker>
            <c:symbol val="none"/>
          </c:marker>
          <c:cat>
            <c:numRef>
              <c:f>'FRED Graph'!$A$13:$A$114</c:f>
              <c:numCache>
                <c:formatCode>yyyy\-mm\-dd</c:formatCode>
                <c:ptCount val="102"/>
                <c:pt idx="0">
                  <c:v>35796</c:v>
                </c:pt>
                <c:pt idx="1">
                  <c:v>35886</c:v>
                </c:pt>
                <c:pt idx="2">
                  <c:v>35977</c:v>
                </c:pt>
                <c:pt idx="3">
                  <c:v>36069</c:v>
                </c:pt>
                <c:pt idx="4">
                  <c:v>36161</c:v>
                </c:pt>
                <c:pt idx="5">
                  <c:v>36251</c:v>
                </c:pt>
                <c:pt idx="6">
                  <c:v>36342</c:v>
                </c:pt>
                <c:pt idx="7">
                  <c:v>36434</c:v>
                </c:pt>
                <c:pt idx="8">
                  <c:v>36526</c:v>
                </c:pt>
                <c:pt idx="9">
                  <c:v>36617</c:v>
                </c:pt>
                <c:pt idx="10">
                  <c:v>36708</c:v>
                </c:pt>
                <c:pt idx="11">
                  <c:v>36800</c:v>
                </c:pt>
                <c:pt idx="12">
                  <c:v>36892</c:v>
                </c:pt>
                <c:pt idx="13">
                  <c:v>36982</c:v>
                </c:pt>
                <c:pt idx="14">
                  <c:v>37073</c:v>
                </c:pt>
                <c:pt idx="15">
                  <c:v>37165</c:v>
                </c:pt>
                <c:pt idx="16">
                  <c:v>37257</c:v>
                </c:pt>
                <c:pt idx="17">
                  <c:v>37347</c:v>
                </c:pt>
                <c:pt idx="18">
                  <c:v>37438</c:v>
                </c:pt>
                <c:pt idx="19">
                  <c:v>37530</c:v>
                </c:pt>
                <c:pt idx="20">
                  <c:v>37622</c:v>
                </c:pt>
                <c:pt idx="21">
                  <c:v>37712</c:v>
                </c:pt>
                <c:pt idx="22">
                  <c:v>37803</c:v>
                </c:pt>
                <c:pt idx="23">
                  <c:v>37895</c:v>
                </c:pt>
                <c:pt idx="24">
                  <c:v>37987</c:v>
                </c:pt>
                <c:pt idx="25">
                  <c:v>38078</c:v>
                </c:pt>
                <c:pt idx="26">
                  <c:v>38169</c:v>
                </c:pt>
                <c:pt idx="27">
                  <c:v>38261</c:v>
                </c:pt>
                <c:pt idx="28">
                  <c:v>38353</c:v>
                </c:pt>
                <c:pt idx="29">
                  <c:v>38443</c:v>
                </c:pt>
                <c:pt idx="30">
                  <c:v>38534</c:v>
                </c:pt>
                <c:pt idx="31">
                  <c:v>38626</c:v>
                </c:pt>
                <c:pt idx="32">
                  <c:v>38718</c:v>
                </c:pt>
                <c:pt idx="33">
                  <c:v>38808</c:v>
                </c:pt>
                <c:pt idx="34">
                  <c:v>38899</c:v>
                </c:pt>
                <c:pt idx="35">
                  <c:v>38991</c:v>
                </c:pt>
                <c:pt idx="36">
                  <c:v>39083</c:v>
                </c:pt>
                <c:pt idx="37">
                  <c:v>39173</c:v>
                </c:pt>
                <c:pt idx="38">
                  <c:v>39264</c:v>
                </c:pt>
                <c:pt idx="39">
                  <c:v>39356</c:v>
                </c:pt>
                <c:pt idx="40">
                  <c:v>39448</c:v>
                </c:pt>
                <c:pt idx="41">
                  <c:v>39539</c:v>
                </c:pt>
                <c:pt idx="42">
                  <c:v>39630</c:v>
                </c:pt>
                <c:pt idx="43">
                  <c:v>39722</c:v>
                </c:pt>
                <c:pt idx="44">
                  <c:v>39814</c:v>
                </c:pt>
                <c:pt idx="45">
                  <c:v>39904</c:v>
                </c:pt>
                <c:pt idx="46">
                  <c:v>39995</c:v>
                </c:pt>
                <c:pt idx="47">
                  <c:v>40087</c:v>
                </c:pt>
                <c:pt idx="48">
                  <c:v>40179</c:v>
                </c:pt>
                <c:pt idx="49">
                  <c:v>40269</c:v>
                </c:pt>
                <c:pt idx="50">
                  <c:v>40360</c:v>
                </c:pt>
                <c:pt idx="51">
                  <c:v>40452</c:v>
                </c:pt>
                <c:pt idx="52">
                  <c:v>40544</c:v>
                </c:pt>
                <c:pt idx="53">
                  <c:v>40634</c:v>
                </c:pt>
                <c:pt idx="54">
                  <c:v>40725</c:v>
                </c:pt>
                <c:pt idx="55">
                  <c:v>40817</c:v>
                </c:pt>
                <c:pt idx="56">
                  <c:v>40909</c:v>
                </c:pt>
                <c:pt idx="57">
                  <c:v>41000</c:v>
                </c:pt>
                <c:pt idx="58">
                  <c:v>41091</c:v>
                </c:pt>
                <c:pt idx="59">
                  <c:v>41183</c:v>
                </c:pt>
                <c:pt idx="60">
                  <c:v>41275</c:v>
                </c:pt>
                <c:pt idx="61">
                  <c:v>41365</c:v>
                </c:pt>
                <c:pt idx="62">
                  <c:v>41456</c:v>
                </c:pt>
                <c:pt idx="63">
                  <c:v>41548</c:v>
                </c:pt>
                <c:pt idx="64">
                  <c:v>41640</c:v>
                </c:pt>
                <c:pt idx="65">
                  <c:v>41730</c:v>
                </c:pt>
                <c:pt idx="66">
                  <c:v>41821</c:v>
                </c:pt>
                <c:pt idx="67">
                  <c:v>41913</c:v>
                </c:pt>
                <c:pt idx="68">
                  <c:v>42005</c:v>
                </c:pt>
                <c:pt idx="69">
                  <c:v>42095</c:v>
                </c:pt>
                <c:pt idx="70">
                  <c:v>42186</c:v>
                </c:pt>
                <c:pt idx="71">
                  <c:v>42278</c:v>
                </c:pt>
                <c:pt idx="72">
                  <c:v>42370</c:v>
                </c:pt>
                <c:pt idx="73">
                  <c:v>42461</c:v>
                </c:pt>
                <c:pt idx="74">
                  <c:v>42552</c:v>
                </c:pt>
                <c:pt idx="75">
                  <c:v>42644</c:v>
                </c:pt>
                <c:pt idx="76">
                  <c:v>42736</c:v>
                </c:pt>
                <c:pt idx="77">
                  <c:v>42826</c:v>
                </c:pt>
                <c:pt idx="78">
                  <c:v>42917</c:v>
                </c:pt>
                <c:pt idx="79">
                  <c:v>43009</c:v>
                </c:pt>
                <c:pt idx="80">
                  <c:v>43101</c:v>
                </c:pt>
                <c:pt idx="81">
                  <c:v>43191</c:v>
                </c:pt>
                <c:pt idx="82">
                  <c:v>43282</c:v>
                </c:pt>
                <c:pt idx="83">
                  <c:v>43374</c:v>
                </c:pt>
                <c:pt idx="84">
                  <c:v>43466</c:v>
                </c:pt>
                <c:pt idx="85">
                  <c:v>43556</c:v>
                </c:pt>
                <c:pt idx="86">
                  <c:v>43647</c:v>
                </c:pt>
                <c:pt idx="87">
                  <c:v>43739</c:v>
                </c:pt>
                <c:pt idx="88">
                  <c:v>43831</c:v>
                </c:pt>
                <c:pt idx="89">
                  <c:v>43922</c:v>
                </c:pt>
                <c:pt idx="90">
                  <c:v>44013</c:v>
                </c:pt>
                <c:pt idx="91">
                  <c:v>44105</c:v>
                </c:pt>
                <c:pt idx="92">
                  <c:v>44197</c:v>
                </c:pt>
                <c:pt idx="93">
                  <c:v>44287</c:v>
                </c:pt>
                <c:pt idx="94">
                  <c:v>44378</c:v>
                </c:pt>
                <c:pt idx="95">
                  <c:v>44470</c:v>
                </c:pt>
                <c:pt idx="96">
                  <c:v>44562</c:v>
                </c:pt>
                <c:pt idx="97">
                  <c:v>44652</c:v>
                </c:pt>
                <c:pt idx="98">
                  <c:v>44743</c:v>
                </c:pt>
                <c:pt idx="99">
                  <c:v>44835</c:v>
                </c:pt>
                <c:pt idx="100">
                  <c:v>44927</c:v>
                </c:pt>
                <c:pt idx="101">
                  <c:v>45017</c:v>
                </c:pt>
              </c:numCache>
            </c:numRef>
          </c:cat>
          <c:val>
            <c:numRef>
              <c:f>'FRED Graph'!$B$13:$B$114</c:f>
              <c:numCache>
                <c:formatCode>0.0</c:formatCode>
                <c:ptCount val="102"/>
                <c:pt idx="0">
                  <c:v>1971954.8</c:v>
                </c:pt>
                <c:pt idx="1">
                  <c:v>1980511.8</c:v>
                </c:pt>
                <c:pt idx="2">
                  <c:v>1991776.5</c:v>
                </c:pt>
                <c:pt idx="3">
                  <c:v>1994514.9</c:v>
                </c:pt>
                <c:pt idx="4">
                  <c:v>2015088.7</c:v>
                </c:pt>
                <c:pt idx="5">
                  <c:v>2025588</c:v>
                </c:pt>
                <c:pt idx="6">
                  <c:v>2050058.8</c:v>
                </c:pt>
                <c:pt idx="7">
                  <c:v>2073438.3</c:v>
                </c:pt>
                <c:pt idx="8">
                  <c:v>2098278.5</c:v>
                </c:pt>
                <c:pt idx="9">
                  <c:v>2117536.9</c:v>
                </c:pt>
                <c:pt idx="10">
                  <c:v>2130015.9</c:v>
                </c:pt>
                <c:pt idx="11">
                  <c:v>2143418</c:v>
                </c:pt>
                <c:pt idx="12">
                  <c:v>2164516.5</c:v>
                </c:pt>
                <c:pt idx="13">
                  <c:v>2166953.7999999998</c:v>
                </c:pt>
                <c:pt idx="14">
                  <c:v>2170507.2999999998</c:v>
                </c:pt>
                <c:pt idx="15">
                  <c:v>2171078</c:v>
                </c:pt>
                <c:pt idx="16">
                  <c:v>2173975.4</c:v>
                </c:pt>
                <c:pt idx="17">
                  <c:v>2185555.9</c:v>
                </c:pt>
                <c:pt idx="18">
                  <c:v>2194741.9</c:v>
                </c:pt>
                <c:pt idx="19">
                  <c:v>2198909.4</c:v>
                </c:pt>
                <c:pt idx="20">
                  <c:v>2191619</c:v>
                </c:pt>
                <c:pt idx="21">
                  <c:v>2193481.2999999998</c:v>
                </c:pt>
                <c:pt idx="22">
                  <c:v>2206515</c:v>
                </c:pt>
                <c:pt idx="23">
                  <c:v>2221417.6</c:v>
                </c:pt>
                <c:pt idx="24">
                  <c:v>2232563.6</c:v>
                </c:pt>
                <c:pt idx="25">
                  <c:v>2246556.7000000002</c:v>
                </c:pt>
                <c:pt idx="26">
                  <c:v>2252134.1</c:v>
                </c:pt>
                <c:pt idx="27">
                  <c:v>2260408.7999999998</c:v>
                </c:pt>
                <c:pt idx="28">
                  <c:v>2265067.7999999998</c:v>
                </c:pt>
                <c:pt idx="29">
                  <c:v>2278844.6</c:v>
                </c:pt>
                <c:pt idx="30">
                  <c:v>2296435.2000000002</c:v>
                </c:pt>
                <c:pt idx="31">
                  <c:v>2311001.7000000002</c:v>
                </c:pt>
                <c:pt idx="32">
                  <c:v>2330638.4</c:v>
                </c:pt>
                <c:pt idx="33">
                  <c:v>2356584.6</c:v>
                </c:pt>
                <c:pt idx="34">
                  <c:v>2371181.7000000002</c:v>
                </c:pt>
                <c:pt idx="35">
                  <c:v>2398330.9</c:v>
                </c:pt>
                <c:pt idx="36">
                  <c:v>2412707.7000000002</c:v>
                </c:pt>
                <c:pt idx="37">
                  <c:v>2430253.1</c:v>
                </c:pt>
                <c:pt idx="38">
                  <c:v>2441261.5</c:v>
                </c:pt>
                <c:pt idx="39">
                  <c:v>2453763.6</c:v>
                </c:pt>
                <c:pt idx="40">
                  <c:v>2466177.2999999998</c:v>
                </c:pt>
                <c:pt idx="41">
                  <c:v>2457497.9</c:v>
                </c:pt>
                <c:pt idx="42">
                  <c:v>2445319.2999999998</c:v>
                </c:pt>
                <c:pt idx="43">
                  <c:v>2400581.5</c:v>
                </c:pt>
                <c:pt idx="44">
                  <c:v>2325941.1</c:v>
                </c:pt>
                <c:pt idx="45">
                  <c:v>2325507.1</c:v>
                </c:pt>
                <c:pt idx="46">
                  <c:v>2334808.4</c:v>
                </c:pt>
                <c:pt idx="47">
                  <c:v>2345894.4</c:v>
                </c:pt>
                <c:pt idx="48">
                  <c:v>2355065.7000000002</c:v>
                </c:pt>
                <c:pt idx="49">
                  <c:v>2377701.1</c:v>
                </c:pt>
                <c:pt idx="50">
                  <c:v>2388044.7000000002</c:v>
                </c:pt>
                <c:pt idx="51">
                  <c:v>2402401.5</c:v>
                </c:pt>
                <c:pt idx="52">
                  <c:v>2423161.7000000002</c:v>
                </c:pt>
                <c:pt idx="53">
                  <c:v>2423110.9</c:v>
                </c:pt>
                <c:pt idx="54">
                  <c:v>2426619.2000000002</c:v>
                </c:pt>
                <c:pt idx="55">
                  <c:v>2416792.2000000002</c:v>
                </c:pt>
                <c:pt idx="56">
                  <c:v>2410841.4</c:v>
                </c:pt>
                <c:pt idx="57">
                  <c:v>2405222.1</c:v>
                </c:pt>
                <c:pt idx="58">
                  <c:v>2402694</c:v>
                </c:pt>
                <c:pt idx="59">
                  <c:v>2391689.7999999998</c:v>
                </c:pt>
                <c:pt idx="60">
                  <c:v>2383444.7999999998</c:v>
                </c:pt>
                <c:pt idx="61">
                  <c:v>2396386.1</c:v>
                </c:pt>
                <c:pt idx="62">
                  <c:v>2403693.4</c:v>
                </c:pt>
                <c:pt idx="63">
                  <c:v>2410849.9</c:v>
                </c:pt>
                <c:pt idx="64">
                  <c:v>2420725.2999999998</c:v>
                </c:pt>
                <c:pt idx="65">
                  <c:v>2425649.1</c:v>
                </c:pt>
                <c:pt idx="66">
                  <c:v>2436833.2999999998</c:v>
                </c:pt>
                <c:pt idx="67">
                  <c:v>2445511.2000000002</c:v>
                </c:pt>
                <c:pt idx="68">
                  <c:v>2461287.7000000002</c:v>
                </c:pt>
                <c:pt idx="69">
                  <c:v>2473022</c:v>
                </c:pt>
                <c:pt idx="70">
                  <c:v>2482309.4</c:v>
                </c:pt>
                <c:pt idx="71">
                  <c:v>2493928.7000000002</c:v>
                </c:pt>
                <c:pt idx="72">
                  <c:v>2508356.2999999998</c:v>
                </c:pt>
                <c:pt idx="73">
                  <c:v>2513880.9</c:v>
                </c:pt>
                <c:pt idx="74">
                  <c:v>2525779.4</c:v>
                </c:pt>
                <c:pt idx="75">
                  <c:v>2545083.5</c:v>
                </c:pt>
                <c:pt idx="76">
                  <c:v>2563012.1</c:v>
                </c:pt>
                <c:pt idx="77">
                  <c:v>2583562.1</c:v>
                </c:pt>
                <c:pt idx="78">
                  <c:v>2602976.7000000002</c:v>
                </c:pt>
                <c:pt idx="79">
                  <c:v>2623484.9</c:v>
                </c:pt>
                <c:pt idx="80">
                  <c:v>2623705.7000000002</c:v>
                </c:pt>
                <c:pt idx="81">
                  <c:v>2638386.2000000002</c:v>
                </c:pt>
                <c:pt idx="82">
                  <c:v>2637810.5</c:v>
                </c:pt>
                <c:pt idx="83">
                  <c:v>2655490.9</c:v>
                </c:pt>
                <c:pt idx="84">
                  <c:v>2672162.2999999998</c:v>
                </c:pt>
                <c:pt idx="85">
                  <c:v>2681324.9</c:v>
                </c:pt>
                <c:pt idx="86">
                  <c:v>2685647.1</c:v>
                </c:pt>
                <c:pt idx="87">
                  <c:v>2686053.8</c:v>
                </c:pt>
                <c:pt idx="88">
                  <c:v>2595852</c:v>
                </c:pt>
                <c:pt idx="89">
                  <c:v>2301796.2000000002</c:v>
                </c:pt>
                <c:pt idx="90">
                  <c:v>2580543</c:v>
                </c:pt>
                <c:pt idx="91">
                  <c:v>2577587.7000000002</c:v>
                </c:pt>
                <c:pt idx="92">
                  <c:v>2582851.1</c:v>
                </c:pt>
                <c:pt idx="93">
                  <c:v>2634779.5</c:v>
                </c:pt>
                <c:pt idx="94">
                  <c:v>2690930.4</c:v>
                </c:pt>
                <c:pt idx="95">
                  <c:v>2704886.2</c:v>
                </c:pt>
                <c:pt idx="96">
                  <c:v>2722394</c:v>
                </c:pt>
                <c:pt idx="97">
                  <c:v>2744384.8</c:v>
                </c:pt>
                <c:pt idx="98">
                  <c:v>2753480.3</c:v>
                </c:pt>
                <c:pt idx="99">
                  <c:v>2751872.2</c:v>
                </c:pt>
                <c:pt idx="100">
                  <c:v>2753484.4</c:v>
                </c:pt>
                <c:pt idx="101">
                  <c:v>2756944.8</c:v>
                </c:pt>
              </c:numCache>
            </c:numRef>
          </c:val>
          <c:smooth val="0"/>
          <c:extLst>
            <c:ext xmlns:c16="http://schemas.microsoft.com/office/drawing/2014/chart" uri="{C3380CC4-5D6E-409C-BE32-E72D297353CC}">
              <c16:uniqueId val="{00000000-F424-445F-8311-4C0479FBA6AE}"/>
            </c:ext>
          </c:extLst>
        </c:ser>
        <c:ser>
          <c:idx val="1"/>
          <c:order val="1"/>
          <c:tx>
            <c:v>PIB Potencial da Zona Euro</c:v>
          </c:tx>
          <c:spPr>
            <a:ln w="47625" cap="rnd">
              <a:solidFill>
                <a:srgbClr val="8E0000"/>
              </a:solidFill>
              <a:round/>
            </a:ln>
            <a:effectLst/>
          </c:spPr>
          <c:marker>
            <c:symbol val="none"/>
          </c:marker>
          <c:cat>
            <c:numRef>
              <c:f>'FRED Graph'!$A$13:$A$114</c:f>
              <c:numCache>
                <c:formatCode>yyyy\-mm\-dd</c:formatCode>
                <c:ptCount val="102"/>
                <c:pt idx="0">
                  <c:v>35796</c:v>
                </c:pt>
                <c:pt idx="1">
                  <c:v>35886</c:v>
                </c:pt>
                <c:pt idx="2">
                  <c:v>35977</c:v>
                </c:pt>
                <c:pt idx="3">
                  <c:v>36069</c:v>
                </c:pt>
                <c:pt idx="4">
                  <c:v>36161</c:v>
                </c:pt>
                <c:pt idx="5">
                  <c:v>36251</c:v>
                </c:pt>
                <c:pt idx="6">
                  <c:v>36342</c:v>
                </c:pt>
                <c:pt idx="7">
                  <c:v>36434</c:v>
                </c:pt>
                <c:pt idx="8">
                  <c:v>36526</c:v>
                </c:pt>
                <c:pt idx="9">
                  <c:v>36617</c:v>
                </c:pt>
                <c:pt idx="10">
                  <c:v>36708</c:v>
                </c:pt>
                <c:pt idx="11">
                  <c:v>36800</c:v>
                </c:pt>
                <c:pt idx="12">
                  <c:v>36892</c:v>
                </c:pt>
                <c:pt idx="13">
                  <c:v>36982</c:v>
                </c:pt>
                <c:pt idx="14">
                  <c:v>37073</c:v>
                </c:pt>
                <c:pt idx="15">
                  <c:v>37165</c:v>
                </c:pt>
                <c:pt idx="16">
                  <c:v>37257</c:v>
                </c:pt>
                <c:pt idx="17">
                  <c:v>37347</c:v>
                </c:pt>
                <c:pt idx="18">
                  <c:v>37438</c:v>
                </c:pt>
                <c:pt idx="19">
                  <c:v>37530</c:v>
                </c:pt>
                <c:pt idx="20">
                  <c:v>37622</c:v>
                </c:pt>
                <c:pt idx="21">
                  <c:v>37712</c:v>
                </c:pt>
                <c:pt idx="22">
                  <c:v>37803</c:v>
                </c:pt>
                <c:pt idx="23">
                  <c:v>37895</c:v>
                </c:pt>
                <c:pt idx="24">
                  <c:v>37987</c:v>
                </c:pt>
                <c:pt idx="25">
                  <c:v>38078</c:v>
                </c:pt>
                <c:pt idx="26">
                  <c:v>38169</c:v>
                </c:pt>
                <c:pt idx="27">
                  <c:v>38261</c:v>
                </c:pt>
                <c:pt idx="28">
                  <c:v>38353</c:v>
                </c:pt>
                <c:pt idx="29">
                  <c:v>38443</c:v>
                </c:pt>
                <c:pt idx="30">
                  <c:v>38534</c:v>
                </c:pt>
                <c:pt idx="31">
                  <c:v>38626</c:v>
                </c:pt>
                <c:pt idx="32">
                  <c:v>38718</c:v>
                </c:pt>
                <c:pt idx="33">
                  <c:v>38808</c:v>
                </c:pt>
                <c:pt idx="34">
                  <c:v>38899</c:v>
                </c:pt>
                <c:pt idx="35">
                  <c:v>38991</c:v>
                </c:pt>
                <c:pt idx="36">
                  <c:v>39083</c:v>
                </c:pt>
                <c:pt idx="37">
                  <c:v>39173</c:v>
                </c:pt>
                <c:pt idx="38">
                  <c:v>39264</c:v>
                </c:pt>
                <c:pt idx="39">
                  <c:v>39356</c:v>
                </c:pt>
                <c:pt idx="40">
                  <c:v>39448</c:v>
                </c:pt>
                <c:pt idx="41">
                  <c:v>39539</c:v>
                </c:pt>
                <c:pt idx="42">
                  <c:v>39630</c:v>
                </c:pt>
                <c:pt idx="43">
                  <c:v>39722</c:v>
                </c:pt>
                <c:pt idx="44">
                  <c:v>39814</c:v>
                </c:pt>
                <c:pt idx="45">
                  <c:v>39904</c:v>
                </c:pt>
                <c:pt idx="46">
                  <c:v>39995</c:v>
                </c:pt>
                <c:pt idx="47">
                  <c:v>40087</c:v>
                </c:pt>
                <c:pt idx="48">
                  <c:v>40179</c:v>
                </c:pt>
                <c:pt idx="49">
                  <c:v>40269</c:v>
                </c:pt>
                <c:pt idx="50">
                  <c:v>40360</c:v>
                </c:pt>
                <c:pt idx="51">
                  <c:v>40452</c:v>
                </c:pt>
                <c:pt idx="52">
                  <c:v>40544</c:v>
                </c:pt>
                <c:pt idx="53">
                  <c:v>40634</c:v>
                </c:pt>
                <c:pt idx="54">
                  <c:v>40725</c:v>
                </c:pt>
                <c:pt idx="55">
                  <c:v>40817</c:v>
                </c:pt>
                <c:pt idx="56">
                  <c:v>40909</c:v>
                </c:pt>
                <c:pt idx="57">
                  <c:v>41000</c:v>
                </c:pt>
                <c:pt idx="58">
                  <c:v>41091</c:v>
                </c:pt>
                <c:pt idx="59">
                  <c:v>41183</c:v>
                </c:pt>
                <c:pt idx="60">
                  <c:v>41275</c:v>
                </c:pt>
                <c:pt idx="61">
                  <c:v>41365</c:v>
                </c:pt>
                <c:pt idx="62">
                  <c:v>41456</c:v>
                </c:pt>
                <c:pt idx="63">
                  <c:v>41548</c:v>
                </c:pt>
                <c:pt idx="64">
                  <c:v>41640</c:v>
                </c:pt>
                <c:pt idx="65">
                  <c:v>41730</c:v>
                </c:pt>
                <c:pt idx="66">
                  <c:v>41821</c:v>
                </c:pt>
                <c:pt idx="67">
                  <c:v>41913</c:v>
                </c:pt>
                <c:pt idx="68">
                  <c:v>42005</c:v>
                </c:pt>
                <c:pt idx="69">
                  <c:v>42095</c:v>
                </c:pt>
                <c:pt idx="70">
                  <c:v>42186</c:v>
                </c:pt>
                <c:pt idx="71">
                  <c:v>42278</c:v>
                </c:pt>
                <c:pt idx="72">
                  <c:v>42370</c:v>
                </c:pt>
                <c:pt idx="73">
                  <c:v>42461</c:v>
                </c:pt>
                <c:pt idx="74">
                  <c:v>42552</c:v>
                </c:pt>
                <c:pt idx="75">
                  <c:v>42644</c:v>
                </c:pt>
                <c:pt idx="76">
                  <c:v>42736</c:v>
                </c:pt>
                <c:pt idx="77">
                  <c:v>42826</c:v>
                </c:pt>
                <c:pt idx="78">
                  <c:v>42917</c:v>
                </c:pt>
                <c:pt idx="79">
                  <c:v>43009</c:v>
                </c:pt>
                <c:pt idx="80">
                  <c:v>43101</c:v>
                </c:pt>
                <c:pt idx="81">
                  <c:v>43191</c:v>
                </c:pt>
                <c:pt idx="82">
                  <c:v>43282</c:v>
                </c:pt>
                <c:pt idx="83">
                  <c:v>43374</c:v>
                </c:pt>
                <c:pt idx="84">
                  <c:v>43466</c:v>
                </c:pt>
                <c:pt idx="85">
                  <c:v>43556</c:v>
                </c:pt>
                <c:pt idx="86">
                  <c:v>43647</c:v>
                </c:pt>
                <c:pt idx="87">
                  <c:v>43739</c:v>
                </c:pt>
                <c:pt idx="88">
                  <c:v>43831</c:v>
                </c:pt>
                <c:pt idx="89">
                  <c:v>43922</c:v>
                </c:pt>
                <c:pt idx="90">
                  <c:v>44013</c:v>
                </c:pt>
                <c:pt idx="91">
                  <c:v>44105</c:v>
                </c:pt>
                <c:pt idx="92">
                  <c:v>44197</c:v>
                </c:pt>
                <c:pt idx="93">
                  <c:v>44287</c:v>
                </c:pt>
                <c:pt idx="94">
                  <c:v>44378</c:v>
                </c:pt>
                <c:pt idx="95">
                  <c:v>44470</c:v>
                </c:pt>
                <c:pt idx="96">
                  <c:v>44562</c:v>
                </c:pt>
                <c:pt idx="97">
                  <c:v>44652</c:v>
                </c:pt>
                <c:pt idx="98">
                  <c:v>44743</c:v>
                </c:pt>
                <c:pt idx="99">
                  <c:v>44835</c:v>
                </c:pt>
                <c:pt idx="100">
                  <c:v>44927</c:v>
                </c:pt>
                <c:pt idx="101">
                  <c:v>45017</c:v>
                </c:pt>
              </c:numCache>
            </c:numRef>
          </c:cat>
          <c:val>
            <c:numRef>
              <c:f>'FRED Graph'!$C$13:$C$114</c:f>
              <c:numCache>
                <c:formatCode>General</c:formatCode>
                <c:ptCount val="102"/>
                <c:pt idx="0">
                  <c:v>1977032.1050378908</c:v>
                </c:pt>
                <c:pt idx="1">
                  <c:v>1990356.4482447756</c:v>
                </c:pt>
                <c:pt idx="2">
                  <c:v>2003677.6181360118</c:v>
                </c:pt>
                <c:pt idx="3">
                  <c:v>2016986.2884907974</c:v>
                </c:pt>
                <c:pt idx="4">
                  <c:v>2030265.6948894954</c:v>
                </c:pt>
                <c:pt idx="5">
                  <c:v>2043485.028294662</c:v>
                </c:pt>
                <c:pt idx="6">
                  <c:v>2056603.9940470473</c:v>
                </c:pt>
                <c:pt idx="7">
                  <c:v>2069571.1118447173</c:v>
                </c:pt>
                <c:pt idx="8">
                  <c:v>2082330.8106394585</c:v>
                </c:pt>
                <c:pt idx="9">
                  <c:v>2094829.9363756543</c:v>
                </c:pt>
                <c:pt idx="10">
                  <c:v>2107025.3023035387</c:v>
                </c:pt>
                <c:pt idx="11">
                  <c:v>2118887.9135256102</c:v>
                </c:pt>
                <c:pt idx="12">
                  <c:v>2130403.1442679274</c:v>
                </c:pt>
                <c:pt idx="13">
                  <c:v>2141571.7000605948</c:v>
                </c:pt>
                <c:pt idx="14">
                  <c:v>2152415.6072810502</c:v>
                </c:pt>
                <c:pt idx="15">
                  <c:v>2162972.7561191926</c:v>
                </c:pt>
                <c:pt idx="16">
                  <c:v>2173292.3440728714</c:v>
                </c:pt>
                <c:pt idx="17">
                  <c:v>2183428.6344173611</c:v>
                </c:pt>
                <c:pt idx="18">
                  <c:v>2193436.3173378902</c:v>
                </c:pt>
                <c:pt idx="19">
                  <c:v>2203371.4125606758</c:v>
                </c:pt>
                <c:pt idx="20">
                  <c:v>2213290.7558010989</c:v>
                </c:pt>
                <c:pt idx="21">
                  <c:v>2223248.3940166901</c:v>
                </c:pt>
                <c:pt idx="22">
                  <c:v>2233284.8293176042</c:v>
                </c:pt>
                <c:pt idx="23">
                  <c:v>2243421.9593802355</c:v>
                </c:pt>
                <c:pt idx="24">
                  <c:v>2253664.9507376552</c:v>
                </c:pt>
                <c:pt idx="25">
                  <c:v>2264005.2171983225</c:v>
                </c:pt>
                <c:pt idx="26">
                  <c:v>2274420.9842264852</c:v>
                </c:pt>
                <c:pt idx="27">
                  <c:v>2284879.5719631421</c:v>
                </c:pt>
                <c:pt idx="28">
                  <c:v>2295334.3712466508</c:v>
                </c:pt>
                <c:pt idx="29">
                  <c:v>2305723.4786828919</c:v>
                </c:pt>
                <c:pt idx="30">
                  <c:v>2315966.0742707169</c:v>
                </c:pt>
                <c:pt idx="31">
                  <c:v>2325964.5387098007</c:v>
                </c:pt>
                <c:pt idx="32">
                  <c:v>2335609.0459033987</c:v>
                </c:pt>
                <c:pt idx="33">
                  <c:v>2344780.4179805727</c:v>
                </c:pt>
                <c:pt idx="34">
                  <c:v>2353356.3704166948</c:v>
                </c:pt>
                <c:pt idx="35">
                  <c:v>2361221.9963008994</c:v>
                </c:pt>
                <c:pt idx="36">
                  <c:v>2368273.52955331</c:v>
                </c:pt>
                <c:pt idx="37">
                  <c:v>2374430.3971588616</c:v>
                </c:pt>
                <c:pt idx="38">
                  <c:v>2379639.7974590184</c:v>
                </c:pt>
                <c:pt idx="39">
                  <c:v>2383883.8179845214</c:v>
                </c:pt>
                <c:pt idx="40">
                  <c:v>2387183.0598301985</c:v>
                </c:pt>
                <c:pt idx="41">
                  <c:v>2389601.7989546382</c:v>
                </c:pt>
                <c:pt idx="42">
                  <c:v>2391253.6827165354</c:v>
                </c:pt>
                <c:pt idx="43">
                  <c:v>2392294.7935377383</c:v>
                </c:pt>
                <c:pt idx="44">
                  <c:v>2392915.004850897</c:v>
                </c:pt>
                <c:pt idx="45">
                  <c:v>2393309.3692802014</c:v>
                </c:pt>
                <c:pt idx="46">
                  <c:v>2393631.0807593088</c:v>
                </c:pt>
                <c:pt idx="47">
                  <c:v>2393990.956803577</c:v>
                </c:pt>
                <c:pt idx="48">
                  <c:v>2394463.0507528889</c:v>
                </c:pt>
                <c:pt idx="49">
                  <c:v>2395091.3555991249</c:v>
                </c:pt>
                <c:pt idx="50">
                  <c:v>2395895.2409899454</c:v>
                </c:pt>
                <c:pt idx="51">
                  <c:v>2396883.2076632599</c:v>
                </c:pt>
                <c:pt idx="52">
                  <c:v>2398058.8497688603</c:v>
                </c:pt>
                <c:pt idx="53">
                  <c:v>2399429.2103892495</c:v>
                </c:pt>
                <c:pt idx="54">
                  <c:v>2401017.021888325</c:v>
                </c:pt>
                <c:pt idx="55">
                  <c:v>2402859.8176859906</c:v>
                </c:pt>
                <c:pt idx="56">
                  <c:v>2405011.1325634704</c:v>
                </c:pt>
                <c:pt idx="57">
                  <c:v>2407533.2090409347</c:v>
                </c:pt>
                <c:pt idx="58">
                  <c:v>2410491.9335557013</c:v>
                </c:pt>
                <c:pt idx="59">
                  <c:v>2413951.7481019381</c:v>
                </c:pt>
                <c:pt idx="60">
                  <c:v>2417972.2209653407</c:v>
                </c:pt>
                <c:pt idx="61">
                  <c:v>2422599.0067140409</c:v>
                </c:pt>
                <c:pt idx="62">
                  <c:v>2427856.180278067</c:v>
                </c:pt>
                <c:pt idx="63">
                  <c:v>2433751.4335207511</c:v>
                </c:pt>
                <c:pt idx="64">
                  <c:v>2440277.3565677516</c:v>
                </c:pt>
                <c:pt idx="65">
                  <c:v>2447412.226086277</c:v>
                </c:pt>
                <c:pt idx="66">
                  <c:v>2455122.0987081812</c:v>
                </c:pt>
                <c:pt idx="67">
                  <c:v>2463359.4291115133</c:v>
                </c:pt>
                <c:pt idx="68">
                  <c:v>2472065.24147513</c:v>
                </c:pt>
                <c:pt idx="69">
                  <c:v>2481169.4048346924</c:v>
                </c:pt>
                <c:pt idx="70">
                  <c:v>2490595.0522624403</c:v>
                </c:pt>
                <c:pt idx="71">
                  <c:v>2500260.2247025915</c:v>
                </c:pt>
                <c:pt idx="72">
                  <c:v>2510077.7845667</c:v>
                </c:pt>
                <c:pt idx="73">
                  <c:v>2519956.6370633808</c:v>
                </c:pt>
                <c:pt idx="74">
                  <c:v>2529804.611473395</c:v>
                </c:pt>
                <c:pt idx="75">
                  <c:v>2539525.7397418395</c:v>
                </c:pt>
                <c:pt idx="76">
                  <c:v>2549021.5380566395</c:v>
                </c:pt>
                <c:pt idx="77">
                  <c:v>2558196.9962058817</c:v>
                </c:pt>
                <c:pt idx="78">
                  <c:v>2566965.848078867</c:v>
                </c:pt>
                <c:pt idx="79">
                  <c:v>2575257.6807547677</c:v>
                </c:pt>
                <c:pt idx="80">
                  <c:v>2583024.5880952072</c:v>
                </c:pt>
                <c:pt idx="81">
                  <c:v>2590248.8059738367</c:v>
                </c:pt>
                <c:pt idx="82">
                  <c:v>2596937.9959592489</c:v>
                </c:pt>
                <c:pt idx="83">
                  <c:v>2603129.9054913023</c:v>
                </c:pt>
                <c:pt idx="84">
                  <c:v>2608887.8273248808</c:v>
                </c:pt>
                <c:pt idx="85">
                  <c:v>2614307.7798364363</c:v>
                </c:pt>
                <c:pt idx="86">
                  <c:v>2619525.327947842</c:v>
                </c:pt>
                <c:pt idx="87">
                  <c:v>2624717.9222810725</c:v>
                </c:pt>
                <c:pt idx="88">
                  <c:v>2630104.3395656357</c:v>
                </c:pt>
                <c:pt idx="89">
                  <c:v>2635941.6914546136</c:v>
                </c:pt>
                <c:pt idx="90">
                  <c:v>2642465.6818888602</c:v>
                </c:pt>
                <c:pt idx="91">
                  <c:v>2649703.1738770702</c:v>
                </c:pt>
                <c:pt idx="92">
                  <c:v>2657642.3287517577</c:v>
                </c:pt>
                <c:pt idx="93">
                  <c:v>2666226.2356742639</c:v>
                </c:pt>
                <c:pt idx="94">
                  <c:v>2675351.2392879589</c:v>
                </c:pt>
                <c:pt idx="95">
                  <c:v>2684894.0300264168</c:v>
                </c:pt>
                <c:pt idx="96">
                  <c:v>2694741.0352986571</c:v>
                </c:pt>
                <c:pt idx="97">
                  <c:v>2704791.1776199327</c:v>
                </c:pt>
                <c:pt idx="98">
                  <c:v>2714960.6626084349</c:v>
                </c:pt>
                <c:pt idx="99">
                  <c:v>2725190.4418963431</c:v>
                </c:pt>
                <c:pt idx="100">
                  <c:v>2735445.541889206</c:v>
                </c:pt>
                <c:pt idx="101">
                  <c:v>2745707.665091387</c:v>
                </c:pt>
              </c:numCache>
            </c:numRef>
          </c:val>
          <c:smooth val="0"/>
          <c:extLst>
            <c:ext xmlns:c16="http://schemas.microsoft.com/office/drawing/2014/chart" uri="{C3380CC4-5D6E-409C-BE32-E72D297353CC}">
              <c16:uniqueId val="{00000001-F424-445F-8311-4C0479FBA6AE}"/>
            </c:ext>
          </c:extLst>
        </c:ser>
        <c:dLbls>
          <c:showLegendKey val="0"/>
          <c:showVal val="0"/>
          <c:showCatName val="0"/>
          <c:showSerName val="0"/>
          <c:showPercent val="0"/>
          <c:showBubbleSize val="0"/>
        </c:dLbls>
        <c:smooth val="0"/>
        <c:axId val="1701815040"/>
        <c:axId val="1328803808"/>
      </c:lineChart>
      <c:dateAx>
        <c:axId val="1701815040"/>
        <c:scaling>
          <c:orientation val="minMax"/>
        </c:scaling>
        <c:delete val="0"/>
        <c:axPos val="b"/>
        <c:numFmt formatCode="[$-409]yyyy;@" sourceLinked="0"/>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1"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crossAx val="1328803808"/>
        <c:crosses val="autoZero"/>
        <c:auto val="0"/>
        <c:lblOffset val="100"/>
        <c:baseTimeUnit val="months"/>
        <c:majorUnit val="60"/>
        <c:majorTimeUnit val="months"/>
        <c:minorUnit val="12"/>
        <c:minorTimeUnit val="months"/>
      </c:dateAx>
      <c:valAx>
        <c:axId val="1328803808"/>
        <c:scaling>
          <c:orientation val="minMax"/>
          <c:min val="1900000"/>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100" b="1"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crossAx val="170181504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518956232010755"/>
          <c:y val="4.3114633658055672E-2"/>
          <c:w val="0.81338853471666694"/>
          <c:h val="0.8151469466153457"/>
        </c:manualLayout>
      </c:layout>
      <c:lineChart>
        <c:grouping val="standard"/>
        <c:varyColors val="0"/>
        <c:ser>
          <c:idx val="1"/>
          <c:order val="0"/>
          <c:tx>
            <c:v>Hiato do Produto</c:v>
          </c:tx>
          <c:spPr>
            <a:ln w="57150" cap="rnd">
              <a:solidFill>
                <a:srgbClr val="893BC3"/>
              </a:solidFill>
              <a:round/>
            </a:ln>
            <a:effectLst/>
          </c:spPr>
          <c:marker>
            <c:symbol val="none"/>
          </c:marker>
          <c:cat>
            <c:numRef>
              <c:f>'FRED Graph'!$A$13:$A$114</c:f>
              <c:numCache>
                <c:formatCode>yyyy\-mm\-dd</c:formatCode>
                <c:ptCount val="102"/>
                <c:pt idx="0">
                  <c:v>35796</c:v>
                </c:pt>
                <c:pt idx="1">
                  <c:v>35886</c:v>
                </c:pt>
                <c:pt idx="2">
                  <c:v>35977</c:v>
                </c:pt>
                <c:pt idx="3">
                  <c:v>36069</c:v>
                </c:pt>
                <c:pt idx="4">
                  <c:v>36161</c:v>
                </c:pt>
                <c:pt idx="5">
                  <c:v>36251</c:v>
                </c:pt>
                <c:pt idx="6">
                  <c:v>36342</c:v>
                </c:pt>
                <c:pt idx="7">
                  <c:v>36434</c:v>
                </c:pt>
                <c:pt idx="8">
                  <c:v>36526</c:v>
                </c:pt>
                <c:pt idx="9">
                  <c:v>36617</c:v>
                </c:pt>
                <c:pt idx="10">
                  <c:v>36708</c:v>
                </c:pt>
                <c:pt idx="11">
                  <c:v>36800</c:v>
                </c:pt>
                <c:pt idx="12">
                  <c:v>36892</c:v>
                </c:pt>
                <c:pt idx="13">
                  <c:v>36982</c:v>
                </c:pt>
                <c:pt idx="14">
                  <c:v>37073</c:v>
                </c:pt>
                <c:pt idx="15">
                  <c:v>37165</c:v>
                </c:pt>
                <c:pt idx="16">
                  <c:v>37257</c:v>
                </c:pt>
                <c:pt idx="17">
                  <c:v>37347</c:v>
                </c:pt>
                <c:pt idx="18">
                  <c:v>37438</c:v>
                </c:pt>
                <c:pt idx="19">
                  <c:v>37530</c:v>
                </c:pt>
                <c:pt idx="20">
                  <c:v>37622</c:v>
                </c:pt>
                <c:pt idx="21">
                  <c:v>37712</c:v>
                </c:pt>
                <c:pt idx="22">
                  <c:v>37803</c:v>
                </c:pt>
                <c:pt idx="23">
                  <c:v>37895</c:v>
                </c:pt>
                <c:pt idx="24">
                  <c:v>37987</c:v>
                </c:pt>
                <c:pt idx="25">
                  <c:v>38078</c:v>
                </c:pt>
                <c:pt idx="26">
                  <c:v>38169</c:v>
                </c:pt>
                <c:pt idx="27">
                  <c:v>38261</c:v>
                </c:pt>
                <c:pt idx="28">
                  <c:v>38353</c:v>
                </c:pt>
                <c:pt idx="29">
                  <c:v>38443</c:v>
                </c:pt>
                <c:pt idx="30">
                  <c:v>38534</c:v>
                </c:pt>
                <c:pt idx="31">
                  <c:v>38626</c:v>
                </c:pt>
                <c:pt idx="32">
                  <c:v>38718</c:v>
                </c:pt>
                <c:pt idx="33">
                  <c:v>38808</c:v>
                </c:pt>
                <c:pt idx="34">
                  <c:v>38899</c:v>
                </c:pt>
                <c:pt idx="35">
                  <c:v>38991</c:v>
                </c:pt>
                <c:pt idx="36">
                  <c:v>39083</c:v>
                </c:pt>
                <c:pt idx="37">
                  <c:v>39173</c:v>
                </c:pt>
                <c:pt idx="38">
                  <c:v>39264</c:v>
                </c:pt>
                <c:pt idx="39">
                  <c:v>39356</c:v>
                </c:pt>
                <c:pt idx="40">
                  <c:v>39448</c:v>
                </c:pt>
                <c:pt idx="41">
                  <c:v>39539</c:v>
                </c:pt>
                <c:pt idx="42">
                  <c:v>39630</c:v>
                </c:pt>
                <c:pt idx="43">
                  <c:v>39722</c:v>
                </c:pt>
                <c:pt idx="44">
                  <c:v>39814</c:v>
                </c:pt>
                <c:pt idx="45">
                  <c:v>39904</c:v>
                </c:pt>
                <c:pt idx="46">
                  <c:v>39995</c:v>
                </c:pt>
                <c:pt idx="47">
                  <c:v>40087</c:v>
                </c:pt>
                <c:pt idx="48">
                  <c:v>40179</c:v>
                </c:pt>
                <c:pt idx="49">
                  <c:v>40269</c:v>
                </c:pt>
                <c:pt idx="50">
                  <c:v>40360</c:v>
                </c:pt>
                <c:pt idx="51">
                  <c:v>40452</c:v>
                </c:pt>
                <c:pt idx="52">
                  <c:v>40544</c:v>
                </c:pt>
                <c:pt idx="53">
                  <c:v>40634</c:v>
                </c:pt>
                <c:pt idx="54">
                  <c:v>40725</c:v>
                </c:pt>
                <c:pt idx="55">
                  <c:v>40817</c:v>
                </c:pt>
                <c:pt idx="56">
                  <c:v>40909</c:v>
                </c:pt>
                <c:pt idx="57">
                  <c:v>41000</c:v>
                </c:pt>
                <c:pt idx="58">
                  <c:v>41091</c:v>
                </c:pt>
                <c:pt idx="59">
                  <c:v>41183</c:v>
                </c:pt>
                <c:pt idx="60">
                  <c:v>41275</c:v>
                </c:pt>
                <c:pt idx="61">
                  <c:v>41365</c:v>
                </c:pt>
                <c:pt idx="62">
                  <c:v>41456</c:v>
                </c:pt>
                <c:pt idx="63">
                  <c:v>41548</c:v>
                </c:pt>
                <c:pt idx="64">
                  <c:v>41640</c:v>
                </c:pt>
                <c:pt idx="65">
                  <c:v>41730</c:v>
                </c:pt>
                <c:pt idx="66">
                  <c:v>41821</c:v>
                </c:pt>
                <c:pt idx="67">
                  <c:v>41913</c:v>
                </c:pt>
                <c:pt idx="68">
                  <c:v>42005</c:v>
                </c:pt>
                <c:pt idx="69">
                  <c:v>42095</c:v>
                </c:pt>
                <c:pt idx="70">
                  <c:v>42186</c:v>
                </c:pt>
                <c:pt idx="71">
                  <c:v>42278</c:v>
                </c:pt>
                <c:pt idx="72">
                  <c:v>42370</c:v>
                </c:pt>
                <c:pt idx="73">
                  <c:v>42461</c:v>
                </c:pt>
                <c:pt idx="74">
                  <c:v>42552</c:v>
                </c:pt>
                <c:pt idx="75">
                  <c:v>42644</c:v>
                </c:pt>
                <c:pt idx="76">
                  <c:v>42736</c:v>
                </c:pt>
                <c:pt idx="77">
                  <c:v>42826</c:v>
                </c:pt>
                <c:pt idx="78">
                  <c:v>42917</c:v>
                </c:pt>
                <c:pt idx="79">
                  <c:v>43009</c:v>
                </c:pt>
                <c:pt idx="80">
                  <c:v>43101</c:v>
                </c:pt>
                <c:pt idx="81">
                  <c:v>43191</c:v>
                </c:pt>
                <c:pt idx="82">
                  <c:v>43282</c:v>
                </c:pt>
                <c:pt idx="83">
                  <c:v>43374</c:v>
                </c:pt>
                <c:pt idx="84">
                  <c:v>43466</c:v>
                </c:pt>
                <c:pt idx="85">
                  <c:v>43556</c:v>
                </c:pt>
                <c:pt idx="86">
                  <c:v>43647</c:v>
                </c:pt>
                <c:pt idx="87">
                  <c:v>43739</c:v>
                </c:pt>
                <c:pt idx="88">
                  <c:v>43831</c:v>
                </c:pt>
                <c:pt idx="89">
                  <c:v>43922</c:v>
                </c:pt>
                <c:pt idx="90">
                  <c:v>44013</c:v>
                </c:pt>
                <c:pt idx="91">
                  <c:v>44105</c:v>
                </c:pt>
                <c:pt idx="92">
                  <c:v>44197</c:v>
                </c:pt>
                <c:pt idx="93">
                  <c:v>44287</c:v>
                </c:pt>
                <c:pt idx="94">
                  <c:v>44378</c:v>
                </c:pt>
                <c:pt idx="95">
                  <c:v>44470</c:v>
                </c:pt>
                <c:pt idx="96">
                  <c:v>44562</c:v>
                </c:pt>
                <c:pt idx="97">
                  <c:v>44652</c:v>
                </c:pt>
                <c:pt idx="98">
                  <c:v>44743</c:v>
                </c:pt>
                <c:pt idx="99">
                  <c:v>44835</c:v>
                </c:pt>
                <c:pt idx="100">
                  <c:v>44927</c:v>
                </c:pt>
                <c:pt idx="101">
                  <c:v>45017</c:v>
                </c:pt>
              </c:numCache>
            </c:numRef>
          </c:cat>
          <c:val>
            <c:numRef>
              <c:f>'FRED Graph'!$D$13:$D$114</c:f>
              <c:numCache>
                <c:formatCode>0.0</c:formatCode>
                <c:ptCount val="102"/>
                <c:pt idx="0">
                  <c:v>-2.568144960798947E-3</c:v>
                </c:pt>
                <c:pt idx="1">
                  <c:v>-4.9461734622746811E-3</c:v>
                </c:pt>
                <c:pt idx="2">
                  <c:v>-5.9396372092448569E-3</c:v>
                </c:pt>
                <c:pt idx="3">
                  <c:v>-1.1141071517948504E-2</c:v>
                </c:pt>
                <c:pt idx="4">
                  <c:v>-7.4753737541339346E-3</c:v>
                </c:pt>
                <c:pt idx="5">
                  <c:v>-8.7580912249685134E-3</c:v>
                </c:pt>
                <c:pt idx="6">
                  <c:v>-3.1825252046542322E-3</c:v>
                </c:pt>
                <c:pt idx="7">
                  <c:v>1.8685939966738938E-3</c:v>
                </c:pt>
                <c:pt idx="8">
                  <c:v>7.6585762833928312E-3</c:v>
                </c:pt>
                <c:pt idx="9">
                  <c:v>1.0839526030276134E-2</c:v>
                </c:pt>
                <c:pt idx="10">
                  <c:v>1.091140086041037E-2</c:v>
                </c:pt>
                <c:pt idx="11">
                  <c:v>1.157686837411529E-2</c:v>
                </c:pt>
                <c:pt idx="12">
                  <c:v>1.6012629264023651E-2</c:v>
                </c:pt>
                <c:pt idx="13">
                  <c:v>1.1852089723956854E-2</c:v>
                </c:pt>
                <c:pt idx="14">
                  <c:v>8.4052971265169436E-3</c:v>
                </c:pt>
                <c:pt idx="15">
                  <c:v>3.7472704442888393E-3</c:v>
                </c:pt>
                <c:pt idx="16">
                  <c:v>3.1429546466281937E-4</c:v>
                </c:pt>
                <c:pt idx="17">
                  <c:v>9.7427758760086278E-4</c:v>
                </c:pt>
                <c:pt idx="18">
                  <c:v>5.9522250625187925E-4</c:v>
                </c:pt>
                <c:pt idx="19">
                  <c:v>-2.0250841665819144E-3</c:v>
                </c:pt>
                <c:pt idx="20">
                  <c:v>-9.7916442944952393E-3</c:v>
                </c:pt>
                <c:pt idx="21">
                  <c:v>-1.3389009566722669E-2</c:v>
                </c:pt>
                <c:pt idx="22">
                  <c:v>-1.1986751070074613E-2</c:v>
                </c:pt>
                <c:pt idx="23">
                  <c:v>-9.8083908326877228E-3</c:v>
                </c:pt>
                <c:pt idx="24">
                  <c:v>-9.3631268173861911E-3</c:v>
                </c:pt>
                <c:pt idx="25">
                  <c:v>-7.7069244654456486E-3</c:v>
                </c:pt>
                <c:pt idx="26">
                  <c:v>-9.7989265756201985E-3</c:v>
                </c:pt>
                <c:pt idx="27">
                  <c:v>-1.0709873843424193E-2</c:v>
                </c:pt>
                <c:pt idx="28">
                  <c:v>-1.3186127313648209E-2</c:v>
                </c:pt>
                <c:pt idx="29">
                  <c:v>-1.1657459765403427E-2</c:v>
                </c:pt>
                <c:pt idx="30">
                  <c:v>-8.433143510906925E-3</c:v>
                </c:pt>
                <c:pt idx="31">
                  <c:v>-6.4329608043381028E-3</c:v>
                </c:pt>
                <c:pt idx="32">
                  <c:v>-2.128201169676552E-3</c:v>
                </c:pt>
                <c:pt idx="33">
                  <c:v>5.0342377174889992E-3</c:v>
                </c:pt>
                <c:pt idx="34">
                  <c:v>7.5744285087384258E-3</c:v>
                </c:pt>
                <c:pt idx="35">
                  <c:v>1.5715974083434531E-2</c:v>
                </c:pt>
                <c:pt idx="36">
                  <c:v>1.8762262843460945E-2</c:v>
                </c:pt>
                <c:pt idx="37">
                  <c:v>2.3509934385919858E-2</c:v>
                </c:pt>
                <c:pt idx="38">
                  <c:v>2.5895390809475154E-2</c:v>
                </c:pt>
                <c:pt idx="39">
                  <c:v>2.9313417662509774E-2</c:v>
                </c:pt>
                <c:pt idx="40">
                  <c:v>3.3090985563302457E-2</c:v>
                </c:pt>
                <c:pt idx="41">
                  <c:v>2.8413144430617578E-2</c:v>
                </c:pt>
                <c:pt idx="42">
                  <c:v>2.2609737174369662E-2</c:v>
                </c:pt>
                <c:pt idx="43">
                  <c:v>3.4639152685724435E-3</c:v>
                </c:pt>
                <c:pt idx="44">
                  <c:v>-2.7988417772937185E-2</c:v>
                </c:pt>
                <c:pt idx="45">
                  <c:v>-2.8329922637871562E-2</c:v>
                </c:pt>
                <c:pt idx="46">
                  <c:v>-2.457466450537946E-2</c:v>
                </c:pt>
                <c:pt idx="47">
                  <c:v>-2.0090534037686993E-2</c:v>
                </c:pt>
                <c:pt idx="48">
                  <c:v>-1.6453522112400538E-2</c:v>
                </c:pt>
                <c:pt idx="49">
                  <c:v>-7.2607900982443749E-3</c:v>
                </c:pt>
                <c:pt idx="50">
                  <c:v>-3.2766628755861046E-3</c:v>
                </c:pt>
                <c:pt idx="51">
                  <c:v>2.3022783584519713E-3</c:v>
                </c:pt>
                <c:pt idx="52">
                  <c:v>1.0467987569846123E-2</c:v>
                </c:pt>
                <c:pt idx="53">
                  <c:v>9.8697179763468125E-3</c:v>
                </c:pt>
                <c:pt idx="54">
                  <c:v>1.0663055646119444E-2</c:v>
                </c:pt>
                <c:pt idx="55">
                  <c:v>5.798250156526733E-3</c:v>
                </c:pt>
                <c:pt idx="56">
                  <c:v>2.4242164028218461E-3</c:v>
                </c:pt>
                <c:pt idx="57">
                  <c:v>-9.599489769261568E-4</c:v>
                </c:pt>
                <c:pt idx="58">
                  <c:v>-3.2349967436724005E-3</c:v>
                </c:pt>
                <c:pt idx="59">
                  <c:v>-9.2222009488974032E-3</c:v>
                </c:pt>
                <c:pt idx="60">
                  <c:v>-1.4279494473082218E-2</c:v>
                </c:pt>
                <c:pt idx="61">
                  <c:v>-1.0820159110688066E-2</c:v>
                </c:pt>
                <c:pt idx="62">
                  <c:v>-9.9523112095131171E-3</c:v>
                </c:pt>
                <c:pt idx="63">
                  <c:v>-9.4099722779088409E-3</c:v>
                </c:pt>
                <c:pt idx="64">
                  <c:v>-8.012227181934662E-3</c:v>
                </c:pt>
                <c:pt idx="65">
                  <c:v>-8.892300959482808E-3</c:v>
                </c:pt>
                <c:pt idx="66">
                  <c:v>-7.4492420225472427E-3</c:v>
                </c:pt>
                <c:pt idx="67">
                  <c:v>-7.2454830994560298E-3</c:v>
                </c:pt>
                <c:pt idx="68">
                  <c:v>-4.3597318122148782E-3</c:v>
                </c:pt>
                <c:pt idx="69">
                  <c:v>-3.2836955101964052E-3</c:v>
                </c:pt>
                <c:pt idx="70">
                  <c:v>-3.3267761673716426E-3</c:v>
                </c:pt>
                <c:pt idx="71">
                  <c:v>-2.5323462894125339E-3</c:v>
                </c:pt>
                <c:pt idx="72">
                  <c:v>-6.8582917122520523E-4</c:v>
                </c:pt>
                <c:pt idx="73">
                  <c:v>-2.4110482593308509E-3</c:v>
                </c:pt>
                <c:pt idx="74">
                  <c:v>-1.5911155569642095E-3</c:v>
                </c:pt>
                <c:pt idx="75">
                  <c:v>2.1885032197883989E-3</c:v>
                </c:pt>
                <c:pt idx="76">
                  <c:v>5.488600913912612E-3</c:v>
                </c:pt>
                <c:pt idx="77">
                  <c:v>9.9152269476267593E-3</c:v>
                </c:pt>
                <c:pt idx="78">
                  <c:v>1.4028566818714778E-2</c:v>
                </c:pt>
                <c:pt idx="79">
                  <c:v>1.8727143153728032E-2</c:v>
                </c:pt>
                <c:pt idx="80">
                  <c:v>1.5749409468375334E-2</c:v>
                </c:pt>
                <c:pt idx="81">
                  <c:v>1.8584081156661568E-2</c:v>
                </c:pt>
                <c:pt idx="82">
                  <c:v>1.573872926667769E-2</c:v>
                </c:pt>
                <c:pt idx="83">
                  <c:v>2.0114629853178721E-2</c:v>
                </c:pt>
                <c:pt idx="84">
                  <c:v>2.4253427844768579E-2</c:v>
                </c:pt>
                <c:pt idx="85">
                  <c:v>2.5634747630118956E-2</c:v>
                </c:pt>
                <c:pt idx="86">
                  <c:v>2.5241890714589304E-2</c:v>
                </c:pt>
                <c:pt idx="87">
                  <c:v>2.3368559797702741E-2</c:v>
                </c:pt>
                <c:pt idx="88">
                  <c:v>-1.3023186590115457E-2</c:v>
                </c:pt>
                <c:pt idx="89">
                  <c:v>-0.12676513010051413</c:v>
                </c:pt>
                <c:pt idx="90">
                  <c:v>-2.3433674962468103E-2</c:v>
                </c:pt>
                <c:pt idx="91">
                  <c:v>-2.7216434877703671E-2</c:v>
                </c:pt>
                <c:pt idx="92">
                  <c:v>-2.8141946695620857E-2</c:v>
                </c:pt>
                <c:pt idx="93">
                  <c:v>-1.179447387228613E-2</c:v>
                </c:pt>
                <c:pt idx="94">
                  <c:v>5.8232206983735461E-3</c:v>
                </c:pt>
                <c:pt idx="95">
                  <c:v>7.4461672416124081E-3</c:v>
                </c:pt>
                <c:pt idx="96">
                  <c:v>1.0261826401540693E-2</c:v>
                </c:pt>
                <c:pt idx="97">
                  <c:v>1.463832872115005E-2</c:v>
                </c:pt>
                <c:pt idx="98">
                  <c:v>1.4187917313894575E-2</c:v>
                </c:pt>
                <c:pt idx="99">
                  <c:v>9.7907866156650529E-3</c:v>
                </c:pt>
                <c:pt idx="100">
                  <c:v>6.5944862855268262E-3</c:v>
                </c:pt>
                <c:pt idx="101">
                  <c:v>4.0926188361129863E-3</c:v>
                </c:pt>
              </c:numCache>
            </c:numRef>
          </c:val>
          <c:smooth val="0"/>
          <c:extLst>
            <c:ext xmlns:c16="http://schemas.microsoft.com/office/drawing/2014/chart" uri="{C3380CC4-5D6E-409C-BE32-E72D297353CC}">
              <c16:uniqueId val="{00000000-3C96-431A-83A3-44937F78752D}"/>
            </c:ext>
          </c:extLst>
        </c:ser>
        <c:dLbls>
          <c:showLegendKey val="0"/>
          <c:showVal val="0"/>
          <c:showCatName val="0"/>
          <c:showSerName val="0"/>
          <c:showPercent val="0"/>
          <c:showBubbleSize val="0"/>
        </c:dLbls>
        <c:smooth val="0"/>
        <c:axId val="1833120528"/>
        <c:axId val="1643804464"/>
      </c:lineChart>
      <c:dateAx>
        <c:axId val="1833120528"/>
        <c:scaling>
          <c:orientation val="minMax"/>
        </c:scaling>
        <c:delete val="0"/>
        <c:axPos val="b"/>
        <c:numFmt formatCode="yyyy" sourceLinked="0"/>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crossAx val="1643804464"/>
        <c:crosses val="autoZero"/>
        <c:auto val="1"/>
        <c:lblOffset val="100"/>
        <c:baseTimeUnit val="months"/>
        <c:majorUnit val="60"/>
        <c:majorTimeUnit val="months"/>
      </c:dateAx>
      <c:valAx>
        <c:axId val="1643804464"/>
        <c:scaling>
          <c:orientation val="minMax"/>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crossAx val="1833120528"/>
        <c:crosses val="autoZero"/>
        <c:crossBetween val="between"/>
      </c:valAx>
      <c:spPr>
        <a:noFill/>
        <a:ln>
          <a:noFill/>
        </a:ln>
        <a:effectLst/>
      </c:spPr>
    </c:plotArea>
    <c:legend>
      <c:legendPos val="b"/>
      <c:layout>
        <c:manualLayout>
          <c:xMode val="edge"/>
          <c:yMode val="edge"/>
          <c:x val="0.30454487724015072"/>
          <c:y val="0.92408458516644254"/>
          <c:w val="0.38253090645179916"/>
          <c:h val="5.8139204721553366E-2"/>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8948551437828626E-2"/>
          <c:y val="3.8439588372760444E-2"/>
          <c:w val="0.86011013381076173"/>
          <c:h val="0.79206285105161744"/>
        </c:manualLayout>
      </c:layout>
      <c:lineChart>
        <c:grouping val="standard"/>
        <c:varyColors val="0"/>
        <c:ser>
          <c:idx val="0"/>
          <c:order val="0"/>
          <c:tx>
            <c:v>Taxa de desemprego</c:v>
          </c:tx>
          <c:spPr>
            <a:ln w="50800" cap="rnd">
              <a:solidFill>
                <a:srgbClr val="0066B3"/>
              </a:solidFill>
              <a:round/>
            </a:ln>
            <a:effectLst/>
          </c:spPr>
          <c:marker>
            <c:symbol val="none"/>
          </c:marker>
          <c:cat>
            <c:numRef>
              <c:f>'FRED Graph'!$A$12:$A$312</c:f>
              <c:numCache>
                <c:formatCode>yyyy\-mm\-dd</c:formatCode>
                <c:ptCount val="301"/>
                <c:pt idx="0">
                  <c:v>35796</c:v>
                </c:pt>
                <c:pt idx="1">
                  <c:v>35827</c:v>
                </c:pt>
                <c:pt idx="2">
                  <c:v>35855</c:v>
                </c:pt>
                <c:pt idx="3">
                  <c:v>35886</c:v>
                </c:pt>
                <c:pt idx="4">
                  <c:v>35916</c:v>
                </c:pt>
                <c:pt idx="5">
                  <c:v>35947</c:v>
                </c:pt>
                <c:pt idx="6">
                  <c:v>35977</c:v>
                </c:pt>
                <c:pt idx="7">
                  <c:v>36008</c:v>
                </c:pt>
                <c:pt idx="8">
                  <c:v>36039</c:v>
                </c:pt>
                <c:pt idx="9">
                  <c:v>36069</c:v>
                </c:pt>
                <c:pt idx="10">
                  <c:v>36100</c:v>
                </c:pt>
                <c:pt idx="11">
                  <c:v>36130</c:v>
                </c:pt>
                <c:pt idx="12">
                  <c:v>36161</c:v>
                </c:pt>
                <c:pt idx="13">
                  <c:v>36192</c:v>
                </c:pt>
                <c:pt idx="14">
                  <c:v>36220</c:v>
                </c:pt>
                <c:pt idx="15">
                  <c:v>36251</c:v>
                </c:pt>
                <c:pt idx="16">
                  <c:v>36281</c:v>
                </c:pt>
                <c:pt idx="17">
                  <c:v>36312</c:v>
                </c:pt>
                <c:pt idx="18">
                  <c:v>36342</c:v>
                </c:pt>
                <c:pt idx="19">
                  <c:v>36373</c:v>
                </c:pt>
                <c:pt idx="20">
                  <c:v>36404</c:v>
                </c:pt>
                <c:pt idx="21">
                  <c:v>36434</c:v>
                </c:pt>
                <c:pt idx="22">
                  <c:v>36465</c:v>
                </c:pt>
                <c:pt idx="23">
                  <c:v>36495</c:v>
                </c:pt>
                <c:pt idx="24">
                  <c:v>36526</c:v>
                </c:pt>
                <c:pt idx="25">
                  <c:v>36557</c:v>
                </c:pt>
                <c:pt idx="26">
                  <c:v>36586</c:v>
                </c:pt>
                <c:pt idx="27">
                  <c:v>36617</c:v>
                </c:pt>
                <c:pt idx="28">
                  <c:v>36647</c:v>
                </c:pt>
                <c:pt idx="29">
                  <c:v>36678</c:v>
                </c:pt>
                <c:pt idx="30">
                  <c:v>36708</c:v>
                </c:pt>
                <c:pt idx="31">
                  <c:v>36739</c:v>
                </c:pt>
                <c:pt idx="32">
                  <c:v>36770</c:v>
                </c:pt>
                <c:pt idx="33">
                  <c:v>36800</c:v>
                </c:pt>
                <c:pt idx="34">
                  <c:v>36831</c:v>
                </c:pt>
                <c:pt idx="35">
                  <c:v>36861</c:v>
                </c:pt>
                <c:pt idx="36">
                  <c:v>36892</c:v>
                </c:pt>
                <c:pt idx="37">
                  <c:v>36923</c:v>
                </c:pt>
                <c:pt idx="38">
                  <c:v>36951</c:v>
                </c:pt>
                <c:pt idx="39">
                  <c:v>36982</c:v>
                </c:pt>
                <c:pt idx="40">
                  <c:v>37012</c:v>
                </c:pt>
                <c:pt idx="41">
                  <c:v>37043</c:v>
                </c:pt>
                <c:pt idx="42">
                  <c:v>37073</c:v>
                </c:pt>
                <c:pt idx="43">
                  <c:v>37104</c:v>
                </c:pt>
                <c:pt idx="44">
                  <c:v>37135</c:v>
                </c:pt>
                <c:pt idx="45">
                  <c:v>37165</c:v>
                </c:pt>
                <c:pt idx="46">
                  <c:v>37196</c:v>
                </c:pt>
                <c:pt idx="47">
                  <c:v>37226</c:v>
                </c:pt>
                <c:pt idx="48">
                  <c:v>37257</c:v>
                </c:pt>
                <c:pt idx="49">
                  <c:v>37288</c:v>
                </c:pt>
                <c:pt idx="50">
                  <c:v>37316</c:v>
                </c:pt>
                <c:pt idx="51">
                  <c:v>37347</c:v>
                </c:pt>
                <c:pt idx="52">
                  <c:v>37377</c:v>
                </c:pt>
                <c:pt idx="53">
                  <c:v>37408</c:v>
                </c:pt>
                <c:pt idx="54">
                  <c:v>37438</c:v>
                </c:pt>
                <c:pt idx="55">
                  <c:v>37469</c:v>
                </c:pt>
                <c:pt idx="56">
                  <c:v>37500</c:v>
                </c:pt>
                <c:pt idx="57">
                  <c:v>37530</c:v>
                </c:pt>
                <c:pt idx="58">
                  <c:v>37561</c:v>
                </c:pt>
                <c:pt idx="59">
                  <c:v>37591</c:v>
                </c:pt>
                <c:pt idx="60">
                  <c:v>37622</c:v>
                </c:pt>
                <c:pt idx="61">
                  <c:v>37653</c:v>
                </c:pt>
                <c:pt idx="62">
                  <c:v>37681</c:v>
                </c:pt>
                <c:pt idx="63">
                  <c:v>37712</c:v>
                </c:pt>
                <c:pt idx="64">
                  <c:v>37742</c:v>
                </c:pt>
                <c:pt idx="65">
                  <c:v>37773</c:v>
                </c:pt>
                <c:pt idx="66">
                  <c:v>37803</c:v>
                </c:pt>
                <c:pt idx="67">
                  <c:v>37834</c:v>
                </c:pt>
                <c:pt idx="68">
                  <c:v>37865</c:v>
                </c:pt>
                <c:pt idx="69">
                  <c:v>37895</c:v>
                </c:pt>
                <c:pt idx="70">
                  <c:v>37926</c:v>
                </c:pt>
                <c:pt idx="71">
                  <c:v>37956</c:v>
                </c:pt>
                <c:pt idx="72">
                  <c:v>37987</c:v>
                </c:pt>
                <c:pt idx="73">
                  <c:v>38018</c:v>
                </c:pt>
                <c:pt idx="74">
                  <c:v>38047</c:v>
                </c:pt>
                <c:pt idx="75">
                  <c:v>38078</c:v>
                </c:pt>
                <c:pt idx="76">
                  <c:v>38108</c:v>
                </c:pt>
                <c:pt idx="77">
                  <c:v>38139</c:v>
                </c:pt>
                <c:pt idx="78">
                  <c:v>38169</c:v>
                </c:pt>
                <c:pt idx="79">
                  <c:v>38200</c:v>
                </c:pt>
                <c:pt idx="80">
                  <c:v>38231</c:v>
                </c:pt>
                <c:pt idx="81">
                  <c:v>38261</c:v>
                </c:pt>
                <c:pt idx="82">
                  <c:v>38292</c:v>
                </c:pt>
                <c:pt idx="83">
                  <c:v>38322</c:v>
                </c:pt>
                <c:pt idx="84">
                  <c:v>38353</c:v>
                </c:pt>
                <c:pt idx="85">
                  <c:v>38384</c:v>
                </c:pt>
                <c:pt idx="86">
                  <c:v>38412</c:v>
                </c:pt>
                <c:pt idx="87">
                  <c:v>38443</c:v>
                </c:pt>
                <c:pt idx="88">
                  <c:v>38473</c:v>
                </c:pt>
                <c:pt idx="89">
                  <c:v>38504</c:v>
                </c:pt>
                <c:pt idx="90">
                  <c:v>38534</c:v>
                </c:pt>
                <c:pt idx="91">
                  <c:v>38565</c:v>
                </c:pt>
                <c:pt idx="92">
                  <c:v>38596</c:v>
                </c:pt>
                <c:pt idx="93">
                  <c:v>38626</c:v>
                </c:pt>
                <c:pt idx="94">
                  <c:v>38657</c:v>
                </c:pt>
                <c:pt idx="95">
                  <c:v>38687</c:v>
                </c:pt>
                <c:pt idx="96">
                  <c:v>38718</c:v>
                </c:pt>
                <c:pt idx="97">
                  <c:v>38749</c:v>
                </c:pt>
                <c:pt idx="98">
                  <c:v>38777</c:v>
                </c:pt>
                <c:pt idx="99">
                  <c:v>38808</c:v>
                </c:pt>
                <c:pt idx="100">
                  <c:v>38838</c:v>
                </c:pt>
                <c:pt idx="101">
                  <c:v>38869</c:v>
                </c:pt>
                <c:pt idx="102">
                  <c:v>38899</c:v>
                </c:pt>
                <c:pt idx="103">
                  <c:v>38930</c:v>
                </c:pt>
                <c:pt idx="104">
                  <c:v>38961</c:v>
                </c:pt>
                <c:pt idx="105">
                  <c:v>38991</c:v>
                </c:pt>
                <c:pt idx="106">
                  <c:v>39022</c:v>
                </c:pt>
                <c:pt idx="107">
                  <c:v>39052</c:v>
                </c:pt>
                <c:pt idx="108">
                  <c:v>39083</c:v>
                </c:pt>
                <c:pt idx="109">
                  <c:v>39114</c:v>
                </c:pt>
                <c:pt idx="110">
                  <c:v>39142</c:v>
                </c:pt>
                <c:pt idx="111">
                  <c:v>39173</c:v>
                </c:pt>
                <c:pt idx="112">
                  <c:v>39203</c:v>
                </c:pt>
                <c:pt idx="113">
                  <c:v>39234</c:v>
                </c:pt>
                <c:pt idx="114">
                  <c:v>39264</c:v>
                </c:pt>
                <c:pt idx="115">
                  <c:v>39295</c:v>
                </c:pt>
                <c:pt idx="116">
                  <c:v>39326</c:v>
                </c:pt>
                <c:pt idx="117">
                  <c:v>39356</c:v>
                </c:pt>
                <c:pt idx="118">
                  <c:v>39387</c:v>
                </c:pt>
                <c:pt idx="119">
                  <c:v>39417</c:v>
                </c:pt>
                <c:pt idx="120">
                  <c:v>39448</c:v>
                </c:pt>
                <c:pt idx="121">
                  <c:v>39479</c:v>
                </c:pt>
                <c:pt idx="122">
                  <c:v>39508</c:v>
                </c:pt>
                <c:pt idx="123">
                  <c:v>39539</c:v>
                </c:pt>
                <c:pt idx="124">
                  <c:v>39569</c:v>
                </c:pt>
                <c:pt idx="125">
                  <c:v>39600</c:v>
                </c:pt>
                <c:pt idx="126">
                  <c:v>39630</c:v>
                </c:pt>
                <c:pt idx="127">
                  <c:v>39661</c:v>
                </c:pt>
                <c:pt idx="128">
                  <c:v>39692</c:v>
                </c:pt>
                <c:pt idx="129">
                  <c:v>39722</c:v>
                </c:pt>
                <c:pt idx="130">
                  <c:v>39753</c:v>
                </c:pt>
                <c:pt idx="131">
                  <c:v>39783</c:v>
                </c:pt>
                <c:pt idx="132">
                  <c:v>39814</c:v>
                </c:pt>
                <c:pt idx="133">
                  <c:v>39845</c:v>
                </c:pt>
                <c:pt idx="134">
                  <c:v>39873</c:v>
                </c:pt>
                <c:pt idx="135">
                  <c:v>39904</c:v>
                </c:pt>
                <c:pt idx="136">
                  <c:v>39934</c:v>
                </c:pt>
                <c:pt idx="137">
                  <c:v>39965</c:v>
                </c:pt>
                <c:pt idx="138">
                  <c:v>39995</c:v>
                </c:pt>
                <c:pt idx="139">
                  <c:v>40026</c:v>
                </c:pt>
                <c:pt idx="140">
                  <c:v>40057</c:v>
                </c:pt>
                <c:pt idx="141">
                  <c:v>40087</c:v>
                </c:pt>
                <c:pt idx="142">
                  <c:v>40118</c:v>
                </c:pt>
                <c:pt idx="143">
                  <c:v>40148</c:v>
                </c:pt>
                <c:pt idx="144">
                  <c:v>40179</c:v>
                </c:pt>
                <c:pt idx="145">
                  <c:v>40210</c:v>
                </c:pt>
                <c:pt idx="146">
                  <c:v>40238</c:v>
                </c:pt>
                <c:pt idx="147">
                  <c:v>40269</c:v>
                </c:pt>
                <c:pt idx="148">
                  <c:v>40299</c:v>
                </c:pt>
                <c:pt idx="149">
                  <c:v>40330</c:v>
                </c:pt>
                <c:pt idx="150">
                  <c:v>40360</c:v>
                </c:pt>
                <c:pt idx="151">
                  <c:v>40391</c:v>
                </c:pt>
                <c:pt idx="152">
                  <c:v>40422</c:v>
                </c:pt>
                <c:pt idx="153">
                  <c:v>40452</c:v>
                </c:pt>
                <c:pt idx="154">
                  <c:v>40483</c:v>
                </c:pt>
                <c:pt idx="155">
                  <c:v>40513</c:v>
                </c:pt>
                <c:pt idx="156">
                  <c:v>40544</c:v>
                </c:pt>
                <c:pt idx="157">
                  <c:v>40575</c:v>
                </c:pt>
                <c:pt idx="158">
                  <c:v>40603</c:v>
                </c:pt>
                <c:pt idx="159">
                  <c:v>40634</c:v>
                </c:pt>
                <c:pt idx="160">
                  <c:v>40664</c:v>
                </c:pt>
                <c:pt idx="161">
                  <c:v>40695</c:v>
                </c:pt>
                <c:pt idx="162">
                  <c:v>40725</c:v>
                </c:pt>
                <c:pt idx="163">
                  <c:v>40756</c:v>
                </c:pt>
                <c:pt idx="164">
                  <c:v>40787</c:v>
                </c:pt>
                <c:pt idx="165">
                  <c:v>40817</c:v>
                </c:pt>
                <c:pt idx="166">
                  <c:v>40848</c:v>
                </c:pt>
                <c:pt idx="167">
                  <c:v>40878</c:v>
                </c:pt>
                <c:pt idx="168">
                  <c:v>40909</c:v>
                </c:pt>
                <c:pt idx="169">
                  <c:v>40940</c:v>
                </c:pt>
                <c:pt idx="170">
                  <c:v>40969</c:v>
                </c:pt>
                <c:pt idx="171">
                  <c:v>41000</c:v>
                </c:pt>
                <c:pt idx="172">
                  <c:v>41030</c:v>
                </c:pt>
                <c:pt idx="173">
                  <c:v>41061</c:v>
                </c:pt>
                <c:pt idx="174">
                  <c:v>41091</c:v>
                </c:pt>
                <c:pt idx="175">
                  <c:v>41122</c:v>
                </c:pt>
                <c:pt idx="176">
                  <c:v>41153</c:v>
                </c:pt>
                <c:pt idx="177">
                  <c:v>41183</c:v>
                </c:pt>
                <c:pt idx="178">
                  <c:v>41214</c:v>
                </c:pt>
                <c:pt idx="179">
                  <c:v>41244</c:v>
                </c:pt>
                <c:pt idx="180">
                  <c:v>41275</c:v>
                </c:pt>
                <c:pt idx="181">
                  <c:v>41306</c:v>
                </c:pt>
                <c:pt idx="182">
                  <c:v>41334</c:v>
                </c:pt>
                <c:pt idx="183">
                  <c:v>41365</c:v>
                </c:pt>
                <c:pt idx="184">
                  <c:v>41395</c:v>
                </c:pt>
                <c:pt idx="185">
                  <c:v>41426</c:v>
                </c:pt>
                <c:pt idx="186">
                  <c:v>41456</c:v>
                </c:pt>
                <c:pt idx="187">
                  <c:v>41487</c:v>
                </c:pt>
                <c:pt idx="188">
                  <c:v>41518</c:v>
                </c:pt>
                <c:pt idx="189">
                  <c:v>41548</c:v>
                </c:pt>
                <c:pt idx="190">
                  <c:v>41579</c:v>
                </c:pt>
                <c:pt idx="191">
                  <c:v>41609</c:v>
                </c:pt>
                <c:pt idx="192">
                  <c:v>41640</c:v>
                </c:pt>
                <c:pt idx="193">
                  <c:v>41671</c:v>
                </c:pt>
                <c:pt idx="194">
                  <c:v>41699</c:v>
                </c:pt>
                <c:pt idx="195">
                  <c:v>41730</c:v>
                </c:pt>
                <c:pt idx="196">
                  <c:v>41760</c:v>
                </c:pt>
                <c:pt idx="197">
                  <c:v>41791</c:v>
                </c:pt>
                <c:pt idx="198">
                  <c:v>41821</c:v>
                </c:pt>
                <c:pt idx="199">
                  <c:v>41852</c:v>
                </c:pt>
                <c:pt idx="200">
                  <c:v>41883</c:v>
                </c:pt>
                <c:pt idx="201">
                  <c:v>41913</c:v>
                </c:pt>
                <c:pt idx="202">
                  <c:v>41944</c:v>
                </c:pt>
                <c:pt idx="203">
                  <c:v>41974</c:v>
                </c:pt>
                <c:pt idx="204">
                  <c:v>42005</c:v>
                </c:pt>
                <c:pt idx="205">
                  <c:v>42036</c:v>
                </c:pt>
                <c:pt idx="206">
                  <c:v>42064</c:v>
                </c:pt>
                <c:pt idx="207">
                  <c:v>42095</c:v>
                </c:pt>
                <c:pt idx="208">
                  <c:v>42125</c:v>
                </c:pt>
                <c:pt idx="209">
                  <c:v>42156</c:v>
                </c:pt>
                <c:pt idx="210">
                  <c:v>42186</c:v>
                </c:pt>
                <c:pt idx="211">
                  <c:v>42217</c:v>
                </c:pt>
                <c:pt idx="212">
                  <c:v>42248</c:v>
                </c:pt>
                <c:pt idx="213">
                  <c:v>42278</c:v>
                </c:pt>
                <c:pt idx="214">
                  <c:v>42309</c:v>
                </c:pt>
                <c:pt idx="215">
                  <c:v>42339</c:v>
                </c:pt>
                <c:pt idx="216">
                  <c:v>42370</c:v>
                </c:pt>
                <c:pt idx="217">
                  <c:v>42401</c:v>
                </c:pt>
                <c:pt idx="218">
                  <c:v>42430</c:v>
                </c:pt>
                <c:pt idx="219">
                  <c:v>42461</c:v>
                </c:pt>
                <c:pt idx="220">
                  <c:v>42491</c:v>
                </c:pt>
                <c:pt idx="221">
                  <c:v>42522</c:v>
                </c:pt>
                <c:pt idx="222">
                  <c:v>42552</c:v>
                </c:pt>
                <c:pt idx="223">
                  <c:v>42583</c:v>
                </c:pt>
                <c:pt idx="224">
                  <c:v>42614</c:v>
                </c:pt>
                <c:pt idx="225">
                  <c:v>42644</c:v>
                </c:pt>
                <c:pt idx="226">
                  <c:v>42675</c:v>
                </c:pt>
                <c:pt idx="227">
                  <c:v>42705</c:v>
                </c:pt>
                <c:pt idx="228">
                  <c:v>42736</c:v>
                </c:pt>
                <c:pt idx="229">
                  <c:v>42767</c:v>
                </c:pt>
                <c:pt idx="230">
                  <c:v>42795</c:v>
                </c:pt>
                <c:pt idx="231">
                  <c:v>42826</c:v>
                </c:pt>
                <c:pt idx="232">
                  <c:v>42856</c:v>
                </c:pt>
                <c:pt idx="233">
                  <c:v>42887</c:v>
                </c:pt>
                <c:pt idx="234">
                  <c:v>42917</c:v>
                </c:pt>
                <c:pt idx="235">
                  <c:v>42948</c:v>
                </c:pt>
                <c:pt idx="236">
                  <c:v>42979</c:v>
                </c:pt>
                <c:pt idx="237">
                  <c:v>43009</c:v>
                </c:pt>
                <c:pt idx="238">
                  <c:v>43040</c:v>
                </c:pt>
                <c:pt idx="239">
                  <c:v>43070</c:v>
                </c:pt>
                <c:pt idx="240">
                  <c:v>43101</c:v>
                </c:pt>
                <c:pt idx="241">
                  <c:v>43132</c:v>
                </c:pt>
                <c:pt idx="242">
                  <c:v>43160</c:v>
                </c:pt>
                <c:pt idx="243">
                  <c:v>43191</c:v>
                </c:pt>
                <c:pt idx="244">
                  <c:v>43221</c:v>
                </c:pt>
                <c:pt idx="245">
                  <c:v>43252</c:v>
                </c:pt>
                <c:pt idx="246">
                  <c:v>43282</c:v>
                </c:pt>
                <c:pt idx="247">
                  <c:v>43313</c:v>
                </c:pt>
                <c:pt idx="248">
                  <c:v>43344</c:v>
                </c:pt>
                <c:pt idx="249">
                  <c:v>43374</c:v>
                </c:pt>
                <c:pt idx="250">
                  <c:v>43405</c:v>
                </c:pt>
                <c:pt idx="251">
                  <c:v>43435</c:v>
                </c:pt>
                <c:pt idx="252">
                  <c:v>43466</c:v>
                </c:pt>
                <c:pt idx="253">
                  <c:v>43497</c:v>
                </c:pt>
                <c:pt idx="254">
                  <c:v>43525</c:v>
                </c:pt>
                <c:pt idx="255">
                  <c:v>43556</c:v>
                </c:pt>
                <c:pt idx="256">
                  <c:v>43586</c:v>
                </c:pt>
                <c:pt idx="257">
                  <c:v>43617</c:v>
                </c:pt>
                <c:pt idx="258">
                  <c:v>43647</c:v>
                </c:pt>
                <c:pt idx="259">
                  <c:v>43678</c:v>
                </c:pt>
                <c:pt idx="260">
                  <c:v>43709</c:v>
                </c:pt>
                <c:pt idx="261">
                  <c:v>43739</c:v>
                </c:pt>
                <c:pt idx="262">
                  <c:v>43770</c:v>
                </c:pt>
                <c:pt idx="263">
                  <c:v>43800</c:v>
                </c:pt>
                <c:pt idx="264">
                  <c:v>43831</c:v>
                </c:pt>
                <c:pt idx="265">
                  <c:v>43862</c:v>
                </c:pt>
                <c:pt idx="266">
                  <c:v>43891</c:v>
                </c:pt>
                <c:pt idx="267">
                  <c:v>43922</c:v>
                </c:pt>
                <c:pt idx="268">
                  <c:v>43952</c:v>
                </c:pt>
                <c:pt idx="269">
                  <c:v>43983</c:v>
                </c:pt>
                <c:pt idx="270">
                  <c:v>44013</c:v>
                </c:pt>
                <c:pt idx="271">
                  <c:v>44044</c:v>
                </c:pt>
                <c:pt idx="272">
                  <c:v>44075</c:v>
                </c:pt>
                <c:pt idx="273">
                  <c:v>44105</c:v>
                </c:pt>
                <c:pt idx="274">
                  <c:v>44136</c:v>
                </c:pt>
                <c:pt idx="275">
                  <c:v>44166</c:v>
                </c:pt>
                <c:pt idx="276">
                  <c:v>44197</c:v>
                </c:pt>
                <c:pt idx="277">
                  <c:v>44228</c:v>
                </c:pt>
                <c:pt idx="278">
                  <c:v>44256</c:v>
                </c:pt>
                <c:pt idx="279">
                  <c:v>44287</c:v>
                </c:pt>
                <c:pt idx="280">
                  <c:v>44317</c:v>
                </c:pt>
                <c:pt idx="281">
                  <c:v>44348</c:v>
                </c:pt>
                <c:pt idx="282">
                  <c:v>44378</c:v>
                </c:pt>
                <c:pt idx="283">
                  <c:v>44409</c:v>
                </c:pt>
                <c:pt idx="284">
                  <c:v>44440</c:v>
                </c:pt>
                <c:pt idx="285">
                  <c:v>44470</c:v>
                </c:pt>
                <c:pt idx="286">
                  <c:v>44501</c:v>
                </c:pt>
                <c:pt idx="287">
                  <c:v>44531</c:v>
                </c:pt>
                <c:pt idx="288">
                  <c:v>44562</c:v>
                </c:pt>
                <c:pt idx="289">
                  <c:v>44593</c:v>
                </c:pt>
                <c:pt idx="290">
                  <c:v>44621</c:v>
                </c:pt>
                <c:pt idx="291">
                  <c:v>44652</c:v>
                </c:pt>
                <c:pt idx="292">
                  <c:v>44682</c:v>
                </c:pt>
                <c:pt idx="293">
                  <c:v>44713</c:v>
                </c:pt>
                <c:pt idx="294">
                  <c:v>44743</c:v>
                </c:pt>
                <c:pt idx="295">
                  <c:v>44774</c:v>
                </c:pt>
                <c:pt idx="296">
                  <c:v>44805</c:v>
                </c:pt>
                <c:pt idx="297">
                  <c:v>44835</c:v>
                </c:pt>
                <c:pt idx="298">
                  <c:v>44866</c:v>
                </c:pt>
                <c:pt idx="299">
                  <c:v>44896</c:v>
                </c:pt>
                <c:pt idx="300">
                  <c:v>44927</c:v>
                </c:pt>
              </c:numCache>
            </c:numRef>
          </c:cat>
          <c:val>
            <c:numRef>
              <c:f>'FRED Graph'!$C$12:$C$312</c:f>
              <c:numCache>
                <c:formatCode>General</c:formatCode>
                <c:ptCount val="301"/>
                <c:pt idx="0">
                  <c:v>0.105</c:v>
                </c:pt>
                <c:pt idx="1">
                  <c:v>0.105</c:v>
                </c:pt>
                <c:pt idx="2">
                  <c:v>0.105</c:v>
                </c:pt>
                <c:pt idx="3">
                  <c:v>0.106</c:v>
                </c:pt>
                <c:pt idx="4">
                  <c:v>0.106</c:v>
                </c:pt>
                <c:pt idx="5">
                  <c:v>0.105</c:v>
                </c:pt>
                <c:pt idx="6">
                  <c:v>0.105</c:v>
                </c:pt>
                <c:pt idx="7">
                  <c:v>0.10400000000000001</c:v>
                </c:pt>
                <c:pt idx="8">
                  <c:v>0.10400000000000001</c:v>
                </c:pt>
                <c:pt idx="9">
                  <c:v>0.10300000000000001</c:v>
                </c:pt>
                <c:pt idx="10">
                  <c:v>0.10300000000000001</c:v>
                </c:pt>
                <c:pt idx="11">
                  <c:v>0.10199999999999999</c:v>
                </c:pt>
                <c:pt idx="12">
                  <c:v>0.10099999999999999</c:v>
                </c:pt>
                <c:pt idx="13">
                  <c:v>0.1</c:v>
                </c:pt>
                <c:pt idx="14">
                  <c:v>9.9000000000000005E-2</c:v>
                </c:pt>
                <c:pt idx="15">
                  <c:v>9.9000000000000005E-2</c:v>
                </c:pt>
                <c:pt idx="16">
                  <c:v>9.9000000000000005E-2</c:v>
                </c:pt>
                <c:pt idx="17">
                  <c:v>9.8000000000000004E-2</c:v>
                </c:pt>
                <c:pt idx="18">
                  <c:v>9.8000000000000004E-2</c:v>
                </c:pt>
                <c:pt idx="19">
                  <c:v>9.6999999999999989E-2</c:v>
                </c:pt>
                <c:pt idx="20">
                  <c:v>9.6999999999999989E-2</c:v>
                </c:pt>
                <c:pt idx="21">
                  <c:v>9.6000000000000002E-2</c:v>
                </c:pt>
                <c:pt idx="22">
                  <c:v>9.6000000000000002E-2</c:v>
                </c:pt>
                <c:pt idx="23">
                  <c:v>9.5000000000000001E-2</c:v>
                </c:pt>
                <c:pt idx="24">
                  <c:v>9.4E-2</c:v>
                </c:pt>
                <c:pt idx="25">
                  <c:v>9.3000000000000013E-2</c:v>
                </c:pt>
                <c:pt idx="26">
                  <c:v>9.1999999999999998E-2</c:v>
                </c:pt>
                <c:pt idx="27">
                  <c:v>9.0999999999999998E-2</c:v>
                </c:pt>
                <c:pt idx="28">
                  <c:v>0.09</c:v>
                </c:pt>
                <c:pt idx="29">
                  <c:v>0.09</c:v>
                </c:pt>
                <c:pt idx="30">
                  <c:v>0.09</c:v>
                </c:pt>
                <c:pt idx="31">
                  <c:v>8.900000000000001E-2</c:v>
                </c:pt>
                <c:pt idx="32">
                  <c:v>8.8000000000000009E-2</c:v>
                </c:pt>
                <c:pt idx="33">
                  <c:v>8.6999999999999994E-2</c:v>
                </c:pt>
                <c:pt idx="34">
                  <c:v>8.6999999999999994E-2</c:v>
                </c:pt>
                <c:pt idx="35">
                  <c:v>8.5999999999999993E-2</c:v>
                </c:pt>
                <c:pt idx="36">
                  <c:v>8.5000000000000006E-2</c:v>
                </c:pt>
                <c:pt idx="37">
                  <c:v>8.4000000000000005E-2</c:v>
                </c:pt>
                <c:pt idx="38">
                  <c:v>8.4000000000000005E-2</c:v>
                </c:pt>
                <c:pt idx="39">
                  <c:v>8.4000000000000005E-2</c:v>
                </c:pt>
                <c:pt idx="40">
                  <c:v>8.4000000000000005E-2</c:v>
                </c:pt>
                <c:pt idx="41">
                  <c:v>8.4000000000000005E-2</c:v>
                </c:pt>
                <c:pt idx="42">
                  <c:v>8.4000000000000005E-2</c:v>
                </c:pt>
                <c:pt idx="43">
                  <c:v>8.4000000000000005E-2</c:v>
                </c:pt>
                <c:pt idx="44">
                  <c:v>8.4000000000000005E-2</c:v>
                </c:pt>
                <c:pt idx="45">
                  <c:v>8.4000000000000005E-2</c:v>
                </c:pt>
                <c:pt idx="46">
                  <c:v>8.5000000000000006E-2</c:v>
                </c:pt>
                <c:pt idx="47">
                  <c:v>8.5000000000000006E-2</c:v>
                </c:pt>
                <c:pt idx="48">
                  <c:v>8.5000000000000006E-2</c:v>
                </c:pt>
                <c:pt idx="49">
                  <c:v>8.5000000000000006E-2</c:v>
                </c:pt>
                <c:pt idx="50">
                  <c:v>8.5000000000000006E-2</c:v>
                </c:pt>
                <c:pt idx="51">
                  <c:v>8.5999999999999993E-2</c:v>
                </c:pt>
                <c:pt idx="52">
                  <c:v>8.5999999999999993E-2</c:v>
                </c:pt>
                <c:pt idx="53">
                  <c:v>8.5999999999999993E-2</c:v>
                </c:pt>
                <c:pt idx="54">
                  <c:v>8.6999999999999994E-2</c:v>
                </c:pt>
                <c:pt idx="55">
                  <c:v>8.6999999999999994E-2</c:v>
                </c:pt>
                <c:pt idx="56">
                  <c:v>8.8000000000000009E-2</c:v>
                </c:pt>
                <c:pt idx="57">
                  <c:v>8.8000000000000009E-2</c:v>
                </c:pt>
                <c:pt idx="58">
                  <c:v>8.900000000000001E-2</c:v>
                </c:pt>
                <c:pt idx="59">
                  <c:v>8.900000000000001E-2</c:v>
                </c:pt>
                <c:pt idx="60">
                  <c:v>9.0999999999999998E-2</c:v>
                </c:pt>
                <c:pt idx="61">
                  <c:v>9.0999999999999998E-2</c:v>
                </c:pt>
                <c:pt idx="62">
                  <c:v>9.1999999999999998E-2</c:v>
                </c:pt>
                <c:pt idx="63">
                  <c:v>9.1999999999999998E-2</c:v>
                </c:pt>
                <c:pt idx="64">
                  <c:v>9.1999999999999998E-2</c:v>
                </c:pt>
                <c:pt idx="65">
                  <c:v>9.1999999999999998E-2</c:v>
                </c:pt>
                <c:pt idx="66">
                  <c:v>9.1999999999999998E-2</c:v>
                </c:pt>
                <c:pt idx="67">
                  <c:v>9.1999999999999998E-2</c:v>
                </c:pt>
                <c:pt idx="68">
                  <c:v>9.1999999999999998E-2</c:v>
                </c:pt>
                <c:pt idx="69">
                  <c:v>9.1999999999999998E-2</c:v>
                </c:pt>
                <c:pt idx="70">
                  <c:v>9.1999999999999998E-2</c:v>
                </c:pt>
                <c:pt idx="71">
                  <c:v>9.3000000000000013E-2</c:v>
                </c:pt>
                <c:pt idx="72">
                  <c:v>9.4E-2</c:v>
                </c:pt>
                <c:pt idx="73">
                  <c:v>9.4E-2</c:v>
                </c:pt>
                <c:pt idx="74">
                  <c:v>9.5000000000000001E-2</c:v>
                </c:pt>
                <c:pt idx="75">
                  <c:v>9.4E-2</c:v>
                </c:pt>
                <c:pt idx="76">
                  <c:v>9.4E-2</c:v>
                </c:pt>
                <c:pt idx="77">
                  <c:v>9.4E-2</c:v>
                </c:pt>
                <c:pt idx="78">
                  <c:v>9.4E-2</c:v>
                </c:pt>
                <c:pt idx="79">
                  <c:v>9.4E-2</c:v>
                </c:pt>
                <c:pt idx="80">
                  <c:v>9.4E-2</c:v>
                </c:pt>
                <c:pt idx="81">
                  <c:v>9.4E-2</c:v>
                </c:pt>
                <c:pt idx="82">
                  <c:v>9.4E-2</c:v>
                </c:pt>
                <c:pt idx="83">
                  <c:v>9.4E-2</c:v>
                </c:pt>
                <c:pt idx="84">
                  <c:v>9.3000000000000013E-2</c:v>
                </c:pt>
                <c:pt idx="85">
                  <c:v>9.3000000000000013E-2</c:v>
                </c:pt>
                <c:pt idx="86">
                  <c:v>9.3000000000000013E-2</c:v>
                </c:pt>
                <c:pt idx="87">
                  <c:v>9.4E-2</c:v>
                </c:pt>
                <c:pt idx="88">
                  <c:v>9.3000000000000013E-2</c:v>
                </c:pt>
                <c:pt idx="89">
                  <c:v>9.3000000000000013E-2</c:v>
                </c:pt>
                <c:pt idx="90">
                  <c:v>9.1999999999999998E-2</c:v>
                </c:pt>
                <c:pt idx="91">
                  <c:v>9.1999999999999998E-2</c:v>
                </c:pt>
                <c:pt idx="92">
                  <c:v>9.1999999999999998E-2</c:v>
                </c:pt>
                <c:pt idx="93">
                  <c:v>9.1999999999999998E-2</c:v>
                </c:pt>
                <c:pt idx="94">
                  <c:v>9.0999999999999998E-2</c:v>
                </c:pt>
                <c:pt idx="95">
                  <c:v>9.0999999999999998E-2</c:v>
                </c:pt>
                <c:pt idx="96">
                  <c:v>0.09</c:v>
                </c:pt>
                <c:pt idx="97">
                  <c:v>8.900000000000001E-2</c:v>
                </c:pt>
                <c:pt idx="98">
                  <c:v>8.8000000000000009E-2</c:v>
                </c:pt>
                <c:pt idx="99">
                  <c:v>8.6999999999999994E-2</c:v>
                </c:pt>
                <c:pt idx="100">
                  <c:v>8.5999999999999993E-2</c:v>
                </c:pt>
                <c:pt idx="101">
                  <c:v>8.5000000000000006E-2</c:v>
                </c:pt>
                <c:pt idx="102">
                  <c:v>8.4000000000000005E-2</c:v>
                </c:pt>
                <c:pt idx="103">
                  <c:v>8.4000000000000005E-2</c:v>
                </c:pt>
                <c:pt idx="104">
                  <c:v>8.3000000000000004E-2</c:v>
                </c:pt>
                <c:pt idx="105">
                  <c:v>8.199999999999999E-2</c:v>
                </c:pt>
                <c:pt idx="106">
                  <c:v>8.199999999999999E-2</c:v>
                </c:pt>
                <c:pt idx="107">
                  <c:v>0.08</c:v>
                </c:pt>
                <c:pt idx="108">
                  <c:v>0.08</c:v>
                </c:pt>
                <c:pt idx="109">
                  <c:v>7.9000000000000001E-2</c:v>
                </c:pt>
                <c:pt idx="110">
                  <c:v>7.8E-2</c:v>
                </c:pt>
                <c:pt idx="111">
                  <c:v>7.6999999999999999E-2</c:v>
                </c:pt>
                <c:pt idx="112">
                  <c:v>7.6999999999999999E-2</c:v>
                </c:pt>
                <c:pt idx="113">
                  <c:v>7.5999999999999998E-2</c:v>
                </c:pt>
                <c:pt idx="114">
                  <c:v>7.5999999999999998E-2</c:v>
                </c:pt>
                <c:pt idx="115">
                  <c:v>7.5999999999999998E-2</c:v>
                </c:pt>
                <c:pt idx="116">
                  <c:v>7.4999999999999997E-2</c:v>
                </c:pt>
                <c:pt idx="117">
                  <c:v>7.4999999999999997E-2</c:v>
                </c:pt>
                <c:pt idx="118">
                  <c:v>7.400000000000001E-2</c:v>
                </c:pt>
                <c:pt idx="119">
                  <c:v>7.400000000000001E-2</c:v>
                </c:pt>
                <c:pt idx="120">
                  <c:v>7.400000000000001E-2</c:v>
                </c:pt>
                <c:pt idx="121">
                  <c:v>7.400000000000001E-2</c:v>
                </c:pt>
                <c:pt idx="122">
                  <c:v>7.400000000000001E-2</c:v>
                </c:pt>
                <c:pt idx="123">
                  <c:v>7.4999999999999997E-2</c:v>
                </c:pt>
                <c:pt idx="124">
                  <c:v>7.4999999999999997E-2</c:v>
                </c:pt>
                <c:pt idx="125">
                  <c:v>7.5999999999999998E-2</c:v>
                </c:pt>
                <c:pt idx="126">
                  <c:v>7.5999999999999998E-2</c:v>
                </c:pt>
                <c:pt idx="127">
                  <c:v>7.6999999999999999E-2</c:v>
                </c:pt>
                <c:pt idx="128">
                  <c:v>7.8E-2</c:v>
                </c:pt>
                <c:pt idx="129">
                  <c:v>7.9000000000000001E-2</c:v>
                </c:pt>
                <c:pt idx="130">
                  <c:v>8.1000000000000003E-2</c:v>
                </c:pt>
                <c:pt idx="131">
                  <c:v>8.4000000000000005E-2</c:v>
                </c:pt>
                <c:pt idx="132">
                  <c:v>8.8000000000000009E-2</c:v>
                </c:pt>
                <c:pt idx="133">
                  <c:v>9.0999999999999998E-2</c:v>
                </c:pt>
                <c:pt idx="134">
                  <c:v>9.3000000000000013E-2</c:v>
                </c:pt>
                <c:pt idx="135">
                  <c:v>9.5000000000000001E-2</c:v>
                </c:pt>
                <c:pt idx="136">
                  <c:v>9.6000000000000002E-2</c:v>
                </c:pt>
                <c:pt idx="137">
                  <c:v>9.6999999999999989E-2</c:v>
                </c:pt>
                <c:pt idx="138">
                  <c:v>9.8000000000000004E-2</c:v>
                </c:pt>
                <c:pt idx="139">
                  <c:v>9.9000000000000005E-2</c:v>
                </c:pt>
                <c:pt idx="140">
                  <c:v>0.1</c:v>
                </c:pt>
                <c:pt idx="141">
                  <c:v>0.10099999999999999</c:v>
                </c:pt>
                <c:pt idx="142">
                  <c:v>0.10099999999999999</c:v>
                </c:pt>
                <c:pt idx="143">
                  <c:v>0.10199999999999999</c:v>
                </c:pt>
                <c:pt idx="144">
                  <c:v>0.10199999999999999</c:v>
                </c:pt>
                <c:pt idx="145">
                  <c:v>0.10300000000000001</c:v>
                </c:pt>
                <c:pt idx="146">
                  <c:v>0.10300000000000001</c:v>
                </c:pt>
                <c:pt idx="147">
                  <c:v>0.10300000000000001</c:v>
                </c:pt>
                <c:pt idx="148">
                  <c:v>0.10300000000000001</c:v>
                </c:pt>
                <c:pt idx="149">
                  <c:v>0.10300000000000001</c:v>
                </c:pt>
                <c:pt idx="150">
                  <c:v>0.10199999999999999</c:v>
                </c:pt>
                <c:pt idx="151">
                  <c:v>0.10199999999999999</c:v>
                </c:pt>
                <c:pt idx="152">
                  <c:v>0.10199999999999999</c:v>
                </c:pt>
                <c:pt idx="153">
                  <c:v>0.10300000000000001</c:v>
                </c:pt>
                <c:pt idx="154">
                  <c:v>0.10199999999999999</c:v>
                </c:pt>
                <c:pt idx="155">
                  <c:v>0.10199999999999999</c:v>
                </c:pt>
                <c:pt idx="156">
                  <c:v>0.10199999999999999</c:v>
                </c:pt>
                <c:pt idx="157">
                  <c:v>0.10099999999999999</c:v>
                </c:pt>
                <c:pt idx="158">
                  <c:v>0.10099999999999999</c:v>
                </c:pt>
                <c:pt idx="159">
                  <c:v>0.1</c:v>
                </c:pt>
                <c:pt idx="160">
                  <c:v>0.10099999999999999</c:v>
                </c:pt>
                <c:pt idx="161">
                  <c:v>0.10099999999999999</c:v>
                </c:pt>
                <c:pt idx="162">
                  <c:v>0.10199999999999999</c:v>
                </c:pt>
                <c:pt idx="163">
                  <c:v>0.10300000000000001</c:v>
                </c:pt>
                <c:pt idx="164">
                  <c:v>0.105</c:v>
                </c:pt>
                <c:pt idx="165">
                  <c:v>0.106</c:v>
                </c:pt>
                <c:pt idx="166">
                  <c:v>0.107</c:v>
                </c:pt>
                <c:pt idx="167">
                  <c:v>0.10800000000000001</c:v>
                </c:pt>
                <c:pt idx="168">
                  <c:v>0.109</c:v>
                </c:pt>
                <c:pt idx="169">
                  <c:v>0.11</c:v>
                </c:pt>
                <c:pt idx="170">
                  <c:v>0.11199999999999999</c:v>
                </c:pt>
                <c:pt idx="171">
                  <c:v>0.113</c:v>
                </c:pt>
                <c:pt idx="172">
                  <c:v>0.114</c:v>
                </c:pt>
                <c:pt idx="173">
                  <c:v>0.115</c:v>
                </c:pt>
                <c:pt idx="174">
                  <c:v>0.115</c:v>
                </c:pt>
                <c:pt idx="175">
                  <c:v>0.11599999999999999</c:v>
                </c:pt>
                <c:pt idx="176">
                  <c:v>0.11699999999999999</c:v>
                </c:pt>
                <c:pt idx="177">
                  <c:v>0.11900000000000001</c:v>
                </c:pt>
                <c:pt idx="178">
                  <c:v>0.12</c:v>
                </c:pt>
                <c:pt idx="179">
                  <c:v>0.12</c:v>
                </c:pt>
                <c:pt idx="180">
                  <c:v>0.122</c:v>
                </c:pt>
                <c:pt idx="181">
                  <c:v>0.122</c:v>
                </c:pt>
                <c:pt idx="182">
                  <c:v>0.122</c:v>
                </c:pt>
                <c:pt idx="183">
                  <c:v>0.122</c:v>
                </c:pt>
                <c:pt idx="184">
                  <c:v>0.122</c:v>
                </c:pt>
                <c:pt idx="185">
                  <c:v>0.122</c:v>
                </c:pt>
                <c:pt idx="186">
                  <c:v>0.121</c:v>
                </c:pt>
                <c:pt idx="187">
                  <c:v>0.121</c:v>
                </c:pt>
                <c:pt idx="188">
                  <c:v>0.121</c:v>
                </c:pt>
                <c:pt idx="189">
                  <c:v>0.121</c:v>
                </c:pt>
                <c:pt idx="190">
                  <c:v>0.121</c:v>
                </c:pt>
                <c:pt idx="191">
                  <c:v>0.12</c:v>
                </c:pt>
                <c:pt idx="192">
                  <c:v>0.121</c:v>
                </c:pt>
                <c:pt idx="193">
                  <c:v>0.12</c:v>
                </c:pt>
                <c:pt idx="194">
                  <c:v>0.12</c:v>
                </c:pt>
                <c:pt idx="195">
                  <c:v>0.11800000000000001</c:v>
                </c:pt>
                <c:pt idx="196">
                  <c:v>0.11800000000000001</c:v>
                </c:pt>
                <c:pt idx="197">
                  <c:v>0.11599999999999999</c:v>
                </c:pt>
                <c:pt idx="198">
                  <c:v>0.11699999999999999</c:v>
                </c:pt>
                <c:pt idx="199">
                  <c:v>0.115</c:v>
                </c:pt>
                <c:pt idx="200">
                  <c:v>0.11599999999999999</c:v>
                </c:pt>
                <c:pt idx="201">
                  <c:v>0.11599999999999999</c:v>
                </c:pt>
                <c:pt idx="202">
                  <c:v>0.11599999999999999</c:v>
                </c:pt>
                <c:pt idx="203">
                  <c:v>0.115</c:v>
                </c:pt>
                <c:pt idx="204">
                  <c:v>0.114</c:v>
                </c:pt>
                <c:pt idx="205">
                  <c:v>0.114</c:v>
                </c:pt>
                <c:pt idx="206">
                  <c:v>0.113</c:v>
                </c:pt>
                <c:pt idx="207">
                  <c:v>0.11199999999999999</c:v>
                </c:pt>
                <c:pt idx="208">
                  <c:v>0.111</c:v>
                </c:pt>
                <c:pt idx="209">
                  <c:v>0.111</c:v>
                </c:pt>
                <c:pt idx="210">
                  <c:v>0.10800000000000001</c:v>
                </c:pt>
                <c:pt idx="211">
                  <c:v>0.107</c:v>
                </c:pt>
                <c:pt idx="212">
                  <c:v>0.107</c:v>
                </c:pt>
                <c:pt idx="213">
                  <c:v>0.107</c:v>
                </c:pt>
                <c:pt idx="214">
                  <c:v>0.106</c:v>
                </c:pt>
                <c:pt idx="215">
                  <c:v>0.106</c:v>
                </c:pt>
                <c:pt idx="216">
                  <c:v>0.105</c:v>
                </c:pt>
                <c:pt idx="217">
                  <c:v>0.105</c:v>
                </c:pt>
                <c:pt idx="218">
                  <c:v>0.10300000000000001</c:v>
                </c:pt>
                <c:pt idx="219">
                  <c:v>0.10300000000000001</c:v>
                </c:pt>
                <c:pt idx="220">
                  <c:v>0.10199999999999999</c:v>
                </c:pt>
                <c:pt idx="221">
                  <c:v>0.10199999999999999</c:v>
                </c:pt>
                <c:pt idx="222">
                  <c:v>0.1</c:v>
                </c:pt>
                <c:pt idx="223">
                  <c:v>0.1</c:v>
                </c:pt>
                <c:pt idx="224">
                  <c:v>9.9000000000000005E-2</c:v>
                </c:pt>
                <c:pt idx="225">
                  <c:v>9.9000000000000005E-2</c:v>
                </c:pt>
                <c:pt idx="226">
                  <c:v>9.9000000000000005E-2</c:v>
                </c:pt>
                <c:pt idx="227">
                  <c:v>9.6999999999999989E-2</c:v>
                </c:pt>
                <c:pt idx="228">
                  <c:v>9.6999999999999989E-2</c:v>
                </c:pt>
                <c:pt idx="229">
                  <c:v>9.6000000000000002E-2</c:v>
                </c:pt>
                <c:pt idx="230">
                  <c:v>9.5000000000000001E-2</c:v>
                </c:pt>
                <c:pt idx="231">
                  <c:v>9.3000000000000013E-2</c:v>
                </c:pt>
                <c:pt idx="232">
                  <c:v>9.3000000000000013E-2</c:v>
                </c:pt>
                <c:pt idx="233">
                  <c:v>9.0999999999999998E-2</c:v>
                </c:pt>
                <c:pt idx="234">
                  <c:v>9.0999999999999998E-2</c:v>
                </c:pt>
                <c:pt idx="235">
                  <c:v>0.09</c:v>
                </c:pt>
                <c:pt idx="236">
                  <c:v>8.900000000000001E-2</c:v>
                </c:pt>
                <c:pt idx="237">
                  <c:v>8.8000000000000009E-2</c:v>
                </c:pt>
                <c:pt idx="238">
                  <c:v>8.6999999999999994E-2</c:v>
                </c:pt>
                <c:pt idx="239">
                  <c:v>8.6999999999999994E-2</c:v>
                </c:pt>
                <c:pt idx="240">
                  <c:v>8.6999999999999994E-2</c:v>
                </c:pt>
                <c:pt idx="241">
                  <c:v>8.5999999999999993E-2</c:v>
                </c:pt>
                <c:pt idx="242">
                  <c:v>8.5000000000000006E-2</c:v>
                </c:pt>
                <c:pt idx="243">
                  <c:v>8.4000000000000005E-2</c:v>
                </c:pt>
                <c:pt idx="244">
                  <c:v>8.3000000000000004E-2</c:v>
                </c:pt>
                <c:pt idx="245">
                  <c:v>8.199999999999999E-2</c:v>
                </c:pt>
                <c:pt idx="246">
                  <c:v>8.1000000000000003E-2</c:v>
                </c:pt>
                <c:pt idx="247">
                  <c:v>0.08</c:v>
                </c:pt>
                <c:pt idx="248">
                  <c:v>0.08</c:v>
                </c:pt>
                <c:pt idx="249">
                  <c:v>0.08</c:v>
                </c:pt>
                <c:pt idx="250">
                  <c:v>7.9000000000000001E-2</c:v>
                </c:pt>
                <c:pt idx="251">
                  <c:v>7.9000000000000001E-2</c:v>
                </c:pt>
                <c:pt idx="252">
                  <c:v>7.9000000000000001E-2</c:v>
                </c:pt>
                <c:pt idx="253">
                  <c:v>7.8E-2</c:v>
                </c:pt>
                <c:pt idx="254">
                  <c:v>7.6999999999999999E-2</c:v>
                </c:pt>
                <c:pt idx="255">
                  <c:v>7.6999999999999999E-2</c:v>
                </c:pt>
                <c:pt idx="256">
                  <c:v>7.5999999999999998E-2</c:v>
                </c:pt>
                <c:pt idx="257">
                  <c:v>7.4999999999999997E-2</c:v>
                </c:pt>
                <c:pt idx="258">
                  <c:v>7.4999999999999997E-2</c:v>
                </c:pt>
                <c:pt idx="259">
                  <c:v>7.4999999999999997E-2</c:v>
                </c:pt>
                <c:pt idx="260">
                  <c:v>7.4999999999999997E-2</c:v>
                </c:pt>
                <c:pt idx="261">
                  <c:v>7.400000000000001E-2</c:v>
                </c:pt>
                <c:pt idx="262">
                  <c:v>7.4999999999999997E-2</c:v>
                </c:pt>
                <c:pt idx="263">
                  <c:v>7.4999999999999997E-2</c:v>
                </c:pt>
                <c:pt idx="264">
                  <c:v>7.4999999999999997E-2</c:v>
                </c:pt>
                <c:pt idx="265">
                  <c:v>7.400000000000001E-2</c:v>
                </c:pt>
                <c:pt idx="266">
                  <c:v>7.2000000000000008E-2</c:v>
                </c:pt>
                <c:pt idx="267">
                  <c:v>7.400000000000001E-2</c:v>
                </c:pt>
                <c:pt idx="268">
                  <c:v>7.5999999999999998E-2</c:v>
                </c:pt>
                <c:pt idx="269">
                  <c:v>8.1000000000000003E-2</c:v>
                </c:pt>
                <c:pt idx="270">
                  <c:v>8.5000000000000006E-2</c:v>
                </c:pt>
                <c:pt idx="271">
                  <c:v>8.5999999999999993E-2</c:v>
                </c:pt>
                <c:pt idx="272">
                  <c:v>8.5999999999999993E-2</c:v>
                </c:pt>
                <c:pt idx="273">
                  <c:v>8.4000000000000005E-2</c:v>
                </c:pt>
                <c:pt idx="274">
                  <c:v>8.199999999999999E-2</c:v>
                </c:pt>
                <c:pt idx="275">
                  <c:v>8.199999999999999E-2</c:v>
                </c:pt>
                <c:pt idx="276">
                  <c:v>8.199999999999999E-2</c:v>
                </c:pt>
                <c:pt idx="277">
                  <c:v>8.199999999999999E-2</c:v>
                </c:pt>
                <c:pt idx="278">
                  <c:v>8.199999999999999E-2</c:v>
                </c:pt>
                <c:pt idx="279">
                  <c:v>8.199999999999999E-2</c:v>
                </c:pt>
                <c:pt idx="280">
                  <c:v>0.08</c:v>
                </c:pt>
                <c:pt idx="281">
                  <c:v>7.8E-2</c:v>
                </c:pt>
                <c:pt idx="282">
                  <c:v>7.6999999999999999E-2</c:v>
                </c:pt>
                <c:pt idx="283">
                  <c:v>7.4999999999999997E-2</c:v>
                </c:pt>
                <c:pt idx="284">
                  <c:v>7.400000000000001E-2</c:v>
                </c:pt>
                <c:pt idx="285">
                  <c:v>7.2999999999999995E-2</c:v>
                </c:pt>
                <c:pt idx="286">
                  <c:v>7.0999999999999994E-2</c:v>
                </c:pt>
                <c:pt idx="287">
                  <c:v>7.0000000000000007E-2</c:v>
                </c:pt>
                <c:pt idx="288">
                  <c:v>6.9000000000000006E-2</c:v>
                </c:pt>
                <c:pt idx="289">
                  <c:v>6.8000000000000005E-2</c:v>
                </c:pt>
                <c:pt idx="290">
                  <c:v>6.8000000000000005E-2</c:v>
                </c:pt>
                <c:pt idx="291">
                  <c:v>6.7000000000000004E-2</c:v>
                </c:pt>
                <c:pt idx="292">
                  <c:v>6.7000000000000004E-2</c:v>
                </c:pt>
                <c:pt idx="293">
                  <c:v>6.7000000000000004E-2</c:v>
                </c:pt>
                <c:pt idx="294">
                  <c:v>6.7000000000000004E-2</c:v>
                </c:pt>
                <c:pt idx="295">
                  <c:v>6.7000000000000004E-2</c:v>
                </c:pt>
                <c:pt idx="296">
                  <c:v>6.7000000000000004E-2</c:v>
                </c:pt>
                <c:pt idx="297">
                  <c:v>6.6000000000000003E-2</c:v>
                </c:pt>
                <c:pt idx="298">
                  <c:v>6.7000000000000004E-2</c:v>
                </c:pt>
                <c:pt idx="299">
                  <c:v>6.7000000000000004E-2</c:v>
                </c:pt>
                <c:pt idx="300">
                  <c:v>6.7000000000000004E-2</c:v>
                </c:pt>
              </c:numCache>
            </c:numRef>
          </c:val>
          <c:smooth val="0"/>
          <c:extLst>
            <c:ext xmlns:c16="http://schemas.microsoft.com/office/drawing/2014/chart" uri="{C3380CC4-5D6E-409C-BE32-E72D297353CC}">
              <c16:uniqueId val="{00000000-C673-4A8D-9FA0-06D770E0284A}"/>
            </c:ext>
          </c:extLst>
        </c:ser>
        <c:ser>
          <c:idx val="1"/>
          <c:order val="1"/>
          <c:tx>
            <c:v>Taxa de desemprego natural</c:v>
          </c:tx>
          <c:spPr>
            <a:ln w="50800" cap="rnd">
              <a:solidFill>
                <a:srgbClr val="800000"/>
              </a:solidFill>
              <a:round/>
            </a:ln>
            <a:effectLst/>
          </c:spPr>
          <c:marker>
            <c:symbol val="none"/>
          </c:marker>
          <c:cat>
            <c:numRef>
              <c:f>'FRED Graph'!$A$12:$A$312</c:f>
              <c:numCache>
                <c:formatCode>yyyy\-mm\-dd</c:formatCode>
                <c:ptCount val="301"/>
                <c:pt idx="0">
                  <c:v>35796</c:v>
                </c:pt>
                <c:pt idx="1">
                  <c:v>35827</c:v>
                </c:pt>
                <c:pt idx="2">
                  <c:v>35855</c:v>
                </c:pt>
                <c:pt idx="3">
                  <c:v>35886</c:v>
                </c:pt>
                <c:pt idx="4">
                  <c:v>35916</c:v>
                </c:pt>
                <c:pt idx="5">
                  <c:v>35947</c:v>
                </c:pt>
                <c:pt idx="6">
                  <c:v>35977</c:v>
                </c:pt>
                <c:pt idx="7">
                  <c:v>36008</c:v>
                </c:pt>
                <c:pt idx="8">
                  <c:v>36039</c:v>
                </c:pt>
                <c:pt idx="9">
                  <c:v>36069</c:v>
                </c:pt>
                <c:pt idx="10">
                  <c:v>36100</c:v>
                </c:pt>
                <c:pt idx="11">
                  <c:v>36130</c:v>
                </c:pt>
                <c:pt idx="12">
                  <c:v>36161</c:v>
                </c:pt>
                <c:pt idx="13">
                  <c:v>36192</c:v>
                </c:pt>
                <c:pt idx="14">
                  <c:v>36220</c:v>
                </c:pt>
                <c:pt idx="15">
                  <c:v>36251</c:v>
                </c:pt>
                <c:pt idx="16">
                  <c:v>36281</c:v>
                </c:pt>
                <c:pt idx="17">
                  <c:v>36312</c:v>
                </c:pt>
                <c:pt idx="18">
                  <c:v>36342</c:v>
                </c:pt>
                <c:pt idx="19">
                  <c:v>36373</c:v>
                </c:pt>
                <c:pt idx="20">
                  <c:v>36404</c:v>
                </c:pt>
                <c:pt idx="21">
                  <c:v>36434</c:v>
                </c:pt>
                <c:pt idx="22">
                  <c:v>36465</c:v>
                </c:pt>
                <c:pt idx="23">
                  <c:v>36495</c:v>
                </c:pt>
                <c:pt idx="24">
                  <c:v>36526</c:v>
                </c:pt>
                <c:pt idx="25">
                  <c:v>36557</c:v>
                </c:pt>
                <c:pt idx="26">
                  <c:v>36586</c:v>
                </c:pt>
                <c:pt idx="27">
                  <c:v>36617</c:v>
                </c:pt>
                <c:pt idx="28">
                  <c:v>36647</c:v>
                </c:pt>
                <c:pt idx="29">
                  <c:v>36678</c:v>
                </c:pt>
                <c:pt idx="30">
                  <c:v>36708</c:v>
                </c:pt>
                <c:pt idx="31">
                  <c:v>36739</c:v>
                </c:pt>
                <c:pt idx="32">
                  <c:v>36770</c:v>
                </c:pt>
                <c:pt idx="33">
                  <c:v>36800</c:v>
                </c:pt>
                <c:pt idx="34">
                  <c:v>36831</c:v>
                </c:pt>
                <c:pt idx="35">
                  <c:v>36861</c:v>
                </c:pt>
                <c:pt idx="36">
                  <c:v>36892</c:v>
                </c:pt>
                <c:pt idx="37">
                  <c:v>36923</c:v>
                </c:pt>
                <c:pt idx="38">
                  <c:v>36951</c:v>
                </c:pt>
                <c:pt idx="39">
                  <c:v>36982</c:v>
                </c:pt>
                <c:pt idx="40">
                  <c:v>37012</c:v>
                </c:pt>
                <c:pt idx="41">
                  <c:v>37043</c:v>
                </c:pt>
                <c:pt idx="42">
                  <c:v>37073</c:v>
                </c:pt>
                <c:pt idx="43">
                  <c:v>37104</c:v>
                </c:pt>
                <c:pt idx="44">
                  <c:v>37135</c:v>
                </c:pt>
                <c:pt idx="45">
                  <c:v>37165</c:v>
                </c:pt>
                <c:pt idx="46">
                  <c:v>37196</c:v>
                </c:pt>
                <c:pt idx="47">
                  <c:v>37226</c:v>
                </c:pt>
                <c:pt idx="48">
                  <c:v>37257</c:v>
                </c:pt>
                <c:pt idx="49">
                  <c:v>37288</c:v>
                </c:pt>
                <c:pt idx="50">
                  <c:v>37316</c:v>
                </c:pt>
                <c:pt idx="51">
                  <c:v>37347</c:v>
                </c:pt>
                <c:pt idx="52">
                  <c:v>37377</c:v>
                </c:pt>
                <c:pt idx="53">
                  <c:v>37408</c:v>
                </c:pt>
                <c:pt idx="54">
                  <c:v>37438</c:v>
                </c:pt>
                <c:pt idx="55">
                  <c:v>37469</c:v>
                </c:pt>
                <c:pt idx="56">
                  <c:v>37500</c:v>
                </c:pt>
                <c:pt idx="57">
                  <c:v>37530</c:v>
                </c:pt>
                <c:pt idx="58">
                  <c:v>37561</c:v>
                </c:pt>
                <c:pt idx="59">
                  <c:v>37591</c:v>
                </c:pt>
                <c:pt idx="60">
                  <c:v>37622</c:v>
                </c:pt>
                <c:pt idx="61">
                  <c:v>37653</c:v>
                </c:pt>
                <c:pt idx="62">
                  <c:v>37681</c:v>
                </c:pt>
                <c:pt idx="63">
                  <c:v>37712</c:v>
                </c:pt>
                <c:pt idx="64">
                  <c:v>37742</c:v>
                </c:pt>
                <c:pt idx="65">
                  <c:v>37773</c:v>
                </c:pt>
                <c:pt idx="66">
                  <c:v>37803</c:v>
                </c:pt>
                <c:pt idx="67">
                  <c:v>37834</c:v>
                </c:pt>
                <c:pt idx="68">
                  <c:v>37865</c:v>
                </c:pt>
                <c:pt idx="69">
                  <c:v>37895</c:v>
                </c:pt>
                <c:pt idx="70">
                  <c:v>37926</c:v>
                </c:pt>
                <c:pt idx="71">
                  <c:v>37956</c:v>
                </c:pt>
                <c:pt idx="72">
                  <c:v>37987</c:v>
                </c:pt>
                <c:pt idx="73">
                  <c:v>38018</c:v>
                </c:pt>
                <c:pt idx="74">
                  <c:v>38047</c:v>
                </c:pt>
                <c:pt idx="75">
                  <c:v>38078</c:v>
                </c:pt>
                <c:pt idx="76">
                  <c:v>38108</c:v>
                </c:pt>
                <c:pt idx="77">
                  <c:v>38139</c:v>
                </c:pt>
                <c:pt idx="78">
                  <c:v>38169</c:v>
                </c:pt>
                <c:pt idx="79">
                  <c:v>38200</c:v>
                </c:pt>
                <c:pt idx="80">
                  <c:v>38231</c:v>
                </c:pt>
                <c:pt idx="81">
                  <c:v>38261</c:v>
                </c:pt>
                <c:pt idx="82">
                  <c:v>38292</c:v>
                </c:pt>
                <c:pt idx="83">
                  <c:v>38322</c:v>
                </c:pt>
                <c:pt idx="84">
                  <c:v>38353</c:v>
                </c:pt>
                <c:pt idx="85">
                  <c:v>38384</c:v>
                </c:pt>
                <c:pt idx="86">
                  <c:v>38412</c:v>
                </c:pt>
                <c:pt idx="87">
                  <c:v>38443</c:v>
                </c:pt>
                <c:pt idx="88">
                  <c:v>38473</c:v>
                </c:pt>
                <c:pt idx="89">
                  <c:v>38504</c:v>
                </c:pt>
                <c:pt idx="90">
                  <c:v>38534</c:v>
                </c:pt>
                <c:pt idx="91">
                  <c:v>38565</c:v>
                </c:pt>
                <c:pt idx="92">
                  <c:v>38596</c:v>
                </c:pt>
                <c:pt idx="93">
                  <c:v>38626</c:v>
                </c:pt>
                <c:pt idx="94">
                  <c:v>38657</c:v>
                </c:pt>
                <c:pt idx="95">
                  <c:v>38687</c:v>
                </c:pt>
                <c:pt idx="96">
                  <c:v>38718</c:v>
                </c:pt>
                <c:pt idx="97">
                  <c:v>38749</c:v>
                </c:pt>
                <c:pt idx="98">
                  <c:v>38777</c:v>
                </c:pt>
                <c:pt idx="99">
                  <c:v>38808</c:v>
                </c:pt>
                <c:pt idx="100">
                  <c:v>38838</c:v>
                </c:pt>
                <c:pt idx="101">
                  <c:v>38869</c:v>
                </c:pt>
                <c:pt idx="102">
                  <c:v>38899</c:v>
                </c:pt>
                <c:pt idx="103">
                  <c:v>38930</c:v>
                </c:pt>
                <c:pt idx="104">
                  <c:v>38961</c:v>
                </c:pt>
                <c:pt idx="105">
                  <c:v>38991</c:v>
                </c:pt>
                <c:pt idx="106">
                  <c:v>39022</c:v>
                </c:pt>
                <c:pt idx="107">
                  <c:v>39052</c:v>
                </c:pt>
                <c:pt idx="108">
                  <c:v>39083</c:v>
                </c:pt>
                <c:pt idx="109">
                  <c:v>39114</c:v>
                </c:pt>
                <c:pt idx="110">
                  <c:v>39142</c:v>
                </c:pt>
                <c:pt idx="111">
                  <c:v>39173</c:v>
                </c:pt>
                <c:pt idx="112">
                  <c:v>39203</c:v>
                </c:pt>
                <c:pt idx="113">
                  <c:v>39234</c:v>
                </c:pt>
                <c:pt idx="114">
                  <c:v>39264</c:v>
                </c:pt>
                <c:pt idx="115">
                  <c:v>39295</c:v>
                </c:pt>
                <c:pt idx="116">
                  <c:v>39326</c:v>
                </c:pt>
                <c:pt idx="117">
                  <c:v>39356</c:v>
                </c:pt>
                <c:pt idx="118">
                  <c:v>39387</c:v>
                </c:pt>
                <c:pt idx="119">
                  <c:v>39417</c:v>
                </c:pt>
                <c:pt idx="120">
                  <c:v>39448</c:v>
                </c:pt>
                <c:pt idx="121">
                  <c:v>39479</c:v>
                </c:pt>
                <c:pt idx="122">
                  <c:v>39508</c:v>
                </c:pt>
                <c:pt idx="123">
                  <c:v>39539</c:v>
                </c:pt>
                <c:pt idx="124">
                  <c:v>39569</c:v>
                </c:pt>
                <c:pt idx="125">
                  <c:v>39600</c:v>
                </c:pt>
                <c:pt idx="126">
                  <c:v>39630</c:v>
                </c:pt>
                <c:pt idx="127">
                  <c:v>39661</c:v>
                </c:pt>
                <c:pt idx="128">
                  <c:v>39692</c:v>
                </c:pt>
                <c:pt idx="129">
                  <c:v>39722</c:v>
                </c:pt>
                <c:pt idx="130">
                  <c:v>39753</c:v>
                </c:pt>
                <c:pt idx="131">
                  <c:v>39783</c:v>
                </c:pt>
                <c:pt idx="132">
                  <c:v>39814</c:v>
                </c:pt>
                <c:pt idx="133">
                  <c:v>39845</c:v>
                </c:pt>
                <c:pt idx="134">
                  <c:v>39873</c:v>
                </c:pt>
                <c:pt idx="135">
                  <c:v>39904</c:v>
                </c:pt>
                <c:pt idx="136">
                  <c:v>39934</c:v>
                </c:pt>
                <c:pt idx="137">
                  <c:v>39965</c:v>
                </c:pt>
                <c:pt idx="138">
                  <c:v>39995</c:v>
                </c:pt>
                <c:pt idx="139">
                  <c:v>40026</c:v>
                </c:pt>
                <c:pt idx="140">
                  <c:v>40057</c:v>
                </c:pt>
                <c:pt idx="141">
                  <c:v>40087</c:v>
                </c:pt>
                <c:pt idx="142">
                  <c:v>40118</c:v>
                </c:pt>
                <c:pt idx="143">
                  <c:v>40148</c:v>
                </c:pt>
                <c:pt idx="144">
                  <c:v>40179</c:v>
                </c:pt>
                <c:pt idx="145">
                  <c:v>40210</c:v>
                </c:pt>
                <c:pt idx="146">
                  <c:v>40238</c:v>
                </c:pt>
                <c:pt idx="147">
                  <c:v>40269</c:v>
                </c:pt>
                <c:pt idx="148">
                  <c:v>40299</c:v>
                </c:pt>
                <c:pt idx="149">
                  <c:v>40330</c:v>
                </c:pt>
                <c:pt idx="150">
                  <c:v>40360</c:v>
                </c:pt>
                <c:pt idx="151">
                  <c:v>40391</c:v>
                </c:pt>
                <c:pt idx="152">
                  <c:v>40422</c:v>
                </c:pt>
                <c:pt idx="153">
                  <c:v>40452</c:v>
                </c:pt>
                <c:pt idx="154">
                  <c:v>40483</c:v>
                </c:pt>
                <c:pt idx="155">
                  <c:v>40513</c:v>
                </c:pt>
                <c:pt idx="156">
                  <c:v>40544</c:v>
                </c:pt>
                <c:pt idx="157">
                  <c:v>40575</c:v>
                </c:pt>
                <c:pt idx="158">
                  <c:v>40603</c:v>
                </c:pt>
                <c:pt idx="159">
                  <c:v>40634</c:v>
                </c:pt>
                <c:pt idx="160">
                  <c:v>40664</c:v>
                </c:pt>
                <c:pt idx="161">
                  <c:v>40695</c:v>
                </c:pt>
                <c:pt idx="162">
                  <c:v>40725</c:v>
                </c:pt>
                <c:pt idx="163">
                  <c:v>40756</c:v>
                </c:pt>
                <c:pt idx="164">
                  <c:v>40787</c:v>
                </c:pt>
                <c:pt idx="165">
                  <c:v>40817</c:v>
                </c:pt>
                <c:pt idx="166">
                  <c:v>40848</c:v>
                </c:pt>
                <c:pt idx="167">
                  <c:v>40878</c:v>
                </c:pt>
                <c:pt idx="168">
                  <c:v>40909</c:v>
                </c:pt>
                <c:pt idx="169">
                  <c:v>40940</c:v>
                </c:pt>
                <c:pt idx="170">
                  <c:v>40969</c:v>
                </c:pt>
                <c:pt idx="171">
                  <c:v>41000</c:v>
                </c:pt>
                <c:pt idx="172">
                  <c:v>41030</c:v>
                </c:pt>
                <c:pt idx="173">
                  <c:v>41061</c:v>
                </c:pt>
                <c:pt idx="174">
                  <c:v>41091</c:v>
                </c:pt>
                <c:pt idx="175">
                  <c:v>41122</c:v>
                </c:pt>
                <c:pt idx="176">
                  <c:v>41153</c:v>
                </c:pt>
                <c:pt idx="177">
                  <c:v>41183</c:v>
                </c:pt>
                <c:pt idx="178">
                  <c:v>41214</c:v>
                </c:pt>
                <c:pt idx="179">
                  <c:v>41244</c:v>
                </c:pt>
                <c:pt idx="180">
                  <c:v>41275</c:v>
                </c:pt>
                <c:pt idx="181">
                  <c:v>41306</c:v>
                </c:pt>
                <c:pt idx="182">
                  <c:v>41334</c:v>
                </c:pt>
                <c:pt idx="183">
                  <c:v>41365</c:v>
                </c:pt>
                <c:pt idx="184">
                  <c:v>41395</c:v>
                </c:pt>
                <c:pt idx="185">
                  <c:v>41426</c:v>
                </c:pt>
                <c:pt idx="186">
                  <c:v>41456</c:v>
                </c:pt>
                <c:pt idx="187">
                  <c:v>41487</c:v>
                </c:pt>
                <c:pt idx="188">
                  <c:v>41518</c:v>
                </c:pt>
                <c:pt idx="189">
                  <c:v>41548</c:v>
                </c:pt>
                <c:pt idx="190">
                  <c:v>41579</c:v>
                </c:pt>
                <c:pt idx="191">
                  <c:v>41609</c:v>
                </c:pt>
                <c:pt idx="192">
                  <c:v>41640</c:v>
                </c:pt>
                <c:pt idx="193">
                  <c:v>41671</c:v>
                </c:pt>
                <c:pt idx="194">
                  <c:v>41699</c:v>
                </c:pt>
                <c:pt idx="195">
                  <c:v>41730</c:v>
                </c:pt>
                <c:pt idx="196">
                  <c:v>41760</c:v>
                </c:pt>
                <c:pt idx="197">
                  <c:v>41791</c:v>
                </c:pt>
                <c:pt idx="198">
                  <c:v>41821</c:v>
                </c:pt>
                <c:pt idx="199">
                  <c:v>41852</c:v>
                </c:pt>
                <c:pt idx="200">
                  <c:v>41883</c:v>
                </c:pt>
                <c:pt idx="201">
                  <c:v>41913</c:v>
                </c:pt>
                <c:pt idx="202">
                  <c:v>41944</c:v>
                </c:pt>
                <c:pt idx="203">
                  <c:v>41974</c:v>
                </c:pt>
                <c:pt idx="204">
                  <c:v>42005</c:v>
                </c:pt>
                <c:pt idx="205">
                  <c:v>42036</c:v>
                </c:pt>
                <c:pt idx="206">
                  <c:v>42064</c:v>
                </c:pt>
                <c:pt idx="207">
                  <c:v>42095</c:v>
                </c:pt>
                <c:pt idx="208">
                  <c:v>42125</c:v>
                </c:pt>
                <c:pt idx="209">
                  <c:v>42156</c:v>
                </c:pt>
                <c:pt idx="210">
                  <c:v>42186</c:v>
                </c:pt>
                <c:pt idx="211">
                  <c:v>42217</c:v>
                </c:pt>
                <c:pt idx="212">
                  <c:v>42248</c:v>
                </c:pt>
                <c:pt idx="213">
                  <c:v>42278</c:v>
                </c:pt>
                <c:pt idx="214">
                  <c:v>42309</c:v>
                </c:pt>
                <c:pt idx="215">
                  <c:v>42339</c:v>
                </c:pt>
                <c:pt idx="216">
                  <c:v>42370</c:v>
                </c:pt>
                <c:pt idx="217">
                  <c:v>42401</c:v>
                </c:pt>
                <c:pt idx="218">
                  <c:v>42430</c:v>
                </c:pt>
                <c:pt idx="219">
                  <c:v>42461</c:v>
                </c:pt>
                <c:pt idx="220">
                  <c:v>42491</c:v>
                </c:pt>
                <c:pt idx="221">
                  <c:v>42522</c:v>
                </c:pt>
                <c:pt idx="222">
                  <c:v>42552</c:v>
                </c:pt>
                <c:pt idx="223">
                  <c:v>42583</c:v>
                </c:pt>
                <c:pt idx="224">
                  <c:v>42614</c:v>
                </c:pt>
                <c:pt idx="225">
                  <c:v>42644</c:v>
                </c:pt>
                <c:pt idx="226">
                  <c:v>42675</c:v>
                </c:pt>
                <c:pt idx="227">
                  <c:v>42705</c:v>
                </c:pt>
                <c:pt idx="228">
                  <c:v>42736</c:v>
                </c:pt>
                <c:pt idx="229">
                  <c:v>42767</c:v>
                </c:pt>
                <c:pt idx="230">
                  <c:v>42795</c:v>
                </c:pt>
                <c:pt idx="231">
                  <c:v>42826</c:v>
                </c:pt>
                <c:pt idx="232">
                  <c:v>42856</c:v>
                </c:pt>
                <c:pt idx="233">
                  <c:v>42887</c:v>
                </c:pt>
                <c:pt idx="234">
                  <c:v>42917</c:v>
                </c:pt>
                <c:pt idx="235">
                  <c:v>42948</c:v>
                </c:pt>
                <c:pt idx="236">
                  <c:v>42979</c:v>
                </c:pt>
                <c:pt idx="237">
                  <c:v>43009</c:v>
                </c:pt>
                <c:pt idx="238">
                  <c:v>43040</c:v>
                </c:pt>
                <c:pt idx="239">
                  <c:v>43070</c:v>
                </c:pt>
                <c:pt idx="240">
                  <c:v>43101</c:v>
                </c:pt>
                <c:pt idx="241">
                  <c:v>43132</c:v>
                </c:pt>
                <c:pt idx="242">
                  <c:v>43160</c:v>
                </c:pt>
                <c:pt idx="243">
                  <c:v>43191</c:v>
                </c:pt>
                <c:pt idx="244">
                  <c:v>43221</c:v>
                </c:pt>
                <c:pt idx="245">
                  <c:v>43252</c:v>
                </c:pt>
                <c:pt idx="246">
                  <c:v>43282</c:v>
                </c:pt>
                <c:pt idx="247">
                  <c:v>43313</c:v>
                </c:pt>
                <c:pt idx="248">
                  <c:v>43344</c:v>
                </c:pt>
                <c:pt idx="249">
                  <c:v>43374</c:v>
                </c:pt>
                <c:pt idx="250">
                  <c:v>43405</c:v>
                </c:pt>
                <c:pt idx="251">
                  <c:v>43435</c:v>
                </c:pt>
                <c:pt idx="252">
                  <c:v>43466</c:v>
                </c:pt>
                <c:pt idx="253">
                  <c:v>43497</c:v>
                </c:pt>
                <c:pt idx="254">
                  <c:v>43525</c:v>
                </c:pt>
                <c:pt idx="255">
                  <c:v>43556</c:v>
                </c:pt>
                <c:pt idx="256">
                  <c:v>43586</c:v>
                </c:pt>
                <c:pt idx="257">
                  <c:v>43617</c:v>
                </c:pt>
                <c:pt idx="258">
                  <c:v>43647</c:v>
                </c:pt>
                <c:pt idx="259">
                  <c:v>43678</c:v>
                </c:pt>
                <c:pt idx="260">
                  <c:v>43709</c:v>
                </c:pt>
                <c:pt idx="261">
                  <c:v>43739</c:v>
                </c:pt>
                <c:pt idx="262">
                  <c:v>43770</c:v>
                </c:pt>
                <c:pt idx="263">
                  <c:v>43800</c:v>
                </c:pt>
                <c:pt idx="264">
                  <c:v>43831</c:v>
                </c:pt>
                <c:pt idx="265">
                  <c:v>43862</c:v>
                </c:pt>
                <c:pt idx="266">
                  <c:v>43891</c:v>
                </c:pt>
                <c:pt idx="267">
                  <c:v>43922</c:v>
                </c:pt>
                <c:pt idx="268">
                  <c:v>43952</c:v>
                </c:pt>
                <c:pt idx="269">
                  <c:v>43983</c:v>
                </c:pt>
                <c:pt idx="270">
                  <c:v>44013</c:v>
                </c:pt>
                <c:pt idx="271">
                  <c:v>44044</c:v>
                </c:pt>
                <c:pt idx="272">
                  <c:v>44075</c:v>
                </c:pt>
                <c:pt idx="273">
                  <c:v>44105</c:v>
                </c:pt>
                <c:pt idx="274">
                  <c:v>44136</c:v>
                </c:pt>
                <c:pt idx="275">
                  <c:v>44166</c:v>
                </c:pt>
                <c:pt idx="276">
                  <c:v>44197</c:v>
                </c:pt>
                <c:pt idx="277">
                  <c:v>44228</c:v>
                </c:pt>
                <c:pt idx="278">
                  <c:v>44256</c:v>
                </c:pt>
                <c:pt idx="279">
                  <c:v>44287</c:v>
                </c:pt>
                <c:pt idx="280">
                  <c:v>44317</c:v>
                </c:pt>
                <c:pt idx="281">
                  <c:v>44348</c:v>
                </c:pt>
                <c:pt idx="282">
                  <c:v>44378</c:v>
                </c:pt>
                <c:pt idx="283">
                  <c:v>44409</c:v>
                </c:pt>
                <c:pt idx="284">
                  <c:v>44440</c:v>
                </c:pt>
                <c:pt idx="285">
                  <c:v>44470</c:v>
                </c:pt>
                <c:pt idx="286">
                  <c:v>44501</c:v>
                </c:pt>
                <c:pt idx="287">
                  <c:v>44531</c:v>
                </c:pt>
                <c:pt idx="288">
                  <c:v>44562</c:v>
                </c:pt>
                <c:pt idx="289">
                  <c:v>44593</c:v>
                </c:pt>
                <c:pt idx="290">
                  <c:v>44621</c:v>
                </c:pt>
                <c:pt idx="291">
                  <c:v>44652</c:v>
                </c:pt>
                <c:pt idx="292">
                  <c:v>44682</c:v>
                </c:pt>
                <c:pt idx="293">
                  <c:v>44713</c:v>
                </c:pt>
                <c:pt idx="294">
                  <c:v>44743</c:v>
                </c:pt>
                <c:pt idx="295">
                  <c:v>44774</c:v>
                </c:pt>
                <c:pt idx="296">
                  <c:v>44805</c:v>
                </c:pt>
                <c:pt idx="297">
                  <c:v>44835</c:v>
                </c:pt>
                <c:pt idx="298">
                  <c:v>44866</c:v>
                </c:pt>
                <c:pt idx="299">
                  <c:v>44896</c:v>
                </c:pt>
                <c:pt idx="300">
                  <c:v>44927</c:v>
                </c:pt>
              </c:numCache>
            </c:numRef>
          </c:cat>
          <c:val>
            <c:numRef>
              <c:f>'FRED Graph'!$D$12:$D$312</c:f>
              <c:numCache>
                <c:formatCode>General</c:formatCode>
                <c:ptCount val="301"/>
                <c:pt idx="0">
                  <c:v>9.2615198514252803E-2</c:v>
                </c:pt>
                <c:pt idx="1">
                  <c:v>9.2616831744586139E-2</c:v>
                </c:pt>
                <c:pt idx="2">
                  <c:v>9.2618466213399628E-2</c:v>
                </c:pt>
                <c:pt idx="3">
                  <c:v>9.2620104397490244E-2</c:v>
                </c:pt>
                <c:pt idx="4">
                  <c:v>9.2621750011808321E-2</c:v>
                </c:pt>
                <c:pt idx="5">
                  <c:v>9.2623408109293731E-2</c:v>
                </c:pt>
                <c:pt idx="6">
                  <c:v>9.262508508071135E-2</c:v>
                </c:pt>
                <c:pt idx="7">
                  <c:v>9.2626788554485223E-2</c:v>
                </c:pt>
                <c:pt idx="8">
                  <c:v>9.2628527396530894E-2</c:v>
                </c:pt>
                <c:pt idx="9">
                  <c:v>9.2630311610085031E-2</c:v>
                </c:pt>
                <c:pt idx="10">
                  <c:v>9.263215233553157E-2</c:v>
                </c:pt>
                <c:pt idx="11">
                  <c:v>9.2634061750223304E-2</c:v>
                </c:pt>
                <c:pt idx="12">
                  <c:v>9.2636053068297794E-2</c:v>
                </c:pt>
                <c:pt idx="13">
                  <c:v>9.2638140440486419E-2</c:v>
                </c:pt>
                <c:pt idx="14">
                  <c:v>9.2640338853915288E-2</c:v>
                </c:pt>
                <c:pt idx="15">
                  <c:v>9.2642664031896471E-2</c:v>
                </c:pt>
                <c:pt idx="16">
                  <c:v>9.2645132333708149E-2</c:v>
                </c:pt>
                <c:pt idx="17">
                  <c:v>9.2647760754362096E-2</c:v>
                </c:pt>
                <c:pt idx="18">
                  <c:v>9.2650566924356872E-2</c:v>
                </c:pt>
                <c:pt idx="19">
                  <c:v>9.265356900941496E-2</c:v>
                </c:pt>
                <c:pt idx="20">
                  <c:v>9.2656785710202139E-2</c:v>
                </c:pt>
                <c:pt idx="21">
                  <c:v>9.2660236162027329E-2</c:v>
                </c:pt>
                <c:pt idx="22">
                  <c:v>9.266393993452085E-2</c:v>
                </c:pt>
                <c:pt idx="23">
                  <c:v>9.2667916931289424E-2</c:v>
                </c:pt>
                <c:pt idx="24">
                  <c:v>9.2672187389545788E-2</c:v>
                </c:pt>
                <c:pt idx="25">
                  <c:v>9.2676771779710995E-2</c:v>
                </c:pt>
                <c:pt idx="26">
                  <c:v>9.2681690704987357E-2</c:v>
                </c:pt>
                <c:pt idx="27">
                  <c:v>9.2686964800899996E-2</c:v>
                </c:pt>
                <c:pt idx="28">
                  <c:v>9.2692614634804965E-2</c:v>
                </c:pt>
                <c:pt idx="29">
                  <c:v>9.2698660605361874E-2</c:v>
                </c:pt>
                <c:pt idx="30">
                  <c:v>9.2705122841968857E-2</c:v>
                </c:pt>
                <c:pt idx="31">
                  <c:v>9.2712021204157974E-2</c:v>
                </c:pt>
                <c:pt idx="32">
                  <c:v>9.2719375280949007E-2</c:v>
                </c:pt>
                <c:pt idx="33">
                  <c:v>9.2727204290159626E-2</c:v>
                </c:pt>
                <c:pt idx="34">
                  <c:v>9.2735526977669958E-2</c:v>
                </c:pt>
                <c:pt idx="35">
                  <c:v>9.2744361516639687E-2</c:v>
                </c:pt>
                <c:pt idx="36">
                  <c:v>9.2753725506675808E-2</c:v>
                </c:pt>
                <c:pt idx="37">
                  <c:v>9.2763635872949168E-2</c:v>
                </c:pt>
                <c:pt idx="38">
                  <c:v>9.2774108765258032E-2</c:v>
                </c:pt>
                <c:pt idx="39">
                  <c:v>9.2785159457037095E-2</c:v>
                </c:pt>
                <c:pt idx="40">
                  <c:v>9.2796802344310175E-2</c:v>
                </c:pt>
                <c:pt idx="41">
                  <c:v>9.280905094458515E-2</c:v>
                </c:pt>
                <c:pt idx="42">
                  <c:v>9.2821917895689707E-2</c:v>
                </c:pt>
                <c:pt idx="43">
                  <c:v>9.2835414954546433E-2</c:v>
                </c:pt>
                <c:pt idx="44">
                  <c:v>9.2849552995886139E-2</c:v>
                </c:pt>
                <c:pt idx="45">
                  <c:v>9.2864342010898132E-2</c:v>
                </c:pt>
                <c:pt idx="46">
                  <c:v>9.2879791105816442E-2</c:v>
                </c:pt>
                <c:pt idx="47">
                  <c:v>9.289590850044091E-2</c:v>
                </c:pt>
                <c:pt idx="48">
                  <c:v>9.2912701626592265E-2</c:v>
                </c:pt>
                <c:pt idx="49">
                  <c:v>9.2930177126500382E-2</c:v>
                </c:pt>
                <c:pt idx="50">
                  <c:v>9.294834085112498E-2</c:v>
                </c:pt>
                <c:pt idx="51">
                  <c:v>9.2967197858408068E-2</c:v>
                </c:pt>
                <c:pt idx="52">
                  <c:v>9.2986752411457554E-2</c:v>
                </c:pt>
                <c:pt idx="53">
                  <c:v>9.3007008076661568E-2</c:v>
                </c:pt>
                <c:pt idx="54">
                  <c:v>9.3027967721732996E-2</c:v>
                </c:pt>
                <c:pt idx="55">
                  <c:v>9.3049633513683894E-2</c:v>
                </c:pt>
                <c:pt idx="56">
                  <c:v>9.3072007016729574E-2</c:v>
                </c:pt>
                <c:pt idx="57">
                  <c:v>9.3095089190121993E-2</c:v>
                </c:pt>
                <c:pt idx="58">
                  <c:v>9.3118880485912423E-2</c:v>
                </c:pt>
                <c:pt idx="59">
                  <c:v>9.3143380846643239E-2</c:v>
                </c:pt>
                <c:pt idx="60">
                  <c:v>9.3168589802968771E-2</c:v>
                </c:pt>
                <c:pt idx="61">
                  <c:v>9.3194506471205252E-2</c:v>
                </c:pt>
                <c:pt idx="62">
                  <c:v>9.3221129750809942E-2</c:v>
                </c:pt>
                <c:pt idx="63">
                  <c:v>9.3248458321789462E-2</c:v>
                </c:pt>
                <c:pt idx="64">
                  <c:v>9.3276490742037491E-2</c:v>
                </c:pt>
                <c:pt idx="65">
                  <c:v>9.3305225444601889E-2</c:v>
                </c:pt>
                <c:pt idx="66">
                  <c:v>9.3334660734881433E-2</c:v>
                </c:pt>
                <c:pt idx="67">
                  <c:v>9.336479478775235E-2</c:v>
                </c:pt>
                <c:pt idx="68">
                  <c:v>9.3395625644624808E-2</c:v>
                </c:pt>
                <c:pt idx="69">
                  <c:v>9.3427151210429479E-2</c:v>
                </c:pt>
                <c:pt idx="70">
                  <c:v>9.3459369250534496E-2</c:v>
                </c:pt>
                <c:pt idx="71">
                  <c:v>9.3492277387592887E-2</c:v>
                </c:pt>
                <c:pt idx="72">
                  <c:v>9.3525873098320764E-2</c:v>
                </c:pt>
                <c:pt idx="73">
                  <c:v>9.3560153810206534E-2</c:v>
                </c:pt>
                <c:pt idx="74">
                  <c:v>9.3595116998151276E-2</c:v>
                </c:pt>
                <c:pt idx="75">
                  <c:v>9.363076018104069E-2</c:v>
                </c:pt>
                <c:pt idx="76">
                  <c:v>9.3667081018248763E-2</c:v>
                </c:pt>
                <c:pt idx="77">
                  <c:v>9.3704077206073474E-2</c:v>
                </c:pt>
                <c:pt idx="78">
                  <c:v>9.3741746474104701E-2</c:v>
                </c:pt>
                <c:pt idx="79">
                  <c:v>9.3780086581524605E-2</c:v>
                </c:pt>
                <c:pt idx="80">
                  <c:v>9.381909531334072E-2</c:v>
                </c:pt>
                <c:pt idx="81">
                  <c:v>9.3858770476551917E-2</c:v>
                </c:pt>
                <c:pt idx="82">
                  <c:v>9.3899109896247557E-2</c:v>
                </c:pt>
                <c:pt idx="83">
                  <c:v>9.3940111411639923E-2</c:v>
                </c:pt>
                <c:pt idx="84">
                  <c:v>9.39817728720303E-2</c:v>
                </c:pt>
                <c:pt idx="85">
                  <c:v>9.4024092132708834E-2</c:v>
                </c:pt>
                <c:pt idx="86">
                  <c:v>9.4067066950788383E-2</c:v>
                </c:pt>
                <c:pt idx="87">
                  <c:v>9.4110694980972617E-2</c:v>
                </c:pt>
                <c:pt idx="88">
                  <c:v>9.4154973771258504E-2</c:v>
                </c:pt>
                <c:pt idx="89">
                  <c:v>9.4199900858573521E-2</c:v>
                </c:pt>
                <c:pt idx="90">
                  <c:v>9.4245473664347754E-2</c:v>
                </c:pt>
                <c:pt idx="91">
                  <c:v>9.4291689490021216E-2</c:v>
                </c:pt>
                <c:pt idx="92">
                  <c:v>9.4338545412486555E-2</c:v>
                </c:pt>
                <c:pt idx="93">
                  <c:v>9.4386038279467468E-2</c:v>
                </c:pt>
                <c:pt idx="94">
                  <c:v>9.4434164704833096E-2</c:v>
                </c:pt>
                <c:pt idx="95">
                  <c:v>9.4482921063848729E-2</c:v>
                </c:pt>
                <c:pt idx="96">
                  <c:v>9.4532303388363187E-2</c:v>
                </c:pt>
                <c:pt idx="97">
                  <c:v>9.4582307361933168E-2</c:v>
                </c:pt>
                <c:pt idx="98">
                  <c:v>9.4632928214885059E-2</c:v>
                </c:pt>
                <c:pt idx="99">
                  <c:v>9.4684160619314534E-2</c:v>
                </c:pt>
                <c:pt idx="100">
                  <c:v>9.4735998584024456E-2</c:v>
                </c:pt>
                <c:pt idx="101">
                  <c:v>9.4788435349401623E-2</c:v>
                </c:pt>
                <c:pt idx="102">
                  <c:v>9.4841463282232974E-2</c:v>
                </c:pt>
                <c:pt idx="103">
                  <c:v>9.4895073770461899E-2</c:v>
                </c:pt>
                <c:pt idx="104">
                  <c:v>9.4949257117885433E-2</c:v>
                </c:pt>
                <c:pt idx="105">
                  <c:v>9.500400253879325E-2</c:v>
                </c:pt>
                <c:pt idx="106">
                  <c:v>9.5059298052549354E-2</c:v>
                </c:pt>
                <c:pt idx="107">
                  <c:v>9.5115130378117474E-2</c:v>
                </c:pt>
                <c:pt idx="108">
                  <c:v>9.517148492853153E-2</c:v>
                </c:pt>
                <c:pt idx="109">
                  <c:v>9.5228345605312389E-2</c:v>
                </c:pt>
                <c:pt idx="110">
                  <c:v>9.5285694792832415E-2</c:v>
                </c:pt>
                <c:pt idx="111">
                  <c:v>9.5343513252629422E-2</c:v>
                </c:pt>
                <c:pt idx="112">
                  <c:v>9.5401780017671745E-2</c:v>
                </c:pt>
                <c:pt idx="113">
                  <c:v>9.5460472286576378E-2</c:v>
                </c:pt>
                <c:pt idx="114">
                  <c:v>9.5519565417782296E-2</c:v>
                </c:pt>
                <c:pt idx="115">
                  <c:v>9.5579032823681256E-2</c:v>
                </c:pt>
                <c:pt idx="116">
                  <c:v>9.5638845964708466E-2</c:v>
                </c:pt>
                <c:pt idx="117">
                  <c:v>9.569897434339586E-2</c:v>
                </c:pt>
                <c:pt idx="118">
                  <c:v>9.5759385398390767E-2</c:v>
                </c:pt>
                <c:pt idx="119">
                  <c:v>9.5820044498443085E-2</c:v>
                </c:pt>
                <c:pt idx="120">
                  <c:v>9.5880914836364184E-2</c:v>
                </c:pt>
                <c:pt idx="121">
                  <c:v>9.5941957422960966E-2</c:v>
                </c:pt>
                <c:pt idx="122">
                  <c:v>9.6003131080948836E-2</c:v>
                </c:pt>
                <c:pt idx="123">
                  <c:v>9.6064392438847443E-2</c:v>
                </c:pt>
                <c:pt idx="124">
                  <c:v>9.6125695924863322E-2</c:v>
                </c:pt>
                <c:pt idx="125">
                  <c:v>9.6186993860763792E-2</c:v>
                </c:pt>
                <c:pt idx="126">
                  <c:v>9.6248236455746594E-2</c:v>
                </c:pt>
                <c:pt idx="127">
                  <c:v>9.6309371900310081E-2</c:v>
                </c:pt>
                <c:pt idx="128">
                  <c:v>9.6370346360128964E-2</c:v>
                </c:pt>
                <c:pt idx="129">
                  <c:v>9.6431104069940779E-2</c:v>
                </c:pt>
                <c:pt idx="130">
                  <c:v>9.6491587427448428E-2</c:v>
                </c:pt>
                <c:pt idx="131">
                  <c:v>9.6551737087244419E-2</c:v>
                </c:pt>
                <c:pt idx="132">
                  <c:v>9.6611492154762543E-2</c:v>
                </c:pt>
                <c:pt idx="133">
                  <c:v>9.6670790480262919E-2</c:v>
                </c:pt>
                <c:pt idx="134">
                  <c:v>9.6729569052856443E-2</c:v>
                </c:pt>
                <c:pt idx="135">
                  <c:v>9.6787764294574932E-2</c:v>
                </c:pt>
                <c:pt idx="136">
                  <c:v>9.6845312254493332E-2</c:v>
                </c:pt>
                <c:pt idx="137">
                  <c:v>9.6902148802910176E-2</c:v>
                </c:pt>
                <c:pt idx="138">
                  <c:v>9.6958209725592784E-2</c:v>
                </c:pt>
                <c:pt idx="139">
                  <c:v>9.7013430818093604E-2</c:v>
                </c:pt>
                <c:pt idx="140">
                  <c:v>9.7067747980144101E-2</c:v>
                </c:pt>
                <c:pt idx="141">
                  <c:v>9.7121097310132645E-2</c:v>
                </c:pt>
                <c:pt idx="142">
                  <c:v>9.7173415199672819E-2</c:v>
                </c:pt>
                <c:pt idx="143">
                  <c:v>9.7224638428268451E-2</c:v>
                </c:pt>
                <c:pt idx="144">
                  <c:v>9.7274704158081857E-2</c:v>
                </c:pt>
                <c:pt idx="145">
                  <c:v>9.7323550028811545E-2</c:v>
                </c:pt>
                <c:pt idx="146">
                  <c:v>9.7371114152685567E-2</c:v>
                </c:pt>
                <c:pt idx="147">
                  <c:v>9.7417335209576961E-2</c:v>
                </c:pt>
                <c:pt idx="148">
                  <c:v>9.746215244224736E-2</c:v>
                </c:pt>
                <c:pt idx="149">
                  <c:v>9.7505505651724875E-2</c:v>
                </c:pt>
                <c:pt idx="150">
                  <c:v>9.7547335192822354E-2</c:v>
                </c:pt>
                <c:pt idx="151">
                  <c:v>9.7587581969802079E-2</c:v>
                </c:pt>
                <c:pt idx="152">
                  <c:v>9.7626187332192818E-2</c:v>
                </c:pt>
                <c:pt idx="153">
                  <c:v>9.7663093070765136E-2</c:v>
                </c:pt>
                <c:pt idx="154">
                  <c:v>9.769824141367088E-2</c:v>
                </c:pt>
                <c:pt idx="155">
                  <c:v>9.7731575122752587E-2</c:v>
                </c:pt>
                <c:pt idx="156">
                  <c:v>9.7763037390028618E-2</c:v>
                </c:pt>
                <c:pt idx="157">
                  <c:v>9.779257183435984E-2</c:v>
                </c:pt>
                <c:pt idx="158">
                  <c:v>9.7820122498303366E-2</c:v>
                </c:pt>
                <c:pt idx="159">
                  <c:v>9.7845633745159116E-2</c:v>
                </c:pt>
                <c:pt idx="160">
                  <c:v>9.7869050256214743E-2</c:v>
                </c:pt>
                <c:pt idx="161">
                  <c:v>9.789031692819454E-2</c:v>
                </c:pt>
                <c:pt idx="162">
                  <c:v>9.7909378970917796E-2</c:v>
                </c:pt>
                <c:pt idx="163">
                  <c:v>9.7926181905172091E-2</c:v>
                </c:pt>
                <c:pt idx="164">
                  <c:v>9.794067166080711E-2</c:v>
                </c:pt>
                <c:pt idx="165">
                  <c:v>9.7952794675054342E-2</c:v>
                </c:pt>
                <c:pt idx="166">
                  <c:v>9.7962498091078112E-2</c:v>
                </c:pt>
                <c:pt idx="167">
                  <c:v>9.7969729856763277E-2</c:v>
                </c:pt>
                <c:pt idx="168">
                  <c:v>9.7974438823744889E-2</c:v>
                </c:pt>
                <c:pt idx="169">
                  <c:v>9.7976574846685011E-2</c:v>
                </c:pt>
                <c:pt idx="170">
                  <c:v>9.7976088882801793E-2</c:v>
                </c:pt>
                <c:pt idx="171">
                  <c:v>9.7972933091655917E-2</c:v>
                </c:pt>
                <c:pt idx="172">
                  <c:v>9.7967061035199171E-2</c:v>
                </c:pt>
                <c:pt idx="173">
                  <c:v>9.7958427778090024E-2</c:v>
                </c:pt>
                <c:pt idx="174">
                  <c:v>9.7946989988280844E-2</c:v>
                </c:pt>
                <c:pt idx="175">
                  <c:v>9.793270603788122E-2</c:v>
                </c:pt>
                <c:pt idx="176">
                  <c:v>9.7915536004301751E-2</c:v>
                </c:pt>
                <c:pt idx="177">
                  <c:v>9.7895441771682412E-2</c:v>
                </c:pt>
                <c:pt idx="178">
                  <c:v>9.7872387132609581E-2</c:v>
                </c:pt>
                <c:pt idx="179">
                  <c:v>9.7846337990125432E-2</c:v>
                </c:pt>
                <c:pt idx="180">
                  <c:v>9.7817262460033416E-2</c:v>
                </c:pt>
                <c:pt idx="181">
                  <c:v>9.7785130873503184E-2</c:v>
                </c:pt>
                <c:pt idx="182">
                  <c:v>9.7749915979978147E-2</c:v>
                </c:pt>
                <c:pt idx="183">
                  <c:v>9.7711592950388657E-2</c:v>
                </c:pt>
                <c:pt idx="184">
                  <c:v>9.7670139380673468E-2</c:v>
                </c:pt>
                <c:pt idx="185">
                  <c:v>9.7625535295612048E-2</c:v>
                </c:pt>
                <c:pt idx="186">
                  <c:v>9.7577763152969926E-2</c:v>
                </c:pt>
                <c:pt idx="187">
                  <c:v>9.7526807847959113E-2</c:v>
                </c:pt>
                <c:pt idx="188">
                  <c:v>9.7472656618015324E-2</c:v>
                </c:pt>
                <c:pt idx="189">
                  <c:v>9.7415299047893478E-2</c:v>
                </c:pt>
                <c:pt idx="190">
                  <c:v>9.7354727075082845E-2</c:v>
                </c:pt>
                <c:pt idx="191">
                  <c:v>9.729093499554281E-2</c:v>
                </c:pt>
                <c:pt idx="192">
                  <c:v>9.7223919469760028E-2</c:v>
                </c:pt>
                <c:pt idx="193">
                  <c:v>9.7153679429127643E-2</c:v>
                </c:pt>
                <c:pt idx="194">
                  <c:v>9.7080216182646853E-2</c:v>
                </c:pt>
                <c:pt idx="195">
                  <c:v>9.7003533323950897E-2</c:v>
                </c:pt>
                <c:pt idx="196">
                  <c:v>9.692363673865137E-2</c:v>
                </c:pt>
                <c:pt idx="197">
                  <c:v>9.684053441200656E-2</c:v>
                </c:pt>
                <c:pt idx="198">
                  <c:v>9.6754236436911112E-2</c:v>
                </c:pt>
                <c:pt idx="199">
                  <c:v>9.6664754822206198E-2</c:v>
                </c:pt>
                <c:pt idx="200">
                  <c:v>9.6572103601309356E-2</c:v>
                </c:pt>
                <c:pt idx="201">
                  <c:v>9.6476298641162639E-2</c:v>
                </c:pt>
                <c:pt idx="202">
                  <c:v>9.6377357751497736E-2</c:v>
                </c:pt>
                <c:pt idx="203">
                  <c:v>9.6275300694416477E-2</c:v>
                </c:pt>
                <c:pt idx="204">
                  <c:v>9.6170149194284918E-2</c:v>
                </c:pt>
                <c:pt idx="205">
                  <c:v>9.6061926847939044E-2</c:v>
                </c:pt>
                <c:pt idx="206">
                  <c:v>9.595065903519992E-2</c:v>
                </c:pt>
                <c:pt idx="207">
                  <c:v>9.583637292969592E-2</c:v>
                </c:pt>
                <c:pt idx="208">
                  <c:v>9.5719097409989518E-2</c:v>
                </c:pt>
                <c:pt idx="209">
                  <c:v>9.5598862971005893E-2</c:v>
                </c:pt>
                <c:pt idx="210">
                  <c:v>9.5475701635760468E-2</c:v>
                </c:pt>
                <c:pt idx="211">
                  <c:v>9.5349646967382337E-2</c:v>
                </c:pt>
                <c:pt idx="212">
                  <c:v>9.5220733781430436E-2</c:v>
                </c:pt>
                <c:pt idx="213">
                  <c:v>9.5088998058499019E-2</c:v>
                </c:pt>
                <c:pt idx="214">
                  <c:v>9.4954476957108971E-2</c:v>
                </c:pt>
                <c:pt idx="215">
                  <c:v>9.4817208826881383E-2</c:v>
                </c:pt>
                <c:pt idx="216">
                  <c:v>9.467723312198964E-2</c:v>
                </c:pt>
                <c:pt idx="217">
                  <c:v>9.4534590414886238E-2</c:v>
                </c:pt>
                <c:pt idx="218">
                  <c:v>9.4389322310300353E-2</c:v>
                </c:pt>
                <c:pt idx="219">
                  <c:v>9.4241471459502124E-2</c:v>
                </c:pt>
                <c:pt idx="220">
                  <c:v>9.4091081374829438E-2</c:v>
                </c:pt>
                <c:pt idx="221">
                  <c:v>9.3938196444473029E-2</c:v>
                </c:pt>
                <c:pt idx="222">
                  <c:v>9.378286184751547E-2</c:v>
                </c:pt>
                <c:pt idx="223">
                  <c:v>9.3625123569219676E-2</c:v>
                </c:pt>
                <c:pt idx="224">
                  <c:v>9.3465028216562371E-2</c:v>
                </c:pt>
                <c:pt idx="225">
                  <c:v>9.3302623034007923E-2</c:v>
                </c:pt>
                <c:pt idx="226">
                  <c:v>9.3137955819517906E-2</c:v>
                </c:pt>
                <c:pt idx="227">
                  <c:v>9.2971074940791612E-2</c:v>
                </c:pt>
                <c:pt idx="228">
                  <c:v>9.2802029351732748E-2</c:v>
                </c:pt>
                <c:pt idx="229">
                  <c:v>9.2630868409137521E-2</c:v>
                </c:pt>
                <c:pt idx="230">
                  <c:v>9.2457641889599207E-2</c:v>
                </c:pt>
                <c:pt idx="231">
                  <c:v>9.2282399906624249E-2</c:v>
                </c:pt>
                <c:pt idx="232">
                  <c:v>9.2105192827954901E-2</c:v>
                </c:pt>
                <c:pt idx="233">
                  <c:v>9.192607109309342E-2</c:v>
                </c:pt>
                <c:pt idx="234">
                  <c:v>9.1745085231022788E-2</c:v>
                </c:pt>
                <c:pt idx="235">
                  <c:v>9.1562285678118888E-2</c:v>
                </c:pt>
                <c:pt idx="236">
                  <c:v>9.1377722796249075E-2</c:v>
                </c:pt>
                <c:pt idx="237">
                  <c:v>9.1191446791052164E-2</c:v>
                </c:pt>
                <c:pt idx="238">
                  <c:v>9.1003507630394664E-2</c:v>
                </c:pt>
                <c:pt idx="239">
                  <c:v>9.0813954962998433E-2</c:v>
                </c:pt>
                <c:pt idx="240">
                  <c:v>9.0622838037234546E-2</c:v>
                </c:pt>
                <c:pt idx="241">
                  <c:v>9.0430205720078594E-2</c:v>
                </c:pt>
                <c:pt idx="242">
                  <c:v>9.0236106516222381E-2</c:v>
                </c:pt>
                <c:pt idx="243">
                  <c:v>9.0040588487337134E-2</c:v>
                </c:pt>
                <c:pt idx="244">
                  <c:v>8.9843699171483438E-2</c:v>
                </c:pt>
                <c:pt idx="245">
                  <c:v>8.9645485502663019E-2</c:v>
                </c:pt>
                <c:pt idx="246">
                  <c:v>8.944599373050767E-2</c:v>
                </c:pt>
                <c:pt idx="247">
                  <c:v>8.9245269340100644E-2</c:v>
                </c:pt>
                <c:pt idx="248">
                  <c:v>8.9043356971925822E-2</c:v>
                </c:pt>
                <c:pt idx="249">
                  <c:v>8.8840300341940126E-2</c:v>
                </c:pt>
                <c:pt idx="250">
                  <c:v>8.8636142261764778E-2</c:v>
                </c:pt>
                <c:pt idx="251">
                  <c:v>8.8430924658990981E-2</c:v>
                </c:pt>
                <c:pt idx="252">
                  <c:v>8.8224688497595738E-2</c:v>
                </c:pt>
                <c:pt idx="253">
                  <c:v>8.8017473798463558E-2</c:v>
                </c:pt>
                <c:pt idx="254">
                  <c:v>8.7809319660010127E-2</c:v>
                </c:pt>
                <c:pt idx="255">
                  <c:v>8.7600264178903708E-2</c:v>
                </c:pt>
                <c:pt idx="256">
                  <c:v>8.7390344370880599E-2</c:v>
                </c:pt>
                <c:pt idx="257">
                  <c:v>8.7179596191650693E-2</c:v>
                </c:pt>
                <c:pt idx="258">
                  <c:v>8.6968054457889424E-2</c:v>
                </c:pt>
                <c:pt idx="259">
                  <c:v>8.67557527683126E-2</c:v>
                </c:pt>
                <c:pt idx="260">
                  <c:v>8.6542723524830584E-2</c:v>
                </c:pt>
                <c:pt idx="261">
                  <c:v>8.6328997953778464E-2</c:v>
                </c:pt>
                <c:pt idx="262">
                  <c:v>8.6114606127218982E-2</c:v>
                </c:pt>
                <c:pt idx="263">
                  <c:v>8.5899576884315085E-2</c:v>
                </c:pt>
                <c:pt idx="264">
                  <c:v>8.5683937952769115E-2</c:v>
                </c:pt>
                <c:pt idx="265">
                  <c:v>8.5467715970325722E-2</c:v>
                </c:pt>
                <c:pt idx="266">
                  <c:v>8.5250936506335764E-2</c:v>
                </c:pt>
                <c:pt idx="267">
                  <c:v>8.5033623983378534E-2</c:v>
                </c:pt>
                <c:pt idx="268">
                  <c:v>8.4815801498939677E-2</c:v>
                </c:pt>
                <c:pt idx="269">
                  <c:v>8.459749104714244E-2</c:v>
                </c:pt>
                <c:pt idx="270">
                  <c:v>8.4378713740529923E-2</c:v>
                </c:pt>
                <c:pt idx="271">
                  <c:v>8.4159490331896139E-2</c:v>
                </c:pt>
                <c:pt idx="272">
                  <c:v>8.393984163616372E-2</c:v>
                </c:pt>
                <c:pt idx="273">
                  <c:v>8.3719788652306254E-2</c:v>
                </c:pt>
                <c:pt idx="274">
                  <c:v>8.3499352585313144E-2</c:v>
                </c:pt>
                <c:pt idx="275">
                  <c:v>8.3278554668194935E-2</c:v>
                </c:pt>
                <c:pt idx="276">
                  <c:v>8.3057415984026897E-2</c:v>
                </c:pt>
                <c:pt idx="277">
                  <c:v>8.2835957488028855E-2</c:v>
                </c:pt>
                <c:pt idx="278">
                  <c:v>8.2614200029679022E-2</c:v>
                </c:pt>
                <c:pt idx="279">
                  <c:v>8.2392164374859897E-2</c:v>
                </c:pt>
                <c:pt idx="280">
                  <c:v>8.2169871228033986E-2</c:v>
                </c:pt>
                <c:pt idx="281">
                  <c:v>8.1947341254447373E-2</c:v>
                </c:pt>
                <c:pt idx="282">
                  <c:v>8.1724594902359005E-2</c:v>
                </c:pt>
                <c:pt idx="283">
                  <c:v>8.1501652225293708E-2</c:v>
                </c:pt>
                <c:pt idx="284">
                  <c:v>8.1278532804316808E-2</c:v>
                </c:pt>
                <c:pt idx="285">
                  <c:v>8.1055255570328402E-2</c:v>
                </c:pt>
                <c:pt idx="286">
                  <c:v>8.0831838726375338E-2</c:v>
                </c:pt>
                <c:pt idx="287">
                  <c:v>8.0608299669978886E-2</c:v>
                </c:pt>
                <c:pt idx="288">
                  <c:v>8.0384654815476422E-2</c:v>
                </c:pt>
                <c:pt idx="289">
                  <c:v>8.016091951637537E-2</c:v>
                </c:pt>
                <c:pt idx="290">
                  <c:v>7.9937107987717679E-2</c:v>
                </c:pt>
                <c:pt idx="291">
                  <c:v>7.9713233228453348E-2</c:v>
                </c:pt>
                <c:pt idx="292">
                  <c:v>7.9489307043821553E-2</c:v>
                </c:pt>
                <c:pt idx="293">
                  <c:v>7.9265339967738144E-2</c:v>
                </c:pt>
                <c:pt idx="294">
                  <c:v>7.9041341285188249E-2</c:v>
                </c:pt>
                <c:pt idx="295">
                  <c:v>7.8817319054622997E-2</c:v>
                </c:pt>
                <c:pt idx="296">
                  <c:v>7.8593280130359391E-2</c:v>
                </c:pt>
                <c:pt idx="297">
                  <c:v>7.8369230184982527E-2</c:v>
                </c:pt>
                <c:pt idx="298">
                  <c:v>7.8145173731749507E-2</c:v>
                </c:pt>
                <c:pt idx="299">
                  <c:v>7.7921114046994422E-2</c:v>
                </c:pt>
                <c:pt idx="300">
                  <c:v>7.7697053292534013E-2</c:v>
                </c:pt>
              </c:numCache>
            </c:numRef>
          </c:val>
          <c:smooth val="0"/>
          <c:extLst>
            <c:ext xmlns:c16="http://schemas.microsoft.com/office/drawing/2014/chart" uri="{C3380CC4-5D6E-409C-BE32-E72D297353CC}">
              <c16:uniqueId val="{00000001-C673-4A8D-9FA0-06D770E0284A}"/>
            </c:ext>
          </c:extLst>
        </c:ser>
        <c:dLbls>
          <c:showLegendKey val="0"/>
          <c:showVal val="0"/>
          <c:showCatName val="0"/>
          <c:showSerName val="0"/>
          <c:showPercent val="0"/>
          <c:showBubbleSize val="0"/>
        </c:dLbls>
        <c:smooth val="0"/>
        <c:axId val="1701800656"/>
        <c:axId val="2025056896"/>
      </c:lineChart>
      <c:dateAx>
        <c:axId val="1701800656"/>
        <c:scaling>
          <c:orientation val="minMax"/>
        </c:scaling>
        <c:delete val="0"/>
        <c:axPos val="b"/>
        <c:numFmt formatCode="yyyy" sourceLinked="0"/>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1"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crossAx val="2025056896"/>
        <c:crosses val="autoZero"/>
        <c:auto val="1"/>
        <c:lblOffset val="100"/>
        <c:baseTimeUnit val="months"/>
        <c:majorUnit val="60"/>
        <c:majorTimeUnit val="months"/>
        <c:minorUnit val="12"/>
        <c:minorTimeUnit val="months"/>
      </c:dateAx>
      <c:valAx>
        <c:axId val="2025056896"/>
        <c:scaling>
          <c:orientation val="minMax"/>
          <c:min val="6.0000000000000012E-2"/>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600" b="0"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crossAx val="1701800656"/>
        <c:crossesAt val="35796"/>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5396853106129961E-2"/>
          <c:y val="4.0179375940939038E-2"/>
          <c:w val="0.89760144859824342"/>
          <c:h val="0.78081373390695741"/>
        </c:manualLayout>
      </c:layout>
      <c:lineChart>
        <c:grouping val="standard"/>
        <c:varyColors val="0"/>
        <c:ser>
          <c:idx val="0"/>
          <c:order val="0"/>
          <c:tx>
            <c:v>Taxa de emprego 25-54</c:v>
          </c:tx>
          <c:spPr>
            <a:ln w="50800" cap="rnd">
              <a:solidFill>
                <a:srgbClr val="4F81BD"/>
              </a:solidFill>
              <a:round/>
            </a:ln>
            <a:effectLst/>
          </c:spPr>
          <c:marker>
            <c:symbol val="none"/>
          </c:marker>
          <c:cat>
            <c:numRef>
              <c:f>'FRED Graph'!$A$13:$A$84</c:f>
              <c:numCache>
                <c:formatCode>yyyy\-mm\-dd</c:formatCode>
                <c:ptCount val="72"/>
                <c:pt idx="0">
                  <c:v>38353</c:v>
                </c:pt>
                <c:pt idx="1">
                  <c:v>38443</c:v>
                </c:pt>
                <c:pt idx="2">
                  <c:v>38534</c:v>
                </c:pt>
                <c:pt idx="3">
                  <c:v>38626</c:v>
                </c:pt>
                <c:pt idx="4">
                  <c:v>38718</c:v>
                </c:pt>
                <c:pt idx="5">
                  <c:v>38808</c:v>
                </c:pt>
                <c:pt idx="6">
                  <c:v>38899</c:v>
                </c:pt>
                <c:pt idx="7">
                  <c:v>38991</c:v>
                </c:pt>
                <c:pt idx="8">
                  <c:v>39083</c:v>
                </c:pt>
                <c:pt idx="9">
                  <c:v>39173</c:v>
                </c:pt>
                <c:pt idx="10">
                  <c:v>39264</c:v>
                </c:pt>
                <c:pt idx="11">
                  <c:v>39356</c:v>
                </c:pt>
                <c:pt idx="12">
                  <c:v>39448</c:v>
                </c:pt>
                <c:pt idx="13">
                  <c:v>39539</c:v>
                </c:pt>
                <c:pt idx="14">
                  <c:v>39630</c:v>
                </c:pt>
                <c:pt idx="15">
                  <c:v>39722</c:v>
                </c:pt>
                <c:pt idx="16">
                  <c:v>39814</c:v>
                </c:pt>
                <c:pt idx="17">
                  <c:v>39904</c:v>
                </c:pt>
                <c:pt idx="18">
                  <c:v>39995</c:v>
                </c:pt>
                <c:pt idx="19">
                  <c:v>40087</c:v>
                </c:pt>
                <c:pt idx="20">
                  <c:v>40179</c:v>
                </c:pt>
                <c:pt idx="21">
                  <c:v>40269</c:v>
                </c:pt>
                <c:pt idx="22">
                  <c:v>40360</c:v>
                </c:pt>
                <c:pt idx="23">
                  <c:v>40452</c:v>
                </c:pt>
                <c:pt idx="24">
                  <c:v>40544</c:v>
                </c:pt>
                <c:pt idx="25">
                  <c:v>40634</c:v>
                </c:pt>
                <c:pt idx="26">
                  <c:v>40725</c:v>
                </c:pt>
                <c:pt idx="27">
                  <c:v>40817</c:v>
                </c:pt>
                <c:pt idx="28">
                  <c:v>40909</c:v>
                </c:pt>
                <c:pt idx="29">
                  <c:v>41000</c:v>
                </c:pt>
                <c:pt idx="30">
                  <c:v>41091</c:v>
                </c:pt>
                <c:pt idx="31">
                  <c:v>41183</c:v>
                </c:pt>
                <c:pt idx="32">
                  <c:v>41275</c:v>
                </c:pt>
                <c:pt idx="33">
                  <c:v>41365</c:v>
                </c:pt>
                <c:pt idx="34">
                  <c:v>41456</c:v>
                </c:pt>
                <c:pt idx="35">
                  <c:v>41548</c:v>
                </c:pt>
                <c:pt idx="36">
                  <c:v>41640</c:v>
                </c:pt>
                <c:pt idx="37">
                  <c:v>41730</c:v>
                </c:pt>
                <c:pt idx="38">
                  <c:v>41821</c:v>
                </c:pt>
                <c:pt idx="39">
                  <c:v>41913</c:v>
                </c:pt>
                <c:pt idx="40">
                  <c:v>42005</c:v>
                </c:pt>
                <c:pt idx="41">
                  <c:v>42095</c:v>
                </c:pt>
                <c:pt idx="42">
                  <c:v>42186</c:v>
                </c:pt>
                <c:pt idx="43">
                  <c:v>42278</c:v>
                </c:pt>
                <c:pt idx="44">
                  <c:v>42370</c:v>
                </c:pt>
                <c:pt idx="45">
                  <c:v>42461</c:v>
                </c:pt>
                <c:pt idx="46">
                  <c:v>42552</c:v>
                </c:pt>
                <c:pt idx="47">
                  <c:v>42644</c:v>
                </c:pt>
                <c:pt idx="48">
                  <c:v>42736</c:v>
                </c:pt>
                <c:pt idx="49">
                  <c:v>42826</c:v>
                </c:pt>
                <c:pt idx="50">
                  <c:v>42917</c:v>
                </c:pt>
                <c:pt idx="51">
                  <c:v>43009</c:v>
                </c:pt>
                <c:pt idx="52">
                  <c:v>43101</c:v>
                </c:pt>
                <c:pt idx="53">
                  <c:v>43191</c:v>
                </c:pt>
                <c:pt idx="54">
                  <c:v>43282</c:v>
                </c:pt>
                <c:pt idx="55">
                  <c:v>43374</c:v>
                </c:pt>
                <c:pt idx="56">
                  <c:v>43466</c:v>
                </c:pt>
                <c:pt idx="57">
                  <c:v>43556</c:v>
                </c:pt>
                <c:pt idx="58">
                  <c:v>43647</c:v>
                </c:pt>
                <c:pt idx="59">
                  <c:v>43739</c:v>
                </c:pt>
                <c:pt idx="60">
                  <c:v>43831</c:v>
                </c:pt>
                <c:pt idx="61">
                  <c:v>43922</c:v>
                </c:pt>
                <c:pt idx="62">
                  <c:v>44013</c:v>
                </c:pt>
                <c:pt idx="63">
                  <c:v>44105</c:v>
                </c:pt>
                <c:pt idx="64">
                  <c:v>44197</c:v>
                </c:pt>
                <c:pt idx="65">
                  <c:v>44287</c:v>
                </c:pt>
                <c:pt idx="66">
                  <c:v>44378</c:v>
                </c:pt>
                <c:pt idx="67">
                  <c:v>44470</c:v>
                </c:pt>
                <c:pt idx="68">
                  <c:v>44562</c:v>
                </c:pt>
                <c:pt idx="69">
                  <c:v>44652</c:v>
                </c:pt>
                <c:pt idx="70">
                  <c:v>44743</c:v>
                </c:pt>
                <c:pt idx="71">
                  <c:v>44835</c:v>
                </c:pt>
              </c:numCache>
            </c:numRef>
          </c:cat>
          <c:val>
            <c:numRef>
              <c:f>'FRED Graph'!$D$13:$D$84</c:f>
              <c:numCache>
                <c:formatCode>General</c:formatCode>
                <c:ptCount val="72"/>
                <c:pt idx="0">
                  <c:v>0.77002054344982895</c:v>
                </c:pt>
                <c:pt idx="1">
                  <c:v>0.77028615141615897</c:v>
                </c:pt>
                <c:pt idx="2">
                  <c:v>0.77155570759677905</c:v>
                </c:pt>
                <c:pt idx="3">
                  <c:v>0.77342652039846405</c:v>
                </c:pt>
                <c:pt idx="4">
                  <c:v>0.777448592554979</c:v>
                </c:pt>
                <c:pt idx="5">
                  <c:v>0.78079537796951992</c:v>
                </c:pt>
                <c:pt idx="6">
                  <c:v>0.78344354983183606</c:v>
                </c:pt>
                <c:pt idx="7">
                  <c:v>0.78492750662299104</c:v>
                </c:pt>
                <c:pt idx="8">
                  <c:v>0.78693221950339509</c:v>
                </c:pt>
                <c:pt idx="9">
                  <c:v>0.78926578805482506</c:v>
                </c:pt>
                <c:pt idx="10">
                  <c:v>0.79184513605955897</c:v>
                </c:pt>
                <c:pt idx="11">
                  <c:v>0.79327455775640998</c:v>
                </c:pt>
                <c:pt idx="12">
                  <c:v>0.79393890207890094</c:v>
                </c:pt>
                <c:pt idx="13">
                  <c:v>0.794080914280066</c:v>
                </c:pt>
                <c:pt idx="14">
                  <c:v>0.79426326257965196</c:v>
                </c:pt>
                <c:pt idx="15">
                  <c:v>0.79051296148678107</c:v>
                </c:pt>
                <c:pt idx="16">
                  <c:v>0.776847879900326</c:v>
                </c:pt>
                <c:pt idx="17">
                  <c:v>0.77236334501873705</c:v>
                </c:pt>
                <c:pt idx="18">
                  <c:v>0.77057395544726603</c:v>
                </c:pt>
                <c:pt idx="19">
                  <c:v>0.76960030776633603</c:v>
                </c:pt>
                <c:pt idx="20">
                  <c:v>0.76766455080048202</c:v>
                </c:pt>
                <c:pt idx="21">
                  <c:v>0.76798131014095805</c:v>
                </c:pt>
                <c:pt idx="22">
                  <c:v>0.76894805013510292</c:v>
                </c:pt>
                <c:pt idx="23">
                  <c:v>0.76911905244834999</c:v>
                </c:pt>
                <c:pt idx="24">
                  <c:v>0.76920780983181802</c:v>
                </c:pt>
                <c:pt idx="25">
                  <c:v>0.77004267977220098</c:v>
                </c:pt>
                <c:pt idx="26">
                  <c:v>0.76812378883742194</c:v>
                </c:pt>
                <c:pt idx="27">
                  <c:v>0.76552237836384607</c:v>
                </c:pt>
                <c:pt idx="28">
                  <c:v>0.76335497001811203</c:v>
                </c:pt>
                <c:pt idx="29">
                  <c:v>0.76141709633797006</c:v>
                </c:pt>
                <c:pt idx="30">
                  <c:v>0.76017322818394306</c:v>
                </c:pt>
                <c:pt idx="31">
                  <c:v>0.75743190691149909</c:v>
                </c:pt>
                <c:pt idx="32">
                  <c:v>0.75457090268275706</c:v>
                </c:pt>
                <c:pt idx="33">
                  <c:v>0.75357732728383797</c:v>
                </c:pt>
                <c:pt idx="34">
                  <c:v>0.75394199167937903</c:v>
                </c:pt>
                <c:pt idx="35">
                  <c:v>0.75466147589174992</c:v>
                </c:pt>
                <c:pt idx="36">
                  <c:v>0.75577132266930092</c:v>
                </c:pt>
                <c:pt idx="37">
                  <c:v>0.75713118935375501</c:v>
                </c:pt>
                <c:pt idx="38">
                  <c:v>0.75865458761333604</c:v>
                </c:pt>
                <c:pt idx="39">
                  <c:v>0.75906075698225606</c:v>
                </c:pt>
                <c:pt idx="40">
                  <c:v>0.76076125911264403</c:v>
                </c:pt>
                <c:pt idx="41">
                  <c:v>0.76189613317638705</c:v>
                </c:pt>
                <c:pt idx="42">
                  <c:v>0.76589820514463003</c:v>
                </c:pt>
                <c:pt idx="43">
                  <c:v>0.76662215107795006</c:v>
                </c:pt>
                <c:pt idx="44">
                  <c:v>0.76888836553656603</c:v>
                </c:pt>
                <c:pt idx="45">
                  <c:v>0.77054387288775894</c:v>
                </c:pt>
                <c:pt idx="46">
                  <c:v>0.77349489025777407</c:v>
                </c:pt>
                <c:pt idx="47">
                  <c:v>0.77437587588533507</c:v>
                </c:pt>
                <c:pt idx="48">
                  <c:v>0.77602488675960801</c:v>
                </c:pt>
                <c:pt idx="49">
                  <c:v>0.77872006099796909</c:v>
                </c:pt>
                <c:pt idx="50">
                  <c:v>0.78111233287790394</c:v>
                </c:pt>
                <c:pt idx="51">
                  <c:v>0.78279933058843898</c:v>
                </c:pt>
                <c:pt idx="52">
                  <c:v>0.78425100866203612</c:v>
                </c:pt>
                <c:pt idx="53">
                  <c:v>0.78787979256609797</c:v>
                </c:pt>
                <c:pt idx="54">
                  <c:v>0.79026131437438396</c:v>
                </c:pt>
                <c:pt idx="55">
                  <c:v>0.79048190957939601</c:v>
                </c:pt>
                <c:pt idx="56">
                  <c:v>0.79366279022271302</c:v>
                </c:pt>
                <c:pt idx="57">
                  <c:v>0.79751440809986907</c:v>
                </c:pt>
                <c:pt idx="58">
                  <c:v>0.79499118426799398</c:v>
                </c:pt>
                <c:pt idx="59">
                  <c:v>0.79461150800581093</c:v>
                </c:pt>
                <c:pt idx="60">
                  <c:v>0.7912185552138109</c:v>
                </c:pt>
                <c:pt idx="61">
                  <c:v>0.77801194868857604</c:v>
                </c:pt>
                <c:pt idx="62">
                  <c:v>0.77646808867640504</c:v>
                </c:pt>
                <c:pt idx="63">
                  <c:v>0.78164602769686298</c:v>
                </c:pt>
                <c:pt idx="64">
                  <c:v>0.78363432665597199</c:v>
                </c:pt>
                <c:pt idx="65">
                  <c:v>0.79388109028316611</c:v>
                </c:pt>
                <c:pt idx="66">
                  <c:v>0.80046170881656808</c:v>
                </c:pt>
                <c:pt idx="67">
                  <c:v>0.80559747845206597</c:v>
                </c:pt>
                <c:pt idx="68">
                  <c:v>0.80984779546500707</c:v>
                </c:pt>
                <c:pt idx="69">
                  <c:v>0.81209266198605701</c:v>
                </c:pt>
                <c:pt idx="70">
                  <c:v>0.81077262087745194</c:v>
                </c:pt>
                <c:pt idx="71">
                  <c:v>0.81104214178931699</c:v>
                </c:pt>
              </c:numCache>
            </c:numRef>
          </c:val>
          <c:smooth val="0"/>
          <c:extLst>
            <c:ext xmlns:c16="http://schemas.microsoft.com/office/drawing/2014/chart" uri="{C3380CC4-5D6E-409C-BE32-E72D297353CC}">
              <c16:uniqueId val="{00000000-D16F-4BD9-BA6D-D046998C0AAB}"/>
            </c:ext>
          </c:extLst>
        </c:ser>
        <c:ser>
          <c:idx val="1"/>
          <c:order val="1"/>
          <c:tx>
            <c:v>Taxa de emprego &gt;15</c:v>
          </c:tx>
          <c:spPr>
            <a:ln w="50800" cap="rnd">
              <a:solidFill>
                <a:srgbClr val="C00000"/>
              </a:solidFill>
              <a:round/>
            </a:ln>
            <a:effectLst/>
          </c:spPr>
          <c:marker>
            <c:symbol val="none"/>
          </c:marker>
          <c:cat>
            <c:numRef>
              <c:f>'FRED Graph'!$A$13:$A$84</c:f>
              <c:numCache>
                <c:formatCode>yyyy\-mm\-dd</c:formatCode>
                <c:ptCount val="72"/>
                <c:pt idx="0">
                  <c:v>38353</c:v>
                </c:pt>
                <c:pt idx="1">
                  <c:v>38443</c:v>
                </c:pt>
                <c:pt idx="2">
                  <c:v>38534</c:v>
                </c:pt>
                <c:pt idx="3">
                  <c:v>38626</c:v>
                </c:pt>
                <c:pt idx="4">
                  <c:v>38718</c:v>
                </c:pt>
                <c:pt idx="5">
                  <c:v>38808</c:v>
                </c:pt>
                <c:pt idx="6">
                  <c:v>38899</c:v>
                </c:pt>
                <c:pt idx="7">
                  <c:v>38991</c:v>
                </c:pt>
                <c:pt idx="8">
                  <c:v>39083</c:v>
                </c:pt>
                <c:pt idx="9">
                  <c:v>39173</c:v>
                </c:pt>
                <c:pt idx="10">
                  <c:v>39264</c:v>
                </c:pt>
                <c:pt idx="11">
                  <c:v>39356</c:v>
                </c:pt>
                <c:pt idx="12">
                  <c:v>39448</c:v>
                </c:pt>
                <c:pt idx="13">
                  <c:v>39539</c:v>
                </c:pt>
                <c:pt idx="14">
                  <c:v>39630</c:v>
                </c:pt>
                <c:pt idx="15">
                  <c:v>39722</c:v>
                </c:pt>
                <c:pt idx="16">
                  <c:v>39814</c:v>
                </c:pt>
                <c:pt idx="17">
                  <c:v>39904</c:v>
                </c:pt>
                <c:pt idx="18">
                  <c:v>39995</c:v>
                </c:pt>
                <c:pt idx="19">
                  <c:v>40087</c:v>
                </c:pt>
                <c:pt idx="20">
                  <c:v>40179</c:v>
                </c:pt>
                <c:pt idx="21">
                  <c:v>40269</c:v>
                </c:pt>
                <c:pt idx="22">
                  <c:v>40360</c:v>
                </c:pt>
                <c:pt idx="23">
                  <c:v>40452</c:v>
                </c:pt>
                <c:pt idx="24">
                  <c:v>40544</c:v>
                </c:pt>
                <c:pt idx="25">
                  <c:v>40634</c:v>
                </c:pt>
                <c:pt idx="26">
                  <c:v>40725</c:v>
                </c:pt>
                <c:pt idx="27">
                  <c:v>40817</c:v>
                </c:pt>
                <c:pt idx="28">
                  <c:v>40909</c:v>
                </c:pt>
                <c:pt idx="29">
                  <c:v>41000</c:v>
                </c:pt>
                <c:pt idx="30">
                  <c:v>41091</c:v>
                </c:pt>
                <c:pt idx="31">
                  <c:v>41183</c:v>
                </c:pt>
                <c:pt idx="32">
                  <c:v>41275</c:v>
                </c:pt>
                <c:pt idx="33">
                  <c:v>41365</c:v>
                </c:pt>
                <c:pt idx="34">
                  <c:v>41456</c:v>
                </c:pt>
                <c:pt idx="35">
                  <c:v>41548</c:v>
                </c:pt>
                <c:pt idx="36">
                  <c:v>41640</c:v>
                </c:pt>
                <c:pt idx="37">
                  <c:v>41730</c:v>
                </c:pt>
                <c:pt idx="38">
                  <c:v>41821</c:v>
                </c:pt>
                <c:pt idx="39">
                  <c:v>41913</c:v>
                </c:pt>
                <c:pt idx="40">
                  <c:v>42005</c:v>
                </c:pt>
                <c:pt idx="41">
                  <c:v>42095</c:v>
                </c:pt>
                <c:pt idx="42">
                  <c:v>42186</c:v>
                </c:pt>
                <c:pt idx="43">
                  <c:v>42278</c:v>
                </c:pt>
                <c:pt idx="44">
                  <c:v>42370</c:v>
                </c:pt>
                <c:pt idx="45">
                  <c:v>42461</c:v>
                </c:pt>
                <c:pt idx="46">
                  <c:v>42552</c:v>
                </c:pt>
                <c:pt idx="47">
                  <c:v>42644</c:v>
                </c:pt>
                <c:pt idx="48">
                  <c:v>42736</c:v>
                </c:pt>
                <c:pt idx="49">
                  <c:v>42826</c:v>
                </c:pt>
                <c:pt idx="50">
                  <c:v>42917</c:v>
                </c:pt>
                <c:pt idx="51">
                  <c:v>43009</c:v>
                </c:pt>
                <c:pt idx="52">
                  <c:v>43101</c:v>
                </c:pt>
                <c:pt idx="53">
                  <c:v>43191</c:v>
                </c:pt>
                <c:pt idx="54">
                  <c:v>43282</c:v>
                </c:pt>
                <c:pt idx="55">
                  <c:v>43374</c:v>
                </c:pt>
                <c:pt idx="56">
                  <c:v>43466</c:v>
                </c:pt>
                <c:pt idx="57">
                  <c:v>43556</c:v>
                </c:pt>
                <c:pt idx="58">
                  <c:v>43647</c:v>
                </c:pt>
                <c:pt idx="59">
                  <c:v>43739</c:v>
                </c:pt>
                <c:pt idx="60">
                  <c:v>43831</c:v>
                </c:pt>
                <c:pt idx="61">
                  <c:v>43922</c:v>
                </c:pt>
                <c:pt idx="62">
                  <c:v>44013</c:v>
                </c:pt>
                <c:pt idx="63">
                  <c:v>44105</c:v>
                </c:pt>
                <c:pt idx="64">
                  <c:v>44197</c:v>
                </c:pt>
                <c:pt idx="65">
                  <c:v>44287</c:v>
                </c:pt>
                <c:pt idx="66">
                  <c:v>44378</c:v>
                </c:pt>
                <c:pt idx="67">
                  <c:v>44470</c:v>
                </c:pt>
                <c:pt idx="68">
                  <c:v>44562</c:v>
                </c:pt>
                <c:pt idx="69">
                  <c:v>44652</c:v>
                </c:pt>
                <c:pt idx="70">
                  <c:v>44743</c:v>
                </c:pt>
                <c:pt idx="71">
                  <c:v>44835</c:v>
                </c:pt>
              </c:numCache>
            </c:numRef>
          </c:cat>
          <c:val>
            <c:numRef>
              <c:f>'FRED Graph'!$E$13:$E$84</c:f>
              <c:numCache>
                <c:formatCode>General</c:formatCode>
                <c:ptCount val="72"/>
                <c:pt idx="0">
                  <c:v>0.63212893613594501</c:v>
                </c:pt>
                <c:pt idx="1">
                  <c:v>0.633206231554027</c:v>
                </c:pt>
                <c:pt idx="2">
                  <c:v>0.63450563393728998</c:v>
                </c:pt>
                <c:pt idx="3">
                  <c:v>0.63671113046552696</c:v>
                </c:pt>
                <c:pt idx="4">
                  <c:v>0.64005035156260204</c:v>
                </c:pt>
                <c:pt idx="5">
                  <c:v>0.642976279789506</c:v>
                </c:pt>
                <c:pt idx="6">
                  <c:v>0.64535592652201801</c:v>
                </c:pt>
                <c:pt idx="7">
                  <c:v>0.64762979683894895</c:v>
                </c:pt>
                <c:pt idx="8">
                  <c:v>0.65021676466275802</c:v>
                </c:pt>
                <c:pt idx="9">
                  <c:v>0.6531374022507821</c:v>
                </c:pt>
                <c:pt idx="10">
                  <c:v>0.655938112983669</c:v>
                </c:pt>
                <c:pt idx="11">
                  <c:v>0.65696932150905896</c:v>
                </c:pt>
                <c:pt idx="12">
                  <c:v>0.65823720267592511</c:v>
                </c:pt>
                <c:pt idx="13">
                  <c:v>0.65818669194701096</c:v>
                </c:pt>
                <c:pt idx="14">
                  <c:v>0.6584668796297809</c:v>
                </c:pt>
                <c:pt idx="15">
                  <c:v>0.65529855633336198</c:v>
                </c:pt>
                <c:pt idx="16">
                  <c:v>0.65512955080054303</c:v>
                </c:pt>
                <c:pt idx="17">
                  <c:v>0.65202510143307091</c:v>
                </c:pt>
                <c:pt idx="18">
                  <c:v>0.65001133262405308</c:v>
                </c:pt>
                <c:pt idx="19">
                  <c:v>0.64852296523509811</c:v>
                </c:pt>
                <c:pt idx="20">
                  <c:v>0.64748222568224312</c:v>
                </c:pt>
                <c:pt idx="21">
                  <c:v>0.64710471024415095</c:v>
                </c:pt>
                <c:pt idx="22">
                  <c:v>0.64847755934249707</c:v>
                </c:pt>
                <c:pt idx="23">
                  <c:v>0.64867988624592299</c:v>
                </c:pt>
                <c:pt idx="24">
                  <c:v>0.6491392098414821</c:v>
                </c:pt>
                <c:pt idx="25">
                  <c:v>0.65020576021269405</c:v>
                </c:pt>
                <c:pt idx="26">
                  <c:v>0.64946084121779291</c:v>
                </c:pt>
                <c:pt idx="27">
                  <c:v>0.64781616913305795</c:v>
                </c:pt>
                <c:pt idx="28">
                  <c:v>0.64611066826719599</c:v>
                </c:pt>
                <c:pt idx="29">
                  <c:v>0.64494355299816408</c:v>
                </c:pt>
                <c:pt idx="30">
                  <c:v>0.64460972286172602</c:v>
                </c:pt>
                <c:pt idx="31">
                  <c:v>0.64218525068903698</c:v>
                </c:pt>
                <c:pt idx="32">
                  <c:v>0.64095115621889809</c:v>
                </c:pt>
                <c:pt idx="33">
                  <c:v>0.64076133407021596</c:v>
                </c:pt>
                <c:pt idx="34">
                  <c:v>0.64165116613557993</c:v>
                </c:pt>
                <c:pt idx="35">
                  <c:v>0.641701541418774</c:v>
                </c:pt>
                <c:pt idx="36">
                  <c:v>0.64040429067277205</c:v>
                </c:pt>
                <c:pt idx="37">
                  <c:v>0.64187903997692297</c:v>
                </c:pt>
                <c:pt idx="38">
                  <c:v>0.64358568660784399</c:v>
                </c:pt>
                <c:pt idx="39">
                  <c:v>0.64413599712523606</c:v>
                </c:pt>
                <c:pt idx="40">
                  <c:v>0.64663932375982403</c:v>
                </c:pt>
                <c:pt idx="41">
                  <c:v>0.64827582997184396</c:v>
                </c:pt>
                <c:pt idx="42">
                  <c:v>0.65107457050811302</c:v>
                </c:pt>
                <c:pt idx="43">
                  <c:v>0.652184021558742</c:v>
                </c:pt>
                <c:pt idx="44">
                  <c:v>0.65554924159466399</c:v>
                </c:pt>
                <c:pt idx="45">
                  <c:v>0.65812171241082795</c:v>
                </c:pt>
                <c:pt idx="46">
                  <c:v>0.6608680832109729</c:v>
                </c:pt>
                <c:pt idx="47">
                  <c:v>0.66154240389667096</c:v>
                </c:pt>
                <c:pt idx="48">
                  <c:v>0.66438387372218699</c:v>
                </c:pt>
                <c:pt idx="49">
                  <c:v>0.66787685439449807</c:v>
                </c:pt>
                <c:pt idx="50">
                  <c:v>0.67012079760279908</c:v>
                </c:pt>
                <c:pt idx="51">
                  <c:v>0.672577348126005</c:v>
                </c:pt>
                <c:pt idx="52">
                  <c:v>0.67465103694790496</c:v>
                </c:pt>
                <c:pt idx="53">
                  <c:v>0.677862182668445</c:v>
                </c:pt>
                <c:pt idx="54">
                  <c:v>0.67992731482354396</c:v>
                </c:pt>
                <c:pt idx="55">
                  <c:v>0.68077614387585994</c:v>
                </c:pt>
                <c:pt idx="56">
                  <c:v>0.68383761252562802</c:v>
                </c:pt>
                <c:pt idx="57">
                  <c:v>0.68803911966021902</c:v>
                </c:pt>
                <c:pt idx="58">
                  <c:v>0.68457191367685699</c:v>
                </c:pt>
                <c:pt idx="59">
                  <c:v>0.68521460997780803</c:v>
                </c:pt>
                <c:pt idx="60">
                  <c:v>0.68274871701919193</c:v>
                </c:pt>
                <c:pt idx="61">
                  <c:v>0.66663860464611602</c:v>
                </c:pt>
                <c:pt idx="62">
                  <c:v>0.66815560118709205</c:v>
                </c:pt>
                <c:pt idx="63">
                  <c:v>0.67128329456564595</c:v>
                </c:pt>
                <c:pt idx="64">
                  <c:v>0.66727380658148605</c:v>
                </c:pt>
                <c:pt idx="65">
                  <c:v>0.67738279180004601</c:v>
                </c:pt>
                <c:pt idx="66">
                  <c:v>0.68313548795937096</c:v>
                </c:pt>
                <c:pt idx="67">
                  <c:v>0.68793962939169506</c:v>
                </c:pt>
                <c:pt idx="68">
                  <c:v>0.69308576208749795</c:v>
                </c:pt>
                <c:pt idx="69">
                  <c:v>0.69604472317427091</c:v>
                </c:pt>
                <c:pt idx="70">
                  <c:v>0.69431217153642</c:v>
                </c:pt>
                <c:pt idx="71">
                  <c:v>0.69591355197506399</c:v>
                </c:pt>
              </c:numCache>
            </c:numRef>
          </c:val>
          <c:smooth val="0"/>
          <c:extLst>
            <c:ext xmlns:c16="http://schemas.microsoft.com/office/drawing/2014/chart" uri="{C3380CC4-5D6E-409C-BE32-E72D297353CC}">
              <c16:uniqueId val="{00000001-D16F-4BD9-BA6D-D046998C0AAB}"/>
            </c:ext>
          </c:extLst>
        </c:ser>
        <c:dLbls>
          <c:showLegendKey val="0"/>
          <c:showVal val="0"/>
          <c:showCatName val="0"/>
          <c:showSerName val="0"/>
          <c:showPercent val="0"/>
          <c:showBubbleSize val="0"/>
        </c:dLbls>
        <c:smooth val="0"/>
        <c:axId val="1701818288"/>
        <c:axId val="1610202080"/>
      </c:lineChart>
      <c:dateAx>
        <c:axId val="1701818288"/>
        <c:scaling>
          <c:orientation val="minMax"/>
        </c:scaling>
        <c:delete val="0"/>
        <c:axPos val="b"/>
        <c:numFmt formatCode="yyyy" sourceLinked="0"/>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1"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crossAx val="1610202080"/>
        <c:crosses val="autoZero"/>
        <c:auto val="1"/>
        <c:lblOffset val="100"/>
        <c:baseTimeUnit val="months"/>
        <c:majorUnit val="48"/>
        <c:majorTimeUnit val="months"/>
      </c:dateAx>
      <c:valAx>
        <c:axId val="1610202080"/>
        <c:scaling>
          <c:orientation val="minMax"/>
          <c:min val="0.60000000000000009"/>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600" b="1"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crossAx val="170181828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600" b="1"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v>Global Supply Chain Pressure Index</c:v>
          </c:tx>
          <c:spPr>
            <a:ln w="50800" cap="rnd">
              <a:solidFill>
                <a:schemeClr val="accent1"/>
              </a:solidFill>
              <a:round/>
            </a:ln>
            <a:effectLst/>
          </c:spPr>
          <c:marker>
            <c:symbol val="none"/>
          </c:marker>
          <c:cat>
            <c:numRef>
              <c:f>'GSCPI Monthly Data'!$C$6:$C$313</c:f>
              <c:numCache>
                <c:formatCode>mmm\-yy</c:formatCode>
                <c:ptCount val="308"/>
                <c:pt idx="0">
                  <c:v>35796</c:v>
                </c:pt>
                <c:pt idx="1">
                  <c:v>35827</c:v>
                </c:pt>
                <c:pt idx="2">
                  <c:v>35855</c:v>
                </c:pt>
                <c:pt idx="3">
                  <c:v>35886</c:v>
                </c:pt>
                <c:pt idx="4">
                  <c:v>35916</c:v>
                </c:pt>
                <c:pt idx="5">
                  <c:v>35947</c:v>
                </c:pt>
                <c:pt idx="6">
                  <c:v>35977</c:v>
                </c:pt>
                <c:pt idx="7">
                  <c:v>36008</c:v>
                </c:pt>
                <c:pt idx="8">
                  <c:v>36039</c:v>
                </c:pt>
                <c:pt idx="9">
                  <c:v>36069</c:v>
                </c:pt>
                <c:pt idx="10">
                  <c:v>36100</c:v>
                </c:pt>
                <c:pt idx="11">
                  <c:v>36130</c:v>
                </c:pt>
                <c:pt idx="12">
                  <c:v>36161</c:v>
                </c:pt>
                <c:pt idx="13">
                  <c:v>36192</c:v>
                </c:pt>
                <c:pt idx="14">
                  <c:v>36220</c:v>
                </c:pt>
                <c:pt idx="15">
                  <c:v>36251</c:v>
                </c:pt>
                <c:pt idx="16">
                  <c:v>36281</c:v>
                </c:pt>
                <c:pt idx="17">
                  <c:v>36312</c:v>
                </c:pt>
                <c:pt idx="18">
                  <c:v>36342</c:v>
                </c:pt>
                <c:pt idx="19">
                  <c:v>36373</c:v>
                </c:pt>
                <c:pt idx="20">
                  <c:v>36404</c:v>
                </c:pt>
                <c:pt idx="21">
                  <c:v>36434</c:v>
                </c:pt>
                <c:pt idx="22">
                  <c:v>36465</c:v>
                </c:pt>
                <c:pt idx="23">
                  <c:v>36495</c:v>
                </c:pt>
                <c:pt idx="24">
                  <c:v>36526</c:v>
                </c:pt>
                <c:pt idx="25">
                  <c:v>36557</c:v>
                </c:pt>
                <c:pt idx="26">
                  <c:v>36586</c:v>
                </c:pt>
                <c:pt idx="27">
                  <c:v>36617</c:v>
                </c:pt>
                <c:pt idx="28">
                  <c:v>36647</c:v>
                </c:pt>
                <c:pt idx="29">
                  <c:v>36678</c:v>
                </c:pt>
                <c:pt idx="30">
                  <c:v>36708</c:v>
                </c:pt>
                <c:pt idx="31">
                  <c:v>36739</c:v>
                </c:pt>
                <c:pt idx="32">
                  <c:v>36770</c:v>
                </c:pt>
                <c:pt idx="33">
                  <c:v>36800</c:v>
                </c:pt>
                <c:pt idx="34">
                  <c:v>36831</c:v>
                </c:pt>
                <c:pt idx="35">
                  <c:v>36861</c:v>
                </c:pt>
                <c:pt idx="36">
                  <c:v>36892</c:v>
                </c:pt>
                <c:pt idx="37">
                  <c:v>36923</c:v>
                </c:pt>
                <c:pt idx="38">
                  <c:v>36951</c:v>
                </c:pt>
                <c:pt idx="39">
                  <c:v>36982</c:v>
                </c:pt>
                <c:pt idx="40">
                  <c:v>37012</c:v>
                </c:pt>
                <c:pt idx="41">
                  <c:v>37043</c:v>
                </c:pt>
                <c:pt idx="42">
                  <c:v>37073</c:v>
                </c:pt>
                <c:pt idx="43">
                  <c:v>37104</c:v>
                </c:pt>
                <c:pt idx="44">
                  <c:v>37135</c:v>
                </c:pt>
                <c:pt idx="45">
                  <c:v>37165</c:v>
                </c:pt>
                <c:pt idx="46">
                  <c:v>37196</c:v>
                </c:pt>
                <c:pt idx="47">
                  <c:v>37226</c:v>
                </c:pt>
                <c:pt idx="48">
                  <c:v>37257</c:v>
                </c:pt>
                <c:pt idx="49">
                  <c:v>37288</c:v>
                </c:pt>
                <c:pt idx="50">
                  <c:v>37316</c:v>
                </c:pt>
                <c:pt idx="51">
                  <c:v>37347</c:v>
                </c:pt>
                <c:pt idx="52">
                  <c:v>37377</c:v>
                </c:pt>
                <c:pt idx="53">
                  <c:v>37408</c:v>
                </c:pt>
                <c:pt idx="54">
                  <c:v>37438</c:v>
                </c:pt>
                <c:pt idx="55">
                  <c:v>37469</c:v>
                </c:pt>
                <c:pt idx="56">
                  <c:v>37500</c:v>
                </c:pt>
                <c:pt idx="57">
                  <c:v>37530</c:v>
                </c:pt>
                <c:pt idx="58">
                  <c:v>37561</c:v>
                </c:pt>
                <c:pt idx="59">
                  <c:v>37591</c:v>
                </c:pt>
                <c:pt idx="60">
                  <c:v>37622</c:v>
                </c:pt>
                <c:pt idx="61">
                  <c:v>37653</c:v>
                </c:pt>
                <c:pt idx="62">
                  <c:v>37681</c:v>
                </c:pt>
                <c:pt idx="63">
                  <c:v>37712</c:v>
                </c:pt>
                <c:pt idx="64">
                  <c:v>37742</c:v>
                </c:pt>
                <c:pt idx="65">
                  <c:v>37773</c:v>
                </c:pt>
                <c:pt idx="66">
                  <c:v>37803</c:v>
                </c:pt>
                <c:pt idx="67">
                  <c:v>37834</c:v>
                </c:pt>
                <c:pt idx="68">
                  <c:v>37865</c:v>
                </c:pt>
                <c:pt idx="69">
                  <c:v>37895</c:v>
                </c:pt>
                <c:pt idx="70">
                  <c:v>37926</c:v>
                </c:pt>
                <c:pt idx="71">
                  <c:v>37956</c:v>
                </c:pt>
                <c:pt idx="72">
                  <c:v>37987</c:v>
                </c:pt>
                <c:pt idx="73">
                  <c:v>38018</c:v>
                </c:pt>
                <c:pt idx="74">
                  <c:v>38047</c:v>
                </c:pt>
                <c:pt idx="75">
                  <c:v>38078</c:v>
                </c:pt>
                <c:pt idx="76">
                  <c:v>38108</c:v>
                </c:pt>
                <c:pt idx="77">
                  <c:v>38139</c:v>
                </c:pt>
                <c:pt idx="78">
                  <c:v>38169</c:v>
                </c:pt>
                <c:pt idx="79">
                  <c:v>38200</c:v>
                </c:pt>
                <c:pt idx="80">
                  <c:v>38231</c:v>
                </c:pt>
                <c:pt idx="81">
                  <c:v>38261</c:v>
                </c:pt>
                <c:pt idx="82">
                  <c:v>38292</c:v>
                </c:pt>
                <c:pt idx="83">
                  <c:v>38322</c:v>
                </c:pt>
                <c:pt idx="84">
                  <c:v>38353</c:v>
                </c:pt>
                <c:pt idx="85">
                  <c:v>38384</c:v>
                </c:pt>
                <c:pt idx="86">
                  <c:v>38412</c:v>
                </c:pt>
                <c:pt idx="87">
                  <c:v>38443</c:v>
                </c:pt>
                <c:pt idx="88">
                  <c:v>38473</c:v>
                </c:pt>
                <c:pt idx="89">
                  <c:v>38504</c:v>
                </c:pt>
                <c:pt idx="90">
                  <c:v>38534</c:v>
                </c:pt>
                <c:pt idx="91">
                  <c:v>38565</c:v>
                </c:pt>
                <c:pt idx="92">
                  <c:v>38596</c:v>
                </c:pt>
                <c:pt idx="93">
                  <c:v>38626</c:v>
                </c:pt>
                <c:pt idx="94">
                  <c:v>38657</c:v>
                </c:pt>
                <c:pt idx="95">
                  <c:v>38687</c:v>
                </c:pt>
                <c:pt idx="96">
                  <c:v>38718</c:v>
                </c:pt>
                <c:pt idx="97">
                  <c:v>38749</c:v>
                </c:pt>
                <c:pt idx="98">
                  <c:v>38777</c:v>
                </c:pt>
                <c:pt idx="99">
                  <c:v>38808</c:v>
                </c:pt>
                <c:pt idx="100">
                  <c:v>38838</c:v>
                </c:pt>
                <c:pt idx="101">
                  <c:v>38869</c:v>
                </c:pt>
                <c:pt idx="102">
                  <c:v>38899</c:v>
                </c:pt>
                <c:pt idx="103">
                  <c:v>38930</c:v>
                </c:pt>
                <c:pt idx="104">
                  <c:v>38961</c:v>
                </c:pt>
                <c:pt idx="105">
                  <c:v>38991</c:v>
                </c:pt>
                <c:pt idx="106">
                  <c:v>39022</c:v>
                </c:pt>
                <c:pt idx="107">
                  <c:v>39052</c:v>
                </c:pt>
                <c:pt idx="108">
                  <c:v>39083</c:v>
                </c:pt>
                <c:pt idx="109">
                  <c:v>39114</c:v>
                </c:pt>
                <c:pt idx="110">
                  <c:v>39142</c:v>
                </c:pt>
                <c:pt idx="111">
                  <c:v>39173</c:v>
                </c:pt>
                <c:pt idx="112">
                  <c:v>39203</c:v>
                </c:pt>
                <c:pt idx="113">
                  <c:v>39234</c:v>
                </c:pt>
                <c:pt idx="114">
                  <c:v>39264</c:v>
                </c:pt>
                <c:pt idx="115">
                  <c:v>39295</c:v>
                </c:pt>
                <c:pt idx="116">
                  <c:v>39326</c:v>
                </c:pt>
                <c:pt idx="117">
                  <c:v>39356</c:v>
                </c:pt>
                <c:pt idx="118">
                  <c:v>39387</c:v>
                </c:pt>
                <c:pt idx="119">
                  <c:v>39417</c:v>
                </c:pt>
                <c:pt idx="120">
                  <c:v>39448</c:v>
                </c:pt>
                <c:pt idx="121">
                  <c:v>39479</c:v>
                </c:pt>
                <c:pt idx="122">
                  <c:v>39508</c:v>
                </c:pt>
                <c:pt idx="123">
                  <c:v>39539</c:v>
                </c:pt>
                <c:pt idx="124">
                  <c:v>39569</c:v>
                </c:pt>
                <c:pt idx="125">
                  <c:v>39600</c:v>
                </c:pt>
                <c:pt idx="126">
                  <c:v>39630</c:v>
                </c:pt>
                <c:pt idx="127">
                  <c:v>39661</c:v>
                </c:pt>
                <c:pt idx="128">
                  <c:v>39692</c:v>
                </c:pt>
                <c:pt idx="129">
                  <c:v>39722</c:v>
                </c:pt>
                <c:pt idx="130">
                  <c:v>39753</c:v>
                </c:pt>
                <c:pt idx="131">
                  <c:v>39783</c:v>
                </c:pt>
                <c:pt idx="132">
                  <c:v>39814</c:v>
                </c:pt>
                <c:pt idx="133">
                  <c:v>39845</c:v>
                </c:pt>
                <c:pt idx="134">
                  <c:v>39873</c:v>
                </c:pt>
                <c:pt idx="135">
                  <c:v>39904</c:v>
                </c:pt>
                <c:pt idx="136">
                  <c:v>39934</c:v>
                </c:pt>
                <c:pt idx="137">
                  <c:v>39965</c:v>
                </c:pt>
                <c:pt idx="138">
                  <c:v>39995</c:v>
                </c:pt>
                <c:pt idx="139">
                  <c:v>40026</c:v>
                </c:pt>
                <c:pt idx="140">
                  <c:v>40057</c:v>
                </c:pt>
                <c:pt idx="141">
                  <c:v>40087</c:v>
                </c:pt>
                <c:pt idx="142">
                  <c:v>40118</c:v>
                </c:pt>
                <c:pt idx="143">
                  <c:v>40148</c:v>
                </c:pt>
                <c:pt idx="144">
                  <c:v>40179</c:v>
                </c:pt>
                <c:pt idx="145">
                  <c:v>40210</c:v>
                </c:pt>
                <c:pt idx="146">
                  <c:v>40238</c:v>
                </c:pt>
                <c:pt idx="147">
                  <c:v>40269</c:v>
                </c:pt>
                <c:pt idx="148">
                  <c:v>40299</c:v>
                </c:pt>
                <c:pt idx="149">
                  <c:v>40330</c:v>
                </c:pt>
                <c:pt idx="150">
                  <c:v>40360</c:v>
                </c:pt>
                <c:pt idx="151">
                  <c:v>40391</c:v>
                </c:pt>
                <c:pt idx="152">
                  <c:v>40422</c:v>
                </c:pt>
                <c:pt idx="153">
                  <c:v>40452</c:v>
                </c:pt>
                <c:pt idx="154">
                  <c:v>40483</c:v>
                </c:pt>
                <c:pt idx="155">
                  <c:v>40513</c:v>
                </c:pt>
                <c:pt idx="156">
                  <c:v>40544</c:v>
                </c:pt>
                <c:pt idx="157">
                  <c:v>40575</c:v>
                </c:pt>
                <c:pt idx="158">
                  <c:v>40603</c:v>
                </c:pt>
                <c:pt idx="159">
                  <c:v>40634</c:v>
                </c:pt>
                <c:pt idx="160">
                  <c:v>40664</c:v>
                </c:pt>
                <c:pt idx="161">
                  <c:v>40695</c:v>
                </c:pt>
                <c:pt idx="162">
                  <c:v>40725</c:v>
                </c:pt>
                <c:pt idx="163">
                  <c:v>40756</c:v>
                </c:pt>
                <c:pt idx="164">
                  <c:v>40787</c:v>
                </c:pt>
                <c:pt idx="165">
                  <c:v>40817</c:v>
                </c:pt>
                <c:pt idx="166">
                  <c:v>40848</c:v>
                </c:pt>
                <c:pt idx="167">
                  <c:v>40878</c:v>
                </c:pt>
                <c:pt idx="168">
                  <c:v>40909</c:v>
                </c:pt>
                <c:pt idx="169">
                  <c:v>40940</c:v>
                </c:pt>
                <c:pt idx="170">
                  <c:v>40969</c:v>
                </c:pt>
                <c:pt idx="171">
                  <c:v>41000</c:v>
                </c:pt>
                <c:pt idx="172">
                  <c:v>41030</c:v>
                </c:pt>
                <c:pt idx="173">
                  <c:v>41061</c:v>
                </c:pt>
                <c:pt idx="174">
                  <c:v>41091</c:v>
                </c:pt>
                <c:pt idx="175">
                  <c:v>41122</c:v>
                </c:pt>
                <c:pt idx="176">
                  <c:v>41153</c:v>
                </c:pt>
                <c:pt idx="177">
                  <c:v>41183</c:v>
                </c:pt>
                <c:pt idx="178">
                  <c:v>41214</c:v>
                </c:pt>
                <c:pt idx="179">
                  <c:v>41244</c:v>
                </c:pt>
                <c:pt idx="180">
                  <c:v>41275</c:v>
                </c:pt>
                <c:pt idx="181">
                  <c:v>41306</c:v>
                </c:pt>
                <c:pt idx="182">
                  <c:v>41334</c:v>
                </c:pt>
                <c:pt idx="183">
                  <c:v>41365</c:v>
                </c:pt>
                <c:pt idx="184">
                  <c:v>41395</c:v>
                </c:pt>
                <c:pt idx="185">
                  <c:v>41426</c:v>
                </c:pt>
                <c:pt idx="186">
                  <c:v>41456</c:v>
                </c:pt>
                <c:pt idx="187">
                  <c:v>41487</c:v>
                </c:pt>
                <c:pt idx="188">
                  <c:v>41518</c:v>
                </c:pt>
                <c:pt idx="189">
                  <c:v>41548</c:v>
                </c:pt>
                <c:pt idx="190">
                  <c:v>41579</c:v>
                </c:pt>
                <c:pt idx="191">
                  <c:v>41609</c:v>
                </c:pt>
                <c:pt idx="192">
                  <c:v>41640</c:v>
                </c:pt>
                <c:pt idx="193">
                  <c:v>41671</c:v>
                </c:pt>
                <c:pt idx="194">
                  <c:v>41699</c:v>
                </c:pt>
                <c:pt idx="195">
                  <c:v>41730</c:v>
                </c:pt>
                <c:pt idx="196">
                  <c:v>41760</c:v>
                </c:pt>
                <c:pt idx="197">
                  <c:v>41791</c:v>
                </c:pt>
                <c:pt idx="198">
                  <c:v>41821</c:v>
                </c:pt>
                <c:pt idx="199">
                  <c:v>41852</c:v>
                </c:pt>
                <c:pt idx="200">
                  <c:v>41883</c:v>
                </c:pt>
                <c:pt idx="201">
                  <c:v>41913</c:v>
                </c:pt>
                <c:pt idx="202">
                  <c:v>41944</c:v>
                </c:pt>
                <c:pt idx="203">
                  <c:v>41974</c:v>
                </c:pt>
                <c:pt idx="204">
                  <c:v>42005</c:v>
                </c:pt>
                <c:pt idx="205">
                  <c:v>42036</c:v>
                </c:pt>
                <c:pt idx="206">
                  <c:v>42064</c:v>
                </c:pt>
                <c:pt idx="207">
                  <c:v>42095</c:v>
                </c:pt>
                <c:pt idx="208">
                  <c:v>42125</c:v>
                </c:pt>
                <c:pt idx="209">
                  <c:v>42156</c:v>
                </c:pt>
                <c:pt idx="210">
                  <c:v>42186</c:v>
                </c:pt>
                <c:pt idx="211">
                  <c:v>42217</c:v>
                </c:pt>
                <c:pt idx="212">
                  <c:v>42248</c:v>
                </c:pt>
                <c:pt idx="213">
                  <c:v>42278</c:v>
                </c:pt>
                <c:pt idx="214">
                  <c:v>42309</c:v>
                </c:pt>
                <c:pt idx="215">
                  <c:v>42339</c:v>
                </c:pt>
                <c:pt idx="216">
                  <c:v>42370</c:v>
                </c:pt>
                <c:pt idx="217">
                  <c:v>42401</c:v>
                </c:pt>
                <c:pt idx="218">
                  <c:v>42430</c:v>
                </c:pt>
                <c:pt idx="219">
                  <c:v>42461</c:v>
                </c:pt>
                <c:pt idx="220">
                  <c:v>42491</c:v>
                </c:pt>
                <c:pt idx="221">
                  <c:v>42522</c:v>
                </c:pt>
                <c:pt idx="222">
                  <c:v>42552</c:v>
                </c:pt>
                <c:pt idx="223">
                  <c:v>42583</c:v>
                </c:pt>
                <c:pt idx="224">
                  <c:v>42614</c:v>
                </c:pt>
                <c:pt idx="225">
                  <c:v>42644</c:v>
                </c:pt>
                <c:pt idx="226">
                  <c:v>42675</c:v>
                </c:pt>
                <c:pt idx="227">
                  <c:v>42705</c:v>
                </c:pt>
                <c:pt idx="228">
                  <c:v>42736</c:v>
                </c:pt>
                <c:pt idx="229">
                  <c:v>42767</c:v>
                </c:pt>
                <c:pt idx="230">
                  <c:v>42795</c:v>
                </c:pt>
                <c:pt idx="231">
                  <c:v>42826</c:v>
                </c:pt>
                <c:pt idx="232">
                  <c:v>42856</c:v>
                </c:pt>
                <c:pt idx="233">
                  <c:v>42887</c:v>
                </c:pt>
                <c:pt idx="234">
                  <c:v>42917</c:v>
                </c:pt>
                <c:pt idx="235">
                  <c:v>42948</c:v>
                </c:pt>
                <c:pt idx="236">
                  <c:v>42979</c:v>
                </c:pt>
                <c:pt idx="237">
                  <c:v>43009</c:v>
                </c:pt>
                <c:pt idx="238">
                  <c:v>43040</c:v>
                </c:pt>
                <c:pt idx="239">
                  <c:v>43070</c:v>
                </c:pt>
                <c:pt idx="240">
                  <c:v>43101</c:v>
                </c:pt>
                <c:pt idx="241">
                  <c:v>43132</c:v>
                </c:pt>
                <c:pt idx="242">
                  <c:v>43160</c:v>
                </c:pt>
                <c:pt idx="243">
                  <c:v>43191</c:v>
                </c:pt>
                <c:pt idx="244">
                  <c:v>43221</c:v>
                </c:pt>
                <c:pt idx="245">
                  <c:v>43252</c:v>
                </c:pt>
                <c:pt idx="246">
                  <c:v>43282</c:v>
                </c:pt>
                <c:pt idx="247">
                  <c:v>43313</c:v>
                </c:pt>
                <c:pt idx="248">
                  <c:v>43344</c:v>
                </c:pt>
                <c:pt idx="249">
                  <c:v>43374</c:v>
                </c:pt>
                <c:pt idx="250">
                  <c:v>43405</c:v>
                </c:pt>
                <c:pt idx="251">
                  <c:v>43435</c:v>
                </c:pt>
                <c:pt idx="252">
                  <c:v>43466</c:v>
                </c:pt>
                <c:pt idx="253">
                  <c:v>43497</c:v>
                </c:pt>
                <c:pt idx="254">
                  <c:v>43525</c:v>
                </c:pt>
                <c:pt idx="255">
                  <c:v>43556</c:v>
                </c:pt>
                <c:pt idx="256">
                  <c:v>43586</c:v>
                </c:pt>
                <c:pt idx="257">
                  <c:v>43617</c:v>
                </c:pt>
                <c:pt idx="258">
                  <c:v>43647</c:v>
                </c:pt>
                <c:pt idx="259">
                  <c:v>43678</c:v>
                </c:pt>
                <c:pt idx="260">
                  <c:v>43709</c:v>
                </c:pt>
                <c:pt idx="261">
                  <c:v>43739</c:v>
                </c:pt>
                <c:pt idx="262">
                  <c:v>43770</c:v>
                </c:pt>
                <c:pt idx="263">
                  <c:v>43800</c:v>
                </c:pt>
                <c:pt idx="264">
                  <c:v>43831</c:v>
                </c:pt>
                <c:pt idx="265">
                  <c:v>43862</c:v>
                </c:pt>
                <c:pt idx="266">
                  <c:v>43891</c:v>
                </c:pt>
                <c:pt idx="267">
                  <c:v>43922</c:v>
                </c:pt>
                <c:pt idx="268">
                  <c:v>43952</c:v>
                </c:pt>
                <c:pt idx="269">
                  <c:v>43983</c:v>
                </c:pt>
                <c:pt idx="270">
                  <c:v>44013</c:v>
                </c:pt>
                <c:pt idx="271">
                  <c:v>44044</c:v>
                </c:pt>
                <c:pt idx="272">
                  <c:v>44075</c:v>
                </c:pt>
                <c:pt idx="273">
                  <c:v>44105</c:v>
                </c:pt>
                <c:pt idx="274">
                  <c:v>44136</c:v>
                </c:pt>
                <c:pt idx="275">
                  <c:v>44166</c:v>
                </c:pt>
                <c:pt idx="276">
                  <c:v>44197</c:v>
                </c:pt>
                <c:pt idx="277">
                  <c:v>44228</c:v>
                </c:pt>
                <c:pt idx="278">
                  <c:v>44256</c:v>
                </c:pt>
                <c:pt idx="279">
                  <c:v>44287</c:v>
                </c:pt>
                <c:pt idx="280">
                  <c:v>44317</c:v>
                </c:pt>
                <c:pt idx="281">
                  <c:v>44348</c:v>
                </c:pt>
                <c:pt idx="282">
                  <c:v>44378</c:v>
                </c:pt>
                <c:pt idx="283">
                  <c:v>44409</c:v>
                </c:pt>
                <c:pt idx="284">
                  <c:v>44440</c:v>
                </c:pt>
                <c:pt idx="285">
                  <c:v>44470</c:v>
                </c:pt>
                <c:pt idx="286">
                  <c:v>44501</c:v>
                </c:pt>
                <c:pt idx="287">
                  <c:v>44531</c:v>
                </c:pt>
                <c:pt idx="288">
                  <c:v>44562</c:v>
                </c:pt>
                <c:pt idx="289">
                  <c:v>44593</c:v>
                </c:pt>
                <c:pt idx="290">
                  <c:v>44621</c:v>
                </c:pt>
                <c:pt idx="291">
                  <c:v>44652</c:v>
                </c:pt>
                <c:pt idx="292">
                  <c:v>44682</c:v>
                </c:pt>
                <c:pt idx="293">
                  <c:v>44713</c:v>
                </c:pt>
                <c:pt idx="294">
                  <c:v>44743</c:v>
                </c:pt>
                <c:pt idx="295">
                  <c:v>44774</c:v>
                </c:pt>
                <c:pt idx="296">
                  <c:v>44805</c:v>
                </c:pt>
                <c:pt idx="297">
                  <c:v>44835</c:v>
                </c:pt>
                <c:pt idx="298">
                  <c:v>44866</c:v>
                </c:pt>
                <c:pt idx="299">
                  <c:v>44896</c:v>
                </c:pt>
                <c:pt idx="300">
                  <c:v>44927</c:v>
                </c:pt>
                <c:pt idx="301">
                  <c:v>44958</c:v>
                </c:pt>
                <c:pt idx="302">
                  <c:v>44986</c:v>
                </c:pt>
                <c:pt idx="303">
                  <c:v>45017</c:v>
                </c:pt>
                <c:pt idx="304">
                  <c:v>45047</c:v>
                </c:pt>
                <c:pt idx="305">
                  <c:v>45078</c:v>
                </c:pt>
                <c:pt idx="306">
                  <c:v>45108</c:v>
                </c:pt>
                <c:pt idx="307">
                  <c:v>45139</c:v>
                </c:pt>
              </c:numCache>
            </c:numRef>
          </c:cat>
          <c:val>
            <c:numRef>
              <c:f>'GSCPI Monthly Data'!$B$6:$B$313</c:f>
              <c:numCache>
                <c:formatCode>0.00</c:formatCode>
                <c:ptCount val="308"/>
                <c:pt idx="0">
                  <c:v>-0.92557222408027828</c:v>
                </c:pt>
                <c:pt idx="1">
                  <c:v>-0.43266126191554555</c:v>
                </c:pt>
                <c:pt idx="2">
                  <c:v>-8.7694893308292221E-2</c:v>
                </c:pt>
                <c:pt idx="3">
                  <c:v>-0.13461209570781199</c:v>
                </c:pt>
                <c:pt idx="4">
                  <c:v>-0.50812807609982669</c:v>
                </c:pt>
                <c:pt idx="5">
                  <c:v>-0.77966377018691513</c:v>
                </c:pt>
                <c:pt idx="6">
                  <c:v>-0.92930570601567075</c:v>
                </c:pt>
                <c:pt idx="7">
                  <c:v>-0.93995716623274039</c:v>
                </c:pt>
                <c:pt idx="8">
                  <c:v>-0.92577393606236524</c:v>
                </c:pt>
                <c:pt idx="9">
                  <c:v>-0.73467364210182562</c:v>
                </c:pt>
                <c:pt idx="10">
                  <c:v>-0.8320671943544995</c:v>
                </c:pt>
                <c:pt idx="11">
                  <c:v>-0.63013656803653606</c:v>
                </c:pt>
                <c:pt idx="12">
                  <c:v>-0.29047471506319827</c:v>
                </c:pt>
                <c:pt idx="13">
                  <c:v>-3.7644536798908876E-2</c:v>
                </c:pt>
                <c:pt idx="14">
                  <c:v>-0.29664469375960761</c:v>
                </c:pt>
                <c:pt idx="15">
                  <c:v>-0.32015607551600483</c:v>
                </c:pt>
                <c:pt idx="16">
                  <c:v>-0.33179856323200718</c:v>
                </c:pt>
                <c:pt idx="17">
                  <c:v>-0.3873095084286457</c:v>
                </c:pt>
                <c:pt idx="18">
                  <c:v>-0.60608285122430949</c:v>
                </c:pt>
                <c:pt idx="19">
                  <c:v>-0.45448444431456686</c:v>
                </c:pt>
                <c:pt idx="20">
                  <c:v>-0.29738735332431138</c:v>
                </c:pt>
                <c:pt idx="21">
                  <c:v>-9.977554388187182E-2</c:v>
                </c:pt>
                <c:pt idx="22">
                  <c:v>-5.4855315238341258E-2</c:v>
                </c:pt>
                <c:pt idx="23">
                  <c:v>-2.5109365051594116E-2</c:v>
                </c:pt>
                <c:pt idx="24">
                  <c:v>-0.47611282560834101</c:v>
                </c:pt>
                <c:pt idx="25">
                  <c:v>-0.27912260614384282</c:v>
                </c:pt>
                <c:pt idx="26">
                  <c:v>-0.25705854806088135</c:v>
                </c:pt>
                <c:pt idx="27">
                  <c:v>0.10308770300188214</c:v>
                </c:pt>
                <c:pt idx="28">
                  <c:v>0.19032457773860995</c:v>
                </c:pt>
                <c:pt idx="29">
                  <c:v>-0.10039586674181061</c:v>
                </c:pt>
                <c:pt idx="30">
                  <c:v>-0.11924804533289897</c:v>
                </c:pt>
                <c:pt idx="31">
                  <c:v>-7.7066618977732884E-2</c:v>
                </c:pt>
                <c:pt idx="32">
                  <c:v>-0.19069751813787697</c:v>
                </c:pt>
                <c:pt idx="33">
                  <c:v>-0.64824474486822004</c:v>
                </c:pt>
                <c:pt idx="34">
                  <c:v>-0.88612869584623044</c:v>
                </c:pt>
                <c:pt idx="35">
                  <c:v>-1.103330463925279</c:v>
                </c:pt>
                <c:pt idx="36">
                  <c:v>-1.1193089200183439</c:v>
                </c:pt>
                <c:pt idx="37">
                  <c:v>-0.94024553167488589</c:v>
                </c:pt>
                <c:pt idx="38">
                  <c:v>-0.92303738823295411</c:v>
                </c:pt>
                <c:pt idx="39">
                  <c:v>-1.1446472577792279</c:v>
                </c:pt>
                <c:pt idx="40">
                  <c:v>-1.239415694571905</c:v>
                </c:pt>
                <c:pt idx="41">
                  <c:v>-0.81767514434150801</c:v>
                </c:pt>
                <c:pt idx="42">
                  <c:v>-0.79356085815036392</c:v>
                </c:pt>
                <c:pt idx="43">
                  <c:v>-0.67825227006472233</c:v>
                </c:pt>
                <c:pt idx="44">
                  <c:v>-0.61604455516691825</c:v>
                </c:pt>
                <c:pt idx="45">
                  <c:v>-1.1174472710387975</c:v>
                </c:pt>
                <c:pt idx="46">
                  <c:v>-1.2116014623412432</c:v>
                </c:pt>
                <c:pt idx="47">
                  <c:v>-1.03027177189424</c:v>
                </c:pt>
                <c:pt idx="48">
                  <c:v>-0.77785357660238197</c:v>
                </c:pt>
                <c:pt idx="49">
                  <c:v>-0.30614027404070637</c:v>
                </c:pt>
                <c:pt idx="50">
                  <c:v>-0.31232620372142916</c:v>
                </c:pt>
                <c:pt idx="51">
                  <c:v>-0.41176249942441862</c:v>
                </c:pt>
                <c:pt idx="52">
                  <c:v>-0.17433005561884418</c:v>
                </c:pt>
                <c:pt idx="53">
                  <c:v>-0.43488814587253621</c:v>
                </c:pt>
                <c:pt idx="54">
                  <c:v>-0.82540169769368488</c:v>
                </c:pt>
                <c:pt idx="55">
                  <c:v>-0.9490522700060311</c:v>
                </c:pt>
                <c:pt idx="56">
                  <c:v>-0.97244562954603819</c:v>
                </c:pt>
                <c:pt idx="57">
                  <c:v>-1.1475092716946171</c:v>
                </c:pt>
                <c:pt idx="58">
                  <c:v>-0.74811388889147823</c:v>
                </c:pt>
                <c:pt idx="59">
                  <c:v>-0.56443891655080647</c:v>
                </c:pt>
                <c:pt idx="60">
                  <c:v>-0.46940206872868612</c:v>
                </c:pt>
                <c:pt idx="61">
                  <c:v>-0.34090808868440114</c:v>
                </c:pt>
                <c:pt idx="62">
                  <c:v>-0.23343888684643316</c:v>
                </c:pt>
                <c:pt idx="63">
                  <c:v>-0.49706033366640578</c:v>
                </c:pt>
                <c:pt idx="64">
                  <c:v>-0.21246912230789247</c:v>
                </c:pt>
                <c:pt idx="65">
                  <c:v>-0.1655323169510495</c:v>
                </c:pt>
                <c:pt idx="66">
                  <c:v>-7.557926566026503E-2</c:v>
                </c:pt>
                <c:pt idx="67">
                  <c:v>-0.13521089808485168</c:v>
                </c:pt>
                <c:pt idx="68">
                  <c:v>9.671843168050193E-3</c:v>
                </c:pt>
                <c:pt idx="69">
                  <c:v>-0.21781527508078513</c:v>
                </c:pt>
                <c:pt idx="70">
                  <c:v>-0.2911583933518363</c:v>
                </c:pt>
                <c:pt idx="71">
                  <c:v>-0.21642321685737786</c:v>
                </c:pt>
                <c:pt idx="72">
                  <c:v>-0.36899994154312687</c:v>
                </c:pt>
                <c:pt idx="73">
                  <c:v>-0.2331466252518028</c:v>
                </c:pt>
                <c:pt idx="74">
                  <c:v>0.11947273346685353</c:v>
                </c:pt>
                <c:pt idx="75">
                  <c:v>0.51800591490887515</c:v>
                </c:pt>
                <c:pt idx="76">
                  <c:v>0.46887203180024806</c:v>
                </c:pt>
                <c:pt idx="77">
                  <c:v>0.443001956161581</c:v>
                </c:pt>
                <c:pt idx="78">
                  <c:v>-0.35411633518141794</c:v>
                </c:pt>
                <c:pt idx="79">
                  <c:v>0.17989963695186201</c:v>
                </c:pt>
                <c:pt idx="80">
                  <c:v>-3.8402033769597728E-2</c:v>
                </c:pt>
                <c:pt idx="81">
                  <c:v>-0.61090835507361474</c:v>
                </c:pt>
                <c:pt idx="82">
                  <c:v>-1.7677796291741286E-2</c:v>
                </c:pt>
                <c:pt idx="83">
                  <c:v>0.14416145685219312</c:v>
                </c:pt>
                <c:pt idx="84">
                  <c:v>-0.15872808876685071</c:v>
                </c:pt>
                <c:pt idx="85">
                  <c:v>-0.22118381986992167</c:v>
                </c:pt>
                <c:pt idx="86">
                  <c:v>-0.28770731241347502</c:v>
                </c:pt>
                <c:pt idx="87">
                  <c:v>-1.3467947498359372</c:v>
                </c:pt>
                <c:pt idx="88">
                  <c:v>-1.0747957879952104</c:v>
                </c:pt>
                <c:pt idx="89">
                  <c:v>-0.96113543449187311</c:v>
                </c:pt>
                <c:pt idx="90">
                  <c:v>-0.9842070655238091</c:v>
                </c:pt>
                <c:pt idx="91">
                  <c:v>-0.66373924226616532</c:v>
                </c:pt>
                <c:pt idx="92">
                  <c:v>2.1349328765692514E-2</c:v>
                </c:pt>
                <c:pt idx="93">
                  <c:v>-6.4456648140166509E-2</c:v>
                </c:pt>
                <c:pt idx="94">
                  <c:v>-0.65787630040468759</c:v>
                </c:pt>
                <c:pt idx="95">
                  <c:v>-0.67614772347842844</c:v>
                </c:pt>
                <c:pt idx="96">
                  <c:v>-0.32930057043132926</c:v>
                </c:pt>
                <c:pt idx="97">
                  <c:v>-0.62891287899929493</c:v>
                </c:pt>
                <c:pt idx="98">
                  <c:v>-0.43602103239502865</c:v>
                </c:pt>
                <c:pt idx="99">
                  <c:v>1.3581044868193995E-2</c:v>
                </c:pt>
                <c:pt idx="100">
                  <c:v>7.9173293378009393E-2</c:v>
                </c:pt>
                <c:pt idx="101">
                  <c:v>7.5509773837388897E-2</c:v>
                </c:pt>
                <c:pt idx="102">
                  <c:v>-0.15464410263923484</c:v>
                </c:pt>
                <c:pt idx="103">
                  <c:v>3.8869621168231748E-2</c:v>
                </c:pt>
                <c:pt idx="104">
                  <c:v>-0.58758857893176164</c:v>
                </c:pt>
                <c:pt idx="105">
                  <c:v>-0.45305953941372756</c:v>
                </c:pt>
                <c:pt idx="106">
                  <c:v>-0.24194249888939293</c:v>
                </c:pt>
                <c:pt idx="107">
                  <c:v>-0.48291721459462494</c:v>
                </c:pt>
                <c:pt idx="108">
                  <c:v>-0.87496702596909626</c:v>
                </c:pt>
                <c:pt idx="109">
                  <c:v>-0.74425861550919858</c:v>
                </c:pt>
                <c:pt idx="110">
                  <c:v>-0.54768476770840124</c:v>
                </c:pt>
                <c:pt idx="111">
                  <c:v>-0.74583886397819676</c:v>
                </c:pt>
                <c:pt idx="112">
                  <c:v>-0.33109196808916058</c:v>
                </c:pt>
                <c:pt idx="113">
                  <c:v>-0.37387533426206077</c:v>
                </c:pt>
                <c:pt idx="114">
                  <c:v>-0.38697892159268338</c:v>
                </c:pt>
                <c:pt idx="115">
                  <c:v>-7.7445333757171275E-2</c:v>
                </c:pt>
                <c:pt idx="116">
                  <c:v>-9.5271081458386558E-2</c:v>
                </c:pt>
                <c:pt idx="117">
                  <c:v>-0.62541488468685502</c:v>
                </c:pt>
                <c:pt idx="118">
                  <c:v>-0.47486249818714077</c:v>
                </c:pt>
                <c:pt idx="119">
                  <c:v>-0.16715703209846036</c:v>
                </c:pt>
                <c:pt idx="120">
                  <c:v>-0.33969603672385523</c:v>
                </c:pt>
                <c:pt idx="121">
                  <c:v>0.39103302230016712</c:v>
                </c:pt>
                <c:pt idx="122">
                  <c:v>0.15034939283993123</c:v>
                </c:pt>
                <c:pt idx="123">
                  <c:v>0.11360322713021799</c:v>
                </c:pt>
                <c:pt idx="124">
                  <c:v>-0.12678048995862734</c:v>
                </c:pt>
                <c:pt idx="125">
                  <c:v>0.2089665309424826</c:v>
                </c:pt>
                <c:pt idx="126">
                  <c:v>0.93373382713793407</c:v>
                </c:pt>
                <c:pt idx="127">
                  <c:v>0.1994430008796243</c:v>
                </c:pt>
                <c:pt idx="128">
                  <c:v>-0.58114679732987251</c:v>
                </c:pt>
                <c:pt idx="129">
                  <c:v>-1.0242834065801658</c:v>
                </c:pt>
                <c:pt idx="130">
                  <c:v>-1.5787859745522907</c:v>
                </c:pt>
                <c:pt idx="131">
                  <c:v>-0.73825823762266984</c:v>
                </c:pt>
                <c:pt idx="132">
                  <c:v>-0.47597942371900009</c:v>
                </c:pt>
                <c:pt idx="133">
                  <c:v>-0.60434619704779446</c:v>
                </c:pt>
                <c:pt idx="134">
                  <c:v>1.7243254356845754E-2</c:v>
                </c:pt>
                <c:pt idx="135">
                  <c:v>0.68287654124826325</c:v>
                </c:pt>
                <c:pt idx="136">
                  <c:v>0.20384033715105057</c:v>
                </c:pt>
                <c:pt idx="137">
                  <c:v>-0.60578220738765576</c:v>
                </c:pt>
                <c:pt idx="138">
                  <c:v>-0.82160819877197266</c:v>
                </c:pt>
                <c:pt idx="139">
                  <c:v>-1.1561417972275312</c:v>
                </c:pt>
                <c:pt idx="140">
                  <c:v>-0.5106768822905432</c:v>
                </c:pt>
                <c:pt idx="141">
                  <c:v>-0.47418007132841727</c:v>
                </c:pt>
                <c:pt idx="142">
                  <c:v>-0.79330914795429941</c:v>
                </c:pt>
                <c:pt idx="143">
                  <c:v>-0.63387159283262495</c:v>
                </c:pt>
                <c:pt idx="144">
                  <c:v>-0.30384692339858205</c:v>
                </c:pt>
                <c:pt idx="145">
                  <c:v>-0.1348099310447049</c:v>
                </c:pt>
                <c:pt idx="146">
                  <c:v>0.38639533079616623</c:v>
                </c:pt>
                <c:pt idx="147">
                  <c:v>0.29670604023814151</c:v>
                </c:pt>
                <c:pt idx="148">
                  <c:v>0.41189541619146258</c:v>
                </c:pt>
                <c:pt idx="149">
                  <c:v>-3.8174847041674405E-2</c:v>
                </c:pt>
                <c:pt idx="150">
                  <c:v>3.1873230928573061E-2</c:v>
                </c:pt>
                <c:pt idx="151">
                  <c:v>0.33489332521130472</c:v>
                </c:pt>
                <c:pt idx="152">
                  <c:v>0.37296623291673647</c:v>
                </c:pt>
                <c:pt idx="153">
                  <c:v>0.66693600815140286</c:v>
                </c:pt>
                <c:pt idx="154">
                  <c:v>0.41952323547779402</c:v>
                </c:pt>
                <c:pt idx="155">
                  <c:v>0.67648133591537429</c:v>
                </c:pt>
                <c:pt idx="156">
                  <c:v>0.80883827042594658</c:v>
                </c:pt>
                <c:pt idx="157">
                  <c:v>0.35901940161316992</c:v>
                </c:pt>
                <c:pt idx="158">
                  <c:v>0.70570171071154308</c:v>
                </c:pt>
                <c:pt idx="159">
                  <c:v>1.5434066042886481</c:v>
                </c:pt>
                <c:pt idx="160">
                  <c:v>0.9068969735669028</c:v>
                </c:pt>
                <c:pt idx="161">
                  <c:v>0.17889442170684666</c:v>
                </c:pt>
                <c:pt idx="162">
                  <c:v>0.27076855158290436</c:v>
                </c:pt>
                <c:pt idx="163">
                  <c:v>-0.10064993462008244</c:v>
                </c:pt>
                <c:pt idx="164">
                  <c:v>-0.57048662087257163</c:v>
                </c:pt>
                <c:pt idx="165">
                  <c:v>-0.36993791123242226</c:v>
                </c:pt>
                <c:pt idx="166">
                  <c:v>0.10313887004988125</c:v>
                </c:pt>
                <c:pt idx="167">
                  <c:v>-4.7274127166927901E-2</c:v>
                </c:pt>
                <c:pt idx="168">
                  <c:v>0.38240558052053097</c:v>
                </c:pt>
                <c:pt idx="169">
                  <c:v>-1.8917513868717609E-2</c:v>
                </c:pt>
                <c:pt idx="170">
                  <c:v>-0.36701406309285861</c:v>
                </c:pt>
                <c:pt idx="171">
                  <c:v>-0.30538926540806705</c:v>
                </c:pt>
                <c:pt idx="172">
                  <c:v>-0.67457597274043213</c:v>
                </c:pt>
                <c:pt idx="173">
                  <c:v>-0.67363478076710481</c:v>
                </c:pt>
                <c:pt idx="174">
                  <c:v>-0.66011263537364584</c:v>
                </c:pt>
                <c:pt idx="175">
                  <c:v>-0.12978696163447284</c:v>
                </c:pt>
                <c:pt idx="176">
                  <c:v>-0.24531028585575387</c:v>
                </c:pt>
                <c:pt idx="177">
                  <c:v>-1.0271704271117985E-2</c:v>
                </c:pt>
                <c:pt idx="178">
                  <c:v>-0.34356720406925484</c:v>
                </c:pt>
                <c:pt idx="179">
                  <c:v>-0.15074856639394116</c:v>
                </c:pt>
                <c:pt idx="180">
                  <c:v>-3.9859618361415432E-2</c:v>
                </c:pt>
                <c:pt idx="181">
                  <c:v>-0.37560236176999462</c:v>
                </c:pt>
                <c:pt idx="182">
                  <c:v>-0.51453888948341964</c:v>
                </c:pt>
                <c:pt idx="183">
                  <c:v>-0.70735108840072913</c:v>
                </c:pt>
                <c:pt idx="184">
                  <c:v>-0.81370535778019071</c:v>
                </c:pt>
                <c:pt idx="185">
                  <c:v>-0.62516649022276816</c:v>
                </c:pt>
                <c:pt idx="186">
                  <c:v>-0.64169537039808555</c:v>
                </c:pt>
                <c:pt idx="187">
                  <c:v>-0.52597713442355953</c:v>
                </c:pt>
                <c:pt idx="188">
                  <c:v>-0.27977094295277755</c:v>
                </c:pt>
                <c:pt idx="189">
                  <c:v>-0.15726113533874758</c:v>
                </c:pt>
                <c:pt idx="190">
                  <c:v>-0.66024550818838257</c:v>
                </c:pt>
                <c:pt idx="191">
                  <c:v>-0.48946730459016335</c:v>
                </c:pt>
                <c:pt idx="192">
                  <c:v>-0.62178495090471231</c:v>
                </c:pt>
                <c:pt idx="193">
                  <c:v>-0.28079737096789253</c:v>
                </c:pt>
                <c:pt idx="194">
                  <c:v>-0.59994706353026628</c:v>
                </c:pt>
                <c:pt idx="195">
                  <c:v>-0.80719941104342641</c:v>
                </c:pt>
                <c:pt idx="196">
                  <c:v>-0.7762788599734427</c:v>
                </c:pt>
                <c:pt idx="197">
                  <c:v>-0.64716787328509151</c:v>
                </c:pt>
                <c:pt idx="198">
                  <c:v>-0.77142660111941352</c:v>
                </c:pt>
                <c:pt idx="199">
                  <c:v>-0.59540498742204762</c:v>
                </c:pt>
                <c:pt idx="200">
                  <c:v>-0.78375475462901301</c:v>
                </c:pt>
                <c:pt idx="201">
                  <c:v>-0.55399634922092278</c:v>
                </c:pt>
                <c:pt idx="202">
                  <c:v>-0.93510256632887878</c:v>
                </c:pt>
                <c:pt idx="203">
                  <c:v>-0.36361378446695231</c:v>
                </c:pt>
                <c:pt idx="204">
                  <c:v>-0.4805104395541363</c:v>
                </c:pt>
                <c:pt idx="205">
                  <c:v>-0.30505799354278046</c:v>
                </c:pt>
                <c:pt idx="206">
                  <c:v>-0.37715246270405151</c:v>
                </c:pt>
                <c:pt idx="207">
                  <c:v>-0.32388502771888872</c:v>
                </c:pt>
                <c:pt idx="208">
                  <c:v>-0.50884447694281942</c:v>
                </c:pt>
                <c:pt idx="209">
                  <c:v>-0.81916228394663559</c:v>
                </c:pt>
                <c:pt idx="210">
                  <c:v>-0.38833968921704509</c:v>
                </c:pt>
                <c:pt idx="211">
                  <c:v>-0.65726477475245382</c:v>
                </c:pt>
                <c:pt idx="212">
                  <c:v>-0.39872586700137924</c:v>
                </c:pt>
                <c:pt idx="213">
                  <c:v>-0.21425788790442296</c:v>
                </c:pt>
                <c:pt idx="214">
                  <c:v>-0.62753950246776224</c:v>
                </c:pt>
                <c:pt idx="215">
                  <c:v>-0.57136017280435236</c:v>
                </c:pt>
                <c:pt idx="216">
                  <c:v>-0.75377618390956802</c:v>
                </c:pt>
                <c:pt idx="217">
                  <c:v>-0.71469835098907752</c:v>
                </c:pt>
                <c:pt idx="218">
                  <c:v>-0.62533647539631743</c:v>
                </c:pt>
                <c:pt idx="219">
                  <c:v>-0.25058374620037788</c:v>
                </c:pt>
                <c:pt idx="220">
                  <c:v>-0.69899493072307595</c:v>
                </c:pt>
                <c:pt idx="221">
                  <c:v>-0.28448204488345069</c:v>
                </c:pt>
                <c:pt idx="222">
                  <c:v>-0.17026257119911445</c:v>
                </c:pt>
                <c:pt idx="223">
                  <c:v>7.8082992149041089E-2</c:v>
                </c:pt>
                <c:pt idx="224">
                  <c:v>-0.29570622396650609</c:v>
                </c:pt>
                <c:pt idx="225">
                  <c:v>-3.4209132706172776E-2</c:v>
                </c:pt>
                <c:pt idx="226">
                  <c:v>-0.31297203916148064</c:v>
                </c:pt>
                <c:pt idx="227">
                  <c:v>-0.22489365625582169</c:v>
                </c:pt>
                <c:pt idx="228">
                  <c:v>0.19113094986610599</c:v>
                </c:pt>
                <c:pt idx="229">
                  <c:v>0.1858827279126079</c:v>
                </c:pt>
                <c:pt idx="230">
                  <c:v>9.7784860723196157E-2</c:v>
                </c:pt>
                <c:pt idx="231">
                  <c:v>3.4180066676792936E-2</c:v>
                </c:pt>
                <c:pt idx="232">
                  <c:v>-0.10811184777085048</c:v>
                </c:pt>
                <c:pt idx="233">
                  <c:v>0.11307664037274086</c:v>
                </c:pt>
                <c:pt idx="234">
                  <c:v>0.11845488622597146</c:v>
                </c:pt>
                <c:pt idx="235">
                  <c:v>0.3990393835616271</c:v>
                </c:pt>
                <c:pt idx="236">
                  <c:v>0.52325070245143857</c:v>
                </c:pt>
                <c:pt idx="237">
                  <c:v>0.78482980050993145</c:v>
                </c:pt>
                <c:pt idx="238">
                  <c:v>0.80679710952979344</c:v>
                </c:pt>
                <c:pt idx="239">
                  <c:v>0.67561182461304614</c:v>
                </c:pt>
                <c:pt idx="240">
                  <c:v>0.58892534814595732</c:v>
                </c:pt>
                <c:pt idx="241">
                  <c:v>8.0443720791545437E-2</c:v>
                </c:pt>
                <c:pt idx="242">
                  <c:v>0.44160144320536565</c:v>
                </c:pt>
                <c:pt idx="243">
                  <c:v>0.53468305022620621</c:v>
                </c:pt>
                <c:pt idx="244">
                  <c:v>0.36221450569568275</c:v>
                </c:pt>
                <c:pt idx="245">
                  <c:v>0.41157204699858946</c:v>
                </c:pt>
                <c:pt idx="246">
                  <c:v>0.43356162460652597</c:v>
                </c:pt>
                <c:pt idx="247">
                  <c:v>0.52577316797396323</c:v>
                </c:pt>
                <c:pt idx="248">
                  <c:v>0.44266015055728031</c:v>
                </c:pt>
                <c:pt idx="249">
                  <c:v>0.51060354069964398</c:v>
                </c:pt>
                <c:pt idx="250">
                  <c:v>0.43294990115783394</c:v>
                </c:pt>
                <c:pt idx="251">
                  <c:v>0.44897205842946775</c:v>
                </c:pt>
                <c:pt idx="252">
                  <c:v>0.52207207492315466</c:v>
                </c:pt>
                <c:pt idx="253">
                  <c:v>0.13634749344176086</c:v>
                </c:pt>
                <c:pt idx="254">
                  <c:v>0.20346485327636951</c:v>
                </c:pt>
                <c:pt idx="255">
                  <c:v>2.6290147944407455E-2</c:v>
                </c:pt>
                <c:pt idx="256">
                  <c:v>-0.63532814854735808</c:v>
                </c:pt>
                <c:pt idx="257">
                  <c:v>-0.47203898304548064</c:v>
                </c:pt>
                <c:pt idx="258">
                  <c:v>-0.44493148779338759</c:v>
                </c:pt>
                <c:pt idx="259">
                  <c:v>-0.30104962765813148</c:v>
                </c:pt>
                <c:pt idx="260">
                  <c:v>0.14065921579449417</c:v>
                </c:pt>
                <c:pt idx="261">
                  <c:v>7.8863132119808096E-2</c:v>
                </c:pt>
                <c:pt idx="262">
                  <c:v>0.132941824423043</c:v>
                </c:pt>
                <c:pt idx="263">
                  <c:v>3.1217425975360091E-2</c:v>
                </c:pt>
                <c:pt idx="264">
                  <c:v>7.9634133426419673E-2</c:v>
                </c:pt>
                <c:pt idx="265">
                  <c:v>1.1758371898927633</c:v>
                </c:pt>
                <c:pt idx="266">
                  <c:v>2.5417173340524073</c:v>
                </c:pt>
                <c:pt idx="267">
                  <c:v>3.1590101883716604</c:v>
                </c:pt>
                <c:pt idx="268">
                  <c:v>2.5121271714541353</c:v>
                </c:pt>
                <c:pt idx="269">
                  <c:v>2.2134562874662316</c:v>
                </c:pt>
                <c:pt idx="270">
                  <c:v>2.7249593706501254</c:v>
                </c:pt>
                <c:pt idx="271">
                  <c:v>1.3359175966652452</c:v>
                </c:pt>
                <c:pt idx="272">
                  <c:v>0.59983413993626877</c:v>
                </c:pt>
                <c:pt idx="273">
                  <c:v>0.1050575135470788</c:v>
                </c:pt>
                <c:pt idx="274">
                  <c:v>0.72485396441557071</c:v>
                </c:pt>
                <c:pt idx="275">
                  <c:v>1.6498190866025764</c:v>
                </c:pt>
                <c:pt idx="276">
                  <c:v>1.3191822297519833</c:v>
                </c:pt>
                <c:pt idx="277">
                  <c:v>1.9006344925374419</c:v>
                </c:pt>
                <c:pt idx="278">
                  <c:v>2.1920922798893305</c:v>
                </c:pt>
                <c:pt idx="279">
                  <c:v>2.6809612231660038</c:v>
                </c:pt>
                <c:pt idx="280">
                  <c:v>2.9797819525656384</c:v>
                </c:pt>
                <c:pt idx="281">
                  <c:v>2.7098518715322961</c:v>
                </c:pt>
                <c:pt idx="282">
                  <c:v>2.9288305066247275</c:v>
                </c:pt>
                <c:pt idx="283">
                  <c:v>3.2482160436918992</c:v>
                </c:pt>
                <c:pt idx="284">
                  <c:v>3.2848785457461958</c:v>
                </c:pt>
                <c:pt idx="285">
                  <c:v>3.8191810088173015</c:v>
                </c:pt>
                <c:pt idx="286">
                  <c:v>4.2302314329185151</c:v>
                </c:pt>
                <c:pt idx="287">
                  <c:v>4.3173159339504501</c:v>
                </c:pt>
                <c:pt idx="288">
                  <c:v>3.5907571499968229</c:v>
                </c:pt>
                <c:pt idx="289">
                  <c:v>2.7363740882377949</c:v>
                </c:pt>
                <c:pt idx="290">
                  <c:v>2.7629147449786977</c:v>
                </c:pt>
                <c:pt idx="291">
                  <c:v>3.4289252655040841</c:v>
                </c:pt>
                <c:pt idx="292">
                  <c:v>2.6483868730934659</c:v>
                </c:pt>
                <c:pt idx="293">
                  <c:v>2.3517676350385281</c:v>
                </c:pt>
                <c:pt idx="294">
                  <c:v>1.7758751523086043</c:v>
                </c:pt>
                <c:pt idx="295">
                  <c:v>1.4643085654187991</c:v>
                </c:pt>
                <c:pt idx="296">
                  <c:v>0.90848412659378819</c:v>
                </c:pt>
                <c:pt idx="297">
                  <c:v>1.0418797316679369</c:v>
                </c:pt>
                <c:pt idx="298">
                  <c:v>1.1916372043373173</c:v>
                </c:pt>
                <c:pt idx="299">
                  <c:v>1.2627491825057524</c:v>
                </c:pt>
                <c:pt idx="300">
                  <c:v>1.0034502383804946</c:v>
                </c:pt>
                <c:pt idx="301">
                  <c:v>-0.2860736625093937</c:v>
                </c:pt>
                <c:pt idx="302">
                  <c:v>-1.1781305933560118</c:v>
                </c:pt>
                <c:pt idx="303">
                  <c:v>-1.352403754904322</c:v>
                </c:pt>
                <c:pt idx="304">
                  <c:v>-1.5666489821895908</c:v>
                </c:pt>
                <c:pt idx="305">
                  <c:v>-1.123198793810144</c:v>
                </c:pt>
                <c:pt idx="306">
                  <c:v>-0.86283357069446953</c:v>
                </c:pt>
                <c:pt idx="307">
                  <c:v>-0.86326477483596675</c:v>
                </c:pt>
              </c:numCache>
            </c:numRef>
          </c:val>
          <c:smooth val="0"/>
          <c:extLst>
            <c:ext xmlns:c16="http://schemas.microsoft.com/office/drawing/2014/chart" uri="{C3380CC4-5D6E-409C-BE32-E72D297353CC}">
              <c16:uniqueId val="{00000000-8590-4759-A0BB-2F2EE25F8F9A}"/>
            </c:ext>
          </c:extLst>
        </c:ser>
        <c:dLbls>
          <c:showLegendKey val="0"/>
          <c:showVal val="0"/>
          <c:showCatName val="0"/>
          <c:showSerName val="0"/>
          <c:showPercent val="0"/>
          <c:showBubbleSize val="0"/>
        </c:dLbls>
        <c:smooth val="0"/>
        <c:axId val="190136911"/>
        <c:axId val="1599082512"/>
      </c:lineChart>
      <c:dateAx>
        <c:axId val="190136911"/>
        <c:scaling>
          <c:orientation val="minMax"/>
        </c:scaling>
        <c:delete val="0"/>
        <c:axPos val="b"/>
        <c:numFmt formatCode="yyyy" sourceLinked="0"/>
        <c:majorTickMark val="none"/>
        <c:minorTickMark val="none"/>
        <c:tickLblPos val="low"/>
        <c:spPr>
          <a:noFill/>
          <a:ln w="76200" cap="flat" cmpd="sng" algn="ctr">
            <a:solidFill>
              <a:schemeClr val="tx1">
                <a:lumMod val="15000"/>
                <a:lumOff val="85000"/>
              </a:schemeClr>
            </a:solidFill>
            <a:round/>
          </a:ln>
          <a:effectLst/>
        </c:spPr>
        <c:txPr>
          <a:bodyPr rot="-60000000" spcFirstLastPara="1" vertOverflow="ellipsis" vert="horz" wrap="square" anchor="ctr" anchorCtr="1"/>
          <a:lstStyle/>
          <a:p>
            <a:pPr>
              <a:defRPr sz="1800" b="1"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crossAx val="1599082512"/>
        <c:crosses val="autoZero"/>
        <c:auto val="1"/>
        <c:lblOffset val="100"/>
        <c:baseTimeUnit val="months"/>
        <c:majorUnit val="60"/>
        <c:majorTimeUnit val="months"/>
      </c:dateAx>
      <c:valAx>
        <c:axId val="1599082512"/>
        <c:scaling>
          <c:orientation val="minMax"/>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600" b="1"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crossAx val="190136911"/>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1"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Sheet1!$B$2</c:f>
              <c:strCache>
                <c:ptCount val="1"/>
                <c:pt idx="0">
                  <c:v>Índice de Custo Laboral EA (TVH)</c:v>
                </c:pt>
              </c:strCache>
            </c:strRef>
          </c:tx>
          <c:spPr>
            <a:ln w="19050" cap="rnd">
              <a:solidFill>
                <a:srgbClr val="C00000"/>
              </a:solidFill>
              <a:round/>
            </a:ln>
            <a:effectLst/>
          </c:spPr>
          <c:marker>
            <c:symbol val="none"/>
          </c:marker>
          <c:cat>
            <c:strRef>
              <c:f>Sheet1!$A$3:$A$15</c:f>
              <c:strCache>
                <c:ptCount val="13"/>
                <c:pt idx="0">
                  <c:v>2020Q3</c:v>
                </c:pt>
                <c:pt idx="1">
                  <c:v>2020Q4</c:v>
                </c:pt>
                <c:pt idx="2">
                  <c:v>2021Q1</c:v>
                </c:pt>
                <c:pt idx="3">
                  <c:v>2021Q2</c:v>
                </c:pt>
                <c:pt idx="4">
                  <c:v>2021Q3</c:v>
                </c:pt>
                <c:pt idx="5">
                  <c:v>2021Q4</c:v>
                </c:pt>
                <c:pt idx="6">
                  <c:v>2022Q1</c:v>
                </c:pt>
                <c:pt idx="7">
                  <c:v>2022Q2</c:v>
                </c:pt>
                <c:pt idx="8">
                  <c:v>2022Q3</c:v>
                </c:pt>
                <c:pt idx="9">
                  <c:v>2022Q4</c:v>
                </c:pt>
                <c:pt idx="10">
                  <c:v>2023Q1</c:v>
                </c:pt>
                <c:pt idx="11">
                  <c:v>2023Q2</c:v>
                </c:pt>
                <c:pt idx="12">
                  <c:v>2023Q3</c:v>
                </c:pt>
              </c:strCache>
            </c:strRef>
          </c:cat>
          <c:val>
            <c:numRef>
              <c:f>Sheet1!$B$3:$B$15</c:f>
              <c:numCache>
                <c:formatCode>General</c:formatCode>
                <c:ptCount val="13"/>
                <c:pt idx="0">
                  <c:v>3.2</c:v>
                </c:pt>
                <c:pt idx="1">
                  <c:v>2.4</c:v>
                </c:pt>
                <c:pt idx="2">
                  <c:v>0</c:v>
                </c:pt>
                <c:pt idx="3">
                  <c:v>-0.4</c:v>
                </c:pt>
                <c:pt idx="4">
                  <c:v>2</c:v>
                </c:pt>
                <c:pt idx="5">
                  <c:v>2.4</c:v>
                </c:pt>
                <c:pt idx="6">
                  <c:v>4</c:v>
                </c:pt>
                <c:pt idx="7">
                  <c:v>5.0999999999999996</c:v>
                </c:pt>
                <c:pt idx="8">
                  <c:v>3.3</c:v>
                </c:pt>
                <c:pt idx="9">
                  <c:v>5.9</c:v>
                </c:pt>
                <c:pt idx="10">
                  <c:v>5.2</c:v>
                </c:pt>
                <c:pt idx="11">
                  <c:v>4.4000000000000004</c:v>
                </c:pt>
              </c:numCache>
            </c:numRef>
          </c:val>
          <c:smooth val="0"/>
          <c:extLst>
            <c:ext xmlns:c16="http://schemas.microsoft.com/office/drawing/2014/chart" uri="{C3380CC4-5D6E-409C-BE32-E72D297353CC}">
              <c16:uniqueId val="{00000000-2510-4F61-80DA-337CF40DB0F8}"/>
            </c:ext>
          </c:extLst>
        </c:ser>
        <c:ser>
          <c:idx val="1"/>
          <c:order val="1"/>
          <c:tx>
            <c:strRef>
              <c:f>Sheet1!$C$2</c:f>
              <c:strCache>
                <c:ptCount val="1"/>
                <c:pt idx="0">
                  <c:v>Inflação Subjacente EA (TVH)</c:v>
                </c:pt>
              </c:strCache>
            </c:strRef>
          </c:tx>
          <c:spPr>
            <a:ln w="28575" cap="rnd">
              <a:solidFill>
                <a:srgbClr val="0064B2"/>
              </a:solidFill>
              <a:round/>
            </a:ln>
            <a:effectLst/>
          </c:spPr>
          <c:marker>
            <c:symbol val="none"/>
          </c:marker>
          <c:cat>
            <c:strRef>
              <c:f>Sheet1!$A$3:$A$15</c:f>
              <c:strCache>
                <c:ptCount val="13"/>
                <c:pt idx="0">
                  <c:v>2020Q3</c:v>
                </c:pt>
                <c:pt idx="1">
                  <c:v>2020Q4</c:v>
                </c:pt>
                <c:pt idx="2">
                  <c:v>2021Q1</c:v>
                </c:pt>
                <c:pt idx="3">
                  <c:v>2021Q2</c:v>
                </c:pt>
                <c:pt idx="4">
                  <c:v>2021Q3</c:v>
                </c:pt>
                <c:pt idx="5">
                  <c:v>2021Q4</c:v>
                </c:pt>
                <c:pt idx="6">
                  <c:v>2022Q1</c:v>
                </c:pt>
                <c:pt idx="7">
                  <c:v>2022Q2</c:v>
                </c:pt>
                <c:pt idx="8">
                  <c:v>2022Q3</c:v>
                </c:pt>
                <c:pt idx="9">
                  <c:v>2022Q4</c:v>
                </c:pt>
                <c:pt idx="10">
                  <c:v>2023Q1</c:v>
                </c:pt>
                <c:pt idx="11">
                  <c:v>2023Q2</c:v>
                </c:pt>
                <c:pt idx="12">
                  <c:v>2023Q3</c:v>
                </c:pt>
              </c:strCache>
            </c:strRef>
          </c:cat>
          <c:val>
            <c:numRef>
              <c:f>Sheet1!$C$3:$C$15</c:f>
              <c:numCache>
                <c:formatCode>General</c:formatCode>
                <c:ptCount val="13"/>
                <c:pt idx="0">
                  <c:v>0</c:v>
                </c:pt>
                <c:pt idx="1">
                  <c:v>-0.3</c:v>
                </c:pt>
                <c:pt idx="2">
                  <c:v>1.1000000000000001</c:v>
                </c:pt>
                <c:pt idx="3">
                  <c:v>1.8</c:v>
                </c:pt>
                <c:pt idx="4">
                  <c:v>2.8</c:v>
                </c:pt>
                <c:pt idx="5">
                  <c:v>4.5999999999999996</c:v>
                </c:pt>
                <c:pt idx="6">
                  <c:v>6.1</c:v>
                </c:pt>
                <c:pt idx="7">
                  <c:v>8</c:v>
                </c:pt>
                <c:pt idx="8">
                  <c:v>9.3000000000000007</c:v>
                </c:pt>
                <c:pt idx="9">
                  <c:v>10</c:v>
                </c:pt>
                <c:pt idx="10">
                  <c:v>8</c:v>
                </c:pt>
                <c:pt idx="11">
                  <c:v>6.2</c:v>
                </c:pt>
                <c:pt idx="12">
                  <c:v>4.9000000000000004</c:v>
                </c:pt>
              </c:numCache>
            </c:numRef>
          </c:val>
          <c:smooth val="0"/>
          <c:extLst>
            <c:ext xmlns:c16="http://schemas.microsoft.com/office/drawing/2014/chart" uri="{C3380CC4-5D6E-409C-BE32-E72D297353CC}">
              <c16:uniqueId val="{00000001-2510-4F61-80DA-337CF40DB0F8}"/>
            </c:ext>
          </c:extLst>
        </c:ser>
        <c:dLbls>
          <c:showLegendKey val="0"/>
          <c:showVal val="0"/>
          <c:showCatName val="0"/>
          <c:showSerName val="0"/>
          <c:showPercent val="0"/>
          <c:showBubbleSize val="0"/>
        </c:dLbls>
        <c:smooth val="0"/>
        <c:axId val="1001101328"/>
        <c:axId val="521905072"/>
      </c:lineChart>
      <c:catAx>
        <c:axId val="10011013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21905072"/>
        <c:crosses val="autoZero"/>
        <c:auto val="1"/>
        <c:lblAlgn val="ctr"/>
        <c:lblOffset val="100"/>
        <c:tickLblSkip val="4"/>
        <c:tickMarkSkip val="4"/>
        <c:noMultiLvlLbl val="0"/>
      </c:catAx>
      <c:valAx>
        <c:axId val="521905072"/>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00110132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'FRED Graph'!$C$11</c:f>
              <c:strCache>
                <c:ptCount val="1"/>
                <c:pt idx="0">
                  <c:v>i</c:v>
                </c:pt>
              </c:strCache>
            </c:strRef>
          </c:tx>
          <c:spPr>
            <a:ln w="44450" cap="rnd">
              <a:solidFill>
                <a:schemeClr val="tx2">
                  <a:lumMod val="75000"/>
                  <a:lumOff val="25000"/>
                </a:schemeClr>
              </a:solidFill>
              <a:round/>
            </a:ln>
            <a:effectLst/>
          </c:spPr>
          <c:marker>
            <c:symbol val="none"/>
          </c:marker>
          <c:cat>
            <c:numRef>
              <c:f>'FRED Graph'!$A$12:$A$280</c:f>
              <c:numCache>
                <c:formatCode>yyyy\-mm\-dd</c:formatCode>
                <c:ptCount val="269"/>
                <c:pt idx="0">
                  <c:v>37226</c:v>
                </c:pt>
                <c:pt idx="1">
                  <c:v>37257</c:v>
                </c:pt>
                <c:pt idx="2">
                  <c:v>37288</c:v>
                </c:pt>
                <c:pt idx="3">
                  <c:v>37316</c:v>
                </c:pt>
                <c:pt idx="4">
                  <c:v>37347</c:v>
                </c:pt>
                <c:pt idx="5">
                  <c:v>37377</c:v>
                </c:pt>
                <c:pt idx="6">
                  <c:v>37408</c:v>
                </c:pt>
                <c:pt idx="7">
                  <c:v>37438</c:v>
                </c:pt>
                <c:pt idx="8">
                  <c:v>37469</c:v>
                </c:pt>
                <c:pt idx="9">
                  <c:v>37500</c:v>
                </c:pt>
                <c:pt idx="10">
                  <c:v>37530</c:v>
                </c:pt>
                <c:pt idx="11">
                  <c:v>37561</c:v>
                </c:pt>
                <c:pt idx="12">
                  <c:v>37591</c:v>
                </c:pt>
                <c:pt idx="13">
                  <c:v>37622</c:v>
                </c:pt>
                <c:pt idx="14">
                  <c:v>37653</c:v>
                </c:pt>
                <c:pt idx="15">
                  <c:v>37681</c:v>
                </c:pt>
                <c:pt idx="16">
                  <c:v>37712</c:v>
                </c:pt>
                <c:pt idx="17">
                  <c:v>37742</c:v>
                </c:pt>
                <c:pt idx="18">
                  <c:v>37773</c:v>
                </c:pt>
                <c:pt idx="19">
                  <c:v>37803</c:v>
                </c:pt>
                <c:pt idx="20">
                  <c:v>37834</c:v>
                </c:pt>
                <c:pt idx="21">
                  <c:v>37865</c:v>
                </c:pt>
                <c:pt idx="22">
                  <c:v>37895</c:v>
                </c:pt>
                <c:pt idx="23">
                  <c:v>37926</c:v>
                </c:pt>
                <c:pt idx="24">
                  <c:v>37956</c:v>
                </c:pt>
                <c:pt idx="25">
                  <c:v>37987</c:v>
                </c:pt>
                <c:pt idx="26">
                  <c:v>38018</c:v>
                </c:pt>
                <c:pt idx="27">
                  <c:v>38047</c:v>
                </c:pt>
                <c:pt idx="28">
                  <c:v>38078</c:v>
                </c:pt>
                <c:pt idx="29">
                  <c:v>38108</c:v>
                </c:pt>
                <c:pt idx="30">
                  <c:v>38139</c:v>
                </c:pt>
                <c:pt idx="31">
                  <c:v>38169</c:v>
                </c:pt>
                <c:pt idx="32">
                  <c:v>38200</c:v>
                </c:pt>
                <c:pt idx="33">
                  <c:v>38231</c:v>
                </c:pt>
                <c:pt idx="34">
                  <c:v>38261</c:v>
                </c:pt>
                <c:pt idx="35">
                  <c:v>38292</c:v>
                </c:pt>
                <c:pt idx="36">
                  <c:v>38322</c:v>
                </c:pt>
                <c:pt idx="37">
                  <c:v>38353</c:v>
                </c:pt>
                <c:pt idx="38">
                  <c:v>38384</c:v>
                </c:pt>
                <c:pt idx="39">
                  <c:v>38412</c:v>
                </c:pt>
                <c:pt idx="40">
                  <c:v>38443</c:v>
                </c:pt>
                <c:pt idx="41">
                  <c:v>38473</c:v>
                </c:pt>
                <c:pt idx="42">
                  <c:v>38504</c:v>
                </c:pt>
                <c:pt idx="43">
                  <c:v>38534</c:v>
                </c:pt>
                <c:pt idx="44">
                  <c:v>38565</c:v>
                </c:pt>
                <c:pt idx="45">
                  <c:v>38596</c:v>
                </c:pt>
                <c:pt idx="46">
                  <c:v>38626</c:v>
                </c:pt>
                <c:pt idx="47">
                  <c:v>38657</c:v>
                </c:pt>
                <c:pt idx="48">
                  <c:v>38687</c:v>
                </c:pt>
                <c:pt idx="49">
                  <c:v>38718</c:v>
                </c:pt>
                <c:pt idx="50">
                  <c:v>38749</c:v>
                </c:pt>
                <c:pt idx="51">
                  <c:v>38777</c:v>
                </c:pt>
                <c:pt idx="52">
                  <c:v>38808</c:v>
                </c:pt>
                <c:pt idx="53">
                  <c:v>38838</c:v>
                </c:pt>
                <c:pt idx="54">
                  <c:v>38869</c:v>
                </c:pt>
                <c:pt idx="55">
                  <c:v>38899</c:v>
                </c:pt>
                <c:pt idx="56">
                  <c:v>38930</c:v>
                </c:pt>
                <c:pt idx="57">
                  <c:v>38961</c:v>
                </c:pt>
                <c:pt idx="58">
                  <c:v>38991</c:v>
                </c:pt>
                <c:pt idx="59">
                  <c:v>39022</c:v>
                </c:pt>
                <c:pt idx="60">
                  <c:v>39052</c:v>
                </c:pt>
                <c:pt idx="61">
                  <c:v>39083</c:v>
                </c:pt>
                <c:pt idx="62">
                  <c:v>39114</c:v>
                </c:pt>
                <c:pt idx="63">
                  <c:v>39142</c:v>
                </c:pt>
                <c:pt idx="64">
                  <c:v>39173</c:v>
                </c:pt>
                <c:pt idx="65">
                  <c:v>39203</c:v>
                </c:pt>
                <c:pt idx="66">
                  <c:v>39234</c:v>
                </c:pt>
                <c:pt idx="67">
                  <c:v>39264</c:v>
                </c:pt>
                <c:pt idx="68">
                  <c:v>39295</c:v>
                </c:pt>
                <c:pt idx="69">
                  <c:v>39326</c:v>
                </c:pt>
                <c:pt idx="70">
                  <c:v>39356</c:v>
                </c:pt>
                <c:pt idx="71">
                  <c:v>39387</c:v>
                </c:pt>
                <c:pt idx="72">
                  <c:v>39417</c:v>
                </c:pt>
                <c:pt idx="73">
                  <c:v>39448</c:v>
                </c:pt>
                <c:pt idx="74">
                  <c:v>39479</c:v>
                </c:pt>
                <c:pt idx="75">
                  <c:v>39508</c:v>
                </c:pt>
                <c:pt idx="76">
                  <c:v>39539</c:v>
                </c:pt>
                <c:pt idx="77">
                  <c:v>39569</c:v>
                </c:pt>
                <c:pt idx="78">
                  <c:v>39600</c:v>
                </c:pt>
                <c:pt idx="79">
                  <c:v>39630</c:v>
                </c:pt>
                <c:pt idx="80">
                  <c:v>39661</c:v>
                </c:pt>
                <c:pt idx="81">
                  <c:v>39692</c:v>
                </c:pt>
                <c:pt idx="82">
                  <c:v>39722</c:v>
                </c:pt>
                <c:pt idx="83">
                  <c:v>39753</c:v>
                </c:pt>
                <c:pt idx="84">
                  <c:v>39783</c:v>
                </c:pt>
                <c:pt idx="85">
                  <c:v>39814</c:v>
                </c:pt>
                <c:pt idx="86">
                  <c:v>39845</c:v>
                </c:pt>
                <c:pt idx="87">
                  <c:v>39873</c:v>
                </c:pt>
                <c:pt idx="88">
                  <c:v>39904</c:v>
                </c:pt>
                <c:pt idx="89">
                  <c:v>39934</c:v>
                </c:pt>
                <c:pt idx="90">
                  <c:v>39965</c:v>
                </c:pt>
                <c:pt idx="91">
                  <c:v>39995</c:v>
                </c:pt>
                <c:pt idx="92">
                  <c:v>40026</c:v>
                </c:pt>
                <c:pt idx="93">
                  <c:v>40057</c:v>
                </c:pt>
                <c:pt idx="94">
                  <c:v>40087</c:v>
                </c:pt>
                <c:pt idx="95">
                  <c:v>40118</c:v>
                </c:pt>
                <c:pt idx="96">
                  <c:v>40148</c:v>
                </c:pt>
                <c:pt idx="97">
                  <c:v>40179</c:v>
                </c:pt>
                <c:pt idx="98">
                  <c:v>40210</c:v>
                </c:pt>
                <c:pt idx="99">
                  <c:v>40238</c:v>
                </c:pt>
                <c:pt idx="100">
                  <c:v>40269</c:v>
                </c:pt>
                <c:pt idx="101">
                  <c:v>40299</c:v>
                </c:pt>
                <c:pt idx="102">
                  <c:v>40330</c:v>
                </c:pt>
                <c:pt idx="103">
                  <c:v>40360</c:v>
                </c:pt>
                <c:pt idx="104">
                  <c:v>40391</c:v>
                </c:pt>
                <c:pt idx="105">
                  <c:v>40422</c:v>
                </c:pt>
                <c:pt idx="106">
                  <c:v>40452</c:v>
                </c:pt>
                <c:pt idx="107">
                  <c:v>40483</c:v>
                </c:pt>
                <c:pt idx="108">
                  <c:v>40513</c:v>
                </c:pt>
                <c:pt idx="109">
                  <c:v>40544</c:v>
                </c:pt>
                <c:pt idx="110">
                  <c:v>40575</c:v>
                </c:pt>
                <c:pt idx="111">
                  <c:v>40603</c:v>
                </c:pt>
                <c:pt idx="112">
                  <c:v>40634</c:v>
                </c:pt>
                <c:pt idx="113">
                  <c:v>40664</c:v>
                </c:pt>
                <c:pt idx="114">
                  <c:v>40695</c:v>
                </c:pt>
                <c:pt idx="115">
                  <c:v>40725</c:v>
                </c:pt>
                <c:pt idx="116">
                  <c:v>40756</c:v>
                </c:pt>
                <c:pt idx="117">
                  <c:v>40787</c:v>
                </c:pt>
                <c:pt idx="118">
                  <c:v>40817</c:v>
                </c:pt>
                <c:pt idx="119">
                  <c:v>40848</c:v>
                </c:pt>
                <c:pt idx="120">
                  <c:v>40878</c:v>
                </c:pt>
                <c:pt idx="121">
                  <c:v>40909</c:v>
                </c:pt>
                <c:pt idx="122">
                  <c:v>40940</c:v>
                </c:pt>
                <c:pt idx="123">
                  <c:v>40969</c:v>
                </c:pt>
                <c:pt idx="124">
                  <c:v>41000</c:v>
                </c:pt>
                <c:pt idx="125">
                  <c:v>41030</c:v>
                </c:pt>
                <c:pt idx="126">
                  <c:v>41061</c:v>
                </c:pt>
                <c:pt idx="127">
                  <c:v>41091</c:v>
                </c:pt>
                <c:pt idx="128">
                  <c:v>41122</c:v>
                </c:pt>
                <c:pt idx="129">
                  <c:v>41153</c:v>
                </c:pt>
                <c:pt idx="130">
                  <c:v>41183</c:v>
                </c:pt>
                <c:pt idx="131">
                  <c:v>41214</c:v>
                </c:pt>
                <c:pt idx="132">
                  <c:v>41244</c:v>
                </c:pt>
                <c:pt idx="133">
                  <c:v>41275</c:v>
                </c:pt>
                <c:pt idx="134">
                  <c:v>41306</c:v>
                </c:pt>
                <c:pt idx="135">
                  <c:v>41334</c:v>
                </c:pt>
                <c:pt idx="136">
                  <c:v>41365</c:v>
                </c:pt>
                <c:pt idx="137">
                  <c:v>41395</c:v>
                </c:pt>
                <c:pt idx="138">
                  <c:v>41426</c:v>
                </c:pt>
                <c:pt idx="139">
                  <c:v>41456</c:v>
                </c:pt>
                <c:pt idx="140">
                  <c:v>41487</c:v>
                </c:pt>
                <c:pt idx="141">
                  <c:v>41518</c:v>
                </c:pt>
                <c:pt idx="142">
                  <c:v>41548</c:v>
                </c:pt>
                <c:pt idx="143">
                  <c:v>41579</c:v>
                </c:pt>
                <c:pt idx="144">
                  <c:v>41609</c:v>
                </c:pt>
                <c:pt idx="145">
                  <c:v>41640</c:v>
                </c:pt>
                <c:pt idx="146">
                  <c:v>41671</c:v>
                </c:pt>
                <c:pt idx="147">
                  <c:v>41699</c:v>
                </c:pt>
                <c:pt idx="148">
                  <c:v>41730</c:v>
                </c:pt>
                <c:pt idx="149">
                  <c:v>41760</c:v>
                </c:pt>
                <c:pt idx="150">
                  <c:v>41791</c:v>
                </c:pt>
                <c:pt idx="151">
                  <c:v>41821</c:v>
                </c:pt>
                <c:pt idx="152">
                  <c:v>41852</c:v>
                </c:pt>
                <c:pt idx="153">
                  <c:v>41883</c:v>
                </c:pt>
                <c:pt idx="154">
                  <c:v>41913</c:v>
                </c:pt>
                <c:pt idx="155">
                  <c:v>41944</c:v>
                </c:pt>
                <c:pt idx="156">
                  <c:v>41974</c:v>
                </c:pt>
                <c:pt idx="157">
                  <c:v>42005</c:v>
                </c:pt>
                <c:pt idx="158">
                  <c:v>42036</c:v>
                </c:pt>
                <c:pt idx="159">
                  <c:v>42064</c:v>
                </c:pt>
                <c:pt idx="160">
                  <c:v>42095</c:v>
                </c:pt>
                <c:pt idx="161">
                  <c:v>42125</c:v>
                </c:pt>
                <c:pt idx="162">
                  <c:v>42156</c:v>
                </c:pt>
                <c:pt idx="163">
                  <c:v>42186</c:v>
                </c:pt>
                <c:pt idx="164">
                  <c:v>42217</c:v>
                </c:pt>
                <c:pt idx="165">
                  <c:v>42248</c:v>
                </c:pt>
                <c:pt idx="166">
                  <c:v>42278</c:v>
                </c:pt>
                <c:pt idx="167">
                  <c:v>42309</c:v>
                </c:pt>
                <c:pt idx="168">
                  <c:v>42339</c:v>
                </c:pt>
                <c:pt idx="169">
                  <c:v>42370</c:v>
                </c:pt>
                <c:pt idx="170">
                  <c:v>42401</c:v>
                </c:pt>
                <c:pt idx="171">
                  <c:v>42430</c:v>
                </c:pt>
                <c:pt idx="172">
                  <c:v>42461</c:v>
                </c:pt>
                <c:pt idx="173">
                  <c:v>42491</c:v>
                </c:pt>
                <c:pt idx="174">
                  <c:v>42522</c:v>
                </c:pt>
                <c:pt idx="175">
                  <c:v>42552</c:v>
                </c:pt>
                <c:pt idx="176">
                  <c:v>42583</c:v>
                </c:pt>
                <c:pt idx="177">
                  <c:v>42614</c:v>
                </c:pt>
                <c:pt idx="178">
                  <c:v>42644</c:v>
                </c:pt>
                <c:pt idx="179">
                  <c:v>42675</c:v>
                </c:pt>
                <c:pt idx="180">
                  <c:v>42705</c:v>
                </c:pt>
                <c:pt idx="181">
                  <c:v>42736</c:v>
                </c:pt>
                <c:pt idx="182">
                  <c:v>42767</c:v>
                </c:pt>
                <c:pt idx="183">
                  <c:v>42795</c:v>
                </c:pt>
                <c:pt idx="184">
                  <c:v>42826</c:v>
                </c:pt>
                <c:pt idx="185">
                  <c:v>42856</c:v>
                </c:pt>
                <c:pt idx="186">
                  <c:v>42887</c:v>
                </c:pt>
                <c:pt idx="187">
                  <c:v>42917</c:v>
                </c:pt>
                <c:pt idx="188">
                  <c:v>42948</c:v>
                </c:pt>
                <c:pt idx="189">
                  <c:v>42979</c:v>
                </c:pt>
                <c:pt idx="190">
                  <c:v>43009</c:v>
                </c:pt>
                <c:pt idx="191">
                  <c:v>43040</c:v>
                </c:pt>
                <c:pt idx="192">
                  <c:v>43070</c:v>
                </c:pt>
                <c:pt idx="193">
                  <c:v>43101</c:v>
                </c:pt>
                <c:pt idx="194">
                  <c:v>43132</c:v>
                </c:pt>
                <c:pt idx="195">
                  <c:v>43160</c:v>
                </c:pt>
                <c:pt idx="196">
                  <c:v>43191</c:v>
                </c:pt>
                <c:pt idx="197">
                  <c:v>43221</c:v>
                </c:pt>
                <c:pt idx="198">
                  <c:v>43252</c:v>
                </c:pt>
                <c:pt idx="199">
                  <c:v>43282</c:v>
                </c:pt>
                <c:pt idx="200">
                  <c:v>43313</c:v>
                </c:pt>
                <c:pt idx="201">
                  <c:v>43344</c:v>
                </c:pt>
                <c:pt idx="202">
                  <c:v>43374</c:v>
                </c:pt>
                <c:pt idx="203">
                  <c:v>43405</c:v>
                </c:pt>
                <c:pt idx="204">
                  <c:v>43435</c:v>
                </c:pt>
                <c:pt idx="205">
                  <c:v>43466</c:v>
                </c:pt>
                <c:pt idx="206">
                  <c:v>43497</c:v>
                </c:pt>
                <c:pt idx="207">
                  <c:v>43525</c:v>
                </c:pt>
                <c:pt idx="208">
                  <c:v>43556</c:v>
                </c:pt>
                <c:pt idx="209">
                  <c:v>43586</c:v>
                </c:pt>
                <c:pt idx="210">
                  <c:v>43617</c:v>
                </c:pt>
                <c:pt idx="211">
                  <c:v>43647</c:v>
                </c:pt>
                <c:pt idx="212">
                  <c:v>43678</c:v>
                </c:pt>
                <c:pt idx="213">
                  <c:v>43709</c:v>
                </c:pt>
                <c:pt idx="214">
                  <c:v>43739</c:v>
                </c:pt>
                <c:pt idx="215">
                  <c:v>43770</c:v>
                </c:pt>
                <c:pt idx="216">
                  <c:v>43800</c:v>
                </c:pt>
                <c:pt idx="217">
                  <c:v>43831</c:v>
                </c:pt>
                <c:pt idx="218">
                  <c:v>43862</c:v>
                </c:pt>
                <c:pt idx="219">
                  <c:v>43891</c:v>
                </c:pt>
                <c:pt idx="220">
                  <c:v>43922</c:v>
                </c:pt>
                <c:pt idx="221">
                  <c:v>43952</c:v>
                </c:pt>
                <c:pt idx="222">
                  <c:v>43983</c:v>
                </c:pt>
                <c:pt idx="223">
                  <c:v>44013</c:v>
                </c:pt>
                <c:pt idx="224">
                  <c:v>44044</c:v>
                </c:pt>
                <c:pt idx="225">
                  <c:v>44075</c:v>
                </c:pt>
                <c:pt idx="226">
                  <c:v>44105</c:v>
                </c:pt>
                <c:pt idx="227">
                  <c:v>44136</c:v>
                </c:pt>
                <c:pt idx="228">
                  <c:v>44166</c:v>
                </c:pt>
                <c:pt idx="229">
                  <c:v>44197</c:v>
                </c:pt>
                <c:pt idx="230">
                  <c:v>44228</c:v>
                </c:pt>
                <c:pt idx="231">
                  <c:v>44256</c:v>
                </c:pt>
                <c:pt idx="232">
                  <c:v>44287</c:v>
                </c:pt>
                <c:pt idx="233">
                  <c:v>44317</c:v>
                </c:pt>
                <c:pt idx="234">
                  <c:v>44348</c:v>
                </c:pt>
                <c:pt idx="235">
                  <c:v>44378</c:v>
                </c:pt>
                <c:pt idx="236">
                  <c:v>44409</c:v>
                </c:pt>
                <c:pt idx="237">
                  <c:v>44440</c:v>
                </c:pt>
                <c:pt idx="238">
                  <c:v>44470</c:v>
                </c:pt>
                <c:pt idx="239">
                  <c:v>44501</c:v>
                </c:pt>
                <c:pt idx="240">
                  <c:v>44531</c:v>
                </c:pt>
                <c:pt idx="241">
                  <c:v>44562</c:v>
                </c:pt>
                <c:pt idx="242">
                  <c:v>44593</c:v>
                </c:pt>
                <c:pt idx="243">
                  <c:v>44621</c:v>
                </c:pt>
                <c:pt idx="244">
                  <c:v>44652</c:v>
                </c:pt>
                <c:pt idx="245">
                  <c:v>44682</c:v>
                </c:pt>
                <c:pt idx="246">
                  <c:v>44713</c:v>
                </c:pt>
                <c:pt idx="247">
                  <c:v>44743</c:v>
                </c:pt>
                <c:pt idx="248">
                  <c:v>44774</c:v>
                </c:pt>
                <c:pt idx="249">
                  <c:v>44805</c:v>
                </c:pt>
                <c:pt idx="250">
                  <c:v>44835</c:v>
                </c:pt>
                <c:pt idx="251">
                  <c:v>44866</c:v>
                </c:pt>
                <c:pt idx="252">
                  <c:v>44896</c:v>
                </c:pt>
                <c:pt idx="253">
                  <c:v>44927</c:v>
                </c:pt>
                <c:pt idx="254">
                  <c:v>44958</c:v>
                </c:pt>
                <c:pt idx="255">
                  <c:v>44986</c:v>
                </c:pt>
                <c:pt idx="256">
                  <c:v>45017</c:v>
                </c:pt>
                <c:pt idx="257">
                  <c:v>45047</c:v>
                </c:pt>
                <c:pt idx="258">
                  <c:v>45078</c:v>
                </c:pt>
                <c:pt idx="259">
                  <c:v>45108</c:v>
                </c:pt>
                <c:pt idx="260">
                  <c:v>45139</c:v>
                </c:pt>
                <c:pt idx="261">
                  <c:v>45170</c:v>
                </c:pt>
                <c:pt idx="262">
                  <c:v>45200</c:v>
                </c:pt>
                <c:pt idx="263">
                  <c:v>45231</c:v>
                </c:pt>
                <c:pt idx="264">
                  <c:v>45261</c:v>
                </c:pt>
                <c:pt idx="265">
                  <c:v>45292</c:v>
                </c:pt>
                <c:pt idx="266">
                  <c:v>45323</c:v>
                </c:pt>
                <c:pt idx="267">
                  <c:v>45352</c:v>
                </c:pt>
                <c:pt idx="268">
                  <c:v>45383</c:v>
                </c:pt>
              </c:numCache>
            </c:numRef>
          </c:cat>
          <c:val>
            <c:numRef>
              <c:f>'FRED Graph'!$C$12:$C$280</c:f>
              <c:numCache>
                <c:formatCode>0.00</c:formatCode>
                <c:ptCount val="269"/>
                <c:pt idx="0">
                  <c:v>2.25</c:v>
                </c:pt>
                <c:pt idx="1">
                  <c:v>2.25</c:v>
                </c:pt>
                <c:pt idx="2">
                  <c:v>2.25</c:v>
                </c:pt>
                <c:pt idx="3">
                  <c:v>2.25</c:v>
                </c:pt>
                <c:pt idx="4">
                  <c:v>2.25</c:v>
                </c:pt>
                <c:pt idx="5">
                  <c:v>2.25</c:v>
                </c:pt>
                <c:pt idx="6">
                  <c:v>2.25</c:v>
                </c:pt>
                <c:pt idx="7">
                  <c:v>2.25</c:v>
                </c:pt>
                <c:pt idx="8">
                  <c:v>2.25</c:v>
                </c:pt>
                <c:pt idx="9">
                  <c:v>2.25</c:v>
                </c:pt>
                <c:pt idx="10">
                  <c:v>2.25</c:v>
                </c:pt>
                <c:pt idx="11">
                  <c:v>2.25</c:v>
                </c:pt>
                <c:pt idx="12">
                  <c:v>1.8306451612903225</c:v>
                </c:pt>
                <c:pt idx="13">
                  <c:v>1.75</c:v>
                </c:pt>
                <c:pt idx="14">
                  <c:v>1.75</c:v>
                </c:pt>
                <c:pt idx="15">
                  <c:v>1.5483870967741935</c:v>
                </c:pt>
                <c:pt idx="16">
                  <c:v>1.5</c:v>
                </c:pt>
                <c:pt idx="17">
                  <c:v>1.5</c:v>
                </c:pt>
                <c:pt idx="18">
                  <c:v>1.0833333333333333</c:v>
                </c:pt>
                <c:pt idx="19">
                  <c:v>1</c:v>
                </c:pt>
                <c:pt idx="20">
                  <c:v>1</c:v>
                </c:pt>
                <c:pt idx="21">
                  <c:v>1</c:v>
                </c:pt>
                <c:pt idx="22">
                  <c:v>1</c:v>
                </c:pt>
                <c:pt idx="23">
                  <c:v>1</c:v>
                </c:pt>
                <c:pt idx="24">
                  <c:v>1</c:v>
                </c:pt>
                <c:pt idx="25">
                  <c:v>1</c:v>
                </c:pt>
                <c:pt idx="26">
                  <c:v>1</c:v>
                </c:pt>
                <c:pt idx="27">
                  <c:v>1</c:v>
                </c:pt>
                <c:pt idx="28">
                  <c:v>1</c:v>
                </c:pt>
                <c:pt idx="29">
                  <c:v>1</c:v>
                </c:pt>
                <c:pt idx="30">
                  <c:v>1</c:v>
                </c:pt>
                <c:pt idx="31">
                  <c:v>1</c:v>
                </c:pt>
                <c:pt idx="32">
                  <c:v>1</c:v>
                </c:pt>
                <c:pt idx="33">
                  <c:v>1</c:v>
                </c:pt>
                <c:pt idx="34">
                  <c:v>1</c:v>
                </c:pt>
                <c:pt idx="35">
                  <c:v>1</c:v>
                </c:pt>
                <c:pt idx="36">
                  <c:v>1</c:v>
                </c:pt>
                <c:pt idx="37">
                  <c:v>1</c:v>
                </c:pt>
                <c:pt idx="38">
                  <c:v>1</c:v>
                </c:pt>
                <c:pt idx="39">
                  <c:v>1</c:v>
                </c:pt>
                <c:pt idx="40">
                  <c:v>1</c:v>
                </c:pt>
                <c:pt idx="41">
                  <c:v>1</c:v>
                </c:pt>
                <c:pt idx="42">
                  <c:v>1</c:v>
                </c:pt>
                <c:pt idx="43">
                  <c:v>1</c:v>
                </c:pt>
                <c:pt idx="44">
                  <c:v>1</c:v>
                </c:pt>
                <c:pt idx="45">
                  <c:v>1</c:v>
                </c:pt>
                <c:pt idx="46">
                  <c:v>1</c:v>
                </c:pt>
                <c:pt idx="47">
                  <c:v>1</c:v>
                </c:pt>
                <c:pt idx="48">
                  <c:v>1.2096774193548387</c:v>
                </c:pt>
                <c:pt idx="49">
                  <c:v>1.25</c:v>
                </c:pt>
                <c:pt idx="50">
                  <c:v>1.25</c:v>
                </c:pt>
                <c:pt idx="51">
                  <c:v>1.4435483870967742</c:v>
                </c:pt>
                <c:pt idx="52">
                  <c:v>1.5</c:v>
                </c:pt>
                <c:pt idx="53">
                  <c:v>1.5</c:v>
                </c:pt>
                <c:pt idx="54">
                  <c:v>1.6333333333333333</c:v>
                </c:pt>
                <c:pt idx="55">
                  <c:v>1.75</c:v>
                </c:pt>
                <c:pt idx="56">
                  <c:v>1.935483870967742</c:v>
                </c:pt>
                <c:pt idx="57">
                  <c:v>2</c:v>
                </c:pt>
                <c:pt idx="58">
                  <c:v>2.1693548387096775</c:v>
                </c:pt>
                <c:pt idx="59">
                  <c:v>2.25</c:v>
                </c:pt>
                <c:pt idx="60">
                  <c:v>2.403225806451613</c:v>
                </c:pt>
                <c:pt idx="61">
                  <c:v>2.5</c:v>
                </c:pt>
                <c:pt idx="62">
                  <c:v>2.5</c:v>
                </c:pt>
                <c:pt idx="63">
                  <c:v>2.6451612903225805</c:v>
                </c:pt>
                <c:pt idx="64">
                  <c:v>2.75</c:v>
                </c:pt>
                <c:pt idx="65">
                  <c:v>2.75</c:v>
                </c:pt>
                <c:pt idx="66">
                  <c:v>2.9</c:v>
                </c:pt>
                <c:pt idx="67">
                  <c:v>3</c:v>
                </c:pt>
                <c:pt idx="68">
                  <c:v>3</c:v>
                </c:pt>
                <c:pt idx="69">
                  <c:v>3</c:v>
                </c:pt>
                <c:pt idx="70">
                  <c:v>3</c:v>
                </c:pt>
                <c:pt idx="71">
                  <c:v>3</c:v>
                </c:pt>
                <c:pt idx="72">
                  <c:v>3</c:v>
                </c:pt>
                <c:pt idx="73">
                  <c:v>3</c:v>
                </c:pt>
                <c:pt idx="74">
                  <c:v>3</c:v>
                </c:pt>
                <c:pt idx="75">
                  <c:v>3</c:v>
                </c:pt>
                <c:pt idx="76">
                  <c:v>3</c:v>
                </c:pt>
                <c:pt idx="77">
                  <c:v>3</c:v>
                </c:pt>
                <c:pt idx="78">
                  <c:v>3</c:v>
                </c:pt>
                <c:pt idx="79">
                  <c:v>3.185483870967742</c:v>
                </c:pt>
                <c:pt idx="80">
                  <c:v>3.25</c:v>
                </c:pt>
                <c:pt idx="81">
                  <c:v>3.25</c:v>
                </c:pt>
                <c:pt idx="82">
                  <c:v>3.2338709677419355</c:v>
                </c:pt>
                <c:pt idx="83">
                  <c:v>2.9333333333333331</c:v>
                </c:pt>
                <c:pt idx="84">
                  <c:v>2.217741935483871</c:v>
                </c:pt>
                <c:pt idx="85">
                  <c:v>1.6451612903225805</c:v>
                </c:pt>
                <c:pt idx="86">
                  <c:v>1</c:v>
                </c:pt>
                <c:pt idx="87">
                  <c:v>0.66129032258064513</c:v>
                </c:pt>
                <c:pt idx="88">
                  <c:v>0.30833333333333335</c:v>
                </c:pt>
                <c:pt idx="89">
                  <c:v>0.25</c:v>
                </c:pt>
                <c:pt idx="90">
                  <c:v>0.25</c:v>
                </c:pt>
                <c:pt idx="91">
                  <c:v>0.25</c:v>
                </c:pt>
                <c:pt idx="92">
                  <c:v>0.25</c:v>
                </c:pt>
                <c:pt idx="93">
                  <c:v>0.25</c:v>
                </c:pt>
                <c:pt idx="94">
                  <c:v>0.25</c:v>
                </c:pt>
                <c:pt idx="95">
                  <c:v>0.25</c:v>
                </c:pt>
                <c:pt idx="96">
                  <c:v>0.25</c:v>
                </c:pt>
                <c:pt idx="97">
                  <c:v>0.25</c:v>
                </c:pt>
                <c:pt idx="98">
                  <c:v>0.25</c:v>
                </c:pt>
                <c:pt idx="99">
                  <c:v>0.25</c:v>
                </c:pt>
                <c:pt idx="100">
                  <c:v>0.25</c:v>
                </c:pt>
                <c:pt idx="101">
                  <c:v>0.25</c:v>
                </c:pt>
                <c:pt idx="102">
                  <c:v>0.25</c:v>
                </c:pt>
                <c:pt idx="103">
                  <c:v>0.25</c:v>
                </c:pt>
                <c:pt idx="104">
                  <c:v>0.25</c:v>
                </c:pt>
                <c:pt idx="105">
                  <c:v>0.25</c:v>
                </c:pt>
                <c:pt idx="106">
                  <c:v>0.25</c:v>
                </c:pt>
                <c:pt idx="107">
                  <c:v>0.25</c:v>
                </c:pt>
                <c:pt idx="108">
                  <c:v>0.25</c:v>
                </c:pt>
                <c:pt idx="109">
                  <c:v>0.25</c:v>
                </c:pt>
                <c:pt idx="110">
                  <c:v>0.25</c:v>
                </c:pt>
                <c:pt idx="111">
                  <c:v>0.25</c:v>
                </c:pt>
                <c:pt idx="112">
                  <c:v>0.4</c:v>
                </c:pt>
                <c:pt idx="113">
                  <c:v>0.5</c:v>
                </c:pt>
                <c:pt idx="114">
                  <c:v>0.5</c:v>
                </c:pt>
                <c:pt idx="115">
                  <c:v>0.65322580645161288</c:v>
                </c:pt>
                <c:pt idx="116">
                  <c:v>0.75</c:v>
                </c:pt>
                <c:pt idx="117">
                  <c:v>0.75</c:v>
                </c:pt>
                <c:pt idx="118">
                  <c:v>0.75</c:v>
                </c:pt>
                <c:pt idx="119">
                  <c:v>0.56666666666666665</c:v>
                </c:pt>
                <c:pt idx="120">
                  <c:v>0.35483870967741937</c:v>
                </c:pt>
                <c:pt idx="121">
                  <c:v>0.25</c:v>
                </c:pt>
                <c:pt idx="122">
                  <c:v>0.25</c:v>
                </c:pt>
                <c:pt idx="123">
                  <c:v>0.25</c:v>
                </c:pt>
                <c:pt idx="124">
                  <c:v>0.25</c:v>
                </c:pt>
                <c:pt idx="125">
                  <c:v>0.25</c:v>
                </c:pt>
                <c:pt idx="126">
                  <c:v>0.25</c:v>
                </c:pt>
                <c:pt idx="127">
                  <c:v>8.0645161290322578E-2</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-6.6666666666666666E-2</c:v>
                </c:pt>
                <c:pt idx="151">
                  <c:v>-0.1</c:v>
                </c:pt>
                <c:pt idx="152">
                  <c:v>-0.1</c:v>
                </c:pt>
                <c:pt idx="153">
                  <c:v>-0.17</c:v>
                </c:pt>
                <c:pt idx="154">
                  <c:v>-0.2</c:v>
                </c:pt>
                <c:pt idx="155">
                  <c:v>-0.2</c:v>
                </c:pt>
                <c:pt idx="156">
                  <c:v>-0.2</c:v>
                </c:pt>
                <c:pt idx="157">
                  <c:v>-0.2</c:v>
                </c:pt>
                <c:pt idx="158">
                  <c:v>-0.2</c:v>
                </c:pt>
                <c:pt idx="159">
                  <c:v>-0.2</c:v>
                </c:pt>
                <c:pt idx="160">
                  <c:v>-0.2</c:v>
                </c:pt>
                <c:pt idx="161">
                  <c:v>-0.2</c:v>
                </c:pt>
                <c:pt idx="162">
                  <c:v>-0.2</c:v>
                </c:pt>
                <c:pt idx="163">
                  <c:v>-0.2</c:v>
                </c:pt>
                <c:pt idx="164">
                  <c:v>-0.2</c:v>
                </c:pt>
                <c:pt idx="165">
                  <c:v>-0.2</c:v>
                </c:pt>
                <c:pt idx="166">
                  <c:v>-0.2</c:v>
                </c:pt>
                <c:pt idx="167">
                  <c:v>-0.2</c:v>
                </c:pt>
                <c:pt idx="168">
                  <c:v>-0.27419354838709675</c:v>
                </c:pt>
                <c:pt idx="169">
                  <c:v>-0.3</c:v>
                </c:pt>
                <c:pt idx="170">
                  <c:v>-0.3</c:v>
                </c:pt>
                <c:pt idx="171">
                  <c:v>-0.35161290322580646</c:v>
                </c:pt>
                <c:pt idx="172">
                  <c:v>-0.4</c:v>
                </c:pt>
                <c:pt idx="173">
                  <c:v>-0.4</c:v>
                </c:pt>
                <c:pt idx="174">
                  <c:v>-0.4</c:v>
                </c:pt>
                <c:pt idx="175">
                  <c:v>-0.4</c:v>
                </c:pt>
                <c:pt idx="176">
                  <c:v>-0.4</c:v>
                </c:pt>
                <c:pt idx="177">
                  <c:v>-0.4</c:v>
                </c:pt>
                <c:pt idx="178">
                  <c:v>-0.4</c:v>
                </c:pt>
                <c:pt idx="179">
                  <c:v>-0.4</c:v>
                </c:pt>
                <c:pt idx="180">
                  <c:v>-0.4</c:v>
                </c:pt>
                <c:pt idx="181">
                  <c:v>-0.4</c:v>
                </c:pt>
                <c:pt idx="182">
                  <c:v>-0.4</c:v>
                </c:pt>
                <c:pt idx="183">
                  <c:v>-0.4</c:v>
                </c:pt>
                <c:pt idx="184">
                  <c:v>-0.4</c:v>
                </c:pt>
                <c:pt idx="185">
                  <c:v>-0.4</c:v>
                </c:pt>
                <c:pt idx="186">
                  <c:v>-0.4</c:v>
                </c:pt>
                <c:pt idx="187">
                  <c:v>-0.4</c:v>
                </c:pt>
                <c:pt idx="188">
                  <c:v>-0.4</c:v>
                </c:pt>
                <c:pt idx="189">
                  <c:v>-0.4</c:v>
                </c:pt>
                <c:pt idx="190">
                  <c:v>-0.4</c:v>
                </c:pt>
                <c:pt idx="191">
                  <c:v>-0.4</c:v>
                </c:pt>
                <c:pt idx="192">
                  <c:v>-0.4</c:v>
                </c:pt>
                <c:pt idx="193">
                  <c:v>-0.4</c:v>
                </c:pt>
                <c:pt idx="194">
                  <c:v>-0.4</c:v>
                </c:pt>
                <c:pt idx="195">
                  <c:v>-0.4</c:v>
                </c:pt>
                <c:pt idx="196">
                  <c:v>-0.4</c:v>
                </c:pt>
                <c:pt idx="197">
                  <c:v>-0.4</c:v>
                </c:pt>
                <c:pt idx="198">
                  <c:v>-0.4</c:v>
                </c:pt>
                <c:pt idx="199">
                  <c:v>-0.4</c:v>
                </c:pt>
                <c:pt idx="200">
                  <c:v>-0.4</c:v>
                </c:pt>
                <c:pt idx="201">
                  <c:v>-0.4</c:v>
                </c:pt>
                <c:pt idx="202">
                  <c:v>-0.4</c:v>
                </c:pt>
                <c:pt idx="203">
                  <c:v>-0.4</c:v>
                </c:pt>
                <c:pt idx="204">
                  <c:v>-0.4</c:v>
                </c:pt>
                <c:pt idx="205">
                  <c:v>-0.4</c:v>
                </c:pt>
                <c:pt idx="206">
                  <c:v>-0.4</c:v>
                </c:pt>
                <c:pt idx="207">
                  <c:v>-0.4</c:v>
                </c:pt>
                <c:pt idx="208">
                  <c:v>-0.4</c:v>
                </c:pt>
                <c:pt idx="209">
                  <c:v>-0.4</c:v>
                </c:pt>
                <c:pt idx="210">
                  <c:v>-0.4</c:v>
                </c:pt>
                <c:pt idx="211">
                  <c:v>-0.4</c:v>
                </c:pt>
                <c:pt idx="212">
                  <c:v>-0.4</c:v>
                </c:pt>
                <c:pt idx="213">
                  <c:v>-0.44333333333333336</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-0.41935483870967744</c:v>
                </c:pt>
                <c:pt idx="248">
                  <c:v>0</c:v>
                </c:pt>
                <c:pt idx="249">
                  <c:v>0.42499999999999999</c:v>
                </c:pt>
                <c:pt idx="250">
                  <c:v>0.75</c:v>
                </c:pt>
                <c:pt idx="251">
                  <c:v>1.4750000000000001</c:v>
                </c:pt>
                <c:pt idx="252">
                  <c:v>1.6774193548387097</c:v>
                </c:pt>
                <c:pt idx="253">
                  <c:v>2</c:v>
                </c:pt>
                <c:pt idx="254">
                  <c:v>2.375</c:v>
                </c:pt>
                <c:pt idx="255">
                  <c:v>2.661290322580645</c:v>
                </c:pt>
                <c:pt idx="256">
                  <c:v>3</c:v>
                </c:pt>
                <c:pt idx="257">
                  <c:v>3.1774193548387095</c:v>
                </c:pt>
                <c:pt idx="258">
                  <c:v>3.3333333333333335</c:v>
                </c:pt>
                <c:pt idx="259">
                  <c:v>3.5</c:v>
                </c:pt>
                <c:pt idx="260">
                  <c:v>3.7419354838709675</c:v>
                </c:pt>
                <c:pt idx="261">
                  <c:v>3.8416666666666668</c:v>
                </c:pt>
                <c:pt idx="262">
                  <c:v>4</c:v>
                </c:pt>
                <c:pt idx="263">
                  <c:v>4</c:v>
                </c:pt>
                <c:pt idx="264">
                  <c:v>4</c:v>
                </c:pt>
                <c:pt idx="265">
                  <c:v>4</c:v>
                </c:pt>
                <c:pt idx="266">
                  <c:v>4</c:v>
                </c:pt>
                <c:pt idx="267">
                  <c:v>4</c:v>
                </c:pt>
                <c:pt idx="268">
                  <c:v>4</c:v>
                </c:pt>
              </c:numCache>
            </c:numRef>
          </c:val>
          <c:smooth val="0"/>
          <c:extLst>
            <c:ext xmlns:c16="http://schemas.microsoft.com/office/drawing/2014/chart" uri="{C3380CC4-5D6E-409C-BE32-E72D297353CC}">
              <c16:uniqueId val="{00000000-A61E-4911-B56F-9F1CF90AD03B}"/>
            </c:ext>
          </c:extLst>
        </c:ser>
        <c:ser>
          <c:idx val="1"/>
          <c:order val="1"/>
          <c:tx>
            <c:strRef>
              <c:f>'FRED Graph'!$D$11</c:f>
              <c:strCache>
                <c:ptCount val="1"/>
                <c:pt idx="0">
                  <c:v>π</c:v>
                </c:pt>
              </c:strCache>
            </c:strRef>
          </c:tx>
          <c:spPr>
            <a:ln w="44450" cap="rnd">
              <a:solidFill>
                <a:srgbClr val="F56F0B"/>
              </a:solidFill>
              <a:round/>
            </a:ln>
            <a:effectLst/>
          </c:spPr>
          <c:marker>
            <c:symbol val="none"/>
          </c:marker>
          <c:cat>
            <c:numRef>
              <c:f>'FRED Graph'!$A$12:$A$280</c:f>
              <c:numCache>
                <c:formatCode>yyyy\-mm\-dd</c:formatCode>
                <c:ptCount val="269"/>
                <c:pt idx="0">
                  <c:v>37226</c:v>
                </c:pt>
                <c:pt idx="1">
                  <c:v>37257</c:v>
                </c:pt>
                <c:pt idx="2">
                  <c:v>37288</c:v>
                </c:pt>
                <c:pt idx="3">
                  <c:v>37316</c:v>
                </c:pt>
                <c:pt idx="4">
                  <c:v>37347</c:v>
                </c:pt>
                <c:pt idx="5">
                  <c:v>37377</c:v>
                </c:pt>
                <c:pt idx="6">
                  <c:v>37408</c:v>
                </c:pt>
                <c:pt idx="7">
                  <c:v>37438</c:v>
                </c:pt>
                <c:pt idx="8">
                  <c:v>37469</c:v>
                </c:pt>
                <c:pt idx="9">
                  <c:v>37500</c:v>
                </c:pt>
                <c:pt idx="10">
                  <c:v>37530</c:v>
                </c:pt>
                <c:pt idx="11">
                  <c:v>37561</c:v>
                </c:pt>
                <c:pt idx="12">
                  <c:v>37591</c:v>
                </c:pt>
                <c:pt idx="13">
                  <c:v>37622</c:v>
                </c:pt>
                <c:pt idx="14">
                  <c:v>37653</c:v>
                </c:pt>
                <c:pt idx="15">
                  <c:v>37681</c:v>
                </c:pt>
                <c:pt idx="16">
                  <c:v>37712</c:v>
                </c:pt>
                <c:pt idx="17">
                  <c:v>37742</c:v>
                </c:pt>
                <c:pt idx="18">
                  <c:v>37773</c:v>
                </c:pt>
                <c:pt idx="19">
                  <c:v>37803</c:v>
                </c:pt>
                <c:pt idx="20">
                  <c:v>37834</c:v>
                </c:pt>
                <c:pt idx="21">
                  <c:v>37865</c:v>
                </c:pt>
                <c:pt idx="22">
                  <c:v>37895</c:v>
                </c:pt>
                <c:pt idx="23">
                  <c:v>37926</c:v>
                </c:pt>
                <c:pt idx="24">
                  <c:v>37956</c:v>
                </c:pt>
                <c:pt idx="25">
                  <c:v>37987</c:v>
                </c:pt>
                <c:pt idx="26">
                  <c:v>38018</c:v>
                </c:pt>
                <c:pt idx="27">
                  <c:v>38047</c:v>
                </c:pt>
                <c:pt idx="28">
                  <c:v>38078</c:v>
                </c:pt>
                <c:pt idx="29">
                  <c:v>38108</c:v>
                </c:pt>
                <c:pt idx="30">
                  <c:v>38139</c:v>
                </c:pt>
                <c:pt idx="31">
                  <c:v>38169</c:v>
                </c:pt>
                <c:pt idx="32">
                  <c:v>38200</c:v>
                </c:pt>
                <c:pt idx="33">
                  <c:v>38231</c:v>
                </c:pt>
                <c:pt idx="34">
                  <c:v>38261</c:v>
                </c:pt>
                <c:pt idx="35">
                  <c:v>38292</c:v>
                </c:pt>
                <c:pt idx="36">
                  <c:v>38322</c:v>
                </c:pt>
                <c:pt idx="37">
                  <c:v>38353</c:v>
                </c:pt>
                <c:pt idx="38">
                  <c:v>38384</c:v>
                </c:pt>
                <c:pt idx="39">
                  <c:v>38412</c:v>
                </c:pt>
                <c:pt idx="40">
                  <c:v>38443</c:v>
                </c:pt>
                <c:pt idx="41">
                  <c:v>38473</c:v>
                </c:pt>
                <c:pt idx="42">
                  <c:v>38504</c:v>
                </c:pt>
                <c:pt idx="43">
                  <c:v>38534</c:v>
                </c:pt>
                <c:pt idx="44">
                  <c:v>38565</c:v>
                </c:pt>
                <c:pt idx="45">
                  <c:v>38596</c:v>
                </c:pt>
                <c:pt idx="46">
                  <c:v>38626</c:v>
                </c:pt>
                <c:pt idx="47">
                  <c:v>38657</c:v>
                </c:pt>
                <c:pt idx="48">
                  <c:v>38687</c:v>
                </c:pt>
                <c:pt idx="49">
                  <c:v>38718</c:v>
                </c:pt>
                <c:pt idx="50">
                  <c:v>38749</c:v>
                </c:pt>
                <c:pt idx="51">
                  <c:v>38777</c:v>
                </c:pt>
                <c:pt idx="52">
                  <c:v>38808</c:v>
                </c:pt>
                <c:pt idx="53">
                  <c:v>38838</c:v>
                </c:pt>
                <c:pt idx="54">
                  <c:v>38869</c:v>
                </c:pt>
                <c:pt idx="55">
                  <c:v>38899</c:v>
                </c:pt>
                <c:pt idx="56">
                  <c:v>38930</c:v>
                </c:pt>
                <c:pt idx="57">
                  <c:v>38961</c:v>
                </c:pt>
                <c:pt idx="58">
                  <c:v>38991</c:v>
                </c:pt>
                <c:pt idx="59">
                  <c:v>39022</c:v>
                </c:pt>
                <c:pt idx="60">
                  <c:v>39052</c:v>
                </c:pt>
                <c:pt idx="61">
                  <c:v>39083</c:v>
                </c:pt>
                <c:pt idx="62">
                  <c:v>39114</c:v>
                </c:pt>
                <c:pt idx="63">
                  <c:v>39142</c:v>
                </c:pt>
                <c:pt idx="64">
                  <c:v>39173</c:v>
                </c:pt>
                <c:pt idx="65">
                  <c:v>39203</c:v>
                </c:pt>
                <c:pt idx="66">
                  <c:v>39234</c:v>
                </c:pt>
                <c:pt idx="67">
                  <c:v>39264</c:v>
                </c:pt>
                <c:pt idx="68">
                  <c:v>39295</c:v>
                </c:pt>
                <c:pt idx="69">
                  <c:v>39326</c:v>
                </c:pt>
                <c:pt idx="70">
                  <c:v>39356</c:v>
                </c:pt>
                <c:pt idx="71">
                  <c:v>39387</c:v>
                </c:pt>
                <c:pt idx="72">
                  <c:v>39417</c:v>
                </c:pt>
                <c:pt idx="73">
                  <c:v>39448</c:v>
                </c:pt>
                <c:pt idx="74">
                  <c:v>39479</c:v>
                </c:pt>
                <c:pt idx="75">
                  <c:v>39508</c:v>
                </c:pt>
                <c:pt idx="76">
                  <c:v>39539</c:v>
                </c:pt>
                <c:pt idx="77">
                  <c:v>39569</c:v>
                </c:pt>
                <c:pt idx="78">
                  <c:v>39600</c:v>
                </c:pt>
                <c:pt idx="79">
                  <c:v>39630</c:v>
                </c:pt>
                <c:pt idx="80">
                  <c:v>39661</c:v>
                </c:pt>
                <c:pt idx="81">
                  <c:v>39692</c:v>
                </c:pt>
                <c:pt idx="82">
                  <c:v>39722</c:v>
                </c:pt>
                <c:pt idx="83">
                  <c:v>39753</c:v>
                </c:pt>
                <c:pt idx="84">
                  <c:v>39783</c:v>
                </c:pt>
                <c:pt idx="85">
                  <c:v>39814</c:v>
                </c:pt>
                <c:pt idx="86">
                  <c:v>39845</c:v>
                </c:pt>
                <c:pt idx="87">
                  <c:v>39873</c:v>
                </c:pt>
                <c:pt idx="88">
                  <c:v>39904</c:v>
                </c:pt>
                <c:pt idx="89">
                  <c:v>39934</c:v>
                </c:pt>
                <c:pt idx="90">
                  <c:v>39965</c:v>
                </c:pt>
                <c:pt idx="91">
                  <c:v>39995</c:v>
                </c:pt>
                <c:pt idx="92">
                  <c:v>40026</c:v>
                </c:pt>
                <c:pt idx="93">
                  <c:v>40057</c:v>
                </c:pt>
                <c:pt idx="94">
                  <c:v>40087</c:v>
                </c:pt>
                <c:pt idx="95">
                  <c:v>40118</c:v>
                </c:pt>
                <c:pt idx="96">
                  <c:v>40148</c:v>
                </c:pt>
                <c:pt idx="97">
                  <c:v>40179</c:v>
                </c:pt>
                <c:pt idx="98">
                  <c:v>40210</c:v>
                </c:pt>
                <c:pt idx="99">
                  <c:v>40238</c:v>
                </c:pt>
                <c:pt idx="100">
                  <c:v>40269</c:v>
                </c:pt>
                <c:pt idx="101">
                  <c:v>40299</c:v>
                </c:pt>
                <c:pt idx="102">
                  <c:v>40330</c:v>
                </c:pt>
                <c:pt idx="103">
                  <c:v>40360</c:v>
                </c:pt>
                <c:pt idx="104">
                  <c:v>40391</c:v>
                </c:pt>
                <c:pt idx="105">
                  <c:v>40422</c:v>
                </c:pt>
                <c:pt idx="106">
                  <c:v>40452</c:v>
                </c:pt>
                <c:pt idx="107">
                  <c:v>40483</c:v>
                </c:pt>
                <c:pt idx="108">
                  <c:v>40513</c:v>
                </c:pt>
                <c:pt idx="109">
                  <c:v>40544</c:v>
                </c:pt>
                <c:pt idx="110">
                  <c:v>40575</c:v>
                </c:pt>
                <c:pt idx="111">
                  <c:v>40603</c:v>
                </c:pt>
                <c:pt idx="112">
                  <c:v>40634</c:v>
                </c:pt>
                <c:pt idx="113">
                  <c:v>40664</c:v>
                </c:pt>
                <c:pt idx="114">
                  <c:v>40695</c:v>
                </c:pt>
                <c:pt idx="115">
                  <c:v>40725</c:v>
                </c:pt>
                <c:pt idx="116">
                  <c:v>40756</c:v>
                </c:pt>
                <c:pt idx="117">
                  <c:v>40787</c:v>
                </c:pt>
                <c:pt idx="118">
                  <c:v>40817</c:v>
                </c:pt>
                <c:pt idx="119">
                  <c:v>40848</c:v>
                </c:pt>
                <c:pt idx="120">
                  <c:v>40878</c:v>
                </c:pt>
                <c:pt idx="121">
                  <c:v>40909</c:v>
                </c:pt>
                <c:pt idx="122">
                  <c:v>40940</c:v>
                </c:pt>
                <c:pt idx="123">
                  <c:v>40969</c:v>
                </c:pt>
                <c:pt idx="124">
                  <c:v>41000</c:v>
                </c:pt>
                <c:pt idx="125">
                  <c:v>41030</c:v>
                </c:pt>
                <c:pt idx="126">
                  <c:v>41061</c:v>
                </c:pt>
                <c:pt idx="127">
                  <c:v>41091</c:v>
                </c:pt>
                <c:pt idx="128">
                  <c:v>41122</c:v>
                </c:pt>
                <c:pt idx="129">
                  <c:v>41153</c:v>
                </c:pt>
                <c:pt idx="130">
                  <c:v>41183</c:v>
                </c:pt>
                <c:pt idx="131">
                  <c:v>41214</c:v>
                </c:pt>
                <c:pt idx="132">
                  <c:v>41244</c:v>
                </c:pt>
                <c:pt idx="133">
                  <c:v>41275</c:v>
                </c:pt>
                <c:pt idx="134">
                  <c:v>41306</c:v>
                </c:pt>
                <c:pt idx="135">
                  <c:v>41334</c:v>
                </c:pt>
                <c:pt idx="136">
                  <c:v>41365</c:v>
                </c:pt>
                <c:pt idx="137">
                  <c:v>41395</c:v>
                </c:pt>
                <c:pt idx="138">
                  <c:v>41426</c:v>
                </c:pt>
                <c:pt idx="139">
                  <c:v>41456</c:v>
                </c:pt>
                <c:pt idx="140">
                  <c:v>41487</c:v>
                </c:pt>
                <c:pt idx="141">
                  <c:v>41518</c:v>
                </c:pt>
                <c:pt idx="142">
                  <c:v>41548</c:v>
                </c:pt>
                <c:pt idx="143">
                  <c:v>41579</c:v>
                </c:pt>
                <c:pt idx="144">
                  <c:v>41609</c:v>
                </c:pt>
                <c:pt idx="145">
                  <c:v>41640</c:v>
                </c:pt>
                <c:pt idx="146">
                  <c:v>41671</c:v>
                </c:pt>
                <c:pt idx="147">
                  <c:v>41699</c:v>
                </c:pt>
                <c:pt idx="148">
                  <c:v>41730</c:v>
                </c:pt>
                <c:pt idx="149">
                  <c:v>41760</c:v>
                </c:pt>
                <c:pt idx="150">
                  <c:v>41791</c:v>
                </c:pt>
                <c:pt idx="151">
                  <c:v>41821</c:v>
                </c:pt>
                <c:pt idx="152">
                  <c:v>41852</c:v>
                </c:pt>
                <c:pt idx="153">
                  <c:v>41883</c:v>
                </c:pt>
                <c:pt idx="154">
                  <c:v>41913</c:v>
                </c:pt>
                <c:pt idx="155">
                  <c:v>41944</c:v>
                </c:pt>
                <c:pt idx="156">
                  <c:v>41974</c:v>
                </c:pt>
                <c:pt idx="157">
                  <c:v>42005</c:v>
                </c:pt>
                <c:pt idx="158">
                  <c:v>42036</c:v>
                </c:pt>
                <c:pt idx="159">
                  <c:v>42064</c:v>
                </c:pt>
                <c:pt idx="160">
                  <c:v>42095</c:v>
                </c:pt>
                <c:pt idx="161">
                  <c:v>42125</c:v>
                </c:pt>
                <c:pt idx="162">
                  <c:v>42156</c:v>
                </c:pt>
                <c:pt idx="163">
                  <c:v>42186</c:v>
                </c:pt>
                <c:pt idx="164">
                  <c:v>42217</c:v>
                </c:pt>
                <c:pt idx="165">
                  <c:v>42248</c:v>
                </c:pt>
                <c:pt idx="166">
                  <c:v>42278</c:v>
                </c:pt>
                <c:pt idx="167">
                  <c:v>42309</c:v>
                </c:pt>
                <c:pt idx="168">
                  <c:v>42339</c:v>
                </c:pt>
                <c:pt idx="169">
                  <c:v>42370</c:v>
                </c:pt>
                <c:pt idx="170">
                  <c:v>42401</c:v>
                </c:pt>
                <c:pt idx="171">
                  <c:v>42430</c:v>
                </c:pt>
                <c:pt idx="172">
                  <c:v>42461</c:v>
                </c:pt>
                <c:pt idx="173">
                  <c:v>42491</c:v>
                </c:pt>
                <c:pt idx="174">
                  <c:v>42522</c:v>
                </c:pt>
                <c:pt idx="175">
                  <c:v>42552</c:v>
                </c:pt>
                <c:pt idx="176">
                  <c:v>42583</c:v>
                </c:pt>
                <c:pt idx="177">
                  <c:v>42614</c:v>
                </c:pt>
                <c:pt idx="178">
                  <c:v>42644</c:v>
                </c:pt>
                <c:pt idx="179">
                  <c:v>42675</c:v>
                </c:pt>
                <c:pt idx="180">
                  <c:v>42705</c:v>
                </c:pt>
                <c:pt idx="181">
                  <c:v>42736</c:v>
                </c:pt>
                <c:pt idx="182">
                  <c:v>42767</c:v>
                </c:pt>
                <c:pt idx="183">
                  <c:v>42795</c:v>
                </c:pt>
                <c:pt idx="184">
                  <c:v>42826</c:v>
                </c:pt>
                <c:pt idx="185">
                  <c:v>42856</c:v>
                </c:pt>
                <c:pt idx="186">
                  <c:v>42887</c:v>
                </c:pt>
                <c:pt idx="187">
                  <c:v>42917</c:v>
                </c:pt>
                <c:pt idx="188">
                  <c:v>42948</c:v>
                </c:pt>
                <c:pt idx="189">
                  <c:v>42979</c:v>
                </c:pt>
                <c:pt idx="190">
                  <c:v>43009</c:v>
                </c:pt>
                <c:pt idx="191">
                  <c:v>43040</c:v>
                </c:pt>
                <c:pt idx="192">
                  <c:v>43070</c:v>
                </c:pt>
                <c:pt idx="193">
                  <c:v>43101</c:v>
                </c:pt>
                <c:pt idx="194">
                  <c:v>43132</c:v>
                </c:pt>
                <c:pt idx="195">
                  <c:v>43160</c:v>
                </c:pt>
                <c:pt idx="196">
                  <c:v>43191</c:v>
                </c:pt>
                <c:pt idx="197">
                  <c:v>43221</c:v>
                </c:pt>
                <c:pt idx="198">
                  <c:v>43252</c:v>
                </c:pt>
                <c:pt idx="199">
                  <c:v>43282</c:v>
                </c:pt>
                <c:pt idx="200">
                  <c:v>43313</c:v>
                </c:pt>
                <c:pt idx="201">
                  <c:v>43344</c:v>
                </c:pt>
                <c:pt idx="202">
                  <c:v>43374</c:v>
                </c:pt>
                <c:pt idx="203">
                  <c:v>43405</c:v>
                </c:pt>
                <c:pt idx="204">
                  <c:v>43435</c:v>
                </c:pt>
                <c:pt idx="205">
                  <c:v>43466</c:v>
                </c:pt>
                <c:pt idx="206">
                  <c:v>43497</c:v>
                </c:pt>
                <c:pt idx="207">
                  <c:v>43525</c:v>
                </c:pt>
                <c:pt idx="208">
                  <c:v>43556</c:v>
                </c:pt>
                <c:pt idx="209">
                  <c:v>43586</c:v>
                </c:pt>
                <c:pt idx="210">
                  <c:v>43617</c:v>
                </c:pt>
                <c:pt idx="211">
                  <c:v>43647</c:v>
                </c:pt>
                <c:pt idx="212">
                  <c:v>43678</c:v>
                </c:pt>
                <c:pt idx="213">
                  <c:v>43709</c:v>
                </c:pt>
                <c:pt idx="214">
                  <c:v>43739</c:v>
                </c:pt>
                <c:pt idx="215">
                  <c:v>43770</c:v>
                </c:pt>
                <c:pt idx="216">
                  <c:v>43800</c:v>
                </c:pt>
                <c:pt idx="217">
                  <c:v>43831</c:v>
                </c:pt>
                <c:pt idx="218">
                  <c:v>43862</c:v>
                </c:pt>
                <c:pt idx="219">
                  <c:v>43891</c:v>
                </c:pt>
                <c:pt idx="220">
                  <c:v>43922</c:v>
                </c:pt>
                <c:pt idx="221">
                  <c:v>43952</c:v>
                </c:pt>
                <c:pt idx="222">
                  <c:v>43983</c:v>
                </c:pt>
                <c:pt idx="223">
                  <c:v>44013</c:v>
                </c:pt>
                <c:pt idx="224">
                  <c:v>44044</c:v>
                </c:pt>
                <c:pt idx="225">
                  <c:v>44075</c:v>
                </c:pt>
                <c:pt idx="226">
                  <c:v>44105</c:v>
                </c:pt>
                <c:pt idx="227">
                  <c:v>44136</c:v>
                </c:pt>
                <c:pt idx="228">
                  <c:v>44166</c:v>
                </c:pt>
                <c:pt idx="229">
                  <c:v>44197</c:v>
                </c:pt>
                <c:pt idx="230">
                  <c:v>44228</c:v>
                </c:pt>
                <c:pt idx="231">
                  <c:v>44256</c:v>
                </c:pt>
                <c:pt idx="232">
                  <c:v>44287</c:v>
                </c:pt>
                <c:pt idx="233">
                  <c:v>44317</c:v>
                </c:pt>
                <c:pt idx="234">
                  <c:v>44348</c:v>
                </c:pt>
                <c:pt idx="235">
                  <c:v>44378</c:v>
                </c:pt>
                <c:pt idx="236">
                  <c:v>44409</c:v>
                </c:pt>
                <c:pt idx="237">
                  <c:v>44440</c:v>
                </c:pt>
                <c:pt idx="238">
                  <c:v>44470</c:v>
                </c:pt>
                <c:pt idx="239">
                  <c:v>44501</c:v>
                </c:pt>
                <c:pt idx="240">
                  <c:v>44531</c:v>
                </c:pt>
                <c:pt idx="241">
                  <c:v>44562</c:v>
                </c:pt>
                <c:pt idx="242">
                  <c:v>44593</c:v>
                </c:pt>
                <c:pt idx="243">
                  <c:v>44621</c:v>
                </c:pt>
                <c:pt idx="244">
                  <c:v>44652</c:v>
                </c:pt>
                <c:pt idx="245">
                  <c:v>44682</c:v>
                </c:pt>
                <c:pt idx="246">
                  <c:v>44713</c:v>
                </c:pt>
                <c:pt idx="247">
                  <c:v>44743</c:v>
                </c:pt>
                <c:pt idx="248">
                  <c:v>44774</c:v>
                </c:pt>
                <c:pt idx="249">
                  <c:v>44805</c:v>
                </c:pt>
                <c:pt idx="250">
                  <c:v>44835</c:v>
                </c:pt>
                <c:pt idx="251">
                  <c:v>44866</c:v>
                </c:pt>
                <c:pt idx="252">
                  <c:v>44896</c:v>
                </c:pt>
                <c:pt idx="253">
                  <c:v>44927</c:v>
                </c:pt>
                <c:pt idx="254">
                  <c:v>44958</c:v>
                </c:pt>
                <c:pt idx="255">
                  <c:v>44986</c:v>
                </c:pt>
                <c:pt idx="256">
                  <c:v>45017</c:v>
                </c:pt>
                <c:pt idx="257">
                  <c:v>45047</c:v>
                </c:pt>
                <c:pt idx="258">
                  <c:v>45078</c:v>
                </c:pt>
                <c:pt idx="259">
                  <c:v>45108</c:v>
                </c:pt>
                <c:pt idx="260">
                  <c:v>45139</c:v>
                </c:pt>
                <c:pt idx="261">
                  <c:v>45170</c:v>
                </c:pt>
                <c:pt idx="262">
                  <c:v>45200</c:v>
                </c:pt>
                <c:pt idx="263">
                  <c:v>45231</c:v>
                </c:pt>
                <c:pt idx="264">
                  <c:v>45261</c:v>
                </c:pt>
                <c:pt idx="265">
                  <c:v>45292</c:v>
                </c:pt>
                <c:pt idx="266">
                  <c:v>45323</c:v>
                </c:pt>
                <c:pt idx="267">
                  <c:v>45352</c:v>
                </c:pt>
                <c:pt idx="268">
                  <c:v>45383</c:v>
                </c:pt>
              </c:numCache>
            </c:numRef>
          </c:cat>
          <c:val>
            <c:numRef>
              <c:f>'FRED Graph'!$D$12:$D$280</c:f>
              <c:numCache>
                <c:formatCode>0.0</c:formatCode>
                <c:ptCount val="269"/>
                <c:pt idx="0">
                  <c:v>2.6325799999999999</c:v>
                </c:pt>
                <c:pt idx="1">
                  <c:v>2.7185700000000002</c:v>
                </c:pt>
                <c:pt idx="2">
                  <c:v>2.6738</c:v>
                </c:pt>
                <c:pt idx="3">
                  <c:v>2.6469100000000001</c:v>
                </c:pt>
                <c:pt idx="4">
                  <c:v>2.4319600000000001</c:v>
                </c:pt>
                <c:pt idx="5">
                  <c:v>2.51572</c:v>
                </c:pt>
                <c:pt idx="6">
                  <c:v>2.4356599999999999</c:v>
                </c:pt>
                <c:pt idx="7">
                  <c:v>2.37229</c:v>
                </c:pt>
                <c:pt idx="8">
                  <c:v>2.36931</c:v>
                </c:pt>
                <c:pt idx="9">
                  <c:v>2.33867</c:v>
                </c:pt>
                <c:pt idx="10">
                  <c:v>2.2574200000000002</c:v>
                </c:pt>
                <c:pt idx="11">
                  <c:v>2.2421500000000001</c:v>
                </c:pt>
                <c:pt idx="12">
                  <c:v>2.1685300000000001</c:v>
                </c:pt>
                <c:pt idx="13">
                  <c:v>1.9383699999999999</c:v>
                </c:pt>
                <c:pt idx="14">
                  <c:v>2.0089299999999999</c:v>
                </c:pt>
                <c:pt idx="15">
                  <c:v>2.0110999999999999</c:v>
                </c:pt>
                <c:pt idx="16">
                  <c:v>2.1158800000000002</c:v>
                </c:pt>
                <c:pt idx="17">
                  <c:v>1.97546</c:v>
                </c:pt>
                <c:pt idx="18">
                  <c:v>1.9732799999999999</c:v>
                </c:pt>
                <c:pt idx="19">
                  <c:v>1.8513999999999999</c:v>
                </c:pt>
                <c:pt idx="20">
                  <c:v>1.8858699999999999</c:v>
                </c:pt>
                <c:pt idx="21">
                  <c:v>1.9797100000000001</c:v>
                </c:pt>
                <c:pt idx="22">
                  <c:v>2.0246400000000002</c:v>
                </c:pt>
                <c:pt idx="23">
                  <c:v>2.01023</c:v>
                </c:pt>
                <c:pt idx="24">
                  <c:v>1.9284399999999999</c:v>
                </c:pt>
                <c:pt idx="25">
                  <c:v>1.9502699999999999</c:v>
                </c:pt>
                <c:pt idx="26">
                  <c:v>2.0179900000000002</c:v>
                </c:pt>
                <c:pt idx="27">
                  <c:v>2.0803099999999999</c:v>
                </c:pt>
                <c:pt idx="28">
                  <c:v>2.1202299999999998</c:v>
                </c:pt>
                <c:pt idx="29">
                  <c:v>2.1297100000000002</c:v>
                </c:pt>
                <c:pt idx="30">
                  <c:v>2.1634600000000002</c:v>
                </c:pt>
                <c:pt idx="31">
                  <c:v>2.1307299999999998</c:v>
                </c:pt>
                <c:pt idx="32">
                  <c:v>2.1634600000000002</c:v>
                </c:pt>
                <c:pt idx="33">
                  <c:v>2.03715</c:v>
                </c:pt>
                <c:pt idx="34">
                  <c:v>1.9724999999999999</c:v>
                </c:pt>
                <c:pt idx="35">
                  <c:v>1.9228499999999999</c:v>
                </c:pt>
                <c:pt idx="36">
                  <c:v>2.0585399999999998</c:v>
                </c:pt>
                <c:pt idx="37">
                  <c:v>1.76949</c:v>
                </c:pt>
                <c:pt idx="38">
                  <c:v>1.6325099999999999</c:v>
                </c:pt>
                <c:pt idx="39">
                  <c:v>1.5995299999999999</c:v>
                </c:pt>
                <c:pt idx="40">
                  <c:v>1.43919</c:v>
                </c:pt>
                <c:pt idx="41">
                  <c:v>1.5669200000000001</c:v>
                </c:pt>
                <c:pt idx="42">
                  <c:v>1.42353</c:v>
                </c:pt>
                <c:pt idx="43">
                  <c:v>1.32013</c:v>
                </c:pt>
                <c:pt idx="44">
                  <c:v>1.31765</c:v>
                </c:pt>
                <c:pt idx="45">
                  <c:v>1.4210199999999999</c:v>
                </c:pt>
                <c:pt idx="46">
                  <c:v>1.4888600000000001</c:v>
                </c:pt>
                <c:pt idx="47">
                  <c:v>1.4998800000000001</c:v>
                </c:pt>
                <c:pt idx="48">
                  <c:v>1.3990899999999999</c:v>
                </c:pt>
                <c:pt idx="49">
                  <c:v>1.31579</c:v>
                </c:pt>
                <c:pt idx="50">
                  <c:v>1.3600699999999999</c:v>
                </c:pt>
                <c:pt idx="51">
                  <c:v>1.4460599999999999</c:v>
                </c:pt>
                <c:pt idx="52">
                  <c:v>1.59321</c:v>
                </c:pt>
                <c:pt idx="53">
                  <c:v>1.48475</c:v>
                </c:pt>
                <c:pt idx="54">
                  <c:v>1.58914</c:v>
                </c:pt>
                <c:pt idx="55">
                  <c:v>1.62866</c:v>
                </c:pt>
                <c:pt idx="56">
                  <c:v>1.5559700000000001</c:v>
                </c:pt>
                <c:pt idx="57">
                  <c:v>1.6211199999999999</c:v>
                </c:pt>
                <c:pt idx="58">
                  <c:v>1.72115</c:v>
                </c:pt>
                <c:pt idx="59">
                  <c:v>1.70861</c:v>
                </c:pt>
                <c:pt idx="60">
                  <c:v>1.71323</c:v>
                </c:pt>
                <c:pt idx="61">
                  <c:v>1.8552900000000001</c:v>
                </c:pt>
                <c:pt idx="62">
                  <c:v>1.9433199999999999</c:v>
                </c:pt>
                <c:pt idx="63">
                  <c:v>1.93126</c:v>
                </c:pt>
                <c:pt idx="64">
                  <c:v>1.98031</c:v>
                </c:pt>
                <c:pt idx="65">
                  <c:v>2.0002300000000002</c:v>
                </c:pt>
                <c:pt idx="66">
                  <c:v>1.9524999999999999</c:v>
                </c:pt>
                <c:pt idx="67">
                  <c:v>1.9230799999999999</c:v>
                </c:pt>
                <c:pt idx="68">
                  <c:v>2.0352199999999998</c:v>
                </c:pt>
                <c:pt idx="69">
                  <c:v>2.0624400000000001</c:v>
                </c:pt>
                <c:pt idx="70">
                  <c:v>2.2030400000000001</c:v>
                </c:pt>
                <c:pt idx="71">
                  <c:v>2.3609499999999999</c:v>
                </c:pt>
                <c:pt idx="72">
                  <c:v>2.4304800000000002</c:v>
                </c:pt>
                <c:pt idx="73">
                  <c:v>2.4362499999999998</c:v>
                </c:pt>
                <c:pt idx="74">
                  <c:v>2.5643899999999999</c:v>
                </c:pt>
                <c:pt idx="75">
                  <c:v>2.7968899999999999</c:v>
                </c:pt>
                <c:pt idx="76">
                  <c:v>2.5255399999999999</c:v>
                </c:pt>
                <c:pt idx="77">
                  <c:v>2.5997300000000001</c:v>
                </c:pt>
                <c:pt idx="78">
                  <c:v>2.66547</c:v>
                </c:pt>
                <c:pt idx="79">
                  <c:v>2.6280299999999999</c:v>
                </c:pt>
                <c:pt idx="80">
                  <c:v>2.7454100000000001</c:v>
                </c:pt>
                <c:pt idx="81">
                  <c:v>2.6459800000000002</c:v>
                </c:pt>
                <c:pt idx="82">
                  <c:v>2.51111</c:v>
                </c:pt>
                <c:pt idx="83">
                  <c:v>2.3508499999999999</c:v>
                </c:pt>
                <c:pt idx="84">
                  <c:v>2.2072600000000002</c:v>
                </c:pt>
                <c:pt idx="85">
                  <c:v>1.8782000000000001</c:v>
                </c:pt>
                <c:pt idx="86">
                  <c:v>1.82542</c:v>
                </c:pt>
                <c:pt idx="87">
                  <c:v>1.5578700000000001</c:v>
                </c:pt>
                <c:pt idx="88">
                  <c:v>1.74075</c:v>
                </c:pt>
                <c:pt idx="89">
                  <c:v>1.5072099999999999</c:v>
                </c:pt>
                <c:pt idx="90">
                  <c:v>1.3745000000000001</c:v>
                </c:pt>
                <c:pt idx="91">
                  <c:v>1.2365900000000001</c:v>
                </c:pt>
                <c:pt idx="92">
                  <c:v>1.18879</c:v>
                </c:pt>
                <c:pt idx="93">
                  <c:v>1.0767899999999999</c:v>
                </c:pt>
                <c:pt idx="94">
                  <c:v>0.99717999999999996</c:v>
                </c:pt>
                <c:pt idx="95">
                  <c:v>0.91008</c:v>
                </c:pt>
                <c:pt idx="96">
                  <c:v>0.97182000000000002</c:v>
                </c:pt>
                <c:pt idx="97">
                  <c:v>0.68725000000000003</c:v>
                </c:pt>
                <c:pt idx="98">
                  <c:v>0.64102999999999999</c:v>
                </c:pt>
                <c:pt idx="99">
                  <c:v>0.97223999999999999</c:v>
                </c:pt>
                <c:pt idx="100">
                  <c:v>0.76402000000000003</c:v>
                </c:pt>
                <c:pt idx="101">
                  <c:v>0.86077000000000004</c:v>
                </c:pt>
                <c:pt idx="102">
                  <c:v>0.92542999999999997</c:v>
                </c:pt>
                <c:pt idx="103">
                  <c:v>0.90800999999999998</c:v>
                </c:pt>
                <c:pt idx="104">
                  <c:v>0.92691999999999997</c:v>
                </c:pt>
                <c:pt idx="105">
                  <c:v>1.0975999999999999</c:v>
                </c:pt>
                <c:pt idx="106">
                  <c:v>1.11612</c:v>
                </c:pt>
                <c:pt idx="107">
                  <c:v>1.12734</c:v>
                </c:pt>
                <c:pt idx="108">
                  <c:v>1.1014900000000001</c:v>
                </c:pt>
                <c:pt idx="109">
                  <c:v>1.1700999999999999</c:v>
                </c:pt>
                <c:pt idx="110">
                  <c:v>1.1443399999999999</c:v>
                </c:pt>
                <c:pt idx="111">
                  <c:v>1.47641</c:v>
                </c:pt>
                <c:pt idx="112">
                  <c:v>1.7834300000000001</c:v>
                </c:pt>
                <c:pt idx="113">
                  <c:v>1.73885</c:v>
                </c:pt>
                <c:pt idx="114">
                  <c:v>1.8019000000000001</c:v>
                </c:pt>
                <c:pt idx="115">
                  <c:v>1.5854299999999999</c:v>
                </c:pt>
                <c:pt idx="116">
                  <c:v>1.61256</c:v>
                </c:pt>
                <c:pt idx="117">
                  <c:v>2.0223499999999999</c:v>
                </c:pt>
                <c:pt idx="118">
                  <c:v>2.0377800000000001</c:v>
                </c:pt>
                <c:pt idx="119">
                  <c:v>2.03843</c:v>
                </c:pt>
                <c:pt idx="120">
                  <c:v>2.0520399999999999</c:v>
                </c:pt>
                <c:pt idx="121">
                  <c:v>1.97044</c:v>
                </c:pt>
                <c:pt idx="122">
                  <c:v>1.9745999999999999</c:v>
                </c:pt>
                <c:pt idx="123">
                  <c:v>2.0137100000000001</c:v>
                </c:pt>
                <c:pt idx="124">
                  <c:v>1.94103</c:v>
                </c:pt>
                <c:pt idx="125">
                  <c:v>1.8978699999999999</c:v>
                </c:pt>
                <c:pt idx="126">
                  <c:v>1.85379</c:v>
                </c:pt>
                <c:pt idx="127">
                  <c:v>1.9086799999999999</c:v>
                </c:pt>
                <c:pt idx="128">
                  <c:v>1.7341</c:v>
                </c:pt>
                <c:pt idx="129">
                  <c:v>1.69014</c:v>
                </c:pt>
                <c:pt idx="130">
                  <c:v>1.6642399999999999</c:v>
                </c:pt>
                <c:pt idx="131">
                  <c:v>1.64395</c:v>
                </c:pt>
                <c:pt idx="132">
                  <c:v>1.69983</c:v>
                </c:pt>
                <c:pt idx="133">
                  <c:v>1.5648</c:v>
                </c:pt>
                <c:pt idx="134">
                  <c:v>1.50722</c:v>
                </c:pt>
                <c:pt idx="135">
                  <c:v>1.65358</c:v>
                </c:pt>
                <c:pt idx="136">
                  <c:v>1.22478</c:v>
                </c:pt>
                <c:pt idx="137">
                  <c:v>1.38917</c:v>
                </c:pt>
                <c:pt idx="138">
                  <c:v>1.36761</c:v>
                </c:pt>
                <c:pt idx="139">
                  <c:v>1.36589</c:v>
                </c:pt>
                <c:pt idx="140">
                  <c:v>1.3739699999999999</c:v>
                </c:pt>
                <c:pt idx="141">
                  <c:v>1.2824500000000001</c:v>
                </c:pt>
                <c:pt idx="142">
                  <c:v>1.0640499999999999</c:v>
                </c:pt>
                <c:pt idx="143">
                  <c:v>1.1157699999999999</c:v>
                </c:pt>
                <c:pt idx="144">
                  <c:v>0.90705000000000002</c:v>
                </c:pt>
                <c:pt idx="145">
                  <c:v>0.99265999999999999</c:v>
                </c:pt>
                <c:pt idx="146">
                  <c:v>1.1033200000000001</c:v>
                </c:pt>
                <c:pt idx="147">
                  <c:v>0.85401000000000005</c:v>
                </c:pt>
                <c:pt idx="148">
                  <c:v>1.05745</c:v>
                </c:pt>
                <c:pt idx="149">
                  <c:v>0.78149000000000002</c:v>
                </c:pt>
                <c:pt idx="150">
                  <c:v>0.83181000000000005</c:v>
                </c:pt>
                <c:pt idx="151">
                  <c:v>0.80645</c:v>
                </c:pt>
                <c:pt idx="152">
                  <c:v>0.90695999999999999</c:v>
                </c:pt>
                <c:pt idx="153">
                  <c:v>0.74958999999999998</c:v>
                </c:pt>
                <c:pt idx="154">
                  <c:v>0.69852000000000003</c:v>
                </c:pt>
                <c:pt idx="155">
                  <c:v>0.62766</c:v>
                </c:pt>
                <c:pt idx="156">
                  <c:v>0.67669999999999997</c:v>
                </c:pt>
                <c:pt idx="157">
                  <c:v>0.54264000000000001</c:v>
                </c:pt>
                <c:pt idx="158">
                  <c:v>0.61192999999999997</c:v>
                </c:pt>
                <c:pt idx="159">
                  <c:v>0.60484000000000004</c:v>
                </c:pt>
                <c:pt idx="160">
                  <c:v>0.85521999999999998</c:v>
                </c:pt>
                <c:pt idx="161">
                  <c:v>1.11782</c:v>
                </c:pt>
                <c:pt idx="162">
                  <c:v>1.0664</c:v>
                </c:pt>
                <c:pt idx="163">
                  <c:v>1.22532</c:v>
                </c:pt>
                <c:pt idx="164">
                  <c:v>1.2118800000000001</c:v>
                </c:pt>
                <c:pt idx="165">
                  <c:v>1.1361399999999999</c:v>
                </c:pt>
                <c:pt idx="166">
                  <c:v>1.26671</c:v>
                </c:pt>
                <c:pt idx="167">
                  <c:v>0.83501000000000003</c:v>
                </c:pt>
                <c:pt idx="168">
                  <c:v>0.8427</c:v>
                </c:pt>
                <c:pt idx="169">
                  <c:v>0.91649999999999998</c:v>
                </c:pt>
                <c:pt idx="170">
                  <c:v>0.79066999999999998</c:v>
                </c:pt>
                <c:pt idx="171">
                  <c:v>0.90180000000000005</c:v>
                </c:pt>
                <c:pt idx="172">
                  <c:v>0.66839999999999999</c:v>
                </c:pt>
                <c:pt idx="173">
                  <c:v>0.73697999999999997</c:v>
                </c:pt>
                <c:pt idx="174">
                  <c:v>0.72665999999999997</c:v>
                </c:pt>
                <c:pt idx="175">
                  <c:v>0.77031000000000005</c:v>
                </c:pt>
                <c:pt idx="176">
                  <c:v>0.71841999999999995</c:v>
                </c:pt>
                <c:pt idx="177">
                  <c:v>0.72572000000000003</c:v>
                </c:pt>
                <c:pt idx="178">
                  <c:v>0.68500000000000005</c:v>
                </c:pt>
                <c:pt idx="179">
                  <c:v>0.76822999999999997</c:v>
                </c:pt>
                <c:pt idx="180">
                  <c:v>0.81576000000000004</c:v>
                </c:pt>
                <c:pt idx="181">
                  <c:v>0.86780999999999997</c:v>
                </c:pt>
                <c:pt idx="182">
                  <c:v>0.84482000000000002</c:v>
                </c:pt>
                <c:pt idx="183">
                  <c:v>0.75471999999999995</c:v>
                </c:pt>
                <c:pt idx="184">
                  <c:v>1.2189099999999999</c:v>
                </c:pt>
                <c:pt idx="185">
                  <c:v>1.0281800000000001</c:v>
                </c:pt>
                <c:pt idx="186">
                  <c:v>1.26495</c:v>
                </c:pt>
                <c:pt idx="187">
                  <c:v>1.32036</c:v>
                </c:pt>
                <c:pt idx="188">
                  <c:v>1.34734</c:v>
                </c:pt>
                <c:pt idx="189">
                  <c:v>1.2830600000000001</c:v>
                </c:pt>
                <c:pt idx="190">
                  <c:v>1.07474</c:v>
                </c:pt>
                <c:pt idx="191">
                  <c:v>1.1089100000000001</c:v>
                </c:pt>
                <c:pt idx="192">
                  <c:v>1.12493</c:v>
                </c:pt>
                <c:pt idx="193">
                  <c:v>1.20048</c:v>
                </c:pt>
                <c:pt idx="194">
                  <c:v>1.1967699999999999</c:v>
                </c:pt>
                <c:pt idx="195">
                  <c:v>1.3601399999999999</c:v>
                </c:pt>
                <c:pt idx="196">
                  <c:v>1.0671600000000001</c:v>
                </c:pt>
                <c:pt idx="197">
                  <c:v>1.4091400000000001</c:v>
                </c:pt>
                <c:pt idx="198">
                  <c:v>1.20035</c:v>
                </c:pt>
                <c:pt idx="199">
                  <c:v>1.3325499999999999</c:v>
                </c:pt>
                <c:pt idx="200">
                  <c:v>1.2414499999999999</c:v>
                </c:pt>
                <c:pt idx="201">
                  <c:v>1.1596200000000001</c:v>
                </c:pt>
                <c:pt idx="202">
                  <c:v>1.3364499999999999</c:v>
                </c:pt>
                <c:pt idx="203">
                  <c:v>1.11633</c:v>
                </c:pt>
                <c:pt idx="204">
                  <c:v>1.06362</c:v>
                </c:pt>
                <c:pt idx="205">
                  <c:v>1.2159</c:v>
                </c:pt>
                <c:pt idx="206">
                  <c:v>1.1629100000000001</c:v>
                </c:pt>
                <c:pt idx="207">
                  <c:v>0.96265999999999996</c:v>
                </c:pt>
                <c:pt idx="208">
                  <c:v>1.35619</c:v>
                </c:pt>
                <c:pt idx="209">
                  <c:v>0.98426999999999998</c:v>
                </c:pt>
                <c:pt idx="210">
                  <c:v>1.25362</c:v>
                </c:pt>
                <c:pt idx="211">
                  <c:v>1.0732900000000001</c:v>
                </c:pt>
                <c:pt idx="212">
                  <c:v>1.13933</c:v>
                </c:pt>
                <c:pt idx="213">
                  <c:v>1.1752199999999999</c:v>
                </c:pt>
                <c:pt idx="214">
                  <c:v>1.2129399999999999</c:v>
                </c:pt>
                <c:pt idx="215">
                  <c:v>1.4332800000000001</c:v>
                </c:pt>
                <c:pt idx="216">
                  <c:v>1.4386399999999999</c:v>
                </c:pt>
                <c:pt idx="217">
                  <c:v>1.2891900000000001</c:v>
                </c:pt>
                <c:pt idx="218">
                  <c:v>1.38334</c:v>
                </c:pt>
                <c:pt idx="219">
                  <c:v>1.2616799999999999</c:v>
                </c:pt>
                <c:pt idx="220">
                  <c:v>1.17557</c:v>
                </c:pt>
                <c:pt idx="221">
                  <c:v>1.20401</c:v>
                </c:pt>
                <c:pt idx="222">
                  <c:v>1.1333299999999999</c:v>
                </c:pt>
                <c:pt idx="223">
                  <c:v>1.28193</c:v>
                </c:pt>
                <c:pt idx="224">
                  <c:v>0.60143000000000002</c:v>
                </c:pt>
                <c:pt idx="225">
                  <c:v>0.44749</c:v>
                </c:pt>
                <c:pt idx="226">
                  <c:v>0.42799999999999999</c:v>
                </c:pt>
                <c:pt idx="227">
                  <c:v>0.42964000000000002</c:v>
                </c:pt>
                <c:pt idx="228">
                  <c:v>0.39024999999999999</c:v>
                </c:pt>
                <c:pt idx="229">
                  <c:v>1.40777</c:v>
                </c:pt>
                <c:pt idx="230">
                  <c:v>1.1722900000000001</c:v>
                </c:pt>
                <c:pt idx="231">
                  <c:v>0.94159999999999999</c:v>
                </c:pt>
                <c:pt idx="232">
                  <c:v>0.76515999999999995</c:v>
                </c:pt>
                <c:pt idx="233">
                  <c:v>0.90642999999999996</c:v>
                </c:pt>
                <c:pt idx="234">
                  <c:v>0.87578999999999996</c:v>
                </c:pt>
                <c:pt idx="235">
                  <c:v>0.88788</c:v>
                </c:pt>
                <c:pt idx="236">
                  <c:v>1.61321</c:v>
                </c:pt>
                <c:pt idx="237">
                  <c:v>1.8767799999999999</c:v>
                </c:pt>
                <c:pt idx="238">
                  <c:v>2.0740599999999998</c:v>
                </c:pt>
                <c:pt idx="239">
                  <c:v>2.5762900000000002</c:v>
                </c:pt>
                <c:pt idx="240">
                  <c:v>2.6927099999999999</c:v>
                </c:pt>
                <c:pt idx="241">
                  <c:v>2.4531700000000001</c:v>
                </c:pt>
                <c:pt idx="242">
                  <c:v>2.9157600000000001</c:v>
                </c:pt>
                <c:pt idx="243">
                  <c:v>3.2601499999999999</c:v>
                </c:pt>
                <c:pt idx="244">
                  <c:v>4.0123699999999998</c:v>
                </c:pt>
                <c:pt idx="245">
                  <c:v>4.5756500000000004</c:v>
                </c:pt>
                <c:pt idx="246">
                  <c:v>4.80769</c:v>
                </c:pt>
                <c:pt idx="247">
                  <c:v>5.2804000000000002</c:v>
                </c:pt>
                <c:pt idx="248">
                  <c:v>5.70601</c:v>
                </c:pt>
                <c:pt idx="249">
                  <c:v>6.2616300000000003</c:v>
                </c:pt>
                <c:pt idx="250">
                  <c:v>6.6710000000000003</c:v>
                </c:pt>
                <c:pt idx="251">
                  <c:v>6.8582000000000001</c:v>
                </c:pt>
                <c:pt idx="252">
                  <c:v>7.1553899999999997</c:v>
                </c:pt>
                <c:pt idx="253">
                  <c:v>7.3225100000000003</c:v>
                </c:pt>
                <c:pt idx="254">
                  <c:v>7.6596500000000001</c:v>
                </c:pt>
                <c:pt idx="255">
                  <c:v>7.7379300000000004</c:v>
                </c:pt>
                <c:pt idx="256">
                  <c:v>7.39072</c:v>
                </c:pt>
                <c:pt idx="257">
                  <c:v>6.8987100000000003</c:v>
                </c:pt>
                <c:pt idx="258">
                  <c:v>6.78721</c:v>
                </c:pt>
                <c:pt idx="259">
                  <c:v>6.5629200000000001</c:v>
                </c:pt>
                <c:pt idx="260">
                  <c:v>6.19313</c:v>
                </c:pt>
                <c:pt idx="261">
                  <c:v>5.4373500000000003</c:v>
                </c:pt>
                <c:pt idx="262">
                  <c:v>4.9404199999999996</c:v>
                </c:pt>
                <c:pt idx="263">
                  <c:v>4.1717300000000002</c:v>
                </c:pt>
                <c:pt idx="264">
                  <c:v>3.8342200000000002</c:v>
                </c:pt>
                <c:pt idx="265">
                  <c:v>3.5887199999999999</c:v>
                </c:pt>
                <c:pt idx="266">
                  <c:v>3.3001900000000002</c:v>
                </c:pt>
                <c:pt idx="267">
                  <c:v>3.0066899999999999</c:v>
                </c:pt>
                <c:pt idx="268">
                  <c:v>2.70248</c:v>
                </c:pt>
              </c:numCache>
            </c:numRef>
          </c:val>
          <c:smooth val="0"/>
          <c:extLst>
            <c:ext xmlns:c16="http://schemas.microsoft.com/office/drawing/2014/chart" uri="{C3380CC4-5D6E-409C-BE32-E72D297353CC}">
              <c16:uniqueId val="{00000001-A61E-4911-B56F-9F1CF90AD03B}"/>
            </c:ext>
          </c:extLst>
        </c:ser>
        <c:ser>
          <c:idx val="2"/>
          <c:order val="2"/>
          <c:tx>
            <c:strRef>
              <c:f>'FRED Graph'!$E$11</c:f>
              <c:strCache>
                <c:ptCount val="1"/>
                <c:pt idx="0">
                  <c:v>r</c:v>
                </c:pt>
              </c:strCache>
            </c:strRef>
          </c:tx>
          <c:spPr>
            <a:ln w="44450" cap="rnd">
              <a:solidFill>
                <a:srgbClr val="006600"/>
              </a:solidFill>
              <a:round/>
            </a:ln>
            <a:effectLst/>
          </c:spPr>
          <c:marker>
            <c:symbol val="none"/>
          </c:marker>
          <c:cat>
            <c:numRef>
              <c:f>'FRED Graph'!$A$12:$A$280</c:f>
              <c:numCache>
                <c:formatCode>yyyy\-mm\-dd</c:formatCode>
                <c:ptCount val="269"/>
                <c:pt idx="0">
                  <c:v>37226</c:v>
                </c:pt>
                <c:pt idx="1">
                  <c:v>37257</c:v>
                </c:pt>
                <c:pt idx="2">
                  <c:v>37288</c:v>
                </c:pt>
                <c:pt idx="3">
                  <c:v>37316</c:v>
                </c:pt>
                <c:pt idx="4">
                  <c:v>37347</c:v>
                </c:pt>
                <c:pt idx="5">
                  <c:v>37377</c:v>
                </c:pt>
                <c:pt idx="6">
                  <c:v>37408</c:v>
                </c:pt>
                <c:pt idx="7">
                  <c:v>37438</c:v>
                </c:pt>
                <c:pt idx="8">
                  <c:v>37469</c:v>
                </c:pt>
                <c:pt idx="9">
                  <c:v>37500</c:v>
                </c:pt>
                <c:pt idx="10">
                  <c:v>37530</c:v>
                </c:pt>
                <c:pt idx="11">
                  <c:v>37561</c:v>
                </c:pt>
                <c:pt idx="12">
                  <c:v>37591</c:v>
                </c:pt>
                <c:pt idx="13">
                  <c:v>37622</c:v>
                </c:pt>
                <c:pt idx="14">
                  <c:v>37653</c:v>
                </c:pt>
                <c:pt idx="15">
                  <c:v>37681</c:v>
                </c:pt>
                <c:pt idx="16">
                  <c:v>37712</c:v>
                </c:pt>
                <c:pt idx="17">
                  <c:v>37742</c:v>
                </c:pt>
                <c:pt idx="18">
                  <c:v>37773</c:v>
                </c:pt>
                <c:pt idx="19">
                  <c:v>37803</c:v>
                </c:pt>
                <c:pt idx="20">
                  <c:v>37834</c:v>
                </c:pt>
                <c:pt idx="21">
                  <c:v>37865</c:v>
                </c:pt>
                <c:pt idx="22">
                  <c:v>37895</c:v>
                </c:pt>
                <c:pt idx="23">
                  <c:v>37926</c:v>
                </c:pt>
                <c:pt idx="24">
                  <c:v>37956</c:v>
                </c:pt>
                <c:pt idx="25">
                  <c:v>37987</c:v>
                </c:pt>
                <c:pt idx="26">
                  <c:v>38018</c:v>
                </c:pt>
                <c:pt idx="27">
                  <c:v>38047</c:v>
                </c:pt>
                <c:pt idx="28">
                  <c:v>38078</c:v>
                </c:pt>
                <c:pt idx="29">
                  <c:v>38108</c:v>
                </c:pt>
                <c:pt idx="30">
                  <c:v>38139</c:v>
                </c:pt>
                <c:pt idx="31">
                  <c:v>38169</c:v>
                </c:pt>
                <c:pt idx="32">
                  <c:v>38200</c:v>
                </c:pt>
                <c:pt idx="33">
                  <c:v>38231</c:v>
                </c:pt>
                <c:pt idx="34">
                  <c:v>38261</c:v>
                </c:pt>
                <c:pt idx="35">
                  <c:v>38292</c:v>
                </c:pt>
                <c:pt idx="36">
                  <c:v>38322</c:v>
                </c:pt>
                <c:pt idx="37">
                  <c:v>38353</c:v>
                </c:pt>
                <c:pt idx="38">
                  <c:v>38384</c:v>
                </c:pt>
                <c:pt idx="39">
                  <c:v>38412</c:v>
                </c:pt>
                <c:pt idx="40">
                  <c:v>38443</c:v>
                </c:pt>
                <c:pt idx="41">
                  <c:v>38473</c:v>
                </c:pt>
                <c:pt idx="42">
                  <c:v>38504</c:v>
                </c:pt>
                <c:pt idx="43">
                  <c:v>38534</c:v>
                </c:pt>
                <c:pt idx="44">
                  <c:v>38565</c:v>
                </c:pt>
                <c:pt idx="45">
                  <c:v>38596</c:v>
                </c:pt>
                <c:pt idx="46">
                  <c:v>38626</c:v>
                </c:pt>
                <c:pt idx="47">
                  <c:v>38657</c:v>
                </c:pt>
                <c:pt idx="48">
                  <c:v>38687</c:v>
                </c:pt>
                <c:pt idx="49">
                  <c:v>38718</c:v>
                </c:pt>
                <c:pt idx="50">
                  <c:v>38749</c:v>
                </c:pt>
                <c:pt idx="51">
                  <c:v>38777</c:v>
                </c:pt>
                <c:pt idx="52">
                  <c:v>38808</c:v>
                </c:pt>
                <c:pt idx="53">
                  <c:v>38838</c:v>
                </c:pt>
                <c:pt idx="54">
                  <c:v>38869</c:v>
                </c:pt>
                <c:pt idx="55">
                  <c:v>38899</c:v>
                </c:pt>
                <c:pt idx="56">
                  <c:v>38930</c:v>
                </c:pt>
                <c:pt idx="57">
                  <c:v>38961</c:v>
                </c:pt>
                <c:pt idx="58">
                  <c:v>38991</c:v>
                </c:pt>
                <c:pt idx="59">
                  <c:v>39022</c:v>
                </c:pt>
                <c:pt idx="60">
                  <c:v>39052</c:v>
                </c:pt>
                <c:pt idx="61">
                  <c:v>39083</c:v>
                </c:pt>
                <c:pt idx="62">
                  <c:v>39114</c:v>
                </c:pt>
                <c:pt idx="63">
                  <c:v>39142</c:v>
                </c:pt>
                <c:pt idx="64">
                  <c:v>39173</c:v>
                </c:pt>
                <c:pt idx="65">
                  <c:v>39203</c:v>
                </c:pt>
                <c:pt idx="66">
                  <c:v>39234</c:v>
                </c:pt>
                <c:pt idx="67">
                  <c:v>39264</c:v>
                </c:pt>
                <c:pt idx="68">
                  <c:v>39295</c:v>
                </c:pt>
                <c:pt idx="69">
                  <c:v>39326</c:v>
                </c:pt>
                <c:pt idx="70">
                  <c:v>39356</c:v>
                </c:pt>
                <c:pt idx="71">
                  <c:v>39387</c:v>
                </c:pt>
                <c:pt idx="72">
                  <c:v>39417</c:v>
                </c:pt>
                <c:pt idx="73">
                  <c:v>39448</c:v>
                </c:pt>
                <c:pt idx="74">
                  <c:v>39479</c:v>
                </c:pt>
                <c:pt idx="75">
                  <c:v>39508</c:v>
                </c:pt>
                <c:pt idx="76">
                  <c:v>39539</c:v>
                </c:pt>
                <c:pt idx="77">
                  <c:v>39569</c:v>
                </c:pt>
                <c:pt idx="78">
                  <c:v>39600</c:v>
                </c:pt>
                <c:pt idx="79">
                  <c:v>39630</c:v>
                </c:pt>
                <c:pt idx="80">
                  <c:v>39661</c:v>
                </c:pt>
                <c:pt idx="81">
                  <c:v>39692</c:v>
                </c:pt>
                <c:pt idx="82">
                  <c:v>39722</c:v>
                </c:pt>
                <c:pt idx="83">
                  <c:v>39753</c:v>
                </c:pt>
                <c:pt idx="84">
                  <c:v>39783</c:v>
                </c:pt>
                <c:pt idx="85">
                  <c:v>39814</c:v>
                </c:pt>
                <c:pt idx="86">
                  <c:v>39845</c:v>
                </c:pt>
                <c:pt idx="87">
                  <c:v>39873</c:v>
                </c:pt>
                <c:pt idx="88">
                  <c:v>39904</c:v>
                </c:pt>
                <c:pt idx="89">
                  <c:v>39934</c:v>
                </c:pt>
                <c:pt idx="90">
                  <c:v>39965</c:v>
                </c:pt>
                <c:pt idx="91">
                  <c:v>39995</c:v>
                </c:pt>
                <c:pt idx="92">
                  <c:v>40026</c:v>
                </c:pt>
                <c:pt idx="93">
                  <c:v>40057</c:v>
                </c:pt>
                <c:pt idx="94">
                  <c:v>40087</c:v>
                </c:pt>
                <c:pt idx="95">
                  <c:v>40118</c:v>
                </c:pt>
                <c:pt idx="96">
                  <c:v>40148</c:v>
                </c:pt>
                <c:pt idx="97">
                  <c:v>40179</c:v>
                </c:pt>
                <c:pt idx="98">
                  <c:v>40210</c:v>
                </c:pt>
                <c:pt idx="99">
                  <c:v>40238</c:v>
                </c:pt>
                <c:pt idx="100">
                  <c:v>40269</c:v>
                </c:pt>
                <c:pt idx="101">
                  <c:v>40299</c:v>
                </c:pt>
                <c:pt idx="102">
                  <c:v>40330</c:v>
                </c:pt>
                <c:pt idx="103">
                  <c:v>40360</c:v>
                </c:pt>
                <c:pt idx="104">
                  <c:v>40391</c:v>
                </c:pt>
                <c:pt idx="105">
                  <c:v>40422</c:v>
                </c:pt>
                <c:pt idx="106">
                  <c:v>40452</c:v>
                </c:pt>
                <c:pt idx="107">
                  <c:v>40483</c:v>
                </c:pt>
                <c:pt idx="108">
                  <c:v>40513</c:v>
                </c:pt>
                <c:pt idx="109">
                  <c:v>40544</c:v>
                </c:pt>
                <c:pt idx="110">
                  <c:v>40575</c:v>
                </c:pt>
                <c:pt idx="111">
                  <c:v>40603</c:v>
                </c:pt>
                <c:pt idx="112">
                  <c:v>40634</c:v>
                </c:pt>
                <c:pt idx="113">
                  <c:v>40664</c:v>
                </c:pt>
                <c:pt idx="114">
                  <c:v>40695</c:v>
                </c:pt>
                <c:pt idx="115">
                  <c:v>40725</c:v>
                </c:pt>
                <c:pt idx="116">
                  <c:v>40756</c:v>
                </c:pt>
                <c:pt idx="117">
                  <c:v>40787</c:v>
                </c:pt>
                <c:pt idx="118">
                  <c:v>40817</c:v>
                </c:pt>
                <c:pt idx="119">
                  <c:v>40848</c:v>
                </c:pt>
                <c:pt idx="120">
                  <c:v>40878</c:v>
                </c:pt>
                <c:pt idx="121">
                  <c:v>40909</c:v>
                </c:pt>
                <c:pt idx="122">
                  <c:v>40940</c:v>
                </c:pt>
                <c:pt idx="123">
                  <c:v>40969</c:v>
                </c:pt>
                <c:pt idx="124">
                  <c:v>41000</c:v>
                </c:pt>
                <c:pt idx="125">
                  <c:v>41030</c:v>
                </c:pt>
                <c:pt idx="126">
                  <c:v>41061</c:v>
                </c:pt>
                <c:pt idx="127">
                  <c:v>41091</c:v>
                </c:pt>
                <c:pt idx="128">
                  <c:v>41122</c:v>
                </c:pt>
                <c:pt idx="129">
                  <c:v>41153</c:v>
                </c:pt>
                <c:pt idx="130">
                  <c:v>41183</c:v>
                </c:pt>
                <c:pt idx="131">
                  <c:v>41214</c:v>
                </c:pt>
                <c:pt idx="132">
                  <c:v>41244</c:v>
                </c:pt>
                <c:pt idx="133">
                  <c:v>41275</c:v>
                </c:pt>
                <c:pt idx="134">
                  <c:v>41306</c:v>
                </c:pt>
                <c:pt idx="135">
                  <c:v>41334</c:v>
                </c:pt>
                <c:pt idx="136">
                  <c:v>41365</c:v>
                </c:pt>
                <c:pt idx="137">
                  <c:v>41395</c:v>
                </c:pt>
                <c:pt idx="138">
                  <c:v>41426</c:v>
                </c:pt>
                <c:pt idx="139">
                  <c:v>41456</c:v>
                </c:pt>
                <c:pt idx="140">
                  <c:v>41487</c:v>
                </c:pt>
                <c:pt idx="141">
                  <c:v>41518</c:v>
                </c:pt>
                <c:pt idx="142">
                  <c:v>41548</c:v>
                </c:pt>
                <c:pt idx="143">
                  <c:v>41579</c:v>
                </c:pt>
                <c:pt idx="144">
                  <c:v>41609</c:v>
                </c:pt>
                <c:pt idx="145">
                  <c:v>41640</c:v>
                </c:pt>
                <c:pt idx="146">
                  <c:v>41671</c:v>
                </c:pt>
                <c:pt idx="147">
                  <c:v>41699</c:v>
                </c:pt>
                <c:pt idx="148">
                  <c:v>41730</c:v>
                </c:pt>
                <c:pt idx="149">
                  <c:v>41760</c:v>
                </c:pt>
                <c:pt idx="150">
                  <c:v>41791</c:v>
                </c:pt>
                <c:pt idx="151">
                  <c:v>41821</c:v>
                </c:pt>
                <c:pt idx="152">
                  <c:v>41852</c:v>
                </c:pt>
                <c:pt idx="153">
                  <c:v>41883</c:v>
                </c:pt>
                <c:pt idx="154">
                  <c:v>41913</c:v>
                </c:pt>
                <c:pt idx="155">
                  <c:v>41944</c:v>
                </c:pt>
                <c:pt idx="156">
                  <c:v>41974</c:v>
                </c:pt>
                <c:pt idx="157">
                  <c:v>42005</c:v>
                </c:pt>
                <c:pt idx="158">
                  <c:v>42036</c:v>
                </c:pt>
                <c:pt idx="159">
                  <c:v>42064</c:v>
                </c:pt>
                <c:pt idx="160">
                  <c:v>42095</c:v>
                </c:pt>
                <c:pt idx="161">
                  <c:v>42125</c:v>
                </c:pt>
                <c:pt idx="162">
                  <c:v>42156</c:v>
                </c:pt>
                <c:pt idx="163">
                  <c:v>42186</c:v>
                </c:pt>
                <c:pt idx="164">
                  <c:v>42217</c:v>
                </c:pt>
                <c:pt idx="165">
                  <c:v>42248</c:v>
                </c:pt>
                <c:pt idx="166">
                  <c:v>42278</c:v>
                </c:pt>
                <c:pt idx="167">
                  <c:v>42309</c:v>
                </c:pt>
                <c:pt idx="168">
                  <c:v>42339</c:v>
                </c:pt>
                <c:pt idx="169">
                  <c:v>42370</c:v>
                </c:pt>
                <c:pt idx="170">
                  <c:v>42401</c:v>
                </c:pt>
                <c:pt idx="171">
                  <c:v>42430</c:v>
                </c:pt>
                <c:pt idx="172">
                  <c:v>42461</c:v>
                </c:pt>
                <c:pt idx="173">
                  <c:v>42491</c:v>
                </c:pt>
                <c:pt idx="174">
                  <c:v>42522</c:v>
                </c:pt>
                <c:pt idx="175">
                  <c:v>42552</c:v>
                </c:pt>
                <c:pt idx="176">
                  <c:v>42583</c:v>
                </c:pt>
                <c:pt idx="177">
                  <c:v>42614</c:v>
                </c:pt>
                <c:pt idx="178">
                  <c:v>42644</c:v>
                </c:pt>
                <c:pt idx="179">
                  <c:v>42675</c:v>
                </c:pt>
                <c:pt idx="180">
                  <c:v>42705</c:v>
                </c:pt>
                <c:pt idx="181">
                  <c:v>42736</c:v>
                </c:pt>
                <c:pt idx="182">
                  <c:v>42767</c:v>
                </c:pt>
                <c:pt idx="183">
                  <c:v>42795</c:v>
                </c:pt>
                <c:pt idx="184">
                  <c:v>42826</c:v>
                </c:pt>
                <c:pt idx="185">
                  <c:v>42856</c:v>
                </c:pt>
                <c:pt idx="186">
                  <c:v>42887</c:v>
                </c:pt>
                <c:pt idx="187">
                  <c:v>42917</c:v>
                </c:pt>
                <c:pt idx="188">
                  <c:v>42948</c:v>
                </c:pt>
                <c:pt idx="189">
                  <c:v>42979</c:v>
                </c:pt>
                <c:pt idx="190">
                  <c:v>43009</c:v>
                </c:pt>
                <c:pt idx="191">
                  <c:v>43040</c:v>
                </c:pt>
                <c:pt idx="192">
                  <c:v>43070</c:v>
                </c:pt>
                <c:pt idx="193">
                  <c:v>43101</c:v>
                </c:pt>
                <c:pt idx="194">
                  <c:v>43132</c:v>
                </c:pt>
                <c:pt idx="195">
                  <c:v>43160</c:v>
                </c:pt>
                <c:pt idx="196">
                  <c:v>43191</c:v>
                </c:pt>
                <c:pt idx="197">
                  <c:v>43221</c:v>
                </c:pt>
                <c:pt idx="198">
                  <c:v>43252</c:v>
                </c:pt>
                <c:pt idx="199">
                  <c:v>43282</c:v>
                </c:pt>
                <c:pt idx="200">
                  <c:v>43313</c:v>
                </c:pt>
                <c:pt idx="201">
                  <c:v>43344</c:v>
                </c:pt>
                <c:pt idx="202">
                  <c:v>43374</c:v>
                </c:pt>
                <c:pt idx="203">
                  <c:v>43405</c:v>
                </c:pt>
                <c:pt idx="204">
                  <c:v>43435</c:v>
                </c:pt>
                <c:pt idx="205">
                  <c:v>43466</c:v>
                </c:pt>
                <c:pt idx="206">
                  <c:v>43497</c:v>
                </c:pt>
                <c:pt idx="207">
                  <c:v>43525</c:v>
                </c:pt>
                <c:pt idx="208">
                  <c:v>43556</c:v>
                </c:pt>
                <c:pt idx="209">
                  <c:v>43586</c:v>
                </c:pt>
                <c:pt idx="210">
                  <c:v>43617</c:v>
                </c:pt>
                <c:pt idx="211">
                  <c:v>43647</c:v>
                </c:pt>
                <c:pt idx="212">
                  <c:v>43678</c:v>
                </c:pt>
                <c:pt idx="213">
                  <c:v>43709</c:v>
                </c:pt>
                <c:pt idx="214">
                  <c:v>43739</c:v>
                </c:pt>
                <c:pt idx="215">
                  <c:v>43770</c:v>
                </c:pt>
                <c:pt idx="216">
                  <c:v>43800</c:v>
                </c:pt>
                <c:pt idx="217">
                  <c:v>43831</c:v>
                </c:pt>
                <c:pt idx="218">
                  <c:v>43862</c:v>
                </c:pt>
                <c:pt idx="219">
                  <c:v>43891</c:v>
                </c:pt>
                <c:pt idx="220">
                  <c:v>43922</c:v>
                </c:pt>
                <c:pt idx="221">
                  <c:v>43952</c:v>
                </c:pt>
                <c:pt idx="222">
                  <c:v>43983</c:v>
                </c:pt>
                <c:pt idx="223">
                  <c:v>44013</c:v>
                </c:pt>
                <c:pt idx="224">
                  <c:v>44044</c:v>
                </c:pt>
                <c:pt idx="225">
                  <c:v>44075</c:v>
                </c:pt>
                <c:pt idx="226">
                  <c:v>44105</c:v>
                </c:pt>
                <c:pt idx="227">
                  <c:v>44136</c:v>
                </c:pt>
                <c:pt idx="228">
                  <c:v>44166</c:v>
                </c:pt>
                <c:pt idx="229">
                  <c:v>44197</c:v>
                </c:pt>
                <c:pt idx="230">
                  <c:v>44228</c:v>
                </c:pt>
                <c:pt idx="231">
                  <c:v>44256</c:v>
                </c:pt>
                <c:pt idx="232">
                  <c:v>44287</c:v>
                </c:pt>
                <c:pt idx="233">
                  <c:v>44317</c:v>
                </c:pt>
                <c:pt idx="234">
                  <c:v>44348</c:v>
                </c:pt>
                <c:pt idx="235">
                  <c:v>44378</c:v>
                </c:pt>
                <c:pt idx="236">
                  <c:v>44409</c:v>
                </c:pt>
                <c:pt idx="237">
                  <c:v>44440</c:v>
                </c:pt>
                <c:pt idx="238">
                  <c:v>44470</c:v>
                </c:pt>
                <c:pt idx="239">
                  <c:v>44501</c:v>
                </c:pt>
                <c:pt idx="240">
                  <c:v>44531</c:v>
                </c:pt>
                <c:pt idx="241">
                  <c:v>44562</c:v>
                </c:pt>
                <c:pt idx="242">
                  <c:v>44593</c:v>
                </c:pt>
                <c:pt idx="243">
                  <c:v>44621</c:v>
                </c:pt>
                <c:pt idx="244">
                  <c:v>44652</c:v>
                </c:pt>
                <c:pt idx="245">
                  <c:v>44682</c:v>
                </c:pt>
                <c:pt idx="246">
                  <c:v>44713</c:v>
                </c:pt>
                <c:pt idx="247">
                  <c:v>44743</c:v>
                </c:pt>
                <c:pt idx="248">
                  <c:v>44774</c:v>
                </c:pt>
                <c:pt idx="249">
                  <c:v>44805</c:v>
                </c:pt>
                <c:pt idx="250">
                  <c:v>44835</c:v>
                </c:pt>
                <c:pt idx="251">
                  <c:v>44866</c:v>
                </c:pt>
                <c:pt idx="252">
                  <c:v>44896</c:v>
                </c:pt>
                <c:pt idx="253">
                  <c:v>44927</c:v>
                </c:pt>
                <c:pt idx="254">
                  <c:v>44958</c:v>
                </c:pt>
                <c:pt idx="255">
                  <c:v>44986</c:v>
                </c:pt>
                <c:pt idx="256">
                  <c:v>45017</c:v>
                </c:pt>
                <c:pt idx="257">
                  <c:v>45047</c:v>
                </c:pt>
                <c:pt idx="258">
                  <c:v>45078</c:v>
                </c:pt>
                <c:pt idx="259">
                  <c:v>45108</c:v>
                </c:pt>
                <c:pt idx="260">
                  <c:v>45139</c:v>
                </c:pt>
                <c:pt idx="261">
                  <c:v>45170</c:v>
                </c:pt>
                <c:pt idx="262">
                  <c:v>45200</c:v>
                </c:pt>
                <c:pt idx="263">
                  <c:v>45231</c:v>
                </c:pt>
                <c:pt idx="264">
                  <c:v>45261</c:v>
                </c:pt>
                <c:pt idx="265">
                  <c:v>45292</c:v>
                </c:pt>
                <c:pt idx="266">
                  <c:v>45323</c:v>
                </c:pt>
                <c:pt idx="267">
                  <c:v>45352</c:v>
                </c:pt>
                <c:pt idx="268">
                  <c:v>45383</c:v>
                </c:pt>
              </c:numCache>
            </c:numRef>
          </c:cat>
          <c:val>
            <c:numRef>
              <c:f>'FRED Graph'!$E$12:$E$280</c:f>
              <c:numCache>
                <c:formatCode>0.00</c:formatCode>
                <c:ptCount val="269"/>
                <c:pt idx="0">
                  <c:v>-0.38257999999999992</c:v>
                </c:pt>
                <c:pt idx="1">
                  <c:v>-0.46857000000000015</c:v>
                </c:pt>
                <c:pt idx="2">
                  <c:v>-0.42379999999999995</c:v>
                </c:pt>
                <c:pt idx="3">
                  <c:v>-0.3969100000000001</c:v>
                </c:pt>
                <c:pt idx="4">
                  <c:v>-0.18196000000000012</c:v>
                </c:pt>
                <c:pt idx="5">
                  <c:v>-0.26571999999999996</c:v>
                </c:pt>
                <c:pt idx="6">
                  <c:v>-0.18565999999999994</c:v>
                </c:pt>
                <c:pt idx="7">
                  <c:v>-0.12229000000000001</c:v>
                </c:pt>
                <c:pt idx="8">
                  <c:v>-0.11931000000000003</c:v>
                </c:pt>
                <c:pt idx="9">
                  <c:v>-8.8670000000000027E-2</c:v>
                </c:pt>
                <c:pt idx="10">
                  <c:v>-7.4200000000002042E-3</c:v>
                </c:pt>
                <c:pt idx="11">
                  <c:v>7.8499999999999126E-3</c:v>
                </c:pt>
                <c:pt idx="12">
                  <c:v>-0.33788483870967756</c:v>
                </c:pt>
                <c:pt idx="13">
                  <c:v>-0.18836999999999993</c:v>
                </c:pt>
                <c:pt idx="14">
                  <c:v>-0.25892999999999988</c:v>
                </c:pt>
                <c:pt idx="15">
                  <c:v>-0.46271290322580638</c:v>
                </c:pt>
                <c:pt idx="16">
                  <c:v>-0.61588000000000021</c:v>
                </c:pt>
                <c:pt idx="17">
                  <c:v>-0.47545999999999999</c:v>
                </c:pt>
                <c:pt idx="18">
                  <c:v>-0.88994666666666666</c:v>
                </c:pt>
                <c:pt idx="19">
                  <c:v>-0.85139999999999993</c:v>
                </c:pt>
                <c:pt idx="20">
                  <c:v>-0.88586999999999994</c:v>
                </c:pt>
                <c:pt idx="21">
                  <c:v>-0.97971000000000008</c:v>
                </c:pt>
                <c:pt idx="22">
                  <c:v>-1.0246400000000002</c:v>
                </c:pt>
                <c:pt idx="23">
                  <c:v>-1.01023</c:v>
                </c:pt>
                <c:pt idx="24">
                  <c:v>-0.92843999999999993</c:v>
                </c:pt>
                <c:pt idx="25">
                  <c:v>-0.95026999999999995</c:v>
                </c:pt>
                <c:pt idx="26">
                  <c:v>-1.0179900000000002</c:v>
                </c:pt>
                <c:pt idx="27">
                  <c:v>-1.0803099999999999</c:v>
                </c:pt>
                <c:pt idx="28">
                  <c:v>-1.1202299999999998</c:v>
                </c:pt>
                <c:pt idx="29">
                  <c:v>-1.1297100000000002</c:v>
                </c:pt>
                <c:pt idx="30">
                  <c:v>-1.1634600000000002</c:v>
                </c:pt>
                <c:pt idx="31">
                  <c:v>-1.1307299999999998</c:v>
                </c:pt>
                <c:pt idx="32">
                  <c:v>-1.1634600000000002</c:v>
                </c:pt>
                <c:pt idx="33">
                  <c:v>-1.03715</c:v>
                </c:pt>
                <c:pt idx="34">
                  <c:v>-0.97249999999999992</c:v>
                </c:pt>
                <c:pt idx="35">
                  <c:v>-0.92284999999999995</c:v>
                </c:pt>
                <c:pt idx="36">
                  <c:v>-1.0585399999999998</c:v>
                </c:pt>
                <c:pt idx="37">
                  <c:v>-0.76949000000000001</c:v>
                </c:pt>
                <c:pt idx="38">
                  <c:v>-0.63250999999999991</c:v>
                </c:pt>
                <c:pt idx="39">
                  <c:v>-0.5995299999999999</c:v>
                </c:pt>
                <c:pt idx="40">
                  <c:v>-0.43918999999999997</c:v>
                </c:pt>
                <c:pt idx="41">
                  <c:v>-0.56692000000000009</c:v>
                </c:pt>
                <c:pt idx="42">
                  <c:v>-0.42352999999999996</c:v>
                </c:pt>
                <c:pt idx="43">
                  <c:v>-0.32013000000000003</c:v>
                </c:pt>
                <c:pt idx="44">
                  <c:v>-0.31764999999999999</c:v>
                </c:pt>
                <c:pt idx="45">
                  <c:v>-0.42101999999999995</c:v>
                </c:pt>
                <c:pt idx="46">
                  <c:v>-0.48886000000000007</c:v>
                </c:pt>
                <c:pt idx="47">
                  <c:v>-0.4998800000000001</c:v>
                </c:pt>
                <c:pt idx="48">
                  <c:v>-0.1894125806451612</c:v>
                </c:pt>
                <c:pt idx="49">
                  <c:v>-6.5790000000000015E-2</c:v>
                </c:pt>
                <c:pt idx="50">
                  <c:v>-0.11006999999999989</c:v>
                </c:pt>
                <c:pt idx="51">
                  <c:v>-2.5116129032256573E-3</c:v>
                </c:pt>
                <c:pt idx="52">
                  <c:v>-9.3210000000000015E-2</c:v>
                </c:pt>
                <c:pt idx="53">
                  <c:v>1.5249999999999986E-2</c:v>
                </c:pt>
                <c:pt idx="54">
                  <c:v>4.4193333333333307E-2</c:v>
                </c:pt>
                <c:pt idx="55">
                  <c:v>0.12134</c:v>
                </c:pt>
                <c:pt idx="56">
                  <c:v>0.37951387096774192</c:v>
                </c:pt>
                <c:pt idx="57">
                  <c:v>0.37888000000000011</c:v>
                </c:pt>
                <c:pt idx="58">
                  <c:v>0.44820483870967753</c:v>
                </c:pt>
                <c:pt idx="59">
                  <c:v>0.54139000000000004</c:v>
                </c:pt>
                <c:pt idx="60">
                  <c:v>0.68999580645161296</c:v>
                </c:pt>
                <c:pt idx="61">
                  <c:v>0.64470999999999989</c:v>
                </c:pt>
                <c:pt idx="62">
                  <c:v>0.55668000000000006</c:v>
                </c:pt>
                <c:pt idx="63">
                  <c:v>0.71390129032258054</c:v>
                </c:pt>
                <c:pt idx="64">
                  <c:v>0.76968999999999999</c:v>
                </c:pt>
                <c:pt idx="65">
                  <c:v>0.74976999999999983</c:v>
                </c:pt>
                <c:pt idx="66">
                  <c:v>0.94750000000000001</c:v>
                </c:pt>
                <c:pt idx="67">
                  <c:v>1.0769200000000001</c:v>
                </c:pt>
                <c:pt idx="68">
                  <c:v>0.96478000000000019</c:v>
                </c:pt>
                <c:pt idx="69">
                  <c:v>0.93755999999999995</c:v>
                </c:pt>
                <c:pt idx="70">
                  <c:v>0.79695999999999989</c:v>
                </c:pt>
                <c:pt idx="71">
                  <c:v>0.63905000000000012</c:v>
                </c:pt>
                <c:pt idx="72">
                  <c:v>0.5695199999999998</c:v>
                </c:pt>
                <c:pt idx="73">
                  <c:v>0.5637500000000002</c:v>
                </c:pt>
                <c:pt idx="74">
                  <c:v>0.43561000000000005</c:v>
                </c:pt>
                <c:pt idx="75">
                  <c:v>0.20311000000000012</c:v>
                </c:pt>
                <c:pt idx="76">
                  <c:v>0.4744600000000001</c:v>
                </c:pt>
                <c:pt idx="77">
                  <c:v>0.4002699999999999</c:v>
                </c:pt>
                <c:pt idx="78">
                  <c:v>0.33452999999999999</c:v>
                </c:pt>
                <c:pt idx="79">
                  <c:v>0.55745387096774213</c:v>
                </c:pt>
                <c:pt idx="80">
                  <c:v>0.50458999999999987</c:v>
                </c:pt>
                <c:pt idx="81">
                  <c:v>0.60401999999999978</c:v>
                </c:pt>
                <c:pt idx="82">
                  <c:v>0.72276096774193554</c:v>
                </c:pt>
                <c:pt idx="83">
                  <c:v>0.58248333333333324</c:v>
                </c:pt>
                <c:pt idx="84">
                  <c:v>1.0481935483870775E-2</c:v>
                </c:pt>
                <c:pt idx="85">
                  <c:v>-0.23303870967741958</c:v>
                </c:pt>
                <c:pt idx="86">
                  <c:v>-0.82542000000000004</c:v>
                </c:pt>
                <c:pt idx="87">
                  <c:v>-0.89657967741935496</c:v>
                </c:pt>
                <c:pt idx="88">
                  <c:v>-1.4324166666666667</c:v>
                </c:pt>
                <c:pt idx="89">
                  <c:v>-1.2572099999999999</c:v>
                </c:pt>
                <c:pt idx="90">
                  <c:v>-1.1245000000000001</c:v>
                </c:pt>
                <c:pt idx="91">
                  <c:v>-0.98659000000000008</c:v>
                </c:pt>
                <c:pt idx="92">
                  <c:v>-0.93879000000000001</c:v>
                </c:pt>
                <c:pt idx="93">
                  <c:v>-0.82678999999999991</c:v>
                </c:pt>
                <c:pt idx="94">
                  <c:v>-0.74717999999999996</c:v>
                </c:pt>
                <c:pt idx="95">
                  <c:v>-0.66008</c:v>
                </c:pt>
                <c:pt idx="96">
                  <c:v>-0.72182000000000002</c:v>
                </c:pt>
                <c:pt idx="97">
                  <c:v>-0.43725000000000003</c:v>
                </c:pt>
                <c:pt idx="98">
                  <c:v>-0.39102999999999999</c:v>
                </c:pt>
                <c:pt idx="99">
                  <c:v>-0.72223999999999999</c:v>
                </c:pt>
                <c:pt idx="100">
                  <c:v>-0.51402000000000003</c:v>
                </c:pt>
                <c:pt idx="101">
                  <c:v>-0.61077000000000004</c:v>
                </c:pt>
                <c:pt idx="102">
                  <c:v>-0.67542999999999997</c:v>
                </c:pt>
                <c:pt idx="103">
                  <c:v>-0.65800999999999998</c:v>
                </c:pt>
                <c:pt idx="104">
                  <c:v>-0.67691999999999997</c:v>
                </c:pt>
                <c:pt idx="105">
                  <c:v>-0.84759999999999991</c:v>
                </c:pt>
                <c:pt idx="106">
                  <c:v>-0.86612</c:v>
                </c:pt>
                <c:pt idx="107">
                  <c:v>-0.87734000000000001</c:v>
                </c:pt>
                <c:pt idx="108">
                  <c:v>-0.85149000000000008</c:v>
                </c:pt>
                <c:pt idx="109">
                  <c:v>-0.92009999999999992</c:v>
                </c:pt>
                <c:pt idx="110">
                  <c:v>-0.89433999999999991</c:v>
                </c:pt>
                <c:pt idx="111">
                  <c:v>-1.22641</c:v>
                </c:pt>
                <c:pt idx="112">
                  <c:v>-1.3834300000000002</c:v>
                </c:pt>
                <c:pt idx="113">
                  <c:v>-1.23885</c:v>
                </c:pt>
                <c:pt idx="114">
                  <c:v>-1.3019000000000001</c:v>
                </c:pt>
                <c:pt idx="115">
                  <c:v>-0.93220419354838702</c:v>
                </c:pt>
                <c:pt idx="116">
                  <c:v>-0.86255999999999999</c:v>
                </c:pt>
                <c:pt idx="117">
                  <c:v>-1.2723499999999999</c:v>
                </c:pt>
                <c:pt idx="118">
                  <c:v>-1.2877800000000001</c:v>
                </c:pt>
                <c:pt idx="119">
                  <c:v>-1.4717633333333333</c:v>
                </c:pt>
                <c:pt idx="120">
                  <c:v>-1.6972012903225804</c:v>
                </c:pt>
                <c:pt idx="121">
                  <c:v>-1.72044</c:v>
                </c:pt>
                <c:pt idx="122">
                  <c:v>-1.7245999999999999</c:v>
                </c:pt>
                <c:pt idx="123">
                  <c:v>-1.7637100000000001</c:v>
                </c:pt>
                <c:pt idx="124">
                  <c:v>-1.69103</c:v>
                </c:pt>
                <c:pt idx="125">
                  <c:v>-1.6478699999999999</c:v>
                </c:pt>
                <c:pt idx="126">
                  <c:v>-1.60379</c:v>
                </c:pt>
                <c:pt idx="127">
                  <c:v>-1.8280348387096774</c:v>
                </c:pt>
                <c:pt idx="128">
                  <c:v>-1.7341</c:v>
                </c:pt>
                <c:pt idx="129">
                  <c:v>-1.69014</c:v>
                </c:pt>
                <c:pt idx="130">
                  <c:v>-1.6642399999999999</c:v>
                </c:pt>
                <c:pt idx="131">
                  <c:v>-1.64395</c:v>
                </c:pt>
                <c:pt idx="132">
                  <c:v>-1.69983</c:v>
                </c:pt>
                <c:pt idx="133">
                  <c:v>-1.5648</c:v>
                </c:pt>
                <c:pt idx="134">
                  <c:v>-1.50722</c:v>
                </c:pt>
                <c:pt idx="135">
                  <c:v>-1.65358</c:v>
                </c:pt>
                <c:pt idx="136">
                  <c:v>-1.22478</c:v>
                </c:pt>
                <c:pt idx="137">
                  <c:v>-1.38917</c:v>
                </c:pt>
                <c:pt idx="138">
                  <c:v>-1.36761</c:v>
                </c:pt>
                <c:pt idx="139">
                  <c:v>-1.36589</c:v>
                </c:pt>
                <c:pt idx="140">
                  <c:v>-1.3739699999999999</c:v>
                </c:pt>
                <c:pt idx="141">
                  <c:v>-1.2824500000000001</c:v>
                </c:pt>
                <c:pt idx="142">
                  <c:v>-1.0640499999999999</c:v>
                </c:pt>
                <c:pt idx="143">
                  <c:v>-1.1157699999999999</c:v>
                </c:pt>
                <c:pt idx="144">
                  <c:v>-0.90705000000000002</c:v>
                </c:pt>
                <c:pt idx="145">
                  <c:v>-0.99265999999999999</c:v>
                </c:pt>
                <c:pt idx="146">
                  <c:v>-1.1033200000000001</c:v>
                </c:pt>
                <c:pt idx="147">
                  <c:v>-0.85401000000000005</c:v>
                </c:pt>
                <c:pt idx="148">
                  <c:v>-1.05745</c:v>
                </c:pt>
                <c:pt idx="149">
                  <c:v>-0.78149000000000002</c:v>
                </c:pt>
                <c:pt idx="150">
                  <c:v>-0.8984766666666667</c:v>
                </c:pt>
                <c:pt idx="151">
                  <c:v>-0.90644999999999998</c:v>
                </c:pt>
                <c:pt idx="152">
                  <c:v>-1.0069600000000001</c:v>
                </c:pt>
                <c:pt idx="153">
                  <c:v>-0.91959000000000002</c:v>
                </c:pt>
                <c:pt idx="154">
                  <c:v>-0.89851999999999999</c:v>
                </c:pt>
                <c:pt idx="155">
                  <c:v>-0.82766000000000006</c:v>
                </c:pt>
                <c:pt idx="156">
                  <c:v>-0.87670000000000003</c:v>
                </c:pt>
                <c:pt idx="157">
                  <c:v>-0.74263999999999997</c:v>
                </c:pt>
                <c:pt idx="158">
                  <c:v>-0.81193000000000004</c:v>
                </c:pt>
                <c:pt idx="159">
                  <c:v>-0.80484</c:v>
                </c:pt>
                <c:pt idx="160">
                  <c:v>-1.05522</c:v>
                </c:pt>
                <c:pt idx="161">
                  <c:v>-1.31782</c:v>
                </c:pt>
                <c:pt idx="162">
                  <c:v>-1.2664</c:v>
                </c:pt>
                <c:pt idx="163">
                  <c:v>-1.4253199999999999</c:v>
                </c:pt>
                <c:pt idx="164">
                  <c:v>-1.41188</c:v>
                </c:pt>
                <c:pt idx="165">
                  <c:v>-1.3361399999999999</c:v>
                </c:pt>
                <c:pt idx="166">
                  <c:v>-1.46671</c:v>
                </c:pt>
                <c:pt idx="167">
                  <c:v>-1.03501</c:v>
                </c:pt>
                <c:pt idx="168">
                  <c:v>-1.1168935483870968</c:v>
                </c:pt>
                <c:pt idx="169">
                  <c:v>-1.2164999999999999</c:v>
                </c:pt>
                <c:pt idx="170">
                  <c:v>-1.09067</c:v>
                </c:pt>
                <c:pt idx="171">
                  <c:v>-1.2534129032258066</c:v>
                </c:pt>
                <c:pt idx="172">
                  <c:v>-1.0684</c:v>
                </c:pt>
                <c:pt idx="173">
                  <c:v>-1.1369799999999999</c:v>
                </c:pt>
                <c:pt idx="174">
                  <c:v>-1.12666</c:v>
                </c:pt>
                <c:pt idx="175">
                  <c:v>-1.1703100000000002</c:v>
                </c:pt>
                <c:pt idx="176">
                  <c:v>-1.11842</c:v>
                </c:pt>
                <c:pt idx="177">
                  <c:v>-1.1257200000000001</c:v>
                </c:pt>
                <c:pt idx="178">
                  <c:v>-1.085</c:v>
                </c:pt>
                <c:pt idx="179">
                  <c:v>-1.1682299999999999</c:v>
                </c:pt>
                <c:pt idx="180">
                  <c:v>-1.21576</c:v>
                </c:pt>
                <c:pt idx="181">
                  <c:v>-1.2678099999999999</c:v>
                </c:pt>
                <c:pt idx="182">
                  <c:v>-1.24482</c:v>
                </c:pt>
                <c:pt idx="183">
                  <c:v>-1.15472</c:v>
                </c:pt>
                <c:pt idx="184">
                  <c:v>-1.6189100000000001</c:v>
                </c:pt>
                <c:pt idx="185">
                  <c:v>-1.4281800000000002</c:v>
                </c:pt>
                <c:pt idx="186">
                  <c:v>-1.6649500000000002</c:v>
                </c:pt>
                <c:pt idx="187">
                  <c:v>-1.7203599999999999</c:v>
                </c:pt>
                <c:pt idx="188">
                  <c:v>-1.7473399999999999</c:v>
                </c:pt>
                <c:pt idx="189">
                  <c:v>-1.6830600000000002</c:v>
                </c:pt>
                <c:pt idx="190">
                  <c:v>-1.4747400000000002</c:v>
                </c:pt>
                <c:pt idx="191">
                  <c:v>-1.5089100000000002</c:v>
                </c:pt>
                <c:pt idx="192">
                  <c:v>-1.5249299999999999</c:v>
                </c:pt>
                <c:pt idx="193">
                  <c:v>-1.6004800000000001</c:v>
                </c:pt>
                <c:pt idx="194">
                  <c:v>-1.5967699999999998</c:v>
                </c:pt>
                <c:pt idx="195">
                  <c:v>-1.7601399999999998</c:v>
                </c:pt>
                <c:pt idx="196">
                  <c:v>-1.4671600000000002</c:v>
                </c:pt>
                <c:pt idx="197">
                  <c:v>-1.8091400000000002</c:v>
                </c:pt>
                <c:pt idx="198">
                  <c:v>-1.6003500000000002</c:v>
                </c:pt>
                <c:pt idx="199">
                  <c:v>-1.7325499999999998</c:v>
                </c:pt>
                <c:pt idx="200">
                  <c:v>-1.6414499999999999</c:v>
                </c:pt>
                <c:pt idx="201">
                  <c:v>-1.5596200000000002</c:v>
                </c:pt>
                <c:pt idx="202">
                  <c:v>-1.73645</c:v>
                </c:pt>
                <c:pt idx="203">
                  <c:v>-1.51633</c:v>
                </c:pt>
                <c:pt idx="204">
                  <c:v>-1.4636200000000001</c:v>
                </c:pt>
                <c:pt idx="205">
                  <c:v>-1.6158999999999999</c:v>
                </c:pt>
                <c:pt idx="206">
                  <c:v>-1.56291</c:v>
                </c:pt>
                <c:pt idx="207">
                  <c:v>-1.36266</c:v>
                </c:pt>
                <c:pt idx="208">
                  <c:v>-1.7561900000000001</c:v>
                </c:pt>
                <c:pt idx="209">
                  <c:v>-1.3842699999999999</c:v>
                </c:pt>
                <c:pt idx="210">
                  <c:v>-1.6536200000000001</c:v>
                </c:pt>
                <c:pt idx="211">
                  <c:v>-1.47329</c:v>
                </c:pt>
                <c:pt idx="212">
                  <c:v>-1.5393300000000001</c:v>
                </c:pt>
                <c:pt idx="213">
                  <c:v>-1.6185533333333333</c:v>
                </c:pt>
                <c:pt idx="214">
                  <c:v>-1.7129399999999999</c:v>
                </c:pt>
                <c:pt idx="215">
                  <c:v>-1.9332800000000001</c:v>
                </c:pt>
                <c:pt idx="216">
                  <c:v>-1.9386399999999999</c:v>
                </c:pt>
                <c:pt idx="217">
                  <c:v>-1.7891900000000001</c:v>
                </c:pt>
                <c:pt idx="218">
                  <c:v>-1.88334</c:v>
                </c:pt>
                <c:pt idx="219">
                  <c:v>-1.7616799999999999</c:v>
                </c:pt>
                <c:pt idx="220">
                  <c:v>-1.67557</c:v>
                </c:pt>
                <c:pt idx="221">
                  <c:v>-1.70401</c:v>
                </c:pt>
                <c:pt idx="222">
                  <c:v>-1.6333299999999999</c:v>
                </c:pt>
                <c:pt idx="223">
                  <c:v>-1.78193</c:v>
                </c:pt>
                <c:pt idx="224">
                  <c:v>-1.1014300000000001</c:v>
                </c:pt>
                <c:pt idx="225">
                  <c:v>-0.94748999999999994</c:v>
                </c:pt>
                <c:pt idx="226">
                  <c:v>-0.92799999999999994</c:v>
                </c:pt>
                <c:pt idx="227">
                  <c:v>-0.92964000000000002</c:v>
                </c:pt>
                <c:pt idx="228">
                  <c:v>-0.89024999999999999</c:v>
                </c:pt>
                <c:pt idx="229">
                  <c:v>-1.90777</c:v>
                </c:pt>
                <c:pt idx="230">
                  <c:v>-1.6722900000000001</c:v>
                </c:pt>
                <c:pt idx="231">
                  <c:v>-1.4416</c:v>
                </c:pt>
                <c:pt idx="232">
                  <c:v>-1.2651599999999998</c:v>
                </c:pt>
                <c:pt idx="233">
                  <c:v>-1.4064299999999998</c:v>
                </c:pt>
                <c:pt idx="234">
                  <c:v>-1.3757899999999998</c:v>
                </c:pt>
                <c:pt idx="235">
                  <c:v>-1.38788</c:v>
                </c:pt>
                <c:pt idx="236">
                  <c:v>-2.11321</c:v>
                </c:pt>
                <c:pt idx="237">
                  <c:v>-2.3767800000000001</c:v>
                </c:pt>
                <c:pt idx="238">
                  <c:v>-2.5740599999999998</c:v>
                </c:pt>
                <c:pt idx="239">
                  <c:v>-3.0762900000000002</c:v>
                </c:pt>
                <c:pt idx="240">
                  <c:v>-3.1927099999999999</c:v>
                </c:pt>
                <c:pt idx="241">
                  <c:v>-2.9531700000000001</c:v>
                </c:pt>
                <c:pt idx="242">
                  <c:v>-3.4157600000000001</c:v>
                </c:pt>
                <c:pt idx="243">
                  <c:v>-3.7601499999999999</c:v>
                </c:pt>
                <c:pt idx="244">
                  <c:v>-4.5123699999999998</c:v>
                </c:pt>
                <c:pt idx="245">
                  <c:v>-5.0756500000000004</c:v>
                </c:pt>
                <c:pt idx="246">
                  <c:v>-5.30769</c:v>
                </c:pt>
                <c:pt idx="247">
                  <c:v>-5.6997548387096773</c:v>
                </c:pt>
                <c:pt idx="248">
                  <c:v>-5.70601</c:v>
                </c:pt>
                <c:pt idx="249">
                  <c:v>-5.8366300000000004</c:v>
                </c:pt>
                <c:pt idx="250">
                  <c:v>-5.9210000000000003</c:v>
                </c:pt>
                <c:pt idx="251">
                  <c:v>-5.3832000000000004</c:v>
                </c:pt>
                <c:pt idx="252">
                  <c:v>-5.4779706451612897</c:v>
                </c:pt>
                <c:pt idx="253">
                  <c:v>-5.3225100000000003</c:v>
                </c:pt>
                <c:pt idx="254">
                  <c:v>-5.2846500000000001</c:v>
                </c:pt>
                <c:pt idx="255">
                  <c:v>-5.0766396774193554</c:v>
                </c:pt>
                <c:pt idx="256">
                  <c:v>-4.39072</c:v>
                </c:pt>
                <c:pt idx="257">
                  <c:v>-3.7212906451612908</c:v>
                </c:pt>
                <c:pt idx="258">
                  <c:v>-3.4538766666666665</c:v>
                </c:pt>
                <c:pt idx="259">
                  <c:v>-3.0629200000000001</c:v>
                </c:pt>
                <c:pt idx="260">
                  <c:v>-2.4511945161290325</c:v>
                </c:pt>
                <c:pt idx="261">
                  <c:v>-1.5956833333333336</c:v>
                </c:pt>
                <c:pt idx="262">
                  <c:v>-0.94041999999999959</c:v>
                </c:pt>
                <c:pt idx="263">
                  <c:v>-0.17173000000000016</c:v>
                </c:pt>
                <c:pt idx="264">
                  <c:v>0.16577999999999982</c:v>
                </c:pt>
                <c:pt idx="265">
                  <c:v>0.41128000000000009</c:v>
                </c:pt>
                <c:pt idx="266">
                  <c:v>0.69980999999999982</c:v>
                </c:pt>
                <c:pt idx="267">
                  <c:v>0.99331000000000014</c:v>
                </c:pt>
                <c:pt idx="268">
                  <c:v>1.29752</c:v>
                </c:pt>
              </c:numCache>
            </c:numRef>
          </c:val>
          <c:smooth val="0"/>
          <c:extLst>
            <c:ext xmlns:c16="http://schemas.microsoft.com/office/drawing/2014/chart" uri="{C3380CC4-5D6E-409C-BE32-E72D297353CC}">
              <c16:uniqueId val="{00000002-A61E-4911-B56F-9F1CF90AD03B}"/>
            </c:ext>
          </c:extLst>
        </c:ser>
        <c:dLbls>
          <c:showLegendKey val="0"/>
          <c:showVal val="0"/>
          <c:showCatName val="0"/>
          <c:showSerName val="0"/>
          <c:showPercent val="0"/>
          <c:showBubbleSize val="0"/>
        </c:dLbls>
        <c:smooth val="0"/>
        <c:axId val="1027092895"/>
        <c:axId val="1027099615"/>
      </c:lineChart>
      <c:dateAx>
        <c:axId val="1027092895"/>
        <c:scaling>
          <c:orientation val="minMax"/>
        </c:scaling>
        <c:delete val="0"/>
        <c:axPos val="b"/>
        <c:numFmt formatCode="yyyy" sourceLinked="0"/>
        <c:majorTickMark val="cross"/>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1" i="0" u="none" strike="noStrike" kern="1200" baseline="0">
                <a:solidFill>
                  <a:schemeClr val="tx1">
                    <a:lumMod val="65000"/>
                    <a:lumOff val="35000"/>
                  </a:schemeClr>
                </a:solidFill>
                <a:latin typeface="+mn-lt"/>
                <a:ea typeface="+mn-ea"/>
                <a:cs typeface="+mn-cs"/>
              </a:defRPr>
            </a:pPr>
            <a:endParaRPr lang="en-US"/>
          </a:p>
        </c:txPr>
        <c:crossAx val="1027099615"/>
        <c:crosses val="autoZero"/>
        <c:auto val="0"/>
        <c:lblOffset val="100"/>
        <c:baseTimeUnit val="months"/>
        <c:majorUnit val="1"/>
        <c:majorTimeUnit val="years"/>
        <c:minorUnit val="1"/>
        <c:minorTimeUnit val="years"/>
      </c:dateAx>
      <c:valAx>
        <c:axId val="1027099615"/>
        <c:scaling>
          <c:orientation val="minMax"/>
          <c:max val="8"/>
          <c:min val="-6"/>
        </c:scaling>
        <c:delete val="0"/>
        <c:axPos val="l"/>
        <c:majorGridlines>
          <c:spPr>
            <a:ln w="9525" cap="flat" cmpd="sng" algn="ctr">
              <a:no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600" b="1" i="0" u="none" strike="noStrike" kern="1200" baseline="0">
                <a:solidFill>
                  <a:schemeClr val="tx1">
                    <a:lumMod val="65000"/>
                    <a:lumOff val="35000"/>
                  </a:schemeClr>
                </a:solidFill>
                <a:latin typeface="Palatino Linotype" panose="02040502050505030304" pitchFamily="18" charset="0"/>
                <a:ea typeface="+mn-ea"/>
                <a:cs typeface="+mn-cs"/>
              </a:defRPr>
            </a:pPr>
            <a:endParaRPr lang="en-US"/>
          </a:p>
        </c:txPr>
        <c:crossAx val="102709289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00" b="1" i="0" u="none" strike="noStrike" kern="1200" spc="0" baseline="0">
                <a:solidFill>
                  <a:schemeClr val="tx1">
                    <a:lumMod val="65000"/>
                    <a:lumOff val="35000"/>
                  </a:schemeClr>
                </a:solidFill>
                <a:latin typeface="Aptos" panose="020B0004020202020204" pitchFamily="34" charset="0"/>
                <a:ea typeface="+mn-ea"/>
                <a:cs typeface="+mn-cs"/>
              </a:defRPr>
            </a:pPr>
            <a:r>
              <a:rPr lang="en-US" sz="1600" b="1">
                <a:latin typeface="Aptos" panose="020B0004020202020204" pitchFamily="34" charset="0"/>
              </a:rPr>
              <a:t>Previsões</a:t>
            </a:r>
            <a:r>
              <a:rPr lang="en-US" sz="1600" b="1" baseline="0">
                <a:latin typeface="Aptos" panose="020B0004020202020204" pitchFamily="34" charset="0"/>
              </a:rPr>
              <a:t> de </a:t>
            </a:r>
            <a:r>
              <a:rPr lang="en-US" sz="1600" b="1">
                <a:latin typeface="Aptos" panose="020B0004020202020204" pitchFamily="34" charset="0"/>
              </a:rPr>
              <a:t>Crescimento</a:t>
            </a:r>
            <a:r>
              <a:rPr lang="en-US" sz="1600" b="1" baseline="0">
                <a:latin typeface="Aptos" panose="020B0004020202020204" pitchFamily="34" charset="0"/>
              </a:rPr>
              <a:t> Acumulado 2024-25 vs GDP per capita </a:t>
            </a:r>
            <a:r>
              <a:rPr lang="en-US" sz="1600" b="1" i="0" u="none" strike="noStrike" kern="1200" spc="0" baseline="0">
                <a:solidFill>
                  <a:sysClr val="windowText" lastClr="000000">
                    <a:lumMod val="65000"/>
                    <a:lumOff val="35000"/>
                  </a:sysClr>
                </a:solidFill>
                <a:latin typeface="Aptos" panose="020B0004020202020204" pitchFamily="34" charset="0"/>
              </a:rPr>
              <a:t>2023</a:t>
            </a:r>
            <a:r>
              <a:rPr lang="en-US" sz="1600" b="1" baseline="0">
                <a:latin typeface="Aptos" panose="020B0004020202020204" pitchFamily="34" charset="0"/>
              </a:rPr>
              <a:t> PPP  (EU=100, excepto IE, MT e LU)</a:t>
            </a:r>
            <a:endParaRPr lang="en-US" sz="1600" b="1">
              <a:latin typeface="Aptos" panose="020B0004020202020204" pitchFamily="34" charset="0"/>
            </a:endParaRPr>
          </a:p>
        </c:rich>
      </c:tx>
      <c:overlay val="0"/>
      <c:spPr>
        <a:noFill/>
        <a:ln>
          <a:noFill/>
        </a:ln>
        <a:effectLst/>
      </c:spPr>
      <c:txPr>
        <a:bodyPr rot="0" spcFirstLastPara="1" vertOverflow="ellipsis" vert="horz" wrap="square" anchor="ctr" anchorCtr="1"/>
        <a:lstStyle/>
        <a:p>
          <a:pPr>
            <a:defRPr sz="1600" b="1" i="0" u="none" strike="noStrike" kern="1200" spc="0" baseline="0">
              <a:solidFill>
                <a:schemeClr val="tx1">
                  <a:lumMod val="65000"/>
                  <a:lumOff val="35000"/>
                </a:schemeClr>
              </a:solidFill>
              <a:latin typeface="Aptos" panose="020B0004020202020204" pitchFamily="34" charset="0"/>
              <a:ea typeface="+mn-ea"/>
              <a:cs typeface="+mn-cs"/>
            </a:defRPr>
          </a:pPr>
          <a:endParaRPr lang="en-US"/>
        </a:p>
      </c:txPr>
    </c:title>
    <c:autoTitleDeleted val="0"/>
    <c:plotArea>
      <c:layout/>
      <c:scatterChart>
        <c:scatterStyle val="lineMarker"/>
        <c:varyColors val="0"/>
        <c:ser>
          <c:idx val="0"/>
          <c:order val="0"/>
          <c:tx>
            <c:strRef>
              <c:f>Spring24!$T$4:$T$28</c:f>
              <c:strCache>
                <c:ptCount val="25"/>
                <c:pt idx="0">
                  <c:v>105</c:v>
                </c:pt>
                <c:pt idx="1">
                  <c:v>80</c:v>
                </c:pt>
                <c:pt idx="2">
                  <c:v>76</c:v>
                </c:pt>
                <c:pt idx="3">
                  <c:v>80</c:v>
                </c:pt>
                <c:pt idx="4">
                  <c:v>86</c:v>
                </c:pt>
                <c:pt idx="5">
                  <c:v>95</c:v>
                </c:pt>
                <c:pt idx="6">
                  <c:v>71</c:v>
                </c:pt>
                <c:pt idx="7">
                  <c:v>76</c:v>
                </c:pt>
                <c:pt idx="8">
                  <c:v>91</c:v>
                </c:pt>
                <c:pt idx="9">
                  <c:v>81</c:v>
                </c:pt>
                <c:pt idx="10">
                  <c:v>67</c:v>
                </c:pt>
                <c:pt idx="11">
                  <c:v>64</c:v>
                </c:pt>
                <c:pt idx="12">
                  <c:v>91</c:v>
                </c:pt>
                <c:pt idx="13">
                  <c:v>88</c:v>
                </c:pt>
                <c:pt idx="14">
                  <c:v>73</c:v>
                </c:pt>
                <c:pt idx="15">
                  <c:v>83</c:v>
                </c:pt>
                <c:pt idx="16">
                  <c:v>127</c:v>
                </c:pt>
                <c:pt idx="17">
                  <c:v>118</c:v>
                </c:pt>
                <c:pt idx="18">
                  <c:v>130</c:v>
                </c:pt>
                <c:pt idx="19">
                  <c:v>101</c:v>
                </c:pt>
                <c:pt idx="20">
                  <c:v>123</c:v>
                </c:pt>
                <c:pt idx="21">
                  <c:v>108</c:v>
                </c:pt>
                <c:pt idx="22">
                  <c:v>97</c:v>
                </c:pt>
                <c:pt idx="23">
                  <c:v>115</c:v>
                </c:pt>
                <c:pt idx="24">
                  <c:v>114</c:v>
                </c:pt>
              </c:strCache>
            </c:strRef>
          </c:tx>
          <c:spPr>
            <a:ln w="25400" cap="rnd">
              <a:noFill/>
              <a:round/>
            </a:ln>
            <a:effectLst/>
          </c:spPr>
          <c:marker>
            <c:symbol val="circle"/>
            <c:size val="5"/>
            <c:spPr>
              <a:solidFill>
                <a:schemeClr val="accent1"/>
              </a:solidFill>
              <a:ln w="25400">
                <a:solidFill>
                  <a:schemeClr val="accent1"/>
                </a:solidFill>
              </a:ln>
              <a:effectLst/>
            </c:spPr>
          </c:marker>
          <c:dLbls>
            <c:dLbl>
              <c:idx val="0"/>
              <c:tx>
                <c:rich>
                  <a:bodyPr/>
                  <a:lstStyle/>
                  <a:p>
                    <a:fld id="{4BDA3DBF-23AB-4A8F-A985-2AFC231D0ED6}"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6CFF-4446-8DF6-8859217324B3}"/>
                </c:ext>
              </c:extLst>
            </c:dLbl>
            <c:dLbl>
              <c:idx val="1"/>
              <c:tx>
                <c:rich>
                  <a:bodyPr/>
                  <a:lstStyle/>
                  <a:p>
                    <a:fld id="{03CC57F3-B604-4502-8F8C-954341A6EB98}"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1-6CFF-4446-8DF6-8859217324B3}"/>
                </c:ext>
              </c:extLst>
            </c:dLbl>
            <c:dLbl>
              <c:idx val="2"/>
              <c:tx>
                <c:rich>
                  <a:bodyPr/>
                  <a:lstStyle/>
                  <a:p>
                    <a:fld id="{46278BFB-F7F6-4C15-BF78-51F7A9930376}"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2-6CFF-4446-8DF6-8859217324B3}"/>
                </c:ext>
              </c:extLst>
            </c:dLbl>
            <c:dLbl>
              <c:idx val="3"/>
              <c:tx>
                <c:rich>
                  <a:bodyPr/>
                  <a:lstStyle/>
                  <a:p>
                    <a:fld id="{43603CD9-D851-43E3-9F4A-DC8093DB8305}"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6CFF-4446-8DF6-8859217324B3}"/>
                </c:ext>
              </c:extLst>
            </c:dLbl>
            <c:dLbl>
              <c:idx val="4"/>
              <c:tx>
                <c:rich>
                  <a:bodyPr/>
                  <a:lstStyle/>
                  <a:p>
                    <a:fld id="{AFAB472E-F38A-4390-9C6E-678471ED8824}"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6CFF-4446-8DF6-8859217324B3}"/>
                </c:ext>
              </c:extLst>
            </c:dLbl>
            <c:dLbl>
              <c:idx val="5"/>
              <c:tx>
                <c:rich>
                  <a:bodyPr/>
                  <a:lstStyle/>
                  <a:p>
                    <a:fld id="{41D00C9E-1398-451C-BCF9-CDA287C7D398}"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5-6CFF-4446-8DF6-8859217324B3}"/>
                </c:ext>
              </c:extLst>
            </c:dLbl>
            <c:dLbl>
              <c:idx val="6"/>
              <c:tx>
                <c:rich>
                  <a:bodyPr/>
                  <a:lstStyle/>
                  <a:p>
                    <a:fld id="{D730AB90-ABC5-487C-A5FE-C149C8BF9177}"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6CFF-4446-8DF6-8859217324B3}"/>
                </c:ext>
              </c:extLst>
            </c:dLbl>
            <c:dLbl>
              <c:idx val="7"/>
              <c:tx>
                <c:rich>
                  <a:bodyPr/>
                  <a:lstStyle/>
                  <a:p>
                    <a:fld id="{73049ED0-A687-4113-BBBD-BEE827AE0C2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6CFF-4446-8DF6-8859217324B3}"/>
                </c:ext>
              </c:extLst>
            </c:dLbl>
            <c:dLbl>
              <c:idx val="8"/>
              <c:tx>
                <c:rich>
                  <a:bodyPr/>
                  <a:lstStyle/>
                  <a:p>
                    <a:fld id="{3FDD03AB-D6EC-4AC1-8A4B-1FA724C1BE1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6CFF-4446-8DF6-8859217324B3}"/>
                </c:ext>
              </c:extLst>
            </c:dLbl>
            <c:dLbl>
              <c:idx val="9"/>
              <c:tx>
                <c:rich>
                  <a:bodyPr/>
                  <a:lstStyle/>
                  <a:p>
                    <a:fld id="{C6D45D1B-3779-4847-AEF6-B24B66C8BA0B}"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6CFF-4446-8DF6-8859217324B3}"/>
                </c:ext>
              </c:extLst>
            </c:dLbl>
            <c:dLbl>
              <c:idx val="10"/>
              <c:tx>
                <c:rich>
                  <a:bodyPr/>
                  <a:lstStyle/>
                  <a:p>
                    <a:fld id="{19518E0F-ADC3-4036-9D7A-E940A0F2F570}"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6CFF-4446-8DF6-8859217324B3}"/>
                </c:ext>
              </c:extLst>
            </c:dLbl>
            <c:dLbl>
              <c:idx val="11"/>
              <c:tx>
                <c:rich>
                  <a:bodyPr/>
                  <a:lstStyle/>
                  <a:p>
                    <a:fld id="{068B7B0D-D00A-4649-BEB4-D779C95D063C}"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6CFF-4446-8DF6-8859217324B3}"/>
                </c:ext>
              </c:extLst>
            </c:dLbl>
            <c:dLbl>
              <c:idx val="12"/>
              <c:tx>
                <c:rich>
                  <a:bodyPr/>
                  <a:lstStyle/>
                  <a:p>
                    <a:fld id="{B2BD4199-808A-4D60-9A1D-5038C2475DB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6CFF-4446-8DF6-8859217324B3}"/>
                </c:ext>
              </c:extLst>
            </c:dLbl>
            <c:dLbl>
              <c:idx val="13"/>
              <c:tx>
                <c:rich>
                  <a:bodyPr/>
                  <a:lstStyle/>
                  <a:p>
                    <a:fld id="{428EC8E4-61D7-496D-BDFB-5ECD81E4F3F1}"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6CFF-4446-8DF6-8859217324B3}"/>
                </c:ext>
              </c:extLst>
            </c:dLbl>
            <c:dLbl>
              <c:idx val="14"/>
              <c:tx>
                <c:rich>
                  <a:bodyPr/>
                  <a:lstStyle/>
                  <a:p>
                    <a:fld id="{85CE21C0-FDB1-4D53-ACAB-78416FFEAD67}"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6CFF-4446-8DF6-8859217324B3}"/>
                </c:ext>
              </c:extLst>
            </c:dLbl>
            <c:dLbl>
              <c:idx val="15"/>
              <c:tx>
                <c:rich>
                  <a:bodyPr rot="0" spcFirstLastPara="1" vertOverflow="ellipsis" vert="horz" wrap="square" lIns="38100" tIns="19050" rIns="38100" bIns="19050" anchor="ctr" anchorCtr="1">
                    <a:spAutoFit/>
                  </a:bodyPr>
                  <a:lstStyle/>
                  <a:p>
                    <a:pPr>
                      <a:defRPr sz="1800" b="0" i="0" u="none" strike="noStrike" kern="1200" baseline="0">
                        <a:solidFill>
                          <a:srgbClr val="FF0000"/>
                        </a:solidFill>
                        <a:latin typeface="Aptos" panose="020B0004020202020204" pitchFamily="34" charset="0"/>
                        <a:ea typeface="+mn-ea"/>
                        <a:cs typeface="+mn-cs"/>
                      </a:defRPr>
                    </a:pPr>
                    <a:fld id="{9319807D-1F07-40F5-B120-4BA1D057A530}" type="CELLRANGE">
                      <a:rPr lang="en-US"/>
                      <a:pPr>
                        <a:defRPr sz="1800">
                          <a:solidFill>
                            <a:srgbClr val="FF0000"/>
                          </a:solidFill>
                          <a:latin typeface="Aptos" panose="020B0004020202020204" pitchFamily="34" charset="0"/>
                        </a:defRPr>
                      </a:pPr>
                      <a:t>[CELLRANGE]</a:t>
                    </a:fld>
                    <a:endParaRPr lang="en-US"/>
                  </a:p>
                </c:rich>
              </c:tx>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rgbClr val="FF0000"/>
                      </a:solidFill>
                      <a:latin typeface="Aptos" panose="020B0004020202020204" pitchFamily="34" charset="0"/>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F-6CFF-4446-8DF6-8859217324B3}"/>
                </c:ext>
              </c:extLst>
            </c:dLbl>
            <c:dLbl>
              <c:idx val="16"/>
              <c:tx>
                <c:rich>
                  <a:bodyPr/>
                  <a:lstStyle/>
                  <a:p>
                    <a:fld id="{4A7D1CFF-C2FE-4952-9723-CE87664FEB4D}"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0-6CFF-4446-8DF6-8859217324B3}"/>
                </c:ext>
              </c:extLst>
            </c:dLbl>
            <c:dLbl>
              <c:idx val="17"/>
              <c:tx>
                <c:rich>
                  <a:bodyPr/>
                  <a:lstStyle/>
                  <a:p>
                    <a:fld id="{EF828091-C7C7-4E78-A3E1-1244D6D3B7F0}"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1-6CFF-4446-8DF6-8859217324B3}"/>
                </c:ext>
              </c:extLst>
            </c:dLbl>
            <c:dLbl>
              <c:idx val="18"/>
              <c:tx>
                <c:rich>
                  <a:bodyPr/>
                  <a:lstStyle/>
                  <a:p>
                    <a:fld id="{5ED98AD2-35D8-4B73-A14B-88BD34B5DB80}"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6CFF-4446-8DF6-8859217324B3}"/>
                </c:ext>
              </c:extLst>
            </c:dLbl>
            <c:dLbl>
              <c:idx val="19"/>
              <c:tx>
                <c:rich>
                  <a:bodyPr/>
                  <a:lstStyle/>
                  <a:p>
                    <a:fld id="{3C93C201-7605-4B58-9886-610AF9984644}"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3-6CFF-4446-8DF6-8859217324B3}"/>
                </c:ext>
              </c:extLst>
            </c:dLbl>
            <c:dLbl>
              <c:idx val="20"/>
              <c:tx>
                <c:rich>
                  <a:bodyPr/>
                  <a:lstStyle/>
                  <a:p>
                    <a:fld id="{CED9BA91-BC4B-48B9-B2DA-221E7D28447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4-6CFF-4446-8DF6-8859217324B3}"/>
                </c:ext>
              </c:extLst>
            </c:dLbl>
            <c:dLbl>
              <c:idx val="21"/>
              <c:tx>
                <c:rich>
                  <a:bodyPr/>
                  <a:lstStyle/>
                  <a:p>
                    <a:fld id="{86EEB1CD-B03D-4D32-9A9B-9E72CF948C1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5-6CFF-4446-8DF6-8859217324B3}"/>
                </c:ext>
              </c:extLst>
            </c:dLbl>
            <c:dLbl>
              <c:idx val="22"/>
              <c:tx>
                <c:rich>
                  <a:bodyPr/>
                  <a:lstStyle/>
                  <a:p>
                    <a:fld id="{4F4102F7-2EA7-417B-92D9-BE87E2586FA6}"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6-6CFF-4446-8DF6-8859217324B3}"/>
                </c:ext>
              </c:extLst>
            </c:dLbl>
            <c:dLbl>
              <c:idx val="23"/>
              <c:tx>
                <c:rich>
                  <a:bodyPr/>
                  <a:lstStyle/>
                  <a:p>
                    <a:fld id="{193C0494-E58F-44F9-8B31-FFFC032BAF62}"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7-6CFF-4446-8DF6-8859217324B3}"/>
                </c:ext>
              </c:extLst>
            </c:dLbl>
            <c:dLbl>
              <c:idx val="24"/>
              <c:tx>
                <c:rich>
                  <a:bodyPr/>
                  <a:lstStyle/>
                  <a:p>
                    <a:fld id="{021330F2-5FB8-489D-85B1-B6BB3CEA462C}"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8-6CFF-4446-8DF6-8859217324B3}"/>
                </c:ext>
              </c:extLst>
            </c:dLbl>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lumMod val="75000"/>
                        <a:lumOff val="25000"/>
                      </a:schemeClr>
                    </a:solidFill>
                    <a:latin typeface="Aptos" panose="020B0004020202020204" pitchFamily="34" charset="0"/>
                    <a:ea typeface="+mn-ea"/>
                    <a:cs typeface="+mn-cs"/>
                  </a:defRPr>
                </a:pPr>
                <a:endParaRPr lang="en-US"/>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trendline>
            <c:spPr>
              <a:ln w="19050" cap="rnd">
                <a:solidFill>
                  <a:schemeClr val="accent1"/>
                </a:solidFill>
                <a:prstDash val="sysDot"/>
              </a:ln>
              <a:effectLst/>
            </c:spPr>
            <c:trendlineType val="linear"/>
            <c:dispRSqr val="0"/>
            <c:dispEq val="0"/>
          </c:trendline>
          <c:xVal>
            <c:numRef>
              <c:f>Spring24!$T$4:$T$28</c:f>
              <c:numCache>
                <c:formatCode>General</c:formatCode>
                <c:ptCount val="25"/>
                <c:pt idx="0">
                  <c:v>105</c:v>
                </c:pt>
                <c:pt idx="1">
                  <c:v>80</c:v>
                </c:pt>
                <c:pt idx="2">
                  <c:v>76</c:v>
                </c:pt>
                <c:pt idx="3">
                  <c:v>80</c:v>
                </c:pt>
                <c:pt idx="4">
                  <c:v>86</c:v>
                </c:pt>
                <c:pt idx="5">
                  <c:v>95</c:v>
                </c:pt>
                <c:pt idx="6">
                  <c:v>71</c:v>
                </c:pt>
                <c:pt idx="7">
                  <c:v>76</c:v>
                </c:pt>
                <c:pt idx="8">
                  <c:v>91</c:v>
                </c:pt>
                <c:pt idx="9">
                  <c:v>81</c:v>
                </c:pt>
                <c:pt idx="10">
                  <c:v>67</c:v>
                </c:pt>
                <c:pt idx="11">
                  <c:v>64</c:v>
                </c:pt>
                <c:pt idx="12">
                  <c:v>91</c:v>
                </c:pt>
                <c:pt idx="13">
                  <c:v>88</c:v>
                </c:pt>
                <c:pt idx="14">
                  <c:v>73</c:v>
                </c:pt>
                <c:pt idx="15">
                  <c:v>83</c:v>
                </c:pt>
                <c:pt idx="16">
                  <c:v>127</c:v>
                </c:pt>
                <c:pt idx="17">
                  <c:v>118</c:v>
                </c:pt>
                <c:pt idx="18">
                  <c:v>130</c:v>
                </c:pt>
                <c:pt idx="19">
                  <c:v>101</c:v>
                </c:pt>
                <c:pt idx="20">
                  <c:v>123</c:v>
                </c:pt>
                <c:pt idx="21">
                  <c:v>108</c:v>
                </c:pt>
                <c:pt idx="22">
                  <c:v>97</c:v>
                </c:pt>
                <c:pt idx="23">
                  <c:v>115</c:v>
                </c:pt>
                <c:pt idx="24">
                  <c:v>114</c:v>
                </c:pt>
              </c:numCache>
            </c:numRef>
          </c:xVal>
          <c:yVal>
            <c:numRef>
              <c:f>Spring24!$R$4:$R$28</c:f>
              <c:numCache>
                <c:formatCode>0.0</c:formatCode>
                <c:ptCount val="25"/>
                <c:pt idx="0">
                  <c:v>9.0978000000000065</c:v>
                </c:pt>
                <c:pt idx="1">
                  <c:v>6.5022999999999911</c:v>
                </c:pt>
                <c:pt idx="2">
                  <c:v>5.9839999999999947</c:v>
                </c:pt>
                <c:pt idx="3">
                  <c:v>6.2951999999999941</c:v>
                </c:pt>
                <c:pt idx="4">
                  <c:v>4.9579999999999984</c:v>
                </c:pt>
                <c:pt idx="5">
                  <c:v>5.7811999999999841</c:v>
                </c:pt>
                <c:pt idx="6">
                  <c:v>4.3441999999999865</c:v>
                </c:pt>
                <c:pt idx="7">
                  <c:v>6.2956999999999823</c:v>
                </c:pt>
                <c:pt idx="8">
                  <c:v>4.9598000000000013</c:v>
                </c:pt>
                <c:pt idx="9">
                  <c:v>2.5844999999999914</c:v>
                </c:pt>
                <c:pt idx="10">
                  <c:v>4.5505999999999887</c:v>
                </c:pt>
                <c:pt idx="11">
                  <c:v>4.8550999999999789</c:v>
                </c:pt>
                <c:pt idx="12">
                  <c:v>4.033600000000007</c:v>
                </c:pt>
                <c:pt idx="13">
                  <c:v>4.0398999999999887</c:v>
                </c:pt>
                <c:pt idx="14">
                  <c:v>5.1637999999999948</c:v>
                </c:pt>
                <c:pt idx="15">
                  <c:v>3.6322999999999723</c:v>
                </c:pt>
                <c:pt idx="16">
                  <c:v>4.0364000000000146</c:v>
                </c:pt>
                <c:pt idx="17">
                  <c:v>2.7181999999999817</c:v>
                </c:pt>
                <c:pt idx="18">
                  <c:v>2.3119999999999834</c:v>
                </c:pt>
                <c:pt idx="19">
                  <c:v>2.0090999999999752</c:v>
                </c:pt>
                <c:pt idx="20">
                  <c:v>1.9047999999999803</c:v>
                </c:pt>
                <c:pt idx="21">
                  <c:v>1.4000000000000057</c:v>
                </c:pt>
                <c:pt idx="22">
                  <c:v>2.0098999999999876</c:v>
                </c:pt>
                <c:pt idx="23">
                  <c:v>1.1009999999999991</c:v>
                </c:pt>
                <c:pt idx="24">
                  <c:v>2.3041999999999945</c:v>
                </c:pt>
              </c:numCache>
            </c:numRef>
          </c:yVal>
          <c:smooth val="0"/>
          <c:extLst>
            <c:ext xmlns:c15="http://schemas.microsoft.com/office/drawing/2012/chart" uri="{02D57815-91ED-43cb-92C2-25804820EDAC}">
              <c15:datalabelsRange>
                <c15:f>Spring24!$N$4:$N$28</c15:f>
                <c15:dlblRangeCache>
                  <c:ptCount val="25"/>
                  <c:pt idx="0">
                    <c:v>MT</c:v>
                  </c:pt>
                  <c:pt idx="1">
                    <c:v>RO</c:v>
                  </c:pt>
                  <c:pt idx="2">
                    <c:v>HU</c:v>
                  </c:pt>
                  <c:pt idx="3">
                    <c:v>PL</c:v>
                  </c:pt>
                  <c:pt idx="4">
                    <c:v>LT</c:v>
                  </c:pt>
                  <c:pt idx="5">
                    <c:v>CY</c:v>
                  </c:pt>
                  <c:pt idx="6">
                    <c:v>LV</c:v>
                  </c:pt>
                  <c:pt idx="7">
                    <c:v>HR</c:v>
                  </c:pt>
                  <c:pt idx="8">
                    <c:v>SI</c:v>
                  </c:pt>
                  <c:pt idx="9">
                    <c:v>EE</c:v>
                  </c:pt>
                  <c:pt idx="10">
                    <c:v>GR</c:v>
                  </c:pt>
                  <c:pt idx="11">
                    <c:v>BG</c:v>
                  </c:pt>
                  <c:pt idx="12">
                    <c:v>CZ</c:v>
                  </c:pt>
                  <c:pt idx="13">
                    <c:v>ES</c:v>
                  </c:pt>
                  <c:pt idx="14">
                    <c:v>SK</c:v>
                  </c:pt>
                  <c:pt idx="15">
                    <c:v>PT</c:v>
                  </c:pt>
                  <c:pt idx="16">
                    <c:v>DK</c:v>
                  </c:pt>
                  <c:pt idx="17">
                    <c:v>BE</c:v>
                  </c:pt>
                  <c:pt idx="18">
                    <c:v>NL</c:v>
                  </c:pt>
                  <c:pt idx="19">
                    <c:v>FR</c:v>
                  </c:pt>
                  <c:pt idx="20">
                    <c:v>AT</c:v>
                  </c:pt>
                  <c:pt idx="21">
                    <c:v>FI</c:v>
                  </c:pt>
                  <c:pt idx="22">
                    <c:v>IT</c:v>
                  </c:pt>
                  <c:pt idx="23">
                    <c:v>DE</c:v>
                  </c:pt>
                  <c:pt idx="24">
                    <c:v>SE</c:v>
                  </c:pt>
                </c15:dlblRangeCache>
              </c15:datalabelsRange>
            </c:ext>
            <c:ext xmlns:c16="http://schemas.microsoft.com/office/drawing/2014/chart" uri="{C3380CC4-5D6E-409C-BE32-E72D297353CC}">
              <c16:uniqueId val="{0000001A-6CFF-4446-8DF6-8859217324B3}"/>
            </c:ext>
          </c:extLst>
        </c:ser>
        <c:dLbls>
          <c:showLegendKey val="0"/>
          <c:showVal val="0"/>
          <c:showCatName val="0"/>
          <c:showSerName val="0"/>
          <c:showPercent val="0"/>
          <c:showBubbleSize val="0"/>
        </c:dLbls>
        <c:axId val="1285800304"/>
        <c:axId val="1553841184"/>
      </c:scatterChart>
      <c:valAx>
        <c:axId val="1285800304"/>
        <c:scaling>
          <c:orientation val="minMax"/>
          <c:min val="60"/>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mn-lt"/>
                <a:ea typeface="+mn-ea"/>
                <a:cs typeface="+mn-cs"/>
              </a:defRPr>
            </a:pPr>
            <a:endParaRPr lang="en-US"/>
          </a:p>
        </c:txPr>
        <c:crossAx val="1553841184"/>
        <c:crosses val="autoZero"/>
        <c:crossBetween val="midCat"/>
      </c:valAx>
      <c:valAx>
        <c:axId val="1553841184"/>
        <c:scaling>
          <c:orientation val="minMax"/>
          <c:max val="7"/>
          <c:min val="1"/>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mn-lt"/>
                <a:ea typeface="+mn-ea"/>
                <a:cs typeface="+mn-cs"/>
              </a:defRPr>
            </a:pPr>
            <a:endParaRPr lang="en-US"/>
          </a:p>
        </c:txPr>
        <c:crossAx val="1285800304"/>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00" b="1" i="0" u="none" strike="noStrike" kern="1200" spc="0" baseline="0">
                <a:solidFill>
                  <a:schemeClr val="tx1">
                    <a:lumMod val="65000"/>
                    <a:lumOff val="35000"/>
                  </a:schemeClr>
                </a:solidFill>
                <a:latin typeface="Aptos" panose="020B0004020202020204" pitchFamily="34" charset="0"/>
                <a:ea typeface="+mn-ea"/>
                <a:cs typeface="+mn-cs"/>
              </a:defRPr>
            </a:pPr>
            <a:r>
              <a:rPr lang="en-US" sz="1600" b="1">
                <a:latin typeface="Aptos" panose="020B0004020202020204" pitchFamily="34" charset="0"/>
              </a:rPr>
              <a:t>Previsões</a:t>
            </a:r>
            <a:r>
              <a:rPr lang="en-US" sz="1600" b="1" baseline="0">
                <a:latin typeface="Aptos" panose="020B0004020202020204" pitchFamily="34" charset="0"/>
              </a:rPr>
              <a:t> de </a:t>
            </a:r>
            <a:r>
              <a:rPr lang="en-US" sz="1600" b="1">
                <a:latin typeface="Aptos" panose="020B0004020202020204" pitchFamily="34" charset="0"/>
              </a:rPr>
              <a:t>Crescimento</a:t>
            </a:r>
            <a:r>
              <a:rPr lang="en-US" sz="1600" b="1" baseline="0">
                <a:latin typeface="Aptos" panose="020B0004020202020204" pitchFamily="34" charset="0"/>
              </a:rPr>
              <a:t> Acumulado 2024-25 vs GDP per capita </a:t>
            </a:r>
            <a:r>
              <a:rPr lang="en-US" sz="1600" b="1" i="0" u="none" strike="noStrike" kern="1200" spc="0" baseline="0">
                <a:solidFill>
                  <a:sysClr val="windowText" lastClr="000000">
                    <a:lumMod val="65000"/>
                    <a:lumOff val="35000"/>
                  </a:sysClr>
                </a:solidFill>
                <a:latin typeface="Aptos" panose="020B0004020202020204" pitchFamily="34" charset="0"/>
              </a:rPr>
              <a:t>2023</a:t>
            </a:r>
            <a:r>
              <a:rPr lang="en-US" sz="1600" b="1" baseline="0">
                <a:latin typeface="Aptos" panose="020B0004020202020204" pitchFamily="34" charset="0"/>
              </a:rPr>
              <a:t> PPP  (EU=100, excepto IE, MT e LU)</a:t>
            </a:r>
            <a:endParaRPr lang="en-US" sz="1600" b="1">
              <a:latin typeface="Aptos" panose="020B0004020202020204" pitchFamily="34" charset="0"/>
            </a:endParaRPr>
          </a:p>
        </c:rich>
      </c:tx>
      <c:overlay val="0"/>
      <c:spPr>
        <a:noFill/>
        <a:ln>
          <a:noFill/>
        </a:ln>
        <a:effectLst/>
      </c:spPr>
      <c:txPr>
        <a:bodyPr rot="0" spcFirstLastPara="1" vertOverflow="ellipsis" vert="horz" wrap="square" anchor="ctr" anchorCtr="1"/>
        <a:lstStyle/>
        <a:p>
          <a:pPr>
            <a:defRPr sz="1600" b="1" i="0" u="none" strike="noStrike" kern="1200" spc="0" baseline="0">
              <a:solidFill>
                <a:schemeClr val="tx1">
                  <a:lumMod val="65000"/>
                  <a:lumOff val="35000"/>
                </a:schemeClr>
              </a:solidFill>
              <a:latin typeface="Aptos" panose="020B0004020202020204" pitchFamily="34" charset="0"/>
              <a:ea typeface="+mn-ea"/>
              <a:cs typeface="+mn-cs"/>
            </a:defRPr>
          </a:pPr>
          <a:endParaRPr lang="en-US"/>
        </a:p>
      </c:txPr>
    </c:title>
    <c:autoTitleDeleted val="0"/>
    <c:plotArea>
      <c:layout/>
      <c:scatterChart>
        <c:scatterStyle val="lineMarker"/>
        <c:varyColors val="0"/>
        <c:ser>
          <c:idx val="0"/>
          <c:order val="0"/>
          <c:tx>
            <c:strRef>
              <c:f>Spring24!$T$4:$T$28</c:f>
              <c:strCache>
                <c:ptCount val="25"/>
                <c:pt idx="0">
                  <c:v>105</c:v>
                </c:pt>
                <c:pt idx="1">
                  <c:v>80</c:v>
                </c:pt>
                <c:pt idx="2">
                  <c:v>76</c:v>
                </c:pt>
                <c:pt idx="3">
                  <c:v>80</c:v>
                </c:pt>
                <c:pt idx="4">
                  <c:v>86</c:v>
                </c:pt>
                <c:pt idx="5">
                  <c:v>95</c:v>
                </c:pt>
                <c:pt idx="6">
                  <c:v>71</c:v>
                </c:pt>
                <c:pt idx="7">
                  <c:v>76</c:v>
                </c:pt>
                <c:pt idx="8">
                  <c:v>91</c:v>
                </c:pt>
                <c:pt idx="9">
                  <c:v>81</c:v>
                </c:pt>
                <c:pt idx="10">
                  <c:v>67</c:v>
                </c:pt>
                <c:pt idx="11">
                  <c:v>64</c:v>
                </c:pt>
                <c:pt idx="12">
                  <c:v>91</c:v>
                </c:pt>
                <c:pt idx="13">
                  <c:v>88</c:v>
                </c:pt>
                <c:pt idx="14">
                  <c:v>73</c:v>
                </c:pt>
                <c:pt idx="15">
                  <c:v>83</c:v>
                </c:pt>
                <c:pt idx="16">
                  <c:v>127</c:v>
                </c:pt>
                <c:pt idx="17">
                  <c:v>118</c:v>
                </c:pt>
                <c:pt idx="18">
                  <c:v>130</c:v>
                </c:pt>
                <c:pt idx="19">
                  <c:v>101</c:v>
                </c:pt>
                <c:pt idx="20">
                  <c:v>123</c:v>
                </c:pt>
                <c:pt idx="21">
                  <c:v>108</c:v>
                </c:pt>
                <c:pt idx="22">
                  <c:v>97</c:v>
                </c:pt>
                <c:pt idx="23">
                  <c:v>115</c:v>
                </c:pt>
                <c:pt idx="24">
                  <c:v>114</c:v>
                </c:pt>
              </c:strCache>
            </c:strRef>
          </c:tx>
          <c:spPr>
            <a:ln w="25400" cap="rnd">
              <a:noFill/>
              <a:round/>
            </a:ln>
            <a:effectLst/>
          </c:spPr>
          <c:marker>
            <c:symbol val="circle"/>
            <c:size val="5"/>
            <c:spPr>
              <a:solidFill>
                <a:schemeClr val="accent1"/>
              </a:solidFill>
              <a:ln w="25400">
                <a:solidFill>
                  <a:schemeClr val="accent1"/>
                </a:solidFill>
              </a:ln>
              <a:effectLst/>
            </c:spPr>
          </c:marker>
          <c:dLbls>
            <c:dLbl>
              <c:idx val="0"/>
              <c:tx>
                <c:rich>
                  <a:bodyPr/>
                  <a:lstStyle/>
                  <a:p>
                    <a:fld id="{F65791B6-E364-4948-B1A2-7AD365951224}"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C471-40EB-84CD-D82443E82E9D}"/>
                </c:ext>
              </c:extLst>
            </c:dLbl>
            <c:dLbl>
              <c:idx val="1"/>
              <c:tx>
                <c:rich>
                  <a:bodyPr/>
                  <a:lstStyle/>
                  <a:p>
                    <a:fld id="{3FCABB86-5ED6-4A1C-BBAD-F9175ECDE702}"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1-C471-40EB-84CD-D82443E82E9D}"/>
                </c:ext>
              </c:extLst>
            </c:dLbl>
            <c:dLbl>
              <c:idx val="2"/>
              <c:tx>
                <c:rich>
                  <a:bodyPr/>
                  <a:lstStyle/>
                  <a:p>
                    <a:fld id="{9B967C4C-652A-4F21-9848-42BC6B9A2F9F}"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2-C471-40EB-84CD-D82443E82E9D}"/>
                </c:ext>
              </c:extLst>
            </c:dLbl>
            <c:dLbl>
              <c:idx val="3"/>
              <c:tx>
                <c:rich>
                  <a:bodyPr/>
                  <a:lstStyle/>
                  <a:p>
                    <a:fld id="{439EC219-AFA6-407A-B1DC-CE6CE818064D}"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C471-40EB-84CD-D82443E82E9D}"/>
                </c:ext>
              </c:extLst>
            </c:dLbl>
            <c:dLbl>
              <c:idx val="4"/>
              <c:tx>
                <c:rich>
                  <a:bodyPr/>
                  <a:lstStyle/>
                  <a:p>
                    <a:fld id="{1BA363DF-6088-4CB1-9ACA-5B9880E339F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C471-40EB-84CD-D82443E82E9D}"/>
                </c:ext>
              </c:extLst>
            </c:dLbl>
            <c:dLbl>
              <c:idx val="5"/>
              <c:tx>
                <c:rich>
                  <a:bodyPr/>
                  <a:lstStyle/>
                  <a:p>
                    <a:fld id="{5AB4FBFF-B1A5-4EB1-89A9-6E2B620E751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5-C471-40EB-84CD-D82443E82E9D}"/>
                </c:ext>
              </c:extLst>
            </c:dLbl>
            <c:dLbl>
              <c:idx val="6"/>
              <c:tx>
                <c:rich>
                  <a:bodyPr/>
                  <a:lstStyle/>
                  <a:p>
                    <a:fld id="{72600DE1-AC51-4532-822F-2F01720A924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C471-40EB-84CD-D82443E82E9D}"/>
                </c:ext>
              </c:extLst>
            </c:dLbl>
            <c:dLbl>
              <c:idx val="7"/>
              <c:tx>
                <c:rich>
                  <a:bodyPr/>
                  <a:lstStyle/>
                  <a:p>
                    <a:fld id="{69164B11-B8B4-43F9-BC54-1AB1BFAC8C2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C471-40EB-84CD-D82443E82E9D}"/>
                </c:ext>
              </c:extLst>
            </c:dLbl>
            <c:dLbl>
              <c:idx val="8"/>
              <c:tx>
                <c:rich>
                  <a:bodyPr/>
                  <a:lstStyle/>
                  <a:p>
                    <a:fld id="{0DB06A89-BB27-4815-B5D7-50E849D1CDE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C471-40EB-84CD-D82443E82E9D}"/>
                </c:ext>
              </c:extLst>
            </c:dLbl>
            <c:dLbl>
              <c:idx val="9"/>
              <c:tx>
                <c:rich>
                  <a:bodyPr/>
                  <a:lstStyle/>
                  <a:p>
                    <a:fld id="{6B387E7E-3966-4682-8B75-0BAA9362E6B5}"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C471-40EB-84CD-D82443E82E9D}"/>
                </c:ext>
              </c:extLst>
            </c:dLbl>
            <c:dLbl>
              <c:idx val="10"/>
              <c:tx>
                <c:rich>
                  <a:bodyPr/>
                  <a:lstStyle/>
                  <a:p>
                    <a:fld id="{34A448DC-925E-4C0C-AB32-6B471E12771B}"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C471-40EB-84CD-D82443E82E9D}"/>
                </c:ext>
              </c:extLst>
            </c:dLbl>
            <c:dLbl>
              <c:idx val="11"/>
              <c:tx>
                <c:rich>
                  <a:bodyPr/>
                  <a:lstStyle/>
                  <a:p>
                    <a:fld id="{BC8E4CAA-BBDD-4BFC-941B-082763D88201}"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C471-40EB-84CD-D82443E82E9D}"/>
                </c:ext>
              </c:extLst>
            </c:dLbl>
            <c:dLbl>
              <c:idx val="12"/>
              <c:tx>
                <c:rich>
                  <a:bodyPr/>
                  <a:lstStyle/>
                  <a:p>
                    <a:fld id="{4A92B742-4476-49FC-B58A-2DB001E12D7B}"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C471-40EB-84CD-D82443E82E9D}"/>
                </c:ext>
              </c:extLst>
            </c:dLbl>
            <c:dLbl>
              <c:idx val="13"/>
              <c:tx>
                <c:rich>
                  <a:bodyPr/>
                  <a:lstStyle/>
                  <a:p>
                    <a:fld id="{0FE0212B-3E0B-426A-AD89-3F89E2C193AE}"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C471-40EB-84CD-D82443E82E9D}"/>
                </c:ext>
              </c:extLst>
            </c:dLbl>
            <c:dLbl>
              <c:idx val="14"/>
              <c:tx>
                <c:rich>
                  <a:bodyPr/>
                  <a:lstStyle/>
                  <a:p>
                    <a:fld id="{B4766657-9AB8-42F2-A1F3-A9D326A6553D}"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C471-40EB-84CD-D82443E82E9D}"/>
                </c:ext>
              </c:extLst>
            </c:dLbl>
            <c:dLbl>
              <c:idx val="15"/>
              <c:tx>
                <c:rich>
                  <a:bodyPr rot="0" spcFirstLastPara="1" vertOverflow="ellipsis" vert="horz" wrap="square" lIns="38100" tIns="19050" rIns="38100" bIns="19050" anchor="ctr" anchorCtr="1">
                    <a:spAutoFit/>
                  </a:bodyPr>
                  <a:lstStyle/>
                  <a:p>
                    <a:pPr>
                      <a:defRPr sz="1800" b="0" i="0" u="none" strike="noStrike" kern="1200" baseline="0">
                        <a:solidFill>
                          <a:srgbClr val="FF0000"/>
                        </a:solidFill>
                        <a:latin typeface="Aptos" panose="020B0004020202020204" pitchFamily="34" charset="0"/>
                        <a:ea typeface="+mn-ea"/>
                        <a:cs typeface="+mn-cs"/>
                      </a:defRPr>
                    </a:pPr>
                    <a:fld id="{030E5675-4830-4F03-8007-D8E524A05C47}" type="CELLRANGE">
                      <a:rPr lang="en-US"/>
                      <a:pPr>
                        <a:defRPr sz="1800">
                          <a:solidFill>
                            <a:srgbClr val="FF0000"/>
                          </a:solidFill>
                          <a:latin typeface="Aptos" panose="020B0004020202020204" pitchFamily="34" charset="0"/>
                        </a:defRPr>
                      </a:pPr>
                      <a:t>[CELLRANGE]</a:t>
                    </a:fld>
                    <a:endParaRPr lang="en-US"/>
                  </a:p>
                </c:rich>
              </c:tx>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rgbClr val="FF0000"/>
                      </a:solidFill>
                      <a:latin typeface="Aptos" panose="020B0004020202020204" pitchFamily="34" charset="0"/>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F-C471-40EB-84CD-D82443E82E9D}"/>
                </c:ext>
              </c:extLst>
            </c:dLbl>
            <c:dLbl>
              <c:idx val="16"/>
              <c:tx>
                <c:rich>
                  <a:bodyPr/>
                  <a:lstStyle/>
                  <a:p>
                    <a:fld id="{DD276D73-494C-4EA2-B3B6-48726378FAF7}"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0-C471-40EB-84CD-D82443E82E9D}"/>
                </c:ext>
              </c:extLst>
            </c:dLbl>
            <c:dLbl>
              <c:idx val="17"/>
              <c:tx>
                <c:rich>
                  <a:bodyPr/>
                  <a:lstStyle/>
                  <a:p>
                    <a:fld id="{6EB43DBD-F35B-4F09-AFE4-1989CFD8C122}"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1-C471-40EB-84CD-D82443E82E9D}"/>
                </c:ext>
              </c:extLst>
            </c:dLbl>
            <c:dLbl>
              <c:idx val="18"/>
              <c:tx>
                <c:rich>
                  <a:bodyPr/>
                  <a:lstStyle/>
                  <a:p>
                    <a:fld id="{7E260D2A-7F32-45A8-8FE2-F637705CF122}"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C471-40EB-84CD-D82443E82E9D}"/>
                </c:ext>
              </c:extLst>
            </c:dLbl>
            <c:dLbl>
              <c:idx val="19"/>
              <c:tx>
                <c:rich>
                  <a:bodyPr/>
                  <a:lstStyle/>
                  <a:p>
                    <a:fld id="{7CA1FDA3-E6A9-48A1-BFE8-51E75926F32B}"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3-C471-40EB-84CD-D82443E82E9D}"/>
                </c:ext>
              </c:extLst>
            </c:dLbl>
            <c:dLbl>
              <c:idx val="20"/>
              <c:tx>
                <c:rich>
                  <a:bodyPr/>
                  <a:lstStyle/>
                  <a:p>
                    <a:fld id="{F3A04228-2949-4398-B113-36E4C56DCF0B}"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4-C471-40EB-84CD-D82443E82E9D}"/>
                </c:ext>
              </c:extLst>
            </c:dLbl>
            <c:dLbl>
              <c:idx val="21"/>
              <c:tx>
                <c:rich>
                  <a:bodyPr/>
                  <a:lstStyle/>
                  <a:p>
                    <a:fld id="{C86D6101-036F-4AFE-942F-F3D202ECAC04}"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5-C471-40EB-84CD-D82443E82E9D}"/>
                </c:ext>
              </c:extLst>
            </c:dLbl>
            <c:dLbl>
              <c:idx val="22"/>
              <c:tx>
                <c:rich>
                  <a:bodyPr/>
                  <a:lstStyle/>
                  <a:p>
                    <a:fld id="{2A26AF63-4982-4DB9-B832-BD530A6F3308}"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6-C471-40EB-84CD-D82443E82E9D}"/>
                </c:ext>
              </c:extLst>
            </c:dLbl>
            <c:dLbl>
              <c:idx val="23"/>
              <c:tx>
                <c:rich>
                  <a:bodyPr/>
                  <a:lstStyle/>
                  <a:p>
                    <a:fld id="{1FCF94BE-6C13-4254-AC1C-093E1B1776FD}"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7-C471-40EB-84CD-D82443E82E9D}"/>
                </c:ext>
              </c:extLst>
            </c:dLbl>
            <c:dLbl>
              <c:idx val="24"/>
              <c:tx>
                <c:rich>
                  <a:bodyPr/>
                  <a:lstStyle/>
                  <a:p>
                    <a:fld id="{11A2BBDA-C6DD-41DD-A781-AD80AA50796C}"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8-C471-40EB-84CD-D82443E82E9D}"/>
                </c:ext>
              </c:extLst>
            </c:dLbl>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lumMod val="75000"/>
                        <a:lumOff val="25000"/>
                      </a:schemeClr>
                    </a:solidFill>
                    <a:latin typeface="Aptos" panose="020B0004020202020204" pitchFamily="34" charset="0"/>
                    <a:ea typeface="+mn-ea"/>
                    <a:cs typeface="+mn-cs"/>
                  </a:defRPr>
                </a:pPr>
                <a:endParaRPr lang="en-US"/>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trendline>
            <c:spPr>
              <a:ln w="19050" cap="rnd">
                <a:solidFill>
                  <a:schemeClr val="accent1"/>
                </a:solidFill>
                <a:prstDash val="sysDot"/>
              </a:ln>
              <a:effectLst/>
            </c:spPr>
            <c:trendlineType val="linear"/>
            <c:dispRSqr val="0"/>
            <c:dispEq val="0"/>
          </c:trendline>
          <c:xVal>
            <c:numRef>
              <c:f>Spring24!$T$4:$T$28</c:f>
              <c:numCache>
                <c:formatCode>General</c:formatCode>
                <c:ptCount val="25"/>
                <c:pt idx="0">
                  <c:v>105</c:v>
                </c:pt>
                <c:pt idx="1">
                  <c:v>80</c:v>
                </c:pt>
                <c:pt idx="2">
                  <c:v>76</c:v>
                </c:pt>
                <c:pt idx="3">
                  <c:v>80</c:v>
                </c:pt>
                <c:pt idx="4">
                  <c:v>86</c:v>
                </c:pt>
                <c:pt idx="5">
                  <c:v>95</c:v>
                </c:pt>
                <c:pt idx="6">
                  <c:v>71</c:v>
                </c:pt>
                <c:pt idx="7">
                  <c:v>76</c:v>
                </c:pt>
                <c:pt idx="8">
                  <c:v>91</c:v>
                </c:pt>
                <c:pt idx="9">
                  <c:v>81</c:v>
                </c:pt>
                <c:pt idx="10">
                  <c:v>67</c:v>
                </c:pt>
                <c:pt idx="11">
                  <c:v>64</c:v>
                </c:pt>
                <c:pt idx="12">
                  <c:v>91</c:v>
                </c:pt>
                <c:pt idx="13">
                  <c:v>88</c:v>
                </c:pt>
                <c:pt idx="14">
                  <c:v>73</c:v>
                </c:pt>
                <c:pt idx="15">
                  <c:v>83</c:v>
                </c:pt>
                <c:pt idx="16">
                  <c:v>127</c:v>
                </c:pt>
                <c:pt idx="17">
                  <c:v>118</c:v>
                </c:pt>
                <c:pt idx="18">
                  <c:v>130</c:v>
                </c:pt>
                <c:pt idx="19">
                  <c:v>101</c:v>
                </c:pt>
                <c:pt idx="20">
                  <c:v>123</c:v>
                </c:pt>
                <c:pt idx="21">
                  <c:v>108</c:v>
                </c:pt>
                <c:pt idx="22">
                  <c:v>97</c:v>
                </c:pt>
                <c:pt idx="23">
                  <c:v>115</c:v>
                </c:pt>
                <c:pt idx="24">
                  <c:v>114</c:v>
                </c:pt>
              </c:numCache>
            </c:numRef>
          </c:xVal>
          <c:yVal>
            <c:numRef>
              <c:f>Spring24!$R$4:$R$28</c:f>
              <c:numCache>
                <c:formatCode>0.0</c:formatCode>
                <c:ptCount val="25"/>
                <c:pt idx="0">
                  <c:v>9.0978000000000065</c:v>
                </c:pt>
                <c:pt idx="1">
                  <c:v>6.5022999999999911</c:v>
                </c:pt>
                <c:pt idx="2">
                  <c:v>5.9839999999999947</c:v>
                </c:pt>
                <c:pt idx="3">
                  <c:v>6.2951999999999941</c:v>
                </c:pt>
                <c:pt idx="4">
                  <c:v>4.9579999999999984</c:v>
                </c:pt>
                <c:pt idx="5">
                  <c:v>5.7811999999999841</c:v>
                </c:pt>
                <c:pt idx="6">
                  <c:v>4.3441999999999865</c:v>
                </c:pt>
                <c:pt idx="7">
                  <c:v>6.2956999999999823</c:v>
                </c:pt>
                <c:pt idx="8">
                  <c:v>4.9598000000000013</c:v>
                </c:pt>
                <c:pt idx="9">
                  <c:v>2.5844999999999914</c:v>
                </c:pt>
                <c:pt idx="10">
                  <c:v>4.5505999999999887</c:v>
                </c:pt>
                <c:pt idx="11">
                  <c:v>4.8550999999999789</c:v>
                </c:pt>
                <c:pt idx="12">
                  <c:v>4.033600000000007</c:v>
                </c:pt>
                <c:pt idx="13">
                  <c:v>4.0398999999999887</c:v>
                </c:pt>
                <c:pt idx="14">
                  <c:v>5.1637999999999948</c:v>
                </c:pt>
                <c:pt idx="15">
                  <c:v>3.6322999999999723</c:v>
                </c:pt>
                <c:pt idx="16">
                  <c:v>4.0364000000000146</c:v>
                </c:pt>
                <c:pt idx="17">
                  <c:v>2.7181999999999817</c:v>
                </c:pt>
                <c:pt idx="18">
                  <c:v>2.3119999999999834</c:v>
                </c:pt>
                <c:pt idx="19">
                  <c:v>2.0090999999999752</c:v>
                </c:pt>
                <c:pt idx="20">
                  <c:v>1.9047999999999803</c:v>
                </c:pt>
                <c:pt idx="21">
                  <c:v>1.4000000000000057</c:v>
                </c:pt>
                <c:pt idx="22">
                  <c:v>2.0098999999999876</c:v>
                </c:pt>
                <c:pt idx="23">
                  <c:v>1.1009999999999991</c:v>
                </c:pt>
                <c:pt idx="24">
                  <c:v>2.3041999999999945</c:v>
                </c:pt>
              </c:numCache>
            </c:numRef>
          </c:yVal>
          <c:smooth val="0"/>
          <c:extLst>
            <c:ext xmlns:c15="http://schemas.microsoft.com/office/drawing/2012/chart" uri="{02D57815-91ED-43cb-92C2-25804820EDAC}">
              <c15:datalabelsRange>
                <c15:f>Spring24!$N$4:$N$28</c15:f>
                <c15:dlblRangeCache>
                  <c:ptCount val="25"/>
                  <c:pt idx="0">
                    <c:v>MT</c:v>
                  </c:pt>
                  <c:pt idx="1">
                    <c:v>RO</c:v>
                  </c:pt>
                  <c:pt idx="2">
                    <c:v>HU</c:v>
                  </c:pt>
                  <c:pt idx="3">
                    <c:v>PL</c:v>
                  </c:pt>
                  <c:pt idx="4">
                    <c:v>LT</c:v>
                  </c:pt>
                  <c:pt idx="5">
                    <c:v>CY</c:v>
                  </c:pt>
                  <c:pt idx="6">
                    <c:v>LV</c:v>
                  </c:pt>
                  <c:pt idx="7">
                    <c:v>HR</c:v>
                  </c:pt>
                  <c:pt idx="8">
                    <c:v>SI</c:v>
                  </c:pt>
                  <c:pt idx="9">
                    <c:v>EE</c:v>
                  </c:pt>
                  <c:pt idx="10">
                    <c:v>GR</c:v>
                  </c:pt>
                  <c:pt idx="11">
                    <c:v>BG</c:v>
                  </c:pt>
                  <c:pt idx="12">
                    <c:v>CZ</c:v>
                  </c:pt>
                  <c:pt idx="13">
                    <c:v>ES</c:v>
                  </c:pt>
                  <c:pt idx="14">
                    <c:v>SK</c:v>
                  </c:pt>
                  <c:pt idx="15">
                    <c:v>PT</c:v>
                  </c:pt>
                  <c:pt idx="16">
                    <c:v>DK</c:v>
                  </c:pt>
                  <c:pt idx="17">
                    <c:v>BE</c:v>
                  </c:pt>
                  <c:pt idx="18">
                    <c:v>NL</c:v>
                  </c:pt>
                  <c:pt idx="19">
                    <c:v>FR</c:v>
                  </c:pt>
                  <c:pt idx="20">
                    <c:v>AT</c:v>
                  </c:pt>
                  <c:pt idx="21">
                    <c:v>FI</c:v>
                  </c:pt>
                  <c:pt idx="22">
                    <c:v>IT</c:v>
                  </c:pt>
                  <c:pt idx="23">
                    <c:v>DE</c:v>
                  </c:pt>
                  <c:pt idx="24">
                    <c:v>SE</c:v>
                  </c:pt>
                </c15:dlblRangeCache>
              </c15:datalabelsRange>
            </c:ext>
            <c:ext xmlns:c16="http://schemas.microsoft.com/office/drawing/2014/chart" uri="{C3380CC4-5D6E-409C-BE32-E72D297353CC}">
              <c16:uniqueId val="{0000001A-C471-40EB-84CD-D82443E82E9D}"/>
            </c:ext>
          </c:extLst>
        </c:ser>
        <c:dLbls>
          <c:showLegendKey val="0"/>
          <c:showVal val="0"/>
          <c:showCatName val="0"/>
          <c:showSerName val="0"/>
          <c:showPercent val="0"/>
          <c:showBubbleSize val="0"/>
        </c:dLbls>
        <c:axId val="1285800304"/>
        <c:axId val="1553841184"/>
      </c:scatterChart>
      <c:valAx>
        <c:axId val="1285800304"/>
        <c:scaling>
          <c:orientation val="minMax"/>
          <c:min val="60"/>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ptos Black" panose="020B0004020202020204" pitchFamily="34" charset="0"/>
                <a:ea typeface="+mn-ea"/>
                <a:cs typeface="+mn-cs"/>
              </a:defRPr>
            </a:pPr>
            <a:endParaRPr lang="en-US"/>
          </a:p>
        </c:txPr>
        <c:crossAx val="1553841184"/>
        <c:crosses val="autoZero"/>
        <c:crossBetween val="midCat"/>
      </c:valAx>
      <c:valAx>
        <c:axId val="1553841184"/>
        <c:scaling>
          <c:orientation val="minMax"/>
          <c:max val="7"/>
          <c:min val="1"/>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ptos Black" panose="020B0004020202020204" pitchFamily="34" charset="0"/>
                <a:ea typeface="+mn-ea"/>
                <a:cs typeface="+mn-cs"/>
              </a:defRPr>
            </a:pPr>
            <a:endParaRPr lang="en-US"/>
          </a:p>
        </c:txPr>
        <c:crossAx val="1285800304"/>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'[Chart in Microsoft PowerPoint]Sheet1'!$C$8</c:f>
              <c:strCache>
                <c:ptCount val="1"/>
                <c:pt idx="0">
                  <c:v>Portugal</c:v>
                </c:pt>
              </c:strCache>
            </c:strRef>
          </c:tx>
          <c:spPr>
            <a:solidFill>
              <a:srgbClr val="70AD47">
                <a:alpha val="63137"/>
              </a:srgbClr>
            </a:solidFill>
            <a:ln>
              <a:noFill/>
            </a:ln>
            <a:effectLst/>
          </c:spPr>
          <c:invertIfNegative val="0"/>
          <c:dLbls>
            <c:dLbl>
              <c:idx val="0"/>
              <c:layout>
                <c:manualLayout>
                  <c:x val="6.0614285212007612E-3"/>
                  <c:y val="2.259233089480009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BB6-4D52-9E01-AAC9BF5B36E5}"/>
                </c:ext>
              </c:extLst>
            </c:dLbl>
            <c:dLbl>
              <c:idx val="1"/>
              <c:layout>
                <c:manualLayout>
                  <c:x val="0"/>
                  <c:y val="2.3722011480389577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BB6-4D52-9E01-AAC9BF5B36E5}"/>
                </c:ext>
              </c:extLst>
            </c:dLbl>
            <c:dLbl>
              <c:idx val="2"/>
              <c:layout>
                <c:manualLayout>
                  <c:x val="0"/>
                  <c:y val="7.4556357014928416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BB6-4D52-9E01-AAC9BF5B36E5}"/>
                </c:ext>
              </c:extLst>
            </c:dLbl>
            <c:numFmt formatCode="0.0%" sourceLinked="0"/>
            <c:spPr>
              <a:noFill/>
              <a:ln>
                <a:noFill/>
              </a:ln>
              <a:effectLst/>
            </c:spPr>
            <c:txPr>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Gotham" panose="02000604030000020004" pitchFamily="50" charset="0"/>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'[Chart in Microsoft PowerPoint]Sheet1'!$A$9:$B$11</c:f>
              <c:strCache>
                <c:ptCount val="3"/>
                <c:pt idx="0">
                  <c:v>Micro</c:v>
                </c:pt>
                <c:pt idx="1">
                  <c:v>PME</c:v>
                </c:pt>
                <c:pt idx="2">
                  <c:v>Grandes</c:v>
                </c:pt>
              </c:strCache>
            </c:strRef>
          </c:cat>
          <c:val>
            <c:numRef>
              <c:f>'[Chart in Microsoft PowerPoint]Sheet1'!$C$9:$C$11</c:f>
              <c:numCache>
                <c:formatCode>0.00%</c:formatCode>
                <c:ptCount val="3"/>
                <c:pt idx="0">
                  <c:v>0.441</c:v>
                </c:pt>
                <c:pt idx="1">
                  <c:v>0.34399999999999997</c:v>
                </c:pt>
                <c:pt idx="2">
                  <c:v>0.215</c:v>
                </c:pt>
              </c:numCache>
            </c:numRef>
          </c:val>
          <c:extLst>
            <c:ext xmlns:c16="http://schemas.microsoft.com/office/drawing/2014/chart" uri="{C3380CC4-5D6E-409C-BE32-E72D297353CC}">
              <c16:uniqueId val="{00000000-0BB6-4D52-9E01-AAC9BF5B36E5}"/>
            </c:ext>
          </c:extLst>
        </c:ser>
        <c:ser>
          <c:idx val="1"/>
          <c:order val="1"/>
          <c:tx>
            <c:strRef>
              <c:f>'[Chart in Microsoft PowerPoint]Sheet1'!$D$8</c:f>
              <c:strCache>
                <c:ptCount val="1"/>
                <c:pt idx="0">
                  <c:v>UE</c:v>
                </c:pt>
              </c:strCache>
            </c:strRef>
          </c:tx>
          <c:spPr>
            <a:solidFill>
              <a:srgbClr val="0070C0">
                <a:alpha val="63137"/>
              </a:srgbClr>
            </a:solidFill>
            <a:ln>
              <a:noFill/>
            </a:ln>
            <a:effectLst/>
          </c:spPr>
          <c:invertIfNegative val="0"/>
          <c:dLbls>
            <c:dLbl>
              <c:idx val="0"/>
              <c:layout>
                <c:manualLayout>
                  <c:x val="2.0204761737335685E-3"/>
                  <c:y val="3.3454512851931149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BB6-4D52-9E01-AAC9BF5B36E5}"/>
                </c:ext>
              </c:extLst>
            </c:dLbl>
            <c:dLbl>
              <c:idx val="1"/>
              <c:layout>
                <c:manualLayout>
                  <c:x val="4.0409523474670998E-3"/>
                  <c:y val="2.803238759229882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0BB6-4D52-9E01-AAC9BF5B36E5}"/>
                </c:ext>
              </c:extLst>
            </c:dLbl>
            <c:dLbl>
              <c:idx val="2"/>
              <c:layout>
                <c:manualLayout>
                  <c:x val="0"/>
                  <c:y val="2.803238759229885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BB6-4D52-9E01-AAC9BF5B36E5}"/>
                </c:ext>
              </c:extLst>
            </c:dLbl>
            <c:numFmt formatCode="0.0%" sourceLinked="0"/>
            <c:spPr>
              <a:noFill/>
              <a:ln>
                <a:noFill/>
              </a:ln>
              <a:effectLst/>
            </c:spPr>
            <c:txPr>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Gotham" panose="02000604030000020004" pitchFamily="50" charset="0"/>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'[Chart in Microsoft PowerPoint]Sheet1'!$A$9:$B$11</c:f>
              <c:strCache>
                <c:ptCount val="3"/>
                <c:pt idx="0">
                  <c:v>Micro</c:v>
                </c:pt>
                <c:pt idx="1">
                  <c:v>PME</c:v>
                </c:pt>
                <c:pt idx="2">
                  <c:v>Grandes</c:v>
                </c:pt>
              </c:strCache>
            </c:strRef>
          </c:cat>
          <c:val>
            <c:numRef>
              <c:f>'[Chart in Microsoft PowerPoint]Sheet1'!$D$9:$D$11</c:f>
              <c:numCache>
                <c:formatCode>0.00%</c:formatCode>
                <c:ptCount val="3"/>
                <c:pt idx="0">
                  <c:v>0.30099999999999999</c:v>
                </c:pt>
                <c:pt idx="1">
                  <c:v>0.33499999999999996</c:v>
                </c:pt>
                <c:pt idx="2">
                  <c:v>0.36399999999999999</c:v>
                </c:pt>
              </c:numCache>
            </c:numRef>
          </c:val>
          <c:extLst>
            <c:ext xmlns:c16="http://schemas.microsoft.com/office/drawing/2014/chart" uri="{C3380CC4-5D6E-409C-BE32-E72D297353CC}">
              <c16:uniqueId val="{00000001-0BB6-4D52-9E01-AAC9BF5B36E5}"/>
            </c:ext>
          </c:extLst>
        </c:ser>
        <c:dLbls>
          <c:showLegendKey val="0"/>
          <c:showVal val="0"/>
          <c:showCatName val="0"/>
          <c:showSerName val="0"/>
          <c:showPercent val="0"/>
          <c:showBubbleSize val="0"/>
        </c:dLbls>
        <c:gapWidth val="109"/>
        <c:overlap val="-29"/>
        <c:axId val="77371135"/>
        <c:axId val="64781791"/>
      </c:barChart>
      <c:catAx>
        <c:axId val="77371135"/>
        <c:scaling>
          <c:orientation val="minMax"/>
        </c:scaling>
        <c:delete val="1"/>
        <c:axPos val="b"/>
        <c:numFmt formatCode="General" sourceLinked="1"/>
        <c:majorTickMark val="none"/>
        <c:minorTickMark val="none"/>
        <c:tickLblPos val="nextTo"/>
        <c:crossAx val="64781791"/>
        <c:crosses val="autoZero"/>
        <c:auto val="1"/>
        <c:lblAlgn val="ctr"/>
        <c:lblOffset val="100"/>
        <c:noMultiLvlLbl val="0"/>
      </c:catAx>
      <c:valAx>
        <c:axId val="64781791"/>
        <c:scaling>
          <c:orientation val="minMax"/>
        </c:scaling>
        <c:delete val="1"/>
        <c:axPos val="l"/>
        <c:numFmt formatCode="0.00%" sourceLinked="1"/>
        <c:majorTickMark val="none"/>
        <c:minorTickMark val="none"/>
        <c:tickLblPos val="nextTo"/>
        <c:crossAx val="77371135"/>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00" b="1" i="0" u="none" strike="noStrike" kern="1200" spc="0" baseline="0">
                <a:solidFill>
                  <a:schemeClr val="tx1">
                    <a:lumMod val="65000"/>
                    <a:lumOff val="35000"/>
                  </a:schemeClr>
                </a:solidFill>
                <a:latin typeface="Aptos" panose="020B0004020202020204" pitchFamily="34" charset="0"/>
                <a:ea typeface="+mn-ea"/>
                <a:cs typeface="+mn-cs"/>
              </a:defRPr>
            </a:pPr>
            <a:r>
              <a:rPr lang="en-US" sz="1600" b="1">
                <a:latin typeface="Aptos" panose="020B0004020202020204" pitchFamily="34" charset="0"/>
              </a:rPr>
              <a:t>Previsões</a:t>
            </a:r>
            <a:r>
              <a:rPr lang="en-US" sz="1600" b="1" baseline="0">
                <a:latin typeface="Aptos" panose="020B0004020202020204" pitchFamily="34" charset="0"/>
              </a:rPr>
              <a:t> de </a:t>
            </a:r>
            <a:r>
              <a:rPr lang="en-US" sz="1600" b="1">
                <a:latin typeface="Aptos" panose="020B0004020202020204" pitchFamily="34" charset="0"/>
              </a:rPr>
              <a:t>Crescimento</a:t>
            </a:r>
            <a:r>
              <a:rPr lang="en-US" sz="1600" b="1" baseline="0">
                <a:latin typeface="Aptos" panose="020B0004020202020204" pitchFamily="34" charset="0"/>
              </a:rPr>
              <a:t> Acumulado 2024-25 vs GDP per capita </a:t>
            </a:r>
            <a:r>
              <a:rPr lang="en-US" sz="1600" b="1" i="0" u="none" strike="noStrike" kern="1200" spc="0" baseline="0">
                <a:solidFill>
                  <a:sysClr val="windowText" lastClr="000000">
                    <a:lumMod val="65000"/>
                    <a:lumOff val="35000"/>
                  </a:sysClr>
                </a:solidFill>
                <a:latin typeface="Aptos" panose="020B0004020202020204" pitchFamily="34" charset="0"/>
              </a:rPr>
              <a:t>2023</a:t>
            </a:r>
            <a:r>
              <a:rPr lang="en-US" sz="1600" b="1" baseline="0">
                <a:latin typeface="Aptos" panose="020B0004020202020204" pitchFamily="34" charset="0"/>
              </a:rPr>
              <a:t> PPP  (EU=100, excepto IE, MT e LU)</a:t>
            </a:r>
            <a:endParaRPr lang="en-US" sz="1600" b="1">
              <a:latin typeface="Aptos" panose="020B0004020202020204" pitchFamily="34" charset="0"/>
            </a:endParaRPr>
          </a:p>
        </c:rich>
      </c:tx>
      <c:overlay val="0"/>
      <c:spPr>
        <a:noFill/>
        <a:ln>
          <a:noFill/>
        </a:ln>
        <a:effectLst/>
      </c:spPr>
      <c:txPr>
        <a:bodyPr rot="0" spcFirstLastPara="1" vertOverflow="ellipsis" vert="horz" wrap="square" anchor="ctr" anchorCtr="1"/>
        <a:lstStyle/>
        <a:p>
          <a:pPr>
            <a:defRPr sz="1600" b="1" i="0" u="none" strike="noStrike" kern="1200" spc="0" baseline="0">
              <a:solidFill>
                <a:schemeClr val="tx1">
                  <a:lumMod val="65000"/>
                  <a:lumOff val="35000"/>
                </a:schemeClr>
              </a:solidFill>
              <a:latin typeface="Aptos" panose="020B0004020202020204" pitchFamily="34" charset="0"/>
              <a:ea typeface="+mn-ea"/>
              <a:cs typeface="+mn-cs"/>
            </a:defRPr>
          </a:pPr>
          <a:endParaRPr lang="en-US"/>
        </a:p>
      </c:txPr>
    </c:title>
    <c:autoTitleDeleted val="0"/>
    <c:plotArea>
      <c:layout/>
      <c:scatterChart>
        <c:scatterStyle val="lineMarker"/>
        <c:varyColors val="0"/>
        <c:ser>
          <c:idx val="0"/>
          <c:order val="0"/>
          <c:tx>
            <c:strRef>
              <c:f>Spring24!$T$4:$T$28</c:f>
              <c:strCache>
                <c:ptCount val="25"/>
                <c:pt idx="0">
                  <c:v>105</c:v>
                </c:pt>
                <c:pt idx="1">
                  <c:v>80</c:v>
                </c:pt>
                <c:pt idx="2">
                  <c:v>76</c:v>
                </c:pt>
                <c:pt idx="3">
                  <c:v>80</c:v>
                </c:pt>
                <c:pt idx="4">
                  <c:v>86</c:v>
                </c:pt>
                <c:pt idx="5">
                  <c:v>95</c:v>
                </c:pt>
                <c:pt idx="6">
                  <c:v>71</c:v>
                </c:pt>
                <c:pt idx="7">
                  <c:v>76</c:v>
                </c:pt>
                <c:pt idx="8">
                  <c:v>91</c:v>
                </c:pt>
                <c:pt idx="9">
                  <c:v>81</c:v>
                </c:pt>
                <c:pt idx="10">
                  <c:v>67</c:v>
                </c:pt>
                <c:pt idx="11">
                  <c:v>64</c:v>
                </c:pt>
                <c:pt idx="12">
                  <c:v>91</c:v>
                </c:pt>
                <c:pt idx="13">
                  <c:v>88</c:v>
                </c:pt>
                <c:pt idx="14">
                  <c:v>73</c:v>
                </c:pt>
                <c:pt idx="15">
                  <c:v>83</c:v>
                </c:pt>
                <c:pt idx="16">
                  <c:v>127</c:v>
                </c:pt>
                <c:pt idx="17">
                  <c:v>118</c:v>
                </c:pt>
                <c:pt idx="18">
                  <c:v>130</c:v>
                </c:pt>
                <c:pt idx="19">
                  <c:v>101</c:v>
                </c:pt>
                <c:pt idx="20">
                  <c:v>123</c:v>
                </c:pt>
                <c:pt idx="21">
                  <c:v>108</c:v>
                </c:pt>
                <c:pt idx="22">
                  <c:v>97</c:v>
                </c:pt>
                <c:pt idx="23">
                  <c:v>115</c:v>
                </c:pt>
                <c:pt idx="24">
                  <c:v>114</c:v>
                </c:pt>
              </c:strCache>
            </c:strRef>
          </c:tx>
          <c:spPr>
            <a:ln w="25400" cap="rnd">
              <a:noFill/>
              <a:round/>
            </a:ln>
            <a:effectLst/>
          </c:spPr>
          <c:marker>
            <c:symbol val="circle"/>
            <c:size val="5"/>
            <c:spPr>
              <a:solidFill>
                <a:schemeClr val="accent1"/>
              </a:solidFill>
              <a:ln w="25400">
                <a:solidFill>
                  <a:schemeClr val="accent1"/>
                </a:solidFill>
              </a:ln>
              <a:effectLst/>
            </c:spPr>
          </c:marker>
          <c:dLbls>
            <c:dLbl>
              <c:idx val="0"/>
              <c:tx>
                <c:rich>
                  <a:bodyPr/>
                  <a:lstStyle/>
                  <a:p>
                    <a:fld id="{580FBDC1-6AD8-4F14-A1B8-665EC592E324}"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2E5A-45DE-96DC-4610548EDCD6}"/>
                </c:ext>
              </c:extLst>
            </c:dLbl>
            <c:dLbl>
              <c:idx val="1"/>
              <c:tx>
                <c:rich>
                  <a:bodyPr/>
                  <a:lstStyle/>
                  <a:p>
                    <a:fld id="{5B0E47B8-6A46-4B16-B92D-0236976B6B02}"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1-2E5A-45DE-96DC-4610548EDCD6}"/>
                </c:ext>
              </c:extLst>
            </c:dLbl>
            <c:dLbl>
              <c:idx val="2"/>
              <c:tx>
                <c:rich>
                  <a:bodyPr/>
                  <a:lstStyle/>
                  <a:p>
                    <a:fld id="{56BD903F-A8A8-4556-BB62-1666B471FF3B}"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2-2E5A-45DE-96DC-4610548EDCD6}"/>
                </c:ext>
              </c:extLst>
            </c:dLbl>
            <c:dLbl>
              <c:idx val="3"/>
              <c:tx>
                <c:rich>
                  <a:bodyPr/>
                  <a:lstStyle/>
                  <a:p>
                    <a:fld id="{9FFF9705-71E9-49AE-81F1-73B572D438A8}"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2E5A-45DE-96DC-4610548EDCD6}"/>
                </c:ext>
              </c:extLst>
            </c:dLbl>
            <c:dLbl>
              <c:idx val="4"/>
              <c:tx>
                <c:rich>
                  <a:bodyPr/>
                  <a:lstStyle/>
                  <a:p>
                    <a:fld id="{55195410-1708-4BCE-A5E3-2CC334C8CB3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2E5A-45DE-96DC-4610548EDCD6}"/>
                </c:ext>
              </c:extLst>
            </c:dLbl>
            <c:dLbl>
              <c:idx val="5"/>
              <c:tx>
                <c:rich>
                  <a:bodyPr/>
                  <a:lstStyle/>
                  <a:p>
                    <a:fld id="{33024F40-FECC-46D5-9A2D-9B123C4D0AA7}"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5-2E5A-45DE-96DC-4610548EDCD6}"/>
                </c:ext>
              </c:extLst>
            </c:dLbl>
            <c:dLbl>
              <c:idx val="6"/>
              <c:tx>
                <c:rich>
                  <a:bodyPr/>
                  <a:lstStyle/>
                  <a:p>
                    <a:fld id="{6B346B7C-563B-484C-86AE-F075DD33D300}"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2E5A-45DE-96DC-4610548EDCD6}"/>
                </c:ext>
              </c:extLst>
            </c:dLbl>
            <c:dLbl>
              <c:idx val="7"/>
              <c:tx>
                <c:rich>
                  <a:bodyPr/>
                  <a:lstStyle/>
                  <a:p>
                    <a:fld id="{17357AA3-49F2-4C9C-852D-EDB5AA37E60B}"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2E5A-45DE-96DC-4610548EDCD6}"/>
                </c:ext>
              </c:extLst>
            </c:dLbl>
            <c:dLbl>
              <c:idx val="8"/>
              <c:tx>
                <c:rich>
                  <a:bodyPr/>
                  <a:lstStyle/>
                  <a:p>
                    <a:fld id="{8D186675-C4F2-4A2D-AA4C-ED368E8E61B2}"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2E5A-45DE-96DC-4610548EDCD6}"/>
                </c:ext>
              </c:extLst>
            </c:dLbl>
            <c:dLbl>
              <c:idx val="9"/>
              <c:tx>
                <c:rich>
                  <a:bodyPr/>
                  <a:lstStyle/>
                  <a:p>
                    <a:fld id="{658DE74D-CAFB-4B63-90C5-67197E33AF3E}"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2E5A-45DE-96DC-4610548EDCD6}"/>
                </c:ext>
              </c:extLst>
            </c:dLbl>
            <c:dLbl>
              <c:idx val="10"/>
              <c:tx>
                <c:rich>
                  <a:bodyPr/>
                  <a:lstStyle/>
                  <a:p>
                    <a:fld id="{F8CD439F-8B51-419E-BDAF-1FD6AA7BAFC8}"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2E5A-45DE-96DC-4610548EDCD6}"/>
                </c:ext>
              </c:extLst>
            </c:dLbl>
            <c:dLbl>
              <c:idx val="11"/>
              <c:tx>
                <c:rich>
                  <a:bodyPr/>
                  <a:lstStyle/>
                  <a:p>
                    <a:fld id="{68EECF5F-D61F-4D66-9A07-E676AEC2C49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2E5A-45DE-96DC-4610548EDCD6}"/>
                </c:ext>
              </c:extLst>
            </c:dLbl>
            <c:dLbl>
              <c:idx val="12"/>
              <c:tx>
                <c:rich>
                  <a:bodyPr/>
                  <a:lstStyle/>
                  <a:p>
                    <a:fld id="{65BD7232-EDEA-48E6-B475-818D24232BCC}"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2E5A-45DE-96DC-4610548EDCD6}"/>
                </c:ext>
              </c:extLst>
            </c:dLbl>
            <c:dLbl>
              <c:idx val="13"/>
              <c:tx>
                <c:rich>
                  <a:bodyPr/>
                  <a:lstStyle/>
                  <a:p>
                    <a:fld id="{26895DD7-9EED-42AD-B7A1-1ECDE4520C4F}"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2E5A-45DE-96DC-4610548EDCD6}"/>
                </c:ext>
              </c:extLst>
            </c:dLbl>
            <c:dLbl>
              <c:idx val="14"/>
              <c:tx>
                <c:rich>
                  <a:bodyPr/>
                  <a:lstStyle/>
                  <a:p>
                    <a:fld id="{708A50F2-9EE3-4F42-B440-BFE64345973B}"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2E5A-45DE-96DC-4610548EDCD6}"/>
                </c:ext>
              </c:extLst>
            </c:dLbl>
            <c:dLbl>
              <c:idx val="15"/>
              <c:tx>
                <c:rich>
                  <a:bodyPr rot="0" spcFirstLastPara="1" vertOverflow="ellipsis" vert="horz" wrap="square" lIns="38100" tIns="19050" rIns="38100" bIns="19050" anchor="ctr" anchorCtr="1">
                    <a:spAutoFit/>
                  </a:bodyPr>
                  <a:lstStyle/>
                  <a:p>
                    <a:pPr>
                      <a:defRPr sz="1800" b="0" i="0" u="none" strike="noStrike" kern="1200" baseline="0">
                        <a:solidFill>
                          <a:srgbClr val="FF0000"/>
                        </a:solidFill>
                        <a:latin typeface="Aptos" panose="020B0004020202020204" pitchFamily="34" charset="0"/>
                        <a:ea typeface="+mn-ea"/>
                        <a:cs typeface="+mn-cs"/>
                      </a:defRPr>
                    </a:pPr>
                    <a:fld id="{E715DE7F-EAAA-4E8E-BB39-F730F3D624C9}" type="CELLRANGE">
                      <a:rPr lang="en-US"/>
                      <a:pPr>
                        <a:defRPr sz="1800">
                          <a:solidFill>
                            <a:srgbClr val="FF0000"/>
                          </a:solidFill>
                          <a:latin typeface="Aptos" panose="020B0004020202020204" pitchFamily="34" charset="0"/>
                        </a:defRPr>
                      </a:pPr>
                      <a:t>[CELLRANGE]</a:t>
                    </a:fld>
                    <a:endParaRPr lang="en-US"/>
                  </a:p>
                </c:rich>
              </c:tx>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rgbClr val="FF0000"/>
                      </a:solidFill>
                      <a:latin typeface="Aptos" panose="020B0004020202020204" pitchFamily="34" charset="0"/>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F-2E5A-45DE-96DC-4610548EDCD6}"/>
                </c:ext>
              </c:extLst>
            </c:dLbl>
            <c:dLbl>
              <c:idx val="16"/>
              <c:tx>
                <c:rich>
                  <a:bodyPr/>
                  <a:lstStyle/>
                  <a:p>
                    <a:fld id="{4148033E-7561-4377-B1EF-F1C840FC9CB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0-2E5A-45DE-96DC-4610548EDCD6}"/>
                </c:ext>
              </c:extLst>
            </c:dLbl>
            <c:dLbl>
              <c:idx val="17"/>
              <c:tx>
                <c:rich>
                  <a:bodyPr/>
                  <a:lstStyle/>
                  <a:p>
                    <a:fld id="{061CE2FF-4D74-4A00-AC7E-C94A6B6D3111}"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1-2E5A-45DE-96DC-4610548EDCD6}"/>
                </c:ext>
              </c:extLst>
            </c:dLbl>
            <c:dLbl>
              <c:idx val="18"/>
              <c:tx>
                <c:rich>
                  <a:bodyPr/>
                  <a:lstStyle/>
                  <a:p>
                    <a:fld id="{71588B09-9394-492A-B146-934F501D6357}"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2E5A-45DE-96DC-4610548EDCD6}"/>
                </c:ext>
              </c:extLst>
            </c:dLbl>
            <c:dLbl>
              <c:idx val="19"/>
              <c:tx>
                <c:rich>
                  <a:bodyPr/>
                  <a:lstStyle/>
                  <a:p>
                    <a:fld id="{A48D902B-C81B-4FEE-8BE4-F53950D4052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3-2E5A-45DE-96DC-4610548EDCD6}"/>
                </c:ext>
              </c:extLst>
            </c:dLbl>
            <c:dLbl>
              <c:idx val="20"/>
              <c:tx>
                <c:rich>
                  <a:bodyPr/>
                  <a:lstStyle/>
                  <a:p>
                    <a:fld id="{BB1E5E31-AE77-4AE0-92A0-E115E56B03DF}"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4-2E5A-45DE-96DC-4610548EDCD6}"/>
                </c:ext>
              </c:extLst>
            </c:dLbl>
            <c:dLbl>
              <c:idx val="21"/>
              <c:tx>
                <c:rich>
                  <a:bodyPr/>
                  <a:lstStyle/>
                  <a:p>
                    <a:fld id="{E713058F-6012-4F62-892F-3E88BD434A85}"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5-2E5A-45DE-96DC-4610548EDCD6}"/>
                </c:ext>
              </c:extLst>
            </c:dLbl>
            <c:dLbl>
              <c:idx val="22"/>
              <c:tx>
                <c:rich>
                  <a:bodyPr/>
                  <a:lstStyle/>
                  <a:p>
                    <a:fld id="{542E4137-A829-43F9-B4D9-10AAB80ECF54}"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6-2E5A-45DE-96DC-4610548EDCD6}"/>
                </c:ext>
              </c:extLst>
            </c:dLbl>
            <c:dLbl>
              <c:idx val="23"/>
              <c:tx>
                <c:rich>
                  <a:bodyPr/>
                  <a:lstStyle/>
                  <a:p>
                    <a:fld id="{D659CA47-7008-4966-9645-378391B2DBA7}"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7-2E5A-45DE-96DC-4610548EDCD6}"/>
                </c:ext>
              </c:extLst>
            </c:dLbl>
            <c:dLbl>
              <c:idx val="24"/>
              <c:tx>
                <c:rich>
                  <a:bodyPr/>
                  <a:lstStyle/>
                  <a:p>
                    <a:fld id="{C2F14119-8B75-4CAF-A79A-8391C5CA3CD1}"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8-2E5A-45DE-96DC-4610548EDCD6}"/>
                </c:ext>
              </c:extLst>
            </c:dLbl>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lumMod val="75000"/>
                        <a:lumOff val="25000"/>
                      </a:schemeClr>
                    </a:solidFill>
                    <a:latin typeface="Aptos" panose="020B0004020202020204" pitchFamily="34" charset="0"/>
                    <a:ea typeface="+mn-ea"/>
                    <a:cs typeface="+mn-cs"/>
                  </a:defRPr>
                </a:pPr>
                <a:endParaRPr lang="en-US"/>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trendline>
            <c:spPr>
              <a:ln w="19050" cap="rnd">
                <a:solidFill>
                  <a:schemeClr val="accent1"/>
                </a:solidFill>
                <a:prstDash val="sysDot"/>
              </a:ln>
              <a:effectLst/>
            </c:spPr>
            <c:trendlineType val="linear"/>
            <c:dispRSqr val="0"/>
            <c:dispEq val="0"/>
          </c:trendline>
          <c:xVal>
            <c:numRef>
              <c:f>Spring24!$T$4:$T$28</c:f>
              <c:numCache>
                <c:formatCode>General</c:formatCode>
                <c:ptCount val="25"/>
                <c:pt idx="0">
                  <c:v>105</c:v>
                </c:pt>
                <c:pt idx="1">
                  <c:v>80</c:v>
                </c:pt>
                <c:pt idx="2">
                  <c:v>76</c:v>
                </c:pt>
                <c:pt idx="3">
                  <c:v>80</c:v>
                </c:pt>
                <c:pt idx="4">
                  <c:v>86</c:v>
                </c:pt>
                <c:pt idx="5">
                  <c:v>95</c:v>
                </c:pt>
                <c:pt idx="6">
                  <c:v>71</c:v>
                </c:pt>
                <c:pt idx="7">
                  <c:v>76</c:v>
                </c:pt>
                <c:pt idx="8">
                  <c:v>91</c:v>
                </c:pt>
                <c:pt idx="9">
                  <c:v>81</c:v>
                </c:pt>
                <c:pt idx="10">
                  <c:v>67</c:v>
                </c:pt>
                <c:pt idx="11">
                  <c:v>64</c:v>
                </c:pt>
                <c:pt idx="12">
                  <c:v>91</c:v>
                </c:pt>
                <c:pt idx="13">
                  <c:v>88</c:v>
                </c:pt>
                <c:pt idx="14">
                  <c:v>73</c:v>
                </c:pt>
                <c:pt idx="15">
                  <c:v>83</c:v>
                </c:pt>
                <c:pt idx="16">
                  <c:v>127</c:v>
                </c:pt>
                <c:pt idx="17">
                  <c:v>118</c:v>
                </c:pt>
                <c:pt idx="18">
                  <c:v>130</c:v>
                </c:pt>
                <c:pt idx="19">
                  <c:v>101</c:v>
                </c:pt>
                <c:pt idx="20">
                  <c:v>123</c:v>
                </c:pt>
                <c:pt idx="21">
                  <c:v>108</c:v>
                </c:pt>
                <c:pt idx="22">
                  <c:v>97</c:v>
                </c:pt>
                <c:pt idx="23">
                  <c:v>115</c:v>
                </c:pt>
                <c:pt idx="24">
                  <c:v>114</c:v>
                </c:pt>
              </c:numCache>
            </c:numRef>
          </c:xVal>
          <c:yVal>
            <c:numRef>
              <c:f>Spring24!$R$4:$R$28</c:f>
              <c:numCache>
                <c:formatCode>0.0</c:formatCode>
                <c:ptCount val="25"/>
                <c:pt idx="0">
                  <c:v>9.0978000000000065</c:v>
                </c:pt>
                <c:pt idx="1">
                  <c:v>6.5022999999999911</c:v>
                </c:pt>
                <c:pt idx="2">
                  <c:v>5.9839999999999947</c:v>
                </c:pt>
                <c:pt idx="3">
                  <c:v>6.2951999999999941</c:v>
                </c:pt>
                <c:pt idx="4">
                  <c:v>4.9579999999999984</c:v>
                </c:pt>
                <c:pt idx="5">
                  <c:v>5.7811999999999841</c:v>
                </c:pt>
                <c:pt idx="6">
                  <c:v>4.3441999999999865</c:v>
                </c:pt>
                <c:pt idx="7">
                  <c:v>6.2956999999999823</c:v>
                </c:pt>
                <c:pt idx="8">
                  <c:v>4.9598000000000013</c:v>
                </c:pt>
                <c:pt idx="9">
                  <c:v>2.5844999999999914</c:v>
                </c:pt>
                <c:pt idx="10">
                  <c:v>4.5505999999999887</c:v>
                </c:pt>
                <c:pt idx="11">
                  <c:v>4.8550999999999789</c:v>
                </c:pt>
                <c:pt idx="12">
                  <c:v>4.033600000000007</c:v>
                </c:pt>
                <c:pt idx="13">
                  <c:v>4.0398999999999887</c:v>
                </c:pt>
                <c:pt idx="14">
                  <c:v>5.1637999999999948</c:v>
                </c:pt>
                <c:pt idx="15">
                  <c:v>3.6322999999999723</c:v>
                </c:pt>
                <c:pt idx="16">
                  <c:v>4.0364000000000146</c:v>
                </c:pt>
                <c:pt idx="17">
                  <c:v>2.7181999999999817</c:v>
                </c:pt>
                <c:pt idx="18">
                  <c:v>2.3119999999999834</c:v>
                </c:pt>
                <c:pt idx="19">
                  <c:v>2.0090999999999752</c:v>
                </c:pt>
                <c:pt idx="20">
                  <c:v>1.9047999999999803</c:v>
                </c:pt>
                <c:pt idx="21">
                  <c:v>1.4000000000000057</c:v>
                </c:pt>
                <c:pt idx="22">
                  <c:v>2.0098999999999876</c:v>
                </c:pt>
                <c:pt idx="23">
                  <c:v>1.1009999999999991</c:v>
                </c:pt>
                <c:pt idx="24">
                  <c:v>2.3041999999999945</c:v>
                </c:pt>
              </c:numCache>
            </c:numRef>
          </c:yVal>
          <c:smooth val="0"/>
          <c:extLst>
            <c:ext xmlns:c15="http://schemas.microsoft.com/office/drawing/2012/chart" uri="{02D57815-91ED-43cb-92C2-25804820EDAC}">
              <c15:datalabelsRange>
                <c15:f>Spring24!$N$4:$N$28</c15:f>
                <c15:dlblRangeCache>
                  <c:ptCount val="25"/>
                  <c:pt idx="0">
                    <c:v>MT</c:v>
                  </c:pt>
                  <c:pt idx="1">
                    <c:v>RO</c:v>
                  </c:pt>
                  <c:pt idx="2">
                    <c:v>HU</c:v>
                  </c:pt>
                  <c:pt idx="3">
                    <c:v>PL</c:v>
                  </c:pt>
                  <c:pt idx="4">
                    <c:v>LT</c:v>
                  </c:pt>
                  <c:pt idx="5">
                    <c:v>CY</c:v>
                  </c:pt>
                  <c:pt idx="6">
                    <c:v>LV</c:v>
                  </c:pt>
                  <c:pt idx="7">
                    <c:v>HR</c:v>
                  </c:pt>
                  <c:pt idx="8">
                    <c:v>SI</c:v>
                  </c:pt>
                  <c:pt idx="9">
                    <c:v>EE</c:v>
                  </c:pt>
                  <c:pt idx="10">
                    <c:v>GR</c:v>
                  </c:pt>
                  <c:pt idx="11">
                    <c:v>BG</c:v>
                  </c:pt>
                  <c:pt idx="12">
                    <c:v>CZ</c:v>
                  </c:pt>
                  <c:pt idx="13">
                    <c:v>ES</c:v>
                  </c:pt>
                  <c:pt idx="14">
                    <c:v>SK</c:v>
                  </c:pt>
                  <c:pt idx="15">
                    <c:v>PT</c:v>
                  </c:pt>
                  <c:pt idx="16">
                    <c:v>DK</c:v>
                  </c:pt>
                  <c:pt idx="17">
                    <c:v>BE</c:v>
                  </c:pt>
                  <c:pt idx="18">
                    <c:v>NL</c:v>
                  </c:pt>
                  <c:pt idx="19">
                    <c:v>FR</c:v>
                  </c:pt>
                  <c:pt idx="20">
                    <c:v>AT</c:v>
                  </c:pt>
                  <c:pt idx="21">
                    <c:v>FI</c:v>
                  </c:pt>
                  <c:pt idx="22">
                    <c:v>IT</c:v>
                  </c:pt>
                  <c:pt idx="23">
                    <c:v>DE</c:v>
                  </c:pt>
                  <c:pt idx="24">
                    <c:v>SE</c:v>
                  </c:pt>
                </c15:dlblRangeCache>
              </c15:datalabelsRange>
            </c:ext>
            <c:ext xmlns:c16="http://schemas.microsoft.com/office/drawing/2014/chart" uri="{C3380CC4-5D6E-409C-BE32-E72D297353CC}">
              <c16:uniqueId val="{0000001A-2E5A-45DE-96DC-4610548EDCD6}"/>
            </c:ext>
          </c:extLst>
        </c:ser>
        <c:dLbls>
          <c:showLegendKey val="0"/>
          <c:showVal val="0"/>
          <c:showCatName val="0"/>
          <c:showSerName val="0"/>
          <c:showPercent val="0"/>
          <c:showBubbleSize val="0"/>
        </c:dLbls>
        <c:axId val="1285800304"/>
        <c:axId val="1553841184"/>
      </c:scatterChart>
      <c:valAx>
        <c:axId val="1285800304"/>
        <c:scaling>
          <c:orientation val="minMax"/>
          <c:min val="60"/>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Aptos Black" panose="020B0004020202020204" pitchFamily="34" charset="0"/>
                <a:ea typeface="+mn-ea"/>
                <a:cs typeface="+mn-cs"/>
              </a:defRPr>
            </a:pPr>
            <a:endParaRPr lang="en-US"/>
          </a:p>
        </c:txPr>
        <c:crossAx val="1553841184"/>
        <c:crosses val="autoZero"/>
        <c:crossBetween val="midCat"/>
      </c:valAx>
      <c:valAx>
        <c:axId val="1553841184"/>
        <c:scaling>
          <c:orientation val="minMax"/>
          <c:max val="7"/>
          <c:min val="1"/>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Aptos Black" panose="020B0004020202020204" pitchFamily="34" charset="0"/>
                <a:ea typeface="+mn-ea"/>
                <a:cs typeface="+mn-cs"/>
              </a:defRPr>
            </a:pPr>
            <a:endParaRPr lang="en-US"/>
          </a:p>
        </c:txPr>
        <c:crossAx val="1285800304"/>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withinLinear" id="18">
  <a:schemeClr val="accent5"/>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withinLinear" id="14">
  <a:schemeClr val="accent1"/>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withinLinearReversed" id="26">
  <a:schemeClr val="accent6"/>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4.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5.xml><?xml version="1.0" encoding="utf-8"?>
<cs:chartStyle xmlns:cs="http://schemas.microsoft.com/office/drawing/2012/chartStyle" xmlns:a="http://schemas.openxmlformats.org/drawingml/2006/main" id="289">
  <cs:axisTitle>
    <cs:lnRef idx="0"/>
    <cs:fillRef idx="0"/>
    <cs:effectRef idx="0"/>
    <cs:fontRef idx="minor">
      <a:schemeClr val="tx1">
        <a:lumMod val="50000"/>
        <a:lumOff val="50000"/>
      </a:schemeClr>
    </cs:fontRef>
    <cs:defRPr sz="1197" kern="1200" cap="all"/>
  </cs:axisTitle>
  <cs:categoryAxis>
    <cs:lnRef idx="0"/>
    <cs:fillRef idx="0"/>
    <cs:effectRef idx="0"/>
    <cs:fontRef idx="minor">
      <a:schemeClr val="tx1">
        <a:lumMod val="50000"/>
        <a:lumOff val="50000"/>
      </a:schemeClr>
    </cs:fontRef>
    <cs:defRPr sz="1197" kern="120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
  <cs:dataPoint3D>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3D>
  <cs:dataPointLine>
    <cs:lnRef idx="0">
      <cs:styleClr val="auto"/>
    </cs:lnRef>
    <cs:fillRef idx="2">
      <cs:styleClr val="auto"/>
    </cs:fillRef>
    <cs:effectRef idx="1"/>
    <cs:fontRef idx="minor">
      <a:schemeClr val="dk1"/>
    </cs:fontRef>
    <cs:spPr>
      <a:ln w="15875" cap="rnd">
        <a:solidFill>
          <a:schemeClr val="phClr"/>
        </a:solidFill>
        <a:round/>
      </a:ln>
    </cs:spPr>
  </cs:dataPointLine>
  <cs:dataPointMarker>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Marker>
  <cs:dataPointMarkerLayout symbol="circle" size="4"/>
  <cs:dataPointWireframe>
    <cs:lnRef idx="0">
      <cs:styleClr val="auto"/>
    </cs:lnRef>
    <cs:fillRef idx="2"/>
    <cs:effectRef idx="0"/>
    <cs:fontRef idx="minor">
      <a:schemeClr val="dk1"/>
    </cs:fontRef>
    <cs:spPr>
      <a:ln w="9525" cap="rnd">
        <a:solidFill>
          <a:schemeClr val="phClr"/>
        </a:solidFill>
        <a:round/>
      </a:ln>
    </cs:spPr>
  </cs:dataPointWireframe>
  <cs:dataTable>
    <cs:lnRef idx="0"/>
    <cs:fillRef idx="0"/>
    <cs:effectRef idx="0"/>
    <cs:fontRef idx="minor">
      <a:schemeClr val="tx1">
        <a:lumMod val="50000"/>
        <a:lumOff val="50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35000"/>
            <a:lumOff val="65000"/>
          </a:schemeClr>
        </a:solidFill>
        <a:prstDash val="dash"/>
      </a:ln>
    </cs:spPr>
  </cs:dropLine>
  <cs:errorBar>
    <cs:lnRef idx="0"/>
    <cs:fillRef idx="0"/>
    <cs:effectRef idx="0"/>
    <cs:fontRef idx="minor">
      <a:schemeClr val="dk1"/>
    </cs:fontRef>
    <cs:spPr>
      <a:ln w="9525">
        <a:solidFill>
          <a:schemeClr val="tx1">
            <a:lumMod val="50000"/>
            <a:lumOff val="50000"/>
          </a:schemeClr>
        </a:solidFill>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50000"/>
        <a:lumOff val="50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50000"/>
        <a:lumOff val="50000"/>
      </a:schemeClr>
    </cs:fontRef>
    <cs:defRPr sz="1197" kern="1200"/>
  </cs:seriesAxis>
  <cs:seriesLine>
    <cs:lnRef idx="0"/>
    <cs:fillRef idx="0"/>
    <cs:effectRef idx="0"/>
    <cs:fontRef idx="minor">
      <a:schemeClr val="dk1"/>
    </cs:fontRef>
    <cs:spPr>
      <a:ln w="9525">
        <a:solidFill>
          <a:schemeClr val="tx1">
            <a:lumMod val="35000"/>
            <a:lumOff val="65000"/>
          </a:schemeClr>
        </a:solidFill>
        <a:prstDash val="dash"/>
      </a:ln>
    </cs:spPr>
  </cs:seriesLine>
  <cs:title>
    <cs:lnRef idx="0"/>
    <cs:fillRef idx="0"/>
    <cs:effectRef idx="0"/>
    <cs:fontRef idx="minor">
      <a:schemeClr val="tx1">
        <a:lumMod val="50000"/>
        <a:lumOff val="50000"/>
      </a:schemeClr>
    </cs:fontRef>
    <cs:defRPr sz="1862" kern="1200" cap="none" spc="20" baseline="0"/>
  </cs:title>
  <cs:trendline>
    <cs:lnRef idx="0">
      <cs:styleClr val="auto"/>
    </cs:lnRef>
    <cs:fillRef idx="2"/>
    <cs:effectRef idx="0"/>
    <cs:fontRef idx="minor">
      <a:schemeClr val="dk1"/>
    </cs:fontRef>
    <cs:spPr>
      <a:ln w="9525" cap="rnd">
        <a:solidFill>
          <a:schemeClr val="phClr"/>
        </a:solidFill>
      </a:ln>
    </cs:spPr>
  </cs:trendline>
  <cs:trendlineLabel>
    <cs:lnRef idx="0"/>
    <cs:fillRef idx="0"/>
    <cs:effectRef idx="0"/>
    <cs:fontRef idx="minor">
      <a:schemeClr val="tx1">
        <a:lumMod val="50000"/>
        <a:lumOff val="50000"/>
      </a:schemeClr>
    </cs:fontRef>
    <cs:defRPr sz="1197"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50000"/>
        <a:lumOff val="50000"/>
      </a:schemeClr>
    </cs:fontRef>
    <cs:defRPr sz="1197" kern="1200"/>
  </cs:valueAxis>
  <cs:wall>
    <cs:lnRef idx="0"/>
    <cs:fillRef idx="0"/>
    <cs:effectRef idx="0"/>
    <cs:fontRef idx="minor">
      <a:schemeClr val="dk1"/>
    </cs:fontRef>
  </cs:wall>
</cs:chartStyle>
</file>

<file path=ppt/charts/style6.xml><?xml version="1.0" encoding="utf-8"?>
<cs:chartStyle xmlns:cs="http://schemas.microsoft.com/office/drawing/2012/chartStyle" xmlns:a="http://schemas.openxmlformats.org/drawingml/2006/main" id="237">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3175" cap="flat" cmpd="sng" algn="ctr">
        <a:solidFill>
          <a:schemeClr val="tx1">
            <a:lumMod val="15000"/>
            <a:lumOff val="85000"/>
          </a:schemeClr>
        </a:solidFill>
        <a:round/>
        <a:tailEnd type="none" w="med" len="lg"/>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38100" cap="flat" cmpd="dbl" algn="ctr">
        <a:solidFill>
          <a:schemeClr val="phClr"/>
        </a:solidFill>
        <a:miter lim="800000"/>
      </a:ln>
    </cs:spPr>
  </cs:dataPointLine>
  <cs:dataPointMarker>
    <cs:lnRef idx="0">
      <cs:styleClr val="auto"/>
    </cs:lnRef>
    <cs:fillRef idx="0">
      <cs:styleClr val="auto"/>
    </cs:fillRef>
    <cs:effectRef idx="0"/>
    <cs:fontRef idx="minor">
      <a:schemeClr val="tx1"/>
    </cs:fontRef>
    <cs:spPr>
      <a:solidFill>
        <a:schemeClr val="phClr"/>
      </a:solidFill>
      <a:ln w="9525" cap="flat" cmpd="sng" algn="ctr">
        <a:solidFill>
          <a:schemeClr val="lt1"/>
        </a:solidFill>
        <a:round/>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tx1"/>
    </cs:fontRef>
    <cs:spPr>
      <a:solidFill>
        <a:schemeClr val="dk1">
          <a:lumMod val="75000"/>
          <a:lumOff val="25000"/>
        </a:schemeClr>
      </a:solidFill>
      <a:ln w="9525">
        <a:solidFill>
          <a:schemeClr val="tx1">
            <a:lumMod val="65000"/>
            <a:lumOff val="35000"/>
          </a:schemeClr>
        </a:solidFill>
      </a:ln>
    </cs:spPr>
  </cs:downBar>
  <cs:dropLine>
    <cs:lnRef idx="0"/>
    <cs:fillRef idx="0"/>
    <cs:effectRef idx="0"/>
    <cs:fontRef idx="minor">
      <a:schemeClr val="tx1"/>
    </cs:fontRef>
    <cs:spPr>
      <a:ln w="9525">
        <a:solidFill>
          <a:schemeClr val="tx1">
            <a:lumMod val="35000"/>
            <a:lumOff val="65000"/>
          </a:schemeClr>
        </a:solidFill>
      </a:ln>
    </cs:spPr>
  </cs:dropLine>
  <cs:errorBar>
    <cs:lnRef idx="0"/>
    <cs:fillRef idx="0"/>
    <cs:effectRef idx="0"/>
    <cs:fontRef idx="minor">
      <a:schemeClr val="tx1"/>
    </cs:fontRef>
    <cs:spPr>
      <a:ln w="9525">
        <a:solidFill>
          <a:schemeClr val="tx1">
            <a:lumMod val="65000"/>
            <a:lumOff val="35000"/>
          </a:schemeClr>
        </a:solidFill>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alpha val="32000"/>
          </a:schemeClr>
        </a:solidFill>
        <a:round/>
      </a:ln>
    </cs:spPr>
  </cs:gridlineMajor>
  <cs:gridlineMinor>
    <cs:lnRef idx="0"/>
    <cs:fillRef idx="0"/>
    <cs:effectRef idx="0"/>
    <cs:fontRef idx="minor">
      <a:schemeClr val="tx1"/>
    </cs:fontRef>
    <cs:spPr>
      <a:ln>
        <a:solidFill>
          <a:schemeClr val="tx1">
            <a:lumMod val="5000"/>
            <a:lumOff val="95000"/>
            <a:alpha val="32000"/>
          </a:schemeClr>
        </a:solidFill>
      </a:ln>
    </cs:spPr>
  </cs:gridlineMinor>
  <cs:hiLoLine>
    <cs:lnRef idx="0"/>
    <cs:fillRef idx="0"/>
    <cs:effectRef idx="0"/>
    <cs:fontRef idx="minor">
      <a:schemeClr val="tx1"/>
    </cs:fontRef>
    <cs:spPr>
      <a:ln w="9525">
        <a:solidFill>
          <a:schemeClr val="tx1"/>
        </a:solidFill>
      </a:ln>
    </cs:spPr>
  </cs:hiLoLine>
  <cs:leaderLine>
    <cs:lnRef idx="0"/>
    <cs:fillRef idx="0"/>
    <cs:effectRef idx="0"/>
    <cs:fontRef idx="minor">
      <a:schemeClr val="tx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cs:fontRef>
    <cs:spPr>
      <a:ln w="3175" cap="flat" cmpd="sng" algn="ctr">
        <a:solidFill>
          <a:schemeClr val="tx1">
            <a:lumMod val="15000"/>
            <a:lumOff val="85000"/>
          </a:schemeClr>
        </a:solidFill>
        <a:round/>
        <a:tailEnd type="none" w="med" len="lg"/>
      </a:ln>
    </cs:spPr>
    <cs:defRPr sz="1197" kern="1200"/>
  </cs:seriesAxis>
  <cs:seriesLine>
    <cs:lnRef idx="0"/>
    <cs:fillRef idx="0"/>
    <cs:effectRef idx="0"/>
    <cs:fontRef idx="minor">
      <a:schemeClr val="tx1"/>
    </cs:fontRef>
    <cs:spPr>
      <a:ln w="9525">
        <a:solidFill>
          <a:schemeClr val="tx1">
            <a:lumMod val="35000"/>
            <a:lumOff val="65000"/>
          </a:schemeClr>
        </a:solidFill>
      </a:ln>
    </cs:spPr>
  </cs:seriesLine>
  <cs:title>
    <cs:lnRef idx="0"/>
    <cs:fillRef idx="0"/>
    <cs:effectRef idx="0"/>
    <cs:fontRef idx="minor">
      <a:schemeClr val="tx1">
        <a:lumMod val="50000"/>
        <a:lumOff val="50000"/>
      </a:schemeClr>
    </cs:fontRef>
    <cs:defRPr sz="2200" b="1" kern="1200" cap="all" spc="150" baseline="0"/>
  </cs:title>
  <cs:trendline>
    <cs:lnRef idx="0">
      <cs:styleClr val="auto"/>
    </cs:lnRef>
    <cs:fillRef idx="0"/>
    <cs:effectRef idx="0"/>
    <cs:fontRef idx="minor">
      <a:schemeClr val="tx1"/>
    </cs:fontRef>
    <cs:spPr>
      <a:ln w="12700" cap="rnd"/>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3175" cap="flat" cmpd="sng" algn="ctr">
        <a:solidFill>
          <a:schemeClr val="tx1">
            <a:lumMod val="15000"/>
            <a:lumOff val="85000"/>
          </a:schemeClr>
        </a:solidFill>
        <a:round/>
        <a:tailEnd type="none" w="med" len="lg"/>
      </a:ln>
    </cs:spPr>
    <cs:defRPr sz="1197" kern="1200"/>
  </cs:valueAxis>
  <cs:wall>
    <cs:lnRef idx="0"/>
    <cs:fillRef idx="0"/>
    <cs:effectRef idx="0"/>
    <cs:fontRef idx="minor">
      <a:schemeClr val="tx1"/>
    </cs:fontRef>
  </cs:wall>
</cs:chartStyle>
</file>

<file path=ppt/charts/style7.xml><?xml version="1.0" encoding="utf-8"?>
<cs:chartStyle xmlns:cs="http://schemas.microsoft.com/office/drawing/2012/chartStyle" xmlns:a="http://schemas.openxmlformats.org/drawingml/2006/main" id="239">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197" b="0" i="0" u="none" strike="noStrike" kern="1200" baseline="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8.xml><?xml version="1.0" encoding="utf-8"?>
<cs:chartStyle xmlns:cs="http://schemas.microsoft.com/office/drawing/2012/chartStyle" xmlns:a="http://schemas.openxmlformats.org/drawingml/2006/main" id="237">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3175" cap="flat" cmpd="sng" algn="ctr">
        <a:solidFill>
          <a:schemeClr val="tx1">
            <a:lumMod val="15000"/>
            <a:lumOff val="85000"/>
          </a:schemeClr>
        </a:solidFill>
        <a:round/>
        <a:tailEnd type="none" w="med" len="lg"/>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38100" cap="flat" cmpd="dbl" algn="ctr">
        <a:solidFill>
          <a:schemeClr val="phClr"/>
        </a:solidFill>
        <a:miter lim="800000"/>
      </a:ln>
    </cs:spPr>
  </cs:dataPointLine>
  <cs:dataPointMarker>
    <cs:lnRef idx="0">
      <cs:styleClr val="auto"/>
    </cs:lnRef>
    <cs:fillRef idx="0">
      <cs:styleClr val="auto"/>
    </cs:fillRef>
    <cs:effectRef idx="0"/>
    <cs:fontRef idx="minor">
      <a:schemeClr val="tx1"/>
    </cs:fontRef>
    <cs:spPr>
      <a:solidFill>
        <a:schemeClr val="phClr"/>
      </a:solidFill>
      <a:ln w="9525" cap="flat" cmpd="sng" algn="ctr">
        <a:solidFill>
          <a:schemeClr val="lt1"/>
        </a:solidFill>
        <a:round/>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tx1"/>
    </cs:fontRef>
    <cs:spPr>
      <a:solidFill>
        <a:schemeClr val="dk1">
          <a:lumMod val="75000"/>
          <a:lumOff val="25000"/>
        </a:schemeClr>
      </a:solidFill>
      <a:ln w="9525">
        <a:solidFill>
          <a:schemeClr val="tx1">
            <a:lumMod val="65000"/>
            <a:lumOff val="35000"/>
          </a:schemeClr>
        </a:solidFill>
      </a:ln>
    </cs:spPr>
  </cs:downBar>
  <cs:dropLine>
    <cs:lnRef idx="0"/>
    <cs:fillRef idx="0"/>
    <cs:effectRef idx="0"/>
    <cs:fontRef idx="minor">
      <a:schemeClr val="tx1"/>
    </cs:fontRef>
    <cs:spPr>
      <a:ln w="9525">
        <a:solidFill>
          <a:schemeClr val="tx1">
            <a:lumMod val="35000"/>
            <a:lumOff val="65000"/>
          </a:schemeClr>
        </a:solidFill>
      </a:ln>
    </cs:spPr>
  </cs:dropLine>
  <cs:errorBar>
    <cs:lnRef idx="0"/>
    <cs:fillRef idx="0"/>
    <cs:effectRef idx="0"/>
    <cs:fontRef idx="minor">
      <a:schemeClr val="tx1"/>
    </cs:fontRef>
    <cs:spPr>
      <a:ln w="9525">
        <a:solidFill>
          <a:schemeClr val="tx1">
            <a:lumMod val="65000"/>
            <a:lumOff val="35000"/>
          </a:schemeClr>
        </a:solidFill>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alpha val="32000"/>
          </a:schemeClr>
        </a:solidFill>
        <a:round/>
      </a:ln>
    </cs:spPr>
  </cs:gridlineMajor>
  <cs:gridlineMinor>
    <cs:lnRef idx="0"/>
    <cs:fillRef idx="0"/>
    <cs:effectRef idx="0"/>
    <cs:fontRef idx="minor">
      <a:schemeClr val="tx1"/>
    </cs:fontRef>
    <cs:spPr>
      <a:ln>
        <a:solidFill>
          <a:schemeClr val="tx1">
            <a:lumMod val="5000"/>
            <a:lumOff val="95000"/>
            <a:alpha val="32000"/>
          </a:schemeClr>
        </a:solidFill>
      </a:ln>
    </cs:spPr>
  </cs:gridlineMinor>
  <cs:hiLoLine>
    <cs:lnRef idx="0"/>
    <cs:fillRef idx="0"/>
    <cs:effectRef idx="0"/>
    <cs:fontRef idx="minor">
      <a:schemeClr val="tx1"/>
    </cs:fontRef>
    <cs:spPr>
      <a:ln w="9525">
        <a:solidFill>
          <a:schemeClr val="tx1"/>
        </a:solidFill>
      </a:ln>
    </cs:spPr>
  </cs:hiLoLine>
  <cs:leaderLine>
    <cs:lnRef idx="0"/>
    <cs:fillRef idx="0"/>
    <cs:effectRef idx="0"/>
    <cs:fontRef idx="minor">
      <a:schemeClr val="tx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cs:fontRef>
    <cs:spPr>
      <a:ln w="3175" cap="flat" cmpd="sng" algn="ctr">
        <a:solidFill>
          <a:schemeClr val="tx1">
            <a:lumMod val="15000"/>
            <a:lumOff val="85000"/>
          </a:schemeClr>
        </a:solidFill>
        <a:round/>
        <a:tailEnd type="none" w="med" len="lg"/>
      </a:ln>
    </cs:spPr>
    <cs:defRPr sz="1197" kern="1200"/>
  </cs:seriesAxis>
  <cs:seriesLine>
    <cs:lnRef idx="0"/>
    <cs:fillRef idx="0"/>
    <cs:effectRef idx="0"/>
    <cs:fontRef idx="minor">
      <a:schemeClr val="tx1"/>
    </cs:fontRef>
    <cs:spPr>
      <a:ln w="9525">
        <a:solidFill>
          <a:schemeClr val="tx1">
            <a:lumMod val="35000"/>
            <a:lumOff val="65000"/>
          </a:schemeClr>
        </a:solidFill>
      </a:ln>
    </cs:spPr>
  </cs:seriesLine>
  <cs:title>
    <cs:lnRef idx="0"/>
    <cs:fillRef idx="0"/>
    <cs:effectRef idx="0"/>
    <cs:fontRef idx="minor">
      <a:schemeClr val="tx1">
        <a:lumMod val="50000"/>
        <a:lumOff val="50000"/>
      </a:schemeClr>
    </cs:fontRef>
    <cs:defRPr sz="2200" b="1" kern="1200" cap="all" spc="150" baseline="0"/>
  </cs:title>
  <cs:trendline>
    <cs:lnRef idx="0">
      <cs:styleClr val="auto"/>
    </cs:lnRef>
    <cs:fillRef idx="0"/>
    <cs:effectRef idx="0"/>
    <cs:fontRef idx="minor">
      <a:schemeClr val="tx1"/>
    </cs:fontRef>
    <cs:spPr>
      <a:ln w="12700" cap="rnd"/>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3175" cap="flat" cmpd="sng" algn="ctr">
        <a:solidFill>
          <a:schemeClr val="tx1">
            <a:lumMod val="15000"/>
            <a:lumOff val="85000"/>
          </a:schemeClr>
        </a:solidFill>
        <a:round/>
        <a:tailEnd type="none" w="med" len="lg"/>
      </a:ln>
    </cs:spPr>
    <cs:defRPr sz="1197" kern="1200"/>
  </cs:valueAxis>
  <cs:wall>
    <cs:lnRef idx="0"/>
    <cs:fillRef idx="0"/>
    <cs:effectRef idx="0"/>
    <cs:fontRef idx="minor">
      <a:schemeClr val="tx1"/>
    </cs:fontRef>
  </cs:wall>
</cs:chartStyle>
</file>

<file path=ppt/charts/style9.xml><?xml version="1.0" encoding="utf-8"?>
<cs:chartStyle xmlns:cs="http://schemas.microsoft.com/office/drawing/2012/chartStyle" xmlns:a="http://schemas.openxmlformats.org/drawingml/2006/main" id="237">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3175" cap="flat" cmpd="sng" algn="ctr">
        <a:solidFill>
          <a:schemeClr val="tx1">
            <a:lumMod val="15000"/>
            <a:lumOff val="85000"/>
          </a:schemeClr>
        </a:solidFill>
        <a:round/>
        <a:tailEnd type="none" w="med" len="lg"/>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38100" cap="flat" cmpd="dbl" algn="ctr">
        <a:solidFill>
          <a:schemeClr val="phClr"/>
        </a:solidFill>
        <a:miter lim="800000"/>
      </a:ln>
    </cs:spPr>
  </cs:dataPointLine>
  <cs:dataPointMarker>
    <cs:lnRef idx="0">
      <cs:styleClr val="auto"/>
    </cs:lnRef>
    <cs:fillRef idx="0">
      <cs:styleClr val="auto"/>
    </cs:fillRef>
    <cs:effectRef idx="0"/>
    <cs:fontRef idx="minor">
      <a:schemeClr val="tx1"/>
    </cs:fontRef>
    <cs:spPr>
      <a:solidFill>
        <a:schemeClr val="phClr"/>
      </a:solidFill>
      <a:ln w="9525" cap="flat" cmpd="sng" algn="ctr">
        <a:solidFill>
          <a:schemeClr val="lt1"/>
        </a:solidFill>
        <a:round/>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tx1"/>
    </cs:fontRef>
    <cs:spPr>
      <a:solidFill>
        <a:schemeClr val="dk1">
          <a:lumMod val="75000"/>
          <a:lumOff val="25000"/>
        </a:schemeClr>
      </a:solidFill>
      <a:ln w="9525">
        <a:solidFill>
          <a:schemeClr val="tx1">
            <a:lumMod val="65000"/>
            <a:lumOff val="35000"/>
          </a:schemeClr>
        </a:solidFill>
      </a:ln>
    </cs:spPr>
  </cs:downBar>
  <cs:dropLine>
    <cs:lnRef idx="0"/>
    <cs:fillRef idx="0"/>
    <cs:effectRef idx="0"/>
    <cs:fontRef idx="minor">
      <a:schemeClr val="tx1"/>
    </cs:fontRef>
    <cs:spPr>
      <a:ln w="9525">
        <a:solidFill>
          <a:schemeClr val="tx1">
            <a:lumMod val="35000"/>
            <a:lumOff val="65000"/>
          </a:schemeClr>
        </a:solidFill>
      </a:ln>
    </cs:spPr>
  </cs:dropLine>
  <cs:errorBar>
    <cs:lnRef idx="0"/>
    <cs:fillRef idx="0"/>
    <cs:effectRef idx="0"/>
    <cs:fontRef idx="minor">
      <a:schemeClr val="tx1"/>
    </cs:fontRef>
    <cs:spPr>
      <a:ln w="9525">
        <a:solidFill>
          <a:schemeClr val="tx1">
            <a:lumMod val="65000"/>
            <a:lumOff val="35000"/>
          </a:schemeClr>
        </a:solidFill>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alpha val="32000"/>
          </a:schemeClr>
        </a:solidFill>
        <a:round/>
      </a:ln>
    </cs:spPr>
  </cs:gridlineMajor>
  <cs:gridlineMinor>
    <cs:lnRef idx="0"/>
    <cs:fillRef idx="0"/>
    <cs:effectRef idx="0"/>
    <cs:fontRef idx="minor">
      <a:schemeClr val="tx1"/>
    </cs:fontRef>
    <cs:spPr>
      <a:ln>
        <a:solidFill>
          <a:schemeClr val="tx1">
            <a:lumMod val="5000"/>
            <a:lumOff val="95000"/>
            <a:alpha val="32000"/>
          </a:schemeClr>
        </a:solidFill>
      </a:ln>
    </cs:spPr>
  </cs:gridlineMinor>
  <cs:hiLoLine>
    <cs:lnRef idx="0"/>
    <cs:fillRef idx="0"/>
    <cs:effectRef idx="0"/>
    <cs:fontRef idx="minor">
      <a:schemeClr val="tx1"/>
    </cs:fontRef>
    <cs:spPr>
      <a:ln w="9525">
        <a:solidFill>
          <a:schemeClr val="tx1"/>
        </a:solidFill>
      </a:ln>
    </cs:spPr>
  </cs:hiLoLine>
  <cs:leaderLine>
    <cs:lnRef idx="0"/>
    <cs:fillRef idx="0"/>
    <cs:effectRef idx="0"/>
    <cs:fontRef idx="minor">
      <a:schemeClr val="tx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cs:fontRef>
    <cs:spPr>
      <a:ln w="3175" cap="flat" cmpd="sng" algn="ctr">
        <a:solidFill>
          <a:schemeClr val="tx1">
            <a:lumMod val="15000"/>
            <a:lumOff val="85000"/>
          </a:schemeClr>
        </a:solidFill>
        <a:round/>
        <a:tailEnd type="none" w="med" len="lg"/>
      </a:ln>
    </cs:spPr>
    <cs:defRPr sz="1197" kern="1200"/>
  </cs:seriesAxis>
  <cs:seriesLine>
    <cs:lnRef idx="0"/>
    <cs:fillRef idx="0"/>
    <cs:effectRef idx="0"/>
    <cs:fontRef idx="minor">
      <a:schemeClr val="tx1"/>
    </cs:fontRef>
    <cs:spPr>
      <a:ln w="9525">
        <a:solidFill>
          <a:schemeClr val="tx1">
            <a:lumMod val="35000"/>
            <a:lumOff val="65000"/>
          </a:schemeClr>
        </a:solidFill>
      </a:ln>
    </cs:spPr>
  </cs:seriesLine>
  <cs:title>
    <cs:lnRef idx="0"/>
    <cs:fillRef idx="0"/>
    <cs:effectRef idx="0"/>
    <cs:fontRef idx="minor">
      <a:schemeClr val="tx1">
        <a:lumMod val="50000"/>
        <a:lumOff val="50000"/>
      </a:schemeClr>
    </cs:fontRef>
    <cs:defRPr sz="2200" b="1" kern="1200" cap="all" spc="150" baseline="0"/>
  </cs:title>
  <cs:trendline>
    <cs:lnRef idx="0">
      <cs:styleClr val="auto"/>
    </cs:lnRef>
    <cs:fillRef idx="0"/>
    <cs:effectRef idx="0"/>
    <cs:fontRef idx="minor">
      <a:schemeClr val="tx1"/>
    </cs:fontRef>
    <cs:spPr>
      <a:ln w="12700" cap="rnd"/>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3175" cap="flat" cmpd="sng" algn="ctr">
        <a:solidFill>
          <a:schemeClr val="tx1">
            <a:lumMod val="15000"/>
            <a:lumOff val="85000"/>
          </a:schemeClr>
        </a:solidFill>
        <a:round/>
        <a:tailEnd type="none" w="med" len="lg"/>
      </a:ln>
    </cs:spPr>
    <cs:defRPr sz="1197" kern="1200"/>
  </cs:valueAxis>
  <cs:wall>
    <cs:lnRef idx="0"/>
    <cs:fillRef idx="0"/>
    <cs:effectRef idx="0"/>
    <cs:fontRef idx="minor">
      <a:schemeClr val="tx1"/>
    </cs:fontRef>
  </cs:wall>
</cs:chartStyle>
</file>

<file path=ppt/charts/style10.xml><?xml version="1.0" encoding="utf-8"?>
<cs:chartStyle xmlns:cs="http://schemas.microsoft.com/office/drawing/2012/chartStyle" xmlns:a="http://schemas.openxmlformats.org/drawingml/2006/main" id="231">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charts/style11.xml><?xml version="1.0" encoding="utf-8"?>
<cs:chartStyle xmlns:cs="http://schemas.microsoft.com/office/drawing/2012/chartStyle" xmlns:a="http://schemas.openxmlformats.org/drawingml/2006/main" id="239">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197" b="0" i="0" u="none" strike="noStrike" kern="1200" baseline="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12.xml><?xml version="1.0" encoding="utf-8"?>
<cs:chartStyle xmlns:cs="http://schemas.microsoft.com/office/drawing/2012/chartStyle" xmlns:a="http://schemas.openxmlformats.org/drawingml/2006/main" id="239">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197" b="0" i="0" u="none" strike="noStrike" kern="1200" baseline="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13.xml><?xml version="1.0" encoding="utf-8"?>
<cs:chartStyle xmlns:cs="http://schemas.microsoft.com/office/drawing/2012/chartStyle" xmlns:a="http://schemas.openxmlformats.org/drawingml/2006/main" id="237">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3175" cap="flat" cmpd="sng" algn="ctr">
        <a:solidFill>
          <a:schemeClr val="tx1">
            <a:lumMod val="15000"/>
            <a:lumOff val="85000"/>
          </a:schemeClr>
        </a:solidFill>
        <a:round/>
        <a:tailEnd type="none" w="med" len="lg"/>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38100" cap="flat" cmpd="dbl" algn="ctr">
        <a:solidFill>
          <a:schemeClr val="phClr"/>
        </a:solidFill>
        <a:miter lim="800000"/>
      </a:ln>
    </cs:spPr>
  </cs:dataPointLine>
  <cs:dataPointMarker>
    <cs:lnRef idx="0">
      <cs:styleClr val="auto"/>
    </cs:lnRef>
    <cs:fillRef idx="0">
      <cs:styleClr val="auto"/>
    </cs:fillRef>
    <cs:effectRef idx="0"/>
    <cs:fontRef idx="minor">
      <a:schemeClr val="tx1"/>
    </cs:fontRef>
    <cs:spPr>
      <a:solidFill>
        <a:schemeClr val="phClr"/>
      </a:solidFill>
      <a:ln w="9525" cap="flat" cmpd="sng" algn="ctr">
        <a:solidFill>
          <a:schemeClr val="lt1"/>
        </a:solidFill>
        <a:round/>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tx1"/>
    </cs:fontRef>
    <cs:spPr>
      <a:solidFill>
        <a:schemeClr val="dk1">
          <a:lumMod val="75000"/>
          <a:lumOff val="25000"/>
        </a:schemeClr>
      </a:solidFill>
      <a:ln w="9525">
        <a:solidFill>
          <a:schemeClr val="tx1">
            <a:lumMod val="65000"/>
            <a:lumOff val="35000"/>
          </a:schemeClr>
        </a:solidFill>
      </a:ln>
    </cs:spPr>
  </cs:downBar>
  <cs:dropLine>
    <cs:lnRef idx="0"/>
    <cs:fillRef idx="0"/>
    <cs:effectRef idx="0"/>
    <cs:fontRef idx="minor">
      <a:schemeClr val="tx1"/>
    </cs:fontRef>
    <cs:spPr>
      <a:ln w="9525">
        <a:solidFill>
          <a:schemeClr val="tx1">
            <a:lumMod val="35000"/>
            <a:lumOff val="65000"/>
          </a:schemeClr>
        </a:solidFill>
      </a:ln>
    </cs:spPr>
  </cs:dropLine>
  <cs:errorBar>
    <cs:lnRef idx="0"/>
    <cs:fillRef idx="0"/>
    <cs:effectRef idx="0"/>
    <cs:fontRef idx="minor">
      <a:schemeClr val="tx1"/>
    </cs:fontRef>
    <cs:spPr>
      <a:ln w="9525">
        <a:solidFill>
          <a:schemeClr val="tx1">
            <a:lumMod val="65000"/>
            <a:lumOff val="35000"/>
          </a:schemeClr>
        </a:solidFill>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alpha val="32000"/>
          </a:schemeClr>
        </a:solidFill>
        <a:round/>
      </a:ln>
    </cs:spPr>
  </cs:gridlineMajor>
  <cs:gridlineMinor>
    <cs:lnRef idx="0"/>
    <cs:fillRef idx="0"/>
    <cs:effectRef idx="0"/>
    <cs:fontRef idx="minor">
      <a:schemeClr val="tx1"/>
    </cs:fontRef>
    <cs:spPr>
      <a:ln>
        <a:solidFill>
          <a:schemeClr val="tx1">
            <a:lumMod val="5000"/>
            <a:lumOff val="95000"/>
            <a:alpha val="32000"/>
          </a:schemeClr>
        </a:solidFill>
      </a:ln>
    </cs:spPr>
  </cs:gridlineMinor>
  <cs:hiLoLine>
    <cs:lnRef idx="0"/>
    <cs:fillRef idx="0"/>
    <cs:effectRef idx="0"/>
    <cs:fontRef idx="minor">
      <a:schemeClr val="tx1"/>
    </cs:fontRef>
    <cs:spPr>
      <a:ln w="9525">
        <a:solidFill>
          <a:schemeClr val="tx1"/>
        </a:solidFill>
      </a:ln>
    </cs:spPr>
  </cs:hiLoLine>
  <cs:leaderLine>
    <cs:lnRef idx="0"/>
    <cs:fillRef idx="0"/>
    <cs:effectRef idx="0"/>
    <cs:fontRef idx="minor">
      <a:schemeClr val="tx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cs:fontRef>
    <cs:spPr>
      <a:ln w="3175" cap="flat" cmpd="sng" algn="ctr">
        <a:solidFill>
          <a:schemeClr val="tx1">
            <a:lumMod val="15000"/>
            <a:lumOff val="85000"/>
          </a:schemeClr>
        </a:solidFill>
        <a:round/>
        <a:tailEnd type="none" w="med" len="lg"/>
      </a:ln>
    </cs:spPr>
    <cs:defRPr sz="1197" kern="1200"/>
  </cs:seriesAxis>
  <cs:seriesLine>
    <cs:lnRef idx="0"/>
    <cs:fillRef idx="0"/>
    <cs:effectRef idx="0"/>
    <cs:fontRef idx="minor">
      <a:schemeClr val="tx1"/>
    </cs:fontRef>
    <cs:spPr>
      <a:ln w="9525">
        <a:solidFill>
          <a:schemeClr val="tx1">
            <a:lumMod val="35000"/>
            <a:lumOff val="65000"/>
          </a:schemeClr>
        </a:solidFill>
      </a:ln>
    </cs:spPr>
  </cs:seriesLine>
  <cs:title>
    <cs:lnRef idx="0"/>
    <cs:fillRef idx="0"/>
    <cs:effectRef idx="0"/>
    <cs:fontRef idx="minor">
      <a:schemeClr val="tx1">
        <a:lumMod val="50000"/>
        <a:lumOff val="50000"/>
      </a:schemeClr>
    </cs:fontRef>
    <cs:defRPr sz="2200" b="1" kern="1200" cap="all" spc="150" baseline="0"/>
  </cs:title>
  <cs:trendline>
    <cs:lnRef idx="0">
      <cs:styleClr val="auto"/>
    </cs:lnRef>
    <cs:fillRef idx="0"/>
    <cs:effectRef idx="0"/>
    <cs:fontRef idx="minor">
      <a:schemeClr val="tx1"/>
    </cs:fontRef>
    <cs:spPr>
      <a:ln w="12700" cap="rnd"/>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3175" cap="flat" cmpd="sng" algn="ctr">
        <a:solidFill>
          <a:schemeClr val="tx1">
            <a:lumMod val="15000"/>
            <a:lumOff val="85000"/>
          </a:schemeClr>
        </a:solidFill>
        <a:round/>
        <a:tailEnd type="none" w="med" len="lg"/>
      </a:ln>
    </cs:spPr>
    <cs:defRPr sz="1197" kern="1200"/>
  </cs:valueAxis>
  <cs:wall>
    <cs:lnRef idx="0"/>
    <cs:fillRef idx="0"/>
    <cs:effectRef idx="0"/>
    <cs:fontRef idx="minor">
      <a:schemeClr val="tx1"/>
    </cs:fontRef>
  </cs:wall>
</cs:chartStyle>
</file>

<file path=ppt/charts/style14.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31">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charts/style16.xml><?xml version="1.0" encoding="utf-8"?>
<cs:chartStyle xmlns:cs="http://schemas.microsoft.com/office/drawing/2012/chartStyle" xmlns:a="http://schemas.openxmlformats.org/drawingml/2006/main" id="219">
  <cs:axisTitle>
    <cs:lnRef idx="0"/>
    <cs:fillRef idx="0"/>
    <cs:effectRef idx="0"/>
    <cs:fontRef idx="minor">
      <a:schemeClr val="tx1">
        <a:lumMod val="50000"/>
        <a:lumOff val="50000"/>
      </a:schemeClr>
    </cs:fontRef>
    <cs:defRPr sz="1197" kern="1200" cap="all"/>
  </cs:axisTitle>
  <cs:categoryAxis>
    <cs:lnRef idx="0"/>
    <cs:fillRef idx="0"/>
    <cs:effectRef idx="0"/>
    <cs:fontRef idx="minor">
      <a:schemeClr val="tx1">
        <a:lumMod val="50000"/>
        <a:lumOff val="50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
  <cs:dataPoint3D>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3D>
  <cs:dataPointLine>
    <cs:lnRef idx="0">
      <cs:styleClr val="auto"/>
    </cs:lnRef>
    <cs:fillRef idx="2">
      <cs:styleClr val="auto"/>
    </cs:fillRef>
    <cs:effectRef idx="1"/>
    <cs:fontRef idx="minor">
      <a:schemeClr val="dk1"/>
    </cs:fontRef>
    <cs:spPr>
      <a:ln w="15875" cap="rnd">
        <a:solidFill>
          <a:schemeClr val="phClr"/>
        </a:solidFill>
        <a:round/>
      </a:ln>
    </cs:spPr>
  </cs:dataPointLine>
  <cs:dataPointMarker>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Marker>
  <cs:dataPointMarkerLayout symbol="circle" size="4"/>
  <cs:dataPointWireframe>
    <cs:lnRef idx="0">
      <cs:styleClr val="auto"/>
    </cs:lnRef>
    <cs:fillRef idx="2"/>
    <cs:effectRef idx="0"/>
    <cs:fontRef idx="minor">
      <a:schemeClr val="dk1"/>
    </cs:fontRef>
    <cs:spPr>
      <a:ln w="9525" cap="rnd">
        <a:solidFill>
          <a:schemeClr val="phClr"/>
        </a:solidFill>
        <a:round/>
      </a:ln>
    </cs:spPr>
  </cs:dataPointWireframe>
  <cs:dataTable>
    <cs:lnRef idx="0"/>
    <cs:fillRef idx="0"/>
    <cs:effectRef idx="0"/>
    <cs:fontRef idx="minor">
      <a:schemeClr val="tx1">
        <a:lumMod val="50000"/>
        <a:lumOff val="50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35000"/>
            <a:lumOff val="65000"/>
          </a:schemeClr>
        </a:solidFill>
        <a:prstDash val="dash"/>
      </a:ln>
    </cs:spPr>
  </cs:dropLine>
  <cs:errorBar>
    <cs:lnRef idx="0"/>
    <cs:fillRef idx="0"/>
    <cs:effectRef idx="0"/>
    <cs:fontRef idx="minor">
      <a:schemeClr val="dk1"/>
    </cs:fontRef>
    <cs:spPr>
      <a:ln w="9525">
        <a:solidFill>
          <a:schemeClr val="tx1">
            <a:lumMod val="50000"/>
            <a:lumOff val="50000"/>
          </a:schemeClr>
        </a:solidFill>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50000"/>
        <a:lumOff val="50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50000"/>
        <a:lumOff val="50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prstDash val="dash"/>
      </a:ln>
    </cs:spPr>
  </cs:seriesLine>
  <cs:title>
    <cs:lnRef idx="0"/>
    <cs:fillRef idx="0"/>
    <cs:effectRef idx="0"/>
    <cs:fontRef idx="minor">
      <a:schemeClr val="tx1">
        <a:lumMod val="50000"/>
        <a:lumOff val="50000"/>
      </a:schemeClr>
    </cs:fontRef>
    <cs:defRPr sz="1862" kern="1200" cap="none" spc="20" baseline="0"/>
  </cs:title>
  <cs:trendline>
    <cs:lnRef idx="0">
      <cs:styleClr val="auto"/>
    </cs:lnRef>
    <cs:fillRef idx="2"/>
    <cs:effectRef idx="0"/>
    <cs:fontRef idx="minor">
      <a:schemeClr val="dk1"/>
    </cs:fontRef>
    <cs:spPr>
      <a:ln w="9525" cap="rnd">
        <a:solidFill>
          <a:schemeClr val="phClr"/>
        </a:solidFill>
      </a:ln>
    </cs:spPr>
  </cs:trendline>
  <cs:trendlineLabel>
    <cs:lnRef idx="0"/>
    <cs:fillRef idx="0"/>
    <cs:effectRef idx="0"/>
    <cs:fontRef idx="minor">
      <a:schemeClr val="tx1">
        <a:lumMod val="50000"/>
        <a:lumOff val="50000"/>
      </a:schemeClr>
    </cs:fontRef>
    <cs:defRPr sz="1197"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50000"/>
        <a:lumOff val="50000"/>
      </a:schemeClr>
    </cs:fontRef>
    <cs:defRPr sz="1197" kern="1200"/>
  </cs:valueAxis>
  <cs:wall>
    <cs:lnRef idx="0"/>
    <cs:fillRef idx="0"/>
    <cs:effectRef idx="0"/>
    <cs:fontRef idx="minor">
      <a:schemeClr val="dk1"/>
    </cs:fontRef>
  </cs:wall>
</cs:chartStyle>
</file>

<file path=ppt/charts/style17.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46">
  <cs:axisTitle>
    <cs:lnRef idx="0"/>
    <cs:fillRef idx="0"/>
    <cs:effectRef idx="0"/>
    <cs:fontRef idx="minor">
      <a:schemeClr val="dk1">
        <a:lumMod val="65000"/>
        <a:lumOff val="35000"/>
      </a:schemeClr>
    </cs:fontRef>
    <cs:defRPr sz="1197" kern="1200"/>
  </cs:axisTitle>
  <cs:categoryAxis>
    <cs:lnRef idx="0"/>
    <cs:fillRef idx="0"/>
    <cs:effectRef idx="0"/>
    <cs:fontRef idx="minor">
      <a:schemeClr val="dk1">
        <a:lumMod val="65000"/>
        <a:lumOff val="35000"/>
      </a:schemeClr>
    </cs:fontRef>
    <cs:spPr>
      <a:ln w="9525" cap="rnd">
        <a:solidFill>
          <a:schemeClr val="dk1">
            <a:lumMod val="20000"/>
            <a:lumOff val="80000"/>
          </a:schemeClr>
        </a:solidFill>
        <a:round/>
      </a:ln>
    </cs:spPr>
    <cs:defRPr sz="1197" kern="1200"/>
  </cs:categoryAxis>
  <cs:chartArea mods="allowNoLineOverride">
    <cs:lnRef idx="0"/>
    <cs:fillRef idx="0"/>
    <cs:effectRef idx="0"/>
    <cs:fontRef idx="minor">
      <a:schemeClr val="dk1"/>
    </cs:fontRef>
    <cs:spPr>
      <a:solidFill>
        <a:schemeClr val="lt1"/>
      </a:solidFill>
      <a:ln w="9525" cap="flat" cmpd="sng" algn="ctr">
        <a:solidFill>
          <a:schemeClr val="dk1">
            <a:lumMod val="15000"/>
            <a:lumOff val="85000"/>
          </a:schemeClr>
        </a:solidFill>
        <a:round/>
      </a:ln>
    </cs:spPr>
    <cs:defRPr sz="1197" kern="1200"/>
  </cs:chartArea>
  <cs:dataLabel>
    <cs:lnRef idx="0"/>
    <cs:fillRef idx="0"/>
    <cs:effectRef idx="0"/>
    <cs:fontRef idx="minor">
      <a:schemeClr val="dk1">
        <a:lumMod val="65000"/>
        <a:lumOff val="3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
  <cs:dataPoint3D>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3D>
  <cs:dataPointLine>
    <cs:lnRef idx="0">
      <cs:styleClr val="auto"/>
    </cs:lnRef>
    <cs:fillRef idx="2"/>
    <cs:effectRef idx="1"/>
    <cs:fontRef idx="minor">
      <a:schemeClr val="dk1"/>
    </cs:fontRef>
    <cs:spPr>
      <a:ln w="9525" cap="flat" cmpd="sng" algn="ctr">
        <a:solidFill>
          <a:schemeClr val="phClr">
            <a:alpha val="70000"/>
          </a:schemeClr>
        </a:solidFill>
        <a:prstDash val="sysDot"/>
        <a:round/>
      </a:ln>
    </cs:spPr>
  </cs:dataPointLine>
  <cs:dataPointMarker>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ln w="9525" cap="rnd">
        <a:solidFill>
          <a:schemeClr val="dk1">
            <a:lumMod val="15000"/>
            <a:lumOff val="85000"/>
          </a:schemeClr>
        </a:solidFill>
        <a:round/>
      </a:ln>
    </cs:spPr>
    <cs:defRPr sz="1197" kern="1200"/>
  </cs:dataTable>
  <cs:downBar>
    <cs:lnRef idx="0"/>
    <cs:fillRef idx="0"/>
    <cs:effectRef idx="0"/>
    <cs:fontRef idx="minor">
      <a:schemeClr val="dk1"/>
    </cs:fontRef>
    <cs:spPr>
      <a:solidFill>
        <a:schemeClr val="dk1">
          <a:lumMod val="75000"/>
          <a:lumOff val="25000"/>
        </a:schemeClr>
      </a:solidFill>
      <a:ln w="9525" cap="rnd">
        <a:solidFill>
          <a:schemeClr val="dk1">
            <a:lumMod val="65000"/>
            <a:lumOff val="35000"/>
          </a:schemeClr>
        </a:solidFill>
        <a:round/>
      </a:ln>
    </cs:spPr>
  </cs:downBar>
  <cs:dropLine>
    <cs:lnRef idx="0"/>
    <cs:fillRef idx="0"/>
    <cs:effectRef idx="0"/>
    <cs:fontRef idx="minor">
      <a:schemeClr val="dk1"/>
    </cs:fontRef>
    <cs:spPr>
      <a:ln w="9525" cap="rnd">
        <a:solidFill>
          <a:schemeClr val="dk1">
            <a:lumMod val="35000"/>
            <a:lumOff val="65000"/>
          </a:schemeClr>
        </a:solidFill>
        <a:round/>
      </a:ln>
    </cs:spPr>
  </cs:dropLine>
  <cs:errorBar>
    <cs:lnRef idx="0"/>
    <cs:fillRef idx="0"/>
    <cs:effectRef idx="0"/>
    <cs:fontRef idx="minor">
      <a:schemeClr val="dk1"/>
    </cs:fontRef>
    <cs:spPr>
      <a:ln w="9525" cap="rnd">
        <a:solidFill>
          <a:schemeClr val="dk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dk1">
            <a:lumMod val="15000"/>
            <a:lumOff val="85000"/>
          </a:schemeClr>
        </a:solidFill>
        <a:round/>
      </a:ln>
    </cs:spPr>
  </cs:gridlineMajor>
  <cs:gridlineMinor>
    <cs:lnRef idx="0"/>
    <cs:fillRef idx="0"/>
    <cs:effectRef idx="0"/>
    <cs:fontRef idx="minor">
      <a:schemeClr val="dk1"/>
    </cs:fontRef>
    <cs:spPr>
      <a:ln w="9525" cap="flat" cmpd="sng" algn="ctr">
        <a:solidFill>
          <a:schemeClr val="dk1">
            <a:lumMod val="5000"/>
            <a:lumOff val="95000"/>
          </a:schemeClr>
        </a:solidFill>
        <a:round/>
      </a:ln>
    </cs:spPr>
  </cs:gridlineMinor>
  <cs:hiLoLine>
    <cs:lnRef idx="0"/>
    <cs:fillRef idx="0"/>
    <cs:effectRef idx="0"/>
    <cs:fontRef idx="minor">
      <a:schemeClr val="dk1"/>
    </cs:fontRef>
    <cs:spPr>
      <a:ln w="9525" cap="rnd">
        <a:solidFill>
          <a:schemeClr val="dk1">
            <a:lumMod val="35000"/>
            <a:lumOff val="65000"/>
          </a:schemeClr>
        </a:solidFill>
        <a:round/>
      </a:ln>
    </cs:spPr>
  </cs:hiLoLine>
  <cs:leaderLine>
    <cs:lnRef idx="0"/>
    <cs:fillRef idx="0"/>
    <cs:effectRef idx="0"/>
    <cs:fontRef idx="minor">
      <a:schemeClr val="dk1"/>
    </cs:fontRef>
    <cs:spPr>
      <a:ln w="9525" cap="rnd">
        <a:solidFill>
          <a:schemeClr val="dk1">
            <a:lumMod val="35000"/>
            <a:lumOff val="65000"/>
          </a:schemeClr>
        </a:solidFill>
        <a:round/>
      </a:ln>
    </cs:spPr>
  </cs:leaderLine>
  <cs:legend>
    <cs:lnRef idx="0"/>
    <cs:fillRef idx="0"/>
    <cs:effectRef idx="0"/>
    <cs:fontRef idx="minor">
      <a:schemeClr val="dk1">
        <a:lumMod val="65000"/>
        <a:lumOff val="35000"/>
      </a:schemeClr>
    </cs:fontRef>
    <cs:defRPr sz="1197" kern="1200" spc="0" baseline="0"/>
  </cs:legend>
  <cs:plotArea>
    <cs:lnRef idx="0"/>
    <cs:fillRef idx="0"/>
    <cs:effectRef idx="0"/>
    <cs:fontRef idx="minor">
      <a:schemeClr val="dk1"/>
    </cs:fontRef>
    <cs:spPr>
      <a:gradFill>
        <a:gsLst>
          <a:gs pos="100000">
            <a:schemeClr val="lt1">
              <a:lumMod val="95000"/>
            </a:schemeClr>
          </a:gs>
          <a:gs pos="0">
            <a:schemeClr val="lt1">
              <a:alpha val="0"/>
            </a:schemeClr>
          </a:gs>
        </a:gsLst>
        <a:lin ang="5400000" scaled="0"/>
      </a:gradFill>
    </cs:spPr>
  </cs:plotArea>
  <cs:plotArea3D>
    <cs:lnRef idx="0"/>
    <cs:fillRef idx="0"/>
    <cs:effectRef idx="0"/>
    <cs:fontRef idx="minor">
      <a:schemeClr val="dk1"/>
    </cs:fontRef>
  </cs:plotArea3D>
  <cs:seriesAxis>
    <cs:lnRef idx="0"/>
    <cs:fillRef idx="0"/>
    <cs:effectRef idx="0"/>
    <cs:fontRef idx="minor">
      <a:schemeClr val="dk1">
        <a:lumMod val="65000"/>
        <a:lumOff val="35000"/>
      </a:schemeClr>
    </cs:fontRef>
    <cs:spPr>
      <a:ln w="9525" cap="rnd">
        <a:solidFill>
          <a:schemeClr val="dk1">
            <a:lumMod val="20000"/>
            <a:lumOff val="80000"/>
          </a:schemeClr>
        </a:solidFill>
        <a:round/>
      </a:ln>
    </cs:spPr>
    <cs:defRPr sz="1197" kern="1200"/>
  </cs:seriesAxis>
  <cs:seriesLine>
    <cs:lnRef idx="0"/>
    <cs:fillRef idx="0"/>
    <cs:effectRef idx="0"/>
    <cs:fontRef idx="minor">
      <a:schemeClr val="dk1"/>
    </cs:fontRef>
    <cs:spPr>
      <a:ln w="9525" cap="rnd">
        <a:solidFill>
          <a:schemeClr val="dk1">
            <a:lumMod val="35000"/>
            <a:lumOff val="65000"/>
          </a:schemeClr>
        </a:solidFill>
        <a:round/>
      </a:ln>
    </cs:spPr>
  </cs:seriesLine>
  <cs:title>
    <cs:lnRef idx="0"/>
    <cs:fillRef idx="0"/>
    <cs:effectRef idx="0"/>
    <cs:fontRef idx="minor">
      <a:schemeClr val="dk1">
        <a:lumMod val="50000"/>
        <a:lumOff val="50000"/>
      </a:schemeClr>
    </cs:fontRef>
    <cs:defRPr sz="1862" kern="1200" cap="none" spc="20" baseline="0"/>
  </cs:title>
  <cs:trendline>
    <cs:lnRef idx="0">
      <cs:styleClr val="auto"/>
    </cs:lnRef>
    <cs:fillRef idx="0"/>
    <cs:effectRef idx="0"/>
    <cs:fontRef idx="minor">
      <a:schemeClr val="dk1"/>
    </cs:fontRef>
    <cs:spPr>
      <a:ln w="9525" cap="rnd">
        <a:solidFill>
          <a:schemeClr val="phClr"/>
        </a:solidFill>
      </a:ln>
    </cs:spPr>
  </cs:trendline>
  <cs:trendlineLabel>
    <cs:lnRef idx="0"/>
    <cs:fillRef idx="0"/>
    <cs:effectRef idx="0"/>
    <cs:fontRef idx="minor">
      <a:schemeClr val="dk1">
        <a:lumMod val="65000"/>
        <a:lumOff val="35000"/>
      </a:schemeClr>
    </cs:fontRef>
    <cs:defRPr sz="1197" kern="1200"/>
  </cs:trendlineLabel>
  <cs:upBar>
    <cs:lnRef idx="0"/>
    <cs:fillRef idx="0"/>
    <cs:effectRef idx="0"/>
    <cs:fontRef idx="minor">
      <a:schemeClr val="dk1"/>
    </cs:fontRef>
    <cs:spPr>
      <a:solidFill>
        <a:schemeClr val="lt1"/>
      </a:solidFill>
    </cs:spPr>
  </cs:upBar>
  <cs:valueAxis>
    <cs:lnRef idx="0"/>
    <cs:fillRef idx="0"/>
    <cs:effectRef idx="0"/>
    <cs:fontRef idx="minor">
      <a:schemeClr val="dk1">
        <a:lumMod val="65000"/>
        <a:lumOff val="35000"/>
      </a:schemeClr>
    </cs:fontRef>
    <cs:spPr>
      <a:ln w="9525" cap="rnd">
        <a:solidFill>
          <a:schemeClr val="dk1">
            <a:lumMod val="25000"/>
            <a:lumOff val="75000"/>
          </a:schemeClr>
        </a:solidFill>
        <a:round/>
      </a:ln>
    </cs:spPr>
    <cs:defRPr sz="1197" kern="1200" spc="0" baseline="0"/>
  </cs:valueAxis>
  <cs:wall>
    <cs:lnRef idx="0"/>
    <cs:fillRef idx="0"/>
    <cs:effectRef idx="0"/>
    <cs:fontRef idx="minor">
      <a:schemeClr val="dk1"/>
    </cs:fontRef>
  </cs:wall>
</cs:chartStyle>
</file>

<file path=ppt/charts/style19.xml><?xml version="1.0" encoding="utf-8"?>
<cs:chartStyle xmlns:cs="http://schemas.microsoft.com/office/drawing/2012/chartStyle" xmlns:a="http://schemas.openxmlformats.org/drawingml/2006/main" id="246">
  <cs:axisTitle>
    <cs:lnRef idx="0"/>
    <cs:fillRef idx="0"/>
    <cs:effectRef idx="0"/>
    <cs:fontRef idx="minor">
      <a:schemeClr val="dk1">
        <a:lumMod val="65000"/>
        <a:lumOff val="35000"/>
      </a:schemeClr>
    </cs:fontRef>
    <cs:defRPr sz="1197" kern="1200"/>
  </cs:axisTitle>
  <cs:categoryAxis>
    <cs:lnRef idx="0"/>
    <cs:fillRef idx="0"/>
    <cs:effectRef idx="0"/>
    <cs:fontRef idx="minor">
      <a:schemeClr val="dk1">
        <a:lumMod val="65000"/>
        <a:lumOff val="35000"/>
      </a:schemeClr>
    </cs:fontRef>
    <cs:spPr>
      <a:ln w="9525" cap="rnd">
        <a:solidFill>
          <a:schemeClr val="dk1">
            <a:lumMod val="20000"/>
            <a:lumOff val="80000"/>
          </a:schemeClr>
        </a:solidFill>
        <a:round/>
      </a:ln>
    </cs:spPr>
    <cs:defRPr sz="1197" kern="1200"/>
  </cs:categoryAxis>
  <cs:chartArea mods="allowNoLineOverride">
    <cs:lnRef idx="0"/>
    <cs:fillRef idx="0"/>
    <cs:effectRef idx="0"/>
    <cs:fontRef idx="minor">
      <a:schemeClr val="dk1"/>
    </cs:fontRef>
    <cs:spPr>
      <a:solidFill>
        <a:schemeClr val="lt1"/>
      </a:solidFill>
      <a:ln w="9525" cap="flat" cmpd="sng" algn="ctr">
        <a:solidFill>
          <a:schemeClr val="dk1">
            <a:lumMod val="15000"/>
            <a:lumOff val="85000"/>
          </a:schemeClr>
        </a:solidFill>
        <a:round/>
      </a:ln>
    </cs:spPr>
    <cs:defRPr sz="1197" kern="1200"/>
  </cs:chartArea>
  <cs:dataLabel>
    <cs:lnRef idx="0"/>
    <cs:fillRef idx="0"/>
    <cs:effectRef idx="0"/>
    <cs:fontRef idx="minor">
      <a:schemeClr val="dk1">
        <a:lumMod val="65000"/>
        <a:lumOff val="3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
  <cs:dataPoint3D>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3D>
  <cs:dataPointLine>
    <cs:lnRef idx="0">
      <cs:styleClr val="auto"/>
    </cs:lnRef>
    <cs:fillRef idx="2"/>
    <cs:effectRef idx="1"/>
    <cs:fontRef idx="minor">
      <a:schemeClr val="dk1"/>
    </cs:fontRef>
    <cs:spPr>
      <a:ln w="9525" cap="flat" cmpd="sng" algn="ctr">
        <a:solidFill>
          <a:schemeClr val="phClr">
            <a:alpha val="70000"/>
          </a:schemeClr>
        </a:solidFill>
        <a:prstDash val="sysDot"/>
        <a:round/>
      </a:ln>
    </cs:spPr>
  </cs:dataPointLine>
  <cs:dataPointMarker>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ln w="9525" cap="rnd">
        <a:solidFill>
          <a:schemeClr val="dk1">
            <a:lumMod val="15000"/>
            <a:lumOff val="85000"/>
          </a:schemeClr>
        </a:solidFill>
        <a:round/>
      </a:ln>
    </cs:spPr>
    <cs:defRPr sz="1197" kern="1200"/>
  </cs:dataTable>
  <cs:downBar>
    <cs:lnRef idx="0"/>
    <cs:fillRef idx="0"/>
    <cs:effectRef idx="0"/>
    <cs:fontRef idx="minor">
      <a:schemeClr val="dk1"/>
    </cs:fontRef>
    <cs:spPr>
      <a:solidFill>
        <a:schemeClr val="dk1">
          <a:lumMod val="75000"/>
          <a:lumOff val="25000"/>
        </a:schemeClr>
      </a:solidFill>
      <a:ln w="9525" cap="rnd">
        <a:solidFill>
          <a:schemeClr val="dk1">
            <a:lumMod val="65000"/>
            <a:lumOff val="35000"/>
          </a:schemeClr>
        </a:solidFill>
        <a:round/>
      </a:ln>
    </cs:spPr>
  </cs:downBar>
  <cs:dropLine>
    <cs:lnRef idx="0"/>
    <cs:fillRef idx="0"/>
    <cs:effectRef idx="0"/>
    <cs:fontRef idx="minor">
      <a:schemeClr val="dk1"/>
    </cs:fontRef>
    <cs:spPr>
      <a:ln w="9525" cap="rnd">
        <a:solidFill>
          <a:schemeClr val="dk1">
            <a:lumMod val="35000"/>
            <a:lumOff val="65000"/>
          </a:schemeClr>
        </a:solidFill>
        <a:round/>
      </a:ln>
    </cs:spPr>
  </cs:dropLine>
  <cs:errorBar>
    <cs:lnRef idx="0"/>
    <cs:fillRef idx="0"/>
    <cs:effectRef idx="0"/>
    <cs:fontRef idx="minor">
      <a:schemeClr val="dk1"/>
    </cs:fontRef>
    <cs:spPr>
      <a:ln w="9525" cap="rnd">
        <a:solidFill>
          <a:schemeClr val="dk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dk1">
            <a:lumMod val="15000"/>
            <a:lumOff val="85000"/>
          </a:schemeClr>
        </a:solidFill>
        <a:round/>
      </a:ln>
    </cs:spPr>
  </cs:gridlineMajor>
  <cs:gridlineMinor>
    <cs:lnRef idx="0"/>
    <cs:fillRef idx="0"/>
    <cs:effectRef idx="0"/>
    <cs:fontRef idx="minor">
      <a:schemeClr val="dk1"/>
    </cs:fontRef>
    <cs:spPr>
      <a:ln w="9525" cap="flat" cmpd="sng" algn="ctr">
        <a:solidFill>
          <a:schemeClr val="dk1">
            <a:lumMod val="5000"/>
            <a:lumOff val="95000"/>
          </a:schemeClr>
        </a:solidFill>
        <a:round/>
      </a:ln>
    </cs:spPr>
  </cs:gridlineMinor>
  <cs:hiLoLine>
    <cs:lnRef idx="0"/>
    <cs:fillRef idx="0"/>
    <cs:effectRef idx="0"/>
    <cs:fontRef idx="minor">
      <a:schemeClr val="dk1"/>
    </cs:fontRef>
    <cs:spPr>
      <a:ln w="9525" cap="rnd">
        <a:solidFill>
          <a:schemeClr val="dk1">
            <a:lumMod val="35000"/>
            <a:lumOff val="65000"/>
          </a:schemeClr>
        </a:solidFill>
        <a:round/>
      </a:ln>
    </cs:spPr>
  </cs:hiLoLine>
  <cs:leaderLine>
    <cs:lnRef idx="0"/>
    <cs:fillRef idx="0"/>
    <cs:effectRef idx="0"/>
    <cs:fontRef idx="minor">
      <a:schemeClr val="dk1"/>
    </cs:fontRef>
    <cs:spPr>
      <a:ln w="9525" cap="rnd">
        <a:solidFill>
          <a:schemeClr val="dk1">
            <a:lumMod val="35000"/>
            <a:lumOff val="65000"/>
          </a:schemeClr>
        </a:solidFill>
        <a:round/>
      </a:ln>
    </cs:spPr>
  </cs:leaderLine>
  <cs:legend>
    <cs:lnRef idx="0"/>
    <cs:fillRef idx="0"/>
    <cs:effectRef idx="0"/>
    <cs:fontRef idx="minor">
      <a:schemeClr val="dk1">
        <a:lumMod val="65000"/>
        <a:lumOff val="35000"/>
      </a:schemeClr>
    </cs:fontRef>
    <cs:defRPr sz="1197" kern="1200" spc="0" baseline="0"/>
  </cs:legend>
  <cs:plotArea>
    <cs:lnRef idx="0"/>
    <cs:fillRef idx="0"/>
    <cs:effectRef idx="0"/>
    <cs:fontRef idx="minor">
      <a:schemeClr val="dk1"/>
    </cs:fontRef>
    <cs:spPr>
      <a:gradFill>
        <a:gsLst>
          <a:gs pos="100000">
            <a:schemeClr val="lt1">
              <a:lumMod val="95000"/>
            </a:schemeClr>
          </a:gs>
          <a:gs pos="0">
            <a:schemeClr val="lt1">
              <a:alpha val="0"/>
            </a:schemeClr>
          </a:gs>
        </a:gsLst>
        <a:lin ang="5400000" scaled="0"/>
      </a:gradFill>
    </cs:spPr>
  </cs:plotArea>
  <cs:plotArea3D>
    <cs:lnRef idx="0"/>
    <cs:fillRef idx="0"/>
    <cs:effectRef idx="0"/>
    <cs:fontRef idx="minor">
      <a:schemeClr val="dk1"/>
    </cs:fontRef>
  </cs:plotArea3D>
  <cs:seriesAxis>
    <cs:lnRef idx="0"/>
    <cs:fillRef idx="0"/>
    <cs:effectRef idx="0"/>
    <cs:fontRef idx="minor">
      <a:schemeClr val="dk1">
        <a:lumMod val="65000"/>
        <a:lumOff val="35000"/>
      </a:schemeClr>
    </cs:fontRef>
    <cs:spPr>
      <a:ln w="9525" cap="rnd">
        <a:solidFill>
          <a:schemeClr val="dk1">
            <a:lumMod val="20000"/>
            <a:lumOff val="80000"/>
          </a:schemeClr>
        </a:solidFill>
        <a:round/>
      </a:ln>
    </cs:spPr>
    <cs:defRPr sz="1197" kern="1200"/>
  </cs:seriesAxis>
  <cs:seriesLine>
    <cs:lnRef idx="0"/>
    <cs:fillRef idx="0"/>
    <cs:effectRef idx="0"/>
    <cs:fontRef idx="minor">
      <a:schemeClr val="dk1"/>
    </cs:fontRef>
    <cs:spPr>
      <a:ln w="9525" cap="rnd">
        <a:solidFill>
          <a:schemeClr val="dk1">
            <a:lumMod val="35000"/>
            <a:lumOff val="65000"/>
          </a:schemeClr>
        </a:solidFill>
        <a:round/>
      </a:ln>
    </cs:spPr>
  </cs:seriesLine>
  <cs:title>
    <cs:lnRef idx="0"/>
    <cs:fillRef idx="0"/>
    <cs:effectRef idx="0"/>
    <cs:fontRef idx="minor">
      <a:schemeClr val="dk1">
        <a:lumMod val="50000"/>
        <a:lumOff val="50000"/>
      </a:schemeClr>
    </cs:fontRef>
    <cs:defRPr sz="1862" kern="1200" cap="none" spc="20" baseline="0"/>
  </cs:title>
  <cs:trendline>
    <cs:lnRef idx="0">
      <cs:styleClr val="auto"/>
    </cs:lnRef>
    <cs:fillRef idx="0"/>
    <cs:effectRef idx="0"/>
    <cs:fontRef idx="minor">
      <a:schemeClr val="dk1"/>
    </cs:fontRef>
    <cs:spPr>
      <a:ln w="9525" cap="rnd">
        <a:solidFill>
          <a:schemeClr val="phClr"/>
        </a:solidFill>
      </a:ln>
    </cs:spPr>
  </cs:trendline>
  <cs:trendlineLabel>
    <cs:lnRef idx="0"/>
    <cs:fillRef idx="0"/>
    <cs:effectRef idx="0"/>
    <cs:fontRef idx="minor">
      <a:schemeClr val="dk1">
        <a:lumMod val="65000"/>
        <a:lumOff val="35000"/>
      </a:schemeClr>
    </cs:fontRef>
    <cs:defRPr sz="1197" kern="1200"/>
  </cs:trendlineLabel>
  <cs:upBar>
    <cs:lnRef idx="0"/>
    <cs:fillRef idx="0"/>
    <cs:effectRef idx="0"/>
    <cs:fontRef idx="minor">
      <a:schemeClr val="dk1"/>
    </cs:fontRef>
    <cs:spPr>
      <a:solidFill>
        <a:schemeClr val="lt1"/>
      </a:solidFill>
    </cs:spPr>
  </cs:upBar>
  <cs:valueAxis>
    <cs:lnRef idx="0"/>
    <cs:fillRef idx="0"/>
    <cs:effectRef idx="0"/>
    <cs:fontRef idx="minor">
      <a:schemeClr val="dk1">
        <a:lumMod val="65000"/>
        <a:lumOff val="35000"/>
      </a:schemeClr>
    </cs:fontRef>
    <cs:spPr>
      <a:ln w="9525" cap="rnd">
        <a:solidFill>
          <a:schemeClr val="dk1">
            <a:lumMod val="25000"/>
            <a:lumOff val="75000"/>
          </a:schemeClr>
        </a:solidFill>
        <a:round/>
      </a:ln>
    </cs:spPr>
    <cs:defRPr sz="1197" kern="1200" spc="0" baseline="0"/>
  </cs:valueAxis>
  <cs:wall>
    <cs:lnRef idx="0"/>
    <cs:fillRef idx="0"/>
    <cs:effectRef idx="0"/>
    <cs:fontRef idx="minor">
      <a:schemeClr val="dk1"/>
    </cs:fontRef>
  </cs:wall>
</cs:chartStyle>
</file>

<file path=ppt/charts/style20.xml><?xml version="1.0" encoding="utf-8"?>
<cs:chartStyle xmlns:cs="http://schemas.microsoft.com/office/drawing/2012/chartStyle" xmlns:a="http://schemas.openxmlformats.org/drawingml/2006/main" id="342">
  <cs:axisTitle>
    <cs:lnRef idx="0"/>
    <cs:fillRef idx="0"/>
    <cs:effectRef idx="0"/>
    <cs:fontRef idx="minor">
      <a:schemeClr val="tx1">
        <a:lumMod val="65000"/>
        <a:lumOff val="35000"/>
      </a:schemeClr>
    </cs:fontRef>
    <cs:defRPr sz="900"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34925" cap="rnd">
        <a:solidFill>
          <a:schemeClr val="phClr"/>
        </a:solidFill>
        <a:round/>
      </a:ln>
    </cs:spPr>
  </cs:dataPointLine>
  <cs:dataPointMarker>
    <cs:lnRef idx="0">
      <cs:styleClr val="auto"/>
    </cs:lnRef>
    <cs:fillRef idx="3">
      <cs:styleClr val="auto"/>
    </cs:fillRef>
    <cs:effectRef idx="3"/>
    <cs:fontRef idx="minor">
      <a:schemeClr val="tx1"/>
    </cs:fontRef>
    <cs:spPr>
      <a:ln w="9525">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600"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lt1"/>
    </cs:fontRef>
  </cs:wall>
</cs:chartStyle>
</file>

<file path=ppt/charts/style21.xml><?xml version="1.0" encoding="utf-8"?>
<cs:chartStyle xmlns:cs="http://schemas.microsoft.com/office/drawing/2012/chartStyle" xmlns:a="http://schemas.openxmlformats.org/drawingml/2006/main" id="325">
  <cs:axisTitle>
    <cs:lnRef idx="0"/>
    <cs:fillRef idx="0"/>
    <cs:effectRef idx="0"/>
    <cs:fontRef idx="minor">
      <a:schemeClr val="tx1">
        <a:lumMod val="50000"/>
        <a:lumOff val="50000"/>
      </a:schemeClr>
    </cs:fontRef>
    <cs:defRPr sz="1197" kern="1200" cap="all"/>
  </cs:axisTitle>
  <cs:categoryAxis>
    <cs:lnRef idx="0"/>
    <cs:fillRef idx="0"/>
    <cs:effectRef idx="0"/>
    <cs:fontRef idx="minor">
      <a:schemeClr val="tx1">
        <a:lumMod val="50000"/>
        <a:lumOff val="50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
  <cs:dataPoint3D>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3D>
  <cs:dataPointLine>
    <cs:lnRef idx="0">
      <cs:styleClr val="auto"/>
    </cs:lnRef>
    <cs:fillRef idx="2">
      <cs:styleClr val="auto"/>
    </cs:fillRef>
    <cs:effectRef idx="1"/>
    <cs:fontRef idx="minor">
      <a:schemeClr val="dk1"/>
    </cs:fontRef>
    <cs:spPr>
      <a:ln w="15875" cap="rnd">
        <a:solidFill>
          <a:schemeClr val="phClr"/>
        </a:solidFill>
        <a:round/>
      </a:ln>
    </cs:spPr>
  </cs:dataPointLine>
  <cs:dataPointMarker>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Marker>
  <cs:dataPointMarkerLayout symbol="circle" size="5"/>
  <cs:dataPointWireframe>
    <cs:lnRef idx="0">
      <cs:styleClr val="auto"/>
    </cs:lnRef>
    <cs:fillRef idx="2"/>
    <cs:effectRef idx="0"/>
    <cs:fontRef idx="minor">
      <a:schemeClr val="dk1"/>
    </cs:fontRef>
    <cs:spPr>
      <a:ln w="9525" cap="rnd">
        <a:solidFill>
          <a:schemeClr val="phClr"/>
        </a:solidFill>
        <a:round/>
      </a:ln>
    </cs:spPr>
  </cs:dataPointWireframe>
  <cs:dataTable>
    <cs:lnRef idx="0"/>
    <cs:fillRef idx="0"/>
    <cs:effectRef idx="0"/>
    <cs:fontRef idx="minor">
      <a:schemeClr val="tx1">
        <a:lumMod val="50000"/>
        <a:lumOff val="50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75000"/>
            <a:lumOff val="25000"/>
          </a:schemeClr>
        </a:solidFill>
      </a:ln>
    </cs:spPr>
  </cs:downBar>
  <cs:dropLine>
    <cs:lnRef idx="0"/>
    <cs:fillRef idx="0"/>
    <cs:effectRef idx="0"/>
    <cs:fontRef idx="minor">
      <a:schemeClr val="dk1"/>
    </cs:fontRef>
    <cs:spPr>
      <a:ln w="9525">
        <a:solidFill>
          <a:schemeClr val="tx1">
            <a:lumMod val="75000"/>
            <a:lumOff val="25000"/>
          </a:schemeClr>
        </a:solidFill>
      </a:ln>
    </cs:spPr>
  </cs:dropLine>
  <cs:errorBar>
    <cs:lnRef idx="0"/>
    <cs:fillRef idx="0"/>
    <cs:effectRef idx="0"/>
    <cs:fontRef idx="minor">
      <a:schemeClr val="dk1"/>
    </cs:fontRef>
    <cs:spPr>
      <a:ln w="9525">
        <a:solidFill>
          <a:schemeClr val="tx1">
            <a:lumMod val="50000"/>
            <a:lumOff val="50000"/>
          </a:schemeClr>
        </a:solidFill>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75000"/>
            <a:lumOff val="25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50000"/>
        <a:lumOff val="50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50000"/>
        <a:lumOff val="50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prstDash val="dash"/>
      </a:ln>
    </cs:spPr>
  </cs:seriesLine>
  <cs:title>
    <cs:lnRef idx="0"/>
    <cs:fillRef idx="0"/>
    <cs:effectRef idx="0"/>
    <cs:fontRef idx="minor">
      <a:schemeClr val="tx1">
        <a:lumMod val="50000"/>
        <a:lumOff val="50000"/>
      </a:schemeClr>
    </cs:fontRef>
    <cs:defRPr sz="1862" kern="1200" cap="none" spc="20" baseline="0"/>
  </cs:title>
  <cs:trendline>
    <cs:lnRef idx="0">
      <cs:styleClr val="auto"/>
    </cs:lnRef>
    <cs:fillRef idx="2"/>
    <cs:effectRef idx="0"/>
    <cs:fontRef idx="minor">
      <a:schemeClr val="dk1"/>
    </cs:fontRef>
    <cs:spPr>
      <a:ln w="9525" cap="rnd">
        <a:solidFill>
          <a:schemeClr val="phClr"/>
        </a:solidFill>
      </a:ln>
    </cs:spPr>
  </cs:trendline>
  <cs:trendlineLabel>
    <cs:lnRef idx="0"/>
    <cs:fillRef idx="0"/>
    <cs:effectRef idx="0"/>
    <cs:fontRef idx="minor">
      <a:schemeClr val="tx1">
        <a:lumMod val="50000"/>
        <a:lumOff val="50000"/>
      </a:schemeClr>
    </cs:fontRef>
    <cs:defRPr sz="1197"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50000"/>
        <a:lumOff val="50000"/>
      </a:schemeClr>
    </cs:fontRef>
    <cs:defRPr sz="1197" kern="1200"/>
  </cs:valueAxis>
  <cs:wall>
    <cs:lnRef idx="0"/>
    <cs:fillRef idx="0"/>
    <cs:effectRef idx="0"/>
    <cs:fontRef idx="minor">
      <a:schemeClr val="dk1"/>
    </cs:fontRef>
  </cs:wall>
</cs:chartStyle>
</file>

<file path=ppt/charts/style2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13658608-0E42-4E12-A562-1718551E92FC}" type="doc">
      <dgm:prSet loTypeId="urn:microsoft.com/office/officeart/2005/8/layout/cycle1" loCatId="cycle" qsTypeId="urn:microsoft.com/office/officeart/2005/8/quickstyle/simple1" qsCatId="simple" csTypeId="urn:microsoft.com/office/officeart/2005/8/colors/accent1_2" csCatId="accent1" phldr="1"/>
      <dgm:spPr/>
      <dgm:t>
        <a:bodyPr/>
        <a:lstStyle/>
        <a:p>
          <a:endParaRPr lang="en-US"/>
        </a:p>
      </dgm:t>
    </dgm:pt>
    <dgm:pt modelId="{D5E01F82-37E7-4EE8-B46F-E3B5E072E4F7}">
      <dgm:prSet phldrT="[Text]"/>
      <dgm:spPr/>
      <dgm:t>
        <a:bodyPr/>
        <a:lstStyle/>
        <a:p>
          <a:r>
            <a:rPr lang="en-US" dirty="0">
              <a:solidFill>
                <a:srgbClr val="8064A2"/>
              </a:solidFill>
              <a:latin typeface="+mn-lt"/>
            </a:rPr>
            <a:t>Inflação</a:t>
          </a:r>
        </a:p>
      </dgm:t>
    </dgm:pt>
    <dgm:pt modelId="{ED3DD88D-595A-4988-A369-71882F020EFB}" type="parTrans" cxnId="{7A644228-4743-4486-8941-4AE1DF8ACC1C}">
      <dgm:prSet/>
      <dgm:spPr/>
      <dgm:t>
        <a:bodyPr/>
        <a:lstStyle/>
        <a:p>
          <a:endParaRPr lang="en-US"/>
        </a:p>
      </dgm:t>
    </dgm:pt>
    <dgm:pt modelId="{99D42A6B-BE63-4FE6-9E64-3063B13766D7}" type="sibTrans" cxnId="{7A644228-4743-4486-8941-4AE1DF8ACC1C}">
      <dgm:prSet/>
      <dgm:spPr>
        <a:solidFill>
          <a:srgbClr val="8064A2"/>
        </a:solidFill>
      </dgm:spPr>
      <dgm:t>
        <a:bodyPr/>
        <a:lstStyle/>
        <a:p>
          <a:endParaRPr lang="en-US"/>
        </a:p>
      </dgm:t>
    </dgm:pt>
    <dgm:pt modelId="{FA0CAAC7-5A13-4775-97DD-A8B8536C479C}">
      <dgm:prSet phldrT="[Text]"/>
      <dgm:spPr/>
      <dgm:t>
        <a:bodyPr/>
        <a:lstStyle/>
        <a:p>
          <a:r>
            <a:rPr lang="en-US" b="0" dirty="0" err="1">
              <a:solidFill>
                <a:srgbClr val="8064A2"/>
              </a:solidFill>
              <a:latin typeface="+mn-lt"/>
            </a:rPr>
            <a:t>Expetativas</a:t>
          </a:r>
          <a:r>
            <a:rPr lang="en-US" b="0" dirty="0">
              <a:solidFill>
                <a:srgbClr val="8064A2"/>
              </a:solidFill>
              <a:latin typeface="+mn-lt"/>
            </a:rPr>
            <a:t> de </a:t>
          </a:r>
          <a:r>
            <a:rPr lang="en-US" b="0" dirty="0" err="1">
              <a:solidFill>
                <a:srgbClr val="8064A2"/>
              </a:solidFill>
              <a:latin typeface="+mn-lt"/>
            </a:rPr>
            <a:t>inflação</a:t>
          </a:r>
          <a:endParaRPr lang="en-US" b="0" dirty="0">
            <a:solidFill>
              <a:srgbClr val="8064A2"/>
            </a:solidFill>
            <a:latin typeface="+mn-lt"/>
          </a:endParaRPr>
        </a:p>
      </dgm:t>
    </dgm:pt>
    <dgm:pt modelId="{D87B44A8-D37D-4812-9800-8BAA5C947CF6}" type="parTrans" cxnId="{853F5815-2B2D-49EB-8A63-DF0D88CC5C92}">
      <dgm:prSet/>
      <dgm:spPr/>
      <dgm:t>
        <a:bodyPr/>
        <a:lstStyle/>
        <a:p>
          <a:endParaRPr lang="en-US"/>
        </a:p>
      </dgm:t>
    </dgm:pt>
    <dgm:pt modelId="{4B40FECA-7380-4E29-B41E-6C67F8D910FF}" type="sibTrans" cxnId="{853F5815-2B2D-49EB-8A63-DF0D88CC5C92}">
      <dgm:prSet/>
      <dgm:spPr>
        <a:solidFill>
          <a:srgbClr val="8064A2"/>
        </a:solidFill>
        <a:ln>
          <a:noFill/>
        </a:ln>
      </dgm:spPr>
      <dgm:t>
        <a:bodyPr/>
        <a:lstStyle/>
        <a:p>
          <a:endParaRPr lang="en-US"/>
        </a:p>
      </dgm:t>
    </dgm:pt>
    <dgm:pt modelId="{7762F736-6F62-4892-8980-FB80183FD169}" type="pres">
      <dgm:prSet presAssocID="{13658608-0E42-4E12-A562-1718551E92FC}" presName="cycle" presStyleCnt="0">
        <dgm:presLayoutVars>
          <dgm:dir/>
          <dgm:resizeHandles val="exact"/>
        </dgm:presLayoutVars>
      </dgm:prSet>
      <dgm:spPr/>
    </dgm:pt>
    <dgm:pt modelId="{EECAAC86-ADAB-4942-AC90-F9133A92EC21}" type="pres">
      <dgm:prSet presAssocID="{D5E01F82-37E7-4EE8-B46F-E3B5E072E4F7}" presName="dummy" presStyleCnt="0"/>
      <dgm:spPr/>
    </dgm:pt>
    <dgm:pt modelId="{4C68532E-225D-424E-BE74-8B2FC9644483}" type="pres">
      <dgm:prSet presAssocID="{D5E01F82-37E7-4EE8-B46F-E3B5E072E4F7}" presName="node" presStyleLbl="revTx" presStyleIdx="0" presStyleCnt="2" custScaleY="50577">
        <dgm:presLayoutVars>
          <dgm:bulletEnabled val="1"/>
        </dgm:presLayoutVars>
      </dgm:prSet>
      <dgm:spPr/>
    </dgm:pt>
    <dgm:pt modelId="{49FB7F88-98F9-48F7-A4BD-E1B063578AAB}" type="pres">
      <dgm:prSet presAssocID="{99D42A6B-BE63-4FE6-9E64-3063B13766D7}" presName="sibTrans" presStyleLbl="node1" presStyleIdx="0" presStyleCnt="2"/>
      <dgm:spPr/>
    </dgm:pt>
    <dgm:pt modelId="{5925C6E7-55A4-425D-A997-5AC70402D818}" type="pres">
      <dgm:prSet presAssocID="{FA0CAAC7-5A13-4775-97DD-A8B8536C479C}" presName="dummy" presStyleCnt="0"/>
      <dgm:spPr/>
    </dgm:pt>
    <dgm:pt modelId="{F71CB066-155A-4CC6-AC14-9D8A3D9E2AE0}" type="pres">
      <dgm:prSet presAssocID="{FA0CAAC7-5A13-4775-97DD-A8B8536C479C}" presName="node" presStyleLbl="revTx" presStyleIdx="1" presStyleCnt="2" custScaleY="45803">
        <dgm:presLayoutVars>
          <dgm:bulletEnabled val="1"/>
        </dgm:presLayoutVars>
      </dgm:prSet>
      <dgm:spPr/>
    </dgm:pt>
    <dgm:pt modelId="{578B2A37-8509-4C7B-A6C2-82A947B2D0F7}" type="pres">
      <dgm:prSet presAssocID="{4B40FECA-7380-4E29-B41E-6C67F8D910FF}" presName="sibTrans" presStyleLbl="node1" presStyleIdx="1" presStyleCnt="2"/>
      <dgm:spPr/>
    </dgm:pt>
  </dgm:ptLst>
  <dgm:cxnLst>
    <dgm:cxn modelId="{35C97814-7DF1-43DC-9939-CC50684D241A}" type="presOf" srcId="{13658608-0E42-4E12-A562-1718551E92FC}" destId="{7762F736-6F62-4892-8980-FB80183FD169}" srcOrd="0" destOrd="0" presId="urn:microsoft.com/office/officeart/2005/8/layout/cycle1"/>
    <dgm:cxn modelId="{853F5815-2B2D-49EB-8A63-DF0D88CC5C92}" srcId="{13658608-0E42-4E12-A562-1718551E92FC}" destId="{FA0CAAC7-5A13-4775-97DD-A8B8536C479C}" srcOrd="1" destOrd="0" parTransId="{D87B44A8-D37D-4812-9800-8BAA5C947CF6}" sibTransId="{4B40FECA-7380-4E29-B41E-6C67F8D910FF}"/>
    <dgm:cxn modelId="{87C04C16-BEBC-4FD0-9A0B-D31B39F27927}" type="presOf" srcId="{D5E01F82-37E7-4EE8-B46F-E3B5E072E4F7}" destId="{4C68532E-225D-424E-BE74-8B2FC9644483}" srcOrd="0" destOrd="0" presId="urn:microsoft.com/office/officeart/2005/8/layout/cycle1"/>
    <dgm:cxn modelId="{7A644228-4743-4486-8941-4AE1DF8ACC1C}" srcId="{13658608-0E42-4E12-A562-1718551E92FC}" destId="{D5E01F82-37E7-4EE8-B46F-E3B5E072E4F7}" srcOrd="0" destOrd="0" parTransId="{ED3DD88D-595A-4988-A369-71882F020EFB}" sibTransId="{99D42A6B-BE63-4FE6-9E64-3063B13766D7}"/>
    <dgm:cxn modelId="{CF95DCA9-D4E6-46FB-9BFF-BF903F8C505B}" type="presOf" srcId="{99D42A6B-BE63-4FE6-9E64-3063B13766D7}" destId="{49FB7F88-98F9-48F7-A4BD-E1B063578AAB}" srcOrd="0" destOrd="0" presId="urn:microsoft.com/office/officeart/2005/8/layout/cycle1"/>
    <dgm:cxn modelId="{0687F0AB-BFC7-4523-A105-6CADDCEB97E8}" type="presOf" srcId="{FA0CAAC7-5A13-4775-97DD-A8B8536C479C}" destId="{F71CB066-155A-4CC6-AC14-9D8A3D9E2AE0}" srcOrd="0" destOrd="0" presId="urn:microsoft.com/office/officeart/2005/8/layout/cycle1"/>
    <dgm:cxn modelId="{DBD856C5-D122-4D0F-9F17-BC6BCDC4120A}" type="presOf" srcId="{4B40FECA-7380-4E29-B41E-6C67F8D910FF}" destId="{578B2A37-8509-4C7B-A6C2-82A947B2D0F7}" srcOrd="0" destOrd="0" presId="urn:microsoft.com/office/officeart/2005/8/layout/cycle1"/>
    <dgm:cxn modelId="{460A3A0D-94A9-4654-B46A-FC4207248586}" type="presParOf" srcId="{7762F736-6F62-4892-8980-FB80183FD169}" destId="{EECAAC86-ADAB-4942-AC90-F9133A92EC21}" srcOrd="0" destOrd="0" presId="urn:microsoft.com/office/officeart/2005/8/layout/cycle1"/>
    <dgm:cxn modelId="{4A4266AF-05BC-4F53-9249-8886825162F5}" type="presParOf" srcId="{7762F736-6F62-4892-8980-FB80183FD169}" destId="{4C68532E-225D-424E-BE74-8B2FC9644483}" srcOrd="1" destOrd="0" presId="urn:microsoft.com/office/officeart/2005/8/layout/cycle1"/>
    <dgm:cxn modelId="{DFEBF4C0-2964-4EEF-8357-EF6859521B12}" type="presParOf" srcId="{7762F736-6F62-4892-8980-FB80183FD169}" destId="{49FB7F88-98F9-48F7-A4BD-E1B063578AAB}" srcOrd="2" destOrd="0" presId="urn:microsoft.com/office/officeart/2005/8/layout/cycle1"/>
    <dgm:cxn modelId="{6D4A869F-89AE-46CA-BED4-7F3705E2E305}" type="presParOf" srcId="{7762F736-6F62-4892-8980-FB80183FD169}" destId="{5925C6E7-55A4-425D-A997-5AC70402D818}" srcOrd="3" destOrd="0" presId="urn:microsoft.com/office/officeart/2005/8/layout/cycle1"/>
    <dgm:cxn modelId="{C2199422-5D62-4EAC-941D-AB2C647F899F}" type="presParOf" srcId="{7762F736-6F62-4892-8980-FB80183FD169}" destId="{F71CB066-155A-4CC6-AC14-9D8A3D9E2AE0}" srcOrd="4" destOrd="0" presId="urn:microsoft.com/office/officeart/2005/8/layout/cycle1"/>
    <dgm:cxn modelId="{F881D941-ADBD-4F21-B823-F15804DFD4C2}" type="presParOf" srcId="{7762F736-6F62-4892-8980-FB80183FD169}" destId="{578B2A37-8509-4C7B-A6C2-82A947B2D0F7}" srcOrd="5" destOrd="0" presId="urn:microsoft.com/office/officeart/2005/8/layout/cycle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13658608-0E42-4E12-A562-1718551E92FC}" type="doc">
      <dgm:prSet loTypeId="urn:microsoft.com/office/officeart/2005/8/layout/cycle1" loCatId="cycle" qsTypeId="urn:microsoft.com/office/officeart/2005/8/quickstyle/simple1" qsCatId="simple" csTypeId="urn:microsoft.com/office/officeart/2005/8/colors/accent1_2" csCatId="accent1" phldr="1"/>
      <dgm:spPr/>
      <dgm:t>
        <a:bodyPr/>
        <a:lstStyle/>
        <a:p>
          <a:endParaRPr lang="en-US"/>
        </a:p>
      </dgm:t>
    </dgm:pt>
    <dgm:pt modelId="{D5E01F82-37E7-4EE8-B46F-E3B5E072E4F7}">
      <dgm:prSet phldrT="[Text]"/>
      <dgm:spPr/>
      <dgm:t>
        <a:bodyPr/>
        <a:lstStyle/>
        <a:p>
          <a:r>
            <a:rPr lang="en-US" dirty="0">
              <a:solidFill>
                <a:srgbClr val="8064A2"/>
              </a:solidFill>
              <a:latin typeface="+mn-lt"/>
            </a:rPr>
            <a:t>Inflação</a:t>
          </a:r>
        </a:p>
      </dgm:t>
    </dgm:pt>
    <dgm:pt modelId="{ED3DD88D-595A-4988-A369-71882F020EFB}" type="parTrans" cxnId="{7A644228-4743-4486-8941-4AE1DF8ACC1C}">
      <dgm:prSet/>
      <dgm:spPr/>
      <dgm:t>
        <a:bodyPr/>
        <a:lstStyle/>
        <a:p>
          <a:endParaRPr lang="en-US"/>
        </a:p>
      </dgm:t>
    </dgm:pt>
    <dgm:pt modelId="{99D42A6B-BE63-4FE6-9E64-3063B13766D7}" type="sibTrans" cxnId="{7A644228-4743-4486-8941-4AE1DF8ACC1C}">
      <dgm:prSet/>
      <dgm:spPr>
        <a:solidFill>
          <a:srgbClr val="8064A2"/>
        </a:solidFill>
      </dgm:spPr>
      <dgm:t>
        <a:bodyPr/>
        <a:lstStyle/>
        <a:p>
          <a:endParaRPr lang="en-US"/>
        </a:p>
      </dgm:t>
    </dgm:pt>
    <dgm:pt modelId="{FA0CAAC7-5A13-4775-97DD-A8B8536C479C}">
      <dgm:prSet phldrT="[Text]"/>
      <dgm:spPr/>
      <dgm:t>
        <a:bodyPr/>
        <a:lstStyle/>
        <a:p>
          <a:r>
            <a:rPr lang="en-US" b="0" dirty="0" err="1">
              <a:solidFill>
                <a:srgbClr val="8064A2"/>
              </a:solidFill>
              <a:latin typeface="+mn-lt"/>
            </a:rPr>
            <a:t>Expetativas</a:t>
          </a:r>
          <a:r>
            <a:rPr lang="en-US" b="0" dirty="0">
              <a:solidFill>
                <a:srgbClr val="8064A2"/>
              </a:solidFill>
              <a:latin typeface="+mn-lt"/>
            </a:rPr>
            <a:t> de </a:t>
          </a:r>
          <a:r>
            <a:rPr lang="en-US" b="0" dirty="0" err="1">
              <a:solidFill>
                <a:srgbClr val="8064A2"/>
              </a:solidFill>
              <a:latin typeface="+mn-lt"/>
            </a:rPr>
            <a:t>inflação</a:t>
          </a:r>
          <a:endParaRPr lang="en-US" b="0" dirty="0">
            <a:solidFill>
              <a:srgbClr val="8064A2"/>
            </a:solidFill>
            <a:latin typeface="+mn-lt"/>
          </a:endParaRPr>
        </a:p>
      </dgm:t>
    </dgm:pt>
    <dgm:pt modelId="{D87B44A8-D37D-4812-9800-8BAA5C947CF6}" type="parTrans" cxnId="{853F5815-2B2D-49EB-8A63-DF0D88CC5C92}">
      <dgm:prSet/>
      <dgm:spPr/>
      <dgm:t>
        <a:bodyPr/>
        <a:lstStyle/>
        <a:p>
          <a:endParaRPr lang="en-US"/>
        </a:p>
      </dgm:t>
    </dgm:pt>
    <dgm:pt modelId="{4B40FECA-7380-4E29-B41E-6C67F8D910FF}" type="sibTrans" cxnId="{853F5815-2B2D-49EB-8A63-DF0D88CC5C92}">
      <dgm:prSet/>
      <dgm:spPr>
        <a:solidFill>
          <a:srgbClr val="8064A2"/>
        </a:solidFill>
      </dgm:spPr>
      <dgm:t>
        <a:bodyPr/>
        <a:lstStyle/>
        <a:p>
          <a:endParaRPr lang="en-US"/>
        </a:p>
      </dgm:t>
    </dgm:pt>
    <dgm:pt modelId="{7762F736-6F62-4892-8980-FB80183FD169}" type="pres">
      <dgm:prSet presAssocID="{13658608-0E42-4E12-A562-1718551E92FC}" presName="cycle" presStyleCnt="0">
        <dgm:presLayoutVars>
          <dgm:dir/>
          <dgm:resizeHandles val="exact"/>
        </dgm:presLayoutVars>
      </dgm:prSet>
      <dgm:spPr/>
    </dgm:pt>
    <dgm:pt modelId="{EECAAC86-ADAB-4942-AC90-F9133A92EC21}" type="pres">
      <dgm:prSet presAssocID="{D5E01F82-37E7-4EE8-B46F-E3B5E072E4F7}" presName="dummy" presStyleCnt="0"/>
      <dgm:spPr/>
    </dgm:pt>
    <dgm:pt modelId="{4C68532E-225D-424E-BE74-8B2FC9644483}" type="pres">
      <dgm:prSet presAssocID="{D5E01F82-37E7-4EE8-B46F-E3B5E072E4F7}" presName="node" presStyleLbl="revTx" presStyleIdx="0" presStyleCnt="2" custScaleY="50577">
        <dgm:presLayoutVars>
          <dgm:bulletEnabled val="1"/>
        </dgm:presLayoutVars>
      </dgm:prSet>
      <dgm:spPr/>
    </dgm:pt>
    <dgm:pt modelId="{49FB7F88-98F9-48F7-A4BD-E1B063578AAB}" type="pres">
      <dgm:prSet presAssocID="{99D42A6B-BE63-4FE6-9E64-3063B13766D7}" presName="sibTrans" presStyleLbl="node1" presStyleIdx="0" presStyleCnt="2"/>
      <dgm:spPr/>
    </dgm:pt>
    <dgm:pt modelId="{5925C6E7-55A4-425D-A997-5AC70402D818}" type="pres">
      <dgm:prSet presAssocID="{FA0CAAC7-5A13-4775-97DD-A8B8536C479C}" presName="dummy" presStyleCnt="0"/>
      <dgm:spPr/>
    </dgm:pt>
    <dgm:pt modelId="{F71CB066-155A-4CC6-AC14-9D8A3D9E2AE0}" type="pres">
      <dgm:prSet presAssocID="{FA0CAAC7-5A13-4775-97DD-A8B8536C479C}" presName="node" presStyleLbl="revTx" presStyleIdx="1" presStyleCnt="2" custScaleY="45803">
        <dgm:presLayoutVars>
          <dgm:bulletEnabled val="1"/>
        </dgm:presLayoutVars>
      </dgm:prSet>
      <dgm:spPr/>
    </dgm:pt>
    <dgm:pt modelId="{578B2A37-8509-4C7B-A6C2-82A947B2D0F7}" type="pres">
      <dgm:prSet presAssocID="{4B40FECA-7380-4E29-B41E-6C67F8D910FF}" presName="sibTrans" presStyleLbl="node1" presStyleIdx="1" presStyleCnt="2"/>
      <dgm:spPr/>
    </dgm:pt>
  </dgm:ptLst>
  <dgm:cxnLst>
    <dgm:cxn modelId="{35C97814-7DF1-43DC-9939-CC50684D241A}" type="presOf" srcId="{13658608-0E42-4E12-A562-1718551E92FC}" destId="{7762F736-6F62-4892-8980-FB80183FD169}" srcOrd="0" destOrd="0" presId="urn:microsoft.com/office/officeart/2005/8/layout/cycle1"/>
    <dgm:cxn modelId="{853F5815-2B2D-49EB-8A63-DF0D88CC5C92}" srcId="{13658608-0E42-4E12-A562-1718551E92FC}" destId="{FA0CAAC7-5A13-4775-97DD-A8B8536C479C}" srcOrd="1" destOrd="0" parTransId="{D87B44A8-D37D-4812-9800-8BAA5C947CF6}" sibTransId="{4B40FECA-7380-4E29-B41E-6C67F8D910FF}"/>
    <dgm:cxn modelId="{87C04C16-BEBC-4FD0-9A0B-D31B39F27927}" type="presOf" srcId="{D5E01F82-37E7-4EE8-B46F-E3B5E072E4F7}" destId="{4C68532E-225D-424E-BE74-8B2FC9644483}" srcOrd="0" destOrd="0" presId="urn:microsoft.com/office/officeart/2005/8/layout/cycle1"/>
    <dgm:cxn modelId="{7A644228-4743-4486-8941-4AE1DF8ACC1C}" srcId="{13658608-0E42-4E12-A562-1718551E92FC}" destId="{D5E01F82-37E7-4EE8-B46F-E3B5E072E4F7}" srcOrd="0" destOrd="0" parTransId="{ED3DD88D-595A-4988-A369-71882F020EFB}" sibTransId="{99D42A6B-BE63-4FE6-9E64-3063B13766D7}"/>
    <dgm:cxn modelId="{CF95DCA9-D4E6-46FB-9BFF-BF903F8C505B}" type="presOf" srcId="{99D42A6B-BE63-4FE6-9E64-3063B13766D7}" destId="{49FB7F88-98F9-48F7-A4BD-E1B063578AAB}" srcOrd="0" destOrd="0" presId="urn:microsoft.com/office/officeart/2005/8/layout/cycle1"/>
    <dgm:cxn modelId="{0687F0AB-BFC7-4523-A105-6CADDCEB97E8}" type="presOf" srcId="{FA0CAAC7-5A13-4775-97DD-A8B8536C479C}" destId="{F71CB066-155A-4CC6-AC14-9D8A3D9E2AE0}" srcOrd="0" destOrd="0" presId="urn:microsoft.com/office/officeart/2005/8/layout/cycle1"/>
    <dgm:cxn modelId="{DBD856C5-D122-4D0F-9F17-BC6BCDC4120A}" type="presOf" srcId="{4B40FECA-7380-4E29-B41E-6C67F8D910FF}" destId="{578B2A37-8509-4C7B-A6C2-82A947B2D0F7}" srcOrd="0" destOrd="0" presId="urn:microsoft.com/office/officeart/2005/8/layout/cycle1"/>
    <dgm:cxn modelId="{460A3A0D-94A9-4654-B46A-FC4207248586}" type="presParOf" srcId="{7762F736-6F62-4892-8980-FB80183FD169}" destId="{EECAAC86-ADAB-4942-AC90-F9133A92EC21}" srcOrd="0" destOrd="0" presId="urn:microsoft.com/office/officeart/2005/8/layout/cycle1"/>
    <dgm:cxn modelId="{4A4266AF-05BC-4F53-9249-8886825162F5}" type="presParOf" srcId="{7762F736-6F62-4892-8980-FB80183FD169}" destId="{4C68532E-225D-424E-BE74-8B2FC9644483}" srcOrd="1" destOrd="0" presId="urn:microsoft.com/office/officeart/2005/8/layout/cycle1"/>
    <dgm:cxn modelId="{DFEBF4C0-2964-4EEF-8357-EF6859521B12}" type="presParOf" srcId="{7762F736-6F62-4892-8980-FB80183FD169}" destId="{49FB7F88-98F9-48F7-A4BD-E1B063578AAB}" srcOrd="2" destOrd="0" presId="urn:microsoft.com/office/officeart/2005/8/layout/cycle1"/>
    <dgm:cxn modelId="{6D4A869F-89AE-46CA-BED4-7F3705E2E305}" type="presParOf" srcId="{7762F736-6F62-4892-8980-FB80183FD169}" destId="{5925C6E7-55A4-425D-A997-5AC70402D818}" srcOrd="3" destOrd="0" presId="urn:microsoft.com/office/officeart/2005/8/layout/cycle1"/>
    <dgm:cxn modelId="{C2199422-5D62-4EAC-941D-AB2C647F899F}" type="presParOf" srcId="{7762F736-6F62-4892-8980-FB80183FD169}" destId="{F71CB066-155A-4CC6-AC14-9D8A3D9E2AE0}" srcOrd="4" destOrd="0" presId="urn:microsoft.com/office/officeart/2005/8/layout/cycle1"/>
    <dgm:cxn modelId="{F881D941-ADBD-4F21-B823-F15804DFD4C2}" type="presParOf" srcId="{7762F736-6F62-4892-8980-FB80183FD169}" destId="{578B2A37-8509-4C7B-A6C2-82A947B2D0F7}" srcOrd="5" destOrd="0" presId="urn:microsoft.com/office/officeart/2005/8/layout/cycle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13658608-0E42-4E12-A562-1718551E92FC}" type="doc">
      <dgm:prSet loTypeId="urn:microsoft.com/office/officeart/2005/8/layout/cycle1" loCatId="cycle" qsTypeId="urn:microsoft.com/office/officeart/2005/8/quickstyle/simple1" qsCatId="simple" csTypeId="urn:microsoft.com/office/officeart/2005/8/colors/accent1_2" csCatId="accent1" phldr="1"/>
      <dgm:spPr/>
      <dgm:t>
        <a:bodyPr/>
        <a:lstStyle/>
        <a:p>
          <a:endParaRPr lang="en-US"/>
        </a:p>
      </dgm:t>
    </dgm:pt>
    <dgm:pt modelId="{D5E01F82-37E7-4EE8-B46F-E3B5E072E4F7}">
      <dgm:prSet phldrT="[Text]"/>
      <dgm:spPr/>
      <dgm:t>
        <a:bodyPr/>
        <a:lstStyle/>
        <a:p>
          <a:r>
            <a:rPr lang="en-US" dirty="0">
              <a:solidFill>
                <a:srgbClr val="8064A2"/>
              </a:solidFill>
              <a:latin typeface="+mn-lt"/>
            </a:rPr>
            <a:t>Inflação</a:t>
          </a:r>
        </a:p>
      </dgm:t>
    </dgm:pt>
    <dgm:pt modelId="{ED3DD88D-595A-4988-A369-71882F020EFB}" type="parTrans" cxnId="{7A644228-4743-4486-8941-4AE1DF8ACC1C}">
      <dgm:prSet/>
      <dgm:spPr/>
      <dgm:t>
        <a:bodyPr/>
        <a:lstStyle/>
        <a:p>
          <a:endParaRPr lang="en-US"/>
        </a:p>
      </dgm:t>
    </dgm:pt>
    <dgm:pt modelId="{99D42A6B-BE63-4FE6-9E64-3063B13766D7}" type="sibTrans" cxnId="{7A644228-4743-4486-8941-4AE1DF8ACC1C}">
      <dgm:prSet/>
      <dgm:spPr>
        <a:solidFill>
          <a:srgbClr val="8064A2"/>
        </a:solidFill>
      </dgm:spPr>
      <dgm:t>
        <a:bodyPr/>
        <a:lstStyle/>
        <a:p>
          <a:endParaRPr lang="en-US"/>
        </a:p>
      </dgm:t>
    </dgm:pt>
    <dgm:pt modelId="{FA0CAAC7-5A13-4775-97DD-A8B8536C479C}">
      <dgm:prSet phldrT="[Text]"/>
      <dgm:spPr/>
      <dgm:t>
        <a:bodyPr/>
        <a:lstStyle/>
        <a:p>
          <a:r>
            <a:rPr lang="en-US" b="0" dirty="0" err="1">
              <a:solidFill>
                <a:srgbClr val="8064A2"/>
              </a:solidFill>
              <a:latin typeface="+mn-lt"/>
            </a:rPr>
            <a:t>Expetativas</a:t>
          </a:r>
          <a:r>
            <a:rPr lang="en-US" b="0" dirty="0">
              <a:solidFill>
                <a:srgbClr val="8064A2"/>
              </a:solidFill>
              <a:latin typeface="+mn-lt"/>
            </a:rPr>
            <a:t> de </a:t>
          </a:r>
          <a:r>
            <a:rPr lang="en-US" b="0" dirty="0" err="1">
              <a:solidFill>
                <a:srgbClr val="8064A2"/>
              </a:solidFill>
              <a:latin typeface="+mn-lt"/>
            </a:rPr>
            <a:t>inflação</a:t>
          </a:r>
          <a:endParaRPr lang="en-US" b="0" dirty="0">
            <a:solidFill>
              <a:srgbClr val="8064A2"/>
            </a:solidFill>
            <a:latin typeface="+mn-lt"/>
          </a:endParaRPr>
        </a:p>
      </dgm:t>
    </dgm:pt>
    <dgm:pt modelId="{D87B44A8-D37D-4812-9800-8BAA5C947CF6}" type="parTrans" cxnId="{853F5815-2B2D-49EB-8A63-DF0D88CC5C92}">
      <dgm:prSet/>
      <dgm:spPr/>
      <dgm:t>
        <a:bodyPr/>
        <a:lstStyle/>
        <a:p>
          <a:endParaRPr lang="en-US"/>
        </a:p>
      </dgm:t>
    </dgm:pt>
    <dgm:pt modelId="{4B40FECA-7380-4E29-B41E-6C67F8D910FF}" type="sibTrans" cxnId="{853F5815-2B2D-49EB-8A63-DF0D88CC5C92}">
      <dgm:prSet/>
      <dgm:spPr>
        <a:solidFill>
          <a:srgbClr val="8064A2"/>
        </a:solidFill>
      </dgm:spPr>
      <dgm:t>
        <a:bodyPr/>
        <a:lstStyle/>
        <a:p>
          <a:endParaRPr lang="en-US"/>
        </a:p>
      </dgm:t>
    </dgm:pt>
    <dgm:pt modelId="{7762F736-6F62-4892-8980-FB80183FD169}" type="pres">
      <dgm:prSet presAssocID="{13658608-0E42-4E12-A562-1718551E92FC}" presName="cycle" presStyleCnt="0">
        <dgm:presLayoutVars>
          <dgm:dir/>
          <dgm:resizeHandles val="exact"/>
        </dgm:presLayoutVars>
      </dgm:prSet>
      <dgm:spPr/>
    </dgm:pt>
    <dgm:pt modelId="{EECAAC86-ADAB-4942-AC90-F9133A92EC21}" type="pres">
      <dgm:prSet presAssocID="{D5E01F82-37E7-4EE8-B46F-E3B5E072E4F7}" presName="dummy" presStyleCnt="0"/>
      <dgm:spPr/>
    </dgm:pt>
    <dgm:pt modelId="{4C68532E-225D-424E-BE74-8B2FC9644483}" type="pres">
      <dgm:prSet presAssocID="{D5E01F82-37E7-4EE8-B46F-E3B5E072E4F7}" presName="node" presStyleLbl="revTx" presStyleIdx="0" presStyleCnt="2" custScaleY="50577">
        <dgm:presLayoutVars>
          <dgm:bulletEnabled val="1"/>
        </dgm:presLayoutVars>
      </dgm:prSet>
      <dgm:spPr/>
    </dgm:pt>
    <dgm:pt modelId="{49FB7F88-98F9-48F7-A4BD-E1B063578AAB}" type="pres">
      <dgm:prSet presAssocID="{99D42A6B-BE63-4FE6-9E64-3063B13766D7}" presName="sibTrans" presStyleLbl="node1" presStyleIdx="0" presStyleCnt="2"/>
      <dgm:spPr/>
    </dgm:pt>
    <dgm:pt modelId="{5925C6E7-55A4-425D-A997-5AC70402D818}" type="pres">
      <dgm:prSet presAssocID="{FA0CAAC7-5A13-4775-97DD-A8B8536C479C}" presName="dummy" presStyleCnt="0"/>
      <dgm:spPr/>
    </dgm:pt>
    <dgm:pt modelId="{F71CB066-155A-4CC6-AC14-9D8A3D9E2AE0}" type="pres">
      <dgm:prSet presAssocID="{FA0CAAC7-5A13-4775-97DD-A8B8536C479C}" presName="node" presStyleLbl="revTx" presStyleIdx="1" presStyleCnt="2" custScaleY="45803">
        <dgm:presLayoutVars>
          <dgm:bulletEnabled val="1"/>
        </dgm:presLayoutVars>
      </dgm:prSet>
      <dgm:spPr/>
    </dgm:pt>
    <dgm:pt modelId="{578B2A37-8509-4C7B-A6C2-82A947B2D0F7}" type="pres">
      <dgm:prSet presAssocID="{4B40FECA-7380-4E29-B41E-6C67F8D910FF}" presName="sibTrans" presStyleLbl="node1" presStyleIdx="1" presStyleCnt="2"/>
      <dgm:spPr/>
    </dgm:pt>
  </dgm:ptLst>
  <dgm:cxnLst>
    <dgm:cxn modelId="{35C97814-7DF1-43DC-9939-CC50684D241A}" type="presOf" srcId="{13658608-0E42-4E12-A562-1718551E92FC}" destId="{7762F736-6F62-4892-8980-FB80183FD169}" srcOrd="0" destOrd="0" presId="urn:microsoft.com/office/officeart/2005/8/layout/cycle1"/>
    <dgm:cxn modelId="{853F5815-2B2D-49EB-8A63-DF0D88CC5C92}" srcId="{13658608-0E42-4E12-A562-1718551E92FC}" destId="{FA0CAAC7-5A13-4775-97DD-A8B8536C479C}" srcOrd="1" destOrd="0" parTransId="{D87B44A8-D37D-4812-9800-8BAA5C947CF6}" sibTransId="{4B40FECA-7380-4E29-B41E-6C67F8D910FF}"/>
    <dgm:cxn modelId="{87C04C16-BEBC-4FD0-9A0B-D31B39F27927}" type="presOf" srcId="{D5E01F82-37E7-4EE8-B46F-E3B5E072E4F7}" destId="{4C68532E-225D-424E-BE74-8B2FC9644483}" srcOrd="0" destOrd="0" presId="urn:microsoft.com/office/officeart/2005/8/layout/cycle1"/>
    <dgm:cxn modelId="{7A644228-4743-4486-8941-4AE1DF8ACC1C}" srcId="{13658608-0E42-4E12-A562-1718551E92FC}" destId="{D5E01F82-37E7-4EE8-B46F-E3B5E072E4F7}" srcOrd="0" destOrd="0" parTransId="{ED3DD88D-595A-4988-A369-71882F020EFB}" sibTransId="{99D42A6B-BE63-4FE6-9E64-3063B13766D7}"/>
    <dgm:cxn modelId="{CF95DCA9-D4E6-46FB-9BFF-BF903F8C505B}" type="presOf" srcId="{99D42A6B-BE63-4FE6-9E64-3063B13766D7}" destId="{49FB7F88-98F9-48F7-A4BD-E1B063578AAB}" srcOrd="0" destOrd="0" presId="urn:microsoft.com/office/officeart/2005/8/layout/cycle1"/>
    <dgm:cxn modelId="{0687F0AB-BFC7-4523-A105-6CADDCEB97E8}" type="presOf" srcId="{FA0CAAC7-5A13-4775-97DD-A8B8536C479C}" destId="{F71CB066-155A-4CC6-AC14-9D8A3D9E2AE0}" srcOrd="0" destOrd="0" presId="urn:microsoft.com/office/officeart/2005/8/layout/cycle1"/>
    <dgm:cxn modelId="{DBD856C5-D122-4D0F-9F17-BC6BCDC4120A}" type="presOf" srcId="{4B40FECA-7380-4E29-B41E-6C67F8D910FF}" destId="{578B2A37-8509-4C7B-A6C2-82A947B2D0F7}" srcOrd="0" destOrd="0" presId="urn:microsoft.com/office/officeart/2005/8/layout/cycle1"/>
    <dgm:cxn modelId="{460A3A0D-94A9-4654-B46A-FC4207248586}" type="presParOf" srcId="{7762F736-6F62-4892-8980-FB80183FD169}" destId="{EECAAC86-ADAB-4942-AC90-F9133A92EC21}" srcOrd="0" destOrd="0" presId="urn:microsoft.com/office/officeart/2005/8/layout/cycle1"/>
    <dgm:cxn modelId="{4A4266AF-05BC-4F53-9249-8886825162F5}" type="presParOf" srcId="{7762F736-6F62-4892-8980-FB80183FD169}" destId="{4C68532E-225D-424E-BE74-8B2FC9644483}" srcOrd="1" destOrd="0" presId="urn:microsoft.com/office/officeart/2005/8/layout/cycle1"/>
    <dgm:cxn modelId="{DFEBF4C0-2964-4EEF-8357-EF6859521B12}" type="presParOf" srcId="{7762F736-6F62-4892-8980-FB80183FD169}" destId="{49FB7F88-98F9-48F7-A4BD-E1B063578AAB}" srcOrd="2" destOrd="0" presId="urn:microsoft.com/office/officeart/2005/8/layout/cycle1"/>
    <dgm:cxn modelId="{6D4A869F-89AE-46CA-BED4-7F3705E2E305}" type="presParOf" srcId="{7762F736-6F62-4892-8980-FB80183FD169}" destId="{5925C6E7-55A4-425D-A997-5AC70402D818}" srcOrd="3" destOrd="0" presId="urn:microsoft.com/office/officeart/2005/8/layout/cycle1"/>
    <dgm:cxn modelId="{C2199422-5D62-4EAC-941D-AB2C647F899F}" type="presParOf" srcId="{7762F736-6F62-4892-8980-FB80183FD169}" destId="{F71CB066-155A-4CC6-AC14-9D8A3D9E2AE0}" srcOrd="4" destOrd="0" presId="urn:microsoft.com/office/officeart/2005/8/layout/cycle1"/>
    <dgm:cxn modelId="{F881D941-ADBD-4F21-B823-F15804DFD4C2}" type="presParOf" srcId="{7762F736-6F62-4892-8980-FB80183FD169}" destId="{578B2A37-8509-4C7B-A6C2-82A947B2D0F7}" srcOrd="5" destOrd="0" presId="urn:microsoft.com/office/officeart/2005/8/layout/cycle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C68532E-225D-424E-BE74-8B2FC9644483}">
      <dsp:nvSpPr>
        <dsp:cNvPr id="0" name=""/>
        <dsp:cNvSpPr/>
      </dsp:nvSpPr>
      <dsp:spPr>
        <a:xfrm>
          <a:off x="2313264" y="900239"/>
          <a:ext cx="1162252" cy="58783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ctr" anchorCtr="0">
          <a:noAutofit/>
        </a:bodyPr>
        <a:lstStyle/>
        <a:p>
          <a:pPr marL="0" lvl="0" indent="0" algn="ctr" defTabSz="666750">
            <a:lnSpc>
              <a:spcPct val="90000"/>
            </a:lnSpc>
            <a:spcBef>
              <a:spcPct val="0"/>
            </a:spcBef>
            <a:spcAft>
              <a:spcPct val="35000"/>
            </a:spcAft>
            <a:buNone/>
          </a:pPr>
          <a:r>
            <a:rPr lang="en-US" sz="1500" kern="1200" dirty="0">
              <a:solidFill>
                <a:srgbClr val="8064A2"/>
              </a:solidFill>
              <a:latin typeface="+mn-lt"/>
            </a:rPr>
            <a:t>Inflação</a:t>
          </a:r>
        </a:p>
      </dsp:txBody>
      <dsp:txXfrm>
        <a:off x="2313264" y="900239"/>
        <a:ext cx="1162252" cy="587832"/>
      </dsp:txXfrm>
    </dsp:sp>
    <dsp:sp modelId="{49FB7F88-98F9-48F7-A4BD-E1B063578AAB}">
      <dsp:nvSpPr>
        <dsp:cNvPr id="0" name=""/>
        <dsp:cNvSpPr/>
      </dsp:nvSpPr>
      <dsp:spPr>
        <a:xfrm>
          <a:off x="749451" y="-1076"/>
          <a:ext cx="2390465" cy="2390465"/>
        </a:xfrm>
        <a:prstGeom prst="circularArrow">
          <a:avLst>
            <a:gd name="adj1" fmla="val 9481"/>
            <a:gd name="adj2" fmla="val 684788"/>
            <a:gd name="adj3" fmla="val 9138637"/>
            <a:gd name="adj4" fmla="val 1081677"/>
            <a:gd name="adj5" fmla="val 11061"/>
          </a:avLst>
        </a:prstGeom>
        <a:solidFill>
          <a:srgbClr val="8064A2"/>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71CB066-155A-4CC6-AC14-9D8A3D9E2AE0}">
      <dsp:nvSpPr>
        <dsp:cNvPr id="0" name=""/>
        <dsp:cNvSpPr/>
      </dsp:nvSpPr>
      <dsp:spPr>
        <a:xfrm>
          <a:off x="413850" y="927982"/>
          <a:ext cx="1162252" cy="5323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ctr" anchorCtr="0">
          <a:noAutofit/>
        </a:bodyPr>
        <a:lstStyle/>
        <a:p>
          <a:pPr marL="0" lvl="0" indent="0" algn="ctr" defTabSz="666750">
            <a:lnSpc>
              <a:spcPct val="90000"/>
            </a:lnSpc>
            <a:spcBef>
              <a:spcPct val="0"/>
            </a:spcBef>
            <a:spcAft>
              <a:spcPct val="35000"/>
            </a:spcAft>
            <a:buNone/>
          </a:pPr>
          <a:r>
            <a:rPr lang="en-US" sz="1500" b="0" kern="1200" dirty="0" err="1">
              <a:solidFill>
                <a:srgbClr val="8064A2"/>
              </a:solidFill>
              <a:latin typeface="+mn-lt"/>
            </a:rPr>
            <a:t>Expetativas</a:t>
          </a:r>
          <a:r>
            <a:rPr lang="en-US" sz="1500" b="0" kern="1200" dirty="0">
              <a:solidFill>
                <a:srgbClr val="8064A2"/>
              </a:solidFill>
              <a:latin typeface="+mn-lt"/>
            </a:rPr>
            <a:t> de </a:t>
          </a:r>
          <a:r>
            <a:rPr lang="en-US" sz="1500" b="0" kern="1200" dirty="0" err="1">
              <a:solidFill>
                <a:srgbClr val="8064A2"/>
              </a:solidFill>
              <a:latin typeface="+mn-lt"/>
            </a:rPr>
            <a:t>inflação</a:t>
          </a:r>
          <a:endParaRPr lang="en-US" sz="1500" b="0" kern="1200" dirty="0">
            <a:solidFill>
              <a:srgbClr val="8064A2"/>
            </a:solidFill>
            <a:latin typeface="+mn-lt"/>
          </a:endParaRPr>
        </a:p>
      </dsp:txBody>
      <dsp:txXfrm>
        <a:off x="413850" y="927982"/>
        <a:ext cx="1162252" cy="532346"/>
      </dsp:txXfrm>
    </dsp:sp>
    <dsp:sp modelId="{578B2A37-8509-4C7B-A6C2-82A947B2D0F7}">
      <dsp:nvSpPr>
        <dsp:cNvPr id="0" name=""/>
        <dsp:cNvSpPr/>
      </dsp:nvSpPr>
      <dsp:spPr>
        <a:xfrm>
          <a:off x="749451" y="-1076"/>
          <a:ext cx="2390465" cy="2390465"/>
        </a:xfrm>
        <a:prstGeom prst="circularArrow">
          <a:avLst>
            <a:gd name="adj1" fmla="val 9481"/>
            <a:gd name="adj2" fmla="val 684788"/>
            <a:gd name="adj3" fmla="val 19833535"/>
            <a:gd name="adj4" fmla="val 11776575"/>
            <a:gd name="adj5" fmla="val 11061"/>
          </a:avLst>
        </a:prstGeom>
        <a:solidFill>
          <a:srgbClr val="8064A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C68532E-225D-424E-BE74-8B2FC9644483}">
      <dsp:nvSpPr>
        <dsp:cNvPr id="0" name=""/>
        <dsp:cNvSpPr/>
      </dsp:nvSpPr>
      <dsp:spPr>
        <a:xfrm>
          <a:off x="2313264" y="900239"/>
          <a:ext cx="1162252" cy="58783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ctr" anchorCtr="0">
          <a:noAutofit/>
        </a:bodyPr>
        <a:lstStyle/>
        <a:p>
          <a:pPr marL="0" lvl="0" indent="0" algn="ctr" defTabSz="666750">
            <a:lnSpc>
              <a:spcPct val="90000"/>
            </a:lnSpc>
            <a:spcBef>
              <a:spcPct val="0"/>
            </a:spcBef>
            <a:spcAft>
              <a:spcPct val="35000"/>
            </a:spcAft>
            <a:buNone/>
          </a:pPr>
          <a:r>
            <a:rPr lang="en-US" sz="1500" kern="1200" dirty="0">
              <a:solidFill>
                <a:srgbClr val="8064A2"/>
              </a:solidFill>
              <a:latin typeface="+mn-lt"/>
            </a:rPr>
            <a:t>Inflação</a:t>
          </a:r>
        </a:p>
      </dsp:txBody>
      <dsp:txXfrm>
        <a:off x="2313264" y="900239"/>
        <a:ext cx="1162252" cy="587832"/>
      </dsp:txXfrm>
    </dsp:sp>
    <dsp:sp modelId="{49FB7F88-98F9-48F7-A4BD-E1B063578AAB}">
      <dsp:nvSpPr>
        <dsp:cNvPr id="0" name=""/>
        <dsp:cNvSpPr/>
      </dsp:nvSpPr>
      <dsp:spPr>
        <a:xfrm>
          <a:off x="749451" y="-1076"/>
          <a:ext cx="2390465" cy="2390465"/>
        </a:xfrm>
        <a:prstGeom prst="circularArrow">
          <a:avLst>
            <a:gd name="adj1" fmla="val 9481"/>
            <a:gd name="adj2" fmla="val 684788"/>
            <a:gd name="adj3" fmla="val 9138637"/>
            <a:gd name="adj4" fmla="val 1081677"/>
            <a:gd name="adj5" fmla="val 11061"/>
          </a:avLst>
        </a:prstGeom>
        <a:solidFill>
          <a:srgbClr val="8064A2"/>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71CB066-155A-4CC6-AC14-9D8A3D9E2AE0}">
      <dsp:nvSpPr>
        <dsp:cNvPr id="0" name=""/>
        <dsp:cNvSpPr/>
      </dsp:nvSpPr>
      <dsp:spPr>
        <a:xfrm>
          <a:off x="413850" y="927982"/>
          <a:ext cx="1162252" cy="5323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ctr" anchorCtr="0">
          <a:noAutofit/>
        </a:bodyPr>
        <a:lstStyle/>
        <a:p>
          <a:pPr marL="0" lvl="0" indent="0" algn="ctr" defTabSz="666750">
            <a:lnSpc>
              <a:spcPct val="90000"/>
            </a:lnSpc>
            <a:spcBef>
              <a:spcPct val="0"/>
            </a:spcBef>
            <a:spcAft>
              <a:spcPct val="35000"/>
            </a:spcAft>
            <a:buNone/>
          </a:pPr>
          <a:r>
            <a:rPr lang="en-US" sz="1500" b="0" kern="1200" dirty="0" err="1">
              <a:solidFill>
                <a:srgbClr val="8064A2"/>
              </a:solidFill>
              <a:latin typeface="+mn-lt"/>
            </a:rPr>
            <a:t>Expetativas</a:t>
          </a:r>
          <a:r>
            <a:rPr lang="en-US" sz="1500" b="0" kern="1200" dirty="0">
              <a:solidFill>
                <a:srgbClr val="8064A2"/>
              </a:solidFill>
              <a:latin typeface="+mn-lt"/>
            </a:rPr>
            <a:t> de </a:t>
          </a:r>
          <a:r>
            <a:rPr lang="en-US" sz="1500" b="0" kern="1200" dirty="0" err="1">
              <a:solidFill>
                <a:srgbClr val="8064A2"/>
              </a:solidFill>
              <a:latin typeface="+mn-lt"/>
            </a:rPr>
            <a:t>inflação</a:t>
          </a:r>
          <a:endParaRPr lang="en-US" sz="1500" b="0" kern="1200" dirty="0">
            <a:solidFill>
              <a:srgbClr val="8064A2"/>
            </a:solidFill>
            <a:latin typeface="+mn-lt"/>
          </a:endParaRPr>
        </a:p>
      </dsp:txBody>
      <dsp:txXfrm>
        <a:off x="413850" y="927982"/>
        <a:ext cx="1162252" cy="532346"/>
      </dsp:txXfrm>
    </dsp:sp>
    <dsp:sp modelId="{578B2A37-8509-4C7B-A6C2-82A947B2D0F7}">
      <dsp:nvSpPr>
        <dsp:cNvPr id="0" name=""/>
        <dsp:cNvSpPr/>
      </dsp:nvSpPr>
      <dsp:spPr>
        <a:xfrm>
          <a:off x="749451" y="-1076"/>
          <a:ext cx="2390465" cy="2390465"/>
        </a:xfrm>
        <a:prstGeom prst="circularArrow">
          <a:avLst>
            <a:gd name="adj1" fmla="val 9481"/>
            <a:gd name="adj2" fmla="val 684788"/>
            <a:gd name="adj3" fmla="val 19833535"/>
            <a:gd name="adj4" fmla="val 11776575"/>
            <a:gd name="adj5" fmla="val 11061"/>
          </a:avLst>
        </a:prstGeom>
        <a:solidFill>
          <a:srgbClr val="8064A2"/>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C68532E-225D-424E-BE74-8B2FC9644483}">
      <dsp:nvSpPr>
        <dsp:cNvPr id="0" name=""/>
        <dsp:cNvSpPr/>
      </dsp:nvSpPr>
      <dsp:spPr>
        <a:xfrm>
          <a:off x="2313264" y="900239"/>
          <a:ext cx="1162252" cy="58783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ctr" anchorCtr="0">
          <a:noAutofit/>
        </a:bodyPr>
        <a:lstStyle/>
        <a:p>
          <a:pPr marL="0" lvl="0" indent="0" algn="ctr" defTabSz="666750">
            <a:lnSpc>
              <a:spcPct val="90000"/>
            </a:lnSpc>
            <a:spcBef>
              <a:spcPct val="0"/>
            </a:spcBef>
            <a:spcAft>
              <a:spcPct val="35000"/>
            </a:spcAft>
            <a:buNone/>
          </a:pPr>
          <a:r>
            <a:rPr lang="en-US" sz="1500" kern="1200" dirty="0">
              <a:solidFill>
                <a:srgbClr val="8064A2"/>
              </a:solidFill>
              <a:latin typeface="+mn-lt"/>
            </a:rPr>
            <a:t>Inflação</a:t>
          </a:r>
        </a:p>
      </dsp:txBody>
      <dsp:txXfrm>
        <a:off x="2313264" y="900239"/>
        <a:ext cx="1162252" cy="587832"/>
      </dsp:txXfrm>
    </dsp:sp>
    <dsp:sp modelId="{49FB7F88-98F9-48F7-A4BD-E1B063578AAB}">
      <dsp:nvSpPr>
        <dsp:cNvPr id="0" name=""/>
        <dsp:cNvSpPr/>
      </dsp:nvSpPr>
      <dsp:spPr>
        <a:xfrm>
          <a:off x="749451" y="-1076"/>
          <a:ext cx="2390465" cy="2390465"/>
        </a:xfrm>
        <a:prstGeom prst="circularArrow">
          <a:avLst>
            <a:gd name="adj1" fmla="val 9481"/>
            <a:gd name="adj2" fmla="val 684788"/>
            <a:gd name="adj3" fmla="val 9138637"/>
            <a:gd name="adj4" fmla="val 1081677"/>
            <a:gd name="adj5" fmla="val 11061"/>
          </a:avLst>
        </a:prstGeom>
        <a:solidFill>
          <a:srgbClr val="8064A2"/>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71CB066-155A-4CC6-AC14-9D8A3D9E2AE0}">
      <dsp:nvSpPr>
        <dsp:cNvPr id="0" name=""/>
        <dsp:cNvSpPr/>
      </dsp:nvSpPr>
      <dsp:spPr>
        <a:xfrm>
          <a:off x="413850" y="927982"/>
          <a:ext cx="1162252" cy="5323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9050" tIns="19050" rIns="19050" bIns="19050" numCol="1" spcCol="1270" anchor="ctr" anchorCtr="0">
          <a:noAutofit/>
        </a:bodyPr>
        <a:lstStyle/>
        <a:p>
          <a:pPr marL="0" lvl="0" indent="0" algn="ctr" defTabSz="666750">
            <a:lnSpc>
              <a:spcPct val="90000"/>
            </a:lnSpc>
            <a:spcBef>
              <a:spcPct val="0"/>
            </a:spcBef>
            <a:spcAft>
              <a:spcPct val="35000"/>
            </a:spcAft>
            <a:buNone/>
          </a:pPr>
          <a:r>
            <a:rPr lang="en-US" sz="1500" b="0" kern="1200" dirty="0" err="1">
              <a:solidFill>
                <a:srgbClr val="8064A2"/>
              </a:solidFill>
              <a:latin typeface="+mn-lt"/>
            </a:rPr>
            <a:t>Expetativas</a:t>
          </a:r>
          <a:r>
            <a:rPr lang="en-US" sz="1500" b="0" kern="1200" dirty="0">
              <a:solidFill>
                <a:srgbClr val="8064A2"/>
              </a:solidFill>
              <a:latin typeface="+mn-lt"/>
            </a:rPr>
            <a:t> de </a:t>
          </a:r>
          <a:r>
            <a:rPr lang="en-US" sz="1500" b="0" kern="1200" dirty="0" err="1">
              <a:solidFill>
                <a:srgbClr val="8064A2"/>
              </a:solidFill>
              <a:latin typeface="+mn-lt"/>
            </a:rPr>
            <a:t>inflação</a:t>
          </a:r>
          <a:endParaRPr lang="en-US" sz="1500" b="0" kern="1200" dirty="0">
            <a:solidFill>
              <a:srgbClr val="8064A2"/>
            </a:solidFill>
            <a:latin typeface="+mn-lt"/>
          </a:endParaRPr>
        </a:p>
      </dsp:txBody>
      <dsp:txXfrm>
        <a:off x="413850" y="927982"/>
        <a:ext cx="1162252" cy="532346"/>
      </dsp:txXfrm>
    </dsp:sp>
    <dsp:sp modelId="{578B2A37-8509-4C7B-A6C2-82A947B2D0F7}">
      <dsp:nvSpPr>
        <dsp:cNvPr id="0" name=""/>
        <dsp:cNvSpPr/>
      </dsp:nvSpPr>
      <dsp:spPr>
        <a:xfrm>
          <a:off x="749451" y="-1076"/>
          <a:ext cx="2390465" cy="2390465"/>
        </a:xfrm>
        <a:prstGeom prst="circularArrow">
          <a:avLst>
            <a:gd name="adj1" fmla="val 9481"/>
            <a:gd name="adj2" fmla="val 684788"/>
            <a:gd name="adj3" fmla="val 19833535"/>
            <a:gd name="adj4" fmla="val 11776575"/>
            <a:gd name="adj5" fmla="val 11061"/>
          </a:avLst>
        </a:prstGeom>
        <a:solidFill>
          <a:srgbClr val="8064A2"/>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Tree>
</dsp:drawing>
</file>

<file path=ppt/diagrams/layout1.xml><?xml version="1.0" encoding="utf-8"?>
<dgm:layoutDef xmlns:dgm="http://schemas.openxmlformats.org/drawingml/2006/diagram" xmlns:a="http://schemas.openxmlformats.org/drawingml/2006/main" uniqueId="urn:microsoft.com/office/officeart/2005/8/layout/cycle1">
  <dgm:title val=""/>
  <dgm:desc val=""/>
  <dgm:catLst>
    <dgm:cat type="cycle" pri="2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alg type="cycle">
          <dgm:param type="stAng" val="0"/>
          <dgm:param type="spanAng" val="360"/>
        </dgm:alg>
      </dgm:if>
      <dgm:else name="Name2">
        <dgm:alg type="cycle">
          <dgm:param type="stAng" val="0"/>
          <dgm:param type="spanAng" val="-360"/>
        </dgm:alg>
      </dgm:else>
    </dgm:choose>
    <dgm:shape xmlns:r="http://schemas.openxmlformats.org/officeDocument/2006/relationships" r:blip="">
      <dgm:adjLst/>
    </dgm:shape>
    <dgm:presOf/>
    <dgm:choose name="Name3">
      <dgm:if name="Name4" func="var" arg="dir" op="equ" val="norm">
        <dgm:constrLst>
          <dgm:constr type="diam" val="1"/>
          <dgm:constr type="w" for="ch" forName="node" refType="w"/>
          <dgm:constr type="w" for="ch" ptType="sibTrans" refType="w" refFor="ch" refForName="node" fact="0.5"/>
          <dgm:constr type="h" for="ch" ptType="sibTrans" op="equ"/>
          <dgm:constr type="diam" for="ch" ptType="sibTrans" refType="diam" op="equ"/>
          <dgm:constr type="sibSp" refType="w" refFor="ch" refForName="node" fact="0.15"/>
          <dgm:constr type="w" for="ch" forName="dummy" refType="sibSp" fact="2.8"/>
          <dgm:constr type="primFontSz" for="ch" forName="node" op="equ" val="65"/>
        </dgm:constrLst>
      </dgm:if>
      <dgm:else name="Name5">
        <dgm:constrLst>
          <dgm:constr type="diam" val="1"/>
          <dgm:constr type="w" for="ch" forName="node" refType="w"/>
          <dgm:constr type="w" for="ch" ptType="sibTrans" refType="w" refFor="ch" refForName="node" fact="0.5"/>
          <dgm:constr type="h" for="ch" ptType="sibTrans" op="equ"/>
          <dgm:constr type="diam" for="ch" ptType="sibTrans" refType="diam" op="equ" fact="-1"/>
          <dgm:constr type="sibSp" refType="w" refFor="ch" refForName="node" fact="0.15"/>
          <dgm:constr type="w" for="ch" forName="dummy" refType="sibSp" fact="2.8"/>
          <dgm:constr type="primFontSz" for="ch" forName="node" op="equ" val="65"/>
        </dgm:constrLst>
      </dgm:else>
    </dgm:choose>
    <dgm:ruleLst>
      <dgm:rule type="diam" val="INF" fact="NaN" max="NaN"/>
    </dgm:ruleLst>
    <dgm:forEach name="nodesForEach" axis="ch" ptType="node">
      <dgm:choose name="Name6">
        <dgm:if name="Name7" axis="par ch" ptType="doc node" func="cnt" op="gt" val="1">
          <dgm:layoutNode name="dummy">
            <dgm:alg type="sp"/>
            <dgm:shape xmlns:r="http://schemas.openxmlformats.org/officeDocument/2006/relationships" r:blip="">
              <dgm:adjLst/>
            </dgm:shape>
            <dgm:presOf/>
            <dgm:constrLst>
              <dgm:constr type="h" refType="w"/>
            </dgm:constrLst>
            <dgm:ruleLst/>
          </dgm:layoutNode>
        </dgm:if>
        <dgm:else name="Name8"/>
      </dgm:choose>
      <dgm:layoutNode name="node" styleLbl="revTx">
        <dgm:varLst>
          <dgm:bulletEnabled val="1"/>
        </dgm:varLst>
        <dgm:alg type="tx">
          <dgm:param type="txAnchorVertCh" val="mid"/>
        </dgm:alg>
        <dgm:shape xmlns:r="http://schemas.openxmlformats.org/officeDocument/2006/relationships" type="rect" r:blip="">
          <dgm:adjLst/>
        </dgm:shape>
        <dgm:presOf axis="desOrSelf" ptType="node"/>
        <dgm:constrLst>
          <dgm:constr type="h" refType="w"/>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9">
        <dgm:if name="Name10" axis="par ch" ptType="doc node" func="cnt" op="gt" val="1">
          <dgm:forEach name="Name11" axis="followSib" ptType="sibTrans" hideLastTrans="0" cnt="1">
            <dgm:layoutNode name="sibTrans" styleLbl="node1">
              <dgm:alg type="conn">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begPad"/>
                <dgm:constr type="endPad"/>
              </dgm:constrLst>
              <dgm:ruleLst/>
            </dgm:layoutNode>
          </dgm:forEach>
        </dgm:if>
        <dgm:else name="Name12"/>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cycle1">
  <dgm:title val=""/>
  <dgm:desc val=""/>
  <dgm:catLst>
    <dgm:cat type="cycle" pri="2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alg type="cycle">
          <dgm:param type="stAng" val="0"/>
          <dgm:param type="spanAng" val="360"/>
        </dgm:alg>
      </dgm:if>
      <dgm:else name="Name2">
        <dgm:alg type="cycle">
          <dgm:param type="stAng" val="0"/>
          <dgm:param type="spanAng" val="-360"/>
        </dgm:alg>
      </dgm:else>
    </dgm:choose>
    <dgm:shape xmlns:r="http://schemas.openxmlformats.org/officeDocument/2006/relationships" r:blip="">
      <dgm:adjLst/>
    </dgm:shape>
    <dgm:presOf/>
    <dgm:choose name="Name3">
      <dgm:if name="Name4" func="var" arg="dir" op="equ" val="norm">
        <dgm:constrLst>
          <dgm:constr type="diam" val="1"/>
          <dgm:constr type="w" for="ch" forName="node" refType="w"/>
          <dgm:constr type="w" for="ch" ptType="sibTrans" refType="w" refFor="ch" refForName="node" fact="0.5"/>
          <dgm:constr type="h" for="ch" ptType="sibTrans" op="equ"/>
          <dgm:constr type="diam" for="ch" ptType="sibTrans" refType="diam" op="equ"/>
          <dgm:constr type="sibSp" refType="w" refFor="ch" refForName="node" fact="0.15"/>
          <dgm:constr type="w" for="ch" forName="dummy" refType="sibSp" fact="2.8"/>
          <dgm:constr type="primFontSz" for="ch" forName="node" op="equ" val="65"/>
        </dgm:constrLst>
      </dgm:if>
      <dgm:else name="Name5">
        <dgm:constrLst>
          <dgm:constr type="diam" val="1"/>
          <dgm:constr type="w" for="ch" forName="node" refType="w"/>
          <dgm:constr type="w" for="ch" ptType="sibTrans" refType="w" refFor="ch" refForName="node" fact="0.5"/>
          <dgm:constr type="h" for="ch" ptType="sibTrans" op="equ"/>
          <dgm:constr type="diam" for="ch" ptType="sibTrans" refType="diam" op="equ" fact="-1"/>
          <dgm:constr type="sibSp" refType="w" refFor="ch" refForName="node" fact="0.15"/>
          <dgm:constr type="w" for="ch" forName="dummy" refType="sibSp" fact="2.8"/>
          <dgm:constr type="primFontSz" for="ch" forName="node" op="equ" val="65"/>
        </dgm:constrLst>
      </dgm:else>
    </dgm:choose>
    <dgm:ruleLst>
      <dgm:rule type="diam" val="INF" fact="NaN" max="NaN"/>
    </dgm:ruleLst>
    <dgm:forEach name="nodesForEach" axis="ch" ptType="node">
      <dgm:choose name="Name6">
        <dgm:if name="Name7" axis="par ch" ptType="doc node" func="cnt" op="gt" val="1">
          <dgm:layoutNode name="dummy">
            <dgm:alg type="sp"/>
            <dgm:shape xmlns:r="http://schemas.openxmlformats.org/officeDocument/2006/relationships" r:blip="">
              <dgm:adjLst/>
            </dgm:shape>
            <dgm:presOf/>
            <dgm:constrLst>
              <dgm:constr type="h" refType="w"/>
            </dgm:constrLst>
            <dgm:ruleLst/>
          </dgm:layoutNode>
        </dgm:if>
        <dgm:else name="Name8"/>
      </dgm:choose>
      <dgm:layoutNode name="node" styleLbl="revTx">
        <dgm:varLst>
          <dgm:bulletEnabled val="1"/>
        </dgm:varLst>
        <dgm:alg type="tx">
          <dgm:param type="txAnchorVertCh" val="mid"/>
        </dgm:alg>
        <dgm:shape xmlns:r="http://schemas.openxmlformats.org/officeDocument/2006/relationships" type="rect" r:blip="">
          <dgm:adjLst/>
        </dgm:shape>
        <dgm:presOf axis="desOrSelf" ptType="node"/>
        <dgm:constrLst>
          <dgm:constr type="h" refType="w"/>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9">
        <dgm:if name="Name10" axis="par ch" ptType="doc node" func="cnt" op="gt" val="1">
          <dgm:forEach name="Name11" axis="followSib" ptType="sibTrans" hideLastTrans="0" cnt="1">
            <dgm:layoutNode name="sibTrans" styleLbl="node1">
              <dgm:alg type="conn">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begPad"/>
                <dgm:constr type="endPad"/>
              </dgm:constrLst>
              <dgm:ruleLst/>
            </dgm:layoutNode>
          </dgm:forEach>
        </dgm:if>
        <dgm:else name="Name12"/>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cycle1">
  <dgm:title val=""/>
  <dgm:desc val=""/>
  <dgm:catLst>
    <dgm:cat type="cycle" pri="2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alg type="cycle">
          <dgm:param type="stAng" val="0"/>
          <dgm:param type="spanAng" val="360"/>
        </dgm:alg>
      </dgm:if>
      <dgm:else name="Name2">
        <dgm:alg type="cycle">
          <dgm:param type="stAng" val="0"/>
          <dgm:param type="spanAng" val="-360"/>
        </dgm:alg>
      </dgm:else>
    </dgm:choose>
    <dgm:shape xmlns:r="http://schemas.openxmlformats.org/officeDocument/2006/relationships" r:blip="">
      <dgm:adjLst/>
    </dgm:shape>
    <dgm:presOf/>
    <dgm:choose name="Name3">
      <dgm:if name="Name4" func="var" arg="dir" op="equ" val="norm">
        <dgm:constrLst>
          <dgm:constr type="diam" val="1"/>
          <dgm:constr type="w" for="ch" forName="node" refType="w"/>
          <dgm:constr type="w" for="ch" ptType="sibTrans" refType="w" refFor="ch" refForName="node" fact="0.5"/>
          <dgm:constr type="h" for="ch" ptType="sibTrans" op="equ"/>
          <dgm:constr type="diam" for="ch" ptType="sibTrans" refType="diam" op="equ"/>
          <dgm:constr type="sibSp" refType="w" refFor="ch" refForName="node" fact="0.15"/>
          <dgm:constr type="w" for="ch" forName="dummy" refType="sibSp" fact="2.8"/>
          <dgm:constr type="primFontSz" for="ch" forName="node" op="equ" val="65"/>
        </dgm:constrLst>
      </dgm:if>
      <dgm:else name="Name5">
        <dgm:constrLst>
          <dgm:constr type="diam" val="1"/>
          <dgm:constr type="w" for="ch" forName="node" refType="w"/>
          <dgm:constr type="w" for="ch" ptType="sibTrans" refType="w" refFor="ch" refForName="node" fact="0.5"/>
          <dgm:constr type="h" for="ch" ptType="sibTrans" op="equ"/>
          <dgm:constr type="diam" for="ch" ptType="sibTrans" refType="diam" op="equ" fact="-1"/>
          <dgm:constr type="sibSp" refType="w" refFor="ch" refForName="node" fact="0.15"/>
          <dgm:constr type="w" for="ch" forName="dummy" refType="sibSp" fact="2.8"/>
          <dgm:constr type="primFontSz" for="ch" forName="node" op="equ" val="65"/>
        </dgm:constrLst>
      </dgm:else>
    </dgm:choose>
    <dgm:ruleLst>
      <dgm:rule type="diam" val="INF" fact="NaN" max="NaN"/>
    </dgm:ruleLst>
    <dgm:forEach name="nodesForEach" axis="ch" ptType="node">
      <dgm:choose name="Name6">
        <dgm:if name="Name7" axis="par ch" ptType="doc node" func="cnt" op="gt" val="1">
          <dgm:layoutNode name="dummy">
            <dgm:alg type="sp"/>
            <dgm:shape xmlns:r="http://schemas.openxmlformats.org/officeDocument/2006/relationships" r:blip="">
              <dgm:adjLst/>
            </dgm:shape>
            <dgm:presOf/>
            <dgm:constrLst>
              <dgm:constr type="h" refType="w"/>
            </dgm:constrLst>
            <dgm:ruleLst/>
          </dgm:layoutNode>
        </dgm:if>
        <dgm:else name="Name8"/>
      </dgm:choose>
      <dgm:layoutNode name="node" styleLbl="revTx">
        <dgm:varLst>
          <dgm:bulletEnabled val="1"/>
        </dgm:varLst>
        <dgm:alg type="tx">
          <dgm:param type="txAnchorVertCh" val="mid"/>
        </dgm:alg>
        <dgm:shape xmlns:r="http://schemas.openxmlformats.org/officeDocument/2006/relationships" type="rect" r:blip="">
          <dgm:adjLst/>
        </dgm:shape>
        <dgm:presOf axis="desOrSelf" ptType="node"/>
        <dgm:constrLst>
          <dgm:constr type="h" refType="w"/>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9">
        <dgm:if name="Name10" axis="par ch" ptType="doc node" func="cnt" op="gt" val="1">
          <dgm:forEach name="Name11" axis="followSib" ptType="sibTrans" hideLastTrans="0" cnt="1">
            <dgm:layoutNode name="sibTrans" styleLbl="node1">
              <dgm:alg type="conn">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begPad"/>
                <dgm:constr type="endPad"/>
              </dgm:constrLst>
              <dgm:ruleLst/>
            </dgm:layoutNode>
          </dgm:forEach>
        </dgm:if>
        <dgm:else name="Name12"/>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0.00395</cdr:x>
      <cdr:y>0</cdr:y>
    </cdr:from>
    <cdr:to>
      <cdr:x>0.00395</cdr:x>
      <cdr:y>0</cdr:y>
    </cdr:to>
    <cdr:grpSp>
      <cdr:nvGrpSpPr>
        <cdr:cNvPr id="7169" name="Group 1">
          <a:extLst xmlns:a="http://schemas.openxmlformats.org/drawingml/2006/main">
            <a:ext uri="{FF2B5EF4-FFF2-40B4-BE49-F238E27FC236}">
              <a16:creationId xmlns:a16="http://schemas.microsoft.com/office/drawing/2014/main" id="{5E1B1681-1FDC-4305-AA0D-3B5C91AA9A3E}"/>
            </a:ext>
          </a:extLst>
        </cdr:cNvPr>
        <cdr:cNvGrpSpPr>
          <a:grpSpLocks xmlns:a="http://schemas.openxmlformats.org/drawingml/2006/main"/>
        </cdr:cNvGrpSpPr>
      </cdr:nvGrpSpPr>
      <cdr:grpSpPr bwMode="auto">
        <a:xfrm xmlns:a="http://schemas.openxmlformats.org/drawingml/2006/main">
          <a:off x="39722" y="0"/>
          <a:ext cx="0" cy="0"/>
          <a:chOff x="39722" y="0"/>
          <a:chExt cx="0" cy="0"/>
        </a:xfrm>
      </cdr:grpSpPr>
    </cdr:grpSp>
  </cdr:relSizeAnchor>
</c:userShapes>
</file>

<file path=ppt/drawings/drawing2.xml><?xml version="1.0" encoding="utf-8"?>
<c:userShapes xmlns:c="http://schemas.openxmlformats.org/drawingml/2006/chart">
  <cdr:relSizeAnchor xmlns:cdr="http://schemas.openxmlformats.org/drawingml/2006/chartDrawing">
    <cdr:from>
      <cdr:x>0.00395</cdr:x>
      <cdr:y>0</cdr:y>
    </cdr:from>
    <cdr:to>
      <cdr:x>0.00395</cdr:x>
      <cdr:y>0</cdr:y>
    </cdr:to>
    <cdr:grpSp>
      <cdr:nvGrpSpPr>
        <cdr:cNvPr id="7169" name="Group 1">
          <a:extLst xmlns:a="http://schemas.openxmlformats.org/drawingml/2006/main">
            <a:ext uri="{FF2B5EF4-FFF2-40B4-BE49-F238E27FC236}">
              <a16:creationId xmlns:a16="http://schemas.microsoft.com/office/drawing/2014/main" id="{0B2A1589-5772-4D44-B7B3-8F694A17D65B}"/>
            </a:ext>
          </a:extLst>
        </cdr:cNvPr>
        <cdr:cNvGrpSpPr>
          <a:grpSpLocks xmlns:a="http://schemas.openxmlformats.org/drawingml/2006/main"/>
        </cdr:cNvGrpSpPr>
      </cdr:nvGrpSpPr>
      <cdr:grpSpPr bwMode="auto">
        <a:xfrm xmlns:a="http://schemas.openxmlformats.org/drawingml/2006/main">
          <a:off x="39758" y="0"/>
          <a:ext cx="0" cy="0"/>
          <a:chOff x="39758" y="0"/>
          <a:chExt cx="0" cy="0"/>
        </a:xfrm>
      </cdr:grpSpPr>
    </cdr:grpSp>
  </cdr:relSizeAnchor>
</c:userShapes>
</file>

<file path=ppt/drawings/drawing3.xml><?xml version="1.0" encoding="utf-8"?>
<c:userShapes xmlns:c="http://schemas.openxmlformats.org/drawingml/2006/chart">
  <cdr:relSizeAnchor xmlns:cdr="http://schemas.openxmlformats.org/drawingml/2006/chartDrawing">
    <cdr:from>
      <cdr:x>0.21407</cdr:x>
      <cdr:y>0</cdr:y>
    </cdr:from>
    <cdr:to>
      <cdr:x>0.78593</cdr:x>
      <cdr:y>0.10734</cdr:y>
    </cdr:to>
    <cdr:sp macro="" textlink="">
      <cdr:nvSpPr>
        <cdr:cNvPr id="5" name="Retângulo 4"/>
        <cdr:cNvSpPr/>
      </cdr:nvSpPr>
      <cdr:spPr>
        <a:xfrm xmlns:a="http://schemas.openxmlformats.org/drawingml/2006/main">
          <a:off x="1423234" y="0"/>
          <a:ext cx="3801853" cy="553998"/>
        </a:xfrm>
        <a:prstGeom xmlns:a="http://schemas.openxmlformats.org/drawingml/2006/main" prst="rect">
          <a:avLst/>
        </a:prstGeom>
      </cdr:spPr>
      <cdr:txBody>
        <a:bodyPr xmlns:a="http://schemas.openxmlformats.org/drawingml/2006/main" wrap="square">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marL="0" lvl="1" algn="ct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Taxa de </a:t>
          </a:r>
          <a:r>
            <a:rPr lang="en-US" sz="20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Desemprego</a:t>
          </a: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a:t>
          </a:r>
          <a:b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b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Fonte: OECD</a:t>
          </a:r>
        </a:p>
      </cdr:txBody>
    </cdr:sp>
  </cdr:relSizeAnchor>
</c:userShapes>
</file>

<file path=ppt/drawings/drawing4.xml><?xml version="1.0" encoding="utf-8"?>
<c:userShapes xmlns:c="http://schemas.openxmlformats.org/drawingml/2006/chart">
  <cdr:relSizeAnchor xmlns:cdr="http://schemas.openxmlformats.org/drawingml/2006/chartDrawing">
    <cdr:from>
      <cdr:x>0.82483</cdr:x>
      <cdr:y>0.11807</cdr:y>
    </cdr:from>
    <cdr:to>
      <cdr:x>0.91723</cdr:x>
      <cdr:y>0.31111</cdr:y>
    </cdr:to>
    <cdr:sp macro="" textlink="">
      <cdr:nvSpPr>
        <cdr:cNvPr id="2" name="TextBox 1">
          <a:extLst xmlns:a="http://schemas.openxmlformats.org/drawingml/2006/main">
            <a:ext uri="{FF2B5EF4-FFF2-40B4-BE49-F238E27FC236}">
              <a16:creationId xmlns:a16="http://schemas.microsoft.com/office/drawing/2014/main" id="{D783FA50-D449-1616-CBF8-B561434BB01B}"/>
            </a:ext>
          </a:extLst>
        </cdr:cNvPr>
        <cdr:cNvSpPr txBox="1"/>
      </cdr:nvSpPr>
      <cdr:spPr>
        <a:xfrm xmlns:a="http://schemas.openxmlformats.org/drawingml/2006/main">
          <a:off x="8162909" y="809724"/>
          <a:ext cx="914435" cy="1323875"/>
        </a:xfrm>
        <a:prstGeom xmlns:a="http://schemas.openxmlformats.org/drawingml/2006/main" prst="rect">
          <a:avLst/>
        </a:prstGeom>
      </cdr:spPr>
      <cdr:txBody>
        <a:bodyPr xmlns:a="http://schemas.openxmlformats.org/drawingml/2006/main" vertOverflow="clip" wrap="none" rtlCol="0"/>
        <a:lstStyle xmlns:a="http://schemas.openxmlformats.org/drawingml/2006/main"/>
        <a:p xmlns:a="http://schemas.openxmlformats.org/drawingml/2006/main">
          <a:r>
            <a:rPr lang="el-GR" sz="1800" b="1" i="1" dirty="0">
              <a:latin typeface="Aptos" panose="020B0004020202020204" pitchFamily="34" charset="0"/>
            </a:rPr>
            <a:t>ρ</a:t>
          </a:r>
          <a:r>
            <a:rPr lang="pt-PT" sz="1800" b="1" i="1" dirty="0">
              <a:latin typeface="Aptos" panose="020B0004020202020204" pitchFamily="34" charset="0"/>
            </a:rPr>
            <a:t>=</a:t>
          </a:r>
          <a:r>
            <a:rPr lang="pt-PT" sz="1800" b="1" i="0" dirty="0">
              <a:latin typeface="Aptos" panose="020B0004020202020204" pitchFamily="34" charset="0"/>
            </a:rPr>
            <a:t>-0,74</a:t>
          </a:r>
        </a:p>
        <a:p xmlns:a="http://schemas.openxmlformats.org/drawingml/2006/main">
          <a:r>
            <a:rPr lang="pt-PT" sz="1100" b="0" i="0" dirty="0">
              <a:latin typeface="Aptos" panose="020B0004020202020204" pitchFamily="34" charset="0"/>
            </a:rPr>
            <a:t>(</a:t>
          </a:r>
          <a:r>
            <a:rPr lang="pt-PT" sz="1100" b="0" i="1" dirty="0">
              <a:latin typeface="Aptos" panose="020B0004020202020204" pitchFamily="34" charset="0"/>
            </a:rPr>
            <a:t>p-</a:t>
          </a:r>
          <a:r>
            <a:rPr lang="pt-PT" sz="1100" b="0" i="1" dirty="0" err="1">
              <a:latin typeface="Aptos" panose="020B0004020202020204" pitchFamily="34" charset="0"/>
            </a:rPr>
            <a:t>val</a:t>
          </a:r>
          <a:r>
            <a:rPr lang="pt-PT" sz="1100" b="0" i="0" dirty="0">
              <a:latin typeface="Aptos" panose="020B0004020202020204" pitchFamily="34" charset="0"/>
            </a:rPr>
            <a:t>&lt;0,01)</a:t>
          </a:r>
        </a:p>
        <a:p xmlns:a="http://schemas.openxmlformats.org/drawingml/2006/main">
          <a:endParaRPr lang="pt-PT" dirty="0">
            <a:latin typeface="Aptos" panose="020B0004020202020204" pitchFamily="34" charset="0"/>
          </a:endParaRPr>
        </a:p>
        <a:p xmlns:a="http://schemas.openxmlformats.org/drawingml/2006/main">
          <a:r>
            <a:rPr lang="el-GR" sz="1800" b="1" i="1" dirty="0">
              <a:latin typeface="Aptos" panose="020B0004020202020204" pitchFamily="34" charset="0"/>
            </a:rPr>
            <a:t>ρ</a:t>
          </a:r>
          <a:r>
            <a:rPr lang="pt-PT" sz="1800" b="1" i="1" dirty="0">
              <a:latin typeface="Aptos" panose="020B0004020202020204" pitchFamily="34" charset="0"/>
            </a:rPr>
            <a:t>=</a:t>
          </a:r>
          <a:r>
            <a:rPr lang="pt-PT" sz="1800" b="1" dirty="0">
              <a:latin typeface="Aptos" panose="020B0004020202020204" pitchFamily="34" charset="0"/>
            </a:rPr>
            <a:t>-0,39</a:t>
          </a:r>
        </a:p>
        <a:p xmlns:a="http://schemas.openxmlformats.org/drawingml/2006/main">
          <a:r>
            <a:rPr lang="pt-PT" dirty="0">
              <a:latin typeface="Aptos" panose="020B0004020202020204" pitchFamily="34" charset="0"/>
            </a:rPr>
            <a:t>(</a:t>
          </a:r>
          <a:r>
            <a:rPr lang="pt-PT" i="1" dirty="0">
              <a:latin typeface="Aptos" panose="020B0004020202020204" pitchFamily="34" charset="0"/>
            </a:rPr>
            <a:t>p-</a:t>
          </a:r>
          <a:r>
            <a:rPr lang="pt-PT" i="1" dirty="0" err="1">
              <a:latin typeface="Aptos" panose="020B0004020202020204" pitchFamily="34" charset="0"/>
            </a:rPr>
            <a:t>val</a:t>
          </a:r>
          <a:r>
            <a:rPr lang="pt-PT" dirty="0">
              <a:latin typeface="Aptos" panose="020B0004020202020204" pitchFamily="34" charset="0"/>
            </a:rPr>
            <a:t>&lt;0,05)</a:t>
          </a:r>
        </a:p>
        <a:p xmlns:a="http://schemas.openxmlformats.org/drawingml/2006/main">
          <a:endParaRPr lang="en-US" sz="1100" b="0" i="0" dirty="0">
            <a:latin typeface="+mj-lt"/>
          </a:endParaRP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Posição do Cabeçalh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pt-PT"/>
          </a:p>
        </p:txBody>
      </p:sp>
      <p:sp>
        <p:nvSpPr>
          <p:cNvPr id="3" name="Marcador de Posição da Data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94DAAC57-4385-49DF-A19E-9610F858A668}" type="datetimeFigureOut">
              <a:rPr lang="pt-PT" smtClean="0"/>
              <a:t>10/11/2024</a:t>
            </a:fld>
            <a:endParaRPr lang="pt-PT"/>
          </a:p>
        </p:txBody>
      </p:sp>
      <p:sp>
        <p:nvSpPr>
          <p:cNvPr id="4" name="Marcador de Posição do Rodapé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pt-PT"/>
          </a:p>
        </p:txBody>
      </p:sp>
      <p:sp>
        <p:nvSpPr>
          <p:cNvPr id="5" name="Marcador de Posição do Número do Diapositivo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0DF4A4AE-F059-4A82-9173-9416F6C4B882}" type="slidenum">
              <a:rPr lang="pt-PT" smtClean="0"/>
              <a:t>‹#›</a:t>
            </a:fld>
            <a:endParaRPr lang="pt-PT"/>
          </a:p>
        </p:txBody>
      </p:sp>
    </p:spTree>
    <p:extLst>
      <p:ext uri="{BB962C8B-B14F-4D97-AF65-F5344CB8AC3E}">
        <p14:creationId xmlns:p14="http://schemas.microsoft.com/office/powerpoint/2010/main" val="160968168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ECF69F6-6E09-2240-BDA9-08F227C36281}" type="datetimeFigureOut">
              <a:rPr lang="en-US" smtClean="0"/>
              <a:t>11/10/2024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24F16DD-ACF9-3A4A-83E5-4DE399FB2E72}" type="slidenum">
              <a:rPr lang="en-US" smtClean="0"/>
              <a:t>‹#›</a:t>
            </a:fld>
            <a:endParaRPr lang="en-US"/>
          </a:p>
        </p:txBody>
      </p:sp>
    </p:spTree>
    <p:extLst>
      <p:ext uri="{BB962C8B-B14F-4D97-AF65-F5344CB8AC3E}">
        <p14:creationId xmlns:p14="http://schemas.microsoft.com/office/powerpoint/2010/main" val="36503821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Falar de como se adiciona</a:t>
            </a:r>
            <a:r>
              <a:rPr lang="pt-PT" baseline="0" dirty="0"/>
              <a:t> o PIB de cada país para ter o total – taxas de cambio. Países ricos tem cerca de 60% PIB mundial. Significa que tem metade do bem estar mundial?  Quais os problemas de o fazer?</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9</a:t>
            </a:fld>
            <a:endParaRPr lang="en-US"/>
          </a:p>
        </p:txBody>
      </p:sp>
    </p:spTree>
    <p:extLst>
      <p:ext uri="{BB962C8B-B14F-4D97-AF65-F5344CB8AC3E}">
        <p14:creationId xmlns:p14="http://schemas.microsoft.com/office/powerpoint/2010/main" val="407033192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en-US" dirty="0" err="1"/>
              <a:t>Em</a:t>
            </a:r>
            <a:r>
              <a:rPr lang="en-US" dirty="0"/>
              <a:t> </a:t>
            </a:r>
            <a:r>
              <a:rPr lang="en-US" dirty="0" err="1"/>
              <a:t>paridade</a:t>
            </a:r>
            <a:r>
              <a:rPr lang="en-US" dirty="0"/>
              <a:t> do </a:t>
            </a:r>
            <a:r>
              <a:rPr lang="en-US" dirty="0" err="1"/>
              <a:t>poder</a:t>
            </a:r>
            <a:r>
              <a:rPr lang="en-US" dirty="0"/>
              <a:t> de </a:t>
            </a:r>
            <a:r>
              <a:rPr lang="en-US" dirty="0" err="1"/>
              <a:t>compra</a:t>
            </a:r>
            <a:r>
              <a:rPr lang="en-US" dirty="0"/>
              <a:t>, </a:t>
            </a:r>
            <a:r>
              <a:rPr lang="en-US" dirty="0" err="1"/>
              <a:t>reparem</a:t>
            </a:r>
            <a:r>
              <a:rPr lang="en-US" baseline="0" dirty="0"/>
              <a:t> que US e China </a:t>
            </a:r>
            <a:r>
              <a:rPr lang="en-US" baseline="0" dirty="0" err="1"/>
              <a:t>são</a:t>
            </a:r>
            <a:r>
              <a:rPr lang="en-US" baseline="0" dirty="0"/>
              <a:t> </a:t>
            </a:r>
            <a:r>
              <a:rPr lang="en-US" baseline="0" dirty="0" err="1"/>
              <a:t>comparaveis</a:t>
            </a:r>
            <a:r>
              <a:rPr lang="en-US" baseline="0" dirty="0"/>
              <a:t>.</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10</a:t>
            </a:fld>
            <a:endParaRPr lang="en-US"/>
          </a:p>
        </p:txBody>
      </p:sp>
    </p:spTree>
    <p:extLst>
      <p:ext uri="{BB962C8B-B14F-4D97-AF65-F5344CB8AC3E}">
        <p14:creationId xmlns:p14="http://schemas.microsoft.com/office/powerpoint/2010/main" val="151460776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Reparem</a:t>
            </a:r>
            <a:r>
              <a:rPr lang="pt-PT" baseline="0" dirty="0"/>
              <a:t> que quando falamos de PIB per capita, em vez de PIB total de cada país, a china passou de estar ao nível dos EUA para estar 5 vezes abaixo. A índia tem um PIB muitíssimo superior ao Luxemburgo. Mas onde preferiria viver?</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11</a:t>
            </a:fld>
            <a:endParaRPr lang="en-US"/>
          </a:p>
        </p:txBody>
      </p:sp>
    </p:spTree>
    <p:extLst>
      <p:ext uri="{BB962C8B-B14F-4D97-AF65-F5344CB8AC3E}">
        <p14:creationId xmlns:p14="http://schemas.microsoft.com/office/powerpoint/2010/main" val="103474676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t-PT" dirty="0"/>
              <a:t>Lembrar de</a:t>
            </a:r>
            <a:r>
              <a:rPr lang="pt-PT" baseline="0" dirty="0"/>
              <a:t> que o que interessa é o PIB per capita! Não PIB em termos absolutos.</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12</a:t>
            </a:fld>
            <a:endParaRPr lang="en-US"/>
          </a:p>
        </p:txBody>
      </p:sp>
    </p:spTree>
    <p:extLst>
      <p:ext uri="{BB962C8B-B14F-4D97-AF65-F5344CB8AC3E}">
        <p14:creationId xmlns:p14="http://schemas.microsoft.com/office/powerpoint/2010/main" val="377765730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14</a:t>
            </a:fld>
            <a:endParaRPr lang="en-US"/>
          </a:p>
        </p:txBody>
      </p:sp>
    </p:spTree>
    <p:extLst>
      <p:ext uri="{BB962C8B-B14F-4D97-AF65-F5344CB8AC3E}">
        <p14:creationId xmlns:p14="http://schemas.microsoft.com/office/powerpoint/2010/main" val="154814858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pt-PT" dirty="0"/>
          </a:p>
        </p:txBody>
      </p:sp>
      <p:sp>
        <p:nvSpPr>
          <p:cNvPr id="4" name="Slide Number Placeholder 3"/>
          <p:cNvSpPr>
            <a:spLocks noGrp="1"/>
          </p:cNvSpPr>
          <p:nvPr>
            <p:ph type="sldNum" sz="quarter" idx="10"/>
          </p:nvPr>
        </p:nvSpPr>
        <p:spPr/>
        <p:txBody>
          <a:bodyPr/>
          <a:lstStyle/>
          <a:p>
            <a:fld id="{F24F16DD-ACF9-3A4A-83E5-4DE399FB2E72}" type="slidenum">
              <a:rPr lang="en-US" smtClean="0"/>
              <a:t>15</a:t>
            </a:fld>
            <a:endParaRPr lang="en-US"/>
          </a:p>
        </p:txBody>
      </p:sp>
    </p:spTree>
    <p:extLst>
      <p:ext uri="{BB962C8B-B14F-4D97-AF65-F5344CB8AC3E}">
        <p14:creationId xmlns:p14="http://schemas.microsoft.com/office/powerpoint/2010/main" val="187148023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t-PT" dirty="0"/>
              <a:t>Reparem, que as variações do PIB podem vir de vários lados. Se conseguirmos criar mais riqueza, usando o mesmo numero de horas trabalhadas, o PIB sobe devido ao aumento de produtividade. Também pode suceder que um nível elevado de PIB venha, não de níveis elevados de produtividade, mas de as pessoas empregadas trabalharem muitas horas – Japão. Ou de haver baixo desemprego – (problema da </a:t>
            </a:r>
            <a:r>
              <a:rPr lang="pt-PT" dirty="0" err="1"/>
              <a:t>espanha</a:t>
            </a:r>
            <a:r>
              <a:rPr lang="pt-PT" dirty="0"/>
              <a:t> com taxas de desemprego </a:t>
            </a:r>
            <a:r>
              <a:rPr lang="pt-PT" dirty="0" err="1"/>
              <a:t>altissimas</a:t>
            </a:r>
            <a:r>
              <a:rPr lang="pt-PT" dirty="0"/>
              <a:t>). Um baixo nível de PIB per capita </a:t>
            </a:r>
            <a:r>
              <a:rPr lang="pt-PT" dirty="0" err="1"/>
              <a:t>tb</a:t>
            </a:r>
            <a:r>
              <a:rPr lang="pt-PT" dirty="0"/>
              <a:t> pode vir de haver uma baixa taxa de participação da população em idade de trabalho. Ou até de problemas demográficos (</a:t>
            </a:r>
            <a:r>
              <a:rPr lang="pt-PT" dirty="0" err="1"/>
              <a:t>japao</a:t>
            </a:r>
            <a:r>
              <a:rPr lang="pt-PT" dirty="0"/>
              <a:t> outra vez).</a:t>
            </a:r>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16</a:t>
            </a:fld>
            <a:endParaRPr lang="en-US"/>
          </a:p>
        </p:txBody>
      </p:sp>
    </p:spTree>
    <p:extLst>
      <p:ext uri="{BB962C8B-B14F-4D97-AF65-F5344CB8AC3E}">
        <p14:creationId xmlns:p14="http://schemas.microsoft.com/office/powerpoint/2010/main" val="260982480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Ok, o PIB é uma</a:t>
            </a:r>
            <a:r>
              <a:rPr lang="pt-PT" baseline="0" dirty="0"/>
              <a:t> boa proxy da felicidade, o que é que nos faz mais ricos hoje do que os reis de há 100 anos atrás? Há 70 anos morria-se de tuberculose! Hoje podem comer morangos no inverno etc…</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24</a:t>
            </a:fld>
            <a:endParaRPr lang="en-US"/>
          </a:p>
        </p:txBody>
      </p:sp>
    </p:spTree>
    <p:extLst>
      <p:ext uri="{BB962C8B-B14F-4D97-AF65-F5344CB8AC3E}">
        <p14:creationId xmlns:p14="http://schemas.microsoft.com/office/powerpoint/2010/main" val="152711979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27</a:t>
            </a:fld>
            <a:endParaRPr lang="en-US"/>
          </a:p>
        </p:txBody>
      </p:sp>
    </p:spTree>
    <p:extLst>
      <p:ext uri="{BB962C8B-B14F-4D97-AF65-F5344CB8AC3E}">
        <p14:creationId xmlns:p14="http://schemas.microsoft.com/office/powerpoint/2010/main" val="338142075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28</a:t>
            </a:fld>
            <a:endParaRPr lang="en-US"/>
          </a:p>
        </p:txBody>
      </p:sp>
    </p:spTree>
    <p:extLst>
      <p:ext uri="{BB962C8B-B14F-4D97-AF65-F5344CB8AC3E}">
        <p14:creationId xmlns:p14="http://schemas.microsoft.com/office/powerpoint/2010/main" val="206215685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pt-PT" dirty="0"/>
              <a:t>Nos EUA desde os anos 60,</a:t>
            </a:r>
            <a:r>
              <a:rPr lang="pt-PT" baseline="0" dirty="0"/>
              <a:t> o quadro não é diferente de quando fizemos a análise para a evolução do PIB mundial desde o seculo XVII: é o aumento da produtividade que leva ao crescimento prolongado no tempo.</a:t>
            </a:r>
            <a:endParaRPr lang="pt-PT" dirty="0"/>
          </a:p>
        </p:txBody>
      </p:sp>
      <p:sp>
        <p:nvSpPr>
          <p:cNvPr id="4" name="Slide Number Placeholder 3"/>
          <p:cNvSpPr>
            <a:spLocks noGrp="1"/>
          </p:cNvSpPr>
          <p:nvPr>
            <p:ph type="sldNum" sz="quarter" idx="10"/>
          </p:nvPr>
        </p:nvSpPr>
        <p:spPr/>
        <p:txBody>
          <a:bodyPr/>
          <a:lstStyle/>
          <a:p>
            <a:fld id="{F24F16DD-ACF9-3A4A-83E5-4DE399FB2E72}" type="slidenum">
              <a:rPr lang="en-US" smtClean="0"/>
              <a:t>29</a:t>
            </a:fld>
            <a:endParaRPr lang="en-US"/>
          </a:p>
        </p:txBody>
      </p:sp>
    </p:spTree>
    <p:extLst>
      <p:ext uri="{BB962C8B-B14F-4D97-AF65-F5344CB8AC3E}">
        <p14:creationId xmlns:p14="http://schemas.microsoft.com/office/powerpoint/2010/main" val="214643453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pt-PT" dirty="0"/>
          </a:p>
        </p:txBody>
      </p:sp>
      <p:sp>
        <p:nvSpPr>
          <p:cNvPr id="4" name="Slide Number Placeholder 3"/>
          <p:cNvSpPr>
            <a:spLocks noGrp="1"/>
          </p:cNvSpPr>
          <p:nvPr>
            <p:ph type="sldNum" sz="quarter" idx="10"/>
          </p:nvPr>
        </p:nvSpPr>
        <p:spPr/>
        <p:txBody>
          <a:bodyPr/>
          <a:lstStyle/>
          <a:p>
            <a:fld id="{F24F16DD-ACF9-3A4A-83E5-4DE399FB2E72}" type="slidenum">
              <a:rPr lang="en-US" smtClean="0"/>
              <a:t>30</a:t>
            </a:fld>
            <a:endParaRPr lang="en-US"/>
          </a:p>
        </p:txBody>
      </p:sp>
    </p:spTree>
    <p:extLst>
      <p:ext uri="{BB962C8B-B14F-4D97-AF65-F5344CB8AC3E}">
        <p14:creationId xmlns:p14="http://schemas.microsoft.com/office/powerpoint/2010/main" val="60698809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Com base </a:t>
            </a:r>
            <a:r>
              <a:rPr lang="en-US" dirty="0" err="1"/>
              <a:t>neste</a:t>
            </a:r>
            <a:r>
              <a:rPr lang="en-US" dirty="0"/>
              <a:t> </a:t>
            </a:r>
            <a:r>
              <a:rPr lang="en-US" dirty="0" err="1"/>
              <a:t>gráfico</a:t>
            </a:r>
            <a:r>
              <a:rPr lang="en-US" dirty="0"/>
              <a:t>, </a:t>
            </a:r>
            <a:r>
              <a:rPr lang="en-US" dirty="0" err="1"/>
              <a:t>introduzir</a:t>
            </a:r>
            <a:r>
              <a:rPr lang="en-US" dirty="0"/>
              <a:t> o </a:t>
            </a:r>
            <a:r>
              <a:rPr lang="en-US" dirty="0" err="1"/>
              <a:t>conceito</a:t>
            </a:r>
            <a:r>
              <a:rPr lang="en-US" dirty="0"/>
              <a:t> de </a:t>
            </a:r>
            <a:r>
              <a:rPr lang="en-US" dirty="0" err="1"/>
              <a:t>convergencia</a:t>
            </a:r>
            <a:r>
              <a:rPr lang="en-US" dirty="0"/>
              <a:t> </a:t>
            </a:r>
            <a:r>
              <a:rPr lang="en-US" dirty="0" err="1"/>
              <a:t>como</a:t>
            </a:r>
            <a:r>
              <a:rPr lang="en-US" dirty="0"/>
              <a:t> factor de “catch-up”.</a:t>
            </a:r>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41</a:t>
            </a:fld>
            <a:endParaRPr lang="en-US"/>
          </a:p>
        </p:txBody>
      </p:sp>
    </p:spTree>
    <p:extLst>
      <p:ext uri="{BB962C8B-B14F-4D97-AF65-F5344CB8AC3E}">
        <p14:creationId xmlns:p14="http://schemas.microsoft.com/office/powerpoint/2010/main" val="316318011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t-PT" dirty="0"/>
              <a:t>A ideia de que quanto menos desenvolvido for o país, mais rápido crescerá.. Parece verdade para as economias que hoje consideramos desenvolvidas. Será que é observada na maioria dos países?</a:t>
            </a:r>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42</a:t>
            </a:fld>
            <a:endParaRPr lang="en-US"/>
          </a:p>
        </p:txBody>
      </p:sp>
    </p:spTree>
    <p:extLst>
      <p:ext uri="{BB962C8B-B14F-4D97-AF65-F5344CB8AC3E}">
        <p14:creationId xmlns:p14="http://schemas.microsoft.com/office/powerpoint/2010/main" val="162449780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Apesar de no</a:t>
            </a:r>
            <a:r>
              <a:rPr lang="pt-PT" baseline="0" dirty="0"/>
              <a:t> mesmo ano terem níveis de PIB muito diferentes!</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43</a:t>
            </a:fld>
            <a:endParaRPr lang="en-US"/>
          </a:p>
        </p:txBody>
      </p:sp>
    </p:spTree>
    <p:extLst>
      <p:ext uri="{BB962C8B-B14F-4D97-AF65-F5344CB8AC3E}">
        <p14:creationId xmlns:p14="http://schemas.microsoft.com/office/powerpoint/2010/main" val="157738351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44</a:t>
            </a:fld>
            <a:endParaRPr lang="en-US"/>
          </a:p>
        </p:txBody>
      </p:sp>
    </p:spTree>
    <p:extLst>
      <p:ext uri="{BB962C8B-B14F-4D97-AF65-F5344CB8AC3E}">
        <p14:creationId xmlns:p14="http://schemas.microsoft.com/office/powerpoint/2010/main" val="8122106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55</a:t>
            </a:fld>
            <a:endParaRPr lang="en-US"/>
          </a:p>
        </p:txBody>
      </p:sp>
    </p:spTree>
    <p:extLst>
      <p:ext uri="{BB962C8B-B14F-4D97-AF65-F5344CB8AC3E}">
        <p14:creationId xmlns:p14="http://schemas.microsoft.com/office/powerpoint/2010/main" val="319553693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pt-PT" dirty="0"/>
              <a:t>Em</a:t>
            </a:r>
            <a:r>
              <a:rPr lang="pt-PT" baseline="0" dirty="0"/>
              <a:t> 1970, o PIB per capita da europa e frança era cerca de 70% do dos EUA. Passados 30 anos, mantem-se o mesmo gap. Houve convergência em termos de produtividade, com a frança inclusive a ultrapassar os EUA em 2000. O problema é que se trabalham muito menos horas na europa, houve uma queda de 23 e 33% para europa e frança, </a:t>
            </a:r>
            <a:r>
              <a:rPr lang="pt-PT" baseline="0" dirty="0" err="1"/>
              <a:t>respectivamente</a:t>
            </a:r>
            <a:r>
              <a:rPr lang="pt-PT" baseline="0" dirty="0"/>
              <a:t>.</a:t>
            </a:r>
            <a:endParaRPr lang="pt-PT" dirty="0"/>
          </a:p>
        </p:txBody>
      </p:sp>
      <p:sp>
        <p:nvSpPr>
          <p:cNvPr id="4" name="Slide Number Placeholder 3"/>
          <p:cNvSpPr>
            <a:spLocks noGrp="1"/>
          </p:cNvSpPr>
          <p:nvPr>
            <p:ph type="sldNum" sz="quarter" idx="10"/>
          </p:nvPr>
        </p:nvSpPr>
        <p:spPr/>
        <p:txBody>
          <a:bodyPr/>
          <a:lstStyle/>
          <a:p>
            <a:fld id="{D3302E4D-BFDC-0540-BF5A-D9CE5E25E10E}" type="slidenum">
              <a:rPr lang="en-US" smtClean="0"/>
              <a:pPr/>
              <a:t>58</a:t>
            </a:fld>
            <a:endParaRPr lang="en-US"/>
          </a:p>
        </p:txBody>
      </p:sp>
    </p:spTree>
    <p:extLst>
      <p:ext uri="{BB962C8B-B14F-4D97-AF65-F5344CB8AC3E}">
        <p14:creationId xmlns:p14="http://schemas.microsoft.com/office/powerpoint/2010/main" val="93939666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t-PT" dirty="0"/>
              <a:t>Vejam a rigidez</a:t>
            </a:r>
            <a:r>
              <a:rPr lang="pt-PT" baseline="0" dirty="0"/>
              <a:t> dos mercados de trabalho num ano intermédio, entre 1970 e 2000. Com este nível de </a:t>
            </a:r>
            <a:r>
              <a:rPr lang="pt-PT" baseline="0" dirty="0" err="1"/>
              <a:t>protecção</a:t>
            </a:r>
            <a:r>
              <a:rPr lang="pt-PT" baseline="0" dirty="0"/>
              <a:t> laborar, é difícil contratar, os desempregados ficam no desemprego muito mais tempo.</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59</a:t>
            </a:fld>
            <a:endParaRPr lang="en-US"/>
          </a:p>
        </p:txBody>
      </p:sp>
    </p:spTree>
    <p:extLst>
      <p:ext uri="{BB962C8B-B14F-4D97-AF65-F5344CB8AC3E}">
        <p14:creationId xmlns:p14="http://schemas.microsoft.com/office/powerpoint/2010/main" val="382077356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a:t>
            </a:r>
            <a:r>
              <a:rPr lang="pt-PT" baseline="0" dirty="0"/>
              <a:t> expansão do estado social certamente tem a sua cota de responsabilidade nos níveis elevados de desemprego. Mas como diz os slides, estes foram implementados no pós guerra e apenas nos anos 80 a taxa de desemprego disparou!</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60</a:t>
            </a:fld>
            <a:endParaRPr lang="en-US"/>
          </a:p>
        </p:txBody>
      </p:sp>
    </p:spTree>
    <p:extLst>
      <p:ext uri="{BB962C8B-B14F-4D97-AF65-F5344CB8AC3E}">
        <p14:creationId xmlns:p14="http://schemas.microsoft.com/office/powerpoint/2010/main" val="95950704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t-PT" dirty="0"/>
              <a:t>Mercados de trabalho rígidos são</a:t>
            </a:r>
            <a:r>
              <a:rPr lang="pt-PT" baseline="0" dirty="0"/>
              <a:t> um problema enorme na era da globalização, em que as entradas e saídas de mercado são muito mais dinâmicas.</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61</a:t>
            </a:fld>
            <a:endParaRPr lang="en-US"/>
          </a:p>
        </p:txBody>
      </p:sp>
    </p:spTree>
    <p:extLst>
      <p:ext uri="{BB962C8B-B14F-4D97-AF65-F5344CB8AC3E}">
        <p14:creationId xmlns:p14="http://schemas.microsoft.com/office/powerpoint/2010/main" val="129628523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Na </a:t>
            </a:r>
            <a:r>
              <a:rPr lang="en-US" dirty="0" err="1"/>
              <a:t>alemanha</a:t>
            </a:r>
            <a:r>
              <a:rPr lang="en-US" dirty="0"/>
              <a:t> </a:t>
            </a:r>
            <a:r>
              <a:rPr lang="en-US" dirty="0" err="1"/>
              <a:t>foram</a:t>
            </a:r>
            <a:r>
              <a:rPr lang="en-US" dirty="0"/>
              <a:t> </a:t>
            </a:r>
            <a:r>
              <a:rPr lang="en-US" dirty="0" err="1"/>
              <a:t>tomadas</a:t>
            </a:r>
            <a:r>
              <a:rPr lang="en-US" dirty="0"/>
              <a:t> </a:t>
            </a:r>
            <a:r>
              <a:rPr lang="en-US" dirty="0" err="1"/>
              <a:t>medidas</a:t>
            </a:r>
            <a:r>
              <a:rPr lang="en-US" dirty="0"/>
              <a:t> </a:t>
            </a:r>
            <a:r>
              <a:rPr lang="en-US" dirty="0" err="1"/>
              <a:t>muito</a:t>
            </a:r>
            <a:r>
              <a:rPr lang="en-US" dirty="0"/>
              <a:t> </a:t>
            </a:r>
            <a:r>
              <a:rPr lang="en-US" dirty="0" err="1"/>
              <a:t>agressivas</a:t>
            </a:r>
            <a:r>
              <a:rPr lang="en-US" dirty="0"/>
              <a:t> de </a:t>
            </a:r>
            <a:r>
              <a:rPr lang="en-US" dirty="0" err="1"/>
              <a:t>flexibilização</a:t>
            </a:r>
            <a:r>
              <a:rPr lang="en-US" dirty="0"/>
              <a:t> do Mercado de </a:t>
            </a:r>
            <a:r>
              <a:rPr lang="en-US" dirty="0" err="1"/>
              <a:t>trabalho</a:t>
            </a:r>
            <a:r>
              <a:rPr lang="en-US" dirty="0"/>
              <a:t> que </a:t>
            </a:r>
            <a:r>
              <a:rPr lang="en-US" dirty="0" err="1"/>
              <a:t>resultaram</a:t>
            </a:r>
            <a:r>
              <a:rPr lang="en-US" dirty="0"/>
              <a:t> </a:t>
            </a:r>
            <a:r>
              <a:rPr lang="en-US" dirty="0" err="1"/>
              <a:t>na</a:t>
            </a:r>
            <a:r>
              <a:rPr lang="en-US" dirty="0"/>
              <a:t> </a:t>
            </a:r>
            <a:r>
              <a:rPr lang="en-US" dirty="0" err="1"/>
              <a:t>queda</a:t>
            </a:r>
            <a:r>
              <a:rPr lang="en-US" dirty="0"/>
              <a:t> do </a:t>
            </a:r>
            <a:r>
              <a:rPr lang="en-US" dirty="0" err="1"/>
              <a:t>desemprego</a:t>
            </a:r>
            <a:r>
              <a:rPr lang="en-US" dirty="0"/>
              <a:t> para </a:t>
            </a:r>
            <a:r>
              <a:rPr lang="en-US" dirty="0" err="1"/>
              <a:t>metade</a:t>
            </a:r>
            <a:r>
              <a:rPr lang="en-US" dirty="0"/>
              <a:t>.. </a:t>
            </a:r>
            <a:r>
              <a:rPr lang="en-US" dirty="0" err="1"/>
              <a:t>Isto</a:t>
            </a:r>
            <a:r>
              <a:rPr lang="en-US" dirty="0"/>
              <a:t> </a:t>
            </a:r>
            <a:r>
              <a:rPr lang="en-US" dirty="0" err="1"/>
              <a:t>ajudou</a:t>
            </a:r>
            <a:r>
              <a:rPr lang="en-US" dirty="0"/>
              <a:t> a </a:t>
            </a:r>
            <a:r>
              <a:rPr lang="en-US" dirty="0" err="1"/>
              <a:t>alemanha</a:t>
            </a:r>
            <a:r>
              <a:rPr lang="en-US" dirty="0"/>
              <a:t> a </a:t>
            </a:r>
            <a:r>
              <a:rPr lang="en-US" dirty="0" err="1"/>
              <a:t>tornar</a:t>
            </a:r>
            <a:r>
              <a:rPr lang="en-US" dirty="0"/>
              <a:t>-se </a:t>
            </a:r>
            <a:r>
              <a:rPr lang="en-US" dirty="0" err="1"/>
              <a:t>competitiva</a:t>
            </a:r>
            <a:r>
              <a:rPr lang="en-US" baseline="0" dirty="0"/>
              <a:t> e a </a:t>
            </a:r>
            <a:r>
              <a:rPr lang="en-US" baseline="0" dirty="0" err="1"/>
              <a:t>evitar</a:t>
            </a:r>
            <a:r>
              <a:rPr lang="en-US" baseline="0" dirty="0"/>
              <a:t> </a:t>
            </a:r>
            <a:r>
              <a:rPr lang="en-US" baseline="0" dirty="0" err="1"/>
              <a:t>perder</a:t>
            </a:r>
            <a:r>
              <a:rPr lang="en-US" baseline="0" dirty="0"/>
              <a:t> </a:t>
            </a:r>
            <a:r>
              <a:rPr lang="en-US" baseline="0" dirty="0" err="1"/>
              <a:t>postos</a:t>
            </a:r>
            <a:r>
              <a:rPr lang="en-US" baseline="0" dirty="0"/>
              <a:t> de </a:t>
            </a:r>
            <a:r>
              <a:rPr lang="en-US" baseline="0" dirty="0" err="1"/>
              <a:t>trabalho</a:t>
            </a:r>
            <a:r>
              <a:rPr lang="en-US" baseline="0" dirty="0"/>
              <a:t> para a Europa de </a:t>
            </a:r>
            <a:r>
              <a:rPr lang="en-US" baseline="0" dirty="0" err="1"/>
              <a:t>leste</a:t>
            </a:r>
            <a:r>
              <a:rPr lang="en-US" baseline="0" dirty="0"/>
              <a:t> </a:t>
            </a:r>
            <a:r>
              <a:rPr lang="en-US" baseline="0" dirty="0" err="1"/>
              <a:t>ou</a:t>
            </a:r>
            <a:r>
              <a:rPr lang="en-US" baseline="0" dirty="0"/>
              <a:t> china. Mas </a:t>
            </a:r>
            <a:r>
              <a:rPr lang="en-US" baseline="0" dirty="0" err="1"/>
              <a:t>tb</a:t>
            </a:r>
            <a:r>
              <a:rPr lang="en-US" baseline="0" dirty="0"/>
              <a:t> </a:t>
            </a:r>
            <a:r>
              <a:rPr lang="en-US" baseline="0" dirty="0" err="1"/>
              <a:t>criou</a:t>
            </a:r>
            <a:r>
              <a:rPr lang="en-US" baseline="0" dirty="0"/>
              <a:t> um </a:t>
            </a:r>
            <a:r>
              <a:rPr lang="en-US" baseline="0" dirty="0" err="1"/>
              <a:t>fosso</a:t>
            </a:r>
            <a:r>
              <a:rPr lang="en-US" baseline="0" dirty="0"/>
              <a:t> </a:t>
            </a:r>
            <a:r>
              <a:rPr lang="en-US" baseline="0" dirty="0" err="1"/>
              <a:t>maior</a:t>
            </a:r>
            <a:r>
              <a:rPr lang="en-US" baseline="0" dirty="0"/>
              <a:t> entre </a:t>
            </a:r>
            <a:r>
              <a:rPr lang="en-US" baseline="0" dirty="0" err="1"/>
              <a:t>ricos</a:t>
            </a:r>
            <a:r>
              <a:rPr lang="en-US" baseline="0" dirty="0"/>
              <a:t> e </a:t>
            </a:r>
            <a:r>
              <a:rPr lang="en-US" baseline="0" dirty="0" err="1"/>
              <a:t>pobres</a:t>
            </a:r>
            <a:r>
              <a:rPr lang="en-US" baseline="0" dirty="0"/>
              <a:t>.</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63</a:t>
            </a:fld>
            <a:endParaRPr lang="en-US"/>
          </a:p>
        </p:txBody>
      </p:sp>
    </p:spTree>
    <p:extLst>
      <p:ext uri="{BB962C8B-B14F-4D97-AF65-F5344CB8AC3E}">
        <p14:creationId xmlns:p14="http://schemas.microsoft.com/office/powerpoint/2010/main" val="10251191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Na europa do</a:t>
            </a:r>
            <a:r>
              <a:rPr lang="pt-PT" baseline="0" dirty="0"/>
              <a:t> norte o problema maior é a falta de produtividade e as poucas horas que as pessoas trabalham. Na europa continental, o hiato de produtividade não é grande: países como a frança e a Alemanha tem indicies de produtividade bastantes elevados. A diferença está essencialmente nas horas trabalhadas por trabalhador . No sul da europa, as pessoas até trabalham ligeiramente mais do que nos EUA! A grande diferença vem da falta de produtividade e do desemprego e participação no mercado de trabalho. </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64</a:t>
            </a:fld>
            <a:endParaRPr lang="en-US"/>
          </a:p>
        </p:txBody>
      </p:sp>
    </p:spTree>
    <p:extLst>
      <p:ext uri="{BB962C8B-B14F-4D97-AF65-F5344CB8AC3E}">
        <p14:creationId xmlns:p14="http://schemas.microsoft.com/office/powerpoint/2010/main" val="285626311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en-US" dirty="0"/>
              <a:t>A </a:t>
            </a:r>
            <a:r>
              <a:rPr lang="en-US" dirty="0" err="1"/>
              <a:t>crise</a:t>
            </a:r>
            <a:r>
              <a:rPr lang="en-US" dirty="0"/>
              <a:t> do</a:t>
            </a:r>
            <a:r>
              <a:rPr lang="en-US" baseline="0" dirty="0"/>
              <a:t> sector </a:t>
            </a:r>
            <a:r>
              <a:rPr lang="en-US" baseline="0" dirty="0" err="1"/>
              <a:t>financeiro</a:t>
            </a:r>
            <a:r>
              <a:rPr lang="en-US" baseline="0" dirty="0"/>
              <a:t> </a:t>
            </a:r>
            <a:r>
              <a:rPr lang="en-US" baseline="0" dirty="0" err="1"/>
              <a:t>chega</a:t>
            </a:r>
            <a:r>
              <a:rPr lang="en-US" baseline="0" dirty="0"/>
              <a:t>. </a:t>
            </a:r>
            <a:r>
              <a:rPr lang="en-US" baseline="0" dirty="0" err="1"/>
              <a:t>Paises</a:t>
            </a:r>
            <a:r>
              <a:rPr lang="en-US" baseline="0" dirty="0"/>
              <a:t> </a:t>
            </a:r>
            <a:r>
              <a:rPr lang="en-US" baseline="0" dirty="0" err="1"/>
              <a:t>diferentes</a:t>
            </a:r>
            <a:r>
              <a:rPr lang="en-US" baseline="0" dirty="0"/>
              <a:t> com </a:t>
            </a:r>
            <a:r>
              <a:rPr lang="en-US" baseline="0" dirty="0" err="1"/>
              <a:t>uma</a:t>
            </a:r>
            <a:r>
              <a:rPr lang="en-US" baseline="0" dirty="0"/>
              <a:t> </a:t>
            </a:r>
            <a:r>
              <a:rPr lang="en-US" baseline="0" dirty="0" err="1"/>
              <a:t>politica</a:t>
            </a:r>
            <a:r>
              <a:rPr lang="en-US" baseline="0" dirty="0"/>
              <a:t> </a:t>
            </a:r>
            <a:r>
              <a:rPr lang="en-US" baseline="0" dirty="0" err="1"/>
              <a:t>monetaria</a:t>
            </a:r>
            <a:r>
              <a:rPr lang="en-US" baseline="0" dirty="0"/>
              <a:t> e </a:t>
            </a:r>
            <a:r>
              <a:rPr lang="en-US" baseline="0" dirty="0" err="1"/>
              <a:t>moeda</a:t>
            </a:r>
            <a:r>
              <a:rPr lang="en-US" baseline="0" dirty="0"/>
              <a:t> </a:t>
            </a:r>
            <a:r>
              <a:rPr lang="en-US" baseline="0" dirty="0" err="1"/>
              <a:t>comuns</a:t>
            </a:r>
            <a:r>
              <a:rPr lang="en-US" baseline="0" dirty="0"/>
              <a:t>..</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65</a:t>
            </a:fld>
            <a:endParaRPr lang="en-US"/>
          </a:p>
        </p:txBody>
      </p:sp>
    </p:spTree>
    <p:extLst>
      <p:ext uri="{BB962C8B-B14F-4D97-AF65-F5344CB8AC3E}">
        <p14:creationId xmlns:p14="http://schemas.microsoft.com/office/powerpoint/2010/main" val="310592330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Note </a:t>
            </a:r>
            <a:r>
              <a:rPr lang="pt-PT" dirty="0" err="1"/>
              <a:t>how</a:t>
            </a:r>
            <a:r>
              <a:rPr lang="pt-PT" dirty="0"/>
              <a:t> </a:t>
            </a:r>
            <a:r>
              <a:rPr lang="pt-PT" dirty="0" err="1"/>
              <a:t>much</a:t>
            </a:r>
            <a:r>
              <a:rPr lang="pt-PT" dirty="0"/>
              <a:t> </a:t>
            </a:r>
            <a:r>
              <a:rPr lang="pt-PT" dirty="0" err="1"/>
              <a:t>of</a:t>
            </a:r>
            <a:r>
              <a:rPr lang="pt-PT" dirty="0"/>
              <a:t> a </a:t>
            </a:r>
            <a:r>
              <a:rPr lang="pt-PT" dirty="0" err="1"/>
              <a:t>burden</a:t>
            </a:r>
            <a:r>
              <a:rPr lang="pt-PT" dirty="0"/>
              <a:t> </a:t>
            </a:r>
            <a:r>
              <a:rPr lang="pt-PT" dirty="0" err="1"/>
              <a:t>of</a:t>
            </a:r>
            <a:r>
              <a:rPr lang="pt-PT" dirty="0"/>
              <a:t> to</a:t>
            </a:r>
            <a:r>
              <a:rPr lang="pt-PT" baseline="0" dirty="0"/>
              <a:t> </a:t>
            </a:r>
            <a:r>
              <a:rPr lang="pt-PT" baseline="0" dirty="0" err="1"/>
              <a:t>the</a:t>
            </a:r>
            <a:r>
              <a:rPr lang="pt-PT" baseline="0" dirty="0"/>
              <a:t> w</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69</a:t>
            </a:fld>
            <a:endParaRPr lang="en-US"/>
          </a:p>
        </p:txBody>
      </p:sp>
    </p:spTree>
    <p:extLst>
      <p:ext uri="{BB962C8B-B14F-4D97-AF65-F5344CB8AC3E}">
        <p14:creationId xmlns:p14="http://schemas.microsoft.com/office/powerpoint/2010/main" val="142882979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70</a:t>
            </a:fld>
            <a:endParaRPr lang="en-US"/>
          </a:p>
        </p:txBody>
      </p:sp>
    </p:spTree>
    <p:extLst>
      <p:ext uri="{BB962C8B-B14F-4D97-AF65-F5344CB8AC3E}">
        <p14:creationId xmlns:p14="http://schemas.microsoft.com/office/powerpoint/2010/main" val="145035553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Isto</a:t>
            </a:r>
            <a:r>
              <a:rPr lang="pt-PT" baseline="0" dirty="0"/>
              <a:t> desencadeou um problema de divida que levou a reformas estruturais e a mecanismos de controlo, supervisão e apoio europeus</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71</a:t>
            </a:fld>
            <a:endParaRPr lang="en-US"/>
          </a:p>
        </p:txBody>
      </p:sp>
    </p:spTree>
    <p:extLst>
      <p:ext uri="{BB962C8B-B14F-4D97-AF65-F5344CB8AC3E}">
        <p14:creationId xmlns:p14="http://schemas.microsoft.com/office/powerpoint/2010/main" val="400598758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en-US" dirty="0" err="1"/>
              <a:t>Muitas</a:t>
            </a:r>
            <a:r>
              <a:rPr lang="en-US" dirty="0"/>
              <a:t> </a:t>
            </a:r>
            <a:r>
              <a:rPr lang="en-US" dirty="0" err="1"/>
              <a:t>destas</a:t>
            </a:r>
            <a:r>
              <a:rPr lang="en-US" dirty="0"/>
              <a:t> </a:t>
            </a:r>
            <a:r>
              <a:rPr lang="en-US" dirty="0" err="1"/>
              <a:t>reformas</a:t>
            </a:r>
            <a:r>
              <a:rPr lang="en-US" dirty="0"/>
              <a:t> </a:t>
            </a:r>
            <a:r>
              <a:rPr lang="en-US" dirty="0" err="1"/>
              <a:t>tem</a:t>
            </a:r>
            <a:r>
              <a:rPr lang="en-US" dirty="0"/>
              <a:t> </a:t>
            </a:r>
            <a:r>
              <a:rPr lang="en-US" dirty="0" err="1"/>
              <a:t>tido</a:t>
            </a:r>
            <a:r>
              <a:rPr lang="en-US" dirty="0"/>
              <a:t> um </a:t>
            </a:r>
            <a:r>
              <a:rPr lang="en-US" dirty="0" err="1"/>
              <a:t>impacto</a:t>
            </a:r>
            <a:r>
              <a:rPr lang="en-US" dirty="0"/>
              <a:t> </a:t>
            </a:r>
            <a:r>
              <a:rPr lang="en-US" dirty="0" err="1"/>
              <a:t>positivo</a:t>
            </a:r>
            <a:r>
              <a:rPr lang="en-US" baseline="0" dirty="0"/>
              <a:t> e pela </a:t>
            </a:r>
            <a:r>
              <a:rPr lang="en-US" baseline="0" dirty="0" err="1"/>
              <a:t>primeira</a:t>
            </a:r>
            <a:r>
              <a:rPr lang="en-US" baseline="0" dirty="0"/>
              <a:t> </a:t>
            </a:r>
            <a:r>
              <a:rPr lang="en-US" baseline="0" dirty="0" err="1"/>
              <a:t>vez</a:t>
            </a:r>
            <a:r>
              <a:rPr lang="en-US" baseline="0" dirty="0"/>
              <a:t> </a:t>
            </a:r>
            <a:r>
              <a:rPr lang="en-US" baseline="0" dirty="0" err="1"/>
              <a:t>em</a:t>
            </a:r>
            <a:r>
              <a:rPr lang="en-US" baseline="0" dirty="0"/>
              <a:t> 7 </a:t>
            </a:r>
            <a:r>
              <a:rPr lang="en-US" baseline="0" dirty="0" err="1"/>
              <a:t>anos</a:t>
            </a:r>
            <a:r>
              <a:rPr lang="en-US" baseline="0" dirty="0"/>
              <a:t> </a:t>
            </a:r>
            <a:r>
              <a:rPr lang="en-US" baseline="0" dirty="0" err="1"/>
              <a:t>todas</a:t>
            </a:r>
            <a:r>
              <a:rPr lang="en-US" baseline="0" dirty="0"/>
              <a:t> as </a:t>
            </a:r>
            <a:r>
              <a:rPr lang="en-US" baseline="0" dirty="0" err="1"/>
              <a:t>economias</a:t>
            </a:r>
            <a:r>
              <a:rPr lang="en-US" baseline="0" dirty="0"/>
              <a:t> da zona euro </a:t>
            </a:r>
            <a:r>
              <a:rPr lang="en-US" baseline="0" dirty="0" err="1"/>
              <a:t>encontram</a:t>
            </a:r>
            <a:r>
              <a:rPr lang="en-US" baseline="0" dirty="0"/>
              <a:t>-se </a:t>
            </a:r>
            <a:r>
              <a:rPr lang="en-US" baseline="0" dirty="0" err="1"/>
              <a:t>em</a:t>
            </a:r>
            <a:r>
              <a:rPr lang="en-US" baseline="0" dirty="0"/>
              <a:t> </a:t>
            </a:r>
            <a:r>
              <a:rPr lang="en-US" baseline="0" dirty="0" err="1"/>
              <a:t>expansão</a:t>
            </a:r>
            <a:r>
              <a:rPr lang="en-US" baseline="0" dirty="0"/>
              <a:t>.</a:t>
            </a:r>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72</a:t>
            </a:fld>
            <a:endParaRPr lang="en-US"/>
          </a:p>
        </p:txBody>
      </p:sp>
    </p:spTree>
    <p:extLst>
      <p:ext uri="{BB962C8B-B14F-4D97-AF65-F5344CB8AC3E}">
        <p14:creationId xmlns:p14="http://schemas.microsoft.com/office/powerpoint/2010/main" val="427417915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103</a:t>
            </a:fld>
            <a:endParaRPr lang="en-US"/>
          </a:p>
        </p:txBody>
      </p:sp>
    </p:spTree>
    <p:extLst>
      <p:ext uri="{BB962C8B-B14F-4D97-AF65-F5344CB8AC3E}">
        <p14:creationId xmlns:p14="http://schemas.microsoft.com/office/powerpoint/2010/main" val="90766605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0" u="none" strike="noStrike" baseline="0" dirty="0">
                <a:solidFill>
                  <a:srgbClr val="000000"/>
                </a:solidFill>
                <a:latin typeface="TT Commons Pro"/>
              </a:rPr>
              <a:t>The main reason EU productivity diverged from the US in the mid-1990s was Europe’s failure to </a:t>
            </a:r>
            <a:r>
              <a:rPr lang="en-US" sz="1800" b="0" i="0" u="none" strike="noStrike" baseline="0" dirty="0" err="1">
                <a:solidFill>
                  <a:srgbClr val="000000"/>
                </a:solidFill>
                <a:latin typeface="TT Commons Pro"/>
              </a:rPr>
              <a:t>capitalise</a:t>
            </a:r>
            <a:r>
              <a:rPr lang="en-US" sz="1800" b="0" i="0" u="none" strike="noStrike" baseline="0" dirty="0">
                <a:solidFill>
                  <a:srgbClr val="000000"/>
                </a:solidFill>
                <a:latin typeface="TT Commons Pro"/>
              </a:rPr>
              <a:t> on the first digital revolution led by the internet – both in terms of generating new tech companies and diffusing digital tech into the economy. In fact, if we exclude the tech sector, EU productivity growth over the past twenty years would be broadly at par with the US </a:t>
            </a:r>
            <a:r>
              <a:rPr lang="en-US" sz="1800" b="0" i="0" u="none" strike="noStrike" baseline="0" dirty="0">
                <a:solidFill>
                  <a:srgbClr val="2B5CAA"/>
                </a:solidFill>
                <a:latin typeface="TT Commons Pro"/>
              </a:rPr>
              <a:t>[see Figure 2 and Box 2]</a:t>
            </a:r>
            <a:r>
              <a:rPr lang="en-US" sz="1800" b="0" i="0" u="none" strike="noStrike" baseline="0" dirty="0">
                <a:solidFill>
                  <a:srgbClr val="000000"/>
                </a:solidFill>
                <a:latin typeface="TT Commons Pro"/>
              </a:rPr>
              <a:t>. Europe is lagging in the breakthrough digital technologies that will drive growth in the future. Around 70% of foundational AI models have been developed in the US since 2017 and just three US “</a:t>
            </a:r>
            <a:r>
              <a:rPr lang="en-US" sz="1800" b="0" i="0" u="none" strike="noStrike" baseline="0" dirty="0" err="1">
                <a:solidFill>
                  <a:srgbClr val="000000"/>
                </a:solidFill>
                <a:latin typeface="TT Commons Pro"/>
              </a:rPr>
              <a:t>hyperscalers</a:t>
            </a:r>
            <a:r>
              <a:rPr lang="en-US" sz="1800" b="0" i="0" u="none" strike="noStrike" baseline="0" dirty="0">
                <a:solidFill>
                  <a:srgbClr val="000000"/>
                </a:solidFill>
                <a:latin typeface="TT Commons Pro"/>
              </a:rPr>
              <a:t>” account for over 65% of the global as well as of the European cloud market. The largest European cloud operator accounts for just 2% of the EU market. Quantum computing is poised to be the next major innovation, but five of the top ten tech companies globally in terms of quantum investment are based in the US and four in China. None are based in the EU. </a:t>
            </a:r>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104</a:t>
            </a:fld>
            <a:endParaRPr lang="en-US"/>
          </a:p>
        </p:txBody>
      </p:sp>
    </p:spTree>
    <p:extLst>
      <p:ext uri="{BB962C8B-B14F-4D97-AF65-F5344CB8AC3E}">
        <p14:creationId xmlns:p14="http://schemas.microsoft.com/office/powerpoint/2010/main" val="371151068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1" i="0" u="none" strike="noStrike" baseline="0" dirty="0">
                <a:solidFill>
                  <a:srgbClr val="000000"/>
                </a:solidFill>
                <a:latin typeface="TT Commons Pro"/>
              </a:rPr>
              <a:t>While some digital sectors are likely already “lost”, Europe still has an opportunity to </a:t>
            </a:r>
            <a:r>
              <a:rPr lang="en-US" sz="1800" b="1" i="0" u="none" strike="noStrike" baseline="0" dirty="0" err="1">
                <a:solidFill>
                  <a:srgbClr val="000000"/>
                </a:solidFill>
                <a:latin typeface="TT Commons Pro"/>
              </a:rPr>
              <a:t>capitalise</a:t>
            </a:r>
            <a:r>
              <a:rPr lang="en-US" sz="1800" b="1" i="0" u="none" strike="noStrike" baseline="0" dirty="0">
                <a:solidFill>
                  <a:srgbClr val="000000"/>
                </a:solidFill>
                <a:latin typeface="TT Commons Pro"/>
              </a:rPr>
              <a:t> on future waves of digital innovation</a:t>
            </a:r>
            <a:r>
              <a:rPr lang="en-US" sz="1800" b="0" i="0" u="none" strike="noStrike" baseline="0" dirty="0">
                <a:solidFill>
                  <a:srgbClr val="000000"/>
                </a:solidFill>
                <a:latin typeface="TT Commons Pro"/>
              </a:rPr>
              <a:t>. The EU’s competitive disadvantage will likely widen in cloud computing, as the market is </a:t>
            </a:r>
            <a:r>
              <a:rPr lang="en-US" sz="1800" b="0" i="0" u="none" strike="noStrike" baseline="0" dirty="0" err="1">
                <a:solidFill>
                  <a:srgbClr val="000000"/>
                </a:solidFill>
                <a:latin typeface="TT Commons Pro"/>
              </a:rPr>
              <a:t>characterised</a:t>
            </a:r>
            <a:r>
              <a:rPr lang="en-US" sz="1800" b="0" i="0" u="none" strike="noStrike" baseline="0" dirty="0">
                <a:solidFill>
                  <a:srgbClr val="000000"/>
                </a:solidFill>
                <a:latin typeface="TT Commons Pro"/>
              </a:rPr>
              <a:t> by continuous massive investments, economies of scale and multiple services offered by a single provider. However, there are multiple reasons why Europe should not give up on developing its domestic tech sector. First, it is important that EU companies maintain a foothold in areas where technological sovereignty is required, such as security and encryption (“sovereign cloud” solutions). Second, a weak tech sector will hinder innovation performance in a wide range of adjacent fields, such as pharma, energy, materials and </a:t>
            </a:r>
            <a:r>
              <a:rPr lang="en-US" sz="1800" b="0" i="0" u="none" strike="noStrike" baseline="0" dirty="0" err="1">
                <a:solidFill>
                  <a:srgbClr val="000000"/>
                </a:solidFill>
                <a:latin typeface="TT Commons Pro"/>
              </a:rPr>
              <a:t>defence</a:t>
            </a:r>
            <a:r>
              <a:rPr lang="en-US" sz="1800" b="0" i="0" u="none" strike="noStrike" baseline="0" dirty="0">
                <a:solidFill>
                  <a:srgbClr val="000000"/>
                </a:solidFill>
                <a:latin typeface="TT Commons Pro"/>
              </a:rPr>
              <a:t>. Third, AI – and particularly generative AI – is an evolving technology in which EU companies still have an opportunity to carve out a leading position in selected segments. Europe holds a strong position in autonomous robotics, hosting around 22% of worldwide activity, and in AI services, hosting around 17% of activity</a:t>
            </a:r>
            <a:r>
              <a:rPr lang="en-US" sz="1800" b="1" i="0" u="sng" strike="noStrike" baseline="0" dirty="0">
                <a:solidFill>
                  <a:srgbClr val="2B5CAA"/>
                </a:solidFill>
                <a:latin typeface="TT Commons Pro"/>
              </a:rPr>
              <a:t>02</a:t>
            </a:r>
            <a:r>
              <a:rPr lang="en-US" sz="1800" b="0" i="0" u="none" strike="noStrike" baseline="0" dirty="0">
                <a:solidFill>
                  <a:srgbClr val="000000"/>
                </a:solidFill>
                <a:latin typeface="TT Commons Pro"/>
              </a:rPr>
              <a:t>. But innovative digital companies are generally failing to scale up in Europe and attract finance, reflected in a huge gap in later-stage financing between the EU and the US </a:t>
            </a:r>
            <a:r>
              <a:rPr lang="en-US" sz="1800" b="0" i="0" u="none" strike="noStrike" baseline="0" dirty="0">
                <a:solidFill>
                  <a:srgbClr val="2B5CAA"/>
                </a:solidFill>
                <a:latin typeface="TT Commons Pro"/>
              </a:rPr>
              <a:t>[see Figure 3]</a:t>
            </a:r>
            <a:r>
              <a:rPr lang="en-US" sz="1800" b="0" i="0" u="none" strike="noStrike" baseline="0" dirty="0">
                <a:solidFill>
                  <a:srgbClr val="000000"/>
                </a:solidFill>
                <a:latin typeface="TT Commons Pro"/>
              </a:rPr>
              <a:t>. In fact, there is no EU company with a market </a:t>
            </a:r>
            <a:r>
              <a:rPr lang="en-US" sz="1800" b="0" i="0" u="none" strike="noStrike" baseline="0" dirty="0" err="1">
                <a:solidFill>
                  <a:srgbClr val="000000"/>
                </a:solidFill>
                <a:latin typeface="TT Commons Pro"/>
              </a:rPr>
              <a:t>capitalisation</a:t>
            </a:r>
            <a:r>
              <a:rPr lang="en-US" sz="1800" b="0" i="0" u="none" strike="noStrike" baseline="0" dirty="0">
                <a:solidFill>
                  <a:srgbClr val="000000"/>
                </a:solidFill>
                <a:latin typeface="TT Commons Pro"/>
              </a:rPr>
              <a:t> over EUR 100 billion that has been set up from scratch in the last fifty years, while in the US all six companies with a valuation above EUR 1 trillion have been created over this period</a:t>
            </a:r>
            <a:r>
              <a:rPr lang="en-US" sz="1800" b="1" i="0" u="sng" strike="noStrike" baseline="0" dirty="0">
                <a:solidFill>
                  <a:srgbClr val="2B5CAA"/>
                </a:solidFill>
                <a:latin typeface="TT Commons Pro"/>
              </a:rPr>
              <a:t>03</a:t>
            </a:r>
            <a:r>
              <a:rPr lang="en-US" sz="1800" b="0" i="0" u="none" strike="noStrike" baseline="0" dirty="0">
                <a:solidFill>
                  <a:srgbClr val="000000"/>
                </a:solidFill>
                <a:latin typeface="TT Commons Pro"/>
              </a:rPr>
              <a:t>. </a:t>
            </a:r>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105</a:t>
            </a:fld>
            <a:endParaRPr lang="en-US"/>
          </a:p>
        </p:txBody>
      </p:sp>
    </p:spTree>
    <p:extLst>
      <p:ext uri="{BB962C8B-B14F-4D97-AF65-F5344CB8AC3E}">
        <p14:creationId xmlns:p14="http://schemas.microsoft.com/office/powerpoint/2010/main" val="390538727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1" i="0" u="none" strike="noStrike" baseline="0" dirty="0">
                <a:solidFill>
                  <a:srgbClr val="000000"/>
                </a:solidFill>
                <a:latin typeface="TT Commons Pro"/>
              </a:rPr>
              <a:t>While some digital sectors are likely already “lost”, Europe still has an opportunity to </a:t>
            </a:r>
            <a:r>
              <a:rPr lang="en-US" sz="1800" b="1" i="0" u="none" strike="noStrike" baseline="0" dirty="0" err="1">
                <a:solidFill>
                  <a:srgbClr val="000000"/>
                </a:solidFill>
                <a:latin typeface="TT Commons Pro"/>
              </a:rPr>
              <a:t>capitalise</a:t>
            </a:r>
            <a:r>
              <a:rPr lang="en-US" sz="1800" b="1" i="0" u="none" strike="noStrike" baseline="0" dirty="0">
                <a:solidFill>
                  <a:srgbClr val="000000"/>
                </a:solidFill>
                <a:latin typeface="TT Commons Pro"/>
              </a:rPr>
              <a:t> on future waves of digital innovation</a:t>
            </a:r>
            <a:r>
              <a:rPr lang="en-US" sz="1800" b="0" i="0" u="none" strike="noStrike" baseline="0" dirty="0">
                <a:solidFill>
                  <a:srgbClr val="000000"/>
                </a:solidFill>
                <a:latin typeface="TT Commons Pro"/>
              </a:rPr>
              <a:t>. The EU’s competitive disadvantage will likely widen in cloud computing, as the market is </a:t>
            </a:r>
            <a:r>
              <a:rPr lang="en-US" sz="1800" b="0" i="0" u="none" strike="noStrike" baseline="0" dirty="0" err="1">
                <a:solidFill>
                  <a:srgbClr val="000000"/>
                </a:solidFill>
                <a:latin typeface="TT Commons Pro"/>
              </a:rPr>
              <a:t>characterised</a:t>
            </a:r>
            <a:r>
              <a:rPr lang="en-US" sz="1800" b="0" i="0" u="none" strike="noStrike" baseline="0" dirty="0">
                <a:solidFill>
                  <a:srgbClr val="000000"/>
                </a:solidFill>
                <a:latin typeface="TT Commons Pro"/>
              </a:rPr>
              <a:t> by continuous massive investments, economies of scale and multiple services offered by a single provider. However, there are multiple reasons why Europe should not give up on developing its domestic tech sector. First, it is important that EU companies maintain a foothold in areas where technological sovereignty is required, such as security and encryption (“sovereign cloud” solutions). Second, a weak tech sector will hinder innovation performance in a wide range of adjacent fields, such as pharma, energy, materials and </a:t>
            </a:r>
            <a:r>
              <a:rPr lang="en-US" sz="1800" b="0" i="0" u="none" strike="noStrike" baseline="0" dirty="0" err="1">
                <a:solidFill>
                  <a:srgbClr val="000000"/>
                </a:solidFill>
                <a:latin typeface="TT Commons Pro"/>
              </a:rPr>
              <a:t>defence</a:t>
            </a:r>
            <a:r>
              <a:rPr lang="en-US" sz="1800" b="0" i="0" u="none" strike="noStrike" baseline="0" dirty="0">
                <a:solidFill>
                  <a:srgbClr val="000000"/>
                </a:solidFill>
                <a:latin typeface="TT Commons Pro"/>
              </a:rPr>
              <a:t>. Third, AI – and particularly generative AI – is an evolving technology in which EU companies still have an opportunity to carve out a leading position in selected segments. Europe holds a strong position in autonomous robotics, hosting around 22% of worldwide activity, and in AI services, hosting around 17% of activity</a:t>
            </a:r>
            <a:r>
              <a:rPr lang="en-US" sz="1800" b="1" i="0" u="sng" strike="noStrike" baseline="0" dirty="0">
                <a:solidFill>
                  <a:srgbClr val="2B5CAA"/>
                </a:solidFill>
                <a:latin typeface="TT Commons Pro"/>
              </a:rPr>
              <a:t>02</a:t>
            </a:r>
            <a:r>
              <a:rPr lang="en-US" sz="1800" b="0" i="0" u="none" strike="noStrike" baseline="0" dirty="0">
                <a:solidFill>
                  <a:srgbClr val="000000"/>
                </a:solidFill>
                <a:latin typeface="TT Commons Pro"/>
              </a:rPr>
              <a:t>. But innovative digital companies are generally failing to scale up in Europe and attract finance, reflected in a huge gap in later-stage financing between the EU and the US </a:t>
            </a:r>
            <a:r>
              <a:rPr lang="en-US" sz="1800" b="0" i="0" u="none" strike="noStrike" baseline="0" dirty="0">
                <a:solidFill>
                  <a:srgbClr val="2B5CAA"/>
                </a:solidFill>
                <a:latin typeface="TT Commons Pro"/>
              </a:rPr>
              <a:t>[see Figure 3]</a:t>
            </a:r>
            <a:r>
              <a:rPr lang="en-US" sz="1800" b="0" i="0" u="none" strike="noStrike" baseline="0" dirty="0">
                <a:solidFill>
                  <a:srgbClr val="000000"/>
                </a:solidFill>
                <a:latin typeface="TT Commons Pro"/>
              </a:rPr>
              <a:t>. In fact, there is no EU company with a market </a:t>
            </a:r>
            <a:r>
              <a:rPr lang="en-US" sz="1800" b="0" i="0" u="none" strike="noStrike" baseline="0" dirty="0" err="1">
                <a:solidFill>
                  <a:srgbClr val="000000"/>
                </a:solidFill>
                <a:latin typeface="TT Commons Pro"/>
              </a:rPr>
              <a:t>capitalisation</a:t>
            </a:r>
            <a:r>
              <a:rPr lang="en-US" sz="1800" b="0" i="0" u="none" strike="noStrike" baseline="0" dirty="0">
                <a:solidFill>
                  <a:srgbClr val="000000"/>
                </a:solidFill>
                <a:latin typeface="TT Commons Pro"/>
              </a:rPr>
              <a:t> over EUR 100 billion that has been set up from scratch in the last fifty years, while in the US all six companies with a valuation above EUR 1 trillion have been created over this period</a:t>
            </a:r>
            <a:r>
              <a:rPr lang="en-US" sz="1800" b="1" i="0" u="sng" strike="noStrike" baseline="0" dirty="0">
                <a:solidFill>
                  <a:srgbClr val="2B5CAA"/>
                </a:solidFill>
                <a:latin typeface="TT Commons Pro"/>
              </a:rPr>
              <a:t>03</a:t>
            </a:r>
            <a:r>
              <a:rPr lang="en-US" sz="1800" b="0" i="0" u="none" strike="noStrike" baseline="0" dirty="0">
                <a:solidFill>
                  <a:srgbClr val="000000"/>
                </a:solidFill>
                <a:latin typeface="TT Commons Pro"/>
              </a:rPr>
              <a:t>. </a:t>
            </a:r>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106</a:t>
            </a:fld>
            <a:endParaRPr lang="en-US"/>
          </a:p>
        </p:txBody>
      </p:sp>
    </p:spTree>
    <p:extLst>
      <p:ext uri="{BB962C8B-B14F-4D97-AF65-F5344CB8AC3E}">
        <p14:creationId xmlns:p14="http://schemas.microsoft.com/office/powerpoint/2010/main" val="285437006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1" i="0" u="none" strike="noStrike" baseline="0" dirty="0">
                <a:solidFill>
                  <a:srgbClr val="000000"/>
                </a:solidFill>
                <a:latin typeface="TT Commons Pro"/>
              </a:rPr>
              <a:t>Public spending on R&amp;I in Europe lacks scale and is insufficiently focused on breakthrough innovation</a:t>
            </a:r>
            <a:r>
              <a:rPr lang="en-US" sz="1800" b="0" i="0" u="none" strike="noStrike" baseline="0" dirty="0">
                <a:solidFill>
                  <a:srgbClr val="000000"/>
                </a:solidFill>
                <a:latin typeface="TT Commons Pro"/>
              </a:rPr>
              <a:t>. In the US, the vast majority of public R&amp;I spending is carried out at the federal level. In the EU, governments overall spend a similar amount to the US on R&amp;I as a share of GDP, but only one tenth of spending takes place at the EU level, despite the large spillovers from public R&amp;I investment to the private </a:t>
            </a:r>
            <a:r>
              <a:rPr lang="en-US" sz="1800" b="0" i="0" u="none" strike="noStrike" baseline="0" dirty="0" err="1">
                <a:solidFill>
                  <a:srgbClr val="000000"/>
                </a:solidFill>
                <a:latin typeface="TT Commons Pro"/>
              </a:rPr>
              <a:t>sector</a:t>
            </a:r>
            <a:r>
              <a:rPr lang="en-US" sz="1800" b="1" i="0" u="sng" strike="noStrike" baseline="0" dirty="0" err="1">
                <a:solidFill>
                  <a:srgbClr val="2B5CAA"/>
                </a:solidFill>
                <a:latin typeface="TT Commons Pro"/>
              </a:rPr>
              <a:t>ix</a:t>
            </a:r>
            <a:r>
              <a:rPr lang="en-US" sz="1800" b="1" i="0" u="sng" strike="noStrike" baseline="0" dirty="0">
                <a:solidFill>
                  <a:srgbClr val="2B5CAA"/>
                </a:solidFill>
                <a:latin typeface="TT Commons Pro"/>
              </a:rPr>
              <a:t> </a:t>
            </a:r>
            <a:r>
              <a:rPr lang="en-US" sz="1800" b="0" i="0" u="none" strike="noStrike" baseline="0" dirty="0">
                <a:solidFill>
                  <a:srgbClr val="000000"/>
                </a:solidFill>
                <a:latin typeface="TT Commons Pro"/>
              </a:rPr>
              <a:t>[see Figure 6]. The EU has an important </a:t>
            </a:r>
            <a:r>
              <a:rPr lang="en-US" sz="1800" b="0" i="0" u="none" strike="noStrike" baseline="0" dirty="0" err="1">
                <a:solidFill>
                  <a:srgbClr val="000000"/>
                </a:solidFill>
                <a:latin typeface="TT Commons Pro"/>
              </a:rPr>
              <a:t>programme</a:t>
            </a:r>
            <a:r>
              <a:rPr lang="en-US" sz="1800" b="0" i="0" u="none" strike="noStrike" baseline="0" dirty="0">
                <a:solidFill>
                  <a:srgbClr val="000000"/>
                </a:solidFill>
                <a:latin typeface="TT Commons Pro"/>
              </a:rPr>
              <a:t> for R&amp;I – Horizon Europe – with a budget of close to EUR 100 billion. But it is spread across too many fields and access is excessively complex and bureaucratic. It is also insufficiently focused on disruptive innovation. The EU’s key instrument to support radically new technologies at low readiness levels – the European Innovation Council’s (EIC) Pathfinder instrument – has a budget of EUR 256 million for 2024, compared with USD 4.1 billion for US </a:t>
            </a:r>
            <a:r>
              <a:rPr lang="en-US" sz="1800" b="0" i="0" u="none" strike="noStrike" baseline="0" dirty="0" err="1">
                <a:solidFill>
                  <a:srgbClr val="000000"/>
                </a:solidFill>
                <a:latin typeface="TT Commons Pro"/>
              </a:rPr>
              <a:t>Defence</a:t>
            </a:r>
            <a:r>
              <a:rPr lang="en-US" sz="1800" b="0" i="0" u="none" strike="noStrike" baseline="0" dirty="0">
                <a:solidFill>
                  <a:srgbClr val="000000"/>
                </a:solidFill>
                <a:latin typeface="TT Commons Pro"/>
              </a:rPr>
              <a:t> Advanced Research Projects Agency (DARPA) and USD 2 billion for the other “ARPA” agencies. It is also mostly led by EU officials rather than top scientists and innovation experts. Lack of intra-EU coordination affects the wider innovation ecosystem as well. Most Member States cannot achieve the necessary scale to deliver world-leading research and technological infrastructures, in turn constraining R&amp;I capacity. By contrast, the examples of CERN and the European High-Performance Computing Joint Undertaking (</a:t>
            </a:r>
            <a:r>
              <a:rPr lang="en-US" sz="1800" b="0" i="0" u="none" strike="noStrike" baseline="0" dirty="0" err="1">
                <a:solidFill>
                  <a:srgbClr val="000000"/>
                </a:solidFill>
                <a:latin typeface="TT Commons Pro"/>
              </a:rPr>
              <a:t>EuroHPC</a:t>
            </a:r>
            <a:r>
              <a:rPr lang="en-US" sz="1800" b="0" i="0" u="none" strike="noStrike" baseline="0" dirty="0">
                <a:solidFill>
                  <a:srgbClr val="000000"/>
                </a:solidFill>
                <a:latin typeface="TT Commons Pro"/>
              </a:rPr>
              <a:t>) showcase the importance of coordination when developing large R&amp;I infrastructure projects. </a:t>
            </a:r>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107</a:t>
            </a:fld>
            <a:endParaRPr lang="en-US"/>
          </a:p>
        </p:txBody>
      </p:sp>
    </p:spTree>
    <p:extLst>
      <p:ext uri="{BB962C8B-B14F-4D97-AF65-F5344CB8AC3E}">
        <p14:creationId xmlns:p14="http://schemas.microsoft.com/office/powerpoint/2010/main" val="162959528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1" i="0" u="none" strike="noStrike" baseline="0" dirty="0">
                <a:solidFill>
                  <a:srgbClr val="000000"/>
                </a:solidFill>
                <a:latin typeface="TT Commons Pro"/>
              </a:rPr>
              <a:t>Public spending on R&amp;I in Europe lacks scale and is insufficiently focused on breakthrough innovation</a:t>
            </a:r>
            <a:r>
              <a:rPr lang="en-US" sz="1800" b="0" i="0" u="none" strike="noStrike" baseline="0" dirty="0">
                <a:solidFill>
                  <a:srgbClr val="000000"/>
                </a:solidFill>
                <a:latin typeface="TT Commons Pro"/>
              </a:rPr>
              <a:t>. In the US, the vast majority of public R&amp;I spending is carried out at the federal level. In the EU, governments overall spend a similar amount to the US on R&amp;I as a share of GDP, but only one tenth of spending takes place at the EU level, despite the large spillovers from public R&amp;I investment to the private </a:t>
            </a:r>
            <a:r>
              <a:rPr lang="en-US" sz="1800" b="0" i="0" u="none" strike="noStrike" baseline="0" dirty="0" err="1">
                <a:solidFill>
                  <a:srgbClr val="000000"/>
                </a:solidFill>
                <a:latin typeface="TT Commons Pro"/>
              </a:rPr>
              <a:t>sector</a:t>
            </a:r>
            <a:r>
              <a:rPr lang="en-US" sz="1800" b="1" i="0" u="sng" strike="noStrike" baseline="0" dirty="0" err="1">
                <a:solidFill>
                  <a:srgbClr val="2B5CAA"/>
                </a:solidFill>
                <a:latin typeface="TT Commons Pro"/>
              </a:rPr>
              <a:t>ix</a:t>
            </a:r>
            <a:r>
              <a:rPr lang="en-US" sz="1800" b="1" i="0" u="sng" strike="noStrike" baseline="0" dirty="0">
                <a:solidFill>
                  <a:srgbClr val="2B5CAA"/>
                </a:solidFill>
                <a:latin typeface="TT Commons Pro"/>
              </a:rPr>
              <a:t> </a:t>
            </a:r>
            <a:r>
              <a:rPr lang="en-US" sz="1800" b="0" i="0" u="none" strike="noStrike" baseline="0" dirty="0">
                <a:solidFill>
                  <a:srgbClr val="000000"/>
                </a:solidFill>
                <a:latin typeface="TT Commons Pro"/>
              </a:rPr>
              <a:t>[see Figure 6]. The EU has an important </a:t>
            </a:r>
            <a:r>
              <a:rPr lang="en-US" sz="1800" b="0" i="0" u="none" strike="noStrike" baseline="0" dirty="0" err="1">
                <a:solidFill>
                  <a:srgbClr val="000000"/>
                </a:solidFill>
                <a:latin typeface="TT Commons Pro"/>
              </a:rPr>
              <a:t>programme</a:t>
            </a:r>
            <a:r>
              <a:rPr lang="en-US" sz="1800" b="0" i="0" u="none" strike="noStrike" baseline="0" dirty="0">
                <a:solidFill>
                  <a:srgbClr val="000000"/>
                </a:solidFill>
                <a:latin typeface="TT Commons Pro"/>
              </a:rPr>
              <a:t> for R&amp;I – Horizon Europe – with a budget of close to EUR 100 billion. But it is spread across too many fields and access is excessively complex and bureaucratic. It is also insufficiently focused on disruptive innovation. The EU’s key instrument to support radically new technologies at low readiness levels – the European Innovation Council’s (EIC) Pathfinder instrument – has a budget of EUR 256 million for 2024, compared with USD 4.1 billion for US </a:t>
            </a:r>
            <a:r>
              <a:rPr lang="en-US" sz="1800" b="0" i="0" u="none" strike="noStrike" baseline="0" dirty="0" err="1">
                <a:solidFill>
                  <a:srgbClr val="000000"/>
                </a:solidFill>
                <a:latin typeface="TT Commons Pro"/>
              </a:rPr>
              <a:t>Defence</a:t>
            </a:r>
            <a:r>
              <a:rPr lang="en-US" sz="1800" b="0" i="0" u="none" strike="noStrike" baseline="0" dirty="0">
                <a:solidFill>
                  <a:srgbClr val="000000"/>
                </a:solidFill>
                <a:latin typeface="TT Commons Pro"/>
              </a:rPr>
              <a:t> Advanced Research Projects Agency (DARPA) and USD 2 billion for the other “ARPA” agencies. It is also mostly led by EU officials rather than top scientists and innovation experts. Lack of intra-EU coordination affects the wider innovation ecosystem as well. Most Member States cannot achieve the necessary scale to deliver world-leading research and technological infrastructures, in turn constraining R&amp;I capacity. By contrast, the examples of CERN and the European High-Performance Computing Joint Undertaking (</a:t>
            </a:r>
            <a:r>
              <a:rPr lang="en-US" sz="1800" b="0" i="0" u="none" strike="noStrike" baseline="0" dirty="0" err="1">
                <a:solidFill>
                  <a:srgbClr val="000000"/>
                </a:solidFill>
                <a:latin typeface="TT Commons Pro"/>
              </a:rPr>
              <a:t>EuroHPC</a:t>
            </a:r>
            <a:r>
              <a:rPr lang="en-US" sz="1800" b="0" i="0" u="none" strike="noStrike" baseline="0" dirty="0">
                <a:solidFill>
                  <a:srgbClr val="000000"/>
                </a:solidFill>
                <a:latin typeface="TT Commons Pro"/>
              </a:rPr>
              <a:t>) showcase the importance of coordination when developing large R&amp;I infrastructure projects. </a:t>
            </a:r>
          </a:p>
          <a:p>
            <a:endParaRPr lang="en-US" sz="1800" b="0" i="0" u="none" strike="noStrike" baseline="0" dirty="0">
              <a:solidFill>
                <a:srgbClr val="000000"/>
              </a:solidFill>
              <a:latin typeface="TT Commons Pro"/>
            </a:endParaRPr>
          </a:p>
          <a:p>
            <a:r>
              <a:rPr lang="en-US" sz="1800" b="1" i="0" u="none" strike="noStrike" baseline="0" dirty="0">
                <a:solidFill>
                  <a:srgbClr val="000000"/>
                </a:solidFill>
                <a:latin typeface="TT Commons Pro"/>
              </a:rPr>
              <a:t>The lack of a true Single Market also prevents enough companies in the wider economy from reaching sufficient size to accelerate adoption of advanced technologies</a:t>
            </a:r>
            <a:r>
              <a:rPr lang="en-US" sz="1800" b="0" i="0" u="none" strike="noStrike" baseline="0" dirty="0">
                <a:solidFill>
                  <a:srgbClr val="000000"/>
                </a:solidFill>
                <a:latin typeface="TT Commons Pro"/>
              </a:rPr>
              <a:t>. There are many barriers that lead to companies in Europe to “stay small” and neglect the opportunities of the Single Market. These include the high cost of adhering to heterogenous national regulations, the high cost of tax compliance, and the high cost of complying with regulations that apply once companies reach a particular size. As a result, the EU has proportionally fewer small and medium-sized companies than the US and proportionally more micro companies </a:t>
            </a:r>
            <a:r>
              <a:rPr lang="en-US" sz="1800" b="0" i="0" u="none" strike="noStrike" baseline="0" dirty="0">
                <a:solidFill>
                  <a:srgbClr val="2B5CAA"/>
                </a:solidFill>
                <a:latin typeface="TT Commons Pro"/>
              </a:rPr>
              <a:t>[see Figure 7]</a:t>
            </a:r>
            <a:r>
              <a:rPr lang="en-US" sz="1800" b="0" i="0" u="none" strike="noStrike" baseline="0" dirty="0">
                <a:solidFill>
                  <a:srgbClr val="000000"/>
                </a:solidFill>
                <a:latin typeface="TT Commons Pro"/>
              </a:rPr>
              <a:t>. However, there is a close link between the size of companies and technology adoption. Evidence from the US show that adoption rises with firm size for all advanced </a:t>
            </a:r>
            <a:r>
              <a:rPr lang="en-US" sz="1800" b="0" i="0" u="none" strike="noStrike" baseline="0" dirty="0" err="1">
                <a:solidFill>
                  <a:srgbClr val="000000"/>
                </a:solidFill>
                <a:latin typeface="TT Commons Pro"/>
              </a:rPr>
              <a:t>technologies</a:t>
            </a:r>
            <a:r>
              <a:rPr lang="en-US" sz="1800" b="1" i="0" u="sng" strike="noStrike" baseline="0" dirty="0" err="1">
                <a:solidFill>
                  <a:srgbClr val="2B5CAA"/>
                </a:solidFill>
                <a:latin typeface="TT Commons Pro"/>
              </a:rPr>
              <a:t>xii</a:t>
            </a:r>
            <a:r>
              <a:rPr lang="en-US" sz="1800" b="0" i="0" u="none" strike="noStrike" baseline="0" dirty="0">
                <a:solidFill>
                  <a:srgbClr val="000000"/>
                </a:solidFill>
                <a:latin typeface="TT Commons Pro"/>
              </a:rPr>
              <a:t>. Likewise, while in 2023 30% of large businesses in the EU had adopted AI, only 7% of SMEs had done the </a:t>
            </a:r>
            <a:r>
              <a:rPr lang="en-US" sz="1800" b="0" i="0" u="none" strike="noStrike" baseline="0" dirty="0" err="1">
                <a:solidFill>
                  <a:srgbClr val="000000"/>
                </a:solidFill>
                <a:latin typeface="TT Commons Pro"/>
              </a:rPr>
              <a:t>same</a:t>
            </a:r>
            <a:r>
              <a:rPr lang="en-US" sz="1800" b="1" i="0" u="sng" strike="noStrike" baseline="0" dirty="0" err="1">
                <a:solidFill>
                  <a:srgbClr val="2B5CAA"/>
                </a:solidFill>
                <a:latin typeface="TT Commons Pro"/>
              </a:rPr>
              <a:t>xiii</a:t>
            </a:r>
            <a:r>
              <a:rPr lang="en-US" sz="1800" b="0" i="0" u="none" strike="noStrike" baseline="0" dirty="0">
                <a:solidFill>
                  <a:srgbClr val="000000"/>
                </a:solidFill>
                <a:latin typeface="TT Commons Pro"/>
              </a:rPr>
              <a:t>. Size enables adoption because larger companies can spread the high fixed costs of AI investment over greater revenues, they can count on more skilled management to make the necessary </a:t>
            </a:r>
            <a:r>
              <a:rPr lang="en-US" sz="1800" b="0" i="0" u="none" strike="noStrike" baseline="0" dirty="0" err="1">
                <a:solidFill>
                  <a:srgbClr val="000000"/>
                </a:solidFill>
                <a:latin typeface="TT Commons Pro"/>
              </a:rPr>
              <a:t>organisational</a:t>
            </a:r>
            <a:r>
              <a:rPr lang="en-US" sz="1800" b="0" i="0" u="none" strike="noStrike" baseline="0" dirty="0">
                <a:solidFill>
                  <a:srgbClr val="000000"/>
                </a:solidFill>
                <a:latin typeface="TT Commons Pro"/>
              </a:rPr>
              <a:t> changes, and they can deploy AI more productively owing to larger data sets. In other words, a fragmented Single Market puts EU companies at a disadvantage in terms of the speed of adoption and diffusion of new AI applications. </a:t>
            </a:r>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108</a:t>
            </a:fld>
            <a:endParaRPr lang="en-US"/>
          </a:p>
        </p:txBody>
      </p:sp>
    </p:spTree>
    <p:extLst>
      <p:ext uri="{BB962C8B-B14F-4D97-AF65-F5344CB8AC3E}">
        <p14:creationId xmlns:p14="http://schemas.microsoft.com/office/powerpoint/2010/main" val="257357497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1" i="0" u="none" strike="noStrike" baseline="0" dirty="0">
                <a:solidFill>
                  <a:srgbClr val="000000"/>
                </a:solidFill>
                <a:latin typeface="TT Commons Pro"/>
              </a:rPr>
              <a:t>The EU’s position in other innovative sectors like pharma is declining due to the same challenges of low investment in R&amp;I and regulatory fragmentation </a:t>
            </a:r>
            <a:r>
              <a:rPr lang="en-US" sz="1800" b="0" i="0" u="none" strike="noStrike" baseline="0" dirty="0">
                <a:solidFill>
                  <a:srgbClr val="2B5CAA"/>
                </a:solidFill>
                <a:latin typeface="TT Commons Pro"/>
              </a:rPr>
              <a:t>[see the chapter on pharma]</a:t>
            </a:r>
            <a:r>
              <a:rPr lang="en-US" sz="1800" b="0" i="0" u="none" strike="noStrike" baseline="0" dirty="0">
                <a:solidFill>
                  <a:srgbClr val="000000"/>
                </a:solidFill>
                <a:latin typeface="TT Commons Pro"/>
              </a:rPr>
              <a:t>. While the EU’s pharma sector still leads globally in trade measured by value, it is falling behind in the most dynamic market segments and losing market share to US-based companies. Of the top ten best-selling biological medicines in Europe in 2022, just two were marketed by EU companies while six were marketed by US-based companies </a:t>
            </a:r>
            <a:r>
              <a:rPr lang="en-US" sz="1800" b="0" i="0" u="none" strike="noStrike" baseline="0" dirty="0">
                <a:solidFill>
                  <a:srgbClr val="2B5CAA"/>
                </a:solidFill>
                <a:latin typeface="TT Commons Pro"/>
              </a:rPr>
              <a:t>[see Figure 9]</a:t>
            </a:r>
            <a:r>
              <a:rPr lang="en-US" sz="1800" b="0" i="0" u="none" strike="noStrike" baseline="0" dirty="0">
                <a:solidFill>
                  <a:srgbClr val="000000"/>
                </a:solidFill>
                <a:latin typeface="TT Commons Pro"/>
              </a:rPr>
              <a:t>. The EU is struggling in particular to establish its position in products with market exclusivity as orphan medicines</a:t>
            </a:r>
            <a:r>
              <a:rPr lang="en-US" sz="1800" b="1" i="0" u="sng" strike="noStrike" baseline="0" dirty="0">
                <a:solidFill>
                  <a:srgbClr val="2B5CAA"/>
                </a:solidFill>
                <a:latin typeface="TT Commons Pro"/>
              </a:rPr>
              <a:t>06 </a:t>
            </a:r>
            <a:r>
              <a:rPr lang="en-US" sz="1800" b="0" i="0" u="none" strike="noStrike" baseline="0" dirty="0">
                <a:solidFill>
                  <a:srgbClr val="000000"/>
                </a:solidFill>
                <a:latin typeface="TT Commons Pro"/>
              </a:rPr>
              <a:t>and advanced therapy medicinal products</a:t>
            </a:r>
            <a:r>
              <a:rPr lang="en-US" sz="1800" b="1" i="0" u="sng" strike="noStrike" baseline="0" dirty="0">
                <a:solidFill>
                  <a:srgbClr val="2B5CAA"/>
                </a:solidFill>
                <a:latin typeface="TT Commons Pro"/>
              </a:rPr>
              <a:t>07</a:t>
            </a:r>
            <a:r>
              <a:rPr lang="en-US" sz="1800" b="0" i="0" u="none" strike="noStrike" baseline="0" dirty="0">
                <a:solidFill>
                  <a:srgbClr val="000000"/>
                </a:solidFill>
                <a:latin typeface="TT Commons Pro"/>
              </a:rPr>
              <a:t>. At the root of this emerging gap is lower spending on innovation. Total EU public sector R&amp;I spending on pharma stands at less than half the level of the US, while total EU private R&amp;I investment is about a quarter as large as the US. Innovation in the EU is also hindered by a slow and complex regulatory framework, which is currently under review. In 2022, the median approval time for new medicines by regulatory agencies in Europe was 430 days compared with 334 days in the US. Moreover, access to health data is one of the preconditions for the development of AI in the pharma industry but is constrained by fragmentation. In particular, although GDPR contains options to use patient data for health research, take up has been uneven across Member States, preventing the industry from tapping into a wealth of available electronic data. </a:t>
            </a:r>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109</a:t>
            </a:fld>
            <a:endParaRPr lang="en-US"/>
          </a:p>
        </p:txBody>
      </p:sp>
    </p:spTree>
    <p:extLst>
      <p:ext uri="{BB962C8B-B14F-4D97-AF65-F5344CB8AC3E}">
        <p14:creationId xmlns:p14="http://schemas.microsoft.com/office/powerpoint/2010/main" val="380665091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110</a:t>
            </a:fld>
            <a:endParaRPr lang="en-US"/>
          </a:p>
        </p:txBody>
      </p:sp>
    </p:spTree>
    <p:extLst>
      <p:ext uri="{BB962C8B-B14F-4D97-AF65-F5344CB8AC3E}">
        <p14:creationId xmlns:p14="http://schemas.microsoft.com/office/powerpoint/2010/main" val="295155283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1" i="0" u="none" strike="noStrike" baseline="0" dirty="0">
                <a:solidFill>
                  <a:srgbClr val="000000"/>
                </a:solidFill>
                <a:latin typeface="TT Commons Pro"/>
              </a:rPr>
              <a:t>Skills shortages are acting as a barrier to innovation and technology adoption and could potentially hinder </a:t>
            </a:r>
            <a:r>
              <a:rPr lang="en-US" sz="1800" b="1" i="0" u="none" strike="noStrike" baseline="0" dirty="0" err="1">
                <a:solidFill>
                  <a:srgbClr val="000000"/>
                </a:solidFill>
                <a:latin typeface="TT Commons Pro"/>
              </a:rPr>
              <a:t>decarbonisation</a:t>
            </a:r>
            <a:r>
              <a:rPr lang="en-US" sz="1800" b="1" i="0" u="none" strike="noStrike" baseline="0" dirty="0">
                <a:solidFill>
                  <a:srgbClr val="000000"/>
                </a:solidFill>
                <a:latin typeface="TT Commons Pro"/>
              </a:rPr>
              <a:t> as well</a:t>
            </a:r>
            <a:r>
              <a:rPr lang="en-US" sz="1800" b="0" i="0" u="none" strike="noStrike" baseline="0" dirty="0">
                <a:solidFill>
                  <a:srgbClr val="000000"/>
                </a:solidFill>
                <a:latin typeface="TT Commons Pro"/>
              </a:rPr>
              <a:t>. Europe produces high quality talent in the fields of science, technology, engineering and </a:t>
            </a:r>
            <a:r>
              <a:rPr lang="en-US" sz="1800" b="0" i="0" u="none" strike="noStrike" baseline="0" dirty="0" err="1">
                <a:solidFill>
                  <a:srgbClr val="000000"/>
                </a:solidFill>
                <a:latin typeface="TT Commons Pro"/>
              </a:rPr>
              <a:t>maths</a:t>
            </a:r>
            <a:r>
              <a:rPr lang="en-US" sz="1800" b="0" i="0" u="none" strike="noStrike" baseline="0" dirty="0">
                <a:solidFill>
                  <a:srgbClr val="000000"/>
                </a:solidFill>
                <a:latin typeface="TT Commons Pro"/>
              </a:rPr>
              <a:t> (STEM) but their supply is limited. The EU turns out around 850 STEM graduates per million inhabitants per year compared to more than 1,100 in the US. Moreover, the EU’s talent pool is depleted by brain drain overseas owing to more and better employment opportunities elsewhere. Skills are also lacking to diffuse digital technologies faster through the economy and to enable workers to adapt to the changes these technologies will bring. Almost 60% of EU companies report that lack of skills is a major barrier to investment and a similar share report difficulties in recruiting ICT specialists. At the same time, European workers are generally unprepared to take advantage of the widespread </a:t>
            </a:r>
            <a:r>
              <a:rPr lang="en-US" sz="1800" b="0" i="0" u="none" strike="noStrike" baseline="0" dirty="0" err="1">
                <a:solidFill>
                  <a:srgbClr val="000000"/>
                </a:solidFill>
                <a:latin typeface="TT Commons Pro"/>
              </a:rPr>
              <a:t>digitalisation</a:t>
            </a:r>
            <a:r>
              <a:rPr lang="en-US" sz="1800" b="0" i="0" u="none" strike="noStrike" baseline="0" dirty="0">
                <a:solidFill>
                  <a:srgbClr val="000000"/>
                </a:solidFill>
                <a:latin typeface="TT Commons Pro"/>
              </a:rPr>
              <a:t> of work: around 42% of Europeans lack basic digital skills, including 37% of those in the workforce</a:t>
            </a:r>
            <a:r>
              <a:rPr lang="en-US" sz="1800" b="1" i="0" u="sng" strike="noStrike" baseline="0" dirty="0">
                <a:solidFill>
                  <a:srgbClr val="2B5CAA"/>
                </a:solidFill>
                <a:latin typeface="TT Commons Pro"/>
              </a:rPr>
              <a:t>09</a:t>
            </a:r>
            <a:r>
              <a:rPr lang="en-US" sz="1800" b="0" i="0" u="none" strike="noStrike" baseline="0" dirty="0">
                <a:solidFill>
                  <a:srgbClr val="000000"/>
                </a:solidFill>
                <a:latin typeface="TT Commons Pro"/>
              </a:rPr>
              <a:t>. </a:t>
            </a:r>
            <a:r>
              <a:rPr lang="en-US" sz="1800" b="0" i="0" u="none" strike="noStrike" baseline="0" dirty="0" err="1">
                <a:solidFill>
                  <a:srgbClr val="000000"/>
                </a:solidFill>
                <a:latin typeface="TT Commons Pro"/>
              </a:rPr>
              <a:t>Decarbonisation</a:t>
            </a:r>
            <a:r>
              <a:rPr lang="en-US" sz="1800" b="0" i="0" u="none" strike="noStrike" baseline="0" dirty="0">
                <a:solidFill>
                  <a:srgbClr val="000000"/>
                </a:solidFill>
                <a:latin typeface="TT Commons Pro"/>
              </a:rPr>
              <a:t> will also require new skills sets and job profiles. The rates of job vacancies for clean tech manufacturing in the EU doubled between 2019 and 2023, with 25% of EU companies reporting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shortages in the third quarter of 2023. Shortages of high-skilled workers are likely to become more acute over time. Projections to 2035 indicate that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shortages will be most pronounced in high-skilled, non-manual occupations – i.e. those requiring high level of education – driven by replacement needs owing to retirements and the changing demands of the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market. </a:t>
            </a:r>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111</a:t>
            </a:fld>
            <a:endParaRPr lang="en-US"/>
          </a:p>
        </p:txBody>
      </p:sp>
    </p:spTree>
    <p:extLst>
      <p:ext uri="{BB962C8B-B14F-4D97-AF65-F5344CB8AC3E}">
        <p14:creationId xmlns:p14="http://schemas.microsoft.com/office/powerpoint/2010/main" val="298635624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1" i="0" u="none" strike="noStrike" baseline="0" dirty="0">
                <a:solidFill>
                  <a:srgbClr val="000000"/>
                </a:solidFill>
                <a:latin typeface="TT Commons Pro"/>
              </a:rPr>
              <a:t>Skills shortages are acting as a barrier to innovation and technology adoption and could potentially hinder </a:t>
            </a:r>
            <a:r>
              <a:rPr lang="en-US" sz="1800" b="1" i="0" u="none" strike="noStrike" baseline="0" dirty="0" err="1">
                <a:solidFill>
                  <a:srgbClr val="000000"/>
                </a:solidFill>
                <a:latin typeface="TT Commons Pro"/>
              </a:rPr>
              <a:t>decarbonisation</a:t>
            </a:r>
            <a:r>
              <a:rPr lang="en-US" sz="1800" b="1" i="0" u="none" strike="noStrike" baseline="0" dirty="0">
                <a:solidFill>
                  <a:srgbClr val="000000"/>
                </a:solidFill>
                <a:latin typeface="TT Commons Pro"/>
              </a:rPr>
              <a:t> as well</a:t>
            </a:r>
            <a:r>
              <a:rPr lang="en-US" sz="1800" b="0" i="0" u="none" strike="noStrike" baseline="0" dirty="0">
                <a:solidFill>
                  <a:srgbClr val="000000"/>
                </a:solidFill>
                <a:latin typeface="TT Commons Pro"/>
              </a:rPr>
              <a:t>. Europe produces high quality talent in the fields of science, technology, engineering and </a:t>
            </a:r>
            <a:r>
              <a:rPr lang="en-US" sz="1800" b="0" i="0" u="none" strike="noStrike" baseline="0" dirty="0" err="1">
                <a:solidFill>
                  <a:srgbClr val="000000"/>
                </a:solidFill>
                <a:latin typeface="TT Commons Pro"/>
              </a:rPr>
              <a:t>maths</a:t>
            </a:r>
            <a:r>
              <a:rPr lang="en-US" sz="1800" b="0" i="0" u="none" strike="noStrike" baseline="0" dirty="0">
                <a:solidFill>
                  <a:srgbClr val="000000"/>
                </a:solidFill>
                <a:latin typeface="TT Commons Pro"/>
              </a:rPr>
              <a:t> (STEM) but their supply is limited. The EU turns out around 850 STEM graduates per million inhabitants per year compared to more than 1,100 in the US. Moreover, the EU’s talent pool is depleted by brain drain overseas owing to more and better employment opportunities elsewhere. Skills are also lacking to diffuse digital technologies faster through the economy and to enable workers to adapt to the changes these technologies will bring. Almost 60% of EU companies report that lack of skills is a major barrier to investment and a similar share report difficulties in recruiting ICT specialists. At the same time, European workers are generally unprepared to take advantage of the widespread </a:t>
            </a:r>
            <a:r>
              <a:rPr lang="en-US" sz="1800" b="0" i="0" u="none" strike="noStrike" baseline="0" dirty="0" err="1">
                <a:solidFill>
                  <a:srgbClr val="000000"/>
                </a:solidFill>
                <a:latin typeface="TT Commons Pro"/>
              </a:rPr>
              <a:t>digitalisation</a:t>
            </a:r>
            <a:r>
              <a:rPr lang="en-US" sz="1800" b="0" i="0" u="none" strike="noStrike" baseline="0" dirty="0">
                <a:solidFill>
                  <a:srgbClr val="000000"/>
                </a:solidFill>
                <a:latin typeface="TT Commons Pro"/>
              </a:rPr>
              <a:t> of work: around 42% of Europeans lack basic digital skills, including 37% of those in the workforce</a:t>
            </a:r>
            <a:r>
              <a:rPr lang="en-US" sz="1800" b="1" i="0" u="sng" strike="noStrike" baseline="0" dirty="0">
                <a:solidFill>
                  <a:srgbClr val="2B5CAA"/>
                </a:solidFill>
                <a:latin typeface="TT Commons Pro"/>
              </a:rPr>
              <a:t>09</a:t>
            </a:r>
            <a:r>
              <a:rPr lang="en-US" sz="1800" b="0" i="0" u="none" strike="noStrike" baseline="0" dirty="0">
                <a:solidFill>
                  <a:srgbClr val="000000"/>
                </a:solidFill>
                <a:latin typeface="TT Commons Pro"/>
              </a:rPr>
              <a:t>. </a:t>
            </a:r>
            <a:r>
              <a:rPr lang="en-US" sz="1800" b="0" i="0" u="none" strike="noStrike" baseline="0" dirty="0" err="1">
                <a:solidFill>
                  <a:srgbClr val="000000"/>
                </a:solidFill>
                <a:latin typeface="TT Commons Pro"/>
              </a:rPr>
              <a:t>Decarbonisation</a:t>
            </a:r>
            <a:r>
              <a:rPr lang="en-US" sz="1800" b="0" i="0" u="none" strike="noStrike" baseline="0" dirty="0">
                <a:solidFill>
                  <a:srgbClr val="000000"/>
                </a:solidFill>
                <a:latin typeface="TT Commons Pro"/>
              </a:rPr>
              <a:t> will also require new skills sets and job profiles. The rates of job vacancies for clean tech manufacturing in the EU doubled between 2019 and 2023, with 25% of EU companies reporting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shortages in the third quarter of 2023. Shortages of high-skilled workers are likely to become more acute over time. Projections to 2035 indicate that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shortages will be most pronounced in high-skilled, non-manual occupations – i.e. those requiring high level of education – driven by replacement needs owing to retirements and the changing demands of the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market. </a:t>
            </a:r>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112</a:t>
            </a:fld>
            <a:endParaRPr lang="en-US"/>
          </a:p>
        </p:txBody>
      </p:sp>
    </p:spTree>
    <p:extLst>
      <p:ext uri="{BB962C8B-B14F-4D97-AF65-F5344CB8AC3E}">
        <p14:creationId xmlns:p14="http://schemas.microsoft.com/office/powerpoint/2010/main" val="169187458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113</a:t>
            </a:fld>
            <a:endParaRPr lang="en-US"/>
          </a:p>
        </p:txBody>
      </p:sp>
    </p:spTree>
    <p:extLst>
      <p:ext uri="{BB962C8B-B14F-4D97-AF65-F5344CB8AC3E}">
        <p14:creationId xmlns:p14="http://schemas.microsoft.com/office/powerpoint/2010/main" val="228414435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1" i="0" u="none" strike="noStrike" baseline="0" dirty="0">
                <a:solidFill>
                  <a:srgbClr val="000000"/>
                </a:solidFill>
                <a:latin typeface="TT Commons Pro"/>
              </a:rPr>
              <a:t>Skills shortages are acting as a barrier to innovation and technology adoption and could potentially hinder </a:t>
            </a:r>
            <a:r>
              <a:rPr lang="en-US" sz="1800" b="1" i="0" u="none" strike="noStrike" baseline="0" dirty="0" err="1">
                <a:solidFill>
                  <a:srgbClr val="000000"/>
                </a:solidFill>
                <a:latin typeface="TT Commons Pro"/>
              </a:rPr>
              <a:t>decarbonisation</a:t>
            </a:r>
            <a:r>
              <a:rPr lang="en-US" sz="1800" b="1" i="0" u="none" strike="noStrike" baseline="0" dirty="0">
                <a:solidFill>
                  <a:srgbClr val="000000"/>
                </a:solidFill>
                <a:latin typeface="TT Commons Pro"/>
              </a:rPr>
              <a:t> as well</a:t>
            </a:r>
            <a:r>
              <a:rPr lang="en-US" sz="1800" b="0" i="0" u="none" strike="noStrike" baseline="0" dirty="0">
                <a:solidFill>
                  <a:srgbClr val="000000"/>
                </a:solidFill>
                <a:latin typeface="TT Commons Pro"/>
              </a:rPr>
              <a:t>. Europe produces high quality talent in the fields of science, technology, engineering and </a:t>
            </a:r>
            <a:r>
              <a:rPr lang="en-US" sz="1800" b="0" i="0" u="none" strike="noStrike" baseline="0" dirty="0" err="1">
                <a:solidFill>
                  <a:srgbClr val="000000"/>
                </a:solidFill>
                <a:latin typeface="TT Commons Pro"/>
              </a:rPr>
              <a:t>maths</a:t>
            </a:r>
            <a:r>
              <a:rPr lang="en-US" sz="1800" b="0" i="0" u="none" strike="noStrike" baseline="0" dirty="0">
                <a:solidFill>
                  <a:srgbClr val="000000"/>
                </a:solidFill>
                <a:latin typeface="TT Commons Pro"/>
              </a:rPr>
              <a:t> (STEM) but their supply is limited. The EU turns out around 850 STEM graduates per million inhabitants per year compared to more than 1,100 in the US. Moreover, the EU’s talent pool is depleted by brain drain overseas owing to more and better employment opportunities elsewhere. Skills are also lacking to diffuse digital technologies faster through the economy and to enable workers to adapt to the changes these technologies will bring. Almost 60% of EU companies report that lack of skills is a major barrier to investment and a similar share report difficulties in recruiting ICT specialists. At the same time, European workers are generally unprepared to take advantage of the widespread </a:t>
            </a:r>
            <a:r>
              <a:rPr lang="en-US" sz="1800" b="0" i="0" u="none" strike="noStrike" baseline="0" dirty="0" err="1">
                <a:solidFill>
                  <a:srgbClr val="000000"/>
                </a:solidFill>
                <a:latin typeface="TT Commons Pro"/>
              </a:rPr>
              <a:t>digitalisation</a:t>
            </a:r>
            <a:r>
              <a:rPr lang="en-US" sz="1800" b="0" i="0" u="none" strike="noStrike" baseline="0" dirty="0">
                <a:solidFill>
                  <a:srgbClr val="000000"/>
                </a:solidFill>
                <a:latin typeface="TT Commons Pro"/>
              </a:rPr>
              <a:t> of work: around 42% of Europeans lack basic digital skills, including 37% of those in the workforce</a:t>
            </a:r>
            <a:r>
              <a:rPr lang="en-US" sz="1800" b="1" i="0" u="sng" strike="noStrike" baseline="0" dirty="0">
                <a:solidFill>
                  <a:srgbClr val="2B5CAA"/>
                </a:solidFill>
                <a:latin typeface="TT Commons Pro"/>
              </a:rPr>
              <a:t>09</a:t>
            </a:r>
            <a:r>
              <a:rPr lang="en-US" sz="1800" b="0" i="0" u="none" strike="noStrike" baseline="0" dirty="0">
                <a:solidFill>
                  <a:srgbClr val="000000"/>
                </a:solidFill>
                <a:latin typeface="TT Commons Pro"/>
              </a:rPr>
              <a:t>. </a:t>
            </a:r>
            <a:r>
              <a:rPr lang="en-US" sz="1800" b="0" i="0" u="none" strike="noStrike" baseline="0" dirty="0" err="1">
                <a:solidFill>
                  <a:srgbClr val="000000"/>
                </a:solidFill>
                <a:latin typeface="TT Commons Pro"/>
              </a:rPr>
              <a:t>Decarbonisation</a:t>
            </a:r>
            <a:r>
              <a:rPr lang="en-US" sz="1800" b="0" i="0" u="none" strike="noStrike" baseline="0" dirty="0">
                <a:solidFill>
                  <a:srgbClr val="000000"/>
                </a:solidFill>
                <a:latin typeface="TT Commons Pro"/>
              </a:rPr>
              <a:t> will also require new skills sets and job profiles. The rates of job vacancies for clean tech manufacturing in the EU doubled between 2019 and 2023, with 25% of EU companies reporting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shortages in the third quarter of 2023. Shortages of high-skilled workers are likely to become more acute over time. Projections to 2035 indicate that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shortages will be most pronounced in high-skilled, non-manual occupations – i.e. those requiring high level of education – driven by replacement needs owing to retirements and the changing demands of the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market. </a:t>
            </a:r>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114</a:t>
            </a:fld>
            <a:endParaRPr lang="en-US"/>
          </a:p>
        </p:txBody>
      </p:sp>
    </p:spTree>
    <p:extLst>
      <p:ext uri="{BB962C8B-B14F-4D97-AF65-F5344CB8AC3E}">
        <p14:creationId xmlns:p14="http://schemas.microsoft.com/office/powerpoint/2010/main" val="426417225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1" i="0" u="none" strike="noStrike" baseline="0" dirty="0">
                <a:solidFill>
                  <a:srgbClr val="000000"/>
                </a:solidFill>
                <a:latin typeface="TT Commons Pro"/>
              </a:rPr>
              <a:t>Skills shortages are acting as a barrier to innovation and technology adoption and could potentially hinder </a:t>
            </a:r>
            <a:r>
              <a:rPr lang="en-US" sz="1800" b="1" i="0" u="none" strike="noStrike" baseline="0" dirty="0" err="1">
                <a:solidFill>
                  <a:srgbClr val="000000"/>
                </a:solidFill>
                <a:latin typeface="TT Commons Pro"/>
              </a:rPr>
              <a:t>decarbonisation</a:t>
            </a:r>
            <a:r>
              <a:rPr lang="en-US" sz="1800" b="1" i="0" u="none" strike="noStrike" baseline="0" dirty="0">
                <a:solidFill>
                  <a:srgbClr val="000000"/>
                </a:solidFill>
                <a:latin typeface="TT Commons Pro"/>
              </a:rPr>
              <a:t> as well</a:t>
            </a:r>
            <a:r>
              <a:rPr lang="en-US" sz="1800" b="0" i="0" u="none" strike="noStrike" baseline="0" dirty="0">
                <a:solidFill>
                  <a:srgbClr val="000000"/>
                </a:solidFill>
                <a:latin typeface="TT Commons Pro"/>
              </a:rPr>
              <a:t>. Europe produces high quality talent in the fields of science, technology, engineering and </a:t>
            </a:r>
            <a:r>
              <a:rPr lang="en-US" sz="1800" b="0" i="0" u="none" strike="noStrike" baseline="0" dirty="0" err="1">
                <a:solidFill>
                  <a:srgbClr val="000000"/>
                </a:solidFill>
                <a:latin typeface="TT Commons Pro"/>
              </a:rPr>
              <a:t>maths</a:t>
            </a:r>
            <a:r>
              <a:rPr lang="en-US" sz="1800" b="0" i="0" u="none" strike="noStrike" baseline="0" dirty="0">
                <a:solidFill>
                  <a:srgbClr val="000000"/>
                </a:solidFill>
                <a:latin typeface="TT Commons Pro"/>
              </a:rPr>
              <a:t> (STEM) but their supply is limited. The EU turns out around 850 STEM graduates per million inhabitants per year compared to more than 1,100 in the US. Moreover, the EU’s talent pool is depleted by brain drain overseas owing to more and better employment opportunities elsewhere. Skills are also lacking to diffuse digital technologies faster through the economy and to enable workers to adapt to the changes these technologies will bring. Almost 60% of EU companies report that lack of skills is a major barrier to investment and a similar share report difficulties in recruiting ICT specialists. At the same time, European workers are generally unprepared to take advantage of the widespread </a:t>
            </a:r>
            <a:r>
              <a:rPr lang="en-US" sz="1800" b="0" i="0" u="none" strike="noStrike" baseline="0" dirty="0" err="1">
                <a:solidFill>
                  <a:srgbClr val="000000"/>
                </a:solidFill>
                <a:latin typeface="TT Commons Pro"/>
              </a:rPr>
              <a:t>digitalisation</a:t>
            </a:r>
            <a:r>
              <a:rPr lang="en-US" sz="1800" b="0" i="0" u="none" strike="noStrike" baseline="0" dirty="0">
                <a:solidFill>
                  <a:srgbClr val="000000"/>
                </a:solidFill>
                <a:latin typeface="TT Commons Pro"/>
              </a:rPr>
              <a:t> of work: around 42% of Europeans lack basic digital skills, including 37% of those in the workforce</a:t>
            </a:r>
            <a:r>
              <a:rPr lang="en-US" sz="1800" b="1" i="0" u="sng" strike="noStrike" baseline="0" dirty="0">
                <a:solidFill>
                  <a:srgbClr val="2B5CAA"/>
                </a:solidFill>
                <a:latin typeface="TT Commons Pro"/>
              </a:rPr>
              <a:t>09</a:t>
            </a:r>
            <a:r>
              <a:rPr lang="en-US" sz="1800" b="0" i="0" u="none" strike="noStrike" baseline="0" dirty="0">
                <a:solidFill>
                  <a:srgbClr val="000000"/>
                </a:solidFill>
                <a:latin typeface="TT Commons Pro"/>
              </a:rPr>
              <a:t>. </a:t>
            </a:r>
            <a:r>
              <a:rPr lang="en-US" sz="1800" b="0" i="0" u="none" strike="noStrike" baseline="0" dirty="0" err="1">
                <a:solidFill>
                  <a:srgbClr val="000000"/>
                </a:solidFill>
                <a:latin typeface="TT Commons Pro"/>
              </a:rPr>
              <a:t>Decarbonisation</a:t>
            </a:r>
            <a:r>
              <a:rPr lang="en-US" sz="1800" b="0" i="0" u="none" strike="noStrike" baseline="0" dirty="0">
                <a:solidFill>
                  <a:srgbClr val="000000"/>
                </a:solidFill>
                <a:latin typeface="TT Commons Pro"/>
              </a:rPr>
              <a:t> will also require new skills sets and job profiles. The rates of job vacancies for clean tech manufacturing in the EU doubled between 2019 and 2023, with 25% of EU companies reporting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shortages in the third quarter of 2023. Shortages of high-skilled workers are likely to become more acute over time. Projections to 2035 indicate that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shortages will be most pronounced in high-skilled, non-manual occupations – i.e. those requiring high level of education – driven by replacement needs owing to retirements and the changing demands of the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market. </a:t>
            </a:r>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115</a:t>
            </a:fld>
            <a:endParaRPr lang="en-US"/>
          </a:p>
        </p:txBody>
      </p:sp>
    </p:spTree>
    <p:extLst>
      <p:ext uri="{BB962C8B-B14F-4D97-AF65-F5344CB8AC3E}">
        <p14:creationId xmlns:p14="http://schemas.microsoft.com/office/powerpoint/2010/main" val="213069000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1" i="0" u="none" strike="noStrike" baseline="0" dirty="0">
                <a:solidFill>
                  <a:srgbClr val="000000"/>
                </a:solidFill>
                <a:latin typeface="TT Commons Pro"/>
              </a:rPr>
              <a:t>Skills shortages are acting as a barrier to innovation and technology adoption and could potentially hinder </a:t>
            </a:r>
            <a:r>
              <a:rPr lang="en-US" sz="1800" b="1" i="0" u="none" strike="noStrike" baseline="0" dirty="0" err="1">
                <a:solidFill>
                  <a:srgbClr val="000000"/>
                </a:solidFill>
                <a:latin typeface="TT Commons Pro"/>
              </a:rPr>
              <a:t>decarbonisation</a:t>
            </a:r>
            <a:r>
              <a:rPr lang="en-US" sz="1800" b="1" i="0" u="none" strike="noStrike" baseline="0" dirty="0">
                <a:solidFill>
                  <a:srgbClr val="000000"/>
                </a:solidFill>
                <a:latin typeface="TT Commons Pro"/>
              </a:rPr>
              <a:t> as well</a:t>
            </a:r>
            <a:r>
              <a:rPr lang="en-US" sz="1800" b="0" i="0" u="none" strike="noStrike" baseline="0" dirty="0">
                <a:solidFill>
                  <a:srgbClr val="000000"/>
                </a:solidFill>
                <a:latin typeface="TT Commons Pro"/>
              </a:rPr>
              <a:t>. Europe produces high quality talent in the fields of science, technology, engineering and </a:t>
            </a:r>
            <a:r>
              <a:rPr lang="en-US" sz="1800" b="0" i="0" u="none" strike="noStrike" baseline="0" dirty="0" err="1">
                <a:solidFill>
                  <a:srgbClr val="000000"/>
                </a:solidFill>
                <a:latin typeface="TT Commons Pro"/>
              </a:rPr>
              <a:t>maths</a:t>
            </a:r>
            <a:r>
              <a:rPr lang="en-US" sz="1800" b="0" i="0" u="none" strike="noStrike" baseline="0" dirty="0">
                <a:solidFill>
                  <a:srgbClr val="000000"/>
                </a:solidFill>
                <a:latin typeface="TT Commons Pro"/>
              </a:rPr>
              <a:t> (STEM) but their supply is limited. The EU turns out around 850 STEM graduates per million inhabitants per year compared to more than 1,100 in the US. Moreover, the EU’s talent pool is depleted by brain drain overseas owing to more and better employment opportunities elsewhere. Skills are also lacking to diffuse digital technologies faster through the economy and to enable workers to adapt to the changes these technologies will bring. Almost 60% of EU companies report that lack of skills is a major barrier to investment and a similar share report difficulties in recruiting ICT specialists. At the same time, European workers are generally unprepared to take advantage of the widespread </a:t>
            </a:r>
            <a:r>
              <a:rPr lang="en-US" sz="1800" b="0" i="0" u="none" strike="noStrike" baseline="0" dirty="0" err="1">
                <a:solidFill>
                  <a:srgbClr val="000000"/>
                </a:solidFill>
                <a:latin typeface="TT Commons Pro"/>
              </a:rPr>
              <a:t>digitalisation</a:t>
            </a:r>
            <a:r>
              <a:rPr lang="en-US" sz="1800" b="0" i="0" u="none" strike="noStrike" baseline="0" dirty="0">
                <a:solidFill>
                  <a:srgbClr val="000000"/>
                </a:solidFill>
                <a:latin typeface="TT Commons Pro"/>
              </a:rPr>
              <a:t> of work: around 42% of Europeans lack basic digital skills, including 37% of those in the workforce</a:t>
            </a:r>
            <a:r>
              <a:rPr lang="en-US" sz="1800" b="1" i="0" u="sng" strike="noStrike" baseline="0" dirty="0">
                <a:solidFill>
                  <a:srgbClr val="2B5CAA"/>
                </a:solidFill>
                <a:latin typeface="TT Commons Pro"/>
              </a:rPr>
              <a:t>09</a:t>
            </a:r>
            <a:r>
              <a:rPr lang="en-US" sz="1800" b="0" i="0" u="none" strike="noStrike" baseline="0" dirty="0">
                <a:solidFill>
                  <a:srgbClr val="000000"/>
                </a:solidFill>
                <a:latin typeface="TT Commons Pro"/>
              </a:rPr>
              <a:t>. </a:t>
            </a:r>
            <a:r>
              <a:rPr lang="en-US" sz="1800" b="0" i="0" u="none" strike="noStrike" baseline="0" dirty="0" err="1">
                <a:solidFill>
                  <a:srgbClr val="000000"/>
                </a:solidFill>
                <a:latin typeface="TT Commons Pro"/>
              </a:rPr>
              <a:t>Decarbonisation</a:t>
            </a:r>
            <a:r>
              <a:rPr lang="en-US" sz="1800" b="0" i="0" u="none" strike="noStrike" baseline="0" dirty="0">
                <a:solidFill>
                  <a:srgbClr val="000000"/>
                </a:solidFill>
                <a:latin typeface="TT Commons Pro"/>
              </a:rPr>
              <a:t> will also require new skills sets and job profiles. The rates of job vacancies for clean tech manufacturing in the EU doubled between 2019 and 2023, with 25% of EU companies reporting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shortages in the third quarter of 2023. Shortages of high-skilled workers are likely to become more acute over time. Projections to 2035 indicate that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shortages will be most pronounced in high-skilled, non-manual occupations – i.e. those requiring high level of education – driven by replacement needs owing to retirements and the changing demands of the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market. </a:t>
            </a:r>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116</a:t>
            </a:fld>
            <a:endParaRPr lang="en-US"/>
          </a:p>
        </p:txBody>
      </p:sp>
    </p:spTree>
    <p:extLst>
      <p:ext uri="{BB962C8B-B14F-4D97-AF65-F5344CB8AC3E}">
        <p14:creationId xmlns:p14="http://schemas.microsoft.com/office/powerpoint/2010/main" val="77532349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1" i="0" u="none" strike="noStrike" baseline="0" dirty="0">
                <a:solidFill>
                  <a:srgbClr val="000000"/>
                </a:solidFill>
                <a:latin typeface="TT Commons Pro"/>
              </a:rPr>
              <a:t>Skills shortages are acting as a barrier to innovation and technology adoption and could potentially hinder </a:t>
            </a:r>
            <a:r>
              <a:rPr lang="en-US" sz="1800" b="1" i="0" u="none" strike="noStrike" baseline="0" dirty="0" err="1">
                <a:solidFill>
                  <a:srgbClr val="000000"/>
                </a:solidFill>
                <a:latin typeface="TT Commons Pro"/>
              </a:rPr>
              <a:t>decarbonisation</a:t>
            </a:r>
            <a:r>
              <a:rPr lang="en-US" sz="1800" b="1" i="0" u="none" strike="noStrike" baseline="0" dirty="0">
                <a:solidFill>
                  <a:srgbClr val="000000"/>
                </a:solidFill>
                <a:latin typeface="TT Commons Pro"/>
              </a:rPr>
              <a:t> as well</a:t>
            </a:r>
            <a:r>
              <a:rPr lang="en-US" sz="1800" b="0" i="0" u="none" strike="noStrike" baseline="0" dirty="0">
                <a:solidFill>
                  <a:srgbClr val="000000"/>
                </a:solidFill>
                <a:latin typeface="TT Commons Pro"/>
              </a:rPr>
              <a:t>. Europe produces high quality talent in the fields of science, technology, engineering and </a:t>
            </a:r>
            <a:r>
              <a:rPr lang="en-US" sz="1800" b="0" i="0" u="none" strike="noStrike" baseline="0" dirty="0" err="1">
                <a:solidFill>
                  <a:srgbClr val="000000"/>
                </a:solidFill>
                <a:latin typeface="TT Commons Pro"/>
              </a:rPr>
              <a:t>maths</a:t>
            </a:r>
            <a:r>
              <a:rPr lang="en-US" sz="1800" b="0" i="0" u="none" strike="noStrike" baseline="0" dirty="0">
                <a:solidFill>
                  <a:srgbClr val="000000"/>
                </a:solidFill>
                <a:latin typeface="TT Commons Pro"/>
              </a:rPr>
              <a:t> (STEM) but their supply is limited. The EU turns out around 850 STEM graduates per million inhabitants per year compared to more than 1,100 in the US. Moreover, the EU’s talent pool is depleted by brain drain overseas owing to more and better employment opportunities elsewhere. Skills are also lacking to diffuse digital technologies faster through the economy and to enable workers to adapt to the changes these technologies will bring. Almost 60% of EU companies report that lack of skills is a major barrier to investment and a similar share report difficulties in recruiting ICT specialists. At the same time, European workers are generally unprepared to take advantage of the widespread </a:t>
            </a:r>
            <a:r>
              <a:rPr lang="en-US" sz="1800" b="0" i="0" u="none" strike="noStrike" baseline="0" dirty="0" err="1">
                <a:solidFill>
                  <a:srgbClr val="000000"/>
                </a:solidFill>
                <a:latin typeface="TT Commons Pro"/>
              </a:rPr>
              <a:t>digitalisation</a:t>
            </a:r>
            <a:r>
              <a:rPr lang="en-US" sz="1800" b="0" i="0" u="none" strike="noStrike" baseline="0" dirty="0">
                <a:solidFill>
                  <a:srgbClr val="000000"/>
                </a:solidFill>
                <a:latin typeface="TT Commons Pro"/>
              </a:rPr>
              <a:t> of work: around 42% of Europeans lack basic digital skills, including 37% of those in the workforce</a:t>
            </a:r>
            <a:r>
              <a:rPr lang="en-US" sz="1800" b="1" i="0" u="sng" strike="noStrike" baseline="0" dirty="0">
                <a:solidFill>
                  <a:srgbClr val="2B5CAA"/>
                </a:solidFill>
                <a:latin typeface="TT Commons Pro"/>
              </a:rPr>
              <a:t>09</a:t>
            </a:r>
            <a:r>
              <a:rPr lang="en-US" sz="1800" b="0" i="0" u="none" strike="noStrike" baseline="0" dirty="0">
                <a:solidFill>
                  <a:srgbClr val="000000"/>
                </a:solidFill>
                <a:latin typeface="TT Commons Pro"/>
              </a:rPr>
              <a:t>. </a:t>
            </a:r>
            <a:r>
              <a:rPr lang="en-US" sz="1800" b="0" i="0" u="none" strike="noStrike" baseline="0" dirty="0" err="1">
                <a:solidFill>
                  <a:srgbClr val="000000"/>
                </a:solidFill>
                <a:latin typeface="TT Commons Pro"/>
              </a:rPr>
              <a:t>Decarbonisation</a:t>
            </a:r>
            <a:r>
              <a:rPr lang="en-US" sz="1800" b="0" i="0" u="none" strike="noStrike" baseline="0" dirty="0">
                <a:solidFill>
                  <a:srgbClr val="000000"/>
                </a:solidFill>
                <a:latin typeface="TT Commons Pro"/>
              </a:rPr>
              <a:t> will also require new skills sets and job profiles. The rates of job vacancies for clean tech manufacturing in the EU doubled between 2019 and 2023, with 25% of EU companies reporting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shortages in the third quarter of 2023. Shortages of high-skilled workers are likely to become more acute over time. Projections to 2035 indicate that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shortages will be most pronounced in high-skilled, non-manual occupations – i.e. those requiring high level of education – driven by replacement needs owing to retirements and the changing demands of the </a:t>
            </a:r>
            <a:r>
              <a:rPr lang="en-US" sz="1800" b="0" i="0" u="none" strike="noStrike" baseline="0" dirty="0" err="1">
                <a:solidFill>
                  <a:srgbClr val="000000"/>
                </a:solidFill>
                <a:latin typeface="TT Commons Pro"/>
              </a:rPr>
              <a:t>labour</a:t>
            </a:r>
            <a:r>
              <a:rPr lang="en-US" sz="1800" b="0" i="0" u="none" strike="noStrike" baseline="0" dirty="0">
                <a:solidFill>
                  <a:srgbClr val="000000"/>
                </a:solidFill>
                <a:latin typeface="TT Commons Pro"/>
              </a:rPr>
              <a:t> market. </a:t>
            </a:r>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117</a:t>
            </a:fld>
            <a:endParaRPr lang="en-US"/>
          </a:p>
        </p:txBody>
      </p:sp>
    </p:spTree>
    <p:extLst>
      <p:ext uri="{BB962C8B-B14F-4D97-AF65-F5344CB8AC3E}">
        <p14:creationId xmlns:p14="http://schemas.microsoft.com/office/powerpoint/2010/main" val="73044517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118</a:t>
            </a:fld>
            <a:endParaRPr lang="en-US"/>
          </a:p>
        </p:txBody>
      </p:sp>
    </p:spTree>
    <p:extLst>
      <p:ext uri="{BB962C8B-B14F-4D97-AF65-F5344CB8AC3E}">
        <p14:creationId xmlns:p14="http://schemas.microsoft.com/office/powerpoint/2010/main" val="96487691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119</a:t>
            </a:fld>
            <a:endParaRPr lang="en-US"/>
          </a:p>
        </p:txBody>
      </p:sp>
    </p:spTree>
    <p:extLst>
      <p:ext uri="{BB962C8B-B14F-4D97-AF65-F5344CB8AC3E}">
        <p14:creationId xmlns:p14="http://schemas.microsoft.com/office/powerpoint/2010/main" val="420359426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120</a:t>
            </a:fld>
            <a:endParaRPr lang="en-US"/>
          </a:p>
        </p:txBody>
      </p:sp>
    </p:spTree>
    <p:extLst>
      <p:ext uri="{BB962C8B-B14F-4D97-AF65-F5344CB8AC3E}">
        <p14:creationId xmlns:p14="http://schemas.microsoft.com/office/powerpoint/2010/main" val="237846151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121</a:t>
            </a:fld>
            <a:endParaRPr lang="en-US"/>
          </a:p>
        </p:txBody>
      </p:sp>
    </p:spTree>
    <p:extLst>
      <p:ext uri="{BB962C8B-B14F-4D97-AF65-F5344CB8AC3E}">
        <p14:creationId xmlns:p14="http://schemas.microsoft.com/office/powerpoint/2010/main" val="416393552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122</a:t>
            </a:fld>
            <a:endParaRPr lang="en-US"/>
          </a:p>
        </p:txBody>
      </p:sp>
    </p:spTree>
    <p:extLst>
      <p:ext uri="{BB962C8B-B14F-4D97-AF65-F5344CB8AC3E}">
        <p14:creationId xmlns:p14="http://schemas.microsoft.com/office/powerpoint/2010/main" val="316893056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123</a:t>
            </a:fld>
            <a:endParaRPr lang="en-US"/>
          </a:p>
        </p:txBody>
      </p:sp>
    </p:spTree>
    <p:extLst>
      <p:ext uri="{BB962C8B-B14F-4D97-AF65-F5344CB8AC3E}">
        <p14:creationId xmlns:p14="http://schemas.microsoft.com/office/powerpoint/2010/main" val="384700914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just"/>
            <a:r>
              <a:rPr lang="en-US" sz="1800" b="1" i="0" u="none" strike="noStrike" baseline="0" dirty="0">
                <a:solidFill>
                  <a:srgbClr val="000000"/>
                </a:solidFill>
                <a:latin typeface="TT Commons Pro"/>
              </a:rPr>
              <a:t>For both </a:t>
            </a:r>
            <a:r>
              <a:rPr lang="en-US" sz="1800" b="1" i="0" u="none" strike="noStrike" baseline="0" dirty="0" err="1">
                <a:solidFill>
                  <a:srgbClr val="000000"/>
                </a:solidFill>
                <a:latin typeface="TT Commons Pro"/>
              </a:rPr>
              <a:t>defence</a:t>
            </a:r>
            <a:r>
              <a:rPr lang="en-US" sz="1800" b="1" i="0" u="none" strike="noStrike" baseline="0" dirty="0">
                <a:solidFill>
                  <a:srgbClr val="000000"/>
                </a:solidFill>
                <a:latin typeface="TT Commons Pro"/>
              </a:rPr>
              <a:t> and space industries, insufficient aggregation and coordination of public spending in Europe compounds industrial fragmentation</a:t>
            </a:r>
            <a:r>
              <a:rPr lang="en-US" sz="1800" b="0" i="0" u="none" strike="noStrike" baseline="0" dirty="0">
                <a:solidFill>
                  <a:srgbClr val="000000"/>
                </a:solidFill>
                <a:latin typeface="TT Commons Pro"/>
              </a:rPr>
              <a:t>. European collaborative procurement accounted for only 18% of expenditure on </a:t>
            </a:r>
            <a:r>
              <a:rPr lang="en-US" sz="1800" b="0" i="0" u="none" strike="noStrike" baseline="0" dirty="0" err="1">
                <a:solidFill>
                  <a:srgbClr val="000000"/>
                </a:solidFill>
                <a:latin typeface="TT Commons Pro"/>
              </a:rPr>
              <a:t>defence</a:t>
            </a:r>
            <a:r>
              <a:rPr lang="en-US" sz="1800" b="0" i="0" u="none" strike="noStrike" baseline="0" dirty="0">
                <a:solidFill>
                  <a:srgbClr val="000000"/>
                </a:solidFill>
                <a:latin typeface="TT Commons Pro"/>
              </a:rPr>
              <a:t> equipment procurement in 2022, well below the benchmark of 35% agreed upon in the European </a:t>
            </a:r>
            <a:r>
              <a:rPr lang="en-US" sz="1800" b="0" i="0" u="none" strike="noStrike" baseline="0" dirty="0" err="1">
                <a:solidFill>
                  <a:srgbClr val="000000"/>
                </a:solidFill>
                <a:latin typeface="TT Commons Pro"/>
              </a:rPr>
              <a:t>Defence</a:t>
            </a:r>
            <a:r>
              <a:rPr lang="en-US" sz="1800" b="0" i="0" u="none" strike="noStrike" baseline="0" dirty="0">
                <a:solidFill>
                  <a:srgbClr val="000000"/>
                </a:solidFill>
                <a:latin typeface="TT Commons Pro"/>
              </a:rPr>
              <a:t> Agency frameworks. This lack of coordination creates a vicious circle for the EU </a:t>
            </a:r>
            <a:r>
              <a:rPr lang="en-US" sz="1800" b="0" i="0" u="none" strike="noStrike" baseline="0" dirty="0" err="1">
                <a:solidFill>
                  <a:srgbClr val="000000"/>
                </a:solidFill>
                <a:latin typeface="TT Commons Pro"/>
              </a:rPr>
              <a:t>defence</a:t>
            </a:r>
            <a:r>
              <a:rPr lang="en-US" sz="1800" b="0" i="0" u="none" strike="noStrike" baseline="0" dirty="0">
                <a:solidFill>
                  <a:srgbClr val="000000"/>
                </a:solidFill>
                <a:latin typeface="TT Commons Pro"/>
              </a:rPr>
              <a:t> industry. Without demand aggregation among Member States, it is more difficult for the industry to predict longer-term needs and increase supply, in turn decreasing its overall capacity to meet demand and depriving the industry of orders and opportunities. As a result, </a:t>
            </a:r>
            <a:r>
              <a:rPr lang="en-US" sz="1800" b="0" i="0" u="none" strike="noStrike" baseline="0" dirty="0" err="1">
                <a:solidFill>
                  <a:srgbClr val="000000"/>
                </a:solidFill>
                <a:latin typeface="TT Commons Pro"/>
              </a:rPr>
              <a:t>defence</a:t>
            </a:r>
            <a:r>
              <a:rPr lang="en-US" sz="1800" b="0" i="0" u="none" strike="noStrike" baseline="0" dirty="0">
                <a:solidFill>
                  <a:srgbClr val="000000"/>
                </a:solidFill>
                <a:latin typeface="TT Commons Pro"/>
              </a:rPr>
              <a:t> procurement is diverted outside of the EU. Between June 2022 and June 2023, 78% of procurement spending went to non-EU suppliers, out of which 63% went to the US. At the same time, when EU Member States </a:t>
            </a:r>
            <a:r>
              <a:rPr lang="en-US" sz="1800" b="0" i="0" u="none" strike="noStrike" baseline="0" dirty="0" err="1">
                <a:solidFill>
                  <a:srgbClr val="000000"/>
                </a:solidFill>
                <a:latin typeface="TT Commons Pro"/>
              </a:rPr>
              <a:t>organise</a:t>
            </a:r>
            <a:r>
              <a:rPr lang="en-US" sz="1800" b="0" i="0" u="none" strike="noStrike" baseline="0" dirty="0">
                <a:solidFill>
                  <a:srgbClr val="000000"/>
                </a:solidFill>
                <a:latin typeface="TT Commons Pro"/>
              </a:rPr>
              <a:t> and cooperate, the results are positive. One such example is the A330 Multi-Role Tanker Transport, which was developed through a collaborative project allowing participating countries to pool resources and share operation and maintenance costs. The European space sector is likewise hindered by insufficient demand aggregation and investment coordination among Member States. Furthermore, the European Space Agency (ESA) operates based on the principle of “geographical return”, meaning that it invests in each of its member countries through industrial contracts for space </a:t>
            </a:r>
            <a:r>
              <a:rPr lang="en-US" sz="1800" b="0" i="0" u="none" strike="noStrike" baseline="0" dirty="0" err="1">
                <a:solidFill>
                  <a:srgbClr val="000000"/>
                </a:solidFill>
                <a:latin typeface="TT Commons Pro"/>
              </a:rPr>
              <a:t>programmes</a:t>
            </a:r>
            <a:r>
              <a:rPr lang="en-US" sz="1800" b="0" i="0" u="none" strike="noStrike" baseline="0" dirty="0">
                <a:solidFill>
                  <a:srgbClr val="000000"/>
                </a:solidFill>
                <a:latin typeface="TT Commons Pro"/>
              </a:rPr>
              <a:t> an amount which is similar to the country’s financial contribution to the agency. This principle leads to an inevitable fragmentation of supply chains, the unnecessary duplication of capacities in relatively small markets and a mismatch between the most competitive industrial actors and the actual allocation of resources. </a:t>
            </a:r>
          </a:p>
          <a:p>
            <a:r>
              <a:rPr lang="en-US" sz="1800" b="0" i="0" u="none" strike="noStrike" baseline="0" dirty="0">
                <a:solidFill>
                  <a:srgbClr val="2B5CAA"/>
                </a:solidFill>
                <a:latin typeface="TT Commons Pro"/>
              </a:rPr>
              <a:t>56 </a:t>
            </a:r>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124</a:t>
            </a:fld>
            <a:endParaRPr lang="en-US"/>
          </a:p>
        </p:txBody>
      </p:sp>
    </p:spTree>
    <p:extLst>
      <p:ext uri="{BB962C8B-B14F-4D97-AF65-F5344CB8AC3E}">
        <p14:creationId xmlns:p14="http://schemas.microsoft.com/office/powerpoint/2010/main" val="378562886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just"/>
            <a:r>
              <a:rPr lang="en-US" sz="1800" b="1" i="0" u="none" strike="noStrike" baseline="0" dirty="0">
                <a:solidFill>
                  <a:srgbClr val="000000"/>
                </a:solidFill>
                <a:latin typeface="TT Commons Pro"/>
              </a:rPr>
              <a:t>For both </a:t>
            </a:r>
            <a:r>
              <a:rPr lang="en-US" sz="1800" b="1" i="0" u="none" strike="noStrike" baseline="0" dirty="0" err="1">
                <a:solidFill>
                  <a:srgbClr val="000000"/>
                </a:solidFill>
                <a:latin typeface="TT Commons Pro"/>
              </a:rPr>
              <a:t>defence</a:t>
            </a:r>
            <a:r>
              <a:rPr lang="en-US" sz="1800" b="1" i="0" u="none" strike="noStrike" baseline="0" dirty="0">
                <a:solidFill>
                  <a:srgbClr val="000000"/>
                </a:solidFill>
                <a:latin typeface="TT Commons Pro"/>
              </a:rPr>
              <a:t> and space industries, insufficient aggregation and coordination of public spending in Europe compounds industrial fragmentation</a:t>
            </a:r>
            <a:r>
              <a:rPr lang="en-US" sz="1800" b="0" i="0" u="none" strike="noStrike" baseline="0" dirty="0">
                <a:solidFill>
                  <a:srgbClr val="000000"/>
                </a:solidFill>
                <a:latin typeface="TT Commons Pro"/>
              </a:rPr>
              <a:t>. European collaborative procurement accounted for only 18% of expenditure on </a:t>
            </a:r>
            <a:r>
              <a:rPr lang="en-US" sz="1800" b="0" i="0" u="none" strike="noStrike" baseline="0" dirty="0" err="1">
                <a:solidFill>
                  <a:srgbClr val="000000"/>
                </a:solidFill>
                <a:latin typeface="TT Commons Pro"/>
              </a:rPr>
              <a:t>defence</a:t>
            </a:r>
            <a:r>
              <a:rPr lang="en-US" sz="1800" b="0" i="0" u="none" strike="noStrike" baseline="0" dirty="0">
                <a:solidFill>
                  <a:srgbClr val="000000"/>
                </a:solidFill>
                <a:latin typeface="TT Commons Pro"/>
              </a:rPr>
              <a:t> equipment procurement in 2022, well below the benchmark of 35% agreed upon in the European </a:t>
            </a:r>
            <a:r>
              <a:rPr lang="en-US" sz="1800" b="0" i="0" u="none" strike="noStrike" baseline="0" dirty="0" err="1">
                <a:solidFill>
                  <a:srgbClr val="000000"/>
                </a:solidFill>
                <a:latin typeface="TT Commons Pro"/>
              </a:rPr>
              <a:t>Defence</a:t>
            </a:r>
            <a:r>
              <a:rPr lang="en-US" sz="1800" b="0" i="0" u="none" strike="noStrike" baseline="0" dirty="0">
                <a:solidFill>
                  <a:srgbClr val="000000"/>
                </a:solidFill>
                <a:latin typeface="TT Commons Pro"/>
              </a:rPr>
              <a:t> Agency frameworks. This lack of coordination creates a vicious circle for the EU </a:t>
            </a:r>
            <a:r>
              <a:rPr lang="en-US" sz="1800" b="0" i="0" u="none" strike="noStrike" baseline="0" dirty="0" err="1">
                <a:solidFill>
                  <a:srgbClr val="000000"/>
                </a:solidFill>
                <a:latin typeface="TT Commons Pro"/>
              </a:rPr>
              <a:t>defence</a:t>
            </a:r>
            <a:r>
              <a:rPr lang="en-US" sz="1800" b="0" i="0" u="none" strike="noStrike" baseline="0" dirty="0">
                <a:solidFill>
                  <a:srgbClr val="000000"/>
                </a:solidFill>
                <a:latin typeface="TT Commons Pro"/>
              </a:rPr>
              <a:t> industry. Without demand aggregation among Member States, it is more difficult for the industry to predict longer-term needs and increase supply, in turn decreasing its overall capacity to meet demand and depriving the industry of orders and opportunities. As a result, </a:t>
            </a:r>
            <a:r>
              <a:rPr lang="en-US" sz="1800" b="0" i="0" u="none" strike="noStrike" baseline="0" dirty="0" err="1">
                <a:solidFill>
                  <a:srgbClr val="000000"/>
                </a:solidFill>
                <a:latin typeface="TT Commons Pro"/>
              </a:rPr>
              <a:t>defence</a:t>
            </a:r>
            <a:r>
              <a:rPr lang="en-US" sz="1800" b="0" i="0" u="none" strike="noStrike" baseline="0" dirty="0">
                <a:solidFill>
                  <a:srgbClr val="000000"/>
                </a:solidFill>
                <a:latin typeface="TT Commons Pro"/>
              </a:rPr>
              <a:t> procurement is diverted outside of the EU. Between June 2022 and June 2023, 78% of procurement spending went to non-EU suppliers, out of which 63% went to the US. At the same time, when EU Member States organize and cooperate, the results are positive. One such example is the A330 Multi-Role Tanker Transport, which was developed through a collaborative project allowing participating countries to pool resources and share operation and maintenance costs. The European space sector is likewise hindered by insufficient demand aggregation and investment coordination among Member States. Furthermore, the European Space Agency (ESA) operates based on the principle of “geographical return”, meaning that it invests in each of its member countries through industrial contracts for space </a:t>
            </a:r>
            <a:r>
              <a:rPr lang="en-US" sz="1800" b="0" i="0" u="none" strike="noStrike" baseline="0" dirty="0" err="1">
                <a:solidFill>
                  <a:srgbClr val="000000"/>
                </a:solidFill>
                <a:latin typeface="TT Commons Pro"/>
              </a:rPr>
              <a:t>programmes</a:t>
            </a:r>
            <a:r>
              <a:rPr lang="en-US" sz="1800" b="0" i="0" u="none" strike="noStrike" baseline="0" dirty="0">
                <a:solidFill>
                  <a:srgbClr val="000000"/>
                </a:solidFill>
                <a:latin typeface="TT Commons Pro"/>
              </a:rPr>
              <a:t> an amount which is similar to the country’s financial contribution to the agency. This principle leads to an inevitable fragmentation of supply chains, the unnecessary duplication of capacities in relatively small markets and a mismatch between the most competitive industrial actors and the actual allocation of resources. </a:t>
            </a:r>
          </a:p>
          <a:p>
            <a:r>
              <a:rPr lang="en-US" sz="1800" b="0" i="0" u="none" strike="noStrike" baseline="0" dirty="0">
                <a:solidFill>
                  <a:srgbClr val="2B5CAA"/>
                </a:solidFill>
                <a:latin typeface="TT Commons Pro"/>
              </a:rPr>
              <a:t>56 </a:t>
            </a:r>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125</a:t>
            </a:fld>
            <a:endParaRPr lang="en-US"/>
          </a:p>
        </p:txBody>
      </p:sp>
    </p:spTree>
    <p:extLst>
      <p:ext uri="{BB962C8B-B14F-4D97-AF65-F5344CB8AC3E}">
        <p14:creationId xmlns:p14="http://schemas.microsoft.com/office/powerpoint/2010/main" val="416293471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t-PT" dirty="0"/>
              <a:t>Reparem que em 1990 Portugal</a:t>
            </a:r>
            <a:r>
              <a:rPr lang="pt-PT" baseline="0" dirty="0"/>
              <a:t> estava num processo de convergência para a média europeia. Relativamente mais pobre, estava a crescer relativamente mais rápido e de acordo com o esperado.</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128</a:t>
            </a:fld>
            <a:endParaRPr lang="en-US"/>
          </a:p>
        </p:txBody>
      </p:sp>
    </p:spTree>
    <p:extLst>
      <p:ext uri="{BB962C8B-B14F-4D97-AF65-F5344CB8AC3E}">
        <p14:creationId xmlns:p14="http://schemas.microsoft.com/office/powerpoint/2010/main" val="334938652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t-PT" dirty="0"/>
              <a:t>No</a:t>
            </a:r>
            <a:r>
              <a:rPr lang="pt-PT" baseline="0" dirty="0"/>
              <a:t> período de 2010, a Europa abrandou bastante, mas Portugal não só abrandou como divergiu da média europeia.</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129</a:t>
            </a:fld>
            <a:endParaRPr lang="en-US"/>
          </a:p>
        </p:txBody>
      </p:sp>
    </p:spTree>
    <p:extLst>
      <p:ext uri="{BB962C8B-B14F-4D97-AF65-F5344CB8AC3E}">
        <p14:creationId xmlns:p14="http://schemas.microsoft.com/office/powerpoint/2010/main" val="22134208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Acentuar</a:t>
            </a:r>
            <a:r>
              <a:rPr lang="pt-PT" baseline="0" dirty="0"/>
              <a:t> diferença com a Irlanda, que pode ajudar a explicar a recuperação mais rápida daquele país</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130</a:t>
            </a:fld>
            <a:endParaRPr lang="en-US"/>
          </a:p>
        </p:txBody>
      </p:sp>
    </p:spTree>
    <p:extLst>
      <p:ext uri="{BB962C8B-B14F-4D97-AF65-F5344CB8AC3E}">
        <p14:creationId xmlns:p14="http://schemas.microsoft.com/office/powerpoint/2010/main" val="122276646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Acentuar</a:t>
            </a:r>
            <a:r>
              <a:rPr lang="pt-PT" baseline="0" dirty="0"/>
              <a:t> diferença com a Irlanda, que pode ajudar a explicar a recuperação mais rápida daquele país</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131</a:t>
            </a:fld>
            <a:endParaRPr lang="en-US"/>
          </a:p>
        </p:txBody>
      </p:sp>
    </p:spTree>
    <p:extLst>
      <p:ext uri="{BB962C8B-B14F-4D97-AF65-F5344CB8AC3E}">
        <p14:creationId xmlns:p14="http://schemas.microsoft.com/office/powerpoint/2010/main" val="117783192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132</a:t>
            </a:fld>
            <a:endParaRPr lang="en-US"/>
          </a:p>
        </p:txBody>
      </p:sp>
    </p:spTree>
    <p:extLst>
      <p:ext uri="{BB962C8B-B14F-4D97-AF65-F5344CB8AC3E}">
        <p14:creationId xmlns:p14="http://schemas.microsoft.com/office/powerpoint/2010/main" val="2355232636"/>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Acentuar</a:t>
            </a:r>
            <a:r>
              <a:rPr lang="pt-PT" baseline="0" dirty="0"/>
              <a:t> diferença com a Irlanda, que pode ajudar a explicar a recuperação mais rápida daquele país</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133</a:t>
            </a:fld>
            <a:endParaRPr lang="en-US"/>
          </a:p>
        </p:txBody>
      </p:sp>
    </p:spTree>
    <p:extLst>
      <p:ext uri="{BB962C8B-B14F-4D97-AF65-F5344CB8AC3E}">
        <p14:creationId xmlns:p14="http://schemas.microsoft.com/office/powerpoint/2010/main" val="165999281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Acentuar</a:t>
            </a:r>
            <a:r>
              <a:rPr lang="pt-PT" baseline="0" dirty="0"/>
              <a:t> diferença com a Irlanda, que pode ajudar a explicar a recuperação mais rápida daquele país</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134</a:t>
            </a:fld>
            <a:endParaRPr lang="en-US"/>
          </a:p>
        </p:txBody>
      </p:sp>
    </p:spTree>
    <p:extLst>
      <p:ext uri="{BB962C8B-B14F-4D97-AF65-F5344CB8AC3E}">
        <p14:creationId xmlns:p14="http://schemas.microsoft.com/office/powerpoint/2010/main" val="1486478956"/>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Acentuar</a:t>
            </a:r>
            <a:r>
              <a:rPr lang="pt-PT" baseline="0" dirty="0"/>
              <a:t> diferença com a Irlanda, que pode ajudar a explicar a recuperação mais rápida daquele país</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135</a:t>
            </a:fld>
            <a:endParaRPr lang="en-US"/>
          </a:p>
        </p:txBody>
      </p:sp>
    </p:spTree>
    <p:extLst>
      <p:ext uri="{BB962C8B-B14F-4D97-AF65-F5344CB8AC3E}">
        <p14:creationId xmlns:p14="http://schemas.microsoft.com/office/powerpoint/2010/main" val="343385849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136</a:t>
            </a:fld>
            <a:endParaRPr lang="en-US"/>
          </a:p>
        </p:txBody>
      </p:sp>
    </p:spTree>
    <p:extLst>
      <p:ext uri="{BB962C8B-B14F-4D97-AF65-F5344CB8AC3E}">
        <p14:creationId xmlns:p14="http://schemas.microsoft.com/office/powerpoint/2010/main" val="139925003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Acentuar</a:t>
            </a:r>
            <a:r>
              <a:rPr lang="pt-PT" baseline="0" dirty="0"/>
              <a:t> diferença com a Irlanda, que pode ajudar a explicar a recuperação mais rápida daquele país</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137</a:t>
            </a:fld>
            <a:endParaRPr lang="en-US"/>
          </a:p>
        </p:txBody>
      </p:sp>
    </p:spTree>
    <p:extLst>
      <p:ext uri="{BB962C8B-B14F-4D97-AF65-F5344CB8AC3E}">
        <p14:creationId xmlns:p14="http://schemas.microsoft.com/office/powerpoint/2010/main" val="270379218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Acentuar</a:t>
            </a:r>
            <a:r>
              <a:rPr lang="pt-PT" baseline="0" dirty="0"/>
              <a:t> diferença com a Irlanda, que pode ajudar a explicar a recuperação mais rápida daquele país</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138</a:t>
            </a:fld>
            <a:endParaRPr lang="en-US"/>
          </a:p>
        </p:txBody>
      </p:sp>
    </p:spTree>
    <p:extLst>
      <p:ext uri="{BB962C8B-B14F-4D97-AF65-F5344CB8AC3E}">
        <p14:creationId xmlns:p14="http://schemas.microsoft.com/office/powerpoint/2010/main" val="351306004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Acentuar</a:t>
            </a:r>
            <a:r>
              <a:rPr lang="pt-PT" baseline="0" dirty="0"/>
              <a:t> diferença com a Irlanda, que pode ajudar a explicar a recuperação mais rápida daquele país</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139</a:t>
            </a:fld>
            <a:endParaRPr lang="en-US"/>
          </a:p>
        </p:txBody>
      </p:sp>
    </p:spTree>
    <p:extLst>
      <p:ext uri="{BB962C8B-B14F-4D97-AF65-F5344CB8AC3E}">
        <p14:creationId xmlns:p14="http://schemas.microsoft.com/office/powerpoint/2010/main" val="291058388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Acentuar</a:t>
            </a:r>
            <a:r>
              <a:rPr lang="pt-PT" baseline="0" dirty="0"/>
              <a:t> diferença com a Irlanda, que pode ajudar a explicar a recuperação mais rápida daquele país</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140</a:t>
            </a:fld>
            <a:endParaRPr lang="en-US"/>
          </a:p>
        </p:txBody>
      </p:sp>
    </p:spTree>
    <p:extLst>
      <p:ext uri="{BB962C8B-B14F-4D97-AF65-F5344CB8AC3E}">
        <p14:creationId xmlns:p14="http://schemas.microsoft.com/office/powerpoint/2010/main" val="329011978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Acentuar</a:t>
            </a:r>
            <a:r>
              <a:rPr lang="pt-PT" baseline="0" dirty="0"/>
              <a:t> diferença com a Irlanda, que pode ajudar a explicar a recuperação mais rápida daquele país</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141</a:t>
            </a:fld>
            <a:endParaRPr lang="en-US"/>
          </a:p>
        </p:txBody>
      </p:sp>
    </p:spTree>
    <p:extLst>
      <p:ext uri="{BB962C8B-B14F-4D97-AF65-F5344CB8AC3E}">
        <p14:creationId xmlns:p14="http://schemas.microsoft.com/office/powerpoint/2010/main" val="1415000428"/>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Acentuar</a:t>
            </a:r>
            <a:r>
              <a:rPr lang="pt-PT" baseline="0" dirty="0"/>
              <a:t> diferença com a Irlanda, que pode ajudar a explicar a recuperação mais rápida daquele país</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142</a:t>
            </a:fld>
            <a:endParaRPr lang="en-US"/>
          </a:p>
        </p:txBody>
      </p:sp>
    </p:spTree>
    <p:extLst>
      <p:ext uri="{BB962C8B-B14F-4D97-AF65-F5344CB8AC3E}">
        <p14:creationId xmlns:p14="http://schemas.microsoft.com/office/powerpoint/2010/main" val="1000979424"/>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Acentuar</a:t>
            </a:r>
            <a:r>
              <a:rPr lang="pt-PT" baseline="0" dirty="0"/>
              <a:t> diferença com a Irlanda, que pode ajudar a explicar a recuperação mais rápida daquele país</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143</a:t>
            </a:fld>
            <a:endParaRPr lang="en-US"/>
          </a:p>
        </p:txBody>
      </p:sp>
    </p:spTree>
    <p:extLst>
      <p:ext uri="{BB962C8B-B14F-4D97-AF65-F5344CB8AC3E}">
        <p14:creationId xmlns:p14="http://schemas.microsoft.com/office/powerpoint/2010/main" val="2201902110"/>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O investimento enorme em qualificação não foi sujeito ao desafio da globalização. Em</a:t>
            </a:r>
            <a:r>
              <a:rPr lang="pt-PT" baseline="0" dirty="0"/>
              <a:t> todos os </a:t>
            </a:r>
            <a:r>
              <a:rPr lang="pt-PT" baseline="0" dirty="0" err="1"/>
              <a:t>skill</a:t>
            </a:r>
            <a:r>
              <a:rPr lang="pt-PT" baseline="0" dirty="0"/>
              <a:t> </a:t>
            </a:r>
            <a:r>
              <a:rPr lang="pt-PT" baseline="0" dirty="0" err="1"/>
              <a:t>levels</a:t>
            </a:r>
            <a:r>
              <a:rPr lang="pt-PT" baseline="0" dirty="0"/>
              <a:t>, o emprego no </a:t>
            </a:r>
            <a:r>
              <a:rPr lang="pt-PT" baseline="0" dirty="0" err="1"/>
              <a:t>tradable</a:t>
            </a:r>
            <a:r>
              <a:rPr lang="pt-PT" baseline="0" dirty="0"/>
              <a:t> sector é inferior. Pior ainda, os </a:t>
            </a:r>
            <a:r>
              <a:rPr lang="pt-PT" baseline="0" dirty="0" err="1"/>
              <a:t>high</a:t>
            </a:r>
            <a:r>
              <a:rPr lang="pt-PT" baseline="0" dirty="0"/>
              <a:t> </a:t>
            </a:r>
            <a:r>
              <a:rPr lang="pt-PT" baseline="0" dirty="0" err="1"/>
              <a:t>skill</a:t>
            </a:r>
            <a:r>
              <a:rPr lang="pt-PT" baseline="0" dirty="0"/>
              <a:t> </a:t>
            </a:r>
            <a:r>
              <a:rPr lang="pt-PT" baseline="0" dirty="0" err="1"/>
              <a:t>workers</a:t>
            </a:r>
            <a:r>
              <a:rPr lang="pt-PT" baseline="0" dirty="0"/>
              <a:t> estão a ir mais para o sector dos não transacionáveis, onde não existe pressão competitiva para realizar o potencial de inovação e eficiência de uma mão de obra mais qualificada.</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144</a:t>
            </a:fld>
            <a:endParaRPr lang="en-US"/>
          </a:p>
        </p:txBody>
      </p:sp>
    </p:spTree>
    <p:extLst>
      <p:ext uri="{BB962C8B-B14F-4D97-AF65-F5344CB8AC3E}">
        <p14:creationId xmlns:p14="http://schemas.microsoft.com/office/powerpoint/2010/main" val="192748238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O investimento enorme em qualificação não foi sujeito ao desafio da globalização. Em</a:t>
            </a:r>
            <a:r>
              <a:rPr lang="pt-PT" baseline="0" dirty="0"/>
              <a:t> todos os </a:t>
            </a:r>
            <a:r>
              <a:rPr lang="pt-PT" baseline="0" dirty="0" err="1"/>
              <a:t>skill</a:t>
            </a:r>
            <a:r>
              <a:rPr lang="pt-PT" baseline="0" dirty="0"/>
              <a:t> </a:t>
            </a:r>
            <a:r>
              <a:rPr lang="pt-PT" baseline="0" dirty="0" err="1"/>
              <a:t>levels</a:t>
            </a:r>
            <a:r>
              <a:rPr lang="pt-PT" baseline="0" dirty="0"/>
              <a:t>, o emprego no </a:t>
            </a:r>
            <a:r>
              <a:rPr lang="pt-PT" baseline="0" dirty="0" err="1"/>
              <a:t>tradable</a:t>
            </a:r>
            <a:r>
              <a:rPr lang="pt-PT" baseline="0" dirty="0"/>
              <a:t> sector é inferior. Pior ainda, os </a:t>
            </a:r>
            <a:r>
              <a:rPr lang="pt-PT" baseline="0" dirty="0" err="1"/>
              <a:t>high</a:t>
            </a:r>
            <a:r>
              <a:rPr lang="pt-PT" baseline="0" dirty="0"/>
              <a:t> </a:t>
            </a:r>
            <a:r>
              <a:rPr lang="pt-PT" baseline="0" dirty="0" err="1"/>
              <a:t>skill</a:t>
            </a:r>
            <a:r>
              <a:rPr lang="pt-PT" baseline="0" dirty="0"/>
              <a:t> </a:t>
            </a:r>
            <a:r>
              <a:rPr lang="pt-PT" baseline="0" dirty="0" err="1"/>
              <a:t>workers</a:t>
            </a:r>
            <a:r>
              <a:rPr lang="pt-PT" baseline="0" dirty="0"/>
              <a:t> estão a ir mais para o sector dos não transacionáveis, onde não existe pressão competitiva para realizar o potencial de inovação e eficiência de uma mão de obra mais qualificada.</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145</a:t>
            </a:fld>
            <a:endParaRPr lang="en-US"/>
          </a:p>
        </p:txBody>
      </p:sp>
    </p:spTree>
    <p:extLst>
      <p:ext uri="{BB962C8B-B14F-4D97-AF65-F5344CB8AC3E}">
        <p14:creationId xmlns:p14="http://schemas.microsoft.com/office/powerpoint/2010/main" val="191758651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Acentuar</a:t>
            </a:r>
            <a:r>
              <a:rPr lang="pt-PT" baseline="0" dirty="0"/>
              <a:t> diferença com a Irlanda, que pode ajudar a explicar a recuperação mais rápida daquele país</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146</a:t>
            </a:fld>
            <a:endParaRPr lang="en-US"/>
          </a:p>
        </p:txBody>
      </p:sp>
    </p:spTree>
    <p:extLst>
      <p:ext uri="{BB962C8B-B14F-4D97-AF65-F5344CB8AC3E}">
        <p14:creationId xmlns:p14="http://schemas.microsoft.com/office/powerpoint/2010/main" val="130226087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O investimento enorme em qualificação não foi sujeito ao desafio da globalização. Em</a:t>
            </a:r>
            <a:r>
              <a:rPr lang="pt-PT" baseline="0" dirty="0"/>
              <a:t> todos os </a:t>
            </a:r>
            <a:r>
              <a:rPr lang="pt-PT" baseline="0" dirty="0" err="1"/>
              <a:t>skill</a:t>
            </a:r>
            <a:r>
              <a:rPr lang="pt-PT" baseline="0" dirty="0"/>
              <a:t> </a:t>
            </a:r>
            <a:r>
              <a:rPr lang="pt-PT" baseline="0" dirty="0" err="1"/>
              <a:t>levels</a:t>
            </a:r>
            <a:r>
              <a:rPr lang="pt-PT" baseline="0" dirty="0"/>
              <a:t>, o emprego no </a:t>
            </a:r>
            <a:r>
              <a:rPr lang="pt-PT" baseline="0" dirty="0" err="1"/>
              <a:t>tradable</a:t>
            </a:r>
            <a:r>
              <a:rPr lang="pt-PT" baseline="0" dirty="0"/>
              <a:t> sector é inferior. Pior ainda, os </a:t>
            </a:r>
            <a:r>
              <a:rPr lang="pt-PT" baseline="0" dirty="0" err="1"/>
              <a:t>high</a:t>
            </a:r>
            <a:r>
              <a:rPr lang="pt-PT" baseline="0" dirty="0"/>
              <a:t> </a:t>
            </a:r>
            <a:r>
              <a:rPr lang="pt-PT" baseline="0" dirty="0" err="1"/>
              <a:t>skill</a:t>
            </a:r>
            <a:r>
              <a:rPr lang="pt-PT" baseline="0" dirty="0"/>
              <a:t> </a:t>
            </a:r>
            <a:r>
              <a:rPr lang="pt-PT" baseline="0" dirty="0" err="1"/>
              <a:t>workers</a:t>
            </a:r>
            <a:r>
              <a:rPr lang="pt-PT" baseline="0" dirty="0"/>
              <a:t> estão a ir mais para o sector dos não transacionáveis, onde não existe pressão competitiva para realizar o potencial de inovação e eficiência de uma mão de obra mais qualificada.</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147</a:t>
            </a:fld>
            <a:endParaRPr lang="en-US"/>
          </a:p>
        </p:txBody>
      </p:sp>
    </p:spTree>
    <p:extLst>
      <p:ext uri="{BB962C8B-B14F-4D97-AF65-F5344CB8AC3E}">
        <p14:creationId xmlns:p14="http://schemas.microsoft.com/office/powerpoint/2010/main" val="1269249312"/>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148</a:t>
            </a:fld>
            <a:endParaRPr lang="en-US"/>
          </a:p>
        </p:txBody>
      </p:sp>
    </p:spTree>
    <p:extLst>
      <p:ext uri="{BB962C8B-B14F-4D97-AF65-F5344CB8AC3E}">
        <p14:creationId xmlns:p14="http://schemas.microsoft.com/office/powerpoint/2010/main" val="244658567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149</a:t>
            </a:fld>
            <a:endParaRPr lang="en-US"/>
          </a:p>
        </p:txBody>
      </p:sp>
    </p:spTree>
    <p:extLst>
      <p:ext uri="{BB962C8B-B14F-4D97-AF65-F5344CB8AC3E}">
        <p14:creationId xmlns:p14="http://schemas.microsoft.com/office/powerpoint/2010/main" val="5111689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150</a:t>
            </a:fld>
            <a:endParaRPr lang="en-US"/>
          </a:p>
        </p:txBody>
      </p:sp>
    </p:spTree>
    <p:extLst>
      <p:ext uri="{BB962C8B-B14F-4D97-AF65-F5344CB8AC3E}">
        <p14:creationId xmlns:p14="http://schemas.microsoft.com/office/powerpoint/2010/main" val="306225598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en-US" dirty="0" err="1"/>
              <a:t>Hoje</a:t>
            </a:r>
            <a:r>
              <a:rPr lang="en-US" dirty="0"/>
              <a:t> </a:t>
            </a:r>
            <a:r>
              <a:rPr lang="en-US" dirty="0" err="1"/>
              <a:t>chegam</a:t>
            </a:r>
            <a:r>
              <a:rPr lang="en-US" dirty="0"/>
              <a:t> </a:t>
            </a:r>
            <a:r>
              <a:rPr lang="en-US" dirty="0" err="1"/>
              <a:t>aos</a:t>
            </a:r>
            <a:r>
              <a:rPr lang="en-US" dirty="0"/>
              <a:t> 60%.</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151</a:t>
            </a:fld>
            <a:endParaRPr lang="en-US"/>
          </a:p>
        </p:txBody>
      </p:sp>
    </p:spTree>
    <p:extLst>
      <p:ext uri="{BB962C8B-B14F-4D97-AF65-F5344CB8AC3E}">
        <p14:creationId xmlns:p14="http://schemas.microsoft.com/office/powerpoint/2010/main" val="364130011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en-US" dirty="0" err="1"/>
              <a:t>Hoje</a:t>
            </a:r>
            <a:r>
              <a:rPr lang="en-US" dirty="0"/>
              <a:t> </a:t>
            </a:r>
            <a:r>
              <a:rPr lang="en-US" dirty="0" err="1"/>
              <a:t>chegam</a:t>
            </a:r>
            <a:r>
              <a:rPr lang="en-US" dirty="0"/>
              <a:t> </a:t>
            </a:r>
            <a:r>
              <a:rPr lang="en-US" dirty="0" err="1"/>
              <a:t>aos</a:t>
            </a:r>
            <a:r>
              <a:rPr lang="en-US" dirty="0"/>
              <a:t> 60%.</a:t>
            </a:r>
            <a:endParaRPr lang="pt-PT"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152</a:t>
            </a:fld>
            <a:endParaRPr lang="en-US"/>
          </a:p>
        </p:txBody>
      </p:sp>
    </p:spTree>
    <p:extLst>
      <p:ext uri="{BB962C8B-B14F-4D97-AF65-F5344CB8AC3E}">
        <p14:creationId xmlns:p14="http://schemas.microsoft.com/office/powerpoint/2010/main" val="3155299272"/>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153</a:t>
            </a:fld>
            <a:endParaRPr lang="en-US"/>
          </a:p>
        </p:txBody>
      </p:sp>
    </p:spTree>
    <p:extLst>
      <p:ext uri="{BB962C8B-B14F-4D97-AF65-F5344CB8AC3E}">
        <p14:creationId xmlns:p14="http://schemas.microsoft.com/office/powerpoint/2010/main" val="88125372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154</a:t>
            </a:fld>
            <a:endParaRPr lang="en-US"/>
          </a:p>
        </p:txBody>
      </p:sp>
    </p:spTree>
    <p:extLst>
      <p:ext uri="{BB962C8B-B14F-4D97-AF65-F5344CB8AC3E}">
        <p14:creationId xmlns:p14="http://schemas.microsoft.com/office/powerpoint/2010/main" val="263132055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PT" dirty="0"/>
              <a:t>Acentuar</a:t>
            </a:r>
            <a:r>
              <a:rPr lang="pt-PT" baseline="0" dirty="0"/>
              <a:t> diferença com a Irlanda, que pode ajudar a explicar a recuperação mais rápida daquele país</a:t>
            </a:r>
            <a:endParaRPr lang="en-US" dirty="0"/>
          </a:p>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155</a:t>
            </a:fld>
            <a:endParaRPr lang="en-US"/>
          </a:p>
        </p:txBody>
      </p:sp>
    </p:spTree>
    <p:extLst>
      <p:ext uri="{BB962C8B-B14F-4D97-AF65-F5344CB8AC3E}">
        <p14:creationId xmlns:p14="http://schemas.microsoft.com/office/powerpoint/2010/main" val="163775424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t-PT" sz="1200" kern="1200" dirty="0">
                <a:solidFill>
                  <a:schemeClr val="tx1"/>
                </a:solidFill>
                <a:effectLst/>
                <a:latin typeface="+mn-lt"/>
                <a:ea typeface="+mn-ea"/>
                <a:cs typeface="+mn-cs"/>
              </a:rPr>
              <a:t>Apoios do PRR às Empresas. Forte concentração e procura nas Agendas Mobilizadoras</a:t>
            </a:r>
          </a:p>
          <a:p>
            <a:pPr marL="0" marR="0" lvl="0" indent="0" algn="l" defTabSz="914400" rtl="0" eaLnBrk="1" fontAlgn="auto" latinLnBrk="0" hangingPunct="1">
              <a:lnSpc>
                <a:spcPct val="100000"/>
              </a:lnSpc>
              <a:spcBef>
                <a:spcPts val="0"/>
              </a:spcBef>
              <a:spcAft>
                <a:spcPts val="0"/>
              </a:spcAft>
              <a:buClrTx/>
              <a:buSzTx/>
              <a:buFontTx/>
              <a:buNone/>
              <a:tabLst/>
              <a:defRPr/>
            </a:pPr>
            <a:r>
              <a:rPr lang="pt-PT" sz="1200" kern="1200" dirty="0">
                <a:solidFill>
                  <a:schemeClr val="tx1"/>
                </a:solidFill>
                <a:effectLst/>
                <a:latin typeface="+mn-lt"/>
                <a:ea typeface="+mn-ea"/>
                <a:cs typeface="+mn-cs"/>
              </a:rPr>
              <a:t>Expectativa de abertura de aviso de </a:t>
            </a:r>
            <a:r>
              <a:rPr lang="pt-PT" sz="1200" kern="1200" dirty="0" err="1">
                <a:solidFill>
                  <a:schemeClr val="tx1"/>
                </a:solidFill>
                <a:effectLst/>
                <a:latin typeface="+mn-lt"/>
                <a:ea typeface="+mn-ea"/>
                <a:cs typeface="+mn-cs"/>
              </a:rPr>
              <a:t>descarbunização</a:t>
            </a:r>
            <a:r>
              <a:rPr lang="pt-PT" sz="1200" kern="1200" dirty="0">
                <a:solidFill>
                  <a:schemeClr val="tx1"/>
                </a:solidFill>
                <a:effectLst/>
                <a:latin typeface="+mn-lt"/>
                <a:ea typeface="+mn-ea"/>
                <a:cs typeface="+mn-cs"/>
              </a:rPr>
              <a:t> da industria até final do ano</a:t>
            </a:r>
          </a:p>
          <a:p>
            <a:endParaRPr lang="pt-PT" dirty="0"/>
          </a:p>
        </p:txBody>
      </p:sp>
      <p:sp>
        <p:nvSpPr>
          <p:cNvPr id="4" name="Marcador de Posição do Número do Diapositivo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41FB745-66F8-43D6-A433-A2B6FD92BEF3}" type="slidenum">
              <a:rPr kumimoji="0" lang="pt-PT" sz="1200" b="0" i="0" u="none" strike="noStrike" kern="1200" cap="none" spc="0" normalizeH="0" baseline="0" noProof="0" smtClean="0">
                <a:ln>
                  <a:noFill/>
                </a:ln>
                <a:solidFill>
                  <a:prstClr val="black"/>
                </a:solidFill>
                <a:effectLst/>
                <a:uLnTx/>
                <a:uFillTx/>
                <a:latin typeface="Trebuchet MS" pitchFamily="34" charset="0"/>
                <a:ea typeface="+mn-ea"/>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156</a:t>
            </a:fld>
            <a:endParaRPr kumimoji="0" lang="pt-PT" sz="1200" b="0" i="0" u="none" strike="noStrike" kern="1200" cap="none" spc="0" normalizeH="0" baseline="0" noProof="0">
              <a:ln>
                <a:noFill/>
              </a:ln>
              <a:solidFill>
                <a:prstClr val="black"/>
              </a:solidFill>
              <a:effectLst/>
              <a:uLnTx/>
              <a:uFillTx/>
              <a:latin typeface="Trebuchet MS" pitchFamily="34" charset="0"/>
              <a:ea typeface="+mn-ea"/>
              <a:cs typeface="Arial" charset="0"/>
            </a:endParaRPr>
          </a:p>
        </p:txBody>
      </p:sp>
    </p:spTree>
    <p:extLst>
      <p:ext uri="{BB962C8B-B14F-4D97-AF65-F5344CB8AC3E}">
        <p14:creationId xmlns:p14="http://schemas.microsoft.com/office/powerpoint/2010/main" val="244943243"/>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pPr>
              <a:lnSpc>
                <a:spcPct val="107000"/>
              </a:lnSpc>
              <a:spcAft>
                <a:spcPts val="816"/>
              </a:spcAft>
            </a:pPr>
            <a:r>
              <a:rPr lang="pt-PT" sz="1800" dirty="0">
                <a:latin typeface="Calibri" panose="020F0502020204030204" pitchFamily="34" charset="0"/>
                <a:ea typeface="Calibri" panose="020F0502020204030204" pitchFamily="34" charset="0"/>
              </a:rPr>
              <a:t>Bom dia.</a:t>
            </a:r>
          </a:p>
          <a:p>
            <a:pPr>
              <a:lnSpc>
                <a:spcPct val="107000"/>
              </a:lnSpc>
              <a:spcAft>
                <a:spcPts val="816"/>
              </a:spcAft>
            </a:pPr>
            <a:endParaRPr lang="pt-PT" sz="1800" dirty="0">
              <a:latin typeface="Calibri" panose="020F0502020204030204" pitchFamily="34" charset="0"/>
              <a:ea typeface="Calibri" panose="020F0502020204030204" pitchFamily="34" charset="0"/>
            </a:endParaRPr>
          </a:p>
          <a:p>
            <a:pPr>
              <a:lnSpc>
                <a:spcPct val="107000"/>
              </a:lnSpc>
              <a:spcAft>
                <a:spcPts val="816"/>
              </a:spcAft>
            </a:pPr>
            <a:r>
              <a:rPr lang="pt-PT" sz="1800" dirty="0">
                <a:latin typeface="Calibri" panose="020F0502020204030204" pitchFamily="34" charset="0"/>
                <a:ea typeface="Calibri" panose="020F0502020204030204" pitchFamily="34" charset="0"/>
              </a:rPr>
              <a:t>Chamar atípico ao ano 2020 já é um lugar comum.</a:t>
            </a:r>
          </a:p>
          <a:p>
            <a:pPr>
              <a:lnSpc>
                <a:spcPct val="107000"/>
              </a:lnSpc>
              <a:spcAft>
                <a:spcPts val="816"/>
              </a:spcAft>
            </a:pPr>
            <a:endParaRPr lang="pt-PT" sz="1800" dirty="0">
              <a:latin typeface="Calibri" panose="020F0502020204030204" pitchFamily="34" charset="0"/>
              <a:ea typeface="Calibri" panose="020F0502020204030204" pitchFamily="34" charset="0"/>
            </a:endParaRPr>
          </a:p>
          <a:p>
            <a:r>
              <a:rPr lang="en-US" sz="1800" dirty="0" err="1">
                <a:latin typeface="Calibri" panose="020F0502020204030204" pitchFamily="34" charset="0"/>
                <a:ea typeface="Calibri" panose="020F0502020204030204" pitchFamily="34" charset="0"/>
              </a:rPr>
              <a:t>Já</a:t>
            </a:r>
            <a:r>
              <a:rPr lang="en-US" sz="1800" dirty="0">
                <a:latin typeface="Calibri" panose="020F0502020204030204" pitchFamily="34" charset="0"/>
                <a:ea typeface="Calibri" panose="020F0502020204030204" pitchFamily="34" charset="0"/>
              </a:rPr>
              <a:t> se </a:t>
            </a:r>
            <a:r>
              <a:rPr lang="en-US" sz="1800" dirty="0" err="1">
                <a:latin typeface="Calibri" panose="020F0502020204030204" pitchFamily="34" charset="0"/>
                <a:ea typeface="Calibri" panose="020F0502020204030204" pitchFamily="34" charset="0"/>
              </a:rPr>
              <a:t>torna</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repetitivo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dizer</a:t>
            </a:r>
            <a:r>
              <a:rPr lang="en-US" sz="1800" dirty="0">
                <a:latin typeface="Calibri" panose="020F0502020204030204" pitchFamily="34" charset="0"/>
                <a:ea typeface="Calibri" panose="020F0502020204030204" pitchFamily="34" charset="0"/>
              </a:rPr>
              <a:t> que</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ninguém</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estava</a:t>
            </a:r>
            <a:r>
              <a:rPr lang="en-US" sz="1800" dirty="0">
                <a:latin typeface="Calibri" panose="020F0502020204030204" pitchFamily="34" charset="0"/>
                <a:ea typeface="Calibri" panose="020F0502020204030204" pitchFamily="34" charset="0"/>
              </a:rPr>
              <a:t> à </a:t>
            </a:r>
            <a:r>
              <a:rPr lang="en-US" sz="1800" dirty="0" err="1">
                <a:latin typeface="Calibri" panose="020F0502020204030204" pitchFamily="34" charset="0"/>
                <a:ea typeface="Calibri" panose="020F0502020204030204" pitchFamily="34" charset="0"/>
              </a:rPr>
              <a:t>espera</a:t>
            </a:r>
            <a:r>
              <a:rPr lang="en-US" sz="1800" dirty="0">
                <a:latin typeface="Calibri" panose="020F0502020204030204" pitchFamily="34" charset="0"/>
                <a:ea typeface="Calibri" panose="020F0502020204030204" pitchFamily="34" charset="0"/>
              </a:rPr>
              <a:t> do que </a:t>
            </a:r>
            <a:r>
              <a:rPr lang="en-US" sz="1800" dirty="0" err="1">
                <a:latin typeface="Calibri" panose="020F0502020204030204" pitchFamily="34" charset="0"/>
                <a:ea typeface="Calibri" panose="020F0502020204030204" pitchFamily="34" charset="0"/>
              </a:rPr>
              <a:t>aconteceu</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ninguém</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estava</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preparado</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 </a:t>
            </a:r>
            <a:endParaRPr lang="pt-PT" sz="1800" dirty="0">
              <a:latin typeface="Calibri" panose="020F0502020204030204" pitchFamily="34" charset="0"/>
              <a:ea typeface="Calibri" panose="020F0502020204030204" pitchFamily="34" charset="0"/>
            </a:endParaRPr>
          </a:p>
          <a:p>
            <a:r>
              <a:rPr lang="en-US" sz="1800" dirty="0" err="1">
                <a:latin typeface="Calibri" panose="020F0502020204030204" pitchFamily="34" charset="0"/>
                <a:ea typeface="Calibri" panose="020F0502020204030204" pitchFamily="34" charset="0"/>
              </a:rPr>
              <a:t>Já</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todos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ouvimos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isso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vezes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sem</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conta</a:t>
            </a:r>
            <a:r>
              <a:rPr lang="en-US" sz="1800" dirty="0">
                <a:latin typeface="Calibri" panose="020F0502020204030204" pitchFamily="34" charset="0"/>
                <a:ea typeface="Calibri" panose="020F0502020204030204" pitchFamily="34" charset="0"/>
              </a:rPr>
              <a:t>.</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 </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Tal </a:t>
            </a:r>
            <a:r>
              <a:rPr lang="en-US" sz="1800" dirty="0" err="1">
                <a:latin typeface="Calibri" panose="020F0502020204030204" pitchFamily="34" charset="0"/>
                <a:ea typeface="Calibri" panose="020F0502020204030204" pitchFamily="34" charset="0"/>
              </a:rPr>
              <a:t>como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na</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vida</a:t>
            </a:r>
            <a:r>
              <a:rPr lang="en-US" sz="1800" dirty="0">
                <a:latin typeface="Calibri" panose="020F0502020204030204" pitchFamily="34" charset="0"/>
                <a:ea typeface="Calibri" panose="020F0502020204030204" pitchFamily="34" charset="0"/>
              </a:rPr>
              <a:t>, a </a:t>
            </a:r>
            <a:r>
              <a:rPr lang="en-US" sz="1800" dirty="0" err="1">
                <a:latin typeface="Calibri" panose="020F0502020204030204" pitchFamily="34" charset="0"/>
                <a:ea typeface="Calibri" panose="020F0502020204030204" pitchFamily="34" charset="0"/>
              </a:rPr>
              <a:t>questão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não</a:t>
            </a:r>
            <a:r>
              <a:rPr lang="en-US" sz="1800" dirty="0">
                <a:latin typeface="Calibri" panose="020F0502020204030204" pitchFamily="34" charset="0"/>
                <a:ea typeface="Calibri" panose="020F0502020204030204" pitchFamily="34" charset="0"/>
              </a:rPr>
              <a:t> é se </a:t>
            </a:r>
            <a:r>
              <a:rPr lang="en-US" sz="1800" dirty="0" err="1">
                <a:latin typeface="Calibri" panose="020F0502020204030204" pitchFamily="34" charset="0"/>
                <a:ea typeface="Calibri" panose="020F0502020204030204" pitchFamily="34" charset="0"/>
              </a:rPr>
              <a:t>haverá</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problemas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há</a:t>
            </a:r>
            <a:r>
              <a:rPr lang="en-US" sz="1800" dirty="0">
                <a:latin typeface="Calibri" panose="020F0502020204030204" pitchFamily="34" charset="0"/>
                <a:ea typeface="Calibri" panose="020F0502020204030204" pitchFamily="34" charset="0"/>
              </a:rPr>
              <a:t> sempre. A </a:t>
            </a:r>
            <a:r>
              <a:rPr lang="en-US" sz="1800" dirty="0" err="1">
                <a:latin typeface="Calibri" panose="020F0502020204030204" pitchFamily="34" charset="0"/>
                <a:ea typeface="Calibri" panose="020F0502020204030204" pitchFamily="34" charset="0"/>
              </a:rPr>
              <a:t>questão</a:t>
            </a:r>
            <a:r>
              <a:rPr lang="en-US" sz="1800" dirty="0">
                <a:latin typeface="Calibri" panose="020F0502020204030204" pitchFamily="34" charset="0"/>
                <a:ea typeface="Calibri" panose="020F0502020204030204" pitchFamily="34" charset="0"/>
              </a:rPr>
              <a:t> é </a:t>
            </a:r>
            <a:r>
              <a:rPr lang="en-US" sz="1800" dirty="0" err="1">
                <a:latin typeface="Calibri" panose="020F0502020204030204" pitchFamily="34" charset="0"/>
                <a:ea typeface="Calibri" panose="020F0502020204030204" pitchFamily="34" charset="0"/>
              </a:rPr>
              <a:t>como</a:t>
            </a:r>
            <a:r>
              <a:rPr lang="en-US" sz="1800" dirty="0">
                <a:latin typeface="Calibri" panose="020F0502020204030204" pitchFamily="34" charset="0"/>
                <a:ea typeface="Calibri" panose="020F0502020204030204" pitchFamily="34" charset="0"/>
              </a:rPr>
              <a:t> se </a:t>
            </a:r>
            <a:r>
              <a:rPr lang="en-US" sz="1800" dirty="0" err="1">
                <a:latin typeface="Calibri" panose="020F0502020204030204" pitchFamily="34" charset="0"/>
                <a:ea typeface="Calibri" panose="020F0502020204030204" pitchFamily="34" charset="0"/>
              </a:rPr>
              <a:t>reage</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aos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problemas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principalmente</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aos</a:t>
            </a:r>
            <a:r>
              <a:rPr lang="en-US" sz="1800" dirty="0">
                <a:latin typeface="Calibri" panose="020F0502020204030204" pitchFamily="34" charset="0"/>
                <a:ea typeface="Calibri" panose="020F0502020204030204" pitchFamily="34" charset="0"/>
              </a:rPr>
              <a:t> que </a:t>
            </a:r>
            <a:r>
              <a:rPr lang="en-US" sz="1800" dirty="0" err="1">
                <a:latin typeface="Calibri" panose="020F0502020204030204" pitchFamily="34" charset="0"/>
                <a:ea typeface="Calibri" panose="020F0502020204030204" pitchFamily="34" charset="0"/>
              </a:rPr>
              <a:t>são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impossíveis</a:t>
            </a:r>
            <a:r>
              <a:rPr lang="en-US" sz="1800" dirty="0">
                <a:latin typeface="Calibri" panose="020F0502020204030204" pitchFamily="34" charset="0"/>
                <a:ea typeface="Calibri" panose="020F0502020204030204" pitchFamily="34" charset="0"/>
              </a:rPr>
              <a:t> de </a:t>
            </a:r>
            <a:r>
              <a:rPr lang="en-US" sz="1800" dirty="0" err="1">
                <a:latin typeface="Calibri" panose="020F0502020204030204" pitchFamily="34" charset="0"/>
                <a:ea typeface="Calibri" panose="020F0502020204030204" pitchFamily="34" charset="0"/>
              </a:rPr>
              <a:t>prever</a:t>
            </a:r>
            <a:r>
              <a:rPr lang="en-US" sz="1800" dirty="0">
                <a:latin typeface="Calibri" panose="020F0502020204030204" pitchFamily="34" charset="0"/>
                <a:ea typeface="Calibri" panose="020F0502020204030204" pitchFamily="34" charset="0"/>
              </a:rPr>
              <a:t>. </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 </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Com a </a:t>
            </a:r>
            <a:r>
              <a:rPr lang="en-US" sz="1800" dirty="0" err="1">
                <a:latin typeface="Calibri" panose="020F0502020204030204" pitchFamily="34" charset="0"/>
                <a:ea typeface="Calibri" panose="020F0502020204030204" pitchFamily="34" charset="0"/>
              </a:rPr>
              <a:t>pandemia</a:t>
            </a:r>
            <a:r>
              <a:rPr lang="en-US" sz="1800" dirty="0">
                <a:latin typeface="Calibri" panose="020F0502020204030204" pitchFamily="34" charset="0"/>
                <a:ea typeface="Calibri" panose="020F0502020204030204" pitchFamily="34" charset="0"/>
              </a:rPr>
              <a:t> que </a:t>
            </a:r>
            <a:r>
              <a:rPr lang="en-US" sz="1800" dirty="0" err="1">
                <a:latin typeface="Calibri" panose="020F0502020204030204" pitchFamily="34" charset="0"/>
                <a:ea typeface="Calibri" panose="020F0502020204030204" pitchFamily="34" charset="0"/>
              </a:rPr>
              <a:t>nos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invadiu</a:t>
            </a:r>
            <a:r>
              <a:rPr lang="en-US" sz="1800" dirty="0">
                <a:latin typeface="Calibri" panose="020F0502020204030204" pitchFamily="34" charset="0"/>
                <a:ea typeface="Calibri" panose="020F0502020204030204" pitchFamily="34" charset="0"/>
              </a:rPr>
              <a:t> as </a:t>
            </a:r>
            <a:r>
              <a:rPr lang="en-US" sz="1800" dirty="0" err="1">
                <a:latin typeface="Calibri" panose="020F0502020204030204" pitchFamily="34" charset="0"/>
                <a:ea typeface="Calibri" panose="020F0502020204030204" pitchFamily="34" charset="0"/>
              </a:rPr>
              <a:t>vidas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em</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Março</a:t>
            </a:r>
            <a:r>
              <a:rPr lang="en-US" sz="1800" dirty="0">
                <a:latin typeface="Calibri" panose="020F0502020204030204" pitchFamily="34" charset="0"/>
                <a:ea typeface="Calibri" panose="020F0502020204030204" pitchFamily="34" charset="0"/>
              </a:rPr>
              <a:t> do </a:t>
            </a:r>
            <a:r>
              <a:rPr lang="en-US" sz="1800" dirty="0" err="1">
                <a:latin typeface="Calibri" panose="020F0502020204030204" pitchFamily="34" charset="0"/>
                <a:ea typeface="Calibri" panose="020F0502020204030204" pitchFamily="34" charset="0"/>
              </a:rPr>
              <a:t>ano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passado</a:t>
            </a:r>
            <a:r>
              <a:rPr lang="en-US" sz="1800" dirty="0">
                <a:latin typeface="Calibri" panose="020F0502020204030204" pitchFamily="34" charset="0"/>
                <a:ea typeface="Calibri" panose="020F0502020204030204" pitchFamily="34" charset="0"/>
              </a:rPr>
              <a:t>, a </a:t>
            </a:r>
            <a:r>
              <a:rPr lang="en-US" sz="1800" dirty="0" err="1">
                <a:latin typeface="Calibri" panose="020F0502020204030204" pitchFamily="34" charset="0"/>
                <a:ea typeface="Calibri" panose="020F0502020204030204" pitchFamily="34" charset="0"/>
              </a:rPr>
              <a:t>questão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não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foi</a:t>
            </a:r>
            <a:r>
              <a:rPr lang="en-US" sz="1800" dirty="0">
                <a:latin typeface="Calibri" panose="020F0502020204030204" pitchFamily="34" charset="0"/>
                <a:ea typeface="Calibri" panose="020F0502020204030204" pitchFamily="34" charset="0"/>
              </a:rPr>
              <a:t> o </a:t>
            </a:r>
            <a:r>
              <a:rPr lang="en-US" sz="1800" dirty="0" err="1">
                <a:latin typeface="Calibri" panose="020F0502020204030204" pitchFamily="34" charset="0"/>
                <a:ea typeface="Calibri" panose="020F0502020204030204" pitchFamily="34" charset="0"/>
              </a:rPr>
              <a:t>acontecimento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inesperado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foi</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como</a:t>
            </a:r>
            <a:r>
              <a:rPr lang="en-US" sz="1800" dirty="0">
                <a:latin typeface="Calibri" panose="020F0502020204030204" pitchFamily="34" charset="0"/>
                <a:ea typeface="Calibri" panose="020F0502020204030204" pitchFamily="34" charset="0"/>
              </a:rPr>
              <a:t> se </a:t>
            </a:r>
            <a:r>
              <a:rPr lang="en-US" sz="1800" dirty="0" err="1">
                <a:latin typeface="Calibri" panose="020F0502020204030204" pitchFamily="34" charset="0"/>
                <a:ea typeface="Calibri" panose="020F0502020204030204" pitchFamily="34" charset="0"/>
              </a:rPr>
              <a:t>reagiu</a:t>
            </a:r>
            <a:r>
              <a:rPr lang="en-US" sz="1800" dirty="0">
                <a:latin typeface="Calibri" panose="020F0502020204030204" pitchFamily="34" charset="0"/>
                <a:ea typeface="Calibri" panose="020F0502020204030204" pitchFamily="34" charset="0"/>
              </a:rPr>
              <a:t> e </a:t>
            </a:r>
            <a:r>
              <a:rPr lang="en-US" sz="1800" dirty="0" err="1">
                <a:latin typeface="Calibri" panose="020F0502020204030204" pitchFamily="34" charset="0"/>
                <a:ea typeface="Calibri" panose="020F0502020204030204" pitchFamily="34" charset="0"/>
              </a:rPr>
              <a:t>agiu</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rapidamente</a:t>
            </a:r>
            <a:r>
              <a:rPr lang="en-US" sz="1800" dirty="0">
                <a:latin typeface="Calibri" panose="020F0502020204030204" pitchFamily="34" charset="0"/>
                <a:ea typeface="Calibri" panose="020F0502020204030204" pitchFamily="34" charset="0"/>
              </a:rPr>
              <a:t>.</a:t>
            </a:r>
            <a:endParaRPr lang="pt-PT" sz="1800" dirty="0">
              <a:latin typeface="Calibri" panose="020F0502020204030204" pitchFamily="34" charset="0"/>
              <a:ea typeface="Calibri" panose="020F0502020204030204" pitchFamily="34" charset="0"/>
            </a:endParaRPr>
          </a:p>
          <a:p>
            <a:endParaRPr lang="pt-PT" dirty="0"/>
          </a:p>
        </p:txBody>
      </p:sp>
      <p:sp>
        <p:nvSpPr>
          <p:cNvPr id="4" name="Marcador de Posição do Número do Diapositivo 3"/>
          <p:cNvSpPr>
            <a:spLocks noGrp="1"/>
          </p:cNvSpPr>
          <p:nvPr>
            <p:ph type="sldNum" sz="quarter" idx="5"/>
          </p:nvPr>
        </p:nvSpPr>
        <p:spPr/>
        <p:txBody>
          <a:bodyPr/>
          <a:lstStyle/>
          <a:p>
            <a:pPr defTabSz="933237">
              <a:defRPr/>
            </a:pPr>
            <a:fld id="{9C13E506-C2A9-489B-9034-ADC4E51F0CE9}" type="slidenum">
              <a:rPr lang="pt-PT">
                <a:solidFill>
                  <a:prstClr val="black"/>
                </a:solidFill>
                <a:latin typeface="Calibri" panose="020F0502020204030204"/>
              </a:rPr>
              <a:pPr defTabSz="933237">
                <a:defRPr/>
              </a:pPr>
              <a:t>163</a:t>
            </a:fld>
            <a:endParaRPr lang="pt-PT">
              <a:solidFill>
                <a:prstClr val="black"/>
              </a:solidFill>
              <a:latin typeface="Calibri" panose="020F0502020204030204"/>
            </a:endParaRPr>
          </a:p>
        </p:txBody>
      </p:sp>
    </p:spTree>
    <p:extLst>
      <p:ext uri="{BB962C8B-B14F-4D97-AF65-F5344CB8AC3E}">
        <p14:creationId xmlns:p14="http://schemas.microsoft.com/office/powerpoint/2010/main" val="306058532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pPr>
              <a:lnSpc>
                <a:spcPct val="107000"/>
              </a:lnSpc>
              <a:spcAft>
                <a:spcPts val="816"/>
              </a:spcAft>
            </a:pPr>
            <a:r>
              <a:rPr lang="pt-PT" sz="1800" dirty="0">
                <a:latin typeface="Calibri" panose="020F0502020204030204" pitchFamily="34" charset="0"/>
                <a:ea typeface="Calibri" panose="020F0502020204030204" pitchFamily="34" charset="0"/>
              </a:rPr>
              <a:t>Bom dia.</a:t>
            </a:r>
          </a:p>
          <a:p>
            <a:pPr>
              <a:lnSpc>
                <a:spcPct val="107000"/>
              </a:lnSpc>
              <a:spcAft>
                <a:spcPts val="816"/>
              </a:spcAft>
            </a:pPr>
            <a:endParaRPr lang="pt-PT" sz="1800" dirty="0">
              <a:latin typeface="Calibri" panose="020F0502020204030204" pitchFamily="34" charset="0"/>
              <a:ea typeface="Calibri" panose="020F0502020204030204" pitchFamily="34" charset="0"/>
            </a:endParaRPr>
          </a:p>
          <a:p>
            <a:pPr>
              <a:lnSpc>
                <a:spcPct val="107000"/>
              </a:lnSpc>
              <a:spcAft>
                <a:spcPts val="816"/>
              </a:spcAft>
            </a:pPr>
            <a:r>
              <a:rPr lang="pt-PT" sz="1800" dirty="0">
                <a:latin typeface="Calibri" panose="020F0502020204030204" pitchFamily="34" charset="0"/>
                <a:ea typeface="Calibri" panose="020F0502020204030204" pitchFamily="34" charset="0"/>
              </a:rPr>
              <a:t>Chamar atípico ao ano 2020 já é um lugar comum.</a:t>
            </a:r>
          </a:p>
          <a:p>
            <a:pPr>
              <a:lnSpc>
                <a:spcPct val="107000"/>
              </a:lnSpc>
              <a:spcAft>
                <a:spcPts val="816"/>
              </a:spcAft>
            </a:pPr>
            <a:endParaRPr lang="pt-PT" sz="1800" dirty="0">
              <a:latin typeface="Calibri" panose="020F0502020204030204" pitchFamily="34" charset="0"/>
              <a:ea typeface="Calibri" panose="020F0502020204030204" pitchFamily="34" charset="0"/>
            </a:endParaRPr>
          </a:p>
          <a:p>
            <a:r>
              <a:rPr lang="en-US" sz="1800" dirty="0" err="1">
                <a:latin typeface="Calibri" panose="020F0502020204030204" pitchFamily="34" charset="0"/>
                <a:ea typeface="Calibri" panose="020F0502020204030204" pitchFamily="34" charset="0"/>
              </a:rPr>
              <a:t>Já</a:t>
            </a:r>
            <a:r>
              <a:rPr lang="en-US" sz="1800" dirty="0">
                <a:latin typeface="Calibri" panose="020F0502020204030204" pitchFamily="34" charset="0"/>
                <a:ea typeface="Calibri" panose="020F0502020204030204" pitchFamily="34" charset="0"/>
              </a:rPr>
              <a:t> se </a:t>
            </a:r>
            <a:r>
              <a:rPr lang="en-US" sz="1800" dirty="0" err="1">
                <a:latin typeface="Calibri" panose="020F0502020204030204" pitchFamily="34" charset="0"/>
                <a:ea typeface="Calibri" panose="020F0502020204030204" pitchFamily="34" charset="0"/>
              </a:rPr>
              <a:t>torna</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repetitivo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dizer</a:t>
            </a:r>
            <a:r>
              <a:rPr lang="en-US" sz="1800" dirty="0">
                <a:latin typeface="Calibri" panose="020F0502020204030204" pitchFamily="34" charset="0"/>
                <a:ea typeface="Calibri" panose="020F0502020204030204" pitchFamily="34" charset="0"/>
              </a:rPr>
              <a:t> que</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ninguém</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estava</a:t>
            </a:r>
            <a:r>
              <a:rPr lang="en-US" sz="1800" dirty="0">
                <a:latin typeface="Calibri" panose="020F0502020204030204" pitchFamily="34" charset="0"/>
                <a:ea typeface="Calibri" panose="020F0502020204030204" pitchFamily="34" charset="0"/>
              </a:rPr>
              <a:t> à </a:t>
            </a:r>
            <a:r>
              <a:rPr lang="en-US" sz="1800" dirty="0" err="1">
                <a:latin typeface="Calibri" panose="020F0502020204030204" pitchFamily="34" charset="0"/>
                <a:ea typeface="Calibri" panose="020F0502020204030204" pitchFamily="34" charset="0"/>
              </a:rPr>
              <a:t>espera</a:t>
            </a:r>
            <a:r>
              <a:rPr lang="en-US" sz="1800" dirty="0">
                <a:latin typeface="Calibri" panose="020F0502020204030204" pitchFamily="34" charset="0"/>
                <a:ea typeface="Calibri" panose="020F0502020204030204" pitchFamily="34" charset="0"/>
              </a:rPr>
              <a:t> do que </a:t>
            </a:r>
            <a:r>
              <a:rPr lang="en-US" sz="1800" dirty="0" err="1">
                <a:latin typeface="Calibri" panose="020F0502020204030204" pitchFamily="34" charset="0"/>
                <a:ea typeface="Calibri" panose="020F0502020204030204" pitchFamily="34" charset="0"/>
              </a:rPr>
              <a:t>aconteceu</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ninguém</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estava</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preparado</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 </a:t>
            </a:r>
            <a:endParaRPr lang="pt-PT" sz="1800" dirty="0">
              <a:latin typeface="Calibri" panose="020F0502020204030204" pitchFamily="34" charset="0"/>
              <a:ea typeface="Calibri" panose="020F0502020204030204" pitchFamily="34" charset="0"/>
            </a:endParaRPr>
          </a:p>
          <a:p>
            <a:r>
              <a:rPr lang="en-US" sz="1800" dirty="0" err="1">
                <a:latin typeface="Calibri" panose="020F0502020204030204" pitchFamily="34" charset="0"/>
                <a:ea typeface="Calibri" panose="020F0502020204030204" pitchFamily="34" charset="0"/>
              </a:rPr>
              <a:t>Já</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todos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ouvimos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isso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vezes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sem</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conta</a:t>
            </a:r>
            <a:r>
              <a:rPr lang="en-US" sz="1800" dirty="0">
                <a:latin typeface="Calibri" panose="020F0502020204030204" pitchFamily="34" charset="0"/>
                <a:ea typeface="Calibri" panose="020F0502020204030204" pitchFamily="34" charset="0"/>
              </a:rPr>
              <a:t>.</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 </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Tal </a:t>
            </a:r>
            <a:r>
              <a:rPr lang="en-US" sz="1800" dirty="0" err="1">
                <a:latin typeface="Calibri" panose="020F0502020204030204" pitchFamily="34" charset="0"/>
                <a:ea typeface="Calibri" panose="020F0502020204030204" pitchFamily="34" charset="0"/>
              </a:rPr>
              <a:t>como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na</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vida</a:t>
            </a:r>
            <a:r>
              <a:rPr lang="en-US" sz="1800" dirty="0">
                <a:latin typeface="Calibri" panose="020F0502020204030204" pitchFamily="34" charset="0"/>
                <a:ea typeface="Calibri" panose="020F0502020204030204" pitchFamily="34" charset="0"/>
              </a:rPr>
              <a:t>, a </a:t>
            </a:r>
            <a:r>
              <a:rPr lang="en-US" sz="1800" dirty="0" err="1">
                <a:latin typeface="Calibri" panose="020F0502020204030204" pitchFamily="34" charset="0"/>
                <a:ea typeface="Calibri" panose="020F0502020204030204" pitchFamily="34" charset="0"/>
              </a:rPr>
              <a:t>questão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não</a:t>
            </a:r>
            <a:r>
              <a:rPr lang="en-US" sz="1800" dirty="0">
                <a:latin typeface="Calibri" panose="020F0502020204030204" pitchFamily="34" charset="0"/>
                <a:ea typeface="Calibri" panose="020F0502020204030204" pitchFamily="34" charset="0"/>
              </a:rPr>
              <a:t> é se </a:t>
            </a:r>
            <a:r>
              <a:rPr lang="en-US" sz="1800" dirty="0" err="1">
                <a:latin typeface="Calibri" panose="020F0502020204030204" pitchFamily="34" charset="0"/>
                <a:ea typeface="Calibri" panose="020F0502020204030204" pitchFamily="34" charset="0"/>
              </a:rPr>
              <a:t>haverá</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problemas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há</a:t>
            </a:r>
            <a:r>
              <a:rPr lang="en-US" sz="1800" dirty="0">
                <a:latin typeface="Calibri" panose="020F0502020204030204" pitchFamily="34" charset="0"/>
                <a:ea typeface="Calibri" panose="020F0502020204030204" pitchFamily="34" charset="0"/>
              </a:rPr>
              <a:t> sempre. A </a:t>
            </a:r>
            <a:r>
              <a:rPr lang="en-US" sz="1800" dirty="0" err="1">
                <a:latin typeface="Calibri" panose="020F0502020204030204" pitchFamily="34" charset="0"/>
                <a:ea typeface="Calibri" panose="020F0502020204030204" pitchFamily="34" charset="0"/>
              </a:rPr>
              <a:t>questão</a:t>
            </a:r>
            <a:r>
              <a:rPr lang="en-US" sz="1800" dirty="0">
                <a:latin typeface="Calibri" panose="020F0502020204030204" pitchFamily="34" charset="0"/>
                <a:ea typeface="Calibri" panose="020F0502020204030204" pitchFamily="34" charset="0"/>
              </a:rPr>
              <a:t> é </a:t>
            </a:r>
            <a:r>
              <a:rPr lang="en-US" sz="1800" dirty="0" err="1">
                <a:latin typeface="Calibri" panose="020F0502020204030204" pitchFamily="34" charset="0"/>
                <a:ea typeface="Calibri" panose="020F0502020204030204" pitchFamily="34" charset="0"/>
              </a:rPr>
              <a:t>como</a:t>
            </a:r>
            <a:r>
              <a:rPr lang="en-US" sz="1800" dirty="0">
                <a:latin typeface="Calibri" panose="020F0502020204030204" pitchFamily="34" charset="0"/>
                <a:ea typeface="Calibri" panose="020F0502020204030204" pitchFamily="34" charset="0"/>
              </a:rPr>
              <a:t> se </a:t>
            </a:r>
            <a:r>
              <a:rPr lang="en-US" sz="1800" dirty="0" err="1">
                <a:latin typeface="Calibri" panose="020F0502020204030204" pitchFamily="34" charset="0"/>
                <a:ea typeface="Calibri" panose="020F0502020204030204" pitchFamily="34" charset="0"/>
              </a:rPr>
              <a:t>reage</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aos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problemas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principalmente</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aos</a:t>
            </a:r>
            <a:r>
              <a:rPr lang="en-US" sz="1800" dirty="0">
                <a:latin typeface="Calibri" panose="020F0502020204030204" pitchFamily="34" charset="0"/>
                <a:ea typeface="Calibri" panose="020F0502020204030204" pitchFamily="34" charset="0"/>
              </a:rPr>
              <a:t> que </a:t>
            </a:r>
            <a:r>
              <a:rPr lang="en-US" sz="1800" dirty="0" err="1">
                <a:latin typeface="Calibri" panose="020F0502020204030204" pitchFamily="34" charset="0"/>
                <a:ea typeface="Calibri" panose="020F0502020204030204" pitchFamily="34" charset="0"/>
              </a:rPr>
              <a:t>são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impossíveis</a:t>
            </a:r>
            <a:r>
              <a:rPr lang="en-US" sz="1800" dirty="0">
                <a:latin typeface="Calibri" panose="020F0502020204030204" pitchFamily="34" charset="0"/>
                <a:ea typeface="Calibri" panose="020F0502020204030204" pitchFamily="34" charset="0"/>
              </a:rPr>
              <a:t> de </a:t>
            </a:r>
            <a:r>
              <a:rPr lang="en-US" sz="1800" dirty="0" err="1">
                <a:latin typeface="Calibri" panose="020F0502020204030204" pitchFamily="34" charset="0"/>
                <a:ea typeface="Calibri" panose="020F0502020204030204" pitchFamily="34" charset="0"/>
              </a:rPr>
              <a:t>prever</a:t>
            </a:r>
            <a:r>
              <a:rPr lang="en-US" sz="1800" dirty="0">
                <a:latin typeface="Calibri" panose="020F0502020204030204" pitchFamily="34" charset="0"/>
                <a:ea typeface="Calibri" panose="020F0502020204030204" pitchFamily="34" charset="0"/>
              </a:rPr>
              <a:t>. </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 </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Com a </a:t>
            </a:r>
            <a:r>
              <a:rPr lang="en-US" sz="1800" dirty="0" err="1">
                <a:latin typeface="Calibri" panose="020F0502020204030204" pitchFamily="34" charset="0"/>
                <a:ea typeface="Calibri" panose="020F0502020204030204" pitchFamily="34" charset="0"/>
              </a:rPr>
              <a:t>pandemia</a:t>
            </a:r>
            <a:r>
              <a:rPr lang="en-US" sz="1800" dirty="0">
                <a:latin typeface="Calibri" panose="020F0502020204030204" pitchFamily="34" charset="0"/>
                <a:ea typeface="Calibri" panose="020F0502020204030204" pitchFamily="34" charset="0"/>
              </a:rPr>
              <a:t> que </a:t>
            </a:r>
            <a:r>
              <a:rPr lang="en-US" sz="1800" dirty="0" err="1">
                <a:latin typeface="Calibri" panose="020F0502020204030204" pitchFamily="34" charset="0"/>
                <a:ea typeface="Calibri" panose="020F0502020204030204" pitchFamily="34" charset="0"/>
              </a:rPr>
              <a:t>nos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invadiu</a:t>
            </a:r>
            <a:r>
              <a:rPr lang="en-US" sz="1800" dirty="0">
                <a:latin typeface="Calibri" panose="020F0502020204030204" pitchFamily="34" charset="0"/>
                <a:ea typeface="Calibri" panose="020F0502020204030204" pitchFamily="34" charset="0"/>
              </a:rPr>
              <a:t> as </a:t>
            </a:r>
            <a:r>
              <a:rPr lang="en-US" sz="1800" dirty="0" err="1">
                <a:latin typeface="Calibri" panose="020F0502020204030204" pitchFamily="34" charset="0"/>
                <a:ea typeface="Calibri" panose="020F0502020204030204" pitchFamily="34" charset="0"/>
              </a:rPr>
              <a:t>vidas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em</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Março</a:t>
            </a:r>
            <a:r>
              <a:rPr lang="en-US" sz="1800" dirty="0">
                <a:latin typeface="Calibri" panose="020F0502020204030204" pitchFamily="34" charset="0"/>
                <a:ea typeface="Calibri" panose="020F0502020204030204" pitchFamily="34" charset="0"/>
              </a:rPr>
              <a:t> do </a:t>
            </a:r>
            <a:r>
              <a:rPr lang="en-US" sz="1800" dirty="0" err="1">
                <a:latin typeface="Calibri" panose="020F0502020204030204" pitchFamily="34" charset="0"/>
                <a:ea typeface="Calibri" panose="020F0502020204030204" pitchFamily="34" charset="0"/>
              </a:rPr>
              <a:t>ano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passado</a:t>
            </a:r>
            <a:r>
              <a:rPr lang="en-US" sz="1800" dirty="0">
                <a:latin typeface="Calibri" panose="020F0502020204030204" pitchFamily="34" charset="0"/>
                <a:ea typeface="Calibri" panose="020F0502020204030204" pitchFamily="34" charset="0"/>
              </a:rPr>
              <a:t>, a </a:t>
            </a:r>
            <a:r>
              <a:rPr lang="en-US" sz="1800" dirty="0" err="1">
                <a:latin typeface="Calibri" panose="020F0502020204030204" pitchFamily="34" charset="0"/>
                <a:ea typeface="Calibri" panose="020F0502020204030204" pitchFamily="34" charset="0"/>
              </a:rPr>
              <a:t>questão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não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foi</a:t>
            </a:r>
            <a:r>
              <a:rPr lang="en-US" sz="1800" dirty="0">
                <a:latin typeface="Calibri" panose="020F0502020204030204" pitchFamily="34" charset="0"/>
                <a:ea typeface="Calibri" panose="020F0502020204030204" pitchFamily="34" charset="0"/>
              </a:rPr>
              <a:t> o </a:t>
            </a:r>
            <a:r>
              <a:rPr lang="en-US" sz="1800" dirty="0" err="1">
                <a:latin typeface="Calibri" panose="020F0502020204030204" pitchFamily="34" charset="0"/>
                <a:ea typeface="Calibri" panose="020F0502020204030204" pitchFamily="34" charset="0"/>
              </a:rPr>
              <a:t>acontecimento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inesperado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foi</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como</a:t>
            </a:r>
            <a:r>
              <a:rPr lang="en-US" sz="1800" dirty="0">
                <a:latin typeface="Calibri" panose="020F0502020204030204" pitchFamily="34" charset="0"/>
                <a:ea typeface="Calibri" panose="020F0502020204030204" pitchFamily="34" charset="0"/>
              </a:rPr>
              <a:t> se </a:t>
            </a:r>
            <a:r>
              <a:rPr lang="en-US" sz="1800" dirty="0" err="1">
                <a:latin typeface="Calibri" panose="020F0502020204030204" pitchFamily="34" charset="0"/>
                <a:ea typeface="Calibri" panose="020F0502020204030204" pitchFamily="34" charset="0"/>
              </a:rPr>
              <a:t>reagiu</a:t>
            </a:r>
            <a:r>
              <a:rPr lang="en-US" sz="1800" dirty="0">
                <a:latin typeface="Calibri" panose="020F0502020204030204" pitchFamily="34" charset="0"/>
                <a:ea typeface="Calibri" panose="020F0502020204030204" pitchFamily="34" charset="0"/>
              </a:rPr>
              <a:t> e </a:t>
            </a:r>
            <a:r>
              <a:rPr lang="en-US" sz="1800" dirty="0" err="1">
                <a:latin typeface="Calibri" panose="020F0502020204030204" pitchFamily="34" charset="0"/>
                <a:ea typeface="Calibri" panose="020F0502020204030204" pitchFamily="34" charset="0"/>
              </a:rPr>
              <a:t>agiu</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rapidamente</a:t>
            </a:r>
            <a:r>
              <a:rPr lang="en-US" sz="1800" dirty="0">
                <a:latin typeface="Calibri" panose="020F0502020204030204" pitchFamily="34" charset="0"/>
                <a:ea typeface="Calibri" panose="020F0502020204030204" pitchFamily="34" charset="0"/>
              </a:rPr>
              <a:t>.</a:t>
            </a:r>
            <a:endParaRPr lang="pt-PT" sz="1800" dirty="0">
              <a:latin typeface="Calibri" panose="020F0502020204030204" pitchFamily="34" charset="0"/>
              <a:ea typeface="Calibri" panose="020F0502020204030204" pitchFamily="34" charset="0"/>
            </a:endParaRPr>
          </a:p>
          <a:p>
            <a:endParaRPr lang="pt-PT" dirty="0"/>
          </a:p>
        </p:txBody>
      </p:sp>
      <p:sp>
        <p:nvSpPr>
          <p:cNvPr id="4" name="Marcador de Posição do Número do Diapositivo 3"/>
          <p:cNvSpPr>
            <a:spLocks noGrp="1"/>
          </p:cNvSpPr>
          <p:nvPr>
            <p:ph type="sldNum" sz="quarter" idx="5"/>
          </p:nvPr>
        </p:nvSpPr>
        <p:spPr/>
        <p:txBody>
          <a:bodyPr/>
          <a:lstStyle/>
          <a:p>
            <a:pPr defTabSz="933237">
              <a:defRPr/>
            </a:pPr>
            <a:fld id="{9C13E506-C2A9-489B-9034-ADC4E51F0CE9}" type="slidenum">
              <a:rPr lang="pt-PT">
                <a:solidFill>
                  <a:prstClr val="black"/>
                </a:solidFill>
                <a:latin typeface="Calibri" panose="020F0502020204030204"/>
              </a:rPr>
              <a:pPr defTabSz="933237">
                <a:defRPr/>
              </a:pPr>
              <a:t>172</a:t>
            </a:fld>
            <a:endParaRPr lang="pt-PT">
              <a:solidFill>
                <a:prstClr val="black"/>
              </a:solidFill>
              <a:latin typeface="Calibri" panose="020F0502020204030204"/>
            </a:endParaRPr>
          </a:p>
        </p:txBody>
      </p:sp>
    </p:spTree>
    <p:extLst>
      <p:ext uri="{BB962C8B-B14F-4D97-AF65-F5344CB8AC3E}">
        <p14:creationId xmlns:p14="http://schemas.microsoft.com/office/powerpoint/2010/main" val="67020840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pPr>
              <a:lnSpc>
                <a:spcPct val="107000"/>
              </a:lnSpc>
              <a:spcAft>
                <a:spcPts val="816"/>
              </a:spcAft>
            </a:pPr>
            <a:r>
              <a:rPr lang="pt-PT" sz="1800" dirty="0">
                <a:latin typeface="Calibri" panose="020F0502020204030204" pitchFamily="34" charset="0"/>
                <a:ea typeface="Calibri" panose="020F0502020204030204" pitchFamily="34" charset="0"/>
              </a:rPr>
              <a:t>Bom dia.</a:t>
            </a:r>
          </a:p>
          <a:p>
            <a:pPr>
              <a:lnSpc>
                <a:spcPct val="107000"/>
              </a:lnSpc>
              <a:spcAft>
                <a:spcPts val="816"/>
              </a:spcAft>
            </a:pPr>
            <a:endParaRPr lang="pt-PT" sz="1800" dirty="0">
              <a:latin typeface="Calibri" panose="020F0502020204030204" pitchFamily="34" charset="0"/>
              <a:ea typeface="Calibri" panose="020F0502020204030204" pitchFamily="34" charset="0"/>
            </a:endParaRPr>
          </a:p>
          <a:p>
            <a:pPr>
              <a:lnSpc>
                <a:spcPct val="107000"/>
              </a:lnSpc>
              <a:spcAft>
                <a:spcPts val="816"/>
              </a:spcAft>
            </a:pPr>
            <a:r>
              <a:rPr lang="pt-PT" sz="1800" dirty="0">
                <a:latin typeface="Calibri" panose="020F0502020204030204" pitchFamily="34" charset="0"/>
                <a:ea typeface="Calibri" panose="020F0502020204030204" pitchFamily="34" charset="0"/>
              </a:rPr>
              <a:t>Chamar atípico ao ano 2020 já é um lugar comum.</a:t>
            </a:r>
          </a:p>
          <a:p>
            <a:pPr>
              <a:lnSpc>
                <a:spcPct val="107000"/>
              </a:lnSpc>
              <a:spcAft>
                <a:spcPts val="816"/>
              </a:spcAft>
            </a:pPr>
            <a:endParaRPr lang="pt-PT" sz="1800" dirty="0">
              <a:latin typeface="Calibri" panose="020F0502020204030204" pitchFamily="34" charset="0"/>
              <a:ea typeface="Calibri" panose="020F0502020204030204" pitchFamily="34" charset="0"/>
            </a:endParaRPr>
          </a:p>
          <a:p>
            <a:r>
              <a:rPr lang="en-US" sz="1800" dirty="0" err="1">
                <a:latin typeface="Calibri" panose="020F0502020204030204" pitchFamily="34" charset="0"/>
                <a:ea typeface="Calibri" panose="020F0502020204030204" pitchFamily="34" charset="0"/>
              </a:rPr>
              <a:t>Já</a:t>
            </a:r>
            <a:r>
              <a:rPr lang="en-US" sz="1800" dirty="0">
                <a:latin typeface="Calibri" panose="020F0502020204030204" pitchFamily="34" charset="0"/>
                <a:ea typeface="Calibri" panose="020F0502020204030204" pitchFamily="34" charset="0"/>
              </a:rPr>
              <a:t> se </a:t>
            </a:r>
            <a:r>
              <a:rPr lang="en-US" sz="1800" dirty="0" err="1">
                <a:latin typeface="Calibri" panose="020F0502020204030204" pitchFamily="34" charset="0"/>
                <a:ea typeface="Calibri" panose="020F0502020204030204" pitchFamily="34" charset="0"/>
              </a:rPr>
              <a:t>torna</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repetitivo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dizer</a:t>
            </a:r>
            <a:r>
              <a:rPr lang="en-US" sz="1800" dirty="0">
                <a:latin typeface="Calibri" panose="020F0502020204030204" pitchFamily="34" charset="0"/>
                <a:ea typeface="Calibri" panose="020F0502020204030204" pitchFamily="34" charset="0"/>
              </a:rPr>
              <a:t> que</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ninguém</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estava</a:t>
            </a:r>
            <a:r>
              <a:rPr lang="en-US" sz="1800" dirty="0">
                <a:latin typeface="Calibri" panose="020F0502020204030204" pitchFamily="34" charset="0"/>
                <a:ea typeface="Calibri" panose="020F0502020204030204" pitchFamily="34" charset="0"/>
              </a:rPr>
              <a:t> à </a:t>
            </a:r>
            <a:r>
              <a:rPr lang="en-US" sz="1800" dirty="0" err="1">
                <a:latin typeface="Calibri" panose="020F0502020204030204" pitchFamily="34" charset="0"/>
                <a:ea typeface="Calibri" panose="020F0502020204030204" pitchFamily="34" charset="0"/>
              </a:rPr>
              <a:t>espera</a:t>
            </a:r>
            <a:r>
              <a:rPr lang="en-US" sz="1800" dirty="0">
                <a:latin typeface="Calibri" panose="020F0502020204030204" pitchFamily="34" charset="0"/>
                <a:ea typeface="Calibri" panose="020F0502020204030204" pitchFamily="34" charset="0"/>
              </a:rPr>
              <a:t> do que </a:t>
            </a:r>
            <a:r>
              <a:rPr lang="en-US" sz="1800" dirty="0" err="1">
                <a:latin typeface="Calibri" panose="020F0502020204030204" pitchFamily="34" charset="0"/>
                <a:ea typeface="Calibri" panose="020F0502020204030204" pitchFamily="34" charset="0"/>
              </a:rPr>
              <a:t>aconteceu</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ninguém</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estava</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preparado</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 </a:t>
            </a:r>
            <a:endParaRPr lang="pt-PT" sz="1800" dirty="0">
              <a:latin typeface="Calibri" panose="020F0502020204030204" pitchFamily="34" charset="0"/>
              <a:ea typeface="Calibri" panose="020F0502020204030204" pitchFamily="34" charset="0"/>
            </a:endParaRPr>
          </a:p>
          <a:p>
            <a:r>
              <a:rPr lang="en-US" sz="1800" dirty="0" err="1">
                <a:latin typeface="Calibri" panose="020F0502020204030204" pitchFamily="34" charset="0"/>
                <a:ea typeface="Calibri" panose="020F0502020204030204" pitchFamily="34" charset="0"/>
              </a:rPr>
              <a:t>Já</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todos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ouvimos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isso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vezes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sem</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conta</a:t>
            </a:r>
            <a:r>
              <a:rPr lang="en-US" sz="1800" dirty="0">
                <a:latin typeface="Calibri" panose="020F0502020204030204" pitchFamily="34" charset="0"/>
                <a:ea typeface="Calibri" panose="020F0502020204030204" pitchFamily="34" charset="0"/>
              </a:rPr>
              <a:t>.</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 </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Tal </a:t>
            </a:r>
            <a:r>
              <a:rPr lang="en-US" sz="1800" dirty="0" err="1">
                <a:latin typeface="Calibri" panose="020F0502020204030204" pitchFamily="34" charset="0"/>
                <a:ea typeface="Calibri" panose="020F0502020204030204" pitchFamily="34" charset="0"/>
              </a:rPr>
              <a:t>como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na</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vida</a:t>
            </a:r>
            <a:r>
              <a:rPr lang="en-US" sz="1800" dirty="0">
                <a:latin typeface="Calibri" panose="020F0502020204030204" pitchFamily="34" charset="0"/>
                <a:ea typeface="Calibri" panose="020F0502020204030204" pitchFamily="34" charset="0"/>
              </a:rPr>
              <a:t>, a </a:t>
            </a:r>
            <a:r>
              <a:rPr lang="en-US" sz="1800" dirty="0" err="1">
                <a:latin typeface="Calibri" panose="020F0502020204030204" pitchFamily="34" charset="0"/>
                <a:ea typeface="Calibri" panose="020F0502020204030204" pitchFamily="34" charset="0"/>
              </a:rPr>
              <a:t>questão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não</a:t>
            </a:r>
            <a:r>
              <a:rPr lang="en-US" sz="1800" dirty="0">
                <a:latin typeface="Calibri" panose="020F0502020204030204" pitchFamily="34" charset="0"/>
                <a:ea typeface="Calibri" panose="020F0502020204030204" pitchFamily="34" charset="0"/>
              </a:rPr>
              <a:t> é se </a:t>
            </a:r>
            <a:r>
              <a:rPr lang="en-US" sz="1800" dirty="0" err="1">
                <a:latin typeface="Calibri" panose="020F0502020204030204" pitchFamily="34" charset="0"/>
                <a:ea typeface="Calibri" panose="020F0502020204030204" pitchFamily="34" charset="0"/>
              </a:rPr>
              <a:t>haverá</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problemas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há</a:t>
            </a:r>
            <a:r>
              <a:rPr lang="en-US" sz="1800" dirty="0">
                <a:latin typeface="Calibri" panose="020F0502020204030204" pitchFamily="34" charset="0"/>
                <a:ea typeface="Calibri" panose="020F0502020204030204" pitchFamily="34" charset="0"/>
              </a:rPr>
              <a:t> sempre. A </a:t>
            </a:r>
            <a:r>
              <a:rPr lang="en-US" sz="1800" dirty="0" err="1">
                <a:latin typeface="Calibri" panose="020F0502020204030204" pitchFamily="34" charset="0"/>
                <a:ea typeface="Calibri" panose="020F0502020204030204" pitchFamily="34" charset="0"/>
              </a:rPr>
              <a:t>questão</a:t>
            </a:r>
            <a:r>
              <a:rPr lang="en-US" sz="1800" dirty="0">
                <a:latin typeface="Calibri" panose="020F0502020204030204" pitchFamily="34" charset="0"/>
                <a:ea typeface="Calibri" panose="020F0502020204030204" pitchFamily="34" charset="0"/>
              </a:rPr>
              <a:t> é </a:t>
            </a:r>
            <a:r>
              <a:rPr lang="en-US" sz="1800" dirty="0" err="1">
                <a:latin typeface="Calibri" panose="020F0502020204030204" pitchFamily="34" charset="0"/>
                <a:ea typeface="Calibri" panose="020F0502020204030204" pitchFamily="34" charset="0"/>
              </a:rPr>
              <a:t>como</a:t>
            </a:r>
            <a:r>
              <a:rPr lang="en-US" sz="1800" dirty="0">
                <a:latin typeface="Calibri" panose="020F0502020204030204" pitchFamily="34" charset="0"/>
                <a:ea typeface="Calibri" panose="020F0502020204030204" pitchFamily="34" charset="0"/>
              </a:rPr>
              <a:t> se </a:t>
            </a:r>
            <a:r>
              <a:rPr lang="en-US" sz="1800" dirty="0" err="1">
                <a:latin typeface="Calibri" panose="020F0502020204030204" pitchFamily="34" charset="0"/>
                <a:ea typeface="Calibri" panose="020F0502020204030204" pitchFamily="34" charset="0"/>
              </a:rPr>
              <a:t>reage</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aos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problemas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principalmente</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aos</a:t>
            </a:r>
            <a:r>
              <a:rPr lang="en-US" sz="1800" dirty="0">
                <a:latin typeface="Calibri" panose="020F0502020204030204" pitchFamily="34" charset="0"/>
                <a:ea typeface="Calibri" panose="020F0502020204030204" pitchFamily="34" charset="0"/>
              </a:rPr>
              <a:t> que </a:t>
            </a:r>
            <a:r>
              <a:rPr lang="en-US" sz="1800" dirty="0" err="1">
                <a:latin typeface="Calibri" panose="020F0502020204030204" pitchFamily="34" charset="0"/>
                <a:ea typeface="Calibri" panose="020F0502020204030204" pitchFamily="34" charset="0"/>
              </a:rPr>
              <a:t>são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impossíveis</a:t>
            </a:r>
            <a:r>
              <a:rPr lang="en-US" sz="1800" dirty="0">
                <a:latin typeface="Calibri" panose="020F0502020204030204" pitchFamily="34" charset="0"/>
                <a:ea typeface="Calibri" panose="020F0502020204030204" pitchFamily="34" charset="0"/>
              </a:rPr>
              <a:t> de </a:t>
            </a:r>
            <a:r>
              <a:rPr lang="en-US" sz="1800" dirty="0" err="1">
                <a:latin typeface="Calibri" panose="020F0502020204030204" pitchFamily="34" charset="0"/>
                <a:ea typeface="Calibri" panose="020F0502020204030204" pitchFamily="34" charset="0"/>
              </a:rPr>
              <a:t>prever</a:t>
            </a:r>
            <a:r>
              <a:rPr lang="en-US" sz="1800" dirty="0">
                <a:latin typeface="Calibri" panose="020F0502020204030204" pitchFamily="34" charset="0"/>
                <a:ea typeface="Calibri" panose="020F0502020204030204" pitchFamily="34" charset="0"/>
              </a:rPr>
              <a:t>. </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 </a:t>
            </a:r>
            <a:endParaRPr lang="pt-PT" sz="1800" dirty="0">
              <a:latin typeface="Calibri" panose="020F0502020204030204" pitchFamily="34" charset="0"/>
              <a:ea typeface="Calibri" panose="020F0502020204030204" pitchFamily="34" charset="0"/>
            </a:endParaRPr>
          </a:p>
          <a:p>
            <a:r>
              <a:rPr lang="en-US" sz="1800" dirty="0">
                <a:latin typeface="Calibri" panose="020F0502020204030204" pitchFamily="34" charset="0"/>
                <a:ea typeface="Calibri" panose="020F0502020204030204" pitchFamily="34" charset="0"/>
              </a:rPr>
              <a:t>Com a </a:t>
            </a:r>
            <a:r>
              <a:rPr lang="en-US" sz="1800" dirty="0" err="1">
                <a:latin typeface="Calibri" panose="020F0502020204030204" pitchFamily="34" charset="0"/>
                <a:ea typeface="Calibri" panose="020F0502020204030204" pitchFamily="34" charset="0"/>
              </a:rPr>
              <a:t>pandemia</a:t>
            </a:r>
            <a:r>
              <a:rPr lang="en-US" sz="1800" dirty="0">
                <a:latin typeface="Calibri" panose="020F0502020204030204" pitchFamily="34" charset="0"/>
                <a:ea typeface="Calibri" panose="020F0502020204030204" pitchFamily="34" charset="0"/>
              </a:rPr>
              <a:t> que </a:t>
            </a:r>
            <a:r>
              <a:rPr lang="en-US" sz="1800" dirty="0" err="1">
                <a:latin typeface="Calibri" panose="020F0502020204030204" pitchFamily="34" charset="0"/>
                <a:ea typeface="Calibri" panose="020F0502020204030204" pitchFamily="34" charset="0"/>
              </a:rPr>
              <a:t>nos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invadiu</a:t>
            </a:r>
            <a:r>
              <a:rPr lang="en-US" sz="1800" dirty="0">
                <a:latin typeface="Calibri" panose="020F0502020204030204" pitchFamily="34" charset="0"/>
                <a:ea typeface="Calibri" panose="020F0502020204030204" pitchFamily="34" charset="0"/>
              </a:rPr>
              <a:t> as </a:t>
            </a:r>
            <a:r>
              <a:rPr lang="en-US" sz="1800" dirty="0" err="1">
                <a:latin typeface="Calibri" panose="020F0502020204030204" pitchFamily="34" charset="0"/>
                <a:ea typeface="Calibri" panose="020F0502020204030204" pitchFamily="34" charset="0"/>
              </a:rPr>
              <a:t>vidas</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em</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Março</a:t>
            </a:r>
            <a:r>
              <a:rPr lang="en-US" sz="1800" dirty="0">
                <a:latin typeface="Calibri" panose="020F0502020204030204" pitchFamily="34" charset="0"/>
                <a:ea typeface="Calibri" panose="020F0502020204030204" pitchFamily="34" charset="0"/>
              </a:rPr>
              <a:t> do </a:t>
            </a:r>
            <a:r>
              <a:rPr lang="en-US" sz="1800" dirty="0" err="1">
                <a:latin typeface="Calibri" panose="020F0502020204030204" pitchFamily="34" charset="0"/>
                <a:ea typeface="Calibri" panose="020F0502020204030204" pitchFamily="34" charset="0"/>
              </a:rPr>
              <a:t>ano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passado</a:t>
            </a:r>
            <a:r>
              <a:rPr lang="en-US" sz="1800" dirty="0">
                <a:latin typeface="Calibri" panose="020F0502020204030204" pitchFamily="34" charset="0"/>
                <a:ea typeface="Calibri" panose="020F0502020204030204" pitchFamily="34" charset="0"/>
              </a:rPr>
              <a:t>, a </a:t>
            </a:r>
            <a:r>
              <a:rPr lang="en-US" sz="1800" dirty="0" err="1">
                <a:latin typeface="Calibri" panose="020F0502020204030204" pitchFamily="34" charset="0"/>
                <a:ea typeface="Calibri" panose="020F0502020204030204" pitchFamily="34" charset="0"/>
              </a:rPr>
              <a:t>questão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não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foi</a:t>
            </a:r>
            <a:r>
              <a:rPr lang="en-US" sz="1800" dirty="0">
                <a:latin typeface="Calibri" panose="020F0502020204030204" pitchFamily="34" charset="0"/>
                <a:ea typeface="Calibri" panose="020F0502020204030204" pitchFamily="34" charset="0"/>
              </a:rPr>
              <a:t> o </a:t>
            </a:r>
            <a:r>
              <a:rPr lang="en-US" sz="1800" dirty="0" err="1">
                <a:latin typeface="Calibri" panose="020F0502020204030204" pitchFamily="34" charset="0"/>
                <a:ea typeface="Calibri" panose="020F0502020204030204" pitchFamily="34" charset="0"/>
              </a:rPr>
              <a:t>acontecimento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inesperado</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foi</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como</a:t>
            </a:r>
            <a:r>
              <a:rPr lang="en-US" sz="1800" dirty="0">
                <a:latin typeface="Calibri" panose="020F0502020204030204" pitchFamily="34" charset="0"/>
                <a:ea typeface="Calibri" panose="020F0502020204030204" pitchFamily="34" charset="0"/>
              </a:rPr>
              <a:t> se </a:t>
            </a:r>
            <a:r>
              <a:rPr lang="en-US" sz="1800" dirty="0" err="1">
                <a:latin typeface="Calibri" panose="020F0502020204030204" pitchFamily="34" charset="0"/>
                <a:ea typeface="Calibri" panose="020F0502020204030204" pitchFamily="34" charset="0"/>
              </a:rPr>
              <a:t>reagiu</a:t>
            </a:r>
            <a:r>
              <a:rPr lang="en-US" sz="1800" dirty="0">
                <a:latin typeface="Calibri" panose="020F0502020204030204" pitchFamily="34" charset="0"/>
                <a:ea typeface="Calibri" panose="020F0502020204030204" pitchFamily="34" charset="0"/>
              </a:rPr>
              <a:t> e </a:t>
            </a:r>
            <a:r>
              <a:rPr lang="en-US" sz="1800" dirty="0" err="1">
                <a:latin typeface="Calibri" panose="020F0502020204030204" pitchFamily="34" charset="0"/>
                <a:ea typeface="Calibri" panose="020F0502020204030204" pitchFamily="34" charset="0"/>
              </a:rPr>
              <a:t>agiu</a:t>
            </a:r>
            <a:r>
              <a:rPr lang="en-US" sz="1800" dirty="0">
                <a:latin typeface="Calibri" panose="020F0502020204030204" pitchFamily="34" charset="0"/>
                <a:ea typeface="Calibri" panose="020F0502020204030204" pitchFamily="34" charset="0"/>
              </a:rPr>
              <a:t> </a:t>
            </a:r>
            <a:r>
              <a:rPr lang="en-US" sz="1800" dirty="0" err="1">
                <a:latin typeface="Calibri" panose="020F0502020204030204" pitchFamily="34" charset="0"/>
                <a:ea typeface="Calibri" panose="020F0502020204030204" pitchFamily="34" charset="0"/>
              </a:rPr>
              <a:t>rapidamente</a:t>
            </a:r>
            <a:r>
              <a:rPr lang="en-US" sz="1800" dirty="0">
                <a:latin typeface="Calibri" panose="020F0502020204030204" pitchFamily="34" charset="0"/>
                <a:ea typeface="Calibri" panose="020F0502020204030204" pitchFamily="34" charset="0"/>
              </a:rPr>
              <a:t>.</a:t>
            </a:r>
            <a:endParaRPr lang="pt-PT" sz="1800" dirty="0">
              <a:latin typeface="Calibri" panose="020F0502020204030204" pitchFamily="34" charset="0"/>
              <a:ea typeface="Calibri" panose="020F0502020204030204" pitchFamily="34" charset="0"/>
            </a:endParaRPr>
          </a:p>
          <a:p>
            <a:endParaRPr lang="pt-PT" dirty="0"/>
          </a:p>
        </p:txBody>
      </p:sp>
      <p:sp>
        <p:nvSpPr>
          <p:cNvPr id="4" name="Marcador de Posição do Número do Diapositivo 3"/>
          <p:cNvSpPr>
            <a:spLocks noGrp="1"/>
          </p:cNvSpPr>
          <p:nvPr>
            <p:ph type="sldNum" sz="quarter" idx="5"/>
          </p:nvPr>
        </p:nvSpPr>
        <p:spPr/>
        <p:txBody>
          <a:bodyPr/>
          <a:lstStyle/>
          <a:p>
            <a:pPr defTabSz="933237">
              <a:defRPr/>
            </a:pPr>
            <a:fld id="{9C13E506-C2A9-489B-9034-ADC4E51F0CE9}" type="slidenum">
              <a:rPr lang="pt-PT">
                <a:solidFill>
                  <a:prstClr val="black"/>
                </a:solidFill>
                <a:latin typeface="Calibri" panose="020F0502020204030204"/>
              </a:rPr>
              <a:pPr defTabSz="933237">
                <a:defRPr/>
              </a:pPr>
              <a:t>178</a:t>
            </a:fld>
            <a:endParaRPr lang="pt-PT">
              <a:solidFill>
                <a:prstClr val="black"/>
              </a:solidFill>
              <a:latin typeface="Calibri" panose="020F0502020204030204"/>
            </a:endParaRPr>
          </a:p>
        </p:txBody>
      </p:sp>
    </p:spTree>
    <p:extLst>
      <p:ext uri="{BB962C8B-B14F-4D97-AF65-F5344CB8AC3E}">
        <p14:creationId xmlns:p14="http://schemas.microsoft.com/office/powerpoint/2010/main" val="4138430973"/>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187</a:t>
            </a:fld>
            <a:endParaRPr lang="en-US"/>
          </a:p>
        </p:txBody>
      </p:sp>
    </p:spTree>
    <p:extLst>
      <p:ext uri="{BB962C8B-B14F-4D97-AF65-F5344CB8AC3E}">
        <p14:creationId xmlns:p14="http://schemas.microsoft.com/office/powerpoint/2010/main" val="238706306"/>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190</a:t>
            </a:fld>
            <a:endParaRPr lang="en-US"/>
          </a:p>
        </p:txBody>
      </p:sp>
    </p:spTree>
    <p:extLst>
      <p:ext uri="{BB962C8B-B14F-4D97-AF65-F5344CB8AC3E}">
        <p14:creationId xmlns:p14="http://schemas.microsoft.com/office/powerpoint/2010/main" val="356259487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endParaRPr lang="pt-PT" dirty="0"/>
          </a:p>
        </p:txBody>
      </p:sp>
      <p:sp>
        <p:nvSpPr>
          <p:cNvPr id="4" name="Marcador de Posição do Número do Diapositivo 3"/>
          <p:cNvSpPr>
            <a:spLocks noGrp="1"/>
          </p:cNvSpPr>
          <p:nvPr>
            <p:ph type="sldNum" sz="quarter" idx="10"/>
          </p:nvPr>
        </p:nvSpPr>
        <p:spPr/>
        <p:txBody>
          <a:bodyPr/>
          <a:lstStyle/>
          <a:p>
            <a:fld id="{F24F16DD-ACF9-3A4A-83E5-4DE399FB2E72}" type="slidenum">
              <a:rPr lang="en-US" smtClean="0"/>
              <a:t>194</a:t>
            </a:fld>
            <a:endParaRPr lang="en-US"/>
          </a:p>
        </p:txBody>
      </p:sp>
    </p:spTree>
    <p:extLst>
      <p:ext uri="{BB962C8B-B14F-4D97-AF65-F5344CB8AC3E}">
        <p14:creationId xmlns:p14="http://schemas.microsoft.com/office/powerpoint/2010/main" val="87153374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pt-PT" dirty="0"/>
          </a:p>
        </p:txBody>
      </p:sp>
      <p:sp>
        <p:nvSpPr>
          <p:cNvPr id="4" name="Slide Number Placeholder 3"/>
          <p:cNvSpPr>
            <a:spLocks noGrp="1"/>
          </p:cNvSpPr>
          <p:nvPr>
            <p:ph type="sldNum" sz="quarter" idx="5"/>
          </p:nvPr>
        </p:nvSpPr>
        <p:spPr/>
        <p:txBody>
          <a:bodyPr/>
          <a:lstStyle/>
          <a:p>
            <a:fld id="{F24F16DD-ACF9-3A4A-83E5-4DE399FB2E72}" type="slidenum">
              <a:rPr lang="en-US" smtClean="0"/>
              <a:t>198</a:t>
            </a:fld>
            <a:endParaRPr lang="en-US"/>
          </a:p>
        </p:txBody>
      </p:sp>
    </p:spTree>
    <p:extLst>
      <p:ext uri="{BB962C8B-B14F-4D97-AF65-F5344CB8AC3E}">
        <p14:creationId xmlns:p14="http://schemas.microsoft.com/office/powerpoint/2010/main" val="2279919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pt-PT" dirty="0"/>
          </a:p>
        </p:txBody>
      </p:sp>
      <p:sp>
        <p:nvSpPr>
          <p:cNvPr id="4" name="Slide Number Placeholder 3"/>
          <p:cNvSpPr>
            <a:spLocks noGrp="1"/>
          </p:cNvSpPr>
          <p:nvPr>
            <p:ph type="sldNum" sz="quarter" idx="5"/>
          </p:nvPr>
        </p:nvSpPr>
        <p:spPr/>
        <p:txBody>
          <a:bodyPr/>
          <a:lstStyle/>
          <a:p>
            <a:fld id="{F24F16DD-ACF9-3A4A-83E5-4DE399FB2E72}" type="slidenum">
              <a:rPr lang="en-US" smtClean="0"/>
              <a:t>200</a:t>
            </a:fld>
            <a:endParaRPr lang="en-US"/>
          </a:p>
        </p:txBody>
      </p:sp>
    </p:spTree>
    <p:extLst>
      <p:ext uri="{BB962C8B-B14F-4D97-AF65-F5344CB8AC3E}">
        <p14:creationId xmlns:p14="http://schemas.microsoft.com/office/powerpoint/2010/main" val="159549085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If you teach using AD-AS, explain the left panel using that language</a:t>
            </a:r>
          </a:p>
          <a:p>
            <a:pPr lvl="1"/>
            <a:r>
              <a:rPr lang="en-US" dirty="0"/>
              <a:t>If not, explain this as an approximation that applies (roughly) product-by-product (or ask students to think about the market for “stuff”)</a:t>
            </a:r>
          </a:p>
        </p:txBody>
      </p:sp>
      <p:sp>
        <p:nvSpPr>
          <p:cNvPr id="4" name="Slide Number Placeholder 3"/>
          <p:cNvSpPr>
            <a:spLocks noGrp="1"/>
          </p:cNvSpPr>
          <p:nvPr>
            <p:ph type="sldNum" sz="quarter" idx="5"/>
          </p:nvPr>
        </p:nvSpPr>
        <p:spPr/>
        <p:txBody>
          <a:bodyPr/>
          <a:lstStyle/>
          <a:p>
            <a:pPr>
              <a:defRPr/>
            </a:pPr>
            <a:fld id="{F58EC10B-1C98-4CC5-B4E7-3E56D65DBC27}" type="slidenum">
              <a:rPr lang="en-US" smtClean="0"/>
              <a:pPr>
                <a:defRPr/>
              </a:pPr>
              <a:t>288</a:t>
            </a:fld>
            <a:endParaRPr lang="en-US"/>
          </a:p>
        </p:txBody>
      </p:sp>
    </p:spTree>
    <p:extLst>
      <p:ext uri="{BB962C8B-B14F-4D97-AF65-F5344CB8AC3E}">
        <p14:creationId xmlns:p14="http://schemas.microsoft.com/office/powerpoint/2010/main" val="395119054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The purpose of this section is to tie back to material on how inflation is measured.</a:t>
            </a:r>
          </a:p>
          <a:p>
            <a:pPr lvl="1"/>
            <a:r>
              <a:rPr lang="en-US" dirty="0"/>
              <a:t>The pandemic (and re-opening) are useful teaching points, because the usual biases were reversed.</a:t>
            </a:r>
          </a:p>
          <a:p>
            <a:pPr lvl="0">
              <a:buNone/>
            </a:pPr>
            <a:r>
              <a:rPr lang="en-US" dirty="0"/>
              <a:t>…I would recommend treating this as an optional extra</a:t>
            </a:r>
          </a:p>
        </p:txBody>
      </p:sp>
      <p:sp>
        <p:nvSpPr>
          <p:cNvPr id="4" name="Slide Number Placeholder 3"/>
          <p:cNvSpPr>
            <a:spLocks noGrp="1"/>
          </p:cNvSpPr>
          <p:nvPr>
            <p:ph type="sldNum" sz="quarter" idx="5"/>
          </p:nvPr>
        </p:nvSpPr>
        <p:spPr/>
        <p:txBody>
          <a:bodyPr/>
          <a:lstStyle/>
          <a:p>
            <a:pPr>
              <a:defRPr/>
            </a:pPr>
            <a:fld id="{F58EC10B-1C98-4CC5-B4E7-3E56D65DBC27}" type="slidenum">
              <a:rPr lang="en-US" smtClean="0"/>
              <a:pPr>
                <a:defRPr/>
              </a:pPr>
              <a:t>296</a:t>
            </a:fld>
            <a:endParaRPr lang="en-US"/>
          </a:p>
        </p:txBody>
      </p:sp>
    </p:spTree>
    <p:extLst>
      <p:ext uri="{BB962C8B-B14F-4D97-AF65-F5344CB8AC3E}">
        <p14:creationId xmlns:p14="http://schemas.microsoft.com/office/powerpoint/2010/main" val="942183814"/>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is a useful opportunity to talk about measurement issues in the CPI</a:t>
            </a:r>
          </a:p>
          <a:p>
            <a:pPr lvl="1"/>
            <a:r>
              <a:rPr lang="en-US" dirty="0"/>
              <a:t>The textbook discusses the usual case, which is that in normal </a:t>
            </a:r>
          </a:p>
        </p:txBody>
      </p:sp>
      <p:sp>
        <p:nvSpPr>
          <p:cNvPr id="4" name="Slide Number Placeholder 3"/>
          <p:cNvSpPr>
            <a:spLocks noGrp="1"/>
          </p:cNvSpPr>
          <p:nvPr>
            <p:ph type="sldNum" sz="quarter" idx="5"/>
          </p:nvPr>
        </p:nvSpPr>
        <p:spPr/>
        <p:txBody>
          <a:bodyPr/>
          <a:lstStyle/>
          <a:p>
            <a:pPr>
              <a:defRPr/>
            </a:pPr>
            <a:fld id="{F58EC10B-1C98-4CC5-B4E7-3E56D65DBC27}" type="slidenum">
              <a:rPr lang="en-US" smtClean="0"/>
              <a:pPr>
                <a:defRPr/>
              </a:pPr>
              <a:t>299</a:t>
            </a:fld>
            <a:endParaRPr lang="en-US"/>
          </a:p>
        </p:txBody>
      </p:sp>
    </p:spTree>
    <p:extLst>
      <p:ext uri="{BB962C8B-B14F-4D97-AF65-F5344CB8AC3E}">
        <p14:creationId xmlns:p14="http://schemas.microsoft.com/office/powerpoint/2010/main" val="2035736345"/>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debate about whether inflation would be transitory or persistent pretty much defined policy debates through 2021-23.</a:t>
            </a:r>
          </a:p>
          <a:p>
            <a:pPr lvl="1"/>
            <a:r>
              <a:rPr lang="en-US" dirty="0"/>
              <a:t>In turn, that debate is linked to whether the key shocks hitting the economy have been supply shocks, or demand shocks.</a:t>
            </a:r>
          </a:p>
          <a:p>
            <a:pPr lvl="1">
              <a:buNone/>
            </a:pPr>
            <a:endParaRPr lang="en-US" dirty="0"/>
          </a:p>
          <a:p>
            <a:r>
              <a:rPr lang="en-US" dirty="0"/>
              <a:t>Ask students on where they come out on this debate</a:t>
            </a:r>
          </a:p>
          <a:p>
            <a:r>
              <a:rPr lang="en-US" dirty="0"/>
              <a:t>Ask what evidence might help convince folks one way or the other</a:t>
            </a:r>
          </a:p>
        </p:txBody>
      </p:sp>
      <p:sp>
        <p:nvSpPr>
          <p:cNvPr id="4" name="Slide Number Placeholder 3"/>
          <p:cNvSpPr>
            <a:spLocks noGrp="1"/>
          </p:cNvSpPr>
          <p:nvPr>
            <p:ph type="sldNum" sz="quarter" idx="5"/>
          </p:nvPr>
        </p:nvSpPr>
        <p:spPr/>
        <p:txBody>
          <a:bodyPr/>
          <a:lstStyle/>
          <a:p>
            <a:pPr>
              <a:defRPr/>
            </a:pPr>
            <a:fld id="{F58EC10B-1C98-4CC5-B4E7-3E56D65DBC27}" type="slidenum">
              <a:rPr lang="en-US" smtClean="0"/>
              <a:pPr>
                <a:defRPr/>
              </a:pPr>
              <a:t>300</a:t>
            </a:fld>
            <a:endParaRPr lang="en-US"/>
          </a:p>
        </p:txBody>
      </p:sp>
    </p:spTree>
    <p:extLst>
      <p:ext uri="{BB962C8B-B14F-4D97-AF65-F5344CB8AC3E}">
        <p14:creationId xmlns:p14="http://schemas.microsoft.com/office/powerpoint/2010/main" val="10466622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pt-PT" dirty="0"/>
              <a:t>Economista maneta</a:t>
            </a:r>
          </a:p>
          <a:p>
            <a:endParaRPr lang="en-US" dirty="0"/>
          </a:p>
        </p:txBody>
      </p:sp>
      <p:sp>
        <p:nvSpPr>
          <p:cNvPr id="4" name="Slide Number Placeholder 3"/>
          <p:cNvSpPr>
            <a:spLocks noGrp="1"/>
          </p:cNvSpPr>
          <p:nvPr>
            <p:ph type="sldNum" sz="quarter" idx="5"/>
          </p:nvPr>
        </p:nvSpPr>
        <p:spPr/>
        <p:txBody>
          <a:bodyPr/>
          <a:lstStyle/>
          <a:p>
            <a:fld id="{F24F16DD-ACF9-3A4A-83E5-4DE399FB2E72}" type="slidenum">
              <a:rPr lang="en-US" smtClean="0"/>
              <a:t>321</a:t>
            </a:fld>
            <a:endParaRPr lang="en-US"/>
          </a:p>
        </p:txBody>
      </p:sp>
    </p:spTree>
    <p:extLst>
      <p:ext uri="{BB962C8B-B14F-4D97-AF65-F5344CB8AC3E}">
        <p14:creationId xmlns:p14="http://schemas.microsoft.com/office/powerpoint/2010/main" val="401642490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14532759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6" name="Picture Placeholder 4"/>
          <p:cNvSpPr>
            <a:spLocks noGrp="1"/>
          </p:cNvSpPr>
          <p:nvPr>
            <p:ph type="pic" sz="quarter" idx="11" hasCustomPrompt="1"/>
          </p:nvPr>
        </p:nvSpPr>
        <p:spPr>
          <a:xfrm>
            <a:off x="5067299" y="2727297"/>
            <a:ext cx="6210301" cy="3315694"/>
          </a:xfrm>
          <a:prstGeom prst="rect">
            <a:avLst/>
          </a:prstGeom>
          <a:pattFill prst="pct5">
            <a:fgClr>
              <a:schemeClr val="bg1">
                <a:lumMod val="75000"/>
              </a:schemeClr>
            </a:fgClr>
            <a:bgClr>
              <a:schemeClr val="bg1"/>
            </a:bgClr>
          </a:pattFill>
        </p:spPr>
        <p:txBody>
          <a:bodyPr anchor="ctr"/>
          <a:lstStyle>
            <a:lvl1pPr algn="ctr">
              <a:defRPr sz="1200"/>
            </a:lvl1pPr>
          </a:lstStyle>
          <a:p>
            <a:r>
              <a:rPr lang="en-US"/>
              <a:t>Drag and Drop image</a:t>
            </a:r>
          </a:p>
        </p:txBody>
      </p:sp>
      <p:sp>
        <p:nvSpPr>
          <p:cNvPr id="5" name="Picture Placeholder 4"/>
          <p:cNvSpPr>
            <a:spLocks noGrp="1"/>
          </p:cNvSpPr>
          <p:nvPr>
            <p:ph type="pic" sz="quarter" idx="10" hasCustomPrompt="1"/>
          </p:nvPr>
        </p:nvSpPr>
        <p:spPr>
          <a:xfrm>
            <a:off x="7124701" y="0"/>
            <a:ext cx="5067300" cy="3429000"/>
          </a:xfrm>
          <a:prstGeom prst="rect">
            <a:avLst/>
          </a:prstGeom>
          <a:pattFill prst="pct5">
            <a:fgClr>
              <a:schemeClr val="bg1">
                <a:lumMod val="75000"/>
              </a:schemeClr>
            </a:fgClr>
            <a:bgClr>
              <a:schemeClr val="bg1"/>
            </a:bgClr>
          </a:pattFill>
        </p:spPr>
        <p:txBody>
          <a:bodyPr anchor="ctr"/>
          <a:lstStyle>
            <a:lvl1pPr algn="ctr">
              <a:defRPr sz="1200"/>
            </a:lvl1pPr>
          </a:lstStyle>
          <a:p>
            <a:r>
              <a:rPr lang="en-US"/>
              <a:t>Drag and Drop image</a:t>
            </a:r>
          </a:p>
        </p:txBody>
      </p:sp>
    </p:spTree>
    <p:extLst>
      <p:ext uri="{BB962C8B-B14F-4D97-AF65-F5344CB8AC3E}">
        <p14:creationId xmlns:p14="http://schemas.microsoft.com/office/powerpoint/2010/main" val="13484345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1" y="0"/>
            <a:ext cx="8035907" cy="6858000"/>
          </a:xfrm>
          <a:custGeom>
            <a:avLst/>
            <a:gdLst/>
            <a:ahLst/>
            <a:cxnLst/>
            <a:rect l="l" t="t" r="r" b="b"/>
            <a:pathLst>
              <a:path w="8035907" h="6858000">
                <a:moveTo>
                  <a:pt x="4621080" y="0"/>
                </a:moveTo>
                <a:lnTo>
                  <a:pt x="8035907" y="0"/>
                </a:lnTo>
                <a:lnTo>
                  <a:pt x="8035907" y="6858000"/>
                </a:lnTo>
                <a:lnTo>
                  <a:pt x="5921967" y="6858000"/>
                </a:lnTo>
                <a:lnTo>
                  <a:pt x="5921967" y="1637618"/>
                </a:lnTo>
                <a:lnTo>
                  <a:pt x="4621080" y="1637618"/>
                </a:lnTo>
                <a:close/>
                <a:moveTo>
                  <a:pt x="0" y="0"/>
                </a:moveTo>
                <a:lnTo>
                  <a:pt x="1452570" y="0"/>
                </a:lnTo>
                <a:lnTo>
                  <a:pt x="1547073" y="24007"/>
                </a:lnTo>
                <a:cubicBezTo>
                  <a:pt x="2774452" y="410017"/>
                  <a:pt x="3445381" y="1616656"/>
                  <a:pt x="3445381" y="3507642"/>
                </a:cubicBezTo>
                <a:cubicBezTo>
                  <a:pt x="3445381" y="5114694"/>
                  <a:pt x="2965012" y="6222163"/>
                  <a:pt x="2073628" y="6757392"/>
                </a:cubicBezTo>
                <a:lnTo>
                  <a:pt x="1880213" y="6858000"/>
                </a:lnTo>
                <a:lnTo>
                  <a:pt x="0" y="6858000"/>
                </a:lnTo>
                <a:lnTo>
                  <a:pt x="0" y="5268858"/>
                </a:lnTo>
                <a:lnTo>
                  <a:pt x="17652" y="5309501"/>
                </a:lnTo>
                <a:cubicBezTo>
                  <a:pt x="150210" y="5574061"/>
                  <a:pt x="343072" y="5692724"/>
                  <a:pt x="609856" y="5692724"/>
                </a:cubicBezTo>
                <a:cubicBezTo>
                  <a:pt x="1209483" y="5692724"/>
                  <a:pt x="1433073" y="5072771"/>
                  <a:pt x="1433073" y="3507642"/>
                </a:cubicBezTo>
                <a:cubicBezTo>
                  <a:pt x="1433073" y="1932350"/>
                  <a:pt x="1209483" y="1332722"/>
                  <a:pt x="609856" y="1332722"/>
                </a:cubicBezTo>
                <a:cubicBezTo>
                  <a:pt x="343072" y="1332722"/>
                  <a:pt x="150210" y="1447495"/>
                  <a:pt x="17652" y="1708529"/>
                </a:cubicBezTo>
                <a:lnTo>
                  <a:pt x="0" y="1748682"/>
                </a:lnTo>
                <a:close/>
              </a:path>
            </a:pathLst>
          </a:custGeom>
          <a:pattFill prst="pct5">
            <a:fgClr>
              <a:schemeClr val="bg1">
                <a:lumMod val="75000"/>
              </a:schemeClr>
            </a:fgClr>
            <a:bgClr>
              <a:schemeClr val="bg1"/>
            </a:bgClr>
          </a:pattFill>
        </p:spPr>
        <p:txBody>
          <a:bodyPr wrap="square" anchor="ctr">
            <a:noAutofit/>
          </a:bodyPr>
          <a:lstStyle>
            <a:lvl1pPr algn="ctr">
              <a:defRPr sz="1200"/>
            </a:lvl1pPr>
          </a:lstStyle>
          <a:p>
            <a:r>
              <a:rPr lang="en-US"/>
              <a:t>Drag and Drop image</a:t>
            </a:r>
          </a:p>
        </p:txBody>
      </p:sp>
    </p:spTree>
    <p:extLst>
      <p:ext uri="{BB962C8B-B14F-4D97-AF65-F5344CB8AC3E}">
        <p14:creationId xmlns:p14="http://schemas.microsoft.com/office/powerpoint/2010/main" val="14826841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26_Custom Layout">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a:xfrm>
            <a:off x="11043272" y="6112752"/>
            <a:ext cx="513735" cy="227164"/>
          </a:xfrm>
          <a:prstGeom prst="rect">
            <a:avLst/>
          </a:prstGeom>
        </p:spPr>
        <p:txBody>
          <a:bodyPr/>
          <a:lstStyle/>
          <a:p>
            <a:fld id="{D8D877B3-D348-4611-9BDB-C5374591D951}" type="slidenum">
              <a:rPr lang="en-US" smtClean="0"/>
              <a:pPr/>
              <a:t>‹#›</a:t>
            </a:fld>
            <a:endParaRPr lang="en-US" dirty="0"/>
          </a:p>
        </p:txBody>
      </p:sp>
      <p:sp>
        <p:nvSpPr>
          <p:cNvPr id="5" name="Picture Placeholder 4"/>
          <p:cNvSpPr>
            <a:spLocks noGrp="1"/>
          </p:cNvSpPr>
          <p:nvPr>
            <p:ph type="pic" sz="quarter" idx="11" hasCustomPrompt="1"/>
          </p:nvPr>
        </p:nvSpPr>
        <p:spPr>
          <a:xfrm>
            <a:off x="0" y="0"/>
            <a:ext cx="6096000" cy="6858000"/>
          </a:xfrm>
          <a:prstGeom prst="rect">
            <a:avLst/>
          </a:prstGeom>
          <a:pattFill prst="pct10">
            <a:fgClr>
              <a:schemeClr val="tx1"/>
            </a:fgClr>
            <a:bgClr>
              <a:schemeClr val="bg1"/>
            </a:bgClr>
          </a:pattFill>
        </p:spPr>
        <p:txBody>
          <a:bodyPr anchor="ctr">
            <a:normAutofit/>
          </a:bodyPr>
          <a:lstStyle>
            <a:lvl1pPr algn="ctr">
              <a:defRPr sz="1000" b="1" baseline="0"/>
            </a:lvl1pPr>
          </a:lstStyle>
          <a:p>
            <a:r>
              <a:rPr lang="en-US" dirty="0"/>
              <a:t>Drag &amp; Drop Image</a:t>
            </a:r>
          </a:p>
        </p:txBody>
      </p:sp>
    </p:spTree>
    <p:extLst>
      <p:ext uri="{BB962C8B-B14F-4D97-AF65-F5344CB8AC3E}">
        <p14:creationId xmlns:p14="http://schemas.microsoft.com/office/powerpoint/2010/main" val="163071792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628AED-0931-44F4-BCBE-4A38A53EAB61}"/>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6997C392-ECDF-40E7-B9D0-055D637E7FC8}"/>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DC2EDF0C-1E78-4963-82EC-BDF9F7903B21}"/>
              </a:ext>
            </a:extLst>
          </p:cNvPr>
          <p:cNvSpPr>
            <a:spLocks noGrp="1"/>
          </p:cNvSpPr>
          <p:nvPr>
            <p:ph type="dt" sz="half" idx="10"/>
          </p:nvPr>
        </p:nvSpPr>
        <p:spPr/>
        <p:txBody>
          <a:bodyPr/>
          <a:lstStyle/>
          <a:p>
            <a:fld id="{3192D4A0-4D31-486A-863D-F7948DBAA849}" type="datetime1">
              <a:rPr lang="en-US" smtClean="0"/>
              <a:t>11/10/2024</a:t>
            </a:fld>
            <a:endParaRPr lang="en-US"/>
          </a:p>
        </p:txBody>
      </p:sp>
      <p:sp>
        <p:nvSpPr>
          <p:cNvPr id="5" name="Footer Placeholder 4">
            <a:extLst>
              <a:ext uri="{FF2B5EF4-FFF2-40B4-BE49-F238E27FC236}">
                <a16:creationId xmlns:a16="http://schemas.microsoft.com/office/drawing/2014/main" id="{BB1AE3D2-0796-4DCF-82AB-720F90A33FF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73F4876C-14F4-4FE7-9E4A-5658CEDECD38}"/>
              </a:ext>
            </a:extLst>
          </p:cNvPr>
          <p:cNvSpPr>
            <a:spLocks noGrp="1"/>
          </p:cNvSpPr>
          <p:nvPr>
            <p:ph type="sldNum" sz="quarter" idx="12"/>
          </p:nvPr>
        </p:nvSpPr>
        <p:spPr/>
        <p:txBody>
          <a:bodyPr/>
          <a:lstStyle/>
          <a:p>
            <a:fld id="{AC954CDD-7185-4A87-B50B-C7F2FF061A5F}" type="slidenum">
              <a:rPr lang="en-US" smtClean="0"/>
              <a:t>‹#›</a:t>
            </a:fld>
            <a:endParaRPr lang="en-US"/>
          </a:p>
        </p:txBody>
      </p:sp>
    </p:spTree>
    <p:extLst>
      <p:ext uri="{BB962C8B-B14F-4D97-AF65-F5344CB8AC3E}">
        <p14:creationId xmlns:p14="http://schemas.microsoft.com/office/powerpoint/2010/main" val="333716062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46_Custom Layout">
    <p:bg>
      <p:bgPr>
        <a:solidFill>
          <a:schemeClr val="bg1"/>
        </a:solidFill>
        <a:effectLst/>
      </p:bgPr>
    </p:bg>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a:xfrm>
            <a:off x="11076523" y="6112752"/>
            <a:ext cx="513735" cy="227164"/>
          </a:xfrm>
        </p:spPr>
        <p:txBody>
          <a:bodyPr/>
          <a:lstStyle/>
          <a:p>
            <a:fld id="{D8D877B3-D348-4611-9BDB-C5374591D951}" type="slidenum">
              <a:rPr lang="en-US" smtClean="0"/>
              <a:pPr/>
              <a:t>‹#›</a:t>
            </a:fld>
            <a:endParaRPr lang="en-US" dirty="0"/>
          </a:p>
        </p:txBody>
      </p:sp>
      <p:sp>
        <p:nvSpPr>
          <p:cNvPr id="10" name="Picture Placeholder 9"/>
          <p:cNvSpPr>
            <a:spLocks noGrp="1"/>
          </p:cNvSpPr>
          <p:nvPr>
            <p:ph type="pic" sz="quarter" idx="42" hasCustomPrompt="1"/>
          </p:nvPr>
        </p:nvSpPr>
        <p:spPr>
          <a:xfrm>
            <a:off x="2209800" y="1988197"/>
            <a:ext cx="3020878" cy="2653545"/>
          </a:xfrm>
          <a:prstGeom prst="rect">
            <a:avLst/>
          </a:prstGeom>
          <a:pattFill prst="pct10">
            <a:fgClr>
              <a:schemeClr val="tx1"/>
            </a:fgClr>
            <a:bgClr>
              <a:schemeClr val="bg1"/>
            </a:bgClr>
          </a:pattFill>
        </p:spPr>
        <p:txBody>
          <a:bodyPr wrap="square" anchor="ctr">
            <a:noAutofit/>
          </a:bodyPr>
          <a:lstStyle>
            <a:lvl1pPr algn="ctr">
              <a:defRPr sz="1000" b="1" baseline="0"/>
            </a:lvl1pPr>
          </a:lstStyle>
          <a:p>
            <a:r>
              <a:rPr lang="en-US" dirty="0"/>
              <a:t>Drag &amp; Drop Image</a:t>
            </a:r>
          </a:p>
        </p:txBody>
      </p:sp>
      <p:sp>
        <p:nvSpPr>
          <p:cNvPr id="15" name="Picture Placeholder 9"/>
          <p:cNvSpPr>
            <a:spLocks noGrp="1"/>
          </p:cNvSpPr>
          <p:nvPr>
            <p:ph type="pic" sz="quarter" idx="43" hasCustomPrompt="1"/>
          </p:nvPr>
        </p:nvSpPr>
        <p:spPr>
          <a:xfrm>
            <a:off x="5434695" y="2791881"/>
            <a:ext cx="3020878" cy="2653545"/>
          </a:xfrm>
          <a:prstGeom prst="rect">
            <a:avLst/>
          </a:prstGeom>
          <a:pattFill prst="pct10">
            <a:fgClr>
              <a:schemeClr val="tx1"/>
            </a:fgClr>
            <a:bgClr>
              <a:schemeClr val="bg1"/>
            </a:bgClr>
          </a:pattFill>
        </p:spPr>
        <p:txBody>
          <a:bodyPr wrap="square" anchor="ctr">
            <a:noAutofit/>
          </a:bodyPr>
          <a:lstStyle>
            <a:lvl1pPr algn="ctr">
              <a:defRPr sz="1000" b="1" baseline="0"/>
            </a:lvl1pPr>
          </a:lstStyle>
          <a:p>
            <a:r>
              <a:rPr lang="en-US" dirty="0"/>
              <a:t>Drag &amp; Drop Image</a:t>
            </a:r>
          </a:p>
        </p:txBody>
      </p:sp>
      <p:sp>
        <p:nvSpPr>
          <p:cNvPr id="16" name="Picture Placeholder 9"/>
          <p:cNvSpPr>
            <a:spLocks noGrp="1"/>
          </p:cNvSpPr>
          <p:nvPr>
            <p:ph type="pic" sz="quarter" idx="44" hasCustomPrompt="1"/>
          </p:nvPr>
        </p:nvSpPr>
        <p:spPr>
          <a:xfrm>
            <a:off x="8599622" y="1371959"/>
            <a:ext cx="3020878" cy="2653545"/>
          </a:xfrm>
          <a:prstGeom prst="rect">
            <a:avLst/>
          </a:prstGeom>
          <a:pattFill prst="pct10">
            <a:fgClr>
              <a:schemeClr val="tx1"/>
            </a:fgClr>
            <a:bgClr>
              <a:schemeClr val="bg1"/>
            </a:bgClr>
          </a:pattFill>
        </p:spPr>
        <p:txBody>
          <a:bodyPr wrap="square" anchor="ctr">
            <a:noAutofit/>
          </a:bodyPr>
          <a:lstStyle>
            <a:lvl1pPr algn="ctr">
              <a:defRPr sz="1000" b="1" baseline="0"/>
            </a:lvl1pPr>
          </a:lstStyle>
          <a:p>
            <a:r>
              <a:rPr lang="en-US" dirty="0"/>
              <a:t>Drag &amp; Drop Image</a:t>
            </a:r>
          </a:p>
        </p:txBody>
      </p:sp>
      <p:sp>
        <p:nvSpPr>
          <p:cNvPr id="17" name="Picture Placeholder 9"/>
          <p:cNvSpPr>
            <a:spLocks noGrp="1"/>
          </p:cNvSpPr>
          <p:nvPr>
            <p:ph type="pic" sz="quarter" idx="45" hasCustomPrompt="1"/>
          </p:nvPr>
        </p:nvSpPr>
        <p:spPr>
          <a:xfrm>
            <a:off x="2209800" y="-818108"/>
            <a:ext cx="3020878" cy="2653545"/>
          </a:xfrm>
          <a:prstGeom prst="rect">
            <a:avLst/>
          </a:prstGeom>
          <a:pattFill prst="pct10">
            <a:fgClr>
              <a:schemeClr val="tx1"/>
            </a:fgClr>
            <a:bgClr>
              <a:schemeClr val="bg1"/>
            </a:bgClr>
          </a:pattFill>
        </p:spPr>
        <p:txBody>
          <a:bodyPr wrap="square" anchor="ctr">
            <a:noAutofit/>
          </a:bodyPr>
          <a:lstStyle>
            <a:lvl1pPr algn="ctr">
              <a:defRPr sz="1000" b="1" baseline="0"/>
            </a:lvl1pPr>
          </a:lstStyle>
          <a:p>
            <a:r>
              <a:rPr lang="en-US" dirty="0"/>
              <a:t>Drag &amp; Drop Image</a:t>
            </a:r>
          </a:p>
        </p:txBody>
      </p:sp>
      <p:sp>
        <p:nvSpPr>
          <p:cNvPr id="18" name="Picture Placeholder 9"/>
          <p:cNvSpPr>
            <a:spLocks noGrp="1"/>
          </p:cNvSpPr>
          <p:nvPr>
            <p:ph type="pic" sz="quarter" idx="46" hasCustomPrompt="1"/>
          </p:nvPr>
        </p:nvSpPr>
        <p:spPr>
          <a:xfrm>
            <a:off x="5434695" y="-14424"/>
            <a:ext cx="3020878" cy="2653545"/>
          </a:xfrm>
          <a:prstGeom prst="rect">
            <a:avLst/>
          </a:prstGeom>
          <a:pattFill prst="pct10">
            <a:fgClr>
              <a:schemeClr val="tx1"/>
            </a:fgClr>
            <a:bgClr>
              <a:schemeClr val="bg1"/>
            </a:bgClr>
          </a:pattFill>
        </p:spPr>
        <p:txBody>
          <a:bodyPr wrap="square" anchor="ctr">
            <a:noAutofit/>
          </a:bodyPr>
          <a:lstStyle>
            <a:lvl1pPr algn="ctr">
              <a:defRPr sz="1000" b="1" baseline="0"/>
            </a:lvl1pPr>
          </a:lstStyle>
          <a:p>
            <a:r>
              <a:rPr lang="en-US" dirty="0"/>
              <a:t>Drag &amp; Drop Image</a:t>
            </a:r>
          </a:p>
        </p:txBody>
      </p:sp>
      <p:sp>
        <p:nvSpPr>
          <p:cNvPr id="19" name="Picture Placeholder 9"/>
          <p:cNvSpPr>
            <a:spLocks noGrp="1"/>
          </p:cNvSpPr>
          <p:nvPr>
            <p:ph type="pic" sz="quarter" idx="47" hasCustomPrompt="1"/>
          </p:nvPr>
        </p:nvSpPr>
        <p:spPr>
          <a:xfrm>
            <a:off x="8599622" y="-1434345"/>
            <a:ext cx="3020878" cy="2653545"/>
          </a:xfrm>
          <a:prstGeom prst="rect">
            <a:avLst/>
          </a:prstGeom>
          <a:pattFill prst="pct10">
            <a:fgClr>
              <a:schemeClr val="tx1"/>
            </a:fgClr>
            <a:bgClr>
              <a:schemeClr val="bg1"/>
            </a:bgClr>
          </a:pattFill>
        </p:spPr>
        <p:txBody>
          <a:bodyPr wrap="square" anchor="ctr">
            <a:noAutofit/>
          </a:bodyPr>
          <a:lstStyle>
            <a:lvl1pPr algn="ctr">
              <a:defRPr sz="1000" b="1" baseline="0"/>
            </a:lvl1pPr>
          </a:lstStyle>
          <a:p>
            <a:r>
              <a:rPr lang="en-US" dirty="0"/>
              <a:t>Drag &amp; Drop Image</a:t>
            </a:r>
          </a:p>
        </p:txBody>
      </p:sp>
      <p:sp>
        <p:nvSpPr>
          <p:cNvPr id="20" name="Picture Placeholder 9"/>
          <p:cNvSpPr>
            <a:spLocks noGrp="1"/>
          </p:cNvSpPr>
          <p:nvPr>
            <p:ph type="pic" sz="quarter" idx="48" hasCustomPrompt="1"/>
          </p:nvPr>
        </p:nvSpPr>
        <p:spPr>
          <a:xfrm>
            <a:off x="2209800" y="4794500"/>
            <a:ext cx="3020878" cy="2653545"/>
          </a:xfrm>
          <a:prstGeom prst="rect">
            <a:avLst/>
          </a:prstGeom>
          <a:pattFill prst="pct10">
            <a:fgClr>
              <a:schemeClr val="tx1"/>
            </a:fgClr>
            <a:bgClr>
              <a:schemeClr val="bg1"/>
            </a:bgClr>
          </a:pattFill>
        </p:spPr>
        <p:txBody>
          <a:bodyPr wrap="square" anchor="ctr">
            <a:noAutofit/>
          </a:bodyPr>
          <a:lstStyle>
            <a:lvl1pPr algn="ctr">
              <a:defRPr sz="1000" b="1" baseline="0"/>
            </a:lvl1pPr>
          </a:lstStyle>
          <a:p>
            <a:r>
              <a:rPr lang="en-US" dirty="0"/>
              <a:t>Drag &amp; Drop Image</a:t>
            </a:r>
          </a:p>
        </p:txBody>
      </p:sp>
      <p:sp>
        <p:nvSpPr>
          <p:cNvPr id="21" name="Picture Placeholder 9"/>
          <p:cNvSpPr>
            <a:spLocks noGrp="1"/>
          </p:cNvSpPr>
          <p:nvPr>
            <p:ph type="pic" sz="quarter" idx="49" hasCustomPrompt="1"/>
          </p:nvPr>
        </p:nvSpPr>
        <p:spPr>
          <a:xfrm>
            <a:off x="5434695" y="5598184"/>
            <a:ext cx="3020878" cy="2653545"/>
          </a:xfrm>
          <a:prstGeom prst="rect">
            <a:avLst/>
          </a:prstGeom>
          <a:pattFill prst="pct10">
            <a:fgClr>
              <a:schemeClr val="tx1"/>
            </a:fgClr>
            <a:bgClr>
              <a:schemeClr val="bg1"/>
            </a:bgClr>
          </a:pattFill>
        </p:spPr>
        <p:txBody>
          <a:bodyPr wrap="square" anchor="ctr">
            <a:noAutofit/>
          </a:bodyPr>
          <a:lstStyle>
            <a:lvl1pPr algn="ctr">
              <a:defRPr sz="1000" b="1" baseline="0"/>
            </a:lvl1pPr>
          </a:lstStyle>
          <a:p>
            <a:r>
              <a:rPr lang="en-US" dirty="0"/>
              <a:t>Drag &amp; Drop Image</a:t>
            </a:r>
          </a:p>
        </p:txBody>
      </p:sp>
      <p:sp>
        <p:nvSpPr>
          <p:cNvPr id="22" name="Picture Placeholder 9"/>
          <p:cNvSpPr>
            <a:spLocks noGrp="1"/>
          </p:cNvSpPr>
          <p:nvPr>
            <p:ph type="pic" sz="quarter" idx="50" hasCustomPrompt="1"/>
          </p:nvPr>
        </p:nvSpPr>
        <p:spPr>
          <a:xfrm>
            <a:off x="8599622" y="4186783"/>
            <a:ext cx="3020878" cy="2653545"/>
          </a:xfrm>
          <a:prstGeom prst="rect">
            <a:avLst/>
          </a:prstGeom>
          <a:pattFill prst="pct10">
            <a:fgClr>
              <a:schemeClr val="tx1"/>
            </a:fgClr>
            <a:bgClr>
              <a:schemeClr val="bg1"/>
            </a:bgClr>
          </a:pattFill>
        </p:spPr>
        <p:txBody>
          <a:bodyPr wrap="square" anchor="ctr">
            <a:noAutofit/>
          </a:bodyPr>
          <a:lstStyle>
            <a:lvl1pPr algn="ctr">
              <a:defRPr sz="1000" b="1" baseline="0"/>
            </a:lvl1pPr>
          </a:lstStyle>
          <a:p>
            <a:r>
              <a:rPr lang="en-US" dirty="0"/>
              <a:t>Drag &amp; Drop Image</a:t>
            </a:r>
          </a:p>
        </p:txBody>
      </p:sp>
    </p:spTree>
    <p:extLst>
      <p:ext uri="{BB962C8B-B14F-4D97-AF65-F5344CB8AC3E}">
        <p14:creationId xmlns:p14="http://schemas.microsoft.com/office/powerpoint/2010/main" val="293340433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42_Custom Layout">
    <p:spTree>
      <p:nvGrpSpPr>
        <p:cNvPr id="1" name=""/>
        <p:cNvGrpSpPr/>
        <p:nvPr/>
      </p:nvGrpSpPr>
      <p:grpSpPr>
        <a:xfrm>
          <a:off x="0" y="0"/>
          <a:ext cx="0" cy="0"/>
          <a:chOff x="0" y="0"/>
          <a:chExt cx="0" cy="0"/>
        </a:xfrm>
      </p:grpSpPr>
      <p:sp>
        <p:nvSpPr>
          <p:cNvPr id="4" name="Picture Placeholder 9"/>
          <p:cNvSpPr>
            <a:spLocks noGrp="1"/>
          </p:cNvSpPr>
          <p:nvPr>
            <p:ph type="pic" sz="quarter" idx="11" hasCustomPrompt="1"/>
          </p:nvPr>
        </p:nvSpPr>
        <p:spPr>
          <a:xfrm>
            <a:off x="0" y="0"/>
            <a:ext cx="2750457" cy="6858000"/>
          </a:xfrm>
          <a:prstGeom prst="rect">
            <a:avLst/>
          </a:prstGeom>
          <a:pattFill prst="pct5">
            <a:fgClr>
              <a:schemeClr val="tx1"/>
            </a:fgClr>
            <a:bgClr>
              <a:schemeClr val="bg1"/>
            </a:bgClr>
          </a:pattFill>
        </p:spPr>
        <p:txBody>
          <a:bodyPr wrap="square" anchor="ctr">
            <a:noAutofit/>
          </a:bodyPr>
          <a:lstStyle>
            <a:lvl1pPr algn="ctr">
              <a:defRPr sz="1200" baseline="0"/>
            </a:lvl1pPr>
          </a:lstStyle>
          <a:p>
            <a:r>
              <a:rPr lang="en-US"/>
              <a:t>Drag / Drop image</a:t>
            </a:r>
          </a:p>
        </p:txBody>
      </p:sp>
      <p:sp>
        <p:nvSpPr>
          <p:cNvPr id="5" name="Title 11"/>
          <p:cNvSpPr>
            <a:spLocks noGrp="1"/>
          </p:cNvSpPr>
          <p:nvPr>
            <p:ph type="title"/>
          </p:nvPr>
        </p:nvSpPr>
        <p:spPr>
          <a:xfrm>
            <a:off x="3414197" y="1257300"/>
            <a:ext cx="3686917" cy="1591981"/>
          </a:xfrm>
        </p:spPr>
        <p:txBody>
          <a:bodyPr/>
          <a:lstStyle>
            <a:lvl1pPr algn="l">
              <a:defRPr sz="3600"/>
            </a:lvl1pPr>
          </a:lstStyle>
          <a:p>
            <a:r>
              <a:rPr lang="en-US" dirty="0"/>
              <a:t>Click to edit Master title style</a:t>
            </a:r>
          </a:p>
        </p:txBody>
      </p:sp>
    </p:spTree>
    <p:extLst>
      <p:ext uri="{BB962C8B-B14F-4D97-AF65-F5344CB8AC3E}">
        <p14:creationId xmlns:p14="http://schemas.microsoft.com/office/powerpoint/2010/main" val="314944373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1192184"/>
            <a:ext cx="10972800" cy="522304"/>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609600" y="1857366"/>
            <a:ext cx="10972800" cy="4268799"/>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Date Placeholder 13"/>
          <p:cNvSpPr>
            <a:spLocks noGrp="1"/>
          </p:cNvSpPr>
          <p:nvPr>
            <p:ph type="dt" sz="half" idx="10"/>
          </p:nvPr>
        </p:nvSpPr>
        <p:spPr>
          <a:xfrm>
            <a:off x="609600" y="6356352"/>
            <a:ext cx="2844800" cy="365125"/>
          </a:xfrm>
          <a:prstGeom prst="rect">
            <a:avLst/>
          </a:prstGeom>
        </p:spPr>
        <p:txBody>
          <a:bodyPr/>
          <a:lstStyle/>
          <a:p>
            <a:endParaRPr lang="en-US" dirty="0"/>
          </a:p>
        </p:txBody>
      </p:sp>
      <p:sp>
        <p:nvSpPr>
          <p:cNvPr id="15" name="Slide Number Placeholder 14"/>
          <p:cNvSpPr>
            <a:spLocks noGrp="1"/>
          </p:cNvSpPr>
          <p:nvPr>
            <p:ph type="sldNum" sz="quarter" idx="11"/>
          </p:nvPr>
        </p:nvSpPr>
        <p:spPr>
          <a:xfrm>
            <a:off x="8737600" y="6356352"/>
            <a:ext cx="2844800" cy="365125"/>
          </a:xfrm>
          <a:prstGeom prst="rect">
            <a:avLst/>
          </a:prstGeom>
        </p:spPr>
        <p:txBody>
          <a:bodyPr/>
          <a:lstStyle/>
          <a:p>
            <a:pPr>
              <a:buFont typeface="Wingdings" charset="2"/>
              <a:buNone/>
            </a:pPr>
            <a:fld id="{E5F3528B-DF5C-496B-9F23-604F1CD2CC3A}" type="slidenum">
              <a:rPr lang="en-US" smtClean="0"/>
              <a:pPr>
                <a:buFont typeface="Wingdings" charset="2"/>
                <a:buNone/>
              </a:pPr>
              <a:t>‹#›</a:t>
            </a:fld>
            <a:endParaRPr lang="en-US" dirty="0"/>
          </a:p>
        </p:txBody>
      </p:sp>
      <p:sp>
        <p:nvSpPr>
          <p:cNvPr id="16" name="Footer Placeholder 15"/>
          <p:cNvSpPr>
            <a:spLocks noGrp="1"/>
          </p:cNvSpPr>
          <p:nvPr>
            <p:ph type="ftr" sz="quarter" idx="12"/>
          </p:nvPr>
        </p:nvSpPr>
        <p:spPr>
          <a:xfrm>
            <a:off x="5209748" y="6309320"/>
            <a:ext cx="1664524" cy="432048"/>
          </a:xfrm>
          <a:prstGeom prst="rect">
            <a:avLst/>
          </a:prstGeom>
        </p:spPr>
        <p:txBody>
          <a:bodyPr/>
          <a:lstStyle/>
          <a:p>
            <a:pPr>
              <a:buFont typeface="Wingdings" charset="2"/>
              <a:buNone/>
            </a:pPr>
            <a:r>
              <a:rPr lang="en-US"/>
              <a:t>Session 1</a:t>
            </a:r>
            <a:endParaRPr lang="en-US" dirty="0"/>
          </a:p>
        </p:txBody>
      </p:sp>
    </p:spTree>
    <p:extLst>
      <p:ext uri="{BB962C8B-B14F-4D97-AF65-F5344CB8AC3E}">
        <p14:creationId xmlns:p14="http://schemas.microsoft.com/office/powerpoint/2010/main" val="2663245829"/>
      </p:ext>
    </p:extLst>
  </p:cSld>
  <p:clrMapOvr>
    <a:masterClrMapping/>
  </p:clrMapOvr>
  <p:transition spd="med">
    <p:push/>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6DD431-96C3-407C-8826-9B58DC05DD87}"/>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4BC3DD11-7AAD-41AC-9EDE-E41D2D939A1D}"/>
              </a:ext>
            </a:extLst>
          </p:cNvPr>
          <p:cNvSpPr>
            <a:spLocks noGrp="1"/>
          </p:cNvSpPr>
          <p:nvPr>
            <p:ph type="dt" sz="half" idx="10"/>
          </p:nvPr>
        </p:nvSpPr>
        <p:spPr/>
        <p:txBody>
          <a:bodyPr/>
          <a:lstStyle/>
          <a:p>
            <a:fld id="{13090BF5-278D-4D96-B970-FA146B34C891}" type="datetime1">
              <a:rPr lang="en-US" smtClean="0"/>
              <a:t>11/10/2024</a:t>
            </a:fld>
            <a:endParaRPr lang="en-US"/>
          </a:p>
        </p:txBody>
      </p:sp>
      <p:sp>
        <p:nvSpPr>
          <p:cNvPr id="4" name="Footer Placeholder 3">
            <a:extLst>
              <a:ext uri="{FF2B5EF4-FFF2-40B4-BE49-F238E27FC236}">
                <a16:creationId xmlns:a16="http://schemas.microsoft.com/office/drawing/2014/main" id="{3101DAA4-7ABB-4D68-AAA5-3F1214C741A9}"/>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D4FFE7EC-FA04-4203-A04B-BE9BC39B25C2}"/>
              </a:ext>
            </a:extLst>
          </p:cNvPr>
          <p:cNvSpPr>
            <a:spLocks noGrp="1"/>
          </p:cNvSpPr>
          <p:nvPr>
            <p:ph type="sldNum" sz="quarter" idx="12"/>
          </p:nvPr>
        </p:nvSpPr>
        <p:spPr/>
        <p:txBody>
          <a:bodyPr/>
          <a:lstStyle/>
          <a:p>
            <a:fld id="{AC954CDD-7185-4A87-B50B-C7F2FF061A5F}" type="slidenum">
              <a:rPr lang="en-US" smtClean="0"/>
              <a:t>‹#›</a:t>
            </a:fld>
            <a:endParaRPr lang="en-US"/>
          </a:p>
        </p:txBody>
      </p:sp>
    </p:spTree>
    <p:extLst>
      <p:ext uri="{BB962C8B-B14F-4D97-AF65-F5344CB8AC3E}">
        <p14:creationId xmlns:p14="http://schemas.microsoft.com/office/powerpoint/2010/main" val="352780391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cSld name="Em branco">
    <p:spTree>
      <p:nvGrpSpPr>
        <p:cNvPr id="1" name=""/>
        <p:cNvGrpSpPr/>
        <p:nvPr/>
      </p:nvGrpSpPr>
      <p:grpSpPr>
        <a:xfrm>
          <a:off x="0" y="0"/>
          <a:ext cx="0" cy="0"/>
          <a:chOff x="0" y="0"/>
          <a:chExt cx="0" cy="0"/>
        </a:xfrm>
      </p:grpSpPr>
      <p:sp>
        <p:nvSpPr>
          <p:cNvPr id="2" name="Marcador de Posição da Data 1">
            <a:extLst>
              <a:ext uri="{FF2B5EF4-FFF2-40B4-BE49-F238E27FC236}">
                <a16:creationId xmlns:a16="http://schemas.microsoft.com/office/drawing/2014/main" id="{9BC7684D-B996-4450-ADA7-6C0764BC3514}"/>
              </a:ext>
            </a:extLst>
          </p:cNvPr>
          <p:cNvSpPr>
            <a:spLocks noGrp="1"/>
          </p:cNvSpPr>
          <p:nvPr>
            <p:ph type="dt" sz="half" idx="10"/>
          </p:nvPr>
        </p:nvSpPr>
        <p:spPr/>
        <p:txBody>
          <a:bodyPr/>
          <a:lstStyle/>
          <a:p>
            <a:fld id="{99F2FE82-2B64-493E-8532-D77BF9A260F4}" type="datetimeFigureOut">
              <a:rPr lang="pt-PT" smtClean="0"/>
              <a:t>10/11/2024</a:t>
            </a:fld>
            <a:endParaRPr lang="pt-PT"/>
          </a:p>
        </p:txBody>
      </p:sp>
      <p:sp>
        <p:nvSpPr>
          <p:cNvPr id="3" name="Marcador de Posição do Rodapé 2">
            <a:extLst>
              <a:ext uri="{FF2B5EF4-FFF2-40B4-BE49-F238E27FC236}">
                <a16:creationId xmlns:a16="http://schemas.microsoft.com/office/drawing/2014/main" id="{C9723A48-67A8-4321-9591-30C32AFF7F70}"/>
              </a:ext>
            </a:extLst>
          </p:cNvPr>
          <p:cNvSpPr>
            <a:spLocks noGrp="1"/>
          </p:cNvSpPr>
          <p:nvPr>
            <p:ph type="ftr" sz="quarter" idx="11"/>
          </p:nvPr>
        </p:nvSpPr>
        <p:spPr/>
        <p:txBody>
          <a:bodyPr/>
          <a:lstStyle/>
          <a:p>
            <a:endParaRPr lang="pt-PT"/>
          </a:p>
        </p:txBody>
      </p:sp>
      <p:sp>
        <p:nvSpPr>
          <p:cNvPr id="4" name="Marcador de Posição do Número do Diapositivo 3">
            <a:extLst>
              <a:ext uri="{FF2B5EF4-FFF2-40B4-BE49-F238E27FC236}">
                <a16:creationId xmlns:a16="http://schemas.microsoft.com/office/drawing/2014/main" id="{BAA8D4B2-866C-4EEE-A15D-CAFF4F8C3008}"/>
              </a:ext>
            </a:extLst>
          </p:cNvPr>
          <p:cNvSpPr>
            <a:spLocks noGrp="1"/>
          </p:cNvSpPr>
          <p:nvPr>
            <p:ph type="sldNum" sz="quarter" idx="12"/>
          </p:nvPr>
        </p:nvSpPr>
        <p:spPr/>
        <p:txBody>
          <a:bodyPr/>
          <a:lstStyle/>
          <a:p>
            <a:fld id="{7897CE0D-8FDA-4408-A83E-A46E076908A6}" type="slidenum">
              <a:rPr lang="pt-PT" smtClean="0"/>
              <a:t>‹#›</a:t>
            </a:fld>
            <a:endParaRPr lang="pt-PT"/>
          </a:p>
        </p:txBody>
      </p:sp>
    </p:spTree>
    <p:extLst>
      <p:ext uri="{BB962C8B-B14F-4D97-AF65-F5344CB8AC3E}">
        <p14:creationId xmlns:p14="http://schemas.microsoft.com/office/powerpoint/2010/main" val="355386201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96770224"/>
      </p:ext>
    </p:extLst>
  </p:cSld>
  <p:clrMap bg1="lt1" tx1="dk1" bg2="lt2" tx2="dk2" accent1="accent1" accent2="accent2" accent3="accent3" accent4="accent4" accent5="accent5" accent6="accent6" hlink="hlink" folHlink="folHlink"/>
  <p:sldLayoutIdLst>
    <p:sldLayoutId id="2147483700" r:id="rId1"/>
    <p:sldLayoutId id="2147483701" r:id="rId2"/>
    <p:sldLayoutId id="2147483702" r:id="rId3"/>
    <p:sldLayoutId id="2147483665" r:id="rId4"/>
    <p:sldLayoutId id="2147483684" r:id="rId5"/>
    <p:sldLayoutId id="2147483693" r:id="rId6"/>
    <p:sldLayoutId id="2147483694" r:id="rId7"/>
    <p:sldLayoutId id="2147483695" r:id="rId8"/>
    <p:sldLayoutId id="2147483696" r:id="rId9"/>
    <p:sldLayoutId id="2147483698" r:id="rId10"/>
    <p:sldLayoutId id="2147483704" r:id="rId11"/>
  </p:sldLayoutIdLst>
  <p:txStyles>
    <p:titleStyle>
      <a:lvl1pPr algn="l" defTabSz="914400" rtl="0" eaLnBrk="1" latinLnBrk="0" hangingPunct="1">
        <a:lnSpc>
          <a:spcPct val="90000"/>
        </a:lnSpc>
        <a:spcBef>
          <a:spcPct val="0"/>
        </a:spcBef>
        <a:buNone/>
        <a:defRPr sz="4400" kern="1200">
          <a:solidFill>
            <a:schemeClr val="tx1"/>
          </a:solidFill>
          <a:latin typeface="Montserrat" panose="00000500000000000000" pitchFamily="50"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576" userDrawn="1">
          <p15:clr>
            <a:srgbClr val="F26B43"/>
          </p15:clr>
        </p15:guide>
        <p15:guide id="3" pos="1872" userDrawn="1">
          <p15:clr>
            <a:srgbClr val="F26B43"/>
          </p15:clr>
        </p15:guide>
        <p15:guide id="4" pos="3192" userDrawn="1">
          <p15:clr>
            <a:srgbClr val="F26B43"/>
          </p15:clr>
        </p15:guide>
        <p15:guide id="5" pos="4488" userDrawn="1">
          <p15:clr>
            <a:srgbClr val="F26B43"/>
          </p15:clr>
        </p15:guide>
        <p15:guide id="6" pos="5808" userDrawn="1">
          <p15:clr>
            <a:srgbClr val="F26B43"/>
          </p15:clr>
        </p15:guide>
        <p15:guide id="7" pos="7104" userDrawn="1">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Layout" Target="../slideLayouts/slideLayout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Layout" Target="../slideLayouts/slideLayout5.xml"/><Relationship Id="rId4" Type="http://schemas.openxmlformats.org/officeDocument/2006/relationships/image" Target="../media/image7.jpeg"/></Relationships>
</file>

<file path=ppt/slides/_rels/slide3.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jpeg"/><Relationship Id="rId7" Type="http://schemas.openxmlformats.org/officeDocument/2006/relationships/image" Target="../media/image13.jpeg"/><Relationship Id="rId2" Type="http://schemas.openxmlformats.org/officeDocument/2006/relationships/image" Target="../media/image8.jpeg"/><Relationship Id="rId1" Type="http://schemas.openxmlformats.org/officeDocument/2006/relationships/slideLayout" Target="../slideLayouts/slideLayout7.xml"/><Relationship Id="rId6" Type="http://schemas.openxmlformats.org/officeDocument/2006/relationships/image" Target="../media/image12.jpeg"/><Relationship Id="rId5" Type="http://schemas.openxmlformats.org/officeDocument/2006/relationships/image" Target="../media/image11.jpeg"/><Relationship Id="rId4" Type="http://schemas.openxmlformats.org/officeDocument/2006/relationships/image" Target="../media/image10.jpeg"/></Relationships>
</file>

<file path=ppt/slides/_rels/slide4.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jpeg"/><Relationship Id="rId7" Type="http://schemas.openxmlformats.org/officeDocument/2006/relationships/image" Target="../media/image13.jpeg"/><Relationship Id="rId2" Type="http://schemas.openxmlformats.org/officeDocument/2006/relationships/image" Target="../media/image8.jpeg"/><Relationship Id="rId1" Type="http://schemas.openxmlformats.org/officeDocument/2006/relationships/slideLayout" Target="../slideLayouts/slideLayout7.xml"/><Relationship Id="rId6" Type="http://schemas.openxmlformats.org/officeDocument/2006/relationships/image" Target="../media/image12.jpeg"/><Relationship Id="rId5" Type="http://schemas.openxmlformats.org/officeDocument/2006/relationships/image" Target="../media/image11.jpeg"/><Relationship Id="rId4" Type="http://schemas.openxmlformats.org/officeDocument/2006/relationships/image" Target="../media/image10.jpeg"/></Relationships>
</file>

<file path=ppt/slides/_rels/slide5.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jpeg"/><Relationship Id="rId7" Type="http://schemas.openxmlformats.org/officeDocument/2006/relationships/image" Target="../media/image13.jpeg"/><Relationship Id="rId2" Type="http://schemas.openxmlformats.org/officeDocument/2006/relationships/image" Target="../media/image8.jpeg"/><Relationship Id="rId1" Type="http://schemas.openxmlformats.org/officeDocument/2006/relationships/slideLayout" Target="../slideLayouts/slideLayout7.xml"/><Relationship Id="rId6" Type="http://schemas.openxmlformats.org/officeDocument/2006/relationships/image" Target="../media/image12.jpeg"/><Relationship Id="rId5" Type="http://schemas.openxmlformats.org/officeDocument/2006/relationships/image" Target="../media/image11.jpeg"/><Relationship Id="rId4" Type="http://schemas.openxmlformats.org/officeDocument/2006/relationships/image" Target="../media/image10.jpeg"/></Relationships>
</file>

<file path=ppt/slides/_rels/slide6.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jpeg"/><Relationship Id="rId7" Type="http://schemas.openxmlformats.org/officeDocument/2006/relationships/image" Target="../media/image13.jpeg"/><Relationship Id="rId2" Type="http://schemas.openxmlformats.org/officeDocument/2006/relationships/image" Target="../media/image8.jpeg"/><Relationship Id="rId1" Type="http://schemas.openxmlformats.org/officeDocument/2006/relationships/slideLayout" Target="../slideLayouts/slideLayout7.xml"/><Relationship Id="rId6" Type="http://schemas.openxmlformats.org/officeDocument/2006/relationships/image" Target="../media/image12.jpeg"/><Relationship Id="rId5" Type="http://schemas.openxmlformats.org/officeDocument/2006/relationships/image" Target="../media/image11.jpeg"/><Relationship Id="rId4" Type="http://schemas.openxmlformats.org/officeDocument/2006/relationships/image" Target="../media/image10.jpeg"/></Relationships>
</file>

<file path=ppt/slides/_rels/slide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chart" Target="../charts/chart1.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chart" Target="../charts/chart2.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1.xml"/><Relationship Id="rId1" Type="http://schemas.openxmlformats.org/officeDocument/2006/relationships/slideLayout" Target="../slideLayouts/slideLayout8.xml"/><Relationship Id="rId5" Type="http://schemas.openxmlformats.org/officeDocument/2006/relationships/image" Target="../media/image5.png"/><Relationship Id="rId4" Type="http://schemas.openxmlformats.org/officeDocument/2006/relationships/image" Target="../media/image15.jpeg"/></Relationships>
</file>

<file path=ppt/slides/_rels/slide10.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2.xml"/><Relationship Id="rId1" Type="http://schemas.openxmlformats.org/officeDocument/2006/relationships/slideLayout" Target="../slideLayouts/slideLayout8.xml"/><Relationship Id="rId5" Type="http://schemas.openxmlformats.org/officeDocument/2006/relationships/image" Target="../media/image5.png"/><Relationship Id="rId4" Type="http://schemas.openxmlformats.org/officeDocument/2006/relationships/image" Target="../media/image15.jpeg"/></Relationships>
</file>

<file path=ppt/slides/_rels/slide11.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3.xml"/><Relationship Id="rId1" Type="http://schemas.openxmlformats.org/officeDocument/2006/relationships/slideLayout" Target="../slideLayouts/slideLayout8.xml"/><Relationship Id="rId5" Type="http://schemas.openxmlformats.org/officeDocument/2006/relationships/image" Target="../media/image5.png"/><Relationship Id="rId4" Type="http://schemas.openxmlformats.org/officeDocument/2006/relationships/chart" Target="../charts/chart5.xml"/></Relationships>
</file>

<file path=ppt/slides/_rels/slide12.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4.xml"/><Relationship Id="rId1" Type="http://schemas.openxmlformats.org/officeDocument/2006/relationships/slideLayout" Target="../slideLayouts/slideLayout8.xml"/><Relationship Id="rId4" Type="http://schemas.openxmlformats.org/officeDocument/2006/relationships/image" Target="../media/image5.png"/></Relationships>
</file>

<file path=ppt/slides/_rels/slide13.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16.jpg"/><Relationship Id="rId1" Type="http://schemas.openxmlformats.org/officeDocument/2006/relationships/slideLayout" Target="../slideLayouts/slideLayout8.xml"/><Relationship Id="rId4" Type="http://schemas.openxmlformats.org/officeDocument/2006/relationships/image" Target="../media/image5.png"/></Relationships>
</file>

<file path=ppt/slides/_rels/slide14.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5.xml"/><Relationship Id="rId1" Type="http://schemas.openxmlformats.org/officeDocument/2006/relationships/slideLayout" Target="../slideLayouts/slideLayout8.xml"/><Relationship Id="rId5" Type="http://schemas.openxmlformats.org/officeDocument/2006/relationships/image" Target="../media/image18.png"/><Relationship Id="rId4" Type="http://schemas.openxmlformats.org/officeDocument/2006/relationships/image" Target="../media/image5.png"/></Relationships>
</file>

<file path=ppt/slides/_rels/slide15.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6.xml"/><Relationship Id="rId1" Type="http://schemas.openxmlformats.org/officeDocument/2006/relationships/slideLayout" Target="../slideLayouts/slideLayout8.xml"/><Relationship Id="rId5" Type="http://schemas.openxmlformats.org/officeDocument/2006/relationships/image" Target="../media/image20.png"/><Relationship Id="rId4" Type="http://schemas.openxmlformats.org/officeDocument/2006/relationships/image" Target="../media/image5.png"/></Relationships>
</file>

<file path=ppt/slides/_rels/slide1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1.jpeg"/><Relationship Id="rId1" Type="http://schemas.openxmlformats.org/officeDocument/2006/relationships/slideLayout" Target="../slideLayouts/slideLayout9.xml"/></Relationships>
</file>

<file path=ppt/slides/_rels/slide18.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image" Target="../media/image22.jpeg"/><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1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4.jpeg"/><Relationship Id="rId1" Type="http://schemas.openxmlformats.org/officeDocument/2006/relationships/slideLayout" Target="../slideLayouts/slideLayout9.xml"/></Relationships>
</file>

<file path=ppt/slides/_rels/slide2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5.png"/><Relationship Id="rId1" Type="http://schemas.openxmlformats.org/officeDocument/2006/relationships/slideLayout" Target="../slideLayouts/slideLayout9.xml"/></Relationships>
</file>

<file path=ppt/slides/_rels/slide21.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jpeg"/><Relationship Id="rId1" Type="http://schemas.openxmlformats.org/officeDocument/2006/relationships/slideLayout" Target="../slideLayouts/slideLayout9.xml"/><Relationship Id="rId4" Type="http://schemas.openxmlformats.org/officeDocument/2006/relationships/image" Target="../media/image5.png"/></Relationships>
</file>

<file path=ppt/slides/_rels/slide2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28.png"/><Relationship Id="rId1" Type="http://schemas.openxmlformats.org/officeDocument/2006/relationships/slideLayout" Target="../slideLayouts/slideLayout9.xml"/></Relationships>
</file>

<file path=ppt/slides/_rels/slide23.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14.png"/><Relationship Id="rId1" Type="http://schemas.openxmlformats.org/officeDocument/2006/relationships/slideLayout" Target="../slideLayouts/slideLayout9.xml"/></Relationships>
</file>

<file path=ppt/slides/_rels/slide24.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8.xml"/><Relationship Id="rId1" Type="http://schemas.openxmlformats.org/officeDocument/2006/relationships/slideLayout" Target="../slideLayouts/slideLayout8.xml"/><Relationship Id="rId5" Type="http://schemas.openxmlformats.org/officeDocument/2006/relationships/image" Target="../media/image5.png"/><Relationship Id="rId4" Type="http://schemas.openxmlformats.org/officeDocument/2006/relationships/image" Target="../media/image30.png"/></Relationships>
</file>

<file path=ppt/slides/_rels/slide25.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image" Target="../media/image31.png"/><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26.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image" Target="../media/image32.jpeg"/><Relationship Id="rId1" Type="http://schemas.openxmlformats.org/officeDocument/2006/relationships/slideLayout" Target="../slideLayouts/slideLayout2.xml"/><Relationship Id="rId5" Type="http://schemas.openxmlformats.org/officeDocument/2006/relationships/image" Target="../media/image14.png"/><Relationship Id="rId4" Type="http://schemas.openxmlformats.org/officeDocument/2006/relationships/chart" Target="../charts/chart8.xml"/></Relationships>
</file>

<file path=ppt/slides/_rels/slide27.xml.rels><?xml version="1.0" encoding="UTF-8" standalone="yes"?>
<Relationships xmlns="http://schemas.openxmlformats.org/package/2006/relationships"><Relationship Id="rId3" Type="http://schemas.openxmlformats.org/officeDocument/2006/relationships/image" Target="../media/image32.jpeg"/><Relationship Id="rId7" Type="http://schemas.openxmlformats.org/officeDocument/2006/relationships/image" Target="../media/image14.png"/><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chart" Target="../charts/chart11.xml"/><Relationship Id="rId5" Type="http://schemas.openxmlformats.org/officeDocument/2006/relationships/chart" Target="../charts/chart10.xml"/><Relationship Id="rId4" Type="http://schemas.openxmlformats.org/officeDocument/2006/relationships/chart" Target="../charts/chart9.xml"/></Relationships>
</file>

<file path=ppt/slides/_rels/slide28.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image" Target="../media/image14.png"/><Relationship Id="rId5" Type="http://schemas.openxmlformats.org/officeDocument/2006/relationships/chart" Target="../charts/chart13.xml"/><Relationship Id="rId4" Type="http://schemas.openxmlformats.org/officeDocument/2006/relationships/chart" Target="../charts/chart12.xml"/></Relationships>
</file>

<file path=ppt/slides/_rels/slide29.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11.xml"/><Relationship Id="rId1" Type="http://schemas.openxmlformats.org/officeDocument/2006/relationships/slideLayout" Target="../slideLayouts/slideLayout2.xml"/><Relationship Id="rId5" Type="http://schemas.openxmlformats.org/officeDocument/2006/relationships/image" Target="../media/image14.png"/><Relationship Id="rId4" Type="http://schemas.openxmlformats.org/officeDocument/2006/relationships/chart" Target="../charts/chart14.xml"/></Relationships>
</file>

<file path=ppt/slides/_rels/slide30.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12.xml"/><Relationship Id="rId1" Type="http://schemas.openxmlformats.org/officeDocument/2006/relationships/slideLayout" Target="../slideLayouts/slideLayout3.xml"/><Relationship Id="rId4" Type="http://schemas.openxmlformats.org/officeDocument/2006/relationships/image" Target="../media/image14.png"/></Relationships>
</file>

<file path=ppt/slides/_rels/slide3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3.png"/><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3" Type="http://schemas.openxmlformats.org/officeDocument/2006/relationships/hyperlink" Target="https://mind-blowingfacts.com/money-poor-rich/" TargetMode="External"/><Relationship Id="rId2" Type="http://schemas.openxmlformats.org/officeDocument/2006/relationships/image" Target="../media/image34.png"/><Relationship Id="rId1" Type="http://schemas.openxmlformats.org/officeDocument/2006/relationships/slideLayout" Target="../slideLayouts/slideLayout6.xml"/><Relationship Id="rId4" Type="http://schemas.openxmlformats.org/officeDocument/2006/relationships/image" Target="../media/image5.png"/></Relationships>
</file>

<file path=ppt/slides/_rels/slide3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9.xml"/><Relationship Id="rId6" Type="http://schemas.openxmlformats.org/officeDocument/2006/relationships/image" Target="../media/image14.png"/><Relationship Id="rId5" Type="http://schemas.openxmlformats.org/officeDocument/2006/relationships/image" Target="../media/image38.png"/><Relationship Id="rId4" Type="http://schemas.openxmlformats.org/officeDocument/2006/relationships/image" Target="../media/image37.png"/></Relationships>
</file>

<file path=ppt/slides/_rels/slide3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9.png"/><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9.xml"/><Relationship Id="rId6" Type="http://schemas.openxmlformats.org/officeDocument/2006/relationships/image" Target="../media/image14.png"/><Relationship Id="rId5" Type="http://schemas.openxmlformats.org/officeDocument/2006/relationships/image" Target="../media/image43.png"/><Relationship Id="rId4" Type="http://schemas.openxmlformats.org/officeDocument/2006/relationships/image" Target="../media/image42.png"/></Relationships>
</file>

<file path=ppt/slides/_rels/slide3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4.png"/><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png"/><Relationship Id="rId1" Type="http://schemas.openxmlformats.org/officeDocument/2006/relationships/slideLayout" Target="../slideLayouts/slideLayout9.xml"/><Relationship Id="rId6" Type="http://schemas.openxmlformats.org/officeDocument/2006/relationships/image" Target="../media/image14.png"/><Relationship Id="rId5" Type="http://schemas.openxmlformats.org/officeDocument/2006/relationships/image" Target="../media/image48.png"/><Relationship Id="rId4" Type="http://schemas.openxmlformats.org/officeDocument/2006/relationships/image" Target="../media/image47.png"/></Relationships>
</file>

<file path=ppt/slides/_rels/slide3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9.png"/><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9.xml"/><Relationship Id="rId6" Type="http://schemas.openxmlformats.org/officeDocument/2006/relationships/image" Target="../media/image14.png"/><Relationship Id="rId5" Type="http://schemas.openxmlformats.org/officeDocument/2006/relationships/image" Target="../media/image53.png"/><Relationship Id="rId4" Type="http://schemas.openxmlformats.org/officeDocument/2006/relationships/image" Target="../media/image52.png"/></Relationships>
</file>

<file path=ppt/slides/_rels/slide4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54.jpeg"/><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42.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4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44.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16.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4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58.jpeg"/><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jpeg"/><Relationship Id="rId1" Type="http://schemas.openxmlformats.org/officeDocument/2006/relationships/slideLayout" Target="../slideLayouts/slideLayout9.xml"/></Relationships>
</file>

<file path=ppt/slides/_rels/slide47.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image" Target="../media/image61.jpeg"/><Relationship Id="rId1" Type="http://schemas.openxmlformats.org/officeDocument/2006/relationships/slideLayout" Target="../slideLayouts/slideLayout9.xml"/><Relationship Id="rId4" Type="http://schemas.openxmlformats.org/officeDocument/2006/relationships/image" Target="../media/image63.png"/></Relationships>
</file>

<file path=ppt/slides/_rels/slide48.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64.jpeg"/><Relationship Id="rId1" Type="http://schemas.openxmlformats.org/officeDocument/2006/relationships/slideLayout" Target="../slideLayouts/slideLayout9.xml"/></Relationships>
</file>

<file path=ppt/slides/_rels/slide49.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65.jpeg"/><Relationship Id="rId1" Type="http://schemas.openxmlformats.org/officeDocument/2006/relationships/slideLayout" Target="../slideLayouts/slideLayout9.xml"/></Relationships>
</file>

<file path=ppt/slides/_rels/slide50.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66.jpeg"/><Relationship Id="rId1" Type="http://schemas.openxmlformats.org/officeDocument/2006/relationships/slideLayout" Target="../slideLayouts/slideLayout9.xml"/></Relationships>
</file>

<file path=ppt/slides/_rels/slide5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67.jpeg"/><Relationship Id="rId1" Type="http://schemas.openxmlformats.org/officeDocument/2006/relationships/slideLayout" Target="../slideLayouts/slideLayout9.xml"/></Relationships>
</file>

<file path=ppt/slides/_rels/slide52.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68.jpeg"/><Relationship Id="rId1" Type="http://schemas.openxmlformats.org/officeDocument/2006/relationships/slideLayout" Target="../slideLayouts/slideLayout9.xml"/></Relationships>
</file>

<file path=ppt/slides/_rels/slide53.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69.jpeg"/><Relationship Id="rId1" Type="http://schemas.openxmlformats.org/officeDocument/2006/relationships/slideLayout" Target="../slideLayouts/slideLayout9.xml"/></Relationships>
</file>

<file path=ppt/slides/_rels/slide5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58.jpeg"/><Relationship Id="rId1" Type="http://schemas.openxmlformats.org/officeDocument/2006/relationships/slideLayout" Target="../slideLayouts/slideLayout8.xml"/></Relationships>
</file>

<file path=ppt/slides/_rels/slide55.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17.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5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72.jpeg"/><Relationship Id="rId1" Type="http://schemas.openxmlformats.org/officeDocument/2006/relationships/slideLayout" Target="../slideLayouts/slideLayout5.xml"/><Relationship Id="rId4" Type="http://schemas.openxmlformats.org/officeDocument/2006/relationships/image" Target="../media/image7.jpeg"/></Relationships>
</file>

<file path=ppt/slides/_rels/slide58.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notesSlide" Target="../notesSlides/notesSlide18.xml"/><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59.xml.rels><?xml version="1.0" encoding="UTF-8" standalone="yes"?>
<Relationships xmlns="http://schemas.openxmlformats.org/package/2006/relationships"><Relationship Id="rId3" Type="http://schemas.openxmlformats.org/officeDocument/2006/relationships/chart" Target="../charts/chart16.xml"/><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60.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notesSlide" Target="../notesSlides/notesSlide20.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61.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notesSlide" Target="../notesSlides/notesSlide21.xml"/><Relationship Id="rId1" Type="http://schemas.openxmlformats.org/officeDocument/2006/relationships/slideLayout" Target="../slideLayouts/slideLayout2.xml"/><Relationship Id="rId5" Type="http://schemas.openxmlformats.org/officeDocument/2006/relationships/image" Target="../media/image5.png"/><Relationship Id="rId4" Type="http://schemas.openxmlformats.org/officeDocument/2006/relationships/image" Target="../media/image75.png"/></Relationships>
</file>

<file path=ppt/slides/_rels/slide6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76.jfif"/><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notesSlide" Target="../notesSlides/notesSlide22.xml"/><Relationship Id="rId1" Type="http://schemas.openxmlformats.org/officeDocument/2006/relationships/slideLayout" Target="../slideLayouts/slideLayout2.xml"/><Relationship Id="rId6" Type="http://schemas.openxmlformats.org/officeDocument/2006/relationships/image" Target="../media/image14.png"/><Relationship Id="rId5" Type="http://schemas.openxmlformats.org/officeDocument/2006/relationships/image" Target="../media/image79.gif"/><Relationship Id="rId4" Type="http://schemas.openxmlformats.org/officeDocument/2006/relationships/image" Target="../media/image78.png"/></Relationships>
</file>

<file path=ppt/slides/_rels/slide64.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notesSlide" Target="../notesSlides/notesSlide23.xml"/><Relationship Id="rId1" Type="http://schemas.openxmlformats.org/officeDocument/2006/relationships/slideLayout" Target="../slideLayouts/slideLayout2.xml"/><Relationship Id="rId6" Type="http://schemas.openxmlformats.org/officeDocument/2006/relationships/image" Target="../media/image14.png"/><Relationship Id="rId5" Type="http://schemas.openxmlformats.org/officeDocument/2006/relationships/image" Target="../media/image81.png"/><Relationship Id="rId4" Type="http://schemas.openxmlformats.org/officeDocument/2006/relationships/image" Target="../media/image80.png"/></Relationships>
</file>

<file path=ppt/slides/_rels/slide65.xml.rels><?xml version="1.0" encoding="UTF-8" standalone="yes"?>
<Relationships xmlns="http://schemas.openxmlformats.org/package/2006/relationships"><Relationship Id="rId3" Type="http://schemas.openxmlformats.org/officeDocument/2006/relationships/image" Target="../media/image82.jpg"/><Relationship Id="rId2" Type="http://schemas.openxmlformats.org/officeDocument/2006/relationships/notesSlide" Target="../notesSlides/notesSlide24.xml"/><Relationship Id="rId1" Type="http://schemas.openxmlformats.org/officeDocument/2006/relationships/slideLayout" Target="../slideLayouts/slideLayout2.xml"/><Relationship Id="rId5" Type="http://schemas.openxmlformats.org/officeDocument/2006/relationships/image" Target="../media/image14.png"/><Relationship Id="rId4" Type="http://schemas.openxmlformats.org/officeDocument/2006/relationships/image" Target="../media/image77.jpeg"/></Relationships>
</file>

<file path=ppt/slides/_rels/slide6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83.JPG"/><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84.jpg"/><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85.jpg"/><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notesSlide" Target="../notesSlides/notesSlide25.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70.xml.rels><?xml version="1.0" encoding="UTF-8" standalone="yes"?>
<Relationships xmlns="http://schemas.openxmlformats.org/package/2006/relationships"><Relationship Id="rId3" Type="http://schemas.openxmlformats.org/officeDocument/2006/relationships/image" Target="../media/image87.jpeg"/><Relationship Id="rId2" Type="http://schemas.openxmlformats.org/officeDocument/2006/relationships/notesSlide" Target="../notesSlides/notesSlide26.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7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image" Target="../media/image88.emf"/><Relationship Id="rId2" Type="http://schemas.openxmlformats.org/officeDocument/2006/relationships/notesSlide" Target="../notesSlides/notesSlide28.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7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89.jpg"/><Relationship Id="rId1" Type="http://schemas.openxmlformats.org/officeDocument/2006/relationships/slideLayout" Target="../slideLayouts/slideLayout6.xml"/></Relationships>
</file>

<file path=ppt/slides/_rels/slide7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90.png"/><Relationship Id="rId1" Type="http://schemas.openxmlformats.org/officeDocument/2006/relationships/slideLayout" Target="../slideLayouts/slideLayout9.xml"/></Relationships>
</file>

<file path=ppt/slides/_rels/slide7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91.PNG"/><Relationship Id="rId1" Type="http://schemas.openxmlformats.org/officeDocument/2006/relationships/slideLayout" Target="../slideLayouts/slideLayout9.xml"/></Relationships>
</file>

<file path=ppt/slides/_rels/slide7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92.PNG"/><Relationship Id="rId1" Type="http://schemas.openxmlformats.org/officeDocument/2006/relationships/slideLayout" Target="../slideLayouts/slideLayout9.xml"/></Relationships>
</file>

<file path=ppt/slides/_rels/slide7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93.png"/><Relationship Id="rId1" Type="http://schemas.openxmlformats.org/officeDocument/2006/relationships/slideLayout" Target="../slideLayouts/slideLayout9.xml"/></Relationships>
</file>

<file path=ppt/slides/_rels/slide7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94.png"/><Relationship Id="rId1" Type="http://schemas.openxmlformats.org/officeDocument/2006/relationships/slideLayout" Target="../slideLayouts/slideLayout9.xml"/></Relationships>
</file>

<file path=ppt/slides/_rels/slide79.xml.rels><?xml version="1.0" encoding="UTF-8" standalone="yes"?>
<Relationships xmlns="http://schemas.openxmlformats.org/package/2006/relationships"><Relationship Id="rId3" Type="http://schemas.openxmlformats.org/officeDocument/2006/relationships/image" Target="../media/image96.jpg"/><Relationship Id="rId2" Type="http://schemas.openxmlformats.org/officeDocument/2006/relationships/image" Target="../media/image95.jpg"/><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80.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image" Target="../media/image97.jpg"/><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8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99.png"/><Relationship Id="rId1" Type="http://schemas.openxmlformats.org/officeDocument/2006/relationships/slideLayout" Target="../slideLayouts/slideLayout9.xml"/></Relationships>
</file>

<file path=ppt/slides/_rels/slide8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00.png"/><Relationship Id="rId1" Type="http://schemas.openxmlformats.org/officeDocument/2006/relationships/slideLayout" Target="../slideLayouts/slideLayout9.xml"/></Relationships>
</file>

<file path=ppt/slides/_rels/slide8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01.jpg"/><Relationship Id="rId1" Type="http://schemas.openxmlformats.org/officeDocument/2006/relationships/slideLayout" Target="../slideLayouts/slideLayout9.xml"/></Relationships>
</file>

<file path=ppt/slides/_rels/slide8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02.png"/><Relationship Id="rId1" Type="http://schemas.openxmlformats.org/officeDocument/2006/relationships/slideLayout" Target="../slideLayouts/slideLayout9.xml"/></Relationships>
</file>

<file path=ppt/slides/_rels/slide8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03.jpg"/><Relationship Id="rId1" Type="http://schemas.openxmlformats.org/officeDocument/2006/relationships/slideLayout" Target="../slideLayouts/slideLayout9.xml"/></Relationships>
</file>

<file path=ppt/slides/_rels/slide8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04.png"/><Relationship Id="rId1" Type="http://schemas.openxmlformats.org/officeDocument/2006/relationships/slideLayout" Target="../slideLayouts/slideLayout9.xml"/></Relationships>
</file>

<file path=ppt/slides/_rels/slide8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05.png"/><Relationship Id="rId1" Type="http://schemas.openxmlformats.org/officeDocument/2006/relationships/slideLayout" Target="../slideLayouts/slideLayout9.xml"/></Relationships>
</file>

<file path=ppt/slides/_rels/slide8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06.png"/><Relationship Id="rId1" Type="http://schemas.openxmlformats.org/officeDocument/2006/relationships/slideLayout" Target="../slideLayouts/slideLayout9.xml"/></Relationships>
</file>

<file path=ppt/slides/_rels/slide8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07.png"/><Relationship Id="rId1" Type="http://schemas.openxmlformats.org/officeDocument/2006/relationships/slideLayout" Target="../slideLayouts/slideLayout9.xml"/></Relationships>
</file>

<file path=ppt/slides/_rels/slide9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08.jpg"/><Relationship Id="rId1" Type="http://schemas.openxmlformats.org/officeDocument/2006/relationships/slideLayout" Target="../slideLayouts/slideLayout9.xml"/></Relationships>
</file>

<file path=ppt/slides/_rels/slide9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09.png"/><Relationship Id="rId1" Type="http://schemas.openxmlformats.org/officeDocument/2006/relationships/slideLayout" Target="../slideLayouts/slideLayout9.xml"/></Relationships>
</file>

<file path=ppt/slides/_rels/slide9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10.png"/><Relationship Id="rId1" Type="http://schemas.openxmlformats.org/officeDocument/2006/relationships/slideLayout" Target="../slideLayouts/slideLayout9.xml"/></Relationships>
</file>

<file path=ppt/slides/_rels/slide9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11.png"/><Relationship Id="rId1" Type="http://schemas.openxmlformats.org/officeDocument/2006/relationships/slideLayout" Target="../slideLayouts/slideLayout9.xml"/></Relationships>
</file>

<file path=ppt/slides/_rels/slide9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12.png"/><Relationship Id="rId1" Type="http://schemas.openxmlformats.org/officeDocument/2006/relationships/slideLayout" Target="../slideLayouts/slideLayout9.xml"/></Relationships>
</file>

<file path=ppt/slides/_rels/slide9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13.png"/><Relationship Id="rId1" Type="http://schemas.openxmlformats.org/officeDocument/2006/relationships/slideLayout" Target="../slideLayouts/slideLayout9.xml"/></Relationships>
</file>

<file path=ppt/slides/_rels/slide9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14.png"/><Relationship Id="rId1" Type="http://schemas.openxmlformats.org/officeDocument/2006/relationships/slideLayout" Target="../slideLayouts/slideLayout9.xml"/></Relationships>
</file>

<file path=ppt/slides/_rels/slide9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15.png"/><Relationship Id="rId1" Type="http://schemas.openxmlformats.org/officeDocument/2006/relationships/slideLayout" Target="../slideLayouts/slideLayout9.xml"/></Relationships>
</file>

<file path=ppt/slides/_rels/slide9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16.jpeg"/><Relationship Id="rId1" Type="http://schemas.openxmlformats.org/officeDocument/2006/relationships/slideLayout" Target="../slideLayouts/slideLayout9.xml"/></Relationships>
</file>

<file path=ppt/slides/_rels/slide99.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image" Target="../media/image117.jpeg"/><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100.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7.jpeg"/><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101.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image" Target="../media/image117.jpeg"/><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102.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image" Target="../media/image117.jpeg"/><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103.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14.png"/><Relationship Id="rId2" Type="http://schemas.openxmlformats.org/officeDocument/2006/relationships/notesSlide" Target="../notesSlides/notesSlide29.xml"/><Relationship Id="rId1" Type="http://schemas.openxmlformats.org/officeDocument/2006/relationships/slideLayout" Target="../slideLayouts/slideLayout9.xml"/><Relationship Id="rId6" Type="http://schemas.openxmlformats.org/officeDocument/2006/relationships/image" Target="../media/image124.jpeg"/><Relationship Id="rId5" Type="http://schemas.openxmlformats.org/officeDocument/2006/relationships/image" Target="../media/image123.jpeg"/><Relationship Id="rId4" Type="http://schemas.openxmlformats.org/officeDocument/2006/relationships/image" Target="../media/image122.png"/></Relationships>
</file>

<file path=ppt/slides/_rels/slide104.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notesSlide" Target="../notesSlides/notesSlide30.xml"/><Relationship Id="rId1" Type="http://schemas.openxmlformats.org/officeDocument/2006/relationships/slideLayout" Target="../slideLayouts/slideLayout9.xml"/><Relationship Id="rId5" Type="http://schemas.openxmlformats.org/officeDocument/2006/relationships/image" Target="../media/image5.png"/><Relationship Id="rId4" Type="http://schemas.openxmlformats.org/officeDocument/2006/relationships/image" Target="../media/image126.png"/></Relationships>
</file>

<file path=ppt/slides/_rels/slide105.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notesSlide" Target="../notesSlides/notesSlide31.xml"/><Relationship Id="rId1" Type="http://schemas.openxmlformats.org/officeDocument/2006/relationships/slideLayout" Target="../slideLayouts/slideLayout9.xml"/><Relationship Id="rId5" Type="http://schemas.openxmlformats.org/officeDocument/2006/relationships/image" Target="../media/image127.png"/><Relationship Id="rId4" Type="http://schemas.openxmlformats.org/officeDocument/2006/relationships/image" Target="../media/image5.png"/></Relationships>
</file>

<file path=ppt/slides/_rels/slide106.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notesSlide" Target="../notesSlides/notesSlide32.xml"/><Relationship Id="rId1" Type="http://schemas.openxmlformats.org/officeDocument/2006/relationships/slideLayout" Target="../slideLayouts/slideLayout9.xml"/><Relationship Id="rId5" Type="http://schemas.openxmlformats.org/officeDocument/2006/relationships/image" Target="../media/image128.png"/><Relationship Id="rId4" Type="http://schemas.openxmlformats.org/officeDocument/2006/relationships/image" Target="../media/image5.png"/></Relationships>
</file>

<file path=ppt/slides/_rels/slide107.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notesSlide" Target="../notesSlides/notesSlide33.xml"/><Relationship Id="rId1" Type="http://schemas.openxmlformats.org/officeDocument/2006/relationships/slideLayout" Target="../slideLayouts/slideLayout9.xml"/><Relationship Id="rId5" Type="http://schemas.openxmlformats.org/officeDocument/2006/relationships/image" Target="../media/image5.png"/><Relationship Id="rId4" Type="http://schemas.openxmlformats.org/officeDocument/2006/relationships/image" Target="../media/image125.jpeg"/></Relationships>
</file>

<file path=ppt/slides/_rels/slide108.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34.xml"/><Relationship Id="rId1" Type="http://schemas.openxmlformats.org/officeDocument/2006/relationships/slideLayout" Target="../slideLayouts/slideLayout9.xml"/><Relationship Id="rId5" Type="http://schemas.openxmlformats.org/officeDocument/2006/relationships/image" Target="../media/image5.png"/><Relationship Id="rId4" Type="http://schemas.openxmlformats.org/officeDocument/2006/relationships/image" Target="../media/image125.jpeg"/></Relationships>
</file>

<file path=ppt/slides/_rels/slide109.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notesSlide" Target="../notesSlides/notesSlide35.xml"/><Relationship Id="rId1" Type="http://schemas.openxmlformats.org/officeDocument/2006/relationships/slideLayout" Target="../slideLayouts/slideLayout9.xml"/><Relationship Id="rId5" Type="http://schemas.openxmlformats.org/officeDocument/2006/relationships/image" Target="../media/image5.png"/><Relationship Id="rId4" Type="http://schemas.openxmlformats.org/officeDocument/2006/relationships/image" Target="../media/image125.jpeg"/></Relationships>
</file>

<file path=ppt/slides/_rels/slide1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6.xml"/><Relationship Id="rId1" Type="http://schemas.openxmlformats.org/officeDocument/2006/relationships/slideLayout" Target="../slideLayouts/slideLayout9.xml"/><Relationship Id="rId5" Type="http://schemas.openxmlformats.org/officeDocument/2006/relationships/image" Target="../media/image123.jpeg"/><Relationship Id="rId4" Type="http://schemas.openxmlformats.org/officeDocument/2006/relationships/image" Target="../media/image122.png"/></Relationships>
</file>

<file path=ppt/slides/_rels/slide111.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133.png"/><Relationship Id="rId2" Type="http://schemas.openxmlformats.org/officeDocument/2006/relationships/notesSlide" Target="../notesSlides/notesSlide37.xml"/><Relationship Id="rId1" Type="http://schemas.openxmlformats.org/officeDocument/2006/relationships/slideLayout" Target="../slideLayouts/slideLayout9.xml"/><Relationship Id="rId6" Type="http://schemas.openxmlformats.org/officeDocument/2006/relationships/image" Target="../media/image132.jpeg"/><Relationship Id="rId5" Type="http://schemas.openxmlformats.org/officeDocument/2006/relationships/image" Target="../media/image123.jpeg"/><Relationship Id="rId4" Type="http://schemas.openxmlformats.org/officeDocument/2006/relationships/image" Target="../media/image122.png"/></Relationships>
</file>

<file path=ppt/slides/_rels/slide1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8.xml"/><Relationship Id="rId1" Type="http://schemas.openxmlformats.org/officeDocument/2006/relationships/slideLayout" Target="../slideLayouts/slideLayout9.xml"/><Relationship Id="rId6" Type="http://schemas.openxmlformats.org/officeDocument/2006/relationships/image" Target="../media/image132.jpeg"/><Relationship Id="rId5" Type="http://schemas.openxmlformats.org/officeDocument/2006/relationships/image" Target="../media/image123.jpeg"/><Relationship Id="rId4" Type="http://schemas.openxmlformats.org/officeDocument/2006/relationships/image" Target="../media/image122.png"/></Relationships>
</file>

<file path=ppt/slides/_rels/slide113.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14.png"/><Relationship Id="rId2" Type="http://schemas.openxmlformats.org/officeDocument/2006/relationships/notesSlide" Target="../notesSlides/notesSlide39.xml"/><Relationship Id="rId1" Type="http://schemas.openxmlformats.org/officeDocument/2006/relationships/slideLayout" Target="../slideLayouts/slideLayout9.xml"/><Relationship Id="rId6" Type="http://schemas.openxmlformats.org/officeDocument/2006/relationships/image" Target="../media/image124.jpeg"/><Relationship Id="rId5" Type="http://schemas.openxmlformats.org/officeDocument/2006/relationships/image" Target="../media/image123.jpeg"/><Relationship Id="rId4" Type="http://schemas.openxmlformats.org/officeDocument/2006/relationships/image" Target="../media/image122.png"/></Relationships>
</file>

<file path=ppt/slides/_rels/slide114.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notesSlide" Target="../notesSlides/notesSlide40.xml"/><Relationship Id="rId1" Type="http://schemas.openxmlformats.org/officeDocument/2006/relationships/slideLayout" Target="../slideLayouts/slideLayout9.xml"/><Relationship Id="rId5" Type="http://schemas.openxmlformats.org/officeDocument/2006/relationships/image" Target="../media/image5.png"/><Relationship Id="rId4" Type="http://schemas.openxmlformats.org/officeDocument/2006/relationships/image" Target="../media/image135.jpeg"/></Relationships>
</file>

<file path=ppt/slides/_rels/slide115.xml.rels><?xml version="1.0" encoding="UTF-8" standalone="yes"?>
<Relationships xmlns="http://schemas.openxmlformats.org/package/2006/relationships"><Relationship Id="rId3" Type="http://schemas.openxmlformats.org/officeDocument/2006/relationships/image" Target="../media/image135.jpeg"/><Relationship Id="rId2" Type="http://schemas.openxmlformats.org/officeDocument/2006/relationships/notesSlide" Target="../notesSlides/notesSlide41.xml"/><Relationship Id="rId1" Type="http://schemas.openxmlformats.org/officeDocument/2006/relationships/slideLayout" Target="../slideLayouts/slideLayout9.xml"/><Relationship Id="rId5" Type="http://schemas.openxmlformats.org/officeDocument/2006/relationships/image" Target="../media/image5.png"/><Relationship Id="rId4" Type="http://schemas.openxmlformats.org/officeDocument/2006/relationships/image" Target="../media/image136.png"/></Relationships>
</file>

<file path=ppt/slides/_rels/slide116.xml.rels><?xml version="1.0" encoding="UTF-8" standalone="yes"?>
<Relationships xmlns="http://schemas.openxmlformats.org/package/2006/relationships"><Relationship Id="rId3" Type="http://schemas.openxmlformats.org/officeDocument/2006/relationships/image" Target="../media/image137.jpeg"/><Relationship Id="rId2" Type="http://schemas.openxmlformats.org/officeDocument/2006/relationships/notesSlide" Target="../notesSlides/notesSlide42.xml"/><Relationship Id="rId1" Type="http://schemas.openxmlformats.org/officeDocument/2006/relationships/slideLayout" Target="../slideLayouts/slideLayout9.xml"/><Relationship Id="rId6" Type="http://schemas.openxmlformats.org/officeDocument/2006/relationships/image" Target="../media/image139.png"/><Relationship Id="rId5" Type="http://schemas.openxmlformats.org/officeDocument/2006/relationships/image" Target="../media/image5.png"/><Relationship Id="rId4" Type="http://schemas.openxmlformats.org/officeDocument/2006/relationships/image" Target="../media/image138.jpeg"/></Relationships>
</file>

<file path=ppt/slides/_rels/slide117.xml.rels><?xml version="1.0" encoding="UTF-8" standalone="yes"?>
<Relationships xmlns="http://schemas.openxmlformats.org/package/2006/relationships"><Relationship Id="rId3" Type="http://schemas.openxmlformats.org/officeDocument/2006/relationships/image" Target="../media/image137.jpeg"/><Relationship Id="rId2" Type="http://schemas.openxmlformats.org/officeDocument/2006/relationships/notesSlide" Target="../notesSlides/notesSlide43.xml"/><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118.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14.png"/><Relationship Id="rId2" Type="http://schemas.openxmlformats.org/officeDocument/2006/relationships/notesSlide" Target="../notesSlides/notesSlide44.xml"/><Relationship Id="rId1" Type="http://schemas.openxmlformats.org/officeDocument/2006/relationships/slideLayout" Target="../slideLayouts/slideLayout9.xml"/><Relationship Id="rId6" Type="http://schemas.openxmlformats.org/officeDocument/2006/relationships/image" Target="../media/image124.jpeg"/><Relationship Id="rId5" Type="http://schemas.openxmlformats.org/officeDocument/2006/relationships/image" Target="../media/image123.jpeg"/><Relationship Id="rId4" Type="http://schemas.openxmlformats.org/officeDocument/2006/relationships/image" Target="../media/image122.png"/></Relationships>
</file>

<file path=ppt/slides/_rels/slide119.xml.rels><?xml version="1.0" encoding="UTF-8" standalone="yes"?>
<Relationships xmlns="http://schemas.openxmlformats.org/package/2006/relationships"><Relationship Id="rId3" Type="http://schemas.openxmlformats.org/officeDocument/2006/relationships/image" Target="../media/image140.jpeg"/><Relationship Id="rId2" Type="http://schemas.openxmlformats.org/officeDocument/2006/relationships/notesSlide" Target="../notesSlides/notesSlide45.xml"/><Relationship Id="rId1" Type="http://schemas.openxmlformats.org/officeDocument/2006/relationships/slideLayout" Target="../slideLayouts/slideLayout9.xml"/><Relationship Id="rId5" Type="http://schemas.openxmlformats.org/officeDocument/2006/relationships/image" Target="../media/image141.png"/><Relationship Id="rId4" Type="http://schemas.openxmlformats.org/officeDocument/2006/relationships/image" Target="../media/image5.png"/></Relationships>
</file>

<file path=ppt/slides/_rels/slide120.xml.rels><?xml version="1.0" encoding="UTF-8" standalone="yes"?>
<Relationships xmlns="http://schemas.openxmlformats.org/package/2006/relationships"><Relationship Id="rId3" Type="http://schemas.openxmlformats.org/officeDocument/2006/relationships/image" Target="../media/image142.jpeg"/><Relationship Id="rId2" Type="http://schemas.openxmlformats.org/officeDocument/2006/relationships/notesSlide" Target="../notesSlides/notesSlide46.xml"/><Relationship Id="rId1" Type="http://schemas.openxmlformats.org/officeDocument/2006/relationships/slideLayout" Target="../slideLayouts/slideLayout9.xml"/><Relationship Id="rId5" Type="http://schemas.openxmlformats.org/officeDocument/2006/relationships/image" Target="../media/image143.png"/><Relationship Id="rId4" Type="http://schemas.openxmlformats.org/officeDocument/2006/relationships/image" Target="../media/image5.png"/></Relationships>
</file>

<file path=ppt/slides/_rels/slide121.xml.rels><?xml version="1.0" encoding="UTF-8" standalone="yes"?>
<Relationships xmlns="http://schemas.openxmlformats.org/package/2006/relationships"><Relationship Id="rId3" Type="http://schemas.openxmlformats.org/officeDocument/2006/relationships/image" Target="../media/image142.jpeg"/><Relationship Id="rId2" Type="http://schemas.openxmlformats.org/officeDocument/2006/relationships/notesSlide" Target="../notesSlides/notesSlide47.xml"/><Relationship Id="rId1" Type="http://schemas.openxmlformats.org/officeDocument/2006/relationships/slideLayout" Target="../slideLayouts/slideLayout9.xml"/><Relationship Id="rId4" Type="http://schemas.openxmlformats.org/officeDocument/2006/relationships/image" Target="../media/image5.png"/></Relationships>
</file>

<file path=ppt/slides/_rels/slide122.xml.rels><?xml version="1.0" encoding="UTF-8" standalone="yes"?>
<Relationships xmlns="http://schemas.openxmlformats.org/package/2006/relationships"><Relationship Id="rId3" Type="http://schemas.openxmlformats.org/officeDocument/2006/relationships/image" Target="../media/image144.jpeg"/><Relationship Id="rId2" Type="http://schemas.openxmlformats.org/officeDocument/2006/relationships/notesSlide" Target="../notesSlides/notesSlide48.xml"/><Relationship Id="rId1" Type="http://schemas.openxmlformats.org/officeDocument/2006/relationships/slideLayout" Target="../slideLayouts/slideLayout9.xml"/><Relationship Id="rId5" Type="http://schemas.openxmlformats.org/officeDocument/2006/relationships/image" Target="../media/image5.png"/><Relationship Id="rId4" Type="http://schemas.openxmlformats.org/officeDocument/2006/relationships/image" Target="../media/image145.png"/></Relationships>
</file>

<file path=ppt/slides/_rels/slide123.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49.xml"/><Relationship Id="rId1" Type="http://schemas.openxmlformats.org/officeDocument/2006/relationships/slideLayout" Target="../slideLayouts/slideLayout9.xml"/><Relationship Id="rId5" Type="http://schemas.openxmlformats.org/officeDocument/2006/relationships/image" Target="../media/image5.png"/><Relationship Id="rId4" Type="http://schemas.openxmlformats.org/officeDocument/2006/relationships/image" Target="../media/image144.jpeg"/></Relationships>
</file>

<file path=ppt/slides/_rels/slide124.xml.rels><?xml version="1.0" encoding="UTF-8" standalone="yes"?>
<Relationships xmlns="http://schemas.openxmlformats.org/package/2006/relationships"><Relationship Id="rId3" Type="http://schemas.openxmlformats.org/officeDocument/2006/relationships/image" Target="../media/image147.jpeg"/><Relationship Id="rId2" Type="http://schemas.openxmlformats.org/officeDocument/2006/relationships/notesSlide" Target="../notesSlides/notesSlide50.xml"/><Relationship Id="rId1" Type="http://schemas.openxmlformats.org/officeDocument/2006/relationships/slideLayout" Target="../slideLayouts/slideLayout9.xml"/><Relationship Id="rId5" Type="http://schemas.openxmlformats.org/officeDocument/2006/relationships/image" Target="../media/image148.png"/><Relationship Id="rId4" Type="http://schemas.openxmlformats.org/officeDocument/2006/relationships/image" Target="../media/image5.png"/></Relationships>
</file>

<file path=ppt/slides/_rels/slide125.xml.rels><?xml version="1.0" encoding="UTF-8" standalone="yes"?>
<Relationships xmlns="http://schemas.openxmlformats.org/package/2006/relationships"><Relationship Id="rId3" Type="http://schemas.openxmlformats.org/officeDocument/2006/relationships/image" Target="../media/image149.jpeg"/><Relationship Id="rId2" Type="http://schemas.openxmlformats.org/officeDocument/2006/relationships/notesSlide" Target="../notesSlides/notesSlide51.xml"/><Relationship Id="rId1" Type="http://schemas.openxmlformats.org/officeDocument/2006/relationships/slideLayout" Target="../slideLayouts/slideLayout9.xml"/><Relationship Id="rId4" Type="http://schemas.openxmlformats.org/officeDocument/2006/relationships/image" Target="../media/image5.png"/></Relationships>
</file>

<file path=ppt/slides/_rels/slide12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50.jpeg"/><Relationship Id="rId1" Type="http://schemas.openxmlformats.org/officeDocument/2006/relationships/slideLayout" Target="../slideLayouts/slideLayout9.xml"/></Relationships>
</file>

<file path=ppt/slides/_rels/slide12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51.jpeg"/><Relationship Id="rId1" Type="http://schemas.openxmlformats.org/officeDocument/2006/relationships/slideLayout" Target="../slideLayouts/slideLayout5.xml"/><Relationship Id="rId4" Type="http://schemas.openxmlformats.org/officeDocument/2006/relationships/image" Target="../media/image7.jpeg"/></Relationships>
</file>

<file path=ppt/slides/_rels/slide128.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notesSlide" Target="../notesSlides/notesSlide52.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29.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notesSlide" Target="../notesSlides/notesSlide53.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30.xml.rels><?xml version="1.0" encoding="UTF-8" standalone="yes"?>
<Relationships xmlns="http://schemas.openxmlformats.org/package/2006/relationships"><Relationship Id="rId3" Type="http://schemas.openxmlformats.org/officeDocument/2006/relationships/image" Target="../media/image152.png"/><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3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chart" Target="../charts/chart20.xml"/></Relationships>
</file>

<file path=ppt/slides/_rels/slide132.xml.rels><?xml version="1.0" encoding="UTF-8" standalone="yes"?>
<Relationships xmlns="http://schemas.openxmlformats.org/package/2006/relationships"><Relationship Id="rId3" Type="http://schemas.openxmlformats.org/officeDocument/2006/relationships/chart" Target="../charts/chart21.xml"/><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3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chart" Target="../charts/chart22.xml"/></Relationships>
</file>

<file path=ppt/slides/_rels/slide13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58.xml"/><Relationship Id="rId1" Type="http://schemas.openxmlformats.org/officeDocument/2006/relationships/slideLayout" Target="../slideLayouts/slideLayout2.xml"/><Relationship Id="rId4" Type="http://schemas.openxmlformats.org/officeDocument/2006/relationships/chart" Target="../charts/chart23.xml"/></Relationships>
</file>

<file path=ppt/slides/_rels/slide13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59.xml"/><Relationship Id="rId1" Type="http://schemas.openxmlformats.org/officeDocument/2006/relationships/slideLayout" Target="../slideLayouts/slideLayout2.xml"/><Relationship Id="rId4" Type="http://schemas.openxmlformats.org/officeDocument/2006/relationships/chart" Target="../charts/chart24.xml"/></Relationships>
</file>

<file path=ppt/slides/_rels/slide136.xml.rels><?xml version="1.0" encoding="UTF-8" standalone="yes"?>
<Relationships xmlns="http://schemas.openxmlformats.org/package/2006/relationships"><Relationship Id="rId3" Type="http://schemas.openxmlformats.org/officeDocument/2006/relationships/image" Target="../media/image153.emf"/><Relationship Id="rId2" Type="http://schemas.openxmlformats.org/officeDocument/2006/relationships/notesSlide" Target="../notesSlides/notesSlide60.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3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61.xml"/><Relationship Id="rId1" Type="http://schemas.openxmlformats.org/officeDocument/2006/relationships/slideLayout" Target="../slideLayouts/slideLayout2.xml"/><Relationship Id="rId4" Type="http://schemas.openxmlformats.org/officeDocument/2006/relationships/chart" Target="../charts/chart25.xml"/></Relationships>
</file>

<file path=ppt/slides/_rels/slide13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62.xml"/><Relationship Id="rId1" Type="http://schemas.openxmlformats.org/officeDocument/2006/relationships/slideLayout" Target="../slideLayouts/slideLayout2.xml"/><Relationship Id="rId4" Type="http://schemas.openxmlformats.org/officeDocument/2006/relationships/image" Target="../media/image154.png"/></Relationships>
</file>

<file path=ppt/slides/_rels/slide13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63.xml"/><Relationship Id="rId1" Type="http://schemas.openxmlformats.org/officeDocument/2006/relationships/slideLayout" Target="../slideLayouts/slideLayout2.xml"/><Relationship Id="rId4" Type="http://schemas.openxmlformats.org/officeDocument/2006/relationships/image" Target="../media/image155.png"/></Relationships>
</file>

<file path=ppt/slides/_rels/slide14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64.xml"/><Relationship Id="rId1" Type="http://schemas.openxmlformats.org/officeDocument/2006/relationships/slideLayout" Target="../slideLayouts/slideLayout2.xml"/><Relationship Id="rId6" Type="http://schemas.openxmlformats.org/officeDocument/2006/relationships/image" Target="../media/image157.png"/><Relationship Id="rId5" Type="http://schemas.openxmlformats.org/officeDocument/2006/relationships/image" Target="../media/image156.png"/><Relationship Id="rId4" Type="http://schemas.openxmlformats.org/officeDocument/2006/relationships/chart" Target="../charts/chart26.xml"/></Relationships>
</file>

<file path=ppt/slides/_rels/slide14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65.xml"/><Relationship Id="rId1" Type="http://schemas.openxmlformats.org/officeDocument/2006/relationships/slideLayout" Target="../slideLayouts/slideLayout2.xml"/><Relationship Id="rId4" Type="http://schemas.openxmlformats.org/officeDocument/2006/relationships/chart" Target="../charts/chart27.xml"/></Relationships>
</file>

<file path=ppt/slides/_rels/slide142.xml.rels><?xml version="1.0" encoding="UTF-8" standalone="yes"?>
<Relationships xmlns="http://schemas.openxmlformats.org/package/2006/relationships"><Relationship Id="rId8" Type="http://schemas.openxmlformats.org/officeDocument/2006/relationships/tags" Target="../tags/tag8.xml"/><Relationship Id="rId13" Type="http://schemas.openxmlformats.org/officeDocument/2006/relationships/tags" Target="../tags/tag13.xml"/><Relationship Id="rId18" Type="http://schemas.openxmlformats.org/officeDocument/2006/relationships/chart" Target="../charts/chart28.xml"/><Relationship Id="rId3" Type="http://schemas.openxmlformats.org/officeDocument/2006/relationships/tags" Target="../tags/tag3.xml"/><Relationship Id="rId7" Type="http://schemas.openxmlformats.org/officeDocument/2006/relationships/tags" Target="../tags/tag7.xml"/><Relationship Id="rId12" Type="http://schemas.openxmlformats.org/officeDocument/2006/relationships/tags" Target="../tags/tag12.xml"/><Relationship Id="rId17" Type="http://schemas.openxmlformats.org/officeDocument/2006/relationships/image" Target="../media/image14.png"/><Relationship Id="rId2" Type="http://schemas.openxmlformats.org/officeDocument/2006/relationships/tags" Target="../tags/tag2.xml"/><Relationship Id="rId16" Type="http://schemas.openxmlformats.org/officeDocument/2006/relationships/notesSlide" Target="../notesSlides/notesSlide66.xml"/><Relationship Id="rId20" Type="http://schemas.openxmlformats.org/officeDocument/2006/relationships/chart" Target="../charts/chart30.xml"/><Relationship Id="rId1" Type="http://schemas.openxmlformats.org/officeDocument/2006/relationships/tags" Target="../tags/tag1.xml"/><Relationship Id="rId6" Type="http://schemas.openxmlformats.org/officeDocument/2006/relationships/tags" Target="../tags/tag6.xml"/><Relationship Id="rId11" Type="http://schemas.openxmlformats.org/officeDocument/2006/relationships/tags" Target="../tags/tag11.xml"/><Relationship Id="rId5" Type="http://schemas.openxmlformats.org/officeDocument/2006/relationships/tags" Target="../tags/tag5.xml"/><Relationship Id="rId15" Type="http://schemas.openxmlformats.org/officeDocument/2006/relationships/slideLayout" Target="../slideLayouts/slideLayout2.xml"/><Relationship Id="rId10" Type="http://schemas.openxmlformats.org/officeDocument/2006/relationships/tags" Target="../tags/tag10.xml"/><Relationship Id="rId19" Type="http://schemas.openxmlformats.org/officeDocument/2006/relationships/chart" Target="../charts/chart29.xml"/><Relationship Id="rId4" Type="http://schemas.openxmlformats.org/officeDocument/2006/relationships/tags" Target="../tags/tag4.xml"/><Relationship Id="rId9" Type="http://schemas.openxmlformats.org/officeDocument/2006/relationships/tags" Target="../tags/tag9.xml"/><Relationship Id="rId14" Type="http://schemas.openxmlformats.org/officeDocument/2006/relationships/tags" Target="../tags/tag14.xml"/></Relationships>
</file>

<file path=ppt/slides/_rels/slide14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67.xml"/><Relationship Id="rId1" Type="http://schemas.openxmlformats.org/officeDocument/2006/relationships/slideLayout" Target="../slideLayouts/slideLayout2.xml"/><Relationship Id="rId4" Type="http://schemas.openxmlformats.org/officeDocument/2006/relationships/image" Target="../media/image156.jpeg"/></Relationships>
</file>

<file path=ppt/slides/_rels/slide144.xml.rels><?xml version="1.0" encoding="UTF-8" standalone="yes"?>
<Relationships xmlns="http://schemas.openxmlformats.org/package/2006/relationships"><Relationship Id="rId3" Type="http://schemas.openxmlformats.org/officeDocument/2006/relationships/image" Target="../media/image158.png"/><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3" Type="http://schemas.openxmlformats.org/officeDocument/2006/relationships/image" Target="../media/image159.png"/><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8" Type="http://schemas.microsoft.com/office/2007/relationships/hdphoto" Target="../media/hdphoto2.wdp"/><Relationship Id="rId3" Type="http://schemas.openxmlformats.org/officeDocument/2006/relationships/image" Target="../media/image14.png"/><Relationship Id="rId7" Type="http://schemas.openxmlformats.org/officeDocument/2006/relationships/image" Target="../media/image162.png"/><Relationship Id="rId2" Type="http://schemas.openxmlformats.org/officeDocument/2006/relationships/notesSlide" Target="../notesSlides/notesSlide70.xml"/><Relationship Id="rId1" Type="http://schemas.openxmlformats.org/officeDocument/2006/relationships/slideLayout" Target="../slideLayouts/slideLayout2.xml"/><Relationship Id="rId6" Type="http://schemas.microsoft.com/office/2007/relationships/hdphoto" Target="../media/hdphoto1.wdp"/><Relationship Id="rId5" Type="http://schemas.openxmlformats.org/officeDocument/2006/relationships/image" Target="../media/image161.png"/><Relationship Id="rId10" Type="http://schemas.microsoft.com/office/2007/relationships/hdphoto" Target="../media/hdphoto3.wdp"/><Relationship Id="rId4" Type="http://schemas.openxmlformats.org/officeDocument/2006/relationships/image" Target="../media/image160.jpeg"/><Relationship Id="rId9" Type="http://schemas.openxmlformats.org/officeDocument/2006/relationships/image" Target="../media/image163.png"/></Relationships>
</file>

<file path=ppt/slides/_rels/slide14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71.xml"/><Relationship Id="rId1" Type="http://schemas.openxmlformats.org/officeDocument/2006/relationships/slideLayout" Target="../slideLayouts/slideLayout2.xml"/><Relationship Id="rId4" Type="http://schemas.openxmlformats.org/officeDocument/2006/relationships/image" Target="../media/image164.png"/></Relationships>
</file>

<file path=ppt/slides/_rels/slide148.xml.rels><?xml version="1.0" encoding="UTF-8" standalone="yes"?>
<Relationships xmlns="http://schemas.openxmlformats.org/package/2006/relationships"><Relationship Id="rId3" Type="http://schemas.openxmlformats.org/officeDocument/2006/relationships/chart" Target="../charts/chart31.xml"/><Relationship Id="rId2" Type="http://schemas.openxmlformats.org/officeDocument/2006/relationships/notesSlide" Target="../notesSlides/notesSlide72.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4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73.xml"/><Relationship Id="rId1" Type="http://schemas.openxmlformats.org/officeDocument/2006/relationships/slideLayout" Target="../slideLayouts/slideLayout2.xml"/><Relationship Id="rId4" Type="http://schemas.openxmlformats.org/officeDocument/2006/relationships/image" Target="../media/image165.jpeg"/></Relationships>
</file>

<file path=ppt/slides/_rels/slide15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3" Type="http://schemas.openxmlformats.org/officeDocument/2006/relationships/chart" Target="../charts/chart32.xml"/><Relationship Id="rId2" Type="http://schemas.openxmlformats.org/officeDocument/2006/relationships/notesSlide" Target="../notesSlides/notesSlide75.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52.xml.rels><?xml version="1.0" encoding="UTF-8" standalone="yes"?>
<Relationships xmlns="http://schemas.openxmlformats.org/package/2006/relationships"><Relationship Id="rId3" Type="http://schemas.openxmlformats.org/officeDocument/2006/relationships/chart" Target="../charts/chart33.xml"/><Relationship Id="rId2" Type="http://schemas.openxmlformats.org/officeDocument/2006/relationships/notesSlide" Target="../notesSlides/notesSlide76.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5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77.xml"/><Relationship Id="rId1" Type="http://schemas.openxmlformats.org/officeDocument/2006/relationships/slideLayout" Target="../slideLayouts/slideLayout2.xml"/><Relationship Id="rId5" Type="http://schemas.openxmlformats.org/officeDocument/2006/relationships/image" Target="../media/image167.png"/><Relationship Id="rId4" Type="http://schemas.openxmlformats.org/officeDocument/2006/relationships/image" Target="../media/image166.png"/></Relationships>
</file>

<file path=ppt/slides/_rels/slide15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78.xml"/><Relationship Id="rId1" Type="http://schemas.openxmlformats.org/officeDocument/2006/relationships/slideLayout" Target="../slideLayouts/slideLayout2.xml"/><Relationship Id="rId4" Type="http://schemas.openxmlformats.org/officeDocument/2006/relationships/image" Target="../media/image168.png"/></Relationships>
</file>

<file path=ppt/slides/_rels/slide155.xml.rels><?xml version="1.0" encoding="UTF-8" standalone="yes"?>
<Relationships xmlns="http://schemas.openxmlformats.org/package/2006/relationships"><Relationship Id="rId3" Type="http://schemas.openxmlformats.org/officeDocument/2006/relationships/image" Target="../media/image169.png"/><Relationship Id="rId2" Type="http://schemas.openxmlformats.org/officeDocument/2006/relationships/notesSlide" Target="../notesSlides/notesSlide79.xml"/><Relationship Id="rId1" Type="http://schemas.openxmlformats.org/officeDocument/2006/relationships/slideLayout" Target="../slideLayouts/slideLayout2.xml"/><Relationship Id="rId5" Type="http://schemas.openxmlformats.org/officeDocument/2006/relationships/image" Target="../media/image170.png"/><Relationship Id="rId4" Type="http://schemas.openxmlformats.org/officeDocument/2006/relationships/image" Target="../media/image14.png"/></Relationships>
</file>

<file path=ppt/slides/_rels/slide156.xml.rels><?xml version="1.0" encoding="UTF-8" standalone="yes"?>
<Relationships xmlns="http://schemas.openxmlformats.org/package/2006/relationships"><Relationship Id="rId8" Type="http://schemas.openxmlformats.org/officeDocument/2006/relationships/chart" Target="../charts/chart35.xml"/><Relationship Id="rId3" Type="http://schemas.openxmlformats.org/officeDocument/2006/relationships/notesSlide" Target="../notesSlides/notesSlide80.xml"/><Relationship Id="rId7" Type="http://schemas.openxmlformats.org/officeDocument/2006/relationships/chart" Target="../charts/chart34.xml"/><Relationship Id="rId12" Type="http://schemas.openxmlformats.org/officeDocument/2006/relationships/image" Target="../media/image174.png"/><Relationship Id="rId2" Type="http://schemas.openxmlformats.org/officeDocument/2006/relationships/slideLayout" Target="../slideLayouts/slideLayout1.xml"/><Relationship Id="rId1" Type="http://schemas.openxmlformats.org/officeDocument/2006/relationships/tags" Target="../tags/tag15.xml"/><Relationship Id="rId6" Type="http://schemas.openxmlformats.org/officeDocument/2006/relationships/image" Target="../media/image172.emf"/><Relationship Id="rId11" Type="http://schemas.openxmlformats.org/officeDocument/2006/relationships/image" Target="../media/image173.png"/><Relationship Id="rId5" Type="http://schemas.openxmlformats.org/officeDocument/2006/relationships/oleObject" Target="../embeddings/oleObject1.bin"/><Relationship Id="rId10" Type="http://schemas.openxmlformats.org/officeDocument/2006/relationships/chart" Target="../charts/chart37.xml"/><Relationship Id="rId4" Type="http://schemas.openxmlformats.org/officeDocument/2006/relationships/image" Target="../media/image171.jpeg"/><Relationship Id="rId9" Type="http://schemas.openxmlformats.org/officeDocument/2006/relationships/chart" Target="../charts/chart36.xml"/></Relationships>
</file>

<file path=ppt/slides/_rels/slide157.xml.rels><?xml version="1.0" encoding="UTF-8" standalone="yes"?>
<Relationships xmlns="http://schemas.openxmlformats.org/package/2006/relationships"><Relationship Id="rId8" Type="http://schemas.openxmlformats.org/officeDocument/2006/relationships/image" Target="../media/image181.png"/><Relationship Id="rId13" Type="http://schemas.openxmlformats.org/officeDocument/2006/relationships/image" Target="../media/image186.png"/><Relationship Id="rId18" Type="http://schemas.openxmlformats.org/officeDocument/2006/relationships/image" Target="../media/image191.png"/><Relationship Id="rId26" Type="http://schemas.openxmlformats.org/officeDocument/2006/relationships/image" Target="../media/image199.png"/><Relationship Id="rId3" Type="http://schemas.openxmlformats.org/officeDocument/2006/relationships/image" Target="../media/image176.jpg"/><Relationship Id="rId21" Type="http://schemas.openxmlformats.org/officeDocument/2006/relationships/image" Target="../media/image194.png"/><Relationship Id="rId7" Type="http://schemas.openxmlformats.org/officeDocument/2006/relationships/image" Target="../media/image180.png"/><Relationship Id="rId12" Type="http://schemas.openxmlformats.org/officeDocument/2006/relationships/image" Target="../media/image185.png"/><Relationship Id="rId17" Type="http://schemas.openxmlformats.org/officeDocument/2006/relationships/image" Target="../media/image190.png"/><Relationship Id="rId25" Type="http://schemas.openxmlformats.org/officeDocument/2006/relationships/image" Target="../media/image198.png"/><Relationship Id="rId2" Type="http://schemas.openxmlformats.org/officeDocument/2006/relationships/image" Target="../media/image175.jpg"/><Relationship Id="rId16" Type="http://schemas.openxmlformats.org/officeDocument/2006/relationships/image" Target="../media/image189.png"/><Relationship Id="rId20" Type="http://schemas.openxmlformats.org/officeDocument/2006/relationships/image" Target="../media/image193.png"/><Relationship Id="rId1" Type="http://schemas.openxmlformats.org/officeDocument/2006/relationships/slideLayout" Target="../slideLayouts/slideLayout6.xml"/><Relationship Id="rId6" Type="http://schemas.openxmlformats.org/officeDocument/2006/relationships/image" Target="../media/image179.png"/><Relationship Id="rId11" Type="http://schemas.openxmlformats.org/officeDocument/2006/relationships/image" Target="../media/image184.png"/><Relationship Id="rId24" Type="http://schemas.openxmlformats.org/officeDocument/2006/relationships/image" Target="../media/image197.png"/><Relationship Id="rId5" Type="http://schemas.openxmlformats.org/officeDocument/2006/relationships/image" Target="../media/image178.png"/><Relationship Id="rId15" Type="http://schemas.openxmlformats.org/officeDocument/2006/relationships/image" Target="../media/image188.png"/><Relationship Id="rId23" Type="http://schemas.openxmlformats.org/officeDocument/2006/relationships/image" Target="../media/image196.png"/><Relationship Id="rId10" Type="http://schemas.openxmlformats.org/officeDocument/2006/relationships/image" Target="../media/image183.png"/><Relationship Id="rId19" Type="http://schemas.openxmlformats.org/officeDocument/2006/relationships/image" Target="../media/image192.png"/><Relationship Id="rId4" Type="http://schemas.openxmlformats.org/officeDocument/2006/relationships/image" Target="../media/image177.jpg"/><Relationship Id="rId9" Type="http://schemas.openxmlformats.org/officeDocument/2006/relationships/image" Target="../media/image182.png"/><Relationship Id="rId14" Type="http://schemas.openxmlformats.org/officeDocument/2006/relationships/image" Target="../media/image187.png"/><Relationship Id="rId22" Type="http://schemas.openxmlformats.org/officeDocument/2006/relationships/image" Target="../media/image195.png"/><Relationship Id="rId27" Type="http://schemas.openxmlformats.org/officeDocument/2006/relationships/image" Target="../media/image14.png"/></Relationships>
</file>

<file path=ppt/slides/_rels/slide158.xml.rels><?xml version="1.0" encoding="UTF-8" standalone="yes"?>
<Relationships xmlns="http://schemas.openxmlformats.org/package/2006/relationships"><Relationship Id="rId3" Type="http://schemas.openxmlformats.org/officeDocument/2006/relationships/image" Target="../media/image201.png"/><Relationship Id="rId7" Type="http://schemas.openxmlformats.org/officeDocument/2006/relationships/image" Target="../media/image14.pn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image" Target="../media/image204.svg"/><Relationship Id="rId5" Type="http://schemas.openxmlformats.org/officeDocument/2006/relationships/image" Target="../media/image203.png"/><Relationship Id="rId4" Type="http://schemas.openxmlformats.org/officeDocument/2006/relationships/image" Target="../media/image202.jpg"/></Relationships>
</file>

<file path=ppt/slides/_rels/slide159.xml.rels><?xml version="1.0" encoding="UTF-8" standalone="yes"?>
<Relationships xmlns="http://schemas.openxmlformats.org/package/2006/relationships"><Relationship Id="rId3" Type="http://schemas.openxmlformats.org/officeDocument/2006/relationships/image" Target="../media/image205.pn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image" Target="../media/image14.png"/><Relationship Id="rId5" Type="http://schemas.openxmlformats.org/officeDocument/2006/relationships/image" Target="../media/image204.svg"/><Relationship Id="rId4" Type="http://schemas.openxmlformats.org/officeDocument/2006/relationships/image" Target="../media/image203.png"/></Relationships>
</file>

<file path=ppt/slides/_rels/slide160.xml.rels><?xml version="1.0" encoding="UTF-8" standalone="yes"?>
<Relationships xmlns="http://schemas.openxmlformats.org/package/2006/relationships"><Relationship Id="rId3" Type="http://schemas.openxmlformats.org/officeDocument/2006/relationships/image" Target="../media/image206.png"/><Relationship Id="rId7" Type="http://schemas.openxmlformats.org/officeDocument/2006/relationships/image" Target="../media/image204.svg"/><Relationship Id="rId2" Type="http://schemas.openxmlformats.org/officeDocument/2006/relationships/image" Target="../media/image200.png"/><Relationship Id="rId1" Type="http://schemas.openxmlformats.org/officeDocument/2006/relationships/slideLayout" Target="../slideLayouts/slideLayout9.xml"/><Relationship Id="rId6" Type="http://schemas.openxmlformats.org/officeDocument/2006/relationships/image" Target="../media/image203.png"/><Relationship Id="rId5" Type="http://schemas.openxmlformats.org/officeDocument/2006/relationships/image" Target="../media/image208.png"/><Relationship Id="rId4" Type="http://schemas.openxmlformats.org/officeDocument/2006/relationships/image" Target="../media/image207.jpg"/></Relationships>
</file>

<file path=ppt/slides/_rels/slide161.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image" Target="../media/image200.png"/><Relationship Id="rId1" Type="http://schemas.openxmlformats.org/officeDocument/2006/relationships/slideLayout" Target="../slideLayouts/slideLayout6.xml"/><Relationship Id="rId4" Type="http://schemas.openxmlformats.org/officeDocument/2006/relationships/image" Target="../media/image204.svg"/></Relationships>
</file>

<file path=ppt/slides/_rels/slide162.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image" Target="../media/image200.png"/><Relationship Id="rId1" Type="http://schemas.openxmlformats.org/officeDocument/2006/relationships/slideLayout" Target="../slideLayouts/slideLayout6.xml"/><Relationship Id="rId4" Type="http://schemas.openxmlformats.org/officeDocument/2006/relationships/image" Target="../media/image204.svg"/></Relationships>
</file>

<file path=ppt/slides/_rels/slide163.xml.rels><?xml version="1.0" encoding="UTF-8" standalone="yes"?>
<Relationships xmlns="http://schemas.openxmlformats.org/package/2006/relationships"><Relationship Id="rId8" Type="http://schemas.openxmlformats.org/officeDocument/2006/relationships/image" Target="../media/image214.png"/><Relationship Id="rId3" Type="http://schemas.openxmlformats.org/officeDocument/2006/relationships/image" Target="../media/image209.jpg"/><Relationship Id="rId7" Type="http://schemas.openxmlformats.org/officeDocument/2006/relationships/image" Target="../media/image213.jpg"/><Relationship Id="rId2" Type="http://schemas.openxmlformats.org/officeDocument/2006/relationships/notesSlide" Target="../notesSlides/notesSlide81.xml"/><Relationship Id="rId1" Type="http://schemas.openxmlformats.org/officeDocument/2006/relationships/slideLayout" Target="../slideLayouts/slideLayout9.xml"/><Relationship Id="rId6" Type="http://schemas.openxmlformats.org/officeDocument/2006/relationships/image" Target="../media/image212.jpg"/><Relationship Id="rId11" Type="http://schemas.openxmlformats.org/officeDocument/2006/relationships/image" Target="../media/image14.png"/><Relationship Id="rId5" Type="http://schemas.openxmlformats.org/officeDocument/2006/relationships/image" Target="../media/image211.png"/><Relationship Id="rId10" Type="http://schemas.openxmlformats.org/officeDocument/2006/relationships/image" Target="../media/image208.png"/><Relationship Id="rId4" Type="http://schemas.openxmlformats.org/officeDocument/2006/relationships/image" Target="../media/image210.jpg"/><Relationship Id="rId9" Type="http://schemas.openxmlformats.org/officeDocument/2006/relationships/image" Target="../media/image215.svg"/></Relationships>
</file>

<file path=ppt/slides/_rels/slide164.xml.rels><?xml version="1.0" encoding="UTF-8" standalone="yes"?>
<Relationships xmlns="http://schemas.openxmlformats.org/package/2006/relationships"><Relationship Id="rId8" Type="http://schemas.openxmlformats.org/officeDocument/2006/relationships/image" Target="../media/image204.svg"/><Relationship Id="rId3" Type="http://schemas.openxmlformats.org/officeDocument/2006/relationships/image" Target="../media/image216.png"/><Relationship Id="rId7" Type="http://schemas.openxmlformats.org/officeDocument/2006/relationships/image" Target="../media/image203.pn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chart" Target="../charts/chart38.xml"/><Relationship Id="rId5" Type="http://schemas.openxmlformats.org/officeDocument/2006/relationships/image" Target="../media/image218.png"/><Relationship Id="rId4" Type="http://schemas.openxmlformats.org/officeDocument/2006/relationships/image" Target="../media/image217.png"/><Relationship Id="rId9" Type="http://schemas.openxmlformats.org/officeDocument/2006/relationships/image" Target="../media/image14.png"/></Relationships>
</file>

<file path=ppt/slides/_rels/slide165.xml.rels><?xml version="1.0" encoding="UTF-8" standalone="yes"?>
<Relationships xmlns="http://schemas.openxmlformats.org/package/2006/relationships"><Relationship Id="rId8" Type="http://schemas.openxmlformats.org/officeDocument/2006/relationships/image" Target="../media/image204.svg"/><Relationship Id="rId3" Type="http://schemas.openxmlformats.org/officeDocument/2006/relationships/image" Target="../media/image216.png"/><Relationship Id="rId7" Type="http://schemas.openxmlformats.org/officeDocument/2006/relationships/image" Target="../media/image203.pn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image" Target="../media/image219.png"/><Relationship Id="rId5" Type="http://schemas.openxmlformats.org/officeDocument/2006/relationships/image" Target="../media/image218.png"/><Relationship Id="rId10" Type="http://schemas.openxmlformats.org/officeDocument/2006/relationships/image" Target="../media/image14.png"/><Relationship Id="rId4" Type="http://schemas.openxmlformats.org/officeDocument/2006/relationships/image" Target="../media/image217.png"/><Relationship Id="rId9" Type="http://schemas.openxmlformats.org/officeDocument/2006/relationships/image" Target="../media/image220.png"/></Relationships>
</file>

<file path=ppt/slides/_rels/slide166.xml.rels><?xml version="1.0" encoding="UTF-8" standalone="yes"?>
<Relationships xmlns="http://schemas.openxmlformats.org/package/2006/relationships"><Relationship Id="rId3" Type="http://schemas.openxmlformats.org/officeDocument/2006/relationships/image" Target="../media/image221.png"/><Relationship Id="rId7" Type="http://schemas.openxmlformats.org/officeDocument/2006/relationships/image" Target="../media/image14.pn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image" Target="../media/image215.svg"/><Relationship Id="rId5" Type="http://schemas.openxmlformats.org/officeDocument/2006/relationships/image" Target="../media/image214.png"/><Relationship Id="rId4" Type="http://schemas.openxmlformats.org/officeDocument/2006/relationships/image" Target="../media/image222.jpg"/></Relationships>
</file>

<file path=ppt/slides/_rels/slide167.xml.rels><?xml version="1.0" encoding="UTF-8" standalone="yes"?>
<Relationships xmlns="http://schemas.openxmlformats.org/package/2006/relationships"><Relationship Id="rId8" Type="http://schemas.openxmlformats.org/officeDocument/2006/relationships/image" Target="../media/image228.svg"/><Relationship Id="rId3" Type="http://schemas.openxmlformats.org/officeDocument/2006/relationships/image" Target="../media/image223.png"/><Relationship Id="rId7" Type="http://schemas.openxmlformats.org/officeDocument/2006/relationships/image" Target="../media/image227.pn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image" Target="../media/image226.png"/><Relationship Id="rId11" Type="http://schemas.openxmlformats.org/officeDocument/2006/relationships/image" Target="../media/image14.png"/><Relationship Id="rId5" Type="http://schemas.openxmlformats.org/officeDocument/2006/relationships/image" Target="../media/image225.png"/><Relationship Id="rId10" Type="http://schemas.openxmlformats.org/officeDocument/2006/relationships/image" Target="../media/image230.png"/><Relationship Id="rId4" Type="http://schemas.openxmlformats.org/officeDocument/2006/relationships/image" Target="../media/image224.png"/><Relationship Id="rId9" Type="http://schemas.openxmlformats.org/officeDocument/2006/relationships/image" Target="../media/image229.png"/></Relationships>
</file>

<file path=ppt/slides/_rels/slide168.xml.rels><?xml version="1.0" encoding="UTF-8" standalone="yes"?>
<Relationships xmlns="http://schemas.openxmlformats.org/package/2006/relationships"><Relationship Id="rId8" Type="http://schemas.openxmlformats.org/officeDocument/2006/relationships/image" Target="../media/image219.png"/><Relationship Id="rId3" Type="http://schemas.openxmlformats.org/officeDocument/2006/relationships/image" Target="../media/image203.png"/><Relationship Id="rId7" Type="http://schemas.openxmlformats.org/officeDocument/2006/relationships/image" Target="../media/image208.pn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image" Target="../media/image232.svg"/><Relationship Id="rId5" Type="http://schemas.openxmlformats.org/officeDocument/2006/relationships/image" Target="../media/image231.png"/><Relationship Id="rId4" Type="http://schemas.openxmlformats.org/officeDocument/2006/relationships/image" Target="../media/image204.svg"/><Relationship Id="rId9" Type="http://schemas.openxmlformats.org/officeDocument/2006/relationships/image" Target="../media/image14.png"/></Relationships>
</file>

<file path=ppt/slides/_rels/slide169.xml.rels><?xml version="1.0" encoding="UTF-8" standalone="yes"?>
<Relationships xmlns="http://schemas.openxmlformats.org/package/2006/relationships"><Relationship Id="rId8" Type="http://schemas.openxmlformats.org/officeDocument/2006/relationships/image" Target="../media/image235.png"/><Relationship Id="rId13" Type="http://schemas.openxmlformats.org/officeDocument/2006/relationships/image" Target="../media/image240.svg"/><Relationship Id="rId3" Type="http://schemas.openxmlformats.org/officeDocument/2006/relationships/image" Target="../media/image203.png"/><Relationship Id="rId7" Type="http://schemas.openxmlformats.org/officeDocument/2006/relationships/image" Target="../media/image234.svg"/><Relationship Id="rId12" Type="http://schemas.openxmlformats.org/officeDocument/2006/relationships/image" Target="../media/image239.png"/><Relationship Id="rId2" Type="http://schemas.openxmlformats.org/officeDocument/2006/relationships/image" Target="../media/image200.png"/><Relationship Id="rId16" Type="http://schemas.openxmlformats.org/officeDocument/2006/relationships/image" Target="../media/image14.png"/><Relationship Id="rId1" Type="http://schemas.openxmlformats.org/officeDocument/2006/relationships/slideLayout" Target="../slideLayouts/slideLayout11.xml"/><Relationship Id="rId6" Type="http://schemas.openxmlformats.org/officeDocument/2006/relationships/image" Target="../media/image233.png"/><Relationship Id="rId11" Type="http://schemas.openxmlformats.org/officeDocument/2006/relationships/image" Target="../media/image238.svg"/><Relationship Id="rId5" Type="http://schemas.openxmlformats.org/officeDocument/2006/relationships/image" Target="../media/image208.png"/><Relationship Id="rId15" Type="http://schemas.openxmlformats.org/officeDocument/2006/relationships/image" Target="../media/image242.svg"/><Relationship Id="rId10" Type="http://schemas.openxmlformats.org/officeDocument/2006/relationships/image" Target="../media/image237.png"/><Relationship Id="rId4" Type="http://schemas.openxmlformats.org/officeDocument/2006/relationships/image" Target="../media/image204.svg"/><Relationship Id="rId9" Type="http://schemas.openxmlformats.org/officeDocument/2006/relationships/image" Target="../media/image236.svg"/><Relationship Id="rId14" Type="http://schemas.openxmlformats.org/officeDocument/2006/relationships/image" Target="../media/image241.png"/></Relationships>
</file>

<file path=ppt/slides/_rels/slide170.xml.rels><?xml version="1.0" encoding="UTF-8" standalone="yes"?>
<Relationships xmlns="http://schemas.openxmlformats.org/package/2006/relationships"><Relationship Id="rId3" Type="http://schemas.openxmlformats.org/officeDocument/2006/relationships/image" Target="../media/image243.pn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image" Target="../media/image204.svg"/><Relationship Id="rId5" Type="http://schemas.openxmlformats.org/officeDocument/2006/relationships/image" Target="../media/image203.png"/><Relationship Id="rId4" Type="http://schemas.openxmlformats.org/officeDocument/2006/relationships/image" Target="../media/image244.svg"/></Relationships>
</file>

<file path=ppt/slides/_rels/slide171.xml.rels><?xml version="1.0" encoding="UTF-8" standalone="yes"?>
<Relationships xmlns="http://schemas.openxmlformats.org/package/2006/relationships"><Relationship Id="rId8" Type="http://schemas.openxmlformats.org/officeDocument/2006/relationships/image" Target="../media/image250.svg"/><Relationship Id="rId3" Type="http://schemas.openxmlformats.org/officeDocument/2006/relationships/image" Target="../media/image245.png"/><Relationship Id="rId7" Type="http://schemas.openxmlformats.org/officeDocument/2006/relationships/image" Target="../media/image249.pn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image" Target="../media/image248.svg"/><Relationship Id="rId5" Type="http://schemas.openxmlformats.org/officeDocument/2006/relationships/image" Target="../media/image247.png"/><Relationship Id="rId10" Type="http://schemas.openxmlformats.org/officeDocument/2006/relationships/image" Target="../media/image204.svg"/><Relationship Id="rId4" Type="http://schemas.openxmlformats.org/officeDocument/2006/relationships/image" Target="../media/image246.svg"/><Relationship Id="rId9" Type="http://schemas.openxmlformats.org/officeDocument/2006/relationships/image" Target="../media/image203.png"/></Relationships>
</file>

<file path=ppt/slides/_rels/slide172.xml.rels><?xml version="1.0" encoding="UTF-8" standalone="yes"?>
<Relationships xmlns="http://schemas.openxmlformats.org/package/2006/relationships"><Relationship Id="rId8" Type="http://schemas.openxmlformats.org/officeDocument/2006/relationships/image" Target="../media/image214.png"/><Relationship Id="rId3" Type="http://schemas.openxmlformats.org/officeDocument/2006/relationships/image" Target="../media/image209.jpg"/><Relationship Id="rId7" Type="http://schemas.openxmlformats.org/officeDocument/2006/relationships/image" Target="../media/image208.png"/><Relationship Id="rId2" Type="http://schemas.openxmlformats.org/officeDocument/2006/relationships/notesSlide" Target="../notesSlides/notesSlide82.xml"/><Relationship Id="rId1" Type="http://schemas.openxmlformats.org/officeDocument/2006/relationships/slideLayout" Target="../slideLayouts/slideLayout9.xml"/><Relationship Id="rId6" Type="http://schemas.openxmlformats.org/officeDocument/2006/relationships/image" Target="../media/image252.jpg"/><Relationship Id="rId5" Type="http://schemas.openxmlformats.org/officeDocument/2006/relationships/image" Target="../media/image251.png"/><Relationship Id="rId4" Type="http://schemas.openxmlformats.org/officeDocument/2006/relationships/image" Target="../media/image210.jpg"/><Relationship Id="rId9" Type="http://schemas.openxmlformats.org/officeDocument/2006/relationships/image" Target="../media/image215.svg"/></Relationships>
</file>

<file path=ppt/slides/_rels/slide173.xml.rels><?xml version="1.0" encoding="UTF-8" standalone="yes"?>
<Relationships xmlns="http://schemas.openxmlformats.org/package/2006/relationships"><Relationship Id="rId3" Type="http://schemas.openxmlformats.org/officeDocument/2006/relationships/image" Target="../media/image208.png"/><Relationship Id="rId7" Type="http://schemas.openxmlformats.org/officeDocument/2006/relationships/image" Target="../media/image14.pn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chart" Target="../charts/chart39.xml"/><Relationship Id="rId5" Type="http://schemas.openxmlformats.org/officeDocument/2006/relationships/image" Target="../media/image204.svg"/><Relationship Id="rId4" Type="http://schemas.openxmlformats.org/officeDocument/2006/relationships/image" Target="../media/image203.png"/></Relationships>
</file>

<file path=ppt/slides/_rels/slide174.xml.rels><?xml version="1.0" encoding="UTF-8" standalone="yes"?>
<Relationships xmlns="http://schemas.openxmlformats.org/package/2006/relationships"><Relationship Id="rId8" Type="http://schemas.openxmlformats.org/officeDocument/2006/relationships/image" Target="../media/image256.png"/><Relationship Id="rId3" Type="http://schemas.openxmlformats.org/officeDocument/2006/relationships/image" Target="../media/image253.png"/><Relationship Id="rId7" Type="http://schemas.openxmlformats.org/officeDocument/2006/relationships/image" Target="../media/image255.sv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image" Target="../media/image254.png"/><Relationship Id="rId5" Type="http://schemas.openxmlformats.org/officeDocument/2006/relationships/image" Target="../media/image204.svg"/><Relationship Id="rId10" Type="http://schemas.openxmlformats.org/officeDocument/2006/relationships/image" Target="../media/image14.png"/><Relationship Id="rId4" Type="http://schemas.openxmlformats.org/officeDocument/2006/relationships/image" Target="../media/image203.png"/><Relationship Id="rId9" Type="http://schemas.openxmlformats.org/officeDocument/2006/relationships/image" Target="../media/image257.svg"/></Relationships>
</file>

<file path=ppt/slides/_rels/slide175.xml.rels><?xml version="1.0" encoding="UTF-8" standalone="yes"?>
<Relationships xmlns="http://schemas.openxmlformats.org/package/2006/relationships"><Relationship Id="rId3" Type="http://schemas.openxmlformats.org/officeDocument/2006/relationships/image" Target="../media/image203.png"/><Relationship Id="rId7" Type="http://schemas.openxmlformats.org/officeDocument/2006/relationships/image" Target="../media/image14.pn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image" Target="../media/image253.png"/><Relationship Id="rId5" Type="http://schemas.openxmlformats.org/officeDocument/2006/relationships/chart" Target="../charts/chart40.xml"/><Relationship Id="rId4" Type="http://schemas.openxmlformats.org/officeDocument/2006/relationships/image" Target="../media/image204.svg"/></Relationships>
</file>

<file path=ppt/slides/_rels/slide176.xml.rels><?xml version="1.0" encoding="UTF-8" standalone="yes"?>
<Relationships xmlns="http://schemas.openxmlformats.org/package/2006/relationships"><Relationship Id="rId8" Type="http://schemas.openxmlformats.org/officeDocument/2006/relationships/image" Target="../media/image260.png"/><Relationship Id="rId3" Type="http://schemas.openxmlformats.org/officeDocument/2006/relationships/image" Target="../media/image258.png"/><Relationship Id="rId7" Type="http://schemas.openxmlformats.org/officeDocument/2006/relationships/image" Target="../media/image204.sv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image" Target="../media/image203.png"/><Relationship Id="rId11" Type="http://schemas.openxmlformats.org/officeDocument/2006/relationships/image" Target="../media/image14.png"/><Relationship Id="rId5" Type="http://schemas.openxmlformats.org/officeDocument/2006/relationships/image" Target="../media/image253.png"/><Relationship Id="rId10" Type="http://schemas.openxmlformats.org/officeDocument/2006/relationships/image" Target="../media/image262.svg"/><Relationship Id="rId4" Type="http://schemas.openxmlformats.org/officeDocument/2006/relationships/image" Target="../media/image259.jpg"/><Relationship Id="rId9" Type="http://schemas.openxmlformats.org/officeDocument/2006/relationships/image" Target="../media/image261.png"/></Relationships>
</file>

<file path=ppt/slides/_rels/slide177.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image" Target="../media/image200.png"/><Relationship Id="rId1" Type="http://schemas.openxmlformats.org/officeDocument/2006/relationships/slideLayout" Target="../slideLayouts/slideLayout11.xml"/><Relationship Id="rId5" Type="http://schemas.openxmlformats.org/officeDocument/2006/relationships/image" Target="../media/image14.png"/><Relationship Id="rId4" Type="http://schemas.openxmlformats.org/officeDocument/2006/relationships/image" Target="../media/image204.svg"/></Relationships>
</file>

<file path=ppt/slides/_rels/slide178.xml.rels><?xml version="1.0" encoding="UTF-8" standalone="yes"?>
<Relationships xmlns="http://schemas.openxmlformats.org/package/2006/relationships"><Relationship Id="rId8" Type="http://schemas.openxmlformats.org/officeDocument/2006/relationships/image" Target="../media/image208.png"/><Relationship Id="rId3" Type="http://schemas.openxmlformats.org/officeDocument/2006/relationships/image" Target="../media/image209.jpg"/><Relationship Id="rId7" Type="http://schemas.openxmlformats.org/officeDocument/2006/relationships/image" Target="../media/image265.jpg"/><Relationship Id="rId2" Type="http://schemas.openxmlformats.org/officeDocument/2006/relationships/notesSlide" Target="../notesSlides/notesSlide83.xml"/><Relationship Id="rId1" Type="http://schemas.openxmlformats.org/officeDocument/2006/relationships/slideLayout" Target="../slideLayouts/slideLayout9.xml"/><Relationship Id="rId6" Type="http://schemas.openxmlformats.org/officeDocument/2006/relationships/image" Target="../media/image264.jpg"/><Relationship Id="rId11" Type="http://schemas.openxmlformats.org/officeDocument/2006/relationships/image" Target="../media/image14.png"/><Relationship Id="rId5" Type="http://schemas.openxmlformats.org/officeDocument/2006/relationships/image" Target="../media/image263.png"/><Relationship Id="rId10" Type="http://schemas.openxmlformats.org/officeDocument/2006/relationships/image" Target="../media/image215.svg"/><Relationship Id="rId4" Type="http://schemas.openxmlformats.org/officeDocument/2006/relationships/image" Target="../media/image210.jpg"/><Relationship Id="rId9" Type="http://schemas.openxmlformats.org/officeDocument/2006/relationships/image" Target="../media/image214.png"/></Relationships>
</file>

<file path=ppt/slides/_rels/slide179.xml.rels><?xml version="1.0" encoding="UTF-8" standalone="yes"?>
<Relationships xmlns="http://schemas.openxmlformats.org/package/2006/relationships"><Relationship Id="rId8" Type="http://schemas.openxmlformats.org/officeDocument/2006/relationships/image" Target="../media/image269.svg"/><Relationship Id="rId3" Type="http://schemas.openxmlformats.org/officeDocument/2006/relationships/image" Target="../media/image203.png"/><Relationship Id="rId7" Type="http://schemas.openxmlformats.org/officeDocument/2006/relationships/image" Target="../media/image268.pn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image" Target="../media/image267.svg"/><Relationship Id="rId11" Type="http://schemas.openxmlformats.org/officeDocument/2006/relationships/image" Target="../media/image14.png"/><Relationship Id="rId5" Type="http://schemas.openxmlformats.org/officeDocument/2006/relationships/image" Target="../media/image266.png"/><Relationship Id="rId10" Type="http://schemas.openxmlformats.org/officeDocument/2006/relationships/image" Target="../media/image271.svg"/><Relationship Id="rId4" Type="http://schemas.openxmlformats.org/officeDocument/2006/relationships/image" Target="../media/image204.svg"/><Relationship Id="rId9" Type="http://schemas.openxmlformats.org/officeDocument/2006/relationships/image" Target="../media/image270.png"/></Relationships>
</file>

<file path=ppt/slides/_rels/slide180.xml.rels><?xml version="1.0" encoding="UTF-8" standalone="yes"?>
<Relationships xmlns="http://schemas.openxmlformats.org/package/2006/relationships"><Relationship Id="rId8" Type="http://schemas.openxmlformats.org/officeDocument/2006/relationships/image" Target="../media/image219.png"/><Relationship Id="rId13" Type="http://schemas.openxmlformats.org/officeDocument/2006/relationships/image" Target="../media/image277.png"/><Relationship Id="rId3" Type="http://schemas.openxmlformats.org/officeDocument/2006/relationships/image" Target="../media/image272.png"/><Relationship Id="rId7" Type="http://schemas.openxmlformats.org/officeDocument/2006/relationships/image" Target="../media/image274.png"/><Relationship Id="rId12" Type="http://schemas.openxmlformats.org/officeDocument/2006/relationships/image" Target="../media/image204.sv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image" Target="../media/image208.png"/><Relationship Id="rId11" Type="http://schemas.openxmlformats.org/officeDocument/2006/relationships/image" Target="../media/image203.png"/><Relationship Id="rId5" Type="http://schemas.openxmlformats.org/officeDocument/2006/relationships/image" Target="../media/image260.png"/><Relationship Id="rId10" Type="http://schemas.openxmlformats.org/officeDocument/2006/relationships/image" Target="../media/image276.svg"/><Relationship Id="rId4" Type="http://schemas.openxmlformats.org/officeDocument/2006/relationships/image" Target="../media/image273.jpg"/><Relationship Id="rId9" Type="http://schemas.openxmlformats.org/officeDocument/2006/relationships/image" Target="../media/image275.png"/><Relationship Id="rId14" Type="http://schemas.openxmlformats.org/officeDocument/2006/relationships/image" Target="../media/image14.png"/></Relationships>
</file>

<file path=ppt/slides/_rels/slide181.xml.rels><?xml version="1.0" encoding="UTF-8" standalone="yes"?>
<Relationships xmlns="http://schemas.openxmlformats.org/package/2006/relationships"><Relationship Id="rId8" Type="http://schemas.openxmlformats.org/officeDocument/2006/relationships/image" Target="../media/image204.svg"/><Relationship Id="rId13" Type="http://schemas.openxmlformats.org/officeDocument/2006/relationships/image" Target="../media/image14.png"/><Relationship Id="rId3" Type="http://schemas.openxmlformats.org/officeDocument/2006/relationships/image" Target="../media/image278.png"/><Relationship Id="rId7" Type="http://schemas.openxmlformats.org/officeDocument/2006/relationships/image" Target="../media/image203.png"/><Relationship Id="rId12" Type="http://schemas.openxmlformats.org/officeDocument/2006/relationships/image" Target="../media/image283.svg"/><Relationship Id="rId2" Type="http://schemas.openxmlformats.org/officeDocument/2006/relationships/image" Target="../media/image200.png"/><Relationship Id="rId1" Type="http://schemas.openxmlformats.org/officeDocument/2006/relationships/slideLayout" Target="../slideLayouts/slideLayout11.xml"/><Relationship Id="rId6" Type="http://schemas.openxmlformats.org/officeDocument/2006/relationships/image" Target="../media/image208.png"/><Relationship Id="rId11" Type="http://schemas.openxmlformats.org/officeDocument/2006/relationships/image" Target="../media/image282.png"/><Relationship Id="rId5" Type="http://schemas.openxmlformats.org/officeDocument/2006/relationships/image" Target="../media/image219.png"/><Relationship Id="rId10" Type="http://schemas.openxmlformats.org/officeDocument/2006/relationships/image" Target="../media/image281.svg"/><Relationship Id="rId4" Type="http://schemas.openxmlformats.org/officeDocument/2006/relationships/image" Target="../media/image279.jpg"/><Relationship Id="rId9" Type="http://schemas.openxmlformats.org/officeDocument/2006/relationships/image" Target="../media/image280.png"/></Relationships>
</file>

<file path=ppt/slides/_rels/slide182.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image" Target="../media/image200.png"/><Relationship Id="rId1" Type="http://schemas.openxmlformats.org/officeDocument/2006/relationships/slideLayout" Target="../slideLayouts/slideLayout11.xml"/><Relationship Id="rId5" Type="http://schemas.openxmlformats.org/officeDocument/2006/relationships/image" Target="../media/image14.png"/><Relationship Id="rId4" Type="http://schemas.openxmlformats.org/officeDocument/2006/relationships/image" Target="../media/image204.svg"/></Relationships>
</file>

<file path=ppt/slides/_rels/slide183.xml.rels><?xml version="1.0" encoding="UTF-8" standalone="yes"?>
<Relationships xmlns="http://schemas.openxmlformats.org/package/2006/relationships"><Relationship Id="rId8" Type="http://schemas.openxmlformats.org/officeDocument/2006/relationships/image" Target="../media/image215.svg"/><Relationship Id="rId3" Type="http://schemas.openxmlformats.org/officeDocument/2006/relationships/image" Target="../media/image285.png"/><Relationship Id="rId7" Type="http://schemas.openxmlformats.org/officeDocument/2006/relationships/image" Target="../media/image214.png"/><Relationship Id="rId2" Type="http://schemas.openxmlformats.org/officeDocument/2006/relationships/image" Target="../media/image284.png"/><Relationship Id="rId1" Type="http://schemas.openxmlformats.org/officeDocument/2006/relationships/slideLayout" Target="../slideLayouts/slideLayout6.xml"/><Relationship Id="rId6" Type="http://schemas.openxmlformats.org/officeDocument/2006/relationships/image" Target="../media/image288.png"/><Relationship Id="rId5" Type="http://schemas.openxmlformats.org/officeDocument/2006/relationships/image" Target="../media/image287.png"/><Relationship Id="rId4" Type="http://schemas.openxmlformats.org/officeDocument/2006/relationships/image" Target="../media/image286.png"/><Relationship Id="rId9" Type="http://schemas.openxmlformats.org/officeDocument/2006/relationships/image" Target="../media/image14.png"/></Relationships>
</file>

<file path=ppt/slides/_rels/slide184.xml.rels><?xml version="1.0" encoding="UTF-8" standalone="yes"?>
<Relationships xmlns="http://schemas.openxmlformats.org/package/2006/relationships"><Relationship Id="rId8" Type="http://schemas.openxmlformats.org/officeDocument/2006/relationships/image" Target="../media/image294.jpg"/><Relationship Id="rId3" Type="http://schemas.openxmlformats.org/officeDocument/2006/relationships/image" Target="../media/image289.jpg"/><Relationship Id="rId7" Type="http://schemas.openxmlformats.org/officeDocument/2006/relationships/image" Target="../media/image293.jpg"/><Relationship Id="rId12" Type="http://schemas.openxmlformats.org/officeDocument/2006/relationships/image" Target="../media/image14.png"/><Relationship Id="rId2" Type="http://schemas.openxmlformats.org/officeDocument/2006/relationships/image" Target="../media/image288.png"/><Relationship Id="rId1" Type="http://schemas.openxmlformats.org/officeDocument/2006/relationships/slideLayout" Target="../slideLayouts/slideLayout11.xml"/><Relationship Id="rId6" Type="http://schemas.openxmlformats.org/officeDocument/2006/relationships/image" Target="../media/image292.jpg"/><Relationship Id="rId11" Type="http://schemas.openxmlformats.org/officeDocument/2006/relationships/image" Target="../media/image215.svg"/><Relationship Id="rId5" Type="http://schemas.openxmlformats.org/officeDocument/2006/relationships/image" Target="../media/image291.jpg"/><Relationship Id="rId10" Type="http://schemas.openxmlformats.org/officeDocument/2006/relationships/image" Target="../media/image214.png"/><Relationship Id="rId4" Type="http://schemas.openxmlformats.org/officeDocument/2006/relationships/image" Target="../media/image290.png"/><Relationship Id="rId9" Type="http://schemas.openxmlformats.org/officeDocument/2006/relationships/image" Target="../media/image295.jpg"/></Relationships>
</file>

<file path=ppt/slides/_rels/slide185.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296.png"/><Relationship Id="rId1" Type="http://schemas.openxmlformats.org/officeDocument/2006/relationships/slideLayout" Target="../slideLayouts/slideLayout5.xml"/><Relationship Id="rId5" Type="http://schemas.openxmlformats.org/officeDocument/2006/relationships/image" Target="../media/image7.jpeg"/><Relationship Id="rId4" Type="http://schemas.openxmlformats.org/officeDocument/2006/relationships/image" Target="../media/image5.png"/></Relationships>
</file>

<file path=ppt/slides/_rels/slide18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chart" Target="../charts/chart41.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3" Type="http://schemas.openxmlformats.org/officeDocument/2006/relationships/image" Target="../media/image297.png"/><Relationship Id="rId2" Type="http://schemas.openxmlformats.org/officeDocument/2006/relationships/notesSlide" Target="../notesSlides/notesSlide84.xml"/><Relationship Id="rId1" Type="http://schemas.openxmlformats.org/officeDocument/2006/relationships/slideLayout" Target="../slideLayouts/slideLayout2.xml"/><Relationship Id="rId5" Type="http://schemas.openxmlformats.org/officeDocument/2006/relationships/image" Target="../media/image14.png"/><Relationship Id="rId4" Type="http://schemas.openxmlformats.org/officeDocument/2006/relationships/image" Target="../media/image298.png"/></Relationships>
</file>

<file path=ppt/slides/_rels/slide188.xml.rels><?xml version="1.0" encoding="UTF-8" standalone="yes"?>
<Relationships xmlns="http://schemas.openxmlformats.org/package/2006/relationships"><Relationship Id="rId3" Type="http://schemas.openxmlformats.org/officeDocument/2006/relationships/image" Target="../media/image299.png"/><Relationship Id="rId2" Type="http://schemas.openxmlformats.org/officeDocument/2006/relationships/image" Target="../media/image14.png"/><Relationship Id="rId1" Type="http://schemas.openxmlformats.org/officeDocument/2006/relationships/slideLayout" Target="../slideLayouts/slideLayout2.xml"/><Relationship Id="rId4" Type="http://schemas.openxmlformats.org/officeDocument/2006/relationships/image" Target="../media/image300.png"/></Relationships>
</file>

<file path=ppt/slides/_rels/slide18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01.png"/><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3" Type="http://schemas.openxmlformats.org/officeDocument/2006/relationships/image" Target="../media/image302.png"/><Relationship Id="rId2" Type="http://schemas.openxmlformats.org/officeDocument/2006/relationships/notesSlide" Target="../notesSlides/notesSlide85.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91.xml.rels><?xml version="1.0" encoding="UTF-8" standalone="yes"?>
<Relationships xmlns="http://schemas.openxmlformats.org/package/2006/relationships"><Relationship Id="rId3" Type="http://schemas.openxmlformats.org/officeDocument/2006/relationships/image" Target="../media/image304.png"/><Relationship Id="rId2" Type="http://schemas.openxmlformats.org/officeDocument/2006/relationships/image" Target="../media/image303.png"/><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9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1.mp4"/><Relationship Id="rId1" Type="http://schemas.microsoft.com/office/2007/relationships/media" Target="../media/media1.mp4"/><Relationship Id="rId5" Type="http://schemas.openxmlformats.org/officeDocument/2006/relationships/image" Target="../media/image14.png"/><Relationship Id="rId4" Type="http://schemas.openxmlformats.org/officeDocument/2006/relationships/image" Target="../media/image305.png"/></Relationships>
</file>

<file path=ppt/slides/_rels/slide19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06.jpeg"/><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3" Type="http://schemas.openxmlformats.org/officeDocument/2006/relationships/image" Target="../media/image307.png"/><Relationship Id="rId2" Type="http://schemas.openxmlformats.org/officeDocument/2006/relationships/notesSlide" Target="../notesSlides/notesSlide86.xml"/><Relationship Id="rId1" Type="http://schemas.openxmlformats.org/officeDocument/2006/relationships/slideLayout" Target="../slideLayouts/slideLayout1.xml"/><Relationship Id="rId5" Type="http://schemas.openxmlformats.org/officeDocument/2006/relationships/image" Target="../media/image14.png"/><Relationship Id="rId4" Type="http://schemas.openxmlformats.org/officeDocument/2006/relationships/image" Target="../media/image308.png"/></Relationships>
</file>

<file path=ppt/slides/_rels/slide19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09.jpeg"/><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10.png"/><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1.xml"/></Relationships>
</file>

<file path=ppt/slides/_rels/slide19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199.xml.rels><?xml version="1.0" encoding="UTF-8" standalone="yes"?>
<Relationships xmlns="http://schemas.openxmlformats.org/package/2006/relationships"><Relationship Id="rId2" Type="http://schemas.openxmlformats.org/officeDocument/2006/relationships/image" Target="../media/image311.png"/><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1.xml"/></Relationships>
</file>

<file path=ppt/slides/_rels/slide20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12.jpg"/><Relationship Id="rId1" Type="http://schemas.openxmlformats.org/officeDocument/2006/relationships/slideLayout" Target="../slideLayouts/slideLayout9.xml"/></Relationships>
</file>

<file path=ppt/slides/_rels/slide20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1.xml"/></Relationships>
</file>

<file path=ppt/slides/_rels/slide20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11.png"/><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13.jpeg"/><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3" Type="http://schemas.openxmlformats.org/officeDocument/2006/relationships/image" Target="../media/image315.jpeg"/><Relationship Id="rId7" Type="http://schemas.openxmlformats.org/officeDocument/2006/relationships/image" Target="../media/image318.png"/><Relationship Id="rId2" Type="http://schemas.openxmlformats.org/officeDocument/2006/relationships/image" Target="../media/image314.jpeg"/><Relationship Id="rId1" Type="http://schemas.openxmlformats.org/officeDocument/2006/relationships/slideLayout" Target="../slideLayouts/slideLayout9.xml"/><Relationship Id="rId6" Type="http://schemas.openxmlformats.org/officeDocument/2006/relationships/image" Target="../media/image317.png"/><Relationship Id="rId5" Type="http://schemas.openxmlformats.org/officeDocument/2006/relationships/image" Target="../media/image316.jpeg"/><Relationship Id="rId4" Type="http://schemas.openxmlformats.org/officeDocument/2006/relationships/image" Target="../media/image5.png"/></Relationships>
</file>

<file path=ppt/slides/_rels/slide206.xml.rels><?xml version="1.0" encoding="UTF-8" standalone="yes"?>
<Relationships xmlns="http://schemas.openxmlformats.org/package/2006/relationships"><Relationship Id="rId3" Type="http://schemas.openxmlformats.org/officeDocument/2006/relationships/image" Target="../media/image320.jpeg"/><Relationship Id="rId2" Type="http://schemas.openxmlformats.org/officeDocument/2006/relationships/image" Target="../media/image319.jpeg"/><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20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21.jpeg"/><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22.jpeg"/><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22.jpeg"/><Relationship Id="rId1" Type="http://schemas.openxmlformats.org/officeDocument/2006/relationships/slideLayout" Target="../slideLayouts/slideLayout2.xml"/><Relationship Id="rId5" Type="http://schemas.microsoft.com/office/2007/relationships/hdphoto" Target="../media/hdphoto5.wdp"/><Relationship Id="rId4" Type="http://schemas.openxmlformats.org/officeDocument/2006/relationships/image" Target="../media/image323.png"/></Relationships>
</file>

<file path=ppt/slides/_rels/slide210.xml.rels><?xml version="1.0" encoding="UTF-8" standalone="yes"?>
<Relationships xmlns="http://schemas.openxmlformats.org/package/2006/relationships"><Relationship Id="rId3" Type="http://schemas.openxmlformats.org/officeDocument/2006/relationships/image" Target="../media/image325.png"/><Relationship Id="rId2" Type="http://schemas.openxmlformats.org/officeDocument/2006/relationships/image" Target="../media/image324.png"/><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21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26.png"/><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2" Type="http://schemas.openxmlformats.org/officeDocument/2006/relationships/image" Target="../media/image327.jpeg"/><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28.jpeg"/><Relationship Id="rId1" Type="http://schemas.openxmlformats.org/officeDocument/2006/relationships/slideLayout" Target="../slideLayouts/slideLayout2.xml"/><Relationship Id="rId4" Type="http://schemas.openxmlformats.org/officeDocument/2006/relationships/image" Target="../media/image329.jpeg"/></Relationships>
</file>

<file path=ppt/slides/_rels/slide21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30.png"/><Relationship Id="rId1" Type="http://schemas.openxmlformats.org/officeDocument/2006/relationships/slideLayout" Target="../slideLayouts/slideLayout1.xml"/><Relationship Id="rId5" Type="http://schemas.openxmlformats.org/officeDocument/2006/relationships/image" Target="../media/image332.png"/><Relationship Id="rId4" Type="http://schemas.openxmlformats.org/officeDocument/2006/relationships/image" Target="../media/image331.png"/></Relationships>
</file>

<file path=ppt/slides/_rels/slide21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30.png"/><Relationship Id="rId1" Type="http://schemas.openxmlformats.org/officeDocument/2006/relationships/slideLayout" Target="../slideLayouts/slideLayout1.xml"/><Relationship Id="rId5" Type="http://schemas.openxmlformats.org/officeDocument/2006/relationships/image" Target="../media/image334.png"/><Relationship Id="rId4" Type="http://schemas.openxmlformats.org/officeDocument/2006/relationships/image" Target="../media/image333.png"/></Relationships>
</file>

<file path=ppt/slides/_rels/slide21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30.png"/><Relationship Id="rId1" Type="http://schemas.openxmlformats.org/officeDocument/2006/relationships/slideLayout" Target="../slideLayouts/slideLayout1.xml"/><Relationship Id="rId5" Type="http://schemas.openxmlformats.org/officeDocument/2006/relationships/image" Target="../media/image336.png"/><Relationship Id="rId4" Type="http://schemas.openxmlformats.org/officeDocument/2006/relationships/image" Target="../media/image335.png"/></Relationships>
</file>

<file path=ppt/slides/_rels/slide217.xml.rels><?xml version="1.0" encoding="UTF-8" standalone="yes"?>
<Relationships xmlns="http://schemas.openxmlformats.org/package/2006/relationships"><Relationship Id="rId3" Type="http://schemas.openxmlformats.org/officeDocument/2006/relationships/image" Target="../media/image330.png"/><Relationship Id="rId2" Type="http://schemas.openxmlformats.org/officeDocument/2006/relationships/image" Target="../media/image337.png"/><Relationship Id="rId1" Type="http://schemas.openxmlformats.org/officeDocument/2006/relationships/slideLayout" Target="../slideLayouts/slideLayout1.xml"/><Relationship Id="rId5" Type="http://schemas.openxmlformats.org/officeDocument/2006/relationships/image" Target="../media/image338.png"/><Relationship Id="rId4" Type="http://schemas.openxmlformats.org/officeDocument/2006/relationships/image" Target="../media/image14.png"/></Relationships>
</file>

<file path=ppt/slides/_rels/slide21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30.png"/><Relationship Id="rId1" Type="http://schemas.openxmlformats.org/officeDocument/2006/relationships/slideLayout" Target="../slideLayouts/slideLayout1.xml"/><Relationship Id="rId5" Type="http://schemas.openxmlformats.org/officeDocument/2006/relationships/image" Target="../media/image340.png"/><Relationship Id="rId4" Type="http://schemas.openxmlformats.org/officeDocument/2006/relationships/image" Target="../media/image339.png"/></Relationships>
</file>

<file path=ppt/slides/_rels/slide219.xml.rels><?xml version="1.0" encoding="UTF-8" standalone="yes"?>
<Relationships xmlns="http://schemas.openxmlformats.org/package/2006/relationships"><Relationship Id="rId8" Type="http://schemas.openxmlformats.org/officeDocument/2006/relationships/image" Target="../media/image345.png"/><Relationship Id="rId3" Type="http://schemas.openxmlformats.org/officeDocument/2006/relationships/image" Target="../media/image14.png"/><Relationship Id="rId7" Type="http://schemas.openxmlformats.org/officeDocument/2006/relationships/image" Target="../media/image344.png"/><Relationship Id="rId2" Type="http://schemas.openxmlformats.org/officeDocument/2006/relationships/image" Target="../media/image330.png"/><Relationship Id="rId1" Type="http://schemas.openxmlformats.org/officeDocument/2006/relationships/slideLayout" Target="../slideLayouts/slideLayout1.xml"/><Relationship Id="rId6" Type="http://schemas.openxmlformats.org/officeDocument/2006/relationships/image" Target="../media/image343.png"/><Relationship Id="rId5" Type="http://schemas.openxmlformats.org/officeDocument/2006/relationships/image" Target="../media/image342.png"/><Relationship Id="rId4" Type="http://schemas.openxmlformats.org/officeDocument/2006/relationships/image" Target="../media/image341.png"/></Relationships>
</file>

<file path=ppt/slides/_rels/slide22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46.jpeg"/><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46.jpeg"/><Relationship Id="rId1" Type="http://schemas.openxmlformats.org/officeDocument/2006/relationships/slideLayout" Target="../slideLayouts/slideLayout2.xml"/><Relationship Id="rId4" Type="http://schemas.openxmlformats.org/officeDocument/2006/relationships/image" Target="../media/image347.png"/></Relationships>
</file>

<file path=ppt/slides/_rels/slide22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46.jpeg"/><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46.jpeg"/><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46.jpeg"/><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46.jpeg"/><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3" Type="http://schemas.openxmlformats.org/officeDocument/2006/relationships/image" Target="../media/image348.jpeg"/><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3" Type="http://schemas.openxmlformats.org/officeDocument/2006/relationships/image" Target="../media/image349.jpeg"/><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8" Type="http://schemas.openxmlformats.org/officeDocument/2006/relationships/image" Target="../media/image354.png"/><Relationship Id="rId3" Type="http://schemas.openxmlformats.org/officeDocument/2006/relationships/image" Target="../media/image325.png"/><Relationship Id="rId7" Type="http://schemas.openxmlformats.org/officeDocument/2006/relationships/image" Target="../media/image353.png"/><Relationship Id="rId2" Type="http://schemas.openxmlformats.org/officeDocument/2006/relationships/image" Target="../media/image324.png"/><Relationship Id="rId1" Type="http://schemas.openxmlformats.org/officeDocument/2006/relationships/slideLayout" Target="../slideLayouts/slideLayout2.xml"/><Relationship Id="rId6" Type="http://schemas.openxmlformats.org/officeDocument/2006/relationships/image" Target="../media/image352.png"/><Relationship Id="rId5" Type="http://schemas.openxmlformats.org/officeDocument/2006/relationships/image" Target="../media/image351.png"/><Relationship Id="rId10" Type="http://schemas.openxmlformats.org/officeDocument/2006/relationships/image" Target="../media/image14.png"/><Relationship Id="rId4" Type="http://schemas.openxmlformats.org/officeDocument/2006/relationships/image" Target="../media/image350.png"/><Relationship Id="rId9" Type="http://schemas.openxmlformats.org/officeDocument/2006/relationships/image" Target="../media/image355.png"/></Relationships>
</file>

<file path=ppt/slides/_rels/slide22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56.png"/><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57.jpeg"/><Relationship Id="rId1" Type="http://schemas.openxmlformats.org/officeDocument/2006/relationships/slideLayout" Target="../slideLayouts/slideLayout5.xml"/><Relationship Id="rId4" Type="http://schemas.openxmlformats.org/officeDocument/2006/relationships/image" Target="../media/image7.jpeg"/></Relationships>
</file>

<file path=ppt/slides/_rels/slide23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58.jpeg"/><Relationship Id="rId1" Type="http://schemas.openxmlformats.org/officeDocument/2006/relationships/slideLayout" Target="../slideLayouts/slideLayout9.xml"/></Relationships>
</file>

<file path=ppt/slides/_rels/slide23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59.jpeg"/><Relationship Id="rId1" Type="http://schemas.openxmlformats.org/officeDocument/2006/relationships/slideLayout" Target="../slideLayouts/slideLayout9.xml"/></Relationships>
</file>

<file path=ppt/slides/_rels/slide23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60.jpeg"/><Relationship Id="rId1" Type="http://schemas.openxmlformats.org/officeDocument/2006/relationships/slideLayout" Target="../slideLayouts/slideLayout9.xml"/></Relationships>
</file>

<file path=ppt/slides/_rels/slide234.xml.rels><?xml version="1.0" encoding="UTF-8" standalone="yes"?>
<Relationships xmlns="http://schemas.openxmlformats.org/package/2006/relationships"><Relationship Id="rId3" Type="http://schemas.microsoft.com/office/2007/relationships/hdphoto" Target="../media/hdphoto6.wdp"/><Relationship Id="rId2" Type="http://schemas.openxmlformats.org/officeDocument/2006/relationships/image" Target="../media/image361.png"/><Relationship Id="rId1" Type="http://schemas.openxmlformats.org/officeDocument/2006/relationships/slideLayout" Target="../slideLayouts/slideLayout9.xml"/><Relationship Id="rId4" Type="http://schemas.openxmlformats.org/officeDocument/2006/relationships/image" Target="../media/image5.png"/></Relationships>
</file>

<file path=ppt/slides/_rels/slide23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62.jpeg"/><Relationship Id="rId1" Type="http://schemas.openxmlformats.org/officeDocument/2006/relationships/slideLayout" Target="../slideLayouts/slideLayout9.xml"/></Relationships>
</file>

<file path=ppt/slides/_rels/slide23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63.jpeg"/><Relationship Id="rId1" Type="http://schemas.openxmlformats.org/officeDocument/2006/relationships/slideLayout" Target="../slideLayouts/slideLayout9.xml"/></Relationships>
</file>

<file path=ppt/slides/_rels/slide23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64.jpeg"/><Relationship Id="rId1" Type="http://schemas.openxmlformats.org/officeDocument/2006/relationships/slideLayout" Target="../slideLayouts/slideLayout9.xml"/></Relationships>
</file>

<file path=ppt/slides/_rels/slide23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65.jpeg"/><Relationship Id="rId1" Type="http://schemas.openxmlformats.org/officeDocument/2006/relationships/slideLayout" Target="../slideLayouts/slideLayout9.xml"/></Relationships>
</file>

<file path=ppt/slides/_rels/slide23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66.jpeg"/><Relationship Id="rId1" Type="http://schemas.openxmlformats.org/officeDocument/2006/relationships/slideLayout" Target="../slideLayouts/slideLayout9.xml"/></Relationships>
</file>

<file path=ppt/slides/_rels/slide24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67.jpeg"/><Relationship Id="rId1" Type="http://schemas.openxmlformats.org/officeDocument/2006/relationships/slideLayout" Target="../slideLayouts/slideLayout9.xml"/></Relationships>
</file>

<file path=ppt/slides/_rels/slide24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68.jpeg"/><Relationship Id="rId1" Type="http://schemas.openxmlformats.org/officeDocument/2006/relationships/slideLayout" Target="../slideLayouts/slideLayout9.xml"/></Relationships>
</file>

<file path=ppt/slides/_rels/slide24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69.png"/><Relationship Id="rId1" Type="http://schemas.openxmlformats.org/officeDocument/2006/relationships/slideLayout" Target="../slideLayouts/slideLayout9.xml"/></Relationships>
</file>

<file path=ppt/slides/_rels/slide24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70.jpeg"/><Relationship Id="rId1" Type="http://schemas.openxmlformats.org/officeDocument/2006/relationships/slideLayout" Target="../slideLayouts/slideLayout9.xml"/></Relationships>
</file>

<file path=ppt/slides/_rels/slide244.xml.rels><?xml version="1.0" encoding="UTF-8" standalone="yes"?>
<Relationships xmlns="http://schemas.openxmlformats.org/package/2006/relationships"><Relationship Id="rId3" Type="http://schemas.microsoft.com/office/2007/relationships/hdphoto" Target="../media/hdphoto7.wdp"/><Relationship Id="rId2" Type="http://schemas.openxmlformats.org/officeDocument/2006/relationships/image" Target="../media/image371.png"/><Relationship Id="rId1" Type="http://schemas.openxmlformats.org/officeDocument/2006/relationships/slideLayout" Target="../slideLayouts/slideLayout9.xml"/><Relationship Id="rId4" Type="http://schemas.openxmlformats.org/officeDocument/2006/relationships/image" Target="../media/image5.png"/></Relationships>
</file>

<file path=ppt/slides/_rels/slide24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72.png"/><Relationship Id="rId1" Type="http://schemas.openxmlformats.org/officeDocument/2006/relationships/slideLayout" Target="../slideLayouts/slideLayout9.xml"/></Relationships>
</file>

<file path=ppt/slides/_rels/slide24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73.png"/><Relationship Id="rId1" Type="http://schemas.openxmlformats.org/officeDocument/2006/relationships/slideLayout" Target="../slideLayouts/slideLayout9.xml"/></Relationships>
</file>

<file path=ppt/slides/_rels/slide24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74.png"/><Relationship Id="rId1" Type="http://schemas.openxmlformats.org/officeDocument/2006/relationships/slideLayout" Target="../slideLayouts/slideLayout9.xml"/></Relationships>
</file>

<file path=ppt/slides/_rels/slide248.xml.rels><?xml version="1.0" encoding="UTF-8" standalone="yes"?>
<Relationships xmlns="http://schemas.openxmlformats.org/package/2006/relationships"><Relationship Id="rId3" Type="http://schemas.openxmlformats.org/officeDocument/2006/relationships/image" Target="../media/image375.png"/><Relationship Id="rId2" Type="http://schemas.openxmlformats.org/officeDocument/2006/relationships/image" Target="../media/image14.png"/><Relationship Id="rId1" Type="http://schemas.openxmlformats.org/officeDocument/2006/relationships/slideLayout" Target="../slideLayouts/slideLayout9.xml"/></Relationships>
</file>

<file path=ppt/slides/_rels/slide24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76.png"/><Relationship Id="rId1" Type="http://schemas.openxmlformats.org/officeDocument/2006/relationships/slideLayout" Target="../slideLayouts/slideLayout9.xml"/><Relationship Id="rId4" Type="http://schemas.openxmlformats.org/officeDocument/2006/relationships/image" Target="../media/image377.png"/></Relationships>
</file>

<file path=ppt/slides/_rels/slide25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78.png"/><Relationship Id="rId1" Type="http://schemas.openxmlformats.org/officeDocument/2006/relationships/slideLayout" Target="../slideLayouts/slideLayout9.xml"/></Relationships>
</file>

<file path=ppt/slides/_rels/slide25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79.jpeg"/><Relationship Id="rId1" Type="http://schemas.openxmlformats.org/officeDocument/2006/relationships/slideLayout" Target="../slideLayouts/slideLayout9.xml"/><Relationship Id="rId4" Type="http://schemas.openxmlformats.org/officeDocument/2006/relationships/image" Target="../media/image380.png"/></Relationships>
</file>

<file path=ppt/slides/_rels/slide252.xml.rels><?xml version="1.0" encoding="UTF-8" standalone="yes"?>
<Relationships xmlns="http://schemas.openxmlformats.org/package/2006/relationships"><Relationship Id="rId8" Type="http://schemas.openxmlformats.org/officeDocument/2006/relationships/image" Target="../media/image386.png"/><Relationship Id="rId3" Type="http://schemas.openxmlformats.org/officeDocument/2006/relationships/image" Target="../media/image382.png"/><Relationship Id="rId7" Type="http://schemas.openxmlformats.org/officeDocument/2006/relationships/image" Target="../media/image14.png"/><Relationship Id="rId2" Type="http://schemas.openxmlformats.org/officeDocument/2006/relationships/image" Target="../media/image381.png"/><Relationship Id="rId1" Type="http://schemas.openxmlformats.org/officeDocument/2006/relationships/slideLayout" Target="../slideLayouts/slideLayout9.xml"/><Relationship Id="rId6" Type="http://schemas.openxmlformats.org/officeDocument/2006/relationships/image" Target="../media/image385.png"/><Relationship Id="rId5" Type="http://schemas.openxmlformats.org/officeDocument/2006/relationships/image" Target="../media/image384.png"/><Relationship Id="rId4" Type="http://schemas.openxmlformats.org/officeDocument/2006/relationships/image" Target="../media/image383.png"/></Relationships>
</file>

<file path=ppt/slides/_rels/slide253.xml.rels><?xml version="1.0" encoding="UTF-8" standalone="yes"?>
<Relationships xmlns="http://schemas.openxmlformats.org/package/2006/relationships"><Relationship Id="rId3" Type="http://schemas.openxmlformats.org/officeDocument/2006/relationships/image" Target="../media/image387.png"/><Relationship Id="rId7" Type="http://schemas.openxmlformats.org/officeDocument/2006/relationships/image" Target="../media/image391.png"/><Relationship Id="rId2" Type="http://schemas.openxmlformats.org/officeDocument/2006/relationships/image" Target="../media/image14.png"/><Relationship Id="rId1" Type="http://schemas.openxmlformats.org/officeDocument/2006/relationships/slideLayout" Target="../slideLayouts/slideLayout9.xml"/><Relationship Id="rId6" Type="http://schemas.openxmlformats.org/officeDocument/2006/relationships/image" Target="../media/image390.png"/><Relationship Id="rId5" Type="http://schemas.openxmlformats.org/officeDocument/2006/relationships/image" Target="../media/image389.png"/><Relationship Id="rId4" Type="http://schemas.openxmlformats.org/officeDocument/2006/relationships/image" Target="../media/image388.png"/></Relationships>
</file>

<file path=ppt/slides/_rels/slide25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92.jpeg"/><Relationship Id="rId1" Type="http://schemas.openxmlformats.org/officeDocument/2006/relationships/slideLayout" Target="../slideLayouts/slideLayout9.xml"/><Relationship Id="rId6" Type="http://schemas.openxmlformats.org/officeDocument/2006/relationships/image" Target="../media/image394.png"/><Relationship Id="rId5" Type="http://schemas.openxmlformats.org/officeDocument/2006/relationships/image" Target="../media/image393.png"/><Relationship Id="rId4" Type="http://schemas.openxmlformats.org/officeDocument/2006/relationships/hyperlink" Target="https://viborc.com/europe-gas-storage-reserves-capacities-by-country-daily/" TargetMode="External"/></Relationships>
</file>

<file path=ppt/slides/_rels/slide255.xml.rels><?xml version="1.0" encoding="UTF-8" standalone="yes"?>
<Relationships xmlns="http://schemas.openxmlformats.org/package/2006/relationships"><Relationship Id="rId3" Type="http://schemas.openxmlformats.org/officeDocument/2006/relationships/image" Target="../media/image395.png"/><Relationship Id="rId2" Type="http://schemas.openxmlformats.org/officeDocument/2006/relationships/image" Target="../media/image14.png"/><Relationship Id="rId1" Type="http://schemas.openxmlformats.org/officeDocument/2006/relationships/slideLayout" Target="../slideLayouts/slideLayout9.xml"/><Relationship Id="rId4" Type="http://schemas.openxmlformats.org/officeDocument/2006/relationships/image" Target="../media/image396.jpeg"/></Relationships>
</file>

<file path=ppt/slides/_rels/slide25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92.jpeg"/><Relationship Id="rId1" Type="http://schemas.openxmlformats.org/officeDocument/2006/relationships/slideLayout" Target="../slideLayouts/slideLayout9.xml"/><Relationship Id="rId4" Type="http://schemas.openxmlformats.org/officeDocument/2006/relationships/image" Target="../media/image397.png"/></Relationships>
</file>

<file path=ppt/slides/_rels/slide25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98.jpeg"/><Relationship Id="rId1" Type="http://schemas.openxmlformats.org/officeDocument/2006/relationships/slideLayout" Target="../slideLayouts/slideLayout9.xml"/><Relationship Id="rId4" Type="http://schemas.openxmlformats.org/officeDocument/2006/relationships/image" Target="../media/image399.png"/></Relationships>
</file>

<file path=ppt/slides/_rels/slide25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400.png"/><Relationship Id="rId1" Type="http://schemas.openxmlformats.org/officeDocument/2006/relationships/slideLayout" Target="../slideLayouts/slideLayout9.xml"/></Relationships>
</file>

<file path=ppt/slides/_rels/slide259.xml.rels><?xml version="1.0" encoding="UTF-8" standalone="yes"?>
<Relationships xmlns="http://schemas.openxmlformats.org/package/2006/relationships"><Relationship Id="rId3" Type="http://schemas.openxmlformats.org/officeDocument/2006/relationships/image" Target="../media/image401.png"/><Relationship Id="rId2" Type="http://schemas.openxmlformats.org/officeDocument/2006/relationships/image" Target="../media/image14.png"/><Relationship Id="rId1" Type="http://schemas.openxmlformats.org/officeDocument/2006/relationships/slideLayout" Target="../slideLayouts/slideLayout9.xml"/></Relationships>
</file>

<file path=ppt/slides/_rels/slide260.xml.rels><?xml version="1.0" encoding="UTF-8" standalone="yes"?>
<Relationships xmlns="http://schemas.openxmlformats.org/package/2006/relationships"><Relationship Id="rId3" Type="http://schemas.openxmlformats.org/officeDocument/2006/relationships/image" Target="../media/image402.png"/><Relationship Id="rId2" Type="http://schemas.openxmlformats.org/officeDocument/2006/relationships/image" Target="../media/image14.png"/><Relationship Id="rId1" Type="http://schemas.openxmlformats.org/officeDocument/2006/relationships/slideLayout" Target="../slideLayouts/slideLayout9.xml"/></Relationships>
</file>

<file path=ppt/slides/_rels/slide261.xml.rels><?xml version="1.0" encoding="UTF-8" standalone="yes"?>
<Relationships xmlns="http://schemas.openxmlformats.org/package/2006/relationships"><Relationship Id="rId3" Type="http://schemas.openxmlformats.org/officeDocument/2006/relationships/image" Target="../media/image403.png"/><Relationship Id="rId2" Type="http://schemas.openxmlformats.org/officeDocument/2006/relationships/image" Target="../media/image14.png"/><Relationship Id="rId1" Type="http://schemas.openxmlformats.org/officeDocument/2006/relationships/slideLayout" Target="../slideLayouts/slideLayout9.xml"/><Relationship Id="rId4" Type="http://schemas.openxmlformats.org/officeDocument/2006/relationships/image" Target="../media/image404.png"/></Relationships>
</file>

<file path=ppt/slides/_rels/slide26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405.png"/><Relationship Id="rId1" Type="http://schemas.openxmlformats.org/officeDocument/2006/relationships/slideLayout" Target="../slideLayouts/slideLayout9.xml"/><Relationship Id="rId4" Type="http://schemas.openxmlformats.org/officeDocument/2006/relationships/image" Target="../media/image406.png"/></Relationships>
</file>

<file path=ppt/slides/_rels/slide263.xml.rels><?xml version="1.0" encoding="UTF-8" standalone="yes"?>
<Relationships xmlns="http://schemas.openxmlformats.org/package/2006/relationships"><Relationship Id="rId3" Type="http://schemas.openxmlformats.org/officeDocument/2006/relationships/image" Target="../media/image407.png"/><Relationship Id="rId2" Type="http://schemas.openxmlformats.org/officeDocument/2006/relationships/image" Target="../media/image14.png"/><Relationship Id="rId1" Type="http://schemas.openxmlformats.org/officeDocument/2006/relationships/slideLayout" Target="../slideLayouts/slideLayout9.xml"/><Relationship Id="rId4" Type="http://schemas.openxmlformats.org/officeDocument/2006/relationships/image" Target="../media/image408.png"/></Relationships>
</file>

<file path=ppt/slides/_rels/slide264.xml.rels><?xml version="1.0" encoding="UTF-8" standalone="yes"?>
<Relationships xmlns="http://schemas.openxmlformats.org/package/2006/relationships"><Relationship Id="rId3" Type="http://schemas.openxmlformats.org/officeDocument/2006/relationships/image" Target="../media/image410.png"/><Relationship Id="rId2" Type="http://schemas.openxmlformats.org/officeDocument/2006/relationships/image" Target="../media/image409.png"/><Relationship Id="rId1" Type="http://schemas.openxmlformats.org/officeDocument/2006/relationships/slideLayout" Target="../slideLayouts/slideLayout9.xml"/><Relationship Id="rId5" Type="http://schemas.openxmlformats.org/officeDocument/2006/relationships/image" Target="../media/image5.png"/><Relationship Id="rId4" Type="http://schemas.openxmlformats.org/officeDocument/2006/relationships/image" Target="../media/image411.jpeg"/></Relationships>
</file>

<file path=ppt/slides/_rels/slide265.xml.rels><?xml version="1.0" encoding="UTF-8" standalone="yes"?>
<Relationships xmlns="http://schemas.openxmlformats.org/package/2006/relationships"><Relationship Id="rId3" Type="http://schemas.openxmlformats.org/officeDocument/2006/relationships/image" Target="../media/image412.jpeg"/><Relationship Id="rId2" Type="http://schemas.openxmlformats.org/officeDocument/2006/relationships/slideLayout" Target="../slideLayouts/slideLayout9.xml"/><Relationship Id="rId1" Type="http://schemas.openxmlformats.org/officeDocument/2006/relationships/video" Target="https://www.youtube.com/embed/BQW7ZKOQG10?feature=oembed" TargetMode="External"/><Relationship Id="rId4" Type="http://schemas.openxmlformats.org/officeDocument/2006/relationships/image" Target="../media/image14.png"/></Relationships>
</file>

<file path=ppt/slides/_rels/slide26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13.jpeg"/><Relationship Id="rId1" Type="http://schemas.openxmlformats.org/officeDocument/2006/relationships/slideLayout" Target="../slideLayouts/slideLayout9.xml"/><Relationship Id="rId4" Type="http://schemas.openxmlformats.org/officeDocument/2006/relationships/image" Target="../media/image414.png"/></Relationships>
</file>

<file path=ppt/slides/_rels/slide267.xml.rels><?xml version="1.0" encoding="UTF-8" standalone="yes"?>
<Relationships xmlns="http://schemas.openxmlformats.org/package/2006/relationships"><Relationship Id="rId3" Type="http://schemas.openxmlformats.org/officeDocument/2006/relationships/image" Target="../media/image415.png"/><Relationship Id="rId2" Type="http://schemas.openxmlformats.org/officeDocument/2006/relationships/image" Target="../media/image14.png"/><Relationship Id="rId1" Type="http://schemas.openxmlformats.org/officeDocument/2006/relationships/slideLayout" Target="../slideLayouts/slideLayout9.xml"/><Relationship Id="rId4" Type="http://schemas.openxmlformats.org/officeDocument/2006/relationships/image" Target="../media/image416.jpeg"/></Relationships>
</file>

<file path=ppt/slides/_rels/slide268.xml.rels><?xml version="1.0" encoding="UTF-8" standalone="yes"?>
<Relationships xmlns="http://schemas.openxmlformats.org/package/2006/relationships"><Relationship Id="rId3" Type="http://schemas.openxmlformats.org/officeDocument/2006/relationships/image" Target="../media/image417.png"/><Relationship Id="rId2" Type="http://schemas.openxmlformats.org/officeDocument/2006/relationships/image" Target="../media/image14.png"/><Relationship Id="rId1" Type="http://schemas.openxmlformats.org/officeDocument/2006/relationships/slideLayout" Target="../slideLayouts/slideLayout9.xml"/><Relationship Id="rId4" Type="http://schemas.openxmlformats.org/officeDocument/2006/relationships/image" Target="../media/image418.jpeg"/></Relationships>
</file>

<file path=ppt/slides/_rels/slide269.xml.rels><?xml version="1.0" encoding="UTF-8" standalone="yes"?>
<Relationships xmlns="http://schemas.openxmlformats.org/package/2006/relationships"><Relationship Id="rId3" Type="http://schemas.openxmlformats.org/officeDocument/2006/relationships/image" Target="../media/image419.jpeg"/><Relationship Id="rId2" Type="http://schemas.openxmlformats.org/officeDocument/2006/relationships/image" Target="../media/image14.png"/><Relationship Id="rId1" Type="http://schemas.openxmlformats.org/officeDocument/2006/relationships/slideLayout" Target="../slideLayouts/slideLayout9.xml"/><Relationship Id="rId4" Type="http://schemas.openxmlformats.org/officeDocument/2006/relationships/image" Target="../media/image420.png"/></Relationships>
</file>

<file path=ppt/slides/_rels/slide270.xml.rels><?xml version="1.0" encoding="UTF-8" standalone="yes"?>
<Relationships xmlns="http://schemas.openxmlformats.org/package/2006/relationships"><Relationship Id="rId3" Type="http://schemas.openxmlformats.org/officeDocument/2006/relationships/image" Target="../media/image422.jpeg"/><Relationship Id="rId2" Type="http://schemas.openxmlformats.org/officeDocument/2006/relationships/image" Target="../media/image421.png"/><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27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23.jpeg"/><Relationship Id="rId1" Type="http://schemas.openxmlformats.org/officeDocument/2006/relationships/slideLayout" Target="../slideLayouts/slideLayout5.xml"/><Relationship Id="rId4" Type="http://schemas.openxmlformats.org/officeDocument/2006/relationships/image" Target="../media/image7.jpeg"/></Relationships>
</file>

<file path=ppt/slides/_rels/slide272.xml.rels><?xml version="1.0" encoding="UTF-8" standalone="yes"?>
<Relationships xmlns="http://schemas.openxmlformats.org/package/2006/relationships"><Relationship Id="rId3" Type="http://schemas.openxmlformats.org/officeDocument/2006/relationships/image" Target="../media/image425.jpeg"/><Relationship Id="rId2" Type="http://schemas.openxmlformats.org/officeDocument/2006/relationships/image" Target="../media/image424.jpeg"/><Relationship Id="rId1" Type="http://schemas.openxmlformats.org/officeDocument/2006/relationships/slideLayout" Target="../slideLayouts/slideLayout5.xml"/><Relationship Id="rId4" Type="http://schemas.openxmlformats.org/officeDocument/2006/relationships/image" Target="../media/image14.png"/></Relationships>
</file>

<file path=ppt/slides/_rels/slide273.xml.rels><?xml version="1.0" encoding="UTF-8" standalone="yes"?>
<Relationships xmlns="http://schemas.openxmlformats.org/package/2006/relationships"><Relationship Id="rId3" Type="http://schemas.openxmlformats.org/officeDocument/2006/relationships/image" Target="../media/image427.jpeg"/><Relationship Id="rId2" Type="http://schemas.openxmlformats.org/officeDocument/2006/relationships/image" Target="../media/image426.jpeg"/><Relationship Id="rId1" Type="http://schemas.openxmlformats.org/officeDocument/2006/relationships/slideLayout" Target="../slideLayouts/slideLayout6.xml"/><Relationship Id="rId6" Type="http://schemas.openxmlformats.org/officeDocument/2006/relationships/image" Target="../media/image429.png"/><Relationship Id="rId5" Type="http://schemas.openxmlformats.org/officeDocument/2006/relationships/image" Target="../media/image428.png"/><Relationship Id="rId4" Type="http://schemas.openxmlformats.org/officeDocument/2006/relationships/image" Target="../media/image5.png"/></Relationships>
</file>

<file path=ppt/slides/_rels/slide27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30.png"/><Relationship Id="rId1" Type="http://schemas.openxmlformats.org/officeDocument/2006/relationships/slideLayout" Target="../slideLayouts/slideLayout9.xml"/></Relationships>
</file>

<file path=ppt/slides/_rels/slide27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431.png"/><Relationship Id="rId1" Type="http://schemas.openxmlformats.org/officeDocument/2006/relationships/slideLayout" Target="../slideLayouts/slideLayout9.xml"/><Relationship Id="rId5" Type="http://schemas.openxmlformats.org/officeDocument/2006/relationships/image" Target="../media/image433.jpeg"/><Relationship Id="rId4" Type="http://schemas.openxmlformats.org/officeDocument/2006/relationships/image" Target="../media/image432.png"/></Relationships>
</file>

<file path=ppt/slides/_rels/slide276.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434.jpeg"/><Relationship Id="rId1" Type="http://schemas.openxmlformats.org/officeDocument/2006/relationships/slideLayout" Target="../slideLayouts/slideLayout11.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27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435.png"/><Relationship Id="rId1" Type="http://schemas.openxmlformats.org/officeDocument/2006/relationships/slideLayout" Target="../slideLayouts/slideLayout11.xml"/></Relationships>
</file>

<file path=ppt/slides/_rels/slide278.xml.rels><?xml version="1.0" encoding="UTF-8" standalone="yes"?>
<Relationships xmlns="http://schemas.openxmlformats.org/package/2006/relationships"><Relationship Id="rId3" Type="http://schemas.openxmlformats.org/officeDocument/2006/relationships/chart" Target="../charts/chart42.xml"/><Relationship Id="rId2" Type="http://schemas.openxmlformats.org/officeDocument/2006/relationships/image" Target="../media/image14.png"/><Relationship Id="rId1" Type="http://schemas.openxmlformats.org/officeDocument/2006/relationships/slideLayout" Target="../slideLayouts/slideLayout11.xml"/></Relationships>
</file>

<file path=ppt/slides/_rels/slide27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11.xml"/></Relationships>
</file>

<file path=ppt/slides/_rels/slide280.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diagramLayout" Target="../diagrams/layout2.xml"/><Relationship Id="rId7" Type="http://schemas.openxmlformats.org/officeDocument/2006/relationships/image" Target="../media/image434.jpeg"/><Relationship Id="rId2" Type="http://schemas.openxmlformats.org/officeDocument/2006/relationships/diagramData" Target="../diagrams/data2.xml"/><Relationship Id="rId1" Type="http://schemas.openxmlformats.org/officeDocument/2006/relationships/slideLayout" Target="../slideLayouts/slideLayout11.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281.xml.rels><?xml version="1.0" encoding="UTF-8" standalone="yes"?>
<Relationships xmlns="http://schemas.openxmlformats.org/package/2006/relationships"><Relationship Id="rId3" Type="http://schemas.openxmlformats.org/officeDocument/2006/relationships/image" Target="../media/image437.png"/><Relationship Id="rId2" Type="http://schemas.openxmlformats.org/officeDocument/2006/relationships/image" Target="../media/image436.png"/><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282.xml.rels><?xml version="1.0" encoding="UTF-8" standalone="yes"?>
<Relationships xmlns="http://schemas.openxmlformats.org/package/2006/relationships"><Relationship Id="rId3" Type="http://schemas.openxmlformats.org/officeDocument/2006/relationships/chart" Target="../charts/chart44.xml"/><Relationship Id="rId2" Type="http://schemas.openxmlformats.org/officeDocument/2006/relationships/chart" Target="../charts/chart43.xml"/><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283.xml.rels><?xml version="1.0" encoding="UTF-8" standalone="yes"?>
<Relationships xmlns="http://schemas.openxmlformats.org/package/2006/relationships"><Relationship Id="rId3" Type="http://schemas.openxmlformats.org/officeDocument/2006/relationships/chart" Target="../charts/chart45.xml"/><Relationship Id="rId2" Type="http://schemas.openxmlformats.org/officeDocument/2006/relationships/image" Target="../media/image14.png"/><Relationship Id="rId1" Type="http://schemas.openxmlformats.org/officeDocument/2006/relationships/slideLayout" Target="../slideLayouts/slideLayout9.xml"/></Relationships>
</file>

<file path=ppt/slides/_rels/slide284.xml.rels><?xml version="1.0" encoding="UTF-8" standalone="yes"?>
<Relationships xmlns="http://schemas.openxmlformats.org/package/2006/relationships"><Relationship Id="rId3" Type="http://schemas.openxmlformats.org/officeDocument/2006/relationships/chart" Target="../charts/chart46.xml"/><Relationship Id="rId2" Type="http://schemas.openxmlformats.org/officeDocument/2006/relationships/image" Target="../media/image14.png"/><Relationship Id="rId1" Type="http://schemas.openxmlformats.org/officeDocument/2006/relationships/slideLayout" Target="../slideLayouts/slideLayout9.xml"/></Relationships>
</file>

<file path=ppt/slides/_rels/slide285.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439.svg"/><Relationship Id="rId7" Type="http://schemas.openxmlformats.org/officeDocument/2006/relationships/image" Target="../media/image443.svg"/><Relationship Id="rId2" Type="http://schemas.openxmlformats.org/officeDocument/2006/relationships/image" Target="../media/image438.png"/><Relationship Id="rId1" Type="http://schemas.openxmlformats.org/officeDocument/2006/relationships/slideLayout" Target="../slideLayouts/slideLayout9.xml"/><Relationship Id="rId6" Type="http://schemas.openxmlformats.org/officeDocument/2006/relationships/image" Target="../media/image442.png"/><Relationship Id="rId5" Type="http://schemas.openxmlformats.org/officeDocument/2006/relationships/image" Target="../media/image441.svg"/><Relationship Id="rId4" Type="http://schemas.openxmlformats.org/officeDocument/2006/relationships/image" Target="../media/image440.png"/></Relationships>
</file>

<file path=ppt/slides/_rels/slide286.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diagramLayout" Target="../diagrams/layout3.xml"/><Relationship Id="rId7" Type="http://schemas.openxmlformats.org/officeDocument/2006/relationships/image" Target="../media/image434.jpeg"/><Relationship Id="rId2" Type="http://schemas.openxmlformats.org/officeDocument/2006/relationships/diagramData" Target="../diagrams/data3.xml"/><Relationship Id="rId1" Type="http://schemas.openxmlformats.org/officeDocument/2006/relationships/slideLayout" Target="../slideLayouts/slideLayout11.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287.xml.rels><?xml version="1.0" encoding="UTF-8" standalone="yes"?>
<Relationships xmlns="http://schemas.openxmlformats.org/package/2006/relationships"><Relationship Id="rId3" Type="http://schemas.openxmlformats.org/officeDocument/2006/relationships/image" Target="../media/image437.png"/><Relationship Id="rId2" Type="http://schemas.openxmlformats.org/officeDocument/2006/relationships/image" Target="../media/image444.png"/><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288.xml.rels><?xml version="1.0" encoding="UTF-8" standalone="yes"?>
<Relationships xmlns="http://schemas.openxmlformats.org/package/2006/relationships"><Relationship Id="rId3" Type="http://schemas.openxmlformats.org/officeDocument/2006/relationships/image" Target="../media/image437.png"/><Relationship Id="rId2" Type="http://schemas.openxmlformats.org/officeDocument/2006/relationships/notesSlide" Target="../notesSlides/notesSlide89.xml"/><Relationship Id="rId1" Type="http://schemas.openxmlformats.org/officeDocument/2006/relationships/slideLayout" Target="../slideLayouts/slideLayout9.xml"/><Relationship Id="rId5" Type="http://schemas.openxmlformats.org/officeDocument/2006/relationships/image" Target="../media/image14.png"/><Relationship Id="rId4" Type="http://schemas.openxmlformats.org/officeDocument/2006/relationships/image" Target="../media/image2370.png"/></Relationships>
</file>

<file path=ppt/slides/_rels/slide289.xml.rels><?xml version="1.0" encoding="UTF-8" standalone="yes"?>
<Relationships xmlns="http://schemas.openxmlformats.org/package/2006/relationships"><Relationship Id="rId3" Type="http://schemas.openxmlformats.org/officeDocument/2006/relationships/image" Target="../media/image445.png"/><Relationship Id="rId2" Type="http://schemas.openxmlformats.org/officeDocument/2006/relationships/image" Target="../media/image14.png"/><Relationship Id="rId1" Type="http://schemas.openxmlformats.org/officeDocument/2006/relationships/slideLayout" Target="../slideLayouts/slideLayout9.xml"/><Relationship Id="rId4" Type="http://schemas.openxmlformats.org/officeDocument/2006/relationships/image" Target="../media/image446.png"/></Relationships>
</file>

<file path=ppt/slides/_rels/slide29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chart" Target="../charts/chart47.xml"/><Relationship Id="rId1" Type="http://schemas.openxmlformats.org/officeDocument/2006/relationships/slideLayout" Target="../slideLayouts/slideLayout9.xml"/></Relationships>
</file>

<file path=ppt/slides/_rels/slide29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447.png"/><Relationship Id="rId1" Type="http://schemas.openxmlformats.org/officeDocument/2006/relationships/slideLayout" Target="../slideLayouts/slideLayout9.xml"/></Relationships>
</file>

<file path=ppt/slides/_rels/slide292.xml.rels><?xml version="1.0" encoding="UTF-8" standalone="yes"?>
<Relationships xmlns="http://schemas.openxmlformats.org/package/2006/relationships"><Relationship Id="rId3" Type="http://schemas.openxmlformats.org/officeDocument/2006/relationships/image" Target="../media/image449.png"/><Relationship Id="rId2" Type="http://schemas.openxmlformats.org/officeDocument/2006/relationships/image" Target="../media/image448.png"/><Relationship Id="rId1" Type="http://schemas.openxmlformats.org/officeDocument/2006/relationships/slideLayout" Target="../slideLayouts/slideLayout9.xml"/><Relationship Id="rId5" Type="http://schemas.openxmlformats.org/officeDocument/2006/relationships/image" Target="../media/image450.png"/><Relationship Id="rId4" Type="http://schemas.openxmlformats.org/officeDocument/2006/relationships/image" Target="../media/image14.png"/></Relationships>
</file>

<file path=ppt/slides/_rels/slide293.xml.rels><?xml version="1.0" encoding="UTF-8" standalone="yes"?>
<Relationships xmlns="http://schemas.openxmlformats.org/package/2006/relationships"><Relationship Id="rId3" Type="http://schemas.openxmlformats.org/officeDocument/2006/relationships/image" Target="../media/image449.png"/><Relationship Id="rId2" Type="http://schemas.openxmlformats.org/officeDocument/2006/relationships/chart" Target="../charts/chart48.xml"/><Relationship Id="rId1" Type="http://schemas.openxmlformats.org/officeDocument/2006/relationships/slideLayout" Target="../slideLayouts/slideLayout9.xml"/><Relationship Id="rId5" Type="http://schemas.openxmlformats.org/officeDocument/2006/relationships/image" Target="../media/image450.png"/><Relationship Id="rId4" Type="http://schemas.openxmlformats.org/officeDocument/2006/relationships/image" Target="../media/image14.png"/></Relationships>
</file>

<file path=ppt/slides/_rels/slide294.xml.rels><?xml version="1.0" encoding="UTF-8" standalone="yes"?>
<Relationships xmlns="http://schemas.openxmlformats.org/package/2006/relationships"><Relationship Id="rId8" Type="http://schemas.openxmlformats.org/officeDocument/2006/relationships/image" Target="../media/image457.png"/><Relationship Id="rId3" Type="http://schemas.openxmlformats.org/officeDocument/2006/relationships/image" Target="../media/image452.jpeg"/><Relationship Id="rId7" Type="http://schemas.openxmlformats.org/officeDocument/2006/relationships/image" Target="../media/image456.png"/><Relationship Id="rId2" Type="http://schemas.openxmlformats.org/officeDocument/2006/relationships/image" Target="../media/image451.png"/><Relationship Id="rId1" Type="http://schemas.openxmlformats.org/officeDocument/2006/relationships/slideLayout" Target="../slideLayouts/slideLayout9.xml"/><Relationship Id="rId6" Type="http://schemas.openxmlformats.org/officeDocument/2006/relationships/image" Target="../media/image455.jpeg"/><Relationship Id="rId5" Type="http://schemas.openxmlformats.org/officeDocument/2006/relationships/image" Target="../media/image454.jpeg"/><Relationship Id="rId4" Type="http://schemas.openxmlformats.org/officeDocument/2006/relationships/image" Target="../media/image453.jpeg"/><Relationship Id="rId9" Type="http://schemas.openxmlformats.org/officeDocument/2006/relationships/image" Target="../media/image14.png"/></Relationships>
</file>

<file path=ppt/slides/_rels/slide295.xml.rels><?xml version="1.0" encoding="UTF-8" standalone="yes"?>
<Relationships xmlns="http://schemas.openxmlformats.org/package/2006/relationships"><Relationship Id="rId3" Type="http://schemas.openxmlformats.org/officeDocument/2006/relationships/image" Target="../media/image459.png"/><Relationship Id="rId7" Type="http://schemas.openxmlformats.org/officeDocument/2006/relationships/image" Target="../media/image462.png"/><Relationship Id="rId2" Type="http://schemas.openxmlformats.org/officeDocument/2006/relationships/image" Target="../media/image458.png"/><Relationship Id="rId1" Type="http://schemas.openxmlformats.org/officeDocument/2006/relationships/slideLayout" Target="../slideLayouts/slideLayout9.xml"/><Relationship Id="rId6" Type="http://schemas.openxmlformats.org/officeDocument/2006/relationships/image" Target="../media/image461.png"/><Relationship Id="rId5" Type="http://schemas.openxmlformats.org/officeDocument/2006/relationships/image" Target="../media/image460.png"/><Relationship Id="rId4" Type="http://schemas.openxmlformats.org/officeDocument/2006/relationships/image" Target="../media/image14.png"/></Relationships>
</file>

<file path=ppt/slides/_rels/slide296.xml.rels><?xml version="1.0" encoding="UTF-8" standalone="yes"?>
<Relationships xmlns="http://schemas.openxmlformats.org/package/2006/relationships"><Relationship Id="rId3" Type="http://schemas.openxmlformats.org/officeDocument/2006/relationships/image" Target="../media/image434.jpeg"/><Relationship Id="rId2" Type="http://schemas.openxmlformats.org/officeDocument/2006/relationships/notesSlide" Target="../notesSlides/notesSlide90.xml"/><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29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9.xml"/></Relationships>
</file>

<file path=ppt/slides/_rels/slide29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9.xml"/></Relationships>
</file>

<file path=ppt/slides/_rels/slide299.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463.png"/><Relationship Id="rId7" Type="http://schemas.openxmlformats.org/officeDocument/2006/relationships/image" Target="../media/image466.png"/><Relationship Id="rId2" Type="http://schemas.openxmlformats.org/officeDocument/2006/relationships/notesSlide" Target="../notesSlides/notesSlide91.xml"/><Relationship Id="rId1" Type="http://schemas.openxmlformats.org/officeDocument/2006/relationships/slideLayout" Target="../slideLayouts/slideLayout9.xml"/><Relationship Id="rId6" Type="http://schemas.openxmlformats.org/officeDocument/2006/relationships/hyperlink" Target="https://www.nytimes.com/2020/09/02/business/inflation-worse-pandemic-coronavirus.html" TargetMode="External"/><Relationship Id="rId5" Type="http://schemas.openxmlformats.org/officeDocument/2006/relationships/image" Target="../media/image465.png"/><Relationship Id="rId4" Type="http://schemas.openxmlformats.org/officeDocument/2006/relationships/image" Target="../media/image464.png"/></Relationships>
</file>

<file path=ppt/slides/_rels/slide300.xml.rels><?xml version="1.0" encoding="UTF-8" standalone="yes"?>
<Relationships xmlns="http://schemas.openxmlformats.org/package/2006/relationships"><Relationship Id="rId3" Type="http://schemas.openxmlformats.org/officeDocument/2006/relationships/image" Target="../media/image437.png"/><Relationship Id="rId2" Type="http://schemas.openxmlformats.org/officeDocument/2006/relationships/notesSlide" Target="../notesSlides/notesSlide92.xml"/><Relationship Id="rId1" Type="http://schemas.openxmlformats.org/officeDocument/2006/relationships/slideLayout" Target="../slideLayouts/slideLayout9.xml"/></Relationships>
</file>

<file path=ppt/slides/_rels/slide301.xml.rels><?xml version="1.0" encoding="UTF-8" standalone="yes"?>
<Relationships xmlns="http://schemas.openxmlformats.org/package/2006/relationships"><Relationship Id="rId3" Type="http://schemas.openxmlformats.org/officeDocument/2006/relationships/image" Target="../media/image459.png"/><Relationship Id="rId7" Type="http://schemas.openxmlformats.org/officeDocument/2006/relationships/image" Target="../media/image462.png"/><Relationship Id="rId2" Type="http://schemas.openxmlformats.org/officeDocument/2006/relationships/image" Target="../media/image458.png"/><Relationship Id="rId1" Type="http://schemas.openxmlformats.org/officeDocument/2006/relationships/slideLayout" Target="../slideLayouts/slideLayout9.xml"/><Relationship Id="rId6" Type="http://schemas.openxmlformats.org/officeDocument/2006/relationships/image" Target="../media/image461.png"/><Relationship Id="rId5" Type="http://schemas.openxmlformats.org/officeDocument/2006/relationships/image" Target="../media/image460.png"/><Relationship Id="rId4" Type="http://schemas.openxmlformats.org/officeDocument/2006/relationships/image" Target="../media/image14.png"/></Relationships>
</file>

<file path=ppt/slides/_rels/slide302.xml.rels><?xml version="1.0" encoding="UTF-8" standalone="yes"?>
<Relationships xmlns="http://schemas.openxmlformats.org/package/2006/relationships"><Relationship Id="rId8" Type="http://schemas.openxmlformats.org/officeDocument/2006/relationships/image" Target="../media/image472.png"/><Relationship Id="rId3" Type="http://schemas.openxmlformats.org/officeDocument/2006/relationships/image" Target="../media/image468.jpeg"/><Relationship Id="rId7" Type="http://schemas.openxmlformats.org/officeDocument/2006/relationships/image" Target="../media/image471.png"/><Relationship Id="rId2" Type="http://schemas.openxmlformats.org/officeDocument/2006/relationships/image" Target="../media/image467.jpeg"/><Relationship Id="rId1" Type="http://schemas.openxmlformats.org/officeDocument/2006/relationships/slideLayout" Target="../slideLayouts/slideLayout9.xml"/><Relationship Id="rId6" Type="http://schemas.openxmlformats.org/officeDocument/2006/relationships/image" Target="../media/image470.png"/><Relationship Id="rId5" Type="http://schemas.openxmlformats.org/officeDocument/2006/relationships/image" Target="../media/image14.png"/><Relationship Id="rId4" Type="http://schemas.openxmlformats.org/officeDocument/2006/relationships/image" Target="../media/image469.jpeg"/><Relationship Id="rId9" Type="http://schemas.openxmlformats.org/officeDocument/2006/relationships/hyperlink" Target="https://t.co/us5ij3LcMZ" TargetMode="External"/></Relationships>
</file>

<file path=ppt/slides/_rels/slide303.xml.rels><?xml version="1.0" encoding="UTF-8" standalone="yes"?>
<Relationships xmlns="http://schemas.openxmlformats.org/package/2006/relationships"><Relationship Id="rId3" Type="http://schemas.openxmlformats.org/officeDocument/2006/relationships/image" Target="../media/image468.jpeg"/><Relationship Id="rId2" Type="http://schemas.openxmlformats.org/officeDocument/2006/relationships/image" Target="../media/image467.jpeg"/><Relationship Id="rId1" Type="http://schemas.openxmlformats.org/officeDocument/2006/relationships/slideLayout" Target="../slideLayouts/slideLayout9.xml"/><Relationship Id="rId6" Type="http://schemas.openxmlformats.org/officeDocument/2006/relationships/image" Target="../media/image473.png"/><Relationship Id="rId5" Type="http://schemas.openxmlformats.org/officeDocument/2006/relationships/image" Target="../media/image14.png"/><Relationship Id="rId4" Type="http://schemas.openxmlformats.org/officeDocument/2006/relationships/image" Target="../media/image469.jpeg"/></Relationships>
</file>

<file path=ppt/slides/_rels/slide304.xml.rels><?xml version="1.0" encoding="UTF-8" standalone="yes"?>
<Relationships xmlns="http://schemas.openxmlformats.org/package/2006/relationships"><Relationship Id="rId3" Type="http://schemas.openxmlformats.org/officeDocument/2006/relationships/image" Target="../media/image468.jpeg"/><Relationship Id="rId7" Type="http://schemas.openxmlformats.org/officeDocument/2006/relationships/image" Target="../media/image475.png"/><Relationship Id="rId2" Type="http://schemas.openxmlformats.org/officeDocument/2006/relationships/image" Target="../media/image467.jpeg"/><Relationship Id="rId1" Type="http://schemas.openxmlformats.org/officeDocument/2006/relationships/slideLayout" Target="../slideLayouts/slideLayout9.xml"/><Relationship Id="rId6" Type="http://schemas.openxmlformats.org/officeDocument/2006/relationships/image" Target="../media/image474.png"/><Relationship Id="rId5" Type="http://schemas.openxmlformats.org/officeDocument/2006/relationships/image" Target="../media/image14.png"/><Relationship Id="rId4" Type="http://schemas.openxmlformats.org/officeDocument/2006/relationships/image" Target="../media/image469.jpeg"/></Relationships>
</file>

<file path=ppt/slides/_rels/slide30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476.jpeg"/><Relationship Id="rId1" Type="http://schemas.openxmlformats.org/officeDocument/2006/relationships/slideLayout" Target="../slideLayouts/slideLayout9.xml"/></Relationships>
</file>

<file path=ppt/slides/_rels/slide306.xml.rels><?xml version="1.0" encoding="UTF-8" standalone="yes"?>
<Relationships xmlns="http://schemas.openxmlformats.org/package/2006/relationships"><Relationship Id="rId3" Type="http://schemas.openxmlformats.org/officeDocument/2006/relationships/image" Target="../media/image478.jpeg"/><Relationship Id="rId2" Type="http://schemas.openxmlformats.org/officeDocument/2006/relationships/image" Target="../media/image477.png"/><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30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79.png"/><Relationship Id="rId1" Type="http://schemas.openxmlformats.org/officeDocument/2006/relationships/slideLayout" Target="../slideLayouts/slideLayout9.xml"/></Relationships>
</file>

<file path=ppt/slides/_rels/slide30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480.jpeg"/><Relationship Id="rId1" Type="http://schemas.openxmlformats.org/officeDocument/2006/relationships/slideLayout" Target="../slideLayouts/slideLayout9.xml"/></Relationships>
</file>

<file path=ppt/slides/_rels/slide309.xml.rels><?xml version="1.0" encoding="UTF-8" standalone="yes"?>
<Relationships xmlns="http://schemas.openxmlformats.org/package/2006/relationships"><Relationship Id="rId3" Type="http://schemas.openxmlformats.org/officeDocument/2006/relationships/image" Target="../media/image482.png"/><Relationship Id="rId2" Type="http://schemas.openxmlformats.org/officeDocument/2006/relationships/image" Target="../media/image481.jpeg"/><Relationship Id="rId1" Type="http://schemas.openxmlformats.org/officeDocument/2006/relationships/slideLayout" Target="../slideLayouts/slideLayout5.xml"/><Relationship Id="rId5" Type="http://schemas.openxmlformats.org/officeDocument/2006/relationships/image" Target="../media/image14.png"/><Relationship Id="rId4" Type="http://schemas.openxmlformats.org/officeDocument/2006/relationships/image" Target="../media/image483.jpeg"/></Relationships>
</file>

<file path=ppt/slides/_rels/slide310.xml.rels><?xml version="1.0" encoding="UTF-8" standalone="yes"?>
<Relationships xmlns="http://schemas.openxmlformats.org/package/2006/relationships"><Relationship Id="rId3" Type="http://schemas.openxmlformats.org/officeDocument/2006/relationships/image" Target="../media/image484.png"/><Relationship Id="rId2" Type="http://schemas.openxmlformats.org/officeDocument/2006/relationships/image" Target="../media/image481.jpeg"/><Relationship Id="rId1" Type="http://schemas.openxmlformats.org/officeDocument/2006/relationships/slideLayout" Target="../slideLayouts/slideLayout5.xml"/><Relationship Id="rId6" Type="http://schemas.openxmlformats.org/officeDocument/2006/relationships/image" Target="../media/image14.png"/><Relationship Id="rId5" Type="http://schemas.openxmlformats.org/officeDocument/2006/relationships/image" Target="../media/image483.jpeg"/><Relationship Id="rId4" Type="http://schemas.openxmlformats.org/officeDocument/2006/relationships/image" Target="../media/image482.png"/></Relationships>
</file>

<file path=ppt/slides/_rels/slide31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485.jpeg"/><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312.xml.rels><?xml version="1.0" encoding="UTF-8" standalone="yes"?>
<Relationships xmlns="http://schemas.openxmlformats.org/package/2006/relationships"><Relationship Id="rId3" Type="http://schemas.microsoft.com/office/2007/relationships/hdphoto" Target="../media/hdphoto8.wdp"/><Relationship Id="rId2" Type="http://schemas.openxmlformats.org/officeDocument/2006/relationships/image" Target="../media/image486.png"/><Relationship Id="rId1" Type="http://schemas.openxmlformats.org/officeDocument/2006/relationships/slideLayout" Target="../slideLayouts/slideLayout9.xml"/><Relationship Id="rId5" Type="http://schemas.openxmlformats.org/officeDocument/2006/relationships/image" Target="../media/image14.png"/><Relationship Id="rId4" Type="http://schemas.openxmlformats.org/officeDocument/2006/relationships/image" Target="../media/image487.png"/></Relationships>
</file>

<file path=ppt/slides/_rels/slide313.xml.rels><?xml version="1.0" encoding="UTF-8" standalone="yes"?>
<Relationships xmlns="http://schemas.openxmlformats.org/package/2006/relationships"><Relationship Id="rId3" Type="http://schemas.openxmlformats.org/officeDocument/2006/relationships/image" Target="../media/image489.png"/><Relationship Id="rId2" Type="http://schemas.openxmlformats.org/officeDocument/2006/relationships/image" Target="../media/image488.png"/><Relationship Id="rId1" Type="http://schemas.openxmlformats.org/officeDocument/2006/relationships/slideLayout" Target="../slideLayouts/slideLayout5.xml"/><Relationship Id="rId4" Type="http://schemas.openxmlformats.org/officeDocument/2006/relationships/image" Target="../media/image14.png"/></Relationships>
</file>

<file path=ppt/slides/_rels/slide314.xml.rels><?xml version="1.0" encoding="UTF-8" standalone="yes"?>
<Relationships xmlns="http://schemas.openxmlformats.org/package/2006/relationships"><Relationship Id="rId3" Type="http://schemas.openxmlformats.org/officeDocument/2006/relationships/image" Target="../media/image491.jpeg"/><Relationship Id="rId2" Type="http://schemas.openxmlformats.org/officeDocument/2006/relationships/image" Target="../media/image490.png"/><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315.xml.rels><?xml version="1.0" encoding="UTF-8" standalone="yes"?>
<Relationships xmlns="http://schemas.openxmlformats.org/package/2006/relationships"><Relationship Id="rId8" Type="http://schemas.openxmlformats.org/officeDocument/2006/relationships/image" Target="../media/image497.png"/><Relationship Id="rId3" Type="http://schemas.openxmlformats.org/officeDocument/2006/relationships/image" Target="../media/image492.png"/><Relationship Id="rId7" Type="http://schemas.openxmlformats.org/officeDocument/2006/relationships/image" Target="../media/image496.png"/><Relationship Id="rId2" Type="http://schemas.openxmlformats.org/officeDocument/2006/relationships/image" Target="../media/image14.png"/><Relationship Id="rId1" Type="http://schemas.openxmlformats.org/officeDocument/2006/relationships/slideLayout" Target="../slideLayouts/slideLayout5.xml"/><Relationship Id="rId6" Type="http://schemas.openxmlformats.org/officeDocument/2006/relationships/image" Target="../media/image495.png"/><Relationship Id="rId5" Type="http://schemas.openxmlformats.org/officeDocument/2006/relationships/image" Target="../media/image494.png"/><Relationship Id="rId4" Type="http://schemas.openxmlformats.org/officeDocument/2006/relationships/image" Target="../media/image493.png"/></Relationships>
</file>

<file path=ppt/slides/_rels/slide316.xml.rels><?xml version="1.0" encoding="UTF-8" standalone="yes"?>
<Relationships xmlns="http://schemas.openxmlformats.org/package/2006/relationships"><Relationship Id="rId3" Type="http://schemas.openxmlformats.org/officeDocument/2006/relationships/image" Target="../media/image427.jpeg"/><Relationship Id="rId2" Type="http://schemas.openxmlformats.org/officeDocument/2006/relationships/image" Target="../media/image426.jpeg"/><Relationship Id="rId1" Type="http://schemas.openxmlformats.org/officeDocument/2006/relationships/slideLayout" Target="../slideLayouts/slideLayout6.xml"/><Relationship Id="rId5" Type="http://schemas.openxmlformats.org/officeDocument/2006/relationships/image" Target="../media/image498.png"/><Relationship Id="rId4" Type="http://schemas.openxmlformats.org/officeDocument/2006/relationships/image" Target="../media/image5.png"/></Relationships>
</file>

<file path=ppt/slides/_rels/slide317.xml.rels><?xml version="1.0" encoding="UTF-8" standalone="yes"?>
<Relationships xmlns="http://schemas.openxmlformats.org/package/2006/relationships"><Relationship Id="rId3" Type="http://schemas.openxmlformats.org/officeDocument/2006/relationships/image" Target="../media/image2200.png"/><Relationship Id="rId2" Type="http://schemas.openxmlformats.org/officeDocument/2006/relationships/image" Target="../media/image14.png"/><Relationship Id="rId1" Type="http://schemas.openxmlformats.org/officeDocument/2006/relationships/slideLayout" Target="../slideLayouts/slideLayout6.xml"/><Relationship Id="rId4" Type="http://schemas.openxmlformats.org/officeDocument/2006/relationships/image" Target="../media/image2300.png"/></Relationships>
</file>

<file path=ppt/slides/_rels/slide318.xml.rels><?xml version="1.0" encoding="UTF-8" standalone="yes"?>
<Relationships xmlns="http://schemas.openxmlformats.org/package/2006/relationships"><Relationship Id="rId8" Type="http://schemas.openxmlformats.org/officeDocument/2006/relationships/image" Target="../media/image2900.png"/><Relationship Id="rId3" Type="http://schemas.openxmlformats.org/officeDocument/2006/relationships/image" Target="../media/image2400.png"/><Relationship Id="rId7" Type="http://schemas.openxmlformats.org/officeDocument/2006/relationships/image" Target="../media/image860.png"/><Relationship Id="rId2" Type="http://schemas.openxmlformats.org/officeDocument/2006/relationships/image" Target="../media/image14.png"/><Relationship Id="rId1" Type="http://schemas.openxmlformats.org/officeDocument/2006/relationships/slideLayout" Target="../slideLayouts/slideLayout6.xml"/><Relationship Id="rId6" Type="http://schemas.openxmlformats.org/officeDocument/2006/relationships/image" Target="../media/image2700.png"/><Relationship Id="rId5" Type="http://schemas.openxmlformats.org/officeDocument/2006/relationships/image" Target="../media/image85.png"/><Relationship Id="rId4" Type="http://schemas.openxmlformats.org/officeDocument/2006/relationships/image" Target="../media/image2500.png"/></Relationships>
</file>

<file path=ppt/slides/_rels/slide31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chart" Target="../charts/chart49.xml"/><Relationship Id="rId1" Type="http://schemas.openxmlformats.org/officeDocument/2006/relationships/slideLayout" Target="../slideLayouts/slideLayout6.xml"/><Relationship Id="rId4" Type="http://schemas.openxmlformats.org/officeDocument/2006/relationships/image" Target="../media/image3000.png"/></Relationships>
</file>

<file path=ppt/slides/_rels/slide320.xml.rels><?xml version="1.0" encoding="UTF-8" standalone="yes"?>
<Relationships xmlns="http://schemas.openxmlformats.org/package/2006/relationships"><Relationship Id="rId3" Type="http://schemas.openxmlformats.org/officeDocument/2006/relationships/image" Target="../media/image500.jpeg"/><Relationship Id="rId7" Type="http://schemas.openxmlformats.org/officeDocument/2006/relationships/image" Target="../media/image14.png"/><Relationship Id="rId2" Type="http://schemas.openxmlformats.org/officeDocument/2006/relationships/image" Target="../media/image499.jpeg"/><Relationship Id="rId1" Type="http://schemas.openxmlformats.org/officeDocument/2006/relationships/slideLayout" Target="../slideLayouts/slideLayout6.xml"/><Relationship Id="rId6" Type="http://schemas.openxmlformats.org/officeDocument/2006/relationships/image" Target="../media/image503.png"/><Relationship Id="rId5" Type="http://schemas.openxmlformats.org/officeDocument/2006/relationships/image" Target="../media/image502.png"/><Relationship Id="rId4" Type="http://schemas.openxmlformats.org/officeDocument/2006/relationships/image" Target="../media/image501.jpeg"/></Relationships>
</file>

<file path=ppt/slides/_rels/slide321.xml.rels><?xml version="1.0" encoding="UTF-8" standalone="yes"?>
<Relationships xmlns="http://schemas.openxmlformats.org/package/2006/relationships"><Relationship Id="rId8" Type="http://schemas.openxmlformats.org/officeDocument/2006/relationships/image" Target="../media/image504.png"/><Relationship Id="rId3" Type="http://schemas.openxmlformats.org/officeDocument/2006/relationships/image" Target="../media/image499.jpeg"/><Relationship Id="rId7" Type="http://schemas.openxmlformats.org/officeDocument/2006/relationships/image" Target="../media/image14.png"/><Relationship Id="rId2" Type="http://schemas.openxmlformats.org/officeDocument/2006/relationships/notesSlide" Target="../notesSlides/notesSlide93.xml"/><Relationship Id="rId1" Type="http://schemas.openxmlformats.org/officeDocument/2006/relationships/slideLayout" Target="../slideLayouts/slideLayout6.xml"/><Relationship Id="rId6" Type="http://schemas.openxmlformats.org/officeDocument/2006/relationships/image" Target="../media/image502.png"/><Relationship Id="rId5" Type="http://schemas.openxmlformats.org/officeDocument/2006/relationships/image" Target="../media/image501.jpeg"/><Relationship Id="rId4" Type="http://schemas.openxmlformats.org/officeDocument/2006/relationships/image" Target="../media/image500.jpeg"/><Relationship Id="rId9" Type="http://schemas.openxmlformats.org/officeDocument/2006/relationships/image" Target="../media/image505.png"/></Relationships>
</file>

<file path=ppt/slides/_rels/slide32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506.jpeg"/><Relationship Id="rId1" Type="http://schemas.openxmlformats.org/officeDocument/2006/relationships/slideLayout" Target="../slideLayouts/slideLayout6.xml"/></Relationships>
</file>

<file path=ppt/slides/_rels/slide32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507.png"/><Relationship Id="rId1" Type="http://schemas.openxmlformats.org/officeDocument/2006/relationships/slideLayout" Target="../slideLayouts/slideLayout6.xml"/></Relationships>
</file>

<file path=ppt/slides/_rels/slide324.xml.rels><?xml version="1.0" encoding="UTF-8" standalone="yes"?>
<Relationships xmlns="http://schemas.openxmlformats.org/package/2006/relationships"><Relationship Id="rId3" Type="http://schemas.openxmlformats.org/officeDocument/2006/relationships/chart" Target="../charts/chart50.xml"/><Relationship Id="rId2" Type="http://schemas.openxmlformats.org/officeDocument/2006/relationships/image" Target="../media/image14.png"/><Relationship Id="rId1" Type="http://schemas.openxmlformats.org/officeDocument/2006/relationships/slideLayout" Target="../slideLayouts/slideLayout6.xml"/></Relationships>
</file>

<file path=ppt/slides/_rels/slide325.xml.rels><?xml version="1.0" encoding="UTF-8" standalone="yes"?>
<Relationships xmlns="http://schemas.openxmlformats.org/package/2006/relationships"><Relationship Id="rId3" Type="http://schemas.openxmlformats.org/officeDocument/2006/relationships/image" Target="../media/image509.jpeg"/><Relationship Id="rId2" Type="http://schemas.openxmlformats.org/officeDocument/2006/relationships/image" Target="../media/image508.jpeg"/><Relationship Id="rId1" Type="http://schemas.openxmlformats.org/officeDocument/2006/relationships/slideLayout" Target="../slideLayouts/slideLayout6.xml"/><Relationship Id="rId6" Type="http://schemas.openxmlformats.org/officeDocument/2006/relationships/image" Target="../media/image14.png"/><Relationship Id="rId5" Type="http://schemas.openxmlformats.org/officeDocument/2006/relationships/image" Target="../media/image511.jpeg"/><Relationship Id="rId4" Type="http://schemas.openxmlformats.org/officeDocument/2006/relationships/image" Target="../media/image510.jpeg"/></Relationships>
</file>

<file path=ppt/slides/_rels/slide326.xml.rels><?xml version="1.0" encoding="UTF-8" standalone="yes"?>
<Relationships xmlns="http://schemas.openxmlformats.org/package/2006/relationships"><Relationship Id="rId2" Type="http://schemas.openxmlformats.org/officeDocument/2006/relationships/image" Target="../media/image512.jpg"/><Relationship Id="rId1" Type="http://schemas.openxmlformats.org/officeDocument/2006/relationships/slideLayout" Target="../slideLayouts/slideLayout9.xml"/></Relationships>
</file>

<file path=ppt/slides/_rels/slide32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6.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3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6.xml"/></Relationships>
</file>

<file path=ppt/slides/_rels/slide33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chart" Target="../charts/chart51.xml"/><Relationship Id="rId1" Type="http://schemas.openxmlformats.org/officeDocument/2006/relationships/slideLayout" Target="../slideLayouts/slideLayout6.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3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chart" Target="../charts/chart52.xml"/><Relationship Id="rId1" Type="http://schemas.openxmlformats.org/officeDocument/2006/relationships/slideLayout" Target="../slideLayouts/slideLayout6.xml"/></Relationships>
</file>

<file path=ppt/slides/_rels/slide33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6.xml"/></Relationships>
</file>

<file path=ppt/slides/_rels/slide33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6.xml"/></Relationships>
</file>

<file path=ppt/slides/_rels/slide338.xml.rels><?xml version="1.0" encoding="UTF-8" standalone="yes"?>
<Relationships xmlns="http://schemas.openxmlformats.org/package/2006/relationships"><Relationship Id="rId3" Type="http://schemas.openxmlformats.org/officeDocument/2006/relationships/chart" Target="../charts/chart53.xml"/><Relationship Id="rId2" Type="http://schemas.openxmlformats.org/officeDocument/2006/relationships/image" Target="../media/image14.png"/><Relationship Id="rId1" Type="http://schemas.openxmlformats.org/officeDocument/2006/relationships/slideLayout" Target="../slideLayouts/slideLayout6.xml"/></Relationships>
</file>

<file path=ppt/slides/_rels/slide33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513.jpeg"/><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NOVA SBE - Nova School of Business &amp; Economics • EduPortugal">
            <a:extLst>
              <a:ext uri="{FF2B5EF4-FFF2-40B4-BE49-F238E27FC236}">
                <a16:creationId xmlns:a16="http://schemas.microsoft.com/office/drawing/2014/main" id="{07AE2240-8494-8676-3963-1E560789179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r="40555"/>
          <a:stretch/>
        </p:blipFill>
        <p:spPr bwMode="auto">
          <a:xfrm>
            <a:off x="-1" y="0"/>
            <a:ext cx="12192001" cy="685800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a:extLst>
              <a:ext uri="{FF2B5EF4-FFF2-40B4-BE49-F238E27FC236}">
                <a16:creationId xmlns:a16="http://schemas.microsoft.com/office/drawing/2014/main" id="{278AC2B4-C541-A0DC-6ABC-9029ED3027EC}"/>
              </a:ext>
            </a:extLst>
          </p:cNvPr>
          <p:cNvSpPr/>
          <p:nvPr/>
        </p:nvSpPr>
        <p:spPr>
          <a:xfrm>
            <a:off x="-2" y="0"/>
            <a:ext cx="12192001" cy="6858000"/>
          </a:xfrm>
          <a:prstGeom prst="rect">
            <a:avLst/>
          </a:prstGeom>
          <a:solidFill>
            <a:schemeClr val="tx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5" name="Picture 4" descr="A person in a suit with his arms crossed&#10;&#10;Description automatically generated with medium confidence">
            <a:extLst>
              <a:ext uri="{FF2B5EF4-FFF2-40B4-BE49-F238E27FC236}">
                <a16:creationId xmlns:a16="http://schemas.microsoft.com/office/drawing/2014/main" id="{A9B3D0B1-ACDD-EA38-33DD-48FCC68D9FC1}"/>
              </a:ext>
            </a:extLst>
          </p:cNvPr>
          <p:cNvPicPr>
            <a:picLocks noChangeAspect="1"/>
          </p:cNvPicPr>
          <p:nvPr/>
        </p:nvPicPr>
        <p:blipFill rotWithShape="1">
          <a:blip r:embed="rId3">
            <a:extLst>
              <a:ext uri="{28A0092B-C50C-407E-A947-70E740481C1C}">
                <a14:useLocalDpi xmlns:a14="http://schemas.microsoft.com/office/drawing/2010/main" val="0"/>
              </a:ext>
            </a:extLst>
          </a:blip>
          <a:srcRect l="24365" t="7336" r="29870"/>
          <a:stretch/>
        </p:blipFill>
        <p:spPr>
          <a:xfrm>
            <a:off x="-431800" y="0"/>
            <a:ext cx="5080000" cy="6858000"/>
          </a:xfrm>
          <a:prstGeom prst="rect">
            <a:avLst/>
          </a:prstGeom>
          <a:scene3d>
            <a:camera prst="orthographicFront">
              <a:rot lat="0" lon="10800000" rev="0"/>
            </a:camera>
            <a:lightRig rig="threePt" dir="t"/>
          </a:scene3d>
        </p:spPr>
      </p:pic>
      <p:sp>
        <p:nvSpPr>
          <p:cNvPr id="10" name="TextBox 9">
            <a:extLst>
              <a:ext uri="{FF2B5EF4-FFF2-40B4-BE49-F238E27FC236}">
                <a16:creationId xmlns:a16="http://schemas.microsoft.com/office/drawing/2014/main" id="{90F51146-E020-11C3-C33E-A78A675A8A3F}"/>
              </a:ext>
            </a:extLst>
          </p:cNvPr>
          <p:cNvSpPr txBox="1"/>
          <p:nvPr/>
        </p:nvSpPr>
        <p:spPr>
          <a:xfrm>
            <a:off x="6773862" y="3304551"/>
            <a:ext cx="6108700" cy="369332"/>
          </a:xfrm>
          <a:prstGeom prst="rect">
            <a:avLst/>
          </a:prstGeom>
          <a:noFill/>
        </p:spPr>
        <p:txBody>
          <a:bodyPr wrap="square">
            <a:spAutoFit/>
          </a:bodyPr>
          <a:lstStyle/>
          <a:p>
            <a:r>
              <a:rPr lang="pt-PT" b="1" dirty="0">
                <a:solidFill>
                  <a:schemeClr val="bg1"/>
                </a:solidFill>
              </a:rPr>
              <a:t>https://www.youtube.com/pedrobrinca1979</a:t>
            </a:r>
          </a:p>
        </p:txBody>
      </p:sp>
      <p:pic>
        <p:nvPicPr>
          <p:cNvPr id="12" name="Picture 11" descr="Logo&#10;&#10;Description automatically generated">
            <a:extLst>
              <a:ext uri="{FF2B5EF4-FFF2-40B4-BE49-F238E27FC236}">
                <a16:creationId xmlns:a16="http://schemas.microsoft.com/office/drawing/2014/main" id="{18CE4713-1989-E802-A80D-5FB1C060ACA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397743" y="1041672"/>
            <a:ext cx="5594350" cy="3107972"/>
          </a:xfrm>
          <a:prstGeom prst="rect">
            <a:avLst/>
          </a:prstGeom>
        </p:spPr>
      </p:pic>
      <p:pic>
        <p:nvPicPr>
          <p:cNvPr id="24" name="Picture 23">
            <a:extLst>
              <a:ext uri="{FF2B5EF4-FFF2-40B4-BE49-F238E27FC236}">
                <a16:creationId xmlns:a16="http://schemas.microsoft.com/office/drawing/2014/main" id="{35AA03E6-1CA7-F2F4-747C-C2949DF07085}"/>
              </a:ext>
            </a:extLst>
          </p:cNvPr>
          <p:cNvPicPr>
            <a:picLocks noChangeAspect="1"/>
          </p:cNvPicPr>
          <p:nvPr/>
        </p:nvPicPr>
        <p:blipFill>
          <a:blip r:embed="rId5"/>
          <a:stretch>
            <a:fillRect/>
          </a:stretch>
        </p:blipFill>
        <p:spPr>
          <a:xfrm>
            <a:off x="6773862" y="3962916"/>
            <a:ext cx="4987674" cy="2514600"/>
          </a:xfrm>
          <a:prstGeom prst="rect">
            <a:avLst/>
          </a:prstGeom>
          <a:effectLst>
            <a:outerShdw blurRad="50800" dist="38100" dir="2700000" sx="103000" sy="103000" algn="tl" rotWithShape="0">
              <a:prstClr val="black">
                <a:alpha val="40000"/>
              </a:prstClr>
            </a:outerShdw>
          </a:effectLst>
        </p:spPr>
      </p:pic>
      <p:sp>
        <p:nvSpPr>
          <p:cNvPr id="25" name="TextBox 24">
            <a:extLst>
              <a:ext uri="{FF2B5EF4-FFF2-40B4-BE49-F238E27FC236}">
                <a16:creationId xmlns:a16="http://schemas.microsoft.com/office/drawing/2014/main" id="{186BE7C8-430F-687A-6FAE-243960F4A41E}"/>
              </a:ext>
            </a:extLst>
          </p:cNvPr>
          <p:cNvSpPr txBox="1"/>
          <p:nvPr/>
        </p:nvSpPr>
        <p:spPr>
          <a:xfrm>
            <a:off x="6773862" y="6493857"/>
            <a:ext cx="4987674" cy="646331"/>
          </a:xfrm>
          <a:prstGeom prst="rect">
            <a:avLst/>
          </a:prstGeom>
          <a:noFill/>
        </p:spPr>
        <p:txBody>
          <a:bodyPr wrap="square">
            <a:spAutoFit/>
          </a:bodyPr>
          <a:lstStyle/>
          <a:p>
            <a:pPr algn="ctr"/>
            <a:r>
              <a:rPr lang="pt-PT" b="1" dirty="0">
                <a:solidFill>
                  <a:schemeClr val="bg1"/>
                </a:solidFill>
              </a:rPr>
              <a:t>https://www.pedrobrinca.pt</a:t>
            </a:r>
          </a:p>
          <a:p>
            <a:pPr algn="ctr"/>
            <a:endParaRPr lang="pt-PT" b="1" dirty="0">
              <a:solidFill>
                <a:schemeClr val="bg1"/>
              </a:solidFill>
            </a:endParaRPr>
          </a:p>
        </p:txBody>
      </p:sp>
      <p:pic>
        <p:nvPicPr>
          <p:cNvPr id="27" name="Picture 26" descr="A picture containing drawing&#10;&#10;Description automatically generated">
            <a:extLst>
              <a:ext uri="{FF2B5EF4-FFF2-40B4-BE49-F238E27FC236}">
                <a16:creationId xmlns:a16="http://schemas.microsoft.com/office/drawing/2014/main" id="{C7277585-D457-A23F-A32D-FEBB67155F3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187316" y="3879432"/>
            <a:ext cx="2210427" cy="669827"/>
          </a:xfrm>
          <a:prstGeom prst="rect">
            <a:avLst/>
          </a:prstGeom>
        </p:spPr>
      </p:pic>
      <p:sp>
        <p:nvSpPr>
          <p:cNvPr id="29" name="Title 2">
            <a:extLst>
              <a:ext uri="{FF2B5EF4-FFF2-40B4-BE49-F238E27FC236}">
                <a16:creationId xmlns:a16="http://schemas.microsoft.com/office/drawing/2014/main" id="{5EBE60A3-1726-11D9-ABCE-7EE81B107D8F}"/>
              </a:ext>
            </a:extLst>
          </p:cNvPr>
          <p:cNvSpPr txBox="1">
            <a:spLocks/>
          </p:cNvSpPr>
          <p:nvPr/>
        </p:nvSpPr>
        <p:spPr>
          <a:xfrm>
            <a:off x="3650409" y="545377"/>
            <a:ext cx="8693024" cy="840187"/>
          </a:xfrm>
          <a:prstGeom prst="rect">
            <a:avLst/>
          </a:prstGeom>
          <a:effectLst>
            <a:outerShdw dist="38100" dir="2700000" algn="tl" rotWithShape="0">
              <a:prstClr val="black">
                <a:alpha val="64000"/>
              </a:prstClr>
            </a:outerShdw>
          </a:effectLst>
        </p:spPr>
        <p:txBody>
          <a:bodyPr vert="horz" lIns="0" tIns="192024" rIns="0" bIns="0" rtlCol="0" anchor="t" anchorCtr="0">
            <a:noAutofit/>
          </a:bodyPr>
          <a:lstStyle>
            <a:lvl1pPr algn="l" defTabSz="914318" rtl="0" eaLnBrk="1" latinLnBrk="0" hangingPunct="1">
              <a:lnSpc>
                <a:spcPct val="80000"/>
              </a:lnSpc>
              <a:spcBef>
                <a:spcPct val="0"/>
              </a:spcBef>
              <a:buNone/>
              <a:defRPr sz="4400" kern="1200" spc="-151" baseline="0">
                <a:solidFill>
                  <a:schemeClr val="tx1"/>
                </a:solidFill>
                <a:latin typeface="+mj-lt"/>
                <a:ea typeface="+mj-ea"/>
                <a:cs typeface="+mj-cs"/>
              </a:defRPr>
            </a:lvl1pPr>
          </a:lstStyle>
          <a:p>
            <a:pPr algn="ctr">
              <a:lnSpc>
                <a:spcPct val="150000"/>
              </a:lnSpc>
              <a:buSzPct val="60000"/>
            </a:pPr>
            <a:r>
              <a:rPr lang="en-US" sz="32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POLÍTICA, MACROECONOMIA E SOCIEDADE</a:t>
            </a:r>
          </a:p>
        </p:txBody>
      </p:sp>
      <p:sp>
        <p:nvSpPr>
          <p:cNvPr id="34" name="TextBox 33">
            <a:extLst>
              <a:ext uri="{FF2B5EF4-FFF2-40B4-BE49-F238E27FC236}">
                <a16:creationId xmlns:a16="http://schemas.microsoft.com/office/drawing/2014/main" id="{CEC7103B-B357-F991-57A4-3CEC4DA60900}"/>
              </a:ext>
            </a:extLst>
          </p:cNvPr>
          <p:cNvSpPr txBox="1"/>
          <p:nvPr/>
        </p:nvSpPr>
        <p:spPr>
          <a:xfrm>
            <a:off x="4117461" y="2258308"/>
            <a:ext cx="2507584" cy="892552"/>
          </a:xfrm>
          <a:prstGeom prst="rect">
            <a:avLst/>
          </a:prstGeom>
          <a:noFill/>
          <a:effectLst>
            <a:outerShdw blurRad="50800" dist="50800" dir="5400000" algn="ctr" rotWithShape="0">
              <a:srgbClr val="000000">
                <a:alpha val="85000"/>
              </a:srgbClr>
            </a:outerShdw>
          </a:effectLst>
        </p:spPr>
        <p:txBody>
          <a:bodyPr wrap="square">
            <a:spAutoFit/>
          </a:bodyPr>
          <a:lstStyle/>
          <a:p>
            <a:r>
              <a:rPr lang="en-US" sz="2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PEDRO BRINCA</a:t>
            </a:r>
          </a:p>
          <a:p>
            <a:r>
              <a:rPr lang="en-US"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PROFESSOR ASSOCIADO</a:t>
            </a:r>
          </a:p>
          <a:p>
            <a:r>
              <a:rPr lang="en-US"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NOVA SBE</a:t>
            </a:r>
            <a:endParaRPr lang="pt-PT" sz="1400" dirty="0"/>
          </a:p>
        </p:txBody>
      </p:sp>
      <p:sp>
        <p:nvSpPr>
          <p:cNvPr id="35" name="Rectangle 34">
            <a:extLst>
              <a:ext uri="{FF2B5EF4-FFF2-40B4-BE49-F238E27FC236}">
                <a16:creationId xmlns:a16="http://schemas.microsoft.com/office/drawing/2014/main" id="{40778DA3-2DE5-0736-3141-97203AF9B121}"/>
              </a:ext>
            </a:extLst>
          </p:cNvPr>
          <p:cNvSpPr/>
          <p:nvPr/>
        </p:nvSpPr>
        <p:spPr>
          <a:xfrm>
            <a:off x="10398935" y="4729655"/>
            <a:ext cx="1021606" cy="16828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Tree>
    <p:extLst>
      <p:ext uri="{BB962C8B-B14F-4D97-AF65-F5344CB8AC3E}">
        <p14:creationId xmlns:p14="http://schemas.microsoft.com/office/powerpoint/2010/main" val="15919523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a:extLst>
              <a:ext uri="{FF2B5EF4-FFF2-40B4-BE49-F238E27FC236}">
                <a16:creationId xmlns:a16="http://schemas.microsoft.com/office/drawing/2014/main" id="{FF42C596-F448-4955-A8F2-11C0DBE97EC1}"/>
              </a:ext>
            </a:extLst>
          </p:cNvPr>
          <p:cNvPicPr>
            <a:picLocks noGrp="1" noChangeAspect="1"/>
          </p:cNvPicPr>
          <p:nvPr>
            <p:ph type="pic" sz="quarter" idx="11"/>
          </p:nvPr>
        </p:nvPicPr>
        <p:blipFill>
          <a:blip r:embed="rId2"/>
          <a:srcRect t="5000" b="5000"/>
          <a:stretch>
            <a:fillRect/>
          </a:stretch>
        </p:blipFill>
        <p:spPr>
          <a:prstGeom prst="rect">
            <a:avLst/>
          </a:prstGeom>
        </p:spPr>
      </p:pic>
      <p:sp>
        <p:nvSpPr>
          <p:cNvPr id="7" name="Rectangle 6">
            <a:extLst>
              <a:ext uri="{FF2B5EF4-FFF2-40B4-BE49-F238E27FC236}">
                <a16:creationId xmlns:a16="http://schemas.microsoft.com/office/drawing/2014/main" id="{F7DC6FA3-C2D8-4022-9072-4349A6191644}"/>
              </a:ext>
            </a:extLst>
          </p:cNvPr>
          <p:cNvSpPr/>
          <p:nvPr/>
        </p:nvSpPr>
        <p:spPr>
          <a:xfrm>
            <a:off x="0" y="0"/>
            <a:ext cx="6096000" cy="6858000"/>
          </a:xfrm>
          <a:prstGeom prst="rect">
            <a:avLst/>
          </a:prstGeom>
          <a:solidFill>
            <a:schemeClr val="tx1">
              <a:alpha val="4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9" name="Parallelogram 8"/>
          <p:cNvSpPr/>
          <p:nvPr/>
        </p:nvSpPr>
        <p:spPr>
          <a:xfrm>
            <a:off x="1280195" y="2201969"/>
            <a:ext cx="1451429" cy="2454062"/>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p:cNvSpPr txBox="1"/>
          <p:nvPr/>
        </p:nvSpPr>
        <p:spPr>
          <a:xfrm>
            <a:off x="558019" y="2981380"/>
            <a:ext cx="5270695" cy="695960"/>
          </a:xfrm>
          <a:prstGeom prst="rect">
            <a:avLst/>
          </a:prstGeom>
          <a:noFill/>
        </p:spPr>
        <p:txBody>
          <a:bodyPr wrap="square" lIns="0" tIns="0" rIns="0" bIns="0" rtlCol="0">
            <a:spAutoFit/>
          </a:bodyPr>
          <a:lstStyle/>
          <a:p>
            <a:pPr>
              <a:lnSpc>
                <a:spcPct val="80000"/>
              </a:lnSpc>
            </a:pPr>
            <a:r>
              <a:rPr lang="en-US" sz="28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POLÍTICA, MACROECONOMIA E SOCIEDADE</a:t>
            </a:r>
            <a:endParaRPr lang="en-US" sz="20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2" name="Retângulo 1">
            <a:extLst>
              <a:ext uri="{FF2B5EF4-FFF2-40B4-BE49-F238E27FC236}">
                <a16:creationId xmlns:a16="http://schemas.microsoft.com/office/drawing/2014/main" id="{0B9B8E2A-0C39-4B83-A3C4-F0F1C6A5D203}"/>
              </a:ext>
            </a:extLst>
          </p:cNvPr>
          <p:cNvSpPr/>
          <p:nvPr/>
        </p:nvSpPr>
        <p:spPr>
          <a:xfrm>
            <a:off x="7618097" y="764593"/>
            <a:ext cx="3997127" cy="707886"/>
          </a:xfrm>
          <a:prstGeom prst="rect">
            <a:avLst/>
          </a:prstGeom>
        </p:spPr>
        <p:txBody>
          <a:bodyPr wrap="square">
            <a:spAutoFit/>
          </a:bodyPr>
          <a:lstStyle/>
          <a:p>
            <a:pPr>
              <a:buSzPct val="60000"/>
            </a:pP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Política</a:t>
            </a:r>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Macroeconomia</a:t>
            </a:r>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e </a:t>
            </a: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Sociedade</a:t>
            </a:r>
            <a:endPar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21" name="Picture 20" descr="A picture containing drawing&#10;&#10;Description automatically generated">
            <a:extLst>
              <a:ext uri="{FF2B5EF4-FFF2-40B4-BE49-F238E27FC236}">
                <a16:creationId xmlns:a16="http://schemas.microsoft.com/office/drawing/2014/main" id="{C77FCD10-86F1-46B6-9627-C53A721E648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39367" y="5435442"/>
            <a:ext cx="2088435" cy="632860"/>
          </a:xfrm>
          <a:prstGeom prst="rect">
            <a:avLst/>
          </a:prstGeom>
        </p:spPr>
      </p:pic>
      <p:pic>
        <p:nvPicPr>
          <p:cNvPr id="1028" name="Picture 4" descr="corporate social responsibility color icon. international relations. earth  protection. globalization. impact. hands holding globe. isolated vector  illustration. corporate social responsibility color icon | Cheap Royalty  Free Subscription, Stock Photos ...">
            <a:extLst>
              <a:ext uri="{FF2B5EF4-FFF2-40B4-BE49-F238E27FC236}">
                <a16:creationId xmlns:a16="http://schemas.microsoft.com/office/drawing/2014/main" id="{C03FB8F2-925D-4105-8489-785D0BFE5E9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20631" y="781406"/>
            <a:ext cx="682137" cy="682137"/>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7">
            <a:extLst>
              <a:ext uri="{FF2B5EF4-FFF2-40B4-BE49-F238E27FC236}">
                <a16:creationId xmlns:a16="http://schemas.microsoft.com/office/drawing/2014/main" id="{796812B5-209C-16A2-29BA-1F840EC4A0A3}"/>
              </a:ext>
            </a:extLst>
          </p:cNvPr>
          <p:cNvSpPr txBox="1"/>
          <p:nvPr/>
        </p:nvSpPr>
        <p:spPr>
          <a:xfrm>
            <a:off x="6767479" y="1774998"/>
            <a:ext cx="4914313" cy="6024726"/>
          </a:xfrm>
          <a:prstGeom prst="rect">
            <a:avLst/>
          </a:prstGeom>
          <a:noFill/>
        </p:spPr>
        <p:txBody>
          <a:bodyPr wrap="square" lIns="0" tIns="0" rIns="0" bIns="0" rtlCol="0">
            <a:spAutoFit/>
          </a:bodyPr>
          <a:lstStyle/>
          <a:p>
            <a:pPr marL="617220" indent="-342900">
              <a:spcAft>
                <a:spcPts val="300"/>
              </a:spcAft>
              <a:buSzPct val="60000"/>
              <a:buFont typeface="+mj-lt"/>
              <a:buAutoNum type="arabicPeriod"/>
            </a:pPr>
            <a:r>
              <a:rPr lang="en-US" sz="1400" b="1" dirty="0">
                <a:latin typeface="Open Sans" panose="020B0606030504020204" pitchFamily="34" charset="0"/>
                <a:ea typeface="Open Sans" panose="020B0606030504020204" pitchFamily="34" charset="0"/>
                <a:cs typeface="Open Sans" panose="020B0606030504020204" pitchFamily="34" charset="0"/>
              </a:rPr>
              <a:t>A </a:t>
            </a:r>
            <a:r>
              <a:rPr lang="en-US" sz="1400" b="1" dirty="0" err="1">
                <a:latin typeface="Open Sans" panose="020B0606030504020204" pitchFamily="34" charset="0"/>
                <a:ea typeface="Open Sans" panose="020B0606030504020204" pitchFamily="34" charset="0"/>
                <a:cs typeface="Open Sans" panose="020B0606030504020204" pitchFamily="34" charset="0"/>
              </a:rPr>
              <a:t>economia</a:t>
            </a:r>
            <a:r>
              <a:rPr lang="en-US" sz="1400" b="1" dirty="0">
                <a:latin typeface="Open Sans" panose="020B0606030504020204" pitchFamily="34" charset="0"/>
                <a:ea typeface="Open Sans" panose="020B0606030504020204" pitchFamily="34" charset="0"/>
                <a:cs typeface="Open Sans" panose="020B0606030504020204" pitchFamily="34" charset="0"/>
              </a:rPr>
              <a:t> global e </a:t>
            </a:r>
            <a:r>
              <a:rPr lang="en-US" sz="1400" b="1" dirty="0" err="1">
                <a:latin typeface="Open Sans" panose="020B0606030504020204" pitchFamily="34" charset="0"/>
                <a:ea typeface="Open Sans" panose="020B0606030504020204" pitchFamily="34" charset="0"/>
                <a:cs typeface="Open Sans" panose="020B0606030504020204" pitchFamily="34" charset="0"/>
              </a:rPr>
              <a:t>como</a:t>
            </a:r>
            <a:r>
              <a:rPr lang="en-US" sz="1400" b="1" dirty="0">
                <a:latin typeface="Open Sans" panose="020B0606030504020204" pitchFamily="34" charset="0"/>
                <a:ea typeface="Open Sans" panose="020B0606030504020204" pitchFamily="34" charset="0"/>
                <a:cs typeface="Open Sans" panose="020B0606030504020204" pitchFamily="34" charset="0"/>
              </a:rPr>
              <a:t> </a:t>
            </a:r>
            <a:r>
              <a:rPr lang="en-US" sz="1400" b="1" dirty="0" err="1">
                <a:latin typeface="Open Sans" panose="020B0606030504020204" pitchFamily="34" charset="0"/>
                <a:ea typeface="Open Sans" panose="020B0606030504020204" pitchFamily="34" charset="0"/>
                <a:cs typeface="Open Sans" panose="020B0606030504020204" pitchFamily="34" charset="0"/>
              </a:rPr>
              <a:t>chegamos</a:t>
            </a:r>
            <a:r>
              <a:rPr lang="en-US" sz="1400" b="1" dirty="0">
                <a:latin typeface="Open Sans" panose="020B0606030504020204" pitchFamily="34" charset="0"/>
                <a:ea typeface="Open Sans" panose="020B0606030504020204" pitchFamily="34" charset="0"/>
                <a:cs typeface="Open Sans" panose="020B0606030504020204" pitchFamily="34" charset="0"/>
              </a:rPr>
              <a:t> </a:t>
            </a:r>
            <a:r>
              <a:rPr lang="en-US" sz="1400" b="1" dirty="0" err="1">
                <a:latin typeface="Open Sans" panose="020B0606030504020204" pitchFamily="34" charset="0"/>
                <a:ea typeface="Open Sans" panose="020B0606030504020204" pitchFamily="34" charset="0"/>
                <a:cs typeface="Open Sans" panose="020B0606030504020204" pitchFamily="34" charset="0"/>
              </a:rPr>
              <a:t>aqui</a:t>
            </a:r>
            <a:r>
              <a:rPr lang="en-US" sz="1400" b="1" dirty="0">
                <a:latin typeface="Open Sans" panose="020B0606030504020204" pitchFamily="34" charset="0"/>
                <a:ea typeface="Open Sans" panose="020B0606030504020204" pitchFamily="34" charset="0"/>
                <a:cs typeface="Open Sans" panose="020B0606030504020204" pitchFamily="34" charset="0"/>
              </a:rPr>
              <a:t>:</a:t>
            </a:r>
            <a:r>
              <a:rPr lang="en-US" sz="1400" b="1" i="1" dirty="0">
                <a:latin typeface="Open Sans" panose="020B0606030504020204" pitchFamily="34" charset="0"/>
                <a:ea typeface="Open Sans" panose="020B0606030504020204" pitchFamily="34" charset="0"/>
                <a:cs typeface="Open Sans" panose="020B0606030504020204" pitchFamily="34" charset="0"/>
              </a:rPr>
              <a:t> </a:t>
            </a:r>
            <a:r>
              <a:rPr lang="pt-PT" sz="1100" i="1" dirty="0">
                <a:latin typeface="Open Sans" panose="020B0606030504020204" pitchFamily="34" charset="0"/>
                <a:ea typeface="Open Sans" panose="020B0606030504020204" pitchFamily="34" charset="0"/>
                <a:cs typeface="Open Sans" panose="020B0606030504020204" pitchFamily="34" charset="0"/>
              </a:rPr>
              <a:t>Como medimos e comparamos o desempenho económico e quais são os principais determinantes do crescimento económico.</a:t>
            </a:r>
          </a:p>
          <a:p>
            <a:pPr marL="617220" indent="-342900">
              <a:spcAft>
                <a:spcPts val="300"/>
              </a:spcAft>
              <a:buSzPct val="60000"/>
              <a:buFont typeface="+mj-lt"/>
              <a:buAutoNum type="arabicPeriod"/>
            </a:pPr>
            <a:endPar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Os</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desafios</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para o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crescimento</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na</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Europa: </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Desempenho comparativo dos EUA e da Europa nos últimos 40 anos, globalização, reformas estruturais, a grande recessão e a crise da dívida soberana, o que mudou o que se mantem e áreas a observar.</a:t>
            </a:r>
          </a:p>
          <a:p>
            <a:pPr marL="617220" indent="-342900">
              <a:spcAft>
                <a:spcPts val="300"/>
              </a:spcAft>
              <a:buSzPct val="60000"/>
              <a:buFont typeface="+mj-lt"/>
              <a:buAutoNum type="arabicPeriod"/>
            </a:pPr>
            <a:endPar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PT" sz="1400" b="1" i="1" dirty="0">
                <a:solidFill>
                  <a:srgbClr val="AFAFAF"/>
                </a:solidFill>
                <a:latin typeface="Open Sans" panose="020B0606030504020204" pitchFamily="34" charset="0"/>
                <a:ea typeface="Open Sans" panose="020B0606030504020204" pitchFamily="34" charset="0"/>
                <a:cs typeface="Open Sans" panose="020B0606030504020204" pitchFamily="34" charset="0"/>
              </a:rPr>
              <a:t>Do </a:t>
            </a:r>
            <a:r>
              <a:rPr lang="pt-PT" sz="1400" b="1"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Made</a:t>
            </a:r>
            <a:r>
              <a:rPr lang="pt-PT" sz="1400" b="1"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 ao </a:t>
            </a:r>
            <a:r>
              <a:rPr lang="pt-PT" sz="1400" b="1"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Created</a:t>
            </a:r>
            <a:r>
              <a:rPr lang="pt-PT" sz="1400" b="1"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a:t>
            </a:r>
            <a:r>
              <a:rPr lang="pt-PT" sz="14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Caracterização do país e dos seus determinantes; Do </a:t>
            </a:r>
            <a:r>
              <a:rPr lang="pt-PT" sz="1100"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made</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 ao </a:t>
            </a:r>
            <a:r>
              <a:rPr lang="pt-PT" sz="1100"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created</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 tecnologia, talento e infraestruturas; produtividade e PMEs; e Investimento direto estrangeiro e cadeias globais de valor; o futuro do trabalho em Portugal</a:t>
            </a:r>
            <a:r>
              <a:rPr lang="pt-PT" sz="1100" i="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a:t>
            </a:r>
          </a:p>
          <a:p>
            <a:pPr marL="514350" indent="-240030">
              <a:spcAft>
                <a:spcPts val="300"/>
              </a:spcAft>
              <a:buSzPct val="60000"/>
              <a:buFont typeface="+mj-lt"/>
              <a:buAutoNum type="arabicPeriod"/>
            </a:pPr>
            <a:endParaRPr lang="en-US" sz="1100"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O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crescimento</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é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sustentável</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BR"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Tendências de desigualdade, populismo, eleições nos EUA e desafios geracionais.</a:t>
            </a:r>
            <a:endParaRPr lang="en-US" sz="1400" i="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514350" indent="-240030">
              <a:spcAft>
                <a:spcPts val="300"/>
              </a:spcAft>
              <a:buSzPct val="60000"/>
              <a:buFont typeface="+mj-lt"/>
              <a:buAutoNum type="arabicPeriod"/>
            </a:pPr>
            <a:endParaRPr lang="en-US" sz="1100"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BR"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Guerra na Ucrânia:</a:t>
            </a:r>
            <a:r>
              <a:rPr lang="pt-BR" sz="1400"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BR"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escalada para o conflito, a desproporcionalidade económico-militar da Rússia e vulnerabilidades da Europa.</a:t>
            </a:r>
          </a:p>
          <a:p>
            <a:pPr marL="617220" indent="-342900">
              <a:spcAft>
                <a:spcPts val="300"/>
              </a:spcAft>
              <a:buSzPct val="60000"/>
              <a:buFont typeface="+mj-lt"/>
              <a:buAutoNum type="arabicPeriod"/>
            </a:pPr>
            <a:endParaRPr lang="pt-BR" sz="1100"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BR"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Inflação</a:t>
            </a:r>
            <a:r>
              <a:rPr lang="pt-BR" sz="11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a:t>
            </a:r>
            <a:r>
              <a:rPr lang="pt-BR" sz="1100"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(falta de) inflação durante a década de 2010 e ressurgimento da inflação no período pós-covid, o que esperar? Estratégias para gerir com inflação.</a:t>
            </a:r>
            <a:endParaRPr lang="en-US" sz="11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en-US" sz="11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274320">
              <a:spcAft>
                <a:spcPts val="300"/>
              </a:spcAft>
              <a:buSzPct val="60000"/>
            </a:pPr>
            <a:endParaRPr lang="pt-BR" sz="1100"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pt-BR" sz="1100" b="1"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en-US" sz="1400" b="1"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40841376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a:xfrm>
            <a:off x="11305123" y="6112752"/>
            <a:ext cx="513735" cy="227164"/>
          </a:xfrm>
        </p:spPr>
        <p:txBody>
          <a:bodyPr/>
          <a:lstStyle/>
          <a:p>
            <a:fld id="{D8D877B3-D348-4611-9BDB-C5374591D951}" type="slidenum">
              <a:rPr lang="en-US" smtClean="0"/>
              <a:pPr/>
              <a:t>3</a:t>
            </a:fld>
            <a:endParaRPr lang="en-US" dirty="0"/>
          </a:p>
        </p:txBody>
      </p:sp>
      <p:pic>
        <p:nvPicPr>
          <p:cNvPr id="6" name="Marcador de Posição da Imagem 5"/>
          <p:cNvPicPr>
            <a:picLocks noGrp="1" noChangeAspect="1"/>
          </p:cNvPicPr>
          <p:nvPr>
            <p:ph type="pic" sz="quarter" idx="43"/>
          </p:nvPr>
        </p:nvPicPr>
        <p:blipFill>
          <a:blip r:embed="rId2" cstate="print">
            <a:extLst>
              <a:ext uri="{28A0092B-C50C-407E-A947-70E740481C1C}">
                <a14:useLocalDpi xmlns:a14="http://schemas.microsoft.com/office/drawing/2010/main" val="0"/>
              </a:ext>
            </a:extLst>
          </a:blip>
          <a:srcRect l="2295" r="2295"/>
          <a:stretch>
            <a:fillRect/>
          </a:stretch>
        </p:blipFill>
        <p:spPr>
          <a:xfrm>
            <a:off x="5846175" y="2791881"/>
            <a:ext cx="3020878" cy="2653545"/>
          </a:xfrm>
        </p:spPr>
      </p:pic>
      <p:pic>
        <p:nvPicPr>
          <p:cNvPr id="12" name="Marcador de Posição da Imagem 11"/>
          <p:cNvPicPr>
            <a:picLocks noGrp="1" noChangeAspect="1"/>
          </p:cNvPicPr>
          <p:nvPr>
            <p:ph type="pic" sz="quarter" idx="44"/>
          </p:nvPr>
        </p:nvPicPr>
        <p:blipFill>
          <a:blip r:embed="rId3" cstate="print">
            <a:extLst>
              <a:ext uri="{28A0092B-C50C-407E-A947-70E740481C1C}">
                <a14:useLocalDpi xmlns:a14="http://schemas.microsoft.com/office/drawing/2010/main" val="0"/>
              </a:ext>
            </a:extLst>
          </a:blip>
          <a:srcRect t="20713" b="20713"/>
          <a:stretch>
            <a:fillRect/>
          </a:stretch>
        </p:blipFill>
        <p:spPr>
          <a:xfrm>
            <a:off x="9011102" y="1371959"/>
            <a:ext cx="3020878" cy="2653545"/>
          </a:xfrm>
        </p:spPr>
      </p:pic>
      <p:pic>
        <p:nvPicPr>
          <p:cNvPr id="33" name="Marcador de Posição da Imagem 32"/>
          <p:cNvPicPr>
            <a:picLocks noGrp="1" noChangeAspect="1"/>
          </p:cNvPicPr>
          <p:nvPr>
            <p:ph type="pic" sz="quarter" idx="45"/>
          </p:nvPr>
        </p:nvPicPr>
        <p:blipFill>
          <a:blip r:embed="rId4" cstate="print">
            <a:extLst>
              <a:ext uri="{28A0092B-C50C-407E-A947-70E740481C1C}">
                <a14:useLocalDpi xmlns:a14="http://schemas.microsoft.com/office/drawing/2010/main" val="0"/>
              </a:ext>
            </a:extLst>
          </a:blip>
          <a:srcRect l="12039" r="12039"/>
          <a:stretch>
            <a:fillRect/>
          </a:stretch>
        </p:blipFill>
        <p:spPr>
          <a:xfrm>
            <a:off x="9011102" y="-1442865"/>
            <a:ext cx="3020878" cy="2653545"/>
          </a:xfrm>
        </p:spPr>
      </p:pic>
      <p:pic>
        <p:nvPicPr>
          <p:cNvPr id="18" name="Marcador de Posição da Imagem 17"/>
          <p:cNvPicPr>
            <a:picLocks noGrp="1" noChangeAspect="1"/>
          </p:cNvPicPr>
          <p:nvPr>
            <p:ph type="pic" sz="quarter" idx="46"/>
          </p:nvPr>
        </p:nvPicPr>
        <p:blipFill>
          <a:blip r:embed="rId5" cstate="print">
            <a:extLst>
              <a:ext uri="{28A0092B-C50C-407E-A947-70E740481C1C}">
                <a14:useLocalDpi xmlns:a14="http://schemas.microsoft.com/office/drawing/2010/main" val="0"/>
              </a:ext>
            </a:extLst>
          </a:blip>
          <a:srcRect l="12039" r="12039"/>
          <a:stretch>
            <a:fillRect/>
          </a:stretch>
        </p:blipFill>
        <p:spPr>
          <a:xfrm>
            <a:off x="5846175" y="-14424"/>
            <a:ext cx="3020878" cy="2653545"/>
          </a:xfrm>
        </p:spPr>
      </p:pic>
      <p:pic>
        <p:nvPicPr>
          <p:cNvPr id="22" name="Marcador de Posição da Imagem 21"/>
          <p:cNvPicPr>
            <a:picLocks noGrp="1" noChangeAspect="1"/>
          </p:cNvPicPr>
          <p:nvPr>
            <p:ph type="pic" sz="quarter" idx="49"/>
          </p:nvPr>
        </p:nvPicPr>
        <p:blipFill>
          <a:blip r:embed="rId6" cstate="print">
            <a:extLst>
              <a:ext uri="{28A0092B-C50C-407E-A947-70E740481C1C}">
                <a14:useLocalDpi xmlns:a14="http://schemas.microsoft.com/office/drawing/2010/main" val="0"/>
              </a:ext>
            </a:extLst>
          </a:blip>
          <a:srcRect l="12061" r="12061"/>
          <a:stretch>
            <a:fillRect/>
          </a:stretch>
        </p:blipFill>
        <p:spPr>
          <a:xfrm>
            <a:off x="5846175" y="5598184"/>
            <a:ext cx="3020878" cy="2653545"/>
          </a:xfrm>
        </p:spPr>
      </p:pic>
      <p:pic>
        <p:nvPicPr>
          <p:cNvPr id="20" name="Marcador de Posição da Imagem 19"/>
          <p:cNvPicPr>
            <a:picLocks noGrp="1" noChangeAspect="1"/>
          </p:cNvPicPr>
          <p:nvPr>
            <p:ph type="pic" sz="quarter" idx="50"/>
          </p:nvPr>
        </p:nvPicPr>
        <p:blipFill>
          <a:blip r:embed="rId7" cstate="print">
            <a:extLst>
              <a:ext uri="{28A0092B-C50C-407E-A947-70E740481C1C}">
                <a14:useLocalDpi xmlns:a14="http://schemas.microsoft.com/office/drawing/2010/main" val="0"/>
              </a:ext>
            </a:extLst>
          </a:blip>
          <a:srcRect l="7481" r="7481"/>
          <a:stretch>
            <a:fillRect/>
          </a:stretch>
        </p:blipFill>
        <p:spPr>
          <a:xfrm>
            <a:off x="9005932" y="4202023"/>
            <a:ext cx="3020878" cy="2653545"/>
          </a:xfrm>
        </p:spPr>
      </p:pic>
      <p:sp>
        <p:nvSpPr>
          <p:cNvPr id="24" name="Parallelogram 23"/>
          <p:cNvSpPr/>
          <p:nvPr/>
        </p:nvSpPr>
        <p:spPr>
          <a:xfrm>
            <a:off x="6963126" y="584142"/>
            <a:ext cx="786975" cy="1330610"/>
          </a:xfrm>
          <a:prstGeom prst="parallelogram">
            <a:avLst>
              <a:gd name="adj" fmla="val 7467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arallelogram 24"/>
          <p:cNvSpPr/>
          <p:nvPr/>
        </p:nvSpPr>
        <p:spPr>
          <a:xfrm>
            <a:off x="10128053" y="4848250"/>
            <a:ext cx="786975" cy="1330610"/>
          </a:xfrm>
          <a:prstGeom prst="parallelogram">
            <a:avLst>
              <a:gd name="adj" fmla="val 7467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5"/>
          <p:cNvSpPr txBox="1"/>
          <p:nvPr/>
        </p:nvSpPr>
        <p:spPr>
          <a:xfrm>
            <a:off x="614805" y="1901751"/>
            <a:ext cx="5561246" cy="3298339"/>
          </a:xfrm>
          <a:prstGeom prst="rect">
            <a:avLst/>
          </a:prstGeom>
          <a:noFill/>
        </p:spPr>
        <p:txBody>
          <a:bodyPr wrap="square" rtlCol="0">
            <a:spAutoFit/>
          </a:bodyPr>
          <a:lstStyle/>
          <a:p>
            <a:pPr>
              <a:lnSpc>
                <a:spcPts val="5000"/>
              </a:lnSpc>
            </a:pPr>
            <a:r>
              <a:rPr lang="en-US" sz="5400" spc="-150" dirty="0">
                <a:latin typeface="Open Sans Extrabold" panose="020B0906030804020204" pitchFamily="34" charset="0"/>
                <a:ea typeface="Open Sans Extrabold" panose="020B0906030804020204" pitchFamily="34" charset="0"/>
                <a:cs typeface="Open Sans Extrabold" panose="020B0906030804020204" pitchFamily="34" charset="0"/>
              </a:rPr>
              <a:t>QUAL É O PRINCIPAL</a:t>
            </a:r>
          </a:p>
          <a:p>
            <a:pPr>
              <a:lnSpc>
                <a:spcPts val="5000"/>
              </a:lnSpc>
            </a:pPr>
            <a:r>
              <a:rPr lang="en-US" sz="5400" spc="-150" dirty="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INDICADOR</a:t>
            </a:r>
            <a:r>
              <a:rPr lang="en-US" sz="5400" spc="-150" dirty="0">
                <a:latin typeface="Open Sans Extrabold" panose="020B0906030804020204" pitchFamily="34" charset="0"/>
                <a:ea typeface="Open Sans Extrabold" panose="020B0906030804020204" pitchFamily="34" charset="0"/>
                <a:cs typeface="Open Sans Extrabold" panose="020B0906030804020204" pitchFamily="34" charset="0"/>
              </a:rPr>
              <a:t> </a:t>
            </a:r>
          </a:p>
          <a:p>
            <a:pPr>
              <a:lnSpc>
                <a:spcPts val="5000"/>
              </a:lnSpc>
            </a:pPr>
            <a:r>
              <a:rPr lang="en-US" sz="5400" spc="-150" dirty="0">
                <a:latin typeface="Open Sans Extrabold" panose="020B0906030804020204" pitchFamily="34" charset="0"/>
                <a:ea typeface="Open Sans Extrabold" panose="020B0906030804020204" pitchFamily="34" charset="0"/>
                <a:cs typeface="Open Sans Extrabold" panose="020B0906030804020204" pitchFamily="34" charset="0"/>
              </a:rPr>
              <a:t>DE ATIVIDADE ECONÓMICA?</a:t>
            </a:r>
            <a:endParaRPr lang="en-US" sz="5400" kern="1200" spc="-15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5" name="Retângulo 44"/>
          <p:cNvSpPr/>
          <p:nvPr/>
        </p:nvSpPr>
        <p:spPr>
          <a:xfrm>
            <a:off x="0" y="-14424"/>
            <a:ext cx="12192000" cy="1668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6" name="Retângulo 45"/>
          <p:cNvSpPr/>
          <p:nvPr/>
        </p:nvSpPr>
        <p:spPr>
          <a:xfrm>
            <a:off x="0" y="6705601"/>
            <a:ext cx="12192000" cy="1668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7" name="Retângulo 46"/>
          <p:cNvSpPr/>
          <p:nvPr/>
        </p:nvSpPr>
        <p:spPr>
          <a:xfrm rot="5400000">
            <a:off x="-3351238" y="3336813"/>
            <a:ext cx="6869992" cy="16751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8" name="Retângulo 47"/>
          <p:cNvSpPr/>
          <p:nvPr/>
        </p:nvSpPr>
        <p:spPr>
          <a:xfrm rot="5400000">
            <a:off x="8673245" y="3382892"/>
            <a:ext cx="6869992" cy="16751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grpSp>
        <p:nvGrpSpPr>
          <p:cNvPr id="19" name="Group 18">
            <a:extLst>
              <a:ext uri="{FF2B5EF4-FFF2-40B4-BE49-F238E27FC236}">
                <a16:creationId xmlns:a16="http://schemas.microsoft.com/office/drawing/2014/main" id="{F6989155-0D18-47B5-A82E-6E47DCE8982F}"/>
              </a:ext>
            </a:extLst>
          </p:cNvPr>
          <p:cNvGrpSpPr/>
          <p:nvPr/>
        </p:nvGrpSpPr>
        <p:grpSpPr>
          <a:xfrm>
            <a:off x="-61458" y="6654881"/>
            <a:ext cx="12253458" cy="255089"/>
            <a:chOff x="-61458" y="6654881"/>
            <a:chExt cx="12253458" cy="255089"/>
          </a:xfrm>
        </p:grpSpPr>
        <p:grpSp>
          <p:nvGrpSpPr>
            <p:cNvPr id="16" name="Group 15">
              <a:extLst>
                <a:ext uri="{FF2B5EF4-FFF2-40B4-BE49-F238E27FC236}">
                  <a16:creationId xmlns:a16="http://schemas.microsoft.com/office/drawing/2014/main" id="{A8B7276F-1503-4773-B321-725AC4A686F5}"/>
                </a:ext>
              </a:extLst>
            </p:cNvPr>
            <p:cNvGrpSpPr/>
            <p:nvPr/>
          </p:nvGrpSpPr>
          <p:grpSpPr>
            <a:xfrm>
              <a:off x="-61458" y="6654881"/>
              <a:ext cx="3083005" cy="255089"/>
              <a:chOff x="80782" y="6460265"/>
              <a:chExt cx="3083005" cy="255089"/>
            </a:xfrm>
          </p:grpSpPr>
          <p:sp>
            <p:nvSpPr>
              <p:cNvPr id="29" name="Прямоугольник 2">
                <a:extLst>
                  <a:ext uri="{FF2B5EF4-FFF2-40B4-BE49-F238E27FC236}">
                    <a16:creationId xmlns:a16="http://schemas.microsoft.com/office/drawing/2014/main" id="{0CFC7133-0C4D-497A-A10C-374DA74D8BFD}"/>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30" name="Прямоугольник 2">
                <a:extLst>
                  <a:ext uri="{FF2B5EF4-FFF2-40B4-BE49-F238E27FC236}">
                    <a16:creationId xmlns:a16="http://schemas.microsoft.com/office/drawing/2014/main" id="{3DB26380-6D28-4AE3-BAB2-000C4479BD15}"/>
                  </a:ext>
                </a:extLst>
              </p:cNvPr>
              <p:cNvSpPr/>
              <p:nvPr/>
            </p:nvSpPr>
            <p:spPr>
              <a:xfrm>
                <a:off x="283230" y="6484522"/>
                <a:ext cx="2880557"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32" name="TextBox 8">
              <a:extLst>
                <a:ext uri="{FF2B5EF4-FFF2-40B4-BE49-F238E27FC236}">
                  <a16:creationId xmlns:a16="http://schemas.microsoft.com/office/drawing/2014/main" id="{B0F45D32-6B7F-4DB5-B4E0-4E69A0233493}"/>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7" name="Picture 6" descr="A picture containing drawing&#10;&#10;Description automatically generated">
            <a:extLst>
              <a:ext uri="{FF2B5EF4-FFF2-40B4-BE49-F238E27FC236}">
                <a16:creationId xmlns:a16="http://schemas.microsoft.com/office/drawing/2014/main" id="{81EC19E0-284A-4850-A88D-096B6E7E4A70}"/>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219013" y="176657"/>
            <a:ext cx="747741" cy="226588"/>
          </a:xfrm>
          <a:prstGeom prst="rect">
            <a:avLst/>
          </a:prstGeom>
        </p:spPr>
      </p:pic>
    </p:spTree>
    <p:extLst>
      <p:ext uri="{BB962C8B-B14F-4D97-AF65-F5344CB8AC3E}">
        <p14:creationId xmlns:p14="http://schemas.microsoft.com/office/powerpoint/2010/main" val="14184069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Marcador de Posição da Imagem 5"/>
          <p:cNvPicPr>
            <a:picLocks noGrp="1" noChangeAspect="1"/>
          </p:cNvPicPr>
          <p:nvPr>
            <p:ph type="pic" sz="quarter" idx="43"/>
          </p:nvPr>
        </p:nvPicPr>
        <p:blipFill>
          <a:blip r:embed="rId2" cstate="print">
            <a:extLst>
              <a:ext uri="{28A0092B-C50C-407E-A947-70E740481C1C}">
                <a14:useLocalDpi xmlns:a14="http://schemas.microsoft.com/office/drawing/2010/main" val="0"/>
              </a:ext>
            </a:extLst>
          </a:blip>
          <a:srcRect l="2295" r="2295"/>
          <a:stretch>
            <a:fillRect/>
          </a:stretch>
        </p:blipFill>
        <p:spPr>
          <a:xfrm>
            <a:off x="5846175" y="2791881"/>
            <a:ext cx="3020878" cy="2653545"/>
          </a:xfrm>
        </p:spPr>
      </p:pic>
      <p:pic>
        <p:nvPicPr>
          <p:cNvPr id="12" name="Marcador de Posição da Imagem 11"/>
          <p:cNvPicPr>
            <a:picLocks noGrp="1" noChangeAspect="1"/>
          </p:cNvPicPr>
          <p:nvPr>
            <p:ph type="pic" sz="quarter" idx="44"/>
          </p:nvPr>
        </p:nvPicPr>
        <p:blipFill>
          <a:blip r:embed="rId3" cstate="print">
            <a:extLst>
              <a:ext uri="{28A0092B-C50C-407E-A947-70E740481C1C}">
                <a14:useLocalDpi xmlns:a14="http://schemas.microsoft.com/office/drawing/2010/main" val="0"/>
              </a:ext>
            </a:extLst>
          </a:blip>
          <a:srcRect t="20713" b="20713"/>
          <a:stretch>
            <a:fillRect/>
          </a:stretch>
        </p:blipFill>
        <p:spPr>
          <a:xfrm>
            <a:off x="9011102" y="1371959"/>
            <a:ext cx="3020878" cy="2653545"/>
          </a:xfrm>
        </p:spPr>
      </p:pic>
      <p:pic>
        <p:nvPicPr>
          <p:cNvPr id="33" name="Marcador de Posição da Imagem 32"/>
          <p:cNvPicPr>
            <a:picLocks noGrp="1" noChangeAspect="1"/>
          </p:cNvPicPr>
          <p:nvPr>
            <p:ph type="pic" sz="quarter" idx="45"/>
          </p:nvPr>
        </p:nvPicPr>
        <p:blipFill>
          <a:blip r:embed="rId4" cstate="print">
            <a:extLst>
              <a:ext uri="{28A0092B-C50C-407E-A947-70E740481C1C}">
                <a14:useLocalDpi xmlns:a14="http://schemas.microsoft.com/office/drawing/2010/main" val="0"/>
              </a:ext>
            </a:extLst>
          </a:blip>
          <a:srcRect l="12039" r="12039"/>
          <a:stretch>
            <a:fillRect/>
          </a:stretch>
        </p:blipFill>
        <p:spPr>
          <a:xfrm>
            <a:off x="9011102" y="-1442865"/>
            <a:ext cx="3020878" cy="2653545"/>
          </a:xfrm>
        </p:spPr>
      </p:pic>
      <p:pic>
        <p:nvPicPr>
          <p:cNvPr id="18" name="Marcador de Posição da Imagem 17"/>
          <p:cNvPicPr>
            <a:picLocks noGrp="1" noChangeAspect="1"/>
          </p:cNvPicPr>
          <p:nvPr>
            <p:ph type="pic" sz="quarter" idx="46"/>
          </p:nvPr>
        </p:nvPicPr>
        <p:blipFill>
          <a:blip r:embed="rId5" cstate="print">
            <a:extLst>
              <a:ext uri="{28A0092B-C50C-407E-A947-70E740481C1C}">
                <a14:useLocalDpi xmlns:a14="http://schemas.microsoft.com/office/drawing/2010/main" val="0"/>
              </a:ext>
            </a:extLst>
          </a:blip>
          <a:srcRect l="12039" r="12039"/>
          <a:stretch>
            <a:fillRect/>
          </a:stretch>
        </p:blipFill>
        <p:spPr>
          <a:xfrm>
            <a:off x="5846175" y="-14424"/>
            <a:ext cx="3020878" cy="2653545"/>
          </a:xfrm>
        </p:spPr>
      </p:pic>
      <p:pic>
        <p:nvPicPr>
          <p:cNvPr id="22" name="Marcador de Posição da Imagem 21"/>
          <p:cNvPicPr>
            <a:picLocks noGrp="1" noChangeAspect="1"/>
          </p:cNvPicPr>
          <p:nvPr>
            <p:ph type="pic" sz="quarter" idx="49"/>
          </p:nvPr>
        </p:nvPicPr>
        <p:blipFill>
          <a:blip r:embed="rId6" cstate="print">
            <a:extLst>
              <a:ext uri="{28A0092B-C50C-407E-A947-70E740481C1C}">
                <a14:useLocalDpi xmlns:a14="http://schemas.microsoft.com/office/drawing/2010/main" val="0"/>
              </a:ext>
            </a:extLst>
          </a:blip>
          <a:srcRect l="12061" r="12061"/>
          <a:stretch>
            <a:fillRect/>
          </a:stretch>
        </p:blipFill>
        <p:spPr>
          <a:xfrm>
            <a:off x="5846175" y="5598184"/>
            <a:ext cx="3020878" cy="2653545"/>
          </a:xfrm>
        </p:spPr>
      </p:pic>
      <p:pic>
        <p:nvPicPr>
          <p:cNvPr id="20" name="Marcador de Posição da Imagem 19"/>
          <p:cNvPicPr>
            <a:picLocks noGrp="1" noChangeAspect="1"/>
          </p:cNvPicPr>
          <p:nvPr>
            <p:ph type="pic" sz="quarter" idx="50"/>
          </p:nvPr>
        </p:nvPicPr>
        <p:blipFill>
          <a:blip r:embed="rId7" cstate="print">
            <a:extLst>
              <a:ext uri="{28A0092B-C50C-407E-A947-70E740481C1C}">
                <a14:useLocalDpi xmlns:a14="http://schemas.microsoft.com/office/drawing/2010/main" val="0"/>
              </a:ext>
            </a:extLst>
          </a:blip>
          <a:srcRect l="7481" r="7481"/>
          <a:stretch>
            <a:fillRect/>
          </a:stretch>
        </p:blipFill>
        <p:spPr>
          <a:xfrm>
            <a:off x="9005932" y="4202023"/>
            <a:ext cx="3020878" cy="2653545"/>
          </a:xfrm>
        </p:spPr>
      </p:pic>
      <p:sp>
        <p:nvSpPr>
          <p:cNvPr id="24" name="Parallelogram 23"/>
          <p:cNvSpPr/>
          <p:nvPr/>
        </p:nvSpPr>
        <p:spPr>
          <a:xfrm>
            <a:off x="6963126" y="584142"/>
            <a:ext cx="786975" cy="1330610"/>
          </a:xfrm>
          <a:prstGeom prst="parallelogram">
            <a:avLst>
              <a:gd name="adj" fmla="val 7467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arallelogram 24"/>
          <p:cNvSpPr/>
          <p:nvPr/>
        </p:nvSpPr>
        <p:spPr>
          <a:xfrm>
            <a:off x="10128053" y="4848250"/>
            <a:ext cx="786975" cy="1330610"/>
          </a:xfrm>
          <a:prstGeom prst="parallelogram">
            <a:avLst>
              <a:gd name="adj" fmla="val 7467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tângulo 2"/>
          <p:cNvSpPr/>
          <p:nvPr/>
        </p:nvSpPr>
        <p:spPr>
          <a:xfrm>
            <a:off x="5635379" y="-198120"/>
            <a:ext cx="6700670" cy="7284720"/>
          </a:xfrm>
          <a:prstGeom prst="rect">
            <a:avLst/>
          </a:prstGeom>
          <a:solidFill>
            <a:srgbClr val="FFFFFF">
              <a:alpha val="9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 name="Slide Number Placeholder 1"/>
          <p:cNvSpPr>
            <a:spLocks noGrp="1"/>
          </p:cNvSpPr>
          <p:nvPr>
            <p:ph type="sldNum" sz="quarter" idx="10"/>
          </p:nvPr>
        </p:nvSpPr>
        <p:spPr>
          <a:xfrm>
            <a:off x="11305123" y="6112752"/>
            <a:ext cx="513735" cy="227164"/>
          </a:xfrm>
        </p:spPr>
        <p:txBody>
          <a:bodyPr/>
          <a:lstStyle/>
          <a:p>
            <a:r>
              <a:rPr lang="en-US" dirty="0"/>
              <a:t>  </a:t>
            </a:r>
          </a:p>
        </p:txBody>
      </p:sp>
      <p:sp>
        <p:nvSpPr>
          <p:cNvPr id="42" name="TextBox 5"/>
          <p:cNvSpPr txBox="1"/>
          <p:nvPr/>
        </p:nvSpPr>
        <p:spPr>
          <a:xfrm>
            <a:off x="614805" y="1901751"/>
            <a:ext cx="5561246" cy="3298339"/>
          </a:xfrm>
          <a:prstGeom prst="rect">
            <a:avLst/>
          </a:prstGeom>
          <a:noFill/>
        </p:spPr>
        <p:txBody>
          <a:bodyPr wrap="square" rtlCol="0">
            <a:spAutoFit/>
          </a:bodyPr>
          <a:lstStyle/>
          <a:p>
            <a:pPr>
              <a:lnSpc>
                <a:spcPts val="5000"/>
              </a:lnSpc>
            </a:pPr>
            <a:r>
              <a:rPr lang="en-US" sz="5400" spc="-150" dirty="0">
                <a:latin typeface="Open Sans Extrabold" panose="020B0906030804020204" pitchFamily="34" charset="0"/>
                <a:ea typeface="Open Sans Extrabold" panose="020B0906030804020204" pitchFamily="34" charset="0"/>
                <a:cs typeface="Open Sans Extrabold" panose="020B0906030804020204" pitchFamily="34" charset="0"/>
              </a:rPr>
              <a:t>QUAL É O PRINCIPAL</a:t>
            </a:r>
          </a:p>
          <a:p>
            <a:pPr>
              <a:lnSpc>
                <a:spcPts val="5000"/>
              </a:lnSpc>
            </a:pPr>
            <a:r>
              <a:rPr lang="en-US" sz="5400" spc="-150" dirty="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INDICADOR</a:t>
            </a:r>
            <a:r>
              <a:rPr lang="en-US" sz="5400" spc="-150" dirty="0">
                <a:latin typeface="Open Sans Extrabold" panose="020B0906030804020204" pitchFamily="34" charset="0"/>
                <a:ea typeface="Open Sans Extrabold" panose="020B0906030804020204" pitchFamily="34" charset="0"/>
                <a:cs typeface="Open Sans Extrabold" panose="020B0906030804020204" pitchFamily="34" charset="0"/>
              </a:rPr>
              <a:t> </a:t>
            </a:r>
          </a:p>
          <a:p>
            <a:pPr>
              <a:lnSpc>
                <a:spcPts val="5000"/>
              </a:lnSpc>
            </a:pPr>
            <a:r>
              <a:rPr lang="en-US" sz="5400" spc="-150" dirty="0">
                <a:latin typeface="Open Sans Extrabold" panose="020B0906030804020204" pitchFamily="34" charset="0"/>
                <a:ea typeface="Open Sans Extrabold" panose="020B0906030804020204" pitchFamily="34" charset="0"/>
                <a:cs typeface="Open Sans Extrabold" panose="020B0906030804020204" pitchFamily="34" charset="0"/>
              </a:rPr>
              <a:t>DE ATIVIDADE ECONÓMICA?</a:t>
            </a:r>
            <a:endParaRPr lang="en-US" sz="5400" kern="1200" spc="-15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5" name="Retângulo 44"/>
          <p:cNvSpPr/>
          <p:nvPr/>
        </p:nvSpPr>
        <p:spPr>
          <a:xfrm>
            <a:off x="0" y="-14424"/>
            <a:ext cx="12192000" cy="1668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6" name="Retângulo 45"/>
          <p:cNvSpPr/>
          <p:nvPr/>
        </p:nvSpPr>
        <p:spPr>
          <a:xfrm>
            <a:off x="0" y="6705601"/>
            <a:ext cx="12192000" cy="1668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7" name="Retângulo 46"/>
          <p:cNvSpPr/>
          <p:nvPr/>
        </p:nvSpPr>
        <p:spPr>
          <a:xfrm rot="5400000">
            <a:off x="-3351238" y="3336813"/>
            <a:ext cx="6869992" cy="16751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1" name="Rectangle 10"/>
          <p:cNvSpPr/>
          <p:nvPr/>
        </p:nvSpPr>
        <p:spPr>
          <a:xfrm>
            <a:off x="6242781" y="1490572"/>
            <a:ext cx="5248545" cy="1200329"/>
          </a:xfrm>
          <a:prstGeom prst="rect">
            <a:avLst/>
          </a:prstGeom>
        </p:spPr>
        <p:txBody>
          <a:bodyPr wrap="square">
            <a:spAutoFit/>
          </a:bodyPr>
          <a:lstStyle/>
          <a:p>
            <a:pPr algn="ctr"/>
            <a:r>
              <a:rPr lang="en-US" dirty="0">
                <a:latin typeface="Open Sans" panose="020B0606030504020204" pitchFamily="34" charset="0"/>
                <a:ea typeface="Open Sans" panose="020B0606030504020204" pitchFamily="34" charset="0"/>
                <a:cs typeface="Open Sans" panose="020B0606030504020204" pitchFamily="34" charset="0"/>
              </a:rPr>
              <a:t>O </a:t>
            </a:r>
            <a:r>
              <a:rPr lang="en-US" dirty="0" err="1">
                <a:latin typeface="Open Sans Extrabold" panose="020B0906030804020204" pitchFamily="34" charset="0"/>
                <a:ea typeface="Open Sans Extrabold" panose="020B0906030804020204" pitchFamily="34" charset="0"/>
                <a:cs typeface="Open Sans Extrabold" panose="020B0906030804020204" pitchFamily="34" charset="0"/>
              </a:rPr>
              <a:t>Produto</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dirty="0" err="1">
                <a:latin typeface="Open Sans Extrabold" panose="020B0906030804020204" pitchFamily="34" charset="0"/>
                <a:ea typeface="Open Sans Extrabold" panose="020B0906030804020204" pitchFamily="34" charset="0"/>
                <a:cs typeface="Open Sans Extrabold" panose="020B0906030804020204" pitchFamily="34" charset="0"/>
              </a:rPr>
              <a:t>Interno</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dirty="0" err="1">
                <a:latin typeface="Open Sans Extrabold" panose="020B0906030804020204" pitchFamily="34" charset="0"/>
                <a:ea typeface="Open Sans Extrabold" panose="020B0906030804020204" pitchFamily="34" charset="0"/>
                <a:cs typeface="Open Sans Extrabold" panose="020B0906030804020204" pitchFamily="34" charset="0"/>
              </a:rPr>
              <a:t>Bruto</a:t>
            </a:r>
            <a:r>
              <a:rPr lang="en-US" dirty="0">
                <a:latin typeface="Open Sans" panose="020B0606030504020204" pitchFamily="34" charset="0"/>
                <a:ea typeface="Open Sans" panose="020B0606030504020204" pitchFamily="34" charset="0"/>
                <a:cs typeface="Open Sans" panose="020B0606030504020204" pitchFamily="34" charset="0"/>
              </a:rPr>
              <a:t> é o valor de mercado de </a:t>
            </a:r>
            <a:r>
              <a:rPr lang="en-US" dirty="0" err="1">
                <a:latin typeface="Open Sans" panose="020B0606030504020204" pitchFamily="34" charset="0"/>
                <a:ea typeface="Open Sans" panose="020B0606030504020204" pitchFamily="34" charset="0"/>
                <a:cs typeface="Open Sans" panose="020B0606030504020204" pitchFamily="34" charset="0"/>
              </a:rPr>
              <a:t>todos</a:t>
            </a:r>
            <a:r>
              <a:rPr lang="en-US" dirty="0">
                <a:latin typeface="Open Sans" panose="020B0606030504020204" pitchFamily="34" charset="0"/>
                <a:ea typeface="Open Sans" panose="020B0606030504020204" pitchFamily="34" charset="0"/>
                <a:cs typeface="Open Sans" panose="020B0606030504020204" pitchFamily="34" charset="0"/>
              </a:rPr>
              <a:t> </a:t>
            </a:r>
            <a:r>
              <a:rPr lang="en-US" dirty="0" err="1">
                <a:latin typeface="Open Sans" panose="020B0606030504020204" pitchFamily="34" charset="0"/>
                <a:ea typeface="Open Sans" panose="020B0606030504020204" pitchFamily="34" charset="0"/>
                <a:cs typeface="Open Sans" panose="020B0606030504020204" pitchFamily="34" charset="0"/>
              </a:rPr>
              <a:t>os</a:t>
            </a:r>
            <a:r>
              <a:rPr lang="en-US" dirty="0">
                <a:latin typeface="Open Sans" panose="020B0606030504020204" pitchFamily="34" charset="0"/>
                <a:ea typeface="Open Sans" panose="020B0606030504020204" pitchFamily="34" charset="0"/>
                <a:cs typeface="Open Sans" panose="020B0606030504020204" pitchFamily="34" charset="0"/>
              </a:rPr>
              <a:t> </a:t>
            </a:r>
            <a:r>
              <a:rPr lang="en-US" dirty="0" err="1">
                <a:latin typeface="Open Sans" panose="020B0606030504020204" pitchFamily="34" charset="0"/>
                <a:ea typeface="Open Sans" panose="020B0606030504020204" pitchFamily="34" charset="0"/>
                <a:cs typeface="Open Sans" panose="020B0606030504020204" pitchFamily="34" charset="0"/>
              </a:rPr>
              <a:t>novos</a:t>
            </a:r>
            <a:r>
              <a:rPr lang="en-US" dirty="0">
                <a:latin typeface="Open Sans" panose="020B0606030504020204" pitchFamily="34" charset="0"/>
                <a:ea typeface="Open Sans" panose="020B0606030504020204" pitchFamily="34" charset="0"/>
                <a:cs typeface="Open Sans" panose="020B0606030504020204" pitchFamily="34" charset="0"/>
              </a:rPr>
              <a:t> bens e </a:t>
            </a:r>
            <a:r>
              <a:rPr lang="en-US" dirty="0" err="1">
                <a:latin typeface="Open Sans" panose="020B0606030504020204" pitchFamily="34" charset="0"/>
                <a:ea typeface="Open Sans" panose="020B0606030504020204" pitchFamily="34" charset="0"/>
                <a:cs typeface="Open Sans" panose="020B0606030504020204" pitchFamily="34" charset="0"/>
              </a:rPr>
              <a:t>serviços</a:t>
            </a:r>
            <a:r>
              <a:rPr lang="en-US" dirty="0">
                <a:latin typeface="Open Sans" panose="020B0606030504020204" pitchFamily="34" charset="0"/>
                <a:ea typeface="Open Sans" panose="020B0606030504020204" pitchFamily="34" charset="0"/>
                <a:cs typeface="Open Sans" panose="020B0606030504020204" pitchFamily="34" charset="0"/>
              </a:rPr>
              <a:t> </a:t>
            </a:r>
            <a:r>
              <a:rPr lang="en-US" dirty="0" err="1">
                <a:latin typeface="Open Sans" panose="020B0606030504020204" pitchFamily="34" charset="0"/>
                <a:ea typeface="Open Sans" panose="020B0606030504020204" pitchFamily="34" charset="0"/>
                <a:cs typeface="Open Sans" panose="020B0606030504020204" pitchFamily="34" charset="0"/>
              </a:rPr>
              <a:t>produzidos</a:t>
            </a:r>
            <a:r>
              <a:rPr lang="en-US" dirty="0">
                <a:latin typeface="Open Sans" panose="020B0606030504020204" pitchFamily="34" charset="0"/>
                <a:ea typeface="Open Sans" panose="020B0606030504020204" pitchFamily="34" charset="0"/>
                <a:cs typeface="Open Sans" panose="020B0606030504020204" pitchFamily="34" charset="0"/>
              </a:rPr>
              <a:t> dentro das </a:t>
            </a:r>
            <a:r>
              <a:rPr lang="en-US" dirty="0" err="1">
                <a:latin typeface="Open Sans" panose="020B0606030504020204" pitchFamily="34" charset="0"/>
                <a:ea typeface="Open Sans" panose="020B0606030504020204" pitchFamily="34" charset="0"/>
                <a:cs typeface="Open Sans" panose="020B0606030504020204" pitchFamily="34" charset="0"/>
              </a:rPr>
              <a:t>fronteiras</a:t>
            </a:r>
            <a:r>
              <a:rPr lang="en-US" dirty="0">
                <a:latin typeface="Open Sans" panose="020B0606030504020204" pitchFamily="34" charset="0"/>
                <a:ea typeface="Open Sans" panose="020B0606030504020204" pitchFamily="34" charset="0"/>
                <a:cs typeface="Open Sans" panose="020B0606030504020204" pitchFamily="34" charset="0"/>
              </a:rPr>
              <a:t> de um dado </a:t>
            </a:r>
            <a:r>
              <a:rPr lang="en-US" dirty="0" err="1">
                <a:latin typeface="Open Sans" panose="020B0606030504020204" pitchFamily="34" charset="0"/>
                <a:ea typeface="Open Sans" panose="020B0606030504020204" pitchFamily="34" charset="0"/>
                <a:cs typeface="Open Sans" panose="020B0606030504020204" pitchFamily="34" charset="0"/>
              </a:rPr>
              <a:t>país</a:t>
            </a:r>
            <a:r>
              <a:rPr lang="en-US" dirty="0">
                <a:latin typeface="Open Sans" panose="020B0606030504020204" pitchFamily="34" charset="0"/>
                <a:ea typeface="Open Sans" panose="020B0606030504020204" pitchFamily="34" charset="0"/>
                <a:cs typeface="Open Sans" panose="020B0606030504020204" pitchFamily="34" charset="0"/>
              </a:rPr>
              <a:t>, num </a:t>
            </a:r>
            <a:r>
              <a:rPr lang="en-US" dirty="0" err="1">
                <a:latin typeface="Open Sans" panose="020B0606030504020204" pitchFamily="34" charset="0"/>
                <a:ea typeface="Open Sans" panose="020B0606030504020204" pitchFamily="34" charset="0"/>
                <a:cs typeface="Open Sans" panose="020B0606030504020204" pitchFamily="34" charset="0"/>
              </a:rPr>
              <a:t>determinado</a:t>
            </a:r>
            <a:r>
              <a:rPr lang="en-US" dirty="0">
                <a:latin typeface="Open Sans" panose="020B0606030504020204" pitchFamily="34" charset="0"/>
                <a:ea typeface="Open Sans" panose="020B0606030504020204" pitchFamily="34" charset="0"/>
                <a:cs typeface="Open Sans" panose="020B0606030504020204" pitchFamily="34" charset="0"/>
              </a:rPr>
              <a:t> </a:t>
            </a:r>
            <a:r>
              <a:rPr lang="en-US" dirty="0" err="1">
                <a:latin typeface="Open Sans" panose="020B0606030504020204" pitchFamily="34" charset="0"/>
                <a:ea typeface="Open Sans" panose="020B0606030504020204" pitchFamily="34" charset="0"/>
                <a:cs typeface="Open Sans" panose="020B0606030504020204" pitchFamily="34" charset="0"/>
              </a:rPr>
              <a:t>período</a:t>
            </a:r>
            <a:r>
              <a:rPr lang="en-US" dirty="0">
                <a:latin typeface="Open Sans" panose="020B0606030504020204" pitchFamily="34" charset="0"/>
                <a:ea typeface="Open Sans" panose="020B0606030504020204" pitchFamily="34" charset="0"/>
                <a:cs typeface="Open Sans" panose="020B0606030504020204" pitchFamily="34" charset="0"/>
              </a:rPr>
              <a:t>. </a:t>
            </a:r>
            <a:endParaRPr lang="pt-PT" dirty="0">
              <a:latin typeface="Open Sans" panose="020B0606030504020204" pitchFamily="34" charset="0"/>
              <a:ea typeface="Open Sans" panose="020B0606030504020204" pitchFamily="34" charset="0"/>
              <a:cs typeface="Open Sans" panose="020B0606030504020204" pitchFamily="34" charset="0"/>
            </a:endParaRPr>
          </a:p>
        </p:txBody>
      </p:sp>
      <p:sp>
        <p:nvSpPr>
          <p:cNvPr id="23" name="TextBox 11"/>
          <p:cNvSpPr txBox="1"/>
          <p:nvPr/>
        </p:nvSpPr>
        <p:spPr>
          <a:xfrm>
            <a:off x="5846174" y="839914"/>
            <a:ext cx="6180636" cy="591187"/>
          </a:xfrm>
          <a:prstGeom prst="rect">
            <a:avLst/>
          </a:prstGeom>
          <a:noFill/>
        </p:spPr>
        <p:txBody>
          <a:bodyPr wrap="square" lIns="0" rIns="0" rtlCol="0">
            <a:spAutoFit/>
          </a:bodyPr>
          <a:lstStyle/>
          <a:p>
            <a:pPr algn="ctr">
              <a:lnSpc>
                <a:spcPts val="3800"/>
              </a:lnSpc>
            </a:pPr>
            <a:r>
              <a:rPr lang="en-US" sz="400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P.I.B.</a:t>
            </a:r>
          </a:p>
        </p:txBody>
      </p:sp>
      <p:sp>
        <p:nvSpPr>
          <p:cNvPr id="28" name="Retângulo 27"/>
          <p:cNvSpPr/>
          <p:nvPr/>
        </p:nvSpPr>
        <p:spPr>
          <a:xfrm>
            <a:off x="6046242" y="4206931"/>
            <a:ext cx="2557303" cy="369332"/>
          </a:xfrm>
          <a:prstGeom prst="rect">
            <a:avLst/>
          </a:prstGeom>
        </p:spPr>
        <p:txBody>
          <a:bodyPr wrap="none">
            <a:spAutoFit/>
          </a:bodyPr>
          <a:lstStyle/>
          <a:p>
            <a:pPr algn="r"/>
            <a:r>
              <a:rPr lang="en-US" dirty="0" err="1">
                <a:latin typeface="Open Sans Extrabold" panose="020B0906030804020204" pitchFamily="34" charset="0"/>
                <a:ea typeface="Open Sans Extrabold" panose="020B0906030804020204" pitchFamily="34" charset="0"/>
                <a:cs typeface="Open Sans Extrabold" panose="020B0906030804020204" pitchFamily="34" charset="0"/>
              </a:rPr>
              <a:t>Óptica</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 da </a:t>
            </a:r>
            <a:r>
              <a:rPr lang="en-US" dirty="0" err="1">
                <a:latin typeface="Open Sans Extrabold" panose="020B0906030804020204" pitchFamily="34" charset="0"/>
                <a:ea typeface="Open Sans Extrabold" panose="020B0906030804020204" pitchFamily="34" charset="0"/>
                <a:cs typeface="Open Sans Extrabold" panose="020B0906030804020204" pitchFamily="34" charset="0"/>
              </a:rPr>
              <a:t>Produção</a:t>
            </a:r>
            <a:r>
              <a:rPr lang="en-US" dirty="0">
                <a:latin typeface="Open Sans" panose="020B0606030504020204" pitchFamily="34" charset="0"/>
                <a:ea typeface="Open Sans" panose="020B0606030504020204" pitchFamily="34" charset="0"/>
                <a:cs typeface="Open Sans" panose="020B0606030504020204" pitchFamily="34" charset="0"/>
              </a:rPr>
              <a:t> </a:t>
            </a:r>
            <a:endParaRPr lang="pt-PT" dirty="0"/>
          </a:p>
        </p:txBody>
      </p:sp>
      <p:sp>
        <p:nvSpPr>
          <p:cNvPr id="29" name="Retângulo 28"/>
          <p:cNvSpPr/>
          <p:nvPr/>
        </p:nvSpPr>
        <p:spPr>
          <a:xfrm>
            <a:off x="8618631" y="4206931"/>
            <a:ext cx="3078114" cy="954107"/>
          </a:xfrm>
          <a:prstGeom prst="rect">
            <a:avLst/>
          </a:prstGeom>
        </p:spPr>
        <p:txBody>
          <a:bodyPr wrap="square">
            <a:spAutoFit/>
          </a:bodyPr>
          <a:lstStyle/>
          <a:p>
            <a:r>
              <a:rPr lang="pt-PT" dirty="0">
                <a:latin typeface="Open Sans" panose="020B0606030504020204" pitchFamily="34" charset="0"/>
                <a:ea typeface="Open Sans" panose="020B0606030504020204" pitchFamily="34" charset="0"/>
                <a:cs typeface="Open Sans" panose="020B0606030504020204" pitchFamily="34" charset="0"/>
              </a:rPr>
              <a:t>Soma dos Valores Acrescentados </a:t>
            </a:r>
            <a:r>
              <a:rPr lang="pt-PT" sz="2000" dirty="0">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latin typeface="Open Sans" panose="020B0606030504020204" pitchFamily="34" charset="0"/>
                <a:ea typeface="Open Sans" panose="020B0606030504020204" pitchFamily="34" charset="0"/>
                <a:cs typeface="Open Sans" panose="020B0606030504020204" pitchFamily="34" charset="0"/>
              </a:rPr>
              <a:t> Receitas </a:t>
            </a:r>
            <a:r>
              <a:rPr lang="pt-PT" sz="2000" dirty="0">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latin typeface="Open Sans" panose="020B0606030504020204" pitchFamily="34" charset="0"/>
                <a:ea typeface="Open Sans" panose="020B0606030504020204" pitchFamily="34" charset="0"/>
                <a:cs typeface="Open Sans" panose="020B0606030504020204" pitchFamily="34" charset="0"/>
              </a:rPr>
              <a:t> Consumos Intermédios</a:t>
            </a:r>
          </a:p>
        </p:txBody>
      </p:sp>
      <p:grpSp>
        <p:nvGrpSpPr>
          <p:cNvPr id="36" name="Group 35">
            <a:extLst>
              <a:ext uri="{FF2B5EF4-FFF2-40B4-BE49-F238E27FC236}">
                <a16:creationId xmlns:a16="http://schemas.microsoft.com/office/drawing/2014/main" id="{503E4C20-B689-45CA-831E-138AF4A55B20}"/>
              </a:ext>
            </a:extLst>
          </p:cNvPr>
          <p:cNvGrpSpPr/>
          <p:nvPr/>
        </p:nvGrpSpPr>
        <p:grpSpPr>
          <a:xfrm>
            <a:off x="-61458" y="6654881"/>
            <a:ext cx="12253458" cy="255089"/>
            <a:chOff x="-61458" y="6654881"/>
            <a:chExt cx="12253458" cy="255089"/>
          </a:xfrm>
        </p:grpSpPr>
        <p:grpSp>
          <p:nvGrpSpPr>
            <p:cNvPr id="37" name="Group 36">
              <a:extLst>
                <a:ext uri="{FF2B5EF4-FFF2-40B4-BE49-F238E27FC236}">
                  <a16:creationId xmlns:a16="http://schemas.microsoft.com/office/drawing/2014/main" id="{AB9BF2ED-1025-4D98-A06A-CB914F354FA8}"/>
                </a:ext>
              </a:extLst>
            </p:cNvPr>
            <p:cNvGrpSpPr/>
            <p:nvPr/>
          </p:nvGrpSpPr>
          <p:grpSpPr>
            <a:xfrm>
              <a:off x="-61458" y="6654881"/>
              <a:ext cx="3001508" cy="255089"/>
              <a:chOff x="80782" y="6460265"/>
              <a:chExt cx="3001508" cy="255089"/>
            </a:xfrm>
          </p:grpSpPr>
          <p:sp>
            <p:nvSpPr>
              <p:cNvPr id="39" name="Прямоугольник 2">
                <a:extLst>
                  <a:ext uri="{FF2B5EF4-FFF2-40B4-BE49-F238E27FC236}">
                    <a16:creationId xmlns:a16="http://schemas.microsoft.com/office/drawing/2014/main" id="{0708A37E-D1FA-4F34-95E7-4536F1BB03D7}"/>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40" name="Прямоугольник 2">
                <a:extLst>
                  <a:ext uri="{FF2B5EF4-FFF2-40B4-BE49-F238E27FC236}">
                    <a16:creationId xmlns:a16="http://schemas.microsoft.com/office/drawing/2014/main" id="{D3EC64AC-E7F6-4C1D-8237-C0CB3A21D70C}"/>
                  </a:ext>
                </a:extLst>
              </p:cNvPr>
              <p:cNvSpPr/>
              <p:nvPr/>
            </p:nvSpPr>
            <p:spPr>
              <a:xfrm>
                <a:off x="283230" y="6484522"/>
                <a:ext cx="279906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38" name="TextBox 8">
              <a:extLst>
                <a:ext uri="{FF2B5EF4-FFF2-40B4-BE49-F238E27FC236}">
                  <a16:creationId xmlns:a16="http://schemas.microsoft.com/office/drawing/2014/main" id="{3967155E-D0F5-41A1-8287-A2DFEB198A1D}"/>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34" name="Picture 33" descr="A picture containing drawing&#10;&#10;Description automatically generated">
            <a:extLst>
              <a:ext uri="{FF2B5EF4-FFF2-40B4-BE49-F238E27FC236}">
                <a16:creationId xmlns:a16="http://schemas.microsoft.com/office/drawing/2014/main" id="{42168F9E-B51C-40B2-BEA4-5B708644765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219013" y="176657"/>
            <a:ext cx="747741" cy="226588"/>
          </a:xfrm>
          <a:prstGeom prst="rect">
            <a:avLst/>
          </a:prstGeom>
        </p:spPr>
      </p:pic>
    </p:spTree>
    <p:extLst>
      <p:ext uri="{BB962C8B-B14F-4D97-AF65-F5344CB8AC3E}">
        <p14:creationId xmlns:p14="http://schemas.microsoft.com/office/powerpoint/2010/main" val="58487838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Marcador de Posição da Imagem 5"/>
          <p:cNvPicPr>
            <a:picLocks noGrp="1" noChangeAspect="1"/>
          </p:cNvPicPr>
          <p:nvPr>
            <p:ph type="pic" sz="quarter" idx="43"/>
          </p:nvPr>
        </p:nvPicPr>
        <p:blipFill>
          <a:blip r:embed="rId2" cstate="print">
            <a:extLst>
              <a:ext uri="{28A0092B-C50C-407E-A947-70E740481C1C}">
                <a14:useLocalDpi xmlns:a14="http://schemas.microsoft.com/office/drawing/2010/main" val="0"/>
              </a:ext>
            </a:extLst>
          </a:blip>
          <a:srcRect l="2295" r="2295"/>
          <a:stretch>
            <a:fillRect/>
          </a:stretch>
        </p:blipFill>
        <p:spPr>
          <a:xfrm>
            <a:off x="5846175" y="2791881"/>
            <a:ext cx="3020878" cy="2653545"/>
          </a:xfrm>
        </p:spPr>
      </p:pic>
      <p:pic>
        <p:nvPicPr>
          <p:cNvPr id="12" name="Marcador de Posição da Imagem 11"/>
          <p:cNvPicPr>
            <a:picLocks noGrp="1" noChangeAspect="1"/>
          </p:cNvPicPr>
          <p:nvPr>
            <p:ph type="pic" sz="quarter" idx="44"/>
          </p:nvPr>
        </p:nvPicPr>
        <p:blipFill>
          <a:blip r:embed="rId3" cstate="print">
            <a:extLst>
              <a:ext uri="{28A0092B-C50C-407E-A947-70E740481C1C}">
                <a14:useLocalDpi xmlns:a14="http://schemas.microsoft.com/office/drawing/2010/main" val="0"/>
              </a:ext>
            </a:extLst>
          </a:blip>
          <a:srcRect t="20713" b="20713"/>
          <a:stretch>
            <a:fillRect/>
          </a:stretch>
        </p:blipFill>
        <p:spPr>
          <a:xfrm>
            <a:off x="9011102" y="1371959"/>
            <a:ext cx="3020878" cy="2653545"/>
          </a:xfrm>
        </p:spPr>
      </p:pic>
      <p:pic>
        <p:nvPicPr>
          <p:cNvPr id="33" name="Marcador de Posição da Imagem 32"/>
          <p:cNvPicPr>
            <a:picLocks noGrp="1" noChangeAspect="1"/>
          </p:cNvPicPr>
          <p:nvPr>
            <p:ph type="pic" sz="quarter" idx="45"/>
          </p:nvPr>
        </p:nvPicPr>
        <p:blipFill>
          <a:blip r:embed="rId4" cstate="print">
            <a:extLst>
              <a:ext uri="{28A0092B-C50C-407E-A947-70E740481C1C}">
                <a14:useLocalDpi xmlns:a14="http://schemas.microsoft.com/office/drawing/2010/main" val="0"/>
              </a:ext>
            </a:extLst>
          </a:blip>
          <a:srcRect l="12039" r="12039"/>
          <a:stretch>
            <a:fillRect/>
          </a:stretch>
        </p:blipFill>
        <p:spPr>
          <a:xfrm>
            <a:off x="9011102" y="-1442865"/>
            <a:ext cx="3020878" cy="2653545"/>
          </a:xfrm>
        </p:spPr>
      </p:pic>
      <p:pic>
        <p:nvPicPr>
          <p:cNvPr id="18" name="Marcador de Posição da Imagem 17"/>
          <p:cNvPicPr>
            <a:picLocks noGrp="1" noChangeAspect="1"/>
          </p:cNvPicPr>
          <p:nvPr>
            <p:ph type="pic" sz="quarter" idx="46"/>
          </p:nvPr>
        </p:nvPicPr>
        <p:blipFill>
          <a:blip r:embed="rId5" cstate="print">
            <a:extLst>
              <a:ext uri="{28A0092B-C50C-407E-A947-70E740481C1C}">
                <a14:useLocalDpi xmlns:a14="http://schemas.microsoft.com/office/drawing/2010/main" val="0"/>
              </a:ext>
            </a:extLst>
          </a:blip>
          <a:srcRect l="12039" r="12039"/>
          <a:stretch>
            <a:fillRect/>
          </a:stretch>
        </p:blipFill>
        <p:spPr>
          <a:xfrm>
            <a:off x="5846175" y="-14424"/>
            <a:ext cx="3020878" cy="2653545"/>
          </a:xfrm>
        </p:spPr>
      </p:pic>
      <p:pic>
        <p:nvPicPr>
          <p:cNvPr id="22" name="Marcador de Posição da Imagem 21"/>
          <p:cNvPicPr>
            <a:picLocks noGrp="1" noChangeAspect="1"/>
          </p:cNvPicPr>
          <p:nvPr>
            <p:ph type="pic" sz="quarter" idx="49"/>
          </p:nvPr>
        </p:nvPicPr>
        <p:blipFill>
          <a:blip r:embed="rId6" cstate="print">
            <a:extLst>
              <a:ext uri="{28A0092B-C50C-407E-A947-70E740481C1C}">
                <a14:useLocalDpi xmlns:a14="http://schemas.microsoft.com/office/drawing/2010/main" val="0"/>
              </a:ext>
            </a:extLst>
          </a:blip>
          <a:srcRect l="12061" r="12061"/>
          <a:stretch>
            <a:fillRect/>
          </a:stretch>
        </p:blipFill>
        <p:spPr>
          <a:xfrm>
            <a:off x="5846175" y="5598184"/>
            <a:ext cx="3020878" cy="2653545"/>
          </a:xfrm>
        </p:spPr>
      </p:pic>
      <p:pic>
        <p:nvPicPr>
          <p:cNvPr id="20" name="Marcador de Posição da Imagem 19"/>
          <p:cNvPicPr>
            <a:picLocks noGrp="1" noChangeAspect="1"/>
          </p:cNvPicPr>
          <p:nvPr>
            <p:ph type="pic" sz="quarter" idx="50"/>
          </p:nvPr>
        </p:nvPicPr>
        <p:blipFill>
          <a:blip r:embed="rId7" cstate="print">
            <a:extLst>
              <a:ext uri="{28A0092B-C50C-407E-A947-70E740481C1C}">
                <a14:useLocalDpi xmlns:a14="http://schemas.microsoft.com/office/drawing/2010/main" val="0"/>
              </a:ext>
            </a:extLst>
          </a:blip>
          <a:srcRect l="7481" r="7481"/>
          <a:stretch>
            <a:fillRect/>
          </a:stretch>
        </p:blipFill>
        <p:spPr>
          <a:xfrm>
            <a:off x="9005932" y="4202023"/>
            <a:ext cx="3020878" cy="2653545"/>
          </a:xfrm>
        </p:spPr>
      </p:pic>
      <p:sp>
        <p:nvSpPr>
          <p:cNvPr id="24" name="Parallelogram 23"/>
          <p:cNvSpPr/>
          <p:nvPr/>
        </p:nvSpPr>
        <p:spPr>
          <a:xfrm>
            <a:off x="6963126" y="584142"/>
            <a:ext cx="786975" cy="1330610"/>
          </a:xfrm>
          <a:prstGeom prst="parallelogram">
            <a:avLst>
              <a:gd name="adj" fmla="val 7467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arallelogram 24"/>
          <p:cNvSpPr/>
          <p:nvPr/>
        </p:nvSpPr>
        <p:spPr>
          <a:xfrm>
            <a:off x="10128053" y="4848250"/>
            <a:ext cx="786975" cy="1330610"/>
          </a:xfrm>
          <a:prstGeom prst="parallelogram">
            <a:avLst>
              <a:gd name="adj" fmla="val 7467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tângulo 2"/>
          <p:cNvSpPr/>
          <p:nvPr/>
        </p:nvSpPr>
        <p:spPr>
          <a:xfrm>
            <a:off x="5635379" y="-198120"/>
            <a:ext cx="6700670" cy="7284720"/>
          </a:xfrm>
          <a:prstGeom prst="rect">
            <a:avLst/>
          </a:prstGeom>
          <a:solidFill>
            <a:srgbClr val="FFFFFF">
              <a:alpha val="9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 name="Slide Number Placeholder 1"/>
          <p:cNvSpPr>
            <a:spLocks noGrp="1"/>
          </p:cNvSpPr>
          <p:nvPr>
            <p:ph type="sldNum" sz="quarter" idx="10"/>
          </p:nvPr>
        </p:nvSpPr>
        <p:spPr>
          <a:xfrm>
            <a:off x="11305123" y="6112752"/>
            <a:ext cx="513735" cy="227164"/>
          </a:xfrm>
        </p:spPr>
        <p:txBody>
          <a:bodyPr/>
          <a:lstStyle/>
          <a:p>
            <a:r>
              <a:rPr lang="en-US" dirty="0"/>
              <a:t>  </a:t>
            </a:r>
          </a:p>
        </p:txBody>
      </p:sp>
      <p:sp>
        <p:nvSpPr>
          <p:cNvPr id="42" name="TextBox 5"/>
          <p:cNvSpPr txBox="1"/>
          <p:nvPr/>
        </p:nvSpPr>
        <p:spPr>
          <a:xfrm>
            <a:off x="614805" y="1901751"/>
            <a:ext cx="5561246" cy="3298339"/>
          </a:xfrm>
          <a:prstGeom prst="rect">
            <a:avLst/>
          </a:prstGeom>
          <a:noFill/>
        </p:spPr>
        <p:txBody>
          <a:bodyPr wrap="square" rtlCol="0">
            <a:spAutoFit/>
          </a:bodyPr>
          <a:lstStyle/>
          <a:p>
            <a:pPr>
              <a:lnSpc>
                <a:spcPts val="5000"/>
              </a:lnSpc>
            </a:pPr>
            <a:r>
              <a:rPr lang="en-US" sz="5400" spc="-150" dirty="0">
                <a:latin typeface="Open Sans Extrabold" panose="020B0906030804020204" pitchFamily="34" charset="0"/>
                <a:ea typeface="Open Sans Extrabold" panose="020B0906030804020204" pitchFamily="34" charset="0"/>
                <a:cs typeface="Open Sans Extrabold" panose="020B0906030804020204" pitchFamily="34" charset="0"/>
              </a:rPr>
              <a:t>QUAL É O PRINCIPAL</a:t>
            </a:r>
          </a:p>
          <a:p>
            <a:pPr>
              <a:lnSpc>
                <a:spcPts val="5000"/>
              </a:lnSpc>
            </a:pPr>
            <a:r>
              <a:rPr lang="en-US" sz="5400" spc="-150" dirty="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INDICADOR</a:t>
            </a:r>
            <a:r>
              <a:rPr lang="en-US" sz="5400" spc="-150" dirty="0">
                <a:latin typeface="Open Sans Extrabold" panose="020B0906030804020204" pitchFamily="34" charset="0"/>
                <a:ea typeface="Open Sans Extrabold" panose="020B0906030804020204" pitchFamily="34" charset="0"/>
                <a:cs typeface="Open Sans Extrabold" panose="020B0906030804020204" pitchFamily="34" charset="0"/>
              </a:rPr>
              <a:t> </a:t>
            </a:r>
          </a:p>
          <a:p>
            <a:pPr>
              <a:lnSpc>
                <a:spcPts val="5000"/>
              </a:lnSpc>
            </a:pPr>
            <a:r>
              <a:rPr lang="en-US" sz="5400" spc="-150" dirty="0">
                <a:latin typeface="Open Sans Extrabold" panose="020B0906030804020204" pitchFamily="34" charset="0"/>
                <a:ea typeface="Open Sans Extrabold" panose="020B0906030804020204" pitchFamily="34" charset="0"/>
                <a:cs typeface="Open Sans Extrabold" panose="020B0906030804020204" pitchFamily="34" charset="0"/>
              </a:rPr>
              <a:t>DE ATIVIDADE ECONÓMICA?</a:t>
            </a:r>
            <a:endParaRPr lang="en-US" sz="5400" kern="1200" spc="-15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5" name="Retângulo 44"/>
          <p:cNvSpPr/>
          <p:nvPr/>
        </p:nvSpPr>
        <p:spPr>
          <a:xfrm>
            <a:off x="0" y="-14424"/>
            <a:ext cx="12192000" cy="1668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6" name="Retângulo 45"/>
          <p:cNvSpPr/>
          <p:nvPr/>
        </p:nvSpPr>
        <p:spPr>
          <a:xfrm>
            <a:off x="0" y="6705601"/>
            <a:ext cx="12192000" cy="1668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7" name="Retângulo 46"/>
          <p:cNvSpPr/>
          <p:nvPr/>
        </p:nvSpPr>
        <p:spPr>
          <a:xfrm rot="5400000">
            <a:off x="-3351238" y="3336813"/>
            <a:ext cx="6869992" cy="16751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1" name="Rectangle 10"/>
          <p:cNvSpPr/>
          <p:nvPr/>
        </p:nvSpPr>
        <p:spPr>
          <a:xfrm>
            <a:off x="6242781" y="1490572"/>
            <a:ext cx="5248545" cy="1200329"/>
          </a:xfrm>
          <a:prstGeom prst="rect">
            <a:avLst/>
          </a:prstGeom>
        </p:spPr>
        <p:txBody>
          <a:bodyPr wrap="square">
            <a:spAutoFit/>
          </a:bodyPr>
          <a:lstStyle/>
          <a:p>
            <a:pPr algn="ctr"/>
            <a:r>
              <a:rPr lang="en-US" dirty="0">
                <a:latin typeface="Open Sans" panose="020B0606030504020204" pitchFamily="34" charset="0"/>
                <a:ea typeface="Open Sans" panose="020B0606030504020204" pitchFamily="34" charset="0"/>
                <a:cs typeface="Open Sans" panose="020B0606030504020204" pitchFamily="34" charset="0"/>
              </a:rPr>
              <a:t>O </a:t>
            </a:r>
            <a:r>
              <a:rPr lang="en-US" dirty="0" err="1">
                <a:latin typeface="Open Sans Extrabold" panose="020B0906030804020204" pitchFamily="34" charset="0"/>
                <a:ea typeface="Open Sans Extrabold" panose="020B0906030804020204" pitchFamily="34" charset="0"/>
                <a:cs typeface="Open Sans Extrabold" panose="020B0906030804020204" pitchFamily="34" charset="0"/>
              </a:rPr>
              <a:t>Produto</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dirty="0" err="1">
                <a:latin typeface="Open Sans Extrabold" panose="020B0906030804020204" pitchFamily="34" charset="0"/>
                <a:ea typeface="Open Sans Extrabold" panose="020B0906030804020204" pitchFamily="34" charset="0"/>
                <a:cs typeface="Open Sans Extrabold" panose="020B0906030804020204" pitchFamily="34" charset="0"/>
              </a:rPr>
              <a:t>Interno</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dirty="0" err="1">
                <a:latin typeface="Open Sans Extrabold" panose="020B0906030804020204" pitchFamily="34" charset="0"/>
                <a:ea typeface="Open Sans Extrabold" panose="020B0906030804020204" pitchFamily="34" charset="0"/>
                <a:cs typeface="Open Sans Extrabold" panose="020B0906030804020204" pitchFamily="34" charset="0"/>
              </a:rPr>
              <a:t>Bruto</a:t>
            </a:r>
            <a:r>
              <a:rPr lang="en-US" dirty="0">
                <a:latin typeface="Open Sans" panose="020B0606030504020204" pitchFamily="34" charset="0"/>
                <a:ea typeface="Open Sans" panose="020B0606030504020204" pitchFamily="34" charset="0"/>
                <a:cs typeface="Open Sans" panose="020B0606030504020204" pitchFamily="34" charset="0"/>
              </a:rPr>
              <a:t> é o valor de mercado de </a:t>
            </a:r>
            <a:r>
              <a:rPr lang="en-US" dirty="0" err="1">
                <a:latin typeface="Open Sans" panose="020B0606030504020204" pitchFamily="34" charset="0"/>
                <a:ea typeface="Open Sans" panose="020B0606030504020204" pitchFamily="34" charset="0"/>
                <a:cs typeface="Open Sans" panose="020B0606030504020204" pitchFamily="34" charset="0"/>
              </a:rPr>
              <a:t>todos</a:t>
            </a:r>
            <a:r>
              <a:rPr lang="en-US" dirty="0">
                <a:latin typeface="Open Sans" panose="020B0606030504020204" pitchFamily="34" charset="0"/>
                <a:ea typeface="Open Sans" panose="020B0606030504020204" pitchFamily="34" charset="0"/>
                <a:cs typeface="Open Sans" panose="020B0606030504020204" pitchFamily="34" charset="0"/>
              </a:rPr>
              <a:t> </a:t>
            </a:r>
            <a:r>
              <a:rPr lang="en-US" dirty="0" err="1">
                <a:latin typeface="Open Sans" panose="020B0606030504020204" pitchFamily="34" charset="0"/>
                <a:ea typeface="Open Sans" panose="020B0606030504020204" pitchFamily="34" charset="0"/>
                <a:cs typeface="Open Sans" panose="020B0606030504020204" pitchFamily="34" charset="0"/>
              </a:rPr>
              <a:t>os</a:t>
            </a:r>
            <a:r>
              <a:rPr lang="en-US" dirty="0">
                <a:latin typeface="Open Sans" panose="020B0606030504020204" pitchFamily="34" charset="0"/>
                <a:ea typeface="Open Sans" panose="020B0606030504020204" pitchFamily="34" charset="0"/>
                <a:cs typeface="Open Sans" panose="020B0606030504020204" pitchFamily="34" charset="0"/>
              </a:rPr>
              <a:t> </a:t>
            </a:r>
            <a:r>
              <a:rPr lang="en-US" dirty="0" err="1">
                <a:latin typeface="Open Sans" panose="020B0606030504020204" pitchFamily="34" charset="0"/>
                <a:ea typeface="Open Sans" panose="020B0606030504020204" pitchFamily="34" charset="0"/>
                <a:cs typeface="Open Sans" panose="020B0606030504020204" pitchFamily="34" charset="0"/>
              </a:rPr>
              <a:t>novos</a:t>
            </a:r>
            <a:r>
              <a:rPr lang="en-US" dirty="0">
                <a:latin typeface="Open Sans" panose="020B0606030504020204" pitchFamily="34" charset="0"/>
                <a:ea typeface="Open Sans" panose="020B0606030504020204" pitchFamily="34" charset="0"/>
                <a:cs typeface="Open Sans" panose="020B0606030504020204" pitchFamily="34" charset="0"/>
              </a:rPr>
              <a:t> bens e </a:t>
            </a:r>
            <a:r>
              <a:rPr lang="en-US" dirty="0" err="1">
                <a:latin typeface="Open Sans" panose="020B0606030504020204" pitchFamily="34" charset="0"/>
                <a:ea typeface="Open Sans" panose="020B0606030504020204" pitchFamily="34" charset="0"/>
                <a:cs typeface="Open Sans" panose="020B0606030504020204" pitchFamily="34" charset="0"/>
              </a:rPr>
              <a:t>serviços</a:t>
            </a:r>
            <a:r>
              <a:rPr lang="en-US" dirty="0">
                <a:latin typeface="Open Sans" panose="020B0606030504020204" pitchFamily="34" charset="0"/>
                <a:ea typeface="Open Sans" panose="020B0606030504020204" pitchFamily="34" charset="0"/>
                <a:cs typeface="Open Sans" panose="020B0606030504020204" pitchFamily="34" charset="0"/>
              </a:rPr>
              <a:t> </a:t>
            </a:r>
            <a:r>
              <a:rPr lang="en-US" dirty="0" err="1">
                <a:latin typeface="Open Sans" panose="020B0606030504020204" pitchFamily="34" charset="0"/>
                <a:ea typeface="Open Sans" panose="020B0606030504020204" pitchFamily="34" charset="0"/>
                <a:cs typeface="Open Sans" panose="020B0606030504020204" pitchFamily="34" charset="0"/>
              </a:rPr>
              <a:t>produzidos</a:t>
            </a:r>
            <a:r>
              <a:rPr lang="en-US" dirty="0">
                <a:latin typeface="Open Sans" panose="020B0606030504020204" pitchFamily="34" charset="0"/>
                <a:ea typeface="Open Sans" panose="020B0606030504020204" pitchFamily="34" charset="0"/>
                <a:cs typeface="Open Sans" panose="020B0606030504020204" pitchFamily="34" charset="0"/>
              </a:rPr>
              <a:t> dentro das </a:t>
            </a:r>
            <a:r>
              <a:rPr lang="en-US" dirty="0" err="1">
                <a:latin typeface="Open Sans" panose="020B0606030504020204" pitchFamily="34" charset="0"/>
                <a:ea typeface="Open Sans" panose="020B0606030504020204" pitchFamily="34" charset="0"/>
                <a:cs typeface="Open Sans" panose="020B0606030504020204" pitchFamily="34" charset="0"/>
              </a:rPr>
              <a:t>fronteiras</a:t>
            </a:r>
            <a:r>
              <a:rPr lang="en-US" dirty="0">
                <a:latin typeface="Open Sans" panose="020B0606030504020204" pitchFamily="34" charset="0"/>
                <a:ea typeface="Open Sans" panose="020B0606030504020204" pitchFamily="34" charset="0"/>
                <a:cs typeface="Open Sans" panose="020B0606030504020204" pitchFamily="34" charset="0"/>
              </a:rPr>
              <a:t> de um dado </a:t>
            </a:r>
            <a:r>
              <a:rPr lang="en-US" dirty="0" err="1">
                <a:latin typeface="Open Sans" panose="020B0606030504020204" pitchFamily="34" charset="0"/>
                <a:ea typeface="Open Sans" panose="020B0606030504020204" pitchFamily="34" charset="0"/>
                <a:cs typeface="Open Sans" panose="020B0606030504020204" pitchFamily="34" charset="0"/>
              </a:rPr>
              <a:t>país</a:t>
            </a:r>
            <a:r>
              <a:rPr lang="en-US" dirty="0">
                <a:latin typeface="Open Sans" panose="020B0606030504020204" pitchFamily="34" charset="0"/>
                <a:ea typeface="Open Sans" panose="020B0606030504020204" pitchFamily="34" charset="0"/>
                <a:cs typeface="Open Sans" panose="020B0606030504020204" pitchFamily="34" charset="0"/>
              </a:rPr>
              <a:t>, num </a:t>
            </a:r>
            <a:r>
              <a:rPr lang="en-US" dirty="0" err="1">
                <a:latin typeface="Open Sans" panose="020B0606030504020204" pitchFamily="34" charset="0"/>
                <a:ea typeface="Open Sans" panose="020B0606030504020204" pitchFamily="34" charset="0"/>
                <a:cs typeface="Open Sans" panose="020B0606030504020204" pitchFamily="34" charset="0"/>
              </a:rPr>
              <a:t>determinado</a:t>
            </a:r>
            <a:r>
              <a:rPr lang="en-US" dirty="0">
                <a:latin typeface="Open Sans" panose="020B0606030504020204" pitchFamily="34" charset="0"/>
                <a:ea typeface="Open Sans" panose="020B0606030504020204" pitchFamily="34" charset="0"/>
                <a:cs typeface="Open Sans" panose="020B0606030504020204" pitchFamily="34" charset="0"/>
              </a:rPr>
              <a:t> </a:t>
            </a:r>
            <a:r>
              <a:rPr lang="en-US" dirty="0" err="1">
                <a:latin typeface="Open Sans" panose="020B0606030504020204" pitchFamily="34" charset="0"/>
                <a:ea typeface="Open Sans" panose="020B0606030504020204" pitchFamily="34" charset="0"/>
                <a:cs typeface="Open Sans" panose="020B0606030504020204" pitchFamily="34" charset="0"/>
              </a:rPr>
              <a:t>período</a:t>
            </a:r>
            <a:r>
              <a:rPr lang="en-US" dirty="0">
                <a:latin typeface="Open Sans" panose="020B0606030504020204" pitchFamily="34" charset="0"/>
                <a:ea typeface="Open Sans" panose="020B0606030504020204" pitchFamily="34" charset="0"/>
                <a:cs typeface="Open Sans" panose="020B0606030504020204" pitchFamily="34" charset="0"/>
              </a:rPr>
              <a:t>. </a:t>
            </a:r>
            <a:endParaRPr lang="pt-PT" dirty="0">
              <a:latin typeface="Open Sans" panose="020B0606030504020204" pitchFamily="34" charset="0"/>
              <a:ea typeface="Open Sans" panose="020B0606030504020204" pitchFamily="34" charset="0"/>
              <a:cs typeface="Open Sans" panose="020B0606030504020204" pitchFamily="34" charset="0"/>
            </a:endParaRPr>
          </a:p>
        </p:txBody>
      </p:sp>
      <p:sp>
        <p:nvSpPr>
          <p:cNvPr id="23" name="TextBox 11"/>
          <p:cNvSpPr txBox="1"/>
          <p:nvPr/>
        </p:nvSpPr>
        <p:spPr>
          <a:xfrm>
            <a:off x="5846174" y="839914"/>
            <a:ext cx="6180636" cy="591187"/>
          </a:xfrm>
          <a:prstGeom prst="rect">
            <a:avLst/>
          </a:prstGeom>
          <a:noFill/>
        </p:spPr>
        <p:txBody>
          <a:bodyPr wrap="square" lIns="0" rIns="0" rtlCol="0">
            <a:spAutoFit/>
          </a:bodyPr>
          <a:lstStyle/>
          <a:p>
            <a:pPr algn="ctr">
              <a:lnSpc>
                <a:spcPts val="3800"/>
              </a:lnSpc>
            </a:pPr>
            <a:r>
              <a:rPr lang="en-US" sz="400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P.I.B.</a:t>
            </a:r>
          </a:p>
        </p:txBody>
      </p:sp>
      <p:sp>
        <p:nvSpPr>
          <p:cNvPr id="28" name="Retângulo 27"/>
          <p:cNvSpPr/>
          <p:nvPr/>
        </p:nvSpPr>
        <p:spPr>
          <a:xfrm>
            <a:off x="6046242" y="4206931"/>
            <a:ext cx="2557303" cy="369332"/>
          </a:xfrm>
          <a:prstGeom prst="rect">
            <a:avLst/>
          </a:prstGeom>
        </p:spPr>
        <p:txBody>
          <a:bodyPr wrap="none">
            <a:spAutoFit/>
          </a:bodyPr>
          <a:lstStyle/>
          <a:p>
            <a:pPr algn="r"/>
            <a:r>
              <a:rPr lang="en-US" dirty="0" err="1">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Óptica</a:t>
            </a:r>
            <a:r>
              <a:rPr lang="en-US" dirty="0">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 da </a:t>
            </a:r>
            <a:r>
              <a:rPr lang="en-US" dirty="0" err="1">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Produção</a:t>
            </a:r>
            <a:r>
              <a:rPr lang="en-US" dirty="0">
                <a:solidFill>
                  <a:schemeClr val="bg2">
                    <a:lumMod val="75000"/>
                  </a:schemeClr>
                </a:solidFill>
                <a:latin typeface="Open Sans" panose="020B0606030504020204" pitchFamily="34" charset="0"/>
                <a:ea typeface="Open Sans" panose="020B0606030504020204" pitchFamily="34" charset="0"/>
                <a:cs typeface="Open Sans" panose="020B0606030504020204" pitchFamily="34" charset="0"/>
              </a:rPr>
              <a:t> </a:t>
            </a:r>
            <a:endParaRPr lang="pt-PT" dirty="0">
              <a:solidFill>
                <a:schemeClr val="bg2">
                  <a:lumMod val="75000"/>
                </a:schemeClr>
              </a:solidFill>
            </a:endParaRPr>
          </a:p>
        </p:txBody>
      </p:sp>
      <p:sp>
        <p:nvSpPr>
          <p:cNvPr id="29" name="Retângulo 28"/>
          <p:cNvSpPr/>
          <p:nvPr/>
        </p:nvSpPr>
        <p:spPr>
          <a:xfrm>
            <a:off x="8618631" y="4206931"/>
            <a:ext cx="3078114" cy="954107"/>
          </a:xfrm>
          <a:prstGeom prst="rect">
            <a:avLst/>
          </a:prstGeom>
        </p:spPr>
        <p:txBody>
          <a:bodyPr wrap="square">
            <a:spAutoFit/>
          </a:bodyPr>
          <a:lstStyle/>
          <a:p>
            <a:r>
              <a:rPr lang="pt-PT" dirty="0">
                <a:solidFill>
                  <a:schemeClr val="bg2">
                    <a:lumMod val="75000"/>
                  </a:schemeClr>
                </a:solidFill>
                <a:latin typeface="Open Sans" panose="020B0606030504020204" pitchFamily="34" charset="0"/>
                <a:ea typeface="Open Sans" panose="020B0606030504020204" pitchFamily="34" charset="0"/>
                <a:cs typeface="Open Sans" panose="020B0606030504020204" pitchFamily="34" charset="0"/>
              </a:rPr>
              <a:t>Soma dos Valores Acrescentados </a:t>
            </a:r>
            <a:r>
              <a:rPr lang="pt-PT" sz="2000" dirty="0">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solidFill>
                  <a:schemeClr val="bg2">
                    <a:lumMod val="75000"/>
                  </a:schemeClr>
                </a:solidFill>
                <a:latin typeface="Open Sans" panose="020B0606030504020204" pitchFamily="34" charset="0"/>
                <a:ea typeface="Open Sans" panose="020B0606030504020204" pitchFamily="34" charset="0"/>
                <a:cs typeface="Open Sans" panose="020B0606030504020204" pitchFamily="34" charset="0"/>
              </a:rPr>
              <a:t> Receitas </a:t>
            </a:r>
            <a:r>
              <a:rPr lang="pt-PT" sz="2000" dirty="0">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solidFill>
                  <a:schemeClr val="bg2">
                    <a:lumMod val="75000"/>
                  </a:schemeClr>
                </a:solidFill>
                <a:latin typeface="Open Sans" panose="020B0606030504020204" pitchFamily="34" charset="0"/>
                <a:ea typeface="Open Sans" panose="020B0606030504020204" pitchFamily="34" charset="0"/>
                <a:cs typeface="Open Sans" panose="020B0606030504020204" pitchFamily="34" charset="0"/>
              </a:rPr>
              <a:t> Consumos Intermédios</a:t>
            </a:r>
          </a:p>
        </p:txBody>
      </p:sp>
      <p:sp>
        <p:nvSpPr>
          <p:cNvPr id="30" name="Retângulo 29"/>
          <p:cNvSpPr/>
          <p:nvPr/>
        </p:nvSpPr>
        <p:spPr>
          <a:xfrm>
            <a:off x="5762703" y="5290246"/>
            <a:ext cx="2840842" cy="369332"/>
          </a:xfrm>
          <a:prstGeom prst="rect">
            <a:avLst/>
          </a:prstGeom>
        </p:spPr>
        <p:txBody>
          <a:bodyPr wrap="none">
            <a:spAutoFit/>
          </a:bodyPr>
          <a:lstStyle/>
          <a:p>
            <a:pPr algn="r"/>
            <a:r>
              <a:rPr lang="en-US" dirty="0" err="1">
                <a:latin typeface="Open Sans Extrabold" panose="020B0906030804020204" pitchFamily="34" charset="0"/>
                <a:ea typeface="Open Sans Extrabold" panose="020B0906030804020204" pitchFamily="34" charset="0"/>
                <a:cs typeface="Open Sans Extrabold" panose="020B0906030804020204" pitchFamily="34" charset="0"/>
              </a:rPr>
              <a:t>Óptica</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 do </a:t>
            </a:r>
            <a:r>
              <a:rPr lang="en-US" dirty="0" err="1">
                <a:latin typeface="Open Sans Extrabold" panose="020B0906030804020204" pitchFamily="34" charset="0"/>
                <a:ea typeface="Open Sans Extrabold" panose="020B0906030804020204" pitchFamily="34" charset="0"/>
                <a:cs typeface="Open Sans Extrabold" panose="020B0906030804020204" pitchFamily="34" charset="0"/>
              </a:rPr>
              <a:t>Rendimento</a:t>
            </a:r>
            <a:endParaRPr lang="pt-PT" dirty="0"/>
          </a:p>
        </p:txBody>
      </p:sp>
      <p:sp>
        <p:nvSpPr>
          <p:cNvPr id="31" name="Retângulo 30"/>
          <p:cNvSpPr/>
          <p:nvPr/>
        </p:nvSpPr>
        <p:spPr>
          <a:xfrm>
            <a:off x="8618631" y="5290246"/>
            <a:ext cx="3078114" cy="984885"/>
          </a:xfrm>
          <a:prstGeom prst="rect">
            <a:avLst/>
          </a:prstGeom>
        </p:spPr>
        <p:txBody>
          <a:bodyPr wrap="square">
            <a:spAutoFit/>
          </a:bodyPr>
          <a:lstStyle/>
          <a:p>
            <a:r>
              <a:rPr lang="pt-PT" dirty="0">
                <a:latin typeface="Open Sans" panose="020B0606030504020204" pitchFamily="34" charset="0"/>
                <a:ea typeface="Open Sans" panose="020B0606030504020204" pitchFamily="34" charset="0"/>
                <a:cs typeface="Open Sans" panose="020B0606030504020204" pitchFamily="34" charset="0"/>
              </a:rPr>
              <a:t>Salários </a:t>
            </a:r>
            <a:r>
              <a:rPr lang="pt-PT" sz="2000" dirty="0">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latin typeface="Open Sans" panose="020B0606030504020204" pitchFamily="34" charset="0"/>
                <a:ea typeface="Open Sans" panose="020B0606030504020204" pitchFamily="34" charset="0"/>
                <a:cs typeface="Open Sans" panose="020B0606030504020204" pitchFamily="34" charset="0"/>
              </a:rPr>
              <a:t> Juros </a:t>
            </a:r>
            <a:r>
              <a:rPr lang="pt-PT" sz="2000" dirty="0">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latin typeface="Open Sans" panose="020B0606030504020204" pitchFamily="34" charset="0"/>
                <a:ea typeface="Open Sans" panose="020B0606030504020204" pitchFamily="34" charset="0"/>
                <a:cs typeface="Open Sans" panose="020B0606030504020204" pitchFamily="34" charset="0"/>
              </a:rPr>
              <a:t> Rendas </a:t>
            </a:r>
            <a:r>
              <a:rPr lang="pt-PT" sz="2000" dirty="0">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latin typeface="Open Sans" panose="020B0606030504020204" pitchFamily="34" charset="0"/>
                <a:ea typeface="Open Sans" panose="020B0606030504020204" pitchFamily="34" charset="0"/>
                <a:cs typeface="Open Sans" panose="020B0606030504020204" pitchFamily="34" charset="0"/>
              </a:rPr>
              <a:t> Lucros </a:t>
            </a:r>
            <a:r>
              <a:rPr lang="pt-PT" sz="2000" dirty="0">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latin typeface="Open Sans" panose="020B0606030504020204" pitchFamily="34" charset="0"/>
                <a:ea typeface="Open Sans" panose="020B0606030504020204" pitchFamily="34" charset="0"/>
                <a:cs typeface="Open Sans" panose="020B0606030504020204" pitchFamily="34" charset="0"/>
              </a:rPr>
              <a:t> Impostos Líquidos</a:t>
            </a:r>
          </a:p>
        </p:txBody>
      </p:sp>
      <p:grpSp>
        <p:nvGrpSpPr>
          <p:cNvPr id="36" name="Group 35">
            <a:extLst>
              <a:ext uri="{FF2B5EF4-FFF2-40B4-BE49-F238E27FC236}">
                <a16:creationId xmlns:a16="http://schemas.microsoft.com/office/drawing/2014/main" id="{503E4C20-B689-45CA-831E-138AF4A55B20}"/>
              </a:ext>
            </a:extLst>
          </p:cNvPr>
          <p:cNvGrpSpPr/>
          <p:nvPr/>
        </p:nvGrpSpPr>
        <p:grpSpPr>
          <a:xfrm>
            <a:off x="-61458" y="6654881"/>
            <a:ext cx="12253458" cy="255089"/>
            <a:chOff x="-61458" y="6654881"/>
            <a:chExt cx="12253458" cy="255089"/>
          </a:xfrm>
        </p:grpSpPr>
        <p:grpSp>
          <p:nvGrpSpPr>
            <p:cNvPr id="37" name="Group 36">
              <a:extLst>
                <a:ext uri="{FF2B5EF4-FFF2-40B4-BE49-F238E27FC236}">
                  <a16:creationId xmlns:a16="http://schemas.microsoft.com/office/drawing/2014/main" id="{AB9BF2ED-1025-4D98-A06A-CB914F354FA8}"/>
                </a:ext>
              </a:extLst>
            </p:cNvPr>
            <p:cNvGrpSpPr/>
            <p:nvPr/>
          </p:nvGrpSpPr>
          <p:grpSpPr>
            <a:xfrm>
              <a:off x="-61458" y="6654881"/>
              <a:ext cx="3001508" cy="255089"/>
              <a:chOff x="80782" y="6460265"/>
              <a:chExt cx="3001508" cy="255089"/>
            </a:xfrm>
          </p:grpSpPr>
          <p:sp>
            <p:nvSpPr>
              <p:cNvPr id="39" name="Прямоугольник 2">
                <a:extLst>
                  <a:ext uri="{FF2B5EF4-FFF2-40B4-BE49-F238E27FC236}">
                    <a16:creationId xmlns:a16="http://schemas.microsoft.com/office/drawing/2014/main" id="{0708A37E-D1FA-4F34-95E7-4536F1BB03D7}"/>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40" name="Прямоугольник 2">
                <a:extLst>
                  <a:ext uri="{FF2B5EF4-FFF2-40B4-BE49-F238E27FC236}">
                    <a16:creationId xmlns:a16="http://schemas.microsoft.com/office/drawing/2014/main" id="{D3EC64AC-E7F6-4C1D-8237-C0CB3A21D70C}"/>
                  </a:ext>
                </a:extLst>
              </p:cNvPr>
              <p:cNvSpPr/>
              <p:nvPr/>
            </p:nvSpPr>
            <p:spPr>
              <a:xfrm>
                <a:off x="283230" y="6484522"/>
                <a:ext cx="279906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38" name="TextBox 8">
              <a:extLst>
                <a:ext uri="{FF2B5EF4-FFF2-40B4-BE49-F238E27FC236}">
                  <a16:creationId xmlns:a16="http://schemas.microsoft.com/office/drawing/2014/main" id="{3967155E-D0F5-41A1-8287-A2DFEB198A1D}"/>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34" name="Picture 33" descr="A picture containing drawing&#10;&#10;Description automatically generated">
            <a:extLst>
              <a:ext uri="{FF2B5EF4-FFF2-40B4-BE49-F238E27FC236}">
                <a16:creationId xmlns:a16="http://schemas.microsoft.com/office/drawing/2014/main" id="{42168F9E-B51C-40B2-BEA4-5B708644765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219013" y="176657"/>
            <a:ext cx="747741" cy="226588"/>
          </a:xfrm>
          <a:prstGeom prst="rect">
            <a:avLst/>
          </a:prstGeom>
        </p:spPr>
      </p:pic>
    </p:spTree>
    <p:extLst>
      <p:ext uri="{BB962C8B-B14F-4D97-AF65-F5344CB8AC3E}">
        <p14:creationId xmlns:p14="http://schemas.microsoft.com/office/powerpoint/2010/main" val="81479030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Marcador de Posição da Imagem 5"/>
          <p:cNvPicPr>
            <a:picLocks noGrp="1" noChangeAspect="1"/>
          </p:cNvPicPr>
          <p:nvPr>
            <p:ph type="pic" sz="quarter" idx="43"/>
          </p:nvPr>
        </p:nvPicPr>
        <p:blipFill>
          <a:blip r:embed="rId2" cstate="print">
            <a:extLst>
              <a:ext uri="{28A0092B-C50C-407E-A947-70E740481C1C}">
                <a14:useLocalDpi xmlns:a14="http://schemas.microsoft.com/office/drawing/2010/main" val="0"/>
              </a:ext>
            </a:extLst>
          </a:blip>
          <a:srcRect l="2295" r="2295"/>
          <a:stretch>
            <a:fillRect/>
          </a:stretch>
        </p:blipFill>
        <p:spPr>
          <a:xfrm>
            <a:off x="5846175" y="2791881"/>
            <a:ext cx="3020878" cy="2653545"/>
          </a:xfrm>
        </p:spPr>
      </p:pic>
      <p:pic>
        <p:nvPicPr>
          <p:cNvPr id="12" name="Marcador de Posição da Imagem 11"/>
          <p:cNvPicPr>
            <a:picLocks noGrp="1" noChangeAspect="1"/>
          </p:cNvPicPr>
          <p:nvPr>
            <p:ph type="pic" sz="quarter" idx="44"/>
          </p:nvPr>
        </p:nvPicPr>
        <p:blipFill>
          <a:blip r:embed="rId3" cstate="print">
            <a:extLst>
              <a:ext uri="{28A0092B-C50C-407E-A947-70E740481C1C}">
                <a14:useLocalDpi xmlns:a14="http://schemas.microsoft.com/office/drawing/2010/main" val="0"/>
              </a:ext>
            </a:extLst>
          </a:blip>
          <a:srcRect t="20713" b="20713"/>
          <a:stretch>
            <a:fillRect/>
          </a:stretch>
        </p:blipFill>
        <p:spPr>
          <a:xfrm>
            <a:off x="9011102" y="1371959"/>
            <a:ext cx="3020878" cy="2653545"/>
          </a:xfrm>
        </p:spPr>
      </p:pic>
      <p:pic>
        <p:nvPicPr>
          <p:cNvPr id="33" name="Marcador de Posição da Imagem 32"/>
          <p:cNvPicPr>
            <a:picLocks noGrp="1" noChangeAspect="1"/>
          </p:cNvPicPr>
          <p:nvPr>
            <p:ph type="pic" sz="quarter" idx="45"/>
          </p:nvPr>
        </p:nvPicPr>
        <p:blipFill>
          <a:blip r:embed="rId4" cstate="print">
            <a:extLst>
              <a:ext uri="{28A0092B-C50C-407E-A947-70E740481C1C}">
                <a14:useLocalDpi xmlns:a14="http://schemas.microsoft.com/office/drawing/2010/main" val="0"/>
              </a:ext>
            </a:extLst>
          </a:blip>
          <a:srcRect l="12039" r="12039"/>
          <a:stretch>
            <a:fillRect/>
          </a:stretch>
        </p:blipFill>
        <p:spPr>
          <a:xfrm>
            <a:off x="9011102" y="-1442865"/>
            <a:ext cx="3020878" cy="2653545"/>
          </a:xfrm>
        </p:spPr>
      </p:pic>
      <p:pic>
        <p:nvPicPr>
          <p:cNvPr id="18" name="Marcador de Posição da Imagem 17"/>
          <p:cNvPicPr>
            <a:picLocks noGrp="1" noChangeAspect="1"/>
          </p:cNvPicPr>
          <p:nvPr>
            <p:ph type="pic" sz="quarter" idx="46"/>
          </p:nvPr>
        </p:nvPicPr>
        <p:blipFill>
          <a:blip r:embed="rId5" cstate="print">
            <a:extLst>
              <a:ext uri="{28A0092B-C50C-407E-A947-70E740481C1C}">
                <a14:useLocalDpi xmlns:a14="http://schemas.microsoft.com/office/drawing/2010/main" val="0"/>
              </a:ext>
            </a:extLst>
          </a:blip>
          <a:srcRect l="12039" r="12039"/>
          <a:stretch>
            <a:fillRect/>
          </a:stretch>
        </p:blipFill>
        <p:spPr>
          <a:xfrm>
            <a:off x="5846175" y="-14424"/>
            <a:ext cx="3020878" cy="2653545"/>
          </a:xfrm>
        </p:spPr>
      </p:pic>
      <p:pic>
        <p:nvPicPr>
          <p:cNvPr id="22" name="Marcador de Posição da Imagem 21"/>
          <p:cNvPicPr>
            <a:picLocks noGrp="1" noChangeAspect="1"/>
          </p:cNvPicPr>
          <p:nvPr>
            <p:ph type="pic" sz="quarter" idx="49"/>
          </p:nvPr>
        </p:nvPicPr>
        <p:blipFill>
          <a:blip r:embed="rId6" cstate="print">
            <a:extLst>
              <a:ext uri="{28A0092B-C50C-407E-A947-70E740481C1C}">
                <a14:useLocalDpi xmlns:a14="http://schemas.microsoft.com/office/drawing/2010/main" val="0"/>
              </a:ext>
            </a:extLst>
          </a:blip>
          <a:srcRect l="12061" r="12061"/>
          <a:stretch>
            <a:fillRect/>
          </a:stretch>
        </p:blipFill>
        <p:spPr>
          <a:xfrm>
            <a:off x="5846175" y="5598184"/>
            <a:ext cx="3020878" cy="2653545"/>
          </a:xfrm>
        </p:spPr>
      </p:pic>
      <p:pic>
        <p:nvPicPr>
          <p:cNvPr id="20" name="Marcador de Posição da Imagem 19"/>
          <p:cNvPicPr>
            <a:picLocks noGrp="1" noChangeAspect="1"/>
          </p:cNvPicPr>
          <p:nvPr>
            <p:ph type="pic" sz="quarter" idx="50"/>
          </p:nvPr>
        </p:nvPicPr>
        <p:blipFill>
          <a:blip r:embed="rId7" cstate="print">
            <a:extLst>
              <a:ext uri="{28A0092B-C50C-407E-A947-70E740481C1C}">
                <a14:useLocalDpi xmlns:a14="http://schemas.microsoft.com/office/drawing/2010/main" val="0"/>
              </a:ext>
            </a:extLst>
          </a:blip>
          <a:srcRect l="7481" r="7481"/>
          <a:stretch>
            <a:fillRect/>
          </a:stretch>
        </p:blipFill>
        <p:spPr>
          <a:xfrm>
            <a:off x="9005932" y="4202023"/>
            <a:ext cx="3020878" cy="2653545"/>
          </a:xfrm>
        </p:spPr>
      </p:pic>
      <p:sp>
        <p:nvSpPr>
          <p:cNvPr id="24" name="Parallelogram 23"/>
          <p:cNvSpPr/>
          <p:nvPr/>
        </p:nvSpPr>
        <p:spPr>
          <a:xfrm>
            <a:off x="6963126" y="584142"/>
            <a:ext cx="786975" cy="1330610"/>
          </a:xfrm>
          <a:prstGeom prst="parallelogram">
            <a:avLst>
              <a:gd name="adj" fmla="val 7467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Parallelogram 24"/>
          <p:cNvSpPr/>
          <p:nvPr/>
        </p:nvSpPr>
        <p:spPr>
          <a:xfrm>
            <a:off x="10128053" y="4848250"/>
            <a:ext cx="786975" cy="1330610"/>
          </a:xfrm>
          <a:prstGeom prst="parallelogram">
            <a:avLst>
              <a:gd name="adj" fmla="val 7467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tângulo 2"/>
          <p:cNvSpPr/>
          <p:nvPr/>
        </p:nvSpPr>
        <p:spPr>
          <a:xfrm>
            <a:off x="5635379" y="-198120"/>
            <a:ext cx="6700670" cy="7284720"/>
          </a:xfrm>
          <a:prstGeom prst="rect">
            <a:avLst/>
          </a:prstGeom>
          <a:solidFill>
            <a:srgbClr val="FFFFFF">
              <a:alpha val="9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 name="Slide Number Placeholder 1"/>
          <p:cNvSpPr>
            <a:spLocks noGrp="1"/>
          </p:cNvSpPr>
          <p:nvPr>
            <p:ph type="sldNum" sz="quarter" idx="10"/>
          </p:nvPr>
        </p:nvSpPr>
        <p:spPr>
          <a:xfrm>
            <a:off x="11305123" y="6112752"/>
            <a:ext cx="513735" cy="227164"/>
          </a:xfrm>
        </p:spPr>
        <p:txBody>
          <a:bodyPr/>
          <a:lstStyle/>
          <a:p>
            <a:r>
              <a:rPr lang="en-US" dirty="0"/>
              <a:t>  </a:t>
            </a:r>
          </a:p>
        </p:txBody>
      </p:sp>
      <p:sp>
        <p:nvSpPr>
          <p:cNvPr id="42" name="TextBox 5"/>
          <p:cNvSpPr txBox="1"/>
          <p:nvPr/>
        </p:nvSpPr>
        <p:spPr>
          <a:xfrm>
            <a:off x="614805" y="1901751"/>
            <a:ext cx="5561246" cy="3298339"/>
          </a:xfrm>
          <a:prstGeom prst="rect">
            <a:avLst/>
          </a:prstGeom>
          <a:noFill/>
        </p:spPr>
        <p:txBody>
          <a:bodyPr wrap="square" rtlCol="0">
            <a:spAutoFit/>
          </a:bodyPr>
          <a:lstStyle/>
          <a:p>
            <a:pPr>
              <a:lnSpc>
                <a:spcPts val="5000"/>
              </a:lnSpc>
            </a:pPr>
            <a:r>
              <a:rPr lang="en-US" sz="5400" spc="-150" dirty="0">
                <a:latin typeface="Open Sans Extrabold" panose="020B0906030804020204" pitchFamily="34" charset="0"/>
                <a:ea typeface="Open Sans Extrabold" panose="020B0906030804020204" pitchFamily="34" charset="0"/>
                <a:cs typeface="Open Sans Extrabold" panose="020B0906030804020204" pitchFamily="34" charset="0"/>
              </a:rPr>
              <a:t>QUAL É O PRINCIPAL</a:t>
            </a:r>
          </a:p>
          <a:p>
            <a:pPr>
              <a:lnSpc>
                <a:spcPts val="5000"/>
              </a:lnSpc>
            </a:pPr>
            <a:r>
              <a:rPr lang="en-US" sz="5400" spc="-150" dirty="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INDICADOR</a:t>
            </a:r>
            <a:r>
              <a:rPr lang="en-US" sz="5400" spc="-150" dirty="0">
                <a:latin typeface="Open Sans Extrabold" panose="020B0906030804020204" pitchFamily="34" charset="0"/>
                <a:ea typeface="Open Sans Extrabold" panose="020B0906030804020204" pitchFamily="34" charset="0"/>
                <a:cs typeface="Open Sans Extrabold" panose="020B0906030804020204" pitchFamily="34" charset="0"/>
              </a:rPr>
              <a:t> </a:t>
            </a:r>
          </a:p>
          <a:p>
            <a:pPr>
              <a:lnSpc>
                <a:spcPts val="5000"/>
              </a:lnSpc>
            </a:pPr>
            <a:r>
              <a:rPr lang="en-US" sz="5400" spc="-150" dirty="0">
                <a:latin typeface="Open Sans Extrabold" panose="020B0906030804020204" pitchFamily="34" charset="0"/>
                <a:ea typeface="Open Sans Extrabold" panose="020B0906030804020204" pitchFamily="34" charset="0"/>
                <a:cs typeface="Open Sans Extrabold" panose="020B0906030804020204" pitchFamily="34" charset="0"/>
              </a:rPr>
              <a:t>DE ATIVIDADE ECONÓMICA?</a:t>
            </a:r>
            <a:endParaRPr lang="en-US" sz="5400" kern="1200" spc="-15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5" name="Retângulo 44"/>
          <p:cNvSpPr/>
          <p:nvPr/>
        </p:nvSpPr>
        <p:spPr>
          <a:xfrm>
            <a:off x="0" y="-14424"/>
            <a:ext cx="12192000" cy="1668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6" name="Retângulo 45"/>
          <p:cNvSpPr/>
          <p:nvPr/>
        </p:nvSpPr>
        <p:spPr>
          <a:xfrm>
            <a:off x="0" y="6705601"/>
            <a:ext cx="12192000" cy="1668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7" name="Retângulo 46"/>
          <p:cNvSpPr/>
          <p:nvPr/>
        </p:nvSpPr>
        <p:spPr>
          <a:xfrm rot="5400000">
            <a:off x="-3351238" y="3336813"/>
            <a:ext cx="6869992" cy="16751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1" name="Rectangle 10"/>
          <p:cNvSpPr/>
          <p:nvPr/>
        </p:nvSpPr>
        <p:spPr>
          <a:xfrm>
            <a:off x="6242781" y="1490572"/>
            <a:ext cx="5248545" cy="1200329"/>
          </a:xfrm>
          <a:prstGeom prst="rect">
            <a:avLst/>
          </a:prstGeom>
        </p:spPr>
        <p:txBody>
          <a:bodyPr wrap="square">
            <a:spAutoFit/>
          </a:bodyPr>
          <a:lstStyle/>
          <a:p>
            <a:pPr algn="ctr"/>
            <a:r>
              <a:rPr lang="en-US" dirty="0">
                <a:latin typeface="Open Sans" panose="020B0606030504020204" pitchFamily="34" charset="0"/>
                <a:ea typeface="Open Sans" panose="020B0606030504020204" pitchFamily="34" charset="0"/>
                <a:cs typeface="Open Sans" panose="020B0606030504020204" pitchFamily="34" charset="0"/>
              </a:rPr>
              <a:t>O </a:t>
            </a:r>
            <a:r>
              <a:rPr lang="en-US" dirty="0" err="1">
                <a:latin typeface="Open Sans Extrabold" panose="020B0906030804020204" pitchFamily="34" charset="0"/>
                <a:ea typeface="Open Sans Extrabold" panose="020B0906030804020204" pitchFamily="34" charset="0"/>
                <a:cs typeface="Open Sans Extrabold" panose="020B0906030804020204" pitchFamily="34" charset="0"/>
              </a:rPr>
              <a:t>Produto</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dirty="0" err="1">
                <a:latin typeface="Open Sans Extrabold" panose="020B0906030804020204" pitchFamily="34" charset="0"/>
                <a:ea typeface="Open Sans Extrabold" panose="020B0906030804020204" pitchFamily="34" charset="0"/>
                <a:cs typeface="Open Sans Extrabold" panose="020B0906030804020204" pitchFamily="34" charset="0"/>
              </a:rPr>
              <a:t>Interno</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dirty="0" err="1">
                <a:latin typeface="Open Sans Extrabold" panose="020B0906030804020204" pitchFamily="34" charset="0"/>
                <a:ea typeface="Open Sans Extrabold" panose="020B0906030804020204" pitchFamily="34" charset="0"/>
                <a:cs typeface="Open Sans Extrabold" panose="020B0906030804020204" pitchFamily="34" charset="0"/>
              </a:rPr>
              <a:t>Bruto</a:t>
            </a:r>
            <a:r>
              <a:rPr lang="en-US" dirty="0">
                <a:latin typeface="Open Sans" panose="020B0606030504020204" pitchFamily="34" charset="0"/>
                <a:ea typeface="Open Sans" panose="020B0606030504020204" pitchFamily="34" charset="0"/>
                <a:cs typeface="Open Sans" panose="020B0606030504020204" pitchFamily="34" charset="0"/>
              </a:rPr>
              <a:t> é o valor de mercado de </a:t>
            </a:r>
            <a:r>
              <a:rPr lang="en-US" dirty="0" err="1">
                <a:latin typeface="Open Sans" panose="020B0606030504020204" pitchFamily="34" charset="0"/>
                <a:ea typeface="Open Sans" panose="020B0606030504020204" pitchFamily="34" charset="0"/>
                <a:cs typeface="Open Sans" panose="020B0606030504020204" pitchFamily="34" charset="0"/>
              </a:rPr>
              <a:t>todos</a:t>
            </a:r>
            <a:r>
              <a:rPr lang="en-US" dirty="0">
                <a:latin typeface="Open Sans" panose="020B0606030504020204" pitchFamily="34" charset="0"/>
                <a:ea typeface="Open Sans" panose="020B0606030504020204" pitchFamily="34" charset="0"/>
                <a:cs typeface="Open Sans" panose="020B0606030504020204" pitchFamily="34" charset="0"/>
              </a:rPr>
              <a:t> </a:t>
            </a:r>
            <a:r>
              <a:rPr lang="en-US" dirty="0" err="1">
                <a:latin typeface="Open Sans" panose="020B0606030504020204" pitchFamily="34" charset="0"/>
                <a:ea typeface="Open Sans" panose="020B0606030504020204" pitchFamily="34" charset="0"/>
                <a:cs typeface="Open Sans" panose="020B0606030504020204" pitchFamily="34" charset="0"/>
              </a:rPr>
              <a:t>os</a:t>
            </a:r>
            <a:r>
              <a:rPr lang="en-US" dirty="0">
                <a:latin typeface="Open Sans" panose="020B0606030504020204" pitchFamily="34" charset="0"/>
                <a:ea typeface="Open Sans" panose="020B0606030504020204" pitchFamily="34" charset="0"/>
                <a:cs typeface="Open Sans" panose="020B0606030504020204" pitchFamily="34" charset="0"/>
              </a:rPr>
              <a:t> </a:t>
            </a:r>
            <a:r>
              <a:rPr lang="en-US" dirty="0" err="1">
                <a:latin typeface="Open Sans" panose="020B0606030504020204" pitchFamily="34" charset="0"/>
                <a:ea typeface="Open Sans" panose="020B0606030504020204" pitchFamily="34" charset="0"/>
                <a:cs typeface="Open Sans" panose="020B0606030504020204" pitchFamily="34" charset="0"/>
              </a:rPr>
              <a:t>novos</a:t>
            </a:r>
            <a:r>
              <a:rPr lang="en-US" dirty="0">
                <a:latin typeface="Open Sans" panose="020B0606030504020204" pitchFamily="34" charset="0"/>
                <a:ea typeface="Open Sans" panose="020B0606030504020204" pitchFamily="34" charset="0"/>
                <a:cs typeface="Open Sans" panose="020B0606030504020204" pitchFamily="34" charset="0"/>
              </a:rPr>
              <a:t> bens e </a:t>
            </a:r>
            <a:r>
              <a:rPr lang="en-US" dirty="0" err="1">
                <a:latin typeface="Open Sans" panose="020B0606030504020204" pitchFamily="34" charset="0"/>
                <a:ea typeface="Open Sans" panose="020B0606030504020204" pitchFamily="34" charset="0"/>
                <a:cs typeface="Open Sans" panose="020B0606030504020204" pitchFamily="34" charset="0"/>
              </a:rPr>
              <a:t>serviços</a:t>
            </a:r>
            <a:r>
              <a:rPr lang="en-US" dirty="0">
                <a:latin typeface="Open Sans" panose="020B0606030504020204" pitchFamily="34" charset="0"/>
                <a:ea typeface="Open Sans" panose="020B0606030504020204" pitchFamily="34" charset="0"/>
                <a:cs typeface="Open Sans" panose="020B0606030504020204" pitchFamily="34" charset="0"/>
              </a:rPr>
              <a:t> </a:t>
            </a:r>
            <a:r>
              <a:rPr lang="en-US" dirty="0" err="1">
                <a:latin typeface="Open Sans" panose="020B0606030504020204" pitchFamily="34" charset="0"/>
                <a:ea typeface="Open Sans" panose="020B0606030504020204" pitchFamily="34" charset="0"/>
                <a:cs typeface="Open Sans" panose="020B0606030504020204" pitchFamily="34" charset="0"/>
              </a:rPr>
              <a:t>produzidos</a:t>
            </a:r>
            <a:r>
              <a:rPr lang="en-US" dirty="0">
                <a:latin typeface="Open Sans" panose="020B0606030504020204" pitchFamily="34" charset="0"/>
                <a:ea typeface="Open Sans" panose="020B0606030504020204" pitchFamily="34" charset="0"/>
                <a:cs typeface="Open Sans" panose="020B0606030504020204" pitchFamily="34" charset="0"/>
              </a:rPr>
              <a:t> dentro das </a:t>
            </a:r>
            <a:r>
              <a:rPr lang="en-US" dirty="0" err="1">
                <a:latin typeface="Open Sans" panose="020B0606030504020204" pitchFamily="34" charset="0"/>
                <a:ea typeface="Open Sans" panose="020B0606030504020204" pitchFamily="34" charset="0"/>
                <a:cs typeface="Open Sans" panose="020B0606030504020204" pitchFamily="34" charset="0"/>
              </a:rPr>
              <a:t>fronteiras</a:t>
            </a:r>
            <a:r>
              <a:rPr lang="en-US" dirty="0">
                <a:latin typeface="Open Sans" panose="020B0606030504020204" pitchFamily="34" charset="0"/>
                <a:ea typeface="Open Sans" panose="020B0606030504020204" pitchFamily="34" charset="0"/>
                <a:cs typeface="Open Sans" panose="020B0606030504020204" pitchFamily="34" charset="0"/>
              </a:rPr>
              <a:t> de um dado </a:t>
            </a:r>
            <a:r>
              <a:rPr lang="en-US" dirty="0" err="1">
                <a:latin typeface="Open Sans" panose="020B0606030504020204" pitchFamily="34" charset="0"/>
                <a:ea typeface="Open Sans" panose="020B0606030504020204" pitchFamily="34" charset="0"/>
                <a:cs typeface="Open Sans" panose="020B0606030504020204" pitchFamily="34" charset="0"/>
              </a:rPr>
              <a:t>país</a:t>
            </a:r>
            <a:r>
              <a:rPr lang="en-US" dirty="0">
                <a:latin typeface="Open Sans" panose="020B0606030504020204" pitchFamily="34" charset="0"/>
                <a:ea typeface="Open Sans" panose="020B0606030504020204" pitchFamily="34" charset="0"/>
                <a:cs typeface="Open Sans" panose="020B0606030504020204" pitchFamily="34" charset="0"/>
              </a:rPr>
              <a:t>, num </a:t>
            </a:r>
            <a:r>
              <a:rPr lang="en-US" dirty="0" err="1">
                <a:latin typeface="Open Sans" panose="020B0606030504020204" pitchFamily="34" charset="0"/>
                <a:ea typeface="Open Sans" panose="020B0606030504020204" pitchFamily="34" charset="0"/>
                <a:cs typeface="Open Sans" panose="020B0606030504020204" pitchFamily="34" charset="0"/>
              </a:rPr>
              <a:t>determinado</a:t>
            </a:r>
            <a:r>
              <a:rPr lang="en-US" dirty="0">
                <a:latin typeface="Open Sans" panose="020B0606030504020204" pitchFamily="34" charset="0"/>
                <a:ea typeface="Open Sans" panose="020B0606030504020204" pitchFamily="34" charset="0"/>
                <a:cs typeface="Open Sans" panose="020B0606030504020204" pitchFamily="34" charset="0"/>
              </a:rPr>
              <a:t> </a:t>
            </a:r>
            <a:r>
              <a:rPr lang="en-US" dirty="0" err="1">
                <a:latin typeface="Open Sans" panose="020B0606030504020204" pitchFamily="34" charset="0"/>
                <a:ea typeface="Open Sans" panose="020B0606030504020204" pitchFamily="34" charset="0"/>
                <a:cs typeface="Open Sans" panose="020B0606030504020204" pitchFamily="34" charset="0"/>
              </a:rPr>
              <a:t>período</a:t>
            </a:r>
            <a:r>
              <a:rPr lang="en-US" dirty="0">
                <a:latin typeface="Open Sans" panose="020B0606030504020204" pitchFamily="34" charset="0"/>
                <a:ea typeface="Open Sans" panose="020B0606030504020204" pitchFamily="34" charset="0"/>
                <a:cs typeface="Open Sans" panose="020B0606030504020204" pitchFamily="34" charset="0"/>
              </a:rPr>
              <a:t>. </a:t>
            </a:r>
            <a:endParaRPr lang="pt-PT" dirty="0">
              <a:latin typeface="Open Sans" panose="020B0606030504020204" pitchFamily="34" charset="0"/>
              <a:ea typeface="Open Sans" panose="020B0606030504020204" pitchFamily="34" charset="0"/>
              <a:cs typeface="Open Sans" panose="020B0606030504020204" pitchFamily="34" charset="0"/>
            </a:endParaRPr>
          </a:p>
        </p:txBody>
      </p:sp>
      <p:sp>
        <p:nvSpPr>
          <p:cNvPr id="23" name="TextBox 11"/>
          <p:cNvSpPr txBox="1"/>
          <p:nvPr/>
        </p:nvSpPr>
        <p:spPr>
          <a:xfrm>
            <a:off x="5846174" y="839914"/>
            <a:ext cx="6180636" cy="591187"/>
          </a:xfrm>
          <a:prstGeom prst="rect">
            <a:avLst/>
          </a:prstGeom>
          <a:noFill/>
        </p:spPr>
        <p:txBody>
          <a:bodyPr wrap="square" lIns="0" rIns="0" rtlCol="0">
            <a:spAutoFit/>
          </a:bodyPr>
          <a:lstStyle/>
          <a:p>
            <a:pPr algn="ctr">
              <a:lnSpc>
                <a:spcPts val="3800"/>
              </a:lnSpc>
            </a:pPr>
            <a:r>
              <a:rPr lang="en-US" sz="400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P.I.B.</a:t>
            </a:r>
          </a:p>
        </p:txBody>
      </p:sp>
      <p:sp>
        <p:nvSpPr>
          <p:cNvPr id="4" name="Retângulo 3"/>
          <p:cNvSpPr/>
          <p:nvPr/>
        </p:nvSpPr>
        <p:spPr>
          <a:xfrm>
            <a:off x="6168263" y="3018223"/>
            <a:ext cx="2435282" cy="369332"/>
          </a:xfrm>
          <a:prstGeom prst="rect">
            <a:avLst/>
          </a:prstGeom>
        </p:spPr>
        <p:txBody>
          <a:bodyPr wrap="none">
            <a:spAutoFit/>
          </a:bodyPr>
          <a:lstStyle/>
          <a:p>
            <a:pPr algn="r"/>
            <a:r>
              <a:rPr lang="en-US" dirty="0" err="1">
                <a:latin typeface="Open Sans Extrabold" panose="020B0906030804020204" pitchFamily="34" charset="0"/>
                <a:ea typeface="Open Sans Extrabold" panose="020B0906030804020204" pitchFamily="34" charset="0"/>
                <a:cs typeface="Open Sans Extrabold" panose="020B0906030804020204" pitchFamily="34" charset="0"/>
              </a:rPr>
              <a:t>Óptica</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 da </a:t>
            </a:r>
            <a:r>
              <a:rPr lang="en-US" dirty="0" err="1">
                <a:latin typeface="Open Sans Extrabold" panose="020B0906030804020204" pitchFamily="34" charset="0"/>
                <a:ea typeface="Open Sans Extrabold" panose="020B0906030804020204" pitchFamily="34" charset="0"/>
                <a:cs typeface="Open Sans Extrabold" panose="020B0906030804020204" pitchFamily="34" charset="0"/>
              </a:rPr>
              <a:t>Despesa</a:t>
            </a:r>
            <a:r>
              <a:rPr lang="en-US" dirty="0">
                <a:latin typeface="Open Sans" panose="020B0606030504020204" pitchFamily="34" charset="0"/>
                <a:ea typeface="Open Sans" panose="020B0606030504020204" pitchFamily="34" charset="0"/>
                <a:cs typeface="Open Sans" panose="020B0606030504020204" pitchFamily="34" charset="0"/>
              </a:rPr>
              <a:t> </a:t>
            </a:r>
            <a:endParaRPr lang="pt-PT" dirty="0"/>
          </a:p>
        </p:txBody>
      </p:sp>
      <p:sp>
        <p:nvSpPr>
          <p:cNvPr id="5" name="Retângulo 4"/>
          <p:cNvSpPr/>
          <p:nvPr/>
        </p:nvSpPr>
        <p:spPr>
          <a:xfrm>
            <a:off x="8618631" y="3012201"/>
            <a:ext cx="3078114" cy="1015663"/>
          </a:xfrm>
          <a:prstGeom prst="rect">
            <a:avLst/>
          </a:prstGeom>
        </p:spPr>
        <p:txBody>
          <a:bodyPr wrap="square">
            <a:spAutoFit/>
          </a:bodyPr>
          <a:lstStyle/>
          <a:p>
            <a:r>
              <a:rPr lang="pt-PT" dirty="0">
                <a:latin typeface="Open Sans" panose="020B0606030504020204" pitchFamily="34" charset="0"/>
                <a:ea typeface="Open Sans" panose="020B0606030504020204" pitchFamily="34" charset="0"/>
                <a:cs typeface="Open Sans" panose="020B0606030504020204" pitchFamily="34" charset="0"/>
              </a:rPr>
              <a:t>Consumo </a:t>
            </a:r>
            <a:r>
              <a:rPr lang="pt-PT" sz="2000" dirty="0">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latin typeface="Open Sans" panose="020B0606030504020204" pitchFamily="34" charset="0"/>
                <a:ea typeface="Open Sans" panose="020B0606030504020204" pitchFamily="34" charset="0"/>
                <a:cs typeface="Open Sans" panose="020B0606030504020204" pitchFamily="34" charset="0"/>
              </a:rPr>
              <a:t> Investimento </a:t>
            </a:r>
            <a:r>
              <a:rPr lang="pt-PT" sz="2000" dirty="0">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latin typeface="Open Sans" panose="020B0606030504020204" pitchFamily="34" charset="0"/>
                <a:ea typeface="Open Sans" panose="020B0606030504020204" pitchFamily="34" charset="0"/>
                <a:cs typeface="Open Sans" panose="020B0606030504020204" pitchFamily="34" charset="0"/>
              </a:rPr>
              <a:t> Gastos do Governo </a:t>
            </a:r>
            <a:r>
              <a:rPr lang="pt-PT" sz="2000" dirty="0">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latin typeface="Open Sans" panose="020B0606030504020204" pitchFamily="34" charset="0"/>
                <a:ea typeface="Open Sans" panose="020B0606030504020204" pitchFamily="34" charset="0"/>
                <a:cs typeface="Open Sans" panose="020B0606030504020204" pitchFamily="34" charset="0"/>
              </a:rPr>
              <a:t> Exportações </a:t>
            </a:r>
            <a:r>
              <a:rPr lang="pt-PT" sz="2000" dirty="0">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latin typeface="Open Sans" panose="020B0606030504020204" pitchFamily="34" charset="0"/>
                <a:ea typeface="Open Sans" panose="020B0606030504020204" pitchFamily="34" charset="0"/>
                <a:cs typeface="Open Sans" panose="020B0606030504020204" pitchFamily="34" charset="0"/>
              </a:rPr>
              <a:t> Importações</a:t>
            </a:r>
          </a:p>
        </p:txBody>
      </p:sp>
      <p:sp>
        <p:nvSpPr>
          <p:cNvPr id="28" name="Retângulo 27"/>
          <p:cNvSpPr/>
          <p:nvPr/>
        </p:nvSpPr>
        <p:spPr>
          <a:xfrm>
            <a:off x="6046242" y="4206931"/>
            <a:ext cx="2557303" cy="369332"/>
          </a:xfrm>
          <a:prstGeom prst="rect">
            <a:avLst/>
          </a:prstGeom>
        </p:spPr>
        <p:txBody>
          <a:bodyPr wrap="none">
            <a:spAutoFit/>
          </a:bodyPr>
          <a:lstStyle/>
          <a:p>
            <a:pPr algn="r"/>
            <a:r>
              <a:rPr lang="en-US" dirty="0" err="1">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Óptica</a:t>
            </a:r>
            <a:r>
              <a:rPr lang="en-US" dirty="0">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 da </a:t>
            </a:r>
            <a:r>
              <a:rPr lang="en-US" dirty="0" err="1">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Produção</a:t>
            </a:r>
            <a:r>
              <a:rPr lang="en-US" dirty="0">
                <a:solidFill>
                  <a:schemeClr val="bg2">
                    <a:lumMod val="75000"/>
                  </a:schemeClr>
                </a:solidFill>
                <a:latin typeface="Open Sans" panose="020B0606030504020204" pitchFamily="34" charset="0"/>
                <a:ea typeface="Open Sans" panose="020B0606030504020204" pitchFamily="34" charset="0"/>
                <a:cs typeface="Open Sans" panose="020B0606030504020204" pitchFamily="34" charset="0"/>
              </a:rPr>
              <a:t> </a:t>
            </a:r>
            <a:endParaRPr lang="pt-PT" dirty="0">
              <a:solidFill>
                <a:schemeClr val="bg2">
                  <a:lumMod val="75000"/>
                </a:schemeClr>
              </a:solidFill>
            </a:endParaRPr>
          </a:p>
        </p:txBody>
      </p:sp>
      <p:sp>
        <p:nvSpPr>
          <p:cNvPr id="29" name="Retângulo 28"/>
          <p:cNvSpPr/>
          <p:nvPr/>
        </p:nvSpPr>
        <p:spPr>
          <a:xfrm>
            <a:off x="8618631" y="4206931"/>
            <a:ext cx="3078114" cy="954107"/>
          </a:xfrm>
          <a:prstGeom prst="rect">
            <a:avLst/>
          </a:prstGeom>
        </p:spPr>
        <p:txBody>
          <a:bodyPr wrap="square">
            <a:spAutoFit/>
          </a:bodyPr>
          <a:lstStyle/>
          <a:p>
            <a:r>
              <a:rPr lang="pt-PT" dirty="0">
                <a:solidFill>
                  <a:schemeClr val="bg2">
                    <a:lumMod val="75000"/>
                  </a:schemeClr>
                </a:solidFill>
                <a:latin typeface="Open Sans" panose="020B0606030504020204" pitchFamily="34" charset="0"/>
                <a:ea typeface="Open Sans" panose="020B0606030504020204" pitchFamily="34" charset="0"/>
                <a:cs typeface="Open Sans" panose="020B0606030504020204" pitchFamily="34" charset="0"/>
              </a:rPr>
              <a:t>Soma dos Valores Acrescentados </a:t>
            </a:r>
            <a:r>
              <a:rPr lang="pt-PT" sz="2000" dirty="0">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solidFill>
                  <a:schemeClr val="bg2">
                    <a:lumMod val="75000"/>
                  </a:schemeClr>
                </a:solidFill>
                <a:latin typeface="Open Sans" panose="020B0606030504020204" pitchFamily="34" charset="0"/>
                <a:ea typeface="Open Sans" panose="020B0606030504020204" pitchFamily="34" charset="0"/>
                <a:cs typeface="Open Sans" panose="020B0606030504020204" pitchFamily="34" charset="0"/>
              </a:rPr>
              <a:t> Receitas </a:t>
            </a:r>
            <a:r>
              <a:rPr lang="pt-PT" sz="2000" dirty="0">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solidFill>
                  <a:schemeClr val="bg2">
                    <a:lumMod val="75000"/>
                  </a:schemeClr>
                </a:solidFill>
                <a:latin typeface="Open Sans" panose="020B0606030504020204" pitchFamily="34" charset="0"/>
                <a:ea typeface="Open Sans" panose="020B0606030504020204" pitchFamily="34" charset="0"/>
                <a:cs typeface="Open Sans" panose="020B0606030504020204" pitchFamily="34" charset="0"/>
              </a:rPr>
              <a:t> Consumos Intermédios</a:t>
            </a:r>
          </a:p>
        </p:txBody>
      </p:sp>
      <p:sp>
        <p:nvSpPr>
          <p:cNvPr id="30" name="Retângulo 29"/>
          <p:cNvSpPr/>
          <p:nvPr/>
        </p:nvSpPr>
        <p:spPr>
          <a:xfrm>
            <a:off x="5762703" y="5290246"/>
            <a:ext cx="2840842" cy="369332"/>
          </a:xfrm>
          <a:prstGeom prst="rect">
            <a:avLst/>
          </a:prstGeom>
        </p:spPr>
        <p:txBody>
          <a:bodyPr wrap="none">
            <a:spAutoFit/>
          </a:bodyPr>
          <a:lstStyle/>
          <a:p>
            <a:pPr algn="r"/>
            <a:r>
              <a:rPr lang="en-US" dirty="0" err="1">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Óptica</a:t>
            </a:r>
            <a:r>
              <a:rPr lang="en-US" dirty="0">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 do </a:t>
            </a:r>
            <a:r>
              <a:rPr lang="en-US" dirty="0" err="1">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Rendimento</a:t>
            </a:r>
            <a:endParaRPr lang="pt-PT" dirty="0">
              <a:solidFill>
                <a:schemeClr val="bg2">
                  <a:lumMod val="75000"/>
                </a:schemeClr>
              </a:solidFill>
            </a:endParaRPr>
          </a:p>
        </p:txBody>
      </p:sp>
      <p:sp>
        <p:nvSpPr>
          <p:cNvPr id="31" name="Retângulo 30"/>
          <p:cNvSpPr/>
          <p:nvPr/>
        </p:nvSpPr>
        <p:spPr>
          <a:xfrm>
            <a:off x="8618631" y="5290246"/>
            <a:ext cx="3078114" cy="984885"/>
          </a:xfrm>
          <a:prstGeom prst="rect">
            <a:avLst/>
          </a:prstGeom>
        </p:spPr>
        <p:txBody>
          <a:bodyPr wrap="square">
            <a:spAutoFit/>
          </a:bodyPr>
          <a:lstStyle/>
          <a:p>
            <a:r>
              <a:rPr lang="pt-PT" dirty="0">
                <a:solidFill>
                  <a:schemeClr val="bg2">
                    <a:lumMod val="75000"/>
                  </a:schemeClr>
                </a:solidFill>
                <a:latin typeface="Open Sans" panose="020B0606030504020204" pitchFamily="34" charset="0"/>
                <a:ea typeface="Open Sans" panose="020B0606030504020204" pitchFamily="34" charset="0"/>
                <a:cs typeface="Open Sans" panose="020B0606030504020204" pitchFamily="34" charset="0"/>
              </a:rPr>
              <a:t>Salários </a:t>
            </a:r>
            <a:r>
              <a:rPr lang="pt-PT" sz="2000" dirty="0">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solidFill>
                  <a:schemeClr val="bg2">
                    <a:lumMod val="75000"/>
                  </a:schemeClr>
                </a:solidFill>
                <a:latin typeface="Open Sans" panose="020B0606030504020204" pitchFamily="34" charset="0"/>
                <a:ea typeface="Open Sans" panose="020B0606030504020204" pitchFamily="34" charset="0"/>
                <a:cs typeface="Open Sans" panose="020B0606030504020204" pitchFamily="34" charset="0"/>
              </a:rPr>
              <a:t> Juros </a:t>
            </a:r>
            <a:r>
              <a:rPr lang="pt-PT" sz="2000" dirty="0">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solidFill>
                  <a:schemeClr val="bg2">
                    <a:lumMod val="75000"/>
                  </a:schemeClr>
                </a:solidFill>
                <a:latin typeface="Open Sans" panose="020B0606030504020204" pitchFamily="34" charset="0"/>
                <a:ea typeface="Open Sans" panose="020B0606030504020204" pitchFamily="34" charset="0"/>
                <a:cs typeface="Open Sans" panose="020B0606030504020204" pitchFamily="34" charset="0"/>
              </a:rPr>
              <a:t> Rendas </a:t>
            </a:r>
            <a:r>
              <a:rPr lang="pt-PT" sz="2000" dirty="0">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solidFill>
                  <a:schemeClr val="bg2">
                    <a:lumMod val="75000"/>
                  </a:schemeClr>
                </a:solidFill>
                <a:latin typeface="Open Sans" panose="020B0606030504020204" pitchFamily="34" charset="0"/>
                <a:ea typeface="Open Sans" panose="020B0606030504020204" pitchFamily="34" charset="0"/>
                <a:cs typeface="Open Sans" panose="020B0606030504020204" pitchFamily="34" charset="0"/>
              </a:rPr>
              <a:t> Lucros </a:t>
            </a:r>
            <a:r>
              <a:rPr lang="pt-PT" sz="2000" dirty="0">
                <a:solidFill>
                  <a:schemeClr val="bg2">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t>
            </a:r>
            <a:r>
              <a:rPr lang="pt-PT" dirty="0">
                <a:solidFill>
                  <a:schemeClr val="bg2">
                    <a:lumMod val="75000"/>
                  </a:schemeClr>
                </a:solidFill>
                <a:latin typeface="Open Sans" panose="020B0606030504020204" pitchFamily="34" charset="0"/>
                <a:ea typeface="Open Sans" panose="020B0606030504020204" pitchFamily="34" charset="0"/>
                <a:cs typeface="Open Sans" panose="020B0606030504020204" pitchFamily="34" charset="0"/>
              </a:rPr>
              <a:t> Impostos Líquidos</a:t>
            </a:r>
          </a:p>
        </p:txBody>
      </p:sp>
      <p:grpSp>
        <p:nvGrpSpPr>
          <p:cNvPr id="36" name="Group 35">
            <a:extLst>
              <a:ext uri="{FF2B5EF4-FFF2-40B4-BE49-F238E27FC236}">
                <a16:creationId xmlns:a16="http://schemas.microsoft.com/office/drawing/2014/main" id="{503E4C20-B689-45CA-831E-138AF4A55B20}"/>
              </a:ext>
            </a:extLst>
          </p:cNvPr>
          <p:cNvGrpSpPr/>
          <p:nvPr/>
        </p:nvGrpSpPr>
        <p:grpSpPr>
          <a:xfrm>
            <a:off x="-61458" y="6654881"/>
            <a:ext cx="12253458" cy="255089"/>
            <a:chOff x="-61458" y="6654881"/>
            <a:chExt cx="12253458" cy="255089"/>
          </a:xfrm>
        </p:grpSpPr>
        <p:grpSp>
          <p:nvGrpSpPr>
            <p:cNvPr id="37" name="Group 36">
              <a:extLst>
                <a:ext uri="{FF2B5EF4-FFF2-40B4-BE49-F238E27FC236}">
                  <a16:creationId xmlns:a16="http://schemas.microsoft.com/office/drawing/2014/main" id="{AB9BF2ED-1025-4D98-A06A-CB914F354FA8}"/>
                </a:ext>
              </a:extLst>
            </p:cNvPr>
            <p:cNvGrpSpPr/>
            <p:nvPr/>
          </p:nvGrpSpPr>
          <p:grpSpPr>
            <a:xfrm>
              <a:off x="-61458" y="6654881"/>
              <a:ext cx="3001508" cy="255089"/>
              <a:chOff x="80782" y="6460265"/>
              <a:chExt cx="3001508" cy="255089"/>
            </a:xfrm>
          </p:grpSpPr>
          <p:sp>
            <p:nvSpPr>
              <p:cNvPr id="39" name="Прямоугольник 2">
                <a:extLst>
                  <a:ext uri="{FF2B5EF4-FFF2-40B4-BE49-F238E27FC236}">
                    <a16:creationId xmlns:a16="http://schemas.microsoft.com/office/drawing/2014/main" id="{0708A37E-D1FA-4F34-95E7-4536F1BB03D7}"/>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40" name="Прямоугольник 2">
                <a:extLst>
                  <a:ext uri="{FF2B5EF4-FFF2-40B4-BE49-F238E27FC236}">
                    <a16:creationId xmlns:a16="http://schemas.microsoft.com/office/drawing/2014/main" id="{D3EC64AC-E7F6-4C1D-8237-C0CB3A21D70C}"/>
                  </a:ext>
                </a:extLst>
              </p:cNvPr>
              <p:cNvSpPr/>
              <p:nvPr/>
            </p:nvSpPr>
            <p:spPr>
              <a:xfrm>
                <a:off x="283230" y="6484522"/>
                <a:ext cx="279906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38" name="TextBox 8">
              <a:extLst>
                <a:ext uri="{FF2B5EF4-FFF2-40B4-BE49-F238E27FC236}">
                  <a16:creationId xmlns:a16="http://schemas.microsoft.com/office/drawing/2014/main" id="{3967155E-D0F5-41A1-8287-A2DFEB198A1D}"/>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34" name="Picture 33" descr="A picture containing drawing&#10;&#10;Description automatically generated">
            <a:extLst>
              <a:ext uri="{FF2B5EF4-FFF2-40B4-BE49-F238E27FC236}">
                <a16:creationId xmlns:a16="http://schemas.microsoft.com/office/drawing/2014/main" id="{42168F9E-B51C-40B2-BEA4-5B708644765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219013" y="176657"/>
            <a:ext cx="747741" cy="226588"/>
          </a:xfrm>
          <a:prstGeom prst="rect">
            <a:avLst/>
          </a:prstGeom>
        </p:spPr>
      </p:pic>
    </p:spTree>
    <p:extLst>
      <p:ext uri="{BB962C8B-B14F-4D97-AF65-F5344CB8AC3E}">
        <p14:creationId xmlns:p14="http://schemas.microsoft.com/office/powerpoint/2010/main" val="230041912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hart 2">
            <a:extLst>
              <a:ext uri="{FF2B5EF4-FFF2-40B4-BE49-F238E27FC236}">
                <a16:creationId xmlns:a16="http://schemas.microsoft.com/office/drawing/2014/main" id="{DF7FB903-F1A1-C6C2-CC0C-A7439F0F1086}"/>
              </a:ext>
            </a:extLst>
          </p:cNvPr>
          <p:cNvGraphicFramePr>
            <a:graphicFrameLocks/>
          </p:cNvGraphicFramePr>
          <p:nvPr>
            <p:extLst>
              <p:ext uri="{D42A27DB-BD31-4B8C-83A1-F6EECF244321}">
                <p14:modId xmlns:p14="http://schemas.microsoft.com/office/powerpoint/2010/main" val="3658024031"/>
              </p:ext>
            </p:extLst>
          </p:nvPr>
        </p:nvGraphicFramePr>
        <p:xfrm>
          <a:off x="2983481" y="613327"/>
          <a:ext cx="8711214" cy="5773186"/>
        </p:xfrm>
        <a:graphic>
          <a:graphicData uri="http://schemas.openxmlformats.org/drawingml/2006/chart">
            <c:chart xmlns:c="http://schemas.openxmlformats.org/drawingml/2006/chart" xmlns:r="http://schemas.openxmlformats.org/officeDocument/2006/relationships" r:id="rId2"/>
          </a:graphicData>
        </a:graphic>
      </p:graphicFrame>
      <p:sp>
        <p:nvSpPr>
          <p:cNvPr id="2" name="Slide Number Placeholder 1"/>
          <p:cNvSpPr>
            <a:spLocks noGrp="1"/>
          </p:cNvSpPr>
          <p:nvPr>
            <p:ph type="sldNum" sz="quarter" idx="10"/>
          </p:nvPr>
        </p:nvSpPr>
        <p:spPr>
          <a:xfrm>
            <a:off x="11305123" y="6112752"/>
            <a:ext cx="513735" cy="227164"/>
          </a:xfrm>
        </p:spPr>
        <p:txBody>
          <a:bodyPr/>
          <a:lstStyle/>
          <a:p>
            <a:r>
              <a:rPr lang="en-US" dirty="0"/>
              <a:t> </a:t>
            </a:r>
          </a:p>
        </p:txBody>
      </p:sp>
      <p:sp>
        <p:nvSpPr>
          <p:cNvPr id="39" name="Retângulo 38"/>
          <p:cNvSpPr/>
          <p:nvPr/>
        </p:nvSpPr>
        <p:spPr>
          <a:xfrm>
            <a:off x="0" y="-14424"/>
            <a:ext cx="12192000" cy="1668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0" name="Retângulo 39"/>
          <p:cNvSpPr/>
          <p:nvPr/>
        </p:nvSpPr>
        <p:spPr>
          <a:xfrm>
            <a:off x="0" y="6705601"/>
            <a:ext cx="12192000" cy="1668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3" name="Retângulo 42"/>
          <p:cNvSpPr/>
          <p:nvPr/>
        </p:nvSpPr>
        <p:spPr>
          <a:xfrm rot="5400000">
            <a:off x="8673245" y="3382892"/>
            <a:ext cx="6869992" cy="16751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9" name="TextBox 19"/>
          <p:cNvSpPr txBox="1"/>
          <p:nvPr/>
        </p:nvSpPr>
        <p:spPr>
          <a:xfrm>
            <a:off x="497306" y="3429000"/>
            <a:ext cx="2539872" cy="754053"/>
          </a:xfrm>
          <a:prstGeom prst="rect">
            <a:avLst/>
          </a:prstGeom>
          <a:solidFill>
            <a:schemeClr val="bg1"/>
          </a:solidFill>
        </p:spPr>
        <p:txBody>
          <a:bodyPr wrap="square" lIns="0" rtlCol="0">
            <a:spAutoFit/>
          </a:bodyPr>
          <a:lstStyle/>
          <a:p>
            <a:r>
              <a:rPr lang="pt-PT"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PIB </a:t>
            </a:r>
          </a:p>
          <a:p>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2000-2023 (2000=100)</a:t>
            </a:r>
          </a:p>
          <a:p>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8" name="Group 17">
            <a:extLst>
              <a:ext uri="{FF2B5EF4-FFF2-40B4-BE49-F238E27FC236}">
                <a16:creationId xmlns:a16="http://schemas.microsoft.com/office/drawing/2014/main" id="{586DB6A4-2179-4ECB-82E6-78FC7F72DEB6}"/>
              </a:ext>
            </a:extLst>
          </p:cNvPr>
          <p:cNvGrpSpPr/>
          <p:nvPr/>
        </p:nvGrpSpPr>
        <p:grpSpPr>
          <a:xfrm>
            <a:off x="-61458" y="6654881"/>
            <a:ext cx="12253458" cy="255089"/>
            <a:chOff x="-61458" y="6654881"/>
            <a:chExt cx="12253458" cy="255089"/>
          </a:xfrm>
        </p:grpSpPr>
        <p:grpSp>
          <p:nvGrpSpPr>
            <p:cNvPr id="19" name="Group 18">
              <a:extLst>
                <a:ext uri="{FF2B5EF4-FFF2-40B4-BE49-F238E27FC236}">
                  <a16:creationId xmlns:a16="http://schemas.microsoft.com/office/drawing/2014/main" id="{F3618415-46AB-4408-83C9-2E42C63F0EB7}"/>
                </a:ext>
              </a:extLst>
            </p:cNvPr>
            <p:cNvGrpSpPr/>
            <p:nvPr/>
          </p:nvGrpSpPr>
          <p:grpSpPr>
            <a:xfrm>
              <a:off x="-61458" y="6654881"/>
              <a:ext cx="2938008" cy="255089"/>
              <a:chOff x="80782" y="6460265"/>
              <a:chExt cx="2938008" cy="255089"/>
            </a:xfrm>
          </p:grpSpPr>
          <p:sp>
            <p:nvSpPr>
              <p:cNvPr id="21" name="Прямоугольник 2">
                <a:extLst>
                  <a:ext uri="{FF2B5EF4-FFF2-40B4-BE49-F238E27FC236}">
                    <a16:creationId xmlns:a16="http://schemas.microsoft.com/office/drawing/2014/main" id="{36A22862-914C-454C-B027-51EB77B5A3F5}"/>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2" name="Прямоугольник 2">
                <a:extLst>
                  <a:ext uri="{FF2B5EF4-FFF2-40B4-BE49-F238E27FC236}">
                    <a16:creationId xmlns:a16="http://schemas.microsoft.com/office/drawing/2014/main" id="{6636DD06-1747-4F05-9410-12DECF80AC80}"/>
                  </a:ext>
                </a:extLst>
              </p:cNvPr>
              <p:cNvSpPr/>
              <p:nvPr/>
            </p:nvSpPr>
            <p:spPr>
              <a:xfrm>
                <a:off x="283230" y="6484522"/>
                <a:ext cx="273556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0" name="TextBox 8">
              <a:extLst>
                <a:ext uri="{FF2B5EF4-FFF2-40B4-BE49-F238E27FC236}">
                  <a16:creationId xmlns:a16="http://schemas.microsoft.com/office/drawing/2014/main" id="{41FDAC06-C9D1-4770-9C03-85DC243E8E94}"/>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8" name="Picture 27" descr="A picture containing drawing&#10;&#10;Description automatically generated">
            <a:extLst>
              <a:ext uri="{FF2B5EF4-FFF2-40B4-BE49-F238E27FC236}">
                <a16:creationId xmlns:a16="http://schemas.microsoft.com/office/drawing/2014/main" id="{8881D9CB-8C59-4C89-9F12-521D2E5509F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119" y="269569"/>
            <a:ext cx="747741" cy="226588"/>
          </a:xfrm>
          <a:prstGeom prst="rect">
            <a:avLst/>
          </a:prstGeom>
        </p:spPr>
      </p:pic>
    </p:spTree>
    <p:extLst>
      <p:ext uri="{BB962C8B-B14F-4D97-AF65-F5344CB8AC3E}">
        <p14:creationId xmlns:p14="http://schemas.microsoft.com/office/powerpoint/2010/main" val="69685211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hart 2">
            <a:extLst>
              <a:ext uri="{FF2B5EF4-FFF2-40B4-BE49-F238E27FC236}">
                <a16:creationId xmlns:a16="http://schemas.microsoft.com/office/drawing/2014/main" id="{DF7FB903-F1A1-C6C2-CC0C-A7439F0F1086}"/>
              </a:ext>
            </a:extLst>
          </p:cNvPr>
          <p:cNvGraphicFramePr>
            <a:graphicFrameLocks/>
          </p:cNvGraphicFramePr>
          <p:nvPr/>
        </p:nvGraphicFramePr>
        <p:xfrm>
          <a:off x="4138863" y="2223161"/>
          <a:ext cx="7555831" cy="4163351"/>
        </p:xfrm>
        <a:graphic>
          <a:graphicData uri="http://schemas.openxmlformats.org/drawingml/2006/chart">
            <c:chart xmlns:c="http://schemas.openxmlformats.org/drawingml/2006/chart" xmlns:r="http://schemas.openxmlformats.org/officeDocument/2006/relationships" r:id="rId2"/>
          </a:graphicData>
        </a:graphic>
      </p:graphicFrame>
      <p:sp>
        <p:nvSpPr>
          <p:cNvPr id="2" name="Slide Number Placeholder 1"/>
          <p:cNvSpPr>
            <a:spLocks noGrp="1"/>
          </p:cNvSpPr>
          <p:nvPr>
            <p:ph type="sldNum" sz="quarter" idx="10"/>
          </p:nvPr>
        </p:nvSpPr>
        <p:spPr>
          <a:xfrm>
            <a:off x="11305123" y="6112752"/>
            <a:ext cx="513735" cy="227164"/>
          </a:xfrm>
        </p:spPr>
        <p:txBody>
          <a:bodyPr/>
          <a:lstStyle/>
          <a:p>
            <a:r>
              <a:rPr lang="en-US" dirty="0"/>
              <a:t> </a:t>
            </a:r>
          </a:p>
        </p:txBody>
      </p:sp>
      <p:sp>
        <p:nvSpPr>
          <p:cNvPr id="29" name="TextBox 11"/>
          <p:cNvSpPr txBox="1"/>
          <p:nvPr/>
        </p:nvSpPr>
        <p:spPr>
          <a:xfrm>
            <a:off x="3442296" y="839914"/>
            <a:ext cx="6311304" cy="579646"/>
          </a:xfrm>
          <a:prstGeom prst="rect">
            <a:avLst/>
          </a:prstGeom>
          <a:noFill/>
        </p:spPr>
        <p:txBody>
          <a:bodyPr wrap="square" lIns="0" rIns="0" rtlCol="0">
            <a:spAutoFit/>
          </a:bodyPr>
          <a:lstStyle/>
          <a:p>
            <a:pPr algn="ctr">
              <a:lnSpc>
                <a:spcPts val="3800"/>
              </a:lnSpc>
            </a:pPr>
            <a:r>
              <a:rPr lang="en-US" sz="400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PIB Real </a:t>
            </a:r>
            <a:r>
              <a:rPr lang="en-US" sz="320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vs</a:t>
            </a:r>
            <a:r>
              <a:rPr lang="en-US" sz="320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PIB Nominal</a:t>
            </a:r>
          </a:p>
        </p:txBody>
      </p:sp>
      <p:sp>
        <p:nvSpPr>
          <p:cNvPr id="30" name="TextBox 12"/>
          <p:cNvSpPr txBox="1"/>
          <p:nvPr/>
        </p:nvSpPr>
        <p:spPr>
          <a:xfrm>
            <a:off x="532436" y="1451214"/>
            <a:ext cx="5241668" cy="422039"/>
          </a:xfrm>
          <a:prstGeom prst="rect">
            <a:avLst/>
          </a:prstGeom>
          <a:noFill/>
        </p:spPr>
        <p:txBody>
          <a:bodyPr wrap="square" lIns="0" rIns="0" rtlCol="0">
            <a:spAutoFit/>
          </a:bodyPr>
          <a:lstStyle/>
          <a:p>
            <a:pPr algn="r">
              <a:lnSpc>
                <a:spcPct val="130000"/>
              </a:lnSpc>
            </a:pP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PIB Real </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Quantidades</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x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Preços</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num</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Ano</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Base</a:t>
            </a:r>
          </a:p>
        </p:txBody>
      </p:sp>
      <p:sp>
        <p:nvSpPr>
          <p:cNvPr id="31" name="TextBox 12"/>
          <p:cNvSpPr txBox="1"/>
          <p:nvPr/>
        </p:nvSpPr>
        <p:spPr>
          <a:xfrm>
            <a:off x="6380288" y="1462725"/>
            <a:ext cx="4431825" cy="422039"/>
          </a:xfrm>
          <a:prstGeom prst="rect">
            <a:avLst/>
          </a:prstGeom>
          <a:noFill/>
        </p:spPr>
        <p:txBody>
          <a:bodyPr wrap="square" lIns="0" rIns="0" rtlCol="0">
            <a:spAutoFit/>
          </a:bodyPr>
          <a:lstStyle/>
          <a:p>
            <a:pPr>
              <a:lnSpc>
                <a:spcPct val="130000"/>
              </a:lnSpc>
            </a:pP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PIB Nominal </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Quantidades</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x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Preços</a:t>
            </a:r>
            <a:endPar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 name="Retângulo 38"/>
          <p:cNvSpPr/>
          <p:nvPr/>
        </p:nvSpPr>
        <p:spPr>
          <a:xfrm>
            <a:off x="0" y="-14424"/>
            <a:ext cx="12192000" cy="1668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0" name="Retângulo 39"/>
          <p:cNvSpPr/>
          <p:nvPr/>
        </p:nvSpPr>
        <p:spPr>
          <a:xfrm>
            <a:off x="0" y="6705601"/>
            <a:ext cx="12192000" cy="1668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3" name="Retângulo 42"/>
          <p:cNvSpPr/>
          <p:nvPr/>
        </p:nvSpPr>
        <p:spPr>
          <a:xfrm rot="5400000">
            <a:off x="8673245" y="3382892"/>
            <a:ext cx="6869992" cy="16751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9" name="TextBox 19"/>
          <p:cNvSpPr txBox="1"/>
          <p:nvPr/>
        </p:nvSpPr>
        <p:spPr>
          <a:xfrm>
            <a:off x="1102489" y="3355534"/>
            <a:ext cx="2539872" cy="1492716"/>
          </a:xfrm>
          <a:prstGeom prst="rect">
            <a:avLst/>
          </a:prstGeom>
          <a:solidFill>
            <a:schemeClr val="bg1"/>
          </a:solidFill>
        </p:spPr>
        <p:txBody>
          <a:bodyPr wrap="square" lIns="0" rtlCol="0">
            <a:spAutoFit/>
          </a:bodyPr>
          <a:lstStyle/>
          <a:p>
            <a:r>
              <a:rPr lang="pt-PT"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PIB Real </a:t>
            </a:r>
            <a:r>
              <a:rPr lang="pt-PT"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vs</a:t>
            </a:r>
            <a:r>
              <a:rPr lang="pt-PT"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PIB Nominal para Portugal</a:t>
            </a:r>
          </a:p>
          <a:p>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1995-2015 (1995=100)</a:t>
            </a:r>
          </a:p>
          <a:p>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50" name="Retângulo 49"/>
          <p:cNvSpPr/>
          <p:nvPr/>
        </p:nvSpPr>
        <p:spPr>
          <a:xfrm>
            <a:off x="8549225" y="3286395"/>
            <a:ext cx="1876930" cy="400110"/>
          </a:xfrm>
          <a:prstGeom prst="rect">
            <a:avLst/>
          </a:prstGeom>
        </p:spPr>
        <p:txBody>
          <a:bodyPr wrap="square">
            <a:spAutoFit/>
          </a:bodyPr>
          <a:lstStyle/>
          <a:p>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PIB Nominal</a:t>
            </a:r>
            <a:endParaRPr lang="pt-PT" sz="4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1" name="Retângulo 50"/>
          <p:cNvSpPr/>
          <p:nvPr/>
        </p:nvSpPr>
        <p:spPr>
          <a:xfrm>
            <a:off x="8203886" y="4984748"/>
            <a:ext cx="1390815" cy="400110"/>
          </a:xfrm>
          <a:prstGeom prst="rect">
            <a:avLst/>
          </a:prstGeom>
        </p:spPr>
        <p:txBody>
          <a:bodyPr wrap="square">
            <a:spAutoFit/>
          </a:bodyPr>
          <a:lstStyle/>
          <a:p>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PIB Real</a:t>
            </a:r>
            <a:endParaRPr lang="pt-PT" sz="4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18" name="Group 17">
            <a:extLst>
              <a:ext uri="{FF2B5EF4-FFF2-40B4-BE49-F238E27FC236}">
                <a16:creationId xmlns:a16="http://schemas.microsoft.com/office/drawing/2014/main" id="{586DB6A4-2179-4ECB-82E6-78FC7F72DEB6}"/>
              </a:ext>
            </a:extLst>
          </p:cNvPr>
          <p:cNvGrpSpPr/>
          <p:nvPr/>
        </p:nvGrpSpPr>
        <p:grpSpPr>
          <a:xfrm>
            <a:off x="-61458" y="6654881"/>
            <a:ext cx="12253458" cy="255089"/>
            <a:chOff x="-61458" y="6654881"/>
            <a:chExt cx="12253458" cy="255089"/>
          </a:xfrm>
        </p:grpSpPr>
        <p:grpSp>
          <p:nvGrpSpPr>
            <p:cNvPr id="19" name="Group 18">
              <a:extLst>
                <a:ext uri="{FF2B5EF4-FFF2-40B4-BE49-F238E27FC236}">
                  <a16:creationId xmlns:a16="http://schemas.microsoft.com/office/drawing/2014/main" id="{F3618415-46AB-4408-83C9-2E42C63F0EB7}"/>
                </a:ext>
              </a:extLst>
            </p:cNvPr>
            <p:cNvGrpSpPr/>
            <p:nvPr/>
          </p:nvGrpSpPr>
          <p:grpSpPr>
            <a:xfrm>
              <a:off x="-61458" y="6654881"/>
              <a:ext cx="2938008" cy="255089"/>
              <a:chOff x="80782" y="6460265"/>
              <a:chExt cx="2938008" cy="255089"/>
            </a:xfrm>
          </p:grpSpPr>
          <p:sp>
            <p:nvSpPr>
              <p:cNvPr id="21" name="Прямоугольник 2">
                <a:extLst>
                  <a:ext uri="{FF2B5EF4-FFF2-40B4-BE49-F238E27FC236}">
                    <a16:creationId xmlns:a16="http://schemas.microsoft.com/office/drawing/2014/main" id="{36A22862-914C-454C-B027-51EB77B5A3F5}"/>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2" name="Прямоугольник 2">
                <a:extLst>
                  <a:ext uri="{FF2B5EF4-FFF2-40B4-BE49-F238E27FC236}">
                    <a16:creationId xmlns:a16="http://schemas.microsoft.com/office/drawing/2014/main" id="{6636DD06-1747-4F05-9410-12DECF80AC80}"/>
                  </a:ext>
                </a:extLst>
              </p:cNvPr>
              <p:cNvSpPr/>
              <p:nvPr/>
            </p:nvSpPr>
            <p:spPr>
              <a:xfrm>
                <a:off x="283230" y="6484522"/>
                <a:ext cx="273556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0" name="TextBox 8">
              <a:extLst>
                <a:ext uri="{FF2B5EF4-FFF2-40B4-BE49-F238E27FC236}">
                  <a16:creationId xmlns:a16="http://schemas.microsoft.com/office/drawing/2014/main" id="{41FDAC06-C9D1-4770-9C03-85DC243E8E94}"/>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8" name="Picture 27" descr="A picture containing drawing&#10;&#10;Description automatically generated">
            <a:extLst>
              <a:ext uri="{FF2B5EF4-FFF2-40B4-BE49-F238E27FC236}">
                <a16:creationId xmlns:a16="http://schemas.microsoft.com/office/drawing/2014/main" id="{8881D9CB-8C59-4C89-9F12-521D2E5509F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119" y="269569"/>
            <a:ext cx="747741" cy="226588"/>
          </a:xfrm>
          <a:prstGeom prst="rect">
            <a:avLst/>
          </a:prstGeom>
        </p:spPr>
      </p:pic>
    </p:spTree>
    <p:extLst>
      <p:ext uri="{BB962C8B-B14F-4D97-AF65-F5344CB8AC3E}">
        <p14:creationId xmlns:p14="http://schemas.microsoft.com/office/powerpoint/2010/main" val="263014803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tângulo 2"/>
          <p:cNvSpPr/>
          <p:nvPr/>
        </p:nvSpPr>
        <p:spPr>
          <a:xfrm>
            <a:off x="7807304" y="3514711"/>
            <a:ext cx="1915653" cy="369332"/>
          </a:xfrm>
          <a:prstGeom prst="rect">
            <a:avLst/>
          </a:prstGeom>
        </p:spPr>
        <p:txBody>
          <a:bodyPr wrap="none">
            <a:spAutoFit/>
          </a:bodyPr>
          <a:lstStyle/>
          <a:p>
            <a:pPr algn="ctr"/>
            <a:r>
              <a:rPr lang="en-US"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USD </a:t>
            </a:r>
            <a:r>
              <a:rPr lang="en-US"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77,4</a:t>
            </a:r>
            <a:r>
              <a:rPr lang="en-US"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 Trillion</a:t>
            </a:r>
            <a:endParaRPr lang="pt-PT" dirty="0"/>
          </a:p>
        </p:txBody>
      </p:sp>
      <p:sp>
        <p:nvSpPr>
          <p:cNvPr id="15" name="Freeform 11"/>
          <p:cNvSpPr/>
          <p:nvPr/>
        </p:nvSpPr>
        <p:spPr>
          <a:xfrm flipH="1">
            <a:off x="9991864" y="2064642"/>
            <a:ext cx="646007" cy="457323"/>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tx1"/>
            </a:solidFill>
            <a:headEnd type="ova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latin typeface="Source Sans Pro" charset="0"/>
            </a:endParaRPr>
          </a:p>
        </p:txBody>
      </p:sp>
      <p:sp>
        <p:nvSpPr>
          <p:cNvPr id="21" name="Freeform 11"/>
          <p:cNvSpPr/>
          <p:nvPr/>
        </p:nvSpPr>
        <p:spPr>
          <a:xfrm flipH="1" flipV="1">
            <a:off x="9387066" y="5109515"/>
            <a:ext cx="1250804" cy="155648"/>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tx1"/>
            </a:solidFill>
            <a:headEnd type="ova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latin typeface="Source Sans Pro" charset="0"/>
            </a:endParaRPr>
          </a:p>
        </p:txBody>
      </p:sp>
      <p:sp>
        <p:nvSpPr>
          <p:cNvPr id="23" name="Freeform 11"/>
          <p:cNvSpPr/>
          <p:nvPr/>
        </p:nvSpPr>
        <p:spPr>
          <a:xfrm>
            <a:off x="7118430" y="2045788"/>
            <a:ext cx="688873" cy="316866"/>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tx1"/>
            </a:solidFill>
            <a:headEnd type="ova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latin typeface="Source Sans Pro" charset="0"/>
            </a:endParaRPr>
          </a:p>
        </p:txBody>
      </p:sp>
      <p:sp>
        <p:nvSpPr>
          <p:cNvPr id="34" name="Freeform 11"/>
          <p:cNvSpPr/>
          <p:nvPr/>
        </p:nvSpPr>
        <p:spPr>
          <a:xfrm rot="18722653">
            <a:off x="7738508" y="5398393"/>
            <a:ext cx="688873" cy="270880"/>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tx1"/>
            </a:solidFill>
            <a:headEnd type="ova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latin typeface="Source Sans Pro" charset="0"/>
            </a:endParaRPr>
          </a:p>
        </p:txBody>
      </p:sp>
      <p:sp>
        <p:nvSpPr>
          <p:cNvPr id="35" name="Freeform 11"/>
          <p:cNvSpPr/>
          <p:nvPr/>
        </p:nvSpPr>
        <p:spPr>
          <a:xfrm flipV="1">
            <a:off x="6395674" y="4517708"/>
            <a:ext cx="795025" cy="583348"/>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tx1"/>
            </a:solidFill>
            <a:headEnd type="ova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latin typeface="Source Sans Pro" charset="0"/>
            </a:endParaRPr>
          </a:p>
        </p:txBody>
      </p:sp>
      <p:sp>
        <p:nvSpPr>
          <p:cNvPr id="2" name="Slide Number Placeholder 1"/>
          <p:cNvSpPr>
            <a:spLocks noGrp="1"/>
          </p:cNvSpPr>
          <p:nvPr>
            <p:ph type="sldNum" sz="quarter" idx="4294967295"/>
          </p:nvPr>
        </p:nvSpPr>
        <p:spPr/>
        <p:txBody>
          <a:bodyPr/>
          <a:lstStyle/>
          <a:p>
            <a:fld id="{D8D877B3-D348-4611-9BDB-C5374591D951}" type="slidenum">
              <a:rPr lang="en-US" smtClean="0"/>
              <a:pPr/>
              <a:t>9</a:t>
            </a:fld>
            <a:endParaRPr lang="en-US" dirty="0"/>
          </a:p>
        </p:txBody>
      </p:sp>
      <p:sp>
        <p:nvSpPr>
          <p:cNvPr id="20" name="TextBox 11"/>
          <p:cNvSpPr txBox="1"/>
          <p:nvPr/>
        </p:nvSpPr>
        <p:spPr>
          <a:xfrm>
            <a:off x="3243570" y="2603904"/>
            <a:ext cx="3507749" cy="1887696"/>
          </a:xfrm>
          <a:prstGeom prst="rect">
            <a:avLst/>
          </a:prstGeom>
          <a:noFill/>
        </p:spPr>
        <p:txBody>
          <a:bodyPr wrap="square" lIns="0" rIns="0" rtlCol="0">
            <a:spAutoFit/>
          </a:bodyPr>
          <a:lstStyle/>
          <a:p>
            <a:pPr>
              <a:lnSpc>
                <a:spcPts val="3500"/>
              </a:lnSpc>
            </a:pP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PIB:</a:t>
            </a:r>
          </a:p>
          <a:p>
            <a:pPr>
              <a:lnSpc>
                <a:spcPts val="3500"/>
              </a:lnSpc>
            </a:pP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Medida</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de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Bem-Estar</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num</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país</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a:t>
            </a:r>
          </a:p>
        </p:txBody>
      </p:sp>
      <p:sp>
        <p:nvSpPr>
          <p:cNvPr id="31" name="TextBox 19"/>
          <p:cNvSpPr txBox="1"/>
          <p:nvPr/>
        </p:nvSpPr>
        <p:spPr>
          <a:xfrm>
            <a:off x="6454999" y="999707"/>
            <a:ext cx="4620262" cy="553998"/>
          </a:xfrm>
          <a:prstGeom prst="rect">
            <a:avLst/>
          </a:prstGeom>
          <a:noFill/>
        </p:spPr>
        <p:txBody>
          <a:bodyPr wrap="square" lIns="0" rtlCol="0">
            <a:spAutoFit/>
          </a:bodyPr>
          <a:lstStyle/>
          <a:p>
            <a:pPr algn="ctr"/>
            <a:r>
              <a:rPr lang="pt-PT"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Produto Interno Bruto Mundial</a:t>
            </a:r>
          </a:p>
          <a:p>
            <a:pPr algn="ctr"/>
            <a:r>
              <a:rPr lang="en-US" sz="1000"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2014 – USD 77,4 Trillion Fonte: IMF (2014)</a:t>
            </a:r>
          </a:p>
        </p:txBody>
      </p:sp>
      <p:graphicFrame>
        <p:nvGraphicFramePr>
          <p:cNvPr id="11" name="Chart Placeholder 18"/>
          <p:cNvGraphicFramePr>
            <a:graphicFrameLocks/>
          </p:cNvGraphicFramePr>
          <p:nvPr/>
        </p:nvGraphicFramePr>
        <p:xfrm>
          <a:off x="6250531" y="1573010"/>
          <a:ext cx="5029200" cy="4522787"/>
        </p:xfrm>
        <a:graphic>
          <a:graphicData uri="http://schemas.openxmlformats.org/drawingml/2006/chart">
            <c:chart xmlns:c="http://schemas.openxmlformats.org/drawingml/2006/chart" xmlns:r="http://schemas.openxmlformats.org/officeDocument/2006/relationships" r:id="rId3"/>
          </a:graphicData>
        </a:graphic>
      </p:graphicFrame>
      <p:sp>
        <p:nvSpPr>
          <p:cNvPr id="18" name="TextBox 8"/>
          <p:cNvSpPr txBox="1"/>
          <p:nvPr/>
        </p:nvSpPr>
        <p:spPr>
          <a:xfrm>
            <a:off x="10754154" y="1695310"/>
            <a:ext cx="1241045" cy="369332"/>
          </a:xfrm>
          <a:prstGeom prst="rect">
            <a:avLst/>
          </a:prstGeom>
          <a:noFill/>
        </p:spPr>
        <p:txBody>
          <a:bodyPr wrap="none" rtlCol="0">
            <a:spAutoFit/>
          </a:bodyPr>
          <a:lstStyle/>
          <a:p>
            <a:pPr>
              <a:spcBef>
                <a:spcPts val="0"/>
              </a:spcBef>
              <a:buNone/>
            </a:pPr>
            <a:r>
              <a:rPr lang="en-US" u="none" dirty="0">
                <a:latin typeface="Open Sans" panose="020B0606030504020204" pitchFamily="34" charset="0"/>
                <a:ea typeface="Open Sans" panose="020B0606030504020204" pitchFamily="34" charset="0"/>
                <a:cs typeface="Open Sans" panose="020B0606030504020204" pitchFamily="34" charset="0"/>
              </a:rPr>
              <a:t>EU </a:t>
            </a:r>
            <a:r>
              <a:rPr lang="en-US" u="none" dirty="0">
                <a:latin typeface="Open Sans Extrabold" panose="020B0906030804020204" pitchFamily="34" charset="0"/>
                <a:ea typeface="Open Sans Extrabold" panose="020B0906030804020204" pitchFamily="34" charset="0"/>
                <a:cs typeface="Open Sans Extrabold" panose="020B0906030804020204" pitchFamily="34" charset="0"/>
              </a:rPr>
              <a:t>23,8%</a:t>
            </a:r>
            <a:endParaRPr lang="en-US"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9" name="TextBox 8"/>
          <p:cNvSpPr txBox="1"/>
          <p:nvPr/>
        </p:nvSpPr>
        <p:spPr>
          <a:xfrm>
            <a:off x="10781102" y="2045788"/>
            <a:ext cx="1229824" cy="1015663"/>
          </a:xfrm>
          <a:prstGeom prst="rect">
            <a:avLst/>
          </a:prstGeom>
          <a:noFill/>
        </p:spPr>
        <p:txBody>
          <a:bodyPr wrap="none" rtlCol="0">
            <a:spAutoFit/>
          </a:bodyPr>
          <a:lstStyle/>
          <a:p>
            <a:pPr>
              <a:spcBef>
                <a:spcPts val="0"/>
              </a:spcBef>
              <a:buNone/>
            </a:pPr>
            <a:r>
              <a:rPr lang="en-US" sz="1200" u="none" dirty="0">
                <a:latin typeface="Open Sans" panose="020B0606030504020204" pitchFamily="34" charset="0"/>
                <a:ea typeface="Open Sans" panose="020B0606030504020204" pitchFamily="34" charset="0"/>
                <a:cs typeface="Open Sans" panose="020B0606030504020204" pitchFamily="34" charset="0"/>
              </a:rPr>
              <a:t>Germany 4.9%</a:t>
            </a:r>
          </a:p>
          <a:p>
            <a:pPr>
              <a:spcBef>
                <a:spcPts val="0"/>
              </a:spcBef>
              <a:buNone/>
            </a:pPr>
            <a:r>
              <a:rPr lang="en-US" sz="1200" u="none" dirty="0">
                <a:latin typeface="Open Sans" panose="020B0606030504020204" pitchFamily="34" charset="0"/>
                <a:ea typeface="Open Sans" panose="020B0606030504020204" pitchFamily="34" charset="0"/>
                <a:cs typeface="Open Sans" panose="020B0606030504020204" pitchFamily="34" charset="0"/>
              </a:rPr>
              <a:t>UK 3.7%</a:t>
            </a:r>
          </a:p>
          <a:p>
            <a:pPr>
              <a:spcBef>
                <a:spcPts val="0"/>
              </a:spcBef>
              <a:buNone/>
            </a:pPr>
            <a:r>
              <a:rPr lang="en-US" sz="1200" u="none" dirty="0">
                <a:latin typeface="Open Sans" panose="020B0606030504020204" pitchFamily="34" charset="0"/>
                <a:ea typeface="Open Sans" panose="020B0606030504020204" pitchFamily="34" charset="0"/>
                <a:cs typeface="Open Sans" panose="020B0606030504020204" pitchFamily="34" charset="0"/>
              </a:rPr>
              <a:t>France 3.8%</a:t>
            </a:r>
          </a:p>
          <a:p>
            <a:pPr>
              <a:spcBef>
                <a:spcPts val="0"/>
              </a:spcBef>
              <a:buNone/>
            </a:pPr>
            <a:r>
              <a:rPr lang="en-US" sz="1200" u="none" dirty="0">
                <a:latin typeface="Open Sans" panose="020B0606030504020204" pitchFamily="34" charset="0"/>
                <a:ea typeface="Open Sans" panose="020B0606030504020204" pitchFamily="34" charset="0"/>
                <a:cs typeface="Open Sans" panose="020B0606030504020204" pitchFamily="34" charset="0"/>
              </a:rPr>
              <a:t>Italy 2.8%</a:t>
            </a:r>
          </a:p>
          <a:p>
            <a:pPr>
              <a:spcBef>
                <a:spcPts val="0"/>
              </a:spcBef>
            </a:pPr>
            <a:r>
              <a:rPr lang="en-US" sz="1200" dirty="0">
                <a:latin typeface="Open Sans" panose="020B0606030504020204" pitchFamily="34" charset="0"/>
                <a:ea typeface="Open Sans" panose="020B0606030504020204" pitchFamily="34" charset="0"/>
                <a:cs typeface="Open Sans" panose="020B0606030504020204" pitchFamily="34" charset="0"/>
              </a:rPr>
              <a:t>Spain 1.8%</a:t>
            </a:r>
          </a:p>
        </p:txBody>
      </p:sp>
      <p:sp>
        <p:nvSpPr>
          <p:cNvPr id="22" name="TextBox 8"/>
          <p:cNvSpPr txBox="1"/>
          <p:nvPr/>
        </p:nvSpPr>
        <p:spPr>
          <a:xfrm>
            <a:off x="10495486" y="4876526"/>
            <a:ext cx="1234633" cy="369332"/>
          </a:xfrm>
          <a:prstGeom prst="rect">
            <a:avLst/>
          </a:prstGeom>
          <a:noFill/>
        </p:spPr>
        <p:txBody>
          <a:bodyPr wrap="none" rtlCol="0">
            <a:spAutoFit/>
          </a:bodyPr>
          <a:lstStyle/>
          <a:p>
            <a:pPr>
              <a:spcBef>
                <a:spcPts val="0"/>
              </a:spcBef>
              <a:buNone/>
            </a:pPr>
            <a:r>
              <a:rPr lang="en-US" u="none" dirty="0">
                <a:latin typeface="Open Sans" panose="020B0606030504020204" pitchFamily="34" charset="0"/>
                <a:ea typeface="Open Sans" panose="020B0606030504020204" pitchFamily="34" charset="0"/>
                <a:cs typeface="Open Sans" panose="020B0606030504020204" pitchFamily="34" charset="0"/>
              </a:rPr>
              <a:t>US </a:t>
            </a:r>
            <a:r>
              <a:rPr lang="en-US" u="none" dirty="0">
                <a:latin typeface="Open Sans Extrabold" panose="020B0906030804020204" pitchFamily="34" charset="0"/>
                <a:ea typeface="Open Sans Extrabold" panose="020B0906030804020204" pitchFamily="34" charset="0"/>
                <a:cs typeface="Open Sans Extrabold" panose="020B0906030804020204" pitchFamily="34" charset="0"/>
              </a:rPr>
              <a:t>22,5%</a:t>
            </a:r>
            <a:endParaRPr lang="en-US"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4" name="TextBox 8"/>
          <p:cNvSpPr txBox="1"/>
          <p:nvPr/>
        </p:nvSpPr>
        <p:spPr>
          <a:xfrm>
            <a:off x="4549892" y="1649520"/>
            <a:ext cx="2643031" cy="369332"/>
          </a:xfrm>
          <a:prstGeom prst="rect">
            <a:avLst/>
          </a:prstGeom>
          <a:noFill/>
        </p:spPr>
        <p:txBody>
          <a:bodyPr wrap="none" rtlCol="0">
            <a:spAutoFit/>
          </a:bodyPr>
          <a:lstStyle/>
          <a:p>
            <a:pPr>
              <a:spcBef>
                <a:spcPts val="0"/>
              </a:spcBef>
              <a:buNone/>
            </a:pPr>
            <a:r>
              <a:rPr lang="en-US" dirty="0">
                <a:latin typeface="Open Sans" panose="020B0606030504020204" pitchFamily="34" charset="0"/>
                <a:ea typeface="Open Sans" panose="020B0606030504020204" pitchFamily="34" charset="0"/>
                <a:cs typeface="Open Sans" panose="020B0606030504020204" pitchFamily="34" charset="0"/>
              </a:rPr>
              <a:t>Other Emerging </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17</a:t>
            </a:r>
            <a:r>
              <a:rPr lang="en-US" u="none" dirty="0">
                <a:latin typeface="Open Sans Extrabold" panose="020B0906030804020204" pitchFamily="34" charset="0"/>
                <a:ea typeface="Open Sans Extrabold" panose="020B0906030804020204" pitchFamily="34" charset="0"/>
                <a:cs typeface="Open Sans Extrabold" panose="020B0906030804020204" pitchFamily="34" charset="0"/>
              </a:rPr>
              <a:t>,5%</a:t>
            </a:r>
            <a:endParaRPr lang="en-US"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9" name="TextBox 8"/>
          <p:cNvSpPr txBox="1"/>
          <p:nvPr/>
        </p:nvSpPr>
        <p:spPr>
          <a:xfrm>
            <a:off x="5919818" y="2009650"/>
            <a:ext cx="1273105" cy="646331"/>
          </a:xfrm>
          <a:prstGeom prst="rect">
            <a:avLst/>
          </a:prstGeom>
          <a:noFill/>
        </p:spPr>
        <p:txBody>
          <a:bodyPr wrap="none" rtlCol="0">
            <a:spAutoFit/>
          </a:bodyPr>
          <a:lstStyle/>
          <a:p>
            <a:pPr>
              <a:spcBef>
                <a:spcPts val="0"/>
              </a:spcBef>
              <a:buNone/>
            </a:pPr>
            <a:r>
              <a:rPr lang="en-US" sz="1200" dirty="0">
                <a:latin typeface="Open Sans" panose="020B0606030504020204" pitchFamily="34" charset="0"/>
                <a:ea typeface="Open Sans" panose="020B0606030504020204" pitchFamily="34" charset="0"/>
                <a:cs typeface="Open Sans" panose="020B0606030504020204" pitchFamily="34" charset="0"/>
              </a:rPr>
              <a:t>Mexico 1.7%</a:t>
            </a:r>
          </a:p>
          <a:p>
            <a:pPr>
              <a:spcBef>
                <a:spcPts val="0"/>
              </a:spcBef>
              <a:buNone/>
            </a:pPr>
            <a:r>
              <a:rPr lang="en-US" sz="1200" dirty="0">
                <a:latin typeface="Open Sans" panose="020B0606030504020204" pitchFamily="34" charset="0"/>
                <a:ea typeface="Open Sans" panose="020B0606030504020204" pitchFamily="34" charset="0"/>
                <a:cs typeface="Open Sans" panose="020B0606030504020204" pitchFamily="34" charset="0"/>
              </a:rPr>
              <a:t>Indonesia 1.1%</a:t>
            </a:r>
          </a:p>
          <a:p>
            <a:pPr>
              <a:spcBef>
                <a:spcPts val="0"/>
              </a:spcBef>
              <a:buNone/>
            </a:pPr>
            <a:r>
              <a:rPr lang="en-US" sz="1200" dirty="0">
                <a:latin typeface="Open Sans" panose="020B0606030504020204" pitchFamily="34" charset="0"/>
                <a:ea typeface="Open Sans" panose="020B0606030504020204" pitchFamily="34" charset="0"/>
                <a:cs typeface="Open Sans" panose="020B0606030504020204" pitchFamily="34" charset="0"/>
              </a:rPr>
              <a:t>Turkey 1.1%</a:t>
            </a:r>
          </a:p>
        </p:txBody>
      </p:sp>
      <p:sp>
        <p:nvSpPr>
          <p:cNvPr id="32" name="TextBox 8"/>
          <p:cNvSpPr txBox="1"/>
          <p:nvPr/>
        </p:nvSpPr>
        <p:spPr>
          <a:xfrm>
            <a:off x="6250531" y="5745770"/>
            <a:ext cx="2678938" cy="369332"/>
          </a:xfrm>
          <a:prstGeom prst="rect">
            <a:avLst/>
          </a:prstGeom>
          <a:noFill/>
        </p:spPr>
        <p:txBody>
          <a:bodyPr wrap="none" rtlCol="0">
            <a:spAutoFit/>
          </a:bodyPr>
          <a:lstStyle/>
          <a:p>
            <a:pPr>
              <a:spcBef>
                <a:spcPts val="0"/>
              </a:spcBef>
              <a:buNone/>
            </a:pPr>
            <a:r>
              <a:rPr lang="en-US" dirty="0">
                <a:latin typeface="Open Sans" panose="020B0606030504020204" pitchFamily="34" charset="0"/>
                <a:ea typeface="Open Sans" panose="020B0606030504020204" pitchFamily="34" charset="0"/>
                <a:cs typeface="Open Sans" panose="020B0606030504020204" pitchFamily="34" charset="0"/>
              </a:rPr>
              <a:t>Other Advanced </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14</a:t>
            </a:r>
            <a:r>
              <a:rPr lang="en-US" u="none" dirty="0">
                <a:latin typeface="Open Sans Extrabold" panose="020B0906030804020204" pitchFamily="34" charset="0"/>
                <a:ea typeface="Open Sans Extrabold" panose="020B0906030804020204" pitchFamily="34" charset="0"/>
                <a:cs typeface="Open Sans Extrabold" panose="020B0906030804020204" pitchFamily="34" charset="0"/>
              </a:rPr>
              <a:t>,6%</a:t>
            </a:r>
            <a:endParaRPr lang="en-US"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3" name="TextBox 8"/>
          <p:cNvSpPr txBox="1"/>
          <p:nvPr/>
        </p:nvSpPr>
        <p:spPr>
          <a:xfrm>
            <a:off x="6395675" y="6133587"/>
            <a:ext cx="2678938" cy="830997"/>
          </a:xfrm>
          <a:prstGeom prst="rect">
            <a:avLst/>
          </a:prstGeom>
          <a:noFill/>
        </p:spPr>
        <p:txBody>
          <a:bodyPr wrap="square" numCol="2" rtlCol="0">
            <a:spAutoFit/>
          </a:bodyPr>
          <a:lstStyle/>
          <a:p>
            <a:pPr>
              <a:spcBef>
                <a:spcPts val="0"/>
              </a:spcBef>
              <a:buNone/>
            </a:pPr>
            <a:r>
              <a:rPr lang="en-US" sz="1200" dirty="0">
                <a:latin typeface="Open Sans" panose="020B0606030504020204" pitchFamily="34" charset="0"/>
                <a:ea typeface="Open Sans" panose="020B0606030504020204" pitchFamily="34" charset="0"/>
                <a:cs typeface="Open Sans" panose="020B0606030504020204" pitchFamily="34" charset="0"/>
              </a:rPr>
              <a:t>Japan 6.2%</a:t>
            </a:r>
          </a:p>
          <a:p>
            <a:pPr>
              <a:spcBef>
                <a:spcPts val="0"/>
              </a:spcBef>
              <a:buNone/>
            </a:pPr>
            <a:r>
              <a:rPr lang="en-US" sz="1200" dirty="0">
                <a:latin typeface="Open Sans" panose="020B0606030504020204" pitchFamily="34" charset="0"/>
                <a:ea typeface="Open Sans" panose="020B0606030504020204" pitchFamily="34" charset="0"/>
                <a:cs typeface="Open Sans" panose="020B0606030504020204" pitchFamily="34" charset="0"/>
              </a:rPr>
              <a:t>Korea 1.9%</a:t>
            </a:r>
          </a:p>
          <a:p>
            <a:pPr>
              <a:spcBef>
                <a:spcPts val="0"/>
              </a:spcBef>
              <a:buNone/>
            </a:pPr>
            <a:endParaRPr lang="en-US" sz="1200" dirty="0">
              <a:latin typeface="Open Sans" panose="020B0606030504020204" pitchFamily="34" charset="0"/>
              <a:ea typeface="Open Sans" panose="020B0606030504020204" pitchFamily="34" charset="0"/>
              <a:cs typeface="Open Sans" panose="020B0606030504020204" pitchFamily="34" charset="0"/>
            </a:endParaRPr>
          </a:p>
          <a:p>
            <a:pPr>
              <a:spcBef>
                <a:spcPts val="0"/>
              </a:spcBef>
              <a:buNone/>
            </a:pPr>
            <a:endParaRPr lang="en-US" sz="1200" dirty="0">
              <a:latin typeface="Open Sans" panose="020B0606030504020204" pitchFamily="34" charset="0"/>
              <a:ea typeface="Open Sans" panose="020B0606030504020204" pitchFamily="34" charset="0"/>
              <a:cs typeface="Open Sans" panose="020B0606030504020204" pitchFamily="34" charset="0"/>
            </a:endParaRPr>
          </a:p>
          <a:p>
            <a:pPr>
              <a:spcBef>
                <a:spcPts val="0"/>
              </a:spcBef>
              <a:buNone/>
            </a:pPr>
            <a:r>
              <a:rPr lang="en-US" sz="1200" dirty="0">
                <a:latin typeface="Open Sans" panose="020B0606030504020204" pitchFamily="34" charset="0"/>
                <a:ea typeface="Open Sans" panose="020B0606030504020204" pitchFamily="34" charset="0"/>
                <a:cs typeface="Open Sans" panose="020B0606030504020204" pitchFamily="34" charset="0"/>
              </a:rPr>
              <a:t>Canada 2.3%</a:t>
            </a:r>
          </a:p>
          <a:p>
            <a:pPr>
              <a:spcBef>
                <a:spcPts val="0"/>
              </a:spcBef>
              <a:buNone/>
            </a:pPr>
            <a:r>
              <a:rPr lang="en-US" sz="1200" dirty="0">
                <a:latin typeface="Open Sans" panose="020B0606030504020204" pitchFamily="34" charset="0"/>
                <a:ea typeface="Open Sans" panose="020B0606030504020204" pitchFamily="34" charset="0"/>
                <a:cs typeface="Open Sans" panose="020B0606030504020204" pitchFamily="34" charset="0"/>
              </a:rPr>
              <a:t>Australia 1.9%</a:t>
            </a:r>
          </a:p>
        </p:txBody>
      </p:sp>
      <p:sp>
        <p:nvSpPr>
          <p:cNvPr id="36" name="TextBox 8"/>
          <p:cNvSpPr txBox="1"/>
          <p:nvPr/>
        </p:nvSpPr>
        <p:spPr>
          <a:xfrm>
            <a:off x="5219873" y="5138846"/>
            <a:ext cx="1553630" cy="369332"/>
          </a:xfrm>
          <a:prstGeom prst="rect">
            <a:avLst/>
          </a:prstGeom>
          <a:noFill/>
        </p:spPr>
        <p:txBody>
          <a:bodyPr wrap="none" rtlCol="0">
            <a:spAutoFit/>
          </a:bodyPr>
          <a:lstStyle/>
          <a:p>
            <a:pPr>
              <a:spcBef>
                <a:spcPts val="0"/>
              </a:spcBef>
              <a:buNone/>
            </a:pPr>
            <a:r>
              <a:rPr lang="en-US" dirty="0">
                <a:latin typeface="Open Sans" panose="020B0606030504020204" pitchFamily="34" charset="0"/>
                <a:ea typeface="Open Sans" panose="020B0606030504020204" pitchFamily="34" charset="0"/>
                <a:cs typeface="Open Sans" panose="020B0606030504020204" pitchFamily="34" charset="0"/>
              </a:rPr>
              <a:t>China</a:t>
            </a:r>
            <a:r>
              <a:rPr lang="en-US" u="none" dirty="0">
                <a:latin typeface="Open Sans" panose="020B0606030504020204" pitchFamily="34" charset="0"/>
                <a:ea typeface="Open Sans" panose="020B0606030504020204" pitchFamily="34" charset="0"/>
                <a:cs typeface="Open Sans" panose="020B0606030504020204" pitchFamily="34" charset="0"/>
              </a:rPr>
              <a:t> </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13</a:t>
            </a:r>
            <a:r>
              <a:rPr lang="en-US" u="none" dirty="0">
                <a:latin typeface="Open Sans Extrabold" panose="020B0906030804020204" pitchFamily="34" charset="0"/>
                <a:ea typeface="Open Sans Extrabold" panose="020B0906030804020204" pitchFamily="34" charset="0"/>
                <a:cs typeface="Open Sans Extrabold" panose="020B0906030804020204" pitchFamily="34" charset="0"/>
              </a:rPr>
              <a:t>,4%</a:t>
            </a:r>
            <a:endParaRPr lang="en-US"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8" name="TextBox 8"/>
          <p:cNvSpPr txBox="1"/>
          <p:nvPr/>
        </p:nvSpPr>
        <p:spPr>
          <a:xfrm>
            <a:off x="6325735" y="3255515"/>
            <a:ext cx="1160895" cy="369332"/>
          </a:xfrm>
          <a:prstGeom prst="rect">
            <a:avLst/>
          </a:prstGeom>
          <a:noFill/>
        </p:spPr>
        <p:txBody>
          <a:bodyPr wrap="none" rtlCol="0">
            <a:spAutoFit/>
          </a:bodyPr>
          <a:lstStyle/>
          <a:p>
            <a:pPr>
              <a:spcBef>
                <a:spcPts val="0"/>
              </a:spcBef>
              <a:buNone/>
            </a:pPr>
            <a:r>
              <a:rPr lang="en-US" u="none" dirty="0">
                <a:latin typeface="Open Sans" panose="020B0606030504020204" pitchFamily="34" charset="0"/>
                <a:ea typeface="Open Sans" panose="020B0606030504020204" pitchFamily="34" charset="0"/>
                <a:cs typeface="Open Sans" panose="020B0606030504020204" pitchFamily="34" charset="0"/>
              </a:rPr>
              <a:t>BRI </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8</a:t>
            </a:r>
            <a:r>
              <a:rPr lang="en-US" u="none" dirty="0">
                <a:latin typeface="Open Sans Extrabold" panose="020B0906030804020204" pitchFamily="34" charset="0"/>
                <a:ea typeface="Open Sans Extrabold" panose="020B0906030804020204" pitchFamily="34" charset="0"/>
                <a:cs typeface="Open Sans Extrabold" panose="020B0906030804020204" pitchFamily="34" charset="0"/>
              </a:rPr>
              <a:t>,2%</a:t>
            </a:r>
            <a:endParaRPr lang="en-US"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40" name="Marcador de Posição da Imagem 29"/>
          <p:cNvPicPr>
            <a:picLocks noGrp="1" noChangeAspect="1"/>
          </p:cNvPicPr>
          <p:nvPr>
            <p:ph type="pic" sz="quarter" idx="11"/>
          </p:nvPr>
        </p:nvPicPr>
        <p:blipFill rotWithShape="1">
          <a:blip r:embed="rId4" cstate="print">
            <a:extLst>
              <a:ext uri="{28A0092B-C50C-407E-A947-70E740481C1C}">
                <a14:useLocalDpi xmlns:a14="http://schemas.microsoft.com/office/drawing/2010/main" val="0"/>
              </a:ext>
            </a:extLst>
          </a:blip>
          <a:srcRect l="41635" r="32147" b="1944"/>
          <a:stretch/>
        </p:blipFill>
        <p:spPr>
          <a:xfrm>
            <a:off x="0" y="0"/>
            <a:ext cx="2750457" cy="6858000"/>
          </a:xfrm>
        </p:spPr>
      </p:pic>
      <p:grpSp>
        <p:nvGrpSpPr>
          <p:cNvPr id="44" name="Group 43">
            <a:extLst>
              <a:ext uri="{FF2B5EF4-FFF2-40B4-BE49-F238E27FC236}">
                <a16:creationId xmlns:a16="http://schemas.microsoft.com/office/drawing/2014/main" id="{BDA81463-662B-42BD-B047-3A31F50B4F40}"/>
              </a:ext>
            </a:extLst>
          </p:cNvPr>
          <p:cNvGrpSpPr/>
          <p:nvPr/>
        </p:nvGrpSpPr>
        <p:grpSpPr>
          <a:xfrm>
            <a:off x="-61458" y="6654881"/>
            <a:ext cx="12253458" cy="255089"/>
            <a:chOff x="-61458" y="6654881"/>
            <a:chExt cx="12253458" cy="255089"/>
          </a:xfrm>
        </p:grpSpPr>
        <p:grpSp>
          <p:nvGrpSpPr>
            <p:cNvPr id="45" name="Group 44">
              <a:extLst>
                <a:ext uri="{FF2B5EF4-FFF2-40B4-BE49-F238E27FC236}">
                  <a16:creationId xmlns:a16="http://schemas.microsoft.com/office/drawing/2014/main" id="{2966EF1D-0E49-44D7-AF49-61EE171DC753}"/>
                </a:ext>
              </a:extLst>
            </p:cNvPr>
            <p:cNvGrpSpPr/>
            <p:nvPr/>
          </p:nvGrpSpPr>
          <p:grpSpPr>
            <a:xfrm>
              <a:off x="-61458" y="6654881"/>
              <a:ext cx="2811915" cy="255089"/>
              <a:chOff x="80782" y="6460265"/>
              <a:chExt cx="2811915" cy="255089"/>
            </a:xfrm>
          </p:grpSpPr>
          <p:sp>
            <p:nvSpPr>
              <p:cNvPr id="47" name="Прямоугольник 2">
                <a:extLst>
                  <a:ext uri="{FF2B5EF4-FFF2-40B4-BE49-F238E27FC236}">
                    <a16:creationId xmlns:a16="http://schemas.microsoft.com/office/drawing/2014/main" id="{A4E4FB1E-5DC7-464E-B6D3-3257D00AE649}"/>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48" name="Прямоугольник 2">
                <a:extLst>
                  <a:ext uri="{FF2B5EF4-FFF2-40B4-BE49-F238E27FC236}">
                    <a16:creationId xmlns:a16="http://schemas.microsoft.com/office/drawing/2014/main" id="{EE42E81B-9488-451C-918A-873E66956F69}"/>
                  </a:ext>
                </a:extLst>
              </p:cNvPr>
              <p:cNvSpPr/>
              <p:nvPr/>
            </p:nvSpPr>
            <p:spPr>
              <a:xfrm>
                <a:off x="283230" y="6484522"/>
                <a:ext cx="2609467"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46" name="TextBox 8">
              <a:extLst>
                <a:ext uri="{FF2B5EF4-FFF2-40B4-BE49-F238E27FC236}">
                  <a16:creationId xmlns:a16="http://schemas.microsoft.com/office/drawing/2014/main" id="{8CD4BAF4-874D-4499-987E-D59F6585123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50" name="Picture 49" descr="A picture containing drawing&#10;&#10;Description automatically generated">
            <a:extLst>
              <a:ext uri="{FF2B5EF4-FFF2-40B4-BE49-F238E27FC236}">
                <a16:creationId xmlns:a16="http://schemas.microsoft.com/office/drawing/2014/main" id="{6AED50A0-DB9B-4A51-B851-612A82D9E24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Tree>
    <p:extLst>
      <p:ext uri="{BB962C8B-B14F-4D97-AF65-F5344CB8AC3E}">
        <p14:creationId xmlns:p14="http://schemas.microsoft.com/office/powerpoint/2010/main" val="391815068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1"/>
          <p:cNvSpPr txBox="1"/>
          <p:nvPr/>
        </p:nvSpPr>
        <p:spPr>
          <a:xfrm>
            <a:off x="3243570" y="2603904"/>
            <a:ext cx="3507749" cy="1887696"/>
          </a:xfrm>
          <a:prstGeom prst="rect">
            <a:avLst/>
          </a:prstGeom>
          <a:noFill/>
        </p:spPr>
        <p:txBody>
          <a:bodyPr wrap="square" lIns="0" rIns="0" rtlCol="0">
            <a:spAutoFit/>
          </a:bodyPr>
          <a:lstStyle/>
          <a:p>
            <a:pPr>
              <a:lnSpc>
                <a:spcPts val="3500"/>
              </a:lnSpc>
            </a:pP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PIB:</a:t>
            </a:r>
          </a:p>
          <a:p>
            <a:pPr>
              <a:lnSpc>
                <a:spcPts val="3500"/>
              </a:lnSpc>
            </a:pP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Medida</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de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Bem-Estar</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num</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país</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a:t>
            </a:r>
          </a:p>
        </p:txBody>
      </p:sp>
      <p:sp>
        <p:nvSpPr>
          <p:cNvPr id="31" name="TextBox 19"/>
          <p:cNvSpPr txBox="1"/>
          <p:nvPr/>
        </p:nvSpPr>
        <p:spPr>
          <a:xfrm>
            <a:off x="6455000" y="954357"/>
            <a:ext cx="4620262" cy="861774"/>
          </a:xfrm>
          <a:prstGeom prst="rect">
            <a:avLst/>
          </a:prstGeom>
          <a:noFill/>
        </p:spPr>
        <p:txBody>
          <a:bodyPr wrap="square" lIns="0" rtlCol="0">
            <a:spAutoFit/>
          </a:bodyPr>
          <a:lstStyle/>
          <a:p>
            <a:pPr algn="ctr"/>
            <a:r>
              <a:rPr lang="pt-PT"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Distribuição do PIB Mundial em Paridade de Compra (PPP)</a:t>
            </a:r>
          </a:p>
          <a:p>
            <a:pPr algn="ctr"/>
            <a:r>
              <a:rPr lang="en-US" sz="1000"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Fonte: IMF (2014)</a:t>
            </a:r>
          </a:p>
        </p:txBody>
      </p:sp>
      <p:sp>
        <p:nvSpPr>
          <p:cNvPr id="3" name="Retângulo 2"/>
          <p:cNvSpPr/>
          <p:nvPr/>
        </p:nvSpPr>
        <p:spPr>
          <a:xfrm>
            <a:off x="7756587" y="3514711"/>
            <a:ext cx="2017091" cy="646331"/>
          </a:xfrm>
          <a:prstGeom prst="rect">
            <a:avLst/>
          </a:prstGeom>
        </p:spPr>
        <p:txBody>
          <a:bodyPr wrap="none">
            <a:spAutoFit/>
          </a:bodyPr>
          <a:lstStyle/>
          <a:p>
            <a:pPr algn="ctr"/>
            <a:r>
              <a:rPr lang="en-US" dirty="0" err="1">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Poder</a:t>
            </a:r>
            <a:r>
              <a:rPr lang="en-US"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 de </a:t>
            </a:r>
            <a:r>
              <a:rPr lang="en-US" dirty="0" err="1">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Compra</a:t>
            </a:r>
            <a:endParaRPr lang="en-US"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endParaRPr>
          </a:p>
          <a:p>
            <a:pPr algn="ctr"/>
            <a:r>
              <a:rPr lang="en-US"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2014</a:t>
            </a:r>
            <a:endParaRPr lang="pt-PT"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2" name="Retângulo 11"/>
          <p:cNvSpPr/>
          <p:nvPr/>
        </p:nvSpPr>
        <p:spPr>
          <a:xfrm>
            <a:off x="3458063" y="4630098"/>
            <a:ext cx="3029785" cy="1600438"/>
          </a:xfrm>
          <a:prstGeom prst="rect">
            <a:avLst/>
          </a:prstGeom>
        </p:spPr>
        <p:txBody>
          <a:bodyPr wrap="square">
            <a:spAutoFit/>
          </a:bodyPr>
          <a:lstStyle/>
          <a:p>
            <a:pPr marL="0" lvl="1"/>
            <a:r>
              <a:rPr lang="pt-PT" sz="1400" dirty="0">
                <a:solidFill>
                  <a:srgbClr val="222323"/>
                </a:solidFill>
                <a:latin typeface="Open Sans" panose="020B0606030504020204" pitchFamily="34" charset="0"/>
                <a:ea typeface="Open Sans" panose="020B0606030504020204" pitchFamily="34" charset="0"/>
                <a:cs typeface="Open Sans" panose="020B0606030504020204" pitchFamily="34" charset="0"/>
              </a:rPr>
              <a:t>As taxas de câmbio ajustadas pela </a:t>
            </a:r>
            <a:r>
              <a:rPr lang="pt-PT" sz="14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paridade</a:t>
            </a:r>
            <a:r>
              <a:rPr lang="pt-PT" sz="1400" dirty="0">
                <a:solidFill>
                  <a:srgbClr val="222323"/>
                </a:solidFill>
                <a:latin typeface="Open Sans" panose="020B0606030504020204" pitchFamily="34" charset="0"/>
                <a:ea typeface="Open Sans" panose="020B0606030504020204" pitchFamily="34" charset="0"/>
                <a:cs typeface="Open Sans" panose="020B0606030504020204" pitchFamily="34" charset="0"/>
              </a:rPr>
              <a:t> do </a:t>
            </a:r>
            <a:r>
              <a:rPr lang="pt-PT" sz="14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poder</a:t>
            </a:r>
            <a:r>
              <a:rPr lang="pt-PT" sz="1400" dirty="0">
                <a:solidFill>
                  <a:srgbClr val="222323"/>
                </a:solidFill>
                <a:latin typeface="Open Sans" panose="020B0606030504020204" pitchFamily="34" charset="0"/>
                <a:ea typeface="Open Sans" panose="020B0606030504020204" pitchFamily="34" charset="0"/>
                <a:cs typeface="Open Sans" panose="020B0606030504020204" pitchFamily="34" charset="0"/>
              </a:rPr>
              <a:t> de </a:t>
            </a:r>
            <a:r>
              <a:rPr lang="pt-PT" sz="14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compra</a:t>
            </a:r>
            <a:r>
              <a:rPr lang="pt-PT" sz="1400" dirty="0">
                <a:solidFill>
                  <a:srgbClr val="222323"/>
                </a:solidFill>
                <a:latin typeface="Open Sans" panose="020B0606030504020204" pitchFamily="34" charset="0"/>
                <a:ea typeface="Open Sans" panose="020B0606030504020204" pitchFamily="34" charset="0"/>
                <a:cs typeface="Open Sans" panose="020B0606030504020204" pitchFamily="34" charset="0"/>
              </a:rPr>
              <a:t> (</a:t>
            </a:r>
            <a:r>
              <a:rPr lang="pt-PT" sz="14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PPP</a:t>
            </a:r>
            <a:r>
              <a:rPr lang="pt-PT" sz="1400" dirty="0">
                <a:solidFill>
                  <a:srgbClr val="222323"/>
                </a:solidFill>
                <a:latin typeface="Open Sans" panose="020B0606030504020204" pitchFamily="34" charset="0"/>
                <a:ea typeface="Open Sans" panose="020B0606030504020204" pitchFamily="34" charset="0"/>
                <a:cs typeface="Open Sans" panose="020B0606030504020204" pitchFamily="34" charset="0"/>
              </a:rPr>
              <a:t>) têm em consideração as diferenças entre os países dos diferentes níveis de preços -</a:t>
            </a:r>
            <a:br>
              <a:rPr lang="pt-PT" sz="1400" dirty="0">
                <a:solidFill>
                  <a:srgbClr val="222323"/>
                </a:solidFill>
                <a:latin typeface="Open Sans" panose="020B0606030504020204" pitchFamily="34" charset="0"/>
                <a:ea typeface="Open Sans" panose="020B0606030504020204" pitchFamily="34" charset="0"/>
                <a:cs typeface="Open Sans" panose="020B0606030504020204" pitchFamily="34" charset="0"/>
              </a:rPr>
            </a:br>
            <a:r>
              <a:rPr lang="pt-PT" sz="14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1€ não compra o mesmo em todos os países!</a:t>
            </a:r>
            <a:endParaRPr lang="pt-PT" sz="1400" dirty="0">
              <a:solidFill>
                <a:srgbClr val="222323"/>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13" name="Straight Connector 5"/>
          <p:cNvCxnSpPr>
            <a:cxnSpLocks/>
          </p:cNvCxnSpPr>
          <p:nvPr/>
        </p:nvCxnSpPr>
        <p:spPr>
          <a:xfrm>
            <a:off x="3308175" y="4668401"/>
            <a:ext cx="0" cy="1673456"/>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sp>
        <p:nvSpPr>
          <p:cNvPr id="37" name="Freeform 11"/>
          <p:cNvSpPr/>
          <p:nvPr/>
        </p:nvSpPr>
        <p:spPr>
          <a:xfrm flipH="1">
            <a:off x="9773677" y="2064643"/>
            <a:ext cx="864193" cy="319310"/>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tx1"/>
            </a:solidFill>
            <a:headEnd type="ova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latin typeface="Source Sans Pro" charset="0"/>
            </a:endParaRPr>
          </a:p>
        </p:txBody>
      </p:sp>
      <p:sp>
        <p:nvSpPr>
          <p:cNvPr id="38" name="TextBox 8"/>
          <p:cNvSpPr txBox="1"/>
          <p:nvPr/>
        </p:nvSpPr>
        <p:spPr>
          <a:xfrm>
            <a:off x="10754154" y="1695310"/>
            <a:ext cx="1236236" cy="369332"/>
          </a:xfrm>
          <a:prstGeom prst="rect">
            <a:avLst/>
          </a:prstGeom>
          <a:noFill/>
        </p:spPr>
        <p:txBody>
          <a:bodyPr wrap="none" rtlCol="0">
            <a:spAutoFit/>
          </a:bodyPr>
          <a:lstStyle/>
          <a:p>
            <a:pPr>
              <a:spcBef>
                <a:spcPts val="0"/>
              </a:spcBef>
              <a:buNone/>
            </a:pPr>
            <a:r>
              <a:rPr lang="en-US" u="none" dirty="0">
                <a:latin typeface="Open Sans" panose="020B0606030504020204" pitchFamily="34" charset="0"/>
                <a:ea typeface="Open Sans" panose="020B0606030504020204" pitchFamily="34" charset="0"/>
                <a:cs typeface="Open Sans" panose="020B0606030504020204" pitchFamily="34" charset="0"/>
              </a:rPr>
              <a:t>EU </a:t>
            </a:r>
            <a:r>
              <a:rPr lang="en-US" u="none" dirty="0">
                <a:latin typeface="Open Sans Extrabold" panose="020B0906030804020204" pitchFamily="34" charset="0"/>
                <a:ea typeface="Open Sans Extrabold" panose="020B0906030804020204" pitchFamily="34" charset="0"/>
                <a:cs typeface="Open Sans Extrabold" panose="020B0906030804020204" pitchFamily="34" charset="0"/>
              </a:rPr>
              <a:t>16,9%</a:t>
            </a:r>
            <a:endParaRPr lang="en-US"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9" name="TextBox 8"/>
          <p:cNvSpPr txBox="1"/>
          <p:nvPr/>
        </p:nvSpPr>
        <p:spPr>
          <a:xfrm>
            <a:off x="10781102" y="2045788"/>
            <a:ext cx="1229824" cy="1015663"/>
          </a:xfrm>
          <a:prstGeom prst="rect">
            <a:avLst/>
          </a:prstGeom>
          <a:noFill/>
        </p:spPr>
        <p:txBody>
          <a:bodyPr wrap="none" rtlCol="0">
            <a:spAutoFit/>
          </a:bodyPr>
          <a:lstStyle/>
          <a:p>
            <a:pPr>
              <a:spcBef>
                <a:spcPts val="0"/>
              </a:spcBef>
              <a:buNone/>
            </a:pPr>
            <a:r>
              <a:rPr lang="en-US" sz="1200" u="none" dirty="0">
                <a:latin typeface="Open Sans" panose="020B0606030504020204" pitchFamily="34" charset="0"/>
                <a:ea typeface="Open Sans" panose="020B0606030504020204" pitchFamily="34" charset="0"/>
                <a:cs typeface="Open Sans" panose="020B0606030504020204" pitchFamily="34" charset="0"/>
              </a:rPr>
              <a:t>Germany 3.4%</a:t>
            </a:r>
          </a:p>
          <a:p>
            <a:pPr>
              <a:spcBef>
                <a:spcPts val="0"/>
              </a:spcBef>
              <a:buNone/>
            </a:pPr>
            <a:r>
              <a:rPr lang="en-US" sz="1200" u="none" dirty="0">
                <a:latin typeface="Open Sans" panose="020B0606030504020204" pitchFamily="34" charset="0"/>
                <a:ea typeface="Open Sans" panose="020B0606030504020204" pitchFamily="34" charset="0"/>
                <a:cs typeface="Open Sans" panose="020B0606030504020204" pitchFamily="34" charset="0"/>
              </a:rPr>
              <a:t>UK 2.3%</a:t>
            </a:r>
          </a:p>
          <a:p>
            <a:pPr>
              <a:spcBef>
                <a:spcPts val="0"/>
              </a:spcBef>
              <a:buNone/>
            </a:pPr>
            <a:r>
              <a:rPr lang="en-US" sz="1200" u="none" dirty="0">
                <a:latin typeface="Open Sans" panose="020B0606030504020204" pitchFamily="34" charset="0"/>
                <a:ea typeface="Open Sans" panose="020B0606030504020204" pitchFamily="34" charset="0"/>
                <a:cs typeface="Open Sans" panose="020B0606030504020204" pitchFamily="34" charset="0"/>
              </a:rPr>
              <a:t>France 2.4%</a:t>
            </a:r>
          </a:p>
          <a:p>
            <a:pPr>
              <a:spcBef>
                <a:spcPts val="0"/>
              </a:spcBef>
              <a:buNone/>
            </a:pPr>
            <a:r>
              <a:rPr lang="en-US" sz="1200" u="none" dirty="0">
                <a:latin typeface="Open Sans" panose="020B0606030504020204" pitchFamily="34" charset="0"/>
                <a:ea typeface="Open Sans" panose="020B0606030504020204" pitchFamily="34" charset="0"/>
                <a:cs typeface="Open Sans" panose="020B0606030504020204" pitchFamily="34" charset="0"/>
              </a:rPr>
              <a:t>Italy 1.9%</a:t>
            </a:r>
          </a:p>
          <a:p>
            <a:pPr>
              <a:spcBef>
                <a:spcPts val="0"/>
              </a:spcBef>
            </a:pPr>
            <a:r>
              <a:rPr lang="en-US" sz="1200" dirty="0">
                <a:latin typeface="Open Sans" panose="020B0606030504020204" pitchFamily="34" charset="0"/>
                <a:ea typeface="Open Sans" panose="020B0606030504020204" pitchFamily="34" charset="0"/>
                <a:cs typeface="Open Sans" panose="020B0606030504020204" pitchFamily="34" charset="0"/>
              </a:rPr>
              <a:t>Spain 1.4%</a:t>
            </a:r>
          </a:p>
        </p:txBody>
      </p:sp>
      <p:sp>
        <p:nvSpPr>
          <p:cNvPr id="40" name="Freeform 11"/>
          <p:cNvSpPr/>
          <p:nvPr/>
        </p:nvSpPr>
        <p:spPr>
          <a:xfrm flipH="1" flipV="1">
            <a:off x="10251393" y="3747436"/>
            <a:ext cx="1043046" cy="184472"/>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tx1"/>
            </a:solidFill>
            <a:headEnd type="ova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latin typeface="Source Sans Pro" charset="0"/>
            </a:endParaRPr>
          </a:p>
        </p:txBody>
      </p:sp>
      <p:sp>
        <p:nvSpPr>
          <p:cNvPr id="41" name="TextBox 8"/>
          <p:cNvSpPr txBox="1"/>
          <p:nvPr/>
        </p:nvSpPr>
        <p:spPr>
          <a:xfrm>
            <a:off x="10781102" y="4114462"/>
            <a:ext cx="1234633" cy="369332"/>
          </a:xfrm>
          <a:prstGeom prst="rect">
            <a:avLst/>
          </a:prstGeom>
          <a:noFill/>
        </p:spPr>
        <p:txBody>
          <a:bodyPr wrap="none" rtlCol="0">
            <a:spAutoFit/>
          </a:bodyPr>
          <a:lstStyle/>
          <a:p>
            <a:pPr>
              <a:spcBef>
                <a:spcPts val="0"/>
              </a:spcBef>
              <a:buNone/>
            </a:pPr>
            <a:r>
              <a:rPr lang="en-US" u="none" dirty="0">
                <a:latin typeface="Open Sans" panose="020B0606030504020204" pitchFamily="34" charset="0"/>
                <a:ea typeface="Open Sans" panose="020B0606030504020204" pitchFamily="34" charset="0"/>
                <a:cs typeface="Open Sans" panose="020B0606030504020204" pitchFamily="34" charset="0"/>
              </a:rPr>
              <a:t>US </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16</a:t>
            </a:r>
            <a:r>
              <a:rPr lang="en-US" u="none" dirty="0">
                <a:latin typeface="Open Sans Extrabold" panose="020B0906030804020204" pitchFamily="34" charset="0"/>
                <a:ea typeface="Open Sans Extrabold" panose="020B0906030804020204" pitchFamily="34" charset="0"/>
                <a:cs typeface="Open Sans Extrabold" panose="020B0906030804020204" pitchFamily="34" charset="0"/>
              </a:rPr>
              <a:t>,3%</a:t>
            </a:r>
            <a:endParaRPr lang="en-US"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2" name="Freeform 11"/>
          <p:cNvSpPr/>
          <p:nvPr/>
        </p:nvSpPr>
        <p:spPr>
          <a:xfrm>
            <a:off x="7118430" y="2045788"/>
            <a:ext cx="1013199" cy="166583"/>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tx1"/>
            </a:solidFill>
            <a:headEnd type="ova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latin typeface="Source Sans Pro" charset="0"/>
            </a:endParaRPr>
          </a:p>
        </p:txBody>
      </p:sp>
      <p:sp>
        <p:nvSpPr>
          <p:cNvPr id="43" name="TextBox 8"/>
          <p:cNvSpPr txBox="1"/>
          <p:nvPr/>
        </p:nvSpPr>
        <p:spPr>
          <a:xfrm>
            <a:off x="4549892" y="1649520"/>
            <a:ext cx="2643031" cy="369332"/>
          </a:xfrm>
          <a:prstGeom prst="rect">
            <a:avLst/>
          </a:prstGeom>
          <a:noFill/>
        </p:spPr>
        <p:txBody>
          <a:bodyPr wrap="none" rtlCol="0">
            <a:spAutoFit/>
          </a:bodyPr>
          <a:lstStyle/>
          <a:p>
            <a:pPr>
              <a:spcBef>
                <a:spcPts val="0"/>
              </a:spcBef>
              <a:buNone/>
            </a:pPr>
            <a:r>
              <a:rPr lang="en-US" dirty="0">
                <a:latin typeface="Open Sans" panose="020B0606030504020204" pitchFamily="34" charset="0"/>
                <a:ea typeface="Open Sans" panose="020B0606030504020204" pitchFamily="34" charset="0"/>
                <a:cs typeface="Open Sans" panose="020B0606030504020204" pitchFamily="34" charset="0"/>
              </a:rPr>
              <a:t>Other Emerging </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11</a:t>
            </a:r>
            <a:r>
              <a:rPr lang="en-US" u="none" dirty="0">
                <a:latin typeface="Open Sans Extrabold" panose="020B0906030804020204" pitchFamily="34" charset="0"/>
                <a:ea typeface="Open Sans Extrabold" panose="020B0906030804020204" pitchFamily="34" charset="0"/>
                <a:cs typeface="Open Sans Extrabold" panose="020B0906030804020204" pitchFamily="34" charset="0"/>
              </a:rPr>
              <a:t>,0%</a:t>
            </a:r>
            <a:endParaRPr lang="en-US"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4" name="TextBox 8"/>
          <p:cNvSpPr txBox="1"/>
          <p:nvPr/>
        </p:nvSpPr>
        <p:spPr>
          <a:xfrm>
            <a:off x="5919818" y="2009650"/>
            <a:ext cx="1273105" cy="646331"/>
          </a:xfrm>
          <a:prstGeom prst="rect">
            <a:avLst/>
          </a:prstGeom>
          <a:noFill/>
        </p:spPr>
        <p:txBody>
          <a:bodyPr wrap="none" rtlCol="0">
            <a:spAutoFit/>
          </a:bodyPr>
          <a:lstStyle/>
          <a:p>
            <a:pPr>
              <a:spcBef>
                <a:spcPts val="0"/>
              </a:spcBef>
              <a:buNone/>
            </a:pPr>
            <a:r>
              <a:rPr lang="en-US" sz="1200" dirty="0">
                <a:latin typeface="Open Sans" panose="020B0606030504020204" pitchFamily="34" charset="0"/>
                <a:ea typeface="Open Sans" panose="020B0606030504020204" pitchFamily="34" charset="0"/>
                <a:cs typeface="Open Sans" panose="020B0606030504020204" pitchFamily="34" charset="0"/>
              </a:rPr>
              <a:t>Mexico 2.0%</a:t>
            </a:r>
          </a:p>
          <a:p>
            <a:pPr>
              <a:spcBef>
                <a:spcPts val="0"/>
              </a:spcBef>
              <a:buNone/>
            </a:pPr>
            <a:r>
              <a:rPr lang="en-US" sz="1200" dirty="0">
                <a:latin typeface="Open Sans" panose="020B0606030504020204" pitchFamily="34" charset="0"/>
                <a:ea typeface="Open Sans" panose="020B0606030504020204" pitchFamily="34" charset="0"/>
                <a:cs typeface="Open Sans" panose="020B0606030504020204" pitchFamily="34" charset="0"/>
              </a:rPr>
              <a:t>Indonesia 1.4%</a:t>
            </a:r>
          </a:p>
          <a:p>
            <a:pPr>
              <a:spcBef>
                <a:spcPts val="0"/>
              </a:spcBef>
              <a:buNone/>
            </a:pPr>
            <a:r>
              <a:rPr lang="en-US" sz="1200" dirty="0">
                <a:latin typeface="Open Sans" panose="020B0606030504020204" pitchFamily="34" charset="0"/>
                <a:ea typeface="Open Sans" panose="020B0606030504020204" pitchFamily="34" charset="0"/>
                <a:cs typeface="Open Sans" panose="020B0606030504020204" pitchFamily="34" charset="0"/>
              </a:rPr>
              <a:t>Turkey 1.2%</a:t>
            </a:r>
          </a:p>
        </p:txBody>
      </p:sp>
      <p:sp>
        <p:nvSpPr>
          <p:cNvPr id="45" name="TextBox 8"/>
          <p:cNvSpPr txBox="1"/>
          <p:nvPr/>
        </p:nvSpPr>
        <p:spPr>
          <a:xfrm>
            <a:off x="9247242" y="5515691"/>
            <a:ext cx="2678938" cy="369332"/>
          </a:xfrm>
          <a:prstGeom prst="rect">
            <a:avLst/>
          </a:prstGeom>
          <a:noFill/>
        </p:spPr>
        <p:txBody>
          <a:bodyPr wrap="none" rtlCol="0">
            <a:spAutoFit/>
          </a:bodyPr>
          <a:lstStyle/>
          <a:p>
            <a:pPr>
              <a:spcBef>
                <a:spcPts val="0"/>
              </a:spcBef>
              <a:buNone/>
            </a:pPr>
            <a:r>
              <a:rPr lang="en-US" dirty="0">
                <a:latin typeface="Open Sans" panose="020B0606030504020204" pitchFamily="34" charset="0"/>
                <a:ea typeface="Open Sans" panose="020B0606030504020204" pitchFamily="34" charset="0"/>
                <a:cs typeface="Open Sans" panose="020B0606030504020204" pitchFamily="34" charset="0"/>
              </a:rPr>
              <a:t>Other Advanced </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26</a:t>
            </a:r>
            <a:r>
              <a:rPr lang="en-US" u="none" dirty="0">
                <a:latin typeface="Open Sans Extrabold" panose="020B0906030804020204" pitchFamily="34" charset="0"/>
                <a:ea typeface="Open Sans Extrabold" panose="020B0906030804020204" pitchFamily="34" charset="0"/>
                <a:cs typeface="Open Sans Extrabold" panose="020B0906030804020204" pitchFamily="34" charset="0"/>
              </a:rPr>
              <a:t>,3%</a:t>
            </a:r>
            <a:endParaRPr lang="en-US"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6" name="TextBox 8"/>
          <p:cNvSpPr txBox="1"/>
          <p:nvPr/>
        </p:nvSpPr>
        <p:spPr>
          <a:xfrm>
            <a:off x="9392386" y="5903508"/>
            <a:ext cx="2678938" cy="830997"/>
          </a:xfrm>
          <a:prstGeom prst="rect">
            <a:avLst/>
          </a:prstGeom>
          <a:noFill/>
        </p:spPr>
        <p:txBody>
          <a:bodyPr wrap="square" numCol="2" rtlCol="0">
            <a:spAutoFit/>
          </a:bodyPr>
          <a:lstStyle/>
          <a:p>
            <a:pPr>
              <a:spcBef>
                <a:spcPts val="0"/>
              </a:spcBef>
              <a:buNone/>
            </a:pPr>
            <a:r>
              <a:rPr lang="en-US" sz="1200" dirty="0">
                <a:latin typeface="Open Sans" panose="020B0606030504020204" pitchFamily="34" charset="0"/>
                <a:ea typeface="Open Sans" panose="020B0606030504020204" pitchFamily="34" charset="0"/>
                <a:cs typeface="Open Sans" panose="020B0606030504020204" pitchFamily="34" charset="0"/>
              </a:rPr>
              <a:t>Japan 4.5%</a:t>
            </a:r>
          </a:p>
          <a:p>
            <a:pPr>
              <a:spcBef>
                <a:spcPts val="0"/>
              </a:spcBef>
              <a:buNone/>
            </a:pPr>
            <a:r>
              <a:rPr lang="en-US" sz="1200" dirty="0">
                <a:latin typeface="Open Sans" panose="020B0606030504020204" pitchFamily="34" charset="0"/>
                <a:ea typeface="Open Sans" panose="020B0606030504020204" pitchFamily="34" charset="0"/>
                <a:cs typeface="Open Sans" panose="020B0606030504020204" pitchFamily="34" charset="0"/>
              </a:rPr>
              <a:t>Korea 1.7%</a:t>
            </a:r>
          </a:p>
          <a:p>
            <a:pPr>
              <a:spcBef>
                <a:spcPts val="0"/>
              </a:spcBef>
              <a:buNone/>
            </a:pPr>
            <a:endParaRPr lang="en-US" sz="1200" dirty="0">
              <a:latin typeface="Open Sans" panose="020B0606030504020204" pitchFamily="34" charset="0"/>
              <a:ea typeface="Open Sans" panose="020B0606030504020204" pitchFamily="34" charset="0"/>
              <a:cs typeface="Open Sans" panose="020B0606030504020204" pitchFamily="34" charset="0"/>
            </a:endParaRPr>
          </a:p>
          <a:p>
            <a:pPr>
              <a:spcBef>
                <a:spcPts val="0"/>
              </a:spcBef>
              <a:buNone/>
            </a:pPr>
            <a:endParaRPr lang="en-US" sz="1200" dirty="0">
              <a:latin typeface="Open Sans" panose="020B0606030504020204" pitchFamily="34" charset="0"/>
              <a:ea typeface="Open Sans" panose="020B0606030504020204" pitchFamily="34" charset="0"/>
              <a:cs typeface="Open Sans" panose="020B0606030504020204" pitchFamily="34" charset="0"/>
            </a:endParaRPr>
          </a:p>
          <a:p>
            <a:pPr>
              <a:spcBef>
                <a:spcPts val="0"/>
              </a:spcBef>
              <a:buNone/>
            </a:pPr>
            <a:r>
              <a:rPr lang="en-US" sz="1200" dirty="0">
                <a:latin typeface="Open Sans" panose="020B0606030504020204" pitchFamily="34" charset="0"/>
                <a:ea typeface="Open Sans" panose="020B0606030504020204" pitchFamily="34" charset="0"/>
                <a:cs typeface="Open Sans" panose="020B0606030504020204" pitchFamily="34" charset="0"/>
              </a:rPr>
              <a:t>Canada 1.5%</a:t>
            </a:r>
          </a:p>
          <a:p>
            <a:pPr>
              <a:spcBef>
                <a:spcPts val="0"/>
              </a:spcBef>
              <a:buNone/>
            </a:pPr>
            <a:r>
              <a:rPr lang="en-US" sz="1200" dirty="0">
                <a:latin typeface="Open Sans" panose="020B0606030504020204" pitchFamily="34" charset="0"/>
                <a:ea typeface="Open Sans" panose="020B0606030504020204" pitchFamily="34" charset="0"/>
                <a:cs typeface="Open Sans" panose="020B0606030504020204" pitchFamily="34" charset="0"/>
              </a:rPr>
              <a:t>Australia 1.0%</a:t>
            </a:r>
          </a:p>
        </p:txBody>
      </p:sp>
      <p:sp>
        <p:nvSpPr>
          <p:cNvPr id="47" name="Freeform 11"/>
          <p:cNvSpPr/>
          <p:nvPr/>
        </p:nvSpPr>
        <p:spPr>
          <a:xfrm rot="18722653">
            <a:off x="9751378" y="4895288"/>
            <a:ext cx="720915" cy="909036"/>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tx1"/>
            </a:solidFill>
            <a:headEnd type="ova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latin typeface="Source Sans Pro" charset="0"/>
            </a:endParaRPr>
          </a:p>
        </p:txBody>
      </p:sp>
      <p:sp>
        <p:nvSpPr>
          <p:cNvPr id="48" name="Freeform 11"/>
          <p:cNvSpPr/>
          <p:nvPr/>
        </p:nvSpPr>
        <p:spPr>
          <a:xfrm rot="10800000" flipV="1">
            <a:off x="7142379" y="4483795"/>
            <a:ext cx="166657" cy="961794"/>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tx1"/>
            </a:solidFill>
            <a:headEnd type="ova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latin typeface="Source Sans Pro" charset="0"/>
            </a:endParaRPr>
          </a:p>
        </p:txBody>
      </p:sp>
      <p:sp>
        <p:nvSpPr>
          <p:cNvPr id="49" name="TextBox 8"/>
          <p:cNvSpPr txBox="1"/>
          <p:nvPr/>
        </p:nvSpPr>
        <p:spPr>
          <a:xfrm>
            <a:off x="6720390" y="5580026"/>
            <a:ext cx="1553630" cy="369332"/>
          </a:xfrm>
          <a:prstGeom prst="rect">
            <a:avLst/>
          </a:prstGeom>
          <a:noFill/>
        </p:spPr>
        <p:txBody>
          <a:bodyPr wrap="none" rtlCol="0">
            <a:spAutoFit/>
          </a:bodyPr>
          <a:lstStyle/>
          <a:p>
            <a:pPr>
              <a:spcBef>
                <a:spcPts val="0"/>
              </a:spcBef>
              <a:buNone/>
            </a:pPr>
            <a:r>
              <a:rPr lang="en-US" dirty="0">
                <a:latin typeface="Open Sans" panose="020B0606030504020204" pitchFamily="34" charset="0"/>
                <a:ea typeface="Open Sans" panose="020B0606030504020204" pitchFamily="34" charset="0"/>
                <a:cs typeface="Open Sans" panose="020B0606030504020204" pitchFamily="34" charset="0"/>
              </a:rPr>
              <a:t>China</a:t>
            </a:r>
            <a:r>
              <a:rPr lang="en-US" u="none" dirty="0">
                <a:latin typeface="Open Sans" panose="020B0606030504020204" pitchFamily="34" charset="0"/>
                <a:ea typeface="Open Sans" panose="020B0606030504020204" pitchFamily="34" charset="0"/>
                <a:cs typeface="Open Sans" panose="020B0606030504020204" pitchFamily="34" charset="0"/>
              </a:rPr>
              <a:t> </a:t>
            </a:r>
            <a:r>
              <a:rPr lang="en-US" dirty="0">
                <a:latin typeface="Open Sans Extrabold" panose="020B0906030804020204" pitchFamily="34" charset="0"/>
                <a:ea typeface="Open Sans Extrabold" panose="020B0906030804020204" pitchFamily="34" charset="0"/>
                <a:cs typeface="Open Sans Extrabold" panose="020B0906030804020204" pitchFamily="34" charset="0"/>
              </a:rPr>
              <a:t>16</a:t>
            </a:r>
            <a:r>
              <a:rPr lang="en-US" u="none" dirty="0">
                <a:latin typeface="Open Sans Extrabold" panose="020B0906030804020204" pitchFamily="34" charset="0"/>
                <a:ea typeface="Open Sans Extrabold" panose="020B0906030804020204" pitchFamily="34" charset="0"/>
                <a:cs typeface="Open Sans Extrabold" panose="020B0906030804020204" pitchFamily="34" charset="0"/>
              </a:rPr>
              <a:t>,5%</a:t>
            </a:r>
            <a:endParaRPr lang="en-US"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aphicFrame>
        <p:nvGraphicFramePr>
          <p:cNvPr id="36" name="Chart Placeholder 18"/>
          <p:cNvGraphicFramePr>
            <a:graphicFrameLocks/>
          </p:cNvGraphicFramePr>
          <p:nvPr/>
        </p:nvGraphicFramePr>
        <p:xfrm>
          <a:off x="6250531" y="1573010"/>
          <a:ext cx="5029200" cy="4522787"/>
        </p:xfrm>
        <a:graphic>
          <a:graphicData uri="http://schemas.openxmlformats.org/drawingml/2006/chart">
            <c:chart xmlns:c="http://schemas.openxmlformats.org/drawingml/2006/chart" xmlns:r="http://schemas.openxmlformats.org/officeDocument/2006/relationships" r:id="rId3"/>
          </a:graphicData>
        </a:graphic>
      </p:graphicFrame>
      <p:sp>
        <p:nvSpPr>
          <p:cNvPr id="50" name="TextBox 8"/>
          <p:cNvSpPr txBox="1"/>
          <p:nvPr/>
        </p:nvSpPr>
        <p:spPr>
          <a:xfrm>
            <a:off x="6325735" y="3255515"/>
            <a:ext cx="1295547" cy="369332"/>
          </a:xfrm>
          <a:prstGeom prst="rect">
            <a:avLst/>
          </a:prstGeom>
          <a:noFill/>
        </p:spPr>
        <p:txBody>
          <a:bodyPr wrap="none" rtlCol="0">
            <a:spAutoFit/>
          </a:bodyPr>
          <a:lstStyle/>
          <a:p>
            <a:pPr>
              <a:spcBef>
                <a:spcPts val="0"/>
              </a:spcBef>
              <a:buNone/>
            </a:pPr>
            <a:r>
              <a:rPr lang="en-US" u="none" dirty="0">
                <a:latin typeface="Open Sans" panose="020B0606030504020204" pitchFamily="34" charset="0"/>
                <a:ea typeface="Open Sans" panose="020B0606030504020204" pitchFamily="34" charset="0"/>
                <a:cs typeface="Open Sans" panose="020B0606030504020204" pitchFamily="34" charset="0"/>
              </a:rPr>
              <a:t>BRI </a:t>
            </a:r>
            <a:r>
              <a:rPr lang="en-US" u="none" dirty="0">
                <a:latin typeface="Open Sans Extrabold" panose="020B0906030804020204" pitchFamily="34" charset="0"/>
                <a:ea typeface="Open Sans Extrabold" panose="020B0906030804020204" pitchFamily="34" charset="0"/>
                <a:cs typeface="Open Sans Extrabold" panose="020B0906030804020204" pitchFamily="34" charset="0"/>
              </a:rPr>
              <a:t>13,0%</a:t>
            </a:r>
            <a:endParaRPr lang="en-US"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51" name="Marcador de Posição da Imagem 29"/>
          <p:cNvPicPr>
            <a:picLocks noGrp="1" noChangeAspect="1"/>
          </p:cNvPicPr>
          <p:nvPr>
            <p:ph type="pic" sz="quarter" idx="11"/>
          </p:nvPr>
        </p:nvPicPr>
        <p:blipFill rotWithShape="1">
          <a:blip r:embed="rId4" cstate="print">
            <a:extLst>
              <a:ext uri="{28A0092B-C50C-407E-A947-70E740481C1C}">
                <a14:useLocalDpi xmlns:a14="http://schemas.microsoft.com/office/drawing/2010/main" val="0"/>
              </a:ext>
            </a:extLst>
          </a:blip>
          <a:srcRect l="41635" r="32147" b="1944"/>
          <a:stretch/>
        </p:blipFill>
        <p:spPr>
          <a:xfrm>
            <a:off x="0" y="0"/>
            <a:ext cx="2750457" cy="6858000"/>
          </a:xfrm>
        </p:spPr>
      </p:pic>
      <p:grpSp>
        <p:nvGrpSpPr>
          <p:cNvPr id="52" name="Group 51">
            <a:extLst>
              <a:ext uri="{FF2B5EF4-FFF2-40B4-BE49-F238E27FC236}">
                <a16:creationId xmlns:a16="http://schemas.microsoft.com/office/drawing/2014/main" id="{E458E6B2-888A-482A-BE35-D9DD6EA7109E}"/>
              </a:ext>
            </a:extLst>
          </p:cNvPr>
          <p:cNvGrpSpPr/>
          <p:nvPr/>
        </p:nvGrpSpPr>
        <p:grpSpPr>
          <a:xfrm>
            <a:off x="-61458" y="6654881"/>
            <a:ext cx="12253458" cy="255089"/>
            <a:chOff x="-61458" y="6654881"/>
            <a:chExt cx="12253458" cy="255089"/>
          </a:xfrm>
        </p:grpSpPr>
        <p:grpSp>
          <p:nvGrpSpPr>
            <p:cNvPr id="53" name="Group 52">
              <a:extLst>
                <a:ext uri="{FF2B5EF4-FFF2-40B4-BE49-F238E27FC236}">
                  <a16:creationId xmlns:a16="http://schemas.microsoft.com/office/drawing/2014/main" id="{04CD3A61-CAA4-4567-B312-F481C99A8AE6}"/>
                </a:ext>
              </a:extLst>
            </p:cNvPr>
            <p:cNvGrpSpPr/>
            <p:nvPr/>
          </p:nvGrpSpPr>
          <p:grpSpPr>
            <a:xfrm>
              <a:off x="-61458" y="6654881"/>
              <a:ext cx="2873373" cy="255089"/>
              <a:chOff x="80782" y="6460265"/>
              <a:chExt cx="2873373" cy="255089"/>
            </a:xfrm>
          </p:grpSpPr>
          <p:sp>
            <p:nvSpPr>
              <p:cNvPr id="55" name="Прямоугольник 2">
                <a:extLst>
                  <a:ext uri="{FF2B5EF4-FFF2-40B4-BE49-F238E27FC236}">
                    <a16:creationId xmlns:a16="http://schemas.microsoft.com/office/drawing/2014/main" id="{83EAA5B1-0BC0-4C32-AD2D-3BE5C5FA22B2}"/>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56" name="Прямоугольник 2">
                <a:extLst>
                  <a:ext uri="{FF2B5EF4-FFF2-40B4-BE49-F238E27FC236}">
                    <a16:creationId xmlns:a16="http://schemas.microsoft.com/office/drawing/2014/main" id="{3BD407D7-3274-421C-9E6B-805464594B66}"/>
                  </a:ext>
                </a:extLst>
              </p:cNvPr>
              <p:cNvSpPr/>
              <p:nvPr/>
            </p:nvSpPr>
            <p:spPr>
              <a:xfrm>
                <a:off x="283230" y="6484522"/>
                <a:ext cx="267092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54" name="TextBox 8">
              <a:extLst>
                <a:ext uri="{FF2B5EF4-FFF2-40B4-BE49-F238E27FC236}">
                  <a16:creationId xmlns:a16="http://schemas.microsoft.com/office/drawing/2014/main" id="{17157DAB-6D2E-48F3-9D85-F4CC79F603A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33" name="Picture 32" descr="A picture containing drawing&#10;&#10;Description automatically generated">
            <a:extLst>
              <a:ext uri="{FF2B5EF4-FFF2-40B4-BE49-F238E27FC236}">
                <a16:creationId xmlns:a16="http://schemas.microsoft.com/office/drawing/2014/main" id="{0619EC68-978B-4289-98B2-96A87C62F78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Tree>
    <p:extLst>
      <p:ext uri="{BB962C8B-B14F-4D97-AF65-F5344CB8AC3E}">
        <p14:creationId xmlns:p14="http://schemas.microsoft.com/office/powerpoint/2010/main" val="327080428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Marcador de Posição da Imagem 29"/>
          <p:cNvPicPr>
            <a:picLocks noGrp="1" noChangeAspect="1"/>
          </p:cNvPicPr>
          <p:nvPr>
            <p:ph type="pic" sz="quarter" idx="11"/>
          </p:nvPr>
        </p:nvPicPr>
        <p:blipFill rotWithShape="1">
          <a:blip r:embed="rId3" cstate="print">
            <a:extLst>
              <a:ext uri="{28A0092B-C50C-407E-A947-70E740481C1C}">
                <a14:useLocalDpi xmlns:a14="http://schemas.microsoft.com/office/drawing/2010/main" val="0"/>
              </a:ext>
            </a:extLst>
          </a:blip>
          <a:srcRect l="41635" r="32147" b="1944"/>
          <a:stretch/>
        </p:blipFill>
        <p:spPr>
          <a:xfrm>
            <a:off x="0" y="0"/>
            <a:ext cx="2750457" cy="6858000"/>
          </a:xfrm>
        </p:spPr>
      </p:pic>
      <p:sp>
        <p:nvSpPr>
          <p:cNvPr id="2" name="Slide Number Placeholder 1"/>
          <p:cNvSpPr>
            <a:spLocks noGrp="1"/>
          </p:cNvSpPr>
          <p:nvPr>
            <p:ph type="sldNum" sz="quarter" idx="4294967295"/>
          </p:nvPr>
        </p:nvSpPr>
        <p:spPr/>
        <p:txBody>
          <a:bodyPr/>
          <a:lstStyle/>
          <a:p>
            <a:r>
              <a:rPr lang="en-US" dirty="0"/>
              <a:t> </a:t>
            </a:r>
          </a:p>
        </p:txBody>
      </p:sp>
      <p:sp>
        <p:nvSpPr>
          <p:cNvPr id="20" name="TextBox 11"/>
          <p:cNvSpPr txBox="1"/>
          <p:nvPr/>
        </p:nvSpPr>
        <p:spPr>
          <a:xfrm>
            <a:off x="2940256" y="2581602"/>
            <a:ext cx="3507749" cy="1887696"/>
          </a:xfrm>
          <a:prstGeom prst="rect">
            <a:avLst/>
          </a:prstGeom>
          <a:noFill/>
        </p:spPr>
        <p:txBody>
          <a:bodyPr wrap="square" lIns="0" rIns="0" rtlCol="0">
            <a:spAutoFit/>
          </a:bodyPr>
          <a:lstStyle/>
          <a:p>
            <a:pPr>
              <a:lnSpc>
                <a:spcPts val="3500"/>
              </a:lnSpc>
            </a:pP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PIB:</a:t>
            </a:r>
          </a:p>
          <a:p>
            <a:pPr>
              <a:lnSpc>
                <a:spcPts val="3500"/>
              </a:lnSpc>
            </a:pP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Medida</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de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Bem-Estar</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num</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país</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a:t>
            </a:r>
          </a:p>
        </p:txBody>
      </p:sp>
      <p:graphicFrame>
        <p:nvGraphicFramePr>
          <p:cNvPr id="14" name="Object 2"/>
          <p:cNvGraphicFramePr>
            <a:graphicFrameLocks noChangeAspect="1"/>
          </p:cNvGraphicFramePr>
          <p:nvPr/>
        </p:nvGraphicFramePr>
        <p:xfrm>
          <a:off x="5775766" y="868680"/>
          <a:ext cx="5943793" cy="4988110"/>
        </p:xfrm>
        <a:graphic>
          <a:graphicData uri="http://schemas.openxmlformats.org/drawingml/2006/chart">
            <c:chart xmlns:c="http://schemas.openxmlformats.org/drawingml/2006/chart" xmlns:r="http://schemas.openxmlformats.org/officeDocument/2006/relationships" r:id="rId4"/>
          </a:graphicData>
        </a:graphic>
      </p:graphicFrame>
      <p:sp>
        <p:nvSpPr>
          <p:cNvPr id="15" name="TextBox 19"/>
          <p:cNvSpPr txBox="1"/>
          <p:nvPr/>
        </p:nvSpPr>
        <p:spPr>
          <a:xfrm>
            <a:off x="7712300" y="868680"/>
            <a:ext cx="4007260" cy="892552"/>
          </a:xfrm>
          <a:prstGeom prst="rect">
            <a:avLst/>
          </a:prstGeom>
          <a:solidFill>
            <a:srgbClr val="FFFFFF"/>
          </a:solidFill>
        </p:spPr>
        <p:txBody>
          <a:bodyPr wrap="square" lIns="0" rtlCol="0">
            <a:spAutoFit/>
          </a:bodyPr>
          <a:lstStyle/>
          <a:p>
            <a:pPr algn="ctr"/>
            <a:r>
              <a:rPr lang="pt-PT" sz="24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PIB per Capita (USD, PPP)</a:t>
            </a:r>
          </a:p>
          <a:p>
            <a:pPr algn="ctr"/>
            <a:r>
              <a:rPr lang="pt-PT" dirty="0">
                <a:solidFill>
                  <a:srgbClr val="FF3300"/>
                </a:solidFill>
                <a:latin typeface="Open Sans Extrabold" panose="020B0906030804020204" pitchFamily="34" charset="0"/>
                <a:ea typeface="Open Sans Extrabold" panose="020B0906030804020204" pitchFamily="34" charset="0"/>
                <a:cs typeface="Open Sans Extrabold" panose="020B0906030804020204" pitchFamily="34" charset="0"/>
              </a:rPr>
              <a:t>PIB = População * PIB per Capita</a:t>
            </a:r>
          </a:p>
          <a:p>
            <a:pPr algn="ctr"/>
            <a:r>
              <a:rPr lang="en-US" sz="1000"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Fonte: FMI (2014)</a:t>
            </a:r>
          </a:p>
        </p:txBody>
      </p:sp>
      <p:grpSp>
        <p:nvGrpSpPr>
          <p:cNvPr id="19" name="Group 18">
            <a:extLst>
              <a:ext uri="{FF2B5EF4-FFF2-40B4-BE49-F238E27FC236}">
                <a16:creationId xmlns:a16="http://schemas.microsoft.com/office/drawing/2014/main" id="{DD77697F-44FF-402C-9C8D-6FBA8C00C913}"/>
              </a:ext>
            </a:extLst>
          </p:cNvPr>
          <p:cNvGrpSpPr/>
          <p:nvPr/>
        </p:nvGrpSpPr>
        <p:grpSpPr>
          <a:xfrm>
            <a:off x="-61458" y="6654881"/>
            <a:ext cx="12253458" cy="255089"/>
            <a:chOff x="-61458" y="6654881"/>
            <a:chExt cx="12253458" cy="255089"/>
          </a:xfrm>
        </p:grpSpPr>
        <p:grpSp>
          <p:nvGrpSpPr>
            <p:cNvPr id="22" name="Group 21">
              <a:extLst>
                <a:ext uri="{FF2B5EF4-FFF2-40B4-BE49-F238E27FC236}">
                  <a16:creationId xmlns:a16="http://schemas.microsoft.com/office/drawing/2014/main" id="{32E01AF1-016C-41C8-AD03-D61B9659F413}"/>
                </a:ext>
              </a:extLst>
            </p:cNvPr>
            <p:cNvGrpSpPr/>
            <p:nvPr/>
          </p:nvGrpSpPr>
          <p:grpSpPr>
            <a:xfrm>
              <a:off x="-61458" y="6654881"/>
              <a:ext cx="2514037" cy="255089"/>
              <a:chOff x="80782" y="6460265"/>
              <a:chExt cx="2514037" cy="255089"/>
            </a:xfrm>
          </p:grpSpPr>
          <p:sp>
            <p:nvSpPr>
              <p:cNvPr id="24" name="Прямоугольник 2">
                <a:extLst>
                  <a:ext uri="{FF2B5EF4-FFF2-40B4-BE49-F238E27FC236}">
                    <a16:creationId xmlns:a16="http://schemas.microsoft.com/office/drawing/2014/main" id="{DEB7CB84-36F5-46A3-B164-92605C394AB4}"/>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11</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5" name="Прямоугольник 2">
                <a:extLst>
                  <a:ext uri="{FF2B5EF4-FFF2-40B4-BE49-F238E27FC236}">
                    <a16:creationId xmlns:a16="http://schemas.microsoft.com/office/drawing/2014/main" id="{3378183D-0A30-4511-B702-F50468093481}"/>
                  </a:ext>
                </a:extLst>
              </p:cNvPr>
              <p:cNvSpPr/>
              <p:nvPr/>
            </p:nvSpPr>
            <p:spPr>
              <a:xfrm>
                <a:off x="283230" y="6484522"/>
                <a:ext cx="231158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3" name="TextBox 8">
              <a:extLst>
                <a:ext uri="{FF2B5EF4-FFF2-40B4-BE49-F238E27FC236}">
                  <a16:creationId xmlns:a16="http://schemas.microsoft.com/office/drawing/2014/main" id="{7921EFE7-BD9F-4F07-9E24-B04BBD6A53F2}"/>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7" name="Picture 16" descr="A picture containing drawing&#10;&#10;Description automatically generated">
            <a:extLst>
              <a:ext uri="{FF2B5EF4-FFF2-40B4-BE49-F238E27FC236}">
                <a16:creationId xmlns:a16="http://schemas.microsoft.com/office/drawing/2014/main" id="{DEF4D20F-4B96-4094-9BD7-F211EECD9D3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Tree>
    <p:extLst>
      <p:ext uri="{BB962C8B-B14F-4D97-AF65-F5344CB8AC3E}">
        <p14:creationId xmlns:p14="http://schemas.microsoft.com/office/powerpoint/2010/main" val="123163108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4294967295"/>
          </p:nvPr>
        </p:nvSpPr>
        <p:spPr/>
        <p:txBody>
          <a:bodyPr/>
          <a:lstStyle/>
          <a:p>
            <a:fld id="{D8D877B3-D348-4611-9BDB-C5374591D951}" type="slidenum">
              <a:rPr lang="en-US" smtClean="0"/>
              <a:pPr/>
              <a:t>12</a:t>
            </a:fld>
            <a:endParaRPr lang="en-US" dirty="0"/>
          </a:p>
        </p:txBody>
      </p:sp>
      <p:sp>
        <p:nvSpPr>
          <p:cNvPr id="10" name="TextBox 9"/>
          <p:cNvSpPr txBox="1"/>
          <p:nvPr/>
        </p:nvSpPr>
        <p:spPr>
          <a:xfrm>
            <a:off x="7343559" y="1492625"/>
            <a:ext cx="4109664" cy="553998"/>
          </a:xfrm>
          <a:prstGeom prst="rect">
            <a:avLst/>
          </a:prstGeom>
          <a:noFill/>
        </p:spPr>
        <p:txBody>
          <a:bodyPr wrap="square" lIns="0" tIns="0" rIns="0" bIns="0" rtlCol="0">
            <a:spAutoFit/>
          </a:bodyPr>
          <a:lstStyle/>
          <a:p>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Não</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tem</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em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atenção</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as </a:t>
            </a:r>
            <a:r>
              <a:rPr lang="en-US"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mudanças</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na</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Distribuição</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de </a:t>
            </a:r>
            <a:r>
              <a:rPr lang="en-US"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Rendimento</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2" name="TextBox 11"/>
          <p:cNvSpPr txBox="1"/>
          <p:nvPr/>
        </p:nvSpPr>
        <p:spPr>
          <a:xfrm>
            <a:off x="7343559" y="2267877"/>
            <a:ext cx="4391240" cy="276999"/>
          </a:xfrm>
          <a:prstGeom prst="rect">
            <a:avLst/>
          </a:prstGeom>
          <a:noFill/>
        </p:spPr>
        <p:txBody>
          <a:bodyPr wrap="square" lIns="0" tIns="0" rIns="0" bIns="0" rtlCol="0">
            <a:spAutoFit/>
          </a:bodyPr>
          <a:lstStyle/>
          <a:p>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Não</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atribui</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valor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ao</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lazer</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4" name="TextBox 13"/>
          <p:cNvSpPr txBox="1"/>
          <p:nvPr/>
        </p:nvSpPr>
        <p:spPr>
          <a:xfrm>
            <a:off x="7343559" y="4870632"/>
            <a:ext cx="4497341" cy="830997"/>
          </a:xfrm>
          <a:prstGeom prst="rect">
            <a:avLst/>
          </a:prstGeom>
          <a:noFill/>
        </p:spPr>
        <p:txBody>
          <a:bodyPr wrap="square" lIns="0" tIns="0" rIns="0" bIns="0" rtlCol="0">
            <a:spAutoFit/>
          </a:bodyPr>
          <a:lstStyle/>
          <a:p>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Qualidade</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Ambiental</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Justiça</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Liberdades</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Individuais</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e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Coletivas</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não</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estão</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diretamente</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incluídas</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a:t>
            </a:r>
          </a:p>
        </p:txBody>
      </p:sp>
      <p:cxnSp>
        <p:nvCxnSpPr>
          <p:cNvPr id="18" name="Straight Connector 17"/>
          <p:cNvCxnSpPr/>
          <p:nvPr/>
        </p:nvCxnSpPr>
        <p:spPr>
          <a:xfrm>
            <a:off x="7086600" y="1492625"/>
            <a:ext cx="0" cy="4200603"/>
          </a:xfrm>
          <a:prstGeom prst="line">
            <a:avLst/>
          </a:prstGeom>
          <a:ln w="6350">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pic>
        <p:nvPicPr>
          <p:cNvPr id="30" name="Marcador de Posição da Imagem 29"/>
          <p:cNvPicPr>
            <a:picLocks noGrp="1" noChangeAspect="1"/>
          </p:cNvPicPr>
          <p:nvPr>
            <p:ph type="pic" sz="quarter" idx="11"/>
          </p:nvPr>
        </p:nvPicPr>
        <p:blipFill rotWithShape="1">
          <a:blip r:embed="rId3" cstate="print">
            <a:extLst>
              <a:ext uri="{28A0092B-C50C-407E-A947-70E740481C1C}">
                <a14:useLocalDpi xmlns:a14="http://schemas.microsoft.com/office/drawing/2010/main" val="0"/>
              </a:ext>
            </a:extLst>
          </a:blip>
          <a:srcRect l="41635" r="32147" b="1944"/>
          <a:stretch/>
        </p:blipFill>
        <p:spPr>
          <a:xfrm>
            <a:off x="0" y="0"/>
            <a:ext cx="2750457" cy="6858000"/>
          </a:xfrm>
        </p:spPr>
      </p:pic>
      <p:sp>
        <p:nvSpPr>
          <p:cNvPr id="20" name="TextBox 11"/>
          <p:cNvSpPr txBox="1"/>
          <p:nvPr/>
        </p:nvSpPr>
        <p:spPr>
          <a:xfrm>
            <a:off x="3243570" y="2603904"/>
            <a:ext cx="3507749" cy="1887696"/>
          </a:xfrm>
          <a:prstGeom prst="rect">
            <a:avLst/>
          </a:prstGeom>
          <a:noFill/>
        </p:spPr>
        <p:txBody>
          <a:bodyPr wrap="square" lIns="0" rIns="0" rtlCol="0">
            <a:spAutoFit/>
          </a:bodyPr>
          <a:lstStyle/>
          <a:p>
            <a:pPr>
              <a:lnSpc>
                <a:spcPts val="3500"/>
              </a:lnSpc>
            </a:pP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PIB:</a:t>
            </a:r>
          </a:p>
          <a:p>
            <a:pPr>
              <a:lnSpc>
                <a:spcPts val="3500"/>
              </a:lnSpc>
            </a:pP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Medida</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de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Bem-Estar</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num</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país</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a:t>
            </a:r>
          </a:p>
        </p:txBody>
      </p:sp>
      <p:sp>
        <p:nvSpPr>
          <p:cNvPr id="21" name="TextBox 9"/>
          <p:cNvSpPr txBox="1"/>
          <p:nvPr/>
        </p:nvSpPr>
        <p:spPr>
          <a:xfrm>
            <a:off x="7343559" y="2766130"/>
            <a:ext cx="4109664" cy="1107996"/>
          </a:xfrm>
          <a:prstGeom prst="rect">
            <a:avLst/>
          </a:prstGeom>
          <a:noFill/>
        </p:spPr>
        <p:txBody>
          <a:bodyPr wrap="square" lIns="0" tIns="0" rIns="0" bIns="0" rtlCol="0">
            <a:spAutoFit/>
          </a:bodyPr>
          <a:lstStyle/>
          <a:p>
            <a:r>
              <a:rPr lang="pt-PT" dirty="0">
                <a:solidFill>
                  <a:srgbClr val="1D1D1D"/>
                </a:solidFill>
                <a:latin typeface="Open Sans" panose="020B0606030504020204" pitchFamily="34" charset="0"/>
                <a:ea typeface="Open Sans" panose="020B0606030504020204" pitchFamily="34" charset="0"/>
                <a:cs typeface="Open Sans" panose="020B0606030504020204" pitchFamily="34" charset="0"/>
              </a:rPr>
              <a:t>- Bens produzidos fora do mercado (com exceção dos bens públicos) são excluídos: </a:t>
            </a:r>
            <a:r>
              <a:rPr lang="pt-PT"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produção doméstica, economia paralela</a:t>
            </a:r>
            <a:r>
              <a:rPr lang="pt-PT" dirty="0">
                <a:solidFill>
                  <a:srgbClr val="1D1D1D"/>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2" name="TextBox 11"/>
          <p:cNvSpPr txBox="1"/>
          <p:nvPr/>
        </p:nvSpPr>
        <p:spPr>
          <a:xfrm>
            <a:off x="7343559" y="4095380"/>
            <a:ext cx="4109664" cy="553998"/>
          </a:xfrm>
          <a:prstGeom prst="rect">
            <a:avLst/>
          </a:prstGeom>
          <a:noFill/>
        </p:spPr>
        <p:txBody>
          <a:bodyPr wrap="square" lIns="0" tIns="0" rIns="0" bIns="0" rtlCol="0">
            <a:spAutoFit/>
          </a:bodyPr>
          <a:lstStyle/>
          <a:p>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Mudanças</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de </a:t>
            </a:r>
            <a:r>
              <a:rPr lang="en-US"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Qualidade</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dos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Bens</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são</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ignoradas</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a:t>
            </a:r>
          </a:p>
        </p:txBody>
      </p:sp>
      <p:grpSp>
        <p:nvGrpSpPr>
          <p:cNvPr id="25" name="Group 24">
            <a:extLst>
              <a:ext uri="{FF2B5EF4-FFF2-40B4-BE49-F238E27FC236}">
                <a16:creationId xmlns:a16="http://schemas.microsoft.com/office/drawing/2014/main" id="{B901C42F-508F-4E59-B5A3-D1528FEB126D}"/>
              </a:ext>
            </a:extLst>
          </p:cNvPr>
          <p:cNvGrpSpPr/>
          <p:nvPr/>
        </p:nvGrpSpPr>
        <p:grpSpPr>
          <a:xfrm>
            <a:off x="-61458" y="6654881"/>
            <a:ext cx="12253458" cy="255089"/>
            <a:chOff x="-61458" y="6654881"/>
            <a:chExt cx="12253458" cy="255089"/>
          </a:xfrm>
        </p:grpSpPr>
        <p:grpSp>
          <p:nvGrpSpPr>
            <p:cNvPr id="27" name="Group 26">
              <a:extLst>
                <a:ext uri="{FF2B5EF4-FFF2-40B4-BE49-F238E27FC236}">
                  <a16:creationId xmlns:a16="http://schemas.microsoft.com/office/drawing/2014/main" id="{B83D517B-E01C-463A-B6BB-C8C3D0D23CEF}"/>
                </a:ext>
              </a:extLst>
            </p:cNvPr>
            <p:cNvGrpSpPr/>
            <p:nvPr/>
          </p:nvGrpSpPr>
          <p:grpSpPr>
            <a:xfrm>
              <a:off x="-61458" y="6654881"/>
              <a:ext cx="2873373" cy="255089"/>
              <a:chOff x="80782" y="6460265"/>
              <a:chExt cx="2873373" cy="255089"/>
            </a:xfrm>
          </p:grpSpPr>
          <p:sp>
            <p:nvSpPr>
              <p:cNvPr id="31" name="Прямоугольник 2">
                <a:extLst>
                  <a:ext uri="{FF2B5EF4-FFF2-40B4-BE49-F238E27FC236}">
                    <a16:creationId xmlns:a16="http://schemas.microsoft.com/office/drawing/2014/main" id="{422AA454-A63F-41D3-BD14-9ACCBFEA646C}"/>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32" name="Прямоугольник 2">
                <a:extLst>
                  <a:ext uri="{FF2B5EF4-FFF2-40B4-BE49-F238E27FC236}">
                    <a16:creationId xmlns:a16="http://schemas.microsoft.com/office/drawing/2014/main" id="{980140B8-DAEC-4FB3-82BD-CAC81A950673}"/>
                  </a:ext>
                </a:extLst>
              </p:cNvPr>
              <p:cNvSpPr/>
              <p:nvPr/>
            </p:nvSpPr>
            <p:spPr>
              <a:xfrm>
                <a:off x="283230" y="6484522"/>
                <a:ext cx="267092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9" name="TextBox 8">
              <a:extLst>
                <a:ext uri="{FF2B5EF4-FFF2-40B4-BE49-F238E27FC236}">
                  <a16:creationId xmlns:a16="http://schemas.microsoft.com/office/drawing/2014/main" id="{B108BC24-D963-4F0C-8A23-D6FA1DB7DCF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3" name="Picture 22" descr="A picture containing drawing&#10;&#10;Description automatically generated">
            <a:extLst>
              <a:ext uri="{FF2B5EF4-FFF2-40B4-BE49-F238E27FC236}">
                <a16:creationId xmlns:a16="http://schemas.microsoft.com/office/drawing/2014/main" id="{6B896505-6B66-467C-894B-60624A9134B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Tree>
    <p:extLst>
      <p:ext uri="{BB962C8B-B14F-4D97-AF65-F5344CB8AC3E}">
        <p14:creationId xmlns:p14="http://schemas.microsoft.com/office/powerpoint/2010/main" val="419211758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164639" y="194872"/>
            <a:ext cx="7027361" cy="6273384"/>
          </a:xfrm>
          <a:prstGeom prst="rect">
            <a:avLst/>
          </a:prstGeom>
        </p:spPr>
      </p:pic>
      <p:pic>
        <p:nvPicPr>
          <p:cNvPr id="7" name="Marcador de Posição da Imagem 29"/>
          <p:cNvPicPr>
            <a:picLocks noGrp="1" noChangeAspect="1"/>
          </p:cNvPicPr>
          <p:nvPr>
            <p:ph type="pic" sz="quarter" idx="11"/>
          </p:nvPr>
        </p:nvPicPr>
        <p:blipFill rotWithShape="1">
          <a:blip r:embed="rId3" cstate="print">
            <a:extLst>
              <a:ext uri="{28A0092B-C50C-407E-A947-70E740481C1C}">
                <a14:useLocalDpi xmlns:a14="http://schemas.microsoft.com/office/drawing/2010/main" val="0"/>
              </a:ext>
            </a:extLst>
          </a:blip>
          <a:srcRect l="41635" r="32147" b="1944"/>
          <a:stretch/>
        </p:blipFill>
        <p:spPr>
          <a:xfrm>
            <a:off x="0" y="0"/>
            <a:ext cx="2750457" cy="6858000"/>
          </a:xfrm>
        </p:spPr>
      </p:pic>
      <p:sp>
        <p:nvSpPr>
          <p:cNvPr id="8" name="TextBox 11"/>
          <p:cNvSpPr txBox="1"/>
          <p:nvPr/>
        </p:nvSpPr>
        <p:spPr>
          <a:xfrm>
            <a:off x="2885369" y="2485152"/>
            <a:ext cx="2279270" cy="2785378"/>
          </a:xfrm>
          <a:prstGeom prst="rect">
            <a:avLst/>
          </a:prstGeom>
          <a:noFill/>
        </p:spPr>
        <p:txBody>
          <a:bodyPr wrap="square" lIns="0" rIns="0" rtlCol="0">
            <a:spAutoFit/>
          </a:bodyPr>
          <a:lstStyle/>
          <a:p>
            <a:pPr>
              <a:lnSpc>
                <a:spcPts val="3500"/>
              </a:lnSpc>
            </a:pP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PIB:</a:t>
            </a:r>
          </a:p>
          <a:p>
            <a:pPr>
              <a:lnSpc>
                <a:spcPts val="3500"/>
              </a:lnSpc>
            </a:pP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Medida</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de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Bem-Estar</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num</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país</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a:t>
            </a:r>
          </a:p>
        </p:txBody>
      </p:sp>
      <p:grpSp>
        <p:nvGrpSpPr>
          <p:cNvPr id="17" name="Group 16">
            <a:extLst>
              <a:ext uri="{FF2B5EF4-FFF2-40B4-BE49-F238E27FC236}">
                <a16:creationId xmlns:a16="http://schemas.microsoft.com/office/drawing/2014/main" id="{574CEACF-B4B5-4FE2-A44A-0F62C6E108A5}"/>
              </a:ext>
            </a:extLst>
          </p:cNvPr>
          <p:cNvGrpSpPr/>
          <p:nvPr/>
        </p:nvGrpSpPr>
        <p:grpSpPr>
          <a:xfrm>
            <a:off x="-41138" y="6654881"/>
            <a:ext cx="12253458" cy="255089"/>
            <a:chOff x="-61458" y="6654881"/>
            <a:chExt cx="12253458" cy="255089"/>
          </a:xfrm>
        </p:grpSpPr>
        <p:grpSp>
          <p:nvGrpSpPr>
            <p:cNvPr id="18" name="Group 17">
              <a:extLst>
                <a:ext uri="{FF2B5EF4-FFF2-40B4-BE49-F238E27FC236}">
                  <a16:creationId xmlns:a16="http://schemas.microsoft.com/office/drawing/2014/main" id="{99514E1F-BE82-449A-8A0B-3326434E3309}"/>
                </a:ext>
              </a:extLst>
            </p:cNvPr>
            <p:cNvGrpSpPr/>
            <p:nvPr/>
          </p:nvGrpSpPr>
          <p:grpSpPr>
            <a:xfrm>
              <a:off x="-61458" y="6654881"/>
              <a:ext cx="2832733" cy="255089"/>
              <a:chOff x="80782" y="6460265"/>
              <a:chExt cx="2832733" cy="255089"/>
            </a:xfrm>
          </p:grpSpPr>
          <p:sp>
            <p:nvSpPr>
              <p:cNvPr id="20" name="Прямоугольник 2">
                <a:extLst>
                  <a:ext uri="{FF2B5EF4-FFF2-40B4-BE49-F238E27FC236}">
                    <a16:creationId xmlns:a16="http://schemas.microsoft.com/office/drawing/2014/main" id="{308B1976-1684-4356-905B-D916B8328649}"/>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1" name="Прямоугольник 2">
                <a:extLst>
                  <a:ext uri="{FF2B5EF4-FFF2-40B4-BE49-F238E27FC236}">
                    <a16:creationId xmlns:a16="http://schemas.microsoft.com/office/drawing/2014/main" id="{E0608FEF-AADE-4FFF-A415-44C10E6C8B2A}"/>
                  </a:ext>
                </a:extLst>
              </p:cNvPr>
              <p:cNvSpPr/>
              <p:nvPr/>
            </p:nvSpPr>
            <p:spPr>
              <a:xfrm>
                <a:off x="283230" y="6484522"/>
                <a:ext cx="263028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9" name="TextBox 8">
              <a:extLst>
                <a:ext uri="{FF2B5EF4-FFF2-40B4-BE49-F238E27FC236}">
                  <a16:creationId xmlns:a16="http://schemas.microsoft.com/office/drawing/2014/main" id="{6BEF470F-6B6C-4836-8639-8C2F31CBD9A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5" name="Picture 14" descr="A picture containing drawing&#10;&#10;Description automatically generated">
            <a:extLst>
              <a:ext uri="{FF2B5EF4-FFF2-40B4-BE49-F238E27FC236}">
                <a16:creationId xmlns:a16="http://schemas.microsoft.com/office/drawing/2014/main" id="{2060488F-AE14-4A2D-BBD9-C11ADE0FE1F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Tree>
    <p:extLst>
      <p:ext uri="{BB962C8B-B14F-4D97-AF65-F5344CB8AC3E}">
        <p14:creationId xmlns:p14="http://schemas.microsoft.com/office/powerpoint/2010/main" val="316381060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Marcador de Posição da Imagem 29"/>
          <p:cNvPicPr>
            <a:picLocks noGrp="1" noChangeAspect="1"/>
          </p:cNvPicPr>
          <p:nvPr>
            <p:ph type="pic" sz="quarter" idx="11"/>
          </p:nvPr>
        </p:nvPicPr>
        <p:blipFill rotWithShape="1">
          <a:blip r:embed="rId3" cstate="print">
            <a:extLst>
              <a:ext uri="{28A0092B-C50C-407E-A947-70E740481C1C}">
                <a14:useLocalDpi xmlns:a14="http://schemas.microsoft.com/office/drawing/2010/main" val="0"/>
              </a:ext>
            </a:extLst>
          </a:blip>
          <a:srcRect l="52806" r="20674" b="811"/>
          <a:stretch/>
        </p:blipFill>
        <p:spPr>
          <a:xfrm>
            <a:off x="0" y="0"/>
            <a:ext cx="2750457" cy="6858000"/>
          </a:xfrm>
        </p:spPr>
      </p:pic>
      <p:sp>
        <p:nvSpPr>
          <p:cNvPr id="2" name="Slide Number Placeholder 1"/>
          <p:cNvSpPr>
            <a:spLocks noGrp="1"/>
          </p:cNvSpPr>
          <p:nvPr>
            <p:ph type="sldNum" sz="quarter" idx="4294967295"/>
          </p:nvPr>
        </p:nvSpPr>
        <p:spPr/>
        <p:txBody>
          <a:bodyPr/>
          <a:lstStyle/>
          <a:p>
            <a:r>
              <a:rPr lang="en-US" dirty="0"/>
              <a:t>.</a:t>
            </a:r>
          </a:p>
        </p:txBody>
      </p:sp>
      <p:sp>
        <p:nvSpPr>
          <p:cNvPr id="20" name="TextBox 11"/>
          <p:cNvSpPr txBox="1"/>
          <p:nvPr/>
        </p:nvSpPr>
        <p:spPr>
          <a:xfrm>
            <a:off x="2863126" y="2630601"/>
            <a:ext cx="3507749" cy="1887696"/>
          </a:xfrm>
          <a:prstGeom prst="rect">
            <a:avLst/>
          </a:prstGeom>
          <a:noFill/>
        </p:spPr>
        <p:txBody>
          <a:bodyPr wrap="square" lIns="0" rIns="0" rtlCol="0">
            <a:spAutoFit/>
          </a:bodyPr>
          <a:lstStyle/>
          <a:p>
            <a:pPr>
              <a:lnSpc>
                <a:spcPts val="3500"/>
              </a:lnSpc>
            </a:pP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PIB:</a:t>
            </a:r>
          </a:p>
          <a:p>
            <a:pPr>
              <a:lnSpc>
                <a:spcPts val="3500"/>
              </a:lnSpc>
            </a:pP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Medida</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de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Felicidade</a:t>
            </a:r>
            <a:endPar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a:p>
            <a:pPr>
              <a:lnSpc>
                <a:spcPts val="3500"/>
              </a:lnSpc>
            </a:pP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num</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país</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a:t>
            </a:r>
          </a:p>
        </p:txBody>
      </p:sp>
      <p:grpSp>
        <p:nvGrpSpPr>
          <p:cNvPr id="17" name="Group 16">
            <a:extLst>
              <a:ext uri="{FF2B5EF4-FFF2-40B4-BE49-F238E27FC236}">
                <a16:creationId xmlns:a16="http://schemas.microsoft.com/office/drawing/2014/main" id="{7FC7C00B-B63A-4A1A-9C84-CF0C019A767C}"/>
              </a:ext>
            </a:extLst>
          </p:cNvPr>
          <p:cNvGrpSpPr/>
          <p:nvPr/>
        </p:nvGrpSpPr>
        <p:grpSpPr>
          <a:xfrm>
            <a:off x="-36058" y="6654881"/>
            <a:ext cx="12253458" cy="255089"/>
            <a:chOff x="-61458" y="6654881"/>
            <a:chExt cx="12253458" cy="255089"/>
          </a:xfrm>
        </p:grpSpPr>
        <p:grpSp>
          <p:nvGrpSpPr>
            <p:cNvPr id="18" name="Group 17">
              <a:extLst>
                <a:ext uri="{FF2B5EF4-FFF2-40B4-BE49-F238E27FC236}">
                  <a16:creationId xmlns:a16="http://schemas.microsoft.com/office/drawing/2014/main" id="{7144EE54-75B9-4757-B1EE-9B4F27EC75B5}"/>
                </a:ext>
              </a:extLst>
            </p:cNvPr>
            <p:cNvGrpSpPr/>
            <p:nvPr/>
          </p:nvGrpSpPr>
          <p:grpSpPr>
            <a:xfrm>
              <a:off x="-61458" y="6654881"/>
              <a:ext cx="2514037" cy="255089"/>
              <a:chOff x="80782" y="6460265"/>
              <a:chExt cx="2514037" cy="255089"/>
            </a:xfrm>
          </p:grpSpPr>
          <p:sp>
            <p:nvSpPr>
              <p:cNvPr id="21" name="Прямоугольник 2">
                <a:extLst>
                  <a:ext uri="{FF2B5EF4-FFF2-40B4-BE49-F238E27FC236}">
                    <a16:creationId xmlns:a16="http://schemas.microsoft.com/office/drawing/2014/main" id="{38A1749C-18F8-40FE-A99B-CF3C39DAE32B}"/>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2" name="Прямоугольник 2">
                <a:extLst>
                  <a:ext uri="{FF2B5EF4-FFF2-40B4-BE49-F238E27FC236}">
                    <a16:creationId xmlns:a16="http://schemas.microsoft.com/office/drawing/2014/main" id="{E1F1C8F3-7E2D-4FD5-9D82-3DDCD1582793}"/>
                  </a:ext>
                </a:extLst>
              </p:cNvPr>
              <p:cNvSpPr/>
              <p:nvPr/>
            </p:nvSpPr>
            <p:spPr>
              <a:xfrm>
                <a:off x="283230" y="6484522"/>
                <a:ext cx="231158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9" name="TextBox 8">
              <a:extLst>
                <a:ext uri="{FF2B5EF4-FFF2-40B4-BE49-F238E27FC236}">
                  <a16:creationId xmlns:a16="http://schemas.microsoft.com/office/drawing/2014/main" id="{C1E69578-4073-466B-B3F9-FBD2DC5FFC2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3" name="Picture 22" descr="A picture containing drawing&#10;&#10;Description automatically generated">
            <a:extLst>
              <a:ext uri="{FF2B5EF4-FFF2-40B4-BE49-F238E27FC236}">
                <a16:creationId xmlns:a16="http://schemas.microsoft.com/office/drawing/2014/main" id="{6179A977-4AE2-4B35-ACD6-643043A0E6A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pic>
        <p:nvPicPr>
          <p:cNvPr id="7" name="Picture 6" descr="A screen shot of a graph&#10;&#10;Description automatically generated">
            <a:extLst>
              <a:ext uri="{FF2B5EF4-FFF2-40B4-BE49-F238E27FC236}">
                <a16:creationId xmlns:a16="http://schemas.microsoft.com/office/drawing/2014/main" id="{70A1EBF6-EF50-6808-B8ED-DB41A88E4EC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306191" y="362466"/>
            <a:ext cx="6885810" cy="5721298"/>
          </a:xfrm>
          <a:prstGeom prst="rect">
            <a:avLst/>
          </a:prstGeom>
        </p:spPr>
      </p:pic>
    </p:spTree>
    <p:extLst>
      <p:ext uri="{BB962C8B-B14F-4D97-AF65-F5344CB8AC3E}">
        <p14:creationId xmlns:p14="http://schemas.microsoft.com/office/powerpoint/2010/main" val="220835563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3"/>
          <a:stretch>
            <a:fillRect/>
          </a:stretch>
        </p:blipFill>
        <p:spPr>
          <a:xfrm>
            <a:off x="1161" y="0"/>
            <a:ext cx="2749296" cy="6858000"/>
          </a:xfrm>
          <a:prstGeom prst="rect">
            <a:avLst/>
          </a:prstGeom>
        </p:spPr>
      </p:pic>
      <p:sp>
        <p:nvSpPr>
          <p:cNvPr id="6" name="TextBox 11"/>
          <p:cNvSpPr txBox="1">
            <a:spLocks noGrp="1"/>
          </p:cNvSpPr>
          <p:nvPr>
            <p:ph type="title"/>
          </p:nvPr>
        </p:nvSpPr>
        <p:spPr>
          <a:xfrm>
            <a:off x="2988818" y="375966"/>
            <a:ext cx="9097374" cy="562333"/>
          </a:xfrm>
          <a:prstGeom prst="rect">
            <a:avLst/>
          </a:prstGeom>
          <a:noFill/>
        </p:spPr>
        <p:txBody>
          <a:bodyPr wrap="square" lIns="0" rIns="0" rtlCol="0">
            <a:spAutoFit/>
          </a:bodyPr>
          <a:lstStyle/>
          <a:p>
            <a:pPr algn="ctr">
              <a:lnSpc>
                <a:spcPts val="3500"/>
              </a:lnSpc>
            </a:pPr>
            <a:r>
              <a:rPr lang="en-US"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PIB: </a:t>
            </a:r>
            <a:r>
              <a:rPr lang="en-US"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Medida</a:t>
            </a:r>
            <a:r>
              <a:rPr lang="en-US"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de </a:t>
            </a:r>
            <a:r>
              <a:rPr lang="en-US"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Felicidade</a:t>
            </a:r>
            <a:r>
              <a:rPr lang="en-US"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num</a:t>
            </a:r>
            <a:r>
              <a:rPr lang="en-US"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país</a:t>
            </a:r>
            <a:r>
              <a:rPr lang="en-US"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a:t>
            </a:r>
          </a:p>
        </p:txBody>
      </p:sp>
      <p:grpSp>
        <p:nvGrpSpPr>
          <p:cNvPr id="16" name="Group 15">
            <a:extLst>
              <a:ext uri="{FF2B5EF4-FFF2-40B4-BE49-F238E27FC236}">
                <a16:creationId xmlns:a16="http://schemas.microsoft.com/office/drawing/2014/main" id="{17FBABD5-C929-447F-A7F9-E5DE0E07FA06}"/>
              </a:ext>
            </a:extLst>
          </p:cNvPr>
          <p:cNvGrpSpPr/>
          <p:nvPr/>
        </p:nvGrpSpPr>
        <p:grpSpPr>
          <a:xfrm>
            <a:off x="-36058" y="6654881"/>
            <a:ext cx="12253458" cy="255089"/>
            <a:chOff x="-61458" y="6654881"/>
            <a:chExt cx="12253458" cy="255089"/>
          </a:xfrm>
        </p:grpSpPr>
        <p:grpSp>
          <p:nvGrpSpPr>
            <p:cNvPr id="17" name="Group 16">
              <a:extLst>
                <a:ext uri="{FF2B5EF4-FFF2-40B4-BE49-F238E27FC236}">
                  <a16:creationId xmlns:a16="http://schemas.microsoft.com/office/drawing/2014/main" id="{6F338F5E-2904-484C-9923-581E27B68791}"/>
                </a:ext>
              </a:extLst>
            </p:cNvPr>
            <p:cNvGrpSpPr/>
            <p:nvPr/>
          </p:nvGrpSpPr>
          <p:grpSpPr>
            <a:xfrm>
              <a:off x="-61458" y="6654881"/>
              <a:ext cx="2887208" cy="255089"/>
              <a:chOff x="80782" y="6460265"/>
              <a:chExt cx="2887208" cy="255089"/>
            </a:xfrm>
          </p:grpSpPr>
          <p:sp>
            <p:nvSpPr>
              <p:cNvPr id="19" name="Прямоугольник 2">
                <a:extLst>
                  <a:ext uri="{FF2B5EF4-FFF2-40B4-BE49-F238E27FC236}">
                    <a16:creationId xmlns:a16="http://schemas.microsoft.com/office/drawing/2014/main" id="{6B58BA52-70F0-485C-B4BE-FE43F15E86FB}"/>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2282DC75-349A-433E-9E5E-DAE65B0F4C2F}"/>
                  </a:ext>
                </a:extLst>
              </p:cNvPr>
              <p:cNvSpPr/>
              <p:nvPr/>
            </p:nvSpPr>
            <p:spPr>
              <a:xfrm>
                <a:off x="283230" y="6484522"/>
                <a:ext cx="268476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8" name="TextBox 8">
              <a:extLst>
                <a:ext uri="{FF2B5EF4-FFF2-40B4-BE49-F238E27FC236}">
                  <a16:creationId xmlns:a16="http://schemas.microsoft.com/office/drawing/2014/main" id="{1AF86A1E-6D8A-439D-B004-6FDCC1613732}"/>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5" name="Picture 14" descr="A picture containing drawing&#10;&#10;Description automatically generated">
            <a:extLst>
              <a:ext uri="{FF2B5EF4-FFF2-40B4-BE49-F238E27FC236}">
                <a16:creationId xmlns:a16="http://schemas.microsoft.com/office/drawing/2014/main" id="{426A3AB4-07AE-4524-8ED3-4D3BB76C254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pic>
        <p:nvPicPr>
          <p:cNvPr id="9" name="Picture 8" descr="Chart, scatter chart&#10;&#10;Description automatically generated">
            <a:extLst>
              <a:ext uri="{FF2B5EF4-FFF2-40B4-BE49-F238E27FC236}">
                <a16:creationId xmlns:a16="http://schemas.microsoft.com/office/drawing/2014/main" id="{CFAC7F7D-2BDF-1C5D-1E4F-FA2E1243091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754344" y="1058618"/>
            <a:ext cx="7807089" cy="5510886"/>
          </a:xfrm>
          <a:prstGeom prst="rect">
            <a:avLst/>
          </a:prstGeom>
        </p:spPr>
      </p:pic>
    </p:spTree>
    <p:extLst>
      <p:ext uri="{BB962C8B-B14F-4D97-AF65-F5344CB8AC3E}">
        <p14:creationId xmlns:p14="http://schemas.microsoft.com/office/powerpoint/2010/main" val="1303720757"/>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TextBox 11"/>
          <p:cNvSpPr txBox="1"/>
          <p:nvPr/>
        </p:nvSpPr>
        <p:spPr>
          <a:xfrm>
            <a:off x="654949" y="1049756"/>
            <a:ext cx="4770491" cy="541174"/>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Determinantes</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do </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PIB</a:t>
            </a:r>
          </a:p>
        </p:txBody>
      </p:sp>
      <p:graphicFrame>
        <p:nvGraphicFramePr>
          <p:cNvPr id="37" name="Table 4"/>
          <p:cNvGraphicFramePr>
            <a:graphicFrameLocks noGrp="1"/>
          </p:cNvGraphicFramePr>
          <p:nvPr/>
        </p:nvGraphicFramePr>
        <p:xfrm>
          <a:off x="2610603" y="2673109"/>
          <a:ext cx="6838199" cy="2020862"/>
        </p:xfrm>
        <a:graphic>
          <a:graphicData uri="http://schemas.openxmlformats.org/drawingml/2006/table">
            <a:tbl>
              <a:tblPr>
                <a:tableStyleId>{9D7B26C5-4107-4FEC-AEDC-1716B250A1EF}</a:tableStyleId>
              </a:tblPr>
              <a:tblGrid>
                <a:gridCol w="1162493">
                  <a:extLst>
                    <a:ext uri="{9D8B030D-6E8A-4147-A177-3AD203B41FA5}">
                      <a16:colId xmlns:a16="http://schemas.microsoft.com/office/drawing/2014/main" val="20000"/>
                    </a:ext>
                  </a:extLst>
                </a:gridCol>
                <a:gridCol w="1162494">
                  <a:extLst>
                    <a:ext uri="{9D8B030D-6E8A-4147-A177-3AD203B41FA5}">
                      <a16:colId xmlns:a16="http://schemas.microsoft.com/office/drawing/2014/main" val="20001"/>
                    </a:ext>
                  </a:extLst>
                </a:gridCol>
                <a:gridCol w="1367640">
                  <a:extLst>
                    <a:ext uri="{9D8B030D-6E8A-4147-A177-3AD203B41FA5}">
                      <a16:colId xmlns:a16="http://schemas.microsoft.com/office/drawing/2014/main" val="20002"/>
                    </a:ext>
                  </a:extLst>
                </a:gridCol>
                <a:gridCol w="1641168">
                  <a:extLst>
                    <a:ext uri="{9D8B030D-6E8A-4147-A177-3AD203B41FA5}">
                      <a16:colId xmlns:a16="http://schemas.microsoft.com/office/drawing/2014/main" val="20003"/>
                    </a:ext>
                  </a:extLst>
                </a:gridCol>
                <a:gridCol w="1504404">
                  <a:extLst>
                    <a:ext uri="{9D8B030D-6E8A-4147-A177-3AD203B41FA5}">
                      <a16:colId xmlns:a16="http://schemas.microsoft.com/office/drawing/2014/main" val="20004"/>
                    </a:ext>
                  </a:extLst>
                </a:gridCol>
              </a:tblGrid>
              <a:tr h="1075672">
                <a:tc>
                  <a:txBody>
                    <a:bodyPr/>
                    <a:lstStyle/>
                    <a:p>
                      <a:pPr marL="0" marR="0" lvl="0" indent="0" algn="ctr" defTabSz="914400" rtl="0" eaLnBrk="1" fontAlgn="base" latinLnBrk="0" hangingPunct="1">
                        <a:lnSpc>
                          <a:spcPct val="100000"/>
                        </a:lnSpc>
                        <a:spcBef>
                          <a:spcPct val="20000"/>
                        </a:spcBef>
                        <a:spcAft>
                          <a:spcPts val="400"/>
                        </a:spcAft>
                        <a:buClrTx/>
                        <a:buSzTx/>
                        <a:buFontTx/>
                        <a:buNone/>
                        <a:tabLst/>
                      </a:pPr>
                      <a:r>
                        <a:rPr kumimoji="0" lang="en-US" sz="1200" b="0" i="0" u="none" strike="noStrike" cap="none" normalizeH="0" baseline="0" dirty="0">
                          <a:ln>
                            <a:noFill/>
                          </a:ln>
                          <a:effectLst/>
                          <a:latin typeface="Open Sans" panose="020B0606030504020204" pitchFamily="34" charset="0"/>
                          <a:ea typeface="Open Sans" panose="020B0606030504020204" pitchFamily="34" charset="0"/>
                          <a:cs typeface="Open Sans" panose="020B0606030504020204" pitchFamily="34" charset="0"/>
                        </a:rPr>
                        <a:t>PIB/ Horas </a:t>
                      </a: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Trabalhadas</a:t>
                      </a:r>
                      <a:endParaRPr kumimoji="0" lang="en-US" sz="1200" b="0" i="0" u="none" strike="noStrike" cap="none" normalizeH="0" baseline="0" dirty="0">
                        <a:ln>
                          <a:noFill/>
                        </a:ln>
                        <a:solidFill>
                          <a:schemeClr val="tx1"/>
                        </a:solidFill>
                        <a:effectLst/>
                        <a:latin typeface="Open Sans" panose="020B0606030504020204" pitchFamily="34" charset="0"/>
                        <a:ea typeface="Open Sans" panose="020B0606030504020204" pitchFamily="34" charset="0"/>
                        <a:cs typeface="Open Sans" panose="020B0606030504020204" pitchFamily="34" charset="0"/>
                      </a:endParaRPr>
                    </a:p>
                  </a:txBody>
                  <a:tcPr marL="78698" marR="78698" marT="39349" marB="39349" anchor="ctr" horzOverflow="overflow">
                    <a:noFill/>
                  </a:tcPr>
                </a:tc>
                <a:tc>
                  <a:txBody>
                    <a:bodyPr/>
                    <a:lstStyle/>
                    <a:p>
                      <a:pPr marL="0" marR="0" lvl="0" indent="0" algn="ctr" defTabSz="914400" rtl="0" eaLnBrk="1" fontAlgn="base" latinLnBrk="0" hangingPunct="1">
                        <a:lnSpc>
                          <a:spcPct val="100000"/>
                        </a:lnSpc>
                        <a:spcBef>
                          <a:spcPct val="20000"/>
                        </a:spcBef>
                        <a:spcAft>
                          <a:spcPts val="400"/>
                        </a:spcAft>
                        <a:buClrTx/>
                        <a:buSzTx/>
                        <a:buFontTx/>
                        <a:buNone/>
                        <a:tabLst/>
                      </a:pPr>
                      <a:r>
                        <a:rPr kumimoji="0" lang="en-US" sz="1200" b="0" i="0" u="none" strike="noStrike" cap="none" normalizeH="0" baseline="0" dirty="0">
                          <a:ln>
                            <a:noFill/>
                          </a:ln>
                          <a:effectLst/>
                          <a:latin typeface="Open Sans" panose="020B0606030504020204" pitchFamily="34" charset="0"/>
                          <a:ea typeface="Open Sans" panose="020B0606030504020204" pitchFamily="34" charset="0"/>
                          <a:cs typeface="Open Sans" panose="020B0606030504020204" pitchFamily="34" charset="0"/>
                        </a:rPr>
                        <a:t>Horas </a:t>
                      </a: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Trabalhadas</a:t>
                      </a:r>
                      <a:r>
                        <a:rPr kumimoji="0" lang="en-US" sz="1200" b="0" i="0" u="none" strike="noStrike" cap="none" normalizeH="0" baseline="0" dirty="0">
                          <a:ln>
                            <a:noFill/>
                          </a:ln>
                          <a:effectLst/>
                          <a:latin typeface="Open Sans" panose="020B0606030504020204" pitchFamily="34" charset="0"/>
                          <a:ea typeface="Open Sans" panose="020B0606030504020204" pitchFamily="34" charset="0"/>
                          <a:cs typeface="Open Sans" panose="020B0606030504020204" pitchFamily="34" charset="0"/>
                        </a:rPr>
                        <a:t>/ </a:t>
                      </a: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Emprego</a:t>
                      </a:r>
                      <a:endParaRPr kumimoji="0" lang="en-US" sz="1200" b="0" i="0" u="none" strike="noStrike" cap="none" normalizeH="0" baseline="0" dirty="0">
                        <a:ln>
                          <a:noFill/>
                        </a:ln>
                        <a:solidFill>
                          <a:schemeClr val="tx1"/>
                        </a:solidFill>
                        <a:effectLst/>
                        <a:latin typeface="Open Sans" panose="020B0606030504020204" pitchFamily="34" charset="0"/>
                        <a:ea typeface="Open Sans" panose="020B0606030504020204" pitchFamily="34" charset="0"/>
                        <a:cs typeface="Open Sans" panose="020B0606030504020204" pitchFamily="34" charset="0"/>
                      </a:endParaRPr>
                    </a:p>
                  </a:txBody>
                  <a:tcPr marL="78698" marR="78698" marT="39349" marB="39349" anchor="ctr" horzOverflow="overflow">
                    <a:noFill/>
                  </a:tcPr>
                </a:tc>
                <a:tc>
                  <a:txBody>
                    <a:bodyPr/>
                    <a:lstStyle/>
                    <a:p>
                      <a:pPr marL="0" marR="0" lvl="0" indent="0" algn="ctr" defTabSz="914400" rtl="0" eaLnBrk="1" fontAlgn="base" latinLnBrk="0" hangingPunct="1">
                        <a:lnSpc>
                          <a:spcPct val="100000"/>
                        </a:lnSpc>
                        <a:spcBef>
                          <a:spcPct val="20000"/>
                        </a:spcBef>
                        <a:spcAft>
                          <a:spcPts val="400"/>
                        </a:spcAft>
                        <a:buClrTx/>
                        <a:buSzTx/>
                        <a:buFontTx/>
                        <a:buNone/>
                        <a:tabLst/>
                      </a:pP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Emprego</a:t>
                      </a:r>
                      <a:r>
                        <a:rPr kumimoji="0" lang="en-US" sz="1200" b="0" i="0" u="none" strike="noStrike" cap="none" normalizeH="0" baseline="0" dirty="0">
                          <a:ln>
                            <a:noFill/>
                          </a:ln>
                          <a:effectLst/>
                          <a:latin typeface="Open Sans" panose="020B0606030504020204" pitchFamily="34" charset="0"/>
                          <a:ea typeface="Open Sans" panose="020B0606030504020204" pitchFamily="34" charset="0"/>
                          <a:cs typeface="Open Sans" panose="020B0606030504020204" pitchFamily="34" charset="0"/>
                        </a:rPr>
                        <a:t>/ </a:t>
                      </a: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Força</a:t>
                      </a:r>
                      <a:r>
                        <a:rPr kumimoji="0" lang="en-US" sz="1200" b="0" i="0" u="none" strike="noStrike" cap="none" normalizeH="0" baseline="0" dirty="0">
                          <a:ln>
                            <a:noFill/>
                          </a:ln>
                          <a:effectLst/>
                          <a:latin typeface="Open Sans" panose="020B0606030504020204" pitchFamily="34" charset="0"/>
                          <a:ea typeface="Open Sans" panose="020B0606030504020204" pitchFamily="34" charset="0"/>
                          <a:cs typeface="Open Sans" panose="020B0606030504020204" pitchFamily="34" charset="0"/>
                        </a:rPr>
                        <a:t> de </a:t>
                      </a: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Trabalho</a:t>
                      </a:r>
                      <a:endParaRPr kumimoji="0" lang="en-US" sz="1200" b="0" i="0" u="none" strike="noStrike" cap="none" normalizeH="0" baseline="0" dirty="0">
                        <a:ln>
                          <a:noFill/>
                        </a:ln>
                        <a:solidFill>
                          <a:schemeClr val="tx1"/>
                        </a:solidFill>
                        <a:effectLst/>
                        <a:latin typeface="Open Sans" panose="020B0606030504020204" pitchFamily="34" charset="0"/>
                        <a:ea typeface="Open Sans" panose="020B0606030504020204" pitchFamily="34" charset="0"/>
                        <a:cs typeface="Open Sans" panose="020B0606030504020204" pitchFamily="34" charset="0"/>
                      </a:endParaRPr>
                    </a:p>
                  </a:txBody>
                  <a:tcPr marL="78698" marR="78698" marT="39349" marB="39349" anchor="ctr" horzOverflow="overflow">
                    <a:noFill/>
                  </a:tcPr>
                </a:tc>
                <a:tc>
                  <a:txBody>
                    <a:bodyPr/>
                    <a:lstStyle/>
                    <a:p>
                      <a:pPr marL="0" marR="0" lvl="0" indent="0" algn="ctr" defTabSz="914400" rtl="0" eaLnBrk="1" fontAlgn="base" latinLnBrk="0" hangingPunct="1">
                        <a:lnSpc>
                          <a:spcPct val="100000"/>
                        </a:lnSpc>
                        <a:spcBef>
                          <a:spcPct val="20000"/>
                        </a:spcBef>
                        <a:spcAft>
                          <a:spcPts val="400"/>
                        </a:spcAft>
                        <a:buClrTx/>
                        <a:buSzTx/>
                        <a:buFontTx/>
                        <a:buNone/>
                        <a:tabLst/>
                      </a:pP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Força</a:t>
                      </a:r>
                      <a:r>
                        <a:rPr kumimoji="0" lang="en-US" sz="1200" b="0" i="0" u="none" strike="noStrike" cap="none" normalizeH="0" baseline="0" dirty="0">
                          <a:ln>
                            <a:noFill/>
                          </a:ln>
                          <a:effectLst/>
                          <a:latin typeface="Open Sans" panose="020B0606030504020204" pitchFamily="34" charset="0"/>
                          <a:ea typeface="Open Sans" panose="020B0606030504020204" pitchFamily="34" charset="0"/>
                          <a:cs typeface="Open Sans" panose="020B0606030504020204" pitchFamily="34" charset="0"/>
                        </a:rPr>
                        <a:t> de </a:t>
                      </a: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Trabalho</a:t>
                      </a:r>
                      <a:r>
                        <a:rPr kumimoji="0" lang="en-US" sz="1200" b="0" i="0" u="none" strike="noStrike" cap="none" normalizeH="0" baseline="0" dirty="0">
                          <a:ln>
                            <a:noFill/>
                          </a:ln>
                          <a:effectLst/>
                          <a:latin typeface="Open Sans" panose="020B0606030504020204" pitchFamily="34" charset="0"/>
                          <a:ea typeface="Open Sans" panose="020B0606030504020204" pitchFamily="34" charset="0"/>
                          <a:cs typeface="Open Sans" panose="020B0606030504020204" pitchFamily="34" charset="0"/>
                        </a:rPr>
                        <a:t>/ </a:t>
                      </a: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População</a:t>
                      </a:r>
                      <a:r>
                        <a:rPr kumimoji="0" lang="en-US" sz="1200" b="0" i="0" u="none" strike="noStrike" cap="none" normalizeH="0" baseline="0" dirty="0">
                          <a:ln>
                            <a:noFill/>
                          </a:ln>
                          <a:effectLst/>
                          <a:latin typeface="Open Sans" panose="020B0606030504020204" pitchFamily="34" charset="0"/>
                          <a:ea typeface="Open Sans" panose="020B0606030504020204" pitchFamily="34" charset="0"/>
                          <a:cs typeface="Open Sans" panose="020B0606030504020204" pitchFamily="34" charset="0"/>
                        </a:rPr>
                        <a:t> </a:t>
                      </a: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em</a:t>
                      </a:r>
                      <a:r>
                        <a:rPr kumimoji="0" lang="en-US" sz="1200" b="0" i="0" u="none" strike="noStrike" cap="none" normalizeH="0" baseline="0" dirty="0">
                          <a:ln>
                            <a:noFill/>
                          </a:ln>
                          <a:effectLst/>
                          <a:latin typeface="Open Sans" panose="020B0606030504020204" pitchFamily="34" charset="0"/>
                          <a:ea typeface="Open Sans" panose="020B0606030504020204" pitchFamily="34" charset="0"/>
                          <a:cs typeface="Open Sans" panose="020B0606030504020204" pitchFamily="34" charset="0"/>
                        </a:rPr>
                        <a:t> </a:t>
                      </a: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idade</a:t>
                      </a:r>
                      <a:r>
                        <a:rPr kumimoji="0" lang="en-US" sz="1200" b="0" i="0" u="none" strike="noStrike" cap="none" normalizeH="0" baseline="0" dirty="0">
                          <a:ln>
                            <a:noFill/>
                          </a:ln>
                          <a:effectLst/>
                          <a:latin typeface="Open Sans" panose="020B0606030504020204" pitchFamily="34" charset="0"/>
                          <a:ea typeface="Open Sans" panose="020B0606030504020204" pitchFamily="34" charset="0"/>
                          <a:cs typeface="Open Sans" panose="020B0606030504020204" pitchFamily="34" charset="0"/>
                        </a:rPr>
                        <a:t> de </a:t>
                      </a: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trabalho</a:t>
                      </a:r>
                      <a:r>
                        <a:rPr kumimoji="0" lang="en-US" sz="1200" b="0" i="0" u="none" strike="noStrike" cap="none" normalizeH="0" baseline="0" dirty="0">
                          <a:ln>
                            <a:noFill/>
                          </a:ln>
                          <a:effectLst/>
                          <a:latin typeface="Open Sans" panose="020B0606030504020204" pitchFamily="34" charset="0"/>
                          <a:ea typeface="Open Sans" panose="020B0606030504020204" pitchFamily="34" charset="0"/>
                          <a:cs typeface="Open Sans" panose="020B0606030504020204" pitchFamily="34" charset="0"/>
                        </a:rPr>
                        <a:t> (15-64)</a:t>
                      </a:r>
                      <a:endParaRPr kumimoji="0" lang="en-US" sz="1200" b="0" i="0" u="none" strike="noStrike" cap="none" normalizeH="0" baseline="0" dirty="0">
                        <a:ln>
                          <a:noFill/>
                        </a:ln>
                        <a:solidFill>
                          <a:schemeClr val="tx1"/>
                        </a:solidFill>
                        <a:effectLst/>
                        <a:latin typeface="Open Sans" panose="020B0606030504020204" pitchFamily="34" charset="0"/>
                        <a:ea typeface="Open Sans" panose="020B0606030504020204" pitchFamily="34" charset="0"/>
                        <a:cs typeface="Open Sans" panose="020B0606030504020204" pitchFamily="34" charset="0"/>
                      </a:endParaRPr>
                    </a:p>
                  </a:txBody>
                  <a:tcPr marL="78698" marR="78698" marT="39349" marB="39349" anchor="ctr" horzOverflow="overflow">
                    <a:noFill/>
                  </a:tcPr>
                </a:tc>
                <a:tc>
                  <a:txBody>
                    <a:bodyPr/>
                    <a:lstStyle/>
                    <a:p>
                      <a:pPr marL="0" marR="0" lvl="0" indent="0" algn="ctr" defTabSz="914400" rtl="0" eaLnBrk="1" fontAlgn="base" latinLnBrk="0" hangingPunct="1">
                        <a:lnSpc>
                          <a:spcPct val="100000"/>
                        </a:lnSpc>
                        <a:spcBef>
                          <a:spcPct val="20000"/>
                        </a:spcBef>
                        <a:spcAft>
                          <a:spcPts val="400"/>
                        </a:spcAft>
                        <a:buClrTx/>
                        <a:buSzTx/>
                        <a:buFontTx/>
                        <a:buNone/>
                        <a:tabLst/>
                      </a:pP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População</a:t>
                      </a:r>
                      <a:r>
                        <a:rPr kumimoji="0" lang="en-US" sz="1200" b="0" i="0" u="none" strike="noStrike" cap="none" normalizeH="0" baseline="0" dirty="0">
                          <a:ln>
                            <a:noFill/>
                          </a:ln>
                          <a:effectLst/>
                          <a:latin typeface="Open Sans" panose="020B0606030504020204" pitchFamily="34" charset="0"/>
                          <a:ea typeface="Open Sans" panose="020B0606030504020204" pitchFamily="34" charset="0"/>
                          <a:cs typeface="Open Sans" panose="020B0606030504020204" pitchFamily="34" charset="0"/>
                        </a:rPr>
                        <a:t> </a:t>
                      </a: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em</a:t>
                      </a:r>
                      <a:r>
                        <a:rPr kumimoji="0" lang="en-US" sz="1200" b="0" i="0" u="none" strike="noStrike" cap="none" normalizeH="0" baseline="0" dirty="0">
                          <a:ln>
                            <a:noFill/>
                          </a:ln>
                          <a:effectLst/>
                          <a:latin typeface="Open Sans" panose="020B0606030504020204" pitchFamily="34" charset="0"/>
                          <a:ea typeface="Open Sans" panose="020B0606030504020204" pitchFamily="34" charset="0"/>
                          <a:cs typeface="Open Sans" panose="020B0606030504020204" pitchFamily="34" charset="0"/>
                        </a:rPr>
                        <a:t> </a:t>
                      </a: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idade</a:t>
                      </a:r>
                      <a:r>
                        <a:rPr kumimoji="0" lang="en-US" sz="1200" b="0" i="0" u="none" strike="noStrike" cap="none" normalizeH="0" baseline="0" dirty="0">
                          <a:ln>
                            <a:noFill/>
                          </a:ln>
                          <a:effectLst/>
                          <a:latin typeface="Open Sans" panose="020B0606030504020204" pitchFamily="34" charset="0"/>
                          <a:ea typeface="Open Sans" panose="020B0606030504020204" pitchFamily="34" charset="0"/>
                          <a:cs typeface="Open Sans" panose="020B0606030504020204" pitchFamily="34" charset="0"/>
                        </a:rPr>
                        <a:t> de </a:t>
                      </a:r>
                      <a:r>
                        <a:rPr kumimoji="0" lang="en-US" sz="1200" b="0" i="0" u="none" strike="noStrike" cap="none" normalizeH="0" baseline="0" dirty="0" err="1">
                          <a:ln>
                            <a:noFill/>
                          </a:ln>
                          <a:effectLst/>
                          <a:latin typeface="Open Sans" panose="020B0606030504020204" pitchFamily="34" charset="0"/>
                          <a:ea typeface="Open Sans" panose="020B0606030504020204" pitchFamily="34" charset="0"/>
                          <a:cs typeface="Open Sans" panose="020B0606030504020204" pitchFamily="34" charset="0"/>
                        </a:rPr>
                        <a:t>trabalho</a:t>
                      </a:r>
                      <a:r>
                        <a:rPr kumimoji="0" lang="en-US" sz="1200" b="0" i="0" u="none" strike="noStrike" cap="none" normalizeH="0" baseline="0" dirty="0">
                          <a:ln>
                            <a:noFill/>
                          </a:ln>
                          <a:effectLst/>
                          <a:latin typeface="Open Sans" panose="020B0606030504020204" pitchFamily="34" charset="0"/>
                          <a:ea typeface="Open Sans" panose="020B0606030504020204" pitchFamily="34" charset="0"/>
                          <a:cs typeface="Open Sans" panose="020B0606030504020204" pitchFamily="34" charset="0"/>
                        </a:rPr>
                        <a:t> (15-64)/ Pop. Total</a:t>
                      </a:r>
                      <a:endParaRPr kumimoji="0" lang="en-US" sz="1200" b="0" i="0" u="none" strike="noStrike" cap="none" normalizeH="0" baseline="0" dirty="0">
                        <a:ln>
                          <a:noFill/>
                        </a:ln>
                        <a:solidFill>
                          <a:schemeClr val="tx1"/>
                        </a:solidFill>
                        <a:effectLst/>
                        <a:latin typeface="Open Sans" panose="020B0606030504020204" pitchFamily="34" charset="0"/>
                        <a:ea typeface="Open Sans" panose="020B0606030504020204" pitchFamily="34" charset="0"/>
                        <a:cs typeface="Open Sans" panose="020B0606030504020204" pitchFamily="34" charset="0"/>
                      </a:endParaRPr>
                    </a:p>
                  </a:txBody>
                  <a:tcPr marL="78698" marR="78698" marT="39349" marB="39349" anchor="ctr" horzOverflow="overflow">
                    <a:noFill/>
                  </a:tcPr>
                </a:tc>
                <a:extLst>
                  <a:ext uri="{0D108BD9-81ED-4DB2-BD59-A6C34878D82A}">
                    <a16:rowId xmlns:a16="http://schemas.microsoft.com/office/drawing/2014/main" val="10000"/>
                  </a:ext>
                </a:extLst>
              </a:tr>
              <a:tr h="945190">
                <a:tc>
                  <a:txBody>
                    <a:bodyPr/>
                    <a:lstStyle/>
                    <a:p>
                      <a:pPr marL="0" marR="0" lvl="0" indent="0" algn="ctr" defTabSz="914400" rtl="0" eaLnBrk="1" fontAlgn="base" latinLnBrk="0" hangingPunct="1">
                        <a:lnSpc>
                          <a:spcPct val="100000"/>
                        </a:lnSpc>
                        <a:spcBef>
                          <a:spcPct val="20000"/>
                        </a:spcBef>
                        <a:spcAft>
                          <a:spcPts val="400"/>
                        </a:spcAft>
                        <a:buClrTx/>
                        <a:buSzTx/>
                        <a:buFontTx/>
                        <a:buNone/>
                        <a:tabLst/>
                      </a:pPr>
                      <a:r>
                        <a:rPr kumimoji="0" lang="en-US" sz="1050" b="0" i="0" u="none" strike="noStrike" cap="none" normalizeH="0" baseline="0" dirty="0" err="1">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Produtividade</a:t>
                      </a:r>
                      <a:endParaRPr kumimoji="0" lang="en-US" sz="1050" b="0" i="0" u="none" strike="noStrike" cap="none" normalizeH="0" baseline="0" dirty="0">
                        <a:ln>
                          <a:noFill/>
                        </a:ln>
                        <a:solidFill>
                          <a:schemeClr val="tx1"/>
                        </a:solidFill>
                        <a:effectLst/>
                        <a:latin typeface="Open Sans Extrabold" panose="020B0906030804020204" pitchFamily="34" charset="0"/>
                        <a:ea typeface="Open Sans Extrabold" panose="020B0906030804020204" pitchFamily="34" charset="0"/>
                        <a:cs typeface="Open Sans Extrabold" panose="020B0906030804020204" pitchFamily="34" charset="0"/>
                      </a:endParaRPr>
                    </a:p>
                  </a:txBody>
                  <a:tcPr marL="78698" marR="78698" marT="39349" marB="39349" anchor="ctr" horzOverflow="overflow">
                    <a:noFill/>
                  </a:tcPr>
                </a:tc>
                <a:tc>
                  <a:txBody>
                    <a:bodyPr/>
                    <a:lstStyle/>
                    <a:p>
                      <a:pPr marL="0" marR="0" lvl="0" indent="0" algn="ctr" defTabSz="914400" rtl="0" eaLnBrk="1" fontAlgn="base" latinLnBrk="0" hangingPunct="1">
                        <a:lnSpc>
                          <a:spcPct val="100000"/>
                        </a:lnSpc>
                        <a:spcBef>
                          <a:spcPct val="20000"/>
                        </a:spcBef>
                        <a:spcAft>
                          <a:spcPts val="400"/>
                        </a:spcAft>
                        <a:buClrTx/>
                        <a:buSzTx/>
                        <a:buFontTx/>
                        <a:buNone/>
                        <a:tabLst/>
                      </a:pPr>
                      <a:r>
                        <a:rPr kumimoji="0" lang="en-US" sz="1200" b="0" i="0" u="none" strike="noStrike" cap="none" normalizeH="0" baseline="0" dirty="0" err="1">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Média</a:t>
                      </a:r>
                      <a:r>
                        <a:rPr kumimoji="0" lang="en-US" sz="1200" b="0" i="0" u="none" strike="noStrike" cap="none" normalizeH="0" baseline="0" dirty="0">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 Horas </a:t>
                      </a:r>
                      <a:r>
                        <a:rPr kumimoji="0" lang="en-US" sz="1200" b="0" i="0" u="none" strike="noStrike" cap="none" normalizeH="0" baseline="0" dirty="0" err="1">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Trabalhadas</a:t>
                      </a:r>
                      <a:endParaRPr kumimoji="0" lang="en-US" sz="1200" b="0" i="0" u="none" strike="noStrike" cap="none" normalizeH="0" baseline="0" dirty="0">
                        <a:ln>
                          <a:noFill/>
                        </a:ln>
                        <a:solidFill>
                          <a:schemeClr val="tx1"/>
                        </a:solidFill>
                        <a:effectLst/>
                        <a:latin typeface="Open Sans Extrabold" panose="020B0906030804020204" pitchFamily="34" charset="0"/>
                        <a:ea typeface="Open Sans Extrabold" panose="020B0906030804020204" pitchFamily="34" charset="0"/>
                        <a:cs typeface="Open Sans Extrabold" panose="020B0906030804020204" pitchFamily="34" charset="0"/>
                      </a:endParaRPr>
                    </a:p>
                  </a:txBody>
                  <a:tcPr marL="78698" marR="78698" marT="39349" marB="39349" anchor="ctr" horzOverflow="overflow">
                    <a:noFill/>
                  </a:tcPr>
                </a:tc>
                <a:tc>
                  <a:txBody>
                    <a:bodyPr/>
                    <a:lstStyle/>
                    <a:p>
                      <a:pPr marL="0" marR="0" lvl="0" indent="0" algn="ctr" defTabSz="914400" rtl="0" eaLnBrk="1" fontAlgn="base" latinLnBrk="0" hangingPunct="1">
                        <a:lnSpc>
                          <a:spcPct val="100000"/>
                        </a:lnSpc>
                        <a:spcBef>
                          <a:spcPct val="20000"/>
                        </a:spcBef>
                        <a:spcAft>
                          <a:spcPts val="400"/>
                        </a:spcAft>
                        <a:buClrTx/>
                        <a:buSzTx/>
                        <a:buFontTx/>
                        <a:buNone/>
                        <a:tabLst/>
                      </a:pPr>
                      <a:r>
                        <a:rPr kumimoji="0" lang="en-US" sz="1200" b="0" i="0" u="none" strike="noStrike" cap="none" normalizeH="0" baseline="0" dirty="0">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1- Taxa de </a:t>
                      </a:r>
                      <a:r>
                        <a:rPr kumimoji="0" lang="en-US" sz="1200" b="0" i="0" u="none" strike="noStrike" cap="none" normalizeH="0" baseline="0" dirty="0" err="1">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Desemprego</a:t>
                      </a:r>
                      <a:endParaRPr kumimoji="0" lang="en-US" sz="1200" b="0" i="0" u="none" strike="noStrike" cap="none" normalizeH="0" baseline="0" dirty="0">
                        <a:ln>
                          <a:noFill/>
                        </a:ln>
                        <a:solidFill>
                          <a:schemeClr val="tx1"/>
                        </a:solidFill>
                        <a:effectLst/>
                        <a:latin typeface="Open Sans Extrabold" panose="020B0906030804020204" pitchFamily="34" charset="0"/>
                        <a:ea typeface="Open Sans Extrabold" panose="020B0906030804020204" pitchFamily="34" charset="0"/>
                        <a:cs typeface="Open Sans Extrabold" panose="020B0906030804020204" pitchFamily="34" charset="0"/>
                      </a:endParaRPr>
                    </a:p>
                  </a:txBody>
                  <a:tcPr marL="78698" marR="78698" marT="39349" marB="39349" anchor="ctr" horzOverflow="overflow">
                    <a:noFill/>
                  </a:tcPr>
                </a:tc>
                <a:tc>
                  <a:txBody>
                    <a:bodyPr/>
                    <a:lstStyle/>
                    <a:p>
                      <a:pPr marL="0" marR="0" lvl="0" indent="0" algn="ctr" defTabSz="914400" rtl="0" eaLnBrk="1" fontAlgn="base" latinLnBrk="0" hangingPunct="1">
                        <a:lnSpc>
                          <a:spcPct val="100000"/>
                        </a:lnSpc>
                        <a:spcBef>
                          <a:spcPct val="20000"/>
                        </a:spcBef>
                        <a:spcAft>
                          <a:spcPts val="400"/>
                        </a:spcAft>
                        <a:buClrTx/>
                        <a:buSzTx/>
                        <a:buFontTx/>
                        <a:buNone/>
                        <a:tabLst/>
                      </a:pPr>
                      <a:r>
                        <a:rPr kumimoji="0" lang="en-US" sz="1200" b="0" i="0" u="none" strike="noStrike" cap="none" normalizeH="0" baseline="0" dirty="0">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Taxa de </a:t>
                      </a:r>
                      <a:r>
                        <a:rPr kumimoji="0" lang="en-US" sz="1200" b="0" i="0" u="none" strike="noStrike" cap="none" normalizeH="0" baseline="0" dirty="0" err="1">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Participação</a:t>
                      </a:r>
                      <a:endParaRPr kumimoji="0" lang="en-US" sz="1200" b="0" i="0" u="none" strike="noStrike" cap="none" normalizeH="0" baseline="0" dirty="0">
                        <a:ln>
                          <a:noFill/>
                        </a:ln>
                        <a:solidFill>
                          <a:schemeClr val="tx1"/>
                        </a:solidFill>
                        <a:effectLst/>
                        <a:latin typeface="Open Sans Extrabold" panose="020B0906030804020204" pitchFamily="34" charset="0"/>
                        <a:ea typeface="Open Sans Extrabold" panose="020B0906030804020204" pitchFamily="34" charset="0"/>
                        <a:cs typeface="Open Sans Extrabold" panose="020B0906030804020204" pitchFamily="34" charset="0"/>
                      </a:endParaRPr>
                    </a:p>
                  </a:txBody>
                  <a:tcPr marL="78698" marR="78698" marT="39349" marB="39349" anchor="ctr" horzOverflow="overflow">
                    <a:noFill/>
                  </a:tcPr>
                </a:tc>
                <a:tc>
                  <a:txBody>
                    <a:bodyPr/>
                    <a:lstStyle/>
                    <a:p>
                      <a:pPr marL="0" marR="0" lvl="0" indent="0" algn="ctr" defTabSz="914400" rtl="0" eaLnBrk="1" fontAlgn="base" latinLnBrk="0" hangingPunct="1">
                        <a:lnSpc>
                          <a:spcPct val="100000"/>
                        </a:lnSpc>
                        <a:spcBef>
                          <a:spcPct val="20000"/>
                        </a:spcBef>
                        <a:spcAft>
                          <a:spcPts val="400"/>
                        </a:spcAft>
                        <a:buClrTx/>
                        <a:buSzTx/>
                        <a:buFontTx/>
                        <a:buNone/>
                        <a:tabLst/>
                      </a:pPr>
                      <a:r>
                        <a:rPr kumimoji="0" lang="en-US" sz="1200" b="0" i="0" u="none" strike="noStrike" cap="none" normalizeH="0" baseline="0" dirty="0" err="1">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Índice</a:t>
                      </a:r>
                      <a:r>
                        <a:rPr kumimoji="0" lang="en-US" sz="1200" b="0" i="0" u="none" strike="noStrike" cap="none" normalizeH="0" baseline="0" dirty="0">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 de </a:t>
                      </a:r>
                      <a:r>
                        <a:rPr kumimoji="0" lang="en-US" sz="1200" b="0" i="0" u="none" strike="noStrike" cap="none" normalizeH="0" baseline="0" dirty="0" err="1">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Dependência</a:t>
                      </a:r>
                      <a:r>
                        <a:rPr kumimoji="0" lang="en-US" sz="1200" b="0" i="0" u="none" strike="noStrike" cap="none" normalizeH="0" baseline="0" dirty="0">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 Total</a:t>
                      </a:r>
                      <a:endParaRPr kumimoji="0" lang="en-US" sz="1200" b="0" i="0" u="none" strike="noStrike" cap="none" normalizeH="0" baseline="0" dirty="0">
                        <a:ln>
                          <a:noFill/>
                        </a:ln>
                        <a:solidFill>
                          <a:schemeClr val="tx1"/>
                        </a:solidFill>
                        <a:effectLst/>
                        <a:latin typeface="Open Sans Extrabold" panose="020B0906030804020204" pitchFamily="34" charset="0"/>
                        <a:ea typeface="Open Sans Extrabold" panose="020B0906030804020204" pitchFamily="34" charset="0"/>
                        <a:cs typeface="Open Sans Extrabold" panose="020B0906030804020204" pitchFamily="34" charset="0"/>
                      </a:endParaRPr>
                    </a:p>
                  </a:txBody>
                  <a:tcPr marL="78698" marR="78698" marT="39349" marB="39349" anchor="ctr" horzOverflow="overflow">
                    <a:noFill/>
                  </a:tcPr>
                </a:tc>
                <a:extLst>
                  <a:ext uri="{0D108BD9-81ED-4DB2-BD59-A6C34878D82A}">
                    <a16:rowId xmlns:a16="http://schemas.microsoft.com/office/drawing/2014/main" val="10001"/>
                  </a:ext>
                </a:extLst>
              </a:tr>
            </a:tbl>
          </a:graphicData>
        </a:graphic>
      </p:graphicFrame>
      <p:sp>
        <p:nvSpPr>
          <p:cNvPr id="39" name="Rectangle 5"/>
          <p:cNvSpPr/>
          <p:nvPr/>
        </p:nvSpPr>
        <p:spPr>
          <a:xfrm>
            <a:off x="9548061" y="3583053"/>
            <a:ext cx="330540" cy="369332"/>
          </a:xfrm>
          <a:prstGeom prst="rect">
            <a:avLst/>
          </a:prstGeom>
        </p:spPr>
        <p:txBody>
          <a:bodyPr wrap="none">
            <a:spAutoFit/>
          </a:bodyPr>
          <a:lstStyle/>
          <a:p>
            <a:pPr lvl="0" eaLnBrk="1" hangingPunct="1">
              <a:spcBef>
                <a:spcPct val="20000"/>
              </a:spcBef>
              <a:spcAft>
                <a:spcPts val="400"/>
              </a:spcAft>
              <a:buClrTx/>
              <a:buSzTx/>
            </a:pPr>
            <a:r>
              <a:rPr lang="en-US" sz="18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x</a:t>
            </a:r>
            <a:endPar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0" name="Rectangle 18"/>
          <p:cNvSpPr/>
          <p:nvPr/>
        </p:nvSpPr>
        <p:spPr>
          <a:xfrm>
            <a:off x="1967232" y="3583053"/>
            <a:ext cx="338554" cy="369332"/>
          </a:xfrm>
          <a:prstGeom prst="rect">
            <a:avLst/>
          </a:prstGeom>
        </p:spPr>
        <p:txBody>
          <a:bodyPr wrap="none">
            <a:spAutoFit/>
          </a:bodyPr>
          <a:lstStyle/>
          <a:p>
            <a:pPr lvl="0" eaLnBrk="1" hangingPunct="1">
              <a:spcBef>
                <a:spcPct val="20000"/>
              </a:spcBef>
              <a:spcAft>
                <a:spcPts val="400"/>
              </a:spcAft>
              <a:buClrTx/>
              <a:buSzTx/>
            </a:pPr>
            <a:r>
              <a:rPr lang="en-US" sz="1800" b="1" dirty="0">
                <a:solidFill>
                  <a:srgbClr val="1D1D1D"/>
                </a:solidFill>
                <a:latin typeface="Rockwell" pitchFamily="18" charset="0"/>
              </a:rPr>
              <a:t>=</a:t>
            </a:r>
            <a:endParaRPr lang="en-US" b="1" dirty="0">
              <a:solidFill>
                <a:srgbClr val="1D1D1D"/>
              </a:solidFill>
              <a:latin typeface="Rockwell" pitchFamily="18" charset="0"/>
            </a:endParaRPr>
          </a:p>
        </p:txBody>
      </p:sp>
      <p:sp>
        <p:nvSpPr>
          <p:cNvPr id="2" name="Retângulo 1"/>
          <p:cNvSpPr/>
          <p:nvPr/>
        </p:nvSpPr>
        <p:spPr>
          <a:xfrm>
            <a:off x="599440" y="3352221"/>
            <a:ext cx="1247457" cy="830997"/>
          </a:xfrm>
          <a:prstGeom prst="rect">
            <a:avLst/>
          </a:prstGeom>
        </p:spPr>
        <p:txBody>
          <a:bodyPr wrap="none">
            <a:spAutoFit/>
          </a:bodyPr>
          <a:lstStyle/>
          <a:p>
            <a:r>
              <a:rPr lang="en-US" sz="48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PIB </a:t>
            </a:r>
            <a:endParaRPr lang="pt-PT" sz="48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1" name="Retângulo 40"/>
          <p:cNvSpPr/>
          <p:nvPr/>
        </p:nvSpPr>
        <p:spPr>
          <a:xfrm>
            <a:off x="9839396" y="3536887"/>
            <a:ext cx="1712328" cy="461665"/>
          </a:xfrm>
          <a:prstGeom prst="rect">
            <a:avLst/>
          </a:prstGeom>
        </p:spPr>
        <p:txBody>
          <a:bodyPr wrap="none">
            <a:spAutoFit/>
          </a:bodyPr>
          <a:lstStyle/>
          <a:p>
            <a:r>
              <a:rPr lang="en-US" sz="24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População</a:t>
            </a:r>
            <a:r>
              <a:rPr lang="en-US" sz="24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a:t>
            </a:r>
            <a:endParaRPr lang="pt-PT" sz="24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42" name="Straight Connector 5"/>
          <p:cNvCxnSpPr>
            <a:cxnSpLocks/>
          </p:cNvCxnSpPr>
          <p:nvPr/>
        </p:nvCxnSpPr>
        <p:spPr>
          <a:xfrm>
            <a:off x="2559803" y="3767719"/>
            <a:ext cx="6917138" cy="0"/>
          </a:xfrm>
          <a:prstGeom prst="line">
            <a:avLst/>
          </a:prstGeom>
          <a:ln w="38100">
            <a:solidFill>
              <a:schemeClr val="bg2">
                <a:lumMod val="9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5"/>
          <p:cNvCxnSpPr>
            <a:cxnSpLocks/>
          </p:cNvCxnSpPr>
          <p:nvPr/>
        </p:nvCxnSpPr>
        <p:spPr>
          <a:xfrm>
            <a:off x="3774441" y="2560320"/>
            <a:ext cx="0" cy="2245360"/>
          </a:xfrm>
          <a:prstGeom prst="line">
            <a:avLst/>
          </a:prstGeom>
          <a:ln w="38100">
            <a:solidFill>
              <a:schemeClr val="bg2">
                <a:lumMod val="9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5"/>
          <p:cNvCxnSpPr>
            <a:cxnSpLocks/>
          </p:cNvCxnSpPr>
          <p:nvPr/>
        </p:nvCxnSpPr>
        <p:spPr>
          <a:xfrm>
            <a:off x="4953001" y="2560320"/>
            <a:ext cx="0" cy="2245360"/>
          </a:xfrm>
          <a:prstGeom prst="line">
            <a:avLst/>
          </a:prstGeom>
          <a:ln w="38100">
            <a:solidFill>
              <a:schemeClr val="bg2">
                <a:lumMod val="95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5"/>
          <p:cNvCxnSpPr>
            <a:cxnSpLocks/>
          </p:cNvCxnSpPr>
          <p:nvPr/>
        </p:nvCxnSpPr>
        <p:spPr>
          <a:xfrm>
            <a:off x="6299201" y="2561527"/>
            <a:ext cx="0" cy="2245360"/>
          </a:xfrm>
          <a:prstGeom prst="line">
            <a:avLst/>
          </a:prstGeom>
          <a:ln w="38100">
            <a:solidFill>
              <a:schemeClr val="bg2">
                <a:lumMod val="95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5"/>
          <p:cNvCxnSpPr>
            <a:cxnSpLocks/>
          </p:cNvCxnSpPr>
          <p:nvPr/>
        </p:nvCxnSpPr>
        <p:spPr>
          <a:xfrm>
            <a:off x="7955281" y="2560320"/>
            <a:ext cx="0" cy="2245360"/>
          </a:xfrm>
          <a:prstGeom prst="line">
            <a:avLst/>
          </a:prstGeom>
          <a:ln w="38100">
            <a:solidFill>
              <a:schemeClr val="bg2">
                <a:lumMod val="95000"/>
              </a:schemeClr>
            </a:solidFill>
          </a:ln>
        </p:spPr>
        <p:style>
          <a:lnRef idx="1">
            <a:schemeClr val="accent1"/>
          </a:lnRef>
          <a:fillRef idx="0">
            <a:schemeClr val="accent1"/>
          </a:fillRef>
          <a:effectRef idx="0">
            <a:schemeClr val="accent1"/>
          </a:effectRef>
          <a:fontRef idx="minor">
            <a:schemeClr val="tx1"/>
          </a:fontRef>
        </p:style>
      </p:cxnSp>
      <p:sp>
        <p:nvSpPr>
          <p:cNvPr id="50" name="TextBox 19"/>
          <p:cNvSpPr txBox="1"/>
          <p:nvPr/>
        </p:nvSpPr>
        <p:spPr>
          <a:xfrm>
            <a:off x="4373373" y="2149131"/>
            <a:ext cx="3851655" cy="400110"/>
          </a:xfrm>
          <a:prstGeom prst="rect">
            <a:avLst/>
          </a:prstGeom>
          <a:solidFill>
            <a:schemeClr val="bg1"/>
          </a:solidFill>
        </p:spPr>
        <p:txBody>
          <a:bodyPr wrap="square" lIns="0" rtlCol="0">
            <a:spAutoFit/>
          </a:bodyPr>
          <a:lstStyle/>
          <a:p>
            <a:pPr algn="ctr"/>
            <a:r>
              <a:rPr lang="pt-PT"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PIB per Capita</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52" name="TextBox 19"/>
          <p:cNvSpPr txBox="1"/>
          <p:nvPr/>
        </p:nvSpPr>
        <p:spPr>
          <a:xfrm>
            <a:off x="1846897" y="5339425"/>
            <a:ext cx="2174240" cy="338554"/>
          </a:xfrm>
          <a:prstGeom prst="rect">
            <a:avLst/>
          </a:prstGeom>
          <a:solidFill>
            <a:schemeClr val="bg1"/>
          </a:solidFill>
        </p:spPr>
        <p:txBody>
          <a:bodyPr wrap="square" lIns="0" rtlCol="0">
            <a:spAutoFit/>
          </a:bodyPr>
          <a:lstStyle/>
          <a:p>
            <a:pPr algn="ctr"/>
            <a:r>
              <a:rPr lang="pt-PT" sz="16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Produtividade</a:t>
            </a:r>
            <a:endParaRPr lang="en-US"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53" name="TextBox 19"/>
          <p:cNvSpPr txBox="1"/>
          <p:nvPr/>
        </p:nvSpPr>
        <p:spPr>
          <a:xfrm>
            <a:off x="4781677" y="5339425"/>
            <a:ext cx="2174240" cy="338554"/>
          </a:xfrm>
          <a:prstGeom prst="rect">
            <a:avLst/>
          </a:prstGeom>
          <a:solidFill>
            <a:schemeClr val="bg1"/>
          </a:solidFill>
        </p:spPr>
        <p:txBody>
          <a:bodyPr wrap="square" lIns="0" rtlCol="0">
            <a:spAutoFit/>
          </a:bodyPr>
          <a:lstStyle/>
          <a:p>
            <a:pPr algn="ctr"/>
            <a:r>
              <a:rPr lang="pt-PT" sz="16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Emprego</a:t>
            </a:r>
            <a:endParaRPr lang="en-US"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54" name="TextBox 19"/>
          <p:cNvSpPr txBox="1"/>
          <p:nvPr/>
        </p:nvSpPr>
        <p:spPr>
          <a:xfrm>
            <a:off x="7796657" y="5339425"/>
            <a:ext cx="2174240" cy="338554"/>
          </a:xfrm>
          <a:prstGeom prst="rect">
            <a:avLst/>
          </a:prstGeom>
          <a:solidFill>
            <a:schemeClr val="bg1"/>
          </a:solidFill>
        </p:spPr>
        <p:txBody>
          <a:bodyPr wrap="square" lIns="0" rtlCol="0">
            <a:spAutoFit/>
          </a:bodyPr>
          <a:lstStyle/>
          <a:p>
            <a:pPr algn="ctr"/>
            <a:r>
              <a:rPr lang="pt-PT" sz="16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Demografia</a:t>
            </a:r>
            <a:endParaRPr lang="en-US"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11" name="Conexão reta unidirecional 10"/>
          <p:cNvCxnSpPr>
            <a:cxnSpLocks/>
          </p:cNvCxnSpPr>
          <p:nvPr/>
        </p:nvCxnSpPr>
        <p:spPr>
          <a:xfrm>
            <a:off x="3940938" y="5175172"/>
            <a:ext cx="3855719" cy="0"/>
          </a:xfrm>
          <a:prstGeom prst="straightConnector1">
            <a:avLst/>
          </a:prstGeom>
          <a:ln w="76200">
            <a:solidFill>
              <a:srgbClr val="FFDDD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7" name="Conexão reta unidirecional 56"/>
          <p:cNvCxnSpPr>
            <a:cxnSpLocks/>
          </p:cNvCxnSpPr>
          <p:nvPr/>
        </p:nvCxnSpPr>
        <p:spPr>
          <a:xfrm>
            <a:off x="8235188" y="5175172"/>
            <a:ext cx="1223774" cy="0"/>
          </a:xfrm>
          <a:prstGeom prst="straightConnector1">
            <a:avLst/>
          </a:prstGeom>
          <a:ln w="76200">
            <a:solidFill>
              <a:schemeClr val="accent6">
                <a:lumMod val="20000"/>
                <a:lumOff val="8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9" name="Conexão reta unidirecional 58"/>
          <p:cNvCxnSpPr>
            <a:cxnSpLocks/>
          </p:cNvCxnSpPr>
          <p:nvPr/>
        </p:nvCxnSpPr>
        <p:spPr>
          <a:xfrm>
            <a:off x="2278634" y="5175172"/>
            <a:ext cx="1223774" cy="0"/>
          </a:xfrm>
          <a:prstGeom prst="straightConnector1">
            <a:avLst/>
          </a:prstGeom>
          <a:ln w="76200">
            <a:solidFill>
              <a:schemeClr val="accent6">
                <a:lumMod val="20000"/>
                <a:lumOff val="8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0" name="Group 29">
            <a:extLst>
              <a:ext uri="{FF2B5EF4-FFF2-40B4-BE49-F238E27FC236}">
                <a16:creationId xmlns:a16="http://schemas.microsoft.com/office/drawing/2014/main" id="{B333AECB-1ED1-4837-B396-C90EC31FD76B}"/>
              </a:ext>
            </a:extLst>
          </p:cNvPr>
          <p:cNvGrpSpPr/>
          <p:nvPr/>
        </p:nvGrpSpPr>
        <p:grpSpPr>
          <a:xfrm>
            <a:off x="-36058" y="6654881"/>
            <a:ext cx="12253458" cy="253916"/>
            <a:chOff x="-61458" y="6654881"/>
            <a:chExt cx="12253458" cy="253916"/>
          </a:xfrm>
        </p:grpSpPr>
        <p:grpSp>
          <p:nvGrpSpPr>
            <p:cNvPr id="31" name="Group 30">
              <a:extLst>
                <a:ext uri="{FF2B5EF4-FFF2-40B4-BE49-F238E27FC236}">
                  <a16:creationId xmlns:a16="http://schemas.microsoft.com/office/drawing/2014/main" id="{2E55A175-51D8-4B20-ABC8-5FEF4065C13D}"/>
                </a:ext>
              </a:extLst>
            </p:cNvPr>
            <p:cNvGrpSpPr/>
            <p:nvPr/>
          </p:nvGrpSpPr>
          <p:grpSpPr>
            <a:xfrm>
              <a:off x="-61458" y="6654881"/>
              <a:ext cx="5234283" cy="253916"/>
              <a:chOff x="80782" y="6460265"/>
              <a:chExt cx="5234283" cy="253916"/>
            </a:xfrm>
          </p:grpSpPr>
          <p:sp>
            <p:nvSpPr>
              <p:cNvPr id="33" name="Прямоугольник 2">
                <a:extLst>
                  <a:ext uri="{FF2B5EF4-FFF2-40B4-BE49-F238E27FC236}">
                    <a16:creationId xmlns:a16="http://schemas.microsoft.com/office/drawing/2014/main" id="{8D182D24-8E8C-46B0-8DB4-0D09ACE50350}"/>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34" name="Прямоугольник 2">
                <a:extLst>
                  <a:ext uri="{FF2B5EF4-FFF2-40B4-BE49-F238E27FC236}">
                    <a16:creationId xmlns:a16="http://schemas.microsoft.com/office/drawing/2014/main" id="{7CF7BF43-834D-4AD6-9925-F07D8E1B530E}"/>
                  </a:ext>
                </a:extLst>
              </p:cNvPr>
              <p:cNvSpPr/>
              <p:nvPr/>
            </p:nvSpPr>
            <p:spPr>
              <a:xfrm>
                <a:off x="283230" y="6460265"/>
                <a:ext cx="503183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32" name="TextBox 8">
              <a:extLst>
                <a:ext uri="{FF2B5EF4-FFF2-40B4-BE49-F238E27FC236}">
                  <a16:creationId xmlns:a16="http://schemas.microsoft.com/office/drawing/2014/main" id="{54E6C195-8C16-4B32-9DC0-7224DC39DB5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9" name="Picture 28" descr="A picture containing drawing&#10;&#10;Description automatically generated">
            <a:extLst>
              <a:ext uri="{FF2B5EF4-FFF2-40B4-BE49-F238E27FC236}">
                <a16:creationId xmlns:a16="http://schemas.microsoft.com/office/drawing/2014/main" id="{731B3A91-9A9F-45EF-884F-822906CB545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Tree>
    <p:extLst>
      <p:ext uri="{BB962C8B-B14F-4D97-AF65-F5344CB8AC3E}">
        <p14:creationId xmlns:p14="http://schemas.microsoft.com/office/powerpoint/2010/main" val="353535014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Malthus Had It Backwards - HumanProgress">
            <a:extLst>
              <a:ext uri="{FF2B5EF4-FFF2-40B4-BE49-F238E27FC236}">
                <a16:creationId xmlns:a16="http://schemas.microsoft.com/office/drawing/2014/main" id="{486DCB48-584A-0DE1-2D39-612FFB39FA5C}"/>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b="26724"/>
          <a:stretch/>
        </p:blipFill>
        <p:spPr bwMode="auto">
          <a:xfrm>
            <a:off x="20" y="1282"/>
            <a:ext cx="12191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94825746-F30C-4F7D-45D3-DB49F952A3DA}"/>
              </a:ext>
            </a:extLst>
          </p:cNvPr>
          <p:cNvSpPr txBox="1"/>
          <p:nvPr/>
        </p:nvSpPr>
        <p:spPr>
          <a:xfrm>
            <a:off x="4956922" y="536882"/>
            <a:ext cx="5320309" cy="2431435"/>
          </a:xfrm>
          <a:prstGeom prst="rect">
            <a:avLst/>
          </a:prstGeom>
          <a:noFill/>
        </p:spPr>
        <p:txBody>
          <a:bodyPr wrap="square" rtlCol="0">
            <a:spAutoFit/>
          </a:bodyPr>
          <a:lstStyle/>
          <a:p>
            <a:pPr algn="l" fontAlgn="base"/>
            <a:r>
              <a:rPr lang="en-US" sz="2400" b="0" i="1" dirty="0">
                <a:solidFill>
                  <a:schemeClr val="bg1"/>
                </a:solidFill>
                <a:effectLst/>
                <a:latin typeface="Bell MT" panose="02020503060305020303" pitchFamily="18" charset="0"/>
              </a:rPr>
              <a:t>“Humanity is condemned by the tendency of population to grow geometrically while food production would increase only arithmetically”</a:t>
            </a:r>
            <a:endParaRPr lang="en-US" sz="2400" b="0" i="0" dirty="0">
              <a:solidFill>
                <a:schemeClr val="bg1"/>
              </a:solidFill>
              <a:effectLst/>
              <a:latin typeface="Bell MT" panose="02020503060305020303" pitchFamily="18" charset="0"/>
            </a:endParaRPr>
          </a:p>
          <a:p>
            <a:pPr algn="r" fontAlgn="base"/>
            <a:r>
              <a:rPr lang="en-US" sz="2400" b="0" i="0" dirty="0">
                <a:solidFill>
                  <a:schemeClr val="bg1"/>
                </a:solidFill>
                <a:effectLst/>
                <a:latin typeface="Bell MT" panose="02020503060305020303" pitchFamily="18" charset="0"/>
              </a:rPr>
              <a:t>Thomas Malthus</a:t>
            </a:r>
          </a:p>
          <a:p>
            <a:pPr algn="r" fontAlgn="base"/>
            <a:r>
              <a:rPr lang="en-US" sz="1600" b="0" i="1" dirty="0">
                <a:solidFill>
                  <a:schemeClr val="bg1"/>
                </a:solidFill>
                <a:effectLst/>
                <a:latin typeface="Bell MT" panose="02020503060305020303" pitchFamily="18" charset="0"/>
              </a:rPr>
              <a:t>An Essay on the Principle of Population</a:t>
            </a:r>
          </a:p>
          <a:p>
            <a:pPr algn="r" fontAlgn="base"/>
            <a:r>
              <a:rPr lang="en-US" sz="1600" i="1" dirty="0">
                <a:solidFill>
                  <a:schemeClr val="bg1"/>
                </a:solidFill>
                <a:latin typeface="Bell MT" panose="02020503060305020303" pitchFamily="18" charset="0"/>
              </a:rPr>
              <a:t>1798</a:t>
            </a:r>
            <a:r>
              <a:rPr lang="en-US" sz="1600" b="0" i="1" dirty="0">
                <a:solidFill>
                  <a:schemeClr val="bg1"/>
                </a:solidFill>
                <a:effectLst/>
                <a:latin typeface="Bell MT" panose="02020503060305020303" pitchFamily="18" charset="0"/>
              </a:rPr>
              <a:t> </a:t>
            </a:r>
          </a:p>
        </p:txBody>
      </p:sp>
      <p:pic>
        <p:nvPicPr>
          <p:cNvPr id="6" name="Picture 5" descr="A picture containing drawing&#10;&#10;Description automatically generated">
            <a:extLst>
              <a:ext uri="{FF2B5EF4-FFF2-40B4-BE49-F238E27FC236}">
                <a16:creationId xmlns:a16="http://schemas.microsoft.com/office/drawing/2014/main" id="{804E2619-A3C6-69BB-01FC-71949394025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0430" y="171472"/>
            <a:ext cx="747106" cy="226396"/>
          </a:xfrm>
          <a:prstGeom prst="rect">
            <a:avLst/>
          </a:prstGeom>
        </p:spPr>
      </p:pic>
      <p:sp>
        <p:nvSpPr>
          <p:cNvPr id="7" name="Slide Number Placeholder 8">
            <a:extLst>
              <a:ext uri="{FF2B5EF4-FFF2-40B4-BE49-F238E27FC236}">
                <a16:creationId xmlns:a16="http://schemas.microsoft.com/office/drawing/2014/main" id="{3DB3F96D-B94C-868A-19CF-B1A6C8831A91}"/>
              </a:ext>
            </a:extLst>
          </p:cNvPr>
          <p:cNvSpPr>
            <a:spLocks noGrp="1"/>
          </p:cNvSpPr>
          <p:nvPr>
            <p:ph type="sldNum" sz="quarter" idx="12"/>
          </p:nvPr>
        </p:nvSpPr>
        <p:spPr>
          <a:xfrm>
            <a:off x="0" y="6492875"/>
            <a:ext cx="467670" cy="365125"/>
          </a:xfrm>
        </p:spPr>
        <p:txBody>
          <a:bodyPr/>
          <a:lstStyle/>
          <a:p>
            <a:fld id="{932495F8-88E4-435B-9D94-18D5ED420851}" type="slidenum">
              <a:rPr lang="pt-PT" smtClean="0">
                <a:solidFill>
                  <a:schemeClr val="bg1"/>
                </a:solidFill>
              </a:rPr>
              <a:t>17</a:t>
            </a:fld>
            <a:endParaRPr lang="pt-PT" dirty="0">
              <a:solidFill>
                <a:schemeClr val="bg1"/>
              </a:solidFill>
            </a:endParaRPr>
          </a:p>
        </p:txBody>
      </p:sp>
      <p:sp>
        <p:nvSpPr>
          <p:cNvPr id="8" name="TextBox 7">
            <a:extLst>
              <a:ext uri="{FF2B5EF4-FFF2-40B4-BE49-F238E27FC236}">
                <a16:creationId xmlns:a16="http://schemas.microsoft.com/office/drawing/2014/main" id="{AB2CA68C-3523-D16B-1596-865E4C499849}"/>
              </a:ext>
            </a:extLst>
          </p:cNvPr>
          <p:cNvSpPr txBox="1"/>
          <p:nvPr/>
        </p:nvSpPr>
        <p:spPr>
          <a:xfrm>
            <a:off x="6096000" y="6642556"/>
            <a:ext cx="6097162" cy="215444"/>
          </a:xfrm>
          <a:prstGeom prst="rect">
            <a:avLst/>
          </a:prstGeom>
          <a:noFill/>
        </p:spPr>
        <p:txBody>
          <a:bodyPr wrap="square">
            <a:spAutoFit/>
          </a:bodyPr>
          <a:lstStyle/>
          <a:p>
            <a:pPr algn="r"/>
            <a:r>
              <a:rPr lang="en-ID" sz="8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8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8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8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1571851046"/>
      </p:ext>
    </p:extLst>
  </p:cSld>
  <p:clrMapOvr>
    <a:masterClrMapping/>
  </p:clrMapOvr>
  <p:transition spd="med">
    <p:push/>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Teoria Malthusiana: saiba o que é - Dicionário Financeiro">
            <a:extLst>
              <a:ext uri="{FF2B5EF4-FFF2-40B4-BE49-F238E27FC236}">
                <a16:creationId xmlns:a16="http://schemas.microsoft.com/office/drawing/2014/main" id="{9333E167-0207-6851-5BF8-CDDA0AEBDE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278" y="173306"/>
            <a:ext cx="11853814" cy="6610448"/>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The Great Famine's effect on Ireland's population | Britannica">
            <a:extLst>
              <a:ext uri="{FF2B5EF4-FFF2-40B4-BE49-F238E27FC236}">
                <a16:creationId xmlns:a16="http://schemas.microsoft.com/office/drawing/2014/main" id="{388A10DC-5898-DB1C-7887-81AEEF92DEAD}"/>
              </a:ext>
            </a:extLst>
          </p:cNvPr>
          <p:cNvPicPr>
            <a:picLocks noChangeAspect="1" noChangeArrowheads="1"/>
          </p:cNvPicPr>
          <p:nvPr/>
        </p:nvPicPr>
        <p:blipFill>
          <a:blip r:embed="rId3">
            <a:alphaModFix amt="13000"/>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Slide Number Placeholder 8">
            <a:extLst>
              <a:ext uri="{FF2B5EF4-FFF2-40B4-BE49-F238E27FC236}">
                <a16:creationId xmlns:a16="http://schemas.microsoft.com/office/drawing/2014/main" id="{9B6E0B0C-0C37-3E1D-2FA1-568EE806EC05}"/>
              </a:ext>
            </a:extLst>
          </p:cNvPr>
          <p:cNvSpPr>
            <a:spLocks noGrp="1"/>
          </p:cNvSpPr>
          <p:nvPr>
            <p:ph type="sldNum" sz="quarter" idx="12"/>
          </p:nvPr>
        </p:nvSpPr>
        <p:spPr>
          <a:xfrm>
            <a:off x="0" y="6492875"/>
            <a:ext cx="467670" cy="365125"/>
          </a:xfrm>
        </p:spPr>
        <p:txBody>
          <a:bodyPr/>
          <a:lstStyle/>
          <a:p>
            <a:fld id="{932495F8-88E4-435B-9D94-18D5ED420851}" type="slidenum">
              <a:rPr lang="pt-PT" smtClean="0">
                <a:solidFill>
                  <a:schemeClr val="tx1"/>
                </a:solidFill>
              </a:rPr>
              <a:t>18</a:t>
            </a:fld>
            <a:endParaRPr lang="pt-PT" dirty="0">
              <a:solidFill>
                <a:schemeClr val="tx1"/>
              </a:solidFill>
            </a:endParaRPr>
          </a:p>
        </p:txBody>
      </p:sp>
      <p:sp>
        <p:nvSpPr>
          <p:cNvPr id="7" name="TextBox 6">
            <a:extLst>
              <a:ext uri="{FF2B5EF4-FFF2-40B4-BE49-F238E27FC236}">
                <a16:creationId xmlns:a16="http://schemas.microsoft.com/office/drawing/2014/main" id="{4CB0DDFD-CA3B-9AF0-F933-1DCE154D7517}"/>
              </a:ext>
            </a:extLst>
          </p:cNvPr>
          <p:cNvSpPr txBox="1"/>
          <p:nvPr/>
        </p:nvSpPr>
        <p:spPr>
          <a:xfrm>
            <a:off x="6096000" y="6642556"/>
            <a:ext cx="6097162" cy="215444"/>
          </a:xfrm>
          <a:prstGeom prst="rect">
            <a:avLst/>
          </a:prstGeom>
          <a:noFill/>
        </p:spPr>
        <p:txBody>
          <a:bodyPr wrap="square">
            <a:spAutoFit/>
          </a:bodyPr>
          <a:lstStyle/>
          <a:p>
            <a:pPr algn="r"/>
            <a:r>
              <a:rPr lang="en-ID" sz="8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8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8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8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8" name="Picture 7" descr="A picture containing drawing&#10;&#10;Description automatically generated">
            <a:extLst>
              <a:ext uri="{FF2B5EF4-FFF2-40B4-BE49-F238E27FC236}">
                <a16:creationId xmlns:a16="http://schemas.microsoft.com/office/drawing/2014/main" id="{092FCB09-6DB0-AC32-E818-2A44749DE39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3559891173"/>
      </p:ext>
    </p:extLst>
  </p:cSld>
  <p:clrMapOvr>
    <a:masterClrMapping/>
  </p:clrMapOvr>
  <p:transition spd="med">
    <p:push/>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Waste Not? Some States Are Sending Less Food to Landfills - Stateline">
            <a:extLst>
              <a:ext uri="{FF2B5EF4-FFF2-40B4-BE49-F238E27FC236}">
                <a16:creationId xmlns:a16="http://schemas.microsoft.com/office/drawing/2014/main" id="{FEF4B9E2-A4D1-307A-87C8-81B9C1E4512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88" y="0"/>
            <a:ext cx="12188825" cy="6858000"/>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extLst>
              <a:ext uri="{FF2B5EF4-FFF2-40B4-BE49-F238E27FC236}">
                <a16:creationId xmlns:a16="http://schemas.microsoft.com/office/drawing/2014/main" id="{C311DBD3-86DC-8C3C-2DED-86A623D14A05}"/>
              </a:ext>
            </a:extLst>
          </p:cNvPr>
          <p:cNvSpPr/>
          <p:nvPr/>
        </p:nvSpPr>
        <p:spPr>
          <a:xfrm>
            <a:off x="0" y="0"/>
            <a:ext cx="12188825" cy="6858000"/>
          </a:xfrm>
          <a:prstGeom prst="rect">
            <a:avLst/>
          </a:prstGeom>
          <a:solidFill>
            <a:schemeClr val="tx1">
              <a:alpha val="5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sp>
        <p:nvSpPr>
          <p:cNvPr id="5" name="TextBox 4">
            <a:extLst>
              <a:ext uri="{FF2B5EF4-FFF2-40B4-BE49-F238E27FC236}">
                <a16:creationId xmlns:a16="http://schemas.microsoft.com/office/drawing/2014/main" id="{FE3A1EC9-82E8-B4FE-76FE-C50E9BF2989C}"/>
              </a:ext>
            </a:extLst>
          </p:cNvPr>
          <p:cNvSpPr txBox="1"/>
          <p:nvPr/>
        </p:nvSpPr>
        <p:spPr>
          <a:xfrm>
            <a:off x="2002705" y="1720840"/>
            <a:ext cx="8665295" cy="3416320"/>
          </a:xfrm>
          <a:prstGeom prst="rect">
            <a:avLst/>
          </a:prstGeom>
          <a:noFill/>
        </p:spPr>
        <p:txBody>
          <a:bodyPr wrap="square" rtlCol="0">
            <a:spAutoFit/>
          </a:bodyPr>
          <a:lstStyle/>
          <a:p>
            <a:pPr algn="ctr" fontAlgn="base"/>
            <a:r>
              <a:rPr lang="en-US" sz="2800" b="1" i="1" dirty="0">
                <a:solidFill>
                  <a:schemeClr val="bg1"/>
                </a:solidFill>
                <a:effectLst/>
                <a:latin typeface="Bell MT" panose="02020503060305020303" pitchFamily="18" charset="0"/>
              </a:rPr>
              <a:t>54 </a:t>
            </a:r>
            <a:r>
              <a:rPr lang="en-US" sz="2800" b="1" i="1" dirty="0" err="1">
                <a:solidFill>
                  <a:schemeClr val="bg1"/>
                </a:solidFill>
                <a:effectLst/>
                <a:latin typeface="Bell MT" panose="02020503060305020303" pitchFamily="18" charset="0"/>
              </a:rPr>
              <a:t>milhões</a:t>
            </a:r>
            <a:r>
              <a:rPr lang="en-US" sz="2800" b="1" i="1" dirty="0">
                <a:solidFill>
                  <a:schemeClr val="bg1"/>
                </a:solidFill>
                <a:effectLst/>
                <a:latin typeface="Bell MT" panose="02020503060305020303" pitchFamily="18" charset="0"/>
              </a:rPr>
              <a:t> de </a:t>
            </a:r>
            <a:r>
              <a:rPr lang="en-US" sz="2800" b="1" i="1" dirty="0" err="1">
                <a:solidFill>
                  <a:schemeClr val="bg1"/>
                </a:solidFill>
                <a:effectLst/>
                <a:latin typeface="Bell MT" panose="02020503060305020303" pitchFamily="18" charset="0"/>
              </a:rPr>
              <a:t>toneladas</a:t>
            </a:r>
            <a:r>
              <a:rPr lang="en-US" sz="2800" b="1" i="1" dirty="0">
                <a:solidFill>
                  <a:schemeClr val="bg1"/>
                </a:solidFill>
                <a:effectLst/>
                <a:latin typeface="Bell MT" panose="02020503060305020303" pitchFamily="18" charset="0"/>
              </a:rPr>
              <a:t> de comida </a:t>
            </a:r>
            <a:r>
              <a:rPr lang="en-US" sz="2800" b="1" i="1" dirty="0" err="1">
                <a:solidFill>
                  <a:schemeClr val="bg1"/>
                </a:solidFill>
                <a:effectLst/>
                <a:latin typeface="Bell MT" panose="02020503060305020303" pitchFamily="18" charset="0"/>
              </a:rPr>
              <a:t>vão</a:t>
            </a:r>
            <a:r>
              <a:rPr lang="en-US" sz="2800" b="1" i="1" dirty="0">
                <a:solidFill>
                  <a:schemeClr val="bg1"/>
                </a:solidFill>
                <a:effectLst/>
                <a:latin typeface="Bell MT" panose="02020503060305020303" pitchFamily="18" charset="0"/>
              </a:rPr>
              <a:t> </a:t>
            </a:r>
            <a:r>
              <a:rPr lang="en-US" sz="2800" b="1" i="1" dirty="0" err="1">
                <a:solidFill>
                  <a:schemeClr val="bg1"/>
                </a:solidFill>
                <a:effectLst/>
                <a:latin typeface="Bell MT" panose="02020503060305020303" pitchFamily="18" charset="0"/>
              </a:rPr>
              <a:t>parar</a:t>
            </a:r>
            <a:r>
              <a:rPr lang="en-US" sz="2800" b="1" i="1" dirty="0">
                <a:solidFill>
                  <a:schemeClr val="bg1"/>
                </a:solidFill>
                <a:effectLst/>
                <a:latin typeface="Bell MT" panose="02020503060305020303" pitchFamily="18" charset="0"/>
              </a:rPr>
              <a:t> </a:t>
            </a:r>
            <a:r>
              <a:rPr lang="en-US" sz="2800" b="1" i="1" dirty="0" err="1">
                <a:solidFill>
                  <a:schemeClr val="bg1"/>
                </a:solidFill>
                <a:effectLst/>
                <a:latin typeface="Bell MT" panose="02020503060305020303" pitchFamily="18" charset="0"/>
              </a:rPr>
              <a:t>às</a:t>
            </a:r>
            <a:r>
              <a:rPr lang="en-US" sz="2800" b="1" i="1" dirty="0">
                <a:solidFill>
                  <a:schemeClr val="bg1"/>
                </a:solidFill>
                <a:effectLst/>
                <a:latin typeface="Bell MT" panose="02020503060305020303" pitchFamily="18" charset="0"/>
              </a:rPr>
              <a:t> </a:t>
            </a:r>
            <a:r>
              <a:rPr lang="en-US" sz="2800" b="1" i="1" dirty="0" err="1">
                <a:solidFill>
                  <a:schemeClr val="bg1"/>
                </a:solidFill>
                <a:effectLst/>
                <a:latin typeface="Bell MT" panose="02020503060305020303" pitchFamily="18" charset="0"/>
              </a:rPr>
              <a:t>lixeiras</a:t>
            </a:r>
            <a:r>
              <a:rPr lang="en-US" sz="2800" b="1" i="1" dirty="0">
                <a:solidFill>
                  <a:schemeClr val="bg1"/>
                </a:solidFill>
                <a:effectLst/>
                <a:latin typeface="Bell MT" panose="02020503060305020303" pitchFamily="18" charset="0"/>
              </a:rPr>
              <a:t> </a:t>
            </a:r>
            <a:r>
              <a:rPr lang="en-US" sz="2800" b="1" i="1" dirty="0" err="1">
                <a:solidFill>
                  <a:schemeClr val="bg1"/>
                </a:solidFill>
                <a:effectLst/>
                <a:latin typeface="Bell MT" panose="02020503060305020303" pitchFamily="18" charset="0"/>
              </a:rPr>
              <a:t>nos</a:t>
            </a:r>
            <a:r>
              <a:rPr lang="en-US" sz="2800" b="1" i="1" dirty="0">
                <a:solidFill>
                  <a:schemeClr val="bg1"/>
                </a:solidFill>
                <a:effectLst/>
                <a:latin typeface="Bell MT" panose="02020503060305020303" pitchFamily="18" charset="0"/>
              </a:rPr>
              <a:t> EUA.</a:t>
            </a:r>
          </a:p>
          <a:p>
            <a:pPr algn="ctr" fontAlgn="base"/>
            <a:endParaRPr lang="en-US" sz="2800" b="1" i="1" dirty="0">
              <a:solidFill>
                <a:schemeClr val="bg1"/>
              </a:solidFill>
              <a:latin typeface="Bell MT" panose="02020503060305020303" pitchFamily="18" charset="0"/>
            </a:endParaRPr>
          </a:p>
          <a:p>
            <a:pPr algn="ctr" fontAlgn="base"/>
            <a:r>
              <a:rPr lang="en-US" sz="2800" b="1" i="1" dirty="0">
                <a:solidFill>
                  <a:schemeClr val="bg1"/>
                </a:solidFill>
                <a:effectLst/>
                <a:latin typeface="Bell MT" panose="02020503060305020303" pitchFamily="18" charset="0"/>
              </a:rPr>
              <a:t>Isto equivale a 130 mil </a:t>
            </a:r>
            <a:r>
              <a:rPr lang="en-US" sz="2800" b="1" i="1" dirty="0" err="1">
                <a:solidFill>
                  <a:schemeClr val="bg1"/>
                </a:solidFill>
                <a:effectLst/>
                <a:latin typeface="Bell MT" panose="02020503060305020303" pitchFamily="18" charset="0"/>
              </a:rPr>
              <a:t>milhões</a:t>
            </a:r>
            <a:r>
              <a:rPr lang="en-US" sz="2800" b="1" i="1" dirty="0">
                <a:solidFill>
                  <a:schemeClr val="bg1"/>
                </a:solidFill>
                <a:effectLst/>
                <a:latin typeface="Bell MT" panose="02020503060305020303" pitchFamily="18" charset="0"/>
              </a:rPr>
              <a:t> de </a:t>
            </a:r>
            <a:r>
              <a:rPr lang="en-US" sz="2800" b="1" i="1" dirty="0" err="1">
                <a:solidFill>
                  <a:schemeClr val="bg1"/>
                </a:solidFill>
                <a:effectLst/>
                <a:latin typeface="Bell MT" panose="02020503060305020303" pitchFamily="18" charset="0"/>
              </a:rPr>
              <a:t>refeições</a:t>
            </a:r>
            <a:r>
              <a:rPr lang="en-US" sz="2800" b="1" i="1" dirty="0">
                <a:solidFill>
                  <a:schemeClr val="bg1"/>
                </a:solidFill>
                <a:effectLst/>
                <a:latin typeface="Bell MT" panose="02020503060305020303" pitchFamily="18" charset="0"/>
              </a:rPr>
              <a:t> e </a:t>
            </a:r>
            <a:r>
              <a:rPr lang="en-US" sz="2800" b="1" i="1" dirty="0" err="1">
                <a:solidFill>
                  <a:schemeClr val="bg1"/>
                </a:solidFill>
                <a:effectLst/>
                <a:latin typeface="Bell MT" panose="02020503060305020303" pitchFamily="18" charset="0"/>
              </a:rPr>
              <a:t>cerca</a:t>
            </a:r>
            <a:r>
              <a:rPr lang="en-US" sz="2800" b="1" i="1" dirty="0">
                <a:solidFill>
                  <a:schemeClr val="bg1"/>
                </a:solidFill>
                <a:effectLst/>
                <a:latin typeface="Bell MT" panose="02020503060305020303" pitchFamily="18" charset="0"/>
              </a:rPr>
              <a:t> de 185 mil </a:t>
            </a:r>
            <a:r>
              <a:rPr lang="en-US" sz="2800" b="1" i="1" dirty="0" err="1">
                <a:solidFill>
                  <a:schemeClr val="bg1"/>
                </a:solidFill>
                <a:effectLst/>
                <a:latin typeface="Bell MT" panose="02020503060305020303" pitchFamily="18" charset="0"/>
              </a:rPr>
              <a:t>milhões</a:t>
            </a:r>
            <a:r>
              <a:rPr lang="en-US" sz="2800" b="1" i="1" dirty="0">
                <a:solidFill>
                  <a:schemeClr val="bg1"/>
                </a:solidFill>
                <a:effectLst/>
                <a:latin typeface="Bell MT" panose="02020503060305020303" pitchFamily="18" charset="0"/>
              </a:rPr>
              <a:t> de USD.</a:t>
            </a:r>
          </a:p>
          <a:p>
            <a:pPr algn="ctr" fontAlgn="base"/>
            <a:endParaRPr lang="en-US" sz="2800" b="1" i="1" dirty="0">
              <a:solidFill>
                <a:schemeClr val="bg1"/>
              </a:solidFill>
              <a:latin typeface="Bell MT" panose="02020503060305020303" pitchFamily="18" charset="0"/>
            </a:endParaRPr>
          </a:p>
          <a:p>
            <a:pPr algn="ctr" fontAlgn="base"/>
            <a:r>
              <a:rPr lang="en-US" sz="2800" b="1" i="1" dirty="0" err="1">
                <a:solidFill>
                  <a:schemeClr val="bg1"/>
                </a:solidFill>
                <a:effectLst/>
                <a:latin typeface="Bell MT" panose="02020503060305020303" pitchFamily="18" charset="0"/>
              </a:rPr>
              <a:t>Representa</a:t>
            </a:r>
            <a:r>
              <a:rPr lang="en-US" sz="2800" b="1" i="1" dirty="0">
                <a:solidFill>
                  <a:schemeClr val="bg1"/>
                </a:solidFill>
                <a:effectLst/>
                <a:latin typeface="Bell MT" panose="02020503060305020303" pitchFamily="18" charset="0"/>
              </a:rPr>
              <a:t> </a:t>
            </a:r>
            <a:r>
              <a:rPr lang="en-US" sz="2800" b="1" i="1" dirty="0" err="1">
                <a:solidFill>
                  <a:schemeClr val="bg1"/>
                </a:solidFill>
                <a:effectLst/>
                <a:latin typeface="Bell MT" panose="02020503060305020303" pitchFamily="18" charset="0"/>
              </a:rPr>
              <a:t>cerca</a:t>
            </a:r>
            <a:r>
              <a:rPr lang="en-US" sz="2800" b="1" i="1" dirty="0">
                <a:solidFill>
                  <a:schemeClr val="bg1"/>
                </a:solidFill>
                <a:effectLst/>
                <a:latin typeface="Bell MT" panose="02020503060305020303" pitchFamily="18" charset="0"/>
              </a:rPr>
              <a:t> de 40% de </a:t>
            </a:r>
            <a:r>
              <a:rPr lang="en-US" sz="2800" b="1" i="1" dirty="0" err="1">
                <a:solidFill>
                  <a:schemeClr val="bg1"/>
                </a:solidFill>
                <a:effectLst/>
                <a:latin typeface="Bell MT" panose="02020503060305020303" pitchFamily="18" charset="0"/>
              </a:rPr>
              <a:t>toda</a:t>
            </a:r>
            <a:r>
              <a:rPr lang="en-US" sz="2800" b="1" i="1" dirty="0">
                <a:solidFill>
                  <a:schemeClr val="bg1"/>
                </a:solidFill>
                <a:effectLst/>
                <a:latin typeface="Bell MT" panose="02020503060305020303" pitchFamily="18" charset="0"/>
              </a:rPr>
              <a:t> a comida </a:t>
            </a:r>
            <a:r>
              <a:rPr lang="en-US" sz="2800" b="1" i="1" dirty="0" err="1">
                <a:solidFill>
                  <a:schemeClr val="bg1"/>
                </a:solidFill>
                <a:effectLst/>
                <a:latin typeface="Bell MT" panose="02020503060305020303" pitchFamily="18" charset="0"/>
              </a:rPr>
              <a:t>produzida</a:t>
            </a:r>
            <a:r>
              <a:rPr lang="en-US" sz="2800" b="1" i="1" dirty="0">
                <a:solidFill>
                  <a:schemeClr val="bg1"/>
                </a:solidFill>
                <a:effectLst/>
                <a:latin typeface="Bell MT" panose="02020503060305020303" pitchFamily="18" charset="0"/>
              </a:rPr>
              <a:t>*</a:t>
            </a:r>
            <a:endParaRPr lang="en-US" sz="2800" b="1" i="0" dirty="0">
              <a:solidFill>
                <a:schemeClr val="bg1"/>
              </a:solidFill>
              <a:effectLst/>
              <a:latin typeface="Bell MT" panose="02020503060305020303" pitchFamily="18" charset="0"/>
            </a:endParaRPr>
          </a:p>
          <a:p>
            <a:pPr algn="ctr"/>
            <a:endParaRPr lang="pt-PT" sz="2000" b="1" dirty="0"/>
          </a:p>
        </p:txBody>
      </p:sp>
      <p:pic>
        <p:nvPicPr>
          <p:cNvPr id="6" name="Picture 5" descr="A picture containing drawing&#10;&#10;Description automatically generated">
            <a:extLst>
              <a:ext uri="{FF2B5EF4-FFF2-40B4-BE49-F238E27FC236}">
                <a16:creationId xmlns:a16="http://schemas.microsoft.com/office/drawing/2014/main" id="{991F1606-C7CB-741C-5657-BE90B49D8FD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0430" y="171472"/>
            <a:ext cx="747106" cy="226396"/>
          </a:xfrm>
          <a:prstGeom prst="rect">
            <a:avLst/>
          </a:prstGeom>
        </p:spPr>
      </p:pic>
      <p:sp>
        <p:nvSpPr>
          <p:cNvPr id="7" name="Slide Number Placeholder 8">
            <a:extLst>
              <a:ext uri="{FF2B5EF4-FFF2-40B4-BE49-F238E27FC236}">
                <a16:creationId xmlns:a16="http://schemas.microsoft.com/office/drawing/2014/main" id="{342D6A1A-6CC3-C373-02D1-D5B58B576C76}"/>
              </a:ext>
            </a:extLst>
          </p:cNvPr>
          <p:cNvSpPr>
            <a:spLocks noGrp="1"/>
          </p:cNvSpPr>
          <p:nvPr>
            <p:ph type="sldNum" sz="quarter" idx="12"/>
          </p:nvPr>
        </p:nvSpPr>
        <p:spPr>
          <a:xfrm>
            <a:off x="0" y="6492875"/>
            <a:ext cx="467670" cy="365125"/>
          </a:xfrm>
        </p:spPr>
        <p:txBody>
          <a:bodyPr/>
          <a:lstStyle/>
          <a:p>
            <a:fld id="{932495F8-88E4-435B-9D94-18D5ED420851}" type="slidenum">
              <a:rPr lang="pt-PT" smtClean="0">
                <a:solidFill>
                  <a:schemeClr val="bg1"/>
                </a:solidFill>
              </a:rPr>
              <a:t>19</a:t>
            </a:fld>
            <a:endParaRPr lang="pt-PT" dirty="0">
              <a:solidFill>
                <a:schemeClr val="bg1"/>
              </a:solidFill>
            </a:endParaRPr>
          </a:p>
        </p:txBody>
      </p:sp>
      <p:sp>
        <p:nvSpPr>
          <p:cNvPr id="8" name="TextBox 7">
            <a:extLst>
              <a:ext uri="{FF2B5EF4-FFF2-40B4-BE49-F238E27FC236}">
                <a16:creationId xmlns:a16="http://schemas.microsoft.com/office/drawing/2014/main" id="{F7B3A9C8-E27E-E094-AE00-47666DB0EA95}"/>
              </a:ext>
            </a:extLst>
          </p:cNvPr>
          <p:cNvSpPr txBox="1"/>
          <p:nvPr/>
        </p:nvSpPr>
        <p:spPr>
          <a:xfrm>
            <a:off x="6096000" y="6642556"/>
            <a:ext cx="6097162" cy="215444"/>
          </a:xfrm>
          <a:prstGeom prst="rect">
            <a:avLst/>
          </a:prstGeom>
          <a:noFill/>
        </p:spPr>
        <p:txBody>
          <a:bodyPr wrap="square">
            <a:spAutoFit/>
          </a:bodyPr>
          <a:lstStyle/>
          <a:p>
            <a:pPr algn="r"/>
            <a:r>
              <a:rPr lang="en-ID" sz="8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8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8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8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5" name="TextBox 14">
            <a:extLst>
              <a:ext uri="{FF2B5EF4-FFF2-40B4-BE49-F238E27FC236}">
                <a16:creationId xmlns:a16="http://schemas.microsoft.com/office/drawing/2014/main" id="{5D3CE9A3-7CF0-913E-A2AC-77F5F979BE37}"/>
              </a:ext>
            </a:extLst>
          </p:cNvPr>
          <p:cNvSpPr txBox="1"/>
          <p:nvPr/>
        </p:nvSpPr>
        <p:spPr>
          <a:xfrm>
            <a:off x="5447323" y="6596390"/>
            <a:ext cx="6096000" cy="261610"/>
          </a:xfrm>
          <a:prstGeom prst="rect">
            <a:avLst/>
          </a:prstGeom>
          <a:noFill/>
        </p:spPr>
        <p:txBody>
          <a:bodyPr wrap="square">
            <a:spAutoFit/>
          </a:bodyPr>
          <a:lstStyle/>
          <a:p>
            <a:r>
              <a:rPr lang="en-US" sz="1100" b="1" i="1" dirty="0">
                <a:solidFill>
                  <a:schemeClr val="bg1"/>
                </a:solidFill>
                <a:effectLst/>
                <a:latin typeface="Bell MT" panose="02020503060305020303" pitchFamily="18" charset="0"/>
              </a:rPr>
              <a:t>*Fonte: feedingamerica.org</a:t>
            </a:r>
            <a:endParaRPr lang="pt-PT" sz="1100" dirty="0"/>
          </a:p>
        </p:txBody>
      </p:sp>
    </p:spTree>
    <p:extLst>
      <p:ext uri="{BB962C8B-B14F-4D97-AF65-F5344CB8AC3E}">
        <p14:creationId xmlns:p14="http://schemas.microsoft.com/office/powerpoint/2010/main" val="2649197880"/>
      </p:ext>
    </p:extLst>
  </p:cSld>
  <p:clrMapOvr>
    <a:masterClrMapping/>
  </p:clrMapOvr>
  <p:transition spd="med">
    <p:push/>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7208954-DBD6-4277-8408-7CD9D6501ACB}"/>
              </a:ext>
            </a:extLst>
          </p:cNvPr>
          <p:cNvSpPr/>
          <p:nvPr/>
        </p:nvSpPr>
        <p:spPr>
          <a:xfrm>
            <a:off x="0" y="0"/>
            <a:ext cx="12192000" cy="6858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4098" name="Picture 2" descr="Obesity Pandemic">
            <a:extLst>
              <a:ext uri="{FF2B5EF4-FFF2-40B4-BE49-F238E27FC236}">
                <a16:creationId xmlns:a16="http://schemas.microsoft.com/office/drawing/2014/main" id="{FC102F8D-E915-CAE7-C5E2-A6D51C85794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2658" y="0"/>
            <a:ext cx="9035927" cy="6651083"/>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descr="A picture containing drawing&#10;&#10;Description automatically generated">
            <a:extLst>
              <a:ext uri="{FF2B5EF4-FFF2-40B4-BE49-F238E27FC236}">
                <a16:creationId xmlns:a16="http://schemas.microsoft.com/office/drawing/2014/main" id="{9A46AA8A-B115-E8D9-E16B-43CB5C2C706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0430" y="171472"/>
            <a:ext cx="747106" cy="226396"/>
          </a:xfrm>
          <a:prstGeom prst="rect">
            <a:avLst/>
          </a:prstGeom>
        </p:spPr>
      </p:pic>
      <p:sp>
        <p:nvSpPr>
          <p:cNvPr id="7" name="Slide Number Placeholder 8">
            <a:extLst>
              <a:ext uri="{FF2B5EF4-FFF2-40B4-BE49-F238E27FC236}">
                <a16:creationId xmlns:a16="http://schemas.microsoft.com/office/drawing/2014/main" id="{2411222C-C2D9-B090-E97F-611D3C7A7721}"/>
              </a:ext>
            </a:extLst>
          </p:cNvPr>
          <p:cNvSpPr>
            <a:spLocks noGrp="1"/>
          </p:cNvSpPr>
          <p:nvPr>
            <p:ph type="sldNum" sz="quarter" idx="12"/>
          </p:nvPr>
        </p:nvSpPr>
        <p:spPr>
          <a:xfrm>
            <a:off x="0" y="6492875"/>
            <a:ext cx="467670" cy="365125"/>
          </a:xfrm>
        </p:spPr>
        <p:txBody>
          <a:bodyPr/>
          <a:lstStyle/>
          <a:p>
            <a:fld id="{932495F8-88E4-435B-9D94-18D5ED420851}" type="slidenum">
              <a:rPr lang="pt-PT" smtClean="0">
                <a:solidFill>
                  <a:schemeClr val="bg1"/>
                </a:solidFill>
              </a:rPr>
              <a:t>20</a:t>
            </a:fld>
            <a:endParaRPr lang="pt-PT" dirty="0">
              <a:solidFill>
                <a:schemeClr val="bg1"/>
              </a:solidFill>
            </a:endParaRPr>
          </a:p>
        </p:txBody>
      </p:sp>
      <p:sp>
        <p:nvSpPr>
          <p:cNvPr id="8" name="TextBox 7">
            <a:extLst>
              <a:ext uri="{FF2B5EF4-FFF2-40B4-BE49-F238E27FC236}">
                <a16:creationId xmlns:a16="http://schemas.microsoft.com/office/drawing/2014/main" id="{0B1F77EB-89D7-890B-C3C9-DC18AC76FE21}"/>
              </a:ext>
            </a:extLst>
          </p:cNvPr>
          <p:cNvSpPr txBox="1"/>
          <p:nvPr/>
        </p:nvSpPr>
        <p:spPr>
          <a:xfrm>
            <a:off x="6096000" y="6642556"/>
            <a:ext cx="6097162" cy="215444"/>
          </a:xfrm>
          <a:prstGeom prst="rect">
            <a:avLst/>
          </a:prstGeom>
          <a:noFill/>
        </p:spPr>
        <p:txBody>
          <a:bodyPr wrap="square">
            <a:spAutoFit/>
          </a:bodyPr>
          <a:lstStyle/>
          <a:p>
            <a:pPr algn="r"/>
            <a:r>
              <a:rPr lang="en-ID" sz="8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8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8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8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3435720836"/>
      </p:ext>
    </p:extLst>
  </p:cSld>
  <p:clrMapOvr>
    <a:masterClrMapping/>
  </p:clrMapOvr>
  <p:transition spd="med">
    <p:push/>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descr="Cheap Grocery List — Budget-Friendly Grocery List">
            <a:extLst>
              <a:ext uri="{FF2B5EF4-FFF2-40B4-BE49-F238E27FC236}">
                <a16:creationId xmlns:a16="http://schemas.microsoft.com/office/drawing/2014/main" id="{29574E07-28FA-0321-8754-CC13F0695BB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904037" cy="685800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descr="A picture containing text, screenshot, line, plot&#10;&#10;Description automatically generated">
            <a:extLst>
              <a:ext uri="{FF2B5EF4-FFF2-40B4-BE49-F238E27FC236}">
                <a16:creationId xmlns:a16="http://schemas.microsoft.com/office/drawing/2014/main" id="{A90D347C-D9AF-99A3-E63D-DAE68A1524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115354" y="2571261"/>
            <a:ext cx="4785649" cy="4073119"/>
          </a:xfrm>
          <a:prstGeom prst="rect">
            <a:avLst/>
          </a:prstGeom>
        </p:spPr>
      </p:pic>
      <p:sp>
        <p:nvSpPr>
          <p:cNvPr id="9" name="Slide Number Placeholder 8">
            <a:extLst>
              <a:ext uri="{FF2B5EF4-FFF2-40B4-BE49-F238E27FC236}">
                <a16:creationId xmlns:a16="http://schemas.microsoft.com/office/drawing/2014/main" id="{09907483-898A-1E59-5A01-9E24EB9E4F77}"/>
              </a:ext>
            </a:extLst>
          </p:cNvPr>
          <p:cNvSpPr>
            <a:spLocks noGrp="1"/>
          </p:cNvSpPr>
          <p:nvPr>
            <p:ph type="sldNum" sz="quarter" idx="12"/>
          </p:nvPr>
        </p:nvSpPr>
        <p:spPr>
          <a:xfrm>
            <a:off x="0" y="6492875"/>
            <a:ext cx="467670" cy="365125"/>
          </a:xfrm>
        </p:spPr>
        <p:txBody>
          <a:bodyPr/>
          <a:lstStyle/>
          <a:p>
            <a:fld id="{932495F8-88E4-435B-9D94-18D5ED420851}" type="slidenum">
              <a:rPr lang="pt-PT" smtClean="0">
                <a:solidFill>
                  <a:schemeClr val="bg1"/>
                </a:solidFill>
              </a:rPr>
              <a:t>21</a:t>
            </a:fld>
            <a:endParaRPr lang="pt-PT" dirty="0">
              <a:solidFill>
                <a:schemeClr val="bg1"/>
              </a:solidFill>
            </a:endParaRPr>
          </a:p>
        </p:txBody>
      </p:sp>
      <p:sp>
        <p:nvSpPr>
          <p:cNvPr id="10" name="TextBox 9">
            <a:extLst>
              <a:ext uri="{FF2B5EF4-FFF2-40B4-BE49-F238E27FC236}">
                <a16:creationId xmlns:a16="http://schemas.microsoft.com/office/drawing/2014/main" id="{584C1844-042F-55AF-AA01-B9B21CB846D9}"/>
              </a:ext>
            </a:extLst>
          </p:cNvPr>
          <p:cNvSpPr txBox="1"/>
          <p:nvPr/>
        </p:nvSpPr>
        <p:spPr>
          <a:xfrm>
            <a:off x="6096000" y="6642556"/>
            <a:ext cx="6097162" cy="215444"/>
          </a:xfrm>
          <a:prstGeom prst="rect">
            <a:avLst/>
          </a:prstGeom>
          <a:noFill/>
        </p:spPr>
        <p:txBody>
          <a:bodyPr wrap="square">
            <a:spAutoFit/>
          </a:bodyPr>
          <a:lstStyle/>
          <a:p>
            <a:pPr algn="r"/>
            <a:r>
              <a:rPr lang="en-ID" sz="8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8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8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8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2" name="TextBox 11">
            <a:extLst>
              <a:ext uri="{FF2B5EF4-FFF2-40B4-BE49-F238E27FC236}">
                <a16:creationId xmlns:a16="http://schemas.microsoft.com/office/drawing/2014/main" id="{3F5F9882-863E-0AFE-0CFA-F983D9D22631}"/>
              </a:ext>
            </a:extLst>
          </p:cNvPr>
          <p:cNvSpPr txBox="1"/>
          <p:nvPr/>
        </p:nvSpPr>
        <p:spPr>
          <a:xfrm>
            <a:off x="7155775" y="344095"/>
            <a:ext cx="4785649" cy="1815882"/>
          </a:xfrm>
          <a:prstGeom prst="rect">
            <a:avLst/>
          </a:prstGeom>
          <a:noFill/>
        </p:spPr>
        <p:txBody>
          <a:bodyPr wrap="square">
            <a:spAutoFit/>
          </a:bodyPr>
          <a:lstStyle/>
          <a:p>
            <a:r>
              <a:rPr lang="en-US" sz="2800" b="1" dirty="0">
                <a:latin typeface="Bell MT" panose="02020503060305020303" pitchFamily="18" charset="0"/>
              </a:rPr>
              <a:t>A </a:t>
            </a:r>
            <a:r>
              <a:rPr lang="en-US" sz="2800" b="1" dirty="0" err="1">
                <a:latin typeface="Bell MT" panose="02020503060305020303" pitchFamily="18" charset="0"/>
              </a:rPr>
              <a:t>proporção</a:t>
            </a:r>
            <a:r>
              <a:rPr lang="en-US" sz="2800" b="1" dirty="0">
                <a:latin typeface="Bell MT" panose="02020503060305020303" pitchFamily="18" charset="0"/>
              </a:rPr>
              <a:t> do </a:t>
            </a:r>
            <a:r>
              <a:rPr lang="en-US" sz="2800" b="1" dirty="0" err="1">
                <a:latin typeface="Bell MT" panose="02020503060305020303" pitchFamily="18" charset="0"/>
              </a:rPr>
              <a:t>rendimento</a:t>
            </a:r>
            <a:r>
              <a:rPr lang="en-US" sz="2800" b="1" dirty="0">
                <a:latin typeface="Bell MT" panose="02020503060305020303" pitchFamily="18" charset="0"/>
              </a:rPr>
              <a:t> </a:t>
            </a:r>
            <a:r>
              <a:rPr lang="en-US" sz="2800" b="1" dirty="0" err="1">
                <a:latin typeface="Bell MT" panose="02020503060305020303" pitchFamily="18" charset="0"/>
              </a:rPr>
              <a:t>disponível</a:t>
            </a:r>
            <a:r>
              <a:rPr lang="en-US" sz="2800" b="1" dirty="0">
                <a:latin typeface="Bell MT" panose="02020503060305020303" pitchFamily="18" charset="0"/>
              </a:rPr>
              <a:t> </a:t>
            </a:r>
            <a:r>
              <a:rPr lang="en-US" sz="2800" b="1" dirty="0" err="1">
                <a:latin typeface="Bell MT" panose="02020503060305020303" pitchFamily="18" charset="0"/>
              </a:rPr>
              <a:t>afeto</a:t>
            </a:r>
            <a:r>
              <a:rPr lang="en-US" sz="2800" b="1" dirty="0">
                <a:latin typeface="Bell MT" panose="02020503060305020303" pitchFamily="18" charset="0"/>
              </a:rPr>
              <a:t> a </a:t>
            </a:r>
            <a:r>
              <a:rPr lang="en-US" sz="2800" b="1" dirty="0" err="1">
                <a:latin typeface="Bell MT" panose="02020503060305020303" pitchFamily="18" charset="0"/>
              </a:rPr>
              <a:t>alimentação</a:t>
            </a:r>
            <a:r>
              <a:rPr lang="en-US" sz="2800" b="1" dirty="0">
                <a:latin typeface="Bell MT" panose="02020503060305020303" pitchFamily="18" charset="0"/>
              </a:rPr>
              <a:t> </a:t>
            </a:r>
            <a:r>
              <a:rPr lang="en-US" sz="2800" b="1" dirty="0" err="1">
                <a:latin typeface="Bell MT" panose="02020503060305020303" pitchFamily="18" charset="0"/>
              </a:rPr>
              <a:t>tem</a:t>
            </a:r>
            <a:r>
              <a:rPr lang="en-US" sz="2800" b="1" dirty="0">
                <a:latin typeface="Bell MT" panose="02020503060305020303" pitchFamily="18" charset="0"/>
              </a:rPr>
              <a:t> </a:t>
            </a:r>
            <a:r>
              <a:rPr lang="en-US" sz="2800" b="1" dirty="0" err="1">
                <a:latin typeface="Bell MT" panose="02020503060305020303" pitchFamily="18" charset="0"/>
              </a:rPr>
              <a:t>descido</a:t>
            </a:r>
            <a:r>
              <a:rPr lang="en-US" sz="2800" b="1" dirty="0">
                <a:latin typeface="Bell MT" panose="02020503060305020303" pitchFamily="18" charset="0"/>
              </a:rPr>
              <a:t> de forma </a:t>
            </a:r>
            <a:r>
              <a:rPr lang="en-US" sz="2800" b="1" dirty="0" err="1">
                <a:latin typeface="Bell MT" panose="02020503060305020303" pitchFamily="18" charset="0"/>
              </a:rPr>
              <a:t>sistemática</a:t>
            </a:r>
            <a:r>
              <a:rPr lang="en-US" sz="2800" b="1" dirty="0">
                <a:latin typeface="Bell MT" panose="02020503060305020303" pitchFamily="18" charset="0"/>
              </a:rPr>
              <a:t> </a:t>
            </a:r>
            <a:r>
              <a:rPr lang="en-US" sz="2800" b="1" dirty="0" err="1">
                <a:latin typeface="Bell MT" panose="02020503060305020303" pitchFamily="18" charset="0"/>
              </a:rPr>
              <a:t>nos</a:t>
            </a:r>
            <a:r>
              <a:rPr lang="en-US" sz="2800" b="1" dirty="0">
                <a:latin typeface="Bell MT" panose="02020503060305020303" pitchFamily="18" charset="0"/>
              </a:rPr>
              <a:t> EUA</a:t>
            </a:r>
            <a:endParaRPr lang="pt-PT" sz="2800" b="1" dirty="0"/>
          </a:p>
        </p:txBody>
      </p:sp>
      <p:pic>
        <p:nvPicPr>
          <p:cNvPr id="13" name="Picture 12" descr="A picture containing drawing&#10;&#10;Description automatically generated">
            <a:extLst>
              <a:ext uri="{FF2B5EF4-FFF2-40B4-BE49-F238E27FC236}">
                <a16:creationId xmlns:a16="http://schemas.microsoft.com/office/drawing/2014/main" id="{00D16ED3-AC9B-6FCB-8726-2AC9A5FD1C8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0430" y="171472"/>
            <a:ext cx="747106" cy="226396"/>
          </a:xfrm>
          <a:prstGeom prst="rect">
            <a:avLst/>
          </a:prstGeom>
        </p:spPr>
      </p:pic>
    </p:spTree>
    <p:extLst>
      <p:ext uri="{BB962C8B-B14F-4D97-AF65-F5344CB8AC3E}">
        <p14:creationId xmlns:p14="http://schemas.microsoft.com/office/powerpoint/2010/main" val="2397845468"/>
      </p:ext>
    </p:extLst>
  </p:cSld>
  <p:clrMapOvr>
    <a:masterClrMapping/>
  </p:clrMapOvr>
  <p:transition spd="med">
    <p:push/>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A picture containing text, screenshot, line, diagram&#10;&#10;Description automatically generated">
            <a:extLst>
              <a:ext uri="{FF2B5EF4-FFF2-40B4-BE49-F238E27FC236}">
                <a16:creationId xmlns:a16="http://schemas.microsoft.com/office/drawing/2014/main" id="{90B697A5-7FD0-5CD6-E033-30C9FD1DFE6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38250" y="0"/>
            <a:ext cx="9715500" cy="6858000"/>
          </a:xfrm>
          <a:prstGeom prst="rect">
            <a:avLst/>
          </a:prstGeom>
        </p:spPr>
      </p:pic>
      <p:sp>
        <p:nvSpPr>
          <p:cNvPr id="8" name="Slide Number Placeholder 8">
            <a:extLst>
              <a:ext uri="{FF2B5EF4-FFF2-40B4-BE49-F238E27FC236}">
                <a16:creationId xmlns:a16="http://schemas.microsoft.com/office/drawing/2014/main" id="{DC03BEC1-DF4B-FD0B-9225-8C703D0E8A83}"/>
              </a:ext>
            </a:extLst>
          </p:cNvPr>
          <p:cNvSpPr>
            <a:spLocks noGrp="1"/>
          </p:cNvSpPr>
          <p:nvPr>
            <p:ph type="sldNum" sz="quarter" idx="12"/>
          </p:nvPr>
        </p:nvSpPr>
        <p:spPr>
          <a:xfrm>
            <a:off x="0" y="6492875"/>
            <a:ext cx="467670" cy="365125"/>
          </a:xfrm>
        </p:spPr>
        <p:txBody>
          <a:bodyPr/>
          <a:lstStyle/>
          <a:p>
            <a:fld id="{932495F8-88E4-435B-9D94-18D5ED420851}" type="slidenum">
              <a:rPr lang="pt-PT" smtClean="0">
                <a:solidFill>
                  <a:schemeClr val="tx1"/>
                </a:solidFill>
              </a:rPr>
              <a:t>22</a:t>
            </a:fld>
            <a:endParaRPr lang="pt-PT" dirty="0">
              <a:solidFill>
                <a:schemeClr val="tx1"/>
              </a:solidFill>
            </a:endParaRPr>
          </a:p>
        </p:txBody>
      </p:sp>
      <p:sp>
        <p:nvSpPr>
          <p:cNvPr id="9" name="TextBox 8">
            <a:extLst>
              <a:ext uri="{FF2B5EF4-FFF2-40B4-BE49-F238E27FC236}">
                <a16:creationId xmlns:a16="http://schemas.microsoft.com/office/drawing/2014/main" id="{21A22910-285C-7BD9-97C2-A349EBD23345}"/>
              </a:ext>
            </a:extLst>
          </p:cNvPr>
          <p:cNvSpPr txBox="1"/>
          <p:nvPr/>
        </p:nvSpPr>
        <p:spPr>
          <a:xfrm>
            <a:off x="6096000" y="6642556"/>
            <a:ext cx="6097162" cy="215444"/>
          </a:xfrm>
          <a:prstGeom prst="rect">
            <a:avLst/>
          </a:prstGeom>
          <a:noFill/>
        </p:spPr>
        <p:txBody>
          <a:bodyPr wrap="square">
            <a:spAutoFit/>
          </a:bodyPr>
          <a:lstStyle/>
          <a:p>
            <a:pPr algn="r"/>
            <a:r>
              <a:rPr lang="en-ID" sz="8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8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8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8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0" name="Picture 9" descr="A picture containing drawing&#10;&#10;Description automatically generated">
            <a:extLst>
              <a:ext uri="{FF2B5EF4-FFF2-40B4-BE49-F238E27FC236}">
                <a16:creationId xmlns:a16="http://schemas.microsoft.com/office/drawing/2014/main" id="{8AA4EE2A-025C-6F69-75DE-629C9770998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3569217"/>
      </p:ext>
    </p:extLst>
  </p:cSld>
  <p:clrMapOvr>
    <a:masterClrMapping/>
  </p:clrMapOvr>
  <p:transition spd="med">
    <p:push/>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lide Number Placeholder 8">
            <a:extLst>
              <a:ext uri="{FF2B5EF4-FFF2-40B4-BE49-F238E27FC236}">
                <a16:creationId xmlns:a16="http://schemas.microsoft.com/office/drawing/2014/main" id="{DC03BEC1-DF4B-FD0B-9225-8C703D0E8A83}"/>
              </a:ext>
            </a:extLst>
          </p:cNvPr>
          <p:cNvSpPr>
            <a:spLocks noGrp="1"/>
          </p:cNvSpPr>
          <p:nvPr>
            <p:ph type="sldNum" sz="quarter" idx="12"/>
          </p:nvPr>
        </p:nvSpPr>
        <p:spPr>
          <a:xfrm>
            <a:off x="0" y="6492875"/>
            <a:ext cx="467670" cy="365125"/>
          </a:xfrm>
        </p:spPr>
        <p:txBody>
          <a:bodyPr/>
          <a:lstStyle/>
          <a:p>
            <a:fld id="{932495F8-88E4-435B-9D94-18D5ED420851}" type="slidenum">
              <a:rPr lang="pt-PT" smtClean="0">
                <a:solidFill>
                  <a:schemeClr val="tx1"/>
                </a:solidFill>
              </a:rPr>
              <a:t>23</a:t>
            </a:fld>
            <a:endParaRPr lang="pt-PT" dirty="0">
              <a:solidFill>
                <a:schemeClr val="tx1"/>
              </a:solidFill>
            </a:endParaRPr>
          </a:p>
        </p:txBody>
      </p:sp>
      <p:pic>
        <p:nvPicPr>
          <p:cNvPr id="10" name="Picture 9" descr="A picture containing drawing&#10;&#10;Description automatically generated">
            <a:extLst>
              <a:ext uri="{FF2B5EF4-FFF2-40B4-BE49-F238E27FC236}">
                <a16:creationId xmlns:a16="http://schemas.microsoft.com/office/drawing/2014/main" id="{8AA4EE2A-025C-6F69-75DE-629C9770998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pic>
        <p:nvPicPr>
          <p:cNvPr id="3" name="Picture 2" descr="A picture containing text, screenshot, line, font&#10;&#10;Description automatically generated">
            <a:extLst>
              <a:ext uri="{FF2B5EF4-FFF2-40B4-BE49-F238E27FC236}">
                <a16:creationId xmlns:a16="http://schemas.microsoft.com/office/drawing/2014/main" id="{56460DF8-0B80-4A97-E68A-CDA7D10036A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38250" y="0"/>
            <a:ext cx="9715500" cy="6858000"/>
          </a:xfrm>
          <a:prstGeom prst="rect">
            <a:avLst/>
          </a:prstGeom>
        </p:spPr>
      </p:pic>
      <p:sp>
        <p:nvSpPr>
          <p:cNvPr id="9" name="TextBox 8">
            <a:extLst>
              <a:ext uri="{FF2B5EF4-FFF2-40B4-BE49-F238E27FC236}">
                <a16:creationId xmlns:a16="http://schemas.microsoft.com/office/drawing/2014/main" id="{21A22910-285C-7BD9-97C2-A349EBD23345}"/>
              </a:ext>
            </a:extLst>
          </p:cNvPr>
          <p:cNvSpPr txBox="1"/>
          <p:nvPr/>
        </p:nvSpPr>
        <p:spPr>
          <a:xfrm>
            <a:off x="6096000" y="6642556"/>
            <a:ext cx="6097162" cy="215444"/>
          </a:xfrm>
          <a:prstGeom prst="rect">
            <a:avLst/>
          </a:prstGeom>
          <a:noFill/>
        </p:spPr>
        <p:txBody>
          <a:bodyPr wrap="square">
            <a:spAutoFit/>
          </a:bodyPr>
          <a:lstStyle/>
          <a:p>
            <a:pPr algn="r"/>
            <a:r>
              <a:rPr lang="en-ID" sz="8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8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8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800" dirty="0">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4085934468"/>
      </p:ext>
    </p:extLst>
  </p:cSld>
  <p:clrMapOvr>
    <a:masterClrMapping/>
  </p:clrMapOvr>
  <p:transition spd="med">
    <p:push/>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Marcador de Posição da Imagem 29"/>
          <p:cNvPicPr>
            <a:picLocks noChangeAspect="1"/>
          </p:cNvPicPr>
          <p:nvPr/>
        </p:nvPicPr>
        <p:blipFill rotWithShape="1">
          <a:blip r:embed="rId3" cstate="print">
            <a:extLst>
              <a:ext uri="{28A0092B-C50C-407E-A947-70E740481C1C}">
                <a14:useLocalDpi xmlns:a14="http://schemas.microsoft.com/office/drawing/2010/main" val="0"/>
              </a:ext>
            </a:extLst>
          </a:blip>
          <a:srcRect l="52806" r="20674" b="811"/>
          <a:stretch/>
        </p:blipFill>
        <p:spPr>
          <a:xfrm>
            <a:off x="0" y="0"/>
            <a:ext cx="2750457" cy="6858000"/>
          </a:xfrm>
          <a:prstGeom prst="rect">
            <a:avLst/>
          </a:prstGeom>
          <a:pattFill prst="pct5">
            <a:fgClr>
              <a:schemeClr val="tx1"/>
            </a:fgClr>
            <a:bgClr>
              <a:schemeClr val="bg1"/>
            </a:bgClr>
          </a:pattFill>
        </p:spPr>
      </p:pic>
      <p:sp>
        <p:nvSpPr>
          <p:cNvPr id="2" name="Slide Number Placeholder 1"/>
          <p:cNvSpPr>
            <a:spLocks noGrp="1"/>
          </p:cNvSpPr>
          <p:nvPr>
            <p:ph type="sldNum" sz="quarter" idx="4294967295"/>
          </p:nvPr>
        </p:nvSpPr>
        <p:spPr/>
        <p:txBody>
          <a:bodyPr/>
          <a:lstStyle/>
          <a:p>
            <a:r>
              <a:rPr lang="en-US" dirty="0"/>
              <a:t>.</a:t>
            </a:r>
          </a:p>
        </p:txBody>
      </p:sp>
      <p:pic>
        <p:nvPicPr>
          <p:cNvPr id="10" name="Content Placeholder 6"/>
          <p:cNvPicPr>
            <a:picLocks noChangeAspect="1"/>
          </p:cNvPicPr>
          <p:nvPr/>
        </p:nvPicPr>
        <p:blipFill rotWithShape="1">
          <a:blip r:embed="rId4"/>
          <a:srcRect l="8351" t="11786" r="37695" b="5717"/>
          <a:stretch/>
        </p:blipFill>
        <p:spPr>
          <a:xfrm>
            <a:off x="4890589" y="359861"/>
            <a:ext cx="6907159" cy="5937733"/>
          </a:xfrm>
          <a:prstGeom prst="rect">
            <a:avLst/>
          </a:prstGeom>
        </p:spPr>
      </p:pic>
      <p:sp>
        <p:nvSpPr>
          <p:cNvPr id="11" name="TextBox 11"/>
          <p:cNvSpPr txBox="1"/>
          <p:nvPr/>
        </p:nvSpPr>
        <p:spPr>
          <a:xfrm>
            <a:off x="3050280" y="2808981"/>
            <a:ext cx="2465937" cy="990015"/>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Evolução</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do </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PIB</a:t>
            </a:r>
          </a:p>
        </p:txBody>
      </p:sp>
      <p:grpSp>
        <p:nvGrpSpPr>
          <p:cNvPr id="19" name="Group 18">
            <a:extLst>
              <a:ext uri="{FF2B5EF4-FFF2-40B4-BE49-F238E27FC236}">
                <a16:creationId xmlns:a16="http://schemas.microsoft.com/office/drawing/2014/main" id="{DBD3868E-88CC-45F4-9DB9-21088B28F930}"/>
              </a:ext>
            </a:extLst>
          </p:cNvPr>
          <p:cNvGrpSpPr/>
          <p:nvPr/>
        </p:nvGrpSpPr>
        <p:grpSpPr>
          <a:xfrm>
            <a:off x="-36058" y="6654881"/>
            <a:ext cx="12253458" cy="255089"/>
            <a:chOff x="-61458" y="6654881"/>
            <a:chExt cx="12253458" cy="255089"/>
          </a:xfrm>
        </p:grpSpPr>
        <p:grpSp>
          <p:nvGrpSpPr>
            <p:cNvPr id="20" name="Group 19">
              <a:extLst>
                <a:ext uri="{FF2B5EF4-FFF2-40B4-BE49-F238E27FC236}">
                  <a16:creationId xmlns:a16="http://schemas.microsoft.com/office/drawing/2014/main" id="{1B82AD8B-5229-4D0D-8ECD-128BF5816B69}"/>
                </a:ext>
              </a:extLst>
            </p:cNvPr>
            <p:cNvGrpSpPr/>
            <p:nvPr/>
          </p:nvGrpSpPr>
          <p:grpSpPr>
            <a:xfrm>
              <a:off x="-61458" y="6654881"/>
              <a:ext cx="2786515" cy="255089"/>
              <a:chOff x="80782" y="6460265"/>
              <a:chExt cx="2786515" cy="255089"/>
            </a:xfrm>
          </p:grpSpPr>
          <p:sp>
            <p:nvSpPr>
              <p:cNvPr id="22" name="Прямоугольник 2">
                <a:extLst>
                  <a:ext uri="{FF2B5EF4-FFF2-40B4-BE49-F238E27FC236}">
                    <a16:creationId xmlns:a16="http://schemas.microsoft.com/office/drawing/2014/main" id="{54D9ABCC-C1A2-46D4-B325-DC28B4B7C7B0}"/>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3" name="Прямоугольник 2">
                <a:extLst>
                  <a:ext uri="{FF2B5EF4-FFF2-40B4-BE49-F238E27FC236}">
                    <a16:creationId xmlns:a16="http://schemas.microsoft.com/office/drawing/2014/main" id="{36A3259A-44FB-4B0F-B32D-2E21FB16C286}"/>
                  </a:ext>
                </a:extLst>
              </p:cNvPr>
              <p:cNvSpPr/>
              <p:nvPr/>
            </p:nvSpPr>
            <p:spPr>
              <a:xfrm>
                <a:off x="283230" y="6484522"/>
                <a:ext cx="2584067"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1" name="TextBox 8">
              <a:extLst>
                <a:ext uri="{FF2B5EF4-FFF2-40B4-BE49-F238E27FC236}">
                  <a16:creationId xmlns:a16="http://schemas.microsoft.com/office/drawing/2014/main" id="{FF56A2A7-5821-4FB9-A484-A976EC2569B4}"/>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6" name="Picture 15" descr="A picture containing drawing&#10;&#10;Description automatically generated">
            <a:extLst>
              <a:ext uri="{FF2B5EF4-FFF2-40B4-BE49-F238E27FC236}">
                <a16:creationId xmlns:a16="http://schemas.microsoft.com/office/drawing/2014/main" id="{5AF56A17-AA1D-4969-8DF8-C08D94111A6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Tree>
    <p:extLst>
      <p:ext uri="{BB962C8B-B14F-4D97-AF65-F5344CB8AC3E}">
        <p14:creationId xmlns:p14="http://schemas.microsoft.com/office/powerpoint/2010/main" val="413825741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18668944-5213-4DD1-8ECA-7D07E7834E5D}"/>
              </a:ext>
            </a:extLst>
          </p:cNvPr>
          <p:cNvPicPr>
            <a:picLocks noChangeAspect="1"/>
          </p:cNvPicPr>
          <p:nvPr/>
        </p:nvPicPr>
        <p:blipFill>
          <a:blip r:embed="rId2"/>
          <a:stretch>
            <a:fillRect/>
          </a:stretch>
        </p:blipFill>
        <p:spPr>
          <a:xfrm>
            <a:off x="0" y="0"/>
            <a:ext cx="12192000" cy="6857999"/>
          </a:xfrm>
          <a:prstGeom prst="rect">
            <a:avLst/>
          </a:prstGeom>
        </p:spPr>
      </p:pic>
      <p:sp>
        <p:nvSpPr>
          <p:cNvPr id="51" name="TextBox 11"/>
          <p:cNvSpPr txBox="1"/>
          <p:nvPr/>
        </p:nvSpPr>
        <p:spPr>
          <a:xfrm>
            <a:off x="654949" y="1049756"/>
            <a:ext cx="4152899" cy="562333"/>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Evolução</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do </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PIB</a:t>
            </a:r>
          </a:p>
        </p:txBody>
      </p:sp>
      <p:graphicFrame>
        <p:nvGraphicFramePr>
          <p:cNvPr id="31" name="Object 4"/>
          <p:cNvGraphicFramePr>
            <a:graphicFrameLocks noChangeAspect="1"/>
          </p:cNvGraphicFramePr>
          <p:nvPr>
            <p:extLst>
              <p:ext uri="{D42A27DB-BD31-4B8C-83A1-F6EECF244321}">
                <p14:modId xmlns:p14="http://schemas.microsoft.com/office/powerpoint/2010/main" val="1520955636"/>
              </p:ext>
            </p:extLst>
          </p:nvPr>
        </p:nvGraphicFramePr>
        <p:xfrm>
          <a:off x="899161" y="1828800"/>
          <a:ext cx="9897486" cy="4434879"/>
        </p:xfrm>
        <a:graphic>
          <a:graphicData uri="http://schemas.openxmlformats.org/drawingml/2006/chart">
            <c:chart xmlns:c="http://schemas.openxmlformats.org/drawingml/2006/chart" xmlns:r="http://schemas.openxmlformats.org/officeDocument/2006/relationships" r:id="rId3"/>
          </a:graphicData>
        </a:graphic>
      </p:graphicFrame>
      <p:sp>
        <p:nvSpPr>
          <p:cNvPr id="32" name="Text Box 2"/>
          <p:cNvSpPr txBox="1">
            <a:spLocks noChangeArrowheads="1"/>
          </p:cNvSpPr>
          <p:nvPr/>
        </p:nvSpPr>
        <p:spPr bwMode="auto">
          <a:xfrm>
            <a:off x="988930" y="5189120"/>
            <a:ext cx="377539"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3000</a:t>
            </a:r>
          </a:p>
        </p:txBody>
      </p:sp>
      <p:sp>
        <p:nvSpPr>
          <p:cNvPr id="33" name="Text Box 3"/>
          <p:cNvSpPr txBox="1">
            <a:spLocks noChangeArrowheads="1"/>
          </p:cNvSpPr>
          <p:nvPr/>
        </p:nvSpPr>
        <p:spPr bwMode="auto">
          <a:xfrm>
            <a:off x="899161" y="2146197"/>
            <a:ext cx="467308"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59900</a:t>
            </a:r>
          </a:p>
        </p:txBody>
      </p:sp>
      <p:sp>
        <p:nvSpPr>
          <p:cNvPr id="34" name="Text Box 4"/>
          <p:cNvSpPr txBox="1">
            <a:spLocks noChangeArrowheads="1"/>
          </p:cNvSpPr>
          <p:nvPr/>
        </p:nvSpPr>
        <p:spPr bwMode="auto">
          <a:xfrm>
            <a:off x="899161" y="3166431"/>
            <a:ext cx="467308"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22000</a:t>
            </a:r>
          </a:p>
        </p:txBody>
      </p:sp>
      <p:sp>
        <p:nvSpPr>
          <p:cNvPr id="35" name="Text Box 5"/>
          <p:cNvSpPr txBox="1">
            <a:spLocks noChangeArrowheads="1"/>
          </p:cNvSpPr>
          <p:nvPr/>
        </p:nvSpPr>
        <p:spPr bwMode="auto">
          <a:xfrm>
            <a:off x="988930" y="4240005"/>
            <a:ext cx="377539"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8100</a:t>
            </a:r>
          </a:p>
        </p:txBody>
      </p:sp>
      <p:sp>
        <p:nvSpPr>
          <p:cNvPr id="36" name="TextBox 19"/>
          <p:cNvSpPr txBox="1"/>
          <p:nvPr/>
        </p:nvSpPr>
        <p:spPr>
          <a:xfrm>
            <a:off x="5348145" y="1594830"/>
            <a:ext cx="3851655" cy="400110"/>
          </a:xfrm>
          <a:prstGeom prst="rect">
            <a:avLst/>
          </a:prstGeom>
          <a:noFill/>
        </p:spPr>
        <p:txBody>
          <a:bodyPr wrap="square" lIns="0" rtlCol="0">
            <a:spAutoFit/>
          </a:bodyPr>
          <a:lstStyle/>
          <a:p>
            <a:pPr algn="ctr"/>
            <a:r>
              <a:rPr lang="pt-PT"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PIB per Capita Real dos EUA</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7" name="AutoShape 5"/>
          <p:cNvSpPr>
            <a:spLocks noChangeArrowheads="1"/>
          </p:cNvSpPr>
          <p:nvPr/>
        </p:nvSpPr>
        <p:spPr bwMode="auto">
          <a:xfrm>
            <a:off x="2377243" y="3019663"/>
            <a:ext cx="2430605" cy="1321908"/>
          </a:xfrm>
          <a:prstGeom prst="wedgeRoundRectCallout">
            <a:avLst>
              <a:gd name="adj1" fmla="val 69402"/>
              <a:gd name="adj2" fmla="val 10818"/>
              <a:gd name="adj3" fmla="val 16667"/>
            </a:avLst>
          </a:prstGeom>
          <a:solidFill>
            <a:schemeClr val="bg1">
              <a:alpha val="16000"/>
            </a:schemeClr>
          </a:solidFill>
          <a:ln w="28575">
            <a:solidFill>
              <a:srgbClr val="C2CBCB">
                <a:alpha val="60000"/>
              </a:srgbClr>
            </a:solidFill>
            <a:prstDash val="dash"/>
            <a:miter lim="800000"/>
            <a:headEnd/>
            <a:tailEnd/>
          </a:ln>
          <a:effectLst/>
        </p:spPr>
        <p:txBody>
          <a:bodyPr anchor="ctr">
            <a:prstTxWarp prst="textNoShape">
              <a:avLst/>
            </a:prstTxWarp>
          </a:bodyPr>
          <a:lstStyle/>
          <a:p>
            <a:pPr>
              <a:spcBef>
                <a:spcPct val="0"/>
              </a:spcBef>
              <a:buClrTx/>
              <a:buFontTx/>
              <a:buNone/>
            </a:pPr>
            <a:r>
              <a:rPr lang="en-GB" sz="1400" u="none" dirty="0" err="1">
                <a:latin typeface="Open Sans" panose="020B0606030504020204" pitchFamily="34" charset="0"/>
                <a:ea typeface="Open Sans" panose="020B0606030504020204" pitchFamily="34" charset="0"/>
                <a:cs typeface="Open Sans" panose="020B0606030504020204" pitchFamily="34" charset="0"/>
              </a:rPr>
              <a:t>Em</a:t>
            </a:r>
            <a:r>
              <a:rPr lang="en-GB" sz="1400" u="none" dirty="0">
                <a:latin typeface="Open Sans Extrabold" panose="020B0906030804020204" pitchFamily="34" charset="0"/>
                <a:ea typeface="Open Sans Extrabold" panose="020B0906030804020204" pitchFamily="34" charset="0"/>
                <a:cs typeface="Open Sans Extrabold" panose="020B0906030804020204" pitchFamily="34" charset="0"/>
              </a:rPr>
              <a:t> 1928 </a:t>
            </a:r>
            <a:r>
              <a:rPr lang="en-GB" sz="1400" u="none" dirty="0" err="1">
                <a:latin typeface="Open Sans" panose="020B0606030504020204" pitchFamily="34" charset="0"/>
                <a:ea typeface="Open Sans" panose="020B0606030504020204" pitchFamily="34" charset="0"/>
                <a:cs typeface="Open Sans" panose="020B0606030504020204" pitchFamily="34" charset="0"/>
              </a:rPr>
              <a:t>pediram-lhe</a:t>
            </a:r>
            <a:r>
              <a:rPr lang="en-GB" sz="1400" dirty="0">
                <a:latin typeface="Open Sans" panose="020B0606030504020204" pitchFamily="34" charset="0"/>
                <a:ea typeface="Open Sans" panose="020B0606030504020204" pitchFamily="34" charset="0"/>
                <a:cs typeface="Open Sans" panose="020B0606030504020204" pitchFamily="34" charset="0"/>
              </a:rPr>
              <a:t> para </a:t>
            </a:r>
            <a:r>
              <a:rPr lang="en-GB" sz="1400" dirty="0" err="1">
                <a:latin typeface="Open Sans" panose="020B0606030504020204" pitchFamily="34" charset="0"/>
                <a:ea typeface="Open Sans" panose="020B0606030504020204" pitchFamily="34" charset="0"/>
                <a:cs typeface="Open Sans" panose="020B0606030504020204" pitchFamily="34" charset="0"/>
              </a:rPr>
              <a:t>prever</a:t>
            </a:r>
            <a:r>
              <a:rPr lang="en-GB" sz="1400" dirty="0">
                <a:latin typeface="Open Sans" panose="020B0606030504020204" pitchFamily="34" charset="0"/>
                <a:ea typeface="Open Sans" panose="020B0606030504020204" pitchFamily="34" charset="0"/>
                <a:cs typeface="Open Sans" panose="020B0606030504020204" pitchFamily="34" charset="0"/>
              </a:rPr>
              <a:t> o </a:t>
            </a:r>
            <a:r>
              <a:rPr lang="en-GB" sz="1400" dirty="0" err="1">
                <a:latin typeface="Open Sans Extrabold" panose="020B0906030804020204" pitchFamily="34" charset="0"/>
                <a:ea typeface="Open Sans Extrabold" panose="020B0906030804020204" pitchFamily="34" charset="0"/>
                <a:cs typeface="Open Sans Extrabold" panose="020B0906030804020204" pitchFamily="34" charset="0"/>
              </a:rPr>
              <a:t>Rendimento</a:t>
            </a:r>
            <a:r>
              <a:rPr lang="en-GB" sz="1400" dirty="0">
                <a:latin typeface="Open Sans Extrabold" panose="020B0906030804020204" pitchFamily="34" charset="0"/>
                <a:ea typeface="Open Sans Extrabold" panose="020B0906030804020204" pitchFamily="34" charset="0"/>
                <a:cs typeface="Open Sans Extrabold" panose="020B0906030804020204" pitchFamily="34" charset="0"/>
              </a:rPr>
              <a:t> Per Capita </a:t>
            </a:r>
            <a:r>
              <a:rPr lang="en-GB" sz="1400" dirty="0" err="1">
                <a:latin typeface="Open Sans" panose="020B0606030504020204" pitchFamily="34" charset="0"/>
                <a:ea typeface="Open Sans" panose="020B0606030504020204" pitchFamily="34" charset="0"/>
                <a:cs typeface="Open Sans" panose="020B0606030504020204" pitchFamily="34" charset="0"/>
              </a:rPr>
              <a:t>em</a:t>
            </a:r>
            <a:r>
              <a:rPr lang="en-GB" sz="1400" dirty="0">
                <a:latin typeface="Open Sans Extrabold" panose="020B0906030804020204" pitchFamily="34" charset="0"/>
                <a:ea typeface="Open Sans Extrabold" panose="020B0906030804020204" pitchFamily="34" charset="0"/>
                <a:cs typeface="Open Sans Extrabold" panose="020B0906030804020204" pitchFamily="34" charset="0"/>
              </a:rPr>
              <a:t> 2011</a:t>
            </a:r>
            <a:r>
              <a:rPr lang="en-GB" sz="1400" u="none" dirty="0">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1400" u="none"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9" name="Oval 38"/>
          <p:cNvSpPr/>
          <p:nvPr/>
        </p:nvSpPr>
        <p:spPr bwMode="auto">
          <a:xfrm>
            <a:off x="5214970" y="3749121"/>
            <a:ext cx="152400" cy="152400"/>
          </a:xfrm>
          <a:prstGeom prst="ellipse">
            <a:avLst/>
          </a:prstGeom>
          <a:solidFill>
            <a:srgbClr val="FF33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
                <a:srgbClr val="000000"/>
              </a:buClr>
              <a:buSzPct val="90000"/>
              <a:buFont typeface="Rockwell" pitchFamily="-65" charset="0"/>
              <a:buNone/>
              <a:tabLst/>
            </a:pPr>
            <a:endParaRPr kumimoji="0" lang="en-US" sz="1200" b="0" i="0" u="none" strike="noStrike" cap="none" normalizeH="0" baseline="0" dirty="0">
              <a:ln>
                <a:noFill/>
              </a:ln>
              <a:solidFill>
                <a:schemeClr val="tx1"/>
              </a:solidFill>
              <a:effectLst/>
              <a:latin typeface="Rockwell" pitchFamily="-65" charset="0"/>
            </a:endParaRPr>
          </a:p>
        </p:txBody>
      </p:sp>
      <p:grpSp>
        <p:nvGrpSpPr>
          <p:cNvPr id="21" name="Group 20">
            <a:extLst>
              <a:ext uri="{FF2B5EF4-FFF2-40B4-BE49-F238E27FC236}">
                <a16:creationId xmlns:a16="http://schemas.microsoft.com/office/drawing/2014/main" id="{4A09F53F-BA97-4EE9-AF10-09C7F28596D8}"/>
              </a:ext>
            </a:extLst>
          </p:cNvPr>
          <p:cNvGrpSpPr/>
          <p:nvPr/>
        </p:nvGrpSpPr>
        <p:grpSpPr>
          <a:xfrm>
            <a:off x="-36058" y="6654881"/>
            <a:ext cx="12253458" cy="255089"/>
            <a:chOff x="-61458" y="6654881"/>
            <a:chExt cx="12253458" cy="255089"/>
          </a:xfrm>
        </p:grpSpPr>
        <p:grpSp>
          <p:nvGrpSpPr>
            <p:cNvPr id="22" name="Group 21">
              <a:extLst>
                <a:ext uri="{FF2B5EF4-FFF2-40B4-BE49-F238E27FC236}">
                  <a16:creationId xmlns:a16="http://schemas.microsoft.com/office/drawing/2014/main" id="{93FE6A72-E737-458B-AD3F-99C61A2EF3D1}"/>
                </a:ext>
              </a:extLst>
            </p:cNvPr>
            <p:cNvGrpSpPr/>
            <p:nvPr/>
          </p:nvGrpSpPr>
          <p:grpSpPr>
            <a:xfrm>
              <a:off x="-61458" y="6654881"/>
              <a:ext cx="2785608" cy="255089"/>
              <a:chOff x="80782" y="6460265"/>
              <a:chExt cx="2785608" cy="255089"/>
            </a:xfrm>
          </p:grpSpPr>
          <p:sp>
            <p:nvSpPr>
              <p:cNvPr id="24" name="Прямоугольник 2">
                <a:extLst>
                  <a:ext uri="{FF2B5EF4-FFF2-40B4-BE49-F238E27FC236}">
                    <a16:creationId xmlns:a16="http://schemas.microsoft.com/office/drawing/2014/main" id="{23B8CB5A-D3C8-49DE-BF0B-98664CBD13BC}"/>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5" name="Прямоугольник 2">
                <a:extLst>
                  <a:ext uri="{FF2B5EF4-FFF2-40B4-BE49-F238E27FC236}">
                    <a16:creationId xmlns:a16="http://schemas.microsoft.com/office/drawing/2014/main" id="{9F732177-6BAB-44D1-8DD0-0767709646D8}"/>
                  </a:ext>
                </a:extLst>
              </p:cNvPr>
              <p:cNvSpPr/>
              <p:nvPr/>
            </p:nvSpPr>
            <p:spPr>
              <a:xfrm>
                <a:off x="283230" y="6484522"/>
                <a:ext cx="258316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3" name="TextBox 8">
              <a:extLst>
                <a:ext uri="{FF2B5EF4-FFF2-40B4-BE49-F238E27FC236}">
                  <a16:creationId xmlns:a16="http://schemas.microsoft.com/office/drawing/2014/main" id="{D9F1E5F5-3AB8-4EEA-8F92-870D8F4C1E2E}"/>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7" name="Picture 26" descr="A picture containing drawing&#10;&#10;Description automatically generated">
            <a:extLst>
              <a:ext uri="{FF2B5EF4-FFF2-40B4-BE49-F238E27FC236}">
                <a16:creationId xmlns:a16="http://schemas.microsoft.com/office/drawing/2014/main" id="{33B5D35F-F846-4DCC-963E-9A3CDE3B383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932425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Marcador de Posição da Imagem 23">
            <a:extLst>
              <a:ext uri="{FF2B5EF4-FFF2-40B4-BE49-F238E27FC236}">
                <a16:creationId xmlns:a16="http://schemas.microsoft.com/office/drawing/2014/main" id="{C1A993A9-851E-4E01-A890-6CB79B2A74F5}"/>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2" t="9670" b="3234"/>
          <a:stretch/>
        </p:blipFill>
        <p:spPr>
          <a:xfrm>
            <a:off x="1" y="0"/>
            <a:ext cx="12192000" cy="6858000"/>
          </a:xfrm>
          <a:prstGeom prst="rect">
            <a:avLst/>
          </a:prstGeom>
        </p:spPr>
      </p:pic>
      <p:graphicFrame>
        <p:nvGraphicFramePr>
          <p:cNvPr id="16" name="Object 4"/>
          <p:cNvGraphicFramePr>
            <a:graphicFrameLocks noChangeAspect="1"/>
          </p:cNvGraphicFramePr>
          <p:nvPr/>
        </p:nvGraphicFramePr>
        <p:xfrm>
          <a:off x="740497" y="1447799"/>
          <a:ext cx="10056149" cy="4909661"/>
        </p:xfrm>
        <a:graphic>
          <a:graphicData uri="http://schemas.openxmlformats.org/drawingml/2006/chart">
            <c:chart xmlns:c="http://schemas.openxmlformats.org/drawingml/2006/chart" xmlns:r="http://schemas.openxmlformats.org/officeDocument/2006/relationships" r:id="rId3"/>
          </a:graphicData>
        </a:graphic>
      </p:graphicFrame>
      <p:sp>
        <p:nvSpPr>
          <p:cNvPr id="51" name="TextBox 11"/>
          <p:cNvSpPr txBox="1"/>
          <p:nvPr/>
        </p:nvSpPr>
        <p:spPr>
          <a:xfrm>
            <a:off x="654949" y="1049756"/>
            <a:ext cx="4152899" cy="562333"/>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Evolução</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do </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PIB</a:t>
            </a:r>
          </a:p>
        </p:txBody>
      </p:sp>
      <p:graphicFrame>
        <p:nvGraphicFramePr>
          <p:cNvPr id="31" name="Object 4"/>
          <p:cNvGraphicFramePr>
            <a:graphicFrameLocks noChangeAspect="1"/>
          </p:cNvGraphicFramePr>
          <p:nvPr/>
        </p:nvGraphicFramePr>
        <p:xfrm>
          <a:off x="899161" y="1828800"/>
          <a:ext cx="9897486" cy="4434879"/>
        </p:xfrm>
        <a:graphic>
          <a:graphicData uri="http://schemas.openxmlformats.org/drawingml/2006/chart">
            <c:chart xmlns:c="http://schemas.openxmlformats.org/drawingml/2006/chart" xmlns:r="http://schemas.openxmlformats.org/officeDocument/2006/relationships" r:id="rId4"/>
          </a:graphicData>
        </a:graphic>
      </p:graphicFrame>
      <p:sp>
        <p:nvSpPr>
          <p:cNvPr id="32" name="Text Box 2"/>
          <p:cNvSpPr txBox="1">
            <a:spLocks noChangeArrowheads="1"/>
          </p:cNvSpPr>
          <p:nvPr/>
        </p:nvSpPr>
        <p:spPr bwMode="auto">
          <a:xfrm>
            <a:off x="988930" y="5189120"/>
            <a:ext cx="377539"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3000</a:t>
            </a:r>
          </a:p>
        </p:txBody>
      </p:sp>
      <p:sp>
        <p:nvSpPr>
          <p:cNvPr id="33" name="Text Box 3"/>
          <p:cNvSpPr txBox="1">
            <a:spLocks noChangeArrowheads="1"/>
          </p:cNvSpPr>
          <p:nvPr/>
        </p:nvSpPr>
        <p:spPr bwMode="auto">
          <a:xfrm>
            <a:off x="899161" y="2146197"/>
            <a:ext cx="467308"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59900</a:t>
            </a:r>
          </a:p>
        </p:txBody>
      </p:sp>
      <p:sp>
        <p:nvSpPr>
          <p:cNvPr id="34" name="Text Box 4"/>
          <p:cNvSpPr txBox="1">
            <a:spLocks noChangeArrowheads="1"/>
          </p:cNvSpPr>
          <p:nvPr/>
        </p:nvSpPr>
        <p:spPr bwMode="auto">
          <a:xfrm>
            <a:off x="899161" y="3166431"/>
            <a:ext cx="467308"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22000</a:t>
            </a:r>
          </a:p>
        </p:txBody>
      </p:sp>
      <p:sp>
        <p:nvSpPr>
          <p:cNvPr id="35" name="Text Box 5"/>
          <p:cNvSpPr txBox="1">
            <a:spLocks noChangeArrowheads="1"/>
          </p:cNvSpPr>
          <p:nvPr/>
        </p:nvSpPr>
        <p:spPr bwMode="auto">
          <a:xfrm>
            <a:off x="988930" y="4240005"/>
            <a:ext cx="377539"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8100</a:t>
            </a:r>
          </a:p>
        </p:txBody>
      </p:sp>
      <p:sp>
        <p:nvSpPr>
          <p:cNvPr id="36" name="TextBox 19"/>
          <p:cNvSpPr txBox="1"/>
          <p:nvPr/>
        </p:nvSpPr>
        <p:spPr>
          <a:xfrm>
            <a:off x="5348145" y="1594830"/>
            <a:ext cx="3851655" cy="400110"/>
          </a:xfrm>
          <a:prstGeom prst="rect">
            <a:avLst/>
          </a:prstGeom>
          <a:noFill/>
        </p:spPr>
        <p:txBody>
          <a:bodyPr wrap="square" lIns="0" rtlCol="0">
            <a:spAutoFit/>
          </a:bodyPr>
          <a:lstStyle/>
          <a:p>
            <a:pPr algn="ctr"/>
            <a:r>
              <a:rPr lang="pt-PT"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PIB per Capita Real dos EUA</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7" name="AutoShape 5"/>
          <p:cNvSpPr>
            <a:spLocks noChangeArrowheads="1"/>
          </p:cNvSpPr>
          <p:nvPr/>
        </p:nvSpPr>
        <p:spPr bwMode="auto">
          <a:xfrm>
            <a:off x="2653380" y="2549764"/>
            <a:ext cx="2430605" cy="989628"/>
          </a:xfrm>
          <a:prstGeom prst="wedgeRoundRectCallout">
            <a:avLst>
              <a:gd name="adj1" fmla="val 56668"/>
              <a:gd name="adj2" fmla="val 78244"/>
              <a:gd name="adj3" fmla="val 16667"/>
            </a:avLst>
          </a:prstGeom>
          <a:solidFill>
            <a:schemeClr val="bg1">
              <a:alpha val="16000"/>
            </a:schemeClr>
          </a:solidFill>
          <a:ln w="28575">
            <a:solidFill>
              <a:srgbClr val="C2CBCB">
                <a:alpha val="60000"/>
              </a:srgbClr>
            </a:solidFill>
            <a:prstDash val="dash"/>
            <a:miter lim="800000"/>
            <a:headEnd/>
            <a:tailEnd/>
          </a:ln>
          <a:effectLst/>
        </p:spPr>
        <p:txBody>
          <a:bodyPr anchor="ctr">
            <a:prstTxWarp prst="textNoShape">
              <a:avLst/>
            </a:prstTxWarp>
          </a:bodyPr>
          <a:lstStyle/>
          <a:p>
            <a:pPr>
              <a:spcBef>
                <a:spcPct val="0"/>
              </a:spcBef>
              <a:buClrTx/>
              <a:buFontTx/>
              <a:buNone/>
            </a:pPr>
            <a:r>
              <a:rPr lang="en-GB" sz="1400" dirty="0" err="1">
                <a:latin typeface="Open Sans" panose="020B0606030504020204" pitchFamily="34" charset="0"/>
                <a:ea typeface="Open Sans" panose="020B0606030504020204" pitchFamily="34" charset="0"/>
                <a:cs typeface="Open Sans" panose="020B0606030504020204" pitchFamily="34" charset="0"/>
              </a:rPr>
              <a:t>Começa</a:t>
            </a:r>
            <a:r>
              <a:rPr lang="en-GB" sz="1400" dirty="0">
                <a:latin typeface="Open Sans" panose="020B0606030504020204" pitchFamily="34" charset="0"/>
                <a:ea typeface="Open Sans" panose="020B0606030504020204" pitchFamily="34" charset="0"/>
                <a:cs typeface="Open Sans" panose="020B0606030504020204" pitchFamily="34" charset="0"/>
              </a:rPr>
              <a:t> </a:t>
            </a:r>
            <a:r>
              <a:rPr lang="en-GB" sz="1400" dirty="0" err="1">
                <a:latin typeface="Open Sans" panose="020B0606030504020204" pitchFamily="34" charset="0"/>
                <a:ea typeface="Open Sans" panose="020B0606030504020204" pitchFamily="34" charset="0"/>
                <a:cs typeface="Open Sans" panose="020B0606030504020204" pitchFamily="34" charset="0"/>
              </a:rPr>
              <a:t>por</a:t>
            </a:r>
            <a:r>
              <a:rPr lang="en-GB" sz="1400" dirty="0">
                <a:latin typeface="Open Sans" panose="020B0606030504020204" pitchFamily="34" charset="0"/>
                <a:ea typeface="Open Sans" panose="020B0606030504020204" pitchFamily="34" charset="0"/>
                <a:cs typeface="Open Sans" panose="020B0606030504020204" pitchFamily="34" charset="0"/>
              </a:rPr>
              <a:t> </a:t>
            </a:r>
            <a:r>
              <a:rPr lang="en-GB" sz="1400" dirty="0" err="1">
                <a:latin typeface="Open Sans" panose="020B0606030504020204" pitchFamily="34" charset="0"/>
                <a:ea typeface="Open Sans" panose="020B0606030504020204" pitchFamily="34" charset="0"/>
                <a:cs typeface="Open Sans" panose="020B0606030504020204" pitchFamily="34" charset="0"/>
              </a:rPr>
              <a:t>reunir</a:t>
            </a:r>
            <a:r>
              <a:rPr lang="en-GB" sz="1400" dirty="0">
                <a:latin typeface="Open Sans" panose="020B0606030504020204" pitchFamily="34" charset="0"/>
                <a:ea typeface="Open Sans" panose="020B0606030504020204" pitchFamily="34" charset="0"/>
                <a:cs typeface="Open Sans" panose="020B0606030504020204" pitchFamily="34" charset="0"/>
              </a:rPr>
              <a:t> </a:t>
            </a:r>
            <a:r>
              <a:rPr lang="en-GB" sz="1400" dirty="0" err="1">
                <a:latin typeface="Open Sans" panose="020B0606030504020204" pitchFamily="34" charset="0"/>
                <a:ea typeface="Open Sans" panose="020B0606030504020204" pitchFamily="34" charset="0"/>
                <a:cs typeface="Open Sans" panose="020B0606030504020204" pitchFamily="34" charset="0"/>
              </a:rPr>
              <a:t>os</a:t>
            </a:r>
            <a:r>
              <a:rPr lang="en-GB" sz="1400" dirty="0">
                <a:latin typeface="Open Sans" panose="020B0606030504020204" pitchFamily="34" charset="0"/>
                <a:ea typeface="Open Sans" panose="020B0606030504020204" pitchFamily="34" charset="0"/>
                <a:cs typeface="Open Sans" panose="020B0606030504020204" pitchFamily="34" charset="0"/>
              </a:rPr>
              <a:t> dados do </a:t>
            </a:r>
            <a:r>
              <a:rPr lang="en-GB" sz="1400" dirty="0">
                <a:latin typeface="Open Sans Extrabold" panose="020B0906030804020204" pitchFamily="34" charset="0"/>
                <a:ea typeface="Open Sans Extrabold" panose="020B0906030804020204" pitchFamily="34" charset="0"/>
                <a:cs typeface="Open Sans Extrabold" panose="020B0906030804020204" pitchFamily="34" charset="0"/>
              </a:rPr>
              <a:t>GDP per Capita</a:t>
            </a:r>
            <a:r>
              <a:rPr lang="en-GB" sz="1400" dirty="0">
                <a:latin typeface="Open Sans" panose="020B0606030504020204" pitchFamily="34" charset="0"/>
                <a:ea typeface="Open Sans" panose="020B0606030504020204" pitchFamily="34" charset="0"/>
                <a:cs typeface="Open Sans" panose="020B0606030504020204" pitchFamily="34" charset="0"/>
              </a:rPr>
              <a:t> de </a:t>
            </a:r>
            <a:r>
              <a:rPr lang="en-GB" sz="1400" dirty="0">
                <a:latin typeface="Open Sans Extrabold" panose="020B0906030804020204" pitchFamily="34" charset="0"/>
                <a:ea typeface="Open Sans Extrabold" panose="020B0906030804020204" pitchFamily="34" charset="0"/>
                <a:cs typeface="Open Sans Extrabold" panose="020B0906030804020204" pitchFamily="34" charset="0"/>
              </a:rPr>
              <a:t>1870</a:t>
            </a:r>
            <a:r>
              <a:rPr lang="en-GB" sz="1400" dirty="0">
                <a:latin typeface="Open Sans" panose="020B0606030504020204" pitchFamily="34" charset="0"/>
                <a:ea typeface="Open Sans" panose="020B0606030504020204" pitchFamily="34" charset="0"/>
                <a:cs typeface="Open Sans" panose="020B0606030504020204" pitchFamily="34" charset="0"/>
              </a:rPr>
              <a:t> </a:t>
            </a:r>
            <a:r>
              <a:rPr lang="en-GB" sz="1400" dirty="0" err="1">
                <a:latin typeface="Open Sans" panose="020B0606030504020204" pitchFamily="34" charset="0"/>
                <a:ea typeface="Open Sans" panose="020B0606030504020204" pitchFamily="34" charset="0"/>
                <a:cs typeface="Open Sans" panose="020B0606030504020204" pitchFamily="34" charset="0"/>
              </a:rPr>
              <a:t>até</a:t>
            </a:r>
            <a:r>
              <a:rPr lang="en-GB" sz="1400" dirty="0">
                <a:latin typeface="Open Sans" panose="020B0606030504020204" pitchFamily="34" charset="0"/>
                <a:ea typeface="Open Sans" panose="020B0606030504020204" pitchFamily="34" charset="0"/>
                <a:cs typeface="Open Sans" panose="020B0606030504020204" pitchFamily="34" charset="0"/>
              </a:rPr>
              <a:t> </a:t>
            </a:r>
            <a:r>
              <a:rPr lang="en-GB" sz="1400" dirty="0">
                <a:latin typeface="Open Sans Extrabold" panose="020B0906030804020204" pitchFamily="34" charset="0"/>
                <a:ea typeface="Open Sans Extrabold" panose="020B0906030804020204" pitchFamily="34" charset="0"/>
                <a:cs typeface="Open Sans Extrabold" panose="020B0906030804020204" pitchFamily="34" charset="0"/>
              </a:rPr>
              <a:t>1928</a:t>
            </a:r>
            <a:endParaRPr lang="en-US" sz="1400" u="none"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8" name="Oval 37"/>
          <p:cNvSpPr/>
          <p:nvPr/>
        </p:nvSpPr>
        <p:spPr bwMode="auto">
          <a:xfrm>
            <a:off x="5214970" y="3749121"/>
            <a:ext cx="152400" cy="152400"/>
          </a:xfrm>
          <a:prstGeom prst="ellipse">
            <a:avLst/>
          </a:prstGeom>
          <a:solidFill>
            <a:srgbClr val="FF33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
                <a:srgbClr val="000000"/>
              </a:buClr>
              <a:buSzPct val="90000"/>
              <a:buFont typeface="Rockwell" pitchFamily="-65" charset="0"/>
              <a:buNone/>
              <a:tabLst/>
            </a:pPr>
            <a:endParaRPr kumimoji="0" lang="en-US" sz="1200" b="0" i="0" u="none" strike="noStrike" cap="none" normalizeH="0" baseline="0" dirty="0">
              <a:ln>
                <a:noFill/>
              </a:ln>
              <a:solidFill>
                <a:schemeClr val="tx1"/>
              </a:solidFill>
              <a:effectLst/>
              <a:latin typeface="Rockwell" pitchFamily="-65" charset="0"/>
            </a:endParaRPr>
          </a:p>
        </p:txBody>
      </p:sp>
      <p:grpSp>
        <p:nvGrpSpPr>
          <p:cNvPr id="23" name="Group 22">
            <a:extLst>
              <a:ext uri="{FF2B5EF4-FFF2-40B4-BE49-F238E27FC236}">
                <a16:creationId xmlns:a16="http://schemas.microsoft.com/office/drawing/2014/main" id="{5EB70A22-6E8E-4F24-9242-81DA2D08E28F}"/>
              </a:ext>
            </a:extLst>
          </p:cNvPr>
          <p:cNvGrpSpPr/>
          <p:nvPr/>
        </p:nvGrpSpPr>
        <p:grpSpPr>
          <a:xfrm>
            <a:off x="-36058" y="6654881"/>
            <a:ext cx="12253458" cy="255089"/>
            <a:chOff x="-61458" y="6654881"/>
            <a:chExt cx="12253458" cy="255089"/>
          </a:xfrm>
        </p:grpSpPr>
        <p:grpSp>
          <p:nvGrpSpPr>
            <p:cNvPr id="24" name="Group 23">
              <a:extLst>
                <a:ext uri="{FF2B5EF4-FFF2-40B4-BE49-F238E27FC236}">
                  <a16:creationId xmlns:a16="http://schemas.microsoft.com/office/drawing/2014/main" id="{ABF34917-21C7-4A3F-8048-DD645B5ED6A5}"/>
                </a:ext>
              </a:extLst>
            </p:cNvPr>
            <p:cNvGrpSpPr/>
            <p:nvPr/>
          </p:nvGrpSpPr>
          <p:grpSpPr>
            <a:xfrm>
              <a:off x="-61458" y="6654881"/>
              <a:ext cx="2514037" cy="255089"/>
              <a:chOff x="80782" y="6460265"/>
              <a:chExt cx="2514037" cy="255089"/>
            </a:xfrm>
          </p:grpSpPr>
          <p:sp>
            <p:nvSpPr>
              <p:cNvPr id="26" name="Прямоугольник 2">
                <a:extLst>
                  <a:ext uri="{FF2B5EF4-FFF2-40B4-BE49-F238E27FC236}">
                    <a16:creationId xmlns:a16="http://schemas.microsoft.com/office/drawing/2014/main" id="{880F4D39-218B-459A-A39D-6434BDCCD1EE}"/>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7" name="Прямоугольник 2">
                <a:extLst>
                  <a:ext uri="{FF2B5EF4-FFF2-40B4-BE49-F238E27FC236}">
                    <a16:creationId xmlns:a16="http://schemas.microsoft.com/office/drawing/2014/main" id="{21B8C692-ABA3-4E9D-A55B-184C4DF555DD}"/>
                  </a:ext>
                </a:extLst>
              </p:cNvPr>
              <p:cNvSpPr/>
              <p:nvPr/>
            </p:nvSpPr>
            <p:spPr>
              <a:xfrm>
                <a:off x="283230" y="6484522"/>
                <a:ext cx="231158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5" name="TextBox 8">
              <a:extLst>
                <a:ext uri="{FF2B5EF4-FFF2-40B4-BE49-F238E27FC236}">
                  <a16:creationId xmlns:a16="http://schemas.microsoft.com/office/drawing/2014/main" id="{2157A995-146C-40BB-B36B-333D87C95CF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2" name="Picture 21" descr="A picture containing drawing&#10;&#10;Description automatically generated">
            <a:extLst>
              <a:ext uri="{FF2B5EF4-FFF2-40B4-BE49-F238E27FC236}">
                <a16:creationId xmlns:a16="http://schemas.microsoft.com/office/drawing/2014/main" id="{B4CA632A-325E-4420-AAA6-94023572918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9760441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 name="Marcador de Posição da Imagem 23">
            <a:extLst>
              <a:ext uri="{FF2B5EF4-FFF2-40B4-BE49-F238E27FC236}">
                <a16:creationId xmlns:a16="http://schemas.microsoft.com/office/drawing/2014/main" id="{23D273C4-D6B9-4E6E-81E9-DAA354D9F397}"/>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 t="9670" b="3234"/>
          <a:stretch/>
        </p:blipFill>
        <p:spPr>
          <a:xfrm>
            <a:off x="1" y="0"/>
            <a:ext cx="12192000" cy="6858000"/>
          </a:xfrm>
          <a:prstGeom prst="rect">
            <a:avLst/>
          </a:prstGeom>
        </p:spPr>
      </p:pic>
      <p:graphicFrame>
        <p:nvGraphicFramePr>
          <p:cNvPr id="31" name="Object 4"/>
          <p:cNvGraphicFramePr>
            <a:graphicFrameLocks noChangeAspect="1"/>
          </p:cNvGraphicFramePr>
          <p:nvPr/>
        </p:nvGraphicFramePr>
        <p:xfrm>
          <a:off x="899161" y="1828800"/>
          <a:ext cx="9897486" cy="443487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8" name="Object 4"/>
          <p:cNvGraphicFramePr>
            <a:graphicFrameLocks noChangeAspect="1"/>
          </p:cNvGraphicFramePr>
          <p:nvPr/>
        </p:nvGraphicFramePr>
        <p:xfrm>
          <a:off x="740496" y="1594830"/>
          <a:ext cx="10056150" cy="466884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6" name="Object 4"/>
          <p:cNvGraphicFramePr>
            <a:graphicFrameLocks noChangeAspect="1"/>
          </p:cNvGraphicFramePr>
          <p:nvPr/>
        </p:nvGraphicFramePr>
        <p:xfrm>
          <a:off x="740497" y="1447799"/>
          <a:ext cx="10056149" cy="4909661"/>
        </p:xfrm>
        <a:graphic>
          <a:graphicData uri="http://schemas.openxmlformats.org/drawingml/2006/chart">
            <c:chart xmlns:c="http://schemas.openxmlformats.org/drawingml/2006/chart" xmlns:r="http://schemas.openxmlformats.org/officeDocument/2006/relationships" r:id="rId6"/>
          </a:graphicData>
        </a:graphic>
      </p:graphicFrame>
      <p:sp>
        <p:nvSpPr>
          <p:cNvPr id="51" name="TextBox 11"/>
          <p:cNvSpPr txBox="1"/>
          <p:nvPr/>
        </p:nvSpPr>
        <p:spPr>
          <a:xfrm>
            <a:off x="654949" y="1049756"/>
            <a:ext cx="4152899" cy="562333"/>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Evolução</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do </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PIB</a:t>
            </a:r>
          </a:p>
        </p:txBody>
      </p:sp>
      <p:sp>
        <p:nvSpPr>
          <p:cNvPr id="32" name="Text Box 2"/>
          <p:cNvSpPr txBox="1">
            <a:spLocks noChangeArrowheads="1"/>
          </p:cNvSpPr>
          <p:nvPr/>
        </p:nvSpPr>
        <p:spPr bwMode="auto">
          <a:xfrm>
            <a:off x="988930" y="5189120"/>
            <a:ext cx="377539"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3000</a:t>
            </a:r>
          </a:p>
        </p:txBody>
      </p:sp>
      <p:sp>
        <p:nvSpPr>
          <p:cNvPr id="33" name="Text Box 3"/>
          <p:cNvSpPr txBox="1">
            <a:spLocks noChangeArrowheads="1"/>
          </p:cNvSpPr>
          <p:nvPr/>
        </p:nvSpPr>
        <p:spPr bwMode="auto">
          <a:xfrm>
            <a:off x="899161" y="2146197"/>
            <a:ext cx="467308"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59900</a:t>
            </a:r>
          </a:p>
        </p:txBody>
      </p:sp>
      <p:sp>
        <p:nvSpPr>
          <p:cNvPr id="34" name="Text Box 4"/>
          <p:cNvSpPr txBox="1">
            <a:spLocks noChangeArrowheads="1"/>
          </p:cNvSpPr>
          <p:nvPr/>
        </p:nvSpPr>
        <p:spPr bwMode="auto">
          <a:xfrm>
            <a:off x="899161" y="3166431"/>
            <a:ext cx="467308"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22000</a:t>
            </a:r>
          </a:p>
        </p:txBody>
      </p:sp>
      <p:sp>
        <p:nvSpPr>
          <p:cNvPr id="35" name="Text Box 5"/>
          <p:cNvSpPr txBox="1">
            <a:spLocks noChangeArrowheads="1"/>
          </p:cNvSpPr>
          <p:nvPr/>
        </p:nvSpPr>
        <p:spPr bwMode="auto">
          <a:xfrm>
            <a:off x="988930" y="4240005"/>
            <a:ext cx="377539"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8100</a:t>
            </a:r>
          </a:p>
        </p:txBody>
      </p:sp>
      <p:sp>
        <p:nvSpPr>
          <p:cNvPr id="36" name="TextBox 19"/>
          <p:cNvSpPr txBox="1"/>
          <p:nvPr/>
        </p:nvSpPr>
        <p:spPr>
          <a:xfrm>
            <a:off x="5348145" y="1594830"/>
            <a:ext cx="3851655" cy="400110"/>
          </a:xfrm>
          <a:prstGeom prst="rect">
            <a:avLst/>
          </a:prstGeom>
          <a:noFill/>
        </p:spPr>
        <p:txBody>
          <a:bodyPr wrap="square" lIns="0" rtlCol="0">
            <a:spAutoFit/>
          </a:bodyPr>
          <a:lstStyle/>
          <a:p>
            <a:pPr algn="ctr"/>
            <a:r>
              <a:rPr lang="pt-PT"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PIB per Capita Real dos EUA</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8" name="Oval 37"/>
          <p:cNvSpPr/>
          <p:nvPr/>
        </p:nvSpPr>
        <p:spPr bwMode="auto">
          <a:xfrm>
            <a:off x="5214970" y="3749121"/>
            <a:ext cx="152400" cy="152400"/>
          </a:xfrm>
          <a:prstGeom prst="ellipse">
            <a:avLst/>
          </a:prstGeom>
          <a:solidFill>
            <a:srgbClr val="FF33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
                <a:srgbClr val="000000"/>
              </a:buClr>
              <a:buSzPct val="90000"/>
              <a:buFont typeface="Rockwell" pitchFamily="-65" charset="0"/>
              <a:buNone/>
              <a:tabLst/>
            </a:pPr>
            <a:endParaRPr kumimoji="0" lang="en-US" sz="1200" b="0" i="0" u="none" strike="noStrike" cap="none" normalizeH="0" baseline="0" dirty="0">
              <a:ln>
                <a:noFill/>
              </a:ln>
              <a:solidFill>
                <a:schemeClr val="tx1"/>
              </a:solidFill>
              <a:effectLst/>
              <a:latin typeface="Rockwell" pitchFamily="-65" charset="0"/>
            </a:endParaRPr>
          </a:p>
        </p:txBody>
      </p:sp>
      <p:sp>
        <p:nvSpPr>
          <p:cNvPr id="19" name="AutoShape 5"/>
          <p:cNvSpPr>
            <a:spLocks noChangeArrowheads="1"/>
          </p:cNvSpPr>
          <p:nvPr/>
        </p:nvSpPr>
        <p:spPr bwMode="auto">
          <a:xfrm>
            <a:off x="8433489" y="2964140"/>
            <a:ext cx="3067944" cy="1569962"/>
          </a:xfrm>
          <a:prstGeom prst="wedgeRoundRectCallout">
            <a:avLst>
              <a:gd name="adj1" fmla="val 24081"/>
              <a:gd name="adj2" fmla="val -102650"/>
              <a:gd name="adj3" fmla="val 16667"/>
            </a:avLst>
          </a:prstGeom>
          <a:solidFill>
            <a:schemeClr val="bg1">
              <a:alpha val="16000"/>
            </a:schemeClr>
          </a:solidFill>
          <a:ln w="28575">
            <a:solidFill>
              <a:srgbClr val="C2CBCB">
                <a:alpha val="60000"/>
              </a:srgbClr>
            </a:solidFill>
            <a:prstDash val="dash"/>
            <a:miter lim="800000"/>
            <a:headEnd/>
            <a:tailEnd/>
          </a:ln>
          <a:effectLst/>
        </p:spPr>
        <p:txBody>
          <a:bodyPr anchor="ctr">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spcBef>
                <a:spcPct val="0"/>
              </a:spcBef>
              <a:buClrTx/>
              <a:buFontTx/>
              <a:buNone/>
            </a:pPr>
            <a:r>
              <a:rPr lang="en-GB" sz="1400" u="none" dirty="0" err="1">
                <a:latin typeface="Open Sans" panose="020B0606030504020204" pitchFamily="34" charset="0"/>
                <a:ea typeface="Open Sans" panose="020B0606030504020204" pitchFamily="34" charset="0"/>
                <a:cs typeface="Open Sans" panose="020B0606030504020204" pitchFamily="34" charset="0"/>
              </a:rPr>
              <a:t>Depois</a:t>
            </a:r>
            <a:r>
              <a:rPr lang="en-GB" sz="1400" u="none" dirty="0">
                <a:latin typeface="Open Sans" panose="020B0606030504020204" pitchFamily="34" charset="0"/>
                <a:ea typeface="Open Sans" panose="020B0606030504020204" pitchFamily="34" charset="0"/>
                <a:cs typeface="Open Sans" panose="020B0606030504020204" pitchFamily="34" charset="0"/>
              </a:rPr>
              <a:t>, </a:t>
            </a:r>
            <a:r>
              <a:rPr lang="en-GB" sz="1400" u="none" dirty="0" err="1">
                <a:latin typeface="Open Sans" panose="020B0606030504020204" pitchFamily="34" charset="0"/>
                <a:ea typeface="Open Sans" panose="020B0606030504020204" pitchFamily="34" charset="0"/>
                <a:cs typeface="Open Sans" panose="020B0606030504020204" pitchFamily="34" charset="0"/>
              </a:rPr>
              <a:t>utilizaria</a:t>
            </a:r>
            <a:r>
              <a:rPr lang="en-GB" sz="1400" u="none" dirty="0">
                <a:latin typeface="Open Sans" panose="020B0606030504020204" pitchFamily="34" charset="0"/>
                <a:ea typeface="Open Sans" panose="020B0606030504020204" pitchFamily="34" charset="0"/>
                <a:cs typeface="Open Sans" panose="020B0606030504020204" pitchFamily="34" charset="0"/>
              </a:rPr>
              <a:t> a </a:t>
            </a:r>
            <a:r>
              <a:rPr lang="en-GB" sz="1400" u="none" dirty="0" err="1">
                <a:latin typeface="Open Sans" panose="020B0606030504020204" pitchFamily="34" charset="0"/>
                <a:ea typeface="Open Sans" panose="020B0606030504020204" pitchFamily="34" charset="0"/>
                <a:cs typeface="Open Sans" panose="020B0606030504020204" pitchFamily="34" charset="0"/>
              </a:rPr>
              <a:t>tendência</a:t>
            </a:r>
            <a:r>
              <a:rPr lang="en-GB" sz="1400" u="none" dirty="0">
                <a:latin typeface="Open Sans" panose="020B0606030504020204" pitchFamily="34" charset="0"/>
                <a:ea typeface="Open Sans" panose="020B0606030504020204" pitchFamily="34" charset="0"/>
                <a:cs typeface="Open Sans" panose="020B0606030504020204" pitchFamily="34" charset="0"/>
              </a:rPr>
              <a:t> anterior para </a:t>
            </a:r>
            <a:r>
              <a:rPr lang="en-GB" sz="1400" u="none" dirty="0" err="1">
                <a:latin typeface="Open Sans" panose="020B0606030504020204" pitchFamily="34" charset="0"/>
                <a:ea typeface="Open Sans" panose="020B0606030504020204" pitchFamily="34" charset="0"/>
                <a:cs typeface="Open Sans" panose="020B0606030504020204" pitchFamily="34" charset="0"/>
              </a:rPr>
              <a:t>extrapolar</a:t>
            </a:r>
            <a:r>
              <a:rPr lang="en-GB" sz="1400" u="none" dirty="0">
                <a:latin typeface="Open Sans" panose="020B0606030504020204" pitchFamily="34" charset="0"/>
                <a:ea typeface="Open Sans" panose="020B0606030504020204" pitchFamily="34" charset="0"/>
                <a:cs typeface="Open Sans" panose="020B0606030504020204" pitchFamily="34" charset="0"/>
              </a:rPr>
              <a:t> o </a:t>
            </a:r>
            <a:r>
              <a:rPr lang="en-GB" sz="1400" u="none" dirty="0" err="1">
                <a:latin typeface="Open Sans" panose="020B0606030504020204" pitchFamily="34" charset="0"/>
                <a:ea typeface="Open Sans" panose="020B0606030504020204" pitchFamily="34" charset="0"/>
                <a:cs typeface="Open Sans" panose="020B0606030504020204" pitchFamily="34" charset="0"/>
              </a:rPr>
              <a:t>valor</a:t>
            </a:r>
            <a:r>
              <a:rPr lang="en-GB" sz="1400" u="none" dirty="0">
                <a:latin typeface="Open Sans" panose="020B0606030504020204" pitchFamily="34" charset="0"/>
                <a:ea typeface="Open Sans" panose="020B0606030504020204" pitchFamily="34" charset="0"/>
                <a:cs typeface="Open Sans" panose="020B0606030504020204" pitchFamily="34" charset="0"/>
              </a:rPr>
              <a:t> do </a:t>
            </a:r>
            <a:r>
              <a:rPr lang="en-GB" sz="1400" u="none" dirty="0">
                <a:latin typeface="Open Sans Extrabold" panose="020B0906030804020204" pitchFamily="34" charset="0"/>
                <a:ea typeface="Open Sans Extrabold" panose="020B0906030804020204" pitchFamily="34" charset="0"/>
                <a:cs typeface="Open Sans Extrabold" panose="020B0906030804020204" pitchFamily="34" charset="0"/>
              </a:rPr>
              <a:t>PIB</a:t>
            </a:r>
            <a:r>
              <a:rPr lang="en-GB" sz="1400" u="none" dirty="0">
                <a:latin typeface="Open Sans" panose="020B0606030504020204" pitchFamily="34" charset="0"/>
                <a:ea typeface="Open Sans" panose="020B0606030504020204" pitchFamily="34" charset="0"/>
                <a:cs typeface="Open Sans" panose="020B0606030504020204" pitchFamily="34" charset="0"/>
              </a:rPr>
              <a:t> para </a:t>
            </a:r>
            <a:r>
              <a:rPr lang="en-GB" sz="1400" u="none" dirty="0">
                <a:latin typeface="Open Sans Extrabold" panose="020B0906030804020204" pitchFamily="34" charset="0"/>
                <a:ea typeface="Open Sans Extrabold" panose="020B0906030804020204" pitchFamily="34" charset="0"/>
                <a:cs typeface="Open Sans Extrabold" panose="020B0906030804020204" pitchFamily="34" charset="0"/>
              </a:rPr>
              <a:t>2011</a:t>
            </a:r>
            <a:r>
              <a:rPr lang="en-GB" sz="1400" u="none" dirty="0">
                <a:latin typeface="Open Sans" panose="020B0606030504020204" pitchFamily="34" charset="0"/>
                <a:ea typeface="Open Sans" panose="020B0606030504020204" pitchFamily="34" charset="0"/>
                <a:cs typeface="Open Sans" panose="020B0606030504020204" pitchFamily="34" charset="0"/>
              </a:rPr>
              <a:t>. </a:t>
            </a:r>
            <a:r>
              <a:rPr lang="en-GB" sz="1400" u="none" dirty="0" err="1">
                <a:latin typeface="Open Sans" panose="020B0606030504020204" pitchFamily="34" charset="0"/>
                <a:ea typeface="Open Sans" panose="020B0606030504020204" pitchFamily="34" charset="0"/>
                <a:cs typeface="Open Sans" panose="020B0606030504020204" pitchFamily="34" charset="0"/>
              </a:rPr>
              <a:t>Isto</a:t>
            </a:r>
            <a:r>
              <a:rPr lang="en-GB" sz="1400" u="none" dirty="0">
                <a:latin typeface="Open Sans" panose="020B0606030504020204" pitchFamily="34" charset="0"/>
                <a:ea typeface="Open Sans" panose="020B0606030504020204" pitchFamily="34" charset="0"/>
                <a:cs typeface="Open Sans" panose="020B0606030504020204" pitchFamily="34" charset="0"/>
              </a:rPr>
              <a:t> </a:t>
            </a:r>
            <a:r>
              <a:rPr lang="en-GB" sz="1400" u="none" dirty="0" err="1">
                <a:latin typeface="Open Sans" panose="020B0606030504020204" pitchFamily="34" charset="0"/>
                <a:ea typeface="Open Sans" panose="020B0606030504020204" pitchFamily="34" charset="0"/>
                <a:cs typeface="Open Sans" panose="020B0606030504020204" pitchFamily="34" charset="0"/>
              </a:rPr>
              <a:t>implica</a:t>
            </a:r>
            <a:r>
              <a:rPr lang="en-GB" sz="1400" u="none" dirty="0">
                <a:latin typeface="Open Sans" panose="020B0606030504020204" pitchFamily="34" charset="0"/>
                <a:ea typeface="Open Sans" panose="020B0606030504020204" pitchFamily="34" charset="0"/>
                <a:cs typeface="Open Sans" panose="020B0606030504020204" pitchFamily="34" charset="0"/>
              </a:rPr>
              <a:t> um factor de </a:t>
            </a:r>
            <a:r>
              <a:rPr lang="en-GB" sz="1400" u="none" dirty="0" err="1">
                <a:latin typeface="Open Sans Extrabold" panose="020B0906030804020204" pitchFamily="34" charset="0"/>
                <a:ea typeface="Open Sans Extrabold" panose="020B0906030804020204" pitchFamily="34" charset="0"/>
                <a:cs typeface="Open Sans Extrabold" panose="020B0906030804020204" pitchFamily="34" charset="0"/>
              </a:rPr>
              <a:t>Crescimento</a:t>
            </a:r>
            <a:r>
              <a:rPr lang="en-GB" sz="1400" u="none" dirty="0">
                <a:latin typeface="Open Sans" panose="020B0606030504020204" pitchFamily="34" charset="0"/>
                <a:ea typeface="Open Sans" panose="020B0606030504020204" pitchFamily="34" charset="0"/>
                <a:cs typeface="Open Sans" panose="020B0606030504020204" pitchFamily="34" charset="0"/>
              </a:rPr>
              <a:t> de </a:t>
            </a:r>
            <a:r>
              <a:rPr lang="en-GB" sz="1400" u="none" dirty="0">
                <a:latin typeface="Open Sans Extrabold" panose="020B0906030804020204" pitchFamily="34" charset="0"/>
                <a:ea typeface="Open Sans Extrabold" panose="020B0906030804020204" pitchFamily="34" charset="0"/>
                <a:cs typeface="Open Sans Extrabold" panose="020B0906030804020204" pitchFamily="34" charset="0"/>
              </a:rPr>
              <a:t>4,5</a:t>
            </a:r>
            <a:r>
              <a:rPr lang="en-GB" sz="1400" u="none" dirty="0">
                <a:latin typeface="Open Sans" panose="020B0606030504020204" pitchFamily="34" charset="0"/>
                <a:ea typeface="Open Sans" panose="020B0606030504020204" pitchFamily="34" charset="0"/>
                <a:cs typeface="Open Sans" panose="020B0606030504020204" pitchFamily="34" charset="0"/>
              </a:rPr>
              <a:t> para $</a:t>
            </a:r>
            <a:r>
              <a:rPr lang="en-GB" sz="1400" u="none" dirty="0">
                <a:latin typeface="Open Sans Extrabold" panose="020B0906030804020204" pitchFamily="34" charset="0"/>
                <a:ea typeface="Open Sans Extrabold" panose="020B0906030804020204" pitchFamily="34" charset="0"/>
                <a:cs typeface="Open Sans Extrabold" panose="020B0906030804020204" pitchFamily="34" charset="0"/>
              </a:rPr>
              <a:t>52.819</a:t>
            </a:r>
            <a:r>
              <a:rPr lang="en-GB" sz="1400" u="none" dirty="0">
                <a:latin typeface="Open Sans" panose="020B0606030504020204" pitchFamily="34" charset="0"/>
                <a:ea typeface="Open Sans" panose="020B0606030504020204" pitchFamily="34" charset="0"/>
                <a:cs typeface="Open Sans" panose="020B0606030504020204" pitchFamily="34" charset="0"/>
              </a:rPr>
              <a:t> </a:t>
            </a:r>
            <a:r>
              <a:rPr lang="en-GB" sz="1400" u="none" dirty="0" err="1">
                <a:latin typeface="Open Sans" panose="020B0606030504020204" pitchFamily="34" charset="0"/>
                <a:ea typeface="Open Sans" panose="020B0606030504020204" pitchFamily="34" charset="0"/>
                <a:cs typeface="Open Sans" panose="020B0606030504020204" pitchFamily="34" charset="0"/>
              </a:rPr>
              <a:t>em</a:t>
            </a:r>
            <a:r>
              <a:rPr lang="en-GB" sz="1400" u="none" dirty="0">
                <a:latin typeface="Open Sans" panose="020B0606030504020204" pitchFamily="34" charset="0"/>
                <a:ea typeface="Open Sans" panose="020B0606030504020204" pitchFamily="34" charset="0"/>
                <a:cs typeface="Open Sans" panose="020B0606030504020204" pitchFamily="34" charset="0"/>
              </a:rPr>
              <a:t> </a:t>
            </a:r>
            <a:r>
              <a:rPr lang="en-GB" sz="1400" u="none" dirty="0">
                <a:latin typeface="Open Sans Extrabold" panose="020B0906030804020204" pitchFamily="34" charset="0"/>
                <a:ea typeface="Open Sans Extrabold" panose="020B0906030804020204" pitchFamily="34" charset="0"/>
                <a:cs typeface="Open Sans Extrabold" panose="020B0906030804020204" pitchFamily="34" charset="0"/>
              </a:rPr>
              <a:t>2011</a:t>
            </a:r>
            <a:r>
              <a:rPr lang="en-GB" sz="1400" u="none" dirty="0">
                <a:latin typeface="Open Sans" panose="020B0606030504020204" pitchFamily="34" charset="0"/>
                <a:ea typeface="Open Sans" panose="020B0606030504020204" pitchFamily="34" charset="0"/>
                <a:cs typeface="Open Sans" panose="020B0606030504020204" pitchFamily="34" charset="0"/>
              </a:rPr>
              <a:t>.</a:t>
            </a:r>
            <a:endParaRPr lang="en-US" sz="1400" u="none"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0" name="Oval 19"/>
          <p:cNvSpPr/>
          <p:nvPr/>
        </p:nvSpPr>
        <p:spPr bwMode="auto">
          <a:xfrm>
            <a:off x="10653294" y="2085266"/>
            <a:ext cx="152400" cy="152400"/>
          </a:xfrm>
          <a:prstGeom prst="ellipse">
            <a:avLst/>
          </a:prstGeom>
          <a:solidFill>
            <a:srgbClr val="FF33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
                <a:srgbClr val="000000"/>
              </a:buClr>
              <a:buSzPct val="90000"/>
              <a:buFont typeface="Rockwell" pitchFamily="-65" charset="0"/>
              <a:buNone/>
              <a:tabLst/>
            </a:pPr>
            <a:endParaRPr kumimoji="0" lang="en-US" sz="1200" b="0" i="0" u="none" strike="noStrike" cap="none" normalizeH="0" baseline="0" dirty="0">
              <a:ln>
                <a:noFill/>
              </a:ln>
              <a:solidFill>
                <a:schemeClr val="tx1"/>
              </a:solidFill>
              <a:effectLst/>
              <a:latin typeface="Rockwell" pitchFamily="-65" charset="0"/>
            </a:endParaRPr>
          </a:p>
        </p:txBody>
      </p:sp>
      <p:sp>
        <p:nvSpPr>
          <p:cNvPr id="21" name="AutoShape 5"/>
          <p:cNvSpPr>
            <a:spLocks noChangeArrowheads="1"/>
          </p:cNvSpPr>
          <p:nvPr/>
        </p:nvSpPr>
        <p:spPr bwMode="auto">
          <a:xfrm>
            <a:off x="2083118" y="2303186"/>
            <a:ext cx="2583207" cy="1321908"/>
          </a:xfrm>
          <a:prstGeom prst="wedgeRoundRectCallout">
            <a:avLst>
              <a:gd name="adj1" fmla="val 71413"/>
              <a:gd name="adj2" fmla="val 57638"/>
              <a:gd name="adj3" fmla="val 16667"/>
            </a:avLst>
          </a:prstGeom>
          <a:solidFill>
            <a:schemeClr val="bg1">
              <a:alpha val="16000"/>
            </a:schemeClr>
          </a:solidFill>
          <a:ln w="28575">
            <a:solidFill>
              <a:srgbClr val="C2CBCB">
                <a:alpha val="60000"/>
              </a:srgbClr>
            </a:solidFill>
            <a:prstDash val="dash"/>
            <a:miter lim="800000"/>
            <a:headEnd/>
            <a:tailEnd/>
          </a:ln>
          <a:effectLst/>
        </p:spPr>
        <p:txBody>
          <a:bodyPr anchor="ctr">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spcBef>
                <a:spcPct val="0"/>
              </a:spcBef>
              <a:buClrTx/>
              <a:buFontTx/>
              <a:buNone/>
            </a:pPr>
            <a:r>
              <a:rPr lang="en-GB" sz="1400" u="none" dirty="0">
                <a:latin typeface="Open Sans" panose="020B0606030504020204" pitchFamily="34" charset="0"/>
                <a:ea typeface="Open Sans" panose="020B0606030504020204" pitchFamily="34" charset="0"/>
                <a:cs typeface="Open Sans" panose="020B0606030504020204" pitchFamily="34" charset="0"/>
              </a:rPr>
              <a:t>De </a:t>
            </a:r>
            <a:r>
              <a:rPr lang="en-GB" sz="1400" u="none" dirty="0" err="1">
                <a:latin typeface="Open Sans" panose="020B0606030504020204" pitchFamily="34" charset="0"/>
                <a:ea typeface="Open Sans" panose="020B0606030504020204" pitchFamily="34" charset="0"/>
                <a:cs typeface="Open Sans" panose="020B0606030504020204" pitchFamily="34" charset="0"/>
              </a:rPr>
              <a:t>seguida</a:t>
            </a:r>
            <a:r>
              <a:rPr lang="en-GB" sz="1400" u="none" dirty="0">
                <a:latin typeface="Open Sans" panose="020B0606030504020204" pitchFamily="34" charset="0"/>
                <a:ea typeface="Open Sans" panose="020B0606030504020204" pitchFamily="34" charset="0"/>
                <a:cs typeface="Open Sans" panose="020B0606030504020204" pitchFamily="34" charset="0"/>
              </a:rPr>
              <a:t>, </a:t>
            </a:r>
            <a:r>
              <a:rPr lang="en-GB" sz="1400" u="none" dirty="0" err="1">
                <a:latin typeface="Open Sans" panose="020B0606030504020204" pitchFamily="34" charset="0"/>
                <a:ea typeface="Open Sans" panose="020B0606030504020204" pitchFamily="34" charset="0"/>
                <a:cs typeface="Open Sans" panose="020B0606030504020204" pitchFamily="34" charset="0"/>
              </a:rPr>
              <a:t>calcula</a:t>
            </a:r>
            <a:r>
              <a:rPr lang="en-GB" sz="1400" u="none" dirty="0">
                <a:latin typeface="Open Sans" panose="020B0606030504020204" pitchFamily="34" charset="0"/>
                <a:ea typeface="Open Sans" panose="020B0606030504020204" pitchFamily="34" charset="0"/>
                <a:cs typeface="Open Sans" panose="020B0606030504020204" pitchFamily="34" charset="0"/>
              </a:rPr>
              <a:t> a </a:t>
            </a:r>
            <a:r>
              <a:rPr lang="en-GB" sz="1400" u="none" dirty="0" err="1">
                <a:latin typeface="Open Sans Extrabold" panose="020B0906030804020204" pitchFamily="34" charset="0"/>
                <a:ea typeface="Open Sans Extrabold" panose="020B0906030804020204" pitchFamily="34" charset="0"/>
                <a:cs typeface="Open Sans Extrabold" panose="020B0906030804020204" pitchFamily="34" charset="0"/>
              </a:rPr>
              <a:t>Tendência</a:t>
            </a:r>
            <a:r>
              <a:rPr lang="en-GB" sz="1400" u="none" dirty="0">
                <a:latin typeface="Open Sans" panose="020B0606030504020204" pitchFamily="34" charset="0"/>
                <a:ea typeface="Open Sans" panose="020B0606030504020204" pitchFamily="34" charset="0"/>
                <a:cs typeface="Open Sans" panose="020B0606030504020204" pitchFamily="34" charset="0"/>
              </a:rPr>
              <a:t> - </a:t>
            </a:r>
            <a:r>
              <a:rPr lang="en-GB" sz="1400" u="none" dirty="0" err="1">
                <a:latin typeface="Open Sans" panose="020B0606030504020204" pitchFamily="34" charset="0"/>
                <a:ea typeface="Open Sans" panose="020B0606030504020204" pitchFamily="34" charset="0"/>
                <a:cs typeface="Open Sans" panose="020B0606030504020204" pitchFamily="34" charset="0"/>
              </a:rPr>
              <a:t>assumindo</a:t>
            </a:r>
            <a:r>
              <a:rPr lang="en-GB" sz="1400" u="none" dirty="0">
                <a:latin typeface="Open Sans" panose="020B0606030504020204" pitchFamily="34" charset="0"/>
                <a:ea typeface="Open Sans" panose="020B0606030504020204" pitchFamily="34" charset="0"/>
                <a:cs typeface="Open Sans" panose="020B0606030504020204" pitchFamily="34" charset="0"/>
              </a:rPr>
              <a:t> </a:t>
            </a:r>
            <a:r>
              <a:rPr lang="en-GB" sz="1400" u="none" dirty="0" err="1">
                <a:latin typeface="Open Sans" panose="020B0606030504020204" pitchFamily="34" charset="0"/>
                <a:ea typeface="Open Sans" panose="020B0606030504020204" pitchFamily="34" charset="0"/>
                <a:cs typeface="Open Sans" panose="020B0606030504020204" pitchFamily="34" charset="0"/>
              </a:rPr>
              <a:t>uma</a:t>
            </a:r>
            <a:r>
              <a:rPr lang="en-GB" sz="1400" u="none" dirty="0">
                <a:latin typeface="Open Sans" panose="020B0606030504020204" pitchFamily="34" charset="0"/>
                <a:ea typeface="Open Sans" panose="020B0606030504020204" pitchFamily="34" charset="0"/>
                <a:cs typeface="Open Sans" panose="020B0606030504020204" pitchFamily="34" charset="0"/>
              </a:rPr>
              <a:t> </a:t>
            </a:r>
            <a:r>
              <a:rPr lang="en-GB" sz="1400" u="none" dirty="0">
                <a:latin typeface="Open Sans Extrabold" panose="020B0906030804020204" pitchFamily="34" charset="0"/>
                <a:ea typeface="Open Sans Extrabold" panose="020B0906030804020204" pitchFamily="34" charset="0"/>
                <a:cs typeface="Open Sans Extrabold" panose="020B0906030804020204" pitchFamily="34" charset="0"/>
              </a:rPr>
              <a:t>Taxa</a:t>
            </a:r>
            <a:r>
              <a:rPr lang="en-GB" sz="1400" u="none" dirty="0">
                <a:latin typeface="Open Sans" panose="020B0606030504020204" pitchFamily="34" charset="0"/>
                <a:ea typeface="Open Sans" panose="020B0606030504020204" pitchFamily="34" charset="0"/>
                <a:cs typeface="Open Sans" panose="020B0606030504020204" pitchFamily="34" charset="0"/>
              </a:rPr>
              <a:t> de </a:t>
            </a:r>
            <a:r>
              <a:rPr lang="en-GB" sz="1400" u="none" dirty="0" err="1">
                <a:latin typeface="Open Sans Extrabold" panose="020B0906030804020204" pitchFamily="34" charset="0"/>
                <a:ea typeface="Open Sans Extrabold" panose="020B0906030804020204" pitchFamily="34" charset="0"/>
                <a:cs typeface="Open Sans Extrabold" panose="020B0906030804020204" pitchFamily="34" charset="0"/>
              </a:rPr>
              <a:t>Crescimento</a:t>
            </a:r>
            <a:r>
              <a:rPr lang="en-GB" sz="1400" u="none" dirty="0">
                <a:latin typeface="Open Sans" panose="020B0606030504020204" pitchFamily="34" charset="0"/>
                <a:ea typeface="Open Sans" panose="020B0606030504020204" pitchFamily="34" charset="0"/>
                <a:cs typeface="Open Sans" panose="020B0606030504020204" pitchFamily="34" charset="0"/>
              </a:rPr>
              <a:t> </a:t>
            </a:r>
            <a:r>
              <a:rPr lang="en-GB" sz="1400" u="none" dirty="0" err="1">
                <a:latin typeface="Open Sans Extrabold" panose="020B0906030804020204" pitchFamily="34" charset="0"/>
                <a:ea typeface="Open Sans Extrabold" panose="020B0906030804020204" pitchFamily="34" charset="0"/>
                <a:cs typeface="Open Sans Extrabold" panose="020B0906030804020204" pitchFamily="34" charset="0"/>
              </a:rPr>
              <a:t>Constante</a:t>
            </a:r>
            <a:endParaRPr lang="en-US" sz="1400" u="none"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28" name="Group 27">
            <a:extLst>
              <a:ext uri="{FF2B5EF4-FFF2-40B4-BE49-F238E27FC236}">
                <a16:creationId xmlns:a16="http://schemas.microsoft.com/office/drawing/2014/main" id="{395ED37A-5678-4812-825E-D1D463EC55FF}"/>
              </a:ext>
            </a:extLst>
          </p:cNvPr>
          <p:cNvGrpSpPr/>
          <p:nvPr/>
        </p:nvGrpSpPr>
        <p:grpSpPr>
          <a:xfrm>
            <a:off x="-36058" y="6654881"/>
            <a:ext cx="12253458" cy="255089"/>
            <a:chOff x="-61458" y="6654881"/>
            <a:chExt cx="12253458" cy="255089"/>
          </a:xfrm>
        </p:grpSpPr>
        <p:grpSp>
          <p:nvGrpSpPr>
            <p:cNvPr id="29" name="Group 28">
              <a:extLst>
                <a:ext uri="{FF2B5EF4-FFF2-40B4-BE49-F238E27FC236}">
                  <a16:creationId xmlns:a16="http://schemas.microsoft.com/office/drawing/2014/main" id="{D2D625C1-8877-400C-9079-8728D1B018EA}"/>
                </a:ext>
              </a:extLst>
            </p:cNvPr>
            <p:cNvGrpSpPr/>
            <p:nvPr/>
          </p:nvGrpSpPr>
          <p:grpSpPr>
            <a:xfrm>
              <a:off x="-61458" y="6654881"/>
              <a:ext cx="2880858" cy="255089"/>
              <a:chOff x="80782" y="6460265"/>
              <a:chExt cx="2880858" cy="255089"/>
            </a:xfrm>
          </p:grpSpPr>
          <p:sp>
            <p:nvSpPr>
              <p:cNvPr id="37" name="Прямоугольник 2">
                <a:extLst>
                  <a:ext uri="{FF2B5EF4-FFF2-40B4-BE49-F238E27FC236}">
                    <a16:creationId xmlns:a16="http://schemas.microsoft.com/office/drawing/2014/main" id="{226EDF33-F6F5-4C84-9E9D-F94ACB36AF9E}"/>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39" name="Прямоугольник 2">
                <a:extLst>
                  <a:ext uri="{FF2B5EF4-FFF2-40B4-BE49-F238E27FC236}">
                    <a16:creationId xmlns:a16="http://schemas.microsoft.com/office/drawing/2014/main" id="{4503DFFE-B796-4A23-BADC-06F6EC07EED9}"/>
                  </a:ext>
                </a:extLst>
              </p:cNvPr>
              <p:cNvSpPr/>
              <p:nvPr/>
            </p:nvSpPr>
            <p:spPr>
              <a:xfrm>
                <a:off x="283230" y="6484522"/>
                <a:ext cx="267841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30" name="TextBox 8">
              <a:extLst>
                <a:ext uri="{FF2B5EF4-FFF2-40B4-BE49-F238E27FC236}">
                  <a16:creationId xmlns:a16="http://schemas.microsoft.com/office/drawing/2014/main" id="{FDACEB57-3DCB-4F70-A339-283EDC890B9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5" name="Picture 24" descr="A picture containing drawing&#10;&#10;Description automatically generated">
            <a:extLst>
              <a:ext uri="{FF2B5EF4-FFF2-40B4-BE49-F238E27FC236}">
                <a16:creationId xmlns:a16="http://schemas.microsoft.com/office/drawing/2014/main" id="{18AC986A-2936-4F66-8FD2-E0254272636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69952765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Marcador de Posição da Imagem 23">
            <a:extLst>
              <a:ext uri="{FF2B5EF4-FFF2-40B4-BE49-F238E27FC236}">
                <a16:creationId xmlns:a16="http://schemas.microsoft.com/office/drawing/2014/main" id="{DA4FE419-1A19-4F7F-BCEB-AA3129652D5C}"/>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 t="9670" b="3234"/>
          <a:stretch/>
        </p:blipFill>
        <p:spPr>
          <a:xfrm>
            <a:off x="1" y="0"/>
            <a:ext cx="12192000" cy="6858000"/>
          </a:xfrm>
          <a:prstGeom prst="rect">
            <a:avLst/>
          </a:prstGeom>
        </p:spPr>
      </p:pic>
      <p:graphicFrame>
        <p:nvGraphicFramePr>
          <p:cNvPr id="24" name="Object 4"/>
          <p:cNvGraphicFramePr>
            <a:graphicFrameLocks noChangeAspect="1"/>
          </p:cNvGraphicFramePr>
          <p:nvPr/>
        </p:nvGraphicFramePr>
        <p:xfrm>
          <a:off x="740495" y="1594830"/>
          <a:ext cx="10065199" cy="470276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1" name="Object 4"/>
          <p:cNvGraphicFramePr>
            <a:graphicFrameLocks noChangeAspect="1"/>
          </p:cNvGraphicFramePr>
          <p:nvPr/>
        </p:nvGraphicFramePr>
        <p:xfrm>
          <a:off x="899161" y="1828800"/>
          <a:ext cx="9897486" cy="4434879"/>
        </p:xfrm>
        <a:graphic>
          <a:graphicData uri="http://schemas.openxmlformats.org/drawingml/2006/chart">
            <c:chart xmlns:c="http://schemas.openxmlformats.org/drawingml/2006/chart" xmlns:r="http://schemas.openxmlformats.org/officeDocument/2006/relationships" r:id="rId5"/>
          </a:graphicData>
        </a:graphic>
      </p:graphicFrame>
      <p:sp>
        <p:nvSpPr>
          <p:cNvPr id="51" name="TextBox 11"/>
          <p:cNvSpPr txBox="1"/>
          <p:nvPr/>
        </p:nvSpPr>
        <p:spPr>
          <a:xfrm>
            <a:off x="654949" y="1049756"/>
            <a:ext cx="4152899" cy="562333"/>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Evolução</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do </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PIB</a:t>
            </a:r>
          </a:p>
        </p:txBody>
      </p:sp>
      <p:sp>
        <p:nvSpPr>
          <p:cNvPr id="32" name="Text Box 2"/>
          <p:cNvSpPr txBox="1">
            <a:spLocks noChangeArrowheads="1"/>
          </p:cNvSpPr>
          <p:nvPr/>
        </p:nvSpPr>
        <p:spPr bwMode="auto">
          <a:xfrm>
            <a:off x="988930" y="5189120"/>
            <a:ext cx="377539"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3000</a:t>
            </a:r>
          </a:p>
        </p:txBody>
      </p:sp>
      <p:sp>
        <p:nvSpPr>
          <p:cNvPr id="33" name="Text Box 3"/>
          <p:cNvSpPr txBox="1">
            <a:spLocks noChangeArrowheads="1"/>
          </p:cNvSpPr>
          <p:nvPr/>
        </p:nvSpPr>
        <p:spPr bwMode="auto">
          <a:xfrm>
            <a:off x="899161" y="2146197"/>
            <a:ext cx="467308"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59900</a:t>
            </a:r>
          </a:p>
        </p:txBody>
      </p:sp>
      <p:sp>
        <p:nvSpPr>
          <p:cNvPr id="34" name="Text Box 4"/>
          <p:cNvSpPr txBox="1">
            <a:spLocks noChangeArrowheads="1"/>
          </p:cNvSpPr>
          <p:nvPr/>
        </p:nvSpPr>
        <p:spPr bwMode="auto">
          <a:xfrm>
            <a:off x="899161" y="3166431"/>
            <a:ext cx="467308"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22000</a:t>
            </a:r>
          </a:p>
        </p:txBody>
      </p:sp>
      <p:sp>
        <p:nvSpPr>
          <p:cNvPr id="35" name="Text Box 5"/>
          <p:cNvSpPr txBox="1">
            <a:spLocks noChangeArrowheads="1"/>
          </p:cNvSpPr>
          <p:nvPr/>
        </p:nvSpPr>
        <p:spPr bwMode="auto">
          <a:xfrm>
            <a:off x="988930" y="4240005"/>
            <a:ext cx="377539" cy="203132"/>
          </a:xfrm>
          <a:prstGeom prst="rect">
            <a:avLst/>
          </a:prstGeom>
          <a:noFill/>
          <a:ln w="9525">
            <a:noFill/>
            <a:miter lim="800000"/>
            <a:headEnd/>
            <a:tailEnd/>
          </a:ln>
        </p:spPr>
        <p:txBody>
          <a:bodyPr wrap="square" lIns="18288" tIns="18288" rIns="0" bIns="0" anchor="t" upright="1">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l" rtl="0">
              <a:defRPr sz="1000"/>
            </a:pPr>
            <a:r>
              <a:rPr lang="en-US" sz="1200" b="0" i="0" strike="noStrike"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8100</a:t>
            </a:r>
          </a:p>
        </p:txBody>
      </p:sp>
      <p:sp>
        <p:nvSpPr>
          <p:cNvPr id="36" name="TextBox 19"/>
          <p:cNvSpPr txBox="1"/>
          <p:nvPr/>
        </p:nvSpPr>
        <p:spPr>
          <a:xfrm>
            <a:off x="5348145" y="1594830"/>
            <a:ext cx="3851655" cy="400110"/>
          </a:xfrm>
          <a:prstGeom prst="rect">
            <a:avLst/>
          </a:prstGeom>
          <a:solidFill>
            <a:schemeClr val="bg1"/>
          </a:solidFill>
        </p:spPr>
        <p:txBody>
          <a:bodyPr wrap="square" lIns="0" rtlCol="0">
            <a:spAutoFit/>
          </a:bodyPr>
          <a:lstStyle/>
          <a:p>
            <a:pPr algn="ctr"/>
            <a:r>
              <a:rPr lang="pt-PT"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PIB per Capita Real dos EUA</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0" name="Oval 19"/>
          <p:cNvSpPr/>
          <p:nvPr/>
        </p:nvSpPr>
        <p:spPr bwMode="auto">
          <a:xfrm>
            <a:off x="10653294" y="2085266"/>
            <a:ext cx="152400" cy="152400"/>
          </a:xfrm>
          <a:prstGeom prst="ellipse">
            <a:avLst/>
          </a:prstGeom>
          <a:solidFill>
            <a:srgbClr val="FF33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
                <a:srgbClr val="000000"/>
              </a:buClr>
              <a:buSzPct val="90000"/>
              <a:buFont typeface="Rockwell" pitchFamily="-65" charset="0"/>
              <a:buNone/>
              <a:tabLst/>
            </a:pPr>
            <a:endParaRPr kumimoji="0" lang="en-US" sz="1200" b="0" i="0" u="none" strike="noStrike" cap="none" normalizeH="0" baseline="0" dirty="0">
              <a:ln>
                <a:noFill/>
              </a:ln>
              <a:solidFill>
                <a:schemeClr val="tx1"/>
              </a:solidFill>
              <a:effectLst/>
              <a:latin typeface="Rockwell" pitchFamily="-65" charset="0"/>
            </a:endParaRPr>
          </a:p>
        </p:txBody>
      </p:sp>
      <p:sp>
        <p:nvSpPr>
          <p:cNvPr id="25" name="AutoShape 5"/>
          <p:cNvSpPr>
            <a:spLocks noChangeArrowheads="1"/>
          </p:cNvSpPr>
          <p:nvPr/>
        </p:nvSpPr>
        <p:spPr bwMode="auto">
          <a:xfrm>
            <a:off x="8154402" y="2964140"/>
            <a:ext cx="3443238" cy="1569962"/>
          </a:xfrm>
          <a:prstGeom prst="wedgeRoundRectCallout">
            <a:avLst>
              <a:gd name="adj1" fmla="val 24081"/>
              <a:gd name="adj2" fmla="val -102650"/>
              <a:gd name="adj3" fmla="val 16667"/>
            </a:avLst>
          </a:prstGeom>
          <a:solidFill>
            <a:schemeClr val="bg1"/>
          </a:solidFill>
          <a:ln w="28575">
            <a:solidFill>
              <a:srgbClr val="C2CBCB">
                <a:alpha val="60000"/>
              </a:srgbClr>
            </a:solidFill>
            <a:prstDash val="dash"/>
            <a:miter lim="800000"/>
            <a:headEnd/>
            <a:tailEnd/>
          </a:ln>
          <a:effectLst/>
        </p:spPr>
        <p:txBody>
          <a:bodyPr anchor="ctr">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spcBef>
                <a:spcPct val="0"/>
              </a:spcBef>
              <a:buClrTx/>
              <a:buFontTx/>
              <a:buNone/>
            </a:pPr>
            <a:r>
              <a:rPr lang="en-GB" sz="1400" u="none" dirty="0">
                <a:latin typeface="Open Sans" panose="020B0606030504020204" pitchFamily="34" charset="0"/>
                <a:ea typeface="Open Sans" panose="020B0606030504020204" pitchFamily="34" charset="0"/>
                <a:cs typeface="Open Sans" panose="020B0606030504020204" pitchFamily="34" charset="0"/>
              </a:rPr>
              <a:t>A </a:t>
            </a:r>
            <a:r>
              <a:rPr lang="en-GB" sz="1400" u="none" dirty="0" err="1">
                <a:latin typeface="Open Sans" panose="020B0606030504020204" pitchFamily="34" charset="0"/>
                <a:ea typeface="Open Sans" panose="020B0606030504020204" pitchFamily="34" charset="0"/>
                <a:cs typeface="Open Sans" panose="020B0606030504020204" pitchFamily="34" charset="0"/>
              </a:rPr>
              <a:t>previsão</a:t>
            </a:r>
            <a:r>
              <a:rPr lang="en-GB" sz="1400" u="none" dirty="0">
                <a:latin typeface="Open Sans" panose="020B0606030504020204" pitchFamily="34" charset="0"/>
                <a:ea typeface="Open Sans" panose="020B0606030504020204" pitchFamily="34" charset="0"/>
                <a:cs typeface="Open Sans" panose="020B0606030504020204" pitchFamily="34" charset="0"/>
              </a:rPr>
              <a:t> </a:t>
            </a:r>
            <a:r>
              <a:rPr lang="en-GB" sz="1400" u="none" dirty="0" err="1">
                <a:latin typeface="Open Sans" panose="020B0606030504020204" pitchFamily="34" charset="0"/>
                <a:ea typeface="Open Sans" panose="020B0606030504020204" pitchFamily="34" charset="0"/>
                <a:cs typeface="Open Sans" panose="020B0606030504020204" pitchFamily="34" charset="0"/>
              </a:rPr>
              <a:t>foi</a:t>
            </a:r>
            <a:r>
              <a:rPr lang="en-GB" sz="1400" u="none" dirty="0">
                <a:latin typeface="Open Sans" panose="020B0606030504020204" pitchFamily="34" charset="0"/>
                <a:ea typeface="Open Sans" panose="020B0606030504020204" pitchFamily="34" charset="0"/>
                <a:cs typeface="Open Sans" panose="020B0606030504020204" pitchFamily="34" charset="0"/>
              </a:rPr>
              <a:t> de $52,819 </a:t>
            </a:r>
            <a:r>
              <a:rPr lang="en-GB" sz="1400" u="none" dirty="0" err="1">
                <a:latin typeface="Open Sans" panose="020B0606030504020204" pitchFamily="34" charset="0"/>
                <a:ea typeface="Open Sans" panose="020B0606030504020204" pitchFamily="34" charset="0"/>
                <a:cs typeface="Open Sans" panose="020B0606030504020204" pitchFamily="34" charset="0"/>
              </a:rPr>
              <a:t>em</a:t>
            </a:r>
            <a:r>
              <a:rPr lang="en-GB" sz="1400" u="none" dirty="0">
                <a:latin typeface="Open Sans" panose="020B0606030504020204" pitchFamily="34" charset="0"/>
                <a:ea typeface="Open Sans" panose="020B0606030504020204" pitchFamily="34" charset="0"/>
                <a:cs typeface="Open Sans" panose="020B0606030504020204" pitchFamily="34" charset="0"/>
              </a:rPr>
              <a:t> 2011. O PIB Real </a:t>
            </a:r>
            <a:r>
              <a:rPr lang="en-GB" sz="1400" u="none" dirty="0" err="1">
                <a:latin typeface="Open Sans" panose="020B0606030504020204" pitchFamily="34" charset="0"/>
                <a:ea typeface="Open Sans" panose="020B0606030504020204" pitchFamily="34" charset="0"/>
                <a:cs typeface="Open Sans" panose="020B0606030504020204" pitchFamily="34" charset="0"/>
              </a:rPr>
              <a:t>nos</a:t>
            </a:r>
            <a:r>
              <a:rPr lang="en-GB" sz="1400" u="none" dirty="0">
                <a:latin typeface="Open Sans" panose="020B0606030504020204" pitchFamily="34" charset="0"/>
                <a:ea typeface="Open Sans" panose="020B0606030504020204" pitchFamily="34" charset="0"/>
                <a:cs typeface="Open Sans" panose="020B0606030504020204" pitchFamily="34" charset="0"/>
              </a:rPr>
              <a:t> EUA </a:t>
            </a:r>
            <a:r>
              <a:rPr lang="en-GB" sz="1400" u="none" dirty="0" err="1">
                <a:latin typeface="Open Sans" panose="020B0606030504020204" pitchFamily="34" charset="0"/>
                <a:ea typeface="Open Sans" panose="020B0606030504020204" pitchFamily="34" charset="0"/>
                <a:cs typeface="Open Sans" panose="020B0606030504020204" pitchFamily="34" charset="0"/>
              </a:rPr>
              <a:t>foi</a:t>
            </a:r>
            <a:r>
              <a:rPr lang="en-GB" sz="1400" u="none" dirty="0">
                <a:latin typeface="Open Sans" panose="020B0606030504020204" pitchFamily="34" charset="0"/>
                <a:ea typeface="Open Sans" panose="020B0606030504020204" pitchFamily="34" charset="0"/>
                <a:cs typeface="Open Sans" panose="020B0606030504020204" pitchFamily="34" charset="0"/>
              </a:rPr>
              <a:t> de $48,442 – um </a:t>
            </a:r>
            <a:r>
              <a:rPr lang="en-GB" sz="1400" u="none" dirty="0" err="1">
                <a:latin typeface="Open Sans" panose="020B0606030504020204" pitchFamily="34" charset="0"/>
                <a:ea typeface="Open Sans" panose="020B0606030504020204" pitchFamily="34" charset="0"/>
                <a:cs typeface="Open Sans" panose="020B0606030504020204" pitchFamily="34" charset="0"/>
              </a:rPr>
              <a:t>erro</a:t>
            </a:r>
            <a:r>
              <a:rPr lang="en-GB" sz="1400" u="none" dirty="0">
                <a:latin typeface="Open Sans" panose="020B0606030504020204" pitchFamily="34" charset="0"/>
                <a:ea typeface="Open Sans" panose="020B0606030504020204" pitchFamily="34" charset="0"/>
                <a:cs typeface="Open Sans" panose="020B0606030504020204" pitchFamily="34" charset="0"/>
              </a:rPr>
              <a:t> de 8,6%. </a:t>
            </a:r>
            <a:r>
              <a:rPr lang="en-GB" sz="1400" u="none" dirty="0" err="1">
                <a:latin typeface="Open Sans" panose="020B0606030504020204" pitchFamily="34" charset="0"/>
                <a:ea typeface="Open Sans" panose="020B0606030504020204" pitchFamily="34" charset="0"/>
                <a:cs typeface="Open Sans" panose="020B0606030504020204" pitchFamily="34" charset="0"/>
              </a:rPr>
              <a:t>Muito</a:t>
            </a:r>
            <a:r>
              <a:rPr lang="en-GB" sz="1400" u="none" dirty="0">
                <a:latin typeface="Open Sans" panose="020B0606030504020204" pitchFamily="34" charset="0"/>
                <a:ea typeface="Open Sans" panose="020B0606030504020204" pitchFamily="34" charset="0"/>
                <a:cs typeface="Open Sans" panose="020B0606030504020204" pitchFamily="34" charset="0"/>
              </a:rPr>
              <a:t> </a:t>
            </a:r>
            <a:r>
              <a:rPr lang="en-GB" sz="1400" u="none" dirty="0" err="1">
                <a:latin typeface="Open Sans" panose="020B0606030504020204" pitchFamily="34" charset="0"/>
                <a:ea typeface="Open Sans" panose="020B0606030504020204" pitchFamily="34" charset="0"/>
                <a:cs typeface="Open Sans" panose="020B0606030504020204" pitchFamily="34" charset="0"/>
              </a:rPr>
              <a:t>Bom</a:t>
            </a:r>
            <a:r>
              <a:rPr lang="en-GB" sz="1400" u="none" dirty="0">
                <a:latin typeface="Open Sans" panose="020B0606030504020204" pitchFamily="34" charset="0"/>
                <a:ea typeface="Open Sans" panose="020B0606030504020204" pitchFamily="34" charset="0"/>
                <a:cs typeface="Open Sans" panose="020B0606030504020204" pitchFamily="34" charset="0"/>
              </a:rPr>
              <a:t>. </a:t>
            </a:r>
            <a:r>
              <a:rPr lang="en-GB" sz="1400" u="none" dirty="0" err="1">
                <a:latin typeface="Open Sans" panose="020B0606030504020204" pitchFamily="34" charset="0"/>
                <a:ea typeface="Open Sans" panose="020B0606030504020204" pitchFamily="34" charset="0"/>
                <a:cs typeface="Open Sans" panose="020B0606030504020204" pitchFamily="34" charset="0"/>
              </a:rPr>
              <a:t>Merece</a:t>
            </a:r>
            <a:r>
              <a:rPr lang="en-GB" sz="1400" u="none" dirty="0">
                <a:latin typeface="Open Sans" panose="020B0606030504020204" pitchFamily="34" charset="0"/>
                <a:ea typeface="Open Sans" panose="020B0606030504020204" pitchFamily="34" charset="0"/>
                <a:cs typeface="Open Sans" panose="020B0606030504020204" pitchFamily="34" charset="0"/>
              </a:rPr>
              <a:t> um </a:t>
            </a:r>
            <a:r>
              <a:rPr lang="en-GB" sz="1400" u="none" dirty="0" err="1">
                <a:latin typeface="Open Sans" panose="020B0606030504020204" pitchFamily="34" charset="0"/>
                <a:ea typeface="Open Sans" panose="020B0606030504020204" pitchFamily="34" charset="0"/>
                <a:cs typeface="Open Sans" panose="020B0606030504020204" pitchFamily="34" charset="0"/>
              </a:rPr>
              <a:t>Aumento</a:t>
            </a:r>
            <a:r>
              <a:rPr lang="en-GB" sz="1400" dirty="0">
                <a:latin typeface="Open Sans" panose="020B0606030504020204" pitchFamily="34" charset="0"/>
                <a:ea typeface="Open Sans" panose="020B0606030504020204" pitchFamily="34" charset="0"/>
                <a:cs typeface="Open Sans" panose="020B0606030504020204" pitchFamily="34" charset="0"/>
              </a:rPr>
              <a:t>.</a:t>
            </a:r>
            <a:endParaRPr lang="en-US" sz="1400" u="none"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23" name="Group 22">
            <a:extLst>
              <a:ext uri="{FF2B5EF4-FFF2-40B4-BE49-F238E27FC236}">
                <a16:creationId xmlns:a16="http://schemas.microsoft.com/office/drawing/2014/main" id="{81F5C8BE-2F22-4F34-BEC5-3D1AF6248904}"/>
              </a:ext>
            </a:extLst>
          </p:cNvPr>
          <p:cNvGrpSpPr/>
          <p:nvPr/>
        </p:nvGrpSpPr>
        <p:grpSpPr>
          <a:xfrm>
            <a:off x="-15738" y="6654881"/>
            <a:ext cx="12253458" cy="255089"/>
            <a:chOff x="-61458" y="6654881"/>
            <a:chExt cx="12253458" cy="255089"/>
          </a:xfrm>
        </p:grpSpPr>
        <p:grpSp>
          <p:nvGrpSpPr>
            <p:cNvPr id="26" name="Group 25">
              <a:extLst>
                <a:ext uri="{FF2B5EF4-FFF2-40B4-BE49-F238E27FC236}">
                  <a16:creationId xmlns:a16="http://schemas.microsoft.com/office/drawing/2014/main" id="{F125DB19-F015-42A1-9568-FB1EFA441C47}"/>
                </a:ext>
              </a:extLst>
            </p:cNvPr>
            <p:cNvGrpSpPr/>
            <p:nvPr/>
          </p:nvGrpSpPr>
          <p:grpSpPr>
            <a:xfrm>
              <a:off x="-61458" y="6654881"/>
              <a:ext cx="2892288" cy="255089"/>
              <a:chOff x="80782" y="6460265"/>
              <a:chExt cx="2892288" cy="255089"/>
            </a:xfrm>
          </p:grpSpPr>
          <p:sp>
            <p:nvSpPr>
              <p:cNvPr id="28" name="Прямоугольник 2">
                <a:extLst>
                  <a:ext uri="{FF2B5EF4-FFF2-40B4-BE49-F238E27FC236}">
                    <a16:creationId xmlns:a16="http://schemas.microsoft.com/office/drawing/2014/main" id="{72212B4A-25F6-4C8F-8291-8BA08EC5756F}"/>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9" name="Прямоугольник 2">
                <a:extLst>
                  <a:ext uri="{FF2B5EF4-FFF2-40B4-BE49-F238E27FC236}">
                    <a16:creationId xmlns:a16="http://schemas.microsoft.com/office/drawing/2014/main" id="{B826185D-3865-4CFE-A5C8-76C6EA41DB0F}"/>
                  </a:ext>
                </a:extLst>
              </p:cNvPr>
              <p:cNvSpPr/>
              <p:nvPr/>
            </p:nvSpPr>
            <p:spPr>
              <a:xfrm>
                <a:off x="283230" y="6484522"/>
                <a:ext cx="268984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7" name="TextBox 8">
              <a:extLst>
                <a:ext uri="{FF2B5EF4-FFF2-40B4-BE49-F238E27FC236}">
                  <a16:creationId xmlns:a16="http://schemas.microsoft.com/office/drawing/2014/main" id="{C512E778-BBAC-40E6-B2A3-2350693D83D9}"/>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2" name="Picture 21" descr="A picture containing drawing&#10;&#10;Description automatically generated">
            <a:extLst>
              <a:ext uri="{FF2B5EF4-FFF2-40B4-BE49-F238E27FC236}">
                <a16:creationId xmlns:a16="http://schemas.microsoft.com/office/drawing/2014/main" id="{ABE10E3E-A601-4313-B8D0-10918B3E72A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23858933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Marcador de Posição da Imagem 23">
            <a:extLst>
              <a:ext uri="{FF2B5EF4-FFF2-40B4-BE49-F238E27FC236}">
                <a16:creationId xmlns:a16="http://schemas.microsoft.com/office/drawing/2014/main" id="{E608561E-DA9D-4D1E-A0AF-8AC12F304A9E}"/>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 t="9670" b="3234"/>
          <a:stretch/>
        </p:blipFill>
        <p:spPr>
          <a:xfrm>
            <a:off x="1" y="0"/>
            <a:ext cx="12192000" cy="6858000"/>
          </a:xfrm>
          <a:prstGeom prst="rect">
            <a:avLst/>
          </a:prstGeom>
        </p:spPr>
      </p:pic>
      <p:sp>
        <p:nvSpPr>
          <p:cNvPr id="2" name="Retângulo 1"/>
          <p:cNvSpPr/>
          <p:nvPr/>
        </p:nvSpPr>
        <p:spPr>
          <a:xfrm>
            <a:off x="0" y="0"/>
            <a:ext cx="3883543" cy="6858000"/>
          </a:xfrm>
          <a:prstGeom prst="rect">
            <a:avLst/>
          </a:pr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59" name="TextBox 11"/>
          <p:cNvSpPr txBox="1"/>
          <p:nvPr/>
        </p:nvSpPr>
        <p:spPr>
          <a:xfrm>
            <a:off x="654948" y="2446680"/>
            <a:ext cx="3241116" cy="1028487"/>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Crescimento</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nos</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EUA:</a:t>
            </a:r>
          </a:p>
          <a:p>
            <a:pPr>
              <a:lnSpc>
                <a:spcPts val="3800"/>
              </a:lnSpc>
            </a:pPr>
            <a:r>
              <a:rPr lang="en-US" sz="40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Produtividade</a:t>
            </a:r>
            <a:r>
              <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ou</a:t>
            </a:r>
            <a:r>
              <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Emprego</a:t>
            </a:r>
            <a:r>
              <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a:t>
            </a:r>
          </a:p>
        </p:txBody>
      </p:sp>
      <p:graphicFrame>
        <p:nvGraphicFramePr>
          <p:cNvPr id="204" name="Gráfico 1"/>
          <p:cNvGraphicFramePr>
            <a:graphicFrameLocks/>
          </p:cNvGraphicFramePr>
          <p:nvPr>
            <p:extLst>
              <p:ext uri="{D42A27DB-BD31-4B8C-83A1-F6EECF244321}">
                <p14:modId xmlns:p14="http://schemas.microsoft.com/office/powerpoint/2010/main" val="917483090"/>
              </p:ext>
            </p:extLst>
          </p:nvPr>
        </p:nvGraphicFramePr>
        <p:xfrm>
          <a:off x="4274844" y="1047307"/>
          <a:ext cx="7101816" cy="4763386"/>
        </p:xfrm>
        <a:graphic>
          <a:graphicData uri="http://schemas.openxmlformats.org/drawingml/2006/chart">
            <c:chart xmlns:c="http://schemas.openxmlformats.org/drawingml/2006/chart" xmlns:r="http://schemas.openxmlformats.org/officeDocument/2006/relationships" r:id="rId4"/>
          </a:graphicData>
        </a:graphic>
      </p:graphicFrame>
      <p:sp>
        <p:nvSpPr>
          <p:cNvPr id="208" name="TextBox 19"/>
          <p:cNvSpPr txBox="1"/>
          <p:nvPr/>
        </p:nvSpPr>
        <p:spPr>
          <a:xfrm>
            <a:off x="5236385" y="878962"/>
            <a:ext cx="3595099" cy="1000274"/>
          </a:xfrm>
          <a:prstGeom prst="rect">
            <a:avLst/>
          </a:prstGeom>
          <a:noFill/>
        </p:spPr>
        <p:txBody>
          <a:bodyPr wrap="square" lIns="0" rtlCol="0">
            <a:spAutoFit/>
          </a:bodyPr>
          <a:lstStyle/>
          <a:p>
            <a:r>
              <a:rPr lang="pt-PT"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Evolução das Variáveis </a:t>
            </a:r>
            <a:r>
              <a:rPr lang="pt-PT"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MacroEconómicas</a:t>
            </a:r>
            <a:r>
              <a:rPr lang="pt-PT"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nos EUA</a:t>
            </a:r>
          </a:p>
          <a:p>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(1962-2010) </a:t>
            </a:r>
            <a:r>
              <a:rPr lang="en-US" sz="10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Médias-Móveis</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(3 </a:t>
            </a:r>
            <a:r>
              <a:rPr lang="en-US" sz="10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anos</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Fonte: FRED</a:t>
            </a:r>
          </a:p>
          <a:p>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11" name="Retângulo 210"/>
          <p:cNvSpPr/>
          <p:nvPr/>
        </p:nvSpPr>
        <p:spPr>
          <a:xfrm>
            <a:off x="7372129" y="2277403"/>
            <a:ext cx="1920728" cy="276999"/>
          </a:xfrm>
          <a:prstGeom prst="rect">
            <a:avLst/>
          </a:prstGeom>
        </p:spPr>
        <p:txBody>
          <a:bodyPr wrap="square">
            <a:spAutoFit/>
          </a:bodyPr>
          <a:lstStyle/>
          <a:p>
            <a:pPr algn="ctr"/>
            <a:r>
              <a:rPr lang="en-US" sz="12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PIB PER CAPITA</a:t>
            </a:r>
            <a:endParaRPr lang="pt-PT"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13" name="Retângulo 212"/>
          <p:cNvSpPr/>
          <p:nvPr/>
        </p:nvSpPr>
        <p:spPr>
          <a:xfrm>
            <a:off x="9931240" y="2766712"/>
            <a:ext cx="1920728" cy="646331"/>
          </a:xfrm>
          <a:prstGeom prst="rect">
            <a:avLst/>
          </a:prstGeom>
        </p:spPr>
        <p:txBody>
          <a:bodyPr wrap="square">
            <a:spAutoFit/>
          </a:bodyPr>
          <a:lstStyle/>
          <a:p>
            <a:pPr algn="ctr"/>
            <a:r>
              <a:rPr lang="en-US" sz="12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PIB POR TRABALHADOR (PRODUTIVIDADE)</a:t>
            </a:r>
            <a:endParaRPr lang="pt-PT"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17" name="Retângulo 216"/>
          <p:cNvSpPr/>
          <p:nvPr/>
        </p:nvSpPr>
        <p:spPr>
          <a:xfrm>
            <a:off x="8970876" y="3720882"/>
            <a:ext cx="1920728" cy="461665"/>
          </a:xfrm>
          <a:prstGeom prst="rect">
            <a:avLst/>
          </a:prstGeom>
        </p:spPr>
        <p:txBody>
          <a:bodyPr wrap="square">
            <a:spAutoFit/>
          </a:bodyPr>
          <a:lstStyle/>
          <a:p>
            <a:pPr algn="ctr"/>
            <a:r>
              <a:rPr lang="pt-PT" sz="12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TAXA DE PARTICIPAÇÃO</a:t>
            </a:r>
          </a:p>
        </p:txBody>
      </p:sp>
      <p:sp>
        <p:nvSpPr>
          <p:cNvPr id="219" name="Retângulo 218"/>
          <p:cNvSpPr/>
          <p:nvPr/>
        </p:nvSpPr>
        <p:spPr>
          <a:xfrm>
            <a:off x="8000352" y="4670783"/>
            <a:ext cx="1920728" cy="461665"/>
          </a:xfrm>
          <a:prstGeom prst="rect">
            <a:avLst/>
          </a:prstGeom>
        </p:spPr>
        <p:txBody>
          <a:bodyPr wrap="square">
            <a:spAutoFit/>
          </a:bodyPr>
          <a:lstStyle/>
          <a:p>
            <a:pPr algn="ctr"/>
            <a:r>
              <a:rPr lang="pt-PT" sz="12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TAXA DE </a:t>
            </a:r>
          </a:p>
          <a:p>
            <a:pPr algn="ctr"/>
            <a:r>
              <a:rPr lang="pt-PT" sz="12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DESEMPREGO</a:t>
            </a:r>
          </a:p>
        </p:txBody>
      </p:sp>
      <p:grpSp>
        <p:nvGrpSpPr>
          <p:cNvPr id="20" name="Group 19">
            <a:extLst>
              <a:ext uri="{FF2B5EF4-FFF2-40B4-BE49-F238E27FC236}">
                <a16:creationId xmlns:a16="http://schemas.microsoft.com/office/drawing/2014/main" id="{1110A12E-6E55-4BBC-906A-07FE4FBF35A9}"/>
              </a:ext>
            </a:extLst>
          </p:cNvPr>
          <p:cNvGrpSpPr/>
          <p:nvPr/>
        </p:nvGrpSpPr>
        <p:grpSpPr>
          <a:xfrm>
            <a:off x="-15738" y="6654881"/>
            <a:ext cx="12253458" cy="255089"/>
            <a:chOff x="-61458" y="6654881"/>
            <a:chExt cx="12253458" cy="255089"/>
          </a:xfrm>
        </p:grpSpPr>
        <p:grpSp>
          <p:nvGrpSpPr>
            <p:cNvPr id="21" name="Group 20">
              <a:extLst>
                <a:ext uri="{FF2B5EF4-FFF2-40B4-BE49-F238E27FC236}">
                  <a16:creationId xmlns:a16="http://schemas.microsoft.com/office/drawing/2014/main" id="{08997176-3EFC-4D36-8A14-49311D0E20CA}"/>
                </a:ext>
              </a:extLst>
            </p:cNvPr>
            <p:cNvGrpSpPr/>
            <p:nvPr/>
          </p:nvGrpSpPr>
          <p:grpSpPr>
            <a:xfrm>
              <a:off x="-61458" y="6654881"/>
              <a:ext cx="2835138" cy="255089"/>
              <a:chOff x="80782" y="6460265"/>
              <a:chExt cx="2835138" cy="255089"/>
            </a:xfrm>
          </p:grpSpPr>
          <p:sp>
            <p:nvSpPr>
              <p:cNvPr id="23" name="Прямоугольник 2">
                <a:extLst>
                  <a:ext uri="{FF2B5EF4-FFF2-40B4-BE49-F238E27FC236}">
                    <a16:creationId xmlns:a16="http://schemas.microsoft.com/office/drawing/2014/main" id="{3D122D3F-2811-46E0-BB21-6A17CC702336}"/>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4" name="Прямоугольник 2">
                <a:extLst>
                  <a:ext uri="{FF2B5EF4-FFF2-40B4-BE49-F238E27FC236}">
                    <a16:creationId xmlns:a16="http://schemas.microsoft.com/office/drawing/2014/main" id="{CF49CA04-466C-469A-B213-6BF73DFA1B44}"/>
                  </a:ext>
                </a:extLst>
              </p:cNvPr>
              <p:cNvSpPr/>
              <p:nvPr/>
            </p:nvSpPr>
            <p:spPr>
              <a:xfrm>
                <a:off x="283230" y="6484522"/>
                <a:ext cx="26326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2" name="TextBox 8">
              <a:extLst>
                <a:ext uri="{FF2B5EF4-FFF2-40B4-BE49-F238E27FC236}">
                  <a16:creationId xmlns:a16="http://schemas.microsoft.com/office/drawing/2014/main" id="{C8476AAC-B6A7-4D28-8320-A044CAA43A3E}"/>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30" name="Picture 29" descr="A picture containing drawing&#10;&#10;Description automatically generated">
            <a:extLst>
              <a:ext uri="{FF2B5EF4-FFF2-40B4-BE49-F238E27FC236}">
                <a16:creationId xmlns:a16="http://schemas.microsoft.com/office/drawing/2014/main" id="{729349C0-FB97-43F8-829A-567DC1ACAF9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77103221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Marcador de Posição da Imagem 23"/>
          <p:cNvPicPr>
            <a:picLocks noGrp="1" noChangeAspect="1"/>
          </p:cNvPicPr>
          <p:nvPr>
            <p:ph type="pic" sz="quarter" idx="4294967295"/>
          </p:nvPr>
        </p:nvPicPr>
        <p:blipFill rotWithShape="1">
          <a:blip r:embed="rId3" cstate="print">
            <a:extLst>
              <a:ext uri="{28A0092B-C50C-407E-A947-70E740481C1C}">
                <a14:useLocalDpi xmlns:a14="http://schemas.microsoft.com/office/drawing/2010/main" val="0"/>
              </a:ext>
            </a:extLst>
          </a:blip>
          <a:srcRect l="-2" t="9670" b="3234"/>
          <a:stretch/>
        </p:blipFill>
        <p:spPr>
          <a:xfrm>
            <a:off x="1" y="0"/>
            <a:ext cx="12192000" cy="6858000"/>
          </a:xfrm>
          <a:prstGeom prst="rect">
            <a:avLst/>
          </a:prstGeom>
        </p:spPr>
      </p:pic>
      <p:sp>
        <p:nvSpPr>
          <p:cNvPr id="25" name="Rectangle 5"/>
          <p:cNvSpPr/>
          <p:nvPr/>
        </p:nvSpPr>
        <p:spPr>
          <a:xfrm>
            <a:off x="7801393" y="2916233"/>
            <a:ext cx="3986034" cy="3979770"/>
          </a:xfrm>
          <a:prstGeom prst="rect">
            <a:avLst/>
          </a:prstGeom>
          <a:solidFill>
            <a:srgbClr val="FFFFFF">
              <a:alpha val="1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3" name="Rectangle 5"/>
          <p:cNvSpPr/>
          <p:nvPr/>
        </p:nvSpPr>
        <p:spPr>
          <a:xfrm>
            <a:off x="510951" y="2916232"/>
            <a:ext cx="3986034" cy="3979772"/>
          </a:xfrm>
          <a:prstGeom prst="rect">
            <a:avLst/>
          </a:prstGeom>
          <a:solidFill>
            <a:srgbClr val="FFFFFF">
              <a:alpha val="1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6" name="Grupo 5"/>
          <p:cNvGrpSpPr/>
          <p:nvPr/>
        </p:nvGrpSpPr>
        <p:grpSpPr>
          <a:xfrm>
            <a:off x="757814" y="3125253"/>
            <a:ext cx="3501670" cy="3362245"/>
            <a:chOff x="954585" y="2700828"/>
            <a:chExt cx="3885883" cy="3362245"/>
          </a:xfrm>
        </p:grpSpPr>
        <p:sp>
          <p:nvSpPr>
            <p:cNvPr id="9" name="Rectangle 9"/>
            <p:cNvSpPr/>
            <p:nvPr/>
          </p:nvSpPr>
          <p:spPr>
            <a:xfrm>
              <a:off x="954585" y="2700828"/>
              <a:ext cx="3885883" cy="3000821"/>
            </a:xfrm>
            <a:prstGeom prst="rect">
              <a:avLst/>
            </a:prstGeom>
          </p:spPr>
          <p:txBody>
            <a:bodyPr wrap="square">
              <a:spAutoFit/>
            </a:bodyPr>
            <a:lstStyle/>
            <a:p>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It seems almost too good to be true… With the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information</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technology</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sector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leading</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the way, the U.S. has enjoyed almost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4</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growth since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1994</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p>
            <a:p>
              <a:endParaRPr lang="en-US" sz="9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This spectacular boom was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not</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built</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on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smoke</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and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mirrors</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The result is the so-called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New</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Economy</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faster</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growth</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&amp;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lower</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inflation</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p>
          </p:txBody>
        </p:sp>
        <p:sp>
          <p:nvSpPr>
            <p:cNvPr id="11" name="Retângulo 10"/>
            <p:cNvSpPr/>
            <p:nvPr/>
          </p:nvSpPr>
          <p:spPr>
            <a:xfrm>
              <a:off x="954585" y="5786074"/>
              <a:ext cx="1284856" cy="276999"/>
            </a:xfrm>
            <a:prstGeom prst="rect">
              <a:avLst/>
            </a:prstGeom>
          </p:spPr>
          <p:txBody>
            <a:bodyPr wrap="none">
              <a:spAutoFit/>
            </a:bodyPr>
            <a:lstStyle/>
            <a:p>
              <a:r>
                <a:rPr lang="en-US" sz="1200" i="1" dirty="0">
                  <a:solidFill>
                    <a:srgbClr val="1D1D1D"/>
                  </a:solidFill>
                  <a:latin typeface="Open Sans" panose="020B0606030504020204" pitchFamily="34" charset="0"/>
                  <a:ea typeface="Open Sans" panose="020B0606030504020204" pitchFamily="34" charset="0"/>
                  <a:cs typeface="Open Sans" panose="020B0606030504020204" pitchFamily="34" charset="0"/>
                </a:rPr>
                <a:t>Business Week</a:t>
              </a:r>
              <a:endParaRPr lang="pt-PT" sz="1200" i="1"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3" name="Grupo 2"/>
          <p:cNvGrpSpPr/>
          <p:nvPr/>
        </p:nvGrpSpPr>
        <p:grpSpPr>
          <a:xfrm>
            <a:off x="7896495" y="3125253"/>
            <a:ext cx="3664381" cy="3547444"/>
            <a:chOff x="7685642" y="1309463"/>
            <a:chExt cx="3664381" cy="3547444"/>
          </a:xfrm>
        </p:grpSpPr>
        <p:sp>
          <p:nvSpPr>
            <p:cNvPr id="12" name="Rectangle 9"/>
            <p:cNvSpPr/>
            <p:nvPr/>
          </p:nvSpPr>
          <p:spPr>
            <a:xfrm>
              <a:off x="7685642" y="1309463"/>
              <a:ext cx="3664381" cy="3308598"/>
            </a:xfrm>
            <a:prstGeom prst="rect">
              <a:avLst/>
            </a:prstGeom>
          </p:spPr>
          <p:txBody>
            <a:bodyPr wrap="square">
              <a:spAutoFit/>
            </a:bodyPr>
            <a:lstStyle/>
            <a:p>
              <a:pPr algn="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We are in a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period</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of the most wonderful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progress</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in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science</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and invention,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especially</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as applied to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communication</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and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transportation</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this or any other country has ever known</a:t>
              </a:r>
              <a:r>
                <a:rPr lang="en-US" sz="2000"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p>
            <a:p>
              <a:pPr algn="r"/>
              <a:endParaRPr lang="en-US" sz="9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gn="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It is obviously our present great fortune to live in what, in the light of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history</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will be recognized as a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golden</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age</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of American industry. </a:t>
              </a:r>
            </a:p>
          </p:txBody>
        </p:sp>
        <p:sp>
          <p:nvSpPr>
            <p:cNvPr id="13" name="Retângulo 12"/>
            <p:cNvSpPr/>
            <p:nvPr/>
          </p:nvSpPr>
          <p:spPr>
            <a:xfrm>
              <a:off x="10000731" y="4579908"/>
              <a:ext cx="1322798" cy="276999"/>
            </a:xfrm>
            <a:prstGeom prst="rect">
              <a:avLst/>
            </a:prstGeom>
          </p:spPr>
          <p:txBody>
            <a:bodyPr wrap="none">
              <a:spAutoFit/>
            </a:bodyPr>
            <a:lstStyle/>
            <a:p>
              <a:pPr algn="r"/>
              <a:r>
                <a:rPr lang="en-US" sz="1200" i="1" dirty="0">
                  <a:solidFill>
                    <a:srgbClr val="1D1D1D"/>
                  </a:solidFill>
                  <a:latin typeface="Open Sans" panose="020B0606030504020204" pitchFamily="34" charset="0"/>
                  <a:ea typeface="Open Sans" panose="020B0606030504020204" pitchFamily="34" charset="0"/>
                  <a:cs typeface="Open Sans" panose="020B0606030504020204" pitchFamily="34" charset="0"/>
                </a:rPr>
                <a:t>Forbes Magazine</a:t>
              </a:r>
              <a:endParaRPr lang="pt-PT" sz="1200" i="1"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p:txBody>
        </p:sp>
      </p:grpSp>
      <p:cxnSp>
        <p:nvCxnSpPr>
          <p:cNvPr id="28" name="Straight Connector 5"/>
          <p:cNvCxnSpPr>
            <a:cxnSpLocks/>
          </p:cNvCxnSpPr>
          <p:nvPr/>
        </p:nvCxnSpPr>
        <p:spPr>
          <a:xfrm>
            <a:off x="586490" y="875331"/>
            <a:ext cx="0" cy="953397"/>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sp>
        <p:nvSpPr>
          <p:cNvPr id="21" name="TextBox 11"/>
          <p:cNvSpPr txBox="1"/>
          <p:nvPr/>
        </p:nvSpPr>
        <p:spPr>
          <a:xfrm>
            <a:off x="781188" y="820938"/>
            <a:ext cx="7106820" cy="1078500"/>
          </a:xfrm>
          <a:prstGeom prst="rect">
            <a:avLst/>
          </a:prstGeom>
          <a:noFill/>
        </p:spPr>
        <p:txBody>
          <a:bodyPr wrap="square" lIns="0" rIns="0" rtlCol="0">
            <a:spAutoFit/>
          </a:bodyPr>
          <a:lstStyle/>
          <a:p>
            <a:pPr>
              <a:lnSpc>
                <a:spcPts val="3800"/>
              </a:lnSpc>
            </a:pPr>
            <a:r>
              <a:rPr lang="en-US" sz="4000" spc="-150" dirty="0" err="1">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Inovação</a:t>
            </a:r>
            <a:r>
              <a:rPr lang="en-US" sz="4000" spc="-150" dirty="0">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Tecnológica</a:t>
            </a:r>
            <a:r>
              <a:rPr lang="en-US" sz="4000" spc="-150" dirty="0">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 leva </a:t>
            </a:r>
            <a:r>
              <a:rPr lang="en-US" sz="4000" spc="-150" dirty="0" err="1">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ao</a:t>
            </a:r>
            <a:r>
              <a:rPr lang="en-US" sz="4000" spc="-150" dirty="0">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4000" b="1" spc="-150" dirty="0" err="1">
                <a:solidFill>
                  <a:schemeClr val="bg1"/>
                </a:solidFill>
                <a:latin typeface="Museo 700" panose="02000000000000000000" pitchFamily="50" charset="0"/>
                <a:ea typeface="Open Sans Extrabold" panose="020B0906030804020204" pitchFamily="34" charset="0"/>
                <a:cs typeface="Open Sans Extrabold" panose="020B0906030804020204" pitchFamily="34" charset="0"/>
              </a:rPr>
              <a:t>Crescimento</a:t>
            </a:r>
            <a:r>
              <a:rPr lang="en-US" sz="4000" b="1" spc="-150" dirty="0">
                <a:solidFill>
                  <a:schemeClr val="bg1"/>
                </a:solidFill>
                <a:latin typeface="Museo 700" panose="02000000000000000000" pitchFamily="50" charset="0"/>
                <a:ea typeface="Open Sans Extrabold" panose="020B0906030804020204" pitchFamily="34" charset="0"/>
                <a:cs typeface="Open Sans Extrabold" panose="020B0906030804020204" pitchFamily="34" charset="0"/>
              </a:rPr>
              <a:t> da </a:t>
            </a:r>
            <a:r>
              <a:rPr lang="en-US" sz="4000" b="1" spc="-150" dirty="0" err="1">
                <a:solidFill>
                  <a:schemeClr val="bg1"/>
                </a:solidFill>
                <a:latin typeface="Museo 700" panose="02000000000000000000" pitchFamily="50" charset="0"/>
                <a:ea typeface="Open Sans Extrabold" panose="020B0906030804020204" pitchFamily="34" charset="0"/>
                <a:cs typeface="Open Sans Extrabold" panose="020B0906030804020204" pitchFamily="34" charset="0"/>
              </a:rPr>
              <a:t>Produtividade</a:t>
            </a:r>
            <a:endParaRPr lang="en-US" sz="4000" b="1" spc="-150" dirty="0">
              <a:solidFill>
                <a:schemeClr val="bg1"/>
              </a:solidFill>
              <a:latin typeface="Museo 700" panose="02000000000000000000" pitchFamily="50" charset="0"/>
              <a:ea typeface="Open Sans Extrabold" panose="020B0906030804020204" pitchFamily="34" charset="0"/>
              <a:cs typeface="Open Sans Extrabold" panose="020B0906030804020204" pitchFamily="34" charset="0"/>
            </a:endParaRPr>
          </a:p>
        </p:txBody>
      </p:sp>
      <p:cxnSp>
        <p:nvCxnSpPr>
          <p:cNvPr id="26" name="Straight Connector 5"/>
          <p:cNvCxnSpPr>
            <a:cxnSpLocks/>
          </p:cNvCxnSpPr>
          <p:nvPr/>
        </p:nvCxnSpPr>
        <p:spPr>
          <a:xfrm>
            <a:off x="843965" y="2916232"/>
            <a:ext cx="3303855" cy="0"/>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cxnSp>
        <p:nvCxnSpPr>
          <p:cNvPr id="35" name="Straight Connector 5"/>
          <p:cNvCxnSpPr>
            <a:cxnSpLocks/>
          </p:cNvCxnSpPr>
          <p:nvPr/>
        </p:nvCxnSpPr>
        <p:spPr>
          <a:xfrm>
            <a:off x="8143925" y="2916232"/>
            <a:ext cx="3303855" cy="0"/>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sp>
        <p:nvSpPr>
          <p:cNvPr id="30" name="Retângulo 29"/>
          <p:cNvSpPr/>
          <p:nvPr/>
        </p:nvSpPr>
        <p:spPr>
          <a:xfrm>
            <a:off x="409237" y="1909753"/>
            <a:ext cx="1069524" cy="2215991"/>
          </a:xfrm>
          <a:prstGeom prst="rect">
            <a:avLst/>
          </a:prstGeom>
        </p:spPr>
        <p:txBody>
          <a:bodyPr wrap="none">
            <a:spAutoFit/>
          </a:bodyPr>
          <a:lstStyle/>
          <a:p>
            <a:r>
              <a:rPr lang="en-US" sz="13800" b="1" dirty="0">
                <a:solidFill>
                  <a:schemeClr val="bg1"/>
                </a:solidFill>
                <a:latin typeface="Times New Roman" panose="02020603050405020304" pitchFamily="18" charset="0"/>
                <a:ea typeface="Open Sans Extrabold" panose="020B0906030804020204" pitchFamily="34" charset="0"/>
                <a:cs typeface="Times New Roman" panose="02020603050405020304" pitchFamily="18" charset="0"/>
              </a:rPr>
              <a:t>“</a:t>
            </a:r>
            <a:endParaRPr lang="pt-PT" b="1" dirty="0">
              <a:latin typeface="Times New Roman" panose="02020603050405020304" pitchFamily="18" charset="0"/>
              <a:ea typeface="Open Sans Extrabold" panose="020B0906030804020204" pitchFamily="34" charset="0"/>
              <a:cs typeface="Times New Roman" panose="02020603050405020304" pitchFamily="18" charset="0"/>
            </a:endParaRPr>
          </a:p>
        </p:txBody>
      </p:sp>
      <p:sp>
        <p:nvSpPr>
          <p:cNvPr id="22" name="Retângulo 21"/>
          <p:cNvSpPr/>
          <p:nvPr/>
        </p:nvSpPr>
        <p:spPr>
          <a:xfrm rot="10800000">
            <a:off x="10935449" y="1433054"/>
            <a:ext cx="1069524" cy="2215991"/>
          </a:xfrm>
          <a:prstGeom prst="rect">
            <a:avLst/>
          </a:prstGeom>
        </p:spPr>
        <p:txBody>
          <a:bodyPr wrap="none">
            <a:spAutoFit/>
          </a:bodyPr>
          <a:lstStyle/>
          <a:p>
            <a:r>
              <a:rPr lang="en-US" sz="13800" b="1" dirty="0">
                <a:solidFill>
                  <a:schemeClr val="bg1"/>
                </a:solidFill>
                <a:latin typeface="Times New Roman" panose="02020603050405020304" pitchFamily="18" charset="0"/>
                <a:ea typeface="Open Sans Extrabold" panose="020B0906030804020204" pitchFamily="34" charset="0"/>
                <a:cs typeface="Times New Roman" panose="02020603050405020304" pitchFamily="18" charset="0"/>
              </a:rPr>
              <a:t>“</a:t>
            </a:r>
            <a:endParaRPr lang="pt-PT" b="1" dirty="0">
              <a:latin typeface="Times New Roman" panose="02020603050405020304" pitchFamily="18" charset="0"/>
              <a:ea typeface="Open Sans Extrabold" panose="020B0906030804020204" pitchFamily="34" charset="0"/>
              <a:cs typeface="Times New Roman" panose="02020603050405020304" pitchFamily="18" charset="0"/>
            </a:endParaRPr>
          </a:p>
        </p:txBody>
      </p:sp>
      <p:grpSp>
        <p:nvGrpSpPr>
          <p:cNvPr id="27" name="Group 26">
            <a:extLst>
              <a:ext uri="{FF2B5EF4-FFF2-40B4-BE49-F238E27FC236}">
                <a16:creationId xmlns:a16="http://schemas.microsoft.com/office/drawing/2014/main" id="{ED533341-08ED-4BBB-8BC8-1032C73A1C2F}"/>
              </a:ext>
            </a:extLst>
          </p:cNvPr>
          <p:cNvGrpSpPr/>
          <p:nvPr/>
        </p:nvGrpSpPr>
        <p:grpSpPr>
          <a:xfrm>
            <a:off x="-10658" y="6654881"/>
            <a:ext cx="12253458" cy="255089"/>
            <a:chOff x="-61458" y="6654881"/>
            <a:chExt cx="12253458" cy="255089"/>
          </a:xfrm>
        </p:grpSpPr>
        <p:grpSp>
          <p:nvGrpSpPr>
            <p:cNvPr id="29" name="Group 28">
              <a:extLst>
                <a:ext uri="{FF2B5EF4-FFF2-40B4-BE49-F238E27FC236}">
                  <a16:creationId xmlns:a16="http://schemas.microsoft.com/office/drawing/2014/main" id="{5F45117D-9AB7-4C6F-A8E1-DF72FF3B828E}"/>
                </a:ext>
              </a:extLst>
            </p:cNvPr>
            <p:cNvGrpSpPr/>
            <p:nvPr/>
          </p:nvGrpSpPr>
          <p:grpSpPr>
            <a:xfrm>
              <a:off x="-61458" y="6654881"/>
              <a:ext cx="2804658" cy="255089"/>
              <a:chOff x="80782" y="6460265"/>
              <a:chExt cx="2804658" cy="255089"/>
            </a:xfrm>
          </p:grpSpPr>
          <p:sp>
            <p:nvSpPr>
              <p:cNvPr id="32" name="Прямоугольник 2">
                <a:extLst>
                  <a:ext uri="{FF2B5EF4-FFF2-40B4-BE49-F238E27FC236}">
                    <a16:creationId xmlns:a16="http://schemas.microsoft.com/office/drawing/2014/main" id="{0EF4779D-22C8-44A3-88D2-EA5B8E3356B9}"/>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33" name="Прямоугольник 2">
                <a:extLst>
                  <a:ext uri="{FF2B5EF4-FFF2-40B4-BE49-F238E27FC236}">
                    <a16:creationId xmlns:a16="http://schemas.microsoft.com/office/drawing/2014/main" id="{4D3FB4E3-DE3C-411E-8C9A-0280CC69377C}"/>
                  </a:ext>
                </a:extLst>
              </p:cNvPr>
              <p:cNvSpPr/>
              <p:nvPr/>
            </p:nvSpPr>
            <p:spPr>
              <a:xfrm>
                <a:off x="283230" y="6484522"/>
                <a:ext cx="260221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31" name="TextBox 8">
              <a:extLst>
                <a:ext uri="{FF2B5EF4-FFF2-40B4-BE49-F238E27FC236}">
                  <a16:creationId xmlns:a16="http://schemas.microsoft.com/office/drawing/2014/main" id="{E90B30BE-A938-4DA4-BE11-B5A8C6B91C0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39" name="Picture 38" descr="A picture containing drawing&#10;&#10;Description automatically generated">
            <a:extLst>
              <a:ext uri="{FF2B5EF4-FFF2-40B4-BE49-F238E27FC236}">
                <a16:creationId xmlns:a16="http://schemas.microsoft.com/office/drawing/2014/main" id="{8D5C9133-1633-4C23-9793-BCB0A25C7F3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63536864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057835" y="595033"/>
            <a:ext cx="10076330" cy="5667936"/>
          </a:xfrm>
          <a:prstGeom prst="rect">
            <a:avLst/>
          </a:prstGeom>
        </p:spPr>
      </p:pic>
      <p:grpSp>
        <p:nvGrpSpPr>
          <p:cNvPr id="15" name="Group 14">
            <a:extLst>
              <a:ext uri="{FF2B5EF4-FFF2-40B4-BE49-F238E27FC236}">
                <a16:creationId xmlns:a16="http://schemas.microsoft.com/office/drawing/2014/main" id="{89725511-CD44-499C-A3F8-22ADD3CE8622}"/>
              </a:ext>
            </a:extLst>
          </p:cNvPr>
          <p:cNvGrpSpPr/>
          <p:nvPr/>
        </p:nvGrpSpPr>
        <p:grpSpPr>
          <a:xfrm>
            <a:off x="-10658" y="6654881"/>
            <a:ext cx="12253458" cy="255089"/>
            <a:chOff x="-61458" y="6654881"/>
            <a:chExt cx="12253458" cy="255089"/>
          </a:xfrm>
        </p:grpSpPr>
        <p:grpSp>
          <p:nvGrpSpPr>
            <p:cNvPr id="16" name="Group 15">
              <a:extLst>
                <a:ext uri="{FF2B5EF4-FFF2-40B4-BE49-F238E27FC236}">
                  <a16:creationId xmlns:a16="http://schemas.microsoft.com/office/drawing/2014/main" id="{4A136B95-6153-4097-84AA-7588B04BE838}"/>
                </a:ext>
              </a:extLst>
            </p:cNvPr>
            <p:cNvGrpSpPr/>
            <p:nvPr/>
          </p:nvGrpSpPr>
          <p:grpSpPr>
            <a:xfrm>
              <a:off x="-61458" y="6654881"/>
              <a:ext cx="2804658" cy="255089"/>
              <a:chOff x="80782" y="6460265"/>
              <a:chExt cx="2804658" cy="255089"/>
            </a:xfrm>
          </p:grpSpPr>
          <p:sp>
            <p:nvSpPr>
              <p:cNvPr id="18" name="Прямоугольник 2">
                <a:extLst>
                  <a:ext uri="{FF2B5EF4-FFF2-40B4-BE49-F238E27FC236}">
                    <a16:creationId xmlns:a16="http://schemas.microsoft.com/office/drawing/2014/main" id="{02C6196A-ED78-4133-9216-A742983005F6}"/>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31</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9" name="Прямоугольник 2">
                <a:extLst>
                  <a:ext uri="{FF2B5EF4-FFF2-40B4-BE49-F238E27FC236}">
                    <a16:creationId xmlns:a16="http://schemas.microsoft.com/office/drawing/2014/main" id="{0756EB59-917B-41F7-A728-699FD20CE63A}"/>
                  </a:ext>
                </a:extLst>
              </p:cNvPr>
              <p:cNvSpPr/>
              <p:nvPr/>
            </p:nvSpPr>
            <p:spPr>
              <a:xfrm>
                <a:off x="283230" y="6484522"/>
                <a:ext cx="260221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7" name="TextBox 8">
              <a:extLst>
                <a:ext uri="{FF2B5EF4-FFF2-40B4-BE49-F238E27FC236}">
                  <a16:creationId xmlns:a16="http://schemas.microsoft.com/office/drawing/2014/main" id="{01798811-F0BA-457D-91FF-B479714945C4}"/>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2" name="Picture 11" descr="A picture containing drawing&#10;&#10;Description automatically generated">
            <a:extLst>
              <a:ext uri="{FF2B5EF4-FFF2-40B4-BE49-F238E27FC236}">
                <a16:creationId xmlns:a16="http://schemas.microsoft.com/office/drawing/2014/main" id="{CFBF0A59-F765-4006-9122-002772317B4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351026359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41" name="Rectangle 32">
            <a:extLst>
              <a:ext uri="{FF2B5EF4-FFF2-40B4-BE49-F238E27FC236}">
                <a16:creationId xmlns:a16="http://schemas.microsoft.com/office/drawing/2014/main" id="{0671A8AE-40A1-4631-A6B8-581AFF06548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8" name="Picture 27">
            <a:extLst>
              <a:ext uri="{FF2B5EF4-FFF2-40B4-BE49-F238E27FC236}">
                <a16:creationId xmlns:a16="http://schemas.microsoft.com/office/drawing/2014/main" id="{A249AA75-96E6-4A04-A85E-5E4AAA8CA174}"/>
              </a:ext>
            </a:extLst>
          </p:cNvPr>
          <p:cNvPicPr>
            <a:picLocks noChangeAspect="1"/>
          </p:cNvPicPr>
          <p:nvPr/>
        </p:nvPicPr>
        <p:blipFill rotWithShape="1">
          <a:blip r:embed="rId2"/>
          <a:srcRect t="3054" r="26843" b="4342"/>
          <a:stretch/>
        </p:blipFill>
        <p:spPr>
          <a:xfrm>
            <a:off x="3523488" y="10"/>
            <a:ext cx="8668512" cy="6857990"/>
          </a:xfrm>
          <a:prstGeom prst="rect">
            <a:avLst/>
          </a:prstGeom>
        </p:spPr>
      </p:pic>
      <p:sp>
        <p:nvSpPr>
          <p:cNvPr id="42" name="Rectangle 34">
            <a:extLst>
              <a:ext uri="{FF2B5EF4-FFF2-40B4-BE49-F238E27FC236}">
                <a16:creationId xmlns:a16="http://schemas.microsoft.com/office/drawing/2014/main" id="{AB58EF07-17C2-48CF-ABB0-EEF1F17CB8F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 y="0"/>
            <a:ext cx="9339206" cy="6858000"/>
          </a:xfrm>
          <a:prstGeom prst="rect">
            <a:avLst/>
          </a:prstGeom>
          <a:gradFill>
            <a:gsLst>
              <a:gs pos="58000">
                <a:schemeClr val="bg1"/>
              </a:gs>
              <a:gs pos="33000">
                <a:schemeClr val="bg1">
                  <a:alpha val="64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itle 10">
            <a:extLst>
              <a:ext uri="{FF2B5EF4-FFF2-40B4-BE49-F238E27FC236}">
                <a16:creationId xmlns:a16="http://schemas.microsoft.com/office/drawing/2014/main" id="{E390688F-FE98-4CC7-9124-C73F085AA62D}"/>
              </a:ext>
            </a:extLst>
          </p:cNvPr>
          <p:cNvSpPr>
            <a:spLocks noGrp="1"/>
          </p:cNvSpPr>
          <p:nvPr>
            <p:ph type="ctrTitle"/>
          </p:nvPr>
        </p:nvSpPr>
        <p:spPr>
          <a:xfrm>
            <a:off x="477981" y="1122363"/>
            <a:ext cx="4023360" cy="3204134"/>
          </a:xfrm>
        </p:spPr>
        <p:txBody>
          <a:bodyPr anchor="b">
            <a:normAutofit/>
          </a:bodyPr>
          <a:lstStyle/>
          <a:p>
            <a:pPr algn="l"/>
            <a:r>
              <a:rPr lang="pt-PT" sz="3000" b="1">
                <a:latin typeface="Source Sans Pro" panose="020B0503030403020204" pitchFamily="34" charset="0"/>
                <a:ea typeface="Source Sans Pro" panose="020B0503030403020204" pitchFamily="34" charset="0"/>
              </a:rPr>
              <a:t>The Butoyi family</a:t>
            </a:r>
            <a:br>
              <a:rPr lang="pt-PT" sz="3000" b="1">
                <a:latin typeface="Source Sans Pro" panose="020B0503030403020204" pitchFamily="34" charset="0"/>
                <a:ea typeface="Source Sans Pro" panose="020B0503030403020204" pitchFamily="34" charset="0"/>
              </a:rPr>
            </a:br>
            <a:br>
              <a:rPr lang="pt-PT" sz="3000">
                <a:latin typeface="Source Sans Pro" panose="020B0503030403020204" pitchFamily="34" charset="0"/>
                <a:ea typeface="Source Sans Pro" panose="020B0503030403020204" pitchFamily="34" charset="0"/>
              </a:rPr>
            </a:br>
            <a:r>
              <a:rPr lang="pt-PT" sz="3000">
                <a:latin typeface="Source Sans Pro" panose="020B0503030403020204" pitchFamily="34" charset="0"/>
                <a:ea typeface="Source Sans Pro" panose="020B0503030403020204" pitchFamily="34" charset="0"/>
              </a:rPr>
              <a:t>Burundi’s 2018 monthly average GDP per capita in PPP:</a:t>
            </a:r>
            <a:br>
              <a:rPr lang="pt-PT" sz="3000">
                <a:latin typeface="Source Sans Pro" panose="020B0503030403020204" pitchFamily="34" charset="0"/>
                <a:ea typeface="Source Sans Pro" panose="020B0503030403020204" pitchFamily="34" charset="0"/>
              </a:rPr>
            </a:br>
            <a:r>
              <a:rPr lang="pt-PT" sz="3000">
                <a:latin typeface="Source Sans Pro" panose="020B0503030403020204" pitchFamily="34" charset="0"/>
                <a:ea typeface="Source Sans Pro" panose="020B0503030403020204" pitchFamily="34" charset="0"/>
              </a:rPr>
              <a:t> $55</a:t>
            </a:r>
          </a:p>
        </p:txBody>
      </p:sp>
      <p:sp>
        <p:nvSpPr>
          <p:cNvPr id="12" name="Subtitle 11">
            <a:extLst>
              <a:ext uri="{FF2B5EF4-FFF2-40B4-BE49-F238E27FC236}">
                <a16:creationId xmlns:a16="http://schemas.microsoft.com/office/drawing/2014/main" id="{DA138244-F1C9-4B5A-8AB6-41E980CF72F2}"/>
              </a:ext>
            </a:extLst>
          </p:cNvPr>
          <p:cNvSpPr>
            <a:spLocks noGrp="1"/>
          </p:cNvSpPr>
          <p:nvPr>
            <p:ph type="subTitle" idx="1"/>
          </p:nvPr>
        </p:nvSpPr>
        <p:spPr>
          <a:xfrm>
            <a:off x="475503" y="4745050"/>
            <a:ext cx="4023359" cy="1754246"/>
          </a:xfrm>
        </p:spPr>
        <p:txBody>
          <a:bodyPr>
            <a:normAutofit lnSpcReduction="10000"/>
          </a:bodyPr>
          <a:lstStyle/>
          <a:p>
            <a:pPr algn="l"/>
            <a:r>
              <a:rPr lang="pt-PT" sz="1400" dirty="0" err="1">
                <a:latin typeface="Source Sans Pro" panose="020B0503030403020204" pitchFamily="34" charset="0"/>
                <a:ea typeface="Source Sans Pro" panose="020B0503030403020204" pitchFamily="34" charset="0"/>
              </a:rPr>
              <a:t>The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Butoyi</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family</a:t>
            </a:r>
            <a:r>
              <a:rPr lang="pt-PT" sz="1400" dirty="0">
                <a:latin typeface="Source Sans Pro" panose="020B0503030403020204" pitchFamily="34" charset="0"/>
                <a:ea typeface="Source Sans Pro" panose="020B0503030403020204" pitchFamily="34" charset="0"/>
              </a:rPr>
              <a:t> lives in </a:t>
            </a:r>
            <a:r>
              <a:rPr lang="pt-PT" sz="1400" dirty="0" err="1">
                <a:latin typeface="Source Sans Pro" panose="020B0503030403020204" pitchFamily="34" charset="0"/>
                <a:ea typeface="Source Sans Pro" panose="020B0503030403020204" pitchFamily="34" charset="0"/>
              </a:rPr>
              <a:t>the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province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of</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Makamba</a:t>
            </a:r>
            <a:r>
              <a:rPr lang="pt-PT" sz="1400" dirty="0">
                <a:latin typeface="Source Sans Pro" panose="020B0503030403020204" pitchFamily="34" charset="0"/>
                <a:ea typeface="Source Sans Pro" panose="020B0503030403020204" pitchFamily="34" charset="0"/>
              </a:rPr>
              <a:t>, Burundi. Imelda </a:t>
            </a:r>
            <a:r>
              <a:rPr lang="pt-PT" sz="1400" dirty="0" err="1">
                <a:latin typeface="Source Sans Pro" panose="020B0503030403020204" pitchFamily="34" charset="0"/>
                <a:ea typeface="Source Sans Pro" panose="020B0503030403020204" pitchFamily="34" charset="0"/>
              </a:rPr>
              <a:t>is</a:t>
            </a:r>
            <a:r>
              <a:rPr lang="pt-PT" sz="1400" dirty="0">
                <a:latin typeface="Source Sans Pro" panose="020B0503030403020204" pitchFamily="34" charset="0"/>
                <a:ea typeface="Source Sans Pro" panose="020B0503030403020204" pitchFamily="34" charset="0"/>
              </a:rPr>
              <a:t> 41 </a:t>
            </a:r>
            <a:r>
              <a:rPr lang="pt-PT" sz="1400" dirty="0" err="1">
                <a:latin typeface="Source Sans Pro" panose="020B0503030403020204" pitchFamily="34" charset="0"/>
                <a:ea typeface="Source Sans Pro" panose="020B0503030403020204" pitchFamily="34" charset="0"/>
              </a:rPr>
              <a:t>years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and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she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works</a:t>
            </a:r>
            <a:r>
              <a:rPr lang="pt-PT" sz="1400" dirty="0">
                <a:latin typeface="Source Sans Pro" panose="020B0503030403020204" pitchFamily="34" charset="0"/>
                <a:ea typeface="Source Sans Pro" panose="020B0503030403020204" pitchFamily="34" charset="0"/>
              </a:rPr>
              <a:t> as a </a:t>
            </a:r>
            <a:r>
              <a:rPr lang="pt-PT" sz="1400" dirty="0" err="1">
                <a:latin typeface="Source Sans Pro" panose="020B0503030403020204" pitchFamily="34" charset="0"/>
                <a:ea typeface="Source Sans Pro" panose="020B0503030403020204" pitchFamily="34" charset="0"/>
              </a:rPr>
              <a:t>farm</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laborer</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on</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the</a:t>
            </a:r>
            <a:r>
              <a:rPr lang="pt-PT" sz="1400" dirty="0">
                <a:latin typeface="Source Sans Pro" panose="020B0503030403020204" pitchFamily="34" charset="0"/>
                <a:ea typeface="Source Sans Pro" panose="020B0503030403020204" pitchFamily="34" charset="0"/>
              </a:rPr>
              <a:t> land </a:t>
            </a:r>
            <a:r>
              <a:rPr lang="pt-PT" sz="1400" dirty="0" err="1">
                <a:latin typeface="Source Sans Pro" panose="020B0503030403020204" pitchFamily="34" charset="0"/>
                <a:ea typeface="Source Sans Pro" panose="020B0503030403020204" pitchFamily="34" charset="0"/>
              </a:rPr>
              <a:t>she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owns</a:t>
            </a:r>
            <a:r>
              <a:rPr lang="pt-PT" sz="1400" dirty="0">
                <a:latin typeface="Source Sans Pro" panose="020B0503030403020204" pitchFamily="34" charset="0"/>
                <a:ea typeface="Source Sans Pro" panose="020B0503030403020204" pitchFamily="34" charset="0"/>
              </a:rPr>
              <a:t>. </a:t>
            </a:r>
          </a:p>
          <a:p>
            <a:pPr algn="l"/>
            <a:r>
              <a:rPr lang="pt-PT" sz="1400" dirty="0" err="1">
                <a:latin typeface="Source Sans Pro" panose="020B0503030403020204" pitchFamily="34" charset="0"/>
                <a:ea typeface="Source Sans Pro" panose="020B0503030403020204" pitchFamily="34" charset="0"/>
              </a:rPr>
              <a:t>She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has</a:t>
            </a:r>
            <a:r>
              <a:rPr lang="pt-PT" sz="1400" dirty="0">
                <a:latin typeface="Source Sans Pro" panose="020B0503030403020204" pitchFamily="34" charset="0"/>
                <a:ea typeface="Source Sans Pro" panose="020B0503030403020204" pitchFamily="34" charset="0"/>
              </a:rPr>
              <a:t> 4 </a:t>
            </a:r>
            <a:r>
              <a:rPr lang="pt-PT" sz="1400" dirty="0" err="1">
                <a:latin typeface="Source Sans Pro" panose="020B0503030403020204" pitchFamily="34" charset="0"/>
                <a:ea typeface="Source Sans Pro" panose="020B0503030403020204" pitchFamily="34" charset="0"/>
              </a:rPr>
              <a:t>children</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The</a:t>
            </a:r>
            <a:r>
              <a:rPr lang="pt-PT" sz="1400" dirty="0">
                <a:latin typeface="Source Sans Pro" panose="020B0503030403020204" pitchFamily="34" charset="0"/>
                <a:ea typeface="Source Sans Pro" panose="020B0503030403020204" pitchFamily="34" charset="0"/>
              </a:rPr>
              <a:t> 3 sons: Patrick, 13 </a:t>
            </a:r>
            <a:r>
              <a:rPr lang="pt-PT" sz="1400" dirty="0" err="1">
                <a:latin typeface="Source Sans Pro" panose="020B0503030403020204" pitchFamily="34" charset="0"/>
                <a:ea typeface="Source Sans Pro" panose="020B0503030403020204" pitchFamily="34" charset="0"/>
              </a:rPr>
              <a:t>years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Eric, 7 </a:t>
            </a:r>
            <a:r>
              <a:rPr lang="pt-PT" sz="1400" dirty="0" err="1">
                <a:latin typeface="Source Sans Pro" panose="020B0503030403020204" pitchFamily="34" charset="0"/>
                <a:ea typeface="Source Sans Pro" panose="020B0503030403020204" pitchFamily="34" charset="0"/>
              </a:rPr>
              <a:t>years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and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Landri</a:t>
            </a:r>
            <a:r>
              <a:rPr lang="pt-PT" sz="1400" dirty="0">
                <a:latin typeface="Source Sans Pro" panose="020B0503030403020204" pitchFamily="34" charset="0"/>
                <a:ea typeface="Source Sans Pro" panose="020B0503030403020204" pitchFamily="34" charset="0"/>
              </a:rPr>
              <a:t>, 4 </a:t>
            </a:r>
            <a:r>
              <a:rPr lang="pt-PT" sz="1400" dirty="0" err="1">
                <a:latin typeface="Source Sans Pro" panose="020B0503030403020204" pitchFamily="34" charset="0"/>
                <a:ea typeface="Source Sans Pro" panose="020B0503030403020204" pitchFamily="34" charset="0"/>
              </a:rPr>
              <a:t>years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live </a:t>
            </a:r>
            <a:r>
              <a:rPr lang="pt-PT" sz="1400" dirty="0" err="1">
                <a:latin typeface="Source Sans Pro" panose="020B0503030403020204" pitchFamily="34" charset="0"/>
                <a:ea typeface="Source Sans Pro" panose="020B0503030403020204" pitchFamily="34" charset="0"/>
              </a:rPr>
              <a:t>with</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her</a:t>
            </a:r>
            <a:r>
              <a:rPr lang="pt-PT" sz="1400" dirty="0">
                <a:latin typeface="Source Sans Pro" panose="020B0503030403020204" pitchFamily="34" charset="0"/>
                <a:ea typeface="Source Sans Pro" panose="020B0503030403020204" pitchFamily="34" charset="0"/>
              </a:rPr>
              <a:t>. </a:t>
            </a:r>
          </a:p>
          <a:p>
            <a:pPr algn="l"/>
            <a:r>
              <a:rPr lang="pt-PT" sz="1400" dirty="0" err="1">
                <a:latin typeface="Source Sans Pro" panose="020B0503030403020204" pitchFamily="34" charset="0"/>
                <a:ea typeface="Source Sans Pro" panose="020B0503030403020204" pitchFamily="34" charset="0"/>
              </a:rPr>
              <a:t>The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daugther</a:t>
            </a:r>
            <a:r>
              <a:rPr lang="pt-PT" sz="1400" dirty="0">
                <a:latin typeface="Source Sans Pro" panose="020B0503030403020204" pitchFamily="34" charset="0"/>
                <a:ea typeface="Source Sans Pro" panose="020B0503030403020204" pitchFamily="34" charset="0"/>
              </a:rPr>
              <a:t>, Chantal, 9 </a:t>
            </a:r>
            <a:r>
              <a:rPr lang="pt-PT" sz="1400" dirty="0" err="1">
                <a:latin typeface="Source Sans Pro" panose="020B0503030403020204" pitchFamily="34" charset="0"/>
                <a:ea typeface="Source Sans Pro" panose="020B0503030403020204" pitchFamily="34" charset="0"/>
              </a:rPr>
              <a:t>years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lives </a:t>
            </a:r>
            <a:r>
              <a:rPr lang="pt-PT" sz="1400" dirty="0" err="1">
                <a:latin typeface="Source Sans Pro" panose="020B0503030403020204" pitchFamily="34" charset="0"/>
                <a:ea typeface="Source Sans Pro" panose="020B0503030403020204" pitchFamily="34" charset="0"/>
              </a:rPr>
              <a:t>with</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an</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uncle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far</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away</a:t>
            </a:r>
            <a:r>
              <a:rPr lang="pt-PT" sz="1400" dirty="0">
                <a:latin typeface="Source Sans Pro" panose="020B0503030403020204" pitchFamily="34" charset="0"/>
                <a:ea typeface="Source Sans Pro" panose="020B0503030403020204" pitchFamily="34" charset="0"/>
              </a:rPr>
              <a:t>. Imelda </a:t>
            </a:r>
            <a:r>
              <a:rPr lang="pt-PT" sz="1400" dirty="0" err="1">
                <a:latin typeface="Source Sans Pro" panose="020B0503030403020204" pitchFamily="34" charset="0"/>
                <a:ea typeface="Source Sans Pro" panose="020B0503030403020204" pitchFamily="34" charset="0"/>
              </a:rPr>
              <a:t>works</a:t>
            </a:r>
            <a:r>
              <a:rPr lang="pt-PT" sz="1400" dirty="0">
                <a:latin typeface="Source Sans Pro" panose="020B0503030403020204" pitchFamily="34" charset="0"/>
                <a:ea typeface="Source Sans Pro" panose="020B0503030403020204" pitchFamily="34" charset="0"/>
              </a:rPr>
              <a:t> 60 </a:t>
            </a:r>
            <a:r>
              <a:rPr lang="pt-PT" sz="1400" dirty="0" err="1">
                <a:latin typeface="Source Sans Pro" panose="020B0503030403020204" pitchFamily="34" charset="0"/>
                <a:ea typeface="Source Sans Pro" panose="020B0503030403020204" pitchFamily="34" charset="0"/>
              </a:rPr>
              <a:t>hours</a:t>
            </a:r>
            <a:r>
              <a:rPr lang="pt-PT" sz="1400" dirty="0">
                <a:latin typeface="Source Sans Pro" panose="020B0503030403020204" pitchFamily="34" charset="0"/>
                <a:ea typeface="Source Sans Pro" panose="020B0503030403020204" pitchFamily="34" charset="0"/>
              </a:rPr>
              <a:t> a </a:t>
            </a:r>
            <a:r>
              <a:rPr lang="pt-PT" sz="1400" dirty="0" err="1">
                <a:latin typeface="Source Sans Pro" panose="020B0503030403020204" pitchFamily="34" charset="0"/>
                <a:ea typeface="Source Sans Pro" panose="020B0503030403020204" pitchFamily="34" charset="0"/>
              </a:rPr>
              <a:t>week</a:t>
            </a:r>
            <a:r>
              <a:rPr lang="pt-PT" sz="1400" dirty="0">
                <a:latin typeface="Source Sans Pro" panose="020B0503030403020204" pitchFamily="34" charset="0"/>
                <a:ea typeface="Source Sans Pro" panose="020B0503030403020204" pitchFamily="34" charset="0"/>
              </a:rPr>
              <a:t>.</a:t>
            </a:r>
          </a:p>
        </p:txBody>
      </p:sp>
      <p:sp>
        <p:nvSpPr>
          <p:cNvPr id="43" name="Rectangle 36">
            <a:extLst>
              <a:ext uri="{FF2B5EF4-FFF2-40B4-BE49-F238E27FC236}">
                <a16:creationId xmlns:a16="http://schemas.microsoft.com/office/drawing/2014/main" id="{AF2F604E-43BE-4DC3-B983-E071523364F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759921" y="346791"/>
            <a:ext cx="146304" cy="7040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44" name="Rectangle 38">
            <a:extLst>
              <a:ext uri="{FF2B5EF4-FFF2-40B4-BE49-F238E27FC236}">
                <a16:creationId xmlns:a16="http://schemas.microsoft.com/office/drawing/2014/main" id="{08C9B587-E65E-4B52-B37C-ABEBB6E8792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81029" y="4546920"/>
            <a:ext cx="3977640" cy="18288"/>
          </a:xfrm>
          <a:prstGeom prst="rect">
            <a:avLst/>
          </a:prstGeom>
          <a:solidFill>
            <a:schemeClr val="tx1"/>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687BBA9F-7514-4276-B77F-E41F9B558AD1}"/>
              </a:ext>
            </a:extLst>
          </p:cNvPr>
          <p:cNvSpPr txBox="1"/>
          <p:nvPr/>
        </p:nvSpPr>
        <p:spPr>
          <a:xfrm>
            <a:off x="5125720" y="6297601"/>
            <a:ext cx="4321376" cy="276999"/>
          </a:xfrm>
          <a:prstGeom prst="rect">
            <a:avLst/>
          </a:prstGeom>
          <a:noFill/>
        </p:spPr>
        <p:txBody>
          <a:bodyPr wrap="none" rtlCol="0">
            <a:spAutoFit/>
          </a:bodyPr>
          <a:lstStyle/>
          <a:p>
            <a:pPr>
              <a:spcAft>
                <a:spcPts val="600"/>
              </a:spcAft>
            </a:pPr>
            <a:r>
              <a:rPr lang="pt-PT" sz="1200"/>
              <a:t>Adapted from: </a:t>
            </a:r>
            <a:r>
              <a:rPr lang="pt-PT" sz="1200">
                <a:hlinkClick r:id="rId3"/>
              </a:rPr>
              <a:t>https://mind-blowingfacts.com/money-poor-rich/</a:t>
            </a:r>
            <a:endParaRPr lang="pt-PT" sz="1200"/>
          </a:p>
        </p:txBody>
      </p:sp>
      <p:grpSp>
        <p:nvGrpSpPr>
          <p:cNvPr id="25" name="Group 24">
            <a:extLst>
              <a:ext uri="{FF2B5EF4-FFF2-40B4-BE49-F238E27FC236}">
                <a16:creationId xmlns:a16="http://schemas.microsoft.com/office/drawing/2014/main" id="{AD447A4B-0EF9-4B9F-B7C8-BE368209ED0E}"/>
              </a:ext>
            </a:extLst>
          </p:cNvPr>
          <p:cNvGrpSpPr/>
          <p:nvPr/>
        </p:nvGrpSpPr>
        <p:grpSpPr>
          <a:xfrm>
            <a:off x="-65160" y="6654881"/>
            <a:ext cx="12307960" cy="255089"/>
            <a:chOff x="-115960" y="6654881"/>
            <a:chExt cx="12307960" cy="255089"/>
          </a:xfrm>
        </p:grpSpPr>
        <p:grpSp>
          <p:nvGrpSpPr>
            <p:cNvPr id="29" name="Group 28">
              <a:extLst>
                <a:ext uri="{FF2B5EF4-FFF2-40B4-BE49-F238E27FC236}">
                  <a16:creationId xmlns:a16="http://schemas.microsoft.com/office/drawing/2014/main" id="{1595C784-07C9-4021-B656-18166AA067F0}"/>
                </a:ext>
              </a:extLst>
            </p:cNvPr>
            <p:cNvGrpSpPr/>
            <p:nvPr/>
          </p:nvGrpSpPr>
          <p:grpSpPr>
            <a:xfrm>
              <a:off x="-115960" y="6654881"/>
              <a:ext cx="3040475" cy="255089"/>
              <a:chOff x="26280" y="6460265"/>
              <a:chExt cx="3040475" cy="255089"/>
            </a:xfrm>
          </p:grpSpPr>
          <p:sp>
            <p:nvSpPr>
              <p:cNvPr id="31" name="Прямоугольник 2">
                <a:extLst>
                  <a:ext uri="{FF2B5EF4-FFF2-40B4-BE49-F238E27FC236}">
                    <a16:creationId xmlns:a16="http://schemas.microsoft.com/office/drawing/2014/main" id="{20199C66-53AA-4A43-962C-B624318BC58E}"/>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32" name="Прямоугольник 2">
                <a:extLst>
                  <a:ext uri="{FF2B5EF4-FFF2-40B4-BE49-F238E27FC236}">
                    <a16:creationId xmlns:a16="http://schemas.microsoft.com/office/drawing/2014/main" id="{0AF0C4BA-EA7E-4AE1-ABFB-58C2EDF20507}"/>
                  </a:ext>
                </a:extLst>
              </p:cNvPr>
              <p:cNvSpPr/>
              <p:nvPr/>
            </p:nvSpPr>
            <p:spPr>
              <a:xfrm>
                <a:off x="283230" y="6484522"/>
                <a:ext cx="278352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30" name="TextBox 8">
              <a:extLst>
                <a:ext uri="{FF2B5EF4-FFF2-40B4-BE49-F238E27FC236}">
                  <a16:creationId xmlns:a16="http://schemas.microsoft.com/office/drawing/2014/main" id="{8798F237-5CEF-4CC0-B383-10407BACA77E}"/>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38" name="Picture 37" descr="A picture containing drawing&#10;&#10;Description automatically generated">
            <a:extLst>
              <a:ext uri="{FF2B5EF4-FFF2-40B4-BE49-F238E27FC236}">
                <a16:creationId xmlns:a16="http://schemas.microsoft.com/office/drawing/2014/main" id="{1F801F23-836E-44D6-9ECD-DD4DA3A55AE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3773" y="93932"/>
            <a:ext cx="747106" cy="226396"/>
          </a:xfrm>
          <a:prstGeom prst="rect">
            <a:avLst/>
          </a:prstGeom>
        </p:spPr>
      </p:pic>
    </p:spTree>
    <p:extLst>
      <p:ext uri="{BB962C8B-B14F-4D97-AF65-F5344CB8AC3E}">
        <p14:creationId xmlns:p14="http://schemas.microsoft.com/office/powerpoint/2010/main" val="3920603757"/>
      </p:ext>
    </p:extLst>
  </p:cSld>
  <p:clrMapOvr>
    <a:overrideClrMapping bg1="dk1" tx1="lt1" bg2="dk2" tx2="lt2" accent1="accent1" accent2="accent2" accent3="accent3" accent4="accent4" accent5="accent5" accent6="accent6" hlink="hlink" folHlink="folHlink"/>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C4FEB6FA-C6D7-4203-9F01-027E95736A4C}"/>
              </a:ext>
            </a:extLst>
          </p:cNvPr>
          <p:cNvPicPr>
            <a:picLocks noChangeAspect="1"/>
          </p:cNvPicPr>
          <p:nvPr/>
        </p:nvPicPr>
        <p:blipFill rotWithShape="1">
          <a:blip r:embed="rId2">
            <a:alphaModFix/>
          </a:blip>
          <a:srcRect l="37500"/>
          <a:stretch/>
        </p:blipFill>
        <p:spPr>
          <a:xfrm>
            <a:off x="5491133" y="286529"/>
            <a:ext cx="2275744" cy="2275744"/>
          </a:xfrm>
          <a:custGeom>
            <a:avLst/>
            <a:gdLst>
              <a:gd name="connsiteX0" fmla="*/ 3028805 w 6057610"/>
              <a:gd name="connsiteY0" fmla="*/ 0 h 6057610"/>
              <a:gd name="connsiteX1" fmla="*/ 6057610 w 6057610"/>
              <a:gd name="connsiteY1" fmla="*/ 3028805 h 6057610"/>
              <a:gd name="connsiteX2" fmla="*/ 3028805 w 6057610"/>
              <a:gd name="connsiteY2" fmla="*/ 6057610 h 6057610"/>
              <a:gd name="connsiteX3" fmla="*/ 0 w 6057610"/>
              <a:gd name="connsiteY3" fmla="*/ 3028805 h 6057610"/>
              <a:gd name="connsiteX4" fmla="*/ 3028805 w 6057610"/>
              <a:gd name="connsiteY4" fmla="*/ 0 h 6057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610" h="6057610">
                <a:moveTo>
                  <a:pt x="3028805" y="0"/>
                </a:moveTo>
                <a:cubicBezTo>
                  <a:pt x="4701568" y="0"/>
                  <a:pt x="6057610" y="1356042"/>
                  <a:pt x="6057610" y="3028805"/>
                </a:cubicBezTo>
                <a:cubicBezTo>
                  <a:pt x="6057610" y="4701568"/>
                  <a:pt x="4701568" y="6057610"/>
                  <a:pt x="3028805" y="6057610"/>
                </a:cubicBezTo>
                <a:cubicBezTo>
                  <a:pt x="1356042" y="6057610"/>
                  <a:pt x="0" y="4701568"/>
                  <a:pt x="0" y="3028805"/>
                </a:cubicBezTo>
                <a:cubicBezTo>
                  <a:pt x="0" y="1356042"/>
                  <a:pt x="1356042" y="0"/>
                  <a:pt x="3028805" y="0"/>
                </a:cubicBezTo>
                <a:close/>
              </a:path>
            </a:pathLst>
          </a:custGeom>
          <a:effectLst>
            <a:softEdge rad="0"/>
          </a:effectLst>
        </p:spPr>
      </p:pic>
      <p:pic>
        <p:nvPicPr>
          <p:cNvPr id="8" name="Picture 7">
            <a:extLst>
              <a:ext uri="{FF2B5EF4-FFF2-40B4-BE49-F238E27FC236}">
                <a16:creationId xmlns:a16="http://schemas.microsoft.com/office/drawing/2014/main" id="{CF405520-778D-4C8F-B7C4-084FC87353C8}"/>
              </a:ext>
            </a:extLst>
          </p:cNvPr>
          <p:cNvPicPr>
            <a:picLocks noChangeAspect="1"/>
          </p:cNvPicPr>
          <p:nvPr/>
        </p:nvPicPr>
        <p:blipFill rotWithShape="1">
          <a:blip r:embed="rId3">
            <a:alphaModFix/>
          </a:blip>
          <a:srcRect l="19775" r="17728" b="3"/>
          <a:stretch/>
        </p:blipFill>
        <p:spPr>
          <a:xfrm>
            <a:off x="5734231" y="2527224"/>
            <a:ext cx="3316388" cy="3316386"/>
          </a:xfrm>
          <a:custGeom>
            <a:avLst/>
            <a:gdLst>
              <a:gd name="connsiteX0" fmla="*/ 3028805 w 6057610"/>
              <a:gd name="connsiteY0" fmla="*/ 0 h 6057610"/>
              <a:gd name="connsiteX1" fmla="*/ 6057610 w 6057610"/>
              <a:gd name="connsiteY1" fmla="*/ 3028805 h 6057610"/>
              <a:gd name="connsiteX2" fmla="*/ 3028805 w 6057610"/>
              <a:gd name="connsiteY2" fmla="*/ 6057610 h 6057610"/>
              <a:gd name="connsiteX3" fmla="*/ 0 w 6057610"/>
              <a:gd name="connsiteY3" fmla="*/ 3028805 h 6057610"/>
              <a:gd name="connsiteX4" fmla="*/ 3028805 w 6057610"/>
              <a:gd name="connsiteY4" fmla="*/ 0 h 6057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610" h="6057610">
                <a:moveTo>
                  <a:pt x="3028805" y="0"/>
                </a:moveTo>
                <a:cubicBezTo>
                  <a:pt x="4701568" y="0"/>
                  <a:pt x="6057610" y="1356042"/>
                  <a:pt x="6057610" y="3028805"/>
                </a:cubicBezTo>
                <a:cubicBezTo>
                  <a:pt x="6057610" y="4701568"/>
                  <a:pt x="4701568" y="6057610"/>
                  <a:pt x="3028805" y="6057610"/>
                </a:cubicBezTo>
                <a:cubicBezTo>
                  <a:pt x="1356042" y="6057610"/>
                  <a:pt x="0" y="4701568"/>
                  <a:pt x="0" y="3028805"/>
                </a:cubicBezTo>
                <a:cubicBezTo>
                  <a:pt x="0" y="1356042"/>
                  <a:pt x="1356042" y="0"/>
                  <a:pt x="3028805" y="0"/>
                </a:cubicBezTo>
                <a:close/>
              </a:path>
            </a:pathLst>
          </a:custGeom>
          <a:effectLst>
            <a:softEdge rad="0"/>
          </a:effectLst>
        </p:spPr>
      </p:pic>
      <p:pic>
        <p:nvPicPr>
          <p:cNvPr id="6" name="Picture 5">
            <a:extLst>
              <a:ext uri="{FF2B5EF4-FFF2-40B4-BE49-F238E27FC236}">
                <a16:creationId xmlns:a16="http://schemas.microsoft.com/office/drawing/2014/main" id="{87D2B3C8-9AA1-4049-968B-6EA2DB529AA8}"/>
              </a:ext>
            </a:extLst>
          </p:cNvPr>
          <p:cNvPicPr>
            <a:picLocks noChangeAspect="1"/>
          </p:cNvPicPr>
          <p:nvPr/>
        </p:nvPicPr>
        <p:blipFill rotWithShape="1">
          <a:blip r:embed="rId4">
            <a:alphaModFix/>
          </a:blip>
          <a:srcRect l="12368" r="14733" b="-1"/>
          <a:stretch/>
        </p:blipFill>
        <p:spPr>
          <a:xfrm>
            <a:off x="7786846" y="1"/>
            <a:ext cx="4405154" cy="3776782"/>
          </a:xfrm>
          <a:custGeom>
            <a:avLst/>
            <a:gdLst>
              <a:gd name="connsiteX0" fmla="*/ 279221 w 4405154"/>
              <a:gd name="connsiteY0" fmla="*/ 0 h 3776782"/>
              <a:gd name="connsiteX1" fmla="*/ 4405154 w 4405154"/>
              <a:gd name="connsiteY1" fmla="*/ 0 h 3776782"/>
              <a:gd name="connsiteX2" fmla="*/ 4405154 w 4405154"/>
              <a:gd name="connsiteY2" fmla="*/ 3055054 h 3776782"/>
              <a:gd name="connsiteX3" fmla="*/ 4266200 w 4405154"/>
              <a:gd name="connsiteY3" fmla="*/ 3181344 h 3776782"/>
              <a:gd name="connsiteX4" fmla="*/ 2607554 w 4405154"/>
              <a:gd name="connsiteY4" fmla="*/ 3776782 h 3776782"/>
              <a:gd name="connsiteX5" fmla="*/ 0 w 4405154"/>
              <a:gd name="connsiteY5" fmla="*/ 1169228 h 3776782"/>
              <a:gd name="connsiteX6" fmla="*/ 204915 w 4405154"/>
              <a:gd name="connsiteY6" fmla="*/ 154250 h 3776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05154" h="3776782">
                <a:moveTo>
                  <a:pt x="279221" y="0"/>
                </a:moveTo>
                <a:lnTo>
                  <a:pt x="4405154" y="0"/>
                </a:lnTo>
                <a:lnTo>
                  <a:pt x="4405154" y="3055054"/>
                </a:lnTo>
                <a:lnTo>
                  <a:pt x="4266200" y="3181344"/>
                </a:lnTo>
                <a:cubicBezTo>
                  <a:pt x="3815461" y="3553326"/>
                  <a:pt x="3237603" y="3776782"/>
                  <a:pt x="2607554" y="3776782"/>
                </a:cubicBezTo>
                <a:cubicBezTo>
                  <a:pt x="1167442" y="3776782"/>
                  <a:pt x="0" y="2609341"/>
                  <a:pt x="0" y="1169228"/>
                </a:cubicBezTo>
                <a:cubicBezTo>
                  <a:pt x="0" y="809200"/>
                  <a:pt x="72965" y="466214"/>
                  <a:pt x="204915" y="154250"/>
                </a:cubicBezTo>
                <a:close/>
              </a:path>
            </a:pathLst>
          </a:custGeom>
          <a:effectLst>
            <a:softEdge rad="0"/>
          </a:effectLst>
        </p:spPr>
      </p:pic>
      <p:pic>
        <p:nvPicPr>
          <p:cNvPr id="5" name="Picture 4">
            <a:extLst>
              <a:ext uri="{FF2B5EF4-FFF2-40B4-BE49-F238E27FC236}">
                <a16:creationId xmlns:a16="http://schemas.microsoft.com/office/drawing/2014/main" id="{AB76BFFD-B20F-4969-87C0-48A60CAAB155}"/>
              </a:ext>
            </a:extLst>
          </p:cNvPr>
          <p:cNvPicPr>
            <a:picLocks noChangeAspect="1"/>
          </p:cNvPicPr>
          <p:nvPr/>
        </p:nvPicPr>
        <p:blipFill rotWithShape="1">
          <a:blip r:embed="rId5">
            <a:alphaModFix/>
          </a:blip>
          <a:srcRect l="16045" r="10501" b="2"/>
          <a:stretch/>
        </p:blipFill>
        <p:spPr>
          <a:xfrm>
            <a:off x="8738478" y="3917271"/>
            <a:ext cx="3453522" cy="2950205"/>
          </a:xfrm>
          <a:custGeom>
            <a:avLst/>
            <a:gdLst>
              <a:gd name="connsiteX0" fmla="*/ 1901420 w 3453522"/>
              <a:gd name="connsiteY0" fmla="*/ 0 h 2950205"/>
              <a:gd name="connsiteX1" fmla="*/ 3368648 w 3453522"/>
              <a:gd name="connsiteY1" fmla="*/ 691940 h 2950205"/>
              <a:gd name="connsiteX2" fmla="*/ 3453522 w 3453522"/>
              <a:gd name="connsiteY2" fmla="*/ 805440 h 2950205"/>
              <a:gd name="connsiteX3" fmla="*/ 3453522 w 3453522"/>
              <a:gd name="connsiteY3" fmla="*/ 2950205 h 2950205"/>
              <a:gd name="connsiteX4" fmla="*/ 316036 w 3453522"/>
              <a:gd name="connsiteY4" fmla="*/ 2950205 h 2950205"/>
              <a:gd name="connsiteX5" fmla="*/ 229491 w 3453522"/>
              <a:gd name="connsiteY5" fmla="*/ 2807749 h 2950205"/>
              <a:gd name="connsiteX6" fmla="*/ 0 w 3453522"/>
              <a:gd name="connsiteY6" fmla="*/ 1901419 h 2950205"/>
              <a:gd name="connsiteX7" fmla="*/ 1901420 w 3453522"/>
              <a:gd name="connsiteY7" fmla="*/ 0 h 2950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53522" h="2950205">
                <a:moveTo>
                  <a:pt x="1901420" y="0"/>
                </a:moveTo>
                <a:cubicBezTo>
                  <a:pt x="2492116" y="0"/>
                  <a:pt x="3019900" y="269355"/>
                  <a:pt x="3368648" y="691940"/>
                </a:cubicBezTo>
                <a:lnTo>
                  <a:pt x="3453522" y="805440"/>
                </a:lnTo>
                <a:lnTo>
                  <a:pt x="3453522" y="2950205"/>
                </a:lnTo>
                <a:lnTo>
                  <a:pt x="316036" y="2950205"/>
                </a:lnTo>
                <a:lnTo>
                  <a:pt x="229491" y="2807749"/>
                </a:lnTo>
                <a:cubicBezTo>
                  <a:pt x="83134" y="2538330"/>
                  <a:pt x="0" y="2229583"/>
                  <a:pt x="0" y="1901419"/>
                </a:cubicBezTo>
                <a:cubicBezTo>
                  <a:pt x="0" y="851294"/>
                  <a:pt x="851295" y="0"/>
                  <a:pt x="1901420" y="0"/>
                </a:cubicBezTo>
                <a:close/>
              </a:path>
            </a:pathLst>
          </a:custGeom>
          <a:effectLst>
            <a:softEdge rad="0"/>
          </a:effectLst>
        </p:spPr>
      </p:pic>
      <p:sp>
        <p:nvSpPr>
          <p:cNvPr id="10" name="TextBox 9">
            <a:extLst>
              <a:ext uri="{FF2B5EF4-FFF2-40B4-BE49-F238E27FC236}">
                <a16:creationId xmlns:a16="http://schemas.microsoft.com/office/drawing/2014/main" id="{011A22AB-6A52-4C17-BB85-3B2339B1DCBC}"/>
              </a:ext>
            </a:extLst>
          </p:cNvPr>
          <p:cNvSpPr txBox="1"/>
          <p:nvPr/>
        </p:nvSpPr>
        <p:spPr>
          <a:xfrm>
            <a:off x="811845" y="802955"/>
            <a:ext cx="4283082" cy="1454051"/>
          </a:xfrm>
          <a:prstGeom prst="rect">
            <a:avLst/>
          </a:prstGeom>
        </p:spPr>
        <p:txBody>
          <a:bodyPr vert="horz" lIns="91440" tIns="45720" rIns="91440" bIns="45720" rtlCol="0" anchor="ctr">
            <a:normAutofit/>
          </a:bodyPr>
          <a:lstStyle/>
          <a:p>
            <a:pPr>
              <a:lnSpc>
                <a:spcPct val="90000"/>
              </a:lnSpc>
              <a:spcBef>
                <a:spcPct val="0"/>
              </a:spcBef>
              <a:spcAft>
                <a:spcPts val="600"/>
              </a:spcAft>
            </a:pPr>
            <a:r>
              <a:rPr lang="en-US" sz="1900" kern="1200" dirty="0">
                <a:solidFill>
                  <a:srgbClr val="000000"/>
                </a:solidFill>
                <a:latin typeface="Source Sans Pro" panose="020B0503030403020204" pitchFamily="34" charset="0"/>
                <a:ea typeface="Source Sans Pro" panose="020B0503030403020204" pitchFamily="34" charset="0"/>
                <a:cs typeface="+mj-cs"/>
              </a:rPr>
              <a:t>The family lives in a </a:t>
            </a:r>
            <a:r>
              <a:rPr lang="en-US" sz="1900" b="1" kern="1200" dirty="0">
                <a:solidFill>
                  <a:srgbClr val="000000"/>
                </a:solidFill>
                <a:latin typeface="Source Sans Pro" panose="020B0503030403020204" pitchFamily="34" charset="0"/>
                <a:ea typeface="Source Sans Pro" panose="020B0503030403020204" pitchFamily="34" charset="0"/>
                <a:cs typeface="+mj-cs"/>
              </a:rPr>
              <a:t>2-room house</a:t>
            </a:r>
            <a:r>
              <a:rPr lang="en-US" sz="1900" kern="1200" dirty="0">
                <a:solidFill>
                  <a:srgbClr val="000000"/>
                </a:solidFill>
                <a:latin typeface="Source Sans Pro" panose="020B0503030403020204" pitchFamily="34" charset="0"/>
                <a:ea typeface="Source Sans Pro" panose="020B0503030403020204" pitchFamily="34" charset="0"/>
                <a:cs typeface="+mj-cs"/>
              </a:rPr>
              <a:t>, which they built, along with some land. They have been living here for 5 years. The house has </a:t>
            </a:r>
            <a:r>
              <a:rPr lang="en-US" sz="1900" b="1" kern="1200" dirty="0">
                <a:solidFill>
                  <a:srgbClr val="000000"/>
                </a:solidFill>
                <a:latin typeface="Source Sans Pro" panose="020B0503030403020204" pitchFamily="34" charset="0"/>
                <a:ea typeface="Source Sans Pro" panose="020B0503030403020204" pitchFamily="34" charset="0"/>
                <a:cs typeface="+mj-cs"/>
              </a:rPr>
              <a:t>no electricity or running water</a:t>
            </a:r>
          </a:p>
        </p:txBody>
      </p:sp>
      <p:sp>
        <p:nvSpPr>
          <p:cNvPr id="11" name="TextBox 10">
            <a:extLst>
              <a:ext uri="{FF2B5EF4-FFF2-40B4-BE49-F238E27FC236}">
                <a16:creationId xmlns:a16="http://schemas.microsoft.com/office/drawing/2014/main" id="{130E8BE0-0B9D-4373-9AC2-FE798961D7F9}"/>
              </a:ext>
            </a:extLst>
          </p:cNvPr>
          <p:cNvSpPr txBox="1"/>
          <p:nvPr/>
        </p:nvSpPr>
        <p:spPr>
          <a:xfrm>
            <a:off x="808232" y="2421682"/>
            <a:ext cx="4282740" cy="3639289"/>
          </a:xfrm>
          <a:prstGeom prst="rect">
            <a:avLst/>
          </a:prstGeom>
        </p:spPr>
        <p:txBody>
          <a:bodyPr vert="horz" lIns="91440" tIns="45720" rIns="91440" bIns="45720" rtlCol="0" anchor="ctr">
            <a:normAutofit/>
          </a:bodyPr>
          <a:lstStyle/>
          <a:p>
            <a:pPr indent="-228600">
              <a:spcAft>
                <a:spcPts val="600"/>
              </a:spcAft>
              <a:buFont typeface="Arial" panose="020B0604020202020204" pitchFamily="34" charset="0"/>
              <a:buChar char="•"/>
            </a:pPr>
            <a:r>
              <a:rPr lang="en-US" sz="1400" dirty="0">
                <a:solidFill>
                  <a:srgbClr val="000000"/>
                </a:solidFill>
                <a:latin typeface="Source Sans Pro" panose="020B0503030403020204" pitchFamily="34" charset="0"/>
                <a:ea typeface="Source Sans Pro" panose="020B0503030403020204" pitchFamily="34" charset="0"/>
              </a:rPr>
              <a:t>It takes them </a:t>
            </a:r>
            <a:r>
              <a:rPr lang="en-US" sz="1400" b="1" dirty="0">
                <a:solidFill>
                  <a:srgbClr val="000000"/>
                </a:solidFill>
                <a:latin typeface="Source Sans Pro" panose="020B0503030403020204" pitchFamily="34" charset="0"/>
                <a:ea typeface="Source Sans Pro" panose="020B0503030403020204" pitchFamily="34" charset="0"/>
              </a:rPr>
              <a:t>40 minutes to collect water </a:t>
            </a:r>
            <a:r>
              <a:rPr lang="en-US" sz="1400" dirty="0">
                <a:solidFill>
                  <a:srgbClr val="000000"/>
                </a:solidFill>
                <a:latin typeface="Source Sans Pro" panose="020B0503030403020204" pitchFamily="34" charset="0"/>
                <a:ea typeface="Source Sans Pro" panose="020B0503030403020204" pitchFamily="34" charset="0"/>
              </a:rPr>
              <a:t>from a piped water source that leads mountain water into the valley. They have their own toilet outsider the house. The family </a:t>
            </a:r>
            <a:r>
              <a:rPr lang="en-US" sz="1400" b="1" dirty="0">
                <a:solidFill>
                  <a:srgbClr val="000000"/>
                </a:solidFill>
                <a:latin typeface="Source Sans Pro" panose="020B0503030403020204" pitchFamily="34" charset="0"/>
                <a:ea typeface="Source Sans Pro" panose="020B0503030403020204" pitchFamily="34" charset="0"/>
              </a:rPr>
              <a:t>spends 80% of their budget on food</a:t>
            </a:r>
            <a:r>
              <a:rPr lang="en-US" sz="1400" dirty="0">
                <a:solidFill>
                  <a:srgbClr val="000000"/>
                </a:solidFill>
                <a:latin typeface="Source Sans Pro" panose="020B0503030403020204" pitchFamily="34" charset="0"/>
                <a:ea typeface="Source Sans Pro" panose="020B0503030403020204" pitchFamily="34" charset="0"/>
              </a:rPr>
              <a:t>. They cook with wood, so Imelda spends </a:t>
            </a:r>
            <a:r>
              <a:rPr lang="en-US" sz="1400" b="1" dirty="0">
                <a:solidFill>
                  <a:srgbClr val="000000"/>
                </a:solidFill>
                <a:latin typeface="Source Sans Pro" panose="020B0503030403020204" pitchFamily="34" charset="0"/>
                <a:ea typeface="Source Sans Pro" panose="020B0503030403020204" pitchFamily="34" charset="0"/>
              </a:rPr>
              <a:t>14 hours a week collecting firewood</a:t>
            </a:r>
            <a:r>
              <a:rPr lang="en-US" sz="1400" dirty="0">
                <a:solidFill>
                  <a:srgbClr val="000000"/>
                </a:solidFill>
                <a:latin typeface="Source Sans Pro" panose="020B0503030403020204" pitchFamily="34" charset="0"/>
                <a:ea typeface="Source Sans Pro" panose="020B0503030403020204" pitchFamily="34" charset="0"/>
              </a:rPr>
              <a:t>.</a:t>
            </a:r>
          </a:p>
          <a:p>
            <a:pPr>
              <a:spcAft>
                <a:spcPts val="600"/>
              </a:spcAft>
            </a:pPr>
            <a:endParaRPr lang="en-US" sz="1400" dirty="0">
              <a:solidFill>
                <a:srgbClr val="000000"/>
              </a:solidFill>
              <a:latin typeface="Source Sans Pro" panose="020B0503030403020204" pitchFamily="34" charset="0"/>
              <a:ea typeface="Source Sans Pro" panose="020B0503030403020204" pitchFamily="34" charset="0"/>
            </a:endParaRPr>
          </a:p>
          <a:p>
            <a:pPr indent="-228600">
              <a:spcAft>
                <a:spcPts val="600"/>
              </a:spcAft>
              <a:buFont typeface="Arial" panose="020B0604020202020204" pitchFamily="34" charset="0"/>
              <a:buChar char="•"/>
            </a:pPr>
            <a:r>
              <a:rPr lang="en-US" sz="1400" dirty="0">
                <a:solidFill>
                  <a:srgbClr val="000000"/>
                </a:solidFill>
                <a:latin typeface="Source Sans Pro" panose="020B0503030403020204" pitchFamily="34" charset="0"/>
                <a:ea typeface="Source Sans Pro" panose="020B0503030403020204" pitchFamily="34" charset="0"/>
              </a:rPr>
              <a:t>The family </a:t>
            </a:r>
            <a:r>
              <a:rPr lang="en-US" sz="1400" b="1" dirty="0">
                <a:solidFill>
                  <a:srgbClr val="000000"/>
                </a:solidFill>
                <a:latin typeface="Source Sans Pro" panose="020B0503030403020204" pitchFamily="34" charset="0"/>
                <a:ea typeface="Source Sans Pro" panose="020B0503030403020204" pitchFamily="34" charset="0"/>
              </a:rPr>
              <a:t>has no money to save </a:t>
            </a:r>
            <a:r>
              <a:rPr lang="en-US" sz="1400" dirty="0">
                <a:solidFill>
                  <a:srgbClr val="000000"/>
                </a:solidFill>
                <a:latin typeface="Source Sans Pro" panose="020B0503030403020204" pitchFamily="34" charset="0"/>
                <a:ea typeface="Source Sans Pro" panose="020B0503030403020204" pitchFamily="34" charset="0"/>
              </a:rPr>
              <a:t>and are not planning to buy anything. Their most favorite items are their cattle and clothes. The image top left shows their dining area, where the family eats their meals.</a:t>
            </a:r>
          </a:p>
          <a:p>
            <a:pPr>
              <a:spcAft>
                <a:spcPts val="600"/>
              </a:spcAft>
            </a:pPr>
            <a:endParaRPr lang="en-US" sz="1400" dirty="0">
              <a:solidFill>
                <a:srgbClr val="000000"/>
              </a:solidFill>
              <a:latin typeface="Source Sans Pro" panose="020B0503030403020204" pitchFamily="34" charset="0"/>
              <a:ea typeface="Source Sans Pro" panose="020B0503030403020204" pitchFamily="34" charset="0"/>
            </a:endParaRPr>
          </a:p>
          <a:p>
            <a:pPr indent="-228600">
              <a:spcAft>
                <a:spcPts val="600"/>
              </a:spcAft>
              <a:buFont typeface="Arial" panose="020B0604020202020204" pitchFamily="34" charset="0"/>
              <a:buChar char="•"/>
            </a:pPr>
            <a:r>
              <a:rPr lang="en-US" sz="1400" dirty="0">
                <a:solidFill>
                  <a:srgbClr val="000000"/>
                </a:solidFill>
                <a:latin typeface="Source Sans Pro" panose="020B0503030403020204" pitchFamily="34" charset="0"/>
                <a:ea typeface="Source Sans Pro" panose="020B0503030403020204" pitchFamily="34" charset="0"/>
              </a:rPr>
              <a:t>Their </a:t>
            </a:r>
            <a:r>
              <a:rPr lang="en-US" sz="1400" b="1" dirty="0">
                <a:solidFill>
                  <a:srgbClr val="000000"/>
                </a:solidFill>
                <a:latin typeface="Source Sans Pro" panose="020B0503030403020204" pitchFamily="34" charset="0"/>
                <a:ea typeface="Source Sans Pro" panose="020B0503030403020204" pitchFamily="34" charset="0"/>
              </a:rPr>
              <a:t>favorite toy is a textbook</a:t>
            </a:r>
            <a:r>
              <a:rPr lang="en-US" sz="1400" dirty="0">
                <a:solidFill>
                  <a:srgbClr val="000000"/>
                </a:solidFill>
                <a:latin typeface="Source Sans Pro" panose="020B0503030403020204" pitchFamily="34" charset="0"/>
                <a:ea typeface="Source Sans Pro" panose="020B0503030403020204" pitchFamily="34" charset="0"/>
              </a:rPr>
              <a:t>. The </a:t>
            </a:r>
            <a:r>
              <a:rPr lang="en-US" sz="1400" dirty="0" err="1">
                <a:solidFill>
                  <a:srgbClr val="000000"/>
                </a:solidFill>
                <a:latin typeface="Source Sans Pro" panose="020B0503030403020204" pitchFamily="34" charset="0"/>
                <a:ea typeface="Source Sans Pro" panose="020B0503030403020204" pitchFamily="34" charset="0"/>
              </a:rPr>
              <a:t>Butoyi</a:t>
            </a:r>
            <a:r>
              <a:rPr lang="en-US" sz="1400" dirty="0">
                <a:solidFill>
                  <a:srgbClr val="000000"/>
                </a:solidFill>
                <a:latin typeface="Source Sans Pro" panose="020B0503030403020204" pitchFamily="34" charset="0"/>
                <a:ea typeface="Source Sans Pro" panose="020B0503030403020204" pitchFamily="34" charset="0"/>
              </a:rPr>
              <a:t> family hopes that one day they will be able to buy a bigger and better house for themselves.</a:t>
            </a:r>
          </a:p>
        </p:txBody>
      </p:sp>
      <p:grpSp>
        <p:nvGrpSpPr>
          <p:cNvPr id="16" name="Group 15">
            <a:extLst>
              <a:ext uri="{FF2B5EF4-FFF2-40B4-BE49-F238E27FC236}">
                <a16:creationId xmlns:a16="http://schemas.microsoft.com/office/drawing/2014/main" id="{3EA3F161-89E6-4A3A-9834-FA38DF3CE247}"/>
              </a:ext>
            </a:extLst>
          </p:cNvPr>
          <p:cNvGrpSpPr/>
          <p:nvPr/>
        </p:nvGrpSpPr>
        <p:grpSpPr>
          <a:xfrm>
            <a:off x="-10658" y="6654881"/>
            <a:ext cx="12253458" cy="255089"/>
            <a:chOff x="-61458" y="6654881"/>
            <a:chExt cx="12253458" cy="255089"/>
          </a:xfrm>
        </p:grpSpPr>
        <p:grpSp>
          <p:nvGrpSpPr>
            <p:cNvPr id="17" name="Group 16">
              <a:extLst>
                <a:ext uri="{FF2B5EF4-FFF2-40B4-BE49-F238E27FC236}">
                  <a16:creationId xmlns:a16="http://schemas.microsoft.com/office/drawing/2014/main" id="{B8C723BC-7D91-4808-873B-4DB84D8A94CE}"/>
                </a:ext>
              </a:extLst>
            </p:cNvPr>
            <p:cNvGrpSpPr/>
            <p:nvPr/>
          </p:nvGrpSpPr>
          <p:grpSpPr>
            <a:xfrm>
              <a:off x="-61458" y="6654881"/>
              <a:ext cx="2982458" cy="255089"/>
              <a:chOff x="80782" y="6460265"/>
              <a:chExt cx="2982458" cy="255089"/>
            </a:xfrm>
          </p:grpSpPr>
          <p:sp>
            <p:nvSpPr>
              <p:cNvPr id="19" name="Прямоугольник 2">
                <a:extLst>
                  <a:ext uri="{FF2B5EF4-FFF2-40B4-BE49-F238E27FC236}">
                    <a16:creationId xmlns:a16="http://schemas.microsoft.com/office/drawing/2014/main" id="{409C20F8-49EC-4F2C-9296-7CA4D73EDFA8}"/>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CF195392-1B83-42F1-9CFE-E284D40DBCC8}"/>
                  </a:ext>
                </a:extLst>
              </p:cNvPr>
              <p:cNvSpPr/>
              <p:nvPr/>
            </p:nvSpPr>
            <p:spPr>
              <a:xfrm>
                <a:off x="283230" y="6484522"/>
                <a:ext cx="278001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8" name="TextBox 8">
              <a:extLst>
                <a:ext uri="{FF2B5EF4-FFF2-40B4-BE49-F238E27FC236}">
                  <a16:creationId xmlns:a16="http://schemas.microsoft.com/office/drawing/2014/main" id="{72C49CE1-212A-4C1C-9896-1A012826399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5" name="Picture 24" descr="A picture containing drawing&#10;&#10;Description automatically generated">
            <a:extLst>
              <a:ext uri="{FF2B5EF4-FFF2-40B4-BE49-F238E27FC236}">
                <a16:creationId xmlns:a16="http://schemas.microsoft.com/office/drawing/2014/main" id="{D7899184-D6C6-45D8-9BAC-8E3373568F5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3368843667"/>
      </p:ext>
    </p:extLst>
  </p:cSld>
  <p:clrMapOvr>
    <a:masterClrMapping/>
  </p:clrMapOvr>
  <p:transition spd="med">
    <p:push/>
  </p:transition>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7" name="Rectangle 16">
            <a:extLst>
              <a:ext uri="{FF2B5EF4-FFF2-40B4-BE49-F238E27FC236}">
                <a16:creationId xmlns:a16="http://schemas.microsoft.com/office/drawing/2014/main" id="{0671A8AE-40A1-4631-A6B8-581AFF06548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a:extLst>
              <a:ext uri="{FF2B5EF4-FFF2-40B4-BE49-F238E27FC236}">
                <a16:creationId xmlns:a16="http://schemas.microsoft.com/office/drawing/2014/main" id="{42B08710-202B-4DB5-A1CB-BE10322721EC}"/>
              </a:ext>
            </a:extLst>
          </p:cNvPr>
          <p:cNvPicPr>
            <a:picLocks noChangeAspect="1"/>
          </p:cNvPicPr>
          <p:nvPr/>
        </p:nvPicPr>
        <p:blipFill rotWithShape="1">
          <a:blip r:embed="rId2"/>
          <a:srcRect t="441" r="28181" b="8650"/>
          <a:stretch/>
        </p:blipFill>
        <p:spPr>
          <a:xfrm>
            <a:off x="3523488" y="10"/>
            <a:ext cx="8668512" cy="6857990"/>
          </a:xfrm>
          <a:prstGeom prst="rect">
            <a:avLst/>
          </a:prstGeom>
        </p:spPr>
      </p:pic>
      <p:sp>
        <p:nvSpPr>
          <p:cNvPr id="19" name="Rectangle 18">
            <a:extLst>
              <a:ext uri="{FF2B5EF4-FFF2-40B4-BE49-F238E27FC236}">
                <a16:creationId xmlns:a16="http://schemas.microsoft.com/office/drawing/2014/main" id="{AB58EF07-17C2-48CF-ABB0-EEF1F17CB8F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 y="0"/>
            <a:ext cx="9339206" cy="6858000"/>
          </a:xfrm>
          <a:prstGeom prst="rect">
            <a:avLst/>
          </a:prstGeom>
          <a:gradFill>
            <a:gsLst>
              <a:gs pos="58000">
                <a:schemeClr val="bg1"/>
              </a:gs>
              <a:gs pos="33000">
                <a:schemeClr val="bg1">
                  <a:alpha val="64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itle 10">
            <a:extLst>
              <a:ext uri="{FF2B5EF4-FFF2-40B4-BE49-F238E27FC236}">
                <a16:creationId xmlns:a16="http://schemas.microsoft.com/office/drawing/2014/main" id="{E390688F-FE98-4CC7-9124-C73F085AA62D}"/>
              </a:ext>
            </a:extLst>
          </p:cNvPr>
          <p:cNvSpPr>
            <a:spLocks noGrp="1"/>
          </p:cNvSpPr>
          <p:nvPr>
            <p:ph type="ctrTitle"/>
          </p:nvPr>
        </p:nvSpPr>
        <p:spPr>
          <a:xfrm>
            <a:off x="477981" y="1122363"/>
            <a:ext cx="4023360" cy="3204134"/>
          </a:xfrm>
        </p:spPr>
        <p:txBody>
          <a:bodyPr anchor="b">
            <a:normAutofit/>
          </a:bodyPr>
          <a:lstStyle/>
          <a:p>
            <a:pPr algn="l"/>
            <a:r>
              <a:rPr lang="pt-PT" sz="3000" b="1">
                <a:latin typeface="Source Sans Pro" panose="020B0503030403020204" pitchFamily="34" charset="0"/>
                <a:ea typeface="Source Sans Pro" panose="020B0503030403020204" pitchFamily="34" charset="0"/>
              </a:rPr>
              <a:t>The Gacotera family</a:t>
            </a:r>
            <a:br>
              <a:rPr lang="pt-PT" sz="3000" b="1">
                <a:latin typeface="Source Sans Pro" panose="020B0503030403020204" pitchFamily="34" charset="0"/>
                <a:ea typeface="Source Sans Pro" panose="020B0503030403020204" pitchFamily="34" charset="0"/>
              </a:rPr>
            </a:br>
            <a:br>
              <a:rPr lang="pt-PT" sz="3000">
                <a:latin typeface="Source Sans Pro" panose="020B0503030403020204" pitchFamily="34" charset="0"/>
                <a:ea typeface="Source Sans Pro" panose="020B0503030403020204" pitchFamily="34" charset="0"/>
              </a:rPr>
            </a:br>
            <a:r>
              <a:rPr lang="pt-PT" sz="3000">
                <a:latin typeface="Source Sans Pro" panose="020B0503030403020204" pitchFamily="34" charset="0"/>
                <a:ea typeface="Source Sans Pro" panose="020B0503030403020204" pitchFamily="34" charset="0"/>
              </a:rPr>
              <a:t>The Philipines’s 2018 monthly average GDP per capita in PPP:</a:t>
            </a:r>
            <a:br>
              <a:rPr lang="pt-PT" sz="3000">
                <a:latin typeface="Source Sans Pro" panose="020B0503030403020204" pitchFamily="34" charset="0"/>
                <a:ea typeface="Source Sans Pro" panose="020B0503030403020204" pitchFamily="34" charset="0"/>
              </a:rPr>
            </a:br>
            <a:r>
              <a:rPr lang="pt-PT" sz="3000">
                <a:latin typeface="Source Sans Pro" panose="020B0503030403020204" pitchFamily="34" charset="0"/>
                <a:ea typeface="Source Sans Pro" panose="020B0503030403020204" pitchFamily="34" charset="0"/>
              </a:rPr>
              <a:t> $661</a:t>
            </a:r>
          </a:p>
        </p:txBody>
      </p:sp>
      <p:sp>
        <p:nvSpPr>
          <p:cNvPr id="12" name="Subtitle 11">
            <a:extLst>
              <a:ext uri="{FF2B5EF4-FFF2-40B4-BE49-F238E27FC236}">
                <a16:creationId xmlns:a16="http://schemas.microsoft.com/office/drawing/2014/main" id="{DA138244-F1C9-4B5A-8AB6-41E980CF72F2}"/>
              </a:ext>
            </a:extLst>
          </p:cNvPr>
          <p:cNvSpPr>
            <a:spLocks noGrp="1"/>
          </p:cNvSpPr>
          <p:nvPr>
            <p:ph type="subTitle" idx="1"/>
          </p:nvPr>
        </p:nvSpPr>
        <p:spPr>
          <a:xfrm>
            <a:off x="401780" y="4595077"/>
            <a:ext cx="4023359" cy="1208141"/>
          </a:xfrm>
        </p:spPr>
        <p:txBody>
          <a:bodyPr>
            <a:noAutofit/>
          </a:bodyPr>
          <a:lstStyle/>
          <a:p>
            <a:pPr algn="l"/>
            <a:r>
              <a:rPr lang="pt-PT" sz="1400" dirty="0">
                <a:latin typeface="Source Sans Pro" panose="020B0503030403020204" pitchFamily="34" charset="0"/>
                <a:ea typeface="Source Sans Pro" panose="020B0503030403020204" pitchFamily="34" charset="0"/>
              </a:rPr>
              <a:t>The </a:t>
            </a:r>
            <a:r>
              <a:rPr lang="pt-PT" sz="1400">
                <a:latin typeface="Source Sans Pro" panose="020B0503030403020204" pitchFamily="34" charset="0"/>
                <a:ea typeface="Source Sans Pro" panose="020B0503030403020204" pitchFamily="34" charset="0"/>
              </a:rPr>
              <a:t>Gacotera </a:t>
            </a:r>
            <a:r>
              <a:rPr lang="pt-PT" sz="1400" dirty="0" err="1">
                <a:latin typeface="Source Sans Pro" panose="020B0503030403020204" pitchFamily="34" charset="0"/>
                <a:ea typeface="Source Sans Pro" panose="020B0503030403020204" pitchFamily="34" charset="0"/>
              </a:rPr>
              <a:t>family</a:t>
            </a:r>
            <a:r>
              <a:rPr lang="pt-PT" sz="1400" dirty="0">
                <a:latin typeface="Source Sans Pro" panose="020B0503030403020204" pitchFamily="34" charset="0"/>
                <a:ea typeface="Source Sans Pro" panose="020B0503030403020204" pitchFamily="34" charset="0"/>
              </a:rPr>
              <a:t> lives in </a:t>
            </a:r>
            <a:r>
              <a:rPr lang="pt-PT" sz="1400" dirty="0" err="1">
                <a:latin typeface="Source Sans Pro" panose="020B0503030403020204" pitchFamily="34" charset="0"/>
                <a:ea typeface="Source Sans Pro" panose="020B0503030403020204" pitchFamily="34" charset="0"/>
              </a:rPr>
              <a:t>Tacloban</a:t>
            </a:r>
            <a:r>
              <a:rPr lang="pt-PT" sz="1400" dirty="0">
                <a:latin typeface="Source Sans Pro" panose="020B0503030403020204" pitchFamily="34" charset="0"/>
                <a:ea typeface="Source Sans Pro" panose="020B0503030403020204" pitchFamily="34" charset="0"/>
              </a:rPr>
              <a:t> in </a:t>
            </a:r>
            <a:r>
              <a:rPr lang="pt-PT" sz="1400" dirty="0" err="1">
                <a:latin typeface="Source Sans Pro" panose="020B0503030403020204" pitchFamily="34" charset="0"/>
                <a:ea typeface="Source Sans Pro" panose="020B0503030403020204" pitchFamily="34" charset="0"/>
              </a:rPr>
              <a:t>the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Philippines</a:t>
            </a:r>
            <a:r>
              <a:rPr lang="pt-PT" sz="1400" dirty="0">
                <a:latin typeface="Source Sans Pro" panose="020B0503030403020204" pitchFamily="34" charset="0"/>
                <a:ea typeface="Source Sans Pro" panose="020B0503030403020204" pitchFamily="34" charset="0"/>
              </a:rPr>
              <a:t>. Leo </a:t>
            </a:r>
            <a:r>
              <a:rPr lang="pt-PT" sz="1400" dirty="0" err="1">
                <a:latin typeface="Source Sans Pro" panose="020B0503030403020204" pitchFamily="34" charset="0"/>
                <a:ea typeface="Source Sans Pro" panose="020B0503030403020204" pitchFamily="34" charset="0"/>
              </a:rPr>
              <a:t>is</a:t>
            </a:r>
            <a:r>
              <a:rPr lang="pt-PT" sz="1400" dirty="0">
                <a:latin typeface="Source Sans Pro" panose="020B0503030403020204" pitchFamily="34" charset="0"/>
                <a:ea typeface="Source Sans Pro" panose="020B0503030403020204" pitchFamily="34" charset="0"/>
              </a:rPr>
              <a:t> 40 </a:t>
            </a:r>
            <a:r>
              <a:rPr lang="pt-PT" sz="1400" dirty="0" err="1">
                <a:latin typeface="Source Sans Pro" panose="020B0503030403020204" pitchFamily="34" charset="0"/>
                <a:ea typeface="Source Sans Pro" panose="020B0503030403020204" pitchFamily="34" charset="0"/>
              </a:rPr>
              <a:t>years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and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is</a:t>
            </a:r>
            <a:r>
              <a:rPr lang="pt-PT" sz="1400" dirty="0">
                <a:latin typeface="Source Sans Pro" panose="020B0503030403020204" pitchFamily="34" charset="0"/>
                <a:ea typeface="Source Sans Pro" panose="020B0503030403020204" pitchFamily="34" charset="0"/>
              </a:rPr>
              <a:t> a </a:t>
            </a:r>
            <a:r>
              <a:rPr lang="pt-PT" sz="1400" dirty="0" err="1">
                <a:latin typeface="Source Sans Pro" panose="020B0503030403020204" pitchFamily="34" charset="0"/>
                <a:ea typeface="Source Sans Pro" panose="020B0503030403020204" pitchFamily="34" charset="0"/>
              </a:rPr>
              <a:t>small</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scale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farmer</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who</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also</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sometimes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works</a:t>
            </a:r>
            <a:r>
              <a:rPr lang="pt-PT" sz="1400" dirty="0">
                <a:latin typeface="Source Sans Pro" panose="020B0503030403020204" pitchFamily="34" charset="0"/>
                <a:ea typeface="Source Sans Pro" panose="020B0503030403020204" pitchFamily="34" charset="0"/>
              </a:rPr>
              <a:t> as a </a:t>
            </a:r>
            <a:r>
              <a:rPr lang="pt-PT" sz="1400" dirty="0" err="1">
                <a:latin typeface="Source Sans Pro" panose="020B0503030403020204" pitchFamily="34" charset="0"/>
                <a:ea typeface="Source Sans Pro" panose="020B0503030403020204" pitchFamily="34" charset="0"/>
              </a:rPr>
              <a:t>lumberjack</a:t>
            </a:r>
            <a:r>
              <a:rPr lang="pt-PT" sz="1400" dirty="0">
                <a:latin typeface="Source Sans Pro" panose="020B0503030403020204" pitchFamily="34" charset="0"/>
                <a:ea typeface="Source Sans Pro" panose="020B0503030403020204" pitchFamily="34" charset="0"/>
              </a:rPr>
              <a:t>. </a:t>
            </a:r>
          </a:p>
          <a:p>
            <a:pPr algn="l"/>
            <a:r>
              <a:rPr lang="pt-PT" sz="1400" dirty="0" err="1">
                <a:latin typeface="Source Sans Pro" panose="020B0503030403020204" pitchFamily="34" charset="0"/>
                <a:ea typeface="Source Sans Pro" panose="020B0503030403020204" pitchFamily="34" charset="0"/>
              </a:rPr>
              <a:t>His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wife</a:t>
            </a:r>
            <a:r>
              <a:rPr lang="pt-PT" sz="1400" dirty="0">
                <a:latin typeface="Source Sans Pro" panose="020B0503030403020204" pitchFamily="34" charset="0"/>
                <a:ea typeface="Source Sans Pro" panose="020B0503030403020204" pitchFamily="34" charset="0"/>
              </a:rPr>
              <a:t> Maria </a:t>
            </a:r>
            <a:r>
              <a:rPr lang="pt-PT" sz="1400" dirty="0" err="1">
                <a:latin typeface="Source Sans Pro" panose="020B0503030403020204" pitchFamily="34" charset="0"/>
                <a:ea typeface="Source Sans Pro" panose="020B0503030403020204" pitchFamily="34" charset="0"/>
              </a:rPr>
              <a:t>is</a:t>
            </a:r>
            <a:r>
              <a:rPr lang="pt-PT" sz="1400" dirty="0">
                <a:latin typeface="Source Sans Pro" panose="020B0503030403020204" pitchFamily="34" charset="0"/>
                <a:ea typeface="Source Sans Pro" panose="020B0503030403020204" pitchFamily="34" charset="0"/>
              </a:rPr>
              <a:t> 36 </a:t>
            </a:r>
            <a:r>
              <a:rPr lang="pt-PT" sz="1400" dirty="0" err="1">
                <a:latin typeface="Source Sans Pro" panose="020B0503030403020204" pitchFamily="34" charset="0"/>
                <a:ea typeface="Source Sans Pro" panose="020B0503030403020204" pitchFamily="34" charset="0"/>
              </a:rPr>
              <a:t>years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and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they</a:t>
            </a:r>
            <a:r>
              <a:rPr lang="pt-PT" sz="1400" dirty="0">
                <a:latin typeface="Source Sans Pro" panose="020B0503030403020204" pitchFamily="34" charset="0"/>
                <a:ea typeface="Source Sans Pro" panose="020B0503030403020204" pitchFamily="34" charset="0"/>
              </a:rPr>
              <a:t> live </a:t>
            </a:r>
            <a:r>
              <a:rPr lang="pt-PT" sz="1400" dirty="0" err="1">
                <a:latin typeface="Source Sans Pro" panose="020B0503030403020204" pitchFamily="34" charset="0"/>
                <a:ea typeface="Source Sans Pro" panose="020B0503030403020204" pitchFamily="34" charset="0"/>
              </a:rPr>
              <a:t>with</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their</a:t>
            </a:r>
            <a:r>
              <a:rPr lang="pt-PT" sz="1400" dirty="0">
                <a:latin typeface="Source Sans Pro" panose="020B0503030403020204" pitchFamily="34" charset="0"/>
                <a:ea typeface="Source Sans Pro" panose="020B0503030403020204" pitchFamily="34" charset="0"/>
              </a:rPr>
              <a:t> 3 sons </a:t>
            </a:r>
            <a:r>
              <a:rPr lang="pt-PT" sz="1400" dirty="0" err="1">
                <a:latin typeface="Source Sans Pro" panose="020B0503030403020204" pitchFamily="34" charset="0"/>
                <a:ea typeface="Source Sans Pro" panose="020B0503030403020204" pitchFamily="34" charset="0"/>
              </a:rPr>
              <a:t>Ghon</a:t>
            </a:r>
            <a:r>
              <a:rPr lang="pt-PT" sz="1400" dirty="0">
                <a:latin typeface="Source Sans Pro" panose="020B0503030403020204" pitchFamily="34" charset="0"/>
                <a:ea typeface="Source Sans Pro" panose="020B0503030403020204" pitchFamily="34" charset="0"/>
              </a:rPr>
              <a:t>, 12 </a:t>
            </a:r>
            <a:r>
              <a:rPr lang="pt-PT" sz="1400" dirty="0" err="1">
                <a:latin typeface="Source Sans Pro" panose="020B0503030403020204" pitchFamily="34" charset="0"/>
                <a:ea typeface="Source Sans Pro" panose="020B0503030403020204" pitchFamily="34" charset="0"/>
              </a:rPr>
              <a:t>years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and</a:t>
            </a:r>
            <a:r>
              <a:rPr lang="pt-PT" sz="1400" dirty="0">
                <a:latin typeface="Source Sans Pro" panose="020B0503030403020204" pitchFamily="34" charset="0"/>
                <a:ea typeface="Source Sans Pro" panose="020B0503030403020204" pitchFamily="34" charset="0"/>
              </a:rPr>
              <a:t> Carlo, 9 </a:t>
            </a:r>
            <a:r>
              <a:rPr lang="pt-PT" sz="1400" dirty="0" err="1">
                <a:latin typeface="Source Sans Pro" panose="020B0503030403020204" pitchFamily="34" charset="0"/>
                <a:ea typeface="Source Sans Pro" panose="020B0503030403020204" pitchFamily="34" charset="0"/>
              </a:rPr>
              <a:t>years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who</a:t>
            </a:r>
            <a:r>
              <a:rPr lang="pt-PT" sz="1400" dirty="0">
                <a:latin typeface="Source Sans Pro" panose="020B0503030403020204" pitchFamily="34" charset="0"/>
                <a:ea typeface="Source Sans Pro" panose="020B0503030403020204" pitchFamily="34" charset="0"/>
              </a:rPr>
              <a:t> are </a:t>
            </a:r>
            <a:r>
              <a:rPr lang="pt-PT" sz="1400" dirty="0" err="1">
                <a:latin typeface="Source Sans Pro" panose="020B0503030403020204" pitchFamily="34" charset="0"/>
                <a:ea typeface="Source Sans Pro" panose="020B0503030403020204" pitchFamily="34" charset="0"/>
              </a:rPr>
              <a:t>both</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students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and</a:t>
            </a:r>
            <a:r>
              <a:rPr lang="pt-PT" sz="1400" dirty="0">
                <a:latin typeface="Source Sans Pro" panose="020B0503030403020204" pitchFamily="34" charset="0"/>
                <a:ea typeface="Source Sans Pro" panose="020B0503030403020204" pitchFamily="34" charset="0"/>
              </a:rPr>
              <a:t> Julian, 5 </a:t>
            </a:r>
            <a:r>
              <a:rPr lang="pt-PT" sz="1400" dirty="0" err="1">
                <a:latin typeface="Source Sans Pro" panose="020B0503030403020204" pitchFamily="34" charset="0"/>
                <a:ea typeface="Source Sans Pro" panose="020B0503030403020204" pitchFamily="34" charset="0"/>
              </a:rPr>
              <a:t>months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a:t>
            </a:r>
          </a:p>
          <a:p>
            <a:pPr algn="l"/>
            <a:r>
              <a:rPr lang="pt-PT" sz="1400" dirty="0">
                <a:latin typeface="Source Sans Pro" panose="020B0503030403020204" pitchFamily="34" charset="0"/>
                <a:ea typeface="Source Sans Pro" panose="020B0503030403020204" pitchFamily="34" charset="0"/>
              </a:rPr>
              <a:t>Leo </a:t>
            </a:r>
            <a:r>
              <a:rPr lang="pt-PT" sz="1400" dirty="0" err="1">
                <a:latin typeface="Source Sans Pro" panose="020B0503030403020204" pitchFamily="34" charset="0"/>
                <a:ea typeface="Source Sans Pro" panose="020B0503030403020204" pitchFamily="34" charset="0"/>
              </a:rPr>
              <a:t>works</a:t>
            </a:r>
            <a:r>
              <a:rPr lang="pt-PT" sz="1400" dirty="0">
                <a:latin typeface="Source Sans Pro" panose="020B0503030403020204" pitchFamily="34" charset="0"/>
                <a:ea typeface="Source Sans Pro" panose="020B0503030403020204" pitchFamily="34" charset="0"/>
              </a:rPr>
              <a:t> for a total </a:t>
            </a:r>
            <a:r>
              <a:rPr lang="pt-PT" sz="1400" dirty="0" err="1">
                <a:latin typeface="Source Sans Pro" panose="020B0503030403020204" pitchFamily="34" charset="0"/>
                <a:ea typeface="Source Sans Pro" panose="020B0503030403020204" pitchFamily="34" charset="0"/>
              </a:rPr>
              <a:t>of</a:t>
            </a:r>
            <a:r>
              <a:rPr lang="pt-PT" sz="1400" dirty="0">
                <a:latin typeface="Source Sans Pro" panose="020B0503030403020204" pitchFamily="34" charset="0"/>
                <a:ea typeface="Source Sans Pro" panose="020B0503030403020204" pitchFamily="34" charset="0"/>
              </a:rPr>
              <a:t> 48 </a:t>
            </a:r>
            <a:r>
              <a:rPr lang="pt-PT" sz="1400" dirty="0" err="1">
                <a:latin typeface="Source Sans Pro" panose="020B0503030403020204" pitchFamily="34" charset="0"/>
                <a:ea typeface="Source Sans Pro" panose="020B0503030403020204" pitchFamily="34" charset="0"/>
              </a:rPr>
              <a:t>hours</a:t>
            </a:r>
            <a:r>
              <a:rPr lang="pt-PT" sz="1400" dirty="0">
                <a:latin typeface="Source Sans Pro" panose="020B0503030403020204" pitchFamily="34" charset="0"/>
                <a:ea typeface="Source Sans Pro" panose="020B0503030403020204" pitchFamily="34" charset="0"/>
              </a:rPr>
              <a:t>/</a:t>
            </a:r>
            <a:r>
              <a:rPr lang="pt-PT" sz="1400" dirty="0" err="1">
                <a:latin typeface="Source Sans Pro" panose="020B0503030403020204" pitchFamily="34" charset="0"/>
                <a:ea typeface="Source Sans Pro" panose="020B0503030403020204" pitchFamily="34" charset="0"/>
              </a:rPr>
              <a:t>week</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He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sometimes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gets</a:t>
            </a:r>
            <a:r>
              <a:rPr lang="pt-PT" sz="1400" dirty="0">
                <a:latin typeface="Source Sans Pro" panose="020B0503030403020204" pitchFamily="34" charset="0"/>
                <a:ea typeface="Source Sans Pro" panose="020B0503030403020204" pitchFamily="34" charset="0"/>
              </a:rPr>
              <a:t> na </a:t>
            </a:r>
            <a:r>
              <a:rPr lang="pt-PT" sz="1400" dirty="0" err="1">
                <a:latin typeface="Source Sans Pro" panose="020B0503030403020204" pitchFamily="34" charset="0"/>
                <a:ea typeface="Source Sans Pro" panose="020B0503030403020204" pitchFamily="34" charset="0"/>
              </a:rPr>
              <a:t>additional</a:t>
            </a:r>
            <a:r>
              <a:rPr lang="pt-PT" sz="1400" dirty="0">
                <a:latin typeface="Source Sans Pro" panose="020B0503030403020204" pitchFamily="34" charset="0"/>
                <a:ea typeface="Source Sans Pro" panose="020B0503030403020204" pitchFamily="34" charset="0"/>
              </a:rPr>
              <a:t> 20 </a:t>
            </a:r>
            <a:r>
              <a:rPr lang="pt-PT" sz="1400" dirty="0" err="1">
                <a:latin typeface="Source Sans Pro" panose="020B0503030403020204" pitchFamily="34" charset="0"/>
                <a:ea typeface="Source Sans Pro" panose="020B0503030403020204" pitchFamily="34" charset="0"/>
              </a:rPr>
              <a:t>hours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working</a:t>
            </a:r>
            <a:r>
              <a:rPr lang="pt-PT" sz="1400" dirty="0">
                <a:latin typeface="Source Sans Pro" panose="020B0503030403020204" pitchFamily="34" charset="0"/>
                <a:ea typeface="Source Sans Pro" panose="020B0503030403020204" pitchFamily="34" charset="0"/>
              </a:rPr>
              <a:t> as a </a:t>
            </a:r>
            <a:r>
              <a:rPr lang="pt-PT" sz="1400" dirty="0" err="1">
                <a:latin typeface="Source Sans Pro" panose="020B0503030403020204" pitchFamily="34" charset="0"/>
                <a:ea typeface="Source Sans Pro" panose="020B0503030403020204" pitchFamily="34" charset="0"/>
              </a:rPr>
              <a:t>lumberjack</a:t>
            </a:r>
            <a:r>
              <a:rPr lang="pt-PT" sz="1400" dirty="0">
                <a:latin typeface="Source Sans Pro" panose="020B0503030403020204" pitchFamily="34" charset="0"/>
                <a:ea typeface="Source Sans Pro" panose="020B0503030403020204" pitchFamily="34" charset="0"/>
              </a:rPr>
              <a:t>.. </a:t>
            </a:r>
          </a:p>
        </p:txBody>
      </p:sp>
      <p:sp>
        <p:nvSpPr>
          <p:cNvPr id="21" name="Rectangle 20">
            <a:extLst>
              <a:ext uri="{FF2B5EF4-FFF2-40B4-BE49-F238E27FC236}">
                <a16:creationId xmlns:a16="http://schemas.microsoft.com/office/drawing/2014/main" id="{AF2F604E-43BE-4DC3-B983-E071523364F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759921" y="346791"/>
            <a:ext cx="146304" cy="7040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3" name="Rectangle 22">
            <a:extLst>
              <a:ext uri="{FF2B5EF4-FFF2-40B4-BE49-F238E27FC236}">
                <a16:creationId xmlns:a16="http://schemas.microsoft.com/office/drawing/2014/main" id="{08C9B587-E65E-4B52-B37C-ABEBB6E8792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81029" y="4546920"/>
            <a:ext cx="3977640" cy="18288"/>
          </a:xfrm>
          <a:prstGeom prst="rect">
            <a:avLst/>
          </a:prstGeom>
          <a:solidFill>
            <a:schemeClr val="tx1"/>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 name="Group 19">
            <a:extLst>
              <a:ext uri="{FF2B5EF4-FFF2-40B4-BE49-F238E27FC236}">
                <a16:creationId xmlns:a16="http://schemas.microsoft.com/office/drawing/2014/main" id="{62CD9274-4551-4270-AC66-87A27B0863EE}"/>
              </a:ext>
            </a:extLst>
          </p:cNvPr>
          <p:cNvGrpSpPr/>
          <p:nvPr/>
        </p:nvGrpSpPr>
        <p:grpSpPr>
          <a:xfrm>
            <a:off x="-65160" y="6654881"/>
            <a:ext cx="12307960" cy="255089"/>
            <a:chOff x="-115960" y="6654881"/>
            <a:chExt cx="12307960" cy="255089"/>
          </a:xfrm>
        </p:grpSpPr>
        <p:grpSp>
          <p:nvGrpSpPr>
            <p:cNvPr id="22" name="Group 21">
              <a:extLst>
                <a:ext uri="{FF2B5EF4-FFF2-40B4-BE49-F238E27FC236}">
                  <a16:creationId xmlns:a16="http://schemas.microsoft.com/office/drawing/2014/main" id="{F7BE1702-5489-4C76-A4D5-EC1096367715}"/>
                </a:ext>
              </a:extLst>
            </p:cNvPr>
            <p:cNvGrpSpPr/>
            <p:nvPr/>
          </p:nvGrpSpPr>
          <p:grpSpPr>
            <a:xfrm>
              <a:off x="-115960" y="6654881"/>
              <a:ext cx="2568539" cy="255089"/>
              <a:chOff x="26280" y="6460265"/>
              <a:chExt cx="2568539" cy="255089"/>
            </a:xfrm>
          </p:grpSpPr>
          <p:sp>
            <p:nvSpPr>
              <p:cNvPr id="25" name="Прямоугольник 2">
                <a:extLst>
                  <a:ext uri="{FF2B5EF4-FFF2-40B4-BE49-F238E27FC236}">
                    <a16:creationId xmlns:a16="http://schemas.microsoft.com/office/drawing/2014/main" id="{06C89990-9E88-4F97-9EE5-A0559096DEB5}"/>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8" name="Прямоугольник 2">
                <a:extLst>
                  <a:ext uri="{FF2B5EF4-FFF2-40B4-BE49-F238E27FC236}">
                    <a16:creationId xmlns:a16="http://schemas.microsoft.com/office/drawing/2014/main" id="{4A0ADF42-E9D9-429B-9830-27BD78D92ACE}"/>
                  </a:ext>
                </a:extLst>
              </p:cNvPr>
              <p:cNvSpPr/>
              <p:nvPr/>
            </p:nvSpPr>
            <p:spPr>
              <a:xfrm>
                <a:off x="283230" y="6484522"/>
                <a:ext cx="231158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4" name="TextBox 8">
              <a:extLst>
                <a:ext uri="{FF2B5EF4-FFF2-40B4-BE49-F238E27FC236}">
                  <a16:creationId xmlns:a16="http://schemas.microsoft.com/office/drawing/2014/main" id="{4C54505B-6CC6-4367-934A-D0105DDF72FD}"/>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8" name="Picture 17" descr="A picture containing drawing&#10;&#10;Description automatically generated">
            <a:extLst>
              <a:ext uri="{FF2B5EF4-FFF2-40B4-BE49-F238E27FC236}">
                <a16:creationId xmlns:a16="http://schemas.microsoft.com/office/drawing/2014/main" id="{507C35F0-6214-4369-877B-E3DC783C772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3773" y="93932"/>
            <a:ext cx="747106" cy="226396"/>
          </a:xfrm>
          <a:prstGeom prst="rect">
            <a:avLst/>
          </a:prstGeom>
        </p:spPr>
      </p:pic>
    </p:spTree>
    <p:extLst>
      <p:ext uri="{BB962C8B-B14F-4D97-AF65-F5344CB8AC3E}">
        <p14:creationId xmlns:p14="http://schemas.microsoft.com/office/powerpoint/2010/main" val="880981523"/>
      </p:ext>
    </p:extLst>
  </p:cSld>
  <p:clrMapOvr>
    <a:overrideClrMapping bg1="dk1" tx1="lt1" bg2="dk2" tx2="lt2" accent1="accent1" accent2="accent2" accent3="accent3" accent4="accent4" accent5="accent5" accent6="accent6" hlink="hlink" folHlink="folHlink"/>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3FE5BF62-7F53-4118-B6B8-52A65A84D987}"/>
              </a:ext>
            </a:extLst>
          </p:cNvPr>
          <p:cNvPicPr>
            <a:picLocks noChangeAspect="1"/>
          </p:cNvPicPr>
          <p:nvPr/>
        </p:nvPicPr>
        <p:blipFill rotWithShape="1">
          <a:blip r:embed="rId2">
            <a:alphaModFix/>
          </a:blip>
          <a:srcRect r="37500"/>
          <a:stretch/>
        </p:blipFill>
        <p:spPr>
          <a:xfrm>
            <a:off x="5491133" y="286529"/>
            <a:ext cx="2275744" cy="2275744"/>
          </a:xfrm>
          <a:custGeom>
            <a:avLst/>
            <a:gdLst>
              <a:gd name="connsiteX0" fmla="*/ 3028805 w 6057610"/>
              <a:gd name="connsiteY0" fmla="*/ 0 h 6057610"/>
              <a:gd name="connsiteX1" fmla="*/ 6057610 w 6057610"/>
              <a:gd name="connsiteY1" fmla="*/ 3028805 h 6057610"/>
              <a:gd name="connsiteX2" fmla="*/ 3028805 w 6057610"/>
              <a:gd name="connsiteY2" fmla="*/ 6057610 h 6057610"/>
              <a:gd name="connsiteX3" fmla="*/ 0 w 6057610"/>
              <a:gd name="connsiteY3" fmla="*/ 3028805 h 6057610"/>
              <a:gd name="connsiteX4" fmla="*/ 3028805 w 6057610"/>
              <a:gd name="connsiteY4" fmla="*/ 0 h 6057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610" h="6057610">
                <a:moveTo>
                  <a:pt x="3028805" y="0"/>
                </a:moveTo>
                <a:cubicBezTo>
                  <a:pt x="4701568" y="0"/>
                  <a:pt x="6057610" y="1356042"/>
                  <a:pt x="6057610" y="3028805"/>
                </a:cubicBezTo>
                <a:cubicBezTo>
                  <a:pt x="6057610" y="4701568"/>
                  <a:pt x="4701568" y="6057610"/>
                  <a:pt x="3028805" y="6057610"/>
                </a:cubicBezTo>
                <a:cubicBezTo>
                  <a:pt x="1356042" y="6057610"/>
                  <a:pt x="0" y="4701568"/>
                  <a:pt x="0" y="3028805"/>
                </a:cubicBezTo>
                <a:cubicBezTo>
                  <a:pt x="0" y="1356042"/>
                  <a:pt x="1356042" y="0"/>
                  <a:pt x="3028805" y="0"/>
                </a:cubicBezTo>
                <a:close/>
              </a:path>
            </a:pathLst>
          </a:custGeom>
          <a:effectLst>
            <a:softEdge rad="0"/>
          </a:effectLst>
        </p:spPr>
      </p:pic>
      <p:pic>
        <p:nvPicPr>
          <p:cNvPr id="4" name="Picture 3">
            <a:extLst>
              <a:ext uri="{FF2B5EF4-FFF2-40B4-BE49-F238E27FC236}">
                <a16:creationId xmlns:a16="http://schemas.microsoft.com/office/drawing/2014/main" id="{18E02B6E-9E76-4D08-8FB0-D85AA05F525F}"/>
              </a:ext>
            </a:extLst>
          </p:cNvPr>
          <p:cNvPicPr>
            <a:picLocks noChangeAspect="1"/>
          </p:cNvPicPr>
          <p:nvPr/>
        </p:nvPicPr>
        <p:blipFill rotWithShape="1">
          <a:blip r:embed="rId3">
            <a:alphaModFix/>
          </a:blip>
          <a:srcRect l="16565" r="20937" b="3"/>
          <a:stretch/>
        </p:blipFill>
        <p:spPr>
          <a:xfrm>
            <a:off x="5734231" y="2527224"/>
            <a:ext cx="3316388" cy="3316386"/>
          </a:xfrm>
          <a:custGeom>
            <a:avLst/>
            <a:gdLst>
              <a:gd name="connsiteX0" fmla="*/ 3028805 w 6057610"/>
              <a:gd name="connsiteY0" fmla="*/ 0 h 6057610"/>
              <a:gd name="connsiteX1" fmla="*/ 6057610 w 6057610"/>
              <a:gd name="connsiteY1" fmla="*/ 3028805 h 6057610"/>
              <a:gd name="connsiteX2" fmla="*/ 3028805 w 6057610"/>
              <a:gd name="connsiteY2" fmla="*/ 6057610 h 6057610"/>
              <a:gd name="connsiteX3" fmla="*/ 0 w 6057610"/>
              <a:gd name="connsiteY3" fmla="*/ 3028805 h 6057610"/>
              <a:gd name="connsiteX4" fmla="*/ 3028805 w 6057610"/>
              <a:gd name="connsiteY4" fmla="*/ 0 h 6057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610" h="6057610">
                <a:moveTo>
                  <a:pt x="3028805" y="0"/>
                </a:moveTo>
                <a:cubicBezTo>
                  <a:pt x="4701568" y="0"/>
                  <a:pt x="6057610" y="1356042"/>
                  <a:pt x="6057610" y="3028805"/>
                </a:cubicBezTo>
                <a:cubicBezTo>
                  <a:pt x="6057610" y="4701568"/>
                  <a:pt x="4701568" y="6057610"/>
                  <a:pt x="3028805" y="6057610"/>
                </a:cubicBezTo>
                <a:cubicBezTo>
                  <a:pt x="1356042" y="6057610"/>
                  <a:pt x="0" y="4701568"/>
                  <a:pt x="0" y="3028805"/>
                </a:cubicBezTo>
                <a:cubicBezTo>
                  <a:pt x="0" y="1356042"/>
                  <a:pt x="1356042" y="0"/>
                  <a:pt x="3028805" y="0"/>
                </a:cubicBezTo>
                <a:close/>
              </a:path>
            </a:pathLst>
          </a:custGeom>
          <a:effectLst>
            <a:softEdge rad="0"/>
          </a:effectLst>
        </p:spPr>
      </p:pic>
      <p:pic>
        <p:nvPicPr>
          <p:cNvPr id="2" name="Picture 1">
            <a:extLst>
              <a:ext uri="{FF2B5EF4-FFF2-40B4-BE49-F238E27FC236}">
                <a16:creationId xmlns:a16="http://schemas.microsoft.com/office/drawing/2014/main" id="{0043834D-0DCD-4161-8339-EE574B7EF1F3}"/>
              </a:ext>
            </a:extLst>
          </p:cNvPr>
          <p:cNvPicPr>
            <a:picLocks noChangeAspect="1"/>
          </p:cNvPicPr>
          <p:nvPr/>
        </p:nvPicPr>
        <p:blipFill rotWithShape="1">
          <a:blip r:embed="rId4">
            <a:alphaModFix/>
          </a:blip>
          <a:srcRect l="13800" r="13594" b="1"/>
          <a:stretch/>
        </p:blipFill>
        <p:spPr>
          <a:xfrm>
            <a:off x="7786846" y="1"/>
            <a:ext cx="4405154" cy="3776782"/>
          </a:xfrm>
          <a:custGeom>
            <a:avLst/>
            <a:gdLst>
              <a:gd name="connsiteX0" fmla="*/ 279221 w 4405154"/>
              <a:gd name="connsiteY0" fmla="*/ 0 h 3776782"/>
              <a:gd name="connsiteX1" fmla="*/ 4405154 w 4405154"/>
              <a:gd name="connsiteY1" fmla="*/ 0 h 3776782"/>
              <a:gd name="connsiteX2" fmla="*/ 4405154 w 4405154"/>
              <a:gd name="connsiteY2" fmla="*/ 3055054 h 3776782"/>
              <a:gd name="connsiteX3" fmla="*/ 4266200 w 4405154"/>
              <a:gd name="connsiteY3" fmla="*/ 3181344 h 3776782"/>
              <a:gd name="connsiteX4" fmla="*/ 2607554 w 4405154"/>
              <a:gd name="connsiteY4" fmla="*/ 3776782 h 3776782"/>
              <a:gd name="connsiteX5" fmla="*/ 0 w 4405154"/>
              <a:gd name="connsiteY5" fmla="*/ 1169228 h 3776782"/>
              <a:gd name="connsiteX6" fmla="*/ 204915 w 4405154"/>
              <a:gd name="connsiteY6" fmla="*/ 154250 h 3776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05154" h="3776782">
                <a:moveTo>
                  <a:pt x="279221" y="0"/>
                </a:moveTo>
                <a:lnTo>
                  <a:pt x="4405154" y="0"/>
                </a:lnTo>
                <a:lnTo>
                  <a:pt x="4405154" y="3055054"/>
                </a:lnTo>
                <a:lnTo>
                  <a:pt x="4266200" y="3181344"/>
                </a:lnTo>
                <a:cubicBezTo>
                  <a:pt x="3815461" y="3553326"/>
                  <a:pt x="3237603" y="3776782"/>
                  <a:pt x="2607554" y="3776782"/>
                </a:cubicBezTo>
                <a:cubicBezTo>
                  <a:pt x="1167442" y="3776782"/>
                  <a:pt x="0" y="2609341"/>
                  <a:pt x="0" y="1169228"/>
                </a:cubicBezTo>
                <a:cubicBezTo>
                  <a:pt x="0" y="809200"/>
                  <a:pt x="72965" y="466214"/>
                  <a:pt x="204915" y="154250"/>
                </a:cubicBezTo>
                <a:close/>
              </a:path>
            </a:pathLst>
          </a:custGeom>
          <a:effectLst>
            <a:softEdge rad="0"/>
          </a:effectLst>
        </p:spPr>
      </p:pic>
      <p:pic>
        <p:nvPicPr>
          <p:cNvPr id="3" name="Picture 2">
            <a:extLst>
              <a:ext uri="{FF2B5EF4-FFF2-40B4-BE49-F238E27FC236}">
                <a16:creationId xmlns:a16="http://schemas.microsoft.com/office/drawing/2014/main" id="{F6CE2F8F-C761-45A3-9163-715656D6CDCD}"/>
              </a:ext>
            </a:extLst>
          </p:cNvPr>
          <p:cNvPicPr>
            <a:picLocks noChangeAspect="1"/>
          </p:cNvPicPr>
          <p:nvPr/>
        </p:nvPicPr>
        <p:blipFill rotWithShape="1">
          <a:blip r:embed="rId5">
            <a:alphaModFix/>
          </a:blip>
          <a:srcRect r="26838" b="2"/>
          <a:stretch/>
        </p:blipFill>
        <p:spPr>
          <a:xfrm>
            <a:off x="8738478" y="3917271"/>
            <a:ext cx="3453522" cy="2950205"/>
          </a:xfrm>
          <a:custGeom>
            <a:avLst/>
            <a:gdLst>
              <a:gd name="connsiteX0" fmla="*/ 1901420 w 3453522"/>
              <a:gd name="connsiteY0" fmla="*/ 0 h 2950205"/>
              <a:gd name="connsiteX1" fmla="*/ 3368648 w 3453522"/>
              <a:gd name="connsiteY1" fmla="*/ 691940 h 2950205"/>
              <a:gd name="connsiteX2" fmla="*/ 3453522 w 3453522"/>
              <a:gd name="connsiteY2" fmla="*/ 805440 h 2950205"/>
              <a:gd name="connsiteX3" fmla="*/ 3453522 w 3453522"/>
              <a:gd name="connsiteY3" fmla="*/ 2950205 h 2950205"/>
              <a:gd name="connsiteX4" fmla="*/ 316036 w 3453522"/>
              <a:gd name="connsiteY4" fmla="*/ 2950205 h 2950205"/>
              <a:gd name="connsiteX5" fmla="*/ 229491 w 3453522"/>
              <a:gd name="connsiteY5" fmla="*/ 2807749 h 2950205"/>
              <a:gd name="connsiteX6" fmla="*/ 0 w 3453522"/>
              <a:gd name="connsiteY6" fmla="*/ 1901419 h 2950205"/>
              <a:gd name="connsiteX7" fmla="*/ 1901420 w 3453522"/>
              <a:gd name="connsiteY7" fmla="*/ 0 h 2950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53522" h="2950205">
                <a:moveTo>
                  <a:pt x="1901420" y="0"/>
                </a:moveTo>
                <a:cubicBezTo>
                  <a:pt x="2492116" y="0"/>
                  <a:pt x="3019900" y="269355"/>
                  <a:pt x="3368648" y="691940"/>
                </a:cubicBezTo>
                <a:lnTo>
                  <a:pt x="3453522" y="805440"/>
                </a:lnTo>
                <a:lnTo>
                  <a:pt x="3453522" y="2950205"/>
                </a:lnTo>
                <a:lnTo>
                  <a:pt x="316036" y="2950205"/>
                </a:lnTo>
                <a:lnTo>
                  <a:pt x="229491" y="2807749"/>
                </a:lnTo>
                <a:cubicBezTo>
                  <a:pt x="83134" y="2538330"/>
                  <a:pt x="0" y="2229583"/>
                  <a:pt x="0" y="1901419"/>
                </a:cubicBezTo>
                <a:cubicBezTo>
                  <a:pt x="0" y="851294"/>
                  <a:pt x="851295" y="0"/>
                  <a:pt x="1901420" y="0"/>
                </a:cubicBezTo>
                <a:close/>
              </a:path>
            </a:pathLst>
          </a:custGeom>
          <a:effectLst>
            <a:softEdge rad="0"/>
          </a:effectLst>
        </p:spPr>
      </p:pic>
      <p:sp>
        <p:nvSpPr>
          <p:cNvPr id="10" name="TextBox 9">
            <a:extLst>
              <a:ext uri="{FF2B5EF4-FFF2-40B4-BE49-F238E27FC236}">
                <a16:creationId xmlns:a16="http://schemas.microsoft.com/office/drawing/2014/main" id="{011A22AB-6A52-4C17-BB85-3B2339B1DCBC}"/>
              </a:ext>
            </a:extLst>
          </p:cNvPr>
          <p:cNvSpPr txBox="1"/>
          <p:nvPr/>
        </p:nvSpPr>
        <p:spPr>
          <a:xfrm>
            <a:off x="811845" y="802955"/>
            <a:ext cx="4283082" cy="1454051"/>
          </a:xfrm>
          <a:prstGeom prst="rect">
            <a:avLst/>
          </a:prstGeom>
        </p:spPr>
        <p:txBody>
          <a:bodyPr vert="horz" lIns="91440" tIns="45720" rIns="91440" bIns="45720" rtlCol="0" anchor="ctr">
            <a:normAutofit fontScale="92500" lnSpcReduction="20000"/>
          </a:bodyPr>
          <a:lstStyle/>
          <a:p>
            <a:pPr>
              <a:lnSpc>
                <a:spcPct val="90000"/>
              </a:lnSpc>
              <a:spcBef>
                <a:spcPct val="0"/>
              </a:spcBef>
              <a:spcAft>
                <a:spcPts val="600"/>
              </a:spcAft>
            </a:pPr>
            <a:r>
              <a:rPr lang="en-US" sz="2000" kern="1200" dirty="0">
                <a:solidFill>
                  <a:srgbClr val="000000"/>
                </a:solidFill>
                <a:latin typeface="Source Sans Pro" panose="020B0503030403020204" pitchFamily="34" charset="0"/>
                <a:ea typeface="Source Sans Pro" panose="020B0503030403020204" pitchFamily="34" charset="0"/>
                <a:cs typeface="+mj-cs"/>
              </a:rPr>
              <a:t>The </a:t>
            </a:r>
            <a:r>
              <a:rPr lang="en-US" sz="2000" kern="1200" dirty="0" err="1">
                <a:solidFill>
                  <a:srgbClr val="000000"/>
                </a:solidFill>
                <a:latin typeface="Source Sans Pro" panose="020B0503030403020204" pitchFamily="34" charset="0"/>
                <a:ea typeface="Source Sans Pro" panose="020B0503030403020204" pitchFamily="34" charset="0"/>
                <a:cs typeface="+mj-cs"/>
              </a:rPr>
              <a:t>Gacotera</a:t>
            </a:r>
            <a:r>
              <a:rPr lang="en-US" sz="2000" kern="1200" dirty="0">
                <a:solidFill>
                  <a:srgbClr val="000000"/>
                </a:solidFill>
                <a:latin typeface="Source Sans Pro" panose="020B0503030403020204" pitchFamily="34" charset="0"/>
                <a:ea typeface="Source Sans Pro" panose="020B0503030403020204" pitchFamily="34" charset="0"/>
                <a:cs typeface="+mj-cs"/>
              </a:rPr>
              <a:t> family lives in a </a:t>
            </a:r>
            <a:r>
              <a:rPr lang="en-US" sz="2000" b="1" kern="1200" dirty="0">
                <a:solidFill>
                  <a:srgbClr val="000000"/>
                </a:solidFill>
                <a:latin typeface="Source Sans Pro" panose="020B0503030403020204" pitchFamily="34" charset="0"/>
                <a:ea typeface="Source Sans Pro" panose="020B0503030403020204" pitchFamily="34" charset="0"/>
                <a:cs typeface="+mj-cs"/>
              </a:rPr>
              <a:t>2-room house</a:t>
            </a:r>
            <a:r>
              <a:rPr lang="en-US" sz="2000" kern="1200" dirty="0">
                <a:solidFill>
                  <a:srgbClr val="000000"/>
                </a:solidFill>
                <a:latin typeface="Source Sans Pro" panose="020B0503030403020204" pitchFamily="34" charset="0"/>
                <a:ea typeface="Source Sans Pro" panose="020B0503030403020204" pitchFamily="34" charset="0"/>
                <a:cs typeface="+mj-cs"/>
              </a:rPr>
              <a:t>, which they own and was built with the help of family and friends. They have been living there for the past 40 years. The house has </a:t>
            </a:r>
            <a:r>
              <a:rPr lang="en-US" sz="2000" b="1" kern="1200" dirty="0">
                <a:solidFill>
                  <a:srgbClr val="000000"/>
                </a:solidFill>
                <a:latin typeface="Source Sans Pro" panose="020B0503030403020204" pitchFamily="34" charset="0"/>
                <a:ea typeface="Source Sans Pro" panose="020B0503030403020204" pitchFamily="34" charset="0"/>
                <a:cs typeface="+mj-cs"/>
              </a:rPr>
              <a:t>electricity, which fails several times a week</a:t>
            </a:r>
            <a:r>
              <a:rPr lang="en-US" sz="2000" kern="1200" dirty="0">
                <a:solidFill>
                  <a:srgbClr val="000000"/>
                </a:solidFill>
                <a:latin typeface="Source Sans Pro" panose="020B0503030403020204" pitchFamily="34" charset="0"/>
                <a:ea typeface="Source Sans Pro" panose="020B0503030403020204" pitchFamily="34" charset="0"/>
                <a:cs typeface="+mj-cs"/>
              </a:rPr>
              <a:t>, and a toilet.</a:t>
            </a:r>
          </a:p>
        </p:txBody>
      </p:sp>
      <p:sp>
        <p:nvSpPr>
          <p:cNvPr id="11" name="TextBox 10">
            <a:extLst>
              <a:ext uri="{FF2B5EF4-FFF2-40B4-BE49-F238E27FC236}">
                <a16:creationId xmlns:a16="http://schemas.microsoft.com/office/drawing/2014/main" id="{130E8BE0-0B9D-4373-9AC2-FE798961D7F9}"/>
              </a:ext>
            </a:extLst>
          </p:cNvPr>
          <p:cNvSpPr txBox="1"/>
          <p:nvPr/>
        </p:nvSpPr>
        <p:spPr>
          <a:xfrm>
            <a:off x="811845" y="2336800"/>
            <a:ext cx="4406563" cy="4353560"/>
          </a:xfrm>
          <a:prstGeom prst="rect">
            <a:avLst/>
          </a:prstGeom>
        </p:spPr>
        <p:txBody>
          <a:bodyPr vert="horz" lIns="91440" tIns="45720" rIns="91440" bIns="45720" rtlCol="0" anchor="ctr">
            <a:normAutofit/>
          </a:bodyPr>
          <a:lstStyle/>
          <a:p>
            <a:pPr indent="-228600">
              <a:lnSpc>
                <a:spcPct val="110000"/>
              </a:lnSpc>
              <a:spcAft>
                <a:spcPts val="600"/>
              </a:spcAft>
              <a:buFont typeface="Arial" panose="020B0604020202020204" pitchFamily="34" charset="0"/>
              <a:buChar char="•"/>
            </a:pPr>
            <a:r>
              <a:rPr lang="en-US" sz="1400" dirty="0">
                <a:solidFill>
                  <a:srgbClr val="000000"/>
                </a:solidFill>
                <a:latin typeface="Source Sans Pro" panose="020B0503030403020204" pitchFamily="34" charset="0"/>
                <a:ea typeface="Source Sans Pro" panose="020B0503030403020204" pitchFamily="34" charset="0"/>
              </a:rPr>
              <a:t>The </a:t>
            </a:r>
            <a:r>
              <a:rPr lang="en-US" sz="1400" b="1" dirty="0">
                <a:solidFill>
                  <a:srgbClr val="000000"/>
                </a:solidFill>
                <a:latin typeface="Source Sans Pro" panose="020B0503030403020204" pitchFamily="34" charset="0"/>
                <a:ea typeface="Source Sans Pro" panose="020B0503030403020204" pitchFamily="34" charset="0"/>
              </a:rPr>
              <a:t>kitchen</a:t>
            </a:r>
            <a:r>
              <a:rPr lang="en-US" sz="1400" dirty="0">
                <a:solidFill>
                  <a:srgbClr val="000000"/>
                </a:solidFill>
                <a:latin typeface="Source Sans Pro" panose="020B0503030403020204" pitchFamily="34" charset="0"/>
                <a:ea typeface="Source Sans Pro" panose="020B0503030403020204" pitchFamily="34" charset="0"/>
              </a:rPr>
              <a:t> has limited utensils and is </a:t>
            </a:r>
            <a:r>
              <a:rPr lang="en-US" sz="1400" b="1" dirty="0">
                <a:solidFill>
                  <a:srgbClr val="000000"/>
                </a:solidFill>
                <a:latin typeface="Source Sans Pro" panose="020B0503030403020204" pitchFamily="34" charset="0"/>
                <a:ea typeface="Source Sans Pro" panose="020B0503030403020204" pitchFamily="34" charset="0"/>
              </a:rPr>
              <a:t>no bigger than the average size bathroom in the US</a:t>
            </a:r>
            <a:r>
              <a:rPr lang="en-US" sz="1400" dirty="0">
                <a:solidFill>
                  <a:srgbClr val="000000"/>
                </a:solidFill>
                <a:latin typeface="Source Sans Pro" panose="020B0503030403020204" pitchFamily="34" charset="0"/>
                <a:ea typeface="Source Sans Pro" panose="020B0503030403020204" pitchFamily="34" charset="0"/>
              </a:rPr>
              <a:t>.</a:t>
            </a:r>
          </a:p>
          <a:p>
            <a:pPr indent="-228600">
              <a:lnSpc>
                <a:spcPct val="110000"/>
              </a:lnSpc>
              <a:spcAft>
                <a:spcPts val="600"/>
              </a:spcAft>
              <a:buFont typeface="Arial" panose="020B0604020202020204" pitchFamily="34" charset="0"/>
              <a:buChar char="•"/>
            </a:pPr>
            <a:r>
              <a:rPr lang="en-US" sz="1400" dirty="0">
                <a:solidFill>
                  <a:srgbClr val="000000"/>
                </a:solidFill>
                <a:latin typeface="Source Sans Pro" panose="020B0503030403020204" pitchFamily="34" charset="0"/>
                <a:ea typeface="Source Sans Pro" panose="020B0503030403020204" pitchFamily="34" charset="0"/>
              </a:rPr>
              <a:t>The family buys 50% of their </a:t>
            </a:r>
            <a:r>
              <a:rPr lang="en-US" sz="1400" b="1" dirty="0">
                <a:solidFill>
                  <a:srgbClr val="000000"/>
                </a:solidFill>
                <a:latin typeface="Source Sans Pro" panose="020B0503030403020204" pitchFamily="34" charset="0"/>
                <a:ea typeface="Source Sans Pro" panose="020B0503030403020204" pitchFamily="34" charset="0"/>
              </a:rPr>
              <a:t>food</a:t>
            </a:r>
            <a:r>
              <a:rPr lang="en-US" sz="1400" dirty="0">
                <a:solidFill>
                  <a:srgbClr val="000000"/>
                </a:solidFill>
                <a:latin typeface="Source Sans Pro" panose="020B0503030403020204" pitchFamily="34" charset="0"/>
                <a:ea typeface="Source Sans Pro" panose="020B0503030403020204" pitchFamily="34" charset="0"/>
              </a:rPr>
              <a:t>, which </a:t>
            </a:r>
            <a:r>
              <a:rPr lang="en-US" sz="1400" b="1" dirty="0">
                <a:solidFill>
                  <a:srgbClr val="000000"/>
                </a:solidFill>
                <a:latin typeface="Source Sans Pro" panose="020B0503030403020204" pitchFamily="34" charset="0"/>
                <a:ea typeface="Source Sans Pro" panose="020B0503030403020204" pitchFamily="34" charset="0"/>
              </a:rPr>
              <a:t>costs them about 50% of their income</a:t>
            </a:r>
            <a:r>
              <a:rPr lang="en-US" sz="1400" dirty="0">
                <a:solidFill>
                  <a:srgbClr val="000000"/>
                </a:solidFill>
                <a:latin typeface="Source Sans Pro" panose="020B0503030403020204" pitchFamily="34" charset="0"/>
                <a:ea typeface="Source Sans Pro" panose="020B0503030403020204" pitchFamily="34" charset="0"/>
              </a:rPr>
              <a:t>, and produces the rest themselves. They use electricity and wood for cooking. </a:t>
            </a:r>
            <a:r>
              <a:rPr lang="en-US" sz="1400" b="1" dirty="0">
                <a:solidFill>
                  <a:srgbClr val="000000"/>
                </a:solidFill>
                <a:latin typeface="Source Sans Pro" panose="020B0503030403020204" pitchFamily="34" charset="0"/>
                <a:ea typeface="Source Sans Pro" panose="020B0503030403020204" pitchFamily="34" charset="0"/>
              </a:rPr>
              <a:t>Leo and the children spend 2 hours a week collecting wood</a:t>
            </a:r>
            <a:r>
              <a:rPr lang="en-US" sz="1400" dirty="0">
                <a:solidFill>
                  <a:srgbClr val="000000"/>
                </a:solidFill>
                <a:latin typeface="Source Sans Pro" panose="020B0503030403020204" pitchFamily="34" charset="0"/>
                <a:ea typeface="Source Sans Pro" panose="020B0503030403020204" pitchFamily="34" charset="0"/>
              </a:rPr>
              <a:t>. The </a:t>
            </a:r>
            <a:r>
              <a:rPr lang="en-US" sz="1400" b="1" dirty="0">
                <a:solidFill>
                  <a:srgbClr val="000000"/>
                </a:solidFill>
                <a:latin typeface="Source Sans Pro" panose="020B0503030403020204" pitchFamily="34" charset="0"/>
                <a:ea typeface="Source Sans Pro" panose="020B0503030403020204" pitchFamily="34" charset="0"/>
              </a:rPr>
              <a:t>parents spend 21 hours a week attending to home agricultural activities </a:t>
            </a:r>
            <a:r>
              <a:rPr lang="en-US" sz="1400" dirty="0">
                <a:solidFill>
                  <a:srgbClr val="000000"/>
                </a:solidFill>
                <a:latin typeface="Source Sans Pro" panose="020B0503030403020204" pitchFamily="34" charset="0"/>
                <a:ea typeface="Source Sans Pro" panose="020B0503030403020204" pitchFamily="34" charset="0"/>
              </a:rPr>
              <a:t>and Maria spends an extra 21 hours a week doing housework.</a:t>
            </a:r>
          </a:p>
          <a:p>
            <a:pPr indent="-228600">
              <a:lnSpc>
                <a:spcPct val="110000"/>
              </a:lnSpc>
              <a:spcAft>
                <a:spcPts val="600"/>
              </a:spcAft>
              <a:buFont typeface="Arial" panose="020B0604020202020204" pitchFamily="34" charset="0"/>
              <a:buChar char="•"/>
            </a:pPr>
            <a:r>
              <a:rPr lang="en-US" sz="1400" dirty="0">
                <a:solidFill>
                  <a:srgbClr val="000000"/>
                </a:solidFill>
                <a:latin typeface="Source Sans Pro" panose="020B0503030403020204" pitchFamily="34" charset="0"/>
                <a:ea typeface="Source Sans Pro" panose="020B0503030403020204" pitchFamily="34" charset="0"/>
              </a:rPr>
              <a:t>The </a:t>
            </a:r>
            <a:r>
              <a:rPr lang="en-US" sz="1400" dirty="0" err="1">
                <a:solidFill>
                  <a:srgbClr val="000000"/>
                </a:solidFill>
                <a:latin typeface="Source Sans Pro" panose="020B0503030403020204" pitchFamily="34" charset="0"/>
                <a:ea typeface="Source Sans Pro" panose="020B0503030403020204" pitchFamily="34" charset="0"/>
              </a:rPr>
              <a:t>Gacotera</a:t>
            </a:r>
            <a:r>
              <a:rPr lang="en-US" sz="1400" dirty="0">
                <a:solidFill>
                  <a:srgbClr val="000000"/>
                </a:solidFill>
                <a:latin typeface="Source Sans Pro" panose="020B0503030403020204" pitchFamily="34" charset="0"/>
                <a:ea typeface="Source Sans Pro" panose="020B0503030403020204" pitchFamily="34" charset="0"/>
              </a:rPr>
              <a:t> family saves money and sometimes go on vacation. The furthest they have ever been was Manilla. The next big thing they </a:t>
            </a:r>
            <a:r>
              <a:rPr lang="en-US" sz="1400" b="1" dirty="0">
                <a:solidFill>
                  <a:srgbClr val="000000"/>
                </a:solidFill>
                <a:latin typeface="Source Sans Pro" panose="020B0503030403020204" pitchFamily="34" charset="0"/>
                <a:ea typeface="Source Sans Pro" panose="020B0503030403020204" pitchFamily="34" charset="0"/>
              </a:rPr>
              <a:t>plan to spend money on is constructing a new roof for the house</a:t>
            </a:r>
            <a:r>
              <a:rPr lang="en-US" sz="1400" dirty="0">
                <a:solidFill>
                  <a:srgbClr val="000000"/>
                </a:solidFill>
                <a:latin typeface="Source Sans Pro" panose="020B0503030403020204" pitchFamily="34" charset="0"/>
                <a:ea typeface="Source Sans Pro" panose="020B0503030403020204" pitchFamily="34" charset="0"/>
              </a:rPr>
              <a:t>.</a:t>
            </a:r>
          </a:p>
          <a:p>
            <a:pPr indent="-228600">
              <a:lnSpc>
                <a:spcPct val="110000"/>
              </a:lnSpc>
              <a:spcAft>
                <a:spcPts val="600"/>
              </a:spcAft>
              <a:buFont typeface="Arial" panose="020B0604020202020204" pitchFamily="34" charset="0"/>
              <a:buChar char="•"/>
            </a:pPr>
            <a:r>
              <a:rPr lang="en-US" sz="1400" dirty="0">
                <a:solidFill>
                  <a:srgbClr val="000000"/>
                </a:solidFill>
                <a:latin typeface="Source Sans Pro" panose="020B0503030403020204" pitchFamily="34" charset="0"/>
                <a:ea typeface="Source Sans Pro" panose="020B0503030403020204" pitchFamily="34" charset="0"/>
              </a:rPr>
              <a:t>Two of their </a:t>
            </a:r>
            <a:r>
              <a:rPr lang="en-US" sz="1400" b="1" dirty="0">
                <a:solidFill>
                  <a:srgbClr val="000000"/>
                </a:solidFill>
                <a:latin typeface="Source Sans Pro" panose="020B0503030403020204" pitchFamily="34" charset="0"/>
                <a:ea typeface="Source Sans Pro" panose="020B0503030403020204" pitchFamily="34" charset="0"/>
              </a:rPr>
              <a:t>most beloved things are a motorbike and their pet dog</a:t>
            </a:r>
            <a:r>
              <a:rPr lang="en-US" sz="1400" dirty="0">
                <a:solidFill>
                  <a:srgbClr val="000000"/>
                </a:solidFill>
                <a:latin typeface="Source Sans Pro" panose="020B0503030403020204" pitchFamily="34" charset="0"/>
                <a:ea typeface="Source Sans Pro" panose="020B0503030403020204" pitchFamily="34" charset="0"/>
              </a:rPr>
              <a:t>. Another big dream the family has is that one day they will be able to buy a big house and not worry about leaky roofs.</a:t>
            </a:r>
          </a:p>
        </p:txBody>
      </p:sp>
      <p:grpSp>
        <p:nvGrpSpPr>
          <p:cNvPr id="16" name="Group 15">
            <a:extLst>
              <a:ext uri="{FF2B5EF4-FFF2-40B4-BE49-F238E27FC236}">
                <a16:creationId xmlns:a16="http://schemas.microsoft.com/office/drawing/2014/main" id="{C7BF7D38-C2C5-45DA-809F-B98F43AE9CCB}"/>
              </a:ext>
            </a:extLst>
          </p:cNvPr>
          <p:cNvGrpSpPr/>
          <p:nvPr/>
        </p:nvGrpSpPr>
        <p:grpSpPr>
          <a:xfrm>
            <a:off x="-10658" y="6654881"/>
            <a:ext cx="12253458" cy="255089"/>
            <a:chOff x="-61458" y="6654881"/>
            <a:chExt cx="12253458" cy="255089"/>
          </a:xfrm>
        </p:grpSpPr>
        <p:grpSp>
          <p:nvGrpSpPr>
            <p:cNvPr id="17" name="Group 16">
              <a:extLst>
                <a:ext uri="{FF2B5EF4-FFF2-40B4-BE49-F238E27FC236}">
                  <a16:creationId xmlns:a16="http://schemas.microsoft.com/office/drawing/2014/main" id="{36E8C709-6A21-4649-B558-CFFB56E74817}"/>
                </a:ext>
              </a:extLst>
            </p:cNvPr>
            <p:cNvGrpSpPr/>
            <p:nvPr/>
          </p:nvGrpSpPr>
          <p:grpSpPr>
            <a:xfrm>
              <a:off x="-61458" y="6654881"/>
              <a:ext cx="2817358" cy="255089"/>
              <a:chOff x="80782" y="6460265"/>
              <a:chExt cx="2817358" cy="255089"/>
            </a:xfrm>
          </p:grpSpPr>
          <p:sp>
            <p:nvSpPr>
              <p:cNvPr id="19" name="Прямоугольник 2">
                <a:extLst>
                  <a:ext uri="{FF2B5EF4-FFF2-40B4-BE49-F238E27FC236}">
                    <a16:creationId xmlns:a16="http://schemas.microsoft.com/office/drawing/2014/main" id="{C552BB31-6FDF-47D5-A510-083FF424AE2F}"/>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6E2B076C-3206-4F6E-AFE7-A9D17A6F1E15}"/>
                  </a:ext>
                </a:extLst>
              </p:cNvPr>
              <p:cNvSpPr/>
              <p:nvPr/>
            </p:nvSpPr>
            <p:spPr>
              <a:xfrm>
                <a:off x="283230" y="6484522"/>
                <a:ext cx="261491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8" name="TextBox 8">
              <a:extLst>
                <a:ext uri="{FF2B5EF4-FFF2-40B4-BE49-F238E27FC236}">
                  <a16:creationId xmlns:a16="http://schemas.microsoft.com/office/drawing/2014/main" id="{373B417C-2C0D-4931-B643-0C79CACCF38C}"/>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2"/>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2"/>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2"/>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2"/>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5" name="Picture 24" descr="A picture containing drawing&#10;&#10;Description automatically generated">
            <a:extLst>
              <a:ext uri="{FF2B5EF4-FFF2-40B4-BE49-F238E27FC236}">
                <a16:creationId xmlns:a16="http://schemas.microsoft.com/office/drawing/2014/main" id="{BBFFB363-0678-403E-96B5-D119AD98FF0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144810814"/>
      </p:ext>
    </p:extLst>
  </p:cSld>
  <p:clrMapOvr>
    <a:masterClrMapping/>
  </p:clrMapOvr>
  <p:transition spd="med">
    <p:push/>
  </p:transition>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8" name="Rectangle 17">
            <a:extLst>
              <a:ext uri="{FF2B5EF4-FFF2-40B4-BE49-F238E27FC236}">
                <a16:creationId xmlns:a16="http://schemas.microsoft.com/office/drawing/2014/main" id="{0671A8AE-40A1-4631-A6B8-581AFF06548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a:extLst>
              <a:ext uri="{FF2B5EF4-FFF2-40B4-BE49-F238E27FC236}">
                <a16:creationId xmlns:a16="http://schemas.microsoft.com/office/drawing/2014/main" id="{342A767F-73A1-4842-B9E3-2008CCEDA150}"/>
              </a:ext>
            </a:extLst>
          </p:cNvPr>
          <p:cNvPicPr>
            <a:picLocks noChangeAspect="1"/>
          </p:cNvPicPr>
          <p:nvPr/>
        </p:nvPicPr>
        <p:blipFill rotWithShape="1">
          <a:blip r:embed="rId2"/>
          <a:srcRect l="1103" t="5196" r="24003" b="2"/>
          <a:stretch/>
        </p:blipFill>
        <p:spPr>
          <a:xfrm>
            <a:off x="3523488" y="10"/>
            <a:ext cx="8668512" cy="6857990"/>
          </a:xfrm>
          <a:prstGeom prst="rect">
            <a:avLst/>
          </a:prstGeom>
        </p:spPr>
      </p:pic>
      <p:sp>
        <p:nvSpPr>
          <p:cNvPr id="20" name="Rectangle 19">
            <a:extLst>
              <a:ext uri="{FF2B5EF4-FFF2-40B4-BE49-F238E27FC236}">
                <a16:creationId xmlns:a16="http://schemas.microsoft.com/office/drawing/2014/main" id="{AB58EF07-17C2-48CF-ABB0-EEF1F17CB8F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 y="0"/>
            <a:ext cx="9339206" cy="6858000"/>
          </a:xfrm>
          <a:prstGeom prst="rect">
            <a:avLst/>
          </a:prstGeom>
          <a:gradFill>
            <a:gsLst>
              <a:gs pos="58000">
                <a:schemeClr val="bg1"/>
              </a:gs>
              <a:gs pos="33000">
                <a:schemeClr val="bg1">
                  <a:alpha val="64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itle 10">
            <a:extLst>
              <a:ext uri="{FF2B5EF4-FFF2-40B4-BE49-F238E27FC236}">
                <a16:creationId xmlns:a16="http://schemas.microsoft.com/office/drawing/2014/main" id="{E390688F-FE98-4CC7-9124-C73F085AA62D}"/>
              </a:ext>
            </a:extLst>
          </p:cNvPr>
          <p:cNvSpPr>
            <a:spLocks noGrp="1"/>
          </p:cNvSpPr>
          <p:nvPr>
            <p:ph type="ctrTitle"/>
          </p:nvPr>
        </p:nvSpPr>
        <p:spPr>
          <a:xfrm>
            <a:off x="477981" y="1122363"/>
            <a:ext cx="4023360" cy="3204134"/>
          </a:xfrm>
        </p:spPr>
        <p:txBody>
          <a:bodyPr anchor="b">
            <a:normAutofit/>
          </a:bodyPr>
          <a:lstStyle/>
          <a:p>
            <a:pPr algn="l"/>
            <a:r>
              <a:rPr lang="pt-PT" sz="3000" b="1">
                <a:latin typeface="Source Sans Pro" panose="020B0503030403020204" pitchFamily="34" charset="0"/>
                <a:ea typeface="Source Sans Pro" panose="020B0503030403020204" pitchFamily="34" charset="0"/>
              </a:rPr>
              <a:t>The Hilgenstieler family</a:t>
            </a:r>
            <a:br>
              <a:rPr lang="pt-PT" sz="3000" b="1">
                <a:latin typeface="Source Sans Pro" panose="020B0503030403020204" pitchFamily="34" charset="0"/>
                <a:ea typeface="Source Sans Pro" panose="020B0503030403020204" pitchFamily="34" charset="0"/>
              </a:rPr>
            </a:br>
            <a:br>
              <a:rPr lang="pt-PT" sz="3000">
                <a:latin typeface="Source Sans Pro" panose="020B0503030403020204" pitchFamily="34" charset="0"/>
                <a:ea typeface="Source Sans Pro" panose="020B0503030403020204" pitchFamily="34" charset="0"/>
              </a:rPr>
            </a:br>
            <a:r>
              <a:rPr lang="pt-PT" sz="3000">
                <a:latin typeface="Source Sans Pro" panose="020B0503030403020204" pitchFamily="34" charset="0"/>
                <a:ea typeface="Source Sans Pro" panose="020B0503030403020204" pitchFamily="34" charset="0"/>
              </a:rPr>
              <a:t>Brazil’s 2018 monthly average GDP per capita in PPP:</a:t>
            </a:r>
            <a:br>
              <a:rPr lang="pt-PT" sz="3000">
                <a:latin typeface="Source Sans Pro" panose="020B0503030403020204" pitchFamily="34" charset="0"/>
                <a:ea typeface="Source Sans Pro" panose="020B0503030403020204" pitchFamily="34" charset="0"/>
              </a:rPr>
            </a:br>
            <a:r>
              <a:rPr lang="pt-PT" sz="3000">
                <a:latin typeface="Source Sans Pro" panose="020B0503030403020204" pitchFamily="34" charset="0"/>
                <a:ea typeface="Source Sans Pro" panose="020B0503030403020204" pitchFamily="34" charset="0"/>
              </a:rPr>
              <a:t>$1190</a:t>
            </a:r>
          </a:p>
        </p:txBody>
      </p:sp>
      <p:sp>
        <p:nvSpPr>
          <p:cNvPr id="12" name="Subtitle 11">
            <a:extLst>
              <a:ext uri="{FF2B5EF4-FFF2-40B4-BE49-F238E27FC236}">
                <a16:creationId xmlns:a16="http://schemas.microsoft.com/office/drawing/2014/main" id="{DA138244-F1C9-4B5A-8AB6-41E980CF72F2}"/>
              </a:ext>
            </a:extLst>
          </p:cNvPr>
          <p:cNvSpPr>
            <a:spLocks noGrp="1"/>
          </p:cNvSpPr>
          <p:nvPr>
            <p:ph type="subTitle" idx="1"/>
          </p:nvPr>
        </p:nvSpPr>
        <p:spPr>
          <a:xfrm>
            <a:off x="435310" y="4785631"/>
            <a:ext cx="4023359" cy="1208141"/>
          </a:xfrm>
        </p:spPr>
        <p:txBody>
          <a:bodyPr>
            <a:noAutofit/>
          </a:bodyPr>
          <a:lstStyle/>
          <a:p>
            <a:pPr algn="l"/>
            <a:r>
              <a:rPr lang="pt-PT" sz="1400" dirty="0" err="1">
                <a:latin typeface="Source Sans Pro" panose="020B0503030403020204" pitchFamily="34" charset="0"/>
                <a:ea typeface="Source Sans Pro" panose="020B0503030403020204" pitchFamily="34" charset="0"/>
              </a:rPr>
              <a:t>The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Hilgenstieler</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family</a:t>
            </a:r>
            <a:r>
              <a:rPr lang="pt-PT" sz="1400" dirty="0">
                <a:latin typeface="Source Sans Pro" panose="020B0503030403020204" pitchFamily="34" charset="0"/>
                <a:ea typeface="Source Sans Pro" panose="020B0503030403020204" pitchFamily="34" charset="0"/>
              </a:rPr>
              <a:t> lives in Santa Catarina, a Southern </a:t>
            </a:r>
            <a:r>
              <a:rPr lang="pt-PT" sz="1400" dirty="0" err="1">
                <a:latin typeface="Source Sans Pro" panose="020B0503030403020204" pitchFamily="34" charset="0"/>
                <a:ea typeface="Source Sans Pro" panose="020B0503030403020204" pitchFamily="34" charset="0"/>
              </a:rPr>
              <a:t>state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of</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Brazil</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Schelina</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is</a:t>
            </a:r>
            <a:r>
              <a:rPr lang="pt-PT" sz="1400" dirty="0">
                <a:latin typeface="Source Sans Pro" panose="020B0503030403020204" pitchFamily="34" charset="0"/>
                <a:ea typeface="Source Sans Pro" panose="020B0503030403020204" pitchFamily="34" charset="0"/>
              </a:rPr>
              <a:t> 37 </a:t>
            </a:r>
            <a:r>
              <a:rPr lang="pt-PT" sz="1400" dirty="0" err="1">
                <a:latin typeface="Source Sans Pro" panose="020B0503030403020204" pitchFamily="34" charset="0"/>
                <a:ea typeface="Source Sans Pro" panose="020B0503030403020204" pitchFamily="34" charset="0"/>
              </a:rPr>
              <a:t>years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and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she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works</a:t>
            </a:r>
            <a:r>
              <a:rPr lang="pt-PT" sz="1400" dirty="0">
                <a:latin typeface="Source Sans Pro" panose="020B0503030403020204" pitchFamily="34" charset="0"/>
                <a:ea typeface="Source Sans Pro" panose="020B0503030403020204" pitchFamily="34" charset="0"/>
              </a:rPr>
              <a:t> in sales. </a:t>
            </a:r>
          </a:p>
          <a:p>
            <a:pPr algn="l"/>
            <a:r>
              <a:rPr lang="pt-PT" sz="1400" dirty="0" err="1">
                <a:latin typeface="Source Sans Pro" panose="020B0503030403020204" pitchFamily="34" charset="0"/>
                <a:ea typeface="Source Sans Pro" panose="020B0503030403020204" pitchFamily="34" charset="0"/>
              </a:rPr>
              <a:t>Her</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husband</a:t>
            </a:r>
            <a:r>
              <a:rPr lang="pt-PT" sz="1400" dirty="0">
                <a:latin typeface="Source Sans Pro" panose="020B0503030403020204" pitchFamily="34" charset="0"/>
                <a:ea typeface="Source Sans Pro" panose="020B0503030403020204" pitchFamily="34" charset="0"/>
              </a:rPr>
              <a:t> Vitor </a:t>
            </a:r>
            <a:r>
              <a:rPr lang="pt-PT" sz="1400" dirty="0" err="1">
                <a:latin typeface="Source Sans Pro" panose="020B0503030403020204" pitchFamily="34" charset="0"/>
                <a:ea typeface="Source Sans Pro" panose="020B0503030403020204" pitchFamily="34" charset="0"/>
              </a:rPr>
              <a:t>is</a:t>
            </a:r>
            <a:r>
              <a:rPr lang="pt-PT" sz="1400" dirty="0">
                <a:latin typeface="Source Sans Pro" panose="020B0503030403020204" pitchFamily="34" charset="0"/>
                <a:ea typeface="Source Sans Pro" panose="020B0503030403020204" pitchFamily="34" charset="0"/>
              </a:rPr>
              <a:t> 28 </a:t>
            </a:r>
            <a:r>
              <a:rPr lang="pt-PT" sz="1400" dirty="0" err="1">
                <a:latin typeface="Source Sans Pro" panose="020B0503030403020204" pitchFamily="34" charset="0"/>
                <a:ea typeface="Source Sans Pro" panose="020B0503030403020204" pitchFamily="34" charset="0"/>
              </a:rPr>
              <a:t>years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and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he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is</a:t>
            </a:r>
            <a:r>
              <a:rPr lang="pt-PT" sz="1400" dirty="0">
                <a:latin typeface="Source Sans Pro" panose="020B0503030403020204" pitchFamily="34" charset="0"/>
                <a:ea typeface="Source Sans Pro" panose="020B0503030403020204" pitchFamily="34" charset="0"/>
              </a:rPr>
              <a:t> a </a:t>
            </a:r>
            <a:r>
              <a:rPr lang="pt-PT" sz="1400" dirty="0" err="1">
                <a:latin typeface="Source Sans Pro" panose="020B0503030403020204" pitchFamily="34" charset="0"/>
                <a:ea typeface="Source Sans Pro" panose="020B0503030403020204" pitchFamily="34" charset="0"/>
              </a:rPr>
              <a:t>mechanic</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They</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have</a:t>
            </a:r>
            <a:r>
              <a:rPr lang="pt-PT" sz="1400" dirty="0">
                <a:latin typeface="Source Sans Pro" panose="020B0503030403020204" pitchFamily="34" charset="0"/>
                <a:ea typeface="Source Sans Pro" panose="020B0503030403020204" pitchFamily="34" charset="0"/>
              </a:rPr>
              <a:t> a 4-year-old </a:t>
            </a:r>
            <a:r>
              <a:rPr lang="pt-PT" sz="1400" dirty="0" err="1">
                <a:latin typeface="Source Sans Pro" panose="020B0503030403020204" pitchFamily="34" charset="0"/>
                <a:ea typeface="Source Sans Pro" panose="020B0503030403020204" pitchFamily="34" charset="0"/>
              </a:rPr>
              <a:t>daugther</a:t>
            </a:r>
            <a:r>
              <a:rPr lang="pt-PT" sz="1400" dirty="0">
                <a:latin typeface="Source Sans Pro" panose="020B0503030403020204" pitchFamily="34" charset="0"/>
                <a:ea typeface="Source Sans Pro" panose="020B0503030403020204" pitchFamily="34" charset="0"/>
              </a:rPr>
              <a:t>, Helena, </a:t>
            </a:r>
            <a:r>
              <a:rPr lang="pt-PT" sz="1400" dirty="0" err="1">
                <a:latin typeface="Source Sans Pro" panose="020B0503030403020204" pitchFamily="34" charset="0"/>
                <a:ea typeface="Source Sans Pro" panose="020B0503030403020204" pitchFamily="34" charset="0"/>
              </a:rPr>
              <a:t>and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she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is</a:t>
            </a:r>
            <a:r>
              <a:rPr lang="pt-PT" sz="1400" dirty="0">
                <a:latin typeface="Source Sans Pro" panose="020B0503030403020204" pitchFamily="34" charset="0"/>
                <a:ea typeface="Source Sans Pro" panose="020B0503030403020204" pitchFamily="34" charset="0"/>
              </a:rPr>
              <a:t> a </a:t>
            </a:r>
            <a:r>
              <a:rPr lang="pt-PT" sz="1400" dirty="0" err="1">
                <a:latin typeface="Source Sans Pro" panose="020B0503030403020204" pitchFamily="34" charset="0"/>
                <a:ea typeface="Source Sans Pro" panose="020B0503030403020204" pitchFamily="34" charset="0"/>
              </a:rPr>
              <a:t>student</a:t>
            </a:r>
            <a:r>
              <a:rPr lang="pt-PT" sz="1400" dirty="0">
                <a:latin typeface="Source Sans Pro" panose="020B0503030403020204" pitchFamily="34" charset="0"/>
                <a:ea typeface="Source Sans Pro" panose="020B0503030403020204" pitchFamily="34" charset="0"/>
              </a:rPr>
              <a:t>. </a:t>
            </a:r>
          </a:p>
          <a:p>
            <a:pPr algn="l"/>
            <a:r>
              <a:rPr lang="pt-PT" sz="1400" dirty="0">
                <a:latin typeface="Source Sans Pro" panose="020B0503030403020204" pitchFamily="34" charset="0"/>
                <a:ea typeface="Source Sans Pro" panose="020B0503030403020204" pitchFamily="34" charset="0"/>
              </a:rPr>
              <a:t>Both, Vitor </a:t>
            </a:r>
            <a:r>
              <a:rPr lang="pt-PT" sz="1400" dirty="0" err="1">
                <a:latin typeface="Source Sans Pro" panose="020B0503030403020204" pitchFamily="34" charset="0"/>
                <a:ea typeface="Source Sans Pro" panose="020B0503030403020204" pitchFamily="34" charset="0"/>
              </a:rPr>
              <a:t>and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Schelina</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collectively</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spend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around</a:t>
            </a:r>
            <a:r>
              <a:rPr lang="pt-PT" sz="1400" dirty="0">
                <a:latin typeface="Source Sans Pro" panose="020B0503030403020204" pitchFamily="34" charset="0"/>
                <a:ea typeface="Source Sans Pro" panose="020B0503030403020204" pitchFamily="34" charset="0"/>
              </a:rPr>
              <a:t> 88 </a:t>
            </a:r>
            <a:r>
              <a:rPr lang="pt-PT" sz="1400" dirty="0" err="1">
                <a:latin typeface="Source Sans Pro" panose="020B0503030403020204" pitchFamily="34" charset="0"/>
                <a:ea typeface="Source Sans Pro" panose="020B0503030403020204" pitchFamily="34" charset="0"/>
              </a:rPr>
              <a:t>hours</a:t>
            </a:r>
            <a:r>
              <a:rPr lang="pt-PT" sz="1400" dirty="0">
                <a:latin typeface="Source Sans Pro" panose="020B0503030403020204" pitchFamily="34" charset="0"/>
                <a:ea typeface="Source Sans Pro" panose="020B0503030403020204" pitchFamily="34" charset="0"/>
              </a:rPr>
              <a:t> per </a:t>
            </a:r>
            <a:r>
              <a:rPr lang="pt-PT" sz="1400" dirty="0" err="1">
                <a:latin typeface="Source Sans Pro" panose="020B0503030403020204" pitchFamily="34" charset="0"/>
                <a:ea typeface="Source Sans Pro" panose="020B0503030403020204" pitchFamily="34" charset="0"/>
              </a:rPr>
              <a:t>week</a:t>
            </a:r>
            <a:r>
              <a:rPr lang="pt-PT" sz="1400" dirty="0">
                <a:latin typeface="Source Sans Pro" panose="020B0503030403020204" pitchFamily="34" charset="0"/>
                <a:ea typeface="Source Sans Pro" panose="020B0503030403020204" pitchFamily="34" charset="0"/>
              </a:rPr>
              <a:t> at </a:t>
            </a:r>
            <a:r>
              <a:rPr lang="pt-PT" sz="1400" dirty="0" err="1">
                <a:latin typeface="Source Sans Pro" panose="020B0503030403020204" pitchFamily="34" charset="0"/>
                <a:ea typeface="Source Sans Pro" panose="020B0503030403020204" pitchFamily="34" charset="0"/>
              </a:rPr>
              <a:t>work</a:t>
            </a:r>
            <a:r>
              <a:rPr lang="pt-PT" sz="1400" dirty="0">
                <a:latin typeface="Source Sans Pro" panose="020B0503030403020204" pitchFamily="34" charset="0"/>
                <a:ea typeface="Source Sans Pro" panose="020B0503030403020204" pitchFamily="34" charset="0"/>
              </a:rPr>
              <a:t>. </a:t>
            </a:r>
          </a:p>
        </p:txBody>
      </p:sp>
      <p:sp>
        <p:nvSpPr>
          <p:cNvPr id="22" name="Rectangle 21">
            <a:extLst>
              <a:ext uri="{FF2B5EF4-FFF2-40B4-BE49-F238E27FC236}">
                <a16:creationId xmlns:a16="http://schemas.microsoft.com/office/drawing/2014/main" id="{AF2F604E-43BE-4DC3-B983-E071523364F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759921" y="346791"/>
            <a:ext cx="146304" cy="7040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4" name="Rectangle 23">
            <a:extLst>
              <a:ext uri="{FF2B5EF4-FFF2-40B4-BE49-F238E27FC236}">
                <a16:creationId xmlns:a16="http://schemas.microsoft.com/office/drawing/2014/main" id="{08C9B587-E65E-4B52-B37C-ABEBB6E8792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81029" y="4546920"/>
            <a:ext cx="3977640" cy="18288"/>
          </a:xfrm>
          <a:prstGeom prst="rect">
            <a:avLst/>
          </a:prstGeom>
          <a:solidFill>
            <a:schemeClr val="tx1"/>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4431C5FA-656C-4868-A31F-8C16970F28DA}"/>
              </a:ext>
            </a:extLst>
          </p:cNvPr>
          <p:cNvGrpSpPr/>
          <p:nvPr/>
        </p:nvGrpSpPr>
        <p:grpSpPr>
          <a:xfrm>
            <a:off x="-65160" y="6654881"/>
            <a:ext cx="12307960" cy="255089"/>
            <a:chOff x="-115960" y="6654881"/>
            <a:chExt cx="12307960" cy="255089"/>
          </a:xfrm>
        </p:grpSpPr>
        <p:grpSp>
          <p:nvGrpSpPr>
            <p:cNvPr id="23" name="Group 22">
              <a:extLst>
                <a:ext uri="{FF2B5EF4-FFF2-40B4-BE49-F238E27FC236}">
                  <a16:creationId xmlns:a16="http://schemas.microsoft.com/office/drawing/2014/main" id="{596030E4-8B95-4C48-8392-1B7C21B19488}"/>
                </a:ext>
              </a:extLst>
            </p:cNvPr>
            <p:cNvGrpSpPr/>
            <p:nvPr/>
          </p:nvGrpSpPr>
          <p:grpSpPr>
            <a:xfrm>
              <a:off x="-115960" y="6654881"/>
              <a:ext cx="3164109" cy="255089"/>
              <a:chOff x="26280" y="6460265"/>
              <a:chExt cx="3164109" cy="255089"/>
            </a:xfrm>
          </p:grpSpPr>
          <p:sp>
            <p:nvSpPr>
              <p:cNvPr id="28" name="Прямоугольник 2">
                <a:extLst>
                  <a:ext uri="{FF2B5EF4-FFF2-40B4-BE49-F238E27FC236}">
                    <a16:creationId xmlns:a16="http://schemas.microsoft.com/office/drawing/2014/main" id="{2C296A76-F16F-469F-93F4-DD4C0F5050F7}"/>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9" name="Прямоугольник 2">
                <a:extLst>
                  <a:ext uri="{FF2B5EF4-FFF2-40B4-BE49-F238E27FC236}">
                    <a16:creationId xmlns:a16="http://schemas.microsoft.com/office/drawing/2014/main" id="{41FFBEC8-7369-4543-B496-70D0BEE2B206}"/>
                  </a:ext>
                </a:extLst>
              </p:cNvPr>
              <p:cNvSpPr/>
              <p:nvPr/>
            </p:nvSpPr>
            <p:spPr>
              <a:xfrm>
                <a:off x="283230" y="6484522"/>
                <a:ext cx="290715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5" name="TextBox 8">
              <a:extLst>
                <a:ext uri="{FF2B5EF4-FFF2-40B4-BE49-F238E27FC236}">
                  <a16:creationId xmlns:a16="http://schemas.microsoft.com/office/drawing/2014/main" id="{9E031AC4-9CE9-48CE-BD11-F3313B7384F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9" name="Picture 18" descr="A picture containing drawing&#10;&#10;Description automatically generated">
            <a:extLst>
              <a:ext uri="{FF2B5EF4-FFF2-40B4-BE49-F238E27FC236}">
                <a16:creationId xmlns:a16="http://schemas.microsoft.com/office/drawing/2014/main" id="{FE0DFFDC-D9EE-49F2-AAEA-50E1D3187B3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3773" y="93932"/>
            <a:ext cx="747106" cy="226396"/>
          </a:xfrm>
          <a:prstGeom prst="rect">
            <a:avLst/>
          </a:prstGeom>
        </p:spPr>
      </p:pic>
    </p:spTree>
    <p:extLst>
      <p:ext uri="{BB962C8B-B14F-4D97-AF65-F5344CB8AC3E}">
        <p14:creationId xmlns:p14="http://schemas.microsoft.com/office/powerpoint/2010/main" val="1532061122"/>
      </p:ext>
    </p:extLst>
  </p:cSld>
  <p:clrMapOvr>
    <a:overrideClrMapping bg1="dk1" tx1="lt1" bg2="dk2" tx2="lt2" accent1="accent1" accent2="accent2" accent3="accent3" accent4="accent4" accent5="accent5" accent6="accent6" hlink="hlink" folHlink="folHlink"/>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BA9CA324-8691-49F9-9DDD-3DB83625D7D3}"/>
              </a:ext>
            </a:extLst>
          </p:cNvPr>
          <p:cNvPicPr>
            <a:picLocks noChangeAspect="1"/>
          </p:cNvPicPr>
          <p:nvPr/>
        </p:nvPicPr>
        <p:blipFill rotWithShape="1">
          <a:blip r:embed="rId2">
            <a:alphaModFix/>
          </a:blip>
          <a:srcRect l="2368" r="35132"/>
          <a:stretch/>
        </p:blipFill>
        <p:spPr>
          <a:xfrm>
            <a:off x="5491133" y="286529"/>
            <a:ext cx="2275744" cy="2275744"/>
          </a:xfrm>
          <a:custGeom>
            <a:avLst/>
            <a:gdLst>
              <a:gd name="connsiteX0" fmla="*/ 3028805 w 6057610"/>
              <a:gd name="connsiteY0" fmla="*/ 0 h 6057610"/>
              <a:gd name="connsiteX1" fmla="*/ 6057610 w 6057610"/>
              <a:gd name="connsiteY1" fmla="*/ 3028805 h 6057610"/>
              <a:gd name="connsiteX2" fmla="*/ 3028805 w 6057610"/>
              <a:gd name="connsiteY2" fmla="*/ 6057610 h 6057610"/>
              <a:gd name="connsiteX3" fmla="*/ 0 w 6057610"/>
              <a:gd name="connsiteY3" fmla="*/ 3028805 h 6057610"/>
              <a:gd name="connsiteX4" fmla="*/ 3028805 w 6057610"/>
              <a:gd name="connsiteY4" fmla="*/ 0 h 6057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610" h="6057610">
                <a:moveTo>
                  <a:pt x="3028805" y="0"/>
                </a:moveTo>
                <a:cubicBezTo>
                  <a:pt x="4701568" y="0"/>
                  <a:pt x="6057610" y="1356042"/>
                  <a:pt x="6057610" y="3028805"/>
                </a:cubicBezTo>
                <a:cubicBezTo>
                  <a:pt x="6057610" y="4701568"/>
                  <a:pt x="4701568" y="6057610"/>
                  <a:pt x="3028805" y="6057610"/>
                </a:cubicBezTo>
                <a:cubicBezTo>
                  <a:pt x="1356042" y="6057610"/>
                  <a:pt x="0" y="4701568"/>
                  <a:pt x="0" y="3028805"/>
                </a:cubicBezTo>
                <a:cubicBezTo>
                  <a:pt x="0" y="1356042"/>
                  <a:pt x="1356042" y="0"/>
                  <a:pt x="3028805" y="0"/>
                </a:cubicBezTo>
                <a:close/>
              </a:path>
            </a:pathLst>
          </a:custGeom>
          <a:effectLst>
            <a:softEdge rad="0"/>
          </a:effectLst>
        </p:spPr>
      </p:pic>
      <p:pic>
        <p:nvPicPr>
          <p:cNvPr id="8" name="Picture 7">
            <a:extLst>
              <a:ext uri="{FF2B5EF4-FFF2-40B4-BE49-F238E27FC236}">
                <a16:creationId xmlns:a16="http://schemas.microsoft.com/office/drawing/2014/main" id="{CFEF56AF-F117-40E7-8882-4CA704C266F4}"/>
              </a:ext>
            </a:extLst>
          </p:cNvPr>
          <p:cNvPicPr>
            <a:picLocks noChangeAspect="1"/>
          </p:cNvPicPr>
          <p:nvPr/>
        </p:nvPicPr>
        <p:blipFill rotWithShape="1">
          <a:blip r:embed="rId3">
            <a:alphaModFix/>
          </a:blip>
          <a:srcRect l="30931" r="6571" b="3"/>
          <a:stretch/>
        </p:blipFill>
        <p:spPr>
          <a:xfrm>
            <a:off x="5734231" y="2527224"/>
            <a:ext cx="3316388" cy="3316386"/>
          </a:xfrm>
          <a:custGeom>
            <a:avLst/>
            <a:gdLst>
              <a:gd name="connsiteX0" fmla="*/ 3028805 w 6057610"/>
              <a:gd name="connsiteY0" fmla="*/ 0 h 6057610"/>
              <a:gd name="connsiteX1" fmla="*/ 6057610 w 6057610"/>
              <a:gd name="connsiteY1" fmla="*/ 3028805 h 6057610"/>
              <a:gd name="connsiteX2" fmla="*/ 3028805 w 6057610"/>
              <a:gd name="connsiteY2" fmla="*/ 6057610 h 6057610"/>
              <a:gd name="connsiteX3" fmla="*/ 0 w 6057610"/>
              <a:gd name="connsiteY3" fmla="*/ 3028805 h 6057610"/>
              <a:gd name="connsiteX4" fmla="*/ 3028805 w 6057610"/>
              <a:gd name="connsiteY4" fmla="*/ 0 h 6057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610" h="6057610">
                <a:moveTo>
                  <a:pt x="3028805" y="0"/>
                </a:moveTo>
                <a:cubicBezTo>
                  <a:pt x="4701568" y="0"/>
                  <a:pt x="6057610" y="1356042"/>
                  <a:pt x="6057610" y="3028805"/>
                </a:cubicBezTo>
                <a:cubicBezTo>
                  <a:pt x="6057610" y="4701568"/>
                  <a:pt x="4701568" y="6057610"/>
                  <a:pt x="3028805" y="6057610"/>
                </a:cubicBezTo>
                <a:cubicBezTo>
                  <a:pt x="1356042" y="6057610"/>
                  <a:pt x="0" y="4701568"/>
                  <a:pt x="0" y="3028805"/>
                </a:cubicBezTo>
                <a:cubicBezTo>
                  <a:pt x="0" y="1356042"/>
                  <a:pt x="1356042" y="0"/>
                  <a:pt x="3028805" y="0"/>
                </a:cubicBezTo>
                <a:close/>
              </a:path>
            </a:pathLst>
          </a:custGeom>
          <a:effectLst>
            <a:softEdge rad="0"/>
          </a:effectLst>
        </p:spPr>
      </p:pic>
      <p:pic>
        <p:nvPicPr>
          <p:cNvPr id="6" name="Picture 5">
            <a:extLst>
              <a:ext uri="{FF2B5EF4-FFF2-40B4-BE49-F238E27FC236}">
                <a16:creationId xmlns:a16="http://schemas.microsoft.com/office/drawing/2014/main" id="{B2925D25-33D5-48A5-8C2B-27F6B257115C}"/>
              </a:ext>
            </a:extLst>
          </p:cNvPr>
          <p:cNvPicPr>
            <a:picLocks noChangeAspect="1"/>
          </p:cNvPicPr>
          <p:nvPr/>
        </p:nvPicPr>
        <p:blipFill rotWithShape="1">
          <a:blip r:embed="rId4">
            <a:alphaModFix/>
          </a:blip>
          <a:srcRect l="26800" r="11"/>
          <a:stretch/>
        </p:blipFill>
        <p:spPr>
          <a:xfrm>
            <a:off x="7786846" y="1"/>
            <a:ext cx="4405154" cy="3776782"/>
          </a:xfrm>
          <a:custGeom>
            <a:avLst/>
            <a:gdLst>
              <a:gd name="connsiteX0" fmla="*/ 279221 w 4405154"/>
              <a:gd name="connsiteY0" fmla="*/ 0 h 3776782"/>
              <a:gd name="connsiteX1" fmla="*/ 4405154 w 4405154"/>
              <a:gd name="connsiteY1" fmla="*/ 0 h 3776782"/>
              <a:gd name="connsiteX2" fmla="*/ 4405154 w 4405154"/>
              <a:gd name="connsiteY2" fmla="*/ 3055054 h 3776782"/>
              <a:gd name="connsiteX3" fmla="*/ 4266200 w 4405154"/>
              <a:gd name="connsiteY3" fmla="*/ 3181344 h 3776782"/>
              <a:gd name="connsiteX4" fmla="*/ 2607554 w 4405154"/>
              <a:gd name="connsiteY4" fmla="*/ 3776782 h 3776782"/>
              <a:gd name="connsiteX5" fmla="*/ 0 w 4405154"/>
              <a:gd name="connsiteY5" fmla="*/ 1169228 h 3776782"/>
              <a:gd name="connsiteX6" fmla="*/ 204915 w 4405154"/>
              <a:gd name="connsiteY6" fmla="*/ 154250 h 3776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05154" h="3776782">
                <a:moveTo>
                  <a:pt x="279221" y="0"/>
                </a:moveTo>
                <a:lnTo>
                  <a:pt x="4405154" y="0"/>
                </a:lnTo>
                <a:lnTo>
                  <a:pt x="4405154" y="3055054"/>
                </a:lnTo>
                <a:lnTo>
                  <a:pt x="4266200" y="3181344"/>
                </a:lnTo>
                <a:cubicBezTo>
                  <a:pt x="3815461" y="3553326"/>
                  <a:pt x="3237603" y="3776782"/>
                  <a:pt x="2607554" y="3776782"/>
                </a:cubicBezTo>
                <a:cubicBezTo>
                  <a:pt x="1167442" y="3776782"/>
                  <a:pt x="0" y="2609341"/>
                  <a:pt x="0" y="1169228"/>
                </a:cubicBezTo>
                <a:cubicBezTo>
                  <a:pt x="0" y="809200"/>
                  <a:pt x="72965" y="466214"/>
                  <a:pt x="204915" y="154250"/>
                </a:cubicBezTo>
                <a:close/>
              </a:path>
            </a:pathLst>
          </a:custGeom>
          <a:effectLst>
            <a:softEdge rad="0"/>
          </a:effectLst>
        </p:spPr>
      </p:pic>
      <p:pic>
        <p:nvPicPr>
          <p:cNvPr id="5" name="Picture 4">
            <a:extLst>
              <a:ext uri="{FF2B5EF4-FFF2-40B4-BE49-F238E27FC236}">
                <a16:creationId xmlns:a16="http://schemas.microsoft.com/office/drawing/2014/main" id="{B1DFED8D-CCE4-464C-A6E2-69AEE50ED09D}"/>
              </a:ext>
            </a:extLst>
          </p:cNvPr>
          <p:cNvPicPr>
            <a:picLocks noChangeAspect="1"/>
          </p:cNvPicPr>
          <p:nvPr/>
        </p:nvPicPr>
        <p:blipFill rotWithShape="1">
          <a:blip r:embed="rId5">
            <a:alphaModFix/>
          </a:blip>
          <a:srcRect l="24755" r="2084" b="2"/>
          <a:stretch/>
        </p:blipFill>
        <p:spPr>
          <a:xfrm>
            <a:off x="8738478" y="3917271"/>
            <a:ext cx="3453522" cy="2950205"/>
          </a:xfrm>
          <a:custGeom>
            <a:avLst/>
            <a:gdLst>
              <a:gd name="connsiteX0" fmla="*/ 1901420 w 3453522"/>
              <a:gd name="connsiteY0" fmla="*/ 0 h 2950205"/>
              <a:gd name="connsiteX1" fmla="*/ 3368648 w 3453522"/>
              <a:gd name="connsiteY1" fmla="*/ 691940 h 2950205"/>
              <a:gd name="connsiteX2" fmla="*/ 3453522 w 3453522"/>
              <a:gd name="connsiteY2" fmla="*/ 805440 h 2950205"/>
              <a:gd name="connsiteX3" fmla="*/ 3453522 w 3453522"/>
              <a:gd name="connsiteY3" fmla="*/ 2950205 h 2950205"/>
              <a:gd name="connsiteX4" fmla="*/ 316036 w 3453522"/>
              <a:gd name="connsiteY4" fmla="*/ 2950205 h 2950205"/>
              <a:gd name="connsiteX5" fmla="*/ 229491 w 3453522"/>
              <a:gd name="connsiteY5" fmla="*/ 2807749 h 2950205"/>
              <a:gd name="connsiteX6" fmla="*/ 0 w 3453522"/>
              <a:gd name="connsiteY6" fmla="*/ 1901419 h 2950205"/>
              <a:gd name="connsiteX7" fmla="*/ 1901420 w 3453522"/>
              <a:gd name="connsiteY7" fmla="*/ 0 h 2950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53522" h="2950205">
                <a:moveTo>
                  <a:pt x="1901420" y="0"/>
                </a:moveTo>
                <a:cubicBezTo>
                  <a:pt x="2492116" y="0"/>
                  <a:pt x="3019900" y="269355"/>
                  <a:pt x="3368648" y="691940"/>
                </a:cubicBezTo>
                <a:lnTo>
                  <a:pt x="3453522" y="805440"/>
                </a:lnTo>
                <a:lnTo>
                  <a:pt x="3453522" y="2950205"/>
                </a:lnTo>
                <a:lnTo>
                  <a:pt x="316036" y="2950205"/>
                </a:lnTo>
                <a:lnTo>
                  <a:pt x="229491" y="2807749"/>
                </a:lnTo>
                <a:cubicBezTo>
                  <a:pt x="83134" y="2538330"/>
                  <a:pt x="0" y="2229583"/>
                  <a:pt x="0" y="1901419"/>
                </a:cubicBezTo>
                <a:cubicBezTo>
                  <a:pt x="0" y="851294"/>
                  <a:pt x="851295" y="0"/>
                  <a:pt x="1901420" y="0"/>
                </a:cubicBezTo>
                <a:close/>
              </a:path>
            </a:pathLst>
          </a:custGeom>
          <a:effectLst>
            <a:softEdge rad="0"/>
          </a:effectLst>
        </p:spPr>
      </p:pic>
      <p:sp>
        <p:nvSpPr>
          <p:cNvPr id="10" name="TextBox 9">
            <a:extLst>
              <a:ext uri="{FF2B5EF4-FFF2-40B4-BE49-F238E27FC236}">
                <a16:creationId xmlns:a16="http://schemas.microsoft.com/office/drawing/2014/main" id="{011A22AB-6A52-4C17-BB85-3B2339B1DCBC}"/>
              </a:ext>
            </a:extLst>
          </p:cNvPr>
          <p:cNvSpPr txBox="1"/>
          <p:nvPr/>
        </p:nvSpPr>
        <p:spPr>
          <a:xfrm>
            <a:off x="811845" y="802955"/>
            <a:ext cx="4279127" cy="1454051"/>
          </a:xfrm>
          <a:prstGeom prst="rect">
            <a:avLst/>
          </a:prstGeom>
        </p:spPr>
        <p:txBody>
          <a:bodyPr vert="horz" lIns="91440" tIns="45720" rIns="91440" bIns="45720" rtlCol="0" anchor="ctr">
            <a:normAutofit lnSpcReduction="10000"/>
          </a:bodyPr>
          <a:lstStyle/>
          <a:p>
            <a:pPr>
              <a:lnSpc>
                <a:spcPct val="80000"/>
              </a:lnSpc>
              <a:spcBef>
                <a:spcPct val="0"/>
              </a:spcBef>
              <a:spcAft>
                <a:spcPts val="600"/>
              </a:spcAft>
            </a:pPr>
            <a:r>
              <a:rPr lang="en-US" kern="1200" dirty="0">
                <a:solidFill>
                  <a:srgbClr val="000000"/>
                </a:solidFill>
                <a:latin typeface="Source Sans Pro" panose="020B0503030403020204" pitchFamily="34" charset="0"/>
                <a:ea typeface="Source Sans Pro" panose="020B0503030403020204" pitchFamily="34" charset="0"/>
                <a:cs typeface="+mj-cs"/>
              </a:rPr>
              <a:t>The family owns and lives in a </a:t>
            </a:r>
            <a:r>
              <a:rPr lang="en-US" b="1" kern="1200" dirty="0">
                <a:solidFill>
                  <a:srgbClr val="000000"/>
                </a:solidFill>
                <a:latin typeface="Source Sans Pro" panose="020B0503030403020204" pitchFamily="34" charset="0"/>
                <a:ea typeface="Source Sans Pro" panose="020B0503030403020204" pitchFamily="34" charset="0"/>
                <a:cs typeface="+mj-cs"/>
              </a:rPr>
              <a:t>3-bedroom house</a:t>
            </a:r>
            <a:r>
              <a:rPr lang="en-US" kern="1200" dirty="0">
                <a:solidFill>
                  <a:srgbClr val="000000"/>
                </a:solidFill>
                <a:latin typeface="Source Sans Pro" panose="020B0503030403020204" pitchFamily="34" charset="0"/>
                <a:ea typeface="Source Sans Pro" panose="020B0503030403020204" pitchFamily="34" charset="0"/>
                <a:cs typeface="+mj-cs"/>
              </a:rPr>
              <a:t>. They have been living in the house for 1 year and like its spacious accommodations and location; which is in an area they grew up. It has </a:t>
            </a:r>
            <a:r>
              <a:rPr lang="en-US" b="1" kern="1200" dirty="0">
                <a:solidFill>
                  <a:srgbClr val="000000"/>
                </a:solidFill>
                <a:latin typeface="Source Sans Pro" panose="020B0503030403020204" pitchFamily="34" charset="0"/>
                <a:ea typeface="Source Sans Pro" panose="020B0503030403020204" pitchFamily="34" charset="0"/>
                <a:cs typeface="+mj-cs"/>
              </a:rPr>
              <a:t>uninterrupted electricity, an in-house water supply</a:t>
            </a:r>
            <a:r>
              <a:rPr lang="en-US" kern="1200" dirty="0">
                <a:solidFill>
                  <a:srgbClr val="000000"/>
                </a:solidFill>
                <a:latin typeface="Source Sans Pro" panose="020B0503030403020204" pitchFamily="34" charset="0"/>
                <a:ea typeface="Source Sans Pro" panose="020B0503030403020204" pitchFamily="34" charset="0"/>
                <a:cs typeface="+mj-cs"/>
              </a:rPr>
              <a:t>, and indoors toilet facility.</a:t>
            </a:r>
          </a:p>
        </p:txBody>
      </p:sp>
      <p:sp>
        <p:nvSpPr>
          <p:cNvPr id="11" name="TextBox 10">
            <a:extLst>
              <a:ext uri="{FF2B5EF4-FFF2-40B4-BE49-F238E27FC236}">
                <a16:creationId xmlns:a16="http://schemas.microsoft.com/office/drawing/2014/main" id="{130E8BE0-0B9D-4373-9AC2-FE798961D7F9}"/>
              </a:ext>
            </a:extLst>
          </p:cNvPr>
          <p:cNvSpPr txBox="1"/>
          <p:nvPr/>
        </p:nvSpPr>
        <p:spPr>
          <a:xfrm>
            <a:off x="808232" y="2421682"/>
            <a:ext cx="4282740" cy="3639289"/>
          </a:xfrm>
          <a:prstGeom prst="rect">
            <a:avLst/>
          </a:prstGeom>
        </p:spPr>
        <p:txBody>
          <a:bodyPr vert="horz" lIns="91440" tIns="45720" rIns="91440" bIns="45720" rtlCol="0" anchor="ctr">
            <a:normAutofit/>
          </a:bodyPr>
          <a:lstStyle/>
          <a:p>
            <a:pPr indent="-228600">
              <a:lnSpc>
                <a:spcPct val="90000"/>
              </a:lnSpc>
              <a:spcAft>
                <a:spcPts val="600"/>
              </a:spcAft>
              <a:buFont typeface="Arial" panose="020B0604020202020204" pitchFamily="34" charset="0"/>
              <a:buChar char="•"/>
            </a:pPr>
            <a:r>
              <a:rPr lang="en-US" sz="1400" dirty="0">
                <a:solidFill>
                  <a:srgbClr val="000000"/>
                </a:solidFill>
                <a:latin typeface="Source Sans Pro" panose="020B0503030403020204" pitchFamily="34" charset="0"/>
                <a:ea typeface="Source Sans Pro" panose="020B0503030403020204" pitchFamily="34" charset="0"/>
              </a:rPr>
              <a:t>The </a:t>
            </a:r>
            <a:r>
              <a:rPr lang="en-US" sz="1400" b="1" dirty="0">
                <a:solidFill>
                  <a:srgbClr val="000000"/>
                </a:solidFill>
                <a:latin typeface="Source Sans Pro" panose="020B0503030403020204" pitchFamily="34" charset="0"/>
                <a:ea typeface="Source Sans Pro" panose="020B0503030403020204" pitchFamily="34" charset="0"/>
              </a:rPr>
              <a:t>family purchases all of their food supplies and spends around 40% of their income </a:t>
            </a:r>
            <a:r>
              <a:rPr lang="en-US" sz="1400" dirty="0">
                <a:solidFill>
                  <a:srgbClr val="000000"/>
                </a:solidFill>
                <a:latin typeface="Source Sans Pro" panose="020B0503030403020204" pitchFamily="34" charset="0"/>
                <a:ea typeface="Source Sans Pro" panose="020B0503030403020204" pitchFamily="34" charset="0"/>
              </a:rPr>
              <a:t>on it. For </a:t>
            </a:r>
            <a:r>
              <a:rPr lang="en-US" sz="1400" b="1" dirty="0">
                <a:solidFill>
                  <a:srgbClr val="000000"/>
                </a:solidFill>
                <a:latin typeface="Source Sans Pro" panose="020B0503030403020204" pitchFamily="34" charset="0"/>
                <a:ea typeface="Source Sans Pro" panose="020B0503030403020204" pitchFamily="34" charset="0"/>
              </a:rPr>
              <a:t>cooking, they use LPG fuel</a:t>
            </a:r>
            <a:r>
              <a:rPr lang="en-US" sz="1400" dirty="0">
                <a:solidFill>
                  <a:srgbClr val="000000"/>
                </a:solidFill>
                <a:latin typeface="Source Sans Pro" panose="020B0503030403020204" pitchFamily="34" charset="0"/>
                <a:ea typeface="Source Sans Pro" panose="020B0503030403020204" pitchFamily="34" charset="0"/>
              </a:rPr>
              <a:t>, and </a:t>
            </a:r>
            <a:r>
              <a:rPr lang="en-US" sz="1400" b="1" dirty="0">
                <a:solidFill>
                  <a:srgbClr val="000000"/>
                </a:solidFill>
                <a:latin typeface="Source Sans Pro" panose="020B0503030403020204" pitchFamily="34" charset="0"/>
                <a:ea typeface="Source Sans Pro" panose="020B0503030403020204" pitchFamily="34" charset="0"/>
              </a:rPr>
              <a:t>drinking water is available inside their house</a:t>
            </a:r>
            <a:r>
              <a:rPr lang="en-US" sz="1400" dirty="0">
                <a:solidFill>
                  <a:srgbClr val="000000"/>
                </a:solidFill>
                <a:latin typeface="Source Sans Pro" panose="020B0503030403020204" pitchFamily="34" charset="0"/>
                <a:ea typeface="Source Sans Pro" panose="020B0503030403020204" pitchFamily="34" charset="0"/>
              </a:rPr>
              <a:t>.</a:t>
            </a:r>
          </a:p>
          <a:p>
            <a:pPr>
              <a:lnSpc>
                <a:spcPct val="90000"/>
              </a:lnSpc>
              <a:spcAft>
                <a:spcPts val="600"/>
              </a:spcAft>
            </a:pPr>
            <a:endParaRPr lang="en-US" sz="1400" dirty="0">
              <a:solidFill>
                <a:srgbClr val="000000"/>
              </a:solidFill>
              <a:latin typeface="Source Sans Pro" panose="020B0503030403020204" pitchFamily="34" charset="0"/>
              <a:ea typeface="Source Sans Pro" panose="020B0503030403020204" pitchFamily="34" charset="0"/>
            </a:endParaRPr>
          </a:p>
          <a:p>
            <a:pPr indent="-228600">
              <a:lnSpc>
                <a:spcPct val="90000"/>
              </a:lnSpc>
              <a:spcAft>
                <a:spcPts val="600"/>
              </a:spcAft>
              <a:buFont typeface="Arial" panose="020B0604020202020204" pitchFamily="34" charset="0"/>
              <a:buChar char="•"/>
            </a:pPr>
            <a:r>
              <a:rPr lang="en-US" sz="1400" dirty="0">
                <a:solidFill>
                  <a:srgbClr val="000000"/>
                </a:solidFill>
                <a:latin typeface="Source Sans Pro" panose="020B0503030403020204" pitchFamily="34" charset="0"/>
                <a:ea typeface="Source Sans Pro" panose="020B0503030403020204" pitchFamily="34" charset="0"/>
              </a:rPr>
              <a:t>The </a:t>
            </a:r>
            <a:r>
              <a:rPr lang="en-US" sz="1400" dirty="0" err="1">
                <a:solidFill>
                  <a:srgbClr val="000000"/>
                </a:solidFill>
                <a:latin typeface="Source Sans Pro" panose="020B0503030403020204" pitchFamily="34" charset="0"/>
                <a:ea typeface="Source Sans Pro" panose="020B0503030403020204" pitchFamily="34" charset="0"/>
              </a:rPr>
              <a:t>Hilgenstieler</a:t>
            </a:r>
            <a:r>
              <a:rPr lang="en-US" sz="1400" dirty="0">
                <a:solidFill>
                  <a:srgbClr val="000000"/>
                </a:solidFill>
                <a:latin typeface="Source Sans Pro" panose="020B0503030403020204" pitchFamily="34" charset="0"/>
                <a:ea typeface="Source Sans Pro" panose="020B0503030403020204" pitchFamily="34" charset="0"/>
              </a:rPr>
              <a:t> family is hardly saving any money, however their next big </a:t>
            </a:r>
            <a:r>
              <a:rPr lang="en-US" sz="1400" b="1" dirty="0">
                <a:solidFill>
                  <a:srgbClr val="000000"/>
                </a:solidFill>
                <a:latin typeface="Source Sans Pro" panose="020B0503030403020204" pitchFamily="34" charset="0"/>
                <a:ea typeface="Source Sans Pro" panose="020B0503030403020204" pitchFamily="34" charset="0"/>
              </a:rPr>
              <a:t>plan is to start their own car workshop</a:t>
            </a:r>
            <a:r>
              <a:rPr lang="en-US" sz="1400" dirty="0">
                <a:solidFill>
                  <a:srgbClr val="000000"/>
                </a:solidFill>
                <a:latin typeface="Source Sans Pro" panose="020B0503030403020204" pitchFamily="34" charset="0"/>
                <a:ea typeface="Source Sans Pro" panose="020B0503030403020204" pitchFamily="34" charset="0"/>
              </a:rPr>
              <a:t>. Their dream is to one day buy their own brand new car.</a:t>
            </a:r>
          </a:p>
          <a:p>
            <a:pPr>
              <a:lnSpc>
                <a:spcPct val="90000"/>
              </a:lnSpc>
              <a:spcAft>
                <a:spcPts val="600"/>
              </a:spcAft>
            </a:pPr>
            <a:endParaRPr lang="en-US" sz="1400" dirty="0">
              <a:solidFill>
                <a:srgbClr val="000000"/>
              </a:solidFill>
              <a:latin typeface="Source Sans Pro" panose="020B0503030403020204" pitchFamily="34" charset="0"/>
              <a:ea typeface="Source Sans Pro" panose="020B0503030403020204" pitchFamily="34" charset="0"/>
            </a:endParaRPr>
          </a:p>
          <a:p>
            <a:pPr indent="-228600">
              <a:lnSpc>
                <a:spcPct val="90000"/>
              </a:lnSpc>
              <a:spcAft>
                <a:spcPts val="600"/>
              </a:spcAft>
              <a:buFont typeface="Arial" panose="020B0604020202020204" pitchFamily="34" charset="0"/>
              <a:buChar char="•"/>
            </a:pPr>
            <a:r>
              <a:rPr lang="en-US" sz="1400" dirty="0">
                <a:solidFill>
                  <a:srgbClr val="000000"/>
                </a:solidFill>
                <a:latin typeface="Source Sans Pro" panose="020B0503030403020204" pitchFamily="34" charset="0"/>
                <a:ea typeface="Source Sans Pro" panose="020B0503030403020204" pitchFamily="34" charset="0"/>
              </a:rPr>
              <a:t>The family also has never had a vacation and </a:t>
            </a:r>
            <a:r>
              <a:rPr lang="en-US" sz="1400" b="1" dirty="0">
                <a:solidFill>
                  <a:srgbClr val="000000"/>
                </a:solidFill>
                <a:latin typeface="Source Sans Pro" panose="020B0503030403020204" pitchFamily="34" charset="0"/>
                <a:ea typeface="Source Sans Pro" panose="020B0503030403020204" pitchFamily="34" charset="0"/>
              </a:rPr>
              <a:t>hope they can save enough money and take their daughter to Disney World</a:t>
            </a:r>
            <a:r>
              <a:rPr lang="en-US" sz="1400" dirty="0">
                <a:solidFill>
                  <a:srgbClr val="000000"/>
                </a:solidFill>
                <a:latin typeface="Source Sans Pro" panose="020B0503030403020204" pitchFamily="34" charset="0"/>
                <a:ea typeface="Source Sans Pro" panose="020B0503030403020204" pitchFamily="34" charset="0"/>
              </a:rPr>
              <a:t>.</a:t>
            </a:r>
          </a:p>
        </p:txBody>
      </p:sp>
      <p:grpSp>
        <p:nvGrpSpPr>
          <p:cNvPr id="16" name="Group 15">
            <a:extLst>
              <a:ext uri="{FF2B5EF4-FFF2-40B4-BE49-F238E27FC236}">
                <a16:creationId xmlns:a16="http://schemas.microsoft.com/office/drawing/2014/main" id="{A84E153D-8195-4984-9A4A-F376B54BA89F}"/>
              </a:ext>
            </a:extLst>
          </p:cNvPr>
          <p:cNvGrpSpPr/>
          <p:nvPr/>
        </p:nvGrpSpPr>
        <p:grpSpPr>
          <a:xfrm>
            <a:off x="-10658" y="6654881"/>
            <a:ext cx="12253458" cy="255089"/>
            <a:chOff x="-61458" y="6654881"/>
            <a:chExt cx="12253458" cy="255089"/>
          </a:xfrm>
        </p:grpSpPr>
        <p:grpSp>
          <p:nvGrpSpPr>
            <p:cNvPr id="17" name="Group 16">
              <a:extLst>
                <a:ext uri="{FF2B5EF4-FFF2-40B4-BE49-F238E27FC236}">
                  <a16:creationId xmlns:a16="http://schemas.microsoft.com/office/drawing/2014/main" id="{98E1C0CF-7077-4D7A-8BBB-DD83184281F0}"/>
                </a:ext>
              </a:extLst>
            </p:cNvPr>
            <p:cNvGrpSpPr/>
            <p:nvPr/>
          </p:nvGrpSpPr>
          <p:grpSpPr>
            <a:xfrm>
              <a:off x="-61458" y="6654881"/>
              <a:ext cx="2842758" cy="255089"/>
              <a:chOff x="80782" y="6460265"/>
              <a:chExt cx="2842758" cy="255089"/>
            </a:xfrm>
          </p:grpSpPr>
          <p:sp>
            <p:nvSpPr>
              <p:cNvPr id="19" name="Прямоугольник 2">
                <a:extLst>
                  <a:ext uri="{FF2B5EF4-FFF2-40B4-BE49-F238E27FC236}">
                    <a16:creationId xmlns:a16="http://schemas.microsoft.com/office/drawing/2014/main" id="{FDADA5E1-7F16-4E17-AE8A-405A81B96DB6}"/>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7568AE9B-8F94-4C9E-A3F3-9F17B2D94711}"/>
                  </a:ext>
                </a:extLst>
              </p:cNvPr>
              <p:cNvSpPr/>
              <p:nvPr/>
            </p:nvSpPr>
            <p:spPr>
              <a:xfrm>
                <a:off x="283230" y="6484522"/>
                <a:ext cx="264031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8" name="TextBox 8">
              <a:extLst>
                <a:ext uri="{FF2B5EF4-FFF2-40B4-BE49-F238E27FC236}">
                  <a16:creationId xmlns:a16="http://schemas.microsoft.com/office/drawing/2014/main" id="{1515047F-AFF5-4C12-B650-50FA93AF5D2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2"/>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2"/>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2"/>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2"/>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5" name="Picture 24" descr="A picture containing drawing&#10;&#10;Description automatically generated">
            <a:extLst>
              <a:ext uri="{FF2B5EF4-FFF2-40B4-BE49-F238E27FC236}">
                <a16:creationId xmlns:a16="http://schemas.microsoft.com/office/drawing/2014/main" id="{71038922-2D3A-42A3-8BD2-DF471B922A6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257337950"/>
      </p:ext>
    </p:extLst>
  </p:cSld>
  <p:clrMapOvr>
    <a:masterClrMapping/>
  </p:clrMapOvr>
  <p:transition spd="med">
    <p:push/>
  </p:transition>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7" name="Rectangle 16">
            <a:extLst>
              <a:ext uri="{FF2B5EF4-FFF2-40B4-BE49-F238E27FC236}">
                <a16:creationId xmlns:a16="http://schemas.microsoft.com/office/drawing/2014/main" id="{0671A8AE-40A1-4631-A6B8-581AFF06548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a:extLst>
              <a:ext uri="{FF2B5EF4-FFF2-40B4-BE49-F238E27FC236}">
                <a16:creationId xmlns:a16="http://schemas.microsoft.com/office/drawing/2014/main" id="{12C1BF97-12CB-446A-AEC3-24BA0A625AC9}"/>
              </a:ext>
            </a:extLst>
          </p:cNvPr>
          <p:cNvPicPr>
            <a:picLocks noChangeAspect="1"/>
          </p:cNvPicPr>
          <p:nvPr/>
        </p:nvPicPr>
        <p:blipFill rotWithShape="1">
          <a:blip r:embed="rId2"/>
          <a:srcRect t="29" r="28181" b="9062"/>
          <a:stretch/>
        </p:blipFill>
        <p:spPr>
          <a:xfrm>
            <a:off x="3523488" y="10"/>
            <a:ext cx="8668512" cy="6857990"/>
          </a:xfrm>
          <a:prstGeom prst="rect">
            <a:avLst/>
          </a:prstGeom>
        </p:spPr>
      </p:pic>
      <p:sp>
        <p:nvSpPr>
          <p:cNvPr id="19" name="Rectangle 18">
            <a:extLst>
              <a:ext uri="{FF2B5EF4-FFF2-40B4-BE49-F238E27FC236}">
                <a16:creationId xmlns:a16="http://schemas.microsoft.com/office/drawing/2014/main" id="{AB58EF07-17C2-48CF-ABB0-EEF1F17CB8F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 y="0"/>
            <a:ext cx="9339206" cy="6858000"/>
          </a:xfrm>
          <a:prstGeom prst="rect">
            <a:avLst/>
          </a:prstGeom>
          <a:gradFill>
            <a:gsLst>
              <a:gs pos="58000">
                <a:schemeClr val="bg1"/>
              </a:gs>
              <a:gs pos="33000">
                <a:schemeClr val="bg1">
                  <a:alpha val="64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itle 10">
            <a:extLst>
              <a:ext uri="{FF2B5EF4-FFF2-40B4-BE49-F238E27FC236}">
                <a16:creationId xmlns:a16="http://schemas.microsoft.com/office/drawing/2014/main" id="{E390688F-FE98-4CC7-9124-C73F085AA62D}"/>
              </a:ext>
            </a:extLst>
          </p:cNvPr>
          <p:cNvSpPr>
            <a:spLocks noGrp="1"/>
          </p:cNvSpPr>
          <p:nvPr>
            <p:ph type="ctrTitle"/>
          </p:nvPr>
        </p:nvSpPr>
        <p:spPr>
          <a:xfrm>
            <a:off x="477981" y="1122363"/>
            <a:ext cx="4023360" cy="3204134"/>
          </a:xfrm>
        </p:spPr>
        <p:txBody>
          <a:bodyPr anchor="b">
            <a:normAutofit/>
          </a:bodyPr>
          <a:lstStyle/>
          <a:p>
            <a:pPr algn="l"/>
            <a:r>
              <a:rPr lang="pt-PT" sz="3000" b="1">
                <a:latin typeface="Source Sans Pro" panose="020B0503030403020204" pitchFamily="34" charset="0"/>
                <a:ea typeface="Source Sans Pro" panose="020B0503030403020204" pitchFamily="34" charset="0"/>
              </a:rPr>
              <a:t>The Västibacken family</a:t>
            </a:r>
            <a:br>
              <a:rPr lang="pt-PT" sz="3000" b="1">
                <a:latin typeface="Source Sans Pro" panose="020B0503030403020204" pitchFamily="34" charset="0"/>
                <a:ea typeface="Source Sans Pro" panose="020B0503030403020204" pitchFamily="34" charset="0"/>
              </a:rPr>
            </a:br>
            <a:br>
              <a:rPr lang="pt-PT" sz="3000">
                <a:latin typeface="Source Sans Pro" panose="020B0503030403020204" pitchFamily="34" charset="0"/>
                <a:ea typeface="Source Sans Pro" panose="020B0503030403020204" pitchFamily="34" charset="0"/>
              </a:rPr>
            </a:br>
            <a:r>
              <a:rPr lang="pt-PT" sz="3000">
                <a:latin typeface="Source Sans Pro" panose="020B0503030403020204" pitchFamily="34" charset="0"/>
                <a:ea typeface="Source Sans Pro" panose="020B0503030403020204" pitchFamily="34" charset="0"/>
              </a:rPr>
              <a:t>Sweden’s 2018 monthly average GDP per capita in PPP:</a:t>
            </a:r>
            <a:br>
              <a:rPr lang="pt-PT" sz="3000">
                <a:latin typeface="Source Sans Pro" panose="020B0503030403020204" pitchFamily="34" charset="0"/>
                <a:ea typeface="Source Sans Pro" panose="020B0503030403020204" pitchFamily="34" charset="0"/>
              </a:rPr>
            </a:br>
            <a:r>
              <a:rPr lang="pt-PT" sz="3000">
                <a:latin typeface="Source Sans Pro" panose="020B0503030403020204" pitchFamily="34" charset="0"/>
                <a:ea typeface="Source Sans Pro" panose="020B0503030403020204" pitchFamily="34" charset="0"/>
              </a:rPr>
              <a:t>$3933</a:t>
            </a:r>
          </a:p>
        </p:txBody>
      </p:sp>
      <p:sp>
        <p:nvSpPr>
          <p:cNvPr id="12" name="Subtitle 11">
            <a:extLst>
              <a:ext uri="{FF2B5EF4-FFF2-40B4-BE49-F238E27FC236}">
                <a16:creationId xmlns:a16="http://schemas.microsoft.com/office/drawing/2014/main" id="{DA138244-F1C9-4B5A-8AB6-41E980CF72F2}"/>
              </a:ext>
            </a:extLst>
          </p:cNvPr>
          <p:cNvSpPr>
            <a:spLocks noGrp="1"/>
          </p:cNvSpPr>
          <p:nvPr>
            <p:ph type="subTitle" idx="1"/>
          </p:nvPr>
        </p:nvSpPr>
        <p:spPr>
          <a:xfrm>
            <a:off x="458169" y="4676872"/>
            <a:ext cx="4023359" cy="1208141"/>
          </a:xfrm>
        </p:spPr>
        <p:txBody>
          <a:bodyPr>
            <a:noAutofit/>
          </a:bodyPr>
          <a:lstStyle/>
          <a:p>
            <a:pPr algn="l"/>
            <a:r>
              <a:rPr lang="pt-PT" sz="1400" dirty="0" err="1">
                <a:latin typeface="Source Sans Pro" panose="020B0503030403020204" pitchFamily="34" charset="0"/>
                <a:ea typeface="Source Sans Pro" panose="020B0503030403020204" pitchFamily="34" charset="0"/>
              </a:rPr>
              <a:t>The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Västibacken</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family</a:t>
            </a:r>
            <a:r>
              <a:rPr lang="pt-PT" sz="1400" dirty="0">
                <a:latin typeface="Source Sans Pro" panose="020B0503030403020204" pitchFamily="34" charset="0"/>
                <a:ea typeface="Source Sans Pro" panose="020B0503030403020204" pitchFamily="34" charset="0"/>
              </a:rPr>
              <a:t> lives in </a:t>
            </a:r>
            <a:r>
              <a:rPr lang="pt-PT" sz="1400" dirty="0" err="1">
                <a:latin typeface="Source Sans Pro" panose="020B0503030403020204" pitchFamily="34" charset="0"/>
                <a:ea typeface="Source Sans Pro" panose="020B0503030403020204" pitchFamily="34" charset="0"/>
              </a:rPr>
              <a:t>UppsalaJonas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is</a:t>
            </a:r>
            <a:r>
              <a:rPr lang="pt-PT" sz="1400" dirty="0">
                <a:latin typeface="Source Sans Pro" panose="020B0503030403020204" pitchFamily="34" charset="0"/>
                <a:ea typeface="Source Sans Pro" panose="020B0503030403020204" pitchFamily="34" charset="0"/>
              </a:rPr>
              <a:t> 35 </a:t>
            </a:r>
            <a:r>
              <a:rPr lang="pt-PT" sz="1400" dirty="0" err="1">
                <a:latin typeface="Source Sans Pro" panose="020B0503030403020204" pitchFamily="34" charset="0"/>
                <a:ea typeface="Source Sans Pro" panose="020B0503030403020204" pitchFamily="34" charset="0"/>
              </a:rPr>
              <a:t>years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and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is</a:t>
            </a:r>
            <a:r>
              <a:rPr lang="pt-PT" sz="1400" dirty="0">
                <a:latin typeface="Source Sans Pro" panose="020B0503030403020204" pitchFamily="34" charset="0"/>
                <a:ea typeface="Source Sans Pro" panose="020B0503030403020204" pitchFamily="34" charset="0"/>
              </a:rPr>
              <a:t> a </a:t>
            </a:r>
            <a:r>
              <a:rPr lang="pt-PT" sz="1400" dirty="0" err="1">
                <a:latin typeface="Source Sans Pro" panose="020B0503030403020204" pitchFamily="34" charset="0"/>
                <a:ea typeface="Source Sans Pro" panose="020B0503030403020204" pitchFamily="34" charset="0"/>
              </a:rPr>
              <a:t>technical</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product</a:t>
            </a:r>
            <a:r>
              <a:rPr lang="pt-PT" sz="1400" dirty="0">
                <a:latin typeface="Source Sans Pro" panose="020B0503030403020204" pitchFamily="34" charset="0"/>
                <a:ea typeface="Source Sans Pro" panose="020B0503030403020204" pitchFamily="34" charset="0"/>
              </a:rPr>
              <a:t> manager. </a:t>
            </a:r>
          </a:p>
          <a:p>
            <a:pPr algn="l"/>
            <a:r>
              <a:rPr lang="pt-PT" sz="1400" dirty="0" err="1">
                <a:latin typeface="Source Sans Pro" panose="020B0503030403020204" pitchFamily="34" charset="0"/>
                <a:ea typeface="Source Sans Pro" panose="020B0503030403020204" pitchFamily="34" charset="0"/>
              </a:rPr>
              <a:t>His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wive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Tove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is</a:t>
            </a:r>
            <a:r>
              <a:rPr lang="pt-PT" sz="1400" dirty="0">
                <a:latin typeface="Source Sans Pro" panose="020B0503030403020204" pitchFamily="34" charset="0"/>
                <a:ea typeface="Source Sans Pro" panose="020B0503030403020204" pitchFamily="34" charset="0"/>
              </a:rPr>
              <a:t> 38 </a:t>
            </a:r>
            <a:r>
              <a:rPr lang="pt-PT" sz="1400" dirty="0" err="1">
                <a:latin typeface="Source Sans Pro" panose="020B0503030403020204" pitchFamily="34" charset="0"/>
                <a:ea typeface="Source Sans Pro" panose="020B0503030403020204" pitchFamily="34" charset="0"/>
              </a:rPr>
              <a:t>years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and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she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works</a:t>
            </a:r>
            <a:r>
              <a:rPr lang="pt-PT" sz="1400" dirty="0">
                <a:latin typeface="Source Sans Pro" panose="020B0503030403020204" pitchFamily="34" charset="0"/>
                <a:ea typeface="Source Sans Pro" panose="020B0503030403020204" pitchFamily="34" charset="0"/>
              </a:rPr>
              <a:t> as a </a:t>
            </a:r>
            <a:r>
              <a:rPr lang="pt-PT" sz="1400" dirty="0" err="1">
                <a:latin typeface="Source Sans Pro" panose="020B0503030403020204" pitchFamily="34" charset="0"/>
                <a:ea typeface="Source Sans Pro" panose="020B0503030403020204" pitchFamily="34" charset="0"/>
              </a:rPr>
              <a:t>project</a:t>
            </a:r>
            <a:r>
              <a:rPr lang="pt-PT" sz="1400" dirty="0">
                <a:latin typeface="Source Sans Pro" panose="020B0503030403020204" pitchFamily="34" charset="0"/>
                <a:ea typeface="Source Sans Pro" panose="020B0503030403020204" pitchFamily="34" charset="0"/>
              </a:rPr>
              <a:t> manager. </a:t>
            </a:r>
            <a:r>
              <a:rPr lang="pt-PT" sz="1400" dirty="0" err="1">
                <a:latin typeface="Source Sans Pro" panose="020B0503030403020204" pitchFamily="34" charset="0"/>
                <a:ea typeface="Source Sans Pro" panose="020B0503030403020204" pitchFamily="34" charset="0"/>
              </a:rPr>
              <a:t>They</a:t>
            </a:r>
            <a:r>
              <a:rPr lang="pt-PT" sz="1400" dirty="0">
                <a:latin typeface="Source Sans Pro" panose="020B0503030403020204" pitchFamily="34" charset="0"/>
                <a:ea typeface="Source Sans Pro" panose="020B0503030403020204" pitchFamily="34" charset="0"/>
              </a:rPr>
              <a:t> live </a:t>
            </a:r>
            <a:r>
              <a:rPr lang="pt-PT" sz="1400" dirty="0" err="1">
                <a:latin typeface="Source Sans Pro" panose="020B0503030403020204" pitchFamily="34" charset="0"/>
                <a:ea typeface="Source Sans Pro" panose="020B0503030403020204" pitchFamily="34" charset="0"/>
              </a:rPr>
              <a:t>with</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their</a:t>
            </a:r>
            <a:r>
              <a:rPr lang="pt-PT" sz="1400" dirty="0">
                <a:latin typeface="Source Sans Pro" panose="020B0503030403020204" pitchFamily="34" charset="0"/>
                <a:ea typeface="Source Sans Pro" panose="020B0503030403020204" pitchFamily="34" charset="0"/>
              </a:rPr>
              <a:t> 2 sons, </a:t>
            </a:r>
            <a:r>
              <a:rPr lang="pt-PT" sz="1400" dirty="0" err="1">
                <a:latin typeface="Source Sans Pro" panose="020B0503030403020204" pitchFamily="34" charset="0"/>
                <a:ea typeface="Source Sans Pro" panose="020B0503030403020204" pitchFamily="34" charset="0"/>
              </a:rPr>
              <a:t>Arvid</a:t>
            </a:r>
            <a:r>
              <a:rPr lang="pt-PT" sz="1400" dirty="0">
                <a:latin typeface="Source Sans Pro" panose="020B0503030403020204" pitchFamily="34" charset="0"/>
                <a:ea typeface="Source Sans Pro" panose="020B0503030403020204" pitchFamily="34" charset="0"/>
              </a:rPr>
              <a:t>, 6 </a:t>
            </a:r>
            <a:r>
              <a:rPr lang="pt-PT" sz="1400" dirty="0" err="1">
                <a:latin typeface="Source Sans Pro" panose="020B0503030403020204" pitchFamily="34" charset="0"/>
                <a:ea typeface="Source Sans Pro" panose="020B0503030403020204" pitchFamily="34" charset="0"/>
              </a:rPr>
              <a:t>years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who</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is</a:t>
            </a:r>
            <a:r>
              <a:rPr lang="pt-PT" sz="1400" dirty="0">
                <a:latin typeface="Source Sans Pro" panose="020B0503030403020204" pitchFamily="34" charset="0"/>
                <a:ea typeface="Source Sans Pro" panose="020B0503030403020204" pitchFamily="34" charset="0"/>
              </a:rPr>
              <a:t> a </a:t>
            </a:r>
            <a:r>
              <a:rPr lang="pt-PT" sz="1400" dirty="0" err="1">
                <a:latin typeface="Source Sans Pro" panose="020B0503030403020204" pitchFamily="34" charset="0"/>
                <a:ea typeface="Source Sans Pro" panose="020B0503030403020204" pitchFamily="34" charset="0"/>
              </a:rPr>
              <a:t>student</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and</a:t>
            </a:r>
            <a:r>
              <a:rPr lang="pt-PT" sz="1400" dirty="0">
                <a:latin typeface="Source Sans Pro" panose="020B0503030403020204" pitchFamily="34" charset="0"/>
                <a:ea typeface="Source Sans Pro" panose="020B0503030403020204" pitchFamily="34" charset="0"/>
              </a:rPr>
              <a:t> Gunnar, 4 </a:t>
            </a:r>
            <a:r>
              <a:rPr lang="pt-PT" sz="1400" dirty="0" err="1">
                <a:latin typeface="Source Sans Pro" panose="020B0503030403020204" pitchFamily="34" charset="0"/>
                <a:ea typeface="Source Sans Pro" panose="020B0503030403020204" pitchFamily="34" charset="0"/>
              </a:rPr>
              <a:t>years</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old</a:t>
            </a:r>
            <a:r>
              <a:rPr lang="pt-PT" sz="1400" dirty="0">
                <a:latin typeface="Source Sans Pro" panose="020B0503030403020204" pitchFamily="34" charset="0"/>
                <a:ea typeface="Source Sans Pro" panose="020B0503030403020204" pitchFamily="34" charset="0"/>
              </a:rPr>
              <a:t>. </a:t>
            </a:r>
          </a:p>
          <a:p>
            <a:pPr algn="l"/>
            <a:r>
              <a:rPr lang="pt-PT" sz="1400" dirty="0" err="1">
                <a:latin typeface="Source Sans Pro" panose="020B0503030403020204" pitchFamily="34" charset="0"/>
                <a:ea typeface="Source Sans Pro" panose="020B0503030403020204" pitchFamily="34" charset="0"/>
              </a:rPr>
              <a:t>Together</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the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couple</a:t>
            </a:r>
            <a:r>
              <a:rPr lang="pt-PT" sz="1400" dirty="0">
                <a:latin typeface="Source Sans Pro" panose="020B0503030403020204" pitchFamily="34" charset="0"/>
                <a:ea typeface="Source Sans Pro" panose="020B0503030403020204" pitchFamily="34" charset="0"/>
              </a:rPr>
              <a:t> </a:t>
            </a:r>
            <a:r>
              <a:rPr lang="pt-PT" sz="1400" dirty="0" err="1">
                <a:latin typeface="Source Sans Pro" panose="020B0503030403020204" pitchFamily="34" charset="0"/>
                <a:ea typeface="Source Sans Pro" panose="020B0503030403020204" pitchFamily="34" charset="0"/>
              </a:rPr>
              <a:t>works</a:t>
            </a:r>
            <a:r>
              <a:rPr lang="pt-PT" sz="1400" dirty="0">
                <a:latin typeface="Source Sans Pro" panose="020B0503030403020204" pitchFamily="34" charset="0"/>
                <a:ea typeface="Source Sans Pro" panose="020B0503030403020204" pitchFamily="34" charset="0"/>
              </a:rPr>
              <a:t> for a total </a:t>
            </a:r>
            <a:r>
              <a:rPr lang="pt-PT" sz="1400" dirty="0" err="1">
                <a:latin typeface="Source Sans Pro" panose="020B0503030403020204" pitchFamily="34" charset="0"/>
                <a:ea typeface="Source Sans Pro" panose="020B0503030403020204" pitchFamily="34" charset="0"/>
              </a:rPr>
              <a:t>of</a:t>
            </a:r>
            <a:r>
              <a:rPr lang="pt-PT" sz="1400" dirty="0">
                <a:latin typeface="Source Sans Pro" panose="020B0503030403020204" pitchFamily="34" charset="0"/>
                <a:ea typeface="Source Sans Pro" panose="020B0503030403020204" pitchFamily="34" charset="0"/>
              </a:rPr>
              <a:t> 80 </a:t>
            </a:r>
            <a:r>
              <a:rPr lang="pt-PT" sz="1400" dirty="0" err="1">
                <a:latin typeface="Source Sans Pro" panose="020B0503030403020204" pitchFamily="34" charset="0"/>
                <a:ea typeface="Source Sans Pro" panose="020B0503030403020204" pitchFamily="34" charset="0"/>
              </a:rPr>
              <a:t>hours</a:t>
            </a:r>
            <a:r>
              <a:rPr lang="pt-PT" sz="1400" dirty="0">
                <a:latin typeface="Source Sans Pro" panose="020B0503030403020204" pitchFamily="34" charset="0"/>
                <a:ea typeface="Source Sans Pro" panose="020B0503030403020204" pitchFamily="34" charset="0"/>
              </a:rPr>
              <a:t>/</a:t>
            </a:r>
            <a:r>
              <a:rPr lang="pt-PT" sz="1400" dirty="0" err="1">
                <a:latin typeface="Source Sans Pro" panose="020B0503030403020204" pitchFamily="34" charset="0"/>
                <a:ea typeface="Source Sans Pro" panose="020B0503030403020204" pitchFamily="34" charset="0"/>
              </a:rPr>
              <a:t>week</a:t>
            </a:r>
            <a:r>
              <a:rPr lang="pt-PT" sz="1400" dirty="0">
                <a:latin typeface="Source Sans Pro" panose="020B0503030403020204" pitchFamily="34" charset="0"/>
                <a:ea typeface="Source Sans Pro" panose="020B0503030403020204" pitchFamily="34" charset="0"/>
              </a:rPr>
              <a:t>.</a:t>
            </a:r>
          </a:p>
        </p:txBody>
      </p:sp>
      <p:sp>
        <p:nvSpPr>
          <p:cNvPr id="21" name="Rectangle 20">
            <a:extLst>
              <a:ext uri="{FF2B5EF4-FFF2-40B4-BE49-F238E27FC236}">
                <a16:creationId xmlns:a16="http://schemas.microsoft.com/office/drawing/2014/main" id="{AF2F604E-43BE-4DC3-B983-E071523364F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759921" y="346791"/>
            <a:ext cx="146304" cy="7040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3" name="Rectangle 22">
            <a:extLst>
              <a:ext uri="{FF2B5EF4-FFF2-40B4-BE49-F238E27FC236}">
                <a16:creationId xmlns:a16="http://schemas.microsoft.com/office/drawing/2014/main" id="{08C9B587-E65E-4B52-B37C-ABEBB6E8792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81029" y="4546920"/>
            <a:ext cx="3977640" cy="18288"/>
          </a:xfrm>
          <a:prstGeom prst="rect">
            <a:avLst/>
          </a:prstGeom>
          <a:solidFill>
            <a:schemeClr val="tx1"/>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0" name="Group 19">
            <a:extLst>
              <a:ext uri="{FF2B5EF4-FFF2-40B4-BE49-F238E27FC236}">
                <a16:creationId xmlns:a16="http://schemas.microsoft.com/office/drawing/2014/main" id="{4362458B-067C-40F9-85BB-21C4DDCBFE4B}"/>
              </a:ext>
            </a:extLst>
          </p:cNvPr>
          <p:cNvGrpSpPr/>
          <p:nvPr/>
        </p:nvGrpSpPr>
        <p:grpSpPr>
          <a:xfrm>
            <a:off x="-65160" y="6654881"/>
            <a:ext cx="12307960" cy="255089"/>
            <a:chOff x="-115960" y="6654881"/>
            <a:chExt cx="12307960" cy="255089"/>
          </a:xfrm>
        </p:grpSpPr>
        <p:grpSp>
          <p:nvGrpSpPr>
            <p:cNvPr id="22" name="Group 21">
              <a:extLst>
                <a:ext uri="{FF2B5EF4-FFF2-40B4-BE49-F238E27FC236}">
                  <a16:creationId xmlns:a16="http://schemas.microsoft.com/office/drawing/2014/main" id="{788D6586-77ED-452E-85E8-5B78CD113EC8}"/>
                </a:ext>
              </a:extLst>
            </p:cNvPr>
            <p:cNvGrpSpPr/>
            <p:nvPr/>
          </p:nvGrpSpPr>
          <p:grpSpPr>
            <a:xfrm>
              <a:off x="-115960" y="6654881"/>
              <a:ext cx="3040475" cy="255089"/>
              <a:chOff x="26280" y="6460265"/>
              <a:chExt cx="3040475" cy="255089"/>
            </a:xfrm>
          </p:grpSpPr>
          <p:sp>
            <p:nvSpPr>
              <p:cNvPr id="25" name="Прямоугольник 2">
                <a:extLst>
                  <a:ext uri="{FF2B5EF4-FFF2-40B4-BE49-F238E27FC236}">
                    <a16:creationId xmlns:a16="http://schemas.microsoft.com/office/drawing/2014/main" id="{61E409D2-4BEC-4B13-AD0F-2632E51997CA}"/>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8" name="Прямоугольник 2">
                <a:extLst>
                  <a:ext uri="{FF2B5EF4-FFF2-40B4-BE49-F238E27FC236}">
                    <a16:creationId xmlns:a16="http://schemas.microsoft.com/office/drawing/2014/main" id="{2E8667C2-9CD5-4EA7-A82E-9A8C83BC1897}"/>
                  </a:ext>
                </a:extLst>
              </p:cNvPr>
              <p:cNvSpPr/>
              <p:nvPr/>
            </p:nvSpPr>
            <p:spPr>
              <a:xfrm>
                <a:off x="283230" y="6484522"/>
                <a:ext cx="278352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4" name="TextBox 8">
              <a:extLst>
                <a:ext uri="{FF2B5EF4-FFF2-40B4-BE49-F238E27FC236}">
                  <a16:creationId xmlns:a16="http://schemas.microsoft.com/office/drawing/2014/main" id="{B2735FBF-8371-4D63-A819-63127EA4D51C}"/>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8" name="Picture 17" descr="A picture containing drawing&#10;&#10;Description automatically generated">
            <a:extLst>
              <a:ext uri="{FF2B5EF4-FFF2-40B4-BE49-F238E27FC236}">
                <a16:creationId xmlns:a16="http://schemas.microsoft.com/office/drawing/2014/main" id="{E547D596-C506-4862-B08C-FC460EC4FCF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3773" y="93932"/>
            <a:ext cx="747106" cy="226396"/>
          </a:xfrm>
          <a:prstGeom prst="rect">
            <a:avLst/>
          </a:prstGeom>
        </p:spPr>
      </p:pic>
    </p:spTree>
    <p:extLst>
      <p:ext uri="{BB962C8B-B14F-4D97-AF65-F5344CB8AC3E}">
        <p14:creationId xmlns:p14="http://schemas.microsoft.com/office/powerpoint/2010/main" val="3086796237"/>
      </p:ext>
    </p:extLst>
  </p:cSld>
  <p:clrMapOvr>
    <a:overrideClrMapping bg1="dk1" tx1="lt1" bg2="dk2" tx2="lt2" accent1="accent1" accent2="accent2" accent3="accent3" accent4="accent4" accent5="accent5" accent6="accent6" hlink="hlink" folHlink="folHlink"/>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1850C15A-0CA9-44A6-8B70-29138C900854}"/>
              </a:ext>
            </a:extLst>
          </p:cNvPr>
          <p:cNvPicPr>
            <a:picLocks noChangeAspect="1"/>
          </p:cNvPicPr>
          <p:nvPr/>
        </p:nvPicPr>
        <p:blipFill rotWithShape="1">
          <a:blip r:embed="rId2">
            <a:alphaModFix/>
          </a:blip>
          <a:srcRect r="2746" b="-4"/>
          <a:stretch/>
        </p:blipFill>
        <p:spPr>
          <a:xfrm>
            <a:off x="5491133" y="286529"/>
            <a:ext cx="2275744" cy="2275744"/>
          </a:xfrm>
          <a:custGeom>
            <a:avLst/>
            <a:gdLst>
              <a:gd name="connsiteX0" fmla="*/ 3028805 w 6057610"/>
              <a:gd name="connsiteY0" fmla="*/ 0 h 6057610"/>
              <a:gd name="connsiteX1" fmla="*/ 6057610 w 6057610"/>
              <a:gd name="connsiteY1" fmla="*/ 3028805 h 6057610"/>
              <a:gd name="connsiteX2" fmla="*/ 3028805 w 6057610"/>
              <a:gd name="connsiteY2" fmla="*/ 6057610 h 6057610"/>
              <a:gd name="connsiteX3" fmla="*/ 0 w 6057610"/>
              <a:gd name="connsiteY3" fmla="*/ 3028805 h 6057610"/>
              <a:gd name="connsiteX4" fmla="*/ 3028805 w 6057610"/>
              <a:gd name="connsiteY4" fmla="*/ 0 h 6057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610" h="6057610">
                <a:moveTo>
                  <a:pt x="3028805" y="0"/>
                </a:moveTo>
                <a:cubicBezTo>
                  <a:pt x="4701568" y="0"/>
                  <a:pt x="6057610" y="1356042"/>
                  <a:pt x="6057610" y="3028805"/>
                </a:cubicBezTo>
                <a:cubicBezTo>
                  <a:pt x="6057610" y="4701568"/>
                  <a:pt x="4701568" y="6057610"/>
                  <a:pt x="3028805" y="6057610"/>
                </a:cubicBezTo>
                <a:cubicBezTo>
                  <a:pt x="1356042" y="6057610"/>
                  <a:pt x="0" y="4701568"/>
                  <a:pt x="0" y="3028805"/>
                </a:cubicBezTo>
                <a:cubicBezTo>
                  <a:pt x="0" y="1356042"/>
                  <a:pt x="1356042" y="0"/>
                  <a:pt x="3028805" y="0"/>
                </a:cubicBezTo>
                <a:close/>
              </a:path>
            </a:pathLst>
          </a:custGeom>
          <a:effectLst>
            <a:softEdge rad="0"/>
          </a:effectLst>
        </p:spPr>
      </p:pic>
      <p:pic>
        <p:nvPicPr>
          <p:cNvPr id="17" name="Picture 16">
            <a:extLst>
              <a:ext uri="{FF2B5EF4-FFF2-40B4-BE49-F238E27FC236}">
                <a16:creationId xmlns:a16="http://schemas.microsoft.com/office/drawing/2014/main" id="{2037A72D-7BC7-4901-8D1C-A6B41437D5BC}"/>
              </a:ext>
            </a:extLst>
          </p:cNvPr>
          <p:cNvPicPr>
            <a:picLocks noChangeAspect="1"/>
          </p:cNvPicPr>
          <p:nvPr/>
        </p:nvPicPr>
        <p:blipFill rotWithShape="1">
          <a:blip r:embed="rId3">
            <a:alphaModFix/>
          </a:blip>
          <a:srcRect l="21414" r="16089" b="3"/>
          <a:stretch/>
        </p:blipFill>
        <p:spPr>
          <a:xfrm>
            <a:off x="5734231" y="2527224"/>
            <a:ext cx="3316388" cy="3316386"/>
          </a:xfrm>
          <a:custGeom>
            <a:avLst/>
            <a:gdLst>
              <a:gd name="connsiteX0" fmla="*/ 3028805 w 6057610"/>
              <a:gd name="connsiteY0" fmla="*/ 0 h 6057610"/>
              <a:gd name="connsiteX1" fmla="*/ 6057610 w 6057610"/>
              <a:gd name="connsiteY1" fmla="*/ 3028805 h 6057610"/>
              <a:gd name="connsiteX2" fmla="*/ 3028805 w 6057610"/>
              <a:gd name="connsiteY2" fmla="*/ 6057610 h 6057610"/>
              <a:gd name="connsiteX3" fmla="*/ 0 w 6057610"/>
              <a:gd name="connsiteY3" fmla="*/ 3028805 h 6057610"/>
              <a:gd name="connsiteX4" fmla="*/ 3028805 w 6057610"/>
              <a:gd name="connsiteY4" fmla="*/ 0 h 6057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610" h="6057610">
                <a:moveTo>
                  <a:pt x="3028805" y="0"/>
                </a:moveTo>
                <a:cubicBezTo>
                  <a:pt x="4701568" y="0"/>
                  <a:pt x="6057610" y="1356042"/>
                  <a:pt x="6057610" y="3028805"/>
                </a:cubicBezTo>
                <a:cubicBezTo>
                  <a:pt x="6057610" y="4701568"/>
                  <a:pt x="4701568" y="6057610"/>
                  <a:pt x="3028805" y="6057610"/>
                </a:cubicBezTo>
                <a:cubicBezTo>
                  <a:pt x="1356042" y="6057610"/>
                  <a:pt x="0" y="4701568"/>
                  <a:pt x="0" y="3028805"/>
                </a:cubicBezTo>
                <a:cubicBezTo>
                  <a:pt x="0" y="1356042"/>
                  <a:pt x="1356042" y="0"/>
                  <a:pt x="3028805" y="0"/>
                </a:cubicBezTo>
                <a:close/>
              </a:path>
            </a:pathLst>
          </a:custGeom>
          <a:effectLst>
            <a:softEdge rad="0"/>
          </a:effectLst>
        </p:spPr>
      </p:pic>
      <p:pic>
        <p:nvPicPr>
          <p:cNvPr id="2" name="Picture 1">
            <a:extLst>
              <a:ext uri="{FF2B5EF4-FFF2-40B4-BE49-F238E27FC236}">
                <a16:creationId xmlns:a16="http://schemas.microsoft.com/office/drawing/2014/main" id="{5C079B30-7B2D-43AF-BF69-F64C09185B7A}"/>
              </a:ext>
            </a:extLst>
          </p:cNvPr>
          <p:cNvPicPr>
            <a:picLocks noChangeAspect="1"/>
          </p:cNvPicPr>
          <p:nvPr/>
        </p:nvPicPr>
        <p:blipFill rotWithShape="1">
          <a:blip r:embed="rId4">
            <a:alphaModFix/>
          </a:blip>
          <a:srcRect l="11137" r="15963" b="-1"/>
          <a:stretch/>
        </p:blipFill>
        <p:spPr>
          <a:xfrm>
            <a:off x="7786846" y="1"/>
            <a:ext cx="4405154" cy="3776782"/>
          </a:xfrm>
          <a:custGeom>
            <a:avLst/>
            <a:gdLst>
              <a:gd name="connsiteX0" fmla="*/ 279221 w 4405154"/>
              <a:gd name="connsiteY0" fmla="*/ 0 h 3776782"/>
              <a:gd name="connsiteX1" fmla="*/ 4405154 w 4405154"/>
              <a:gd name="connsiteY1" fmla="*/ 0 h 3776782"/>
              <a:gd name="connsiteX2" fmla="*/ 4405154 w 4405154"/>
              <a:gd name="connsiteY2" fmla="*/ 3055054 h 3776782"/>
              <a:gd name="connsiteX3" fmla="*/ 4266200 w 4405154"/>
              <a:gd name="connsiteY3" fmla="*/ 3181344 h 3776782"/>
              <a:gd name="connsiteX4" fmla="*/ 2607554 w 4405154"/>
              <a:gd name="connsiteY4" fmla="*/ 3776782 h 3776782"/>
              <a:gd name="connsiteX5" fmla="*/ 0 w 4405154"/>
              <a:gd name="connsiteY5" fmla="*/ 1169228 h 3776782"/>
              <a:gd name="connsiteX6" fmla="*/ 204915 w 4405154"/>
              <a:gd name="connsiteY6" fmla="*/ 154250 h 3776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05154" h="3776782">
                <a:moveTo>
                  <a:pt x="279221" y="0"/>
                </a:moveTo>
                <a:lnTo>
                  <a:pt x="4405154" y="0"/>
                </a:lnTo>
                <a:lnTo>
                  <a:pt x="4405154" y="3055054"/>
                </a:lnTo>
                <a:lnTo>
                  <a:pt x="4266200" y="3181344"/>
                </a:lnTo>
                <a:cubicBezTo>
                  <a:pt x="3815461" y="3553326"/>
                  <a:pt x="3237603" y="3776782"/>
                  <a:pt x="2607554" y="3776782"/>
                </a:cubicBezTo>
                <a:cubicBezTo>
                  <a:pt x="1167442" y="3776782"/>
                  <a:pt x="0" y="2609341"/>
                  <a:pt x="0" y="1169228"/>
                </a:cubicBezTo>
                <a:cubicBezTo>
                  <a:pt x="0" y="809200"/>
                  <a:pt x="72965" y="466214"/>
                  <a:pt x="204915" y="154250"/>
                </a:cubicBezTo>
                <a:close/>
              </a:path>
            </a:pathLst>
          </a:custGeom>
          <a:effectLst>
            <a:softEdge rad="0"/>
          </a:effectLst>
        </p:spPr>
      </p:pic>
      <p:pic>
        <p:nvPicPr>
          <p:cNvPr id="4" name="Picture 3">
            <a:extLst>
              <a:ext uri="{FF2B5EF4-FFF2-40B4-BE49-F238E27FC236}">
                <a16:creationId xmlns:a16="http://schemas.microsoft.com/office/drawing/2014/main" id="{246FB200-68CD-4E5D-BD6A-0D22427ACAF5}"/>
              </a:ext>
            </a:extLst>
          </p:cNvPr>
          <p:cNvPicPr>
            <a:picLocks noChangeAspect="1"/>
          </p:cNvPicPr>
          <p:nvPr/>
        </p:nvPicPr>
        <p:blipFill rotWithShape="1">
          <a:blip r:embed="rId5">
            <a:alphaModFix/>
          </a:blip>
          <a:srcRect t="7146" r="2" b="2"/>
          <a:stretch/>
        </p:blipFill>
        <p:spPr>
          <a:xfrm>
            <a:off x="8738478" y="3917271"/>
            <a:ext cx="3453522" cy="2950205"/>
          </a:xfrm>
          <a:custGeom>
            <a:avLst/>
            <a:gdLst>
              <a:gd name="connsiteX0" fmla="*/ 1901420 w 3453522"/>
              <a:gd name="connsiteY0" fmla="*/ 0 h 2950205"/>
              <a:gd name="connsiteX1" fmla="*/ 3368648 w 3453522"/>
              <a:gd name="connsiteY1" fmla="*/ 691940 h 2950205"/>
              <a:gd name="connsiteX2" fmla="*/ 3453522 w 3453522"/>
              <a:gd name="connsiteY2" fmla="*/ 805440 h 2950205"/>
              <a:gd name="connsiteX3" fmla="*/ 3453522 w 3453522"/>
              <a:gd name="connsiteY3" fmla="*/ 2950205 h 2950205"/>
              <a:gd name="connsiteX4" fmla="*/ 316036 w 3453522"/>
              <a:gd name="connsiteY4" fmla="*/ 2950205 h 2950205"/>
              <a:gd name="connsiteX5" fmla="*/ 229491 w 3453522"/>
              <a:gd name="connsiteY5" fmla="*/ 2807749 h 2950205"/>
              <a:gd name="connsiteX6" fmla="*/ 0 w 3453522"/>
              <a:gd name="connsiteY6" fmla="*/ 1901419 h 2950205"/>
              <a:gd name="connsiteX7" fmla="*/ 1901420 w 3453522"/>
              <a:gd name="connsiteY7" fmla="*/ 0 h 2950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53522" h="2950205">
                <a:moveTo>
                  <a:pt x="1901420" y="0"/>
                </a:moveTo>
                <a:cubicBezTo>
                  <a:pt x="2492116" y="0"/>
                  <a:pt x="3019900" y="269355"/>
                  <a:pt x="3368648" y="691940"/>
                </a:cubicBezTo>
                <a:lnTo>
                  <a:pt x="3453522" y="805440"/>
                </a:lnTo>
                <a:lnTo>
                  <a:pt x="3453522" y="2950205"/>
                </a:lnTo>
                <a:lnTo>
                  <a:pt x="316036" y="2950205"/>
                </a:lnTo>
                <a:lnTo>
                  <a:pt x="229491" y="2807749"/>
                </a:lnTo>
                <a:cubicBezTo>
                  <a:pt x="83134" y="2538330"/>
                  <a:pt x="0" y="2229583"/>
                  <a:pt x="0" y="1901419"/>
                </a:cubicBezTo>
                <a:cubicBezTo>
                  <a:pt x="0" y="851294"/>
                  <a:pt x="851295" y="0"/>
                  <a:pt x="1901420" y="0"/>
                </a:cubicBezTo>
                <a:close/>
              </a:path>
            </a:pathLst>
          </a:custGeom>
          <a:effectLst>
            <a:softEdge rad="0"/>
          </a:effectLst>
        </p:spPr>
      </p:pic>
      <p:sp>
        <p:nvSpPr>
          <p:cNvPr id="22" name="TextBox 21">
            <a:extLst>
              <a:ext uri="{FF2B5EF4-FFF2-40B4-BE49-F238E27FC236}">
                <a16:creationId xmlns:a16="http://schemas.microsoft.com/office/drawing/2014/main" id="{5181591C-9323-48AB-ADE2-6D64F5A95A8C}"/>
              </a:ext>
            </a:extLst>
          </p:cNvPr>
          <p:cNvSpPr txBox="1"/>
          <p:nvPr/>
        </p:nvSpPr>
        <p:spPr>
          <a:xfrm>
            <a:off x="808232" y="402009"/>
            <a:ext cx="4350423" cy="2732725"/>
          </a:xfrm>
          <a:prstGeom prst="rect">
            <a:avLst/>
          </a:prstGeom>
        </p:spPr>
        <p:txBody>
          <a:bodyPr vert="horz" lIns="91440" tIns="45720" rIns="91440" bIns="45720" rtlCol="0" anchor="ctr">
            <a:normAutofit lnSpcReduction="10000"/>
          </a:bodyPr>
          <a:lstStyle/>
          <a:p>
            <a:pPr>
              <a:lnSpc>
                <a:spcPct val="90000"/>
              </a:lnSpc>
              <a:spcBef>
                <a:spcPct val="0"/>
              </a:spcBef>
              <a:spcAft>
                <a:spcPts val="600"/>
              </a:spcAft>
            </a:pPr>
            <a:r>
              <a:rPr lang="en-US" kern="1200" dirty="0">
                <a:solidFill>
                  <a:srgbClr val="000000"/>
                </a:solidFill>
                <a:latin typeface="Source Sans Pro" panose="020B0503030403020204" pitchFamily="34" charset="0"/>
                <a:ea typeface="Source Sans Pro" panose="020B0503030403020204" pitchFamily="34" charset="0"/>
                <a:cs typeface="+mj-cs"/>
              </a:rPr>
              <a:t>The </a:t>
            </a:r>
            <a:r>
              <a:rPr lang="en-US" kern="1200" dirty="0" err="1">
                <a:solidFill>
                  <a:srgbClr val="000000"/>
                </a:solidFill>
                <a:latin typeface="Source Sans Pro" panose="020B0503030403020204" pitchFamily="34" charset="0"/>
                <a:ea typeface="Source Sans Pro" panose="020B0503030403020204" pitchFamily="34" charset="0"/>
                <a:cs typeface="+mj-cs"/>
              </a:rPr>
              <a:t>Västibacken</a:t>
            </a:r>
            <a:r>
              <a:rPr lang="en-US" kern="1200" dirty="0">
                <a:solidFill>
                  <a:srgbClr val="000000"/>
                </a:solidFill>
                <a:latin typeface="Source Sans Pro" panose="020B0503030403020204" pitchFamily="34" charset="0"/>
                <a:ea typeface="Source Sans Pro" panose="020B0503030403020204" pitchFamily="34" charset="0"/>
                <a:cs typeface="+mj-cs"/>
              </a:rPr>
              <a:t> family lives in a </a:t>
            </a:r>
            <a:r>
              <a:rPr lang="en-US" b="1" kern="1200" dirty="0">
                <a:solidFill>
                  <a:srgbClr val="000000"/>
                </a:solidFill>
                <a:latin typeface="Source Sans Pro" panose="020B0503030403020204" pitchFamily="34" charset="0"/>
                <a:ea typeface="Source Sans Pro" panose="020B0503030403020204" pitchFamily="34" charset="0"/>
                <a:cs typeface="+mj-cs"/>
              </a:rPr>
              <a:t>4-bedroom house </a:t>
            </a:r>
            <a:r>
              <a:rPr lang="en-US" kern="1200" dirty="0">
                <a:solidFill>
                  <a:srgbClr val="000000"/>
                </a:solidFill>
                <a:latin typeface="Source Sans Pro" panose="020B0503030403020204" pitchFamily="34" charset="0"/>
                <a:ea typeface="Source Sans Pro" panose="020B0503030403020204" pitchFamily="34" charset="0"/>
                <a:cs typeface="+mj-cs"/>
              </a:rPr>
              <a:t>that they own. They’ve been living there for the past 5 and a half years. They chose to live outside of Uppsala because it is close to the countryside but still within biking distance to the city and is more affordable. They like living close to a forest with all its animals but they find the highway and railway noisy. The house has </a:t>
            </a:r>
            <a:r>
              <a:rPr lang="en-US" b="1" kern="1200" dirty="0">
                <a:solidFill>
                  <a:srgbClr val="000000"/>
                </a:solidFill>
                <a:latin typeface="Source Sans Pro" panose="020B0503030403020204" pitchFamily="34" charset="0"/>
                <a:ea typeface="Source Sans Pro" panose="020B0503030403020204" pitchFamily="34" charset="0"/>
                <a:cs typeface="+mj-cs"/>
              </a:rPr>
              <a:t>reliable electricity, safe running water and a toilet</a:t>
            </a:r>
            <a:r>
              <a:rPr lang="en-US" kern="1200" dirty="0">
                <a:solidFill>
                  <a:srgbClr val="000000"/>
                </a:solidFill>
                <a:latin typeface="Source Sans Pro" panose="020B0503030403020204" pitchFamily="34" charset="0"/>
                <a:ea typeface="Source Sans Pro" panose="020B0503030403020204" pitchFamily="34" charset="0"/>
                <a:cs typeface="+mj-cs"/>
              </a:rPr>
              <a:t>.</a:t>
            </a:r>
          </a:p>
        </p:txBody>
      </p:sp>
      <p:sp>
        <p:nvSpPr>
          <p:cNvPr id="23" name="TextBox 22">
            <a:extLst>
              <a:ext uri="{FF2B5EF4-FFF2-40B4-BE49-F238E27FC236}">
                <a16:creationId xmlns:a16="http://schemas.microsoft.com/office/drawing/2014/main" id="{50D5E737-9F66-4199-A5C8-97819A1AE464}"/>
              </a:ext>
            </a:extLst>
          </p:cNvPr>
          <p:cNvSpPr txBox="1"/>
          <p:nvPr/>
        </p:nvSpPr>
        <p:spPr>
          <a:xfrm>
            <a:off x="808232" y="2960635"/>
            <a:ext cx="4282740" cy="3639289"/>
          </a:xfrm>
          <a:prstGeom prst="rect">
            <a:avLst/>
          </a:prstGeom>
        </p:spPr>
        <p:txBody>
          <a:bodyPr vert="horz" lIns="91440" tIns="45720" rIns="91440" bIns="45720" rtlCol="0" anchor="ctr">
            <a:normAutofit/>
          </a:bodyPr>
          <a:lstStyle/>
          <a:p>
            <a:pPr indent="-228600">
              <a:lnSpc>
                <a:spcPct val="90000"/>
              </a:lnSpc>
              <a:spcAft>
                <a:spcPts val="600"/>
              </a:spcAft>
              <a:buFont typeface="Arial" panose="020B0604020202020204" pitchFamily="34" charset="0"/>
              <a:buChar char="•"/>
            </a:pPr>
            <a:r>
              <a:rPr lang="en-US" sz="1300" dirty="0">
                <a:solidFill>
                  <a:srgbClr val="000000"/>
                </a:solidFill>
                <a:latin typeface="Source Sans Pro" panose="020B0503030403020204" pitchFamily="34" charset="0"/>
                <a:ea typeface="Source Sans Pro" panose="020B0503030403020204" pitchFamily="34" charset="0"/>
              </a:rPr>
              <a:t>The family </a:t>
            </a:r>
            <a:r>
              <a:rPr lang="en-US" sz="1300" b="1" dirty="0">
                <a:solidFill>
                  <a:srgbClr val="000000"/>
                </a:solidFill>
                <a:latin typeface="Source Sans Pro" panose="020B0503030403020204" pitchFamily="34" charset="0"/>
                <a:ea typeface="Source Sans Pro" panose="020B0503030403020204" pitchFamily="34" charset="0"/>
              </a:rPr>
              <a:t>buys 90% of its food</a:t>
            </a:r>
            <a:r>
              <a:rPr lang="en-US" sz="1300" dirty="0">
                <a:solidFill>
                  <a:srgbClr val="000000"/>
                </a:solidFill>
                <a:latin typeface="Source Sans Pro" panose="020B0503030403020204" pitchFamily="34" charset="0"/>
                <a:ea typeface="Source Sans Pro" panose="020B0503030403020204" pitchFamily="34" charset="0"/>
              </a:rPr>
              <a:t>, which costs them about 30% of their income and produce the remaining 10% themselves. They use electricity for cooking in the kitchen. In addition to the time they spend at work, Jonas and </a:t>
            </a:r>
            <a:r>
              <a:rPr lang="en-US" sz="1300" dirty="0" err="1">
                <a:solidFill>
                  <a:srgbClr val="000000"/>
                </a:solidFill>
                <a:latin typeface="Source Sans Pro" panose="020B0503030403020204" pitchFamily="34" charset="0"/>
                <a:ea typeface="Source Sans Pro" panose="020B0503030403020204" pitchFamily="34" charset="0"/>
              </a:rPr>
              <a:t>Tove</a:t>
            </a:r>
            <a:r>
              <a:rPr lang="en-US" sz="1300" dirty="0">
                <a:solidFill>
                  <a:srgbClr val="000000"/>
                </a:solidFill>
                <a:latin typeface="Source Sans Pro" panose="020B0503030403020204" pitchFamily="34" charset="0"/>
                <a:ea typeface="Source Sans Pro" panose="020B0503030403020204" pitchFamily="34" charset="0"/>
              </a:rPr>
              <a:t> spend an extra 21 hours every week doing housework. Drinking water costs them less than 10% of their income.</a:t>
            </a:r>
          </a:p>
          <a:p>
            <a:pPr>
              <a:lnSpc>
                <a:spcPct val="90000"/>
              </a:lnSpc>
              <a:spcAft>
                <a:spcPts val="600"/>
              </a:spcAft>
            </a:pPr>
            <a:endParaRPr lang="en-US" sz="1300" dirty="0">
              <a:solidFill>
                <a:srgbClr val="000000"/>
              </a:solidFill>
              <a:latin typeface="Source Sans Pro" panose="020B0503030403020204" pitchFamily="34" charset="0"/>
              <a:ea typeface="Source Sans Pro" panose="020B0503030403020204" pitchFamily="34" charset="0"/>
            </a:endParaRPr>
          </a:p>
          <a:p>
            <a:pPr indent="-228600">
              <a:lnSpc>
                <a:spcPct val="90000"/>
              </a:lnSpc>
              <a:spcAft>
                <a:spcPts val="600"/>
              </a:spcAft>
              <a:buFont typeface="Arial" panose="020B0604020202020204" pitchFamily="34" charset="0"/>
              <a:buChar char="•"/>
            </a:pPr>
            <a:r>
              <a:rPr lang="en-US" sz="1300" b="1" dirty="0">
                <a:solidFill>
                  <a:srgbClr val="000000"/>
                </a:solidFill>
                <a:latin typeface="Source Sans Pro" panose="020B0503030403020204" pitchFamily="34" charset="0"/>
                <a:ea typeface="Source Sans Pro" panose="020B0503030403020204" pitchFamily="34" charset="0"/>
              </a:rPr>
              <a:t>The </a:t>
            </a:r>
            <a:r>
              <a:rPr lang="en-US" sz="1300" b="1" dirty="0" err="1">
                <a:solidFill>
                  <a:srgbClr val="000000"/>
                </a:solidFill>
                <a:latin typeface="Source Sans Pro" panose="020B0503030403020204" pitchFamily="34" charset="0"/>
                <a:ea typeface="Source Sans Pro" panose="020B0503030403020204" pitchFamily="34" charset="0"/>
              </a:rPr>
              <a:t>Västibacken</a:t>
            </a:r>
            <a:r>
              <a:rPr lang="en-US" sz="1300" b="1" dirty="0">
                <a:solidFill>
                  <a:srgbClr val="000000"/>
                </a:solidFill>
                <a:latin typeface="Source Sans Pro" panose="020B0503030403020204" pitchFamily="34" charset="0"/>
                <a:ea typeface="Source Sans Pro" panose="020B0503030403020204" pitchFamily="34" charset="0"/>
              </a:rPr>
              <a:t> family saves money </a:t>
            </a:r>
            <a:r>
              <a:rPr lang="en-US" sz="1300" dirty="0">
                <a:solidFill>
                  <a:srgbClr val="000000"/>
                </a:solidFill>
                <a:latin typeface="Source Sans Pro" panose="020B0503030403020204" pitchFamily="34" charset="0"/>
                <a:ea typeface="Source Sans Pro" panose="020B0503030403020204" pitchFamily="34" charset="0"/>
              </a:rPr>
              <a:t>and sometimes </a:t>
            </a:r>
            <a:r>
              <a:rPr lang="en-US" sz="1300" b="1" dirty="0">
                <a:solidFill>
                  <a:srgbClr val="000000"/>
                </a:solidFill>
                <a:latin typeface="Source Sans Pro" panose="020B0503030403020204" pitchFamily="34" charset="0"/>
                <a:ea typeface="Source Sans Pro" panose="020B0503030403020204" pitchFamily="34" charset="0"/>
              </a:rPr>
              <a:t>goes on vacation</a:t>
            </a:r>
            <a:r>
              <a:rPr lang="en-US" sz="1300" dirty="0">
                <a:solidFill>
                  <a:srgbClr val="000000"/>
                </a:solidFill>
                <a:latin typeface="Source Sans Pro" panose="020B0503030403020204" pitchFamily="34" charset="0"/>
                <a:ea typeface="Source Sans Pro" panose="020B0503030403020204" pitchFamily="34" charset="0"/>
              </a:rPr>
              <a:t>. The furthest they have ever been was </a:t>
            </a:r>
            <a:r>
              <a:rPr lang="en-US" sz="1300" b="1" dirty="0">
                <a:solidFill>
                  <a:srgbClr val="000000"/>
                </a:solidFill>
                <a:latin typeface="Source Sans Pro" panose="020B0503030403020204" pitchFamily="34" charset="0"/>
                <a:ea typeface="Source Sans Pro" panose="020B0503030403020204" pitchFamily="34" charset="0"/>
              </a:rPr>
              <a:t>Sydney, Australia</a:t>
            </a:r>
            <a:r>
              <a:rPr lang="en-US" sz="1300" dirty="0">
                <a:solidFill>
                  <a:srgbClr val="000000"/>
                </a:solidFill>
                <a:latin typeface="Source Sans Pro" panose="020B0503030403020204" pitchFamily="34" charset="0"/>
                <a:ea typeface="Source Sans Pro" panose="020B0503030403020204" pitchFamily="34" charset="0"/>
              </a:rPr>
              <a:t>. The next thing they </a:t>
            </a:r>
            <a:r>
              <a:rPr lang="en-US" sz="1300" b="1" dirty="0">
                <a:solidFill>
                  <a:srgbClr val="000000"/>
                </a:solidFill>
                <a:latin typeface="Source Sans Pro" panose="020B0503030403020204" pitchFamily="34" charset="0"/>
                <a:ea typeface="Source Sans Pro" panose="020B0503030403020204" pitchFamily="34" charset="0"/>
              </a:rPr>
              <a:t>plan to buy is a new car and a digital camera</a:t>
            </a:r>
            <a:r>
              <a:rPr lang="en-US" sz="1300" dirty="0">
                <a:solidFill>
                  <a:srgbClr val="000000"/>
                </a:solidFill>
                <a:latin typeface="Source Sans Pro" panose="020B0503030403020204" pitchFamily="34" charset="0"/>
                <a:ea typeface="Source Sans Pro" panose="020B0503030403020204" pitchFamily="34" charset="0"/>
              </a:rPr>
              <a:t>. Their favorite item is their photo album.</a:t>
            </a:r>
          </a:p>
          <a:p>
            <a:pPr>
              <a:lnSpc>
                <a:spcPct val="90000"/>
              </a:lnSpc>
              <a:spcAft>
                <a:spcPts val="600"/>
              </a:spcAft>
            </a:pPr>
            <a:endParaRPr lang="en-US" sz="1300" dirty="0">
              <a:solidFill>
                <a:srgbClr val="000000"/>
              </a:solidFill>
              <a:latin typeface="Source Sans Pro" panose="020B0503030403020204" pitchFamily="34" charset="0"/>
              <a:ea typeface="Source Sans Pro" panose="020B0503030403020204" pitchFamily="34" charset="0"/>
            </a:endParaRPr>
          </a:p>
          <a:p>
            <a:pPr indent="-228600">
              <a:lnSpc>
                <a:spcPct val="90000"/>
              </a:lnSpc>
              <a:spcAft>
                <a:spcPts val="600"/>
              </a:spcAft>
              <a:buFont typeface="Arial" panose="020B0604020202020204" pitchFamily="34" charset="0"/>
              <a:buChar char="•"/>
            </a:pPr>
            <a:r>
              <a:rPr lang="en-US" sz="1300" dirty="0">
                <a:solidFill>
                  <a:srgbClr val="000000"/>
                </a:solidFill>
                <a:latin typeface="Source Sans Pro" panose="020B0503030403020204" pitchFamily="34" charset="0"/>
                <a:ea typeface="Source Sans Pro" panose="020B0503030403020204" pitchFamily="34" charset="0"/>
              </a:rPr>
              <a:t>The family also </a:t>
            </a:r>
            <a:r>
              <a:rPr lang="en-US" sz="1300" b="1" dirty="0">
                <a:solidFill>
                  <a:srgbClr val="000000"/>
                </a:solidFill>
                <a:latin typeface="Source Sans Pro" panose="020B0503030403020204" pitchFamily="34" charset="0"/>
                <a:ea typeface="Source Sans Pro" panose="020B0503030403020204" pitchFamily="34" charset="0"/>
              </a:rPr>
              <a:t>spends a small amount </a:t>
            </a:r>
            <a:r>
              <a:rPr lang="en-US" sz="1300" dirty="0">
                <a:solidFill>
                  <a:srgbClr val="000000"/>
                </a:solidFill>
                <a:latin typeface="Source Sans Pro" panose="020B0503030403020204" pitchFamily="34" charset="0"/>
                <a:ea typeface="Source Sans Pro" panose="020B0503030403020204" pitchFamily="34" charset="0"/>
              </a:rPr>
              <a:t>of their savings to provide </a:t>
            </a:r>
            <a:r>
              <a:rPr lang="en-US" sz="1300" b="1" dirty="0">
                <a:solidFill>
                  <a:srgbClr val="000000"/>
                </a:solidFill>
                <a:latin typeface="Source Sans Pro" panose="020B0503030403020204" pitchFamily="34" charset="0"/>
                <a:ea typeface="Source Sans Pro" panose="020B0503030403020204" pitchFamily="34" charset="0"/>
              </a:rPr>
              <a:t>books, toys and other entertainment resources for their children</a:t>
            </a:r>
            <a:r>
              <a:rPr lang="en-US" sz="1300" dirty="0">
                <a:solidFill>
                  <a:srgbClr val="000000"/>
                </a:solidFill>
                <a:latin typeface="Source Sans Pro" panose="020B0503030403020204" pitchFamily="34" charset="0"/>
                <a:ea typeface="Source Sans Pro" panose="020B0503030403020204" pitchFamily="34" charset="0"/>
              </a:rPr>
              <a:t>, since they consider it important for their development.</a:t>
            </a:r>
          </a:p>
        </p:txBody>
      </p:sp>
      <p:grpSp>
        <p:nvGrpSpPr>
          <p:cNvPr id="15" name="Group 14">
            <a:extLst>
              <a:ext uri="{FF2B5EF4-FFF2-40B4-BE49-F238E27FC236}">
                <a16:creationId xmlns:a16="http://schemas.microsoft.com/office/drawing/2014/main" id="{F72C4B32-27E4-4D3D-A46B-60E6DDF869E6}"/>
              </a:ext>
            </a:extLst>
          </p:cNvPr>
          <p:cNvGrpSpPr/>
          <p:nvPr/>
        </p:nvGrpSpPr>
        <p:grpSpPr>
          <a:xfrm>
            <a:off x="-10658" y="6654881"/>
            <a:ext cx="12253458" cy="255089"/>
            <a:chOff x="-61458" y="6654881"/>
            <a:chExt cx="12253458" cy="255089"/>
          </a:xfrm>
        </p:grpSpPr>
        <p:grpSp>
          <p:nvGrpSpPr>
            <p:cNvPr id="16" name="Group 15">
              <a:extLst>
                <a:ext uri="{FF2B5EF4-FFF2-40B4-BE49-F238E27FC236}">
                  <a16:creationId xmlns:a16="http://schemas.microsoft.com/office/drawing/2014/main" id="{F118AAE5-C208-4B8A-9DB5-43F57198BD9C}"/>
                </a:ext>
              </a:extLst>
            </p:cNvPr>
            <p:cNvGrpSpPr/>
            <p:nvPr/>
          </p:nvGrpSpPr>
          <p:grpSpPr>
            <a:xfrm>
              <a:off x="-61458" y="6654881"/>
              <a:ext cx="3033258" cy="255089"/>
              <a:chOff x="80782" y="6460265"/>
              <a:chExt cx="3033258" cy="255089"/>
            </a:xfrm>
          </p:grpSpPr>
          <p:sp>
            <p:nvSpPr>
              <p:cNvPr id="19" name="Прямоугольник 2">
                <a:extLst>
                  <a:ext uri="{FF2B5EF4-FFF2-40B4-BE49-F238E27FC236}">
                    <a16:creationId xmlns:a16="http://schemas.microsoft.com/office/drawing/2014/main" id="{47944CCB-544E-4C34-8915-02906783A602}"/>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FDBD73AE-0443-47FB-AE84-B5FA3062D4E5}"/>
                  </a:ext>
                </a:extLst>
              </p:cNvPr>
              <p:cNvSpPr/>
              <p:nvPr/>
            </p:nvSpPr>
            <p:spPr>
              <a:xfrm>
                <a:off x="283230" y="6484522"/>
                <a:ext cx="283081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8" name="TextBox 8">
              <a:extLst>
                <a:ext uri="{FF2B5EF4-FFF2-40B4-BE49-F238E27FC236}">
                  <a16:creationId xmlns:a16="http://schemas.microsoft.com/office/drawing/2014/main" id="{E3B9C0C4-20EA-4979-8E13-D0A28729542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2"/>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2"/>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2"/>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2"/>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7" name="Picture 26" descr="A picture containing drawing&#10;&#10;Description automatically generated">
            <a:extLst>
              <a:ext uri="{FF2B5EF4-FFF2-40B4-BE49-F238E27FC236}">
                <a16:creationId xmlns:a16="http://schemas.microsoft.com/office/drawing/2014/main" id="{BD9682EA-6807-4BC7-9C75-71B1EA268E8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4043730572"/>
      </p:ext>
    </p:extLst>
  </p:cSld>
  <p:clrMapOvr>
    <a:masterClrMapping/>
  </p:clrMapOvr>
  <p:transition spd="med">
    <p:push/>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descr="Resultado de imagem para planet earth technology interconnected">
            <a:extLst>
              <a:ext uri="{FF2B5EF4-FFF2-40B4-BE49-F238E27FC236}">
                <a16:creationId xmlns:a16="http://schemas.microsoft.com/office/drawing/2014/main" id="{DA126A7D-28C3-4012-B19C-87964A4B3F39}"/>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23131" b="20478"/>
          <a:stretch/>
        </p:blipFill>
        <p:spPr bwMode="auto">
          <a:xfrm>
            <a:off x="20" y="10"/>
            <a:ext cx="12191980" cy="6857990"/>
          </a:xfrm>
          <a:prstGeom prst="rect">
            <a:avLst/>
          </a:prstGeom>
          <a:noFill/>
          <a:extLst>
            <a:ext uri="{909E8E84-426E-40DD-AFC4-6F175D3DCCD1}">
              <a14:hiddenFill xmlns:a14="http://schemas.microsoft.com/office/drawing/2010/main">
                <a:solidFill>
                  <a:srgbClr val="FFFFFF"/>
                </a:solidFill>
              </a14:hiddenFill>
            </a:ext>
          </a:extLst>
        </p:spPr>
      </p:pic>
      <p:sp>
        <p:nvSpPr>
          <p:cNvPr id="5" name="Title 4">
            <a:extLst>
              <a:ext uri="{FF2B5EF4-FFF2-40B4-BE49-F238E27FC236}">
                <a16:creationId xmlns:a16="http://schemas.microsoft.com/office/drawing/2014/main" id="{DF2620E7-B496-4038-8BEF-AFB2018D816A}"/>
              </a:ext>
            </a:extLst>
          </p:cNvPr>
          <p:cNvSpPr>
            <a:spLocks noGrp="1"/>
          </p:cNvSpPr>
          <p:nvPr>
            <p:ph type="title"/>
          </p:nvPr>
        </p:nvSpPr>
        <p:spPr>
          <a:xfrm>
            <a:off x="640080" y="640080"/>
            <a:ext cx="2752354" cy="2709275"/>
          </a:xfrm>
          <a:prstGeom prst="ellipse">
            <a:avLst/>
          </a:prstGeom>
          <a:solidFill>
            <a:srgbClr val="FFFFFF"/>
          </a:solidFill>
          <a:ln w="174625" cmpd="thinThick">
            <a:solidFill>
              <a:srgbClr val="FFFFFF"/>
            </a:solidFill>
          </a:ln>
        </p:spPr>
        <p:txBody>
          <a:bodyPr anchor="ctr">
            <a:normAutofit/>
          </a:bodyPr>
          <a:lstStyle/>
          <a:p>
            <a:pPr algn="ctr"/>
            <a:r>
              <a:rPr lang="pt-PT" sz="1800" dirty="0">
                <a:solidFill>
                  <a:srgbClr val="262626"/>
                </a:solidFill>
                <a:latin typeface="Source Sans Pro Light" panose="020B0403030403020204" pitchFamily="34" charset="0"/>
                <a:ea typeface="Source Sans Pro Light" panose="020B0403030403020204" pitchFamily="34" charset="0"/>
              </a:rPr>
              <a:t>Todos eles vivem no mesmo mundo interconectado… na mesma era tecnológica.</a:t>
            </a:r>
          </a:p>
        </p:txBody>
      </p:sp>
      <p:grpSp>
        <p:nvGrpSpPr>
          <p:cNvPr id="9" name="Group 8">
            <a:extLst>
              <a:ext uri="{FF2B5EF4-FFF2-40B4-BE49-F238E27FC236}">
                <a16:creationId xmlns:a16="http://schemas.microsoft.com/office/drawing/2014/main" id="{3C6995CD-8A95-4E22-9887-2A2BEF80D81E}"/>
              </a:ext>
            </a:extLst>
          </p:cNvPr>
          <p:cNvGrpSpPr/>
          <p:nvPr/>
        </p:nvGrpSpPr>
        <p:grpSpPr>
          <a:xfrm>
            <a:off x="-65160" y="6654881"/>
            <a:ext cx="12307960" cy="255089"/>
            <a:chOff x="-115960" y="6654881"/>
            <a:chExt cx="12307960" cy="255089"/>
          </a:xfrm>
        </p:grpSpPr>
        <p:grpSp>
          <p:nvGrpSpPr>
            <p:cNvPr id="10" name="Group 9">
              <a:extLst>
                <a:ext uri="{FF2B5EF4-FFF2-40B4-BE49-F238E27FC236}">
                  <a16:creationId xmlns:a16="http://schemas.microsoft.com/office/drawing/2014/main" id="{2E5CDF5F-9063-431A-BC67-765EFCCB75EB}"/>
                </a:ext>
              </a:extLst>
            </p:cNvPr>
            <p:cNvGrpSpPr/>
            <p:nvPr/>
          </p:nvGrpSpPr>
          <p:grpSpPr>
            <a:xfrm>
              <a:off x="-115960" y="6654881"/>
              <a:ext cx="2568539" cy="255089"/>
              <a:chOff x="26280" y="6460265"/>
              <a:chExt cx="2568539" cy="255089"/>
            </a:xfrm>
          </p:grpSpPr>
          <p:sp>
            <p:nvSpPr>
              <p:cNvPr id="12" name="Прямоугольник 2">
                <a:extLst>
                  <a:ext uri="{FF2B5EF4-FFF2-40B4-BE49-F238E27FC236}">
                    <a16:creationId xmlns:a16="http://schemas.microsoft.com/office/drawing/2014/main" id="{31C01F19-5780-4AF3-B7CD-B5FB8E77A20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2"/>
                    </a:solidFill>
                    <a:latin typeface="Open Sans" panose="020B0606030504020204" pitchFamily="34" charset="0"/>
                    <a:ea typeface="Open Sans" panose="020B0606030504020204" pitchFamily="34" charset="0"/>
                    <a:cs typeface="Open Sans" panose="020B0606030504020204" pitchFamily="34" charset="0"/>
                  </a:rPr>
                  <a:pPr algn="r"/>
                  <a:t>40</a:t>
                </a:fld>
                <a:r>
                  <a:rPr lang="pt-PT" sz="1050" baseline="0" dirty="0">
                    <a:solidFill>
                      <a:schemeClr val="bg2"/>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2"/>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 name="Прямоугольник 2">
                <a:extLst>
                  <a:ext uri="{FF2B5EF4-FFF2-40B4-BE49-F238E27FC236}">
                    <a16:creationId xmlns:a16="http://schemas.microsoft.com/office/drawing/2014/main" id="{9EB05E69-DCCC-4B0A-94E6-072EA2A3B8AD}"/>
                  </a:ext>
                </a:extLst>
              </p:cNvPr>
              <p:cNvSpPr/>
              <p:nvPr/>
            </p:nvSpPr>
            <p:spPr>
              <a:xfrm>
                <a:off x="283230" y="6484522"/>
                <a:ext cx="2311589" cy="230832"/>
              </a:xfrm>
              <a:prstGeom prst="rect">
                <a:avLst/>
              </a:prstGeom>
            </p:spPr>
            <p:txBody>
              <a:bodyPr wrap="square">
                <a:spAutoFit/>
              </a:bodyPr>
              <a:lstStyle/>
              <a:p>
                <a:r>
                  <a:rPr lang="en-US" sz="900" baseline="0" dirty="0">
                    <a:solidFill>
                      <a:schemeClr val="bg2"/>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2"/>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1" name="TextBox 8">
              <a:extLst>
                <a:ext uri="{FF2B5EF4-FFF2-40B4-BE49-F238E27FC236}">
                  <a16:creationId xmlns:a16="http://schemas.microsoft.com/office/drawing/2014/main" id="{E58D8813-F4E5-4C39-A9C3-7038050FC7F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2"/>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2"/>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2"/>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2"/>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9" name="Picture 18" descr="A picture containing drawing&#10;&#10;Description automatically generated">
            <a:extLst>
              <a:ext uri="{FF2B5EF4-FFF2-40B4-BE49-F238E27FC236}">
                <a16:creationId xmlns:a16="http://schemas.microsoft.com/office/drawing/2014/main" id="{E49F9EE9-9F2D-4B19-AB1D-E1982A61047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3773" y="93932"/>
            <a:ext cx="747106" cy="226396"/>
          </a:xfrm>
          <a:prstGeom prst="rect">
            <a:avLst/>
          </a:prstGeom>
        </p:spPr>
      </p:pic>
    </p:spTree>
    <p:extLst>
      <p:ext uri="{BB962C8B-B14F-4D97-AF65-F5344CB8AC3E}">
        <p14:creationId xmlns:p14="http://schemas.microsoft.com/office/powerpoint/2010/main" val="81946239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9"/>
          <p:cNvGraphicFramePr>
            <a:graphicFrameLocks/>
          </p:cNvGraphicFramePr>
          <p:nvPr/>
        </p:nvGraphicFramePr>
        <p:xfrm>
          <a:off x="3498113" y="744280"/>
          <a:ext cx="7878548" cy="5199320"/>
        </p:xfrm>
        <a:graphic>
          <a:graphicData uri="http://schemas.openxmlformats.org/drawingml/2006/chart">
            <c:chart xmlns:c="http://schemas.openxmlformats.org/drawingml/2006/chart" xmlns:r="http://schemas.openxmlformats.org/officeDocument/2006/relationships" r:id="rId3"/>
          </a:graphicData>
        </a:graphic>
      </p:graphicFrame>
      <p:sp>
        <p:nvSpPr>
          <p:cNvPr id="2" name="Retângulo 1"/>
          <p:cNvSpPr/>
          <p:nvPr/>
        </p:nvSpPr>
        <p:spPr>
          <a:xfrm>
            <a:off x="0" y="0"/>
            <a:ext cx="3498113" cy="6858000"/>
          </a:xfrm>
          <a:prstGeom prst="rect">
            <a:avLst/>
          </a:pr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59" name="TextBox 11"/>
          <p:cNvSpPr txBox="1"/>
          <p:nvPr/>
        </p:nvSpPr>
        <p:spPr>
          <a:xfrm>
            <a:off x="654948" y="2446680"/>
            <a:ext cx="3241116" cy="1477328"/>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Economias</a:t>
            </a:r>
            <a:endPar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endParaRPr>
          </a:p>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Avançadas</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a:t>
            </a:r>
          </a:p>
          <a:p>
            <a:pPr>
              <a:lnSpc>
                <a:spcPts val="3800"/>
              </a:lnSpc>
            </a:pPr>
            <a:r>
              <a:rPr lang="en-US" sz="40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Convergência</a:t>
            </a:r>
            <a:endPar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sp>
        <p:nvSpPr>
          <p:cNvPr id="208" name="TextBox 19"/>
          <p:cNvSpPr txBox="1"/>
          <p:nvPr/>
        </p:nvSpPr>
        <p:spPr>
          <a:xfrm>
            <a:off x="3896064" y="1540897"/>
            <a:ext cx="3595099" cy="553998"/>
          </a:xfrm>
          <a:prstGeom prst="rect">
            <a:avLst/>
          </a:prstGeom>
          <a:solidFill>
            <a:schemeClr val="bg1"/>
          </a:solidFill>
        </p:spPr>
        <p:txBody>
          <a:bodyPr wrap="square" lIns="0" rtlCol="0">
            <a:spAutoFit/>
          </a:bodyPr>
          <a:lstStyle/>
          <a:p>
            <a:r>
              <a:rPr lang="pt-PT"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PIB Real Per Capita (PPP)</a:t>
            </a:r>
          </a:p>
          <a:p>
            <a:r>
              <a:rPr lang="en-US" sz="10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Fontes</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The Maddison Project (2015); The World Bank (2015)</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11" name="Retângulo 210"/>
          <p:cNvSpPr/>
          <p:nvPr/>
        </p:nvSpPr>
        <p:spPr>
          <a:xfrm>
            <a:off x="9532156" y="2932063"/>
            <a:ext cx="1920728" cy="338554"/>
          </a:xfrm>
          <a:prstGeom prst="rect">
            <a:avLst/>
          </a:prstGeom>
        </p:spPr>
        <p:txBody>
          <a:bodyPr wrap="square">
            <a:spAutoFit/>
          </a:bodyPr>
          <a:lstStyle/>
          <a:p>
            <a:pPr algn="ctr"/>
            <a:r>
              <a:rPr lang="en-US" sz="16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USA</a:t>
            </a:r>
            <a:endParaRPr lang="pt-PT" sz="3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13" name="Retângulo 212"/>
          <p:cNvSpPr/>
          <p:nvPr/>
        </p:nvSpPr>
        <p:spPr>
          <a:xfrm>
            <a:off x="9532156" y="3232301"/>
            <a:ext cx="1920728" cy="338554"/>
          </a:xfrm>
          <a:prstGeom prst="rect">
            <a:avLst/>
          </a:prstGeom>
        </p:spPr>
        <p:txBody>
          <a:bodyPr wrap="square">
            <a:spAutoFit/>
          </a:bodyPr>
          <a:lstStyle/>
          <a:p>
            <a:pPr algn="ctr"/>
            <a:r>
              <a:rPr lang="en-US" sz="16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UK</a:t>
            </a:r>
            <a:endParaRPr lang="pt-PT" sz="3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17" name="Retângulo 216"/>
          <p:cNvSpPr/>
          <p:nvPr/>
        </p:nvSpPr>
        <p:spPr>
          <a:xfrm>
            <a:off x="9532156" y="4133015"/>
            <a:ext cx="1920728" cy="338554"/>
          </a:xfrm>
          <a:prstGeom prst="rect">
            <a:avLst/>
          </a:prstGeom>
        </p:spPr>
        <p:txBody>
          <a:bodyPr wrap="square">
            <a:spAutoFit/>
          </a:bodyPr>
          <a:lstStyle/>
          <a:p>
            <a:pPr algn="ctr"/>
            <a:r>
              <a:rPr lang="pt-PT" sz="16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Japan</a:t>
            </a:r>
            <a:endParaRPr lang="pt-PT" sz="16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19" name="Retângulo 218"/>
          <p:cNvSpPr/>
          <p:nvPr/>
        </p:nvSpPr>
        <p:spPr>
          <a:xfrm>
            <a:off x="9532156" y="4433253"/>
            <a:ext cx="1920728" cy="338554"/>
          </a:xfrm>
          <a:prstGeom prst="rect">
            <a:avLst/>
          </a:prstGeom>
        </p:spPr>
        <p:txBody>
          <a:bodyPr wrap="square">
            <a:spAutoFit/>
          </a:bodyPr>
          <a:lstStyle/>
          <a:p>
            <a:pPr algn="ctr"/>
            <a:r>
              <a:rPr lang="pt-PT" sz="16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Korea</a:t>
            </a:r>
            <a:endParaRPr lang="pt-PT" sz="16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5" name="Retângulo 14"/>
          <p:cNvSpPr/>
          <p:nvPr/>
        </p:nvSpPr>
        <p:spPr>
          <a:xfrm>
            <a:off x="9532156" y="3832777"/>
            <a:ext cx="1920728" cy="338554"/>
          </a:xfrm>
          <a:prstGeom prst="rect">
            <a:avLst/>
          </a:prstGeom>
        </p:spPr>
        <p:txBody>
          <a:bodyPr wrap="square">
            <a:spAutoFit/>
          </a:bodyPr>
          <a:lstStyle/>
          <a:p>
            <a:pPr algn="ctr"/>
            <a:r>
              <a:rPr lang="pt-PT" sz="16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Italy</a:t>
            </a:r>
            <a:endParaRPr lang="pt-PT" sz="16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6" name="Retângulo 15"/>
          <p:cNvSpPr/>
          <p:nvPr/>
        </p:nvSpPr>
        <p:spPr>
          <a:xfrm>
            <a:off x="9532156" y="3532539"/>
            <a:ext cx="1920728" cy="338554"/>
          </a:xfrm>
          <a:prstGeom prst="rect">
            <a:avLst/>
          </a:prstGeom>
        </p:spPr>
        <p:txBody>
          <a:bodyPr wrap="square">
            <a:spAutoFit/>
          </a:bodyPr>
          <a:lstStyle/>
          <a:p>
            <a:pPr algn="ctr"/>
            <a:r>
              <a:rPr lang="pt-PT" sz="16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France</a:t>
            </a:r>
          </a:p>
        </p:txBody>
      </p:sp>
      <p:sp>
        <p:nvSpPr>
          <p:cNvPr id="17" name="Retângulo 16"/>
          <p:cNvSpPr/>
          <p:nvPr/>
        </p:nvSpPr>
        <p:spPr>
          <a:xfrm>
            <a:off x="9532156" y="4733490"/>
            <a:ext cx="1920728" cy="338554"/>
          </a:xfrm>
          <a:prstGeom prst="rect">
            <a:avLst/>
          </a:prstGeom>
        </p:spPr>
        <p:txBody>
          <a:bodyPr wrap="square">
            <a:spAutoFit/>
          </a:bodyPr>
          <a:lstStyle/>
          <a:p>
            <a:pPr algn="ctr"/>
            <a:r>
              <a:rPr lang="pt-PT" sz="16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Germany</a:t>
            </a:r>
            <a:endParaRPr lang="pt-PT" sz="16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8" name="Oval 17"/>
          <p:cNvSpPr/>
          <p:nvPr/>
        </p:nvSpPr>
        <p:spPr>
          <a:xfrm>
            <a:off x="11039687" y="3018088"/>
            <a:ext cx="164284" cy="164284"/>
          </a:xfrm>
          <a:prstGeom prst="ellipse">
            <a:avLst/>
          </a:prstGeom>
          <a:solidFill>
            <a:srgbClr val="FF3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sz="2400"/>
          </a:p>
        </p:txBody>
      </p:sp>
      <p:sp>
        <p:nvSpPr>
          <p:cNvPr id="19" name="Oval 18"/>
          <p:cNvSpPr/>
          <p:nvPr/>
        </p:nvSpPr>
        <p:spPr>
          <a:xfrm>
            <a:off x="11039687" y="3321704"/>
            <a:ext cx="164284" cy="164284"/>
          </a:xfrm>
          <a:prstGeom prst="ellips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sz="2400"/>
          </a:p>
        </p:txBody>
      </p:sp>
      <p:sp>
        <p:nvSpPr>
          <p:cNvPr id="20" name="Oval 19"/>
          <p:cNvSpPr/>
          <p:nvPr/>
        </p:nvSpPr>
        <p:spPr>
          <a:xfrm>
            <a:off x="11039687" y="3625320"/>
            <a:ext cx="164284" cy="164284"/>
          </a:xfrm>
          <a:prstGeom prst="ellipse">
            <a:avLst/>
          </a:prstGeom>
          <a:solidFill>
            <a:srgbClr val="ACACA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sz="2400"/>
          </a:p>
        </p:txBody>
      </p:sp>
      <p:sp>
        <p:nvSpPr>
          <p:cNvPr id="21" name="Oval 20"/>
          <p:cNvSpPr/>
          <p:nvPr/>
        </p:nvSpPr>
        <p:spPr>
          <a:xfrm>
            <a:off x="11039687" y="3928936"/>
            <a:ext cx="164284" cy="164284"/>
          </a:xfrm>
          <a:prstGeom prst="ellipse">
            <a:avLst/>
          </a:prstGeom>
          <a:solidFill>
            <a:srgbClr val="FFDDD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sz="2400"/>
          </a:p>
        </p:txBody>
      </p:sp>
      <p:sp>
        <p:nvSpPr>
          <p:cNvPr id="22" name="Oval 21"/>
          <p:cNvSpPr/>
          <p:nvPr/>
        </p:nvSpPr>
        <p:spPr>
          <a:xfrm>
            <a:off x="11039687" y="4232552"/>
            <a:ext cx="164284" cy="164284"/>
          </a:xfrm>
          <a:prstGeom prst="ellipse">
            <a:avLst/>
          </a:prstGeom>
          <a:solidFill>
            <a:srgbClr val="6DBC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sz="2400"/>
          </a:p>
        </p:txBody>
      </p:sp>
      <p:sp>
        <p:nvSpPr>
          <p:cNvPr id="23" name="Oval 22"/>
          <p:cNvSpPr/>
          <p:nvPr/>
        </p:nvSpPr>
        <p:spPr>
          <a:xfrm>
            <a:off x="11039687" y="4536168"/>
            <a:ext cx="164284" cy="164284"/>
          </a:xfrm>
          <a:prstGeom prst="ellipse">
            <a:avLst/>
          </a:prstGeom>
          <a:solidFill>
            <a:srgbClr val="FED1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sz="2400"/>
          </a:p>
        </p:txBody>
      </p:sp>
      <p:sp>
        <p:nvSpPr>
          <p:cNvPr id="24" name="Oval 23"/>
          <p:cNvSpPr/>
          <p:nvPr/>
        </p:nvSpPr>
        <p:spPr>
          <a:xfrm>
            <a:off x="11039687" y="4839783"/>
            <a:ext cx="164284" cy="164284"/>
          </a:xfrm>
          <a:prstGeom prst="ellipse">
            <a:avLst/>
          </a:prstGeom>
          <a:solidFill>
            <a:srgbClr val="1D1D1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sz="2400"/>
          </a:p>
        </p:txBody>
      </p:sp>
      <p:grpSp>
        <p:nvGrpSpPr>
          <p:cNvPr id="31" name="Group 30">
            <a:extLst>
              <a:ext uri="{FF2B5EF4-FFF2-40B4-BE49-F238E27FC236}">
                <a16:creationId xmlns:a16="http://schemas.microsoft.com/office/drawing/2014/main" id="{22DB092D-87D7-4A00-B5FA-7C863AA26BD1}"/>
              </a:ext>
            </a:extLst>
          </p:cNvPr>
          <p:cNvGrpSpPr/>
          <p:nvPr/>
        </p:nvGrpSpPr>
        <p:grpSpPr>
          <a:xfrm>
            <a:off x="-10658" y="6654881"/>
            <a:ext cx="12253458" cy="255089"/>
            <a:chOff x="-61458" y="6654881"/>
            <a:chExt cx="12253458" cy="255089"/>
          </a:xfrm>
        </p:grpSpPr>
        <p:grpSp>
          <p:nvGrpSpPr>
            <p:cNvPr id="32" name="Group 31">
              <a:extLst>
                <a:ext uri="{FF2B5EF4-FFF2-40B4-BE49-F238E27FC236}">
                  <a16:creationId xmlns:a16="http://schemas.microsoft.com/office/drawing/2014/main" id="{05E31BD4-56FB-46B9-91E9-B077B9803F98}"/>
                </a:ext>
              </a:extLst>
            </p:cNvPr>
            <p:cNvGrpSpPr/>
            <p:nvPr/>
          </p:nvGrpSpPr>
          <p:grpSpPr>
            <a:xfrm>
              <a:off x="-61458" y="6654881"/>
              <a:ext cx="2912608" cy="255089"/>
              <a:chOff x="80782" y="6460265"/>
              <a:chExt cx="2912608" cy="255089"/>
            </a:xfrm>
          </p:grpSpPr>
          <p:sp>
            <p:nvSpPr>
              <p:cNvPr id="34" name="Прямоугольник 2">
                <a:extLst>
                  <a:ext uri="{FF2B5EF4-FFF2-40B4-BE49-F238E27FC236}">
                    <a16:creationId xmlns:a16="http://schemas.microsoft.com/office/drawing/2014/main" id="{B1EE00DD-8994-4126-ACF3-044A4BE6B7FC}"/>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41</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35" name="Прямоугольник 2">
                <a:extLst>
                  <a:ext uri="{FF2B5EF4-FFF2-40B4-BE49-F238E27FC236}">
                    <a16:creationId xmlns:a16="http://schemas.microsoft.com/office/drawing/2014/main" id="{F68E4620-603A-46C4-B22A-2F58C5CB6B7F}"/>
                  </a:ext>
                </a:extLst>
              </p:cNvPr>
              <p:cNvSpPr/>
              <p:nvPr/>
            </p:nvSpPr>
            <p:spPr>
              <a:xfrm>
                <a:off x="283230" y="6484522"/>
                <a:ext cx="271016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33" name="TextBox 8">
              <a:extLst>
                <a:ext uri="{FF2B5EF4-FFF2-40B4-BE49-F238E27FC236}">
                  <a16:creationId xmlns:a16="http://schemas.microsoft.com/office/drawing/2014/main" id="{8D6B17ED-69DB-4200-9C7E-7B55ACDBBA1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9" name="Picture 28" descr="A picture containing drawing&#10;&#10;Description automatically generated">
            <a:extLst>
              <a:ext uri="{FF2B5EF4-FFF2-40B4-BE49-F238E27FC236}">
                <a16:creationId xmlns:a16="http://schemas.microsoft.com/office/drawing/2014/main" id="{4247998C-B6C9-413C-A73A-8EDAAB16360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667888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4">
                                            <p:graphicEl>
                                              <a:chart seriesIdx="-3" categoryIdx="-3" bldStep="gridLegend"/>
                                            </p:graphicEl>
                                          </p:spTgt>
                                        </p:tgtEl>
                                        <p:attrNameLst>
                                          <p:attrName>style.visibility</p:attrName>
                                        </p:attrNameLst>
                                      </p:cBhvr>
                                      <p:to>
                                        <p:strVal val="visible"/>
                                      </p:to>
                                    </p:set>
                                    <p:animEffect transition="in" filter="wipe(left)">
                                      <p:cBhvr>
                                        <p:cTn id="7" dur="1000"/>
                                        <p:tgtEl>
                                          <p:spTgt spid="14">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4">
                                            <p:graphicEl>
                                              <a:chart seriesIdx="0" categoryIdx="-4" bldStep="series"/>
                                            </p:graphicEl>
                                          </p:spTgt>
                                        </p:tgtEl>
                                        <p:attrNameLst>
                                          <p:attrName>style.visibility</p:attrName>
                                        </p:attrNameLst>
                                      </p:cBhvr>
                                      <p:to>
                                        <p:strVal val="visible"/>
                                      </p:to>
                                    </p:set>
                                    <p:animEffect transition="in" filter="wipe(left)">
                                      <p:cBhvr>
                                        <p:cTn id="12" dur="1000"/>
                                        <p:tgtEl>
                                          <p:spTgt spid="14">
                                            <p:graphicEl>
                                              <a:chart seriesIdx="0" categoryIdx="-4" bldStep="series"/>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4">
                                            <p:graphicEl>
                                              <a:chart seriesIdx="1" categoryIdx="-4" bldStep="series"/>
                                            </p:graphicEl>
                                          </p:spTgt>
                                        </p:tgtEl>
                                        <p:attrNameLst>
                                          <p:attrName>style.visibility</p:attrName>
                                        </p:attrNameLst>
                                      </p:cBhvr>
                                      <p:to>
                                        <p:strVal val="visible"/>
                                      </p:to>
                                    </p:set>
                                    <p:animEffect transition="in" filter="wipe(left)">
                                      <p:cBhvr>
                                        <p:cTn id="17" dur="1000"/>
                                        <p:tgtEl>
                                          <p:spTgt spid="14">
                                            <p:graphicEl>
                                              <a:chart seriesIdx="1" categoryIdx="-4" bldStep="series"/>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4">
                                            <p:graphicEl>
                                              <a:chart seriesIdx="2" categoryIdx="-4" bldStep="series"/>
                                            </p:graphicEl>
                                          </p:spTgt>
                                        </p:tgtEl>
                                        <p:attrNameLst>
                                          <p:attrName>style.visibility</p:attrName>
                                        </p:attrNameLst>
                                      </p:cBhvr>
                                      <p:to>
                                        <p:strVal val="visible"/>
                                      </p:to>
                                    </p:set>
                                    <p:animEffect transition="in" filter="wipe(left)">
                                      <p:cBhvr>
                                        <p:cTn id="22" dur="1000"/>
                                        <p:tgtEl>
                                          <p:spTgt spid="14">
                                            <p:graphicEl>
                                              <a:chart seriesIdx="2" categoryIdx="-4" bldStep="series"/>
                                            </p:graphic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4">
                                            <p:graphicEl>
                                              <a:chart seriesIdx="3" categoryIdx="-4" bldStep="series"/>
                                            </p:graphicEl>
                                          </p:spTgt>
                                        </p:tgtEl>
                                        <p:attrNameLst>
                                          <p:attrName>style.visibility</p:attrName>
                                        </p:attrNameLst>
                                      </p:cBhvr>
                                      <p:to>
                                        <p:strVal val="visible"/>
                                      </p:to>
                                    </p:set>
                                    <p:animEffect transition="in" filter="wipe(left)">
                                      <p:cBhvr>
                                        <p:cTn id="27" dur="1000"/>
                                        <p:tgtEl>
                                          <p:spTgt spid="14">
                                            <p:graphicEl>
                                              <a:chart seriesIdx="3" categoryIdx="-4" bldStep="series"/>
                                            </p:graphic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4">
                                            <p:graphicEl>
                                              <a:chart seriesIdx="4" categoryIdx="-4" bldStep="series"/>
                                            </p:graphicEl>
                                          </p:spTgt>
                                        </p:tgtEl>
                                        <p:attrNameLst>
                                          <p:attrName>style.visibility</p:attrName>
                                        </p:attrNameLst>
                                      </p:cBhvr>
                                      <p:to>
                                        <p:strVal val="visible"/>
                                      </p:to>
                                    </p:set>
                                    <p:animEffect transition="in" filter="wipe(left)">
                                      <p:cBhvr>
                                        <p:cTn id="32" dur="1000"/>
                                        <p:tgtEl>
                                          <p:spTgt spid="14">
                                            <p:graphicEl>
                                              <a:chart seriesIdx="4" categoryIdx="-4" bldStep="series"/>
                                            </p:graphicEl>
                                          </p:spTgt>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4">
                                            <p:graphicEl>
                                              <a:chart seriesIdx="5" categoryIdx="-4" bldStep="series"/>
                                            </p:graphicEl>
                                          </p:spTgt>
                                        </p:tgtEl>
                                        <p:attrNameLst>
                                          <p:attrName>style.visibility</p:attrName>
                                        </p:attrNameLst>
                                      </p:cBhvr>
                                      <p:to>
                                        <p:strVal val="visible"/>
                                      </p:to>
                                    </p:set>
                                    <p:animEffect transition="in" filter="wipe(left)">
                                      <p:cBhvr>
                                        <p:cTn id="37" dur="1000"/>
                                        <p:tgtEl>
                                          <p:spTgt spid="14">
                                            <p:graphicEl>
                                              <a:chart seriesIdx="5" categoryIdx="-4" bldStep="series"/>
                                            </p:graphicEl>
                                          </p:spTgt>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14">
                                            <p:graphicEl>
                                              <a:chart seriesIdx="6" categoryIdx="-4" bldStep="series"/>
                                            </p:graphicEl>
                                          </p:spTgt>
                                        </p:tgtEl>
                                        <p:attrNameLst>
                                          <p:attrName>style.visibility</p:attrName>
                                        </p:attrNameLst>
                                      </p:cBhvr>
                                      <p:to>
                                        <p:strVal val="visible"/>
                                      </p:to>
                                    </p:set>
                                    <p:animEffect transition="in" filter="wipe(left)">
                                      <p:cBhvr>
                                        <p:cTn id="42" dur="1000"/>
                                        <p:tgtEl>
                                          <p:spTgt spid="14">
                                            <p:graphicEl>
                                              <a:chart seriesIdx="6"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Sub>
          <a:bldChart bld="series"/>
        </p:bldSub>
      </p:bldGraphic>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extBox 11"/>
          <p:cNvSpPr txBox="1"/>
          <p:nvPr/>
        </p:nvSpPr>
        <p:spPr>
          <a:xfrm>
            <a:off x="654948" y="2480668"/>
            <a:ext cx="3241116" cy="1438855"/>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Existe</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Convergência</a:t>
            </a:r>
            <a:endPar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endParaRPr>
          </a:p>
          <a:p>
            <a:pPr>
              <a:lnSpc>
                <a:spcPts val="3500"/>
              </a:lnSpc>
            </a:pP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Absoluta</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a:t>
            </a:r>
          </a:p>
        </p:txBody>
      </p:sp>
      <p:sp>
        <p:nvSpPr>
          <p:cNvPr id="30" name="Retângulo 29"/>
          <p:cNvSpPr/>
          <p:nvPr/>
        </p:nvSpPr>
        <p:spPr>
          <a:xfrm>
            <a:off x="822084" y="4037811"/>
            <a:ext cx="3073980" cy="800219"/>
          </a:xfrm>
          <a:prstGeom prst="rect">
            <a:avLst/>
          </a:prstGeom>
        </p:spPr>
        <p:txBody>
          <a:bodyPr wrap="square">
            <a:spAutoFit/>
          </a:bodyPr>
          <a:lstStyle/>
          <a:p>
            <a:pPr marL="0" lvl="1"/>
            <a:r>
              <a:rPr lang="en-US"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Existem</a:t>
            </a:r>
            <a:r>
              <a:rPr lang="en-US"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outros </a:t>
            </a:r>
            <a:r>
              <a:rPr lang="en-US"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fatores</a:t>
            </a:r>
            <a:r>
              <a:rPr lang="en-US"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importantes</a:t>
            </a:r>
            <a:r>
              <a:rPr lang="en-US"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a:t>
            </a:r>
            <a:b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br>
            <a:endPar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33" name="Straight Connector 5"/>
          <p:cNvCxnSpPr>
            <a:cxnSpLocks/>
          </p:cNvCxnSpPr>
          <p:nvPr/>
        </p:nvCxnSpPr>
        <p:spPr>
          <a:xfrm>
            <a:off x="703870" y="4091072"/>
            <a:ext cx="0" cy="576621"/>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cxnSp>
        <p:nvCxnSpPr>
          <p:cNvPr id="34" name="Straight Connector 10"/>
          <p:cNvCxnSpPr/>
          <p:nvPr/>
        </p:nvCxnSpPr>
        <p:spPr>
          <a:xfrm>
            <a:off x="4304371" y="0"/>
            <a:ext cx="0" cy="6858000"/>
          </a:xfrm>
          <a:prstGeom prst="line">
            <a:avLst/>
          </a:prstGeom>
          <a:ln>
            <a:solidFill>
              <a:srgbClr val="1D1D1D">
                <a:alpha val="10000"/>
              </a:srgbClr>
            </a:solidFill>
          </a:ln>
        </p:spPr>
        <p:style>
          <a:lnRef idx="1">
            <a:schemeClr val="accent1"/>
          </a:lnRef>
          <a:fillRef idx="0">
            <a:schemeClr val="accent1"/>
          </a:fillRef>
          <a:effectRef idx="0">
            <a:schemeClr val="accent1"/>
          </a:effectRef>
          <a:fontRef idx="minor">
            <a:schemeClr val="tx1"/>
          </a:fontRef>
        </p:style>
      </p:cxnSp>
      <p:pic>
        <p:nvPicPr>
          <p:cNvPr id="17" name="Picture 3"/>
          <p:cNvPicPr>
            <a:picLocks noChangeAspect="1"/>
          </p:cNvPicPr>
          <p:nvPr/>
        </p:nvPicPr>
        <p:blipFill rotWithShape="1">
          <a:blip r:embed="rId3"/>
          <a:srcRect l="6456" b="6532"/>
          <a:stretch/>
        </p:blipFill>
        <p:spPr>
          <a:xfrm>
            <a:off x="5103572" y="1529536"/>
            <a:ext cx="6492406" cy="4456594"/>
          </a:xfrm>
          <a:prstGeom prst="rect">
            <a:avLst/>
          </a:prstGeom>
        </p:spPr>
      </p:pic>
      <p:sp>
        <p:nvSpPr>
          <p:cNvPr id="23" name="TextBox 19"/>
          <p:cNvSpPr txBox="1"/>
          <p:nvPr/>
        </p:nvSpPr>
        <p:spPr>
          <a:xfrm>
            <a:off x="5369707" y="690838"/>
            <a:ext cx="6098945" cy="861774"/>
          </a:xfrm>
          <a:prstGeom prst="rect">
            <a:avLst/>
          </a:prstGeom>
          <a:noFill/>
        </p:spPr>
        <p:txBody>
          <a:bodyPr wrap="square" lIns="0" rtlCol="0">
            <a:spAutoFit/>
          </a:bodyPr>
          <a:lstStyle/>
          <a:p>
            <a:pPr algn="ctr"/>
            <a:r>
              <a:rPr lang="pt-PT"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Taxa Anual Média de Crescimento (1960-2000) &amp; PIB Per Capita (1960)</a:t>
            </a:r>
          </a:p>
          <a:p>
            <a:pPr algn="ctr"/>
            <a:r>
              <a:rPr lang="en-US" sz="1000"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Conjunto </a:t>
            </a:r>
            <a:r>
              <a:rPr lang="en-US" sz="1000" dirty="0" err="1">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Alargado</a:t>
            </a:r>
            <a:r>
              <a:rPr lang="en-US" sz="1000"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 de </a:t>
            </a:r>
            <a:r>
              <a:rPr lang="en-US" sz="1000" dirty="0" err="1">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Países</a:t>
            </a:r>
            <a:endParaRPr lang="en-US" sz="1000"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4" name="Retângulo 21">
            <a:extLst>
              <a:ext uri="{FF2B5EF4-FFF2-40B4-BE49-F238E27FC236}">
                <a16:creationId xmlns:a16="http://schemas.microsoft.com/office/drawing/2014/main" id="{D2825CF3-33B3-4B03-ACFA-733106EB885A}"/>
              </a:ext>
            </a:extLst>
          </p:cNvPr>
          <p:cNvSpPr/>
          <p:nvPr/>
        </p:nvSpPr>
        <p:spPr>
          <a:xfrm>
            <a:off x="9324489" y="1498520"/>
            <a:ext cx="2090637" cy="169277"/>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500" dirty="0" err="1">
                <a:latin typeface="Open Sans" panose="020B0606030504020204" pitchFamily="34" charset="0"/>
                <a:ea typeface="Open Sans" panose="020B0606030504020204" pitchFamily="34" charset="0"/>
                <a:cs typeface="Open Sans" panose="020B0606030504020204" pitchFamily="34" charset="0"/>
              </a:rPr>
              <a:t>Source</a:t>
            </a:r>
            <a:r>
              <a:rPr lang="pt-PT" sz="500" dirty="0">
                <a:latin typeface="Open Sans" panose="020B0606030504020204" pitchFamily="34" charset="0"/>
                <a:ea typeface="Open Sans" panose="020B0606030504020204" pitchFamily="34" charset="0"/>
                <a:cs typeface="Open Sans" panose="020B0606030504020204" pitchFamily="34" charset="0"/>
              </a:rPr>
              <a:t>: Barro, R. (2009). </a:t>
            </a:r>
            <a:r>
              <a:rPr lang="pt-PT" sz="500" dirty="0" err="1">
                <a:latin typeface="Open Sans" panose="020B0606030504020204" pitchFamily="34" charset="0"/>
                <a:ea typeface="Open Sans" panose="020B0606030504020204" pitchFamily="34" charset="0"/>
                <a:cs typeface="Open Sans" panose="020B0606030504020204" pitchFamily="34" charset="0"/>
              </a:rPr>
              <a:t>Intermediate</a:t>
            </a:r>
            <a:r>
              <a:rPr lang="pt-PT" sz="500" dirty="0">
                <a:latin typeface="Open Sans" panose="020B0606030504020204" pitchFamily="34" charset="0"/>
                <a:ea typeface="Open Sans" panose="020B0606030504020204" pitchFamily="34" charset="0"/>
                <a:cs typeface="Open Sans" panose="020B0606030504020204" pitchFamily="34" charset="0"/>
              </a:rPr>
              <a:t> macro. </a:t>
            </a:r>
            <a:r>
              <a:rPr lang="pt-PT" sz="500" dirty="0" err="1">
                <a:latin typeface="Open Sans" panose="020B0606030504020204" pitchFamily="34" charset="0"/>
                <a:ea typeface="Open Sans" panose="020B0606030504020204" pitchFamily="34" charset="0"/>
                <a:cs typeface="Open Sans" panose="020B0606030504020204" pitchFamily="34" charset="0"/>
              </a:rPr>
              <a:t>Cengage</a:t>
            </a:r>
            <a:r>
              <a:rPr lang="pt-PT" sz="500" dirty="0">
                <a:latin typeface="Open Sans" panose="020B0606030504020204" pitchFamily="34" charset="0"/>
                <a:ea typeface="Open Sans" panose="020B0606030504020204" pitchFamily="34" charset="0"/>
                <a:cs typeface="Open Sans" panose="020B0606030504020204" pitchFamily="34" charset="0"/>
              </a:rPr>
              <a:t> </a:t>
            </a:r>
            <a:r>
              <a:rPr lang="pt-PT" sz="500" dirty="0" err="1">
                <a:latin typeface="Open Sans" panose="020B0606030504020204" pitchFamily="34" charset="0"/>
                <a:ea typeface="Open Sans" panose="020B0606030504020204" pitchFamily="34" charset="0"/>
                <a:cs typeface="Open Sans" panose="020B0606030504020204" pitchFamily="34" charset="0"/>
              </a:rPr>
              <a:t>Learning</a:t>
            </a:r>
            <a:r>
              <a:rPr lang="pt-PT" sz="500" dirty="0">
                <a:latin typeface="Open Sans" panose="020B0606030504020204" pitchFamily="34" charset="0"/>
                <a:ea typeface="Open Sans" panose="020B0606030504020204" pitchFamily="34" charset="0"/>
                <a:cs typeface="Open Sans" panose="020B0606030504020204" pitchFamily="34" charset="0"/>
              </a:rPr>
              <a:t>.</a:t>
            </a:r>
            <a:endParaRPr lang="pt-PT"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25" name="Group 24">
            <a:extLst>
              <a:ext uri="{FF2B5EF4-FFF2-40B4-BE49-F238E27FC236}">
                <a16:creationId xmlns:a16="http://schemas.microsoft.com/office/drawing/2014/main" id="{088FC507-60AA-4045-946C-36370F92D22B}"/>
              </a:ext>
            </a:extLst>
          </p:cNvPr>
          <p:cNvGrpSpPr/>
          <p:nvPr/>
        </p:nvGrpSpPr>
        <p:grpSpPr>
          <a:xfrm>
            <a:off x="0" y="6660503"/>
            <a:ext cx="12253458" cy="255089"/>
            <a:chOff x="-61458" y="6654881"/>
            <a:chExt cx="12253458" cy="255089"/>
          </a:xfrm>
        </p:grpSpPr>
        <p:grpSp>
          <p:nvGrpSpPr>
            <p:cNvPr id="26" name="Group 25">
              <a:extLst>
                <a:ext uri="{FF2B5EF4-FFF2-40B4-BE49-F238E27FC236}">
                  <a16:creationId xmlns:a16="http://schemas.microsoft.com/office/drawing/2014/main" id="{BA76F4C5-18D8-4C9E-AF8B-1A55BDF16674}"/>
                </a:ext>
              </a:extLst>
            </p:cNvPr>
            <p:cNvGrpSpPr/>
            <p:nvPr/>
          </p:nvGrpSpPr>
          <p:grpSpPr>
            <a:xfrm>
              <a:off x="-61458" y="6654881"/>
              <a:ext cx="2832100" cy="255089"/>
              <a:chOff x="80782" y="6460265"/>
              <a:chExt cx="2832100" cy="255089"/>
            </a:xfrm>
          </p:grpSpPr>
          <p:sp>
            <p:nvSpPr>
              <p:cNvPr id="28" name="Прямоугольник 2">
                <a:extLst>
                  <a:ext uri="{FF2B5EF4-FFF2-40B4-BE49-F238E27FC236}">
                    <a16:creationId xmlns:a16="http://schemas.microsoft.com/office/drawing/2014/main" id="{3E749E1B-D5F5-437D-9A2F-0617EBC35D66}"/>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42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9" name="Прямоугольник 2">
                <a:extLst>
                  <a:ext uri="{FF2B5EF4-FFF2-40B4-BE49-F238E27FC236}">
                    <a16:creationId xmlns:a16="http://schemas.microsoft.com/office/drawing/2014/main" id="{D15ED095-1381-4F0A-88CA-FB5E1AA52AA4}"/>
                  </a:ext>
                </a:extLst>
              </p:cNvPr>
              <p:cNvSpPr/>
              <p:nvPr/>
            </p:nvSpPr>
            <p:spPr>
              <a:xfrm>
                <a:off x="283230" y="6484522"/>
                <a:ext cx="2629652"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7" name="TextBox 8">
              <a:extLst>
                <a:ext uri="{FF2B5EF4-FFF2-40B4-BE49-F238E27FC236}">
                  <a16:creationId xmlns:a16="http://schemas.microsoft.com/office/drawing/2014/main" id="{9265E47B-1937-45D2-BC96-6C61C21689C9}"/>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31" name="Retângulo 10">
            <a:extLst>
              <a:ext uri="{FF2B5EF4-FFF2-40B4-BE49-F238E27FC236}">
                <a16:creationId xmlns:a16="http://schemas.microsoft.com/office/drawing/2014/main" id="{1BC11D1C-CD53-4C90-BA5D-3116A2A2214F}"/>
              </a:ext>
            </a:extLst>
          </p:cNvPr>
          <p:cNvSpPr/>
          <p:nvPr/>
        </p:nvSpPr>
        <p:spPr>
          <a:xfrm rot="16200000">
            <a:off x="3547674" y="3290500"/>
            <a:ext cx="2606125" cy="276999"/>
          </a:xfrm>
          <a:prstGeom prst="rect">
            <a:avLst/>
          </a:prstGeom>
        </p:spPr>
        <p:txBody>
          <a:bodyPr wrap="square">
            <a:spAutoFit/>
          </a:bodyPr>
          <a:lstStyle/>
          <a:p>
            <a:pPr>
              <a:defRPr sz="1800" b="0" i="0" u="none" strike="noStrike" kern="1200" baseline="0">
                <a:solidFill>
                  <a:prstClr val="black"/>
                </a:solidFill>
                <a:latin typeface="Rockwell"/>
                <a:ea typeface="+mn-ea"/>
                <a:cs typeface="Rockwell"/>
              </a:defRPr>
            </a:pPr>
            <a:r>
              <a:rPr lang="pt-PT" sz="1200" dirty="0">
                <a:latin typeface="Open Sans" panose="020B0606030504020204" pitchFamily="34" charset="0"/>
                <a:ea typeface="Open Sans" panose="020B0606030504020204" pitchFamily="34" charset="0"/>
                <a:cs typeface="Open Sans" panose="020B0606030504020204" pitchFamily="34" charset="0"/>
              </a:rPr>
              <a:t>Taxa de </a:t>
            </a:r>
            <a:r>
              <a:rPr lang="pt-PT" sz="1200" dirty="0">
                <a:latin typeface="Open Sans Extrabold" panose="020B0906030804020204" pitchFamily="34" charset="0"/>
                <a:ea typeface="Open Sans Extrabold" panose="020B0906030804020204" pitchFamily="34" charset="0"/>
                <a:cs typeface="Open Sans Extrabold" panose="020B0906030804020204" pitchFamily="34" charset="0"/>
              </a:rPr>
              <a:t>Crescimento 1960-2000</a:t>
            </a:r>
          </a:p>
        </p:txBody>
      </p:sp>
      <p:sp>
        <p:nvSpPr>
          <p:cNvPr id="32" name="Retângulo 11">
            <a:extLst>
              <a:ext uri="{FF2B5EF4-FFF2-40B4-BE49-F238E27FC236}">
                <a16:creationId xmlns:a16="http://schemas.microsoft.com/office/drawing/2014/main" id="{839FA805-AC64-418E-B0BF-ADE8166D089A}"/>
              </a:ext>
            </a:extLst>
          </p:cNvPr>
          <p:cNvSpPr/>
          <p:nvPr/>
        </p:nvSpPr>
        <p:spPr>
          <a:xfrm>
            <a:off x="7321705" y="6028662"/>
            <a:ext cx="2318263" cy="276999"/>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1200" b="1" dirty="0">
                <a:latin typeface="Open Sans" panose="020B0606030504020204" pitchFamily="34" charset="0"/>
                <a:ea typeface="Open Sans" panose="020B0606030504020204" pitchFamily="34" charset="0"/>
                <a:cs typeface="Open Sans" panose="020B0606030504020204" pitchFamily="34" charset="0"/>
              </a:rPr>
              <a:t>PIB Real per Capita em 1960</a:t>
            </a:r>
            <a:endParaRPr lang="pt-PT" sz="1200" b="1"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20" name="Picture 19" descr="A picture containing drawing&#10;&#10;Description automatically generated">
            <a:extLst>
              <a:ext uri="{FF2B5EF4-FFF2-40B4-BE49-F238E27FC236}">
                <a16:creationId xmlns:a16="http://schemas.microsoft.com/office/drawing/2014/main" id="{5750BD73-50F2-46B8-9ED6-4CA193646FC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374092620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4"/>
          <p:cNvPicPr>
            <a:picLocks noChangeAspect="1"/>
          </p:cNvPicPr>
          <p:nvPr/>
        </p:nvPicPr>
        <p:blipFill rotWithShape="1">
          <a:blip r:embed="rId3">
            <a:clrChange>
              <a:clrFrom>
                <a:srgbClr val="FFFFFF"/>
              </a:clrFrom>
              <a:clrTo>
                <a:srgbClr val="FFFFFF">
                  <a:alpha val="0"/>
                </a:srgbClr>
              </a:clrTo>
            </a:clrChange>
          </a:blip>
          <a:srcRect l="4305" b="5335"/>
          <a:stretch/>
        </p:blipFill>
        <p:spPr>
          <a:xfrm>
            <a:off x="4960352" y="1539165"/>
            <a:ext cx="6660630" cy="4489495"/>
          </a:xfrm>
          <a:prstGeom prst="rect">
            <a:avLst/>
          </a:prstGeom>
        </p:spPr>
      </p:pic>
      <p:sp>
        <p:nvSpPr>
          <p:cNvPr id="59" name="TextBox 11"/>
          <p:cNvSpPr txBox="1"/>
          <p:nvPr/>
        </p:nvSpPr>
        <p:spPr>
          <a:xfrm>
            <a:off x="654948" y="2480668"/>
            <a:ext cx="3241116" cy="1438855"/>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Existe</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Convergência</a:t>
            </a:r>
            <a:endPar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endParaRPr>
          </a:p>
          <a:p>
            <a:pPr>
              <a:lnSpc>
                <a:spcPts val="3500"/>
              </a:lnSpc>
            </a:pP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Absoluta</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a:t>
            </a:r>
          </a:p>
        </p:txBody>
      </p:sp>
      <p:sp>
        <p:nvSpPr>
          <p:cNvPr id="30" name="Retângulo 29"/>
          <p:cNvSpPr/>
          <p:nvPr/>
        </p:nvSpPr>
        <p:spPr>
          <a:xfrm>
            <a:off x="822083" y="4037811"/>
            <a:ext cx="3392233" cy="1354217"/>
          </a:xfrm>
          <a:prstGeom prst="rect">
            <a:avLst/>
          </a:prstGeom>
        </p:spPr>
        <p:txBody>
          <a:bodyPr wrap="square">
            <a:spAutoFit/>
          </a:bodyPr>
          <a:lstStyle/>
          <a:p>
            <a:pPr marL="0" lvl="1"/>
            <a:r>
              <a:rPr lang="en-US"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Países</a:t>
            </a:r>
            <a:r>
              <a:rPr lang="en-US"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com as </a:t>
            </a:r>
            <a:r>
              <a:rPr lang="en-US"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mesmas</a:t>
            </a:r>
            <a:r>
              <a:rPr lang="en-US"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Características</a:t>
            </a:r>
            <a:r>
              <a:rPr lang="en-US"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têm</a:t>
            </a:r>
            <a:r>
              <a:rPr lang="en-US"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trajetórias</a:t>
            </a:r>
            <a:r>
              <a:rPr lang="en-US"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de </a:t>
            </a:r>
            <a:r>
              <a:rPr lang="en-US"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r>
              <a:rPr lang="en-US"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semelhantes</a:t>
            </a:r>
            <a:r>
              <a:rPr lang="en-US"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a:t>
            </a:r>
            <a:b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br>
            <a:endPar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33" name="Straight Connector 5"/>
          <p:cNvCxnSpPr>
            <a:cxnSpLocks/>
          </p:cNvCxnSpPr>
          <p:nvPr/>
        </p:nvCxnSpPr>
        <p:spPr>
          <a:xfrm>
            <a:off x="703870" y="4091072"/>
            <a:ext cx="0" cy="1186781"/>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cxnSp>
        <p:nvCxnSpPr>
          <p:cNvPr id="34" name="Straight Connector 10"/>
          <p:cNvCxnSpPr/>
          <p:nvPr/>
        </p:nvCxnSpPr>
        <p:spPr>
          <a:xfrm>
            <a:off x="4304371" y="0"/>
            <a:ext cx="0" cy="6858000"/>
          </a:xfrm>
          <a:prstGeom prst="line">
            <a:avLst/>
          </a:prstGeom>
          <a:ln>
            <a:solidFill>
              <a:srgbClr val="1D1D1D">
                <a:alpha val="10000"/>
              </a:srgbClr>
            </a:solidFill>
          </a:ln>
        </p:spPr>
        <p:style>
          <a:lnRef idx="1">
            <a:schemeClr val="accent1"/>
          </a:lnRef>
          <a:fillRef idx="0">
            <a:schemeClr val="accent1"/>
          </a:fillRef>
          <a:effectRef idx="0">
            <a:schemeClr val="accent1"/>
          </a:effectRef>
          <a:fontRef idx="minor">
            <a:schemeClr val="tx1"/>
          </a:fontRef>
        </p:style>
      </p:cxnSp>
      <p:sp>
        <p:nvSpPr>
          <p:cNvPr id="23" name="TextBox 19"/>
          <p:cNvSpPr txBox="1"/>
          <p:nvPr/>
        </p:nvSpPr>
        <p:spPr>
          <a:xfrm>
            <a:off x="5369707" y="690838"/>
            <a:ext cx="6098945" cy="861774"/>
          </a:xfrm>
          <a:prstGeom prst="rect">
            <a:avLst/>
          </a:prstGeom>
          <a:noFill/>
        </p:spPr>
        <p:txBody>
          <a:bodyPr wrap="square" lIns="0" rtlCol="0">
            <a:spAutoFit/>
          </a:bodyPr>
          <a:lstStyle/>
          <a:p>
            <a:pPr algn="ctr"/>
            <a:r>
              <a:rPr lang="pt-PT"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Taxa Anual Média de Crescimento (1960-2000) &amp; PIB Per Capita (1960)</a:t>
            </a:r>
          </a:p>
          <a:p>
            <a:pPr algn="ctr"/>
            <a:r>
              <a:rPr lang="en-US" sz="1000"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Fonte: OCDE</a:t>
            </a:r>
          </a:p>
        </p:txBody>
      </p:sp>
      <p:sp>
        <p:nvSpPr>
          <p:cNvPr id="14" name="Retângulo 21">
            <a:extLst>
              <a:ext uri="{FF2B5EF4-FFF2-40B4-BE49-F238E27FC236}">
                <a16:creationId xmlns:a16="http://schemas.microsoft.com/office/drawing/2014/main" id="{A6BF00C2-CCD3-4611-984E-4DC476FCDD2C}"/>
              </a:ext>
            </a:extLst>
          </p:cNvPr>
          <p:cNvSpPr/>
          <p:nvPr/>
        </p:nvSpPr>
        <p:spPr>
          <a:xfrm>
            <a:off x="9324489" y="1498520"/>
            <a:ext cx="2090637" cy="169277"/>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500" dirty="0" err="1">
                <a:latin typeface="Open Sans" panose="020B0606030504020204" pitchFamily="34" charset="0"/>
                <a:ea typeface="Open Sans" panose="020B0606030504020204" pitchFamily="34" charset="0"/>
                <a:cs typeface="Open Sans" panose="020B0606030504020204" pitchFamily="34" charset="0"/>
              </a:rPr>
              <a:t>Source</a:t>
            </a:r>
            <a:r>
              <a:rPr lang="pt-PT" sz="500" dirty="0">
                <a:latin typeface="Open Sans" panose="020B0606030504020204" pitchFamily="34" charset="0"/>
                <a:ea typeface="Open Sans" panose="020B0606030504020204" pitchFamily="34" charset="0"/>
                <a:cs typeface="Open Sans" panose="020B0606030504020204" pitchFamily="34" charset="0"/>
              </a:rPr>
              <a:t>: Barro, R. (2009). </a:t>
            </a:r>
            <a:r>
              <a:rPr lang="pt-PT" sz="500" dirty="0" err="1">
                <a:latin typeface="Open Sans" panose="020B0606030504020204" pitchFamily="34" charset="0"/>
                <a:ea typeface="Open Sans" panose="020B0606030504020204" pitchFamily="34" charset="0"/>
                <a:cs typeface="Open Sans" panose="020B0606030504020204" pitchFamily="34" charset="0"/>
              </a:rPr>
              <a:t>Intermediate</a:t>
            </a:r>
            <a:r>
              <a:rPr lang="pt-PT" sz="500" dirty="0">
                <a:latin typeface="Open Sans" panose="020B0606030504020204" pitchFamily="34" charset="0"/>
                <a:ea typeface="Open Sans" panose="020B0606030504020204" pitchFamily="34" charset="0"/>
                <a:cs typeface="Open Sans" panose="020B0606030504020204" pitchFamily="34" charset="0"/>
              </a:rPr>
              <a:t> macro. </a:t>
            </a:r>
            <a:r>
              <a:rPr lang="pt-PT" sz="500" dirty="0" err="1">
                <a:latin typeface="Open Sans" panose="020B0606030504020204" pitchFamily="34" charset="0"/>
                <a:ea typeface="Open Sans" panose="020B0606030504020204" pitchFamily="34" charset="0"/>
                <a:cs typeface="Open Sans" panose="020B0606030504020204" pitchFamily="34" charset="0"/>
              </a:rPr>
              <a:t>Cengage</a:t>
            </a:r>
            <a:r>
              <a:rPr lang="pt-PT" sz="500" dirty="0">
                <a:latin typeface="Open Sans" panose="020B0606030504020204" pitchFamily="34" charset="0"/>
                <a:ea typeface="Open Sans" panose="020B0606030504020204" pitchFamily="34" charset="0"/>
                <a:cs typeface="Open Sans" panose="020B0606030504020204" pitchFamily="34" charset="0"/>
              </a:rPr>
              <a:t> </a:t>
            </a:r>
            <a:r>
              <a:rPr lang="pt-PT" sz="500" dirty="0" err="1">
                <a:latin typeface="Open Sans" panose="020B0606030504020204" pitchFamily="34" charset="0"/>
                <a:ea typeface="Open Sans" panose="020B0606030504020204" pitchFamily="34" charset="0"/>
                <a:cs typeface="Open Sans" panose="020B0606030504020204" pitchFamily="34" charset="0"/>
              </a:rPr>
              <a:t>Learning</a:t>
            </a:r>
            <a:r>
              <a:rPr lang="pt-PT" sz="500" dirty="0">
                <a:latin typeface="Open Sans" panose="020B0606030504020204" pitchFamily="34" charset="0"/>
                <a:ea typeface="Open Sans" panose="020B0606030504020204" pitchFamily="34" charset="0"/>
                <a:cs typeface="Open Sans" panose="020B0606030504020204" pitchFamily="34" charset="0"/>
              </a:rPr>
              <a:t>.</a:t>
            </a:r>
            <a:endParaRPr lang="pt-PT"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25" name="Group 24">
            <a:extLst>
              <a:ext uri="{FF2B5EF4-FFF2-40B4-BE49-F238E27FC236}">
                <a16:creationId xmlns:a16="http://schemas.microsoft.com/office/drawing/2014/main" id="{19958AD3-5EAA-46C8-9762-EE1450CFF770}"/>
              </a:ext>
            </a:extLst>
          </p:cNvPr>
          <p:cNvGrpSpPr/>
          <p:nvPr/>
        </p:nvGrpSpPr>
        <p:grpSpPr>
          <a:xfrm>
            <a:off x="-10658" y="6654881"/>
            <a:ext cx="12253458" cy="255089"/>
            <a:chOff x="-61458" y="6654881"/>
            <a:chExt cx="12253458" cy="255089"/>
          </a:xfrm>
        </p:grpSpPr>
        <p:grpSp>
          <p:nvGrpSpPr>
            <p:cNvPr id="26" name="Group 25">
              <a:extLst>
                <a:ext uri="{FF2B5EF4-FFF2-40B4-BE49-F238E27FC236}">
                  <a16:creationId xmlns:a16="http://schemas.microsoft.com/office/drawing/2014/main" id="{809AACCD-870E-46A1-A300-377A512B39D6}"/>
                </a:ext>
              </a:extLst>
            </p:cNvPr>
            <p:cNvGrpSpPr/>
            <p:nvPr/>
          </p:nvGrpSpPr>
          <p:grpSpPr>
            <a:xfrm>
              <a:off x="-61458" y="6654881"/>
              <a:ext cx="2823708" cy="255089"/>
              <a:chOff x="80782" y="6460265"/>
              <a:chExt cx="2823708" cy="255089"/>
            </a:xfrm>
          </p:grpSpPr>
          <p:sp>
            <p:nvSpPr>
              <p:cNvPr id="28" name="Прямоугольник 2">
                <a:extLst>
                  <a:ext uri="{FF2B5EF4-FFF2-40B4-BE49-F238E27FC236}">
                    <a16:creationId xmlns:a16="http://schemas.microsoft.com/office/drawing/2014/main" id="{365C5059-65D6-4BE0-9492-4B7DD042FD69}"/>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43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9" name="Прямоугольник 2">
                <a:extLst>
                  <a:ext uri="{FF2B5EF4-FFF2-40B4-BE49-F238E27FC236}">
                    <a16:creationId xmlns:a16="http://schemas.microsoft.com/office/drawing/2014/main" id="{AE155EC1-D08D-4B22-B7DE-59A69CC00C2F}"/>
                  </a:ext>
                </a:extLst>
              </p:cNvPr>
              <p:cNvSpPr/>
              <p:nvPr/>
            </p:nvSpPr>
            <p:spPr>
              <a:xfrm>
                <a:off x="283230" y="6484522"/>
                <a:ext cx="262126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7" name="TextBox 8">
              <a:extLst>
                <a:ext uri="{FF2B5EF4-FFF2-40B4-BE49-F238E27FC236}">
                  <a16:creationId xmlns:a16="http://schemas.microsoft.com/office/drawing/2014/main" id="{B2850A48-04CE-42BE-8D01-7DBAC1AD852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31" name="Retângulo 10">
            <a:extLst>
              <a:ext uri="{FF2B5EF4-FFF2-40B4-BE49-F238E27FC236}">
                <a16:creationId xmlns:a16="http://schemas.microsoft.com/office/drawing/2014/main" id="{FC56339D-4EDE-4610-B3E9-5400C6F23712}"/>
              </a:ext>
            </a:extLst>
          </p:cNvPr>
          <p:cNvSpPr/>
          <p:nvPr/>
        </p:nvSpPr>
        <p:spPr>
          <a:xfrm rot="16200000">
            <a:off x="3547674" y="3290500"/>
            <a:ext cx="2606125" cy="276999"/>
          </a:xfrm>
          <a:prstGeom prst="rect">
            <a:avLst/>
          </a:prstGeom>
        </p:spPr>
        <p:txBody>
          <a:bodyPr wrap="square">
            <a:spAutoFit/>
          </a:bodyPr>
          <a:lstStyle/>
          <a:p>
            <a:pPr>
              <a:defRPr sz="1800" b="0" i="0" u="none" strike="noStrike" kern="1200" baseline="0">
                <a:solidFill>
                  <a:prstClr val="black"/>
                </a:solidFill>
                <a:latin typeface="Rockwell"/>
                <a:ea typeface="+mn-ea"/>
                <a:cs typeface="Rockwell"/>
              </a:defRPr>
            </a:pPr>
            <a:r>
              <a:rPr lang="pt-PT" sz="1200" dirty="0">
                <a:latin typeface="Open Sans" panose="020B0606030504020204" pitchFamily="34" charset="0"/>
                <a:ea typeface="Open Sans" panose="020B0606030504020204" pitchFamily="34" charset="0"/>
                <a:cs typeface="Open Sans" panose="020B0606030504020204" pitchFamily="34" charset="0"/>
              </a:rPr>
              <a:t>Taxa de </a:t>
            </a:r>
            <a:r>
              <a:rPr lang="pt-PT" sz="1200" dirty="0">
                <a:latin typeface="Open Sans Extrabold" panose="020B0906030804020204" pitchFamily="34" charset="0"/>
                <a:ea typeface="Open Sans Extrabold" panose="020B0906030804020204" pitchFamily="34" charset="0"/>
                <a:cs typeface="Open Sans Extrabold" panose="020B0906030804020204" pitchFamily="34" charset="0"/>
              </a:rPr>
              <a:t>Crescimento 1960-2000</a:t>
            </a:r>
          </a:p>
        </p:txBody>
      </p:sp>
      <p:sp>
        <p:nvSpPr>
          <p:cNvPr id="32" name="Retângulo 11">
            <a:extLst>
              <a:ext uri="{FF2B5EF4-FFF2-40B4-BE49-F238E27FC236}">
                <a16:creationId xmlns:a16="http://schemas.microsoft.com/office/drawing/2014/main" id="{61595F13-F718-48FB-AECC-1C17428BE4AF}"/>
              </a:ext>
            </a:extLst>
          </p:cNvPr>
          <p:cNvSpPr/>
          <p:nvPr/>
        </p:nvSpPr>
        <p:spPr>
          <a:xfrm>
            <a:off x="7321705" y="6028662"/>
            <a:ext cx="2318263" cy="276999"/>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1200" b="1" dirty="0">
                <a:latin typeface="Open Sans" panose="020B0606030504020204" pitchFamily="34" charset="0"/>
                <a:ea typeface="Open Sans" panose="020B0606030504020204" pitchFamily="34" charset="0"/>
                <a:cs typeface="Open Sans" panose="020B0606030504020204" pitchFamily="34" charset="0"/>
              </a:rPr>
              <a:t>PIB Real per Capita em 1960</a:t>
            </a:r>
            <a:endParaRPr lang="pt-PT" sz="1200" b="1"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20" name="Picture 19" descr="A picture containing drawing&#10;&#10;Description automatically generated">
            <a:extLst>
              <a:ext uri="{FF2B5EF4-FFF2-40B4-BE49-F238E27FC236}">
                <a16:creationId xmlns:a16="http://schemas.microsoft.com/office/drawing/2014/main" id="{B782C1C2-5A72-4DF8-B2A6-3E4E4B48783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97636670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3"/>
          <p:cNvPicPr>
            <a:picLocks noChangeAspect="1"/>
          </p:cNvPicPr>
          <p:nvPr/>
        </p:nvPicPr>
        <p:blipFill rotWithShape="1">
          <a:blip r:embed="rId3">
            <a:clrChange>
              <a:clrFrom>
                <a:srgbClr val="FFFFFF"/>
              </a:clrFrom>
              <a:clrTo>
                <a:srgbClr val="FFFFFF">
                  <a:alpha val="0"/>
                </a:srgbClr>
              </a:clrTo>
            </a:clrChange>
          </a:blip>
          <a:srcRect l="4296"/>
          <a:stretch/>
        </p:blipFill>
        <p:spPr>
          <a:xfrm>
            <a:off x="4918550" y="1503521"/>
            <a:ext cx="6681166" cy="4585610"/>
          </a:xfrm>
          <a:prstGeom prst="rect">
            <a:avLst/>
          </a:prstGeom>
        </p:spPr>
      </p:pic>
      <p:sp>
        <p:nvSpPr>
          <p:cNvPr id="59" name="TextBox 11"/>
          <p:cNvSpPr txBox="1"/>
          <p:nvPr/>
        </p:nvSpPr>
        <p:spPr>
          <a:xfrm>
            <a:off x="654948" y="2709573"/>
            <a:ext cx="3241116" cy="1438855"/>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Convergência</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a:t>
            </a:r>
          </a:p>
          <a:p>
            <a:pPr>
              <a:lnSpc>
                <a:spcPts val="3500"/>
              </a:lnSpc>
            </a:pP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nos</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Diferentes</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Estados</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(EUA)</a:t>
            </a:r>
          </a:p>
        </p:txBody>
      </p:sp>
      <p:cxnSp>
        <p:nvCxnSpPr>
          <p:cNvPr id="34" name="Straight Connector 10"/>
          <p:cNvCxnSpPr/>
          <p:nvPr/>
        </p:nvCxnSpPr>
        <p:spPr>
          <a:xfrm>
            <a:off x="4304371" y="0"/>
            <a:ext cx="0" cy="6858000"/>
          </a:xfrm>
          <a:prstGeom prst="line">
            <a:avLst/>
          </a:prstGeom>
          <a:ln>
            <a:solidFill>
              <a:srgbClr val="1D1D1D">
                <a:alpha val="10000"/>
              </a:srgbClr>
            </a:solidFill>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rot="16200000">
            <a:off x="2722930" y="3446960"/>
            <a:ext cx="4304178" cy="276999"/>
          </a:xfrm>
          <a:prstGeom prst="rect">
            <a:avLst/>
          </a:prstGeom>
        </p:spPr>
        <p:txBody>
          <a:bodyPr wrap="square">
            <a:spAutoFit/>
          </a:bodyPr>
          <a:lstStyle/>
          <a:p>
            <a:pPr algn="ctr">
              <a:defRPr sz="1800" b="0" i="0" u="none" strike="noStrike" kern="1200" baseline="0">
                <a:solidFill>
                  <a:prstClr val="black"/>
                </a:solidFill>
                <a:latin typeface="Rockwell"/>
                <a:ea typeface="+mn-ea"/>
                <a:cs typeface="Rockwell"/>
              </a:defRPr>
            </a:pPr>
            <a:r>
              <a:rPr lang="pt-PT" sz="1200" b="1" dirty="0" err="1">
                <a:latin typeface="Open Sans" panose="020B0606030504020204" pitchFamily="34" charset="0"/>
                <a:ea typeface="Open Sans" panose="020B0606030504020204" pitchFamily="34" charset="0"/>
                <a:cs typeface="Open Sans" panose="020B0606030504020204" pitchFamily="34" charset="0"/>
              </a:rPr>
              <a:t>Growth</a:t>
            </a:r>
            <a:r>
              <a:rPr lang="pt-PT" sz="1200" b="1" dirty="0">
                <a:latin typeface="Open Sans" panose="020B0606030504020204" pitchFamily="34" charset="0"/>
                <a:ea typeface="Open Sans" panose="020B0606030504020204" pitchFamily="34" charset="0"/>
                <a:cs typeface="Open Sans" panose="020B0606030504020204" pitchFamily="34" charset="0"/>
              </a:rPr>
              <a:t> Rate </a:t>
            </a:r>
            <a:r>
              <a:rPr lang="pt-PT" sz="1200" b="1" dirty="0" err="1">
                <a:latin typeface="Open Sans" panose="020B0606030504020204" pitchFamily="34" charset="0"/>
                <a:ea typeface="Open Sans" panose="020B0606030504020204" pitchFamily="34" charset="0"/>
                <a:cs typeface="Open Sans" panose="020B0606030504020204" pitchFamily="34" charset="0"/>
              </a:rPr>
              <a:t>of</a:t>
            </a:r>
            <a:r>
              <a:rPr lang="pt-PT" sz="1200" b="1" dirty="0">
                <a:latin typeface="Open Sans" panose="020B0606030504020204" pitchFamily="34" charset="0"/>
                <a:ea typeface="Open Sans" panose="020B0606030504020204" pitchFamily="34" charset="0"/>
                <a:cs typeface="Open Sans" panose="020B0606030504020204" pitchFamily="34" charset="0"/>
              </a:rPr>
              <a:t> </a:t>
            </a:r>
            <a:r>
              <a:rPr lang="pt-PT" sz="1200" b="1" dirty="0" err="1">
                <a:latin typeface="Open Sans" panose="020B0606030504020204" pitchFamily="34" charset="0"/>
                <a:ea typeface="Open Sans" panose="020B0606030504020204" pitchFamily="34" charset="0"/>
                <a:cs typeface="Open Sans" panose="020B0606030504020204" pitchFamily="34" charset="0"/>
              </a:rPr>
              <a:t>Personal</a:t>
            </a:r>
            <a:r>
              <a:rPr lang="pt-PT" sz="1200" b="1" dirty="0">
                <a:latin typeface="Open Sans" panose="020B0606030504020204" pitchFamily="34" charset="0"/>
                <a:ea typeface="Open Sans" panose="020B0606030504020204" pitchFamily="34" charset="0"/>
                <a:cs typeface="Open Sans" panose="020B0606030504020204" pitchFamily="34" charset="0"/>
              </a:rPr>
              <a:t> </a:t>
            </a:r>
            <a:r>
              <a:rPr lang="pt-PT" sz="1200" b="1" dirty="0" err="1">
                <a:latin typeface="Open Sans" panose="020B0606030504020204" pitchFamily="34" charset="0"/>
                <a:ea typeface="Open Sans" panose="020B0606030504020204" pitchFamily="34" charset="0"/>
                <a:cs typeface="Open Sans" panose="020B0606030504020204" pitchFamily="34" charset="0"/>
              </a:rPr>
              <a:t>Income</a:t>
            </a:r>
            <a:r>
              <a:rPr lang="pt-PT" sz="1200" b="1" dirty="0">
                <a:latin typeface="Open Sans" panose="020B0606030504020204" pitchFamily="34" charset="0"/>
                <a:ea typeface="Open Sans" panose="020B0606030504020204" pitchFamily="34" charset="0"/>
                <a:cs typeface="Open Sans" panose="020B0606030504020204" pitchFamily="34" charset="0"/>
              </a:rPr>
              <a:t> per </a:t>
            </a:r>
            <a:r>
              <a:rPr lang="pt-PT" sz="1200" b="1" dirty="0" err="1">
                <a:latin typeface="Open Sans" panose="020B0606030504020204" pitchFamily="34" charset="0"/>
                <a:ea typeface="Open Sans" panose="020B0606030504020204" pitchFamily="34" charset="0"/>
                <a:cs typeface="Open Sans" panose="020B0606030504020204" pitchFamily="34" charset="0"/>
              </a:rPr>
              <a:t>Person</a:t>
            </a:r>
            <a:r>
              <a:rPr lang="pt-PT" sz="1200" b="1" dirty="0">
                <a:latin typeface="Open Sans" panose="020B0606030504020204" pitchFamily="34" charset="0"/>
                <a:ea typeface="Open Sans" panose="020B0606030504020204" pitchFamily="34" charset="0"/>
                <a:cs typeface="Open Sans" panose="020B0606030504020204" pitchFamily="34" charset="0"/>
              </a:rPr>
              <a:t> </a:t>
            </a:r>
            <a:r>
              <a:rPr lang="pt-PT" sz="1050" dirty="0">
                <a:latin typeface="Open Sans" panose="020B0606030504020204" pitchFamily="34" charset="0"/>
                <a:ea typeface="Open Sans" panose="020B0606030504020204" pitchFamily="34" charset="0"/>
                <a:cs typeface="Open Sans" panose="020B0606030504020204" pitchFamily="34" charset="0"/>
              </a:rPr>
              <a:t>(</a:t>
            </a:r>
            <a:r>
              <a:rPr lang="pt-PT" sz="1050" dirty="0">
                <a:latin typeface="Open Sans Extrabold" panose="020B0906030804020204" pitchFamily="34" charset="0"/>
                <a:ea typeface="Open Sans Extrabold" panose="020B0906030804020204" pitchFamily="34" charset="0"/>
                <a:cs typeface="Open Sans Extrabold" panose="020B0906030804020204" pitchFamily="34" charset="0"/>
              </a:rPr>
              <a:t>1880-2000</a:t>
            </a:r>
            <a:r>
              <a:rPr lang="pt-PT" sz="1050" dirty="0">
                <a:latin typeface="Open Sans" panose="020B0606030504020204" pitchFamily="34" charset="0"/>
                <a:ea typeface="Open Sans" panose="020B0606030504020204" pitchFamily="34" charset="0"/>
                <a:cs typeface="Open Sans" panose="020B0606030504020204" pitchFamily="34" charset="0"/>
              </a:rPr>
              <a:t>)</a:t>
            </a:r>
            <a:endParaRPr lang="pt-PT" sz="1200" dirty="0">
              <a:latin typeface="Open Sans" panose="020B0606030504020204" pitchFamily="34" charset="0"/>
              <a:ea typeface="Open Sans" panose="020B0606030504020204" pitchFamily="34" charset="0"/>
              <a:cs typeface="Open Sans" panose="020B0606030504020204" pitchFamily="34" charset="0"/>
            </a:endParaRPr>
          </a:p>
        </p:txBody>
      </p:sp>
      <p:sp>
        <p:nvSpPr>
          <p:cNvPr id="23" name="TextBox 19"/>
          <p:cNvSpPr txBox="1"/>
          <p:nvPr/>
        </p:nvSpPr>
        <p:spPr>
          <a:xfrm>
            <a:off x="5369707" y="690838"/>
            <a:ext cx="6098945" cy="400110"/>
          </a:xfrm>
          <a:prstGeom prst="rect">
            <a:avLst/>
          </a:prstGeom>
          <a:noFill/>
        </p:spPr>
        <p:txBody>
          <a:bodyPr wrap="square" lIns="0" rtlCol="0">
            <a:spAutoFit/>
          </a:bodyPr>
          <a:lstStyle/>
          <a:p>
            <a:pPr algn="ctr"/>
            <a:r>
              <a:rPr lang="pt-PT"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Taxa Anual Média de Crescimento (1880-2000)</a:t>
            </a:r>
          </a:p>
        </p:txBody>
      </p:sp>
      <p:sp>
        <p:nvSpPr>
          <p:cNvPr id="11" name="Retângulo 21">
            <a:extLst>
              <a:ext uri="{FF2B5EF4-FFF2-40B4-BE49-F238E27FC236}">
                <a16:creationId xmlns:a16="http://schemas.microsoft.com/office/drawing/2014/main" id="{B78F842B-9605-491C-8BE4-7DC2191B9312}"/>
              </a:ext>
            </a:extLst>
          </p:cNvPr>
          <p:cNvSpPr/>
          <p:nvPr/>
        </p:nvSpPr>
        <p:spPr>
          <a:xfrm>
            <a:off x="9315568" y="1433370"/>
            <a:ext cx="2090637" cy="169277"/>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500" dirty="0" err="1">
                <a:latin typeface="Open Sans" panose="020B0606030504020204" pitchFamily="34" charset="0"/>
                <a:ea typeface="Open Sans" panose="020B0606030504020204" pitchFamily="34" charset="0"/>
                <a:cs typeface="Open Sans" panose="020B0606030504020204" pitchFamily="34" charset="0"/>
              </a:rPr>
              <a:t>Source</a:t>
            </a:r>
            <a:r>
              <a:rPr lang="pt-PT" sz="500" dirty="0">
                <a:latin typeface="Open Sans" panose="020B0606030504020204" pitchFamily="34" charset="0"/>
                <a:ea typeface="Open Sans" panose="020B0606030504020204" pitchFamily="34" charset="0"/>
                <a:cs typeface="Open Sans" panose="020B0606030504020204" pitchFamily="34" charset="0"/>
              </a:rPr>
              <a:t>: Barro, R. (2009). </a:t>
            </a:r>
            <a:r>
              <a:rPr lang="pt-PT" sz="500" dirty="0" err="1">
                <a:latin typeface="Open Sans" panose="020B0606030504020204" pitchFamily="34" charset="0"/>
                <a:ea typeface="Open Sans" panose="020B0606030504020204" pitchFamily="34" charset="0"/>
                <a:cs typeface="Open Sans" panose="020B0606030504020204" pitchFamily="34" charset="0"/>
              </a:rPr>
              <a:t>Intermediate</a:t>
            </a:r>
            <a:r>
              <a:rPr lang="pt-PT" sz="500" dirty="0">
                <a:latin typeface="Open Sans" panose="020B0606030504020204" pitchFamily="34" charset="0"/>
                <a:ea typeface="Open Sans" panose="020B0606030504020204" pitchFamily="34" charset="0"/>
                <a:cs typeface="Open Sans" panose="020B0606030504020204" pitchFamily="34" charset="0"/>
              </a:rPr>
              <a:t> macro. </a:t>
            </a:r>
            <a:r>
              <a:rPr lang="pt-PT" sz="500" dirty="0" err="1">
                <a:latin typeface="Open Sans" panose="020B0606030504020204" pitchFamily="34" charset="0"/>
                <a:ea typeface="Open Sans" panose="020B0606030504020204" pitchFamily="34" charset="0"/>
                <a:cs typeface="Open Sans" panose="020B0606030504020204" pitchFamily="34" charset="0"/>
              </a:rPr>
              <a:t>Cengage</a:t>
            </a:r>
            <a:r>
              <a:rPr lang="pt-PT" sz="500" dirty="0">
                <a:latin typeface="Open Sans" panose="020B0606030504020204" pitchFamily="34" charset="0"/>
                <a:ea typeface="Open Sans" panose="020B0606030504020204" pitchFamily="34" charset="0"/>
                <a:cs typeface="Open Sans" panose="020B0606030504020204" pitchFamily="34" charset="0"/>
              </a:rPr>
              <a:t> </a:t>
            </a:r>
            <a:r>
              <a:rPr lang="pt-PT" sz="500" dirty="0" err="1">
                <a:latin typeface="Open Sans" panose="020B0606030504020204" pitchFamily="34" charset="0"/>
                <a:ea typeface="Open Sans" panose="020B0606030504020204" pitchFamily="34" charset="0"/>
                <a:cs typeface="Open Sans" panose="020B0606030504020204" pitchFamily="34" charset="0"/>
              </a:rPr>
              <a:t>Learning</a:t>
            </a:r>
            <a:r>
              <a:rPr lang="pt-PT" sz="500" dirty="0">
                <a:latin typeface="Open Sans" panose="020B0606030504020204" pitchFamily="34" charset="0"/>
                <a:ea typeface="Open Sans" panose="020B0606030504020204" pitchFamily="34" charset="0"/>
                <a:cs typeface="Open Sans" panose="020B0606030504020204" pitchFamily="34" charset="0"/>
              </a:rPr>
              <a:t>.</a:t>
            </a:r>
            <a:endParaRPr lang="pt-PT"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19" name="Group 18">
            <a:extLst>
              <a:ext uri="{FF2B5EF4-FFF2-40B4-BE49-F238E27FC236}">
                <a16:creationId xmlns:a16="http://schemas.microsoft.com/office/drawing/2014/main" id="{691F8191-CD10-47A3-B086-3B70315D5675}"/>
              </a:ext>
            </a:extLst>
          </p:cNvPr>
          <p:cNvGrpSpPr/>
          <p:nvPr/>
        </p:nvGrpSpPr>
        <p:grpSpPr>
          <a:xfrm>
            <a:off x="-15738" y="6654881"/>
            <a:ext cx="12253458" cy="255089"/>
            <a:chOff x="-61458" y="6654881"/>
            <a:chExt cx="12253458" cy="255089"/>
          </a:xfrm>
        </p:grpSpPr>
        <p:grpSp>
          <p:nvGrpSpPr>
            <p:cNvPr id="20" name="Group 19">
              <a:extLst>
                <a:ext uri="{FF2B5EF4-FFF2-40B4-BE49-F238E27FC236}">
                  <a16:creationId xmlns:a16="http://schemas.microsoft.com/office/drawing/2014/main" id="{1A478830-9BBE-4996-926A-EAE2B47A550A}"/>
                </a:ext>
              </a:extLst>
            </p:cNvPr>
            <p:cNvGrpSpPr/>
            <p:nvPr/>
          </p:nvGrpSpPr>
          <p:grpSpPr>
            <a:xfrm>
              <a:off x="-61458" y="6654881"/>
              <a:ext cx="2803387" cy="255089"/>
              <a:chOff x="80782" y="6460265"/>
              <a:chExt cx="2803387" cy="255089"/>
            </a:xfrm>
          </p:grpSpPr>
          <p:sp>
            <p:nvSpPr>
              <p:cNvPr id="24" name="Прямоугольник 2">
                <a:extLst>
                  <a:ext uri="{FF2B5EF4-FFF2-40B4-BE49-F238E27FC236}">
                    <a16:creationId xmlns:a16="http://schemas.microsoft.com/office/drawing/2014/main" id="{E796D6D9-D375-4FDA-899D-C4209235A003}"/>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44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5" name="Прямоугольник 2">
                <a:extLst>
                  <a:ext uri="{FF2B5EF4-FFF2-40B4-BE49-F238E27FC236}">
                    <a16:creationId xmlns:a16="http://schemas.microsoft.com/office/drawing/2014/main" id="{CDAFBB91-46F5-40AF-8D60-9861B716951D}"/>
                  </a:ext>
                </a:extLst>
              </p:cNvPr>
              <p:cNvSpPr/>
              <p:nvPr/>
            </p:nvSpPr>
            <p:spPr>
              <a:xfrm>
                <a:off x="283230" y="6484522"/>
                <a:ext cx="260093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2" name="TextBox 8">
              <a:extLst>
                <a:ext uri="{FF2B5EF4-FFF2-40B4-BE49-F238E27FC236}">
                  <a16:creationId xmlns:a16="http://schemas.microsoft.com/office/drawing/2014/main" id="{11338DAC-F922-4B13-8318-58B0BD8F4EB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2" name="Rectangle 1">
            <a:extLst>
              <a:ext uri="{FF2B5EF4-FFF2-40B4-BE49-F238E27FC236}">
                <a16:creationId xmlns:a16="http://schemas.microsoft.com/office/drawing/2014/main" id="{E57C5677-4166-47E4-8617-CA7D62D49767}"/>
              </a:ext>
            </a:extLst>
          </p:cNvPr>
          <p:cNvSpPr/>
          <p:nvPr/>
        </p:nvSpPr>
        <p:spPr>
          <a:xfrm>
            <a:off x="7100140" y="5973979"/>
            <a:ext cx="2831224" cy="276999"/>
          </a:xfrm>
          <a:prstGeom prst="rect">
            <a:avLst/>
          </a:prstGeom>
        </p:spPr>
        <p:txBody>
          <a:bodyPr wrap="none">
            <a:spAutoFit/>
          </a:bodyPr>
          <a:lstStyle/>
          <a:p>
            <a:r>
              <a:rPr lang="pt-PT" sz="1200" b="1" dirty="0" err="1">
                <a:latin typeface="Open Sans" panose="020B0606030504020204" pitchFamily="34" charset="0"/>
                <a:ea typeface="Open Sans" panose="020B0606030504020204" pitchFamily="34" charset="0"/>
                <a:cs typeface="Open Sans" panose="020B0606030504020204" pitchFamily="34" charset="0"/>
              </a:rPr>
              <a:t>Personal</a:t>
            </a:r>
            <a:r>
              <a:rPr lang="pt-PT" sz="1200" b="1" dirty="0">
                <a:latin typeface="Open Sans" panose="020B0606030504020204" pitchFamily="34" charset="0"/>
                <a:ea typeface="Open Sans" panose="020B0606030504020204" pitchFamily="34" charset="0"/>
                <a:cs typeface="Open Sans" panose="020B0606030504020204" pitchFamily="34" charset="0"/>
              </a:rPr>
              <a:t> </a:t>
            </a:r>
            <a:r>
              <a:rPr lang="pt-PT" sz="1200" b="1" dirty="0" err="1">
                <a:latin typeface="Open Sans" panose="020B0606030504020204" pitchFamily="34" charset="0"/>
                <a:ea typeface="Open Sans" panose="020B0606030504020204" pitchFamily="34" charset="0"/>
                <a:cs typeface="Open Sans" panose="020B0606030504020204" pitchFamily="34" charset="0"/>
              </a:rPr>
              <a:t>Income</a:t>
            </a:r>
            <a:r>
              <a:rPr lang="pt-PT" sz="1200" b="1" dirty="0">
                <a:latin typeface="Open Sans" panose="020B0606030504020204" pitchFamily="34" charset="0"/>
                <a:ea typeface="Open Sans" panose="020B0606030504020204" pitchFamily="34" charset="0"/>
                <a:cs typeface="Open Sans" panose="020B0606030504020204" pitchFamily="34" charset="0"/>
              </a:rPr>
              <a:t> per </a:t>
            </a:r>
            <a:r>
              <a:rPr lang="pt-PT" sz="1200" b="1" dirty="0" err="1">
                <a:latin typeface="Open Sans" panose="020B0606030504020204" pitchFamily="34" charset="0"/>
                <a:ea typeface="Open Sans" panose="020B0606030504020204" pitchFamily="34" charset="0"/>
                <a:cs typeface="Open Sans" panose="020B0606030504020204" pitchFamily="34" charset="0"/>
              </a:rPr>
              <a:t>Person</a:t>
            </a:r>
            <a:r>
              <a:rPr lang="pt-PT" sz="1200" b="1" dirty="0">
                <a:latin typeface="Open Sans" panose="020B0606030504020204" pitchFamily="34" charset="0"/>
                <a:ea typeface="Open Sans" panose="020B0606030504020204" pitchFamily="34" charset="0"/>
                <a:cs typeface="Open Sans" panose="020B0606030504020204" pitchFamily="34" charset="0"/>
              </a:rPr>
              <a:t> (1880)</a:t>
            </a:r>
            <a:endParaRPr lang="pt-PT" sz="1200" b="1" dirty="0"/>
          </a:p>
        </p:txBody>
      </p:sp>
      <p:pic>
        <p:nvPicPr>
          <p:cNvPr id="18" name="Picture 17" descr="A picture containing drawing&#10;&#10;Description automatically generated">
            <a:extLst>
              <a:ext uri="{FF2B5EF4-FFF2-40B4-BE49-F238E27FC236}">
                <a16:creationId xmlns:a16="http://schemas.microsoft.com/office/drawing/2014/main" id="{54ACA3BD-7BC5-4537-B2B2-28D8FFDE9D6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36841959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4294967295"/>
          </p:nvPr>
        </p:nvSpPr>
        <p:spPr/>
        <p:txBody>
          <a:bodyPr/>
          <a:lstStyle/>
          <a:p>
            <a:fld id="{D8D877B3-D348-4611-9BDB-C5374591D951}" type="slidenum">
              <a:rPr lang="en-US" smtClean="0"/>
              <a:pPr/>
              <a:t>45</a:t>
            </a:fld>
            <a:endParaRPr lang="en-US" dirty="0"/>
          </a:p>
        </p:txBody>
      </p:sp>
      <p:sp>
        <p:nvSpPr>
          <p:cNvPr id="10" name="TextBox 9"/>
          <p:cNvSpPr txBox="1"/>
          <p:nvPr/>
        </p:nvSpPr>
        <p:spPr>
          <a:xfrm>
            <a:off x="7343560" y="1492625"/>
            <a:ext cx="2471001" cy="171951"/>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TAXA DE POUPANÇA</a:t>
            </a:r>
          </a:p>
        </p:txBody>
      </p:sp>
      <p:sp>
        <p:nvSpPr>
          <p:cNvPr id="12" name="TextBox 11"/>
          <p:cNvSpPr txBox="1"/>
          <p:nvPr/>
        </p:nvSpPr>
        <p:spPr>
          <a:xfrm>
            <a:off x="7343560" y="2660567"/>
            <a:ext cx="2471000" cy="172354"/>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TAXA DE FERTILIDADE</a:t>
            </a:r>
          </a:p>
        </p:txBody>
      </p:sp>
      <p:sp>
        <p:nvSpPr>
          <p:cNvPr id="14" name="TextBox 13"/>
          <p:cNvSpPr txBox="1"/>
          <p:nvPr/>
        </p:nvSpPr>
        <p:spPr>
          <a:xfrm>
            <a:off x="7343560" y="3828912"/>
            <a:ext cx="2699600" cy="172355"/>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TAMANHO DO GOVERNO</a:t>
            </a:r>
          </a:p>
        </p:txBody>
      </p:sp>
      <p:sp>
        <p:nvSpPr>
          <p:cNvPr id="16" name="TextBox 15"/>
          <p:cNvSpPr txBox="1"/>
          <p:nvPr/>
        </p:nvSpPr>
        <p:spPr>
          <a:xfrm>
            <a:off x="7343560" y="4997258"/>
            <a:ext cx="4391240" cy="172355"/>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ABERTURA AO COMÉRCIO INTERNACIONAL</a:t>
            </a:r>
          </a:p>
        </p:txBody>
      </p:sp>
      <p:cxnSp>
        <p:nvCxnSpPr>
          <p:cNvPr id="18" name="Straight Connector 17"/>
          <p:cNvCxnSpPr/>
          <p:nvPr/>
        </p:nvCxnSpPr>
        <p:spPr>
          <a:xfrm>
            <a:off x="7086600" y="1492625"/>
            <a:ext cx="0" cy="4200603"/>
          </a:xfrm>
          <a:prstGeom prst="line">
            <a:avLst/>
          </a:prstGeom>
          <a:ln w="6350">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pic>
        <p:nvPicPr>
          <p:cNvPr id="30" name="Marcador de Posição da Imagem 29"/>
          <p:cNvPicPr>
            <a:picLocks noGrp="1" noChangeAspect="1"/>
          </p:cNvPicPr>
          <p:nvPr>
            <p:ph type="pic" sz="quarter" idx="11"/>
          </p:nvPr>
        </p:nvPicPr>
        <p:blipFill>
          <a:blip r:embed="rId2" cstate="print">
            <a:extLst>
              <a:ext uri="{28A0092B-C50C-407E-A947-70E740481C1C}">
                <a14:useLocalDpi xmlns:a14="http://schemas.microsoft.com/office/drawing/2010/main" val="0"/>
              </a:ext>
            </a:extLst>
          </a:blip>
          <a:srcRect l="36651" r="36651"/>
          <a:stretch>
            <a:fillRect/>
          </a:stretch>
        </p:blipFill>
        <p:spPr/>
      </p:pic>
      <p:sp>
        <p:nvSpPr>
          <p:cNvPr id="20" name="TextBox 11"/>
          <p:cNvSpPr txBox="1"/>
          <p:nvPr/>
        </p:nvSpPr>
        <p:spPr>
          <a:xfrm>
            <a:off x="3243570" y="2848839"/>
            <a:ext cx="3507749" cy="1438855"/>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Convergência</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a:t>
            </a:r>
          </a:p>
          <a:p>
            <a:pPr>
              <a:lnSpc>
                <a:spcPts val="3500"/>
              </a:lnSpc>
            </a:pP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Dimensões</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que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Influenciam</a:t>
            </a:r>
            <a:endPar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sp>
        <p:nvSpPr>
          <p:cNvPr id="21" name="TextBox 9"/>
          <p:cNvSpPr txBox="1"/>
          <p:nvPr/>
        </p:nvSpPr>
        <p:spPr>
          <a:xfrm>
            <a:off x="7343560" y="2076394"/>
            <a:ext cx="2699601" cy="172355"/>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TAXA DE INFLAÇÃO MÉDIA</a:t>
            </a:r>
          </a:p>
        </p:txBody>
      </p:sp>
      <p:sp>
        <p:nvSpPr>
          <p:cNvPr id="22" name="TextBox 11"/>
          <p:cNvSpPr txBox="1"/>
          <p:nvPr/>
        </p:nvSpPr>
        <p:spPr>
          <a:xfrm>
            <a:off x="7343560" y="3244739"/>
            <a:ext cx="4109664" cy="172355"/>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INVESTIMENTO EM EDUCAÇÃO E SAÚDE</a:t>
            </a:r>
          </a:p>
        </p:txBody>
      </p:sp>
      <p:sp>
        <p:nvSpPr>
          <p:cNvPr id="23" name="TextBox 13"/>
          <p:cNvSpPr txBox="1"/>
          <p:nvPr/>
        </p:nvSpPr>
        <p:spPr>
          <a:xfrm>
            <a:off x="7343560" y="4413085"/>
            <a:ext cx="3553039" cy="172355"/>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MUDANÇA NOS TERMOS DE TROCA</a:t>
            </a:r>
          </a:p>
        </p:txBody>
      </p:sp>
      <p:sp>
        <p:nvSpPr>
          <p:cNvPr id="24" name="TextBox 15"/>
          <p:cNvSpPr txBox="1"/>
          <p:nvPr/>
        </p:nvSpPr>
        <p:spPr>
          <a:xfrm>
            <a:off x="7343560" y="5581433"/>
            <a:ext cx="4238840" cy="172355"/>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ESTADO DE DIREITO E DEMOCRACIA</a:t>
            </a:r>
          </a:p>
        </p:txBody>
      </p:sp>
      <p:grpSp>
        <p:nvGrpSpPr>
          <p:cNvPr id="33" name="Group 32">
            <a:extLst>
              <a:ext uri="{FF2B5EF4-FFF2-40B4-BE49-F238E27FC236}">
                <a16:creationId xmlns:a16="http://schemas.microsoft.com/office/drawing/2014/main" id="{C99F887E-6122-4C0D-A4D2-A5A1905C8D1E}"/>
              </a:ext>
            </a:extLst>
          </p:cNvPr>
          <p:cNvGrpSpPr/>
          <p:nvPr/>
        </p:nvGrpSpPr>
        <p:grpSpPr>
          <a:xfrm>
            <a:off x="-36058" y="6654881"/>
            <a:ext cx="12253458" cy="255089"/>
            <a:chOff x="-61458" y="6654881"/>
            <a:chExt cx="12253458" cy="255089"/>
          </a:xfrm>
        </p:grpSpPr>
        <p:grpSp>
          <p:nvGrpSpPr>
            <p:cNvPr id="34" name="Group 33">
              <a:extLst>
                <a:ext uri="{FF2B5EF4-FFF2-40B4-BE49-F238E27FC236}">
                  <a16:creationId xmlns:a16="http://schemas.microsoft.com/office/drawing/2014/main" id="{7225AEA8-C829-4C75-8E9C-37D166C51250}"/>
                </a:ext>
              </a:extLst>
            </p:cNvPr>
            <p:cNvGrpSpPr/>
            <p:nvPr/>
          </p:nvGrpSpPr>
          <p:grpSpPr>
            <a:xfrm>
              <a:off x="-61458" y="6654881"/>
              <a:ext cx="2887208" cy="255089"/>
              <a:chOff x="80782" y="6460265"/>
              <a:chExt cx="2887208" cy="255089"/>
            </a:xfrm>
          </p:grpSpPr>
          <p:sp>
            <p:nvSpPr>
              <p:cNvPr id="36" name="Прямоугольник 2">
                <a:extLst>
                  <a:ext uri="{FF2B5EF4-FFF2-40B4-BE49-F238E27FC236}">
                    <a16:creationId xmlns:a16="http://schemas.microsoft.com/office/drawing/2014/main" id="{FF2CC696-5959-4077-9733-6E42CF655ADD}"/>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45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37" name="Прямоугольник 2">
                <a:extLst>
                  <a:ext uri="{FF2B5EF4-FFF2-40B4-BE49-F238E27FC236}">
                    <a16:creationId xmlns:a16="http://schemas.microsoft.com/office/drawing/2014/main" id="{99C79000-71DC-4744-83B3-F8B852498D4C}"/>
                  </a:ext>
                </a:extLst>
              </p:cNvPr>
              <p:cNvSpPr/>
              <p:nvPr/>
            </p:nvSpPr>
            <p:spPr>
              <a:xfrm>
                <a:off x="283230" y="6484522"/>
                <a:ext cx="268476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35" name="TextBox 8">
              <a:extLst>
                <a:ext uri="{FF2B5EF4-FFF2-40B4-BE49-F238E27FC236}">
                  <a16:creationId xmlns:a16="http://schemas.microsoft.com/office/drawing/2014/main" id="{3D90C2D5-FD13-410B-81E3-9DE4904CF798}"/>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5" name="Picture 24" descr="A picture containing drawing&#10;&#10;Description automatically generated">
            <a:extLst>
              <a:ext uri="{FF2B5EF4-FFF2-40B4-BE49-F238E27FC236}">
                <a16:creationId xmlns:a16="http://schemas.microsoft.com/office/drawing/2014/main" id="{9792AD44-33DE-45B0-800D-275D7D85682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0206064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Resultado de imagem para german hyperinflation">
            <a:extLst>
              <a:ext uri="{FF2B5EF4-FFF2-40B4-BE49-F238E27FC236}">
                <a16:creationId xmlns:a16="http://schemas.microsoft.com/office/drawing/2014/main" id="{186A8706-876A-4A4B-820B-C05AEF2D62FC}"/>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50" t="-7" r="489" b="27824"/>
          <a:stretch/>
        </p:blipFill>
        <p:spPr bwMode="auto">
          <a:xfrm>
            <a:off x="0" y="-9000"/>
            <a:ext cx="12204000" cy="687600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descr="A picture containing drawing&#10;&#10;Description automatically generated">
            <a:extLst>
              <a:ext uri="{FF2B5EF4-FFF2-40B4-BE49-F238E27FC236}">
                <a16:creationId xmlns:a16="http://schemas.microsoft.com/office/drawing/2014/main" id="{4AF64B4D-E473-4D3F-A4C3-6114BA19281C}"/>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0392" y="102768"/>
            <a:ext cx="559840" cy="266233"/>
          </a:xfrm>
          <a:prstGeom prst="rect">
            <a:avLst/>
          </a:prstGeom>
        </p:spPr>
      </p:pic>
      <p:sp>
        <p:nvSpPr>
          <p:cNvPr id="6" name="Прямоугольник 2">
            <a:extLst>
              <a:ext uri="{FF2B5EF4-FFF2-40B4-BE49-F238E27FC236}">
                <a16:creationId xmlns:a16="http://schemas.microsoft.com/office/drawing/2014/main" id="{1BBAD092-24BF-45A5-87C8-5EAA8F6DD89F}"/>
              </a:ext>
            </a:extLst>
          </p:cNvPr>
          <p:cNvSpPr/>
          <p:nvPr/>
        </p:nvSpPr>
        <p:spPr>
          <a:xfrm>
            <a:off x="90392" y="6609182"/>
            <a:ext cx="304892" cy="246221"/>
          </a:xfrm>
          <a:prstGeom prst="rect">
            <a:avLst/>
          </a:prstGeom>
        </p:spPr>
        <p:txBody>
          <a:bodyPr wrap="none">
            <a:spAutoFit/>
          </a:bodyPr>
          <a:lstStyle/>
          <a:p>
            <a:pPr algn="r">
              <a:spcAft>
                <a:spcPts val="600"/>
              </a:spcAft>
            </a:pPr>
            <a:fld id="{149B6D55-4680-4DC5-B665-330CCBA60EFE}" type="slidenum">
              <a:rPr lang="ru-RU" sz="10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spcAft>
                  <a:spcPts val="600"/>
                </a:spcAft>
              </a:pPr>
              <a:t>46</a:t>
            </a:fld>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736965165"/>
      </p:ext>
    </p:extLst>
  </p:cSld>
  <p:clrMapOvr>
    <a:masterClrMapping/>
  </p:clrMapOvr>
  <p:transition spd="med">
    <p:push/>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4" name="Picture 4" descr="Resultado de imagem para german hyperinflation">
            <a:extLst>
              <a:ext uri="{FF2B5EF4-FFF2-40B4-BE49-F238E27FC236}">
                <a16:creationId xmlns:a16="http://schemas.microsoft.com/office/drawing/2014/main" id="{CC9D58BA-19A1-42A1-A4A3-DC9F8E54B98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9655" r="13747" b="2"/>
          <a:stretch/>
        </p:blipFill>
        <p:spPr bwMode="auto">
          <a:xfrm>
            <a:off x="321731" y="321732"/>
            <a:ext cx="5728548" cy="6214533"/>
          </a:xfrm>
          <a:prstGeom prst="rect">
            <a:avLst/>
          </a:prstGeom>
          <a:noFill/>
          <a:extLst>
            <a:ext uri="{909E8E84-426E-40DD-AFC4-6F175D3DCCD1}">
              <a14:hiddenFill xmlns:a14="http://schemas.microsoft.com/office/drawing/2010/main">
                <a:solidFill>
                  <a:srgbClr val="FFFFFF"/>
                </a:solidFill>
              </a14:hiddenFill>
            </a:ext>
          </a:extLst>
        </p:spPr>
      </p:pic>
      <p:pic>
        <p:nvPicPr>
          <p:cNvPr id="46086" name="Picture 6">
            <a:extLst>
              <a:ext uri="{FF2B5EF4-FFF2-40B4-BE49-F238E27FC236}">
                <a16:creationId xmlns:a16="http://schemas.microsoft.com/office/drawing/2014/main" id="{93172769-7EAE-450F-BCE1-6CE9F6E4771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14355" r="2" b="10521"/>
          <a:stretch/>
        </p:blipFill>
        <p:spPr bwMode="auto">
          <a:xfrm>
            <a:off x="6141721" y="321732"/>
            <a:ext cx="5728547" cy="6214533"/>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a:extLst>
              <a:ext uri="{FF2B5EF4-FFF2-40B4-BE49-F238E27FC236}">
                <a16:creationId xmlns:a16="http://schemas.microsoft.com/office/drawing/2014/main" id="{537AA7BF-06D6-4B9A-8C3D-9EDA500B6124}"/>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7579" y="127029"/>
            <a:ext cx="545448" cy="259389"/>
          </a:xfrm>
          <a:prstGeom prst="rect">
            <a:avLst/>
          </a:prstGeom>
        </p:spPr>
      </p:pic>
      <p:sp>
        <p:nvSpPr>
          <p:cNvPr id="7" name="Прямоугольник 2">
            <a:extLst>
              <a:ext uri="{FF2B5EF4-FFF2-40B4-BE49-F238E27FC236}">
                <a16:creationId xmlns:a16="http://schemas.microsoft.com/office/drawing/2014/main" id="{7B2ED70E-2631-40CF-96A8-4AAC2363CA4C}"/>
              </a:ext>
            </a:extLst>
          </p:cNvPr>
          <p:cNvSpPr/>
          <p:nvPr/>
        </p:nvSpPr>
        <p:spPr>
          <a:xfrm>
            <a:off x="-8318" y="6596453"/>
            <a:ext cx="378630" cy="246221"/>
          </a:xfrm>
          <a:prstGeom prst="rect">
            <a:avLst/>
          </a:prstGeom>
        </p:spPr>
        <p:txBody>
          <a:bodyPr wrap="none">
            <a:spAutoFit/>
          </a:bodyPr>
          <a:lstStyle/>
          <a:p>
            <a:pPr algn="r">
              <a:spcAft>
                <a:spcPts val="600"/>
              </a:spcAft>
            </a:pPr>
            <a:fld id="{149B6D55-4680-4DC5-B665-330CCBA60EFE}" type="slidenum">
              <a:rPr lang="ru-RU" sz="1000" baseline="0" smtClean="0">
                <a:latin typeface="Open Sans" panose="020B0606030504020204" pitchFamily="34" charset="0"/>
                <a:ea typeface="Open Sans" panose="020B0606030504020204" pitchFamily="34" charset="0"/>
                <a:cs typeface="Open Sans" panose="020B0606030504020204" pitchFamily="34" charset="0"/>
              </a:rPr>
              <a:pPr algn="r">
                <a:spcAft>
                  <a:spcPts val="600"/>
                </a:spcAft>
              </a:pPr>
              <a:t>47</a:t>
            </a:fld>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1000"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3175948732"/>
      </p:ext>
    </p:extLst>
  </p:cSld>
  <p:clrMapOvr>
    <a:masterClrMapping/>
  </p:clrMapOvr>
  <p:transition spd="med">
    <p:push/>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6" name="Picture 2" descr="Resultado de imagem para german hyperinflation">
            <a:extLst>
              <a:ext uri="{FF2B5EF4-FFF2-40B4-BE49-F238E27FC236}">
                <a16:creationId xmlns:a16="http://schemas.microsoft.com/office/drawing/2014/main" id="{A9312805-DB13-4328-92E5-C74B0610DB5A}"/>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b="6250"/>
          <a:stretch/>
        </p:blipFill>
        <p:spPr bwMode="auto">
          <a:xfrm>
            <a:off x="20" y="10"/>
            <a:ext cx="12191980" cy="685799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descr="A picture containing drawing&#10;&#10;Description automatically generated">
            <a:extLst>
              <a:ext uri="{FF2B5EF4-FFF2-40B4-BE49-F238E27FC236}">
                <a16:creationId xmlns:a16="http://schemas.microsoft.com/office/drawing/2014/main" id="{39A821DF-7D23-4998-A533-6579AC1F426A}"/>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0392" y="159918"/>
            <a:ext cx="559840" cy="266233"/>
          </a:xfrm>
          <a:prstGeom prst="rect">
            <a:avLst/>
          </a:prstGeom>
        </p:spPr>
      </p:pic>
      <p:sp>
        <p:nvSpPr>
          <p:cNvPr id="6" name="Прямоугольник 2">
            <a:extLst>
              <a:ext uri="{FF2B5EF4-FFF2-40B4-BE49-F238E27FC236}">
                <a16:creationId xmlns:a16="http://schemas.microsoft.com/office/drawing/2014/main" id="{21D59106-C3D7-403E-9F83-8C6E6D32011F}"/>
              </a:ext>
            </a:extLst>
          </p:cNvPr>
          <p:cNvSpPr/>
          <p:nvPr/>
        </p:nvSpPr>
        <p:spPr>
          <a:xfrm>
            <a:off x="90392" y="6609182"/>
            <a:ext cx="304892" cy="246221"/>
          </a:xfrm>
          <a:prstGeom prst="rect">
            <a:avLst/>
          </a:prstGeom>
        </p:spPr>
        <p:txBody>
          <a:bodyPr wrap="none">
            <a:spAutoFit/>
          </a:bodyPr>
          <a:lstStyle/>
          <a:p>
            <a:pPr algn="r">
              <a:spcAft>
                <a:spcPts val="600"/>
              </a:spcAft>
            </a:pPr>
            <a:fld id="{149B6D55-4680-4DC5-B665-330CCBA60EFE}" type="slidenum">
              <a:rPr lang="ru-RU" sz="10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spcAft>
                  <a:spcPts val="600"/>
                </a:spcAft>
              </a:pPr>
              <a:t>48</a:t>
            </a:fld>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3804842139"/>
      </p:ext>
    </p:extLst>
  </p:cSld>
  <p:clrMapOvr>
    <a:masterClrMapping/>
  </p:clrMapOvr>
  <p:transition spd="med">
    <p:push/>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6">
            <a:extLst>
              <a:ext uri="{FF2B5EF4-FFF2-40B4-BE49-F238E27FC236}">
                <a16:creationId xmlns:a16="http://schemas.microsoft.com/office/drawing/2014/main" id="{EA864FDA-427C-4F39-9ED0-AEC2C677B6B3}"/>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12791"/>
          <a:stretch/>
        </p:blipFill>
        <p:spPr bwMode="auto">
          <a:xfrm>
            <a:off x="20" y="10"/>
            <a:ext cx="12191980" cy="685799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descr="A picture containing drawing&#10;&#10;Description automatically generated">
            <a:extLst>
              <a:ext uri="{FF2B5EF4-FFF2-40B4-BE49-F238E27FC236}">
                <a16:creationId xmlns:a16="http://schemas.microsoft.com/office/drawing/2014/main" id="{FC6373B7-71AB-4FFE-A573-2BACA90DF9B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0392" y="159918"/>
            <a:ext cx="559840" cy="266233"/>
          </a:xfrm>
          <a:prstGeom prst="rect">
            <a:avLst/>
          </a:prstGeom>
        </p:spPr>
      </p:pic>
      <p:sp>
        <p:nvSpPr>
          <p:cNvPr id="8" name="Прямоугольник 2">
            <a:extLst>
              <a:ext uri="{FF2B5EF4-FFF2-40B4-BE49-F238E27FC236}">
                <a16:creationId xmlns:a16="http://schemas.microsoft.com/office/drawing/2014/main" id="{F6C737AD-313A-4688-B102-8385600395F9}"/>
              </a:ext>
            </a:extLst>
          </p:cNvPr>
          <p:cNvSpPr/>
          <p:nvPr/>
        </p:nvSpPr>
        <p:spPr>
          <a:xfrm>
            <a:off x="90392" y="6609182"/>
            <a:ext cx="304892" cy="246221"/>
          </a:xfrm>
          <a:prstGeom prst="rect">
            <a:avLst/>
          </a:prstGeom>
        </p:spPr>
        <p:txBody>
          <a:bodyPr wrap="none">
            <a:spAutoFit/>
          </a:bodyPr>
          <a:lstStyle/>
          <a:p>
            <a:pPr algn="r">
              <a:spcAft>
                <a:spcPts val="600"/>
              </a:spcAft>
            </a:pPr>
            <a:fld id="{149B6D55-4680-4DC5-B665-330CCBA60EFE}" type="slidenum">
              <a:rPr lang="ru-RU" sz="10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spcAft>
                  <a:spcPts val="600"/>
                </a:spcAft>
              </a:pPr>
              <a:t>49</a:t>
            </a:fld>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890936011"/>
      </p:ext>
    </p:extLst>
  </p:cSld>
  <p:clrMapOvr>
    <a:masterClrMapping/>
  </p:clrMapOvr>
  <p:transition spd="med">
    <p:push/>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4" descr="A picture containing indoor, table, desk, book&#10;&#10;Description automatically generated">
            <a:extLst>
              <a:ext uri="{FF2B5EF4-FFF2-40B4-BE49-F238E27FC236}">
                <a16:creationId xmlns:a16="http://schemas.microsoft.com/office/drawing/2014/main" id="{6BA9F118-0E95-49CE-84FB-8909293D0AD0}"/>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15730"/>
          <a:stretch/>
        </p:blipFill>
        <p:spPr bwMode="auto">
          <a:xfrm>
            <a:off x="20" y="10"/>
            <a:ext cx="12191980" cy="685799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descr="A picture containing drawing&#10;&#10;Description automatically generated">
            <a:extLst>
              <a:ext uri="{FF2B5EF4-FFF2-40B4-BE49-F238E27FC236}">
                <a16:creationId xmlns:a16="http://schemas.microsoft.com/office/drawing/2014/main" id="{F8D17AEE-1F82-4638-8443-20824796D41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0392" y="159918"/>
            <a:ext cx="559840" cy="266233"/>
          </a:xfrm>
          <a:prstGeom prst="rect">
            <a:avLst/>
          </a:prstGeom>
        </p:spPr>
      </p:pic>
      <p:sp>
        <p:nvSpPr>
          <p:cNvPr id="8" name="Прямоугольник 2">
            <a:extLst>
              <a:ext uri="{FF2B5EF4-FFF2-40B4-BE49-F238E27FC236}">
                <a16:creationId xmlns:a16="http://schemas.microsoft.com/office/drawing/2014/main" id="{F69B68DA-81FE-420B-B1DF-63DE3E5755E6}"/>
              </a:ext>
            </a:extLst>
          </p:cNvPr>
          <p:cNvSpPr/>
          <p:nvPr/>
        </p:nvSpPr>
        <p:spPr>
          <a:xfrm>
            <a:off x="90392" y="6609182"/>
            <a:ext cx="304892" cy="246221"/>
          </a:xfrm>
          <a:prstGeom prst="rect">
            <a:avLst/>
          </a:prstGeom>
        </p:spPr>
        <p:txBody>
          <a:bodyPr wrap="none">
            <a:spAutoFit/>
          </a:bodyPr>
          <a:lstStyle/>
          <a:p>
            <a:pPr algn="r">
              <a:spcAft>
                <a:spcPts val="600"/>
              </a:spcAft>
            </a:pPr>
            <a:fld id="{149B6D55-4680-4DC5-B665-330CCBA60EFE}" type="slidenum">
              <a:rPr lang="ru-RU" sz="10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spcAft>
                  <a:spcPts val="600"/>
                </a:spcAft>
              </a:pPr>
              <a:t>50</a:t>
            </a:fld>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4028260629"/>
      </p:ext>
    </p:extLst>
  </p:cSld>
  <p:clrMapOvr>
    <a:masterClrMapping/>
  </p:clrMapOvr>
  <p:transition spd="med">
    <p:push/>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8">
            <a:extLst>
              <a:ext uri="{FF2B5EF4-FFF2-40B4-BE49-F238E27FC236}">
                <a16:creationId xmlns:a16="http://schemas.microsoft.com/office/drawing/2014/main" id="{935C43F5-FCD9-40D6-BD66-BF301433EE99}"/>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15730"/>
          <a:stretch/>
        </p:blipFill>
        <p:spPr bwMode="auto">
          <a:xfrm>
            <a:off x="20" y="10"/>
            <a:ext cx="12191980" cy="685799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descr="A picture containing drawing&#10;&#10;Description automatically generated">
            <a:extLst>
              <a:ext uri="{FF2B5EF4-FFF2-40B4-BE49-F238E27FC236}">
                <a16:creationId xmlns:a16="http://schemas.microsoft.com/office/drawing/2014/main" id="{268A287B-8A90-4359-8B3F-AE063A7F4B9A}"/>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0392" y="159918"/>
            <a:ext cx="559840" cy="266233"/>
          </a:xfrm>
          <a:prstGeom prst="rect">
            <a:avLst/>
          </a:prstGeom>
        </p:spPr>
      </p:pic>
      <p:sp>
        <p:nvSpPr>
          <p:cNvPr id="8" name="Прямоугольник 2">
            <a:extLst>
              <a:ext uri="{FF2B5EF4-FFF2-40B4-BE49-F238E27FC236}">
                <a16:creationId xmlns:a16="http://schemas.microsoft.com/office/drawing/2014/main" id="{ED5F1037-B2BA-45C5-97B8-893ECE8971FB}"/>
              </a:ext>
            </a:extLst>
          </p:cNvPr>
          <p:cNvSpPr/>
          <p:nvPr/>
        </p:nvSpPr>
        <p:spPr>
          <a:xfrm>
            <a:off x="90392" y="6609182"/>
            <a:ext cx="304892" cy="246221"/>
          </a:xfrm>
          <a:prstGeom prst="rect">
            <a:avLst/>
          </a:prstGeom>
        </p:spPr>
        <p:txBody>
          <a:bodyPr wrap="none">
            <a:spAutoFit/>
          </a:bodyPr>
          <a:lstStyle/>
          <a:p>
            <a:pPr algn="r">
              <a:spcAft>
                <a:spcPts val="600"/>
              </a:spcAft>
            </a:pPr>
            <a:fld id="{149B6D55-4680-4DC5-B665-330CCBA60EFE}" type="slidenum">
              <a:rPr lang="ru-RU" sz="10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spcAft>
                  <a:spcPts val="600"/>
                </a:spcAft>
              </a:pPr>
              <a:t>51</a:t>
            </a:fld>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463783283"/>
      </p:ext>
    </p:extLst>
  </p:cSld>
  <p:clrMapOvr>
    <a:masterClrMapping/>
  </p:clrMapOvr>
  <p:transition spd="med">
    <p:push/>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a:extLst>
              <a:ext uri="{FF2B5EF4-FFF2-40B4-BE49-F238E27FC236}">
                <a16:creationId xmlns:a16="http://schemas.microsoft.com/office/drawing/2014/main" id="{26F3452F-DA47-4AB0-A9E8-00EEB18818CF}"/>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6511" b="9219"/>
          <a:stretch/>
        </p:blipFill>
        <p:spPr bwMode="auto">
          <a:xfrm>
            <a:off x="20" y="10"/>
            <a:ext cx="12191980" cy="6857990"/>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16" descr="A picture containing drawing&#10;&#10;Description automatically generated">
            <a:extLst>
              <a:ext uri="{FF2B5EF4-FFF2-40B4-BE49-F238E27FC236}">
                <a16:creationId xmlns:a16="http://schemas.microsoft.com/office/drawing/2014/main" id="{AFD0273D-F87F-4188-A392-1DA39F32B7A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0392" y="159918"/>
            <a:ext cx="559840" cy="266233"/>
          </a:xfrm>
          <a:prstGeom prst="rect">
            <a:avLst/>
          </a:prstGeom>
        </p:spPr>
      </p:pic>
      <p:sp>
        <p:nvSpPr>
          <p:cNvPr id="18" name="Прямоугольник 2">
            <a:extLst>
              <a:ext uri="{FF2B5EF4-FFF2-40B4-BE49-F238E27FC236}">
                <a16:creationId xmlns:a16="http://schemas.microsoft.com/office/drawing/2014/main" id="{8F9C0C5C-93CF-4A27-A6C9-1C69F2B55161}"/>
              </a:ext>
            </a:extLst>
          </p:cNvPr>
          <p:cNvSpPr/>
          <p:nvPr/>
        </p:nvSpPr>
        <p:spPr>
          <a:xfrm>
            <a:off x="90392" y="6609182"/>
            <a:ext cx="304892" cy="246221"/>
          </a:xfrm>
          <a:prstGeom prst="rect">
            <a:avLst/>
          </a:prstGeom>
        </p:spPr>
        <p:txBody>
          <a:bodyPr wrap="none">
            <a:spAutoFit/>
          </a:bodyPr>
          <a:lstStyle/>
          <a:p>
            <a:pPr algn="r">
              <a:spcAft>
                <a:spcPts val="600"/>
              </a:spcAft>
            </a:pPr>
            <a:fld id="{149B6D55-4680-4DC5-B665-330CCBA60EFE}" type="slidenum">
              <a:rPr lang="ru-RU" sz="10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spcAft>
                  <a:spcPts val="600"/>
                </a:spcAft>
              </a:pPr>
              <a:t>52</a:t>
            </a:fld>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001701980"/>
      </p:ext>
    </p:extLst>
  </p:cSld>
  <p:clrMapOvr>
    <a:masterClrMapping/>
  </p:clrMapOvr>
  <p:transition spd="med">
    <p:push/>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Resultado de imagem para venezuela hyperinflation">
            <a:extLst>
              <a:ext uri="{FF2B5EF4-FFF2-40B4-BE49-F238E27FC236}">
                <a16:creationId xmlns:a16="http://schemas.microsoft.com/office/drawing/2014/main" id="{2CFC6384-3C9F-4D5B-BE1E-C8899F178B8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50" y="0"/>
            <a:ext cx="122555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descr="A picture containing drawing&#10;&#10;Description automatically generated">
            <a:extLst>
              <a:ext uri="{FF2B5EF4-FFF2-40B4-BE49-F238E27FC236}">
                <a16:creationId xmlns:a16="http://schemas.microsoft.com/office/drawing/2014/main" id="{9A8F507B-6DA1-495B-B363-139E5E79010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0392" y="159918"/>
            <a:ext cx="559840" cy="266233"/>
          </a:xfrm>
          <a:prstGeom prst="rect">
            <a:avLst/>
          </a:prstGeom>
        </p:spPr>
      </p:pic>
      <p:sp>
        <p:nvSpPr>
          <p:cNvPr id="6" name="Прямоугольник 2">
            <a:extLst>
              <a:ext uri="{FF2B5EF4-FFF2-40B4-BE49-F238E27FC236}">
                <a16:creationId xmlns:a16="http://schemas.microsoft.com/office/drawing/2014/main" id="{010F2FBA-DC0D-4BE8-98E4-6A0941808855}"/>
              </a:ext>
            </a:extLst>
          </p:cNvPr>
          <p:cNvSpPr/>
          <p:nvPr/>
        </p:nvSpPr>
        <p:spPr>
          <a:xfrm>
            <a:off x="90392" y="6609182"/>
            <a:ext cx="304892" cy="246221"/>
          </a:xfrm>
          <a:prstGeom prst="rect">
            <a:avLst/>
          </a:prstGeom>
        </p:spPr>
        <p:txBody>
          <a:bodyPr wrap="none">
            <a:spAutoFit/>
          </a:bodyPr>
          <a:lstStyle/>
          <a:p>
            <a:pPr algn="r">
              <a:spcAft>
                <a:spcPts val="600"/>
              </a:spcAft>
            </a:pPr>
            <a:fld id="{149B6D55-4680-4DC5-B665-330CCBA60EFE}" type="slidenum">
              <a:rPr lang="ru-RU" sz="10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spcAft>
                  <a:spcPts val="600"/>
                </a:spcAft>
              </a:pPr>
              <a:t>53</a:t>
            </a:fld>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3487968908"/>
      </p:ext>
    </p:extLst>
  </p:cSld>
  <p:clrMapOvr>
    <a:masterClrMapping/>
  </p:clrMapOvr>
  <p:transition spd="med">
    <p:push/>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4294967295"/>
          </p:nvPr>
        </p:nvSpPr>
        <p:spPr/>
        <p:txBody>
          <a:bodyPr/>
          <a:lstStyle/>
          <a:p>
            <a:fld id="{D8D877B3-D348-4611-9BDB-C5374591D951}" type="slidenum">
              <a:rPr lang="en-US" smtClean="0"/>
              <a:pPr/>
              <a:t>54</a:t>
            </a:fld>
            <a:endParaRPr lang="en-US" dirty="0"/>
          </a:p>
        </p:txBody>
      </p:sp>
      <p:sp>
        <p:nvSpPr>
          <p:cNvPr id="10" name="TextBox 9"/>
          <p:cNvSpPr txBox="1"/>
          <p:nvPr/>
        </p:nvSpPr>
        <p:spPr>
          <a:xfrm>
            <a:off x="7343560" y="1492625"/>
            <a:ext cx="2471001" cy="171951"/>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TAXA DE POUPANÇA</a:t>
            </a:r>
          </a:p>
        </p:txBody>
      </p:sp>
      <p:sp>
        <p:nvSpPr>
          <p:cNvPr id="12" name="TextBox 11"/>
          <p:cNvSpPr txBox="1"/>
          <p:nvPr/>
        </p:nvSpPr>
        <p:spPr>
          <a:xfrm>
            <a:off x="7343560" y="2660567"/>
            <a:ext cx="2471000" cy="172354"/>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TAXA DE FERTILIDADE</a:t>
            </a:r>
          </a:p>
        </p:txBody>
      </p:sp>
      <p:sp>
        <p:nvSpPr>
          <p:cNvPr id="14" name="TextBox 13"/>
          <p:cNvSpPr txBox="1"/>
          <p:nvPr/>
        </p:nvSpPr>
        <p:spPr>
          <a:xfrm>
            <a:off x="7343560" y="3828912"/>
            <a:ext cx="2699600" cy="172355"/>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TAMANHO DO GOVERNO</a:t>
            </a:r>
          </a:p>
        </p:txBody>
      </p:sp>
      <p:sp>
        <p:nvSpPr>
          <p:cNvPr id="16" name="TextBox 15"/>
          <p:cNvSpPr txBox="1"/>
          <p:nvPr/>
        </p:nvSpPr>
        <p:spPr>
          <a:xfrm>
            <a:off x="7343560" y="4997258"/>
            <a:ext cx="4391240" cy="172355"/>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ABERTURA AO COMÉRCIO INTERNACIONAL</a:t>
            </a:r>
          </a:p>
        </p:txBody>
      </p:sp>
      <p:cxnSp>
        <p:nvCxnSpPr>
          <p:cNvPr id="18" name="Straight Connector 17"/>
          <p:cNvCxnSpPr/>
          <p:nvPr/>
        </p:nvCxnSpPr>
        <p:spPr>
          <a:xfrm>
            <a:off x="7086600" y="1492625"/>
            <a:ext cx="0" cy="4200603"/>
          </a:xfrm>
          <a:prstGeom prst="line">
            <a:avLst/>
          </a:prstGeom>
          <a:ln w="6350">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pic>
        <p:nvPicPr>
          <p:cNvPr id="30" name="Marcador de Posição da Imagem 29"/>
          <p:cNvPicPr>
            <a:picLocks noGrp="1" noChangeAspect="1"/>
          </p:cNvPicPr>
          <p:nvPr>
            <p:ph type="pic" sz="quarter" idx="11"/>
          </p:nvPr>
        </p:nvPicPr>
        <p:blipFill>
          <a:blip r:embed="rId2" cstate="print">
            <a:extLst>
              <a:ext uri="{28A0092B-C50C-407E-A947-70E740481C1C}">
                <a14:useLocalDpi xmlns:a14="http://schemas.microsoft.com/office/drawing/2010/main" val="0"/>
              </a:ext>
            </a:extLst>
          </a:blip>
          <a:srcRect l="36651" r="36651"/>
          <a:stretch>
            <a:fillRect/>
          </a:stretch>
        </p:blipFill>
        <p:spPr/>
      </p:pic>
      <p:sp>
        <p:nvSpPr>
          <p:cNvPr id="20" name="TextBox 11"/>
          <p:cNvSpPr txBox="1"/>
          <p:nvPr/>
        </p:nvSpPr>
        <p:spPr>
          <a:xfrm>
            <a:off x="3243570" y="2848839"/>
            <a:ext cx="3507749" cy="1438855"/>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Convergência</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a:t>
            </a:r>
          </a:p>
          <a:p>
            <a:pPr>
              <a:lnSpc>
                <a:spcPts val="3500"/>
              </a:lnSpc>
            </a:pP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Dimensões</a:t>
            </a:r>
            <a:r>
              <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que </a:t>
            </a: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Influenciam</a:t>
            </a:r>
            <a:endPar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sp>
        <p:nvSpPr>
          <p:cNvPr id="21" name="TextBox 9"/>
          <p:cNvSpPr txBox="1"/>
          <p:nvPr/>
        </p:nvSpPr>
        <p:spPr>
          <a:xfrm>
            <a:off x="7343560" y="2076394"/>
            <a:ext cx="2699601" cy="172355"/>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TAXA DE INFLAÇÃO MÉDIA</a:t>
            </a:r>
          </a:p>
        </p:txBody>
      </p:sp>
      <p:sp>
        <p:nvSpPr>
          <p:cNvPr id="22" name="TextBox 11"/>
          <p:cNvSpPr txBox="1"/>
          <p:nvPr/>
        </p:nvSpPr>
        <p:spPr>
          <a:xfrm>
            <a:off x="7343560" y="3244739"/>
            <a:ext cx="4109664" cy="172355"/>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INVESTIMENTO EM EDUCAÇÃO E SAÚDE</a:t>
            </a:r>
          </a:p>
        </p:txBody>
      </p:sp>
      <p:sp>
        <p:nvSpPr>
          <p:cNvPr id="23" name="TextBox 13"/>
          <p:cNvSpPr txBox="1"/>
          <p:nvPr/>
        </p:nvSpPr>
        <p:spPr>
          <a:xfrm>
            <a:off x="7343560" y="4413085"/>
            <a:ext cx="3553039" cy="172355"/>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MUDANÇA NOS TERMOS DE TROCA</a:t>
            </a:r>
          </a:p>
        </p:txBody>
      </p:sp>
      <p:sp>
        <p:nvSpPr>
          <p:cNvPr id="24" name="TextBox 15"/>
          <p:cNvSpPr txBox="1"/>
          <p:nvPr/>
        </p:nvSpPr>
        <p:spPr>
          <a:xfrm>
            <a:off x="7343560" y="5581433"/>
            <a:ext cx="4238840" cy="172355"/>
          </a:xfrm>
          <a:prstGeom prst="rect">
            <a:avLst/>
          </a:prstGeom>
          <a:noFill/>
        </p:spPr>
        <p:txBody>
          <a:bodyPr wrap="square" lIns="0" tIns="0" rIns="0" bIns="0" rtlCol="0">
            <a:spAutoFit/>
          </a:bodyPr>
          <a:lstStyle/>
          <a:p>
            <a:pPr>
              <a:lnSpc>
                <a:spcPct val="80000"/>
              </a:lnSpc>
            </a:pPr>
            <a:r>
              <a:rPr lang="en-US" sz="1400" spc="2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ESTADO DE DIREITO E DEMOCRACIA</a:t>
            </a:r>
          </a:p>
        </p:txBody>
      </p:sp>
      <p:grpSp>
        <p:nvGrpSpPr>
          <p:cNvPr id="33" name="Group 32">
            <a:extLst>
              <a:ext uri="{FF2B5EF4-FFF2-40B4-BE49-F238E27FC236}">
                <a16:creationId xmlns:a16="http://schemas.microsoft.com/office/drawing/2014/main" id="{C99F887E-6122-4C0D-A4D2-A5A1905C8D1E}"/>
              </a:ext>
            </a:extLst>
          </p:cNvPr>
          <p:cNvGrpSpPr/>
          <p:nvPr/>
        </p:nvGrpSpPr>
        <p:grpSpPr>
          <a:xfrm>
            <a:off x="-36058" y="6654881"/>
            <a:ext cx="12253458" cy="255089"/>
            <a:chOff x="-61458" y="6654881"/>
            <a:chExt cx="12253458" cy="255089"/>
          </a:xfrm>
        </p:grpSpPr>
        <p:grpSp>
          <p:nvGrpSpPr>
            <p:cNvPr id="34" name="Group 33">
              <a:extLst>
                <a:ext uri="{FF2B5EF4-FFF2-40B4-BE49-F238E27FC236}">
                  <a16:creationId xmlns:a16="http://schemas.microsoft.com/office/drawing/2014/main" id="{7225AEA8-C829-4C75-8E9C-37D166C51250}"/>
                </a:ext>
              </a:extLst>
            </p:cNvPr>
            <p:cNvGrpSpPr/>
            <p:nvPr/>
          </p:nvGrpSpPr>
          <p:grpSpPr>
            <a:xfrm>
              <a:off x="-61458" y="6654881"/>
              <a:ext cx="2887208" cy="255089"/>
              <a:chOff x="80782" y="6460265"/>
              <a:chExt cx="2887208" cy="255089"/>
            </a:xfrm>
          </p:grpSpPr>
          <p:sp>
            <p:nvSpPr>
              <p:cNvPr id="36" name="Прямоугольник 2">
                <a:extLst>
                  <a:ext uri="{FF2B5EF4-FFF2-40B4-BE49-F238E27FC236}">
                    <a16:creationId xmlns:a16="http://schemas.microsoft.com/office/drawing/2014/main" id="{FF2CC696-5959-4077-9733-6E42CF655ADD}"/>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54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37" name="Прямоугольник 2">
                <a:extLst>
                  <a:ext uri="{FF2B5EF4-FFF2-40B4-BE49-F238E27FC236}">
                    <a16:creationId xmlns:a16="http://schemas.microsoft.com/office/drawing/2014/main" id="{99C79000-71DC-4744-83B3-F8B852498D4C}"/>
                  </a:ext>
                </a:extLst>
              </p:cNvPr>
              <p:cNvSpPr/>
              <p:nvPr/>
            </p:nvSpPr>
            <p:spPr>
              <a:xfrm>
                <a:off x="283230" y="6484522"/>
                <a:ext cx="268476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35" name="TextBox 8">
              <a:extLst>
                <a:ext uri="{FF2B5EF4-FFF2-40B4-BE49-F238E27FC236}">
                  <a16:creationId xmlns:a16="http://schemas.microsoft.com/office/drawing/2014/main" id="{3D90C2D5-FD13-410B-81E3-9DE4904CF798}"/>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5" name="Picture 24" descr="A picture containing drawing&#10;&#10;Description automatically generated">
            <a:extLst>
              <a:ext uri="{FF2B5EF4-FFF2-40B4-BE49-F238E27FC236}">
                <a16:creationId xmlns:a16="http://schemas.microsoft.com/office/drawing/2014/main" id="{9792AD44-33DE-45B0-800D-275D7D85682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09644648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3"/>
          <p:cNvPicPr>
            <a:picLocks noChangeAspect="1"/>
          </p:cNvPicPr>
          <p:nvPr/>
        </p:nvPicPr>
        <p:blipFill rotWithShape="1">
          <a:blip r:embed="rId3">
            <a:clrChange>
              <a:clrFrom>
                <a:srgbClr val="FFFFFF"/>
              </a:clrFrom>
              <a:clrTo>
                <a:srgbClr val="FFFFFF">
                  <a:alpha val="0"/>
                </a:srgbClr>
              </a:clrTo>
            </a:clrChange>
          </a:blip>
          <a:srcRect l="5337" b="6894"/>
          <a:stretch/>
        </p:blipFill>
        <p:spPr>
          <a:xfrm>
            <a:off x="5015369" y="1446418"/>
            <a:ext cx="6863086" cy="4595877"/>
          </a:xfrm>
          <a:prstGeom prst="rect">
            <a:avLst/>
          </a:prstGeom>
        </p:spPr>
      </p:pic>
      <p:sp>
        <p:nvSpPr>
          <p:cNvPr id="59" name="TextBox 11"/>
          <p:cNvSpPr txBox="1"/>
          <p:nvPr/>
        </p:nvSpPr>
        <p:spPr>
          <a:xfrm>
            <a:off x="654948" y="2933993"/>
            <a:ext cx="3241116" cy="990015"/>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Convergência</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a:t>
            </a:r>
          </a:p>
          <a:p>
            <a:pPr>
              <a:lnSpc>
                <a:spcPts val="3500"/>
              </a:lnSpc>
            </a:pPr>
            <a:r>
              <a:rPr lang="en-US" sz="4000"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Tradicional</a:t>
            </a:r>
            <a:endParaRPr lang="en-US"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cxnSp>
        <p:nvCxnSpPr>
          <p:cNvPr id="34" name="Straight Connector 10"/>
          <p:cNvCxnSpPr/>
          <p:nvPr/>
        </p:nvCxnSpPr>
        <p:spPr>
          <a:xfrm>
            <a:off x="4304371" y="0"/>
            <a:ext cx="0" cy="6858000"/>
          </a:xfrm>
          <a:prstGeom prst="line">
            <a:avLst/>
          </a:prstGeom>
          <a:ln>
            <a:solidFill>
              <a:srgbClr val="1D1D1D">
                <a:alpha val="10000"/>
              </a:srgbClr>
            </a:solidFill>
          </a:ln>
        </p:spPr>
        <p:style>
          <a:lnRef idx="1">
            <a:schemeClr val="accent1"/>
          </a:lnRef>
          <a:fillRef idx="0">
            <a:schemeClr val="accent1"/>
          </a:fillRef>
          <a:effectRef idx="0">
            <a:schemeClr val="accent1"/>
          </a:effectRef>
          <a:fontRef idx="minor">
            <a:schemeClr val="tx1"/>
          </a:fontRef>
        </p:style>
      </p:cxnSp>
      <p:sp>
        <p:nvSpPr>
          <p:cNvPr id="23" name="TextBox 19"/>
          <p:cNvSpPr txBox="1"/>
          <p:nvPr/>
        </p:nvSpPr>
        <p:spPr>
          <a:xfrm>
            <a:off x="5013518" y="690838"/>
            <a:ext cx="6934639" cy="707886"/>
          </a:xfrm>
          <a:prstGeom prst="rect">
            <a:avLst/>
          </a:prstGeom>
          <a:noFill/>
        </p:spPr>
        <p:txBody>
          <a:bodyPr wrap="square" lIns="0" rtlCol="0">
            <a:spAutoFit/>
          </a:bodyPr>
          <a:lstStyle/>
          <a:p>
            <a:pPr algn="ctr"/>
            <a:r>
              <a:rPr lang="pt-PT"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Taxa Anual Média de Crescimento &amp; PIB Per Capita </a:t>
            </a:r>
          </a:p>
          <a:p>
            <a:pPr algn="ctr"/>
            <a:r>
              <a:rPr lang="pt-PT" sz="1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(1960-2000)</a:t>
            </a:r>
            <a:endParaRPr lang="en-US" sz="1000"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endParaRPr>
          </a:p>
          <a:p>
            <a:pPr algn="ctr"/>
            <a:r>
              <a:rPr lang="en-US" sz="1000"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Conjunto </a:t>
            </a:r>
            <a:r>
              <a:rPr lang="en-US" sz="1000" dirty="0" err="1">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Alargado</a:t>
            </a:r>
            <a:r>
              <a:rPr lang="en-US" sz="1000"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 de </a:t>
            </a:r>
            <a:r>
              <a:rPr lang="en-US" sz="1000" dirty="0" err="1">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Países</a:t>
            </a:r>
            <a:endParaRPr lang="en-US" sz="1000"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1" name="Retângulo 10"/>
          <p:cNvSpPr/>
          <p:nvPr/>
        </p:nvSpPr>
        <p:spPr>
          <a:xfrm rot="16200000">
            <a:off x="3547674" y="3290500"/>
            <a:ext cx="2606125" cy="276999"/>
          </a:xfrm>
          <a:prstGeom prst="rect">
            <a:avLst/>
          </a:prstGeom>
        </p:spPr>
        <p:txBody>
          <a:bodyPr wrap="square">
            <a:spAutoFit/>
          </a:bodyPr>
          <a:lstStyle/>
          <a:p>
            <a:pPr>
              <a:defRPr sz="1800" b="0" i="0" u="none" strike="noStrike" kern="1200" baseline="0">
                <a:solidFill>
                  <a:prstClr val="black"/>
                </a:solidFill>
                <a:latin typeface="Rockwell"/>
                <a:ea typeface="+mn-ea"/>
                <a:cs typeface="Rockwell"/>
              </a:defRPr>
            </a:pPr>
            <a:r>
              <a:rPr lang="pt-PT" sz="1200" dirty="0">
                <a:latin typeface="Open Sans" panose="020B0606030504020204" pitchFamily="34" charset="0"/>
                <a:ea typeface="Open Sans" panose="020B0606030504020204" pitchFamily="34" charset="0"/>
                <a:cs typeface="Open Sans" panose="020B0606030504020204" pitchFamily="34" charset="0"/>
              </a:rPr>
              <a:t>Taxa de </a:t>
            </a:r>
            <a:r>
              <a:rPr lang="pt-PT" sz="1200" dirty="0">
                <a:latin typeface="Open Sans Extrabold" panose="020B0906030804020204" pitchFamily="34" charset="0"/>
                <a:ea typeface="Open Sans Extrabold" panose="020B0906030804020204" pitchFamily="34" charset="0"/>
                <a:cs typeface="Open Sans Extrabold" panose="020B0906030804020204" pitchFamily="34" charset="0"/>
              </a:rPr>
              <a:t>Crescimento 1960-2000</a:t>
            </a:r>
          </a:p>
        </p:txBody>
      </p:sp>
      <p:sp>
        <p:nvSpPr>
          <p:cNvPr id="12" name="Retângulo 11"/>
          <p:cNvSpPr/>
          <p:nvPr/>
        </p:nvSpPr>
        <p:spPr>
          <a:xfrm>
            <a:off x="7321705" y="6028662"/>
            <a:ext cx="2318263" cy="276999"/>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1200" b="1" dirty="0">
                <a:latin typeface="Open Sans" panose="020B0606030504020204" pitchFamily="34" charset="0"/>
                <a:ea typeface="Open Sans" panose="020B0606030504020204" pitchFamily="34" charset="0"/>
                <a:cs typeface="Open Sans" panose="020B0606030504020204" pitchFamily="34" charset="0"/>
              </a:rPr>
              <a:t>PIB Real per Capita em 1960</a:t>
            </a:r>
            <a:endParaRPr lang="pt-PT" sz="1200" b="1"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20" name="Group 19">
            <a:extLst>
              <a:ext uri="{FF2B5EF4-FFF2-40B4-BE49-F238E27FC236}">
                <a16:creationId xmlns:a16="http://schemas.microsoft.com/office/drawing/2014/main" id="{EC3EEDA3-2748-4C93-825C-30222FB24442}"/>
              </a:ext>
            </a:extLst>
          </p:cNvPr>
          <p:cNvGrpSpPr/>
          <p:nvPr/>
        </p:nvGrpSpPr>
        <p:grpSpPr>
          <a:xfrm>
            <a:off x="-15738" y="6654881"/>
            <a:ext cx="12253458" cy="255089"/>
            <a:chOff x="-61458" y="6654881"/>
            <a:chExt cx="12253458" cy="255089"/>
          </a:xfrm>
        </p:grpSpPr>
        <p:grpSp>
          <p:nvGrpSpPr>
            <p:cNvPr id="21" name="Group 20">
              <a:extLst>
                <a:ext uri="{FF2B5EF4-FFF2-40B4-BE49-F238E27FC236}">
                  <a16:creationId xmlns:a16="http://schemas.microsoft.com/office/drawing/2014/main" id="{99C86D84-C64A-4FDD-B1E7-D2B78EDC5A0E}"/>
                </a:ext>
              </a:extLst>
            </p:cNvPr>
            <p:cNvGrpSpPr/>
            <p:nvPr/>
          </p:nvGrpSpPr>
          <p:grpSpPr>
            <a:xfrm>
              <a:off x="-61458" y="6654881"/>
              <a:ext cx="2911337" cy="255089"/>
              <a:chOff x="80782" y="6460265"/>
              <a:chExt cx="2911337" cy="255089"/>
            </a:xfrm>
          </p:grpSpPr>
          <p:sp>
            <p:nvSpPr>
              <p:cNvPr id="24" name="Прямоугольник 2">
                <a:extLst>
                  <a:ext uri="{FF2B5EF4-FFF2-40B4-BE49-F238E27FC236}">
                    <a16:creationId xmlns:a16="http://schemas.microsoft.com/office/drawing/2014/main" id="{4875F884-98A0-4B5A-AC06-076796890187}"/>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55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5" name="Прямоугольник 2">
                <a:extLst>
                  <a:ext uri="{FF2B5EF4-FFF2-40B4-BE49-F238E27FC236}">
                    <a16:creationId xmlns:a16="http://schemas.microsoft.com/office/drawing/2014/main" id="{7C6BC214-D800-44DA-9C1E-27E1B8F3DC84}"/>
                  </a:ext>
                </a:extLst>
              </p:cNvPr>
              <p:cNvSpPr/>
              <p:nvPr/>
            </p:nvSpPr>
            <p:spPr>
              <a:xfrm>
                <a:off x="283230" y="6484522"/>
                <a:ext cx="270888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2" name="TextBox 8">
              <a:extLst>
                <a:ext uri="{FF2B5EF4-FFF2-40B4-BE49-F238E27FC236}">
                  <a16:creationId xmlns:a16="http://schemas.microsoft.com/office/drawing/2014/main" id="{D9A406E3-C2B3-4DC7-89E6-751BBC982A2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8" name="Picture 17" descr="A picture containing drawing&#10;&#10;Description automatically generated">
            <a:extLst>
              <a:ext uri="{FF2B5EF4-FFF2-40B4-BE49-F238E27FC236}">
                <a16:creationId xmlns:a16="http://schemas.microsoft.com/office/drawing/2014/main" id="{FB95FB01-6189-4A9F-A09B-2784830B73F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37880312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10E65F68-C7F5-46B7-9783-D528DB158C1F}"/>
              </a:ext>
            </a:extLst>
          </p:cNvPr>
          <p:cNvSpPr/>
          <p:nvPr/>
        </p:nvSpPr>
        <p:spPr>
          <a:xfrm>
            <a:off x="0" y="0"/>
            <a:ext cx="12192000" cy="6858000"/>
          </a:xfrm>
          <a:prstGeom prst="rect">
            <a:avLst/>
          </a:prstGeom>
          <a:solidFill>
            <a:srgbClr val="F8F5E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7" name="Picture 6" descr="A close up of a map&#10;&#10;Description automatically generated">
            <a:extLst>
              <a:ext uri="{FF2B5EF4-FFF2-40B4-BE49-F238E27FC236}">
                <a16:creationId xmlns:a16="http://schemas.microsoft.com/office/drawing/2014/main" id="{7648A39A-DD89-4217-9EDB-77ADEA5BE202}"/>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094322" y="0"/>
            <a:ext cx="10003356" cy="6790006"/>
          </a:xfrm>
          <a:prstGeom prst="rect">
            <a:avLst/>
          </a:prstGeom>
        </p:spPr>
      </p:pic>
      <p:sp>
        <p:nvSpPr>
          <p:cNvPr id="4" name="Rectangle 3">
            <a:extLst>
              <a:ext uri="{FF2B5EF4-FFF2-40B4-BE49-F238E27FC236}">
                <a16:creationId xmlns:a16="http://schemas.microsoft.com/office/drawing/2014/main" id="{A4C8AEC4-FE42-4235-BEF6-DB8A04537799}"/>
              </a:ext>
            </a:extLst>
          </p:cNvPr>
          <p:cNvSpPr/>
          <p:nvPr/>
        </p:nvSpPr>
        <p:spPr>
          <a:xfrm>
            <a:off x="9214338" y="6612680"/>
            <a:ext cx="2977662" cy="203119"/>
          </a:xfrm>
          <a:prstGeom prst="rect">
            <a:avLst/>
          </a:prstGeom>
          <a:solidFill>
            <a:srgbClr val="F8F5E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grpSp>
        <p:nvGrpSpPr>
          <p:cNvPr id="12" name="Group 11">
            <a:extLst>
              <a:ext uri="{FF2B5EF4-FFF2-40B4-BE49-F238E27FC236}">
                <a16:creationId xmlns:a16="http://schemas.microsoft.com/office/drawing/2014/main" id="{EC149EE6-3FF5-45D6-B8BC-D94E1AF62C9C}"/>
              </a:ext>
            </a:extLst>
          </p:cNvPr>
          <p:cNvGrpSpPr/>
          <p:nvPr/>
        </p:nvGrpSpPr>
        <p:grpSpPr>
          <a:xfrm>
            <a:off x="-15738" y="6654881"/>
            <a:ext cx="12253458" cy="255089"/>
            <a:chOff x="-61458" y="6654881"/>
            <a:chExt cx="12253458" cy="255089"/>
          </a:xfrm>
        </p:grpSpPr>
        <p:grpSp>
          <p:nvGrpSpPr>
            <p:cNvPr id="14" name="Group 13">
              <a:extLst>
                <a:ext uri="{FF2B5EF4-FFF2-40B4-BE49-F238E27FC236}">
                  <a16:creationId xmlns:a16="http://schemas.microsoft.com/office/drawing/2014/main" id="{6FA9D4EC-A069-43B3-85BA-AC028DF92D36}"/>
                </a:ext>
              </a:extLst>
            </p:cNvPr>
            <p:cNvGrpSpPr/>
            <p:nvPr/>
          </p:nvGrpSpPr>
          <p:grpSpPr>
            <a:xfrm>
              <a:off x="-61458" y="6654881"/>
              <a:ext cx="2514037" cy="255089"/>
              <a:chOff x="80782" y="6460265"/>
              <a:chExt cx="2514037" cy="255089"/>
            </a:xfrm>
          </p:grpSpPr>
          <p:sp>
            <p:nvSpPr>
              <p:cNvPr id="16" name="Прямоугольник 2">
                <a:extLst>
                  <a:ext uri="{FF2B5EF4-FFF2-40B4-BE49-F238E27FC236}">
                    <a16:creationId xmlns:a16="http://schemas.microsoft.com/office/drawing/2014/main" id="{5CDDA951-9EED-4AC5-9643-DCA25822CF27}"/>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56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7" name="Прямоугольник 2">
                <a:extLst>
                  <a:ext uri="{FF2B5EF4-FFF2-40B4-BE49-F238E27FC236}">
                    <a16:creationId xmlns:a16="http://schemas.microsoft.com/office/drawing/2014/main" id="{1D9323BC-7DB3-4E66-89CD-3252D807B225}"/>
                  </a:ext>
                </a:extLst>
              </p:cNvPr>
              <p:cNvSpPr/>
              <p:nvPr/>
            </p:nvSpPr>
            <p:spPr>
              <a:xfrm>
                <a:off x="283230" y="6484522"/>
                <a:ext cx="231158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5" name="TextBox 8">
              <a:extLst>
                <a:ext uri="{FF2B5EF4-FFF2-40B4-BE49-F238E27FC236}">
                  <a16:creationId xmlns:a16="http://schemas.microsoft.com/office/drawing/2014/main" id="{815ED1A5-25CA-43C0-91F8-F09960177D43}"/>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2" name="Picture 21" descr="A picture containing drawing&#10;&#10;Description automatically generated">
            <a:extLst>
              <a:ext uri="{FF2B5EF4-FFF2-40B4-BE49-F238E27FC236}">
                <a16:creationId xmlns:a16="http://schemas.microsoft.com/office/drawing/2014/main" id="{43BD9BB5-55D7-4FFA-A529-8460796D81F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95796874"/>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4" name="Picture 2" descr="Busy Street in Venice, Italy Free Stock Photo">
            <a:extLst>
              <a:ext uri="{FF2B5EF4-FFF2-40B4-BE49-F238E27FC236}">
                <a16:creationId xmlns:a16="http://schemas.microsoft.com/office/drawing/2014/main" id="{FA2FB225-79BD-4BE5-9BDE-FD82F8CCA756}"/>
              </a:ext>
            </a:extLst>
          </p:cNvPr>
          <p:cNvPicPr>
            <a:picLocks noGrp="1" noChangeAspect="1" noChangeArrowheads="1"/>
          </p:cNvPicPr>
          <p:nvPr>
            <p:ph type="pic" sz="quarter" idx="11"/>
          </p:nvPr>
        </p:nvPicPr>
        <p:blipFill>
          <a:blip r:embed="rId2">
            <a:extLst>
              <a:ext uri="{28A0092B-C50C-407E-A947-70E740481C1C}">
                <a14:useLocalDpi xmlns:a14="http://schemas.microsoft.com/office/drawing/2010/main" val="0"/>
              </a:ext>
            </a:extLst>
          </a:blip>
          <a:srcRect l="20377" r="20377"/>
          <a:stretch>
            <a:fillRect/>
          </a:stretch>
        </p:blipFill>
        <p:spPr bwMode="auto">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F7DC6FA3-C2D8-4022-9072-4349A6191644}"/>
              </a:ext>
            </a:extLst>
          </p:cNvPr>
          <p:cNvSpPr/>
          <p:nvPr/>
        </p:nvSpPr>
        <p:spPr>
          <a:xfrm>
            <a:off x="0" y="0"/>
            <a:ext cx="6096000" cy="6858000"/>
          </a:xfrm>
          <a:prstGeom prst="rect">
            <a:avLst/>
          </a:prstGeom>
          <a:solidFill>
            <a:schemeClr val="tx1">
              <a:alpha val="4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9" name="Parallelogram 8"/>
          <p:cNvSpPr/>
          <p:nvPr/>
        </p:nvSpPr>
        <p:spPr>
          <a:xfrm>
            <a:off x="1280195" y="2201969"/>
            <a:ext cx="1451429" cy="2454062"/>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p:cNvSpPr txBox="1"/>
          <p:nvPr/>
        </p:nvSpPr>
        <p:spPr>
          <a:xfrm>
            <a:off x="558019" y="2981380"/>
            <a:ext cx="5270695" cy="695960"/>
          </a:xfrm>
          <a:prstGeom prst="rect">
            <a:avLst/>
          </a:prstGeom>
          <a:noFill/>
        </p:spPr>
        <p:txBody>
          <a:bodyPr wrap="square" lIns="0" tIns="0" rIns="0" bIns="0" rtlCol="0">
            <a:spAutoFit/>
          </a:bodyPr>
          <a:lstStyle/>
          <a:p>
            <a:pPr>
              <a:lnSpc>
                <a:spcPct val="80000"/>
              </a:lnSpc>
            </a:pPr>
            <a:r>
              <a:rPr lang="en-US" sz="28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POLÍTICA, MACROECONOMIA E SOCIEDADE</a:t>
            </a:r>
            <a:endParaRPr lang="en-US" sz="20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2" name="Retângulo 1">
            <a:extLst>
              <a:ext uri="{FF2B5EF4-FFF2-40B4-BE49-F238E27FC236}">
                <a16:creationId xmlns:a16="http://schemas.microsoft.com/office/drawing/2014/main" id="{0B9B8E2A-0C39-4B83-A3C4-F0F1C6A5D203}"/>
              </a:ext>
            </a:extLst>
          </p:cNvPr>
          <p:cNvSpPr/>
          <p:nvPr/>
        </p:nvSpPr>
        <p:spPr>
          <a:xfrm>
            <a:off x="7618097" y="764593"/>
            <a:ext cx="3997127" cy="707886"/>
          </a:xfrm>
          <a:prstGeom prst="rect">
            <a:avLst/>
          </a:prstGeom>
        </p:spPr>
        <p:txBody>
          <a:bodyPr wrap="square">
            <a:spAutoFit/>
          </a:bodyPr>
          <a:lstStyle/>
          <a:p>
            <a:pPr>
              <a:buSzPct val="60000"/>
            </a:pP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Política</a:t>
            </a:r>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Macroeconomia</a:t>
            </a:r>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e </a:t>
            </a: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Sociedade</a:t>
            </a:r>
            <a:endPar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21" name="Picture 20" descr="A picture containing drawing&#10;&#10;Description automatically generated">
            <a:extLst>
              <a:ext uri="{FF2B5EF4-FFF2-40B4-BE49-F238E27FC236}">
                <a16:creationId xmlns:a16="http://schemas.microsoft.com/office/drawing/2014/main" id="{C77FCD10-86F1-46B6-9627-C53A721E648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05909" y="5329541"/>
            <a:ext cx="2088435" cy="632860"/>
          </a:xfrm>
          <a:prstGeom prst="rect">
            <a:avLst/>
          </a:prstGeom>
        </p:spPr>
      </p:pic>
      <p:pic>
        <p:nvPicPr>
          <p:cNvPr id="1028" name="Picture 4" descr="corporate social responsibility color icon. international relations. earth  protection. globalization. impact. hands holding globe. isolated vector  illustration. corporate social responsibility color icon | Cheap Royalty  Free Subscription, Stock Photos ...">
            <a:extLst>
              <a:ext uri="{FF2B5EF4-FFF2-40B4-BE49-F238E27FC236}">
                <a16:creationId xmlns:a16="http://schemas.microsoft.com/office/drawing/2014/main" id="{C03FB8F2-925D-4105-8489-785D0BFE5E9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20631" y="781406"/>
            <a:ext cx="682137" cy="682137"/>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7">
            <a:extLst>
              <a:ext uri="{FF2B5EF4-FFF2-40B4-BE49-F238E27FC236}">
                <a16:creationId xmlns:a16="http://schemas.microsoft.com/office/drawing/2014/main" id="{C3D09206-53E2-EC94-AB80-CB58D83A836A}"/>
              </a:ext>
            </a:extLst>
          </p:cNvPr>
          <p:cNvSpPr txBox="1"/>
          <p:nvPr/>
        </p:nvSpPr>
        <p:spPr>
          <a:xfrm>
            <a:off x="6767479" y="1774998"/>
            <a:ext cx="4914313" cy="6024726"/>
          </a:xfrm>
          <a:prstGeom prst="rect">
            <a:avLst/>
          </a:prstGeom>
          <a:noFill/>
        </p:spPr>
        <p:txBody>
          <a:bodyPr wrap="square" lIns="0" tIns="0" rIns="0" bIns="0" rtlCol="0">
            <a:spAutoFit/>
          </a:bodyPr>
          <a:lstStyle/>
          <a:p>
            <a:pPr marL="617220" indent="-342900">
              <a:spcAft>
                <a:spcPts val="300"/>
              </a:spcAft>
              <a:buSzPct val="60000"/>
              <a:buFont typeface="+mj-lt"/>
              <a:buAutoNum type="arabicPeriod"/>
            </a:pP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A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economia</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global e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como</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chegamos</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aqui</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a:t>
            </a:r>
            <a:r>
              <a:rPr lang="en-US" sz="1400" b="1" i="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Como medimos e comparamos o desempenho económico e quais são os principais determinantes do crescimento económico.</a:t>
            </a:r>
          </a:p>
          <a:p>
            <a:pPr marL="617220" indent="-342900">
              <a:spcAft>
                <a:spcPts val="300"/>
              </a:spcAft>
              <a:buSzPct val="60000"/>
              <a:buFont typeface="+mj-lt"/>
              <a:buAutoNum type="arabicPeriod"/>
            </a:pPr>
            <a:endPar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en-US" sz="1400" b="1" dirty="0" err="1">
                <a:latin typeface="Open Sans" panose="020B0606030504020204" pitchFamily="34" charset="0"/>
                <a:ea typeface="Open Sans" panose="020B0606030504020204" pitchFamily="34" charset="0"/>
                <a:cs typeface="Open Sans" panose="020B0606030504020204" pitchFamily="34" charset="0"/>
              </a:rPr>
              <a:t>Os</a:t>
            </a:r>
            <a:r>
              <a:rPr lang="en-US" sz="1400" b="1" dirty="0">
                <a:latin typeface="Open Sans" panose="020B0606030504020204" pitchFamily="34" charset="0"/>
                <a:ea typeface="Open Sans" panose="020B0606030504020204" pitchFamily="34" charset="0"/>
                <a:cs typeface="Open Sans" panose="020B0606030504020204" pitchFamily="34" charset="0"/>
              </a:rPr>
              <a:t> </a:t>
            </a:r>
            <a:r>
              <a:rPr lang="en-US" sz="1400" b="1" dirty="0" err="1">
                <a:latin typeface="Open Sans" panose="020B0606030504020204" pitchFamily="34" charset="0"/>
                <a:ea typeface="Open Sans" panose="020B0606030504020204" pitchFamily="34" charset="0"/>
                <a:cs typeface="Open Sans" panose="020B0606030504020204" pitchFamily="34" charset="0"/>
              </a:rPr>
              <a:t>desafios</a:t>
            </a:r>
            <a:r>
              <a:rPr lang="en-US" sz="1400" b="1" dirty="0">
                <a:latin typeface="Open Sans" panose="020B0606030504020204" pitchFamily="34" charset="0"/>
                <a:ea typeface="Open Sans" panose="020B0606030504020204" pitchFamily="34" charset="0"/>
                <a:cs typeface="Open Sans" panose="020B0606030504020204" pitchFamily="34" charset="0"/>
              </a:rPr>
              <a:t> para o </a:t>
            </a:r>
            <a:r>
              <a:rPr lang="en-US" sz="1400" b="1" dirty="0" err="1">
                <a:latin typeface="Open Sans" panose="020B0606030504020204" pitchFamily="34" charset="0"/>
                <a:ea typeface="Open Sans" panose="020B0606030504020204" pitchFamily="34" charset="0"/>
                <a:cs typeface="Open Sans" panose="020B0606030504020204" pitchFamily="34" charset="0"/>
              </a:rPr>
              <a:t>crescimento</a:t>
            </a:r>
            <a:r>
              <a:rPr lang="en-US" sz="1400" b="1" dirty="0">
                <a:latin typeface="Open Sans" panose="020B0606030504020204" pitchFamily="34" charset="0"/>
                <a:ea typeface="Open Sans" panose="020B0606030504020204" pitchFamily="34" charset="0"/>
                <a:cs typeface="Open Sans" panose="020B0606030504020204" pitchFamily="34" charset="0"/>
              </a:rPr>
              <a:t> </a:t>
            </a:r>
            <a:r>
              <a:rPr lang="en-US" sz="1400" b="1" dirty="0" err="1">
                <a:latin typeface="Open Sans" panose="020B0606030504020204" pitchFamily="34" charset="0"/>
                <a:ea typeface="Open Sans" panose="020B0606030504020204" pitchFamily="34" charset="0"/>
                <a:cs typeface="Open Sans" panose="020B0606030504020204" pitchFamily="34" charset="0"/>
              </a:rPr>
              <a:t>na</a:t>
            </a:r>
            <a:r>
              <a:rPr lang="en-US" sz="1400" b="1" dirty="0">
                <a:latin typeface="Open Sans" panose="020B0606030504020204" pitchFamily="34" charset="0"/>
                <a:ea typeface="Open Sans" panose="020B0606030504020204" pitchFamily="34" charset="0"/>
                <a:cs typeface="Open Sans" panose="020B0606030504020204" pitchFamily="34" charset="0"/>
              </a:rPr>
              <a:t> Europa: </a:t>
            </a:r>
            <a:r>
              <a:rPr lang="pt-PT" sz="1100" i="1" dirty="0">
                <a:latin typeface="Open Sans" panose="020B0606030504020204" pitchFamily="34" charset="0"/>
                <a:ea typeface="Open Sans" panose="020B0606030504020204" pitchFamily="34" charset="0"/>
                <a:cs typeface="Open Sans" panose="020B0606030504020204" pitchFamily="34" charset="0"/>
              </a:rPr>
              <a:t>Desempenho comparativo dos EUA e da Europa nos últimos 40 anos, globalização, reformas estruturais, a grande recessão e a crise da dívida soberana, o que mudou o que se mantem e áreas a observar.</a:t>
            </a:r>
          </a:p>
          <a:p>
            <a:pPr marL="617220" indent="-342900">
              <a:spcAft>
                <a:spcPts val="300"/>
              </a:spcAft>
              <a:buSzPct val="60000"/>
              <a:buFont typeface="+mj-lt"/>
              <a:buAutoNum type="arabicPeriod"/>
            </a:pPr>
            <a:endPar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PT" sz="1400" b="1" i="1" dirty="0">
                <a:solidFill>
                  <a:srgbClr val="A6A6A6"/>
                </a:solidFill>
                <a:latin typeface="Open Sans" panose="020B0606030504020204" pitchFamily="34" charset="0"/>
                <a:ea typeface="Open Sans" panose="020B0606030504020204" pitchFamily="34" charset="0"/>
                <a:cs typeface="Open Sans" panose="020B0606030504020204" pitchFamily="34" charset="0"/>
              </a:rPr>
              <a:t>Do </a:t>
            </a:r>
            <a:r>
              <a:rPr lang="pt-PT" sz="1400" b="1" i="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Made</a:t>
            </a:r>
            <a:r>
              <a:rPr lang="pt-PT" sz="1400" b="1" i="1" dirty="0">
                <a:solidFill>
                  <a:srgbClr val="A6A6A6"/>
                </a:solidFill>
                <a:latin typeface="Open Sans" panose="020B0606030504020204" pitchFamily="34" charset="0"/>
                <a:ea typeface="Open Sans" panose="020B0606030504020204" pitchFamily="34" charset="0"/>
                <a:cs typeface="Open Sans" panose="020B0606030504020204" pitchFamily="34" charset="0"/>
              </a:rPr>
              <a:t> in ao </a:t>
            </a:r>
            <a:r>
              <a:rPr lang="pt-PT" sz="1400" b="1" i="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Created</a:t>
            </a:r>
            <a:r>
              <a:rPr lang="pt-PT" sz="1400" b="1" i="1" dirty="0">
                <a:solidFill>
                  <a:srgbClr val="A6A6A6"/>
                </a:solidFill>
                <a:latin typeface="Open Sans" panose="020B0606030504020204" pitchFamily="34" charset="0"/>
                <a:ea typeface="Open Sans" panose="020B0606030504020204" pitchFamily="34" charset="0"/>
                <a:cs typeface="Open Sans" panose="020B0606030504020204" pitchFamily="34" charset="0"/>
              </a:rPr>
              <a:t> In:</a:t>
            </a:r>
            <a:r>
              <a:rPr lang="pt-PT" sz="14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Caracterização do país e dos seus determinantes; Do </a:t>
            </a:r>
            <a:r>
              <a:rPr lang="pt-PT" sz="1100" i="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made</a:t>
            </a:r>
            <a:r>
              <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 in ao </a:t>
            </a:r>
            <a:r>
              <a:rPr lang="pt-PT" sz="1100" i="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created</a:t>
            </a:r>
            <a:r>
              <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 in: tecnologia, talento e infraestruturas; produtividade e PMEs; e Investimento direto estrangeiro e cadeias globais de valor; o futuro do trabalho em Portugal.</a:t>
            </a:r>
          </a:p>
          <a:p>
            <a:pPr marL="514350" indent="-240030">
              <a:spcAft>
                <a:spcPts val="300"/>
              </a:spcAft>
              <a:buSzPct val="60000"/>
              <a:buFont typeface="+mj-lt"/>
              <a:buAutoNum type="arabicPeriod"/>
            </a:pPr>
            <a:endParaRPr lang="en-US" sz="1100"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O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crescimento</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é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sustentável</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BR"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Tendências de desigualdade, populismo, eleições nos EUA e desafios geracionais.</a:t>
            </a:r>
            <a:endParaRPr lang="en-US" sz="1400" i="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514350" indent="-240030">
              <a:spcAft>
                <a:spcPts val="300"/>
              </a:spcAft>
              <a:buSzPct val="60000"/>
              <a:buFont typeface="+mj-lt"/>
              <a:buAutoNum type="arabicPeriod"/>
            </a:pPr>
            <a:endParaRPr lang="en-US" sz="1100"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BR"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Guerra na Ucrânia:</a:t>
            </a:r>
            <a:r>
              <a:rPr lang="pt-BR" sz="1400"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BR"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escalada para o conflito, a desproporcionalidade económico-militar da Rússia e vulnerabilidades da Europa.</a:t>
            </a:r>
          </a:p>
          <a:p>
            <a:pPr marL="617220" indent="-342900">
              <a:spcAft>
                <a:spcPts val="300"/>
              </a:spcAft>
              <a:buSzPct val="60000"/>
              <a:buFont typeface="+mj-lt"/>
              <a:buAutoNum type="arabicPeriod"/>
            </a:pPr>
            <a:endParaRPr lang="pt-BR" sz="1100"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BR"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Inflação</a:t>
            </a:r>
            <a:r>
              <a:rPr lang="pt-BR" sz="11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a:t>
            </a:r>
            <a:r>
              <a:rPr lang="pt-BR" sz="1100"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(falta de) inflação durante a década de 2010 e ressurgimento da inflação no período pós-covid, o que esperar? Estratégias para gerir com inflação.</a:t>
            </a:r>
            <a:endParaRPr lang="en-US" sz="11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en-US" sz="11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274320">
              <a:spcAft>
                <a:spcPts val="300"/>
              </a:spcAft>
              <a:buSzPct val="60000"/>
            </a:pPr>
            <a:endParaRPr lang="pt-BR" sz="1100"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pt-BR" sz="1100" b="1"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en-US" sz="1400" b="1"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749905689"/>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 name="TextBox 11"/>
          <p:cNvSpPr txBox="1"/>
          <p:nvPr/>
        </p:nvSpPr>
        <p:spPr>
          <a:xfrm>
            <a:off x="6584260" y="616289"/>
            <a:ext cx="4674387" cy="1477328"/>
          </a:xfrm>
          <a:prstGeom prst="rect">
            <a:avLst/>
          </a:prstGeom>
          <a:noFill/>
        </p:spPr>
        <p:txBody>
          <a:bodyPr wrap="square" lIns="0" rIns="0" rtlCol="0">
            <a:spAutoFit/>
          </a:bodyPr>
          <a:lstStyle/>
          <a:p>
            <a:pPr algn="r">
              <a:lnSpc>
                <a:spcPts val="3500"/>
              </a:lnSpc>
            </a:pPr>
            <a:r>
              <a:rPr lang="en-US" sz="4000" spc="-150" dirty="0">
                <a:latin typeface="Museo 300" panose="02000000000000000000" pitchFamily="50" charset="0"/>
                <a:ea typeface="Open Sans Extrabold" panose="020B0906030804020204" pitchFamily="34" charset="0"/>
                <a:cs typeface="Open Sans Extrabold" panose="020B0906030804020204" pitchFamily="34" charset="0"/>
              </a:rPr>
              <a:t>O </a:t>
            </a:r>
            <a:r>
              <a:rPr lang="en-US" sz="4000" spc="-150" dirty="0" err="1">
                <a:latin typeface="Museo 300" panose="02000000000000000000" pitchFamily="50" charset="0"/>
                <a:ea typeface="Open Sans Extrabold" panose="020B0906030804020204" pitchFamily="34" charset="0"/>
                <a:cs typeface="Open Sans Extrabold" panose="020B0906030804020204" pitchFamily="34" charset="0"/>
              </a:rPr>
              <a:t>Hiato</a:t>
            </a:r>
            <a:r>
              <a:rPr lang="en-US" sz="4000" spc="-150" dirty="0">
                <a:latin typeface="Museo 300" panose="02000000000000000000" pitchFamily="50" charset="0"/>
                <a:ea typeface="Open Sans Extrabold" panose="020B0906030804020204" pitchFamily="34" charset="0"/>
                <a:cs typeface="Open Sans Extrabold" panose="020B0906030804020204" pitchFamily="34" charset="0"/>
              </a:rPr>
              <a:t> do Mercado de </a:t>
            </a:r>
            <a:r>
              <a:rPr lang="en-US" sz="4000" spc="-150" dirty="0" err="1">
                <a:latin typeface="Museo 300" panose="02000000000000000000" pitchFamily="50" charset="0"/>
                <a:ea typeface="Open Sans Extrabold" panose="020B0906030804020204" pitchFamily="34" charset="0"/>
                <a:cs typeface="Open Sans Extrabold" panose="020B0906030804020204" pitchFamily="34" charset="0"/>
              </a:rPr>
              <a:t>Trabalho</a:t>
            </a:r>
            <a:r>
              <a:rPr lang="en-US" sz="4000" spc="-150" dirty="0">
                <a:latin typeface="Museo 300" panose="02000000000000000000" pitchFamily="50" charset="0"/>
                <a:ea typeface="Open Sans Extrabold" panose="020B0906030804020204" pitchFamily="34" charset="0"/>
                <a:cs typeface="Open Sans Extrabold" panose="020B0906030804020204" pitchFamily="34" charset="0"/>
              </a:rPr>
              <a:t> </a:t>
            </a:r>
            <a:r>
              <a:rPr lang="en-US" sz="4000" spc="-150" dirty="0" err="1">
                <a:latin typeface="Museo 300" panose="02000000000000000000" pitchFamily="50" charset="0"/>
                <a:ea typeface="Open Sans Extrabold" panose="020B0906030804020204" pitchFamily="34" charset="0"/>
                <a:cs typeface="Open Sans Extrabold" panose="020B0906030804020204" pitchFamily="34" charset="0"/>
              </a:rPr>
              <a:t>na</a:t>
            </a:r>
            <a:endParaRPr lang="en-US" sz="4000" spc="-150" dirty="0">
              <a:latin typeface="Museo 300" panose="02000000000000000000" pitchFamily="50" charset="0"/>
              <a:ea typeface="Open Sans Extrabold" panose="020B0906030804020204" pitchFamily="34" charset="0"/>
              <a:cs typeface="Open Sans Extrabold" panose="020B0906030804020204" pitchFamily="34" charset="0"/>
            </a:endParaRPr>
          </a:p>
          <a:p>
            <a:pPr algn="r">
              <a:lnSpc>
                <a:spcPts val="3800"/>
              </a:lnSpc>
            </a:pPr>
            <a:r>
              <a:rPr lang="en-US" sz="4000" b="1" spc="-150" dirty="0">
                <a:latin typeface="Museo 700" panose="02000000000000000000" pitchFamily="50" charset="0"/>
                <a:ea typeface="Open Sans Extrabold" panose="020B0906030804020204" pitchFamily="34" charset="0"/>
                <a:cs typeface="Open Sans Extrabold" panose="020B0906030804020204" pitchFamily="34" charset="0"/>
              </a:rPr>
              <a:t>Europa Continental</a:t>
            </a:r>
          </a:p>
        </p:txBody>
      </p:sp>
      <p:graphicFrame>
        <p:nvGraphicFramePr>
          <p:cNvPr id="10" name="Tabela 9"/>
          <p:cNvGraphicFramePr>
            <a:graphicFrameLocks noGrp="1"/>
          </p:cNvGraphicFramePr>
          <p:nvPr/>
        </p:nvGraphicFramePr>
        <p:xfrm>
          <a:off x="5651504" y="3183058"/>
          <a:ext cx="5885897" cy="2914967"/>
        </p:xfrm>
        <a:graphic>
          <a:graphicData uri="http://schemas.openxmlformats.org/drawingml/2006/table">
            <a:tbl>
              <a:tblPr>
                <a:tableStyleId>{BC89EF96-8CEA-46FF-86C4-4CE0E7609802}</a:tableStyleId>
              </a:tblPr>
              <a:tblGrid>
                <a:gridCol w="899370">
                  <a:extLst>
                    <a:ext uri="{9D8B030D-6E8A-4147-A177-3AD203B41FA5}">
                      <a16:colId xmlns:a16="http://schemas.microsoft.com/office/drawing/2014/main" val="603806819"/>
                    </a:ext>
                  </a:extLst>
                </a:gridCol>
                <a:gridCol w="906641">
                  <a:extLst>
                    <a:ext uri="{9D8B030D-6E8A-4147-A177-3AD203B41FA5}">
                      <a16:colId xmlns:a16="http://schemas.microsoft.com/office/drawing/2014/main" val="1755265672"/>
                    </a:ext>
                  </a:extLst>
                </a:gridCol>
                <a:gridCol w="906641">
                  <a:extLst>
                    <a:ext uri="{9D8B030D-6E8A-4147-A177-3AD203B41FA5}">
                      <a16:colId xmlns:a16="http://schemas.microsoft.com/office/drawing/2014/main" val="3036020518"/>
                    </a:ext>
                  </a:extLst>
                </a:gridCol>
                <a:gridCol w="849976">
                  <a:extLst>
                    <a:ext uri="{9D8B030D-6E8A-4147-A177-3AD203B41FA5}">
                      <a16:colId xmlns:a16="http://schemas.microsoft.com/office/drawing/2014/main" val="1279573075"/>
                    </a:ext>
                  </a:extLst>
                </a:gridCol>
                <a:gridCol w="1303297">
                  <a:extLst>
                    <a:ext uri="{9D8B030D-6E8A-4147-A177-3AD203B41FA5}">
                      <a16:colId xmlns:a16="http://schemas.microsoft.com/office/drawing/2014/main" val="3397914434"/>
                    </a:ext>
                  </a:extLst>
                </a:gridCol>
                <a:gridCol w="1019972">
                  <a:extLst>
                    <a:ext uri="{9D8B030D-6E8A-4147-A177-3AD203B41FA5}">
                      <a16:colId xmlns:a16="http://schemas.microsoft.com/office/drawing/2014/main" val="1096291009"/>
                    </a:ext>
                  </a:extLst>
                </a:gridCol>
              </a:tblGrid>
              <a:tr h="904643">
                <a:tc gridSpan="2">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600" b="0" i="0" u="none" strike="noStrike" cap="none" normalizeH="0" baseline="0" dirty="0">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PIB per capita</a:t>
                      </a:r>
                      <a:endParaRPr kumimoji="0" lang="en-US" sz="1600" b="0" i="0" u="none" strike="noStrike" cap="none" normalizeH="0" baseline="0" dirty="0">
                        <a:ln>
                          <a:noFill/>
                        </a:ln>
                        <a:solidFill>
                          <a:schemeClr val="tx1"/>
                        </a:solidFill>
                        <a:effectLst/>
                        <a:latin typeface="Open Sans Extrabold" panose="020B0906030804020204" pitchFamily="34" charset="0"/>
                        <a:ea typeface="Open Sans Extrabold" panose="020B0906030804020204" pitchFamily="34" charset="0"/>
                        <a:cs typeface="Open Sans Extrabold" panose="020B0906030804020204" pitchFamily="34" charset="0"/>
                      </a:endParaRPr>
                    </a:p>
                  </a:txBody>
                  <a:tcPr marL="61908" marR="61908" marT="30954" marB="30954" anchor="ctr" horzOverflow="overflow"/>
                </a:tc>
                <a:tc hMerge="1">
                  <a:txBody>
                    <a:bodyPr/>
                    <a:lstStyle/>
                    <a:p>
                      <a:endParaRPr lang="en-US"/>
                    </a:p>
                  </a:txBody>
                  <a:tcPr/>
                </a:tc>
                <a:tc gridSpan="2">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600" b="0" i="0" u="none" strike="noStrike" cap="none" normalizeH="0" baseline="0" dirty="0">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PIB </a:t>
                      </a:r>
                      <a:r>
                        <a:rPr kumimoji="0" lang="en-US" sz="1600" b="0" i="0" u="none" strike="noStrike" cap="none" normalizeH="0" baseline="0" dirty="0" err="1">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por</a:t>
                      </a:r>
                      <a:r>
                        <a:rPr kumimoji="0" lang="en-US" sz="1600" b="0" i="0" u="none" strike="noStrike" cap="none" normalizeH="0" baseline="0" dirty="0">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 hora </a:t>
                      </a:r>
                      <a:r>
                        <a:rPr kumimoji="0" lang="en-US" sz="1600" b="0" i="0" u="none" strike="noStrike" cap="none" normalizeH="0" baseline="0" dirty="0" err="1">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trabalhada</a:t>
                      </a:r>
                      <a:endParaRPr kumimoji="0" lang="en-US" sz="1600" b="0" i="0" u="none" strike="noStrike" cap="none" normalizeH="0" baseline="0" dirty="0">
                        <a:ln>
                          <a:noFill/>
                        </a:ln>
                        <a:solidFill>
                          <a:schemeClr val="tx1"/>
                        </a:solidFill>
                        <a:effectLst/>
                        <a:latin typeface="Open Sans Extrabold" panose="020B0906030804020204" pitchFamily="34" charset="0"/>
                        <a:ea typeface="Open Sans Extrabold" panose="020B0906030804020204" pitchFamily="34" charset="0"/>
                        <a:cs typeface="Open Sans Extrabold" panose="020B0906030804020204" pitchFamily="34" charset="0"/>
                      </a:endParaRPr>
                    </a:p>
                  </a:txBody>
                  <a:tcPr marL="61908" marR="61908" marT="30954" marB="30954" anchor="ctr" horzOverflow="overflow"/>
                </a:tc>
                <a:tc hMerge="1">
                  <a:txBody>
                    <a:bodyPr/>
                    <a:lstStyle/>
                    <a:p>
                      <a:endParaRPr lang="en-US"/>
                    </a:p>
                  </a:txBody>
                  <a:tcPr/>
                </a:tc>
                <a:tc gridSpan="2">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600" b="0" i="0" u="none" strike="noStrike" cap="none" normalizeH="0" baseline="0" dirty="0">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Horas </a:t>
                      </a:r>
                      <a:r>
                        <a:rPr kumimoji="0" lang="en-US" sz="1600" b="0" i="0" u="none" strike="noStrike" cap="none" normalizeH="0" baseline="0" dirty="0" err="1">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trabalhadas</a:t>
                      </a:r>
                      <a:r>
                        <a:rPr kumimoji="0" lang="en-US" sz="1600" b="0" i="0" u="none" strike="noStrike" cap="none" normalizeH="0" baseline="0" dirty="0">
                          <a:ln>
                            <a:noFill/>
                          </a:ln>
                          <a:effectLst/>
                          <a:latin typeface="Open Sans Extrabold" panose="020B0906030804020204" pitchFamily="34" charset="0"/>
                          <a:ea typeface="Open Sans Extrabold" panose="020B0906030804020204" pitchFamily="34" charset="0"/>
                          <a:cs typeface="Open Sans Extrabold" panose="020B0906030804020204" pitchFamily="34" charset="0"/>
                        </a:rPr>
                        <a:t> per capita</a:t>
                      </a:r>
                      <a:endParaRPr kumimoji="0" lang="en-US" sz="900" b="0" i="0" u="none" strike="noStrike" cap="none" normalizeH="0" baseline="0" dirty="0">
                        <a:ln>
                          <a:noFill/>
                        </a:ln>
                        <a:solidFill>
                          <a:schemeClr val="tx1"/>
                        </a:solidFill>
                        <a:effectLst/>
                        <a:latin typeface="Open Sans Extrabold" panose="020B0906030804020204" pitchFamily="34" charset="0"/>
                        <a:ea typeface="Open Sans Extrabold" panose="020B0906030804020204" pitchFamily="34" charset="0"/>
                        <a:cs typeface="Open Sans Extrabold" panose="020B0906030804020204" pitchFamily="34" charset="0"/>
                      </a:endParaRPr>
                    </a:p>
                  </a:txBody>
                  <a:tcPr marL="61908" marR="61908" marT="30954" marB="30954" anchor="ctr" horzOverflow="overflow"/>
                </a:tc>
                <a:tc hMerge="1">
                  <a:txBody>
                    <a:bodyPr/>
                    <a:lstStyle/>
                    <a:p>
                      <a:endParaRPr lang="en-US"/>
                    </a:p>
                  </a:txBody>
                  <a:tcPr/>
                </a:tc>
                <a:extLst>
                  <a:ext uri="{0D108BD9-81ED-4DB2-BD59-A6C34878D82A}">
                    <a16:rowId xmlns:a16="http://schemas.microsoft.com/office/drawing/2014/main" val="695478535"/>
                  </a:ext>
                </a:extLst>
              </a:tr>
              <a:tr h="502581">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1"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1970</a:t>
                      </a:r>
                      <a:endParaRPr kumimoji="0" lang="en-US" sz="2000" b="1"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0" i="0" u="none" strike="noStrike" cap="none" normalizeH="0" baseline="0">
                          <a:ln>
                            <a:noFill/>
                          </a:ln>
                          <a:effectLst/>
                          <a:latin typeface="Open Sans Light" panose="020B0306030504020204" pitchFamily="34" charset="0"/>
                          <a:ea typeface="Open Sans Light" panose="020B0306030504020204" pitchFamily="34" charset="0"/>
                          <a:cs typeface="Open Sans Light" panose="020B0306030504020204" pitchFamily="34" charset="0"/>
                        </a:rPr>
                        <a:t>2000</a:t>
                      </a:r>
                      <a:endParaRPr kumimoji="0" lang="en-US" sz="2000" b="0" i="0" u="none" strike="noStrike" cap="none" normalizeH="0" baseline="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1"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1970</a:t>
                      </a:r>
                      <a:endParaRPr kumimoji="0" lang="en-US" sz="2000" b="1"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2000</a:t>
                      </a:r>
                      <a:endParaRPr kumimoji="0" lang="en-US" sz="2000" b="0"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1"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1970</a:t>
                      </a:r>
                      <a:endParaRPr kumimoji="0" lang="en-US" sz="2000" b="1"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2000</a:t>
                      </a:r>
                      <a:endParaRPr kumimoji="0" lang="en-US" sz="2000" b="0"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tc>
                <a:extLst>
                  <a:ext uri="{0D108BD9-81ED-4DB2-BD59-A6C34878D82A}">
                    <a16:rowId xmlns:a16="http://schemas.microsoft.com/office/drawing/2014/main" val="3388210305"/>
                  </a:ext>
                </a:extLst>
              </a:tr>
              <a:tr h="502581">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1"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100</a:t>
                      </a:r>
                      <a:endParaRPr kumimoji="0" lang="en-US" sz="2000" b="1"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solidFill>
                      <a:schemeClr val="bg2">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1"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100</a:t>
                      </a:r>
                      <a:endParaRPr kumimoji="0" lang="en-US" sz="2000" b="1"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solidFill>
                      <a:schemeClr val="bg2">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1"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100</a:t>
                      </a:r>
                      <a:endParaRPr kumimoji="0" lang="en-US" sz="2000" b="1"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solidFill>
                      <a:schemeClr val="bg2">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1"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100</a:t>
                      </a:r>
                      <a:endParaRPr kumimoji="0" lang="en-US" sz="2000" b="1"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solidFill>
                      <a:schemeClr val="bg2">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1"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100</a:t>
                      </a:r>
                      <a:endParaRPr kumimoji="0" lang="en-US" sz="2000" b="1"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solidFill>
                      <a:schemeClr val="bg2">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1"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100</a:t>
                      </a:r>
                      <a:endParaRPr kumimoji="0" lang="en-US" sz="2000" b="1"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solidFill>
                      <a:schemeClr val="bg2">
                        <a:lumMod val="95000"/>
                      </a:schemeClr>
                    </a:solidFill>
                  </a:tcPr>
                </a:tc>
                <a:extLst>
                  <a:ext uri="{0D108BD9-81ED-4DB2-BD59-A6C34878D82A}">
                    <a16:rowId xmlns:a16="http://schemas.microsoft.com/office/drawing/2014/main" val="3904388198"/>
                  </a:ext>
                </a:extLst>
              </a:tr>
              <a:tr h="502581">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0" i="0" u="none" strike="noStrike" cap="none" normalizeH="0" baseline="0">
                          <a:ln>
                            <a:noFill/>
                          </a:ln>
                          <a:effectLst/>
                          <a:latin typeface="Open Sans Light" panose="020B0306030504020204" pitchFamily="34" charset="0"/>
                          <a:ea typeface="Open Sans Light" panose="020B0306030504020204" pitchFamily="34" charset="0"/>
                          <a:cs typeface="Open Sans Light" panose="020B0306030504020204" pitchFamily="34" charset="0"/>
                        </a:rPr>
                        <a:t>69</a:t>
                      </a:r>
                      <a:endParaRPr kumimoji="0" lang="en-US" sz="2000" b="0" i="0" u="none" strike="noStrike" cap="none" normalizeH="0" baseline="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0" i="0" u="none" strike="noStrike" cap="none" normalizeH="0" baseline="0">
                          <a:ln>
                            <a:noFill/>
                          </a:ln>
                          <a:effectLst/>
                          <a:latin typeface="Open Sans Light" panose="020B0306030504020204" pitchFamily="34" charset="0"/>
                          <a:ea typeface="Open Sans Light" panose="020B0306030504020204" pitchFamily="34" charset="0"/>
                          <a:cs typeface="Open Sans Light" panose="020B0306030504020204" pitchFamily="34" charset="0"/>
                        </a:rPr>
                        <a:t>70</a:t>
                      </a:r>
                      <a:endParaRPr kumimoji="0" lang="en-US" sz="2000" b="0" i="0" u="none" strike="noStrike" cap="none" normalizeH="0" baseline="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65</a:t>
                      </a:r>
                      <a:endParaRPr kumimoji="0" lang="en-US" sz="2000" b="0"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0" i="0" u="none" strike="noStrike" cap="none" normalizeH="0" baseline="0">
                          <a:ln>
                            <a:noFill/>
                          </a:ln>
                          <a:effectLst/>
                          <a:latin typeface="Open Sans Light" panose="020B0306030504020204" pitchFamily="34" charset="0"/>
                          <a:ea typeface="Open Sans Light" panose="020B0306030504020204" pitchFamily="34" charset="0"/>
                          <a:cs typeface="Open Sans Light" panose="020B0306030504020204" pitchFamily="34" charset="0"/>
                        </a:rPr>
                        <a:t>91</a:t>
                      </a:r>
                      <a:endParaRPr kumimoji="0" lang="en-US" sz="2000" b="0" i="0" u="none" strike="noStrike" cap="none" normalizeH="0" baseline="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101</a:t>
                      </a:r>
                      <a:endParaRPr kumimoji="0" lang="en-US" sz="2000" b="0"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77</a:t>
                      </a:r>
                      <a:endParaRPr kumimoji="0" lang="en-US" sz="2000" b="0"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tc>
                <a:extLst>
                  <a:ext uri="{0D108BD9-81ED-4DB2-BD59-A6C34878D82A}">
                    <a16:rowId xmlns:a16="http://schemas.microsoft.com/office/drawing/2014/main" val="1187754155"/>
                  </a:ext>
                </a:extLst>
              </a:tr>
              <a:tr h="502581">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73</a:t>
                      </a:r>
                      <a:endParaRPr kumimoji="0" lang="en-US" sz="2000" b="0"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solidFill>
                      <a:schemeClr val="bg2">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0" i="0" u="none" strike="noStrike" cap="none" normalizeH="0" baseline="0">
                          <a:ln>
                            <a:noFill/>
                          </a:ln>
                          <a:effectLst/>
                          <a:latin typeface="Open Sans Light" panose="020B0306030504020204" pitchFamily="34" charset="0"/>
                          <a:ea typeface="Open Sans Light" panose="020B0306030504020204" pitchFamily="34" charset="0"/>
                          <a:cs typeface="Open Sans Light" panose="020B0306030504020204" pitchFamily="34" charset="0"/>
                        </a:rPr>
                        <a:t>71</a:t>
                      </a:r>
                      <a:endParaRPr kumimoji="0" lang="en-US" sz="2000" b="0" i="0" u="none" strike="noStrike" cap="none" normalizeH="0" baseline="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solidFill>
                      <a:schemeClr val="bg2">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0" i="0" u="none" strike="noStrike" cap="none" normalizeH="0" baseline="0">
                          <a:ln>
                            <a:noFill/>
                          </a:ln>
                          <a:effectLst/>
                          <a:latin typeface="Open Sans Light" panose="020B0306030504020204" pitchFamily="34" charset="0"/>
                          <a:ea typeface="Open Sans Light" panose="020B0306030504020204" pitchFamily="34" charset="0"/>
                          <a:cs typeface="Open Sans Light" panose="020B0306030504020204" pitchFamily="34" charset="0"/>
                        </a:rPr>
                        <a:t>73</a:t>
                      </a:r>
                      <a:endParaRPr kumimoji="0" lang="en-US" sz="2000" b="0" i="0" u="none" strike="noStrike" cap="none" normalizeH="0" baseline="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solidFill>
                      <a:schemeClr val="bg2">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0" i="0" u="none" strike="noStrike" cap="none" normalizeH="0" baseline="0">
                          <a:ln>
                            <a:noFill/>
                          </a:ln>
                          <a:effectLst/>
                          <a:latin typeface="Open Sans Light" panose="020B0306030504020204" pitchFamily="34" charset="0"/>
                          <a:ea typeface="Open Sans Light" panose="020B0306030504020204" pitchFamily="34" charset="0"/>
                          <a:cs typeface="Open Sans Light" panose="020B0306030504020204" pitchFamily="34" charset="0"/>
                        </a:rPr>
                        <a:t>105</a:t>
                      </a:r>
                      <a:endParaRPr kumimoji="0" lang="en-US" sz="2000" b="0" i="0" u="none" strike="noStrike" cap="none" normalizeH="0" baseline="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solidFill>
                      <a:schemeClr val="bg2">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99</a:t>
                      </a:r>
                      <a:endParaRPr kumimoji="0" lang="en-US" sz="2000" b="0"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solidFill>
                      <a:schemeClr val="bg2">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2000" b="0" i="0" u="none" strike="noStrike" cap="none" normalizeH="0" baseline="0" dirty="0">
                          <a:ln>
                            <a:noFill/>
                          </a:ln>
                          <a:effectLst/>
                          <a:latin typeface="Open Sans Light" panose="020B0306030504020204" pitchFamily="34" charset="0"/>
                          <a:ea typeface="Open Sans Light" panose="020B0306030504020204" pitchFamily="34" charset="0"/>
                          <a:cs typeface="Open Sans Light" panose="020B0306030504020204" pitchFamily="34" charset="0"/>
                        </a:rPr>
                        <a:t>67</a:t>
                      </a:r>
                      <a:endParaRPr kumimoji="0" lang="en-US" sz="2000" b="0" i="0" u="none" strike="noStrike" cap="none" normalizeH="0" baseline="0" dirty="0">
                        <a:ln>
                          <a:noFill/>
                        </a:ln>
                        <a:solidFill>
                          <a:schemeClr val="tx1"/>
                        </a:solidFill>
                        <a:effectLst/>
                        <a:latin typeface="Open Sans Light" panose="020B0306030504020204" pitchFamily="34" charset="0"/>
                        <a:ea typeface="Open Sans Light" panose="020B0306030504020204" pitchFamily="34" charset="0"/>
                        <a:cs typeface="Open Sans Light" panose="020B0306030504020204" pitchFamily="34" charset="0"/>
                      </a:endParaRPr>
                    </a:p>
                  </a:txBody>
                  <a:tcPr marL="114308" marR="114308" marT="30954" marB="30954" anchor="ctr" horzOverflow="overflow">
                    <a:solidFill>
                      <a:schemeClr val="bg2">
                        <a:lumMod val="95000"/>
                      </a:schemeClr>
                    </a:solidFill>
                  </a:tcPr>
                </a:tc>
                <a:extLst>
                  <a:ext uri="{0D108BD9-81ED-4DB2-BD59-A6C34878D82A}">
                    <a16:rowId xmlns:a16="http://schemas.microsoft.com/office/drawing/2014/main" val="625664142"/>
                  </a:ext>
                </a:extLst>
              </a:tr>
            </a:tbl>
          </a:graphicData>
        </a:graphic>
      </p:graphicFrame>
      <p:sp>
        <p:nvSpPr>
          <p:cNvPr id="20" name="TextBox 19"/>
          <p:cNvSpPr txBox="1"/>
          <p:nvPr/>
        </p:nvSpPr>
        <p:spPr>
          <a:xfrm>
            <a:off x="5135880" y="2271010"/>
            <a:ext cx="6505696" cy="861774"/>
          </a:xfrm>
          <a:prstGeom prst="rect">
            <a:avLst/>
          </a:prstGeom>
          <a:noFill/>
        </p:spPr>
        <p:txBody>
          <a:bodyPr wrap="square" lIns="0" rtlCol="0">
            <a:spAutoFit/>
          </a:bodyPr>
          <a:lstStyle/>
          <a:p>
            <a:pPr algn="r"/>
            <a:r>
              <a:rPr lang="pt-PT"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Decomposição das diferenças no PIB per capita</a:t>
            </a:r>
          </a:p>
          <a:p>
            <a:pPr algn="r"/>
            <a:r>
              <a:rPr lang="en-US" sz="2000" dirty="0"/>
              <a:t>EU-15 e </a:t>
            </a:r>
            <a:r>
              <a:rPr lang="en-US" sz="2000" dirty="0" err="1"/>
              <a:t>França</a:t>
            </a:r>
            <a:r>
              <a:rPr lang="en-US" sz="2000" dirty="0"/>
              <a:t>, </a:t>
            </a:r>
            <a:r>
              <a:rPr lang="en-US" sz="2000" dirty="0" err="1"/>
              <a:t>relativamente</a:t>
            </a:r>
            <a:r>
              <a:rPr lang="en-US" sz="2000" dirty="0"/>
              <a:t> </a:t>
            </a:r>
            <a:r>
              <a:rPr lang="en-US" sz="2000" dirty="0" err="1"/>
              <a:t>aos</a:t>
            </a:r>
            <a:r>
              <a:rPr lang="en-US" sz="2000" dirty="0"/>
              <a:t> EUA</a:t>
            </a:r>
            <a:endParaRPr lang="pt-PT"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Fonte: Blanchard (2004)</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22" name="Straight Connector 5"/>
          <p:cNvCxnSpPr>
            <a:cxnSpLocks/>
          </p:cNvCxnSpPr>
          <p:nvPr/>
        </p:nvCxnSpPr>
        <p:spPr>
          <a:xfrm>
            <a:off x="11491475" y="706056"/>
            <a:ext cx="0" cy="1192192"/>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sp>
        <p:nvSpPr>
          <p:cNvPr id="31" name="Retângulo 30"/>
          <p:cNvSpPr/>
          <p:nvPr/>
        </p:nvSpPr>
        <p:spPr>
          <a:xfrm>
            <a:off x="4834199" y="4701501"/>
            <a:ext cx="607860" cy="338554"/>
          </a:xfrm>
          <a:prstGeom prst="rect">
            <a:avLst/>
          </a:prstGeom>
        </p:spPr>
        <p:txBody>
          <a:bodyPr wrap="none">
            <a:spAutoFit/>
          </a:bodyPr>
          <a:lstStyle/>
          <a:p>
            <a:pPr lvl="0" algn="ctr" eaLnBrk="0" fontAlgn="b" hangingPunct="0">
              <a:spcBef>
                <a:spcPct val="0"/>
              </a:spcBef>
              <a:spcAft>
                <a:spcPct val="0"/>
              </a:spcAft>
            </a:pPr>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USA</a:t>
            </a:r>
          </a:p>
        </p:txBody>
      </p:sp>
      <p:sp>
        <p:nvSpPr>
          <p:cNvPr id="34" name="Retângulo 33"/>
          <p:cNvSpPr/>
          <p:nvPr/>
        </p:nvSpPr>
        <p:spPr>
          <a:xfrm>
            <a:off x="4758859" y="5194261"/>
            <a:ext cx="758541" cy="338554"/>
          </a:xfrm>
          <a:prstGeom prst="rect">
            <a:avLst/>
          </a:prstGeom>
        </p:spPr>
        <p:txBody>
          <a:bodyPr wrap="none">
            <a:spAutoFit/>
          </a:bodyPr>
          <a:lstStyle/>
          <a:p>
            <a:pPr lvl="0" algn="ctr" eaLnBrk="0" fontAlgn="b" hangingPunct="0">
              <a:spcBef>
                <a:spcPct val="0"/>
              </a:spcBef>
              <a:spcAft>
                <a:spcPct val="0"/>
              </a:spcAft>
            </a:pPr>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EU-15</a:t>
            </a:r>
          </a:p>
        </p:txBody>
      </p:sp>
      <p:sp>
        <p:nvSpPr>
          <p:cNvPr id="35" name="Retângulo 34"/>
          <p:cNvSpPr/>
          <p:nvPr/>
        </p:nvSpPr>
        <p:spPr>
          <a:xfrm>
            <a:off x="4691981" y="5687021"/>
            <a:ext cx="892297" cy="338554"/>
          </a:xfrm>
          <a:prstGeom prst="rect">
            <a:avLst/>
          </a:prstGeom>
        </p:spPr>
        <p:txBody>
          <a:bodyPr wrap="none">
            <a:spAutoFit/>
          </a:bodyPr>
          <a:lstStyle/>
          <a:p>
            <a:pPr lvl="0" algn="ctr" eaLnBrk="0" fontAlgn="b" hangingPunct="0">
              <a:spcBef>
                <a:spcPct val="0"/>
              </a:spcBef>
              <a:spcAft>
                <a:spcPct val="0"/>
              </a:spcAft>
            </a:pPr>
            <a:r>
              <a:rPr lang="en-US" sz="1600" dirty="0" err="1">
                <a:latin typeface="Open Sans Extrabold" panose="020B0906030804020204" pitchFamily="34" charset="0"/>
                <a:ea typeface="Open Sans Extrabold" panose="020B0906030804020204" pitchFamily="34" charset="0"/>
                <a:cs typeface="Open Sans Extrabold" panose="020B0906030804020204" pitchFamily="34" charset="0"/>
              </a:rPr>
              <a:t>França</a:t>
            </a:r>
            <a:endParaRPr lang="en-US" sz="16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cxnSp>
        <p:nvCxnSpPr>
          <p:cNvPr id="36" name="Straight Connector 10"/>
          <p:cNvCxnSpPr>
            <a:cxnSpLocks/>
          </p:cNvCxnSpPr>
          <p:nvPr/>
        </p:nvCxnSpPr>
        <p:spPr>
          <a:xfrm flipH="1">
            <a:off x="4351020" y="5094072"/>
            <a:ext cx="1404659" cy="0"/>
          </a:xfrm>
          <a:prstGeom prst="line">
            <a:avLst/>
          </a:prstGeom>
          <a:ln w="12700">
            <a:solidFill>
              <a:srgbClr val="FF3300">
                <a:alpha val="72941"/>
              </a:srgbClr>
            </a:solidFill>
          </a:ln>
        </p:spPr>
        <p:style>
          <a:lnRef idx="1">
            <a:schemeClr val="accent1"/>
          </a:lnRef>
          <a:fillRef idx="0">
            <a:schemeClr val="accent1"/>
          </a:fillRef>
          <a:effectRef idx="0">
            <a:schemeClr val="accent1"/>
          </a:effectRef>
          <a:fontRef idx="minor">
            <a:schemeClr val="tx1"/>
          </a:fontRef>
        </p:style>
      </p:cxnSp>
      <p:cxnSp>
        <p:nvCxnSpPr>
          <p:cNvPr id="39" name="Straight Connector 10"/>
          <p:cNvCxnSpPr>
            <a:cxnSpLocks/>
          </p:cNvCxnSpPr>
          <p:nvPr/>
        </p:nvCxnSpPr>
        <p:spPr>
          <a:xfrm flipH="1">
            <a:off x="4409440" y="5596618"/>
            <a:ext cx="1346239" cy="0"/>
          </a:xfrm>
          <a:prstGeom prst="line">
            <a:avLst/>
          </a:prstGeom>
          <a:ln w="12700">
            <a:solidFill>
              <a:srgbClr val="FF3300">
                <a:alpha val="72941"/>
              </a:srgbClr>
            </a:solidFill>
          </a:ln>
        </p:spPr>
        <p:style>
          <a:lnRef idx="1">
            <a:schemeClr val="accent1"/>
          </a:lnRef>
          <a:fillRef idx="0">
            <a:schemeClr val="accent1"/>
          </a:fillRef>
          <a:effectRef idx="0">
            <a:schemeClr val="accent1"/>
          </a:effectRef>
          <a:fontRef idx="minor">
            <a:schemeClr val="tx1"/>
          </a:fontRef>
        </p:style>
      </p:cxnSp>
      <p:pic>
        <p:nvPicPr>
          <p:cNvPr id="8" name="Imagem 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0" y="0"/>
            <a:ext cx="4572000" cy="6858000"/>
          </a:xfrm>
          <a:prstGeom prst="rect">
            <a:avLst/>
          </a:prstGeom>
          <a:effectLst>
            <a:outerShdw blurRad="50800" dist="38100" dir="2700000" algn="tl" rotWithShape="0">
              <a:prstClr val="black">
                <a:alpha val="40000"/>
              </a:prstClr>
            </a:outerShdw>
          </a:effectLst>
        </p:spPr>
      </p:pic>
      <p:grpSp>
        <p:nvGrpSpPr>
          <p:cNvPr id="13" name="Group 12">
            <a:extLst>
              <a:ext uri="{FF2B5EF4-FFF2-40B4-BE49-F238E27FC236}">
                <a16:creationId xmlns:a16="http://schemas.microsoft.com/office/drawing/2014/main" id="{E27EC2F1-BDD3-4174-8F30-DEE6F9689708}"/>
              </a:ext>
            </a:extLst>
          </p:cNvPr>
          <p:cNvGrpSpPr/>
          <p:nvPr/>
        </p:nvGrpSpPr>
        <p:grpSpPr>
          <a:xfrm>
            <a:off x="-70240" y="6654881"/>
            <a:ext cx="12307960" cy="255089"/>
            <a:chOff x="-115960" y="6654881"/>
            <a:chExt cx="12307960" cy="255089"/>
          </a:xfrm>
        </p:grpSpPr>
        <p:grpSp>
          <p:nvGrpSpPr>
            <p:cNvPr id="14" name="Group 13">
              <a:extLst>
                <a:ext uri="{FF2B5EF4-FFF2-40B4-BE49-F238E27FC236}">
                  <a16:creationId xmlns:a16="http://schemas.microsoft.com/office/drawing/2014/main" id="{DDC9928C-433B-43F7-BB83-726C430AFEDD}"/>
                </a:ext>
              </a:extLst>
            </p:cNvPr>
            <p:cNvGrpSpPr/>
            <p:nvPr/>
          </p:nvGrpSpPr>
          <p:grpSpPr>
            <a:xfrm>
              <a:off x="-115960" y="6654881"/>
              <a:ext cx="2997590" cy="255089"/>
              <a:chOff x="26280" y="6460265"/>
              <a:chExt cx="2997590" cy="255089"/>
            </a:xfrm>
          </p:grpSpPr>
          <p:sp>
            <p:nvSpPr>
              <p:cNvPr id="16" name="Прямоугольник 2">
                <a:extLst>
                  <a:ext uri="{FF2B5EF4-FFF2-40B4-BE49-F238E27FC236}">
                    <a16:creationId xmlns:a16="http://schemas.microsoft.com/office/drawing/2014/main" id="{342EACB8-BE90-479F-A732-E140BC851BA7}"/>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58</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7" name="Прямоугольник 2">
                <a:extLst>
                  <a:ext uri="{FF2B5EF4-FFF2-40B4-BE49-F238E27FC236}">
                    <a16:creationId xmlns:a16="http://schemas.microsoft.com/office/drawing/2014/main" id="{8949D2D1-69C4-4648-A07F-F749AADDE49A}"/>
                  </a:ext>
                </a:extLst>
              </p:cNvPr>
              <p:cNvSpPr/>
              <p:nvPr/>
            </p:nvSpPr>
            <p:spPr>
              <a:xfrm>
                <a:off x="283230" y="6484522"/>
                <a:ext cx="2740640"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5" name="TextBox 8">
              <a:extLst>
                <a:ext uri="{FF2B5EF4-FFF2-40B4-BE49-F238E27FC236}">
                  <a16:creationId xmlns:a16="http://schemas.microsoft.com/office/drawing/2014/main" id="{37C6FE4B-9376-40E4-9FCF-DE32A89F5AA3}"/>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5" name="Picture 24" descr="A picture containing drawing&#10;&#10;Description automatically generated">
            <a:extLst>
              <a:ext uri="{FF2B5EF4-FFF2-40B4-BE49-F238E27FC236}">
                <a16:creationId xmlns:a16="http://schemas.microsoft.com/office/drawing/2014/main" id="{3CBCE4D1-8713-4D31-BFAC-D0CCEEF6559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3607900431"/>
      </p:ext>
    </p:extLst>
  </p:cSld>
  <p:clrMapOvr>
    <a:masterClrMapping/>
  </p:clrMapOvr>
  <p:transition spd="med">
    <p:push/>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9" name="Content Placeholder 7"/>
          <p:cNvGraphicFramePr>
            <a:graphicFrameLocks/>
          </p:cNvGraphicFramePr>
          <p:nvPr/>
        </p:nvGraphicFramePr>
        <p:xfrm>
          <a:off x="757766" y="948266"/>
          <a:ext cx="7419316" cy="5102577"/>
        </p:xfrm>
        <a:graphic>
          <a:graphicData uri="http://schemas.openxmlformats.org/drawingml/2006/chart">
            <c:chart xmlns:c="http://schemas.openxmlformats.org/drawingml/2006/chart" xmlns:r="http://schemas.openxmlformats.org/officeDocument/2006/relationships" r:id="rId3"/>
          </a:graphicData>
        </a:graphic>
      </p:graphicFrame>
      <p:sp>
        <p:nvSpPr>
          <p:cNvPr id="46" name="TextBox 11"/>
          <p:cNvSpPr txBox="1"/>
          <p:nvPr/>
        </p:nvSpPr>
        <p:spPr>
          <a:xfrm>
            <a:off x="8503623" y="2262315"/>
            <a:ext cx="2876595" cy="1515800"/>
          </a:xfrm>
          <a:prstGeom prst="rect">
            <a:avLst/>
          </a:prstGeom>
          <a:noFill/>
        </p:spPr>
        <p:txBody>
          <a:bodyPr wrap="square" lIns="0" rIns="0" rtlCol="0">
            <a:spAutoFit/>
          </a:bodyPr>
          <a:lstStyle/>
          <a:p>
            <a:pPr algn="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Rigidez</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dos</a:t>
            </a:r>
          </a:p>
          <a:p>
            <a:pPr algn="r">
              <a:lnSpc>
                <a:spcPts val="3800"/>
              </a:lnSpc>
            </a:pPr>
            <a:r>
              <a:rPr lang="en-US" sz="40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Mercados</a:t>
            </a:r>
            <a:r>
              <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de </a:t>
            </a:r>
            <a:r>
              <a:rPr lang="en-US" sz="40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Trabalho</a:t>
            </a:r>
            <a:endPar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sp>
        <p:nvSpPr>
          <p:cNvPr id="47" name="Retângulo 46"/>
          <p:cNvSpPr/>
          <p:nvPr/>
        </p:nvSpPr>
        <p:spPr>
          <a:xfrm>
            <a:off x="6659880" y="3863956"/>
            <a:ext cx="4549775" cy="615553"/>
          </a:xfrm>
          <a:prstGeom prst="rect">
            <a:avLst/>
          </a:prstGeom>
        </p:spPr>
        <p:txBody>
          <a:bodyPr wrap="square">
            <a:spAutoFit/>
          </a:bodyPr>
          <a:lstStyle/>
          <a:p>
            <a:pPr marL="0" lvl="1" algn="r"/>
            <a:r>
              <a:rPr lang="en-US" sz="24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Niveis</a:t>
            </a:r>
            <a:r>
              <a:rPr lang="en-US" sz="24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de  </a:t>
            </a:r>
            <a:r>
              <a:rPr lang="en-US" sz="24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Proteção</a:t>
            </a:r>
            <a:r>
              <a:rPr lang="en-US" sz="24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Laboral</a:t>
            </a:r>
            <a:b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b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Fonte: OECD (1985)</a:t>
            </a:r>
          </a:p>
        </p:txBody>
      </p:sp>
      <p:cxnSp>
        <p:nvCxnSpPr>
          <p:cNvPr id="49" name="Straight Connector 5"/>
          <p:cNvCxnSpPr>
            <a:cxnSpLocks/>
          </p:cNvCxnSpPr>
          <p:nvPr/>
        </p:nvCxnSpPr>
        <p:spPr>
          <a:xfrm>
            <a:off x="11318894" y="3830065"/>
            <a:ext cx="0" cy="683902"/>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grpSp>
        <p:nvGrpSpPr>
          <p:cNvPr id="12" name="Group 11">
            <a:extLst>
              <a:ext uri="{FF2B5EF4-FFF2-40B4-BE49-F238E27FC236}">
                <a16:creationId xmlns:a16="http://schemas.microsoft.com/office/drawing/2014/main" id="{C53001BF-D9CB-468D-A955-5D7DBBC46B53}"/>
              </a:ext>
            </a:extLst>
          </p:cNvPr>
          <p:cNvGrpSpPr/>
          <p:nvPr/>
        </p:nvGrpSpPr>
        <p:grpSpPr>
          <a:xfrm>
            <a:off x="-15738" y="6654881"/>
            <a:ext cx="12253458" cy="255089"/>
            <a:chOff x="-61458" y="6654881"/>
            <a:chExt cx="12253458" cy="255089"/>
          </a:xfrm>
        </p:grpSpPr>
        <p:grpSp>
          <p:nvGrpSpPr>
            <p:cNvPr id="13" name="Group 12">
              <a:extLst>
                <a:ext uri="{FF2B5EF4-FFF2-40B4-BE49-F238E27FC236}">
                  <a16:creationId xmlns:a16="http://schemas.microsoft.com/office/drawing/2014/main" id="{A4E00675-3CBF-432F-8BEC-466320C66E5B}"/>
                </a:ext>
              </a:extLst>
            </p:cNvPr>
            <p:cNvGrpSpPr/>
            <p:nvPr/>
          </p:nvGrpSpPr>
          <p:grpSpPr>
            <a:xfrm>
              <a:off x="-61458" y="6654881"/>
              <a:ext cx="2936738" cy="255089"/>
              <a:chOff x="80782" y="6460265"/>
              <a:chExt cx="2936738" cy="255089"/>
            </a:xfrm>
          </p:grpSpPr>
          <p:sp>
            <p:nvSpPr>
              <p:cNvPr id="15" name="Прямоугольник 2">
                <a:extLst>
                  <a:ext uri="{FF2B5EF4-FFF2-40B4-BE49-F238E27FC236}">
                    <a16:creationId xmlns:a16="http://schemas.microsoft.com/office/drawing/2014/main" id="{79CB48B6-077A-48FF-B619-7395ED14B750}"/>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59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6" name="Прямоугольник 2">
                <a:extLst>
                  <a:ext uri="{FF2B5EF4-FFF2-40B4-BE49-F238E27FC236}">
                    <a16:creationId xmlns:a16="http://schemas.microsoft.com/office/drawing/2014/main" id="{6809D85A-ACF0-46AE-A0DE-9A753C5F28A1}"/>
                  </a:ext>
                </a:extLst>
              </p:cNvPr>
              <p:cNvSpPr/>
              <p:nvPr/>
            </p:nvSpPr>
            <p:spPr>
              <a:xfrm>
                <a:off x="283230" y="6484522"/>
                <a:ext cx="27342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4" name="TextBox 8">
              <a:extLst>
                <a:ext uri="{FF2B5EF4-FFF2-40B4-BE49-F238E27FC236}">
                  <a16:creationId xmlns:a16="http://schemas.microsoft.com/office/drawing/2014/main" id="{FFC21DD5-43F0-4488-BD80-6F8CF88BCD9C}"/>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7" name="Picture 16" descr="A picture containing drawing&#10;&#10;Description automatically generated">
            <a:extLst>
              <a:ext uri="{FF2B5EF4-FFF2-40B4-BE49-F238E27FC236}">
                <a16:creationId xmlns:a16="http://schemas.microsoft.com/office/drawing/2014/main" id="{4F8405A5-4929-42CF-ADED-CC8B0CB6BE3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75768629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áfico 4"/>
          <p:cNvGraphicFramePr>
            <a:graphicFrameLocks noGrp="1"/>
          </p:cNvGraphicFramePr>
          <p:nvPr>
            <p:ph type="pic" idx="4294967295"/>
          </p:nvPr>
        </p:nvGraphicFramePr>
        <p:xfrm>
          <a:off x="650240" y="765174"/>
          <a:ext cx="6648323" cy="5161063"/>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p:cNvSpPr txBox="1"/>
          <p:nvPr/>
        </p:nvSpPr>
        <p:spPr>
          <a:xfrm>
            <a:off x="8503623" y="815482"/>
            <a:ext cx="2876595" cy="1515800"/>
          </a:xfrm>
          <a:prstGeom prst="rect">
            <a:avLst/>
          </a:prstGeom>
          <a:noFill/>
        </p:spPr>
        <p:txBody>
          <a:bodyPr wrap="square" lIns="0" rIns="0" rtlCol="0">
            <a:spAutoFit/>
          </a:bodyPr>
          <a:lstStyle/>
          <a:p>
            <a:pPr algn="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Rigidez</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dos</a:t>
            </a:r>
          </a:p>
          <a:p>
            <a:pPr algn="r">
              <a:lnSpc>
                <a:spcPts val="3800"/>
              </a:lnSpc>
            </a:pPr>
            <a:r>
              <a:rPr lang="en-US" sz="40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Mercados</a:t>
            </a:r>
            <a:r>
              <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de </a:t>
            </a:r>
            <a:r>
              <a:rPr lang="en-US" sz="40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Trabalho</a:t>
            </a:r>
            <a:endPar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sp>
        <p:nvSpPr>
          <p:cNvPr id="13" name="Retângulo 12"/>
          <p:cNvSpPr/>
          <p:nvPr/>
        </p:nvSpPr>
        <p:spPr>
          <a:xfrm>
            <a:off x="8715737" y="2437865"/>
            <a:ext cx="2493918" cy="707886"/>
          </a:xfrm>
          <a:prstGeom prst="rect">
            <a:avLst/>
          </a:prstGeom>
        </p:spPr>
        <p:txBody>
          <a:bodyPr wrap="square">
            <a:spAutoFit/>
          </a:bodyPr>
          <a:lstStyle/>
          <a:p>
            <a:pPr marL="0" lvl="1" algn="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O que </a:t>
            </a:r>
            <a:r>
              <a:rPr lang="en-US" sz="20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Aconteceu</a:t>
            </a:r>
            <a:endPar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marL="0" lvl="1" algn="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nos</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Anos</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80?</a:t>
            </a:r>
            <a:endPar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14" name="Straight Connector 5"/>
          <p:cNvCxnSpPr>
            <a:cxnSpLocks/>
          </p:cNvCxnSpPr>
          <p:nvPr/>
        </p:nvCxnSpPr>
        <p:spPr>
          <a:xfrm>
            <a:off x="11318894" y="2500131"/>
            <a:ext cx="0" cy="610895"/>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sp>
        <p:nvSpPr>
          <p:cNvPr id="15" name="Retângulo 14"/>
          <p:cNvSpPr/>
          <p:nvPr/>
        </p:nvSpPr>
        <p:spPr>
          <a:xfrm>
            <a:off x="7802880" y="3321784"/>
            <a:ext cx="3646788" cy="2539157"/>
          </a:xfrm>
          <a:prstGeom prst="rect">
            <a:avLst/>
          </a:prstGeom>
        </p:spPr>
        <p:txBody>
          <a:bodyPr wrap="square">
            <a:spAutoFit/>
          </a:bodyPr>
          <a:lstStyle/>
          <a:p>
            <a:pPr marL="0" lvl="1" algn="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As distorções no mercado de trabalho, como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proteção</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 do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emprego</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 ou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subsídios</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 de desemprego, foram implementadas na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Europa</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 a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seguir</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 à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Segunda</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Guerra</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 Mundial.</a:t>
            </a:r>
          </a:p>
          <a:p>
            <a:pPr marL="0" lvl="1" algn="r"/>
            <a:endParaRPr lang="pt-PT" sz="900" dirty="0">
              <a:solidFill>
                <a:srgbClr val="000000"/>
              </a:solidFill>
              <a:latin typeface="Open Sans" panose="020B0606030504020204" pitchFamily="34" charset="0"/>
              <a:ea typeface="Open Sans" panose="020B0606030504020204" pitchFamily="34" charset="0"/>
              <a:cs typeface="Open Sans" panose="020B0606030504020204" pitchFamily="34" charset="0"/>
            </a:endParaRPr>
          </a:p>
          <a:p>
            <a:pPr marL="0" lvl="1" algn="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Mas até aos anos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80</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 o desemprego na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Europa</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 era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mais</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baixo</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 do que nos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EUA</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 Os anos 80 coincidiram com um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aumento</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dramático</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 do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desemprego</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 na </a:t>
            </a:r>
            <a:r>
              <a:rPr lang="pt-PT" sz="1500" dirty="0">
                <a:solidFill>
                  <a:srgbClr val="000000"/>
                </a:solidFill>
                <a:latin typeface="Open Sans Extrabold" panose="020B0906030804020204" pitchFamily="34" charset="0"/>
                <a:ea typeface="Open Sans Extrabold" panose="020B0906030804020204" pitchFamily="34" charset="0"/>
                <a:cs typeface="Open Sans Extrabold" panose="020B0906030804020204" pitchFamily="34" charset="0"/>
              </a:rPr>
              <a:t>Europa</a:t>
            </a:r>
            <a:r>
              <a:rPr lang="pt-PT" sz="1500" dirty="0">
                <a:solidFill>
                  <a:srgbClr val="000000"/>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9" name="Retângulo 18"/>
          <p:cNvSpPr/>
          <p:nvPr/>
        </p:nvSpPr>
        <p:spPr>
          <a:xfrm>
            <a:off x="5616899" y="1773436"/>
            <a:ext cx="1390815" cy="400110"/>
          </a:xfrm>
          <a:prstGeom prst="rect">
            <a:avLst/>
          </a:prstGeom>
        </p:spPr>
        <p:txBody>
          <a:bodyPr wrap="square">
            <a:spAutoFit/>
          </a:bodyPr>
          <a:lstStyle/>
          <a:p>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UE - 15</a:t>
            </a:r>
            <a:endParaRPr lang="pt-PT" sz="4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0" name="Retângulo 19"/>
          <p:cNvSpPr/>
          <p:nvPr/>
        </p:nvSpPr>
        <p:spPr>
          <a:xfrm>
            <a:off x="5007299" y="2675821"/>
            <a:ext cx="1390815" cy="400110"/>
          </a:xfrm>
          <a:prstGeom prst="rect">
            <a:avLst/>
          </a:prstGeom>
        </p:spPr>
        <p:txBody>
          <a:bodyPr wrap="square">
            <a:spAutoFit/>
          </a:bodyPr>
          <a:lstStyle/>
          <a:p>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USA</a:t>
            </a:r>
            <a:endParaRPr lang="pt-PT" sz="4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18" name="Group 17">
            <a:extLst>
              <a:ext uri="{FF2B5EF4-FFF2-40B4-BE49-F238E27FC236}">
                <a16:creationId xmlns:a16="http://schemas.microsoft.com/office/drawing/2014/main" id="{4CFDFB84-DDDA-42A3-862A-755A35B3C811}"/>
              </a:ext>
            </a:extLst>
          </p:cNvPr>
          <p:cNvGrpSpPr/>
          <p:nvPr/>
        </p:nvGrpSpPr>
        <p:grpSpPr>
          <a:xfrm>
            <a:off x="-15738" y="6654881"/>
            <a:ext cx="12253458" cy="255089"/>
            <a:chOff x="-61458" y="6654881"/>
            <a:chExt cx="12253458" cy="255089"/>
          </a:xfrm>
        </p:grpSpPr>
        <p:grpSp>
          <p:nvGrpSpPr>
            <p:cNvPr id="21" name="Group 20">
              <a:extLst>
                <a:ext uri="{FF2B5EF4-FFF2-40B4-BE49-F238E27FC236}">
                  <a16:creationId xmlns:a16="http://schemas.microsoft.com/office/drawing/2014/main" id="{7FADB6CA-D265-448B-8AAB-22AC53565E39}"/>
                </a:ext>
              </a:extLst>
            </p:cNvPr>
            <p:cNvGrpSpPr/>
            <p:nvPr/>
          </p:nvGrpSpPr>
          <p:grpSpPr>
            <a:xfrm>
              <a:off x="-61458" y="6654881"/>
              <a:ext cx="2790688" cy="255089"/>
              <a:chOff x="80782" y="6460265"/>
              <a:chExt cx="2790688" cy="255089"/>
            </a:xfrm>
          </p:grpSpPr>
          <p:sp>
            <p:nvSpPr>
              <p:cNvPr id="23" name="Прямоугольник 2">
                <a:extLst>
                  <a:ext uri="{FF2B5EF4-FFF2-40B4-BE49-F238E27FC236}">
                    <a16:creationId xmlns:a16="http://schemas.microsoft.com/office/drawing/2014/main" id="{2FDD8A4A-E808-4928-BC4E-0026C9A4E669}"/>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60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4" name="Прямоугольник 2">
                <a:extLst>
                  <a:ext uri="{FF2B5EF4-FFF2-40B4-BE49-F238E27FC236}">
                    <a16:creationId xmlns:a16="http://schemas.microsoft.com/office/drawing/2014/main" id="{79B4D028-5C0C-4791-A2A9-F4E9CE5E38D2}"/>
                  </a:ext>
                </a:extLst>
              </p:cNvPr>
              <p:cNvSpPr/>
              <p:nvPr/>
            </p:nvSpPr>
            <p:spPr>
              <a:xfrm>
                <a:off x="283230" y="6484522"/>
                <a:ext cx="258824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2" name="TextBox 8">
              <a:extLst>
                <a:ext uri="{FF2B5EF4-FFF2-40B4-BE49-F238E27FC236}">
                  <a16:creationId xmlns:a16="http://schemas.microsoft.com/office/drawing/2014/main" id="{2C815FDC-57BB-4A2B-A985-FBA0FF55DEA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5" name="Picture 24" descr="A picture containing drawing&#10;&#10;Description automatically generated">
            <a:extLst>
              <a:ext uri="{FF2B5EF4-FFF2-40B4-BE49-F238E27FC236}">
                <a16:creationId xmlns:a16="http://schemas.microsoft.com/office/drawing/2014/main" id="{00E0E4FE-1518-48A8-8C2E-37EBEE69042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31884978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m 4"/>
          <p:cNvPicPr>
            <a:picLocks noChangeAspect="1"/>
          </p:cNvPicPr>
          <p:nvPr/>
        </p:nvPicPr>
        <p:blipFill rotWithShape="1">
          <a:blip r:embed="rId3">
            <a:extLst>
              <a:ext uri="{28A0092B-C50C-407E-A947-70E740481C1C}">
                <a14:useLocalDpi xmlns:a14="http://schemas.microsoft.com/office/drawing/2010/main" val="0"/>
              </a:ext>
            </a:extLst>
          </a:blip>
          <a:srcRect t="13975" r="11744" b="19826"/>
          <a:stretch/>
        </p:blipFill>
        <p:spPr>
          <a:xfrm>
            <a:off x="1" y="-1"/>
            <a:ext cx="12192000" cy="6858001"/>
          </a:xfrm>
          <a:prstGeom prst="rect">
            <a:avLst/>
          </a:prstGeom>
        </p:spPr>
      </p:pic>
      <p:sp>
        <p:nvSpPr>
          <p:cNvPr id="51" name="TextBox 11"/>
          <p:cNvSpPr txBox="1"/>
          <p:nvPr/>
        </p:nvSpPr>
        <p:spPr>
          <a:xfrm>
            <a:off x="650240" y="2515083"/>
            <a:ext cx="4152899" cy="1040028"/>
          </a:xfrm>
          <a:prstGeom prst="rect">
            <a:avLst/>
          </a:prstGeom>
          <a:noFill/>
        </p:spPr>
        <p:txBody>
          <a:bodyPr wrap="square" lIns="0" rIns="0" rtlCol="0">
            <a:spAutoFit/>
          </a:bodyPr>
          <a:lstStyle/>
          <a:p>
            <a:pPr>
              <a:lnSpc>
                <a:spcPts val="3500"/>
              </a:lnSpc>
            </a:pPr>
            <a:r>
              <a:rPr lang="en-US" sz="4000" spc="-150" dirty="0" err="1">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Globalização</a:t>
            </a:r>
            <a:r>
              <a:rPr lang="en-US" sz="4000" spc="-150" dirty="0">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a:t>
            </a:r>
          </a:p>
          <a:p>
            <a:pPr>
              <a:lnSpc>
                <a:spcPts val="3800"/>
              </a:lnSpc>
            </a:pPr>
            <a:r>
              <a:rPr lang="en-US" sz="4000" b="1" spc="-150" dirty="0">
                <a:solidFill>
                  <a:schemeClr val="bg1"/>
                </a:solidFill>
                <a:latin typeface="Museo 700" panose="02000000000000000000" pitchFamily="50" charset="0"/>
                <a:ea typeface="Open Sans Extrabold" panose="020B0906030804020204" pitchFamily="34" charset="0"/>
                <a:cs typeface="Open Sans Extrabold" panose="020B0906030804020204" pitchFamily="34" charset="0"/>
              </a:rPr>
              <a:t>Adapt or Die</a:t>
            </a:r>
          </a:p>
        </p:txBody>
      </p:sp>
      <p:sp>
        <p:nvSpPr>
          <p:cNvPr id="4" name="Retângulo 3"/>
          <p:cNvSpPr/>
          <p:nvPr/>
        </p:nvSpPr>
        <p:spPr>
          <a:xfrm>
            <a:off x="853758" y="3971798"/>
            <a:ext cx="5379720" cy="1938992"/>
          </a:xfrm>
          <a:prstGeom prst="rect">
            <a:avLst/>
          </a:prstGeom>
        </p:spPr>
        <p:txBody>
          <a:bodyPr wrap="square">
            <a:spAutoFit/>
          </a:bodyPr>
          <a:lstStyle/>
          <a:p>
            <a:pPr marL="0" lvl="1">
              <a:lnSpc>
                <a:spcPct val="150000"/>
              </a:lnSpc>
            </a:pPr>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Flexibilidade</a:t>
            </a:r>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 e </a:t>
            </a:r>
            <a:r>
              <a:rPr lang="en-US" sz="20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Mobilidade</a:t>
            </a:r>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a:p>
            <a:pPr marL="0" lvl="1">
              <a:lnSpc>
                <a:spcPct val="150000"/>
              </a:lnSpc>
            </a:pPr>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Diferenciação</a:t>
            </a:r>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Inovação</a:t>
            </a:r>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 e </a:t>
            </a:r>
            <a:r>
              <a:rPr lang="en-US" sz="20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Criatividade</a:t>
            </a:r>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a:p>
            <a:pPr marL="0" lvl="1">
              <a:lnSpc>
                <a:spcPct val="150000"/>
              </a:lnSpc>
            </a:pPr>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Competência</a:t>
            </a:r>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Tecnológica</a:t>
            </a:r>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a:p>
            <a:pPr marL="0" lvl="1">
              <a:lnSpc>
                <a:spcPct val="150000"/>
              </a:lnSpc>
            </a:pPr>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Competição</a:t>
            </a:r>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 Winner-takes-it-all.</a:t>
            </a:r>
          </a:p>
        </p:txBody>
      </p:sp>
      <p:cxnSp>
        <p:nvCxnSpPr>
          <p:cNvPr id="58" name="Straight Connector 5"/>
          <p:cNvCxnSpPr>
            <a:cxnSpLocks/>
          </p:cNvCxnSpPr>
          <p:nvPr/>
        </p:nvCxnSpPr>
        <p:spPr>
          <a:xfrm>
            <a:off x="703870" y="4114276"/>
            <a:ext cx="0" cy="1673456"/>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sp>
        <p:nvSpPr>
          <p:cNvPr id="60" name="TextBox 12"/>
          <p:cNvSpPr txBox="1"/>
          <p:nvPr/>
        </p:nvSpPr>
        <p:spPr>
          <a:xfrm>
            <a:off x="659755" y="3475860"/>
            <a:ext cx="3264063" cy="512448"/>
          </a:xfrm>
          <a:prstGeom prst="rect">
            <a:avLst/>
          </a:prstGeom>
          <a:noFill/>
        </p:spPr>
        <p:txBody>
          <a:bodyPr wrap="square" lIns="0" rIns="0" rtlCol="0">
            <a:spAutoFit/>
          </a:bodyPr>
          <a:lstStyle/>
          <a:p>
            <a:pPr>
              <a:lnSpc>
                <a:spcPct val="130000"/>
              </a:lnSpc>
            </a:pPr>
            <a:r>
              <a:rPr lang="pt-PT" sz="1050" dirty="0">
                <a:solidFill>
                  <a:schemeClr val="bg1">
                    <a:alpha val="70000"/>
                  </a:schemeClr>
                </a:solidFill>
                <a:latin typeface="Open Sans" panose="020B0606030504020204" pitchFamily="34" charset="0"/>
                <a:ea typeface="Open Sans" panose="020B0606030504020204" pitchFamily="34" charset="0"/>
                <a:cs typeface="Open Sans" panose="020B0606030504020204" pitchFamily="34" charset="0"/>
              </a:rPr>
              <a:t>Na economia global do século XXI, a performance económica tem novos determinantes:</a:t>
            </a:r>
          </a:p>
        </p:txBody>
      </p:sp>
      <p:pic>
        <p:nvPicPr>
          <p:cNvPr id="3" name="Imagem 2"/>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50240" y="1412695"/>
            <a:ext cx="831294" cy="839894"/>
          </a:xfrm>
          <a:prstGeom prst="rect">
            <a:avLst/>
          </a:prstGeom>
        </p:spPr>
      </p:pic>
      <p:grpSp>
        <p:nvGrpSpPr>
          <p:cNvPr id="10" name="Group 9">
            <a:extLst>
              <a:ext uri="{FF2B5EF4-FFF2-40B4-BE49-F238E27FC236}">
                <a16:creationId xmlns:a16="http://schemas.microsoft.com/office/drawing/2014/main" id="{D9EBEA6F-4374-4B87-A078-EDBF83211E19}"/>
              </a:ext>
            </a:extLst>
          </p:cNvPr>
          <p:cNvGrpSpPr/>
          <p:nvPr/>
        </p:nvGrpSpPr>
        <p:grpSpPr>
          <a:xfrm>
            <a:off x="-70240" y="6654881"/>
            <a:ext cx="12307960" cy="255089"/>
            <a:chOff x="-115960" y="6654881"/>
            <a:chExt cx="12307960" cy="255089"/>
          </a:xfrm>
        </p:grpSpPr>
        <p:grpSp>
          <p:nvGrpSpPr>
            <p:cNvPr id="11" name="Group 10">
              <a:extLst>
                <a:ext uri="{FF2B5EF4-FFF2-40B4-BE49-F238E27FC236}">
                  <a16:creationId xmlns:a16="http://schemas.microsoft.com/office/drawing/2014/main" id="{79768D50-F6AD-44BE-91A9-0B2DC98539FB}"/>
                </a:ext>
              </a:extLst>
            </p:cNvPr>
            <p:cNvGrpSpPr/>
            <p:nvPr/>
          </p:nvGrpSpPr>
          <p:grpSpPr>
            <a:xfrm>
              <a:off x="-115960" y="6654881"/>
              <a:ext cx="3022990" cy="255089"/>
              <a:chOff x="26280" y="6460265"/>
              <a:chExt cx="3022990" cy="255089"/>
            </a:xfrm>
          </p:grpSpPr>
          <p:sp>
            <p:nvSpPr>
              <p:cNvPr id="13" name="Прямоугольник 2">
                <a:extLst>
                  <a:ext uri="{FF2B5EF4-FFF2-40B4-BE49-F238E27FC236}">
                    <a16:creationId xmlns:a16="http://schemas.microsoft.com/office/drawing/2014/main" id="{5677682C-C601-4CBD-BE76-E24D4C374E0F}"/>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61</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4" name="Прямоугольник 2">
                <a:extLst>
                  <a:ext uri="{FF2B5EF4-FFF2-40B4-BE49-F238E27FC236}">
                    <a16:creationId xmlns:a16="http://schemas.microsoft.com/office/drawing/2014/main" id="{066E0969-4365-4B9C-A16D-80FB108397AB}"/>
                  </a:ext>
                </a:extLst>
              </p:cNvPr>
              <p:cNvSpPr/>
              <p:nvPr/>
            </p:nvSpPr>
            <p:spPr>
              <a:xfrm>
                <a:off x="283230" y="6484522"/>
                <a:ext cx="2766040"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2" name="TextBox 8">
              <a:extLst>
                <a:ext uri="{FF2B5EF4-FFF2-40B4-BE49-F238E27FC236}">
                  <a16:creationId xmlns:a16="http://schemas.microsoft.com/office/drawing/2014/main" id="{C4970FE7-8333-4B69-A0C5-94A54F469E54}"/>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8" name="Picture 17" descr="A picture containing drawing&#10;&#10;Description automatically generated">
            <a:extLst>
              <a:ext uri="{FF2B5EF4-FFF2-40B4-BE49-F238E27FC236}">
                <a16:creationId xmlns:a16="http://schemas.microsoft.com/office/drawing/2014/main" id="{1488F339-46B6-45E8-B482-7FA7EDE87F7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86710" y="149326"/>
            <a:ext cx="747106" cy="226396"/>
          </a:xfrm>
          <a:prstGeom prst="rect">
            <a:avLst/>
          </a:prstGeom>
        </p:spPr>
      </p:pic>
    </p:spTree>
    <p:extLst>
      <p:ext uri="{BB962C8B-B14F-4D97-AF65-F5344CB8AC3E}">
        <p14:creationId xmlns:p14="http://schemas.microsoft.com/office/powerpoint/2010/main" val="3619997992"/>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ECE7A5DE-7AC0-43D8-8142-25778ED43C8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94369" y="295596"/>
            <a:ext cx="10805910" cy="6551083"/>
          </a:xfrm>
          <a:prstGeom prst="rect">
            <a:avLst/>
          </a:prstGeom>
        </p:spPr>
      </p:pic>
      <p:grpSp>
        <p:nvGrpSpPr>
          <p:cNvPr id="8" name="Group 7">
            <a:extLst>
              <a:ext uri="{FF2B5EF4-FFF2-40B4-BE49-F238E27FC236}">
                <a16:creationId xmlns:a16="http://schemas.microsoft.com/office/drawing/2014/main" id="{07DCE402-7211-490D-BAB6-4111CEFB8935}"/>
              </a:ext>
            </a:extLst>
          </p:cNvPr>
          <p:cNvGrpSpPr/>
          <p:nvPr/>
        </p:nvGrpSpPr>
        <p:grpSpPr>
          <a:xfrm>
            <a:off x="-15738" y="6654881"/>
            <a:ext cx="12253458" cy="255089"/>
            <a:chOff x="-61458" y="6654881"/>
            <a:chExt cx="12253458" cy="255089"/>
          </a:xfrm>
        </p:grpSpPr>
        <p:grpSp>
          <p:nvGrpSpPr>
            <p:cNvPr id="12" name="Group 11">
              <a:extLst>
                <a:ext uri="{FF2B5EF4-FFF2-40B4-BE49-F238E27FC236}">
                  <a16:creationId xmlns:a16="http://schemas.microsoft.com/office/drawing/2014/main" id="{201F4416-9934-49FB-9C10-0B9CBCFE9DD2}"/>
                </a:ext>
              </a:extLst>
            </p:cNvPr>
            <p:cNvGrpSpPr/>
            <p:nvPr/>
          </p:nvGrpSpPr>
          <p:grpSpPr>
            <a:xfrm>
              <a:off x="-61458" y="6654881"/>
              <a:ext cx="2911338" cy="255089"/>
              <a:chOff x="80782" y="6460265"/>
              <a:chExt cx="2911338" cy="255089"/>
            </a:xfrm>
          </p:grpSpPr>
          <p:sp>
            <p:nvSpPr>
              <p:cNvPr id="14" name="Прямоугольник 2">
                <a:extLst>
                  <a:ext uri="{FF2B5EF4-FFF2-40B4-BE49-F238E27FC236}">
                    <a16:creationId xmlns:a16="http://schemas.microsoft.com/office/drawing/2014/main" id="{8ABF17FF-2711-448F-8411-13FDCDF11E58}"/>
                  </a:ext>
                </a:extLst>
              </p:cNvPr>
              <p:cNvSpPr/>
              <p:nvPr/>
            </p:nvSpPr>
            <p:spPr>
              <a:xfrm>
                <a:off x="80782" y="6460265"/>
                <a:ext cx="343364"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62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5" name="Прямоугольник 2">
                <a:extLst>
                  <a:ext uri="{FF2B5EF4-FFF2-40B4-BE49-F238E27FC236}">
                    <a16:creationId xmlns:a16="http://schemas.microsoft.com/office/drawing/2014/main" id="{224A3C35-9F7D-4F07-9138-B583DB265ED8}"/>
                  </a:ext>
                </a:extLst>
              </p:cNvPr>
              <p:cNvSpPr/>
              <p:nvPr/>
            </p:nvSpPr>
            <p:spPr>
              <a:xfrm>
                <a:off x="283230" y="6484522"/>
                <a:ext cx="27088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3" name="TextBox 8">
              <a:extLst>
                <a:ext uri="{FF2B5EF4-FFF2-40B4-BE49-F238E27FC236}">
                  <a16:creationId xmlns:a16="http://schemas.microsoft.com/office/drawing/2014/main" id="{C1A07DC9-0E66-459C-8A4A-6F9F4891957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0" name="Picture 19" descr="A picture containing drawing&#10;&#10;Description automatically generated">
            <a:extLst>
              <a:ext uri="{FF2B5EF4-FFF2-40B4-BE49-F238E27FC236}">
                <a16:creationId xmlns:a16="http://schemas.microsoft.com/office/drawing/2014/main" id="{F40A6F18-0227-4F99-8F4D-2941008BBD3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313170287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Marcador de Posição da Imagem 19"/>
          <p:cNvPicPr>
            <a:picLocks noGrp="1" noChangeAspect="1"/>
          </p:cNvPicPr>
          <p:nvPr>
            <p:ph type="pic" sz="quarter" idx="10"/>
          </p:nvPr>
        </p:nvPicPr>
        <p:blipFill>
          <a:blip r:embed="rId3" cstate="print">
            <a:extLst>
              <a:ext uri="{28A0092B-C50C-407E-A947-70E740481C1C}">
                <a14:useLocalDpi xmlns:a14="http://schemas.microsoft.com/office/drawing/2010/main" val="0"/>
              </a:ext>
            </a:extLst>
          </a:blip>
          <a:srcRect l="30195" r="30195"/>
          <a:stretch>
            <a:fillRect/>
          </a:stretch>
        </p:blipFill>
        <p:spPr>
          <a:xfrm>
            <a:off x="4445" y="-2540"/>
            <a:ext cx="4067175" cy="6860540"/>
          </a:xfrm>
          <a:effectLst>
            <a:outerShdw blurRad="50800" dist="38100" dir="8100000" algn="tr" rotWithShape="0">
              <a:prstClr val="black">
                <a:alpha val="40000"/>
              </a:prstClr>
            </a:outerShdw>
          </a:effectLst>
        </p:spPr>
      </p:pic>
      <p:sp>
        <p:nvSpPr>
          <p:cNvPr id="51" name="TextBox 11"/>
          <p:cNvSpPr txBox="1"/>
          <p:nvPr/>
        </p:nvSpPr>
        <p:spPr>
          <a:xfrm>
            <a:off x="5695438" y="919027"/>
            <a:ext cx="5425811" cy="562333"/>
          </a:xfrm>
          <a:prstGeom prst="rect">
            <a:avLst/>
          </a:prstGeom>
          <a:noFill/>
        </p:spPr>
        <p:txBody>
          <a:bodyPr wrap="square" lIns="0" rIns="0" rtlCol="0">
            <a:spAutoFit/>
          </a:bodyPr>
          <a:lstStyle/>
          <a:p>
            <a:pPr algn="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Reformas</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40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Dolorosas</a:t>
            </a:r>
            <a:endPar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sp>
        <p:nvSpPr>
          <p:cNvPr id="30" name="TextBox 12"/>
          <p:cNvSpPr txBox="1"/>
          <p:nvPr/>
        </p:nvSpPr>
        <p:spPr>
          <a:xfrm>
            <a:off x="4514426" y="1569664"/>
            <a:ext cx="6842760" cy="523220"/>
          </a:xfrm>
          <a:prstGeom prst="rect">
            <a:avLst/>
          </a:prstGeom>
          <a:noFill/>
        </p:spPr>
        <p:txBody>
          <a:bodyPr wrap="square" lIns="0" rIns="0" rtlCol="0">
            <a:spAutoFit/>
          </a:bodyPr>
          <a:lstStyle/>
          <a:p>
            <a:pPr marL="0" lvl="1" algn="r"/>
            <a:r>
              <a:rPr lang="pt-PT" sz="1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Low-wage</a:t>
            </a:r>
            <a:r>
              <a:rPr lang="pt-PT" sz="1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pt-PT" sz="1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earners</a:t>
            </a:r>
            <a:r>
              <a:rPr lang="pt-PT" sz="1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pt-PT" sz="1400" dirty="0">
                <a:solidFill>
                  <a:srgbClr val="1D1D1D"/>
                </a:solidFill>
                <a:latin typeface="Open Sans" panose="020B0606030504020204" pitchFamily="34" charset="0"/>
                <a:ea typeface="Open Sans" panose="020B0606030504020204" pitchFamily="34" charset="0"/>
                <a:cs typeface="Open Sans" panose="020B0606030504020204" pitchFamily="34" charset="0"/>
              </a:rPr>
              <a:t>são empregados que ganham </a:t>
            </a:r>
            <a:r>
              <a:rPr lang="pt-PT" sz="1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dois</a:t>
            </a:r>
            <a:r>
              <a:rPr lang="pt-PT" sz="1400"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pt-PT" sz="1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terços</a:t>
            </a:r>
            <a:r>
              <a:rPr lang="pt-PT" sz="1400" dirty="0">
                <a:solidFill>
                  <a:srgbClr val="1D1D1D"/>
                </a:solidFill>
                <a:latin typeface="Open Sans" panose="020B0606030504020204" pitchFamily="34" charset="0"/>
                <a:ea typeface="Open Sans" panose="020B0606030504020204" pitchFamily="34" charset="0"/>
                <a:cs typeface="Open Sans" panose="020B0606030504020204" pitchFamily="34" charset="0"/>
              </a:rPr>
              <a:t> ou </a:t>
            </a:r>
            <a:r>
              <a:rPr lang="pt-PT" sz="1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menos</a:t>
            </a:r>
            <a:r>
              <a:rPr lang="pt-PT" sz="1400" dirty="0">
                <a:solidFill>
                  <a:srgbClr val="1D1D1D"/>
                </a:solidFill>
                <a:latin typeface="Open Sans" panose="020B0606030504020204" pitchFamily="34" charset="0"/>
                <a:ea typeface="Open Sans" panose="020B0606030504020204" pitchFamily="34" charset="0"/>
                <a:cs typeface="Open Sans" panose="020B0606030504020204" pitchFamily="34" charset="0"/>
              </a:rPr>
              <a:t> do que a média nacional de </a:t>
            </a:r>
            <a:r>
              <a:rPr lang="pt-PT" sz="1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rendimentos</a:t>
            </a:r>
            <a:r>
              <a:rPr lang="pt-PT" sz="1400"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pt-PT" sz="1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brutos</a:t>
            </a:r>
            <a:r>
              <a:rPr lang="pt-PT" sz="1400" dirty="0">
                <a:solidFill>
                  <a:srgbClr val="1D1D1D"/>
                </a:solidFill>
                <a:latin typeface="Open Sans" panose="020B0606030504020204" pitchFamily="34" charset="0"/>
                <a:ea typeface="Open Sans" panose="020B0606030504020204" pitchFamily="34" charset="0"/>
                <a:cs typeface="Open Sans" panose="020B0606030504020204" pitchFamily="34" charset="0"/>
              </a:rPr>
              <a:t> por hora.</a:t>
            </a:r>
          </a:p>
        </p:txBody>
      </p:sp>
      <p:cxnSp>
        <p:nvCxnSpPr>
          <p:cNvPr id="10" name="Straight Connector 5"/>
          <p:cNvCxnSpPr>
            <a:cxnSpLocks/>
          </p:cNvCxnSpPr>
          <p:nvPr/>
        </p:nvCxnSpPr>
        <p:spPr>
          <a:xfrm>
            <a:off x="11318894" y="863238"/>
            <a:ext cx="0" cy="610895"/>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pic>
        <p:nvPicPr>
          <p:cNvPr id="11" name="Picture 2"/>
          <p:cNvPicPr>
            <a:picLocks noChangeAspect="1" noChangeArrowheads="1"/>
          </p:cNvPicPr>
          <p:nvPr/>
        </p:nvPicPr>
        <p:blipFill rotWithShape="1">
          <a:blip r:embed="rId4" cstate="print"/>
          <a:srcRect r="22376"/>
          <a:stretch/>
        </p:blipFill>
        <p:spPr>
          <a:xfrm>
            <a:off x="4844591" y="2325067"/>
            <a:ext cx="3427849" cy="3778343"/>
          </a:xfrm>
          <a:prstGeom prst="rect">
            <a:avLst/>
          </a:prstGeom>
        </p:spPr>
      </p:pic>
      <p:pic>
        <p:nvPicPr>
          <p:cNvPr id="12" name="Picture 6" descr="http://im.ft-static.com/content/images/30dc40a8-81d1-11e2-b050-00144feabdc0.img"/>
          <p:cNvPicPr>
            <a:picLocks noChangeAspect="1" noChangeArrowheads="1"/>
          </p:cNvPicPr>
          <p:nvPr/>
        </p:nvPicPr>
        <p:blipFill>
          <a:blip r:embed="rId5" cstate="print"/>
          <a:stretch>
            <a:fillRect/>
          </a:stretch>
        </p:blipFill>
        <p:spPr bwMode="auto">
          <a:xfrm>
            <a:off x="8588353" y="2325067"/>
            <a:ext cx="2400139" cy="3778343"/>
          </a:xfrm>
          <a:prstGeom prst="rect">
            <a:avLst/>
          </a:prstGeom>
          <a:noFill/>
        </p:spPr>
      </p:pic>
      <p:grpSp>
        <p:nvGrpSpPr>
          <p:cNvPr id="13" name="Group 12">
            <a:extLst>
              <a:ext uri="{FF2B5EF4-FFF2-40B4-BE49-F238E27FC236}">
                <a16:creationId xmlns:a16="http://schemas.microsoft.com/office/drawing/2014/main" id="{D20635A9-4F15-4B59-ACF2-1E10FCD82C70}"/>
              </a:ext>
            </a:extLst>
          </p:cNvPr>
          <p:cNvGrpSpPr/>
          <p:nvPr/>
        </p:nvGrpSpPr>
        <p:grpSpPr>
          <a:xfrm>
            <a:off x="-70240" y="6654881"/>
            <a:ext cx="12307960" cy="255089"/>
            <a:chOff x="-115960" y="6654881"/>
            <a:chExt cx="12307960" cy="255089"/>
          </a:xfrm>
        </p:grpSpPr>
        <p:grpSp>
          <p:nvGrpSpPr>
            <p:cNvPr id="15" name="Group 14">
              <a:extLst>
                <a:ext uri="{FF2B5EF4-FFF2-40B4-BE49-F238E27FC236}">
                  <a16:creationId xmlns:a16="http://schemas.microsoft.com/office/drawing/2014/main" id="{E144391B-23DB-457D-B1FD-CE6B968CF2D1}"/>
                </a:ext>
              </a:extLst>
            </p:cNvPr>
            <p:cNvGrpSpPr/>
            <p:nvPr/>
          </p:nvGrpSpPr>
          <p:grpSpPr>
            <a:xfrm>
              <a:off x="-115960" y="6654881"/>
              <a:ext cx="2908690" cy="255089"/>
              <a:chOff x="26280" y="6460265"/>
              <a:chExt cx="2908690" cy="255089"/>
            </a:xfrm>
          </p:grpSpPr>
          <p:sp>
            <p:nvSpPr>
              <p:cNvPr id="19" name="Прямоугольник 2">
                <a:extLst>
                  <a:ext uri="{FF2B5EF4-FFF2-40B4-BE49-F238E27FC236}">
                    <a16:creationId xmlns:a16="http://schemas.microsoft.com/office/drawing/2014/main" id="{B72A3B5A-A5D7-4157-A5CB-6A4BB191F4F2}"/>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63</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A1248D56-1CF2-424E-B9B4-048B32D4E50A}"/>
                  </a:ext>
                </a:extLst>
              </p:cNvPr>
              <p:cNvSpPr/>
              <p:nvPr/>
            </p:nvSpPr>
            <p:spPr>
              <a:xfrm>
                <a:off x="283230" y="6484522"/>
                <a:ext cx="2651740"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6" name="TextBox 8">
              <a:extLst>
                <a:ext uri="{FF2B5EF4-FFF2-40B4-BE49-F238E27FC236}">
                  <a16:creationId xmlns:a16="http://schemas.microsoft.com/office/drawing/2014/main" id="{A5FB1DAD-345F-4B3D-8A95-6E20F7A6BDF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3" name="Picture 22" descr="A picture containing drawing&#10;&#10;Description automatically generated">
            <a:extLst>
              <a:ext uri="{FF2B5EF4-FFF2-40B4-BE49-F238E27FC236}">
                <a16:creationId xmlns:a16="http://schemas.microsoft.com/office/drawing/2014/main" id="{39B67F15-92FB-4472-81A5-88AE241BB5F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78252967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 name="Marcador de Posição da Imagem 19"/>
          <p:cNvPicPr>
            <a:picLocks noGrp="1" noChangeAspect="1"/>
          </p:cNvPicPr>
          <p:nvPr>
            <p:ph type="pic" sz="quarter" idx="10"/>
          </p:nvPr>
        </p:nvPicPr>
        <p:blipFill>
          <a:blip r:embed="rId3" cstate="print">
            <a:extLst>
              <a:ext uri="{28A0092B-C50C-407E-A947-70E740481C1C}">
                <a14:useLocalDpi xmlns:a14="http://schemas.microsoft.com/office/drawing/2010/main" val="0"/>
              </a:ext>
            </a:extLst>
          </a:blip>
          <a:srcRect l="30195" r="30195"/>
          <a:stretch>
            <a:fillRect/>
          </a:stretch>
        </p:blipFill>
        <p:spPr>
          <a:xfrm>
            <a:off x="4445" y="-2540"/>
            <a:ext cx="4067175" cy="6860540"/>
          </a:xfrm>
          <a:effectLst>
            <a:outerShdw blurRad="50800" dist="38100" dir="8100000" algn="tr" rotWithShape="0">
              <a:prstClr val="black">
                <a:alpha val="40000"/>
              </a:prstClr>
            </a:outerShdw>
          </a:effectLst>
        </p:spPr>
      </p:pic>
      <p:sp>
        <p:nvSpPr>
          <p:cNvPr id="51" name="TextBox 11"/>
          <p:cNvSpPr txBox="1"/>
          <p:nvPr/>
        </p:nvSpPr>
        <p:spPr>
          <a:xfrm>
            <a:off x="5695438" y="919027"/>
            <a:ext cx="5425811" cy="562333"/>
          </a:xfrm>
          <a:prstGeom prst="rect">
            <a:avLst/>
          </a:prstGeom>
          <a:noFill/>
        </p:spPr>
        <p:txBody>
          <a:bodyPr wrap="square" lIns="0" rIns="0" rtlCol="0">
            <a:spAutoFit/>
          </a:bodyPr>
          <a:lstStyle/>
          <a:p>
            <a:pPr algn="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Europas</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40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Diferentes</a:t>
            </a:r>
            <a:endPar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cxnSp>
        <p:nvCxnSpPr>
          <p:cNvPr id="10" name="Straight Connector 5"/>
          <p:cNvCxnSpPr>
            <a:cxnSpLocks/>
          </p:cNvCxnSpPr>
          <p:nvPr/>
        </p:nvCxnSpPr>
        <p:spPr>
          <a:xfrm>
            <a:off x="11318894" y="863238"/>
            <a:ext cx="0" cy="610895"/>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pic>
        <p:nvPicPr>
          <p:cNvPr id="13" name="Picture 2"/>
          <p:cNvPicPr>
            <a:picLocks noChangeAspect="1" noChangeArrowheads="1"/>
          </p:cNvPicPr>
          <p:nvPr/>
        </p:nvPicPr>
        <p:blipFill>
          <a:blip r:embed="rId4" cstate="print"/>
          <a:stretch>
            <a:fillRect/>
          </a:stretch>
        </p:blipFill>
        <p:spPr bwMode="auto">
          <a:xfrm>
            <a:off x="4702953" y="1778042"/>
            <a:ext cx="5492963" cy="4234158"/>
          </a:xfrm>
          <a:prstGeom prst="rect">
            <a:avLst/>
          </a:prstGeom>
          <a:noFill/>
          <a:ln w="9525">
            <a:noFill/>
            <a:miter lim="800000"/>
            <a:headEnd/>
            <a:tailEnd/>
          </a:ln>
        </p:spPr>
      </p:pic>
      <p:pic>
        <p:nvPicPr>
          <p:cNvPr id="14" name="Picture 2"/>
          <p:cNvPicPr>
            <a:picLocks noChangeAspect="1" noChangeArrowheads="1"/>
          </p:cNvPicPr>
          <p:nvPr/>
        </p:nvPicPr>
        <p:blipFill rotWithShape="1">
          <a:blip r:embed="rId5" cstate="print"/>
          <a:srcRect l="85227" t="17047" r="685" b="14403"/>
          <a:stretch/>
        </p:blipFill>
        <p:spPr bwMode="auto">
          <a:xfrm>
            <a:off x="10316353" y="1778041"/>
            <a:ext cx="1130582" cy="4362659"/>
          </a:xfrm>
          <a:prstGeom prst="rect">
            <a:avLst/>
          </a:prstGeom>
          <a:noFill/>
          <a:ln w="9525">
            <a:noFill/>
            <a:miter lim="800000"/>
            <a:headEnd/>
            <a:tailEnd/>
          </a:ln>
        </p:spPr>
      </p:pic>
      <p:grpSp>
        <p:nvGrpSpPr>
          <p:cNvPr id="15" name="Group 14">
            <a:extLst>
              <a:ext uri="{FF2B5EF4-FFF2-40B4-BE49-F238E27FC236}">
                <a16:creationId xmlns:a16="http://schemas.microsoft.com/office/drawing/2014/main" id="{7946639C-F1A8-42BF-A8EA-B4277B401FEB}"/>
              </a:ext>
            </a:extLst>
          </p:cNvPr>
          <p:cNvGrpSpPr/>
          <p:nvPr/>
        </p:nvGrpSpPr>
        <p:grpSpPr>
          <a:xfrm>
            <a:off x="-70240" y="6654881"/>
            <a:ext cx="12307960" cy="255089"/>
            <a:chOff x="-115960" y="6654881"/>
            <a:chExt cx="12307960" cy="255089"/>
          </a:xfrm>
        </p:grpSpPr>
        <p:grpSp>
          <p:nvGrpSpPr>
            <p:cNvPr id="16" name="Group 15">
              <a:extLst>
                <a:ext uri="{FF2B5EF4-FFF2-40B4-BE49-F238E27FC236}">
                  <a16:creationId xmlns:a16="http://schemas.microsoft.com/office/drawing/2014/main" id="{1F4B4336-6D92-468A-956F-F6ED0085CFDB}"/>
                </a:ext>
              </a:extLst>
            </p:cNvPr>
            <p:cNvGrpSpPr/>
            <p:nvPr/>
          </p:nvGrpSpPr>
          <p:grpSpPr>
            <a:xfrm>
              <a:off x="-115960" y="6654881"/>
              <a:ext cx="3067440" cy="255089"/>
              <a:chOff x="26280" y="6460265"/>
              <a:chExt cx="3067440" cy="255089"/>
            </a:xfrm>
          </p:grpSpPr>
          <p:sp>
            <p:nvSpPr>
              <p:cNvPr id="18" name="Прямоугольник 2">
                <a:extLst>
                  <a:ext uri="{FF2B5EF4-FFF2-40B4-BE49-F238E27FC236}">
                    <a16:creationId xmlns:a16="http://schemas.microsoft.com/office/drawing/2014/main" id="{358E842E-7060-4565-9F6C-4BC9B1F9526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64</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 name="Прямоугольник 2">
                <a:extLst>
                  <a:ext uri="{FF2B5EF4-FFF2-40B4-BE49-F238E27FC236}">
                    <a16:creationId xmlns:a16="http://schemas.microsoft.com/office/drawing/2014/main" id="{EADFFA74-EA3F-4A51-B288-23D0C96DF3C9}"/>
                  </a:ext>
                </a:extLst>
              </p:cNvPr>
              <p:cNvSpPr/>
              <p:nvPr/>
            </p:nvSpPr>
            <p:spPr>
              <a:xfrm>
                <a:off x="283230" y="6484522"/>
                <a:ext cx="2810490"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7" name="TextBox 8">
              <a:extLst>
                <a:ext uri="{FF2B5EF4-FFF2-40B4-BE49-F238E27FC236}">
                  <a16:creationId xmlns:a16="http://schemas.microsoft.com/office/drawing/2014/main" id="{96275A38-002E-4794-A862-52F4B11339F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4" name="Picture 23" descr="A picture containing drawing&#10;&#10;Description automatically generated">
            <a:extLst>
              <a:ext uri="{FF2B5EF4-FFF2-40B4-BE49-F238E27FC236}">
                <a16:creationId xmlns:a16="http://schemas.microsoft.com/office/drawing/2014/main" id="{E05C4104-701C-4550-91BA-DB8AD904181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401541632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Content Placeholder 5" descr="6a00d83451b33869e20176158417b7970c-800wi.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58194" y="1700988"/>
            <a:ext cx="6606420" cy="4536258"/>
          </a:xfrm>
          <a:prstGeom prst="rect">
            <a:avLst/>
          </a:prstGeom>
        </p:spPr>
      </p:pic>
      <p:pic>
        <p:nvPicPr>
          <p:cNvPr id="33" name="Marcador de Posição da Imagem 19"/>
          <p:cNvPicPr>
            <a:picLocks noGrp="1" noChangeAspect="1"/>
          </p:cNvPicPr>
          <p:nvPr>
            <p:ph type="pic" sz="quarter" idx="10"/>
          </p:nvPr>
        </p:nvPicPr>
        <p:blipFill>
          <a:blip r:embed="rId4" cstate="print">
            <a:extLst>
              <a:ext uri="{28A0092B-C50C-407E-A947-70E740481C1C}">
                <a14:useLocalDpi xmlns:a14="http://schemas.microsoft.com/office/drawing/2010/main" val="0"/>
              </a:ext>
            </a:extLst>
          </a:blip>
          <a:srcRect l="30195" r="30195"/>
          <a:stretch>
            <a:fillRect/>
          </a:stretch>
        </p:blipFill>
        <p:spPr>
          <a:xfrm>
            <a:off x="4445" y="-2540"/>
            <a:ext cx="4067175" cy="6860540"/>
          </a:xfrm>
          <a:effectLst>
            <a:outerShdw blurRad="50800" dist="38100" dir="8100000" algn="tr" rotWithShape="0">
              <a:prstClr val="black">
                <a:alpha val="40000"/>
              </a:prstClr>
            </a:outerShdw>
          </a:effectLst>
        </p:spPr>
      </p:pic>
      <p:sp>
        <p:nvSpPr>
          <p:cNvPr id="51" name="TextBox 11"/>
          <p:cNvSpPr txBox="1"/>
          <p:nvPr/>
        </p:nvSpPr>
        <p:spPr>
          <a:xfrm>
            <a:off x="5695438" y="919027"/>
            <a:ext cx="5425811" cy="562333"/>
          </a:xfrm>
          <a:prstGeom prst="rect">
            <a:avLst/>
          </a:prstGeom>
          <a:noFill/>
        </p:spPr>
        <p:txBody>
          <a:bodyPr wrap="square" lIns="0" rIns="0" rtlCol="0">
            <a:spAutoFit/>
          </a:bodyPr>
          <a:lstStyle/>
          <a:p>
            <a:pPr algn="r">
              <a:lnSpc>
                <a:spcPts val="3500"/>
              </a:lnSpc>
            </a:pP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A </a:t>
            </a: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Festa</a:t>
            </a:r>
            <a:r>
              <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do </a:t>
            </a:r>
            <a:r>
              <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Euro</a:t>
            </a:r>
          </a:p>
        </p:txBody>
      </p:sp>
      <p:cxnSp>
        <p:nvCxnSpPr>
          <p:cNvPr id="10" name="Straight Connector 5"/>
          <p:cNvCxnSpPr>
            <a:cxnSpLocks/>
          </p:cNvCxnSpPr>
          <p:nvPr/>
        </p:nvCxnSpPr>
        <p:spPr>
          <a:xfrm>
            <a:off x="11318894" y="863238"/>
            <a:ext cx="0" cy="610895"/>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grpSp>
        <p:nvGrpSpPr>
          <p:cNvPr id="14" name="Group 13">
            <a:extLst>
              <a:ext uri="{FF2B5EF4-FFF2-40B4-BE49-F238E27FC236}">
                <a16:creationId xmlns:a16="http://schemas.microsoft.com/office/drawing/2014/main" id="{8530D9AC-BD8A-4E4F-9861-4ACB68D6AA43}"/>
              </a:ext>
            </a:extLst>
          </p:cNvPr>
          <p:cNvGrpSpPr/>
          <p:nvPr/>
        </p:nvGrpSpPr>
        <p:grpSpPr>
          <a:xfrm>
            <a:off x="-70240" y="6654881"/>
            <a:ext cx="12307960" cy="255089"/>
            <a:chOff x="-115960" y="6654881"/>
            <a:chExt cx="12307960" cy="255089"/>
          </a:xfrm>
        </p:grpSpPr>
        <p:grpSp>
          <p:nvGrpSpPr>
            <p:cNvPr id="15" name="Group 14">
              <a:extLst>
                <a:ext uri="{FF2B5EF4-FFF2-40B4-BE49-F238E27FC236}">
                  <a16:creationId xmlns:a16="http://schemas.microsoft.com/office/drawing/2014/main" id="{9BE03FC1-45F4-4DDF-A3D0-34B61ED64295}"/>
                </a:ext>
              </a:extLst>
            </p:cNvPr>
            <p:cNvGrpSpPr/>
            <p:nvPr/>
          </p:nvGrpSpPr>
          <p:grpSpPr>
            <a:xfrm>
              <a:off x="-115960" y="6654881"/>
              <a:ext cx="2826140" cy="255089"/>
              <a:chOff x="26280" y="6460265"/>
              <a:chExt cx="2826140" cy="255089"/>
            </a:xfrm>
          </p:grpSpPr>
          <p:sp>
            <p:nvSpPr>
              <p:cNvPr id="17" name="Прямоугольник 2">
                <a:extLst>
                  <a:ext uri="{FF2B5EF4-FFF2-40B4-BE49-F238E27FC236}">
                    <a16:creationId xmlns:a16="http://schemas.microsoft.com/office/drawing/2014/main" id="{6F83B65D-2C9C-43B9-9C95-D9F9889F9069}"/>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65</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Прямоугольник 2">
                <a:extLst>
                  <a:ext uri="{FF2B5EF4-FFF2-40B4-BE49-F238E27FC236}">
                    <a16:creationId xmlns:a16="http://schemas.microsoft.com/office/drawing/2014/main" id="{68624BEC-FDDC-4BC7-9995-5B85F7812DB5}"/>
                  </a:ext>
                </a:extLst>
              </p:cNvPr>
              <p:cNvSpPr/>
              <p:nvPr/>
            </p:nvSpPr>
            <p:spPr>
              <a:xfrm>
                <a:off x="283230" y="6484522"/>
                <a:ext cx="2569190"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6" name="TextBox 8">
              <a:extLst>
                <a:ext uri="{FF2B5EF4-FFF2-40B4-BE49-F238E27FC236}">
                  <a16:creationId xmlns:a16="http://schemas.microsoft.com/office/drawing/2014/main" id="{07B13DD0-69EC-4331-8FC3-9B0C2A90B71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9" name="Picture 18" descr="A picture containing drawing&#10;&#10;Description automatically generated">
            <a:extLst>
              <a:ext uri="{FF2B5EF4-FFF2-40B4-BE49-F238E27FC236}">
                <a16:creationId xmlns:a16="http://schemas.microsoft.com/office/drawing/2014/main" id="{F1B2A647-E5D8-4BBD-A2EE-489F0D2D7C1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85787447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4957"/>
            <a:ext cx="12192000" cy="6853043"/>
          </a:xfrm>
          <a:prstGeom prst="rect">
            <a:avLst/>
          </a:prstGeom>
        </p:spPr>
      </p:pic>
      <p:grpSp>
        <p:nvGrpSpPr>
          <p:cNvPr id="3" name="Group 2">
            <a:extLst>
              <a:ext uri="{FF2B5EF4-FFF2-40B4-BE49-F238E27FC236}">
                <a16:creationId xmlns:a16="http://schemas.microsoft.com/office/drawing/2014/main" id="{86CF6537-0C9C-4568-84F3-719099EC1776}"/>
              </a:ext>
            </a:extLst>
          </p:cNvPr>
          <p:cNvGrpSpPr/>
          <p:nvPr/>
        </p:nvGrpSpPr>
        <p:grpSpPr>
          <a:xfrm>
            <a:off x="-70240" y="6654881"/>
            <a:ext cx="12307960" cy="255089"/>
            <a:chOff x="-115960" y="6654881"/>
            <a:chExt cx="12307960" cy="255089"/>
          </a:xfrm>
        </p:grpSpPr>
        <p:grpSp>
          <p:nvGrpSpPr>
            <p:cNvPr id="5" name="Group 4">
              <a:extLst>
                <a:ext uri="{FF2B5EF4-FFF2-40B4-BE49-F238E27FC236}">
                  <a16:creationId xmlns:a16="http://schemas.microsoft.com/office/drawing/2014/main" id="{68B20AF4-29EA-4AE6-8210-76BE652E1E7B}"/>
                </a:ext>
              </a:extLst>
            </p:cNvPr>
            <p:cNvGrpSpPr/>
            <p:nvPr/>
          </p:nvGrpSpPr>
          <p:grpSpPr>
            <a:xfrm>
              <a:off x="-115960" y="6654881"/>
              <a:ext cx="2915040" cy="255089"/>
              <a:chOff x="26280" y="6460265"/>
              <a:chExt cx="2915040" cy="255089"/>
            </a:xfrm>
          </p:grpSpPr>
          <p:sp>
            <p:nvSpPr>
              <p:cNvPr id="7" name="Прямоугольник 2">
                <a:extLst>
                  <a:ext uri="{FF2B5EF4-FFF2-40B4-BE49-F238E27FC236}">
                    <a16:creationId xmlns:a16="http://schemas.microsoft.com/office/drawing/2014/main" id="{0F5935B0-DD50-4103-99EF-3E2013A9E8AC}"/>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66</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 name="Прямоугольник 2">
                <a:extLst>
                  <a:ext uri="{FF2B5EF4-FFF2-40B4-BE49-F238E27FC236}">
                    <a16:creationId xmlns:a16="http://schemas.microsoft.com/office/drawing/2014/main" id="{0302CD97-566A-40AD-8E03-0C84279608A4}"/>
                  </a:ext>
                </a:extLst>
              </p:cNvPr>
              <p:cNvSpPr/>
              <p:nvPr/>
            </p:nvSpPr>
            <p:spPr>
              <a:xfrm>
                <a:off x="283230" y="6484522"/>
                <a:ext cx="2658090"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080CAF59-6FEC-46FD-AC54-0EFE3152673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1" name="Picture 20" descr="A picture containing drawing&#10;&#10;Description automatically generated">
            <a:extLst>
              <a:ext uri="{FF2B5EF4-FFF2-40B4-BE49-F238E27FC236}">
                <a16:creationId xmlns:a16="http://schemas.microsoft.com/office/drawing/2014/main" id="{06AB6D02-AEC4-4FA4-8B37-9CF8353C500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8693" y="119234"/>
            <a:ext cx="747106" cy="226396"/>
          </a:xfrm>
          <a:prstGeom prst="rect">
            <a:avLst/>
          </a:prstGeom>
        </p:spPr>
      </p:pic>
    </p:spTree>
    <p:extLst>
      <p:ext uri="{BB962C8B-B14F-4D97-AF65-F5344CB8AC3E}">
        <p14:creationId xmlns:p14="http://schemas.microsoft.com/office/powerpoint/2010/main" val="252818250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95542" y="0"/>
            <a:ext cx="11522083" cy="6823089"/>
          </a:xfrm>
          <a:prstGeom prst="rect">
            <a:avLst/>
          </a:prstGeom>
        </p:spPr>
      </p:pic>
      <p:grpSp>
        <p:nvGrpSpPr>
          <p:cNvPr id="3" name="Group 2">
            <a:extLst>
              <a:ext uri="{FF2B5EF4-FFF2-40B4-BE49-F238E27FC236}">
                <a16:creationId xmlns:a16="http://schemas.microsoft.com/office/drawing/2014/main" id="{577ED11B-0F1C-468F-B18A-5E7944029609}"/>
              </a:ext>
            </a:extLst>
          </p:cNvPr>
          <p:cNvGrpSpPr/>
          <p:nvPr/>
        </p:nvGrpSpPr>
        <p:grpSpPr>
          <a:xfrm>
            <a:off x="-70240" y="6654881"/>
            <a:ext cx="12307960" cy="255089"/>
            <a:chOff x="-115960" y="6654881"/>
            <a:chExt cx="12307960" cy="255089"/>
          </a:xfrm>
        </p:grpSpPr>
        <p:grpSp>
          <p:nvGrpSpPr>
            <p:cNvPr id="4" name="Group 3">
              <a:extLst>
                <a:ext uri="{FF2B5EF4-FFF2-40B4-BE49-F238E27FC236}">
                  <a16:creationId xmlns:a16="http://schemas.microsoft.com/office/drawing/2014/main" id="{2742869B-2FC8-4C90-81E1-45967626793B}"/>
                </a:ext>
              </a:extLst>
            </p:cNvPr>
            <p:cNvGrpSpPr/>
            <p:nvPr/>
          </p:nvGrpSpPr>
          <p:grpSpPr>
            <a:xfrm>
              <a:off x="-115960" y="6654881"/>
              <a:ext cx="2972190" cy="255089"/>
              <a:chOff x="26280" y="6460265"/>
              <a:chExt cx="2972190" cy="255089"/>
            </a:xfrm>
          </p:grpSpPr>
          <p:sp>
            <p:nvSpPr>
              <p:cNvPr id="7" name="Прямоугольник 2">
                <a:extLst>
                  <a:ext uri="{FF2B5EF4-FFF2-40B4-BE49-F238E27FC236}">
                    <a16:creationId xmlns:a16="http://schemas.microsoft.com/office/drawing/2014/main" id="{C2F83E98-FB5A-42C0-B2F0-D00DDF4A2957}"/>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67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8" name="Прямоугольник 2">
                <a:extLst>
                  <a:ext uri="{FF2B5EF4-FFF2-40B4-BE49-F238E27FC236}">
                    <a16:creationId xmlns:a16="http://schemas.microsoft.com/office/drawing/2014/main" id="{3A53C1FA-42CC-4149-AA53-D4B13DBAD7EB}"/>
                  </a:ext>
                </a:extLst>
              </p:cNvPr>
              <p:cNvSpPr/>
              <p:nvPr/>
            </p:nvSpPr>
            <p:spPr>
              <a:xfrm>
                <a:off x="283230" y="6484522"/>
                <a:ext cx="271524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E687CD09-97C7-4AEE-87CC-CF3BCD9EC48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2" name="Picture 11" descr="A picture containing drawing&#10;&#10;Description automatically generated">
            <a:extLst>
              <a:ext uri="{FF2B5EF4-FFF2-40B4-BE49-F238E27FC236}">
                <a16:creationId xmlns:a16="http://schemas.microsoft.com/office/drawing/2014/main" id="{B314F72B-F7AE-4D76-99D7-B6F28F013F2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3600068370"/>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37929" y="-129209"/>
            <a:ext cx="11598965" cy="6853234"/>
          </a:xfrm>
          <a:prstGeom prst="rect">
            <a:avLst/>
          </a:prstGeom>
        </p:spPr>
      </p:pic>
      <p:grpSp>
        <p:nvGrpSpPr>
          <p:cNvPr id="3" name="Group 2">
            <a:extLst>
              <a:ext uri="{FF2B5EF4-FFF2-40B4-BE49-F238E27FC236}">
                <a16:creationId xmlns:a16="http://schemas.microsoft.com/office/drawing/2014/main" id="{6615E2CD-B0F2-4806-B0FD-6FF32371D04E}"/>
              </a:ext>
            </a:extLst>
          </p:cNvPr>
          <p:cNvGrpSpPr/>
          <p:nvPr/>
        </p:nvGrpSpPr>
        <p:grpSpPr>
          <a:xfrm>
            <a:off x="-70240" y="6654881"/>
            <a:ext cx="12307960" cy="255089"/>
            <a:chOff x="-115960" y="6654881"/>
            <a:chExt cx="12307960" cy="255089"/>
          </a:xfrm>
        </p:grpSpPr>
        <p:grpSp>
          <p:nvGrpSpPr>
            <p:cNvPr id="5" name="Group 4">
              <a:extLst>
                <a:ext uri="{FF2B5EF4-FFF2-40B4-BE49-F238E27FC236}">
                  <a16:creationId xmlns:a16="http://schemas.microsoft.com/office/drawing/2014/main" id="{7446124D-F5D4-46FE-A96B-736FB2FC278E}"/>
                </a:ext>
              </a:extLst>
            </p:cNvPr>
            <p:cNvGrpSpPr/>
            <p:nvPr/>
          </p:nvGrpSpPr>
          <p:grpSpPr>
            <a:xfrm>
              <a:off x="-115960" y="6654881"/>
              <a:ext cx="3086490" cy="255089"/>
              <a:chOff x="26280" y="6460265"/>
              <a:chExt cx="3086490" cy="255089"/>
            </a:xfrm>
          </p:grpSpPr>
          <p:sp>
            <p:nvSpPr>
              <p:cNvPr id="7" name="Прямоугольник 2">
                <a:extLst>
                  <a:ext uri="{FF2B5EF4-FFF2-40B4-BE49-F238E27FC236}">
                    <a16:creationId xmlns:a16="http://schemas.microsoft.com/office/drawing/2014/main" id="{B4C5A99C-E6E1-445B-823E-3794D2A23D42}"/>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68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8" name="Прямоугольник 2">
                <a:extLst>
                  <a:ext uri="{FF2B5EF4-FFF2-40B4-BE49-F238E27FC236}">
                    <a16:creationId xmlns:a16="http://schemas.microsoft.com/office/drawing/2014/main" id="{42ED0636-132D-4D75-B771-C539D3997576}"/>
                  </a:ext>
                </a:extLst>
              </p:cNvPr>
              <p:cNvSpPr/>
              <p:nvPr/>
            </p:nvSpPr>
            <p:spPr>
              <a:xfrm>
                <a:off x="283230" y="6484522"/>
                <a:ext cx="282954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1395CDE7-A296-4861-B2FA-DAF7B6EB0569}"/>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2" name="Picture 11" descr="A picture containing drawing&#10;&#10;Description automatically generated">
            <a:extLst>
              <a:ext uri="{FF2B5EF4-FFF2-40B4-BE49-F238E27FC236}">
                <a16:creationId xmlns:a16="http://schemas.microsoft.com/office/drawing/2014/main" id="{A659C552-37BC-481A-B5E6-B28E57D201D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07874018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Box 11"/>
          <p:cNvSpPr txBox="1"/>
          <p:nvPr/>
        </p:nvSpPr>
        <p:spPr>
          <a:xfrm>
            <a:off x="5695438" y="921087"/>
            <a:ext cx="5418831" cy="1028487"/>
          </a:xfrm>
          <a:prstGeom prst="rect">
            <a:avLst/>
          </a:prstGeom>
          <a:noFill/>
        </p:spPr>
        <p:txBody>
          <a:bodyPr wrap="square" lIns="0" rIns="0" rtlCol="0">
            <a:spAutoFit/>
          </a:bodyPr>
          <a:lstStyle/>
          <a:p>
            <a:pPr algn="r">
              <a:lnSpc>
                <a:spcPts val="3500"/>
              </a:lnSpc>
            </a:pPr>
            <a:r>
              <a:rPr lang="en-US" sz="4000" spc="-150" dirty="0" err="1">
                <a:latin typeface="Museo 300" panose="02000000000000000000" pitchFamily="50" charset="0"/>
                <a:ea typeface="Open Sans Extrabold" panose="020B0906030804020204" pitchFamily="34" charset="0"/>
                <a:cs typeface="Open Sans Extrabold" panose="020B0906030804020204" pitchFamily="34" charset="0"/>
              </a:rPr>
              <a:t>Salvam</a:t>
            </a:r>
            <a:r>
              <a:rPr lang="en-US" sz="4000" spc="-150" dirty="0">
                <a:latin typeface="Museo 300" panose="02000000000000000000" pitchFamily="50" charset="0"/>
                <a:ea typeface="Open Sans Extrabold" panose="020B0906030804020204" pitchFamily="34" charset="0"/>
                <a:cs typeface="Open Sans Extrabold" panose="020B0906030804020204" pitchFamily="34" charset="0"/>
              </a:rPr>
              <a:t>-se </a:t>
            </a:r>
            <a:r>
              <a:rPr lang="en-US" sz="4000" spc="-150" dirty="0" err="1">
                <a:latin typeface="Museo 300" panose="02000000000000000000" pitchFamily="50" charset="0"/>
                <a:ea typeface="Open Sans Extrabold" panose="020B0906030804020204" pitchFamily="34" charset="0"/>
                <a:cs typeface="Open Sans Extrabold" panose="020B0906030804020204" pitchFamily="34" charset="0"/>
              </a:rPr>
              <a:t>os</a:t>
            </a:r>
            <a:r>
              <a:rPr lang="en-US" sz="4000" spc="-150" dirty="0">
                <a:latin typeface="Museo 300" panose="02000000000000000000" pitchFamily="50" charset="0"/>
                <a:ea typeface="Open Sans Extrabold" panose="020B0906030804020204" pitchFamily="34" charset="0"/>
                <a:cs typeface="Open Sans Extrabold" panose="020B0906030804020204" pitchFamily="34" charset="0"/>
              </a:rPr>
              <a:t> </a:t>
            </a:r>
            <a:r>
              <a:rPr lang="en-US" sz="4000" spc="-150" dirty="0" err="1">
                <a:latin typeface="Museo 300" panose="02000000000000000000" pitchFamily="50" charset="0"/>
                <a:ea typeface="Open Sans Extrabold" panose="020B0906030804020204" pitchFamily="34" charset="0"/>
                <a:cs typeface="Open Sans Extrabold" panose="020B0906030804020204" pitchFamily="34" charset="0"/>
              </a:rPr>
              <a:t>Bancos</a:t>
            </a:r>
            <a:r>
              <a:rPr lang="en-US" sz="4000" spc="-150" dirty="0">
                <a:latin typeface="Museo 300" panose="02000000000000000000" pitchFamily="50" charset="0"/>
                <a:ea typeface="Open Sans Extrabold" panose="020B0906030804020204" pitchFamily="34" charset="0"/>
                <a:cs typeface="Open Sans Extrabold" panose="020B0906030804020204" pitchFamily="34" charset="0"/>
              </a:rPr>
              <a:t> e</a:t>
            </a:r>
          </a:p>
          <a:p>
            <a:pPr algn="r">
              <a:lnSpc>
                <a:spcPts val="3800"/>
              </a:lnSpc>
            </a:pPr>
            <a:r>
              <a:rPr lang="en-US" sz="4000" b="1" spc="-150" dirty="0" err="1">
                <a:latin typeface="Museo 700" panose="02000000000000000000" pitchFamily="50" charset="0"/>
                <a:ea typeface="Open Sans Extrabold" panose="020B0906030804020204" pitchFamily="34" charset="0"/>
                <a:cs typeface="Open Sans Extrabold" panose="020B0906030804020204" pitchFamily="34" charset="0"/>
              </a:rPr>
              <a:t>Cria</a:t>
            </a:r>
            <a:r>
              <a:rPr lang="en-US" sz="4000" b="1" spc="-150" dirty="0">
                <a:latin typeface="Museo 700" panose="02000000000000000000" pitchFamily="50" charset="0"/>
                <a:ea typeface="Open Sans Extrabold" panose="020B0906030804020204" pitchFamily="34" charset="0"/>
                <a:cs typeface="Open Sans Extrabold" panose="020B0906030804020204" pitchFamily="34" charset="0"/>
              </a:rPr>
              <a:t>-se </a:t>
            </a:r>
            <a:r>
              <a:rPr lang="en-US" sz="4000" b="1" spc="-150" dirty="0" err="1">
                <a:latin typeface="Museo 700" panose="02000000000000000000" pitchFamily="50" charset="0"/>
                <a:ea typeface="Open Sans Extrabold" panose="020B0906030804020204" pitchFamily="34" charset="0"/>
                <a:cs typeface="Open Sans Extrabold" panose="020B0906030804020204" pitchFamily="34" charset="0"/>
              </a:rPr>
              <a:t>mais</a:t>
            </a:r>
            <a:r>
              <a:rPr lang="en-US" sz="4000" b="1" spc="-150" dirty="0">
                <a:latin typeface="Museo 700" panose="02000000000000000000" pitchFamily="50" charset="0"/>
                <a:ea typeface="Open Sans Extrabold" panose="020B0906030804020204" pitchFamily="34" charset="0"/>
                <a:cs typeface="Open Sans Extrabold" panose="020B0906030804020204" pitchFamily="34" charset="0"/>
              </a:rPr>
              <a:t> </a:t>
            </a:r>
            <a:r>
              <a:rPr lang="en-US" sz="4000" b="1" spc="-150" dirty="0" err="1">
                <a:latin typeface="Museo 700" panose="02000000000000000000" pitchFamily="50" charset="0"/>
                <a:ea typeface="Open Sans Extrabold" panose="020B0906030804020204" pitchFamily="34" charset="0"/>
                <a:cs typeface="Open Sans Extrabold" panose="020B0906030804020204" pitchFamily="34" charset="0"/>
              </a:rPr>
              <a:t>Dívida</a:t>
            </a:r>
            <a:endParaRPr lang="en-US" sz="4000" b="1" spc="-150" dirty="0">
              <a:latin typeface="Museo 700" panose="02000000000000000000" pitchFamily="50" charset="0"/>
              <a:ea typeface="Open Sans Extrabold" panose="020B0906030804020204" pitchFamily="34" charset="0"/>
              <a:cs typeface="Open Sans Extrabold" panose="020B0906030804020204" pitchFamily="34" charset="0"/>
            </a:endParaRPr>
          </a:p>
        </p:txBody>
      </p:sp>
      <p:cxnSp>
        <p:nvCxnSpPr>
          <p:cNvPr id="10" name="Straight Connector 5"/>
          <p:cNvCxnSpPr>
            <a:cxnSpLocks/>
          </p:cNvCxnSpPr>
          <p:nvPr/>
        </p:nvCxnSpPr>
        <p:spPr>
          <a:xfrm>
            <a:off x="11318894" y="863238"/>
            <a:ext cx="0" cy="1066963"/>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pic>
        <p:nvPicPr>
          <p:cNvPr id="12"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t="14115" b="5948"/>
          <a:stretch/>
        </p:blipFill>
        <p:spPr bwMode="auto">
          <a:xfrm>
            <a:off x="590037" y="2391995"/>
            <a:ext cx="10808065" cy="36537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TextBox 19"/>
          <p:cNvSpPr txBox="1"/>
          <p:nvPr/>
        </p:nvSpPr>
        <p:spPr>
          <a:xfrm>
            <a:off x="682139" y="1245028"/>
            <a:ext cx="7178040" cy="1138773"/>
          </a:xfrm>
          <a:prstGeom prst="rect">
            <a:avLst/>
          </a:prstGeom>
          <a:noFill/>
        </p:spPr>
        <p:txBody>
          <a:bodyPr wrap="square" lIns="0" rtlCol="0">
            <a:spAutoFit/>
          </a:bodyPr>
          <a:lstStyle/>
          <a:p>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Selected Advanced Economies: </a:t>
            </a:r>
            <a:b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b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Financial Sector Support</a:t>
            </a:r>
            <a:endParaRPr lang="en-US" sz="24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a:p>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(Percent of 2012 GDP, Except where otherwise indicated) Data until </a:t>
            </a:r>
            <a:r>
              <a:rPr lang="en-US" sz="10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Fev</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2013</a:t>
            </a:r>
          </a:p>
          <a:p>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Source: National Authorities; and IMF Staff Estimates</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1" name="Group 10">
            <a:extLst>
              <a:ext uri="{FF2B5EF4-FFF2-40B4-BE49-F238E27FC236}">
                <a16:creationId xmlns:a16="http://schemas.microsoft.com/office/drawing/2014/main" id="{849A7C63-8354-4455-AA79-73AEE7F6671B}"/>
              </a:ext>
            </a:extLst>
          </p:cNvPr>
          <p:cNvGrpSpPr/>
          <p:nvPr/>
        </p:nvGrpSpPr>
        <p:grpSpPr>
          <a:xfrm>
            <a:off x="-70240" y="6654881"/>
            <a:ext cx="12307960" cy="255089"/>
            <a:chOff x="-115960" y="6654881"/>
            <a:chExt cx="12307960" cy="255089"/>
          </a:xfrm>
        </p:grpSpPr>
        <p:grpSp>
          <p:nvGrpSpPr>
            <p:cNvPr id="14" name="Group 13">
              <a:extLst>
                <a:ext uri="{FF2B5EF4-FFF2-40B4-BE49-F238E27FC236}">
                  <a16:creationId xmlns:a16="http://schemas.microsoft.com/office/drawing/2014/main" id="{3627B83F-06FE-4F8A-8889-822B34A6AAFC}"/>
                </a:ext>
              </a:extLst>
            </p:cNvPr>
            <p:cNvGrpSpPr/>
            <p:nvPr/>
          </p:nvGrpSpPr>
          <p:grpSpPr>
            <a:xfrm>
              <a:off x="-115960" y="6654881"/>
              <a:ext cx="2927740" cy="255089"/>
              <a:chOff x="26280" y="6460265"/>
              <a:chExt cx="2927740" cy="255089"/>
            </a:xfrm>
          </p:grpSpPr>
          <p:sp>
            <p:nvSpPr>
              <p:cNvPr id="19" name="Прямоугольник 2">
                <a:extLst>
                  <a:ext uri="{FF2B5EF4-FFF2-40B4-BE49-F238E27FC236}">
                    <a16:creationId xmlns:a16="http://schemas.microsoft.com/office/drawing/2014/main" id="{F21524E5-D5F4-4357-BD5A-A9C78E3360FD}"/>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69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6289479A-12DB-4CC2-8EAC-168726471F39}"/>
                  </a:ext>
                </a:extLst>
              </p:cNvPr>
              <p:cNvSpPr/>
              <p:nvPr/>
            </p:nvSpPr>
            <p:spPr>
              <a:xfrm>
                <a:off x="283230" y="6484522"/>
                <a:ext cx="26707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8" name="TextBox 8">
              <a:extLst>
                <a:ext uri="{FF2B5EF4-FFF2-40B4-BE49-F238E27FC236}">
                  <a16:creationId xmlns:a16="http://schemas.microsoft.com/office/drawing/2014/main" id="{A72A1446-77C0-4D10-AECD-EACDB191E90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1" name="Picture 20" descr="A picture containing drawing&#10;&#10;Description automatically generated">
            <a:extLst>
              <a:ext uri="{FF2B5EF4-FFF2-40B4-BE49-F238E27FC236}">
                <a16:creationId xmlns:a16="http://schemas.microsoft.com/office/drawing/2014/main" id="{967CCAA2-ED61-416E-8E4A-DD6C0E9A266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3233050603"/>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2" descr="http://blog.thomsonreuters.com/wp-content/uploads/2012/11/european-gov-debt.jpg"/>
          <p:cNvPicPr>
            <a:picLocks noChangeAspect="1" noChangeArrowheads="1"/>
          </p:cNvPicPr>
          <p:nvPr/>
        </p:nvPicPr>
        <p:blipFill rotWithShape="1">
          <a:blip r:embed="rId3">
            <a:extLst>
              <a:ext uri="{28A0092B-C50C-407E-A947-70E740481C1C}">
                <a14:useLocalDpi xmlns:a14="http://schemas.microsoft.com/office/drawing/2010/main" val="0"/>
              </a:ext>
            </a:extLst>
          </a:blip>
          <a:srcRect t="16818" b="5183"/>
          <a:stretch/>
        </p:blipFill>
        <p:spPr bwMode="auto">
          <a:xfrm>
            <a:off x="3147237" y="2192815"/>
            <a:ext cx="5897526" cy="4150580"/>
          </a:xfrm>
          <a:prstGeom prst="rect">
            <a:avLst/>
          </a:prstGeom>
          <a:noFill/>
          <a:extLst>
            <a:ext uri="{909E8E84-426E-40DD-AFC4-6F175D3DCCD1}">
              <a14:hiddenFill xmlns:a14="http://schemas.microsoft.com/office/drawing/2010/main">
                <a:solidFill>
                  <a:srgbClr val="FFFFFF"/>
                </a:solidFill>
              </a14:hiddenFill>
            </a:ext>
          </a:extLst>
        </p:spPr>
      </p:pic>
      <p:cxnSp>
        <p:nvCxnSpPr>
          <p:cNvPr id="10" name="Straight Connector 5"/>
          <p:cNvCxnSpPr>
            <a:cxnSpLocks/>
          </p:cNvCxnSpPr>
          <p:nvPr/>
        </p:nvCxnSpPr>
        <p:spPr>
          <a:xfrm>
            <a:off x="11318894" y="863238"/>
            <a:ext cx="0" cy="1066963"/>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sp>
        <p:nvSpPr>
          <p:cNvPr id="13" name="TextBox 19"/>
          <p:cNvSpPr txBox="1"/>
          <p:nvPr/>
        </p:nvSpPr>
        <p:spPr>
          <a:xfrm>
            <a:off x="673390" y="1290748"/>
            <a:ext cx="7178040" cy="1077218"/>
          </a:xfrm>
          <a:prstGeom prst="rect">
            <a:avLst/>
          </a:prstGeom>
          <a:noFill/>
        </p:spPr>
        <p:txBody>
          <a:bodyPr wrap="square" lIns="0" rtlCol="0">
            <a:spAutoFit/>
          </a:bodyPr>
          <a:lstStyle/>
          <a:p>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European Government Debt:</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a:p>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At the end of the second quarter of 2012, the government debt to GDP ratio in the euro area</a:t>
            </a:r>
          </a:p>
          <a:p>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Stood at 90%, compared with 88,2% at the end of the first quarter for 2012.</a:t>
            </a:r>
          </a:p>
          <a:p>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In the EU27, the ratio increased from 83,5% to 84,8%.</a:t>
            </a:r>
          </a:p>
          <a:p>
            <a:r>
              <a:rPr lang="en-US" sz="1000" b="1"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Source: Eurostat, Reuters</a:t>
            </a:r>
            <a:endParaRPr lang="en-US" sz="900" b="1"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4" name="TextBox 11"/>
          <p:cNvSpPr txBox="1"/>
          <p:nvPr/>
        </p:nvSpPr>
        <p:spPr>
          <a:xfrm>
            <a:off x="5695438" y="921087"/>
            <a:ext cx="5418831" cy="1028487"/>
          </a:xfrm>
          <a:prstGeom prst="rect">
            <a:avLst/>
          </a:prstGeom>
          <a:noFill/>
        </p:spPr>
        <p:txBody>
          <a:bodyPr wrap="square" lIns="0" rIns="0" rtlCol="0">
            <a:spAutoFit/>
          </a:bodyPr>
          <a:lstStyle/>
          <a:p>
            <a:pPr algn="r">
              <a:lnSpc>
                <a:spcPts val="3500"/>
              </a:lnSpc>
            </a:pPr>
            <a:r>
              <a:rPr lang="en-US" sz="4000" spc="-150" dirty="0" err="1">
                <a:latin typeface="Museo 300" panose="02000000000000000000" pitchFamily="50" charset="0"/>
                <a:ea typeface="Open Sans Extrabold" panose="020B0906030804020204" pitchFamily="34" charset="0"/>
                <a:cs typeface="Open Sans Extrabold" panose="020B0906030804020204" pitchFamily="34" charset="0"/>
              </a:rPr>
              <a:t>Salvam</a:t>
            </a:r>
            <a:r>
              <a:rPr lang="en-US" sz="4000" spc="-150" dirty="0">
                <a:latin typeface="Museo 300" panose="02000000000000000000" pitchFamily="50" charset="0"/>
                <a:ea typeface="Open Sans Extrabold" panose="020B0906030804020204" pitchFamily="34" charset="0"/>
                <a:cs typeface="Open Sans Extrabold" panose="020B0906030804020204" pitchFamily="34" charset="0"/>
              </a:rPr>
              <a:t>-se </a:t>
            </a:r>
            <a:r>
              <a:rPr lang="en-US" sz="4000" spc="-150" dirty="0" err="1">
                <a:latin typeface="Museo 300" panose="02000000000000000000" pitchFamily="50" charset="0"/>
                <a:ea typeface="Open Sans Extrabold" panose="020B0906030804020204" pitchFamily="34" charset="0"/>
                <a:cs typeface="Open Sans Extrabold" panose="020B0906030804020204" pitchFamily="34" charset="0"/>
              </a:rPr>
              <a:t>os</a:t>
            </a:r>
            <a:r>
              <a:rPr lang="en-US" sz="4000" spc="-150" dirty="0">
                <a:latin typeface="Museo 300" panose="02000000000000000000" pitchFamily="50" charset="0"/>
                <a:ea typeface="Open Sans Extrabold" panose="020B0906030804020204" pitchFamily="34" charset="0"/>
                <a:cs typeface="Open Sans Extrabold" panose="020B0906030804020204" pitchFamily="34" charset="0"/>
              </a:rPr>
              <a:t> </a:t>
            </a:r>
            <a:r>
              <a:rPr lang="en-US" sz="4000" spc="-150" dirty="0" err="1">
                <a:latin typeface="Museo 300" panose="02000000000000000000" pitchFamily="50" charset="0"/>
                <a:ea typeface="Open Sans Extrabold" panose="020B0906030804020204" pitchFamily="34" charset="0"/>
                <a:cs typeface="Open Sans Extrabold" panose="020B0906030804020204" pitchFamily="34" charset="0"/>
              </a:rPr>
              <a:t>Bancos</a:t>
            </a:r>
            <a:r>
              <a:rPr lang="en-US" sz="4000" spc="-150" dirty="0">
                <a:latin typeface="Museo 300" panose="02000000000000000000" pitchFamily="50" charset="0"/>
                <a:ea typeface="Open Sans Extrabold" panose="020B0906030804020204" pitchFamily="34" charset="0"/>
                <a:cs typeface="Open Sans Extrabold" panose="020B0906030804020204" pitchFamily="34" charset="0"/>
              </a:rPr>
              <a:t> e</a:t>
            </a:r>
          </a:p>
          <a:p>
            <a:pPr algn="r">
              <a:lnSpc>
                <a:spcPts val="3800"/>
              </a:lnSpc>
            </a:pPr>
            <a:r>
              <a:rPr lang="en-US" sz="4000" b="1" spc="-150" dirty="0" err="1">
                <a:latin typeface="Museo 700" panose="02000000000000000000" pitchFamily="50" charset="0"/>
                <a:ea typeface="Open Sans Extrabold" panose="020B0906030804020204" pitchFamily="34" charset="0"/>
                <a:cs typeface="Open Sans Extrabold" panose="020B0906030804020204" pitchFamily="34" charset="0"/>
              </a:rPr>
              <a:t>Cria</a:t>
            </a:r>
            <a:r>
              <a:rPr lang="en-US" sz="4000" b="1" spc="-150" dirty="0">
                <a:latin typeface="Museo 700" panose="02000000000000000000" pitchFamily="50" charset="0"/>
                <a:ea typeface="Open Sans Extrabold" panose="020B0906030804020204" pitchFamily="34" charset="0"/>
                <a:cs typeface="Open Sans Extrabold" panose="020B0906030804020204" pitchFamily="34" charset="0"/>
              </a:rPr>
              <a:t>-se </a:t>
            </a:r>
            <a:r>
              <a:rPr lang="en-US" sz="4000" b="1" spc="-150" dirty="0" err="1">
                <a:latin typeface="Museo 700" panose="02000000000000000000" pitchFamily="50" charset="0"/>
                <a:ea typeface="Open Sans Extrabold" panose="020B0906030804020204" pitchFamily="34" charset="0"/>
                <a:cs typeface="Open Sans Extrabold" panose="020B0906030804020204" pitchFamily="34" charset="0"/>
              </a:rPr>
              <a:t>mais</a:t>
            </a:r>
            <a:r>
              <a:rPr lang="en-US" sz="4000" b="1" spc="-150" dirty="0">
                <a:latin typeface="Museo 700" panose="02000000000000000000" pitchFamily="50" charset="0"/>
                <a:ea typeface="Open Sans Extrabold" panose="020B0906030804020204" pitchFamily="34" charset="0"/>
                <a:cs typeface="Open Sans Extrabold" panose="020B0906030804020204" pitchFamily="34" charset="0"/>
              </a:rPr>
              <a:t> </a:t>
            </a:r>
            <a:r>
              <a:rPr lang="en-US" sz="4000" b="1" spc="-150" dirty="0" err="1">
                <a:latin typeface="Museo 700" panose="02000000000000000000" pitchFamily="50" charset="0"/>
                <a:ea typeface="Open Sans Extrabold" panose="020B0906030804020204" pitchFamily="34" charset="0"/>
                <a:cs typeface="Open Sans Extrabold" panose="020B0906030804020204" pitchFamily="34" charset="0"/>
              </a:rPr>
              <a:t>Dívida</a:t>
            </a:r>
            <a:endParaRPr lang="en-US" sz="4000" b="1" spc="-150" dirty="0">
              <a:latin typeface="Museo 700" panose="02000000000000000000" pitchFamily="50" charset="0"/>
              <a:ea typeface="Open Sans Extrabold" panose="020B0906030804020204" pitchFamily="34" charset="0"/>
              <a:cs typeface="Open Sans Extrabold" panose="020B0906030804020204" pitchFamily="34" charset="0"/>
            </a:endParaRPr>
          </a:p>
        </p:txBody>
      </p:sp>
      <p:grpSp>
        <p:nvGrpSpPr>
          <p:cNvPr id="16" name="Group 15">
            <a:extLst>
              <a:ext uri="{FF2B5EF4-FFF2-40B4-BE49-F238E27FC236}">
                <a16:creationId xmlns:a16="http://schemas.microsoft.com/office/drawing/2014/main" id="{50FAF7F4-B9E5-4707-B518-88F2B68DF1FC}"/>
              </a:ext>
            </a:extLst>
          </p:cNvPr>
          <p:cNvGrpSpPr/>
          <p:nvPr/>
        </p:nvGrpSpPr>
        <p:grpSpPr>
          <a:xfrm>
            <a:off x="-70240" y="6654881"/>
            <a:ext cx="12307960" cy="255089"/>
            <a:chOff x="-115960" y="6654881"/>
            <a:chExt cx="12307960" cy="255089"/>
          </a:xfrm>
        </p:grpSpPr>
        <p:grpSp>
          <p:nvGrpSpPr>
            <p:cNvPr id="17" name="Group 16">
              <a:extLst>
                <a:ext uri="{FF2B5EF4-FFF2-40B4-BE49-F238E27FC236}">
                  <a16:creationId xmlns:a16="http://schemas.microsoft.com/office/drawing/2014/main" id="{7B7DC82C-8C77-4AF8-B692-7F2594253C61}"/>
                </a:ext>
              </a:extLst>
            </p:cNvPr>
            <p:cNvGrpSpPr/>
            <p:nvPr/>
          </p:nvGrpSpPr>
          <p:grpSpPr>
            <a:xfrm>
              <a:off x="-115960" y="6654881"/>
              <a:ext cx="2568539" cy="255089"/>
              <a:chOff x="26280" y="6460265"/>
              <a:chExt cx="2568539" cy="255089"/>
            </a:xfrm>
          </p:grpSpPr>
          <p:sp>
            <p:nvSpPr>
              <p:cNvPr id="19" name="Прямоугольник 2">
                <a:extLst>
                  <a:ext uri="{FF2B5EF4-FFF2-40B4-BE49-F238E27FC236}">
                    <a16:creationId xmlns:a16="http://schemas.microsoft.com/office/drawing/2014/main" id="{C7CF6770-B386-4898-9E34-38AD72ECE80A}"/>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70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A3857AEE-6CCA-43A7-B301-0231A9357215}"/>
                  </a:ext>
                </a:extLst>
              </p:cNvPr>
              <p:cNvSpPr/>
              <p:nvPr/>
            </p:nvSpPr>
            <p:spPr>
              <a:xfrm>
                <a:off x="283230" y="6484522"/>
                <a:ext cx="231158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8" name="TextBox 8">
              <a:extLst>
                <a:ext uri="{FF2B5EF4-FFF2-40B4-BE49-F238E27FC236}">
                  <a16:creationId xmlns:a16="http://schemas.microsoft.com/office/drawing/2014/main" id="{B7110BAD-58C3-4D55-831D-6DBD5E305CD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1" name="Picture 20" descr="A picture containing drawing&#10;&#10;Description automatically generated">
            <a:extLst>
              <a:ext uri="{FF2B5EF4-FFF2-40B4-BE49-F238E27FC236}">
                <a16:creationId xmlns:a16="http://schemas.microsoft.com/office/drawing/2014/main" id="{807992A7-6C30-4D88-A43B-9DD0039872B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46586956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tângulo 23">
            <a:extLst>
              <a:ext uri="{FF2B5EF4-FFF2-40B4-BE49-F238E27FC236}">
                <a16:creationId xmlns:a16="http://schemas.microsoft.com/office/drawing/2014/main" id="{A2A3B1AB-B86B-4B07-A44E-790CABF96D38}"/>
              </a:ext>
            </a:extLst>
          </p:cNvPr>
          <p:cNvSpPr/>
          <p:nvPr/>
        </p:nvSpPr>
        <p:spPr>
          <a:xfrm>
            <a:off x="0" y="0"/>
            <a:ext cx="12192000" cy="6858000"/>
          </a:xfrm>
          <a:prstGeom prst="rect">
            <a:avLst/>
          </a:prstGeom>
          <a:solidFill>
            <a:srgbClr val="F2F2F2">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latin typeface="Open Sans" panose="020B0606030504020204" pitchFamily="34" charset="0"/>
              <a:ea typeface="Open Sans" panose="020B0606030504020204" pitchFamily="34" charset="0"/>
              <a:cs typeface="Open Sans" panose="020B0606030504020204" pitchFamily="34" charset="0"/>
            </a:endParaRPr>
          </a:p>
        </p:txBody>
      </p:sp>
      <p:sp>
        <p:nvSpPr>
          <p:cNvPr id="30" name="Rounded Rectangle 18">
            <a:extLst>
              <a:ext uri="{FF2B5EF4-FFF2-40B4-BE49-F238E27FC236}">
                <a16:creationId xmlns:a16="http://schemas.microsoft.com/office/drawing/2014/main" id="{FABC7BD5-7A1C-44B7-8051-AD2EC87BC9BF}"/>
              </a:ext>
            </a:extLst>
          </p:cNvPr>
          <p:cNvSpPr/>
          <p:nvPr/>
        </p:nvSpPr>
        <p:spPr>
          <a:xfrm>
            <a:off x="6694266" y="4430546"/>
            <a:ext cx="5016648" cy="1207608"/>
          </a:xfrm>
          <a:prstGeom prst="roundRect">
            <a:avLst>
              <a:gd name="adj" fmla="val 2744"/>
            </a:avLst>
          </a:prstGeom>
          <a:solidFill>
            <a:schemeClr val="bg1"/>
          </a:solidFill>
          <a:ln>
            <a:solidFill>
              <a:srgbClr val="EF4B5E">
                <a:alpha val="30196"/>
              </a:srgbClr>
            </a:solidFill>
          </a:ln>
          <a:effectLst>
            <a:outerShdw blurRad="38100" dist="127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Open Sans" panose="020B0606030504020204" pitchFamily="34" charset="0"/>
              <a:ea typeface="Open Sans" panose="020B0606030504020204" pitchFamily="34" charset="0"/>
              <a:cs typeface="Open Sans" panose="020B0606030504020204" pitchFamily="34" charset="0"/>
            </a:endParaRPr>
          </a:p>
        </p:txBody>
      </p:sp>
      <p:sp>
        <p:nvSpPr>
          <p:cNvPr id="31" name="Rounded Rectangle 18">
            <a:extLst>
              <a:ext uri="{FF2B5EF4-FFF2-40B4-BE49-F238E27FC236}">
                <a16:creationId xmlns:a16="http://schemas.microsoft.com/office/drawing/2014/main" id="{DA27B186-3372-464B-A717-D03562E8D515}"/>
              </a:ext>
            </a:extLst>
          </p:cNvPr>
          <p:cNvSpPr/>
          <p:nvPr/>
        </p:nvSpPr>
        <p:spPr>
          <a:xfrm>
            <a:off x="6692613" y="2734994"/>
            <a:ext cx="5016648" cy="1207608"/>
          </a:xfrm>
          <a:prstGeom prst="roundRect">
            <a:avLst>
              <a:gd name="adj" fmla="val 2744"/>
            </a:avLst>
          </a:prstGeom>
          <a:solidFill>
            <a:schemeClr val="bg1"/>
          </a:solidFill>
          <a:ln>
            <a:solidFill>
              <a:srgbClr val="EF4B5E">
                <a:alpha val="30196"/>
              </a:srgbClr>
            </a:solidFill>
          </a:ln>
          <a:effectLst>
            <a:outerShdw blurRad="38100" dist="127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Open Sans" panose="020B0606030504020204" pitchFamily="34" charset="0"/>
              <a:ea typeface="Open Sans" panose="020B0606030504020204" pitchFamily="34" charset="0"/>
              <a:cs typeface="Open Sans" panose="020B0606030504020204" pitchFamily="34" charset="0"/>
            </a:endParaRPr>
          </a:p>
        </p:txBody>
      </p:sp>
      <p:sp>
        <p:nvSpPr>
          <p:cNvPr id="19" name="Right Arrow 62">
            <a:extLst>
              <a:ext uri="{FF2B5EF4-FFF2-40B4-BE49-F238E27FC236}">
                <a16:creationId xmlns:a16="http://schemas.microsoft.com/office/drawing/2014/main" id="{99CE341F-97DE-4100-BBE2-9901A4A94C8A}"/>
              </a:ext>
            </a:extLst>
          </p:cNvPr>
          <p:cNvSpPr/>
          <p:nvPr/>
        </p:nvSpPr>
        <p:spPr>
          <a:xfrm rot="10800000">
            <a:off x="2750209" y="4619382"/>
            <a:ext cx="901023" cy="508944"/>
          </a:xfrm>
          <a:prstGeom prst="rightArrow">
            <a:avLst/>
          </a:prstGeom>
          <a:gradFill>
            <a:gsLst>
              <a:gs pos="0">
                <a:schemeClr val="bg1"/>
              </a:gs>
              <a:gs pos="73000">
                <a:srgbClr val="EF4B5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Right Arrow 62">
            <a:extLst>
              <a:ext uri="{FF2B5EF4-FFF2-40B4-BE49-F238E27FC236}">
                <a16:creationId xmlns:a16="http://schemas.microsoft.com/office/drawing/2014/main" id="{6E91E59C-74BA-4156-A342-943B34876ED1}"/>
              </a:ext>
            </a:extLst>
          </p:cNvPr>
          <p:cNvSpPr/>
          <p:nvPr/>
        </p:nvSpPr>
        <p:spPr>
          <a:xfrm>
            <a:off x="2543617" y="3306278"/>
            <a:ext cx="861735" cy="508944"/>
          </a:xfrm>
          <a:prstGeom prst="rightArrow">
            <a:avLst/>
          </a:prstGeom>
          <a:gradFill>
            <a:gsLst>
              <a:gs pos="0">
                <a:schemeClr val="bg1"/>
              </a:gs>
              <a:gs pos="73000">
                <a:srgbClr val="EF4B5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Open Sans" panose="020B0606030504020204" pitchFamily="34" charset="0"/>
              <a:ea typeface="Open Sans" panose="020B0606030504020204" pitchFamily="34" charset="0"/>
              <a:cs typeface="Open Sans" panose="020B0606030504020204" pitchFamily="34" charset="0"/>
            </a:endParaRPr>
          </a:p>
        </p:txBody>
      </p:sp>
      <p:sp>
        <p:nvSpPr>
          <p:cNvPr id="51" name="TextBox 11"/>
          <p:cNvSpPr txBox="1"/>
          <p:nvPr/>
        </p:nvSpPr>
        <p:spPr>
          <a:xfrm>
            <a:off x="3651233" y="723778"/>
            <a:ext cx="4889535" cy="562333"/>
          </a:xfrm>
          <a:prstGeom prst="rect">
            <a:avLst/>
          </a:prstGeom>
          <a:noFill/>
        </p:spPr>
        <p:txBody>
          <a:bodyPr wrap="square" lIns="0" rIns="0" rtlCol="0">
            <a:spAutoFit/>
          </a:bodyPr>
          <a:lstStyle/>
          <a:p>
            <a:pPr algn="ctr">
              <a:lnSpc>
                <a:spcPts val="3500"/>
              </a:lnSpc>
            </a:pPr>
            <a:r>
              <a:rPr lang="pt-PT"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A Receita </a:t>
            </a:r>
            <a:r>
              <a:rPr lang="pt-PT" sz="4000"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Europeia</a:t>
            </a:r>
          </a:p>
        </p:txBody>
      </p:sp>
      <p:cxnSp>
        <p:nvCxnSpPr>
          <p:cNvPr id="10" name="Straight Connector 5"/>
          <p:cNvCxnSpPr>
            <a:cxnSpLocks/>
          </p:cNvCxnSpPr>
          <p:nvPr/>
        </p:nvCxnSpPr>
        <p:spPr>
          <a:xfrm>
            <a:off x="6096000" y="1914861"/>
            <a:ext cx="0" cy="4556468"/>
          </a:xfrm>
          <a:prstGeom prst="line">
            <a:avLst/>
          </a:prstGeom>
          <a:ln w="952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6" name="Title 1"/>
          <p:cNvSpPr txBox="1">
            <a:spLocks/>
          </p:cNvSpPr>
          <p:nvPr/>
        </p:nvSpPr>
        <p:spPr>
          <a:xfrm>
            <a:off x="1661536" y="1698777"/>
            <a:ext cx="2884850" cy="623551"/>
          </a:xfrm>
          <a:prstGeom prst="rect">
            <a:avLst/>
          </a:prstGeom>
        </p:spPr>
        <p:txBody>
          <a:bodyPr/>
          <a:lstStyle>
            <a:lvl1pPr algn="l" defTabSz="914400" rtl="0" eaLnBrk="1" latinLnBrk="0" hangingPunct="1">
              <a:lnSpc>
                <a:spcPct val="75000"/>
              </a:lnSpc>
              <a:spcBef>
                <a:spcPct val="0"/>
              </a:spcBef>
              <a:buNone/>
              <a:defRPr sz="4800" b="1" i="0" kern="1200" spc="600">
                <a:solidFill>
                  <a:schemeClr val="tx1"/>
                </a:solidFill>
                <a:latin typeface="Bebas Neue" charset="0"/>
                <a:ea typeface="Bebas Neue" charset="0"/>
                <a:cs typeface="Bebas Neue" charset="0"/>
              </a:defRPr>
            </a:lvl1pPr>
          </a:lstStyle>
          <a:p>
            <a:pPr algn="ctr"/>
            <a:r>
              <a:rPr lang="pt-PT" sz="2400" b="0" spc="0" dirty="0">
                <a:latin typeface="Open Sans" panose="020B0606030504020204" pitchFamily="34" charset="0"/>
                <a:ea typeface="Open Sans" panose="020B0606030504020204" pitchFamily="34" charset="0"/>
                <a:cs typeface="Open Sans" panose="020B0606030504020204" pitchFamily="34" charset="0"/>
              </a:rPr>
              <a:t>Agenda</a:t>
            </a:r>
            <a:r>
              <a:rPr lang="pt-PT" sz="2400" b="0" spc="0" dirty="0">
                <a:latin typeface="Open Sans Extrabold" panose="020B0906030804020204" pitchFamily="34" charset="0"/>
                <a:ea typeface="Open Sans Extrabold" panose="020B0906030804020204" pitchFamily="34" charset="0"/>
                <a:cs typeface="Open Sans Extrabold" panose="020B0906030804020204" pitchFamily="34" charset="0"/>
              </a:rPr>
              <a:t> </a:t>
            </a:r>
          </a:p>
          <a:p>
            <a:pPr algn="ctr"/>
            <a:r>
              <a:rPr lang="pt-PT" sz="2400" b="0" spc="0" dirty="0">
                <a:latin typeface="Open Sans Extrabold" panose="020B0906030804020204" pitchFamily="34" charset="0"/>
                <a:ea typeface="Open Sans Extrabold" panose="020B0906030804020204" pitchFamily="34" charset="0"/>
                <a:cs typeface="Open Sans Extrabold" panose="020B0906030804020204" pitchFamily="34" charset="0"/>
              </a:rPr>
              <a:t>Doméstica</a:t>
            </a:r>
          </a:p>
        </p:txBody>
      </p:sp>
      <p:sp>
        <p:nvSpPr>
          <p:cNvPr id="21" name="Title 1"/>
          <p:cNvSpPr txBox="1">
            <a:spLocks/>
          </p:cNvSpPr>
          <p:nvPr/>
        </p:nvSpPr>
        <p:spPr>
          <a:xfrm>
            <a:off x="7753588" y="1698778"/>
            <a:ext cx="2884850" cy="206661"/>
          </a:xfrm>
          <a:prstGeom prst="rect">
            <a:avLst/>
          </a:prstGeom>
        </p:spPr>
        <p:txBody>
          <a:bodyPr/>
          <a:lstStyle>
            <a:lvl1pPr algn="l" defTabSz="914400" rtl="0" eaLnBrk="1" latinLnBrk="0" hangingPunct="1">
              <a:lnSpc>
                <a:spcPct val="75000"/>
              </a:lnSpc>
              <a:spcBef>
                <a:spcPct val="0"/>
              </a:spcBef>
              <a:buNone/>
              <a:defRPr sz="4800" b="1" i="0" kern="1200" spc="600">
                <a:solidFill>
                  <a:schemeClr val="tx1"/>
                </a:solidFill>
                <a:latin typeface="Bebas Neue" charset="0"/>
                <a:ea typeface="Bebas Neue" charset="0"/>
                <a:cs typeface="Bebas Neue" charset="0"/>
              </a:defRPr>
            </a:lvl1pPr>
          </a:lstStyle>
          <a:p>
            <a:pPr algn="ctr"/>
            <a:r>
              <a:rPr lang="pt-PT" sz="2400" b="0" spc="0">
                <a:latin typeface="Open Sans" panose="020B0606030504020204" pitchFamily="34" charset="0"/>
                <a:ea typeface="Open Sans" panose="020B0606030504020204" pitchFamily="34" charset="0"/>
                <a:cs typeface="Open Sans" panose="020B0606030504020204" pitchFamily="34" charset="0"/>
              </a:rPr>
              <a:t>Agenda</a:t>
            </a:r>
            <a:r>
              <a:rPr lang="pt-PT" sz="2400" b="0" spc="0">
                <a:latin typeface="Open Sans Extrabold" panose="020B0906030804020204" pitchFamily="34" charset="0"/>
                <a:ea typeface="Open Sans Extrabold" panose="020B0906030804020204" pitchFamily="34" charset="0"/>
                <a:cs typeface="Open Sans Extrabold" panose="020B0906030804020204" pitchFamily="34" charset="0"/>
              </a:rPr>
              <a:t> </a:t>
            </a:r>
          </a:p>
          <a:p>
            <a:pPr algn="ctr"/>
            <a:r>
              <a:rPr lang="pt-PT" sz="2400" b="0" spc="0">
                <a:latin typeface="Open Sans Extrabold" panose="020B0906030804020204" pitchFamily="34" charset="0"/>
                <a:ea typeface="Open Sans Extrabold" panose="020B0906030804020204" pitchFamily="34" charset="0"/>
                <a:cs typeface="Open Sans Extrabold" panose="020B0906030804020204" pitchFamily="34" charset="0"/>
              </a:rPr>
              <a:t>Europeia</a:t>
            </a:r>
          </a:p>
        </p:txBody>
      </p:sp>
      <p:sp>
        <p:nvSpPr>
          <p:cNvPr id="15" name="Rounded Rectangle 18">
            <a:extLst>
              <a:ext uri="{FF2B5EF4-FFF2-40B4-BE49-F238E27FC236}">
                <a16:creationId xmlns:a16="http://schemas.microsoft.com/office/drawing/2014/main" id="{C04C0F48-C6B7-461E-B6F9-EEB260528C5A}"/>
              </a:ext>
            </a:extLst>
          </p:cNvPr>
          <p:cNvSpPr/>
          <p:nvPr/>
        </p:nvSpPr>
        <p:spPr>
          <a:xfrm>
            <a:off x="3651233" y="2734994"/>
            <a:ext cx="1955796" cy="2885820"/>
          </a:xfrm>
          <a:prstGeom prst="roundRect">
            <a:avLst>
              <a:gd name="adj" fmla="val 2744"/>
            </a:avLst>
          </a:prstGeom>
          <a:solidFill>
            <a:schemeClr val="bg1"/>
          </a:solidFill>
          <a:ln>
            <a:solidFill>
              <a:srgbClr val="EF4B5E">
                <a:alpha val="30196"/>
              </a:srgbClr>
            </a:solidFill>
          </a:ln>
          <a:effectLst>
            <a:outerShdw blurRad="38100" dist="127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Retângulo 6">
            <a:extLst>
              <a:ext uri="{FF2B5EF4-FFF2-40B4-BE49-F238E27FC236}">
                <a16:creationId xmlns:a16="http://schemas.microsoft.com/office/drawing/2014/main" id="{A8BEE565-1B0F-40B4-8493-7CE606AF86C6}"/>
              </a:ext>
            </a:extLst>
          </p:cNvPr>
          <p:cNvSpPr/>
          <p:nvPr/>
        </p:nvSpPr>
        <p:spPr>
          <a:xfrm>
            <a:off x="3747163" y="3121612"/>
            <a:ext cx="1789464" cy="369332"/>
          </a:xfrm>
          <a:prstGeom prst="rect">
            <a:avLst/>
          </a:prstGeom>
        </p:spPr>
        <p:txBody>
          <a:bodyPr wrap="none">
            <a:spAutoFit/>
          </a:bodyPr>
          <a:lstStyle/>
          <a:p>
            <a:pPr algn="ct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AUSTERIDADE</a:t>
            </a:r>
            <a:endParaRPr lang="pt-PT" dirty="0"/>
          </a:p>
        </p:txBody>
      </p:sp>
      <p:sp>
        <p:nvSpPr>
          <p:cNvPr id="17" name="Rounded Rectangle 18">
            <a:extLst>
              <a:ext uri="{FF2B5EF4-FFF2-40B4-BE49-F238E27FC236}">
                <a16:creationId xmlns:a16="http://schemas.microsoft.com/office/drawing/2014/main" id="{62DCB27F-DD72-4B26-9C28-3CF9B1681B92}"/>
              </a:ext>
            </a:extLst>
          </p:cNvPr>
          <p:cNvSpPr/>
          <p:nvPr/>
        </p:nvSpPr>
        <p:spPr>
          <a:xfrm>
            <a:off x="590381" y="2734994"/>
            <a:ext cx="1955796" cy="2885820"/>
          </a:xfrm>
          <a:prstGeom prst="roundRect">
            <a:avLst>
              <a:gd name="adj" fmla="val 2744"/>
            </a:avLst>
          </a:prstGeom>
          <a:solidFill>
            <a:schemeClr val="bg1"/>
          </a:solidFill>
          <a:ln>
            <a:solidFill>
              <a:srgbClr val="EF4B5E">
                <a:alpha val="30196"/>
              </a:srgbClr>
            </a:solidFill>
          </a:ln>
          <a:effectLst>
            <a:outerShdw blurRad="38100" dist="127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Open Sans" panose="020B0606030504020204" pitchFamily="34" charset="0"/>
              <a:ea typeface="Open Sans" panose="020B0606030504020204" pitchFamily="34" charset="0"/>
              <a:cs typeface="Open Sans" panose="020B0606030504020204" pitchFamily="34" charset="0"/>
            </a:endParaRPr>
          </a:p>
        </p:txBody>
      </p:sp>
      <p:sp>
        <p:nvSpPr>
          <p:cNvPr id="18" name="Retângulo 17">
            <a:extLst>
              <a:ext uri="{FF2B5EF4-FFF2-40B4-BE49-F238E27FC236}">
                <a16:creationId xmlns:a16="http://schemas.microsoft.com/office/drawing/2014/main" id="{ADA0D69D-A57F-45DF-BC6A-24916661539A}"/>
              </a:ext>
            </a:extLst>
          </p:cNvPr>
          <p:cNvSpPr/>
          <p:nvPr/>
        </p:nvSpPr>
        <p:spPr>
          <a:xfrm>
            <a:off x="688872" y="3038512"/>
            <a:ext cx="1758815" cy="535531"/>
          </a:xfrm>
          <a:prstGeom prst="rect">
            <a:avLst/>
          </a:prstGeom>
        </p:spPr>
        <p:txBody>
          <a:bodyPr wrap="none">
            <a:spAutoFit/>
          </a:bodyPr>
          <a:lstStyle/>
          <a:p>
            <a:pPr algn="ctr">
              <a:lnSpc>
                <a:spcPct val="80000"/>
              </a:lnSpc>
            </a:pP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REFORMAS </a:t>
            </a:r>
          </a:p>
          <a:p>
            <a:pPr algn="ctr">
              <a:lnSpc>
                <a:spcPct val="80000"/>
              </a:lnSpc>
            </a:pP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ESTRUTURAIS</a:t>
            </a:r>
            <a:endParaRPr lang="pt-PT" dirty="0"/>
          </a:p>
        </p:txBody>
      </p:sp>
      <p:sp>
        <p:nvSpPr>
          <p:cNvPr id="22" name="Retângulo 21">
            <a:extLst>
              <a:ext uri="{FF2B5EF4-FFF2-40B4-BE49-F238E27FC236}">
                <a16:creationId xmlns:a16="http://schemas.microsoft.com/office/drawing/2014/main" id="{E61B27C7-B9DD-4EC3-AF1E-95CC3952E42C}"/>
              </a:ext>
            </a:extLst>
          </p:cNvPr>
          <p:cNvSpPr/>
          <p:nvPr/>
        </p:nvSpPr>
        <p:spPr>
          <a:xfrm>
            <a:off x="740393" y="3599194"/>
            <a:ext cx="1572296" cy="1754326"/>
          </a:xfrm>
          <a:prstGeom prst="rect">
            <a:avLst/>
          </a:prstGeom>
        </p:spPr>
        <p:txBody>
          <a:bodyPr wrap="square">
            <a:spAutoFit/>
          </a:bodyPr>
          <a:lstStyle/>
          <a:p>
            <a:pPr algn="ctr"/>
            <a:r>
              <a:rPr lang="pt-PT" sz="1500">
                <a:solidFill>
                  <a:srgbClr val="1D1D1D"/>
                </a:solidFill>
                <a:latin typeface="Open Sans" panose="020B0606030504020204" pitchFamily="34" charset="0"/>
                <a:ea typeface="Open Sans" panose="020B0606030504020204" pitchFamily="34" charset="0"/>
                <a:cs typeface="Open Sans" panose="020B0606030504020204" pitchFamily="34" charset="0"/>
              </a:rPr>
              <a:t>- Mercados de Trabalho (e Produtos);</a:t>
            </a:r>
          </a:p>
          <a:p>
            <a:pPr algn="ctr"/>
            <a:endParaRPr lang="pt-PT" sz="900">
              <a:latin typeface="Open Sans" panose="020B0606030504020204" pitchFamily="34" charset="0"/>
              <a:ea typeface="Open Sans" panose="020B0606030504020204" pitchFamily="34" charset="0"/>
              <a:cs typeface="Open Sans" panose="020B0606030504020204" pitchFamily="34" charset="0"/>
            </a:endParaRPr>
          </a:p>
          <a:p>
            <a:pPr algn="ctr"/>
            <a:r>
              <a:rPr lang="pt-PT" sz="1500">
                <a:latin typeface="Open Sans" panose="020B0606030504020204" pitchFamily="34" charset="0"/>
                <a:ea typeface="Open Sans" panose="020B0606030504020204" pitchFamily="34" charset="0"/>
                <a:cs typeface="Open Sans" panose="020B0606030504020204" pitchFamily="34" charset="0"/>
              </a:rPr>
              <a:t>- Sistemas de Pensões;</a:t>
            </a:r>
          </a:p>
          <a:p>
            <a:pPr algn="ctr"/>
            <a:endParaRPr lang="pt-PT" sz="900">
              <a:latin typeface="Open Sans" panose="020B0606030504020204" pitchFamily="34" charset="0"/>
              <a:ea typeface="Open Sans" panose="020B0606030504020204" pitchFamily="34" charset="0"/>
              <a:cs typeface="Open Sans" panose="020B0606030504020204" pitchFamily="34" charset="0"/>
            </a:endParaRPr>
          </a:p>
          <a:p>
            <a:pPr algn="ctr"/>
            <a:r>
              <a:rPr lang="pt-PT" sz="1500">
                <a:latin typeface="Open Sans" panose="020B0606030504020204" pitchFamily="34" charset="0"/>
                <a:ea typeface="Open Sans" panose="020B0606030504020204" pitchFamily="34" charset="0"/>
                <a:cs typeface="Open Sans" panose="020B0606030504020204" pitchFamily="34" charset="0"/>
              </a:rPr>
              <a:t>- Privatizações;</a:t>
            </a:r>
          </a:p>
        </p:txBody>
      </p:sp>
      <p:sp>
        <p:nvSpPr>
          <p:cNvPr id="23" name="Retângulo 22">
            <a:extLst>
              <a:ext uri="{FF2B5EF4-FFF2-40B4-BE49-F238E27FC236}">
                <a16:creationId xmlns:a16="http://schemas.microsoft.com/office/drawing/2014/main" id="{A274C31E-1BB0-49EF-A3E3-E49B90334FD0}"/>
              </a:ext>
            </a:extLst>
          </p:cNvPr>
          <p:cNvSpPr/>
          <p:nvPr/>
        </p:nvSpPr>
        <p:spPr>
          <a:xfrm>
            <a:off x="3842983" y="3844761"/>
            <a:ext cx="1572296" cy="1154162"/>
          </a:xfrm>
          <a:prstGeom prst="rect">
            <a:avLst/>
          </a:prstGeom>
        </p:spPr>
        <p:txBody>
          <a:bodyPr wrap="square">
            <a:spAutoFit/>
          </a:bodyPr>
          <a:lstStyle/>
          <a:p>
            <a:pPr algn="ctr"/>
            <a:r>
              <a:rPr lang="pt-PT" sz="1500" dirty="0">
                <a:solidFill>
                  <a:srgbClr val="1D1D1D"/>
                </a:solidFill>
                <a:latin typeface="Open Sans" panose="020B0606030504020204" pitchFamily="34" charset="0"/>
                <a:ea typeface="Open Sans" panose="020B0606030504020204" pitchFamily="34" charset="0"/>
                <a:cs typeface="Open Sans" panose="020B0606030504020204" pitchFamily="34" charset="0"/>
              </a:rPr>
              <a:t>- Cortes na Despesa</a:t>
            </a:r>
          </a:p>
          <a:p>
            <a:pPr algn="ctr"/>
            <a:endParaRPr lang="pt-PT" sz="9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gn="ctr"/>
            <a:r>
              <a:rPr lang="pt-PT" sz="1500" dirty="0">
                <a:latin typeface="Open Sans" panose="020B0606030504020204" pitchFamily="34" charset="0"/>
                <a:ea typeface="Open Sans" panose="020B0606030504020204" pitchFamily="34" charset="0"/>
                <a:cs typeface="Open Sans" panose="020B0606030504020204" pitchFamily="34" charset="0"/>
              </a:rPr>
              <a:t>- Aumentos de Impostos.</a:t>
            </a:r>
          </a:p>
        </p:txBody>
      </p:sp>
      <p:sp>
        <p:nvSpPr>
          <p:cNvPr id="25" name="Retângulo 24">
            <a:extLst>
              <a:ext uri="{FF2B5EF4-FFF2-40B4-BE49-F238E27FC236}">
                <a16:creationId xmlns:a16="http://schemas.microsoft.com/office/drawing/2014/main" id="{17CF7AD1-224F-4040-BE0A-7052028E6507}"/>
              </a:ext>
            </a:extLst>
          </p:cNvPr>
          <p:cNvSpPr/>
          <p:nvPr/>
        </p:nvSpPr>
        <p:spPr>
          <a:xfrm>
            <a:off x="9707476" y="4908295"/>
            <a:ext cx="1638590" cy="536750"/>
          </a:xfrm>
          <a:prstGeom prst="rect">
            <a:avLst/>
          </a:prstGeom>
        </p:spPr>
        <p:txBody>
          <a:bodyPr wrap="none">
            <a:spAutoFit/>
          </a:bodyPr>
          <a:lstStyle/>
          <a:p>
            <a:pPr algn="ctr">
              <a:lnSpc>
                <a:spcPct val="80000"/>
              </a:lnSpc>
            </a:pP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APOIO</a:t>
            </a:r>
          </a:p>
          <a:p>
            <a:pPr algn="ctr">
              <a:lnSpc>
                <a:spcPct val="80000"/>
              </a:lnSpc>
            </a:pP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FINANCEIRO</a:t>
            </a:r>
            <a:endParaRPr lang="pt-PT" dirty="0"/>
          </a:p>
        </p:txBody>
      </p:sp>
      <p:sp>
        <p:nvSpPr>
          <p:cNvPr id="26" name="Retângulo 25">
            <a:extLst>
              <a:ext uri="{FF2B5EF4-FFF2-40B4-BE49-F238E27FC236}">
                <a16:creationId xmlns:a16="http://schemas.microsoft.com/office/drawing/2014/main" id="{4975C8E9-57D5-4562-8E29-891D9AD35738}"/>
              </a:ext>
            </a:extLst>
          </p:cNvPr>
          <p:cNvSpPr/>
          <p:nvPr/>
        </p:nvSpPr>
        <p:spPr>
          <a:xfrm>
            <a:off x="6955175" y="2974997"/>
            <a:ext cx="1496307" cy="536750"/>
          </a:xfrm>
          <a:prstGeom prst="rect">
            <a:avLst/>
          </a:prstGeom>
        </p:spPr>
        <p:txBody>
          <a:bodyPr wrap="none">
            <a:spAutoFit/>
          </a:bodyPr>
          <a:lstStyle/>
          <a:p>
            <a:pPr algn="ctr">
              <a:lnSpc>
                <a:spcPct val="80000"/>
              </a:lnSpc>
            </a:pP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CONTROLO</a:t>
            </a:r>
          </a:p>
          <a:p>
            <a:pPr algn="ctr">
              <a:lnSpc>
                <a:spcPct val="80000"/>
              </a:lnSpc>
            </a:pP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EUROPEU</a:t>
            </a:r>
            <a:endParaRPr lang="pt-PT" dirty="0"/>
          </a:p>
        </p:txBody>
      </p:sp>
      <p:sp>
        <p:nvSpPr>
          <p:cNvPr id="27" name="Retângulo 26">
            <a:extLst>
              <a:ext uri="{FF2B5EF4-FFF2-40B4-BE49-F238E27FC236}">
                <a16:creationId xmlns:a16="http://schemas.microsoft.com/office/drawing/2014/main" id="{D1C83A42-2CDC-4455-B230-2FCB3F2A2F65}"/>
              </a:ext>
            </a:extLst>
          </p:cNvPr>
          <p:cNvSpPr/>
          <p:nvPr/>
        </p:nvSpPr>
        <p:spPr>
          <a:xfrm>
            <a:off x="8642177" y="3038512"/>
            <a:ext cx="2819306" cy="692497"/>
          </a:xfrm>
          <a:prstGeom prst="rect">
            <a:avLst/>
          </a:prstGeom>
        </p:spPr>
        <p:txBody>
          <a:bodyPr wrap="square" numCol="2">
            <a:spAutoFit/>
          </a:bodyPr>
          <a:lstStyle/>
          <a:p>
            <a:pPr algn="ctr"/>
            <a:r>
              <a:rPr lang="pt-PT" sz="1500" dirty="0">
                <a:solidFill>
                  <a:srgbClr val="1D1D1D"/>
                </a:solidFill>
                <a:latin typeface="Open Sans" panose="020B0606030504020204" pitchFamily="34" charset="0"/>
                <a:ea typeface="Open Sans" panose="020B0606030504020204" pitchFamily="34" charset="0"/>
                <a:cs typeface="Open Sans" panose="020B0606030504020204" pitchFamily="34" charset="0"/>
              </a:rPr>
              <a:t>- Mecanismos Orçamentais;</a:t>
            </a:r>
          </a:p>
          <a:p>
            <a:pPr algn="ctr"/>
            <a:endParaRPr lang="pt-PT" sz="900" dirty="0">
              <a:latin typeface="Open Sans" panose="020B0606030504020204" pitchFamily="34" charset="0"/>
              <a:ea typeface="Open Sans" panose="020B0606030504020204" pitchFamily="34" charset="0"/>
              <a:cs typeface="Open Sans" panose="020B0606030504020204" pitchFamily="34" charset="0"/>
            </a:endParaRPr>
          </a:p>
          <a:p>
            <a:pPr algn="ctr"/>
            <a:r>
              <a:rPr lang="pt-PT" sz="1500" dirty="0">
                <a:latin typeface="Open Sans" panose="020B0606030504020204" pitchFamily="34" charset="0"/>
                <a:ea typeface="Open Sans" panose="020B0606030504020204" pitchFamily="34" charset="0"/>
                <a:cs typeface="Open Sans" panose="020B0606030504020204" pitchFamily="34" charset="0"/>
              </a:rPr>
              <a:t>- Supervisão Bancária;</a:t>
            </a:r>
          </a:p>
        </p:txBody>
      </p:sp>
      <p:sp>
        <p:nvSpPr>
          <p:cNvPr id="28" name="Retângulo 27">
            <a:extLst>
              <a:ext uri="{FF2B5EF4-FFF2-40B4-BE49-F238E27FC236}">
                <a16:creationId xmlns:a16="http://schemas.microsoft.com/office/drawing/2014/main" id="{55FD8222-B112-42E1-925C-B0666E71EC1C}"/>
              </a:ext>
            </a:extLst>
          </p:cNvPr>
          <p:cNvSpPr/>
          <p:nvPr/>
        </p:nvSpPr>
        <p:spPr>
          <a:xfrm>
            <a:off x="6841622" y="4526518"/>
            <a:ext cx="2501007" cy="1015663"/>
          </a:xfrm>
          <a:prstGeom prst="rect">
            <a:avLst/>
          </a:prstGeom>
        </p:spPr>
        <p:txBody>
          <a:bodyPr wrap="square">
            <a:spAutoFit/>
          </a:bodyPr>
          <a:lstStyle/>
          <a:p>
            <a:pPr algn="ctr"/>
            <a:r>
              <a:rPr lang="pt-PT" sz="1500"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pt-PT" sz="1500" b="1" dirty="0">
                <a:solidFill>
                  <a:srgbClr val="1D1D1D"/>
                </a:solidFill>
                <a:latin typeface="Open Sans" panose="020B0606030504020204" pitchFamily="34" charset="0"/>
                <a:ea typeface="Open Sans" panose="020B0606030504020204" pitchFamily="34" charset="0"/>
                <a:cs typeface="Open Sans" panose="020B0606030504020204" pitchFamily="34" charset="0"/>
              </a:rPr>
              <a:t>Em curso</a:t>
            </a:r>
            <a:r>
              <a:rPr lang="pt-PT" sz="1500"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p>
          <a:p>
            <a:pPr algn="ctr"/>
            <a:r>
              <a:rPr lang="pt-PT" sz="1500" b="1" dirty="0">
                <a:latin typeface="Open Sans" panose="020B0606030504020204" pitchFamily="34" charset="0"/>
                <a:ea typeface="Open Sans" panose="020B0606030504020204" pitchFamily="34" charset="0"/>
                <a:cs typeface="Open Sans" panose="020B0606030504020204" pitchFamily="34" charset="0"/>
              </a:rPr>
              <a:t>A</a:t>
            </a:r>
            <a:r>
              <a:rPr lang="pt-PT" sz="1500" dirty="0">
                <a:latin typeface="Open Sans" panose="020B0606030504020204" pitchFamily="34" charset="0"/>
                <a:ea typeface="Open Sans" panose="020B0606030504020204" pitchFamily="34" charset="0"/>
                <a:cs typeface="Open Sans" panose="020B0606030504020204" pitchFamily="34" charset="0"/>
              </a:rPr>
              <a:t>) Compras de Obrigações pelo BCE;</a:t>
            </a:r>
          </a:p>
          <a:p>
            <a:pPr algn="ctr"/>
            <a:r>
              <a:rPr lang="pt-PT" sz="1500" b="1" dirty="0">
                <a:latin typeface="Open Sans" panose="020B0606030504020204" pitchFamily="34" charset="0"/>
                <a:ea typeface="Open Sans" panose="020B0606030504020204" pitchFamily="34" charset="0"/>
                <a:cs typeface="Open Sans" panose="020B0606030504020204" pitchFamily="34" charset="0"/>
              </a:rPr>
              <a:t>B</a:t>
            </a:r>
            <a:r>
              <a:rPr lang="pt-PT" sz="1500" dirty="0">
                <a:latin typeface="Open Sans" panose="020B0606030504020204" pitchFamily="34" charset="0"/>
                <a:ea typeface="Open Sans" panose="020B0606030504020204" pitchFamily="34" charset="0"/>
                <a:cs typeface="Open Sans" panose="020B0606030504020204" pitchFamily="34" charset="0"/>
              </a:rPr>
              <a:t>) Empréstimos da Troika</a:t>
            </a:r>
          </a:p>
        </p:txBody>
      </p:sp>
      <p:sp>
        <p:nvSpPr>
          <p:cNvPr id="32" name="Right Arrow 62">
            <a:extLst>
              <a:ext uri="{FF2B5EF4-FFF2-40B4-BE49-F238E27FC236}">
                <a16:creationId xmlns:a16="http://schemas.microsoft.com/office/drawing/2014/main" id="{BAB0AC31-FEBA-42D1-988B-CFFAFEC157CA}"/>
              </a:ext>
            </a:extLst>
          </p:cNvPr>
          <p:cNvSpPr/>
          <p:nvPr/>
        </p:nvSpPr>
        <p:spPr>
          <a:xfrm rot="5400000">
            <a:off x="7246396" y="3705500"/>
            <a:ext cx="798438" cy="508944"/>
          </a:xfrm>
          <a:prstGeom prst="rightArrow">
            <a:avLst/>
          </a:prstGeom>
          <a:gradFill>
            <a:gsLst>
              <a:gs pos="0">
                <a:schemeClr val="bg1"/>
              </a:gs>
              <a:gs pos="73000">
                <a:srgbClr val="EF4B5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Open Sans" panose="020B0606030504020204" pitchFamily="34" charset="0"/>
              <a:ea typeface="Open Sans" panose="020B0606030504020204" pitchFamily="34" charset="0"/>
              <a:cs typeface="Open Sans" panose="020B0606030504020204" pitchFamily="34" charset="0"/>
            </a:endParaRPr>
          </a:p>
        </p:txBody>
      </p:sp>
      <p:sp>
        <p:nvSpPr>
          <p:cNvPr id="33" name="Right Arrow 62">
            <a:extLst>
              <a:ext uri="{FF2B5EF4-FFF2-40B4-BE49-F238E27FC236}">
                <a16:creationId xmlns:a16="http://schemas.microsoft.com/office/drawing/2014/main" id="{0722BCF5-0D0E-49A0-AD02-3EC9D975F864}"/>
              </a:ext>
            </a:extLst>
          </p:cNvPr>
          <p:cNvSpPr/>
          <p:nvPr/>
        </p:nvSpPr>
        <p:spPr>
          <a:xfrm rot="16200000">
            <a:off x="10088131" y="4215181"/>
            <a:ext cx="877283" cy="508944"/>
          </a:xfrm>
          <a:prstGeom prst="rightArrow">
            <a:avLst/>
          </a:prstGeom>
          <a:gradFill>
            <a:gsLst>
              <a:gs pos="0">
                <a:schemeClr val="bg1"/>
              </a:gs>
              <a:gs pos="73000">
                <a:srgbClr val="EF4B5E"/>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Open Sans" panose="020B0606030504020204" pitchFamily="34" charset="0"/>
              <a:ea typeface="Open Sans" panose="020B0606030504020204" pitchFamily="34" charset="0"/>
              <a:cs typeface="Open Sans" panose="020B0606030504020204" pitchFamily="34" charset="0"/>
            </a:endParaRPr>
          </a:p>
        </p:txBody>
      </p:sp>
      <p:grpSp>
        <p:nvGrpSpPr>
          <p:cNvPr id="35" name="Group 34">
            <a:extLst>
              <a:ext uri="{FF2B5EF4-FFF2-40B4-BE49-F238E27FC236}">
                <a16:creationId xmlns:a16="http://schemas.microsoft.com/office/drawing/2014/main" id="{0419888B-E3DC-455B-8A96-55751531EE88}"/>
              </a:ext>
            </a:extLst>
          </p:cNvPr>
          <p:cNvGrpSpPr/>
          <p:nvPr/>
        </p:nvGrpSpPr>
        <p:grpSpPr>
          <a:xfrm>
            <a:off x="-70240" y="6654881"/>
            <a:ext cx="12307960" cy="255089"/>
            <a:chOff x="-115960" y="6654881"/>
            <a:chExt cx="12307960" cy="255089"/>
          </a:xfrm>
        </p:grpSpPr>
        <p:grpSp>
          <p:nvGrpSpPr>
            <p:cNvPr id="36" name="Group 35">
              <a:extLst>
                <a:ext uri="{FF2B5EF4-FFF2-40B4-BE49-F238E27FC236}">
                  <a16:creationId xmlns:a16="http://schemas.microsoft.com/office/drawing/2014/main" id="{53BD10AC-E0D7-46D3-B578-FA75F5D3B320}"/>
                </a:ext>
              </a:extLst>
            </p:cNvPr>
            <p:cNvGrpSpPr/>
            <p:nvPr/>
          </p:nvGrpSpPr>
          <p:grpSpPr>
            <a:xfrm>
              <a:off x="-115960" y="6654881"/>
              <a:ext cx="2953140" cy="255089"/>
              <a:chOff x="26280" y="6460265"/>
              <a:chExt cx="2953140" cy="255089"/>
            </a:xfrm>
          </p:grpSpPr>
          <p:sp>
            <p:nvSpPr>
              <p:cNvPr id="38" name="Прямоугольник 2">
                <a:extLst>
                  <a:ext uri="{FF2B5EF4-FFF2-40B4-BE49-F238E27FC236}">
                    <a16:creationId xmlns:a16="http://schemas.microsoft.com/office/drawing/2014/main" id="{C290829E-D5DF-4D48-B1AA-9E33EB2305BD}"/>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71</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39" name="Прямоугольник 2">
                <a:extLst>
                  <a:ext uri="{FF2B5EF4-FFF2-40B4-BE49-F238E27FC236}">
                    <a16:creationId xmlns:a16="http://schemas.microsoft.com/office/drawing/2014/main" id="{4A99FAFE-DD17-478A-AB12-3ED0C5EE2193}"/>
                  </a:ext>
                </a:extLst>
              </p:cNvPr>
              <p:cNvSpPr/>
              <p:nvPr/>
            </p:nvSpPr>
            <p:spPr>
              <a:xfrm>
                <a:off x="283230" y="6484522"/>
                <a:ext cx="26961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37" name="TextBox 8">
              <a:extLst>
                <a:ext uri="{FF2B5EF4-FFF2-40B4-BE49-F238E27FC236}">
                  <a16:creationId xmlns:a16="http://schemas.microsoft.com/office/drawing/2014/main" id="{DC32F71E-1571-4AF2-804B-5E902A91018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40" name="Picture 39" descr="A picture containing drawing&#10;&#10;Description automatically generated">
            <a:extLst>
              <a:ext uri="{FF2B5EF4-FFF2-40B4-BE49-F238E27FC236}">
                <a16:creationId xmlns:a16="http://schemas.microsoft.com/office/drawing/2014/main" id="{8AD2C81A-9D41-48D9-B9BB-044B81A9056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726987238"/>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upo 2"/>
          <p:cNvGrpSpPr/>
          <p:nvPr/>
        </p:nvGrpSpPr>
        <p:grpSpPr>
          <a:xfrm>
            <a:off x="1568280" y="1753635"/>
            <a:ext cx="6234270" cy="4485480"/>
            <a:chOff x="2721852" y="1699260"/>
            <a:chExt cx="6234270" cy="4485480"/>
          </a:xfrm>
        </p:grpSpPr>
        <p:pic>
          <p:nvPicPr>
            <p:cNvPr id="12" name="Content Placeholder 5"/>
            <p:cNvPicPr>
              <a:picLocks noChangeAspect="1"/>
            </p:cNvPicPr>
            <p:nvPr/>
          </p:nvPicPr>
          <p:blipFill rotWithShape="1">
            <a:blip r:embed="rId3"/>
            <a:srcRect t="5488" r="8681" b="22926"/>
            <a:stretch/>
          </p:blipFill>
          <p:spPr>
            <a:xfrm>
              <a:off x="2721852" y="1909819"/>
              <a:ext cx="6234270" cy="4274921"/>
            </a:xfrm>
            <a:prstGeom prst="rect">
              <a:avLst/>
            </a:prstGeom>
          </p:spPr>
        </p:pic>
        <p:sp>
          <p:nvSpPr>
            <p:cNvPr id="2" name="Retângulo 1"/>
            <p:cNvSpPr/>
            <p:nvPr/>
          </p:nvSpPr>
          <p:spPr>
            <a:xfrm>
              <a:off x="2721852" y="1699260"/>
              <a:ext cx="2734068" cy="3200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grpSp>
      <p:cxnSp>
        <p:nvCxnSpPr>
          <p:cNvPr id="10" name="Straight Connector 5"/>
          <p:cNvCxnSpPr>
            <a:cxnSpLocks/>
          </p:cNvCxnSpPr>
          <p:nvPr/>
        </p:nvCxnSpPr>
        <p:spPr>
          <a:xfrm>
            <a:off x="11318894" y="863238"/>
            <a:ext cx="0" cy="1066963"/>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sp>
        <p:nvSpPr>
          <p:cNvPr id="13" name="TextBox 19"/>
          <p:cNvSpPr txBox="1"/>
          <p:nvPr/>
        </p:nvSpPr>
        <p:spPr>
          <a:xfrm>
            <a:off x="8144541" y="3126763"/>
            <a:ext cx="3305780" cy="1354217"/>
          </a:xfrm>
          <a:prstGeom prst="rect">
            <a:avLst/>
          </a:prstGeom>
          <a:noFill/>
        </p:spPr>
        <p:txBody>
          <a:bodyPr wrap="square" lIns="0" rtlCol="0">
            <a:spAutoFit/>
          </a:bodyPr>
          <a:lstStyle/>
          <a:p>
            <a:pPr algn="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PIB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por</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População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em</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idade</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de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Trabalhar</a:t>
            </a:r>
            <a:endParaRPr lang="en-US" sz="24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a:p>
            <a:pPr algn="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(2008=100) Fonte RRVA Research, </a:t>
            </a:r>
            <a:r>
              <a:rPr lang="en-US" sz="10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Comissão</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Europeia</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5" name="TextBox 11"/>
          <p:cNvSpPr txBox="1"/>
          <p:nvPr/>
        </p:nvSpPr>
        <p:spPr>
          <a:xfrm>
            <a:off x="2982953" y="913289"/>
            <a:ext cx="8088727" cy="1028487"/>
          </a:xfrm>
          <a:prstGeom prst="rect">
            <a:avLst/>
          </a:prstGeom>
          <a:noFill/>
        </p:spPr>
        <p:txBody>
          <a:bodyPr wrap="square" lIns="0" rIns="0" rtlCol="0">
            <a:spAutoFit/>
          </a:bodyPr>
          <a:lstStyle/>
          <a:p>
            <a:pPr algn="r">
              <a:lnSpc>
                <a:spcPts val="3500"/>
              </a:lnSpc>
            </a:pPr>
            <a:r>
              <a:rPr lang="en-US" sz="4000" spc="-150" dirty="0" err="1">
                <a:latin typeface="Museo 300" panose="02000000000000000000" pitchFamily="50" charset="0"/>
                <a:ea typeface="Open Sans Extrabold" panose="020B0906030804020204" pitchFamily="34" charset="0"/>
                <a:cs typeface="Open Sans Extrabold" panose="020B0906030804020204" pitchFamily="34" charset="0"/>
              </a:rPr>
              <a:t>Austeridades</a:t>
            </a:r>
            <a:r>
              <a:rPr lang="en-US" sz="4000" spc="-150" dirty="0">
                <a:latin typeface="Museo 300" panose="02000000000000000000" pitchFamily="50" charset="0"/>
                <a:ea typeface="Open Sans Extrabold" panose="020B0906030804020204" pitchFamily="34" charset="0"/>
                <a:cs typeface="Open Sans Extrabold" panose="020B0906030804020204" pitchFamily="34" charset="0"/>
              </a:rPr>
              <a:t> e </a:t>
            </a:r>
            <a:r>
              <a:rPr lang="en-US" sz="4000" spc="-150" dirty="0" err="1">
                <a:latin typeface="Museo 300" panose="02000000000000000000" pitchFamily="50" charset="0"/>
                <a:ea typeface="Open Sans Extrabold" panose="020B0906030804020204" pitchFamily="34" charset="0"/>
                <a:cs typeface="Open Sans Extrabold" panose="020B0906030804020204" pitchFamily="34" charset="0"/>
              </a:rPr>
              <a:t>Reformas</a:t>
            </a:r>
            <a:r>
              <a:rPr lang="en-US" sz="4000" spc="-150" dirty="0">
                <a:latin typeface="Museo 300" panose="02000000000000000000" pitchFamily="50" charset="0"/>
                <a:ea typeface="Open Sans Extrabold" panose="020B0906030804020204" pitchFamily="34" charset="0"/>
                <a:cs typeface="Open Sans Extrabold" panose="020B0906030804020204" pitchFamily="34" charset="0"/>
              </a:rPr>
              <a:t> </a:t>
            </a:r>
            <a:r>
              <a:rPr lang="en-US" sz="4000" spc="-150" dirty="0" err="1">
                <a:latin typeface="Museo 300" panose="02000000000000000000" pitchFamily="50" charset="0"/>
                <a:ea typeface="Open Sans Extrabold" panose="020B0906030804020204" pitchFamily="34" charset="0"/>
                <a:cs typeface="Open Sans Extrabold" panose="020B0906030804020204" pitchFamily="34" charset="0"/>
              </a:rPr>
              <a:t>Estruturais</a:t>
            </a:r>
            <a:endParaRPr lang="en-US" sz="4000" spc="-150" dirty="0">
              <a:latin typeface="Museo 300" panose="02000000000000000000" pitchFamily="50" charset="0"/>
              <a:ea typeface="Open Sans Extrabold" panose="020B0906030804020204" pitchFamily="34" charset="0"/>
              <a:cs typeface="Open Sans Extrabold" panose="020B0906030804020204" pitchFamily="34" charset="0"/>
            </a:endParaRPr>
          </a:p>
          <a:p>
            <a:pPr algn="r">
              <a:lnSpc>
                <a:spcPts val="3800"/>
              </a:lnSpc>
            </a:pPr>
            <a:r>
              <a:rPr lang="en-US" sz="4000" b="1" spc="-150" dirty="0" err="1">
                <a:latin typeface="Museo 700" panose="02000000000000000000" pitchFamily="50" charset="0"/>
                <a:ea typeface="Open Sans Extrabold" panose="020B0906030804020204" pitchFamily="34" charset="0"/>
                <a:cs typeface="Open Sans Extrabold" panose="020B0906030804020204" pitchFamily="34" charset="0"/>
              </a:rPr>
              <a:t>Dolorosas</a:t>
            </a:r>
            <a:r>
              <a:rPr lang="en-US" sz="4000" b="1" spc="-150" dirty="0">
                <a:latin typeface="Museo 700" panose="02000000000000000000" pitchFamily="50" charset="0"/>
                <a:ea typeface="Open Sans Extrabold" panose="020B0906030804020204" pitchFamily="34" charset="0"/>
                <a:cs typeface="Open Sans Extrabold" panose="020B0906030804020204" pitchFamily="34" charset="0"/>
              </a:rPr>
              <a:t> mas </a:t>
            </a:r>
            <a:r>
              <a:rPr lang="en-US" sz="4000" b="1" spc="-150" dirty="0" err="1">
                <a:latin typeface="Museo 700" panose="02000000000000000000" pitchFamily="50" charset="0"/>
                <a:ea typeface="Open Sans Extrabold" panose="020B0906030804020204" pitchFamily="34" charset="0"/>
                <a:cs typeface="Open Sans Extrabold" panose="020B0906030804020204" pitchFamily="34" charset="0"/>
              </a:rPr>
              <a:t>Eficazes</a:t>
            </a:r>
            <a:endParaRPr lang="en-US" sz="4000" b="1" spc="-150" dirty="0">
              <a:latin typeface="Museo 700" panose="02000000000000000000" pitchFamily="50" charset="0"/>
              <a:ea typeface="Open Sans Extrabold" panose="020B0906030804020204" pitchFamily="34" charset="0"/>
              <a:cs typeface="Open Sans Extrabold" panose="020B0906030804020204" pitchFamily="34" charset="0"/>
            </a:endParaRPr>
          </a:p>
        </p:txBody>
      </p:sp>
      <p:grpSp>
        <p:nvGrpSpPr>
          <p:cNvPr id="17" name="Group 16">
            <a:extLst>
              <a:ext uri="{FF2B5EF4-FFF2-40B4-BE49-F238E27FC236}">
                <a16:creationId xmlns:a16="http://schemas.microsoft.com/office/drawing/2014/main" id="{319A93D2-F371-4C5E-973D-1E64B2BFCF97}"/>
              </a:ext>
            </a:extLst>
          </p:cNvPr>
          <p:cNvGrpSpPr/>
          <p:nvPr/>
        </p:nvGrpSpPr>
        <p:grpSpPr>
          <a:xfrm>
            <a:off x="-70240" y="6654881"/>
            <a:ext cx="12307960" cy="255089"/>
            <a:chOff x="-115960" y="6654881"/>
            <a:chExt cx="12307960" cy="255089"/>
          </a:xfrm>
        </p:grpSpPr>
        <p:grpSp>
          <p:nvGrpSpPr>
            <p:cNvPr id="18" name="Group 17">
              <a:extLst>
                <a:ext uri="{FF2B5EF4-FFF2-40B4-BE49-F238E27FC236}">
                  <a16:creationId xmlns:a16="http://schemas.microsoft.com/office/drawing/2014/main" id="{D4767B95-CD13-4EBC-9896-ED087891A696}"/>
                </a:ext>
              </a:extLst>
            </p:cNvPr>
            <p:cNvGrpSpPr/>
            <p:nvPr/>
          </p:nvGrpSpPr>
          <p:grpSpPr>
            <a:xfrm>
              <a:off x="-115960" y="6654881"/>
              <a:ext cx="2908690" cy="255089"/>
              <a:chOff x="26280" y="6460265"/>
              <a:chExt cx="2908690" cy="255089"/>
            </a:xfrm>
          </p:grpSpPr>
          <p:sp>
            <p:nvSpPr>
              <p:cNvPr id="20" name="Прямоугольник 2">
                <a:extLst>
                  <a:ext uri="{FF2B5EF4-FFF2-40B4-BE49-F238E27FC236}">
                    <a16:creationId xmlns:a16="http://schemas.microsoft.com/office/drawing/2014/main" id="{6C70DEE8-A65C-4905-8523-FBB368A04EDE}"/>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72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1" name="Прямоугольник 2">
                <a:extLst>
                  <a:ext uri="{FF2B5EF4-FFF2-40B4-BE49-F238E27FC236}">
                    <a16:creationId xmlns:a16="http://schemas.microsoft.com/office/drawing/2014/main" id="{C4000B0C-B15A-4D83-AD98-8AFD719E513E}"/>
                  </a:ext>
                </a:extLst>
              </p:cNvPr>
              <p:cNvSpPr/>
              <p:nvPr/>
            </p:nvSpPr>
            <p:spPr>
              <a:xfrm>
                <a:off x="283230" y="6484522"/>
                <a:ext cx="265174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9" name="TextBox 8">
              <a:extLst>
                <a:ext uri="{FF2B5EF4-FFF2-40B4-BE49-F238E27FC236}">
                  <a16:creationId xmlns:a16="http://schemas.microsoft.com/office/drawing/2014/main" id="{C26D9A2F-F49D-4EF0-A485-3F9E86730A2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1D1D1D"/>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2" name="Picture 21" descr="A picture containing drawing&#10;&#10;Description automatically generated">
            <a:extLst>
              <a:ext uri="{FF2B5EF4-FFF2-40B4-BE49-F238E27FC236}">
                <a16:creationId xmlns:a16="http://schemas.microsoft.com/office/drawing/2014/main" id="{318BEDF8-CBF1-46EE-B057-4EA4B106E6C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00175768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m 4" descr="Uma imagem com pessoa, homem, edifício, óculos&#10;&#10;Descrição gerada com confiança muito alta">
            <a:extLst>
              <a:ext uri="{FF2B5EF4-FFF2-40B4-BE49-F238E27FC236}">
                <a16:creationId xmlns:a16="http://schemas.microsoft.com/office/drawing/2014/main" id="{81D44314-59F6-4D4D-9EB2-AFD70EB979CA}"/>
              </a:ext>
            </a:extLst>
          </p:cNvPr>
          <p:cNvPicPr>
            <a:picLocks noChangeAspect="1"/>
          </p:cNvPicPr>
          <p:nvPr/>
        </p:nvPicPr>
        <p:blipFill rotWithShape="1">
          <a:blip r:embed="rId2">
            <a:extLst>
              <a:ext uri="{28A0092B-C50C-407E-A947-70E740481C1C}">
                <a14:useLocalDpi xmlns:a14="http://schemas.microsoft.com/office/drawing/2010/main" val="0"/>
              </a:ext>
            </a:extLst>
          </a:blip>
          <a:srcRect l="6760" t="5011" b="16466"/>
          <a:stretch/>
        </p:blipFill>
        <p:spPr>
          <a:xfrm flipH="1">
            <a:off x="0" y="0"/>
            <a:ext cx="12192000" cy="6858000"/>
          </a:xfrm>
          <a:prstGeom prst="rect">
            <a:avLst/>
          </a:prstGeom>
        </p:spPr>
      </p:pic>
      <p:sp>
        <p:nvSpPr>
          <p:cNvPr id="2" name="Rectangle 1">
            <a:extLst>
              <a:ext uri="{FF2B5EF4-FFF2-40B4-BE49-F238E27FC236}">
                <a16:creationId xmlns:a16="http://schemas.microsoft.com/office/drawing/2014/main" id="{FB990DB0-AB6E-4923-8171-2961914EE03A}"/>
              </a:ext>
            </a:extLst>
          </p:cNvPr>
          <p:cNvSpPr/>
          <p:nvPr/>
        </p:nvSpPr>
        <p:spPr>
          <a:xfrm>
            <a:off x="0" y="13448"/>
            <a:ext cx="12192000" cy="6858000"/>
          </a:xfrm>
          <a:prstGeom prst="rect">
            <a:avLst/>
          </a:prstGeom>
          <a:solidFill>
            <a:schemeClr val="tx1">
              <a:lumMod val="95000"/>
              <a:lumOff val="5000"/>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latin typeface="Museo 300" panose="02000000000000000000"/>
            </a:endParaRPr>
          </a:p>
        </p:txBody>
      </p:sp>
      <p:sp>
        <p:nvSpPr>
          <p:cNvPr id="13" name="TextBox 9">
            <a:extLst>
              <a:ext uri="{FF2B5EF4-FFF2-40B4-BE49-F238E27FC236}">
                <a16:creationId xmlns:a16="http://schemas.microsoft.com/office/drawing/2014/main" id="{D3E655C1-48C0-47AF-9B65-63DC415BC468}"/>
              </a:ext>
            </a:extLst>
          </p:cNvPr>
          <p:cNvSpPr txBox="1"/>
          <p:nvPr/>
        </p:nvSpPr>
        <p:spPr>
          <a:xfrm>
            <a:off x="876801" y="1055746"/>
            <a:ext cx="4586041" cy="2324675"/>
          </a:xfrm>
          <a:prstGeom prst="rect">
            <a:avLst/>
          </a:prstGeom>
          <a:noFill/>
        </p:spPr>
        <p:txBody>
          <a:bodyPr wrap="square" rtlCol="0">
            <a:spAutoFit/>
          </a:bodyPr>
          <a:lstStyle/>
          <a:p>
            <a:pPr>
              <a:lnSpc>
                <a:spcPct val="80000"/>
              </a:lnSpc>
            </a:pPr>
            <a:r>
              <a:rPr lang="en-US" sz="6000" b="1" dirty="0">
                <a:solidFill>
                  <a:schemeClr val="bg1"/>
                </a:solidFill>
                <a:effectLst>
                  <a:outerShdw blurRad="266700" dist="38100" dir="2700000" algn="tl">
                    <a:srgbClr val="000000">
                      <a:alpha val="53000"/>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10 ANOS DEPOIS </a:t>
            </a:r>
          </a:p>
          <a:p>
            <a:pPr>
              <a:lnSpc>
                <a:spcPct val="80000"/>
              </a:lnSpc>
            </a:pPr>
            <a:r>
              <a:rPr lang="en-US" sz="6000" b="1" dirty="0">
                <a:solidFill>
                  <a:schemeClr val="bg1"/>
                </a:solidFill>
                <a:effectLst>
                  <a:outerShdw blurRad="266700" dist="38100" dir="2700000" algn="tl">
                    <a:srgbClr val="000000">
                      <a:alpha val="53000"/>
                    </a:srgb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DA CRISE</a:t>
            </a:r>
          </a:p>
        </p:txBody>
      </p:sp>
      <p:cxnSp>
        <p:nvCxnSpPr>
          <p:cNvPr id="15" name="Straight Connector 6">
            <a:extLst>
              <a:ext uri="{FF2B5EF4-FFF2-40B4-BE49-F238E27FC236}">
                <a16:creationId xmlns:a16="http://schemas.microsoft.com/office/drawing/2014/main" id="{89ADD242-CD86-42DD-8A81-D2945DE07EC8}"/>
              </a:ext>
            </a:extLst>
          </p:cNvPr>
          <p:cNvCxnSpPr/>
          <p:nvPr/>
        </p:nvCxnSpPr>
        <p:spPr>
          <a:xfrm>
            <a:off x="821106" y="0"/>
            <a:ext cx="0" cy="6858000"/>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7" name="TextBox 9">
            <a:extLst>
              <a:ext uri="{FF2B5EF4-FFF2-40B4-BE49-F238E27FC236}">
                <a16:creationId xmlns:a16="http://schemas.microsoft.com/office/drawing/2014/main" id="{FB76643A-A657-4A81-8442-97FB228E6C05}"/>
              </a:ext>
            </a:extLst>
          </p:cNvPr>
          <p:cNvSpPr txBox="1"/>
          <p:nvPr/>
        </p:nvSpPr>
        <p:spPr>
          <a:xfrm>
            <a:off x="821106" y="4221234"/>
            <a:ext cx="5224500" cy="394339"/>
          </a:xfrm>
          <a:prstGeom prst="rect">
            <a:avLst/>
          </a:prstGeom>
          <a:noFill/>
        </p:spPr>
        <p:txBody>
          <a:bodyPr wrap="square" rtlCol="0">
            <a:spAutoFit/>
          </a:bodyPr>
          <a:lstStyle/>
          <a:p>
            <a:pPr>
              <a:lnSpc>
                <a:spcPct val="80000"/>
              </a:lnSpc>
            </a:pPr>
            <a:r>
              <a:rPr lang="en-US" sz="2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1. </a:t>
            </a:r>
            <a:r>
              <a:rPr lang="en-US" sz="2400" b="1"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 QUE MUDOU</a:t>
            </a:r>
          </a:p>
        </p:txBody>
      </p:sp>
      <p:sp>
        <p:nvSpPr>
          <p:cNvPr id="9" name="TextBox 9">
            <a:extLst>
              <a:ext uri="{FF2B5EF4-FFF2-40B4-BE49-F238E27FC236}">
                <a16:creationId xmlns:a16="http://schemas.microsoft.com/office/drawing/2014/main" id="{DABC3ECE-336E-40B6-91EA-C52E6A45F39B}"/>
              </a:ext>
            </a:extLst>
          </p:cNvPr>
          <p:cNvSpPr txBox="1"/>
          <p:nvPr/>
        </p:nvSpPr>
        <p:spPr>
          <a:xfrm>
            <a:off x="821106" y="5010146"/>
            <a:ext cx="6569071" cy="394339"/>
          </a:xfrm>
          <a:prstGeom prst="rect">
            <a:avLst/>
          </a:prstGeom>
          <a:noFill/>
        </p:spPr>
        <p:txBody>
          <a:bodyPr wrap="square" rtlCol="0">
            <a:spAutoFit/>
          </a:bodyPr>
          <a:lstStyle/>
          <a:p>
            <a:pPr>
              <a:lnSpc>
                <a:spcPct val="80000"/>
              </a:lnSpc>
            </a:pPr>
            <a:r>
              <a:rPr lang="en-US" sz="2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2. </a:t>
            </a:r>
            <a:r>
              <a:rPr lang="en-US" sz="2400" b="1"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 QUE (QUASE) SE MANTÉM</a:t>
            </a:r>
          </a:p>
        </p:txBody>
      </p:sp>
      <p:sp>
        <p:nvSpPr>
          <p:cNvPr id="10" name="TextBox 9">
            <a:extLst>
              <a:ext uri="{FF2B5EF4-FFF2-40B4-BE49-F238E27FC236}">
                <a16:creationId xmlns:a16="http://schemas.microsoft.com/office/drawing/2014/main" id="{E3A37E0E-47E5-436D-86D0-2BBF5A211B69}"/>
              </a:ext>
            </a:extLst>
          </p:cNvPr>
          <p:cNvSpPr txBox="1"/>
          <p:nvPr/>
        </p:nvSpPr>
        <p:spPr>
          <a:xfrm>
            <a:off x="821106" y="5799058"/>
            <a:ext cx="5162658" cy="394339"/>
          </a:xfrm>
          <a:prstGeom prst="rect">
            <a:avLst/>
          </a:prstGeom>
          <a:noFill/>
        </p:spPr>
        <p:txBody>
          <a:bodyPr wrap="square" rtlCol="0">
            <a:spAutoFit/>
          </a:bodyPr>
          <a:lstStyle/>
          <a:p>
            <a:pPr>
              <a:lnSpc>
                <a:spcPct val="80000"/>
              </a:lnSpc>
            </a:pPr>
            <a:r>
              <a:rPr lang="en-US" sz="2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3. </a:t>
            </a:r>
            <a:r>
              <a:rPr lang="en-US" sz="2400" b="1"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ÁREAS A OBSERVAR</a:t>
            </a:r>
          </a:p>
        </p:txBody>
      </p:sp>
      <p:grpSp>
        <p:nvGrpSpPr>
          <p:cNvPr id="23" name="Group 22">
            <a:extLst>
              <a:ext uri="{FF2B5EF4-FFF2-40B4-BE49-F238E27FC236}">
                <a16:creationId xmlns:a16="http://schemas.microsoft.com/office/drawing/2014/main" id="{156F7A34-929A-4A3D-AE14-4C16CB50D057}"/>
              </a:ext>
            </a:extLst>
          </p:cNvPr>
          <p:cNvGrpSpPr/>
          <p:nvPr/>
        </p:nvGrpSpPr>
        <p:grpSpPr>
          <a:xfrm>
            <a:off x="-70240" y="6654881"/>
            <a:ext cx="12307960" cy="255089"/>
            <a:chOff x="-115960" y="6654881"/>
            <a:chExt cx="12307960" cy="255089"/>
          </a:xfrm>
        </p:grpSpPr>
        <p:grpSp>
          <p:nvGrpSpPr>
            <p:cNvPr id="24" name="Group 23">
              <a:extLst>
                <a:ext uri="{FF2B5EF4-FFF2-40B4-BE49-F238E27FC236}">
                  <a16:creationId xmlns:a16="http://schemas.microsoft.com/office/drawing/2014/main" id="{267D1EB0-9987-40C8-9084-886D056ACD36}"/>
                </a:ext>
              </a:extLst>
            </p:cNvPr>
            <p:cNvGrpSpPr/>
            <p:nvPr/>
          </p:nvGrpSpPr>
          <p:grpSpPr>
            <a:xfrm>
              <a:off x="-115960" y="6654881"/>
              <a:ext cx="3022990" cy="255089"/>
              <a:chOff x="26280" y="6460265"/>
              <a:chExt cx="3022990" cy="255089"/>
            </a:xfrm>
          </p:grpSpPr>
          <p:sp>
            <p:nvSpPr>
              <p:cNvPr id="26" name="Прямоугольник 2">
                <a:extLst>
                  <a:ext uri="{FF2B5EF4-FFF2-40B4-BE49-F238E27FC236}">
                    <a16:creationId xmlns:a16="http://schemas.microsoft.com/office/drawing/2014/main" id="{CE72D726-F654-4C85-AB92-3221BC16AB7B}"/>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73</a:t>
                </a:fld>
                <a:r>
                  <a:rPr lang="pt-PT" sz="1050" baseline="0" dirty="0">
                    <a:solidFill>
                      <a:schemeClr val="bg1"/>
                    </a:solidFill>
                    <a:latin typeface="Museo 300" panose="02000000000000000000"/>
                    <a:ea typeface="Open Sans" panose="020B0606030504020204" pitchFamily="34" charset="0"/>
                    <a:cs typeface="Open Sans" panose="020B0606030504020204" pitchFamily="34" charset="0"/>
                  </a:rPr>
                  <a:t> </a:t>
                </a:r>
                <a:r>
                  <a:rPr lang="pt-PT" sz="1000" baseline="0" dirty="0">
                    <a:solidFill>
                      <a:schemeClr val="bg1"/>
                    </a:solidFill>
                    <a:latin typeface="Museo 300" panose="0200000000000000000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7" name="Прямоугольник 2">
                <a:extLst>
                  <a:ext uri="{FF2B5EF4-FFF2-40B4-BE49-F238E27FC236}">
                    <a16:creationId xmlns:a16="http://schemas.microsoft.com/office/drawing/2014/main" id="{E0DADAC3-95EA-4EC6-95B6-A68E739C8F8A}"/>
                  </a:ext>
                </a:extLst>
              </p:cNvPr>
              <p:cNvSpPr/>
              <p:nvPr/>
            </p:nvSpPr>
            <p:spPr>
              <a:xfrm>
                <a:off x="283230" y="6484522"/>
                <a:ext cx="2766040" cy="230832"/>
              </a:xfrm>
              <a:prstGeom prst="rect">
                <a:avLst/>
              </a:prstGeom>
            </p:spPr>
            <p:txBody>
              <a:bodyPr wrap="square">
                <a:spAutoFit/>
              </a:bodyPr>
              <a:lstStyle/>
              <a:p>
                <a:r>
                  <a:rPr lang="en-US" sz="900" baseline="0" dirty="0">
                    <a:solidFill>
                      <a:schemeClr val="bg1"/>
                    </a:solidFill>
                    <a:latin typeface="Museo 300" panose="0200000000000000000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5" name="TextBox 8">
              <a:extLst>
                <a:ext uri="{FF2B5EF4-FFF2-40B4-BE49-F238E27FC236}">
                  <a16:creationId xmlns:a16="http://schemas.microsoft.com/office/drawing/2014/main" id="{9A8516E1-432D-4C95-BD80-94E5BA50444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Museo 300" panose="0200000000000000000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Museo 300" panose="0200000000000000000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Museo 300" panose="0200000000000000000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Museo 300" panose="02000000000000000000"/>
                <a:ea typeface="Open Sans Light" panose="020B0306030504020204" pitchFamily="34" charset="0"/>
                <a:cs typeface="Open Sans Light" panose="020B0306030504020204" pitchFamily="34" charset="0"/>
              </a:endParaRPr>
            </a:p>
          </p:txBody>
        </p:sp>
      </p:grpSp>
      <p:sp>
        <p:nvSpPr>
          <p:cNvPr id="32" name="TextBox 31">
            <a:extLst>
              <a:ext uri="{FF2B5EF4-FFF2-40B4-BE49-F238E27FC236}">
                <a16:creationId xmlns:a16="http://schemas.microsoft.com/office/drawing/2014/main" id="{1FA9D207-DC18-4A7C-86D3-4CCA0433C929}"/>
              </a:ext>
            </a:extLst>
          </p:cNvPr>
          <p:cNvSpPr txBox="1"/>
          <p:nvPr/>
        </p:nvSpPr>
        <p:spPr>
          <a:xfrm>
            <a:off x="3193899" y="6695612"/>
            <a:ext cx="6464451" cy="189283"/>
          </a:xfrm>
          <a:prstGeom prst="rect">
            <a:avLst/>
          </a:prstGeom>
          <a:noFill/>
        </p:spPr>
        <p:txBody>
          <a:bodyPr wrap="square">
            <a:spAutoFit/>
          </a:bodyPr>
          <a:lstStyle/>
          <a:p>
            <a:pPr>
              <a:lnSpc>
                <a:spcPct val="90000"/>
              </a:lnSpc>
            </a:pPr>
            <a:r>
              <a:rPr lang="en-US" sz="700" i="1"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Reporting by Cezary </a:t>
            </a:r>
            <a:r>
              <a:rPr lang="en-US" sz="700" i="1"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Podkul</a:t>
            </a:r>
            <a:r>
              <a:rPr lang="en-US" sz="700" i="1"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Produced by Gabriel </a:t>
            </a:r>
            <a:r>
              <a:rPr lang="en-US" sz="700" i="1"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Gianordoli</a:t>
            </a:r>
            <a:r>
              <a:rPr lang="en-US" sz="700" i="1"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Jess </a:t>
            </a:r>
            <a:r>
              <a:rPr lang="en-US" sz="700" i="1"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Kuronen</a:t>
            </a:r>
            <a:r>
              <a:rPr lang="en-US" sz="700" i="1"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Tyler Paige, Peter </a:t>
            </a:r>
            <a:r>
              <a:rPr lang="en-US" sz="700" i="1" dirty="0" err="1">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Santilli</a:t>
            </a:r>
            <a:r>
              <a:rPr lang="en-US" sz="700" i="1"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 and Hanna Sender. Bridged and adapted by Pedro Brinca</a:t>
            </a:r>
          </a:p>
        </p:txBody>
      </p:sp>
      <p:pic>
        <p:nvPicPr>
          <p:cNvPr id="20" name="Picture 19" descr="A picture containing drawing&#10;&#10;Description automatically generated">
            <a:extLst>
              <a:ext uri="{FF2B5EF4-FFF2-40B4-BE49-F238E27FC236}">
                <a16:creationId xmlns:a16="http://schemas.microsoft.com/office/drawing/2014/main" id="{9548A4B8-CB7C-4B40-9F12-5DAE926847A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000" y="119234"/>
            <a:ext cx="747106" cy="226396"/>
          </a:xfrm>
          <a:prstGeom prst="rect">
            <a:avLst/>
          </a:prstGeom>
        </p:spPr>
      </p:pic>
    </p:spTree>
    <p:extLst>
      <p:ext uri="{BB962C8B-B14F-4D97-AF65-F5344CB8AC3E}">
        <p14:creationId xmlns:p14="http://schemas.microsoft.com/office/powerpoint/2010/main" val="3566652049"/>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tângulo 9">
            <a:extLst>
              <a:ext uri="{FF2B5EF4-FFF2-40B4-BE49-F238E27FC236}">
                <a16:creationId xmlns:a16="http://schemas.microsoft.com/office/drawing/2014/main" id="{85F21913-D599-497F-AD4E-A4B5E242E3BC}"/>
              </a:ext>
            </a:extLst>
          </p:cNvPr>
          <p:cNvSpPr/>
          <p:nvPr/>
        </p:nvSpPr>
        <p:spPr>
          <a:xfrm>
            <a:off x="0" y="0"/>
            <a:ext cx="12192000" cy="6858000"/>
          </a:xfrm>
          <a:prstGeom prst="rect">
            <a:avLst/>
          </a:prstGeom>
          <a:solidFill>
            <a:srgbClr val="9BBD9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pic>
        <p:nvPicPr>
          <p:cNvPr id="3" name="Imagem 2">
            <a:extLst>
              <a:ext uri="{FF2B5EF4-FFF2-40B4-BE49-F238E27FC236}">
                <a16:creationId xmlns:a16="http://schemas.microsoft.com/office/drawing/2014/main" id="{747E8215-9F2D-4A25-93EC-1C1B141CD22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01964" y="1232826"/>
            <a:ext cx="5010984" cy="5010982"/>
          </a:xfrm>
          <a:prstGeom prst="rect">
            <a:avLst/>
          </a:prstGeom>
        </p:spPr>
      </p:pic>
      <p:sp>
        <p:nvSpPr>
          <p:cNvPr id="12" name="TextBox 9">
            <a:extLst>
              <a:ext uri="{FF2B5EF4-FFF2-40B4-BE49-F238E27FC236}">
                <a16:creationId xmlns:a16="http://schemas.microsoft.com/office/drawing/2014/main" id="{4DA663BB-872A-46FD-8EF6-C8447DE8CE33}"/>
              </a:ext>
            </a:extLst>
          </p:cNvPr>
          <p:cNvSpPr txBox="1"/>
          <p:nvPr/>
        </p:nvSpPr>
        <p:spPr>
          <a:xfrm>
            <a:off x="5239472" y="1804755"/>
            <a:ext cx="6369936" cy="3539430"/>
          </a:xfrm>
          <a:prstGeom prst="rect">
            <a:avLst/>
          </a:prstGeom>
          <a:noFill/>
        </p:spPr>
        <p:txBody>
          <a:bodyPr wrap="square" rtlCol="0">
            <a:spAutoFit/>
          </a:bodyPr>
          <a:lstStyle/>
          <a:p>
            <a:pPr algn="ctr">
              <a:lnSpc>
                <a:spcPct val="80000"/>
              </a:lnSpc>
            </a:pPr>
            <a:r>
              <a:rPr lang="en-US" sz="8000" dirty="0">
                <a:solidFill>
                  <a:schemeClr val="bg1"/>
                </a:solidFill>
                <a:latin typeface="Libre Baskerville" panose="02000000000000000000" pitchFamily="50" charset="0"/>
                <a:ea typeface="Open Sans" panose="020B0606030504020204" pitchFamily="34" charset="0"/>
                <a:cs typeface="Open Sans" panose="020B0606030504020204" pitchFamily="34" charset="0"/>
              </a:rPr>
              <a:t>1. </a:t>
            </a:r>
          </a:p>
          <a:p>
            <a:pPr algn="ctr"/>
            <a:r>
              <a:rPr lang="en-US" sz="8000" b="1" dirty="0">
                <a:solidFill>
                  <a:schemeClr val="bg1"/>
                </a:solidFill>
                <a:latin typeface="Libre Baskerville" panose="02000000000000000000" pitchFamily="50" charset="0"/>
                <a:ea typeface="Open Sans" panose="020B0606030504020204" pitchFamily="34" charset="0"/>
                <a:cs typeface="Open Sans" panose="020B0606030504020204" pitchFamily="34" charset="0"/>
              </a:rPr>
              <a:t>O QUE</a:t>
            </a:r>
          </a:p>
          <a:p>
            <a:pPr algn="ctr"/>
            <a:r>
              <a:rPr lang="en-US" sz="8000" b="1" dirty="0">
                <a:solidFill>
                  <a:schemeClr val="bg1"/>
                </a:solidFill>
                <a:latin typeface="Libre Baskerville" panose="02000000000000000000" pitchFamily="50" charset="0"/>
                <a:ea typeface="Open Sans" panose="020B0606030504020204" pitchFamily="34" charset="0"/>
                <a:cs typeface="Open Sans" panose="020B0606030504020204" pitchFamily="34" charset="0"/>
              </a:rPr>
              <a:t>MUDOU</a:t>
            </a:r>
          </a:p>
        </p:txBody>
      </p:sp>
      <p:grpSp>
        <p:nvGrpSpPr>
          <p:cNvPr id="8" name="Group 7">
            <a:extLst>
              <a:ext uri="{FF2B5EF4-FFF2-40B4-BE49-F238E27FC236}">
                <a16:creationId xmlns:a16="http://schemas.microsoft.com/office/drawing/2014/main" id="{BACA2AC0-0D08-43BF-AE2C-ED7C34615859}"/>
              </a:ext>
            </a:extLst>
          </p:cNvPr>
          <p:cNvGrpSpPr/>
          <p:nvPr/>
        </p:nvGrpSpPr>
        <p:grpSpPr>
          <a:xfrm>
            <a:off x="-70240" y="6654881"/>
            <a:ext cx="12307960" cy="255089"/>
            <a:chOff x="-115960" y="6654881"/>
            <a:chExt cx="12307960" cy="255089"/>
          </a:xfrm>
        </p:grpSpPr>
        <p:grpSp>
          <p:nvGrpSpPr>
            <p:cNvPr id="9" name="Group 8">
              <a:extLst>
                <a:ext uri="{FF2B5EF4-FFF2-40B4-BE49-F238E27FC236}">
                  <a16:creationId xmlns:a16="http://schemas.microsoft.com/office/drawing/2014/main" id="{B039897D-91CF-41DB-8D52-A30CFBF100E4}"/>
                </a:ext>
              </a:extLst>
            </p:cNvPr>
            <p:cNvGrpSpPr/>
            <p:nvPr/>
          </p:nvGrpSpPr>
          <p:grpSpPr>
            <a:xfrm>
              <a:off x="-115960" y="6654881"/>
              <a:ext cx="2807090" cy="255089"/>
              <a:chOff x="26280" y="6460265"/>
              <a:chExt cx="2807090" cy="255089"/>
            </a:xfrm>
          </p:grpSpPr>
          <p:sp>
            <p:nvSpPr>
              <p:cNvPr id="13" name="Прямоугольник 2">
                <a:extLst>
                  <a:ext uri="{FF2B5EF4-FFF2-40B4-BE49-F238E27FC236}">
                    <a16:creationId xmlns:a16="http://schemas.microsoft.com/office/drawing/2014/main" id="{EBEBCF1F-4040-4D72-8260-A4E28FAA06D9}"/>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74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4" name="Прямоугольник 2">
                <a:extLst>
                  <a:ext uri="{FF2B5EF4-FFF2-40B4-BE49-F238E27FC236}">
                    <a16:creationId xmlns:a16="http://schemas.microsoft.com/office/drawing/2014/main" id="{C04B78CC-27E1-4338-9C4A-EECC411AB322}"/>
                  </a:ext>
                </a:extLst>
              </p:cNvPr>
              <p:cNvSpPr/>
              <p:nvPr/>
            </p:nvSpPr>
            <p:spPr>
              <a:xfrm>
                <a:off x="283230" y="6484522"/>
                <a:ext cx="255014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1" name="TextBox 8">
              <a:extLst>
                <a:ext uri="{FF2B5EF4-FFF2-40B4-BE49-F238E27FC236}">
                  <a16:creationId xmlns:a16="http://schemas.microsoft.com/office/drawing/2014/main" id="{58CADDFB-7419-443D-B60A-9129B92CF5F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9" name="Picture 18" descr="A picture containing drawing&#10;&#10;Description automatically generated">
            <a:extLst>
              <a:ext uri="{FF2B5EF4-FFF2-40B4-BE49-F238E27FC236}">
                <a16:creationId xmlns:a16="http://schemas.microsoft.com/office/drawing/2014/main" id="{0BA618D9-4F2A-4AD8-A010-D6B12EB0955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977179355"/>
      </p:ext>
    </p:extLst>
  </p:cSld>
  <p:clrMapOvr>
    <a:masterClrMapping/>
  </p:clrMapOvr>
  <p:transition spd="med">
    <p:push/>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9BBD9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3" name="Imagem 2" descr="Uma imagem com texto, mapa&#10;&#10;Descrição gerada com confiança muito alta">
            <a:extLst>
              <a:ext uri="{FF2B5EF4-FFF2-40B4-BE49-F238E27FC236}">
                <a16:creationId xmlns:a16="http://schemas.microsoft.com/office/drawing/2014/main" id="{1F77225C-DB72-44CF-B548-00C997BABB96}"/>
              </a:ext>
            </a:extLst>
          </p:cNvPr>
          <p:cNvPicPr>
            <a:picLocks noChangeAspect="1"/>
          </p:cNvPicPr>
          <p:nvPr/>
        </p:nvPicPr>
        <p:blipFill rotWithShape="1">
          <a:blip r:embed="rId2">
            <a:extLst>
              <a:ext uri="{28A0092B-C50C-407E-A947-70E740481C1C}">
                <a14:useLocalDpi xmlns:a14="http://schemas.microsoft.com/office/drawing/2010/main" val="0"/>
              </a:ext>
            </a:extLst>
          </a:blip>
          <a:srcRect l="5430" t="9665" b="7534"/>
          <a:stretch/>
        </p:blipFill>
        <p:spPr>
          <a:xfrm>
            <a:off x="357668" y="1398579"/>
            <a:ext cx="6169048" cy="4208731"/>
          </a:xfrm>
          <a:prstGeom prst="rect">
            <a:avLst/>
          </a:prstGeom>
        </p:spPr>
      </p:pic>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7072146" y="1339967"/>
            <a:ext cx="4643307" cy="5064463"/>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OS MERCADOS VOLTARAM A RECUPERAR</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a:latin typeface="Open Sans Light" panose="020B0306030504020204" pitchFamily="34" charset="0"/>
                <a:ea typeface="Open Sans Light" panose="020B0306030504020204" pitchFamily="34" charset="0"/>
                <a:cs typeface="Open Sans Light" panose="020B0306030504020204" pitchFamily="34" charset="0"/>
              </a:rPr>
              <a:t>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governo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injectou</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triliões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dólares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economia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para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estabilizar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sistema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bancário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acções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dos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bancos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demoraram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recuperar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mas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tiveram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um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aumento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acentuado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após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Novembro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2016,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quando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Donald Trump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foi</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eleito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president 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prometeu</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acabar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com 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regulações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bancárias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que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foram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postas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prática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durante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grande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recessão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a:t>
            </a:r>
            <a:endParaRPr lang="en-US" i="1"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8" name="Retângulo 17">
            <a:extLst>
              <a:ext uri="{FF2B5EF4-FFF2-40B4-BE49-F238E27FC236}">
                <a16:creationId xmlns:a16="http://schemas.microsoft.com/office/drawing/2014/main" id="{9D5F9C37-3E59-4D79-B982-A21E86951B72}"/>
              </a:ext>
            </a:extLst>
          </p:cNvPr>
          <p:cNvSpPr/>
          <p:nvPr/>
        </p:nvSpPr>
        <p:spPr>
          <a:xfrm>
            <a:off x="264898" y="5858072"/>
            <a:ext cx="2280048" cy="276999"/>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Fonte</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WSJ Market Data Group</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9" name="Retângulo 18">
            <a:extLst>
              <a:ext uri="{FF2B5EF4-FFF2-40B4-BE49-F238E27FC236}">
                <a16:creationId xmlns:a16="http://schemas.microsoft.com/office/drawing/2014/main" id="{BC11837D-0B3C-455B-B5BF-0C06AFC733CD}"/>
              </a:ext>
            </a:extLst>
          </p:cNvPr>
          <p:cNvSpPr/>
          <p:nvPr/>
        </p:nvSpPr>
        <p:spPr>
          <a:xfrm>
            <a:off x="322943" y="892174"/>
            <a:ext cx="4365298" cy="338554"/>
          </a:xfrm>
          <a:prstGeom prst="rect">
            <a:avLst/>
          </a:prstGeom>
        </p:spPr>
        <p:txBody>
          <a:bodyPr wrap="none">
            <a:spAutoFit/>
          </a:bodyPr>
          <a:lstStyle/>
          <a:p>
            <a:r>
              <a:rPr lang="en-US" sz="1600" dirty="0">
                <a:latin typeface="Open Sans Light" panose="020B0306030504020204" pitchFamily="34" charset="0"/>
                <a:ea typeface="Open Sans Light" panose="020B0306030504020204" pitchFamily="34" charset="0"/>
                <a:cs typeface="Open Sans Light" panose="020B0306030504020204" pitchFamily="34" charset="0"/>
              </a:rPr>
              <a:t>»</a:t>
            </a:r>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 PERFORMANCE DESDE JANEIRO DE 2008</a:t>
            </a:r>
            <a:endParaRPr lang="pt-PT" sz="16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14" name="Group 13">
            <a:extLst>
              <a:ext uri="{FF2B5EF4-FFF2-40B4-BE49-F238E27FC236}">
                <a16:creationId xmlns:a16="http://schemas.microsoft.com/office/drawing/2014/main" id="{2ED13D65-93C5-403F-A015-6D5D74AFF983}"/>
              </a:ext>
            </a:extLst>
          </p:cNvPr>
          <p:cNvGrpSpPr/>
          <p:nvPr/>
        </p:nvGrpSpPr>
        <p:grpSpPr>
          <a:xfrm>
            <a:off x="-70240" y="6654881"/>
            <a:ext cx="12307960" cy="255089"/>
            <a:chOff x="-115960" y="6654881"/>
            <a:chExt cx="12307960" cy="255089"/>
          </a:xfrm>
        </p:grpSpPr>
        <p:grpSp>
          <p:nvGrpSpPr>
            <p:cNvPr id="15" name="Group 14">
              <a:extLst>
                <a:ext uri="{FF2B5EF4-FFF2-40B4-BE49-F238E27FC236}">
                  <a16:creationId xmlns:a16="http://schemas.microsoft.com/office/drawing/2014/main" id="{DD2D633D-588A-457B-BE39-B3587AA57A87}"/>
                </a:ext>
              </a:extLst>
            </p:cNvPr>
            <p:cNvGrpSpPr/>
            <p:nvPr/>
          </p:nvGrpSpPr>
          <p:grpSpPr>
            <a:xfrm>
              <a:off x="-115960" y="6654881"/>
              <a:ext cx="2870590" cy="255089"/>
              <a:chOff x="26280" y="6460265"/>
              <a:chExt cx="2870590" cy="255089"/>
            </a:xfrm>
          </p:grpSpPr>
          <p:sp>
            <p:nvSpPr>
              <p:cNvPr id="17" name="Прямоугольник 2">
                <a:extLst>
                  <a:ext uri="{FF2B5EF4-FFF2-40B4-BE49-F238E27FC236}">
                    <a16:creationId xmlns:a16="http://schemas.microsoft.com/office/drawing/2014/main" id="{036221A1-A4A0-4623-9F7D-E2089101710A}"/>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75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029D70DA-3C8F-4023-9EF6-C2356F8ADAF4}"/>
                  </a:ext>
                </a:extLst>
              </p:cNvPr>
              <p:cNvSpPr/>
              <p:nvPr/>
            </p:nvSpPr>
            <p:spPr>
              <a:xfrm>
                <a:off x="283230" y="6484522"/>
                <a:ext cx="261364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6" name="TextBox 8">
              <a:extLst>
                <a:ext uri="{FF2B5EF4-FFF2-40B4-BE49-F238E27FC236}">
                  <a16:creationId xmlns:a16="http://schemas.microsoft.com/office/drawing/2014/main" id="{E25F56F2-8BA6-4185-8DA9-4A0825EF143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5" name="Picture 24" descr="A picture containing drawing&#10;&#10;Description automatically generated">
            <a:extLst>
              <a:ext uri="{FF2B5EF4-FFF2-40B4-BE49-F238E27FC236}">
                <a16:creationId xmlns:a16="http://schemas.microsoft.com/office/drawing/2014/main" id="{396E253D-4B2F-4135-B555-78471680867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842814348"/>
      </p:ext>
    </p:extLst>
  </p:cSld>
  <p:clrMapOvr>
    <a:masterClrMapping/>
  </p:clrMapOvr>
  <p:transition spd="med">
    <p:push/>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9BBD9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7072147" y="1893965"/>
            <a:ext cx="4433080" cy="4122667"/>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OS SALÁRIOS EM WALL STREET VOLTARAM A SUBIR</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Prémios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salários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médios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Wall Street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voltaram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atingir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niveis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atingidos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antes da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crise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Mas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salários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extravagantes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no topo: CEO’s dos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maiores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bancos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ganham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menos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do que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ganhavam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2007-2008.</a:t>
            </a:r>
            <a:endParaRPr lang="en-US" sz="1600" i="1"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8" name="Retângulo 17">
            <a:extLst>
              <a:ext uri="{FF2B5EF4-FFF2-40B4-BE49-F238E27FC236}">
                <a16:creationId xmlns:a16="http://schemas.microsoft.com/office/drawing/2014/main" id="{9D5F9C37-3E59-4D79-B982-A21E86951B72}"/>
              </a:ext>
            </a:extLst>
          </p:cNvPr>
          <p:cNvSpPr/>
          <p:nvPr/>
        </p:nvSpPr>
        <p:spPr>
          <a:xfrm>
            <a:off x="264898" y="5858072"/>
            <a:ext cx="3498650" cy="276999"/>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Fonte</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New York State Office Of The Comptroller</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9" name="Retângulo 18">
            <a:extLst>
              <a:ext uri="{FF2B5EF4-FFF2-40B4-BE49-F238E27FC236}">
                <a16:creationId xmlns:a16="http://schemas.microsoft.com/office/drawing/2014/main" id="{BC11837D-0B3C-455B-B5BF-0C06AFC733CD}"/>
              </a:ext>
            </a:extLst>
          </p:cNvPr>
          <p:cNvSpPr/>
          <p:nvPr/>
        </p:nvSpPr>
        <p:spPr>
          <a:xfrm>
            <a:off x="322943" y="892174"/>
            <a:ext cx="6171690" cy="584775"/>
          </a:xfrm>
          <a:prstGeom prst="rect">
            <a:avLst/>
          </a:prstGeom>
        </p:spPr>
        <p:txBody>
          <a:bodyPr wrap="none">
            <a:spAutoFit/>
          </a:bodyPr>
          <a:lstStyle/>
          <a:p>
            <a:r>
              <a:rPr lang="en-US" sz="1600" dirty="0">
                <a:latin typeface="Open Sans Light" panose="020B0306030504020204" pitchFamily="34" charset="0"/>
                <a:ea typeface="Open Sans Light" panose="020B0306030504020204" pitchFamily="34" charset="0"/>
                <a:cs typeface="Open Sans Light" panose="020B0306030504020204" pitchFamily="34" charset="0"/>
              </a:rPr>
              <a:t>»</a:t>
            </a:r>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 SALÁRIOS MÉDIOS NA INDÚSTRIA DE SECURITIZAÇÃO EM</a:t>
            </a:r>
          </a:p>
          <a:p>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NOVA YORK </a:t>
            </a:r>
            <a:r>
              <a:rPr lang="en-US" sz="1600" dirty="0">
                <a:latin typeface="Open Sans Light" panose="020B0306030504020204" pitchFamily="34" charset="0"/>
                <a:ea typeface="Open Sans Light" panose="020B0306030504020204" pitchFamily="34" charset="0"/>
                <a:cs typeface="Open Sans Light" panose="020B0306030504020204" pitchFamily="34" charset="0"/>
              </a:rPr>
              <a:t>(AJUSTADOS À INFLAÇÃO)</a:t>
            </a:r>
            <a:endParaRPr lang="pt-PT" sz="16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4" name="Imagem 13" descr="Uma imagem com texto&#10;&#10;Descrição gerada com confiança muito alta">
            <a:extLst>
              <a:ext uri="{FF2B5EF4-FFF2-40B4-BE49-F238E27FC236}">
                <a16:creationId xmlns:a16="http://schemas.microsoft.com/office/drawing/2014/main" id="{5BB8DCA6-F665-44AF-AD02-2C003F138BF1}"/>
              </a:ext>
            </a:extLst>
          </p:cNvPr>
          <p:cNvPicPr>
            <a:picLocks noChangeAspect="1"/>
          </p:cNvPicPr>
          <p:nvPr/>
        </p:nvPicPr>
        <p:blipFill rotWithShape="1">
          <a:blip r:embed="rId2">
            <a:extLst>
              <a:ext uri="{28A0092B-C50C-407E-A947-70E740481C1C}">
                <a14:useLocalDpi xmlns:a14="http://schemas.microsoft.com/office/drawing/2010/main" val="0"/>
              </a:ext>
            </a:extLst>
          </a:blip>
          <a:srcRect t="8943" b="6438"/>
          <a:stretch/>
        </p:blipFill>
        <p:spPr>
          <a:xfrm>
            <a:off x="322943" y="1702851"/>
            <a:ext cx="6016471" cy="3975619"/>
          </a:xfrm>
          <a:prstGeom prst="rect">
            <a:avLst/>
          </a:prstGeom>
        </p:spPr>
      </p:pic>
      <p:grpSp>
        <p:nvGrpSpPr>
          <p:cNvPr id="15" name="Group 14">
            <a:extLst>
              <a:ext uri="{FF2B5EF4-FFF2-40B4-BE49-F238E27FC236}">
                <a16:creationId xmlns:a16="http://schemas.microsoft.com/office/drawing/2014/main" id="{D35ED73C-9E9B-45BB-B5F5-6635F9860725}"/>
              </a:ext>
            </a:extLst>
          </p:cNvPr>
          <p:cNvGrpSpPr/>
          <p:nvPr/>
        </p:nvGrpSpPr>
        <p:grpSpPr>
          <a:xfrm>
            <a:off x="-70240" y="6654881"/>
            <a:ext cx="12307960" cy="255089"/>
            <a:chOff x="-115960" y="6654881"/>
            <a:chExt cx="12307960" cy="255089"/>
          </a:xfrm>
        </p:grpSpPr>
        <p:grpSp>
          <p:nvGrpSpPr>
            <p:cNvPr id="16" name="Group 15">
              <a:extLst>
                <a:ext uri="{FF2B5EF4-FFF2-40B4-BE49-F238E27FC236}">
                  <a16:creationId xmlns:a16="http://schemas.microsoft.com/office/drawing/2014/main" id="{9920428A-F6F6-4087-ABA4-1F609634F01F}"/>
                </a:ext>
              </a:extLst>
            </p:cNvPr>
            <p:cNvGrpSpPr/>
            <p:nvPr/>
          </p:nvGrpSpPr>
          <p:grpSpPr>
            <a:xfrm>
              <a:off x="-115960" y="6654881"/>
              <a:ext cx="2978540" cy="255089"/>
              <a:chOff x="26280" y="6460265"/>
              <a:chExt cx="2978540" cy="255089"/>
            </a:xfrm>
          </p:grpSpPr>
          <p:sp>
            <p:nvSpPr>
              <p:cNvPr id="20" name="Прямоугольник 2">
                <a:extLst>
                  <a:ext uri="{FF2B5EF4-FFF2-40B4-BE49-F238E27FC236}">
                    <a16:creationId xmlns:a16="http://schemas.microsoft.com/office/drawing/2014/main" id="{0176D787-319E-42E0-B5BE-3132522FB100}"/>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76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1" name="Прямоугольник 2">
                <a:extLst>
                  <a:ext uri="{FF2B5EF4-FFF2-40B4-BE49-F238E27FC236}">
                    <a16:creationId xmlns:a16="http://schemas.microsoft.com/office/drawing/2014/main" id="{733E1D9E-C30A-4CD7-956B-9CAFF3AD7174}"/>
                  </a:ext>
                </a:extLst>
              </p:cNvPr>
              <p:cNvSpPr/>
              <p:nvPr/>
            </p:nvSpPr>
            <p:spPr>
              <a:xfrm>
                <a:off x="283230" y="6484522"/>
                <a:ext cx="27215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7" name="TextBox 8">
              <a:extLst>
                <a:ext uri="{FF2B5EF4-FFF2-40B4-BE49-F238E27FC236}">
                  <a16:creationId xmlns:a16="http://schemas.microsoft.com/office/drawing/2014/main" id="{3A903F14-E55C-4761-8144-53B3FD9F394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6" name="Picture 25" descr="A picture containing drawing&#10;&#10;Description automatically generated">
            <a:extLst>
              <a:ext uri="{FF2B5EF4-FFF2-40B4-BE49-F238E27FC236}">
                <a16:creationId xmlns:a16="http://schemas.microsoft.com/office/drawing/2014/main" id="{F739ADC5-9002-4B09-82D5-7D47B05E202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201855193"/>
      </p:ext>
    </p:extLst>
  </p:cSld>
  <p:clrMapOvr>
    <a:masterClrMapping/>
  </p:clrMapOvr>
  <p:transition spd="med">
    <p:push/>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9BBD9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7062864" y="1561565"/>
            <a:ext cx="4433080" cy="3734869"/>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A RECUPERAÇÃO NÃO TEM SIDO EQUILIBRADA</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a:latin typeface="Open Sans Light" panose="020B0306030504020204" pitchFamily="34" charset="0"/>
                <a:ea typeface="Open Sans Light" panose="020B0306030504020204" pitchFamily="34" charset="0"/>
                <a:cs typeface="Open Sans Light" panose="020B0306030504020204" pitchFamily="34" charset="0"/>
              </a:rPr>
              <a:t>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emprego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subiu</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mas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cerca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um quinto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deste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centra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-se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ocupações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onde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rendimento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mediano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está</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abaixo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linha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pobreza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federal. E 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rendimento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mediano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está</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apenas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ligeiramente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acima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seu</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nivel</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2008,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ajustando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à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inflação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endParaRPr lang="en-US" sz="2400" i="1"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8" name="Retângulo 17">
            <a:extLst>
              <a:ext uri="{FF2B5EF4-FFF2-40B4-BE49-F238E27FC236}">
                <a16:creationId xmlns:a16="http://schemas.microsoft.com/office/drawing/2014/main" id="{9D5F9C37-3E59-4D79-B982-A21E86951B72}"/>
              </a:ext>
            </a:extLst>
          </p:cNvPr>
          <p:cNvSpPr/>
          <p:nvPr/>
        </p:nvSpPr>
        <p:spPr>
          <a:xfrm>
            <a:off x="264898" y="5858072"/>
            <a:ext cx="6012480" cy="461665"/>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Source</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Census Bureau (median income); Prosperity Now Scorecard (low-wage jobs); </a:t>
            </a:r>
          </a:p>
          <a:p>
            <a:r>
              <a:rPr lang="en-US" sz="1200" dirty="0">
                <a:latin typeface="Open Sans Light" panose="020B0306030504020204" pitchFamily="34" charset="0"/>
                <a:ea typeface="Open Sans Light" panose="020B0306030504020204" pitchFamily="34" charset="0"/>
                <a:cs typeface="Open Sans Light" panose="020B0306030504020204" pitchFamily="34" charset="0"/>
              </a:rPr>
              <a:t>Bureau of Labor Statistics (unemployment)</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5" name="Imagem 14">
            <a:extLst>
              <a:ext uri="{FF2B5EF4-FFF2-40B4-BE49-F238E27FC236}">
                <a16:creationId xmlns:a16="http://schemas.microsoft.com/office/drawing/2014/main" id="{C6244FE7-FED1-4806-BAC5-DAA7CDCB5FB4}"/>
              </a:ext>
            </a:extLst>
          </p:cNvPr>
          <p:cNvPicPr>
            <a:picLocks noChangeAspect="1"/>
          </p:cNvPicPr>
          <p:nvPr/>
        </p:nvPicPr>
        <p:blipFill rotWithShape="1">
          <a:blip r:embed="rId2"/>
          <a:srcRect r="18989" b="12050"/>
          <a:stretch/>
        </p:blipFill>
        <p:spPr>
          <a:xfrm>
            <a:off x="747590" y="1307002"/>
            <a:ext cx="5139361" cy="4044832"/>
          </a:xfrm>
          <a:prstGeom prst="rect">
            <a:avLst/>
          </a:prstGeom>
        </p:spPr>
      </p:pic>
      <p:sp>
        <p:nvSpPr>
          <p:cNvPr id="2" name="TextBox 1">
            <a:extLst>
              <a:ext uri="{FF2B5EF4-FFF2-40B4-BE49-F238E27FC236}">
                <a16:creationId xmlns:a16="http://schemas.microsoft.com/office/drawing/2014/main" id="{792B5719-763B-4FEF-BB09-F49B2D1E8603}"/>
              </a:ext>
            </a:extLst>
          </p:cNvPr>
          <p:cNvSpPr txBox="1"/>
          <p:nvPr/>
        </p:nvSpPr>
        <p:spPr>
          <a:xfrm>
            <a:off x="622734" y="5351834"/>
            <a:ext cx="5416198" cy="461665"/>
          </a:xfrm>
          <a:prstGeom prst="rect">
            <a:avLst/>
          </a:prstGeom>
          <a:noFill/>
        </p:spPr>
        <p:txBody>
          <a:bodyPr wrap="square" rtlCol="0">
            <a:spAutoFit/>
          </a:bodyPr>
          <a:lstStyle/>
          <a:p>
            <a:r>
              <a:rPr lang="en-US" sz="800" i="1" dirty="0">
                <a:solidFill>
                  <a:srgbClr val="364236"/>
                </a:solidFill>
                <a:latin typeface="Open Sans" panose="020B0606030504020204" pitchFamily="34" charset="0"/>
                <a:ea typeface="Open Sans" panose="020B0606030504020204" pitchFamily="34" charset="0"/>
                <a:cs typeface="Open Sans" panose="020B0606030504020204" pitchFamily="34" charset="0"/>
              </a:rPr>
              <a:t>Low-wage jobs are defined as jobs in occupations with median annual pay below the 100% poverty threshold for a family of four, which was $24,300 as of 2016. Cost of crisis estimate is measured in 2012 dollars.</a:t>
            </a:r>
          </a:p>
          <a:p>
            <a:endParaRPr lang="pt-PT" sz="800" dirty="0">
              <a:solidFill>
                <a:srgbClr val="364236"/>
              </a:solidFill>
            </a:endParaRPr>
          </a:p>
        </p:txBody>
      </p:sp>
      <p:sp>
        <p:nvSpPr>
          <p:cNvPr id="3" name="TextBox 2">
            <a:extLst>
              <a:ext uri="{FF2B5EF4-FFF2-40B4-BE49-F238E27FC236}">
                <a16:creationId xmlns:a16="http://schemas.microsoft.com/office/drawing/2014/main" id="{1D075B6C-A9F4-4811-A67C-0066F4E016AE}"/>
              </a:ext>
            </a:extLst>
          </p:cNvPr>
          <p:cNvSpPr txBox="1"/>
          <p:nvPr/>
        </p:nvSpPr>
        <p:spPr>
          <a:xfrm>
            <a:off x="747603" y="1003219"/>
            <a:ext cx="5826121" cy="1384995"/>
          </a:xfrm>
          <a:prstGeom prst="rect">
            <a:avLst/>
          </a:prstGeom>
          <a:solidFill>
            <a:srgbClr val="9BBD9B"/>
          </a:solidFill>
        </p:spPr>
        <p:txBody>
          <a:bodyPr wrap="square" rtlCol="0">
            <a:spAutoFit/>
          </a:bodyPr>
          <a:lstStyle/>
          <a:p>
            <a:r>
              <a:rPr lang="pt-PT" sz="2800" dirty="0">
                <a:latin typeface="Open Sans Extrabold" panose="020B0906030804020204" pitchFamily="34" charset="0"/>
                <a:ea typeface="Open Sans Extrabold" panose="020B0906030804020204" pitchFamily="34" charset="0"/>
                <a:cs typeface="Open Sans Extrabold" panose="020B0906030804020204" pitchFamily="34" charset="0"/>
              </a:rPr>
              <a:t>O RENDIMENTO MEDIANO DAS FAMÍLIAS AUMENTOU APENAS </a:t>
            </a:r>
            <a:r>
              <a:rPr lang="pt-PT" sz="28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5.3% </a:t>
            </a:r>
            <a:r>
              <a:rPr lang="pt-PT" sz="2800" dirty="0">
                <a:latin typeface="Open Sans Extrabold" panose="020B0906030804020204" pitchFamily="34" charset="0"/>
                <a:ea typeface="Open Sans Extrabold" panose="020B0906030804020204" pitchFamily="34" charset="0"/>
                <a:cs typeface="Open Sans Extrabold" panose="020B0906030804020204" pitchFamily="34" charset="0"/>
              </a:rPr>
              <a:t>DESDE 2008.</a:t>
            </a:r>
          </a:p>
        </p:txBody>
      </p:sp>
      <p:grpSp>
        <p:nvGrpSpPr>
          <p:cNvPr id="14" name="Group 13">
            <a:extLst>
              <a:ext uri="{FF2B5EF4-FFF2-40B4-BE49-F238E27FC236}">
                <a16:creationId xmlns:a16="http://schemas.microsoft.com/office/drawing/2014/main" id="{CC88AF9D-B3AD-41D9-B9A5-BAE8CE3A0451}"/>
              </a:ext>
            </a:extLst>
          </p:cNvPr>
          <p:cNvGrpSpPr/>
          <p:nvPr/>
        </p:nvGrpSpPr>
        <p:grpSpPr>
          <a:xfrm>
            <a:off x="-70240" y="6654881"/>
            <a:ext cx="12307960" cy="255089"/>
            <a:chOff x="-115960" y="6654881"/>
            <a:chExt cx="12307960" cy="255089"/>
          </a:xfrm>
        </p:grpSpPr>
        <p:grpSp>
          <p:nvGrpSpPr>
            <p:cNvPr id="16" name="Group 15">
              <a:extLst>
                <a:ext uri="{FF2B5EF4-FFF2-40B4-BE49-F238E27FC236}">
                  <a16:creationId xmlns:a16="http://schemas.microsoft.com/office/drawing/2014/main" id="{352787DE-C963-4A39-B1AD-C9776C3508F8}"/>
                </a:ext>
              </a:extLst>
            </p:cNvPr>
            <p:cNvGrpSpPr/>
            <p:nvPr/>
          </p:nvGrpSpPr>
          <p:grpSpPr>
            <a:xfrm>
              <a:off x="-115960" y="6654881"/>
              <a:ext cx="2889640" cy="255089"/>
              <a:chOff x="26280" y="6460265"/>
              <a:chExt cx="2889640" cy="255089"/>
            </a:xfrm>
          </p:grpSpPr>
          <p:sp>
            <p:nvSpPr>
              <p:cNvPr id="19" name="Прямоугольник 2">
                <a:extLst>
                  <a:ext uri="{FF2B5EF4-FFF2-40B4-BE49-F238E27FC236}">
                    <a16:creationId xmlns:a16="http://schemas.microsoft.com/office/drawing/2014/main" id="{76A3CD77-16A8-4254-9340-4F2D35965A59}"/>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77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579743ED-54B6-45C1-BB95-E4BF595B8DC8}"/>
                  </a:ext>
                </a:extLst>
              </p:cNvPr>
              <p:cNvSpPr/>
              <p:nvPr/>
            </p:nvSpPr>
            <p:spPr>
              <a:xfrm>
                <a:off x="283230" y="6484522"/>
                <a:ext cx="26326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7" name="TextBox 8">
              <a:extLst>
                <a:ext uri="{FF2B5EF4-FFF2-40B4-BE49-F238E27FC236}">
                  <a16:creationId xmlns:a16="http://schemas.microsoft.com/office/drawing/2014/main" id="{9CEF7F94-2E58-4A19-A59A-4141448142F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5" name="Picture 24" descr="A picture containing drawing&#10;&#10;Description automatically generated">
            <a:extLst>
              <a:ext uri="{FF2B5EF4-FFF2-40B4-BE49-F238E27FC236}">
                <a16:creationId xmlns:a16="http://schemas.microsoft.com/office/drawing/2014/main" id="{4F3F2A46-974B-4CEA-B8EE-240F5F06485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885877874"/>
      </p:ext>
    </p:extLst>
  </p:cSld>
  <p:clrMapOvr>
    <a:masterClrMapping/>
  </p:clrMapOvr>
  <p:transition spd="med">
    <p:push/>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9BBD9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7072147" y="1506166"/>
            <a:ext cx="4433080" cy="4067267"/>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A DESIGUALDADE AUMENTOU</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a:latin typeface="Open Sans Light" panose="020B0306030504020204" pitchFamily="34" charset="0"/>
                <a:ea typeface="Open Sans Light" panose="020B0306030504020204" pitchFamily="34" charset="0"/>
                <a:cs typeface="Open Sans Light" panose="020B0306030504020204" pitchFamily="34" charset="0"/>
              </a:rPr>
              <a:t>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pessoas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com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menores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rendimentos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foram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mais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antingidas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pelo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desemprego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durante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crise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resposta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governo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à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crise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ajudou</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inflacionar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o valor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activos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como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acções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imobiliário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que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tipicamente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propriedade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dos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mais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ricos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a:t>
            </a:r>
            <a:endParaRPr lang="en-US" sz="2400" i="1"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8" name="Retângulo 17">
            <a:extLst>
              <a:ext uri="{FF2B5EF4-FFF2-40B4-BE49-F238E27FC236}">
                <a16:creationId xmlns:a16="http://schemas.microsoft.com/office/drawing/2014/main" id="{9D5F9C37-3E59-4D79-B982-A21E86951B72}"/>
              </a:ext>
            </a:extLst>
          </p:cNvPr>
          <p:cNvSpPr/>
          <p:nvPr/>
        </p:nvSpPr>
        <p:spPr>
          <a:xfrm>
            <a:off x="264898" y="5858072"/>
            <a:ext cx="3838167" cy="276999"/>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Fonte</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Federal Reserve Survey of Consumer Finances</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9" name="Retângulo 18">
            <a:extLst>
              <a:ext uri="{FF2B5EF4-FFF2-40B4-BE49-F238E27FC236}">
                <a16:creationId xmlns:a16="http://schemas.microsoft.com/office/drawing/2014/main" id="{BC11837D-0B3C-455B-B5BF-0C06AFC733CD}"/>
              </a:ext>
            </a:extLst>
          </p:cNvPr>
          <p:cNvSpPr/>
          <p:nvPr/>
        </p:nvSpPr>
        <p:spPr>
          <a:xfrm>
            <a:off x="322943" y="892174"/>
            <a:ext cx="3093219" cy="338554"/>
          </a:xfrm>
          <a:prstGeom prst="rect">
            <a:avLst/>
          </a:prstGeom>
        </p:spPr>
        <p:txBody>
          <a:bodyPr wrap="none">
            <a:spAutoFit/>
          </a:bodyPr>
          <a:lstStyle/>
          <a:p>
            <a:r>
              <a:rPr lang="en-US" sz="1600" dirty="0">
                <a:latin typeface="Open Sans Light" panose="020B0306030504020204" pitchFamily="34" charset="0"/>
                <a:ea typeface="Open Sans Light" panose="020B0306030504020204" pitchFamily="34" charset="0"/>
                <a:cs typeface="Open Sans Light" panose="020B0306030504020204" pitchFamily="34" charset="0"/>
              </a:rPr>
              <a:t>»</a:t>
            </a:r>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 DISTRIBUIÇÃO DE RIQUEZA</a:t>
            </a:r>
            <a:endParaRPr lang="pt-PT" sz="16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14" name="Imagem 13">
            <a:extLst>
              <a:ext uri="{FF2B5EF4-FFF2-40B4-BE49-F238E27FC236}">
                <a16:creationId xmlns:a16="http://schemas.microsoft.com/office/drawing/2014/main" id="{C2728461-2F8E-4292-AF85-66E6B30745D5}"/>
              </a:ext>
            </a:extLst>
          </p:cNvPr>
          <p:cNvPicPr>
            <a:picLocks noChangeAspect="1"/>
          </p:cNvPicPr>
          <p:nvPr/>
        </p:nvPicPr>
        <p:blipFill rotWithShape="1">
          <a:blip r:embed="rId2"/>
          <a:srcRect t="6039" b="4879"/>
          <a:stretch/>
        </p:blipFill>
        <p:spPr>
          <a:xfrm>
            <a:off x="710325" y="1304345"/>
            <a:ext cx="4810800" cy="4412358"/>
          </a:xfrm>
          <a:prstGeom prst="rect">
            <a:avLst/>
          </a:prstGeom>
        </p:spPr>
      </p:pic>
      <p:grpSp>
        <p:nvGrpSpPr>
          <p:cNvPr id="15" name="Group 14">
            <a:extLst>
              <a:ext uri="{FF2B5EF4-FFF2-40B4-BE49-F238E27FC236}">
                <a16:creationId xmlns:a16="http://schemas.microsoft.com/office/drawing/2014/main" id="{6756E8C4-E413-4825-A1D3-C75E3491C73D}"/>
              </a:ext>
            </a:extLst>
          </p:cNvPr>
          <p:cNvGrpSpPr/>
          <p:nvPr/>
        </p:nvGrpSpPr>
        <p:grpSpPr>
          <a:xfrm>
            <a:off x="-70240" y="6654881"/>
            <a:ext cx="12307960" cy="255089"/>
            <a:chOff x="-115960" y="6654881"/>
            <a:chExt cx="12307960" cy="255089"/>
          </a:xfrm>
        </p:grpSpPr>
        <p:grpSp>
          <p:nvGrpSpPr>
            <p:cNvPr id="16" name="Group 15">
              <a:extLst>
                <a:ext uri="{FF2B5EF4-FFF2-40B4-BE49-F238E27FC236}">
                  <a16:creationId xmlns:a16="http://schemas.microsoft.com/office/drawing/2014/main" id="{F5EF1A5E-62E9-4A70-961E-FC93060D25EB}"/>
                </a:ext>
              </a:extLst>
            </p:cNvPr>
            <p:cNvGrpSpPr/>
            <p:nvPr/>
          </p:nvGrpSpPr>
          <p:grpSpPr>
            <a:xfrm>
              <a:off x="-115960" y="6654881"/>
              <a:ext cx="2965840" cy="255089"/>
              <a:chOff x="26280" y="6460265"/>
              <a:chExt cx="2965840" cy="255089"/>
            </a:xfrm>
          </p:grpSpPr>
          <p:sp>
            <p:nvSpPr>
              <p:cNvPr id="20" name="Прямоугольник 2">
                <a:extLst>
                  <a:ext uri="{FF2B5EF4-FFF2-40B4-BE49-F238E27FC236}">
                    <a16:creationId xmlns:a16="http://schemas.microsoft.com/office/drawing/2014/main" id="{894457A0-DDD4-4F9D-8529-387B6B1F7E2B}"/>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78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1" name="Прямоугольник 2">
                <a:extLst>
                  <a:ext uri="{FF2B5EF4-FFF2-40B4-BE49-F238E27FC236}">
                    <a16:creationId xmlns:a16="http://schemas.microsoft.com/office/drawing/2014/main" id="{FBB546F4-8691-425A-9548-139CE66C8379}"/>
                  </a:ext>
                </a:extLst>
              </p:cNvPr>
              <p:cNvSpPr/>
              <p:nvPr/>
            </p:nvSpPr>
            <p:spPr>
              <a:xfrm>
                <a:off x="283230" y="6484522"/>
                <a:ext cx="27088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7" name="TextBox 8">
              <a:extLst>
                <a:ext uri="{FF2B5EF4-FFF2-40B4-BE49-F238E27FC236}">
                  <a16:creationId xmlns:a16="http://schemas.microsoft.com/office/drawing/2014/main" id="{54E19FFB-2A5F-4622-B998-E9074CE362AC}"/>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6" name="Picture 25" descr="A picture containing drawing&#10;&#10;Description automatically generated">
            <a:extLst>
              <a:ext uri="{FF2B5EF4-FFF2-40B4-BE49-F238E27FC236}">
                <a16:creationId xmlns:a16="http://schemas.microsoft.com/office/drawing/2014/main" id="{C356F0A2-F0F9-4BDD-8463-0D7BDE341FD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4225311168"/>
      </p:ext>
    </p:extLst>
  </p:cSld>
  <p:clrMapOvr>
    <a:masterClrMapping/>
  </p:clrMapOvr>
  <p:transition spd="med">
    <p:push/>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9BBD9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6911384" y="1035268"/>
            <a:ext cx="5170764" cy="4732065"/>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OS BAILOUTS TROUXERAM RENDIMENTOS INDESEJADOS</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a:latin typeface="Open Sans Light" panose="020B0306030504020204" pitchFamily="34" charset="0"/>
                <a:ea typeface="Open Sans Light" panose="020B0306030504020204" pitchFamily="34" charset="0"/>
                <a:cs typeface="Open Sans Light" panose="020B0306030504020204" pitchFamily="34" charset="0"/>
              </a:rPr>
              <a:t>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crise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financeira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custou</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à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economia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americana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entre 6 e 14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trilliões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dólares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termos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queda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do PIB 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apenas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acabou</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depois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governo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prometer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ajudas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cerca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12.6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triliões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dólares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obstante,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muitas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pessoas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ficaram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descontentes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com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aspectos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políticas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escolhidas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desde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montante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ajudas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até</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beneficiarios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mesmas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a:t>
            </a:r>
            <a:endParaRPr lang="en-US" sz="2400" i="1"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5" name="Imagem 14">
            <a:extLst>
              <a:ext uri="{FF2B5EF4-FFF2-40B4-BE49-F238E27FC236}">
                <a16:creationId xmlns:a16="http://schemas.microsoft.com/office/drawing/2014/main" id="{0F469022-3A41-4ACE-829E-B2ED3B48B45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83838" y="2933975"/>
            <a:ext cx="4178944" cy="3223757"/>
          </a:xfrm>
          <a:prstGeom prst="rect">
            <a:avLst/>
          </a:prstGeom>
          <a:effectLst>
            <a:outerShdw blurRad="342900" dist="711200" dir="2280000" sx="78000" sy="78000" algn="ctr" rotWithShape="0">
              <a:srgbClr val="000000">
                <a:alpha val="21000"/>
              </a:srgbClr>
            </a:outerShdw>
          </a:effectLst>
        </p:spPr>
      </p:pic>
      <p:pic>
        <p:nvPicPr>
          <p:cNvPr id="16" name="Imagem 15" descr="Uma imagem com verde&#10;&#10;Descrição gerada com confiança alta">
            <a:extLst>
              <a:ext uri="{FF2B5EF4-FFF2-40B4-BE49-F238E27FC236}">
                <a16:creationId xmlns:a16="http://schemas.microsoft.com/office/drawing/2014/main" id="{133763DF-0BE8-470E-8526-63FB87C91B26}"/>
              </a:ext>
            </a:extLst>
          </p:cNvPr>
          <p:cNvPicPr>
            <a:picLocks noChangeAspect="1"/>
          </p:cNvPicPr>
          <p:nvPr/>
        </p:nvPicPr>
        <p:blipFill rotWithShape="1">
          <a:blip r:embed="rId3">
            <a:extLst>
              <a:ext uri="{28A0092B-C50C-407E-A947-70E740481C1C}">
                <a14:useLocalDpi xmlns:a14="http://schemas.microsoft.com/office/drawing/2010/main" val="0"/>
              </a:ext>
            </a:extLst>
          </a:blip>
          <a:srcRect t="15358"/>
          <a:stretch/>
        </p:blipFill>
        <p:spPr>
          <a:xfrm>
            <a:off x="1503329" y="953637"/>
            <a:ext cx="4556313" cy="2973420"/>
          </a:xfrm>
          <a:prstGeom prst="rect">
            <a:avLst/>
          </a:prstGeom>
          <a:effectLst>
            <a:outerShdw blurRad="368300" dist="711200" dir="2280000" sx="83000" sy="83000" algn="ctr" rotWithShape="0">
              <a:srgbClr val="000000">
                <a:alpha val="21000"/>
              </a:srgbClr>
            </a:outerShdw>
          </a:effectLst>
        </p:spPr>
      </p:pic>
      <p:grpSp>
        <p:nvGrpSpPr>
          <p:cNvPr id="10" name="Group 9">
            <a:extLst>
              <a:ext uri="{FF2B5EF4-FFF2-40B4-BE49-F238E27FC236}">
                <a16:creationId xmlns:a16="http://schemas.microsoft.com/office/drawing/2014/main" id="{862D22C6-4FBE-4CBD-94F1-401BB9DCC502}"/>
              </a:ext>
            </a:extLst>
          </p:cNvPr>
          <p:cNvGrpSpPr/>
          <p:nvPr/>
        </p:nvGrpSpPr>
        <p:grpSpPr>
          <a:xfrm>
            <a:off x="-70240" y="6654881"/>
            <a:ext cx="12307960" cy="255089"/>
            <a:chOff x="-115960" y="6654881"/>
            <a:chExt cx="12307960" cy="255089"/>
          </a:xfrm>
        </p:grpSpPr>
        <p:grpSp>
          <p:nvGrpSpPr>
            <p:cNvPr id="14" name="Group 13">
              <a:extLst>
                <a:ext uri="{FF2B5EF4-FFF2-40B4-BE49-F238E27FC236}">
                  <a16:creationId xmlns:a16="http://schemas.microsoft.com/office/drawing/2014/main" id="{A6433E6A-FAE9-4D68-9EE7-B479348684F6}"/>
                </a:ext>
              </a:extLst>
            </p:cNvPr>
            <p:cNvGrpSpPr/>
            <p:nvPr/>
          </p:nvGrpSpPr>
          <p:grpSpPr>
            <a:xfrm>
              <a:off x="-115960" y="6654881"/>
              <a:ext cx="2807090" cy="255089"/>
              <a:chOff x="26280" y="6460265"/>
              <a:chExt cx="2807090" cy="255089"/>
            </a:xfrm>
          </p:grpSpPr>
          <p:sp>
            <p:nvSpPr>
              <p:cNvPr id="18" name="Прямоугольник 2">
                <a:extLst>
                  <a:ext uri="{FF2B5EF4-FFF2-40B4-BE49-F238E27FC236}">
                    <a16:creationId xmlns:a16="http://schemas.microsoft.com/office/drawing/2014/main" id="{E5CF11D5-58BC-4F44-9CEB-BC9813A9258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79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9" name="Прямоугольник 2">
                <a:extLst>
                  <a:ext uri="{FF2B5EF4-FFF2-40B4-BE49-F238E27FC236}">
                    <a16:creationId xmlns:a16="http://schemas.microsoft.com/office/drawing/2014/main" id="{16B01DA3-4B2F-4E2C-9B6F-F7A19A4EECC1}"/>
                  </a:ext>
                </a:extLst>
              </p:cNvPr>
              <p:cNvSpPr/>
              <p:nvPr/>
            </p:nvSpPr>
            <p:spPr>
              <a:xfrm>
                <a:off x="283230" y="6484522"/>
                <a:ext cx="255014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7" name="TextBox 8">
              <a:extLst>
                <a:ext uri="{FF2B5EF4-FFF2-40B4-BE49-F238E27FC236}">
                  <a16:creationId xmlns:a16="http://schemas.microsoft.com/office/drawing/2014/main" id="{8115FD6D-924F-46F4-B165-79B43AED30E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0" name="Picture 19" descr="A picture containing drawing&#10;&#10;Description automatically generated">
            <a:extLst>
              <a:ext uri="{FF2B5EF4-FFF2-40B4-BE49-F238E27FC236}">
                <a16:creationId xmlns:a16="http://schemas.microsoft.com/office/drawing/2014/main" id="{89F9F9D7-C59A-4D29-8ABC-332DE09536F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34989526"/>
      </p:ext>
    </p:extLst>
  </p:cSld>
  <p:clrMapOvr>
    <a:masterClrMapping/>
  </p:clrMapOvr>
  <p:transition spd="med">
    <p:push/>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9BBD9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14" name="Imagem 13" descr="Uma imagem com pessoa, ténis, exterior, verde&#10;&#10;Descrição gerada com confiança muito alta">
            <a:extLst>
              <a:ext uri="{FF2B5EF4-FFF2-40B4-BE49-F238E27FC236}">
                <a16:creationId xmlns:a16="http://schemas.microsoft.com/office/drawing/2014/main" id="{3BCC282B-8793-4450-8CA2-6F09E58ACAA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23707" y="877585"/>
            <a:ext cx="3634605" cy="5451907"/>
          </a:xfrm>
          <a:prstGeom prst="rect">
            <a:avLst/>
          </a:prstGeom>
          <a:effectLst>
            <a:outerShdw blurRad="368300" dist="711200" dir="2280000" sx="83000" sy="83000" algn="ctr" rotWithShape="0">
              <a:srgbClr val="000000">
                <a:alpha val="21000"/>
              </a:srgbClr>
            </a:outerShdw>
          </a:effectLst>
        </p:spPr>
      </p:pic>
      <p:pic>
        <p:nvPicPr>
          <p:cNvPr id="18" name="Imagem 17">
            <a:extLst>
              <a:ext uri="{FF2B5EF4-FFF2-40B4-BE49-F238E27FC236}">
                <a16:creationId xmlns:a16="http://schemas.microsoft.com/office/drawing/2014/main" id="{BE8E1E6C-ED2D-4C20-8E30-9340776EFE6C}"/>
              </a:ext>
            </a:extLst>
          </p:cNvPr>
          <p:cNvPicPr>
            <a:picLocks noChangeAspect="1"/>
          </p:cNvPicPr>
          <p:nvPr/>
        </p:nvPicPr>
        <p:blipFill>
          <a:blip r:embed="rId3"/>
          <a:stretch>
            <a:fillRect/>
          </a:stretch>
        </p:blipFill>
        <p:spPr>
          <a:xfrm>
            <a:off x="5737527" y="681037"/>
            <a:ext cx="5905500" cy="5495925"/>
          </a:xfrm>
          <a:prstGeom prst="rect">
            <a:avLst/>
          </a:prstGeom>
        </p:spPr>
      </p:pic>
      <p:sp>
        <p:nvSpPr>
          <p:cNvPr id="2" name="Retângulo 1">
            <a:extLst>
              <a:ext uri="{FF2B5EF4-FFF2-40B4-BE49-F238E27FC236}">
                <a16:creationId xmlns:a16="http://schemas.microsoft.com/office/drawing/2014/main" id="{DB460C3E-6094-41C8-9182-32B3AB8637BA}"/>
              </a:ext>
            </a:extLst>
          </p:cNvPr>
          <p:cNvSpPr/>
          <p:nvPr/>
        </p:nvSpPr>
        <p:spPr>
          <a:xfrm>
            <a:off x="745813" y="5231201"/>
            <a:ext cx="4621815" cy="1169598"/>
          </a:xfrm>
          <a:prstGeom prst="rect">
            <a:avLst/>
          </a:prstGeom>
          <a:solidFill>
            <a:schemeClr val="bg1"/>
          </a:solidFill>
          <a:ln>
            <a:noFill/>
          </a:ln>
          <a:effectLst>
            <a:outerShdw blurRad="368300" dist="711200" dir="2280000" sx="83000" sy="83000" algn="ctr" rotWithShape="0">
              <a:srgbClr val="000000">
                <a:alpha val="21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PT" dirty="0"/>
              <a:t>&gt;</a:t>
            </a:r>
          </a:p>
        </p:txBody>
      </p:sp>
      <p:sp>
        <p:nvSpPr>
          <p:cNvPr id="3" name="Retângulo 2">
            <a:extLst>
              <a:ext uri="{FF2B5EF4-FFF2-40B4-BE49-F238E27FC236}">
                <a16:creationId xmlns:a16="http://schemas.microsoft.com/office/drawing/2014/main" id="{7CCBBE61-A3FE-476C-B77D-8244B92A29B1}"/>
              </a:ext>
            </a:extLst>
          </p:cNvPr>
          <p:cNvSpPr/>
          <p:nvPr/>
        </p:nvSpPr>
        <p:spPr>
          <a:xfrm>
            <a:off x="838739" y="5267263"/>
            <a:ext cx="4404542" cy="1200329"/>
          </a:xfrm>
          <a:prstGeom prst="rect">
            <a:avLst/>
          </a:prstGeom>
        </p:spPr>
        <p:txBody>
          <a:bodyPr wrap="square">
            <a:spAutoFit/>
          </a:bodyPr>
          <a:lstStyle/>
          <a:p>
            <a:pPr fontAlgn="base"/>
            <a:r>
              <a:rPr lang="en-US" b="1" dirty="0">
                <a:effectLst/>
                <a:latin typeface="Open Sans Light" panose="020B0306030504020204" pitchFamily="34" charset="0"/>
                <a:ea typeface="Open Sans Light" panose="020B0306030504020204" pitchFamily="34" charset="0"/>
                <a:cs typeface="Open Sans Light" panose="020B0306030504020204" pitchFamily="34" charset="0"/>
              </a:rPr>
              <a:t>Kareem Serageldin</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antigo</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bancário</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do Credit Suisse,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foi</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o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único</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executivo</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de topo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em</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Wall Street a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ter</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US" dirty="0" err="1">
                <a:latin typeface="Open Sans Light" panose="020B0306030504020204" pitchFamily="34" charset="0"/>
                <a:ea typeface="Open Sans Light" panose="020B0306030504020204" pitchFamily="34" charset="0"/>
                <a:cs typeface="Open Sans Light" panose="020B0306030504020204" pitchFamily="34" charset="0"/>
              </a:rPr>
              <a:t>sido</a:t>
            </a:r>
            <a:r>
              <a:rPr lang="en-US" dirty="0">
                <a:latin typeface="Open Sans Light" panose="020B0306030504020204" pitchFamily="34" charset="0"/>
                <a:ea typeface="Open Sans Light" panose="020B0306030504020204" pitchFamily="34" charset="0"/>
                <a:cs typeface="Open Sans Light" panose="020B0306030504020204" pitchFamily="34" charset="0"/>
              </a:rPr>
              <a:t> </a:t>
            </a:r>
            <a:r>
              <a:rPr lang="en-US" dirty="0" err="1">
                <a:latin typeface="Open Sans Light" panose="020B0306030504020204" pitchFamily="34" charset="0"/>
                <a:ea typeface="Open Sans Light" panose="020B0306030504020204" pitchFamily="34" charset="0"/>
                <a:cs typeface="Open Sans Light" panose="020B0306030504020204" pitchFamily="34" charset="0"/>
              </a:rPr>
              <a:t>preso</a:t>
            </a:r>
            <a:r>
              <a:rPr lang="en-US" dirty="0">
                <a:latin typeface="Open Sans Light" panose="020B0306030504020204" pitchFamily="34" charset="0"/>
                <a:ea typeface="Open Sans Light" panose="020B0306030504020204" pitchFamily="34" charset="0"/>
                <a:cs typeface="Open Sans Light" panose="020B0306030504020204" pitchFamily="34" charset="0"/>
              </a:rPr>
              <a:t> por causa da </a:t>
            </a:r>
            <a:r>
              <a:rPr lang="en-US" dirty="0" err="1">
                <a:latin typeface="Open Sans Light" panose="020B0306030504020204" pitchFamily="34" charset="0"/>
                <a:ea typeface="Open Sans Light" panose="020B0306030504020204" pitchFamily="34" charset="0"/>
                <a:cs typeface="Open Sans Light" panose="020B0306030504020204" pitchFamily="34" charset="0"/>
              </a:rPr>
              <a:t>crise</a:t>
            </a:r>
            <a:r>
              <a:rPr lang="en-US" dirty="0">
                <a:latin typeface="Open Sans Light" panose="020B0306030504020204" pitchFamily="34" charset="0"/>
                <a:ea typeface="Open Sans Light" panose="020B0306030504020204" pitchFamily="34" charset="0"/>
                <a:cs typeface="Open Sans Light" panose="020B0306030504020204" pitchFamily="34" charset="0"/>
              </a:rPr>
              <a:t>.</a:t>
            </a:r>
            <a:endParaRPr lang="en-US" b="0" dirty="0">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7" name="TextBox 6">
            <a:extLst>
              <a:ext uri="{FF2B5EF4-FFF2-40B4-BE49-F238E27FC236}">
                <a16:creationId xmlns:a16="http://schemas.microsoft.com/office/drawing/2014/main" id="{45A1321A-A929-4BB3-8A9D-5CE612C3933A}"/>
              </a:ext>
            </a:extLst>
          </p:cNvPr>
          <p:cNvSpPr txBox="1"/>
          <p:nvPr/>
        </p:nvSpPr>
        <p:spPr>
          <a:xfrm>
            <a:off x="5905784" y="635626"/>
            <a:ext cx="5970970" cy="5693866"/>
          </a:xfrm>
          <a:prstGeom prst="rect">
            <a:avLst/>
          </a:prstGeom>
          <a:solidFill>
            <a:srgbClr val="9BBD9B"/>
          </a:solidFill>
        </p:spPr>
        <p:txBody>
          <a:bodyPr wrap="square" rtlCol="0">
            <a:spAutoFit/>
          </a:bodyPr>
          <a:lstStyle/>
          <a:p>
            <a:r>
              <a:rPr lang="pt-PT" sz="2800" dirty="0">
                <a:latin typeface="Open Sans Extrabold" panose="020B0906030804020204" pitchFamily="34" charset="0"/>
                <a:ea typeface="Open Sans Extrabold" panose="020B0906030804020204" pitchFamily="34" charset="0"/>
                <a:cs typeface="Open Sans Extrabold" panose="020B0906030804020204" pitchFamily="34" charset="0"/>
              </a:rPr>
              <a:t>Os custos crescentes de fazer negócios.</a:t>
            </a:r>
          </a:p>
          <a:p>
            <a:endParaRPr lang="pt-PT" sz="2800" dirty="0">
              <a:latin typeface="Open Sans Extrabold" panose="020B0906030804020204" pitchFamily="34" charset="0"/>
              <a:ea typeface="Open Sans Extrabold" panose="020B0906030804020204" pitchFamily="34" charset="0"/>
              <a:cs typeface="Open Sans Extrabold" panose="020B0906030804020204" pitchFamily="34" charset="0"/>
            </a:endParaRPr>
          </a:p>
          <a:p>
            <a:r>
              <a:rPr lang="pt-PT" sz="2800" dirty="0">
                <a:latin typeface="Open Sans Extrabold" panose="020B0906030804020204" pitchFamily="34" charset="0"/>
                <a:ea typeface="Open Sans Extrabold" panose="020B0906030804020204" pitchFamily="34" charset="0"/>
                <a:cs typeface="Open Sans Extrabold" panose="020B0906030804020204" pitchFamily="34" charset="0"/>
              </a:rPr>
              <a:t>Os seis maiores bancos pagaram pelo menos </a:t>
            </a:r>
            <a:r>
              <a:rPr lang="pt-PT" sz="28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110 biliões</a:t>
            </a:r>
            <a:r>
              <a:rPr lang="pt-PT" sz="2800" dirty="0">
                <a:latin typeface="Open Sans Extrabold" panose="020B0906030804020204" pitchFamily="34" charset="0"/>
                <a:ea typeface="Open Sans Extrabold" panose="020B0906030804020204" pitchFamily="34" charset="0"/>
                <a:cs typeface="Open Sans Extrabold" panose="020B0906030804020204" pitchFamily="34" charset="0"/>
              </a:rPr>
              <a:t> de dólares em multas relacionadas com a crise.</a:t>
            </a:r>
          </a:p>
          <a:p>
            <a:endParaRPr lang="pt-PT" sz="2800" dirty="0">
              <a:latin typeface="Open Sans Extrabold" panose="020B0906030804020204" pitchFamily="34" charset="0"/>
              <a:ea typeface="Open Sans Extrabold" panose="020B0906030804020204" pitchFamily="34" charset="0"/>
              <a:cs typeface="Open Sans Extrabold" panose="020B0906030804020204" pitchFamily="34" charset="0"/>
            </a:endParaRPr>
          </a:p>
          <a:p>
            <a:r>
              <a:rPr lang="pt-PT" sz="2800" dirty="0">
                <a:latin typeface="Open Sans Extrabold" panose="020B0906030804020204" pitchFamily="34" charset="0"/>
                <a:ea typeface="Open Sans Extrabold" panose="020B0906030804020204" pitchFamily="34" charset="0"/>
                <a:cs typeface="Open Sans Extrabold" panose="020B0906030804020204" pitchFamily="34" charset="0"/>
              </a:rPr>
              <a:t>A Reserva Federal aumentou o recrutamento de técnicos de supervisão bancária, desde 2008, em </a:t>
            </a:r>
            <a:r>
              <a:rPr lang="pt-PT" sz="28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39%</a:t>
            </a:r>
            <a:r>
              <a:rPr lang="pt-PT" sz="2800" dirty="0">
                <a:latin typeface="Open Sans Extrabold" panose="020B0906030804020204" pitchFamily="34" charset="0"/>
                <a:ea typeface="Open Sans Extrabold" panose="020B0906030804020204" pitchFamily="34" charset="0"/>
                <a:cs typeface="Open Sans Extrabold" panose="020B0906030804020204" pitchFamily="34" charset="0"/>
              </a:rPr>
              <a:t>, cerca de </a:t>
            </a:r>
            <a:r>
              <a:rPr lang="pt-PT" sz="28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1,836</a:t>
            </a:r>
            <a:r>
              <a:rPr lang="pt-PT" sz="2800" dirty="0">
                <a:latin typeface="Open Sans Extrabold" panose="020B0906030804020204" pitchFamily="34" charset="0"/>
                <a:ea typeface="Open Sans Extrabold" panose="020B0906030804020204" pitchFamily="34" charset="0"/>
                <a:cs typeface="Open Sans Extrabold" panose="020B0906030804020204" pitchFamily="34" charset="0"/>
              </a:rPr>
              <a:t> até 2017.</a:t>
            </a:r>
          </a:p>
        </p:txBody>
      </p:sp>
      <p:grpSp>
        <p:nvGrpSpPr>
          <p:cNvPr id="11" name="Group 10">
            <a:extLst>
              <a:ext uri="{FF2B5EF4-FFF2-40B4-BE49-F238E27FC236}">
                <a16:creationId xmlns:a16="http://schemas.microsoft.com/office/drawing/2014/main" id="{AD4669B7-0F87-4BEE-B604-0DD645C268DC}"/>
              </a:ext>
            </a:extLst>
          </p:cNvPr>
          <p:cNvGrpSpPr/>
          <p:nvPr/>
        </p:nvGrpSpPr>
        <p:grpSpPr>
          <a:xfrm>
            <a:off x="-70240" y="6654881"/>
            <a:ext cx="12307960" cy="255089"/>
            <a:chOff x="-115960" y="6654881"/>
            <a:chExt cx="12307960" cy="255089"/>
          </a:xfrm>
        </p:grpSpPr>
        <p:grpSp>
          <p:nvGrpSpPr>
            <p:cNvPr id="13" name="Group 12">
              <a:extLst>
                <a:ext uri="{FF2B5EF4-FFF2-40B4-BE49-F238E27FC236}">
                  <a16:creationId xmlns:a16="http://schemas.microsoft.com/office/drawing/2014/main" id="{0073E004-AE4E-4C11-B820-6AF6BBEF48A4}"/>
                </a:ext>
              </a:extLst>
            </p:cNvPr>
            <p:cNvGrpSpPr/>
            <p:nvPr/>
          </p:nvGrpSpPr>
          <p:grpSpPr>
            <a:xfrm>
              <a:off x="-115960" y="6654881"/>
              <a:ext cx="2813440" cy="255089"/>
              <a:chOff x="26280" y="6460265"/>
              <a:chExt cx="2813440" cy="255089"/>
            </a:xfrm>
          </p:grpSpPr>
          <p:sp>
            <p:nvSpPr>
              <p:cNvPr id="16" name="Прямоугольник 2">
                <a:extLst>
                  <a:ext uri="{FF2B5EF4-FFF2-40B4-BE49-F238E27FC236}">
                    <a16:creationId xmlns:a16="http://schemas.microsoft.com/office/drawing/2014/main" id="{B05FA5B4-723A-4000-B3C2-5F3A80E73CC1}"/>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80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7" name="Прямоугольник 2">
                <a:extLst>
                  <a:ext uri="{FF2B5EF4-FFF2-40B4-BE49-F238E27FC236}">
                    <a16:creationId xmlns:a16="http://schemas.microsoft.com/office/drawing/2014/main" id="{B673D331-BD22-49F2-B4A8-322EFC1900CA}"/>
                  </a:ext>
                </a:extLst>
              </p:cNvPr>
              <p:cNvSpPr/>
              <p:nvPr/>
            </p:nvSpPr>
            <p:spPr>
              <a:xfrm>
                <a:off x="283230" y="6484522"/>
                <a:ext cx="25564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5" name="TextBox 8">
              <a:extLst>
                <a:ext uri="{FF2B5EF4-FFF2-40B4-BE49-F238E27FC236}">
                  <a16:creationId xmlns:a16="http://schemas.microsoft.com/office/drawing/2014/main" id="{8BFC18F8-6E31-4464-A3A7-3ED1D74E4953}"/>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9" name="Picture 18" descr="A picture containing drawing&#10;&#10;Description automatically generated">
            <a:extLst>
              <a:ext uri="{FF2B5EF4-FFF2-40B4-BE49-F238E27FC236}">
                <a16:creationId xmlns:a16="http://schemas.microsoft.com/office/drawing/2014/main" id="{4A725338-CC5D-4197-9F0B-0E639145C8F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952240739"/>
      </p:ext>
    </p:extLst>
  </p:cSld>
  <p:clrMapOvr>
    <a:masterClrMapping/>
  </p:clrMapOvr>
  <p:transition spd="med">
    <p:push/>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tângulo 9">
            <a:extLst>
              <a:ext uri="{FF2B5EF4-FFF2-40B4-BE49-F238E27FC236}">
                <a16:creationId xmlns:a16="http://schemas.microsoft.com/office/drawing/2014/main" id="{85F21913-D599-497F-AD4E-A4B5E242E3BC}"/>
              </a:ext>
            </a:extLst>
          </p:cNvPr>
          <p:cNvSpPr/>
          <p:nvPr/>
        </p:nvSpPr>
        <p:spPr>
          <a:xfrm>
            <a:off x="0" y="0"/>
            <a:ext cx="12192000" cy="6858000"/>
          </a:xfrm>
          <a:prstGeom prst="rect">
            <a:avLst/>
          </a:prstGeom>
          <a:solidFill>
            <a:srgbClr val="D1A4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13" name="Imagem 12">
            <a:extLst>
              <a:ext uri="{FF2B5EF4-FFF2-40B4-BE49-F238E27FC236}">
                <a16:creationId xmlns:a16="http://schemas.microsoft.com/office/drawing/2014/main" id="{1C6F2CFF-1D47-4D3C-9327-81553F87A01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11368" y="1232826"/>
            <a:ext cx="5010982" cy="5010982"/>
          </a:xfrm>
          <a:prstGeom prst="rect">
            <a:avLst/>
          </a:prstGeom>
        </p:spPr>
      </p:pic>
      <p:sp>
        <p:nvSpPr>
          <p:cNvPr id="12" name="TextBox 9">
            <a:extLst>
              <a:ext uri="{FF2B5EF4-FFF2-40B4-BE49-F238E27FC236}">
                <a16:creationId xmlns:a16="http://schemas.microsoft.com/office/drawing/2014/main" id="{4DA663BB-872A-46FD-8EF6-C8447DE8CE33}"/>
              </a:ext>
            </a:extLst>
          </p:cNvPr>
          <p:cNvSpPr txBox="1"/>
          <p:nvPr/>
        </p:nvSpPr>
        <p:spPr>
          <a:xfrm>
            <a:off x="5248755" y="428178"/>
            <a:ext cx="6369936" cy="6001643"/>
          </a:xfrm>
          <a:prstGeom prst="rect">
            <a:avLst/>
          </a:prstGeom>
          <a:noFill/>
        </p:spPr>
        <p:txBody>
          <a:bodyPr wrap="square" rtlCol="0">
            <a:spAutoFit/>
          </a:bodyPr>
          <a:lstStyle/>
          <a:p>
            <a:pPr algn="ctr">
              <a:lnSpc>
                <a:spcPct val="80000"/>
              </a:lnSpc>
            </a:pPr>
            <a:r>
              <a:rPr lang="en-US" sz="8000" dirty="0">
                <a:solidFill>
                  <a:schemeClr val="bg1"/>
                </a:solidFill>
                <a:latin typeface="Libre Baskerville" panose="02000000000000000000" pitchFamily="50" charset="0"/>
                <a:ea typeface="Open Sans" panose="020B0606030504020204" pitchFamily="34" charset="0"/>
                <a:cs typeface="Open Sans" panose="020B0606030504020204" pitchFamily="34" charset="0"/>
              </a:rPr>
              <a:t>2. </a:t>
            </a:r>
          </a:p>
          <a:p>
            <a:pPr algn="ctr"/>
            <a:r>
              <a:rPr lang="pt-PT" sz="8000" b="1" dirty="0">
                <a:solidFill>
                  <a:schemeClr val="bg1"/>
                </a:solidFill>
                <a:latin typeface="Libre Baskerville" panose="02000000000000000000" pitchFamily="50" charset="0"/>
                <a:ea typeface="Open Sans" panose="020B0606030504020204" pitchFamily="34" charset="0"/>
                <a:cs typeface="Open Sans" panose="020B0606030504020204" pitchFamily="34" charset="0"/>
              </a:rPr>
              <a:t>O QUE (QUASE) SE MANTÉM</a:t>
            </a:r>
            <a:endParaRPr lang="en-US" sz="8000" b="1" dirty="0">
              <a:solidFill>
                <a:schemeClr val="bg1"/>
              </a:solidFill>
              <a:latin typeface="Libre Baskerville" panose="02000000000000000000" pitchFamily="50" charset="0"/>
              <a:ea typeface="Open Sans" panose="020B0606030504020204" pitchFamily="34" charset="0"/>
              <a:cs typeface="Open Sans" panose="020B0606030504020204" pitchFamily="34" charset="0"/>
            </a:endParaRPr>
          </a:p>
        </p:txBody>
      </p:sp>
      <p:grpSp>
        <p:nvGrpSpPr>
          <p:cNvPr id="8" name="Group 7">
            <a:extLst>
              <a:ext uri="{FF2B5EF4-FFF2-40B4-BE49-F238E27FC236}">
                <a16:creationId xmlns:a16="http://schemas.microsoft.com/office/drawing/2014/main" id="{CC471698-D4A5-42E7-A9CE-DE7DECC6140F}"/>
              </a:ext>
            </a:extLst>
          </p:cNvPr>
          <p:cNvGrpSpPr/>
          <p:nvPr/>
        </p:nvGrpSpPr>
        <p:grpSpPr>
          <a:xfrm>
            <a:off x="-70240" y="6654881"/>
            <a:ext cx="12307960" cy="255089"/>
            <a:chOff x="-115960" y="6654881"/>
            <a:chExt cx="12307960" cy="255089"/>
          </a:xfrm>
        </p:grpSpPr>
        <p:grpSp>
          <p:nvGrpSpPr>
            <p:cNvPr id="9" name="Group 8">
              <a:extLst>
                <a:ext uri="{FF2B5EF4-FFF2-40B4-BE49-F238E27FC236}">
                  <a16:creationId xmlns:a16="http://schemas.microsoft.com/office/drawing/2014/main" id="{C6A645DE-BD62-4496-883B-5A874CC224DB}"/>
                </a:ext>
              </a:extLst>
            </p:cNvPr>
            <p:cNvGrpSpPr/>
            <p:nvPr/>
          </p:nvGrpSpPr>
          <p:grpSpPr>
            <a:xfrm>
              <a:off x="-115960" y="6654881"/>
              <a:ext cx="2921390" cy="255089"/>
              <a:chOff x="26280" y="6460265"/>
              <a:chExt cx="2921390" cy="255089"/>
            </a:xfrm>
          </p:grpSpPr>
          <p:sp>
            <p:nvSpPr>
              <p:cNvPr id="14" name="Прямоугольник 2">
                <a:extLst>
                  <a:ext uri="{FF2B5EF4-FFF2-40B4-BE49-F238E27FC236}">
                    <a16:creationId xmlns:a16="http://schemas.microsoft.com/office/drawing/2014/main" id="{7DE190AA-E6EF-443A-B63D-D3596A81CBBA}"/>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81</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5" name="Прямоугольник 2">
                <a:extLst>
                  <a:ext uri="{FF2B5EF4-FFF2-40B4-BE49-F238E27FC236}">
                    <a16:creationId xmlns:a16="http://schemas.microsoft.com/office/drawing/2014/main" id="{415BEA83-8970-4D39-8E32-940AA73A7D09}"/>
                  </a:ext>
                </a:extLst>
              </p:cNvPr>
              <p:cNvSpPr/>
              <p:nvPr/>
            </p:nvSpPr>
            <p:spPr>
              <a:xfrm>
                <a:off x="283230" y="6484522"/>
                <a:ext cx="266444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1" name="TextBox 8">
              <a:extLst>
                <a:ext uri="{FF2B5EF4-FFF2-40B4-BE49-F238E27FC236}">
                  <a16:creationId xmlns:a16="http://schemas.microsoft.com/office/drawing/2014/main" id="{E8EF5E29-A18D-4B90-BDDE-085FBC48E210}"/>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6" name="Picture 15" descr="A picture containing drawing&#10;&#10;Description automatically generated">
            <a:extLst>
              <a:ext uri="{FF2B5EF4-FFF2-40B4-BE49-F238E27FC236}">
                <a16:creationId xmlns:a16="http://schemas.microsoft.com/office/drawing/2014/main" id="{27BC0404-4EAD-40AF-9FA3-82D56419BC1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325488824"/>
      </p:ext>
    </p:extLst>
  </p:cSld>
  <p:clrMapOvr>
    <a:masterClrMapping/>
  </p:clrMapOvr>
  <p:transition spd="med">
    <p:push/>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D1A4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7072147" y="2060164"/>
            <a:ext cx="4433080" cy="3457870"/>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OS MAIORES BANCOS CONTINUAM A SER GRANDES</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analistas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sublinharam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papel</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risco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associado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à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concentração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bancária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durante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crise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Mas 10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anos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depois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tendência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concentração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continua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intacta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a:t>
            </a:r>
          </a:p>
        </p:txBody>
      </p:sp>
      <p:sp>
        <p:nvSpPr>
          <p:cNvPr id="18" name="Retângulo 17">
            <a:extLst>
              <a:ext uri="{FF2B5EF4-FFF2-40B4-BE49-F238E27FC236}">
                <a16:creationId xmlns:a16="http://schemas.microsoft.com/office/drawing/2014/main" id="{9D5F9C37-3E59-4D79-B982-A21E86951B72}"/>
              </a:ext>
            </a:extLst>
          </p:cNvPr>
          <p:cNvSpPr/>
          <p:nvPr/>
        </p:nvSpPr>
        <p:spPr>
          <a:xfrm>
            <a:off x="264898" y="5676347"/>
            <a:ext cx="3372205" cy="276999"/>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Nota</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Yearly data from December of Each Year</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9" name="Retângulo 18">
            <a:extLst>
              <a:ext uri="{FF2B5EF4-FFF2-40B4-BE49-F238E27FC236}">
                <a16:creationId xmlns:a16="http://schemas.microsoft.com/office/drawing/2014/main" id="{BC11837D-0B3C-455B-B5BF-0C06AFC733CD}"/>
              </a:ext>
            </a:extLst>
          </p:cNvPr>
          <p:cNvSpPr/>
          <p:nvPr/>
        </p:nvSpPr>
        <p:spPr>
          <a:xfrm>
            <a:off x="322943" y="892174"/>
            <a:ext cx="5750549" cy="584775"/>
          </a:xfrm>
          <a:prstGeom prst="rect">
            <a:avLst/>
          </a:prstGeom>
        </p:spPr>
        <p:txBody>
          <a:bodyPr wrap="none">
            <a:spAutoFit/>
          </a:bodyPr>
          <a:lstStyle/>
          <a:p>
            <a:r>
              <a:rPr lang="en-US" sz="1600" dirty="0">
                <a:latin typeface="Open Sans Light" panose="020B0306030504020204" pitchFamily="34" charset="0"/>
                <a:ea typeface="Open Sans Light" panose="020B0306030504020204" pitchFamily="34" charset="0"/>
                <a:cs typeface="Open Sans Light" panose="020B0306030504020204" pitchFamily="34" charset="0"/>
              </a:rPr>
              <a:t>»</a:t>
            </a:r>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 PERCENTAGEM DE TODOS OS ACTIVOS EM POSSE DOS</a:t>
            </a:r>
          </a:p>
          <a:p>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 100 MAIORES BANCOS COMERCIAIS</a:t>
            </a:r>
            <a:endParaRPr lang="pt-PT" sz="16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14" name="Imagem 13">
            <a:extLst>
              <a:ext uri="{FF2B5EF4-FFF2-40B4-BE49-F238E27FC236}">
                <a16:creationId xmlns:a16="http://schemas.microsoft.com/office/drawing/2014/main" id="{F38621C5-16F8-4B0F-9B53-69C8142CED2F}"/>
              </a:ext>
            </a:extLst>
          </p:cNvPr>
          <p:cNvPicPr>
            <a:picLocks noChangeAspect="1"/>
          </p:cNvPicPr>
          <p:nvPr/>
        </p:nvPicPr>
        <p:blipFill rotWithShape="1">
          <a:blip r:embed="rId2"/>
          <a:srcRect t="7947" b="15480"/>
          <a:stretch/>
        </p:blipFill>
        <p:spPr>
          <a:xfrm>
            <a:off x="327188" y="1579709"/>
            <a:ext cx="6012566" cy="3833007"/>
          </a:xfrm>
          <a:prstGeom prst="rect">
            <a:avLst/>
          </a:prstGeom>
        </p:spPr>
      </p:pic>
      <p:sp>
        <p:nvSpPr>
          <p:cNvPr id="16" name="Retângulo 15">
            <a:extLst>
              <a:ext uri="{FF2B5EF4-FFF2-40B4-BE49-F238E27FC236}">
                <a16:creationId xmlns:a16="http://schemas.microsoft.com/office/drawing/2014/main" id="{87E3C5E5-14CF-46FC-B0E7-28BD13AE625B}"/>
              </a:ext>
            </a:extLst>
          </p:cNvPr>
          <p:cNvSpPr/>
          <p:nvPr/>
        </p:nvSpPr>
        <p:spPr>
          <a:xfrm>
            <a:off x="264898" y="5858072"/>
            <a:ext cx="4223144" cy="461665"/>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Fonte</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Ricardo T. </a:t>
            </a:r>
            <a:r>
              <a:rPr lang="en-US" sz="1200" dirty="0" err="1">
                <a:latin typeface="Open Sans Light" panose="020B0306030504020204" pitchFamily="34" charset="0"/>
                <a:ea typeface="Open Sans Light" panose="020B0306030504020204" pitchFamily="34" charset="0"/>
                <a:cs typeface="Open Sans Light" panose="020B0306030504020204" pitchFamily="34" charset="0"/>
              </a:rPr>
              <a:t>Fernholz</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and </a:t>
            </a:r>
            <a:r>
              <a:rPr lang="en-US" sz="1200" dirty="0" err="1">
                <a:latin typeface="Open Sans Light" panose="020B0306030504020204" pitchFamily="34" charset="0"/>
                <a:ea typeface="Open Sans Light" panose="020B0306030504020204" pitchFamily="34" charset="0"/>
                <a:cs typeface="Open Sans Light" panose="020B0306030504020204" pitchFamily="34" charset="0"/>
              </a:rPr>
              <a:t>Christoffer</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Koch, "Big Banks,</a:t>
            </a:r>
          </a:p>
          <a:p>
            <a:r>
              <a:rPr lang="en-US" sz="1200" dirty="0">
                <a:latin typeface="Open Sans Light" panose="020B0306030504020204" pitchFamily="34" charset="0"/>
                <a:ea typeface="Open Sans Light" panose="020B0306030504020204" pitchFamily="34" charset="0"/>
                <a:cs typeface="Open Sans Light" panose="020B0306030504020204" pitchFamily="34" charset="0"/>
              </a:rPr>
              <a:t>Idiosyncratic Volatility, and Systemic Risk"</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5" name="Group 14">
            <a:extLst>
              <a:ext uri="{FF2B5EF4-FFF2-40B4-BE49-F238E27FC236}">
                <a16:creationId xmlns:a16="http://schemas.microsoft.com/office/drawing/2014/main" id="{DD555390-9B2F-4622-B252-D5900C10E062}"/>
              </a:ext>
            </a:extLst>
          </p:cNvPr>
          <p:cNvGrpSpPr/>
          <p:nvPr/>
        </p:nvGrpSpPr>
        <p:grpSpPr>
          <a:xfrm>
            <a:off x="-70240" y="6654881"/>
            <a:ext cx="12307960" cy="255089"/>
            <a:chOff x="-115960" y="6654881"/>
            <a:chExt cx="12307960" cy="255089"/>
          </a:xfrm>
        </p:grpSpPr>
        <p:grpSp>
          <p:nvGrpSpPr>
            <p:cNvPr id="17" name="Group 16">
              <a:extLst>
                <a:ext uri="{FF2B5EF4-FFF2-40B4-BE49-F238E27FC236}">
                  <a16:creationId xmlns:a16="http://schemas.microsoft.com/office/drawing/2014/main" id="{F7578D15-FDAC-494A-BC04-36038890234F}"/>
                </a:ext>
              </a:extLst>
            </p:cNvPr>
            <p:cNvGrpSpPr/>
            <p:nvPr/>
          </p:nvGrpSpPr>
          <p:grpSpPr>
            <a:xfrm>
              <a:off x="-115960" y="6654881"/>
              <a:ext cx="2940440" cy="255089"/>
              <a:chOff x="26280" y="6460265"/>
              <a:chExt cx="2940440" cy="255089"/>
            </a:xfrm>
          </p:grpSpPr>
          <p:sp>
            <p:nvSpPr>
              <p:cNvPr id="21" name="Прямоугольник 2">
                <a:extLst>
                  <a:ext uri="{FF2B5EF4-FFF2-40B4-BE49-F238E27FC236}">
                    <a16:creationId xmlns:a16="http://schemas.microsoft.com/office/drawing/2014/main" id="{C7D9F7D3-B01A-4AB7-B104-C9FBC57DC06B}"/>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82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2" name="Прямоугольник 2">
                <a:extLst>
                  <a:ext uri="{FF2B5EF4-FFF2-40B4-BE49-F238E27FC236}">
                    <a16:creationId xmlns:a16="http://schemas.microsoft.com/office/drawing/2014/main" id="{0DA26CCB-2F08-4AB8-9D86-087D4C770C28}"/>
                  </a:ext>
                </a:extLst>
              </p:cNvPr>
              <p:cNvSpPr/>
              <p:nvPr/>
            </p:nvSpPr>
            <p:spPr>
              <a:xfrm>
                <a:off x="283230" y="6484522"/>
                <a:ext cx="26834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0" name="TextBox 8">
              <a:extLst>
                <a:ext uri="{FF2B5EF4-FFF2-40B4-BE49-F238E27FC236}">
                  <a16:creationId xmlns:a16="http://schemas.microsoft.com/office/drawing/2014/main" id="{85CDBA05-5497-4244-AEA5-3F2A17948A8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3" name="Picture 22" descr="A picture containing drawing&#10;&#10;Description automatically generated">
            <a:extLst>
              <a:ext uri="{FF2B5EF4-FFF2-40B4-BE49-F238E27FC236}">
                <a16:creationId xmlns:a16="http://schemas.microsoft.com/office/drawing/2014/main" id="{7684A974-67DF-4260-826B-58C6DA9F545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82393505"/>
      </p:ext>
    </p:extLst>
  </p:cSld>
  <p:clrMapOvr>
    <a:masterClrMapping/>
  </p:clrMapOvr>
  <p:transition spd="med">
    <p:push/>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D1A4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14" name="Imagem 13" descr="Uma imagem com homem, pessoa, gravata, fato&#10;&#10;Descrição gerada com confiança muito alta">
            <a:extLst>
              <a:ext uri="{FF2B5EF4-FFF2-40B4-BE49-F238E27FC236}">
                <a16:creationId xmlns:a16="http://schemas.microsoft.com/office/drawing/2014/main" id="{36206E4A-97A9-412D-ABF9-CEBCC1B1BFE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9348" y="953637"/>
            <a:ext cx="5442010" cy="5442010"/>
          </a:xfrm>
          <a:prstGeom prst="rect">
            <a:avLst/>
          </a:prstGeom>
          <a:effectLst>
            <a:outerShdw blurRad="368300" dist="711200" dir="2280000" sx="83000" sy="83000" algn="ctr" rotWithShape="0">
              <a:srgbClr val="000000">
                <a:alpha val="21000"/>
              </a:srgbClr>
            </a:outerShdw>
          </a:effectLst>
        </p:spPr>
      </p:pic>
      <p:sp>
        <p:nvSpPr>
          <p:cNvPr id="16" name="TextBox 3">
            <a:extLst>
              <a:ext uri="{FF2B5EF4-FFF2-40B4-BE49-F238E27FC236}">
                <a16:creationId xmlns:a16="http://schemas.microsoft.com/office/drawing/2014/main" id="{19D99463-8BB0-49FD-93C3-0411A179780C}"/>
              </a:ext>
            </a:extLst>
          </p:cNvPr>
          <p:cNvSpPr txBox="1"/>
          <p:nvPr/>
        </p:nvSpPr>
        <p:spPr>
          <a:xfrm>
            <a:off x="6660731" y="2071739"/>
            <a:ext cx="5041371" cy="3734869"/>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Esta</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não</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é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uma</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indústria</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que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tenha</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feito</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uma</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reflexão</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profunda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sobre</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as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suas</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práticas</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e que se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tenha</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reinventado</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após</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crise</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Phil Angelides,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chefe</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da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comissão</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inquérito</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official do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governo</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americano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relativamente</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às</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causas</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da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grande</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recessão</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em</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declarações</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ao</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Wall Street Journal,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em</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Janeiro de 2018.</a:t>
            </a:r>
          </a:p>
        </p:txBody>
      </p:sp>
      <p:grpSp>
        <p:nvGrpSpPr>
          <p:cNvPr id="8" name="Group 7">
            <a:extLst>
              <a:ext uri="{FF2B5EF4-FFF2-40B4-BE49-F238E27FC236}">
                <a16:creationId xmlns:a16="http://schemas.microsoft.com/office/drawing/2014/main" id="{6D2CDA72-3B20-4B87-85B9-29306636120C}"/>
              </a:ext>
            </a:extLst>
          </p:cNvPr>
          <p:cNvGrpSpPr/>
          <p:nvPr/>
        </p:nvGrpSpPr>
        <p:grpSpPr>
          <a:xfrm>
            <a:off x="-70240" y="6654881"/>
            <a:ext cx="12307960" cy="255089"/>
            <a:chOff x="-115960" y="6654881"/>
            <a:chExt cx="12307960" cy="255089"/>
          </a:xfrm>
        </p:grpSpPr>
        <p:grpSp>
          <p:nvGrpSpPr>
            <p:cNvPr id="9" name="Group 8">
              <a:extLst>
                <a:ext uri="{FF2B5EF4-FFF2-40B4-BE49-F238E27FC236}">
                  <a16:creationId xmlns:a16="http://schemas.microsoft.com/office/drawing/2014/main" id="{FEA4584B-1470-450F-96BD-1E9F31CE36D5}"/>
                </a:ext>
              </a:extLst>
            </p:cNvPr>
            <p:cNvGrpSpPr/>
            <p:nvPr/>
          </p:nvGrpSpPr>
          <p:grpSpPr>
            <a:xfrm>
              <a:off x="-115960" y="6654881"/>
              <a:ext cx="3042040" cy="255089"/>
              <a:chOff x="26280" y="6460265"/>
              <a:chExt cx="3042040" cy="255089"/>
            </a:xfrm>
          </p:grpSpPr>
          <p:sp>
            <p:nvSpPr>
              <p:cNvPr id="11" name="Прямоугольник 2">
                <a:extLst>
                  <a:ext uri="{FF2B5EF4-FFF2-40B4-BE49-F238E27FC236}">
                    <a16:creationId xmlns:a16="http://schemas.microsoft.com/office/drawing/2014/main" id="{80599D5E-C880-4D20-8C65-6305C153F2C2}"/>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83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3" name="Прямоугольник 2">
                <a:extLst>
                  <a:ext uri="{FF2B5EF4-FFF2-40B4-BE49-F238E27FC236}">
                    <a16:creationId xmlns:a16="http://schemas.microsoft.com/office/drawing/2014/main" id="{1F8C7554-728B-4DA2-BDDD-B61551B47941}"/>
                  </a:ext>
                </a:extLst>
              </p:cNvPr>
              <p:cNvSpPr/>
              <p:nvPr/>
            </p:nvSpPr>
            <p:spPr>
              <a:xfrm>
                <a:off x="283230" y="6484522"/>
                <a:ext cx="27850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0" name="TextBox 8">
              <a:extLst>
                <a:ext uri="{FF2B5EF4-FFF2-40B4-BE49-F238E27FC236}">
                  <a16:creationId xmlns:a16="http://schemas.microsoft.com/office/drawing/2014/main" id="{F0CACD19-1072-468B-886C-ADCCE6C67D4E}"/>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5" name="Picture 14" descr="A picture containing drawing&#10;&#10;Description automatically generated">
            <a:extLst>
              <a:ext uri="{FF2B5EF4-FFF2-40B4-BE49-F238E27FC236}">
                <a16:creationId xmlns:a16="http://schemas.microsoft.com/office/drawing/2014/main" id="{5ADED2FC-C3F5-4916-AEDD-7A607F39670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610100751"/>
      </p:ext>
    </p:extLst>
  </p:cSld>
  <p:clrMapOvr>
    <a:masterClrMapping/>
  </p:clrMapOvr>
  <p:transition spd="med">
    <p:push/>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D1A4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7072146" y="2060164"/>
            <a:ext cx="4514101" cy="3402470"/>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O SECTOR FINANCEIRO: VOLTA TUDO AO MESMO</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a:latin typeface="Open Sans Light" panose="020B0306030504020204" pitchFamily="34" charset="0"/>
                <a:ea typeface="Open Sans Light" panose="020B0306030504020204" pitchFamily="34" charset="0"/>
                <a:cs typeface="Open Sans Light" panose="020B0306030504020204" pitchFamily="34" charset="0"/>
              </a:rPr>
              <a:t>O sector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financeiro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volta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representar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uma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proporção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crescente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economia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Isto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pode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-se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traduzir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riscos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futuros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para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devedores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consumidores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numa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próxima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crise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a:t>
            </a:r>
          </a:p>
        </p:txBody>
      </p:sp>
      <p:sp>
        <p:nvSpPr>
          <p:cNvPr id="19" name="Retângulo 18">
            <a:extLst>
              <a:ext uri="{FF2B5EF4-FFF2-40B4-BE49-F238E27FC236}">
                <a16:creationId xmlns:a16="http://schemas.microsoft.com/office/drawing/2014/main" id="{BC11837D-0B3C-455B-B5BF-0C06AFC733CD}"/>
              </a:ext>
            </a:extLst>
          </p:cNvPr>
          <p:cNvSpPr/>
          <p:nvPr/>
        </p:nvSpPr>
        <p:spPr>
          <a:xfrm>
            <a:off x="322943" y="892174"/>
            <a:ext cx="5077031" cy="584775"/>
          </a:xfrm>
          <a:prstGeom prst="rect">
            <a:avLst/>
          </a:prstGeom>
        </p:spPr>
        <p:txBody>
          <a:bodyPr wrap="none">
            <a:spAutoFit/>
          </a:bodyPr>
          <a:lstStyle/>
          <a:p>
            <a:r>
              <a:rPr lang="en-US" sz="1600" dirty="0">
                <a:latin typeface="Open Sans Light" panose="020B0306030504020204" pitchFamily="34" charset="0"/>
                <a:ea typeface="Open Sans Light" panose="020B0306030504020204" pitchFamily="34" charset="0"/>
                <a:cs typeface="Open Sans Light" panose="020B0306030504020204" pitchFamily="34" charset="0"/>
              </a:rPr>
              <a:t>»</a:t>
            </a:r>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 A INDÚSTRIA FINANCEIRA E SEGURADORA EM </a:t>
            </a:r>
          </a:p>
          <a:p>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PERCENTAGEM DO PIB</a:t>
            </a:r>
            <a:endParaRPr lang="pt-PT" sz="16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6" name="Retângulo 15">
            <a:extLst>
              <a:ext uri="{FF2B5EF4-FFF2-40B4-BE49-F238E27FC236}">
                <a16:creationId xmlns:a16="http://schemas.microsoft.com/office/drawing/2014/main" id="{87E3C5E5-14CF-46FC-B0E7-28BD13AE625B}"/>
              </a:ext>
            </a:extLst>
          </p:cNvPr>
          <p:cNvSpPr/>
          <p:nvPr/>
        </p:nvSpPr>
        <p:spPr>
          <a:xfrm>
            <a:off x="264898" y="5858072"/>
            <a:ext cx="3030381" cy="276999"/>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Source</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U.S. Bureau of Economic Analysis</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5" name="Imagem 14">
            <a:extLst>
              <a:ext uri="{FF2B5EF4-FFF2-40B4-BE49-F238E27FC236}">
                <a16:creationId xmlns:a16="http://schemas.microsoft.com/office/drawing/2014/main" id="{B2CB4145-E6A5-47A1-9B64-C3289AACE20C}"/>
              </a:ext>
            </a:extLst>
          </p:cNvPr>
          <p:cNvPicPr>
            <a:picLocks noChangeAspect="1"/>
          </p:cNvPicPr>
          <p:nvPr/>
        </p:nvPicPr>
        <p:blipFill rotWithShape="1">
          <a:blip r:embed="rId2"/>
          <a:srcRect t="7650" r="6797" b="13221"/>
          <a:stretch/>
        </p:blipFill>
        <p:spPr>
          <a:xfrm>
            <a:off x="213108" y="1709868"/>
            <a:ext cx="5872732" cy="3873006"/>
          </a:xfrm>
          <a:prstGeom prst="rect">
            <a:avLst/>
          </a:prstGeom>
        </p:spPr>
      </p:pic>
      <p:grpSp>
        <p:nvGrpSpPr>
          <p:cNvPr id="14" name="Group 13">
            <a:extLst>
              <a:ext uri="{FF2B5EF4-FFF2-40B4-BE49-F238E27FC236}">
                <a16:creationId xmlns:a16="http://schemas.microsoft.com/office/drawing/2014/main" id="{C19EDF9D-EEC0-44A3-91E5-65CA978DBAB5}"/>
              </a:ext>
            </a:extLst>
          </p:cNvPr>
          <p:cNvGrpSpPr/>
          <p:nvPr/>
        </p:nvGrpSpPr>
        <p:grpSpPr>
          <a:xfrm>
            <a:off x="-70240" y="6654881"/>
            <a:ext cx="12307960" cy="255089"/>
            <a:chOff x="-115960" y="6654881"/>
            <a:chExt cx="12307960" cy="255089"/>
          </a:xfrm>
        </p:grpSpPr>
        <p:grpSp>
          <p:nvGrpSpPr>
            <p:cNvPr id="17" name="Group 16">
              <a:extLst>
                <a:ext uri="{FF2B5EF4-FFF2-40B4-BE49-F238E27FC236}">
                  <a16:creationId xmlns:a16="http://schemas.microsoft.com/office/drawing/2014/main" id="{E7589AB1-94F7-41F5-B0D5-B63BD616D1A7}"/>
                </a:ext>
              </a:extLst>
            </p:cNvPr>
            <p:cNvGrpSpPr/>
            <p:nvPr/>
          </p:nvGrpSpPr>
          <p:grpSpPr>
            <a:xfrm>
              <a:off x="-115960" y="6654881"/>
              <a:ext cx="3061090" cy="255089"/>
              <a:chOff x="26280" y="6460265"/>
              <a:chExt cx="3061090" cy="255089"/>
            </a:xfrm>
          </p:grpSpPr>
          <p:sp>
            <p:nvSpPr>
              <p:cNvPr id="20" name="Прямоугольник 2">
                <a:extLst>
                  <a:ext uri="{FF2B5EF4-FFF2-40B4-BE49-F238E27FC236}">
                    <a16:creationId xmlns:a16="http://schemas.microsoft.com/office/drawing/2014/main" id="{E9DE5D89-8949-46DA-817E-63F199222CD2}"/>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84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1" name="Прямоугольник 2">
                <a:extLst>
                  <a:ext uri="{FF2B5EF4-FFF2-40B4-BE49-F238E27FC236}">
                    <a16:creationId xmlns:a16="http://schemas.microsoft.com/office/drawing/2014/main" id="{7AAF3E7A-E0CD-40DE-BE08-704101BC2BA7}"/>
                  </a:ext>
                </a:extLst>
              </p:cNvPr>
              <p:cNvSpPr/>
              <p:nvPr/>
            </p:nvSpPr>
            <p:spPr>
              <a:xfrm>
                <a:off x="283230" y="6484522"/>
                <a:ext cx="280414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8" name="TextBox 8">
              <a:extLst>
                <a:ext uri="{FF2B5EF4-FFF2-40B4-BE49-F238E27FC236}">
                  <a16:creationId xmlns:a16="http://schemas.microsoft.com/office/drawing/2014/main" id="{CB6D35CF-3000-4B46-A82F-609FD2AF9789}"/>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2" name="Picture 21" descr="A picture containing drawing&#10;&#10;Description automatically generated">
            <a:extLst>
              <a:ext uri="{FF2B5EF4-FFF2-40B4-BE49-F238E27FC236}">
                <a16:creationId xmlns:a16="http://schemas.microsoft.com/office/drawing/2014/main" id="{D0E1CDB8-E0B1-45DB-B846-F095BBFEA82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544446491"/>
      </p:ext>
    </p:extLst>
  </p:cSld>
  <p:clrMapOvr>
    <a:masterClrMapping/>
  </p:clrMapOvr>
  <p:transition spd="med">
    <p:push/>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D1A4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8" name="Imagem 7" descr="Uma imagem com pessoa, parede, homem, interior&#10;&#10;Descrição gerada com confiança muito alta">
            <a:extLst>
              <a:ext uri="{FF2B5EF4-FFF2-40B4-BE49-F238E27FC236}">
                <a16:creationId xmlns:a16="http://schemas.microsoft.com/office/drawing/2014/main" id="{34193C97-7247-4080-BD97-0D46B1D4B972}"/>
              </a:ext>
            </a:extLst>
          </p:cNvPr>
          <p:cNvPicPr>
            <a:picLocks noChangeAspect="1"/>
          </p:cNvPicPr>
          <p:nvPr/>
        </p:nvPicPr>
        <p:blipFill rotWithShape="1">
          <a:blip r:embed="rId2">
            <a:extLst>
              <a:ext uri="{28A0092B-C50C-407E-A947-70E740481C1C}">
                <a14:useLocalDpi xmlns:a14="http://schemas.microsoft.com/office/drawing/2010/main" val="0"/>
              </a:ext>
            </a:extLst>
          </a:blip>
          <a:srcRect l="8573" t="13024" r="8573" b="13024"/>
          <a:stretch/>
        </p:blipFill>
        <p:spPr>
          <a:xfrm>
            <a:off x="1391082" y="881219"/>
            <a:ext cx="4072170" cy="5448273"/>
          </a:xfrm>
          <a:prstGeom prst="rect">
            <a:avLst/>
          </a:prstGeom>
          <a:effectLst>
            <a:outerShdw blurRad="368300" dist="711200" dir="2280000" sx="83000" sy="83000" algn="ctr" rotWithShape="0">
              <a:srgbClr val="000000">
                <a:alpha val="21000"/>
              </a:srgbClr>
            </a:outerShdw>
          </a:effectLst>
        </p:spPr>
      </p:pic>
      <p:sp>
        <p:nvSpPr>
          <p:cNvPr id="16" name="Retângulo 15">
            <a:extLst>
              <a:ext uri="{FF2B5EF4-FFF2-40B4-BE49-F238E27FC236}">
                <a16:creationId xmlns:a16="http://schemas.microsoft.com/office/drawing/2014/main" id="{6B8A097C-709E-45C0-A7A2-202D6A65A418}"/>
              </a:ext>
            </a:extLst>
          </p:cNvPr>
          <p:cNvSpPr/>
          <p:nvPr/>
        </p:nvSpPr>
        <p:spPr>
          <a:xfrm>
            <a:off x="969765" y="5231201"/>
            <a:ext cx="4914805" cy="1169598"/>
          </a:xfrm>
          <a:prstGeom prst="rect">
            <a:avLst/>
          </a:prstGeom>
          <a:solidFill>
            <a:schemeClr val="bg1"/>
          </a:solidFill>
          <a:ln>
            <a:noFill/>
          </a:ln>
          <a:effectLst>
            <a:outerShdw blurRad="368300" dist="711200" dir="2280000" sx="83000" sy="83000" algn="ctr" rotWithShape="0">
              <a:srgbClr val="000000">
                <a:alpha val="21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PT" dirty="0"/>
              <a:t>&gt;</a:t>
            </a:r>
          </a:p>
        </p:txBody>
      </p:sp>
      <p:sp>
        <p:nvSpPr>
          <p:cNvPr id="17" name="Retângulo 16">
            <a:extLst>
              <a:ext uri="{FF2B5EF4-FFF2-40B4-BE49-F238E27FC236}">
                <a16:creationId xmlns:a16="http://schemas.microsoft.com/office/drawing/2014/main" id="{4FB1227D-E4DD-4E32-807A-37D314492E87}"/>
              </a:ext>
            </a:extLst>
          </p:cNvPr>
          <p:cNvSpPr/>
          <p:nvPr/>
        </p:nvSpPr>
        <p:spPr>
          <a:xfrm>
            <a:off x="1053162" y="5231201"/>
            <a:ext cx="4914809" cy="1200329"/>
          </a:xfrm>
          <a:prstGeom prst="rect">
            <a:avLst/>
          </a:prstGeom>
        </p:spPr>
        <p:txBody>
          <a:bodyPr wrap="square">
            <a:spAutoFit/>
          </a:bodyPr>
          <a:lstStyle/>
          <a:p>
            <a:pPr fontAlgn="base"/>
            <a:r>
              <a:rPr lang="en-US" b="1" dirty="0">
                <a:effectLst/>
                <a:latin typeface="Open Sans Light" panose="020B0306030504020204" pitchFamily="34" charset="0"/>
                <a:ea typeface="Open Sans Light" panose="020B0306030504020204" pitchFamily="34" charset="0"/>
                <a:cs typeface="Open Sans Light" panose="020B0306030504020204" pitchFamily="34" charset="0"/>
              </a:rPr>
              <a:t>Mary Jo White</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terminou</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o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seu</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período</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como</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chefe</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da SEC e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juntou</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-se a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uma</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empresa</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de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advogados</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que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lidera</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a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defesa</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dos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executivos</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e </a:t>
            </a:r>
            <a:r>
              <a:rPr lang="en-US" b="0" dirty="0" err="1">
                <a:effectLst/>
                <a:latin typeface="Open Sans Light" panose="020B0306030504020204" pitchFamily="34" charset="0"/>
                <a:ea typeface="Open Sans Light" panose="020B0306030504020204" pitchFamily="34" charset="0"/>
                <a:cs typeface="Open Sans Light" panose="020B0306030504020204" pitchFamily="34" charset="0"/>
              </a:rPr>
              <a:t>empresas</a:t>
            </a:r>
            <a:r>
              <a:rPr lang="en-US" b="0" dirty="0">
                <a:effectLst/>
                <a:latin typeface="Open Sans Light" panose="020B0306030504020204" pitchFamily="34" charset="0"/>
                <a:ea typeface="Open Sans Light" panose="020B0306030504020204" pitchFamily="34" charset="0"/>
                <a:cs typeface="Open Sans Light" panose="020B0306030504020204" pitchFamily="34" charset="0"/>
              </a:rPr>
              <a:t> de Wall Street.</a:t>
            </a:r>
          </a:p>
        </p:txBody>
      </p:sp>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9" name="TextBox 3">
            <a:extLst>
              <a:ext uri="{FF2B5EF4-FFF2-40B4-BE49-F238E27FC236}">
                <a16:creationId xmlns:a16="http://schemas.microsoft.com/office/drawing/2014/main" id="{137BEE95-76FC-46E5-B4D8-B88CCA53BD6E}"/>
              </a:ext>
            </a:extLst>
          </p:cNvPr>
          <p:cNvSpPr txBox="1"/>
          <p:nvPr/>
        </p:nvSpPr>
        <p:spPr>
          <a:xfrm>
            <a:off x="7072146" y="2226363"/>
            <a:ext cx="4514101" cy="3070071"/>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A PORTA GIRATÓRIA CONTINUA A GIRAR</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regulamentos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estão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mais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apertados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mas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reguladores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que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estão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encarregues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fazer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respeitar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muitas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vezes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próprias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industrias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que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estão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supervisionar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p>
        </p:txBody>
      </p:sp>
      <p:grpSp>
        <p:nvGrpSpPr>
          <p:cNvPr id="11" name="Group 10">
            <a:extLst>
              <a:ext uri="{FF2B5EF4-FFF2-40B4-BE49-F238E27FC236}">
                <a16:creationId xmlns:a16="http://schemas.microsoft.com/office/drawing/2014/main" id="{0F33E683-C134-4207-884B-382F2FCBCFA4}"/>
              </a:ext>
            </a:extLst>
          </p:cNvPr>
          <p:cNvGrpSpPr/>
          <p:nvPr/>
        </p:nvGrpSpPr>
        <p:grpSpPr>
          <a:xfrm>
            <a:off x="-70240" y="6654881"/>
            <a:ext cx="12307960" cy="255089"/>
            <a:chOff x="-115960" y="6654881"/>
            <a:chExt cx="12307960" cy="255089"/>
          </a:xfrm>
        </p:grpSpPr>
        <p:grpSp>
          <p:nvGrpSpPr>
            <p:cNvPr id="14" name="Group 13">
              <a:extLst>
                <a:ext uri="{FF2B5EF4-FFF2-40B4-BE49-F238E27FC236}">
                  <a16:creationId xmlns:a16="http://schemas.microsoft.com/office/drawing/2014/main" id="{57F7B1C0-C74B-4D2B-BE4A-093FA8FE0DBE}"/>
                </a:ext>
              </a:extLst>
            </p:cNvPr>
            <p:cNvGrpSpPr/>
            <p:nvPr/>
          </p:nvGrpSpPr>
          <p:grpSpPr>
            <a:xfrm>
              <a:off x="-115960" y="6654881"/>
              <a:ext cx="3042040" cy="255089"/>
              <a:chOff x="26280" y="6460265"/>
              <a:chExt cx="3042040" cy="255089"/>
            </a:xfrm>
          </p:grpSpPr>
          <p:sp>
            <p:nvSpPr>
              <p:cNvPr id="18" name="Прямоугольник 2">
                <a:extLst>
                  <a:ext uri="{FF2B5EF4-FFF2-40B4-BE49-F238E27FC236}">
                    <a16:creationId xmlns:a16="http://schemas.microsoft.com/office/drawing/2014/main" id="{6FC153CC-34AB-4280-BE8D-772DA3CFEA61}"/>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85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60D4981C-2898-4177-8DEC-E59115A11E3F}"/>
                  </a:ext>
                </a:extLst>
              </p:cNvPr>
              <p:cNvSpPr/>
              <p:nvPr/>
            </p:nvSpPr>
            <p:spPr>
              <a:xfrm>
                <a:off x="283230" y="6484522"/>
                <a:ext cx="27850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5" name="TextBox 8">
              <a:extLst>
                <a:ext uri="{FF2B5EF4-FFF2-40B4-BE49-F238E27FC236}">
                  <a16:creationId xmlns:a16="http://schemas.microsoft.com/office/drawing/2014/main" id="{15FAFE11-51C4-4FF5-8690-209AB2BF303D}"/>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1" name="Picture 20" descr="A picture containing drawing&#10;&#10;Description automatically generated">
            <a:extLst>
              <a:ext uri="{FF2B5EF4-FFF2-40B4-BE49-F238E27FC236}">
                <a16:creationId xmlns:a16="http://schemas.microsoft.com/office/drawing/2014/main" id="{98964687-6FD1-486A-9DD0-9FA728AFC9E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167962136"/>
      </p:ext>
    </p:extLst>
  </p:cSld>
  <p:clrMapOvr>
    <a:masterClrMapping/>
  </p:clrMapOvr>
  <p:transition spd="med">
    <p:push/>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D1A4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15" name="Imagem 14">
            <a:extLst>
              <a:ext uri="{FF2B5EF4-FFF2-40B4-BE49-F238E27FC236}">
                <a16:creationId xmlns:a16="http://schemas.microsoft.com/office/drawing/2014/main" id="{3D2A0144-06F9-4A7E-9CB3-80CC2E7D7457}"/>
              </a:ext>
            </a:extLst>
          </p:cNvPr>
          <p:cNvPicPr>
            <a:picLocks noChangeAspect="1"/>
          </p:cNvPicPr>
          <p:nvPr/>
        </p:nvPicPr>
        <p:blipFill rotWithShape="1">
          <a:blip r:embed="rId2"/>
          <a:srcRect l="52341" t="11631" r="8507" b="14697"/>
          <a:stretch/>
        </p:blipFill>
        <p:spPr>
          <a:xfrm>
            <a:off x="689669" y="1203768"/>
            <a:ext cx="5083892" cy="4926210"/>
          </a:xfrm>
          <a:prstGeom prst="rect">
            <a:avLst/>
          </a:prstGeom>
        </p:spPr>
      </p:pic>
      <p:sp>
        <p:nvSpPr>
          <p:cNvPr id="19" name="TextBox 3">
            <a:extLst>
              <a:ext uri="{FF2B5EF4-FFF2-40B4-BE49-F238E27FC236}">
                <a16:creationId xmlns:a16="http://schemas.microsoft.com/office/drawing/2014/main" id="{137BEE95-76FC-46E5-B4D8-B88CCA53BD6E}"/>
              </a:ext>
            </a:extLst>
          </p:cNvPr>
          <p:cNvSpPr txBox="1"/>
          <p:nvPr/>
        </p:nvSpPr>
        <p:spPr>
          <a:xfrm>
            <a:off x="6418442" y="3188935"/>
            <a:ext cx="5167806" cy="480131"/>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E GIRA… E GIRA…</a:t>
            </a:r>
          </a:p>
        </p:txBody>
      </p:sp>
      <p:grpSp>
        <p:nvGrpSpPr>
          <p:cNvPr id="8" name="Group 7">
            <a:extLst>
              <a:ext uri="{FF2B5EF4-FFF2-40B4-BE49-F238E27FC236}">
                <a16:creationId xmlns:a16="http://schemas.microsoft.com/office/drawing/2014/main" id="{4B079E8B-D82E-4196-843F-668455C32DC6}"/>
              </a:ext>
            </a:extLst>
          </p:cNvPr>
          <p:cNvGrpSpPr/>
          <p:nvPr/>
        </p:nvGrpSpPr>
        <p:grpSpPr>
          <a:xfrm>
            <a:off x="-70240" y="6654881"/>
            <a:ext cx="12307960" cy="255089"/>
            <a:chOff x="-115960" y="6654881"/>
            <a:chExt cx="12307960" cy="255089"/>
          </a:xfrm>
        </p:grpSpPr>
        <p:grpSp>
          <p:nvGrpSpPr>
            <p:cNvPr id="9" name="Group 8">
              <a:extLst>
                <a:ext uri="{FF2B5EF4-FFF2-40B4-BE49-F238E27FC236}">
                  <a16:creationId xmlns:a16="http://schemas.microsoft.com/office/drawing/2014/main" id="{7DE42EDD-B91D-4733-B4B8-141E7EFAB662}"/>
                </a:ext>
              </a:extLst>
            </p:cNvPr>
            <p:cNvGrpSpPr/>
            <p:nvPr/>
          </p:nvGrpSpPr>
          <p:grpSpPr>
            <a:xfrm>
              <a:off x="-115960" y="6654881"/>
              <a:ext cx="3164109" cy="255089"/>
              <a:chOff x="26280" y="6460265"/>
              <a:chExt cx="3164109" cy="255089"/>
            </a:xfrm>
          </p:grpSpPr>
          <p:sp>
            <p:nvSpPr>
              <p:cNvPr id="11" name="Прямоугольник 2">
                <a:extLst>
                  <a:ext uri="{FF2B5EF4-FFF2-40B4-BE49-F238E27FC236}">
                    <a16:creationId xmlns:a16="http://schemas.microsoft.com/office/drawing/2014/main" id="{903ABAB6-EB2E-474B-AF96-481F9F604941}"/>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86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3" name="Прямоугольник 2">
                <a:extLst>
                  <a:ext uri="{FF2B5EF4-FFF2-40B4-BE49-F238E27FC236}">
                    <a16:creationId xmlns:a16="http://schemas.microsoft.com/office/drawing/2014/main" id="{41591339-945E-44DA-B0EB-11F683A7347B}"/>
                  </a:ext>
                </a:extLst>
              </p:cNvPr>
              <p:cNvSpPr/>
              <p:nvPr/>
            </p:nvSpPr>
            <p:spPr>
              <a:xfrm>
                <a:off x="283230" y="6484522"/>
                <a:ext cx="290715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0" name="TextBox 8">
              <a:extLst>
                <a:ext uri="{FF2B5EF4-FFF2-40B4-BE49-F238E27FC236}">
                  <a16:creationId xmlns:a16="http://schemas.microsoft.com/office/drawing/2014/main" id="{DF297A96-6A14-41D2-8F60-00B3D5AB064E}"/>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4" name="Picture 13" descr="A picture containing drawing&#10;&#10;Description automatically generated">
            <a:extLst>
              <a:ext uri="{FF2B5EF4-FFF2-40B4-BE49-F238E27FC236}">
                <a16:creationId xmlns:a16="http://schemas.microsoft.com/office/drawing/2014/main" id="{FE063E2B-E5E8-458E-8B52-DFBE45FB169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559169099"/>
      </p:ext>
    </p:extLst>
  </p:cSld>
  <p:clrMapOvr>
    <a:masterClrMapping/>
  </p:clrMapOvr>
  <p:transition spd="med">
    <p:push/>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D1A4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7072146" y="1561566"/>
            <a:ext cx="4624742" cy="4842864"/>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AS EMPRESAS DE NOTAÇÃO FINANCEIRA CONTINUAM COM CONFLITOS DE INTERESSE</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a:latin typeface="Open Sans Light" panose="020B0306030504020204" pitchFamily="34" charset="0"/>
                <a:ea typeface="Open Sans Light" panose="020B0306030504020204" pitchFamily="34" charset="0"/>
                <a:cs typeface="Open Sans Light" panose="020B0306030504020204" pitchFamily="34" charset="0"/>
              </a:rPr>
              <a:t>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três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maiores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empresas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notação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financeira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 S&amp;P, Moody’s e Fitch—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estiveram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sob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escrutínio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por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terem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dado ratings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favoráveis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obrigações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com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elevado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risco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Hoje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estas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firmas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continuam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dominar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mercado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e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avaliar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dívida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próprias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empresas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que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lhes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pagam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a:t>
            </a:r>
          </a:p>
        </p:txBody>
      </p:sp>
      <p:pic>
        <p:nvPicPr>
          <p:cNvPr id="14" name="Imagem 13">
            <a:extLst>
              <a:ext uri="{FF2B5EF4-FFF2-40B4-BE49-F238E27FC236}">
                <a16:creationId xmlns:a16="http://schemas.microsoft.com/office/drawing/2014/main" id="{07733F6D-AA26-4E32-B49F-6784EF47B0F2}"/>
              </a:ext>
            </a:extLst>
          </p:cNvPr>
          <p:cNvPicPr>
            <a:picLocks noChangeAspect="1"/>
          </p:cNvPicPr>
          <p:nvPr/>
        </p:nvPicPr>
        <p:blipFill rotWithShape="1">
          <a:blip r:embed="rId2"/>
          <a:srcRect l="4484" t="8775" r="17318" b="32780"/>
          <a:stretch/>
        </p:blipFill>
        <p:spPr>
          <a:xfrm>
            <a:off x="614316" y="1933524"/>
            <a:ext cx="5384119" cy="2604909"/>
          </a:xfrm>
          <a:prstGeom prst="rect">
            <a:avLst/>
          </a:prstGeom>
        </p:spPr>
      </p:pic>
      <p:sp>
        <p:nvSpPr>
          <p:cNvPr id="18" name="Retângulo 17">
            <a:extLst>
              <a:ext uri="{FF2B5EF4-FFF2-40B4-BE49-F238E27FC236}">
                <a16:creationId xmlns:a16="http://schemas.microsoft.com/office/drawing/2014/main" id="{096BD156-2FD4-41DF-A168-381FFB23E4AB}"/>
              </a:ext>
            </a:extLst>
          </p:cNvPr>
          <p:cNvSpPr/>
          <p:nvPr/>
        </p:nvSpPr>
        <p:spPr>
          <a:xfrm>
            <a:off x="264898" y="5676347"/>
            <a:ext cx="1332416" cy="276999"/>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Nota</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As of 2016</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0" name="Retângulo 19">
            <a:extLst>
              <a:ext uri="{FF2B5EF4-FFF2-40B4-BE49-F238E27FC236}">
                <a16:creationId xmlns:a16="http://schemas.microsoft.com/office/drawing/2014/main" id="{0CAA9F4F-5114-44AA-A2AE-DDE3B252953C}"/>
              </a:ext>
            </a:extLst>
          </p:cNvPr>
          <p:cNvSpPr/>
          <p:nvPr/>
        </p:nvSpPr>
        <p:spPr>
          <a:xfrm>
            <a:off x="264898" y="5858072"/>
            <a:ext cx="3231975" cy="276999"/>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Fonte</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Securities and Exchange Commission</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 name="TextBox 1">
            <a:extLst>
              <a:ext uri="{FF2B5EF4-FFF2-40B4-BE49-F238E27FC236}">
                <a16:creationId xmlns:a16="http://schemas.microsoft.com/office/drawing/2014/main" id="{02BFCFF0-D0CF-4395-BC8D-BA831A623D8F}"/>
              </a:ext>
            </a:extLst>
          </p:cNvPr>
          <p:cNvSpPr txBox="1"/>
          <p:nvPr/>
        </p:nvSpPr>
        <p:spPr>
          <a:xfrm>
            <a:off x="668392" y="1735336"/>
            <a:ext cx="5427606" cy="3077766"/>
          </a:xfrm>
          <a:prstGeom prst="rect">
            <a:avLst/>
          </a:prstGeom>
          <a:solidFill>
            <a:srgbClr val="D1A477"/>
          </a:solidFill>
        </p:spPr>
        <p:txBody>
          <a:bodyPr wrap="square" rtlCol="0">
            <a:spAutoFit/>
          </a:bodyPr>
          <a:lstStyle/>
          <a:p>
            <a:r>
              <a:rPr lang="pt-PT" sz="66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94%</a:t>
            </a:r>
          </a:p>
          <a:p>
            <a:r>
              <a:rPr lang="pt-PT" sz="3200" dirty="0">
                <a:latin typeface="Open Sans Extrabold" panose="020B0906030804020204" pitchFamily="34" charset="0"/>
                <a:ea typeface="Open Sans Extrabold" panose="020B0906030804020204" pitchFamily="34" charset="0"/>
                <a:cs typeface="Open Sans Extrabold" panose="020B0906030804020204" pitchFamily="34" charset="0"/>
              </a:rPr>
              <a:t>das receitas da indústria de empresas de notação financeira são recebidas por três empresas.</a:t>
            </a:r>
          </a:p>
        </p:txBody>
      </p:sp>
      <p:grpSp>
        <p:nvGrpSpPr>
          <p:cNvPr id="15" name="Group 14">
            <a:extLst>
              <a:ext uri="{FF2B5EF4-FFF2-40B4-BE49-F238E27FC236}">
                <a16:creationId xmlns:a16="http://schemas.microsoft.com/office/drawing/2014/main" id="{581D54CE-26D2-4228-8CE6-F01A4451A624}"/>
              </a:ext>
            </a:extLst>
          </p:cNvPr>
          <p:cNvGrpSpPr/>
          <p:nvPr/>
        </p:nvGrpSpPr>
        <p:grpSpPr>
          <a:xfrm>
            <a:off x="-70240" y="6654881"/>
            <a:ext cx="12307960" cy="255089"/>
            <a:chOff x="-115960" y="6654881"/>
            <a:chExt cx="12307960" cy="255089"/>
          </a:xfrm>
        </p:grpSpPr>
        <p:grpSp>
          <p:nvGrpSpPr>
            <p:cNvPr id="16" name="Group 15">
              <a:extLst>
                <a:ext uri="{FF2B5EF4-FFF2-40B4-BE49-F238E27FC236}">
                  <a16:creationId xmlns:a16="http://schemas.microsoft.com/office/drawing/2014/main" id="{63B88D89-7C50-48F4-BD4E-23471E1BF3FE}"/>
                </a:ext>
              </a:extLst>
            </p:cNvPr>
            <p:cNvGrpSpPr/>
            <p:nvPr/>
          </p:nvGrpSpPr>
          <p:grpSpPr>
            <a:xfrm>
              <a:off x="-115960" y="6654881"/>
              <a:ext cx="3105540" cy="255089"/>
              <a:chOff x="26280" y="6460265"/>
              <a:chExt cx="3105540" cy="255089"/>
            </a:xfrm>
          </p:grpSpPr>
          <p:sp>
            <p:nvSpPr>
              <p:cNvPr id="19" name="Прямоугольник 2">
                <a:extLst>
                  <a:ext uri="{FF2B5EF4-FFF2-40B4-BE49-F238E27FC236}">
                    <a16:creationId xmlns:a16="http://schemas.microsoft.com/office/drawing/2014/main" id="{4AE2CA27-C402-4FCE-B524-010AE8955F47}"/>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87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1" name="Прямоугольник 2">
                <a:extLst>
                  <a:ext uri="{FF2B5EF4-FFF2-40B4-BE49-F238E27FC236}">
                    <a16:creationId xmlns:a16="http://schemas.microsoft.com/office/drawing/2014/main" id="{4C6D7711-3FDA-4FF0-BF0E-301104E51C2E}"/>
                  </a:ext>
                </a:extLst>
              </p:cNvPr>
              <p:cNvSpPr/>
              <p:nvPr/>
            </p:nvSpPr>
            <p:spPr>
              <a:xfrm>
                <a:off x="283230" y="6484522"/>
                <a:ext cx="28485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7" name="TextBox 8">
              <a:extLst>
                <a:ext uri="{FF2B5EF4-FFF2-40B4-BE49-F238E27FC236}">
                  <a16:creationId xmlns:a16="http://schemas.microsoft.com/office/drawing/2014/main" id="{B50D28F3-3A5A-416E-8B4C-248AF1A39A22}"/>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2" name="Picture 21" descr="A picture containing drawing&#10;&#10;Description automatically generated">
            <a:extLst>
              <a:ext uri="{FF2B5EF4-FFF2-40B4-BE49-F238E27FC236}">
                <a16:creationId xmlns:a16="http://schemas.microsoft.com/office/drawing/2014/main" id="{93BC372D-FB2B-4D73-82F9-1D3C65B4BBF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514324612"/>
      </p:ext>
    </p:extLst>
  </p:cSld>
  <p:clrMapOvr>
    <a:masterClrMapping/>
  </p:clrMapOvr>
  <p:transition spd="med">
    <p:push/>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D1A47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15" name="Imagem 14">
            <a:extLst>
              <a:ext uri="{FF2B5EF4-FFF2-40B4-BE49-F238E27FC236}">
                <a16:creationId xmlns:a16="http://schemas.microsoft.com/office/drawing/2014/main" id="{B50E0F2D-7667-4D34-A86E-972A3E8E9D68}"/>
              </a:ext>
            </a:extLst>
          </p:cNvPr>
          <p:cNvPicPr>
            <a:picLocks noChangeAspect="1"/>
          </p:cNvPicPr>
          <p:nvPr/>
        </p:nvPicPr>
        <p:blipFill rotWithShape="1">
          <a:blip r:embed="rId2"/>
          <a:srcRect l="9445" t="9722" r="15060" b="27971"/>
          <a:stretch/>
        </p:blipFill>
        <p:spPr>
          <a:xfrm>
            <a:off x="711141" y="1654157"/>
            <a:ext cx="5178959" cy="3273131"/>
          </a:xfrm>
          <a:prstGeom prst="rect">
            <a:avLst/>
          </a:prstGeom>
        </p:spPr>
      </p:pic>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7040326" y="1624605"/>
            <a:ext cx="4685073" cy="4510466"/>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A POLÍTICA AMERICANA RELATIVAMENTE AO MERCADO DA HABITAÇÃO PAROU NO TEMPO</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Quando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Fannie Mae e o Freddie Mac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foram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salvos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2008,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legisladores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prometeram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uma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mudança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política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governamental</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no que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diz</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respeito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financiamento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crédito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à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habitação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Mas 10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anos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depois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tudo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continua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igual</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a:t>
            </a:r>
          </a:p>
        </p:txBody>
      </p:sp>
      <p:sp>
        <p:nvSpPr>
          <p:cNvPr id="18" name="Retângulo 17">
            <a:extLst>
              <a:ext uri="{FF2B5EF4-FFF2-40B4-BE49-F238E27FC236}">
                <a16:creationId xmlns:a16="http://schemas.microsoft.com/office/drawing/2014/main" id="{096BD156-2FD4-41DF-A168-381FFB23E4AB}"/>
              </a:ext>
            </a:extLst>
          </p:cNvPr>
          <p:cNvSpPr/>
          <p:nvPr/>
        </p:nvSpPr>
        <p:spPr>
          <a:xfrm>
            <a:off x="264898" y="5676347"/>
            <a:ext cx="2914709" cy="276999"/>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Fannie Mae, </a:t>
            </a:r>
            <a:r>
              <a:rPr lang="en-US" sz="1200" dirty="0" err="1">
                <a:latin typeface="Open Sans Light" panose="020B0306030504020204" pitchFamily="34" charset="0"/>
                <a:ea typeface="Open Sans Light" panose="020B0306030504020204" pitchFamily="34" charset="0"/>
                <a:cs typeface="Open Sans Light" panose="020B0306030504020204" pitchFamily="34" charset="0"/>
              </a:rPr>
              <a:t>Ginnie</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Mae e </a:t>
            </a:r>
            <a:r>
              <a:rPr lang="en-US" sz="1200" dirty="0" err="1">
                <a:latin typeface="Open Sans Light" panose="020B0306030504020204" pitchFamily="34" charset="0"/>
                <a:ea typeface="Open Sans Light" panose="020B0306030504020204" pitchFamily="34" charset="0"/>
                <a:cs typeface="Open Sans Light" panose="020B0306030504020204" pitchFamily="34" charset="0"/>
              </a:rPr>
              <a:t>Freddi</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Mae</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0" name="Retângulo 19">
            <a:extLst>
              <a:ext uri="{FF2B5EF4-FFF2-40B4-BE49-F238E27FC236}">
                <a16:creationId xmlns:a16="http://schemas.microsoft.com/office/drawing/2014/main" id="{0CAA9F4F-5114-44AA-A2AE-DDE3B252953C}"/>
              </a:ext>
            </a:extLst>
          </p:cNvPr>
          <p:cNvSpPr/>
          <p:nvPr/>
        </p:nvSpPr>
        <p:spPr>
          <a:xfrm>
            <a:off x="264898" y="5858072"/>
            <a:ext cx="1697901" cy="276999"/>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Fonte</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Urban Institute</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4" name="TextBox 13">
            <a:extLst>
              <a:ext uri="{FF2B5EF4-FFF2-40B4-BE49-F238E27FC236}">
                <a16:creationId xmlns:a16="http://schemas.microsoft.com/office/drawing/2014/main" id="{5A21056A-7418-4216-807A-DB7B7E3218ED}"/>
              </a:ext>
            </a:extLst>
          </p:cNvPr>
          <p:cNvSpPr txBox="1"/>
          <p:nvPr/>
        </p:nvSpPr>
        <p:spPr>
          <a:xfrm>
            <a:off x="752518" y="1654157"/>
            <a:ext cx="5427606" cy="3908762"/>
          </a:xfrm>
          <a:prstGeom prst="rect">
            <a:avLst/>
          </a:prstGeom>
          <a:solidFill>
            <a:srgbClr val="D1A477"/>
          </a:solidFill>
        </p:spPr>
        <p:txBody>
          <a:bodyPr wrap="square" rtlCol="0">
            <a:spAutoFit/>
          </a:bodyPr>
          <a:lstStyle/>
          <a:p>
            <a:r>
              <a:rPr lang="pt-PT" sz="3600" dirty="0">
                <a:latin typeface="Open Sans Extrabold" panose="020B0906030804020204" pitchFamily="34" charset="0"/>
                <a:ea typeface="Open Sans Extrabold" panose="020B0906030804020204" pitchFamily="34" charset="0"/>
                <a:cs typeface="Open Sans Extrabold" panose="020B0906030804020204" pitchFamily="34" charset="0"/>
              </a:rPr>
              <a:t>Empresas* apoiadas pelo estado detêm  </a:t>
            </a:r>
          </a:p>
          <a:p>
            <a:r>
              <a:rPr lang="pt-PT" sz="72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96%</a:t>
            </a:r>
          </a:p>
          <a:p>
            <a:r>
              <a:rPr lang="pt-PT" sz="3600" dirty="0">
                <a:latin typeface="Open Sans Extrabold" panose="020B0906030804020204" pitchFamily="34" charset="0"/>
                <a:ea typeface="Open Sans Extrabold" panose="020B0906030804020204" pitchFamily="34" charset="0"/>
                <a:cs typeface="Open Sans Extrabold" panose="020B0906030804020204" pitchFamily="34" charset="0"/>
              </a:rPr>
              <a:t>de todas as hipotecas imobiliárias.</a:t>
            </a:r>
          </a:p>
          <a:p>
            <a:endParaRPr lang="pt-PT" sz="32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19" name="Picture 18" descr="A picture containing drawing&#10;&#10;Description automatically generated">
            <a:extLst>
              <a:ext uri="{FF2B5EF4-FFF2-40B4-BE49-F238E27FC236}">
                <a16:creationId xmlns:a16="http://schemas.microsoft.com/office/drawing/2014/main" id="{A286BB25-3776-4D10-ACB2-13599292BDA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
        <p:nvSpPr>
          <p:cNvPr id="10" name="Прямоугольник 2">
            <a:extLst>
              <a:ext uri="{FF2B5EF4-FFF2-40B4-BE49-F238E27FC236}">
                <a16:creationId xmlns:a16="http://schemas.microsoft.com/office/drawing/2014/main" id="{982409F0-DE87-492B-A43A-F08E8A8D8594}"/>
              </a:ext>
            </a:extLst>
          </p:cNvPr>
          <p:cNvSpPr/>
          <p:nvPr/>
        </p:nvSpPr>
        <p:spPr>
          <a:xfrm>
            <a:off x="186710" y="6679138"/>
            <a:ext cx="28485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16" name="Group 15">
            <a:extLst>
              <a:ext uri="{FF2B5EF4-FFF2-40B4-BE49-F238E27FC236}">
                <a16:creationId xmlns:a16="http://schemas.microsoft.com/office/drawing/2014/main" id="{D0D0DBC4-2E12-4C31-B4F9-CCA6ED120A72}"/>
              </a:ext>
            </a:extLst>
          </p:cNvPr>
          <p:cNvGrpSpPr/>
          <p:nvPr/>
        </p:nvGrpSpPr>
        <p:grpSpPr>
          <a:xfrm>
            <a:off x="-70240" y="6654881"/>
            <a:ext cx="12307960" cy="255089"/>
            <a:chOff x="-115960" y="6654881"/>
            <a:chExt cx="12307960" cy="255089"/>
          </a:xfrm>
        </p:grpSpPr>
        <p:grpSp>
          <p:nvGrpSpPr>
            <p:cNvPr id="17" name="Group 16">
              <a:extLst>
                <a:ext uri="{FF2B5EF4-FFF2-40B4-BE49-F238E27FC236}">
                  <a16:creationId xmlns:a16="http://schemas.microsoft.com/office/drawing/2014/main" id="{A9457C15-8FB2-4442-B51A-3270835C693E}"/>
                </a:ext>
              </a:extLst>
            </p:cNvPr>
            <p:cNvGrpSpPr/>
            <p:nvPr/>
          </p:nvGrpSpPr>
          <p:grpSpPr>
            <a:xfrm>
              <a:off x="-115960" y="6654881"/>
              <a:ext cx="3105540" cy="255089"/>
              <a:chOff x="26280" y="6460265"/>
              <a:chExt cx="3105540" cy="255089"/>
            </a:xfrm>
          </p:grpSpPr>
          <p:sp>
            <p:nvSpPr>
              <p:cNvPr id="22" name="Прямоугольник 2">
                <a:extLst>
                  <a:ext uri="{FF2B5EF4-FFF2-40B4-BE49-F238E27FC236}">
                    <a16:creationId xmlns:a16="http://schemas.microsoft.com/office/drawing/2014/main" id="{0FF0D121-551B-49B4-8745-699CF1020D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88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3" name="Прямоугольник 2">
                <a:extLst>
                  <a:ext uri="{FF2B5EF4-FFF2-40B4-BE49-F238E27FC236}">
                    <a16:creationId xmlns:a16="http://schemas.microsoft.com/office/drawing/2014/main" id="{31EE5170-918F-4D5B-882E-48D4C11C784C}"/>
                  </a:ext>
                </a:extLst>
              </p:cNvPr>
              <p:cNvSpPr/>
              <p:nvPr/>
            </p:nvSpPr>
            <p:spPr>
              <a:xfrm>
                <a:off x="283230" y="6484522"/>
                <a:ext cx="28485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1" name="TextBox 8">
              <a:extLst>
                <a:ext uri="{FF2B5EF4-FFF2-40B4-BE49-F238E27FC236}">
                  <a16:creationId xmlns:a16="http://schemas.microsoft.com/office/drawing/2014/main" id="{49EEF6AF-3ADB-4880-AA25-145BB8CD461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3133979694"/>
      </p:ext>
    </p:extLst>
  </p:cSld>
  <p:clrMapOvr>
    <a:masterClrMapping/>
  </p:clrMapOvr>
  <p:transition spd="med">
    <p:push/>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tângulo 9">
            <a:extLst>
              <a:ext uri="{FF2B5EF4-FFF2-40B4-BE49-F238E27FC236}">
                <a16:creationId xmlns:a16="http://schemas.microsoft.com/office/drawing/2014/main" id="{85F21913-D599-497F-AD4E-A4B5E242E3BC}"/>
              </a:ext>
            </a:extLst>
          </p:cNvPr>
          <p:cNvSpPr/>
          <p:nvPr/>
        </p:nvSpPr>
        <p:spPr>
          <a:xfrm>
            <a:off x="0" y="0"/>
            <a:ext cx="12192000" cy="6858000"/>
          </a:xfrm>
          <a:prstGeom prst="rect">
            <a:avLst/>
          </a:prstGeom>
          <a:solidFill>
            <a:srgbClr val="A2BCD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13" name="Imagem 12">
            <a:extLst>
              <a:ext uri="{FF2B5EF4-FFF2-40B4-BE49-F238E27FC236}">
                <a16:creationId xmlns:a16="http://schemas.microsoft.com/office/drawing/2014/main" id="{98FB302E-FAA5-4986-B69F-093039FEDD3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01364" y="1235718"/>
            <a:ext cx="5008089" cy="5008089"/>
          </a:xfrm>
          <a:prstGeom prst="rect">
            <a:avLst/>
          </a:prstGeom>
        </p:spPr>
      </p:pic>
      <p:sp>
        <p:nvSpPr>
          <p:cNvPr id="12" name="TextBox 9">
            <a:extLst>
              <a:ext uri="{FF2B5EF4-FFF2-40B4-BE49-F238E27FC236}">
                <a16:creationId xmlns:a16="http://schemas.microsoft.com/office/drawing/2014/main" id="{4DA663BB-872A-46FD-8EF6-C8447DE8CE33}"/>
              </a:ext>
            </a:extLst>
          </p:cNvPr>
          <p:cNvSpPr txBox="1"/>
          <p:nvPr/>
        </p:nvSpPr>
        <p:spPr>
          <a:xfrm>
            <a:off x="5243124" y="1769972"/>
            <a:ext cx="6647512" cy="3068853"/>
          </a:xfrm>
          <a:prstGeom prst="rect">
            <a:avLst/>
          </a:prstGeom>
          <a:noFill/>
        </p:spPr>
        <p:txBody>
          <a:bodyPr wrap="square" rtlCol="0">
            <a:spAutoFit/>
          </a:bodyPr>
          <a:lstStyle/>
          <a:p>
            <a:pPr algn="ctr">
              <a:lnSpc>
                <a:spcPct val="80000"/>
              </a:lnSpc>
            </a:pPr>
            <a:r>
              <a:rPr lang="en-US" sz="8000" dirty="0">
                <a:solidFill>
                  <a:schemeClr val="bg1"/>
                </a:solidFill>
                <a:latin typeface="Libre Baskerville" panose="02000000000000000000" pitchFamily="50" charset="0"/>
                <a:ea typeface="Open Sans" panose="020B0606030504020204" pitchFamily="34" charset="0"/>
                <a:cs typeface="Open Sans" panose="020B0606030504020204" pitchFamily="34" charset="0"/>
              </a:rPr>
              <a:t>3. </a:t>
            </a:r>
          </a:p>
          <a:p>
            <a:pPr algn="ctr">
              <a:lnSpc>
                <a:spcPct val="80000"/>
              </a:lnSpc>
            </a:pPr>
            <a:r>
              <a:rPr lang="en-US" sz="8000" b="1" dirty="0">
                <a:solidFill>
                  <a:schemeClr val="bg1"/>
                </a:solidFill>
                <a:latin typeface="Libre Baskerville" panose="02000000000000000000" pitchFamily="50" charset="0"/>
                <a:ea typeface="Open Sans" panose="020B0606030504020204" pitchFamily="34" charset="0"/>
                <a:cs typeface="Open Sans" panose="020B0606030504020204" pitchFamily="34" charset="0"/>
              </a:rPr>
              <a:t>ÁREAS A OBSERVAR</a:t>
            </a:r>
          </a:p>
        </p:txBody>
      </p:sp>
      <p:grpSp>
        <p:nvGrpSpPr>
          <p:cNvPr id="8" name="Group 7">
            <a:extLst>
              <a:ext uri="{FF2B5EF4-FFF2-40B4-BE49-F238E27FC236}">
                <a16:creationId xmlns:a16="http://schemas.microsoft.com/office/drawing/2014/main" id="{6C430328-A18B-4B47-ABC8-4EC0623FF068}"/>
              </a:ext>
            </a:extLst>
          </p:cNvPr>
          <p:cNvGrpSpPr/>
          <p:nvPr/>
        </p:nvGrpSpPr>
        <p:grpSpPr>
          <a:xfrm>
            <a:off x="-70240" y="6654881"/>
            <a:ext cx="12307960" cy="255089"/>
            <a:chOff x="-115960" y="6654881"/>
            <a:chExt cx="12307960" cy="255089"/>
          </a:xfrm>
        </p:grpSpPr>
        <p:grpSp>
          <p:nvGrpSpPr>
            <p:cNvPr id="9" name="Group 8">
              <a:extLst>
                <a:ext uri="{FF2B5EF4-FFF2-40B4-BE49-F238E27FC236}">
                  <a16:creationId xmlns:a16="http://schemas.microsoft.com/office/drawing/2014/main" id="{C503B1F5-67BC-491A-9EC8-A2C28CE4BF7E}"/>
                </a:ext>
              </a:extLst>
            </p:cNvPr>
            <p:cNvGrpSpPr/>
            <p:nvPr/>
          </p:nvGrpSpPr>
          <p:grpSpPr>
            <a:xfrm>
              <a:off x="-115960" y="6654881"/>
              <a:ext cx="2838840" cy="255089"/>
              <a:chOff x="26280" y="6460265"/>
              <a:chExt cx="2838840" cy="255089"/>
            </a:xfrm>
          </p:grpSpPr>
          <p:sp>
            <p:nvSpPr>
              <p:cNvPr id="14" name="Прямоугольник 2">
                <a:extLst>
                  <a:ext uri="{FF2B5EF4-FFF2-40B4-BE49-F238E27FC236}">
                    <a16:creationId xmlns:a16="http://schemas.microsoft.com/office/drawing/2014/main" id="{4074F820-CE44-4E26-A1BC-B6E3ACABC41E}"/>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89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5" name="Прямоугольник 2">
                <a:extLst>
                  <a:ext uri="{FF2B5EF4-FFF2-40B4-BE49-F238E27FC236}">
                    <a16:creationId xmlns:a16="http://schemas.microsoft.com/office/drawing/2014/main" id="{4BD099ED-852C-419D-B1AF-6889EF9CACAE}"/>
                  </a:ext>
                </a:extLst>
              </p:cNvPr>
              <p:cNvSpPr/>
              <p:nvPr/>
            </p:nvSpPr>
            <p:spPr>
              <a:xfrm>
                <a:off x="283230" y="6484522"/>
                <a:ext cx="25818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1" name="TextBox 8">
              <a:extLst>
                <a:ext uri="{FF2B5EF4-FFF2-40B4-BE49-F238E27FC236}">
                  <a16:creationId xmlns:a16="http://schemas.microsoft.com/office/drawing/2014/main" id="{EDAD8815-8BE2-45C2-9432-BC772B256C6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6" name="Picture 15" descr="A picture containing drawing&#10;&#10;Description automatically generated">
            <a:extLst>
              <a:ext uri="{FF2B5EF4-FFF2-40B4-BE49-F238E27FC236}">
                <a16:creationId xmlns:a16="http://schemas.microsoft.com/office/drawing/2014/main" id="{262337C7-7772-4530-BF4C-AEA47A3C2D3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32322316"/>
      </p:ext>
    </p:extLst>
  </p:cSld>
  <p:clrMapOvr>
    <a:masterClrMapping/>
  </p:clrMapOvr>
  <p:transition spd="med">
    <p:push/>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A2BCD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14" name="Imagem 13">
            <a:extLst>
              <a:ext uri="{FF2B5EF4-FFF2-40B4-BE49-F238E27FC236}">
                <a16:creationId xmlns:a16="http://schemas.microsoft.com/office/drawing/2014/main" id="{36206E4A-97A9-412D-ABF9-CEBCC1B1BFED}"/>
              </a:ext>
            </a:extLst>
          </p:cNvPr>
          <p:cNvPicPr>
            <a:picLocks noChangeAspect="1"/>
          </p:cNvPicPr>
          <p:nvPr/>
        </p:nvPicPr>
        <p:blipFill rotWithShape="1">
          <a:blip r:embed="rId2">
            <a:extLst>
              <a:ext uri="{28A0092B-C50C-407E-A947-70E740481C1C}">
                <a14:useLocalDpi xmlns:a14="http://schemas.microsoft.com/office/drawing/2010/main" val="0"/>
              </a:ext>
            </a:extLst>
          </a:blip>
          <a:srcRect l="6098" t="1392" r="6098" b="10804"/>
          <a:stretch/>
        </p:blipFill>
        <p:spPr>
          <a:xfrm flipH="1">
            <a:off x="808099" y="965052"/>
            <a:ext cx="4944508" cy="5419180"/>
          </a:xfrm>
          <a:prstGeom prst="rect">
            <a:avLst/>
          </a:prstGeom>
          <a:effectLst>
            <a:outerShdw blurRad="368300" dist="711200" dir="2280000" sx="83000" sy="83000" algn="ctr" rotWithShape="0">
              <a:srgbClr val="000000">
                <a:alpha val="21000"/>
              </a:srgbClr>
            </a:outerShdw>
          </a:effectLst>
        </p:spPr>
      </p:pic>
      <p:sp>
        <p:nvSpPr>
          <p:cNvPr id="16" name="TextBox 3">
            <a:extLst>
              <a:ext uri="{FF2B5EF4-FFF2-40B4-BE49-F238E27FC236}">
                <a16:creationId xmlns:a16="http://schemas.microsoft.com/office/drawing/2014/main" id="{19D99463-8BB0-49FD-93C3-0411A179780C}"/>
              </a:ext>
            </a:extLst>
          </p:cNvPr>
          <p:cNvSpPr txBox="1"/>
          <p:nvPr/>
        </p:nvSpPr>
        <p:spPr>
          <a:xfrm>
            <a:off x="6757581" y="1997839"/>
            <a:ext cx="4944521" cy="3637919"/>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“As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pessoas</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não</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vão</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ser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estúpidas</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como</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foram</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antes. Por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isso</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vão</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encontrar</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outra</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maneira</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de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serem</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estúpidas</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Acho</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que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vão</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haver </a:t>
            </a:r>
            <a:r>
              <a:rPr lang="en-US" sz="2800" dirty="0" err="1">
                <a:latin typeface="Open Sans Extrabold" panose="020B0906030804020204" pitchFamily="34" charset="0"/>
                <a:ea typeface="Open Sans Extrabold" panose="020B0906030804020204" pitchFamily="34" charset="0"/>
                <a:cs typeface="Open Sans Extrabold" panose="020B0906030804020204" pitchFamily="34" charset="0"/>
              </a:rPr>
              <a:t>mais</a:t>
            </a: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 crises.”</a:t>
            </a: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endParaRPr lang="en-US" sz="2000" i="1" dirty="0">
              <a:latin typeface="Open Sans Light" panose="020B0306030504020204" pitchFamily="34" charset="0"/>
              <a:ea typeface="Open Sans Light" panose="020B0306030504020204" pitchFamily="34" charset="0"/>
              <a:cs typeface="Open Sans Light" panose="020B0306030504020204" pitchFamily="34" charset="0"/>
            </a:endParaRPr>
          </a:p>
          <a:p>
            <a:pPr>
              <a:lnSpc>
                <a:spcPct val="90000"/>
              </a:lnSpc>
            </a:pP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Richard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Bookstaber</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antigo</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gestor de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risco</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na</a:t>
            </a:r>
            <a:r>
              <a:rPr lang="en-US" sz="2000" i="1" dirty="0">
                <a:latin typeface="Open Sans Light" panose="020B0306030504020204" pitchFamily="34" charset="0"/>
                <a:ea typeface="Open Sans Light" panose="020B0306030504020204" pitchFamily="34" charset="0"/>
                <a:cs typeface="Open Sans Light" panose="020B0306030504020204" pitchFamily="34" charset="0"/>
              </a:rPr>
              <a:t> Morgan Stanley e </a:t>
            </a:r>
            <a:r>
              <a:rPr lang="en-US" sz="2000" i="1" dirty="0" err="1">
                <a:latin typeface="Open Sans Light" panose="020B0306030504020204" pitchFamily="34" charset="0"/>
                <a:ea typeface="Open Sans Light" panose="020B0306030504020204" pitchFamily="34" charset="0"/>
                <a:cs typeface="Open Sans Light" panose="020B0306030504020204" pitchFamily="34" charset="0"/>
              </a:rPr>
              <a:t>autor</a:t>
            </a:r>
            <a:endParaRPr lang="en-US" sz="2000" i="1"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8" name="Group 7">
            <a:extLst>
              <a:ext uri="{FF2B5EF4-FFF2-40B4-BE49-F238E27FC236}">
                <a16:creationId xmlns:a16="http://schemas.microsoft.com/office/drawing/2014/main" id="{45AB4D1C-B465-4DCD-AF76-0636BB6AB6CC}"/>
              </a:ext>
            </a:extLst>
          </p:cNvPr>
          <p:cNvGrpSpPr/>
          <p:nvPr/>
        </p:nvGrpSpPr>
        <p:grpSpPr>
          <a:xfrm>
            <a:off x="-70240" y="6654881"/>
            <a:ext cx="12307960" cy="255089"/>
            <a:chOff x="-115960" y="6654881"/>
            <a:chExt cx="12307960" cy="255089"/>
          </a:xfrm>
        </p:grpSpPr>
        <p:grpSp>
          <p:nvGrpSpPr>
            <p:cNvPr id="9" name="Group 8">
              <a:extLst>
                <a:ext uri="{FF2B5EF4-FFF2-40B4-BE49-F238E27FC236}">
                  <a16:creationId xmlns:a16="http://schemas.microsoft.com/office/drawing/2014/main" id="{F890C038-47B8-4ABF-BC95-40BA0D7D3A02}"/>
                </a:ext>
              </a:extLst>
            </p:cNvPr>
            <p:cNvGrpSpPr/>
            <p:nvPr/>
          </p:nvGrpSpPr>
          <p:grpSpPr>
            <a:xfrm>
              <a:off x="-115960" y="6654881"/>
              <a:ext cx="2864240" cy="255089"/>
              <a:chOff x="26280" y="6460265"/>
              <a:chExt cx="2864240" cy="255089"/>
            </a:xfrm>
          </p:grpSpPr>
          <p:sp>
            <p:nvSpPr>
              <p:cNvPr id="11" name="Прямоугольник 2">
                <a:extLst>
                  <a:ext uri="{FF2B5EF4-FFF2-40B4-BE49-F238E27FC236}">
                    <a16:creationId xmlns:a16="http://schemas.microsoft.com/office/drawing/2014/main" id="{E553B845-F8BC-4B5A-BC25-E7A8DBBAA1A0}"/>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90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3" name="Прямоугольник 2">
                <a:extLst>
                  <a:ext uri="{FF2B5EF4-FFF2-40B4-BE49-F238E27FC236}">
                    <a16:creationId xmlns:a16="http://schemas.microsoft.com/office/drawing/2014/main" id="{B4034FDD-5D5D-4971-8BA1-A580C8FB92AC}"/>
                  </a:ext>
                </a:extLst>
              </p:cNvPr>
              <p:cNvSpPr/>
              <p:nvPr/>
            </p:nvSpPr>
            <p:spPr>
              <a:xfrm>
                <a:off x="283230" y="6484522"/>
                <a:ext cx="26072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0" name="TextBox 8">
              <a:extLst>
                <a:ext uri="{FF2B5EF4-FFF2-40B4-BE49-F238E27FC236}">
                  <a16:creationId xmlns:a16="http://schemas.microsoft.com/office/drawing/2014/main" id="{38BD2329-00F3-470E-8C40-4C4F6371D154}"/>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5" name="Picture 14" descr="A picture containing drawing&#10;&#10;Description automatically generated">
            <a:extLst>
              <a:ext uri="{FF2B5EF4-FFF2-40B4-BE49-F238E27FC236}">
                <a16:creationId xmlns:a16="http://schemas.microsoft.com/office/drawing/2014/main" id="{CE2A0823-B0BA-45B3-B1D0-23A7EB43E56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3699201028"/>
      </p:ext>
    </p:extLst>
  </p:cSld>
  <p:clrMapOvr>
    <a:masterClrMapping/>
  </p:clrMapOvr>
  <p:transition spd="med">
    <p:push/>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A2BCD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7072146" y="1256867"/>
            <a:ext cx="4514101" cy="4676665"/>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BITCOIN, A NOVA MANIA</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a:latin typeface="Open Sans Light" panose="020B0306030504020204" pitchFamily="34" charset="0"/>
                <a:ea typeface="Open Sans Light" panose="020B0306030504020204" pitchFamily="34" charset="0"/>
                <a:cs typeface="Open Sans Light" panose="020B0306030504020204" pitchFamily="34" charset="0"/>
              </a:rPr>
              <a:t>Cryptocurrencies,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como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bitcoin,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entraram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em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cena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forma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explosiva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em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parte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reflectindo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avanços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tecnologia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mas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também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falta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confiança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no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sistema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financeiro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reguladores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estão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investigar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uma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série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atores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nesses mercados 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analistas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têm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avisado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que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investimentos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nestas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moedas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podem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-se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revelar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desastrosos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a:t>
            </a:r>
          </a:p>
        </p:txBody>
      </p:sp>
      <p:sp>
        <p:nvSpPr>
          <p:cNvPr id="19" name="Retângulo 18">
            <a:extLst>
              <a:ext uri="{FF2B5EF4-FFF2-40B4-BE49-F238E27FC236}">
                <a16:creationId xmlns:a16="http://schemas.microsoft.com/office/drawing/2014/main" id="{BC11837D-0B3C-455B-B5BF-0C06AFC733CD}"/>
              </a:ext>
            </a:extLst>
          </p:cNvPr>
          <p:cNvSpPr/>
          <p:nvPr/>
        </p:nvSpPr>
        <p:spPr>
          <a:xfrm>
            <a:off x="322943" y="892174"/>
            <a:ext cx="5775812" cy="338554"/>
          </a:xfrm>
          <a:prstGeom prst="rect">
            <a:avLst/>
          </a:prstGeom>
        </p:spPr>
        <p:txBody>
          <a:bodyPr wrap="none">
            <a:spAutoFit/>
          </a:bodyPr>
          <a:lstStyle/>
          <a:p>
            <a:r>
              <a:rPr lang="en-US" sz="1600" dirty="0">
                <a:latin typeface="Open Sans Light" panose="020B0306030504020204" pitchFamily="34" charset="0"/>
                <a:ea typeface="Open Sans Light" panose="020B0306030504020204" pitchFamily="34" charset="0"/>
                <a:cs typeface="Open Sans Light" panose="020B0306030504020204" pitchFamily="34" charset="0"/>
              </a:rPr>
              <a:t>»</a:t>
            </a:r>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 VALOR TOTAL DE MERCADO DAS CRYPTOCURRENCIES</a:t>
            </a:r>
            <a:endParaRPr lang="pt-PT" sz="16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6" name="Retângulo 15">
            <a:extLst>
              <a:ext uri="{FF2B5EF4-FFF2-40B4-BE49-F238E27FC236}">
                <a16:creationId xmlns:a16="http://schemas.microsoft.com/office/drawing/2014/main" id="{87E3C5E5-14CF-46FC-B0E7-28BD13AE625B}"/>
              </a:ext>
            </a:extLst>
          </p:cNvPr>
          <p:cNvSpPr/>
          <p:nvPr/>
        </p:nvSpPr>
        <p:spPr>
          <a:xfrm>
            <a:off x="264898" y="5858072"/>
            <a:ext cx="1803955" cy="276999"/>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Source</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1200" dirty="0" err="1">
                <a:latin typeface="Open Sans Light" panose="020B0306030504020204" pitchFamily="34" charset="0"/>
                <a:ea typeface="Open Sans Light" panose="020B0306030504020204" pitchFamily="34" charset="0"/>
                <a:cs typeface="Open Sans Light" panose="020B0306030504020204" pitchFamily="34" charset="0"/>
              </a:rPr>
              <a:t>CoinMarketCap</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8" name="Imagem 7">
            <a:extLst>
              <a:ext uri="{FF2B5EF4-FFF2-40B4-BE49-F238E27FC236}">
                <a16:creationId xmlns:a16="http://schemas.microsoft.com/office/drawing/2014/main" id="{80E9C8D9-D703-4292-B9EE-A6CB7FC86EE6}"/>
              </a:ext>
            </a:extLst>
          </p:cNvPr>
          <p:cNvPicPr>
            <a:picLocks noChangeAspect="1"/>
          </p:cNvPicPr>
          <p:nvPr/>
        </p:nvPicPr>
        <p:blipFill rotWithShape="1">
          <a:blip r:embed="rId2"/>
          <a:srcRect t="6723" b="5999"/>
          <a:stretch/>
        </p:blipFill>
        <p:spPr>
          <a:xfrm>
            <a:off x="349920" y="1491046"/>
            <a:ext cx="6019965" cy="4040637"/>
          </a:xfrm>
          <a:prstGeom prst="rect">
            <a:avLst/>
          </a:prstGeom>
        </p:spPr>
      </p:pic>
      <p:grpSp>
        <p:nvGrpSpPr>
          <p:cNvPr id="14" name="Group 13">
            <a:extLst>
              <a:ext uri="{FF2B5EF4-FFF2-40B4-BE49-F238E27FC236}">
                <a16:creationId xmlns:a16="http://schemas.microsoft.com/office/drawing/2014/main" id="{23D223F2-BE07-4755-A212-99EC63B020E8}"/>
              </a:ext>
            </a:extLst>
          </p:cNvPr>
          <p:cNvGrpSpPr/>
          <p:nvPr/>
        </p:nvGrpSpPr>
        <p:grpSpPr>
          <a:xfrm>
            <a:off x="-70240" y="6654881"/>
            <a:ext cx="12307960" cy="255089"/>
            <a:chOff x="-115960" y="6654881"/>
            <a:chExt cx="12307960" cy="255089"/>
          </a:xfrm>
        </p:grpSpPr>
        <p:grpSp>
          <p:nvGrpSpPr>
            <p:cNvPr id="15" name="Group 14">
              <a:extLst>
                <a:ext uri="{FF2B5EF4-FFF2-40B4-BE49-F238E27FC236}">
                  <a16:creationId xmlns:a16="http://schemas.microsoft.com/office/drawing/2014/main" id="{77AC9834-2088-4554-A9C9-9DAFCCA4CFE7}"/>
                </a:ext>
              </a:extLst>
            </p:cNvPr>
            <p:cNvGrpSpPr/>
            <p:nvPr/>
          </p:nvGrpSpPr>
          <p:grpSpPr>
            <a:xfrm>
              <a:off x="-115960" y="6654881"/>
              <a:ext cx="2965840" cy="255089"/>
              <a:chOff x="26280" y="6460265"/>
              <a:chExt cx="2965840" cy="255089"/>
            </a:xfrm>
          </p:grpSpPr>
          <p:sp>
            <p:nvSpPr>
              <p:cNvPr id="18" name="Прямоугольник 2">
                <a:extLst>
                  <a:ext uri="{FF2B5EF4-FFF2-40B4-BE49-F238E27FC236}">
                    <a16:creationId xmlns:a16="http://schemas.microsoft.com/office/drawing/2014/main" id="{9A3CA8CC-1806-44E2-A199-C3D669EA91BD}"/>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91</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ADF6A56C-8AE1-4314-8C26-B40B63341592}"/>
                  </a:ext>
                </a:extLst>
              </p:cNvPr>
              <p:cNvSpPr/>
              <p:nvPr/>
            </p:nvSpPr>
            <p:spPr>
              <a:xfrm>
                <a:off x="283230" y="6484522"/>
                <a:ext cx="270889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7" name="TextBox 8">
              <a:extLst>
                <a:ext uri="{FF2B5EF4-FFF2-40B4-BE49-F238E27FC236}">
                  <a16:creationId xmlns:a16="http://schemas.microsoft.com/office/drawing/2014/main" id="{6DD36CAF-EE0C-46B2-A021-65FBAC8B3BCC}"/>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1" name="Picture 20" descr="A picture containing drawing&#10;&#10;Description automatically generated">
            <a:extLst>
              <a:ext uri="{FF2B5EF4-FFF2-40B4-BE49-F238E27FC236}">
                <a16:creationId xmlns:a16="http://schemas.microsoft.com/office/drawing/2014/main" id="{8EE67542-A8BC-4F1B-9A60-C00FAE93463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292558044"/>
      </p:ext>
    </p:extLst>
  </p:cSld>
  <p:clrMapOvr>
    <a:masterClrMapping/>
  </p:clrMapOvr>
  <p:transition spd="med">
    <p:push/>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A2BCD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7072146" y="2060164"/>
            <a:ext cx="4514101" cy="3457870"/>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CONFIANÇA NO SISTEMA FINANCEIRO: REALIDADE AMARGA</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mesmo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tempo que 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empresas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têm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mais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informação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pessoal</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dos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consumidores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do que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nunca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surgem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também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maiores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roubos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dados privados da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história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a:t>
            </a:r>
          </a:p>
        </p:txBody>
      </p:sp>
      <p:sp>
        <p:nvSpPr>
          <p:cNvPr id="20" name="Retângulo 19">
            <a:extLst>
              <a:ext uri="{FF2B5EF4-FFF2-40B4-BE49-F238E27FC236}">
                <a16:creationId xmlns:a16="http://schemas.microsoft.com/office/drawing/2014/main" id="{0CAA9F4F-5114-44AA-A2AE-DDE3B252953C}"/>
              </a:ext>
            </a:extLst>
          </p:cNvPr>
          <p:cNvSpPr/>
          <p:nvPr/>
        </p:nvSpPr>
        <p:spPr>
          <a:xfrm>
            <a:off x="264898" y="5858072"/>
            <a:ext cx="1672381" cy="276999"/>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Source</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The company</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2" name="Imagem 1">
            <a:extLst>
              <a:ext uri="{FF2B5EF4-FFF2-40B4-BE49-F238E27FC236}">
                <a16:creationId xmlns:a16="http://schemas.microsoft.com/office/drawing/2014/main" id="{967A3D30-E211-4A3D-89EA-0F3807AEBE21}"/>
              </a:ext>
            </a:extLst>
          </p:cNvPr>
          <p:cNvPicPr>
            <a:picLocks noChangeAspect="1"/>
          </p:cNvPicPr>
          <p:nvPr/>
        </p:nvPicPr>
        <p:blipFill rotWithShape="1">
          <a:blip r:embed="rId2"/>
          <a:srcRect b="16721"/>
          <a:stretch/>
        </p:blipFill>
        <p:spPr>
          <a:xfrm>
            <a:off x="484102" y="2331997"/>
            <a:ext cx="5681348" cy="2194005"/>
          </a:xfrm>
          <a:prstGeom prst="rect">
            <a:avLst/>
          </a:prstGeom>
        </p:spPr>
      </p:pic>
      <p:sp>
        <p:nvSpPr>
          <p:cNvPr id="3" name="TextBox 2">
            <a:extLst>
              <a:ext uri="{FF2B5EF4-FFF2-40B4-BE49-F238E27FC236}">
                <a16:creationId xmlns:a16="http://schemas.microsoft.com/office/drawing/2014/main" id="{423EF25C-FCC4-4549-9475-E50415BEFC98}"/>
              </a:ext>
            </a:extLst>
          </p:cNvPr>
          <p:cNvSpPr txBox="1"/>
          <p:nvPr/>
        </p:nvSpPr>
        <p:spPr>
          <a:xfrm>
            <a:off x="500650" y="2279233"/>
            <a:ext cx="5823863" cy="2554545"/>
          </a:xfrm>
          <a:prstGeom prst="rect">
            <a:avLst/>
          </a:prstGeom>
          <a:solidFill>
            <a:srgbClr val="A2BCDA"/>
          </a:solidFill>
        </p:spPr>
        <p:txBody>
          <a:bodyPr wrap="square" rtlCol="0">
            <a:spAutoFit/>
          </a:bodyPr>
          <a:lstStyle/>
          <a:p>
            <a:r>
              <a:rPr lang="pt-PT" sz="3200" dirty="0">
                <a:latin typeface="Open Sans Extrabold" panose="020B0906030804020204" pitchFamily="34" charset="0"/>
                <a:ea typeface="Open Sans Extrabold" panose="020B0906030804020204" pitchFamily="34" charset="0"/>
                <a:cs typeface="Open Sans Extrabold" panose="020B0906030804020204" pitchFamily="34" charset="0"/>
              </a:rPr>
              <a:t>A </a:t>
            </a:r>
            <a:r>
              <a:rPr lang="pt-PT" sz="3200" dirty="0" err="1">
                <a:latin typeface="Open Sans Extrabold" panose="020B0906030804020204" pitchFamily="34" charset="0"/>
                <a:ea typeface="Open Sans Extrabold" panose="020B0906030804020204" pitchFamily="34" charset="0"/>
                <a:cs typeface="Open Sans Extrabold" panose="020B0906030804020204" pitchFamily="34" charset="0"/>
              </a:rPr>
              <a:t>Equifax</a:t>
            </a:r>
            <a:r>
              <a:rPr lang="pt-PT" sz="32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pt-PT" sz="32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perdeu</a:t>
            </a:r>
            <a:r>
              <a:rPr lang="pt-PT" sz="3200" dirty="0">
                <a:latin typeface="Open Sans Extrabold" panose="020B0906030804020204" pitchFamily="34" charset="0"/>
                <a:ea typeface="Open Sans Extrabold" panose="020B0906030804020204" pitchFamily="34" charset="0"/>
                <a:cs typeface="Open Sans Extrabold" panose="020B0906030804020204" pitchFamily="34" charset="0"/>
              </a:rPr>
              <a:t> </a:t>
            </a:r>
            <a:r>
              <a:rPr lang="pt-PT" sz="32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dados relativamente a 147.9 milhões de americanos</a:t>
            </a:r>
            <a:r>
              <a:rPr lang="pt-PT" sz="3200" dirty="0">
                <a:latin typeface="Open Sans Extrabold" panose="020B0906030804020204" pitchFamily="34" charset="0"/>
                <a:ea typeface="Open Sans Extrabold" panose="020B0906030804020204" pitchFamily="34" charset="0"/>
                <a:cs typeface="Open Sans Extrabold" panose="020B0906030804020204" pitchFamily="34" charset="0"/>
              </a:rPr>
              <a:t> em 2017. Ainda não sabemos quem foi o responsável.</a:t>
            </a:r>
          </a:p>
        </p:txBody>
      </p:sp>
      <p:pic>
        <p:nvPicPr>
          <p:cNvPr id="15" name="Picture 14" descr="A picture containing drawing&#10;&#10;Description automatically generated">
            <a:extLst>
              <a:ext uri="{FF2B5EF4-FFF2-40B4-BE49-F238E27FC236}">
                <a16:creationId xmlns:a16="http://schemas.microsoft.com/office/drawing/2014/main" id="{48499369-6D11-44E2-B81F-2993A92D897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459080693"/>
      </p:ext>
    </p:extLst>
  </p:cSld>
  <p:clrMapOvr>
    <a:masterClrMapping/>
  </p:clrMapOvr>
  <p:transition spd="med">
    <p:push/>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A2BCD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7072146" y="2198663"/>
            <a:ext cx="4514101" cy="3125471"/>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PREPARAR PARA UM PROBLEMA COM A DÍVIDA DE ESTUDANTES</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Alguns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analistas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sublinham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que 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aumento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persistente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dívida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para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financiamento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estudos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possa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ter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um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papel</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importante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próxima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crise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crédito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p>
        </p:txBody>
      </p:sp>
      <p:sp>
        <p:nvSpPr>
          <p:cNvPr id="19" name="Retângulo 18">
            <a:extLst>
              <a:ext uri="{FF2B5EF4-FFF2-40B4-BE49-F238E27FC236}">
                <a16:creationId xmlns:a16="http://schemas.microsoft.com/office/drawing/2014/main" id="{BC11837D-0B3C-455B-B5BF-0C06AFC733CD}"/>
              </a:ext>
            </a:extLst>
          </p:cNvPr>
          <p:cNvSpPr/>
          <p:nvPr/>
        </p:nvSpPr>
        <p:spPr>
          <a:xfrm>
            <a:off x="322943" y="892174"/>
            <a:ext cx="3879203" cy="338554"/>
          </a:xfrm>
          <a:prstGeom prst="rect">
            <a:avLst/>
          </a:prstGeom>
        </p:spPr>
        <p:txBody>
          <a:bodyPr wrap="none">
            <a:spAutoFit/>
          </a:bodyPr>
          <a:lstStyle/>
          <a:p>
            <a:r>
              <a:rPr lang="en-US" sz="1600" dirty="0">
                <a:latin typeface="Open Sans Light" panose="020B0306030504020204" pitchFamily="34" charset="0"/>
                <a:ea typeface="Open Sans Light" panose="020B0306030504020204" pitchFamily="34" charset="0"/>
                <a:cs typeface="Open Sans Light" panose="020B0306030504020204" pitchFamily="34" charset="0"/>
              </a:rPr>
              <a:t>»</a:t>
            </a:r>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 CRÉDITO AO CONSUMO EM DÍVIDA</a:t>
            </a:r>
            <a:endParaRPr lang="pt-PT" sz="16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6" name="Retângulo 15">
            <a:extLst>
              <a:ext uri="{FF2B5EF4-FFF2-40B4-BE49-F238E27FC236}">
                <a16:creationId xmlns:a16="http://schemas.microsoft.com/office/drawing/2014/main" id="{87E3C5E5-14CF-46FC-B0E7-28BD13AE625B}"/>
              </a:ext>
            </a:extLst>
          </p:cNvPr>
          <p:cNvSpPr/>
          <p:nvPr/>
        </p:nvSpPr>
        <p:spPr>
          <a:xfrm>
            <a:off x="264898" y="5858072"/>
            <a:ext cx="2995307" cy="276999"/>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Fonte</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Federal Reserve Bank of New York</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2" name="Imagem 1">
            <a:extLst>
              <a:ext uri="{FF2B5EF4-FFF2-40B4-BE49-F238E27FC236}">
                <a16:creationId xmlns:a16="http://schemas.microsoft.com/office/drawing/2014/main" id="{C9FADDF0-4EB8-44FD-968A-A37F510C2E9D}"/>
              </a:ext>
            </a:extLst>
          </p:cNvPr>
          <p:cNvPicPr>
            <a:picLocks noChangeAspect="1"/>
          </p:cNvPicPr>
          <p:nvPr/>
        </p:nvPicPr>
        <p:blipFill rotWithShape="1">
          <a:blip r:embed="rId2"/>
          <a:srcRect t="7748" b="5113"/>
          <a:stretch/>
        </p:blipFill>
        <p:spPr>
          <a:xfrm>
            <a:off x="387239" y="1585317"/>
            <a:ext cx="5956842" cy="3964178"/>
          </a:xfrm>
          <a:prstGeom prst="rect">
            <a:avLst/>
          </a:prstGeom>
        </p:spPr>
      </p:pic>
      <p:grpSp>
        <p:nvGrpSpPr>
          <p:cNvPr id="14" name="Group 13">
            <a:extLst>
              <a:ext uri="{FF2B5EF4-FFF2-40B4-BE49-F238E27FC236}">
                <a16:creationId xmlns:a16="http://schemas.microsoft.com/office/drawing/2014/main" id="{000D83CC-8602-4066-AD76-4467F6287333}"/>
              </a:ext>
            </a:extLst>
          </p:cNvPr>
          <p:cNvGrpSpPr/>
          <p:nvPr/>
        </p:nvGrpSpPr>
        <p:grpSpPr>
          <a:xfrm>
            <a:off x="-70240" y="6654881"/>
            <a:ext cx="12307960" cy="255089"/>
            <a:chOff x="-115960" y="6654881"/>
            <a:chExt cx="12307960" cy="255089"/>
          </a:xfrm>
        </p:grpSpPr>
        <p:grpSp>
          <p:nvGrpSpPr>
            <p:cNvPr id="15" name="Group 14">
              <a:extLst>
                <a:ext uri="{FF2B5EF4-FFF2-40B4-BE49-F238E27FC236}">
                  <a16:creationId xmlns:a16="http://schemas.microsoft.com/office/drawing/2014/main" id="{ED183491-D301-4F86-8118-B7BBAEDFF368}"/>
                </a:ext>
              </a:extLst>
            </p:cNvPr>
            <p:cNvGrpSpPr/>
            <p:nvPr/>
          </p:nvGrpSpPr>
          <p:grpSpPr>
            <a:xfrm>
              <a:off x="-115960" y="6654881"/>
              <a:ext cx="2921390" cy="255089"/>
              <a:chOff x="26280" y="6460265"/>
              <a:chExt cx="2921390" cy="255089"/>
            </a:xfrm>
          </p:grpSpPr>
          <p:sp>
            <p:nvSpPr>
              <p:cNvPr id="18" name="Прямоугольник 2">
                <a:extLst>
                  <a:ext uri="{FF2B5EF4-FFF2-40B4-BE49-F238E27FC236}">
                    <a16:creationId xmlns:a16="http://schemas.microsoft.com/office/drawing/2014/main" id="{1E0C545C-40FE-4653-8FB7-5A96045E6235}"/>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93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6D0DD32D-F719-46B3-8D9B-8A0C5062AEA0}"/>
                  </a:ext>
                </a:extLst>
              </p:cNvPr>
              <p:cNvSpPr/>
              <p:nvPr/>
            </p:nvSpPr>
            <p:spPr>
              <a:xfrm>
                <a:off x="283230" y="6484522"/>
                <a:ext cx="266444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7" name="TextBox 8">
              <a:extLst>
                <a:ext uri="{FF2B5EF4-FFF2-40B4-BE49-F238E27FC236}">
                  <a16:creationId xmlns:a16="http://schemas.microsoft.com/office/drawing/2014/main" id="{016AF6B5-12DA-4C90-A204-E3C7E20001D4}"/>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1" name="Picture 20" descr="A picture containing drawing&#10;&#10;Description automatically generated">
            <a:extLst>
              <a:ext uri="{FF2B5EF4-FFF2-40B4-BE49-F238E27FC236}">
                <a16:creationId xmlns:a16="http://schemas.microsoft.com/office/drawing/2014/main" id="{0B5F2C68-5B52-4D1F-A5FE-F91ED54DAA1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214793658"/>
      </p:ext>
    </p:extLst>
  </p:cSld>
  <p:clrMapOvr>
    <a:masterClrMapping/>
  </p:clrMapOvr>
  <p:transition spd="med">
    <p:push/>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A2BCD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7081430" y="1265029"/>
            <a:ext cx="4514101" cy="5064463"/>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ÍNDICES: FORA DE CONTROLO?</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a:latin typeface="Open Sans Light" panose="020B0306030504020204" pitchFamily="34" charset="0"/>
                <a:ea typeface="Open Sans Light" panose="020B0306030504020204" pitchFamily="34" charset="0"/>
                <a:cs typeface="Open Sans Light" panose="020B0306030504020204" pitchFamily="34" charset="0"/>
              </a:rPr>
              <a:t>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aumento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dos </a:t>
            </a:r>
            <a:r>
              <a:rPr lang="en-US" sz="2400" i="1" dirty="0">
                <a:latin typeface="Open Sans Light" panose="020B0306030504020204" pitchFamily="34" charset="0"/>
                <a:ea typeface="Open Sans Light" panose="020B0306030504020204" pitchFamily="34" charset="0"/>
                <a:cs typeface="Open Sans Light" panose="020B0306030504020204" pitchFamily="34" charset="0"/>
              </a:rPr>
              <a:t>exchange-traded funds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vulgarizou</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uso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dos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índices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bolsistas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Mas 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numero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índices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todo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mundo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aumentou</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tal</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maneira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que é agora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muito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maior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do que 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número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acções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levantando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questões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sobre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quantidade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risco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que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estes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activos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representam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para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investidores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com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ou</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sem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conhecimento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dos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mesmos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a:t>
            </a:r>
          </a:p>
        </p:txBody>
      </p:sp>
      <p:sp>
        <p:nvSpPr>
          <p:cNvPr id="20" name="Retângulo 19">
            <a:extLst>
              <a:ext uri="{FF2B5EF4-FFF2-40B4-BE49-F238E27FC236}">
                <a16:creationId xmlns:a16="http://schemas.microsoft.com/office/drawing/2014/main" id="{0CAA9F4F-5114-44AA-A2AE-DDE3B252953C}"/>
              </a:ext>
            </a:extLst>
          </p:cNvPr>
          <p:cNvSpPr/>
          <p:nvPr/>
        </p:nvSpPr>
        <p:spPr>
          <a:xfrm>
            <a:off x="264898" y="5858072"/>
            <a:ext cx="3734356" cy="461665"/>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Source</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Index Industry Association (indexes); World </a:t>
            </a:r>
          </a:p>
          <a:p>
            <a:r>
              <a:rPr lang="en-US" sz="1200" dirty="0">
                <a:latin typeface="Open Sans Light" panose="020B0306030504020204" pitchFamily="34" charset="0"/>
                <a:ea typeface="Open Sans Light" panose="020B0306030504020204" pitchFamily="34" charset="0"/>
                <a:cs typeface="Open Sans Light" panose="020B0306030504020204" pitchFamily="34" charset="0"/>
              </a:rPr>
              <a:t>Federation of Exchanges (listed companies)</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3" name="Imagem 2">
            <a:extLst>
              <a:ext uri="{FF2B5EF4-FFF2-40B4-BE49-F238E27FC236}">
                <a16:creationId xmlns:a16="http://schemas.microsoft.com/office/drawing/2014/main" id="{93C9838B-246B-433A-8736-CF7EB45CDE4F}"/>
              </a:ext>
            </a:extLst>
          </p:cNvPr>
          <p:cNvPicPr>
            <a:picLocks noChangeAspect="1"/>
          </p:cNvPicPr>
          <p:nvPr/>
        </p:nvPicPr>
        <p:blipFill>
          <a:blip r:embed="rId2"/>
          <a:stretch>
            <a:fillRect/>
          </a:stretch>
        </p:blipFill>
        <p:spPr>
          <a:xfrm>
            <a:off x="401513" y="2806881"/>
            <a:ext cx="5821807" cy="1244238"/>
          </a:xfrm>
          <a:prstGeom prst="rect">
            <a:avLst/>
          </a:prstGeom>
        </p:spPr>
      </p:pic>
      <p:sp>
        <p:nvSpPr>
          <p:cNvPr id="10" name="TextBox 9">
            <a:extLst>
              <a:ext uri="{FF2B5EF4-FFF2-40B4-BE49-F238E27FC236}">
                <a16:creationId xmlns:a16="http://schemas.microsoft.com/office/drawing/2014/main" id="{ACE18592-D9B9-4F07-BEAA-02CFBDAA27E1}"/>
              </a:ext>
            </a:extLst>
          </p:cNvPr>
          <p:cNvSpPr txBox="1"/>
          <p:nvPr/>
        </p:nvSpPr>
        <p:spPr>
          <a:xfrm>
            <a:off x="419369" y="2450612"/>
            <a:ext cx="5823863" cy="2062103"/>
          </a:xfrm>
          <a:prstGeom prst="rect">
            <a:avLst/>
          </a:prstGeom>
          <a:solidFill>
            <a:srgbClr val="A2BCDA"/>
          </a:solidFill>
        </p:spPr>
        <p:txBody>
          <a:bodyPr wrap="square" rtlCol="0">
            <a:spAutoFit/>
          </a:bodyPr>
          <a:lstStyle/>
          <a:p>
            <a:r>
              <a:rPr lang="pt-PT" sz="3200" dirty="0">
                <a:latin typeface="Open Sans Extrabold" panose="020B0906030804020204" pitchFamily="34" charset="0"/>
                <a:ea typeface="Open Sans Extrabold" panose="020B0906030804020204" pitchFamily="34" charset="0"/>
                <a:cs typeface="Open Sans Extrabold" panose="020B0906030804020204" pitchFamily="34" charset="0"/>
              </a:rPr>
              <a:t>Há mais de </a:t>
            </a:r>
            <a:r>
              <a:rPr lang="pt-PT" sz="32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3 milhões de índices bolsistas</a:t>
            </a:r>
            <a:r>
              <a:rPr lang="pt-PT" sz="3200" dirty="0">
                <a:latin typeface="Open Sans Extrabold" panose="020B0906030804020204" pitchFamily="34" charset="0"/>
                <a:ea typeface="Open Sans Extrabold" panose="020B0906030804020204" pitchFamily="34" charset="0"/>
                <a:cs typeface="Open Sans Extrabold" panose="020B0906030804020204" pitchFamily="34" charset="0"/>
              </a:rPr>
              <a:t> em todo o mundo, mas </a:t>
            </a:r>
            <a:r>
              <a:rPr lang="pt-PT" sz="3200">
                <a:latin typeface="Open Sans Extrabold" panose="020B0906030804020204" pitchFamily="34" charset="0"/>
                <a:ea typeface="Open Sans Extrabold" panose="020B0906030804020204" pitchFamily="34" charset="0"/>
                <a:cs typeface="Open Sans Extrabold" panose="020B0906030804020204" pitchFamily="34" charset="0"/>
              </a:rPr>
              <a:t>apenas </a:t>
            </a:r>
            <a:r>
              <a:rPr lang="pt-PT" sz="32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52,000 </a:t>
            </a:r>
            <a:r>
              <a:rPr lang="pt-PT" sz="32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empresas cotadas.</a:t>
            </a:r>
          </a:p>
        </p:txBody>
      </p:sp>
      <p:grpSp>
        <p:nvGrpSpPr>
          <p:cNvPr id="14" name="Group 13">
            <a:extLst>
              <a:ext uri="{FF2B5EF4-FFF2-40B4-BE49-F238E27FC236}">
                <a16:creationId xmlns:a16="http://schemas.microsoft.com/office/drawing/2014/main" id="{E2812083-7231-4720-A146-7F72617E4326}"/>
              </a:ext>
            </a:extLst>
          </p:cNvPr>
          <p:cNvGrpSpPr/>
          <p:nvPr/>
        </p:nvGrpSpPr>
        <p:grpSpPr>
          <a:xfrm>
            <a:off x="-70240" y="6654881"/>
            <a:ext cx="12307960" cy="255089"/>
            <a:chOff x="-115960" y="6654881"/>
            <a:chExt cx="12307960" cy="255089"/>
          </a:xfrm>
        </p:grpSpPr>
        <p:grpSp>
          <p:nvGrpSpPr>
            <p:cNvPr id="15" name="Group 14">
              <a:extLst>
                <a:ext uri="{FF2B5EF4-FFF2-40B4-BE49-F238E27FC236}">
                  <a16:creationId xmlns:a16="http://schemas.microsoft.com/office/drawing/2014/main" id="{C337933B-1EA7-467E-965C-DC1DF6D7B0AF}"/>
                </a:ext>
              </a:extLst>
            </p:cNvPr>
            <p:cNvGrpSpPr/>
            <p:nvPr/>
          </p:nvGrpSpPr>
          <p:grpSpPr>
            <a:xfrm>
              <a:off x="-115960" y="6654881"/>
              <a:ext cx="2934090" cy="255089"/>
              <a:chOff x="26280" y="6460265"/>
              <a:chExt cx="2934090" cy="255089"/>
            </a:xfrm>
          </p:grpSpPr>
          <p:sp>
            <p:nvSpPr>
              <p:cNvPr id="17" name="Прямоугольник 2">
                <a:extLst>
                  <a:ext uri="{FF2B5EF4-FFF2-40B4-BE49-F238E27FC236}">
                    <a16:creationId xmlns:a16="http://schemas.microsoft.com/office/drawing/2014/main" id="{45B7532A-E206-44BF-BDF2-57123691A1AF}"/>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94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8" name="Прямоугольник 2">
                <a:extLst>
                  <a:ext uri="{FF2B5EF4-FFF2-40B4-BE49-F238E27FC236}">
                    <a16:creationId xmlns:a16="http://schemas.microsoft.com/office/drawing/2014/main" id="{561B26E2-1CFD-43BD-9657-4E08E02A9C87}"/>
                  </a:ext>
                </a:extLst>
              </p:cNvPr>
              <p:cNvSpPr/>
              <p:nvPr/>
            </p:nvSpPr>
            <p:spPr>
              <a:xfrm>
                <a:off x="283230" y="6484522"/>
                <a:ext cx="267714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6" name="TextBox 8">
              <a:extLst>
                <a:ext uri="{FF2B5EF4-FFF2-40B4-BE49-F238E27FC236}">
                  <a16:creationId xmlns:a16="http://schemas.microsoft.com/office/drawing/2014/main" id="{3BC02C74-0C53-4E62-8E42-77D5F7F9EB4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9" name="Picture 18" descr="A picture containing drawing&#10;&#10;Description automatically generated">
            <a:extLst>
              <a:ext uri="{FF2B5EF4-FFF2-40B4-BE49-F238E27FC236}">
                <a16:creationId xmlns:a16="http://schemas.microsoft.com/office/drawing/2014/main" id="{D7FC750D-41AB-403B-8797-5FC795D379E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484155667"/>
      </p:ext>
    </p:extLst>
  </p:cSld>
  <p:clrMapOvr>
    <a:masterClrMapping/>
  </p:clrMapOvr>
  <p:transition spd="med">
    <p:push/>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A2BCD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7125814" y="1476239"/>
            <a:ext cx="4801288" cy="4455066"/>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O VOSSO NOVO SENHORIO: FUNDOS PRIVADOS</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a:latin typeface="Open Sans Light" panose="020B0306030504020204" pitchFamily="34" charset="0"/>
                <a:ea typeface="Open Sans Light" panose="020B0306030504020204" pitchFamily="34" charset="0"/>
                <a:cs typeface="Open Sans Light" panose="020B0306030504020204" pitchFamily="34" charset="0"/>
              </a:rPr>
              <a:t>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crise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hipotecas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EUA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criou</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uma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quantidade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imensa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casas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executadas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postas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venda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Grandes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investidores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como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o Blackstone Group,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entraram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no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mercado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compraram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muitas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destas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casas 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puseram-nas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arrendar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criando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uma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nova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geração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arrendatários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a:t>
            </a:r>
          </a:p>
        </p:txBody>
      </p:sp>
      <p:sp>
        <p:nvSpPr>
          <p:cNvPr id="19" name="Retângulo 18">
            <a:extLst>
              <a:ext uri="{FF2B5EF4-FFF2-40B4-BE49-F238E27FC236}">
                <a16:creationId xmlns:a16="http://schemas.microsoft.com/office/drawing/2014/main" id="{BC11837D-0B3C-455B-B5BF-0C06AFC733CD}"/>
              </a:ext>
            </a:extLst>
          </p:cNvPr>
          <p:cNvSpPr/>
          <p:nvPr/>
        </p:nvSpPr>
        <p:spPr>
          <a:xfrm>
            <a:off x="322943" y="892174"/>
            <a:ext cx="5407058" cy="584775"/>
          </a:xfrm>
          <a:prstGeom prst="rect">
            <a:avLst/>
          </a:prstGeom>
        </p:spPr>
        <p:txBody>
          <a:bodyPr wrap="none">
            <a:spAutoFit/>
          </a:bodyPr>
          <a:lstStyle/>
          <a:p>
            <a:r>
              <a:rPr lang="en-US" sz="1600" dirty="0">
                <a:latin typeface="Open Sans Light" panose="020B0306030504020204" pitchFamily="34" charset="0"/>
                <a:ea typeface="Open Sans Light" panose="020B0306030504020204" pitchFamily="34" charset="0"/>
                <a:cs typeface="Open Sans Light" panose="020B0306030504020204" pitchFamily="34" charset="0"/>
              </a:rPr>
              <a:t>»</a:t>
            </a:r>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 NÚMERO CUMULATIVO DE CASAS COMPRADAS </a:t>
            </a:r>
          </a:p>
          <a:p>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ARRENDADAS POR INVESTIDORES INSTITUCIONAIS</a:t>
            </a:r>
            <a:endParaRPr lang="pt-PT" sz="16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6" name="Retângulo 15">
            <a:extLst>
              <a:ext uri="{FF2B5EF4-FFF2-40B4-BE49-F238E27FC236}">
                <a16:creationId xmlns:a16="http://schemas.microsoft.com/office/drawing/2014/main" id="{87E3C5E5-14CF-46FC-B0E7-28BD13AE625B}"/>
              </a:ext>
            </a:extLst>
          </p:cNvPr>
          <p:cNvSpPr/>
          <p:nvPr/>
        </p:nvSpPr>
        <p:spPr>
          <a:xfrm>
            <a:off x="264898" y="5858072"/>
            <a:ext cx="2714205" cy="276999"/>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Fonte</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Amherst Capital Management</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2" name="Imagem 1">
            <a:extLst>
              <a:ext uri="{FF2B5EF4-FFF2-40B4-BE49-F238E27FC236}">
                <a16:creationId xmlns:a16="http://schemas.microsoft.com/office/drawing/2014/main" id="{8B5F541F-55BC-47E7-9BF1-B02C428E0FCB}"/>
              </a:ext>
            </a:extLst>
          </p:cNvPr>
          <p:cNvPicPr>
            <a:picLocks noChangeAspect="1"/>
          </p:cNvPicPr>
          <p:nvPr/>
        </p:nvPicPr>
        <p:blipFill rotWithShape="1">
          <a:blip r:embed="rId2"/>
          <a:srcRect l="3455" t="11331" b="5227"/>
          <a:stretch/>
        </p:blipFill>
        <p:spPr>
          <a:xfrm>
            <a:off x="361494" y="1800107"/>
            <a:ext cx="5946351" cy="3807331"/>
          </a:xfrm>
          <a:prstGeom prst="rect">
            <a:avLst/>
          </a:prstGeom>
        </p:spPr>
      </p:pic>
      <p:grpSp>
        <p:nvGrpSpPr>
          <p:cNvPr id="14" name="Group 13">
            <a:extLst>
              <a:ext uri="{FF2B5EF4-FFF2-40B4-BE49-F238E27FC236}">
                <a16:creationId xmlns:a16="http://schemas.microsoft.com/office/drawing/2014/main" id="{40A3BAC9-EE26-4901-B74F-A4CDBFC6F577}"/>
              </a:ext>
            </a:extLst>
          </p:cNvPr>
          <p:cNvGrpSpPr/>
          <p:nvPr/>
        </p:nvGrpSpPr>
        <p:grpSpPr>
          <a:xfrm>
            <a:off x="-34380" y="6654881"/>
            <a:ext cx="12307960" cy="255089"/>
            <a:chOff x="-115960" y="6654881"/>
            <a:chExt cx="12307960" cy="255089"/>
          </a:xfrm>
        </p:grpSpPr>
        <p:grpSp>
          <p:nvGrpSpPr>
            <p:cNvPr id="15" name="Group 14">
              <a:extLst>
                <a:ext uri="{FF2B5EF4-FFF2-40B4-BE49-F238E27FC236}">
                  <a16:creationId xmlns:a16="http://schemas.microsoft.com/office/drawing/2014/main" id="{3D01A184-73FC-4C4A-B4CD-29494B686016}"/>
                </a:ext>
              </a:extLst>
            </p:cNvPr>
            <p:cNvGrpSpPr/>
            <p:nvPr/>
          </p:nvGrpSpPr>
          <p:grpSpPr>
            <a:xfrm>
              <a:off x="-115960" y="6654881"/>
              <a:ext cx="3101430" cy="255089"/>
              <a:chOff x="26280" y="6460265"/>
              <a:chExt cx="3101430" cy="255089"/>
            </a:xfrm>
          </p:grpSpPr>
          <p:sp>
            <p:nvSpPr>
              <p:cNvPr id="18" name="Прямоугольник 2">
                <a:extLst>
                  <a:ext uri="{FF2B5EF4-FFF2-40B4-BE49-F238E27FC236}">
                    <a16:creationId xmlns:a16="http://schemas.microsoft.com/office/drawing/2014/main" id="{30BF56B2-B53F-4103-8AA0-B2B7D668D2C0}"/>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95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B98272DE-EFEA-4474-BD94-1C55D9BB5B82}"/>
                  </a:ext>
                </a:extLst>
              </p:cNvPr>
              <p:cNvSpPr/>
              <p:nvPr/>
            </p:nvSpPr>
            <p:spPr>
              <a:xfrm>
                <a:off x="283230" y="6484522"/>
                <a:ext cx="2844480"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7" name="TextBox 8">
              <a:extLst>
                <a:ext uri="{FF2B5EF4-FFF2-40B4-BE49-F238E27FC236}">
                  <a16:creationId xmlns:a16="http://schemas.microsoft.com/office/drawing/2014/main" id="{A3D80077-1A68-407A-8B34-47BCB182ADFD}"/>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1" name="Picture 20" descr="A picture containing drawing&#10;&#10;Description automatically generated">
            <a:extLst>
              <a:ext uri="{FF2B5EF4-FFF2-40B4-BE49-F238E27FC236}">
                <a16:creationId xmlns:a16="http://schemas.microsoft.com/office/drawing/2014/main" id="{82F914BE-84A2-4E5B-B7C9-7FE1AEC0A32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705883626"/>
      </p:ext>
    </p:extLst>
  </p:cSld>
  <p:clrMapOvr>
    <a:masterClrMapping/>
  </p:clrMapOvr>
  <p:transition spd="med">
    <p:push/>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0"/>
            <a:ext cx="12192000" cy="6858000"/>
          </a:xfrm>
          <a:prstGeom prst="rect">
            <a:avLst/>
          </a:prstGeom>
          <a:solidFill>
            <a:srgbClr val="A2BCD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7072146" y="2558762"/>
            <a:ext cx="4514101" cy="2848472"/>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O CRÉDITO AO CONSUMO MOSTRA SINAIS DE VOLTAR A SUBIR…</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a:latin typeface="Open Sans Light" panose="020B0306030504020204" pitchFamily="34" charset="0"/>
                <a:ea typeface="Open Sans Light" panose="020B0306030504020204" pitchFamily="34" charset="0"/>
                <a:cs typeface="Open Sans Light" panose="020B0306030504020204" pitchFamily="34" charset="0"/>
              </a:rPr>
              <a:t>O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crédito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pessoal</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diminuiu</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bastante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após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crise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mas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dá</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mostras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voltar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aumentar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a:t>
            </a:r>
          </a:p>
        </p:txBody>
      </p:sp>
      <p:sp>
        <p:nvSpPr>
          <p:cNvPr id="19" name="Retângulo 18">
            <a:extLst>
              <a:ext uri="{FF2B5EF4-FFF2-40B4-BE49-F238E27FC236}">
                <a16:creationId xmlns:a16="http://schemas.microsoft.com/office/drawing/2014/main" id="{BC11837D-0B3C-455B-B5BF-0C06AFC733CD}"/>
              </a:ext>
            </a:extLst>
          </p:cNvPr>
          <p:cNvSpPr/>
          <p:nvPr/>
        </p:nvSpPr>
        <p:spPr>
          <a:xfrm>
            <a:off x="322943" y="892174"/>
            <a:ext cx="5828390" cy="584775"/>
          </a:xfrm>
          <a:prstGeom prst="rect">
            <a:avLst/>
          </a:prstGeom>
        </p:spPr>
        <p:txBody>
          <a:bodyPr wrap="none">
            <a:spAutoFit/>
          </a:bodyPr>
          <a:lstStyle/>
          <a:p>
            <a:r>
              <a:rPr lang="en-US" sz="1600" dirty="0">
                <a:latin typeface="Open Sans Light" panose="020B0306030504020204" pitchFamily="34" charset="0"/>
                <a:ea typeface="Open Sans Light" panose="020B0306030504020204" pitchFamily="34" charset="0"/>
                <a:cs typeface="Open Sans Light" panose="020B0306030504020204" pitchFamily="34" charset="0"/>
              </a:rPr>
              <a:t>»</a:t>
            </a:r>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 SERVIÇO DA DÍVIDA DAS FAMILIAS EM PERCENTAGEM </a:t>
            </a:r>
          </a:p>
          <a:p>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DO RENDIMENTO DISPONÍVEL</a:t>
            </a:r>
            <a:endParaRPr lang="pt-PT" sz="16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6" name="Retângulo 15">
            <a:extLst>
              <a:ext uri="{FF2B5EF4-FFF2-40B4-BE49-F238E27FC236}">
                <a16:creationId xmlns:a16="http://schemas.microsoft.com/office/drawing/2014/main" id="{87E3C5E5-14CF-46FC-B0E7-28BD13AE625B}"/>
              </a:ext>
            </a:extLst>
          </p:cNvPr>
          <p:cNvSpPr/>
          <p:nvPr/>
        </p:nvSpPr>
        <p:spPr>
          <a:xfrm>
            <a:off x="264898" y="5858072"/>
            <a:ext cx="1840825" cy="276999"/>
          </a:xfrm>
          <a:prstGeom prst="rect">
            <a:avLst/>
          </a:prstGeom>
        </p:spPr>
        <p:txBody>
          <a:bodyPr wrap="none">
            <a:spAutoFit/>
          </a:bodyPr>
          <a:lstStyle/>
          <a:p>
            <a:r>
              <a:rPr lang="en-US" sz="1200" b="1" dirty="0">
                <a:latin typeface="Open Sans Light" panose="020B0306030504020204" pitchFamily="34" charset="0"/>
                <a:ea typeface="Open Sans Light" panose="020B0306030504020204" pitchFamily="34" charset="0"/>
                <a:cs typeface="Open Sans Light" panose="020B0306030504020204" pitchFamily="34" charset="0"/>
              </a:rPr>
              <a:t>Source</a:t>
            </a:r>
            <a:r>
              <a:rPr lang="en-US" sz="1200" dirty="0">
                <a:latin typeface="Open Sans Light" panose="020B0306030504020204" pitchFamily="34" charset="0"/>
                <a:ea typeface="Open Sans Light" panose="020B0306030504020204" pitchFamily="34" charset="0"/>
                <a:cs typeface="Open Sans Light" panose="020B0306030504020204" pitchFamily="34" charset="0"/>
              </a:rPr>
              <a:t>: Federal Reserve</a:t>
            </a:r>
            <a:endParaRPr lang="pt-PT" sz="12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3" name="Imagem 2">
            <a:extLst>
              <a:ext uri="{FF2B5EF4-FFF2-40B4-BE49-F238E27FC236}">
                <a16:creationId xmlns:a16="http://schemas.microsoft.com/office/drawing/2014/main" id="{50DE5B9B-5B8F-4DBE-B163-63557938B6DA}"/>
              </a:ext>
            </a:extLst>
          </p:cNvPr>
          <p:cNvPicPr>
            <a:picLocks noChangeAspect="1"/>
          </p:cNvPicPr>
          <p:nvPr/>
        </p:nvPicPr>
        <p:blipFill rotWithShape="1">
          <a:blip r:embed="rId2"/>
          <a:srcRect t="8765" b="5572"/>
          <a:stretch/>
        </p:blipFill>
        <p:spPr>
          <a:xfrm>
            <a:off x="419369" y="1806716"/>
            <a:ext cx="5612946" cy="3765997"/>
          </a:xfrm>
          <a:prstGeom prst="rect">
            <a:avLst/>
          </a:prstGeom>
        </p:spPr>
      </p:pic>
      <p:grpSp>
        <p:nvGrpSpPr>
          <p:cNvPr id="14" name="Group 13">
            <a:extLst>
              <a:ext uri="{FF2B5EF4-FFF2-40B4-BE49-F238E27FC236}">
                <a16:creationId xmlns:a16="http://schemas.microsoft.com/office/drawing/2014/main" id="{82D75015-A1E2-4E46-A87A-F19B3B5627E5}"/>
              </a:ext>
            </a:extLst>
          </p:cNvPr>
          <p:cNvGrpSpPr/>
          <p:nvPr/>
        </p:nvGrpSpPr>
        <p:grpSpPr>
          <a:xfrm>
            <a:off x="-34380" y="6654881"/>
            <a:ext cx="12307960" cy="255089"/>
            <a:chOff x="-115960" y="6654881"/>
            <a:chExt cx="12307960" cy="255089"/>
          </a:xfrm>
        </p:grpSpPr>
        <p:grpSp>
          <p:nvGrpSpPr>
            <p:cNvPr id="15" name="Group 14">
              <a:extLst>
                <a:ext uri="{FF2B5EF4-FFF2-40B4-BE49-F238E27FC236}">
                  <a16:creationId xmlns:a16="http://schemas.microsoft.com/office/drawing/2014/main" id="{86811039-6958-4F9A-B594-A0E67445F531}"/>
                </a:ext>
              </a:extLst>
            </p:cNvPr>
            <p:cNvGrpSpPr/>
            <p:nvPr/>
          </p:nvGrpSpPr>
          <p:grpSpPr>
            <a:xfrm>
              <a:off x="-115960" y="6654881"/>
              <a:ext cx="3164109" cy="255089"/>
              <a:chOff x="26280" y="6460265"/>
              <a:chExt cx="3164109" cy="255089"/>
            </a:xfrm>
          </p:grpSpPr>
          <p:sp>
            <p:nvSpPr>
              <p:cNvPr id="18" name="Прямоугольник 2">
                <a:extLst>
                  <a:ext uri="{FF2B5EF4-FFF2-40B4-BE49-F238E27FC236}">
                    <a16:creationId xmlns:a16="http://schemas.microsoft.com/office/drawing/2014/main" id="{D66619BD-EF2B-4BA0-97ED-25047C6C8836}"/>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96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3CF70230-3DD1-4EF0-9C78-716D5334419A}"/>
                  </a:ext>
                </a:extLst>
              </p:cNvPr>
              <p:cNvSpPr/>
              <p:nvPr/>
            </p:nvSpPr>
            <p:spPr>
              <a:xfrm>
                <a:off x="283230" y="6484522"/>
                <a:ext cx="290715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7" name="TextBox 8">
              <a:extLst>
                <a:ext uri="{FF2B5EF4-FFF2-40B4-BE49-F238E27FC236}">
                  <a16:creationId xmlns:a16="http://schemas.microsoft.com/office/drawing/2014/main" id="{2CC74155-6C08-417C-BE94-CBB898269620}"/>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1" name="Picture 20" descr="A picture containing drawing&#10;&#10;Description automatically generated">
            <a:extLst>
              <a:ext uri="{FF2B5EF4-FFF2-40B4-BE49-F238E27FC236}">
                <a16:creationId xmlns:a16="http://schemas.microsoft.com/office/drawing/2014/main" id="{9B158A58-BCC0-4675-8276-AFD6F8CF005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819948683"/>
      </p:ext>
    </p:extLst>
  </p:cSld>
  <p:clrMapOvr>
    <a:masterClrMapping/>
  </p:clrMapOvr>
  <p:transition spd="med">
    <p:push/>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tângulo 11">
            <a:extLst>
              <a:ext uri="{FF2B5EF4-FFF2-40B4-BE49-F238E27FC236}">
                <a16:creationId xmlns:a16="http://schemas.microsoft.com/office/drawing/2014/main" id="{262457BE-059B-4872-9051-4DDC5ACAEFA8}"/>
              </a:ext>
            </a:extLst>
          </p:cNvPr>
          <p:cNvSpPr/>
          <p:nvPr/>
        </p:nvSpPr>
        <p:spPr>
          <a:xfrm>
            <a:off x="0" y="-9152"/>
            <a:ext cx="12192000" cy="6867152"/>
          </a:xfrm>
          <a:prstGeom prst="rect">
            <a:avLst/>
          </a:prstGeom>
          <a:solidFill>
            <a:srgbClr val="A2BCD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3" name="Straight Connector 6">
            <a:extLst>
              <a:ext uri="{FF2B5EF4-FFF2-40B4-BE49-F238E27FC236}">
                <a16:creationId xmlns:a16="http://schemas.microsoft.com/office/drawing/2014/main" id="{A5C6CBD7-0380-42BA-A7F7-F0A6FE67E5EB}"/>
              </a:ext>
            </a:extLst>
          </p:cNvPr>
          <p:cNvCxnSpPr>
            <a:cxnSpLocks/>
          </p:cNvCxnSpPr>
          <p:nvPr/>
        </p:nvCxnSpPr>
        <p:spPr>
          <a:xfrm>
            <a:off x="6573724" y="953637"/>
            <a:ext cx="0" cy="5204095"/>
          </a:xfrm>
          <a:prstGeom prst="line">
            <a:avLst/>
          </a:prstGeom>
          <a:ln>
            <a:solidFill>
              <a:schemeClr val="bg1">
                <a:alpha val="20000"/>
              </a:schemeClr>
            </a:solidFill>
          </a:ln>
        </p:spPr>
        <p:style>
          <a:lnRef idx="1">
            <a:schemeClr val="accent1"/>
          </a:lnRef>
          <a:fillRef idx="0">
            <a:schemeClr val="accent1"/>
          </a:fillRef>
          <a:effectRef idx="0">
            <a:schemeClr val="accent1"/>
          </a:effectRef>
          <a:fontRef idx="minor">
            <a:schemeClr val="tx1"/>
          </a:fontRef>
        </p:style>
      </p:cxnSp>
      <p:sp>
        <p:nvSpPr>
          <p:cNvPr id="11" name="TextBox 3">
            <a:extLst>
              <a:ext uri="{FF2B5EF4-FFF2-40B4-BE49-F238E27FC236}">
                <a16:creationId xmlns:a16="http://schemas.microsoft.com/office/drawing/2014/main" id="{B9BBD708-0968-4526-A9F6-DD8F36C74BC1}"/>
              </a:ext>
            </a:extLst>
          </p:cNvPr>
          <p:cNvSpPr txBox="1"/>
          <p:nvPr/>
        </p:nvSpPr>
        <p:spPr>
          <a:xfrm>
            <a:off x="7072145" y="1755465"/>
            <a:ext cx="4787197" cy="4067267"/>
          </a:xfrm>
          <a:prstGeom prst="rect">
            <a:avLst/>
          </a:prstGeom>
          <a:noFill/>
        </p:spPr>
        <p:txBody>
          <a:bodyPr wrap="square" lIns="0" rIns="0" rtlCol="0">
            <a:spAutoFit/>
          </a:bodyPr>
          <a:lstStyle/>
          <a:p>
            <a:pPr>
              <a:lnSpc>
                <a:spcPct val="90000"/>
              </a:lnSpc>
            </a:pPr>
            <a:r>
              <a:rPr lang="en-US" sz="2800" dirty="0">
                <a:latin typeface="Open Sans Extrabold" panose="020B0906030804020204" pitchFamily="34" charset="0"/>
                <a:ea typeface="Open Sans Extrabold" panose="020B0906030804020204" pitchFamily="34" charset="0"/>
                <a:cs typeface="Open Sans Extrabold" panose="020B0906030804020204" pitchFamily="34" charset="0"/>
              </a:rPr>
              <a:t>...ASSIM COMO A COMPLEXIDADE </a:t>
            </a:r>
          </a:p>
          <a:p>
            <a:pPr>
              <a:lnSpc>
                <a:spcPct val="90000"/>
              </a:lnSpc>
            </a:pPr>
            <a:endParaRPr lang="en-US" sz="1500" dirty="0">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90000"/>
              </a:lnSpc>
            </a:pPr>
            <a:r>
              <a:rPr lang="en-US" sz="2400" dirty="0">
                <a:latin typeface="Open Sans Light" panose="020B0306030504020204" pitchFamily="34" charset="0"/>
                <a:ea typeface="Open Sans Light" panose="020B0306030504020204" pitchFamily="34" charset="0"/>
                <a:cs typeface="Open Sans Light" panose="020B0306030504020204" pitchFamily="34" charset="0"/>
              </a:rPr>
              <a:t>Uma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década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depois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riscos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associados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à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engenharia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financeira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terem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quase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destruído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economia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venda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activos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similares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volta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subir</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Mas Wall Street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esqueceu</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o que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passou</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na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última</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crise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e de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momento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poucos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analistas</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consideram</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que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existe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razão</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 para </a:t>
            </a:r>
            <a:r>
              <a:rPr lang="en-US" sz="2400" dirty="0" err="1">
                <a:latin typeface="Open Sans Light" panose="020B0306030504020204" pitchFamily="34" charset="0"/>
                <a:ea typeface="Open Sans Light" panose="020B0306030504020204" pitchFamily="34" charset="0"/>
                <a:cs typeface="Open Sans Light" panose="020B0306030504020204" pitchFamily="34" charset="0"/>
              </a:rPr>
              <a:t>alarme</a:t>
            </a:r>
            <a:r>
              <a:rPr lang="en-US" sz="2400" dirty="0">
                <a:latin typeface="Open Sans Light" panose="020B0306030504020204" pitchFamily="34" charset="0"/>
                <a:ea typeface="Open Sans Light" panose="020B0306030504020204" pitchFamily="34" charset="0"/>
                <a:cs typeface="Open Sans Light" panose="020B0306030504020204" pitchFamily="34" charset="0"/>
              </a:rPr>
              <a:t>.</a:t>
            </a:r>
          </a:p>
        </p:txBody>
      </p:sp>
      <p:sp>
        <p:nvSpPr>
          <p:cNvPr id="19" name="Retângulo 18">
            <a:extLst>
              <a:ext uri="{FF2B5EF4-FFF2-40B4-BE49-F238E27FC236}">
                <a16:creationId xmlns:a16="http://schemas.microsoft.com/office/drawing/2014/main" id="{BC11837D-0B3C-455B-B5BF-0C06AFC733CD}"/>
              </a:ext>
            </a:extLst>
          </p:cNvPr>
          <p:cNvSpPr/>
          <p:nvPr/>
        </p:nvSpPr>
        <p:spPr>
          <a:xfrm>
            <a:off x="160487" y="898023"/>
            <a:ext cx="6533712" cy="338554"/>
          </a:xfrm>
          <a:prstGeom prst="rect">
            <a:avLst/>
          </a:prstGeom>
        </p:spPr>
        <p:txBody>
          <a:bodyPr wrap="none">
            <a:spAutoFit/>
          </a:bodyPr>
          <a:lstStyle/>
          <a:p>
            <a:r>
              <a:rPr lang="en-US" sz="1600" dirty="0">
                <a:latin typeface="Open Sans Light" panose="020B0306030504020204" pitchFamily="34" charset="0"/>
                <a:ea typeface="Open Sans Light" panose="020B0306030504020204" pitchFamily="34" charset="0"/>
                <a:cs typeface="Open Sans Light" panose="020B0306030504020204" pitchFamily="34" charset="0"/>
              </a:rPr>
              <a:t>»</a:t>
            </a:r>
            <a:r>
              <a:rPr lang="en-US" sz="1600" dirty="0">
                <a:latin typeface="Open Sans Extrabold" panose="020B0906030804020204" pitchFamily="34" charset="0"/>
                <a:ea typeface="Open Sans Extrabold" panose="020B0906030804020204" pitchFamily="34" charset="0"/>
                <a:cs typeface="Open Sans Extrabold" panose="020B0906030804020204" pitchFamily="34" charset="0"/>
              </a:rPr>
              <a:t> EMISSÃO DE OBRIGAÇÕES DE DÍVIDA COLATERIZADA (CDO’S)</a:t>
            </a:r>
            <a:endParaRPr lang="pt-PT" sz="16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2" name="Imagem 1">
            <a:extLst>
              <a:ext uri="{FF2B5EF4-FFF2-40B4-BE49-F238E27FC236}">
                <a16:creationId xmlns:a16="http://schemas.microsoft.com/office/drawing/2014/main" id="{5BF2E630-5794-4123-A24A-78CEC258F59D}"/>
              </a:ext>
            </a:extLst>
          </p:cNvPr>
          <p:cNvPicPr>
            <a:picLocks noChangeAspect="1"/>
          </p:cNvPicPr>
          <p:nvPr/>
        </p:nvPicPr>
        <p:blipFill rotWithShape="1">
          <a:blip r:embed="rId2"/>
          <a:srcRect t="9251" b="8030"/>
          <a:stretch/>
        </p:blipFill>
        <p:spPr>
          <a:xfrm>
            <a:off x="369243" y="1588627"/>
            <a:ext cx="5832627" cy="3773346"/>
          </a:xfrm>
          <a:prstGeom prst="rect">
            <a:avLst/>
          </a:prstGeom>
        </p:spPr>
      </p:pic>
      <p:grpSp>
        <p:nvGrpSpPr>
          <p:cNvPr id="14" name="Group 13">
            <a:extLst>
              <a:ext uri="{FF2B5EF4-FFF2-40B4-BE49-F238E27FC236}">
                <a16:creationId xmlns:a16="http://schemas.microsoft.com/office/drawing/2014/main" id="{4A44E03F-AA79-4646-BA91-D469DC71E07C}"/>
              </a:ext>
            </a:extLst>
          </p:cNvPr>
          <p:cNvGrpSpPr/>
          <p:nvPr/>
        </p:nvGrpSpPr>
        <p:grpSpPr>
          <a:xfrm>
            <a:off x="-34380" y="6654881"/>
            <a:ext cx="12307960" cy="255089"/>
            <a:chOff x="-115960" y="6654881"/>
            <a:chExt cx="12307960" cy="255089"/>
          </a:xfrm>
        </p:grpSpPr>
        <p:grpSp>
          <p:nvGrpSpPr>
            <p:cNvPr id="15" name="Group 14">
              <a:extLst>
                <a:ext uri="{FF2B5EF4-FFF2-40B4-BE49-F238E27FC236}">
                  <a16:creationId xmlns:a16="http://schemas.microsoft.com/office/drawing/2014/main" id="{DBDC8A1B-2CCD-4E87-AB04-DCC242EA9F08}"/>
                </a:ext>
              </a:extLst>
            </p:cNvPr>
            <p:cNvGrpSpPr/>
            <p:nvPr/>
          </p:nvGrpSpPr>
          <p:grpSpPr>
            <a:xfrm>
              <a:off x="-115960" y="6654881"/>
              <a:ext cx="3164109" cy="255089"/>
              <a:chOff x="26280" y="6460265"/>
              <a:chExt cx="3164109" cy="255089"/>
            </a:xfrm>
          </p:grpSpPr>
          <p:sp>
            <p:nvSpPr>
              <p:cNvPr id="18" name="Прямоугольник 2">
                <a:extLst>
                  <a:ext uri="{FF2B5EF4-FFF2-40B4-BE49-F238E27FC236}">
                    <a16:creationId xmlns:a16="http://schemas.microsoft.com/office/drawing/2014/main" id="{0B16B093-B217-4F35-8643-B397AE5403D2}"/>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97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Прямоугольник 2">
                <a:extLst>
                  <a:ext uri="{FF2B5EF4-FFF2-40B4-BE49-F238E27FC236}">
                    <a16:creationId xmlns:a16="http://schemas.microsoft.com/office/drawing/2014/main" id="{B2412717-63E6-4455-8C01-739A0CD01261}"/>
                  </a:ext>
                </a:extLst>
              </p:cNvPr>
              <p:cNvSpPr/>
              <p:nvPr/>
            </p:nvSpPr>
            <p:spPr>
              <a:xfrm>
                <a:off x="283230" y="6484522"/>
                <a:ext cx="290715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7" name="TextBox 8">
              <a:extLst>
                <a:ext uri="{FF2B5EF4-FFF2-40B4-BE49-F238E27FC236}">
                  <a16:creationId xmlns:a16="http://schemas.microsoft.com/office/drawing/2014/main" id="{A13B826D-1F8A-414D-BDAC-B8E987A716A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1" name="Picture 20" descr="A picture containing drawing&#10;&#10;Description automatically generated">
            <a:extLst>
              <a:ext uri="{FF2B5EF4-FFF2-40B4-BE49-F238E27FC236}">
                <a16:creationId xmlns:a16="http://schemas.microsoft.com/office/drawing/2014/main" id="{9E211D15-E8CF-471E-9346-0912A64C9C9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442336889"/>
      </p:ext>
    </p:extLst>
  </p:cSld>
  <p:clrMapOvr>
    <a:masterClrMapping/>
  </p:clrMapOvr>
  <p:transition spd="med">
    <p:push/>
  </p:transition>
</p:sld>
</file>

<file path=ppt/slides/slide9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8" name="Picture 4" descr="EU Should Let Mobile Operators Merge, Draghi Report Says – BNN Bloomberg">
            <a:extLst>
              <a:ext uri="{FF2B5EF4-FFF2-40B4-BE49-F238E27FC236}">
                <a16:creationId xmlns:a16="http://schemas.microsoft.com/office/drawing/2014/main" id="{5084257E-C840-8FB5-CCD7-D59C4DCD26B0}"/>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20311"/>
          <a:stretch/>
        </p:blipFill>
        <p:spPr bwMode="auto">
          <a:xfrm>
            <a:off x="0" y="0"/>
            <a:ext cx="12892818" cy="6858000"/>
          </a:xfrm>
          <a:prstGeom prst="rect">
            <a:avLst/>
          </a:prstGeom>
          <a:noFill/>
          <a:scene3d>
            <a:camera prst="orthographicFront">
              <a:rot lat="0" lon="10800000" rev="0"/>
            </a:camera>
            <a:lightRig rig="threePt" dir="t"/>
          </a:scene3d>
          <a:extLst>
            <a:ext uri="{909E8E84-426E-40DD-AFC4-6F175D3DCCD1}">
              <a14:hiddenFill xmlns:a14="http://schemas.microsoft.com/office/drawing/2010/main">
                <a:solidFill>
                  <a:srgbClr val="FFFFFF"/>
                </a:solidFill>
              </a14:hiddenFill>
            </a:ext>
          </a:extLst>
        </p:spPr>
      </p:pic>
      <p:sp>
        <p:nvSpPr>
          <p:cNvPr id="1033" name="Rectangle 1032">
            <a:extLst>
              <a:ext uri="{FF2B5EF4-FFF2-40B4-BE49-F238E27FC236}">
                <a16:creationId xmlns:a16="http://schemas.microsoft.com/office/drawing/2014/main" id="{42A4FC2C-047E-45A5-965D-8E1E3BF09B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1524" y="0"/>
            <a:ext cx="12188952"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5" name="TextBox 4">
            <a:extLst>
              <a:ext uri="{FF2B5EF4-FFF2-40B4-BE49-F238E27FC236}">
                <a16:creationId xmlns:a16="http://schemas.microsoft.com/office/drawing/2014/main" id="{94083CB0-C27C-D337-6C78-DEA8C3CC103E}"/>
              </a:ext>
            </a:extLst>
          </p:cNvPr>
          <p:cNvSpPr txBox="1"/>
          <p:nvPr/>
        </p:nvSpPr>
        <p:spPr>
          <a:xfrm>
            <a:off x="0" y="3481523"/>
            <a:ext cx="4471883" cy="1754326"/>
          </a:xfrm>
          <a:prstGeom prst="rect">
            <a:avLst/>
          </a:prstGeom>
          <a:solidFill>
            <a:schemeClr val="tx1">
              <a:alpha val="40000"/>
            </a:schemeClr>
          </a:solidFill>
        </p:spPr>
        <p:txBody>
          <a:bodyPr wrap="square">
            <a:spAutoFit/>
          </a:bodyPr>
          <a:lstStyle/>
          <a:p>
            <a:r>
              <a:rPr lang="pt-PT" sz="5400" b="1" dirty="0">
                <a:solidFill>
                  <a:schemeClr val="bg1"/>
                </a:solidFill>
                <a:latin typeface="Arial Black" panose="020B0A04020102020204" pitchFamily="34" charset="0"/>
                <a:cs typeface="Alexandria Black" pitchFamily="2" charset="-78"/>
              </a:rPr>
              <a:t>O Relatório </a:t>
            </a:r>
            <a:r>
              <a:rPr lang="pt-PT" sz="5400" b="1" dirty="0" err="1">
                <a:solidFill>
                  <a:schemeClr val="bg1"/>
                </a:solidFill>
                <a:latin typeface="Arial Black" panose="020B0A04020102020204" pitchFamily="34" charset="0"/>
                <a:cs typeface="Alexandria Black" pitchFamily="2" charset="-78"/>
              </a:rPr>
              <a:t>Draghi</a:t>
            </a:r>
            <a:endParaRPr lang="pt-PT" sz="5400" b="1" dirty="0">
              <a:solidFill>
                <a:schemeClr val="bg1"/>
              </a:solidFill>
              <a:latin typeface="Arial Black" panose="020B0A04020102020204" pitchFamily="34" charset="0"/>
              <a:cs typeface="Alexandria Black" pitchFamily="2" charset="-78"/>
            </a:endParaRPr>
          </a:p>
        </p:txBody>
      </p:sp>
      <p:grpSp>
        <p:nvGrpSpPr>
          <p:cNvPr id="6" name="Group 5">
            <a:extLst>
              <a:ext uri="{FF2B5EF4-FFF2-40B4-BE49-F238E27FC236}">
                <a16:creationId xmlns:a16="http://schemas.microsoft.com/office/drawing/2014/main" id="{99E4A212-83D9-7304-9773-8841B120B154}"/>
              </a:ext>
            </a:extLst>
          </p:cNvPr>
          <p:cNvGrpSpPr/>
          <p:nvPr/>
        </p:nvGrpSpPr>
        <p:grpSpPr>
          <a:xfrm>
            <a:off x="-34380" y="6654881"/>
            <a:ext cx="12307960" cy="255089"/>
            <a:chOff x="-115960" y="6654881"/>
            <a:chExt cx="12307960" cy="255089"/>
          </a:xfrm>
        </p:grpSpPr>
        <p:grpSp>
          <p:nvGrpSpPr>
            <p:cNvPr id="7" name="Group 6">
              <a:extLst>
                <a:ext uri="{FF2B5EF4-FFF2-40B4-BE49-F238E27FC236}">
                  <a16:creationId xmlns:a16="http://schemas.microsoft.com/office/drawing/2014/main" id="{7844FAB2-16E4-5705-5111-454CA2AC1511}"/>
                </a:ext>
              </a:extLst>
            </p:cNvPr>
            <p:cNvGrpSpPr/>
            <p:nvPr/>
          </p:nvGrpSpPr>
          <p:grpSpPr>
            <a:xfrm>
              <a:off x="-115960" y="6654881"/>
              <a:ext cx="3164109" cy="255089"/>
              <a:chOff x="26280" y="6460265"/>
              <a:chExt cx="3164109" cy="255089"/>
            </a:xfrm>
          </p:grpSpPr>
          <p:sp>
            <p:nvSpPr>
              <p:cNvPr id="9" name="Прямоугольник 2">
                <a:extLst>
                  <a:ext uri="{FF2B5EF4-FFF2-40B4-BE49-F238E27FC236}">
                    <a16:creationId xmlns:a16="http://schemas.microsoft.com/office/drawing/2014/main" id="{6D123A06-C520-2D42-6921-BD3CF369F0D7}"/>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rgbClr val="D0D0CF"/>
                    </a:solidFill>
                    <a:latin typeface="Open Sans" panose="020B0606030504020204" pitchFamily="34" charset="0"/>
                    <a:ea typeface="Open Sans" panose="020B0606030504020204" pitchFamily="34" charset="0"/>
                    <a:cs typeface="Open Sans" panose="020B0606030504020204" pitchFamily="34" charset="0"/>
                  </a:rPr>
                  <a:pPr algn="r"/>
                  <a:t>98</a:t>
                </a:fld>
                <a:r>
                  <a:rPr lang="pt-PT" sz="1050" baseline="0" dirty="0">
                    <a:solidFill>
                      <a:srgbClr val="D0D0CF"/>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rgbClr val="D0D0CF"/>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rgbClr val="D0D0CF"/>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008988B0-FF4E-7D1E-34FF-47FE2F43E91E}"/>
                  </a:ext>
                </a:extLst>
              </p:cNvPr>
              <p:cNvSpPr/>
              <p:nvPr/>
            </p:nvSpPr>
            <p:spPr>
              <a:xfrm>
                <a:off x="283230" y="6484522"/>
                <a:ext cx="2907159" cy="230832"/>
              </a:xfrm>
              <a:prstGeom prst="rect">
                <a:avLst/>
              </a:prstGeom>
            </p:spPr>
            <p:txBody>
              <a:bodyPr wrap="square">
                <a:spAutoFit/>
              </a:bodyPr>
              <a:lstStyle/>
              <a:p>
                <a:r>
                  <a:rPr lang="en-US" sz="900" baseline="0" dirty="0">
                    <a:solidFill>
                      <a:srgbClr val="D0D0CF"/>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rgbClr val="D0D0C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8" name="TextBox 8">
              <a:extLst>
                <a:ext uri="{FF2B5EF4-FFF2-40B4-BE49-F238E27FC236}">
                  <a16:creationId xmlns:a16="http://schemas.microsoft.com/office/drawing/2014/main" id="{35F343E8-98CA-305C-BAC6-ACEC4AF0B19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rgbClr val="D0D0CF"/>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rgbClr val="D0D0CF"/>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rgbClr val="D0D0CF"/>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rgbClr val="D0D0CF"/>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1" name="Picture 10" descr="A picture containing drawing&#10;&#10;Description automatically generated">
            <a:extLst>
              <a:ext uri="{FF2B5EF4-FFF2-40B4-BE49-F238E27FC236}">
                <a16:creationId xmlns:a16="http://schemas.microsoft.com/office/drawing/2014/main" id="{D73A24C9-ADDC-9309-28D4-AEC25C9CE53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306829436"/>
      </p:ext>
    </p:extLst>
  </p:cSld>
  <p:clrMapOvr>
    <a:masterClrMapping/>
  </p:clrMapOvr>
  <p:transition spd="med">
    <p:push/>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The European Union—facts and information">
            <a:extLst>
              <a:ext uri="{FF2B5EF4-FFF2-40B4-BE49-F238E27FC236}">
                <a16:creationId xmlns:a16="http://schemas.microsoft.com/office/drawing/2014/main" id="{42414B8A-F33B-6CA7-2813-58AC2FD9202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57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a:extLst>
              <a:ext uri="{FF2B5EF4-FFF2-40B4-BE49-F238E27FC236}">
                <a16:creationId xmlns:a16="http://schemas.microsoft.com/office/drawing/2014/main" id="{EE80D234-D2DA-7FEC-A617-08FB9D37E988}"/>
              </a:ext>
            </a:extLst>
          </p:cNvPr>
          <p:cNvPicPr>
            <a:picLocks noChangeAspect="1"/>
          </p:cNvPicPr>
          <p:nvPr/>
        </p:nvPicPr>
        <p:blipFill>
          <a:blip r:embed="rId3"/>
          <a:stretch>
            <a:fillRect/>
          </a:stretch>
        </p:blipFill>
        <p:spPr>
          <a:xfrm>
            <a:off x="4606278" y="2015637"/>
            <a:ext cx="7116673" cy="4691856"/>
          </a:xfrm>
          <a:prstGeom prst="rect">
            <a:avLst/>
          </a:prstGeom>
        </p:spPr>
      </p:pic>
      <p:sp>
        <p:nvSpPr>
          <p:cNvPr id="7" name="TextBox 6">
            <a:extLst>
              <a:ext uri="{FF2B5EF4-FFF2-40B4-BE49-F238E27FC236}">
                <a16:creationId xmlns:a16="http://schemas.microsoft.com/office/drawing/2014/main" id="{02D92B18-152B-61B7-B8B5-9AC721A1CF26}"/>
              </a:ext>
            </a:extLst>
          </p:cNvPr>
          <p:cNvSpPr txBox="1"/>
          <p:nvPr/>
        </p:nvSpPr>
        <p:spPr>
          <a:xfrm>
            <a:off x="4756824" y="293194"/>
            <a:ext cx="7302964" cy="954107"/>
          </a:xfrm>
          <a:prstGeom prst="rect">
            <a:avLst/>
          </a:prstGeom>
          <a:noFill/>
        </p:spPr>
        <p:txBody>
          <a:bodyPr wrap="square">
            <a:spAutoFit/>
          </a:bodyPr>
          <a:lstStyle/>
          <a:p>
            <a:r>
              <a:rPr lang="pt-PT" sz="2800" b="1" dirty="0">
                <a:latin typeface="Lato" panose="020F0502020204030203" pitchFamily="34" charset="0"/>
                <a:ea typeface="Lato" panose="020F0502020204030203" pitchFamily="34" charset="0"/>
                <a:cs typeface="Lato" panose="020F0502020204030203" pitchFamily="34" charset="0"/>
              </a:rPr>
              <a:t>UNIÃO EUROPEIA REPRESENTA 17% DO PIB MUNDIAL</a:t>
            </a:r>
          </a:p>
        </p:txBody>
      </p:sp>
      <p:grpSp>
        <p:nvGrpSpPr>
          <p:cNvPr id="2" name="Group 1">
            <a:extLst>
              <a:ext uri="{FF2B5EF4-FFF2-40B4-BE49-F238E27FC236}">
                <a16:creationId xmlns:a16="http://schemas.microsoft.com/office/drawing/2014/main" id="{09C7DFB3-A18D-60D6-FC40-B738E0CB18FB}"/>
              </a:ext>
            </a:extLst>
          </p:cNvPr>
          <p:cNvGrpSpPr/>
          <p:nvPr/>
        </p:nvGrpSpPr>
        <p:grpSpPr>
          <a:xfrm>
            <a:off x="-34380" y="6654881"/>
            <a:ext cx="12307960" cy="255089"/>
            <a:chOff x="-115960" y="6654881"/>
            <a:chExt cx="12307960" cy="255089"/>
          </a:xfrm>
        </p:grpSpPr>
        <p:grpSp>
          <p:nvGrpSpPr>
            <p:cNvPr id="3" name="Group 2">
              <a:extLst>
                <a:ext uri="{FF2B5EF4-FFF2-40B4-BE49-F238E27FC236}">
                  <a16:creationId xmlns:a16="http://schemas.microsoft.com/office/drawing/2014/main" id="{DC82479A-62BB-C752-7784-0D55D207F0BC}"/>
                </a:ext>
              </a:extLst>
            </p:cNvPr>
            <p:cNvGrpSpPr/>
            <p:nvPr/>
          </p:nvGrpSpPr>
          <p:grpSpPr>
            <a:xfrm>
              <a:off x="-115960" y="6654881"/>
              <a:ext cx="3164109" cy="255089"/>
              <a:chOff x="26280" y="6460265"/>
              <a:chExt cx="3164109" cy="255089"/>
            </a:xfrm>
          </p:grpSpPr>
          <p:sp>
            <p:nvSpPr>
              <p:cNvPr id="8" name="Прямоугольник 2">
                <a:extLst>
                  <a:ext uri="{FF2B5EF4-FFF2-40B4-BE49-F238E27FC236}">
                    <a16:creationId xmlns:a16="http://schemas.microsoft.com/office/drawing/2014/main" id="{8E6E1421-8319-10D6-2C5D-5B4DA122D80C}"/>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99</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 name="Прямоугольник 2">
                <a:extLst>
                  <a:ext uri="{FF2B5EF4-FFF2-40B4-BE49-F238E27FC236}">
                    <a16:creationId xmlns:a16="http://schemas.microsoft.com/office/drawing/2014/main" id="{4A4FB3B4-EF1F-86D6-A21D-540D1A9B24AD}"/>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5" name="TextBox 8">
              <a:extLst>
                <a:ext uri="{FF2B5EF4-FFF2-40B4-BE49-F238E27FC236}">
                  <a16:creationId xmlns:a16="http://schemas.microsoft.com/office/drawing/2014/main" id="{8AE3BFCE-8377-3A46-5E1F-72AF0BFDC17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0" name="Picture 9" descr="A picture containing drawing&#10;&#10;Description automatically generated">
            <a:extLst>
              <a:ext uri="{FF2B5EF4-FFF2-40B4-BE49-F238E27FC236}">
                <a16:creationId xmlns:a16="http://schemas.microsoft.com/office/drawing/2014/main" id="{EF9FF0D1-5FFC-5F69-E0F5-86DA74FFBDD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3428912283"/>
      </p:ext>
    </p:extLst>
  </p:cSld>
  <p:clrMapOvr>
    <a:masterClrMapping/>
  </p:clrMapOvr>
  <p:transition spd="med">
    <p:push/>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2" descr="The European Union—facts and information">
            <a:extLst>
              <a:ext uri="{FF2B5EF4-FFF2-40B4-BE49-F238E27FC236}">
                <a16:creationId xmlns:a16="http://schemas.microsoft.com/office/drawing/2014/main" id="{178D931A-8E23-5CAC-6021-4CCE38D15F7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57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02D92B18-152B-61B7-B8B5-9AC721A1CF26}"/>
              </a:ext>
            </a:extLst>
          </p:cNvPr>
          <p:cNvSpPr txBox="1"/>
          <p:nvPr/>
        </p:nvSpPr>
        <p:spPr>
          <a:xfrm>
            <a:off x="4827494" y="257662"/>
            <a:ext cx="7895665" cy="1384995"/>
          </a:xfrm>
          <a:prstGeom prst="rect">
            <a:avLst/>
          </a:prstGeom>
          <a:noFill/>
        </p:spPr>
        <p:txBody>
          <a:bodyPr wrap="square">
            <a:spAutoFit/>
          </a:bodyPr>
          <a:lstStyle/>
          <a:p>
            <a:r>
              <a:rPr lang="pt-PT" sz="2800" b="1" dirty="0">
                <a:latin typeface="Lato" panose="020F0502020204030203" pitchFamily="34" charset="0"/>
                <a:ea typeface="Lato" panose="020F0502020204030203" pitchFamily="34" charset="0"/>
                <a:cs typeface="Lato" panose="020F0502020204030203" pitchFamily="34" charset="0"/>
              </a:rPr>
              <a:t>NIVEIS RELATIVAMENTE BAIXOS DE DESIGUALDADE DE RENDIMENTO E DE RIQUEZA</a:t>
            </a:r>
          </a:p>
        </p:txBody>
      </p:sp>
      <p:pic>
        <p:nvPicPr>
          <p:cNvPr id="9" name="Picture 8">
            <a:extLst>
              <a:ext uri="{FF2B5EF4-FFF2-40B4-BE49-F238E27FC236}">
                <a16:creationId xmlns:a16="http://schemas.microsoft.com/office/drawing/2014/main" id="{E9EF173A-47A2-5D8A-39CF-E67F2EB7C1D7}"/>
              </a:ext>
            </a:extLst>
          </p:cNvPr>
          <p:cNvPicPr>
            <a:picLocks noChangeAspect="1"/>
          </p:cNvPicPr>
          <p:nvPr/>
        </p:nvPicPr>
        <p:blipFill>
          <a:blip r:embed="rId3"/>
          <a:stretch>
            <a:fillRect/>
          </a:stretch>
        </p:blipFill>
        <p:spPr>
          <a:xfrm>
            <a:off x="4952002" y="2276967"/>
            <a:ext cx="7239998" cy="3778791"/>
          </a:xfrm>
          <a:prstGeom prst="rect">
            <a:avLst/>
          </a:prstGeom>
        </p:spPr>
      </p:pic>
      <p:grpSp>
        <p:nvGrpSpPr>
          <p:cNvPr id="18" name="Group 17">
            <a:extLst>
              <a:ext uri="{FF2B5EF4-FFF2-40B4-BE49-F238E27FC236}">
                <a16:creationId xmlns:a16="http://schemas.microsoft.com/office/drawing/2014/main" id="{EAD7E6A0-BF1A-4BAB-AD85-532D57C77FC9}"/>
              </a:ext>
            </a:extLst>
          </p:cNvPr>
          <p:cNvGrpSpPr/>
          <p:nvPr/>
        </p:nvGrpSpPr>
        <p:grpSpPr>
          <a:xfrm>
            <a:off x="-34380" y="6654881"/>
            <a:ext cx="12307960" cy="255089"/>
            <a:chOff x="-115960" y="6654881"/>
            <a:chExt cx="12307960" cy="255089"/>
          </a:xfrm>
        </p:grpSpPr>
        <p:grpSp>
          <p:nvGrpSpPr>
            <p:cNvPr id="19" name="Group 18">
              <a:extLst>
                <a:ext uri="{FF2B5EF4-FFF2-40B4-BE49-F238E27FC236}">
                  <a16:creationId xmlns:a16="http://schemas.microsoft.com/office/drawing/2014/main" id="{0A5B976E-E887-C704-D15B-9AE490C1751E}"/>
                </a:ext>
              </a:extLst>
            </p:cNvPr>
            <p:cNvGrpSpPr/>
            <p:nvPr/>
          </p:nvGrpSpPr>
          <p:grpSpPr>
            <a:xfrm>
              <a:off x="-115960" y="6654881"/>
              <a:ext cx="3164109" cy="255089"/>
              <a:chOff x="26280" y="6460265"/>
              <a:chExt cx="3164109" cy="255089"/>
            </a:xfrm>
          </p:grpSpPr>
          <p:sp>
            <p:nvSpPr>
              <p:cNvPr id="21" name="Прямоугольник 2">
                <a:extLst>
                  <a:ext uri="{FF2B5EF4-FFF2-40B4-BE49-F238E27FC236}">
                    <a16:creationId xmlns:a16="http://schemas.microsoft.com/office/drawing/2014/main" id="{01E185E8-205B-13C6-57E5-006E515E3F57}"/>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100</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2" name="Прямоугольник 2">
                <a:extLst>
                  <a:ext uri="{FF2B5EF4-FFF2-40B4-BE49-F238E27FC236}">
                    <a16:creationId xmlns:a16="http://schemas.microsoft.com/office/drawing/2014/main" id="{671688FF-6D00-63F3-6C5E-78EB7FBD387F}"/>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0" name="TextBox 8">
              <a:extLst>
                <a:ext uri="{FF2B5EF4-FFF2-40B4-BE49-F238E27FC236}">
                  <a16:creationId xmlns:a16="http://schemas.microsoft.com/office/drawing/2014/main" id="{CF9AE8BA-B13C-245B-9A6F-65D37DEE606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3" name="Picture 22" descr="A picture containing drawing&#10;&#10;Description automatically generated">
            <a:extLst>
              <a:ext uri="{FF2B5EF4-FFF2-40B4-BE49-F238E27FC236}">
                <a16:creationId xmlns:a16="http://schemas.microsoft.com/office/drawing/2014/main" id="{E5DAACA1-E28F-9321-C603-BD7B09F015A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102231786"/>
      </p:ext>
    </p:extLst>
  </p:cSld>
  <p:clrMapOvr>
    <a:masterClrMapping/>
  </p:clrMapOvr>
  <p:transition spd="med">
    <p:push/>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2" descr="The European Union—facts and information">
            <a:extLst>
              <a:ext uri="{FF2B5EF4-FFF2-40B4-BE49-F238E27FC236}">
                <a16:creationId xmlns:a16="http://schemas.microsoft.com/office/drawing/2014/main" id="{308FF285-96FB-13B1-9141-82121EABFED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57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02D92B18-152B-61B7-B8B5-9AC721A1CF26}"/>
              </a:ext>
            </a:extLst>
          </p:cNvPr>
          <p:cNvSpPr txBox="1"/>
          <p:nvPr/>
        </p:nvSpPr>
        <p:spPr>
          <a:xfrm>
            <a:off x="4707624" y="144909"/>
            <a:ext cx="7790048" cy="2309094"/>
          </a:xfrm>
          <a:prstGeom prst="rect">
            <a:avLst/>
          </a:prstGeom>
          <a:noFill/>
        </p:spPr>
        <p:txBody>
          <a:bodyPr wrap="square">
            <a:spAutoFit/>
          </a:bodyPr>
          <a:lstStyle/>
          <a:p>
            <a:r>
              <a:rPr lang="pt-PT" sz="2800" b="1" dirty="0">
                <a:latin typeface="Lato" panose="020F0502020204030203" pitchFamily="34" charset="0"/>
                <a:ea typeface="Lato" panose="020F0502020204030203" pitchFamily="34" charset="0"/>
                <a:cs typeface="Lato" panose="020F0502020204030203" pitchFamily="34" charset="0"/>
              </a:rPr>
              <a:t>CRESCIMENTO ANÉMICO</a:t>
            </a:r>
          </a:p>
          <a:p>
            <a:pPr marL="457200" indent="-457200">
              <a:lnSpc>
                <a:spcPct val="150000"/>
              </a:lnSpc>
              <a:buFontTx/>
              <a:buChar char="-"/>
            </a:pPr>
            <a:r>
              <a:rPr lang="pt-PT" sz="2000" dirty="0">
                <a:latin typeface="Lato" panose="020F0502020204030203" pitchFamily="34" charset="0"/>
                <a:ea typeface="Lato" panose="020F0502020204030203" pitchFamily="34" charset="0"/>
                <a:cs typeface="Lato" panose="020F0502020204030203" pitchFamily="34" charset="0"/>
              </a:rPr>
              <a:t>EU-EUA gap duplicou entre 2002 e 2030</a:t>
            </a:r>
          </a:p>
          <a:p>
            <a:pPr marL="457200" indent="-457200">
              <a:lnSpc>
                <a:spcPct val="150000"/>
              </a:lnSpc>
              <a:buFontTx/>
              <a:buChar char="-"/>
            </a:pPr>
            <a:r>
              <a:rPr lang="pt-PT" sz="2000" dirty="0">
                <a:latin typeface="Lato" panose="020F0502020204030203" pitchFamily="34" charset="0"/>
                <a:ea typeface="Lato" panose="020F0502020204030203" pitchFamily="34" charset="0"/>
                <a:cs typeface="Lato" panose="020F0502020204030203" pitchFamily="34" charset="0"/>
              </a:rPr>
              <a:t>Ultrapassados pela China</a:t>
            </a:r>
          </a:p>
          <a:p>
            <a:pPr marL="457200" indent="-457200">
              <a:lnSpc>
                <a:spcPct val="150000"/>
              </a:lnSpc>
              <a:buFontTx/>
              <a:buChar char="-"/>
            </a:pPr>
            <a:r>
              <a:rPr lang="pt-PT" sz="2000" dirty="0">
                <a:latin typeface="Lato" panose="020F0502020204030203" pitchFamily="34" charset="0"/>
                <a:ea typeface="Lato" panose="020F0502020204030203" pitchFamily="34" charset="0"/>
                <a:cs typeface="Lato" panose="020F0502020204030203" pitchFamily="34" charset="0"/>
              </a:rPr>
              <a:t>Diferenças menores em per capita</a:t>
            </a:r>
          </a:p>
          <a:p>
            <a:pPr marL="457200" indent="-457200">
              <a:lnSpc>
                <a:spcPct val="150000"/>
              </a:lnSpc>
              <a:buFontTx/>
              <a:buChar char="-"/>
            </a:pPr>
            <a:r>
              <a:rPr lang="pt-PT" sz="2000" dirty="0">
                <a:latin typeface="Lato" panose="020F0502020204030203" pitchFamily="34" charset="0"/>
                <a:ea typeface="Lato" panose="020F0502020204030203" pitchFamily="34" charset="0"/>
                <a:cs typeface="Lato" panose="020F0502020204030203" pitchFamily="34" charset="0"/>
              </a:rPr>
              <a:t>Rendimento disponível cresceu quase o dobro nos EUA</a:t>
            </a:r>
          </a:p>
        </p:txBody>
      </p:sp>
      <p:pic>
        <p:nvPicPr>
          <p:cNvPr id="3" name="Picture 2">
            <a:extLst>
              <a:ext uri="{FF2B5EF4-FFF2-40B4-BE49-F238E27FC236}">
                <a16:creationId xmlns:a16="http://schemas.microsoft.com/office/drawing/2014/main" id="{A72801CB-7899-1ED3-A655-B8C49DCFCAAC}"/>
              </a:ext>
            </a:extLst>
          </p:cNvPr>
          <p:cNvPicPr>
            <a:picLocks noChangeAspect="1"/>
          </p:cNvPicPr>
          <p:nvPr/>
        </p:nvPicPr>
        <p:blipFill>
          <a:blip r:embed="rId3"/>
          <a:stretch>
            <a:fillRect/>
          </a:stretch>
        </p:blipFill>
        <p:spPr>
          <a:xfrm>
            <a:off x="4686180" y="2661814"/>
            <a:ext cx="7505820" cy="3993067"/>
          </a:xfrm>
          <a:prstGeom prst="rect">
            <a:avLst/>
          </a:prstGeom>
        </p:spPr>
      </p:pic>
      <p:grpSp>
        <p:nvGrpSpPr>
          <p:cNvPr id="6" name="Group 5">
            <a:extLst>
              <a:ext uri="{FF2B5EF4-FFF2-40B4-BE49-F238E27FC236}">
                <a16:creationId xmlns:a16="http://schemas.microsoft.com/office/drawing/2014/main" id="{1AC09097-1C5B-6C6A-C9E1-407D99BFAB0B}"/>
              </a:ext>
            </a:extLst>
          </p:cNvPr>
          <p:cNvGrpSpPr/>
          <p:nvPr/>
        </p:nvGrpSpPr>
        <p:grpSpPr>
          <a:xfrm>
            <a:off x="-34380" y="6654881"/>
            <a:ext cx="12307960" cy="255089"/>
            <a:chOff x="-115960" y="6654881"/>
            <a:chExt cx="12307960" cy="255089"/>
          </a:xfrm>
        </p:grpSpPr>
        <p:grpSp>
          <p:nvGrpSpPr>
            <p:cNvPr id="8" name="Group 7">
              <a:extLst>
                <a:ext uri="{FF2B5EF4-FFF2-40B4-BE49-F238E27FC236}">
                  <a16:creationId xmlns:a16="http://schemas.microsoft.com/office/drawing/2014/main" id="{B74DCAA0-1853-1316-C60E-2D49ACF47817}"/>
                </a:ext>
              </a:extLst>
            </p:cNvPr>
            <p:cNvGrpSpPr/>
            <p:nvPr/>
          </p:nvGrpSpPr>
          <p:grpSpPr>
            <a:xfrm>
              <a:off x="-115960" y="6654881"/>
              <a:ext cx="3164109" cy="255089"/>
              <a:chOff x="26280" y="6460265"/>
              <a:chExt cx="3164109" cy="255089"/>
            </a:xfrm>
          </p:grpSpPr>
          <p:sp>
            <p:nvSpPr>
              <p:cNvPr id="11" name="Прямоугольник 2">
                <a:extLst>
                  <a:ext uri="{FF2B5EF4-FFF2-40B4-BE49-F238E27FC236}">
                    <a16:creationId xmlns:a16="http://schemas.microsoft.com/office/drawing/2014/main" id="{C368B617-A579-4184-0648-388AFBF6D90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101</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Прямоугольник 2">
                <a:extLst>
                  <a:ext uri="{FF2B5EF4-FFF2-40B4-BE49-F238E27FC236}">
                    <a16:creationId xmlns:a16="http://schemas.microsoft.com/office/drawing/2014/main" id="{7301062C-B1D0-4093-2D46-18D7F6ECFF73}"/>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0" name="TextBox 8">
              <a:extLst>
                <a:ext uri="{FF2B5EF4-FFF2-40B4-BE49-F238E27FC236}">
                  <a16:creationId xmlns:a16="http://schemas.microsoft.com/office/drawing/2014/main" id="{73E3C13C-748B-B6FA-AEBC-79F74D2C61B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3" name="Picture 12" descr="A picture containing drawing&#10;&#10;Description automatically generated">
            <a:extLst>
              <a:ext uri="{FF2B5EF4-FFF2-40B4-BE49-F238E27FC236}">
                <a16:creationId xmlns:a16="http://schemas.microsoft.com/office/drawing/2014/main" id="{315DECE8-7CD0-5F34-6FF7-13F6CF38731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666071710"/>
      </p:ext>
    </p:extLst>
  </p:cSld>
  <p:clrMapOvr>
    <a:masterClrMapping/>
  </p:clrMapOvr>
  <p:transition spd="med">
    <p:push/>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 descr="The European Union—facts and information">
            <a:extLst>
              <a:ext uri="{FF2B5EF4-FFF2-40B4-BE49-F238E27FC236}">
                <a16:creationId xmlns:a16="http://schemas.microsoft.com/office/drawing/2014/main" id="{639963C6-6F2F-7199-360C-8564CB55BFF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457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02D92B18-152B-61B7-B8B5-9AC721A1CF26}"/>
              </a:ext>
            </a:extLst>
          </p:cNvPr>
          <p:cNvSpPr txBox="1"/>
          <p:nvPr/>
        </p:nvSpPr>
        <p:spPr>
          <a:xfrm>
            <a:off x="4744852" y="126531"/>
            <a:ext cx="7790048" cy="1816651"/>
          </a:xfrm>
          <a:prstGeom prst="rect">
            <a:avLst/>
          </a:prstGeom>
          <a:noFill/>
        </p:spPr>
        <p:txBody>
          <a:bodyPr wrap="square">
            <a:spAutoFit/>
          </a:bodyPr>
          <a:lstStyle/>
          <a:p>
            <a:r>
              <a:rPr lang="pt-PT" sz="2800" b="1" dirty="0">
                <a:latin typeface="Lato" panose="020F0502020204030203" pitchFamily="34" charset="0"/>
                <a:ea typeface="Lato" panose="020F0502020204030203" pitchFamily="34" charset="0"/>
                <a:cs typeface="Lato" panose="020F0502020204030203" pitchFamily="34" charset="0"/>
              </a:rPr>
              <a:t>PRODUTIVIDADE EXPLICA ATRASO</a:t>
            </a:r>
          </a:p>
          <a:p>
            <a:endParaRPr lang="pt-PT" sz="2800" b="1" dirty="0">
              <a:latin typeface="Lato" panose="020F0502020204030203" pitchFamily="34" charset="0"/>
              <a:ea typeface="Lato" panose="020F0502020204030203" pitchFamily="34" charset="0"/>
              <a:cs typeface="Lato" panose="020F0502020204030203" pitchFamily="34" charset="0"/>
            </a:endParaRPr>
          </a:p>
          <a:p>
            <a:pPr marL="457200" indent="-457200">
              <a:lnSpc>
                <a:spcPct val="150000"/>
              </a:lnSpc>
              <a:buFontTx/>
              <a:buChar char="-"/>
            </a:pPr>
            <a:r>
              <a:rPr lang="pt-PT" sz="2000" dirty="0">
                <a:latin typeface="Lato" panose="020F0502020204030203" pitchFamily="34" charset="0"/>
                <a:ea typeface="Lato" panose="020F0502020204030203" pitchFamily="34" charset="0"/>
                <a:cs typeface="Lato" panose="020F0502020204030203" pitchFamily="34" charset="0"/>
              </a:rPr>
              <a:t>72% da diferença em PIB </a:t>
            </a:r>
            <a:r>
              <a:rPr lang="pt-PT" sz="2000" dirty="0" err="1">
                <a:latin typeface="Lato" panose="020F0502020204030203" pitchFamily="34" charset="0"/>
                <a:ea typeface="Lato" panose="020F0502020204030203" pitchFamily="34" charset="0"/>
                <a:cs typeface="Lato" panose="020F0502020204030203" pitchFamily="34" charset="0"/>
              </a:rPr>
              <a:t>pc</a:t>
            </a:r>
            <a:r>
              <a:rPr lang="pt-PT" sz="2000" dirty="0">
                <a:latin typeface="Lato" panose="020F0502020204030203" pitchFamily="34" charset="0"/>
                <a:ea typeface="Lato" panose="020F0502020204030203" pitchFamily="34" charset="0"/>
                <a:cs typeface="Lato" panose="020F0502020204030203" pitchFamily="34" charset="0"/>
              </a:rPr>
              <a:t> vem da produtividade</a:t>
            </a:r>
          </a:p>
          <a:p>
            <a:pPr marL="457200" indent="-457200">
              <a:lnSpc>
                <a:spcPct val="150000"/>
              </a:lnSpc>
              <a:buFontTx/>
              <a:buChar char="-"/>
            </a:pPr>
            <a:r>
              <a:rPr lang="pt-PT" sz="2000" dirty="0">
                <a:latin typeface="Lato" panose="020F0502020204030203" pitchFamily="34" charset="0"/>
                <a:ea typeface="Lato" panose="020F0502020204030203" pitchFamily="34" charset="0"/>
                <a:cs typeface="Lato" panose="020F0502020204030203" pitchFamily="34" charset="0"/>
              </a:rPr>
              <a:t>Menos horas por trabalhador explicam restante</a:t>
            </a:r>
          </a:p>
        </p:txBody>
      </p:sp>
      <p:pic>
        <p:nvPicPr>
          <p:cNvPr id="5" name="Picture 4">
            <a:extLst>
              <a:ext uri="{FF2B5EF4-FFF2-40B4-BE49-F238E27FC236}">
                <a16:creationId xmlns:a16="http://schemas.microsoft.com/office/drawing/2014/main" id="{E8A61667-9746-7190-FA8D-517050E3A4A3}"/>
              </a:ext>
            </a:extLst>
          </p:cNvPr>
          <p:cNvPicPr>
            <a:picLocks noChangeAspect="1"/>
          </p:cNvPicPr>
          <p:nvPr/>
        </p:nvPicPr>
        <p:blipFill>
          <a:blip r:embed="rId3"/>
          <a:stretch>
            <a:fillRect/>
          </a:stretch>
        </p:blipFill>
        <p:spPr>
          <a:xfrm>
            <a:off x="4897038" y="2958353"/>
            <a:ext cx="6898964" cy="3529085"/>
          </a:xfrm>
          <a:prstGeom prst="rect">
            <a:avLst/>
          </a:prstGeom>
        </p:spPr>
      </p:pic>
      <p:grpSp>
        <p:nvGrpSpPr>
          <p:cNvPr id="9" name="Group 8">
            <a:extLst>
              <a:ext uri="{FF2B5EF4-FFF2-40B4-BE49-F238E27FC236}">
                <a16:creationId xmlns:a16="http://schemas.microsoft.com/office/drawing/2014/main" id="{C64BAB83-E2BA-02B7-8AA4-80F7B2304EFB}"/>
              </a:ext>
            </a:extLst>
          </p:cNvPr>
          <p:cNvGrpSpPr/>
          <p:nvPr/>
        </p:nvGrpSpPr>
        <p:grpSpPr>
          <a:xfrm>
            <a:off x="-34380" y="6654881"/>
            <a:ext cx="12307960" cy="255089"/>
            <a:chOff x="-115960" y="6654881"/>
            <a:chExt cx="12307960" cy="255089"/>
          </a:xfrm>
        </p:grpSpPr>
        <p:grpSp>
          <p:nvGrpSpPr>
            <p:cNvPr id="10" name="Group 9">
              <a:extLst>
                <a:ext uri="{FF2B5EF4-FFF2-40B4-BE49-F238E27FC236}">
                  <a16:creationId xmlns:a16="http://schemas.microsoft.com/office/drawing/2014/main" id="{93D53A64-6133-1D63-3E2D-405019BFB205}"/>
                </a:ext>
              </a:extLst>
            </p:cNvPr>
            <p:cNvGrpSpPr/>
            <p:nvPr/>
          </p:nvGrpSpPr>
          <p:grpSpPr>
            <a:xfrm>
              <a:off x="-115960" y="6654881"/>
              <a:ext cx="3164109" cy="255089"/>
              <a:chOff x="26280" y="6460265"/>
              <a:chExt cx="3164109" cy="255089"/>
            </a:xfrm>
          </p:grpSpPr>
          <p:sp>
            <p:nvSpPr>
              <p:cNvPr id="12" name="Прямоугольник 2">
                <a:extLst>
                  <a:ext uri="{FF2B5EF4-FFF2-40B4-BE49-F238E27FC236}">
                    <a16:creationId xmlns:a16="http://schemas.microsoft.com/office/drawing/2014/main" id="{4CD9E3F3-9E78-3AF1-3D27-2A8A491BF08D}"/>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102</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 name="Прямоугольник 2">
                <a:extLst>
                  <a:ext uri="{FF2B5EF4-FFF2-40B4-BE49-F238E27FC236}">
                    <a16:creationId xmlns:a16="http://schemas.microsoft.com/office/drawing/2014/main" id="{7B24E399-DA89-14A8-91A4-CE9802AD5A4D}"/>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1" name="TextBox 8">
              <a:extLst>
                <a:ext uri="{FF2B5EF4-FFF2-40B4-BE49-F238E27FC236}">
                  <a16:creationId xmlns:a16="http://schemas.microsoft.com/office/drawing/2014/main" id="{A56A4C6E-7DCD-8E58-EC5E-486C4D85A5E0}"/>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4" name="Picture 13" descr="A picture containing drawing&#10;&#10;Description automatically generated">
            <a:extLst>
              <a:ext uri="{FF2B5EF4-FFF2-40B4-BE49-F238E27FC236}">
                <a16:creationId xmlns:a16="http://schemas.microsoft.com/office/drawing/2014/main" id="{E76B792F-A484-A389-8BFA-8172E688D4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4012895180"/>
      </p:ext>
    </p:extLst>
  </p:cSld>
  <p:clrMapOvr>
    <a:masterClrMapping/>
  </p:clrMapOvr>
  <p:transition spd="med">
    <p:push/>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4D404A1C-303E-61A7-7173-884E40B1C31F}"/>
              </a:ext>
            </a:extLst>
          </p:cNvPr>
          <p:cNvGrpSpPr/>
          <p:nvPr/>
        </p:nvGrpSpPr>
        <p:grpSpPr>
          <a:xfrm>
            <a:off x="-34380" y="6654881"/>
            <a:ext cx="12307960" cy="255089"/>
            <a:chOff x="-115960" y="6654881"/>
            <a:chExt cx="12307960" cy="255089"/>
          </a:xfrm>
        </p:grpSpPr>
        <p:grpSp>
          <p:nvGrpSpPr>
            <p:cNvPr id="4" name="Group 3">
              <a:extLst>
                <a:ext uri="{FF2B5EF4-FFF2-40B4-BE49-F238E27FC236}">
                  <a16:creationId xmlns:a16="http://schemas.microsoft.com/office/drawing/2014/main" id="{7F67AFBE-076D-F42F-1BB4-ECBA3BCAC75B}"/>
                </a:ext>
              </a:extLst>
            </p:cNvPr>
            <p:cNvGrpSpPr/>
            <p:nvPr/>
          </p:nvGrpSpPr>
          <p:grpSpPr>
            <a:xfrm>
              <a:off x="-11596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103</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434FE466-73B6-EE6B-EF7B-78A2EAD5A63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854348" y="441642"/>
            <a:ext cx="7303274" cy="6340197"/>
          </a:xfrm>
          <a:prstGeom prst="rect">
            <a:avLst/>
          </a:prstGeom>
          <a:noFill/>
        </p:spPr>
        <p:txBody>
          <a:bodyPr wrap="square">
            <a:spAutoFit/>
          </a:bodyPr>
          <a:lstStyle/>
          <a:p>
            <a:pPr>
              <a:spcAft>
                <a:spcPts val="3600"/>
              </a:spcAft>
            </a:pPr>
            <a:r>
              <a:rPr lang="pt-PT" sz="3600" b="1" dirty="0">
                <a:latin typeface="Lato" panose="020F0502020204030203" pitchFamily="34" charset="0"/>
                <a:ea typeface="Lato" panose="020F0502020204030203" pitchFamily="34" charset="0"/>
                <a:cs typeface="Lato" panose="020F0502020204030203" pitchFamily="34" charset="0"/>
              </a:rPr>
              <a:t>Acelerar a inovação e encontrar novos motores de crescimento</a:t>
            </a:r>
          </a:p>
          <a:p>
            <a:pPr marL="342900" indent="-342900">
              <a:spcAft>
                <a:spcPts val="2400"/>
              </a:spcAft>
              <a:buFont typeface="Arial" panose="020B0604020202020204" pitchFamily="34" charset="0"/>
              <a:buChar char="•"/>
            </a:pPr>
            <a:r>
              <a:rPr lang="pt-PT" sz="2400" b="1" dirty="0">
                <a:latin typeface="Lato" panose="020F0502020204030203" pitchFamily="34" charset="0"/>
                <a:ea typeface="Lato" panose="020F0502020204030203" pitchFamily="34" charset="0"/>
                <a:cs typeface="Lato" panose="020F0502020204030203" pitchFamily="34" charset="0"/>
              </a:rPr>
              <a:t>Crescimento no passado alavancado no comércio externo mas contexto mudou..</a:t>
            </a:r>
          </a:p>
          <a:p>
            <a:pPr marL="342900" indent="-342900">
              <a:buFont typeface="Arial" panose="020B0604020202020204" pitchFamily="34" charset="0"/>
              <a:buChar char="•"/>
            </a:pPr>
            <a:r>
              <a:rPr lang="pt-PT" sz="2400" b="1" dirty="0">
                <a:latin typeface="Lato" panose="020F0502020204030203" pitchFamily="34" charset="0"/>
                <a:ea typeface="Lato" panose="020F0502020204030203" pitchFamily="34" charset="0"/>
                <a:cs typeface="Lato" panose="020F0502020204030203" pitchFamily="34" charset="0"/>
              </a:rPr>
              <a:t>Pressão competitiva da China</a:t>
            </a:r>
          </a:p>
          <a:p>
            <a:pPr lvl="1">
              <a:spcAft>
                <a:spcPts val="2400"/>
              </a:spcAft>
            </a:pPr>
            <a:r>
              <a:rPr lang="pt-PT" sz="1600" dirty="0">
                <a:latin typeface="Lato" panose="020F0502020204030203" pitchFamily="34" charset="0"/>
                <a:ea typeface="Lato" panose="020F0502020204030203" pitchFamily="34" charset="0"/>
                <a:cs typeface="Lato" panose="020F0502020204030203" pitchFamily="34" charset="0"/>
              </a:rPr>
              <a:t>(% de setores em que a china compete diretamente com a zona euro passou de 25 para 40% entre 2002 e 2023)</a:t>
            </a:r>
          </a:p>
          <a:p>
            <a:pPr marL="342900" indent="-342900">
              <a:buFont typeface="Arial" panose="020B0604020202020204" pitchFamily="34" charset="0"/>
              <a:buChar char="•"/>
            </a:pPr>
            <a:r>
              <a:rPr lang="pt-PT" sz="2400" b="1" dirty="0">
                <a:latin typeface="Lato" panose="020F0502020204030203" pitchFamily="34" charset="0"/>
                <a:ea typeface="Lato" panose="020F0502020204030203" pitchFamily="34" charset="0"/>
                <a:cs typeface="Lato" panose="020F0502020204030203" pitchFamily="34" charset="0"/>
              </a:rPr>
              <a:t>Diminuição das exportações para a China</a:t>
            </a:r>
          </a:p>
          <a:p>
            <a:pPr lvl="1">
              <a:spcAft>
                <a:spcPts val="2400"/>
              </a:spcAft>
            </a:pPr>
            <a:r>
              <a:rPr lang="pt-PT" sz="1600" dirty="0">
                <a:latin typeface="Lato" panose="020F0502020204030203" pitchFamily="34" charset="0"/>
                <a:ea typeface="Lato" panose="020F0502020204030203" pitchFamily="34" charset="0"/>
                <a:cs typeface="Lato" panose="020F0502020204030203" pitchFamily="34" charset="0"/>
              </a:rPr>
              <a:t>(EU ↓3p.p. e CH ↑13p.p. na % do comércio mundial de bens)</a:t>
            </a:r>
          </a:p>
          <a:p>
            <a:pPr marL="342900" indent="-342900">
              <a:buFont typeface="Arial" panose="020B0604020202020204" pitchFamily="34" charset="0"/>
              <a:buChar char="•"/>
            </a:pPr>
            <a:r>
              <a:rPr lang="pt-PT" sz="2400" b="1" dirty="0">
                <a:latin typeface="Lato" panose="020F0502020204030203" pitchFamily="34" charset="0"/>
                <a:ea typeface="Lato" panose="020F0502020204030203" pitchFamily="34" charset="0"/>
                <a:cs typeface="Lato" panose="020F0502020204030203" pitchFamily="34" charset="0"/>
              </a:rPr>
              <a:t>Perda de relevância em tecnologias emergentes</a:t>
            </a:r>
          </a:p>
          <a:p>
            <a:pPr lvl="1">
              <a:spcAft>
                <a:spcPts val="2400"/>
              </a:spcAft>
            </a:pPr>
            <a:r>
              <a:rPr lang="pt-PT" sz="1600" dirty="0">
                <a:latin typeface="Lato" panose="020F0502020204030203" pitchFamily="34" charset="0"/>
                <a:ea typeface="Lato" panose="020F0502020204030203" pitchFamily="34" charset="0"/>
                <a:cs typeface="Lato" panose="020F0502020204030203" pitchFamily="34" charset="0"/>
              </a:rPr>
              <a:t>(EU passou de 22% para 18% das receitas globais do setor tecnológico. US passou de 30% para 38%)</a:t>
            </a:r>
          </a:p>
          <a:p>
            <a:pPr>
              <a:spcAft>
                <a:spcPts val="2400"/>
              </a:spcAft>
            </a:pPr>
            <a:endParaRPr lang="pt-PT" sz="2400" b="1" dirty="0">
              <a:latin typeface="Lato" panose="020F0502020204030203" pitchFamily="34" charset="0"/>
              <a:ea typeface="Lato" panose="020F0502020204030203" pitchFamily="34" charset="0"/>
              <a:cs typeface="Lato" panose="020F0502020204030203" pitchFamily="34" charset="0"/>
            </a:endParaRP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pic>
        <p:nvPicPr>
          <p:cNvPr id="1026" name="Picture 2" descr="EU Innovation Policy - How to Escape the Middle Technology Trap | IEP@BU">
            <a:extLst>
              <a:ext uri="{FF2B5EF4-FFF2-40B4-BE49-F238E27FC236}">
                <a16:creationId xmlns:a16="http://schemas.microsoft.com/office/drawing/2014/main" id="{ECA05CD0-8EB2-A42C-A97F-F6871B8C1175}"/>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7790" r="49722"/>
          <a:stretch/>
        </p:blipFill>
        <p:spPr bwMode="auto">
          <a:xfrm>
            <a:off x="0" y="0"/>
            <a:ext cx="463177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Widening countries in Horizon Europe">
            <a:extLst>
              <a:ext uri="{FF2B5EF4-FFF2-40B4-BE49-F238E27FC236}">
                <a16:creationId xmlns:a16="http://schemas.microsoft.com/office/drawing/2014/main" id="{17AB1FF1-605E-0369-C217-07016D732484}"/>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0109" r="41901"/>
          <a:stretch/>
        </p:blipFill>
        <p:spPr bwMode="auto">
          <a:xfrm>
            <a:off x="-1" y="-1144"/>
            <a:ext cx="463177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Super Mario' Draghi Pitches Radical Change to Fix Europe's Economy - WSJ">
            <a:extLst>
              <a:ext uri="{FF2B5EF4-FFF2-40B4-BE49-F238E27FC236}">
                <a16:creationId xmlns:a16="http://schemas.microsoft.com/office/drawing/2014/main" id="{3E1C408C-6B0E-DCB8-EB3B-D8D937F1A6C3}"/>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r="54937"/>
          <a:stretch/>
        </p:blipFill>
        <p:spPr bwMode="auto">
          <a:xfrm>
            <a:off x="0" y="-9323"/>
            <a:ext cx="4631778" cy="6842535"/>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7A1EB409-6F33-F7D3-06CB-450EAD94DC2C}"/>
              </a:ext>
            </a:extLst>
          </p:cNvPr>
          <p:cNvSpPr txBox="1"/>
          <p:nvPr/>
        </p:nvSpPr>
        <p:spPr>
          <a:xfrm>
            <a:off x="59269" y="766046"/>
            <a:ext cx="4292598" cy="1446550"/>
          </a:xfrm>
          <a:prstGeom prst="rect">
            <a:avLst/>
          </a:prstGeom>
          <a:noFill/>
        </p:spPr>
        <p:txBody>
          <a:bodyPr wrap="square">
            <a:spAutoFit/>
          </a:bodyPr>
          <a:lstStyle/>
          <a:p>
            <a:pPr algn="ctr">
              <a:spcAft>
                <a:spcPts val="2400"/>
              </a:spcAft>
            </a:pPr>
            <a:r>
              <a:rPr lang="pt-PT" sz="4400" b="1" dirty="0">
                <a:solidFill>
                  <a:schemeClr val="bg1"/>
                </a:solidFill>
                <a:latin typeface="Arial Black" panose="020B0A04020102020204" pitchFamily="34" charset="0"/>
                <a:ea typeface="Lato" panose="020F0502020204030203" pitchFamily="34" charset="0"/>
                <a:cs typeface="Lato" panose="020F0502020204030203" pitchFamily="34" charset="0"/>
              </a:rPr>
              <a:t>3 DESAFIOS A VENCER</a:t>
            </a:r>
          </a:p>
        </p:txBody>
      </p:sp>
      <p:grpSp>
        <p:nvGrpSpPr>
          <p:cNvPr id="8" name="Group 7">
            <a:extLst>
              <a:ext uri="{FF2B5EF4-FFF2-40B4-BE49-F238E27FC236}">
                <a16:creationId xmlns:a16="http://schemas.microsoft.com/office/drawing/2014/main" id="{90DF0C41-5DC8-4098-D712-FFECCD553B81}"/>
              </a:ext>
            </a:extLst>
          </p:cNvPr>
          <p:cNvGrpSpPr/>
          <p:nvPr/>
        </p:nvGrpSpPr>
        <p:grpSpPr>
          <a:xfrm>
            <a:off x="-34380" y="6654881"/>
            <a:ext cx="12307960" cy="255089"/>
            <a:chOff x="-115960" y="6654881"/>
            <a:chExt cx="12307960" cy="255089"/>
          </a:xfrm>
        </p:grpSpPr>
        <p:grpSp>
          <p:nvGrpSpPr>
            <p:cNvPr id="11" name="Group 10">
              <a:extLst>
                <a:ext uri="{FF2B5EF4-FFF2-40B4-BE49-F238E27FC236}">
                  <a16:creationId xmlns:a16="http://schemas.microsoft.com/office/drawing/2014/main" id="{37AACD15-4051-9D40-5F6D-7EF323FA9372}"/>
                </a:ext>
              </a:extLst>
            </p:cNvPr>
            <p:cNvGrpSpPr/>
            <p:nvPr/>
          </p:nvGrpSpPr>
          <p:grpSpPr>
            <a:xfrm>
              <a:off x="-115960" y="6654881"/>
              <a:ext cx="3164109" cy="255089"/>
              <a:chOff x="26280" y="6460265"/>
              <a:chExt cx="3164109" cy="255089"/>
            </a:xfrm>
          </p:grpSpPr>
          <p:sp>
            <p:nvSpPr>
              <p:cNvPr id="14" name="Прямоугольник 2">
                <a:extLst>
                  <a:ext uri="{FF2B5EF4-FFF2-40B4-BE49-F238E27FC236}">
                    <a16:creationId xmlns:a16="http://schemas.microsoft.com/office/drawing/2014/main" id="{759B6FF1-84DB-70C1-FEC7-9543665AAEE5}"/>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103</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Прямоугольник 2">
                <a:extLst>
                  <a:ext uri="{FF2B5EF4-FFF2-40B4-BE49-F238E27FC236}">
                    <a16:creationId xmlns:a16="http://schemas.microsoft.com/office/drawing/2014/main" id="{9CCC9B50-25E3-9EA9-0792-766E0B389C3B}"/>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3" name="TextBox 8">
              <a:extLst>
                <a:ext uri="{FF2B5EF4-FFF2-40B4-BE49-F238E27FC236}">
                  <a16:creationId xmlns:a16="http://schemas.microsoft.com/office/drawing/2014/main" id="{3B88FA01-DBAC-2F2D-944A-0E156B51829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6" name="Picture 15" descr="A picture containing drawing&#10;&#10;Description automatically generated">
            <a:extLst>
              <a:ext uri="{FF2B5EF4-FFF2-40B4-BE49-F238E27FC236}">
                <a16:creationId xmlns:a16="http://schemas.microsoft.com/office/drawing/2014/main" id="{4DEB6DC9-836D-47CE-35E2-434CE07C088F}"/>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790804847"/>
      </p:ext>
    </p:extLst>
  </p:cSld>
  <p:clrMapOvr>
    <a:masterClrMapping/>
  </p:clrMapOvr>
  <p:transition spd="med">
    <p:push/>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Special Report: Are EU Regulations Stifling Tech Economy?">
            <a:extLst>
              <a:ext uri="{FF2B5EF4-FFF2-40B4-BE49-F238E27FC236}">
                <a16:creationId xmlns:a16="http://schemas.microsoft.com/office/drawing/2014/main" id="{D2697F62-E050-9E9E-8EC2-2D32B0F7532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0644" t="12700" r="22538" b="20074"/>
          <a:stretch/>
        </p:blipFill>
        <p:spPr bwMode="auto">
          <a:xfrm rot="5400000">
            <a:off x="-1113112" y="1113112"/>
            <a:ext cx="6858003" cy="4631779"/>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3">
            <a:extLst>
              <a:ext uri="{FF2B5EF4-FFF2-40B4-BE49-F238E27FC236}">
                <a16:creationId xmlns:a16="http://schemas.microsoft.com/office/drawing/2014/main" id="{6D1780BD-2CF2-8969-88F5-60494D60728A}"/>
              </a:ext>
            </a:extLst>
          </p:cNvPr>
          <p:cNvPicPr>
            <a:picLocks noChangeAspect="1"/>
          </p:cNvPicPr>
          <p:nvPr/>
        </p:nvPicPr>
        <p:blipFill>
          <a:blip r:embed="rId4"/>
          <a:stretch>
            <a:fillRect/>
          </a:stretch>
        </p:blipFill>
        <p:spPr>
          <a:xfrm>
            <a:off x="4707624" y="2388128"/>
            <a:ext cx="7361423" cy="4469872"/>
          </a:xfrm>
          <a:prstGeom prst="rect">
            <a:avLst/>
          </a:prstGeom>
        </p:spPr>
      </p:pic>
      <p:grpSp>
        <p:nvGrpSpPr>
          <p:cNvPr id="3" name="Group 2">
            <a:extLst>
              <a:ext uri="{FF2B5EF4-FFF2-40B4-BE49-F238E27FC236}">
                <a16:creationId xmlns:a16="http://schemas.microsoft.com/office/drawing/2014/main" id="{4D404A1C-303E-61A7-7173-884E40B1C31F}"/>
              </a:ext>
            </a:extLst>
          </p:cNvPr>
          <p:cNvGrpSpPr/>
          <p:nvPr/>
        </p:nvGrpSpPr>
        <p:grpSpPr>
          <a:xfrm>
            <a:off x="-34380" y="6654881"/>
            <a:ext cx="12307960" cy="255089"/>
            <a:chOff x="-115960" y="6654881"/>
            <a:chExt cx="12307960" cy="255089"/>
          </a:xfrm>
        </p:grpSpPr>
        <p:grpSp>
          <p:nvGrpSpPr>
            <p:cNvPr id="4" name="Group 3">
              <a:extLst>
                <a:ext uri="{FF2B5EF4-FFF2-40B4-BE49-F238E27FC236}">
                  <a16:creationId xmlns:a16="http://schemas.microsoft.com/office/drawing/2014/main" id="{7F67AFBE-076D-F42F-1BB4-ECBA3BCAC75B}"/>
                </a:ext>
              </a:extLst>
            </p:cNvPr>
            <p:cNvGrpSpPr/>
            <p:nvPr/>
          </p:nvGrpSpPr>
          <p:grpSpPr>
            <a:xfrm>
              <a:off x="-11596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104</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434FE466-73B6-EE6B-EF7B-78A2EAD5A63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707624" y="0"/>
            <a:ext cx="7790048" cy="2770759"/>
          </a:xfrm>
          <a:prstGeom prst="rect">
            <a:avLst/>
          </a:prstGeom>
          <a:noFill/>
        </p:spPr>
        <p:txBody>
          <a:bodyPr wrap="square">
            <a:spAutoFit/>
          </a:bodyPr>
          <a:lstStyle/>
          <a:p>
            <a:r>
              <a:rPr lang="pt-PT" sz="2800" b="1" dirty="0">
                <a:latin typeface="Lato" panose="020F0502020204030203" pitchFamily="34" charset="0"/>
                <a:ea typeface="Lato" panose="020F0502020204030203" pitchFamily="34" charset="0"/>
                <a:cs typeface="Lato" panose="020F0502020204030203" pitchFamily="34" charset="0"/>
              </a:rPr>
              <a:t>UE PERDEU TERRENO NO DIGITAL</a:t>
            </a:r>
          </a:p>
          <a:p>
            <a:pPr marL="457200" indent="-457200">
              <a:lnSpc>
                <a:spcPct val="150000"/>
              </a:lnSpc>
              <a:buFontTx/>
              <a:buChar char="-"/>
            </a:pPr>
            <a:r>
              <a:rPr lang="pt-PT" sz="2000" dirty="0">
                <a:latin typeface="Lato" panose="020F0502020204030203" pitchFamily="34" charset="0"/>
                <a:ea typeface="Lato" panose="020F0502020204030203" pitchFamily="34" charset="0"/>
                <a:cs typeface="Lato" panose="020F0502020204030203" pitchFamily="34" charset="0"/>
              </a:rPr>
              <a:t>Grosso do atraso da EU </a:t>
            </a:r>
            <a:r>
              <a:rPr lang="pt-PT" sz="2000" dirty="0" err="1">
                <a:latin typeface="Lato" panose="020F0502020204030203" pitchFamily="34" charset="0"/>
                <a:ea typeface="Lato" panose="020F0502020204030203" pitchFamily="34" charset="0"/>
                <a:cs typeface="Lato" panose="020F0502020204030203" pitchFamily="34" charset="0"/>
              </a:rPr>
              <a:t>vs</a:t>
            </a:r>
            <a:r>
              <a:rPr lang="pt-PT" sz="2000" dirty="0">
                <a:latin typeface="Lato" panose="020F0502020204030203" pitchFamily="34" charset="0"/>
                <a:ea typeface="Lato" panose="020F0502020204030203" pitchFamily="34" charset="0"/>
                <a:cs typeface="Lato" panose="020F0502020204030203" pitchFamily="34" charset="0"/>
              </a:rPr>
              <a:t> US vem das tecnologias digitais</a:t>
            </a:r>
          </a:p>
          <a:p>
            <a:pPr marL="457200" indent="-457200">
              <a:lnSpc>
                <a:spcPct val="150000"/>
              </a:lnSpc>
              <a:buFontTx/>
              <a:buChar char="-"/>
            </a:pPr>
            <a:r>
              <a:rPr lang="pt-PT" sz="2000" dirty="0">
                <a:latin typeface="Lato" panose="020F0502020204030203" pitchFamily="34" charset="0"/>
                <a:ea typeface="Lato" panose="020F0502020204030203" pitchFamily="34" charset="0"/>
                <a:cs typeface="Lato" panose="020F0502020204030203" pitchFamily="34" charset="0"/>
              </a:rPr>
              <a:t>70% dos modelos seminais de AI foram criados nos EUA</a:t>
            </a:r>
          </a:p>
          <a:p>
            <a:pPr marL="457200" indent="-457200">
              <a:lnSpc>
                <a:spcPct val="150000"/>
              </a:lnSpc>
              <a:buFontTx/>
              <a:buChar char="-"/>
            </a:pPr>
            <a:r>
              <a:rPr lang="pt-PT" sz="2000" dirty="0" err="1">
                <a:latin typeface="Lato" panose="020F0502020204030203" pitchFamily="34" charset="0"/>
                <a:ea typeface="Lato" panose="020F0502020204030203" pitchFamily="34" charset="0"/>
                <a:cs typeface="Lato" panose="020F0502020204030203" pitchFamily="34" charset="0"/>
              </a:rPr>
              <a:t>Clouds</a:t>
            </a:r>
            <a:r>
              <a:rPr lang="pt-PT" sz="2000" dirty="0">
                <a:latin typeface="Lato" panose="020F0502020204030203" pitchFamily="34" charset="0"/>
                <a:ea typeface="Lato" panose="020F0502020204030203" pitchFamily="34" charset="0"/>
                <a:cs typeface="Lato" panose="020F0502020204030203" pitchFamily="34" charset="0"/>
              </a:rPr>
              <a:t> europeias são apenas 2% do mercado.. na EU.</a:t>
            </a:r>
          </a:p>
          <a:p>
            <a:pPr marL="457200" indent="-457200">
              <a:lnSpc>
                <a:spcPct val="150000"/>
              </a:lnSpc>
              <a:buFontTx/>
              <a:buChar char="-"/>
            </a:pPr>
            <a:r>
              <a:rPr lang="pt-PT" sz="2000" dirty="0">
                <a:latin typeface="Lato" panose="020F0502020204030203" pitchFamily="34" charset="0"/>
                <a:ea typeface="Lato" panose="020F0502020204030203" pitchFamily="34" charset="0"/>
                <a:cs typeface="Lato" panose="020F0502020204030203" pitchFamily="34" charset="0"/>
              </a:rPr>
              <a:t>EU tem zero das top10 empresas em </a:t>
            </a:r>
            <a:r>
              <a:rPr lang="pt-PT" sz="2000" i="1" dirty="0">
                <a:latin typeface="Lato" panose="020F0502020204030203" pitchFamily="34" charset="0"/>
                <a:ea typeface="Lato" panose="020F0502020204030203" pitchFamily="34" charset="0"/>
                <a:cs typeface="Lato" panose="020F0502020204030203" pitchFamily="34" charset="0"/>
              </a:rPr>
              <a:t>quantum </a:t>
            </a:r>
            <a:r>
              <a:rPr lang="pt-PT" sz="2000" i="1" dirty="0" err="1">
                <a:latin typeface="Lato" panose="020F0502020204030203" pitchFamily="34" charset="0"/>
                <a:ea typeface="Lato" panose="020F0502020204030203" pitchFamily="34" charset="0"/>
                <a:cs typeface="Lato" panose="020F0502020204030203" pitchFamily="34" charset="0"/>
              </a:rPr>
              <a:t>computing</a:t>
            </a:r>
            <a:endParaRPr lang="pt-PT" sz="2000" i="1" dirty="0">
              <a:latin typeface="Lato" panose="020F0502020204030203" pitchFamily="34" charset="0"/>
              <a:ea typeface="Lato" panose="020F0502020204030203" pitchFamily="34" charset="0"/>
              <a:cs typeface="Lato" panose="020F0502020204030203" pitchFamily="34" charset="0"/>
            </a:endParaRPr>
          </a:p>
          <a:p>
            <a:pPr marL="457200" indent="-457200">
              <a:lnSpc>
                <a:spcPct val="150000"/>
              </a:lnSpc>
              <a:buFontTx/>
              <a:buChar char="-"/>
            </a:pPr>
            <a:endParaRPr lang="pt-PT" sz="2000" dirty="0">
              <a:latin typeface="Lato" panose="020F0502020204030203" pitchFamily="34" charset="0"/>
              <a:ea typeface="Lato" panose="020F0502020204030203" pitchFamily="34" charset="0"/>
              <a:cs typeface="Lato" panose="020F0502020204030203" pitchFamily="34" charset="0"/>
            </a:endParaRP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spTree>
    <p:extLst>
      <p:ext uri="{BB962C8B-B14F-4D97-AF65-F5344CB8AC3E}">
        <p14:creationId xmlns:p14="http://schemas.microsoft.com/office/powerpoint/2010/main" val="880325225"/>
      </p:ext>
    </p:extLst>
  </p:cSld>
  <p:clrMapOvr>
    <a:masterClrMapping/>
  </p:clrMapOvr>
  <p:transition spd="med">
    <p:push/>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Special Report: Are EU Regulations Stifling Tech Economy?">
            <a:extLst>
              <a:ext uri="{FF2B5EF4-FFF2-40B4-BE49-F238E27FC236}">
                <a16:creationId xmlns:a16="http://schemas.microsoft.com/office/drawing/2014/main" id="{D2697F62-E050-9E9E-8EC2-2D32B0F7532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0644" t="12700" r="22538" b="20074"/>
          <a:stretch/>
        </p:blipFill>
        <p:spPr bwMode="auto">
          <a:xfrm rot="5400000">
            <a:off x="-1113112" y="1113112"/>
            <a:ext cx="6858003" cy="4631779"/>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a:extLst>
              <a:ext uri="{FF2B5EF4-FFF2-40B4-BE49-F238E27FC236}">
                <a16:creationId xmlns:a16="http://schemas.microsoft.com/office/drawing/2014/main" id="{4D404A1C-303E-61A7-7173-884E40B1C31F}"/>
              </a:ext>
            </a:extLst>
          </p:cNvPr>
          <p:cNvGrpSpPr/>
          <p:nvPr/>
        </p:nvGrpSpPr>
        <p:grpSpPr>
          <a:xfrm>
            <a:off x="-34380" y="6654881"/>
            <a:ext cx="12307960" cy="255089"/>
            <a:chOff x="-115960" y="6654881"/>
            <a:chExt cx="12307960" cy="255089"/>
          </a:xfrm>
        </p:grpSpPr>
        <p:grpSp>
          <p:nvGrpSpPr>
            <p:cNvPr id="4" name="Group 3">
              <a:extLst>
                <a:ext uri="{FF2B5EF4-FFF2-40B4-BE49-F238E27FC236}">
                  <a16:creationId xmlns:a16="http://schemas.microsoft.com/office/drawing/2014/main" id="{7F67AFBE-076D-F42F-1BB4-ECBA3BCAC75B}"/>
                </a:ext>
              </a:extLst>
            </p:cNvPr>
            <p:cNvGrpSpPr/>
            <p:nvPr/>
          </p:nvGrpSpPr>
          <p:grpSpPr>
            <a:xfrm>
              <a:off x="-11596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105</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434FE466-73B6-EE6B-EF7B-78A2EAD5A63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768584" y="227354"/>
            <a:ext cx="7423416" cy="3386312"/>
          </a:xfrm>
          <a:prstGeom prst="rect">
            <a:avLst/>
          </a:prstGeom>
          <a:noFill/>
        </p:spPr>
        <p:txBody>
          <a:bodyPr wrap="square">
            <a:spAutoFit/>
          </a:bodyPr>
          <a:lstStyle/>
          <a:p>
            <a:pPr>
              <a:spcAft>
                <a:spcPts val="1200"/>
              </a:spcAft>
            </a:pPr>
            <a:r>
              <a:rPr lang="pt-PT" sz="2800" b="1" dirty="0">
                <a:latin typeface="Lato" panose="020F0502020204030203" pitchFamily="34" charset="0"/>
                <a:ea typeface="Lato" panose="020F0502020204030203" pitchFamily="34" charset="0"/>
                <a:cs typeface="Lato" panose="020F0502020204030203" pitchFamily="34" charset="0"/>
              </a:rPr>
              <a:t>RECUPERAR O ATRASO É FUNDAMENTAL</a:t>
            </a: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Questões de soberania e segurança</a:t>
            </a: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Números subestimam impacto de </a:t>
            </a:r>
            <a:r>
              <a:rPr lang="pt-PT" sz="2000" dirty="0" err="1">
                <a:latin typeface="Lato" panose="020F0502020204030203" pitchFamily="34" charset="0"/>
                <a:ea typeface="Lato" panose="020F0502020204030203" pitchFamily="34" charset="0"/>
                <a:cs typeface="Lato" panose="020F0502020204030203" pitchFamily="34" charset="0"/>
              </a:rPr>
              <a:t>spillovers</a:t>
            </a:r>
            <a:r>
              <a:rPr lang="pt-PT" sz="2000" dirty="0">
                <a:latin typeface="Lato" panose="020F0502020204030203" pitchFamily="34" charset="0"/>
                <a:ea typeface="Lato" panose="020F0502020204030203" pitchFamily="34" charset="0"/>
                <a:cs typeface="Lato" panose="020F0502020204030203" pitchFamily="34" charset="0"/>
              </a:rPr>
              <a:t> noutros setores</a:t>
            </a: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As cinco maiores empresas do mundo são digitais</a:t>
            </a: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Com </a:t>
            </a:r>
            <a:r>
              <a:rPr lang="pt-PT" sz="2000" dirty="0" err="1">
                <a:latin typeface="Lato" panose="020F0502020204030203" pitchFamily="34" charset="0"/>
                <a:ea typeface="Lato" panose="020F0502020204030203" pitchFamily="34" charset="0"/>
                <a:cs typeface="Lato" panose="020F0502020204030203" pitchFamily="34" charset="0"/>
              </a:rPr>
              <a:t>market</a:t>
            </a:r>
            <a:r>
              <a:rPr lang="pt-PT" sz="2000" dirty="0">
                <a:latin typeface="Lato" panose="020F0502020204030203" pitchFamily="34" charset="0"/>
                <a:ea typeface="Lato" panose="020F0502020204030203" pitchFamily="34" charset="0"/>
                <a:cs typeface="Lato" panose="020F0502020204030203" pitchFamily="34" charset="0"/>
              </a:rPr>
              <a:t> </a:t>
            </a:r>
            <a:r>
              <a:rPr lang="pt-PT" sz="2000" dirty="0" err="1">
                <a:latin typeface="Lato" panose="020F0502020204030203" pitchFamily="34" charset="0"/>
                <a:ea typeface="Lato" panose="020F0502020204030203" pitchFamily="34" charset="0"/>
                <a:cs typeface="Lato" panose="020F0502020204030203" pitchFamily="34" charset="0"/>
              </a:rPr>
              <a:t>cap</a:t>
            </a:r>
            <a:r>
              <a:rPr lang="pt-PT" sz="2000" dirty="0">
                <a:latin typeface="Lato" panose="020F0502020204030203" pitchFamily="34" charset="0"/>
                <a:ea typeface="Lato" panose="020F0502020204030203" pitchFamily="34" charset="0"/>
                <a:cs typeface="Lato" panose="020F0502020204030203" pitchFamily="34" charset="0"/>
              </a:rPr>
              <a:t> &gt; USD1T, apenas uma não é digital</a:t>
            </a: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A primeira empresa da UE aparece em 15º (Novo-</a:t>
            </a:r>
            <a:r>
              <a:rPr lang="pt-PT" sz="2000" dirty="0" err="1">
                <a:latin typeface="Lato" panose="020F0502020204030203" pitchFamily="34" charset="0"/>
                <a:ea typeface="Lato" panose="020F0502020204030203" pitchFamily="34" charset="0"/>
                <a:cs typeface="Lato" panose="020F0502020204030203" pitchFamily="34" charset="0"/>
              </a:rPr>
              <a:t>Nordisk</a:t>
            </a:r>
            <a:r>
              <a:rPr lang="pt-PT" sz="2000" dirty="0">
                <a:latin typeface="Lato" panose="020F0502020204030203" pitchFamily="34" charset="0"/>
                <a:ea typeface="Lato" panose="020F0502020204030203" pitchFamily="34" charset="0"/>
                <a:cs typeface="Lato" panose="020F0502020204030203" pitchFamily="34" charset="0"/>
              </a:rPr>
              <a:t>)</a:t>
            </a:r>
          </a:p>
          <a:p>
            <a:pPr marL="457200" indent="-457200">
              <a:lnSpc>
                <a:spcPct val="150000"/>
              </a:lnSpc>
              <a:buFontTx/>
              <a:buChar char="-"/>
            </a:pPr>
            <a:endParaRPr lang="pt-PT" sz="2000" dirty="0">
              <a:latin typeface="Lato" panose="020F0502020204030203" pitchFamily="34" charset="0"/>
              <a:ea typeface="Lato" panose="020F0502020204030203" pitchFamily="34" charset="0"/>
              <a:cs typeface="Lato" panose="020F0502020204030203" pitchFamily="34" charset="0"/>
            </a:endParaRP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pic>
        <p:nvPicPr>
          <p:cNvPr id="15" name="Picture 14">
            <a:extLst>
              <a:ext uri="{FF2B5EF4-FFF2-40B4-BE49-F238E27FC236}">
                <a16:creationId xmlns:a16="http://schemas.microsoft.com/office/drawing/2014/main" id="{DB9ED0E9-5BCE-269D-79DB-BACE3CBE61F7}"/>
              </a:ext>
            </a:extLst>
          </p:cNvPr>
          <p:cNvPicPr>
            <a:picLocks noChangeAspect="1"/>
          </p:cNvPicPr>
          <p:nvPr/>
        </p:nvPicPr>
        <p:blipFill>
          <a:blip r:embed="rId5"/>
          <a:stretch>
            <a:fillRect/>
          </a:stretch>
        </p:blipFill>
        <p:spPr>
          <a:xfrm>
            <a:off x="4666159" y="3580498"/>
            <a:ext cx="7484376" cy="2510582"/>
          </a:xfrm>
          <a:prstGeom prst="rect">
            <a:avLst/>
          </a:prstGeom>
        </p:spPr>
      </p:pic>
    </p:spTree>
    <p:extLst>
      <p:ext uri="{BB962C8B-B14F-4D97-AF65-F5344CB8AC3E}">
        <p14:creationId xmlns:p14="http://schemas.microsoft.com/office/powerpoint/2010/main" val="1092151514"/>
      </p:ext>
    </p:extLst>
  </p:cSld>
  <p:clrMapOvr>
    <a:masterClrMapping/>
  </p:clrMapOvr>
  <p:transition spd="med">
    <p:push/>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Special Report: Are EU Regulations Stifling Tech Economy?">
            <a:extLst>
              <a:ext uri="{FF2B5EF4-FFF2-40B4-BE49-F238E27FC236}">
                <a16:creationId xmlns:a16="http://schemas.microsoft.com/office/drawing/2014/main" id="{D2697F62-E050-9E9E-8EC2-2D32B0F7532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0644" t="12700" r="22538" b="20074"/>
          <a:stretch/>
        </p:blipFill>
        <p:spPr bwMode="auto">
          <a:xfrm rot="5400000">
            <a:off x="-1113112" y="1113112"/>
            <a:ext cx="6858003" cy="4631779"/>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a:extLst>
              <a:ext uri="{FF2B5EF4-FFF2-40B4-BE49-F238E27FC236}">
                <a16:creationId xmlns:a16="http://schemas.microsoft.com/office/drawing/2014/main" id="{4D404A1C-303E-61A7-7173-884E40B1C31F}"/>
              </a:ext>
            </a:extLst>
          </p:cNvPr>
          <p:cNvGrpSpPr/>
          <p:nvPr/>
        </p:nvGrpSpPr>
        <p:grpSpPr>
          <a:xfrm>
            <a:off x="-34380" y="6654881"/>
            <a:ext cx="12307960" cy="255089"/>
            <a:chOff x="-115960" y="6654881"/>
            <a:chExt cx="12307960" cy="255089"/>
          </a:xfrm>
        </p:grpSpPr>
        <p:grpSp>
          <p:nvGrpSpPr>
            <p:cNvPr id="4" name="Group 3">
              <a:extLst>
                <a:ext uri="{FF2B5EF4-FFF2-40B4-BE49-F238E27FC236}">
                  <a16:creationId xmlns:a16="http://schemas.microsoft.com/office/drawing/2014/main" id="{7F67AFBE-076D-F42F-1BB4-ECBA3BCAC75B}"/>
                </a:ext>
              </a:extLst>
            </p:cNvPr>
            <p:cNvGrpSpPr/>
            <p:nvPr/>
          </p:nvGrpSpPr>
          <p:grpSpPr>
            <a:xfrm>
              <a:off x="-11596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106</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434FE466-73B6-EE6B-EF7B-78A2EAD5A63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682582" y="118048"/>
            <a:ext cx="7790048" cy="3078535"/>
          </a:xfrm>
          <a:prstGeom prst="rect">
            <a:avLst/>
          </a:prstGeom>
          <a:noFill/>
        </p:spPr>
        <p:txBody>
          <a:bodyPr wrap="square">
            <a:spAutoFit/>
          </a:bodyPr>
          <a:lstStyle/>
          <a:p>
            <a:pPr>
              <a:spcAft>
                <a:spcPts val="1200"/>
              </a:spcAft>
            </a:pPr>
            <a:r>
              <a:rPr lang="pt-PT" sz="2800" b="1" dirty="0">
                <a:latin typeface="Lato" panose="020F0502020204030203" pitchFamily="34" charset="0"/>
                <a:ea typeface="Lato" panose="020F0502020204030203" pitchFamily="34" charset="0"/>
                <a:cs typeface="Lato" panose="020F0502020204030203" pitchFamily="34" charset="0"/>
              </a:rPr>
              <a:t>A UE NÃO CONSEGUE ESCALAR STARTUPS</a:t>
            </a: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EU não tem nenhuma empresa com </a:t>
            </a:r>
            <a:r>
              <a:rPr lang="pt-PT" sz="2000" dirty="0" err="1">
                <a:latin typeface="Lato" panose="020F0502020204030203" pitchFamily="34" charset="0"/>
                <a:ea typeface="Lato" panose="020F0502020204030203" pitchFamily="34" charset="0"/>
                <a:cs typeface="Lato" panose="020F0502020204030203" pitchFamily="34" charset="0"/>
              </a:rPr>
              <a:t>market</a:t>
            </a:r>
            <a:r>
              <a:rPr lang="pt-PT" sz="2000" dirty="0">
                <a:latin typeface="Lato" panose="020F0502020204030203" pitchFamily="34" charset="0"/>
                <a:ea typeface="Lato" panose="020F0502020204030203" pitchFamily="34" charset="0"/>
                <a:cs typeface="Lato" panose="020F0502020204030203" pitchFamily="34" charset="0"/>
              </a:rPr>
              <a:t> </a:t>
            </a:r>
            <a:r>
              <a:rPr lang="pt-PT" sz="2000" dirty="0" err="1">
                <a:latin typeface="Lato" panose="020F0502020204030203" pitchFamily="34" charset="0"/>
                <a:ea typeface="Lato" panose="020F0502020204030203" pitchFamily="34" charset="0"/>
                <a:cs typeface="Lato" panose="020F0502020204030203" pitchFamily="34" charset="0"/>
              </a:rPr>
              <a:t>cap</a:t>
            </a:r>
            <a:r>
              <a:rPr lang="pt-PT" sz="2000" dirty="0">
                <a:latin typeface="Lato" panose="020F0502020204030203" pitchFamily="34" charset="0"/>
                <a:ea typeface="Lato" panose="020F0502020204030203" pitchFamily="34" charset="0"/>
                <a:cs typeface="Lato" panose="020F0502020204030203" pitchFamily="34" charset="0"/>
              </a:rPr>
              <a:t> acima de EUR100B que tenha sido criada nos últimos 50 anos</a:t>
            </a: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Todas as 6 empresas com avaliações superiores a USD1T nos EUA nasceram nesse período e são digitais </a:t>
            </a:r>
          </a:p>
          <a:p>
            <a:pPr marL="457200" indent="-457200">
              <a:lnSpc>
                <a:spcPct val="150000"/>
              </a:lnSpc>
              <a:buFontTx/>
              <a:buChar char="-"/>
            </a:pPr>
            <a:r>
              <a:rPr lang="pt-PT" sz="2000" dirty="0">
                <a:latin typeface="Lato" panose="020F0502020204030203" pitchFamily="34" charset="0"/>
                <a:ea typeface="Lato" panose="020F0502020204030203" pitchFamily="34" charset="0"/>
                <a:cs typeface="Lato" panose="020F0502020204030203" pitchFamily="34" charset="0"/>
              </a:rPr>
              <a:t>Disparidade no financiamento de start-ups é enorme</a:t>
            </a:r>
          </a:p>
          <a:p>
            <a:pPr marL="457200" indent="-457200">
              <a:lnSpc>
                <a:spcPct val="150000"/>
              </a:lnSpc>
              <a:buFontTx/>
              <a:buChar char="-"/>
            </a:pPr>
            <a:r>
              <a:rPr lang="pt-PT" sz="2000" dirty="0">
                <a:latin typeface="Lato" panose="020F0502020204030203" pitchFamily="34" charset="0"/>
                <a:ea typeface="Lato" panose="020F0502020204030203" pitchFamily="34" charset="0"/>
                <a:cs typeface="Lato" panose="020F0502020204030203" pitchFamily="34" charset="0"/>
              </a:rPr>
              <a:t>% de VC na UE é 5%, comparado com 52% (US) e 40% (CH)</a:t>
            </a: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pic>
        <p:nvPicPr>
          <p:cNvPr id="7" name="Picture 6">
            <a:extLst>
              <a:ext uri="{FF2B5EF4-FFF2-40B4-BE49-F238E27FC236}">
                <a16:creationId xmlns:a16="http://schemas.microsoft.com/office/drawing/2014/main" id="{BDA3E822-0C8B-680F-ECBD-C467096AA36B}"/>
              </a:ext>
            </a:extLst>
          </p:cNvPr>
          <p:cNvPicPr>
            <a:picLocks noChangeAspect="1"/>
          </p:cNvPicPr>
          <p:nvPr/>
        </p:nvPicPr>
        <p:blipFill>
          <a:blip r:embed="rId5"/>
          <a:stretch>
            <a:fillRect/>
          </a:stretch>
        </p:blipFill>
        <p:spPr>
          <a:xfrm>
            <a:off x="5060664" y="3349140"/>
            <a:ext cx="6848191" cy="3329998"/>
          </a:xfrm>
          <a:prstGeom prst="rect">
            <a:avLst/>
          </a:prstGeom>
        </p:spPr>
      </p:pic>
    </p:spTree>
    <p:extLst>
      <p:ext uri="{BB962C8B-B14F-4D97-AF65-F5344CB8AC3E}">
        <p14:creationId xmlns:p14="http://schemas.microsoft.com/office/powerpoint/2010/main" val="830544136"/>
      </p:ext>
    </p:extLst>
  </p:cSld>
  <p:clrMapOvr>
    <a:masterClrMapping/>
  </p:clrMapOvr>
  <p:transition spd="med">
    <p:push/>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0750E2B5-E3B0-260E-C993-F90A89118931}"/>
              </a:ext>
            </a:extLst>
          </p:cNvPr>
          <p:cNvPicPr>
            <a:picLocks noChangeAspect="1"/>
          </p:cNvPicPr>
          <p:nvPr/>
        </p:nvPicPr>
        <p:blipFill>
          <a:blip r:embed="rId3"/>
          <a:stretch>
            <a:fillRect/>
          </a:stretch>
        </p:blipFill>
        <p:spPr>
          <a:xfrm>
            <a:off x="4854349" y="3410775"/>
            <a:ext cx="7050025" cy="3447225"/>
          </a:xfrm>
          <a:prstGeom prst="rect">
            <a:avLst/>
          </a:prstGeom>
        </p:spPr>
      </p:pic>
      <p:pic>
        <p:nvPicPr>
          <p:cNvPr id="6146" name="Picture 2" descr="Special Report: Are EU Regulations Stifling Tech Economy?">
            <a:extLst>
              <a:ext uri="{FF2B5EF4-FFF2-40B4-BE49-F238E27FC236}">
                <a16:creationId xmlns:a16="http://schemas.microsoft.com/office/drawing/2014/main" id="{D2697F62-E050-9E9E-8EC2-2D32B0F75322}"/>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20644" t="12700" r="22538" b="20074"/>
          <a:stretch/>
        </p:blipFill>
        <p:spPr bwMode="auto">
          <a:xfrm rot="5400000">
            <a:off x="-1113112" y="1113112"/>
            <a:ext cx="6858003" cy="4631779"/>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a:extLst>
              <a:ext uri="{FF2B5EF4-FFF2-40B4-BE49-F238E27FC236}">
                <a16:creationId xmlns:a16="http://schemas.microsoft.com/office/drawing/2014/main" id="{4D404A1C-303E-61A7-7173-884E40B1C31F}"/>
              </a:ext>
            </a:extLst>
          </p:cNvPr>
          <p:cNvGrpSpPr/>
          <p:nvPr/>
        </p:nvGrpSpPr>
        <p:grpSpPr>
          <a:xfrm>
            <a:off x="-34380" y="6654881"/>
            <a:ext cx="12307960" cy="255089"/>
            <a:chOff x="-115960" y="6654881"/>
            <a:chExt cx="12307960" cy="255089"/>
          </a:xfrm>
        </p:grpSpPr>
        <p:grpSp>
          <p:nvGrpSpPr>
            <p:cNvPr id="4" name="Group 3">
              <a:extLst>
                <a:ext uri="{FF2B5EF4-FFF2-40B4-BE49-F238E27FC236}">
                  <a16:creationId xmlns:a16="http://schemas.microsoft.com/office/drawing/2014/main" id="{7F67AFBE-076D-F42F-1BB4-ECBA3BCAC75B}"/>
                </a:ext>
              </a:extLst>
            </p:cNvPr>
            <p:cNvGrpSpPr/>
            <p:nvPr/>
          </p:nvGrpSpPr>
          <p:grpSpPr>
            <a:xfrm>
              <a:off x="-11596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107</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434FE466-73B6-EE6B-EF7B-78A2EAD5A63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682582" y="118048"/>
            <a:ext cx="7410358" cy="3539430"/>
          </a:xfrm>
          <a:prstGeom prst="rect">
            <a:avLst/>
          </a:prstGeom>
          <a:noFill/>
        </p:spPr>
        <p:txBody>
          <a:bodyPr wrap="square">
            <a:spAutoFit/>
          </a:bodyPr>
          <a:lstStyle/>
          <a:p>
            <a:pPr>
              <a:spcAft>
                <a:spcPts val="1200"/>
              </a:spcAft>
            </a:pPr>
            <a:r>
              <a:rPr lang="pt-PT" sz="2400" b="1" dirty="0">
                <a:latin typeface="Lato" panose="020F0502020204030203" pitchFamily="34" charset="0"/>
                <a:ea typeface="Lato" panose="020F0502020204030203" pitchFamily="34" charset="0"/>
                <a:cs typeface="Lato" panose="020F0502020204030203" pitchFamily="34" charset="0"/>
              </a:rPr>
              <a:t>MENOR INVESTIMENTO, COM MENOR RETORNO</a:t>
            </a: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Empresas na UE gastam metade das empresas americanas em I&amp;D, em percentagem do PIB</a:t>
            </a: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Top3 empresas nos EUA, mudaram do automóvel e </a:t>
            </a:r>
            <a:r>
              <a:rPr lang="pt-PT" sz="2000" i="1" dirty="0" err="1">
                <a:latin typeface="Lato" panose="020F0502020204030203" pitchFamily="34" charset="0"/>
                <a:ea typeface="Lato" panose="020F0502020204030203" pitchFamily="34" charset="0"/>
                <a:cs typeface="Lato" panose="020F0502020204030203" pitchFamily="34" charset="0"/>
              </a:rPr>
              <a:t>pharma</a:t>
            </a:r>
            <a:r>
              <a:rPr lang="pt-PT" sz="2000" i="1" dirty="0">
                <a:latin typeface="Lato" panose="020F0502020204030203" pitchFamily="34" charset="0"/>
                <a:ea typeface="Lato" panose="020F0502020204030203" pitchFamily="34" charset="0"/>
                <a:cs typeface="Lato" panose="020F0502020204030203" pitchFamily="34" charset="0"/>
              </a:rPr>
              <a:t> </a:t>
            </a:r>
            <a:r>
              <a:rPr lang="pt-PT" sz="2000" dirty="0">
                <a:latin typeface="Lato" panose="020F0502020204030203" pitchFamily="34" charset="0"/>
                <a:ea typeface="Lato" panose="020F0502020204030203" pitchFamily="34" charset="0"/>
                <a:cs typeface="Lato" panose="020F0502020204030203" pitchFamily="34" charset="0"/>
              </a:rPr>
              <a:t>(2000s) para software e hardware (2010s) e depois para o digital (2020s). As top EU estiveram sempre no automóvel durante este período</a:t>
            </a: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Apoio público para R&amp;D fragmentado e burocrático</a:t>
            </a:r>
          </a:p>
          <a:p>
            <a:pPr marL="457200" indent="-457200">
              <a:spcAft>
                <a:spcPts val="1200"/>
              </a:spcAft>
              <a:buFontTx/>
              <a:buChar char="-"/>
            </a:pPr>
            <a:endParaRPr lang="pt-PT" sz="2000" dirty="0">
              <a:latin typeface="Lato" panose="020F0502020204030203" pitchFamily="34" charset="0"/>
              <a:ea typeface="Lato" panose="020F0502020204030203" pitchFamily="34" charset="0"/>
              <a:cs typeface="Lato" panose="020F0502020204030203" pitchFamily="34" charset="0"/>
            </a:endParaRP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spTree>
    <p:extLst>
      <p:ext uri="{BB962C8B-B14F-4D97-AF65-F5344CB8AC3E}">
        <p14:creationId xmlns:p14="http://schemas.microsoft.com/office/powerpoint/2010/main" val="1594947603"/>
      </p:ext>
    </p:extLst>
  </p:cSld>
  <p:clrMapOvr>
    <a:masterClrMapping/>
  </p:clrMapOvr>
  <p:transition spd="med">
    <p:push/>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805028EE-83F2-F355-6C8F-FDBF60A41C02}"/>
              </a:ext>
            </a:extLst>
          </p:cNvPr>
          <p:cNvPicPr>
            <a:picLocks noChangeAspect="1"/>
          </p:cNvPicPr>
          <p:nvPr/>
        </p:nvPicPr>
        <p:blipFill>
          <a:blip r:embed="rId3"/>
          <a:stretch>
            <a:fillRect/>
          </a:stretch>
        </p:blipFill>
        <p:spPr>
          <a:xfrm>
            <a:off x="4765476" y="3029328"/>
            <a:ext cx="7327463" cy="3803271"/>
          </a:xfrm>
          <a:prstGeom prst="rect">
            <a:avLst/>
          </a:prstGeom>
        </p:spPr>
      </p:pic>
      <p:pic>
        <p:nvPicPr>
          <p:cNvPr id="6146" name="Picture 2" descr="Special Report: Are EU Regulations Stifling Tech Economy?">
            <a:extLst>
              <a:ext uri="{FF2B5EF4-FFF2-40B4-BE49-F238E27FC236}">
                <a16:creationId xmlns:a16="http://schemas.microsoft.com/office/drawing/2014/main" id="{D2697F62-E050-9E9E-8EC2-2D32B0F75322}"/>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20644" t="12700" r="22538" b="20074"/>
          <a:stretch/>
        </p:blipFill>
        <p:spPr bwMode="auto">
          <a:xfrm rot="5400000">
            <a:off x="-1113112" y="1113112"/>
            <a:ext cx="6858003" cy="4631779"/>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a:extLst>
              <a:ext uri="{FF2B5EF4-FFF2-40B4-BE49-F238E27FC236}">
                <a16:creationId xmlns:a16="http://schemas.microsoft.com/office/drawing/2014/main" id="{4D404A1C-303E-61A7-7173-884E40B1C31F}"/>
              </a:ext>
            </a:extLst>
          </p:cNvPr>
          <p:cNvGrpSpPr/>
          <p:nvPr/>
        </p:nvGrpSpPr>
        <p:grpSpPr>
          <a:xfrm>
            <a:off x="-34380" y="6654881"/>
            <a:ext cx="12307960" cy="255089"/>
            <a:chOff x="-115960" y="6654881"/>
            <a:chExt cx="12307960" cy="255089"/>
          </a:xfrm>
        </p:grpSpPr>
        <p:grpSp>
          <p:nvGrpSpPr>
            <p:cNvPr id="4" name="Group 3">
              <a:extLst>
                <a:ext uri="{FF2B5EF4-FFF2-40B4-BE49-F238E27FC236}">
                  <a16:creationId xmlns:a16="http://schemas.microsoft.com/office/drawing/2014/main" id="{7F67AFBE-076D-F42F-1BB4-ECBA3BCAC75B}"/>
                </a:ext>
              </a:extLst>
            </p:cNvPr>
            <p:cNvGrpSpPr/>
            <p:nvPr/>
          </p:nvGrpSpPr>
          <p:grpSpPr>
            <a:xfrm>
              <a:off x="-11596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108</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434FE466-73B6-EE6B-EF7B-78A2EAD5A63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682581" y="0"/>
            <a:ext cx="7410358" cy="2923877"/>
          </a:xfrm>
          <a:prstGeom prst="rect">
            <a:avLst/>
          </a:prstGeom>
          <a:noFill/>
        </p:spPr>
        <p:txBody>
          <a:bodyPr wrap="square">
            <a:spAutoFit/>
          </a:bodyPr>
          <a:lstStyle/>
          <a:p>
            <a:pPr>
              <a:spcAft>
                <a:spcPts val="1200"/>
              </a:spcAft>
            </a:pPr>
            <a:r>
              <a:rPr lang="pt-PT" sz="2400" b="1" dirty="0">
                <a:latin typeface="Lato" panose="020F0502020204030203" pitchFamily="34" charset="0"/>
                <a:ea typeface="Lato" panose="020F0502020204030203" pitchFamily="34" charset="0"/>
                <a:cs typeface="Lato" panose="020F0502020204030203" pitchFamily="34" charset="0"/>
              </a:rPr>
              <a:t>FRAGMENTAÇÃO E BARREIRAS REGULATÓRIAS</a:t>
            </a: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Dificuldades em criar bases de dados integradas para AI</a:t>
            </a: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&gt;100 leis especificas e &gt;270 reguladores no digital</a:t>
            </a:r>
          </a:p>
          <a:p>
            <a:pPr marL="457200" indent="-457200">
              <a:spcAft>
                <a:spcPts val="1200"/>
              </a:spcAft>
              <a:buFontTx/>
              <a:buChar char="-"/>
            </a:pPr>
            <a:r>
              <a:rPr lang="pt-PT" sz="2000" i="1" dirty="0" err="1">
                <a:latin typeface="Lato" panose="020F0502020204030203" pitchFamily="34" charset="0"/>
                <a:ea typeface="Lato" panose="020F0502020204030203" pitchFamily="34" charset="0"/>
                <a:cs typeface="Lato" panose="020F0502020204030203" pitchFamily="34" charset="0"/>
              </a:rPr>
              <a:t>Procurement</a:t>
            </a:r>
            <a:r>
              <a:rPr lang="pt-PT" sz="2000" i="1" dirty="0">
                <a:latin typeface="Lato" panose="020F0502020204030203" pitchFamily="34" charset="0"/>
                <a:ea typeface="Lato" panose="020F0502020204030203" pitchFamily="34" charset="0"/>
                <a:cs typeface="Lato" panose="020F0502020204030203" pitchFamily="34" charset="0"/>
              </a:rPr>
              <a:t> </a:t>
            </a:r>
            <a:r>
              <a:rPr lang="pt-PT" sz="2000" dirty="0">
                <a:latin typeface="Lato" panose="020F0502020204030203" pitchFamily="34" charset="0"/>
                <a:ea typeface="Lato" panose="020F0502020204030203" pitchFamily="34" charset="0"/>
                <a:cs typeface="Lato" panose="020F0502020204030203" pitchFamily="34" charset="0"/>
              </a:rPr>
              <a:t>público ao nível nacional gera custos elevados de </a:t>
            </a:r>
            <a:r>
              <a:rPr lang="pt-PT" sz="2000" dirty="0" err="1">
                <a:latin typeface="Lato" panose="020F0502020204030203" pitchFamily="34" charset="0"/>
                <a:ea typeface="Lato" panose="020F0502020204030203" pitchFamily="34" charset="0"/>
                <a:cs typeface="Lato" panose="020F0502020204030203" pitchFamily="34" charset="0"/>
              </a:rPr>
              <a:t>compliance</a:t>
            </a:r>
            <a:r>
              <a:rPr lang="pt-PT" sz="2000" dirty="0">
                <a:latin typeface="Lato" panose="020F0502020204030203" pitchFamily="34" charset="0"/>
                <a:ea typeface="Lato" panose="020F0502020204030203" pitchFamily="34" charset="0"/>
                <a:cs typeface="Lato" panose="020F0502020204030203" pitchFamily="34" charset="0"/>
              </a:rPr>
              <a:t> para fornecedores </a:t>
            </a:r>
            <a:r>
              <a:rPr lang="pt-PT" sz="2000" dirty="0" err="1">
                <a:latin typeface="Lato" panose="020F0502020204030203" pitchFamily="34" charset="0"/>
                <a:ea typeface="Lato" panose="020F0502020204030203" pitchFamily="34" charset="0"/>
                <a:cs typeface="Lato" panose="020F0502020204030203" pitchFamily="34" charset="0"/>
              </a:rPr>
              <a:t>tech</a:t>
            </a:r>
            <a:r>
              <a:rPr lang="pt-PT" sz="2000" dirty="0">
                <a:latin typeface="Lato" panose="020F0502020204030203" pitchFamily="34" charset="0"/>
                <a:ea typeface="Lato" panose="020F0502020204030203" pitchFamily="34" charset="0"/>
                <a:cs typeface="Lato" panose="020F0502020204030203" pitchFamily="34" charset="0"/>
              </a:rPr>
              <a:t> (</a:t>
            </a:r>
            <a:r>
              <a:rPr lang="pt-PT" sz="2000" dirty="0" err="1">
                <a:latin typeface="Lato" panose="020F0502020204030203" pitchFamily="34" charset="0"/>
                <a:ea typeface="Lato" panose="020F0502020204030203" pitchFamily="34" charset="0"/>
                <a:cs typeface="Lato" panose="020F0502020204030203" pitchFamily="34" charset="0"/>
              </a:rPr>
              <a:t>cloud</a:t>
            </a:r>
            <a:r>
              <a:rPr lang="pt-PT" sz="2000" dirty="0">
                <a:latin typeface="Lato" panose="020F0502020204030203" pitchFamily="34" charset="0"/>
                <a:ea typeface="Lato" panose="020F0502020204030203" pitchFamily="34" charset="0"/>
                <a:cs typeface="Lato" panose="020F0502020204030203" pitchFamily="34" charset="0"/>
              </a:rPr>
              <a:t>, </a:t>
            </a:r>
            <a:r>
              <a:rPr lang="pt-PT" sz="2000" dirty="0" err="1">
                <a:latin typeface="Lato" panose="020F0502020204030203" pitchFamily="34" charset="0"/>
                <a:ea typeface="Lato" panose="020F0502020204030203" pitchFamily="34" charset="0"/>
                <a:cs typeface="Lato" panose="020F0502020204030203" pitchFamily="34" charset="0"/>
              </a:rPr>
              <a:t>etc</a:t>
            </a:r>
            <a:r>
              <a:rPr lang="pt-PT" sz="2000" dirty="0">
                <a:latin typeface="Lato" panose="020F0502020204030203" pitchFamily="34" charset="0"/>
                <a:ea typeface="Lato" panose="020F0502020204030203" pitchFamily="34" charset="0"/>
                <a:cs typeface="Lato" panose="020F0502020204030203" pitchFamily="34" charset="0"/>
              </a:rPr>
              <a:t>).</a:t>
            </a:r>
            <a:endParaRPr lang="pt-PT" sz="2000" i="1" dirty="0">
              <a:latin typeface="Lato" panose="020F0502020204030203" pitchFamily="34" charset="0"/>
              <a:ea typeface="Lato" panose="020F0502020204030203" pitchFamily="34" charset="0"/>
              <a:cs typeface="Lato" panose="020F0502020204030203" pitchFamily="34" charset="0"/>
            </a:endParaRP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Inexistência de um verdadeiro Mercado Único impede escala, determinante para adoção de tecnologia e digital</a:t>
            </a: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spTree>
    <p:extLst>
      <p:ext uri="{BB962C8B-B14F-4D97-AF65-F5344CB8AC3E}">
        <p14:creationId xmlns:p14="http://schemas.microsoft.com/office/powerpoint/2010/main" val="2268366848"/>
      </p:ext>
    </p:extLst>
  </p:cSld>
  <p:clrMapOvr>
    <a:masterClrMapping/>
  </p:clrMapOvr>
  <p:transition spd="med">
    <p:push/>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D61D87FE-CBA7-2B71-4413-AD8965204B08}"/>
              </a:ext>
            </a:extLst>
          </p:cNvPr>
          <p:cNvPicPr>
            <a:picLocks noChangeAspect="1"/>
          </p:cNvPicPr>
          <p:nvPr/>
        </p:nvPicPr>
        <p:blipFill>
          <a:blip r:embed="rId3"/>
          <a:stretch>
            <a:fillRect/>
          </a:stretch>
        </p:blipFill>
        <p:spPr>
          <a:xfrm>
            <a:off x="4759440" y="3429000"/>
            <a:ext cx="7356256" cy="3588741"/>
          </a:xfrm>
          <a:prstGeom prst="rect">
            <a:avLst/>
          </a:prstGeom>
        </p:spPr>
      </p:pic>
      <p:pic>
        <p:nvPicPr>
          <p:cNvPr id="6146" name="Picture 2" descr="Special Report: Are EU Regulations Stifling Tech Economy?">
            <a:extLst>
              <a:ext uri="{FF2B5EF4-FFF2-40B4-BE49-F238E27FC236}">
                <a16:creationId xmlns:a16="http://schemas.microsoft.com/office/drawing/2014/main" id="{D2697F62-E050-9E9E-8EC2-2D32B0F75322}"/>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20644" t="12700" r="22538" b="20074"/>
          <a:stretch/>
        </p:blipFill>
        <p:spPr bwMode="auto">
          <a:xfrm rot="5400000">
            <a:off x="-1113112" y="1113112"/>
            <a:ext cx="6858003" cy="4631779"/>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a:extLst>
              <a:ext uri="{FF2B5EF4-FFF2-40B4-BE49-F238E27FC236}">
                <a16:creationId xmlns:a16="http://schemas.microsoft.com/office/drawing/2014/main" id="{4D404A1C-303E-61A7-7173-884E40B1C31F}"/>
              </a:ext>
            </a:extLst>
          </p:cNvPr>
          <p:cNvGrpSpPr/>
          <p:nvPr/>
        </p:nvGrpSpPr>
        <p:grpSpPr>
          <a:xfrm>
            <a:off x="-34380" y="6654881"/>
            <a:ext cx="12307960" cy="255089"/>
            <a:chOff x="-115960" y="6654881"/>
            <a:chExt cx="12307960" cy="255089"/>
          </a:xfrm>
        </p:grpSpPr>
        <p:grpSp>
          <p:nvGrpSpPr>
            <p:cNvPr id="4" name="Group 3">
              <a:extLst>
                <a:ext uri="{FF2B5EF4-FFF2-40B4-BE49-F238E27FC236}">
                  <a16:creationId xmlns:a16="http://schemas.microsoft.com/office/drawing/2014/main" id="{7F67AFBE-076D-F42F-1BB4-ECBA3BCAC75B}"/>
                </a:ext>
              </a:extLst>
            </p:cNvPr>
            <p:cNvGrpSpPr/>
            <p:nvPr/>
          </p:nvGrpSpPr>
          <p:grpSpPr>
            <a:xfrm>
              <a:off x="-11596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109</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434FE466-73B6-EE6B-EF7B-78A2EAD5A63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631780" y="0"/>
            <a:ext cx="7560220" cy="3231654"/>
          </a:xfrm>
          <a:prstGeom prst="rect">
            <a:avLst/>
          </a:prstGeom>
          <a:noFill/>
        </p:spPr>
        <p:txBody>
          <a:bodyPr wrap="square">
            <a:spAutoFit/>
          </a:bodyPr>
          <a:lstStyle/>
          <a:p>
            <a:pPr>
              <a:spcAft>
                <a:spcPts val="1200"/>
              </a:spcAft>
            </a:pPr>
            <a:r>
              <a:rPr lang="pt-PT" sz="2400" b="1" dirty="0">
                <a:latin typeface="Lato" panose="020F0502020204030203" pitchFamily="34" charset="0"/>
                <a:ea typeface="Lato" panose="020F0502020204030203" pitchFamily="34" charset="0"/>
                <a:cs typeface="Lato" panose="020F0502020204030203" pitchFamily="34" charset="0"/>
              </a:rPr>
              <a:t>PROBLEMAS TAMBÉM AFETAM OUTROS SETORES</a:t>
            </a: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Na </a:t>
            </a:r>
            <a:r>
              <a:rPr lang="pt-PT" sz="2000" i="1" dirty="0" err="1">
                <a:latin typeface="Lato" panose="020F0502020204030203" pitchFamily="34" charset="0"/>
                <a:ea typeface="Lato" panose="020F0502020204030203" pitchFamily="34" charset="0"/>
                <a:cs typeface="Lato" panose="020F0502020204030203" pitchFamily="34" charset="0"/>
              </a:rPr>
              <a:t>big</a:t>
            </a:r>
            <a:r>
              <a:rPr lang="pt-PT" sz="2000" i="1" dirty="0">
                <a:latin typeface="Lato" panose="020F0502020204030203" pitchFamily="34" charset="0"/>
                <a:ea typeface="Lato" panose="020F0502020204030203" pitchFamily="34" charset="0"/>
                <a:cs typeface="Lato" panose="020F0502020204030203" pitchFamily="34" charset="0"/>
              </a:rPr>
              <a:t> </a:t>
            </a:r>
            <a:r>
              <a:rPr lang="pt-PT" sz="2000" i="1" dirty="0" err="1">
                <a:latin typeface="Lato" panose="020F0502020204030203" pitchFamily="34" charset="0"/>
                <a:ea typeface="Lato" panose="020F0502020204030203" pitchFamily="34" charset="0"/>
                <a:cs typeface="Lato" panose="020F0502020204030203" pitchFamily="34" charset="0"/>
              </a:rPr>
              <a:t>pharma</a:t>
            </a:r>
            <a:r>
              <a:rPr lang="pt-PT" sz="2000" dirty="0">
                <a:latin typeface="Lato" panose="020F0502020204030203" pitchFamily="34" charset="0"/>
                <a:ea typeface="Lato" panose="020F0502020204030203" pitchFamily="34" charset="0"/>
                <a:cs typeface="Lato" panose="020F0502020204030203" pitchFamily="34" charset="0"/>
              </a:rPr>
              <a:t> barreiras à inovação têm feito perder terreno</a:t>
            </a:r>
            <a:endParaRPr lang="pt-PT" sz="2000" i="1" dirty="0">
              <a:latin typeface="Lato" panose="020F0502020204030203" pitchFamily="34" charset="0"/>
              <a:ea typeface="Lato" panose="020F0502020204030203" pitchFamily="34" charset="0"/>
              <a:cs typeface="Lato" panose="020F0502020204030203" pitchFamily="34" charset="0"/>
            </a:endParaRP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Segmento dos biológicos com enorme potencial de crescimento mas empresas europeias a perder terreno</a:t>
            </a: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Somos líderes mundiais, mas dos top10 mais vendidos em 2022 na UE, apenas dois são de empresas europeias</a:t>
            </a:r>
          </a:p>
          <a:p>
            <a:pPr marL="457200" indent="-457200">
              <a:spcAft>
                <a:spcPts val="1200"/>
              </a:spcAft>
              <a:buFontTx/>
              <a:buChar char="-"/>
            </a:pPr>
            <a:r>
              <a:rPr lang="pt-PT" sz="2000" dirty="0">
                <a:latin typeface="Lato" panose="020F0502020204030203" pitchFamily="34" charset="0"/>
                <a:ea typeface="Lato" panose="020F0502020204030203" pitchFamily="34" charset="0"/>
                <a:cs typeface="Lato" panose="020F0502020204030203" pitchFamily="34" charset="0"/>
              </a:rPr>
              <a:t>Principal causa é o menor investimento em R&amp;D (público e privado) e atraso na AI é fundamental</a:t>
            </a: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spTree>
    <p:extLst>
      <p:ext uri="{BB962C8B-B14F-4D97-AF65-F5344CB8AC3E}">
        <p14:creationId xmlns:p14="http://schemas.microsoft.com/office/powerpoint/2010/main" val="4215419718"/>
      </p:ext>
    </p:extLst>
  </p:cSld>
  <p:clrMapOvr>
    <a:masterClrMapping/>
  </p:clrMapOvr>
  <p:transition spd="med">
    <p:push/>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4D404A1C-303E-61A7-7173-884E40B1C31F}"/>
              </a:ext>
            </a:extLst>
          </p:cNvPr>
          <p:cNvGrpSpPr/>
          <p:nvPr/>
        </p:nvGrpSpPr>
        <p:grpSpPr>
          <a:xfrm>
            <a:off x="-34380" y="6654881"/>
            <a:ext cx="12307960" cy="255089"/>
            <a:chOff x="-115960" y="6654881"/>
            <a:chExt cx="12307960" cy="255089"/>
          </a:xfrm>
        </p:grpSpPr>
        <p:grpSp>
          <p:nvGrpSpPr>
            <p:cNvPr id="4" name="Group 3">
              <a:extLst>
                <a:ext uri="{FF2B5EF4-FFF2-40B4-BE49-F238E27FC236}">
                  <a16:creationId xmlns:a16="http://schemas.microsoft.com/office/drawing/2014/main" id="{7F67AFBE-076D-F42F-1BB4-ECBA3BCAC75B}"/>
                </a:ext>
              </a:extLst>
            </p:cNvPr>
            <p:cNvGrpSpPr/>
            <p:nvPr/>
          </p:nvGrpSpPr>
          <p:grpSpPr>
            <a:xfrm>
              <a:off x="-11596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110</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434FE466-73B6-EE6B-EF7B-78A2EAD5A63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631778" y="24788"/>
            <a:ext cx="7641802" cy="6832640"/>
          </a:xfrm>
          <a:prstGeom prst="rect">
            <a:avLst/>
          </a:prstGeom>
          <a:noFill/>
        </p:spPr>
        <p:txBody>
          <a:bodyPr wrap="square">
            <a:spAutoFit/>
          </a:bodyPr>
          <a:lstStyle/>
          <a:p>
            <a:pPr>
              <a:spcAft>
                <a:spcPts val="2400"/>
              </a:spcAft>
            </a:pPr>
            <a:r>
              <a:rPr lang="pt-PT" sz="2400" b="1" dirty="0">
                <a:latin typeface="Lato" panose="020F0502020204030203" pitchFamily="34" charset="0"/>
                <a:ea typeface="Lato" panose="020F0502020204030203" pitchFamily="34" charset="0"/>
                <a:cs typeface="Lato" panose="020F0502020204030203" pitchFamily="34" charset="0"/>
              </a:rPr>
              <a:t>ACELERAR A INOVAÇÃO NA UNIÃO</a:t>
            </a:r>
          </a:p>
          <a:p>
            <a:pPr marL="457200" indent="-457200">
              <a:spcAft>
                <a:spcPts val="1200"/>
              </a:spcAft>
              <a:buFont typeface="+mj-lt"/>
              <a:buAutoNum type="arabicPeriod"/>
            </a:pPr>
            <a:r>
              <a:rPr lang="pt-PT" sz="2000" dirty="0">
                <a:latin typeface="Lato" panose="020F0502020204030203" pitchFamily="34" charset="0"/>
                <a:ea typeface="Lato" panose="020F0502020204030203" pitchFamily="34" charset="0"/>
                <a:cs typeface="Lato" panose="020F0502020204030203" pitchFamily="34" charset="0"/>
              </a:rPr>
              <a:t>Financiamento mais dirigido para áreas prioritárias</a:t>
            </a:r>
          </a:p>
          <a:p>
            <a:pPr marL="457200" indent="-457200">
              <a:buFont typeface="+mj-lt"/>
              <a:buAutoNum type="arabicPeriod"/>
            </a:pPr>
            <a:r>
              <a:rPr lang="pt-PT" sz="2000" dirty="0">
                <a:latin typeface="Lato" panose="020F0502020204030203" pitchFamily="34" charset="0"/>
                <a:ea typeface="Lato" panose="020F0502020204030203" pitchFamily="34" charset="0"/>
                <a:cs typeface="Lato" panose="020F0502020204030203" pitchFamily="34" charset="0"/>
              </a:rPr>
              <a:t>Maior financiamento para inovação disruptiva</a:t>
            </a:r>
          </a:p>
          <a:p>
            <a:pPr lvl="1">
              <a:spcAft>
                <a:spcPts val="1200"/>
              </a:spcAft>
            </a:pPr>
            <a:r>
              <a:rPr lang="pt-PT" sz="1600" dirty="0">
                <a:latin typeface="Lato" panose="020F0502020204030203" pitchFamily="34" charset="0"/>
                <a:ea typeface="Lato" panose="020F0502020204030203" pitchFamily="34" charset="0"/>
                <a:cs typeface="Lato" panose="020F0502020204030203" pitchFamily="34" charset="0"/>
              </a:rPr>
              <a:t>(EIC Pathfinder EU-256M </a:t>
            </a:r>
            <a:r>
              <a:rPr lang="pt-PT" sz="1600" dirty="0" err="1">
                <a:latin typeface="Lato" panose="020F0502020204030203" pitchFamily="34" charset="0"/>
                <a:ea typeface="Lato" panose="020F0502020204030203" pitchFamily="34" charset="0"/>
                <a:cs typeface="Lato" panose="020F0502020204030203" pitchFamily="34" charset="0"/>
              </a:rPr>
              <a:t>vs</a:t>
            </a:r>
            <a:r>
              <a:rPr lang="pt-PT" sz="1600" dirty="0">
                <a:latin typeface="Lato" panose="020F0502020204030203" pitchFamily="34" charset="0"/>
                <a:ea typeface="Lato" panose="020F0502020204030203" pitchFamily="34" charset="0"/>
                <a:cs typeface="Lato" panose="020F0502020204030203" pitchFamily="34" charset="0"/>
              </a:rPr>
              <a:t> ARPA-</a:t>
            </a:r>
            <a:r>
              <a:rPr lang="pt-PT" sz="1600" dirty="0" err="1">
                <a:latin typeface="Lato" panose="020F0502020204030203" pitchFamily="34" charset="0"/>
                <a:ea typeface="Lato" panose="020F0502020204030203" pitchFamily="34" charset="0"/>
                <a:cs typeface="Lato" panose="020F0502020204030203" pitchFamily="34" charset="0"/>
              </a:rPr>
              <a:t>like</a:t>
            </a:r>
            <a:r>
              <a:rPr lang="pt-PT" sz="1600" dirty="0">
                <a:latin typeface="Lato" panose="020F0502020204030203" pitchFamily="34" charset="0"/>
                <a:ea typeface="Lato" panose="020F0502020204030203" pitchFamily="34" charset="0"/>
                <a:cs typeface="Lato" panose="020F0502020204030203" pitchFamily="34" charset="0"/>
              </a:rPr>
              <a:t> USD6.1B)</a:t>
            </a:r>
          </a:p>
          <a:p>
            <a:pPr marL="457200" indent="-457200">
              <a:spcAft>
                <a:spcPts val="1200"/>
              </a:spcAft>
              <a:buFont typeface="+mj-lt"/>
              <a:buAutoNum type="arabicPeriod"/>
            </a:pPr>
            <a:r>
              <a:rPr lang="pt-PT" sz="2000" dirty="0">
                <a:latin typeface="Lato" panose="020F0502020204030203" pitchFamily="34" charset="0"/>
                <a:ea typeface="Lato" panose="020F0502020204030203" pitchFamily="34" charset="0"/>
                <a:cs typeface="Lato" panose="020F0502020204030203" pitchFamily="34" charset="0"/>
              </a:rPr>
              <a:t>Incluir pessoas com experiência em projetos inovadores de sucesso na gestão dos fundos</a:t>
            </a:r>
          </a:p>
          <a:p>
            <a:pPr marL="457200" indent="-457200">
              <a:spcAft>
                <a:spcPts val="1200"/>
              </a:spcAft>
              <a:buFont typeface="+mj-lt"/>
              <a:buAutoNum type="arabicPeriod"/>
            </a:pPr>
            <a:r>
              <a:rPr lang="pt-PT" sz="2000" dirty="0">
                <a:latin typeface="Lato" panose="020F0502020204030203" pitchFamily="34" charset="0"/>
                <a:ea typeface="Lato" panose="020F0502020204030203" pitchFamily="34" charset="0"/>
                <a:cs typeface="Lato" panose="020F0502020204030203" pitchFamily="34" charset="0"/>
              </a:rPr>
              <a:t>Processos de atribuição mais rápidos e simples</a:t>
            </a:r>
          </a:p>
          <a:p>
            <a:pPr marL="457200" indent="-457200">
              <a:spcAft>
                <a:spcPts val="1200"/>
              </a:spcAft>
              <a:buFont typeface="+mj-lt"/>
              <a:buAutoNum type="arabicPeriod"/>
            </a:pPr>
            <a:r>
              <a:rPr lang="pt-PT" sz="2000" dirty="0">
                <a:latin typeface="Lato" panose="020F0502020204030203" pitchFamily="34" charset="0"/>
                <a:ea typeface="Lato" panose="020F0502020204030203" pitchFamily="34" charset="0"/>
                <a:cs typeface="Lato" panose="020F0502020204030203" pitchFamily="34" charset="0"/>
              </a:rPr>
              <a:t>Duplicar o orçamento para EUR200B em 7 anos</a:t>
            </a:r>
          </a:p>
          <a:p>
            <a:pPr marL="457200" indent="-457200">
              <a:spcAft>
                <a:spcPts val="1200"/>
              </a:spcAft>
              <a:buFont typeface="+mj-lt"/>
              <a:buAutoNum type="arabicPeriod"/>
            </a:pPr>
            <a:r>
              <a:rPr lang="pt-PT" sz="2000" dirty="0">
                <a:latin typeface="Lato" panose="020F0502020204030203" pitchFamily="34" charset="0"/>
                <a:ea typeface="Lato" panose="020F0502020204030203" pitchFamily="34" charset="0"/>
                <a:cs typeface="Lato" panose="020F0502020204030203" pitchFamily="34" charset="0"/>
              </a:rPr>
              <a:t>Melhor coordenação de R&amp;I entre estados-membros</a:t>
            </a:r>
          </a:p>
          <a:p>
            <a:pPr marL="457200" indent="-457200">
              <a:buFont typeface="+mj-lt"/>
              <a:buAutoNum type="arabicPeriod"/>
            </a:pPr>
            <a:r>
              <a:rPr lang="pt-PT" sz="2000" dirty="0">
                <a:latin typeface="Lato" panose="020F0502020204030203" pitchFamily="34" charset="0"/>
                <a:ea typeface="Lato" panose="020F0502020204030203" pitchFamily="34" charset="0"/>
                <a:cs typeface="Lato" panose="020F0502020204030203" pitchFamily="34" charset="0"/>
              </a:rPr>
              <a:t>Facilitar a consolidação de </a:t>
            </a:r>
            <a:r>
              <a:rPr lang="pt-PT" sz="2000" i="1" dirty="0">
                <a:latin typeface="Lato" panose="020F0502020204030203" pitchFamily="34" charset="0"/>
                <a:ea typeface="Lato" panose="020F0502020204030203" pitchFamily="34" charset="0"/>
                <a:cs typeface="Lato" panose="020F0502020204030203" pitchFamily="34" charset="0"/>
              </a:rPr>
              <a:t>EU-</a:t>
            </a:r>
            <a:r>
              <a:rPr lang="pt-PT" sz="2000" i="1" dirty="0" err="1">
                <a:latin typeface="Lato" panose="020F0502020204030203" pitchFamily="34" charset="0"/>
                <a:ea typeface="Lato" panose="020F0502020204030203" pitchFamily="34" charset="0"/>
                <a:cs typeface="Lato" panose="020F0502020204030203" pitchFamily="34" charset="0"/>
              </a:rPr>
              <a:t>Wide</a:t>
            </a:r>
            <a:r>
              <a:rPr lang="pt-PT" sz="2000" dirty="0">
                <a:latin typeface="Lato" panose="020F0502020204030203" pitchFamily="34" charset="0"/>
                <a:ea typeface="Lato" panose="020F0502020204030203" pitchFamily="34" charset="0"/>
                <a:cs typeface="Lato" panose="020F0502020204030203" pitchFamily="34" charset="0"/>
              </a:rPr>
              <a:t> </a:t>
            </a:r>
            <a:r>
              <a:rPr lang="pt-PT" sz="2000" dirty="0" err="1">
                <a:latin typeface="Lato" panose="020F0502020204030203" pitchFamily="34" charset="0"/>
                <a:ea typeface="Lato" panose="020F0502020204030203" pitchFamily="34" charset="0"/>
                <a:cs typeface="Lato" panose="020F0502020204030203" pitchFamily="34" charset="0"/>
              </a:rPr>
              <a:t>telecoms</a:t>
            </a:r>
            <a:endParaRPr lang="pt-PT" sz="2000" dirty="0">
              <a:latin typeface="Lato" panose="020F0502020204030203" pitchFamily="34" charset="0"/>
              <a:ea typeface="Lato" panose="020F0502020204030203" pitchFamily="34" charset="0"/>
              <a:cs typeface="Lato" panose="020F0502020204030203" pitchFamily="34" charset="0"/>
            </a:endParaRPr>
          </a:p>
          <a:p>
            <a:pPr lvl="1">
              <a:spcAft>
                <a:spcPts val="1200"/>
              </a:spcAft>
            </a:pPr>
            <a:r>
              <a:rPr lang="pt-PT" sz="1600" dirty="0">
                <a:latin typeface="Lato" panose="020F0502020204030203" pitchFamily="34" charset="0"/>
                <a:ea typeface="Lato" panose="020F0502020204030203" pitchFamily="34" charset="0"/>
                <a:cs typeface="Lato" panose="020F0502020204030203" pitchFamily="34" charset="0"/>
              </a:rPr>
              <a:t>(integração dos mercados, </a:t>
            </a:r>
            <a:r>
              <a:rPr lang="pt-PT" sz="1600" dirty="0" err="1">
                <a:latin typeface="Lato" panose="020F0502020204030203" pitchFamily="34" charset="0"/>
                <a:ea typeface="Lato" panose="020F0502020204030203" pitchFamily="34" charset="0"/>
                <a:cs typeface="Lato" panose="020F0502020204030203" pitchFamily="34" charset="0"/>
              </a:rPr>
              <a:t>inv</a:t>
            </a:r>
            <a:r>
              <a:rPr lang="pt-PT" sz="1600" dirty="0">
                <a:latin typeface="Lato" panose="020F0502020204030203" pitchFamily="34" charset="0"/>
                <a:ea typeface="Lato" panose="020F0502020204030203" pitchFamily="34" charset="0"/>
                <a:cs typeface="Lato" panose="020F0502020204030203" pitchFamily="34" charset="0"/>
              </a:rPr>
              <a:t> em infraestruturas de conetividade)</a:t>
            </a:r>
          </a:p>
          <a:p>
            <a:pPr marL="342900" indent="-342900">
              <a:buFont typeface="+mj-lt"/>
              <a:buAutoNum type="arabicPeriod" startAt="8"/>
            </a:pPr>
            <a:r>
              <a:rPr lang="pt-PT" sz="2000" dirty="0">
                <a:latin typeface="Lato" panose="020F0502020204030203" pitchFamily="34" charset="0"/>
                <a:ea typeface="Lato" panose="020F0502020204030203" pitchFamily="34" charset="0"/>
                <a:cs typeface="Lato" panose="020F0502020204030203" pitchFamily="34" charset="0"/>
              </a:rPr>
              <a:t> Acelerar a digitalização dos sistemas de saúde</a:t>
            </a:r>
          </a:p>
          <a:p>
            <a:pPr lvl="1"/>
            <a:r>
              <a:rPr lang="pt-PT" sz="1600" dirty="0">
                <a:latin typeface="Lato" panose="020F0502020204030203" pitchFamily="34" charset="0"/>
                <a:ea typeface="Lato" panose="020F0502020204030203" pitchFamily="34" charset="0"/>
                <a:cs typeface="Lato" panose="020F0502020204030203" pitchFamily="34" charset="0"/>
              </a:rPr>
              <a:t>(EHDS e E1+Million </a:t>
            </a:r>
            <a:r>
              <a:rPr lang="pt-PT" sz="1600" dirty="0" err="1">
                <a:latin typeface="Lato" panose="020F0502020204030203" pitchFamily="34" charset="0"/>
                <a:ea typeface="Lato" panose="020F0502020204030203" pitchFamily="34" charset="0"/>
                <a:cs typeface="Lato" panose="020F0502020204030203" pitchFamily="34" charset="0"/>
              </a:rPr>
              <a:t>Genomes</a:t>
            </a:r>
            <a:r>
              <a:rPr lang="pt-PT" sz="1600" dirty="0">
                <a:latin typeface="Lato" panose="020F0502020204030203" pitchFamily="34" charset="0"/>
                <a:ea typeface="Lato" panose="020F0502020204030203" pitchFamily="34" charset="0"/>
                <a:cs typeface="Lato" panose="020F0502020204030203" pitchFamily="34" charset="0"/>
              </a:rPr>
              <a:t> fundamentais para integração de IA)</a:t>
            </a:r>
          </a:p>
          <a:p>
            <a:pPr lvl="1"/>
            <a:endParaRPr lang="pt-PT" sz="1600" dirty="0">
              <a:latin typeface="Lato" panose="020F0502020204030203" pitchFamily="34" charset="0"/>
              <a:ea typeface="Lato" panose="020F0502020204030203" pitchFamily="34" charset="0"/>
              <a:cs typeface="Lato" panose="020F0502020204030203" pitchFamily="34" charset="0"/>
            </a:endParaRPr>
          </a:p>
          <a:p>
            <a:pPr marL="457200" indent="-457200">
              <a:buFont typeface="+mj-lt"/>
              <a:buAutoNum type="arabicPeriod" startAt="9"/>
            </a:pPr>
            <a:r>
              <a:rPr lang="pt-PT" sz="2000" dirty="0">
                <a:latin typeface="Lato" panose="020F0502020204030203" pitchFamily="34" charset="0"/>
                <a:ea typeface="Lato" panose="020F0502020204030203" pitchFamily="34" charset="0"/>
                <a:cs typeface="Lato" panose="020F0502020204030203" pitchFamily="34" charset="0"/>
              </a:rPr>
              <a:t>Aumentar capacidade pública de HPC para baixar custos da IA</a:t>
            </a:r>
          </a:p>
          <a:p>
            <a:pPr marL="457200" indent="-457200">
              <a:buFont typeface="+mj-lt"/>
              <a:buAutoNum type="arabicPeriod" startAt="9"/>
            </a:pPr>
            <a:endParaRPr lang="pt-PT" sz="2000" dirty="0">
              <a:latin typeface="Lato" panose="020F0502020204030203" pitchFamily="34" charset="0"/>
              <a:ea typeface="Lato" panose="020F0502020204030203" pitchFamily="34" charset="0"/>
              <a:cs typeface="Lato" panose="020F0502020204030203" pitchFamily="34" charset="0"/>
            </a:endParaRPr>
          </a:p>
          <a:p>
            <a:pPr marL="457200" indent="-457200">
              <a:buFont typeface="+mj-lt"/>
              <a:buAutoNum type="arabicPeriod" startAt="9"/>
            </a:pPr>
            <a:r>
              <a:rPr lang="pt-PT" sz="2000" i="1" dirty="0">
                <a:latin typeface="Lato" panose="020F0502020204030203" pitchFamily="34" charset="0"/>
                <a:ea typeface="Lato" panose="020F0502020204030203" pitchFamily="34" charset="0"/>
                <a:cs typeface="Lato" panose="020F0502020204030203" pitchFamily="34" charset="0"/>
              </a:rPr>
              <a:t>AI Vertical </a:t>
            </a:r>
            <a:r>
              <a:rPr lang="pt-PT" sz="2000" i="1" dirty="0" err="1">
                <a:latin typeface="Lato" panose="020F0502020204030203" pitchFamily="34" charset="0"/>
                <a:ea typeface="Lato" panose="020F0502020204030203" pitchFamily="34" charset="0"/>
                <a:cs typeface="Lato" panose="020F0502020204030203" pitchFamily="34" charset="0"/>
              </a:rPr>
              <a:t>Priorities</a:t>
            </a:r>
            <a:r>
              <a:rPr lang="pt-PT" sz="2000" i="1" dirty="0">
                <a:latin typeface="Lato" panose="020F0502020204030203" pitchFamily="34" charset="0"/>
                <a:ea typeface="Lato" panose="020F0502020204030203" pitchFamily="34" charset="0"/>
                <a:cs typeface="Lato" panose="020F0502020204030203" pitchFamily="34" charset="0"/>
              </a:rPr>
              <a:t> </a:t>
            </a:r>
            <a:r>
              <a:rPr lang="pt-PT" sz="2000" i="1" dirty="0" err="1">
                <a:latin typeface="Lato" panose="020F0502020204030203" pitchFamily="34" charset="0"/>
                <a:ea typeface="Lato" panose="020F0502020204030203" pitchFamily="34" charset="0"/>
                <a:cs typeface="Lato" panose="020F0502020204030203" pitchFamily="34" charset="0"/>
              </a:rPr>
              <a:t>Plan</a:t>
            </a:r>
            <a:r>
              <a:rPr lang="pt-PT" sz="2000" i="1" dirty="0">
                <a:latin typeface="Lato" panose="020F0502020204030203" pitchFamily="34" charset="0"/>
                <a:ea typeface="Lato" panose="020F0502020204030203" pitchFamily="34" charset="0"/>
                <a:cs typeface="Lato" panose="020F0502020204030203" pitchFamily="34" charset="0"/>
              </a:rPr>
              <a:t> – </a:t>
            </a:r>
            <a:r>
              <a:rPr lang="pt-PT" sz="2000" dirty="0">
                <a:latin typeface="Lato" panose="020F0502020204030203" pitchFamily="34" charset="0"/>
                <a:ea typeface="Lato" panose="020F0502020204030203" pitchFamily="34" charset="0"/>
                <a:cs typeface="Lato" panose="020F0502020204030203" pitchFamily="34" charset="0"/>
              </a:rPr>
              <a:t>permitir coordenação entre indústrias para partilha de dados em 10 áreas, </a:t>
            </a:r>
            <a:r>
              <a:rPr lang="pt-PT" sz="2000" i="1" dirty="0">
                <a:latin typeface="Lato" panose="020F0502020204030203" pitchFamily="34" charset="0"/>
                <a:ea typeface="Lato" panose="020F0502020204030203" pitchFamily="34" charset="0"/>
                <a:cs typeface="Lato" panose="020F0502020204030203" pitchFamily="34" charset="0"/>
              </a:rPr>
              <a:t>open-</a:t>
            </a:r>
            <a:r>
              <a:rPr lang="pt-PT" sz="2000" i="1" dirty="0" err="1">
                <a:latin typeface="Lato" panose="020F0502020204030203" pitchFamily="34" charset="0"/>
                <a:ea typeface="Lato" panose="020F0502020204030203" pitchFamily="34" charset="0"/>
                <a:cs typeface="Lato" panose="020F0502020204030203" pitchFamily="34" charset="0"/>
              </a:rPr>
              <a:t>source</a:t>
            </a:r>
            <a:endParaRPr lang="pt-PT" sz="2000" i="1" dirty="0">
              <a:latin typeface="Lato" panose="020F0502020204030203" pitchFamily="34" charset="0"/>
              <a:ea typeface="Lato" panose="020F0502020204030203" pitchFamily="34" charset="0"/>
              <a:cs typeface="Lato" panose="020F0502020204030203" pitchFamily="34" charset="0"/>
            </a:endParaRP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pic>
        <p:nvPicPr>
          <p:cNvPr id="1026" name="Picture 2" descr="EU Innovation Policy - How to Escape the Middle Technology Trap | IEP@BU">
            <a:extLst>
              <a:ext uri="{FF2B5EF4-FFF2-40B4-BE49-F238E27FC236}">
                <a16:creationId xmlns:a16="http://schemas.microsoft.com/office/drawing/2014/main" id="{ECA05CD0-8EB2-A42C-A97F-F6871B8C1175}"/>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7790" r="49722"/>
          <a:stretch/>
        </p:blipFill>
        <p:spPr bwMode="auto">
          <a:xfrm>
            <a:off x="0" y="0"/>
            <a:ext cx="463177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Widening countries in Horizon Europe">
            <a:extLst>
              <a:ext uri="{FF2B5EF4-FFF2-40B4-BE49-F238E27FC236}">
                <a16:creationId xmlns:a16="http://schemas.microsoft.com/office/drawing/2014/main" id="{17AB1FF1-605E-0369-C217-07016D732484}"/>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0109" r="41901"/>
          <a:stretch/>
        </p:blipFill>
        <p:spPr bwMode="auto">
          <a:xfrm>
            <a:off x="-1" y="-1144"/>
            <a:ext cx="4631779"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12869278"/>
      </p:ext>
    </p:extLst>
  </p:cSld>
  <p:clrMapOvr>
    <a:masterClrMapping/>
  </p:clrMapOvr>
  <p:transition spd="med">
    <p:push/>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4D404A1C-303E-61A7-7173-884E40B1C31F}"/>
              </a:ext>
            </a:extLst>
          </p:cNvPr>
          <p:cNvGrpSpPr/>
          <p:nvPr/>
        </p:nvGrpSpPr>
        <p:grpSpPr>
          <a:xfrm>
            <a:off x="-34380" y="6654881"/>
            <a:ext cx="12307960" cy="255089"/>
            <a:chOff x="-115960" y="6654881"/>
            <a:chExt cx="12307960" cy="255089"/>
          </a:xfrm>
        </p:grpSpPr>
        <p:grpSp>
          <p:nvGrpSpPr>
            <p:cNvPr id="4" name="Group 3">
              <a:extLst>
                <a:ext uri="{FF2B5EF4-FFF2-40B4-BE49-F238E27FC236}">
                  <a16:creationId xmlns:a16="http://schemas.microsoft.com/office/drawing/2014/main" id="{7F67AFBE-076D-F42F-1BB4-ECBA3BCAC75B}"/>
                </a:ext>
              </a:extLst>
            </p:cNvPr>
            <p:cNvGrpSpPr/>
            <p:nvPr/>
          </p:nvGrpSpPr>
          <p:grpSpPr>
            <a:xfrm>
              <a:off x="-11596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111</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434FE466-73B6-EE6B-EF7B-78A2EAD5A63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741844" y="118048"/>
            <a:ext cx="7641802" cy="461665"/>
          </a:xfrm>
          <a:prstGeom prst="rect">
            <a:avLst/>
          </a:prstGeom>
          <a:noFill/>
        </p:spPr>
        <p:txBody>
          <a:bodyPr wrap="square">
            <a:spAutoFit/>
          </a:bodyPr>
          <a:lstStyle/>
          <a:p>
            <a:pPr>
              <a:spcAft>
                <a:spcPts val="2400"/>
              </a:spcAft>
            </a:pPr>
            <a:r>
              <a:rPr lang="pt-PT" sz="2400" b="1" dirty="0">
                <a:latin typeface="Lato" panose="020F0502020204030203" pitchFamily="34" charset="0"/>
                <a:ea typeface="Lato" panose="020F0502020204030203" pitchFamily="34" charset="0"/>
                <a:cs typeface="Lato" panose="020F0502020204030203" pitchFamily="34" charset="0"/>
              </a:rPr>
              <a:t>ELIMINAR DÉFICES DE COMPETÊNCIAS</a:t>
            </a: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pic>
        <p:nvPicPr>
          <p:cNvPr id="1026" name="Picture 2" descr="EU Innovation Policy - How to Escape the Middle Technology Trap | IEP@BU">
            <a:extLst>
              <a:ext uri="{FF2B5EF4-FFF2-40B4-BE49-F238E27FC236}">
                <a16:creationId xmlns:a16="http://schemas.microsoft.com/office/drawing/2014/main" id="{ECA05CD0-8EB2-A42C-A97F-F6871B8C1175}"/>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7790" r="49722"/>
          <a:stretch/>
        </p:blipFill>
        <p:spPr bwMode="auto">
          <a:xfrm>
            <a:off x="0" y="0"/>
            <a:ext cx="463177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Widening countries in Horizon Europe">
            <a:extLst>
              <a:ext uri="{FF2B5EF4-FFF2-40B4-BE49-F238E27FC236}">
                <a16:creationId xmlns:a16="http://schemas.microsoft.com/office/drawing/2014/main" id="{17AB1FF1-605E-0369-C217-07016D732484}"/>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0109" r="41901"/>
          <a:stretch/>
        </p:blipFill>
        <p:spPr bwMode="auto">
          <a:xfrm>
            <a:off x="-1" y="-1144"/>
            <a:ext cx="463177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2050" name="Picture 2" descr="EU workers miss out on gains of economic recovery">
            <a:extLst>
              <a:ext uri="{FF2B5EF4-FFF2-40B4-BE49-F238E27FC236}">
                <a16:creationId xmlns:a16="http://schemas.microsoft.com/office/drawing/2014/main" id="{B4130D01-92EA-1ECF-42A0-BC0FC25E3CB4}"/>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53891" r="8213"/>
          <a:stretch/>
        </p:blipFill>
        <p:spPr bwMode="auto">
          <a:xfrm>
            <a:off x="-1" y="-2288"/>
            <a:ext cx="4631777" cy="687952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a:extLst>
              <a:ext uri="{FF2B5EF4-FFF2-40B4-BE49-F238E27FC236}">
                <a16:creationId xmlns:a16="http://schemas.microsoft.com/office/drawing/2014/main" id="{F792270F-2F89-5CA5-583E-BF5378063BF4}"/>
              </a:ext>
            </a:extLst>
          </p:cNvPr>
          <p:cNvPicPr>
            <a:picLocks noChangeAspect="1"/>
          </p:cNvPicPr>
          <p:nvPr/>
        </p:nvPicPr>
        <p:blipFill>
          <a:blip r:embed="rId7"/>
          <a:stretch>
            <a:fillRect/>
          </a:stretch>
        </p:blipFill>
        <p:spPr>
          <a:xfrm>
            <a:off x="4741844" y="654385"/>
            <a:ext cx="7230934" cy="3812375"/>
          </a:xfrm>
          <a:prstGeom prst="rect">
            <a:avLst/>
          </a:prstGeom>
        </p:spPr>
      </p:pic>
      <p:sp>
        <p:nvSpPr>
          <p:cNvPr id="11" name="TextBox 10">
            <a:extLst>
              <a:ext uri="{FF2B5EF4-FFF2-40B4-BE49-F238E27FC236}">
                <a16:creationId xmlns:a16="http://schemas.microsoft.com/office/drawing/2014/main" id="{6CD47696-FCA2-0932-D949-C9CE88306FB3}"/>
              </a:ext>
            </a:extLst>
          </p:cNvPr>
          <p:cNvSpPr txBox="1"/>
          <p:nvPr/>
        </p:nvSpPr>
        <p:spPr>
          <a:xfrm>
            <a:off x="4666155" y="4664676"/>
            <a:ext cx="7391399" cy="2339102"/>
          </a:xfrm>
          <a:prstGeom prst="rect">
            <a:avLst/>
          </a:prstGeom>
          <a:noFill/>
        </p:spPr>
        <p:txBody>
          <a:bodyPr wrap="square">
            <a:spAutoFit/>
          </a:bodyPr>
          <a:lstStyle/>
          <a:p>
            <a:pPr marL="342900" indent="-342900">
              <a:spcAft>
                <a:spcPts val="1200"/>
              </a:spcAft>
              <a:buFont typeface="Arial" panose="020B0604020202020204" pitchFamily="34" charset="0"/>
              <a:buChar char="•"/>
            </a:pPr>
            <a:r>
              <a:rPr lang="pt-PT" sz="2000" dirty="0">
                <a:latin typeface="Lato" panose="020F0502020204030203" pitchFamily="34" charset="0"/>
                <a:ea typeface="Lato" panose="020F0502020204030203" pitchFamily="34" charset="0"/>
                <a:cs typeface="Lato" panose="020F0502020204030203" pitchFamily="34" charset="0"/>
              </a:rPr>
              <a:t>Falta de competências é obstáculo à inovação, adoção de tecnologia e descarbonização – </a:t>
            </a:r>
            <a:r>
              <a:rPr lang="pt-PT" sz="1600" dirty="0">
                <a:latin typeface="Lato" panose="020F0502020204030203" pitchFamily="34" charset="0"/>
                <a:ea typeface="Lato" panose="020F0502020204030203" pitchFamily="34" charset="0"/>
                <a:cs typeface="Lato" panose="020F0502020204030203" pitchFamily="34" charset="0"/>
              </a:rPr>
              <a:t>37% da força de trabalho não tem conhecimentos básicos de tecnologias digitais // queda nos rankings PISA</a:t>
            </a:r>
          </a:p>
          <a:p>
            <a:pPr marL="342900" indent="-342900">
              <a:spcAft>
                <a:spcPts val="1200"/>
              </a:spcAft>
              <a:buFont typeface="Arial" panose="020B0604020202020204" pitchFamily="34" charset="0"/>
              <a:buChar char="•"/>
            </a:pPr>
            <a:r>
              <a:rPr lang="pt-PT" sz="2000" dirty="0">
                <a:latin typeface="Lato" panose="020F0502020204030203" pitchFamily="34" charset="0"/>
                <a:ea typeface="Lato" panose="020F0502020204030203" pitchFamily="34" charset="0"/>
                <a:cs typeface="Lato" panose="020F0502020204030203" pitchFamily="34" charset="0"/>
              </a:rPr>
              <a:t>UE 850/1M alunos STEM – US 1100/1M alunos STEM</a:t>
            </a:r>
          </a:p>
          <a:p>
            <a:pPr marL="342900" indent="-342900">
              <a:spcAft>
                <a:spcPts val="1200"/>
              </a:spcAft>
              <a:buFont typeface="Arial" panose="020B0604020202020204" pitchFamily="34" charset="0"/>
              <a:buChar char="•"/>
            </a:pPr>
            <a:r>
              <a:rPr lang="pt-PT" sz="2000" dirty="0" err="1">
                <a:latin typeface="Lato" panose="020F0502020204030203" pitchFamily="34" charset="0"/>
                <a:ea typeface="Lato" panose="020F0502020204030203" pitchFamily="34" charset="0"/>
                <a:cs typeface="Lato" panose="020F0502020204030203" pitchFamily="34" charset="0"/>
              </a:rPr>
              <a:t>Brain</a:t>
            </a:r>
            <a:r>
              <a:rPr lang="pt-PT" sz="2000" dirty="0">
                <a:latin typeface="Lato" panose="020F0502020204030203" pitchFamily="34" charset="0"/>
                <a:ea typeface="Lato" panose="020F0502020204030203" pitchFamily="34" charset="0"/>
                <a:cs typeface="Lato" panose="020F0502020204030203" pitchFamily="34" charset="0"/>
              </a:rPr>
              <a:t> </a:t>
            </a:r>
            <a:r>
              <a:rPr lang="pt-PT" sz="2000" dirty="0" err="1">
                <a:latin typeface="Lato" panose="020F0502020204030203" pitchFamily="34" charset="0"/>
                <a:ea typeface="Lato" panose="020F0502020204030203" pitchFamily="34" charset="0"/>
                <a:cs typeface="Lato" panose="020F0502020204030203" pitchFamily="34" charset="0"/>
              </a:rPr>
              <a:t>drain</a:t>
            </a:r>
            <a:r>
              <a:rPr lang="pt-PT" sz="2000" dirty="0">
                <a:latin typeface="Lato" panose="020F0502020204030203" pitchFamily="34" charset="0"/>
                <a:ea typeface="Lato" panose="020F0502020204030203" pitchFamily="34" charset="0"/>
                <a:cs typeface="Lato" panose="020F0502020204030203" pitchFamily="34" charset="0"/>
              </a:rPr>
              <a:t> EU→US e dinâmica demográfica</a:t>
            </a:r>
          </a:p>
          <a:p>
            <a:pPr marL="342900" indent="-342900">
              <a:spcAft>
                <a:spcPts val="1200"/>
              </a:spcAft>
              <a:buFont typeface="Arial" panose="020B0604020202020204" pitchFamily="34" charset="0"/>
              <a:buChar char="•"/>
            </a:pPr>
            <a:endParaRPr lang="pt-PT" sz="2000" dirty="0">
              <a:latin typeface="Lato" panose="020F0502020204030203" pitchFamily="34" charset="0"/>
              <a:ea typeface="Lato" panose="020F0502020204030203" pitchFamily="34" charset="0"/>
              <a:cs typeface="Lato" panose="020F0502020204030203" pitchFamily="34" charset="0"/>
            </a:endParaRPr>
          </a:p>
        </p:txBody>
      </p:sp>
    </p:spTree>
    <p:extLst>
      <p:ext uri="{BB962C8B-B14F-4D97-AF65-F5344CB8AC3E}">
        <p14:creationId xmlns:p14="http://schemas.microsoft.com/office/powerpoint/2010/main" val="4257314390"/>
      </p:ext>
    </p:extLst>
  </p:cSld>
  <p:clrMapOvr>
    <a:masterClrMapping/>
  </p:clrMapOvr>
  <p:transition spd="med">
    <p:push/>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4D404A1C-303E-61A7-7173-884E40B1C31F}"/>
              </a:ext>
            </a:extLst>
          </p:cNvPr>
          <p:cNvGrpSpPr/>
          <p:nvPr/>
        </p:nvGrpSpPr>
        <p:grpSpPr>
          <a:xfrm>
            <a:off x="-34380" y="6654881"/>
            <a:ext cx="12307960" cy="255089"/>
            <a:chOff x="-115960" y="6654881"/>
            <a:chExt cx="12307960" cy="255089"/>
          </a:xfrm>
        </p:grpSpPr>
        <p:grpSp>
          <p:nvGrpSpPr>
            <p:cNvPr id="4" name="Group 3">
              <a:extLst>
                <a:ext uri="{FF2B5EF4-FFF2-40B4-BE49-F238E27FC236}">
                  <a16:creationId xmlns:a16="http://schemas.microsoft.com/office/drawing/2014/main" id="{7F67AFBE-076D-F42F-1BB4-ECBA3BCAC75B}"/>
                </a:ext>
              </a:extLst>
            </p:cNvPr>
            <p:cNvGrpSpPr/>
            <p:nvPr/>
          </p:nvGrpSpPr>
          <p:grpSpPr>
            <a:xfrm>
              <a:off x="-11596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112</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434FE466-73B6-EE6B-EF7B-78A2EAD5A63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733377" y="583714"/>
            <a:ext cx="7323156" cy="6278642"/>
          </a:xfrm>
          <a:prstGeom prst="rect">
            <a:avLst/>
          </a:prstGeom>
          <a:noFill/>
        </p:spPr>
        <p:txBody>
          <a:bodyPr wrap="square">
            <a:spAutoFit/>
          </a:bodyPr>
          <a:lstStyle/>
          <a:p>
            <a:pPr>
              <a:spcAft>
                <a:spcPts val="2400"/>
              </a:spcAft>
            </a:pPr>
            <a:r>
              <a:rPr lang="pt-PT" sz="2400" b="1" dirty="0">
                <a:latin typeface="Lato" panose="020F0502020204030203" pitchFamily="34" charset="0"/>
                <a:ea typeface="Lato" panose="020F0502020204030203" pitchFamily="34" charset="0"/>
                <a:cs typeface="Lato" panose="020F0502020204030203" pitchFamily="34" charset="0"/>
              </a:rPr>
              <a:t>ELIMINAR DÉFICES DE COMPETÊNCIAS</a:t>
            </a:r>
          </a:p>
          <a:p>
            <a:pPr marL="457200" indent="-457200">
              <a:spcAft>
                <a:spcPts val="2400"/>
              </a:spcAft>
              <a:buAutoNum type="arabicPeriod"/>
            </a:pPr>
            <a:r>
              <a:rPr lang="pt-PT" sz="2000" dirty="0">
                <a:latin typeface="Lato" panose="020F0502020204030203" pitchFamily="34" charset="0"/>
                <a:ea typeface="Lato" panose="020F0502020204030203" pitchFamily="34" charset="0"/>
                <a:cs typeface="Lato" panose="020F0502020204030203" pitchFamily="34" charset="0"/>
              </a:rPr>
              <a:t>Melhoria de processos de recolha de dados sobre competências nos estados membros</a:t>
            </a:r>
          </a:p>
          <a:p>
            <a:pPr marL="457200" indent="-457200">
              <a:spcAft>
                <a:spcPts val="2400"/>
              </a:spcAft>
              <a:buAutoNum type="arabicPeriod"/>
            </a:pPr>
            <a:r>
              <a:rPr lang="pt-PT" sz="2000" dirty="0">
                <a:latin typeface="Lato" panose="020F0502020204030203" pitchFamily="34" charset="0"/>
                <a:ea typeface="Lato" panose="020F0502020204030203" pitchFamily="34" charset="0"/>
                <a:cs typeface="Lato" panose="020F0502020204030203" pitchFamily="34" charset="0"/>
              </a:rPr>
              <a:t>Envolver </a:t>
            </a:r>
            <a:r>
              <a:rPr lang="pt-PT" sz="2000" dirty="0" err="1">
                <a:latin typeface="Lato" panose="020F0502020204030203" pitchFamily="34" charset="0"/>
                <a:ea typeface="Lato" panose="020F0502020204030203" pitchFamily="34" charset="0"/>
                <a:cs typeface="Lato" panose="020F0502020204030203" pitchFamily="34" charset="0"/>
              </a:rPr>
              <a:t>stakeholders</a:t>
            </a:r>
            <a:r>
              <a:rPr lang="pt-PT" sz="2000" dirty="0">
                <a:latin typeface="Lato" panose="020F0502020204030203" pitchFamily="34" charset="0"/>
                <a:ea typeface="Lato" panose="020F0502020204030203" pitchFamily="34" charset="0"/>
                <a:cs typeface="Lato" panose="020F0502020204030203" pitchFamily="34" charset="0"/>
              </a:rPr>
              <a:t> na definição do processo de criação de competências</a:t>
            </a:r>
          </a:p>
          <a:p>
            <a:pPr marL="457200" indent="-457200">
              <a:spcAft>
                <a:spcPts val="2400"/>
              </a:spcAft>
              <a:buAutoNum type="arabicPeriod"/>
            </a:pPr>
            <a:r>
              <a:rPr lang="pt-PT" sz="2000" dirty="0">
                <a:latin typeface="Lato" panose="020F0502020204030203" pitchFamily="34" charset="0"/>
                <a:ea typeface="Lato" panose="020F0502020204030203" pitchFamily="34" charset="0"/>
                <a:cs typeface="Lato" panose="020F0502020204030203" pitchFamily="34" charset="0"/>
              </a:rPr>
              <a:t>Fundos para capacitação devem ser acompanhados de avaliação de impacto </a:t>
            </a:r>
            <a:r>
              <a:rPr lang="pt-PT" sz="2000" dirty="0" err="1">
                <a:latin typeface="Lato" panose="020F0502020204030203" pitchFamily="34" charset="0"/>
                <a:ea typeface="Lato" panose="020F0502020204030203" pitchFamily="34" charset="0"/>
                <a:cs typeface="Lato" panose="020F0502020204030203" pitchFamily="34" charset="0"/>
              </a:rPr>
              <a:t>ex-post</a:t>
            </a:r>
            <a:endParaRPr lang="pt-PT" sz="2000" dirty="0">
              <a:latin typeface="Lato" panose="020F0502020204030203" pitchFamily="34" charset="0"/>
              <a:ea typeface="Lato" panose="020F0502020204030203" pitchFamily="34" charset="0"/>
              <a:cs typeface="Lato" panose="020F0502020204030203" pitchFamily="34" charset="0"/>
            </a:endParaRPr>
          </a:p>
          <a:p>
            <a:pPr marL="457200" indent="-457200">
              <a:spcAft>
                <a:spcPts val="2400"/>
              </a:spcAft>
              <a:buAutoNum type="arabicPeriod"/>
            </a:pPr>
            <a:r>
              <a:rPr lang="pt-PT" sz="2000" dirty="0">
                <a:latin typeface="Lato" panose="020F0502020204030203" pitchFamily="34" charset="0"/>
                <a:ea typeface="Lato" panose="020F0502020204030203" pitchFamily="34" charset="0"/>
                <a:cs typeface="Lato" panose="020F0502020204030203" pitchFamily="34" charset="0"/>
              </a:rPr>
              <a:t>Reforma do ensino vocacional</a:t>
            </a:r>
          </a:p>
          <a:p>
            <a:pPr marL="457200" indent="-457200">
              <a:spcAft>
                <a:spcPts val="2400"/>
              </a:spcAft>
              <a:buAutoNum type="arabicPeriod"/>
            </a:pPr>
            <a:r>
              <a:rPr lang="pt-PT" sz="2000" dirty="0">
                <a:latin typeface="Lato" panose="020F0502020204030203" pitchFamily="34" charset="0"/>
                <a:ea typeface="Lato" panose="020F0502020204030203" pitchFamily="34" charset="0"/>
                <a:cs typeface="Lato" panose="020F0502020204030203" pitchFamily="34" charset="0"/>
              </a:rPr>
              <a:t>Programa para inverter </a:t>
            </a:r>
            <a:r>
              <a:rPr lang="pt-PT" sz="2000" dirty="0" err="1">
                <a:latin typeface="Lato" panose="020F0502020204030203" pitchFamily="34" charset="0"/>
                <a:ea typeface="Lato" panose="020F0502020204030203" pitchFamily="34" charset="0"/>
                <a:cs typeface="Lato" panose="020F0502020204030203" pitchFamily="34" charset="0"/>
              </a:rPr>
              <a:t>brain-drain</a:t>
            </a:r>
            <a:r>
              <a:rPr lang="pt-PT" sz="2000" dirty="0">
                <a:latin typeface="Lato" panose="020F0502020204030203" pitchFamily="34" charset="0"/>
                <a:ea typeface="Lato" panose="020F0502020204030203" pitchFamily="34" charset="0"/>
                <a:cs typeface="Lato" panose="020F0502020204030203" pitchFamily="34" charset="0"/>
              </a:rPr>
              <a:t> – </a:t>
            </a:r>
            <a:r>
              <a:rPr lang="pt-PT" sz="2000" dirty="0" err="1">
                <a:latin typeface="Lato" panose="020F0502020204030203" pitchFamily="34" charset="0"/>
                <a:ea typeface="Lato" panose="020F0502020204030203" pitchFamily="34" charset="0"/>
                <a:cs typeface="Lato" panose="020F0502020204030203" pitchFamily="34" charset="0"/>
              </a:rPr>
              <a:t>Tech</a:t>
            </a:r>
            <a:r>
              <a:rPr lang="pt-PT" sz="2000" dirty="0">
                <a:latin typeface="Lato" panose="020F0502020204030203" pitchFamily="34" charset="0"/>
                <a:ea typeface="Lato" panose="020F0502020204030203" pitchFamily="34" charset="0"/>
                <a:cs typeface="Lato" panose="020F0502020204030203" pitchFamily="34" charset="0"/>
              </a:rPr>
              <a:t> </a:t>
            </a:r>
            <a:r>
              <a:rPr lang="pt-PT" sz="2000" dirty="0" err="1">
                <a:latin typeface="Lato" panose="020F0502020204030203" pitchFamily="34" charset="0"/>
                <a:ea typeface="Lato" panose="020F0502020204030203" pitchFamily="34" charset="0"/>
                <a:cs typeface="Lato" panose="020F0502020204030203" pitchFamily="34" charset="0"/>
              </a:rPr>
              <a:t>Skills</a:t>
            </a:r>
            <a:r>
              <a:rPr lang="pt-PT" sz="2000" dirty="0">
                <a:latin typeface="Lato" panose="020F0502020204030203" pitchFamily="34" charset="0"/>
                <a:ea typeface="Lato" panose="020F0502020204030203" pitchFamily="34" charset="0"/>
                <a:cs typeface="Lato" panose="020F0502020204030203" pitchFamily="34" charset="0"/>
              </a:rPr>
              <a:t> </a:t>
            </a:r>
            <a:r>
              <a:rPr lang="pt-PT" sz="2000" dirty="0" err="1">
                <a:latin typeface="Lato" panose="020F0502020204030203" pitchFamily="34" charset="0"/>
                <a:ea typeface="Lato" panose="020F0502020204030203" pitchFamily="34" charset="0"/>
                <a:cs typeface="Lato" panose="020F0502020204030203" pitchFamily="34" charset="0"/>
              </a:rPr>
              <a:t>Acquisition</a:t>
            </a:r>
            <a:r>
              <a:rPr lang="pt-PT" sz="2000" dirty="0">
                <a:latin typeface="Lato" panose="020F0502020204030203" pitchFamily="34" charset="0"/>
                <a:ea typeface="Lato" panose="020F0502020204030203" pitchFamily="34" charset="0"/>
                <a:cs typeface="Lato" panose="020F0502020204030203" pitchFamily="34" charset="0"/>
              </a:rPr>
              <a:t> Program</a:t>
            </a:r>
            <a:endParaRPr lang="pt-PT" sz="2400" b="1" dirty="0">
              <a:latin typeface="Lato" panose="020F0502020204030203" pitchFamily="34" charset="0"/>
              <a:ea typeface="Lato" panose="020F0502020204030203" pitchFamily="34" charset="0"/>
              <a:cs typeface="Lato" panose="020F0502020204030203" pitchFamily="34" charset="0"/>
            </a:endParaRPr>
          </a:p>
          <a:p>
            <a:pPr marL="457200" indent="-457200">
              <a:spcAft>
                <a:spcPts val="2400"/>
              </a:spcAft>
              <a:buAutoNum type="arabicPeriod"/>
            </a:pPr>
            <a:r>
              <a:rPr lang="pt-PT" sz="2000" dirty="0">
                <a:latin typeface="Lato" panose="020F0502020204030203" pitchFamily="34" charset="0"/>
                <a:ea typeface="Lato" panose="020F0502020204030203" pitchFamily="34" charset="0"/>
                <a:cs typeface="Lato" panose="020F0502020204030203" pitchFamily="34" charset="0"/>
              </a:rPr>
              <a:t>Programas dedicados para áreas críticas, como o digital e STEM</a:t>
            </a:r>
          </a:p>
          <a:p>
            <a:pPr marL="457200" indent="-457200">
              <a:spcAft>
                <a:spcPts val="2400"/>
              </a:spcAft>
              <a:buAutoNum type="arabicPeriod"/>
            </a:pPr>
            <a:endParaRPr lang="pt-PT" dirty="0">
              <a:latin typeface="Lato" panose="020F0502020204030203" pitchFamily="34" charset="0"/>
              <a:ea typeface="Lato" panose="020F0502020204030203" pitchFamily="34" charset="0"/>
              <a:cs typeface="Lato" panose="020F0502020204030203" pitchFamily="34" charset="0"/>
            </a:endParaRP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pic>
        <p:nvPicPr>
          <p:cNvPr id="1026" name="Picture 2" descr="EU Innovation Policy - How to Escape the Middle Technology Trap | IEP@BU">
            <a:extLst>
              <a:ext uri="{FF2B5EF4-FFF2-40B4-BE49-F238E27FC236}">
                <a16:creationId xmlns:a16="http://schemas.microsoft.com/office/drawing/2014/main" id="{ECA05CD0-8EB2-A42C-A97F-F6871B8C1175}"/>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7790" r="49722"/>
          <a:stretch/>
        </p:blipFill>
        <p:spPr bwMode="auto">
          <a:xfrm>
            <a:off x="0" y="0"/>
            <a:ext cx="463177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Widening countries in Horizon Europe">
            <a:extLst>
              <a:ext uri="{FF2B5EF4-FFF2-40B4-BE49-F238E27FC236}">
                <a16:creationId xmlns:a16="http://schemas.microsoft.com/office/drawing/2014/main" id="{17AB1FF1-605E-0369-C217-07016D732484}"/>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0109" r="41901"/>
          <a:stretch/>
        </p:blipFill>
        <p:spPr bwMode="auto">
          <a:xfrm>
            <a:off x="-1" y="-1144"/>
            <a:ext cx="463177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2050" name="Picture 2" descr="EU workers miss out on gains of economic recovery">
            <a:extLst>
              <a:ext uri="{FF2B5EF4-FFF2-40B4-BE49-F238E27FC236}">
                <a16:creationId xmlns:a16="http://schemas.microsoft.com/office/drawing/2014/main" id="{B4130D01-92EA-1ECF-42A0-BC0FC25E3CB4}"/>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53891" r="8213"/>
          <a:stretch/>
        </p:blipFill>
        <p:spPr bwMode="auto">
          <a:xfrm>
            <a:off x="-1" y="-2288"/>
            <a:ext cx="4631777" cy="687952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44749321"/>
      </p:ext>
    </p:extLst>
  </p:cSld>
  <p:clrMapOvr>
    <a:masterClrMapping/>
  </p:clrMapOvr>
  <p:transition spd="med">
    <p:push/>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4D404A1C-303E-61A7-7173-884E40B1C31F}"/>
              </a:ext>
            </a:extLst>
          </p:cNvPr>
          <p:cNvGrpSpPr/>
          <p:nvPr/>
        </p:nvGrpSpPr>
        <p:grpSpPr>
          <a:xfrm>
            <a:off x="-34380" y="6654881"/>
            <a:ext cx="12307960" cy="255089"/>
            <a:chOff x="-115960" y="6654881"/>
            <a:chExt cx="12307960" cy="255089"/>
          </a:xfrm>
        </p:grpSpPr>
        <p:grpSp>
          <p:nvGrpSpPr>
            <p:cNvPr id="4" name="Group 3">
              <a:extLst>
                <a:ext uri="{FF2B5EF4-FFF2-40B4-BE49-F238E27FC236}">
                  <a16:creationId xmlns:a16="http://schemas.microsoft.com/office/drawing/2014/main" id="{7F67AFBE-076D-F42F-1BB4-ECBA3BCAC75B}"/>
                </a:ext>
              </a:extLst>
            </p:cNvPr>
            <p:cNvGrpSpPr/>
            <p:nvPr/>
          </p:nvGrpSpPr>
          <p:grpSpPr>
            <a:xfrm>
              <a:off x="-11596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113</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434FE466-73B6-EE6B-EF7B-78A2EAD5A63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678998" y="-15544"/>
            <a:ext cx="7500953" cy="6986528"/>
          </a:xfrm>
          <a:prstGeom prst="rect">
            <a:avLst/>
          </a:prstGeom>
          <a:noFill/>
        </p:spPr>
        <p:txBody>
          <a:bodyPr wrap="square">
            <a:spAutoFit/>
          </a:bodyPr>
          <a:lstStyle/>
          <a:p>
            <a:pPr>
              <a:spcAft>
                <a:spcPts val="2400"/>
              </a:spcAft>
            </a:pPr>
            <a:r>
              <a:rPr lang="pt-PT" sz="3600" b="1" dirty="0">
                <a:latin typeface="Lato" panose="020F0502020204030203" pitchFamily="34" charset="0"/>
                <a:ea typeface="Lato" panose="020F0502020204030203" pitchFamily="34" charset="0"/>
                <a:cs typeface="Lato" panose="020F0502020204030203" pitchFamily="34" charset="0"/>
              </a:rPr>
              <a:t>Baixar os preços da energia e acelerar a transição energética</a:t>
            </a:r>
          </a:p>
          <a:p>
            <a:pPr marL="342900" indent="-342900">
              <a:spcAft>
                <a:spcPts val="2400"/>
              </a:spcAft>
              <a:buFont typeface="Arial" panose="020B0604020202020204" pitchFamily="34" charset="0"/>
              <a:buChar char="•"/>
            </a:pPr>
            <a:r>
              <a:rPr lang="pt-PT" sz="2400" b="1" dirty="0">
                <a:latin typeface="Lato" panose="020F0502020204030203" pitchFamily="34" charset="0"/>
                <a:ea typeface="Lato" panose="020F0502020204030203" pitchFamily="34" charset="0"/>
                <a:cs typeface="Lato" panose="020F0502020204030203" pitchFamily="34" charset="0"/>
              </a:rPr>
              <a:t>Era do gás natural russo barato acabou</a:t>
            </a:r>
          </a:p>
          <a:p>
            <a:pPr marL="342900" indent="-342900">
              <a:spcAft>
                <a:spcPts val="2400"/>
              </a:spcAft>
              <a:buFont typeface="Arial" panose="020B0604020202020204" pitchFamily="34" charset="0"/>
              <a:buChar char="•"/>
            </a:pPr>
            <a:r>
              <a:rPr lang="pt-PT" sz="2400" b="1" dirty="0">
                <a:latin typeface="Lato" panose="020F0502020204030203" pitchFamily="34" charset="0"/>
                <a:ea typeface="Lato" panose="020F0502020204030203" pitchFamily="34" charset="0"/>
                <a:cs typeface="Lato" panose="020F0502020204030203" pitchFamily="34" charset="0"/>
              </a:rPr>
              <a:t>Eletricidade 2 a 3 vezes mais cara que nos EUA e gás natural 4 a 5 vezes mais caro.</a:t>
            </a:r>
          </a:p>
          <a:p>
            <a:pPr marL="342900" indent="-342900">
              <a:buFont typeface="Arial" panose="020B0604020202020204" pitchFamily="34" charset="0"/>
              <a:buChar char="•"/>
            </a:pPr>
            <a:r>
              <a:rPr lang="pt-PT" sz="2400" b="1" dirty="0">
                <a:latin typeface="Lato" panose="020F0502020204030203" pitchFamily="34" charset="0"/>
                <a:ea typeface="Lato" panose="020F0502020204030203" pitchFamily="34" charset="0"/>
                <a:cs typeface="Lato" panose="020F0502020204030203" pitchFamily="34" charset="0"/>
              </a:rPr>
              <a:t>Indústrias na UE que são intensivas em energia têm enorme desvantagem competitiva</a:t>
            </a:r>
          </a:p>
          <a:p>
            <a:pPr lvl="1"/>
            <a:r>
              <a:rPr lang="pt-PT" sz="1600" dirty="0">
                <a:latin typeface="Lato" panose="020F0502020204030203" pitchFamily="34" charset="0"/>
                <a:ea typeface="Lato" panose="020F0502020204030203" pitchFamily="34" charset="0"/>
                <a:cs typeface="Lato" panose="020F0502020204030203" pitchFamily="34" charset="0"/>
              </a:rPr>
              <a:t>(Inteligência artificial é o setor com mais forte dinâmica de crescimento e é muito intensivo em energia)</a:t>
            </a:r>
          </a:p>
          <a:p>
            <a:pPr lvl="1"/>
            <a:endParaRPr lang="pt-PT" sz="1600" b="1" dirty="0">
              <a:latin typeface="Lato" panose="020F0502020204030203" pitchFamily="34" charset="0"/>
              <a:ea typeface="Lato" panose="020F0502020204030203" pitchFamily="34" charset="0"/>
              <a:cs typeface="Lato" panose="020F0502020204030203" pitchFamily="34" charset="0"/>
            </a:endParaRPr>
          </a:p>
          <a:p>
            <a:pPr marL="285750" indent="-285750">
              <a:spcAft>
                <a:spcPts val="1200"/>
              </a:spcAft>
              <a:buFont typeface="Arial" panose="020B0604020202020204" pitchFamily="34" charset="0"/>
              <a:buChar char="•"/>
            </a:pPr>
            <a:r>
              <a:rPr lang="pt-PT" sz="2400" b="1" dirty="0">
                <a:latin typeface="Lato" panose="020F0502020204030203" pitchFamily="34" charset="0"/>
                <a:ea typeface="Lato" panose="020F0502020204030203" pitchFamily="34" charset="0"/>
                <a:cs typeface="Lato" panose="020F0502020204030203" pitchFamily="34" charset="0"/>
              </a:rPr>
              <a:t>Europa tem vantagem competitiva em recursos de energia renováveis, mas tem de a aproveitar</a:t>
            </a:r>
          </a:p>
          <a:p>
            <a:pPr marL="285750" indent="-285750">
              <a:buFont typeface="Arial" panose="020B0604020202020204" pitchFamily="34" charset="0"/>
              <a:buChar char="•"/>
            </a:pPr>
            <a:r>
              <a:rPr lang="pt-PT" sz="2400" b="1" dirty="0">
                <a:latin typeface="Lato" panose="020F0502020204030203" pitchFamily="34" charset="0"/>
                <a:ea typeface="Lato" panose="020F0502020204030203" pitchFamily="34" charset="0"/>
                <a:cs typeface="Lato" panose="020F0502020204030203" pitchFamily="34" charset="0"/>
              </a:rPr>
              <a:t>Ameaça da China no setor das tecnologias limpas renováveis</a:t>
            </a:r>
          </a:p>
          <a:p>
            <a:pPr lvl="1"/>
            <a:r>
              <a:rPr lang="pt-PT" sz="1600" dirty="0">
                <a:latin typeface="Lato" panose="020F0502020204030203" pitchFamily="34" charset="0"/>
                <a:ea typeface="Lato" panose="020F0502020204030203" pitchFamily="34" charset="0"/>
                <a:cs typeface="Lato" panose="020F0502020204030203" pitchFamily="34" charset="0"/>
              </a:rPr>
              <a:t>(assente numa combinação de política industrial, rápida inovação, acesso a matérias primas e capacidade de produzir a uma escala continental)</a:t>
            </a: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pic>
        <p:nvPicPr>
          <p:cNvPr id="1026" name="Picture 2" descr="EU Innovation Policy - How to Escape the Middle Technology Trap | IEP@BU">
            <a:extLst>
              <a:ext uri="{FF2B5EF4-FFF2-40B4-BE49-F238E27FC236}">
                <a16:creationId xmlns:a16="http://schemas.microsoft.com/office/drawing/2014/main" id="{ECA05CD0-8EB2-A42C-A97F-F6871B8C1175}"/>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7790" r="49722"/>
          <a:stretch/>
        </p:blipFill>
        <p:spPr bwMode="auto">
          <a:xfrm>
            <a:off x="0" y="0"/>
            <a:ext cx="463177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Widening countries in Horizon Europe">
            <a:extLst>
              <a:ext uri="{FF2B5EF4-FFF2-40B4-BE49-F238E27FC236}">
                <a16:creationId xmlns:a16="http://schemas.microsoft.com/office/drawing/2014/main" id="{17AB1FF1-605E-0369-C217-07016D732484}"/>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0109" r="41901"/>
          <a:stretch/>
        </p:blipFill>
        <p:spPr bwMode="auto">
          <a:xfrm>
            <a:off x="-1" y="-1144"/>
            <a:ext cx="463177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Super Mario' Draghi Pitches Radical Change to Fix Europe's Economy - WSJ">
            <a:extLst>
              <a:ext uri="{FF2B5EF4-FFF2-40B4-BE49-F238E27FC236}">
                <a16:creationId xmlns:a16="http://schemas.microsoft.com/office/drawing/2014/main" id="{3E1C408C-6B0E-DCB8-EB3B-D8D937F1A6C3}"/>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r="54937"/>
          <a:stretch/>
        </p:blipFill>
        <p:spPr bwMode="auto">
          <a:xfrm>
            <a:off x="0" y="-9323"/>
            <a:ext cx="4631778" cy="6842535"/>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7A1EB409-6F33-F7D3-06CB-450EAD94DC2C}"/>
              </a:ext>
            </a:extLst>
          </p:cNvPr>
          <p:cNvSpPr txBox="1"/>
          <p:nvPr/>
        </p:nvSpPr>
        <p:spPr>
          <a:xfrm>
            <a:off x="59269" y="766046"/>
            <a:ext cx="4292598" cy="1446550"/>
          </a:xfrm>
          <a:prstGeom prst="rect">
            <a:avLst/>
          </a:prstGeom>
          <a:noFill/>
        </p:spPr>
        <p:txBody>
          <a:bodyPr wrap="square">
            <a:spAutoFit/>
          </a:bodyPr>
          <a:lstStyle/>
          <a:p>
            <a:pPr algn="ctr">
              <a:spcAft>
                <a:spcPts val="2400"/>
              </a:spcAft>
            </a:pPr>
            <a:r>
              <a:rPr lang="pt-PT" sz="4400" b="1" dirty="0">
                <a:solidFill>
                  <a:schemeClr val="bg1"/>
                </a:solidFill>
                <a:latin typeface="Arial Black" panose="020B0A04020102020204" pitchFamily="34" charset="0"/>
                <a:ea typeface="Lato" panose="020F0502020204030203" pitchFamily="34" charset="0"/>
                <a:cs typeface="Lato" panose="020F0502020204030203" pitchFamily="34" charset="0"/>
              </a:rPr>
              <a:t>3 DESAFIOS A VENCER</a:t>
            </a:r>
          </a:p>
        </p:txBody>
      </p:sp>
      <p:grpSp>
        <p:nvGrpSpPr>
          <p:cNvPr id="8" name="Group 7">
            <a:extLst>
              <a:ext uri="{FF2B5EF4-FFF2-40B4-BE49-F238E27FC236}">
                <a16:creationId xmlns:a16="http://schemas.microsoft.com/office/drawing/2014/main" id="{90DF0C41-5DC8-4098-D712-FFECCD553B81}"/>
              </a:ext>
            </a:extLst>
          </p:cNvPr>
          <p:cNvGrpSpPr/>
          <p:nvPr/>
        </p:nvGrpSpPr>
        <p:grpSpPr>
          <a:xfrm>
            <a:off x="-34380" y="6654881"/>
            <a:ext cx="12307960" cy="255089"/>
            <a:chOff x="-115960" y="6654881"/>
            <a:chExt cx="12307960" cy="255089"/>
          </a:xfrm>
        </p:grpSpPr>
        <p:grpSp>
          <p:nvGrpSpPr>
            <p:cNvPr id="11" name="Group 10">
              <a:extLst>
                <a:ext uri="{FF2B5EF4-FFF2-40B4-BE49-F238E27FC236}">
                  <a16:creationId xmlns:a16="http://schemas.microsoft.com/office/drawing/2014/main" id="{37AACD15-4051-9D40-5F6D-7EF323FA9372}"/>
                </a:ext>
              </a:extLst>
            </p:cNvPr>
            <p:cNvGrpSpPr/>
            <p:nvPr/>
          </p:nvGrpSpPr>
          <p:grpSpPr>
            <a:xfrm>
              <a:off x="-115960" y="6654881"/>
              <a:ext cx="3164109" cy="255089"/>
              <a:chOff x="26280" y="6460265"/>
              <a:chExt cx="3164109" cy="255089"/>
            </a:xfrm>
          </p:grpSpPr>
          <p:sp>
            <p:nvSpPr>
              <p:cNvPr id="14" name="Прямоугольник 2">
                <a:extLst>
                  <a:ext uri="{FF2B5EF4-FFF2-40B4-BE49-F238E27FC236}">
                    <a16:creationId xmlns:a16="http://schemas.microsoft.com/office/drawing/2014/main" id="{759B6FF1-84DB-70C1-FEC7-9543665AAEE5}"/>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113</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Прямоугольник 2">
                <a:extLst>
                  <a:ext uri="{FF2B5EF4-FFF2-40B4-BE49-F238E27FC236}">
                    <a16:creationId xmlns:a16="http://schemas.microsoft.com/office/drawing/2014/main" id="{9CCC9B50-25E3-9EA9-0792-766E0B389C3B}"/>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3" name="TextBox 8">
              <a:extLst>
                <a:ext uri="{FF2B5EF4-FFF2-40B4-BE49-F238E27FC236}">
                  <a16:creationId xmlns:a16="http://schemas.microsoft.com/office/drawing/2014/main" id="{3B88FA01-DBAC-2F2D-944A-0E156B51829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6" name="Picture 15" descr="A picture containing drawing&#10;&#10;Description automatically generated">
            <a:extLst>
              <a:ext uri="{FF2B5EF4-FFF2-40B4-BE49-F238E27FC236}">
                <a16:creationId xmlns:a16="http://schemas.microsoft.com/office/drawing/2014/main" id="{4DEB6DC9-836D-47CE-35E2-434CE07C088F}"/>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075455101"/>
      </p:ext>
    </p:extLst>
  </p:cSld>
  <p:clrMapOvr>
    <a:masterClrMapping/>
  </p:clrMapOvr>
  <p:transition spd="med">
    <p:push/>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4B99460A-3B9B-F802-6FC7-BF955EA7F2BA}"/>
              </a:ext>
            </a:extLst>
          </p:cNvPr>
          <p:cNvPicPr>
            <a:picLocks noChangeAspect="1"/>
          </p:cNvPicPr>
          <p:nvPr/>
        </p:nvPicPr>
        <p:blipFill>
          <a:blip r:embed="rId3"/>
          <a:stretch>
            <a:fillRect/>
          </a:stretch>
        </p:blipFill>
        <p:spPr>
          <a:xfrm>
            <a:off x="4733377" y="3503141"/>
            <a:ext cx="6932844" cy="3354860"/>
          </a:xfrm>
          <a:prstGeom prst="rect">
            <a:avLst/>
          </a:prstGeom>
        </p:spPr>
      </p:pic>
      <p:pic>
        <p:nvPicPr>
          <p:cNvPr id="7170" name="Picture 2" descr="Utilizing AI to Slash Energy Costs in Foundries">
            <a:extLst>
              <a:ext uri="{FF2B5EF4-FFF2-40B4-BE49-F238E27FC236}">
                <a16:creationId xmlns:a16="http://schemas.microsoft.com/office/drawing/2014/main" id="{A64F7E90-3CBF-AFC6-FFD6-336796334867}"/>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45181" t="-16" r="16828" b="16"/>
          <a:stretch/>
        </p:blipFill>
        <p:spPr bwMode="auto">
          <a:xfrm>
            <a:off x="-8975" y="-4538"/>
            <a:ext cx="4631776" cy="6861394"/>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a:extLst>
              <a:ext uri="{FF2B5EF4-FFF2-40B4-BE49-F238E27FC236}">
                <a16:creationId xmlns:a16="http://schemas.microsoft.com/office/drawing/2014/main" id="{4D404A1C-303E-61A7-7173-884E40B1C31F}"/>
              </a:ext>
            </a:extLst>
          </p:cNvPr>
          <p:cNvGrpSpPr/>
          <p:nvPr/>
        </p:nvGrpSpPr>
        <p:grpSpPr>
          <a:xfrm>
            <a:off x="-34380" y="6654881"/>
            <a:ext cx="12307960" cy="255089"/>
            <a:chOff x="-115960" y="6654881"/>
            <a:chExt cx="12307960" cy="255089"/>
          </a:xfrm>
        </p:grpSpPr>
        <p:grpSp>
          <p:nvGrpSpPr>
            <p:cNvPr id="4" name="Group 3">
              <a:extLst>
                <a:ext uri="{FF2B5EF4-FFF2-40B4-BE49-F238E27FC236}">
                  <a16:creationId xmlns:a16="http://schemas.microsoft.com/office/drawing/2014/main" id="{7F67AFBE-076D-F42F-1BB4-ECBA3BCAC75B}"/>
                </a:ext>
              </a:extLst>
            </p:cNvPr>
            <p:cNvGrpSpPr/>
            <p:nvPr/>
          </p:nvGrpSpPr>
          <p:grpSpPr>
            <a:xfrm>
              <a:off x="-11596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114</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434FE466-73B6-EE6B-EF7B-78A2EAD5A63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733376" y="104545"/>
            <a:ext cx="7405284" cy="3631763"/>
          </a:xfrm>
          <a:prstGeom prst="rect">
            <a:avLst/>
          </a:prstGeom>
          <a:noFill/>
        </p:spPr>
        <p:txBody>
          <a:bodyPr wrap="square">
            <a:spAutoFit/>
          </a:bodyPr>
          <a:lstStyle/>
          <a:p>
            <a:pPr>
              <a:spcAft>
                <a:spcPts val="2400"/>
              </a:spcAft>
            </a:pPr>
            <a:r>
              <a:rPr lang="pt-PT" sz="2400" b="1" dirty="0">
                <a:latin typeface="Lato" panose="020F0502020204030203" pitchFamily="34" charset="0"/>
                <a:ea typeface="Lato" panose="020F0502020204030203" pitchFamily="34" charset="0"/>
                <a:cs typeface="Lato" panose="020F0502020204030203" pitchFamily="34" charset="0"/>
              </a:rPr>
              <a:t>As causas dos preços mais elevados da energia</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Falta de recursos naturais quando comparado com os EUA</a:t>
            </a:r>
          </a:p>
          <a:p>
            <a:pPr marL="342900" indent="-342900">
              <a:spcAft>
                <a:spcPts val="1200"/>
              </a:spcAft>
              <a:buFont typeface="Arial" panose="020B0604020202020204" pitchFamily="34" charset="0"/>
              <a:buChar char="•"/>
            </a:pPr>
            <a:r>
              <a:rPr lang="pt-PT" sz="1600" i="1" dirty="0" err="1">
                <a:latin typeface="Lato" panose="020F0502020204030203" pitchFamily="34" charset="0"/>
                <a:ea typeface="Lato" panose="020F0502020204030203" pitchFamily="34" charset="0"/>
                <a:cs typeface="Lato" panose="020F0502020204030203" pitchFamily="34" charset="0"/>
              </a:rPr>
              <a:t>Procurement</a:t>
            </a:r>
            <a:r>
              <a:rPr lang="pt-PT" sz="1600" dirty="0">
                <a:latin typeface="Lato" panose="020F0502020204030203" pitchFamily="34" charset="0"/>
                <a:ea typeface="Lato" panose="020F0502020204030203" pitchFamily="34" charset="0"/>
                <a:cs typeface="Lato" panose="020F0502020204030203" pitchFamily="34" charset="0"/>
              </a:rPr>
              <a:t> fragmentado enfraquece o poder de negociação no gás natural apesar de a UE ser o maior consumidor de gás natural do mundo</a:t>
            </a:r>
          </a:p>
          <a:p>
            <a:pPr marL="342900" indent="-342900">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Investimento em infraestruturas de rede e renováveis é lento e fragmentado</a:t>
            </a:r>
          </a:p>
          <a:p>
            <a:pPr lvl="1">
              <a:spcAft>
                <a:spcPts val="1200"/>
              </a:spcAft>
            </a:pPr>
            <a:r>
              <a:rPr lang="pt-PT" sz="1400" dirty="0">
                <a:latin typeface="Lato" panose="020F0502020204030203" pitchFamily="34" charset="0"/>
                <a:ea typeface="Lato" panose="020F0502020204030203" pitchFamily="34" charset="0"/>
                <a:cs typeface="Lato" panose="020F0502020204030203" pitchFamily="34" charset="0"/>
              </a:rPr>
              <a:t>(Licenciamento de eólicas terrestres entre 3 a 9 anos; </a:t>
            </a:r>
            <a:r>
              <a:rPr lang="pt-PT" sz="1400" dirty="0" err="1">
                <a:latin typeface="Lato" panose="020F0502020204030203" pitchFamily="34" charset="0"/>
                <a:ea typeface="Lato" panose="020F0502020204030203" pitchFamily="34" charset="0"/>
                <a:cs typeface="Lato" panose="020F0502020204030203" pitchFamily="34" charset="0"/>
              </a:rPr>
              <a:t>Paineis</a:t>
            </a:r>
            <a:r>
              <a:rPr lang="pt-PT" sz="1400" dirty="0">
                <a:latin typeface="Lato" panose="020F0502020204030203" pitchFamily="34" charset="0"/>
                <a:ea typeface="Lato" panose="020F0502020204030203" pitchFamily="34" charset="0"/>
                <a:cs typeface="Lato" panose="020F0502020204030203" pitchFamily="34" charset="0"/>
              </a:rPr>
              <a:t> solares entre 1 e 4 anos; estudos de impacto ambiental são a principal causa)</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Estruturas de formação de preços da energia ligam preços dos renováveis ao preço do gás natural – </a:t>
            </a:r>
            <a:r>
              <a:rPr lang="pt-PT" sz="1600" i="1" dirty="0">
                <a:latin typeface="Lato" panose="020F0502020204030203" pitchFamily="34" charset="0"/>
                <a:ea typeface="Lato" panose="020F0502020204030203" pitchFamily="34" charset="0"/>
                <a:cs typeface="Lato" panose="020F0502020204030203" pitchFamily="34" charset="0"/>
              </a:rPr>
              <a:t>spot</a:t>
            </a:r>
            <a:r>
              <a:rPr lang="pt-PT" sz="1600" dirty="0">
                <a:latin typeface="Lato" panose="020F0502020204030203" pitchFamily="34" charset="0"/>
                <a:ea typeface="Lato" panose="020F0502020204030203" pitchFamily="34" charset="0"/>
                <a:cs typeface="Lato" panose="020F0502020204030203" pitchFamily="34" charset="0"/>
              </a:rPr>
              <a:t> </a:t>
            </a:r>
            <a:r>
              <a:rPr lang="pt-PT" sz="1600" i="1" dirty="0">
                <a:latin typeface="Lato" panose="020F0502020204030203" pitchFamily="34" charset="0"/>
                <a:ea typeface="Lato" panose="020F0502020204030203" pitchFamily="34" charset="0"/>
                <a:cs typeface="Lato" panose="020F0502020204030203" pitchFamily="34" charset="0"/>
              </a:rPr>
              <a:t>marginal </a:t>
            </a:r>
            <a:r>
              <a:rPr lang="pt-PT" sz="1600" i="1" dirty="0" err="1">
                <a:latin typeface="Lato" panose="020F0502020204030203" pitchFamily="34" charset="0"/>
                <a:ea typeface="Lato" panose="020F0502020204030203" pitchFamily="34" charset="0"/>
                <a:cs typeface="Lato" panose="020F0502020204030203" pitchFamily="34" charset="0"/>
              </a:rPr>
              <a:t>pricing</a:t>
            </a:r>
            <a:endParaRPr lang="pt-PT" sz="1600" dirty="0">
              <a:latin typeface="Lato" panose="020F0502020204030203" pitchFamily="34" charset="0"/>
              <a:ea typeface="Lato" panose="020F0502020204030203" pitchFamily="34" charset="0"/>
              <a:cs typeface="Lato" panose="020F0502020204030203" pitchFamily="34" charset="0"/>
            </a:endParaRPr>
          </a:p>
          <a:p>
            <a:pPr marL="457200" indent="-457200">
              <a:spcAft>
                <a:spcPts val="2400"/>
              </a:spcAft>
              <a:buAutoNum type="arabicPeriod"/>
            </a:pPr>
            <a:endParaRPr lang="pt-PT" dirty="0">
              <a:latin typeface="Lato" panose="020F0502020204030203" pitchFamily="34" charset="0"/>
              <a:ea typeface="Lato" panose="020F0502020204030203" pitchFamily="34" charset="0"/>
              <a:cs typeface="Lato" panose="020F0502020204030203" pitchFamily="34" charset="0"/>
            </a:endParaRP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spTree>
    <p:extLst>
      <p:ext uri="{BB962C8B-B14F-4D97-AF65-F5344CB8AC3E}">
        <p14:creationId xmlns:p14="http://schemas.microsoft.com/office/powerpoint/2010/main" val="2251926042"/>
      </p:ext>
    </p:extLst>
  </p:cSld>
  <p:clrMapOvr>
    <a:masterClrMapping/>
  </p:clrMapOvr>
  <p:transition spd="med">
    <p:push/>
  </p:transitio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Utilizing AI to Slash Energy Costs in Foundries">
            <a:extLst>
              <a:ext uri="{FF2B5EF4-FFF2-40B4-BE49-F238E27FC236}">
                <a16:creationId xmlns:a16="http://schemas.microsoft.com/office/drawing/2014/main" id="{A64F7E90-3CBF-AFC6-FFD6-336796334867}"/>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45181" t="-16" r="16828" b="16"/>
          <a:stretch/>
        </p:blipFill>
        <p:spPr bwMode="auto">
          <a:xfrm>
            <a:off x="-8975" y="-4538"/>
            <a:ext cx="4631776" cy="6861394"/>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a:extLst>
              <a:ext uri="{FF2B5EF4-FFF2-40B4-BE49-F238E27FC236}">
                <a16:creationId xmlns:a16="http://schemas.microsoft.com/office/drawing/2014/main" id="{181DBB00-A549-9595-4B29-FC0EE72ADD9C}"/>
              </a:ext>
            </a:extLst>
          </p:cNvPr>
          <p:cNvPicPr>
            <a:picLocks noChangeAspect="1"/>
          </p:cNvPicPr>
          <p:nvPr/>
        </p:nvPicPr>
        <p:blipFill>
          <a:blip r:embed="rId4"/>
          <a:stretch>
            <a:fillRect/>
          </a:stretch>
        </p:blipFill>
        <p:spPr>
          <a:xfrm>
            <a:off x="4854346" y="3273597"/>
            <a:ext cx="7187689" cy="3583259"/>
          </a:xfrm>
          <a:prstGeom prst="rect">
            <a:avLst/>
          </a:prstGeom>
        </p:spPr>
      </p:pic>
      <p:grpSp>
        <p:nvGrpSpPr>
          <p:cNvPr id="3" name="Group 2">
            <a:extLst>
              <a:ext uri="{FF2B5EF4-FFF2-40B4-BE49-F238E27FC236}">
                <a16:creationId xmlns:a16="http://schemas.microsoft.com/office/drawing/2014/main" id="{4D404A1C-303E-61A7-7173-884E40B1C31F}"/>
              </a:ext>
            </a:extLst>
          </p:cNvPr>
          <p:cNvGrpSpPr/>
          <p:nvPr/>
        </p:nvGrpSpPr>
        <p:grpSpPr>
          <a:xfrm>
            <a:off x="-34380" y="6654881"/>
            <a:ext cx="12307960" cy="255089"/>
            <a:chOff x="-115960" y="6654881"/>
            <a:chExt cx="12307960" cy="255089"/>
          </a:xfrm>
        </p:grpSpPr>
        <p:grpSp>
          <p:nvGrpSpPr>
            <p:cNvPr id="4" name="Group 3">
              <a:extLst>
                <a:ext uri="{FF2B5EF4-FFF2-40B4-BE49-F238E27FC236}">
                  <a16:creationId xmlns:a16="http://schemas.microsoft.com/office/drawing/2014/main" id="{7F67AFBE-076D-F42F-1BB4-ECBA3BCAC75B}"/>
                </a:ext>
              </a:extLst>
            </p:cNvPr>
            <p:cNvGrpSpPr/>
            <p:nvPr/>
          </p:nvGrpSpPr>
          <p:grpSpPr>
            <a:xfrm>
              <a:off x="-11596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115</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434FE466-73B6-EE6B-EF7B-78A2EAD5A63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733376" y="104545"/>
            <a:ext cx="7323156" cy="3539430"/>
          </a:xfrm>
          <a:prstGeom prst="rect">
            <a:avLst/>
          </a:prstGeom>
          <a:noFill/>
        </p:spPr>
        <p:txBody>
          <a:bodyPr wrap="square">
            <a:spAutoFit/>
          </a:bodyPr>
          <a:lstStyle/>
          <a:p>
            <a:pPr>
              <a:spcAft>
                <a:spcPts val="2400"/>
              </a:spcAft>
            </a:pPr>
            <a:r>
              <a:rPr lang="pt-PT" sz="2400" b="1" dirty="0">
                <a:latin typeface="Lato" panose="020F0502020204030203" pitchFamily="34" charset="0"/>
                <a:ea typeface="Lato" panose="020F0502020204030203" pitchFamily="34" charset="0"/>
                <a:cs typeface="Lato" panose="020F0502020204030203" pitchFamily="34" charset="0"/>
              </a:rPr>
              <a:t>Preços de energia elevados tem atingido indústria</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Produção caiu entre 10 a 15% desde 2021</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Importações de países com preços mais baixos tem aumentado</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Maior volatilidade dos preços da energia tem também aumentado os custos e a incerteza</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Centros de dados são responsáveis por 2.7% da procura de eletricidade mas a projeção é que até 2030 aumente quase 30%</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Importante constrangimento ao desenvolvimento da IA</a:t>
            </a:r>
          </a:p>
          <a:p>
            <a:pPr marL="457200" indent="-457200">
              <a:spcAft>
                <a:spcPts val="2400"/>
              </a:spcAft>
              <a:buAutoNum type="arabicPeriod"/>
            </a:pPr>
            <a:endParaRPr lang="pt-PT" dirty="0">
              <a:latin typeface="Lato" panose="020F0502020204030203" pitchFamily="34" charset="0"/>
              <a:ea typeface="Lato" panose="020F0502020204030203" pitchFamily="34" charset="0"/>
              <a:cs typeface="Lato" panose="020F0502020204030203" pitchFamily="34" charset="0"/>
            </a:endParaRP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spTree>
    <p:extLst>
      <p:ext uri="{BB962C8B-B14F-4D97-AF65-F5344CB8AC3E}">
        <p14:creationId xmlns:p14="http://schemas.microsoft.com/office/powerpoint/2010/main" val="3006413871"/>
      </p:ext>
    </p:extLst>
  </p:cSld>
  <p:clrMapOvr>
    <a:masterClrMapping/>
  </p:clrMapOvr>
  <p:transition spd="med">
    <p:push/>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02" name="Picture 10" descr="The Energy Transition in 2022 - REGlobal - Opinion &amp; Perspective">
            <a:extLst>
              <a:ext uri="{FF2B5EF4-FFF2-40B4-BE49-F238E27FC236}">
                <a16:creationId xmlns:a16="http://schemas.microsoft.com/office/drawing/2014/main" id="{42F642F0-37FB-EB60-0C2A-FFC3AA9B705D}"/>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33273" t="-137" r="33023" b="137"/>
          <a:stretch/>
        </p:blipFill>
        <p:spPr bwMode="auto">
          <a:xfrm>
            <a:off x="-34380" y="1"/>
            <a:ext cx="4657181" cy="6858000"/>
          </a:xfrm>
          <a:prstGeom prst="rect">
            <a:avLst/>
          </a:prstGeom>
          <a:noFill/>
          <a:extLst>
            <a:ext uri="{909E8E84-426E-40DD-AFC4-6F175D3DCCD1}">
              <a14:hiddenFill xmlns:a14="http://schemas.microsoft.com/office/drawing/2010/main">
                <a:solidFill>
                  <a:srgbClr val="FFFFFF"/>
                </a:solidFill>
              </a14:hiddenFill>
            </a:ext>
          </a:extLst>
        </p:spPr>
      </p:pic>
      <p:pic>
        <p:nvPicPr>
          <p:cNvPr id="8198" name="Picture 6" descr="Hybrid Wind Farms: Connecting Wind and Solar Energy - AFF Wind">
            <a:extLst>
              <a:ext uri="{FF2B5EF4-FFF2-40B4-BE49-F238E27FC236}">
                <a16:creationId xmlns:a16="http://schemas.microsoft.com/office/drawing/2014/main" id="{C8088AD9-305F-3E62-E18F-C28FEED2003F}"/>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15388" r="16704"/>
          <a:stretch/>
        </p:blipFill>
        <p:spPr bwMode="auto">
          <a:xfrm>
            <a:off x="-34380" y="0"/>
            <a:ext cx="4657181"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7F67AFBE-076D-F42F-1BB4-ECBA3BCAC75B}"/>
              </a:ext>
            </a:extLst>
          </p:cNvPr>
          <p:cNvGrpSpPr/>
          <p:nvPr/>
        </p:nvGrpSpPr>
        <p:grpSpPr>
          <a:xfrm>
            <a:off x="-3438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116</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622801" y="0"/>
            <a:ext cx="7569199" cy="4616648"/>
          </a:xfrm>
          <a:prstGeom prst="rect">
            <a:avLst/>
          </a:prstGeom>
          <a:noFill/>
        </p:spPr>
        <p:txBody>
          <a:bodyPr wrap="square">
            <a:spAutoFit/>
          </a:bodyPr>
          <a:lstStyle/>
          <a:p>
            <a:pPr>
              <a:spcAft>
                <a:spcPts val="2400"/>
              </a:spcAft>
            </a:pPr>
            <a:r>
              <a:rPr lang="pt-PT" sz="2400" b="1" dirty="0">
                <a:latin typeface="Lato" panose="020F0502020204030203" pitchFamily="34" charset="0"/>
                <a:ea typeface="Lato" panose="020F0502020204030203" pitchFamily="34" charset="0"/>
                <a:cs typeface="Lato" panose="020F0502020204030203" pitchFamily="34" charset="0"/>
              </a:rPr>
              <a:t>Tecnologia para descarbonizar cada vez mais chinesa</a:t>
            </a:r>
          </a:p>
          <a:p>
            <a:pPr marL="342900" indent="-342900">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Objetivos europeus da descarbonização muito mais ambiciosos que implicam custos significativos no curto prazo</a:t>
            </a:r>
          </a:p>
          <a:p>
            <a:pPr lvl="1">
              <a:spcAft>
                <a:spcPts val="1200"/>
              </a:spcAft>
            </a:pPr>
            <a:r>
              <a:rPr lang="pt-PT" sz="1400" dirty="0">
                <a:latin typeface="Lato" panose="020F0502020204030203" pitchFamily="34" charset="0"/>
                <a:ea typeface="Lato" panose="020F0502020204030203" pitchFamily="34" charset="0"/>
                <a:cs typeface="Lato" panose="020F0502020204030203" pitchFamily="34" charset="0"/>
              </a:rPr>
              <a:t>(Redução de emissão de gases com efeito de estufa até 2030 - EU: 55%  face a 1990; US: 52% face a níveis mais elevados de 2005 e é </a:t>
            </a:r>
            <a:r>
              <a:rPr lang="pt-PT" sz="1400" i="1" dirty="0">
                <a:latin typeface="Lato" panose="020F0502020204030203" pitchFamily="34" charset="0"/>
                <a:ea typeface="Lato" panose="020F0502020204030203" pitchFamily="34" charset="0"/>
                <a:cs typeface="Lato" panose="020F0502020204030203" pitchFamily="34" charset="0"/>
              </a:rPr>
              <a:t>non-</a:t>
            </a:r>
            <a:r>
              <a:rPr lang="pt-PT" sz="1400" i="1" dirty="0" err="1">
                <a:latin typeface="Lato" panose="020F0502020204030203" pitchFamily="34" charset="0"/>
                <a:ea typeface="Lato" panose="020F0502020204030203" pitchFamily="34" charset="0"/>
                <a:cs typeface="Lato" panose="020F0502020204030203" pitchFamily="34" charset="0"/>
              </a:rPr>
              <a:t>binding</a:t>
            </a:r>
            <a:r>
              <a:rPr lang="pt-PT" sz="1400" dirty="0">
                <a:latin typeface="Lato" panose="020F0502020204030203" pitchFamily="34" charset="0"/>
                <a:ea typeface="Lato" panose="020F0502020204030203" pitchFamily="34" charset="0"/>
                <a:cs typeface="Lato" panose="020F0502020204030203" pitchFamily="34" charset="0"/>
              </a:rPr>
              <a:t>; CH: crescimento zero)</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Objetivo de ter 42% de consumo de energia vindo de renováveis, o que implica triplicar a produção de energia solar e mais do que duplicar a eólica</a:t>
            </a:r>
          </a:p>
          <a:p>
            <a:pPr marL="342900" indent="-342900">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Fim de vendas de motores novos de combustão interna até 2035</a:t>
            </a:r>
          </a:p>
          <a:p>
            <a:pPr lvl="1">
              <a:spcAft>
                <a:spcPts val="1200"/>
              </a:spcAft>
            </a:pPr>
            <a:r>
              <a:rPr lang="pt-PT" sz="1400" dirty="0">
                <a:latin typeface="Lato" panose="020F0502020204030203" pitchFamily="34" charset="0"/>
                <a:ea typeface="Lato" panose="020F0502020204030203" pitchFamily="34" charset="0"/>
                <a:cs typeface="Lato" panose="020F0502020204030203" pitchFamily="34" charset="0"/>
              </a:rPr>
              <a:t>(Europa atrasou-se no desenvolvimento de cadeia de valor nas baterias e perdeu muito terreno para a china que ganhou 10% do mercado, enquanto UE perdeu 20%)</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Subsídios estatais na China à produção de green </a:t>
            </a:r>
            <a:r>
              <a:rPr lang="pt-PT" sz="1600" dirty="0" err="1">
                <a:latin typeface="Lato" panose="020F0502020204030203" pitchFamily="34" charset="0"/>
                <a:ea typeface="Lato" panose="020F0502020204030203" pitchFamily="34" charset="0"/>
                <a:cs typeface="Lato" panose="020F0502020204030203" pitchFamily="34" charset="0"/>
              </a:rPr>
              <a:t>tech</a:t>
            </a:r>
            <a:r>
              <a:rPr lang="pt-PT" sz="1600" dirty="0">
                <a:latin typeface="Lato" panose="020F0502020204030203" pitchFamily="34" charset="0"/>
                <a:ea typeface="Lato" panose="020F0502020204030203" pitchFamily="34" charset="0"/>
                <a:cs typeface="Lato" panose="020F0502020204030203" pitchFamily="34" charset="0"/>
              </a:rPr>
              <a:t> tem conduzido a uma deterioração da balança comercial com a China, refletindo em particular a importação de veículos elétricos, baterias e </a:t>
            </a:r>
            <a:r>
              <a:rPr lang="pt-PT" sz="1600" dirty="0" err="1">
                <a:latin typeface="Lato" panose="020F0502020204030203" pitchFamily="34" charset="0"/>
                <a:ea typeface="Lato" panose="020F0502020204030203" pitchFamily="34" charset="0"/>
                <a:cs typeface="Lato" panose="020F0502020204030203" pitchFamily="34" charset="0"/>
              </a:rPr>
              <a:t>paineis</a:t>
            </a:r>
            <a:r>
              <a:rPr lang="pt-PT" sz="1600" dirty="0">
                <a:latin typeface="Lato" panose="020F0502020204030203" pitchFamily="34" charset="0"/>
                <a:ea typeface="Lato" panose="020F0502020204030203" pitchFamily="34" charset="0"/>
                <a:cs typeface="Lato" panose="020F0502020204030203" pitchFamily="34" charset="0"/>
              </a:rPr>
              <a:t> solares.</a:t>
            </a:r>
          </a:p>
          <a:p>
            <a:pPr marL="342900" indent="-342900">
              <a:spcAft>
                <a:spcPts val="1200"/>
              </a:spcAft>
              <a:buFont typeface="Arial" panose="020B0604020202020204" pitchFamily="34" charset="0"/>
              <a:buChar char="•"/>
            </a:pPr>
            <a:endParaRPr lang="pt-PT" sz="1600" dirty="0">
              <a:latin typeface="Lato" panose="020F0502020204030203" pitchFamily="34" charset="0"/>
              <a:ea typeface="Lato" panose="020F0502020204030203" pitchFamily="34" charset="0"/>
              <a:cs typeface="Lato" panose="020F0502020204030203" pitchFamily="34" charset="0"/>
            </a:endParaRP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pic>
        <p:nvPicPr>
          <p:cNvPr id="13" name="Picture 12">
            <a:extLst>
              <a:ext uri="{FF2B5EF4-FFF2-40B4-BE49-F238E27FC236}">
                <a16:creationId xmlns:a16="http://schemas.microsoft.com/office/drawing/2014/main" id="{76CEBA05-6E1B-62F3-34C0-B0AE3CAC1530}"/>
              </a:ext>
            </a:extLst>
          </p:cNvPr>
          <p:cNvPicPr>
            <a:picLocks noChangeAspect="1"/>
          </p:cNvPicPr>
          <p:nvPr/>
        </p:nvPicPr>
        <p:blipFill>
          <a:blip r:embed="rId6"/>
          <a:stretch>
            <a:fillRect/>
          </a:stretch>
        </p:blipFill>
        <p:spPr>
          <a:xfrm>
            <a:off x="5691548" y="4030815"/>
            <a:ext cx="5431704" cy="2827185"/>
          </a:xfrm>
          <a:prstGeom prst="rect">
            <a:avLst/>
          </a:prstGeom>
        </p:spPr>
      </p:pic>
    </p:spTree>
    <p:extLst>
      <p:ext uri="{BB962C8B-B14F-4D97-AF65-F5344CB8AC3E}">
        <p14:creationId xmlns:p14="http://schemas.microsoft.com/office/powerpoint/2010/main" val="301625270"/>
      </p:ext>
    </p:extLst>
  </p:cSld>
  <p:clrMapOvr>
    <a:masterClrMapping/>
  </p:clrMapOvr>
  <p:transition spd="med">
    <p:push/>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02" name="Picture 10" descr="The Energy Transition in 2022 - REGlobal - Opinion &amp; Perspective">
            <a:extLst>
              <a:ext uri="{FF2B5EF4-FFF2-40B4-BE49-F238E27FC236}">
                <a16:creationId xmlns:a16="http://schemas.microsoft.com/office/drawing/2014/main" id="{42F642F0-37FB-EB60-0C2A-FFC3AA9B705D}"/>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33273" t="-137" r="33023" b="137"/>
          <a:stretch/>
        </p:blipFill>
        <p:spPr bwMode="auto">
          <a:xfrm>
            <a:off x="-24855" y="-9524"/>
            <a:ext cx="4657181" cy="6858000"/>
          </a:xfrm>
          <a:prstGeom prst="rect">
            <a:avLst/>
          </a:prstGeom>
          <a:noFill/>
          <a:scene3d>
            <a:camera prst="orthographicFront">
              <a:rot lat="0" lon="10800000" rev="0"/>
            </a:camera>
            <a:lightRig rig="threePt" dir="t"/>
          </a:scene3d>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7F67AFBE-076D-F42F-1BB4-ECBA3BCAC75B}"/>
              </a:ext>
            </a:extLst>
          </p:cNvPr>
          <p:cNvGrpSpPr/>
          <p:nvPr/>
        </p:nvGrpSpPr>
        <p:grpSpPr>
          <a:xfrm>
            <a:off x="-100103" y="6654881"/>
            <a:ext cx="3229832" cy="255089"/>
            <a:chOff x="-39443" y="6460265"/>
            <a:chExt cx="3229832"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117</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622801" y="0"/>
            <a:ext cx="7569199" cy="6894195"/>
          </a:xfrm>
          <a:prstGeom prst="rect">
            <a:avLst/>
          </a:prstGeom>
          <a:noFill/>
        </p:spPr>
        <p:txBody>
          <a:bodyPr wrap="square">
            <a:spAutoFit/>
          </a:bodyPr>
          <a:lstStyle/>
          <a:p>
            <a:pPr>
              <a:spcAft>
                <a:spcPts val="2400"/>
              </a:spcAft>
            </a:pPr>
            <a:r>
              <a:rPr lang="pt-PT" sz="2400" b="1" dirty="0">
                <a:latin typeface="Lato" panose="020F0502020204030203" pitchFamily="34" charset="0"/>
                <a:ea typeface="Lato" panose="020F0502020204030203" pitchFamily="34" charset="0"/>
                <a:cs typeface="Lato" panose="020F0502020204030203" pitchFamily="34" charset="0"/>
              </a:rPr>
              <a:t>Plano conjunto de descarbonização e competitividade</a:t>
            </a:r>
          </a:p>
          <a:p>
            <a:pPr marL="342900" indent="-3429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Baixar custos de energia consolidando as compras ao nível da EU, em particular no gás natural liquefeito no médio prazo</a:t>
            </a:r>
          </a:p>
          <a:p>
            <a:pPr marL="342900" indent="-3429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Reduzir a exposição aos mercados spot implementando novos contratos que reduzem a volatilidade e a ligação entre renováveis e outras energias fósseis</a:t>
            </a:r>
          </a:p>
          <a:p>
            <a:pPr marL="342900" indent="-3429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Teto máximo de taxação sobre energia no espaço da EU</a:t>
            </a:r>
          </a:p>
          <a:p>
            <a:pPr marL="342900" indent="-3429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Agilizar o licenciamento, criando zonas pré-aprovadas para instalação de projetos de produção de energia, e promovendo o licenciamento na generalidade em vez de obrigar a estudos ambientais específicos </a:t>
            </a:r>
          </a:p>
          <a:p>
            <a:pPr marL="342900" indent="-3429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Consolidar ao nível da UE o processo de licenciamento de projetos que promovam a </a:t>
            </a:r>
            <a:r>
              <a:rPr lang="pt-PT" sz="1600" dirty="0" err="1">
                <a:latin typeface="Lato" panose="020F0502020204030203" pitchFamily="34" charset="0"/>
                <a:ea typeface="Lato" panose="020F0502020204030203" pitchFamily="34" charset="0"/>
                <a:cs typeface="Lato" panose="020F0502020204030203" pitchFamily="34" charset="0"/>
              </a:rPr>
              <a:t>interconectividade</a:t>
            </a:r>
            <a:r>
              <a:rPr lang="pt-PT" sz="1600" dirty="0">
                <a:latin typeface="Lato" panose="020F0502020204030203" pitchFamily="34" charset="0"/>
                <a:ea typeface="Lato" panose="020F0502020204030203" pitchFamily="34" charset="0"/>
                <a:cs typeface="Lato" panose="020F0502020204030203" pitchFamily="34" charset="0"/>
              </a:rPr>
              <a:t> das infraestruturas nacionais</a:t>
            </a:r>
          </a:p>
          <a:p>
            <a:pPr marL="342900" indent="-3429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Criar estruturas de governança ao nível da EU para implementação de um verdadeiro mercado único da energia</a:t>
            </a:r>
          </a:p>
          <a:p>
            <a:pPr marL="342900" indent="-3429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Conceder mais créditos de carbono às indústrias intensivas em energia que invistam em ativos e capacitação para a transição carbónica</a:t>
            </a:r>
          </a:p>
          <a:p>
            <a:pPr marL="342900" indent="-3429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Política comercial é fundamental para combinar descarbonização e competitividade, proteger cadeias de abastecimento e corrigir distorções introduzidas por </a:t>
            </a:r>
            <a:r>
              <a:rPr lang="pt-PT" sz="1600" dirty="0" err="1">
                <a:latin typeface="Lato" panose="020F0502020204030203" pitchFamily="34" charset="0"/>
                <a:ea typeface="Lato" panose="020F0502020204030203" pitchFamily="34" charset="0"/>
                <a:cs typeface="Lato" panose="020F0502020204030203" pitchFamily="34" charset="0"/>
              </a:rPr>
              <a:t>subsidização</a:t>
            </a:r>
            <a:r>
              <a:rPr lang="pt-PT" sz="1600" dirty="0">
                <a:latin typeface="Lato" panose="020F0502020204030203" pitchFamily="34" charset="0"/>
                <a:ea typeface="Lato" panose="020F0502020204030203" pitchFamily="34" charset="0"/>
                <a:cs typeface="Lato" panose="020F0502020204030203" pitchFamily="34" charset="0"/>
              </a:rPr>
              <a:t> estatal estrangeira</a:t>
            </a:r>
          </a:p>
          <a:p>
            <a:pPr marL="342900" indent="-342900">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Criação de um plano industrial para o setor automóvel para estancar a deslocalização, com objetivos alinhados com os desafios estratégicos da EU</a:t>
            </a:r>
          </a:p>
          <a:p>
            <a:pPr lvl="1">
              <a:spcAft>
                <a:spcPts val="1200"/>
              </a:spcAft>
            </a:pPr>
            <a:r>
              <a:rPr lang="pt-PT" sz="1400" dirty="0">
                <a:latin typeface="Lato" panose="020F0502020204030203" pitchFamily="34" charset="0"/>
                <a:ea typeface="Lato" panose="020F0502020204030203" pitchFamily="34" charset="0"/>
                <a:cs typeface="Lato" panose="020F0502020204030203" pitchFamily="34" charset="0"/>
              </a:rPr>
              <a:t>(ganhos de escala, estandardização e cooperação para aumentar competitividade)</a:t>
            </a:r>
          </a:p>
        </p:txBody>
      </p:sp>
      <p:pic>
        <p:nvPicPr>
          <p:cNvPr id="3" name="Picture 2" descr="A picture containing drawing&#10;&#10;Description automatically generated">
            <a:extLst>
              <a:ext uri="{FF2B5EF4-FFF2-40B4-BE49-F238E27FC236}">
                <a16:creationId xmlns:a16="http://schemas.microsoft.com/office/drawing/2014/main" id="{395B76BF-41FD-56C2-6CFB-32D22800434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2653830067"/>
      </p:ext>
    </p:extLst>
  </p:cSld>
  <p:clrMapOvr>
    <a:masterClrMapping/>
  </p:clrMapOvr>
  <p:transition spd="med">
    <p:push/>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4D404A1C-303E-61A7-7173-884E40B1C31F}"/>
              </a:ext>
            </a:extLst>
          </p:cNvPr>
          <p:cNvGrpSpPr/>
          <p:nvPr/>
        </p:nvGrpSpPr>
        <p:grpSpPr>
          <a:xfrm>
            <a:off x="-34380" y="6654881"/>
            <a:ext cx="12307960" cy="255089"/>
            <a:chOff x="-115960" y="6654881"/>
            <a:chExt cx="12307960" cy="255089"/>
          </a:xfrm>
        </p:grpSpPr>
        <p:grpSp>
          <p:nvGrpSpPr>
            <p:cNvPr id="4" name="Group 3">
              <a:extLst>
                <a:ext uri="{FF2B5EF4-FFF2-40B4-BE49-F238E27FC236}">
                  <a16:creationId xmlns:a16="http://schemas.microsoft.com/office/drawing/2014/main" id="{7F67AFBE-076D-F42F-1BB4-ECBA3BCAC75B}"/>
                </a:ext>
              </a:extLst>
            </p:cNvPr>
            <p:cNvGrpSpPr/>
            <p:nvPr/>
          </p:nvGrpSpPr>
          <p:grpSpPr>
            <a:xfrm>
              <a:off x="-11596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118</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434FE466-73B6-EE6B-EF7B-78A2EAD5A63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631677" y="49544"/>
            <a:ext cx="7583183" cy="6740307"/>
          </a:xfrm>
          <a:prstGeom prst="rect">
            <a:avLst/>
          </a:prstGeom>
          <a:noFill/>
        </p:spPr>
        <p:txBody>
          <a:bodyPr wrap="square">
            <a:spAutoFit/>
          </a:bodyPr>
          <a:lstStyle/>
          <a:p>
            <a:pPr>
              <a:spcAft>
                <a:spcPts val="2400"/>
              </a:spcAft>
            </a:pPr>
            <a:r>
              <a:rPr lang="pt-PT" sz="3600" b="1" dirty="0">
                <a:latin typeface="Lato" panose="020F0502020204030203" pitchFamily="34" charset="0"/>
                <a:ea typeface="Lato" panose="020F0502020204030203" pitchFamily="34" charset="0"/>
                <a:cs typeface="Lato" panose="020F0502020204030203" pitchFamily="34" charset="0"/>
              </a:rPr>
              <a:t>Aumentar a segurança e reduzir dependências</a:t>
            </a:r>
          </a:p>
          <a:p>
            <a:pPr marL="342900" indent="-342900">
              <a:spcAft>
                <a:spcPts val="2400"/>
              </a:spcAft>
              <a:buFont typeface="Arial" panose="020B0604020202020204" pitchFamily="34" charset="0"/>
              <a:buChar char="•"/>
            </a:pPr>
            <a:r>
              <a:rPr lang="pt-PT" sz="2400" b="1" dirty="0">
                <a:latin typeface="Lato" panose="020F0502020204030203" pitchFamily="34" charset="0"/>
                <a:ea typeface="Lato" panose="020F0502020204030203" pitchFamily="34" charset="0"/>
                <a:cs typeface="Lato" panose="020F0502020204030203" pitchFamily="34" charset="0"/>
              </a:rPr>
              <a:t>Globalização resultou num elevado nível de interdependência estratégica entre os principais blocos</a:t>
            </a:r>
          </a:p>
          <a:p>
            <a:pPr marL="342900" indent="-342900">
              <a:spcAft>
                <a:spcPts val="2400"/>
              </a:spcAft>
              <a:buFont typeface="Arial" panose="020B0604020202020204" pitchFamily="34" charset="0"/>
              <a:buChar char="•"/>
            </a:pPr>
            <a:r>
              <a:rPr lang="pt-PT" sz="2400" b="1" dirty="0">
                <a:latin typeface="Lato" panose="020F0502020204030203" pitchFamily="34" charset="0"/>
                <a:ea typeface="Lato" panose="020F0502020204030203" pitchFamily="34" charset="0"/>
                <a:cs typeface="Lato" panose="020F0502020204030203" pitchFamily="34" charset="0"/>
              </a:rPr>
              <a:t>A UE depende da China para matérias primas e a China da Europa para escoar a produção</a:t>
            </a:r>
          </a:p>
          <a:p>
            <a:pPr marL="342900" indent="-342900">
              <a:spcAft>
                <a:spcPts val="2400"/>
              </a:spcAft>
              <a:buFont typeface="Arial" panose="020B0604020202020204" pitchFamily="34" charset="0"/>
              <a:buChar char="•"/>
            </a:pPr>
            <a:r>
              <a:rPr lang="pt-PT" sz="2400" b="1" dirty="0">
                <a:latin typeface="Lato" panose="020F0502020204030203" pitchFamily="34" charset="0"/>
                <a:ea typeface="Lato" panose="020F0502020204030203" pitchFamily="34" charset="0"/>
                <a:cs typeface="Lato" panose="020F0502020204030203" pitchFamily="34" charset="0"/>
              </a:rPr>
              <a:t>EUA e China estão a investir na autonomia tecnológica e barreiras ao comércio têm aumentado</a:t>
            </a:r>
          </a:p>
          <a:p>
            <a:pPr marL="342900" indent="-342900">
              <a:buFont typeface="Arial" panose="020B0604020202020204" pitchFamily="34" charset="0"/>
              <a:buChar char="•"/>
            </a:pPr>
            <a:r>
              <a:rPr lang="pt-PT" sz="2400" b="1" dirty="0">
                <a:latin typeface="Lato" panose="020F0502020204030203" pitchFamily="34" charset="0"/>
                <a:ea typeface="Lato" panose="020F0502020204030203" pitchFamily="34" charset="0"/>
                <a:cs typeface="Lato" panose="020F0502020204030203" pitchFamily="34" charset="0"/>
              </a:rPr>
              <a:t>Dependência do comércio externo na dinâmica de crescimento da UE é uma vulnerabilidade</a:t>
            </a:r>
            <a:endParaRPr lang="pt-PT" sz="1600" b="1" dirty="0">
              <a:latin typeface="Lato" panose="020F0502020204030203" pitchFamily="34" charset="0"/>
              <a:ea typeface="Lato" panose="020F0502020204030203" pitchFamily="34" charset="0"/>
              <a:cs typeface="Lato" panose="020F0502020204030203" pitchFamily="34" charset="0"/>
            </a:endParaRPr>
          </a:p>
          <a:p>
            <a:pPr marL="342900" indent="-342900">
              <a:buFont typeface="Arial" panose="020B0604020202020204" pitchFamily="34" charset="0"/>
              <a:buChar char="•"/>
            </a:pPr>
            <a:endParaRPr lang="pt-PT" sz="1600" b="1" dirty="0">
              <a:latin typeface="Lato" panose="020F0502020204030203" pitchFamily="34" charset="0"/>
              <a:ea typeface="Lato" panose="020F0502020204030203" pitchFamily="34" charset="0"/>
              <a:cs typeface="Lato" panose="020F0502020204030203" pitchFamily="34" charset="0"/>
            </a:endParaRPr>
          </a:p>
          <a:p>
            <a:pPr marL="342900" indent="-342900">
              <a:buFont typeface="Arial" panose="020B0604020202020204" pitchFamily="34" charset="0"/>
              <a:buChar char="•"/>
            </a:pPr>
            <a:r>
              <a:rPr lang="pt-PT" sz="2400" b="1" dirty="0">
                <a:latin typeface="Lato" panose="020F0502020204030203" pitchFamily="34" charset="0"/>
                <a:ea typeface="Lato" panose="020F0502020204030203" pitchFamily="34" charset="0"/>
                <a:cs typeface="Lato" panose="020F0502020204030203" pitchFamily="34" charset="0"/>
              </a:rPr>
              <a:t>Importante reconquistar a autonomia em termos de defesa</a:t>
            </a:r>
            <a:endParaRPr lang="pt-PT" sz="2800" b="1" dirty="0">
              <a:latin typeface="Lato" panose="020F0502020204030203" pitchFamily="34" charset="0"/>
              <a:ea typeface="Lato" panose="020F0502020204030203" pitchFamily="34" charset="0"/>
              <a:cs typeface="Lato" panose="020F0502020204030203" pitchFamily="34" charset="0"/>
            </a:endParaRP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pic>
        <p:nvPicPr>
          <p:cNvPr id="1026" name="Picture 2" descr="EU Innovation Policy - How to Escape the Middle Technology Trap | IEP@BU">
            <a:extLst>
              <a:ext uri="{FF2B5EF4-FFF2-40B4-BE49-F238E27FC236}">
                <a16:creationId xmlns:a16="http://schemas.microsoft.com/office/drawing/2014/main" id="{ECA05CD0-8EB2-A42C-A97F-F6871B8C1175}"/>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7790" r="49722"/>
          <a:stretch/>
        </p:blipFill>
        <p:spPr bwMode="auto">
          <a:xfrm>
            <a:off x="0" y="0"/>
            <a:ext cx="463177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Widening countries in Horizon Europe">
            <a:extLst>
              <a:ext uri="{FF2B5EF4-FFF2-40B4-BE49-F238E27FC236}">
                <a16:creationId xmlns:a16="http://schemas.microsoft.com/office/drawing/2014/main" id="{17AB1FF1-605E-0369-C217-07016D732484}"/>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0109" r="41901"/>
          <a:stretch/>
        </p:blipFill>
        <p:spPr bwMode="auto">
          <a:xfrm>
            <a:off x="-1" y="-1144"/>
            <a:ext cx="4631779"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Super Mario' Draghi Pitches Radical Change to Fix Europe's Economy - WSJ">
            <a:extLst>
              <a:ext uri="{FF2B5EF4-FFF2-40B4-BE49-F238E27FC236}">
                <a16:creationId xmlns:a16="http://schemas.microsoft.com/office/drawing/2014/main" id="{3E1C408C-6B0E-DCB8-EB3B-D8D937F1A6C3}"/>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r="54937"/>
          <a:stretch/>
        </p:blipFill>
        <p:spPr bwMode="auto">
          <a:xfrm>
            <a:off x="0" y="-9323"/>
            <a:ext cx="4631778" cy="6842535"/>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7A1EB409-6F33-F7D3-06CB-450EAD94DC2C}"/>
              </a:ext>
            </a:extLst>
          </p:cNvPr>
          <p:cNvSpPr txBox="1"/>
          <p:nvPr/>
        </p:nvSpPr>
        <p:spPr>
          <a:xfrm>
            <a:off x="59269" y="766046"/>
            <a:ext cx="4292598" cy="1446550"/>
          </a:xfrm>
          <a:prstGeom prst="rect">
            <a:avLst/>
          </a:prstGeom>
          <a:noFill/>
        </p:spPr>
        <p:txBody>
          <a:bodyPr wrap="square">
            <a:spAutoFit/>
          </a:bodyPr>
          <a:lstStyle/>
          <a:p>
            <a:pPr algn="ctr">
              <a:spcAft>
                <a:spcPts val="2400"/>
              </a:spcAft>
            </a:pPr>
            <a:r>
              <a:rPr lang="pt-PT" sz="4400" b="1" dirty="0">
                <a:solidFill>
                  <a:schemeClr val="bg1"/>
                </a:solidFill>
                <a:latin typeface="Arial Black" panose="020B0A04020102020204" pitchFamily="34" charset="0"/>
                <a:ea typeface="Lato" panose="020F0502020204030203" pitchFamily="34" charset="0"/>
                <a:cs typeface="Lato" panose="020F0502020204030203" pitchFamily="34" charset="0"/>
              </a:rPr>
              <a:t>3 DESAFIOS A VENCER</a:t>
            </a:r>
          </a:p>
        </p:txBody>
      </p:sp>
      <p:grpSp>
        <p:nvGrpSpPr>
          <p:cNvPr id="8" name="Group 7">
            <a:extLst>
              <a:ext uri="{FF2B5EF4-FFF2-40B4-BE49-F238E27FC236}">
                <a16:creationId xmlns:a16="http://schemas.microsoft.com/office/drawing/2014/main" id="{90DF0C41-5DC8-4098-D712-FFECCD553B81}"/>
              </a:ext>
            </a:extLst>
          </p:cNvPr>
          <p:cNvGrpSpPr/>
          <p:nvPr/>
        </p:nvGrpSpPr>
        <p:grpSpPr>
          <a:xfrm>
            <a:off x="-34380" y="6654881"/>
            <a:ext cx="12307960" cy="255089"/>
            <a:chOff x="-115960" y="6654881"/>
            <a:chExt cx="12307960" cy="255089"/>
          </a:xfrm>
        </p:grpSpPr>
        <p:grpSp>
          <p:nvGrpSpPr>
            <p:cNvPr id="11" name="Group 10">
              <a:extLst>
                <a:ext uri="{FF2B5EF4-FFF2-40B4-BE49-F238E27FC236}">
                  <a16:creationId xmlns:a16="http://schemas.microsoft.com/office/drawing/2014/main" id="{37AACD15-4051-9D40-5F6D-7EF323FA9372}"/>
                </a:ext>
              </a:extLst>
            </p:cNvPr>
            <p:cNvGrpSpPr/>
            <p:nvPr/>
          </p:nvGrpSpPr>
          <p:grpSpPr>
            <a:xfrm>
              <a:off x="-115960" y="6654881"/>
              <a:ext cx="3164109" cy="255089"/>
              <a:chOff x="26280" y="6460265"/>
              <a:chExt cx="3164109" cy="255089"/>
            </a:xfrm>
          </p:grpSpPr>
          <p:sp>
            <p:nvSpPr>
              <p:cNvPr id="14" name="Прямоугольник 2">
                <a:extLst>
                  <a:ext uri="{FF2B5EF4-FFF2-40B4-BE49-F238E27FC236}">
                    <a16:creationId xmlns:a16="http://schemas.microsoft.com/office/drawing/2014/main" id="{759B6FF1-84DB-70C1-FEC7-9543665AAEE5}"/>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118</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Прямоугольник 2">
                <a:extLst>
                  <a:ext uri="{FF2B5EF4-FFF2-40B4-BE49-F238E27FC236}">
                    <a16:creationId xmlns:a16="http://schemas.microsoft.com/office/drawing/2014/main" id="{9CCC9B50-25E3-9EA9-0792-766E0B389C3B}"/>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3" name="TextBox 8">
              <a:extLst>
                <a:ext uri="{FF2B5EF4-FFF2-40B4-BE49-F238E27FC236}">
                  <a16:creationId xmlns:a16="http://schemas.microsoft.com/office/drawing/2014/main" id="{3B88FA01-DBAC-2F2D-944A-0E156B51829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6" name="Picture 15" descr="A picture containing drawing&#10;&#10;Description automatically generated">
            <a:extLst>
              <a:ext uri="{FF2B5EF4-FFF2-40B4-BE49-F238E27FC236}">
                <a16:creationId xmlns:a16="http://schemas.microsoft.com/office/drawing/2014/main" id="{4DEB6DC9-836D-47CE-35E2-434CE07C088F}"/>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368186861"/>
      </p:ext>
    </p:extLst>
  </p:cSld>
  <p:clrMapOvr>
    <a:masterClrMapping/>
  </p:clrMapOvr>
  <p:transition spd="med">
    <p:push/>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Focus: Mine waste finds new life as source of rare earths | Reuters">
            <a:extLst>
              <a:ext uri="{FF2B5EF4-FFF2-40B4-BE49-F238E27FC236}">
                <a16:creationId xmlns:a16="http://schemas.microsoft.com/office/drawing/2014/main" id="{C619CD56-EF08-193C-C2DF-B9527FD558B0}"/>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1112" r="43864"/>
          <a:stretch/>
        </p:blipFill>
        <p:spPr bwMode="auto">
          <a:xfrm>
            <a:off x="1" y="0"/>
            <a:ext cx="4631676"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7F67AFBE-076D-F42F-1BB4-ECBA3BCAC75B}"/>
              </a:ext>
            </a:extLst>
          </p:cNvPr>
          <p:cNvGrpSpPr/>
          <p:nvPr/>
        </p:nvGrpSpPr>
        <p:grpSpPr>
          <a:xfrm>
            <a:off x="-3438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119</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814520" y="49544"/>
            <a:ext cx="7281801" cy="2154436"/>
          </a:xfrm>
          <a:prstGeom prst="rect">
            <a:avLst/>
          </a:prstGeom>
          <a:noFill/>
        </p:spPr>
        <p:txBody>
          <a:bodyPr wrap="square">
            <a:spAutoFit/>
          </a:bodyPr>
          <a:lstStyle/>
          <a:p>
            <a:pPr>
              <a:spcAft>
                <a:spcPts val="1200"/>
              </a:spcAft>
            </a:pPr>
            <a:r>
              <a:rPr lang="pt-PT" sz="2400" b="1" dirty="0">
                <a:latin typeface="Lato" panose="020F0502020204030203" pitchFamily="34" charset="0"/>
                <a:ea typeface="Lato" panose="020F0502020204030203" pitchFamily="34" charset="0"/>
                <a:cs typeface="Lato" panose="020F0502020204030203" pitchFamily="34" charset="0"/>
              </a:rPr>
              <a:t>UE atrasada na corrida às matérias primas críticas</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Acesso às matérias primas críticas é fundamental para o setor tecnológico e indústria automóvel – nas tecnologias verdes até 2040 procura aumenta 6x</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Importação de </a:t>
            </a:r>
            <a:r>
              <a:rPr lang="pt-PT" sz="1600" dirty="0" err="1">
                <a:latin typeface="Lato" panose="020F0502020204030203" pitchFamily="34" charset="0"/>
                <a:ea typeface="Lato" panose="020F0502020204030203" pitchFamily="34" charset="0"/>
                <a:cs typeface="Lato" panose="020F0502020204030203" pitchFamily="34" charset="0"/>
              </a:rPr>
              <a:t>MPCs</a:t>
            </a:r>
            <a:r>
              <a:rPr lang="pt-PT" sz="1600" dirty="0">
                <a:latin typeface="Lato" panose="020F0502020204030203" pitchFamily="34" charset="0"/>
                <a:ea typeface="Lato" panose="020F0502020204030203" pitchFamily="34" charset="0"/>
                <a:cs typeface="Lato" panose="020F0502020204030203" pitchFamily="34" charset="0"/>
              </a:rPr>
              <a:t> pouco diversificada e põe em risco segurança </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Principais blocos económicos têm estratégias integradas para aceder a mercados produtores, exceto a UE que tem estratégias nacionais  </a:t>
            </a:r>
            <a:endParaRPr lang="pt-PT" sz="2400" b="1" dirty="0">
              <a:latin typeface="Lato" panose="020F0502020204030203" pitchFamily="34" charset="0"/>
              <a:ea typeface="Lato" panose="020F0502020204030203" pitchFamily="34" charset="0"/>
              <a:cs typeface="Lato" panose="020F0502020204030203" pitchFamily="34" charset="0"/>
            </a:endParaRP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grpSp>
        <p:nvGrpSpPr>
          <p:cNvPr id="11" name="Group 10">
            <a:extLst>
              <a:ext uri="{FF2B5EF4-FFF2-40B4-BE49-F238E27FC236}">
                <a16:creationId xmlns:a16="http://schemas.microsoft.com/office/drawing/2014/main" id="{37AACD15-4051-9D40-5F6D-7EF323FA9372}"/>
              </a:ext>
            </a:extLst>
          </p:cNvPr>
          <p:cNvGrpSpPr/>
          <p:nvPr/>
        </p:nvGrpSpPr>
        <p:grpSpPr>
          <a:xfrm>
            <a:off x="-34380" y="6654881"/>
            <a:ext cx="3164109" cy="255089"/>
            <a:chOff x="26280" y="6460265"/>
            <a:chExt cx="3164109" cy="255089"/>
          </a:xfrm>
        </p:grpSpPr>
        <p:sp>
          <p:nvSpPr>
            <p:cNvPr id="14" name="Прямоугольник 2">
              <a:extLst>
                <a:ext uri="{FF2B5EF4-FFF2-40B4-BE49-F238E27FC236}">
                  <a16:creationId xmlns:a16="http://schemas.microsoft.com/office/drawing/2014/main" id="{759B6FF1-84DB-70C1-FEC7-9543665AAEE5}"/>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119</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Прямоугольник 2">
              <a:extLst>
                <a:ext uri="{FF2B5EF4-FFF2-40B4-BE49-F238E27FC236}">
                  <a16:creationId xmlns:a16="http://schemas.microsoft.com/office/drawing/2014/main" id="{9CCC9B50-25E3-9EA9-0792-766E0B389C3B}"/>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pic>
        <p:nvPicPr>
          <p:cNvPr id="17" name="Picture 16">
            <a:extLst>
              <a:ext uri="{FF2B5EF4-FFF2-40B4-BE49-F238E27FC236}">
                <a16:creationId xmlns:a16="http://schemas.microsoft.com/office/drawing/2014/main" id="{DDF7E658-3FF5-5B75-1732-E57DCB2AA762}"/>
              </a:ext>
            </a:extLst>
          </p:cNvPr>
          <p:cNvPicPr>
            <a:picLocks noChangeAspect="1"/>
          </p:cNvPicPr>
          <p:nvPr/>
        </p:nvPicPr>
        <p:blipFill>
          <a:blip r:embed="rId5"/>
          <a:stretch>
            <a:fillRect/>
          </a:stretch>
        </p:blipFill>
        <p:spPr>
          <a:xfrm>
            <a:off x="5139006" y="2598420"/>
            <a:ext cx="6957315" cy="4259580"/>
          </a:xfrm>
          <a:prstGeom prst="rect">
            <a:avLst/>
          </a:prstGeom>
        </p:spPr>
      </p:pic>
    </p:spTree>
    <p:extLst>
      <p:ext uri="{BB962C8B-B14F-4D97-AF65-F5344CB8AC3E}">
        <p14:creationId xmlns:p14="http://schemas.microsoft.com/office/powerpoint/2010/main" val="189510663"/>
      </p:ext>
    </p:extLst>
  </p:cSld>
  <p:clrMapOvr>
    <a:masterClrMapping/>
  </p:clrMapOvr>
  <p:transition spd="med">
    <p:push/>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04" name="Picture 8" descr="Nvidia CEO says interested in exploring chip manufacturing with Intel |  Reuters">
            <a:extLst>
              <a:ext uri="{FF2B5EF4-FFF2-40B4-BE49-F238E27FC236}">
                <a16:creationId xmlns:a16="http://schemas.microsoft.com/office/drawing/2014/main" id="{EC589DF6-2693-C28A-7C2E-4DD7C26075F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5333" r="29643"/>
          <a:stretch/>
        </p:blipFill>
        <p:spPr bwMode="auto">
          <a:xfrm>
            <a:off x="0" y="0"/>
            <a:ext cx="4631677"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7F67AFBE-076D-F42F-1BB4-ECBA3BCAC75B}"/>
              </a:ext>
            </a:extLst>
          </p:cNvPr>
          <p:cNvGrpSpPr/>
          <p:nvPr/>
        </p:nvGrpSpPr>
        <p:grpSpPr>
          <a:xfrm>
            <a:off x="-3438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120</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814520" y="49544"/>
            <a:ext cx="7281801" cy="2800767"/>
          </a:xfrm>
          <a:prstGeom prst="rect">
            <a:avLst/>
          </a:prstGeom>
          <a:noFill/>
        </p:spPr>
        <p:txBody>
          <a:bodyPr wrap="square">
            <a:spAutoFit/>
          </a:bodyPr>
          <a:lstStyle/>
          <a:p>
            <a:pPr>
              <a:spcAft>
                <a:spcPts val="1200"/>
              </a:spcAft>
            </a:pPr>
            <a:r>
              <a:rPr lang="pt-PT" sz="2400" b="1" dirty="0">
                <a:latin typeface="Lato" panose="020F0502020204030203" pitchFamily="34" charset="0"/>
                <a:ea typeface="Lato" panose="020F0502020204030203" pitchFamily="34" charset="0"/>
                <a:cs typeface="Lato" panose="020F0502020204030203" pitchFamily="34" charset="0"/>
              </a:rPr>
              <a:t>Dependência também de importação de tecnologia</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A UE depende do exterior em 80% dos produtos, serviços, infraestrutura e propriedade intelectual digital</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Dependência é especialmente problemática nos semicondutores</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A indústria de inteligência artificial na UE depende de hardware produzido na sua maioria por apenas um fornecedor nos EUA</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China e EUA são lideres na produção de quase todos os componentes críticos para plataformas de computação quântica</a:t>
            </a:r>
            <a:endParaRPr lang="pt-PT" sz="2400" dirty="0">
              <a:latin typeface="Lato" panose="020F0502020204030203" pitchFamily="34" charset="0"/>
              <a:ea typeface="Lato" panose="020F0502020204030203" pitchFamily="34" charset="0"/>
              <a:cs typeface="Lato" panose="020F0502020204030203" pitchFamily="34" charset="0"/>
            </a:endParaRP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grpSp>
        <p:nvGrpSpPr>
          <p:cNvPr id="11" name="Group 10">
            <a:extLst>
              <a:ext uri="{FF2B5EF4-FFF2-40B4-BE49-F238E27FC236}">
                <a16:creationId xmlns:a16="http://schemas.microsoft.com/office/drawing/2014/main" id="{37AACD15-4051-9D40-5F6D-7EF323FA9372}"/>
              </a:ext>
            </a:extLst>
          </p:cNvPr>
          <p:cNvGrpSpPr/>
          <p:nvPr/>
        </p:nvGrpSpPr>
        <p:grpSpPr>
          <a:xfrm>
            <a:off x="-34380" y="6654881"/>
            <a:ext cx="3164109" cy="255089"/>
            <a:chOff x="26280" y="6460265"/>
            <a:chExt cx="3164109" cy="255089"/>
          </a:xfrm>
        </p:grpSpPr>
        <p:sp>
          <p:nvSpPr>
            <p:cNvPr id="14" name="Прямоугольник 2">
              <a:extLst>
                <a:ext uri="{FF2B5EF4-FFF2-40B4-BE49-F238E27FC236}">
                  <a16:creationId xmlns:a16="http://schemas.microsoft.com/office/drawing/2014/main" id="{759B6FF1-84DB-70C1-FEC7-9543665AAEE5}"/>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120</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Прямоугольник 2">
              <a:extLst>
                <a:ext uri="{FF2B5EF4-FFF2-40B4-BE49-F238E27FC236}">
                  <a16:creationId xmlns:a16="http://schemas.microsoft.com/office/drawing/2014/main" id="{9CCC9B50-25E3-9EA9-0792-766E0B389C3B}"/>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pic>
        <p:nvPicPr>
          <p:cNvPr id="5" name="Picture 4">
            <a:extLst>
              <a:ext uri="{FF2B5EF4-FFF2-40B4-BE49-F238E27FC236}">
                <a16:creationId xmlns:a16="http://schemas.microsoft.com/office/drawing/2014/main" id="{8BBB3A2A-8F2A-D4A6-0A81-F4E5DDBD8C65}"/>
              </a:ext>
            </a:extLst>
          </p:cNvPr>
          <p:cNvPicPr>
            <a:picLocks noChangeAspect="1"/>
          </p:cNvPicPr>
          <p:nvPr/>
        </p:nvPicPr>
        <p:blipFill>
          <a:blip r:embed="rId5"/>
          <a:stretch>
            <a:fillRect/>
          </a:stretch>
        </p:blipFill>
        <p:spPr>
          <a:xfrm>
            <a:off x="4733365" y="2929608"/>
            <a:ext cx="7362955" cy="3928392"/>
          </a:xfrm>
          <a:prstGeom prst="rect">
            <a:avLst/>
          </a:prstGeom>
        </p:spPr>
      </p:pic>
      <p:sp>
        <p:nvSpPr>
          <p:cNvPr id="13" name="TextBox 8">
            <a:extLst>
              <a:ext uri="{FF2B5EF4-FFF2-40B4-BE49-F238E27FC236}">
                <a16:creationId xmlns:a16="http://schemas.microsoft.com/office/drawing/2014/main" id="{3D9047DA-9CBE-0876-CC13-DFE7BF86D959}"/>
              </a:ext>
            </a:extLst>
          </p:cNvPr>
          <p:cNvSpPr txBox="1"/>
          <p:nvPr/>
        </p:nvSpPr>
        <p:spPr>
          <a:xfrm>
            <a:off x="936642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3532340406"/>
      </p:ext>
    </p:extLst>
  </p:cSld>
  <p:clrMapOvr>
    <a:masterClrMapping/>
  </p:clrMapOvr>
  <p:transition spd="med">
    <p:push/>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04" name="Picture 8" descr="Nvidia CEO says interested in exploring chip manufacturing with Intel |  Reuters">
            <a:extLst>
              <a:ext uri="{FF2B5EF4-FFF2-40B4-BE49-F238E27FC236}">
                <a16:creationId xmlns:a16="http://schemas.microsoft.com/office/drawing/2014/main" id="{EC589DF6-2693-C28A-7C2E-4DD7C26075F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5333" r="29643"/>
          <a:stretch/>
        </p:blipFill>
        <p:spPr bwMode="auto">
          <a:xfrm>
            <a:off x="0" y="0"/>
            <a:ext cx="4631677"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7F67AFBE-076D-F42F-1BB4-ECBA3BCAC75B}"/>
              </a:ext>
            </a:extLst>
          </p:cNvPr>
          <p:cNvGrpSpPr/>
          <p:nvPr/>
        </p:nvGrpSpPr>
        <p:grpSpPr>
          <a:xfrm>
            <a:off x="-3438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121</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814520" y="49544"/>
            <a:ext cx="7281801" cy="6955750"/>
          </a:xfrm>
          <a:prstGeom prst="rect">
            <a:avLst/>
          </a:prstGeom>
          <a:noFill/>
        </p:spPr>
        <p:txBody>
          <a:bodyPr wrap="square">
            <a:spAutoFit/>
          </a:bodyPr>
          <a:lstStyle/>
          <a:p>
            <a:pPr>
              <a:spcAft>
                <a:spcPts val="1200"/>
              </a:spcAft>
            </a:pPr>
            <a:r>
              <a:rPr lang="pt-PT" sz="2400" b="1" dirty="0">
                <a:latin typeface="Lato" panose="020F0502020204030203" pitchFamily="34" charset="0"/>
                <a:ea typeface="Lato" panose="020F0502020204030203" pitchFamily="34" charset="0"/>
                <a:cs typeface="Lato" panose="020F0502020204030203" pitchFamily="34" charset="0"/>
              </a:rPr>
              <a:t>Reduzir as vulnerabilidades estratégicas</a:t>
            </a:r>
          </a:p>
          <a:p>
            <a:pPr marL="457200" indent="-4572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Investir na diplomacia de recursos para as matérias primas estratégicas, como por exemplo o alinhamento da Global Gateway para as necessidades estratégias da UE</a:t>
            </a:r>
          </a:p>
          <a:p>
            <a:pPr marL="457200" indent="-4572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Explorar a possibilidade de mineração sustentável no fundo do mar, uma vez que há estudos preliminares que sugerem terem reservas importantes</a:t>
            </a:r>
          </a:p>
          <a:p>
            <a:pPr marL="457200" indent="-457200">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Aumentar o número de minas na UE, aligeirando a burocracia e acelerando os processos de licenciamento</a:t>
            </a:r>
          </a:p>
          <a:p>
            <a:pPr lvl="1">
              <a:spcAft>
                <a:spcPts val="1200"/>
              </a:spcAft>
            </a:pPr>
            <a:r>
              <a:rPr lang="pt-PT" sz="1400" dirty="0">
                <a:latin typeface="Lato" panose="020F0502020204030203" pitchFamily="34" charset="0"/>
                <a:ea typeface="Lato" panose="020F0502020204030203" pitchFamily="34" charset="0"/>
                <a:cs typeface="Lato" panose="020F0502020204030203" pitchFamily="34" charset="0"/>
              </a:rPr>
              <a:t>(Licenciamentos atuais levam cerca de 7 a 11 anos em média)</a:t>
            </a:r>
          </a:p>
          <a:p>
            <a:pPr marL="457200" indent="-457200">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Criar um verdadeiro mercado único de desperdícios e circularidade</a:t>
            </a:r>
          </a:p>
          <a:p>
            <a:pPr lvl="1">
              <a:spcAft>
                <a:spcPts val="1200"/>
              </a:spcAft>
            </a:pPr>
            <a:r>
              <a:rPr lang="pt-PT" sz="1400" dirty="0">
                <a:latin typeface="Lato" panose="020F0502020204030203" pitchFamily="34" charset="0"/>
                <a:ea typeface="Lato" panose="020F0502020204030203" pitchFamily="34" charset="0"/>
                <a:cs typeface="Lato" panose="020F0502020204030203" pitchFamily="34" charset="0"/>
              </a:rPr>
              <a:t>(Entre 50 a 75% das necessidades de metais para a indústria de tecnologia verde até 2050 poderiam ser satisfeitas apenas com reciclagem)</a:t>
            </a:r>
          </a:p>
          <a:p>
            <a:pPr marL="342900" indent="-342900">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Apoiar projetos de I&amp;D para materiais e/ou processos alternativos que possam substituir matérias primas críticas</a:t>
            </a:r>
          </a:p>
          <a:p>
            <a:pPr lvl="1">
              <a:spcAft>
                <a:spcPts val="1200"/>
              </a:spcAft>
            </a:pPr>
            <a:r>
              <a:rPr lang="pt-PT" sz="1400" dirty="0">
                <a:latin typeface="Lato" panose="020F0502020204030203" pitchFamily="34" charset="0"/>
                <a:ea typeface="Lato" panose="020F0502020204030203" pitchFamily="34" charset="0"/>
                <a:cs typeface="Lato" panose="020F0502020204030203" pitchFamily="34" charset="0"/>
              </a:rPr>
              <a:t>(Empresas americanas combinaram laboratórios federais de investigação com IA para desenvolverem um novo material que potencialmente pode reduzir o conteúdo de lítio das baterias em 70%)</a:t>
            </a:r>
          </a:p>
          <a:p>
            <a:pPr marL="342900" indent="-3429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Financiamento ao nível da UE dedicado especificamente ao segmento dos </a:t>
            </a:r>
            <a:r>
              <a:rPr lang="pt-PT" sz="1600" dirty="0" err="1">
                <a:latin typeface="Lato" panose="020F0502020204030203" pitchFamily="34" charset="0"/>
                <a:ea typeface="Lato" panose="020F0502020204030203" pitchFamily="34" charset="0"/>
                <a:cs typeface="Lato" panose="020F0502020204030203" pitchFamily="34" charset="0"/>
              </a:rPr>
              <a:t>semi-condutores</a:t>
            </a:r>
            <a:r>
              <a:rPr lang="pt-PT" sz="1600" dirty="0">
                <a:latin typeface="Lato" panose="020F0502020204030203" pitchFamily="34" charset="0"/>
                <a:ea typeface="Lato" panose="020F0502020204030203" pitchFamily="34" charset="0"/>
                <a:cs typeface="Lato" panose="020F0502020204030203" pitchFamily="34" charset="0"/>
              </a:rPr>
              <a:t> em conjunto com o instrumento IPCEI que acelere o licenciamento de projetos na área</a:t>
            </a:r>
          </a:p>
          <a:p>
            <a:pPr marL="342900" indent="-3429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Reconhecer o valor estratégico quer dos operadores europeus de telecomunicações, quer dos fornecedores de equipamentos, nas negociações de acordos comerciais.</a:t>
            </a: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grpSp>
        <p:nvGrpSpPr>
          <p:cNvPr id="11" name="Group 10">
            <a:extLst>
              <a:ext uri="{FF2B5EF4-FFF2-40B4-BE49-F238E27FC236}">
                <a16:creationId xmlns:a16="http://schemas.microsoft.com/office/drawing/2014/main" id="{37AACD15-4051-9D40-5F6D-7EF323FA9372}"/>
              </a:ext>
            </a:extLst>
          </p:cNvPr>
          <p:cNvGrpSpPr/>
          <p:nvPr/>
        </p:nvGrpSpPr>
        <p:grpSpPr>
          <a:xfrm>
            <a:off x="-34380" y="6654881"/>
            <a:ext cx="3164109" cy="255089"/>
            <a:chOff x="26280" y="6460265"/>
            <a:chExt cx="3164109" cy="255089"/>
          </a:xfrm>
        </p:grpSpPr>
        <p:sp>
          <p:nvSpPr>
            <p:cNvPr id="14" name="Прямоугольник 2">
              <a:extLst>
                <a:ext uri="{FF2B5EF4-FFF2-40B4-BE49-F238E27FC236}">
                  <a16:creationId xmlns:a16="http://schemas.microsoft.com/office/drawing/2014/main" id="{759B6FF1-84DB-70C1-FEC7-9543665AAEE5}"/>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121</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Прямоугольник 2">
              <a:extLst>
                <a:ext uri="{FF2B5EF4-FFF2-40B4-BE49-F238E27FC236}">
                  <a16:creationId xmlns:a16="http://schemas.microsoft.com/office/drawing/2014/main" id="{9CCC9B50-25E3-9EA9-0792-766E0B389C3B}"/>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3" name="TextBox 8">
            <a:extLst>
              <a:ext uri="{FF2B5EF4-FFF2-40B4-BE49-F238E27FC236}">
                <a16:creationId xmlns:a16="http://schemas.microsoft.com/office/drawing/2014/main" id="{3D9047DA-9CBE-0876-CC13-DFE7BF86D959}"/>
              </a:ext>
            </a:extLst>
          </p:cNvPr>
          <p:cNvSpPr txBox="1"/>
          <p:nvPr/>
        </p:nvSpPr>
        <p:spPr>
          <a:xfrm>
            <a:off x="936642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1549861711"/>
      </p:ext>
    </p:extLst>
  </p:cSld>
  <p:clrMapOvr>
    <a:masterClrMapping/>
  </p:clrMapOvr>
  <p:transition spd="med">
    <p:push/>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descr="The European Union's Evolving Military Capability - CEPA">
            <a:extLst>
              <a:ext uri="{FF2B5EF4-FFF2-40B4-BE49-F238E27FC236}">
                <a16:creationId xmlns:a16="http://schemas.microsoft.com/office/drawing/2014/main" id="{8A51F22F-D575-C63D-401F-F9FE48CEF12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41496" r="20514"/>
          <a:stretch/>
        </p:blipFill>
        <p:spPr bwMode="auto">
          <a:xfrm>
            <a:off x="0" y="0"/>
            <a:ext cx="4631677" cy="685800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22466717-D2E4-164C-8051-554A2D15C14E}"/>
              </a:ext>
            </a:extLst>
          </p:cNvPr>
          <p:cNvPicPr>
            <a:picLocks noChangeAspect="1"/>
          </p:cNvPicPr>
          <p:nvPr/>
        </p:nvPicPr>
        <p:blipFill>
          <a:blip r:embed="rId4"/>
          <a:stretch>
            <a:fillRect/>
          </a:stretch>
        </p:blipFill>
        <p:spPr>
          <a:xfrm>
            <a:off x="4631677" y="3367229"/>
            <a:ext cx="7560323" cy="3490771"/>
          </a:xfrm>
          <a:prstGeom prst="rect">
            <a:avLst/>
          </a:prstGeom>
        </p:spPr>
      </p:pic>
      <p:grpSp>
        <p:nvGrpSpPr>
          <p:cNvPr id="4" name="Group 3">
            <a:extLst>
              <a:ext uri="{FF2B5EF4-FFF2-40B4-BE49-F238E27FC236}">
                <a16:creationId xmlns:a16="http://schemas.microsoft.com/office/drawing/2014/main" id="{7F67AFBE-076D-F42F-1BB4-ECBA3BCAC75B}"/>
              </a:ext>
            </a:extLst>
          </p:cNvPr>
          <p:cNvGrpSpPr/>
          <p:nvPr/>
        </p:nvGrpSpPr>
        <p:grpSpPr>
          <a:xfrm>
            <a:off x="-3438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122</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631677" y="118048"/>
            <a:ext cx="7499025" cy="3046988"/>
          </a:xfrm>
          <a:prstGeom prst="rect">
            <a:avLst/>
          </a:prstGeom>
          <a:noFill/>
        </p:spPr>
        <p:txBody>
          <a:bodyPr wrap="square">
            <a:spAutoFit/>
          </a:bodyPr>
          <a:lstStyle/>
          <a:p>
            <a:pPr>
              <a:spcAft>
                <a:spcPts val="1200"/>
              </a:spcAft>
            </a:pPr>
            <a:r>
              <a:rPr lang="pt-PT" sz="2400" b="1" dirty="0">
                <a:latin typeface="Lato" panose="020F0502020204030203" pitchFamily="34" charset="0"/>
                <a:ea typeface="Lato" panose="020F0502020204030203" pitchFamily="34" charset="0"/>
                <a:cs typeface="Lato" panose="020F0502020204030203" pitchFamily="34" charset="0"/>
              </a:rPr>
              <a:t>Geopolítica mais instável põe a </a:t>
            </a:r>
            <a:r>
              <a:rPr lang="pt-PT" sz="2400" b="1" dirty="0" err="1">
                <a:latin typeface="Lato" panose="020F0502020204030203" pitchFamily="34" charset="0"/>
                <a:ea typeface="Lato" panose="020F0502020204030203" pitchFamily="34" charset="0"/>
                <a:cs typeface="Lato" panose="020F0502020204030203" pitchFamily="34" charset="0"/>
              </a:rPr>
              <a:t>nú</a:t>
            </a:r>
            <a:r>
              <a:rPr lang="pt-PT" sz="2400" b="1" dirty="0">
                <a:latin typeface="Lato" panose="020F0502020204030203" pitchFamily="34" charset="0"/>
                <a:ea typeface="Lato" panose="020F0502020204030203" pitchFamily="34" charset="0"/>
                <a:cs typeface="Lato" panose="020F0502020204030203" pitchFamily="34" charset="0"/>
              </a:rPr>
              <a:t> vulnerabilidades</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Guerra no leste europeu e atos de sabotagem em território da UE, incluindo ataques a infraestruturas de comunicação, energia, ingerência em eleições </a:t>
            </a:r>
            <a:r>
              <a:rPr lang="pt-PT" sz="1600" dirty="0" err="1">
                <a:latin typeface="Lato" panose="020F0502020204030203" pitchFamily="34" charset="0"/>
                <a:ea typeface="Lato" panose="020F0502020204030203" pitchFamily="34" charset="0"/>
                <a:cs typeface="Lato" panose="020F0502020204030203" pitchFamily="34" charset="0"/>
              </a:rPr>
              <a:t>etc</a:t>
            </a:r>
            <a:endParaRPr lang="pt-PT" sz="1600" dirty="0">
              <a:latin typeface="Lato" panose="020F0502020204030203" pitchFamily="34" charset="0"/>
              <a:ea typeface="Lato" panose="020F0502020204030203" pitchFamily="34" charset="0"/>
              <a:cs typeface="Lato" panose="020F0502020204030203" pitchFamily="34" charset="0"/>
            </a:endParaRP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Foco estratégico dos EUA a mudar da Europa para o Pacífico em resposta ao crescimento da China</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As necessidades de defesa na Europa estão a aumentar ao mesmo tempo que diminui o apoio dos EUA</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Comissão Europeia estima que sejam precisos investimentos de cerca de EUR500Bs durante os próximos 10 anos</a:t>
            </a: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grpSp>
        <p:nvGrpSpPr>
          <p:cNvPr id="11" name="Group 10">
            <a:extLst>
              <a:ext uri="{FF2B5EF4-FFF2-40B4-BE49-F238E27FC236}">
                <a16:creationId xmlns:a16="http://schemas.microsoft.com/office/drawing/2014/main" id="{37AACD15-4051-9D40-5F6D-7EF323FA9372}"/>
              </a:ext>
            </a:extLst>
          </p:cNvPr>
          <p:cNvGrpSpPr/>
          <p:nvPr/>
        </p:nvGrpSpPr>
        <p:grpSpPr>
          <a:xfrm>
            <a:off x="-34380" y="6654881"/>
            <a:ext cx="3164109" cy="255089"/>
            <a:chOff x="26280" y="6460265"/>
            <a:chExt cx="3164109" cy="255089"/>
          </a:xfrm>
        </p:grpSpPr>
        <p:sp>
          <p:nvSpPr>
            <p:cNvPr id="14" name="Прямоугольник 2">
              <a:extLst>
                <a:ext uri="{FF2B5EF4-FFF2-40B4-BE49-F238E27FC236}">
                  <a16:creationId xmlns:a16="http://schemas.microsoft.com/office/drawing/2014/main" id="{759B6FF1-84DB-70C1-FEC7-9543665AAEE5}"/>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122</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Прямоугольник 2">
              <a:extLst>
                <a:ext uri="{FF2B5EF4-FFF2-40B4-BE49-F238E27FC236}">
                  <a16:creationId xmlns:a16="http://schemas.microsoft.com/office/drawing/2014/main" id="{9CCC9B50-25E3-9EA9-0792-766E0B389C3B}"/>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3" name="TextBox 8">
            <a:extLst>
              <a:ext uri="{FF2B5EF4-FFF2-40B4-BE49-F238E27FC236}">
                <a16:creationId xmlns:a16="http://schemas.microsoft.com/office/drawing/2014/main" id="{3D9047DA-9CBE-0876-CC13-DFE7BF86D959}"/>
              </a:ext>
            </a:extLst>
          </p:cNvPr>
          <p:cNvSpPr txBox="1"/>
          <p:nvPr/>
        </p:nvSpPr>
        <p:spPr>
          <a:xfrm>
            <a:off x="936642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1814667033"/>
      </p:ext>
    </p:extLst>
  </p:cSld>
  <p:clrMapOvr>
    <a:masterClrMapping/>
  </p:clrMapOvr>
  <p:transition spd="med">
    <p:push/>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9A332F1A-BDAA-ECA2-EC5A-86437A3F68F8}"/>
              </a:ext>
            </a:extLst>
          </p:cNvPr>
          <p:cNvPicPr>
            <a:picLocks noChangeAspect="1"/>
          </p:cNvPicPr>
          <p:nvPr/>
        </p:nvPicPr>
        <p:blipFill>
          <a:blip r:embed="rId3"/>
          <a:stretch>
            <a:fillRect/>
          </a:stretch>
        </p:blipFill>
        <p:spPr>
          <a:xfrm>
            <a:off x="5044440" y="2864783"/>
            <a:ext cx="6713870" cy="3993217"/>
          </a:xfrm>
          <a:prstGeom prst="rect">
            <a:avLst/>
          </a:prstGeom>
        </p:spPr>
      </p:pic>
      <p:pic>
        <p:nvPicPr>
          <p:cNvPr id="5124" name="Picture 4" descr="The European Union's Evolving Military Capability - CEPA">
            <a:extLst>
              <a:ext uri="{FF2B5EF4-FFF2-40B4-BE49-F238E27FC236}">
                <a16:creationId xmlns:a16="http://schemas.microsoft.com/office/drawing/2014/main" id="{8A51F22F-D575-C63D-401F-F9FE48CEF12C}"/>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41496" r="20514"/>
          <a:stretch/>
        </p:blipFill>
        <p:spPr bwMode="auto">
          <a:xfrm>
            <a:off x="0" y="0"/>
            <a:ext cx="4631677"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7F67AFBE-076D-F42F-1BB4-ECBA3BCAC75B}"/>
              </a:ext>
            </a:extLst>
          </p:cNvPr>
          <p:cNvGrpSpPr/>
          <p:nvPr/>
        </p:nvGrpSpPr>
        <p:grpSpPr>
          <a:xfrm>
            <a:off x="-3438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123</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631677" y="118048"/>
            <a:ext cx="7499025" cy="2554545"/>
          </a:xfrm>
          <a:prstGeom prst="rect">
            <a:avLst/>
          </a:prstGeom>
          <a:noFill/>
        </p:spPr>
        <p:txBody>
          <a:bodyPr wrap="square">
            <a:spAutoFit/>
          </a:bodyPr>
          <a:lstStyle/>
          <a:p>
            <a:pPr>
              <a:spcAft>
                <a:spcPts val="1200"/>
              </a:spcAft>
            </a:pPr>
            <a:r>
              <a:rPr lang="pt-PT" sz="2400" b="1" dirty="0">
                <a:latin typeface="Lato" panose="020F0502020204030203" pitchFamily="34" charset="0"/>
                <a:ea typeface="Lato" panose="020F0502020204030203" pitchFamily="34" charset="0"/>
                <a:cs typeface="Lato" panose="020F0502020204030203" pitchFamily="34" charset="0"/>
              </a:rPr>
              <a:t>Geopolítica mais instável põe a </a:t>
            </a:r>
            <a:r>
              <a:rPr lang="pt-PT" sz="2400" b="1" dirty="0" err="1">
                <a:latin typeface="Lato" panose="020F0502020204030203" pitchFamily="34" charset="0"/>
                <a:ea typeface="Lato" panose="020F0502020204030203" pitchFamily="34" charset="0"/>
                <a:cs typeface="Lato" panose="020F0502020204030203" pitchFamily="34" charset="0"/>
              </a:rPr>
              <a:t>nú</a:t>
            </a:r>
            <a:r>
              <a:rPr lang="pt-PT" sz="2400" b="1" dirty="0">
                <a:latin typeface="Lato" panose="020F0502020204030203" pitchFamily="34" charset="0"/>
                <a:ea typeface="Lato" panose="020F0502020204030203" pitchFamily="34" charset="0"/>
                <a:cs typeface="Lato" panose="020F0502020204030203" pitchFamily="34" charset="0"/>
              </a:rPr>
              <a:t> vulnerabilidades</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Indústria da defesa é muito competitiva e em vários equipamentos está ao nível ou acima do que é feito nos EUA</a:t>
            </a:r>
          </a:p>
          <a:p>
            <a:pPr marL="342900" indent="-342900">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Problemas de volume por menor procura e menos focada em inovação</a:t>
            </a:r>
          </a:p>
          <a:p>
            <a:pPr lvl="1">
              <a:spcAft>
                <a:spcPts val="1200"/>
              </a:spcAft>
            </a:pPr>
            <a:r>
              <a:rPr lang="pt-PT" sz="1400" dirty="0">
                <a:latin typeface="Lato" panose="020F0502020204030203" pitchFamily="34" charset="0"/>
                <a:ea typeface="Lato" panose="020F0502020204030203" pitchFamily="34" charset="0"/>
                <a:cs typeface="Lato" panose="020F0502020204030203" pitchFamily="34" charset="0"/>
              </a:rPr>
              <a:t>(gastos com a defesa são três vezes maiores nos EUA, em inovação 13 vezes mais)</a:t>
            </a:r>
          </a:p>
          <a:p>
            <a:pPr marL="342900" indent="-342900">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Indústria fragmentada, limitando a escala e eficácia operacional</a:t>
            </a:r>
          </a:p>
          <a:p>
            <a:pPr lvl="1"/>
            <a:r>
              <a:rPr lang="pt-PT" sz="1400" dirty="0">
                <a:latin typeface="Lato" panose="020F0502020204030203" pitchFamily="34" charset="0"/>
                <a:ea typeface="Lato" panose="020F0502020204030203" pitchFamily="34" charset="0"/>
                <a:cs typeface="Lato" panose="020F0502020204030203" pitchFamily="34" charset="0"/>
              </a:rPr>
              <a:t>(problemas de interoperabilidade: doze tipos de tanques na UE, nos EUA apenas um, </a:t>
            </a:r>
            <a:r>
              <a:rPr lang="pt-PT" sz="1400" i="1" dirty="0" err="1">
                <a:latin typeface="Lato" panose="020F0502020204030203" pitchFamily="34" charset="0"/>
                <a:ea typeface="Lato" panose="020F0502020204030203" pitchFamily="34" charset="0"/>
                <a:cs typeface="Lato" panose="020F0502020204030203" pitchFamily="34" charset="0"/>
              </a:rPr>
              <a:t>joint</a:t>
            </a:r>
            <a:r>
              <a:rPr lang="pt-PT" sz="1400" i="1" dirty="0">
                <a:latin typeface="Lato" panose="020F0502020204030203" pitchFamily="34" charset="0"/>
                <a:ea typeface="Lato" panose="020F0502020204030203" pitchFamily="34" charset="0"/>
                <a:cs typeface="Lato" panose="020F0502020204030203" pitchFamily="34" charset="0"/>
              </a:rPr>
              <a:t> </a:t>
            </a:r>
            <a:r>
              <a:rPr lang="pt-PT" sz="1400" i="1" dirty="0" err="1">
                <a:latin typeface="Lato" panose="020F0502020204030203" pitchFamily="34" charset="0"/>
                <a:ea typeface="Lato" panose="020F0502020204030203" pitchFamily="34" charset="0"/>
                <a:cs typeface="Lato" panose="020F0502020204030203" pitchFamily="34" charset="0"/>
              </a:rPr>
              <a:t>procurement</a:t>
            </a:r>
            <a:r>
              <a:rPr lang="pt-PT" sz="1400" i="1" dirty="0">
                <a:latin typeface="Lato" panose="020F0502020204030203" pitchFamily="34" charset="0"/>
                <a:ea typeface="Lato" panose="020F0502020204030203" pitchFamily="34" charset="0"/>
                <a:cs typeface="Lato" panose="020F0502020204030203" pitchFamily="34" charset="0"/>
              </a:rPr>
              <a:t> </a:t>
            </a:r>
            <a:r>
              <a:rPr lang="pt-PT" sz="1400" dirty="0">
                <a:latin typeface="Lato" panose="020F0502020204030203" pitchFamily="34" charset="0"/>
                <a:ea typeface="Lato" panose="020F0502020204030203" pitchFamily="34" charset="0"/>
                <a:cs typeface="Lato" panose="020F0502020204030203" pitchFamily="34" charset="0"/>
              </a:rPr>
              <a:t> representou apenas 18% em 2022 e 78% do total é importado)</a:t>
            </a: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grpSp>
        <p:nvGrpSpPr>
          <p:cNvPr id="11" name="Group 10">
            <a:extLst>
              <a:ext uri="{FF2B5EF4-FFF2-40B4-BE49-F238E27FC236}">
                <a16:creationId xmlns:a16="http://schemas.microsoft.com/office/drawing/2014/main" id="{37AACD15-4051-9D40-5F6D-7EF323FA9372}"/>
              </a:ext>
            </a:extLst>
          </p:cNvPr>
          <p:cNvGrpSpPr/>
          <p:nvPr/>
        </p:nvGrpSpPr>
        <p:grpSpPr>
          <a:xfrm>
            <a:off x="-34380" y="6654881"/>
            <a:ext cx="3164109" cy="255089"/>
            <a:chOff x="26280" y="6460265"/>
            <a:chExt cx="3164109" cy="255089"/>
          </a:xfrm>
        </p:grpSpPr>
        <p:sp>
          <p:nvSpPr>
            <p:cNvPr id="14" name="Прямоугольник 2">
              <a:extLst>
                <a:ext uri="{FF2B5EF4-FFF2-40B4-BE49-F238E27FC236}">
                  <a16:creationId xmlns:a16="http://schemas.microsoft.com/office/drawing/2014/main" id="{759B6FF1-84DB-70C1-FEC7-9543665AAEE5}"/>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123</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Прямоугольник 2">
              <a:extLst>
                <a:ext uri="{FF2B5EF4-FFF2-40B4-BE49-F238E27FC236}">
                  <a16:creationId xmlns:a16="http://schemas.microsoft.com/office/drawing/2014/main" id="{9CCC9B50-25E3-9EA9-0792-766E0B389C3B}"/>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Tree>
    <p:extLst>
      <p:ext uri="{BB962C8B-B14F-4D97-AF65-F5344CB8AC3E}">
        <p14:creationId xmlns:p14="http://schemas.microsoft.com/office/powerpoint/2010/main" val="2505700562"/>
      </p:ext>
    </p:extLst>
  </p:cSld>
  <p:clrMapOvr>
    <a:masterClrMapping/>
  </p:clrMapOvr>
  <p:transition spd="med">
    <p:push/>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EU Space Strategy for Security and Defence to ensure a stronger and more  resilient EU">
            <a:extLst>
              <a:ext uri="{FF2B5EF4-FFF2-40B4-BE49-F238E27FC236}">
                <a16:creationId xmlns:a16="http://schemas.microsoft.com/office/drawing/2014/main" id="{E9FDEF72-FCB4-F7EE-E38C-967355EEC670}"/>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0257" r="40163"/>
          <a:stretch/>
        </p:blipFill>
        <p:spPr bwMode="auto">
          <a:xfrm>
            <a:off x="-34380" y="0"/>
            <a:ext cx="4666057"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7F67AFBE-076D-F42F-1BB4-ECBA3BCAC75B}"/>
              </a:ext>
            </a:extLst>
          </p:cNvPr>
          <p:cNvGrpSpPr/>
          <p:nvPr/>
        </p:nvGrpSpPr>
        <p:grpSpPr>
          <a:xfrm>
            <a:off x="-3438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124</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631677" y="118048"/>
            <a:ext cx="7499025" cy="3262432"/>
          </a:xfrm>
          <a:prstGeom prst="rect">
            <a:avLst/>
          </a:prstGeom>
          <a:noFill/>
        </p:spPr>
        <p:txBody>
          <a:bodyPr wrap="square">
            <a:spAutoFit/>
          </a:bodyPr>
          <a:lstStyle/>
          <a:p>
            <a:pPr>
              <a:spcAft>
                <a:spcPts val="1200"/>
              </a:spcAft>
            </a:pPr>
            <a:r>
              <a:rPr lang="pt-PT" sz="2400" b="1" dirty="0">
                <a:latin typeface="Lato" panose="020F0502020204030203" pitchFamily="34" charset="0"/>
                <a:ea typeface="Lato" panose="020F0502020204030203" pitchFamily="34" charset="0"/>
                <a:cs typeface="Lato" panose="020F0502020204030203" pitchFamily="34" charset="0"/>
              </a:rPr>
              <a:t>Setor espacial perde terreno</a:t>
            </a:r>
          </a:p>
          <a:p>
            <a:pPr marL="342900" indent="-342900">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Indústria europeia é de topo mundial com vários segmentos em que lidera</a:t>
            </a:r>
          </a:p>
          <a:p>
            <a:pPr lvl="1">
              <a:spcAft>
                <a:spcPts val="1200"/>
              </a:spcAft>
            </a:pPr>
            <a:r>
              <a:rPr lang="pt-PT" sz="1400" dirty="0">
                <a:latin typeface="Lato" panose="020F0502020204030203" pitchFamily="34" charset="0"/>
                <a:ea typeface="Lato" panose="020F0502020204030203" pitchFamily="34" charset="0"/>
                <a:cs typeface="Lato" panose="020F0502020204030203" pitchFamily="34" charset="0"/>
              </a:rPr>
              <a:t>(Galileo na navegação de satélites, </a:t>
            </a:r>
            <a:r>
              <a:rPr lang="pt-PT" sz="1400" dirty="0" err="1">
                <a:latin typeface="Lato" panose="020F0502020204030203" pitchFamily="34" charset="0"/>
                <a:ea typeface="Lato" panose="020F0502020204030203" pitchFamily="34" charset="0"/>
                <a:cs typeface="Lato" panose="020F0502020204030203" pitchFamily="34" charset="0"/>
              </a:rPr>
              <a:t>Copernicus</a:t>
            </a:r>
            <a:r>
              <a:rPr lang="pt-PT" sz="1400" dirty="0">
                <a:latin typeface="Lato" panose="020F0502020204030203" pitchFamily="34" charset="0"/>
                <a:ea typeface="Lato" panose="020F0502020204030203" pitchFamily="34" charset="0"/>
                <a:cs typeface="Lato" panose="020F0502020204030203" pitchFamily="34" charset="0"/>
              </a:rPr>
              <a:t> na monitorização do planeta)</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Investimento da UE como um todo é menos de um quinto dos EUA e estima-se que o gap continue a aumentar, o que tem levado a que a UE perca terreno</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Perdeu a liderança nos lançamentos comerciais, satélites geoestacionários e satélites de telecomunicações que são o maior mercado</a:t>
            </a:r>
          </a:p>
          <a:p>
            <a:pPr marL="342900" indent="-34290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Contratos de fornecimentos seguem o principio de retorno geográfico i.e. contratos são atribuídos em função da contribuição de cada país para o programa espacial</a:t>
            </a: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grpSp>
        <p:nvGrpSpPr>
          <p:cNvPr id="11" name="Group 10">
            <a:extLst>
              <a:ext uri="{FF2B5EF4-FFF2-40B4-BE49-F238E27FC236}">
                <a16:creationId xmlns:a16="http://schemas.microsoft.com/office/drawing/2014/main" id="{37AACD15-4051-9D40-5F6D-7EF323FA9372}"/>
              </a:ext>
            </a:extLst>
          </p:cNvPr>
          <p:cNvGrpSpPr/>
          <p:nvPr/>
        </p:nvGrpSpPr>
        <p:grpSpPr>
          <a:xfrm>
            <a:off x="-34380" y="6654881"/>
            <a:ext cx="3164109" cy="255089"/>
            <a:chOff x="26280" y="6460265"/>
            <a:chExt cx="3164109" cy="255089"/>
          </a:xfrm>
        </p:grpSpPr>
        <p:sp>
          <p:nvSpPr>
            <p:cNvPr id="14" name="Прямоугольник 2">
              <a:extLst>
                <a:ext uri="{FF2B5EF4-FFF2-40B4-BE49-F238E27FC236}">
                  <a16:creationId xmlns:a16="http://schemas.microsoft.com/office/drawing/2014/main" id="{759B6FF1-84DB-70C1-FEC7-9543665AAEE5}"/>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124</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Прямоугольник 2">
              <a:extLst>
                <a:ext uri="{FF2B5EF4-FFF2-40B4-BE49-F238E27FC236}">
                  <a16:creationId xmlns:a16="http://schemas.microsoft.com/office/drawing/2014/main" id="{9CCC9B50-25E3-9EA9-0792-766E0B389C3B}"/>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pic>
        <p:nvPicPr>
          <p:cNvPr id="6" name="Picture 5">
            <a:extLst>
              <a:ext uri="{FF2B5EF4-FFF2-40B4-BE49-F238E27FC236}">
                <a16:creationId xmlns:a16="http://schemas.microsoft.com/office/drawing/2014/main" id="{E75904E7-556E-5FBD-771C-CE23663FD6B6}"/>
              </a:ext>
            </a:extLst>
          </p:cNvPr>
          <p:cNvPicPr>
            <a:picLocks noChangeAspect="1"/>
          </p:cNvPicPr>
          <p:nvPr/>
        </p:nvPicPr>
        <p:blipFill>
          <a:blip r:embed="rId5"/>
          <a:stretch>
            <a:fillRect/>
          </a:stretch>
        </p:blipFill>
        <p:spPr>
          <a:xfrm>
            <a:off x="5098230" y="3398824"/>
            <a:ext cx="6690360" cy="3459176"/>
          </a:xfrm>
          <a:prstGeom prst="rect">
            <a:avLst/>
          </a:prstGeom>
        </p:spPr>
      </p:pic>
      <p:sp>
        <p:nvSpPr>
          <p:cNvPr id="13" name="TextBox 8">
            <a:extLst>
              <a:ext uri="{FF2B5EF4-FFF2-40B4-BE49-F238E27FC236}">
                <a16:creationId xmlns:a16="http://schemas.microsoft.com/office/drawing/2014/main" id="{3D9047DA-9CBE-0876-CC13-DFE7BF86D959}"/>
              </a:ext>
            </a:extLst>
          </p:cNvPr>
          <p:cNvSpPr txBox="1"/>
          <p:nvPr/>
        </p:nvSpPr>
        <p:spPr>
          <a:xfrm>
            <a:off x="936642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500304549"/>
      </p:ext>
    </p:extLst>
  </p:cSld>
  <p:clrMapOvr>
    <a:masterClrMapping/>
  </p:clrMapOvr>
  <p:transition spd="med">
    <p:push/>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The Incredible Evolution of Rocket Launch Technology">
            <a:extLst>
              <a:ext uri="{FF2B5EF4-FFF2-40B4-BE49-F238E27FC236}">
                <a16:creationId xmlns:a16="http://schemas.microsoft.com/office/drawing/2014/main" id="{CA4131FC-6D1F-C77E-EF92-CC7D07B76C20}"/>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8590" r="26230"/>
          <a:stretch/>
        </p:blipFill>
        <p:spPr bwMode="auto">
          <a:xfrm>
            <a:off x="-34381" y="0"/>
            <a:ext cx="4647621"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7F67AFBE-076D-F42F-1BB4-ECBA3BCAC75B}"/>
              </a:ext>
            </a:extLst>
          </p:cNvPr>
          <p:cNvGrpSpPr/>
          <p:nvPr/>
        </p:nvGrpSpPr>
        <p:grpSpPr>
          <a:xfrm>
            <a:off x="-34380" y="6654881"/>
            <a:ext cx="3164109" cy="255089"/>
            <a:chOff x="26280" y="6460265"/>
            <a:chExt cx="3164109" cy="255089"/>
          </a:xfrm>
        </p:grpSpPr>
        <p:sp>
          <p:nvSpPr>
            <p:cNvPr id="9" name="Прямоугольник 2">
              <a:extLst>
                <a:ext uri="{FF2B5EF4-FFF2-40B4-BE49-F238E27FC236}">
                  <a16:creationId xmlns:a16="http://schemas.microsoft.com/office/drawing/2014/main" id="{9D4B7312-8AEF-E3D0-9A11-383FAABA14A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125</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5044BE-4195-1318-EA11-93F423653B6C}"/>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2" name="TextBox 11">
            <a:extLst>
              <a:ext uri="{FF2B5EF4-FFF2-40B4-BE49-F238E27FC236}">
                <a16:creationId xmlns:a16="http://schemas.microsoft.com/office/drawing/2014/main" id="{F39D2F82-7134-C098-5948-C78CE15ABD7F}"/>
              </a:ext>
            </a:extLst>
          </p:cNvPr>
          <p:cNvSpPr txBox="1"/>
          <p:nvPr/>
        </p:nvSpPr>
        <p:spPr>
          <a:xfrm>
            <a:off x="4752640" y="357866"/>
            <a:ext cx="7520940" cy="5909310"/>
          </a:xfrm>
          <a:prstGeom prst="rect">
            <a:avLst/>
          </a:prstGeom>
          <a:noFill/>
        </p:spPr>
        <p:txBody>
          <a:bodyPr wrap="square">
            <a:spAutoFit/>
          </a:bodyPr>
          <a:lstStyle/>
          <a:p>
            <a:pPr>
              <a:spcAft>
                <a:spcPts val="1200"/>
              </a:spcAft>
            </a:pPr>
            <a:r>
              <a:rPr lang="pt-PT" sz="2400" b="1" dirty="0">
                <a:latin typeface="Lato" panose="020F0502020204030203" pitchFamily="34" charset="0"/>
                <a:ea typeface="Lato" panose="020F0502020204030203" pitchFamily="34" charset="0"/>
                <a:cs typeface="Lato" panose="020F0502020204030203" pitchFamily="34" charset="0"/>
              </a:rPr>
              <a:t>RECUPERAR TERRENO NA DEFESA E NO ESPAÇO</a:t>
            </a:r>
          </a:p>
          <a:p>
            <a:pPr>
              <a:spcAft>
                <a:spcPts val="1200"/>
              </a:spcAft>
            </a:pPr>
            <a:endParaRPr lang="pt-PT" sz="2400" b="1" dirty="0">
              <a:latin typeface="Lato" panose="020F0502020204030203" pitchFamily="34" charset="0"/>
              <a:ea typeface="Lato" panose="020F0502020204030203" pitchFamily="34" charset="0"/>
              <a:cs typeface="Lato" panose="020F0502020204030203" pitchFamily="34" charset="0"/>
            </a:endParaRPr>
          </a:p>
          <a:p>
            <a:pPr marL="457200" indent="-4572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Agregar procura e integrar a indústria para ganhar escala e interoperabilidade</a:t>
            </a:r>
          </a:p>
          <a:p>
            <a:pPr marL="457200" indent="-4572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Aumentar o investimento em defesa e apoiar projetos de cooperação</a:t>
            </a:r>
          </a:p>
          <a:p>
            <a:pPr marL="457200" indent="-4572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Permitir que o </a:t>
            </a:r>
            <a:r>
              <a:rPr lang="pt-PT" sz="1600" dirty="0" err="1">
                <a:latin typeface="Lato" panose="020F0502020204030203" pitchFamily="34" charset="0"/>
                <a:ea typeface="Lato" panose="020F0502020204030203" pitchFamily="34" charset="0"/>
                <a:cs typeface="Lato" panose="020F0502020204030203" pitchFamily="34" charset="0"/>
              </a:rPr>
              <a:t>European</a:t>
            </a:r>
            <a:r>
              <a:rPr lang="pt-PT" sz="1600" dirty="0">
                <a:latin typeface="Lato" panose="020F0502020204030203" pitchFamily="34" charset="0"/>
                <a:ea typeface="Lato" panose="020F0502020204030203" pitchFamily="34" charset="0"/>
                <a:cs typeface="Lato" panose="020F0502020204030203" pitchFamily="34" charset="0"/>
              </a:rPr>
              <a:t> </a:t>
            </a:r>
            <a:r>
              <a:rPr lang="pt-PT" sz="1600" dirty="0" err="1">
                <a:latin typeface="Lato" panose="020F0502020204030203" pitchFamily="34" charset="0"/>
                <a:ea typeface="Lato" panose="020F0502020204030203" pitchFamily="34" charset="0"/>
                <a:cs typeface="Lato" panose="020F0502020204030203" pitchFamily="34" charset="0"/>
              </a:rPr>
              <a:t>Investment</a:t>
            </a:r>
            <a:r>
              <a:rPr lang="pt-PT" sz="1600" dirty="0">
                <a:latin typeface="Lato" panose="020F0502020204030203" pitchFamily="34" charset="0"/>
                <a:ea typeface="Lato" panose="020F0502020204030203" pitchFamily="34" charset="0"/>
                <a:cs typeface="Lato" panose="020F0502020204030203" pitchFamily="34" charset="0"/>
              </a:rPr>
              <a:t> </a:t>
            </a:r>
            <a:r>
              <a:rPr lang="pt-PT" sz="1600" dirty="0" err="1">
                <a:latin typeface="Lato" panose="020F0502020204030203" pitchFamily="34" charset="0"/>
                <a:ea typeface="Lato" panose="020F0502020204030203" pitchFamily="34" charset="0"/>
                <a:cs typeface="Lato" panose="020F0502020204030203" pitchFamily="34" charset="0"/>
              </a:rPr>
              <a:t>Bank</a:t>
            </a:r>
            <a:r>
              <a:rPr lang="pt-PT" sz="1600" dirty="0">
                <a:latin typeface="Lato" panose="020F0502020204030203" pitchFamily="34" charset="0"/>
                <a:ea typeface="Lato" panose="020F0502020204030203" pitchFamily="34" charset="0"/>
                <a:cs typeface="Lato" panose="020F0502020204030203" pitchFamily="34" charset="0"/>
              </a:rPr>
              <a:t> possa financiar investimentos em defesa</a:t>
            </a:r>
          </a:p>
          <a:p>
            <a:pPr marL="457200" indent="-4572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Apoiar o crescimento de PMEs inovadoras com acesso a financiamento e com regras de preferência por fornecedores dentro da UE</a:t>
            </a:r>
          </a:p>
          <a:p>
            <a:pPr marL="457200" indent="-4572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Aumentar o financiamento em R&amp;D e torna-lo mais focado nos desafios estratégicos que a UE enfrenta</a:t>
            </a:r>
          </a:p>
          <a:p>
            <a:pPr marL="457200" indent="-4572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Eliminar o principio do retorno geográfico e basear </a:t>
            </a:r>
            <a:r>
              <a:rPr lang="pt-PT" sz="1600" i="1" dirty="0" err="1">
                <a:latin typeface="Lato" panose="020F0502020204030203" pitchFamily="34" charset="0"/>
                <a:ea typeface="Lato" panose="020F0502020204030203" pitchFamily="34" charset="0"/>
                <a:cs typeface="Lato" panose="020F0502020204030203" pitchFamily="34" charset="0"/>
              </a:rPr>
              <a:t>procurement</a:t>
            </a:r>
            <a:r>
              <a:rPr lang="pt-PT" sz="1600" dirty="0">
                <a:latin typeface="Lato" panose="020F0502020204030203" pitchFamily="34" charset="0"/>
                <a:ea typeface="Lato" panose="020F0502020204030203" pitchFamily="34" charset="0"/>
                <a:cs typeface="Lato" panose="020F0502020204030203" pitchFamily="34" charset="0"/>
              </a:rPr>
              <a:t> na qualidade das propostas de fornecimentos e no seu potencial para avançar o conhecimento científico e técnico</a:t>
            </a:r>
          </a:p>
          <a:p>
            <a:pPr marL="457200" indent="-457200">
              <a:spcAft>
                <a:spcPts val="1200"/>
              </a:spcAft>
              <a:buFont typeface="+mj-lt"/>
              <a:buAutoNum type="arabicPeriod"/>
            </a:pPr>
            <a:r>
              <a:rPr lang="pt-PT" sz="1600" dirty="0">
                <a:latin typeface="Lato" panose="020F0502020204030203" pitchFamily="34" charset="0"/>
                <a:ea typeface="Lato" panose="020F0502020204030203" pitchFamily="34" charset="0"/>
                <a:cs typeface="Lato" panose="020F0502020204030203" pitchFamily="34" charset="0"/>
              </a:rPr>
              <a:t>Criação do </a:t>
            </a:r>
            <a:r>
              <a:rPr lang="pt-PT" sz="1600" i="1" dirty="0" err="1">
                <a:latin typeface="Lato" panose="020F0502020204030203" pitchFamily="34" charset="0"/>
                <a:ea typeface="Lato" panose="020F0502020204030203" pitchFamily="34" charset="0"/>
                <a:cs typeface="Lato" panose="020F0502020204030203" pitchFamily="34" charset="0"/>
              </a:rPr>
              <a:t>Space</a:t>
            </a:r>
            <a:r>
              <a:rPr lang="pt-PT" sz="1600" i="1" dirty="0">
                <a:latin typeface="Lato" panose="020F0502020204030203" pitchFamily="34" charset="0"/>
                <a:ea typeface="Lato" panose="020F0502020204030203" pitchFamily="34" charset="0"/>
                <a:cs typeface="Lato" panose="020F0502020204030203" pitchFamily="34" charset="0"/>
              </a:rPr>
              <a:t> Industrial </a:t>
            </a:r>
            <a:r>
              <a:rPr lang="pt-PT" sz="1600" i="1" dirty="0" err="1">
                <a:latin typeface="Lato" panose="020F0502020204030203" pitchFamily="34" charset="0"/>
                <a:ea typeface="Lato" panose="020F0502020204030203" pitchFamily="34" charset="0"/>
                <a:cs typeface="Lato" panose="020F0502020204030203" pitchFamily="34" charset="0"/>
              </a:rPr>
              <a:t>Fund</a:t>
            </a:r>
            <a:r>
              <a:rPr lang="pt-PT" sz="1600" dirty="0">
                <a:latin typeface="Lato" panose="020F0502020204030203" pitchFamily="34" charset="0"/>
                <a:ea typeface="Lato" panose="020F0502020204030203" pitchFamily="34" charset="0"/>
                <a:cs typeface="Lato" panose="020F0502020204030203" pitchFamily="34" charset="0"/>
              </a:rPr>
              <a:t> para permitir à CE a compra de serviços e produtos na área espacial e financiar projetos e tecnologias estratégicas</a:t>
            </a:r>
          </a:p>
          <a:p>
            <a:pPr marL="457200" indent="-457200">
              <a:spcAft>
                <a:spcPts val="1200"/>
              </a:spcAft>
              <a:buFont typeface="+mj-lt"/>
              <a:buAutoNum type="arabicPeriod"/>
            </a:pPr>
            <a:endParaRPr lang="pt-PT" sz="1600" dirty="0">
              <a:latin typeface="Lato" panose="020F0502020204030203" pitchFamily="34" charset="0"/>
              <a:ea typeface="Lato" panose="020F0502020204030203" pitchFamily="34" charset="0"/>
              <a:cs typeface="Lato" panose="020F0502020204030203" pitchFamily="34" charset="0"/>
            </a:endParaRPr>
          </a:p>
        </p:txBody>
      </p:sp>
      <p:pic>
        <p:nvPicPr>
          <p:cNvPr id="2" name="Picture 1" descr="A picture containing drawing&#10;&#10;Description automatically generated">
            <a:extLst>
              <a:ext uri="{FF2B5EF4-FFF2-40B4-BE49-F238E27FC236}">
                <a16:creationId xmlns:a16="http://schemas.microsoft.com/office/drawing/2014/main" id="{E0D6BE4E-6A44-03A0-3DB3-0A413ED62C8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2844" y="118048"/>
            <a:ext cx="791401" cy="239818"/>
          </a:xfrm>
          <a:prstGeom prst="rect">
            <a:avLst/>
          </a:prstGeom>
        </p:spPr>
      </p:pic>
      <p:grpSp>
        <p:nvGrpSpPr>
          <p:cNvPr id="11" name="Group 10">
            <a:extLst>
              <a:ext uri="{FF2B5EF4-FFF2-40B4-BE49-F238E27FC236}">
                <a16:creationId xmlns:a16="http://schemas.microsoft.com/office/drawing/2014/main" id="{37AACD15-4051-9D40-5F6D-7EF323FA9372}"/>
              </a:ext>
            </a:extLst>
          </p:cNvPr>
          <p:cNvGrpSpPr/>
          <p:nvPr/>
        </p:nvGrpSpPr>
        <p:grpSpPr>
          <a:xfrm>
            <a:off x="-34380" y="6654881"/>
            <a:ext cx="3164109" cy="255089"/>
            <a:chOff x="26280" y="6460265"/>
            <a:chExt cx="3164109" cy="255089"/>
          </a:xfrm>
        </p:grpSpPr>
        <p:sp>
          <p:nvSpPr>
            <p:cNvPr id="14" name="Прямоугольник 2">
              <a:extLst>
                <a:ext uri="{FF2B5EF4-FFF2-40B4-BE49-F238E27FC236}">
                  <a16:creationId xmlns:a16="http://schemas.microsoft.com/office/drawing/2014/main" id="{759B6FF1-84DB-70C1-FEC7-9543665AAEE5}"/>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125</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Прямоугольник 2">
              <a:extLst>
                <a:ext uri="{FF2B5EF4-FFF2-40B4-BE49-F238E27FC236}">
                  <a16:creationId xmlns:a16="http://schemas.microsoft.com/office/drawing/2014/main" id="{9CCC9B50-25E3-9EA9-0792-766E0B389C3B}"/>
                </a:ext>
              </a:extLst>
            </p:cNvPr>
            <p:cNvSpPr/>
            <p:nvPr/>
          </p:nvSpPr>
          <p:spPr>
            <a:xfrm>
              <a:off x="283230" y="6484522"/>
              <a:ext cx="2907159"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3" name="TextBox 8">
            <a:extLst>
              <a:ext uri="{FF2B5EF4-FFF2-40B4-BE49-F238E27FC236}">
                <a16:creationId xmlns:a16="http://schemas.microsoft.com/office/drawing/2014/main" id="{3D9047DA-9CBE-0876-CC13-DFE7BF86D959}"/>
              </a:ext>
            </a:extLst>
          </p:cNvPr>
          <p:cNvSpPr txBox="1"/>
          <p:nvPr/>
        </p:nvSpPr>
        <p:spPr>
          <a:xfrm>
            <a:off x="936642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228228836"/>
      </p:ext>
    </p:extLst>
  </p:cSld>
  <p:clrMapOvr>
    <a:masterClrMapping/>
  </p:clrMapOvr>
  <p:transition spd="med">
    <p:push/>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ECOFIN Council approve 2022 conclusions on EU statistics - Products  Eurostat News - Eurostat">
            <a:extLst>
              <a:ext uri="{FF2B5EF4-FFF2-40B4-BE49-F238E27FC236}">
                <a16:creationId xmlns:a16="http://schemas.microsoft.com/office/drawing/2014/main" id="{49D578D2-26FD-6813-FF24-2CCA83230405}"/>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29264" r="25544"/>
          <a:stretch/>
        </p:blipFill>
        <p:spPr bwMode="auto">
          <a:xfrm>
            <a:off x="0" y="0"/>
            <a:ext cx="46482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descr="A picture containing drawing&#10;&#10;Description automatically generated">
            <a:extLst>
              <a:ext uri="{FF2B5EF4-FFF2-40B4-BE49-F238E27FC236}">
                <a16:creationId xmlns:a16="http://schemas.microsoft.com/office/drawing/2014/main" id="{ED6C51EE-D181-1922-3379-CD6B7005BE6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5" name="Group 4">
            <a:extLst>
              <a:ext uri="{FF2B5EF4-FFF2-40B4-BE49-F238E27FC236}">
                <a16:creationId xmlns:a16="http://schemas.microsoft.com/office/drawing/2014/main" id="{8809E4EC-087F-F9CA-5197-A5F01C72200B}"/>
              </a:ext>
            </a:extLst>
          </p:cNvPr>
          <p:cNvGrpSpPr/>
          <p:nvPr/>
        </p:nvGrpSpPr>
        <p:grpSpPr>
          <a:xfrm>
            <a:off x="-34380" y="6654881"/>
            <a:ext cx="3164109" cy="255089"/>
            <a:chOff x="26280" y="6460265"/>
            <a:chExt cx="3164109" cy="255089"/>
          </a:xfrm>
        </p:grpSpPr>
        <p:sp>
          <p:nvSpPr>
            <p:cNvPr id="6" name="Прямоугольник 2">
              <a:extLst>
                <a:ext uri="{FF2B5EF4-FFF2-40B4-BE49-F238E27FC236}">
                  <a16:creationId xmlns:a16="http://schemas.microsoft.com/office/drawing/2014/main" id="{6D0BF9B3-6B4B-95C4-5712-F9A84C832C3B}"/>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126</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 name="Прямоугольник 2">
              <a:extLst>
                <a:ext uri="{FF2B5EF4-FFF2-40B4-BE49-F238E27FC236}">
                  <a16:creationId xmlns:a16="http://schemas.microsoft.com/office/drawing/2014/main" id="{D2B9D8DA-6A81-7416-D994-667B37964D07}"/>
                </a:ext>
              </a:extLst>
            </p:cNvPr>
            <p:cNvSpPr/>
            <p:nvPr/>
          </p:nvSpPr>
          <p:spPr>
            <a:xfrm>
              <a:off x="283230" y="6484522"/>
              <a:ext cx="290715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8" name="TextBox 8">
            <a:extLst>
              <a:ext uri="{FF2B5EF4-FFF2-40B4-BE49-F238E27FC236}">
                <a16:creationId xmlns:a16="http://schemas.microsoft.com/office/drawing/2014/main" id="{C6216AE7-05F3-3DF7-F6A5-465CC0743BB9}"/>
              </a:ext>
            </a:extLst>
          </p:cNvPr>
          <p:cNvSpPr txBox="1"/>
          <p:nvPr/>
        </p:nvSpPr>
        <p:spPr>
          <a:xfrm>
            <a:off x="936642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9" name="TextBox 8">
            <a:extLst>
              <a:ext uri="{FF2B5EF4-FFF2-40B4-BE49-F238E27FC236}">
                <a16:creationId xmlns:a16="http://schemas.microsoft.com/office/drawing/2014/main" id="{F39B2E45-3B43-9EE7-F6C9-BFB4A407EEFD}"/>
              </a:ext>
            </a:extLst>
          </p:cNvPr>
          <p:cNvSpPr txBox="1"/>
          <p:nvPr/>
        </p:nvSpPr>
        <p:spPr>
          <a:xfrm>
            <a:off x="4682580" y="151179"/>
            <a:ext cx="7543800" cy="6555641"/>
          </a:xfrm>
          <a:prstGeom prst="rect">
            <a:avLst/>
          </a:prstGeom>
          <a:noFill/>
        </p:spPr>
        <p:txBody>
          <a:bodyPr wrap="square">
            <a:spAutoFit/>
          </a:bodyPr>
          <a:lstStyle/>
          <a:p>
            <a:pPr>
              <a:spcAft>
                <a:spcPts val="2400"/>
              </a:spcAft>
            </a:pPr>
            <a:r>
              <a:rPr lang="pt-PT" sz="2400" b="1" dirty="0">
                <a:latin typeface="Lato" panose="020F0502020204030203" pitchFamily="34" charset="0"/>
                <a:ea typeface="Lato" panose="020F0502020204030203" pitchFamily="34" charset="0"/>
                <a:cs typeface="Lato" panose="020F0502020204030203" pitchFamily="34" charset="0"/>
              </a:rPr>
              <a:t>Desafios do plano </a:t>
            </a:r>
            <a:r>
              <a:rPr lang="pt-PT" sz="2400" b="1" dirty="0" err="1">
                <a:latin typeface="Lato" panose="020F0502020204030203" pitchFamily="34" charset="0"/>
                <a:ea typeface="Lato" panose="020F0502020204030203" pitchFamily="34" charset="0"/>
                <a:cs typeface="Lato" panose="020F0502020204030203" pitchFamily="34" charset="0"/>
              </a:rPr>
              <a:t>Draghi</a:t>
            </a:r>
            <a:r>
              <a:rPr lang="pt-PT" sz="2400" b="1" dirty="0">
                <a:latin typeface="Lato" panose="020F0502020204030203" pitchFamily="34" charset="0"/>
                <a:ea typeface="Lato" panose="020F0502020204030203" pitchFamily="34" charset="0"/>
                <a:cs typeface="Lato" panose="020F0502020204030203" pitchFamily="34" charset="0"/>
              </a:rPr>
              <a:t> - Financiamento</a:t>
            </a:r>
          </a:p>
          <a:p>
            <a:pPr marL="285750" indent="-285750">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Montantes de investimento adicional atingem os 800B, cerca de 4,5% do PIB</a:t>
            </a:r>
          </a:p>
          <a:p>
            <a:pPr lvl="1">
              <a:spcAft>
                <a:spcPts val="1200"/>
              </a:spcAft>
            </a:pPr>
            <a:r>
              <a:rPr lang="pt-PT" sz="1400" dirty="0">
                <a:latin typeface="Lato" panose="020F0502020204030203" pitchFamily="34" charset="0"/>
                <a:ea typeface="Lato" panose="020F0502020204030203" pitchFamily="34" charset="0"/>
                <a:cs typeface="Lato" panose="020F0502020204030203" pitchFamily="34" charset="0"/>
              </a:rPr>
              <a:t>(Por comparação, o Plano Marshal representou, entre 1948-51, cerca de 2% do PIB)</a:t>
            </a:r>
          </a:p>
          <a:p>
            <a:pPr marL="285750" indent="-28575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Implica aumentar investimento de 22% para 27% do PIB, invertendo tendência</a:t>
            </a:r>
          </a:p>
          <a:p>
            <a:pPr marL="285750" indent="-28575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Ganho potencial poderá atingir 6% de aumento do PIB em 15 anos</a:t>
            </a:r>
          </a:p>
          <a:p>
            <a:pPr marL="285750" indent="-28575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Oferta expande mais lentamente que a procura, pode levar a inflação</a:t>
            </a:r>
          </a:p>
          <a:p>
            <a:pPr marL="285750" indent="-28575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80% do investimento na UE é privado e uma solução puramente privada implicaria uma descida de 250 pontos base nos custos de financiamento e não asseguraria a coordenação necessária</a:t>
            </a:r>
          </a:p>
          <a:p>
            <a:pPr marL="285750" indent="-28575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Fragmentação dos mercados financeiros na UE não ajuda  à dinâmica do investimento privado</a:t>
            </a:r>
          </a:p>
          <a:p>
            <a:pPr marL="285750" indent="-28575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Esforço fiscal público será necessário para financiar o plano e não sendo possível compensar com outras medidas irá implicar um deteriorar das condições orçamentais → Emissão de dívida conjunta</a:t>
            </a:r>
          </a:p>
          <a:p>
            <a:pPr marL="285750" indent="-28575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Orçamento da UE é ligeiramente acima de 1% do PIB, enquanto que os orçamentos nacionais são cerca de 50% do orçamento dos estados membros</a:t>
            </a:r>
          </a:p>
          <a:p>
            <a:pPr marL="285750" indent="-28575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Nos EUA o peso do orçamento federal no PIB é cerca de 20 vezes maior</a:t>
            </a:r>
          </a:p>
          <a:p>
            <a:pPr marL="285750" indent="-285750">
              <a:spcAft>
                <a:spcPts val="1200"/>
              </a:spcAft>
              <a:buFont typeface="Arial" panose="020B0604020202020204" pitchFamily="34" charset="0"/>
              <a:buChar char="•"/>
            </a:pPr>
            <a:r>
              <a:rPr lang="pt-PT" sz="1600" dirty="0">
                <a:latin typeface="Lato" panose="020F0502020204030203" pitchFamily="34" charset="0"/>
                <a:ea typeface="Lato" panose="020F0502020204030203" pitchFamily="34" charset="0"/>
                <a:cs typeface="Lato" panose="020F0502020204030203" pitchFamily="34" charset="0"/>
              </a:rPr>
              <a:t>Implica mudança de paradigma político e enorme transferência de poder dos governos nacionais para organismos europeus. </a:t>
            </a:r>
            <a:r>
              <a:rPr lang="pt-PT" sz="1600" dirty="0" err="1">
                <a:latin typeface="Lato" panose="020F0502020204030203" pitchFamily="34" charset="0"/>
                <a:ea typeface="Lato" panose="020F0502020204030203" pitchFamily="34" charset="0"/>
                <a:cs typeface="Lato" panose="020F0502020204030203" pitchFamily="34" charset="0"/>
              </a:rPr>
              <a:t>Possivel</a:t>
            </a:r>
            <a:r>
              <a:rPr lang="pt-PT" sz="1600" dirty="0">
                <a:latin typeface="Lato" panose="020F0502020204030203" pitchFamily="34" charset="0"/>
                <a:ea typeface="Lato" panose="020F0502020204030203" pitchFamily="34" charset="0"/>
                <a:cs typeface="Lato" panose="020F0502020204030203" pitchFamily="34" charset="0"/>
              </a:rPr>
              <a:t>?</a:t>
            </a:r>
          </a:p>
        </p:txBody>
      </p:sp>
    </p:spTree>
    <p:extLst>
      <p:ext uri="{BB962C8B-B14F-4D97-AF65-F5344CB8AC3E}">
        <p14:creationId xmlns:p14="http://schemas.microsoft.com/office/powerpoint/2010/main" val="1456782044"/>
      </p:ext>
    </p:extLst>
  </p:cSld>
  <p:clrMapOvr>
    <a:masterClrMapping/>
  </p:clrMapOvr>
  <p:transition spd="med">
    <p:push/>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Imagem 4">
            <a:extLst>
              <a:ext uri="{FF2B5EF4-FFF2-40B4-BE49-F238E27FC236}">
                <a16:creationId xmlns:a16="http://schemas.microsoft.com/office/drawing/2014/main" id="{854A13B6-EDD5-0BDE-C8C4-6A60EC7296E0}"/>
              </a:ext>
            </a:extLst>
          </p:cNvPr>
          <p:cNvPicPr>
            <a:picLocks noGrp="1" noChangeAspect="1"/>
          </p:cNvPicPr>
          <p:nvPr>
            <p:ph type="pic" sz="quarter" idx="11"/>
          </p:nvPr>
        </p:nvPicPr>
        <p:blipFill rotWithShape="1">
          <a:blip r:embed="rId2" cstate="print">
            <a:extLst>
              <a:ext uri="{28A0092B-C50C-407E-A947-70E740481C1C}">
                <a14:useLocalDpi xmlns:a14="http://schemas.microsoft.com/office/drawing/2010/main" val="0"/>
              </a:ext>
            </a:extLst>
          </a:blip>
          <a:srcRect l="20492" r="20492"/>
          <a:stretch/>
        </p:blipFill>
        <p:spPr>
          <a:xfrm>
            <a:off x="0" y="0"/>
            <a:ext cx="6096000" cy="6858000"/>
          </a:xfrm>
          <a:prstGeom prst="rect">
            <a:avLst/>
          </a:prstGeom>
        </p:spPr>
      </p:pic>
      <p:sp>
        <p:nvSpPr>
          <p:cNvPr id="7" name="Rectangle 6">
            <a:extLst>
              <a:ext uri="{FF2B5EF4-FFF2-40B4-BE49-F238E27FC236}">
                <a16:creationId xmlns:a16="http://schemas.microsoft.com/office/drawing/2014/main" id="{F7DC6FA3-C2D8-4022-9072-4349A6191644}"/>
              </a:ext>
            </a:extLst>
          </p:cNvPr>
          <p:cNvSpPr/>
          <p:nvPr/>
        </p:nvSpPr>
        <p:spPr>
          <a:xfrm>
            <a:off x="0" y="0"/>
            <a:ext cx="6096000" cy="6858000"/>
          </a:xfrm>
          <a:prstGeom prst="rect">
            <a:avLst/>
          </a:prstGeom>
          <a:solidFill>
            <a:schemeClr val="tx1">
              <a:alpha val="4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9" name="Parallelogram 8"/>
          <p:cNvSpPr/>
          <p:nvPr/>
        </p:nvSpPr>
        <p:spPr>
          <a:xfrm>
            <a:off x="1280195" y="2201969"/>
            <a:ext cx="1451429" cy="2454062"/>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p:cNvSpPr txBox="1"/>
          <p:nvPr/>
        </p:nvSpPr>
        <p:spPr>
          <a:xfrm>
            <a:off x="558019" y="2981380"/>
            <a:ext cx="5270695" cy="695960"/>
          </a:xfrm>
          <a:prstGeom prst="rect">
            <a:avLst/>
          </a:prstGeom>
          <a:noFill/>
        </p:spPr>
        <p:txBody>
          <a:bodyPr wrap="square" lIns="0" tIns="0" rIns="0" bIns="0" rtlCol="0">
            <a:spAutoFit/>
          </a:bodyPr>
          <a:lstStyle/>
          <a:p>
            <a:pPr>
              <a:lnSpc>
                <a:spcPct val="80000"/>
              </a:lnSpc>
            </a:pPr>
            <a:r>
              <a:rPr lang="en-US" sz="28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POLÍTICA, MACROECONOMIA E SOCIEDADE</a:t>
            </a:r>
            <a:endParaRPr lang="en-US" sz="20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2" name="Retângulo 1">
            <a:extLst>
              <a:ext uri="{FF2B5EF4-FFF2-40B4-BE49-F238E27FC236}">
                <a16:creationId xmlns:a16="http://schemas.microsoft.com/office/drawing/2014/main" id="{0B9B8E2A-0C39-4B83-A3C4-F0F1C6A5D203}"/>
              </a:ext>
            </a:extLst>
          </p:cNvPr>
          <p:cNvSpPr/>
          <p:nvPr/>
        </p:nvSpPr>
        <p:spPr>
          <a:xfrm>
            <a:off x="7618097" y="764593"/>
            <a:ext cx="3997127" cy="707886"/>
          </a:xfrm>
          <a:prstGeom prst="rect">
            <a:avLst/>
          </a:prstGeom>
        </p:spPr>
        <p:txBody>
          <a:bodyPr wrap="square">
            <a:spAutoFit/>
          </a:bodyPr>
          <a:lstStyle/>
          <a:p>
            <a:pPr>
              <a:buSzPct val="60000"/>
            </a:pP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Política</a:t>
            </a:r>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Macroeconomia</a:t>
            </a:r>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e </a:t>
            </a: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Sociedade</a:t>
            </a:r>
            <a:endPar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21" name="Picture 20" descr="A picture containing drawing&#10;&#10;Description automatically generated">
            <a:extLst>
              <a:ext uri="{FF2B5EF4-FFF2-40B4-BE49-F238E27FC236}">
                <a16:creationId xmlns:a16="http://schemas.microsoft.com/office/drawing/2014/main" id="{C77FCD10-86F1-46B6-9627-C53A721E648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39367" y="5435442"/>
            <a:ext cx="2088435" cy="632860"/>
          </a:xfrm>
          <a:prstGeom prst="rect">
            <a:avLst/>
          </a:prstGeom>
        </p:spPr>
      </p:pic>
      <p:pic>
        <p:nvPicPr>
          <p:cNvPr id="1028" name="Picture 4" descr="corporate social responsibility color icon. international relations. earth  protection. globalization. impact. hands holding globe. isolated vector  illustration. corporate social responsibility color icon | Cheap Royalty  Free Subscription, Stock Photos ...">
            <a:extLst>
              <a:ext uri="{FF2B5EF4-FFF2-40B4-BE49-F238E27FC236}">
                <a16:creationId xmlns:a16="http://schemas.microsoft.com/office/drawing/2014/main" id="{C03FB8F2-925D-4105-8489-785D0BFE5E9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20631" y="781406"/>
            <a:ext cx="682137" cy="682137"/>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7">
            <a:extLst>
              <a:ext uri="{FF2B5EF4-FFF2-40B4-BE49-F238E27FC236}">
                <a16:creationId xmlns:a16="http://schemas.microsoft.com/office/drawing/2014/main" id="{FCE47A89-6F81-62A5-5B29-6E3A16F06823}"/>
              </a:ext>
            </a:extLst>
          </p:cNvPr>
          <p:cNvSpPr txBox="1"/>
          <p:nvPr/>
        </p:nvSpPr>
        <p:spPr>
          <a:xfrm>
            <a:off x="6767479" y="1774998"/>
            <a:ext cx="4914313" cy="6024726"/>
          </a:xfrm>
          <a:prstGeom prst="rect">
            <a:avLst/>
          </a:prstGeom>
          <a:noFill/>
        </p:spPr>
        <p:txBody>
          <a:bodyPr wrap="square" lIns="0" tIns="0" rIns="0" bIns="0" rtlCol="0">
            <a:spAutoFit/>
          </a:bodyPr>
          <a:lstStyle/>
          <a:p>
            <a:pPr marL="617220" indent="-342900">
              <a:spcAft>
                <a:spcPts val="300"/>
              </a:spcAft>
              <a:buSzPct val="60000"/>
              <a:buFont typeface="+mj-lt"/>
              <a:buAutoNum type="arabicPeriod"/>
            </a:pP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A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economia</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global e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como</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chegamos</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aqui</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a:t>
            </a:r>
            <a:r>
              <a:rPr lang="en-US" sz="1400" b="1" i="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Como medimos e comparamos o desempenho económico e quais são os principais determinantes do crescimento económico.</a:t>
            </a:r>
          </a:p>
          <a:p>
            <a:pPr marL="617220" indent="-342900">
              <a:spcAft>
                <a:spcPts val="300"/>
              </a:spcAft>
              <a:buSzPct val="60000"/>
              <a:buFont typeface="+mj-lt"/>
              <a:buAutoNum type="arabicPeriod"/>
            </a:pPr>
            <a:endPar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Os</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desafios</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para o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crescimento</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na</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Europa: </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Desempenho comparativo dos EUA e da Europa nos últimos 40 anos, globalização, reformas estruturais, a grande recessão e a crise da dívida soberana, o que mudou o que se mantem e áreas a observar.</a:t>
            </a:r>
          </a:p>
          <a:p>
            <a:pPr marL="617220" indent="-342900">
              <a:spcAft>
                <a:spcPts val="300"/>
              </a:spcAft>
              <a:buSzPct val="60000"/>
              <a:buFont typeface="+mj-lt"/>
              <a:buAutoNum type="arabicPeriod"/>
            </a:pPr>
            <a:endPar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PT" sz="1400" b="1" i="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Do </a:t>
            </a:r>
            <a:r>
              <a:rPr lang="pt-PT" sz="1400" b="1" i="1" dirty="0" err="1">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Made</a:t>
            </a:r>
            <a:r>
              <a:rPr lang="pt-PT" sz="1400" b="1" i="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in ao </a:t>
            </a:r>
            <a:r>
              <a:rPr lang="pt-PT" sz="1400" b="1" i="1" dirty="0" err="1">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Created</a:t>
            </a:r>
            <a:r>
              <a:rPr lang="pt-PT" sz="1400" b="1" i="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In:</a:t>
            </a:r>
            <a:r>
              <a:rPr lang="pt-PT" sz="1400" i="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Caracterização do país e dos seus determinantes; Do </a:t>
            </a:r>
            <a:r>
              <a:rPr lang="pt-PT" sz="1100" i="1" dirty="0" err="1">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made</a:t>
            </a:r>
            <a:r>
              <a:rPr lang="pt-PT" sz="1100" i="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in ao </a:t>
            </a:r>
            <a:r>
              <a:rPr lang="pt-PT" sz="1100" i="1" dirty="0" err="1">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created</a:t>
            </a:r>
            <a:r>
              <a:rPr lang="pt-PT" sz="1100" i="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in: tecnologia, talento e infraestruturas; produtividade e PMEs; e Investimento direto estrangeiro e cadeias globais de valor; o futuro do trabalho em Portugal.</a:t>
            </a:r>
          </a:p>
          <a:p>
            <a:pPr marL="514350" indent="-240030">
              <a:spcAft>
                <a:spcPts val="300"/>
              </a:spcAft>
              <a:buSzPct val="60000"/>
              <a:buFont typeface="+mj-lt"/>
              <a:buAutoNum type="arabicPeriod"/>
            </a:pPr>
            <a:endParaRPr lang="en-US" sz="1100"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O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crescimento</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é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sustentável</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BR"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Tendências de desigualdade, populismo, eleições nos EUA e desafios geracionais.</a:t>
            </a:r>
            <a:endParaRPr lang="en-US" sz="1400" i="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514350" indent="-240030">
              <a:spcAft>
                <a:spcPts val="300"/>
              </a:spcAft>
              <a:buSzPct val="60000"/>
              <a:buFont typeface="+mj-lt"/>
              <a:buAutoNum type="arabicPeriod"/>
            </a:pPr>
            <a:endParaRPr lang="en-US" sz="1100"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BR"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Guerra na Ucrânia:</a:t>
            </a:r>
            <a:r>
              <a:rPr lang="pt-BR" sz="1400"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BR"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escalada para o conflito, a desproporcionalidade económico-militar da Rússia e vulnerabilidades da Europa.</a:t>
            </a:r>
          </a:p>
          <a:p>
            <a:pPr marL="617220" indent="-342900">
              <a:spcAft>
                <a:spcPts val="300"/>
              </a:spcAft>
              <a:buSzPct val="60000"/>
              <a:buFont typeface="+mj-lt"/>
              <a:buAutoNum type="arabicPeriod"/>
            </a:pPr>
            <a:endParaRPr lang="pt-BR" sz="1100"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BR"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Inflação</a:t>
            </a:r>
            <a:r>
              <a:rPr lang="pt-BR" sz="11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a:t>
            </a:r>
            <a:r>
              <a:rPr lang="pt-BR" sz="1100"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(falta de) inflação durante a década de 2010 e ressurgimento da inflação no período pós-covid, o que esperar? Estratégias para gerir com inflação.</a:t>
            </a:r>
            <a:endParaRPr lang="en-US" sz="11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en-US" sz="11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274320">
              <a:spcAft>
                <a:spcPts val="300"/>
              </a:spcAft>
              <a:buSzPct val="60000"/>
            </a:pPr>
            <a:endParaRPr lang="pt-BR" sz="1100"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pt-BR" sz="1100" b="1"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en-US" sz="1400" b="1"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847080950"/>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graphicFrame>
        <p:nvGraphicFramePr>
          <p:cNvPr id="16" name="Chart 4"/>
          <p:cNvGraphicFramePr>
            <a:graphicFrameLocks noGrp="1"/>
          </p:cNvGraphicFramePr>
          <p:nvPr/>
        </p:nvGraphicFramePr>
        <p:xfrm>
          <a:off x="3495554" y="1275472"/>
          <a:ext cx="8005254" cy="4812811"/>
        </p:xfrm>
        <a:graphic>
          <a:graphicData uri="http://schemas.openxmlformats.org/drawingml/2006/chart">
            <c:chart xmlns:c="http://schemas.openxmlformats.org/drawingml/2006/chart" xmlns:r="http://schemas.openxmlformats.org/officeDocument/2006/relationships" r:id="rId3"/>
          </a:graphicData>
        </a:graphic>
      </p:graphicFrame>
      <p:sp>
        <p:nvSpPr>
          <p:cNvPr id="18" name="Retângulo 17"/>
          <p:cNvSpPr/>
          <p:nvPr/>
        </p:nvSpPr>
        <p:spPr>
          <a:xfrm>
            <a:off x="4020144" y="6088283"/>
            <a:ext cx="2026517" cy="276999"/>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1200" dirty="0">
                <a:latin typeface="Open Sans" panose="020B0606030504020204" pitchFamily="34" charset="0"/>
                <a:ea typeface="Open Sans" panose="020B0606030504020204" pitchFamily="34" charset="0"/>
                <a:cs typeface="Open Sans" panose="020B0606030504020204" pitchFamily="34" charset="0"/>
              </a:rPr>
              <a:t>PIB per Capita </a:t>
            </a:r>
            <a:r>
              <a:rPr lang="pt-PT" sz="1200" b="1" dirty="0">
                <a:latin typeface="Open Sans" panose="020B0606030504020204" pitchFamily="34" charset="0"/>
                <a:ea typeface="Open Sans" panose="020B0606030504020204" pitchFamily="34" charset="0"/>
                <a:cs typeface="Open Sans" panose="020B0606030504020204" pitchFamily="34" charset="0"/>
              </a:rPr>
              <a:t>PPP (1990)</a:t>
            </a:r>
            <a:endParaRPr lang="en-US" sz="1200" b="1"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9" name="TextBox 19"/>
          <p:cNvSpPr txBox="1"/>
          <p:nvPr/>
        </p:nvSpPr>
        <p:spPr>
          <a:xfrm>
            <a:off x="3880884" y="768128"/>
            <a:ext cx="7420910" cy="615553"/>
          </a:xfrm>
          <a:prstGeom prst="rect">
            <a:avLst/>
          </a:prstGeom>
          <a:noFill/>
        </p:spPr>
        <p:txBody>
          <a:bodyPr wrap="square" lIns="0" rtlCol="0">
            <a:spAutoFit/>
          </a:bodyPr>
          <a:lstStyle/>
          <a:p>
            <a:pPr algn="ct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Taxa de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do PIB per Capita</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a:p>
            <a:pPr algn="ct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(PPP 1990-2000) Fonte: World Bank database</a:t>
            </a:r>
          </a:p>
        </p:txBody>
      </p:sp>
      <p:sp>
        <p:nvSpPr>
          <p:cNvPr id="20" name="Oval 19"/>
          <p:cNvSpPr/>
          <p:nvPr/>
        </p:nvSpPr>
        <p:spPr bwMode="auto">
          <a:xfrm rot="20144437">
            <a:off x="6755962" y="4063506"/>
            <a:ext cx="559881" cy="523529"/>
          </a:xfrm>
          <a:prstGeom prst="ellipse">
            <a:avLst/>
          </a:prstGeom>
          <a:noFill/>
          <a:ln w="9525" cap="flat" cmpd="sng" algn="ctr">
            <a:solidFill>
              <a:srgbClr val="222323"/>
            </a:solidFill>
            <a:prstDash val="dash"/>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ctr" eaLnBrk="0" fontAlgn="base" hangingPunct="0">
              <a:spcBef>
                <a:spcPct val="0"/>
              </a:spcBef>
              <a:spcAft>
                <a:spcPct val="0"/>
              </a:spcAft>
              <a:buClr>
                <a:srgbClr val="000000"/>
              </a:buClr>
              <a:buSzPct val="90000"/>
            </a:pPr>
            <a:endParaRPr lang="en-US" sz="20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aphicFrame>
        <p:nvGraphicFramePr>
          <p:cNvPr id="21" name="Table 5"/>
          <p:cNvGraphicFramePr>
            <a:graphicFrameLocks noGrp="1"/>
          </p:cNvGraphicFramePr>
          <p:nvPr/>
        </p:nvGraphicFramePr>
        <p:xfrm>
          <a:off x="7987094" y="2026045"/>
          <a:ext cx="3314700" cy="1174538"/>
        </p:xfrm>
        <a:graphic>
          <a:graphicData uri="http://schemas.openxmlformats.org/drawingml/2006/table">
            <a:tbl>
              <a:tblPr>
                <a:tableStyleId>{D113A9D2-9D6B-4929-AA2D-F23B5EE8CBE7}</a:tableStyleId>
              </a:tblPr>
              <a:tblGrid>
                <a:gridCol w="957804">
                  <a:extLst>
                    <a:ext uri="{9D8B030D-6E8A-4147-A177-3AD203B41FA5}">
                      <a16:colId xmlns:a16="http://schemas.microsoft.com/office/drawing/2014/main" val="20000"/>
                    </a:ext>
                  </a:extLst>
                </a:gridCol>
                <a:gridCol w="1369251">
                  <a:extLst>
                    <a:ext uri="{9D8B030D-6E8A-4147-A177-3AD203B41FA5}">
                      <a16:colId xmlns:a16="http://schemas.microsoft.com/office/drawing/2014/main" val="20001"/>
                    </a:ext>
                  </a:extLst>
                </a:gridCol>
                <a:gridCol w="987645">
                  <a:extLst>
                    <a:ext uri="{9D8B030D-6E8A-4147-A177-3AD203B41FA5}">
                      <a16:colId xmlns:a16="http://schemas.microsoft.com/office/drawing/2014/main" val="20002"/>
                    </a:ext>
                  </a:extLst>
                </a:gridCol>
              </a:tblGrid>
              <a:tr h="323750">
                <a:tc gridSpan="3">
                  <a:txBody>
                    <a:bodyPr/>
                    <a:lstStyle/>
                    <a:p>
                      <a:pPr algn="ctr" fontAlgn="b"/>
                      <a:r>
                        <a:rPr lang="pt-PT" sz="14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Taxa de Crescimento (1990-2000)</a:t>
                      </a:r>
                    </a:p>
                  </a:txBody>
                  <a:tcPr marL="7739" marR="7739" marT="7739" marB="0" anchor="ctr">
                    <a:solidFill>
                      <a:schemeClr val="bg2"/>
                    </a:solidFill>
                  </a:tcPr>
                </a:tc>
                <a:tc hMerge="1">
                  <a:txBody>
                    <a:bodyPr/>
                    <a:lstStyle/>
                    <a:p>
                      <a:pPr algn="ctr" fontAlgn="b"/>
                      <a:endParaRPr lang="pt-PT" sz="1200" b="0" i="0" u="none" strike="noStrike" noProof="0" dirty="0">
                        <a:solidFill>
                          <a:srgbClr val="000000"/>
                        </a:solidFill>
                        <a:effectLst/>
                        <a:latin typeface="Calibri" panose="020F0502020204030204" pitchFamily="34" charset="0"/>
                      </a:endParaRPr>
                    </a:p>
                  </a:txBody>
                  <a:tcPr marL="9525" marR="9525" marT="9525" marB="0" anchor="ctr"/>
                </a:tc>
                <a:tc hMerge="1">
                  <a:txBody>
                    <a:bodyPr/>
                    <a:lstStyle/>
                    <a:p>
                      <a:pPr algn="ctr" fontAlgn="b"/>
                      <a:endParaRPr lang="pt-PT" sz="1200" b="0" i="0" u="none" strike="noStrike" noProof="0"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0"/>
                  </a:ext>
                </a:extLst>
              </a:tr>
              <a:tr h="284434">
                <a:tc>
                  <a:txBody>
                    <a:bodyPr/>
                    <a:lstStyle/>
                    <a:p>
                      <a:pPr algn="ctr" fontAlgn="b"/>
                      <a:endParaRPr lang="pt-PT" sz="18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endParaRPr>
                    </a:p>
                  </a:txBody>
                  <a:tcPr marL="7739" marR="7739" marT="7739" marB="0" anchor="ctr">
                    <a:solidFill>
                      <a:schemeClr val="bg2"/>
                    </a:solidFill>
                  </a:tcPr>
                </a:tc>
                <a:tc>
                  <a:txBody>
                    <a:bodyPr/>
                    <a:lstStyle/>
                    <a:p>
                      <a:pPr algn="ctr" fontAlgn="b"/>
                      <a:r>
                        <a:rPr lang="pt-PT" sz="1400" b="0" i="0" u="none" strike="noStrike" noProof="0" dirty="0">
                          <a:solidFill>
                            <a:srgbClr val="1D1D1D"/>
                          </a:solidFill>
                          <a:effectLst/>
                          <a:latin typeface="Open Sans" panose="020B0606030504020204" pitchFamily="34" charset="0"/>
                          <a:ea typeface="Open Sans" panose="020B0606030504020204" pitchFamily="34" charset="0"/>
                          <a:cs typeface="Open Sans" panose="020B0606030504020204" pitchFamily="34" charset="0"/>
                        </a:rPr>
                        <a:t>PIB per capita</a:t>
                      </a:r>
                    </a:p>
                  </a:txBody>
                  <a:tcPr marL="7739" marR="7739" marT="7739" marB="0" anchor="ctr">
                    <a:solidFill>
                      <a:schemeClr val="bg2"/>
                    </a:solidFill>
                  </a:tcPr>
                </a:tc>
                <a:tc>
                  <a:txBody>
                    <a:bodyPr/>
                    <a:lstStyle/>
                    <a:p>
                      <a:pPr algn="ctr" fontAlgn="b"/>
                      <a:r>
                        <a:rPr lang="pt-PT" sz="1400" b="0" i="0" u="none" strike="noStrike" noProof="0" dirty="0">
                          <a:solidFill>
                            <a:srgbClr val="1D1D1D"/>
                          </a:solidFill>
                          <a:effectLst/>
                          <a:latin typeface="Open Sans" panose="020B0606030504020204" pitchFamily="34" charset="0"/>
                          <a:ea typeface="Open Sans" panose="020B0606030504020204" pitchFamily="34" charset="0"/>
                          <a:cs typeface="Open Sans" panose="020B0606030504020204" pitchFamily="34" charset="0"/>
                        </a:rPr>
                        <a:t>PIB</a:t>
                      </a:r>
                    </a:p>
                  </a:txBody>
                  <a:tcPr marL="7739" marR="7739" marT="7739" marB="0" anchor="ctr">
                    <a:solidFill>
                      <a:schemeClr val="bg2"/>
                    </a:solidFill>
                  </a:tcPr>
                </a:tc>
                <a:extLst>
                  <a:ext uri="{0D108BD9-81ED-4DB2-BD59-A6C34878D82A}">
                    <a16:rowId xmlns:a16="http://schemas.microsoft.com/office/drawing/2014/main" val="10001"/>
                  </a:ext>
                </a:extLst>
              </a:tr>
              <a:tr h="283177">
                <a:tc>
                  <a:txBody>
                    <a:bodyPr/>
                    <a:lstStyle/>
                    <a:p>
                      <a:pPr algn="ctr" fontAlgn="b"/>
                      <a:r>
                        <a:rPr lang="pt-PT" sz="12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Portugal</a:t>
                      </a:r>
                    </a:p>
                  </a:txBody>
                  <a:tcPr marL="7739" marR="7739" marT="7739" marB="0" anchor="ctr">
                    <a:solidFill>
                      <a:srgbClr val="C7E5F9"/>
                    </a:solidFill>
                  </a:tcPr>
                </a:tc>
                <a:tc>
                  <a:txBody>
                    <a:bodyPr/>
                    <a:lstStyle/>
                    <a:p>
                      <a:pPr algn="ctr" fontAlgn="b"/>
                      <a:r>
                        <a:rPr lang="pt-PT" sz="16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3,00%</a:t>
                      </a:r>
                    </a:p>
                  </a:txBody>
                  <a:tcPr marL="7739" marR="7739" marT="7739" marB="0" anchor="ctr">
                    <a:solidFill>
                      <a:srgbClr val="C7E5F9"/>
                    </a:solidFill>
                  </a:tcPr>
                </a:tc>
                <a:tc>
                  <a:txBody>
                    <a:bodyPr/>
                    <a:lstStyle/>
                    <a:p>
                      <a:pPr algn="ctr" fontAlgn="b"/>
                      <a:r>
                        <a:rPr lang="en-US" sz="1600" b="0" i="0" u="none" strike="noStrike" kern="120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3,39%</a:t>
                      </a:r>
                    </a:p>
                  </a:txBody>
                  <a:tcPr marL="7739" marR="7739" marT="7739" marB="0" anchor="ctr">
                    <a:solidFill>
                      <a:srgbClr val="C7E5F9"/>
                    </a:solidFill>
                  </a:tcPr>
                </a:tc>
                <a:extLst>
                  <a:ext uri="{0D108BD9-81ED-4DB2-BD59-A6C34878D82A}">
                    <a16:rowId xmlns:a16="http://schemas.microsoft.com/office/drawing/2014/main" val="10002"/>
                  </a:ext>
                </a:extLst>
              </a:tr>
              <a:tr h="283177">
                <a:tc>
                  <a:txBody>
                    <a:bodyPr/>
                    <a:lstStyle/>
                    <a:p>
                      <a:pPr algn="ctr" fontAlgn="b"/>
                      <a:r>
                        <a:rPr lang="pt-PT" sz="12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Média 22</a:t>
                      </a:r>
                    </a:p>
                  </a:txBody>
                  <a:tcPr marL="7739" marR="7739" marT="7739" marB="0" anchor="ctr">
                    <a:solidFill>
                      <a:schemeClr val="bg2"/>
                    </a:solidFill>
                  </a:tcPr>
                </a:tc>
                <a:tc>
                  <a:txBody>
                    <a:bodyPr/>
                    <a:lstStyle/>
                    <a:p>
                      <a:pPr algn="ctr" fontAlgn="b"/>
                      <a:r>
                        <a:rPr lang="pt-PT" sz="16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2,63%</a:t>
                      </a:r>
                    </a:p>
                  </a:txBody>
                  <a:tcPr marL="7739" marR="7739" marT="7739" marB="0" anchor="ctr">
                    <a:solidFill>
                      <a:schemeClr val="bg2"/>
                    </a:solidFill>
                  </a:tcPr>
                </a:tc>
                <a:tc>
                  <a:txBody>
                    <a:bodyPr/>
                    <a:lstStyle/>
                    <a:p>
                      <a:pPr algn="ctr" fontAlgn="b"/>
                      <a:r>
                        <a:rPr lang="en-US" sz="1600" b="0" i="0" u="none" strike="noStrike" kern="120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3,05%</a:t>
                      </a:r>
                    </a:p>
                  </a:txBody>
                  <a:tcPr marL="7739" marR="7739" marT="7739" marB="0" anchor="ctr">
                    <a:solidFill>
                      <a:schemeClr val="bg2"/>
                    </a:solidFill>
                  </a:tcPr>
                </a:tc>
                <a:extLst>
                  <a:ext uri="{0D108BD9-81ED-4DB2-BD59-A6C34878D82A}">
                    <a16:rowId xmlns:a16="http://schemas.microsoft.com/office/drawing/2014/main" val="10003"/>
                  </a:ext>
                </a:extLst>
              </a:tr>
            </a:tbl>
          </a:graphicData>
        </a:graphic>
      </p:graphicFrame>
      <p:cxnSp>
        <p:nvCxnSpPr>
          <p:cNvPr id="22" name="Straight Connector 5"/>
          <p:cNvCxnSpPr>
            <a:cxnSpLocks/>
          </p:cNvCxnSpPr>
          <p:nvPr/>
        </p:nvCxnSpPr>
        <p:spPr>
          <a:xfrm>
            <a:off x="4020144" y="5512827"/>
            <a:ext cx="7281650" cy="0"/>
          </a:xfrm>
          <a:prstGeom prst="line">
            <a:avLst/>
          </a:prstGeom>
          <a:ln w="38100">
            <a:solidFill>
              <a:srgbClr val="C7E5F9"/>
            </a:solidFill>
          </a:ln>
        </p:spPr>
        <p:style>
          <a:lnRef idx="1">
            <a:schemeClr val="accent1"/>
          </a:lnRef>
          <a:fillRef idx="0">
            <a:schemeClr val="accent1"/>
          </a:fillRef>
          <a:effectRef idx="0">
            <a:schemeClr val="accent1"/>
          </a:effectRef>
          <a:fontRef idx="minor">
            <a:schemeClr val="tx1"/>
          </a:fontRef>
        </p:style>
      </p:cxnSp>
      <p:grpSp>
        <p:nvGrpSpPr>
          <p:cNvPr id="25" name="Group 24">
            <a:extLst>
              <a:ext uri="{FF2B5EF4-FFF2-40B4-BE49-F238E27FC236}">
                <a16:creationId xmlns:a16="http://schemas.microsoft.com/office/drawing/2014/main" id="{414F3FB6-9E89-4974-8505-8D270061EC6F}"/>
              </a:ext>
            </a:extLst>
          </p:cNvPr>
          <p:cNvGrpSpPr/>
          <p:nvPr/>
        </p:nvGrpSpPr>
        <p:grpSpPr>
          <a:xfrm>
            <a:off x="-25415" y="6654881"/>
            <a:ext cx="12307960" cy="253916"/>
            <a:chOff x="-115960" y="6654881"/>
            <a:chExt cx="12307960" cy="253916"/>
          </a:xfrm>
        </p:grpSpPr>
        <p:sp>
          <p:nvSpPr>
            <p:cNvPr id="28" name="Прямоугольник 2">
              <a:extLst>
                <a:ext uri="{FF2B5EF4-FFF2-40B4-BE49-F238E27FC236}">
                  <a16:creationId xmlns:a16="http://schemas.microsoft.com/office/drawing/2014/main" id="{2124F9BF-CB04-4D41-9489-9FA04C9EB3BB}"/>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128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7" name="TextBox 8">
              <a:extLst>
                <a:ext uri="{FF2B5EF4-FFF2-40B4-BE49-F238E27FC236}">
                  <a16:creationId xmlns:a16="http://schemas.microsoft.com/office/drawing/2014/main" id="{D8A107FE-304E-4626-9D94-F848DB0D94A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30" name="Picture 29" descr="A picture containing drawing&#10;&#10;Description automatically generated">
            <a:extLst>
              <a:ext uri="{FF2B5EF4-FFF2-40B4-BE49-F238E27FC236}">
                <a16:creationId xmlns:a16="http://schemas.microsoft.com/office/drawing/2014/main" id="{3542046D-85DB-46E4-A4DB-2377D834887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20725517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Chart 7"/>
          <p:cNvGraphicFramePr>
            <a:graphicFrameLocks noGrp="1"/>
          </p:cNvGraphicFramePr>
          <p:nvPr/>
        </p:nvGraphicFramePr>
        <p:xfrm>
          <a:off x="3495554" y="1353200"/>
          <a:ext cx="8005254" cy="5312038"/>
        </p:xfrm>
        <a:graphic>
          <a:graphicData uri="http://schemas.openxmlformats.org/drawingml/2006/chart">
            <c:chart xmlns:c="http://schemas.openxmlformats.org/drawingml/2006/chart" xmlns:r="http://schemas.openxmlformats.org/officeDocument/2006/relationships" r:id="rId3"/>
          </a:graphicData>
        </a:graphic>
      </p:graphicFrame>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sp>
        <p:nvSpPr>
          <p:cNvPr id="18" name="Retângulo 17"/>
          <p:cNvSpPr/>
          <p:nvPr/>
        </p:nvSpPr>
        <p:spPr>
          <a:xfrm>
            <a:off x="4020144" y="6088283"/>
            <a:ext cx="2026517" cy="276999"/>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1200" dirty="0">
                <a:latin typeface="Open Sans" panose="020B0606030504020204" pitchFamily="34" charset="0"/>
                <a:ea typeface="Open Sans" panose="020B0606030504020204" pitchFamily="34" charset="0"/>
                <a:cs typeface="Open Sans" panose="020B0606030504020204" pitchFamily="34" charset="0"/>
              </a:rPr>
              <a:t>PIB per Capita </a:t>
            </a:r>
            <a:r>
              <a:rPr lang="pt-PT" sz="1200" b="1" dirty="0">
                <a:latin typeface="Open Sans" panose="020B0606030504020204" pitchFamily="34" charset="0"/>
                <a:ea typeface="Open Sans" panose="020B0606030504020204" pitchFamily="34" charset="0"/>
                <a:cs typeface="Open Sans" panose="020B0606030504020204" pitchFamily="34" charset="0"/>
              </a:rPr>
              <a:t>PPP (1990)</a:t>
            </a:r>
            <a:endParaRPr lang="en-US" sz="1200" b="1"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9" name="TextBox 19"/>
          <p:cNvSpPr txBox="1"/>
          <p:nvPr/>
        </p:nvSpPr>
        <p:spPr>
          <a:xfrm>
            <a:off x="3880884" y="768128"/>
            <a:ext cx="7420910" cy="615553"/>
          </a:xfrm>
          <a:prstGeom prst="rect">
            <a:avLst/>
          </a:prstGeom>
          <a:noFill/>
        </p:spPr>
        <p:txBody>
          <a:bodyPr wrap="square" lIns="0" rtlCol="0">
            <a:spAutoFit/>
          </a:bodyPr>
          <a:lstStyle/>
          <a:p>
            <a:pPr algn="ct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Taxa de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do PIB per Capita</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a:p>
            <a:pPr algn="ct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(PPP 2000-2010) Fonte: World Bank database</a:t>
            </a:r>
          </a:p>
        </p:txBody>
      </p:sp>
      <p:sp>
        <p:nvSpPr>
          <p:cNvPr id="20" name="Oval 19"/>
          <p:cNvSpPr/>
          <p:nvPr/>
        </p:nvSpPr>
        <p:spPr bwMode="auto">
          <a:xfrm rot="20144437">
            <a:off x="5934159" y="4908457"/>
            <a:ext cx="559881" cy="523529"/>
          </a:xfrm>
          <a:prstGeom prst="ellipse">
            <a:avLst/>
          </a:prstGeom>
          <a:noFill/>
          <a:ln w="9525" cap="flat" cmpd="sng" algn="ctr">
            <a:solidFill>
              <a:srgbClr val="222323"/>
            </a:solidFill>
            <a:prstDash val="dash"/>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ctr" eaLnBrk="0" fontAlgn="base" hangingPunct="0">
              <a:spcBef>
                <a:spcPct val="0"/>
              </a:spcBef>
              <a:spcAft>
                <a:spcPct val="0"/>
              </a:spcAft>
              <a:buClr>
                <a:srgbClr val="000000"/>
              </a:buClr>
              <a:buSzPct val="90000"/>
            </a:pPr>
            <a:endParaRPr lang="en-US" sz="20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cxnSp>
        <p:nvCxnSpPr>
          <p:cNvPr id="22" name="Straight Connector 5"/>
          <p:cNvCxnSpPr>
            <a:cxnSpLocks/>
          </p:cNvCxnSpPr>
          <p:nvPr/>
        </p:nvCxnSpPr>
        <p:spPr>
          <a:xfrm>
            <a:off x="4020144" y="5512827"/>
            <a:ext cx="7281650" cy="0"/>
          </a:xfrm>
          <a:prstGeom prst="line">
            <a:avLst/>
          </a:prstGeom>
          <a:ln w="38100">
            <a:solidFill>
              <a:srgbClr val="C7E5F9"/>
            </a:solidFill>
          </a:ln>
        </p:spPr>
        <p:style>
          <a:lnRef idx="1">
            <a:schemeClr val="accent1"/>
          </a:lnRef>
          <a:fillRef idx="0">
            <a:schemeClr val="accent1"/>
          </a:fillRef>
          <a:effectRef idx="0">
            <a:schemeClr val="accent1"/>
          </a:effectRef>
          <a:fontRef idx="minor">
            <a:schemeClr val="tx1"/>
          </a:fontRef>
        </p:style>
      </p:cxnSp>
      <p:graphicFrame>
        <p:nvGraphicFramePr>
          <p:cNvPr id="23" name="Table 5"/>
          <p:cNvGraphicFramePr>
            <a:graphicFrameLocks noGrp="1"/>
          </p:cNvGraphicFramePr>
          <p:nvPr/>
        </p:nvGraphicFramePr>
        <p:xfrm>
          <a:off x="7987094" y="2026045"/>
          <a:ext cx="3314700" cy="1174538"/>
        </p:xfrm>
        <a:graphic>
          <a:graphicData uri="http://schemas.openxmlformats.org/drawingml/2006/table">
            <a:tbl>
              <a:tblPr>
                <a:tableStyleId>{D113A9D2-9D6B-4929-AA2D-F23B5EE8CBE7}</a:tableStyleId>
              </a:tblPr>
              <a:tblGrid>
                <a:gridCol w="957804">
                  <a:extLst>
                    <a:ext uri="{9D8B030D-6E8A-4147-A177-3AD203B41FA5}">
                      <a16:colId xmlns:a16="http://schemas.microsoft.com/office/drawing/2014/main" val="20000"/>
                    </a:ext>
                  </a:extLst>
                </a:gridCol>
                <a:gridCol w="1369251">
                  <a:extLst>
                    <a:ext uri="{9D8B030D-6E8A-4147-A177-3AD203B41FA5}">
                      <a16:colId xmlns:a16="http://schemas.microsoft.com/office/drawing/2014/main" val="20001"/>
                    </a:ext>
                  </a:extLst>
                </a:gridCol>
                <a:gridCol w="987645">
                  <a:extLst>
                    <a:ext uri="{9D8B030D-6E8A-4147-A177-3AD203B41FA5}">
                      <a16:colId xmlns:a16="http://schemas.microsoft.com/office/drawing/2014/main" val="20002"/>
                    </a:ext>
                  </a:extLst>
                </a:gridCol>
              </a:tblGrid>
              <a:tr h="323750">
                <a:tc gridSpan="3">
                  <a:txBody>
                    <a:bodyPr/>
                    <a:lstStyle/>
                    <a:p>
                      <a:pPr algn="ctr" fontAlgn="b"/>
                      <a:r>
                        <a:rPr lang="pt-PT" sz="14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Taxa de Crescimento (2000-2010)</a:t>
                      </a:r>
                    </a:p>
                  </a:txBody>
                  <a:tcPr marL="7739" marR="7739" marT="7739" marB="0" anchor="ctr">
                    <a:solidFill>
                      <a:schemeClr val="bg2"/>
                    </a:solidFill>
                  </a:tcPr>
                </a:tc>
                <a:tc hMerge="1">
                  <a:txBody>
                    <a:bodyPr/>
                    <a:lstStyle/>
                    <a:p>
                      <a:pPr algn="ctr" fontAlgn="b"/>
                      <a:endParaRPr lang="pt-PT" sz="1200" b="0" i="0" u="none" strike="noStrike" noProof="0" dirty="0">
                        <a:solidFill>
                          <a:srgbClr val="000000"/>
                        </a:solidFill>
                        <a:effectLst/>
                        <a:latin typeface="Calibri" panose="020F0502020204030204" pitchFamily="34" charset="0"/>
                      </a:endParaRPr>
                    </a:p>
                  </a:txBody>
                  <a:tcPr marL="9525" marR="9525" marT="9525" marB="0" anchor="ctr"/>
                </a:tc>
                <a:tc hMerge="1">
                  <a:txBody>
                    <a:bodyPr/>
                    <a:lstStyle/>
                    <a:p>
                      <a:pPr algn="ctr" fontAlgn="b"/>
                      <a:endParaRPr lang="pt-PT" sz="1200" b="0" i="0" u="none" strike="noStrike" noProof="0" dirty="0">
                        <a:solidFill>
                          <a:srgbClr val="000000"/>
                        </a:solidFill>
                        <a:effectLst/>
                        <a:latin typeface="Calibri" panose="020F0502020204030204" pitchFamily="34" charset="0"/>
                      </a:endParaRPr>
                    </a:p>
                  </a:txBody>
                  <a:tcPr marL="9525" marR="9525" marT="9525" marB="0" anchor="ctr"/>
                </a:tc>
                <a:extLst>
                  <a:ext uri="{0D108BD9-81ED-4DB2-BD59-A6C34878D82A}">
                    <a16:rowId xmlns:a16="http://schemas.microsoft.com/office/drawing/2014/main" val="10000"/>
                  </a:ext>
                </a:extLst>
              </a:tr>
              <a:tr h="284434">
                <a:tc>
                  <a:txBody>
                    <a:bodyPr/>
                    <a:lstStyle/>
                    <a:p>
                      <a:pPr algn="ctr" fontAlgn="b"/>
                      <a:endParaRPr lang="pt-PT" sz="18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endParaRPr>
                    </a:p>
                  </a:txBody>
                  <a:tcPr marL="7739" marR="7739" marT="7739" marB="0" anchor="ctr">
                    <a:solidFill>
                      <a:schemeClr val="bg2"/>
                    </a:solidFill>
                  </a:tcPr>
                </a:tc>
                <a:tc>
                  <a:txBody>
                    <a:bodyPr/>
                    <a:lstStyle/>
                    <a:p>
                      <a:pPr algn="ctr" fontAlgn="b"/>
                      <a:r>
                        <a:rPr lang="pt-PT" sz="1400" b="0" i="0" u="none" strike="noStrike" noProof="0" dirty="0">
                          <a:solidFill>
                            <a:srgbClr val="1D1D1D"/>
                          </a:solidFill>
                          <a:effectLst/>
                          <a:latin typeface="Open Sans" panose="020B0606030504020204" pitchFamily="34" charset="0"/>
                          <a:ea typeface="Open Sans" panose="020B0606030504020204" pitchFamily="34" charset="0"/>
                          <a:cs typeface="Open Sans" panose="020B0606030504020204" pitchFamily="34" charset="0"/>
                        </a:rPr>
                        <a:t>PIB per capita</a:t>
                      </a:r>
                    </a:p>
                  </a:txBody>
                  <a:tcPr marL="7739" marR="7739" marT="7739" marB="0" anchor="ctr">
                    <a:solidFill>
                      <a:schemeClr val="bg2"/>
                    </a:solidFill>
                  </a:tcPr>
                </a:tc>
                <a:tc>
                  <a:txBody>
                    <a:bodyPr/>
                    <a:lstStyle/>
                    <a:p>
                      <a:pPr algn="ctr" fontAlgn="b"/>
                      <a:r>
                        <a:rPr lang="pt-PT" sz="1400" b="0" i="0" u="none" strike="noStrike" noProof="0" dirty="0">
                          <a:solidFill>
                            <a:srgbClr val="1D1D1D"/>
                          </a:solidFill>
                          <a:effectLst/>
                          <a:latin typeface="Open Sans" panose="020B0606030504020204" pitchFamily="34" charset="0"/>
                          <a:ea typeface="Open Sans" panose="020B0606030504020204" pitchFamily="34" charset="0"/>
                          <a:cs typeface="Open Sans" panose="020B0606030504020204" pitchFamily="34" charset="0"/>
                        </a:rPr>
                        <a:t>PIB</a:t>
                      </a:r>
                    </a:p>
                  </a:txBody>
                  <a:tcPr marL="7739" marR="7739" marT="7739" marB="0" anchor="ctr">
                    <a:solidFill>
                      <a:schemeClr val="bg2"/>
                    </a:solidFill>
                  </a:tcPr>
                </a:tc>
                <a:extLst>
                  <a:ext uri="{0D108BD9-81ED-4DB2-BD59-A6C34878D82A}">
                    <a16:rowId xmlns:a16="http://schemas.microsoft.com/office/drawing/2014/main" val="10001"/>
                  </a:ext>
                </a:extLst>
              </a:tr>
              <a:tr h="283177">
                <a:tc>
                  <a:txBody>
                    <a:bodyPr/>
                    <a:lstStyle/>
                    <a:p>
                      <a:pPr algn="ctr" fontAlgn="b"/>
                      <a:r>
                        <a:rPr lang="pt-PT" sz="12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Portugal</a:t>
                      </a:r>
                    </a:p>
                  </a:txBody>
                  <a:tcPr marL="7739" marR="7739" marT="7739" marB="0" anchor="ctr">
                    <a:solidFill>
                      <a:srgbClr val="C7E5F9"/>
                    </a:solidFill>
                  </a:tcPr>
                </a:tc>
                <a:tc>
                  <a:txBody>
                    <a:bodyPr/>
                    <a:lstStyle/>
                    <a:p>
                      <a:pPr algn="ctr" fontAlgn="b"/>
                      <a:r>
                        <a:rPr lang="pt-PT" sz="16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0,42%</a:t>
                      </a:r>
                    </a:p>
                  </a:txBody>
                  <a:tcPr marL="7739" marR="7739" marT="7739" marB="0" anchor="ctr">
                    <a:solidFill>
                      <a:srgbClr val="C7E5F9"/>
                    </a:solidFill>
                  </a:tcPr>
                </a:tc>
                <a:tc>
                  <a:txBody>
                    <a:bodyPr/>
                    <a:lstStyle/>
                    <a:p>
                      <a:pPr algn="ctr" fontAlgn="b"/>
                      <a:r>
                        <a:rPr lang="en-US" sz="1600" b="0" i="0" u="none" strike="noStrike" kern="120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0,71%</a:t>
                      </a:r>
                    </a:p>
                  </a:txBody>
                  <a:tcPr marL="7739" marR="7739" marT="7739" marB="0" anchor="ctr">
                    <a:solidFill>
                      <a:srgbClr val="C7E5F9"/>
                    </a:solidFill>
                  </a:tcPr>
                </a:tc>
                <a:extLst>
                  <a:ext uri="{0D108BD9-81ED-4DB2-BD59-A6C34878D82A}">
                    <a16:rowId xmlns:a16="http://schemas.microsoft.com/office/drawing/2014/main" val="10002"/>
                  </a:ext>
                </a:extLst>
              </a:tr>
              <a:tr h="283177">
                <a:tc>
                  <a:txBody>
                    <a:bodyPr/>
                    <a:lstStyle/>
                    <a:p>
                      <a:pPr algn="ctr" fontAlgn="b"/>
                      <a:r>
                        <a:rPr lang="pt-PT" sz="12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Média 22</a:t>
                      </a:r>
                    </a:p>
                  </a:txBody>
                  <a:tcPr marL="7739" marR="7739" marT="7739" marB="0" anchor="ctr">
                    <a:solidFill>
                      <a:schemeClr val="bg2"/>
                    </a:solidFill>
                  </a:tcPr>
                </a:tc>
                <a:tc>
                  <a:txBody>
                    <a:bodyPr/>
                    <a:lstStyle/>
                    <a:p>
                      <a:pPr algn="ctr" fontAlgn="b"/>
                      <a:r>
                        <a:rPr lang="pt-PT" sz="16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1,72%</a:t>
                      </a:r>
                    </a:p>
                  </a:txBody>
                  <a:tcPr marL="7739" marR="7739" marT="7739" marB="0" anchor="ctr">
                    <a:solidFill>
                      <a:schemeClr val="bg2"/>
                    </a:solidFill>
                  </a:tcPr>
                </a:tc>
                <a:tc>
                  <a:txBody>
                    <a:bodyPr/>
                    <a:lstStyle/>
                    <a:p>
                      <a:pPr algn="ctr" fontAlgn="b"/>
                      <a:r>
                        <a:rPr lang="en-US" sz="1600" b="0" i="0" u="none" strike="noStrike" kern="120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2,31%</a:t>
                      </a:r>
                    </a:p>
                  </a:txBody>
                  <a:tcPr marL="7739" marR="7739" marT="7739" marB="0" anchor="ctr">
                    <a:solidFill>
                      <a:schemeClr val="bg2"/>
                    </a:solidFill>
                  </a:tcPr>
                </a:tc>
                <a:extLst>
                  <a:ext uri="{0D108BD9-81ED-4DB2-BD59-A6C34878D82A}">
                    <a16:rowId xmlns:a16="http://schemas.microsoft.com/office/drawing/2014/main" val="10003"/>
                  </a:ext>
                </a:extLst>
              </a:tr>
            </a:tbl>
          </a:graphicData>
        </a:graphic>
      </p:graphicFrame>
      <p:pic>
        <p:nvPicPr>
          <p:cNvPr id="29" name="Picture 28" descr="A picture containing drawing&#10;&#10;Description automatically generated">
            <a:extLst>
              <a:ext uri="{FF2B5EF4-FFF2-40B4-BE49-F238E27FC236}">
                <a16:creationId xmlns:a16="http://schemas.microsoft.com/office/drawing/2014/main" id="{F4390670-9213-4EFF-8E15-95AAD8DAC33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2" name="Group 1">
            <a:extLst>
              <a:ext uri="{FF2B5EF4-FFF2-40B4-BE49-F238E27FC236}">
                <a16:creationId xmlns:a16="http://schemas.microsoft.com/office/drawing/2014/main" id="{2BF2ED05-1DF5-60FF-7772-45EF310BFB9E}"/>
              </a:ext>
            </a:extLst>
          </p:cNvPr>
          <p:cNvGrpSpPr/>
          <p:nvPr/>
        </p:nvGrpSpPr>
        <p:grpSpPr>
          <a:xfrm>
            <a:off x="-25415" y="6654881"/>
            <a:ext cx="12307960" cy="253916"/>
            <a:chOff x="-115960" y="6654881"/>
            <a:chExt cx="12307960" cy="253916"/>
          </a:xfrm>
        </p:grpSpPr>
        <p:sp>
          <p:nvSpPr>
            <p:cNvPr id="3" name="Прямоугольник 2">
              <a:extLst>
                <a:ext uri="{FF2B5EF4-FFF2-40B4-BE49-F238E27FC236}">
                  <a16:creationId xmlns:a16="http://schemas.microsoft.com/office/drawing/2014/main" id="{7F3EDE79-BEFF-B39D-0B3F-6BB7474DC9A9}"/>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129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4" name="TextBox 8">
              <a:extLst>
                <a:ext uri="{FF2B5EF4-FFF2-40B4-BE49-F238E27FC236}">
                  <a16:creationId xmlns:a16="http://schemas.microsoft.com/office/drawing/2014/main" id="{F26E1562-C487-FAF0-CEB8-6E4ABEFBC70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3805977147"/>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tângulo 20"/>
          <p:cNvSpPr/>
          <p:nvPr/>
        </p:nvSpPr>
        <p:spPr>
          <a:xfrm rot="16200000">
            <a:off x="1741515" y="3457913"/>
            <a:ext cx="4433008" cy="276999"/>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1200" dirty="0">
                <a:solidFill>
                  <a:srgbClr val="222323"/>
                </a:solidFill>
                <a:latin typeface="Open Sans" panose="020B0606030504020204" pitchFamily="34" charset="0"/>
                <a:ea typeface="Open Sans" panose="020B0606030504020204" pitchFamily="34" charset="0"/>
                <a:cs typeface="Open Sans" panose="020B0606030504020204" pitchFamily="34" charset="0"/>
              </a:rPr>
              <a:t>Crescimento da Produtividade  do trabalho </a:t>
            </a:r>
            <a:r>
              <a:rPr lang="pt-PT" sz="12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(2000-2010) (%)</a:t>
            </a:r>
            <a:endParaRPr lang="en-US" sz="12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16" name="Picture 2"/>
          <p:cNvPicPr>
            <a:picLocks noChangeAspect="1" noChangeArrowheads="1"/>
          </p:cNvPicPr>
          <p:nvPr/>
        </p:nvPicPr>
        <p:blipFill rotWithShape="1">
          <a:blip r:embed="rId3" cstate="print"/>
          <a:srcRect l="10706" t="6465" r="6766" b="18223"/>
          <a:stretch/>
        </p:blipFill>
        <p:spPr bwMode="auto">
          <a:xfrm>
            <a:off x="4132162" y="1332170"/>
            <a:ext cx="7007587" cy="4756328"/>
          </a:xfrm>
          <a:prstGeom prst="rect">
            <a:avLst/>
          </a:prstGeom>
          <a:noFill/>
          <a:ln w="9525">
            <a:noFill/>
            <a:miter lim="800000"/>
            <a:headEnd/>
            <a:tailEnd/>
          </a:ln>
        </p:spPr>
      </p:pic>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sp>
        <p:nvSpPr>
          <p:cNvPr id="19" name="TextBox 19"/>
          <p:cNvSpPr txBox="1"/>
          <p:nvPr/>
        </p:nvSpPr>
        <p:spPr>
          <a:xfrm>
            <a:off x="3958019" y="507369"/>
            <a:ext cx="7420910" cy="615553"/>
          </a:xfrm>
          <a:prstGeom prst="rect">
            <a:avLst/>
          </a:prstGeom>
          <a:noFill/>
        </p:spPr>
        <p:txBody>
          <a:bodyPr wrap="square" lIns="0" rtlCol="0">
            <a:spAutoFit/>
          </a:bodyPr>
          <a:lstStyle/>
          <a:p>
            <a:pPr algn="ct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e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Convergência</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na</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UE</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a:p>
            <a:pPr algn="ct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Fonte: AMECO; IMG staff estimates e Pordata</a:t>
            </a:r>
          </a:p>
        </p:txBody>
      </p:sp>
      <p:sp>
        <p:nvSpPr>
          <p:cNvPr id="24" name="Retângulo 23"/>
          <p:cNvSpPr/>
          <p:nvPr/>
        </p:nvSpPr>
        <p:spPr>
          <a:xfrm>
            <a:off x="5033425" y="6020747"/>
            <a:ext cx="5948423" cy="276999"/>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12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Nivel</a:t>
            </a:r>
            <a:r>
              <a:rPr lang="pt-PT" sz="1200" dirty="0">
                <a:solidFill>
                  <a:srgbClr val="222323"/>
                </a:solidFill>
                <a:latin typeface="Open Sans" panose="020B0606030504020204" pitchFamily="34" charset="0"/>
                <a:ea typeface="Open Sans" panose="020B0606030504020204" pitchFamily="34" charset="0"/>
                <a:cs typeface="Open Sans" panose="020B0606030504020204" pitchFamily="34" charset="0"/>
              </a:rPr>
              <a:t> de Produtividade do Trabalho (</a:t>
            </a:r>
            <a:r>
              <a:rPr lang="pt-PT" sz="12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2000</a:t>
            </a:r>
            <a:r>
              <a:rPr lang="pt-PT" sz="1200" dirty="0">
                <a:solidFill>
                  <a:srgbClr val="222323"/>
                </a:solidFill>
                <a:latin typeface="Open Sans" panose="020B0606030504020204" pitchFamily="34" charset="0"/>
                <a:ea typeface="Open Sans" panose="020B0606030504020204" pitchFamily="34" charset="0"/>
                <a:cs typeface="Open Sans" panose="020B0606030504020204" pitchFamily="34" charset="0"/>
              </a:rPr>
              <a:t>) (</a:t>
            </a:r>
            <a:r>
              <a:rPr lang="pt-PT" sz="12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Milhares de Euros por trabalhador</a:t>
            </a:r>
            <a:r>
              <a:rPr lang="pt-PT" sz="1200" dirty="0">
                <a:solidFill>
                  <a:srgbClr val="222323"/>
                </a:solidFill>
                <a:latin typeface="Open Sans" panose="020B0606030504020204" pitchFamily="34" charset="0"/>
                <a:ea typeface="Open Sans" panose="020B0606030504020204" pitchFamily="34" charset="0"/>
                <a:cs typeface="Open Sans" panose="020B0606030504020204" pitchFamily="34" charset="0"/>
              </a:rPr>
              <a:t>)</a:t>
            </a:r>
            <a:endParaRPr lang="en-US" sz="12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 name="Retângulo 1"/>
          <p:cNvSpPr/>
          <p:nvPr/>
        </p:nvSpPr>
        <p:spPr>
          <a:xfrm>
            <a:off x="6503501" y="1635760"/>
            <a:ext cx="3270419" cy="4673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27" name="Picture 26" descr="A picture containing drawing&#10;&#10;Description automatically generated">
            <a:extLst>
              <a:ext uri="{FF2B5EF4-FFF2-40B4-BE49-F238E27FC236}">
                <a16:creationId xmlns:a16="http://schemas.microsoft.com/office/drawing/2014/main" id="{C5167DD6-5BB1-4DDD-96BF-C3355D40F97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
        <p:nvSpPr>
          <p:cNvPr id="3" name="TextBox 2">
            <a:extLst>
              <a:ext uri="{FF2B5EF4-FFF2-40B4-BE49-F238E27FC236}">
                <a16:creationId xmlns:a16="http://schemas.microsoft.com/office/drawing/2014/main" id="{9452FF46-55F7-3CDD-7520-9EAD16BDBDDE}"/>
              </a:ext>
            </a:extLst>
          </p:cNvPr>
          <p:cNvSpPr txBox="1"/>
          <p:nvPr/>
        </p:nvSpPr>
        <p:spPr>
          <a:xfrm>
            <a:off x="1052251" y="4955555"/>
            <a:ext cx="1576072" cy="369332"/>
          </a:xfrm>
          <a:prstGeom prst="rect">
            <a:avLst/>
          </a:prstGeom>
          <a:noFill/>
        </p:spPr>
        <p:txBody>
          <a:bodyPr wrap="none" rtlCol="0">
            <a:spAutoFit/>
          </a:bodyPr>
          <a:lstStyle/>
          <a:p>
            <a:r>
              <a:rPr lang="pt-PT" dirty="0">
                <a:latin typeface="Open Sans ExtraBold" pitchFamily="2" charset="0"/>
                <a:ea typeface="Open Sans ExtraBold" pitchFamily="2" charset="0"/>
                <a:cs typeface="Open Sans ExtraBold" pitchFamily="2" charset="0"/>
              </a:rPr>
              <a:t>Δ 2010-2020</a:t>
            </a:r>
          </a:p>
        </p:txBody>
      </p:sp>
      <p:sp>
        <p:nvSpPr>
          <p:cNvPr id="4" name="TextBox 3">
            <a:extLst>
              <a:ext uri="{FF2B5EF4-FFF2-40B4-BE49-F238E27FC236}">
                <a16:creationId xmlns:a16="http://schemas.microsoft.com/office/drawing/2014/main" id="{8A3C258F-39CC-C986-0718-76B7113D5F03}"/>
              </a:ext>
            </a:extLst>
          </p:cNvPr>
          <p:cNvSpPr txBox="1"/>
          <p:nvPr/>
        </p:nvSpPr>
        <p:spPr>
          <a:xfrm>
            <a:off x="584073" y="5365376"/>
            <a:ext cx="1667444" cy="646331"/>
          </a:xfrm>
          <a:prstGeom prst="rect">
            <a:avLst/>
          </a:prstGeom>
          <a:noFill/>
        </p:spPr>
        <p:txBody>
          <a:bodyPr wrap="none" rtlCol="0">
            <a:spAutoFit/>
          </a:bodyPr>
          <a:lstStyle/>
          <a:p>
            <a:r>
              <a:rPr lang="pt-PT" b="1" dirty="0">
                <a:latin typeface="Open Sans ExtraBold" pitchFamily="2" charset="0"/>
                <a:ea typeface="Open Sans ExtraBold" pitchFamily="2" charset="0"/>
                <a:cs typeface="Open Sans ExtraBold" pitchFamily="2" charset="0"/>
              </a:rPr>
              <a:t>EU</a:t>
            </a:r>
            <a:r>
              <a:rPr lang="pt-PT" dirty="0">
                <a:latin typeface="Open Sans ExtraBold" pitchFamily="2" charset="0"/>
                <a:ea typeface="Open Sans ExtraBold" pitchFamily="2" charset="0"/>
                <a:cs typeface="Open Sans ExtraBold" pitchFamily="2" charset="0"/>
              </a:rPr>
              <a:t>           25%</a:t>
            </a:r>
          </a:p>
          <a:p>
            <a:r>
              <a:rPr lang="pt-PT" dirty="0">
                <a:latin typeface="Open Sans ExtraBold" pitchFamily="2" charset="0"/>
                <a:ea typeface="Open Sans ExtraBold" pitchFamily="2" charset="0"/>
                <a:cs typeface="Open Sans ExtraBold" pitchFamily="2" charset="0"/>
              </a:rPr>
              <a:t>PT            17%</a:t>
            </a:r>
          </a:p>
        </p:txBody>
      </p:sp>
      <p:grpSp>
        <p:nvGrpSpPr>
          <p:cNvPr id="9" name="Group 8">
            <a:extLst>
              <a:ext uri="{FF2B5EF4-FFF2-40B4-BE49-F238E27FC236}">
                <a16:creationId xmlns:a16="http://schemas.microsoft.com/office/drawing/2014/main" id="{DE22030B-8F3C-3EAF-DA1A-BF5E4CB29D25}"/>
              </a:ext>
            </a:extLst>
          </p:cNvPr>
          <p:cNvGrpSpPr/>
          <p:nvPr/>
        </p:nvGrpSpPr>
        <p:grpSpPr>
          <a:xfrm>
            <a:off x="-25415" y="6654881"/>
            <a:ext cx="12307960" cy="253916"/>
            <a:chOff x="-115960" y="6654881"/>
            <a:chExt cx="12307960" cy="253916"/>
          </a:xfrm>
        </p:grpSpPr>
        <p:sp>
          <p:nvSpPr>
            <p:cNvPr id="10" name="Прямоугольник 2">
              <a:extLst>
                <a:ext uri="{FF2B5EF4-FFF2-40B4-BE49-F238E27FC236}">
                  <a16:creationId xmlns:a16="http://schemas.microsoft.com/office/drawing/2014/main" id="{C01BD6A0-FB15-0DAB-6286-D956B8D545B9}"/>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130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1" name="TextBox 8">
              <a:extLst>
                <a:ext uri="{FF2B5EF4-FFF2-40B4-BE49-F238E27FC236}">
                  <a16:creationId xmlns:a16="http://schemas.microsoft.com/office/drawing/2014/main" id="{B22F3FC0-A7E2-8FA0-7CB4-E3F37116F9D3}"/>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653782853"/>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sp>
        <p:nvSpPr>
          <p:cNvPr id="19" name="TextBox 19"/>
          <p:cNvSpPr txBox="1"/>
          <p:nvPr/>
        </p:nvSpPr>
        <p:spPr>
          <a:xfrm>
            <a:off x="3987564" y="768128"/>
            <a:ext cx="7420910" cy="615553"/>
          </a:xfrm>
          <a:prstGeom prst="rect">
            <a:avLst/>
          </a:prstGeom>
          <a:noFill/>
        </p:spPr>
        <p:txBody>
          <a:bodyPr wrap="square" lIns="0" rtlCol="0">
            <a:spAutoFit/>
          </a:bodyPr>
          <a:lstStyle/>
          <a:p>
            <a:pPr algn="ct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e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Convergência</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na</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UE</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a:p>
            <a:pPr algn="ct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Fonte: Pordata</a:t>
            </a:r>
          </a:p>
        </p:txBody>
      </p:sp>
      <p:pic>
        <p:nvPicPr>
          <p:cNvPr id="27" name="Picture 26" descr="A picture containing drawing&#10;&#10;Description automatically generated">
            <a:extLst>
              <a:ext uri="{FF2B5EF4-FFF2-40B4-BE49-F238E27FC236}">
                <a16:creationId xmlns:a16="http://schemas.microsoft.com/office/drawing/2014/main" id="{C5167DD6-5BB1-4DDD-96BF-C3355D40F97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aphicFrame>
        <p:nvGraphicFramePr>
          <p:cNvPr id="7" name="Chart 6">
            <a:extLst>
              <a:ext uri="{FF2B5EF4-FFF2-40B4-BE49-F238E27FC236}">
                <a16:creationId xmlns:a16="http://schemas.microsoft.com/office/drawing/2014/main" id="{8E99EEE2-2631-81EF-1937-4295D38F029C}"/>
              </a:ext>
            </a:extLst>
          </p:cNvPr>
          <p:cNvGraphicFramePr>
            <a:graphicFrameLocks/>
          </p:cNvGraphicFramePr>
          <p:nvPr>
            <p:extLst>
              <p:ext uri="{D42A27DB-BD31-4B8C-83A1-F6EECF244321}">
                <p14:modId xmlns:p14="http://schemas.microsoft.com/office/powerpoint/2010/main" val="2932791322"/>
              </p:ext>
            </p:extLst>
          </p:nvPr>
        </p:nvGraphicFramePr>
        <p:xfrm>
          <a:off x="4215278" y="1543132"/>
          <a:ext cx="7277162" cy="4894076"/>
        </p:xfrm>
        <a:graphic>
          <a:graphicData uri="http://schemas.openxmlformats.org/drawingml/2006/chart">
            <c:chart xmlns:c="http://schemas.openxmlformats.org/drawingml/2006/chart" xmlns:r="http://schemas.openxmlformats.org/officeDocument/2006/relationships" r:id="rId4"/>
          </a:graphicData>
        </a:graphic>
      </p:graphicFrame>
      <p:sp>
        <p:nvSpPr>
          <p:cNvPr id="8" name="TextBox 7">
            <a:extLst>
              <a:ext uri="{FF2B5EF4-FFF2-40B4-BE49-F238E27FC236}">
                <a16:creationId xmlns:a16="http://schemas.microsoft.com/office/drawing/2014/main" id="{A91B142B-E24B-B0E2-F7EF-94ED2C59428A}"/>
              </a:ext>
            </a:extLst>
          </p:cNvPr>
          <p:cNvSpPr txBox="1"/>
          <p:nvPr/>
        </p:nvSpPr>
        <p:spPr>
          <a:xfrm>
            <a:off x="4303059" y="2283012"/>
            <a:ext cx="500458" cy="369332"/>
          </a:xfrm>
          <a:prstGeom prst="rect">
            <a:avLst/>
          </a:prstGeom>
          <a:noFill/>
        </p:spPr>
        <p:txBody>
          <a:bodyPr wrap="none" rtlCol="0">
            <a:spAutoFit/>
          </a:bodyPr>
          <a:lstStyle/>
          <a:p>
            <a:r>
              <a:rPr lang="pt-PT" dirty="0"/>
              <a:t>15º</a:t>
            </a:r>
          </a:p>
        </p:txBody>
      </p:sp>
      <p:sp>
        <p:nvSpPr>
          <p:cNvPr id="9" name="TextBox 8">
            <a:extLst>
              <a:ext uri="{FF2B5EF4-FFF2-40B4-BE49-F238E27FC236}">
                <a16:creationId xmlns:a16="http://schemas.microsoft.com/office/drawing/2014/main" id="{F8D671EE-0802-5C7F-0F08-84FB4C7907B2}"/>
              </a:ext>
            </a:extLst>
          </p:cNvPr>
          <p:cNvSpPr txBox="1"/>
          <p:nvPr/>
        </p:nvSpPr>
        <p:spPr>
          <a:xfrm>
            <a:off x="7497483" y="2722130"/>
            <a:ext cx="500458" cy="369332"/>
          </a:xfrm>
          <a:prstGeom prst="rect">
            <a:avLst/>
          </a:prstGeom>
          <a:noFill/>
        </p:spPr>
        <p:txBody>
          <a:bodyPr wrap="none" rtlCol="0">
            <a:spAutoFit/>
          </a:bodyPr>
          <a:lstStyle/>
          <a:p>
            <a:r>
              <a:rPr lang="pt-PT" dirty="0"/>
              <a:t>16º</a:t>
            </a:r>
          </a:p>
        </p:txBody>
      </p:sp>
      <p:sp>
        <p:nvSpPr>
          <p:cNvPr id="10" name="TextBox 9">
            <a:extLst>
              <a:ext uri="{FF2B5EF4-FFF2-40B4-BE49-F238E27FC236}">
                <a16:creationId xmlns:a16="http://schemas.microsoft.com/office/drawing/2014/main" id="{16C971E6-6C56-561B-2174-56328DA78232}"/>
              </a:ext>
            </a:extLst>
          </p:cNvPr>
          <p:cNvSpPr txBox="1"/>
          <p:nvPr/>
        </p:nvSpPr>
        <p:spPr>
          <a:xfrm>
            <a:off x="10991982" y="5002154"/>
            <a:ext cx="561372" cy="369332"/>
          </a:xfrm>
          <a:prstGeom prst="rect">
            <a:avLst/>
          </a:prstGeom>
          <a:noFill/>
        </p:spPr>
        <p:txBody>
          <a:bodyPr wrap="none" rtlCol="0">
            <a:spAutoFit/>
          </a:bodyPr>
          <a:lstStyle/>
          <a:p>
            <a:r>
              <a:rPr lang="pt-PT" dirty="0"/>
              <a:t>20º</a:t>
            </a:r>
          </a:p>
        </p:txBody>
      </p:sp>
      <p:grpSp>
        <p:nvGrpSpPr>
          <p:cNvPr id="11" name="Group 10">
            <a:extLst>
              <a:ext uri="{FF2B5EF4-FFF2-40B4-BE49-F238E27FC236}">
                <a16:creationId xmlns:a16="http://schemas.microsoft.com/office/drawing/2014/main" id="{0DD65CE5-73CB-837F-C137-EA19C8357EE7}"/>
              </a:ext>
            </a:extLst>
          </p:cNvPr>
          <p:cNvGrpSpPr/>
          <p:nvPr/>
        </p:nvGrpSpPr>
        <p:grpSpPr>
          <a:xfrm>
            <a:off x="-25415" y="6654881"/>
            <a:ext cx="12307960" cy="253916"/>
            <a:chOff x="-115960" y="6654881"/>
            <a:chExt cx="12307960" cy="253916"/>
          </a:xfrm>
        </p:grpSpPr>
        <p:sp>
          <p:nvSpPr>
            <p:cNvPr id="12" name="Прямоугольник 2">
              <a:extLst>
                <a:ext uri="{FF2B5EF4-FFF2-40B4-BE49-F238E27FC236}">
                  <a16:creationId xmlns:a16="http://schemas.microsoft.com/office/drawing/2014/main" id="{C76B2B43-BD5E-0B25-62BC-9C07032AFABE}"/>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131</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3" name="TextBox 8">
              <a:extLst>
                <a:ext uri="{FF2B5EF4-FFF2-40B4-BE49-F238E27FC236}">
                  <a16:creationId xmlns:a16="http://schemas.microsoft.com/office/drawing/2014/main" id="{DA1BDF84-E869-CF87-00D3-FB061A17D99D}"/>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629309565"/>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sp>
        <p:nvSpPr>
          <p:cNvPr id="19" name="TextBox 19"/>
          <p:cNvSpPr txBox="1"/>
          <p:nvPr/>
        </p:nvSpPr>
        <p:spPr>
          <a:xfrm>
            <a:off x="3911364" y="768128"/>
            <a:ext cx="7420910" cy="615553"/>
          </a:xfrm>
          <a:prstGeom prst="rect">
            <a:avLst/>
          </a:prstGeom>
          <a:noFill/>
        </p:spPr>
        <p:txBody>
          <a:bodyPr wrap="square" lIns="0" rtlCol="0">
            <a:spAutoFit/>
          </a:bodyPr>
          <a:lstStyle/>
          <a:p>
            <a:pPr algn="ct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Fraco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Contribuiu</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para a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Crise</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a:p>
            <a:pPr algn="ct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Fonte: </a:t>
            </a:r>
            <a:r>
              <a:rPr lang="en-US" sz="10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Cálculos</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Próprios</a:t>
            </a:r>
            <a:endParaRPr lang="en-US" sz="1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 name="Retângulo 1"/>
          <p:cNvSpPr/>
          <p:nvPr/>
        </p:nvSpPr>
        <p:spPr>
          <a:xfrm>
            <a:off x="6503501" y="1635760"/>
            <a:ext cx="3270419" cy="4673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graphicFrame>
        <p:nvGraphicFramePr>
          <p:cNvPr id="12" name="Content Placeholder 7"/>
          <p:cNvGraphicFramePr>
            <a:graphicFrameLocks/>
          </p:cNvGraphicFramePr>
          <p:nvPr/>
        </p:nvGraphicFramePr>
        <p:xfrm>
          <a:off x="3773347" y="1580004"/>
          <a:ext cx="7635128" cy="469500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 name="Table 5"/>
          <p:cNvGraphicFramePr>
            <a:graphicFrameLocks noGrp="1"/>
          </p:cNvGraphicFramePr>
          <p:nvPr/>
        </p:nvGraphicFramePr>
        <p:xfrm>
          <a:off x="4426677" y="1580004"/>
          <a:ext cx="3573299" cy="1133965"/>
        </p:xfrm>
        <a:graphic>
          <a:graphicData uri="http://schemas.openxmlformats.org/drawingml/2006/table">
            <a:tbl>
              <a:tblPr>
                <a:tableStyleId>{D113A9D2-9D6B-4929-AA2D-F23B5EE8CBE7}</a:tableStyleId>
              </a:tblPr>
              <a:tblGrid>
                <a:gridCol w="1032528">
                  <a:extLst>
                    <a:ext uri="{9D8B030D-6E8A-4147-A177-3AD203B41FA5}">
                      <a16:colId xmlns:a16="http://schemas.microsoft.com/office/drawing/2014/main" val="20000"/>
                    </a:ext>
                  </a:extLst>
                </a:gridCol>
                <a:gridCol w="1266715">
                  <a:extLst>
                    <a:ext uri="{9D8B030D-6E8A-4147-A177-3AD203B41FA5}">
                      <a16:colId xmlns:a16="http://schemas.microsoft.com/office/drawing/2014/main" val="20001"/>
                    </a:ext>
                  </a:extLst>
                </a:gridCol>
                <a:gridCol w="1274056">
                  <a:extLst>
                    <a:ext uri="{9D8B030D-6E8A-4147-A177-3AD203B41FA5}">
                      <a16:colId xmlns:a16="http://schemas.microsoft.com/office/drawing/2014/main" val="20002"/>
                    </a:ext>
                  </a:extLst>
                </a:gridCol>
              </a:tblGrid>
              <a:tr h="284434">
                <a:tc>
                  <a:txBody>
                    <a:bodyPr/>
                    <a:lstStyle/>
                    <a:p>
                      <a:pPr algn="ctr" fontAlgn="b"/>
                      <a:endParaRPr lang="pt-PT" sz="18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endParaRPr>
                    </a:p>
                  </a:txBody>
                  <a:tcPr marL="7739" marR="7739" marT="7739" marB="0" anchor="ctr">
                    <a:solidFill>
                      <a:schemeClr val="bg2"/>
                    </a:solidFill>
                  </a:tcPr>
                </a:tc>
                <a:tc>
                  <a:txBody>
                    <a:bodyPr/>
                    <a:lstStyle/>
                    <a:p>
                      <a:pPr algn="ctr" fontAlgn="b"/>
                      <a:r>
                        <a:rPr lang="pt-PT" sz="1400" b="0" i="0" u="none" strike="noStrike" noProof="0" dirty="0">
                          <a:solidFill>
                            <a:srgbClr val="1D1D1D"/>
                          </a:solidFill>
                          <a:effectLst/>
                          <a:latin typeface="Open Sans" panose="020B0606030504020204" pitchFamily="34" charset="0"/>
                          <a:ea typeface="Open Sans" panose="020B0606030504020204" pitchFamily="34" charset="0"/>
                          <a:cs typeface="Open Sans" panose="020B0606030504020204" pitchFamily="34" charset="0"/>
                        </a:rPr>
                        <a:t>Simulação</a:t>
                      </a:r>
                    </a:p>
                  </a:txBody>
                  <a:tcPr marL="7739" marR="7739" marT="7739" marB="0" anchor="ctr">
                    <a:solidFill>
                      <a:srgbClr val="FFF5CD"/>
                    </a:solidFill>
                  </a:tcPr>
                </a:tc>
                <a:tc>
                  <a:txBody>
                    <a:bodyPr/>
                    <a:lstStyle/>
                    <a:p>
                      <a:pPr algn="ctr" fontAlgn="b"/>
                      <a:r>
                        <a:rPr lang="pt-PT" sz="1400" b="0" i="0" u="none" strike="noStrike" noProof="0" dirty="0">
                          <a:solidFill>
                            <a:srgbClr val="1D1D1D"/>
                          </a:solidFill>
                          <a:effectLst/>
                          <a:latin typeface="Open Sans" panose="020B0606030504020204" pitchFamily="34" charset="0"/>
                          <a:ea typeface="Open Sans" panose="020B0606030504020204" pitchFamily="34" charset="0"/>
                          <a:cs typeface="Open Sans" panose="020B0606030504020204" pitchFamily="34" charset="0"/>
                        </a:rPr>
                        <a:t>Real</a:t>
                      </a:r>
                    </a:p>
                  </a:txBody>
                  <a:tcPr marL="7739" marR="7739" marT="7739" marB="0" anchor="ctr">
                    <a:solidFill>
                      <a:srgbClr val="FFB5A3"/>
                    </a:solidFill>
                  </a:tcPr>
                </a:tc>
                <a:extLst>
                  <a:ext uri="{0D108BD9-81ED-4DB2-BD59-A6C34878D82A}">
                    <a16:rowId xmlns:a16="http://schemas.microsoft.com/office/drawing/2014/main" val="10001"/>
                  </a:ext>
                </a:extLst>
              </a:tr>
              <a:tr h="283177">
                <a:tc>
                  <a:txBody>
                    <a:bodyPr/>
                    <a:lstStyle/>
                    <a:p>
                      <a:pPr algn="ctr" fontAlgn="b"/>
                      <a:r>
                        <a:rPr lang="pt-PT" sz="12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1991-2000</a:t>
                      </a:r>
                    </a:p>
                  </a:txBody>
                  <a:tcPr marL="7739" marR="7739" marT="7739" marB="0" anchor="ctr">
                    <a:solidFill>
                      <a:schemeClr val="bg1"/>
                    </a:solidFill>
                  </a:tcPr>
                </a:tc>
                <a:tc>
                  <a:txBody>
                    <a:bodyPr/>
                    <a:lstStyle/>
                    <a:p>
                      <a:pPr algn="ctr" fontAlgn="b"/>
                      <a:r>
                        <a:rPr lang="pt-PT" sz="16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3,09%</a:t>
                      </a:r>
                    </a:p>
                  </a:txBody>
                  <a:tcPr marL="7739" marR="7739" marT="7739" marB="0" anchor="ctr">
                    <a:solidFill>
                      <a:srgbClr val="FFF5CD"/>
                    </a:solidFill>
                  </a:tcPr>
                </a:tc>
                <a:tc>
                  <a:txBody>
                    <a:bodyPr/>
                    <a:lstStyle/>
                    <a:p>
                      <a:pPr algn="ctr" fontAlgn="b"/>
                      <a:r>
                        <a:rPr lang="en-US" sz="1600" b="0" i="0" u="none" strike="noStrike" kern="120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3,09%</a:t>
                      </a:r>
                    </a:p>
                  </a:txBody>
                  <a:tcPr marL="7739" marR="7739" marT="7739" marB="0" anchor="ctr">
                    <a:solidFill>
                      <a:srgbClr val="FFB5A3"/>
                    </a:solidFill>
                  </a:tcPr>
                </a:tc>
                <a:extLst>
                  <a:ext uri="{0D108BD9-81ED-4DB2-BD59-A6C34878D82A}">
                    <a16:rowId xmlns:a16="http://schemas.microsoft.com/office/drawing/2014/main" val="10002"/>
                  </a:ext>
                </a:extLst>
              </a:tr>
              <a:tr h="283177">
                <a:tc>
                  <a:txBody>
                    <a:bodyPr/>
                    <a:lstStyle/>
                    <a:p>
                      <a:pPr algn="ctr" fontAlgn="b"/>
                      <a:r>
                        <a:rPr lang="pt-PT" sz="12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2001-2010</a:t>
                      </a:r>
                    </a:p>
                  </a:txBody>
                  <a:tcPr marL="7739" marR="7739" marT="7739" marB="0" anchor="ctr">
                    <a:solidFill>
                      <a:schemeClr val="bg1"/>
                    </a:solidFill>
                  </a:tcPr>
                </a:tc>
                <a:tc>
                  <a:txBody>
                    <a:bodyPr/>
                    <a:lstStyle/>
                    <a:p>
                      <a:pPr algn="ctr" fontAlgn="b"/>
                      <a:r>
                        <a:rPr lang="pt-PT" sz="16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2,30%</a:t>
                      </a:r>
                    </a:p>
                  </a:txBody>
                  <a:tcPr marL="7739" marR="7739" marT="7739" marB="0" anchor="ctr">
                    <a:solidFill>
                      <a:srgbClr val="FFF5CD"/>
                    </a:solidFill>
                  </a:tcPr>
                </a:tc>
                <a:tc>
                  <a:txBody>
                    <a:bodyPr/>
                    <a:lstStyle/>
                    <a:p>
                      <a:pPr algn="ctr" fontAlgn="b"/>
                      <a:r>
                        <a:rPr lang="en-US" sz="1600" b="0" i="0" u="none" strike="noStrike" kern="120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0,70%</a:t>
                      </a:r>
                    </a:p>
                  </a:txBody>
                  <a:tcPr marL="7739" marR="7739" marT="7739" marB="0" anchor="ctr">
                    <a:solidFill>
                      <a:srgbClr val="FFB5A3"/>
                    </a:solidFill>
                  </a:tcPr>
                </a:tc>
                <a:extLst>
                  <a:ext uri="{0D108BD9-81ED-4DB2-BD59-A6C34878D82A}">
                    <a16:rowId xmlns:a16="http://schemas.microsoft.com/office/drawing/2014/main" val="10003"/>
                  </a:ext>
                </a:extLst>
              </a:tr>
              <a:tr h="283177">
                <a:tc>
                  <a:txBody>
                    <a:bodyPr/>
                    <a:lstStyle/>
                    <a:p>
                      <a:pPr algn="ctr" fontAlgn="b"/>
                      <a:r>
                        <a:rPr lang="pt-PT" sz="12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2011-2013</a:t>
                      </a:r>
                    </a:p>
                  </a:txBody>
                  <a:tcPr marL="7739" marR="7739" marT="7739" marB="0" anchor="ctr">
                    <a:solidFill>
                      <a:schemeClr val="bg1"/>
                    </a:solidFill>
                  </a:tcPr>
                </a:tc>
                <a:tc>
                  <a:txBody>
                    <a:bodyPr/>
                    <a:lstStyle/>
                    <a:p>
                      <a:pPr algn="ctr" fontAlgn="b"/>
                      <a:r>
                        <a:rPr lang="pt-PT" sz="1600" b="0" i="0" u="none" strike="noStrike" noProof="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-1,95%</a:t>
                      </a:r>
                    </a:p>
                  </a:txBody>
                  <a:tcPr marL="7739" marR="7739" marT="7739" marB="0" anchor="ctr">
                    <a:solidFill>
                      <a:srgbClr val="FFF5CD"/>
                    </a:solidFill>
                  </a:tcPr>
                </a:tc>
                <a:tc>
                  <a:txBody>
                    <a:bodyPr/>
                    <a:lstStyle/>
                    <a:p>
                      <a:pPr algn="ctr" fontAlgn="b"/>
                      <a:r>
                        <a:rPr lang="en-US" sz="1600" b="0" i="0" u="none" strike="noStrike" kern="1200" dirty="0">
                          <a:solidFill>
                            <a:srgbClr val="1D1D1D"/>
                          </a:solidFill>
                          <a:effectLst/>
                          <a:latin typeface="Open Sans Extrabold" panose="020B0906030804020204" pitchFamily="34" charset="0"/>
                          <a:ea typeface="Open Sans Extrabold" panose="020B0906030804020204" pitchFamily="34" charset="0"/>
                          <a:cs typeface="Open Sans Extrabold" panose="020B0906030804020204" pitchFamily="34" charset="0"/>
                        </a:rPr>
                        <a:t>-1,95%</a:t>
                      </a:r>
                    </a:p>
                  </a:txBody>
                  <a:tcPr marL="7739" marR="7739" marT="7739" marB="0" anchor="ctr">
                    <a:solidFill>
                      <a:srgbClr val="FFB5A3"/>
                    </a:solidFill>
                  </a:tcPr>
                </a:tc>
                <a:extLst>
                  <a:ext uri="{0D108BD9-81ED-4DB2-BD59-A6C34878D82A}">
                    <a16:rowId xmlns:a16="http://schemas.microsoft.com/office/drawing/2014/main" val="1601988345"/>
                  </a:ext>
                </a:extLst>
              </a:tr>
            </a:tbl>
          </a:graphicData>
        </a:graphic>
      </p:graphicFrame>
      <p:sp>
        <p:nvSpPr>
          <p:cNvPr id="14" name="Oval 13"/>
          <p:cNvSpPr/>
          <p:nvPr/>
        </p:nvSpPr>
        <p:spPr bwMode="auto">
          <a:xfrm rot="20144437">
            <a:off x="10419931" y="2298635"/>
            <a:ext cx="243378" cy="227576"/>
          </a:xfrm>
          <a:prstGeom prst="ellipse">
            <a:avLst/>
          </a:prstGeom>
          <a:noFill/>
          <a:ln w="9525" cap="flat" cmpd="sng" algn="ctr">
            <a:solidFill>
              <a:srgbClr val="222323"/>
            </a:solidFill>
            <a:prstDash val="dash"/>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ctr" eaLnBrk="0" fontAlgn="base" hangingPunct="0">
              <a:spcBef>
                <a:spcPct val="0"/>
              </a:spcBef>
              <a:spcAft>
                <a:spcPct val="0"/>
              </a:spcAft>
              <a:buClr>
                <a:srgbClr val="000000"/>
              </a:buClr>
              <a:buSzPct val="90000"/>
            </a:pPr>
            <a:endParaRPr lang="en-US" sz="20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6" name="Oval 15"/>
          <p:cNvSpPr/>
          <p:nvPr/>
        </p:nvSpPr>
        <p:spPr bwMode="auto">
          <a:xfrm rot="20144437">
            <a:off x="9902523" y="3142369"/>
            <a:ext cx="243378" cy="227576"/>
          </a:xfrm>
          <a:prstGeom prst="ellipse">
            <a:avLst/>
          </a:prstGeom>
          <a:noFill/>
          <a:ln w="9525" cap="flat" cmpd="sng" algn="ctr">
            <a:solidFill>
              <a:srgbClr val="222323"/>
            </a:solidFill>
            <a:prstDash val="dash"/>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ctr" eaLnBrk="0" fontAlgn="base" hangingPunct="0">
              <a:spcBef>
                <a:spcPct val="0"/>
              </a:spcBef>
              <a:spcAft>
                <a:spcPct val="0"/>
              </a:spcAft>
              <a:buClr>
                <a:srgbClr val="000000"/>
              </a:buClr>
              <a:buSzPct val="90000"/>
            </a:pPr>
            <a:endParaRPr lang="en-US" sz="20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8" name="Oval 17"/>
          <p:cNvSpPr/>
          <p:nvPr/>
        </p:nvSpPr>
        <p:spPr bwMode="auto">
          <a:xfrm rot="20144437">
            <a:off x="10419932" y="4650225"/>
            <a:ext cx="243378" cy="227576"/>
          </a:xfrm>
          <a:prstGeom prst="ellipse">
            <a:avLst/>
          </a:prstGeom>
          <a:noFill/>
          <a:ln w="9525" cap="flat" cmpd="sng" algn="ctr">
            <a:solidFill>
              <a:srgbClr val="222323"/>
            </a:solidFill>
            <a:prstDash val="dash"/>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ctr" eaLnBrk="0" fontAlgn="base" hangingPunct="0">
              <a:spcBef>
                <a:spcPct val="0"/>
              </a:spcBef>
              <a:spcAft>
                <a:spcPct val="0"/>
              </a:spcAft>
              <a:buClr>
                <a:srgbClr val="000000"/>
              </a:buClr>
              <a:buSzPct val="90000"/>
            </a:pPr>
            <a:endParaRPr lang="en-US" sz="20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0" name="Oval 19"/>
          <p:cNvSpPr/>
          <p:nvPr/>
        </p:nvSpPr>
        <p:spPr bwMode="auto">
          <a:xfrm rot="20144437">
            <a:off x="9895257" y="4844180"/>
            <a:ext cx="243378" cy="227576"/>
          </a:xfrm>
          <a:prstGeom prst="ellipse">
            <a:avLst/>
          </a:prstGeom>
          <a:noFill/>
          <a:ln w="9525" cap="flat" cmpd="sng" algn="ctr">
            <a:solidFill>
              <a:srgbClr val="222323"/>
            </a:solidFill>
            <a:prstDash val="dash"/>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ctr" eaLnBrk="0" fontAlgn="base" hangingPunct="0">
              <a:spcBef>
                <a:spcPct val="0"/>
              </a:spcBef>
              <a:spcAft>
                <a:spcPct val="0"/>
              </a:spcAft>
              <a:buClr>
                <a:srgbClr val="000000"/>
              </a:buClr>
              <a:buSzPct val="90000"/>
            </a:pPr>
            <a:endParaRPr lang="en-US" sz="20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1" name="Retângulo 20"/>
          <p:cNvSpPr/>
          <p:nvPr/>
        </p:nvSpPr>
        <p:spPr>
          <a:xfrm>
            <a:off x="10270009" y="2042927"/>
            <a:ext cx="599844" cy="276999"/>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1200" dirty="0">
                <a:latin typeface="Open Sans Extrabold" panose="020B0906030804020204" pitchFamily="34" charset="0"/>
                <a:ea typeface="Open Sans Extrabold" panose="020B0906030804020204" pitchFamily="34" charset="0"/>
                <a:cs typeface="Open Sans Extrabold" panose="020B0906030804020204" pitchFamily="34" charset="0"/>
              </a:rPr>
              <a:t>123%</a:t>
            </a:r>
            <a:endParaRPr lang="en-US" sz="12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2" name="Retângulo 21"/>
          <p:cNvSpPr/>
          <p:nvPr/>
        </p:nvSpPr>
        <p:spPr>
          <a:xfrm>
            <a:off x="10084002" y="3125154"/>
            <a:ext cx="599844" cy="276999"/>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1200" dirty="0">
                <a:latin typeface="Open Sans Extrabold" panose="020B0906030804020204" pitchFamily="34" charset="0"/>
                <a:ea typeface="Open Sans Extrabold" panose="020B0906030804020204" pitchFamily="34" charset="0"/>
                <a:cs typeface="Open Sans Extrabold" panose="020B0906030804020204" pitchFamily="34" charset="0"/>
              </a:rPr>
              <a:t>102%</a:t>
            </a:r>
            <a:endParaRPr lang="en-US" sz="12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4" name="Retângulo 23"/>
          <p:cNvSpPr/>
          <p:nvPr/>
        </p:nvSpPr>
        <p:spPr>
          <a:xfrm>
            <a:off x="9762713" y="4565451"/>
            <a:ext cx="510076" cy="276999"/>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1200" dirty="0">
                <a:latin typeface="Open Sans Extrabold" panose="020B0906030804020204" pitchFamily="34" charset="0"/>
                <a:ea typeface="Open Sans Extrabold" panose="020B0906030804020204" pitchFamily="34" charset="0"/>
                <a:cs typeface="Open Sans Extrabold" panose="020B0906030804020204" pitchFamily="34" charset="0"/>
              </a:rPr>
              <a:t>61%</a:t>
            </a:r>
            <a:endParaRPr lang="en-US" sz="12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5" name="Retângulo 24"/>
          <p:cNvSpPr/>
          <p:nvPr/>
        </p:nvSpPr>
        <p:spPr>
          <a:xfrm>
            <a:off x="10321513" y="4341931"/>
            <a:ext cx="510076" cy="276999"/>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1200" dirty="0">
                <a:latin typeface="Open Sans Extrabold" panose="020B0906030804020204" pitchFamily="34" charset="0"/>
                <a:ea typeface="Open Sans Extrabold" panose="020B0906030804020204" pitchFamily="34" charset="0"/>
                <a:cs typeface="Open Sans Extrabold" panose="020B0906030804020204" pitchFamily="34" charset="0"/>
              </a:rPr>
              <a:t>66%</a:t>
            </a:r>
            <a:endParaRPr lang="en-US" sz="12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6" name="Retângulo 25"/>
          <p:cNvSpPr/>
          <p:nvPr/>
        </p:nvSpPr>
        <p:spPr>
          <a:xfrm>
            <a:off x="5404073" y="3078386"/>
            <a:ext cx="1253869" cy="338554"/>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1600" dirty="0">
                <a:latin typeface="Open Sans Light" panose="020B0306030504020204" pitchFamily="34" charset="0"/>
                <a:ea typeface="Open Sans Light" panose="020B0306030504020204" pitchFamily="34" charset="0"/>
                <a:cs typeface="Open Sans Light" panose="020B0306030504020204" pitchFamily="34" charset="0"/>
              </a:rPr>
              <a:t>DEFICIT/PIB</a:t>
            </a:r>
            <a:endParaRPr lang="en-US" sz="16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7" name="Retângulo 26"/>
          <p:cNvSpPr/>
          <p:nvPr/>
        </p:nvSpPr>
        <p:spPr>
          <a:xfrm rot="18467244">
            <a:off x="9544391" y="2048571"/>
            <a:ext cx="1156407" cy="338554"/>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1600" dirty="0">
                <a:latin typeface="Open Sans Light" panose="020B0306030504020204" pitchFamily="34" charset="0"/>
                <a:ea typeface="Open Sans Light" panose="020B0306030504020204" pitchFamily="34" charset="0"/>
                <a:cs typeface="Open Sans Light" panose="020B0306030504020204" pitchFamily="34" charset="0"/>
              </a:rPr>
              <a:t>DEBT/GDP</a:t>
            </a:r>
            <a:endParaRPr lang="en-US" sz="16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8" name="Retângulo 27"/>
          <p:cNvSpPr/>
          <p:nvPr/>
        </p:nvSpPr>
        <p:spPr>
          <a:xfrm rot="16200000">
            <a:off x="2641009" y="4695042"/>
            <a:ext cx="2150204" cy="276999"/>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12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COLUNAS:</a:t>
            </a:r>
            <a:r>
              <a:rPr lang="pt-PT" sz="1200" dirty="0">
                <a:solidFill>
                  <a:srgbClr val="222323"/>
                </a:solidFill>
                <a:latin typeface="Open Sans" panose="020B0606030504020204" pitchFamily="34" charset="0"/>
                <a:ea typeface="Open Sans" panose="020B0606030504020204" pitchFamily="34" charset="0"/>
                <a:cs typeface="Open Sans" panose="020B0606030504020204" pitchFamily="34" charset="0"/>
              </a:rPr>
              <a:t> Deficit % do PIB</a:t>
            </a:r>
            <a:endParaRPr lang="en-US" sz="12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9" name="Retângulo 28"/>
          <p:cNvSpPr/>
          <p:nvPr/>
        </p:nvSpPr>
        <p:spPr>
          <a:xfrm rot="16200000">
            <a:off x="2523978" y="4833954"/>
            <a:ext cx="1975221" cy="276999"/>
          </a:xfrm>
          <a:prstGeom prst="rect">
            <a:avLst/>
          </a:prstGeom>
        </p:spPr>
        <p:txBody>
          <a:bodyPr wrap="none">
            <a:spAutoFit/>
          </a:bodyPr>
          <a:lstStyle/>
          <a:p>
            <a:pPr>
              <a:defRPr sz="1800" b="0" i="0" u="none" strike="noStrike" kern="1200" baseline="0">
                <a:solidFill>
                  <a:prstClr val="black"/>
                </a:solidFill>
                <a:latin typeface="Rockwell"/>
                <a:ea typeface="+mn-ea"/>
                <a:cs typeface="Rockwell"/>
              </a:defRPr>
            </a:pPr>
            <a:r>
              <a:rPr lang="pt-PT" sz="12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LINHAS:</a:t>
            </a:r>
            <a:r>
              <a:rPr lang="pt-PT" sz="1200" dirty="0">
                <a:solidFill>
                  <a:srgbClr val="222323"/>
                </a:solidFill>
                <a:latin typeface="Open Sans" panose="020B0606030504020204" pitchFamily="34" charset="0"/>
                <a:ea typeface="Open Sans" panose="020B0606030504020204" pitchFamily="34" charset="0"/>
                <a:cs typeface="Open Sans" panose="020B0606030504020204" pitchFamily="34" charset="0"/>
              </a:rPr>
              <a:t> Dívida % do PIB</a:t>
            </a:r>
            <a:endParaRPr lang="en-US" sz="12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37" name="Picture 36" descr="A picture containing drawing&#10;&#10;Description automatically generated">
            <a:extLst>
              <a:ext uri="{FF2B5EF4-FFF2-40B4-BE49-F238E27FC236}">
                <a16:creationId xmlns:a16="http://schemas.microsoft.com/office/drawing/2014/main" id="{C3DB4840-E25E-4D6E-8B54-50D4E6DA7FD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3" name="Group 2">
            <a:extLst>
              <a:ext uri="{FF2B5EF4-FFF2-40B4-BE49-F238E27FC236}">
                <a16:creationId xmlns:a16="http://schemas.microsoft.com/office/drawing/2014/main" id="{A8746CB9-0857-39EA-4FBB-DCA678D31133}"/>
              </a:ext>
            </a:extLst>
          </p:cNvPr>
          <p:cNvGrpSpPr/>
          <p:nvPr/>
        </p:nvGrpSpPr>
        <p:grpSpPr>
          <a:xfrm>
            <a:off x="-25415" y="6654881"/>
            <a:ext cx="12307960" cy="253916"/>
            <a:chOff x="-115960" y="6654881"/>
            <a:chExt cx="12307960" cy="253916"/>
          </a:xfrm>
        </p:grpSpPr>
        <p:sp>
          <p:nvSpPr>
            <p:cNvPr id="4" name="Прямоугольник 2">
              <a:extLst>
                <a:ext uri="{FF2B5EF4-FFF2-40B4-BE49-F238E27FC236}">
                  <a16:creationId xmlns:a16="http://schemas.microsoft.com/office/drawing/2014/main" id="{D1A5D67B-FD23-7C38-9DB6-B93EF69E3D22}"/>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132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8">
              <a:extLst>
                <a:ext uri="{FF2B5EF4-FFF2-40B4-BE49-F238E27FC236}">
                  <a16:creationId xmlns:a16="http://schemas.microsoft.com/office/drawing/2014/main" id="{4E4A171C-272B-3D67-C39D-19E637856C4E}"/>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2138342419"/>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pic>
        <p:nvPicPr>
          <p:cNvPr id="27" name="Picture 26" descr="A picture containing drawing&#10;&#10;Description automatically generated">
            <a:extLst>
              <a:ext uri="{FF2B5EF4-FFF2-40B4-BE49-F238E27FC236}">
                <a16:creationId xmlns:a16="http://schemas.microsoft.com/office/drawing/2014/main" id="{C5167DD6-5BB1-4DDD-96BF-C3355D40F97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aphicFrame>
        <p:nvGraphicFramePr>
          <p:cNvPr id="17" name="Chart 16">
            <a:extLst>
              <a:ext uri="{FF2B5EF4-FFF2-40B4-BE49-F238E27FC236}">
                <a16:creationId xmlns:a16="http://schemas.microsoft.com/office/drawing/2014/main" id="{0880E10A-07D9-4D23-82A5-E886D7457CBC}"/>
              </a:ext>
            </a:extLst>
          </p:cNvPr>
          <p:cNvGraphicFramePr>
            <a:graphicFrameLocks/>
          </p:cNvGraphicFramePr>
          <p:nvPr/>
        </p:nvGraphicFramePr>
        <p:xfrm>
          <a:off x="3602640" y="871688"/>
          <a:ext cx="8345413" cy="4801322"/>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a:extLst>
              <a:ext uri="{FF2B5EF4-FFF2-40B4-BE49-F238E27FC236}">
                <a16:creationId xmlns:a16="http://schemas.microsoft.com/office/drawing/2014/main" id="{C1C462A1-3CB0-8F7E-0634-9C4DECB37FE7}"/>
              </a:ext>
            </a:extLst>
          </p:cNvPr>
          <p:cNvGrpSpPr/>
          <p:nvPr/>
        </p:nvGrpSpPr>
        <p:grpSpPr>
          <a:xfrm>
            <a:off x="-25415" y="6654881"/>
            <a:ext cx="12307960" cy="253916"/>
            <a:chOff x="-115960" y="6654881"/>
            <a:chExt cx="12307960" cy="253916"/>
          </a:xfrm>
        </p:grpSpPr>
        <p:sp>
          <p:nvSpPr>
            <p:cNvPr id="3" name="Прямоугольник 2">
              <a:extLst>
                <a:ext uri="{FF2B5EF4-FFF2-40B4-BE49-F238E27FC236}">
                  <a16:creationId xmlns:a16="http://schemas.microsoft.com/office/drawing/2014/main" id="{69A6764A-06F5-DE0C-C8FA-506B9963A9BF}"/>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133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4" name="TextBox 8">
              <a:extLst>
                <a:ext uri="{FF2B5EF4-FFF2-40B4-BE49-F238E27FC236}">
                  <a16:creationId xmlns:a16="http://schemas.microsoft.com/office/drawing/2014/main" id="{13A597D3-740E-3AF4-35D4-5CC9EFF4F5F2}"/>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274756737"/>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pic>
        <p:nvPicPr>
          <p:cNvPr id="27" name="Picture 26" descr="A picture containing drawing&#10;&#10;Description automatically generated">
            <a:extLst>
              <a:ext uri="{FF2B5EF4-FFF2-40B4-BE49-F238E27FC236}">
                <a16:creationId xmlns:a16="http://schemas.microsoft.com/office/drawing/2014/main" id="{C5167DD6-5BB1-4DDD-96BF-C3355D40F97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aphicFrame>
        <p:nvGraphicFramePr>
          <p:cNvPr id="12" name="Chart 11">
            <a:extLst>
              <a:ext uri="{FF2B5EF4-FFF2-40B4-BE49-F238E27FC236}">
                <a16:creationId xmlns:a16="http://schemas.microsoft.com/office/drawing/2014/main" id="{2180E092-9EAE-43C2-B95C-C4FAB8A03D29}"/>
              </a:ext>
            </a:extLst>
          </p:cNvPr>
          <p:cNvGraphicFramePr>
            <a:graphicFrameLocks/>
          </p:cNvGraphicFramePr>
          <p:nvPr/>
        </p:nvGraphicFramePr>
        <p:xfrm>
          <a:off x="3538165" y="791307"/>
          <a:ext cx="8265459" cy="5055577"/>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a:extLst>
              <a:ext uri="{FF2B5EF4-FFF2-40B4-BE49-F238E27FC236}">
                <a16:creationId xmlns:a16="http://schemas.microsoft.com/office/drawing/2014/main" id="{5BCE6FCA-CECD-7274-1B49-D16D7CF881B2}"/>
              </a:ext>
            </a:extLst>
          </p:cNvPr>
          <p:cNvGrpSpPr/>
          <p:nvPr/>
        </p:nvGrpSpPr>
        <p:grpSpPr>
          <a:xfrm>
            <a:off x="-25415" y="6654881"/>
            <a:ext cx="12307960" cy="253916"/>
            <a:chOff x="-115960" y="6654881"/>
            <a:chExt cx="12307960" cy="253916"/>
          </a:xfrm>
        </p:grpSpPr>
        <p:sp>
          <p:nvSpPr>
            <p:cNvPr id="3" name="Прямоугольник 2">
              <a:extLst>
                <a:ext uri="{FF2B5EF4-FFF2-40B4-BE49-F238E27FC236}">
                  <a16:creationId xmlns:a16="http://schemas.microsoft.com/office/drawing/2014/main" id="{F582AC7C-7020-42BA-8AB8-52953EF9B211}"/>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134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4" name="TextBox 8">
              <a:extLst>
                <a:ext uri="{FF2B5EF4-FFF2-40B4-BE49-F238E27FC236}">
                  <a16:creationId xmlns:a16="http://schemas.microsoft.com/office/drawing/2014/main" id="{592F1835-30AE-B1FA-D0A4-EFABF9C48664}"/>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2858845614"/>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pic>
        <p:nvPicPr>
          <p:cNvPr id="27" name="Picture 26" descr="A picture containing drawing&#10;&#10;Description automatically generated">
            <a:extLst>
              <a:ext uri="{FF2B5EF4-FFF2-40B4-BE49-F238E27FC236}">
                <a16:creationId xmlns:a16="http://schemas.microsoft.com/office/drawing/2014/main" id="{C5167DD6-5BB1-4DDD-96BF-C3355D40F97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aphicFrame>
        <p:nvGraphicFramePr>
          <p:cNvPr id="16" name="Chart 15">
            <a:extLst>
              <a:ext uri="{FF2B5EF4-FFF2-40B4-BE49-F238E27FC236}">
                <a16:creationId xmlns:a16="http://schemas.microsoft.com/office/drawing/2014/main" id="{7BF7E8B0-73A1-4783-AF1F-FE31BB1464C3}"/>
              </a:ext>
            </a:extLst>
          </p:cNvPr>
          <p:cNvGraphicFramePr>
            <a:graphicFrameLocks/>
          </p:cNvGraphicFramePr>
          <p:nvPr/>
        </p:nvGraphicFramePr>
        <p:xfrm>
          <a:off x="3680071" y="967154"/>
          <a:ext cx="7890148" cy="5088091"/>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a:extLst>
              <a:ext uri="{FF2B5EF4-FFF2-40B4-BE49-F238E27FC236}">
                <a16:creationId xmlns:a16="http://schemas.microsoft.com/office/drawing/2014/main" id="{F50176DA-5EC5-FBBA-8A7C-57B7EF8ED1EB}"/>
              </a:ext>
            </a:extLst>
          </p:cNvPr>
          <p:cNvGrpSpPr/>
          <p:nvPr/>
        </p:nvGrpSpPr>
        <p:grpSpPr>
          <a:xfrm>
            <a:off x="-25415" y="6654881"/>
            <a:ext cx="12307960" cy="253916"/>
            <a:chOff x="-115960" y="6654881"/>
            <a:chExt cx="12307960" cy="253916"/>
          </a:xfrm>
        </p:grpSpPr>
        <p:sp>
          <p:nvSpPr>
            <p:cNvPr id="3" name="Прямоугольник 2">
              <a:extLst>
                <a:ext uri="{FF2B5EF4-FFF2-40B4-BE49-F238E27FC236}">
                  <a16:creationId xmlns:a16="http://schemas.microsoft.com/office/drawing/2014/main" id="{F9E20A27-4A26-34E7-0ECD-549D8139360F}"/>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135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4" name="TextBox 8">
              <a:extLst>
                <a:ext uri="{FF2B5EF4-FFF2-40B4-BE49-F238E27FC236}">
                  <a16:creationId xmlns:a16="http://schemas.microsoft.com/office/drawing/2014/main" id="{475F5C11-B4F3-C9D9-54E1-4A21523397F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785095540"/>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sp>
        <p:nvSpPr>
          <p:cNvPr id="19" name="TextBox 19"/>
          <p:cNvSpPr txBox="1"/>
          <p:nvPr/>
        </p:nvSpPr>
        <p:spPr>
          <a:xfrm>
            <a:off x="3526773" y="652878"/>
            <a:ext cx="8630150" cy="769441"/>
          </a:xfrm>
          <a:prstGeom prst="rect">
            <a:avLst/>
          </a:prstGeom>
          <a:noFill/>
        </p:spPr>
        <p:txBody>
          <a:bodyPr wrap="square" lIns="0" rtlCol="0">
            <a:spAutoFit/>
          </a:bodyPr>
          <a:lstStyle/>
          <a:p>
            <a:pPr algn="ct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INVESTIMENTO DIRECTO ESTRANGEIRO ACUMULADO</a:t>
            </a:r>
          </a:p>
          <a:p>
            <a:pPr algn="ct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Cumulative FDI to the Tradable and Non-Tradable Sectors (1996-2012) (</a:t>
            </a:r>
            <a:r>
              <a:rPr lang="en-US" sz="1000" b="1"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Billions of Euros</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a:t>
            </a:r>
            <a:b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b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Fonte: Banco de Portugal; IMF staff Estimates</a:t>
            </a:r>
            <a:endParaRPr lang="en-US" sz="1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9" name="Grupo 8"/>
          <p:cNvGrpSpPr/>
          <p:nvPr/>
        </p:nvGrpSpPr>
        <p:grpSpPr>
          <a:xfrm>
            <a:off x="3911365" y="1635797"/>
            <a:ext cx="7766830" cy="4627072"/>
            <a:chOff x="3911365" y="1635797"/>
            <a:chExt cx="7766830" cy="4627072"/>
          </a:xfrm>
        </p:grpSpPr>
        <p:pic>
          <p:nvPicPr>
            <p:cNvPr id="30" name="Content Placeholder 5"/>
            <p:cNvPicPr>
              <a:picLocks noChangeAspect="1"/>
            </p:cNvPicPr>
            <p:nvPr/>
          </p:nvPicPr>
          <p:blipFill rotWithShape="1">
            <a:blip r:embed="rId3"/>
            <a:srcRect b="5487"/>
            <a:stretch/>
          </p:blipFill>
          <p:spPr>
            <a:xfrm>
              <a:off x="3911365" y="1635797"/>
              <a:ext cx="7766830" cy="4627072"/>
            </a:xfrm>
            <a:prstGeom prst="rect">
              <a:avLst/>
            </a:prstGeom>
          </p:spPr>
        </p:pic>
        <p:sp>
          <p:nvSpPr>
            <p:cNvPr id="3" name="Retângulo 2"/>
            <p:cNvSpPr/>
            <p:nvPr/>
          </p:nvSpPr>
          <p:spPr>
            <a:xfrm>
              <a:off x="5440101" y="1875099"/>
              <a:ext cx="4803494" cy="6910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grpSp>
      <p:pic>
        <p:nvPicPr>
          <p:cNvPr id="23" name="Picture 22" descr="A picture containing drawing&#10;&#10;Description automatically generated">
            <a:extLst>
              <a:ext uri="{FF2B5EF4-FFF2-40B4-BE49-F238E27FC236}">
                <a16:creationId xmlns:a16="http://schemas.microsoft.com/office/drawing/2014/main" id="{EF0ADD21-1940-400C-A89D-5F9516639BB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2" name="Group 1">
            <a:extLst>
              <a:ext uri="{FF2B5EF4-FFF2-40B4-BE49-F238E27FC236}">
                <a16:creationId xmlns:a16="http://schemas.microsoft.com/office/drawing/2014/main" id="{3BC51E30-E9C9-197B-B925-3AD6FB4086B9}"/>
              </a:ext>
            </a:extLst>
          </p:cNvPr>
          <p:cNvGrpSpPr/>
          <p:nvPr/>
        </p:nvGrpSpPr>
        <p:grpSpPr>
          <a:xfrm>
            <a:off x="-25415" y="6654881"/>
            <a:ext cx="12307960" cy="253916"/>
            <a:chOff x="-115960" y="6654881"/>
            <a:chExt cx="12307960" cy="253916"/>
          </a:xfrm>
        </p:grpSpPr>
        <p:sp>
          <p:nvSpPr>
            <p:cNvPr id="4" name="Прямоугольник 2">
              <a:extLst>
                <a:ext uri="{FF2B5EF4-FFF2-40B4-BE49-F238E27FC236}">
                  <a16:creationId xmlns:a16="http://schemas.microsoft.com/office/drawing/2014/main" id="{98440551-B6E7-521A-3950-F8892DC2BBA1}"/>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136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8">
              <a:extLst>
                <a:ext uri="{FF2B5EF4-FFF2-40B4-BE49-F238E27FC236}">
                  <a16:creationId xmlns:a16="http://schemas.microsoft.com/office/drawing/2014/main" id="{2723EC5E-3E2D-A842-AA30-9415E26E83AD}"/>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2785200530"/>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pic>
        <p:nvPicPr>
          <p:cNvPr id="27" name="Picture 26" descr="A picture containing drawing&#10;&#10;Description automatically generated">
            <a:extLst>
              <a:ext uri="{FF2B5EF4-FFF2-40B4-BE49-F238E27FC236}">
                <a16:creationId xmlns:a16="http://schemas.microsoft.com/office/drawing/2014/main" id="{C5167DD6-5BB1-4DDD-96BF-C3355D40F97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aphicFrame>
        <p:nvGraphicFramePr>
          <p:cNvPr id="13" name="Chart 12">
            <a:extLst>
              <a:ext uri="{FF2B5EF4-FFF2-40B4-BE49-F238E27FC236}">
                <a16:creationId xmlns:a16="http://schemas.microsoft.com/office/drawing/2014/main" id="{1F0E5CB5-EC13-4B22-9316-3D9265E8F8B9}"/>
              </a:ext>
            </a:extLst>
          </p:cNvPr>
          <p:cNvGraphicFramePr>
            <a:graphicFrameLocks/>
          </p:cNvGraphicFramePr>
          <p:nvPr/>
        </p:nvGraphicFramePr>
        <p:xfrm>
          <a:off x="3930802" y="1158477"/>
          <a:ext cx="7003257" cy="4541045"/>
        </p:xfrm>
        <a:graphic>
          <a:graphicData uri="http://schemas.openxmlformats.org/drawingml/2006/chart">
            <c:chart xmlns:c="http://schemas.openxmlformats.org/drawingml/2006/chart" xmlns:r="http://schemas.openxmlformats.org/officeDocument/2006/relationships" r:id="rId4"/>
          </a:graphicData>
        </a:graphic>
      </p:graphicFrame>
      <p:grpSp>
        <p:nvGrpSpPr>
          <p:cNvPr id="7" name="Group 6">
            <a:extLst>
              <a:ext uri="{FF2B5EF4-FFF2-40B4-BE49-F238E27FC236}">
                <a16:creationId xmlns:a16="http://schemas.microsoft.com/office/drawing/2014/main" id="{AB33F34A-458A-4F29-EB0A-3D986BB56687}"/>
              </a:ext>
            </a:extLst>
          </p:cNvPr>
          <p:cNvGrpSpPr/>
          <p:nvPr/>
        </p:nvGrpSpPr>
        <p:grpSpPr>
          <a:xfrm>
            <a:off x="-25415" y="6654881"/>
            <a:ext cx="12307960" cy="253916"/>
            <a:chOff x="-115960" y="6654881"/>
            <a:chExt cx="12307960" cy="253916"/>
          </a:xfrm>
        </p:grpSpPr>
        <p:sp>
          <p:nvSpPr>
            <p:cNvPr id="8" name="Прямоугольник 2">
              <a:extLst>
                <a:ext uri="{FF2B5EF4-FFF2-40B4-BE49-F238E27FC236}">
                  <a16:creationId xmlns:a16="http://schemas.microsoft.com/office/drawing/2014/main" id="{54C0FC1E-85D1-92A5-52B6-C663B30C457E}"/>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137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a:extLst>
                <a:ext uri="{FF2B5EF4-FFF2-40B4-BE49-F238E27FC236}">
                  <a16:creationId xmlns:a16="http://schemas.microsoft.com/office/drawing/2014/main" id="{0ACA39B9-8EA1-F0AA-6C23-2828C7C23142}"/>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3" name="TextBox 2">
            <a:extLst>
              <a:ext uri="{FF2B5EF4-FFF2-40B4-BE49-F238E27FC236}">
                <a16:creationId xmlns:a16="http://schemas.microsoft.com/office/drawing/2014/main" id="{E432997A-B3D8-732E-0776-2C3D5C0A8F88}"/>
              </a:ext>
            </a:extLst>
          </p:cNvPr>
          <p:cNvSpPr txBox="1"/>
          <p:nvPr/>
        </p:nvSpPr>
        <p:spPr>
          <a:xfrm>
            <a:off x="4056529" y="5699522"/>
            <a:ext cx="6152776" cy="253916"/>
          </a:xfrm>
          <a:prstGeom prst="rect">
            <a:avLst/>
          </a:prstGeom>
          <a:noFill/>
        </p:spPr>
        <p:txBody>
          <a:bodyPr wrap="square">
            <a:spAutoFit/>
          </a:bodyPr>
          <a:lstStyle/>
          <a:p>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Fonte: Piton, S. (2017) Economic Integration and the Non-tradable Sector: The European Experience</a:t>
            </a:r>
            <a:endParaRPr lang="pt-PT" sz="1000" dirty="0"/>
          </a:p>
        </p:txBody>
      </p:sp>
    </p:spTree>
    <p:extLst>
      <p:ext uri="{BB962C8B-B14F-4D97-AF65-F5344CB8AC3E}">
        <p14:creationId xmlns:p14="http://schemas.microsoft.com/office/powerpoint/2010/main" val="1751210136"/>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pic>
        <p:nvPicPr>
          <p:cNvPr id="27" name="Picture 26" descr="A picture containing drawing&#10;&#10;Description automatically generated">
            <a:extLst>
              <a:ext uri="{FF2B5EF4-FFF2-40B4-BE49-F238E27FC236}">
                <a16:creationId xmlns:a16="http://schemas.microsoft.com/office/drawing/2014/main" id="{C5167DD6-5BB1-4DDD-96BF-C3355D40F97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
        <p:nvSpPr>
          <p:cNvPr id="12" name="TextBox 19">
            <a:extLst>
              <a:ext uri="{FF2B5EF4-FFF2-40B4-BE49-F238E27FC236}">
                <a16:creationId xmlns:a16="http://schemas.microsoft.com/office/drawing/2014/main" id="{DFC2E6FA-C830-440E-AE76-162B79BAB74E}"/>
              </a:ext>
            </a:extLst>
          </p:cNvPr>
          <p:cNvSpPr txBox="1"/>
          <p:nvPr/>
        </p:nvSpPr>
        <p:spPr>
          <a:xfrm>
            <a:off x="1071838" y="789324"/>
            <a:ext cx="9716812" cy="461665"/>
          </a:xfrm>
          <a:prstGeom prst="rect">
            <a:avLst/>
          </a:prstGeom>
          <a:noFill/>
        </p:spPr>
        <p:txBody>
          <a:bodyPr wrap="square" lIns="0" rtlCol="0">
            <a:spAutoFit/>
          </a:bodyPr>
          <a:lstStyle/>
          <a:p>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Em</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contraciclo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com a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maioria</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dos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países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da OCDE…</a:t>
            </a:r>
            <a:endParaRPr lang="en-US" sz="1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4" name="Group 3">
            <a:extLst>
              <a:ext uri="{FF2B5EF4-FFF2-40B4-BE49-F238E27FC236}">
                <a16:creationId xmlns:a16="http://schemas.microsoft.com/office/drawing/2014/main" id="{7C5D1DFC-B96E-45DB-8F1E-4DE7142676A0}"/>
              </a:ext>
            </a:extLst>
          </p:cNvPr>
          <p:cNvGrpSpPr/>
          <p:nvPr/>
        </p:nvGrpSpPr>
        <p:grpSpPr>
          <a:xfrm>
            <a:off x="3352394" y="1758162"/>
            <a:ext cx="8496706" cy="3886987"/>
            <a:chOff x="4088994" y="2151076"/>
            <a:chExt cx="6674016" cy="2844899"/>
          </a:xfrm>
        </p:grpSpPr>
        <p:pic>
          <p:nvPicPr>
            <p:cNvPr id="14" name="Picture 13">
              <a:extLst>
                <a:ext uri="{FF2B5EF4-FFF2-40B4-BE49-F238E27FC236}">
                  <a16:creationId xmlns:a16="http://schemas.microsoft.com/office/drawing/2014/main" id="{A163320B-5DCB-459E-A6A0-53876DF17330}"/>
                </a:ext>
              </a:extLst>
            </p:cNvPr>
            <p:cNvPicPr/>
            <p:nvPr/>
          </p:nvPicPr>
          <p:blipFill>
            <a:blip r:embed="rId4">
              <a:extLst>
                <a:ext uri="{28A0092B-C50C-407E-A947-70E740481C1C}">
                  <a14:useLocalDpi xmlns:a14="http://schemas.microsoft.com/office/drawing/2010/main" val="0"/>
                </a:ext>
              </a:extLst>
            </a:blip>
            <a:srcRect/>
            <a:stretch>
              <a:fillRect/>
            </a:stretch>
          </p:blipFill>
          <p:spPr bwMode="auto">
            <a:xfrm>
              <a:off x="4088994" y="2151076"/>
              <a:ext cx="6674016" cy="2844899"/>
            </a:xfrm>
            <a:prstGeom prst="rect">
              <a:avLst/>
            </a:prstGeom>
            <a:noFill/>
            <a:ln>
              <a:noFill/>
            </a:ln>
          </p:spPr>
        </p:pic>
        <p:sp>
          <p:nvSpPr>
            <p:cNvPr id="2" name="Rectangle 1">
              <a:extLst>
                <a:ext uri="{FF2B5EF4-FFF2-40B4-BE49-F238E27FC236}">
                  <a16:creationId xmlns:a16="http://schemas.microsoft.com/office/drawing/2014/main" id="{3822FC27-FD15-436A-8D33-E5BE674A360E}"/>
                </a:ext>
              </a:extLst>
            </p:cNvPr>
            <p:cNvSpPr/>
            <p:nvPr/>
          </p:nvSpPr>
          <p:spPr>
            <a:xfrm>
              <a:off x="4673216" y="3351771"/>
              <a:ext cx="124614" cy="12964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 name="Rectangle 2">
              <a:extLst>
                <a:ext uri="{FF2B5EF4-FFF2-40B4-BE49-F238E27FC236}">
                  <a16:creationId xmlns:a16="http://schemas.microsoft.com/office/drawing/2014/main" id="{5BA2B754-1423-45B8-84DB-7692B3B29FCA}"/>
                </a:ext>
              </a:extLst>
            </p:cNvPr>
            <p:cNvSpPr/>
            <p:nvPr/>
          </p:nvSpPr>
          <p:spPr>
            <a:xfrm rot="2725227">
              <a:off x="4700151" y="3516568"/>
              <a:ext cx="70572" cy="70572"/>
            </a:xfrm>
            <a:prstGeom prst="rect">
              <a:avLst/>
            </a:prstGeom>
            <a:solidFill>
              <a:srgbClr val="9DBB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grpSp>
      <p:grpSp>
        <p:nvGrpSpPr>
          <p:cNvPr id="7" name="Group 6">
            <a:extLst>
              <a:ext uri="{FF2B5EF4-FFF2-40B4-BE49-F238E27FC236}">
                <a16:creationId xmlns:a16="http://schemas.microsoft.com/office/drawing/2014/main" id="{C6DB27E9-E105-265D-ABAF-7EB7A2497878}"/>
              </a:ext>
            </a:extLst>
          </p:cNvPr>
          <p:cNvGrpSpPr/>
          <p:nvPr/>
        </p:nvGrpSpPr>
        <p:grpSpPr>
          <a:xfrm>
            <a:off x="-25415" y="6654881"/>
            <a:ext cx="12307960" cy="253916"/>
            <a:chOff x="-115960" y="6654881"/>
            <a:chExt cx="12307960" cy="253916"/>
          </a:xfrm>
        </p:grpSpPr>
        <p:sp>
          <p:nvSpPr>
            <p:cNvPr id="8" name="Прямоугольник 2">
              <a:extLst>
                <a:ext uri="{FF2B5EF4-FFF2-40B4-BE49-F238E27FC236}">
                  <a16:creationId xmlns:a16="http://schemas.microsoft.com/office/drawing/2014/main" id="{378902F2-4180-CB26-CC1C-597B1069F994}"/>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138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a:extLst>
                <a:ext uri="{FF2B5EF4-FFF2-40B4-BE49-F238E27FC236}">
                  <a16:creationId xmlns:a16="http://schemas.microsoft.com/office/drawing/2014/main" id="{6E27BB86-1422-6198-16D6-CEA1B132DAFE}"/>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0" name="Rectangle 9">
            <a:extLst>
              <a:ext uri="{FF2B5EF4-FFF2-40B4-BE49-F238E27FC236}">
                <a16:creationId xmlns:a16="http://schemas.microsoft.com/office/drawing/2014/main" id="{B7329F83-5B3E-106B-C821-E3B4DDBFDF1A}"/>
              </a:ext>
            </a:extLst>
          </p:cNvPr>
          <p:cNvSpPr/>
          <p:nvPr/>
        </p:nvSpPr>
        <p:spPr>
          <a:xfrm>
            <a:off x="3352394" y="5760576"/>
            <a:ext cx="5105286" cy="184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pt-PT" sz="1000" b="1" dirty="0">
                <a:solidFill>
                  <a:schemeClr val="tx1"/>
                </a:solidFill>
                <a:latin typeface="Open Sans" pitchFamily="2" charset="0"/>
                <a:ea typeface="Open Sans" pitchFamily="2" charset="0"/>
                <a:cs typeface="Open Sans" pitchFamily="2" charset="0"/>
              </a:rPr>
              <a:t>Fonte:</a:t>
            </a:r>
            <a:r>
              <a:rPr lang="pt-PT" sz="1000" dirty="0">
                <a:solidFill>
                  <a:schemeClr val="tx1"/>
                </a:solidFill>
                <a:latin typeface="Open Sans" pitchFamily="2" charset="0"/>
                <a:ea typeface="Open Sans" pitchFamily="2" charset="0"/>
                <a:cs typeface="Open Sans" pitchFamily="2" charset="0"/>
              </a:rPr>
              <a:t> OCDE</a:t>
            </a:r>
          </a:p>
        </p:txBody>
      </p:sp>
    </p:spTree>
    <p:extLst>
      <p:ext uri="{BB962C8B-B14F-4D97-AF65-F5344CB8AC3E}">
        <p14:creationId xmlns:p14="http://schemas.microsoft.com/office/powerpoint/2010/main" val="1087681804"/>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pic>
        <p:nvPicPr>
          <p:cNvPr id="27" name="Picture 26" descr="A picture containing drawing&#10;&#10;Description automatically generated">
            <a:extLst>
              <a:ext uri="{FF2B5EF4-FFF2-40B4-BE49-F238E27FC236}">
                <a16:creationId xmlns:a16="http://schemas.microsoft.com/office/drawing/2014/main" id="{C5167DD6-5BB1-4DDD-96BF-C3355D40F97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
        <p:nvSpPr>
          <p:cNvPr id="18" name="TextBox 17">
            <a:extLst>
              <a:ext uri="{FF2B5EF4-FFF2-40B4-BE49-F238E27FC236}">
                <a16:creationId xmlns:a16="http://schemas.microsoft.com/office/drawing/2014/main" id="{0E91BC8A-E901-4F7B-8B4B-D37021B157A6}"/>
              </a:ext>
            </a:extLst>
          </p:cNvPr>
          <p:cNvSpPr txBox="1"/>
          <p:nvPr/>
        </p:nvSpPr>
        <p:spPr>
          <a:xfrm>
            <a:off x="4695992" y="6377882"/>
            <a:ext cx="7360383" cy="230832"/>
          </a:xfrm>
          <a:prstGeom prst="rect">
            <a:avLst/>
          </a:prstGeom>
          <a:noFill/>
        </p:spPr>
        <p:txBody>
          <a:bodyPr wrap="square">
            <a:spAutoFit/>
          </a:bodyPr>
          <a:lstStyle/>
          <a:p>
            <a:r>
              <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Fonte: Tax foundation e EUROSTAT. A </a:t>
            </a:r>
            <a:r>
              <a:rPr lang="en-US" sz="9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vermelho</a:t>
            </a:r>
            <a:r>
              <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9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os</a:t>
            </a:r>
            <a:r>
              <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9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países</a:t>
            </a:r>
            <a:r>
              <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com PIB pc </a:t>
            </a:r>
            <a:r>
              <a:rPr lang="en-US" sz="9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em</a:t>
            </a:r>
            <a:r>
              <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PPP </a:t>
            </a:r>
            <a:r>
              <a:rPr lang="en-US" sz="9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inferiores</a:t>
            </a:r>
            <a:r>
              <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à </a:t>
            </a:r>
            <a:r>
              <a:rPr lang="en-US" sz="9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mediana</a:t>
            </a:r>
            <a:endParaRPr lang="pt-PT" sz="900" dirty="0"/>
          </a:p>
        </p:txBody>
      </p:sp>
      <p:sp>
        <p:nvSpPr>
          <p:cNvPr id="19" name="TextBox 19">
            <a:extLst>
              <a:ext uri="{FF2B5EF4-FFF2-40B4-BE49-F238E27FC236}">
                <a16:creationId xmlns:a16="http://schemas.microsoft.com/office/drawing/2014/main" id="{8CF2A18A-DFCC-49E5-AEEB-0CBF6E412103}"/>
              </a:ext>
            </a:extLst>
          </p:cNvPr>
          <p:cNvSpPr txBox="1"/>
          <p:nvPr/>
        </p:nvSpPr>
        <p:spPr>
          <a:xfrm>
            <a:off x="979352" y="315817"/>
            <a:ext cx="11077024" cy="830997"/>
          </a:xfrm>
          <a:prstGeom prst="rect">
            <a:avLst/>
          </a:prstGeom>
          <a:noFill/>
        </p:spPr>
        <p:txBody>
          <a:bodyPr wrap="square" lIns="0" rtlCol="0">
            <a:spAutoFit/>
          </a:bodyPr>
          <a:lstStyle/>
          <a:p>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Países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mais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pobres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têm</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apostado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em</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carga fiscal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mais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baixa</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nos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escalões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mais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elevados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para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crescerem</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mais</a:t>
            </a:r>
            <a:endParaRPr lang="en-US" sz="1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2" name="Group 1">
            <a:extLst>
              <a:ext uri="{FF2B5EF4-FFF2-40B4-BE49-F238E27FC236}">
                <a16:creationId xmlns:a16="http://schemas.microsoft.com/office/drawing/2014/main" id="{1E71CC04-53A9-B257-9441-CBC862A32B80}"/>
              </a:ext>
            </a:extLst>
          </p:cNvPr>
          <p:cNvGrpSpPr/>
          <p:nvPr/>
        </p:nvGrpSpPr>
        <p:grpSpPr>
          <a:xfrm>
            <a:off x="-25415" y="6654881"/>
            <a:ext cx="12307960" cy="253916"/>
            <a:chOff x="-115960" y="6654881"/>
            <a:chExt cx="12307960" cy="253916"/>
          </a:xfrm>
        </p:grpSpPr>
        <p:sp>
          <p:nvSpPr>
            <p:cNvPr id="3" name="Прямоугольник 2">
              <a:extLst>
                <a:ext uri="{FF2B5EF4-FFF2-40B4-BE49-F238E27FC236}">
                  <a16:creationId xmlns:a16="http://schemas.microsoft.com/office/drawing/2014/main" id="{B23815EB-6E78-E6EA-ABF6-849E8C3E49E1}"/>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139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4" name="TextBox 8">
              <a:extLst>
                <a:ext uri="{FF2B5EF4-FFF2-40B4-BE49-F238E27FC236}">
                  <a16:creationId xmlns:a16="http://schemas.microsoft.com/office/drawing/2014/main" id="{2F3AD65D-CB55-87C6-3990-ADA379637D7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8" name="Picture 7">
            <a:extLst>
              <a:ext uri="{FF2B5EF4-FFF2-40B4-BE49-F238E27FC236}">
                <a16:creationId xmlns:a16="http://schemas.microsoft.com/office/drawing/2014/main" id="{EFD2DFFE-4563-0727-B7E8-2A0F59D4CCAB}"/>
              </a:ext>
            </a:extLst>
          </p:cNvPr>
          <p:cNvPicPr>
            <a:picLocks noChangeAspect="1"/>
          </p:cNvPicPr>
          <p:nvPr/>
        </p:nvPicPr>
        <p:blipFill>
          <a:blip r:embed="rId4"/>
          <a:stretch>
            <a:fillRect/>
          </a:stretch>
        </p:blipFill>
        <p:spPr>
          <a:xfrm>
            <a:off x="4189754" y="1347046"/>
            <a:ext cx="7360383" cy="5009491"/>
          </a:xfrm>
          <a:prstGeom prst="rect">
            <a:avLst/>
          </a:prstGeom>
        </p:spPr>
      </p:pic>
    </p:spTree>
    <p:extLst>
      <p:ext uri="{BB962C8B-B14F-4D97-AF65-F5344CB8AC3E}">
        <p14:creationId xmlns:p14="http://schemas.microsoft.com/office/powerpoint/2010/main" val="3313813338"/>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pic>
        <p:nvPicPr>
          <p:cNvPr id="27" name="Picture 26" descr="A picture containing drawing&#10;&#10;Description automatically generated">
            <a:extLst>
              <a:ext uri="{FF2B5EF4-FFF2-40B4-BE49-F238E27FC236}">
                <a16:creationId xmlns:a16="http://schemas.microsoft.com/office/drawing/2014/main" id="{C5167DD6-5BB1-4DDD-96BF-C3355D40F97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
        <p:nvSpPr>
          <p:cNvPr id="19" name="TextBox 19">
            <a:extLst>
              <a:ext uri="{FF2B5EF4-FFF2-40B4-BE49-F238E27FC236}">
                <a16:creationId xmlns:a16="http://schemas.microsoft.com/office/drawing/2014/main" id="{8CF2A18A-DFCC-49E5-AEEB-0CBF6E412103}"/>
              </a:ext>
            </a:extLst>
          </p:cNvPr>
          <p:cNvSpPr txBox="1"/>
          <p:nvPr/>
        </p:nvSpPr>
        <p:spPr>
          <a:xfrm>
            <a:off x="979352" y="315817"/>
            <a:ext cx="11077024" cy="830997"/>
          </a:xfrm>
          <a:prstGeom prst="rect">
            <a:avLst/>
          </a:prstGeom>
          <a:noFill/>
        </p:spPr>
        <p:txBody>
          <a:bodyPr wrap="square" lIns="0" rtlCol="0">
            <a:spAutoFit/>
          </a:bodyPr>
          <a:lstStyle/>
          <a:p>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Países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mais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pobres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têm</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apostado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em</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carga fiscal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mais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baixa</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nos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escalões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mais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elevados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para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crescerem</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mais</a:t>
            </a:r>
            <a:endParaRPr lang="en-US" sz="1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2" name="Group 1">
            <a:extLst>
              <a:ext uri="{FF2B5EF4-FFF2-40B4-BE49-F238E27FC236}">
                <a16:creationId xmlns:a16="http://schemas.microsoft.com/office/drawing/2014/main" id="{1E71CC04-53A9-B257-9441-CBC862A32B80}"/>
              </a:ext>
            </a:extLst>
          </p:cNvPr>
          <p:cNvGrpSpPr/>
          <p:nvPr/>
        </p:nvGrpSpPr>
        <p:grpSpPr>
          <a:xfrm>
            <a:off x="-25415" y="6654881"/>
            <a:ext cx="12307960" cy="253916"/>
            <a:chOff x="-115960" y="6654881"/>
            <a:chExt cx="12307960" cy="253916"/>
          </a:xfrm>
        </p:grpSpPr>
        <p:sp>
          <p:nvSpPr>
            <p:cNvPr id="3" name="Прямоугольник 2">
              <a:extLst>
                <a:ext uri="{FF2B5EF4-FFF2-40B4-BE49-F238E27FC236}">
                  <a16:creationId xmlns:a16="http://schemas.microsoft.com/office/drawing/2014/main" id="{B23815EB-6E78-E6EA-ABF6-849E8C3E49E1}"/>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140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4" name="TextBox 8">
              <a:extLst>
                <a:ext uri="{FF2B5EF4-FFF2-40B4-BE49-F238E27FC236}">
                  <a16:creationId xmlns:a16="http://schemas.microsoft.com/office/drawing/2014/main" id="{2F3AD65D-CB55-87C6-3990-ADA379637D7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9" name="Rectangle 8">
            <a:extLst>
              <a:ext uri="{FF2B5EF4-FFF2-40B4-BE49-F238E27FC236}">
                <a16:creationId xmlns:a16="http://schemas.microsoft.com/office/drawing/2014/main" id="{E8DE9CBC-F815-B27A-17A8-1D41C57B146E}"/>
              </a:ext>
            </a:extLst>
          </p:cNvPr>
          <p:cNvSpPr/>
          <p:nvPr/>
        </p:nvSpPr>
        <p:spPr>
          <a:xfrm>
            <a:off x="3543357" y="6202657"/>
            <a:ext cx="5105286" cy="184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pt-PT" sz="1000" b="1" dirty="0">
                <a:solidFill>
                  <a:schemeClr val="tx1"/>
                </a:solidFill>
                <a:latin typeface="Open Sans" pitchFamily="2" charset="0"/>
                <a:ea typeface="Open Sans" pitchFamily="2" charset="0"/>
                <a:cs typeface="Open Sans" pitchFamily="2" charset="0"/>
              </a:rPr>
              <a:t>Fonte:</a:t>
            </a:r>
            <a:r>
              <a:rPr lang="pt-PT" sz="1000" dirty="0">
                <a:solidFill>
                  <a:schemeClr val="tx1"/>
                </a:solidFill>
                <a:latin typeface="Open Sans" pitchFamily="2" charset="0"/>
                <a:ea typeface="Open Sans" pitchFamily="2" charset="0"/>
                <a:cs typeface="Open Sans" pitchFamily="2" charset="0"/>
              </a:rPr>
              <a:t> OCDE e Eurostat</a:t>
            </a:r>
          </a:p>
        </p:txBody>
      </p:sp>
      <p:graphicFrame>
        <p:nvGraphicFramePr>
          <p:cNvPr id="7" name="Chart 6">
            <a:extLst>
              <a:ext uri="{FF2B5EF4-FFF2-40B4-BE49-F238E27FC236}">
                <a16:creationId xmlns:a16="http://schemas.microsoft.com/office/drawing/2014/main" id="{0A2C3927-8B15-C75B-9DD5-F842BA3492C4}"/>
              </a:ext>
            </a:extLst>
          </p:cNvPr>
          <p:cNvGraphicFramePr>
            <a:graphicFrameLocks/>
          </p:cNvGraphicFramePr>
          <p:nvPr>
            <p:extLst>
              <p:ext uri="{D42A27DB-BD31-4B8C-83A1-F6EECF244321}">
                <p14:modId xmlns:p14="http://schemas.microsoft.com/office/powerpoint/2010/main" val="287519384"/>
              </p:ext>
            </p:extLst>
          </p:nvPr>
        </p:nvGraphicFramePr>
        <p:xfrm>
          <a:off x="3131820" y="1089659"/>
          <a:ext cx="9150725" cy="5768341"/>
        </p:xfrm>
        <a:graphic>
          <a:graphicData uri="http://schemas.openxmlformats.org/drawingml/2006/chart">
            <c:chart xmlns:c="http://schemas.openxmlformats.org/drawingml/2006/chart" xmlns:r="http://schemas.openxmlformats.org/officeDocument/2006/relationships" r:id="rId4"/>
          </a:graphicData>
        </a:graphic>
      </p:graphicFrame>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5ED6553F-87D6-19C7-77C4-BD85952B7F39}"/>
                  </a:ext>
                </a:extLst>
              </p:cNvPr>
              <p:cNvSpPr txBox="1"/>
              <p:nvPr/>
            </p:nvSpPr>
            <p:spPr>
              <a:xfrm>
                <a:off x="11591451" y="2797991"/>
                <a:ext cx="600549" cy="169662"/>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pt-PT" sz="1100" b="0" i="1" smtClean="0">
                          <a:latin typeface="Cambria Math" panose="02040503050406030204" pitchFamily="18" charset="0"/>
                        </a:rPr>
                        <m:t>𝐻𝐶</m:t>
                      </m:r>
                      <m:r>
                        <a:rPr lang="pt-PT" sz="1100" b="0" i="1" smtClean="0">
                          <a:latin typeface="Cambria Math" panose="02040503050406030204" pitchFamily="18" charset="0"/>
                        </a:rPr>
                        <m:t>=</m:t>
                      </m:r>
                      <m:acc>
                        <m:accPr>
                          <m:chr m:val="̅"/>
                          <m:ctrlPr>
                            <a:rPr lang="pt-PT" sz="1100" b="0" i="1" smtClean="0">
                              <a:latin typeface="Cambria Math" panose="02040503050406030204" pitchFamily="18" charset="0"/>
                            </a:rPr>
                          </m:ctrlPr>
                        </m:accPr>
                        <m:e>
                          <m:r>
                            <a:rPr lang="pt-PT" sz="1100" b="0" i="1" smtClean="0">
                              <a:latin typeface="Cambria Math" panose="02040503050406030204" pitchFamily="18" charset="0"/>
                            </a:rPr>
                            <m:t>𝐻𝐶</m:t>
                          </m:r>
                        </m:e>
                      </m:acc>
                    </m:oMath>
                  </m:oMathPara>
                </a14:m>
                <a:endParaRPr lang="en-US" sz="1100" dirty="0"/>
              </a:p>
            </p:txBody>
          </p:sp>
        </mc:Choice>
        <mc:Fallback xmlns="">
          <p:sp>
            <p:nvSpPr>
              <p:cNvPr id="8" name="TextBox 7">
                <a:extLst>
                  <a:ext uri="{FF2B5EF4-FFF2-40B4-BE49-F238E27FC236}">
                    <a16:creationId xmlns:a16="http://schemas.microsoft.com/office/drawing/2014/main" id="{5ED6553F-87D6-19C7-77C4-BD85952B7F39}"/>
                  </a:ext>
                </a:extLst>
              </p:cNvPr>
              <p:cNvSpPr txBox="1">
                <a:spLocks noRot="1" noChangeAspect="1" noMove="1" noResize="1" noEditPoints="1" noAdjustHandles="1" noChangeArrowheads="1" noChangeShapeType="1" noTextEdit="1"/>
              </p:cNvSpPr>
              <p:nvPr/>
            </p:nvSpPr>
            <p:spPr>
              <a:xfrm>
                <a:off x="11591451" y="2797991"/>
                <a:ext cx="600549" cy="169662"/>
              </a:xfrm>
              <a:prstGeom prst="rect">
                <a:avLst/>
              </a:prstGeom>
              <a:blipFill>
                <a:blip r:embed="rId5"/>
                <a:stretch>
                  <a:fillRect l="-5051" r="-4040" b="-7143"/>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AD9665E7-7C37-DAAF-87AD-D47A159D9188}"/>
                  </a:ext>
                </a:extLst>
              </p:cNvPr>
              <p:cNvSpPr txBox="1"/>
              <p:nvPr/>
            </p:nvSpPr>
            <p:spPr>
              <a:xfrm>
                <a:off x="11591450" y="2967653"/>
                <a:ext cx="466923" cy="169277"/>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pt-PT" sz="1100" b="0" i="1" smtClean="0">
                              <a:latin typeface="Cambria Math" panose="02040503050406030204" pitchFamily="18" charset="0"/>
                            </a:rPr>
                          </m:ctrlPr>
                        </m:sSubPr>
                        <m:e>
                          <m:r>
                            <a:rPr lang="pt-PT" sz="1100" b="0" i="1" smtClean="0">
                              <a:latin typeface="Cambria Math" panose="02040503050406030204" pitchFamily="18" charset="0"/>
                            </a:rPr>
                            <m:t>𝑌</m:t>
                          </m:r>
                        </m:e>
                        <m:sub>
                          <m:r>
                            <a:rPr lang="pt-PT" sz="1100" b="0" i="1" smtClean="0">
                              <a:latin typeface="Cambria Math" panose="02040503050406030204" pitchFamily="18" charset="0"/>
                            </a:rPr>
                            <m:t>0</m:t>
                          </m:r>
                        </m:sub>
                      </m:sSub>
                      <m:r>
                        <a:rPr lang="pt-PT" sz="1100" b="0" i="1" smtClean="0">
                          <a:latin typeface="Cambria Math" panose="02040503050406030204" pitchFamily="18" charset="0"/>
                        </a:rPr>
                        <m:t>=</m:t>
                      </m:r>
                      <m:acc>
                        <m:accPr>
                          <m:chr m:val="̅"/>
                          <m:ctrlPr>
                            <a:rPr lang="pt-PT" sz="1100" b="0" i="1" smtClean="0">
                              <a:latin typeface="Cambria Math" panose="02040503050406030204" pitchFamily="18" charset="0"/>
                            </a:rPr>
                          </m:ctrlPr>
                        </m:accPr>
                        <m:e>
                          <m:sSub>
                            <m:sSubPr>
                              <m:ctrlPr>
                                <a:rPr lang="pt-PT" sz="1100" b="0" i="1" smtClean="0">
                                  <a:latin typeface="Cambria Math" panose="02040503050406030204" pitchFamily="18" charset="0"/>
                                </a:rPr>
                              </m:ctrlPr>
                            </m:sSubPr>
                            <m:e>
                              <m:r>
                                <a:rPr lang="pt-PT" sz="1100" b="0" i="1" smtClean="0">
                                  <a:latin typeface="Cambria Math" panose="02040503050406030204" pitchFamily="18" charset="0"/>
                                </a:rPr>
                                <m:t>𝑌</m:t>
                              </m:r>
                            </m:e>
                            <m:sub>
                              <m:r>
                                <a:rPr lang="pt-PT" sz="1100" b="0" i="1" smtClean="0">
                                  <a:latin typeface="Cambria Math" panose="02040503050406030204" pitchFamily="18" charset="0"/>
                                </a:rPr>
                                <m:t>0</m:t>
                              </m:r>
                            </m:sub>
                          </m:sSub>
                        </m:e>
                      </m:acc>
                    </m:oMath>
                  </m:oMathPara>
                </a14:m>
                <a:endParaRPr lang="en-US" sz="1100" dirty="0"/>
              </a:p>
            </p:txBody>
          </p:sp>
        </mc:Choice>
        <mc:Fallback xmlns="">
          <p:sp>
            <p:nvSpPr>
              <p:cNvPr id="10" name="TextBox 9">
                <a:extLst>
                  <a:ext uri="{FF2B5EF4-FFF2-40B4-BE49-F238E27FC236}">
                    <a16:creationId xmlns:a16="http://schemas.microsoft.com/office/drawing/2014/main" id="{AD9665E7-7C37-DAAF-87AD-D47A159D9188}"/>
                  </a:ext>
                </a:extLst>
              </p:cNvPr>
              <p:cNvSpPr txBox="1">
                <a:spLocks noRot="1" noChangeAspect="1" noMove="1" noResize="1" noEditPoints="1" noAdjustHandles="1" noChangeArrowheads="1" noChangeShapeType="1" noTextEdit="1"/>
              </p:cNvSpPr>
              <p:nvPr/>
            </p:nvSpPr>
            <p:spPr>
              <a:xfrm>
                <a:off x="11591450" y="2967653"/>
                <a:ext cx="466923" cy="169277"/>
              </a:xfrm>
              <a:prstGeom prst="rect">
                <a:avLst/>
              </a:prstGeom>
              <a:blipFill>
                <a:blip r:embed="rId6"/>
                <a:stretch>
                  <a:fillRect l="-6494" r="-45455" b="-17857"/>
                </a:stretch>
              </a:blipFill>
            </p:spPr>
            <p:txBody>
              <a:bodyPr/>
              <a:lstStyle/>
              <a:p>
                <a:r>
                  <a:rPr lang="en-US">
                    <a:noFill/>
                  </a:rPr>
                  <a:t> </a:t>
                </a:r>
              </a:p>
            </p:txBody>
          </p:sp>
        </mc:Fallback>
      </mc:AlternateContent>
      <p:cxnSp>
        <p:nvCxnSpPr>
          <p:cNvPr id="12" name="Straight Connector 11">
            <a:extLst>
              <a:ext uri="{FF2B5EF4-FFF2-40B4-BE49-F238E27FC236}">
                <a16:creationId xmlns:a16="http://schemas.microsoft.com/office/drawing/2014/main" id="{B2DC6EEC-EE19-EB9C-CE99-2F71414554BB}"/>
              </a:ext>
            </a:extLst>
          </p:cNvPr>
          <p:cNvCxnSpPr/>
          <p:nvPr/>
        </p:nvCxnSpPr>
        <p:spPr>
          <a:xfrm>
            <a:off x="11585105" y="2434523"/>
            <a:ext cx="0" cy="601829"/>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48649046"/>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pic>
        <p:nvPicPr>
          <p:cNvPr id="27" name="Picture 26" descr="A picture containing drawing&#10;&#10;Description automatically generated">
            <a:extLst>
              <a:ext uri="{FF2B5EF4-FFF2-40B4-BE49-F238E27FC236}">
                <a16:creationId xmlns:a16="http://schemas.microsoft.com/office/drawing/2014/main" id="{C5167DD6-5BB1-4DDD-96BF-C3355D40F97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
        <p:nvSpPr>
          <p:cNvPr id="19" name="TextBox 19">
            <a:extLst>
              <a:ext uri="{FF2B5EF4-FFF2-40B4-BE49-F238E27FC236}">
                <a16:creationId xmlns:a16="http://schemas.microsoft.com/office/drawing/2014/main" id="{8CF2A18A-DFCC-49E5-AEEB-0CBF6E412103}"/>
              </a:ext>
            </a:extLst>
          </p:cNvPr>
          <p:cNvSpPr txBox="1"/>
          <p:nvPr/>
        </p:nvSpPr>
        <p:spPr>
          <a:xfrm>
            <a:off x="883365" y="315817"/>
            <a:ext cx="11173011" cy="461665"/>
          </a:xfrm>
          <a:prstGeom prst="rect">
            <a:avLst/>
          </a:prstGeom>
          <a:noFill/>
        </p:spPr>
        <p:txBody>
          <a:bodyPr wrap="square" lIns="0" rtlCol="0">
            <a:spAutoFit/>
          </a:bodyPr>
          <a:lstStyle/>
          <a:p>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 MEDÍOCRE DENTRO DO NOSSO ESCALÃO DE RENDIMENTO</a:t>
            </a:r>
            <a:endParaRPr lang="en-US" sz="1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2" name="Group 1">
            <a:extLst>
              <a:ext uri="{FF2B5EF4-FFF2-40B4-BE49-F238E27FC236}">
                <a16:creationId xmlns:a16="http://schemas.microsoft.com/office/drawing/2014/main" id="{1E71CC04-53A9-B257-9441-CBC862A32B80}"/>
              </a:ext>
            </a:extLst>
          </p:cNvPr>
          <p:cNvGrpSpPr/>
          <p:nvPr/>
        </p:nvGrpSpPr>
        <p:grpSpPr>
          <a:xfrm>
            <a:off x="-25415" y="6654881"/>
            <a:ext cx="12307960" cy="253916"/>
            <a:chOff x="-115960" y="6654881"/>
            <a:chExt cx="12307960" cy="253916"/>
          </a:xfrm>
        </p:grpSpPr>
        <p:sp>
          <p:nvSpPr>
            <p:cNvPr id="3" name="Прямоугольник 2">
              <a:extLst>
                <a:ext uri="{FF2B5EF4-FFF2-40B4-BE49-F238E27FC236}">
                  <a16:creationId xmlns:a16="http://schemas.microsoft.com/office/drawing/2014/main" id="{B23815EB-6E78-E6EA-ABF6-849E8C3E49E1}"/>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141</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4" name="TextBox 8">
              <a:extLst>
                <a:ext uri="{FF2B5EF4-FFF2-40B4-BE49-F238E27FC236}">
                  <a16:creationId xmlns:a16="http://schemas.microsoft.com/office/drawing/2014/main" id="{2F3AD65D-CB55-87C6-3990-ADA379637D7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9" name="TextBox 8">
            <a:extLst>
              <a:ext uri="{FF2B5EF4-FFF2-40B4-BE49-F238E27FC236}">
                <a16:creationId xmlns:a16="http://schemas.microsoft.com/office/drawing/2014/main" id="{9F6C72B8-5A5A-87DD-BBFD-18FA027967A0}"/>
              </a:ext>
            </a:extLst>
          </p:cNvPr>
          <p:cNvSpPr txBox="1"/>
          <p:nvPr/>
        </p:nvSpPr>
        <p:spPr>
          <a:xfrm>
            <a:off x="3737693" y="6458706"/>
            <a:ext cx="6153844" cy="261610"/>
          </a:xfrm>
          <a:prstGeom prst="rect">
            <a:avLst/>
          </a:prstGeom>
          <a:noFill/>
        </p:spPr>
        <p:txBody>
          <a:bodyPr wrap="square">
            <a:spAutoFit/>
          </a:bodyPr>
          <a:lstStyle/>
          <a:p>
            <a:r>
              <a:rPr lang="pt-PT" sz="1050" dirty="0">
                <a:solidFill>
                  <a:schemeClr val="tx1"/>
                </a:solidFill>
                <a:latin typeface="Open Sans" pitchFamily="2" charset="0"/>
                <a:ea typeface="Open Sans" pitchFamily="2" charset="0"/>
                <a:cs typeface="Open Sans" pitchFamily="2" charset="0"/>
              </a:rPr>
              <a:t>Fonte: Eurostat</a:t>
            </a:r>
            <a:endParaRPr lang="en-US" sz="1050" dirty="0"/>
          </a:p>
        </p:txBody>
      </p:sp>
      <p:graphicFrame>
        <p:nvGraphicFramePr>
          <p:cNvPr id="8" name="Chart 7">
            <a:extLst>
              <a:ext uri="{FF2B5EF4-FFF2-40B4-BE49-F238E27FC236}">
                <a16:creationId xmlns:a16="http://schemas.microsoft.com/office/drawing/2014/main" id="{4AE4C8F9-155E-2C87-81AB-812142A60EB6}"/>
              </a:ext>
            </a:extLst>
          </p:cNvPr>
          <p:cNvGraphicFramePr>
            <a:graphicFrameLocks/>
          </p:cNvGraphicFramePr>
          <p:nvPr>
            <p:extLst>
              <p:ext uri="{D42A27DB-BD31-4B8C-83A1-F6EECF244321}">
                <p14:modId xmlns:p14="http://schemas.microsoft.com/office/powerpoint/2010/main" val="802758106"/>
              </p:ext>
            </p:extLst>
          </p:nvPr>
        </p:nvGraphicFramePr>
        <p:xfrm>
          <a:off x="3374898" y="1346951"/>
          <a:ext cx="8689134" cy="524256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2304942226"/>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pic>
        <p:nvPicPr>
          <p:cNvPr id="27" name="Picture 26" descr="A picture containing drawing&#10;&#10;Description automatically generated">
            <a:extLst>
              <a:ext uri="{FF2B5EF4-FFF2-40B4-BE49-F238E27FC236}">
                <a16:creationId xmlns:a16="http://schemas.microsoft.com/office/drawing/2014/main" id="{C5167DD6-5BB1-4DDD-96BF-C3355D40F97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
        <p:nvSpPr>
          <p:cNvPr id="16" name="TextBox 15">
            <a:extLst>
              <a:ext uri="{FF2B5EF4-FFF2-40B4-BE49-F238E27FC236}">
                <a16:creationId xmlns:a16="http://schemas.microsoft.com/office/drawing/2014/main" id="{49611C4F-14D6-4BF6-A1F6-59596A7B1980}"/>
              </a:ext>
            </a:extLst>
          </p:cNvPr>
          <p:cNvSpPr txBox="1"/>
          <p:nvPr/>
        </p:nvSpPr>
        <p:spPr>
          <a:xfrm>
            <a:off x="4528721" y="576461"/>
            <a:ext cx="6175374" cy="923330"/>
          </a:xfrm>
          <a:prstGeom prst="rect">
            <a:avLst/>
          </a:prstGeom>
          <a:noFill/>
        </p:spPr>
        <p:txBody>
          <a:bodyPr wrap="square">
            <a:spAutoFit/>
          </a:bodyPr>
          <a:lstStyle/>
          <a:p>
            <a:pPr algn="ctr" rtl="0">
              <a:defRPr sz="1800" b="1" i="0" u="none" strike="noStrike" kern="1200" spc="0" baseline="0">
                <a:solidFill>
                  <a:srgbClr val="000000">
                    <a:lumMod val="65000"/>
                    <a:lumOff val="35000"/>
                  </a:srgbClr>
                </a:solidFill>
                <a:latin typeface="Open Sans" panose="020B0606030504020204" pitchFamily="34" charset="0"/>
                <a:ea typeface="Open Sans" panose="020B0606030504020204" pitchFamily="34" charset="0"/>
                <a:cs typeface="Open Sans" panose="020B0606030504020204" pitchFamily="34" charset="0"/>
              </a:defRPr>
            </a:pPr>
            <a:r>
              <a:rPr lang="pt-PT" sz="1800" b="1" i="0" dirty="0">
                <a:latin typeface="Open Sans" panose="020B0606030504020204" pitchFamily="34" charset="0"/>
                <a:ea typeface="Open Sans" panose="020B0606030504020204" pitchFamily="34" charset="0"/>
                <a:cs typeface="Open Sans" panose="020B0606030504020204" pitchFamily="34" charset="0"/>
              </a:rPr>
              <a:t>Proliferação de micro empresas de subsistência focadas em bens não transacionáveis sem capacidade de ganhar escala</a:t>
            </a:r>
          </a:p>
        </p:txBody>
      </p:sp>
      <p:grpSp>
        <p:nvGrpSpPr>
          <p:cNvPr id="2" name="Group 1">
            <a:extLst>
              <a:ext uri="{FF2B5EF4-FFF2-40B4-BE49-F238E27FC236}">
                <a16:creationId xmlns:a16="http://schemas.microsoft.com/office/drawing/2014/main" id="{D8E999D6-9CB3-B811-3AB0-24F901580F60}"/>
              </a:ext>
            </a:extLst>
          </p:cNvPr>
          <p:cNvGrpSpPr/>
          <p:nvPr/>
        </p:nvGrpSpPr>
        <p:grpSpPr>
          <a:xfrm>
            <a:off x="-25415" y="6654881"/>
            <a:ext cx="12307960" cy="253916"/>
            <a:chOff x="-115960" y="6654881"/>
            <a:chExt cx="12307960" cy="253916"/>
          </a:xfrm>
        </p:grpSpPr>
        <p:sp>
          <p:nvSpPr>
            <p:cNvPr id="4" name="Прямоугольник 2">
              <a:extLst>
                <a:ext uri="{FF2B5EF4-FFF2-40B4-BE49-F238E27FC236}">
                  <a16:creationId xmlns:a16="http://schemas.microsoft.com/office/drawing/2014/main" id="{2A637BF0-DCCD-12BC-7131-FD917A199C79}"/>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142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8">
              <a:extLst>
                <a:ext uri="{FF2B5EF4-FFF2-40B4-BE49-F238E27FC236}">
                  <a16:creationId xmlns:a16="http://schemas.microsoft.com/office/drawing/2014/main" id="{CDDB5E23-B34F-4D67-E219-F872CA3B33B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graphicFrame>
        <p:nvGraphicFramePr>
          <p:cNvPr id="9" name="Chart 3">
            <a:extLst>
              <a:ext uri="{FF2B5EF4-FFF2-40B4-BE49-F238E27FC236}">
                <a16:creationId xmlns:a16="http://schemas.microsoft.com/office/drawing/2014/main" id="{EBCC17A4-F9C2-50F8-51C6-7584F219C1A8}"/>
              </a:ext>
            </a:extLst>
          </p:cNvPr>
          <p:cNvGraphicFramePr/>
          <p:nvPr>
            <p:custDataLst>
              <p:tags r:id="rId1"/>
            </p:custDataLst>
            <p:extLst>
              <p:ext uri="{D42A27DB-BD31-4B8C-83A1-F6EECF244321}">
                <p14:modId xmlns:p14="http://schemas.microsoft.com/office/powerpoint/2010/main" val="2080625266"/>
              </p:ext>
            </p:extLst>
          </p:nvPr>
        </p:nvGraphicFramePr>
        <p:xfrm>
          <a:off x="6083412" y="2548125"/>
          <a:ext cx="4493683" cy="1147233"/>
        </p:xfrm>
        <a:graphic>
          <a:graphicData uri="http://schemas.openxmlformats.org/drawingml/2006/chart">
            <c:chart xmlns:c="http://schemas.openxmlformats.org/drawingml/2006/chart" xmlns:r="http://schemas.openxmlformats.org/officeDocument/2006/relationships" r:id="rId18"/>
          </a:graphicData>
        </a:graphic>
      </p:graphicFrame>
      <p:cxnSp>
        <p:nvCxnSpPr>
          <p:cNvPr id="10" name="Straight Connector 9">
            <a:extLst>
              <a:ext uri="{FF2B5EF4-FFF2-40B4-BE49-F238E27FC236}">
                <a16:creationId xmlns:a16="http://schemas.microsoft.com/office/drawing/2014/main" id="{6B5975D2-4423-2CE4-4B25-1A2614F37FC8}"/>
              </a:ext>
            </a:extLst>
          </p:cNvPr>
          <p:cNvCxnSpPr/>
          <p:nvPr>
            <p:custDataLst>
              <p:tags r:id="rId2"/>
            </p:custDataLst>
          </p:nvPr>
        </p:nvCxnSpPr>
        <p:spPr bwMode="gray">
          <a:xfrm flipV="1">
            <a:off x="10323096" y="3308006"/>
            <a:ext cx="141817" cy="95251"/>
          </a:xfrm>
          <a:prstGeom prst="line">
            <a:avLst/>
          </a:prstGeom>
          <a:ln w="9525" cap="flat" cmpd="sng" algn="ctr">
            <a:solidFill>
              <a:schemeClr val="tx1"/>
            </a:solidFill>
            <a:prstDash val="solid"/>
            <a:round/>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1" name="Text Placeholder 3">
            <a:extLst>
              <a:ext uri="{FF2B5EF4-FFF2-40B4-BE49-F238E27FC236}">
                <a16:creationId xmlns:a16="http://schemas.microsoft.com/office/drawing/2014/main" id="{380B97A8-123A-7AD5-E454-C47C7C414672}"/>
              </a:ext>
            </a:extLst>
          </p:cNvPr>
          <p:cNvSpPr>
            <a:spLocks noGrp="1"/>
          </p:cNvSpPr>
          <p:nvPr>
            <p:custDataLst>
              <p:tags r:id="rId3"/>
            </p:custDataLst>
          </p:nvPr>
        </p:nvSpPr>
        <p:spPr bwMode="gray">
          <a:xfrm>
            <a:off x="10261712" y="3139733"/>
            <a:ext cx="213784" cy="201613"/>
          </a:xfrm>
          <a:prstGeom prst="rect">
            <a:avLst/>
          </a:prstGeom>
          <a:solidFill>
            <a:srgbClr val="FAA0DF"/>
          </a:solidFill>
          <a:ln>
            <a:noFill/>
          </a:ln>
          <a:effectLst/>
        </p:spPr>
        <p:txBody>
          <a:bodyPr vert="horz" wrap="none" lIns="21167" tIns="0" rIns="21167" bIns="0" numCol="1" spcCol="0" rtlCol="0" anchor="ctr" anchorCtr="0">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algn="ctr">
              <a:spcBef>
                <a:spcPct val="0"/>
              </a:spcBef>
              <a:spcAft>
                <a:spcPct val="0"/>
              </a:spcAft>
            </a:pPr>
            <a:fld id="{2EFFB26F-E98F-43E9-8AD3-64C437575582}" type="datetime'''''''3''%'''''''''''''''''''''''''">
              <a:rPr lang="pt-PT" altLang="en-US"/>
              <a:pPr algn="ctr">
                <a:spcBef>
                  <a:spcPct val="0"/>
                </a:spcBef>
                <a:spcAft>
                  <a:spcPct val="0"/>
                </a:spcAft>
              </a:pPr>
              <a:t>3%</a:t>
            </a:fld>
            <a:endParaRPr lang="pt-PT" dirty="0"/>
          </a:p>
        </p:txBody>
      </p:sp>
      <p:sp>
        <p:nvSpPr>
          <p:cNvPr id="12" name="Text Placeholder 3">
            <a:extLst>
              <a:ext uri="{FF2B5EF4-FFF2-40B4-BE49-F238E27FC236}">
                <a16:creationId xmlns:a16="http://schemas.microsoft.com/office/drawing/2014/main" id="{4643C274-ED06-A16E-A2B1-99B25E5F9A3D}"/>
              </a:ext>
            </a:extLst>
          </p:cNvPr>
          <p:cNvSpPr>
            <a:spLocks noGrp="1"/>
          </p:cNvSpPr>
          <p:nvPr>
            <p:custDataLst>
              <p:tags r:id="rId4"/>
            </p:custDataLst>
          </p:nvPr>
        </p:nvSpPr>
        <p:spPr bwMode="gray">
          <a:xfrm>
            <a:off x="10344262" y="2863509"/>
            <a:ext cx="213784" cy="201084"/>
          </a:xfrm>
          <a:prstGeom prst="rect">
            <a:avLst/>
          </a:prstGeom>
          <a:solidFill>
            <a:srgbClr val="ED2E7B"/>
          </a:solidFill>
          <a:ln>
            <a:noFill/>
          </a:ln>
          <a:effectLst/>
        </p:spPr>
        <p:txBody>
          <a:bodyPr vert="horz" wrap="none" lIns="21167" tIns="0" rIns="21167" bIns="0" numCol="1" spcCol="0" rtlCol="0" anchor="ctr" anchorCtr="0">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algn="ctr">
              <a:spcBef>
                <a:spcPct val="0"/>
              </a:spcBef>
              <a:spcAft>
                <a:spcPct val="0"/>
              </a:spcAft>
            </a:pPr>
            <a:fld id="{DC11C55A-36C0-4602-83EE-C39A499BB025}" type="datetime'''''''''''''''''''''''''''''''''''''''''1''''''%'''''''''">
              <a:rPr lang="pt-PT" altLang="en-US">
                <a:solidFill>
                  <a:schemeClr val="bg1"/>
                </a:solidFill>
              </a:rPr>
              <a:pPr algn="ctr">
                <a:spcBef>
                  <a:spcPct val="0"/>
                </a:spcBef>
                <a:spcAft>
                  <a:spcPct val="0"/>
                </a:spcAft>
              </a:pPr>
              <a:t>1%</a:t>
            </a:fld>
            <a:endParaRPr lang="pt-PT" dirty="0">
              <a:solidFill>
                <a:schemeClr val="bg1"/>
              </a:solidFill>
            </a:endParaRPr>
          </a:p>
        </p:txBody>
      </p:sp>
      <p:sp>
        <p:nvSpPr>
          <p:cNvPr id="13" name="Rectangle 12">
            <a:extLst>
              <a:ext uri="{FF2B5EF4-FFF2-40B4-BE49-F238E27FC236}">
                <a16:creationId xmlns:a16="http://schemas.microsoft.com/office/drawing/2014/main" id="{C4064679-7D74-6F86-A5AA-B5E22527D5EA}"/>
              </a:ext>
            </a:extLst>
          </p:cNvPr>
          <p:cNvSpPr/>
          <p:nvPr>
            <p:custDataLst>
              <p:tags r:id="rId5"/>
            </p:custDataLst>
          </p:nvPr>
        </p:nvSpPr>
        <p:spPr bwMode="gray">
          <a:xfrm>
            <a:off x="6480475" y="5717116"/>
            <a:ext cx="214313" cy="160867"/>
          </a:xfrm>
          <a:prstGeom prst="rect">
            <a:avLst/>
          </a:prstGeom>
          <a:solidFill>
            <a:srgbClr val="5F497A"/>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pt-PT" sz="1200" dirty="0">
              <a:solidFill>
                <a:srgbClr val="FFFFFF"/>
              </a:solidFill>
            </a:endParaRPr>
          </a:p>
        </p:txBody>
      </p:sp>
      <p:sp>
        <p:nvSpPr>
          <p:cNvPr id="14" name="Rectangle 13">
            <a:extLst>
              <a:ext uri="{FF2B5EF4-FFF2-40B4-BE49-F238E27FC236}">
                <a16:creationId xmlns:a16="http://schemas.microsoft.com/office/drawing/2014/main" id="{7057D8B4-21EB-FF9F-F661-01CD9660A36D}"/>
              </a:ext>
            </a:extLst>
          </p:cNvPr>
          <p:cNvSpPr/>
          <p:nvPr>
            <p:custDataLst>
              <p:tags r:id="rId6"/>
            </p:custDataLst>
          </p:nvPr>
        </p:nvSpPr>
        <p:spPr bwMode="gray">
          <a:xfrm>
            <a:off x="7452552" y="5717116"/>
            <a:ext cx="213784" cy="160867"/>
          </a:xfrm>
          <a:prstGeom prst="rect">
            <a:avLst/>
          </a:prstGeom>
          <a:solidFill>
            <a:srgbClr val="ED2E7B"/>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pt-PT" sz="1200" dirty="0">
              <a:solidFill>
                <a:srgbClr val="FFFFFF"/>
              </a:solidFill>
            </a:endParaRPr>
          </a:p>
        </p:txBody>
      </p:sp>
      <p:sp>
        <p:nvSpPr>
          <p:cNvPr id="17" name="Rectangle 16">
            <a:extLst>
              <a:ext uri="{FF2B5EF4-FFF2-40B4-BE49-F238E27FC236}">
                <a16:creationId xmlns:a16="http://schemas.microsoft.com/office/drawing/2014/main" id="{6A6B8E80-515E-0D2F-B0EA-AFF84A57BDF6}"/>
              </a:ext>
            </a:extLst>
          </p:cNvPr>
          <p:cNvSpPr/>
          <p:nvPr>
            <p:custDataLst>
              <p:tags r:id="rId7"/>
            </p:custDataLst>
          </p:nvPr>
        </p:nvSpPr>
        <p:spPr bwMode="gray">
          <a:xfrm>
            <a:off x="9389302" y="5717116"/>
            <a:ext cx="213784" cy="160867"/>
          </a:xfrm>
          <a:prstGeom prst="rect">
            <a:avLst/>
          </a:prstGeom>
          <a:solidFill>
            <a:schemeClr val="accent4"/>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pt-PT" sz="1200" dirty="0">
              <a:solidFill>
                <a:srgbClr val="FFFFFF"/>
              </a:solidFill>
            </a:endParaRPr>
          </a:p>
        </p:txBody>
      </p:sp>
      <p:sp>
        <p:nvSpPr>
          <p:cNvPr id="18" name="Rectangle 17">
            <a:extLst>
              <a:ext uri="{FF2B5EF4-FFF2-40B4-BE49-F238E27FC236}">
                <a16:creationId xmlns:a16="http://schemas.microsoft.com/office/drawing/2014/main" id="{5B516E38-9132-C697-3681-7080FBA9433E}"/>
              </a:ext>
            </a:extLst>
          </p:cNvPr>
          <p:cNvSpPr/>
          <p:nvPr>
            <p:custDataLst>
              <p:tags r:id="rId8"/>
            </p:custDataLst>
          </p:nvPr>
        </p:nvSpPr>
        <p:spPr bwMode="gray">
          <a:xfrm>
            <a:off x="8330968" y="5717116"/>
            <a:ext cx="213784" cy="160867"/>
          </a:xfrm>
          <a:prstGeom prst="rect">
            <a:avLst/>
          </a:prstGeom>
          <a:solidFill>
            <a:srgbClr val="FAA0D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pt-PT" sz="1200" dirty="0">
              <a:solidFill>
                <a:srgbClr val="FFFFFF"/>
              </a:solidFill>
            </a:endParaRPr>
          </a:p>
        </p:txBody>
      </p:sp>
      <p:sp>
        <p:nvSpPr>
          <p:cNvPr id="19" name="Text Placeholder 3">
            <a:extLst>
              <a:ext uri="{FF2B5EF4-FFF2-40B4-BE49-F238E27FC236}">
                <a16:creationId xmlns:a16="http://schemas.microsoft.com/office/drawing/2014/main" id="{4A14028E-8D2D-2D40-A510-5F6757014301}"/>
              </a:ext>
            </a:extLst>
          </p:cNvPr>
          <p:cNvSpPr>
            <a:spLocks noGrp="1"/>
          </p:cNvSpPr>
          <p:nvPr>
            <p:custDataLst>
              <p:tags r:id="rId9"/>
            </p:custDataLst>
          </p:nvPr>
        </p:nvSpPr>
        <p:spPr bwMode="auto">
          <a:xfrm>
            <a:off x="6762520" y="5698066"/>
            <a:ext cx="554567" cy="201084"/>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a:spcBef>
                <a:spcPct val="0"/>
              </a:spcBef>
              <a:spcAft>
                <a:spcPct val="0"/>
              </a:spcAft>
            </a:pPr>
            <a:fld id="{D9B02363-DD2B-4F4E-8B05-B9E06F1951F6}" type="datetime'''''''''''''''''G''''''''''''r''a''''nd''''''''''''''e''''s'">
              <a:rPr lang="pt-PT" altLang="en-US"/>
              <a:pPr>
                <a:spcBef>
                  <a:spcPct val="0"/>
                </a:spcBef>
                <a:spcAft>
                  <a:spcPct val="0"/>
                </a:spcAft>
              </a:pPr>
              <a:t>Grandes</a:t>
            </a:fld>
            <a:endParaRPr lang="pt-PT" dirty="0"/>
          </a:p>
        </p:txBody>
      </p:sp>
      <p:sp>
        <p:nvSpPr>
          <p:cNvPr id="20" name="Text Placeholder 3">
            <a:extLst>
              <a:ext uri="{FF2B5EF4-FFF2-40B4-BE49-F238E27FC236}">
                <a16:creationId xmlns:a16="http://schemas.microsoft.com/office/drawing/2014/main" id="{74378FB4-7293-B652-A79D-6F1A574C454A}"/>
              </a:ext>
            </a:extLst>
          </p:cNvPr>
          <p:cNvSpPr>
            <a:spLocks noGrp="1"/>
          </p:cNvSpPr>
          <p:nvPr>
            <p:custDataLst>
              <p:tags r:id="rId10"/>
            </p:custDataLst>
          </p:nvPr>
        </p:nvSpPr>
        <p:spPr bwMode="auto">
          <a:xfrm>
            <a:off x="7734069" y="5698066"/>
            <a:ext cx="461433" cy="201084"/>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a:spcBef>
                <a:spcPct val="0"/>
              </a:spcBef>
              <a:spcAft>
                <a:spcPct val="0"/>
              </a:spcAft>
            </a:pPr>
            <a:fld id="{8C0C1970-0AFD-4B13-8254-9487623124DF}" type="datetime'''''M''''''éd''''''''''''i''''''''''''''''''''a''s'">
              <a:rPr lang="pt-PT" altLang="en-US"/>
              <a:pPr>
                <a:spcBef>
                  <a:spcPct val="0"/>
                </a:spcBef>
                <a:spcAft>
                  <a:spcPct val="0"/>
                </a:spcAft>
              </a:pPr>
              <a:t>Médias</a:t>
            </a:fld>
            <a:endParaRPr lang="pt-PT" dirty="0"/>
          </a:p>
        </p:txBody>
      </p:sp>
      <p:sp>
        <p:nvSpPr>
          <p:cNvPr id="21" name="Text Placeholder 3">
            <a:extLst>
              <a:ext uri="{FF2B5EF4-FFF2-40B4-BE49-F238E27FC236}">
                <a16:creationId xmlns:a16="http://schemas.microsoft.com/office/drawing/2014/main" id="{5490CAAD-25ED-2972-9984-E635E12EF8AF}"/>
              </a:ext>
            </a:extLst>
          </p:cNvPr>
          <p:cNvSpPr>
            <a:spLocks noGrp="1"/>
          </p:cNvSpPr>
          <p:nvPr>
            <p:custDataLst>
              <p:tags r:id="rId11"/>
            </p:custDataLst>
          </p:nvPr>
        </p:nvSpPr>
        <p:spPr bwMode="auto">
          <a:xfrm>
            <a:off x="9670820" y="5698066"/>
            <a:ext cx="370417" cy="201084"/>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a:spcBef>
                <a:spcPct val="0"/>
              </a:spcBef>
              <a:spcAft>
                <a:spcPct val="0"/>
              </a:spcAft>
            </a:pPr>
            <a:fld id="{D6ADE147-9D9E-4AB3-9C8C-E133B2104603}" type="datetime'''M''''''''''ic''''''''''''''r''''''''''''o'''">
              <a:rPr lang="pt-PT" altLang="en-US"/>
              <a:pPr>
                <a:spcBef>
                  <a:spcPct val="0"/>
                </a:spcBef>
                <a:spcAft>
                  <a:spcPct val="0"/>
                </a:spcAft>
              </a:pPr>
              <a:t>Micro</a:t>
            </a:fld>
            <a:endParaRPr lang="pt-PT" dirty="0"/>
          </a:p>
        </p:txBody>
      </p:sp>
      <p:sp>
        <p:nvSpPr>
          <p:cNvPr id="22" name="Text Placeholder 3">
            <a:extLst>
              <a:ext uri="{FF2B5EF4-FFF2-40B4-BE49-F238E27FC236}">
                <a16:creationId xmlns:a16="http://schemas.microsoft.com/office/drawing/2014/main" id="{F5D72A97-F00C-7EE8-E130-EE05056488DB}"/>
              </a:ext>
            </a:extLst>
          </p:cNvPr>
          <p:cNvSpPr>
            <a:spLocks noGrp="1"/>
          </p:cNvSpPr>
          <p:nvPr>
            <p:custDataLst>
              <p:tags r:id="rId12"/>
            </p:custDataLst>
          </p:nvPr>
        </p:nvSpPr>
        <p:spPr bwMode="auto">
          <a:xfrm>
            <a:off x="8612486" y="5698066"/>
            <a:ext cx="641351" cy="201084"/>
          </a:xfrm>
          <a:prstGeom prst="rect">
            <a:avLst/>
          </a:prstGeom>
          <a:noFill/>
          <a:ln>
            <a:noFill/>
          </a:ln>
          <a:effectLst/>
          <a:extLst>
            <a:ext uri="{909E8E84-426E-40DD-AFC4-6F175D3DCCD1}">
              <a14:hiddenFill xmlns:a14="http://schemas.microsoft.com/office/drawing/2010/main">
                <a:solidFill>
                  <a:scrgbClr r="0" g="0" b="0"/>
                </a:solidFill>
              </a14:hiddenFill>
            </a:ext>
          </a:extLst>
        </p:spPr>
        <p:txBody>
          <a:bodyPr vert="horz" wrap="none" lIns="0" tIns="0" rIns="0" bIns="0" numCol="1" spcCol="0" rtlCol="0" anchor="ctr" anchorCtr="0">
            <a:noAutofit/>
          </a:bodyPr>
          <a:lstStyle>
            <a:lvl1pPr marL="0" indent="0" algn="l" defTabSz="914400" rtl="0" eaLnBrk="1" latinLnBrk="0" hangingPunct="1">
              <a:lnSpc>
                <a:spcPct val="110000"/>
              </a:lnSpc>
              <a:spcBef>
                <a:spcPts val="600"/>
              </a:spcBef>
              <a:spcAft>
                <a:spcPts val="300"/>
              </a:spcAft>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1pPr>
            <a:lvl2pPr marL="284400" indent="-172800" algn="l" defTabSz="914400" rtl="0" eaLnBrk="1" latinLnBrk="0" hangingPunct="1">
              <a:lnSpc>
                <a:spcPct val="90000"/>
              </a:lnSpc>
              <a:spcBef>
                <a:spcPts val="0"/>
              </a:spcBef>
              <a:spcAft>
                <a:spcPts val="300"/>
              </a:spcAft>
              <a:buClr>
                <a:schemeClr val="tx2"/>
              </a:buClr>
              <a:buFont typeface="Arial" panose="020B0604020202020204" pitchFamily="34" charset="0"/>
              <a:buChar char="•"/>
              <a:defRPr lang="en-US" sz="1200" kern="1200">
                <a:solidFill>
                  <a:schemeClr val="tx1"/>
                </a:solidFill>
                <a:latin typeface="+mn-lt"/>
                <a:ea typeface="+mn-ea"/>
                <a:cs typeface="+mn-cs"/>
                <a:sym typeface="Trebuchet MS" panose="020B0603020202020204" pitchFamily="34" charset="0"/>
              </a:defRPr>
            </a:lvl2pPr>
            <a:lvl3pPr marL="511200" indent="-165600" algn="l" defTabSz="914400" rtl="0" eaLnBrk="1" latinLnBrk="0" hangingPunct="1">
              <a:lnSpc>
                <a:spcPct val="90000"/>
              </a:lnSpc>
              <a:spcBef>
                <a:spcPts val="0"/>
              </a:spcBef>
              <a:spcAft>
                <a:spcPts val="300"/>
              </a:spcAft>
              <a:buClr>
                <a:schemeClr val="tx2"/>
              </a:buClr>
              <a:buFont typeface="Trebuchet MS" panose="020B0603020202020204" pitchFamily="34" charset="0"/>
              <a:buChar char="–"/>
              <a:defRPr lang="en-US" sz="1200" kern="1200">
                <a:solidFill>
                  <a:schemeClr val="tx1"/>
                </a:solidFill>
                <a:latin typeface="+mn-lt"/>
                <a:ea typeface="+mn-ea"/>
                <a:cs typeface="+mn-cs"/>
                <a:sym typeface="Trebuchet MS" panose="020B0603020202020204" pitchFamily="34" charset="0"/>
              </a:defRPr>
            </a:lvl3pPr>
            <a:lvl4pPr marL="0" indent="0" algn="l" defTabSz="914400" rtl="0" eaLnBrk="1" latinLnBrk="0" hangingPunct="1">
              <a:lnSpc>
                <a:spcPct val="110000"/>
              </a:lnSpc>
              <a:spcBef>
                <a:spcPts val="300"/>
              </a:spcBef>
              <a:spcAft>
                <a:spcPts val="300"/>
              </a:spcAft>
              <a:buClr>
                <a:schemeClr val="tx2"/>
              </a:buClr>
              <a:buFont typeface="Arial" panose="020B0604020202020204" pitchFamily="34" charset="0"/>
              <a:buChar char="​"/>
              <a:defRPr lang="en-US" sz="1600" kern="1200">
                <a:solidFill>
                  <a:schemeClr val="tx2"/>
                </a:solidFill>
                <a:latin typeface="+mn-lt"/>
                <a:ea typeface="+mn-ea"/>
                <a:cs typeface="+mn-cs"/>
                <a:sym typeface="Trebuchet MS" panose="020B0603020202020204" pitchFamily="34" charset="0"/>
              </a:defRPr>
            </a:lvl4pPr>
            <a:lvl5pPr marL="0" indent="0" algn="l" defTabSz="914400" rtl="0" eaLnBrk="1" latinLnBrk="0" hangingPunct="1">
              <a:lnSpc>
                <a:spcPct val="100000"/>
              </a:lnSpc>
              <a:spcBef>
                <a:spcPts val="0"/>
              </a:spcBef>
              <a:spcAft>
                <a:spcPts val="300"/>
              </a:spcAft>
              <a:buClrTx/>
              <a:buFont typeface="Arial" panose="020B0604020202020204" pitchFamily="34" charset="0"/>
              <a:buChar char="​"/>
              <a:defRPr lang="en-US" sz="1600" b="1" kern="1200" smtClean="0">
                <a:solidFill>
                  <a:schemeClr val="tx1"/>
                </a:solidFill>
                <a:latin typeface="+mn-lt"/>
                <a:ea typeface="+mn-ea"/>
                <a:cs typeface="+mn-cs"/>
                <a:sym typeface="Trebuchet MS" panose="020B0603020202020204" pitchFamily="34" charset="0"/>
              </a:defRPr>
            </a:lvl5pPr>
            <a:lvl6pPr marL="269875" indent="-1524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600" kern="1200" smtClean="0">
                <a:solidFill>
                  <a:schemeClr val="tx1"/>
                </a:solidFill>
                <a:latin typeface="+mn-lt"/>
                <a:ea typeface="+mn-ea"/>
                <a:cs typeface="+mn-cs"/>
                <a:sym typeface="Trebuchet MS" panose="020B06030202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4400" kern="1200" baseline="0" smtClean="0">
                <a:solidFill>
                  <a:schemeClr val="tx1"/>
                </a:solidFill>
                <a:latin typeface="+mn-lt"/>
                <a:ea typeface="+mn-ea"/>
                <a:cs typeface="+mn-cs"/>
                <a:sym typeface="Trebuchet MS" panose="020B06030202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5400" kern="1200" baseline="0" smtClean="0">
                <a:solidFill>
                  <a:schemeClr val="tx2"/>
                </a:solidFill>
                <a:latin typeface="+mn-lt"/>
                <a:ea typeface="+mn-ea"/>
                <a:cs typeface="+mn-cs"/>
                <a:sym typeface="Trebuchet MS" panose="020B06030202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2400" kern="1200" baseline="0" dirty="0">
                <a:solidFill>
                  <a:schemeClr val="tx2"/>
                </a:solidFill>
                <a:latin typeface="+mn-lt"/>
                <a:ea typeface="+mn-ea"/>
                <a:cs typeface="+mn-cs"/>
                <a:sym typeface="Trebuchet MS" panose="020B0603020202020204" pitchFamily="34" charset="0"/>
              </a:defRPr>
            </a:lvl9pPr>
          </a:lstStyle>
          <a:p>
            <a:pPr>
              <a:spcBef>
                <a:spcPct val="0"/>
              </a:spcBef>
              <a:spcAft>
                <a:spcPct val="0"/>
              </a:spcAft>
            </a:pPr>
            <a:fld id="{74B19464-E8D7-474F-A995-125BF285BB48}" type="datetime'''P''''''''''''''''''''''e''''''que''''''''n''as'''''''">
              <a:rPr lang="pt-PT" altLang="en-US"/>
              <a:pPr>
                <a:spcBef>
                  <a:spcPct val="0"/>
                </a:spcBef>
                <a:spcAft>
                  <a:spcPct val="0"/>
                </a:spcAft>
              </a:pPr>
              <a:t>Pequenas</a:t>
            </a:fld>
            <a:endParaRPr lang="pt-PT" dirty="0"/>
          </a:p>
        </p:txBody>
      </p:sp>
      <p:graphicFrame>
        <p:nvGraphicFramePr>
          <p:cNvPr id="23" name="Chart 3">
            <a:extLst>
              <a:ext uri="{FF2B5EF4-FFF2-40B4-BE49-F238E27FC236}">
                <a16:creationId xmlns:a16="http://schemas.microsoft.com/office/drawing/2014/main" id="{B01D3DAD-92F8-8C9D-57EA-699A93BD987C}"/>
              </a:ext>
            </a:extLst>
          </p:cNvPr>
          <p:cNvGraphicFramePr/>
          <p:nvPr>
            <p:custDataLst>
              <p:tags r:id="rId13"/>
            </p:custDataLst>
            <p:extLst>
              <p:ext uri="{D42A27DB-BD31-4B8C-83A1-F6EECF244321}">
                <p14:modId xmlns:p14="http://schemas.microsoft.com/office/powerpoint/2010/main" val="4264118347"/>
              </p:ext>
            </p:extLst>
          </p:nvPr>
        </p:nvGraphicFramePr>
        <p:xfrm>
          <a:off x="6083412" y="3573957"/>
          <a:ext cx="4493683" cy="1109133"/>
        </p:xfrm>
        <a:graphic>
          <a:graphicData uri="http://schemas.openxmlformats.org/drawingml/2006/chart">
            <c:chart xmlns:c="http://schemas.openxmlformats.org/drawingml/2006/chart" xmlns:r="http://schemas.openxmlformats.org/officeDocument/2006/relationships" r:id="rId19"/>
          </a:graphicData>
        </a:graphic>
      </p:graphicFrame>
      <p:graphicFrame>
        <p:nvGraphicFramePr>
          <p:cNvPr id="24" name="Chart 3">
            <a:extLst>
              <a:ext uri="{FF2B5EF4-FFF2-40B4-BE49-F238E27FC236}">
                <a16:creationId xmlns:a16="http://schemas.microsoft.com/office/drawing/2014/main" id="{71CD3A20-6A6D-7F1C-78A2-59085005BD6B}"/>
              </a:ext>
            </a:extLst>
          </p:cNvPr>
          <p:cNvGraphicFramePr/>
          <p:nvPr>
            <p:custDataLst>
              <p:tags r:id="rId14"/>
            </p:custDataLst>
            <p:extLst>
              <p:ext uri="{D42A27DB-BD31-4B8C-83A1-F6EECF244321}">
                <p14:modId xmlns:p14="http://schemas.microsoft.com/office/powerpoint/2010/main" val="548756443"/>
              </p:ext>
            </p:extLst>
          </p:nvPr>
        </p:nvGraphicFramePr>
        <p:xfrm>
          <a:off x="6083412" y="4556705"/>
          <a:ext cx="4493683" cy="1107017"/>
        </p:xfrm>
        <a:graphic>
          <a:graphicData uri="http://schemas.openxmlformats.org/drawingml/2006/chart">
            <c:chart xmlns:c="http://schemas.openxmlformats.org/drawingml/2006/chart" xmlns:r="http://schemas.openxmlformats.org/officeDocument/2006/relationships" r:id="rId20"/>
          </a:graphicData>
        </a:graphic>
      </p:graphicFrame>
      <p:sp>
        <p:nvSpPr>
          <p:cNvPr id="25" name="ee4pHeader1">
            <a:extLst>
              <a:ext uri="{FF2B5EF4-FFF2-40B4-BE49-F238E27FC236}">
                <a16:creationId xmlns:a16="http://schemas.microsoft.com/office/drawing/2014/main" id="{685FCF61-3C29-CE6D-2954-F1EEA466FAA8}"/>
              </a:ext>
            </a:extLst>
          </p:cNvPr>
          <p:cNvSpPr txBox="1"/>
          <p:nvPr/>
        </p:nvSpPr>
        <p:spPr>
          <a:xfrm>
            <a:off x="4785756" y="2841283"/>
            <a:ext cx="1303339" cy="492125"/>
          </a:xfrm>
          <a:prstGeom prst="rect">
            <a:avLst/>
          </a:prstGeom>
          <a:noFill/>
          <a:ln cap="rnd">
            <a:noFill/>
          </a:ln>
        </p:spPr>
        <p:txBody>
          <a:bodyPr wrap="square" lIns="0" tIns="0" rIns="0" bIns="0" rtlCol="0" anchor="ctr" anchorCtr="0">
            <a:noAutofit/>
          </a:bodyPr>
          <a:lstStyle/>
          <a:p>
            <a:pPr marL="0" lvl="3" algn="r"/>
            <a:r>
              <a:rPr lang="pt-PT" sz="1200" dirty="0">
                <a:solidFill>
                  <a:srgbClr val="2B343E"/>
                </a:solidFill>
              </a:rPr>
              <a:t>Número de empresas</a:t>
            </a:r>
          </a:p>
        </p:txBody>
      </p:sp>
      <p:sp>
        <p:nvSpPr>
          <p:cNvPr id="26" name="ee4pHeader1">
            <a:extLst>
              <a:ext uri="{FF2B5EF4-FFF2-40B4-BE49-F238E27FC236}">
                <a16:creationId xmlns:a16="http://schemas.microsoft.com/office/drawing/2014/main" id="{C935C84F-95D9-2ED5-4EBE-C44251F3E010}"/>
              </a:ext>
            </a:extLst>
          </p:cNvPr>
          <p:cNvSpPr txBox="1"/>
          <p:nvPr/>
        </p:nvSpPr>
        <p:spPr>
          <a:xfrm>
            <a:off x="4785756" y="3845381"/>
            <a:ext cx="1303339" cy="492125"/>
          </a:xfrm>
          <a:prstGeom prst="rect">
            <a:avLst/>
          </a:prstGeom>
          <a:noFill/>
          <a:ln cap="rnd">
            <a:noFill/>
          </a:ln>
        </p:spPr>
        <p:txBody>
          <a:bodyPr wrap="square" lIns="0" tIns="0" rIns="0" bIns="0" rtlCol="0" anchor="ctr" anchorCtr="0">
            <a:noAutofit/>
          </a:bodyPr>
          <a:lstStyle/>
          <a:p>
            <a:pPr marL="0" lvl="3" algn="r"/>
            <a:r>
              <a:rPr lang="pt-PT" sz="1200" dirty="0">
                <a:solidFill>
                  <a:srgbClr val="2B343E"/>
                </a:solidFill>
              </a:rPr>
              <a:t>Número de trabalhadores</a:t>
            </a:r>
          </a:p>
        </p:txBody>
      </p:sp>
      <p:sp>
        <p:nvSpPr>
          <p:cNvPr id="28" name="ee4pHeader1">
            <a:extLst>
              <a:ext uri="{FF2B5EF4-FFF2-40B4-BE49-F238E27FC236}">
                <a16:creationId xmlns:a16="http://schemas.microsoft.com/office/drawing/2014/main" id="{586663D2-74CB-548F-1F54-68DCB904718E}"/>
              </a:ext>
            </a:extLst>
          </p:cNvPr>
          <p:cNvSpPr txBox="1"/>
          <p:nvPr/>
        </p:nvSpPr>
        <p:spPr>
          <a:xfrm>
            <a:off x="4785756" y="4859311"/>
            <a:ext cx="1303339" cy="492125"/>
          </a:xfrm>
          <a:prstGeom prst="rect">
            <a:avLst/>
          </a:prstGeom>
          <a:noFill/>
          <a:ln cap="rnd">
            <a:noFill/>
          </a:ln>
        </p:spPr>
        <p:txBody>
          <a:bodyPr wrap="square" lIns="0" tIns="0" rIns="0" bIns="0" rtlCol="0" anchor="ctr" anchorCtr="0">
            <a:noAutofit/>
          </a:bodyPr>
          <a:lstStyle/>
          <a:p>
            <a:pPr marL="0" lvl="3" algn="r"/>
            <a:r>
              <a:rPr lang="pt-PT" sz="1200" dirty="0">
                <a:solidFill>
                  <a:srgbClr val="2B343E"/>
                </a:solidFill>
              </a:rPr>
              <a:t>Valor </a:t>
            </a:r>
          </a:p>
          <a:p>
            <a:pPr marL="0" lvl="3" algn="r"/>
            <a:r>
              <a:rPr lang="pt-PT" sz="1200" dirty="0" err="1">
                <a:solidFill>
                  <a:srgbClr val="2B343E"/>
                </a:solidFill>
              </a:rPr>
              <a:t>acresc</a:t>
            </a:r>
            <a:r>
              <a:rPr lang="pt-PT" sz="1200" dirty="0">
                <a:solidFill>
                  <a:srgbClr val="2B343E"/>
                </a:solidFill>
              </a:rPr>
              <a:t>. bruto</a:t>
            </a:r>
          </a:p>
        </p:txBody>
      </p:sp>
      <p:sp>
        <p:nvSpPr>
          <p:cNvPr id="29" name="ee4pHeader1">
            <a:extLst>
              <a:ext uri="{FF2B5EF4-FFF2-40B4-BE49-F238E27FC236}">
                <a16:creationId xmlns:a16="http://schemas.microsoft.com/office/drawing/2014/main" id="{ECA215A5-5403-0907-1FB0-86C4D1BBBD5D}"/>
              </a:ext>
            </a:extLst>
          </p:cNvPr>
          <p:cNvSpPr txBox="1"/>
          <p:nvPr/>
        </p:nvSpPr>
        <p:spPr>
          <a:xfrm>
            <a:off x="5238095" y="2225015"/>
            <a:ext cx="5466000" cy="492125"/>
          </a:xfrm>
          <a:prstGeom prst="rect">
            <a:avLst/>
          </a:prstGeom>
          <a:noFill/>
          <a:ln cap="rnd">
            <a:noFill/>
          </a:ln>
        </p:spPr>
        <p:txBody>
          <a:bodyPr wrap="square" lIns="0" tIns="0" rIns="0" bIns="0" rtlCol="0" anchor="t" anchorCtr="0">
            <a:noAutofit/>
          </a:bodyPr>
          <a:lstStyle/>
          <a:p>
            <a:pPr marL="0" lvl="3"/>
            <a:r>
              <a:rPr lang="pt-PT" sz="1200" dirty="0">
                <a:solidFill>
                  <a:schemeClr val="tx2"/>
                </a:solidFill>
              </a:rPr>
              <a:t>Dimensão das empresas,</a:t>
            </a:r>
          </a:p>
          <a:p>
            <a:pPr marL="0" lvl="3"/>
            <a:r>
              <a:rPr lang="pt-PT" sz="1100" dirty="0">
                <a:solidFill>
                  <a:srgbClr val="575757"/>
                </a:solidFill>
              </a:rPr>
              <a:t>2020</a:t>
            </a:r>
            <a:endParaRPr lang="pt-PT" sz="1400" dirty="0">
              <a:solidFill>
                <a:schemeClr val="tx2"/>
              </a:solidFill>
            </a:endParaRPr>
          </a:p>
        </p:txBody>
      </p:sp>
      <p:cxnSp>
        <p:nvCxnSpPr>
          <p:cNvPr id="30" name="Straight Connector 29">
            <a:extLst>
              <a:ext uri="{FF2B5EF4-FFF2-40B4-BE49-F238E27FC236}">
                <a16:creationId xmlns:a16="http://schemas.microsoft.com/office/drawing/2014/main" id="{DC37152E-8A7C-227D-5136-1D6EC1B65B7F}"/>
              </a:ext>
            </a:extLst>
          </p:cNvPr>
          <p:cNvCxnSpPr/>
          <p:nvPr/>
        </p:nvCxnSpPr>
        <p:spPr>
          <a:xfrm>
            <a:off x="5236747" y="2588694"/>
            <a:ext cx="5229225" cy="0"/>
          </a:xfrm>
          <a:prstGeom prst="line">
            <a:avLst/>
          </a:prstGeom>
          <a:ln w="9525" cap="rnd">
            <a:solidFill>
              <a:schemeClr val="tx1">
                <a:lumMod val="60000"/>
                <a:lumOff val="40000"/>
              </a:schemeClr>
            </a:solidFill>
            <a:prstDash val="solid"/>
            <a:roun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EA0D2D6F-9663-1BA1-5C0C-434956DEEAB0}"/>
              </a:ext>
            </a:extLst>
          </p:cNvPr>
          <p:cNvCxnSpPr/>
          <p:nvPr/>
        </p:nvCxnSpPr>
        <p:spPr>
          <a:xfrm>
            <a:off x="10581790" y="1899473"/>
            <a:ext cx="0" cy="4591476"/>
          </a:xfrm>
          <a:prstGeom prst="line">
            <a:avLst/>
          </a:prstGeom>
          <a:ln w="19050" cap="rnd">
            <a:solidFill>
              <a:schemeClr val="bg1">
                <a:lumMod val="85000"/>
              </a:schemeClr>
            </a:solidFill>
            <a:prstDash val="sysDot"/>
            <a:round/>
          </a:ln>
        </p:spPr>
        <p:style>
          <a:lnRef idx="1">
            <a:schemeClr val="accent1"/>
          </a:lnRef>
          <a:fillRef idx="0">
            <a:schemeClr val="accent1"/>
          </a:fillRef>
          <a:effectRef idx="0">
            <a:schemeClr val="accent1"/>
          </a:effectRef>
          <a:fontRef idx="minor">
            <a:schemeClr val="tx1"/>
          </a:fontRef>
        </p:style>
      </p:cxnSp>
      <p:sp>
        <p:nvSpPr>
          <p:cNvPr id="33" name="Rectangle 32">
            <a:extLst>
              <a:ext uri="{FF2B5EF4-FFF2-40B4-BE49-F238E27FC236}">
                <a16:creationId xmlns:a16="http://schemas.microsoft.com/office/drawing/2014/main" id="{E5DE8AD4-3ABB-1729-C4EC-FFA3DFF8F433}"/>
              </a:ext>
            </a:extLst>
          </p:cNvPr>
          <p:cNvSpPr/>
          <p:nvPr/>
        </p:nvSpPr>
        <p:spPr>
          <a:xfrm>
            <a:off x="5133442" y="6340140"/>
            <a:ext cx="4638219" cy="3147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pt-PT" sz="667" dirty="0">
                <a:solidFill>
                  <a:srgbClr val="2B343E"/>
                </a:solidFill>
                <a:latin typeface="Montserrat" panose="00000500000000000000" pitchFamily="2" charset="0"/>
              </a:rPr>
              <a:t>Fonte: Pordata; Eurostat; EIS-RIS</a:t>
            </a:r>
          </a:p>
        </p:txBody>
      </p:sp>
    </p:spTree>
    <p:extLst>
      <p:ext uri="{BB962C8B-B14F-4D97-AF65-F5344CB8AC3E}">
        <p14:creationId xmlns:p14="http://schemas.microsoft.com/office/powerpoint/2010/main" val="3224162470"/>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E7504AC-16BB-4439-A00E-0CD8B6EC22F3}"/>
              </a:ext>
            </a:extLst>
          </p:cNvPr>
          <p:cNvSpPr/>
          <p:nvPr/>
        </p:nvSpPr>
        <p:spPr>
          <a:xfrm>
            <a:off x="0" y="0"/>
            <a:ext cx="12192000" cy="6858000"/>
          </a:xfrm>
          <a:prstGeom prst="rect">
            <a:avLst/>
          </a:prstGeom>
          <a:solidFill>
            <a:srgbClr val="5B97A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27" name="Picture 26" descr="A picture containing drawing&#10;&#10;Description automatically generated">
            <a:extLst>
              <a:ext uri="{FF2B5EF4-FFF2-40B4-BE49-F238E27FC236}">
                <a16:creationId xmlns:a16="http://schemas.microsoft.com/office/drawing/2014/main" id="{C5167DD6-5BB1-4DDD-96BF-C3355D40F97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pic>
        <p:nvPicPr>
          <p:cNvPr id="1026" name="Picture 2" descr="Hairdressers and beauticians in the EU">
            <a:extLst>
              <a:ext uri="{FF2B5EF4-FFF2-40B4-BE49-F238E27FC236}">
                <a16:creationId xmlns:a16="http://schemas.microsoft.com/office/drawing/2014/main" id="{0E38DF34-B456-4F49-B2D4-92E77FE2C55C}"/>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b="9901"/>
          <a:stretch/>
        </p:blipFill>
        <p:spPr bwMode="auto">
          <a:xfrm>
            <a:off x="3200776" y="450850"/>
            <a:ext cx="8991224" cy="576072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368F994F-4744-4CD8-88C7-5A153FCDF78F}"/>
              </a:ext>
            </a:extLst>
          </p:cNvPr>
          <p:cNvSpPr/>
          <p:nvPr/>
        </p:nvSpPr>
        <p:spPr>
          <a:xfrm>
            <a:off x="6362730" y="3640932"/>
            <a:ext cx="146304" cy="1114423"/>
          </a:xfrm>
          <a:prstGeom prst="rect">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14" name="Rectangle 13">
            <a:extLst>
              <a:ext uri="{FF2B5EF4-FFF2-40B4-BE49-F238E27FC236}">
                <a16:creationId xmlns:a16="http://schemas.microsoft.com/office/drawing/2014/main" id="{CCF2DB4F-D314-451E-865F-B5881453DFB4}"/>
              </a:ext>
            </a:extLst>
          </p:cNvPr>
          <p:cNvSpPr/>
          <p:nvPr/>
        </p:nvSpPr>
        <p:spPr>
          <a:xfrm>
            <a:off x="4505326" y="3143251"/>
            <a:ext cx="133350" cy="1612104"/>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grpSp>
        <p:nvGrpSpPr>
          <p:cNvPr id="4" name="Group 3">
            <a:extLst>
              <a:ext uri="{FF2B5EF4-FFF2-40B4-BE49-F238E27FC236}">
                <a16:creationId xmlns:a16="http://schemas.microsoft.com/office/drawing/2014/main" id="{BF3406A4-1EB0-1F60-AF61-154DB3F6F5B9}"/>
              </a:ext>
            </a:extLst>
          </p:cNvPr>
          <p:cNvGrpSpPr/>
          <p:nvPr/>
        </p:nvGrpSpPr>
        <p:grpSpPr>
          <a:xfrm>
            <a:off x="-25415" y="6654881"/>
            <a:ext cx="12307960" cy="253916"/>
            <a:chOff x="-115960" y="6654881"/>
            <a:chExt cx="12307960" cy="253916"/>
          </a:xfrm>
        </p:grpSpPr>
        <p:sp>
          <p:nvSpPr>
            <p:cNvPr id="7" name="Прямоугольник 2">
              <a:extLst>
                <a:ext uri="{FF2B5EF4-FFF2-40B4-BE49-F238E27FC236}">
                  <a16:creationId xmlns:a16="http://schemas.microsoft.com/office/drawing/2014/main" id="{94316754-CDB9-6BDA-3D04-1F70DC9BED38}"/>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143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8" name="TextBox 8">
              <a:extLst>
                <a:ext uri="{FF2B5EF4-FFF2-40B4-BE49-F238E27FC236}">
                  <a16:creationId xmlns:a16="http://schemas.microsoft.com/office/drawing/2014/main" id="{91C2B82F-A2ED-C6E4-BB04-A9E53C3C4E30}"/>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0" name="TextBox 9">
            <a:extLst>
              <a:ext uri="{FF2B5EF4-FFF2-40B4-BE49-F238E27FC236}">
                <a16:creationId xmlns:a16="http://schemas.microsoft.com/office/drawing/2014/main" id="{37B6F776-E575-935B-BDD0-B7FE6A29A225}"/>
              </a:ext>
            </a:extLst>
          </p:cNvPr>
          <p:cNvSpPr txBox="1"/>
          <p:nvPr/>
        </p:nvSpPr>
        <p:spPr>
          <a:xfrm>
            <a:off x="5444564" y="972504"/>
            <a:ext cx="1148976" cy="261610"/>
          </a:xfrm>
          <a:prstGeom prst="rect">
            <a:avLst/>
          </a:prstGeom>
          <a:noFill/>
        </p:spPr>
        <p:txBody>
          <a:bodyPr wrap="square">
            <a:spAutoFit/>
          </a:bodyPr>
          <a:lstStyle/>
          <a:p>
            <a:pPr algn="ctr"/>
            <a:r>
              <a:rPr lang="en-US" sz="105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Fonte: Eurostat</a:t>
            </a:r>
            <a:endParaRPr lang="en-US" sz="105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4257023128"/>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7A664B60-A8E0-4672-A5C0-AA32631A3F31}"/>
              </a:ext>
            </a:extLst>
          </p:cNvPr>
          <p:cNvSpPr/>
          <p:nvPr/>
        </p:nvSpPr>
        <p:spPr>
          <a:xfrm>
            <a:off x="4866968" y="1934988"/>
            <a:ext cx="5934751" cy="9085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3" name="Picture 2">
            <a:extLst>
              <a:ext uri="{FF2B5EF4-FFF2-40B4-BE49-F238E27FC236}">
                <a16:creationId xmlns:a16="http://schemas.microsoft.com/office/drawing/2014/main" id="{0F15C276-7AF4-4EF9-B7C7-979026BB2E82}"/>
              </a:ext>
            </a:extLst>
          </p:cNvPr>
          <p:cNvPicPr>
            <a:picLocks noChangeAspect="1"/>
          </p:cNvPicPr>
          <p:nvPr/>
        </p:nvPicPr>
        <p:blipFill>
          <a:blip r:embed="rId3"/>
          <a:stretch>
            <a:fillRect/>
          </a:stretch>
        </p:blipFill>
        <p:spPr>
          <a:xfrm>
            <a:off x="1948619" y="171540"/>
            <a:ext cx="8596878" cy="6686460"/>
          </a:xfrm>
          <a:prstGeom prst="rect">
            <a:avLst/>
          </a:prstGeom>
        </p:spPr>
      </p:pic>
      <p:sp>
        <p:nvSpPr>
          <p:cNvPr id="19" name="TextBox 19"/>
          <p:cNvSpPr txBox="1"/>
          <p:nvPr/>
        </p:nvSpPr>
        <p:spPr>
          <a:xfrm>
            <a:off x="165119" y="149948"/>
            <a:ext cx="11375240" cy="523220"/>
          </a:xfrm>
          <a:prstGeom prst="rect">
            <a:avLst/>
          </a:prstGeom>
          <a:solidFill>
            <a:schemeClr val="bg1"/>
          </a:solidFill>
        </p:spPr>
        <p:txBody>
          <a:bodyPr wrap="square" lIns="0" rtlCol="0">
            <a:spAutoFit/>
          </a:bodyPr>
          <a:lstStyle/>
          <a:p>
            <a:pPr algn="ctr"/>
            <a:r>
              <a:rPr lang="en-US" sz="28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Índice</a:t>
            </a:r>
            <a:r>
              <a:rPr lang="en-US" sz="28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de </a:t>
            </a:r>
            <a:r>
              <a:rPr lang="en-US" sz="28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legislação</a:t>
            </a:r>
            <a:r>
              <a:rPr lang="en-US" sz="28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de </a:t>
            </a:r>
            <a:r>
              <a:rPr lang="en-US" sz="28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proteção</a:t>
            </a:r>
            <a:r>
              <a:rPr lang="en-US" sz="28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do </a:t>
            </a:r>
            <a:r>
              <a:rPr lang="en-US" sz="28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emprego</a:t>
            </a:r>
            <a:r>
              <a:rPr lang="en-US" sz="28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da OCDE, 2019</a:t>
            </a:r>
            <a:endPar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838686022"/>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854395FB-F06B-4E27-9769-AF26A1926EBF}"/>
              </a:ext>
            </a:extLst>
          </p:cNvPr>
          <p:cNvPicPr>
            <a:picLocks noChangeAspect="1"/>
          </p:cNvPicPr>
          <p:nvPr/>
        </p:nvPicPr>
        <p:blipFill>
          <a:blip r:embed="rId3"/>
          <a:stretch>
            <a:fillRect/>
          </a:stretch>
        </p:blipFill>
        <p:spPr>
          <a:xfrm>
            <a:off x="1817681" y="106683"/>
            <a:ext cx="8784236" cy="6751317"/>
          </a:xfrm>
          <a:prstGeom prst="rect">
            <a:avLst/>
          </a:prstGeom>
        </p:spPr>
      </p:pic>
      <p:sp>
        <p:nvSpPr>
          <p:cNvPr id="19" name="TextBox 19"/>
          <p:cNvSpPr txBox="1"/>
          <p:nvPr/>
        </p:nvSpPr>
        <p:spPr>
          <a:xfrm>
            <a:off x="1445217" y="121538"/>
            <a:ext cx="9156700" cy="400110"/>
          </a:xfrm>
          <a:prstGeom prst="rect">
            <a:avLst/>
          </a:prstGeom>
          <a:solidFill>
            <a:schemeClr val="bg1"/>
          </a:solidFill>
        </p:spPr>
        <p:txBody>
          <a:bodyPr wrap="square" lIns="0" rtlCol="0">
            <a:spAutoFit/>
          </a:bodyPr>
          <a:lstStyle/>
          <a:p>
            <a:pPr algn="ctr"/>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PERCENTAGEM DE TRABALHADORES COM CONTRATO TEMPORÁRIO</a:t>
            </a:r>
            <a:endParaRPr lang="en-US" sz="8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1574213131"/>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Box 32">
            <a:extLst>
              <a:ext uri="{FF2B5EF4-FFF2-40B4-BE49-F238E27FC236}">
                <a16:creationId xmlns:a16="http://schemas.microsoft.com/office/drawing/2014/main" id="{6ABB4EA8-8A45-419B-98F4-3B8F63BDC14B}"/>
              </a:ext>
            </a:extLst>
          </p:cNvPr>
          <p:cNvSpPr txBox="1"/>
          <p:nvPr/>
        </p:nvSpPr>
        <p:spPr>
          <a:xfrm>
            <a:off x="3380074" y="1546925"/>
            <a:ext cx="8644415" cy="4801314"/>
          </a:xfrm>
          <a:prstGeom prst="rect">
            <a:avLst/>
          </a:prstGeom>
          <a:noFill/>
        </p:spPr>
        <p:txBody>
          <a:bodyPr wrap="square" rtlCol="0">
            <a:spAutoFit/>
          </a:bodyPr>
          <a:lstStyle/>
          <a:p>
            <a:r>
              <a:rPr lang="pt-PT" b="1" dirty="0">
                <a:latin typeface="+mj-lt"/>
              </a:rPr>
              <a:t>Legislação laboral diferencia empresas de acordo com a dimensão:</a:t>
            </a:r>
          </a:p>
          <a:p>
            <a:endParaRPr lang="pt-PT" dirty="0"/>
          </a:p>
          <a:p>
            <a:endParaRPr lang="pt-PT" dirty="0"/>
          </a:p>
          <a:p>
            <a:r>
              <a:rPr lang="pt-PT" dirty="0"/>
              <a:t>	</a:t>
            </a:r>
            <a:r>
              <a:rPr lang="pt-PT" dirty="0">
                <a:latin typeface="Open Sans" panose="020B0606030504020204" pitchFamily="34" charset="0"/>
                <a:ea typeface="Open Sans" panose="020B0606030504020204" pitchFamily="34" charset="0"/>
                <a:cs typeface="Open Sans" panose="020B0606030504020204" pitchFamily="34" charset="0"/>
              </a:rPr>
              <a:t>Procedimentos de </a:t>
            </a:r>
            <a:r>
              <a:rPr lang="pt-PT" b="1" dirty="0">
                <a:latin typeface="Open Sans" panose="020B0606030504020204" pitchFamily="34" charset="0"/>
                <a:ea typeface="Open Sans" panose="020B0606030504020204" pitchFamily="34" charset="0"/>
                <a:cs typeface="Open Sans" panose="020B0606030504020204" pitchFamily="34" charset="0"/>
              </a:rPr>
              <a:t>despedimento</a:t>
            </a:r>
            <a:r>
              <a:rPr lang="pt-PT" dirty="0">
                <a:latin typeface="Open Sans" panose="020B0606030504020204" pitchFamily="34" charset="0"/>
                <a:ea typeface="Open Sans" panose="020B0606030504020204" pitchFamily="34" charset="0"/>
                <a:cs typeface="Open Sans" panose="020B0606030504020204" pitchFamily="34" charset="0"/>
              </a:rPr>
              <a:t> individual </a:t>
            </a:r>
            <a:r>
              <a:rPr lang="pt-PT" b="1" dirty="0">
                <a:latin typeface="Open Sans" panose="020B0606030504020204" pitchFamily="34" charset="0"/>
                <a:ea typeface="Open Sans" panose="020B0606030504020204" pitchFamily="34" charset="0"/>
                <a:cs typeface="Open Sans" panose="020B0606030504020204" pitchFamily="34" charset="0"/>
              </a:rPr>
              <a:t>mais simples para 	empresas pequenas</a:t>
            </a:r>
          </a:p>
          <a:p>
            <a:endParaRPr lang="pt-PT" dirty="0">
              <a:latin typeface="Open Sans" panose="020B0606030504020204" pitchFamily="34" charset="0"/>
              <a:ea typeface="Open Sans" panose="020B0606030504020204" pitchFamily="34" charset="0"/>
              <a:cs typeface="Open Sans" panose="020B0606030504020204" pitchFamily="34" charset="0"/>
            </a:endParaRPr>
          </a:p>
          <a:p>
            <a:r>
              <a:rPr lang="pt-PT" dirty="0">
                <a:latin typeface="Open Sans" panose="020B0606030504020204" pitchFamily="34" charset="0"/>
                <a:ea typeface="Open Sans" panose="020B0606030504020204" pitchFamily="34" charset="0"/>
                <a:cs typeface="Open Sans" panose="020B0606030504020204" pitchFamily="34" charset="0"/>
              </a:rPr>
              <a:t>	</a:t>
            </a:r>
            <a:r>
              <a:rPr lang="pt-PT" b="1" dirty="0">
                <a:latin typeface="Open Sans" panose="020B0606030504020204" pitchFamily="34" charset="0"/>
                <a:ea typeface="Open Sans" panose="020B0606030504020204" pitchFamily="34" charset="0"/>
                <a:cs typeface="Open Sans" panose="020B0606030504020204" pitchFamily="34" charset="0"/>
              </a:rPr>
              <a:t>Oposição</a:t>
            </a:r>
            <a:r>
              <a:rPr lang="pt-PT" dirty="0">
                <a:latin typeface="Open Sans" panose="020B0606030504020204" pitchFamily="34" charset="0"/>
                <a:ea typeface="Open Sans" panose="020B0606030504020204" pitchFamily="34" charset="0"/>
                <a:cs typeface="Open Sans" panose="020B0606030504020204" pitchFamily="34" charset="0"/>
              </a:rPr>
              <a:t> à reintegração na sequencia de um </a:t>
            </a:r>
            <a:r>
              <a:rPr lang="pt-PT" b="1" dirty="0">
                <a:latin typeface="Open Sans" panose="020B0606030504020204" pitchFamily="34" charset="0"/>
                <a:ea typeface="Open Sans" panose="020B0606030504020204" pitchFamily="34" charset="0"/>
                <a:cs typeface="Open Sans" panose="020B0606030504020204" pitchFamily="34" charset="0"/>
              </a:rPr>
              <a:t>despedimento ilícito </a:t>
            </a:r>
            <a:r>
              <a:rPr lang="pt-PT" dirty="0">
                <a:latin typeface="Open Sans" panose="020B0606030504020204" pitchFamily="34" charset="0"/>
                <a:ea typeface="Open Sans" panose="020B0606030504020204" pitchFamily="34" charset="0"/>
                <a:cs typeface="Open Sans" panose="020B0606030504020204" pitchFamily="34" charset="0"/>
              </a:rPr>
              <a:t>é 	</a:t>
            </a:r>
            <a:r>
              <a:rPr lang="pt-PT" b="1" dirty="0">
                <a:latin typeface="Open Sans" panose="020B0606030504020204" pitchFamily="34" charset="0"/>
                <a:ea typeface="Open Sans" panose="020B0606030504020204" pitchFamily="34" charset="0"/>
                <a:cs typeface="Open Sans" panose="020B0606030504020204" pitchFamily="34" charset="0"/>
              </a:rPr>
              <a:t>apenas permitida a microempresas</a:t>
            </a:r>
          </a:p>
          <a:p>
            <a:endParaRPr lang="pt-PT" dirty="0">
              <a:latin typeface="Open Sans" panose="020B0606030504020204" pitchFamily="34" charset="0"/>
              <a:ea typeface="Open Sans" panose="020B0606030504020204" pitchFamily="34" charset="0"/>
              <a:cs typeface="Open Sans" panose="020B0606030504020204" pitchFamily="34" charset="0"/>
            </a:endParaRPr>
          </a:p>
          <a:p>
            <a:r>
              <a:rPr lang="pt-PT" dirty="0">
                <a:latin typeface="Open Sans" panose="020B0606030504020204" pitchFamily="34" charset="0"/>
                <a:ea typeface="Open Sans" panose="020B0606030504020204" pitchFamily="34" charset="0"/>
                <a:cs typeface="Open Sans" panose="020B0606030504020204" pitchFamily="34" charset="0"/>
              </a:rPr>
              <a:t>	Utilização de </a:t>
            </a:r>
            <a:r>
              <a:rPr lang="pt-PT" b="1" dirty="0">
                <a:latin typeface="Open Sans" panose="020B0606030504020204" pitchFamily="34" charset="0"/>
                <a:ea typeface="Open Sans" panose="020B0606030504020204" pitchFamily="34" charset="0"/>
                <a:cs typeface="Open Sans" panose="020B0606030504020204" pitchFamily="34" charset="0"/>
              </a:rPr>
              <a:t>contratos a termo </a:t>
            </a:r>
            <a:r>
              <a:rPr lang="pt-PT" dirty="0">
                <a:latin typeface="Open Sans" panose="020B0606030504020204" pitchFamily="34" charset="0"/>
                <a:ea typeface="Open Sans" panose="020B0606030504020204" pitchFamily="34" charset="0"/>
                <a:cs typeface="Open Sans" panose="020B0606030504020204" pitchFamily="34" charset="0"/>
              </a:rPr>
              <a:t>por lançamento de novos 	estabelecimentos </a:t>
            </a:r>
            <a:r>
              <a:rPr lang="pt-PT" b="1" dirty="0">
                <a:latin typeface="Open Sans" panose="020B0606030504020204" pitchFamily="34" charset="0"/>
                <a:ea typeface="Open Sans" panose="020B0606030504020204" pitchFamily="34" charset="0"/>
                <a:cs typeface="Open Sans" panose="020B0606030504020204" pitchFamily="34" charset="0"/>
              </a:rPr>
              <a:t>limitada a empresas com 250 ou menos 	trabalhadores</a:t>
            </a:r>
            <a:r>
              <a:rPr lang="pt-PT" dirty="0">
                <a:latin typeface="Open Sans" panose="020B0606030504020204" pitchFamily="34" charset="0"/>
                <a:ea typeface="Open Sans" panose="020B0606030504020204" pitchFamily="34" charset="0"/>
                <a:cs typeface="Open Sans" panose="020B0606030504020204" pitchFamily="34" charset="0"/>
              </a:rPr>
              <a:t> a partir de 2019</a:t>
            </a:r>
          </a:p>
          <a:p>
            <a:endParaRPr lang="pt-PT" dirty="0">
              <a:latin typeface="Open Sans" panose="020B0606030504020204" pitchFamily="34" charset="0"/>
              <a:ea typeface="Open Sans" panose="020B0606030504020204" pitchFamily="34" charset="0"/>
              <a:cs typeface="Open Sans" panose="020B0606030504020204" pitchFamily="34" charset="0"/>
            </a:endParaRPr>
          </a:p>
          <a:p>
            <a:r>
              <a:rPr lang="pt-PT" dirty="0">
                <a:latin typeface="Open Sans" panose="020B0606030504020204" pitchFamily="34" charset="0"/>
                <a:ea typeface="Open Sans" panose="020B0606030504020204" pitchFamily="34" charset="0"/>
                <a:cs typeface="Open Sans" panose="020B0606030504020204" pitchFamily="34" charset="0"/>
              </a:rPr>
              <a:t>	Em 2009 limite tinha sido estabelecido nos 750 trabalhadores. 	</a:t>
            </a:r>
            <a:r>
              <a:rPr lang="pt-PT" b="1" dirty="0">
                <a:latin typeface="Open Sans" panose="020B0606030504020204" pitchFamily="34" charset="0"/>
                <a:ea typeface="Open Sans" panose="020B0606030504020204" pitchFamily="34" charset="0"/>
                <a:cs typeface="Open Sans" panose="020B0606030504020204" pitchFamily="34" charset="0"/>
              </a:rPr>
              <a:t>Levou a uma redução do emprego </a:t>
            </a:r>
            <a:r>
              <a:rPr lang="pt-PT" dirty="0">
                <a:latin typeface="Open Sans" panose="020B0606030504020204" pitchFamily="34" charset="0"/>
                <a:ea typeface="Open Sans" panose="020B0606030504020204" pitchFamily="34" charset="0"/>
                <a:cs typeface="Open Sans" panose="020B0606030504020204" pitchFamily="34" charset="0"/>
              </a:rPr>
              <a:t>criado pelas maiores empresas, 	parte do qual foi </a:t>
            </a:r>
            <a:r>
              <a:rPr lang="pt-PT" b="1" dirty="0">
                <a:latin typeface="Open Sans" panose="020B0606030504020204" pitchFamily="34" charset="0"/>
                <a:ea typeface="Open Sans" panose="020B0606030504020204" pitchFamily="34" charset="0"/>
                <a:cs typeface="Open Sans" panose="020B0606030504020204" pitchFamily="34" charset="0"/>
              </a:rPr>
              <a:t>reafectado para empresas mais pequenas com 	salários menores</a:t>
            </a:r>
            <a:r>
              <a:rPr lang="pt-PT" dirty="0">
                <a:latin typeface="Open Sans" panose="020B0606030504020204" pitchFamily="34" charset="0"/>
                <a:ea typeface="Open Sans" panose="020B0606030504020204" pitchFamily="34" charset="0"/>
                <a:cs typeface="Open Sans" panose="020B0606030504020204" pitchFamily="34" charset="0"/>
              </a:rPr>
              <a:t>. </a:t>
            </a:r>
            <a:r>
              <a:rPr lang="pt-PT" b="1" dirty="0">
                <a:latin typeface="Open Sans" panose="020B0606030504020204" pitchFamily="34" charset="0"/>
                <a:ea typeface="Open Sans" panose="020B0606030504020204" pitchFamily="34" charset="0"/>
                <a:cs typeface="Open Sans" panose="020B0606030504020204" pitchFamily="34" charset="0"/>
              </a:rPr>
              <a:t>Não houve efeito </a:t>
            </a:r>
            <a:r>
              <a:rPr lang="pt-PT" dirty="0">
                <a:latin typeface="Open Sans" panose="020B0606030504020204" pitchFamily="34" charset="0"/>
                <a:ea typeface="Open Sans" panose="020B0606030504020204" pitchFamily="34" charset="0"/>
                <a:cs typeface="Open Sans" panose="020B0606030504020204" pitchFamily="34" charset="0"/>
              </a:rPr>
              <a:t>na </a:t>
            </a:r>
            <a:r>
              <a:rPr lang="pt-PT" b="1" dirty="0">
                <a:latin typeface="Open Sans" panose="020B0606030504020204" pitchFamily="34" charset="0"/>
                <a:ea typeface="Open Sans" panose="020B0606030504020204" pitchFamily="34" charset="0"/>
                <a:cs typeface="Open Sans" panose="020B0606030504020204" pitchFamily="34" charset="0"/>
              </a:rPr>
              <a:t>diminuição da precaridade</a:t>
            </a:r>
            <a:r>
              <a:rPr lang="pt-PT" dirty="0"/>
              <a:t>.</a:t>
            </a:r>
          </a:p>
        </p:txBody>
      </p:sp>
      <p:grpSp>
        <p:nvGrpSpPr>
          <p:cNvPr id="15" name="Grupo 14"/>
          <p:cNvGrpSpPr/>
          <p:nvPr/>
        </p:nvGrpSpPr>
        <p:grpSpPr>
          <a:xfrm>
            <a:off x="775970" y="4078493"/>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pic>
        <p:nvPicPr>
          <p:cNvPr id="27" name="Picture 26" descr="A picture containing drawing&#10;&#10;Description automatically generated">
            <a:extLst>
              <a:ext uri="{FF2B5EF4-FFF2-40B4-BE49-F238E27FC236}">
                <a16:creationId xmlns:a16="http://schemas.microsoft.com/office/drawing/2014/main" id="{C5167DD6-5BB1-4DDD-96BF-C3355D40F97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
        <p:nvSpPr>
          <p:cNvPr id="11" name="Rectangle 10">
            <a:extLst>
              <a:ext uri="{FF2B5EF4-FFF2-40B4-BE49-F238E27FC236}">
                <a16:creationId xmlns:a16="http://schemas.microsoft.com/office/drawing/2014/main" id="{E9311D43-61B8-4D08-B071-AA106277DECE}"/>
              </a:ext>
            </a:extLst>
          </p:cNvPr>
          <p:cNvSpPr/>
          <p:nvPr/>
        </p:nvSpPr>
        <p:spPr>
          <a:xfrm>
            <a:off x="6737350" y="1212850"/>
            <a:ext cx="787400" cy="175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6" name="Retângulo 24">
            <a:extLst>
              <a:ext uri="{FF2B5EF4-FFF2-40B4-BE49-F238E27FC236}">
                <a16:creationId xmlns:a16="http://schemas.microsoft.com/office/drawing/2014/main" id="{7481541A-C5C3-426E-B03C-DE7C6510E8D5}"/>
              </a:ext>
            </a:extLst>
          </p:cNvPr>
          <p:cNvSpPr/>
          <p:nvPr/>
        </p:nvSpPr>
        <p:spPr>
          <a:xfrm>
            <a:off x="3733799" y="4150107"/>
            <a:ext cx="429925" cy="531286"/>
          </a:xfrm>
          <a:prstGeom prst="rect">
            <a:avLst/>
          </a:prstGeom>
        </p:spPr>
        <p:txBody>
          <a:bodyPr wrap="square">
            <a:spAutoFit/>
          </a:bodyPr>
          <a:lstStyle/>
          <a:p>
            <a:pPr algn="ctr"/>
            <a:r>
              <a:rPr lang="en-ID" sz="2800" dirty="0">
                <a:solidFill>
                  <a:srgbClr val="F44336"/>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 name="Retângulo 24">
            <a:extLst>
              <a:ext uri="{FF2B5EF4-FFF2-40B4-BE49-F238E27FC236}">
                <a16:creationId xmlns:a16="http://schemas.microsoft.com/office/drawing/2014/main" id="{0231217E-F679-4BD6-B34F-8913F77A1A3E}"/>
              </a:ext>
            </a:extLst>
          </p:cNvPr>
          <p:cNvSpPr/>
          <p:nvPr/>
        </p:nvSpPr>
        <p:spPr>
          <a:xfrm>
            <a:off x="3733800" y="2356221"/>
            <a:ext cx="429925" cy="531286"/>
          </a:xfrm>
          <a:prstGeom prst="rect">
            <a:avLst/>
          </a:prstGeom>
        </p:spPr>
        <p:txBody>
          <a:bodyPr wrap="square">
            <a:spAutoFit/>
          </a:bodyPr>
          <a:lstStyle/>
          <a:p>
            <a:pPr algn="ctr"/>
            <a:r>
              <a:rPr lang="en-ID" sz="2800" dirty="0">
                <a:solidFill>
                  <a:srgbClr val="F44336"/>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2" name="TextBox 31">
            <a:extLst>
              <a:ext uri="{FF2B5EF4-FFF2-40B4-BE49-F238E27FC236}">
                <a16:creationId xmlns:a16="http://schemas.microsoft.com/office/drawing/2014/main" id="{DF917AAA-F996-4071-8F96-485D15D55AFE}"/>
              </a:ext>
            </a:extLst>
          </p:cNvPr>
          <p:cNvSpPr txBox="1"/>
          <p:nvPr/>
        </p:nvSpPr>
        <p:spPr>
          <a:xfrm>
            <a:off x="3326954" y="218846"/>
            <a:ext cx="8083996" cy="1107996"/>
          </a:xfrm>
          <a:prstGeom prst="rect">
            <a:avLst/>
          </a:prstGeom>
          <a:noFill/>
        </p:spPr>
        <p:txBody>
          <a:bodyPr wrap="square">
            <a:spAutoFit/>
          </a:bodyPr>
          <a:lstStyle/>
          <a:p>
            <a:r>
              <a:rPr lang="en-US" sz="2400" b="1" dirty="0">
                <a:latin typeface="Open Sans" panose="020B0606030504020204" pitchFamily="34" charset="0"/>
                <a:ea typeface="Open Sans" panose="020B0606030504020204" pitchFamily="34" charset="0"/>
                <a:cs typeface="Open Sans" panose="020B0606030504020204" pitchFamily="34" charset="0"/>
              </a:rPr>
              <a:t>Employment Effects of Restricting Fixed-Term Contracts</a:t>
            </a:r>
          </a:p>
          <a:p>
            <a:r>
              <a:rPr lang="en-US" i="1" dirty="0">
                <a:latin typeface="Open Sans" panose="020B0606030504020204" pitchFamily="34" charset="0"/>
                <a:ea typeface="Open Sans" panose="020B0606030504020204" pitchFamily="34" charset="0"/>
                <a:cs typeface="Open Sans" panose="020B0606030504020204" pitchFamily="34" charset="0"/>
              </a:rPr>
              <a:t>Por Pierre </a:t>
            </a:r>
            <a:r>
              <a:rPr lang="en-US" i="1" dirty="0" err="1">
                <a:latin typeface="Open Sans" panose="020B0606030504020204" pitchFamily="34" charset="0"/>
                <a:ea typeface="Open Sans" panose="020B0606030504020204" pitchFamily="34" charset="0"/>
                <a:cs typeface="Open Sans" panose="020B0606030504020204" pitchFamily="34" charset="0"/>
              </a:rPr>
              <a:t>Cahuc</a:t>
            </a:r>
            <a:r>
              <a:rPr lang="en-US" i="1" dirty="0">
                <a:latin typeface="Open Sans" panose="020B0606030504020204" pitchFamily="34" charset="0"/>
                <a:ea typeface="Open Sans" panose="020B0606030504020204" pitchFamily="34" charset="0"/>
                <a:cs typeface="Open Sans" panose="020B0606030504020204" pitchFamily="34" charset="0"/>
              </a:rPr>
              <a:t>, Pauline Carry, Franck </a:t>
            </a:r>
            <a:r>
              <a:rPr lang="en-US" i="1" dirty="0" err="1">
                <a:latin typeface="Open Sans" panose="020B0606030504020204" pitchFamily="34" charset="0"/>
                <a:ea typeface="Open Sans" panose="020B0606030504020204" pitchFamily="34" charset="0"/>
                <a:cs typeface="Open Sans" panose="020B0606030504020204" pitchFamily="34" charset="0"/>
              </a:rPr>
              <a:t>Malherbet</a:t>
            </a:r>
            <a:r>
              <a:rPr lang="en-US" i="1" dirty="0">
                <a:latin typeface="Open Sans" panose="020B0606030504020204" pitchFamily="34" charset="0"/>
                <a:ea typeface="Open Sans" panose="020B0606030504020204" pitchFamily="34" charset="0"/>
                <a:cs typeface="Open Sans" panose="020B0606030504020204" pitchFamily="34" charset="0"/>
              </a:rPr>
              <a:t> e Pedro Martins</a:t>
            </a:r>
          </a:p>
        </p:txBody>
      </p:sp>
      <p:pic>
        <p:nvPicPr>
          <p:cNvPr id="24578" name="Picture 2">
            <a:extLst>
              <a:ext uri="{FF2B5EF4-FFF2-40B4-BE49-F238E27FC236}">
                <a16:creationId xmlns:a16="http://schemas.microsoft.com/office/drawing/2014/main" id="{A5053CDC-CC24-4456-9F8F-6E81483A69D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7511" y="1029910"/>
            <a:ext cx="1175961" cy="1280160"/>
          </a:xfrm>
          <a:prstGeom prst="rect">
            <a:avLst/>
          </a:prstGeom>
          <a:noFill/>
          <a:extLst>
            <a:ext uri="{909E8E84-426E-40DD-AFC4-6F175D3DCCD1}">
              <a14:hiddenFill xmlns:a14="http://schemas.microsoft.com/office/drawing/2010/main">
                <a:solidFill>
                  <a:srgbClr val="FFFFFF"/>
                </a:solidFill>
              </a14:hiddenFill>
            </a:ext>
          </a:extLst>
        </p:spPr>
      </p:pic>
      <p:pic>
        <p:nvPicPr>
          <p:cNvPr id="24580" name="Picture 4">
            <a:extLst>
              <a:ext uri="{FF2B5EF4-FFF2-40B4-BE49-F238E27FC236}">
                <a16:creationId xmlns:a16="http://schemas.microsoft.com/office/drawing/2014/main" id="{083521B1-2F68-4A7E-9E3B-99DC90F128E0}"/>
              </a:ext>
            </a:extLst>
          </p:cNvPr>
          <p:cNvPicPr>
            <a:picLocks noChangeAspect="1" noChangeArrowheads="1"/>
          </p:cNvPicPr>
          <p:nvPr/>
        </p:nvPicPr>
        <p:blipFill rotWithShape="1">
          <a:blip r:embed="rId5">
            <a:extLst>
              <a:ext uri="{BEBA8EAE-BF5A-486C-A8C5-ECC9F3942E4B}">
                <a14:imgProps xmlns:a14="http://schemas.microsoft.com/office/drawing/2010/main">
                  <a14:imgLayer r:embed="rId6">
                    <a14:imgEffect>
                      <a14:saturation sat="0"/>
                    </a14:imgEffect>
                  </a14:imgLayer>
                </a14:imgProps>
              </a:ext>
              <a:ext uri="{28A0092B-C50C-407E-A947-70E740481C1C}">
                <a14:useLocalDpi xmlns:a14="http://schemas.microsoft.com/office/drawing/2010/main" val="0"/>
              </a:ext>
            </a:extLst>
          </a:blip>
          <a:srcRect l="12679" t="1" r="14042" b="43844"/>
          <a:stretch/>
        </p:blipFill>
        <p:spPr bwMode="auto">
          <a:xfrm>
            <a:off x="1343472" y="1034040"/>
            <a:ext cx="1188720" cy="1280160"/>
          </a:xfrm>
          <a:prstGeom prst="rect">
            <a:avLst/>
          </a:prstGeom>
          <a:noFill/>
          <a:extLst>
            <a:ext uri="{909E8E84-426E-40DD-AFC4-6F175D3DCCD1}">
              <a14:hiddenFill xmlns:a14="http://schemas.microsoft.com/office/drawing/2010/main">
                <a:solidFill>
                  <a:srgbClr val="FFFFFF"/>
                </a:solidFill>
              </a14:hiddenFill>
            </a:ext>
          </a:extLst>
        </p:spPr>
      </p:pic>
      <p:pic>
        <p:nvPicPr>
          <p:cNvPr id="24582" name="Picture 6">
            <a:extLst>
              <a:ext uri="{FF2B5EF4-FFF2-40B4-BE49-F238E27FC236}">
                <a16:creationId xmlns:a16="http://schemas.microsoft.com/office/drawing/2014/main" id="{5D994C94-D9C6-4841-9518-D8A1A3F0DE12}"/>
              </a:ext>
            </a:extLst>
          </p:cNvPr>
          <p:cNvPicPr>
            <a:picLocks noChangeAspect="1" noChangeArrowheads="1"/>
          </p:cNvPicPr>
          <p:nvPr/>
        </p:nvPicPr>
        <p:blipFill rotWithShape="1">
          <a:blip r:embed="rId7">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rcRect b="14857"/>
          <a:stretch/>
        </p:blipFill>
        <p:spPr bwMode="auto">
          <a:xfrm>
            <a:off x="167510" y="2310070"/>
            <a:ext cx="1175961" cy="1280160"/>
          </a:xfrm>
          <a:prstGeom prst="rect">
            <a:avLst/>
          </a:prstGeom>
          <a:noFill/>
          <a:extLst>
            <a:ext uri="{909E8E84-426E-40DD-AFC4-6F175D3DCCD1}">
              <a14:hiddenFill xmlns:a14="http://schemas.microsoft.com/office/drawing/2010/main">
                <a:solidFill>
                  <a:srgbClr val="FFFFFF"/>
                </a:solidFill>
              </a14:hiddenFill>
            </a:ext>
          </a:extLst>
        </p:spPr>
      </p:pic>
      <p:pic>
        <p:nvPicPr>
          <p:cNvPr id="24584" name="Picture 8" descr="Pedro Martins – Economics for Policy">
            <a:extLst>
              <a:ext uri="{FF2B5EF4-FFF2-40B4-BE49-F238E27FC236}">
                <a16:creationId xmlns:a16="http://schemas.microsoft.com/office/drawing/2014/main" id="{8C3125E3-7DAC-4C5F-8B6C-2155229BFF41}"/>
              </a:ext>
            </a:extLst>
          </p:cNvPr>
          <p:cNvPicPr>
            <a:picLocks noChangeAspect="1" noChangeArrowheads="1"/>
          </p:cNvPicPr>
          <p:nvPr/>
        </p:nvPicPr>
        <p:blipFill rotWithShape="1">
          <a:blip r:embed="rId9">
            <a:extLst>
              <a:ext uri="{BEBA8EAE-BF5A-486C-A8C5-ECC9F3942E4B}">
                <a14:imgProps xmlns:a14="http://schemas.microsoft.com/office/drawing/2010/main">
                  <a14:imgLayer r:embed="rId10">
                    <a14:imgEffect>
                      <a14:saturation sat="0"/>
                    </a14:imgEffect>
                  </a14:imgLayer>
                </a14:imgProps>
              </a:ext>
              <a:ext uri="{28A0092B-C50C-407E-A947-70E740481C1C}">
                <a14:useLocalDpi xmlns:a14="http://schemas.microsoft.com/office/drawing/2010/main" val="0"/>
              </a:ext>
            </a:extLst>
          </a:blip>
          <a:srcRect l="8432" r="7726"/>
          <a:stretch/>
        </p:blipFill>
        <p:spPr bwMode="auto">
          <a:xfrm>
            <a:off x="1343472" y="2310070"/>
            <a:ext cx="1188720" cy="1276030"/>
          </a:xfrm>
          <a:prstGeom prst="rect">
            <a:avLst/>
          </a:prstGeom>
          <a:noFill/>
          <a:extLst>
            <a:ext uri="{909E8E84-426E-40DD-AFC4-6F175D3DCCD1}">
              <a14:hiddenFill xmlns:a14="http://schemas.microsoft.com/office/drawing/2010/main">
                <a:solidFill>
                  <a:srgbClr val="FFFFFF"/>
                </a:solidFill>
              </a14:hiddenFill>
            </a:ext>
          </a:extLst>
        </p:spPr>
      </p:pic>
      <p:sp>
        <p:nvSpPr>
          <p:cNvPr id="25" name="Retângulo 24">
            <a:extLst>
              <a:ext uri="{FF2B5EF4-FFF2-40B4-BE49-F238E27FC236}">
                <a16:creationId xmlns:a16="http://schemas.microsoft.com/office/drawing/2014/main" id="{29B9D09C-2571-4600-A463-7AFE9D7980FE}"/>
              </a:ext>
            </a:extLst>
          </p:cNvPr>
          <p:cNvSpPr/>
          <p:nvPr/>
        </p:nvSpPr>
        <p:spPr>
          <a:xfrm>
            <a:off x="3758357" y="3202972"/>
            <a:ext cx="429925" cy="531286"/>
          </a:xfrm>
          <a:prstGeom prst="rect">
            <a:avLst/>
          </a:prstGeom>
        </p:spPr>
        <p:txBody>
          <a:bodyPr wrap="square">
            <a:spAutoFit/>
          </a:bodyPr>
          <a:lstStyle/>
          <a:p>
            <a:pPr algn="ctr"/>
            <a:r>
              <a:rPr lang="en-ID" sz="2800" dirty="0">
                <a:solidFill>
                  <a:srgbClr val="F44336"/>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8" name="Retângulo 24">
            <a:extLst>
              <a:ext uri="{FF2B5EF4-FFF2-40B4-BE49-F238E27FC236}">
                <a16:creationId xmlns:a16="http://schemas.microsoft.com/office/drawing/2014/main" id="{E3817DFA-AB99-4E1C-AC9C-25F0580F4F3A}"/>
              </a:ext>
            </a:extLst>
          </p:cNvPr>
          <p:cNvSpPr/>
          <p:nvPr/>
        </p:nvSpPr>
        <p:spPr>
          <a:xfrm>
            <a:off x="3733798" y="5340565"/>
            <a:ext cx="429925" cy="531286"/>
          </a:xfrm>
          <a:prstGeom prst="rect">
            <a:avLst/>
          </a:prstGeom>
        </p:spPr>
        <p:txBody>
          <a:bodyPr wrap="square">
            <a:spAutoFit/>
          </a:bodyPr>
          <a:lstStyle/>
          <a:p>
            <a:pPr algn="ctr"/>
            <a:r>
              <a:rPr lang="en-ID" sz="2800" dirty="0">
                <a:solidFill>
                  <a:srgbClr val="F44336"/>
                </a:solidFill>
                <a:latin typeface="Open Sans" panose="020B0606030504020204" pitchFamily="34" charset="0"/>
                <a:ea typeface="Open Sans" panose="020B0606030504020204" pitchFamily="34" charset="0"/>
                <a:cs typeface="Open Sans" panose="020B0606030504020204" pitchFamily="34" charset="0"/>
              </a:rPr>
              <a:t>»</a:t>
            </a:r>
          </a:p>
        </p:txBody>
      </p:sp>
      <p:grpSp>
        <p:nvGrpSpPr>
          <p:cNvPr id="2" name="Group 1">
            <a:extLst>
              <a:ext uri="{FF2B5EF4-FFF2-40B4-BE49-F238E27FC236}">
                <a16:creationId xmlns:a16="http://schemas.microsoft.com/office/drawing/2014/main" id="{569E9362-0966-CC21-BB2C-26AE2AD63D78}"/>
              </a:ext>
            </a:extLst>
          </p:cNvPr>
          <p:cNvGrpSpPr/>
          <p:nvPr/>
        </p:nvGrpSpPr>
        <p:grpSpPr>
          <a:xfrm>
            <a:off x="-25415" y="6654881"/>
            <a:ext cx="12307960" cy="253916"/>
            <a:chOff x="-115960" y="6654881"/>
            <a:chExt cx="12307960" cy="253916"/>
          </a:xfrm>
        </p:grpSpPr>
        <p:sp>
          <p:nvSpPr>
            <p:cNvPr id="3" name="Прямоугольник 2">
              <a:extLst>
                <a:ext uri="{FF2B5EF4-FFF2-40B4-BE49-F238E27FC236}">
                  <a16:creationId xmlns:a16="http://schemas.microsoft.com/office/drawing/2014/main" id="{168B5C5B-DB05-B8BA-4541-329ED767B096}"/>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146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4" name="TextBox 8">
              <a:extLst>
                <a:ext uri="{FF2B5EF4-FFF2-40B4-BE49-F238E27FC236}">
                  <a16:creationId xmlns:a16="http://schemas.microsoft.com/office/drawing/2014/main" id="{4415D3BF-0F33-29E8-0317-32755A3ABAF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2684894448"/>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sp>
        <p:nvSpPr>
          <p:cNvPr id="19" name="TextBox 19"/>
          <p:cNvSpPr txBox="1"/>
          <p:nvPr/>
        </p:nvSpPr>
        <p:spPr>
          <a:xfrm>
            <a:off x="4056050" y="400984"/>
            <a:ext cx="7420910" cy="1138773"/>
          </a:xfrm>
          <a:prstGeom prst="rect">
            <a:avLst/>
          </a:prstGeom>
          <a:noFill/>
        </p:spPr>
        <p:txBody>
          <a:bodyPr wrap="square" lIns="0" rtlCol="0">
            <a:spAutoFit/>
          </a:bodyPr>
          <a:lstStyle/>
          <a:p>
            <a:pPr algn="ct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PERCENTAGEM DE EMPREGO QUALIFICADO NO SETOR DE BENS TRANSACCIONAVEIS</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a:p>
            <a:pPr algn="ct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(Average 2011 Q1 – 2013 Q3)</a:t>
            </a:r>
            <a:b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b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Fonte: IMF, 11</a:t>
            </a:r>
            <a:r>
              <a:rPr lang="en-US" sz="1000" baseline="30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th</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Review (March, 2014)</a:t>
            </a:r>
            <a:endParaRPr lang="en-US" sz="1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24" name="Picture 23" descr="A picture containing drawing&#10;&#10;Description automatically generated">
            <a:extLst>
              <a:ext uri="{FF2B5EF4-FFF2-40B4-BE49-F238E27FC236}">
                <a16:creationId xmlns:a16="http://schemas.microsoft.com/office/drawing/2014/main" id="{6365840A-A742-4BAA-985B-28E92BC6A51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pic>
        <p:nvPicPr>
          <p:cNvPr id="4" name="Picture 3">
            <a:extLst>
              <a:ext uri="{FF2B5EF4-FFF2-40B4-BE49-F238E27FC236}">
                <a16:creationId xmlns:a16="http://schemas.microsoft.com/office/drawing/2014/main" id="{8F869495-6FBD-492A-BE9F-2675288B383A}"/>
              </a:ext>
            </a:extLst>
          </p:cNvPr>
          <p:cNvPicPr>
            <a:picLocks noChangeAspect="1"/>
          </p:cNvPicPr>
          <p:nvPr/>
        </p:nvPicPr>
        <p:blipFill>
          <a:blip r:embed="rId4"/>
          <a:stretch>
            <a:fillRect/>
          </a:stretch>
        </p:blipFill>
        <p:spPr>
          <a:xfrm>
            <a:off x="3877942" y="1676213"/>
            <a:ext cx="7777126" cy="5005603"/>
          </a:xfrm>
          <a:prstGeom prst="rect">
            <a:avLst/>
          </a:prstGeom>
        </p:spPr>
      </p:pic>
      <p:sp>
        <p:nvSpPr>
          <p:cNvPr id="7" name="Rectangle 6">
            <a:extLst>
              <a:ext uri="{FF2B5EF4-FFF2-40B4-BE49-F238E27FC236}">
                <a16:creationId xmlns:a16="http://schemas.microsoft.com/office/drawing/2014/main" id="{7A664B60-A8E0-4672-A5C0-AA32631A3F31}"/>
              </a:ext>
            </a:extLst>
          </p:cNvPr>
          <p:cNvSpPr/>
          <p:nvPr/>
        </p:nvSpPr>
        <p:spPr>
          <a:xfrm>
            <a:off x="4866968" y="1934988"/>
            <a:ext cx="5934751" cy="9085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5" name="TextBox 24">
            <a:extLst>
              <a:ext uri="{FF2B5EF4-FFF2-40B4-BE49-F238E27FC236}">
                <a16:creationId xmlns:a16="http://schemas.microsoft.com/office/drawing/2014/main" id="{6DD70B4C-37FF-4EDA-AFB6-740A06E93EDC}"/>
              </a:ext>
            </a:extLst>
          </p:cNvPr>
          <p:cNvSpPr txBox="1"/>
          <p:nvPr/>
        </p:nvSpPr>
        <p:spPr>
          <a:xfrm>
            <a:off x="438377" y="5105814"/>
            <a:ext cx="3373639" cy="1107996"/>
          </a:xfrm>
          <a:prstGeom prst="rect">
            <a:avLst/>
          </a:prstGeom>
          <a:noFill/>
        </p:spPr>
        <p:txBody>
          <a:bodyPr wrap="square">
            <a:spAutoFit/>
          </a:bodyPr>
          <a:lstStyle/>
          <a:p>
            <a:r>
              <a:rPr lang="en-US" sz="600" dirty="0"/>
              <a:t>Sources: Eurostat, Statistics Portugal, </a:t>
            </a:r>
            <a:r>
              <a:rPr lang="en-US" sz="600" dirty="0" err="1"/>
              <a:t>Labour</a:t>
            </a:r>
            <a:r>
              <a:rPr lang="en-US" sz="600" dirty="0"/>
              <a:t> Force Survey; and IMF staff estimates.</a:t>
            </a:r>
          </a:p>
          <a:p>
            <a:r>
              <a:rPr lang="en-US" sz="600" dirty="0"/>
              <a:t>1/ Tradable sector refers to Industry excluding Construction (includes Manufacturing). Other refers to Agriculture, Forestry &amp; Fishing;</a:t>
            </a:r>
          </a:p>
          <a:p>
            <a:r>
              <a:rPr lang="en-US" sz="600" dirty="0"/>
              <a:t>Professional, Science &amp; Tech..; Trade, Travel, </a:t>
            </a:r>
            <a:r>
              <a:rPr lang="en-US" sz="600" dirty="0" err="1"/>
              <a:t>Accomodation</a:t>
            </a:r>
            <a:r>
              <a:rPr lang="en-US" sz="600" dirty="0"/>
              <a:t> &amp; Food. Non-tradable sector refers to the rest of the economy.</a:t>
            </a:r>
          </a:p>
          <a:p>
            <a:r>
              <a:rPr lang="en-US" sz="600" dirty="0"/>
              <a:t>2/ Low = ISCED 0-2 (No formal, primary and lower second education), Medium = ISCED 3-4 (Upper second and post secondary education), High</a:t>
            </a:r>
          </a:p>
          <a:p>
            <a:r>
              <a:rPr lang="en-US" sz="600" dirty="0"/>
              <a:t>= ISCED 5-6 (Tertiary and Postgraduate education).</a:t>
            </a:r>
          </a:p>
          <a:p>
            <a:r>
              <a:rPr lang="en-US" sz="600" dirty="0"/>
              <a:t>3/ For Portugal, tradable sector refers to manufacturing, mining and quarrying. In addition, for Ireland, tradable sector includes agriculture</a:t>
            </a:r>
          </a:p>
          <a:p>
            <a:r>
              <a:rPr lang="en-US" sz="600" dirty="0"/>
              <a:t>and selected service activities.</a:t>
            </a:r>
          </a:p>
        </p:txBody>
      </p:sp>
      <p:grpSp>
        <p:nvGrpSpPr>
          <p:cNvPr id="2" name="Group 1">
            <a:extLst>
              <a:ext uri="{FF2B5EF4-FFF2-40B4-BE49-F238E27FC236}">
                <a16:creationId xmlns:a16="http://schemas.microsoft.com/office/drawing/2014/main" id="{4A7513E1-17FB-9D2B-64BD-58157C3340CB}"/>
              </a:ext>
            </a:extLst>
          </p:cNvPr>
          <p:cNvGrpSpPr/>
          <p:nvPr/>
        </p:nvGrpSpPr>
        <p:grpSpPr>
          <a:xfrm>
            <a:off x="-25415" y="6654881"/>
            <a:ext cx="12307960" cy="253916"/>
            <a:chOff x="-115960" y="6654881"/>
            <a:chExt cx="12307960" cy="253916"/>
          </a:xfrm>
        </p:grpSpPr>
        <p:sp>
          <p:nvSpPr>
            <p:cNvPr id="3" name="Прямоугольник 2">
              <a:extLst>
                <a:ext uri="{FF2B5EF4-FFF2-40B4-BE49-F238E27FC236}">
                  <a16:creationId xmlns:a16="http://schemas.microsoft.com/office/drawing/2014/main" id="{52D444E3-2E8D-F639-CFFF-413FB8879881}"/>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147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8" name="TextBox 8">
              <a:extLst>
                <a:ext uri="{FF2B5EF4-FFF2-40B4-BE49-F238E27FC236}">
                  <a16:creationId xmlns:a16="http://schemas.microsoft.com/office/drawing/2014/main" id="{978AD9CB-3D25-719F-C125-ABE315499299}"/>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914905168"/>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sp>
        <p:nvSpPr>
          <p:cNvPr id="19" name="TextBox 19"/>
          <p:cNvSpPr txBox="1"/>
          <p:nvPr/>
        </p:nvSpPr>
        <p:spPr>
          <a:xfrm>
            <a:off x="3987564" y="768128"/>
            <a:ext cx="7420910" cy="615553"/>
          </a:xfrm>
          <a:prstGeom prst="rect">
            <a:avLst/>
          </a:prstGeom>
          <a:noFill/>
        </p:spPr>
        <p:txBody>
          <a:bodyPr wrap="square" lIns="0" rtlCol="0">
            <a:spAutoFit/>
          </a:bodyPr>
          <a:lstStyle/>
          <a:p>
            <a:pPr algn="ct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Progresso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Impressionante</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na</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Escolaridade</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a:p>
            <a:pPr algn="ctr"/>
            <a:r>
              <a:rPr lang="en-US" sz="10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Evolução</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da </a:t>
            </a:r>
            <a:r>
              <a:rPr lang="en-US" sz="1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População</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25-64</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com </a:t>
            </a:r>
            <a:r>
              <a:rPr lang="en-US" sz="1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Curso</a:t>
            </a:r>
            <a:r>
              <a:rPr lang="en-US" sz="1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Superior, OCDE</a:t>
            </a:r>
          </a:p>
        </p:txBody>
      </p:sp>
      <p:sp>
        <p:nvSpPr>
          <p:cNvPr id="2" name="Retângulo 1"/>
          <p:cNvSpPr/>
          <p:nvPr/>
        </p:nvSpPr>
        <p:spPr>
          <a:xfrm>
            <a:off x="6503501" y="1635760"/>
            <a:ext cx="3270419" cy="4673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graphicFrame>
        <p:nvGraphicFramePr>
          <p:cNvPr id="7" name="Chart 6">
            <a:extLst>
              <a:ext uri="{FF2B5EF4-FFF2-40B4-BE49-F238E27FC236}">
                <a16:creationId xmlns:a16="http://schemas.microsoft.com/office/drawing/2014/main" id="{8E1C33AD-57D7-4370-8F27-33CA766A1644}"/>
              </a:ext>
            </a:extLst>
          </p:cNvPr>
          <p:cNvGraphicFramePr/>
          <p:nvPr/>
        </p:nvGraphicFramePr>
        <p:xfrm>
          <a:off x="3667876" y="1563329"/>
          <a:ext cx="7875195" cy="4786225"/>
        </p:xfrm>
        <a:graphic>
          <a:graphicData uri="http://schemas.openxmlformats.org/drawingml/2006/chart">
            <c:chart xmlns:c="http://schemas.openxmlformats.org/drawingml/2006/chart" xmlns:r="http://schemas.openxmlformats.org/officeDocument/2006/relationships" r:id="rId3"/>
          </a:graphicData>
        </a:graphic>
      </p:graphicFrame>
      <p:pic>
        <p:nvPicPr>
          <p:cNvPr id="22" name="Picture 21" descr="A picture containing drawing&#10;&#10;Description automatically generated">
            <a:extLst>
              <a:ext uri="{FF2B5EF4-FFF2-40B4-BE49-F238E27FC236}">
                <a16:creationId xmlns:a16="http://schemas.microsoft.com/office/drawing/2014/main" id="{53CC2B38-B0A5-418A-ACED-4C7986CBF70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3" name="Group 2">
            <a:extLst>
              <a:ext uri="{FF2B5EF4-FFF2-40B4-BE49-F238E27FC236}">
                <a16:creationId xmlns:a16="http://schemas.microsoft.com/office/drawing/2014/main" id="{029E6912-DFE1-40E5-CA5E-2F3E7C012935}"/>
              </a:ext>
            </a:extLst>
          </p:cNvPr>
          <p:cNvGrpSpPr/>
          <p:nvPr/>
        </p:nvGrpSpPr>
        <p:grpSpPr>
          <a:xfrm>
            <a:off x="-25415" y="6654881"/>
            <a:ext cx="12307960" cy="253916"/>
            <a:chOff x="-115960" y="6654881"/>
            <a:chExt cx="12307960" cy="253916"/>
          </a:xfrm>
        </p:grpSpPr>
        <p:sp>
          <p:nvSpPr>
            <p:cNvPr id="4" name="Прямоугольник 2">
              <a:extLst>
                <a:ext uri="{FF2B5EF4-FFF2-40B4-BE49-F238E27FC236}">
                  <a16:creationId xmlns:a16="http://schemas.microsoft.com/office/drawing/2014/main" id="{FF97412F-F24F-E269-A711-AAB0A95652ED}"/>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148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8" name="TextBox 8">
              <a:extLst>
                <a:ext uri="{FF2B5EF4-FFF2-40B4-BE49-F238E27FC236}">
                  <a16:creationId xmlns:a16="http://schemas.microsoft.com/office/drawing/2014/main" id="{489C8BCA-2337-FA93-4B39-B700529B748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1247125907"/>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593541" y="4500873"/>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pic>
        <p:nvPicPr>
          <p:cNvPr id="22" name="Picture 21" descr="A picture containing drawing&#10;&#10;Description automatically generated">
            <a:extLst>
              <a:ext uri="{FF2B5EF4-FFF2-40B4-BE49-F238E27FC236}">
                <a16:creationId xmlns:a16="http://schemas.microsoft.com/office/drawing/2014/main" id="{53CC2B38-B0A5-418A-ACED-4C7986CBF70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pic>
        <p:nvPicPr>
          <p:cNvPr id="1026" name="Picture 2" descr="Francisco Queiró — Universidade NOVA de Lisboa">
            <a:extLst>
              <a:ext uri="{FF2B5EF4-FFF2-40B4-BE49-F238E27FC236}">
                <a16:creationId xmlns:a16="http://schemas.microsoft.com/office/drawing/2014/main" id="{9B125EC8-E6CF-425F-8DB4-5594E9981ED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2785" y="1326106"/>
            <a:ext cx="2420511" cy="2420511"/>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9">
            <a:extLst>
              <a:ext uri="{FF2B5EF4-FFF2-40B4-BE49-F238E27FC236}">
                <a16:creationId xmlns:a16="http://schemas.microsoft.com/office/drawing/2014/main" id="{D186A5D1-38F8-4C38-BAFE-DB71D1EFC12F}"/>
              </a:ext>
            </a:extLst>
          </p:cNvPr>
          <p:cNvSpPr txBox="1"/>
          <p:nvPr/>
        </p:nvSpPr>
        <p:spPr>
          <a:xfrm>
            <a:off x="3845979" y="230801"/>
            <a:ext cx="7420910" cy="461665"/>
          </a:xfrm>
          <a:prstGeom prst="rect">
            <a:avLst/>
          </a:prstGeom>
          <a:noFill/>
        </p:spPr>
        <p:txBody>
          <a:bodyPr wrap="square" lIns="0" rtlCol="0">
            <a:spAutoFit/>
          </a:bodyPr>
          <a:lstStyle/>
          <a:p>
            <a:pPr algn="ct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…mas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muito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fazer</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ainda</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na</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Gestão!</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3" name="Rectangle 22">
            <a:extLst>
              <a:ext uri="{FF2B5EF4-FFF2-40B4-BE49-F238E27FC236}">
                <a16:creationId xmlns:a16="http://schemas.microsoft.com/office/drawing/2014/main" id="{0AF2822A-495D-47BF-8CE9-8A890854F045}"/>
              </a:ext>
            </a:extLst>
          </p:cNvPr>
          <p:cNvSpPr/>
          <p:nvPr/>
        </p:nvSpPr>
        <p:spPr>
          <a:xfrm>
            <a:off x="3120759" y="1202527"/>
            <a:ext cx="9071241" cy="707886"/>
          </a:xfrm>
          <a:prstGeom prst="rect">
            <a:avLst/>
          </a:prstGeom>
        </p:spPr>
        <p:txBody>
          <a:bodyPr wrap="square">
            <a:spAutoFit/>
          </a:bodyPr>
          <a:lstStyle/>
          <a:p>
            <a:r>
              <a:rPr lang="en-US" sz="2400" b="1" dirty="0">
                <a:solidFill>
                  <a:srgbClr val="222222"/>
                </a:solidFill>
                <a:latin typeface="Open Sans" panose="020B0606030504020204" pitchFamily="34" charset="0"/>
                <a:ea typeface="Open Sans" panose="020B0606030504020204" pitchFamily="34" charset="0"/>
                <a:cs typeface="Open Sans" panose="020B0606030504020204" pitchFamily="34" charset="0"/>
              </a:rPr>
              <a:t>THE EFFECT OF MANAGER EDUCATION ON FIRM GROWTH</a:t>
            </a:r>
          </a:p>
          <a:p>
            <a:r>
              <a:rPr lang="en-US" sz="1600" i="1" dirty="0">
                <a:solidFill>
                  <a:srgbClr val="222222"/>
                </a:solidFill>
                <a:latin typeface="Open Sans" panose="020B0606030504020204" pitchFamily="34" charset="0"/>
                <a:ea typeface="Open Sans" panose="020B0606030504020204" pitchFamily="34" charset="0"/>
                <a:cs typeface="Open Sans" panose="020B0606030504020204" pitchFamily="34" charset="0"/>
              </a:rPr>
              <a:t>Por Francisco </a:t>
            </a:r>
            <a:r>
              <a:rPr lang="en-US" sz="1600" i="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Queiró</a:t>
            </a:r>
            <a:r>
              <a:rPr lang="en-US" sz="1600" i="1" dirty="0">
                <a:solidFill>
                  <a:srgbClr val="222222"/>
                </a:solidFill>
                <a:latin typeface="Open Sans" panose="020B0606030504020204" pitchFamily="34" charset="0"/>
                <a:ea typeface="Open Sans" panose="020B0606030504020204" pitchFamily="34" charset="0"/>
                <a:cs typeface="Open Sans" panose="020B0606030504020204" pitchFamily="34" charset="0"/>
              </a:rPr>
              <a:t> (2016)</a:t>
            </a:r>
          </a:p>
        </p:txBody>
      </p:sp>
      <p:sp>
        <p:nvSpPr>
          <p:cNvPr id="10" name="TextBox 9">
            <a:extLst>
              <a:ext uri="{FF2B5EF4-FFF2-40B4-BE49-F238E27FC236}">
                <a16:creationId xmlns:a16="http://schemas.microsoft.com/office/drawing/2014/main" id="{DEEA8A6A-0162-4FC6-BF5E-FB9C3901C94E}"/>
              </a:ext>
            </a:extLst>
          </p:cNvPr>
          <p:cNvSpPr txBox="1"/>
          <p:nvPr/>
        </p:nvSpPr>
        <p:spPr>
          <a:xfrm>
            <a:off x="3200844" y="2290738"/>
            <a:ext cx="3501887" cy="646331"/>
          </a:xfrm>
          <a:prstGeom prst="rect">
            <a:avLst/>
          </a:prstGeom>
          <a:noFill/>
        </p:spPr>
        <p:txBody>
          <a:bodyPr wrap="square" rtlCol="0">
            <a:spAutoFit/>
          </a:bodyPr>
          <a:lstStyle/>
          <a:p>
            <a:pPr algn="ctr"/>
            <a:r>
              <a:rPr lang="pt-PT" b="1" dirty="0">
                <a:latin typeface="Open Sans" panose="020B0606030504020204" pitchFamily="34" charset="0"/>
                <a:ea typeface="Open Sans" panose="020B0606030504020204" pitchFamily="34" charset="0"/>
                <a:cs typeface="Open Sans" panose="020B0606030504020204" pitchFamily="34" charset="0"/>
              </a:rPr>
              <a:t>% de gestores com ensino superior</a:t>
            </a:r>
          </a:p>
        </p:txBody>
      </p:sp>
      <p:sp>
        <p:nvSpPr>
          <p:cNvPr id="11" name="TextBox 10">
            <a:extLst>
              <a:ext uri="{FF2B5EF4-FFF2-40B4-BE49-F238E27FC236}">
                <a16:creationId xmlns:a16="http://schemas.microsoft.com/office/drawing/2014/main" id="{11367743-6D2E-4C87-B8D0-B14C279238BD}"/>
              </a:ext>
            </a:extLst>
          </p:cNvPr>
          <p:cNvSpPr txBox="1"/>
          <p:nvPr/>
        </p:nvSpPr>
        <p:spPr>
          <a:xfrm>
            <a:off x="3763874" y="4477688"/>
            <a:ext cx="1181734" cy="369332"/>
          </a:xfrm>
          <a:prstGeom prst="rect">
            <a:avLst/>
          </a:prstGeom>
          <a:noFill/>
        </p:spPr>
        <p:txBody>
          <a:bodyPr wrap="none" rtlCol="0">
            <a:spAutoFit/>
          </a:bodyPr>
          <a:lstStyle/>
          <a:p>
            <a:r>
              <a:rPr lang="pt-PT" dirty="0"/>
              <a:t>Portugal</a:t>
            </a:r>
          </a:p>
        </p:txBody>
      </p:sp>
      <p:grpSp>
        <p:nvGrpSpPr>
          <p:cNvPr id="28" name="Group 27">
            <a:extLst>
              <a:ext uri="{FF2B5EF4-FFF2-40B4-BE49-F238E27FC236}">
                <a16:creationId xmlns:a16="http://schemas.microsoft.com/office/drawing/2014/main" id="{628D27D0-5E78-4F1B-9AF6-AD65253EAC0A}"/>
              </a:ext>
            </a:extLst>
          </p:cNvPr>
          <p:cNvGrpSpPr/>
          <p:nvPr/>
        </p:nvGrpSpPr>
        <p:grpSpPr>
          <a:xfrm>
            <a:off x="4040136" y="3320514"/>
            <a:ext cx="1061870" cy="1030714"/>
            <a:chOff x="4427023" y="2847801"/>
            <a:chExt cx="1061870" cy="1030714"/>
          </a:xfrm>
        </p:grpSpPr>
        <p:sp>
          <p:nvSpPr>
            <p:cNvPr id="30" name="Partial Circle 29">
              <a:extLst>
                <a:ext uri="{FF2B5EF4-FFF2-40B4-BE49-F238E27FC236}">
                  <a16:creationId xmlns:a16="http://schemas.microsoft.com/office/drawing/2014/main" id="{45B6CA50-A9EC-4155-B419-EF7A7125B56C}"/>
                </a:ext>
              </a:extLst>
            </p:cNvPr>
            <p:cNvSpPr/>
            <p:nvPr/>
          </p:nvSpPr>
          <p:spPr>
            <a:xfrm>
              <a:off x="4427023" y="2847801"/>
              <a:ext cx="1061870" cy="1030714"/>
            </a:xfrm>
            <a:prstGeom prst="pie">
              <a:avLst>
                <a:gd name="adj1" fmla="val 9279059"/>
                <a:gd name="adj2" fmla="val 16200000"/>
              </a:avLst>
            </a:prstGeom>
            <a:solidFill>
              <a:srgbClr val="ED7D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solidFill>
                  <a:schemeClr val="tx1"/>
                </a:solidFill>
              </a:endParaRPr>
            </a:p>
          </p:txBody>
        </p:sp>
        <p:sp>
          <p:nvSpPr>
            <p:cNvPr id="31" name="TextBox 30">
              <a:extLst>
                <a:ext uri="{FF2B5EF4-FFF2-40B4-BE49-F238E27FC236}">
                  <a16:creationId xmlns:a16="http://schemas.microsoft.com/office/drawing/2014/main" id="{9EC49D3D-8943-4262-A678-59D70050A0B1}"/>
                </a:ext>
              </a:extLst>
            </p:cNvPr>
            <p:cNvSpPr txBox="1"/>
            <p:nvPr/>
          </p:nvSpPr>
          <p:spPr>
            <a:xfrm>
              <a:off x="4578373" y="3362795"/>
              <a:ext cx="623889" cy="369332"/>
            </a:xfrm>
            <a:prstGeom prst="rect">
              <a:avLst/>
            </a:prstGeom>
            <a:noFill/>
          </p:spPr>
          <p:txBody>
            <a:bodyPr wrap="none" rtlCol="0">
              <a:spAutoFit/>
            </a:bodyPr>
            <a:lstStyle/>
            <a:p>
              <a:r>
                <a:rPr lang="pt-PT" b="1" dirty="0"/>
                <a:t>52%</a:t>
              </a:r>
            </a:p>
          </p:txBody>
        </p:sp>
      </p:grpSp>
      <p:grpSp>
        <p:nvGrpSpPr>
          <p:cNvPr id="33" name="Group 32">
            <a:extLst>
              <a:ext uri="{FF2B5EF4-FFF2-40B4-BE49-F238E27FC236}">
                <a16:creationId xmlns:a16="http://schemas.microsoft.com/office/drawing/2014/main" id="{47E10778-8203-4037-9896-A0A3334C4E1E}"/>
              </a:ext>
            </a:extLst>
          </p:cNvPr>
          <p:cNvGrpSpPr/>
          <p:nvPr/>
        </p:nvGrpSpPr>
        <p:grpSpPr>
          <a:xfrm>
            <a:off x="5143816" y="3301793"/>
            <a:ext cx="992570" cy="992570"/>
            <a:chOff x="5885096" y="2844959"/>
            <a:chExt cx="992570" cy="992570"/>
          </a:xfrm>
        </p:grpSpPr>
        <p:sp>
          <p:nvSpPr>
            <p:cNvPr id="27" name="Partial Circle 26">
              <a:extLst>
                <a:ext uri="{FF2B5EF4-FFF2-40B4-BE49-F238E27FC236}">
                  <a16:creationId xmlns:a16="http://schemas.microsoft.com/office/drawing/2014/main" id="{DF0D47C5-5C75-4749-BD95-E83621D3C73B}"/>
                </a:ext>
              </a:extLst>
            </p:cNvPr>
            <p:cNvSpPr/>
            <p:nvPr/>
          </p:nvSpPr>
          <p:spPr>
            <a:xfrm>
              <a:off x="5885096" y="2844959"/>
              <a:ext cx="992570" cy="992570"/>
            </a:xfrm>
            <a:prstGeom prst="pie">
              <a:avLst>
                <a:gd name="adj1" fmla="val 19355970"/>
                <a:gd name="adj2" fmla="val 16200000"/>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schemeClr val="tx1"/>
                </a:solidFill>
              </a:endParaRPr>
            </a:p>
          </p:txBody>
        </p:sp>
        <p:sp>
          <p:nvSpPr>
            <p:cNvPr id="32" name="TextBox 31">
              <a:extLst>
                <a:ext uri="{FF2B5EF4-FFF2-40B4-BE49-F238E27FC236}">
                  <a16:creationId xmlns:a16="http://schemas.microsoft.com/office/drawing/2014/main" id="{46A7026A-A518-4C4B-8BB4-F70438496ACD}"/>
                </a:ext>
              </a:extLst>
            </p:cNvPr>
            <p:cNvSpPr txBox="1"/>
            <p:nvPr/>
          </p:nvSpPr>
          <p:spPr>
            <a:xfrm>
              <a:off x="6065226" y="3327988"/>
              <a:ext cx="627095" cy="369332"/>
            </a:xfrm>
            <a:prstGeom prst="rect">
              <a:avLst/>
            </a:prstGeom>
            <a:noFill/>
          </p:spPr>
          <p:txBody>
            <a:bodyPr wrap="none" rtlCol="0">
              <a:spAutoFit/>
            </a:bodyPr>
            <a:lstStyle/>
            <a:p>
              <a:r>
                <a:rPr lang="pt-PT" b="1" dirty="0"/>
                <a:t>73%</a:t>
              </a:r>
            </a:p>
          </p:txBody>
        </p:sp>
      </p:grpSp>
      <p:sp>
        <p:nvSpPr>
          <p:cNvPr id="35" name="TextBox 34">
            <a:extLst>
              <a:ext uri="{FF2B5EF4-FFF2-40B4-BE49-F238E27FC236}">
                <a16:creationId xmlns:a16="http://schemas.microsoft.com/office/drawing/2014/main" id="{10E8751D-38A0-4283-94BD-443AC3191309}"/>
              </a:ext>
            </a:extLst>
          </p:cNvPr>
          <p:cNvSpPr txBox="1"/>
          <p:nvPr/>
        </p:nvSpPr>
        <p:spPr>
          <a:xfrm>
            <a:off x="5311121" y="4477688"/>
            <a:ext cx="684803" cy="369332"/>
          </a:xfrm>
          <a:prstGeom prst="rect">
            <a:avLst/>
          </a:prstGeom>
          <a:noFill/>
        </p:spPr>
        <p:txBody>
          <a:bodyPr wrap="none" rtlCol="0">
            <a:spAutoFit/>
          </a:bodyPr>
          <a:lstStyle/>
          <a:p>
            <a:r>
              <a:rPr lang="pt-PT" dirty="0"/>
              <a:t>EUA</a:t>
            </a:r>
          </a:p>
        </p:txBody>
      </p:sp>
      <p:sp>
        <p:nvSpPr>
          <p:cNvPr id="34" name="TextBox 33">
            <a:extLst>
              <a:ext uri="{FF2B5EF4-FFF2-40B4-BE49-F238E27FC236}">
                <a16:creationId xmlns:a16="http://schemas.microsoft.com/office/drawing/2014/main" id="{5977EAF2-9E95-4367-ABC8-1060D8B03005}"/>
              </a:ext>
            </a:extLst>
          </p:cNvPr>
          <p:cNvSpPr txBox="1"/>
          <p:nvPr/>
        </p:nvSpPr>
        <p:spPr>
          <a:xfrm>
            <a:off x="6866964" y="2316454"/>
            <a:ext cx="5016843" cy="1200329"/>
          </a:xfrm>
          <a:prstGeom prst="rect">
            <a:avLst/>
          </a:prstGeom>
          <a:noFill/>
        </p:spPr>
        <p:txBody>
          <a:bodyPr wrap="square" rtlCol="0">
            <a:spAutoFit/>
          </a:bodyPr>
          <a:lstStyle/>
          <a:p>
            <a:r>
              <a:rPr lang="pt-PT" b="1" dirty="0">
                <a:latin typeface="+mj-lt"/>
              </a:rPr>
              <a:t>+1 ano de educação dos gestores</a:t>
            </a:r>
          </a:p>
          <a:p>
            <a:r>
              <a:rPr lang="pt-PT" dirty="0"/>
              <a:t> </a:t>
            </a:r>
          </a:p>
          <a:p>
            <a:r>
              <a:rPr lang="pt-PT" dirty="0"/>
              <a:t> 	0.3% no crescimento do numero 	de empregados</a:t>
            </a:r>
          </a:p>
        </p:txBody>
      </p:sp>
      <p:sp>
        <p:nvSpPr>
          <p:cNvPr id="38" name="TextBox 37">
            <a:extLst>
              <a:ext uri="{FF2B5EF4-FFF2-40B4-BE49-F238E27FC236}">
                <a16:creationId xmlns:a16="http://schemas.microsoft.com/office/drawing/2014/main" id="{4D2A6ECC-1E83-4440-99BE-2BA00045974F}"/>
              </a:ext>
            </a:extLst>
          </p:cNvPr>
          <p:cNvSpPr txBox="1"/>
          <p:nvPr/>
        </p:nvSpPr>
        <p:spPr>
          <a:xfrm>
            <a:off x="7728900" y="3536740"/>
            <a:ext cx="3966605" cy="646331"/>
          </a:xfrm>
          <a:prstGeom prst="rect">
            <a:avLst/>
          </a:prstGeom>
          <a:noFill/>
        </p:spPr>
        <p:txBody>
          <a:bodyPr wrap="square" rtlCol="0">
            <a:spAutoFit/>
          </a:bodyPr>
          <a:lstStyle/>
          <a:p>
            <a:r>
              <a:rPr lang="pt-PT" dirty="0"/>
              <a:t>Adoção de tecnologia e práticas de gestão de recursos humanos</a:t>
            </a:r>
          </a:p>
        </p:txBody>
      </p:sp>
      <p:sp>
        <p:nvSpPr>
          <p:cNvPr id="43" name="TextBox 42">
            <a:extLst>
              <a:ext uri="{FF2B5EF4-FFF2-40B4-BE49-F238E27FC236}">
                <a16:creationId xmlns:a16="http://schemas.microsoft.com/office/drawing/2014/main" id="{162292C9-4EC7-4E3B-9811-BCB98F8EE087}"/>
              </a:ext>
            </a:extLst>
          </p:cNvPr>
          <p:cNvSpPr txBox="1"/>
          <p:nvPr/>
        </p:nvSpPr>
        <p:spPr>
          <a:xfrm>
            <a:off x="7750328" y="4318585"/>
            <a:ext cx="4307140" cy="923330"/>
          </a:xfrm>
          <a:prstGeom prst="rect">
            <a:avLst/>
          </a:prstGeom>
          <a:noFill/>
        </p:spPr>
        <p:txBody>
          <a:bodyPr wrap="square">
            <a:spAutoFit/>
          </a:bodyPr>
          <a:lstStyle/>
          <a:p>
            <a:r>
              <a:rPr lang="pt-PT" dirty="0"/>
              <a:t>Resultados mais fortes em gestores com formação em engenharia, ciências naturais, saúde e gestão</a:t>
            </a:r>
          </a:p>
        </p:txBody>
      </p:sp>
      <p:sp>
        <p:nvSpPr>
          <p:cNvPr id="45" name="TextBox 44">
            <a:extLst>
              <a:ext uri="{FF2B5EF4-FFF2-40B4-BE49-F238E27FC236}">
                <a16:creationId xmlns:a16="http://schemas.microsoft.com/office/drawing/2014/main" id="{EAD06178-9F10-4D27-98C9-60D5DFFF28E7}"/>
              </a:ext>
            </a:extLst>
          </p:cNvPr>
          <p:cNvSpPr txBox="1"/>
          <p:nvPr/>
        </p:nvSpPr>
        <p:spPr>
          <a:xfrm>
            <a:off x="3220528" y="5637968"/>
            <a:ext cx="8496405" cy="646331"/>
          </a:xfrm>
          <a:prstGeom prst="rect">
            <a:avLst/>
          </a:prstGeom>
          <a:noFill/>
        </p:spPr>
        <p:txBody>
          <a:bodyPr wrap="square">
            <a:spAutoFit/>
          </a:bodyPr>
          <a:lstStyle/>
          <a:p>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Se Portugal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tivesse</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a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distribuição</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de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educação</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dos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gestores</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dos EUA, a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produtividade</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aumentaria</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20%, um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terço</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do gap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existente</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a:t>
            </a:r>
            <a:endParaRPr lang="pt-PT" dirty="0"/>
          </a:p>
        </p:txBody>
      </p:sp>
      <p:sp>
        <p:nvSpPr>
          <p:cNvPr id="46" name="Retângulo 24">
            <a:extLst>
              <a:ext uri="{FF2B5EF4-FFF2-40B4-BE49-F238E27FC236}">
                <a16:creationId xmlns:a16="http://schemas.microsoft.com/office/drawing/2014/main" id="{4E1E5D69-2FFE-4ECA-965B-4E837F5C8604}"/>
              </a:ext>
            </a:extLst>
          </p:cNvPr>
          <p:cNvSpPr/>
          <p:nvPr/>
        </p:nvSpPr>
        <p:spPr>
          <a:xfrm>
            <a:off x="7131754" y="2748834"/>
            <a:ext cx="429925" cy="531286"/>
          </a:xfrm>
          <a:prstGeom prst="rect">
            <a:avLst/>
          </a:prstGeom>
        </p:spPr>
        <p:txBody>
          <a:bodyPr wrap="square">
            <a:spAutoFit/>
          </a:bodyPr>
          <a:lstStyle/>
          <a:p>
            <a:pPr algn="ctr"/>
            <a:r>
              <a:rPr lang="en-ID" sz="2800" dirty="0">
                <a:solidFill>
                  <a:srgbClr val="F44336"/>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47" name="Retângulo 24">
            <a:extLst>
              <a:ext uri="{FF2B5EF4-FFF2-40B4-BE49-F238E27FC236}">
                <a16:creationId xmlns:a16="http://schemas.microsoft.com/office/drawing/2014/main" id="{351BB2D8-51EB-4558-85FA-060F8DAAFE03}"/>
              </a:ext>
            </a:extLst>
          </p:cNvPr>
          <p:cNvSpPr/>
          <p:nvPr/>
        </p:nvSpPr>
        <p:spPr>
          <a:xfrm>
            <a:off x="7131753" y="3548096"/>
            <a:ext cx="429925" cy="531286"/>
          </a:xfrm>
          <a:prstGeom prst="rect">
            <a:avLst/>
          </a:prstGeom>
        </p:spPr>
        <p:txBody>
          <a:bodyPr wrap="square">
            <a:spAutoFit/>
          </a:bodyPr>
          <a:lstStyle/>
          <a:p>
            <a:pPr algn="ctr"/>
            <a:r>
              <a:rPr lang="en-ID" sz="2800" dirty="0">
                <a:solidFill>
                  <a:srgbClr val="F44336"/>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48" name="Retângulo 24">
            <a:extLst>
              <a:ext uri="{FF2B5EF4-FFF2-40B4-BE49-F238E27FC236}">
                <a16:creationId xmlns:a16="http://schemas.microsoft.com/office/drawing/2014/main" id="{E7C74FC8-07FB-4AA8-9E31-6917CA624DC8}"/>
              </a:ext>
            </a:extLst>
          </p:cNvPr>
          <p:cNvSpPr/>
          <p:nvPr/>
        </p:nvSpPr>
        <p:spPr>
          <a:xfrm>
            <a:off x="7126509" y="4483294"/>
            <a:ext cx="429925" cy="531286"/>
          </a:xfrm>
          <a:prstGeom prst="rect">
            <a:avLst/>
          </a:prstGeom>
        </p:spPr>
        <p:txBody>
          <a:bodyPr wrap="square">
            <a:spAutoFit/>
          </a:bodyPr>
          <a:lstStyle/>
          <a:p>
            <a:pPr algn="ctr"/>
            <a:r>
              <a:rPr lang="en-ID" sz="2800" dirty="0">
                <a:solidFill>
                  <a:srgbClr val="F44336"/>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 name="TextBox 1">
            <a:extLst>
              <a:ext uri="{FF2B5EF4-FFF2-40B4-BE49-F238E27FC236}">
                <a16:creationId xmlns:a16="http://schemas.microsoft.com/office/drawing/2014/main" id="{C3BCD630-40D1-6924-2C29-038FB0DBCCFB}"/>
              </a:ext>
            </a:extLst>
          </p:cNvPr>
          <p:cNvSpPr txBox="1"/>
          <p:nvPr/>
        </p:nvSpPr>
        <p:spPr>
          <a:xfrm>
            <a:off x="3942363" y="4990812"/>
            <a:ext cx="2420856" cy="200055"/>
          </a:xfrm>
          <a:prstGeom prst="rect">
            <a:avLst/>
          </a:prstGeom>
          <a:noFill/>
        </p:spPr>
        <p:txBody>
          <a:bodyPr wrap="none" rtlCol="0">
            <a:spAutoFit/>
          </a:bodyPr>
          <a:lstStyle/>
          <a:p>
            <a:r>
              <a:rPr lang="pt-PT" sz="700" dirty="0"/>
              <a:t>*PT - incluem todos os gestores; US – apenas </a:t>
            </a:r>
            <a:r>
              <a:rPr lang="pt-PT" sz="700" dirty="0" err="1"/>
              <a:t>CEOs</a:t>
            </a:r>
            <a:endParaRPr lang="pt-PT" sz="700" dirty="0"/>
          </a:p>
        </p:txBody>
      </p:sp>
      <p:grpSp>
        <p:nvGrpSpPr>
          <p:cNvPr id="3" name="Group 2">
            <a:extLst>
              <a:ext uri="{FF2B5EF4-FFF2-40B4-BE49-F238E27FC236}">
                <a16:creationId xmlns:a16="http://schemas.microsoft.com/office/drawing/2014/main" id="{951DC004-8638-3E08-AB03-1775D67A7BD1}"/>
              </a:ext>
            </a:extLst>
          </p:cNvPr>
          <p:cNvGrpSpPr/>
          <p:nvPr/>
        </p:nvGrpSpPr>
        <p:grpSpPr>
          <a:xfrm>
            <a:off x="-25415" y="6654881"/>
            <a:ext cx="12307960" cy="253916"/>
            <a:chOff x="-115960" y="6654881"/>
            <a:chExt cx="12307960" cy="253916"/>
          </a:xfrm>
        </p:grpSpPr>
        <p:sp>
          <p:nvSpPr>
            <p:cNvPr id="4" name="Прямоугольник 2">
              <a:extLst>
                <a:ext uri="{FF2B5EF4-FFF2-40B4-BE49-F238E27FC236}">
                  <a16:creationId xmlns:a16="http://schemas.microsoft.com/office/drawing/2014/main" id="{D879929F-249A-953F-1769-0D446DD17CF3}"/>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149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8">
              <a:extLst>
                <a:ext uri="{FF2B5EF4-FFF2-40B4-BE49-F238E27FC236}">
                  <a16:creationId xmlns:a16="http://schemas.microsoft.com/office/drawing/2014/main" id="{35855F28-61F5-82EC-5E65-766FC4DCC920}"/>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3776008369"/>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sp>
        <p:nvSpPr>
          <p:cNvPr id="19" name="TextBox 19"/>
          <p:cNvSpPr txBox="1"/>
          <p:nvPr/>
        </p:nvSpPr>
        <p:spPr>
          <a:xfrm>
            <a:off x="3987564" y="768128"/>
            <a:ext cx="7420910" cy="461665"/>
          </a:xfrm>
          <a:prstGeom prst="rect">
            <a:avLst/>
          </a:prstGeom>
          <a:noFill/>
        </p:spPr>
        <p:txBody>
          <a:bodyPr wrap="square" lIns="0" rtlCol="0">
            <a:spAutoFit/>
          </a:bodyPr>
          <a:lstStyle/>
          <a:p>
            <a:pPr algn="ct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POPULAÇÃO CADA VEZ MAIS ENVELHECIDA</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 name="Retângulo 1"/>
          <p:cNvSpPr/>
          <p:nvPr/>
        </p:nvSpPr>
        <p:spPr>
          <a:xfrm>
            <a:off x="6503501" y="1635760"/>
            <a:ext cx="3270419" cy="4673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22" name="Picture 21" descr="A picture containing drawing&#10;&#10;Description automatically generated">
            <a:extLst>
              <a:ext uri="{FF2B5EF4-FFF2-40B4-BE49-F238E27FC236}">
                <a16:creationId xmlns:a16="http://schemas.microsoft.com/office/drawing/2014/main" id="{53CC2B38-B0A5-418A-ACED-4C7986CBF70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3" name="Group 2">
            <a:extLst>
              <a:ext uri="{FF2B5EF4-FFF2-40B4-BE49-F238E27FC236}">
                <a16:creationId xmlns:a16="http://schemas.microsoft.com/office/drawing/2014/main" id="{38325529-BDDA-422E-2858-269625F3F65B}"/>
              </a:ext>
            </a:extLst>
          </p:cNvPr>
          <p:cNvGrpSpPr/>
          <p:nvPr/>
        </p:nvGrpSpPr>
        <p:grpSpPr>
          <a:xfrm rot="5400000">
            <a:off x="7539569" y="1753076"/>
            <a:ext cx="1" cy="8154922"/>
            <a:chOff x="10144397" y="437840"/>
            <a:chExt cx="1" cy="8154922"/>
          </a:xfrm>
        </p:grpSpPr>
        <p:cxnSp>
          <p:nvCxnSpPr>
            <p:cNvPr id="4" name="Straight Connector 3">
              <a:extLst>
                <a:ext uri="{FF2B5EF4-FFF2-40B4-BE49-F238E27FC236}">
                  <a16:creationId xmlns:a16="http://schemas.microsoft.com/office/drawing/2014/main" id="{D01CCCA8-C01C-7D0B-8931-8AEAACBD59A0}"/>
                </a:ext>
              </a:extLst>
            </p:cNvPr>
            <p:cNvCxnSpPr>
              <a:cxnSpLocks/>
            </p:cNvCxnSpPr>
            <p:nvPr/>
          </p:nvCxnSpPr>
          <p:spPr>
            <a:xfrm flipH="1">
              <a:off x="10144397" y="43784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8" name="Straight Connector 7">
              <a:extLst>
                <a:ext uri="{FF2B5EF4-FFF2-40B4-BE49-F238E27FC236}">
                  <a16:creationId xmlns:a16="http://schemas.microsoft.com/office/drawing/2014/main" id="{3902C97D-07FE-78F6-292D-E6E3A82DD5EE}"/>
                </a:ext>
              </a:extLst>
            </p:cNvPr>
            <p:cNvCxnSpPr>
              <a:cxnSpLocks/>
            </p:cNvCxnSpPr>
            <p:nvPr/>
          </p:nvCxnSpPr>
          <p:spPr>
            <a:xfrm rot="16200000" flipH="1">
              <a:off x="6066937" y="4515301"/>
              <a:ext cx="8154922" cy="0"/>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 name="Group 8">
            <a:extLst>
              <a:ext uri="{FF2B5EF4-FFF2-40B4-BE49-F238E27FC236}">
                <a16:creationId xmlns:a16="http://schemas.microsoft.com/office/drawing/2014/main" id="{AE027362-A1EE-4550-25FA-B0EDA43108F6}"/>
              </a:ext>
            </a:extLst>
          </p:cNvPr>
          <p:cNvGrpSpPr/>
          <p:nvPr/>
        </p:nvGrpSpPr>
        <p:grpSpPr>
          <a:xfrm>
            <a:off x="4136204" y="2501674"/>
            <a:ext cx="1098060" cy="3189767"/>
            <a:chOff x="565537" y="2225418"/>
            <a:chExt cx="1098060" cy="3189767"/>
          </a:xfrm>
        </p:grpSpPr>
        <p:grpSp>
          <p:nvGrpSpPr>
            <p:cNvPr id="10" name="Group 9">
              <a:extLst>
                <a:ext uri="{FF2B5EF4-FFF2-40B4-BE49-F238E27FC236}">
                  <a16:creationId xmlns:a16="http://schemas.microsoft.com/office/drawing/2014/main" id="{F8934ECB-0A26-C313-9BD3-C801FDC965C1}"/>
                </a:ext>
              </a:extLst>
            </p:cNvPr>
            <p:cNvGrpSpPr/>
            <p:nvPr/>
          </p:nvGrpSpPr>
          <p:grpSpPr>
            <a:xfrm>
              <a:off x="586988" y="2225418"/>
              <a:ext cx="1076609" cy="525015"/>
              <a:chOff x="586988" y="2180448"/>
              <a:chExt cx="1076609" cy="525015"/>
            </a:xfrm>
            <a:solidFill>
              <a:srgbClr val="CCAD46"/>
            </a:solidFill>
          </p:grpSpPr>
          <p:grpSp>
            <p:nvGrpSpPr>
              <p:cNvPr id="135" name="Graphic 60">
                <a:extLst>
                  <a:ext uri="{FF2B5EF4-FFF2-40B4-BE49-F238E27FC236}">
                    <a16:creationId xmlns:a16="http://schemas.microsoft.com/office/drawing/2014/main" id="{F452E185-5EA1-8CFD-64B3-2A75B8AA6103}"/>
                  </a:ext>
                </a:extLst>
              </p:cNvPr>
              <p:cNvGrpSpPr/>
              <p:nvPr/>
            </p:nvGrpSpPr>
            <p:grpSpPr>
              <a:xfrm>
                <a:off x="586988" y="2180448"/>
                <a:ext cx="217885" cy="525015"/>
                <a:chOff x="2091876" y="2633871"/>
                <a:chExt cx="217885" cy="525015"/>
              </a:xfrm>
              <a:grpFill/>
            </p:grpSpPr>
            <p:sp>
              <p:nvSpPr>
                <p:cNvPr id="157" name="Freeform: Shape 156">
                  <a:extLst>
                    <a:ext uri="{FF2B5EF4-FFF2-40B4-BE49-F238E27FC236}">
                      <a16:creationId xmlns:a16="http://schemas.microsoft.com/office/drawing/2014/main" id="{5C7B2B53-02F5-0B10-3733-94D96F63E1E3}"/>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158" name="Freeform: Shape 157">
                  <a:extLst>
                    <a:ext uri="{FF2B5EF4-FFF2-40B4-BE49-F238E27FC236}">
                      <a16:creationId xmlns:a16="http://schemas.microsoft.com/office/drawing/2014/main" id="{6A8B0F41-B986-9AD5-05D4-6B8E71BD6254}"/>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159" name="Graphic 60">
                  <a:extLst>
                    <a:ext uri="{FF2B5EF4-FFF2-40B4-BE49-F238E27FC236}">
                      <a16:creationId xmlns:a16="http://schemas.microsoft.com/office/drawing/2014/main" id="{C7B82A68-17F0-1C29-A3F4-F8E34F47835F}"/>
                    </a:ext>
                  </a:extLst>
                </p:cNvPr>
                <p:cNvGrpSpPr/>
                <p:nvPr/>
              </p:nvGrpSpPr>
              <p:grpSpPr>
                <a:xfrm>
                  <a:off x="2134213" y="2837125"/>
                  <a:ext cx="133209" cy="321761"/>
                  <a:chOff x="2134213" y="2837125"/>
                  <a:chExt cx="133209" cy="321761"/>
                </a:xfrm>
                <a:grpFill/>
              </p:grpSpPr>
              <p:sp>
                <p:nvSpPr>
                  <p:cNvPr id="160" name="Freeform: Shape 159">
                    <a:extLst>
                      <a:ext uri="{FF2B5EF4-FFF2-40B4-BE49-F238E27FC236}">
                        <a16:creationId xmlns:a16="http://schemas.microsoft.com/office/drawing/2014/main" id="{DFACDEE5-23B1-0045-8473-443D0CCE4161}"/>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161" name="Freeform: Shape 160">
                    <a:extLst>
                      <a:ext uri="{FF2B5EF4-FFF2-40B4-BE49-F238E27FC236}">
                        <a16:creationId xmlns:a16="http://schemas.microsoft.com/office/drawing/2014/main" id="{53DF445A-910F-7691-3BD2-FB6C44348D35}"/>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162" name="Freeform: Shape 161">
                    <a:extLst>
                      <a:ext uri="{FF2B5EF4-FFF2-40B4-BE49-F238E27FC236}">
                        <a16:creationId xmlns:a16="http://schemas.microsoft.com/office/drawing/2014/main" id="{CA1ED3B3-3385-5267-FF62-EA2D526D4426}"/>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nvGrpSpPr>
              <p:cNvPr id="136" name="Graphic 60">
                <a:extLst>
                  <a:ext uri="{FF2B5EF4-FFF2-40B4-BE49-F238E27FC236}">
                    <a16:creationId xmlns:a16="http://schemas.microsoft.com/office/drawing/2014/main" id="{4A22741D-4376-7B77-E6C5-E9607BEBEE2E}"/>
                  </a:ext>
                </a:extLst>
              </p:cNvPr>
              <p:cNvGrpSpPr/>
              <p:nvPr/>
            </p:nvGrpSpPr>
            <p:grpSpPr>
              <a:xfrm>
                <a:off x="873229" y="2180448"/>
                <a:ext cx="217885" cy="525015"/>
                <a:chOff x="2091876" y="2633871"/>
                <a:chExt cx="217885" cy="525015"/>
              </a:xfrm>
              <a:grpFill/>
            </p:grpSpPr>
            <p:sp>
              <p:nvSpPr>
                <p:cNvPr id="151" name="Freeform: Shape 150">
                  <a:extLst>
                    <a:ext uri="{FF2B5EF4-FFF2-40B4-BE49-F238E27FC236}">
                      <a16:creationId xmlns:a16="http://schemas.microsoft.com/office/drawing/2014/main" id="{D7229EA5-17FF-33C0-8E14-B1E85FDBF30D}"/>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152" name="Freeform: Shape 151">
                  <a:extLst>
                    <a:ext uri="{FF2B5EF4-FFF2-40B4-BE49-F238E27FC236}">
                      <a16:creationId xmlns:a16="http://schemas.microsoft.com/office/drawing/2014/main" id="{FEA19E51-A869-0B7F-76E1-9F1DF45F9351}"/>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153" name="Graphic 60">
                  <a:extLst>
                    <a:ext uri="{FF2B5EF4-FFF2-40B4-BE49-F238E27FC236}">
                      <a16:creationId xmlns:a16="http://schemas.microsoft.com/office/drawing/2014/main" id="{9C5230C9-AA6E-342A-4725-99F088CD6E32}"/>
                    </a:ext>
                  </a:extLst>
                </p:cNvPr>
                <p:cNvGrpSpPr/>
                <p:nvPr/>
              </p:nvGrpSpPr>
              <p:grpSpPr>
                <a:xfrm>
                  <a:off x="2134213" y="2837125"/>
                  <a:ext cx="133209" cy="321761"/>
                  <a:chOff x="2134213" y="2837125"/>
                  <a:chExt cx="133209" cy="321761"/>
                </a:xfrm>
                <a:grpFill/>
              </p:grpSpPr>
              <p:sp>
                <p:nvSpPr>
                  <p:cNvPr id="154" name="Freeform: Shape 153">
                    <a:extLst>
                      <a:ext uri="{FF2B5EF4-FFF2-40B4-BE49-F238E27FC236}">
                        <a16:creationId xmlns:a16="http://schemas.microsoft.com/office/drawing/2014/main" id="{A56F9390-3187-AABB-6139-4AD5408844B2}"/>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155" name="Freeform: Shape 154">
                    <a:extLst>
                      <a:ext uri="{FF2B5EF4-FFF2-40B4-BE49-F238E27FC236}">
                        <a16:creationId xmlns:a16="http://schemas.microsoft.com/office/drawing/2014/main" id="{E2DCAD5E-81E5-5924-0C3F-84F0D1A336D7}"/>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156" name="Freeform: Shape 155">
                    <a:extLst>
                      <a:ext uri="{FF2B5EF4-FFF2-40B4-BE49-F238E27FC236}">
                        <a16:creationId xmlns:a16="http://schemas.microsoft.com/office/drawing/2014/main" id="{DD5B58E6-47BA-B58C-D87B-58934208EE65}"/>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nvGrpSpPr>
              <p:cNvPr id="137" name="Graphic 60">
                <a:extLst>
                  <a:ext uri="{FF2B5EF4-FFF2-40B4-BE49-F238E27FC236}">
                    <a16:creationId xmlns:a16="http://schemas.microsoft.com/office/drawing/2014/main" id="{7F83AFE2-EEE3-A432-8CFB-C28E2291C169}"/>
                  </a:ext>
                </a:extLst>
              </p:cNvPr>
              <p:cNvGrpSpPr/>
              <p:nvPr/>
            </p:nvGrpSpPr>
            <p:grpSpPr>
              <a:xfrm>
                <a:off x="1159470" y="2180448"/>
                <a:ext cx="217885" cy="525015"/>
                <a:chOff x="2091876" y="2633871"/>
                <a:chExt cx="217885" cy="525015"/>
              </a:xfrm>
              <a:grpFill/>
            </p:grpSpPr>
            <p:sp>
              <p:nvSpPr>
                <p:cNvPr id="145" name="Freeform: Shape 144">
                  <a:extLst>
                    <a:ext uri="{FF2B5EF4-FFF2-40B4-BE49-F238E27FC236}">
                      <a16:creationId xmlns:a16="http://schemas.microsoft.com/office/drawing/2014/main" id="{78916C8A-8433-5204-E0ED-29B07A90A4BE}"/>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146" name="Freeform: Shape 145">
                  <a:extLst>
                    <a:ext uri="{FF2B5EF4-FFF2-40B4-BE49-F238E27FC236}">
                      <a16:creationId xmlns:a16="http://schemas.microsoft.com/office/drawing/2014/main" id="{CD4ED980-392A-CE47-C2EB-CC99608F661F}"/>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147" name="Graphic 60">
                  <a:extLst>
                    <a:ext uri="{FF2B5EF4-FFF2-40B4-BE49-F238E27FC236}">
                      <a16:creationId xmlns:a16="http://schemas.microsoft.com/office/drawing/2014/main" id="{142B9D16-1246-6792-FEDF-EFFDC5168209}"/>
                    </a:ext>
                  </a:extLst>
                </p:cNvPr>
                <p:cNvGrpSpPr/>
                <p:nvPr/>
              </p:nvGrpSpPr>
              <p:grpSpPr>
                <a:xfrm>
                  <a:off x="2134213" y="2837125"/>
                  <a:ext cx="133209" cy="321761"/>
                  <a:chOff x="2134213" y="2837125"/>
                  <a:chExt cx="133209" cy="321761"/>
                </a:xfrm>
                <a:grpFill/>
              </p:grpSpPr>
              <p:sp>
                <p:nvSpPr>
                  <p:cNvPr id="148" name="Freeform: Shape 147">
                    <a:extLst>
                      <a:ext uri="{FF2B5EF4-FFF2-40B4-BE49-F238E27FC236}">
                        <a16:creationId xmlns:a16="http://schemas.microsoft.com/office/drawing/2014/main" id="{53423B1B-B1CD-3DFB-89FE-025BD0A3B313}"/>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149" name="Freeform: Shape 148">
                    <a:extLst>
                      <a:ext uri="{FF2B5EF4-FFF2-40B4-BE49-F238E27FC236}">
                        <a16:creationId xmlns:a16="http://schemas.microsoft.com/office/drawing/2014/main" id="{754F2EAB-6A1B-F3C2-EB31-1522855FF8AC}"/>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150" name="Freeform: Shape 149">
                    <a:extLst>
                      <a:ext uri="{FF2B5EF4-FFF2-40B4-BE49-F238E27FC236}">
                        <a16:creationId xmlns:a16="http://schemas.microsoft.com/office/drawing/2014/main" id="{C508AA0D-3BBC-CFCF-EFAB-73BD5EABBE23}"/>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nvGrpSpPr>
              <p:cNvPr id="138" name="Graphic 60">
                <a:extLst>
                  <a:ext uri="{FF2B5EF4-FFF2-40B4-BE49-F238E27FC236}">
                    <a16:creationId xmlns:a16="http://schemas.microsoft.com/office/drawing/2014/main" id="{2501954A-5C6E-FD0C-D8A9-89E38E0F7142}"/>
                  </a:ext>
                </a:extLst>
              </p:cNvPr>
              <p:cNvGrpSpPr/>
              <p:nvPr/>
            </p:nvGrpSpPr>
            <p:grpSpPr>
              <a:xfrm>
                <a:off x="1445712" y="2180448"/>
                <a:ext cx="217885" cy="525015"/>
                <a:chOff x="2091876" y="2633871"/>
                <a:chExt cx="217885" cy="525015"/>
              </a:xfrm>
              <a:grpFill/>
            </p:grpSpPr>
            <p:sp>
              <p:nvSpPr>
                <p:cNvPr id="139" name="Freeform: Shape 138">
                  <a:extLst>
                    <a:ext uri="{FF2B5EF4-FFF2-40B4-BE49-F238E27FC236}">
                      <a16:creationId xmlns:a16="http://schemas.microsoft.com/office/drawing/2014/main" id="{2A8AFAAE-3EC0-D7C9-9B03-B887C52DC145}"/>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140" name="Freeform: Shape 139">
                  <a:extLst>
                    <a:ext uri="{FF2B5EF4-FFF2-40B4-BE49-F238E27FC236}">
                      <a16:creationId xmlns:a16="http://schemas.microsoft.com/office/drawing/2014/main" id="{1ACF6A59-C450-018E-3193-17B150B5A17B}"/>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141" name="Graphic 60">
                  <a:extLst>
                    <a:ext uri="{FF2B5EF4-FFF2-40B4-BE49-F238E27FC236}">
                      <a16:creationId xmlns:a16="http://schemas.microsoft.com/office/drawing/2014/main" id="{D14215BA-1307-6C11-8224-70B4FC318EA2}"/>
                    </a:ext>
                  </a:extLst>
                </p:cNvPr>
                <p:cNvGrpSpPr/>
                <p:nvPr/>
              </p:nvGrpSpPr>
              <p:grpSpPr>
                <a:xfrm>
                  <a:off x="2134213" y="2837125"/>
                  <a:ext cx="133209" cy="321761"/>
                  <a:chOff x="2134213" y="2837125"/>
                  <a:chExt cx="133209" cy="321761"/>
                </a:xfrm>
                <a:grpFill/>
              </p:grpSpPr>
              <p:sp>
                <p:nvSpPr>
                  <p:cNvPr id="142" name="Freeform: Shape 141">
                    <a:extLst>
                      <a:ext uri="{FF2B5EF4-FFF2-40B4-BE49-F238E27FC236}">
                        <a16:creationId xmlns:a16="http://schemas.microsoft.com/office/drawing/2014/main" id="{707ECEB2-C1BA-2D63-F19B-82C854431F84}"/>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143" name="Freeform: Shape 142">
                    <a:extLst>
                      <a:ext uri="{FF2B5EF4-FFF2-40B4-BE49-F238E27FC236}">
                        <a16:creationId xmlns:a16="http://schemas.microsoft.com/office/drawing/2014/main" id="{56D1B028-8DD4-A9D9-0514-BF2324551DBB}"/>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144" name="Freeform: Shape 143">
                    <a:extLst>
                      <a:ext uri="{FF2B5EF4-FFF2-40B4-BE49-F238E27FC236}">
                        <a16:creationId xmlns:a16="http://schemas.microsoft.com/office/drawing/2014/main" id="{5469FBEB-6EBD-B3FD-F462-FA8A06D9191E}"/>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grpSp>
          <p:nvGrpSpPr>
            <p:cNvPr id="11" name="Group 10">
              <a:extLst>
                <a:ext uri="{FF2B5EF4-FFF2-40B4-BE49-F238E27FC236}">
                  <a16:creationId xmlns:a16="http://schemas.microsoft.com/office/drawing/2014/main" id="{D098B3DE-7F99-A957-5064-788A767C1BA1}"/>
                </a:ext>
              </a:extLst>
            </p:cNvPr>
            <p:cNvGrpSpPr/>
            <p:nvPr/>
          </p:nvGrpSpPr>
          <p:grpSpPr>
            <a:xfrm>
              <a:off x="586988" y="2891606"/>
              <a:ext cx="1076609" cy="525015"/>
              <a:chOff x="586988" y="2801082"/>
              <a:chExt cx="1076609" cy="525015"/>
            </a:xfrm>
            <a:solidFill>
              <a:srgbClr val="CCAD46"/>
            </a:solidFill>
          </p:grpSpPr>
          <p:grpSp>
            <p:nvGrpSpPr>
              <p:cNvPr id="107" name="Graphic 60">
                <a:extLst>
                  <a:ext uri="{FF2B5EF4-FFF2-40B4-BE49-F238E27FC236}">
                    <a16:creationId xmlns:a16="http://schemas.microsoft.com/office/drawing/2014/main" id="{624D636B-EA4E-CDA9-7983-393568D3AE69}"/>
                  </a:ext>
                </a:extLst>
              </p:cNvPr>
              <p:cNvGrpSpPr/>
              <p:nvPr/>
            </p:nvGrpSpPr>
            <p:grpSpPr>
              <a:xfrm>
                <a:off x="586988" y="2801082"/>
                <a:ext cx="217885" cy="525015"/>
                <a:chOff x="2091876" y="2633871"/>
                <a:chExt cx="217885" cy="525015"/>
              </a:xfrm>
              <a:grpFill/>
            </p:grpSpPr>
            <p:sp>
              <p:nvSpPr>
                <p:cNvPr id="129" name="Freeform: Shape 128">
                  <a:extLst>
                    <a:ext uri="{FF2B5EF4-FFF2-40B4-BE49-F238E27FC236}">
                      <a16:creationId xmlns:a16="http://schemas.microsoft.com/office/drawing/2014/main" id="{C929D743-7CBD-CC87-75AA-A962BEAD04A0}"/>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130" name="Freeform: Shape 129">
                  <a:extLst>
                    <a:ext uri="{FF2B5EF4-FFF2-40B4-BE49-F238E27FC236}">
                      <a16:creationId xmlns:a16="http://schemas.microsoft.com/office/drawing/2014/main" id="{2AECB210-24DA-1F72-B08C-15104E685D36}"/>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131" name="Graphic 60">
                  <a:extLst>
                    <a:ext uri="{FF2B5EF4-FFF2-40B4-BE49-F238E27FC236}">
                      <a16:creationId xmlns:a16="http://schemas.microsoft.com/office/drawing/2014/main" id="{2B7CE0D1-3B9C-B45E-6603-DD282612C29F}"/>
                    </a:ext>
                  </a:extLst>
                </p:cNvPr>
                <p:cNvGrpSpPr/>
                <p:nvPr/>
              </p:nvGrpSpPr>
              <p:grpSpPr>
                <a:xfrm>
                  <a:off x="2134213" y="2837125"/>
                  <a:ext cx="133209" cy="321761"/>
                  <a:chOff x="2134213" y="2837125"/>
                  <a:chExt cx="133209" cy="321761"/>
                </a:xfrm>
                <a:grpFill/>
              </p:grpSpPr>
              <p:sp>
                <p:nvSpPr>
                  <p:cNvPr id="132" name="Freeform: Shape 131">
                    <a:extLst>
                      <a:ext uri="{FF2B5EF4-FFF2-40B4-BE49-F238E27FC236}">
                        <a16:creationId xmlns:a16="http://schemas.microsoft.com/office/drawing/2014/main" id="{5F37EAEA-B5C7-9CD0-9189-0DFDDEDFFC72}"/>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133" name="Freeform: Shape 132">
                    <a:extLst>
                      <a:ext uri="{FF2B5EF4-FFF2-40B4-BE49-F238E27FC236}">
                        <a16:creationId xmlns:a16="http://schemas.microsoft.com/office/drawing/2014/main" id="{6A9B7329-6282-EB4C-33F2-80FE2CAFFC9A}"/>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134" name="Freeform: Shape 133">
                    <a:extLst>
                      <a:ext uri="{FF2B5EF4-FFF2-40B4-BE49-F238E27FC236}">
                        <a16:creationId xmlns:a16="http://schemas.microsoft.com/office/drawing/2014/main" id="{8CC1FE2B-8AF9-E110-1A07-3B306F94664C}"/>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nvGrpSpPr>
              <p:cNvPr id="108" name="Graphic 60">
                <a:extLst>
                  <a:ext uri="{FF2B5EF4-FFF2-40B4-BE49-F238E27FC236}">
                    <a16:creationId xmlns:a16="http://schemas.microsoft.com/office/drawing/2014/main" id="{1A762471-2DEB-A93C-1ED6-1CA8C96E4BF2}"/>
                  </a:ext>
                </a:extLst>
              </p:cNvPr>
              <p:cNvGrpSpPr/>
              <p:nvPr/>
            </p:nvGrpSpPr>
            <p:grpSpPr>
              <a:xfrm>
                <a:off x="873229" y="2801082"/>
                <a:ext cx="217885" cy="525015"/>
                <a:chOff x="2091876" y="2633871"/>
                <a:chExt cx="217885" cy="525015"/>
              </a:xfrm>
              <a:grpFill/>
            </p:grpSpPr>
            <p:sp>
              <p:nvSpPr>
                <p:cNvPr id="123" name="Freeform: Shape 122">
                  <a:extLst>
                    <a:ext uri="{FF2B5EF4-FFF2-40B4-BE49-F238E27FC236}">
                      <a16:creationId xmlns:a16="http://schemas.microsoft.com/office/drawing/2014/main" id="{E9F8831A-24D5-429C-A1D0-FC145D36D702}"/>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124" name="Freeform: Shape 123">
                  <a:extLst>
                    <a:ext uri="{FF2B5EF4-FFF2-40B4-BE49-F238E27FC236}">
                      <a16:creationId xmlns:a16="http://schemas.microsoft.com/office/drawing/2014/main" id="{73461AFC-9728-703C-35D9-E0BEA4D29784}"/>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125" name="Graphic 60">
                  <a:extLst>
                    <a:ext uri="{FF2B5EF4-FFF2-40B4-BE49-F238E27FC236}">
                      <a16:creationId xmlns:a16="http://schemas.microsoft.com/office/drawing/2014/main" id="{502C8516-133B-C459-41FE-BAAC8A590286}"/>
                    </a:ext>
                  </a:extLst>
                </p:cNvPr>
                <p:cNvGrpSpPr/>
                <p:nvPr/>
              </p:nvGrpSpPr>
              <p:grpSpPr>
                <a:xfrm>
                  <a:off x="2134213" y="2837125"/>
                  <a:ext cx="133209" cy="321761"/>
                  <a:chOff x="2134213" y="2837125"/>
                  <a:chExt cx="133209" cy="321761"/>
                </a:xfrm>
                <a:grpFill/>
              </p:grpSpPr>
              <p:sp>
                <p:nvSpPr>
                  <p:cNvPr id="126" name="Freeform: Shape 125">
                    <a:extLst>
                      <a:ext uri="{FF2B5EF4-FFF2-40B4-BE49-F238E27FC236}">
                        <a16:creationId xmlns:a16="http://schemas.microsoft.com/office/drawing/2014/main" id="{182014F0-2737-1D74-4BA1-D393883602B0}"/>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127" name="Freeform: Shape 126">
                    <a:extLst>
                      <a:ext uri="{FF2B5EF4-FFF2-40B4-BE49-F238E27FC236}">
                        <a16:creationId xmlns:a16="http://schemas.microsoft.com/office/drawing/2014/main" id="{066DAF09-702D-EE6F-1153-DFB7D773BB0C}"/>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128" name="Freeform: Shape 127">
                    <a:extLst>
                      <a:ext uri="{FF2B5EF4-FFF2-40B4-BE49-F238E27FC236}">
                        <a16:creationId xmlns:a16="http://schemas.microsoft.com/office/drawing/2014/main" id="{7E57E03C-DD47-E8C9-6034-5D7E4B872848}"/>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nvGrpSpPr>
              <p:cNvPr id="109" name="Graphic 60">
                <a:extLst>
                  <a:ext uri="{FF2B5EF4-FFF2-40B4-BE49-F238E27FC236}">
                    <a16:creationId xmlns:a16="http://schemas.microsoft.com/office/drawing/2014/main" id="{594F12D0-4F25-61F5-1481-049D559ABA00}"/>
                  </a:ext>
                </a:extLst>
              </p:cNvPr>
              <p:cNvGrpSpPr/>
              <p:nvPr/>
            </p:nvGrpSpPr>
            <p:grpSpPr>
              <a:xfrm>
                <a:off x="1159470" y="2801082"/>
                <a:ext cx="217885" cy="525015"/>
                <a:chOff x="2091876" y="2633871"/>
                <a:chExt cx="217885" cy="525015"/>
              </a:xfrm>
              <a:grpFill/>
            </p:grpSpPr>
            <p:sp>
              <p:nvSpPr>
                <p:cNvPr id="117" name="Freeform: Shape 116">
                  <a:extLst>
                    <a:ext uri="{FF2B5EF4-FFF2-40B4-BE49-F238E27FC236}">
                      <a16:creationId xmlns:a16="http://schemas.microsoft.com/office/drawing/2014/main" id="{87472F9C-E19D-E1C1-64A3-5CAA9321BAA8}"/>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118" name="Freeform: Shape 117">
                  <a:extLst>
                    <a:ext uri="{FF2B5EF4-FFF2-40B4-BE49-F238E27FC236}">
                      <a16:creationId xmlns:a16="http://schemas.microsoft.com/office/drawing/2014/main" id="{2249EC80-9F66-8B55-306F-B1EC173E54A7}"/>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119" name="Graphic 60">
                  <a:extLst>
                    <a:ext uri="{FF2B5EF4-FFF2-40B4-BE49-F238E27FC236}">
                      <a16:creationId xmlns:a16="http://schemas.microsoft.com/office/drawing/2014/main" id="{4A21AE91-B8A4-6D08-DDA5-0C09CECBCBB7}"/>
                    </a:ext>
                  </a:extLst>
                </p:cNvPr>
                <p:cNvGrpSpPr/>
                <p:nvPr/>
              </p:nvGrpSpPr>
              <p:grpSpPr>
                <a:xfrm>
                  <a:off x="2134213" y="2837125"/>
                  <a:ext cx="133209" cy="321761"/>
                  <a:chOff x="2134213" y="2837125"/>
                  <a:chExt cx="133209" cy="321761"/>
                </a:xfrm>
                <a:grpFill/>
              </p:grpSpPr>
              <p:sp>
                <p:nvSpPr>
                  <p:cNvPr id="120" name="Freeform: Shape 119">
                    <a:extLst>
                      <a:ext uri="{FF2B5EF4-FFF2-40B4-BE49-F238E27FC236}">
                        <a16:creationId xmlns:a16="http://schemas.microsoft.com/office/drawing/2014/main" id="{5F270746-9804-C2B1-B2C7-E5E5AEB1044E}"/>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121" name="Freeform: Shape 120">
                    <a:extLst>
                      <a:ext uri="{FF2B5EF4-FFF2-40B4-BE49-F238E27FC236}">
                        <a16:creationId xmlns:a16="http://schemas.microsoft.com/office/drawing/2014/main" id="{27299C3D-7FF4-5B7D-B5F1-73B774F4DC03}"/>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122" name="Freeform: Shape 121">
                    <a:extLst>
                      <a:ext uri="{FF2B5EF4-FFF2-40B4-BE49-F238E27FC236}">
                        <a16:creationId xmlns:a16="http://schemas.microsoft.com/office/drawing/2014/main" id="{047FDEF8-22D8-2428-443D-A346CEE54223}"/>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nvGrpSpPr>
              <p:cNvPr id="110" name="Graphic 60">
                <a:extLst>
                  <a:ext uri="{FF2B5EF4-FFF2-40B4-BE49-F238E27FC236}">
                    <a16:creationId xmlns:a16="http://schemas.microsoft.com/office/drawing/2014/main" id="{5C5DA918-86DF-C2C6-3AFB-96F69D4CD044}"/>
                  </a:ext>
                </a:extLst>
              </p:cNvPr>
              <p:cNvGrpSpPr/>
              <p:nvPr/>
            </p:nvGrpSpPr>
            <p:grpSpPr>
              <a:xfrm>
                <a:off x="1445712" y="2801082"/>
                <a:ext cx="217885" cy="525015"/>
                <a:chOff x="2091876" y="2633871"/>
                <a:chExt cx="217885" cy="525015"/>
              </a:xfrm>
              <a:grpFill/>
            </p:grpSpPr>
            <p:sp>
              <p:nvSpPr>
                <p:cNvPr id="111" name="Freeform: Shape 110">
                  <a:extLst>
                    <a:ext uri="{FF2B5EF4-FFF2-40B4-BE49-F238E27FC236}">
                      <a16:creationId xmlns:a16="http://schemas.microsoft.com/office/drawing/2014/main" id="{71AEC8CE-21C4-E75A-AD50-DB20D4F33E54}"/>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112" name="Freeform: Shape 111">
                  <a:extLst>
                    <a:ext uri="{FF2B5EF4-FFF2-40B4-BE49-F238E27FC236}">
                      <a16:creationId xmlns:a16="http://schemas.microsoft.com/office/drawing/2014/main" id="{ACC3C0DE-D930-DC4D-363A-12C12264B317}"/>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113" name="Graphic 60">
                  <a:extLst>
                    <a:ext uri="{FF2B5EF4-FFF2-40B4-BE49-F238E27FC236}">
                      <a16:creationId xmlns:a16="http://schemas.microsoft.com/office/drawing/2014/main" id="{AF6D8459-46C5-769A-6D07-D6EB37B05C48}"/>
                    </a:ext>
                  </a:extLst>
                </p:cNvPr>
                <p:cNvGrpSpPr/>
                <p:nvPr/>
              </p:nvGrpSpPr>
              <p:grpSpPr>
                <a:xfrm>
                  <a:off x="2134213" y="2837125"/>
                  <a:ext cx="133209" cy="321761"/>
                  <a:chOff x="2134213" y="2837125"/>
                  <a:chExt cx="133209" cy="321761"/>
                </a:xfrm>
                <a:grpFill/>
              </p:grpSpPr>
              <p:sp>
                <p:nvSpPr>
                  <p:cNvPr id="114" name="Freeform: Shape 113">
                    <a:extLst>
                      <a:ext uri="{FF2B5EF4-FFF2-40B4-BE49-F238E27FC236}">
                        <a16:creationId xmlns:a16="http://schemas.microsoft.com/office/drawing/2014/main" id="{CA98A79B-3736-1594-3DD9-583DEAEE7CF2}"/>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115" name="Freeform: Shape 114">
                    <a:extLst>
                      <a:ext uri="{FF2B5EF4-FFF2-40B4-BE49-F238E27FC236}">
                        <a16:creationId xmlns:a16="http://schemas.microsoft.com/office/drawing/2014/main" id="{B654ED7C-E0EE-1CD6-ED05-F8AC54FEB3AB}"/>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116" name="Freeform: Shape 115">
                    <a:extLst>
                      <a:ext uri="{FF2B5EF4-FFF2-40B4-BE49-F238E27FC236}">
                        <a16:creationId xmlns:a16="http://schemas.microsoft.com/office/drawing/2014/main" id="{050A958F-3814-6896-381E-F82115DB41F3}"/>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grpSp>
          <p:nvGrpSpPr>
            <p:cNvPr id="12" name="Group 11">
              <a:extLst>
                <a:ext uri="{FF2B5EF4-FFF2-40B4-BE49-F238E27FC236}">
                  <a16:creationId xmlns:a16="http://schemas.microsoft.com/office/drawing/2014/main" id="{0906C790-86AF-7FB4-BE6B-5F5E99B324F6}"/>
                </a:ext>
              </a:extLst>
            </p:cNvPr>
            <p:cNvGrpSpPr/>
            <p:nvPr/>
          </p:nvGrpSpPr>
          <p:grpSpPr>
            <a:xfrm>
              <a:off x="565537" y="3557794"/>
              <a:ext cx="1076609" cy="525015"/>
              <a:chOff x="565537" y="3427771"/>
              <a:chExt cx="1076609" cy="525015"/>
            </a:xfrm>
            <a:solidFill>
              <a:srgbClr val="CCAD46"/>
            </a:solidFill>
          </p:grpSpPr>
          <p:grpSp>
            <p:nvGrpSpPr>
              <p:cNvPr id="79" name="Graphic 60">
                <a:extLst>
                  <a:ext uri="{FF2B5EF4-FFF2-40B4-BE49-F238E27FC236}">
                    <a16:creationId xmlns:a16="http://schemas.microsoft.com/office/drawing/2014/main" id="{3A675EA9-37F1-4399-B646-4211CA2B49D5}"/>
                  </a:ext>
                </a:extLst>
              </p:cNvPr>
              <p:cNvGrpSpPr/>
              <p:nvPr/>
            </p:nvGrpSpPr>
            <p:grpSpPr>
              <a:xfrm>
                <a:off x="565537" y="3427771"/>
                <a:ext cx="217885" cy="525015"/>
                <a:chOff x="2091876" y="2633871"/>
                <a:chExt cx="217885" cy="525015"/>
              </a:xfrm>
              <a:grpFill/>
            </p:grpSpPr>
            <p:sp>
              <p:nvSpPr>
                <p:cNvPr id="101" name="Freeform: Shape 100">
                  <a:extLst>
                    <a:ext uri="{FF2B5EF4-FFF2-40B4-BE49-F238E27FC236}">
                      <a16:creationId xmlns:a16="http://schemas.microsoft.com/office/drawing/2014/main" id="{BA38D9A9-67E2-AFF0-2DBC-DC4A76AF552B}"/>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102" name="Freeform: Shape 101">
                  <a:extLst>
                    <a:ext uri="{FF2B5EF4-FFF2-40B4-BE49-F238E27FC236}">
                      <a16:creationId xmlns:a16="http://schemas.microsoft.com/office/drawing/2014/main" id="{0AB43DA6-6DD8-EEE7-3B4E-EE08A85E5C38}"/>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103" name="Graphic 60">
                  <a:extLst>
                    <a:ext uri="{FF2B5EF4-FFF2-40B4-BE49-F238E27FC236}">
                      <a16:creationId xmlns:a16="http://schemas.microsoft.com/office/drawing/2014/main" id="{57FEABFE-D505-7EEF-7AF3-CFC77352FF57}"/>
                    </a:ext>
                  </a:extLst>
                </p:cNvPr>
                <p:cNvGrpSpPr/>
                <p:nvPr/>
              </p:nvGrpSpPr>
              <p:grpSpPr>
                <a:xfrm>
                  <a:off x="2134213" y="2837125"/>
                  <a:ext cx="133209" cy="321761"/>
                  <a:chOff x="2134213" y="2837125"/>
                  <a:chExt cx="133209" cy="321761"/>
                </a:xfrm>
                <a:grpFill/>
              </p:grpSpPr>
              <p:sp>
                <p:nvSpPr>
                  <p:cNvPr id="104" name="Freeform: Shape 103">
                    <a:extLst>
                      <a:ext uri="{FF2B5EF4-FFF2-40B4-BE49-F238E27FC236}">
                        <a16:creationId xmlns:a16="http://schemas.microsoft.com/office/drawing/2014/main" id="{7CC13075-3D20-173B-2197-66C443F2C2F4}"/>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105" name="Freeform: Shape 104">
                    <a:extLst>
                      <a:ext uri="{FF2B5EF4-FFF2-40B4-BE49-F238E27FC236}">
                        <a16:creationId xmlns:a16="http://schemas.microsoft.com/office/drawing/2014/main" id="{3946E3B7-EEF1-0D57-748E-995D9212AE70}"/>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106" name="Freeform: Shape 105">
                    <a:extLst>
                      <a:ext uri="{FF2B5EF4-FFF2-40B4-BE49-F238E27FC236}">
                        <a16:creationId xmlns:a16="http://schemas.microsoft.com/office/drawing/2014/main" id="{BE8534AD-98AE-D64D-B3E7-43CBA9F81F06}"/>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nvGrpSpPr>
              <p:cNvPr id="80" name="Graphic 60">
                <a:extLst>
                  <a:ext uri="{FF2B5EF4-FFF2-40B4-BE49-F238E27FC236}">
                    <a16:creationId xmlns:a16="http://schemas.microsoft.com/office/drawing/2014/main" id="{B4257193-3036-4B88-8304-555A313A6351}"/>
                  </a:ext>
                </a:extLst>
              </p:cNvPr>
              <p:cNvGrpSpPr/>
              <p:nvPr/>
            </p:nvGrpSpPr>
            <p:grpSpPr>
              <a:xfrm>
                <a:off x="851778" y="3427771"/>
                <a:ext cx="217885" cy="525015"/>
                <a:chOff x="2091876" y="2633871"/>
                <a:chExt cx="217885" cy="525015"/>
              </a:xfrm>
              <a:grpFill/>
            </p:grpSpPr>
            <p:sp>
              <p:nvSpPr>
                <p:cNvPr id="95" name="Freeform: Shape 94">
                  <a:extLst>
                    <a:ext uri="{FF2B5EF4-FFF2-40B4-BE49-F238E27FC236}">
                      <a16:creationId xmlns:a16="http://schemas.microsoft.com/office/drawing/2014/main" id="{07421163-14C9-223D-A042-4ABAF3AA636F}"/>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96" name="Freeform: Shape 95">
                  <a:extLst>
                    <a:ext uri="{FF2B5EF4-FFF2-40B4-BE49-F238E27FC236}">
                      <a16:creationId xmlns:a16="http://schemas.microsoft.com/office/drawing/2014/main" id="{CC4140F6-52C1-9B75-B46C-EF090FAECB58}"/>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97" name="Graphic 60">
                  <a:extLst>
                    <a:ext uri="{FF2B5EF4-FFF2-40B4-BE49-F238E27FC236}">
                      <a16:creationId xmlns:a16="http://schemas.microsoft.com/office/drawing/2014/main" id="{9F58BEB0-8B92-B258-107A-D7D8CBF150A6}"/>
                    </a:ext>
                  </a:extLst>
                </p:cNvPr>
                <p:cNvGrpSpPr/>
                <p:nvPr/>
              </p:nvGrpSpPr>
              <p:grpSpPr>
                <a:xfrm>
                  <a:off x="2134213" y="2837125"/>
                  <a:ext cx="133209" cy="321761"/>
                  <a:chOff x="2134213" y="2837125"/>
                  <a:chExt cx="133209" cy="321761"/>
                </a:xfrm>
                <a:grpFill/>
              </p:grpSpPr>
              <p:sp>
                <p:nvSpPr>
                  <p:cNvPr id="98" name="Freeform: Shape 97">
                    <a:extLst>
                      <a:ext uri="{FF2B5EF4-FFF2-40B4-BE49-F238E27FC236}">
                        <a16:creationId xmlns:a16="http://schemas.microsoft.com/office/drawing/2014/main" id="{4B6B0354-43E9-9AF1-2C36-7470C594A4DE}"/>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99" name="Freeform: Shape 98">
                    <a:extLst>
                      <a:ext uri="{FF2B5EF4-FFF2-40B4-BE49-F238E27FC236}">
                        <a16:creationId xmlns:a16="http://schemas.microsoft.com/office/drawing/2014/main" id="{2E039BC5-C82D-FD66-AD9E-BB6FAF9F129F}"/>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100" name="Freeform: Shape 99">
                    <a:extLst>
                      <a:ext uri="{FF2B5EF4-FFF2-40B4-BE49-F238E27FC236}">
                        <a16:creationId xmlns:a16="http://schemas.microsoft.com/office/drawing/2014/main" id="{1A2B2EE7-8233-59B8-D453-66E1EA94AACF}"/>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nvGrpSpPr>
              <p:cNvPr id="81" name="Graphic 60">
                <a:extLst>
                  <a:ext uri="{FF2B5EF4-FFF2-40B4-BE49-F238E27FC236}">
                    <a16:creationId xmlns:a16="http://schemas.microsoft.com/office/drawing/2014/main" id="{4FAD970B-AB62-4C17-F357-358B964F108D}"/>
                  </a:ext>
                </a:extLst>
              </p:cNvPr>
              <p:cNvGrpSpPr/>
              <p:nvPr/>
            </p:nvGrpSpPr>
            <p:grpSpPr>
              <a:xfrm>
                <a:off x="1138019" y="3427771"/>
                <a:ext cx="217885" cy="525015"/>
                <a:chOff x="2091876" y="2633871"/>
                <a:chExt cx="217885" cy="525015"/>
              </a:xfrm>
              <a:grpFill/>
            </p:grpSpPr>
            <p:sp>
              <p:nvSpPr>
                <p:cNvPr id="89" name="Freeform: Shape 88">
                  <a:extLst>
                    <a:ext uri="{FF2B5EF4-FFF2-40B4-BE49-F238E27FC236}">
                      <a16:creationId xmlns:a16="http://schemas.microsoft.com/office/drawing/2014/main" id="{87E72B86-4B94-D643-1235-BAEAE93A9621}"/>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90" name="Freeform: Shape 89">
                  <a:extLst>
                    <a:ext uri="{FF2B5EF4-FFF2-40B4-BE49-F238E27FC236}">
                      <a16:creationId xmlns:a16="http://schemas.microsoft.com/office/drawing/2014/main" id="{387B6C44-7035-EE3F-AB18-6A63ABD7E4BC}"/>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91" name="Graphic 60">
                  <a:extLst>
                    <a:ext uri="{FF2B5EF4-FFF2-40B4-BE49-F238E27FC236}">
                      <a16:creationId xmlns:a16="http://schemas.microsoft.com/office/drawing/2014/main" id="{537A965D-7B4F-76C1-F32A-B0933DB1FDF4}"/>
                    </a:ext>
                  </a:extLst>
                </p:cNvPr>
                <p:cNvGrpSpPr/>
                <p:nvPr/>
              </p:nvGrpSpPr>
              <p:grpSpPr>
                <a:xfrm>
                  <a:off x="2134213" y="2837125"/>
                  <a:ext cx="133209" cy="321761"/>
                  <a:chOff x="2134213" y="2837125"/>
                  <a:chExt cx="133209" cy="321761"/>
                </a:xfrm>
                <a:grpFill/>
              </p:grpSpPr>
              <p:sp>
                <p:nvSpPr>
                  <p:cNvPr id="92" name="Freeform: Shape 91">
                    <a:extLst>
                      <a:ext uri="{FF2B5EF4-FFF2-40B4-BE49-F238E27FC236}">
                        <a16:creationId xmlns:a16="http://schemas.microsoft.com/office/drawing/2014/main" id="{E08B6E2A-E3D0-99DF-C3CA-BDE2F010F8A2}"/>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93" name="Freeform: Shape 92">
                    <a:extLst>
                      <a:ext uri="{FF2B5EF4-FFF2-40B4-BE49-F238E27FC236}">
                        <a16:creationId xmlns:a16="http://schemas.microsoft.com/office/drawing/2014/main" id="{536D31DA-AEDF-A2BC-CCB6-3CB6F33CCD82}"/>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94" name="Freeform: Shape 93">
                    <a:extLst>
                      <a:ext uri="{FF2B5EF4-FFF2-40B4-BE49-F238E27FC236}">
                        <a16:creationId xmlns:a16="http://schemas.microsoft.com/office/drawing/2014/main" id="{D1CBDA08-1128-8AB6-F4C4-B74FEF261A18}"/>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nvGrpSpPr>
              <p:cNvPr id="82" name="Graphic 60">
                <a:extLst>
                  <a:ext uri="{FF2B5EF4-FFF2-40B4-BE49-F238E27FC236}">
                    <a16:creationId xmlns:a16="http://schemas.microsoft.com/office/drawing/2014/main" id="{3528925B-E9FA-7587-6A47-085E08DF4B2A}"/>
                  </a:ext>
                </a:extLst>
              </p:cNvPr>
              <p:cNvGrpSpPr/>
              <p:nvPr/>
            </p:nvGrpSpPr>
            <p:grpSpPr>
              <a:xfrm>
                <a:off x="1424261" y="3427771"/>
                <a:ext cx="217885" cy="525015"/>
                <a:chOff x="2091876" y="2633871"/>
                <a:chExt cx="217885" cy="525015"/>
              </a:xfrm>
              <a:grpFill/>
            </p:grpSpPr>
            <p:sp>
              <p:nvSpPr>
                <p:cNvPr id="83" name="Freeform: Shape 82">
                  <a:extLst>
                    <a:ext uri="{FF2B5EF4-FFF2-40B4-BE49-F238E27FC236}">
                      <a16:creationId xmlns:a16="http://schemas.microsoft.com/office/drawing/2014/main" id="{19AC3B88-B942-5A94-564A-E3E1AF9D1890}"/>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84" name="Freeform: Shape 83">
                  <a:extLst>
                    <a:ext uri="{FF2B5EF4-FFF2-40B4-BE49-F238E27FC236}">
                      <a16:creationId xmlns:a16="http://schemas.microsoft.com/office/drawing/2014/main" id="{A90731EE-AD4C-CCFC-B959-707F036DCAE6}"/>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85" name="Graphic 60">
                  <a:extLst>
                    <a:ext uri="{FF2B5EF4-FFF2-40B4-BE49-F238E27FC236}">
                      <a16:creationId xmlns:a16="http://schemas.microsoft.com/office/drawing/2014/main" id="{82CA4147-B661-6780-712F-A0ECEFC63A3C}"/>
                    </a:ext>
                  </a:extLst>
                </p:cNvPr>
                <p:cNvGrpSpPr/>
                <p:nvPr/>
              </p:nvGrpSpPr>
              <p:grpSpPr>
                <a:xfrm>
                  <a:off x="2134213" y="2837125"/>
                  <a:ext cx="133209" cy="321761"/>
                  <a:chOff x="2134213" y="2837125"/>
                  <a:chExt cx="133209" cy="321761"/>
                </a:xfrm>
                <a:grpFill/>
              </p:grpSpPr>
              <p:sp>
                <p:nvSpPr>
                  <p:cNvPr id="86" name="Freeform: Shape 85">
                    <a:extLst>
                      <a:ext uri="{FF2B5EF4-FFF2-40B4-BE49-F238E27FC236}">
                        <a16:creationId xmlns:a16="http://schemas.microsoft.com/office/drawing/2014/main" id="{6E589CBB-28E1-D468-74FC-778FA84FF433}"/>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87" name="Freeform: Shape 86">
                    <a:extLst>
                      <a:ext uri="{FF2B5EF4-FFF2-40B4-BE49-F238E27FC236}">
                        <a16:creationId xmlns:a16="http://schemas.microsoft.com/office/drawing/2014/main" id="{CB5FB3DD-9FD0-4BC8-F9C2-15902C08501C}"/>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88" name="Freeform: Shape 87">
                    <a:extLst>
                      <a:ext uri="{FF2B5EF4-FFF2-40B4-BE49-F238E27FC236}">
                        <a16:creationId xmlns:a16="http://schemas.microsoft.com/office/drawing/2014/main" id="{18FC97E6-081F-BEFC-1A4B-78C6FD47B2B2}"/>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grpSp>
          <p:nvGrpSpPr>
            <p:cNvPr id="13" name="Group 12">
              <a:extLst>
                <a:ext uri="{FF2B5EF4-FFF2-40B4-BE49-F238E27FC236}">
                  <a16:creationId xmlns:a16="http://schemas.microsoft.com/office/drawing/2014/main" id="{CB4B2699-B943-E52E-A428-F4C1AA2C8AEB}"/>
                </a:ext>
              </a:extLst>
            </p:cNvPr>
            <p:cNvGrpSpPr/>
            <p:nvPr/>
          </p:nvGrpSpPr>
          <p:grpSpPr>
            <a:xfrm>
              <a:off x="565537" y="4223982"/>
              <a:ext cx="1076609" cy="525015"/>
              <a:chOff x="565537" y="4048405"/>
              <a:chExt cx="1076609" cy="525015"/>
            </a:xfrm>
            <a:solidFill>
              <a:srgbClr val="CCAD46"/>
            </a:solidFill>
          </p:grpSpPr>
          <p:grpSp>
            <p:nvGrpSpPr>
              <p:cNvPr id="51" name="Graphic 60">
                <a:extLst>
                  <a:ext uri="{FF2B5EF4-FFF2-40B4-BE49-F238E27FC236}">
                    <a16:creationId xmlns:a16="http://schemas.microsoft.com/office/drawing/2014/main" id="{4621DDBE-7CC1-DDEA-A7EC-3D384AB6E191}"/>
                  </a:ext>
                </a:extLst>
              </p:cNvPr>
              <p:cNvGrpSpPr/>
              <p:nvPr/>
            </p:nvGrpSpPr>
            <p:grpSpPr>
              <a:xfrm>
                <a:off x="565537" y="4048405"/>
                <a:ext cx="217885" cy="525015"/>
                <a:chOff x="2091876" y="2633871"/>
                <a:chExt cx="217885" cy="525015"/>
              </a:xfrm>
              <a:grpFill/>
            </p:grpSpPr>
            <p:sp>
              <p:nvSpPr>
                <p:cNvPr id="73" name="Freeform: Shape 72">
                  <a:extLst>
                    <a:ext uri="{FF2B5EF4-FFF2-40B4-BE49-F238E27FC236}">
                      <a16:creationId xmlns:a16="http://schemas.microsoft.com/office/drawing/2014/main" id="{66E75FB3-8A85-A965-F417-490BE58AF381}"/>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74" name="Freeform: Shape 73">
                  <a:extLst>
                    <a:ext uri="{FF2B5EF4-FFF2-40B4-BE49-F238E27FC236}">
                      <a16:creationId xmlns:a16="http://schemas.microsoft.com/office/drawing/2014/main" id="{E6D91614-213A-5677-1043-339D64BFB4C7}"/>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75" name="Graphic 60">
                  <a:extLst>
                    <a:ext uri="{FF2B5EF4-FFF2-40B4-BE49-F238E27FC236}">
                      <a16:creationId xmlns:a16="http://schemas.microsoft.com/office/drawing/2014/main" id="{AD893137-3163-B300-90C6-C0A53475DE21}"/>
                    </a:ext>
                  </a:extLst>
                </p:cNvPr>
                <p:cNvGrpSpPr/>
                <p:nvPr/>
              </p:nvGrpSpPr>
              <p:grpSpPr>
                <a:xfrm>
                  <a:off x="2134213" y="2837125"/>
                  <a:ext cx="133209" cy="321761"/>
                  <a:chOff x="2134213" y="2837125"/>
                  <a:chExt cx="133209" cy="321761"/>
                </a:xfrm>
                <a:grpFill/>
              </p:grpSpPr>
              <p:sp>
                <p:nvSpPr>
                  <p:cNvPr id="76" name="Freeform: Shape 75">
                    <a:extLst>
                      <a:ext uri="{FF2B5EF4-FFF2-40B4-BE49-F238E27FC236}">
                        <a16:creationId xmlns:a16="http://schemas.microsoft.com/office/drawing/2014/main" id="{9890B29D-5AAD-4517-5F7E-A5B344DC20A1}"/>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77" name="Freeform: Shape 76">
                    <a:extLst>
                      <a:ext uri="{FF2B5EF4-FFF2-40B4-BE49-F238E27FC236}">
                        <a16:creationId xmlns:a16="http://schemas.microsoft.com/office/drawing/2014/main" id="{9BB18337-426D-48C7-5355-E77637706A72}"/>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78" name="Freeform: Shape 77">
                    <a:extLst>
                      <a:ext uri="{FF2B5EF4-FFF2-40B4-BE49-F238E27FC236}">
                        <a16:creationId xmlns:a16="http://schemas.microsoft.com/office/drawing/2014/main" id="{757D9A52-8511-BE4B-9654-28E3B006BCEA}"/>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nvGrpSpPr>
              <p:cNvPr id="52" name="Graphic 60">
                <a:extLst>
                  <a:ext uri="{FF2B5EF4-FFF2-40B4-BE49-F238E27FC236}">
                    <a16:creationId xmlns:a16="http://schemas.microsoft.com/office/drawing/2014/main" id="{0E18EC83-C789-DAE4-E499-C89254399C9A}"/>
                  </a:ext>
                </a:extLst>
              </p:cNvPr>
              <p:cNvGrpSpPr/>
              <p:nvPr/>
            </p:nvGrpSpPr>
            <p:grpSpPr>
              <a:xfrm>
                <a:off x="851778" y="4048405"/>
                <a:ext cx="217885" cy="525015"/>
                <a:chOff x="2091876" y="2633871"/>
                <a:chExt cx="217885" cy="525015"/>
              </a:xfrm>
              <a:grpFill/>
            </p:grpSpPr>
            <p:sp>
              <p:nvSpPr>
                <p:cNvPr id="67" name="Freeform: Shape 66">
                  <a:extLst>
                    <a:ext uri="{FF2B5EF4-FFF2-40B4-BE49-F238E27FC236}">
                      <a16:creationId xmlns:a16="http://schemas.microsoft.com/office/drawing/2014/main" id="{1A405A99-DE44-08A7-F98D-424324EAA921}"/>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68" name="Freeform: Shape 67">
                  <a:extLst>
                    <a:ext uri="{FF2B5EF4-FFF2-40B4-BE49-F238E27FC236}">
                      <a16:creationId xmlns:a16="http://schemas.microsoft.com/office/drawing/2014/main" id="{0035F2DC-B284-AE90-7ED2-B0BB302E4B89}"/>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69" name="Graphic 60">
                  <a:extLst>
                    <a:ext uri="{FF2B5EF4-FFF2-40B4-BE49-F238E27FC236}">
                      <a16:creationId xmlns:a16="http://schemas.microsoft.com/office/drawing/2014/main" id="{DA72285B-D60F-8E76-711B-B00FE8B8C514}"/>
                    </a:ext>
                  </a:extLst>
                </p:cNvPr>
                <p:cNvGrpSpPr/>
                <p:nvPr/>
              </p:nvGrpSpPr>
              <p:grpSpPr>
                <a:xfrm>
                  <a:off x="2134213" y="2837125"/>
                  <a:ext cx="133209" cy="321761"/>
                  <a:chOff x="2134213" y="2837125"/>
                  <a:chExt cx="133209" cy="321761"/>
                </a:xfrm>
                <a:grpFill/>
              </p:grpSpPr>
              <p:sp>
                <p:nvSpPr>
                  <p:cNvPr id="70" name="Freeform: Shape 69">
                    <a:extLst>
                      <a:ext uri="{FF2B5EF4-FFF2-40B4-BE49-F238E27FC236}">
                        <a16:creationId xmlns:a16="http://schemas.microsoft.com/office/drawing/2014/main" id="{E1C3EC40-F152-D5E0-62DF-E31C3B6FE4C2}"/>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71" name="Freeform: Shape 70">
                    <a:extLst>
                      <a:ext uri="{FF2B5EF4-FFF2-40B4-BE49-F238E27FC236}">
                        <a16:creationId xmlns:a16="http://schemas.microsoft.com/office/drawing/2014/main" id="{864FB616-01BD-5EC8-EF00-534F0A982CCD}"/>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72" name="Freeform: Shape 71">
                    <a:extLst>
                      <a:ext uri="{FF2B5EF4-FFF2-40B4-BE49-F238E27FC236}">
                        <a16:creationId xmlns:a16="http://schemas.microsoft.com/office/drawing/2014/main" id="{6D416825-CCC0-83C2-808E-F318EB9082E2}"/>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nvGrpSpPr>
              <p:cNvPr id="53" name="Graphic 60">
                <a:extLst>
                  <a:ext uri="{FF2B5EF4-FFF2-40B4-BE49-F238E27FC236}">
                    <a16:creationId xmlns:a16="http://schemas.microsoft.com/office/drawing/2014/main" id="{29A17611-A877-F0ED-1BFC-4754E21B9028}"/>
                  </a:ext>
                </a:extLst>
              </p:cNvPr>
              <p:cNvGrpSpPr/>
              <p:nvPr/>
            </p:nvGrpSpPr>
            <p:grpSpPr>
              <a:xfrm>
                <a:off x="1138019" y="4048405"/>
                <a:ext cx="217885" cy="525015"/>
                <a:chOff x="2091876" y="2633871"/>
                <a:chExt cx="217885" cy="525015"/>
              </a:xfrm>
              <a:grpFill/>
            </p:grpSpPr>
            <p:sp>
              <p:nvSpPr>
                <p:cNvPr id="61" name="Freeform: Shape 60">
                  <a:extLst>
                    <a:ext uri="{FF2B5EF4-FFF2-40B4-BE49-F238E27FC236}">
                      <a16:creationId xmlns:a16="http://schemas.microsoft.com/office/drawing/2014/main" id="{509938E1-2720-2923-5A2A-B1E8D2711704}"/>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62" name="Freeform: Shape 61">
                  <a:extLst>
                    <a:ext uri="{FF2B5EF4-FFF2-40B4-BE49-F238E27FC236}">
                      <a16:creationId xmlns:a16="http://schemas.microsoft.com/office/drawing/2014/main" id="{0F3AAD90-5294-C808-AA2F-45C7C3731BC7}"/>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63" name="Graphic 60">
                  <a:extLst>
                    <a:ext uri="{FF2B5EF4-FFF2-40B4-BE49-F238E27FC236}">
                      <a16:creationId xmlns:a16="http://schemas.microsoft.com/office/drawing/2014/main" id="{493527A9-E932-FD8F-FAF2-3A51D8CFF630}"/>
                    </a:ext>
                  </a:extLst>
                </p:cNvPr>
                <p:cNvGrpSpPr/>
                <p:nvPr/>
              </p:nvGrpSpPr>
              <p:grpSpPr>
                <a:xfrm>
                  <a:off x="2134213" y="2837125"/>
                  <a:ext cx="133209" cy="321761"/>
                  <a:chOff x="2134213" y="2837125"/>
                  <a:chExt cx="133209" cy="321761"/>
                </a:xfrm>
                <a:grpFill/>
              </p:grpSpPr>
              <p:sp>
                <p:nvSpPr>
                  <p:cNvPr id="64" name="Freeform: Shape 63">
                    <a:extLst>
                      <a:ext uri="{FF2B5EF4-FFF2-40B4-BE49-F238E27FC236}">
                        <a16:creationId xmlns:a16="http://schemas.microsoft.com/office/drawing/2014/main" id="{BC5FA7AB-2F8D-61AE-5C3A-454037F3F2FB}"/>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65" name="Freeform: Shape 64">
                    <a:extLst>
                      <a:ext uri="{FF2B5EF4-FFF2-40B4-BE49-F238E27FC236}">
                        <a16:creationId xmlns:a16="http://schemas.microsoft.com/office/drawing/2014/main" id="{51690376-FED4-8D5B-D6C6-806FF7AE65A9}"/>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66" name="Freeform: Shape 65">
                    <a:extLst>
                      <a:ext uri="{FF2B5EF4-FFF2-40B4-BE49-F238E27FC236}">
                        <a16:creationId xmlns:a16="http://schemas.microsoft.com/office/drawing/2014/main" id="{92123C85-FEFA-7E77-FA06-E524AAC966B4}"/>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nvGrpSpPr>
              <p:cNvPr id="54" name="Graphic 60">
                <a:extLst>
                  <a:ext uri="{FF2B5EF4-FFF2-40B4-BE49-F238E27FC236}">
                    <a16:creationId xmlns:a16="http://schemas.microsoft.com/office/drawing/2014/main" id="{33486964-362F-EDB6-B189-C772EF0ECBB8}"/>
                  </a:ext>
                </a:extLst>
              </p:cNvPr>
              <p:cNvGrpSpPr/>
              <p:nvPr/>
            </p:nvGrpSpPr>
            <p:grpSpPr>
              <a:xfrm>
                <a:off x="1424261" y="4048405"/>
                <a:ext cx="217885" cy="525015"/>
                <a:chOff x="2091876" y="2633871"/>
                <a:chExt cx="217885" cy="525015"/>
              </a:xfrm>
              <a:grpFill/>
            </p:grpSpPr>
            <p:sp>
              <p:nvSpPr>
                <p:cNvPr id="55" name="Freeform: Shape 54">
                  <a:extLst>
                    <a:ext uri="{FF2B5EF4-FFF2-40B4-BE49-F238E27FC236}">
                      <a16:creationId xmlns:a16="http://schemas.microsoft.com/office/drawing/2014/main" id="{37C9825B-3B7D-38B9-AD7A-210B72404606}"/>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56" name="Freeform: Shape 55">
                  <a:extLst>
                    <a:ext uri="{FF2B5EF4-FFF2-40B4-BE49-F238E27FC236}">
                      <a16:creationId xmlns:a16="http://schemas.microsoft.com/office/drawing/2014/main" id="{2845AE86-8B2D-9B9F-CA3F-05B54D7B0A1C}"/>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57" name="Graphic 60">
                  <a:extLst>
                    <a:ext uri="{FF2B5EF4-FFF2-40B4-BE49-F238E27FC236}">
                      <a16:creationId xmlns:a16="http://schemas.microsoft.com/office/drawing/2014/main" id="{E82A7F31-E714-359F-A1CF-F01F39EF04EA}"/>
                    </a:ext>
                  </a:extLst>
                </p:cNvPr>
                <p:cNvGrpSpPr/>
                <p:nvPr/>
              </p:nvGrpSpPr>
              <p:grpSpPr>
                <a:xfrm>
                  <a:off x="2134213" y="2837125"/>
                  <a:ext cx="133209" cy="321761"/>
                  <a:chOff x="2134213" y="2837125"/>
                  <a:chExt cx="133209" cy="321761"/>
                </a:xfrm>
                <a:grpFill/>
              </p:grpSpPr>
              <p:sp>
                <p:nvSpPr>
                  <p:cNvPr id="58" name="Freeform: Shape 57">
                    <a:extLst>
                      <a:ext uri="{FF2B5EF4-FFF2-40B4-BE49-F238E27FC236}">
                        <a16:creationId xmlns:a16="http://schemas.microsoft.com/office/drawing/2014/main" id="{C0EE243B-8983-4059-E00E-FBD25AD95888}"/>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59" name="Freeform: Shape 58">
                    <a:extLst>
                      <a:ext uri="{FF2B5EF4-FFF2-40B4-BE49-F238E27FC236}">
                        <a16:creationId xmlns:a16="http://schemas.microsoft.com/office/drawing/2014/main" id="{8A074CDE-46E0-2C6D-9AF1-E31F2030EC11}"/>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60" name="Freeform: Shape 59">
                    <a:extLst>
                      <a:ext uri="{FF2B5EF4-FFF2-40B4-BE49-F238E27FC236}">
                        <a16:creationId xmlns:a16="http://schemas.microsoft.com/office/drawing/2014/main" id="{ABB22C81-50C3-69B0-3ADC-89649120D874}"/>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grpSp>
          <p:nvGrpSpPr>
            <p:cNvPr id="17" name="Group 16">
              <a:extLst>
                <a:ext uri="{FF2B5EF4-FFF2-40B4-BE49-F238E27FC236}">
                  <a16:creationId xmlns:a16="http://schemas.microsoft.com/office/drawing/2014/main" id="{2E132BCC-870D-C293-B9AE-3ADF0B9894F9}"/>
                </a:ext>
              </a:extLst>
            </p:cNvPr>
            <p:cNvGrpSpPr/>
            <p:nvPr/>
          </p:nvGrpSpPr>
          <p:grpSpPr>
            <a:xfrm>
              <a:off x="565537" y="4890170"/>
              <a:ext cx="1076609" cy="525015"/>
              <a:chOff x="565537" y="4845200"/>
              <a:chExt cx="1076609" cy="525015"/>
            </a:xfrm>
            <a:solidFill>
              <a:srgbClr val="CCAD46"/>
            </a:solidFill>
          </p:grpSpPr>
          <p:grpSp>
            <p:nvGrpSpPr>
              <p:cNvPr id="23" name="Graphic 60">
                <a:extLst>
                  <a:ext uri="{FF2B5EF4-FFF2-40B4-BE49-F238E27FC236}">
                    <a16:creationId xmlns:a16="http://schemas.microsoft.com/office/drawing/2014/main" id="{F6D5FBCA-3B93-50A1-3052-1B84A26D6DAE}"/>
                  </a:ext>
                </a:extLst>
              </p:cNvPr>
              <p:cNvGrpSpPr/>
              <p:nvPr/>
            </p:nvGrpSpPr>
            <p:grpSpPr>
              <a:xfrm>
                <a:off x="565537" y="4845200"/>
                <a:ext cx="217885" cy="525015"/>
                <a:chOff x="2091876" y="2633871"/>
                <a:chExt cx="217885" cy="525015"/>
              </a:xfrm>
              <a:grpFill/>
            </p:grpSpPr>
            <p:sp>
              <p:nvSpPr>
                <p:cNvPr id="45" name="Freeform: Shape 44">
                  <a:extLst>
                    <a:ext uri="{FF2B5EF4-FFF2-40B4-BE49-F238E27FC236}">
                      <a16:creationId xmlns:a16="http://schemas.microsoft.com/office/drawing/2014/main" id="{F62A5C5A-161E-3B72-392E-5B542E37EB84}"/>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46" name="Freeform: Shape 45">
                  <a:extLst>
                    <a:ext uri="{FF2B5EF4-FFF2-40B4-BE49-F238E27FC236}">
                      <a16:creationId xmlns:a16="http://schemas.microsoft.com/office/drawing/2014/main" id="{6816C0CF-9F72-E7E0-90D2-FA43F7749EA3}"/>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47" name="Graphic 60">
                  <a:extLst>
                    <a:ext uri="{FF2B5EF4-FFF2-40B4-BE49-F238E27FC236}">
                      <a16:creationId xmlns:a16="http://schemas.microsoft.com/office/drawing/2014/main" id="{D77BDFD5-086F-CF83-D954-C3C0E1575B70}"/>
                    </a:ext>
                  </a:extLst>
                </p:cNvPr>
                <p:cNvGrpSpPr/>
                <p:nvPr/>
              </p:nvGrpSpPr>
              <p:grpSpPr>
                <a:xfrm>
                  <a:off x="2134213" y="2837125"/>
                  <a:ext cx="133209" cy="321761"/>
                  <a:chOff x="2134213" y="2837125"/>
                  <a:chExt cx="133209" cy="321761"/>
                </a:xfrm>
                <a:grpFill/>
              </p:grpSpPr>
              <p:sp>
                <p:nvSpPr>
                  <p:cNvPr id="48" name="Freeform: Shape 47">
                    <a:extLst>
                      <a:ext uri="{FF2B5EF4-FFF2-40B4-BE49-F238E27FC236}">
                        <a16:creationId xmlns:a16="http://schemas.microsoft.com/office/drawing/2014/main" id="{24EE6027-D41B-4A7A-F6C4-63B97D764451}"/>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49" name="Freeform: Shape 48">
                    <a:extLst>
                      <a:ext uri="{FF2B5EF4-FFF2-40B4-BE49-F238E27FC236}">
                        <a16:creationId xmlns:a16="http://schemas.microsoft.com/office/drawing/2014/main" id="{2CFC5DEA-5B3B-AF4E-EA79-606D795A6F36}"/>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50" name="Freeform: Shape 49">
                    <a:extLst>
                      <a:ext uri="{FF2B5EF4-FFF2-40B4-BE49-F238E27FC236}">
                        <a16:creationId xmlns:a16="http://schemas.microsoft.com/office/drawing/2014/main" id="{FE6CAEA2-BAA7-CEDE-66E2-C2AAA47331CC}"/>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nvGrpSpPr>
              <p:cNvPr id="24" name="Graphic 60">
                <a:extLst>
                  <a:ext uri="{FF2B5EF4-FFF2-40B4-BE49-F238E27FC236}">
                    <a16:creationId xmlns:a16="http://schemas.microsoft.com/office/drawing/2014/main" id="{AAC352CD-3913-7978-37F1-7EC3E31BD93F}"/>
                  </a:ext>
                </a:extLst>
              </p:cNvPr>
              <p:cNvGrpSpPr/>
              <p:nvPr/>
            </p:nvGrpSpPr>
            <p:grpSpPr>
              <a:xfrm>
                <a:off x="851778" y="4845200"/>
                <a:ext cx="217885" cy="525015"/>
                <a:chOff x="2091876" y="2633871"/>
                <a:chExt cx="217885" cy="525015"/>
              </a:xfrm>
              <a:grpFill/>
            </p:grpSpPr>
            <p:sp>
              <p:nvSpPr>
                <p:cNvPr id="39" name="Freeform: Shape 38">
                  <a:extLst>
                    <a:ext uri="{FF2B5EF4-FFF2-40B4-BE49-F238E27FC236}">
                      <a16:creationId xmlns:a16="http://schemas.microsoft.com/office/drawing/2014/main" id="{2BD11552-C7C9-0F53-B63A-25E0811A95E1}"/>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40" name="Freeform: Shape 39">
                  <a:extLst>
                    <a:ext uri="{FF2B5EF4-FFF2-40B4-BE49-F238E27FC236}">
                      <a16:creationId xmlns:a16="http://schemas.microsoft.com/office/drawing/2014/main" id="{B2D2ADB9-8938-9F81-69AB-47114962AB8F}"/>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41" name="Graphic 60">
                  <a:extLst>
                    <a:ext uri="{FF2B5EF4-FFF2-40B4-BE49-F238E27FC236}">
                      <a16:creationId xmlns:a16="http://schemas.microsoft.com/office/drawing/2014/main" id="{69234CBC-B83D-CB6B-4B2B-023B973D95EE}"/>
                    </a:ext>
                  </a:extLst>
                </p:cNvPr>
                <p:cNvGrpSpPr/>
                <p:nvPr/>
              </p:nvGrpSpPr>
              <p:grpSpPr>
                <a:xfrm>
                  <a:off x="2134213" y="2837125"/>
                  <a:ext cx="133209" cy="321761"/>
                  <a:chOff x="2134213" y="2837125"/>
                  <a:chExt cx="133209" cy="321761"/>
                </a:xfrm>
                <a:grpFill/>
              </p:grpSpPr>
              <p:sp>
                <p:nvSpPr>
                  <p:cNvPr id="42" name="Freeform: Shape 41">
                    <a:extLst>
                      <a:ext uri="{FF2B5EF4-FFF2-40B4-BE49-F238E27FC236}">
                        <a16:creationId xmlns:a16="http://schemas.microsoft.com/office/drawing/2014/main" id="{62A84D53-21AE-A5EF-ADD6-66ACC77722A8}"/>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43" name="Freeform: Shape 42">
                    <a:extLst>
                      <a:ext uri="{FF2B5EF4-FFF2-40B4-BE49-F238E27FC236}">
                        <a16:creationId xmlns:a16="http://schemas.microsoft.com/office/drawing/2014/main" id="{86801E7B-F1F5-AAB8-8917-E429FEFF0DD0}"/>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44" name="Freeform: Shape 43">
                    <a:extLst>
                      <a:ext uri="{FF2B5EF4-FFF2-40B4-BE49-F238E27FC236}">
                        <a16:creationId xmlns:a16="http://schemas.microsoft.com/office/drawing/2014/main" id="{9CAA6DE2-BC7E-3FD5-87BD-7A2F44992CC0}"/>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nvGrpSpPr>
              <p:cNvPr id="25" name="Graphic 60">
                <a:extLst>
                  <a:ext uri="{FF2B5EF4-FFF2-40B4-BE49-F238E27FC236}">
                    <a16:creationId xmlns:a16="http://schemas.microsoft.com/office/drawing/2014/main" id="{2ED22008-7745-F935-9A34-68C06F469D2B}"/>
                  </a:ext>
                </a:extLst>
              </p:cNvPr>
              <p:cNvGrpSpPr/>
              <p:nvPr/>
            </p:nvGrpSpPr>
            <p:grpSpPr>
              <a:xfrm>
                <a:off x="1138019" y="4845200"/>
                <a:ext cx="217885" cy="525015"/>
                <a:chOff x="2091876" y="2633871"/>
                <a:chExt cx="217885" cy="525015"/>
              </a:xfrm>
              <a:grpFill/>
            </p:grpSpPr>
            <p:sp>
              <p:nvSpPr>
                <p:cNvPr id="33" name="Freeform: Shape 32">
                  <a:extLst>
                    <a:ext uri="{FF2B5EF4-FFF2-40B4-BE49-F238E27FC236}">
                      <a16:creationId xmlns:a16="http://schemas.microsoft.com/office/drawing/2014/main" id="{5C95CBC5-5F84-8E4A-0FF2-AA278A02E5BC}"/>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34" name="Freeform: Shape 33">
                  <a:extLst>
                    <a:ext uri="{FF2B5EF4-FFF2-40B4-BE49-F238E27FC236}">
                      <a16:creationId xmlns:a16="http://schemas.microsoft.com/office/drawing/2014/main" id="{1DD90368-67D0-0DE0-3D9F-F981239D1EA1}"/>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35" name="Graphic 60">
                  <a:extLst>
                    <a:ext uri="{FF2B5EF4-FFF2-40B4-BE49-F238E27FC236}">
                      <a16:creationId xmlns:a16="http://schemas.microsoft.com/office/drawing/2014/main" id="{3CF74CCA-8690-89F7-6EA7-B7EC3A934089}"/>
                    </a:ext>
                  </a:extLst>
                </p:cNvPr>
                <p:cNvGrpSpPr/>
                <p:nvPr/>
              </p:nvGrpSpPr>
              <p:grpSpPr>
                <a:xfrm>
                  <a:off x="2134213" y="2837125"/>
                  <a:ext cx="133209" cy="321761"/>
                  <a:chOff x="2134213" y="2837125"/>
                  <a:chExt cx="133209" cy="321761"/>
                </a:xfrm>
                <a:grpFill/>
              </p:grpSpPr>
              <p:sp>
                <p:nvSpPr>
                  <p:cNvPr id="36" name="Freeform: Shape 35">
                    <a:extLst>
                      <a:ext uri="{FF2B5EF4-FFF2-40B4-BE49-F238E27FC236}">
                        <a16:creationId xmlns:a16="http://schemas.microsoft.com/office/drawing/2014/main" id="{CB3FCB39-8BF1-AAAE-F38A-0391713F9F88}"/>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37" name="Freeform: Shape 36">
                    <a:extLst>
                      <a:ext uri="{FF2B5EF4-FFF2-40B4-BE49-F238E27FC236}">
                        <a16:creationId xmlns:a16="http://schemas.microsoft.com/office/drawing/2014/main" id="{8537D50C-7115-0AF7-4841-7492A9B823C6}"/>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38" name="Freeform: Shape 37">
                    <a:extLst>
                      <a:ext uri="{FF2B5EF4-FFF2-40B4-BE49-F238E27FC236}">
                        <a16:creationId xmlns:a16="http://schemas.microsoft.com/office/drawing/2014/main" id="{5CBDC5B6-70FE-E8C3-F834-8D6C73A50289}"/>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nvGrpSpPr>
              <p:cNvPr id="26" name="Graphic 60">
                <a:extLst>
                  <a:ext uri="{FF2B5EF4-FFF2-40B4-BE49-F238E27FC236}">
                    <a16:creationId xmlns:a16="http://schemas.microsoft.com/office/drawing/2014/main" id="{8A78C081-0158-5C45-7DC4-8B847868F289}"/>
                  </a:ext>
                </a:extLst>
              </p:cNvPr>
              <p:cNvGrpSpPr/>
              <p:nvPr/>
            </p:nvGrpSpPr>
            <p:grpSpPr>
              <a:xfrm>
                <a:off x="1424261" y="4845200"/>
                <a:ext cx="217885" cy="525015"/>
                <a:chOff x="2091876" y="2633871"/>
                <a:chExt cx="217885" cy="525015"/>
              </a:xfrm>
              <a:grpFill/>
            </p:grpSpPr>
            <p:sp>
              <p:nvSpPr>
                <p:cNvPr id="27" name="Freeform: Shape 26">
                  <a:extLst>
                    <a:ext uri="{FF2B5EF4-FFF2-40B4-BE49-F238E27FC236}">
                      <a16:creationId xmlns:a16="http://schemas.microsoft.com/office/drawing/2014/main" id="{AF57D97D-AE6B-0AC0-83C3-619B3329C5A2}"/>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solidFill>
                      <a:srgbClr val="FF0000"/>
                    </a:solidFill>
                  </a:endParaRPr>
                </a:p>
              </p:txBody>
            </p:sp>
            <p:sp>
              <p:nvSpPr>
                <p:cNvPr id="28" name="Freeform: Shape 27">
                  <a:extLst>
                    <a:ext uri="{FF2B5EF4-FFF2-40B4-BE49-F238E27FC236}">
                      <a16:creationId xmlns:a16="http://schemas.microsoft.com/office/drawing/2014/main" id="{F59402A9-D35B-402B-A7DD-DC6FA8B755D9}"/>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solidFill>
                      <a:srgbClr val="FF0000"/>
                    </a:solidFill>
                  </a:endParaRPr>
                </a:p>
              </p:txBody>
            </p:sp>
            <p:grpSp>
              <p:nvGrpSpPr>
                <p:cNvPr id="29" name="Graphic 60">
                  <a:extLst>
                    <a:ext uri="{FF2B5EF4-FFF2-40B4-BE49-F238E27FC236}">
                      <a16:creationId xmlns:a16="http://schemas.microsoft.com/office/drawing/2014/main" id="{9EDEE8F9-BB32-E3DD-EB1E-9E013D5D8027}"/>
                    </a:ext>
                  </a:extLst>
                </p:cNvPr>
                <p:cNvGrpSpPr/>
                <p:nvPr/>
              </p:nvGrpSpPr>
              <p:grpSpPr>
                <a:xfrm>
                  <a:off x="2134213" y="2837125"/>
                  <a:ext cx="133209" cy="321761"/>
                  <a:chOff x="2134213" y="2837125"/>
                  <a:chExt cx="133209" cy="321761"/>
                </a:xfrm>
                <a:grpFill/>
              </p:grpSpPr>
              <p:sp>
                <p:nvSpPr>
                  <p:cNvPr id="30" name="Freeform: Shape 29">
                    <a:extLst>
                      <a:ext uri="{FF2B5EF4-FFF2-40B4-BE49-F238E27FC236}">
                        <a16:creationId xmlns:a16="http://schemas.microsoft.com/office/drawing/2014/main" id="{9D023DEE-10ED-6C30-0142-E9DAD38FEFDC}"/>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sp>
                <p:nvSpPr>
                  <p:cNvPr id="31" name="Freeform: Shape 30">
                    <a:extLst>
                      <a:ext uri="{FF2B5EF4-FFF2-40B4-BE49-F238E27FC236}">
                        <a16:creationId xmlns:a16="http://schemas.microsoft.com/office/drawing/2014/main" id="{70140CC0-D256-CBAD-ABE0-7FC5516FBDC1}"/>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solidFill>
                        <a:srgbClr val="FF0000"/>
                      </a:solidFill>
                    </a:endParaRPr>
                  </a:p>
                </p:txBody>
              </p:sp>
              <p:sp>
                <p:nvSpPr>
                  <p:cNvPr id="32" name="Freeform: Shape 31">
                    <a:extLst>
                      <a:ext uri="{FF2B5EF4-FFF2-40B4-BE49-F238E27FC236}">
                        <a16:creationId xmlns:a16="http://schemas.microsoft.com/office/drawing/2014/main" id="{AA425A7C-D2FF-C6AE-D84F-0E28E3FDAE66}"/>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solidFill>
                        <a:srgbClr val="FF0000"/>
                      </a:solidFill>
                    </a:endParaRPr>
                  </a:p>
                </p:txBody>
              </p:sp>
            </p:grpSp>
          </p:grpSp>
        </p:grpSp>
      </p:grpSp>
      <p:grpSp>
        <p:nvGrpSpPr>
          <p:cNvPr id="163" name="Group 162">
            <a:extLst>
              <a:ext uri="{FF2B5EF4-FFF2-40B4-BE49-F238E27FC236}">
                <a16:creationId xmlns:a16="http://schemas.microsoft.com/office/drawing/2014/main" id="{E127F02D-EDD3-ABBB-A3BE-927E6D3E21C9}"/>
              </a:ext>
            </a:extLst>
          </p:cNvPr>
          <p:cNvGrpSpPr/>
          <p:nvPr/>
        </p:nvGrpSpPr>
        <p:grpSpPr>
          <a:xfrm>
            <a:off x="8110040" y="3174509"/>
            <a:ext cx="1098060" cy="2523579"/>
            <a:chOff x="2073404" y="2903985"/>
            <a:chExt cx="1098060" cy="2523579"/>
          </a:xfrm>
        </p:grpSpPr>
        <p:grpSp>
          <p:nvGrpSpPr>
            <p:cNvPr id="164" name="Group 163">
              <a:extLst>
                <a:ext uri="{FF2B5EF4-FFF2-40B4-BE49-F238E27FC236}">
                  <a16:creationId xmlns:a16="http://schemas.microsoft.com/office/drawing/2014/main" id="{DD8E3902-25C2-EC42-C949-664BB6A93CB9}"/>
                </a:ext>
              </a:extLst>
            </p:cNvPr>
            <p:cNvGrpSpPr/>
            <p:nvPr/>
          </p:nvGrpSpPr>
          <p:grpSpPr>
            <a:xfrm>
              <a:off x="2094855" y="2903985"/>
              <a:ext cx="1076609" cy="525015"/>
              <a:chOff x="586988" y="2801082"/>
              <a:chExt cx="1076609" cy="525015"/>
            </a:xfrm>
            <a:solidFill>
              <a:srgbClr val="CCAD46"/>
            </a:solidFill>
          </p:grpSpPr>
          <p:grpSp>
            <p:nvGrpSpPr>
              <p:cNvPr id="252" name="Graphic 60">
                <a:extLst>
                  <a:ext uri="{FF2B5EF4-FFF2-40B4-BE49-F238E27FC236}">
                    <a16:creationId xmlns:a16="http://schemas.microsoft.com/office/drawing/2014/main" id="{5FC50C41-1D8D-5761-1501-C7E4EE517579}"/>
                  </a:ext>
                </a:extLst>
              </p:cNvPr>
              <p:cNvGrpSpPr/>
              <p:nvPr/>
            </p:nvGrpSpPr>
            <p:grpSpPr>
              <a:xfrm>
                <a:off x="586988" y="2801082"/>
                <a:ext cx="217885" cy="525015"/>
                <a:chOff x="2091876" y="2633871"/>
                <a:chExt cx="217885" cy="525015"/>
              </a:xfrm>
              <a:grpFill/>
            </p:grpSpPr>
            <p:sp>
              <p:nvSpPr>
                <p:cNvPr id="274" name="Freeform: Shape 273">
                  <a:extLst>
                    <a:ext uri="{FF2B5EF4-FFF2-40B4-BE49-F238E27FC236}">
                      <a16:creationId xmlns:a16="http://schemas.microsoft.com/office/drawing/2014/main" id="{6AF5EDDD-63AF-DBA2-DFA9-5492C2AFFF25}"/>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275" name="Freeform: Shape 274">
                  <a:extLst>
                    <a:ext uri="{FF2B5EF4-FFF2-40B4-BE49-F238E27FC236}">
                      <a16:creationId xmlns:a16="http://schemas.microsoft.com/office/drawing/2014/main" id="{A9D59C44-9D40-C487-4A79-343B0B341554}"/>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276" name="Graphic 60">
                  <a:extLst>
                    <a:ext uri="{FF2B5EF4-FFF2-40B4-BE49-F238E27FC236}">
                      <a16:creationId xmlns:a16="http://schemas.microsoft.com/office/drawing/2014/main" id="{80FC855C-F70E-3BBB-DA00-C1BAA1811C36}"/>
                    </a:ext>
                  </a:extLst>
                </p:cNvPr>
                <p:cNvGrpSpPr/>
                <p:nvPr/>
              </p:nvGrpSpPr>
              <p:grpSpPr>
                <a:xfrm>
                  <a:off x="2134213" y="2837125"/>
                  <a:ext cx="133209" cy="321761"/>
                  <a:chOff x="2134213" y="2837125"/>
                  <a:chExt cx="133209" cy="321761"/>
                </a:xfrm>
                <a:grpFill/>
              </p:grpSpPr>
              <p:sp>
                <p:nvSpPr>
                  <p:cNvPr id="277" name="Freeform: Shape 276">
                    <a:extLst>
                      <a:ext uri="{FF2B5EF4-FFF2-40B4-BE49-F238E27FC236}">
                        <a16:creationId xmlns:a16="http://schemas.microsoft.com/office/drawing/2014/main" id="{A7BDB8AB-19B9-2F83-98B8-E1CCB25025DC}"/>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278" name="Freeform: Shape 277">
                    <a:extLst>
                      <a:ext uri="{FF2B5EF4-FFF2-40B4-BE49-F238E27FC236}">
                        <a16:creationId xmlns:a16="http://schemas.microsoft.com/office/drawing/2014/main" id="{C36771F2-64FB-F2C4-FB01-C0CEBF7D43A3}"/>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279" name="Freeform: Shape 278">
                    <a:extLst>
                      <a:ext uri="{FF2B5EF4-FFF2-40B4-BE49-F238E27FC236}">
                        <a16:creationId xmlns:a16="http://schemas.microsoft.com/office/drawing/2014/main" id="{87DE47E5-C636-19CB-5A59-72AB2914B103}"/>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nvGrpSpPr>
              <p:cNvPr id="253" name="Graphic 60">
                <a:extLst>
                  <a:ext uri="{FF2B5EF4-FFF2-40B4-BE49-F238E27FC236}">
                    <a16:creationId xmlns:a16="http://schemas.microsoft.com/office/drawing/2014/main" id="{982BA8F4-160F-03A2-E55F-8E3EBBEE6195}"/>
                  </a:ext>
                </a:extLst>
              </p:cNvPr>
              <p:cNvGrpSpPr/>
              <p:nvPr/>
            </p:nvGrpSpPr>
            <p:grpSpPr>
              <a:xfrm>
                <a:off x="873229" y="2801082"/>
                <a:ext cx="217885" cy="525015"/>
                <a:chOff x="2091876" y="2633871"/>
                <a:chExt cx="217885" cy="525015"/>
              </a:xfrm>
              <a:grpFill/>
            </p:grpSpPr>
            <p:sp>
              <p:nvSpPr>
                <p:cNvPr id="268" name="Freeform: Shape 267">
                  <a:extLst>
                    <a:ext uri="{FF2B5EF4-FFF2-40B4-BE49-F238E27FC236}">
                      <a16:creationId xmlns:a16="http://schemas.microsoft.com/office/drawing/2014/main" id="{1FB0DB09-8121-72D8-D5DC-BD0D03BB6C5B}"/>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269" name="Freeform: Shape 268">
                  <a:extLst>
                    <a:ext uri="{FF2B5EF4-FFF2-40B4-BE49-F238E27FC236}">
                      <a16:creationId xmlns:a16="http://schemas.microsoft.com/office/drawing/2014/main" id="{E68AE562-08FB-338E-7DB6-98489537D9B1}"/>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270" name="Graphic 60">
                  <a:extLst>
                    <a:ext uri="{FF2B5EF4-FFF2-40B4-BE49-F238E27FC236}">
                      <a16:creationId xmlns:a16="http://schemas.microsoft.com/office/drawing/2014/main" id="{E779DA65-329F-0DB7-E5B0-4F5B77CA3856}"/>
                    </a:ext>
                  </a:extLst>
                </p:cNvPr>
                <p:cNvGrpSpPr/>
                <p:nvPr/>
              </p:nvGrpSpPr>
              <p:grpSpPr>
                <a:xfrm>
                  <a:off x="2134213" y="2837125"/>
                  <a:ext cx="133209" cy="321761"/>
                  <a:chOff x="2134213" y="2837125"/>
                  <a:chExt cx="133209" cy="321761"/>
                </a:xfrm>
                <a:grpFill/>
              </p:grpSpPr>
              <p:sp>
                <p:nvSpPr>
                  <p:cNvPr id="271" name="Freeform: Shape 270">
                    <a:extLst>
                      <a:ext uri="{FF2B5EF4-FFF2-40B4-BE49-F238E27FC236}">
                        <a16:creationId xmlns:a16="http://schemas.microsoft.com/office/drawing/2014/main" id="{69A566B3-1C5A-7BDA-36ED-2B8DA9AE68A0}"/>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272" name="Freeform: Shape 271">
                    <a:extLst>
                      <a:ext uri="{FF2B5EF4-FFF2-40B4-BE49-F238E27FC236}">
                        <a16:creationId xmlns:a16="http://schemas.microsoft.com/office/drawing/2014/main" id="{9FDA90B6-6B2F-ABB7-2457-E563A3EE3892}"/>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273" name="Freeform: Shape 272">
                    <a:extLst>
                      <a:ext uri="{FF2B5EF4-FFF2-40B4-BE49-F238E27FC236}">
                        <a16:creationId xmlns:a16="http://schemas.microsoft.com/office/drawing/2014/main" id="{005A3734-5D22-381F-222D-1B783AA28F0D}"/>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nvGrpSpPr>
              <p:cNvPr id="254" name="Graphic 60">
                <a:extLst>
                  <a:ext uri="{FF2B5EF4-FFF2-40B4-BE49-F238E27FC236}">
                    <a16:creationId xmlns:a16="http://schemas.microsoft.com/office/drawing/2014/main" id="{7E663A6A-263E-124B-269F-888714BC2517}"/>
                  </a:ext>
                </a:extLst>
              </p:cNvPr>
              <p:cNvGrpSpPr/>
              <p:nvPr/>
            </p:nvGrpSpPr>
            <p:grpSpPr>
              <a:xfrm>
                <a:off x="1159470" y="2801082"/>
                <a:ext cx="217885" cy="525015"/>
                <a:chOff x="2091876" y="2633871"/>
                <a:chExt cx="217885" cy="525015"/>
              </a:xfrm>
              <a:grpFill/>
            </p:grpSpPr>
            <p:sp>
              <p:nvSpPr>
                <p:cNvPr id="262" name="Freeform: Shape 261">
                  <a:extLst>
                    <a:ext uri="{FF2B5EF4-FFF2-40B4-BE49-F238E27FC236}">
                      <a16:creationId xmlns:a16="http://schemas.microsoft.com/office/drawing/2014/main" id="{760A0F81-13E1-A22C-2B4A-6314000C0B1C}"/>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263" name="Freeform: Shape 262">
                  <a:extLst>
                    <a:ext uri="{FF2B5EF4-FFF2-40B4-BE49-F238E27FC236}">
                      <a16:creationId xmlns:a16="http://schemas.microsoft.com/office/drawing/2014/main" id="{6EE7BEF0-7938-9E82-CDA3-5D76CE6FA88F}"/>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264" name="Graphic 60">
                  <a:extLst>
                    <a:ext uri="{FF2B5EF4-FFF2-40B4-BE49-F238E27FC236}">
                      <a16:creationId xmlns:a16="http://schemas.microsoft.com/office/drawing/2014/main" id="{A5B09F36-5450-C6B2-784B-4351DB3B5D11}"/>
                    </a:ext>
                  </a:extLst>
                </p:cNvPr>
                <p:cNvGrpSpPr/>
                <p:nvPr/>
              </p:nvGrpSpPr>
              <p:grpSpPr>
                <a:xfrm>
                  <a:off x="2134213" y="2837125"/>
                  <a:ext cx="133209" cy="321761"/>
                  <a:chOff x="2134213" y="2837125"/>
                  <a:chExt cx="133209" cy="321761"/>
                </a:xfrm>
                <a:grpFill/>
              </p:grpSpPr>
              <p:sp>
                <p:nvSpPr>
                  <p:cNvPr id="265" name="Freeform: Shape 264">
                    <a:extLst>
                      <a:ext uri="{FF2B5EF4-FFF2-40B4-BE49-F238E27FC236}">
                        <a16:creationId xmlns:a16="http://schemas.microsoft.com/office/drawing/2014/main" id="{047C0035-1F4D-F6C8-BC2A-DF2CFE4CBDE5}"/>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266" name="Freeform: Shape 265">
                    <a:extLst>
                      <a:ext uri="{FF2B5EF4-FFF2-40B4-BE49-F238E27FC236}">
                        <a16:creationId xmlns:a16="http://schemas.microsoft.com/office/drawing/2014/main" id="{141C279C-245B-0403-C175-90A75489079A}"/>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267" name="Freeform: Shape 266">
                    <a:extLst>
                      <a:ext uri="{FF2B5EF4-FFF2-40B4-BE49-F238E27FC236}">
                        <a16:creationId xmlns:a16="http://schemas.microsoft.com/office/drawing/2014/main" id="{A92D4FB6-B632-3CC2-69B2-4512EBD758E5}"/>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nvGrpSpPr>
              <p:cNvPr id="255" name="Graphic 60">
                <a:extLst>
                  <a:ext uri="{FF2B5EF4-FFF2-40B4-BE49-F238E27FC236}">
                    <a16:creationId xmlns:a16="http://schemas.microsoft.com/office/drawing/2014/main" id="{26AF88B2-EEB2-A155-21B1-8109ED6FF65D}"/>
                  </a:ext>
                </a:extLst>
              </p:cNvPr>
              <p:cNvGrpSpPr/>
              <p:nvPr/>
            </p:nvGrpSpPr>
            <p:grpSpPr>
              <a:xfrm>
                <a:off x="1445712" y="2801082"/>
                <a:ext cx="217885" cy="525015"/>
                <a:chOff x="2091876" y="2633871"/>
                <a:chExt cx="217885" cy="525015"/>
              </a:xfrm>
              <a:grpFill/>
            </p:grpSpPr>
            <p:sp>
              <p:nvSpPr>
                <p:cNvPr id="256" name="Freeform: Shape 255">
                  <a:extLst>
                    <a:ext uri="{FF2B5EF4-FFF2-40B4-BE49-F238E27FC236}">
                      <a16:creationId xmlns:a16="http://schemas.microsoft.com/office/drawing/2014/main" id="{7279107F-8FFE-9694-ED83-BCDB8E5E7079}"/>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257" name="Freeform: Shape 256">
                  <a:extLst>
                    <a:ext uri="{FF2B5EF4-FFF2-40B4-BE49-F238E27FC236}">
                      <a16:creationId xmlns:a16="http://schemas.microsoft.com/office/drawing/2014/main" id="{73066999-0862-5FC4-EB40-9B136624C375}"/>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258" name="Graphic 60">
                  <a:extLst>
                    <a:ext uri="{FF2B5EF4-FFF2-40B4-BE49-F238E27FC236}">
                      <a16:creationId xmlns:a16="http://schemas.microsoft.com/office/drawing/2014/main" id="{E2A70BF0-5DEE-0188-299C-F4ADB461E129}"/>
                    </a:ext>
                  </a:extLst>
                </p:cNvPr>
                <p:cNvGrpSpPr/>
                <p:nvPr/>
              </p:nvGrpSpPr>
              <p:grpSpPr>
                <a:xfrm>
                  <a:off x="2134213" y="2837125"/>
                  <a:ext cx="133209" cy="321761"/>
                  <a:chOff x="2134213" y="2837125"/>
                  <a:chExt cx="133209" cy="321761"/>
                </a:xfrm>
                <a:grpFill/>
              </p:grpSpPr>
              <p:sp>
                <p:nvSpPr>
                  <p:cNvPr id="259" name="Freeform: Shape 258">
                    <a:extLst>
                      <a:ext uri="{FF2B5EF4-FFF2-40B4-BE49-F238E27FC236}">
                        <a16:creationId xmlns:a16="http://schemas.microsoft.com/office/drawing/2014/main" id="{732002E4-7536-3B69-F631-334CCAB084F8}"/>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260" name="Freeform: Shape 259">
                    <a:extLst>
                      <a:ext uri="{FF2B5EF4-FFF2-40B4-BE49-F238E27FC236}">
                        <a16:creationId xmlns:a16="http://schemas.microsoft.com/office/drawing/2014/main" id="{CF090C8F-374D-F6B0-1C11-5DDAF6B26B67}"/>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261" name="Freeform: Shape 260">
                    <a:extLst>
                      <a:ext uri="{FF2B5EF4-FFF2-40B4-BE49-F238E27FC236}">
                        <a16:creationId xmlns:a16="http://schemas.microsoft.com/office/drawing/2014/main" id="{33F7F4D0-AF06-CEFC-B8F8-9418B1FC7830}"/>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grpSp>
          <p:nvGrpSpPr>
            <p:cNvPr id="165" name="Group 164">
              <a:extLst>
                <a:ext uri="{FF2B5EF4-FFF2-40B4-BE49-F238E27FC236}">
                  <a16:creationId xmlns:a16="http://schemas.microsoft.com/office/drawing/2014/main" id="{696D0E7C-F98D-FFA6-32B7-E41F320E87DF}"/>
                </a:ext>
              </a:extLst>
            </p:cNvPr>
            <p:cNvGrpSpPr/>
            <p:nvPr/>
          </p:nvGrpSpPr>
          <p:grpSpPr>
            <a:xfrm>
              <a:off x="2073404" y="3570173"/>
              <a:ext cx="1076609" cy="525015"/>
              <a:chOff x="565537" y="3427771"/>
              <a:chExt cx="1076609" cy="525015"/>
            </a:xfrm>
            <a:solidFill>
              <a:srgbClr val="CCAD46"/>
            </a:solidFill>
          </p:grpSpPr>
          <p:grpSp>
            <p:nvGrpSpPr>
              <p:cNvPr id="224" name="Graphic 60">
                <a:extLst>
                  <a:ext uri="{FF2B5EF4-FFF2-40B4-BE49-F238E27FC236}">
                    <a16:creationId xmlns:a16="http://schemas.microsoft.com/office/drawing/2014/main" id="{CF7EFEC8-C552-A195-ECBB-F387CA28D403}"/>
                  </a:ext>
                </a:extLst>
              </p:cNvPr>
              <p:cNvGrpSpPr/>
              <p:nvPr/>
            </p:nvGrpSpPr>
            <p:grpSpPr>
              <a:xfrm>
                <a:off x="565537" y="3427771"/>
                <a:ext cx="217885" cy="525015"/>
                <a:chOff x="2091876" y="2633871"/>
                <a:chExt cx="217885" cy="525015"/>
              </a:xfrm>
              <a:grpFill/>
            </p:grpSpPr>
            <p:sp>
              <p:nvSpPr>
                <p:cNvPr id="246" name="Freeform: Shape 245">
                  <a:extLst>
                    <a:ext uri="{FF2B5EF4-FFF2-40B4-BE49-F238E27FC236}">
                      <a16:creationId xmlns:a16="http://schemas.microsoft.com/office/drawing/2014/main" id="{439F121A-2D46-C5E5-2816-BC52231D6752}"/>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247" name="Freeform: Shape 246">
                  <a:extLst>
                    <a:ext uri="{FF2B5EF4-FFF2-40B4-BE49-F238E27FC236}">
                      <a16:creationId xmlns:a16="http://schemas.microsoft.com/office/drawing/2014/main" id="{4DB6F08E-3A17-C3A2-C8B5-FBDCA9257A77}"/>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248" name="Graphic 60">
                  <a:extLst>
                    <a:ext uri="{FF2B5EF4-FFF2-40B4-BE49-F238E27FC236}">
                      <a16:creationId xmlns:a16="http://schemas.microsoft.com/office/drawing/2014/main" id="{85287641-F490-2687-44F6-BE9B1F6C4F88}"/>
                    </a:ext>
                  </a:extLst>
                </p:cNvPr>
                <p:cNvGrpSpPr/>
                <p:nvPr/>
              </p:nvGrpSpPr>
              <p:grpSpPr>
                <a:xfrm>
                  <a:off x="2134213" y="2837125"/>
                  <a:ext cx="133209" cy="321761"/>
                  <a:chOff x="2134213" y="2837125"/>
                  <a:chExt cx="133209" cy="321761"/>
                </a:xfrm>
                <a:grpFill/>
              </p:grpSpPr>
              <p:sp>
                <p:nvSpPr>
                  <p:cNvPr id="249" name="Freeform: Shape 248">
                    <a:extLst>
                      <a:ext uri="{FF2B5EF4-FFF2-40B4-BE49-F238E27FC236}">
                        <a16:creationId xmlns:a16="http://schemas.microsoft.com/office/drawing/2014/main" id="{B7F4D4D7-AE0F-F4A4-B795-4840593BD5BC}"/>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250" name="Freeform: Shape 249">
                    <a:extLst>
                      <a:ext uri="{FF2B5EF4-FFF2-40B4-BE49-F238E27FC236}">
                        <a16:creationId xmlns:a16="http://schemas.microsoft.com/office/drawing/2014/main" id="{8C7FB358-668C-C146-0FAC-1F19681F5ABD}"/>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251" name="Freeform: Shape 250">
                    <a:extLst>
                      <a:ext uri="{FF2B5EF4-FFF2-40B4-BE49-F238E27FC236}">
                        <a16:creationId xmlns:a16="http://schemas.microsoft.com/office/drawing/2014/main" id="{E6704598-D791-CB3C-FBA7-768D39C54529}"/>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nvGrpSpPr>
              <p:cNvPr id="225" name="Graphic 60">
                <a:extLst>
                  <a:ext uri="{FF2B5EF4-FFF2-40B4-BE49-F238E27FC236}">
                    <a16:creationId xmlns:a16="http://schemas.microsoft.com/office/drawing/2014/main" id="{C5C68EBD-9C46-5ECF-FC9B-BE73C7087210}"/>
                  </a:ext>
                </a:extLst>
              </p:cNvPr>
              <p:cNvGrpSpPr/>
              <p:nvPr/>
            </p:nvGrpSpPr>
            <p:grpSpPr>
              <a:xfrm>
                <a:off x="851778" y="3427771"/>
                <a:ext cx="217885" cy="525015"/>
                <a:chOff x="2091876" y="2633871"/>
                <a:chExt cx="217885" cy="525015"/>
              </a:xfrm>
              <a:grpFill/>
            </p:grpSpPr>
            <p:sp>
              <p:nvSpPr>
                <p:cNvPr id="240" name="Freeform: Shape 239">
                  <a:extLst>
                    <a:ext uri="{FF2B5EF4-FFF2-40B4-BE49-F238E27FC236}">
                      <a16:creationId xmlns:a16="http://schemas.microsoft.com/office/drawing/2014/main" id="{173B47F6-1893-E161-689F-BDAE7BC7353E}"/>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241" name="Freeform: Shape 240">
                  <a:extLst>
                    <a:ext uri="{FF2B5EF4-FFF2-40B4-BE49-F238E27FC236}">
                      <a16:creationId xmlns:a16="http://schemas.microsoft.com/office/drawing/2014/main" id="{47E00933-8B72-472C-E8B2-69EF95702683}"/>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242" name="Graphic 60">
                  <a:extLst>
                    <a:ext uri="{FF2B5EF4-FFF2-40B4-BE49-F238E27FC236}">
                      <a16:creationId xmlns:a16="http://schemas.microsoft.com/office/drawing/2014/main" id="{A563E7D9-163B-22CE-4940-CB7D2CDD01DC}"/>
                    </a:ext>
                  </a:extLst>
                </p:cNvPr>
                <p:cNvGrpSpPr/>
                <p:nvPr/>
              </p:nvGrpSpPr>
              <p:grpSpPr>
                <a:xfrm>
                  <a:off x="2134213" y="2837125"/>
                  <a:ext cx="133209" cy="321761"/>
                  <a:chOff x="2134213" y="2837125"/>
                  <a:chExt cx="133209" cy="321761"/>
                </a:xfrm>
                <a:grpFill/>
              </p:grpSpPr>
              <p:sp>
                <p:nvSpPr>
                  <p:cNvPr id="243" name="Freeform: Shape 242">
                    <a:extLst>
                      <a:ext uri="{FF2B5EF4-FFF2-40B4-BE49-F238E27FC236}">
                        <a16:creationId xmlns:a16="http://schemas.microsoft.com/office/drawing/2014/main" id="{29295412-60CA-65EC-5C64-2969B7179E36}"/>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244" name="Freeform: Shape 243">
                    <a:extLst>
                      <a:ext uri="{FF2B5EF4-FFF2-40B4-BE49-F238E27FC236}">
                        <a16:creationId xmlns:a16="http://schemas.microsoft.com/office/drawing/2014/main" id="{15CAA540-698C-5503-952C-4B63FD9AC0E4}"/>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245" name="Freeform: Shape 244">
                    <a:extLst>
                      <a:ext uri="{FF2B5EF4-FFF2-40B4-BE49-F238E27FC236}">
                        <a16:creationId xmlns:a16="http://schemas.microsoft.com/office/drawing/2014/main" id="{AB7A9891-3E38-A226-0D89-70D1DEDECC1E}"/>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nvGrpSpPr>
              <p:cNvPr id="226" name="Graphic 60">
                <a:extLst>
                  <a:ext uri="{FF2B5EF4-FFF2-40B4-BE49-F238E27FC236}">
                    <a16:creationId xmlns:a16="http://schemas.microsoft.com/office/drawing/2014/main" id="{950224B0-5E36-FB24-3381-FED6B10FD6EC}"/>
                  </a:ext>
                </a:extLst>
              </p:cNvPr>
              <p:cNvGrpSpPr/>
              <p:nvPr/>
            </p:nvGrpSpPr>
            <p:grpSpPr>
              <a:xfrm>
                <a:off x="1138019" y="3427771"/>
                <a:ext cx="217885" cy="525015"/>
                <a:chOff x="2091876" y="2633871"/>
                <a:chExt cx="217885" cy="525015"/>
              </a:xfrm>
              <a:grpFill/>
            </p:grpSpPr>
            <p:sp>
              <p:nvSpPr>
                <p:cNvPr id="234" name="Freeform: Shape 233">
                  <a:extLst>
                    <a:ext uri="{FF2B5EF4-FFF2-40B4-BE49-F238E27FC236}">
                      <a16:creationId xmlns:a16="http://schemas.microsoft.com/office/drawing/2014/main" id="{057841A3-F991-1B20-F887-120009F24BC0}"/>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235" name="Freeform: Shape 234">
                  <a:extLst>
                    <a:ext uri="{FF2B5EF4-FFF2-40B4-BE49-F238E27FC236}">
                      <a16:creationId xmlns:a16="http://schemas.microsoft.com/office/drawing/2014/main" id="{3715A48D-A1AA-CC7A-3066-14DE700B3CF3}"/>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236" name="Graphic 60">
                  <a:extLst>
                    <a:ext uri="{FF2B5EF4-FFF2-40B4-BE49-F238E27FC236}">
                      <a16:creationId xmlns:a16="http://schemas.microsoft.com/office/drawing/2014/main" id="{6F4794C9-1BBD-7EF4-C334-FB81BD4F4A08}"/>
                    </a:ext>
                  </a:extLst>
                </p:cNvPr>
                <p:cNvGrpSpPr/>
                <p:nvPr/>
              </p:nvGrpSpPr>
              <p:grpSpPr>
                <a:xfrm>
                  <a:off x="2134213" y="2837125"/>
                  <a:ext cx="133209" cy="321761"/>
                  <a:chOff x="2134213" y="2837125"/>
                  <a:chExt cx="133209" cy="321761"/>
                </a:xfrm>
                <a:grpFill/>
              </p:grpSpPr>
              <p:sp>
                <p:nvSpPr>
                  <p:cNvPr id="237" name="Freeform: Shape 236">
                    <a:extLst>
                      <a:ext uri="{FF2B5EF4-FFF2-40B4-BE49-F238E27FC236}">
                        <a16:creationId xmlns:a16="http://schemas.microsoft.com/office/drawing/2014/main" id="{29258863-8840-4EAF-E190-802AB5F50459}"/>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238" name="Freeform: Shape 237">
                    <a:extLst>
                      <a:ext uri="{FF2B5EF4-FFF2-40B4-BE49-F238E27FC236}">
                        <a16:creationId xmlns:a16="http://schemas.microsoft.com/office/drawing/2014/main" id="{A3A98804-8783-CD65-2673-1EEBCC2EFD3E}"/>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239" name="Freeform: Shape 238">
                    <a:extLst>
                      <a:ext uri="{FF2B5EF4-FFF2-40B4-BE49-F238E27FC236}">
                        <a16:creationId xmlns:a16="http://schemas.microsoft.com/office/drawing/2014/main" id="{F917AB89-4CB4-6551-A9BC-1E2C3450407E}"/>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nvGrpSpPr>
              <p:cNvPr id="227" name="Graphic 60">
                <a:extLst>
                  <a:ext uri="{FF2B5EF4-FFF2-40B4-BE49-F238E27FC236}">
                    <a16:creationId xmlns:a16="http://schemas.microsoft.com/office/drawing/2014/main" id="{1C32356F-9CF1-9D17-AF95-52BA01F15CEF}"/>
                  </a:ext>
                </a:extLst>
              </p:cNvPr>
              <p:cNvGrpSpPr/>
              <p:nvPr/>
            </p:nvGrpSpPr>
            <p:grpSpPr>
              <a:xfrm>
                <a:off x="1424261" y="3427771"/>
                <a:ext cx="217885" cy="525015"/>
                <a:chOff x="2091876" y="2633871"/>
                <a:chExt cx="217885" cy="525015"/>
              </a:xfrm>
              <a:grpFill/>
            </p:grpSpPr>
            <p:sp>
              <p:nvSpPr>
                <p:cNvPr id="228" name="Freeform: Shape 227">
                  <a:extLst>
                    <a:ext uri="{FF2B5EF4-FFF2-40B4-BE49-F238E27FC236}">
                      <a16:creationId xmlns:a16="http://schemas.microsoft.com/office/drawing/2014/main" id="{43BEEDC9-A9CB-A4DA-F8C3-8ECCE998E2D0}"/>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229" name="Freeform: Shape 228">
                  <a:extLst>
                    <a:ext uri="{FF2B5EF4-FFF2-40B4-BE49-F238E27FC236}">
                      <a16:creationId xmlns:a16="http://schemas.microsoft.com/office/drawing/2014/main" id="{E6D971D9-0FD1-A785-A5DB-C5021D79559D}"/>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230" name="Graphic 60">
                  <a:extLst>
                    <a:ext uri="{FF2B5EF4-FFF2-40B4-BE49-F238E27FC236}">
                      <a16:creationId xmlns:a16="http://schemas.microsoft.com/office/drawing/2014/main" id="{12E564C0-3801-0ADD-D40F-CA6A0988B503}"/>
                    </a:ext>
                  </a:extLst>
                </p:cNvPr>
                <p:cNvGrpSpPr/>
                <p:nvPr/>
              </p:nvGrpSpPr>
              <p:grpSpPr>
                <a:xfrm>
                  <a:off x="2134213" y="2837125"/>
                  <a:ext cx="133209" cy="321761"/>
                  <a:chOff x="2134213" y="2837125"/>
                  <a:chExt cx="133209" cy="321761"/>
                </a:xfrm>
                <a:grpFill/>
              </p:grpSpPr>
              <p:sp>
                <p:nvSpPr>
                  <p:cNvPr id="231" name="Freeform: Shape 230">
                    <a:extLst>
                      <a:ext uri="{FF2B5EF4-FFF2-40B4-BE49-F238E27FC236}">
                        <a16:creationId xmlns:a16="http://schemas.microsoft.com/office/drawing/2014/main" id="{55D62A7C-8033-F0D2-C7B4-39D6EA65495A}"/>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232" name="Freeform: Shape 231">
                    <a:extLst>
                      <a:ext uri="{FF2B5EF4-FFF2-40B4-BE49-F238E27FC236}">
                        <a16:creationId xmlns:a16="http://schemas.microsoft.com/office/drawing/2014/main" id="{7C8B60BB-5AE2-A940-BD5D-6B76DF0536A5}"/>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233" name="Freeform: Shape 232">
                    <a:extLst>
                      <a:ext uri="{FF2B5EF4-FFF2-40B4-BE49-F238E27FC236}">
                        <a16:creationId xmlns:a16="http://schemas.microsoft.com/office/drawing/2014/main" id="{CE516581-6731-24CB-69DF-FE994559D4B9}"/>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grpSp>
          <p:nvGrpSpPr>
            <p:cNvPr id="166" name="Group 165">
              <a:extLst>
                <a:ext uri="{FF2B5EF4-FFF2-40B4-BE49-F238E27FC236}">
                  <a16:creationId xmlns:a16="http://schemas.microsoft.com/office/drawing/2014/main" id="{F2212687-3FEC-B331-B7C6-5E2C8F90C968}"/>
                </a:ext>
              </a:extLst>
            </p:cNvPr>
            <p:cNvGrpSpPr/>
            <p:nvPr/>
          </p:nvGrpSpPr>
          <p:grpSpPr>
            <a:xfrm>
              <a:off x="2073404" y="4236361"/>
              <a:ext cx="1076609" cy="525015"/>
              <a:chOff x="565537" y="4048405"/>
              <a:chExt cx="1076609" cy="525015"/>
            </a:xfrm>
            <a:solidFill>
              <a:srgbClr val="CCAD46"/>
            </a:solidFill>
          </p:grpSpPr>
          <p:grpSp>
            <p:nvGrpSpPr>
              <p:cNvPr id="196" name="Graphic 60">
                <a:extLst>
                  <a:ext uri="{FF2B5EF4-FFF2-40B4-BE49-F238E27FC236}">
                    <a16:creationId xmlns:a16="http://schemas.microsoft.com/office/drawing/2014/main" id="{FEAEF770-537A-5440-9C04-2387E1E59ABA}"/>
                  </a:ext>
                </a:extLst>
              </p:cNvPr>
              <p:cNvGrpSpPr/>
              <p:nvPr/>
            </p:nvGrpSpPr>
            <p:grpSpPr>
              <a:xfrm>
                <a:off x="565537" y="4048405"/>
                <a:ext cx="217885" cy="525015"/>
                <a:chOff x="2091876" y="2633871"/>
                <a:chExt cx="217885" cy="525015"/>
              </a:xfrm>
              <a:grpFill/>
            </p:grpSpPr>
            <p:sp>
              <p:nvSpPr>
                <p:cNvPr id="218" name="Freeform: Shape 217">
                  <a:extLst>
                    <a:ext uri="{FF2B5EF4-FFF2-40B4-BE49-F238E27FC236}">
                      <a16:creationId xmlns:a16="http://schemas.microsoft.com/office/drawing/2014/main" id="{B5356A90-3C50-1091-511C-225A3C079B96}"/>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219" name="Freeform: Shape 218">
                  <a:extLst>
                    <a:ext uri="{FF2B5EF4-FFF2-40B4-BE49-F238E27FC236}">
                      <a16:creationId xmlns:a16="http://schemas.microsoft.com/office/drawing/2014/main" id="{D0793B75-A48B-7C3D-B3DE-773964A8FE58}"/>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220" name="Graphic 60">
                  <a:extLst>
                    <a:ext uri="{FF2B5EF4-FFF2-40B4-BE49-F238E27FC236}">
                      <a16:creationId xmlns:a16="http://schemas.microsoft.com/office/drawing/2014/main" id="{4CCE44A7-9EF9-335D-4CA6-73B6269CC0CE}"/>
                    </a:ext>
                  </a:extLst>
                </p:cNvPr>
                <p:cNvGrpSpPr/>
                <p:nvPr/>
              </p:nvGrpSpPr>
              <p:grpSpPr>
                <a:xfrm>
                  <a:off x="2134213" y="2837125"/>
                  <a:ext cx="133209" cy="321761"/>
                  <a:chOff x="2134213" y="2837125"/>
                  <a:chExt cx="133209" cy="321761"/>
                </a:xfrm>
                <a:grpFill/>
              </p:grpSpPr>
              <p:sp>
                <p:nvSpPr>
                  <p:cNvPr id="221" name="Freeform: Shape 220">
                    <a:extLst>
                      <a:ext uri="{FF2B5EF4-FFF2-40B4-BE49-F238E27FC236}">
                        <a16:creationId xmlns:a16="http://schemas.microsoft.com/office/drawing/2014/main" id="{1D5A49EE-B5BB-C958-C2D1-139396F0A302}"/>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222" name="Freeform: Shape 221">
                    <a:extLst>
                      <a:ext uri="{FF2B5EF4-FFF2-40B4-BE49-F238E27FC236}">
                        <a16:creationId xmlns:a16="http://schemas.microsoft.com/office/drawing/2014/main" id="{7F013BC7-1FA1-0E38-276E-BA60E9D330D6}"/>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223" name="Freeform: Shape 222">
                    <a:extLst>
                      <a:ext uri="{FF2B5EF4-FFF2-40B4-BE49-F238E27FC236}">
                        <a16:creationId xmlns:a16="http://schemas.microsoft.com/office/drawing/2014/main" id="{7AEE6A25-8892-881A-D256-DFA9FE808673}"/>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nvGrpSpPr>
              <p:cNvPr id="197" name="Graphic 60">
                <a:extLst>
                  <a:ext uri="{FF2B5EF4-FFF2-40B4-BE49-F238E27FC236}">
                    <a16:creationId xmlns:a16="http://schemas.microsoft.com/office/drawing/2014/main" id="{1D51DCFA-F09A-56C4-368C-1BBC7A6D7912}"/>
                  </a:ext>
                </a:extLst>
              </p:cNvPr>
              <p:cNvGrpSpPr/>
              <p:nvPr/>
            </p:nvGrpSpPr>
            <p:grpSpPr>
              <a:xfrm>
                <a:off x="851778" y="4048405"/>
                <a:ext cx="217885" cy="525015"/>
                <a:chOff x="2091876" y="2633871"/>
                <a:chExt cx="217885" cy="525015"/>
              </a:xfrm>
              <a:grpFill/>
            </p:grpSpPr>
            <p:sp>
              <p:nvSpPr>
                <p:cNvPr id="212" name="Freeform: Shape 211">
                  <a:extLst>
                    <a:ext uri="{FF2B5EF4-FFF2-40B4-BE49-F238E27FC236}">
                      <a16:creationId xmlns:a16="http://schemas.microsoft.com/office/drawing/2014/main" id="{BF534517-A079-CFA3-AAED-1BC071D39D3A}"/>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213" name="Freeform: Shape 212">
                  <a:extLst>
                    <a:ext uri="{FF2B5EF4-FFF2-40B4-BE49-F238E27FC236}">
                      <a16:creationId xmlns:a16="http://schemas.microsoft.com/office/drawing/2014/main" id="{3909D632-606B-E0E7-2F5A-99D75177C557}"/>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214" name="Graphic 60">
                  <a:extLst>
                    <a:ext uri="{FF2B5EF4-FFF2-40B4-BE49-F238E27FC236}">
                      <a16:creationId xmlns:a16="http://schemas.microsoft.com/office/drawing/2014/main" id="{FC87C0B1-C5E6-CC9E-CC7E-F2D107829D9A}"/>
                    </a:ext>
                  </a:extLst>
                </p:cNvPr>
                <p:cNvGrpSpPr/>
                <p:nvPr/>
              </p:nvGrpSpPr>
              <p:grpSpPr>
                <a:xfrm>
                  <a:off x="2134213" y="2837125"/>
                  <a:ext cx="133209" cy="321761"/>
                  <a:chOff x="2134213" y="2837125"/>
                  <a:chExt cx="133209" cy="321761"/>
                </a:xfrm>
                <a:grpFill/>
              </p:grpSpPr>
              <p:sp>
                <p:nvSpPr>
                  <p:cNvPr id="215" name="Freeform: Shape 214">
                    <a:extLst>
                      <a:ext uri="{FF2B5EF4-FFF2-40B4-BE49-F238E27FC236}">
                        <a16:creationId xmlns:a16="http://schemas.microsoft.com/office/drawing/2014/main" id="{5D6F03BA-2A1A-5D63-A48F-735EFCB94992}"/>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216" name="Freeform: Shape 215">
                    <a:extLst>
                      <a:ext uri="{FF2B5EF4-FFF2-40B4-BE49-F238E27FC236}">
                        <a16:creationId xmlns:a16="http://schemas.microsoft.com/office/drawing/2014/main" id="{8BA09BA8-49A9-1623-F1CB-A3EB356C653A}"/>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217" name="Freeform: Shape 216">
                    <a:extLst>
                      <a:ext uri="{FF2B5EF4-FFF2-40B4-BE49-F238E27FC236}">
                        <a16:creationId xmlns:a16="http://schemas.microsoft.com/office/drawing/2014/main" id="{C96C3622-F7F6-B38B-73A3-B38AD6F36129}"/>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nvGrpSpPr>
              <p:cNvPr id="198" name="Graphic 60">
                <a:extLst>
                  <a:ext uri="{FF2B5EF4-FFF2-40B4-BE49-F238E27FC236}">
                    <a16:creationId xmlns:a16="http://schemas.microsoft.com/office/drawing/2014/main" id="{0F1323A0-D3BD-74C2-9E1F-5EE59A52C3E7}"/>
                  </a:ext>
                </a:extLst>
              </p:cNvPr>
              <p:cNvGrpSpPr/>
              <p:nvPr/>
            </p:nvGrpSpPr>
            <p:grpSpPr>
              <a:xfrm>
                <a:off x="1138019" y="4048405"/>
                <a:ext cx="217885" cy="525015"/>
                <a:chOff x="2091876" y="2633871"/>
                <a:chExt cx="217885" cy="525015"/>
              </a:xfrm>
              <a:grpFill/>
            </p:grpSpPr>
            <p:sp>
              <p:nvSpPr>
                <p:cNvPr id="206" name="Freeform: Shape 205">
                  <a:extLst>
                    <a:ext uri="{FF2B5EF4-FFF2-40B4-BE49-F238E27FC236}">
                      <a16:creationId xmlns:a16="http://schemas.microsoft.com/office/drawing/2014/main" id="{221E3FBB-50BF-25E6-A202-57B2DAC3FCD1}"/>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207" name="Freeform: Shape 206">
                  <a:extLst>
                    <a:ext uri="{FF2B5EF4-FFF2-40B4-BE49-F238E27FC236}">
                      <a16:creationId xmlns:a16="http://schemas.microsoft.com/office/drawing/2014/main" id="{FD7600CC-9A97-897F-15C0-C2CA73880F16}"/>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208" name="Graphic 60">
                  <a:extLst>
                    <a:ext uri="{FF2B5EF4-FFF2-40B4-BE49-F238E27FC236}">
                      <a16:creationId xmlns:a16="http://schemas.microsoft.com/office/drawing/2014/main" id="{515C5891-A41A-330F-C671-B18AB411E0EF}"/>
                    </a:ext>
                  </a:extLst>
                </p:cNvPr>
                <p:cNvGrpSpPr/>
                <p:nvPr/>
              </p:nvGrpSpPr>
              <p:grpSpPr>
                <a:xfrm>
                  <a:off x="2134213" y="2837125"/>
                  <a:ext cx="133209" cy="321761"/>
                  <a:chOff x="2134213" y="2837125"/>
                  <a:chExt cx="133209" cy="321761"/>
                </a:xfrm>
                <a:grpFill/>
              </p:grpSpPr>
              <p:sp>
                <p:nvSpPr>
                  <p:cNvPr id="209" name="Freeform: Shape 208">
                    <a:extLst>
                      <a:ext uri="{FF2B5EF4-FFF2-40B4-BE49-F238E27FC236}">
                        <a16:creationId xmlns:a16="http://schemas.microsoft.com/office/drawing/2014/main" id="{E202E99F-B63E-A863-CF2B-1883F11EC1B9}"/>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210" name="Freeform: Shape 209">
                    <a:extLst>
                      <a:ext uri="{FF2B5EF4-FFF2-40B4-BE49-F238E27FC236}">
                        <a16:creationId xmlns:a16="http://schemas.microsoft.com/office/drawing/2014/main" id="{F2CF3166-6624-768F-D4C8-BD47D3330514}"/>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211" name="Freeform: Shape 210">
                    <a:extLst>
                      <a:ext uri="{FF2B5EF4-FFF2-40B4-BE49-F238E27FC236}">
                        <a16:creationId xmlns:a16="http://schemas.microsoft.com/office/drawing/2014/main" id="{46505B40-32DD-9120-5418-0FAF87AFDEEB}"/>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nvGrpSpPr>
              <p:cNvPr id="199" name="Graphic 60">
                <a:extLst>
                  <a:ext uri="{FF2B5EF4-FFF2-40B4-BE49-F238E27FC236}">
                    <a16:creationId xmlns:a16="http://schemas.microsoft.com/office/drawing/2014/main" id="{C79C5055-7DE5-B4AB-3A99-775AB09579CA}"/>
                  </a:ext>
                </a:extLst>
              </p:cNvPr>
              <p:cNvGrpSpPr/>
              <p:nvPr/>
            </p:nvGrpSpPr>
            <p:grpSpPr>
              <a:xfrm>
                <a:off x="1424261" y="4048405"/>
                <a:ext cx="217885" cy="525015"/>
                <a:chOff x="2091876" y="2633871"/>
                <a:chExt cx="217885" cy="525015"/>
              </a:xfrm>
              <a:grpFill/>
            </p:grpSpPr>
            <p:sp>
              <p:nvSpPr>
                <p:cNvPr id="200" name="Freeform: Shape 199">
                  <a:extLst>
                    <a:ext uri="{FF2B5EF4-FFF2-40B4-BE49-F238E27FC236}">
                      <a16:creationId xmlns:a16="http://schemas.microsoft.com/office/drawing/2014/main" id="{CC7529C6-A49B-3842-0492-BFE72538FCAE}"/>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201" name="Freeform: Shape 200">
                  <a:extLst>
                    <a:ext uri="{FF2B5EF4-FFF2-40B4-BE49-F238E27FC236}">
                      <a16:creationId xmlns:a16="http://schemas.microsoft.com/office/drawing/2014/main" id="{02CD3D91-C7AC-A10A-A67E-6204983F3C1B}"/>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202" name="Graphic 60">
                  <a:extLst>
                    <a:ext uri="{FF2B5EF4-FFF2-40B4-BE49-F238E27FC236}">
                      <a16:creationId xmlns:a16="http://schemas.microsoft.com/office/drawing/2014/main" id="{7AA3A174-BA4F-DFB3-E591-AD49DA87E754}"/>
                    </a:ext>
                  </a:extLst>
                </p:cNvPr>
                <p:cNvGrpSpPr/>
                <p:nvPr/>
              </p:nvGrpSpPr>
              <p:grpSpPr>
                <a:xfrm>
                  <a:off x="2134213" y="2837125"/>
                  <a:ext cx="133209" cy="321761"/>
                  <a:chOff x="2134213" y="2837125"/>
                  <a:chExt cx="133209" cy="321761"/>
                </a:xfrm>
                <a:grpFill/>
              </p:grpSpPr>
              <p:sp>
                <p:nvSpPr>
                  <p:cNvPr id="203" name="Freeform: Shape 202">
                    <a:extLst>
                      <a:ext uri="{FF2B5EF4-FFF2-40B4-BE49-F238E27FC236}">
                        <a16:creationId xmlns:a16="http://schemas.microsoft.com/office/drawing/2014/main" id="{02AF4013-BC2A-9342-C10F-A08F2EA0C614}"/>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204" name="Freeform: Shape 203">
                    <a:extLst>
                      <a:ext uri="{FF2B5EF4-FFF2-40B4-BE49-F238E27FC236}">
                        <a16:creationId xmlns:a16="http://schemas.microsoft.com/office/drawing/2014/main" id="{51C2E6F1-3435-09C9-7268-FA906F4B851A}"/>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205" name="Freeform: Shape 204">
                    <a:extLst>
                      <a:ext uri="{FF2B5EF4-FFF2-40B4-BE49-F238E27FC236}">
                        <a16:creationId xmlns:a16="http://schemas.microsoft.com/office/drawing/2014/main" id="{782EF541-3F37-1758-7D3D-01298D4C7950}"/>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grpSp>
          <p:nvGrpSpPr>
            <p:cNvPr id="167" name="Group 166">
              <a:extLst>
                <a:ext uri="{FF2B5EF4-FFF2-40B4-BE49-F238E27FC236}">
                  <a16:creationId xmlns:a16="http://schemas.microsoft.com/office/drawing/2014/main" id="{B1C3175A-C668-FDDA-4477-C0FB95C46BE2}"/>
                </a:ext>
              </a:extLst>
            </p:cNvPr>
            <p:cNvGrpSpPr/>
            <p:nvPr/>
          </p:nvGrpSpPr>
          <p:grpSpPr>
            <a:xfrm>
              <a:off x="2073404" y="4902549"/>
              <a:ext cx="1076609" cy="525015"/>
              <a:chOff x="565537" y="4845200"/>
              <a:chExt cx="1076609" cy="525015"/>
            </a:xfrm>
            <a:solidFill>
              <a:srgbClr val="CCAD46"/>
            </a:solidFill>
          </p:grpSpPr>
          <p:grpSp>
            <p:nvGrpSpPr>
              <p:cNvPr id="168" name="Graphic 60">
                <a:extLst>
                  <a:ext uri="{FF2B5EF4-FFF2-40B4-BE49-F238E27FC236}">
                    <a16:creationId xmlns:a16="http://schemas.microsoft.com/office/drawing/2014/main" id="{CF3B0C40-CFA7-A51E-7C46-368A9A83FB10}"/>
                  </a:ext>
                </a:extLst>
              </p:cNvPr>
              <p:cNvGrpSpPr/>
              <p:nvPr/>
            </p:nvGrpSpPr>
            <p:grpSpPr>
              <a:xfrm>
                <a:off x="565537" y="4845200"/>
                <a:ext cx="217885" cy="525015"/>
                <a:chOff x="2091876" y="2633871"/>
                <a:chExt cx="217885" cy="525015"/>
              </a:xfrm>
              <a:grpFill/>
            </p:grpSpPr>
            <p:sp>
              <p:nvSpPr>
                <p:cNvPr id="190" name="Freeform: Shape 189">
                  <a:extLst>
                    <a:ext uri="{FF2B5EF4-FFF2-40B4-BE49-F238E27FC236}">
                      <a16:creationId xmlns:a16="http://schemas.microsoft.com/office/drawing/2014/main" id="{A5273952-3B1B-83C2-6E39-1BBCCC32B033}"/>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191" name="Freeform: Shape 190">
                  <a:extLst>
                    <a:ext uri="{FF2B5EF4-FFF2-40B4-BE49-F238E27FC236}">
                      <a16:creationId xmlns:a16="http://schemas.microsoft.com/office/drawing/2014/main" id="{78FAEC03-6D47-1A39-8D39-8155B5AE3532}"/>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192" name="Graphic 60">
                  <a:extLst>
                    <a:ext uri="{FF2B5EF4-FFF2-40B4-BE49-F238E27FC236}">
                      <a16:creationId xmlns:a16="http://schemas.microsoft.com/office/drawing/2014/main" id="{185E0693-224A-6593-27D0-D106144B2024}"/>
                    </a:ext>
                  </a:extLst>
                </p:cNvPr>
                <p:cNvGrpSpPr/>
                <p:nvPr/>
              </p:nvGrpSpPr>
              <p:grpSpPr>
                <a:xfrm>
                  <a:off x="2134213" y="2837125"/>
                  <a:ext cx="133209" cy="321761"/>
                  <a:chOff x="2134213" y="2837125"/>
                  <a:chExt cx="133209" cy="321761"/>
                </a:xfrm>
                <a:grpFill/>
              </p:grpSpPr>
              <p:sp>
                <p:nvSpPr>
                  <p:cNvPr id="193" name="Freeform: Shape 192">
                    <a:extLst>
                      <a:ext uri="{FF2B5EF4-FFF2-40B4-BE49-F238E27FC236}">
                        <a16:creationId xmlns:a16="http://schemas.microsoft.com/office/drawing/2014/main" id="{AC0D2861-F251-9D82-6006-ED358556768B}"/>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194" name="Freeform: Shape 193">
                    <a:extLst>
                      <a:ext uri="{FF2B5EF4-FFF2-40B4-BE49-F238E27FC236}">
                        <a16:creationId xmlns:a16="http://schemas.microsoft.com/office/drawing/2014/main" id="{0EF9533C-FE70-8B33-F102-050C2ED0D121}"/>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195" name="Freeform: Shape 194">
                    <a:extLst>
                      <a:ext uri="{FF2B5EF4-FFF2-40B4-BE49-F238E27FC236}">
                        <a16:creationId xmlns:a16="http://schemas.microsoft.com/office/drawing/2014/main" id="{49E83C9F-29B3-F02C-66C2-993E885B084A}"/>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nvGrpSpPr>
              <p:cNvPr id="169" name="Graphic 60">
                <a:extLst>
                  <a:ext uri="{FF2B5EF4-FFF2-40B4-BE49-F238E27FC236}">
                    <a16:creationId xmlns:a16="http://schemas.microsoft.com/office/drawing/2014/main" id="{5DEF0530-7606-77A8-2486-1DBECECDAD49}"/>
                  </a:ext>
                </a:extLst>
              </p:cNvPr>
              <p:cNvGrpSpPr/>
              <p:nvPr/>
            </p:nvGrpSpPr>
            <p:grpSpPr>
              <a:xfrm>
                <a:off x="851778" y="4845200"/>
                <a:ext cx="217885" cy="525015"/>
                <a:chOff x="2091876" y="2633871"/>
                <a:chExt cx="217885" cy="525015"/>
              </a:xfrm>
              <a:grpFill/>
            </p:grpSpPr>
            <p:sp>
              <p:nvSpPr>
                <p:cNvPr id="184" name="Freeform: Shape 183">
                  <a:extLst>
                    <a:ext uri="{FF2B5EF4-FFF2-40B4-BE49-F238E27FC236}">
                      <a16:creationId xmlns:a16="http://schemas.microsoft.com/office/drawing/2014/main" id="{679EA676-EC08-92FF-873F-1D0574A8FAD6}"/>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185" name="Freeform: Shape 184">
                  <a:extLst>
                    <a:ext uri="{FF2B5EF4-FFF2-40B4-BE49-F238E27FC236}">
                      <a16:creationId xmlns:a16="http://schemas.microsoft.com/office/drawing/2014/main" id="{4BD2F6DD-51BB-7A56-5AD9-D301430CB415}"/>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186" name="Graphic 60">
                  <a:extLst>
                    <a:ext uri="{FF2B5EF4-FFF2-40B4-BE49-F238E27FC236}">
                      <a16:creationId xmlns:a16="http://schemas.microsoft.com/office/drawing/2014/main" id="{C98CDBCE-469B-60C7-1316-A9FC78AFA2F4}"/>
                    </a:ext>
                  </a:extLst>
                </p:cNvPr>
                <p:cNvGrpSpPr/>
                <p:nvPr/>
              </p:nvGrpSpPr>
              <p:grpSpPr>
                <a:xfrm>
                  <a:off x="2134213" y="2837125"/>
                  <a:ext cx="133209" cy="321761"/>
                  <a:chOff x="2134213" y="2837125"/>
                  <a:chExt cx="133209" cy="321761"/>
                </a:xfrm>
                <a:grpFill/>
              </p:grpSpPr>
              <p:sp>
                <p:nvSpPr>
                  <p:cNvPr id="187" name="Freeform: Shape 186">
                    <a:extLst>
                      <a:ext uri="{FF2B5EF4-FFF2-40B4-BE49-F238E27FC236}">
                        <a16:creationId xmlns:a16="http://schemas.microsoft.com/office/drawing/2014/main" id="{A14CE61D-C023-6CED-65B9-D34FE2A80365}"/>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188" name="Freeform: Shape 187">
                    <a:extLst>
                      <a:ext uri="{FF2B5EF4-FFF2-40B4-BE49-F238E27FC236}">
                        <a16:creationId xmlns:a16="http://schemas.microsoft.com/office/drawing/2014/main" id="{A384305A-93EE-2606-A363-5FF6A4F9736D}"/>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189" name="Freeform: Shape 188">
                    <a:extLst>
                      <a:ext uri="{FF2B5EF4-FFF2-40B4-BE49-F238E27FC236}">
                        <a16:creationId xmlns:a16="http://schemas.microsoft.com/office/drawing/2014/main" id="{35C3135C-66D6-4598-6536-8D9164D2BB05}"/>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nvGrpSpPr>
              <p:cNvPr id="170" name="Graphic 60">
                <a:extLst>
                  <a:ext uri="{FF2B5EF4-FFF2-40B4-BE49-F238E27FC236}">
                    <a16:creationId xmlns:a16="http://schemas.microsoft.com/office/drawing/2014/main" id="{31BF86FA-FF3C-E812-A4ED-6FADB67B9A31}"/>
                  </a:ext>
                </a:extLst>
              </p:cNvPr>
              <p:cNvGrpSpPr/>
              <p:nvPr/>
            </p:nvGrpSpPr>
            <p:grpSpPr>
              <a:xfrm>
                <a:off x="1138019" y="4845200"/>
                <a:ext cx="217885" cy="525015"/>
                <a:chOff x="2091876" y="2633871"/>
                <a:chExt cx="217885" cy="525015"/>
              </a:xfrm>
              <a:grpFill/>
            </p:grpSpPr>
            <p:sp>
              <p:nvSpPr>
                <p:cNvPr id="178" name="Freeform: Shape 177">
                  <a:extLst>
                    <a:ext uri="{FF2B5EF4-FFF2-40B4-BE49-F238E27FC236}">
                      <a16:creationId xmlns:a16="http://schemas.microsoft.com/office/drawing/2014/main" id="{557D4A48-08A8-37C8-E10F-39CC9CCF5C02}"/>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179" name="Freeform: Shape 178">
                  <a:extLst>
                    <a:ext uri="{FF2B5EF4-FFF2-40B4-BE49-F238E27FC236}">
                      <a16:creationId xmlns:a16="http://schemas.microsoft.com/office/drawing/2014/main" id="{4D5FD639-A4C7-5A24-9258-5E250F387BED}"/>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180" name="Graphic 60">
                  <a:extLst>
                    <a:ext uri="{FF2B5EF4-FFF2-40B4-BE49-F238E27FC236}">
                      <a16:creationId xmlns:a16="http://schemas.microsoft.com/office/drawing/2014/main" id="{50A18E84-95B6-00B8-A19D-4A42A8E3C287}"/>
                    </a:ext>
                  </a:extLst>
                </p:cNvPr>
                <p:cNvGrpSpPr/>
                <p:nvPr/>
              </p:nvGrpSpPr>
              <p:grpSpPr>
                <a:xfrm>
                  <a:off x="2134213" y="2837125"/>
                  <a:ext cx="133209" cy="321761"/>
                  <a:chOff x="2134213" y="2837125"/>
                  <a:chExt cx="133209" cy="321761"/>
                </a:xfrm>
                <a:grpFill/>
              </p:grpSpPr>
              <p:sp>
                <p:nvSpPr>
                  <p:cNvPr id="181" name="Freeform: Shape 180">
                    <a:extLst>
                      <a:ext uri="{FF2B5EF4-FFF2-40B4-BE49-F238E27FC236}">
                        <a16:creationId xmlns:a16="http://schemas.microsoft.com/office/drawing/2014/main" id="{C2658013-90C8-B9F9-B1B0-CB2B1FDCB099}"/>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182" name="Freeform: Shape 181">
                    <a:extLst>
                      <a:ext uri="{FF2B5EF4-FFF2-40B4-BE49-F238E27FC236}">
                        <a16:creationId xmlns:a16="http://schemas.microsoft.com/office/drawing/2014/main" id="{2F26A8C2-1B9D-46C3-3C4B-E652067587E8}"/>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183" name="Freeform: Shape 182">
                    <a:extLst>
                      <a:ext uri="{FF2B5EF4-FFF2-40B4-BE49-F238E27FC236}">
                        <a16:creationId xmlns:a16="http://schemas.microsoft.com/office/drawing/2014/main" id="{275305B3-BDA8-3039-B502-8E6036FD6DE5}"/>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nvGrpSpPr>
              <p:cNvPr id="171" name="Graphic 60">
                <a:extLst>
                  <a:ext uri="{FF2B5EF4-FFF2-40B4-BE49-F238E27FC236}">
                    <a16:creationId xmlns:a16="http://schemas.microsoft.com/office/drawing/2014/main" id="{13CAA044-0299-514C-6BB9-4A1312F43BAF}"/>
                  </a:ext>
                </a:extLst>
              </p:cNvPr>
              <p:cNvGrpSpPr/>
              <p:nvPr/>
            </p:nvGrpSpPr>
            <p:grpSpPr>
              <a:xfrm>
                <a:off x="1424261" y="4845200"/>
                <a:ext cx="217885" cy="525015"/>
                <a:chOff x="2091876" y="2633871"/>
                <a:chExt cx="217885" cy="525015"/>
              </a:xfrm>
              <a:grpFill/>
            </p:grpSpPr>
            <p:sp>
              <p:nvSpPr>
                <p:cNvPr id="172" name="Freeform: Shape 171">
                  <a:extLst>
                    <a:ext uri="{FF2B5EF4-FFF2-40B4-BE49-F238E27FC236}">
                      <a16:creationId xmlns:a16="http://schemas.microsoft.com/office/drawing/2014/main" id="{61A75493-9DF9-F2E3-98DE-2F4732FAB6F3}"/>
                    </a:ext>
                  </a:extLst>
                </p:cNvPr>
                <p:cNvSpPr/>
                <p:nvPr/>
              </p:nvSpPr>
              <p:spPr>
                <a:xfrm>
                  <a:off x="2148139" y="2633871"/>
                  <a:ext cx="105339" cy="105357"/>
                </a:xfrm>
                <a:custGeom>
                  <a:avLst/>
                  <a:gdLst>
                    <a:gd name="connsiteX0" fmla="*/ 52688 w 105339"/>
                    <a:gd name="connsiteY0" fmla="*/ 105357 h 105357"/>
                    <a:gd name="connsiteX1" fmla="*/ 0 w 105339"/>
                    <a:gd name="connsiteY1" fmla="*/ 52670 h 105357"/>
                    <a:gd name="connsiteX2" fmla="*/ 52688 w 105339"/>
                    <a:gd name="connsiteY2" fmla="*/ 0 h 105357"/>
                    <a:gd name="connsiteX3" fmla="*/ 105339 w 105339"/>
                    <a:gd name="connsiteY3" fmla="*/ 52688 h 105357"/>
                    <a:gd name="connsiteX4" fmla="*/ 52688 w 105339"/>
                    <a:gd name="connsiteY4" fmla="*/ 105357 h 105357"/>
                    <a:gd name="connsiteX5" fmla="*/ 52688 w 105339"/>
                    <a:gd name="connsiteY5" fmla="*/ 18062 h 105357"/>
                    <a:gd name="connsiteX6" fmla="*/ 18062 w 105339"/>
                    <a:gd name="connsiteY6" fmla="*/ 52688 h 105357"/>
                    <a:gd name="connsiteX7" fmla="*/ 52688 w 105339"/>
                    <a:gd name="connsiteY7" fmla="*/ 87313 h 105357"/>
                    <a:gd name="connsiteX8" fmla="*/ 87277 w 105339"/>
                    <a:gd name="connsiteY8" fmla="*/ 52688 h 105357"/>
                    <a:gd name="connsiteX9" fmla="*/ 52688 w 105339"/>
                    <a:gd name="connsiteY9" fmla="*/ 18062 h 10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339" h="105357">
                      <a:moveTo>
                        <a:pt x="52688" y="105357"/>
                      </a:moveTo>
                      <a:cubicBezTo>
                        <a:pt x="23644" y="105357"/>
                        <a:pt x="0" y="81714"/>
                        <a:pt x="0" y="52670"/>
                      </a:cubicBezTo>
                      <a:cubicBezTo>
                        <a:pt x="0" y="23625"/>
                        <a:pt x="23625" y="0"/>
                        <a:pt x="52688" y="0"/>
                      </a:cubicBezTo>
                      <a:cubicBezTo>
                        <a:pt x="81714" y="0"/>
                        <a:pt x="105339" y="23625"/>
                        <a:pt x="105339" y="52688"/>
                      </a:cubicBezTo>
                      <a:cubicBezTo>
                        <a:pt x="105339" y="81732"/>
                        <a:pt x="81714" y="105357"/>
                        <a:pt x="52688" y="105357"/>
                      </a:cubicBezTo>
                      <a:close/>
                      <a:moveTo>
                        <a:pt x="52688" y="18062"/>
                      </a:moveTo>
                      <a:cubicBezTo>
                        <a:pt x="33596" y="18062"/>
                        <a:pt x="18062" y="33596"/>
                        <a:pt x="18062" y="52688"/>
                      </a:cubicBezTo>
                      <a:cubicBezTo>
                        <a:pt x="18062" y="71779"/>
                        <a:pt x="33596" y="87313"/>
                        <a:pt x="52688" y="87313"/>
                      </a:cubicBezTo>
                      <a:cubicBezTo>
                        <a:pt x="71761" y="87313"/>
                        <a:pt x="87277" y="71779"/>
                        <a:pt x="87277" y="52688"/>
                      </a:cubicBezTo>
                      <a:cubicBezTo>
                        <a:pt x="87277" y="33596"/>
                        <a:pt x="71761" y="18062"/>
                        <a:pt x="52688" y="18062"/>
                      </a:cubicBezTo>
                      <a:close/>
                    </a:path>
                  </a:pathLst>
                </a:custGeom>
                <a:grpFill/>
                <a:ln w="1796" cap="flat">
                  <a:noFill/>
                  <a:prstDash val="solid"/>
                  <a:miter/>
                </a:ln>
              </p:spPr>
              <p:txBody>
                <a:bodyPr rtlCol="0" anchor="ctr"/>
                <a:lstStyle/>
                <a:p>
                  <a:endParaRPr lang="pt-PT"/>
                </a:p>
              </p:txBody>
            </p:sp>
            <p:sp>
              <p:nvSpPr>
                <p:cNvPr id="173" name="Freeform: Shape 172">
                  <a:extLst>
                    <a:ext uri="{FF2B5EF4-FFF2-40B4-BE49-F238E27FC236}">
                      <a16:creationId xmlns:a16="http://schemas.microsoft.com/office/drawing/2014/main" id="{FC57374D-B1BE-C86A-C5FC-F54DD4CCF2FB}"/>
                    </a:ext>
                  </a:extLst>
                </p:cNvPr>
                <p:cNvSpPr/>
                <p:nvPr/>
              </p:nvSpPr>
              <p:spPr>
                <a:xfrm>
                  <a:off x="2091876" y="2761661"/>
                  <a:ext cx="217885" cy="226464"/>
                </a:xfrm>
                <a:custGeom>
                  <a:avLst/>
                  <a:gdLst>
                    <a:gd name="connsiteX0" fmla="*/ 165992 w 217885"/>
                    <a:gd name="connsiteY0" fmla="*/ 226465 h 226464"/>
                    <a:gd name="connsiteX1" fmla="*/ 156961 w 217885"/>
                    <a:gd name="connsiteY1" fmla="*/ 217434 h 226464"/>
                    <a:gd name="connsiteX2" fmla="*/ 165992 w 217885"/>
                    <a:gd name="connsiteY2" fmla="*/ 208402 h 226464"/>
                    <a:gd name="connsiteX3" fmla="*/ 199823 w 217885"/>
                    <a:gd name="connsiteY3" fmla="*/ 159490 h 226464"/>
                    <a:gd name="connsiteX4" fmla="*/ 199823 w 217885"/>
                    <a:gd name="connsiteY4" fmla="*/ 66975 h 226464"/>
                    <a:gd name="connsiteX5" fmla="*/ 150892 w 217885"/>
                    <a:gd name="connsiteY5" fmla="*/ 18062 h 226464"/>
                    <a:gd name="connsiteX6" fmla="*/ 66975 w 217885"/>
                    <a:gd name="connsiteY6" fmla="*/ 18062 h 226464"/>
                    <a:gd name="connsiteX7" fmla="*/ 18062 w 217885"/>
                    <a:gd name="connsiteY7" fmla="*/ 66975 h 226464"/>
                    <a:gd name="connsiteX8" fmla="*/ 18062 w 217885"/>
                    <a:gd name="connsiteY8" fmla="*/ 159490 h 226464"/>
                    <a:gd name="connsiteX9" fmla="*/ 51875 w 217885"/>
                    <a:gd name="connsiteY9" fmla="*/ 208402 h 226464"/>
                    <a:gd name="connsiteX10" fmla="*/ 60906 w 217885"/>
                    <a:gd name="connsiteY10" fmla="*/ 217434 h 226464"/>
                    <a:gd name="connsiteX11" fmla="*/ 51875 w 217885"/>
                    <a:gd name="connsiteY11" fmla="*/ 226465 h 226464"/>
                    <a:gd name="connsiteX12" fmla="*/ 0 w 217885"/>
                    <a:gd name="connsiteY12" fmla="*/ 159490 h 226464"/>
                    <a:gd name="connsiteX13" fmla="*/ 0 w 217885"/>
                    <a:gd name="connsiteY13" fmla="*/ 66975 h 226464"/>
                    <a:gd name="connsiteX14" fmla="*/ 66975 w 217885"/>
                    <a:gd name="connsiteY14" fmla="*/ 0 h 226464"/>
                    <a:gd name="connsiteX15" fmla="*/ 150892 w 217885"/>
                    <a:gd name="connsiteY15" fmla="*/ 0 h 226464"/>
                    <a:gd name="connsiteX16" fmla="*/ 217885 w 217885"/>
                    <a:gd name="connsiteY16" fmla="*/ 66975 h 226464"/>
                    <a:gd name="connsiteX17" fmla="*/ 217885 w 217885"/>
                    <a:gd name="connsiteY17" fmla="*/ 159490 h 226464"/>
                    <a:gd name="connsiteX18" fmla="*/ 165992 w 217885"/>
                    <a:gd name="connsiteY18" fmla="*/ 226465 h 2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85" h="226464">
                      <a:moveTo>
                        <a:pt x="165992" y="226465"/>
                      </a:moveTo>
                      <a:cubicBezTo>
                        <a:pt x="161007" y="226465"/>
                        <a:pt x="156961" y="222419"/>
                        <a:pt x="156961" y="217434"/>
                      </a:cubicBezTo>
                      <a:cubicBezTo>
                        <a:pt x="156961" y="212448"/>
                        <a:pt x="161007" y="208402"/>
                        <a:pt x="165992" y="208402"/>
                      </a:cubicBezTo>
                      <a:cubicBezTo>
                        <a:pt x="188444" y="208402"/>
                        <a:pt x="199823" y="191948"/>
                        <a:pt x="199823" y="159490"/>
                      </a:cubicBezTo>
                      <a:lnTo>
                        <a:pt x="199823" y="66975"/>
                      </a:lnTo>
                      <a:cubicBezTo>
                        <a:pt x="199823" y="40008"/>
                        <a:pt x="177877" y="18062"/>
                        <a:pt x="150892" y="18062"/>
                      </a:cubicBezTo>
                      <a:lnTo>
                        <a:pt x="66975" y="18062"/>
                      </a:lnTo>
                      <a:cubicBezTo>
                        <a:pt x="40008" y="18062"/>
                        <a:pt x="18062" y="40008"/>
                        <a:pt x="18062" y="66975"/>
                      </a:cubicBezTo>
                      <a:lnTo>
                        <a:pt x="18062" y="159490"/>
                      </a:lnTo>
                      <a:cubicBezTo>
                        <a:pt x="18062" y="191948"/>
                        <a:pt x="29442" y="208402"/>
                        <a:pt x="51875" y="208402"/>
                      </a:cubicBezTo>
                      <a:cubicBezTo>
                        <a:pt x="56860" y="208402"/>
                        <a:pt x="60906" y="212448"/>
                        <a:pt x="60906" y="217434"/>
                      </a:cubicBezTo>
                      <a:cubicBezTo>
                        <a:pt x="60906" y="222419"/>
                        <a:pt x="56860" y="226465"/>
                        <a:pt x="51875" y="226465"/>
                      </a:cubicBezTo>
                      <a:cubicBezTo>
                        <a:pt x="18911" y="226465"/>
                        <a:pt x="0" y="202063"/>
                        <a:pt x="0" y="159490"/>
                      </a:cubicBezTo>
                      <a:lnTo>
                        <a:pt x="0" y="66975"/>
                      </a:lnTo>
                      <a:cubicBezTo>
                        <a:pt x="0" y="30038"/>
                        <a:pt x="30038" y="0"/>
                        <a:pt x="66975" y="0"/>
                      </a:cubicBezTo>
                      <a:lnTo>
                        <a:pt x="150892" y="0"/>
                      </a:lnTo>
                      <a:cubicBezTo>
                        <a:pt x="187830" y="0"/>
                        <a:pt x="217885" y="30056"/>
                        <a:pt x="217885" y="66975"/>
                      </a:cubicBezTo>
                      <a:lnTo>
                        <a:pt x="217885" y="159490"/>
                      </a:lnTo>
                      <a:cubicBezTo>
                        <a:pt x="217885" y="202063"/>
                        <a:pt x="198974" y="226465"/>
                        <a:pt x="165992" y="226465"/>
                      </a:cubicBezTo>
                      <a:close/>
                    </a:path>
                  </a:pathLst>
                </a:custGeom>
                <a:grpFill/>
                <a:ln w="1796" cap="flat">
                  <a:noFill/>
                  <a:prstDash val="solid"/>
                  <a:miter/>
                </a:ln>
              </p:spPr>
              <p:txBody>
                <a:bodyPr rtlCol="0" anchor="ctr"/>
                <a:lstStyle/>
                <a:p>
                  <a:endParaRPr lang="pt-PT"/>
                </a:p>
              </p:txBody>
            </p:sp>
            <p:grpSp>
              <p:nvGrpSpPr>
                <p:cNvPr id="174" name="Graphic 60">
                  <a:extLst>
                    <a:ext uri="{FF2B5EF4-FFF2-40B4-BE49-F238E27FC236}">
                      <a16:creationId xmlns:a16="http://schemas.microsoft.com/office/drawing/2014/main" id="{A1D1D708-B58B-CA5F-6927-DA7BCB8108ED}"/>
                    </a:ext>
                  </a:extLst>
                </p:cNvPr>
                <p:cNvGrpSpPr/>
                <p:nvPr/>
              </p:nvGrpSpPr>
              <p:grpSpPr>
                <a:xfrm>
                  <a:off x="2134213" y="2837125"/>
                  <a:ext cx="133209" cy="321761"/>
                  <a:chOff x="2134213" y="2837125"/>
                  <a:chExt cx="133209" cy="321761"/>
                </a:xfrm>
                <a:grpFill/>
              </p:grpSpPr>
              <p:sp>
                <p:nvSpPr>
                  <p:cNvPr id="175" name="Freeform: Shape 174">
                    <a:extLst>
                      <a:ext uri="{FF2B5EF4-FFF2-40B4-BE49-F238E27FC236}">
                        <a16:creationId xmlns:a16="http://schemas.microsoft.com/office/drawing/2014/main" id="{7BDBC3E8-7DB5-AEB1-E0F4-AE5E0132E03E}"/>
                      </a:ext>
                    </a:extLst>
                  </p:cNvPr>
                  <p:cNvSpPr/>
                  <p:nvPr/>
                </p:nvSpPr>
                <p:spPr>
                  <a:xfrm>
                    <a:off x="2249360"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sp>
                <p:nvSpPr>
                  <p:cNvPr id="176" name="Freeform: Shape 175">
                    <a:extLst>
                      <a:ext uri="{FF2B5EF4-FFF2-40B4-BE49-F238E27FC236}">
                        <a16:creationId xmlns:a16="http://schemas.microsoft.com/office/drawing/2014/main" id="{459EAE20-1C1F-A43C-546E-7098317B33CE}"/>
                      </a:ext>
                    </a:extLst>
                  </p:cNvPr>
                  <p:cNvSpPr/>
                  <p:nvPr/>
                </p:nvSpPr>
                <p:spPr>
                  <a:xfrm>
                    <a:off x="2191778" y="2972610"/>
                    <a:ext cx="18062" cy="186276"/>
                  </a:xfrm>
                  <a:custGeom>
                    <a:avLst/>
                    <a:gdLst>
                      <a:gd name="connsiteX0" fmla="*/ 9031 w 18062"/>
                      <a:gd name="connsiteY0" fmla="*/ 186276 h 186276"/>
                      <a:gd name="connsiteX1" fmla="*/ 0 w 18062"/>
                      <a:gd name="connsiteY1" fmla="*/ 177245 h 186276"/>
                      <a:gd name="connsiteX2" fmla="*/ 0 w 18062"/>
                      <a:gd name="connsiteY2" fmla="*/ 9031 h 186276"/>
                      <a:gd name="connsiteX3" fmla="*/ 9031 w 18062"/>
                      <a:gd name="connsiteY3" fmla="*/ 0 h 186276"/>
                      <a:gd name="connsiteX4" fmla="*/ 18062 w 18062"/>
                      <a:gd name="connsiteY4" fmla="*/ 9031 h 186276"/>
                      <a:gd name="connsiteX5" fmla="*/ 18062 w 18062"/>
                      <a:gd name="connsiteY5" fmla="*/ 177245 h 186276"/>
                      <a:gd name="connsiteX6" fmla="*/ 9031 w 18062"/>
                      <a:gd name="connsiteY6" fmla="*/ 186276 h 18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186276">
                        <a:moveTo>
                          <a:pt x="9031" y="186276"/>
                        </a:moveTo>
                        <a:cubicBezTo>
                          <a:pt x="4046" y="186276"/>
                          <a:pt x="0" y="182230"/>
                          <a:pt x="0" y="177245"/>
                        </a:cubicBezTo>
                        <a:lnTo>
                          <a:pt x="0" y="9031"/>
                        </a:lnTo>
                        <a:cubicBezTo>
                          <a:pt x="0" y="4046"/>
                          <a:pt x="4046" y="0"/>
                          <a:pt x="9031" y="0"/>
                        </a:cubicBezTo>
                        <a:cubicBezTo>
                          <a:pt x="14016" y="0"/>
                          <a:pt x="18062" y="4046"/>
                          <a:pt x="18062" y="9031"/>
                        </a:cubicBezTo>
                        <a:lnTo>
                          <a:pt x="18062" y="177245"/>
                        </a:lnTo>
                        <a:cubicBezTo>
                          <a:pt x="18062" y="182230"/>
                          <a:pt x="14016" y="186276"/>
                          <a:pt x="9031" y="186276"/>
                        </a:cubicBezTo>
                        <a:close/>
                      </a:path>
                    </a:pathLst>
                  </a:custGeom>
                  <a:grpFill/>
                  <a:ln w="1796" cap="flat">
                    <a:noFill/>
                    <a:prstDash val="solid"/>
                    <a:miter/>
                  </a:ln>
                </p:spPr>
                <p:txBody>
                  <a:bodyPr rtlCol="0" anchor="ctr"/>
                  <a:lstStyle/>
                  <a:p>
                    <a:endParaRPr lang="pt-PT"/>
                  </a:p>
                </p:txBody>
              </p:sp>
              <p:sp>
                <p:nvSpPr>
                  <p:cNvPr id="177" name="Freeform: Shape 176">
                    <a:extLst>
                      <a:ext uri="{FF2B5EF4-FFF2-40B4-BE49-F238E27FC236}">
                        <a16:creationId xmlns:a16="http://schemas.microsoft.com/office/drawing/2014/main" id="{04D166E5-9F16-FCE7-702D-FF94F9F03FED}"/>
                      </a:ext>
                    </a:extLst>
                  </p:cNvPr>
                  <p:cNvSpPr/>
                  <p:nvPr/>
                </p:nvSpPr>
                <p:spPr>
                  <a:xfrm>
                    <a:off x="2134213" y="2837125"/>
                    <a:ext cx="18062" cy="321761"/>
                  </a:xfrm>
                  <a:custGeom>
                    <a:avLst/>
                    <a:gdLst>
                      <a:gd name="connsiteX0" fmla="*/ 9031 w 18062"/>
                      <a:gd name="connsiteY0" fmla="*/ 321761 h 321761"/>
                      <a:gd name="connsiteX1" fmla="*/ 0 w 18062"/>
                      <a:gd name="connsiteY1" fmla="*/ 312730 h 321761"/>
                      <a:gd name="connsiteX2" fmla="*/ 0 w 18062"/>
                      <a:gd name="connsiteY2" fmla="*/ 9031 h 321761"/>
                      <a:gd name="connsiteX3" fmla="*/ 9031 w 18062"/>
                      <a:gd name="connsiteY3" fmla="*/ 0 h 321761"/>
                      <a:gd name="connsiteX4" fmla="*/ 18062 w 18062"/>
                      <a:gd name="connsiteY4" fmla="*/ 9031 h 321761"/>
                      <a:gd name="connsiteX5" fmla="*/ 18062 w 18062"/>
                      <a:gd name="connsiteY5" fmla="*/ 312712 h 321761"/>
                      <a:gd name="connsiteX6" fmla="*/ 9031 w 18062"/>
                      <a:gd name="connsiteY6" fmla="*/ 321761 h 32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62" h="321761">
                        <a:moveTo>
                          <a:pt x="9031" y="321761"/>
                        </a:moveTo>
                        <a:cubicBezTo>
                          <a:pt x="4046" y="321761"/>
                          <a:pt x="0" y="317715"/>
                          <a:pt x="0" y="312730"/>
                        </a:cubicBezTo>
                        <a:lnTo>
                          <a:pt x="0" y="9031"/>
                        </a:lnTo>
                        <a:cubicBezTo>
                          <a:pt x="0" y="4046"/>
                          <a:pt x="4046" y="0"/>
                          <a:pt x="9031" y="0"/>
                        </a:cubicBezTo>
                        <a:cubicBezTo>
                          <a:pt x="14016" y="0"/>
                          <a:pt x="18062" y="4046"/>
                          <a:pt x="18062" y="9031"/>
                        </a:cubicBezTo>
                        <a:lnTo>
                          <a:pt x="18062" y="312712"/>
                        </a:lnTo>
                        <a:cubicBezTo>
                          <a:pt x="18062" y="317715"/>
                          <a:pt x="14016" y="321761"/>
                          <a:pt x="9031" y="321761"/>
                        </a:cubicBezTo>
                        <a:close/>
                      </a:path>
                    </a:pathLst>
                  </a:custGeom>
                  <a:grpFill/>
                  <a:ln w="1796" cap="flat">
                    <a:noFill/>
                    <a:prstDash val="solid"/>
                    <a:miter/>
                  </a:ln>
                </p:spPr>
                <p:txBody>
                  <a:bodyPr rtlCol="0" anchor="ctr"/>
                  <a:lstStyle/>
                  <a:p>
                    <a:endParaRPr lang="pt-PT"/>
                  </a:p>
                </p:txBody>
              </p:sp>
            </p:grpSp>
          </p:grpSp>
        </p:grpSp>
      </p:grpSp>
      <p:grpSp>
        <p:nvGrpSpPr>
          <p:cNvPr id="280" name="Group 279">
            <a:extLst>
              <a:ext uri="{FF2B5EF4-FFF2-40B4-BE49-F238E27FC236}">
                <a16:creationId xmlns:a16="http://schemas.microsoft.com/office/drawing/2014/main" id="{E38277DA-83D4-E8DF-D384-75CAB258B701}"/>
              </a:ext>
            </a:extLst>
          </p:cNvPr>
          <p:cNvGrpSpPr/>
          <p:nvPr/>
        </p:nvGrpSpPr>
        <p:grpSpPr>
          <a:xfrm>
            <a:off x="5469810" y="4660780"/>
            <a:ext cx="1136464" cy="1029089"/>
            <a:chOff x="3878781" y="4396903"/>
            <a:chExt cx="1136464" cy="1029089"/>
          </a:xfrm>
          <a:solidFill>
            <a:srgbClr val="785D2E"/>
          </a:solidFill>
        </p:grpSpPr>
        <p:grpSp>
          <p:nvGrpSpPr>
            <p:cNvPr id="281" name="Group 280">
              <a:extLst>
                <a:ext uri="{FF2B5EF4-FFF2-40B4-BE49-F238E27FC236}">
                  <a16:creationId xmlns:a16="http://schemas.microsoft.com/office/drawing/2014/main" id="{4CBFF639-3FDE-EBB5-5C57-E7F02B656D58}"/>
                </a:ext>
              </a:extLst>
            </p:cNvPr>
            <p:cNvGrpSpPr/>
            <p:nvPr/>
          </p:nvGrpSpPr>
          <p:grpSpPr>
            <a:xfrm>
              <a:off x="3878781" y="4968993"/>
              <a:ext cx="1136464" cy="456999"/>
              <a:chOff x="3878781" y="4968993"/>
              <a:chExt cx="1136464" cy="456999"/>
            </a:xfrm>
            <a:grpFill/>
          </p:grpSpPr>
          <p:grpSp>
            <p:nvGrpSpPr>
              <p:cNvPr id="295" name="Graphic 60">
                <a:extLst>
                  <a:ext uri="{FF2B5EF4-FFF2-40B4-BE49-F238E27FC236}">
                    <a16:creationId xmlns:a16="http://schemas.microsoft.com/office/drawing/2014/main" id="{09DAB68D-EE0B-FB97-9DA8-51ED4E5EC6DF}"/>
                  </a:ext>
                </a:extLst>
              </p:cNvPr>
              <p:cNvGrpSpPr/>
              <p:nvPr/>
            </p:nvGrpSpPr>
            <p:grpSpPr>
              <a:xfrm>
                <a:off x="3878781" y="4968993"/>
                <a:ext cx="264567" cy="456999"/>
                <a:chOff x="1170863" y="2652547"/>
                <a:chExt cx="285853" cy="493768"/>
              </a:xfrm>
              <a:grpFill/>
            </p:grpSpPr>
            <p:sp>
              <p:nvSpPr>
                <p:cNvPr id="305" name="Freeform: Shape 304">
                  <a:extLst>
                    <a:ext uri="{FF2B5EF4-FFF2-40B4-BE49-F238E27FC236}">
                      <a16:creationId xmlns:a16="http://schemas.microsoft.com/office/drawing/2014/main" id="{A1CD83A0-7D76-644E-7E8C-DDA4467A4F87}"/>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a:p>
              </p:txBody>
            </p:sp>
            <p:sp>
              <p:nvSpPr>
                <p:cNvPr id="306" name="Freeform: Shape 305">
                  <a:extLst>
                    <a:ext uri="{FF2B5EF4-FFF2-40B4-BE49-F238E27FC236}">
                      <a16:creationId xmlns:a16="http://schemas.microsoft.com/office/drawing/2014/main" id="{B3E455B0-E78E-5945-76A5-29BD194C187A}"/>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nvGrpSpPr>
              <p:cNvPr id="296" name="Graphic 60">
                <a:extLst>
                  <a:ext uri="{FF2B5EF4-FFF2-40B4-BE49-F238E27FC236}">
                    <a16:creationId xmlns:a16="http://schemas.microsoft.com/office/drawing/2014/main" id="{FB59EC6A-265E-2C0E-DC8D-561129DE0769}"/>
                  </a:ext>
                </a:extLst>
              </p:cNvPr>
              <p:cNvGrpSpPr/>
              <p:nvPr/>
            </p:nvGrpSpPr>
            <p:grpSpPr>
              <a:xfrm>
                <a:off x="4169413" y="4968993"/>
                <a:ext cx="264567" cy="456999"/>
                <a:chOff x="1170863" y="2652547"/>
                <a:chExt cx="285853" cy="493768"/>
              </a:xfrm>
              <a:grpFill/>
            </p:grpSpPr>
            <p:sp>
              <p:nvSpPr>
                <p:cNvPr id="303" name="Freeform: Shape 302">
                  <a:extLst>
                    <a:ext uri="{FF2B5EF4-FFF2-40B4-BE49-F238E27FC236}">
                      <a16:creationId xmlns:a16="http://schemas.microsoft.com/office/drawing/2014/main" id="{E3E5CD5B-3331-912B-95D1-782A8835EC88}"/>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a:p>
              </p:txBody>
            </p:sp>
            <p:sp>
              <p:nvSpPr>
                <p:cNvPr id="304" name="Freeform: Shape 303">
                  <a:extLst>
                    <a:ext uri="{FF2B5EF4-FFF2-40B4-BE49-F238E27FC236}">
                      <a16:creationId xmlns:a16="http://schemas.microsoft.com/office/drawing/2014/main" id="{9D342567-85B3-D8D3-2701-9F9786D54477}"/>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nvGrpSpPr>
              <p:cNvPr id="297" name="Graphic 60">
                <a:extLst>
                  <a:ext uri="{FF2B5EF4-FFF2-40B4-BE49-F238E27FC236}">
                    <a16:creationId xmlns:a16="http://schemas.microsoft.com/office/drawing/2014/main" id="{CFECDC75-2058-5A30-A0C8-C1D0942E011D}"/>
                  </a:ext>
                </a:extLst>
              </p:cNvPr>
              <p:cNvGrpSpPr/>
              <p:nvPr/>
            </p:nvGrpSpPr>
            <p:grpSpPr>
              <a:xfrm>
                <a:off x="4460045" y="4968993"/>
                <a:ext cx="264567" cy="456999"/>
                <a:chOff x="1170863" y="2652547"/>
                <a:chExt cx="285853" cy="493768"/>
              </a:xfrm>
              <a:grpFill/>
            </p:grpSpPr>
            <p:sp>
              <p:nvSpPr>
                <p:cNvPr id="301" name="Freeform: Shape 300">
                  <a:extLst>
                    <a:ext uri="{FF2B5EF4-FFF2-40B4-BE49-F238E27FC236}">
                      <a16:creationId xmlns:a16="http://schemas.microsoft.com/office/drawing/2014/main" id="{B04347AD-8A0F-4F0F-A4F2-F5359A1D9EFD}"/>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dirty="0"/>
                </a:p>
              </p:txBody>
            </p:sp>
            <p:sp>
              <p:nvSpPr>
                <p:cNvPr id="302" name="Freeform: Shape 301">
                  <a:extLst>
                    <a:ext uri="{FF2B5EF4-FFF2-40B4-BE49-F238E27FC236}">
                      <a16:creationId xmlns:a16="http://schemas.microsoft.com/office/drawing/2014/main" id="{E2FCDAA9-0276-E01A-E3EF-E8E600839C95}"/>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nvGrpSpPr>
              <p:cNvPr id="298" name="Graphic 60">
                <a:extLst>
                  <a:ext uri="{FF2B5EF4-FFF2-40B4-BE49-F238E27FC236}">
                    <a16:creationId xmlns:a16="http://schemas.microsoft.com/office/drawing/2014/main" id="{D6A9C0A0-27D2-2178-97C4-D4675D5B2675}"/>
                  </a:ext>
                </a:extLst>
              </p:cNvPr>
              <p:cNvGrpSpPr/>
              <p:nvPr/>
            </p:nvGrpSpPr>
            <p:grpSpPr>
              <a:xfrm>
                <a:off x="4750678" y="4968993"/>
                <a:ext cx="264567" cy="456999"/>
                <a:chOff x="1170863" y="2652547"/>
                <a:chExt cx="285853" cy="493768"/>
              </a:xfrm>
              <a:grpFill/>
            </p:grpSpPr>
            <p:sp>
              <p:nvSpPr>
                <p:cNvPr id="299" name="Freeform: Shape 298">
                  <a:extLst>
                    <a:ext uri="{FF2B5EF4-FFF2-40B4-BE49-F238E27FC236}">
                      <a16:creationId xmlns:a16="http://schemas.microsoft.com/office/drawing/2014/main" id="{B11798CF-5ABA-ACBB-2C12-451C332B3C53}"/>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dirty="0"/>
                </a:p>
              </p:txBody>
            </p:sp>
            <p:sp>
              <p:nvSpPr>
                <p:cNvPr id="300" name="Freeform: Shape 299">
                  <a:extLst>
                    <a:ext uri="{FF2B5EF4-FFF2-40B4-BE49-F238E27FC236}">
                      <a16:creationId xmlns:a16="http://schemas.microsoft.com/office/drawing/2014/main" id="{D73504F3-0CE9-DA8E-DC83-202C23B70C41}"/>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grpSp>
          <p:nvGrpSpPr>
            <p:cNvPr id="282" name="Group 281">
              <a:extLst>
                <a:ext uri="{FF2B5EF4-FFF2-40B4-BE49-F238E27FC236}">
                  <a16:creationId xmlns:a16="http://schemas.microsoft.com/office/drawing/2014/main" id="{122BD4B0-9784-8345-4B58-5E2D7A96081B}"/>
                </a:ext>
              </a:extLst>
            </p:cNvPr>
            <p:cNvGrpSpPr/>
            <p:nvPr/>
          </p:nvGrpSpPr>
          <p:grpSpPr>
            <a:xfrm>
              <a:off x="3878781" y="4396903"/>
              <a:ext cx="1136464" cy="456999"/>
              <a:chOff x="3878781" y="4968993"/>
              <a:chExt cx="1136464" cy="456999"/>
            </a:xfrm>
            <a:grpFill/>
          </p:grpSpPr>
          <p:grpSp>
            <p:nvGrpSpPr>
              <p:cNvPr id="283" name="Graphic 60">
                <a:extLst>
                  <a:ext uri="{FF2B5EF4-FFF2-40B4-BE49-F238E27FC236}">
                    <a16:creationId xmlns:a16="http://schemas.microsoft.com/office/drawing/2014/main" id="{31C98D8C-A2FA-E84D-92B6-C0C4DA4987BE}"/>
                  </a:ext>
                </a:extLst>
              </p:cNvPr>
              <p:cNvGrpSpPr/>
              <p:nvPr/>
            </p:nvGrpSpPr>
            <p:grpSpPr>
              <a:xfrm>
                <a:off x="3878781" y="4968993"/>
                <a:ext cx="264567" cy="456999"/>
                <a:chOff x="1170863" y="2652547"/>
                <a:chExt cx="285853" cy="493768"/>
              </a:xfrm>
              <a:grpFill/>
            </p:grpSpPr>
            <p:sp>
              <p:nvSpPr>
                <p:cNvPr id="293" name="Freeform: Shape 292">
                  <a:extLst>
                    <a:ext uri="{FF2B5EF4-FFF2-40B4-BE49-F238E27FC236}">
                      <a16:creationId xmlns:a16="http://schemas.microsoft.com/office/drawing/2014/main" id="{4E19A36B-3DAE-E673-58D3-69D51A5BAB74}"/>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a:p>
              </p:txBody>
            </p:sp>
            <p:sp>
              <p:nvSpPr>
                <p:cNvPr id="294" name="Freeform: Shape 293">
                  <a:extLst>
                    <a:ext uri="{FF2B5EF4-FFF2-40B4-BE49-F238E27FC236}">
                      <a16:creationId xmlns:a16="http://schemas.microsoft.com/office/drawing/2014/main" id="{A1F2AE05-4E3D-8CAA-0049-5A38157D0153}"/>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nvGrpSpPr>
              <p:cNvPr id="284" name="Graphic 60">
                <a:extLst>
                  <a:ext uri="{FF2B5EF4-FFF2-40B4-BE49-F238E27FC236}">
                    <a16:creationId xmlns:a16="http://schemas.microsoft.com/office/drawing/2014/main" id="{F78238C7-F823-121B-DE78-48C6F1FA7565}"/>
                  </a:ext>
                </a:extLst>
              </p:cNvPr>
              <p:cNvGrpSpPr/>
              <p:nvPr/>
            </p:nvGrpSpPr>
            <p:grpSpPr>
              <a:xfrm>
                <a:off x="4169413" y="4968993"/>
                <a:ext cx="264567" cy="456999"/>
                <a:chOff x="1170863" y="2652547"/>
                <a:chExt cx="285853" cy="493768"/>
              </a:xfrm>
              <a:grpFill/>
            </p:grpSpPr>
            <p:sp>
              <p:nvSpPr>
                <p:cNvPr id="291" name="Freeform: Shape 290">
                  <a:extLst>
                    <a:ext uri="{FF2B5EF4-FFF2-40B4-BE49-F238E27FC236}">
                      <a16:creationId xmlns:a16="http://schemas.microsoft.com/office/drawing/2014/main" id="{48B4BEAD-60E7-7A70-D8E9-E6815AE4122A}"/>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a:p>
              </p:txBody>
            </p:sp>
            <p:sp>
              <p:nvSpPr>
                <p:cNvPr id="292" name="Freeform: Shape 291">
                  <a:extLst>
                    <a:ext uri="{FF2B5EF4-FFF2-40B4-BE49-F238E27FC236}">
                      <a16:creationId xmlns:a16="http://schemas.microsoft.com/office/drawing/2014/main" id="{09F65D6F-DD22-F42B-8BE4-9451C2E0824F}"/>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nvGrpSpPr>
              <p:cNvPr id="285" name="Graphic 60">
                <a:extLst>
                  <a:ext uri="{FF2B5EF4-FFF2-40B4-BE49-F238E27FC236}">
                    <a16:creationId xmlns:a16="http://schemas.microsoft.com/office/drawing/2014/main" id="{C20259DA-BCED-D7AD-F3E5-16F4B69B3F24}"/>
                  </a:ext>
                </a:extLst>
              </p:cNvPr>
              <p:cNvGrpSpPr/>
              <p:nvPr/>
            </p:nvGrpSpPr>
            <p:grpSpPr>
              <a:xfrm>
                <a:off x="4460045" y="4968993"/>
                <a:ext cx="264567" cy="456999"/>
                <a:chOff x="1170863" y="2652547"/>
                <a:chExt cx="285853" cy="493768"/>
              </a:xfrm>
              <a:grpFill/>
            </p:grpSpPr>
            <p:sp>
              <p:nvSpPr>
                <p:cNvPr id="289" name="Freeform: Shape 288">
                  <a:extLst>
                    <a:ext uri="{FF2B5EF4-FFF2-40B4-BE49-F238E27FC236}">
                      <a16:creationId xmlns:a16="http://schemas.microsoft.com/office/drawing/2014/main" id="{C72F49C6-8D63-40CF-9A63-1C603F2A225A}"/>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dirty="0"/>
                </a:p>
              </p:txBody>
            </p:sp>
            <p:sp>
              <p:nvSpPr>
                <p:cNvPr id="290" name="Freeform: Shape 289">
                  <a:extLst>
                    <a:ext uri="{FF2B5EF4-FFF2-40B4-BE49-F238E27FC236}">
                      <a16:creationId xmlns:a16="http://schemas.microsoft.com/office/drawing/2014/main" id="{7A8BA99D-657B-A14C-3420-F24F41E8D11B}"/>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nvGrpSpPr>
              <p:cNvPr id="286" name="Graphic 60">
                <a:extLst>
                  <a:ext uri="{FF2B5EF4-FFF2-40B4-BE49-F238E27FC236}">
                    <a16:creationId xmlns:a16="http://schemas.microsoft.com/office/drawing/2014/main" id="{89816623-A657-0211-1343-D563CA4D0F3D}"/>
                  </a:ext>
                </a:extLst>
              </p:cNvPr>
              <p:cNvGrpSpPr/>
              <p:nvPr/>
            </p:nvGrpSpPr>
            <p:grpSpPr>
              <a:xfrm>
                <a:off x="4750678" y="4968993"/>
                <a:ext cx="264567" cy="456999"/>
                <a:chOff x="1170863" y="2652547"/>
                <a:chExt cx="285853" cy="493768"/>
              </a:xfrm>
              <a:grpFill/>
            </p:grpSpPr>
            <p:sp>
              <p:nvSpPr>
                <p:cNvPr id="287" name="Freeform: Shape 286">
                  <a:extLst>
                    <a:ext uri="{FF2B5EF4-FFF2-40B4-BE49-F238E27FC236}">
                      <a16:creationId xmlns:a16="http://schemas.microsoft.com/office/drawing/2014/main" id="{26BB24F0-0CB5-6595-5267-694AAE3FD05F}"/>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dirty="0"/>
                </a:p>
              </p:txBody>
            </p:sp>
            <p:sp>
              <p:nvSpPr>
                <p:cNvPr id="288" name="Freeform: Shape 287">
                  <a:extLst>
                    <a:ext uri="{FF2B5EF4-FFF2-40B4-BE49-F238E27FC236}">
                      <a16:creationId xmlns:a16="http://schemas.microsoft.com/office/drawing/2014/main" id="{B135AA71-6FCF-9F2D-0824-12AFFDFBF232}"/>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grpSp>
      <p:grpSp>
        <p:nvGrpSpPr>
          <p:cNvPr id="307" name="Group 306">
            <a:extLst>
              <a:ext uri="{FF2B5EF4-FFF2-40B4-BE49-F238E27FC236}">
                <a16:creationId xmlns:a16="http://schemas.microsoft.com/office/drawing/2014/main" id="{7B69747A-E15A-17E3-A5E2-1042278200B0}"/>
              </a:ext>
            </a:extLst>
          </p:cNvPr>
          <p:cNvGrpSpPr/>
          <p:nvPr/>
        </p:nvGrpSpPr>
        <p:grpSpPr>
          <a:xfrm>
            <a:off x="9423814" y="4097625"/>
            <a:ext cx="1136464" cy="1592244"/>
            <a:chOff x="5452428" y="3833748"/>
            <a:chExt cx="1136464" cy="1592244"/>
          </a:xfrm>
          <a:solidFill>
            <a:srgbClr val="785D2E"/>
          </a:solidFill>
        </p:grpSpPr>
        <p:grpSp>
          <p:nvGrpSpPr>
            <p:cNvPr id="308" name="Group 307">
              <a:extLst>
                <a:ext uri="{FF2B5EF4-FFF2-40B4-BE49-F238E27FC236}">
                  <a16:creationId xmlns:a16="http://schemas.microsoft.com/office/drawing/2014/main" id="{3789FCAC-1055-7BC5-CE1B-6932BC2C0F9F}"/>
                </a:ext>
              </a:extLst>
            </p:cNvPr>
            <p:cNvGrpSpPr/>
            <p:nvPr/>
          </p:nvGrpSpPr>
          <p:grpSpPr>
            <a:xfrm>
              <a:off x="5452428" y="4968993"/>
              <a:ext cx="1136464" cy="456999"/>
              <a:chOff x="3878781" y="4968993"/>
              <a:chExt cx="1136464" cy="456999"/>
            </a:xfrm>
            <a:grpFill/>
          </p:grpSpPr>
          <p:grpSp>
            <p:nvGrpSpPr>
              <p:cNvPr id="335" name="Graphic 60">
                <a:extLst>
                  <a:ext uri="{FF2B5EF4-FFF2-40B4-BE49-F238E27FC236}">
                    <a16:creationId xmlns:a16="http://schemas.microsoft.com/office/drawing/2014/main" id="{856A038D-001B-B184-681D-6F932AFEECDA}"/>
                  </a:ext>
                </a:extLst>
              </p:cNvPr>
              <p:cNvGrpSpPr/>
              <p:nvPr/>
            </p:nvGrpSpPr>
            <p:grpSpPr>
              <a:xfrm>
                <a:off x="3878781" y="4968993"/>
                <a:ext cx="264567" cy="456999"/>
                <a:chOff x="1170863" y="2652547"/>
                <a:chExt cx="285853" cy="493768"/>
              </a:xfrm>
              <a:grpFill/>
            </p:grpSpPr>
            <p:sp>
              <p:nvSpPr>
                <p:cNvPr id="345" name="Freeform: Shape 344">
                  <a:extLst>
                    <a:ext uri="{FF2B5EF4-FFF2-40B4-BE49-F238E27FC236}">
                      <a16:creationId xmlns:a16="http://schemas.microsoft.com/office/drawing/2014/main" id="{9AE35595-E097-ECFD-0396-4938EBB87647}"/>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a:p>
              </p:txBody>
            </p:sp>
            <p:sp>
              <p:nvSpPr>
                <p:cNvPr id="346" name="Freeform: Shape 345">
                  <a:extLst>
                    <a:ext uri="{FF2B5EF4-FFF2-40B4-BE49-F238E27FC236}">
                      <a16:creationId xmlns:a16="http://schemas.microsoft.com/office/drawing/2014/main" id="{ED953929-3DD7-8694-415C-8F03787D2488}"/>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nvGrpSpPr>
              <p:cNvPr id="336" name="Graphic 60">
                <a:extLst>
                  <a:ext uri="{FF2B5EF4-FFF2-40B4-BE49-F238E27FC236}">
                    <a16:creationId xmlns:a16="http://schemas.microsoft.com/office/drawing/2014/main" id="{E575B7C0-33EA-B584-5C40-2B01ECD26D59}"/>
                  </a:ext>
                </a:extLst>
              </p:cNvPr>
              <p:cNvGrpSpPr/>
              <p:nvPr/>
            </p:nvGrpSpPr>
            <p:grpSpPr>
              <a:xfrm>
                <a:off x="4169413" y="4968993"/>
                <a:ext cx="264567" cy="456999"/>
                <a:chOff x="1170863" y="2652547"/>
                <a:chExt cx="285853" cy="493768"/>
              </a:xfrm>
              <a:grpFill/>
            </p:grpSpPr>
            <p:sp>
              <p:nvSpPr>
                <p:cNvPr id="343" name="Freeform: Shape 342">
                  <a:extLst>
                    <a:ext uri="{FF2B5EF4-FFF2-40B4-BE49-F238E27FC236}">
                      <a16:creationId xmlns:a16="http://schemas.microsoft.com/office/drawing/2014/main" id="{90743D80-58D4-E27E-10B3-884CDC096B15}"/>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a:p>
              </p:txBody>
            </p:sp>
            <p:sp>
              <p:nvSpPr>
                <p:cNvPr id="344" name="Freeform: Shape 343">
                  <a:extLst>
                    <a:ext uri="{FF2B5EF4-FFF2-40B4-BE49-F238E27FC236}">
                      <a16:creationId xmlns:a16="http://schemas.microsoft.com/office/drawing/2014/main" id="{54B35A67-13DD-37DA-F182-A83C13B3561C}"/>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nvGrpSpPr>
              <p:cNvPr id="337" name="Graphic 60">
                <a:extLst>
                  <a:ext uri="{FF2B5EF4-FFF2-40B4-BE49-F238E27FC236}">
                    <a16:creationId xmlns:a16="http://schemas.microsoft.com/office/drawing/2014/main" id="{CA5D7E9E-4CBC-EC65-525B-73CB09300B27}"/>
                  </a:ext>
                </a:extLst>
              </p:cNvPr>
              <p:cNvGrpSpPr/>
              <p:nvPr/>
            </p:nvGrpSpPr>
            <p:grpSpPr>
              <a:xfrm>
                <a:off x="4460045" y="4968993"/>
                <a:ext cx="264567" cy="456999"/>
                <a:chOff x="1170863" y="2652547"/>
                <a:chExt cx="285853" cy="493768"/>
              </a:xfrm>
              <a:grpFill/>
            </p:grpSpPr>
            <p:sp>
              <p:nvSpPr>
                <p:cNvPr id="341" name="Freeform: Shape 340">
                  <a:extLst>
                    <a:ext uri="{FF2B5EF4-FFF2-40B4-BE49-F238E27FC236}">
                      <a16:creationId xmlns:a16="http://schemas.microsoft.com/office/drawing/2014/main" id="{F1360AE3-FC3B-38B8-9975-D3E6CD4B7896}"/>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dirty="0"/>
                </a:p>
              </p:txBody>
            </p:sp>
            <p:sp>
              <p:nvSpPr>
                <p:cNvPr id="342" name="Freeform: Shape 341">
                  <a:extLst>
                    <a:ext uri="{FF2B5EF4-FFF2-40B4-BE49-F238E27FC236}">
                      <a16:creationId xmlns:a16="http://schemas.microsoft.com/office/drawing/2014/main" id="{F4234047-095F-5922-D1FB-5A700D79B3CA}"/>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nvGrpSpPr>
              <p:cNvPr id="338" name="Graphic 60">
                <a:extLst>
                  <a:ext uri="{FF2B5EF4-FFF2-40B4-BE49-F238E27FC236}">
                    <a16:creationId xmlns:a16="http://schemas.microsoft.com/office/drawing/2014/main" id="{6A4F5FCF-5466-0143-8667-369A046BD21A}"/>
                  </a:ext>
                </a:extLst>
              </p:cNvPr>
              <p:cNvGrpSpPr/>
              <p:nvPr/>
            </p:nvGrpSpPr>
            <p:grpSpPr>
              <a:xfrm>
                <a:off x="4750678" y="4968993"/>
                <a:ext cx="264567" cy="456999"/>
                <a:chOff x="1170863" y="2652547"/>
                <a:chExt cx="285853" cy="493768"/>
              </a:xfrm>
              <a:grpFill/>
            </p:grpSpPr>
            <p:sp>
              <p:nvSpPr>
                <p:cNvPr id="339" name="Freeform: Shape 338">
                  <a:extLst>
                    <a:ext uri="{FF2B5EF4-FFF2-40B4-BE49-F238E27FC236}">
                      <a16:creationId xmlns:a16="http://schemas.microsoft.com/office/drawing/2014/main" id="{7B1B0FE9-7EEB-8B70-3C66-9C8F27A643AD}"/>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dirty="0"/>
                </a:p>
              </p:txBody>
            </p:sp>
            <p:sp>
              <p:nvSpPr>
                <p:cNvPr id="340" name="Freeform: Shape 339">
                  <a:extLst>
                    <a:ext uri="{FF2B5EF4-FFF2-40B4-BE49-F238E27FC236}">
                      <a16:creationId xmlns:a16="http://schemas.microsoft.com/office/drawing/2014/main" id="{AF213B74-98F4-1475-CD91-636F2261D020}"/>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grpSp>
          <p:nvGrpSpPr>
            <p:cNvPr id="309" name="Group 308">
              <a:extLst>
                <a:ext uri="{FF2B5EF4-FFF2-40B4-BE49-F238E27FC236}">
                  <a16:creationId xmlns:a16="http://schemas.microsoft.com/office/drawing/2014/main" id="{82BD8BA1-FA19-E60C-E755-E1949D584484}"/>
                </a:ext>
              </a:extLst>
            </p:cNvPr>
            <p:cNvGrpSpPr/>
            <p:nvPr/>
          </p:nvGrpSpPr>
          <p:grpSpPr>
            <a:xfrm>
              <a:off x="5452428" y="4401371"/>
              <a:ext cx="1136464" cy="456999"/>
              <a:chOff x="3878781" y="4968993"/>
              <a:chExt cx="1136464" cy="456999"/>
            </a:xfrm>
            <a:grpFill/>
          </p:grpSpPr>
          <p:grpSp>
            <p:nvGrpSpPr>
              <p:cNvPr id="323" name="Graphic 60">
                <a:extLst>
                  <a:ext uri="{FF2B5EF4-FFF2-40B4-BE49-F238E27FC236}">
                    <a16:creationId xmlns:a16="http://schemas.microsoft.com/office/drawing/2014/main" id="{053B1E6E-CEA6-5B03-22A2-1E20D4D4451D}"/>
                  </a:ext>
                </a:extLst>
              </p:cNvPr>
              <p:cNvGrpSpPr/>
              <p:nvPr/>
            </p:nvGrpSpPr>
            <p:grpSpPr>
              <a:xfrm>
                <a:off x="3878781" y="4968993"/>
                <a:ext cx="264567" cy="456999"/>
                <a:chOff x="1170863" y="2652547"/>
                <a:chExt cx="285853" cy="493768"/>
              </a:xfrm>
              <a:grpFill/>
            </p:grpSpPr>
            <p:sp>
              <p:nvSpPr>
                <p:cNvPr id="333" name="Freeform: Shape 332">
                  <a:extLst>
                    <a:ext uri="{FF2B5EF4-FFF2-40B4-BE49-F238E27FC236}">
                      <a16:creationId xmlns:a16="http://schemas.microsoft.com/office/drawing/2014/main" id="{109C922D-89B7-2146-F07E-BFB9F81AB696}"/>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a:p>
              </p:txBody>
            </p:sp>
            <p:sp>
              <p:nvSpPr>
                <p:cNvPr id="334" name="Freeform: Shape 333">
                  <a:extLst>
                    <a:ext uri="{FF2B5EF4-FFF2-40B4-BE49-F238E27FC236}">
                      <a16:creationId xmlns:a16="http://schemas.microsoft.com/office/drawing/2014/main" id="{F4026DA4-0C0F-2C72-8952-B9343280C83E}"/>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nvGrpSpPr>
              <p:cNvPr id="324" name="Graphic 60">
                <a:extLst>
                  <a:ext uri="{FF2B5EF4-FFF2-40B4-BE49-F238E27FC236}">
                    <a16:creationId xmlns:a16="http://schemas.microsoft.com/office/drawing/2014/main" id="{40B13205-8954-6CE4-77B2-3C803E687031}"/>
                  </a:ext>
                </a:extLst>
              </p:cNvPr>
              <p:cNvGrpSpPr/>
              <p:nvPr/>
            </p:nvGrpSpPr>
            <p:grpSpPr>
              <a:xfrm>
                <a:off x="4169413" y="4968993"/>
                <a:ext cx="264567" cy="456999"/>
                <a:chOff x="1170863" y="2652547"/>
                <a:chExt cx="285853" cy="493768"/>
              </a:xfrm>
              <a:grpFill/>
            </p:grpSpPr>
            <p:sp>
              <p:nvSpPr>
                <p:cNvPr id="331" name="Freeform: Shape 330">
                  <a:extLst>
                    <a:ext uri="{FF2B5EF4-FFF2-40B4-BE49-F238E27FC236}">
                      <a16:creationId xmlns:a16="http://schemas.microsoft.com/office/drawing/2014/main" id="{4BDC64C7-6361-6F22-6230-5BDC82EF5956}"/>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a:p>
              </p:txBody>
            </p:sp>
            <p:sp>
              <p:nvSpPr>
                <p:cNvPr id="332" name="Freeform: Shape 331">
                  <a:extLst>
                    <a:ext uri="{FF2B5EF4-FFF2-40B4-BE49-F238E27FC236}">
                      <a16:creationId xmlns:a16="http://schemas.microsoft.com/office/drawing/2014/main" id="{91152A60-1BAE-6114-E3E9-511F1AA6332D}"/>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nvGrpSpPr>
              <p:cNvPr id="325" name="Graphic 60">
                <a:extLst>
                  <a:ext uri="{FF2B5EF4-FFF2-40B4-BE49-F238E27FC236}">
                    <a16:creationId xmlns:a16="http://schemas.microsoft.com/office/drawing/2014/main" id="{287E6686-0FA1-B4CE-5D15-0058C207AF99}"/>
                  </a:ext>
                </a:extLst>
              </p:cNvPr>
              <p:cNvGrpSpPr/>
              <p:nvPr/>
            </p:nvGrpSpPr>
            <p:grpSpPr>
              <a:xfrm>
                <a:off x="4460045" y="4968993"/>
                <a:ext cx="264567" cy="456999"/>
                <a:chOff x="1170863" y="2652547"/>
                <a:chExt cx="285853" cy="493768"/>
              </a:xfrm>
              <a:grpFill/>
            </p:grpSpPr>
            <p:sp>
              <p:nvSpPr>
                <p:cNvPr id="329" name="Freeform: Shape 328">
                  <a:extLst>
                    <a:ext uri="{FF2B5EF4-FFF2-40B4-BE49-F238E27FC236}">
                      <a16:creationId xmlns:a16="http://schemas.microsoft.com/office/drawing/2014/main" id="{FA5BDB88-63FE-E5C8-0E61-ACF487BF5913}"/>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dirty="0"/>
                </a:p>
              </p:txBody>
            </p:sp>
            <p:sp>
              <p:nvSpPr>
                <p:cNvPr id="330" name="Freeform: Shape 329">
                  <a:extLst>
                    <a:ext uri="{FF2B5EF4-FFF2-40B4-BE49-F238E27FC236}">
                      <a16:creationId xmlns:a16="http://schemas.microsoft.com/office/drawing/2014/main" id="{E8D7AB9E-132D-CE0E-7362-941AEE8F9BF4}"/>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nvGrpSpPr>
              <p:cNvPr id="326" name="Graphic 60">
                <a:extLst>
                  <a:ext uri="{FF2B5EF4-FFF2-40B4-BE49-F238E27FC236}">
                    <a16:creationId xmlns:a16="http://schemas.microsoft.com/office/drawing/2014/main" id="{84959216-88A2-3C32-16A4-2AA6C7E009D9}"/>
                  </a:ext>
                </a:extLst>
              </p:cNvPr>
              <p:cNvGrpSpPr/>
              <p:nvPr/>
            </p:nvGrpSpPr>
            <p:grpSpPr>
              <a:xfrm>
                <a:off x="4750678" y="4968993"/>
                <a:ext cx="264567" cy="456999"/>
                <a:chOff x="1170863" y="2652547"/>
                <a:chExt cx="285853" cy="493768"/>
              </a:xfrm>
              <a:grpFill/>
            </p:grpSpPr>
            <p:sp>
              <p:nvSpPr>
                <p:cNvPr id="327" name="Freeform: Shape 326">
                  <a:extLst>
                    <a:ext uri="{FF2B5EF4-FFF2-40B4-BE49-F238E27FC236}">
                      <a16:creationId xmlns:a16="http://schemas.microsoft.com/office/drawing/2014/main" id="{0EAD2B56-F512-C05E-4737-A7523FF40C53}"/>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dirty="0"/>
                </a:p>
              </p:txBody>
            </p:sp>
            <p:sp>
              <p:nvSpPr>
                <p:cNvPr id="328" name="Freeform: Shape 327">
                  <a:extLst>
                    <a:ext uri="{FF2B5EF4-FFF2-40B4-BE49-F238E27FC236}">
                      <a16:creationId xmlns:a16="http://schemas.microsoft.com/office/drawing/2014/main" id="{5BAFA2B3-2139-9676-962F-854C2E7180D6}"/>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grpSp>
          <p:nvGrpSpPr>
            <p:cNvPr id="310" name="Group 309">
              <a:extLst>
                <a:ext uri="{FF2B5EF4-FFF2-40B4-BE49-F238E27FC236}">
                  <a16:creationId xmlns:a16="http://schemas.microsoft.com/office/drawing/2014/main" id="{73A01578-E974-0FE8-8A71-5948FD4718AA}"/>
                </a:ext>
              </a:extLst>
            </p:cNvPr>
            <p:cNvGrpSpPr/>
            <p:nvPr/>
          </p:nvGrpSpPr>
          <p:grpSpPr>
            <a:xfrm>
              <a:off x="5452428" y="3833748"/>
              <a:ext cx="1136464" cy="456999"/>
              <a:chOff x="3878781" y="4968993"/>
              <a:chExt cx="1136464" cy="456999"/>
            </a:xfrm>
            <a:grpFill/>
          </p:grpSpPr>
          <p:grpSp>
            <p:nvGrpSpPr>
              <p:cNvPr id="311" name="Graphic 60">
                <a:extLst>
                  <a:ext uri="{FF2B5EF4-FFF2-40B4-BE49-F238E27FC236}">
                    <a16:creationId xmlns:a16="http://schemas.microsoft.com/office/drawing/2014/main" id="{47C012E6-8C30-A3F2-9B9B-ED1425BFFEE8}"/>
                  </a:ext>
                </a:extLst>
              </p:cNvPr>
              <p:cNvGrpSpPr/>
              <p:nvPr/>
            </p:nvGrpSpPr>
            <p:grpSpPr>
              <a:xfrm>
                <a:off x="3878781" y="4968993"/>
                <a:ext cx="264567" cy="456999"/>
                <a:chOff x="1170863" y="2652547"/>
                <a:chExt cx="285853" cy="493768"/>
              </a:xfrm>
              <a:grpFill/>
            </p:grpSpPr>
            <p:sp>
              <p:nvSpPr>
                <p:cNvPr id="321" name="Freeform: Shape 320">
                  <a:extLst>
                    <a:ext uri="{FF2B5EF4-FFF2-40B4-BE49-F238E27FC236}">
                      <a16:creationId xmlns:a16="http://schemas.microsoft.com/office/drawing/2014/main" id="{C3DA6BD9-14F6-08D5-37AA-EDDAD4A0A58D}"/>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a:p>
              </p:txBody>
            </p:sp>
            <p:sp>
              <p:nvSpPr>
                <p:cNvPr id="322" name="Freeform: Shape 321">
                  <a:extLst>
                    <a:ext uri="{FF2B5EF4-FFF2-40B4-BE49-F238E27FC236}">
                      <a16:creationId xmlns:a16="http://schemas.microsoft.com/office/drawing/2014/main" id="{D4634F20-09F3-658B-4310-084C1AF05BFA}"/>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nvGrpSpPr>
              <p:cNvPr id="312" name="Graphic 60">
                <a:extLst>
                  <a:ext uri="{FF2B5EF4-FFF2-40B4-BE49-F238E27FC236}">
                    <a16:creationId xmlns:a16="http://schemas.microsoft.com/office/drawing/2014/main" id="{F8905B7D-9DC6-95C1-D8E0-091606DFBC28}"/>
                  </a:ext>
                </a:extLst>
              </p:cNvPr>
              <p:cNvGrpSpPr/>
              <p:nvPr/>
            </p:nvGrpSpPr>
            <p:grpSpPr>
              <a:xfrm>
                <a:off x="4169413" y="4968993"/>
                <a:ext cx="264567" cy="456999"/>
                <a:chOff x="1170863" y="2652547"/>
                <a:chExt cx="285853" cy="493768"/>
              </a:xfrm>
              <a:grpFill/>
            </p:grpSpPr>
            <p:sp>
              <p:nvSpPr>
                <p:cNvPr id="319" name="Freeform: Shape 318">
                  <a:extLst>
                    <a:ext uri="{FF2B5EF4-FFF2-40B4-BE49-F238E27FC236}">
                      <a16:creationId xmlns:a16="http://schemas.microsoft.com/office/drawing/2014/main" id="{9763D333-E2A4-FED3-E474-AD702F759B85}"/>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a:p>
              </p:txBody>
            </p:sp>
            <p:sp>
              <p:nvSpPr>
                <p:cNvPr id="320" name="Freeform: Shape 319">
                  <a:extLst>
                    <a:ext uri="{FF2B5EF4-FFF2-40B4-BE49-F238E27FC236}">
                      <a16:creationId xmlns:a16="http://schemas.microsoft.com/office/drawing/2014/main" id="{B2BF1C23-5936-957E-2EA4-CABB662475C4}"/>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nvGrpSpPr>
              <p:cNvPr id="313" name="Graphic 60">
                <a:extLst>
                  <a:ext uri="{FF2B5EF4-FFF2-40B4-BE49-F238E27FC236}">
                    <a16:creationId xmlns:a16="http://schemas.microsoft.com/office/drawing/2014/main" id="{B70176D5-4E90-ACEF-2B5A-97AC26E3B96D}"/>
                  </a:ext>
                </a:extLst>
              </p:cNvPr>
              <p:cNvGrpSpPr/>
              <p:nvPr/>
            </p:nvGrpSpPr>
            <p:grpSpPr>
              <a:xfrm>
                <a:off x="4460045" y="4968993"/>
                <a:ext cx="264567" cy="456999"/>
                <a:chOff x="1170863" y="2652547"/>
                <a:chExt cx="285853" cy="493768"/>
              </a:xfrm>
              <a:grpFill/>
            </p:grpSpPr>
            <p:sp>
              <p:nvSpPr>
                <p:cNvPr id="317" name="Freeform: Shape 316">
                  <a:extLst>
                    <a:ext uri="{FF2B5EF4-FFF2-40B4-BE49-F238E27FC236}">
                      <a16:creationId xmlns:a16="http://schemas.microsoft.com/office/drawing/2014/main" id="{EF4CC797-4B90-2AF6-797D-69655FF1EA37}"/>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dirty="0"/>
                </a:p>
              </p:txBody>
            </p:sp>
            <p:sp>
              <p:nvSpPr>
                <p:cNvPr id="318" name="Freeform: Shape 317">
                  <a:extLst>
                    <a:ext uri="{FF2B5EF4-FFF2-40B4-BE49-F238E27FC236}">
                      <a16:creationId xmlns:a16="http://schemas.microsoft.com/office/drawing/2014/main" id="{F1250C46-82B7-A49A-03FA-5AD01F90624E}"/>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nvGrpSpPr>
              <p:cNvPr id="314" name="Graphic 60">
                <a:extLst>
                  <a:ext uri="{FF2B5EF4-FFF2-40B4-BE49-F238E27FC236}">
                    <a16:creationId xmlns:a16="http://schemas.microsoft.com/office/drawing/2014/main" id="{488DB5D4-F6C5-7EB4-3213-04062AFB696E}"/>
                  </a:ext>
                </a:extLst>
              </p:cNvPr>
              <p:cNvGrpSpPr/>
              <p:nvPr/>
            </p:nvGrpSpPr>
            <p:grpSpPr>
              <a:xfrm>
                <a:off x="4750678" y="4968993"/>
                <a:ext cx="264567" cy="456999"/>
                <a:chOff x="1170863" y="2652547"/>
                <a:chExt cx="285853" cy="493768"/>
              </a:xfrm>
              <a:grpFill/>
            </p:grpSpPr>
            <p:sp>
              <p:nvSpPr>
                <p:cNvPr id="315" name="Freeform: Shape 314">
                  <a:extLst>
                    <a:ext uri="{FF2B5EF4-FFF2-40B4-BE49-F238E27FC236}">
                      <a16:creationId xmlns:a16="http://schemas.microsoft.com/office/drawing/2014/main" id="{668B27C8-7B9B-FD9C-D7E4-A76874BE6B97}"/>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1796" cap="flat">
                  <a:noFill/>
                  <a:prstDash val="solid"/>
                  <a:miter/>
                </a:ln>
              </p:spPr>
              <p:txBody>
                <a:bodyPr rtlCol="0" anchor="ctr"/>
                <a:lstStyle/>
                <a:p>
                  <a:endParaRPr lang="pt-PT" dirty="0"/>
                </a:p>
              </p:txBody>
            </p:sp>
            <p:sp>
              <p:nvSpPr>
                <p:cNvPr id="316" name="Freeform: Shape 315">
                  <a:extLst>
                    <a:ext uri="{FF2B5EF4-FFF2-40B4-BE49-F238E27FC236}">
                      <a16:creationId xmlns:a16="http://schemas.microsoft.com/office/drawing/2014/main" id="{77EB62DC-36FF-2722-313B-8873296870FC}"/>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1796" cap="flat">
                  <a:noFill/>
                  <a:prstDash val="solid"/>
                  <a:miter/>
                </a:ln>
              </p:spPr>
              <p:txBody>
                <a:bodyPr rtlCol="0" anchor="ctr"/>
                <a:lstStyle/>
                <a:p>
                  <a:endParaRPr lang="pt-PT"/>
                </a:p>
              </p:txBody>
            </p:sp>
          </p:grpSp>
        </p:grpSp>
      </p:grpSp>
      <p:sp>
        <p:nvSpPr>
          <p:cNvPr id="347" name="TextBox 346">
            <a:extLst>
              <a:ext uri="{FF2B5EF4-FFF2-40B4-BE49-F238E27FC236}">
                <a16:creationId xmlns:a16="http://schemas.microsoft.com/office/drawing/2014/main" id="{4EF317D6-6665-AF9C-0334-4BE32F248771}"/>
              </a:ext>
            </a:extLst>
          </p:cNvPr>
          <p:cNvSpPr txBox="1"/>
          <p:nvPr/>
        </p:nvSpPr>
        <p:spPr>
          <a:xfrm>
            <a:off x="4156883" y="1809017"/>
            <a:ext cx="1446341" cy="484748"/>
          </a:xfrm>
          <a:prstGeom prst="rect">
            <a:avLst/>
          </a:prstGeom>
          <a:noFill/>
        </p:spPr>
        <p:txBody>
          <a:bodyPr wrap="square" rtlCol="0">
            <a:spAutoFit/>
          </a:bodyPr>
          <a:lstStyle/>
          <a:p>
            <a:pPr>
              <a:lnSpc>
                <a:spcPct val="85000"/>
              </a:lnSpc>
            </a:pPr>
            <a:r>
              <a:rPr lang="pt-PT" sz="3000" b="1" dirty="0">
                <a:latin typeface="Gotham" panose="02000604030000020004" pitchFamily="50" charset="0"/>
                <a:cs typeface="Quire Sans" panose="020B0502040204020203" pitchFamily="34" charset="0"/>
              </a:rPr>
              <a:t>53.2%</a:t>
            </a:r>
            <a:endParaRPr lang="en-US" sz="3000" b="1" dirty="0">
              <a:latin typeface="Gotham" panose="02000604030000020004" pitchFamily="50" charset="0"/>
              <a:cs typeface="Quire Sans" panose="020B0502040204020203" pitchFamily="34" charset="0"/>
            </a:endParaRPr>
          </a:p>
        </p:txBody>
      </p:sp>
      <p:sp>
        <p:nvSpPr>
          <p:cNvPr id="348" name="TextBox 347">
            <a:extLst>
              <a:ext uri="{FF2B5EF4-FFF2-40B4-BE49-F238E27FC236}">
                <a16:creationId xmlns:a16="http://schemas.microsoft.com/office/drawing/2014/main" id="{0CEDA4EC-1A22-F4A0-1405-60939BDEF74A}"/>
              </a:ext>
            </a:extLst>
          </p:cNvPr>
          <p:cNvSpPr txBox="1"/>
          <p:nvPr/>
        </p:nvSpPr>
        <p:spPr>
          <a:xfrm>
            <a:off x="8130870" y="2581540"/>
            <a:ext cx="1056400" cy="484748"/>
          </a:xfrm>
          <a:prstGeom prst="rect">
            <a:avLst/>
          </a:prstGeom>
          <a:noFill/>
        </p:spPr>
        <p:txBody>
          <a:bodyPr wrap="square" rtlCol="0">
            <a:spAutoFit/>
          </a:bodyPr>
          <a:lstStyle/>
          <a:p>
            <a:pPr>
              <a:lnSpc>
                <a:spcPct val="85000"/>
              </a:lnSpc>
            </a:pPr>
            <a:r>
              <a:rPr lang="pt-PT" sz="3000" b="1" dirty="0">
                <a:latin typeface="Gotham" panose="02000604030000020004" pitchFamily="50" charset="0"/>
                <a:cs typeface="Quire Sans" panose="020B0502040204020203" pitchFamily="34" charset="0"/>
              </a:rPr>
              <a:t>49%</a:t>
            </a:r>
            <a:endParaRPr lang="en-US" sz="3000" b="1" dirty="0">
              <a:latin typeface="Gotham" panose="02000604030000020004" pitchFamily="50" charset="0"/>
              <a:cs typeface="Quire Sans" panose="020B0502040204020203" pitchFamily="34" charset="0"/>
            </a:endParaRPr>
          </a:p>
        </p:txBody>
      </p:sp>
      <p:sp>
        <p:nvSpPr>
          <p:cNvPr id="349" name="TextBox 348">
            <a:extLst>
              <a:ext uri="{FF2B5EF4-FFF2-40B4-BE49-F238E27FC236}">
                <a16:creationId xmlns:a16="http://schemas.microsoft.com/office/drawing/2014/main" id="{8F0E5200-2AEC-9AFE-4BA8-D4EF240DB678}"/>
              </a:ext>
            </a:extLst>
          </p:cNvPr>
          <p:cNvSpPr txBox="1"/>
          <p:nvPr/>
        </p:nvSpPr>
        <p:spPr>
          <a:xfrm>
            <a:off x="5420975" y="3616314"/>
            <a:ext cx="1555104" cy="484748"/>
          </a:xfrm>
          <a:prstGeom prst="rect">
            <a:avLst/>
          </a:prstGeom>
          <a:noFill/>
        </p:spPr>
        <p:txBody>
          <a:bodyPr wrap="square" rtlCol="0">
            <a:spAutoFit/>
          </a:bodyPr>
          <a:lstStyle/>
          <a:p>
            <a:pPr>
              <a:lnSpc>
                <a:spcPct val="85000"/>
              </a:lnSpc>
            </a:pPr>
            <a:r>
              <a:rPr lang="pt-PT" sz="3000" b="1" dirty="0">
                <a:latin typeface="Gotham" panose="02000604030000020004" pitchFamily="50" charset="0"/>
                <a:cs typeface="Quire Sans" panose="020B0502040204020203" pitchFamily="34" charset="0"/>
              </a:rPr>
              <a:t>23.4%</a:t>
            </a:r>
            <a:endParaRPr lang="en-US" sz="3000" b="1" dirty="0">
              <a:latin typeface="Gotham" panose="02000604030000020004" pitchFamily="50" charset="0"/>
              <a:cs typeface="Quire Sans" panose="020B0502040204020203" pitchFamily="34" charset="0"/>
            </a:endParaRPr>
          </a:p>
        </p:txBody>
      </p:sp>
      <p:sp>
        <p:nvSpPr>
          <p:cNvPr id="350" name="TextBox 349">
            <a:extLst>
              <a:ext uri="{FF2B5EF4-FFF2-40B4-BE49-F238E27FC236}">
                <a16:creationId xmlns:a16="http://schemas.microsoft.com/office/drawing/2014/main" id="{44145F97-19BC-C25C-2E48-CC1D9167BA23}"/>
              </a:ext>
            </a:extLst>
          </p:cNvPr>
          <p:cNvSpPr txBox="1"/>
          <p:nvPr/>
        </p:nvSpPr>
        <p:spPr>
          <a:xfrm>
            <a:off x="9463846" y="3524387"/>
            <a:ext cx="1056400" cy="484748"/>
          </a:xfrm>
          <a:prstGeom prst="rect">
            <a:avLst/>
          </a:prstGeom>
          <a:noFill/>
        </p:spPr>
        <p:txBody>
          <a:bodyPr wrap="square" rtlCol="0">
            <a:spAutoFit/>
          </a:bodyPr>
          <a:lstStyle/>
          <a:p>
            <a:pPr>
              <a:lnSpc>
                <a:spcPct val="85000"/>
              </a:lnSpc>
            </a:pPr>
            <a:r>
              <a:rPr lang="pt-PT" sz="3000" b="1" dirty="0">
                <a:latin typeface="Gotham" panose="02000604030000020004" pitchFamily="50" charset="0"/>
                <a:cs typeface="Quire Sans" panose="020B0502040204020203" pitchFamily="34" charset="0"/>
              </a:rPr>
              <a:t>34%</a:t>
            </a:r>
            <a:endParaRPr lang="en-US" sz="3000" b="1" dirty="0">
              <a:latin typeface="Gotham" panose="02000604030000020004" pitchFamily="50" charset="0"/>
              <a:cs typeface="Quire Sans" panose="020B0502040204020203" pitchFamily="34" charset="0"/>
            </a:endParaRPr>
          </a:p>
        </p:txBody>
      </p:sp>
      <p:sp>
        <p:nvSpPr>
          <p:cNvPr id="351" name="TextBox 350">
            <a:extLst>
              <a:ext uri="{FF2B5EF4-FFF2-40B4-BE49-F238E27FC236}">
                <a16:creationId xmlns:a16="http://schemas.microsoft.com/office/drawing/2014/main" id="{F5726AAB-FC62-958C-53E4-D4003EE73058}"/>
              </a:ext>
            </a:extLst>
          </p:cNvPr>
          <p:cNvSpPr txBox="1"/>
          <p:nvPr/>
        </p:nvSpPr>
        <p:spPr>
          <a:xfrm>
            <a:off x="5008535" y="5861347"/>
            <a:ext cx="817853" cy="353943"/>
          </a:xfrm>
          <a:prstGeom prst="rect">
            <a:avLst/>
          </a:prstGeom>
          <a:noFill/>
        </p:spPr>
        <p:txBody>
          <a:bodyPr wrap="none" rtlCol="0">
            <a:spAutoFit/>
          </a:bodyPr>
          <a:lstStyle/>
          <a:p>
            <a:r>
              <a:rPr lang="pt-PT" sz="1700" spc="200" dirty="0">
                <a:solidFill>
                  <a:srgbClr val="1B1B1C"/>
                </a:solidFill>
                <a:latin typeface="Gotham Bold" panose="02000803030000020004" pitchFamily="2" charset="0"/>
                <a:ea typeface="Roboto" panose="02000000000000000000" pitchFamily="2" charset="0"/>
                <a:cs typeface="Quire Sans" panose="020B0502040400020003" pitchFamily="34" charset="0"/>
              </a:rPr>
              <a:t>2019</a:t>
            </a:r>
          </a:p>
        </p:txBody>
      </p:sp>
      <p:sp>
        <p:nvSpPr>
          <p:cNvPr id="352" name="TextBox 351">
            <a:extLst>
              <a:ext uri="{FF2B5EF4-FFF2-40B4-BE49-F238E27FC236}">
                <a16:creationId xmlns:a16="http://schemas.microsoft.com/office/drawing/2014/main" id="{B7900EF0-CF95-A927-61FE-1C605775F4F3}"/>
              </a:ext>
            </a:extLst>
          </p:cNvPr>
          <p:cNvSpPr txBox="1"/>
          <p:nvPr/>
        </p:nvSpPr>
        <p:spPr>
          <a:xfrm>
            <a:off x="8791855" y="5861347"/>
            <a:ext cx="878767" cy="353943"/>
          </a:xfrm>
          <a:prstGeom prst="rect">
            <a:avLst/>
          </a:prstGeom>
          <a:noFill/>
        </p:spPr>
        <p:txBody>
          <a:bodyPr wrap="none" rtlCol="0">
            <a:spAutoFit/>
          </a:bodyPr>
          <a:lstStyle/>
          <a:p>
            <a:r>
              <a:rPr lang="pt-PT" sz="1700" spc="200" dirty="0">
                <a:solidFill>
                  <a:srgbClr val="1B1B1C"/>
                </a:solidFill>
                <a:latin typeface="Gotham Bold" panose="02000803030000020004" pitchFamily="2" charset="0"/>
                <a:ea typeface="Roboto" panose="02000000000000000000" pitchFamily="2" charset="0"/>
                <a:cs typeface="Quire Sans" panose="020B0502040400020003" pitchFamily="34" charset="0"/>
              </a:rPr>
              <a:t>2050</a:t>
            </a:r>
          </a:p>
        </p:txBody>
      </p:sp>
      <p:sp>
        <p:nvSpPr>
          <p:cNvPr id="353" name="TextBox 352">
            <a:extLst>
              <a:ext uri="{FF2B5EF4-FFF2-40B4-BE49-F238E27FC236}">
                <a16:creationId xmlns:a16="http://schemas.microsoft.com/office/drawing/2014/main" id="{9D7F412A-6B05-6BB2-F850-02A2D9AB60AB}"/>
              </a:ext>
            </a:extLst>
          </p:cNvPr>
          <p:cNvSpPr txBox="1"/>
          <p:nvPr/>
        </p:nvSpPr>
        <p:spPr>
          <a:xfrm>
            <a:off x="3653541" y="6401940"/>
            <a:ext cx="9187958" cy="203133"/>
          </a:xfrm>
          <a:prstGeom prst="rect">
            <a:avLst/>
          </a:prstGeom>
          <a:noFill/>
        </p:spPr>
        <p:txBody>
          <a:bodyPr wrap="square" rtlCol="0" anchor="b" anchorCtr="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sz="800" b="0" dirty="0">
                <a:solidFill>
                  <a:srgbClr val="1B1B1C"/>
                </a:solidFill>
                <a:latin typeface="Gotham Light" panose="02000603030000020004" pitchFamily="2" charset="0"/>
                <a:cs typeface="Quire Sans" panose="020B0502040400020003" pitchFamily="34" charset="0"/>
              </a:rPr>
              <a:t>Fonte: </a:t>
            </a:r>
            <a:r>
              <a:rPr lang="pt-BR" sz="800" b="0" dirty="0">
                <a:solidFill>
                  <a:srgbClr val="1B1B1C"/>
                </a:solidFill>
                <a:latin typeface="Gotham Light" panose="02000603030000020004" pitchFamily="2" charset="0"/>
                <a:cs typeface="Quire Sans" panose="020B0502040400020003" pitchFamily="34" charset="0"/>
              </a:rPr>
              <a:t>Ageing Report Comissão Europeia (2020)</a:t>
            </a:r>
            <a:endParaRPr lang="pt-PT" sz="800" b="0" dirty="0">
              <a:solidFill>
                <a:srgbClr val="1B1B1C"/>
              </a:solidFill>
              <a:latin typeface="Gotham Light" panose="02000603030000020004" pitchFamily="2" charset="0"/>
              <a:cs typeface="Quire Sans" panose="020B0502040400020003" pitchFamily="34" charset="0"/>
            </a:endParaRPr>
          </a:p>
        </p:txBody>
      </p:sp>
      <p:sp>
        <p:nvSpPr>
          <p:cNvPr id="354" name="TextBox 353">
            <a:extLst>
              <a:ext uri="{FF2B5EF4-FFF2-40B4-BE49-F238E27FC236}">
                <a16:creationId xmlns:a16="http://schemas.microsoft.com/office/drawing/2014/main" id="{04007EF2-5733-7245-873D-158C70B30132}"/>
              </a:ext>
            </a:extLst>
          </p:cNvPr>
          <p:cNvSpPr txBox="1"/>
          <p:nvPr/>
        </p:nvSpPr>
        <p:spPr>
          <a:xfrm>
            <a:off x="4343362" y="2250004"/>
            <a:ext cx="1045615" cy="316690"/>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pPr>
              <a:lnSpc>
                <a:spcPct val="85000"/>
              </a:lnSpc>
            </a:pPr>
            <a:r>
              <a:rPr lang="pt-PT" sz="1700" b="0" spc="200" dirty="0">
                <a:solidFill>
                  <a:srgbClr val="1B1B1C"/>
                </a:solidFill>
                <a:latin typeface="Gotham Bold" panose="02000803030000020004" pitchFamily="2" charset="0"/>
                <a:cs typeface="Quire Sans" panose="020B0502040400020003" pitchFamily="34" charset="0"/>
              </a:rPr>
              <a:t>25-64</a:t>
            </a:r>
          </a:p>
        </p:txBody>
      </p:sp>
      <p:sp>
        <p:nvSpPr>
          <p:cNvPr id="355" name="TextBox 354">
            <a:extLst>
              <a:ext uri="{FF2B5EF4-FFF2-40B4-BE49-F238E27FC236}">
                <a16:creationId xmlns:a16="http://schemas.microsoft.com/office/drawing/2014/main" id="{A6F9E9E8-EA9C-62DA-C1AD-410E4686D556}"/>
              </a:ext>
            </a:extLst>
          </p:cNvPr>
          <p:cNvSpPr txBox="1"/>
          <p:nvPr/>
        </p:nvSpPr>
        <p:spPr>
          <a:xfrm>
            <a:off x="5393679" y="4128441"/>
            <a:ext cx="1589015" cy="316690"/>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pPr>
              <a:lnSpc>
                <a:spcPct val="85000"/>
              </a:lnSpc>
            </a:pPr>
            <a:r>
              <a:rPr lang="pt-PT" sz="1700" b="0" spc="200" dirty="0">
                <a:solidFill>
                  <a:srgbClr val="1B1B1C"/>
                </a:solidFill>
                <a:latin typeface="Gotham Bold" panose="02000803030000020004" pitchFamily="2" charset="0"/>
                <a:cs typeface="Quire Sans" panose="020B0502040400020003" pitchFamily="34" charset="0"/>
              </a:rPr>
              <a:t>65 OU MAIS</a:t>
            </a:r>
          </a:p>
        </p:txBody>
      </p:sp>
      <p:grpSp>
        <p:nvGrpSpPr>
          <p:cNvPr id="356" name="Group 355">
            <a:extLst>
              <a:ext uri="{FF2B5EF4-FFF2-40B4-BE49-F238E27FC236}">
                <a16:creationId xmlns:a16="http://schemas.microsoft.com/office/drawing/2014/main" id="{535886BE-C658-84BE-0BB9-0CD8216DBD0C}"/>
              </a:ext>
            </a:extLst>
          </p:cNvPr>
          <p:cNvGrpSpPr/>
          <p:nvPr/>
        </p:nvGrpSpPr>
        <p:grpSpPr>
          <a:xfrm>
            <a:off x="-25415" y="6654881"/>
            <a:ext cx="12307960" cy="253916"/>
            <a:chOff x="-115960" y="6654881"/>
            <a:chExt cx="12307960" cy="253916"/>
          </a:xfrm>
        </p:grpSpPr>
        <p:sp>
          <p:nvSpPr>
            <p:cNvPr id="357" name="Прямоугольник 2">
              <a:extLst>
                <a:ext uri="{FF2B5EF4-FFF2-40B4-BE49-F238E27FC236}">
                  <a16:creationId xmlns:a16="http://schemas.microsoft.com/office/drawing/2014/main" id="{E1AB0AAB-5AE7-0C23-8A68-3834562B3FDD}"/>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150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358" name="TextBox 8">
              <a:extLst>
                <a:ext uri="{FF2B5EF4-FFF2-40B4-BE49-F238E27FC236}">
                  <a16:creationId xmlns:a16="http://schemas.microsoft.com/office/drawing/2014/main" id="{7FF14BD5-8979-8126-F0D2-2039EE5FB86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1793458219"/>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sp>
        <p:nvSpPr>
          <p:cNvPr id="19" name="TextBox 19"/>
          <p:cNvSpPr txBox="1"/>
          <p:nvPr/>
        </p:nvSpPr>
        <p:spPr>
          <a:xfrm>
            <a:off x="3779520" y="768128"/>
            <a:ext cx="7985544" cy="830997"/>
          </a:xfrm>
          <a:prstGeom prst="rect">
            <a:avLst/>
          </a:prstGeom>
          <a:noFill/>
        </p:spPr>
        <p:txBody>
          <a:bodyPr wrap="square" lIns="0" rtlCol="0">
            <a:spAutoFit/>
          </a:bodyPr>
          <a:lstStyle/>
          <a:p>
            <a:pPr algn="ct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Portugal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Rumo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à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Globalização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p>
          <a:p>
            <a:pPr algn="ctr"/>
            <a:r>
              <a:rPr lang="en-US" sz="2400"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Recuperar</a:t>
            </a:r>
            <a:r>
              <a:rPr lang="en-US" sz="2400" dirty="0">
                <a:solidFill>
                  <a:srgbClr val="1D1D1D"/>
                </a:solidFill>
                <a:latin typeface="Open Sans" panose="020B0606030504020204" pitchFamily="34" charset="0"/>
                <a:ea typeface="Open Sans" panose="020B0606030504020204" pitchFamily="34" charset="0"/>
                <a:cs typeface="Open Sans" panose="020B0606030504020204" pitchFamily="34" charset="0"/>
              </a:rPr>
              <a:t> Tempo </a:t>
            </a:r>
            <a:r>
              <a:rPr lang="en-US" sz="2400"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Perdido</a:t>
            </a:r>
            <a:endParaRPr lang="en-US" sz="9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TextBox 19"/>
          <p:cNvSpPr txBox="1"/>
          <p:nvPr/>
        </p:nvSpPr>
        <p:spPr>
          <a:xfrm>
            <a:off x="4616758" y="2410848"/>
            <a:ext cx="3080407" cy="615553"/>
          </a:xfrm>
          <a:prstGeom prst="rect">
            <a:avLst/>
          </a:prstGeom>
          <a:solidFill>
            <a:schemeClr val="bg1"/>
          </a:solidFill>
        </p:spPr>
        <p:txBody>
          <a:bodyPr wrap="square" lIns="0" rtlCol="0">
            <a:spAutoFit/>
          </a:bodyPr>
          <a:lstStyle/>
          <a:p>
            <a:r>
              <a:rPr lang="en-US" sz="24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Exportações</a:t>
            </a:r>
            <a:r>
              <a:rPr lang="en-US" sz="24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 PIB</a:t>
            </a:r>
          </a:p>
          <a:p>
            <a:r>
              <a:rPr lang="en-US" sz="1000"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Fonte: Banco de Portugal</a:t>
            </a:r>
            <a:endParaRPr lang="en-US" sz="900"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endParaRPr>
          </a:p>
        </p:txBody>
      </p:sp>
      <p:graphicFrame>
        <p:nvGraphicFramePr>
          <p:cNvPr id="4" name="Chart 3">
            <a:extLst>
              <a:ext uri="{FF2B5EF4-FFF2-40B4-BE49-F238E27FC236}">
                <a16:creationId xmlns:a16="http://schemas.microsoft.com/office/drawing/2014/main" id="{B76524AC-1067-437D-8DE4-8317601AEB4F}"/>
              </a:ext>
            </a:extLst>
          </p:cNvPr>
          <p:cNvGraphicFramePr/>
          <p:nvPr/>
        </p:nvGraphicFramePr>
        <p:xfrm>
          <a:off x="4004108" y="1896177"/>
          <a:ext cx="7400233" cy="4636792"/>
        </p:xfrm>
        <a:graphic>
          <a:graphicData uri="http://schemas.openxmlformats.org/drawingml/2006/chart">
            <c:chart xmlns:c="http://schemas.openxmlformats.org/drawingml/2006/chart" xmlns:r="http://schemas.openxmlformats.org/officeDocument/2006/relationships" r:id="rId3"/>
          </a:graphicData>
        </a:graphic>
      </p:graphicFrame>
      <p:pic>
        <p:nvPicPr>
          <p:cNvPr id="24" name="Picture 23" descr="A picture containing drawing&#10;&#10;Description automatically generated">
            <a:extLst>
              <a:ext uri="{FF2B5EF4-FFF2-40B4-BE49-F238E27FC236}">
                <a16:creationId xmlns:a16="http://schemas.microsoft.com/office/drawing/2014/main" id="{095B3192-D1C4-4870-BB87-4930F93BF3B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2" name="Group 1">
            <a:extLst>
              <a:ext uri="{FF2B5EF4-FFF2-40B4-BE49-F238E27FC236}">
                <a16:creationId xmlns:a16="http://schemas.microsoft.com/office/drawing/2014/main" id="{CC3FF477-16B1-F2C8-A7C0-16F4BDEED699}"/>
              </a:ext>
            </a:extLst>
          </p:cNvPr>
          <p:cNvGrpSpPr/>
          <p:nvPr/>
        </p:nvGrpSpPr>
        <p:grpSpPr>
          <a:xfrm>
            <a:off x="-25415" y="6654881"/>
            <a:ext cx="12307960" cy="253916"/>
            <a:chOff x="-115960" y="6654881"/>
            <a:chExt cx="12307960" cy="253916"/>
          </a:xfrm>
        </p:grpSpPr>
        <p:sp>
          <p:nvSpPr>
            <p:cNvPr id="3" name="Прямоугольник 2">
              <a:extLst>
                <a:ext uri="{FF2B5EF4-FFF2-40B4-BE49-F238E27FC236}">
                  <a16:creationId xmlns:a16="http://schemas.microsoft.com/office/drawing/2014/main" id="{40B55936-D052-22A4-9708-637FCA5E6526}"/>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151</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8">
              <a:extLst>
                <a:ext uri="{FF2B5EF4-FFF2-40B4-BE49-F238E27FC236}">
                  <a16:creationId xmlns:a16="http://schemas.microsoft.com/office/drawing/2014/main" id="{EE2D687F-1BF7-19B3-AB45-B5A09FAAE5E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2765848739"/>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a:extLst>
              <a:ext uri="{FF2B5EF4-FFF2-40B4-BE49-F238E27FC236}">
                <a16:creationId xmlns:a16="http://schemas.microsoft.com/office/drawing/2014/main" id="{B5A2C7F1-459F-483D-89AF-DF5412FCFCE7}"/>
              </a:ext>
            </a:extLst>
          </p:cNvPr>
          <p:cNvGraphicFramePr/>
          <p:nvPr/>
        </p:nvGraphicFramePr>
        <p:xfrm>
          <a:off x="3779520" y="1634358"/>
          <a:ext cx="7864909" cy="4711623"/>
        </p:xfrm>
        <a:graphic>
          <a:graphicData uri="http://schemas.openxmlformats.org/drawingml/2006/chart">
            <c:chart xmlns:c="http://schemas.openxmlformats.org/drawingml/2006/chart" xmlns:r="http://schemas.openxmlformats.org/officeDocument/2006/relationships" r:id="rId3"/>
          </a:graphicData>
        </a:graphic>
      </p:graphicFrame>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sp>
        <p:nvSpPr>
          <p:cNvPr id="19" name="TextBox 19"/>
          <p:cNvSpPr txBox="1"/>
          <p:nvPr/>
        </p:nvSpPr>
        <p:spPr>
          <a:xfrm>
            <a:off x="3779520" y="768128"/>
            <a:ext cx="7985544" cy="830997"/>
          </a:xfrm>
          <a:prstGeom prst="rect">
            <a:avLst/>
          </a:prstGeom>
          <a:noFill/>
        </p:spPr>
        <p:txBody>
          <a:bodyPr wrap="square" lIns="0" rtlCol="0">
            <a:spAutoFit/>
          </a:bodyPr>
          <a:lstStyle/>
          <a:p>
            <a:pPr algn="ct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Portugal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Rumo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à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Globalização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p>
          <a:p>
            <a:pPr algn="ctr"/>
            <a:r>
              <a:rPr lang="en-US" sz="2400" dirty="0">
                <a:solidFill>
                  <a:srgbClr val="1D1D1D"/>
                </a:solidFill>
                <a:latin typeface="Open Sans" panose="020B0606030504020204" pitchFamily="34" charset="0"/>
                <a:ea typeface="Open Sans" panose="020B0606030504020204" pitchFamily="34" charset="0"/>
                <a:cs typeface="Open Sans" panose="020B0606030504020204" pitchFamily="34" charset="0"/>
              </a:rPr>
              <a:t>Longo </a:t>
            </a:r>
            <a:r>
              <a:rPr lang="en-US" sz="2400"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Caminho</a:t>
            </a:r>
            <a:r>
              <a:rPr lang="en-US" sz="2400" dirty="0">
                <a:solidFill>
                  <a:srgbClr val="1D1D1D"/>
                </a:solidFill>
                <a:latin typeface="Open Sans" panose="020B0606030504020204" pitchFamily="34" charset="0"/>
                <a:ea typeface="Open Sans" panose="020B0606030504020204" pitchFamily="34" charset="0"/>
                <a:cs typeface="Open Sans" panose="020B0606030504020204" pitchFamily="34" charset="0"/>
              </a:rPr>
              <a:t> pela </a:t>
            </a:r>
            <a:r>
              <a:rPr lang="en-US" sz="2400"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Frente</a:t>
            </a:r>
            <a:endParaRPr lang="en-US" sz="9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TextBox 19"/>
          <p:cNvSpPr txBox="1"/>
          <p:nvPr/>
        </p:nvSpPr>
        <p:spPr>
          <a:xfrm>
            <a:off x="8303873" y="4620648"/>
            <a:ext cx="3080407" cy="615553"/>
          </a:xfrm>
          <a:prstGeom prst="rect">
            <a:avLst/>
          </a:prstGeom>
          <a:solidFill>
            <a:schemeClr val="bg1"/>
          </a:solidFill>
        </p:spPr>
        <p:txBody>
          <a:bodyPr wrap="square" lIns="0" rtlCol="0">
            <a:spAutoFit/>
          </a:bodyPr>
          <a:lstStyle/>
          <a:p>
            <a:r>
              <a:rPr lang="en-US" sz="24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Exportações</a:t>
            </a:r>
            <a:r>
              <a:rPr lang="en-US" sz="24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 GDP</a:t>
            </a:r>
          </a:p>
          <a:p>
            <a:r>
              <a:rPr lang="en-US" sz="1000"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rPr>
              <a:t>2019 Fonte: OECD</a:t>
            </a:r>
            <a:endParaRPr lang="en-US" sz="900" dirty="0">
              <a:solidFill>
                <a:srgbClr val="222323"/>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24" name="Picture 23" descr="A picture containing drawing&#10;&#10;Description automatically generated">
            <a:extLst>
              <a:ext uri="{FF2B5EF4-FFF2-40B4-BE49-F238E27FC236}">
                <a16:creationId xmlns:a16="http://schemas.microsoft.com/office/drawing/2014/main" id="{3CD17017-3265-4934-985A-5CCF9EDF49C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3" name="Group 2">
            <a:extLst>
              <a:ext uri="{FF2B5EF4-FFF2-40B4-BE49-F238E27FC236}">
                <a16:creationId xmlns:a16="http://schemas.microsoft.com/office/drawing/2014/main" id="{98F18E6E-EA46-B768-81CC-0FCEC77D985D}"/>
              </a:ext>
            </a:extLst>
          </p:cNvPr>
          <p:cNvGrpSpPr/>
          <p:nvPr/>
        </p:nvGrpSpPr>
        <p:grpSpPr>
          <a:xfrm>
            <a:off x="-25415" y="6654881"/>
            <a:ext cx="12307960" cy="253916"/>
            <a:chOff x="-115960" y="6654881"/>
            <a:chExt cx="12307960" cy="253916"/>
          </a:xfrm>
        </p:grpSpPr>
        <p:sp>
          <p:nvSpPr>
            <p:cNvPr id="4" name="Прямоугольник 2">
              <a:extLst>
                <a:ext uri="{FF2B5EF4-FFF2-40B4-BE49-F238E27FC236}">
                  <a16:creationId xmlns:a16="http://schemas.microsoft.com/office/drawing/2014/main" id="{640FE495-A685-7694-2B05-BC251A92E1BF}"/>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152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8">
              <a:extLst>
                <a:ext uri="{FF2B5EF4-FFF2-40B4-BE49-F238E27FC236}">
                  <a16:creationId xmlns:a16="http://schemas.microsoft.com/office/drawing/2014/main" id="{0C0E1D1B-045A-D35D-0E0C-429624E52234}"/>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4149470458"/>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sp>
        <p:nvSpPr>
          <p:cNvPr id="19" name="TextBox 19"/>
          <p:cNvSpPr txBox="1"/>
          <p:nvPr/>
        </p:nvSpPr>
        <p:spPr>
          <a:xfrm>
            <a:off x="3911364" y="768128"/>
            <a:ext cx="7420910" cy="461665"/>
          </a:xfrm>
          <a:prstGeom prst="rect">
            <a:avLst/>
          </a:prstGeom>
          <a:noFill/>
        </p:spPr>
        <p:txBody>
          <a:bodyPr wrap="square" lIns="0" rtlCol="0">
            <a:spAutoFit/>
          </a:bodyPr>
          <a:lstStyle/>
          <a:p>
            <a:pPr algn="ct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ESTADO GASTA MUITO MAS FAZ POUCO…</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37" name="Picture 36" descr="A picture containing drawing&#10;&#10;Description automatically generated">
            <a:extLst>
              <a:ext uri="{FF2B5EF4-FFF2-40B4-BE49-F238E27FC236}">
                <a16:creationId xmlns:a16="http://schemas.microsoft.com/office/drawing/2014/main" id="{C3DB4840-E25E-4D6E-8B54-50D4E6DA7FD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pic>
        <p:nvPicPr>
          <p:cNvPr id="4" name="Picture 3">
            <a:extLst>
              <a:ext uri="{FF2B5EF4-FFF2-40B4-BE49-F238E27FC236}">
                <a16:creationId xmlns:a16="http://schemas.microsoft.com/office/drawing/2014/main" id="{5FC3BB10-63BC-4A3A-8B46-6E2CA517EF8A}"/>
              </a:ext>
            </a:extLst>
          </p:cNvPr>
          <p:cNvPicPr>
            <a:picLocks noChangeAspect="1"/>
          </p:cNvPicPr>
          <p:nvPr/>
        </p:nvPicPr>
        <p:blipFill>
          <a:blip r:embed="rId4"/>
          <a:stretch>
            <a:fillRect/>
          </a:stretch>
        </p:blipFill>
        <p:spPr>
          <a:xfrm>
            <a:off x="3221879" y="1465752"/>
            <a:ext cx="8523803" cy="5224072"/>
          </a:xfrm>
          <a:prstGeom prst="rect">
            <a:avLst/>
          </a:prstGeom>
        </p:spPr>
      </p:pic>
      <p:grpSp>
        <p:nvGrpSpPr>
          <p:cNvPr id="2" name="Group 1">
            <a:extLst>
              <a:ext uri="{FF2B5EF4-FFF2-40B4-BE49-F238E27FC236}">
                <a16:creationId xmlns:a16="http://schemas.microsoft.com/office/drawing/2014/main" id="{33C047D5-74AF-89F8-7639-4E62CA18D7D2}"/>
              </a:ext>
            </a:extLst>
          </p:cNvPr>
          <p:cNvGrpSpPr/>
          <p:nvPr/>
        </p:nvGrpSpPr>
        <p:grpSpPr>
          <a:xfrm>
            <a:off x="-25415" y="6654881"/>
            <a:ext cx="12307960" cy="253916"/>
            <a:chOff x="-115960" y="6654881"/>
            <a:chExt cx="12307960" cy="253916"/>
          </a:xfrm>
        </p:grpSpPr>
        <p:sp>
          <p:nvSpPr>
            <p:cNvPr id="3" name="Прямоугольник 2">
              <a:extLst>
                <a:ext uri="{FF2B5EF4-FFF2-40B4-BE49-F238E27FC236}">
                  <a16:creationId xmlns:a16="http://schemas.microsoft.com/office/drawing/2014/main" id="{0FEFA28A-8703-DDCD-F6D7-4F146FDC372B}"/>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153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8">
              <a:extLst>
                <a:ext uri="{FF2B5EF4-FFF2-40B4-BE49-F238E27FC236}">
                  <a16:creationId xmlns:a16="http://schemas.microsoft.com/office/drawing/2014/main" id="{443ECA73-B088-5491-3E74-497F1193D610}"/>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8" name="Rectangle 7">
            <a:extLst>
              <a:ext uri="{FF2B5EF4-FFF2-40B4-BE49-F238E27FC236}">
                <a16:creationId xmlns:a16="http://schemas.microsoft.com/office/drawing/2014/main" id="{43D5D4A0-AA13-6010-3DC6-98A960CC9C23}"/>
              </a:ext>
            </a:extLst>
          </p:cNvPr>
          <p:cNvSpPr/>
          <p:nvPr/>
        </p:nvSpPr>
        <p:spPr>
          <a:xfrm>
            <a:off x="4813300" y="1511300"/>
            <a:ext cx="1212850" cy="2349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10" name="Rectangle 9">
            <a:extLst>
              <a:ext uri="{FF2B5EF4-FFF2-40B4-BE49-F238E27FC236}">
                <a16:creationId xmlns:a16="http://schemas.microsoft.com/office/drawing/2014/main" id="{0F7B8AC1-CB92-7C6D-9693-C22136611095}"/>
              </a:ext>
            </a:extLst>
          </p:cNvPr>
          <p:cNvSpPr/>
          <p:nvPr/>
        </p:nvSpPr>
        <p:spPr>
          <a:xfrm>
            <a:off x="3276342" y="6229350"/>
            <a:ext cx="8471158" cy="42553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12" name="Picture 11">
            <a:extLst>
              <a:ext uri="{FF2B5EF4-FFF2-40B4-BE49-F238E27FC236}">
                <a16:creationId xmlns:a16="http://schemas.microsoft.com/office/drawing/2014/main" id="{E4877590-04D8-CF36-4E81-6760A70AB57A}"/>
              </a:ext>
            </a:extLst>
          </p:cNvPr>
          <p:cNvPicPr>
            <a:picLocks noChangeAspect="1"/>
          </p:cNvPicPr>
          <p:nvPr/>
        </p:nvPicPr>
        <p:blipFill>
          <a:blip r:embed="rId5"/>
          <a:stretch>
            <a:fillRect/>
          </a:stretch>
        </p:blipFill>
        <p:spPr>
          <a:xfrm>
            <a:off x="3832225" y="6349051"/>
            <a:ext cx="2657475" cy="186127"/>
          </a:xfrm>
          <a:prstGeom prst="rect">
            <a:avLst/>
          </a:prstGeom>
        </p:spPr>
      </p:pic>
    </p:spTree>
    <p:extLst>
      <p:ext uri="{BB962C8B-B14F-4D97-AF65-F5344CB8AC3E}">
        <p14:creationId xmlns:p14="http://schemas.microsoft.com/office/powerpoint/2010/main" val="2443266252"/>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sp>
        <p:nvSpPr>
          <p:cNvPr id="19" name="TextBox 19"/>
          <p:cNvSpPr txBox="1"/>
          <p:nvPr/>
        </p:nvSpPr>
        <p:spPr>
          <a:xfrm>
            <a:off x="3575009" y="768128"/>
            <a:ext cx="7757265" cy="461665"/>
          </a:xfrm>
          <a:prstGeom prst="rect">
            <a:avLst/>
          </a:prstGeom>
          <a:noFill/>
        </p:spPr>
        <p:txBody>
          <a:bodyPr wrap="square" lIns="0" rtlCol="0">
            <a:spAutoFit/>
          </a:bodyPr>
          <a:lstStyle/>
          <a:p>
            <a:pPr algn="ct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não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consegue</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promover</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mobilidade</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social…</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37" name="Picture 36" descr="A picture containing drawing&#10;&#10;Description automatically generated">
            <a:extLst>
              <a:ext uri="{FF2B5EF4-FFF2-40B4-BE49-F238E27FC236}">
                <a16:creationId xmlns:a16="http://schemas.microsoft.com/office/drawing/2014/main" id="{C3DB4840-E25E-4D6E-8B54-50D4E6DA7FD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pic>
        <p:nvPicPr>
          <p:cNvPr id="3" name="Picture 2">
            <a:extLst>
              <a:ext uri="{FF2B5EF4-FFF2-40B4-BE49-F238E27FC236}">
                <a16:creationId xmlns:a16="http://schemas.microsoft.com/office/drawing/2014/main" id="{199034A0-163E-496D-A431-EB766B0C7868}"/>
              </a:ext>
            </a:extLst>
          </p:cNvPr>
          <p:cNvPicPr>
            <a:picLocks noChangeAspect="1"/>
          </p:cNvPicPr>
          <p:nvPr/>
        </p:nvPicPr>
        <p:blipFill>
          <a:blip r:embed="rId4"/>
          <a:stretch>
            <a:fillRect/>
          </a:stretch>
        </p:blipFill>
        <p:spPr>
          <a:xfrm>
            <a:off x="3217917" y="1563271"/>
            <a:ext cx="8761452" cy="4790334"/>
          </a:xfrm>
          <a:prstGeom prst="rect">
            <a:avLst/>
          </a:prstGeom>
        </p:spPr>
      </p:pic>
      <p:grpSp>
        <p:nvGrpSpPr>
          <p:cNvPr id="7" name="Group 6">
            <a:extLst>
              <a:ext uri="{FF2B5EF4-FFF2-40B4-BE49-F238E27FC236}">
                <a16:creationId xmlns:a16="http://schemas.microsoft.com/office/drawing/2014/main" id="{1F7AF7C8-66CD-D148-7DC6-58C82AD8272F}"/>
              </a:ext>
            </a:extLst>
          </p:cNvPr>
          <p:cNvGrpSpPr/>
          <p:nvPr/>
        </p:nvGrpSpPr>
        <p:grpSpPr>
          <a:xfrm>
            <a:off x="-25415" y="6654881"/>
            <a:ext cx="12307960" cy="253916"/>
            <a:chOff x="-115960" y="6654881"/>
            <a:chExt cx="12307960" cy="253916"/>
          </a:xfrm>
        </p:grpSpPr>
        <p:sp>
          <p:nvSpPr>
            <p:cNvPr id="8" name="Прямоугольник 2">
              <a:extLst>
                <a:ext uri="{FF2B5EF4-FFF2-40B4-BE49-F238E27FC236}">
                  <a16:creationId xmlns:a16="http://schemas.microsoft.com/office/drawing/2014/main" id="{2631CD0A-86E4-B774-841E-A75E421A43FD}"/>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154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a:extLst>
                <a:ext uri="{FF2B5EF4-FFF2-40B4-BE49-F238E27FC236}">
                  <a16:creationId xmlns:a16="http://schemas.microsoft.com/office/drawing/2014/main" id="{65219B1C-0A31-9A70-DF4E-4F811483D684}"/>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2321203673"/>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descr="Chart, bar chart&#10;&#10;Description automatically generated">
            <a:extLst>
              <a:ext uri="{FF2B5EF4-FFF2-40B4-BE49-F238E27FC236}">
                <a16:creationId xmlns:a16="http://schemas.microsoft.com/office/drawing/2014/main" id="{B6BFE5D1-F8DA-4B1F-B90F-0F2EF76F7716}"/>
              </a:ext>
            </a:extLst>
          </p:cNvPr>
          <p:cNvPicPr/>
          <p:nvPr/>
        </p:nvPicPr>
        <p:blipFill>
          <a:blip r:embed="rId3">
            <a:extLst>
              <a:ext uri="{28A0092B-C50C-407E-A947-70E740481C1C}">
                <a14:useLocalDpi xmlns:a14="http://schemas.microsoft.com/office/drawing/2010/main" val="0"/>
              </a:ext>
            </a:extLst>
          </a:blip>
          <a:stretch>
            <a:fillRect/>
          </a:stretch>
        </p:blipFill>
        <p:spPr>
          <a:xfrm>
            <a:off x="1578103" y="1518120"/>
            <a:ext cx="4476750" cy="4878070"/>
          </a:xfrm>
          <a:prstGeom prst="rect">
            <a:avLst/>
          </a:prstGeom>
        </p:spPr>
      </p:pic>
      <p:grpSp>
        <p:nvGrpSpPr>
          <p:cNvPr id="15" name="Grupo 14"/>
          <p:cNvGrpSpPr/>
          <p:nvPr/>
        </p:nvGrpSpPr>
        <p:grpSpPr>
          <a:xfrm>
            <a:off x="782320" y="2566161"/>
            <a:ext cx="2439559" cy="1725678"/>
            <a:chOff x="1229360" y="2201969"/>
            <a:chExt cx="2439559" cy="1725678"/>
          </a:xfrm>
        </p:grpSpPr>
        <p:sp>
          <p:nvSpPr>
            <p:cNvPr id="5" name="Parallelogram 8"/>
            <p:cNvSpPr/>
            <p:nvPr/>
          </p:nvSpPr>
          <p:spPr>
            <a:xfrm>
              <a:off x="1229360" y="2201969"/>
              <a:ext cx="1020634" cy="1725678"/>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1D1D1D"/>
                </a:solidFill>
              </a:endParaRPr>
            </a:p>
          </p:txBody>
        </p:sp>
        <p:sp>
          <p:nvSpPr>
            <p:cNvPr id="6" name="TextBox 4"/>
            <p:cNvSpPr txBox="1"/>
            <p:nvPr/>
          </p:nvSpPr>
          <p:spPr>
            <a:xfrm>
              <a:off x="1283823" y="2542604"/>
              <a:ext cx="2385096" cy="1083374"/>
            </a:xfrm>
            <a:prstGeom prst="rect">
              <a:avLst/>
            </a:prstGeom>
            <a:noFill/>
          </p:spPr>
          <p:txBody>
            <a:bodyPr wrap="square" lIns="0" tIns="0" rIns="0" bIns="0" rtlCol="0">
              <a:spAutoFit/>
            </a:bodyPr>
            <a:lstStyle/>
            <a:p>
              <a:pPr>
                <a:lnSpc>
                  <a:spcPct val="80000"/>
                </a:lnSpc>
              </a:pPr>
              <a:r>
                <a:rPr lang="en-US" sz="1600" dirty="0">
                  <a:solidFill>
                    <a:srgbClr val="1D1D1D"/>
                  </a:solidFill>
                  <a:latin typeface="Open Sans" panose="020B0606030504020204" pitchFamily="34" charset="0"/>
                  <a:ea typeface="Open Sans" panose="020B0606030504020204" pitchFamily="34" charset="0"/>
                  <a:cs typeface="Open Sans" panose="020B0606030504020204" pitchFamily="34" charset="0"/>
                </a:rPr>
                <a:t>#Reflections:</a:t>
              </a:r>
              <a:endParaRPr lang="en-US" sz="6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a:p>
              <a:pPr>
                <a:lnSpc>
                  <a:spcPct val="80000"/>
                </a:lnSpc>
              </a:pP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ao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Crescimento</a:t>
              </a:r>
              <a:endPar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nSpc>
                  <a:spcPct val="80000"/>
                </a:lnSpc>
              </a:pP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 Portugal</a:t>
              </a:r>
            </a:p>
          </p:txBody>
        </p:sp>
      </p:grpSp>
      <p:pic>
        <p:nvPicPr>
          <p:cNvPr id="27" name="Picture 26" descr="A picture containing drawing&#10;&#10;Description automatically generated">
            <a:extLst>
              <a:ext uri="{FF2B5EF4-FFF2-40B4-BE49-F238E27FC236}">
                <a16:creationId xmlns:a16="http://schemas.microsoft.com/office/drawing/2014/main" id="{C5167DD6-5BB1-4DDD-96BF-C3355D40F97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
        <p:nvSpPr>
          <p:cNvPr id="16" name="TextBox 15">
            <a:extLst>
              <a:ext uri="{FF2B5EF4-FFF2-40B4-BE49-F238E27FC236}">
                <a16:creationId xmlns:a16="http://schemas.microsoft.com/office/drawing/2014/main" id="{49611C4F-14D6-4BF6-A1F6-59596A7B1980}"/>
              </a:ext>
            </a:extLst>
          </p:cNvPr>
          <p:cNvSpPr txBox="1"/>
          <p:nvPr/>
        </p:nvSpPr>
        <p:spPr>
          <a:xfrm>
            <a:off x="1657350" y="236585"/>
            <a:ext cx="10160000" cy="523220"/>
          </a:xfrm>
          <a:prstGeom prst="rect">
            <a:avLst/>
          </a:prstGeom>
          <a:noFill/>
        </p:spPr>
        <p:txBody>
          <a:bodyPr wrap="square">
            <a:spAutoFit/>
          </a:bodyPr>
          <a:lstStyle/>
          <a:p>
            <a:pPr rtl="0">
              <a:defRPr sz="1800" b="1" i="0" u="none" strike="noStrike" kern="1200" spc="0" baseline="0">
                <a:solidFill>
                  <a:srgbClr val="000000">
                    <a:lumMod val="65000"/>
                    <a:lumOff val="35000"/>
                  </a:srgbClr>
                </a:solidFill>
                <a:latin typeface="Open Sans" panose="020B0606030504020204" pitchFamily="34" charset="0"/>
                <a:ea typeface="Open Sans" panose="020B0606030504020204" pitchFamily="34" charset="0"/>
                <a:cs typeface="Open Sans" panose="020B0606030504020204" pitchFamily="34" charset="0"/>
              </a:defRPr>
            </a:pPr>
            <a:r>
              <a:rPr lang="pt-PT" sz="2800" b="1" i="0" dirty="0">
                <a:latin typeface="Open Sans" panose="020B0606030504020204" pitchFamily="34" charset="0"/>
                <a:ea typeface="Open Sans" panose="020B0606030504020204" pitchFamily="34" charset="0"/>
                <a:cs typeface="Open Sans" panose="020B0606030504020204" pitchFamily="34" charset="0"/>
              </a:rPr>
              <a:t>… e onde o próprio estado é parte do problema.</a:t>
            </a:r>
          </a:p>
        </p:txBody>
      </p:sp>
      <p:sp>
        <p:nvSpPr>
          <p:cNvPr id="28" name="TextBox 8">
            <a:extLst>
              <a:ext uri="{FF2B5EF4-FFF2-40B4-BE49-F238E27FC236}">
                <a16:creationId xmlns:a16="http://schemas.microsoft.com/office/drawing/2014/main" id="{5A967D87-12BE-4940-8EFB-5EF43973AD41}"/>
              </a:ext>
            </a:extLst>
          </p:cNvPr>
          <p:cNvSpPr txBox="1"/>
          <p:nvPr/>
        </p:nvSpPr>
        <p:spPr>
          <a:xfrm>
            <a:off x="933056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2021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4" name="Picture 3">
            <a:extLst>
              <a:ext uri="{FF2B5EF4-FFF2-40B4-BE49-F238E27FC236}">
                <a16:creationId xmlns:a16="http://schemas.microsoft.com/office/drawing/2014/main" id="{B44DE4F1-F638-46DB-84C6-D95B7129344B}"/>
              </a:ext>
            </a:extLst>
          </p:cNvPr>
          <p:cNvPicPr>
            <a:picLocks noChangeAspect="1"/>
          </p:cNvPicPr>
          <p:nvPr/>
        </p:nvPicPr>
        <p:blipFill>
          <a:blip r:embed="rId5"/>
          <a:stretch>
            <a:fillRect/>
          </a:stretch>
        </p:blipFill>
        <p:spPr>
          <a:xfrm>
            <a:off x="6194999" y="833965"/>
            <a:ext cx="5067578" cy="2595035"/>
          </a:xfrm>
          <a:prstGeom prst="rect">
            <a:avLst/>
          </a:prstGeom>
        </p:spPr>
      </p:pic>
      <p:sp>
        <p:nvSpPr>
          <p:cNvPr id="22" name="TextBox 21">
            <a:extLst>
              <a:ext uri="{FF2B5EF4-FFF2-40B4-BE49-F238E27FC236}">
                <a16:creationId xmlns:a16="http://schemas.microsoft.com/office/drawing/2014/main" id="{85D910E7-C0B0-45CA-85F8-182333FD595E}"/>
              </a:ext>
            </a:extLst>
          </p:cNvPr>
          <p:cNvSpPr txBox="1"/>
          <p:nvPr/>
        </p:nvSpPr>
        <p:spPr>
          <a:xfrm>
            <a:off x="2029331" y="1042753"/>
            <a:ext cx="6143624" cy="369332"/>
          </a:xfrm>
          <a:prstGeom prst="rect">
            <a:avLst/>
          </a:prstGeom>
          <a:noFill/>
        </p:spPr>
        <p:txBody>
          <a:bodyPr wrap="square">
            <a:spAutoFit/>
          </a:bodyPr>
          <a:lstStyle/>
          <a:p>
            <a:r>
              <a:rPr lang="en-US" sz="1800" b="1" i="0" u="none" strike="noStrike" baseline="0" dirty="0">
                <a:solidFill>
                  <a:srgbClr val="000000"/>
                </a:solidFill>
                <a:latin typeface="Calibri" panose="020F0502020204030204" pitchFamily="34" charset="0"/>
              </a:rPr>
              <a:t>European payment risk index 2017 </a:t>
            </a:r>
            <a:endParaRPr lang="pt-PT" dirty="0"/>
          </a:p>
        </p:txBody>
      </p:sp>
      <p:sp>
        <p:nvSpPr>
          <p:cNvPr id="11" name="Rectangle 10">
            <a:extLst>
              <a:ext uri="{FF2B5EF4-FFF2-40B4-BE49-F238E27FC236}">
                <a16:creationId xmlns:a16="http://schemas.microsoft.com/office/drawing/2014/main" id="{E9311D43-61B8-4D08-B071-AA106277DECE}"/>
              </a:ext>
            </a:extLst>
          </p:cNvPr>
          <p:cNvSpPr/>
          <p:nvPr/>
        </p:nvSpPr>
        <p:spPr>
          <a:xfrm>
            <a:off x="6737350" y="1212850"/>
            <a:ext cx="787400" cy="1756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5" name="TextBox 24">
            <a:extLst>
              <a:ext uri="{FF2B5EF4-FFF2-40B4-BE49-F238E27FC236}">
                <a16:creationId xmlns:a16="http://schemas.microsoft.com/office/drawing/2014/main" id="{0B96FD41-5031-403C-86C5-6390A4B3DF51}"/>
              </a:ext>
            </a:extLst>
          </p:cNvPr>
          <p:cNvSpPr txBox="1"/>
          <p:nvPr/>
        </p:nvSpPr>
        <p:spPr>
          <a:xfrm>
            <a:off x="6502210" y="3503160"/>
            <a:ext cx="5192426" cy="3268202"/>
          </a:xfrm>
          <a:prstGeom prst="rect">
            <a:avLst/>
          </a:prstGeom>
          <a:noFill/>
        </p:spPr>
        <p:txBody>
          <a:bodyPr wrap="square">
            <a:spAutoFit/>
          </a:bodyPr>
          <a:lstStyle/>
          <a:p>
            <a:pPr marL="0" marR="0" algn="just">
              <a:lnSpc>
                <a:spcPct val="107000"/>
              </a:lnSpc>
              <a:spcBef>
                <a:spcPts val="0"/>
              </a:spcBef>
              <a:spcAft>
                <a:spcPts val="800"/>
              </a:spcAft>
            </a:pPr>
            <a:r>
              <a:rPr lang="pt-PT" sz="1200" dirty="0" err="1">
                <a:effectLst/>
                <a:latin typeface="Calibri" panose="020F0502020204030204" pitchFamily="34" charset="0"/>
                <a:ea typeface="Calibri" panose="020F0502020204030204" pitchFamily="34" charset="0"/>
                <a:cs typeface="Times New Roman" panose="02020603050405020304" pitchFamily="18" charset="0"/>
              </a:rPr>
              <a:t>Connel</a:t>
            </a:r>
            <a:r>
              <a:rPr lang="pt-PT" sz="1200" dirty="0">
                <a:effectLst/>
                <a:latin typeface="Calibri" panose="020F0502020204030204" pitchFamily="34" charset="0"/>
                <a:ea typeface="Calibri" panose="020F0502020204030204" pitchFamily="34" charset="0"/>
                <a:cs typeface="Times New Roman" panose="02020603050405020304" pitchFamily="18" charset="0"/>
              </a:rPr>
              <a:t> (2014); </a:t>
            </a:r>
            <a:r>
              <a:rPr lang="pt-PT" sz="1200" b="1" dirty="0">
                <a:effectLst/>
                <a:latin typeface="Calibri" panose="020F0502020204030204" pitchFamily="34" charset="0"/>
                <a:ea typeface="Calibri" panose="020F0502020204030204" pitchFamily="34" charset="0"/>
                <a:cs typeface="Times New Roman" panose="02020603050405020304" pitchFamily="18" charset="0"/>
              </a:rPr>
              <a:t>eliminação dos atrasos </a:t>
            </a:r>
            <a:r>
              <a:rPr lang="pt-PT" sz="1200" dirty="0">
                <a:effectLst/>
                <a:latin typeface="Calibri" panose="020F0502020204030204" pitchFamily="34" charset="0"/>
                <a:ea typeface="Calibri" panose="020F0502020204030204" pitchFamily="34" charset="0"/>
                <a:cs typeface="Times New Roman" panose="02020603050405020304" pitchFamily="18" charset="0"/>
              </a:rPr>
              <a:t>no B2B </a:t>
            </a:r>
            <a:r>
              <a:rPr lang="pt-PT" sz="1200" b="1" dirty="0">
                <a:effectLst/>
                <a:latin typeface="Calibri" panose="020F0502020204030204" pitchFamily="34" charset="0"/>
                <a:ea typeface="Calibri" panose="020F0502020204030204" pitchFamily="34" charset="0"/>
                <a:cs typeface="Times New Roman" panose="02020603050405020304" pitchFamily="18" charset="0"/>
              </a:rPr>
              <a:t>diminuiria  encerramento </a:t>
            </a:r>
            <a:r>
              <a:rPr lang="pt-PT" sz="1200" dirty="0">
                <a:effectLst/>
                <a:latin typeface="Calibri" panose="020F0502020204030204" pitchFamily="34" charset="0"/>
                <a:ea typeface="Calibri" panose="020F0502020204030204" pitchFamily="34" charset="0"/>
                <a:cs typeface="Times New Roman" panose="02020603050405020304" pitchFamily="18" charset="0"/>
              </a:rPr>
              <a:t>de empresas de 16.3%.  </a:t>
            </a:r>
          </a:p>
          <a:p>
            <a:pPr marL="0" marR="0" algn="just">
              <a:lnSpc>
                <a:spcPct val="107000"/>
              </a:lnSpc>
              <a:spcBef>
                <a:spcPts val="0"/>
              </a:spcBef>
              <a:spcAft>
                <a:spcPts val="800"/>
              </a:spcAft>
            </a:pPr>
            <a:r>
              <a:rPr lang="pt-PT" sz="1200" dirty="0" err="1">
                <a:effectLst/>
                <a:latin typeface="Calibri" panose="020F0502020204030204" pitchFamily="34" charset="0"/>
                <a:ea typeface="Calibri" panose="020F0502020204030204" pitchFamily="34" charset="0"/>
                <a:cs typeface="Times New Roman" panose="02020603050405020304" pitchFamily="18" charset="0"/>
              </a:rPr>
              <a:t>Checherita-Westphal</a:t>
            </a:r>
            <a:r>
              <a:rPr lang="pt-PT" sz="1200" dirty="0">
                <a:effectLst/>
                <a:latin typeface="Calibri" panose="020F0502020204030204" pitchFamily="34" charset="0"/>
                <a:ea typeface="Calibri" panose="020F0502020204030204" pitchFamily="34" charset="0"/>
                <a:cs typeface="Times New Roman" panose="02020603050405020304" pitchFamily="18" charset="0"/>
              </a:rPr>
              <a:t> </a:t>
            </a:r>
            <a:r>
              <a:rPr lang="pt-PT" sz="1200" dirty="0" err="1">
                <a:effectLst/>
                <a:latin typeface="Calibri" panose="020F0502020204030204" pitchFamily="34" charset="0"/>
                <a:ea typeface="Calibri" panose="020F0502020204030204" pitchFamily="34" charset="0"/>
                <a:cs typeface="Times New Roman" panose="02020603050405020304" pitchFamily="18" charset="0"/>
              </a:rPr>
              <a:t>et</a:t>
            </a:r>
            <a:r>
              <a:rPr lang="pt-PT" sz="1200" dirty="0">
                <a:effectLst/>
                <a:latin typeface="Calibri" panose="020F0502020204030204" pitchFamily="34" charset="0"/>
                <a:ea typeface="Calibri" panose="020F0502020204030204" pitchFamily="34" charset="0"/>
                <a:cs typeface="Times New Roman" panose="02020603050405020304" pitchFamily="18" charset="0"/>
              </a:rPr>
              <a:t> al. (2016) mostram que:</a:t>
            </a:r>
          </a:p>
          <a:p>
            <a:pPr marL="171450" marR="0" indent="-171450" algn="just">
              <a:lnSpc>
                <a:spcPct val="107000"/>
              </a:lnSpc>
              <a:spcBef>
                <a:spcPts val="0"/>
              </a:spcBef>
              <a:spcAft>
                <a:spcPts val="800"/>
              </a:spcAft>
              <a:buFont typeface="Arial" panose="020B0604020202020204" pitchFamily="34" charset="0"/>
              <a:buChar char="•"/>
            </a:pPr>
            <a:r>
              <a:rPr lang="pt-PT" sz="1200" dirty="0">
                <a:effectLst/>
                <a:latin typeface="Calibri" panose="020F0502020204030204" pitchFamily="34" charset="0"/>
                <a:ea typeface="Calibri" panose="020F0502020204030204" pitchFamily="34" charset="0"/>
                <a:cs typeface="Times New Roman" panose="02020603050405020304" pitchFamily="18" charset="0"/>
              </a:rPr>
              <a:t>um </a:t>
            </a:r>
            <a:r>
              <a:rPr lang="pt-PT" sz="1200" b="1" dirty="0">
                <a:effectLst/>
                <a:latin typeface="Calibri" panose="020F0502020204030204" pitchFamily="34" charset="0"/>
                <a:ea typeface="Calibri" panose="020F0502020204030204" pitchFamily="34" charset="0"/>
                <a:cs typeface="Times New Roman" panose="02020603050405020304" pitchFamily="18" charset="0"/>
              </a:rPr>
              <a:t>aumento </a:t>
            </a:r>
            <a:r>
              <a:rPr lang="pt-PT" sz="1200" dirty="0">
                <a:effectLst/>
                <a:latin typeface="Calibri" panose="020F0502020204030204" pitchFamily="34" charset="0"/>
                <a:ea typeface="Calibri" panose="020F0502020204030204" pitchFamily="34" charset="0"/>
                <a:cs typeface="Times New Roman" panose="02020603050405020304" pitchFamily="18" charset="0"/>
              </a:rPr>
              <a:t>de um desvio padrão no numero de </a:t>
            </a:r>
            <a:r>
              <a:rPr lang="pt-PT" sz="1200" b="1" dirty="0">
                <a:effectLst/>
                <a:latin typeface="Calibri" panose="020F0502020204030204" pitchFamily="34" charset="0"/>
                <a:ea typeface="Calibri" panose="020F0502020204030204" pitchFamily="34" charset="0"/>
                <a:cs typeface="Times New Roman" panose="02020603050405020304" pitchFamily="18" charset="0"/>
              </a:rPr>
              <a:t>pagamentos em atraso </a:t>
            </a:r>
            <a:r>
              <a:rPr lang="pt-PT" sz="1200" dirty="0">
                <a:effectLst/>
                <a:latin typeface="Calibri" panose="020F0502020204030204" pitchFamily="34" charset="0"/>
                <a:ea typeface="Calibri" panose="020F0502020204030204" pitchFamily="34" charset="0"/>
                <a:cs typeface="Times New Roman" panose="02020603050405020304" pitchFamily="18" charset="0"/>
              </a:rPr>
              <a:t>está associado a uma </a:t>
            </a:r>
            <a:r>
              <a:rPr lang="pt-PT" sz="1200" b="1" dirty="0">
                <a:effectLst/>
                <a:latin typeface="Calibri" panose="020F0502020204030204" pitchFamily="34" charset="0"/>
                <a:ea typeface="Calibri" panose="020F0502020204030204" pitchFamily="34" charset="0"/>
                <a:cs typeface="Times New Roman" panose="02020603050405020304" pitchFamily="18" charset="0"/>
              </a:rPr>
              <a:t>diminuição de 0.9 a 1.5 p.p. </a:t>
            </a:r>
            <a:r>
              <a:rPr lang="pt-PT" sz="1200" dirty="0">
                <a:effectLst/>
                <a:latin typeface="Calibri" panose="020F0502020204030204" pitchFamily="34" charset="0"/>
                <a:ea typeface="Calibri" panose="020F0502020204030204" pitchFamily="34" charset="0"/>
                <a:cs typeface="Times New Roman" panose="02020603050405020304" pitchFamily="18" charset="0"/>
              </a:rPr>
              <a:t>na taxa de </a:t>
            </a:r>
            <a:r>
              <a:rPr lang="pt-PT" sz="1200" b="1" dirty="0">
                <a:effectLst/>
                <a:latin typeface="Calibri" panose="020F0502020204030204" pitchFamily="34" charset="0"/>
                <a:ea typeface="Calibri" panose="020F0502020204030204" pitchFamily="34" charset="0"/>
                <a:cs typeface="Times New Roman" panose="02020603050405020304" pitchFamily="18" charset="0"/>
              </a:rPr>
              <a:t>crescimento do PIB</a:t>
            </a:r>
            <a:r>
              <a:rPr lang="pt-PT" sz="1200" dirty="0">
                <a:effectLst/>
                <a:latin typeface="Calibri" panose="020F0502020204030204" pitchFamily="34" charset="0"/>
                <a:ea typeface="Calibri" panose="020F0502020204030204" pitchFamily="34" charset="0"/>
                <a:cs typeface="Times New Roman" panose="02020603050405020304" pitchFamily="18" charset="0"/>
              </a:rPr>
              <a:t>; </a:t>
            </a:r>
          </a:p>
          <a:p>
            <a:pPr marL="171450" marR="0" indent="-171450" algn="just">
              <a:lnSpc>
                <a:spcPct val="107000"/>
              </a:lnSpc>
              <a:spcBef>
                <a:spcPts val="0"/>
              </a:spcBef>
              <a:spcAft>
                <a:spcPts val="800"/>
              </a:spcAft>
              <a:buFont typeface="Arial" panose="020B0604020202020204" pitchFamily="34" charset="0"/>
              <a:buChar char="•"/>
            </a:pPr>
            <a:r>
              <a:rPr lang="pt-PT" sz="1200" dirty="0">
                <a:effectLst/>
                <a:latin typeface="Calibri" panose="020F0502020204030204" pitchFamily="34" charset="0"/>
                <a:ea typeface="Calibri" panose="020F0502020204030204" pitchFamily="34" charset="0"/>
                <a:cs typeface="Times New Roman" panose="02020603050405020304" pitchFamily="18" charset="0"/>
              </a:rPr>
              <a:t>a uma </a:t>
            </a:r>
            <a:r>
              <a:rPr lang="pt-PT" sz="1200" b="1" dirty="0">
                <a:effectLst/>
                <a:latin typeface="Calibri" panose="020F0502020204030204" pitchFamily="34" charset="0"/>
                <a:ea typeface="Calibri" panose="020F0502020204030204" pitchFamily="34" charset="0"/>
                <a:cs typeface="Times New Roman" panose="02020603050405020304" pitchFamily="18" charset="0"/>
              </a:rPr>
              <a:t>diminuição do crescimento dos lucros</a:t>
            </a:r>
            <a:r>
              <a:rPr lang="pt-PT" sz="1200" dirty="0">
                <a:effectLst/>
                <a:latin typeface="Calibri" panose="020F0502020204030204" pitchFamily="34" charset="0"/>
                <a:ea typeface="Calibri" panose="020F0502020204030204" pitchFamily="34" charset="0"/>
                <a:cs typeface="Times New Roman" panose="02020603050405020304" pitchFamily="18" charset="0"/>
              </a:rPr>
              <a:t> das empresas entre 1.5 e 3.4 p.p.; </a:t>
            </a:r>
          </a:p>
          <a:p>
            <a:pPr marL="171450" marR="0" indent="-171450" algn="just">
              <a:lnSpc>
                <a:spcPct val="107000"/>
              </a:lnSpc>
              <a:spcBef>
                <a:spcPts val="0"/>
              </a:spcBef>
              <a:spcAft>
                <a:spcPts val="800"/>
              </a:spcAft>
              <a:buFont typeface="Arial" panose="020B0604020202020204" pitchFamily="34" charset="0"/>
              <a:buChar char="•"/>
            </a:pPr>
            <a:r>
              <a:rPr lang="pt-PT" sz="1200" dirty="0">
                <a:effectLst/>
                <a:latin typeface="Calibri" panose="020F0502020204030204" pitchFamily="34" charset="0"/>
                <a:ea typeface="Calibri" panose="020F0502020204030204" pitchFamily="34" charset="0"/>
                <a:cs typeface="Times New Roman" panose="02020603050405020304" pitchFamily="18" charset="0"/>
              </a:rPr>
              <a:t>e que um maior numero de recebimentos em atraso leva a uma </a:t>
            </a:r>
            <a:r>
              <a:rPr lang="pt-PT" sz="1200" b="1" dirty="0">
                <a:effectLst/>
                <a:latin typeface="Calibri" panose="020F0502020204030204" pitchFamily="34" charset="0"/>
                <a:ea typeface="Calibri" panose="020F0502020204030204" pitchFamily="34" charset="0"/>
                <a:cs typeface="Times New Roman" panose="02020603050405020304" pitchFamily="18" charset="0"/>
              </a:rPr>
              <a:t>maior probabilidade de insolvência</a:t>
            </a:r>
            <a:r>
              <a:rPr lang="pt-PT" sz="1200" dirty="0">
                <a:effectLst/>
                <a:latin typeface="Calibri" panose="020F0502020204030204" pitchFamily="34" charset="0"/>
                <a:ea typeface="Calibri" panose="020F0502020204030204" pitchFamily="34" charset="0"/>
                <a:cs typeface="Times New Roman" panose="02020603050405020304" pitchFamily="18" charset="0"/>
              </a:rPr>
              <a:t> das empresas.</a:t>
            </a:r>
          </a:p>
          <a:p>
            <a:pPr marR="0" algn="just">
              <a:lnSpc>
                <a:spcPct val="107000"/>
              </a:lnSpc>
              <a:spcBef>
                <a:spcPts val="0"/>
              </a:spcBef>
              <a:spcAft>
                <a:spcPts val="800"/>
              </a:spcAft>
            </a:pPr>
            <a:r>
              <a:rPr lang="pt-PT" sz="1200" dirty="0" err="1">
                <a:latin typeface="Calibri" panose="020F0502020204030204" pitchFamily="34" charset="0"/>
                <a:ea typeface="Calibri" panose="020F0502020204030204" pitchFamily="34" charset="0"/>
                <a:cs typeface="Times New Roman" panose="02020603050405020304" pitchFamily="18" charset="0"/>
              </a:rPr>
              <a:t>Schwab</a:t>
            </a:r>
            <a:r>
              <a:rPr lang="pt-PT" sz="1200" dirty="0">
                <a:latin typeface="Calibri" panose="020F0502020204030204" pitchFamily="34" charset="0"/>
                <a:ea typeface="Calibri" panose="020F0502020204030204" pitchFamily="34" charset="0"/>
                <a:cs typeface="Times New Roman" panose="02020603050405020304" pitchFamily="18" charset="0"/>
              </a:rPr>
              <a:t> (2016): </a:t>
            </a:r>
            <a:r>
              <a:rPr lang="pt-PT" sz="1200" b="1" dirty="0">
                <a:latin typeface="Calibri" panose="020F0502020204030204" pitchFamily="34" charset="0"/>
                <a:ea typeface="Calibri" panose="020F0502020204030204" pitchFamily="34" charset="0"/>
                <a:cs typeface="Times New Roman" panose="02020603050405020304" pitchFamily="18" charset="0"/>
              </a:rPr>
              <a:t>Portugal está em 126º em 138</a:t>
            </a:r>
            <a:r>
              <a:rPr lang="pt-PT" sz="1200" dirty="0">
                <a:latin typeface="Calibri" panose="020F0502020204030204" pitchFamily="34" charset="0"/>
                <a:ea typeface="Calibri" panose="020F0502020204030204" pitchFamily="34" charset="0"/>
                <a:cs typeface="Times New Roman" panose="02020603050405020304" pitchFamily="18" charset="0"/>
              </a:rPr>
              <a:t> no que diz respeito à </a:t>
            </a:r>
            <a:r>
              <a:rPr lang="pt-PT" sz="1200" b="1" dirty="0">
                <a:latin typeface="Calibri" panose="020F0502020204030204" pitchFamily="34" charset="0"/>
                <a:ea typeface="Calibri" panose="020F0502020204030204" pitchFamily="34" charset="0"/>
                <a:cs typeface="Times New Roman" panose="02020603050405020304" pitchFamily="18" charset="0"/>
              </a:rPr>
              <a:t>eficiência do sistema legal e judicial</a:t>
            </a:r>
            <a:r>
              <a:rPr lang="pt-PT" sz="1200" dirty="0">
                <a:latin typeface="Calibri" panose="020F0502020204030204" pitchFamily="34" charset="0"/>
                <a:ea typeface="Calibri" panose="020F0502020204030204" pitchFamily="34" charset="0"/>
                <a:cs typeface="Times New Roman" panose="02020603050405020304" pitchFamily="18" charset="0"/>
              </a:rPr>
              <a:t> na resolução de disputas. </a:t>
            </a:r>
          </a:p>
          <a:p>
            <a:pPr marR="0" algn="just">
              <a:lnSpc>
                <a:spcPct val="107000"/>
              </a:lnSpc>
              <a:spcBef>
                <a:spcPts val="0"/>
              </a:spcBef>
              <a:spcAft>
                <a:spcPts val="800"/>
              </a:spcAft>
            </a:pPr>
            <a:r>
              <a:rPr lang="pt-PT" sz="1200" dirty="0">
                <a:latin typeface="Calibri" panose="020F0502020204030204" pitchFamily="34" charset="0"/>
                <a:ea typeface="Calibri" panose="020F0502020204030204" pitchFamily="34" charset="0"/>
                <a:cs typeface="Times New Roman" panose="02020603050405020304" pitchFamily="18" charset="0"/>
              </a:rPr>
              <a:t>CE (2017): </a:t>
            </a:r>
            <a:r>
              <a:rPr lang="pt-PT" sz="1200" b="1" dirty="0">
                <a:latin typeface="Calibri" panose="020F0502020204030204" pitchFamily="34" charset="0"/>
                <a:ea typeface="Calibri" panose="020F0502020204030204" pitchFamily="34" charset="0"/>
                <a:cs typeface="Times New Roman" panose="02020603050405020304" pitchFamily="18" charset="0"/>
              </a:rPr>
              <a:t>Segundo mais lento da Europa</a:t>
            </a:r>
            <a:r>
              <a:rPr lang="pt-PT" sz="1200" dirty="0">
                <a:latin typeface="Calibri" panose="020F0502020204030204" pitchFamily="34" charset="0"/>
                <a:ea typeface="Calibri" panose="020F0502020204030204" pitchFamily="34" charset="0"/>
                <a:cs typeface="Times New Roman" panose="02020603050405020304" pitchFamily="18" charset="0"/>
              </a:rPr>
              <a:t>, com um </a:t>
            </a:r>
            <a:r>
              <a:rPr lang="pt-PT" sz="1200" b="1" i="1" dirty="0" err="1">
                <a:latin typeface="Calibri" panose="020F0502020204030204" pitchFamily="34" charset="0"/>
                <a:ea typeface="Calibri" panose="020F0502020204030204" pitchFamily="34" charset="0"/>
                <a:cs typeface="Times New Roman" panose="02020603050405020304" pitchFamily="18" charset="0"/>
              </a:rPr>
              <a:t>disposition</a:t>
            </a:r>
            <a:r>
              <a:rPr lang="pt-PT" sz="1200" b="1" i="1" dirty="0">
                <a:latin typeface="Calibri" panose="020F0502020204030204" pitchFamily="34" charset="0"/>
                <a:ea typeface="Calibri" panose="020F0502020204030204" pitchFamily="34" charset="0"/>
                <a:cs typeface="Times New Roman" panose="02020603050405020304" pitchFamily="18" charset="0"/>
              </a:rPr>
              <a:t> time</a:t>
            </a:r>
            <a:r>
              <a:rPr lang="pt-PT" sz="1200" b="1" baseline="30000" dirty="0">
                <a:latin typeface="Calibri" panose="020F0502020204030204" pitchFamily="34" charset="0"/>
                <a:ea typeface="Calibri" panose="020F0502020204030204" pitchFamily="34" charset="0"/>
                <a:cs typeface="Times New Roman" panose="02020603050405020304" pitchFamily="18" charset="0"/>
              </a:rPr>
              <a:t>1</a:t>
            </a:r>
            <a:r>
              <a:rPr lang="pt-PT" sz="1200" b="1" i="1" dirty="0">
                <a:latin typeface="Calibri" panose="020F0502020204030204" pitchFamily="34" charset="0"/>
                <a:ea typeface="Calibri" panose="020F0502020204030204" pitchFamily="34" charset="0"/>
                <a:cs typeface="Times New Roman" panose="02020603050405020304" pitchFamily="18" charset="0"/>
              </a:rPr>
              <a:t> </a:t>
            </a:r>
            <a:r>
              <a:rPr lang="pt-PT" sz="1200" b="1" dirty="0">
                <a:latin typeface="Calibri" panose="020F0502020204030204" pitchFamily="34" charset="0"/>
                <a:ea typeface="Calibri" panose="020F0502020204030204" pitchFamily="34" charset="0"/>
                <a:cs typeface="Times New Roman" panose="02020603050405020304" pitchFamily="18" charset="0"/>
              </a:rPr>
              <a:t>de 710 dias</a:t>
            </a:r>
            <a:r>
              <a:rPr lang="pt-PT" sz="1200" dirty="0">
                <a:latin typeface="Calibri" panose="020F0502020204030204" pitchFamily="34" charset="0"/>
                <a:ea typeface="Calibri" panose="020F0502020204030204" pitchFamily="34" charset="0"/>
                <a:cs typeface="Times New Roman" panose="02020603050405020304" pitchFamily="18" charset="0"/>
              </a:rPr>
              <a:t>, com média e mediana de 217 e 129 dias respetivamente</a:t>
            </a:r>
            <a:endParaRPr lang="pt-PT" sz="12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26" name="Retângulo 24">
            <a:extLst>
              <a:ext uri="{FF2B5EF4-FFF2-40B4-BE49-F238E27FC236}">
                <a16:creationId xmlns:a16="http://schemas.microsoft.com/office/drawing/2014/main" id="{7481541A-C5C3-426E-B03C-DE7C6510E8D5}"/>
              </a:ext>
            </a:extLst>
          </p:cNvPr>
          <p:cNvSpPr/>
          <p:nvPr/>
        </p:nvSpPr>
        <p:spPr>
          <a:xfrm>
            <a:off x="6121320" y="3425869"/>
            <a:ext cx="429925" cy="531286"/>
          </a:xfrm>
          <a:prstGeom prst="rect">
            <a:avLst/>
          </a:prstGeom>
        </p:spPr>
        <p:txBody>
          <a:bodyPr wrap="square">
            <a:spAutoFit/>
          </a:bodyPr>
          <a:lstStyle/>
          <a:p>
            <a:pPr algn="ctr"/>
            <a:r>
              <a:rPr lang="en-ID" sz="2800" dirty="0">
                <a:solidFill>
                  <a:srgbClr val="F44336"/>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 name="Retângulo 24">
            <a:extLst>
              <a:ext uri="{FF2B5EF4-FFF2-40B4-BE49-F238E27FC236}">
                <a16:creationId xmlns:a16="http://schemas.microsoft.com/office/drawing/2014/main" id="{0231217E-F679-4BD6-B34F-8913F77A1A3E}"/>
              </a:ext>
            </a:extLst>
          </p:cNvPr>
          <p:cNvSpPr/>
          <p:nvPr/>
        </p:nvSpPr>
        <p:spPr>
          <a:xfrm>
            <a:off x="6092460" y="4185437"/>
            <a:ext cx="429925" cy="531286"/>
          </a:xfrm>
          <a:prstGeom prst="rect">
            <a:avLst/>
          </a:prstGeom>
        </p:spPr>
        <p:txBody>
          <a:bodyPr wrap="square">
            <a:spAutoFit/>
          </a:bodyPr>
          <a:lstStyle/>
          <a:p>
            <a:pPr algn="ctr"/>
            <a:r>
              <a:rPr lang="en-ID" sz="2800" dirty="0">
                <a:solidFill>
                  <a:srgbClr val="F44336"/>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2" name="Retângulo 24">
            <a:extLst>
              <a:ext uri="{FF2B5EF4-FFF2-40B4-BE49-F238E27FC236}">
                <a16:creationId xmlns:a16="http://schemas.microsoft.com/office/drawing/2014/main" id="{8476F1AD-BF2E-4D15-A336-A8A28F5CE587}"/>
              </a:ext>
            </a:extLst>
          </p:cNvPr>
          <p:cNvSpPr/>
          <p:nvPr/>
        </p:nvSpPr>
        <p:spPr>
          <a:xfrm>
            <a:off x="6175995" y="5641069"/>
            <a:ext cx="429925" cy="531286"/>
          </a:xfrm>
          <a:prstGeom prst="rect">
            <a:avLst/>
          </a:prstGeom>
        </p:spPr>
        <p:txBody>
          <a:bodyPr wrap="square">
            <a:spAutoFit/>
          </a:bodyPr>
          <a:lstStyle/>
          <a:p>
            <a:pPr algn="ctr"/>
            <a:r>
              <a:rPr lang="en-ID" sz="2800" dirty="0">
                <a:solidFill>
                  <a:srgbClr val="F44336"/>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3" name="Retângulo 24">
            <a:extLst>
              <a:ext uri="{FF2B5EF4-FFF2-40B4-BE49-F238E27FC236}">
                <a16:creationId xmlns:a16="http://schemas.microsoft.com/office/drawing/2014/main" id="{F0A36A16-9400-46DB-8CBE-C4FA9A0AD981}"/>
              </a:ext>
            </a:extLst>
          </p:cNvPr>
          <p:cNvSpPr/>
          <p:nvPr/>
        </p:nvSpPr>
        <p:spPr>
          <a:xfrm>
            <a:off x="6166106" y="6123595"/>
            <a:ext cx="429925" cy="531286"/>
          </a:xfrm>
          <a:prstGeom prst="rect">
            <a:avLst/>
          </a:prstGeom>
        </p:spPr>
        <p:txBody>
          <a:bodyPr wrap="square">
            <a:spAutoFit/>
          </a:bodyPr>
          <a:lstStyle/>
          <a:p>
            <a:pPr algn="ctr"/>
            <a:r>
              <a:rPr lang="en-ID" sz="2800" dirty="0">
                <a:solidFill>
                  <a:srgbClr val="F44336"/>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4" name="TextBox 33">
            <a:extLst>
              <a:ext uri="{FF2B5EF4-FFF2-40B4-BE49-F238E27FC236}">
                <a16:creationId xmlns:a16="http://schemas.microsoft.com/office/drawing/2014/main" id="{D75C1059-F63E-44D5-BADB-8D724F6102BD}"/>
              </a:ext>
            </a:extLst>
          </p:cNvPr>
          <p:cNvSpPr txBox="1"/>
          <p:nvPr/>
        </p:nvSpPr>
        <p:spPr>
          <a:xfrm>
            <a:off x="10274" y="6339806"/>
            <a:ext cx="6143624" cy="276999"/>
          </a:xfrm>
          <a:prstGeom prst="rect">
            <a:avLst/>
          </a:prstGeom>
          <a:noFill/>
        </p:spPr>
        <p:txBody>
          <a:bodyPr wrap="square">
            <a:spAutoFit/>
          </a:bodyPr>
          <a:lstStyle/>
          <a:p>
            <a:r>
              <a:rPr lang="pt-PT" sz="600" b="0" i="0" baseline="30000" dirty="0">
                <a:solidFill>
                  <a:srgbClr val="676767"/>
                </a:solidFill>
                <a:effectLst/>
                <a:latin typeface="Arial Nova" panose="020B0504020202020204" pitchFamily="34" charset="0"/>
              </a:rPr>
              <a:t>1</a:t>
            </a:r>
            <a:r>
              <a:rPr lang="pt-PT" sz="600" b="0" i="0" dirty="0">
                <a:solidFill>
                  <a:srgbClr val="676767"/>
                </a:solidFill>
                <a:effectLst/>
                <a:latin typeface="Arial Nova" panose="020B0504020202020204" pitchFamily="34" charset="0"/>
              </a:rPr>
              <a:t>O </a:t>
            </a:r>
            <a:r>
              <a:rPr lang="pt-PT" sz="600" b="0" i="0" dirty="0" err="1">
                <a:solidFill>
                  <a:srgbClr val="676767"/>
                </a:solidFill>
                <a:effectLst/>
                <a:latin typeface="Arial Nova" panose="020B0504020202020204" pitchFamily="34" charset="0"/>
              </a:rPr>
              <a:t>disposition</a:t>
            </a:r>
            <a:r>
              <a:rPr lang="pt-PT" sz="600" b="0" i="0" dirty="0">
                <a:solidFill>
                  <a:srgbClr val="676767"/>
                </a:solidFill>
                <a:effectLst/>
                <a:latin typeface="Arial Nova" panose="020B0504020202020204" pitchFamily="34" charset="0"/>
              </a:rPr>
              <a:t> time é um indicador que mede, em dias, o tempo que seria necessário para concluir todos os processos que estão pendentes no final de um determinado período, tendo por base o ritmo do trabalho realizado nesse mesmo intervalo de tempo, ou seja, o número de processos findos nesse período</a:t>
            </a:r>
            <a:endParaRPr lang="pt-PT" sz="600" dirty="0">
              <a:latin typeface="Arial Nova" panose="020B0504020202020204" pitchFamily="34" charset="0"/>
            </a:endParaRPr>
          </a:p>
        </p:txBody>
      </p:sp>
      <p:grpSp>
        <p:nvGrpSpPr>
          <p:cNvPr id="2" name="Group 1">
            <a:extLst>
              <a:ext uri="{FF2B5EF4-FFF2-40B4-BE49-F238E27FC236}">
                <a16:creationId xmlns:a16="http://schemas.microsoft.com/office/drawing/2014/main" id="{CA21138E-485F-52FA-CAEA-F19F54CB8841}"/>
              </a:ext>
            </a:extLst>
          </p:cNvPr>
          <p:cNvGrpSpPr/>
          <p:nvPr/>
        </p:nvGrpSpPr>
        <p:grpSpPr>
          <a:xfrm>
            <a:off x="-25415" y="6654881"/>
            <a:ext cx="12307960" cy="253916"/>
            <a:chOff x="-115960" y="6654881"/>
            <a:chExt cx="12307960" cy="253916"/>
          </a:xfrm>
        </p:grpSpPr>
        <p:sp>
          <p:nvSpPr>
            <p:cNvPr id="3" name="Прямоугольник 2">
              <a:extLst>
                <a:ext uri="{FF2B5EF4-FFF2-40B4-BE49-F238E27FC236}">
                  <a16:creationId xmlns:a16="http://schemas.microsoft.com/office/drawing/2014/main" id="{D0D09819-F1E0-8CA6-2F6B-B2BBD897E52C}"/>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155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8">
              <a:extLst>
                <a:ext uri="{FF2B5EF4-FFF2-40B4-BE49-F238E27FC236}">
                  <a16:creationId xmlns:a16="http://schemas.microsoft.com/office/drawing/2014/main" id="{237C7130-81FE-9C7C-AFCA-FA33D661E25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2038370904"/>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27" descr="Office worker using sticky notes">
            <a:extLst>
              <a:ext uri="{FF2B5EF4-FFF2-40B4-BE49-F238E27FC236}">
                <a16:creationId xmlns:a16="http://schemas.microsoft.com/office/drawing/2014/main" id="{74726089-1BE4-43CD-8B63-26BBAD1503BD}"/>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56370" r="14088" b="10119"/>
          <a:stretch/>
        </p:blipFill>
        <p:spPr>
          <a:xfrm>
            <a:off x="8895538" y="1"/>
            <a:ext cx="3296463" cy="6858000"/>
          </a:xfrm>
          <a:prstGeom prst="rect">
            <a:avLst/>
          </a:prstGeom>
        </p:spPr>
      </p:pic>
      <p:sp>
        <p:nvSpPr>
          <p:cNvPr id="86" name="Rectangle 85">
            <a:extLst>
              <a:ext uri="{FF2B5EF4-FFF2-40B4-BE49-F238E27FC236}">
                <a16:creationId xmlns:a16="http://schemas.microsoft.com/office/drawing/2014/main" id="{323E7672-D372-4D01-9951-002708C56DCD}"/>
              </a:ext>
            </a:extLst>
          </p:cNvPr>
          <p:cNvSpPr/>
          <p:nvPr/>
        </p:nvSpPr>
        <p:spPr>
          <a:xfrm>
            <a:off x="712327" y="2187064"/>
            <a:ext cx="2924252" cy="3936000"/>
          </a:xfrm>
          <a:prstGeom prst="rect">
            <a:avLst/>
          </a:prstGeom>
          <a:solidFill>
            <a:schemeClr val="bg1"/>
          </a:solidFill>
          <a:ln w="3175">
            <a:solidFill>
              <a:srgbClr val="2B343E"/>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aphicFrame>
        <p:nvGraphicFramePr>
          <p:cNvPr id="3" name="Objeto 2" hidden="1">
            <a:extLst>
              <a:ext uri="{FF2B5EF4-FFF2-40B4-BE49-F238E27FC236}">
                <a16:creationId xmlns:a16="http://schemas.microsoft.com/office/drawing/2014/main" id="{79E87441-08FA-425C-8184-F1C220E4B663}"/>
              </a:ext>
            </a:extLst>
          </p:cNvPr>
          <p:cNvGraphicFramePr>
            <a:graphicFrameLocks noChangeAspect="1"/>
          </p:cNvGraphicFramePr>
          <p:nvPr>
            <p:custDataLst>
              <p:tags r:id="rId1"/>
            </p:custDataLst>
          </p:nvPr>
        </p:nvGraphicFramePr>
        <p:xfrm>
          <a:off x="1589" y="1589"/>
          <a:ext cx="1588" cy="1588"/>
        </p:xfrm>
        <a:graphic>
          <a:graphicData uri="http://schemas.openxmlformats.org/presentationml/2006/ole">
            <mc:AlternateContent xmlns:mc="http://schemas.openxmlformats.org/markup-compatibility/2006">
              <mc:Choice xmlns:v="urn:schemas-microsoft-com:vml" Requires="v">
                <p:oleObj name="think-cell Slide" r:id="rId5" imgW="347" imgH="348" progId="TCLayout.ActiveDocument.1">
                  <p:embed/>
                </p:oleObj>
              </mc:Choice>
              <mc:Fallback>
                <p:oleObj name="think-cell Slide" r:id="rId5" imgW="347" imgH="348" progId="TCLayout.ActiveDocument.1">
                  <p:embed/>
                  <p:pic>
                    <p:nvPicPr>
                      <p:cNvPr id="3" name="Objeto 2" hidden="1">
                        <a:extLst>
                          <a:ext uri="{FF2B5EF4-FFF2-40B4-BE49-F238E27FC236}">
                            <a16:creationId xmlns:a16="http://schemas.microsoft.com/office/drawing/2014/main" id="{79E87441-08FA-425C-8184-F1C220E4B663}"/>
                          </a:ext>
                        </a:extLst>
                      </p:cNvPr>
                      <p:cNvPicPr/>
                      <p:nvPr/>
                    </p:nvPicPr>
                    <p:blipFill>
                      <a:blip r:embed="rId6"/>
                      <a:stretch>
                        <a:fillRect/>
                      </a:stretch>
                    </p:blipFill>
                    <p:spPr>
                      <a:xfrm>
                        <a:off x="1589" y="1589"/>
                        <a:ext cx="1588" cy="1588"/>
                      </a:xfrm>
                      <a:prstGeom prst="rect">
                        <a:avLst/>
                      </a:prstGeom>
                    </p:spPr>
                  </p:pic>
                </p:oleObj>
              </mc:Fallback>
            </mc:AlternateContent>
          </a:graphicData>
        </a:graphic>
      </p:graphicFrame>
      <p:sp>
        <p:nvSpPr>
          <p:cNvPr id="39" name="CaixaDeTexto 2">
            <a:extLst>
              <a:ext uri="{FF2B5EF4-FFF2-40B4-BE49-F238E27FC236}">
                <a16:creationId xmlns:a16="http://schemas.microsoft.com/office/drawing/2014/main" id="{C31AC7E7-9972-455C-AED0-66518C8C6490}"/>
              </a:ext>
            </a:extLst>
          </p:cNvPr>
          <p:cNvSpPr txBox="1"/>
          <p:nvPr/>
        </p:nvSpPr>
        <p:spPr>
          <a:xfrm>
            <a:off x="620728" y="463241"/>
            <a:ext cx="7920000" cy="997196"/>
          </a:xfrm>
          <a:prstGeom prst="rect">
            <a:avLst/>
          </a:prstGeom>
        </p:spPr>
        <p:txBody>
          <a:bodyPr vert="horz" wrap="square" lIns="0" tIns="0" rIns="0" bIns="0" rtlCol="0" anchor="t">
            <a:spAutoFit/>
          </a:bodyPr>
          <a:lstStyle>
            <a:defPPr>
              <a:defRPr lang="pt-PT"/>
            </a:defPPr>
            <a:lvl1pPr defTabSz="685800" eaLnBrk="1" fontAlgn="auto" latinLnBrk="0" hangingPunct="1">
              <a:lnSpc>
                <a:spcPct val="90000"/>
              </a:lnSpc>
              <a:spcAft>
                <a:spcPts val="0"/>
              </a:spcAft>
              <a:buNone/>
              <a:defRPr b="1">
                <a:solidFill>
                  <a:srgbClr val="2B343E"/>
                </a:solidFill>
                <a:latin typeface="Montserrat" panose="00000500000000000000" pitchFamily="2" charset="0"/>
                <a:ea typeface="+mj-ea"/>
                <a:cs typeface="+mj-cs"/>
              </a:defRPr>
            </a:lvl1pPr>
          </a:lstStyle>
          <a:p>
            <a:r>
              <a:rPr lang="pt-PT" sz="2400" b="0" dirty="0"/>
              <a:t>Portugal cai 6 posições e </a:t>
            </a:r>
            <a:r>
              <a:rPr lang="pt-PT" sz="2400" dirty="0"/>
              <a:t>ocupa o 42º lugar no ranking da competitividade</a:t>
            </a:r>
            <a:r>
              <a:rPr lang="pt-PT" sz="2400" b="0" dirty="0"/>
              <a:t>, com desafios nas finanças públicas, política fiscal e práticas de gestão</a:t>
            </a:r>
          </a:p>
        </p:txBody>
      </p:sp>
      <p:sp>
        <p:nvSpPr>
          <p:cNvPr id="41" name="Rectangle 4">
            <a:extLst>
              <a:ext uri="{FF2B5EF4-FFF2-40B4-BE49-F238E27FC236}">
                <a16:creationId xmlns:a16="http://schemas.microsoft.com/office/drawing/2014/main" id="{14B2569C-20A0-4C6F-B10F-42D2037CE1FF}"/>
              </a:ext>
            </a:extLst>
          </p:cNvPr>
          <p:cNvSpPr/>
          <p:nvPr/>
        </p:nvSpPr>
        <p:spPr>
          <a:xfrm rot="5400000" flipH="1" flipV="1">
            <a:off x="4797715" y="-1859561"/>
            <a:ext cx="79140" cy="7187609"/>
          </a:xfrm>
          <a:prstGeom prst="rect">
            <a:avLst/>
          </a:prstGeom>
          <a:solidFill>
            <a:srgbClr val="37747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fontAlgn="base">
              <a:spcBef>
                <a:spcPct val="0"/>
              </a:spcBef>
              <a:spcAft>
                <a:spcPct val="0"/>
              </a:spcAft>
              <a:defRPr/>
            </a:pPr>
            <a:endParaRPr lang="pt-PT">
              <a:solidFill>
                <a:prstClr val="white"/>
              </a:solidFill>
              <a:latin typeface="Century Gothic"/>
            </a:endParaRPr>
          </a:p>
        </p:txBody>
      </p:sp>
      <p:sp>
        <p:nvSpPr>
          <p:cNvPr id="48" name="Rectangle 30">
            <a:extLst>
              <a:ext uri="{FF2B5EF4-FFF2-40B4-BE49-F238E27FC236}">
                <a16:creationId xmlns:a16="http://schemas.microsoft.com/office/drawing/2014/main" id="{5461DAC6-D902-42F2-A7B9-193DA2E48125}"/>
              </a:ext>
            </a:extLst>
          </p:cNvPr>
          <p:cNvSpPr/>
          <p:nvPr/>
        </p:nvSpPr>
        <p:spPr>
          <a:xfrm>
            <a:off x="11528620" y="6372670"/>
            <a:ext cx="481427" cy="276999"/>
          </a:xfrm>
          <a:prstGeom prst="rect">
            <a:avLst/>
          </a:prstGeom>
        </p:spPr>
        <p:txBody>
          <a:bodyPr wrap="square">
            <a:spAutoFit/>
          </a:bodyPr>
          <a:lstStyle/>
          <a:p>
            <a:pPr algn="r" defTabSz="1219170" fontAlgn="base">
              <a:spcBef>
                <a:spcPct val="0"/>
              </a:spcBef>
              <a:spcAft>
                <a:spcPct val="0"/>
              </a:spcAft>
              <a:defRPr/>
            </a:pPr>
            <a:fld id="{458C6B75-31E7-467D-9115-2909D567DC75}" type="slidenum">
              <a:rPr lang="pt-PT" sz="1200" b="1">
                <a:solidFill>
                  <a:prstClr val="white"/>
                </a:solidFill>
                <a:latin typeface="Montserrat" panose="00000500000000000000" pitchFamily="2" charset="0"/>
                <a:ea typeface="Verdana" panose="020B0604030504040204" pitchFamily="34" charset="0"/>
                <a:cs typeface="Arial" panose="020B0604020202020204" pitchFamily="34" charset="0"/>
              </a:rPr>
              <a:pPr algn="r" defTabSz="1219170" fontAlgn="base">
                <a:spcBef>
                  <a:spcPct val="0"/>
                </a:spcBef>
                <a:spcAft>
                  <a:spcPct val="0"/>
                </a:spcAft>
                <a:defRPr/>
              </a:pPr>
              <a:t>156</a:t>
            </a:fld>
            <a:endParaRPr lang="pt-PT" sz="1200" b="1" dirty="0">
              <a:solidFill>
                <a:prstClr val="white"/>
              </a:solidFill>
              <a:latin typeface="Montserrat" panose="00000500000000000000" pitchFamily="2" charset="0"/>
              <a:cs typeface="Arial" panose="020B0604020202020204" pitchFamily="34" charset="0"/>
            </a:endParaRPr>
          </a:p>
        </p:txBody>
      </p:sp>
      <p:graphicFrame>
        <p:nvGraphicFramePr>
          <p:cNvPr id="45" name="Chart 44">
            <a:extLst>
              <a:ext uri="{FF2B5EF4-FFF2-40B4-BE49-F238E27FC236}">
                <a16:creationId xmlns:a16="http://schemas.microsoft.com/office/drawing/2014/main" id="{B80A644F-DCA0-422A-B5ED-71C27DE86FEB}"/>
              </a:ext>
            </a:extLst>
          </p:cNvPr>
          <p:cNvGraphicFramePr/>
          <p:nvPr/>
        </p:nvGraphicFramePr>
        <p:xfrm>
          <a:off x="830452" y="3632207"/>
          <a:ext cx="2688000" cy="2352000"/>
        </p:xfrm>
        <a:graphic>
          <a:graphicData uri="http://schemas.openxmlformats.org/drawingml/2006/chart">
            <c:chart xmlns:c="http://schemas.openxmlformats.org/drawingml/2006/chart" xmlns:r="http://schemas.openxmlformats.org/officeDocument/2006/relationships" r:id="rId7"/>
          </a:graphicData>
        </a:graphic>
      </p:graphicFrame>
      <p:sp>
        <p:nvSpPr>
          <p:cNvPr id="10" name="Rectangle 9">
            <a:extLst>
              <a:ext uri="{FF2B5EF4-FFF2-40B4-BE49-F238E27FC236}">
                <a16:creationId xmlns:a16="http://schemas.microsoft.com/office/drawing/2014/main" id="{24A0DD4E-2A40-43B0-96D9-5956CBDC48D7}"/>
              </a:ext>
            </a:extLst>
          </p:cNvPr>
          <p:cNvSpPr/>
          <p:nvPr/>
        </p:nvSpPr>
        <p:spPr>
          <a:xfrm>
            <a:off x="1118452" y="2378640"/>
            <a:ext cx="2112000" cy="11270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nSpc>
                <a:spcPts val="1733"/>
              </a:lnSpc>
              <a:spcAft>
                <a:spcPts val="267"/>
              </a:spcAft>
            </a:pPr>
            <a:r>
              <a:rPr lang="pt-PT" sz="1600" b="1" dirty="0">
                <a:solidFill>
                  <a:srgbClr val="E21C79"/>
                </a:solidFill>
                <a:latin typeface="Montserrat" panose="00000500000000000000" pitchFamily="2" charset="0"/>
              </a:rPr>
              <a:t>Competitividade</a:t>
            </a:r>
          </a:p>
          <a:p>
            <a:pPr>
              <a:lnSpc>
                <a:spcPts val="1733"/>
              </a:lnSpc>
              <a:spcAft>
                <a:spcPts val="267"/>
              </a:spcAft>
            </a:pPr>
            <a:r>
              <a:rPr lang="pt-PT" sz="1267" b="1" dirty="0">
                <a:solidFill>
                  <a:srgbClr val="2B343E"/>
                </a:solidFill>
                <a:latin typeface="Montserrat" panose="00000500000000000000" pitchFamily="2" charset="0"/>
              </a:rPr>
              <a:t>Portugal ocupa o 42º lugar no ranking global </a:t>
            </a:r>
            <a:r>
              <a:rPr lang="pt-PT" sz="1267" dirty="0">
                <a:solidFill>
                  <a:srgbClr val="2B343E"/>
                </a:solidFill>
                <a:latin typeface="Montserrat" panose="00000500000000000000" pitchFamily="2" charset="0"/>
              </a:rPr>
              <a:t>da competitividade, num total de 63 países</a:t>
            </a:r>
            <a:endParaRPr lang="en-US" sz="1267" dirty="0">
              <a:solidFill>
                <a:srgbClr val="2B343E"/>
              </a:solidFill>
              <a:latin typeface="Montserrat" panose="00000500000000000000" pitchFamily="2" charset="0"/>
            </a:endParaRPr>
          </a:p>
        </p:txBody>
      </p:sp>
      <p:sp>
        <p:nvSpPr>
          <p:cNvPr id="70" name="Rectangle 69">
            <a:extLst>
              <a:ext uri="{FF2B5EF4-FFF2-40B4-BE49-F238E27FC236}">
                <a16:creationId xmlns:a16="http://schemas.microsoft.com/office/drawing/2014/main" id="{A9730446-082D-4DCC-96D8-49E52928CAD2}"/>
              </a:ext>
            </a:extLst>
          </p:cNvPr>
          <p:cNvSpPr/>
          <p:nvPr/>
        </p:nvSpPr>
        <p:spPr>
          <a:xfrm>
            <a:off x="4207467" y="2378640"/>
            <a:ext cx="4032000" cy="11270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nSpc>
                <a:spcPts val="1733"/>
              </a:lnSpc>
              <a:spcAft>
                <a:spcPts val="267"/>
              </a:spcAft>
            </a:pPr>
            <a:r>
              <a:rPr lang="pt-PT" sz="1600" b="1" dirty="0">
                <a:solidFill>
                  <a:srgbClr val="E21C79"/>
                </a:solidFill>
                <a:latin typeface="Montserrat" panose="00000500000000000000" pitchFamily="2" charset="0"/>
              </a:rPr>
              <a:t>Maiores desafios do País</a:t>
            </a:r>
          </a:p>
          <a:p>
            <a:pPr>
              <a:lnSpc>
                <a:spcPts val="1733"/>
              </a:lnSpc>
              <a:spcAft>
                <a:spcPts val="267"/>
              </a:spcAft>
            </a:pPr>
            <a:r>
              <a:rPr lang="pt-PT" sz="1267" b="1" dirty="0">
                <a:solidFill>
                  <a:srgbClr val="2B343E"/>
                </a:solidFill>
                <a:latin typeface="Montserrat" panose="00000500000000000000" pitchFamily="2" charset="0"/>
              </a:rPr>
              <a:t>Performance económica, eficiência do Governo (finanças públicas e política fiscal) e práticas de gestão</a:t>
            </a:r>
            <a:r>
              <a:rPr lang="pt-PT" sz="1267" dirty="0">
                <a:solidFill>
                  <a:srgbClr val="2B343E"/>
                </a:solidFill>
                <a:latin typeface="Montserrat" panose="00000500000000000000" pitchFamily="2" charset="0"/>
              </a:rPr>
              <a:t> foram elencados como os maiores desafios do País ao nível da competitividade</a:t>
            </a:r>
            <a:endParaRPr lang="en-US" sz="1267" dirty="0">
              <a:solidFill>
                <a:srgbClr val="2B343E"/>
              </a:solidFill>
              <a:latin typeface="Montserrat" panose="00000500000000000000" pitchFamily="2" charset="0"/>
            </a:endParaRPr>
          </a:p>
        </p:txBody>
      </p:sp>
      <p:grpSp>
        <p:nvGrpSpPr>
          <p:cNvPr id="19" name="Group 18">
            <a:extLst>
              <a:ext uri="{FF2B5EF4-FFF2-40B4-BE49-F238E27FC236}">
                <a16:creationId xmlns:a16="http://schemas.microsoft.com/office/drawing/2014/main" id="{25955D77-6372-492D-B545-4AC91417321B}"/>
              </a:ext>
            </a:extLst>
          </p:cNvPr>
          <p:cNvGrpSpPr/>
          <p:nvPr/>
        </p:nvGrpSpPr>
        <p:grpSpPr>
          <a:xfrm>
            <a:off x="1245551" y="3859781"/>
            <a:ext cx="1857804" cy="1776000"/>
            <a:chOff x="789508" y="2859881"/>
            <a:chExt cx="1393353" cy="1332000"/>
          </a:xfrm>
        </p:grpSpPr>
        <p:cxnSp>
          <p:nvCxnSpPr>
            <p:cNvPr id="17" name="Straight Connector 16">
              <a:extLst>
                <a:ext uri="{FF2B5EF4-FFF2-40B4-BE49-F238E27FC236}">
                  <a16:creationId xmlns:a16="http://schemas.microsoft.com/office/drawing/2014/main" id="{A160C883-AB1B-4D23-9FE9-C646B9F6E5BB}"/>
                </a:ext>
              </a:extLst>
            </p:cNvPr>
            <p:cNvCxnSpPr/>
            <p:nvPr/>
          </p:nvCxnSpPr>
          <p:spPr>
            <a:xfrm>
              <a:off x="789508" y="2859881"/>
              <a:ext cx="0" cy="1332000"/>
            </a:xfrm>
            <a:prstGeom prst="line">
              <a:avLst/>
            </a:prstGeom>
            <a:ln w="952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F88EE342-72FA-48B3-B1EE-80B77EE3D947}"/>
                </a:ext>
              </a:extLst>
            </p:cNvPr>
            <p:cNvCxnSpPr/>
            <p:nvPr/>
          </p:nvCxnSpPr>
          <p:spPr>
            <a:xfrm>
              <a:off x="1137846" y="2859881"/>
              <a:ext cx="0" cy="1332000"/>
            </a:xfrm>
            <a:prstGeom prst="line">
              <a:avLst/>
            </a:prstGeom>
            <a:ln w="952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E9B8CDFD-F26A-4B56-8619-B3E05C9E13AC}"/>
                </a:ext>
              </a:extLst>
            </p:cNvPr>
            <p:cNvCxnSpPr/>
            <p:nvPr/>
          </p:nvCxnSpPr>
          <p:spPr>
            <a:xfrm>
              <a:off x="1486184" y="2859881"/>
              <a:ext cx="0" cy="1332000"/>
            </a:xfrm>
            <a:prstGeom prst="line">
              <a:avLst/>
            </a:prstGeom>
            <a:ln w="952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C5B6FC78-3868-45E8-8096-634404F9FC6B}"/>
                </a:ext>
              </a:extLst>
            </p:cNvPr>
            <p:cNvCxnSpPr/>
            <p:nvPr/>
          </p:nvCxnSpPr>
          <p:spPr>
            <a:xfrm>
              <a:off x="1834522" y="2859881"/>
              <a:ext cx="0" cy="1332000"/>
            </a:xfrm>
            <a:prstGeom prst="line">
              <a:avLst/>
            </a:prstGeom>
            <a:ln w="952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04D9A450-235B-48D5-8D65-6A1FD0C7A976}"/>
                </a:ext>
              </a:extLst>
            </p:cNvPr>
            <p:cNvCxnSpPr/>
            <p:nvPr/>
          </p:nvCxnSpPr>
          <p:spPr>
            <a:xfrm>
              <a:off x="2182861" y="2859881"/>
              <a:ext cx="0" cy="1332000"/>
            </a:xfrm>
            <a:prstGeom prst="line">
              <a:avLst/>
            </a:prstGeom>
            <a:ln w="952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grpSp>
      <p:graphicFrame>
        <p:nvGraphicFramePr>
          <p:cNvPr id="9" name="Chart 8">
            <a:extLst>
              <a:ext uri="{FF2B5EF4-FFF2-40B4-BE49-F238E27FC236}">
                <a16:creationId xmlns:a16="http://schemas.microsoft.com/office/drawing/2014/main" id="{D441D99E-E1B3-4C31-AA9F-E4AEF5709798}"/>
              </a:ext>
            </a:extLst>
          </p:cNvPr>
          <p:cNvGraphicFramePr/>
          <p:nvPr/>
        </p:nvGraphicFramePr>
        <p:xfrm>
          <a:off x="830452" y="3486628"/>
          <a:ext cx="2688000" cy="2352000"/>
        </p:xfrm>
        <a:graphic>
          <a:graphicData uri="http://schemas.openxmlformats.org/drawingml/2006/chart">
            <c:chart xmlns:c="http://schemas.openxmlformats.org/drawingml/2006/chart" xmlns:r="http://schemas.openxmlformats.org/officeDocument/2006/relationships" r:id="rId8"/>
          </a:graphicData>
        </a:graphic>
      </p:graphicFrame>
      <p:grpSp>
        <p:nvGrpSpPr>
          <p:cNvPr id="21" name="Group 20">
            <a:extLst>
              <a:ext uri="{FF2B5EF4-FFF2-40B4-BE49-F238E27FC236}">
                <a16:creationId xmlns:a16="http://schemas.microsoft.com/office/drawing/2014/main" id="{54FE8ED8-563C-433E-A465-C48287498476}"/>
              </a:ext>
            </a:extLst>
          </p:cNvPr>
          <p:cNvGrpSpPr/>
          <p:nvPr/>
        </p:nvGrpSpPr>
        <p:grpSpPr>
          <a:xfrm>
            <a:off x="4547067" y="3859781"/>
            <a:ext cx="3352800" cy="1776000"/>
            <a:chOff x="3132671" y="2874176"/>
            <a:chExt cx="2514600" cy="1332000"/>
          </a:xfrm>
        </p:grpSpPr>
        <p:cxnSp>
          <p:nvCxnSpPr>
            <p:cNvPr id="80" name="Straight Connector 79">
              <a:extLst>
                <a:ext uri="{FF2B5EF4-FFF2-40B4-BE49-F238E27FC236}">
                  <a16:creationId xmlns:a16="http://schemas.microsoft.com/office/drawing/2014/main" id="{23D5FB71-2C24-415C-BA2D-6550782D5045}"/>
                </a:ext>
              </a:extLst>
            </p:cNvPr>
            <p:cNvCxnSpPr>
              <a:cxnSpLocks/>
            </p:cNvCxnSpPr>
            <p:nvPr/>
          </p:nvCxnSpPr>
          <p:spPr>
            <a:xfrm>
              <a:off x="3132671" y="2874176"/>
              <a:ext cx="0" cy="1332000"/>
            </a:xfrm>
            <a:prstGeom prst="line">
              <a:avLst/>
            </a:prstGeom>
            <a:ln w="952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52751F90-0CB5-4064-8917-2C332E32E0A3}"/>
                </a:ext>
              </a:extLst>
            </p:cNvPr>
            <p:cNvCxnSpPr>
              <a:cxnSpLocks/>
            </p:cNvCxnSpPr>
            <p:nvPr/>
          </p:nvCxnSpPr>
          <p:spPr>
            <a:xfrm>
              <a:off x="3761321" y="2874176"/>
              <a:ext cx="0" cy="1332000"/>
            </a:xfrm>
            <a:prstGeom prst="line">
              <a:avLst/>
            </a:prstGeom>
            <a:ln w="952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1632C701-377E-4CBA-8CB0-06A72D81CEAF}"/>
                </a:ext>
              </a:extLst>
            </p:cNvPr>
            <p:cNvCxnSpPr>
              <a:cxnSpLocks/>
            </p:cNvCxnSpPr>
            <p:nvPr/>
          </p:nvCxnSpPr>
          <p:spPr>
            <a:xfrm>
              <a:off x="4389971" y="2874176"/>
              <a:ext cx="0" cy="1332000"/>
            </a:xfrm>
            <a:prstGeom prst="line">
              <a:avLst/>
            </a:prstGeom>
            <a:ln w="952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DDA5DE1E-6C85-4CED-B34C-DC035E087672}"/>
                </a:ext>
              </a:extLst>
            </p:cNvPr>
            <p:cNvCxnSpPr>
              <a:cxnSpLocks/>
            </p:cNvCxnSpPr>
            <p:nvPr/>
          </p:nvCxnSpPr>
          <p:spPr>
            <a:xfrm>
              <a:off x="5018621" y="2874176"/>
              <a:ext cx="0" cy="1332000"/>
            </a:xfrm>
            <a:prstGeom prst="line">
              <a:avLst/>
            </a:prstGeom>
            <a:ln w="952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8EC42984-4C7C-4AC1-A262-D7F6DEF34B88}"/>
                </a:ext>
              </a:extLst>
            </p:cNvPr>
            <p:cNvCxnSpPr>
              <a:cxnSpLocks/>
            </p:cNvCxnSpPr>
            <p:nvPr/>
          </p:nvCxnSpPr>
          <p:spPr>
            <a:xfrm>
              <a:off x="5647271" y="2874176"/>
              <a:ext cx="0" cy="1332000"/>
            </a:xfrm>
            <a:prstGeom prst="line">
              <a:avLst/>
            </a:prstGeom>
            <a:ln w="9525">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grpSp>
      <p:graphicFrame>
        <p:nvGraphicFramePr>
          <p:cNvPr id="68" name="Chart 67">
            <a:extLst>
              <a:ext uri="{FF2B5EF4-FFF2-40B4-BE49-F238E27FC236}">
                <a16:creationId xmlns:a16="http://schemas.microsoft.com/office/drawing/2014/main" id="{B93BD086-489C-4B26-AF98-58FBE520FE0E}"/>
              </a:ext>
            </a:extLst>
          </p:cNvPr>
          <p:cNvGraphicFramePr/>
          <p:nvPr/>
        </p:nvGraphicFramePr>
        <p:xfrm>
          <a:off x="3940335" y="3623107"/>
          <a:ext cx="4566264" cy="2527736"/>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69" name="Chart 68">
            <a:extLst>
              <a:ext uri="{FF2B5EF4-FFF2-40B4-BE49-F238E27FC236}">
                <a16:creationId xmlns:a16="http://schemas.microsoft.com/office/drawing/2014/main" id="{65374D22-1798-4E7D-B2BC-C5BE5B7E2DBE}"/>
              </a:ext>
            </a:extLst>
          </p:cNvPr>
          <p:cNvGraphicFramePr/>
          <p:nvPr/>
        </p:nvGraphicFramePr>
        <p:xfrm>
          <a:off x="3940335" y="3553179"/>
          <a:ext cx="4566264" cy="2352000"/>
        </p:xfrm>
        <a:graphic>
          <a:graphicData uri="http://schemas.openxmlformats.org/drawingml/2006/chart">
            <c:chart xmlns:c="http://schemas.openxmlformats.org/drawingml/2006/chart" xmlns:r="http://schemas.openxmlformats.org/officeDocument/2006/relationships" r:id="rId10"/>
          </a:graphicData>
        </a:graphic>
      </p:graphicFrame>
      <p:sp>
        <p:nvSpPr>
          <p:cNvPr id="85" name="Rectangle 84">
            <a:extLst>
              <a:ext uri="{FF2B5EF4-FFF2-40B4-BE49-F238E27FC236}">
                <a16:creationId xmlns:a16="http://schemas.microsoft.com/office/drawing/2014/main" id="{4226205F-0AF8-44CF-A683-3E494EC66E80}"/>
              </a:ext>
            </a:extLst>
          </p:cNvPr>
          <p:cNvSpPr/>
          <p:nvPr/>
        </p:nvSpPr>
        <p:spPr>
          <a:xfrm>
            <a:off x="1299507" y="6470787"/>
            <a:ext cx="7187608" cy="31474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pt-PT" sz="667" dirty="0">
                <a:solidFill>
                  <a:srgbClr val="2B343E"/>
                </a:solidFill>
                <a:latin typeface="Montserrat" panose="00000500000000000000" pitchFamily="2" charset="0"/>
              </a:rPr>
              <a:t>Fonte: </a:t>
            </a:r>
            <a:r>
              <a:rPr lang="en-US" sz="667" dirty="0">
                <a:solidFill>
                  <a:srgbClr val="2B343E"/>
                </a:solidFill>
                <a:latin typeface="Montserrat" panose="00000500000000000000" pitchFamily="2" charset="0"/>
              </a:rPr>
              <a:t>IMD World Competitiveness Yearbook 2022 - Portugal</a:t>
            </a:r>
            <a:endParaRPr lang="pt-PT" sz="667" dirty="0">
              <a:solidFill>
                <a:srgbClr val="2B343E"/>
              </a:solidFill>
              <a:latin typeface="Montserrat" panose="00000500000000000000" pitchFamily="2" charset="0"/>
            </a:endParaRPr>
          </a:p>
        </p:txBody>
      </p:sp>
      <p:pic>
        <p:nvPicPr>
          <p:cNvPr id="29" name="Picture 28">
            <a:extLst>
              <a:ext uri="{FF2B5EF4-FFF2-40B4-BE49-F238E27FC236}">
                <a16:creationId xmlns:a16="http://schemas.microsoft.com/office/drawing/2014/main" id="{1F52B9A3-002D-4D66-A932-151B29AD2629}"/>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11528620" y="228716"/>
            <a:ext cx="406400" cy="406400"/>
          </a:xfrm>
          <a:prstGeom prst="rect">
            <a:avLst/>
          </a:prstGeom>
        </p:spPr>
      </p:pic>
      <p:pic>
        <p:nvPicPr>
          <p:cNvPr id="4" name="Picture 3" descr="A picture containing drawing&#10;&#10;Description automatically generated">
            <a:extLst>
              <a:ext uri="{FF2B5EF4-FFF2-40B4-BE49-F238E27FC236}">
                <a16:creationId xmlns:a16="http://schemas.microsoft.com/office/drawing/2014/main" id="{82AD3497-DDD9-08D6-0BC5-6615490AC66A}"/>
              </a:ext>
            </a:extLst>
          </p:cNvPr>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113449" y="114692"/>
            <a:ext cx="665431" cy="201645"/>
          </a:xfrm>
          <a:prstGeom prst="rect">
            <a:avLst/>
          </a:prstGeom>
        </p:spPr>
      </p:pic>
    </p:spTree>
    <p:extLst>
      <p:ext uri="{BB962C8B-B14F-4D97-AF65-F5344CB8AC3E}">
        <p14:creationId xmlns:p14="http://schemas.microsoft.com/office/powerpoint/2010/main" val="4020918414"/>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 name="Picture 50" descr="Shape, circle&#10;&#10;Description automatically generated">
            <a:extLst>
              <a:ext uri="{FF2B5EF4-FFF2-40B4-BE49-F238E27FC236}">
                <a16:creationId xmlns:a16="http://schemas.microsoft.com/office/drawing/2014/main" id="{C624E153-1206-4B8A-B4D5-6351E0E1E89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5" name="Picture 4">
            <a:extLst>
              <a:ext uri="{FF2B5EF4-FFF2-40B4-BE49-F238E27FC236}">
                <a16:creationId xmlns:a16="http://schemas.microsoft.com/office/drawing/2014/main" id="{871CAD3D-7CD1-4440-A415-4CFA4F2C5486}"/>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474" name="Picture 473">
            <a:extLst>
              <a:ext uri="{FF2B5EF4-FFF2-40B4-BE49-F238E27FC236}">
                <a16:creationId xmlns:a16="http://schemas.microsoft.com/office/drawing/2014/main" id="{58A5D600-27CA-4B68-AE05-2BFD1BF66EB6}"/>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0" y="0"/>
            <a:ext cx="12192000" cy="6858000"/>
          </a:xfrm>
          <a:prstGeom prst="rect">
            <a:avLst/>
          </a:prstGeom>
        </p:spPr>
      </p:pic>
      <p:grpSp>
        <p:nvGrpSpPr>
          <p:cNvPr id="475" name="Group 474">
            <a:extLst>
              <a:ext uri="{FF2B5EF4-FFF2-40B4-BE49-F238E27FC236}">
                <a16:creationId xmlns:a16="http://schemas.microsoft.com/office/drawing/2014/main" id="{8AF22180-FCA0-48B8-B09F-2682397C2153}"/>
              </a:ext>
            </a:extLst>
          </p:cNvPr>
          <p:cNvGrpSpPr/>
          <p:nvPr/>
        </p:nvGrpSpPr>
        <p:grpSpPr>
          <a:xfrm>
            <a:off x="898590" y="3200399"/>
            <a:ext cx="5571945" cy="2125060"/>
            <a:chOff x="6315255" y="3300089"/>
            <a:chExt cx="5571945" cy="2125060"/>
          </a:xfrm>
        </p:grpSpPr>
        <p:sp>
          <p:nvSpPr>
            <p:cNvPr id="453" name="TextBox 452">
              <a:extLst>
                <a:ext uri="{FF2B5EF4-FFF2-40B4-BE49-F238E27FC236}">
                  <a16:creationId xmlns:a16="http://schemas.microsoft.com/office/drawing/2014/main" id="{0FCEE550-E9E7-45F3-BEAA-F598CC5A03D9}"/>
                </a:ext>
              </a:extLst>
            </p:cNvPr>
            <p:cNvSpPr txBox="1"/>
            <p:nvPr/>
          </p:nvSpPr>
          <p:spPr>
            <a:xfrm>
              <a:off x="6315255" y="3300089"/>
              <a:ext cx="5571945" cy="1348061"/>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4800" b="0" i="0" u="none" strike="noStrike" kern="1200" cap="none" spc="150" normalizeH="0" baseline="0" noProof="0" dirty="0">
                  <a:ln>
                    <a:noFill/>
                  </a:ln>
                  <a:solidFill>
                    <a:prstClr val="white">
                      <a:alpha val="50000"/>
                    </a:prstClr>
                  </a:solidFill>
                  <a:effectLst/>
                  <a:uLnTx/>
                  <a:uFillTx/>
                  <a:latin typeface="Gotham Bold" panose="02000803030000020004" pitchFamily="2" charset="0"/>
                  <a:ea typeface="+mn-ea"/>
                  <a:cs typeface="+mn-cs"/>
                </a:rPr>
                <a:t>DO </a:t>
              </a:r>
              <a:r>
                <a:rPr kumimoji="0" lang="en-US" sz="4800" b="0" i="1" u="none" strike="noStrike" kern="1200" cap="none" spc="150" normalizeH="0" baseline="0" noProof="0" dirty="0">
                  <a:ln>
                    <a:noFill/>
                  </a:ln>
                  <a:solidFill>
                    <a:prstClr val="white">
                      <a:alpha val="50000"/>
                    </a:prstClr>
                  </a:solidFill>
                  <a:effectLst/>
                  <a:uLnTx/>
                  <a:uFillTx/>
                  <a:latin typeface="Gotham Bold" panose="02000803030000020004" pitchFamily="2" charset="0"/>
                  <a:ea typeface="+mn-ea"/>
                  <a:cs typeface="+mn-cs"/>
                </a:rPr>
                <a:t>MADE IN</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4800" b="0" i="0" u="none" strike="noStrike" kern="1200" cap="none" spc="150" normalizeH="0" baseline="0" noProof="0" dirty="0">
                  <a:ln>
                    <a:noFill/>
                  </a:ln>
                  <a:solidFill>
                    <a:prstClr val="white">
                      <a:alpha val="50000"/>
                    </a:prstClr>
                  </a:solidFill>
                  <a:effectLst/>
                  <a:uLnTx/>
                  <a:uFillTx/>
                  <a:latin typeface="Gotham Bold" panose="02000803030000020004" pitchFamily="2" charset="0"/>
                  <a:ea typeface="+mn-ea"/>
                  <a:cs typeface="+mn-cs"/>
                </a:rPr>
                <a:t>AO </a:t>
              </a:r>
              <a:r>
                <a:rPr kumimoji="0" lang="en-US" sz="4800" b="0" i="1" u="none" strike="noStrike" kern="1200" cap="none" spc="150" normalizeH="0" baseline="0" noProof="0" dirty="0">
                  <a:ln>
                    <a:noFill/>
                  </a:ln>
                  <a:solidFill>
                    <a:prstClr val="white"/>
                  </a:solidFill>
                  <a:effectLst/>
                  <a:uLnTx/>
                  <a:uFillTx/>
                  <a:latin typeface="Gotham Black" panose="02000603040000020004" pitchFamily="2" charset="0"/>
                  <a:ea typeface="+mn-ea"/>
                  <a:cs typeface="+mn-cs"/>
                </a:rPr>
                <a:t>CREATED IN</a:t>
              </a:r>
            </a:p>
          </p:txBody>
        </p:sp>
        <p:sp>
          <p:nvSpPr>
            <p:cNvPr id="454" name="TextBox 453">
              <a:extLst>
                <a:ext uri="{FF2B5EF4-FFF2-40B4-BE49-F238E27FC236}">
                  <a16:creationId xmlns:a16="http://schemas.microsoft.com/office/drawing/2014/main" id="{A8FC6164-D573-48F5-A538-A54162F45915}"/>
                </a:ext>
              </a:extLst>
            </p:cNvPr>
            <p:cNvSpPr txBox="1"/>
            <p:nvPr/>
          </p:nvSpPr>
          <p:spPr>
            <a:xfrm>
              <a:off x="6324781" y="4717263"/>
              <a:ext cx="5447054" cy="707886"/>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pt-PT" sz="2500" b="0" i="0" u="none" strike="noStrike" kern="1200" cap="none" spc="150" normalizeH="0" noProof="0" dirty="0">
                  <a:ln>
                    <a:noFill/>
                  </a:ln>
                  <a:solidFill>
                    <a:prstClr val="white"/>
                  </a:solidFill>
                  <a:effectLst/>
                  <a:uLnTx/>
                  <a:uFillTx/>
                  <a:latin typeface="Gotham" panose="02000604030000020004" pitchFamily="50" charset="0"/>
                  <a:ea typeface="Roboto Lt" pitchFamily="2" charset="0"/>
                  <a:cs typeface="Quire Sans" panose="020B0502040400020003" pitchFamily="34" charset="0"/>
                </a:rPr>
                <a:t>UM NOVO PARADIGMA PARA A ECONOMIA PORTUGUESA</a:t>
              </a:r>
            </a:p>
          </p:txBody>
        </p:sp>
      </p:grpSp>
      <p:grpSp>
        <p:nvGrpSpPr>
          <p:cNvPr id="447" name="Group 446">
            <a:extLst>
              <a:ext uri="{FF2B5EF4-FFF2-40B4-BE49-F238E27FC236}">
                <a16:creationId xmlns:a16="http://schemas.microsoft.com/office/drawing/2014/main" id="{EA5E3E31-E9FE-42F0-8E05-8FD9E8C125E1}"/>
              </a:ext>
            </a:extLst>
          </p:cNvPr>
          <p:cNvGrpSpPr/>
          <p:nvPr/>
        </p:nvGrpSpPr>
        <p:grpSpPr>
          <a:xfrm>
            <a:off x="1062366" y="786083"/>
            <a:ext cx="2815872" cy="941631"/>
            <a:chOff x="6840573" y="704838"/>
            <a:chExt cx="2439814" cy="815877"/>
          </a:xfrm>
          <a:solidFill>
            <a:schemeClr val="bg1"/>
          </a:solidFill>
        </p:grpSpPr>
        <p:sp>
          <p:nvSpPr>
            <p:cNvPr id="14" name="Freeform: Shape 13">
              <a:extLst>
                <a:ext uri="{FF2B5EF4-FFF2-40B4-BE49-F238E27FC236}">
                  <a16:creationId xmlns:a16="http://schemas.microsoft.com/office/drawing/2014/main" id="{A30B6D9D-7FFF-4586-B792-06FEA5588420}"/>
                </a:ext>
              </a:extLst>
            </p:cNvPr>
            <p:cNvSpPr/>
            <p:nvPr/>
          </p:nvSpPr>
          <p:spPr>
            <a:xfrm>
              <a:off x="6840573" y="704838"/>
              <a:ext cx="542165" cy="227018"/>
            </a:xfrm>
            <a:custGeom>
              <a:avLst/>
              <a:gdLst>
                <a:gd name="connsiteX0" fmla="*/ 538820 w 542165"/>
                <a:gd name="connsiteY0" fmla="*/ 7005 h 227018"/>
                <a:gd name="connsiteX1" fmla="*/ 532652 w 542165"/>
                <a:gd name="connsiteY1" fmla="*/ 4380 h 227018"/>
                <a:gd name="connsiteX2" fmla="*/ 407307 w 542165"/>
                <a:gd name="connsiteY2" fmla="*/ 34699 h 227018"/>
                <a:gd name="connsiteX3" fmla="*/ 384799 w 542165"/>
                <a:gd name="connsiteY3" fmla="*/ 53861 h 227018"/>
                <a:gd name="connsiteX4" fmla="*/ 323111 w 542165"/>
                <a:gd name="connsiteY4" fmla="*/ 126574 h 227018"/>
                <a:gd name="connsiteX5" fmla="*/ 263458 w 542165"/>
                <a:gd name="connsiteY5" fmla="*/ 179468 h 227018"/>
                <a:gd name="connsiteX6" fmla="*/ 262539 w 542165"/>
                <a:gd name="connsiteY6" fmla="*/ 179468 h 227018"/>
                <a:gd name="connsiteX7" fmla="*/ 211548 w 542165"/>
                <a:gd name="connsiteY7" fmla="*/ 150724 h 227018"/>
                <a:gd name="connsiteX8" fmla="*/ 96442 w 542165"/>
                <a:gd name="connsiteY8" fmla="*/ 85755 h 227018"/>
                <a:gd name="connsiteX9" fmla="*/ 1024 w 542165"/>
                <a:gd name="connsiteY9" fmla="*/ 122374 h 227018"/>
                <a:gd name="connsiteX10" fmla="*/ 958 w 542165"/>
                <a:gd name="connsiteY10" fmla="*/ 128871 h 227018"/>
                <a:gd name="connsiteX11" fmla="*/ 1024 w 542165"/>
                <a:gd name="connsiteY11" fmla="*/ 128937 h 227018"/>
                <a:gd name="connsiteX12" fmla="*/ 2402 w 542165"/>
                <a:gd name="connsiteY12" fmla="*/ 129527 h 227018"/>
                <a:gd name="connsiteX13" fmla="*/ 4501 w 542165"/>
                <a:gd name="connsiteY13" fmla="*/ 129527 h 227018"/>
                <a:gd name="connsiteX14" fmla="*/ 7782 w 542165"/>
                <a:gd name="connsiteY14" fmla="*/ 127821 h 227018"/>
                <a:gd name="connsiteX15" fmla="*/ 8504 w 542165"/>
                <a:gd name="connsiteY15" fmla="*/ 127033 h 227018"/>
                <a:gd name="connsiteX16" fmla="*/ 8504 w 542165"/>
                <a:gd name="connsiteY16" fmla="*/ 127033 h 227018"/>
                <a:gd name="connsiteX17" fmla="*/ 68683 w 542165"/>
                <a:gd name="connsiteY17" fmla="*/ 103146 h 227018"/>
                <a:gd name="connsiteX18" fmla="*/ 71111 w 542165"/>
                <a:gd name="connsiteY18" fmla="*/ 103146 h 227018"/>
                <a:gd name="connsiteX19" fmla="*/ 168826 w 542165"/>
                <a:gd name="connsiteY19" fmla="*/ 156105 h 227018"/>
                <a:gd name="connsiteX20" fmla="*/ 271661 w 542165"/>
                <a:gd name="connsiteY20" fmla="*/ 226783 h 227018"/>
                <a:gd name="connsiteX21" fmla="*/ 283539 w 542165"/>
                <a:gd name="connsiteY21" fmla="*/ 225865 h 227018"/>
                <a:gd name="connsiteX22" fmla="*/ 332233 w 542165"/>
                <a:gd name="connsiteY22" fmla="*/ 181765 h 227018"/>
                <a:gd name="connsiteX23" fmla="*/ 430670 w 542165"/>
                <a:gd name="connsiteY23" fmla="*/ 51302 h 227018"/>
                <a:gd name="connsiteX24" fmla="*/ 481989 w 542165"/>
                <a:gd name="connsiteY24" fmla="*/ 23018 h 227018"/>
                <a:gd name="connsiteX25" fmla="*/ 522742 w 542165"/>
                <a:gd name="connsiteY25" fmla="*/ 15602 h 227018"/>
                <a:gd name="connsiteX26" fmla="*/ 535145 w 542165"/>
                <a:gd name="connsiteY26" fmla="*/ 15602 h 227018"/>
                <a:gd name="connsiteX27" fmla="*/ 541707 w 542165"/>
                <a:gd name="connsiteY27" fmla="*/ 12058 h 227018"/>
                <a:gd name="connsiteX28" fmla="*/ 538820 w 542165"/>
                <a:gd name="connsiteY28" fmla="*/ 6546 h 227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42165" h="227018">
                  <a:moveTo>
                    <a:pt x="538820" y="7005"/>
                  </a:moveTo>
                  <a:cubicBezTo>
                    <a:pt x="536851" y="5896"/>
                    <a:pt x="534817" y="5017"/>
                    <a:pt x="532652" y="4380"/>
                  </a:cubicBezTo>
                  <a:cubicBezTo>
                    <a:pt x="491439" y="-9401"/>
                    <a:pt x="440317" y="10352"/>
                    <a:pt x="407307" y="34699"/>
                  </a:cubicBezTo>
                  <a:cubicBezTo>
                    <a:pt x="399367" y="40579"/>
                    <a:pt x="391886" y="46984"/>
                    <a:pt x="384799" y="53861"/>
                  </a:cubicBezTo>
                  <a:cubicBezTo>
                    <a:pt x="362092" y="76181"/>
                    <a:pt x="341421" y="100521"/>
                    <a:pt x="323111" y="126574"/>
                  </a:cubicBezTo>
                  <a:cubicBezTo>
                    <a:pt x="306573" y="148886"/>
                    <a:pt x="289577" y="179993"/>
                    <a:pt x="263458" y="179468"/>
                  </a:cubicBezTo>
                  <a:lnTo>
                    <a:pt x="262539" y="179468"/>
                  </a:lnTo>
                  <a:cubicBezTo>
                    <a:pt x="244230" y="179468"/>
                    <a:pt x="226839" y="163849"/>
                    <a:pt x="211548" y="150724"/>
                  </a:cubicBezTo>
                  <a:cubicBezTo>
                    <a:pt x="178342" y="122243"/>
                    <a:pt x="141986" y="90152"/>
                    <a:pt x="96442" y="85755"/>
                  </a:cubicBezTo>
                  <a:cubicBezTo>
                    <a:pt x="60545" y="81647"/>
                    <a:pt x="24911" y="95317"/>
                    <a:pt x="1024" y="122374"/>
                  </a:cubicBezTo>
                  <a:cubicBezTo>
                    <a:pt x="-814" y="124152"/>
                    <a:pt x="-814" y="127060"/>
                    <a:pt x="958" y="128871"/>
                  </a:cubicBezTo>
                  <a:cubicBezTo>
                    <a:pt x="958" y="128891"/>
                    <a:pt x="1024" y="128917"/>
                    <a:pt x="1024" y="128937"/>
                  </a:cubicBezTo>
                  <a:cubicBezTo>
                    <a:pt x="1417" y="129212"/>
                    <a:pt x="1942" y="129409"/>
                    <a:pt x="2402" y="129527"/>
                  </a:cubicBezTo>
                  <a:cubicBezTo>
                    <a:pt x="3123" y="129691"/>
                    <a:pt x="3779" y="129691"/>
                    <a:pt x="4501" y="129527"/>
                  </a:cubicBezTo>
                  <a:cubicBezTo>
                    <a:pt x="5749" y="129429"/>
                    <a:pt x="6995" y="128812"/>
                    <a:pt x="7782" y="127821"/>
                  </a:cubicBezTo>
                  <a:cubicBezTo>
                    <a:pt x="8045" y="127591"/>
                    <a:pt x="8308" y="127322"/>
                    <a:pt x="8504" y="127033"/>
                  </a:cubicBezTo>
                  <a:lnTo>
                    <a:pt x="8504" y="127033"/>
                  </a:lnTo>
                  <a:cubicBezTo>
                    <a:pt x="27274" y="106033"/>
                    <a:pt x="53064" y="103146"/>
                    <a:pt x="68683" y="103146"/>
                  </a:cubicBezTo>
                  <a:lnTo>
                    <a:pt x="71111" y="103146"/>
                  </a:lnTo>
                  <a:cubicBezTo>
                    <a:pt x="111142" y="104590"/>
                    <a:pt x="141526" y="128937"/>
                    <a:pt x="168826" y="156105"/>
                  </a:cubicBezTo>
                  <a:cubicBezTo>
                    <a:pt x="196127" y="183274"/>
                    <a:pt x="229333" y="226193"/>
                    <a:pt x="271661" y="226783"/>
                  </a:cubicBezTo>
                  <a:cubicBezTo>
                    <a:pt x="275664" y="227020"/>
                    <a:pt x="279667" y="226705"/>
                    <a:pt x="283539" y="225865"/>
                  </a:cubicBezTo>
                  <a:cubicBezTo>
                    <a:pt x="311889" y="219893"/>
                    <a:pt x="321929" y="198565"/>
                    <a:pt x="332233" y="181765"/>
                  </a:cubicBezTo>
                  <a:cubicBezTo>
                    <a:pt x="362355" y="132546"/>
                    <a:pt x="388146" y="86936"/>
                    <a:pt x="430670" y="51302"/>
                  </a:cubicBezTo>
                  <a:cubicBezTo>
                    <a:pt x="446092" y="39070"/>
                    <a:pt x="463417" y="29508"/>
                    <a:pt x="481989" y="23018"/>
                  </a:cubicBezTo>
                  <a:cubicBezTo>
                    <a:pt x="495048" y="18135"/>
                    <a:pt x="508830" y="15622"/>
                    <a:pt x="522742" y="15602"/>
                  </a:cubicBezTo>
                  <a:cubicBezTo>
                    <a:pt x="526877" y="15602"/>
                    <a:pt x="531011" y="15602"/>
                    <a:pt x="535145" y="15602"/>
                  </a:cubicBezTo>
                  <a:cubicBezTo>
                    <a:pt x="537901" y="15602"/>
                    <a:pt x="540724" y="15143"/>
                    <a:pt x="541707" y="12058"/>
                  </a:cubicBezTo>
                  <a:cubicBezTo>
                    <a:pt x="542167" y="9775"/>
                    <a:pt x="540920" y="7484"/>
                    <a:pt x="538820" y="6546"/>
                  </a:cubicBez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 name="Freeform: Shape 14">
              <a:extLst>
                <a:ext uri="{FF2B5EF4-FFF2-40B4-BE49-F238E27FC236}">
                  <a16:creationId xmlns:a16="http://schemas.microsoft.com/office/drawing/2014/main" id="{382FB62C-8F8D-4A2A-B2B2-F618E6CF7B7D}"/>
                </a:ext>
              </a:extLst>
            </p:cNvPr>
            <p:cNvSpPr/>
            <p:nvPr/>
          </p:nvSpPr>
          <p:spPr>
            <a:xfrm>
              <a:off x="6842681" y="1431581"/>
              <a:ext cx="54205" cy="87346"/>
            </a:xfrm>
            <a:custGeom>
              <a:avLst/>
              <a:gdLst>
                <a:gd name="connsiteX0" fmla="*/ 16669 w 54205"/>
                <a:gd name="connsiteY0" fmla="*/ 14175 h 87346"/>
                <a:gd name="connsiteX1" fmla="*/ 16669 w 54205"/>
                <a:gd name="connsiteY1" fmla="*/ 36684 h 87346"/>
                <a:gd name="connsiteX2" fmla="*/ 47447 w 54205"/>
                <a:gd name="connsiteY2" fmla="*/ 36684 h 87346"/>
                <a:gd name="connsiteX3" fmla="*/ 47447 w 54205"/>
                <a:gd name="connsiteY3" fmla="*/ 50728 h 87346"/>
                <a:gd name="connsiteX4" fmla="*/ 16669 w 54205"/>
                <a:gd name="connsiteY4" fmla="*/ 50728 h 87346"/>
                <a:gd name="connsiteX5" fmla="*/ 16669 w 54205"/>
                <a:gd name="connsiteY5" fmla="*/ 87347 h 87346"/>
                <a:gd name="connsiteX6" fmla="*/ 0 w 54205"/>
                <a:gd name="connsiteY6" fmla="*/ 87347 h 87346"/>
                <a:gd name="connsiteX7" fmla="*/ 0 w 54205"/>
                <a:gd name="connsiteY7" fmla="*/ 0 h 87346"/>
                <a:gd name="connsiteX8" fmla="*/ 54206 w 54205"/>
                <a:gd name="connsiteY8" fmla="*/ 0 h 87346"/>
                <a:gd name="connsiteX9" fmla="*/ 54206 w 54205"/>
                <a:gd name="connsiteY9" fmla="*/ 14175 h 87346"/>
                <a:gd name="connsiteX10" fmla="*/ 16669 w 54205"/>
                <a:gd name="connsiteY10" fmla="*/ 14175 h 8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205" h="87346">
                  <a:moveTo>
                    <a:pt x="16669" y="14175"/>
                  </a:moveTo>
                  <a:lnTo>
                    <a:pt x="16669" y="36684"/>
                  </a:lnTo>
                  <a:lnTo>
                    <a:pt x="47447" y="36684"/>
                  </a:lnTo>
                  <a:lnTo>
                    <a:pt x="47447" y="50728"/>
                  </a:lnTo>
                  <a:lnTo>
                    <a:pt x="16669" y="50728"/>
                  </a:lnTo>
                  <a:lnTo>
                    <a:pt x="16669" y="87347"/>
                  </a:lnTo>
                  <a:lnTo>
                    <a:pt x="0" y="87347"/>
                  </a:lnTo>
                  <a:lnTo>
                    <a:pt x="0" y="0"/>
                  </a:lnTo>
                  <a:lnTo>
                    <a:pt x="54206" y="0"/>
                  </a:lnTo>
                  <a:lnTo>
                    <a:pt x="54206" y="14175"/>
                  </a:lnTo>
                  <a:lnTo>
                    <a:pt x="16669" y="14175"/>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46A16CD8-C85F-4D59-B893-DE55273A4364}"/>
                </a:ext>
              </a:extLst>
            </p:cNvPr>
            <p:cNvSpPr/>
            <p:nvPr/>
          </p:nvSpPr>
          <p:spPr>
            <a:xfrm>
              <a:off x="6925632" y="1431515"/>
              <a:ext cx="63261" cy="87478"/>
            </a:xfrm>
            <a:custGeom>
              <a:avLst/>
              <a:gdLst>
                <a:gd name="connsiteX0" fmla="*/ 44656 w 63261"/>
                <a:gd name="connsiteY0" fmla="*/ 87253 h 87478"/>
                <a:gd name="connsiteX1" fmla="*/ 24640 w 63261"/>
                <a:gd name="connsiteY1" fmla="*/ 52275 h 87478"/>
                <a:gd name="connsiteX2" fmla="*/ 16305 w 63261"/>
                <a:gd name="connsiteY2" fmla="*/ 52275 h 87478"/>
                <a:gd name="connsiteX3" fmla="*/ 16305 w 63261"/>
                <a:gd name="connsiteY3" fmla="*/ 87253 h 87478"/>
                <a:gd name="connsiteX4" fmla="*/ -363 w 63261"/>
                <a:gd name="connsiteY4" fmla="*/ 87253 h 87478"/>
                <a:gd name="connsiteX5" fmla="*/ -363 w 63261"/>
                <a:gd name="connsiteY5" fmla="*/ -159 h 87478"/>
                <a:gd name="connsiteX6" fmla="*/ 28709 w 63261"/>
                <a:gd name="connsiteY6" fmla="*/ -159 h 87478"/>
                <a:gd name="connsiteX7" fmla="*/ 52465 w 63261"/>
                <a:gd name="connsiteY7" fmla="*/ 6403 h 87478"/>
                <a:gd name="connsiteX8" fmla="*/ 59618 w 63261"/>
                <a:gd name="connsiteY8" fmla="*/ 25303 h 87478"/>
                <a:gd name="connsiteX9" fmla="*/ 54827 w 63261"/>
                <a:gd name="connsiteY9" fmla="*/ 41775 h 87478"/>
                <a:gd name="connsiteX10" fmla="*/ 41177 w 63261"/>
                <a:gd name="connsiteY10" fmla="*/ 49847 h 87478"/>
                <a:gd name="connsiteX11" fmla="*/ 62899 w 63261"/>
                <a:gd name="connsiteY11" fmla="*/ 87319 h 87478"/>
                <a:gd name="connsiteX12" fmla="*/ 44656 w 63261"/>
                <a:gd name="connsiteY12" fmla="*/ 87319 h 87478"/>
                <a:gd name="connsiteX13" fmla="*/ 27199 w 63261"/>
                <a:gd name="connsiteY13" fmla="*/ 14016 h 87478"/>
                <a:gd name="connsiteX14" fmla="*/ 16371 w 63261"/>
                <a:gd name="connsiteY14" fmla="*/ 14016 h 87478"/>
                <a:gd name="connsiteX15" fmla="*/ 16371 w 63261"/>
                <a:gd name="connsiteY15" fmla="*/ 38100 h 87478"/>
                <a:gd name="connsiteX16" fmla="*/ 27199 w 63261"/>
                <a:gd name="connsiteY16" fmla="*/ 38100 h 87478"/>
                <a:gd name="connsiteX17" fmla="*/ 42424 w 63261"/>
                <a:gd name="connsiteY17" fmla="*/ 25697 h 87478"/>
                <a:gd name="connsiteX18" fmla="*/ 27199 w 63261"/>
                <a:gd name="connsiteY18" fmla="*/ 14016 h 87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261" h="87478">
                  <a:moveTo>
                    <a:pt x="44656" y="87253"/>
                  </a:moveTo>
                  <a:lnTo>
                    <a:pt x="24640" y="52275"/>
                  </a:lnTo>
                  <a:lnTo>
                    <a:pt x="16305" y="52275"/>
                  </a:lnTo>
                  <a:lnTo>
                    <a:pt x="16305" y="87253"/>
                  </a:lnTo>
                  <a:lnTo>
                    <a:pt x="-363" y="87253"/>
                  </a:lnTo>
                  <a:lnTo>
                    <a:pt x="-363" y="-159"/>
                  </a:lnTo>
                  <a:lnTo>
                    <a:pt x="28709" y="-159"/>
                  </a:lnTo>
                  <a:cubicBezTo>
                    <a:pt x="41440" y="-159"/>
                    <a:pt x="47281" y="1416"/>
                    <a:pt x="52465" y="6403"/>
                  </a:cubicBezTo>
                  <a:cubicBezTo>
                    <a:pt x="57452" y="11391"/>
                    <a:pt x="60077" y="18268"/>
                    <a:pt x="59618" y="25303"/>
                  </a:cubicBezTo>
                  <a:cubicBezTo>
                    <a:pt x="59880" y="31170"/>
                    <a:pt x="58174" y="36958"/>
                    <a:pt x="54827" y="41775"/>
                  </a:cubicBezTo>
                  <a:cubicBezTo>
                    <a:pt x="51480" y="46113"/>
                    <a:pt x="46624" y="49007"/>
                    <a:pt x="41177" y="49847"/>
                  </a:cubicBezTo>
                  <a:lnTo>
                    <a:pt x="62899" y="87319"/>
                  </a:lnTo>
                  <a:lnTo>
                    <a:pt x="44656" y="87319"/>
                  </a:lnTo>
                  <a:moveTo>
                    <a:pt x="27199" y="14016"/>
                  </a:moveTo>
                  <a:lnTo>
                    <a:pt x="16371" y="14016"/>
                  </a:lnTo>
                  <a:lnTo>
                    <a:pt x="16371" y="38100"/>
                  </a:lnTo>
                  <a:lnTo>
                    <a:pt x="27199" y="38100"/>
                  </a:lnTo>
                  <a:cubicBezTo>
                    <a:pt x="37831" y="38100"/>
                    <a:pt x="42424" y="34425"/>
                    <a:pt x="42424" y="25697"/>
                  </a:cubicBezTo>
                  <a:cubicBezTo>
                    <a:pt x="42424" y="16969"/>
                    <a:pt x="38028" y="14016"/>
                    <a:pt x="27199" y="14016"/>
                  </a:cubicBezTo>
                  <a:close/>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 name="Freeform: Shape 16">
              <a:extLst>
                <a:ext uri="{FF2B5EF4-FFF2-40B4-BE49-F238E27FC236}">
                  <a16:creationId xmlns:a16="http://schemas.microsoft.com/office/drawing/2014/main" id="{33F1E868-81D2-4753-96B4-E5AC409FD2B5}"/>
                </a:ext>
              </a:extLst>
            </p:cNvPr>
            <p:cNvSpPr/>
            <p:nvPr/>
          </p:nvSpPr>
          <p:spPr>
            <a:xfrm>
              <a:off x="7010878" y="1431515"/>
              <a:ext cx="78290" cy="87412"/>
            </a:xfrm>
            <a:custGeom>
              <a:avLst/>
              <a:gdLst>
                <a:gd name="connsiteX0" fmla="*/ 60077 w 78290"/>
                <a:gd name="connsiteY0" fmla="*/ 87253 h 87412"/>
                <a:gd name="connsiteX1" fmla="*/ 53515 w 78290"/>
                <a:gd name="connsiteY1" fmla="*/ 65663 h 87412"/>
                <a:gd name="connsiteX2" fmla="*/ 24246 w 78290"/>
                <a:gd name="connsiteY2" fmla="*/ 65663 h 87412"/>
                <a:gd name="connsiteX3" fmla="*/ 17093 w 78290"/>
                <a:gd name="connsiteY3" fmla="*/ 87253 h 87412"/>
                <a:gd name="connsiteX4" fmla="*/ -363 w 78290"/>
                <a:gd name="connsiteY4" fmla="*/ 87253 h 87412"/>
                <a:gd name="connsiteX5" fmla="*/ 31268 w 78290"/>
                <a:gd name="connsiteY5" fmla="*/ -159 h 87412"/>
                <a:gd name="connsiteX6" fmla="*/ 46231 w 78290"/>
                <a:gd name="connsiteY6" fmla="*/ -159 h 87412"/>
                <a:gd name="connsiteX7" fmla="*/ 77927 w 78290"/>
                <a:gd name="connsiteY7" fmla="*/ 87253 h 87412"/>
                <a:gd name="connsiteX8" fmla="*/ 60077 w 78290"/>
                <a:gd name="connsiteY8" fmla="*/ 87253 h 87412"/>
                <a:gd name="connsiteX9" fmla="*/ 38487 w 78290"/>
                <a:gd name="connsiteY9" fmla="*/ 19856 h 87412"/>
                <a:gd name="connsiteX10" fmla="*/ 28447 w 78290"/>
                <a:gd name="connsiteY10" fmla="*/ 51488 h 87412"/>
                <a:gd name="connsiteX11" fmla="*/ 48724 w 78290"/>
                <a:gd name="connsiteY11" fmla="*/ 51488 h 87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290" h="87412">
                  <a:moveTo>
                    <a:pt x="60077" y="87253"/>
                  </a:moveTo>
                  <a:lnTo>
                    <a:pt x="53515" y="65663"/>
                  </a:lnTo>
                  <a:lnTo>
                    <a:pt x="24246" y="65663"/>
                  </a:lnTo>
                  <a:lnTo>
                    <a:pt x="17093" y="87253"/>
                  </a:lnTo>
                  <a:lnTo>
                    <a:pt x="-363" y="87253"/>
                  </a:lnTo>
                  <a:lnTo>
                    <a:pt x="31268" y="-159"/>
                  </a:lnTo>
                  <a:lnTo>
                    <a:pt x="46231" y="-159"/>
                  </a:lnTo>
                  <a:lnTo>
                    <a:pt x="77927" y="87253"/>
                  </a:lnTo>
                  <a:lnTo>
                    <a:pt x="60077" y="87253"/>
                  </a:lnTo>
                  <a:moveTo>
                    <a:pt x="38487" y="19856"/>
                  </a:moveTo>
                  <a:lnTo>
                    <a:pt x="28447" y="51488"/>
                  </a:lnTo>
                  <a:lnTo>
                    <a:pt x="48724" y="51488"/>
                  </a:lnTo>
                  <a:close/>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0C665476-9692-424A-998E-6AA0A0718EEF}"/>
                </a:ext>
              </a:extLst>
            </p:cNvPr>
            <p:cNvSpPr/>
            <p:nvPr/>
          </p:nvSpPr>
          <p:spPr>
            <a:xfrm>
              <a:off x="7115353" y="1431515"/>
              <a:ext cx="75009" cy="88200"/>
            </a:xfrm>
            <a:custGeom>
              <a:avLst/>
              <a:gdLst>
                <a:gd name="connsiteX0" fmla="*/ 57125 w 75009"/>
                <a:gd name="connsiteY0" fmla="*/ 88041 h 88200"/>
                <a:gd name="connsiteX1" fmla="*/ 19653 w 75009"/>
                <a:gd name="connsiteY1" fmla="*/ 31538 h 88200"/>
                <a:gd name="connsiteX2" fmla="*/ 17815 w 75009"/>
                <a:gd name="connsiteY2" fmla="*/ 28059 h 88200"/>
                <a:gd name="connsiteX3" fmla="*/ 16765 w 75009"/>
                <a:gd name="connsiteY3" fmla="*/ 26222 h 88200"/>
                <a:gd name="connsiteX4" fmla="*/ 15584 w 75009"/>
                <a:gd name="connsiteY4" fmla="*/ 23138 h 88200"/>
                <a:gd name="connsiteX5" fmla="*/ 15584 w 75009"/>
                <a:gd name="connsiteY5" fmla="*/ 87253 h 88200"/>
                <a:gd name="connsiteX6" fmla="*/ -363 w 75009"/>
                <a:gd name="connsiteY6" fmla="*/ 87253 h 88200"/>
                <a:gd name="connsiteX7" fmla="*/ -363 w 75009"/>
                <a:gd name="connsiteY7" fmla="*/ -159 h 88200"/>
                <a:gd name="connsiteX8" fmla="*/ 18866 w 75009"/>
                <a:gd name="connsiteY8" fmla="*/ -159 h 88200"/>
                <a:gd name="connsiteX9" fmla="*/ 55550 w 75009"/>
                <a:gd name="connsiteY9" fmla="*/ 57328 h 88200"/>
                <a:gd name="connsiteX10" fmla="*/ 56469 w 75009"/>
                <a:gd name="connsiteY10" fmla="*/ 59166 h 88200"/>
                <a:gd name="connsiteX11" fmla="*/ 57256 w 75009"/>
                <a:gd name="connsiteY11" fmla="*/ 60938 h 88200"/>
                <a:gd name="connsiteX12" fmla="*/ 58044 w 75009"/>
                <a:gd name="connsiteY12" fmla="*/ 63169 h 88200"/>
                <a:gd name="connsiteX13" fmla="*/ 58897 w 75009"/>
                <a:gd name="connsiteY13" fmla="*/ 64744 h 88200"/>
                <a:gd name="connsiteX14" fmla="*/ 58897 w 75009"/>
                <a:gd name="connsiteY14" fmla="*/ -159 h 88200"/>
                <a:gd name="connsiteX15" fmla="*/ 74647 w 75009"/>
                <a:gd name="connsiteY15" fmla="*/ -159 h 88200"/>
                <a:gd name="connsiteX16" fmla="*/ 74647 w 75009"/>
                <a:gd name="connsiteY16" fmla="*/ 88041 h 88200"/>
                <a:gd name="connsiteX17" fmla="*/ 57125 w 75009"/>
                <a:gd name="connsiteY17" fmla="*/ 88041 h 8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009" h="88200">
                  <a:moveTo>
                    <a:pt x="57125" y="88041"/>
                  </a:moveTo>
                  <a:lnTo>
                    <a:pt x="19653" y="31538"/>
                  </a:lnTo>
                  <a:cubicBezTo>
                    <a:pt x="19653" y="31078"/>
                    <a:pt x="18866" y="29897"/>
                    <a:pt x="17815" y="28059"/>
                  </a:cubicBezTo>
                  <a:cubicBezTo>
                    <a:pt x="16765" y="26222"/>
                    <a:pt x="16897" y="26353"/>
                    <a:pt x="16765" y="26222"/>
                  </a:cubicBezTo>
                  <a:cubicBezTo>
                    <a:pt x="16240" y="25251"/>
                    <a:pt x="15847" y="24214"/>
                    <a:pt x="15584" y="23138"/>
                  </a:cubicBezTo>
                  <a:lnTo>
                    <a:pt x="15584" y="87253"/>
                  </a:lnTo>
                  <a:lnTo>
                    <a:pt x="-363" y="87253"/>
                  </a:lnTo>
                  <a:lnTo>
                    <a:pt x="-363" y="-159"/>
                  </a:lnTo>
                  <a:lnTo>
                    <a:pt x="18866" y="-159"/>
                  </a:lnTo>
                  <a:lnTo>
                    <a:pt x="55550" y="57328"/>
                  </a:lnTo>
                  <a:cubicBezTo>
                    <a:pt x="55550" y="57328"/>
                    <a:pt x="56075" y="58247"/>
                    <a:pt x="56469" y="59166"/>
                  </a:cubicBezTo>
                  <a:lnTo>
                    <a:pt x="57256" y="60938"/>
                  </a:lnTo>
                  <a:lnTo>
                    <a:pt x="58044" y="63169"/>
                  </a:lnTo>
                  <a:lnTo>
                    <a:pt x="58897" y="64744"/>
                  </a:lnTo>
                  <a:lnTo>
                    <a:pt x="58897" y="-159"/>
                  </a:lnTo>
                  <a:lnTo>
                    <a:pt x="74647" y="-159"/>
                  </a:lnTo>
                  <a:lnTo>
                    <a:pt x="74647" y="88041"/>
                  </a:lnTo>
                  <a:lnTo>
                    <a:pt x="57125" y="88041"/>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435CA306-9D4F-4B6A-BF84-A6523BFDA7CA}"/>
                </a:ext>
              </a:extLst>
            </p:cNvPr>
            <p:cNvSpPr/>
            <p:nvPr/>
          </p:nvSpPr>
          <p:spPr>
            <a:xfrm>
              <a:off x="7220474" y="1429810"/>
              <a:ext cx="73510" cy="90905"/>
            </a:xfrm>
            <a:custGeom>
              <a:avLst/>
              <a:gdLst>
                <a:gd name="connsiteX0" fmla="*/ 67045 w 73510"/>
                <a:gd name="connsiteY0" fmla="*/ 21561 h 90905"/>
                <a:gd name="connsiteX1" fmla="*/ 46898 w 73510"/>
                <a:gd name="connsiteY1" fmla="*/ 15458 h 90905"/>
                <a:gd name="connsiteX2" fmla="*/ 18023 w 73510"/>
                <a:gd name="connsiteY2" fmla="*/ 41931 h 90905"/>
                <a:gd name="connsiteX3" fmla="*/ 18023 w 73510"/>
                <a:gd name="connsiteY3" fmla="*/ 43939 h 90905"/>
                <a:gd name="connsiteX4" fmla="*/ 45716 w 73510"/>
                <a:gd name="connsiteY4" fmla="*/ 75072 h 90905"/>
                <a:gd name="connsiteX5" fmla="*/ 49522 w 73510"/>
                <a:gd name="connsiteY5" fmla="*/ 75045 h 90905"/>
                <a:gd name="connsiteX6" fmla="*/ 68751 w 73510"/>
                <a:gd name="connsiteY6" fmla="*/ 70977 h 90905"/>
                <a:gd name="connsiteX7" fmla="*/ 71769 w 73510"/>
                <a:gd name="connsiteY7" fmla="*/ 85020 h 90905"/>
                <a:gd name="connsiteX8" fmla="*/ 60023 w 73510"/>
                <a:gd name="connsiteY8" fmla="*/ 89220 h 90905"/>
                <a:gd name="connsiteX9" fmla="*/ 45979 w 73510"/>
                <a:gd name="connsiteY9" fmla="*/ 90664 h 90905"/>
                <a:gd name="connsiteX10" fmla="*/ 14347 w 73510"/>
                <a:gd name="connsiteY10" fmla="*/ 79836 h 90905"/>
                <a:gd name="connsiteX11" fmla="*/ -352 w 73510"/>
                <a:gd name="connsiteY11" fmla="*/ 44858 h 90905"/>
                <a:gd name="connsiteX12" fmla="*/ 12773 w 73510"/>
                <a:gd name="connsiteY12" fmla="*/ 12045 h 90905"/>
                <a:gd name="connsiteX13" fmla="*/ 73148 w 73510"/>
                <a:gd name="connsiteY13" fmla="*/ 8174 h 90905"/>
                <a:gd name="connsiteX14" fmla="*/ 66585 w 73510"/>
                <a:gd name="connsiteY14" fmla="*/ 21299 h 90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510" h="90905">
                  <a:moveTo>
                    <a:pt x="67045" y="21561"/>
                  </a:moveTo>
                  <a:cubicBezTo>
                    <a:pt x="61138" y="17440"/>
                    <a:pt x="54117" y="15307"/>
                    <a:pt x="46898" y="15458"/>
                  </a:cubicBezTo>
                  <a:cubicBezTo>
                    <a:pt x="31607" y="14802"/>
                    <a:pt x="18679" y="26654"/>
                    <a:pt x="18023" y="41931"/>
                  </a:cubicBezTo>
                  <a:cubicBezTo>
                    <a:pt x="18023" y="42600"/>
                    <a:pt x="18023" y="43270"/>
                    <a:pt x="18023" y="43939"/>
                  </a:cubicBezTo>
                  <a:cubicBezTo>
                    <a:pt x="17104" y="60188"/>
                    <a:pt x="29507" y="74120"/>
                    <a:pt x="45716" y="75072"/>
                  </a:cubicBezTo>
                  <a:cubicBezTo>
                    <a:pt x="46963" y="75144"/>
                    <a:pt x="48276" y="75137"/>
                    <a:pt x="49522" y="75045"/>
                  </a:cubicBezTo>
                  <a:cubicBezTo>
                    <a:pt x="56151" y="75000"/>
                    <a:pt x="62713" y="73615"/>
                    <a:pt x="68751" y="70977"/>
                  </a:cubicBezTo>
                  <a:lnTo>
                    <a:pt x="71769" y="85020"/>
                  </a:lnTo>
                  <a:cubicBezTo>
                    <a:pt x="68029" y="86858"/>
                    <a:pt x="64092" y="88269"/>
                    <a:pt x="60023" y="89220"/>
                  </a:cubicBezTo>
                  <a:cubicBezTo>
                    <a:pt x="55429" y="90205"/>
                    <a:pt x="50704" y="90684"/>
                    <a:pt x="45979" y="90664"/>
                  </a:cubicBezTo>
                  <a:cubicBezTo>
                    <a:pt x="34429" y="91373"/>
                    <a:pt x="23076" y="87481"/>
                    <a:pt x="14347" y="79836"/>
                  </a:cubicBezTo>
                  <a:cubicBezTo>
                    <a:pt x="4766" y="70754"/>
                    <a:pt x="-550" y="58062"/>
                    <a:pt x="-352" y="44858"/>
                  </a:cubicBezTo>
                  <a:cubicBezTo>
                    <a:pt x="-615" y="32593"/>
                    <a:pt x="4110" y="20741"/>
                    <a:pt x="12773" y="12045"/>
                  </a:cubicBezTo>
                  <a:cubicBezTo>
                    <a:pt x="29769" y="-2655"/>
                    <a:pt x="54444" y="-4236"/>
                    <a:pt x="73148" y="8174"/>
                  </a:cubicBezTo>
                  <a:lnTo>
                    <a:pt x="66585" y="21299"/>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14A13FD6-DB89-45D5-BCBA-B7C7ED4EA83A}"/>
                </a:ext>
              </a:extLst>
            </p:cNvPr>
            <p:cNvSpPr/>
            <p:nvPr/>
          </p:nvSpPr>
          <p:spPr>
            <a:xfrm>
              <a:off x="7327781" y="1431581"/>
              <a:ext cx="16668" cy="87412"/>
            </a:xfrm>
            <a:custGeom>
              <a:avLst/>
              <a:gdLst>
                <a:gd name="connsiteX0" fmla="*/ 0 w 16668"/>
                <a:gd name="connsiteY0" fmla="*/ 0 h 87412"/>
                <a:gd name="connsiteX1" fmla="*/ 16669 w 16668"/>
                <a:gd name="connsiteY1" fmla="*/ 0 h 87412"/>
                <a:gd name="connsiteX2" fmla="*/ 16669 w 16668"/>
                <a:gd name="connsiteY2" fmla="*/ 87412 h 87412"/>
                <a:gd name="connsiteX3" fmla="*/ 0 w 16668"/>
                <a:gd name="connsiteY3" fmla="*/ 87412 h 87412"/>
              </a:gdLst>
              <a:ahLst/>
              <a:cxnLst>
                <a:cxn ang="0">
                  <a:pos x="connsiteX0" y="connsiteY0"/>
                </a:cxn>
                <a:cxn ang="0">
                  <a:pos x="connsiteX1" y="connsiteY1"/>
                </a:cxn>
                <a:cxn ang="0">
                  <a:pos x="connsiteX2" y="connsiteY2"/>
                </a:cxn>
                <a:cxn ang="0">
                  <a:pos x="connsiteX3" y="connsiteY3"/>
                </a:cxn>
              </a:cxnLst>
              <a:rect l="l" t="t" r="r" b="b"/>
              <a:pathLst>
                <a:path w="16668" h="87412">
                  <a:moveTo>
                    <a:pt x="0" y="0"/>
                  </a:moveTo>
                  <a:lnTo>
                    <a:pt x="16669" y="0"/>
                  </a:lnTo>
                  <a:lnTo>
                    <a:pt x="16669" y="87412"/>
                  </a:lnTo>
                  <a:lnTo>
                    <a:pt x="0" y="87412"/>
                  </a:lnTo>
                  <a:close/>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C53D5513-0110-486E-A50A-D335E18668D4}"/>
                </a:ext>
              </a:extLst>
            </p:cNvPr>
            <p:cNvSpPr/>
            <p:nvPr/>
          </p:nvSpPr>
          <p:spPr>
            <a:xfrm>
              <a:off x="7375163" y="1429886"/>
              <a:ext cx="64180" cy="90750"/>
            </a:xfrm>
            <a:custGeom>
              <a:avLst/>
              <a:gdLst>
                <a:gd name="connsiteX0" fmla="*/ 57387 w 64180"/>
                <a:gd name="connsiteY0" fmla="*/ 22273 h 90750"/>
                <a:gd name="connsiteX1" fmla="*/ 34681 w 64180"/>
                <a:gd name="connsiteY1" fmla="*/ 16038 h 90750"/>
                <a:gd name="connsiteX2" fmla="*/ 21556 w 64180"/>
                <a:gd name="connsiteY2" fmla="*/ 24110 h 90750"/>
                <a:gd name="connsiteX3" fmla="*/ 29890 w 64180"/>
                <a:gd name="connsiteY3" fmla="*/ 33363 h 90750"/>
                <a:gd name="connsiteX4" fmla="*/ 56140 w 64180"/>
                <a:gd name="connsiteY4" fmla="*/ 50229 h 90750"/>
                <a:gd name="connsiteX5" fmla="*/ 62111 w 64180"/>
                <a:gd name="connsiteY5" fmla="*/ 65848 h 90750"/>
                <a:gd name="connsiteX6" fmla="*/ 31399 w 64180"/>
                <a:gd name="connsiteY6" fmla="*/ 90588 h 90750"/>
                <a:gd name="connsiteX7" fmla="*/ 23590 w 64180"/>
                <a:gd name="connsiteY7" fmla="*/ 90063 h 90750"/>
                <a:gd name="connsiteX8" fmla="*/ 5281 w 64180"/>
                <a:gd name="connsiteY8" fmla="*/ 83960 h 90750"/>
                <a:gd name="connsiteX9" fmla="*/ -363 w 64180"/>
                <a:gd name="connsiteY9" fmla="*/ 81335 h 90750"/>
                <a:gd name="connsiteX10" fmla="*/ 6659 w 64180"/>
                <a:gd name="connsiteY10" fmla="*/ 65979 h 90750"/>
                <a:gd name="connsiteX11" fmla="*/ 19062 w 64180"/>
                <a:gd name="connsiteY11" fmla="*/ 72082 h 90750"/>
                <a:gd name="connsiteX12" fmla="*/ 31662 w 64180"/>
                <a:gd name="connsiteY12" fmla="*/ 74576 h 90750"/>
                <a:gd name="connsiteX13" fmla="*/ 44393 w 64180"/>
                <a:gd name="connsiteY13" fmla="*/ 65848 h 90750"/>
                <a:gd name="connsiteX14" fmla="*/ 36715 w 64180"/>
                <a:gd name="connsiteY14" fmla="*/ 56463 h 90750"/>
                <a:gd name="connsiteX15" fmla="*/ 23196 w 64180"/>
                <a:gd name="connsiteY15" fmla="*/ 48719 h 90750"/>
                <a:gd name="connsiteX16" fmla="*/ 2918 w 64180"/>
                <a:gd name="connsiteY16" fmla="*/ 24504 h 90750"/>
                <a:gd name="connsiteX17" fmla="*/ 6396 w 64180"/>
                <a:gd name="connsiteY17" fmla="*/ 12363 h 90750"/>
                <a:gd name="connsiteX18" fmla="*/ 12958 w 64180"/>
                <a:gd name="connsiteY18" fmla="*/ 5801 h 90750"/>
                <a:gd name="connsiteX19" fmla="*/ 34943 w 64180"/>
                <a:gd name="connsiteY19" fmla="*/ -40 h 90750"/>
                <a:gd name="connsiteX20" fmla="*/ 51415 w 64180"/>
                <a:gd name="connsiteY20" fmla="*/ 2191 h 90750"/>
                <a:gd name="connsiteX21" fmla="*/ 63818 w 64180"/>
                <a:gd name="connsiteY21" fmla="*/ 7244 h 90750"/>
                <a:gd name="connsiteX22" fmla="*/ 57255 w 64180"/>
                <a:gd name="connsiteY22" fmla="*/ 22207 h 9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180" h="90750">
                  <a:moveTo>
                    <a:pt x="57387" y="22273"/>
                  </a:moveTo>
                  <a:cubicBezTo>
                    <a:pt x="50299" y="18709"/>
                    <a:pt x="42555" y="16589"/>
                    <a:pt x="34681" y="16038"/>
                  </a:cubicBezTo>
                  <a:cubicBezTo>
                    <a:pt x="26871" y="16038"/>
                    <a:pt x="21556" y="19188"/>
                    <a:pt x="21556" y="24110"/>
                  </a:cubicBezTo>
                  <a:cubicBezTo>
                    <a:pt x="21556" y="27851"/>
                    <a:pt x="23655" y="30082"/>
                    <a:pt x="29890" y="33363"/>
                  </a:cubicBezTo>
                  <a:cubicBezTo>
                    <a:pt x="39340" y="37865"/>
                    <a:pt x="48133" y="43529"/>
                    <a:pt x="56140" y="50229"/>
                  </a:cubicBezTo>
                  <a:cubicBezTo>
                    <a:pt x="60077" y="54455"/>
                    <a:pt x="62243" y="60059"/>
                    <a:pt x="62111" y="65848"/>
                  </a:cubicBezTo>
                  <a:cubicBezTo>
                    <a:pt x="62111" y="81466"/>
                    <a:pt x="50758" y="90588"/>
                    <a:pt x="31399" y="90588"/>
                  </a:cubicBezTo>
                  <a:cubicBezTo>
                    <a:pt x="28774" y="90614"/>
                    <a:pt x="26149" y="90437"/>
                    <a:pt x="23590" y="90063"/>
                  </a:cubicBezTo>
                  <a:cubicBezTo>
                    <a:pt x="17158" y="89197"/>
                    <a:pt x="10924" y="87123"/>
                    <a:pt x="5281" y="83960"/>
                  </a:cubicBezTo>
                  <a:lnTo>
                    <a:pt x="-363" y="81335"/>
                  </a:lnTo>
                  <a:lnTo>
                    <a:pt x="6659" y="65979"/>
                  </a:lnTo>
                  <a:cubicBezTo>
                    <a:pt x="10662" y="68256"/>
                    <a:pt x="14796" y="70290"/>
                    <a:pt x="19062" y="72082"/>
                  </a:cubicBezTo>
                  <a:cubicBezTo>
                    <a:pt x="23131" y="73585"/>
                    <a:pt x="27331" y="74425"/>
                    <a:pt x="31662" y="74576"/>
                  </a:cubicBezTo>
                  <a:cubicBezTo>
                    <a:pt x="39340" y="74576"/>
                    <a:pt x="44393" y="71163"/>
                    <a:pt x="44393" y="65848"/>
                  </a:cubicBezTo>
                  <a:cubicBezTo>
                    <a:pt x="44393" y="62107"/>
                    <a:pt x="42359" y="59613"/>
                    <a:pt x="36715" y="56463"/>
                  </a:cubicBezTo>
                  <a:lnTo>
                    <a:pt x="23196" y="48719"/>
                  </a:lnTo>
                  <a:cubicBezTo>
                    <a:pt x="7709" y="39860"/>
                    <a:pt x="2918" y="34085"/>
                    <a:pt x="2918" y="24504"/>
                  </a:cubicBezTo>
                  <a:cubicBezTo>
                    <a:pt x="2918" y="20212"/>
                    <a:pt x="4099" y="16005"/>
                    <a:pt x="6396" y="12363"/>
                  </a:cubicBezTo>
                  <a:cubicBezTo>
                    <a:pt x="8168" y="9771"/>
                    <a:pt x="10399" y="7540"/>
                    <a:pt x="12958" y="5801"/>
                  </a:cubicBezTo>
                  <a:cubicBezTo>
                    <a:pt x="19390" y="1364"/>
                    <a:pt x="27134" y="-696"/>
                    <a:pt x="34943" y="-40"/>
                  </a:cubicBezTo>
                  <a:cubicBezTo>
                    <a:pt x="40521" y="-99"/>
                    <a:pt x="46034" y="649"/>
                    <a:pt x="51415" y="2191"/>
                  </a:cubicBezTo>
                  <a:cubicBezTo>
                    <a:pt x="55680" y="3524"/>
                    <a:pt x="59815" y="5217"/>
                    <a:pt x="63818" y="7244"/>
                  </a:cubicBezTo>
                  <a:lnTo>
                    <a:pt x="57255" y="22207"/>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3C107789-797A-43DA-9DE9-7B83EFD678BE}"/>
                </a:ext>
              </a:extLst>
            </p:cNvPr>
            <p:cNvSpPr/>
            <p:nvPr/>
          </p:nvSpPr>
          <p:spPr>
            <a:xfrm>
              <a:off x="7463352" y="1429810"/>
              <a:ext cx="73510" cy="90904"/>
            </a:xfrm>
            <a:custGeom>
              <a:avLst/>
              <a:gdLst>
                <a:gd name="connsiteX0" fmla="*/ 66979 w 73510"/>
                <a:gd name="connsiteY0" fmla="*/ 21561 h 90904"/>
                <a:gd name="connsiteX1" fmla="*/ 46897 w 73510"/>
                <a:gd name="connsiteY1" fmla="*/ 15458 h 90904"/>
                <a:gd name="connsiteX2" fmla="*/ 18023 w 73510"/>
                <a:gd name="connsiteY2" fmla="*/ 41931 h 90904"/>
                <a:gd name="connsiteX3" fmla="*/ 18023 w 73510"/>
                <a:gd name="connsiteY3" fmla="*/ 43939 h 90904"/>
                <a:gd name="connsiteX4" fmla="*/ 45716 w 73510"/>
                <a:gd name="connsiteY4" fmla="*/ 75072 h 90904"/>
                <a:gd name="connsiteX5" fmla="*/ 49522 w 73510"/>
                <a:gd name="connsiteY5" fmla="*/ 75045 h 90904"/>
                <a:gd name="connsiteX6" fmla="*/ 68751 w 73510"/>
                <a:gd name="connsiteY6" fmla="*/ 70977 h 90904"/>
                <a:gd name="connsiteX7" fmla="*/ 71769 w 73510"/>
                <a:gd name="connsiteY7" fmla="*/ 85020 h 90904"/>
                <a:gd name="connsiteX8" fmla="*/ 60022 w 73510"/>
                <a:gd name="connsiteY8" fmla="*/ 89220 h 90904"/>
                <a:gd name="connsiteX9" fmla="*/ 45979 w 73510"/>
                <a:gd name="connsiteY9" fmla="*/ 90664 h 90904"/>
                <a:gd name="connsiteX10" fmla="*/ 14347 w 73510"/>
                <a:gd name="connsiteY10" fmla="*/ 79836 h 90904"/>
                <a:gd name="connsiteX11" fmla="*/ -352 w 73510"/>
                <a:gd name="connsiteY11" fmla="*/ 44858 h 90904"/>
                <a:gd name="connsiteX12" fmla="*/ 12773 w 73510"/>
                <a:gd name="connsiteY12" fmla="*/ 12045 h 90904"/>
                <a:gd name="connsiteX13" fmla="*/ 73147 w 73510"/>
                <a:gd name="connsiteY13" fmla="*/ 8174 h 90904"/>
                <a:gd name="connsiteX14" fmla="*/ 66585 w 73510"/>
                <a:gd name="connsiteY14" fmla="*/ 21299 h 90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510" h="90904">
                  <a:moveTo>
                    <a:pt x="66979" y="21561"/>
                  </a:moveTo>
                  <a:cubicBezTo>
                    <a:pt x="61138" y="17433"/>
                    <a:pt x="54051" y="15294"/>
                    <a:pt x="46897" y="15458"/>
                  </a:cubicBezTo>
                  <a:cubicBezTo>
                    <a:pt x="31607" y="14802"/>
                    <a:pt x="18679" y="26654"/>
                    <a:pt x="18023" y="41931"/>
                  </a:cubicBezTo>
                  <a:cubicBezTo>
                    <a:pt x="18023" y="42600"/>
                    <a:pt x="18023" y="43270"/>
                    <a:pt x="18023" y="43939"/>
                  </a:cubicBezTo>
                  <a:cubicBezTo>
                    <a:pt x="17104" y="60188"/>
                    <a:pt x="29507" y="74120"/>
                    <a:pt x="45716" y="75072"/>
                  </a:cubicBezTo>
                  <a:cubicBezTo>
                    <a:pt x="46963" y="75144"/>
                    <a:pt x="48276" y="75137"/>
                    <a:pt x="49522" y="75045"/>
                  </a:cubicBezTo>
                  <a:cubicBezTo>
                    <a:pt x="56151" y="75000"/>
                    <a:pt x="62647" y="73615"/>
                    <a:pt x="68751" y="70977"/>
                  </a:cubicBezTo>
                  <a:lnTo>
                    <a:pt x="71769" y="85020"/>
                  </a:lnTo>
                  <a:cubicBezTo>
                    <a:pt x="68029" y="86871"/>
                    <a:pt x="64092" y="88282"/>
                    <a:pt x="60022" y="89220"/>
                  </a:cubicBezTo>
                  <a:cubicBezTo>
                    <a:pt x="55429" y="90205"/>
                    <a:pt x="50704" y="90684"/>
                    <a:pt x="45979" y="90664"/>
                  </a:cubicBezTo>
                  <a:cubicBezTo>
                    <a:pt x="34429" y="91366"/>
                    <a:pt x="23076" y="87475"/>
                    <a:pt x="14347" y="79836"/>
                  </a:cubicBezTo>
                  <a:cubicBezTo>
                    <a:pt x="4766" y="70754"/>
                    <a:pt x="-550" y="58062"/>
                    <a:pt x="-352" y="44858"/>
                  </a:cubicBezTo>
                  <a:cubicBezTo>
                    <a:pt x="-615" y="32593"/>
                    <a:pt x="4110" y="20741"/>
                    <a:pt x="12773" y="12045"/>
                  </a:cubicBezTo>
                  <a:cubicBezTo>
                    <a:pt x="29769" y="-2655"/>
                    <a:pt x="54444" y="-4236"/>
                    <a:pt x="73147" y="8174"/>
                  </a:cubicBezTo>
                  <a:lnTo>
                    <a:pt x="66585" y="21299"/>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7F8010AE-9F34-4E1C-8325-3EB3D446B7CF}"/>
                </a:ext>
              </a:extLst>
            </p:cNvPr>
            <p:cNvSpPr/>
            <p:nvPr/>
          </p:nvSpPr>
          <p:spPr>
            <a:xfrm>
              <a:off x="7557704" y="1429940"/>
              <a:ext cx="92910" cy="90762"/>
            </a:xfrm>
            <a:custGeom>
              <a:avLst/>
              <a:gdLst>
                <a:gd name="connsiteX0" fmla="*/ 46192 w 92910"/>
                <a:gd name="connsiteY0" fmla="*/ 90534 h 90762"/>
                <a:gd name="connsiteX1" fmla="*/ -270 w 92910"/>
                <a:gd name="connsiteY1" fmla="*/ 48954 h 90762"/>
                <a:gd name="connsiteX2" fmla="*/ -336 w 92910"/>
                <a:gd name="connsiteY2" fmla="*/ 45122 h 90762"/>
                <a:gd name="connsiteX3" fmla="*/ 46192 w 92910"/>
                <a:gd name="connsiteY3" fmla="*/ -159 h 90762"/>
                <a:gd name="connsiteX4" fmla="*/ 92524 w 92910"/>
                <a:gd name="connsiteY4" fmla="*/ 45122 h 90762"/>
                <a:gd name="connsiteX5" fmla="*/ 49933 w 92910"/>
                <a:gd name="connsiteY5" fmla="*/ 90574 h 90762"/>
                <a:gd name="connsiteX6" fmla="*/ 46192 w 92910"/>
                <a:gd name="connsiteY6" fmla="*/ 90534 h 90762"/>
                <a:gd name="connsiteX7" fmla="*/ 46192 w 92910"/>
                <a:gd name="connsiteY7" fmla="*/ 14278 h 90762"/>
                <a:gd name="connsiteX8" fmla="*/ 13052 w 92910"/>
                <a:gd name="connsiteY8" fmla="*/ 42805 h 90762"/>
                <a:gd name="connsiteX9" fmla="*/ 41599 w 92910"/>
                <a:gd name="connsiteY9" fmla="*/ 75926 h 90762"/>
                <a:gd name="connsiteX10" fmla="*/ 74740 w 92910"/>
                <a:gd name="connsiteY10" fmla="*/ 47399 h 90762"/>
                <a:gd name="connsiteX11" fmla="*/ 74805 w 92910"/>
                <a:gd name="connsiteY11" fmla="*/ 45122 h 90762"/>
                <a:gd name="connsiteX12" fmla="*/ 47571 w 92910"/>
                <a:gd name="connsiteY12" fmla="*/ 14331 h 90762"/>
                <a:gd name="connsiteX13" fmla="*/ 46192 w 92910"/>
                <a:gd name="connsiteY13" fmla="*/ 14278 h 90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910" h="90762">
                  <a:moveTo>
                    <a:pt x="46192" y="90534"/>
                  </a:moveTo>
                  <a:cubicBezTo>
                    <a:pt x="21846" y="91886"/>
                    <a:pt x="1042" y="73268"/>
                    <a:pt x="-270" y="48954"/>
                  </a:cubicBezTo>
                  <a:cubicBezTo>
                    <a:pt x="-336" y="47675"/>
                    <a:pt x="-401" y="46402"/>
                    <a:pt x="-336" y="45122"/>
                  </a:cubicBezTo>
                  <a:cubicBezTo>
                    <a:pt x="-336" y="18084"/>
                    <a:pt x="18499" y="-159"/>
                    <a:pt x="46192" y="-159"/>
                  </a:cubicBezTo>
                  <a:cubicBezTo>
                    <a:pt x="73887" y="-159"/>
                    <a:pt x="92524" y="18084"/>
                    <a:pt x="92524" y="45122"/>
                  </a:cubicBezTo>
                  <a:cubicBezTo>
                    <a:pt x="93311" y="69429"/>
                    <a:pt x="74280" y="89780"/>
                    <a:pt x="49933" y="90574"/>
                  </a:cubicBezTo>
                  <a:cubicBezTo>
                    <a:pt x="48686" y="90613"/>
                    <a:pt x="47440" y="90600"/>
                    <a:pt x="46192" y="90534"/>
                  </a:cubicBezTo>
                  <a:moveTo>
                    <a:pt x="46192" y="14278"/>
                  </a:moveTo>
                  <a:cubicBezTo>
                    <a:pt x="29196" y="13012"/>
                    <a:pt x="14364" y="25782"/>
                    <a:pt x="13052" y="42805"/>
                  </a:cubicBezTo>
                  <a:cubicBezTo>
                    <a:pt x="11805" y="59828"/>
                    <a:pt x="24602" y="74660"/>
                    <a:pt x="41599" y="75926"/>
                  </a:cubicBezTo>
                  <a:cubicBezTo>
                    <a:pt x="58595" y="77193"/>
                    <a:pt x="73427" y="64422"/>
                    <a:pt x="74740" y="47399"/>
                  </a:cubicBezTo>
                  <a:cubicBezTo>
                    <a:pt x="74805" y="46644"/>
                    <a:pt x="74805" y="45883"/>
                    <a:pt x="74805" y="45122"/>
                  </a:cubicBezTo>
                  <a:cubicBezTo>
                    <a:pt x="75789" y="29096"/>
                    <a:pt x="63583" y="15308"/>
                    <a:pt x="47571" y="14331"/>
                  </a:cubicBezTo>
                  <a:cubicBezTo>
                    <a:pt x="47111" y="14304"/>
                    <a:pt x="46652" y="14285"/>
                    <a:pt x="46192" y="14278"/>
                  </a:cubicBezTo>
                  <a:close/>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5FAB26B2-0068-4EB8-854A-78C84BA4444B}"/>
                </a:ext>
              </a:extLst>
            </p:cNvPr>
            <p:cNvSpPr/>
            <p:nvPr/>
          </p:nvSpPr>
          <p:spPr>
            <a:xfrm>
              <a:off x="7743122" y="1431515"/>
              <a:ext cx="90234" cy="87412"/>
            </a:xfrm>
            <a:custGeom>
              <a:avLst/>
              <a:gdLst>
                <a:gd name="connsiteX0" fmla="*/ 74318 w 90234"/>
                <a:gd name="connsiteY0" fmla="*/ 87253 h 87412"/>
                <a:gd name="connsiteX1" fmla="*/ 74318 w 90234"/>
                <a:gd name="connsiteY1" fmla="*/ 23138 h 87412"/>
                <a:gd name="connsiteX2" fmla="*/ 70971 w 90234"/>
                <a:gd name="connsiteY2" fmla="*/ 35606 h 87412"/>
                <a:gd name="connsiteX3" fmla="*/ 51284 w 90234"/>
                <a:gd name="connsiteY3" fmla="*/ 87253 h 87412"/>
                <a:gd name="connsiteX4" fmla="*/ 36321 w 90234"/>
                <a:gd name="connsiteY4" fmla="*/ 87253 h 87412"/>
                <a:gd name="connsiteX5" fmla="*/ 18078 w 90234"/>
                <a:gd name="connsiteY5" fmla="*/ 36525 h 87412"/>
                <a:gd name="connsiteX6" fmla="*/ 14731 w 90234"/>
                <a:gd name="connsiteY6" fmla="*/ 22613 h 87412"/>
                <a:gd name="connsiteX7" fmla="*/ 14731 w 90234"/>
                <a:gd name="connsiteY7" fmla="*/ 87253 h 87412"/>
                <a:gd name="connsiteX8" fmla="*/ -363 w 90234"/>
                <a:gd name="connsiteY8" fmla="*/ 87253 h 87412"/>
                <a:gd name="connsiteX9" fmla="*/ -363 w 90234"/>
                <a:gd name="connsiteY9" fmla="*/ -159 h 87412"/>
                <a:gd name="connsiteX10" fmla="*/ 19325 w 90234"/>
                <a:gd name="connsiteY10" fmla="*/ -159 h 87412"/>
                <a:gd name="connsiteX11" fmla="*/ 42622 w 90234"/>
                <a:gd name="connsiteY11" fmla="*/ 62250 h 87412"/>
                <a:gd name="connsiteX12" fmla="*/ 44393 w 90234"/>
                <a:gd name="connsiteY12" fmla="*/ 68813 h 87412"/>
                <a:gd name="connsiteX13" fmla="*/ 45969 w 90234"/>
                <a:gd name="connsiteY13" fmla="*/ 62250 h 87412"/>
                <a:gd name="connsiteX14" fmla="*/ 70184 w 90234"/>
                <a:gd name="connsiteY14" fmla="*/ -159 h 87412"/>
                <a:gd name="connsiteX15" fmla="*/ 89871 w 90234"/>
                <a:gd name="connsiteY15" fmla="*/ -159 h 87412"/>
                <a:gd name="connsiteX16" fmla="*/ 89871 w 90234"/>
                <a:gd name="connsiteY16" fmla="*/ 87253 h 87412"/>
                <a:gd name="connsiteX17" fmla="*/ 74056 w 90234"/>
                <a:gd name="connsiteY17" fmla="*/ 87253 h 87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234" h="87412">
                  <a:moveTo>
                    <a:pt x="74318" y="87253"/>
                  </a:moveTo>
                  <a:lnTo>
                    <a:pt x="74318" y="23138"/>
                  </a:lnTo>
                  <a:cubicBezTo>
                    <a:pt x="73859" y="27436"/>
                    <a:pt x="72678" y="31643"/>
                    <a:pt x="70971" y="35606"/>
                  </a:cubicBezTo>
                  <a:lnTo>
                    <a:pt x="51284" y="87253"/>
                  </a:lnTo>
                  <a:lnTo>
                    <a:pt x="36321" y="87253"/>
                  </a:lnTo>
                  <a:lnTo>
                    <a:pt x="18078" y="36525"/>
                  </a:lnTo>
                  <a:cubicBezTo>
                    <a:pt x="16438" y="32030"/>
                    <a:pt x="15322" y="27364"/>
                    <a:pt x="14731" y="22613"/>
                  </a:cubicBezTo>
                  <a:lnTo>
                    <a:pt x="14731" y="87253"/>
                  </a:lnTo>
                  <a:lnTo>
                    <a:pt x="-363" y="87253"/>
                  </a:lnTo>
                  <a:lnTo>
                    <a:pt x="-363" y="-159"/>
                  </a:lnTo>
                  <a:lnTo>
                    <a:pt x="19325" y="-159"/>
                  </a:lnTo>
                  <a:lnTo>
                    <a:pt x="42622" y="62250"/>
                  </a:lnTo>
                  <a:cubicBezTo>
                    <a:pt x="43541" y="64344"/>
                    <a:pt x="44131" y="66555"/>
                    <a:pt x="44393" y="68813"/>
                  </a:cubicBezTo>
                  <a:cubicBezTo>
                    <a:pt x="44524" y="66548"/>
                    <a:pt x="45050" y="64330"/>
                    <a:pt x="45969" y="62250"/>
                  </a:cubicBezTo>
                  <a:lnTo>
                    <a:pt x="70184" y="-159"/>
                  </a:lnTo>
                  <a:lnTo>
                    <a:pt x="89871" y="-159"/>
                  </a:lnTo>
                  <a:lnTo>
                    <a:pt x="89871" y="87253"/>
                  </a:lnTo>
                  <a:lnTo>
                    <a:pt x="74056" y="87253"/>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Freeform: Shape 24">
              <a:extLst>
                <a:ext uri="{FF2B5EF4-FFF2-40B4-BE49-F238E27FC236}">
                  <a16:creationId xmlns:a16="http://schemas.microsoft.com/office/drawing/2014/main" id="{39657FF0-D03F-4131-83B4-FC73B0D92275}"/>
                </a:ext>
              </a:extLst>
            </p:cNvPr>
            <p:cNvSpPr/>
            <p:nvPr/>
          </p:nvSpPr>
          <p:spPr>
            <a:xfrm>
              <a:off x="7863019" y="1431515"/>
              <a:ext cx="78290" cy="87412"/>
            </a:xfrm>
            <a:custGeom>
              <a:avLst/>
              <a:gdLst>
                <a:gd name="connsiteX0" fmla="*/ 60472 w 78290"/>
                <a:gd name="connsiteY0" fmla="*/ 87253 h 87412"/>
                <a:gd name="connsiteX1" fmla="*/ 53581 w 78290"/>
                <a:gd name="connsiteY1" fmla="*/ 65663 h 87412"/>
                <a:gd name="connsiteX2" fmla="*/ 24312 w 78290"/>
                <a:gd name="connsiteY2" fmla="*/ 65663 h 87412"/>
                <a:gd name="connsiteX3" fmla="*/ 17159 w 78290"/>
                <a:gd name="connsiteY3" fmla="*/ 87253 h 87412"/>
                <a:gd name="connsiteX4" fmla="*/ -363 w 78290"/>
                <a:gd name="connsiteY4" fmla="*/ 87253 h 87412"/>
                <a:gd name="connsiteX5" fmla="*/ 31334 w 78290"/>
                <a:gd name="connsiteY5" fmla="*/ -159 h 87412"/>
                <a:gd name="connsiteX6" fmla="*/ 46296 w 78290"/>
                <a:gd name="connsiteY6" fmla="*/ -159 h 87412"/>
                <a:gd name="connsiteX7" fmla="*/ 77927 w 78290"/>
                <a:gd name="connsiteY7" fmla="*/ 87253 h 87412"/>
                <a:gd name="connsiteX8" fmla="*/ 60472 w 78290"/>
                <a:gd name="connsiteY8" fmla="*/ 87253 h 87412"/>
                <a:gd name="connsiteX9" fmla="*/ 38881 w 78290"/>
                <a:gd name="connsiteY9" fmla="*/ 19856 h 87412"/>
                <a:gd name="connsiteX10" fmla="*/ 28774 w 78290"/>
                <a:gd name="connsiteY10" fmla="*/ 51488 h 87412"/>
                <a:gd name="connsiteX11" fmla="*/ 49053 w 78290"/>
                <a:gd name="connsiteY11" fmla="*/ 51488 h 87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290" h="87412">
                  <a:moveTo>
                    <a:pt x="60472" y="87253"/>
                  </a:moveTo>
                  <a:lnTo>
                    <a:pt x="53581" y="65663"/>
                  </a:lnTo>
                  <a:lnTo>
                    <a:pt x="24312" y="65663"/>
                  </a:lnTo>
                  <a:lnTo>
                    <a:pt x="17159" y="87253"/>
                  </a:lnTo>
                  <a:lnTo>
                    <a:pt x="-363" y="87253"/>
                  </a:lnTo>
                  <a:lnTo>
                    <a:pt x="31334" y="-159"/>
                  </a:lnTo>
                  <a:lnTo>
                    <a:pt x="46296" y="-159"/>
                  </a:lnTo>
                  <a:lnTo>
                    <a:pt x="77927" y="87253"/>
                  </a:lnTo>
                  <a:lnTo>
                    <a:pt x="60472" y="87253"/>
                  </a:lnTo>
                  <a:moveTo>
                    <a:pt x="38881" y="19856"/>
                  </a:moveTo>
                  <a:lnTo>
                    <a:pt x="28774" y="51488"/>
                  </a:lnTo>
                  <a:lnTo>
                    <a:pt x="49053" y="51488"/>
                  </a:lnTo>
                  <a:close/>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Freeform: Shape 25">
              <a:extLst>
                <a:ext uri="{FF2B5EF4-FFF2-40B4-BE49-F238E27FC236}">
                  <a16:creationId xmlns:a16="http://schemas.microsoft.com/office/drawing/2014/main" id="{2A637AE9-BB5A-4905-A5E7-76EAFF99B53A}"/>
                </a:ext>
              </a:extLst>
            </p:cNvPr>
            <p:cNvSpPr/>
            <p:nvPr/>
          </p:nvSpPr>
          <p:spPr>
            <a:xfrm>
              <a:off x="7970710" y="1431515"/>
              <a:ext cx="75074" cy="88200"/>
            </a:xfrm>
            <a:custGeom>
              <a:avLst/>
              <a:gdLst>
                <a:gd name="connsiteX0" fmla="*/ 57125 w 75074"/>
                <a:gd name="connsiteY0" fmla="*/ 88041 h 88200"/>
                <a:gd name="connsiteX1" fmla="*/ 19587 w 75074"/>
                <a:gd name="connsiteY1" fmla="*/ 31538 h 88200"/>
                <a:gd name="connsiteX2" fmla="*/ 17815 w 75074"/>
                <a:gd name="connsiteY2" fmla="*/ 28059 h 88200"/>
                <a:gd name="connsiteX3" fmla="*/ 16699 w 75074"/>
                <a:gd name="connsiteY3" fmla="*/ 26222 h 88200"/>
                <a:gd name="connsiteX4" fmla="*/ 15518 w 75074"/>
                <a:gd name="connsiteY4" fmla="*/ 23138 h 88200"/>
                <a:gd name="connsiteX5" fmla="*/ 15518 w 75074"/>
                <a:gd name="connsiteY5" fmla="*/ 87253 h 88200"/>
                <a:gd name="connsiteX6" fmla="*/ -363 w 75074"/>
                <a:gd name="connsiteY6" fmla="*/ 87253 h 88200"/>
                <a:gd name="connsiteX7" fmla="*/ -363 w 75074"/>
                <a:gd name="connsiteY7" fmla="*/ -159 h 88200"/>
                <a:gd name="connsiteX8" fmla="*/ 18996 w 75074"/>
                <a:gd name="connsiteY8" fmla="*/ -159 h 88200"/>
                <a:gd name="connsiteX9" fmla="*/ 55680 w 75074"/>
                <a:gd name="connsiteY9" fmla="*/ 57328 h 88200"/>
                <a:gd name="connsiteX10" fmla="*/ 56599 w 75074"/>
                <a:gd name="connsiteY10" fmla="*/ 59166 h 88200"/>
                <a:gd name="connsiteX11" fmla="*/ 57387 w 75074"/>
                <a:gd name="connsiteY11" fmla="*/ 60938 h 88200"/>
                <a:gd name="connsiteX12" fmla="*/ 58174 w 75074"/>
                <a:gd name="connsiteY12" fmla="*/ 63169 h 88200"/>
                <a:gd name="connsiteX13" fmla="*/ 58962 w 75074"/>
                <a:gd name="connsiteY13" fmla="*/ 64744 h 88200"/>
                <a:gd name="connsiteX14" fmla="*/ 58962 w 75074"/>
                <a:gd name="connsiteY14" fmla="*/ -159 h 88200"/>
                <a:gd name="connsiteX15" fmla="*/ 74712 w 75074"/>
                <a:gd name="connsiteY15" fmla="*/ -159 h 88200"/>
                <a:gd name="connsiteX16" fmla="*/ 74712 w 75074"/>
                <a:gd name="connsiteY16" fmla="*/ 88041 h 88200"/>
                <a:gd name="connsiteX17" fmla="*/ 57255 w 75074"/>
                <a:gd name="connsiteY17" fmla="*/ 88041 h 8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074" h="88200">
                  <a:moveTo>
                    <a:pt x="57125" y="88041"/>
                  </a:moveTo>
                  <a:lnTo>
                    <a:pt x="19587" y="31538"/>
                  </a:lnTo>
                  <a:cubicBezTo>
                    <a:pt x="19062" y="30343"/>
                    <a:pt x="18471" y="29182"/>
                    <a:pt x="17815" y="28059"/>
                  </a:cubicBezTo>
                  <a:cubicBezTo>
                    <a:pt x="17093" y="27009"/>
                    <a:pt x="16831" y="26353"/>
                    <a:pt x="16699" y="26222"/>
                  </a:cubicBezTo>
                  <a:cubicBezTo>
                    <a:pt x="16174" y="25251"/>
                    <a:pt x="15781" y="24214"/>
                    <a:pt x="15518" y="23138"/>
                  </a:cubicBezTo>
                  <a:lnTo>
                    <a:pt x="15518" y="87253"/>
                  </a:lnTo>
                  <a:lnTo>
                    <a:pt x="-363" y="87253"/>
                  </a:lnTo>
                  <a:lnTo>
                    <a:pt x="-363" y="-159"/>
                  </a:lnTo>
                  <a:lnTo>
                    <a:pt x="18996" y="-159"/>
                  </a:lnTo>
                  <a:lnTo>
                    <a:pt x="55680" y="57328"/>
                  </a:lnTo>
                  <a:cubicBezTo>
                    <a:pt x="55680" y="57328"/>
                    <a:pt x="56206" y="58247"/>
                    <a:pt x="56599" y="59166"/>
                  </a:cubicBezTo>
                  <a:lnTo>
                    <a:pt x="57387" y="60938"/>
                  </a:lnTo>
                  <a:lnTo>
                    <a:pt x="58174" y="63169"/>
                  </a:lnTo>
                  <a:lnTo>
                    <a:pt x="58962" y="64744"/>
                  </a:lnTo>
                  <a:lnTo>
                    <a:pt x="58962" y="-159"/>
                  </a:lnTo>
                  <a:lnTo>
                    <a:pt x="74712" y="-159"/>
                  </a:lnTo>
                  <a:lnTo>
                    <a:pt x="74712" y="88041"/>
                  </a:lnTo>
                  <a:lnTo>
                    <a:pt x="57255" y="88041"/>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D0B65861-212B-4C13-B976-E37C18C0BB75}"/>
                </a:ext>
              </a:extLst>
            </p:cNvPr>
            <p:cNvSpPr/>
            <p:nvPr/>
          </p:nvSpPr>
          <p:spPr>
            <a:xfrm>
              <a:off x="8081944" y="1431515"/>
              <a:ext cx="73565" cy="89122"/>
            </a:xfrm>
            <a:custGeom>
              <a:avLst/>
              <a:gdLst>
                <a:gd name="connsiteX0" fmla="*/ 60931 w 73565"/>
                <a:gd name="connsiteY0" fmla="*/ 82594 h 89122"/>
                <a:gd name="connsiteX1" fmla="*/ 11581 w 73565"/>
                <a:gd name="connsiteY1" fmla="*/ 82594 h 89122"/>
                <a:gd name="connsiteX2" fmla="*/ -363 w 73565"/>
                <a:gd name="connsiteY2" fmla="*/ 53128 h 89122"/>
                <a:gd name="connsiteX3" fmla="*/ -363 w 73565"/>
                <a:gd name="connsiteY3" fmla="*/ -159 h 89122"/>
                <a:gd name="connsiteX4" fmla="*/ 16175 w 73565"/>
                <a:gd name="connsiteY4" fmla="*/ -159 h 89122"/>
                <a:gd name="connsiteX5" fmla="*/ 16175 w 73565"/>
                <a:gd name="connsiteY5" fmla="*/ 54047 h 89122"/>
                <a:gd name="connsiteX6" fmla="*/ 36847 w 73565"/>
                <a:gd name="connsiteY6" fmla="*/ 73734 h 89122"/>
                <a:gd name="connsiteX7" fmla="*/ 56534 w 73565"/>
                <a:gd name="connsiteY7" fmla="*/ 58838 h 89122"/>
                <a:gd name="connsiteX8" fmla="*/ 56534 w 73565"/>
                <a:gd name="connsiteY8" fmla="*/ 54047 h 89122"/>
                <a:gd name="connsiteX9" fmla="*/ 56534 w 73565"/>
                <a:gd name="connsiteY9" fmla="*/ -159 h 89122"/>
                <a:gd name="connsiteX10" fmla="*/ 73202 w 73565"/>
                <a:gd name="connsiteY10" fmla="*/ -159 h 89122"/>
                <a:gd name="connsiteX11" fmla="*/ 73202 w 73565"/>
                <a:gd name="connsiteY11" fmla="*/ 53128 h 89122"/>
                <a:gd name="connsiteX12" fmla="*/ 61128 w 73565"/>
                <a:gd name="connsiteY12" fmla="*/ 82594 h 8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565" h="89122">
                  <a:moveTo>
                    <a:pt x="60931" y="82594"/>
                  </a:moveTo>
                  <a:cubicBezTo>
                    <a:pt x="45575" y="91086"/>
                    <a:pt x="26937" y="91086"/>
                    <a:pt x="11581" y="82594"/>
                  </a:cubicBezTo>
                  <a:cubicBezTo>
                    <a:pt x="2590" y="76425"/>
                    <a:pt x="-363" y="69075"/>
                    <a:pt x="-363" y="53128"/>
                  </a:cubicBezTo>
                  <a:lnTo>
                    <a:pt x="-363" y="-159"/>
                  </a:lnTo>
                  <a:lnTo>
                    <a:pt x="16175" y="-159"/>
                  </a:lnTo>
                  <a:lnTo>
                    <a:pt x="16175" y="54047"/>
                  </a:lnTo>
                  <a:cubicBezTo>
                    <a:pt x="16175" y="67172"/>
                    <a:pt x="22737" y="73734"/>
                    <a:pt x="36847" y="73734"/>
                  </a:cubicBezTo>
                  <a:cubicBezTo>
                    <a:pt x="46428" y="75060"/>
                    <a:pt x="55221" y="68393"/>
                    <a:pt x="56534" y="58838"/>
                  </a:cubicBezTo>
                  <a:cubicBezTo>
                    <a:pt x="56731" y="57249"/>
                    <a:pt x="56731" y="55635"/>
                    <a:pt x="56534" y="54047"/>
                  </a:cubicBezTo>
                  <a:lnTo>
                    <a:pt x="56534" y="-159"/>
                  </a:lnTo>
                  <a:lnTo>
                    <a:pt x="73202" y="-159"/>
                  </a:lnTo>
                  <a:lnTo>
                    <a:pt x="73202" y="53128"/>
                  </a:lnTo>
                  <a:cubicBezTo>
                    <a:pt x="73202" y="69075"/>
                    <a:pt x="70315" y="76294"/>
                    <a:pt x="61128" y="82594"/>
                  </a:cubicBez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Freeform: Shape 27">
              <a:extLst>
                <a:ext uri="{FF2B5EF4-FFF2-40B4-BE49-F238E27FC236}">
                  <a16:creationId xmlns:a16="http://schemas.microsoft.com/office/drawing/2014/main" id="{B8753639-A764-4481-90C5-13AABE7269CA}"/>
                </a:ext>
              </a:extLst>
            </p:cNvPr>
            <p:cNvSpPr/>
            <p:nvPr/>
          </p:nvSpPr>
          <p:spPr>
            <a:xfrm>
              <a:off x="8190487" y="1431581"/>
              <a:ext cx="54928" cy="87346"/>
            </a:xfrm>
            <a:custGeom>
              <a:avLst/>
              <a:gdLst>
                <a:gd name="connsiteX0" fmla="*/ 0 w 54928"/>
                <a:gd name="connsiteY0" fmla="*/ 87347 h 87346"/>
                <a:gd name="connsiteX1" fmla="*/ 0 w 54928"/>
                <a:gd name="connsiteY1" fmla="*/ 0 h 87346"/>
                <a:gd name="connsiteX2" fmla="*/ 53222 w 54928"/>
                <a:gd name="connsiteY2" fmla="*/ 0 h 87346"/>
                <a:gd name="connsiteX3" fmla="*/ 53222 w 54928"/>
                <a:gd name="connsiteY3" fmla="*/ 14175 h 87346"/>
                <a:gd name="connsiteX4" fmla="*/ 16669 w 54928"/>
                <a:gd name="connsiteY4" fmla="*/ 14175 h 87346"/>
                <a:gd name="connsiteX5" fmla="*/ 16669 w 54928"/>
                <a:gd name="connsiteY5" fmla="*/ 35766 h 87346"/>
                <a:gd name="connsiteX6" fmla="*/ 46594 w 54928"/>
                <a:gd name="connsiteY6" fmla="*/ 35766 h 87346"/>
                <a:gd name="connsiteX7" fmla="*/ 46594 w 54928"/>
                <a:gd name="connsiteY7" fmla="*/ 49875 h 87346"/>
                <a:gd name="connsiteX8" fmla="*/ 16669 w 54928"/>
                <a:gd name="connsiteY8" fmla="*/ 49875 h 87346"/>
                <a:gd name="connsiteX9" fmla="*/ 16669 w 54928"/>
                <a:gd name="connsiteY9" fmla="*/ 73172 h 87346"/>
                <a:gd name="connsiteX10" fmla="*/ 54928 w 54928"/>
                <a:gd name="connsiteY10" fmla="*/ 73172 h 87346"/>
                <a:gd name="connsiteX11" fmla="*/ 54928 w 54928"/>
                <a:gd name="connsiteY11" fmla="*/ 87347 h 87346"/>
                <a:gd name="connsiteX12" fmla="*/ 0 w 54928"/>
                <a:gd name="connsiteY12" fmla="*/ 87347 h 8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28" h="87346">
                  <a:moveTo>
                    <a:pt x="0" y="87347"/>
                  </a:moveTo>
                  <a:lnTo>
                    <a:pt x="0" y="0"/>
                  </a:lnTo>
                  <a:lnTo>
                    <a:pt x="53222" y="0"/>
                  </a:lnTo>
                  <a:lnTo>
                    <a:pt x="53222" y="14175"/>
                  </a:lnTo>
                  <a:lnTo>
                    <a:pt x="16669" y="14175"/>
                  </a:lnTo>
                  <a:lnTo>
                    <a:pt x="16669" y="35766"/>
                  </a:lnTo>
                  <a:lnTo>
                    <a:pt x="46594" y="35766"/>
                  </a:lnTo>
                  <a:lnTo>
                    <a:pt x="46594" y="49875"/>
                  </a:lnTo>
                  <a:lnTo>
                    <a:pt x="16669" y="49875"/>
                  </a:lnTo>
                  <a:lnTo>
                    <a:pt x="16669" y="73172"/>
                  </a:lnTo>
                  <a:lnTo>
                    <a:pt x="54928" y="73172"/>
                  </a:lnTo>
                  <a:lnTo>
                    <a:pt x="54928" y="87347"/>
                  </a:lnTo>
                  <a:lnTo>
                    <a:pt x="0" y="87347"/>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Freeform: Shape 28">
              <a:extLst>
                <a:ext uri="{FF2B5EF4-FFF2-40B4-BE49-F238E27FC236}">
                  <a16:creationId xmlns:a16="http://schemas.microsoft.com/office/drawing/2014/main" id="{954A0971-765F-4BD2-A254-6EF36E7FDC5A}"/>
                </a:ext>
              </a:extLst>
            </p:cNvPr>
            <p:cNvSpPr/>
            <p:nvPr/>
          </p:nvSpPr>
          <p:spPr>
            <a:xfrm>
              <a:off x="8280919" y="1431581"/>
              <a:ext cx="52434" cy="87346"/>
            </a:xfrm>
            <a:custGeom>
              <a:avLst/>
              <a:gdLst>
                <a:gd name="connsiteX0" fmla="*/ 0 w 52434"/>
                <a:gd name="connsiteY0" fmla="*/ 87347 h 87346"/>
                <a:gd name="connsiteX1" fmla="*/ 0 w 52434"/>
                <a:gd name="connsiteY1" fmla="*/ 0 h 87346"/>
                <a:gd name="connsiteX2" fmla="*/ 16669 w 52434"/>
                <a:gd name="connsiteY2" fmla="*/ 0 h 87346"/>
                <a:gd name="connsiteX3" fmla="*/ 16669 w 52434"/>
                <a:gd name="connsiteY3" fmla="*/ 73172 h 87346"/>
                <a:gd name="connsiteX4" fmla="*/ 52434 w 52434"/>
                <a:gd name="connsiteY4" fmla="*/ 73172 h 87346"/>
                <a:gd name="connsiteX5" fmla="*/ 52434 w 52434"/>
                <a:gd name="connsiteY5" fmla="*/ 87347 h 87346"/>
                <a:gd name="connsiteX6" fmla="*/ 0 w 52434"/>
                <a:gd name="connsiteY6" fmla="*/ 87347 h 8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434" h="87346">
                  <a:moveTo>
                    <a:pt x="0" y="87347"/>
                  </a:moveTo>
                  <a:lnTo>
                    <a:pt x="0" y="0"/>
                  </a:lnTo>
                  <a:lnTo>
                    <a:pt x="16669" y="0"/>
                  </a:lnTo>
                  <a:lnTo>
                    <a:pt x="16669" y="73172"/>
                  </a:lnTo>
                  <a:lnTo>
                    <a:pt x="52434" y="73172"/>
                  </a:lnTo>
                  <a:lnTo>
                    <a:pt x="52434" y="87347"/>
                  </a:lnTo>
                  <a:lnTo>
                    <a:pt x="0" y="87347"/>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Freeform: Shape 29">
              <a:extLst>
                <a:ext uri="{FF2B5EF4-FFF2-40B4-BE49-F238E27FC236}">
                  <a16:creationId xmlns:a16="http://schemas.microsoft.com/office/drawing/2014/main" id="{4B5CB73C-A08A-43E0-8B6A-9612401DA17B}"/>
                </a:ext>
              </a:extLst>
            </p:cNvPr>
            <p:cNvSpPr/>
            <p:nvPr/>
          </p:nvSpPr>
          <p:spPr>
            <a:xfrm>
              <a:off x="8412300" y="1453957"/>
              <a:ext cx="59063" cy="65259"/>
            </a:xfrm>
            <a:custGeom>
              <a:avLst/>
              <a:gdLst>
                <a:gd name="connsiteX0" fmla="*/ 49906 w 59063"/>
                <a:gd name="connsiteY0" fmla="*/ 55427 h 65259"/>
                <a:gd name="connsiteX1" fmla="*/ 23656 w 59063"/>
                <a:gd name="connsiteY1" fmla="*/ 65008 h 65259"/>
                <a:gd name="connsiteX2" fmla="*/ -363 w 59063"/>
                <a:gd name="connsiteY2" fmla="*/ 65008 h 65259"/>
                <a:gd name="connsiteX3" fmla="*/ -363 w 59063"/>
                <a:gd name="connsiteY3" fmla="*/ -26 h 65259"/>
                <a:gd name="connsiteX4" fmla="*/ 23656 w 59063"/>
                <a:gd name="connsiteY4" fmla="*/ -26 h 65259"/>
                <a:gd name="connsiteX5" fmla="*/ 49906 w 59063"/>
                <a:gd name="connsiteY5" fmla="*/ 9555 h 65259"/>
                <a:gd name="connsiteX6" fmla="*/ 58700 w 59063"/>
                <a:gd name="connsiteY6" fmla="*/ 32327 h 65259"/>
                <a:gd name="connsiteX7" fmla="*/ 49906 w 59063"/>
                <a:gd name="connsiteY7" fmla="*/ 55427 h 65259"/>
                <a:gd name="connsiteX8" fmla="*/ 37963 w 59063"/>
                <a:gd name="connsiteY8" fmla="*/ 14739 h 65259"/>
                <a:gd name="connsiteX9" fmla="*/ 22410 w 59063"/>
                <a:gd name="connsiteY9" fmla="*/ 10933 h 65259"/>
                <a:gd name="connsiteX10" fmla="*/ 12566 w 59063"/>
                <a:gd name="connsiteY10" fmla="*/ 10933 h 65259"/>
                <a:gd name="connsiteX11" fmla="*/ 12566 w 59063"/>
                <a:gd name="connsiteY11" fmla="*/ 54049 h 65259"/>
                <a:gd name="connsiteX12" fmla="*/ 22410 w 59063"/>
                <a:gd name="connsiteY12" fmla="*/ 54049 h 65259"/>
                <a:gd name="connsiteX13" fmla="*/ 45509 w 59063"/>
                <a:gd name="connsiteY13" fmla="*/ 32392 h 65259"/>
                <a:gd name="connsiteX14" fmla="*/ 37897 w 59063"/>
                <a:gd name="connsiteY14" fmla="*/ 14542 h 65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063" h="65259">
                  <a:moveTo>
                    <a:pt x="49906" y="55427"/>
                  </a:moveTo>
                  <a:cubicBezTo>
                    <a:pt x="42949" y="62239"/>
                    <a:pt x="33368" y="65723"/>
                    <a:pt x="23656" y="65008"/>
                  </a:cubicBezTo>
                  <a:lnTo>
                    <a:pt x="-363" y="65008"/>
                  </a:lnTo>
                  <a:lnTo>
                    <a:pt x="-363" y="-26"/>
                  </a:lnTo>
                  <a:lnTo>
                    <a:pt x="23656" y="-26"/>
                  </a:lnTo>
                  <a:cubicBezTo>
                    <a:pt x="33368" y="-906"/>
                    <a:pt x="43015" y="2612"/>
                    <a:pt x="49906" y="9555"/>
                  </a:cubicBezTo>
                  <a:cubicBezTo>
                    <a:pt x="55615" y="15763"/>
                    <a:pt x="58765" y="23901"/>
                    <a:pt x="58700" y="32327"/>
                  </a:cubicBezTo>
                  <a:cubicBezTo>
                    <a:pt x="58765" y="40858"/>
                    <a:pt x="55615" y="49107"/>
                    <a:pt x="49906" y="55427"/>
                  </a:cubicBezTo>
                  <a:moveTo>
                    <a:pt x="37963" y="14739"/>
                  </a:moveTo>
                  <a:cubicBezTo>
                    <a:pt x="33303" y="11839"/>
                    <a:pt x="27856" y="10506"/>
                    <a:pt x="22410" y="10933"/>
                  </a:cubicBezTo>
                  <a:lnTo>
                    <a:pt x="12566" y="10933"/>
                  </a:lnTo>
                  <a:lnTo>
                    <a:pt x="12566" y="54049"/>
                  </a:lnTo>
                  <a:lnTo>
                    <a:pt x="22410" y="54049"/>
                  </a:lnTo>
                  <a:cubicBezTo>
                    <a:pt x="37175" y="54049"/>
                    <a:pt x="45509" y="46305"/>
                    <a:pt x="45509" y="32392"/>
                  </a:cubicBezTo>
                  <a:cubicBezTo>
                    <a:pt x="45837" y="25587"/>
                    <a:pt x="43081" y="18998"/>
                    <a:pt x="37897" y="14542"/>
                  </a:cubicBezTo>
                  <a:close/>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 name="Freeform: Shape 30">
              <a:extLst>
                <a:ext uri="{FF2B5EF4-FFF2-40B4-BE49-F238E27FC236}">
                  <a16:creationId xmlns:a16="http://schemas.microsoft.com/office/drawing/2014/main" id="{C0CBD059-F851-497C-8C0D-5CF4156846CF}"/>
                </a:ext>
              </a:extLst>
            </p:cNvPr>
            <p:cNvSpPr/>
            <p:nvPr/>
          </p:nvSpPr>
          <p:spPr>
            <a:xfrm>
              <a:off x="8492428" y="1451925"/>
              <a:ext cx="69054" cy="68364"/>
            </a:xfrm>
            <a:custGeom>
              <a:avLst/>
              <a:gdLst>
                <a:gd name="connsiteX0" fmla="*/ 34221 w 69054"/>
                <a:gd name="connsiteY0" fmla="*/ 68156 h 68364"/>
                <a:gd name="connsiteX1" fmla="*/ -363 w 69054"/>
                <a:gd name="connsiteY1" fmla="*/ 37181 h 68364"/>
                <a:gd name="connsiteX2" fmla="*/ -363 w 69054"/>
                <a:gd name="connsiteY2" fmla="*/ 34359 h 68364"/>
                <a:gd name="connsiteX3" fmla="*/ 34156 w 69054"/>
                <a:gd name="connsiteY3" fmla="*/ -159 h 68364"/>
                <a:gd name="connsiteX4" fmla="*/ 68674 w 69054"/>
                <a:gd name="connsiteY4" fmla="*/ 34359 h 68364"/>
                <a:gd name="connsiteX5" fmla="*/ 36912 w 69054"/>
                <a:gd name="connsiteY5" fmla="*/ 68183 h 68364"/>
                <a:gd name="connsiteX6" fmla="*/ 34221 w 69054"/>
                <a:gd name="connsiteY6" fmla="*/ 68156 h 68364"/>
                <a:gd name="connsiteX7" fmla="*/ 34221 w 69054"/>
                <a:gd name="connsiteY7" fmla="*/ 11391 h 68364"/>
                <a:gd name="connsiteX8" fmla="*/ 9677 w 69054"/>
                <a:gd name="connsiteY8" fmla="*/ 32660 h 68364"/>
                <a:gd name="connsiteX9" fmla="*/ 30940 w 69054"/>
                <a:gd name="connsiteY9" fmla="*/ 57210 h 68364"/>
                <a:gd name="connsiteX10" fmla="*/ 55484 w 69054"/>
                <a:gd name="connsiteY10" fmla="*/ 35941 h 68364"/>
                <a:gd name="connsiteX11" fmla="*/ 55549 w 69054"/>
                <a:gd name="connsiteY11" fmla="*/ 34359 h 68364"/>
                <a:gd name="connsiteX12" fmla="*/ 35140 w 69054"/>
                <a:gd name="connsiteY12" fmla="*/ 11555 h 68364"/>
                <a:gd name="connsiteX13" fmla="*/ 34221 w 69054"/>
                <a:gd name="connsiteY13" fmla="*/ 11522 h 6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054" h="68364">
                  <a:moveTo>
                    <a:pt x="34221" y="68156"/>
                  </a:moveTo>
                  <a:cubicBezTo>
                    <a:pt x="16109" y="69141"/>
                    <a:pt x="687" y="55274"/>
                    <a:pt x="-363" y="37181"/>
                  </a:cubicBezTo>
                  <a:cubicBezTo>
                    <a:pt x="-363" y="36243"/>
                    <a:pt x="-363" y="35298"/>
                    <a:pt x="-363" y="34359"/>
                  </a:cubicBezTo>
                  <a:cubicBezTo>
                    <a:pt x="-363" y="15295"/>
                    <a:pt x="15059" y="-159"/>
                    <a:pt x="34156" y="-159"/>
                  </a:cubicBezTo>
                  <a:cubicBezTo>
                    <a:pt x="53187" y="-159"/>
                    <a:pt x="68674" y="15295"/>
                    <a:pt x="68674" y="34359"/>
                  </a:cubicBezTo>
                  <a:cubicBezTo>
                    <a:pt x="69265" y="52472"/>
                    <a:pt x="55024" y="67618"/>
                    <a:pt x="36912" y="68183"/>
                  </a:cubicBezTo>
                  <a:cubicBezTo>
                    <a:pt x="35993" y="68209"/>
                    <a:pt x="35140" y="68202"/>
                    <a:pt x="34221" y="68156"/>
                  </a:cubicBezTo>
                  <a:moveTo>
                    <a:pt x="34221" y="11391"/>
                  </a:moveTo>
                  <a:cubicBezTo>
                    <a:pt x="21556" y="10485"/>
                    <a:pt x="10596" y="20007"/>
                    <a:pt x="9677" y="32660"/>
                  </a:cubicBezTo>
                  <a:cubicBezTo>
                    <a:pt x="8758" y="45312"/>
                    <a:pt x="18274" y="56304"/>
                    <a:pt x="30940" y="57210"/>
                  </a:cubicBezTo>
                  <a:cubicBezTo>
                    <a:pt x="43606" y="58116"/>
                    <a:pt x="54565" y="48593"/>
                    <a:pt x="55484" y="35941"/>
                  </a:cubicBezTo>
                  <a:cubicBezTo>
                    <a:pt x="55549" y="35416"/>
                    <a:pt x="55549" y="34884"/>
                    <a:pt x="55549" y="34359"/>
                  </a:cubicBezTo>
                  <a:cubicBezTo>
                    <a:pt x="56206" y="22416"/>
                    <a:pt x="47084" y="12204"/>
                    <a:pt x="35140" y="11555"/>
                  </a:cubicBezTo>
                  <a:cubicBezTo>
                    <a:pt x="34812" y="11535"/>
                    <a:pt x="34549" y="11528"/>
                    <a:pt x="34221" y="11522"/>
                  </a:cubicBezTo>
                  <a:close/>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10C03F48-E911-4C2B-9C76-719984C64393}"/>
                </a:ext>
              </a:extLst>
            </p:cNvPr>
            <p:cNvSpPr/>
            <p:nvPr/>
          </p:nvSpPr>
          <p:spPr>
            <a:xfrm>
              <a:off x="8578659" y="1452685"/>
              <a:ext cx="47709" cy="67554"/>
            </a:xfrm>
            <a:custGeom>
              <a:avLst/>
              <a:gdLst>
                <a:gd name="connsiteX0" fmla="*/ 41834 w 47709"/>
                <a:gd name="connsiteY0" fmla="*/ 16536 h 67554"/>
                <a:gd name="connsiteX1" fmla="*/ 25035 w 47709"/>
                <a:gd name="connsiteY1" fmla="*/ 11877 h 67554"/>
                <a:gd name="connsiteX2" fmla="*/ 15453 w 47709"/>
                <a:gd name="connsiteY2" fmla="*/ 17914 h 67554"/>
                <a:gd name="connsiteX3" fmla="*/ 22015 w 47709"/>
                <a:gd name="connsiteY3" fmla="*/ 24805 h 67554"/>
                <a:gd name="connsiteX4" fmla="*/ 41703 w 47709"/>
                <a:gd name="connsiteY4" fmla="*/ 37339 h 67554"/>
                <a:gd name="connsiteX5" fmla="*/ 46100 w 47709"/>
                <a:gd name="connsiteY5" fmla="*/ 48955 h 67554"/>
                <a:gd name="connsiteX6" fmla="*/ 23263 w 47709"/>
                <a:gd name="connsiteY6" fmla="*/ 67395 h 67554"/>
                <a:gd name="connsiteX7" fmla="*/ 17488 w 47709"/>
                <a:gd name="connsiteY7" fmla="*/ 67002 h 67554"/>
                <a:gd name="connsiteX8" fmla="*/ 3903 w 47709"/>
                <a:gd name="connsiteY8" fmla="*/ 62408 h 67554"/>
                <a:gd name="connsiteX9" fmla="*/ -363 w 47709"/>
                <a:gd name="connsiteY9" fmla="*/ 60439 h 67554"/>
                <a:gd name="connsiteX10" fmla="*/ 4822 w 47709"/>
                <a:gd name="connsiteY10" fmla="*/ 49020 h 67554"/>
                <a:gd name="connsiteX11" fmla="*/ 14075 w 47709"/>
                <a:gd name="connsiteY11" fmla="*/ 53548 h 67554"/>
                <a:gd name="connsiteX12" fmla="*/ 23459 w 47709"/>
                <a:gd name="connsiteY12" fmla="*/ 55452 h 67554"/>
                <a:gd name="connsiteX13" fmla="*/ 32909 w 47709"/>
                <a:gd name="connsiteY13" fmla="*/ 48889 h 67554"/>
                <a:gd name="connsiteX14" fmla="*/ 27200 w 47709"/>
                <a:gd name="connsiteY14" fmla="*/ 41867 h 67554"/>
                <a:gd name="connsiteX15" fmla="*/ 17159 w 47709"/>
                <a:gd name="connsiteY15" fmla="*/ 36158 h 67554"/>
                <a:gd name="connsiteX16" fmla="*/ 2066 w 47709"/>
                <a:gd name="connsiteY16" fmla="*/ 18177 h 67554"/>
                <a:gd name="connsiteX17" fmla="*/ 4690 w 47709"/>
                <a:gd name="connsiteY17" fmla="*/ 9055 h 67554"/>
                <a:gd name="connsiteX18" fmla="*/ 9481 w 47709"/>
                <a:gd name="connsiteY18" fmla="*/ 4264 h 67554"/>
                <a:gd name="connsiteX19" fmla="*/ 25822 w 47709"/>
                <a:gd name="connsiteY19" fmla="*/ -67 h 67554"/>
                <a:gd name="connsiteX20" fmla="*/ 38028 w 47709"/>
                <a:gd name="connsiteY20" fmla="*/ 1639 h 67554"/>
                <a:gd name="connsiteX21" fmla="*/ 47347 w 47709"/>
                <a:gd name="connsiteY21" fmla="*/ 5314 h 67554"/>
                <a:gd name="connsiteX22" fmla="*/ 42359 w 47709"/>
                <a:gd name="connsiteY22" fmla="*/ 16470 h 6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09" h="67554">
                  <a:moveTo>
                    <a:pt x="41834" y="16536"/>
                  </a:moveTo>
                  <a:cubicBezTo>
                    <a:pt x="36584" y="13904"/>
                    <a:pt x="30875" y="12323"/>
                    <a:pt x="25035" y="11877"/>
                  </a:cubicBezTo>
                  <a:cubicBezTo>
                    <a:pt x="19194" y="11877"/>
                    <a:pt x="15453" y="14239"/>
                    <a:pt x="15453" y="17914"/>
                  </a:cubicBezTo>
                  <a:cubicBezTo>
                    <a:pt x="15453" y="21589"/>
                    <a:pt x="17028" y="22377"/>
                    <a:pt x="22015" y="24805"/>
                  </a:cubicBezTo>
                  <a:cubicBezTo>
                    <a:pt x="29103" y="28152"/>
                    <a:pt x="35666" y="32358"/>
                    <a:pt x="41703" y="37339"/>
                  </a:cubicBezTo>
                  <a:cubicBezTo>
                    <a:pt x="44591" y="40496"/>
                    <a:pt x="46166" y="44663"/>
                    <a:pt x="46100" y="48955"/>
                  </a:cubicBezTo>
                  <a:cubicBezTo>
                    <a:pt x="46100" y="60570"/>
                    <a:pt x="37634" y="67395"/>
                    <a:pt x="23263" y="67395"/>
                  </a:cubicBezTo>
                  <a:cubicBezTo>
                    <a:pt x="21359" y="67402"/>
                    <a:pt x="19390" y="67271"/>
                    <a:pt x="17488" y="67002"/>
                  </a:cubicBezTo>
                  <a:cubicBezTo>
                    <a:pt x="12697" y="66299"/>
                    <a:pt x="8103" y="64744"/>
                    <a:pt x="3903" y="62408"/>
                  </a:cubicBezTo>
                  <a:cubicBezTo>
                    <a:pt x="2984" y="62014"/>
                    <a:pt x="1475" y="61358"/>
                    <a:pt x="-363" y="60439"/>
                  </a:cubicBezTo>
                  <a:lnTo>
                    <a:pt x="4822" y="49020"/>
                  </a:lnTo>
                  <a:cubicBezTo>
                    <a:pt x="7840" y="50720"/>
                    <a:pt x="10925" y="52229"/>
                    <a:pt x="14075" y="53548"/>
                  </a:cubicBezTo>
                  <a:cubicBezTo>
                    <a:pt x="17094" y="54677"/>
                    <a:pt x="20243" y="55320"/>
                    <a:pt x="23459" y="55452"/>
                  </a:cubicBezTo>
                  <a:cubicBezTo>
                    <a:pt x="29168" y="55452"/>
                    <a:pt x="32909" y="52892"/>
                    <a:pt x="32909" y="48889"/>
                  </a:cubicBezTo>
                  <a:cubicBezTo>
                    <a:pt x="32909" y="46133"/>
                    <a:pt x="31466" y="44230"/>
                    <a:pt x="27200" y="41867"/>
                  </a:cubicBezTo>
                  <a:lnTo>
                    <a:pt x="17159" y="36158"/>
                  </a:lnTo>
                  <a:cubicBezTo>
                    <a:pt x="5675" y="29595"/>
                    <a:pt x="2066" y="25264"/>
                    <a:pt x="2066" y="18177"/>
                  </a:cubicBezTo>
                  <a:cubicBezTo>
                    <a:pt x="2066" y="14948"/>
                    <a:pt x="2984" y="11785"/>
                    <a:pt x="4690" y="9055"/>
                  </a:cubicBezTo>
                  <a:cubicBezTo>
                    <a:pt x="6003" y="7178"/>
                    <a:pt x="7578" y="5550"/>
                    <a:pt x="9481" y="4264"/>
                  </a:cubicBezTo>
                  <a:cubicBezTo>
                    <a:pt x="14272" y="970"/>
                    <a:pt x="20047" y="-566"/>
                    <a:pt x="25822" y="-67"/>
                  </a:cubicBezTo>
                  <a:cubicBezTo>
                    <a:pt x="29957" y="-139"/>
                    <a:pt x="34090" y="438"/>
                    <a:pt x="38028" y="1639"/>
                  </a:cubicBezTo>
                  <a:cubicBezTo>
                    <a:pt x="41244" y="2617"/>
                    <a:pt x="44328" y="3844"/>
                    <a:pt x="47347" y="5314"/>
                  </a:cubicBezTo>
                  <a:lnTo>
                    <a:pt x="42359" y="16470"/>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Shape 32">
              <a:extLst>
                <a:ext uri="{FF2B5EF4-FFF2-40B4-BE49-F238E27FC236}">
                  <a16:creationId xmlns:a16="http://schemas.microsoft.com/office/drawing/2014/main" id="{BC7D8169-EA58-4599-A282-C9F29D9EB4DE}"/>
                </a:ext>
              </a:extLst>
            </p:cNvPr>
            <p:cNvSpPr/>
            <p:nvPr/>
          </p:nvSpPr>
          <p:spPr>
            <a:xfrm>
              <a:off x="8702887" y="1430017"/>
              <a:ext cx="64115" cy="90620"/>
            </a:xfrm>
            <a:custGeom>
              <a:avLst/>
              <a:gdLst>
                <a:gd name="connsiteX0" fmla="*/ 57584 w 64115"/>
                <a:gd name="connsiteY0" fmla="*/ 22141 h 90620"/>
                <a:gd name="connsiteX1" fmla="*/ 34943 w 64115"/>
                <a:gd name="connsiteY1" fmla="*/ 15907 h 90620"/>
                <a:gd name="connsiteX2" fmla="*/ 21818 w 64115"/>
                <a:gd name="connsiteY2" fmla="*/ 23979 h 90620"/>
                <a:gd name="connsiteX3" fmla="*/ 30153 w 64115"/>
                <a:gd name="connsiteY3" fmla="*/ 33232 h 90620"/>
                <a:gd name="connsiteX4" fmla="*/ 56403 w 64115"/>
                <a:gd name="connsiteY4" fmla="*/ 50098 h 90620"/>
                <a:gd name="connsiteX5" fmla="*/ 62375 w 64115"/>
                <a:gd name="connsiteY5" fmla="*/ 65717 h 90620"/>
                <a:gd name="connsiteX6" fmla="*/ 31596 w 64115"/>
                <a:gd name="connsiteY6" fmla="*/ 90457 h 90620"/>
                <a:gd name="connsiteX7" fmla="*/ 5346 w 64115"/>
                <a:gd name="connsiteY7" fmla="*/ 83895 h 90620"/>
                <a:gd name="connsiteX8" fmla="*/ -363 w 64115"/>
                <a:gd name="connsiteY8" fmla="*/ 81270 h 90620"/>
                <a:gd name="connsiteX9" fmla="*/ 6659 w 64115"/>
                <a:gd name="connsiteY9" fmla="*/ 65913 h 90620"/>
                <a:gd name="connsiteX10" fmla="*/ 19128 w 64115"/>
                <a:gd name="connsiteY10" fmla="*/ 72016 h 90620"/>
                <a:gd name="connsiteX11" fmla="*/ 31662 w 64115"/>
                <a:gd name="connsiteY11" fmla="*/ 74510 h 90620"/>
                <a:gd name="connsiteX12" fmla="*/ 44393 w 64115"/>
                <a:gd name="connsiteY12" fmla="*/ 65782 h 90620"/>
                <a:gd name="connsiteX13" fmla="*/ 36715 w 64115"/>
                <a:gd name="connsiteY13" fmla="*/ 56398 h 90620"/>
                <a:gd name="connsiteX14" fmla="*/ 23196 w 64115"/>
                <a:gd name="connsiteY14" fmla="*/ 48654 h 90620"/>
                <a:gd name="connsiteX15" fmla="*/ 2918 w 64115"/>
                <a:gd name="connsiteY15" fmla="*/ 24438 h 90620"/>
                <a:gd name="connsiteX16" fmla="*/ 12893 w 64115"/>
                <a:gd name="connsiteY16" fmla="*/ 5801 h 90620"/>
                <a:gd name="connsiteX17" fmla="*/ 34878 w 64115"/>
                <a:gd name="connsiteY17" fmla="*/ -40 h 90620"/>
                <a:gd name="connsiteX18" fmla="*/ 51284 w 64115"/>
                <a:gd name="connsiteY18" fmla="*/ 2191 h 90620"/>
                <a:gd name="connsiteX19" fmla="*/ 63753 w 64115"/>
                <a:gd name="connsiteY19" fmla="*/ 7245 h 90620"/>
                <a:gd name="connsiteX20" fmla="*/ 57190 w 64115"/>
                <a:gd name="connsiteY20" fmla="*/ 22207 h 9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4115" h="90620">
                  <a:moveTo>
                    <a:pt x="57584" y="22141"/>
                  </a:moveTo>
                  <a:cubicBezTo>
                    <a:pt x="50496" y="18585"/>
                    <a:pt x="42818" y="16465"/>
                    <a:pt x="34943" y="15907"/>
                  </a:cubicBezTo>
                  <a:cubicBezTo>
                    <a:pt x="27134" y="15907"/>
                    <a:pt x="21818" y="19057"/>
                    <a:pt x="21818" y="23979"/>
                  </a:cubicBezTo>
                  <a:cubicBezTo>
                    <a:pt x="21818" y="27720"/>
                    <a:pt x="23918" y="29951"/>
                    <a:pt x="30153" y="33232"/>
                  </a:cubicBezTo>
                  <a:cubicBezTo>
                    <a:pt x="39603" y="37741"/>
                    <a:pt x="48397" y="43404"/>
                    <a:pt x="56403" y="50098"/>
                  </a:cubicBezTo>
                  <a:cubicBezTo>
                    <a:pt x="60340" y="54344"/>
                    <a:pt x="62440" y="59935"/>
                    <a:pt x="62375" y="65717"/>
                  </a:cubicBezTo>
                  <a:cubicBezTo>
                    <a:pt x="62375" y="81335"/>
                    <a:pt x="50956" y="90457"/>
                    <a:pt x="31596" y="90457"/>
                  </a:cubicBezTo>
                  <a:cubicBezTo>
                    <a:pt x="22409" y="90569"/>
                    <a:pt x="13353" y="88311"/>
                    <a:pt x="5346" y="83895"/>
                  </a:cubicBezTo>
                  <a:lnTo>
                    <a:pt x="-363" y="81270"/>
                  </a:lnTo>
                  <a:lnTo>
                    <a:pt x="6659" y="65913"/>
                  </a:lnTo>
                  <a:cubicBezTo>
                    <a:pt x="10662" y="68204"/>
                    <a:pt x="14862" y="70244"/>
                    <a:pt x="19128" y="72016"/>
                  </a:cubicBezTo>
                  <a:cubicBezTo>
                    <a:pt x="23131" y="73513"/>
                    <a:pt x="27396" y="74359"/>
                    <a:pt x="31662" y="74510"/>
                  </a:cubicBezTo>
                  <a:cubicBezTo>
                    <a:pt x="39406" y="74510"/>
                    <a:pt x="44393" y="71098"/>
                    <a:pt x="44393" y="65782"/>
                  </a:cubicBezTo>
                  <a:cubicBezTo>
                    <a:pt x="44393" y="62041"/>
                    <a:pt x="42425" y="59548"/>
                    <a:pt x="36715" y="56398"/>
                  </a:cubicBezTo>
                  <a:lnTo>
                    <a:pt x="23196" y="48654"/>
                  </a:lnTo>
                  <a:cubicBezTo>
                    <a:pt x="7709" y="39795"/>
                    <a:pt x="2918" y="34020"/>
                    <a:pt x="2918" y="24438"/>
                  </a:cubicBezTo>
                  <a:cubicBezTo>
                    <a:pt x="2787" y="16918"/>
                    <a:pt x="6594" y="9876"/>
                    <a:pt x="12893" y="5801"/>
                  </a:cubicBezTo>
                  <a:cubicBezTo>
                    <a:pt x="19325" y="1365"/>
                    <a:pt x="27069" y="-696"/>
                    <a:pt x="34878" y="-40"/>
                  </a:cubicBezTo>
                  <a:cubicBezTo>
                    <a:pt x="40456" y="-92"/>
                    <a:pt x="45969" y="656"/>
                    <a:pt x="51284" y="2191"/>
                  </a:cubicBezTo>
                  <a:cubicBezTo>
                    <a:pt x="55550" y="3537"/>
                    <a:pt x="59750" y="5223"/>
                    <a:pt x="63753" y="7245"/>
                  </a:cubicBezTo>
                  <a:lnTo>
                    <a:pt x="57190" y="22207"/>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Shape 33">
              <a:extLst>
                <a:ext uri="{FF2B5EF4-FFF2-40B4-BE49-F238E27FC236}">
                  <a16:creationId xmlns:a16="http://schemas.microsoft.com/office/drawing/2014/main" id="{38D34AA2-EFED-40D5-BA25-C6E20F42E0D5}"/>
                </a:ext>
              </a:extLst>
            </p:cNvPr>
            <p:cNvSpPr/>
            <p:nvPr/>
          </p:nvSpPr>
          <p:spPr>
            <a:xfrm>
              <a:off x="8788331" y="1431515"/>
              <a:ext cx="78225" cy="87412"/>
            </a:xfrm>
            <a:custGeom>
              <a:avLst/>
              <a:gdLst>
                <a:gd name="connsiteX0" fmla="*/ 60077 w 78225"/>
                <a:gd name="connsiteY0" fmla="*/ 87253 h 87412"/>
                <a:gd name="connsiteX1" fmla="*/ 53515 w 78225"/>
                <a:gd name="connsiteY1" fmla="*/ 65663 h 87412"/>
                <a:gd name="connsiteX2" fmla="*/ 24246 w 78225"/>
                <a:gd name="connsiteY2" fmla="*/ 65663 h 87412"/>
                <a:gd name="connsiteX3" fmla="*/ 17094 w 78225"/>
                <a:gd name="connsiteY3" fmla="*/ 87253 h 87412"/>
                <a:gd name="connsiteX4" fmla="*/ -363 w 78225"/>
                <a:gd name="connsiteY4" fmla="*/ 87253 h 87412"/>
                <a:gd name="connsiteX5" fmla="*/ 31268 w 78225"/>
                <a:gd name="connsiteY5" fmla="*/ -159 h 87412"/>
                <a:gd name="connsiteX6" fmla="*/ 46231 w 78225"/>
                <a:gd name="connsiteY6" fmla="*/ -159 h 87412"/>
                <a:gd name="connsiteX7" fmla="*/ 77862 w 78225"/>
                <a:gd name="connsiteY7" fmla="*/ 87253 h 87412"/>
                <a:gd name="connsiteX8" fmla="*/ 60406 w 78225"/>
                <a:gd name="connsiteY8" fmla="*/ 87253 h 87412"/>
                <a:gd name="connsiteX9" fmla="*/ 38815 w 78225"/>
                <a:gd name="connsiteY9" fmla="*/ 19856 h 87412"/>
                <a:gd name="connsiteX10" fmla="*/ 28250 w 78225"/>
                <a:gd name="connsiteY10" fmla="*/ 51619 h 87412"/>
                <a:gd name="connsiteX11" fmla="*/ 48462 w 78225"/>
                <a:gd name="connsiteY11" fmla="*/ 51619 h 87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225" h="87412">
                  <a:moveTo>
                    <a:pt x="60077" y="87253"/>
                  </a:moveTo>
                  <a:lnTo>
                    <a:pt x="53515" y="65663"/>
                  </a:lnTo>
                  <a:lnTo>
                    <a:pt x="24246" y="65663"/>
                  </a:lnTo>
                  <a:lnTo>
                    <a:pt x="17094" y="87253"/>
                  </a:lnTo>
                  <a:lnTo>
                    <a:pt x="-363" y="87253"/>
                  </a:lnTo>
                  <a:lnTo>
                    <a:pt x="31268" y="-159"/>
                  </a:lnTo>
                  <a:lnTo>
                    <a:pt x="46231" y="-159"/>
                  </a:lnTo>
                  <a:lnTo>
                    <a:pt x="77862" y="87253"/>
                  </a:lnTo>
                  <a:lnTo>
                    <a:pt x="60406" y="87253"/>
                  </a:lnTo>
                  <a:moveTo>
                    <a:pt x="38815" y="19856"/>
                  </a:moveTo>
                  <a:lnTo>
                    <a:pt x="28250" y="51619"/>
                  </a:lnTo>
                  <a:lnTo>
                    <a:pt x="48462" y="51619"/>
                  </a:lnTo>
                  <a:close/>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Shape 34">
              <a:extLst>
                <a:ext uri="{FF2B5EF4-FFF2-40B4-BE49-F238E27FC236}">
                  <a16:creationId xmlns:a16="http://schemas.microsoft.com/office/drawing/2014/main" id="{1886FA58-FC42-4EE0-8BBB-F3CF4105D1CC}"/>
                </a:ext>
              </a:extLst>
            </p:cNvPr>
            <p:cNvSpPr/>
            <p:nvPr/>
          </p:nvSpPr>
          <p:spPr>
            <a:xfrm>
              <a:off x="8893003" y="1431515"/>
              <a:ext cx="74944" cy="88200"/>
            </a:xfrm>
            <a:custGeom>
              <a:avLst/>
              <a:gdLst>
                <a:gd name="connsiteX0" fmla="*/ 57125 w 74944"/>
                <a:gd name="connsiteY0" fmla="*/ 88041 h 88200"/>
                <a:gd name="connsiteX1" fmla="*/ 19587 w 74944"/>
                <a:gd name="connsiteY1" fmla="*/ 31538 h 88200"/>
                <a:gd name="connsiteX2" fmla="*/ 17750 w 74944"/>
                <a:gd name="connsiteY2" fmla="*/ 28059 h 88200"/>
                <a:gd name="connsiteX3" fmla="*/ 16699 w 74944"/>
                <a:gd name="connsiteY3" fmla="*/ 26222 h 88200"/>
                <a:gd name="connsiteX4" fmla="*/ 15519 w 74944"/>
                <a:gd name="connsiteY4" fmla="*/ 23138 h 88200"/>
                <a:gd name="connsiteX5" fmla="*/ 15519 w 74944"/>
                <a:gd name="connsiteY5" fmla="*/ 87253 h 88200"/>
                <a:gd name="connsiteX6" fmla="*/ -363 w 74944"/>
                <a:gd name="connsiteY6" fmla="*/ 87253 h 88200"/>
                <a:gd name="connsiteX7" fmla="*/ -363 w 74944"/>
                <a:gd name="connsiteY7" fmla="*/ -159 h 88200"/>
                <a:gd name="connsiteX8" fmla="*/ 18800 w 74944"/>
                <a:gd name="connsiteY8" fmla="*/ -159 h 88200"/>
                <a:gd name="connsiteX9" fmla="*/ 55484 w 74944"/>
                <a:gd name="connsiteY9" fmla="*/ 57328 h 88200"/>
                <a:gd name="connsiteX10" fmla="*/ 56469 w 74944"/>
                <a:gd name="connsiteY10" fmla="*/ 59166 h 88200"/>
                <a:gd name="connsiteX11" fmla="*/ 57256 w 74944"/>
                <a:gd name="connsiteY11" fmla="*/ 60938 h 88200"/>
                <a:gd name="connsiteX12" fmla="*/ 58044 w 74944"/>
                <a:gd name="connsiteY12" fmla="*/ 63169 h 88200"/>
                <a:gd name="connsiteX13" fmla="*/ 58831 w 74944"/>
                <a:gd name="connsiteY13" fmla="*/ 64744 h 88200"/>
                <a:gd name="connsiteX14" fmla="*/ 58831 w 74944"/>
                <a:gd name="connsiteY14" fmla="*/ -159 h 88200"/>
                <a:gd name="connsiteX15" fmla="*/ 74581 w 74944"/>
                <a:gd name="connsiteY15" fmla="*/ -159 h 88200"/>
                <a:gd name="connsiteX16" fmla="*/ 74581 w 74944"/>
                <a:gd name="connsiteY16" fmla="*/ 88041 h 88200"/>
                <a:gd name="connsiteX17" fmla="*/ 57125 w 74944"/>
                <a:gd name="connsiteY17" fmla="*/ 88041 h 8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4944" h="88200">
                  <a:moveTo>
                    <a:pt x="57125" y="88041"/>
                  </a:moveTo>
                  <a:lnTo>
                    <a:pt x="19587" y="31538"/>
                  </a:lnTo>
                  <a:cubicBezTo>
                    <a:pt x="19587" y="31078"/>
                    <a:pt x="18800" y="29897"/>
                    <a:pt x="17750" y="28059"/>
                  </a:cubicBezTo>
                  <a:cubicBezTo>
                    <a:pt x="16699" y="26222"/>
                    <a:pt x="16831" y="26353"/>
                    <a:pt x="16699" y="26222"/>
                  </a:cubicBezTo>
                  <a:cubicBezTo>
                    <a:pt x="16175" y="25251"/>
                    <a:pt x="15781" y="24214"/>
                    <a:pt x="15519" y="23138"/>
                  </a:cubicBezTo>
                  <a:lnTo>
                    <a:pt x="15519" y="87253"/>
                  </a:lnTo>
                  <a:lnTo>
                    <a:pt x="-363" y="87253"/>
                  </a:lnTo>
                  <a:lnTo>
                    <a:pt x="-363" y="-159"/>
                  </a:lnTo>
                  <a:lnTo>
                    <a:pt x="18800" y="-159"/>
                  </a:lnTo>
                  <a:lnTo>
                    <a:pt x="55484" y="57328"/>
                  </a:lnTo>
                  <a:lnTo>
                    <a:pt x="56469" y="59166"/>
                  </a:lnTo>
                  <a:lnTo>
                    <a:pt x="57256" y="60938"/>
                  </a:lnTo>
                  <a:lnTo>
                    <a:pt x="58044" y="63169"/>
                  </a:lnTo>
                  <a:lnTo>
                    <a:pt x="58831" y="64744"/>
                  </a:lnTo>
                  <a:lnTo>
                    <a:pt x="58831" y="-159"/>
                  </a:lnTo>
                  <a:lnTo>
                    <a:pt x="74581" y="-159"/>
                  </a:lnTo>
                  <a:lnTo>
                    <a:pt x="74581" y="88041"/>
                  </a:lnTo>
                  <a:lnTo>
                    <a:pt x="57125" y="88041"/>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Freeform: Shape 35">
              <a:extLst>
                <a:ext uri="{FF2B5EF4-FFF2-40B4-BE49-F238E27FC236}">
                  <a16:creationId xmlns:a16="http://schemas.microsoft.com/office/drawing/2014/main" id="{EFE17F3F-6B9F-4111-861A-6F5DA714EE5B}"/>
                </a:ext>
              </a:extLst>
            </p:cNvPr>
            <p:cNvSpPr/>
            <p:nvPr/>
          </p:nvSpPr>
          <p:spPr>
            <a:xfrm>
              <a:off x="9000891" y="1431581"/>
              <a:ext cx="69168" cy="87346"/>
            </a:xfrm>
            <a:custGeom>
              <a:avLst/>
              <a:gdLst>
                <a:gd name="connsiteX0" fmla="*/ 42919 w 69168"/>
                <a:gd name="connsiteY0" fmla="*/ 14175 h 87346"/>
                <a:gd name="connsiteX1" fmla="*/ 42919 w 69168"/>
                <a:gd name="connsiteY1" fmla="*/ 87347 h 87346"/>
                <a:gd name="connsiteX2" fmla="*/ 26250 w 69168"/>
                <a:gd name="connsiteY2" fmla="*/ 87347 h 87346"/>
                <a:gd name="connsiteX3" fmla="*/ 26250 w 69168"/>
                <a:gd name="connsiteY3" fmla="*/ 14175 h 87346"/>
                <a:gd name="connsiteX4" fmla="*/ 0 w 69168"/>
                <a:gd name="connsiteY4" fmla="*/ 14175 h 87346"/>
                <a:gd name="connsiteX5" fmla="*/ 0 w 69168"/>
                <a:gd name="connsiteY5" fmla="*/ 0 h 87346"/>
                <a:gd name="connsiteX6" fmla="*/ 69168 w 69168"/>
                <a:gd name="connsiteY6" fmla="*/ 0 h 87346"/>
                <a:gd name="connsiteX7" fmla="*/ 69168 w 69168"/>
                <a:gd name="connsiteY7" fmla="*/ 14175 h 87346"/>
                <a:gd name="connsiteX8" fmla="*/ 42919 w 69168"/>
                <a:gd name="connsiteY8" fmla="*/ 14175 h 8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168" h="87346">
                  <a:moveTo>
                    <a:pt x="42919" y="14175"/>
                  </a:moveTo>
                  <a:lnTo>
                    <a:pt x="42919" y="87347"/>
                  </a:lnTo>
                  <a:lnTo>
                    <a:pt x="26250" y="87347"/>
                  </a:lnTo>
                  <a:lnTo>
                    <a:pt x="26250" y="14175"/>
                  </a:lnTo>
                  <a:lnTo>
                    <a:pt x="0" y="14175"/>
                  </a:lnTo>
                  <a:lnTo>
                    <a:pt x="0" y="0"/>
                  </a:lnTo>
                  <a:lnTo>
                    <a:pt x="69168" y="0"/>
                  </a:lnTo>
                  <a:lnTo>
                    <a:pt x="69168" y="14175"/>
                  </a:lnTo>
                  <a:lnTo>
                    <a:pt x="42919" y="14175"/>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Freeform: Shape 36">
              <a:extLst>
                <a:ext uri="{FF2B5EF4-FFF2-40B4-BE49-F238E27FC236}">
                  <a16:creationId xmlns:a16="http://schemas.microsoft.com/office/drawing/2014/main" id="{0671A6D3-6295-453A-A990-68DCB9FCB5B2}"/>
                </a:ext>
              </a:extLst>
            </p:cNvPr>
            <p:cNvSpPr/>
            <p:nvPr/>
          </p:nvSpPr>
          <p:spPr>
            <a:xfrm>
              <a:off x="9089129" y="1429940"/>
              <a:ext cx="92844" cy="90763"/>
            </a:xfrm>
            <a:custGeom>
              <a:avLst/>
              <a:gdLst>
                <a:gd name="connsiteX0" fmla="*/ 46127 w 92844"/>
                <a:gd name="connsiteY0" fmla="*/ 90534 h 90763"/>
                <a:gd name="connsiteX1" fmla="*/ -270 w 92844"/>
                <a:gd name="connsiteY1" fmla="*/ 49020 h 90763"/>
                <a:gd name="connsiteX2" fmla="*/ -336 w 92844"/>
                <a:gd name="connsiteY2" fmla="*/ 45122 h 90763"/>
                <a:gd name="connsiteX3" fmla="*/ 46127 w 92844"/>
                <a:gd name="connsiteY3" fmla="*/ -159 h 90763"/>
                <a:gd name="connsiteX4" fmla="*/ 92458 w 92844"/>
                <a:gd name="connsiteY4" fmla="*/ 45122 h 90763"/>
                <a:gd name="connsiteX5" fmla="*/ 49868 w 92844"/>
                <a:gd name="connsiteY5" fmla="*/ 90574 h 90763"/>
                <a:gd name="connsiteX6" fmla="*/ 46127 w 92844"/>
                <a:gd name="connsiteY6" fmla="*/ 90534 h 90763"/>
                <a:gd name="connsiteX7" fmla="*/ 46127 w 92844"/>
                <a:gd name="connsiteY7" fmla="*/ 14278 h 90763"/>
                <a:gd name="connsiteX8" fmla="*/ 12921 w 92844"/>
                <a:gd name="connsiteY8" fmla="*/ 42733 h 90763"/>
                <a:gd name="connsiteX9" fmla="*/ 41402 w 92844"/>
                <a:gd name="connsiteY9" fmla="*/ 75913 h 90763"/>
                <a:gd name="connsiteX10" fmla="*/ 74608 w 92844"/>
                <a:gd name="connsiteY10" fmla="*/ 47458 h 90763"/>
                <a:gd name="connsiteX11" fmla="*/ 74674 w 92844"/>
                <a:gd name="connsiteY11" fmla="*/ 45122 h 90763"/>
                <a:gd name="connsiteX12" fmla="*/ 47440 w 92844"/>
                <a:gd name="connsiteY12" fmla="*/ 14331 h 90763"/>
                <a:gd name="connsiteX13" fmla="*/ 46127 w 92844"/>
                <a:gd name="connsiteY13" fmla="*/ 14278 h 9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844" h="90763">
                  <a:moveTo>
                    <a:pt x="46127" y="90534"/>
                  </a:moveTo>
                  <a:cubicBezTo>
                    <a:pt x="21846" y="91886"/>
                    <a:pt x="1042" y="73301"/>
                    <a:pt x="-270" y="49020"/>
                  </a:cubicBezTo>
                  <a:cubicBezTo>
                    <a:pt x="-336" y="47721"/>
                    <a:pt x="-401" y="46421"/>
                    <a:pt x="-336" y="45122"/>
                  </a:cubicBezTo>
                  <a:cubicBezTo>
                    <a:pt x="-336" y="18084"/>
                    <a:pt x="18433" y="-159"/>
                    <a:pt x="46127" y="-159"/>
                  </a:cubicBezTo>
                  <a:cubicBezTo>
                    <a:pt x="73821" y="-159"/>
                    <a:pt x="92458" y="18084"/>
                    <a:pt x="92458" y="45122"/>
                  </a:cubicBezTo>
                  <a:cubicBezTo>
                    <a:pt x="93246" y="69429"/>
                    <a:pt x="74214" y="89780"/>
                    <a:pt x="49868" y="90574"/>
                  </a:cubicBezTo>
                  <a:cubicBezTo>
                    <a:pt x="48620" y="90613"/>
                    <a:pt x="47374" y="90600"/>
                    <a:pt x="46127" y="90534"/>
                  </a:cubicBezTo>
                  <a:moveTo>
                    <a:pt x="46127" y="14278"/>
                  </a:moveTo>
                  <a:cubicBezTo>
                    <a:pt x="29130" y="12972"/>
                    <a:pt x="14233" y="25717"/>
                    <a:pt x="12921" y="42733"/>
                  </a:cubicBezTo>
                  <a:cubicBezTo>
                    <a:pt x="11609" y="59756"/>
                    <a:pt x="24405" y="74614"/>
                    <a:pt x="41402" y="75913"/>
                  </a:cubicBezTo>
                  <a:cubicBezTo>
                    <a:pt x="58399" y="77219"/>
                    <a:pt x="73295" y="64481"/>
                    <a:pt x="74608" y="47458"/>
                  </a:cubicBezTo>
                  <a:cubicBezTo>
                    <a:pt x="74674" y="46684"/>
                    <a:pt x="74674" y="45903"/>
                    <a:pt x="74674" y="45122"/>
                  </a:cubicBezTo>
                  <a:cubicBezTo>
                    <a:pt x="75659" y="29096"/>
                    <a:pt x="63452" y="15308"/>
                    <a:pt x="47440" y="14331"/>
                  </a:cubicBezTo>
                  <a:cubicBezTo>
                    <a:pt x="46980" y="14304"/>
                    <a:pt x="46586" y="14285"/>
                    <a:pt x="46127" y="14278"/>
                  </a:cubicBezTo>
                  <a:close/>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Freeform: Shape 37">
              <a:extLst>
                <a:ext uri="{FF2B5EF4-FFF2-40B4-BE49-F238E27FC236}">
                  <a16:creationId xmlns:a16="http://schemas.microsoft.com/office/drawing/2014/main" id="{AB4A4DAF-360B-4E19-90BE-5C161166F817}"/>
                </a:ext>
              </a:extLst>
            </p:cNvPr>
            <p:cNvSpPr/>
            <p:nvPr/>
          </p:nvSpPr>
          <p:spPr>
            <a:xfrm>
              <a:off x="9202359" y="1429886"/>
              <a:ext cx="64115" cy="90750"/>
            </a:xfrm>
            <a:custGeom>
              <a:avLst/>
              <a:gdLst>
                <a:gd name="connsiteX0" fmla="*/ 57322 w 64115"/>
                <a:gd name="connsiteY0" fmla="*/ 22273 h 90750"/>
                <a:gd name="connsiteX1" fmla="*/ 34681 w 64115"/>
                <a:gd name="connsiteY1" fmla="*/ 16038 h 90750"/>
                <a:gd name="connsiteX2" fmla="*/ 21556 w 64115"/>
                <a:gd name="connsiteY2" fmla="*/ 24110 h 90750"/>
                <a:gd name="connsiteX3" fmla="*/ 29890 w 64115"/>
                <a:gd name="connsiteY3" fmla="*/ 33363 h 90750"/>
                <a:gd name="connsiteX4" fmla="*/ 56140 w 64115"/>
                <a:gd name="connsiteY4" fmla="*/ 50229 h 90750"/>
                <a:gd name="connsiteX5" fmla="*/ 62112 w 64115"/>
                <a:gd name="connsiteY5" fmla="*/ 65848 h 90750"/>
                <a:gd name="connsiteX6" fmla="*/ 31399 w 64115"/>
                <a:gd name="connsiteY6" fmla="*/ 90588 h 90750"/>
                <a:gd name="connsiteX7" fmla="*/ 23590 w 64115"/>
                <a:gd name="connsiteY7" fmla="*/ 90063 h 90750"/>
                <a:gd name="connsiteX8" fmla="*/ 5281 w 64115"/>
                <a:gd name="connsiteY8" fmla="*/ 83960 h 90750"/>
                <a:gd name="connsiteX9" fmla="*/ -363 w 64115"/>
                <a:gd name="connsiteY9" fmla="*/ 81335 h 90750"/>
                <a:gd name="connsiteX10" fmla="*/ 6594 w 64115"/>
                <a:gd name="connsiteY10" fmla="*/ 65979 h 90750"/>
                <a:gd name="connsiteX11" fmla="*/ 19062 w 64115"/>
                <a:gd name="connsiteY11" fmla="*/ 72082 h 90750"/>
                <a:gd name="connsiteX12" fmla="*/ 31662 w 64115"/>
                <a:gd name="connsiteY12" fmla="*/ 74576 h 90750"/>
                <a:gd name="connsiteX13" fmla="*/ 44394 w 64115"/>
                <a:gd name="connsiteY13" fmla="*/ 65848 h 90750"/>
                <a:gd name="connsiteX14" fmla="*/ 36715 w 64115"/>
                <a:gd name="connsiteY14" fmla="*/ 56463 h 90750"/>
                <a:gd name="connsiteX15" fmla="*/ 23196 w 64115"/>
                <a:gd name="connsiteY15" fmla="*/ 48719 h 90750"/>
                <a:gd name="connsiteX16" fmla="*/ 2918 w 64115"/>
                <a:gd name="connsiteY16" fmla="*/ 24504 h 90750"/>
                <a:gd name="connsiteX17" fmla="*/ 6331 w 64115"/>
                <a:gd name="connsiteY17" fmla="*/ 12363 h 90750"/>
                <a:gd name="connsiteX18" fmla="*/ 12893 w 64115"/>
                <a:gd name="connsiteY18" fmla="*/ 5801 h 90750"/>
                <a:gd name="connsiteX19" fmla="*/ 34878 w 64115"/>
                <a:gd name="connsiteY19" fmla="*/ -40 h 90750"/>
                <a:gd name="connsiteX20" fmla="*/ 51350 w 64115"/>
                <a:gd name="connsiteY20" fmla="*/ 2191 h 90750"/>
                <a:gd name="connsiteX21" fmla="*/ 63753 w 64115"/>
                <a:gd name="connsiteY21" fmla="*/ 7244 h 90750"/>
                <a:gd name="connsiteX22" fmla="*/ 57190 w 64115"/>
                <a:gd name="connsiteY22" fmla="*/ 22207 h 9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115" h="90750">
                  <a:moveTo>
                    <a:pt x="57322" y="22273"/>
                  </a:moveTo>
                  <a:cubicBezTo>
                    <a:pt x="50299" y="18703"/>
                    <a:pt x="42556" y="16583"/>
                    <a:pt x="34681" y="16038"/>
                  </a:cubicBezTo>
                  <a:cubicBezTo>
                    <a:pt x="26872" y="16038"/>
                    <a:pt x="21556" y="19188"/>
                    <a:pt x="21556" y="24110"/>
                  </a:cubicBezTo>
                  <a:cubicBezTo>
                    <a:pt x="21556" y="27851"/>
                    <a:pt x="23656" y="30082"/>
                    <a:pt x="29890" y="33363"/>
                  </a:cubicBezTo>
                  <a:cubicBezTo>
                    <a:pt x="39341" y="37846"/>
                    <a:pt x="48134" y="43515"/>
                    <a:pt x="56140" y="50229"/>
                  </a:cubicBezTo>
                  <a:cubicBezTo>
                    <a:pt x="60077" y="54455"/>
                    <a:pt x="62244" y="60059"/>
                    <a:pt x="62112" y="65848"/>
                  </a:cubicBezTo>
                  <a:cubicBezTo>
                    <a:pt x="62112" y="81466"/>
                    <a:pt x="50759" y="90588"/>
                    <a:pt x="31399" y="90588"/>
                  </a:cubicBezTo>
                  <a:cubicBezTo>
                    <a:pt x="28775" y="90614"/>
                    <a:pt x="26150" y="90437"/>
                    <a:pt x="23590" y="90063"/>
                  </a:cubicBezTo>
                  <a:cubicBezTo>
                    <a:pt x="17159" y="89197"/>
                    <a:pt x="10924" y="87123"/>
                    <a:pt x="5281" y="83960"/>
                  </a:cubicBezTo>
                  <a:lnTo>
                    <a:pt x="-363" y="81335"/>
                  </a:lnTo>
                  <a:lnTo>
                    <a:pt x="6594" y="65979"/>
                  </a:lnTo>
                  <a:cubicBezTo>
                    <a:pt x="10597" y="68256"/>
                    <a:pt x="14797" y="70297"/>
                    <a:pt x="19062" y="72082"/>
                  </a:cubicBezTo>
                  <a:cubicBezTo>
                    <a:pt x="23131" y="73585"/>
                    <a:pt x="27331" y="74425"/>
                    <a:pt x="31662" y="74576"/>
                  </a:cubicBezTo>
                  <a:cubicBezTo>
                    <a:pt x="39341" y="74576"/>
                    <a:pt x="44394" y="71163"/>
                    <a:pt x="44394" y="65848"/>
                  </a:cubicBezTo>
                  <a:cubicBezTo>
                    <a:pt x="44394" y="62107"/>
                    <a:pt x="42425" y="59613"/>
                    <a:pt x="36715" y="56463"/>
                  </a:cubicBezTo>
                  <a:lnTo>
                    <a:pt x="23196" y="48719"/>
                  </a:lnTo>
                  <a:cubicBezTo>
                    <a:pt x="7709" y="39860"/>
                    <a:pt x="2918" y="34085"/>
                    <a:pt x="2918" y="24504"/>
                  </a:cubicBezTo>
                  <a:cubicBezTo>
                    <a:pt x="2918" y="20219"/>
                    <a:pt x="4100" y="16025"/>
                    <a:pt x="6331" y="12363"/>
                  </a:cubicBezTo>
                  <a:cubicBezTo>
                    <a:pt x="8103" y="9791"/>
                    <a:pt x="10334" y="7566"/>
                    <a:pt x="12893" y="5801"/>
                  </a:cubicBezTo>
                  <a:cubicBezTo>
                    <a:pt x="19325" y="1364"/>
                    <a:pt x="27069" y="-696"/>
                    <a:pt x="34878" y="-40"/>
                  </a:cubicBezTo>
                  <a:cubicBezTo>
                    <a:pt x="40456" y="-99"/>
                    <a:pt x="45969" y="649"/>
                    <a:pt x="51350" y="2191"/>
                  </a:cubicBezTo>
                  <a:cubicBezTo>
                    <a:pt x="55615" y="3537"/>
                    <a:pt x="59750" y="5223"/>
                    <a:pt x="63753" y="7244"/>
                  </a:cubicBezTo>
                  <a:lnTo>
                    <a:pt x="57190" y="22207"/>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Freeform: Shape 38">
              <a:extLst>
                <a:ext uri="{FF2B5EF4-FFF2-40B4-BE49-F238E27FC236}">
                  <a16:creationId xmlns:a16="http://schemas.microsoft.com/office/drawing/2014/main" id="{02448044-0E86-4BB7-BE7B-926A5E75C73D}"/>
                </a:ext>
              </a:extLst>
            </p:cNvPr>
            <p:cNvSpPr/>
            <p:nvPr/>
          </p:nvSpPr>
          <p:spPr>
            <a:xfrm>
              <a:off x="6840975" y="1056009"/>
              <a:ext cx="163077" cy="263221"/>
            </a:xfrm>
            <a:custGeom>
              <a:avLst/>
              <a:gdLst>
                <a:gd name="connsiteX0" fmla="*/ 50203 w 163077"/>
                <a:gd name="connsiteY0" fmla="*/ 42656 h 263221"/>
                <a:gd name="connsiteX1" fmla="*/ 50203 w 163077"/>
                <a:gd name="connsiteY1" fmla="*/ 110447 h 263221"/>
                <a:gd name="connsiteX2" fmla="*/ 142734 w 163077"/>
                <a:gd name="connsiteY2" fmla="*/ 110447 h 263221"/>
                <a:gd name="connsiteX3" fmla="*/ 142734 w 163077"/>
                <a:gd name="connsiteY3" fmla="*/ 152709 h 263221"/>
                <a:gd name="connsiteX4" fmla="*/ 50203 w 163077"/>
                <a:gd name="connsiteY4" fmla="*/ 152709 h 263221"/>
                <a:gd name="connsiteX5" fmla="*/ 50203 w 163077"/>
                <a:gd name="connsiteY5" fmla="*/ 263222 h 263221"/>
                <a:gd name="connsiteX6" fmla="*/ 0 w 163077"/>
                <a:gd name="connsiteY6" fmla="*/ 263222 h 263221"/>
                <a:gd name="connsiteX7" fmla="*/ 0 w 163077"/>
                <a:gd name="connsiteY7" fmla="*/ 0 h 263221"/>
                <a:gd name="connsiteX8" fmla="*/ 163078 w 163077"/>
                <a:gd name="connsiteY8" fmla="*/ 0 h 263221"/>
                <a:gd name="connsiteX9" fmla="*/ 163078 w 163077"/>
                <a:gd name="connsiteY9" fmla="*/ 42656 h 263221"/>
                <a:gd name="connsiteX10" fmla="*/ 50203 w 163077"/>
                <a:gd name="connsiteY10" fmla="*/ 42656 h 263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077" h="263221">
                  <a:moveTo>
                    <a:pt x="50203" y="42656"/>
                  </a:moveTo>
                  <a:lnTo>
                    <a:pt x="50203" y="110447"/>
                  </a:lnTo>
                  <a:lnTo>
                    <a:pt x="142734" y="110447"/>
                  </a:lnTo>
                  <a:lnTo>
                    <a:pt x="142734" y="152709"/>
                  </a:lnTo>
                  <a:lnTo>
                    <a:pt x="50203" y="152709"/>
                  </a:lnTo>
                  <a:lnTo>
                    <a:pt x="50203" y="263222"/>
                  </a:lnTo>
                  <a:lnTo>
                    <a:pt x="0" y="263222"/>
                  </a:lnTo>
                  <a:lnTo>
                    <a:pt x="0" y="0"/>
                  </a:lnTo>
                  <a:lnTo>
                    <a:pt x="163078" y="0"/>
                  </a:lnTo>
                  <a:lnTo>
                    <a:pt x="163078" y="42656"/>
                  </a:lnTo>
                  <a:lnTo>
                    <a:pt x="50203" y="42656"/>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Freeform: Shape 39">
              <a:extLst>
                <a:ext uri="{FF2B5EF4-FFF2-40B4-BE49-F238E27FC236}">
                  <a16:creationId xmlns:a16="http://schemas.microsoft.com/office/drawing/2014/main" id="{77BEE89F-C642-4B5A-8169-EE4ED4C2D9C8}"/>
                </a:ext>
              </a:extLst>
            </p:cNvPr>
            <p:cNvSpPr/>
            <p:nvPr/>
          </p:nvSpPr>
          <p:spPr>
            <a:xfrm>
              <a:off x="7102425" y="1055943"/>
              <a:ext cx="220959" cy="268406"/>
            </a:xfrm>
            <a:custGeom>
              <a:avLst/>
              <a:gdLst>
                <a:gd name="connsiteX0" fmla="*/ 184306 w 220959"/>
                <a:gd name="connsiteY0" fmla="*/ 249084 h 268406"/>
                <a:gd name="connsiteX1" fmla="*/ 110149 w 220959"/>
                <a:gd name="connsiteY1" fmla="*/ 268247 h 268406"/>
                <a:gd name="connsiteX2" fmla="*/ 35534 w 220959"/>
                <a:gd name="connsiteY2" fmla="*/ 249084 h 268406"/>
                <a:gd name="connsiteX3" fmla="*/ -363 w 220959"/>
                <a:gd name="connsiteY3" fmla="*/ 160162 h 268406"/>
                <a:gd name="connsiteX4" fmla="*/ -363 w 220959"/>
                <a:gd name="connsiteY4" fmla="*/ -159 h 268406"/>
                <a:gd name="connsiteX5" fmla="*/ 49512 w 220959"/>
                <a:gd name="connsiteY5" fmla="*/ -159 h 268406"/>
                <a:gd name="connsiteX6" fmla="*/ 49512 w 220959"/>
                <a:gd name="connsiteY6" fmla="*/ 162984 h 268406"/>
                <a:gd name="connsiteX7" fmla="*/ 111724 w 220959"/>
                <a:gd name="connsiteY7" fmla="*/ 221587 h 268406"/>
                <a:gd name="connsiteX8" fmla="*/ 170328 w 220959"/>
                <a:gd name="connsiteY8" fmla="*/ 162984 h 268406"/>
                <a:gd name="connsiteX9" fmla="*/ 170328 w 220959"/>
                <a:gd name="connsiteY9" fmla="*/ -159 h 268406"/>
                <a:gd name="connsiteX10" fmla="*/ 220597 w 220959"/>
                <a:gd name="connsiteY10" fmla="*/ -159 h 268406"/>
                <a:gd name="connsiteX11" fmla="*/ 220597 w 220959"/>
                <a:gd name="connsiteY11" fmla="*/ 160162 h 268406"/>
                <a:gd name="connsiteX12" fmla="*/ 184306 w 220959"/>
                <a:gd name="connsiteY12" fmla="*/ 249084 h 268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959" h="268406">
                  <a:moveTo>
                    <a:pt x="184306" y="249084"/>
                  </a:moveTo>
                  <a:cubicBezTo>
                    <a:pt x="165143" y="262209"/>
                    <a:pt x="142831" y="268247"/>
                    <a:pt x="110149" y="268247"/>
                  </a:cubicBezTo>
                  <a:cubicBezTo>
                    <a:pt x="77468" y="268247"/>
                    <a:pt x="55484" y="262669"/>
                    <a:pt x="35534" y="249084"/>
                  </a:cubicBezTo>
                  <a:cubicBezTo>
                    <a:pt x="8431" y="230381"/>
                    <a:pt x="-363" y="208462"/>
                    <a:pt x="-363" y="160162"/>
                  </a:cubicBezTo>
                  <a:lnTo>
                    <a:pt x="-363" y="-159"/>
                  </a:lnTo>
                  <a:lnTo>
                    <a:pt x="49512" y="-159"/>
                  </a:lnTo>
                  <a:lnTo>
                    <a:pt x="49512" y="162984"/>
                  </a:lnTo>
                  <a:cubicBezTo>
                    <a:pt x="49512" y="202031"/>
                    <a:pt x="69856" y="221587"/>
                    <a:pt x="111724" y="221587"/>
                  </a:cubicBezTo>
                  <a:cubicBezTo>
                    <a:pt x="149984" y="221587"/>
                    <a:pt x="170328" y="200850"/>
                    <a:pt x="170328" y="162984"/>
                  </a:cubicBezTo>
                  <a:lnTo>
                    <a:pt x="170328" y="-159"/>
                  </a:lnTo>
                  <a:lnTo>
                    <a:pt x="220597" y="-159"/>
                  </a:lnTo>
                  <a:lnTo>
                    <a:pt x="220597" y="160162"/>
                  </a:lnTo>
                  <a:cubicBezTo>
                    <a:pt x="220597" y="208462"/>
                    <a:pt x="211802" y="229987"/>
                    <a:pt x="184306" y="249084"/>
                  </a:cubicBez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Freeform: Shape 40">
              <a:extLst>
                <a:ext uri="{FF2B5EF4-FFF2-40B4-BE49-F238E27FC236}">
                  <a16:creationId xmlns:a16="http://schemas.microsoft.com/office/drawing/2014/main" id="{1457459E-98A2-408B-82B7-B1306A97F1E7}"/>
                </a:ext>
              </a:extLst>
            </p:cNvPr>
            <p:cNvSpPr/>
            <p:nvPr/>
          </p:nvSpPr>
          <p:spPr>
            <a:xfrm>
              <a:off x="7434947" y="1055943"/>
              <a:ext cx="225684" cy="265649"/>
            </a:xfrm>
            <a:custGeom>
              <a:avLst/>
              <a:gdLst>
                <a:gd name="connsiteX0" fmla="*/ 172690 w 225684"/>
                <a:gd name="connsiteY0" fmla="*/ 265491 h 265649"/>
                <a:gd name="connsiteX1" fmla="*/ 59815 w 225684"/>
                <a:gd name="connsiteY1" fmla="*/ 94866 h 265649"/>
                <a:gd name="connsiteX2" fmla="*/ 54237 w 225684"/>
                <a:gd name="connsiteY2" fmla="*/ 84497 h 265649"/>
                <a:gd name="connsiteX3" fmla="*/ 51087 w 225684"/>
                <a:gd name="connsiteY3" fmla="*/ 78919 h 265649"/>
                <a:gd name="connsiteX4" fmla="*/ 47477 w 225684"/>
                <a:gd name="connsiteY4" fmla="*/ 69731 h 265649"/>
                <a:gd name="connsiteX5" fmla="*/ 47477 w 225684"/>
                <a:gd name="connsiteY5" fmla="*/ 263128 h 265649"/>
                <a:gd name="connsiteX6" fmla="*/ -363 w 225684"/>
                <a:gd name="connsiteY6" fmla="*/ 263128 h 265649"/>
                <a:gd name="connsiteX7" fmla="*/ -363 w 225684"/>
                <a:gd name="connsiteY7" fmla="*/ -159 h 265649"/>
                <a:gd name="connsiteX8" fmla="*/ 57452 w 225684"/>
                <a:gd name="connsiteY8" fmla="*/ -159 h 265649"/>
                <a:gd name="connsiteX9" fmla="*/ 167900 w 225684"/>
                <a:gd name="connsiteY9" fmla="*/ 172959 h 265649"/>
                <a:gd name="connsiteX10" fmla="*/ 170721 w 225684"/>
                <a:gd name="connsiteY10" fmla="*/ 178537 h 265649"/>
                <a:gd name="connsiteX11" fmla="*/ 173084 w 225684"/>
                <a:gd name="connsiteY11" fmla="*/ 183722 h 265649"/>
                <a:gd name="connsiteX12" fmla="*/ 175512 w 225684"/>
                <a:gd name="connsiteY12" fmla="*/ 190284 h 265649"/>
                <a:gd name="connsiteX13" fmla="*/ 177874 w 225684"/>
                <a:gd name="connsiteY13" fmla="*/ 195075 h 265649"/>
                <a:gd name="connsiteX14" fmla="*/ 177874 w 225684"/>
                <a:gd name="connsiteY14" fmla="*/ -159 h 265649"/>
                <a:gd name="connsiteX15" fmla="*/ 225322 w 225684"/>
                <a:gd name="connsiteY15" fmla="*/ -159 h 265649"/>
                <a:gd name="connsiteX16" fmla="*/ 225322 w 225684"/>
                <a:gd name="connsiteY16" fmla="*/ 265491 h 265649"/>
                <a:gd name="connsiteX17" fmla="*/ 172822 w 225684"/>
                <a:gd name="connsiteY17" fmla="*/ 265491 h 26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5684" h="265649">
                  <a:moveTo>
                    <a:pt x="172690" y="265491"/>
                  </a:moveTo>
                  <a:lnTo>
                    <a:pt x="59815" y="94866"/>
                  </a:lnTo>
                  <a:cubicBezTo>
                    <a:pt x="59027" y="93619"/>
                    <a:pt x="57452" y="90075"/>
                    <a:pt x="54237" y="84497"/>
                  </a:cubicBezTo>
                  <a:cubicBezTo>
                    <a:pt x="52268" y="81281"/>
                    <a:pt x="51481" y="79313"/>
                    <a:pt x="51087" y="78919"/>
                  </a:cubicBezTo>
                  <a:cubicBezTo>
                    <a:pt x="49512" y="76025"/>
                    <a:pt x="48265" y="72940"/>
                    <a:pt x="47477" y="69731"/>
                  </a:cubicBezTo>
                  <a:lnTo>
                    <a:pt x="47477" y="263128"/>
                  </a:lnTo>
                  <a:lnTo>
                    <a:pt x="-363" y="263128"/>
                  </a:lnTo>
                  <a:lnTo>
                    <a:pt x="-363" y="-159"/>
                  </a:lnTo>
                  <a:lnTo>
                    <a:pt x="57452" y="-159"/>
                  </a:lnTo>
                  <a:lnTo>
                    <a:pt x="167900" y="172959"/>
                  </a:lnTo>
                  <a:cubicBezTo>
                    <a:pt x="168949" y="174764"/>
                    <a:pt x="169868" y="176628"/>
                    <a:pt x="170721" y="178537"/>
                  </a:cubicBezTo>
                  <a:cubicBezTo>
                    <a:pt x="171903" y="181359"/>
                    <a:pt x="172690" y="182934"/>
                    <a:pt x="173084" y="183722"/>
                  </a:cubicBezTo>
                  <a:lnTo>
                    <a:pt x="175512" y="190284"/>
                  </a:lnTo>
                  <a:lnTo>
                    <a:pt x="177874" y="195075"/>
                  </a:lnTo>
                  <a:lnTo>
                    <a:pt x="177874" y="-159"/>
                  </a:lnTo>
                  <a:lnTo>
                    <a:pt x="225322" y="-159"/>
                  </a:lnTo>
                  <a:lnTo>
                    <a:pt x="225322" y="265491"/>
                  </a:lnTo>
                  <a:lnTo>
                    <a:pt x="172822" y="265491"/>
                  </a:ln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Shape 41">
              <a:extLst>
                <a:ext uri="{FF2B5EF4-FFF2-40B4-BE49-F238E27FC236}">
                  <a16:creationId xmlns:a16="http://schemas.microsoft.com/office/drawing/2014/main" id="{60A675E0-8CA9-4472-8E83-462454C9C6A3}"/>
                </a:ext>
              </a:extLst>
            </p:cNvPr>
            <p:cNvSpPr/>
            <p:nvPr/>
          </p:nvSpPr>
          <p:spPr>
            <a:xfrm>
              <a:off x="7779675" y="1055943"/>
              <a:ext cx="240060" cy="263221"/>
            </a:xfrm>
            <a:custGeom>
              <a:avLst/>
              <a:gdLst>
                <a:gd name="connsiteX0" fmla="*/ 203469 w 240060"/>
                <a:gd name="connsiteY0" fmla="*/ 224409 h 263221"/>
                <a:gd name="connsiteX1" fmla="*/ 96960 w 240060"/>
                <a:gd name="connsiteY1" fmla="*/ 263063 h 263221"/>
                <a:gd name="connsiteX2" fmla="*/ -363 w 240060"/>
                <a:gd name="connsiteY2" fmla="*/ 263063 h 263221"/>
                <a:gd name="connsiteX3" fmla="*/ -363 w 240060"/>
                <a:gd name="connsiteY3" fmla="*/ -159 h 263221"/>
                <a:gd name="connsiteX4" fmla="*/ 97287 w 240060"/>
                <a:gd name="connsiteY4" fmla="*/ -159 h 263221"/>
                <a:gd name="connsiteX5" fmla="*/ 204191 w 240060"/>
                <a:gd name="connsiteY5" fmla="*/ 38494 h 263221"/>
                <a:gd name="connsiteX6" fmla="*/ 239694 w 240060"/>
                <a:gd name="connsiteY6" fmla="*/ 130369 h 263221"/>
                <a:gd name="connsiteX7" fmla="*/ 203469 w 240060"/>
                <a:gd name="connsiteY7" fmla="*/ 224409 h 263221"/>
                <a:gd name="connsiteX8" fmla="*/ 155235 w 240060"/>
                <a:gd name="connsiteY8" fmla="*/ 59691 h 263221"/>
                <a:gd name="connsiteX9" fmla="*/ 92169 w 240060"/>
                <a:gd name="connsiteY9" fmla="*/ 44137 h 263221"/>
                <a:gd name="connsiteX10" fmla="*/ 52531 w 240060"/>
                <a:gd name="connsiteY10" fmla="*/ 44137 h 263221"/>
                <a:gd name="connsiteX11" fmla="*/ 52531 w 240060"/>
                <a:gd name="connsiteY11" fmla="*/ 218766 h 263221"/>
                <a:gd name="connsiteX12" fmla="*/ 91906 w 240060"/>
                <a:gd name="connsiteY12" fmla="*/ 218766 h 263221"/>
                <a:gd name="connsiteX13" fmla="*/ 185225 w 240060"/>
                <a:gd name="connsiteY13" fmla="*/ 131091 h 263221"/>
                <a:gd name="connsiteX14" fmla="*/ 155169 w 240060"/>
                <a:gd name="connsiteY14" fmla="*/ 59691 h 263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060" h="263221">
                  <a:moveTo>
                    <a:pt x="203469" y="224409"/>
                  </a:moveTo>
                  <a:cubicBezTo>
                    <a:pt x="179122" y="250659"/>
                    <a:pt x="144406" y="263063"/>
                    <a:pt x="96960" y="263063"/>
                  </a:cubicBezTo>
                  <a:lnTo>
                    <a:pt x="-363" y="263063"/>
                  </a:lnTo>
                  <a:lnTo>
                    <a:pt x="-363" y="-159"/>
                  </a:lnTo>
                  <a:lnTo>
                    <a:pt x="97287" y="-159"/>
                  </a:lnTo>
                  <a:cubicBezTo>
                    <a:pt x="147163" y="-159"/>
                    <a:pt x="178269" y="10997"/>
                    <a:pt x="204191" y="38494"/>
                  </a:cubicBezTo>
                  <a:cubicBezTo>
                    <a:pt x="227094" y="63608"/>
                    <a:pt x="239760" y="96382"/>
                    <a:pt x="239694" y="130369"/>
                  </a:cubicBezTo>
                  <a:cubicBezTo>
                    <a:pt x="239957" y="165163"/>
                    <a:pt x="226962" y="198763"/>
                    <a:pt x="203469" y="224409"/>
                  </a:cubicBezTo>
                  <a:moveTo>
                    <a:pt x="155235" y="59691"/>
                  </a:moveTo>
                  <a:cubicBezTo>
                    <a:pt x="141256" y="49322"/>
                    <a:pt x="120913" y="44137"/>
                    <a:pt x="92169" y="44137"/>
                  </a:cubicBezTo>
                  <a:lnTo>
                    <a:pt x="52531" y="44137"/>
                  </a:lnTo>
                  <a:lnTo>
                    <a:pt x="52531" y="218766"/>
                  </a:lnTo>
                  <a:lnTo>
                    <a:pt x="91906" y="218766"/>
                  </a:lnTo>
                  <a:cubicBezTo>
                    <a:pt x="151756" y="218766"/>
                    <a:pt x="185225" y="187331"/>
                    <a:pt x="185225" y="131091"/>
                  </a:cubicBezTo>
                  <a:cubicBezTo>
                    <a:pt x="185422" y="101166"/>
                    <a:pt x="173872" y="73669"/>
                    <a:pt x="155169" y="59691"/>
                  </a:cubicBezTo>
                  <a:close/>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Shape 42">
              <a:extLst>
                <a:ext uri="{FF2B5EF4-FFF2-40B4-BE49-F238E27FC236}">
                  <a16:creationId xmlns:a16="http://schemas.microsoft.com/office/drawing/2014/main" id="{AF22BB68-6442-4C3F-B6EC-B0D9E6081904}"/>
                </a:ext>
              </a:extLst>
            </p:cNvPr>
            <p:cNvSpPr/>
            <p:nvPr/>
          </p:nvSpPr>
          <p:spPr>
            <a:xfrm>
              <a:off x="8088047" y="1056009"/>
              <a:ext cx="235593" cy="263221"/>
            </a:xfrm>
            <a:custGeom>
              <a:avLst/>
              <a:gdLst>
                <a:gd name="connsiteX0" fmla="*/ 182534 w 235593"/>
                <a:gd name="connsiteY0" fmla="*/ 263063 h 263221"/>
                <a:gd name="connsiteX1" fmla="*/ 161862 w 235593"/>
                <a:gd name="connsiteY1" fmla="*/ 198094 h 263221"/>
                <a:gd name="connsiteX2" fmla="*/ 73662 w 235593"/>
                <a:gd name="connsiteY2" fmla="*/ 198094 h 263221"/>
                <a:gd name="connsiteX3" fmla="*/ 52137 w 235593"/>
                <a:gd name="connsiteY3" fmla="*/ 263063 h 263221"/>
                <a:gd name="connsiteX4" fmla="*/ -363 w 235593"/>
                <a:gd name="connsiteY4" fmla="*/ 263063 h 263221"/>
                <a:gd name="connsiteX5" fmla="*/ 94924 w 235593"/>
                <a:gd name="connsiteY5" fmla="*/ -159 h 263221"/>
                <a:gd name="connsiteX6" fmla="*/ 140008 w 235593"/>
                <a:gd name="connsiteY6" fmla="*/ -159 h 263221"/>
                <a:gd name="connsiteX7" fmla="*/ 235230 w 235593"/>
                <a:gd name="connsiteY7" fmla="*/ 263063 h 263221"/>
                <a:gd name="connsiteX8" fmla="*/ 182730 w 235593"/>
                <a:gd name="connsiteY8" fmla="*/ 263063 h 263221"/>
                <a:gd name="connsiteX9" fmla="*/ 117762 w 235593"/>
                <a:gd name="connsiteY9" fmla="*/ 60084 h 263221"/>
                <a:gd name="connsiteX10" fmla="*/ 87443 w 235593"/>
                <a:gd name="connsiteY10" fmla="*/ 155372 h 263221"/>
                <a:gd name="connsiteX11" fmla="*/ 148474 w 235593"/>
                <a:gd name="connsiteY11" fmla="*/ 155372 h 263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593" h="263221">
                  <a:moveTo>
                    <a:pt x="182534" y="263063"/>
                  </a:moveTo>
                  <a:lnTo>
                    <a:pt x="161862" y="198094"/>
                  </a:lnTo>
                  <a:lnTo>
                    <a:pt x="73662" y="198094"/>
                  </a:lnTo>
                  <a:lnTo>
                    <a:pt x="52137" y="263063"/>
                  </a:lnTo>
                  <a:lnTo>
                    <a:pt x="-363" y="263063"/>
                  </a:lnTo>
                  <a:lnTo>
                    <a:pt x="94924" y="-159"/>
                  </a:lnTo>
                  <a:lnTo>
                    <a:pt x="140008" y="-159"/>
                  </a:lnTo>
                  <a:lnTo>
                    <a:pt x="235230" y="263063"/>
                  </a:lnTo>
                  <a:lnTo>
                    <a:pt x="182730" y="263063"/>
                  </a:lnTo>
                  <a:moveTo>
                    <a:pt x="117762" y="60084"/>
                  </a:moveTo>
                  <a:lnTo>
                    <a:pt x="87443" y="155372"/>
                  </a:lnTo>
                  <a:lnTo>
                    <a:pt x="148474" y="155372"/>
                  </a:lnTo>
                  <a:close/>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Shape 43">
              <a:extLst>
                <a:ext uri="{FF2B5EF4-FFF2-40B4-BE49-F238E27FC236}">
                  <a16:creationId xmlns:a16="http://schemas.microsoft.com/office/drawing/2014/main" id="{76736BCF-AA5F-4F1A-BE6B-40177A15AEB9}"/>
                </a:ext>
              </a:extLst>
            </p:cNvPr>
            <p:cNvSpPr/>
            <p:nvPr/>
          </p:nvSpPr>
          <p:spPr>
            <a:xfrm>
              <a:off x="8694750" y="1056009"/>
              <a:ext cx="235528" cy="263221"/>
            </a:xfrm>
            <a:custGeom>
              <a:avLst/>
              <a:gdLst>
                <a:gd name="connsiteX0" fmla="*/ 182534 w 235528"/>
                <a:gd name="connsiteY0" fmla="*/ 263063 h 263221"/>
                <a:gd name="connsiteX1" fmla="*/ 161796 w 235528"/>
                <a:gd name="connsiteY1" fmla="*/ 198094 h 263221"/>
                <a:gd name="connsiteX2" fmla="*/ 73662 w 235528"/>
                <a:gd name="connsiteY2" fmla="*/ 198094 h 263221"/>
                <a:gd name="connsiteX3" fmla="*/ 52137 w 235528"/>
                <a:gd name="connsiteY3" fmla="*/ 263063 h 263221"/>
                <a:gd name="connsiteX4" fmla="*/ -363 w 235528"/>
                <a:gd name="connsiteY4" fmla="*/ 263063 h 263221"/>
                <a:gd name="connsiteX5" fmla="*/ 94925 w 235528"/>
                <a:gd name="connsiteY5" fmla="*/ -159 h 263221"/>
                <a:gd name="connsiteX6" fmla="*/ 140009 w 235528"/>
                <a:gd name="connsiteY6" fmla="*/ -159 h 263221"/>
                <a:gd name="connsiteX7" fmla="*/ 235165 w 235528"/>
                <a:gd name="connsiteY7" fmla="*/ 263063 h 263221"/>
                <a:gd name="connsiteX8" fmla="*/ 182665 w 235528"/>
                <a:gd name="connsiteY8" fmla="*/ 263063 h 263221"/>
                <a:gd name="connsiteX9" fmla="*/ 117696 w 235528"/>
                <a:gd name="connsiteY9" fmla="*/ 60084 h 263221"/>
                <a:gd name="connsiteX10" fmla="*/ 87378 w 235528"/>
                <a:gd name="connsiteY10" fmla="*/ 155372 h 263221"/>
                <a:gd name="connsiteX11" fmla="*/ 148081 w 235528"/>
                <a:gd name="connsiteY11" fmla="*/ 155372 h 263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528" h="263221">
                  <a:moveTo>
                    <a:pt x="182534" y="263063"/>
                  </a:moveTo>
                  <a:lnTo>
                    <a:pt x="161796" y="198094"/>
                  </a:lnTo>
                  <a:lnTo>
                    <a:pt x="73662" y="198094"/>
                  </a:lnTo>
                  <a:lnTo>
                    <a:pt x="52137" y="263063"/>
                  </a:lnTo>
                  <a:lnTo>
                    <a:pt x="-363" y="263063"/>
                  </a:lnTo>
                  <a:lnTo>
                    <a:pt x="94925" y="-159"/>
                  </a:lnTo>
                  <a:lnTo>
                    <a:pt x="140009" y="-159"/>
                  </a:lnTo>
                  <a:lnTo>
                    <a:pt x="235165" y="263063"/>
                  </a:lnTo>
                  <a:lnTo>
                    <a:pt x="182665" y="263063"/>
                  </a:lnTo>
                  <a:moveTo>
                    <a:pt x="117696" y="60084"/>
                  </a:moveTo>
                  <a:lnTo>
                    <a:pt x="87378" y="155372"/>
                  </a:lnTo>
                  <a:lnTo>
                    <a:pt x="148081" y="155372"/>
                  </a:lnTo>
                  <a:close/>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Shape 44">
              <a:extLst>
                <a:ext uri="{FF2B5EF4-FFF2-40B4-BE49-F238E27FC236}">
                  <a16:creationId xmlns:a16="http://schemas.microsoft.com/office/drawing/2014/main" id="{029B5F85-A9DE-4939-A8FB-FB79E862661C}"/>
                </a:ext>
              </a:extLst>
            </p:cNvPr>
            <p:cNvSpPr/>
            <p:nvPr/>
          </p:nvSpPr>
          <p:spPr>
            <a:xfrm>
              <a:off x="9000823" y="1051153"/>
              <a:ext cx="279564" cy="273196"/>
            </a:xfrm>
            <a:custGeom>
              <a:avLst/>
              <a:gdLst>
                <a:gd name="connsiteX0" fmla="*/ 139617 w 279564"/>
                <a:gd name="connsiteY0" fmla="*/ 273038 h 273196"/>
                <a:gd name="connsiteX1" fmla="*/ -361 w 279564"/>
                <a:gd name="connsiteY1" fmla="*/ 136275 h 273196"/>
                <a:gd name="connsiteX2" fmla="*/ 139617 w 279564"/>
                <a:gd name="connsiteY2" fmla="*/ -159 h 273196"/>
                <a:gd name="connsiteX3" fmla="*/ 279201 w 279564"/>
                <a:gd name="connsiteY3" fmla="*/ 136275 h 273196"/>
                <a:gd name="connsiteX4" fmla="*/ 139617 w 279564"/>
                <a:gd name="connsiteY4" fmla="*/ 273038 h 273196"/>
                <a:gd name="connsiteX5" fmla="*/ 139617 w 279564"/>
                <a:gd name="connsiteY5" fmla="*/ 43350 h 273196"/>
                <a:gd name="connsiteX6" fmla="*/ 53058 w 279564"/>
                <a:gd name="connsiteY6" fmla="*/ 136341 h 273196"/>
                <a:gd name="connsiteX7" fmla="*/ 139617 w 279564"/>
                <a:gd name="connsiteY7" fmla="*/ 229266 h 273196"/>
                <a:gd name="connsiteX8" fmla="*/ 225783 w 279564"/>
                <a:gd name="connsiteY8" fmla="*/ 136341 h 273196"/>
                <a:gd name="connsiteX9" fmla="*/ 139617 w 279564"/>
                <a:gd name="connsiteY9" fmla="*/ 43284 h 27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9564" h="273196">
                  <a:moveTo>
                    <a:pt x="139617" y="273038"/>
                  </a:moveTo>
                  <a:cubicBezTo>
                    <a:pt x="57454" y="273038"/>
                    <a:pt x="-361" y="216403"/>
                    <a:pt x="-361" y="136275"/>
                  </a:cubicBezTo>
                  <a:cubicBezTo>
                    <a:pt x="-755" y="54900"/>
                    <a:pt x="56274" y="-159"/>
                    <a:pt x="139617" y="-159"/>
                  </a:cubicBezTo>
                  <a:cubicBezTo>
                    <a:pt x="222961" y="-159"/>
                    <a:pt x="279201" y="54900"/>
                    <a:pt x="279201" y="136275"/>
                  </a:cubicBezTo>
                  <a:cubicBezTo>
                    <a:pt x="279201" y="216403"/>
                    <a:pt x="221386" y="273038"/>
                    <a:pt x="139617" y="273038"/>
                  </a:cubicBezTo>
                  <a:moveTo>
                    <a:pt x="139617" y="43350"/>
                  </a:moveTo>
                  <a:cubicBezTo>
                    <a:pt x="89808" y="43350"/>
                    <a:pt x="53058" y="83250"/>
                    <a:pt x="53058" y="136341"/>
                  </a:cubicBezTo>
                  <a:cubicBezTo>
                    <a:pt x="53058" y="189431"/>
                    <a:pt x="89808" y="229266"/>
                    <a:pt x="139617" y="229266"/>
                  </a:cubicBezTo>
                  <a:cubicBezTo>
                    <a:pt x="189426" y="229266"/>
                    <a:pt x="225783" y="189891"/>
                    <a:pt x="225783" y="136341"/>
                  </a:cubicBezTo>
                  <a:cubicBezTo>
                    <a:pt x="225783" y="82791"/>
                    <a:pt x="189098" y="43284"/>
                    <a:pt x="139617" y="43284"/>
                  </a:cubicBezTo>
                  <a:close/>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Shape 45">
              <a:extLst>
                <a:ext uri="{FF2B5EF4-FFF2-40B4-BE49-F238E27FC236}">
                  <a16:creationId xmlns:a16="http://schemas.microsoft.com/office/drawing/2014/main" id="{D5A8EFAA-C313-4AD5-9336-5C0858F92923}"/>
                </a:ext>
              </a:extLst>
            </p:cNvPr>
            <p:cNvSpPr/>
            <p:nvPr/>
          </p:nvSpPr>
          <p:spPr>
            <a:xfrm>
              <a:off x="8736290" y="983493"/>
              <a:ext cx="153365" cy="48909"/>
            </a:xfrm>
            <a:custGeom>
              <a:avLst/>
              <a:gdLst>
                <a:gd name="connsiteX0" fmla="*/ 128459 w 153365"/>
                <a:gd name="connsiteY0" fmla="*/ 43350 h 48909"/>
                <a:gd name="connsiteX1" fmla="*/ 65853 w 153365"/>
                <a:gd name="connsiteY1" fmla="*/ 37969 h 48909"/>
                <a:gd name="connsiteX2" fmla="*/ 43475 w 153365"/>
                <a:gd name="connsiteY2" fmla="*/ 30356 h 48909"/>
                <a:gd name="connsiteX3" fmla="*/ 18734 w 153365"/>
                <a:gd name="connsiteY3" fmla="*/ 39084 h 48909"/>
                <a:gd name="connsiteX4" fmla="*/ 12762 w 153365"/>
                <a:gd name="connsiteY4" fmla="*/ 42694 h 48909"/>
                <a:gd name="connsiteX5" fmla="*/ -363 w 153365"/>
                <a:gd name="connsiteY5" fmla="*/ 19988 h 48909"/>
                <a:gd name="connsiteX6" fmla="*/ 23525 w 153365"/>
                <a:gd name="connsiteY6" fmla="*/ 6009 h 48909"/>
                <a:gd name="connsiteX7" fmla="*/ 48397 w 153365"/>
                <a:gd name="connsiteY7" fmla="*/ -159 h 48909"/>
                <a:gd name="connsiteX8" fmla="*/ 53056 w 153365"/>
                <a:gd name="connsiteY8" fmla="*/ -159 h 48909"/>
                <a:gd name="connsiteX9" fmla="*/ 84556 w 153365"/>
                <a:gd name="connsiteY9" fmla="*/ 13556 h 48909"/>
                <a:gd name="connsiteX10" fmla="*/ 105294 w 153365"/>
                <a:gd name="connsiteY10" fmla="*/ 20119 h 48909"/>
                <a:gd name="connsiteX11" fmla="*/ 138828 w 153365"/>
                <a:gd name="connsiteY11" fmla="*/ 5353 h 48909"/>
                <a:gd name="connsiteX12" fmla="*/ 153003 w 153365"/>
                <a:gd name="connsiteY12" fmla="*/ 26484 h 48909"/>
                <a:gd name="connsiteX13" fmla="*/ 128459 w 153365"/>
                <a:gd name="connsiteY13" fmla="*/ 43481 h 48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65" h="48909">
                  <a:moveTo>
                    <a:pt x="128459" y="43350"/>
                  </a:moveTo>
                  <a:cubicBezTo>
                    <a:pt x="107984" y="52131"/>
                    <a:pt x="84491" y="50109"/>
                    <a:pt x="65853" y="37969"/>
                  </a:cubicBezTo>
                  <a:cubicBezTo>
                    <a:pt x="53450" y="31406"/>
                    <a:pt x="50694" y="30356"/>
                    <a:pt x="43475" y="30356"/>
                  </a:cubicBezTo>
                  <a:cubicBezTo>
                    <a:pt x="35140" y="30356"/>
                    <a:pt x="30350" y="31931"/>
                    <a:pt x="18734" y="39084"/>
                  </a:cubicBezTo>
                  <a:cubicBezTo>
                    <a:pt x="16831" y="40390"/>
                    <a:pt x="14797" y="41591"/>
                    <a:pt x="12762" y="42694"/>
                  </a:cubicBezTo>
                  <a:lnTo>
                    <a:pt x="-363" y="19988"/>
                  </a:lnTo>
                  <a:cubicBezTo>
                    <a:pt x="7250" y="14764"/>
                    <a:pt x="15256" y="10091"/>
                    <a:pt x="23525" y="6009"/>
                  </a:cubicBezTo>
                  <a:cubicBezTo>
                    <a:pt x="31335" y="2348"/>
                    <a:pt x="39800" y="254"/>
                    <a:pt x="48397" y="-159"/>
                  </a:cubicBezTo>
                  <a:lnTo>
                    <a:pt x="53056" y="-159"/>
                  </a:lnTo>
                  <a:cubicBezTo>
                    <a:pt x="62244" y="628"/>
                    <a:pt x="63819" y="1941"/>
                    <a:pt x="84556" y="13556"/>
                  </a:cubicBezTo>
                  <a:cubicBezTo>
                    <a:pt x="90725" y="17645"/>
                    <a:pt x="97878" y="19922"/>
                    <a:pt x="105294" y="20119"/>
                  </a:cubicBezTo>
                  <a:cubicBezTo>
                    <a:pt x="116056" y="20119"/>
                    <a:pt x="121240" y="17756"/>
                    <a:pt x="138828" y="5353"/>
                  </a:cubicBezTo>
                  <a:lnTo>
                    <a:pt x="153003" y="26484"/>
                  </a:lnTo>
                  <a:cubicBezTo>
                    <a:pt x="146178" y="33880"/>
                    <a:pt x="137778" y="39688"/>
                    <a:pt x="128459" y="43481"/>
                  </a:cubicBez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Shape 46">
              <a:extLst>
                <a:ext uri="{FF2B5EF4-FFF2-40B4-BE49-F238E27FC236}">
                  <a16:creationId xmlns:a16="http://schemas.microsoft.com/office/drawing/2014/main" id="{58EDB9E3-AD10-4306-9C7E-467BA0235873}"/>
                </a:ext>
              </a:extLst>
            </p:cNvPr>
            <p:cNvSpPr/>
            <p:nvPr/>
          </p:nvSpPr>
          <p:spPr>
            <a:xfrm>
              <a:off x="8392134" y="1051153"/>
              <a:ext cx="222159" cy="363960"/>
            </a:xfrm>
            <a:custGeom>
              <a:avLst/>
              <a:gdLst>
                <a:gd name="connsiteX0" fmla="*/ 128019 w 222159"/>
                <a:gd name="connsiteY0" fmla="*/ 272906 h 363960"/>
                <a:gd name="connsiteX1" fmla="*/ 105510 w 222159"/>
                <a:gd name="connsiteY1" fmla="*/ 309131 h 363960"/>
                <a:gd name="connsiteX2" fmla="*/ 122572 w 222159"/>
                <a:gd name="connsiteY2" fmla="*/ 309131 h 363960"/>
                <a:gd name="connsiteX3" fmla="*/ 143310 w 222159"/>
                <a:gd name="connsiteY3" fmla="*/ 324684 h 363960"/>
                <a:gd name="connsiteX4" fmla="*/ 129200 w 222159"/>
                <a:gd name="connsiteY4" fmla="*/ 339450 h 363960"/>
                <a:gd name="connsiteX5" fmla="*/ 128544 w 222159"/>
                <a:gd name="connsiteY5" fmla="*/ 339450 h 363960"/>
                <a:gd name="connsiteX6" fmla="*/ 99472 w 222159"/>
                <a:gd name="connsiteY6" fmla="*/ 331837 h 363960"/>
                <a:gd name="connsiteX7" fmla="*/ 91072 w 222159"/>
                <a:gd name="connsiteY7" fmla="*/ 354216 h 363960"/>
                <a:gd name="connsiteX8" fmla="*/ 132153 w 222159"/>
                <a:gd name="connsiteY8" fmla="*/ 363797 h 363960"/>
                <a:gd name="connsiteX9" fmla="*/ 173628 w 222159"/>
                <a:gd name="connsiteY9" fmla="*/ 323897 h 363960"/>
                <a:gd name="connsiteX10" fmla="*/ 140160 w 222159"/>
                <a:gd name="connsiteY10" fmla="*/ 293972 h 363960"/>
                <a:gd name="connsiteX11" fmla="*/ 152235 w 222159"/>
                <a:gd name="connsiteY11" fmla="*/ 272513 h 363960"/>
                <a:gd name="connsiteX12" fmla="*/ 181503 w 222159"/>
                <a:gd name="connsiteY12" fmla="*/ 268641 h 363960"/>
                <a:gd name="connsiteX13" fmla="*/ 217006 w 222159"/>
                <a:gd name="connsiteY13" fmla="*/ 255909 h 363960"/>
                <a:gd name="connsiteX14" fmla="*/ 207819 w 222159"/>
                <a:gd name="connsiteY14" fmla="*/ 213647 h 363960"/>
                <a:gd name="connsiteX15" fmla="*/ 149938 w 222159"/>
                <a:gd name="connsiteY15" fmla="*/ 225984 h 363960"/>
                <a:gd name="connsiteX16" fmla="*/ 55044 w 222159"/>
                <a:gd name="connsiteY16" fmla="*/ 132272 h 363960"/>
                <a:gd name="connsiteX17" fmla="*/ 141997 w 222159"/>
                <a:gd name="connsiteY17" fmla="*/ 46500 h 363960"/>
                <a:gd name="connsiteX18" fmla="*/ 202634 w 222159"/>
                <a:gd name="connsiteY18" fmla="*/ 64875 h 363960"/>
                <a:gd name="connsiteX19" fmla="*/ 221797 w 222159"/>
                <a:gd name="connsiteY19" fmla="*/ 24975 h 363960"/>
                <a:gd name="connsiteX20" fmla="*/ 139241 w 222159"/>
                <a:gd name="connsiteY20" fmla="*/ -159 h 363960"/>
                <a:gd name="connsiteX21" fmla="*/ 39885 w 222159"/>
                <a:gd name="connsiteY21" fmla="*/ 36525 h 363960"/>
                <a:gd name="connsiteX22" fmla="*/ -343 w 222159"/>
                <a:gd name="connsiteY22" fmla="*/ 134963 h 363960"/>
                <a:gd name="connsiteX23" fmla="*/ 43822 w 222159"/>
                <a:gd name="connsiteY23" fmla="*/ 240356 h 363960"/>
                <a:gd name="connsiteX24" fmla="*/ 128281 w 222159"/>
                <a:gd name="connsiteY24" fmla="*/ 273169 h 3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2159" h="363960">
                  <a:moveTo>
                    <a:pt x="128019" y="272906"/>
                  </a:moveTo>
                  <a:lnTo>
                    <a:pt x="105510" y="309131"/>
                  </a:lnTo>
                  <a:lnTo>
                    <a:pt x="122572" y="309131"/>
                  </a:lnTo>
                  <a:cubicBezTo>
                    <a:pt x="137732" y="309131"/>
                    <a:pt x="143310" y="313528"/>
                    <a:pt x="143310" y="324684"/>
                  </a:cubicBezTo>
                  <a:cubicBezTo>
                    <a:pt x="143506" y="332658"/>
                    <a:pt x="137206" y="339266"/>
                    <a:pt x="129200" y="339450"/>
                  </a:cubicBezTo>
                  <a:cubicBezTo>
                    <a:pt x="129003" y="339457"/>
                    <a:pt x="128740" y="339457"/>
                    <a:pt x="128544" y="339450"/>
                  </a:cubicBezTo>
                  <a:cubicBezTo>
                    <a:pt x="118438" y="338761"/>
                    <a:pt x="108594" y="336175"/>
                    <a:pt x="99472" y="331837"/>
                  </a:cubicBezTo>
                  <a:lnTo>
                    <a:pt x="91072" y="354216"/>
                  </a:lnTo>
                  <a:cubicBezTo>
                    <a:pt x="104066" y="359964"/>
                    <a:pt x="117979" y="363213"/>
                    <a:pt x="132153" y="363797"/>
                  </a:cubicBezTo>
                  <a:cubicBezTo>
                    <a:pt x="154597" y="364125"/>
                    <a:pt x="173103" y="346321"/>
                    <a:pt x="173628" y="323897"/>
                  </a:cubicBezTo>
                  <a:cubicBezTo>
                    <a:pt x="173628" y="305128"/>
                    <a:pt x="161291" y="293972"/>
                    <a:pt x="140160" y="293972"/>
                  </a:cubicBezTo>
                  <a:lnTo>
                    <a:pt x="152235" y="272513"/>
                  </a:lnTo>
                  <a:cubicBezTo>
                    <a:pt x="162078" y="271994"/>
                    <a:pt x="171856" y="270701"/>
                    <a:pt x="181503" y="268641"/>
                  </a:cubicBezTo>
                  <a:cubicBezTo>
                    <a:pt x="193775" y="265779"/>
                    <a:pt x="205719" y="261507"/>
                    <a:pt x="217006" y="255909"/>
                  </a:cubicBezTo>
                  <a:lnTo>
                    <a:pt x="207819" y="213647"/>
                  </a:lnTo>
                  <a:cubicBezTo>
                    <a:pt x="189575" y="221647"/>
                    <a:pt x="169887" y="225847"/>
                    <a:pt x="149938" y="225984"/>
                  </a:cubicBezTo>
                  <a:cubicBezTo>
                    <a:pt x="92516" y="225984"/>
                    <a:pt x="55044" y="188906"/>
                    <a:pt x="55044" y="132272"/>
                  </a:cubicBezTo>
                  <a:cubicBezTo>
                    <a:pt x="55044" y="82397"/>
                    <a:pt x="91334" y="46500"/>
                    <a:pt x="141997" y="46500"/>
                  </a:cubicBezTo>
                  <a:cubicBezTo>
                    <a:pt x="163653" y="45942"/>
                    <a:pt x="184916" y="52387"/>
                    <a:pt x="202634" y="64875"/>
                  </a:cubicBezTo>
                  <a:lnTo>
                    <a:pt x="221797" y="24975"/>
                  </a:lnTo>
                  <a:cubicBezTo>
                    <a:pt x="199025" y="7847"/>
                    <a:pt x="172710" y="-159"/>
                    <a:pt x="139241" y="-159"/>
                  </a:cubicBezTo>
                  <a:cubicBezTo>
                    <a:pt x="95732" y="-159"/>
                    <a:pt x="66266" y="10603"/>
                    <a:pt x="39885" y="36525"/>
                  </a:cubicBezTo>
                  <a:cubicBezTo>
                    <a:pt x="13700" y="62539"/>
                    <a:pt x="-803" y="98062"/>
                    <a:pt x="-343" y="134963"/>
                  </a:cubicBezTo>
                  <a:cubicBezTo>
                    <a:pt x="-1000" y="174718"/>
                    <a:pt x="15013" y="212938"/>
                    <a:pt x="43822" y="240356"/>
                  </a:cubicBezTo>
                  <a:cubicBezTo>
                    <a:pt x="67578" y="260352"/>
                    <a:pt x="97241" y="271896"/>
                    <a:pt x="128281" y="273169"/>
                  </a:cubicBezTo>
                </a:path>
              </a:pathLst>
            </a:custGeom>
            <a:grpFill/>
            <a:ln w="65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69" name="Group 468">
            <a:extLst>
              <a:ext uri="{FF2B5EF4-FFF2-40B4-BE49-F238E27FC236}">
                <a16:creationId xmlns:a16="http://schemas.microsoft.com/office/drawing/2014/main" id="{73EC68A1-8517-482A-B812-C8403D7E4434}"/>
              </a:ext>
            </a:extLst>
          </p:cNvPr>
          <p:cNvGrpSpPr/>
          <p:nvPr/>
        </p:nvGrpSpPr>
        <p:grpSpPr>
          <a:xfrm rot="5400000">
            <a:off x="3395601" y="3087276"/>
            <a:ext cx="1" cy="4735847"/>
            <a:chOff x="10144397" y="437841"/>
            <a:chExt cx="1" cy="4735847"/>
          </a:xfrm>
        </p:grpSpPr>
        <p:cxnSp>
          <p:nvCxnSpPr>
            <p:cNvPr id="470" name="Straight Connector 469">
              <a:extLst>
                <a:ext uri="{FF2B5EF4-FFF2-40B4-BE49-F238E27FC236}">
                  <a16:creationId xmlns:a16="http://schemas.microsoft.com/office/drawing/2014/main" id="{16EF7920-376B-4F94-94B9-34F00EF5B052}"/>
                </a:ext>
              </a:extLst>
            </p:cNvPr>
            <p:cNvCxnSpPr>
              <a:cxnSpLocks/>
            </p:cNvCxnSpPr>
            <p:nvPr/>
          </p:nvCxnSpPr>
          <p:spPr>
            <a:xfrm flipH="1">
              <a:off x="10144397" y="437841"/>
              <a:ext cx="0" cy="61729"/>
            </a:xfrm>
            <a:prstGeom prst="line">
              <a:avLst/>
            </a:prstGeom>
            <a:noFill/>
            <a:ln w="63500" cap="sq">
              <a:solidFill>
                <a:srgbClr val="CB9700"/>
              </a:solidFill>
            </a:ln>
          </p:spPr>
          <p:style>
            <a:lnRef idx="2">
              <a:schemeClr val="accent1">
                <a:shade val="50000"/>
              </a:schemeClr>
            </a:lnRef>
            <a:fillRef idx="1">
              <a:schemeClr val="accent1"/>
            </a:fillRef>
            <a:effectRef idx="0">
              <a:schemeClr val="accent1"/>
            </a:effectRef>
            <a:fontRef idx="minor">
              <a:schemeClr val="lt1"/>
            </a:fontRef>
          </p:style>
        </p:cxnSp>
        <p:cxnSp>
          <p:nvCxnSpPr>
            <p:cNvPr id="471" name="Straight Connector 470">
              <a:extLst>
                <a:ext uri="{FF2B5EF4-FFF2-40B4-BE49-F238E27FC236}">
                  <a16:creationId xmlns:a16="http://schemas.microsoft.com/office/drawing/2014/main" id="{2D29EAD0-5C88-4FFD-9191-3D9A9C4B7D62}"/>
                </a:ext>
              </a:extLst>
            </p:cNvPr>
            <p:cNvCxnSpPr>
              <a:cxnSpLocks/>
            </p:cNvCxnSpPr>
            <p:nvPr/>
          </p:nvCxnSpPr>
          <p:spPr>
            <a:xfrm rot="16200000" flipH="1">
              <a:off x="7776474" y="2805765"/>
              <a:ext cx="4735847" cy="0"/>
            </a:xfrm>
            <a:prstGeom prst="line">
              <a:avLst/>
            </a:prstGeom>
            <a:noFill/>
            <a:ln w="12700">
              <a:solidFill>
                <a:srgbClr val="CB9700"/>
              </a:solidFill>
            </a:ln>
          </p:spPr>
          <p:style>
            <a:lnRef idx="2">
              <a:schemeClr val="accent1">
                <a:shade val="50000"/>
              </a:schemeClr>
            </a:lnRef>
            <a:fillRef idx="1">
              <a:schemeClr val="accent1"/>
            </a:fillRef>
            <a:effectRef idx="0">
              <a:schemeClr val="accent1"/>
            </a:effectRef>
            <a:fontRef idx="minor">
              <a:schemeClr val="lt1"/>
            </a:fontRef>
          </p:style>
        </p:cxnSp>
      </p:grpSp>
      <p:sp>
        <p:nvSpPr>
          <p:cNvPr id="2" name="Oval 1">
            <a:extLst>
              <a:ext uri="{FF2B5EF4-FFF2-40B4-BE49-F238E27FC236}">
                <a16:creationId xmlns:a16="http://schemas.microsoft.com/office/drawing/2014/main" id="{FD7361C8-F9C5-6190-AB7D-3FF881DDAC93}"/>
              </a:ext>
            </a:extLst>
          </p:cNvPr>
          <p:cNvSpPr/>
          <p:nvPr/>
        </p:nvSpPr>
        <p:spPr>
          <a:xfrm>
            <a:off x="1038636" y="2204689"/>
            <a:ext cx="742500" cy="742500"/>
          </a:xfrm>
          <a:prstGeom prst="ellipse">
            <a:avLst/>
          </a:prstGeom>
          <a:blipFill>
            <a:blip r:embed="rId5"/>
            <a:stretch>
              <a:fillRect/>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 name="Oval 2">
            <a:extLst>
              <a:ext uri="{FF2B5EF4-FFF2-40B4-BE49-F238E27FC236}">
                <a16:creationId xmlns:a16="http://schemas.microsoft.com/office/drawing/2014/main" id="{4EE2FD7C-E9D0-DAD3-7921-1887E205B91E}"/>
              </a:ext>
            </a:extLst>
          </p:cNvPr>
          <p:cNvSpPr/>
          <p:nvPr/>
        </p:nvSpPr>
        <p:spPr>
          <a:xfrm>
            <a:off x="7053363" y="96802"/>
            <a:ext cx="742500" cy="742500"/>
          </a:xfrm>
          <a:prstGeom prst="ellipse">
            <a:avLst/>
          </a:prstGeom>
          <a:blipFill dpi="0" rotWithShape="1">
            <a:blip r:embed="rId6"/>
            <a:srcRect/>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 name="Oval 3">
            <a:extLst>
              <a:ext uri="{FF2B5EF4-FFF2-40B4-BE49-F238E27FC236}">
                <a16:creationId xmlns:a16="http://schemas.microsoft.com/office/drawing/2014/main" id="{4EB59E2C-634C-AC78-D58D-39B527FFB2F6}"/>
              </a:ext>
            </a:extLst>
          </p:cNvPr>
          <p:cNvSpPr/>
          <p:nvPr/>
        </p:nvSpPr>
        <p:spPr>
          <a:xfrm>
            <a:off x="8379344" y="120005"/>
            <a:ext cx="742500" cy="742500"/>
          </a:xfrm>
          <a:prstGeom prst="ellipse">
            <a:avLst/>
          </a:prstGeom>
          <a:blipFill>
            <a:blip r:embed="rId7"/>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 name="Oval 5">
            <a:extLst>
              <a:ext uri="{FF2B5EF4-FFF2-40B4-BE49-F238E27FC236}">
                <a16:creationId xmlns:a16="http://schemas.microsoft.com/office/drawing/2014/main" id="{C750DAB5-9DBE-F660-1DF5-1DE1DD733E88}"/>
              </a:ext>
            </a:extLst>
          </p:cNvPr>
          <p:cNvSpPr/>
          <p:nvPr/>
        </p:nvSpPr>
        <p:spPr>
          <a:xfrm>
            <a:off x="9701107" y="109643"/>
            <a:ext cx="742500" cy="742500"/>
          </a:xfrm>
          <a:prstGeom prst="ellipse">
            <a:avLst/>
          </a:prstGeom>
          <a:blipFill>
            <a:blip r:embed="rId8"/>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sp>
        <p:nvSpPr>
          <p:cNvPr id="50" name="Oval 49">
            <a:extLst>
              <a:ext uri="{FF2B5EF4-FFF2-40B4-BE49-F238E27FC236}">
                <a16:creationId xmlns:a16="http://schemas.microsoft.com/office/drawing/2014/main" id="{46CA9CCB-71C4-0BB1-E16C-6B4AC7237172}"/>
              </a:ext>
            </a:extLst>
          </p:cNvPr>
          <p:cNvSpPr/>
          <p:nvPr/>
        </p:nvSpPr>
        <p:spPr>
          <a:xfrm>
            <a:off x="11022870" y="142076"/>
            <a:ext cx="742500" cy="742500"/>
          </a:xfrm>
          <a:prstGeom prst="ellipse">
            <a:avLst/>
          </a:prstGeom>
          <a:blipFill>
            <a:blip r:embed="rId9"/>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52" name="Oval 51">
            <a:extLst>
              <a:ext uri="{FF2B5EF4-FFF2-40B4-BE49-F238E27FC236}">
                <a16:creationId xmlns:a16="http://schemas.microsoft.com/office/drawing/2014/main" id="{273B65F1-EBE6-FD7E-1C1C-0742002E87A9}"/>
              </a:ext>
            </a:extLst>
          </p:cNvPr>
          <p:cNvSpPr/>
          <p:nvPr/>
        </p:nvSpPr>
        <p:spPr>
          <a:xfrm>
            <a:off x="7063216" y="1278810"/>
            <a:ext cx="742500" cy="742500"/>
          </a:xfrm>
          <a:prstGeom prst="ellipse">
            <a:avLst/>
          </a:prstGeom>
          <a:blipFill>
            <a:blip r:embed="rId10"/>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53" name="Oval 52">
            <a:extLst>
              <a:ext uri="{FF2B5EF4-FFF2-40B4-BE49-F238E27FC236}">
                <a16:creationId xmlns:a16="http://schemas.microsoft.com/office/drawing/2014/main" id="{0B7EBA21-D2AB-BB27-1BD9-0867B5AC1F1E}"/>
              </a:ext>
            </a:extLst>
          </p:cNvPr>
          <p:cNvSpPr/>
          <p:nvPr/>
        </p:nvSpPr>
        <p:spPr>
          <a:xfrm>
            <a:off x="8389197" y="1302013"/>
            <a:ext cx="742500" cy="742500"/>
          </a:xfrm>
          <a:prstGeom prst="ellipse">
            <a:avLst/>
          </a:prstGeom>
          <a:blipFill>
            <a:blip r:embed="rId11"/>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54" name="Oval 53">
            <a:extLst>
              <a:ext uri="{FF2B5EF4-FFF2-40B4-BE49-F238E27FC236}">
                <a16:creationId xmlns:a16="http://schemas.microsoft.com/office/drawing/2014/main" id="{C7A3AF7B-6EEF-D702-8F5E-C153C12827F2}"/>
              </a:ext>
            </a:extLst>
          </p:cNvPr>
          <p:cNvSpPr/>
          <p:nvPr/>
        </p:nvSpPr>
        <p:spPr>
          <a:xfrm>
            <a:off x="9710960" y="1291651"/>
            <a:ext cx="742500" cy="742500"/>
          </a:xfrm>
          <a:prstGeom prst="ellipse">
            <a:avLst/>
          </a:prstGeom>
          <a:blipFill>
            <a:blip r:embed="rId12"/>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sp>
        <p:nvSpPr>
          <p:cNvPr id="55" name="Oval 54">
            <a:extLst>
              <a:ext uri="{FF2B5EF4-FFF2-40B4-BE49-F238E27FC236}">
                <a16:creationId xmlns:a16="http://schemas.microsoft.com/office/drawing/2014/main" id="{8BD88BBE-9BE5-FF5C-64F3-43886B3450E5}"/>
              </a:ext>
            </a:extLst>
          </p:cNvPr>
          <p:cNvSpPr/>
          <p:nvPr/>
        </p:nvSpPr>
        <p:spPr>
          <a:xfrm>
            <a:off x="11032723" y="1324084"/>
            <a:ext cx="742500" cy="742500"/>
          </a:xfrm>
          <a:prstGeom prst="ellipse">
            <a:avLst/>
          </a:prstGeom>
          <a:blipFill>
            <a:blip r:embed="rId13"/>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56" name="Oval 55">
            <a:extLst>
              <a:ext uri="{FF2B5EF4-FFF2-40B4-BE49-F238E27FC236}">
                <a16:creationId xmlns:a16="http://schemas.microsoft.com/office/drawing/2014/main" id="{8BBA62C7-6768-D81C-54BB-24B46F9C4773}"/>
              </a:ext>
            </a:extLst>
          </p:cNvPr>
          <p:cNvSpPr/>
          <p:nvPr/>
        </p:nvSpPr>
        <p:spPr>
          <a:xfrm>
            <a:off x="8418457" y="2476579"/>
            <a:ext cx="742500" cy="742500"/>
          </a:xfrm>
          <a:prstGeom prst="ellipse">
            <a:avLst/>
          </a:prstGeom>
          <a:blipFill>
            <a:blip r:embed="rId14"/>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57" name="Oval 56">
            <a:extLst>
              <a:ext uri="{FF2B5EF4-FFF2-40B4-BE49-F238E27FC236}">
                <a16:creationId xmlns:a16="http://schemas.microsoft.com/office/drawing/2014/main" id="{90317CCB-9D32-09C2-3D48-B23A9B58FCFA}"/>
              </a:ext>
            </a:extLst>
          </p:cNvPr>
          <p:cNvSpPr/>
          <p:nvPr/>
        </p:nvSpPr>
        <p:spPr>
          <a:xfrm>
            <a:off x="9744438" y="2499782"/>
            <a:ext cx="742500" cy="742500"/>
          </a:xfrm>
          <a:prstGeom prst="ellipse">
            <a:avLst/>
          </a:prstGeom>
          <a:blipFill>
            <a:blip r:embed="rId15"/>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58" name="Oval 57">
            <a:extLst>
              <a:ext uri="{FF2B5EF4-FFF2-40B4-BE49-F238E27FC236}">
                <a16:creationId xmlns:a16="http://schemas.microsoft.com/office/drawing/2014/main" id="{65B2734F-6259-E3E1-C3C4-6C74722CC40E}"/>
              </a:ext>
            </a:extLst>
          </p:cNvPr>
          <p:cNvSpPr/>
          <p:nvPr/>
        </p:nvSpPr>
        <p:spPr>
          <a:xfrm>
            <a:off x="11066201" y="2489420"/>
            <a:ext cx="742500" cy="742500"/>
          </a:xfrm>
          <a:prstGeom prst="ellipse">
            <a:avLst/>
          </a:prstGeom>
          <a:blipFill>
            <a:blip r:embed="rId16"/>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59" name="Oval 58">
            <a:extLst>
              <a:ext uri="{FF2B5EF4-FFF2-40B4-BE49-F238E27FC236}">
                <a16:creationId xmlns:a16="http://schemas.microsoft.com/office/drawing/2014/main" id="{D0C6EA1D-86A4-92EC-9034-6187FE4BF41E}"/>
              </a:ext>
            </a:extLst>
          </p:cNvPr>
          <p:cNvSpPr/>
          <p:nvPr/>
        </p:nvSpPr>
        <p:spPr>
          <a:xfrm>
            <a:off x="7090773" y="3665411"/>
            <a:ext cx="742500" cy="742500"/>
          </a:xfrm>
          <a:prstGeom prst="ellipse">
            <a:avLst/>
          </a:prstGeom>
          <a:blipFill>
            <a:blip r:embed="rId17"/>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0" name="Oval 59">
            <a:extLst>
              <a:ext uri="{FF2B5EF4-FFF2-40B4-BE49-F238E27FC236}">
                <a16:creationId xmlns:a16="http://schemas.microsoft.com/office/drawing/2014/main" id="{C26F496A-77FD-71D9-721F-1E85B4A05BDA}"/>
              </a:ext>
            </a:extLst>
          </p:cNvPr>
          <p:cNvSpPr/>
          <p:nvPr/>
        </p:nvSpPr>
        <p:spPr>
          <a:xfrm>
            <a:off x="9761937" y="3637174"/>
            <a:ext cx="742500" cy="742500"/>
          </a:xfrm>
          <a:prstGeom prst="ellipse">
            <a:avLst/>
          </a:prstGeom>
          <a:blipFill>
            <a:blip r:embed="rId18"/>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1" name="Oval 60">
            <a:extLst>
              <a:ext uri="{FF2B5EF4-FFF2-40B4-BE49-F238E27FC236}">
                <a16:creationId xmlns:a16="http://schemas.microsoft.com/office/drawing/2014/main" id="{DA70B0C6-45CB-5CFF-80A0-132FE16FBFD7}"/>
              </a:ext>
            </a:extLst>
          </p:cNvPr>
          <p:cNvSpPr/>
          <p:nvPr/>
        </p:nvSpPr>
        <p:spPr>
          <a:xfrm>
            <a:off x="7097908" y="2516933"/>
            <a:ext cx="742500" cy="742500"/>
          </a:xfrm>
          <a:prstGeom prst="ellipse">
            <a:avLst/>
          </a:prstGeom>
          <a:blipFill>
            <a:blip r:embed="rId19"/>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3" name="Oval 62">
            <a:extLst>
              <a:ext uri="{FF2B5EF4-FFF2-40B4-BE49-F238E27FC236}">
                <a16:creationId xmlns:a16="http://schemas.microsoft.com/office/drawing/2014/main" id="{EEC29184-38AA-112A-D7AB-D420FB84AD00}"/>
              </a:ext>
            </a:extLst>
          </p:cNvPr>
          <p:cNvSpPr/>
          <p:nvPr/>
        </p:nvSpPr>
        <p:spPr>
          <a:xfrm>
            <a:off x="7133690" y="4819415"/>
            <a:ext cx="742500" cy="742500"/>
          </a:xfrm>
          <a:prstGeom prst="ellipse">
            <a:avLst/>
          </a:prstGeom>
          <a:blipFill>
            <a:blip r:embed="rId20"/>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52" name="Oval 451">
            <a:extLst>
              <a:ext uri="{FF2B5EF4-FFF2-40B4-BE49-F238E27FC236}">
                <a16:creationId xmlns:a16="http://schemas.microsoft.com/office/drawing/2014/main" id="{A6363FEF-3348-8BAA-3053-DABFBD54C682}"/>
              </a:ext>
            </a:extLst>
          </p:cNvPr>
          <p:cNvSpPr/>
          <p:nvPr/>
        </p:nvSpPr>
        <p:spPr>
          <a:xfrm>
            <a:off x="8482434" y="4807357"/>
            <a:ext cx="742500" cy="742500"/>
          </a:xfrm>
          <a:prstGeom prst="ellipse">
            <a:avLst/>
          </a:prstGeom>
          <a:blipFill>
            <a:blip r:embed="rId21"/>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sp>
        <p:nvSpPr>
          <p:cNvPr id="455" name="Oval 454">
            <a:extLst>
              <a:ext uri="{FF2B5EF4-FFF2-40B4-BE49-F238E27FC236}">
                <a16:creationId xmlns:a16="http://schemas.microsoft.com/office/drawing/2014/main" id="{3BE6292E-1D63-E622-6D7F-12BE5D7E9369}"/>
              </a:ext>
            </a:extLst>
          </p:cNvPr>
          <p:cNvSpPr/>
          <p:nvPr/>
        </p:nvSpPr>
        <p:spPr>
          <a:xfrm>
            <a:off x="9808415" y="4817948"/>
            <a:ext cx="742500" cy="742500"/>
          </a:xfrm>
          <a:prstGeom prst="ellipse">
            <a:avLst/>
          </a:prstGeom>
          <a:blipFill>
            <a:blip r:embed="rId22"/>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56" name="Oval 455">
            <a:extLst>
              <a:ext uri="{FF2B5EF4-FFF2-40B4-BE49-F238E27FC236}">
                <a16:creationId xmlns:a16="http://schemas.microsoft.com/office/drawing/2014/main" id="{4BED9520-C4F4-823C-D89C-F1C41BC50D77}"/>
              </a:ext>
            </a:extLst>
          </p:cNvPr>
          <p:cNvSpPr/>
          <p:nvPr/>
        </p:nvSpPr>
        <p:spPr>
          <a:xfrm>
            <a:off x="8400440" y="3652784"/>
            <a:ext cx="742500" cy="742500"/>
          </a:xfrm>
          <a:prstGeom prst="ellipse">
            <a:avLst/>
          </a:prstGeom>
          <a:blipFill dpi="0" rotWithShape="1">
            <a:blip r:embed="rId23"/>
            <a:srcRect/>
            <a:stretch>
              <a:fillRect l="-26000" t="4000" r="-7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60" name="TextBox 459">
            <a:extLst>
              <a:ext uri="{FF2B5EF4-FFF2-40B4-BE49-F238E27FC236}">
                <a16:creationId xmlns:a16="http://schemas.microsoft.com/office/drawing/2014/main" id="{B77822E5-4BDA-C44B-A88A-7D3D329FF1C7}"/>
              </a:ext>
            </a:extLst>
          </p:cNvPr>
          <p:cNvSpPr txBox="1"/>
          <p:nvPr/>
        </p:nvSpPr>
        <p:spPr>
          <a:xfrm>
            <a:off x="1865976" y="2392401"/>
            <a:ext cx="3684947" cy="369332"/>
          </a:xfrm>
          <a:prstGeom prst="rect">
            <a:avLst/>
          </a:prstGeom>
          <a:noFill/>
        </p:spPr>
        <p:txBody>
          <a:bodyPr wrap="square">
            <a:spAutoFit/>
          </a:bodyPr>
          <a:lstStyle/>
          <a:p>
            <a:r>
              <a:rPr lang="pt-PT" spc="150" dirty="0">
                <a:solidFill>
                  <a:prstClr val="white"/>
                </a:solidFill>
                <a:latin typeface="Gotham" panose="02000604030000020004" pitchFamily="50" charset="0"/>
                <a:cs typeface="Quire Sans" panose="020B0502040400020003" pitchFamily="34" charset="0"/>
              </a:rPr>
              <a:t>FERNANDO ALEXANDRE</a:t>
            </a:r>
            <a:endParaRPr lang="pt-PT" dirty="0"/>
          </a:p>
        </p:txBody>
      </p:sp>
      <p:sp>
        <p:nvSpPr>
          <p:cNvPr id="461" name="TextBox 460">
            <a:extLst>
              <a:ext uri="{FF2B5EF4-FFF2-40B4-BE49-F238E27FC236}">
                <a16:creationId xmlns:a16="http://schemas.microsoft.com/office/drawing/2014/main" id="{202027C5-2533-39A4-DADF-A25F5921B819}"/>
              </a:ext>
            </a:extLst>
          </p:cNvPr>
          <p:cNvSpPr txBox="1"/>
          <p:nvPr/>
        </p:nvSpPr>
        <p:spPr>
          <a:xfrm>
            <a:off x="6651242" y="883650"/>
            <a:ext cx="1566448"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PEDRO BRINCA</a:t>
            </a:r>
            <a:endParaRPr lang="pt-PT" sz="800" dirty="0"/>
          </a:p>
        </p:txBody>
      </p:sp>
      <p:sp>
        <p:nvSpPr>
          <p:cNvPr id="462" name="TextBox 461">
            <a:extLst>
              <a:ext uri="{FF2B5EF4-FFF2-40B4-BE49-F238E27FC236}">
                <a16:creationId xmlns:a16="http://schemas.microsoft.com/office/drawing/2014/main" id="{49C62221-C3E5-0A93-624C-8F235AD5686D}"/>
              </a:ext>
            </a:extLst>
          </p:cNvPr>
          <p:cNvSpPr txBox="1"/>
          <p:nvPr/>
        </p:nvSpPr>
        <p:spPr>
          <a:xfrm>
            <a:off x="7977223" y="883650"/>
            <a:ext cx="1566448"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LUÍS CATÃO</a:t>
            </a:r>
            <a:endParaRPr lang="pt-PT" sz="800" dirty="0"/>
          </a:p>
        </p:txBody>
      </p:sp>
      <p:sp>
        <p:nvSpPr>
          <p:cNvPr id="463" name="TextBox 462">
            <a:extLst>
              <a:ext uri="{FF2B5EF4-FFF2-40B4-BE49-F238E27FC236}">
                <a16:creationId xmlns:a16="http://schemas.microsoft.com/office/drawing/2014/main" id="{2C715D98-9D48-5130-F32C-0CA427BA38FA}"/>
              </a:ext>
            </a:extLst>
          </p:cNvPr>
          <p:cNvSpPr txBox="1"/>
          <p:nvPr/>
        </p:nvSpPr>
        <p:spPr>
          <a:xfrm>
            <a:off x="9326776" y="891113"/>
            <a:ext cx="1566448"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JOÃO CEREJEIRA</a:t>
            </a:r>
            <a:endParaRPr lang="pt-PT" sz="800" dirty="0"/>
          </a:p>
        </p:txBody>
      </p:sp>
      <p:sp>
        <p:nvSpPr>
          <p:cNvPr id="464" name="TextBox 463">
            <a:extLst>
              <a:ext uri="{FF2B5EF4-FFF2-40B4-BE49-F238E27FC236}">
                <a16:creationId xmlns:a16="http://schemas.microsoft.com/office/drawing/2014/main" id="{0F908627-E067-19AB-26CA-0B03348C4754}"/>
              </a:ext>
            </a:extLst>
          </p:cNvPr>
          <p:cNvSpPr txBox="1"/>
          <p:nvPr/>
        </p:nvSpPr>
        <p:spPr>
          <a:xfrm>
            <a:off x="10610896" y="898576"/>
            <a:ext cx="1566448"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HELDER COSTA</a:t>
            </a:r>
            <a:endParaRPr lang="pt-PT" sz="800" dirty="0"/>
          </a:p>
        </p:txBody>
      </p:sp>
      <p:sp>
        <p:nvSpPr>
          <p:cNvPr id="465" name="TextBox 464">
            <a:extLst>
              <a:ext uri="{FF2B5EF4-FFF2-40B4-BE49-F238E27FC236}">
                <a16:creationId xmlns:a16="http://schemas.microsoft.com/office/drawing/2014/main" id="{7A907008-C496-5BBA-0E5F-DD4DCA36A84A}"/>
              </a:ext>
            </a:extLst>
          </p:cNvPr>
          <p:cNvSpPr txBox="1"/>
          <p:nvPr/>
        </p:nvSpPr>
        <p:spPr>
          <a:xfrm>
            <a:off x="6652777" y="2041535"/>
            <a:ext cx="1566448"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CARLOS O. CRUZ</a:t>
            </a:r>
            <a:endParaRPr lang="pt-PT" sz="800" dirty="0"/>
          </a:p>
        </p:txBody>
      </p:sp>
      <p:sp>
        <p:nvSpPr>
          <p:cNvPr id="467" name="TextBox 466">
            <a:extLst>
              <a:ext uri="{FF2B5EF4-FFF2-40B4-BE49-F238E27FC236}">
                <a16:creationId xmlns:a16="http://schemas.microsoft.com/office/drawing/2014/main" id="{729623BA-7373-3F20-497F-318EE9B0DFBC}"/>
              </a:ext>
            </a:extLst>
          </p:cNvPr>
          <p:cNvSpPr txBox="1"/>
          <p:nvPr/>
        </p:nvSpPr>
        <p:spPr>
          <a:xfrm>
            <a:off x="8015264" y="2056505"/>
            <a:ext cx="1566448"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TILL DIETRICH</a:t>
            </a:r>
            <a:endParaRPr lang="pt-PT" sz="800" dirty="0"/>
          </a:p>
        </p:txBody>
      </p:sp>
      <p:sp>
        <p:nvSpPr>
          <p:cNvPr id="468" name="TextBox 467">
            <a:extLst>
              <a:ext uri="{FF2B5EF4-FFF2-40B4-BE49-F238E27FC236}">
                <a16:creationId xmlns:a16="http://schemas.microsoft.com/office/drawing/2014/main" id="{2C8EC0A0-D53F-9172-717F-858637C02CC6}"/>
              </a:ext>
            </a:extLst>
          </p:cNvPr>
          <p:cNvSpPr txBox="1"/>
          <p:nvPr/>
        </p:nvSpPr>
        <p:spPr>
          <a:xfrm>
            <a:off x="9337027" y="2056505"/>
            <a:ext cx="1566448"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PEDRO DE FARIA</a:t>
            </a:r>
            <a:endParaRPr lang="pt-PT" sz="800" dirty="0"/>
          </a:p>
        </p:txBody>
      </p:sp>
      <p:sp>
        <p:nvSpPr>
          <p:cNvPr id="472" name="TextBox 471">
            <a:extLst>
              <a:ext uri="{FF2B5EF4-FFF2-40B4-BE49-F238E27FC236}">
                <a16:creationId xmlns:a16="http://schemas.microsoft.com/office/drawing/2014/main" id="{A3E494DE-3ED1-CF2E-4781-931CF0315361}"/>
              </a:ext>
            </a:extLst>
          </p:cNvPr>
          <p:cNvSpPr txBox="1"/>
          <p:nvPr/>
        </p:nvSpPr>
        <p:spPr>
          <a:xfrm>
            <a:off x="10699514" y="2049042"/>
            <a:ext cx="1566448"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JOÃO T. JALLES</a:t>
            </a:r>
            <a:endParaRPr lang="pt-PT" sz="800" dirty="0"/>
          </a:p>
        </p:txBody>
      </p:sp>
      <p:sp>
        <p:nvSpPr>
          <p:cNvPr id="473" name="TextBox 472">
            <a:extLst>
              <a:ext uri="{FF2B5EF4-FFF2-40B4-BE49-F238E27FC236}">
                <a16:creationId xmlns:a16="http://schemas.microsoft.com/office/drawing/2014/main" id="{98412A82-52C7-6B51-2B49-DCDDDAC13882}"/>
              </a:ext>
            </a:extLst>
          </p:cNvPr>
          <p:cNvSpPr txBox="1"/>
          <p:nvPr/>
        </p:nvSpPr>
        <p:spPr>
          <a:xfrm>
            <a:off x="8008592" y="3247862"/>
            <a:ext cx="1566448"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JOÃO JANUÁRIO</a:t>
            </a:r>
            <a:endParaRPr lang="pt-PT" sz="800" dirty="0"/>
          </a:p>
        </p:txBody>
      </p:sp>
      <p:sp>
        <p:nvSpPr>
          <p:cNvPr id="476" name="TextBox 475">
            <a:extLst>
              <a:ext uri="{FF2B5EF4-FFF2-40B4-BE49-F238E27FC236}">
                <a16:creationId xmlns:a16="http://schemas.microsoft.com/office/drawing/2014/main" id="{82E1DEFF-E86E-5D9A-77EE-4D425B5FE937}"/>
              </a:ext>
            </a:extLst>
          </p:cNvPr>
          <p:cNvSpPr txBox="1"/>
          <p:nvPr/>
        </p:nvSpPr>
        <p:spPr>
          <a:xfrm>
            <a:off x="9371079" y="3236928"/>
            <a:ext cx="1566448"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FLORA MARCHIORO</a:t>
            </a:r>
            <a:endParaRPr lang="pt-PT" sz="800" dirty="0"/>
          </a:p>
        </p:txBody>
      </p:sp>
      <p:sp>
        <p:nvSpPr>
          <p:cNvPr id="477" name="TextBox 476">
            <a:extLst>
              <a:ext uri="{FF2B5EF4-FFF2-40B4-BE49-F238E27FC236}">
                <a16:creationId xmlns:a16="http://schemas.microsoft.com/office/drawing/2014/main" id="{EB736463-A055-97FE-6D94-F9BE55951AA8}"/>
              </a:ext>
            </a:extLst>
          </p:cNvPr>
          <p:cNvSpPr txBox="1"/>
          <p:nvPr/>
        </p:nvSpPr>
        <p:spPr>
          <a:xfrm>
            <a:off x="10734050" y="3236928"/>
            <a:ext cx="1566448"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A. MARTINS</a:t>
            </a:r>
            <a:endParaRPr lang="pt-PT" sz="800" dirty="0"/>
          </a:p>
        </p:txBody>
      </p:sp>
      <p:sp>
        <p:nvSpPr>
          <p:cNvPr id="478" name="TextBox 477">
            <a:extLst>
              <a:ext uri="{FF2B5EF4-FFF2-40B4-BE49-F238E27FC236}">
                <a16:creationId xmlns:a16="http://schemas.microsoft.com/office/drawing/2014/main" id="{45E583FB-BDE1-0FF0-BA45-BEED30F6727B}"/>
              </a:ext>
            </a:extLst>
          </p:cNvPr>
          <p:cNvSpPr txBox="1"/>
          <p:nvPr/>
        </p:nvSpPr>
        <p:spPr>
          <a:xfrm>
            <a:off x="6640184" y="4404589"/>
            <a:ext cx="1705632"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J. O. MARTINS</a:t>
            </a:r>
            <a:endParaRPr lang="pt-PT" sz="800" dirty="0"/>
          </a:p>
        </p:txBody>
      </p:sp>
      <p:sp>
        <p:nvSpPr>
          <p:cNvPr id="479" name="TextBox 478">
            <a:extLst>
              <a:ext uri="{FF2B5EF4-FFF2-40B4-BE49-F238E27FC236}">
                <a16:creationId xmlns:a16="http://schemas.microsoft.com/office/drawing/2014/main" id="{AD7899B4-B7C6-508A-D8D7-447A0FAFA0D8}"/>
              </a:ext>
            </a:extLst>
          </p:cNvPr>
          <p:cNvSpPr txBox="1"/>
          <p:nvPr/>
        </p:nvSpPr>
        <p:spPr>
          <a:xfrm>
            <a:off x="9419874" y="4389652"/>
            <a:ext cx="1566448"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MIGUEL PORTELA</a:t>
            </a:r>
            <a:endParaRPr lang="pt-PT" sz="800" dirty="0"/>
          </a:p>
        </p:txBody>
      </p:sp>
      <p:sp>
        <p:nvSpPr>
          <p:cNvPr id="480" name="TextBox 479">
            <a:extLst>
              <a:ext uri="{FF2B5EF4-FFF2-40B4-BE49-F238E27FC236}">
                <a16:creationId xmlns:a16="http://schemas.microsoft.com/office/drawing/2014/main" id="{3152D069-45C5-D04E-B290-ECD2091AAAA4}"/>
              </a:ext>
            </a:extLst>
          </p:cNvPr>
          <p:cNvSpPr txBox="1"/>
          <p:nvPr/>
        </p:nvSpPr>
        <p:spPr>
          <a:xfrm>
            <a:off x="6798129" y="3246208"/>
            <a:ext cx="1566448"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PAULO FERRÃO</a:t>
            </a:r>
            <a:endParaRPr lang="pt-PT" sz="800" dirty="0"/>
          </a:p>
        </p:txBody>
      </p:sp>
      <p:sp>
        <p:nvSpPr>
          <p:cNvPr id="482" name="Oval 481">
            <a:extLst>
              <a:ext uri="{FF2B5EF4-FFF2-40B4-BE49-F238E27FC236}">
                <a16:creationId xmlns:a16="http://schemas.microsoft.com/office/drawing/2014/main" id="{2D6B9BD5-2AF6-FC06-C26E-CAED801AB580}"/>
              </a:ext>
            </a:extLst>
          </p:cNvPr>
          <p:cNvSpPr/>
          <p:nvPr/>
        </p:nvSpPr>
        <p:spPr>
          <a:xfrm>
            <a:off x="11070331" y="3660377"/>
            <a:ext cx="742500" cy="742500"/>
          </a:xfrm>
          <a:prstGeom prst="ellipse">
            <a:avLst/>
          </a:prstGeom>
          <a:blipFill>
            <a:blip r:embed="rId24"/>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83" name="TextBox 482">
            <a:extLst>
              <a:ext uri="{FF2B5EF4-FFF2-40B4-BE49-F238E27FC236}">
                <a16:creationId xmlns:a16="http://schemas.microsoft.com/office/drawing/2014/main" id="{E42FA144-73FF-BB6B-D818-219FB907A152}"/>
              </a:ext>
            </a:extLst>
          </p:cNvPr>
          <p:cNvSpPr txBox="1"/>
          <p:nvPr/>
        </p:nvSpPr>
        <p:spPr>
          <a:xfrm>
            <a:off x="10729541" y="4389652"/>
            <a:ext cx="1566448"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RENATO ROSA</a:t>
            </a:r>
            <a:endParaRPr lang="pt-PT" sz="800" dirty="0"/>
          </a:p>
        </p:txBody>
      </p:sp>
      <p:sp>
        <p:nvSpPr>
          <p:cNvPr id="484" name="TextBox 483">
            <a:extLst>
              <a:ext uri="{FF2B5EF4-FFF2-40B4-BE49-F238E27FC236}">
                <a16:creationId xmlns:a16="http://schemas.microsoft.com/office/drawing/2014/main" id="{B50F2F47-AECF-F0A3-694C-1C137FD05E36}"/>
              </a:ext>
            </a:extLst>
          </p:cNvPr>
          <p:cNvSpPr txBox="1"/>
          <p:nvPr/>
        </p:nvSpPr>
        <p:spPr>
          <a:xfrm>
            <a:off x="6796583" y="5554724"/>
            <a:ext cx="1566448"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M. A. CUNHA E SÁ</a:t>
            </a:r>
            <a:endParaRPr lang="pt-PT" sz="800" dirty="0"/>
          </a:p>
        </p:txBody>
      </p:sp>
      <p:sp>
        <p:nvSpPr>
          <p:cNvPr id="485" name="TextBox 484">
            <a:extLst>
              <a:ext uri="{FF2B5EF4-FFF2-40B4-BE49-F238E27FC236}">
                <a16:creationId xmlns:a16="http://schemas.microsoft.com/office/drawing/2014/main" id="{714DF236-DF4D-9FD1-B51E-6EC2064A33E9}"/>
              </a:ext>
            </a:extLst>
          </p:cNvPr>
          <p:cNvSpPr txBox="1"/>
          <p:nvPr/>
        </p:nvSpPr>
        <p:spPr>
          <a:xfrm>
            <a:off x="8015264" y="5549303"/>
            <a:ext cx="1705632"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C. F. SANTOS</a:t>
            </a:r>
            <a:endParaRPr lang="pt-PT" sz="800" dirty="0"/>
          </a:p>
        </p:txBody>
      </p:sp>
      <p:sp>
        <p:nvSpPr>
          <p:cNvPr id="486" name="TextBox 485">
            <a:extLst>
              <a:ext uri="{FF2B5EF4-FFF2-40B4-BE49-F238E27FC236}">
                <a16:creationId xmlns:a16="http://schemas.microsoft.com/office/drawing/2014/main" id="{409F3D58-735E-0A4E-3142-28913F0C654D}"/>
              </a:ext>
            </a:extLst>
          </p:cNvPr>
          <p:cNvSpPr txBox="1"/>
          <p:nvPr/>
        </p:nvSpPr>
        <p:spPr>
          <a:xfrm>
            <a:off x="9419874" y="5542997"/>
            <a:ext cx="1705632"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TIAGO SEQUEIRA</a:t>
            </a:r>
            <a:endParaRPr lang="pt-PT" sz="800" dirty="0"/>
          </a:p>
        </p:txBody>
      </p:sp>
      <p:sp>
        <p:nvSpPr>
          <p:cNvPr id="487" name="TextBox 486">
            <a:extLst>
              <a:ext uri="{FF2B5EF4-FFF2-40B4-BE49-F238E27FC236}">
                <a16:creationId xmlns:a16="http://schemas.microsoft.com/office/drawing/2014/main" id="{6EA3D774-194B-2439-D66C-9F856882290D}"/>
              </a:ext>
            </a:extLst>
          </p:cNvPr>
          <p:cNvSpPr txBox="1"/>
          <p:nvPr/>
        </p:nvSpPr>
        <p:spPr>
          <a:xfrm>
            <a:off x="7952817" y="4392455"/>
            <a:ext cx="1705632"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LARS MONTELIUS</a:t>
            </a:r>
            <a:endParaRPr lang="pt-PT" sz="800" dirty="0"/>
          </a:p>
        </p:txBody>
      </p:sp>
      <p:sp>
        <p:nvSpPr>
          <p:cNvPr id="488" name="Oval 487">
            <a:extLst>
              <a:ext uri="{FF2B5EF4-FFF2-40B4-BE49-F238E27FC236}">
                <a16:creationId xmlns:a16="http://schemas.microsoft.com/office/drawing/2014/main" id="{9FDD86D1-E3F6-CA0B-C956-27D6A098768B}"/>
              </a:ext>
            </a:extLst>
          </p:cNvPr>
          <p:cNvSpPr/>
          <p:nvPr/>
        </p:nvSpPr>
        <p:spPr>
          <a:xfrm>
            <a:off x="11110441" y="4817948"/>
            <a:ext cx="742500" cy="742500"/>
          </a:xfrm>
          <a:prstGeom prst="ellipse">
            <a:avLst/>
          </a:prstGeom>
          <a:blipFill dpi="0" rotWithShape="1">
            <a:blip r:embed="rId25"/>
            <a:srcRect/>
            <a:stretch>
              <a:fillRect l="-28000" t="5000" r="-40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89" name="TextBox 488">
            <a:extLst>
              <a:ext uri="{FF2B5EF4-FFF2-40B4-BE49-F238E27FC236}">
                <a16:creationId xmlns:a16="http://schemas.microsoft.com/office/drawing/2014/main" id="{F1382B76-3F87-6A54-0939-5BC4577E9F13}"/>
              </a:ext>
            </a:extLst>
          </p:cNvPr>
          <p:cNvSpPr txBox="1"/>
          <p:nvPr/>
        </p:nvSpPr>
        <p:spPr>
          <a:xfrm>
            <a:off x="10721900" y="5542997"/>
            <a:ext cx="1705632"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ANA C. SILVA</a:t>
            </a:r>
            <a:endParaRPr lang="pt-PT" sz="800" dirty="0"/>
          </a:p>
        </p:txBody>
      </p:sp>
      <p:sp>
        <p:nvSpPr>
          <p:cNvPr id="490" name="Oval 489">
            <a:extLst>
              <a:ext uri="{FF2B5EF4-FFF2-40B4-BE49-F238E27FC236}">
                <a16:creationId xmlns:a16="http://schemas.microsoft.com/office/drawing/2014/main" id="{E66CF2C3-9E72-AC18-7FDF-D90E8AC135EA}"/>
              </a:ext>
            </a:extLst>
          </p:cNvPr>
          <p:cNvSpPr/>
          <p:nvPr/>
        </p:nvSpPr>
        <p:spPr>
          <a:xfrm>
            <a:off x="7145299" y="5959353"/>
            <a:ext cx="742500" cy="742500"/>
          </a:xfrm>
          <a:prstGeom prst="ellipse">
            <a:avLst/>
          </a:prstGeom>
          <a:blipFill>
            <a:blip r:embed="rId26"/>
            <a:stretch>
              <a:fillRect l="4000"/>
            </a:stretch>
          </a:blipFill>
          <a:ln w="44450">
            <a:solidFill>
              <a:srgbClr val="5635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91" name="TextBox 490">
            <a:extLst>
              <a:ext uri="{FF2B5EF4-FFF2-40B4-BE49-F238E27FC236}">
                <a16:creationId xmlns:a16="http://schemas.microsoft.com/office/drawing/2014/main" id="{535EFC09-24CD-399D-5405-19D1C4ECA1D3}"/>
              </a:ext>
            </a:extLst>
          </p:cNvPr>
          <p:cNvSpPr txBox="1"/>
          <p:nvPr/>
        </p:nvSpPr>
        <p:spPr>
          <a:xfrm>
            <a:off x="6651242" y="6694662"/>
            <a:ext cx="1831191" cy="215444"/>
          </a:xfrm>
          <a:prstGeom prst="rect">
            <a:avLst/>
          </a:prstGeom>
          <a:noFill/>
        </p:spPr>
        <p:txBody>
          <a:bodyPr wrap="square">
            <a:spAutoFit/>
          </a:bodyPr>
          <a:lstStyle/>
          <a:p>
            <a:pPr algn="ctr"/>
            <a:r>
              <a:rPr lang="pt-PT" sz="800" spc="150" dirty="0">
                <a:solidFill>
                  <a:prstClr val="white"/>
                </a:solidFill>
                <a:latin typeface="Gotham" panose="02000604030000020004" pitchFamily="50" charset="0"/>
                <a:cs typeface="Quire Sans" panose="020B0502040400020003" pitchFamily="34" charset="0"/>
              </a:rPr>
              <a:t>JOANA VASCONCELOS</a:t>
            </a:r>
            <a:endParaRPr lang="pt-PT" sz="800" dirty="0"/>
          </a:p>
        </p:txBody>
      </p:sp>
      <p:sp>
        <p:nvSpPr>
          <p:cNvPr id="492" name="TextBox 8">
            <a:extLst>
              <a:ext uri="{FF2B5EF4-FFF2-40B4-BE49-F238E27FC236}">
                <a16:creationId xmlns:a16="http://schemas.microsoft.com/office/drawing/2014/main" id="{52089ED6-F62A-BE90-7BC1-083BA8803ED2}"/>
              </a:ext>
            </a:extLst>
          </p:cNvPr>
          <p:cNvSpPr txBox="1"/>
          <p:nvPr/>
        </p:nvSpPr>
        <p:spPr>
          <a:xfrm>
            <a:off x="9375386"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93" name="Прямоугольник 2">
            <a:extLst>
              <a:ext uri="{FF2B5EF4-FFF2-40B4-BE49-F238E27FC236}">
                <a16:creationId xmlns:a16="http://schemas.microsoft.com/office/drawing/2014/main" id="{78DAFBC6-C7B5-A14C-B9D1-8791CD607965}"/>
              </a:ext>
            </a:extLst>
          </p:cNvPr>
          <p:cNvSpPr/>
          <p:nvPr/>
        </p:nvSpPr>
        <p:spPr>
          <a:xfrm>
            <a:off x="231535" y="6679138"/>
            <a:ext cx="2657715" cy="230832"/>
          </a:xfrm>
          <a:prstGeom prst="rect">
            <a:avLst/>
          </a:prstGeom>
        </p:spPr>
        <p:txBody>
          <a:bodyPr wrap="square">
            <a:spAutoFit/>
          </a:bodyPr>
          <a:lstStyle/>
          <a:p>
            <a:r>
              <a:rPr lang="en-US" sz="900" baseline="0" dirty="0">
                <a:latin typeface="Open Sans" pitchFamily="2" charset="0"/>
                <a:ea typeface="Open Sans" pitchFamily="2" charset="0"/>
                <a:cs typeface="Open Sans" pitchFamily="2" charset="0"/>
              </a:rPr>
              <a:t>POLÍTICA, MACROECONOMIA E SOCIEDADE</a:t>
            </a:r>
            <a:endParaRPr lang="ru-RU" sz="500" dirty="0">
              <a:latin typeface="Open Sans" pitchFamily="2" charset="0"/>
              <a:ea typeface="Open Sans" pitchFamily="2" charset="0"/>
              <a:cs typeface="Open Sans" pitchFamily="2" charset="0"/>
            </a:endParaRPr>
          </a:p>
        </p:txBody>
      </p:sp>
      <p:sp>
        <p:nvSpPr>
          <p:cNvPr id="495" name="TextBox 494">
            <a:extLst>
              <a:ext uri="{FF2B5EF4-FFF2-40B4-BE49-F238E27FC236}">
                <a16:creationId xmlns:a16="http://schemas.microsoft.com/office/drawing/2014/main" id="{02F08A09-48B2-D916-7D03-C500E1195015}"/>
              </a:ext>
            </a:extLst>
          </p:cNvPr>
          <p:cNvSpPr txBox="1"/>
          <p:nvPr/>
        </p:nvSpPr>
        <p:spPr>
          <a:xfrm>
            <a:off x="-725877" y="6659046"/>
            <a:ext cx="1140952" cy="261610"/>
          </a:xfrm>
          <a:prstGeom prst="rect">
            <a:avLst/>
          </a:prstGeom>
          <a:noFill/>
        </p:spPr>
        <p:txBody>
          <a:bodyPr wrap="squar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157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100" dirty="0">
              <a:latin typeface="Open Sans" panose="020B0606030504020204" pitchFamily="34" charset="0"/>
              <a:ea typeface="Open Sans" panose="020B0606030504020204" pitchFamily="34" charset="0"/>
              <a:cs typeface="Open Sans" panose="020B0606030504020204" pitchFamily="34" charset="0"/>
            </a:endParaRPr>
          </a:p>
        </p:txBody>
      </p:sp>
      <p:pic>
        <p:nvPicPr>
          <p:cNvPr id="496" name="Picture 495" descr="A picture containing drawing&#10;&#10;Description automatically generated">
            <a:extLst>
              <a:ext uri="{FF2B5EF4-FFF2-40B4-BE49-F238E27FC236}">
                <a16:creationId xmlns:a16="http://schemas.microsoft.com/office/drawing/2014/main" id="{F818B48B-552B-90BE-EFB9-0C7615AFB68A}"/>
              </a:ext>
            </a:extLst>
          </p:cNvPr>
          <p:cNvPicPr>
            <a:picLocks noChangeAspect="1"/>
          </p:cNvPicPr>
          <p:nvPr/>
        </p:nvPicPr>
        <p:blipFill>
          <a:blip r:embed="rId27">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Tree>
    <p:extLst>
      <p:ext uri="{BB962C8B-B14F-4D97-AF65-F5344CB8AC3E}">
        <p14:creationId xmlns:p14="http://schemas.microsoft.com/office/powerpoint/2010/main" val="111224106"/>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048B12B-4A31-430A-AF07-D623FB23155C}"/>
              </a:ext>
            </a:extLst>
          </p:cNvPr>
          <p:cNvPicPr>
            <a:picLocks noChangeAspect="1"/>
          </p:cNvPicPr>
          <p:nvPr/>
        </p:nvPicPr>
        <p:blipFill>
          <a:blip r:embed="rId2"/>
          <a:stretch>
            <a:fillRect/>
          </a:stretch>
        </p:blipFill>
        <p:spPr>
          <a:xfrm>
            <a:off x="0" y="-1"/>
            <a:ext cx="12192000" cy="6858001"/>
          </a:xfrm>
          <a:prstGeom prst="rect">
            <a:avLst/>
          </a:prstGeom>
        </p:spPr>
      </p:pic>
      <p:pic>
        <p:nvPicPr>
          <p:cNvPr id="63" name="Picture 62">
            <a:extLst>
              <a:ext uri="{FF2B5EF4-FFF2-40B4-BE49-F238E27FC236}">
                <a16:creationId xmlns:a16="http://schemas.microsoft.com/office/drawing/2014/main" id="{4CA9952B-E813-42B8-B194-8C3FC1C94B48}"/>
              </a:ext>
            </a:extLst>
          </p:cNvPr>
          <p:cNvPicPr>
            <a:picLocks noChangeAspect="1"/>
          </p:cNvPicPr>
          <p:nvPr/>
        </p:nvPicPr>
        <p:blipFill rotWithShape="1">
          <a:blip r:embed="rId3">
            <a:extLst>
              <a:ext uri="{28A0092B-C50C-407E-A947-70E740481C1C}">
                <a14:useLocalDpi xmlns:a14="http://schemas.microsoft.com/office/drawing/2010/main" val="0"/>
              </a:ext>
            </a:extLst>
          </a:blip>
          <a:srcRect t="32236" r="50031"/>
          <a:stretch/>
        </p:blipFill>
        <p:spPr>
          <a:xfrm>
            <a:off x="0" y="2210740"/>
            <a:ext cx="6092224" cy="4647260"/>
          </a:xfrm>
          <a:prstGeom prst="rect">
            <a:avLst/>
          </a:prstGeom>
        </p:spPr>
      </p:pic>
      <p:pic>
        <p:nvPicPr>
          <p:cNvPr id="64" name="Picture 63">
            <a:extLst>
              <a:ext uri="{FF2B5EF4-FFF2-40B4-BE49-F238E27FC236}">
                <a16:creationId xmlns:a16="http://schemas.microsoft.com/office/drawing/2014/main" id="{3CF33784-DAC6-4724-AC3E-9671863E0153}"/>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3776" y="0"/>
            <a:ext cx="12192003" cy="6858002"/>
          </a:xfrm>
          <a:prstGeom prst="rect">
            <a:avLst/>
          </a:prstGeom>
        </p:spPr>
      </p:pic>
      <p:sp>
        <p:nvSpPr>
          <p:cNvPr id="18" name="Rectangle 17">
            <a:extLst>
              <a:ext uri="{FF2B5EF4-FFF2-40B4-BE49-F238E27FC236}">
                <a16:creationId xmlns:a16="http://schemas.microsoft.com/office/drawing/2014/main" id="{A812F3A9-BE52-47D1-843C-2E16A7658FF0}"/>
              </a:ext>
            </a:extLst>
          </p:cNvPr>
          <p:cNvSpPr/>
          <p:nvPr/>
        </p:nvSpPr>
        <p:spPr>
          <a:xfrm>
            <a:off x="5920537" y="1418766"/>
            <a:ext cx="5260493" cy="1796874"/>
          </a:xfrm>
          <a:prstGeom prst="rect">
            <a:avLst/>
          </a:prstGeom>
          <a:solidFill>
            <a:srgbClr val="FFF05C">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6F0761AF-B52D-4485-A549-2FA3234A9C55}"/>
              </a:ext>
            </a:extLst>
          </p:cNvPr>
          <p:cNvSpPr txBox="1"/>
          <p:nvPr/>
        </p:nvSpPr>
        <p:spPr>
          <a:xfrm>
            <a:off x="6092232" y="1606090"/>
            <a:ext cx="4721774" cy="129266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PT" sz="2600" b="0" i="0" u="none" strike="noStrike" kern="1200" cap="none" spc="0" normalizeH="0" baseline="0" noProof="0" dirty="0">
                <a:ln>
                  <a:noFill/>
                </a:ln>
                <a:solidFill>
                  <a:prstClr val="black"/>
                </a:solidFill>
                <a:effectLst/>
                <a:uLnTx/>
                <a:uFillTx/>
                <a:latin typeface="Gotham" panose="02000604030000020004" pitchFamily="50" charset="0"/>
                <a:ea typeface="Calibri" panose="020F0502020204030204" pitchFamily="34" charset="0"/>
                <a:cs typeface="Quire Sans" panose="020B0502040400020003" pitchFamily="34" charset="0"/>
              </a:rPr>
              <a:t>Montantes</a:t>
            </a:r>
            <a:r>
              <a:rPr kumimoji="0" lang="pt-PT" sz="2600" b="0" i="0" u="none" strike="noStrike" kern="1200" cap="none" spc="0" normalizeH="0" baseline="0" noProof="0" dirty="0">
                <a:ln>
                  <a:noFill/>
                </a:ln>
                <a:solidFill>
                  <a:prstClr val="black"/>
                </a:solidFill>
                <a:effectLst/>
                <a:uLnTx/>
                <a:uFillTx/>
                <a:latin typeface="Gotham Light" panose="02000603030000020004" pitchFamily="2" charset="0"/>
                <a:ea typeface="Calibri" panose="020F0502020204030204" pitchFamily="34" charset="0"/>
                <a:cs typeface="Quire Sans" panose="020B0502040400020003" pitchFamily="34" charset="0"/>
              </a:rPr>
              <a:t> médios anuais no período 2021-2027 </a:t>
            </a:r>
            <a:r>
              <a:rPr kumimoji="0" lang="pt-PT" sz="2600" b="0" i="0" u="none" strike="noStrike" kern="1200" cap="none" spc="0" normalizeH="0" baseline="0" noProof="0" dirty="0">
                <a:ln>
                  <a:noFill/>
                </a:ln>
                <a:solidFill>
                  <a:prstClr val="black"/>
                </a:solidFill>
                <a:effectLst/>
                <a:uLnTx/>
                <a:uFillTx/>
                <a:latin typeface="Gotham" panose="02000604030000020004" pitchFamily="50" charset="0"/>
                <a:ea typeface="Calibri" panose="020F0502020204030204" pitchFamily="34" charset="0"/>
                <a:cs typeface="Quire Sans" panose="020B0502040400020003" pitchFamily="34" charset="0"/>
              </a:rPr>
              <a:t>ultrapassarão os 3% do PIB </a:t>
            </a:r>
          </a:p>
        </p:txBody>
      </p:sp>
      <p:sp>
        <p:nvSpPr>
          <p:cNvPr id="20" name="Graphic 2">
            <a:extLst>
              <a:ext uri="{FF2B5EF4-FFF2-40B4-BE49-F238E27FC236}">
                <a16:creationId xmlns:a16="http://schemas.microsoft.com/office/drawing/2014/main" id="{1AABFD5B-64A7-453C-97BF-322074E778FA}"/>
              </a:ext>
            </a:extLst>
          </p:cNvPr>
          <p:cNvSpPr/>
          <p:nvPr/>
        </p:nvSpPr>
        <p:spPr>
          <a:xfrm>
            <a:off x="5567261" y="1430449"/>
            <a:ext cx="304038" cy="304038"/>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0D743213-B8DC-48BE-A174-692E9874F1AC}"/>
              </a:ext>
            </a:extLst>
          </p:cNvPr>
          <p:cNvSpPr txBox="1"/>
          <p:nvPr/>
        </p:nvSpPr>
        <p:spPr>
          <a:xfrm>
            <a:off x="191433" y="6540674"/>
            <a:ext cx="9187958" cy="203133"/>
          </a:xfrm>
          <a:prstGeom prst="rect">
            <a:avLst/>
          </a:prstGeom>
          <a:noFill/>
        </p:spPr>
        <p:txBody>
          <a:bodyPr wrap="square" rtlCol="0" anchor="b" anchorCtr="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pt-PT" sz="800" b="0" i="0" u="none" strike="noStrike" kern="1200" cap="none" spc="0" normalizeH="0" baseline="0" noProof="0" dirty="0">
                <a:ln>
                  <a:noFill/>
                </a:ln>
                <a:solidFill>
                  <a:srgbClr val="1B1B1C"/>
                </a:solidFill>
                <a:effectLst/>
                <a:uLnTx/>
                <a:uFillTx/>
                <a:latin typeface="Gotham Light" panose="02000603030000020004" pitchFamily="2" charset="0"/>
                <a:ea typeface="+mn-ea"/>
                <a:cs typeface="Quire Sans" panose="020B0502040400020003" pitchFamily="34" charset="0"/>
              </a:rPr>
              <a:t>Fonte: Programa de Recuperação e Resiliência, Governo da República Portuguesa (</a:t>
            </a:r>
            <a:r>
              <a:rPr lang="pt-PT" sz="800" b="0" dirty="0">
                <a:solidFill>
                  <a:srgbClr val="1B1B1C"/>
                </a:solidFill>
                <a:latin typeface="Gotham Light" panose="02000603030000020004" pitchFamily="2" charset="0"/>
                <a:cs typeface="Quire Sans" panose="020B0502040400020003" pitchFamily="34" charset="0"/>
              </a:rPr>
              <a:t>F</a:t>
            </a:r>
            <a:r>
              <a:rPr kumimoji="0" lang="pt-PT" sz="800" b="0" i="0" u="none" strike="noStrike" kern="1200" cap="none" spc="0" normalizeH="0" baseline="0" noProof="0" dirty="0" err="1">
                <a:ln>
                  <a:noFill/>
                </a:ln>
                <a:solidFill>
                  <a:srgbClr val="1B1B1C"/>
                </a:solidFill>
                <a:effectLst/>
                <a:uLnTx/>
                <a:uFillTx/>
                <a:latin typeface="Gotham Light" panose="02000603030000020004" pitchFamily="2" charset="0"/>
                <a:ea typeface="+mn-ea"/>
                <a:cs typeface="Quire Sans" panose="020B0502040400020003" pitchFamily="34" charset="0"/>
              </a:rPr>
              <a:t>evereiro</a:t>
            </a:r>
            <a:r>
              <a:rPr kumimoji="0" lang="pt-PT" sz="800" b="0" i="0" u="none" strike="noStrike" kern="1200" cap="none" spc="0" normalizeH="0" baseline="0" noProof="0" dirty="0">
                <a:ln>
                  <a:noFill/>
                </a:ln>
                <a:solidFill>
                  <a:srgbClr val="1B1B1C"/>
                </a:solidFill>
                <a:effectLst/>
                <a:uLnTx/>
                <a:uFillTx/>
                <a:latin typeface="Gotham Light" panose="02000603030000020004" pitchFamily="2" charset="0"/>
                <a:ea typeface="+mn-ea"/>
                <a:cs typeface="Quire Sans" panose="020B0502040400020003" pitchFamily="34" charset="0"/>
              </a:rPr>
              <a:t> 2021)</a:t>
            </a:r>
            <a:endParaRPr kumimoji="0" lang="en-US" sz="800" b="0" i="0" u="none" strike="noStrike" kern="1200" cap="none" spc="0" normalizeH="0" baseline="0" noProof="0" dirty="0">
              <a:ln>
                <a:noFill/>
              </a:ln>
              <a:solidFill>
                <a:srgbClr val="1B1B1C"/>
              </a:solidFill>
              <a:effectLst/>
              <a:uLnTx/>
              <a:uFillTx/>
              <a:latin typeface="Gotham Light" panose="02000603030000020004" pitchFamily="2" charset="0"/>
              <a:ea typeface="+mn-ea"/>
              <a:cs typeface="Quire Sans" panose="020B0502040400020003" pitchFamily="34" charset="0"/>
            </a:endParaRPr>
          </a:p>
        </p:txBody>
      </p:sp>
      <p:sp>
        <p:nvSpPr>
          <p:cNvPr id="8" name="CaixaDeTexto 4">
            <a:extLst>
              <a:ext uri="{FF2B5EF4-FFF2-40B4-BE49-F238E27FC236}">
                <a16:creationId xmlns:a16="http://schemas.microsoft.com/office/drawing/2014/main" id="{D1DB7F89-06B3-4013-B95D-410299A8882E}"/>
              </a:ext>
            </a:extLst>
          </p:cNvPr>
          <p:cNvSpPr txBox="1"/>
          <p:nvPr/>
        </p:nvSpPr>
        <p:spPr>
          <a:xfrm>
            <a:off x="269370" y="319172"/>
            <a:ext cx="5394421" cy="1188018"/>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marL="0" marR="0" lvl="0" indent="0" algn="l" defTabSz="914400" rtl="0" eaLnBrk="1" fontAlgn="auto" latinLnBrk="0" hangingPunct="1">
              <a:lnSpc>
                <a:spcPct val="80000"/>
              </a:lnSpc>
              <a:spcBef>
                <a:spcPts val="0"/>
              </a:spcBef>
              <a:spcAft>
                <a:spcPts val="0"/>
              </a:spcAft>
              <a:buClrTx/>
              <a:buSzTx/>
              <a:buFontTx/>
              <a:buNone/>
              <a:tabLst/>
              <a:defRPr/>
            </a:pPr>
            <a:r>
              <a:rPr lang="pt-PT" sz="4800" i="0" dirty="0">
                <a:solidFill>
                  <a:srgbClr val="CCAD46"/>
                </a:solidFill>
                <a:latin typeface="Gotham Bold" panose="02000803030000020004" pitchFamily="2" charset="0"/>
                <a:cs typeface="+mn-cs"/>
              </a:rPr>
              <a:t>NOVA VAGA </a:t>
            </a:r>
            <a:br>
              <a:rPr lang="pt-PT" sz="4800" i="0" dirty="0">
                <a:solidFill>
                  <a:srgbClr val="CCAD46"/>
                </a:solidFill>
                <a:latin typeface="Gotham Bold" panose="02000803030000020004" pitchFamily="2" charset="0"/>
                <a:cs typeface="+mn-cs"/>
              </a:rPr>
            </a:br>
            <a:r>
              <a:rPr lang="pt-PT" sz="4000" i="0" dirty="0">
                <a:solidFill>
                  <a:srgbClr val="785D2E"/>
                </a:solidFill>
                <a:latin typeface="Gotham Bold" panose="02000803030000020004" pitchFamily="2" charset="0"/>
                <a:cs typeface="+mn-cs"/>
              </a:rPr>
              <a:t>DE FUNDOS EUROPEUS</a:t>
            </a:r>
          </a:p>
        </p:txBody>
      </p:sp>
      <p:sp>
        <p:nvSpPr>
          <p:cNvPr id="21" name="TextBox 20">
            <a:extLst>
              <a:ext uri="{FF2B5EF4-FFF2-40B4-BE49-F238E27FC236}">
                <a16:creationId xmlns:a16="http://schemas.microsoft.com/office/drawing/2014/main" id="{B2D627B2-04BF-43DE-9B0C-D9B139C123FE}"/>
              </a:ext>
            </a:extLst>
          </p:cNvPr>
          <p:cNvSpPr txBox="1"/>
          <p:nvPr/>
        </p:nvSpPr>
        <p:spPr>
          <a:xfrm>
            <a:off x="7363913" y="3490234"/>
            <a:ext cx="3471524" cy="563231"/>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pt-PT" sz="1800" b="0" i="0" u="none" strike="noStrike" kern="1200" cap="none" spc="0" normalizeH="0" baseline="0" noProof="0" dirty="0">
                <a:ln>
                  <a:noFill/>
                </a:ln>
                <a:solidFill>
                  <a:srgbClr val="1B1B1C"/>
                </a:solidFill>
                <a:effectLst/>
                <a:uLnTx/>
                <a:uFillTx/>
                <a:latin typeface="Gotham Light" panose="02000603030000020004" pitchFamily="2" charset="0"/>
                <a:ea typeface="+mn-ea"/>
                <a:cs typeface="Quire Sans" panose="020B0502040204020203" pitchFamily="34" charset="0"/>
              </a:rPr>
              <a:t>Um motor de apoio à economia portuguesa</a:t>
            </a:r>
          </a:p>
        </p:txBody>
      </p:sp>
      <p:sp>
        <p:nvSpPr>
          <p:cNvPr id="22" name="Graphic 2">
            <a:extLst>
              <a:ext uri="{FF2B5EF4-FFF2-40B4-BE49-F238E27FC236}">
                <a16:creationId xmlns:a16="http://schemas.microsoft.com/office/drawing/2014/main" id="{09820ECA-9FE8-4066-95AD-DA8B962E9AB8}"/>
              </a:ext>
            </a:extLst>
          </p:cNvPr>
          <p:cNvSpPr/>
          <p:nvPr/>
        </p:nvSpPr>
        <p:spPr>
          <a:xfrm>
            <a:off x="6847198" y="3609891"/>
            <a:ext cx="274225" cy="274222"/>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C2C2C2"/>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EA920E6A-88ED-4815-B738-B444A5B3EABB}"/>
              </a:ext>
            </a:extLst>
          </p:cNvPr>
          <p:cNvSpPr txBox="1"/>
          <p:nvPr/>
        </p:nvSpPr>
        <p:spPr>
          <a:xfrm>
            <a:off x="7363913" y="4241529"/>
            <a:ext cx="3471524" cy="563231"/>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pt-PT" sz="1800" b="0" i="0" u="none" strike="noStrike" kern="1200" cap="none" spc="0" normalizeH="0" baseline="0" noProof="0" dirty="0">
                <a:ln>
                  <a:noFill/>
                </a:ln>
                <a:solidFill>
                  <a:srgbClr val="1B1B1C"/>
                </a:solidFill>
                <a:effectLst/>
                <a:uLnTx/>
                <a:uFillTx/>
                <a:latin typeface="Gotham Light" panose="02000603030000020004" pitchFamily="2" charset="0"/>
                <a:ea typeface="+mn-ea"/>
                <a:cs typeface="Quire Sans" panose="020B0502040204020203" pitchFamily="34" charset="0"/>
              </a:rPr>
              <a:t>Deve ser acompanhado </a:t>
            </a:r>
            <a:br>
              <a:rPr kumimoji="0" lang="pt-PT" sz="1800" b="0" i="0" u="none" strike="noStrike" kern="1200" cap="none" spc="0" normalizeH="0" baseline="0" noProof="0" dirty="0">
                <a:ln>
                  <a:noFill/>
                </a:ln>
                <a:solidFill>
                  <a:srgbClr val="1B1B1C"/>
                </a:solidFill>
                <a:effectLst/>
                <a:uLnTx/>
                <a:uFillTx/>
                <a:latin typeface="Gotham Light" panose="02000603030000020004" pitchFamily="2" charset="0"/>
                <a:ea typeface="+mn-ea"/>
                <a:cs typeface="Quire Sans" panose="020B0502040204020203" pitchFamily="34" charset="0"/>
              </a:rPr>
            </a:br>
            <a:r>
              <a:rPr kumimoji="0" lang="pt-PT" sz="1800" b="0" i="0" u="none" strike="noStrike" kern="1200" cap="none" spc="0" normalizeH="0" baseline="0" noProof="0" dirty="0">
                <a:ln>
                  <a:noFill/>
                </a:ln>
                <a:solidFill>
                  <a:srgbClr val="1B1B1C"/>
                </a:solidFill>
                <a:effectLst/>
                <a:uLnTx/>
                <a:uFillTx/>
                <a:latin typeface="Gotham Light" panose="02000603030000020004" pitchFamily="2" charset="0"/>
                <a:ea typeface="+mn-ea"/>
                <a:cs typeface="Quire Sans" panose="020B0502040204020203" pitchFamily="34" charset="0"/>
              </a:rPr>
              <a:t>de reformas institucionais</a:t>
            </a:r>
          </a:p>
        </p:txBody>
      </p:sp>
      <p:sp>
        <p:nvSpPr>
          <p:cNvPr id="25" name="TextBox 24">
            <a:extLst>
              <a:ext uri="{FF2B5EF4-FFF2-40B4-BE49-F238E27FC236}">
                <a16:creationId xmlns:a16="http://schemas.microsoft.com/office/drawing/2014/main" id="{C3F7BEB5-245B-4EB6-9CE0-3F92A08589E8}"/>
              </a:ext>
            </a:extLst>
          </p:cNvPr>
          <p:cNvSpPr txBox="1"/>
          <p:nvPr/>
        </p:nvSpPr>
        <p:spPr>
          <a:xfrm>
            <a:off x="7363913" y="5081776"/>
            <a:ext cx="3496696" cy="798680"/>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pt-PT" sz="1800" b="0" i="0" u="none" strike="noStrike" kern="1200" cap="none" spc="0" normalizeH="0" baseline="0" noProof="0" dirty="0">
                <a:ln>
                  <a:noFill/>
                </a:ln>
                <a:solidFill>
                  <a:srgbClr val="1B1B1C"/>
                </a:solidFill>
                <a:effectLst/>
                <a:uLnTx/>
                <a:uFillTx/>
                <a:latin typeface="Gotham Light" panose="02000603030000020004" pitchFamily="2" charset="0"/>
                <a:ea typeface="+mn-ea"/>
                <a:cs typeface="Quire Sans" panose="020B0502040204020203" pitchFamily="34" charset="0"/>
              </a:rPr>
              <a:t>Para que se alcance o objectivo de transformação estrutural da economia</a:t>
            </a:r>
          </a:p>
        </p:txBody>
      </p:sp>
      <p:grpSp>
        <p:nvGrpSpPr>
          <p:cNvPr id="55" name="Group 54">
            <a:extLst>
              <a:ext uri="{FF2B5EF4-FFF2-40B4-BE49-F238E27FC236}">
                <a16:creationId xmlns:a16="http://schemas.microsoft.com/office/drawing/2014/main" id="{A4814609-103E-437F-9870-1FAD0CB16276}"/>
              </a:ext>
            </a:extLst>
          </p:cNvPr>
          <p:cNvGrpSpPr/>
          <p:nvPr/>
        </p:nvGrpSpPr>
        <p:grpSpPr>
          <a:xfrm flipH="1">
            <a:off x="6201624" y="860079"/>
            <a:ext cx="4979406" cy="5264496"/>
            <a:chOff x="8861834" y="778600"/>
            <a:chExt cx="2743200" cy="8774764"/>
          </a:xfrm>
        </p:grpSpPr>
        <p:sp>
          <p:nvSpPr>
            <p:cNvPr id="56" name="Rectangle 2">
              <a:extLst>
                <a:ext uri="{FF2B5EF4-FFF2-40B4-BE49-F238E27FC236}">
                  <a16:creationId xmlns:a16="http://schemas.microsoft.com/office/drawing/2014/main" id="{20493D23-FD74-45D0-A6AF-8F14D00D4E14}"/>
                </a:ext>
              </a:extLst>
            </p:cNvPr>
            <p:cNvSpPr/>
            <p:nvPr/>
          </p:nvSpPr>
          <p:spPr>
            <a:xfrm>
              <a:off x="8861834" y="778600"/>
              <a:ext cx="2743200" cy="1140230"/>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7" name="Straight Connector 56">
              <a:extLst>
                <a:ext uri="{FF2B5EF4-FFF2-40B4-BE49-F238E27FC236}">
                  <a16:creationId xmlns:a16="http://schemas.microsoft.com/office/drawing/2014/main" id="{E05191A2-90DC-4219-A60E-F6A080A3DF86}"/>
                </a:ext>
              </a:extLst>
            </p:cNvPr>
            <p:cNvCxnSpPr>
              <a:cxnSpLocks/>
            </p:cNvCxnSpPr>
            <p:nvPr/>
          </p:nvCxnSpPr>
          <p:spPr>
            <a:xfrm>
              <a:off x="11605034" y="1823580"/>
              <a:ext cx="0" cy="9524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sp>
          <p:nvSpPr>
            <p:cNvPr id="58" name="Rectangle 2">
              <a:extLst>
                <a:ext uri="{FF2B5EF4-FFF2-40B4-BE49-F238E27FC236}">
                  <a16:creationId xmlns:a16="http://schemas.microsoft.com/office/drawing/2014/main" id="{72F7B157-D481-4830-B8BF-04696B9C602F}"/>
                </a:ext>
              </a:extLst>
            </p:cNvPr>
            <p:cNvSpPr/>
            <p:nvPr/>
          </p:nvSpPr>
          <p:spPr>
            <a:xfrm rot="10800000">
              <a:off x="8861834" y="4488852"/>
              <a:ext cx="2743200" cy="5064512"/>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2743200 h 2743200"/>
                <a:gd name="connsiteX1" fmla="*/ 0 w 2743200"/>
                <a:gd name="connsiteY1" fmla="*/ 0 h 2743200"/>
                <a:gd name="connsiteX2" fmla="*/ 2743200 w 2743200"/>
                <a:gd name="connsiteY2" fmla="*/ 0 h 2743200"/>
              </a:gdLst>
              <a:ahLst/>
              <a:cxnLst>
                <a:cxn ang="0">
                  <a:pos x="connsiteX0" y="connsiteY0"/>
                </a:cxn>
                <a:cxn ang="0">
                  <a:pos x="connsiteX1" y="connsiteY1"/>
                </a:cxn>
                <a:cxn ang="0">
                  <a:pos x="connsiteX2" y="connsiteY2"/>
                </a:cxn>
              </a:cxnLst>
              <a:rect l="l" t="t" r="r" b="b"/>
              <a:pathLst>
                <a:path w="2743200" h="2743200">
                  <a:moveTo>
                    <a:pt x="0" y="2743200"/>
                  </a:moveTo>
                  <a:lnTo>
                    <a:pt x="0" y="0"/>
                  </a:lnTo>
                  <a:lnTo>
                    <a:pt x="2743200" y="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9" name="Straight Connector 58">
              <a:extLst>
                <a:ext uri="{FF2B5EF4-FFF2-40B4-BE49-F238E27FC236}">
                  <a16:creationId xmlns:a16="http://schemas.microsoft.com/office/drawing/2014/main" id="{3D080B20-9D12-4CC7-AA72-D3D058598B46}"/>
                </a:ext>
              </a:extLst>
            </p:cNvPr>
            <p:cNvCxnSpPr>
              <a:cxnSpLocks/>
            </p:cNvCxnSpPr>
            <p:nvPr/>
          </p:nvCxnSpPr>
          <p:spPr>
            <a:xfrm>
              <a:off x="11605034" y="4488853"/>
              <a:ext cx="0" cy="9524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60" name="Straight Connector 59">
              <a:extLst>
                <a:ext uri="{FF2B5EF4-FFF2-40B4-BE49-F238E27FC236}">
                  <a16:creationId xmlns:a16="http://schemas.microsoft.com/office/drawing/2014/main" id="{E3C886CD-E298-4A31-B3DE-B0B57BB101C6}"/>
                </a:ext>
              </a:extLst>
            </p:cNvPr>
            <p:cNvCxnSpPr>
              <a:cxnSpLocks/>
              <a:stCxn id="56" idx="0"/>
              <a:endCxn id="58" idx="2"/>
            </p:cNvCxnSpPr>
            <p:nvPr/>
          </p:nvCxnSpPr>
          <p:spPr>
            <a:xfrm flipH="1">
              <a:off x="8861834" y="778600"/>
              <a:ext cx="0" cy="8774764"/>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sp>
        <p:nvSpPr>
          <p:cNvPr id="65" name="Graphic 2">
            <a:extLst>
              <a:ext uri="{FF2B5EF4-FFF2-40B4-BE49-F238E27FC236}">
                <a16:creationId xmlns:a16="http://schemas.microsoft.com/office/drawing/2014/main" id="{21701F73-C6B3-44DF-B744-37B716078433}"/>
              </a:ext>
            </a:extLst>
          </p:cNvPr>
          <p:cNvSpPr/>
          <p:nvPr/>
        </p:nvSpPr>
        <p:spPr>
          <a:xfrm>
            <a:off x="6847198" y="4396003"/>
            <a:ext cx="274225" cy="274222"/>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C2C2C2"/>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Graphic 2">
            <a:extLst>
              <a:ext uri="{FF2B5EF4-FFF2-40B4-BE49-F238E27FC236}">
                <a16:creationId xmlns:a16="http://schemas.microsoft.com/office/drawing/2014/main" id="{6F146509-36EC-49D9-B5FB-8D5D9F3C0043}"/>
              </a:ext>
            </a:extLst>
          </p:cNvPr>
          <p:cNvSpPr/>
          <p:nvPr/>
        </p:nvSpPr>
        <p:spPr>
          <a:xfrm>
            <a:off x="6847198" y="5190382"/>
            <a:ext cx="274225" cy="274222"/>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C2C2C2"/>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0" name="Graphic 29">
            <a:extLst>
              <a:ext uri="{FF2B5EF4-FFF2-40B4-BE49-F238E27FC236}">
                <a16:creationId xmlns:a16="http://schemas.microsoft.com/office/drawing/2014/main" id="{19A2D536-A401-42E6-9348-6188A1B7EFD3}"/>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765182" y="6269992"/>
            <a:ext cx="1235385" cy="415255"/>
          </a:xfrm>
          <a:prstGeom prst="rect">
            <a:avLst/>
          </a:prstGeom>
        </p:spPr>
      </p:pic>
      <p:pic>
        <p:nvPicPr>
          <p:cNvPr id="7" name="Picture 6" descr="A picture containing drawing&#10;&#10;Description automatically generated">
            <a:extLst>
              <a:ext uri="{FF2B5EF4-FFF2-40B4-BE49-F238E27FC236}">
                <a16:creationId xmlns:a16="http://schemas.microsoft.com/office/drawing/2014/main" id="{B0FE9BED-9C72-48A3-2176-E5595AE98E1A}"/>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9" name="Group 8">
            <a:extLst>
              <a:ext uri="{FF2B5EF4-FFF2-40B4-BE49-F238E27FC236}">
                <a16:creationId xmlns:a16="http://schemas.microsoft.com/office/drawing/2014/main" id="{3BF7DB77-146B-CB05-DF1B-8149276BF082}"/>
              </a:ext>
            </a:extLst>
          </p:cNvPr>
          <p:cNvGrpSpPr/>
          <p:nvPr/>
        </p:nvGrpSpPr>
        <p:grpSpPr>
          <a:xfrm>
            <a:off x="-25415" y="6654881"/>
            <a:ext cx="12307960" cy="253916"/>
            <a:chOff x="-115960" y="6654881"/>
            <a:chExt cx="12307960" cy="253916"/>
          </a:xfrm>
        </p:grpSpPr>
        <p:sp>
          <p:nvSpPr>
            <p:cNvPr id="10" name="Прямоугольник 2">
              <a:extLst>
                <a:ext uri="{FF2B5EF4-FFF2-40B4-BE49-F238E27FC236}">
                  <a16:creationId xmlns:a16="http://schemas.microsoft.com/office/drawing/2014/main" id="{652DD75B-FB4D-F887-3C46-1387004B7EEE}"/>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158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1" name="TextBox 8">
              <a:extLst>
                <a:ext uri="{FF2B5EF4-FFF2-40B4-BE49-F238E27FC236}">
                  <a16:creationId xmlns:a16="http://schemas.microsoft.com/office/drawing/2014/main" id="{33D372AF-5BF1-54C8-6FFC-0BAF2BAD0FA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38790008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048B12B-4A31-430A-AF07-D623FB23155C}"/>
              </a:ext>
            </a:extLst>
          </p:cNvPr>
          <p:cNvPicPr>
            <a:picLocks noChangeAspect="1"/>
          </p:cNvPicPr>
          <p:nvPr/>
        </p:nvPicPr>
        <p:blipFill>
          <a:blip r:embed="rId2"/>
          <a:stretch>
            <a:fillRect/>
          </a:stretch>
        </p:blipFill>
        <p:spPr>
          <a:xfrm>
            <a:off x="0" y="-1"/>
            <a:ext cx="12192000" cy="6858001"/>
          </a:xfrm>
          <a:prstGeom prst="rect">
            <a:avLst/>
          </a:prstGeom>
        </p:spPr>
      </p:pic>
      <p:pic>
        <p:nvPicPr>
          <p:cNvPr id="455" name="Picture 454" descr="A picture containing chart&#10;&#10;Description automatically generated">
            <a:extLst>
              <a:ext uri="{FF2B5EF4-FFF2-40B4-BE49-F238E27FC236}">
                <a16:creationId xmlns:a16="http://schemas.microsoft.com/office/drawing/2014/main" id="{EBE278C8-A3EE-47CC-800E-D26E69A564C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54" name="TextBox 153">
            <a:extLst>
              <a:ext uri="{FF2B5EF4-FFF2-40B4-BE49-F238E27FC236}">
                <a16:creationId xmlns:a16="http://schemas.microsoft.com/office/drawing/2014/main" id="{2DDB88AE-BFA9-4039-B034-628721A6BD7A}"/>
              </a:ext>
            </a:extLst>
          </p:cNvPr>
          <p:cNvSpPr txBox="1"/>
          <p:nvPr/>
        </p:nvSpPr>
        <p:spPr>
          <a:xfrm>
            <a:off x="369117" y="283765"/>
            <a:ext cx="5388427" cy="1091068"/>
          </a:xfrm>
          <a:prstGeom prst="rect">
            <a:avLst/>
          </a:prstGeom>
          <a:noFill/>
        </p:spPr>
        <p:txBody>
          <a:bodyPr wrap="square" rtlCol="0">
            <a:spAutoFit/>
          </a:bodyPr>
          <a:lstStyle/>
          <a:p>
            <a:pPr>
              <a:lnSpc>
                <a:spcPct val="85000"/>
              </a:lnSpc>
            </a:pPr>
            <a:r>
              <a:rPr lang="pt-PT" sz="3600" spc="150" dirty="0">
                <a:solidFill>
                  <a:srgbClr val="CCAD46"/>
                </a:solidFill>
                <a:latin typeface="Gotham Bold" panose="02000803030000020004" pitchFamily="2" charset="0"/>
              </a:rPr>
              <a:t>A NECESSIDADE DE</a:t>
            </a:r>
          </a:p>
          <a:p>
            <a:pPr>
              <a:lnSpc>
                <a:spcPct val="85000"/>
              </a:lnSpc>
            </a:pPr>
            <a:r>
              <a:rPr lang="pt-PT" sz="4000" spc="150" dirty="0">
                <a:solidFill>
                  <a:srgbClr val="785D2E"/>
                </a:solidFill>
                <a:latin typeface="Gotham Bold" panose="02000803030000020004" pitchFamily="2" charset="0"/>
              </a:rPr>
              <a:t>UM NOVO PARADIGMA</a:t>
            </a:r>
            <a:endParaRPr lang="pt-PT" sz="3600" spc="150" dirty="0">
              <a:solidFill>
                <a:srgbClr val="CCAD46"/>
              </a:solidFill>
              <a:latin typeface="Gotham Bold" panose="02000803030000020004" pitchFamily="2" charset="0"/>
            </a:endParaRPr>
          </a:p>
        </p:txBody>
      </p:sp>
      <p:pic>
        <p:nvPicPr>
          <p:cNvPr id="121" name="Graphic 120">
            <a:extLst>
              <a:ext uri="{FF2B5EF4-FFF2-40B4-BE49-F238E27FC236}">
                <a16:creationId xmlns:a16="http://schemas.microsoft.com/office/drawing/2014/main" id="{76FBE867-C6BF-4249-9E3B-C711C9F787D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765182" y="6269992"/>
            <a:ext cx="1235385" cy="415255"/>
          </a:xfrm>
          <a:prstGeom prst="rect">
            <a:avLst/>
          </a:prstGeom>
        </p:spPr>
      </p:pic>
      <p:sp>
        <p:nvSpPr>
          <p:cNvPr id="164" name="TextBox 163">
            <a:extLst>
              <a:ext uri="{FF2B5EF4-FFF2-40B4-BE49-F238E27FC236}">
                <a16:creationId xmlns:a16="http://schemas.microsoft.com/office/drawing/2014/main" id="{F9234B3E-404F-4084-9CED-56F6C510DE39}"/>
              </a:ext>
            </a:extLst>
          </p:cNvPr>
          <p:cNvSpPr txBox="1"/>
          <p:nvPr/>
        </p:nvSpPr>
        <p:spPr>
          <a:xfrm>
            <a:off x="1516217" y="2471678"/>
            <a:ext cx="1878399" cy="590931"/>
          </a:xfrm>
          <a:prstGeom prst="rect">
            <a:avLst/>
          </a:prstGeom>
          <a:noFill/>
        </p:spPr>
        <p:txBody>
          <a:bodyPr wrap="square" rtlCol="0">
            <a:spAutoFit/>
          </a:bodyPr>
          <a:lstStyle/>
          <a:p>
            <a:pPr>
              <a:lnSpc>
                <a:spcPct val="90000"/>
              </a:lnSpc>
            </a:pPr>
            <a:r>
              <a:rPr lang="pt-PT" sz="1200" spc="200" dirty="0">
                <a:solidFill>
                  <a:srgbClr val="1B1B1C"/>
                </a:solidFill>
                <a:latin typeface="Gotham Bold" panose="02000803030000020004" pitchFamily="2" charset="0"/>
                <a:ea typeface="Roboto" panose="02000000000000000000" pitchFamily="2" charset="0"/>
                <a:cs typeface="Quire Sans" panose="020B0502040400020003" pitchFamily="34" charset="0"/>
              </a:rPr>
              <a:t>FRACO CRESCIMENTO ECONÓMICO</a:t>
            </a:r>
          </a:p>
        </p:txBody>
      </p:sp>
      <p:grpSp>
        <p:nvGrpSpPr>
          <p:cNvPr id="32" name="Group 31">
            <a:extLst>
              <a:ext uri="{FF2B5EF4-FFF2-40B4-BE49-F238E27FC236}">
                <a16:creationId xmlns:a16="http://schemas.microsoft.com/office/drawing/2014/main" id="{B5E07282-3C2F-44CC-854C-C0A19D45EDD6}"/>
              </a:ext>
            </a:extLst>
          </p:cNvPr>
          <p:cNvGrpSpPr/>
          <p:nvPr/>
        </p:nvGrpSpPr>
        <p:grpSpPr>
          <a:xfrm>
            <a:off x="889401" y="2486898"/>
            <a:ext cx="552001" cy="552001"/>
            <a:chOff x="2401189" y="2499472"/>
            <a:chExt cx="552001" cy="552001"/>
          </a:xfrm>
        </p:grpSpPr>
        <p:sp>
          <p:nvSpPr>
            <p:cNvPr id="9" name="Rectangle 8">
              <a:extLst>
                <a:ext uri="{FF2B5EF4-FFF2-40B4-BE49-F238E27FC236}">
                  <a16:creationId xmlns:a16="http://schemas.microsoft.com/office/drawing/2014/main" id="{597FE700-260B-447D-959A-C0AA10778EBA}"/>
                </a:ext>
              </a:extLst>
            </p:cNvPr>
            <p:cNvSpPr/>
            <p:nvPr/>
          </p:nvSpPr>
          <p:spPr>
            <a:xfrm>
              <a:off x="2401189" y="2499472"/>
              <a:ext cx="552001" cy="552001"/>
            </a:xfrm>
            <a:prstGeom prst="rect">
              <a:avLst/>
            </a:prstGeom>
            <a:solidFill>
              <a:srgbClr val="CCAD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grpSp>
          <p:nvGrpSpPr>
            <p:cNvPr id="13" name="Graphic 11">
              <a:extLst>
                <a:ext uri="{FF2B5EF4-FFF2-40B4-BE49-F238E27FC236}">
                  <a16:creationId xmlns:a16="http://schemas.microsoft.com/office/drawing/2014/main" id="{E031814E-85D6-424E-9874-162659672EA6}"/>
                </a:ext>
              </a:extLst>
            </p:cNvPr>
            <p:cNvGrpSpPr/>
            <p:nvPr/>
          </p:nvGrpSpPr>
          <p:grpSpPr>
            <a:xfrm>
              <a:off x="2542270" y="2587298"/>
              <a:ext cx="236748" cy="363057"/>
              <a:chOff x="5181574" y="2028825"/>
              <a:chExt cx="1824076" cy="2797254"/>
            </a:xfrm>
            <a:noFill/>
          </p:grpSpPr>
          <p:grpSp>
            <p:nvGrpSpPr>
              <p:cNvPr id="15" name="Graphic 11">
                <a:extLst>
                  <a:ext uri="{FF2B5EF4-FFF2-40B4-BE49-F238E27FC236}">
                    <a16:creationId xmlns:a16="http://schemas.microsoft.com/office/drawing/2014/main" id="{830AF520-CF4F-4EFE-941C-FAD5BFC4B29D}"/>
                  </a:ext>
                </a:extLst>
              </p:cNvPr>
              <p:cNvGrpSpPr/>
              <p:nvPr/>
            </p:nvGrpSpPr>
            <p:grpSpPr>
              <a:xfrm>
                <a:off x="5181574" y="2028825"/>
                <a:ext cx="1824076" cy="2797254"/>
                <a:chOff x="5181574" y="2028825"/>
                <a:chExt cx="1824076" cy="2797254"/>
              </a:xfrm>
              <a:noFill/>
            </p:grpSpPr>
            <p:grpSp>
              <p:nvGrpSpPr>
                <p:cNvPr id="16" name="Graphic 11">
                  <a:extLst>
                    <a:ext uri="{FF2B5EF4-FFF2-40B4-BE49-F238E27FC236}">
                      <a16:creationId xmlns:a16="http://schemas.microsoft.com/office/drawing/2014/main" id="{7A273ADD-5517-4C27-85A7-BFF32F14F668}"/>
                    </a:ext>
                  </a:extLst>
                </p:cNvPr>
                <p:cNvGrpSpPr/>
                <p:nvPr/>
              </p:nvGrpSpPr>
              <p:grpSpPr>
                <a:xfrm>
                  <a:off x="6045143" y="3600354"/>
                  <a:ext cx="960507" cy="1225724"/>
                  <a:chOff x="6045143" y="3600354"/>
                  <a:chExt cx="960507" cy="1225724"/>
                </a:xfrm>
                <a:noFill/>
              </p:grpSpPr>
              <p:sp>
                <p:nvSpPr>
                  <p:cNvPr id="17" name="Freeform: Shape 16">
                    <a:extLst>
                      <a:ext uri="{FF2B5EF4-FFF2-40B4-BE49-F238E27FC236}">
                        <a16:creationId xmlns:a16="http://schemas.microsoft.com/office/drawing/2014/main" id="{38C26BFF-108F-40FC-B7A7-956297D4DFD1}"/>
                      </a:ext>
                    </a:extLst>
                  </p:cNvPr>
                  <p:cNvSpPr/>
                  <p:nvPr/>
                </p:nvSpPr>
                <p:spPr>
                  <a:xfrm>
                    <a:off x="6737223" y="3600354"/>
                    <a:ext cx="9525" cy="146494"/>
                  </a:xfrm>
                  <a:custGeom>
                    <a:avLst/>
                    <a:gdLst>
                      <a:gd name="connsiteX0" fmla="*/ 0 w 9525"/>
                      <a:gd name="connsiteY0" fmla="*/ 146494 h 146494"/>
                      <a:gd name="connsiteX1" fmla="*/ 0 w 9525"/>
                      <a:gd name="connsiteY1" fmla="*/ 0 h 146494"/>
                    </a:gdLst>
                    <a:ahLst/>
                    <a:cxnLst>
                      <a:cxn ang="0">
                        <a:pos x="connsiteX0" y="connsiteY0"/>
                      </a:cxn>
                      <a:cxn ang="0">
                        <a:pos x="connsiteX1" y="connsiteY1"/>
                      </a:cxn>
                    </a:cxnLst>
                    <a:rect l="l" t="t" r="r" b="b"/>
                    <a:pathLst>
                      <a:path w="9525" h="146494">
                        <a:moveTo>
                          <a:pt x="0" y="146494"/>
                        </a:moveTo>
                        <a:lnTo>
                          <a:pt x="0" y="0"/>
                        </a:lnTo>
                      </a:path>
                    </a:pathLst>
                  </a:custGeom>
                  <a:ln w="19050" cap="rnd">
                    <a:solidFill>
                      <a:srgbClr val="F3F3F3"/>
                    </a:solidFill>
                    <a:prstDash val="solid"/>
                    <a:round/>
                  </a:ln>
                </p:spPr>
                <p:txBody>
                  <a:bodyPr rtlCol="0" anchor="ctr"/>
                  <a:lstStyle/>
                  <a:p>
                    <a:endParaRPr lang="pt-PT"/>
                  </a:p>
                </p:txBody>
              </p:sp>
              <p:sp>
                <p:nvSpPr>
                  <p:cNvPr id="18" name="Freeform: Shape 17">
                    <a:extLst>
                      <a:ext uri="{FF2B5EF4-FFF2-40B4-BE49-F238E27FC236}">
                        <a16:creationId xmlns:a16="http://schemas.microsoft.com/office/drawing/2014/main" id="{BE46820F-C53B-4C7A-80E3-A5D2848118A4}"/>
                      </a:ext>
                    </a:extLst>
                  </p:cNvPr>
                  <p:cNvSpPr/>
                  <p:nvPr/>
                </p:nvSpPr>
                <p:spPr>
                  <a:xfrm>
                    <a:off x="6045143" y="3938206"/>
                    <a:ext cx="960507" cy="887872"/>
                  </a:xfrm>
                  <a:custGeom>
                    <a:avLst/>
                    <a:gdLst>
                      <a:gd name="connsiteX0" fmla="*/ 252405 w 960507"/>
                      <a:gd name="connsiteY0" fmla="*/ 45625 h 887872"/>
                      <a:gd name="connsiteX1" fmla="*/ 252405 w 960507"/>
                      <a:gd name="connsiteY1" fmla="*/ 350425 h 887872"/>
                      <a:gd name="connsiteX2" fmla="*/ 47713 w 960507"/>
                      <a:gd name="connsiteY2" fmla="*/ 350330 h 887872"/>
                      <a:gd name="connsiteX3" fmla="*/ 5803 w 960507"/>
                      <a:gd name="connsiteY3" fmla="*/ 381667 h 887872"/>
                      <a:gd name="connsiteX4" fmla="*/ 14090 w 960507"/>
                      <a:gd name="connsiteY4" fmla="*/ 452818 h 887872"/>
                      <a:gd name="connsiteX5" fmla="*/ 427951 w 960507"/>
                      <a:gd name="connsiteY5" fmla="*/ 866299 h 887872"/>
                      <a:gd name="connsiteX6" fmla="*/ 532535 w 960507"/>
                      <a:gd name="connsiteY6" fmla="*/ 866299 h 887872"/>
                      <a:gd name="connsiteX7" fmla="*/ 944396 w 960507"/>
                      <a:gd name="connsiteY7" fmla="*/ 452818 h 887872"/>
                      <a:gd name="connsiteX8" fmla="*/ 955445 w 960507"/>
                      <a:gd name="connsiteY8" fmla="*/ 382334 h 887872"/>
                      <a:gd name="connsiteX9" fmla="*/ 905058 w 960507"/>
                      <a:gd name="connsiteY9" fmla="*/ 350330 h 887872"/>
                      <a:gd name="connsiteX10" fmla="*/ 692079 w 960507"/>
                      <a:gd name="connsiteY10" fmla="*/ 350425 h 887872"/>
                      <a:gd name="connsiteX11" fmla="*/ 692079 w 960507"/>
                      <a:gd name="connsiteY11" fmla="*/ 0 h 88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60507" h="887872">
                        <a:moveTo>
                          <a:pt x="252405" y="45625"/>
                        </a:moveTo>
                        <a:lnTo>
                          <a:pt x="252405" y="350425"/>
                        </a:lnTo>
                        <a:lnTo>
                          <a:pt x="47713" y="350330"/>
                        </a:lnTo>
                        <a:cubicBezTo>
                          <a:pt x="22567" y="350425"/>
                          <a:pt x="10661" y="370046"/>
                          <a:pt x="5803" y="381667"/>
                        </a:cubicBezTo>
                        <a:cubicBezTo>
                          <a:pt x="-4389" y="406527"/>
                          <a:pt x="-865" y="437864"/>
                          <a:pt x="14090" y="452818"/>
                        </a:cubicBezTo>
                        <a:lnTo>
                          <a:pt x="427951" y="866299"/>
                        </a:lnTo>
                        <a:cubicBezTo>
                          <a:pt x="456907" y="895064"/>
                          <a:pt x="503865" y="895064"/>
                          <a:pt x="532535" y="866299"/>
                        </a:cubicBezTo>
                        <a:lnTo>
                          <a:pt x="944396" y="452818"/>
                        </a:lnTo>
                        <a:cubicBezTo>
                          <a:pt x="960398" y="436817"/>
                          <a:pt x="965256" y="406051"/>
                          <a:pt x="955445" y="382334"/>
                        </a:cubicBezTo>
                        <a:cubicBezTo>
                          <a:pt x="946778" y="361759"/>
                          <a:pt x="928871" y="350330"/>
                          <a:pt x="905058" y="350330"/>
                        </a:cubicBezTo>
                        <a:lnTo>
                          <a:pt x="692079" y="350425"/>
                        </a:lnTo>
                        <a:lnTo>
                          <a:pt x="692079" y="0"/>
                        </a:lnTo>
                      </a:path>
                    </a:pathLst>
                  </a:custGeom>
                  <a:noFill/>
                  <a:ln w="19050" cap="rnd">
                    <a:solidFill>
                      <a:srgbClr val="F3F3F3"/>
                    </a:solidFill>
                    <a:prstDash val="solid"/>
                    <a:miter/>
                  </a:ln>
                </p:spPr>
                <p:txBody>
                  <a:bodyPr rtlCol="0" anchor="ctr"/>
                  <a:lstStyle/>
                  <a:p>
                    <a:endParaRPr lang="pt-PT"/>
                  </a:p>
                </p:txBody>
              </p:sp>
            </p:grpSp>
            <p:grpSp>
              <p:nvGrpSpPr>
                <p:cNvPr id="19" name="Graphic 11">
                  <a:extLst>
                    <a:ext uri="{FF2B5EF4-FFF2-40B4-BE49-F238E27FC236}">
                      <a16:creationId xmlns:a16="http://schemas.microsoft.com/office/drawing/2014/main" id="{828D2687-0FE3-4943-BCD3-2A66257FFC0B}"/>
                    </a:ext>
                  </a:extLst>
                </p:cNvPr>
                <p:cNvGrpSpPr/>
                <p:nvPr/>
              </p:nvGrpSpPr>
              <p:grpSpPr>
                <a:xfrm>
                  <a:off x="5181574" y="2489549"/>
                  <a:ext cx="1290516" cy="1658350"/>
                  <a:chOff x="5181574" y="2489549"/>
                  <a:chExt cx="1290516" cy="1658350"/>
                </a:xfrm>
                <a:noFill/>
              </p:grpSpPr>
              <p:sp>
                <p:nvSpPr>
                  <p:cNvPr id="20" name="Freeform: Shape 19">
                    <a:extLst>
                      <a:ext uri="{FF2B5EF4-FFF2-40B4-BE49-F238E27FC236}">
                        <a16:creationId xmlns:a16="http://schemas.microsoft.com/office/drawing/2014/main" id="{9C38BE70-F086-4E4E-BE4C-CED2FDC3255C}"/>
                      </a:ext>
                    </a:extLst>
                  </p:cNvPr>
                  <p:cNvSpPr/>
                  <p:nvPr/>
                </p:nvSpPr>
                <p:spPr>
                  <a:xfrm>
                    <a:off x="5520785" y="2701766"/>
                    <a:ext cx="9525" cy="108965"/>
                  </a:xfrm>
                  <a:custGeom>
                    <a:avLst/>
                    <a:gdLst>
                      <a:gd name="connsiteX0" fmla="*/ 0 w 9525"/>
                      <a:gd name="connsiteY0" fmla="*/ 108966 h 108965"/>
                      <a:gd name="connsiteX1" fmla="*/ 0 w 9525"/>
                      <a:gd name="connsiteY1" fmla="*/ 0 h 108965"/>
                    </a:gdLst>
                    <a:ahLst/>
                    <a:cxnLst>
                      <a:cxn ang="0">
                        <a:pos x="connsiteX0" y="connsiteY0"/>
                      </a:cxn>
                      <a:cxn ang="0">
                        <a:pos x="connsiteX1" y="connsiteY1"/>
                      </a:cxn>
                    </a:cxnLst>
                    <a:rect l="l" t="t" r="r" b="b"/>
                    <a:pathLst>
                      <a:path w="9525" h="108965">
                        <a:moveTo>
                          <a:pt x="0" y="108966"/>
                        </a:moveTo>
                        <a:lnTo>
                          <a:pt x="0" y="0"/>
                        </a:lnTo>
                      </a:path>
                    </a:pathLst>
                  </a:custGeom>
                  <a:ln w="19050" cap="rnd">
                    <a:solidFill>
                      <a:srgbClr val="F3F3F3"/>
                    </a:solidFill>
                    <a:prstDash val="solid"/>
                    <a:round/>
                  </a:ln>
                </p:spPr>
                <p:txBody>
                  <a:bodyPr rtlCol="0" anchor="ctr"/>
                  <a:lstStyle/>
                  <a:p>
                    <a:endParaRPr lang="pt-PT"/>
                  </a:p>
                </p:txBody>
              </p:sp>
              <p:sp>
                <p:nvSpPr>
                  <p:cNvPr id="21" name="Freeform: Shape 20">
                    <a:extLst>
                      <a:ext uri="{FF2B5EF4-FFF2-40B4-BE49-F238E27FC236}">
                        <a16:creationId xmlns:a16="http://schemas.microsoft.com/office/drawing/2014/main" id="{47E6CB9E-B89A-44E2-B3AA-15D6FEDD09EA}"/>
                      </a:ext>
                    </a:extLst>
                  </p:cNvPr>
                  <p:cNvSpPr/>
                  <p:nvPr/>
                </p:nvSpPr>
                <p:spPr>
                  <a:xfrm>
                    <a:off x="6111430" y="2489549"/>
                    <a:ext cx="9525" cy="99536"/>
                  </a:xfrm>
                  <a:custGeom>
                    <a:avLst/>
                    <a:gdLst>
                      <a:gd name="connsiteX0" fmla="*/ 0 w 9525"/>
                      <a:gd name="connsiteY0" fmla="*/ 99536 h 99536"/>
                      <a:gd name="connsiteX1" fmla="*/ 0 w 9525"/>
                      <a:gd name="connsiteY1" fmla="*/ 0 h 99536"/>
                    </a:gdLst>
                    <a:ahLst/>
                    <a:cxnLst>
                      <a:cxn ang="0">
                        <a:pos x="connsiteX0" y="connsiteY0"/>
                      </a:cxn>
                      <a:cxn ang="0">
                        <a:pos x="connsiteX1" y="connsiteY1"/>
                      </a:cxn>
                    </a:cxnLst>
                    <a:rect l="l" t="t" r="r" b="b"/>
                    <a:pathLst>
                      <a:path w="9525" h="99536">
                        <a:moveTo>
                          <a:pt x="0" y="99536"/>
                        </a:moveTo>
                        <a:lnTo>
                          <a:pt x="0" y="0"/>
                        </a:lnTo>
                      </a:path>
                    </a:pathLst>
                  </a:custGeom>
                  <a:ln w="19050" cap="rnd">
                    <a:solidFill>
                      <a:srgbClr val="F3F3F3"/>
                    </a:solidFill>
                    <a:prstDash val="solid"/>
                    <a:round/>
                  </a:ln>
                </p:spPr>
                <p:txBody>
                  <a:bodyPr rtlCol="0" anchor="ctr"/>
                  <a:lstStyle/>
                  <a:p>
                    <a:endParaRPr lang="pt-PT"/>
                  </a:p>
                </p:txBody>
              </p:sp>
              <p:sp>
                <p:nvSpPr>
                  <p:cNvPr id="22" name="Freeform: Shape 21">
                    <a:extLst>
                      <a:ext uri="{FF2B5EF4-FFF2-40B4-BE49-F238E27FC236}">
                        <a16:creationId xmlns:a16="http://schemas.microsoft.com/office/drawing/2014/main" id="{4A4EF724-BA16-4539-8F9C-973CBD273A09}"/>
                      </a:ext>
                    </a:extLst>
                  </p:cNvPr>
                  <p:cNvSpPr/>
                  <p:nvPr/>
                </p:nvSpPr>
                <p:spPr>
                  <a:xfrm>
                    <a:off x="6111430" y="2778442"/>
                    <a:ext cx="9525" cy="178498"/>
                  </a:xfrm>
                  <a:custGeom>
                    <a:avLst/>
                    <a:gdLst>
                      <a:gd name="connsiteX0" fmla="*/ 0 w 9525"/>
                      <a:gd name="connsiteY0" fmla="*/ 178499 h 178498"/>
                      <a:gd name="connsiteX1" fmla="*/ 0 w 9525"/>
                      <a:gd name="connsiteY1" fmla="*/ 0 h 178498"/>
                    </a:gdLst>
                    <a:ahLst/>
                    <a:cxnLst>
                      <a:cxn ang="0">
                        <a:pos x="connsiteX0" y="connsiteY0"/>
                      </a:cxn>
                      <a:cxn ang="0">
                        <a:pos x="connsiteX1" y="connsiteY1"/>
                      </a:cxn>
                    </a:cxnLst>
                    <a:rect l="l" t="t" r="r" b="b"/>
                    <a:pathLst>
                      <a:path w="9525" h="178498">
                        <a:moveTo>
                          <a:pt x="0" y="178499"/>
                        </a:moveTo>
                        <a:lnTo>
                          <a:pt x="0" y="0"/>
                        </a:lnTo>
                      </a:path>
                    </a:pathLst>
                  </a:custGeom>
                  <a:ln w="19050" cap="rnd">
                    <a:solidFill>
                      <a:srgbClr val="F3F3F3"/>
                    </a:solidFill>
                    <a:prstDash val="solid"/>
                    <a:round/>
                  </a:ln>
                </p:spPr>
                <p:txBody>
                  <a:bodyPr rtlCol="0" anchor="ctr"/>
                  <a:lstStyle/>
                  <a:p>
                    <a:endParaRPr lang="pt-PT"/>
                  </a:p>
                </p:txBody>
              </p:sp>
              <p:sp>
                <p:nvSpPr>
                  <p:cNvPr id="23" name="Freeform: Shape 22">
                    <a:extLst>
                      <a:ext uri="{FF2B5EF4-FFF2-40B4-BE49-F238E27FC236}">
                        <a16:creationId xmlns:a16="http://schemas.microsoft.com/office/drawing/2014/main" id="{6B0E53C5-F37D-4C4D-97E8-0AB92254E2DE}"/>
                      </a:ext>
                    </a:extLst>
                  </p:cNvPr>
                  <p:cNvSpPr/>
                  <p:nvPr/>
                </p:nvSpPr>
                <p:spPr>
                  <a:xfrm>
                    <a:off x="5181574" y="2993231"/>
                    <a:ext cx="1290516" cy="1154668"/>
                  </a:xfrm>
                  <a:custGeom>
                    <a:avLst/>
                    <a:gdLst>
                      <a:gd name="connsiteX0" fmla="*/ 339211 w 1290516"/>
                      <a:gd name="connsiteY0" fmla="*/ 0 h 1154668"/>
                      <a:gd name="connsiteX1" fmla="*/ 339211 w 1290516"/>
                      <a:gd name="connsiteY1" fmla="*/ 432530 h 1154668"/>
                      <a:gd name="connsiteX2" fmla="*/ 64129 w 1290516"/>
                      <a:gd name="connsiteY2" fmla="*/ 432435 h 1154668"/>
                      <a:gd name="connsiteX3" fmla="*/ 7836 w 1290516"/>
                      <a:gd name="connsiteY3" fmla="*/ 474440 h 1154668"/>
                      <a:gd name="connsiteX4" fmla="*/ 18885 w 1290516"/>
                      <a:gd name="connsiteY4" fmla="*/ 570071 h 1154668"/>
                      <a:gd name="connsiteX5" fmla="*/ 574859 w 1290516"/>
                      <a:gd name="connsiteY5" fmla="*/ 1125664 h 1154668"/>
                      <a:gd name="connsiteX6" fmla="*/ 715353 w 1290516"/>
                      <a:gd name="connsiteY6" fmla="*/ 1125664 h 1154668"/>
                      <a:gd name="connsiteX7" fmla="*/ 1268851 w 1290516"/>
                      <a:gd name="connsiteY7" fmla="*/ 570071 h 1154668"/>
                      <a:gd name="connsiteX8" fmla="*/ 1283710 w 1290516"/>
                      <a:gd name="connsiteY8" fmla="*/ 475297 h 1154668"/>
                      <a:gd name="connsiteX9" fmla="*/ 1215987 w 1290516"/>
                      <a:gd name="connsiteY9" fmla="*/ 432245 h 1154668"/>
                      <a:gd name="connsiteX10" fmla="*/ 929856 w 1290516"/>
                      <a:gd name="connsiteY10" fmla="*/ 432340 h 1154668"/>
                      <a:gd name="connsiteX11" fmla="*/ 929856 w 1290516"/>
                      <a:gd name="connsiteY11" fmla="*/ 138875 h 115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0516" h="1154668">
                        <a:moveTo>
                          <a:pt x="339211" y="0"/>
                        </a:moveTo>
                        <a:lnTo>
                          <a:pt x="339211" y="432530"/>
                        </a:lnTo>
                        <a:lnTo>
                          <a:pt x="64129" y="432435"/>
                        </a:lnTo>
                        <a:cubicBezTo>
                          <a:pt x="30315" y="432435"/>
                          <a:pt x="14313" y="458914"/>
                          <a:pt x="7836" y="474440"/>
                        </a:cubicBezTo>
                        <a:cubicBezTo>
                          <a:pt x="-5880" y="507873"/>
                          <a:pt x="-1213" y="549878"/>
                          <a:pt x="18885" y="570071"/>
                        </a:cubicBezTo>
                        <a:lnTo>
                          <a:pt x="574859" y="1125664"/>
                        </a:lnTo>
                        <a:cubicBezTo>
                          <a:pt x="613721" y="1164336"/>
                          <a:pt x="676872" y="1164336"/>
                          <a:pt x="715353" y="1125664"/>
                        </a:cubicBezTo>
                        <a:lnTo>
                          <a:pt x="1268851" y="570071"/>
                        </a:lnTo>
                        <a:cubicBezTo>
                          <a:pt x="1290282" y="548450"/>
                          <a:pt x="1296950" y="507111"/>
                          <a:pt x="1283710" y="475297"/>
                        </a:cubicBezTo>
                        <a:cubicBezTo>
                          <a:pt x="1272089" y="447580"/>
                          <a:pt x="1247991" y="432340"/>
                          <a:pt x="1215987" y="432245"/>
                        </a:cubicBezTo>
                        <a:lnTo>
                          <a:pt x="929856" y="432340"/>
                        </a:lnTo>
                        <a:lnTo>
                          <a:pt x="929856" y="138875"/>
                        </a:lnTo>
                      </a:path>
                    </a:pathLst>
                  </a:custGeom>
                  <a:noFill/>
                  <a:ln w="19050" cap="rnd">
                    <a:solidFill>
                      <a:srgbClr val="F3F3F3"/>
                    </a:solidFill>
                    <a:prstDash val="solid"/>
                    <a:miter/>
                  </a:ln>
                </p:spPr>
                <p:txBody>
                  <a:bodyPr rtlCol="0" anchor="ctr"/>
                  <a:lstStyle/>
                  <a:p>
                    <a:endParaRPr lang="pt-PT"/>
                  </a:p>
                </p:txBody>
              </p:sp>
            </p:grpSp>
            <p:grpSp>
              <p:nvGrpSpPr>
                <p:cNvPr id="24" name="Graphic 11">
                  <a:extLst>
                    <a:ext uri="{FF2B5EF4-FFF2-40B4-BE49-F238E27FC236}">
                      <a16:creationId xmlns:a16="http://schemas.microsoft.com/office/drawing/2014/main" id="{25EECF52-3847-4A01-93F0-8E25C02980F1}"/>
                    </a:ext>
                  </a:extLst>
                </p:cNvPr>
                <p:cNvGrpSpPr/>
                <p:nvPr/>
              </p:nvGrpSpPr>
              <p:grpSpPr>
                <a:xfrm>
                  <a:off x="5826918" y="2028825"/>
                  <a:ext cx="9525" cy="1193101"/>
                  <a:chOff x="5826918" y="2028825"/>
                  <a:chExt cx="9525" cy="1193101"/>
                </a:xfrm>
              </p:grpSpPr>
              <p:sp>
                <p:nvSpPr>
                  <p:cNvPr id="25" name="Freeform: Shape 24">
                    <a:extLst>
                      <a:ext uri="{FF2B5EF4-FFF2-40B4-BE49-F238E27FC236}">
                        <a16:creationId xmlns:a16="http://schemas.microsoft.com/office/drawing/2014/main" id="{EF9ED5F0-822F-4D05-A406-D217DE957BF1}"/>
                      </a:ext>
                    </a:extLst>
                  </p:cNvPr>
                  <p:cNvSpPr/>
                  <p:nvPr/>
                </p:nvSpPr>
                <p:spPr>
                  <a:xfrm>
                    <a:off x="5826918" y="2730341"/>
                    <a:ext cx="9525" cy="491585"/>
                  </a:xfrm>
                  <a:custGeom>
                    <a:avLst/>
                    <a:gdLst>
                      <a:gd name="connsiteX0" fmla="*/ 0 w 9525"/>
                      <a:gd name="connsiteY0" fmla="*/ 491585 h 491585"/>
                      <a:gd name="connsiteX1" fmla="*/ 0 w 9525"/>
                      <a:gd name="connsiteY1" fmla="*/ 0 h 491585"/>
                    </a:gdLst>
                    <a:ahLst/>
                    <a:cxnLst>
                      <a:cxn ang="0">
                        <a:pos x="connsiteX0" y="connsiteY0"/>
                      </a:cxn>
                      <a:cxn ang="0">
                        <a:pos x="connsiteX1" y="connsiteY1"/>
                      </a:cxn>
                    </a:cxnLst>
                    <a:rect l="l" t="t" r="r" b="b"/>
                    <a:pathLst>
                      <a:path w="9525" h="491585">
                        <a:moveTo>
                          <a:pt x="0" y="491585"/>
                        </a:moveTo>
                        <a:lnTo>
                          <a:pt x="0" y="0"/>
                        </a:lnTo>
                      </a:path>
                    </a:pathLst>
                  </a:custGeom>
                  <a:ln w="19050" cap="rnd">
                    <a:solidFill>
                      <a:srgbClr val="F3F3F3"/>
                    </a:solidFill>
                    <a:prstDash val="solid"/>
                    <a:round/>
                  </a:ln>
                </p:spPr>
                <p:txBody>
                  <a:bodyPr rtlCol="0" anchor="ctr"/>
                  <a:lstStyle/>
                  <a:p>
                    <a:endParaRPr lang="pt-PT"/>
                  </a:p>
                </p:txBody>
              </p:sp>
              <p:sp>
                <p:nvSpPr>
                  <p:cNvPr id="26" name="Freeform: Shape 25">
                    <a:extLst>
                      <a:ext uri="{FF2B5EF4-FFF2-40B4-BE49-F238E27FC236}">
                        <a16:creationId xmlns:a16="http://schemas.microsoft.com/office/drawing/2014/main" id="{2E59A37B-B7E2-402C-8780-407985EC4E11}"/>
                      </a:ext>
                    </a:extLst>
                  </p:cNvPr>
                  <p:cNvSpPr/>
                  <p:nvPr/>
                </p:nvSpPr>
                <p:spPr>
                  <a:xfrm>
                    <a:off x="5826918" y="2296001"/>
                    <a:ext cx="9525" cy="244983"/>
                  </a:xfrm>
                  <a:custGeom>
                    <a:avLst/>
                    <a:gdLst>
                      <a:gd name="connsiteX0" fmla="*/ 0 w 9525"/>
                      <a:gd name="connsiteY0" fmla="*/ 244983 h 244983"/>
                      <a:gd name="connsiteX1" fmla="*/ 0 w 9525"/>
                      <a:gd name="connsiteY1" fmla="*/ 0 h 244983"/>
                    </a:gdLst>
                    <a:ahLst/>
                    <a:cxnLst>
                      <a:cxn ang="0">
                        <a:pos x="connsiteX0" y="connsiteY0"/>
                      </a:cxn>
                      <a:cxn ang="0">
                        <a:pos x="connsiteX1" y="connsiteY1"/>
                      </a:cxn>
                    </a:cxnLst>
                    <a:rect l="l" t="t" r="r" b="b"/>
                    <a:pathLst>
                      <a:path w="9525" h="244983">
                        <a:moveTo>
                          <a:pt x="0" y="244983"/>
                        </a:moveTo>
                        <a:lnTo>
                          <a:pt x="0" y="0"/>
                        </a:lnTo>
                      </a:path>
                    </a:pathLst>
                  </a:custGeom>
                  <a:ln w="19050" cap="rnd">
                    <a:solidFill>
                      <a:srgbClr val="F3F3F3"/>
                    </a:solidFill>
                    <a:prstDash val="solid"/>
                    <a:round/>
                  </a:ln>
                </p:spPr>
                <p:txBody>
                  <a:bodyPr rtlCol="0" anchor="ctr"/>
                  <a:lstStyle/>
                  <a:p>
                    <a:endParaRPr lang="pt-PT"/>
                  </a:p>
                </p:txBody>
              </p:sp>
              <p:sp>
                <p:nvSpPr>
                  <p:cNvPr id="27" name="Freeform: Shape 26">
                    <a:extLst>
                      <a:ext uri="{FF2B5EF4-FFF2-40B4-BE49-F238E27FC236}">
                        <a16:creationId xmlns:a16="http://schemas.microsoft.com/office/drawing/2014/main" id="{013252A1-B7E8-4F9A-883B-964B515CA979}"/>
                      </a:ext>
                    </a:extLst>
                  </p:cNvPr>
                  <p:cNvSpPr/>
                  <p:nvPr/>
                </p:nvSpPr>
                <p:spPr>
                  <a:xfrm>
                    <a:off x="5826918" y="2028825"/>
                    <a:ext cx="9525" cy="77914"/>
                  </a:xfrm>
                  <a:custGeom>
                    <a:avLst/>
                    <a:gdLst>
                      <a:gd name="connsiteX0" fmla="*/ 0 w 9525"/>
                      <a:gd name="connsiteY0" fmla="*/ 77915 h 77914"/>
                      <a:gd name="connsiteX1" fmla="*/ 0 w 9525"/>
                      <a:gd name="connsiteY1" fmla="*/ 0 h 77914"/>
                    </a:gdLst>
                    <a:ahLst/>
                    <a:cxnLst>
                      <a:cxn ang="0">
                        <a:pos x="connsiteX0" y="connsiteY0"/>
                      </a:cxn>
                      <a:cxn ang="0">
                        <a:pos x="connsiteX1" y="connsiteY1"/>
                      </a:cxn>
                    </a:cxnLst>
                    <a:rect l="l" t="t" r="r" b="b"/>
                    <a:pathLst>
                      <a:path w="9525" h="77914">
                        <a:moveTo>
                          <a:pt x="0" y="77915"/>
                        </a:moveTo>
                        <a:lnTo>
                          <a:pt x="0" y="0"/>
                        </a:lnTo>
                      </a:path>
                    </a:pathLst>
                  </a:custGeom>
                  <a:ln w="19050" cap="rnd">
                    <a:solidFill>
                      <a:srgbClr val="F3F3F3"/>
                    </a:solidFill>
                    <a:prstDash val="solid"/>
                    <a:round/>
                  </a:ln>
                </p:spPr>
                <p:txBody>
                  <a:bodyPr rtlCol="0" anchor="ctr"/>
                  <a:lstStyle/>
                  <a:p>
                    <a:endParaRPr lang="pt-PT"/>
                  </a:p>
                </p:txBody>
              </p:sp>
            </p:grpSp>
          </p:grpSp>
          <p:grpSp>
            <p:nvGrpSpPr>
              <p:cNvPr id="28" name="Graphic 11">
                <a:extLst>
                  <a:ext uri="{FF2B5EF4-FFF2-40B4-BE49-F238E27FC236}">
                    <a16:creationId xmlns:a16="http://schemas.microsoft.com/office/drawing/2014/main" id="{8C21A968-A60E-4877-9D57-EBD2DD8A562A}"/>
                  </a:ext>
                </a:extLst>
              </p:cNvPr>
              <p:cNvGrpSpPr/>
              <p:nvPr/>
            </p:nvGrpSpPr>
            <p:grpSpPr>
              <a:xfrm>
                <a:off x="6490430" y="2118836"/>
                <a:ext cx="476250" cy="1221581"/>
                <a:chOff x="6490430" y="2118836"/>
                <a:chExt cx="476250" cy="1221581"/>
              </a:xfrm>
              <a:noFill/>
            </p:grpSpPr>
            <p:sp>
              <p:nvSpPr>
                <p:cNvPr id="29" name="Freeform: Shape 28">
                  <a:extLst>
                    <a:ext uri="{FF2B5EF4-FFF2-40B4-BE49-F238E27FC236}">
                      <a16:creationId xmlns:a16="http://schemas.microsoft.com/office/drawing/2014/main" id="{3753CA7A-CCE3-4905-811B-79C4EB6AC941}"/>
                    </a:ext>
                  </a:extLst>
                </p:cNvPr>
                <p:cNvSpPr/>
                <p:nvPr/>
              </p:nvSpPr>
              <p:spPr>
                <a:xfrm>
                  <a:off x="6490430" y="2276760"/>
                  <a:ext cx="476250" cy="905827"/>
                </a:xfrm>
                <a:custGeom>
                  <a:avLst/>
                  <a:gdLst>
                    <a:gd name="connsiteX0" fmla="*/ 952 w 476250"/>
                    <a:gd name="connsiteY0" fmla="*/ 684848 h 905827"/>
                    <a:gd name="connsiteX1" fmla="*/ 238506 w 476250"/>
                    <a:gd name="connsiteY1" fmla="*/ 905827 h 905827"/>
                    <a:gd name="connsiteX2" fmla="*/ 476250 w 476250"/>
                    <a:gd name="connsiteY2" fmla="*/ 684848 h 905827"/>
                    <a:gd name="connsiteX3" fmla="*/ 238125 w 476250"/>
                    <a:gd name="connsiteY3" fmla="*/ 452819 h 905827"/>
                    <a:gd name="connsiteX4" fmla="*/ 0 w 476250"/>
                    <a:gd name="connsiteY4" fmla="*/ 220980 h 905827"/>
                    <a:gd name="connsiteX5" fmla="*/ 237649 w 476250"/>
                    <a:gd name="connsiteY5" fmla="*/ 0 h 905827"/>
                    <a:gd name="connsiteX6" fmla="*/ 475297 w 476250"/>
                    <a:gd name="connsiteY6" fmla="*/ 220980 h 905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6250" h="905827">
                      <a:moveTo>
                        <a:pt x="952" y="684848"/>
                      </a:moveTo>
                      <a:cubicBezTo>
                        <a:pt x="952" y="806863"/>
                        <a:pt x="107347" y="905827"/>
                        <a:pt x="238506" y="905827"/>
                      </a:cubicBezTo>
                      <a:cubicBezTo>
                        <a:pt x="369856" y="905827"/>
                        <a:pt x="476250" y="806958"/>
                        <a:pt x="476250" y="684848"/>
                      </a:cubicBezTo>
                      <a:cubicBezTo>
                        <a:pt x="476250" y="562737"/>
                        <a:pt x="349377" y="509397"/>
                        <a:pt x="238125" y="452819"/>
                      </a:cubicBezTo>
                      <a:cubicBezTo>
                        <a:pt x="126778" y="396431"/>
                        <a:pt x="0" y="342995"/>
                        <a:pt x="0" y="220980"/>
                      </a:cubicBezTo>
                      <a:cubicBezTo>
                        <a:pt x="0" y="98774"/>
                        <a:pt x="106299" y="0"/>
                        <a:pt x="237649" y="0"/>
                      </a:cubicBezTo>
                      <a:cubicBezTo>
                        <a:pt x="368998" y="0"/>
                        <a:pt x="475297" y="98774"/>
                        <a:pt x="475297" y="220980"/>
                      </a:cubicBezTo>
                    </a:path>
                  </a:pathLst>
                </a:custGeom>
                <a:noFill/>
                <a:ln w="19050" cap="rnd">
                  <a:solidFill>
                    <a:srgbClr val="F3F3F3"/>
                  </a:solidFill>
                  <a:prstDash val="solid"/>
                  <a:miter/>
                </a:ln>
              </p:spPr>
              <p:txBody>
                <a:bodyPr rtlCol="0" anchor="ctr"/>
                <a:lstStyle/>
                <a:p>
                  <a:endParaRPr lang="pt-PT"/>
                </a:p>
              </p:txBody>
            </p:sp>
            <p:sp>
              <p:nvSpPr>
                <p:cNvPr id="30" name="Freeform: Shape 29">
                  <a:extLst>
                    <a:ext uri="{FF2B5EF4-FFF2-40B4-BE49-F238E27FC236}">
                      <a16:creationId xmlns:a16="http://schemas.microsoft.com/office/drawing/2014/main" id="{1D7530D5-0630-4898-B81F-687C7489B2B1}"/>
                    </a:ext>
                  </a:extLst>
                </p:cNvPr>
                <p:cNvSpPr/>
                <p:nvPr/>
              </p:nvSpPr>
              <p:spPr>
                <a:xfrm>
                  <a:off x="6727983" y="2118836"/>
                  <a:ext cx="9525" cy="156781"/>
                </a:xfrm>
                <a:custGeom>
                  <a:avLst/>
                  <a:gdLst>
                    <a:gd name="connsiteX0" fmla="*/ 0 w 9525"/>
                    <a:gd name="connsiteY0" fmla="*/ 156782 h 156781"/>
                    <a:gd name="connsiteX1" fmla="*/ 0 w 9525"/>
                    <a:gd name="connsiteY1" fmla="*/ 0 h 156781"/>
                  </a:gdLst>
                  <a:ahLst/>
                  <a:cxnLst>
                    <a:cxn ang="0">
                      <a:pos x="connsiteX0" y="connsiteY0"/>
                    </a:cxn>
                    <a:cxn ang="0">
                      <a:pos x="connsiteX1" y="connsiteY1"/>
                    </a:cxn>
                  </a:cxnLst>
                  <a:rect l="l" t="t" r="r" b="b"/>
                  <a:pathLst>
                    <a:path w="9525" h="156781">
                      <a:moveTo>
                        <a:pt x="0" y="156782"/>
                      </a:moveTo>
                      <a:lnTo>
                        <a:pt x="0" y="0"/>
                      </a:lnTo>
                    </a:path>
                  </a:pathLst>
                </a:custGeom>
                <a:ln w="19050" cap="rnd">
                  <a:solidFill>
                    <a:srgbClr val="F3F3F3"/>
                  </a:solidFill>
                  <a:prstDash val="solid"/>
                  <a:miter/>
                </a:ln>
              </p:spPr>
              <p:txBody>
                <a:bodyPr rtlCol="0" anchor="ctr"/>
                <a:lstStyle/>
                <a:p>
                  <a:endParaRPr lang="pt-PT"/>
                </a:p>
              </p:txBody>
            </p:sp>
            <p:sp>
              <p:nvSpPr>
                <p:cNvPr id="31" name="Freeform: Shape 30">
                  <a:extLst>
                    <a:ext uri="{FF2B5EF4-FFF2-40B4-BE49-F238E27FC236}">
                      <a16:creationId xmlns:a16="http://schemas.microsoft.com/office/drawing/2014/main" id="{C6CD3586-B0BA-466A-8630-1E55A34DCEDB}"/>
                    </a:ext>
                  </a:extLst>
                </p:cNvPr>
                <p:cNvSpPr/>
                <p:nvPr/>
              </p:nvSpPr>
              <p:spPr>
                <a:xfrm>
                  <a:off x="6727983" y="3183636"/>
                  <a:ext cx="9525" cy="156781"/>
                </a:xfrm>
                <a:custGeom>
                  <a:avLst/>
                  <a:gdLst>
                    <a:gd name="connsiteX0" fmla="*/ 0 w 9525"/>
                    <a:gd name="connsiteY0" fmla="*/ 156781 h 156781"/>
                    <a:gd name="connsiteX1" fmla="*/ 0 w 9525"/>
                    <a:gd name="connsiteY1" fmla="*/ 0 h 156781"/>
                  </a:gdLst>
                  <a:ahLst/>
                  <a:cxnLst>
                    <a:cxn ang="0">
                      <a:pos x="connsiteX0" y="connsiteY0"/>
                    </a:cxn>
                    <a:cxn ang="0">
                      <a:pos x="connsiteX1" y="connsiteY1"/>
                    </a:cxn>
                  </a:cxnLst>
                  <a:rect l="l" t="t" r="r" b="b"/>
                  <a:pathLst>
                    <a:path w="9525" h="156781">
                      <a:moveTo>
                        <a:pt x="0" y="156781"/>
                      </a:moveTo>
                      <a:lnTo>
                        <a:pt x="0" y="0"/>
                      </a:lnTo>
                    </a:path>
                  </a:pathLst>
                </a:custGeom>
                <a:ln w="19050" cap="rnd">
                  <a:solidFill>
                    <a:srgbClr val="F3F3F3"/>
                  </a:solidFill>
                  <a:prstDash val="solid"/>
                  <a:miter/>
                </a:ln>
              </p:spPr>
              <p:txBody>
                <a:bodyPr rtlCol="0" anchor="ctr"/>
                <a:lstStyle/>
                <a:p>
                  <a:endParaRPr lang="pt-PT"/>
                </a:p>
              </p:txBody>
            </p:sp>
          </p:grpSp>
        </p:grpSp>
      </p:grpSp>
      <p:sp>
        <p:nvSpPr>
          <p:cNvPr id="172" name="TextBox 171">
            <a:extLst>
              <a:ext uri="{FF2B5EF4-FFF2-40B4-BE49-F238E27FC236}">
                <a16:creationId xmlns:a16="http://schemas.microsoft.com/office/drawing/2014/main" id="{A5DD31B5-DD83-4299-8F55-16D8A826F51B}"/>
              </a:ext>
            </a:extLst>
          </p:cNvPr>
          <p:cNvSpPr txBox="1"/>
          <p:nvPr/>
        </p:nvSpPr>
        <p:spPr>
          <a:xfrm>
            <a:off x="2162013" y="3728983"/>
            <a:ext cx="2119154" cy="424732"/>
          </a:xfrm>
          <a:prstGeom prst="rect">
            <a:avLst/>
          </a:prstGeom>
          <a:noFill/>
        </p:spPr>
        <p:txBody>
          <a:bodyPr wrap="square" rtlCol="0">
            <a:spAutoFit/>
          </a:bodyPr>
          <a:lstStyle/>
          <a:p>
            <a:pPr>
              <a:lnSpc>
                <a:spcPct val="90000"/>
              </a:lnSpc>
            </a:pPr>
            <a:r>
              <a:rPr lang="pt-PT" sz="1200" spc="200" dirty="0">
                <a:solidFill>
                  <a:srgbClr val="1B1B1C"/>
                </a:solidFill>
                <a:latin typeface="Gotham Bold" panose="02000803030000020004" pitchFamily="2" charset="0"/>
                <a:ea typeface="Roboto" panose="02000000000000000000" pitchFamily="2" charset="0"/>
                <a:cs typeface="Quire Sans" panose="020B0502040400020003" pitchFamily="34" charset="0"/>
              </a:rPr>
              <a:t>ENVELHECIMENTO DA POPULAÇÃO</a:t>
            </a:r>
          </a:p>
        </p:txBody>
      </p:sp>
      <p:grpSp>
        <p:nvGrpSpPr>
          <p:cNvPr id="443" name="Group 442">
            <a:extLst>
              <a:ext uri="{FF2B5EF4-FFF2-40B4-BE49-F238E27FC236}">
                <a16:creationId xmlns:a16="http://schemas.microsoft.com/office/drawing/2014/main" id="{277B0990-ACAB-42F6-90A2-A3B96BEB6249}"/>
              </a:ext>
            </a:extLst>
          </p:cNvPr>
          <p:cNvGrpSpPr/>
          <p:nvPr/>
        </p:nvGrpSpPr>
        <p:grpSpPr>
          <a:xfrm>
            <a:off x="1535196" y="3669104"/>
            <a:ext cx="552001" cy="552001"/>
            <a:chOff x="1535196" y="3669104"/>
            <a:chExt cx="552001" cy="552001"/>
          </a:xfrm>
        </p:grpSpPr>
        <p:sp>
          <p:nvSpPr>
            <p:cNvPr id="176" name="Rectangle 175">
              <a:extLst>
                <a:ext uri="{FF2B5EF4-FFF2-40B4-BE49-F238E27FC236}">
                  <a16:creationId xmlns:a16="http://schemas.microsoft.com/office/drawing/2014/main" id="{EC631382-1E98-4ADD-A645-0AD9C21C504F}"/>
                </a:ext>
              </a:extLst>
            </p:cNvPr>
            <p:cNvSpPr/>
            <p:nvPr/>
          </p:nvSpPr>
          <p:spPr>
            <a:xfrm>
              <a:off x="1535196" y="3669104"/>
              <a:ext cx="552001" cy="552001"/>
            </a:xfrm>
            <a:prstGeom prst="rect">
              <a:avLst/>
            </a:prstGeom>
            <a:solidFill>
              <a:srgbClr val="CB97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grpSp>
          <p:nvGrpSpPr>
            <p:cNvPr id="236" name="Graphic 60">
              <a:extLst>
                <a:ext uri="{FF2B5EF4-FFF2-40B4-BE49-F238E27FC236}">
                  <a16:creationId xmlns:a16="http://schemas.microsoft.com/office/drawing/2014/main" id="{FF65E81D-C964-4C8A-A49D-7DD6BB0A6B12}"/>
                </a:ext>
              </a:extLst>
            </p:cNvPr>
            <p:cNvGrpSpPr/>
            <p:nvPr/>
          </p:nvGrpSpPr>
          <p:grpSpPr>
            <a:xfrm>
              <a:off x="1697599" y="3750836"/>
              <a:ext cx="227194" cy="392442"/>
              <a:chOff x="1170863" y="2652547"/>
              <a:chExt cx="285853" cy="493768"/>
            </a:xfrm>
            <a:solidFill>
              <a:srgbClr val="F3F3F3"/>
            </a:solidFill>
          </p:grpSpPr>
          <p:sp>
            <p:nvSpPr>
              <p:cNvPr id="255" name="Freeform: Shape 254">
                <a:extLst>
                  <a:ext uri="{FF2B5EF4-FFF2-40B4-BE49-F238E27FC236}">
                    <a16:creationId xmlns:a16="http://schemas.microsoft.com/office/drawing/2014/main" id="{0E436C60-0013-4657-9968-723E959F28CA}"/>
                  </a:ext>
                </a:extLst>
              </p:cNvPr>
              <p:cNvSpPr/>
              <p:nvPr/>
            </p:nvSpPr>
            <p:spPr>
              <a:xfrm>
                <a:off x="1170863" y="2749066"/>
                <a:ext cx="285853" cy="397248"/>
              </a:xfrm>
              <a:custGeom>
                <a:avLst/>
                <a:gdLst>
                  <a:gd name="connsiteX0" fmla="*/ 247868 w 285853"/>
                  <a:gd name="connsiteY0" fmla="*/ 136014 h 397248"/>
                  <a:gd name="connsiteX1" fmla="*/ 231089 w 285853"/>
                  <a:gd name="connsiteY1" fmla="*/ 139988 h 397248"/>
                  <a:gd name="connsiteX2" fmla="*/ 226736 w 285853"/>
                  <a:gd name="connsiteY2" fmla="*/ 135527 h 397248"/>
                  <a:gd name="connsiteX3" fmla="*/ 177841 w 285853"/>
                  <a:gd name="connsiteY3" fmla="*/ 106248 h 397248"/>
                  <a:gd name="connsiteX4" fmla="*/ 167997 w 285853"/>
                  <a:gd name="connsiteY4" fmla="*/ 44962 h 397248"/>
                  <a:gd name="connsiteX5" fmla="*/ 152211 w 285853"/>
                  <a:gd name="connsiteY5" fmla="*/ 15936 h 397248"/>
                  <a:gd name="connsiteX6" fmla="*/ 142945 w 285853"/>
                  <a:gd name="connsiteY6" fmla="*/ 7573 h 397248"/>
                  <a:gd name="connsiteX7" fmla="*/ 104671 w 285853"/>
                  <a:gd name="connsiteY7" fmla="*/ 5948 h 397248"/>
                  <a:gd name="connsiteX8" fmla="*/ 24908 w 285853"/>
                  <a:gd name="connsiteY8" fmla="*/ 124942 h 397248"/>
                  <a:gd name="connsiteX9" fmla="*/ 0 w 285853"/>
                  <a:gd name="connsiteY9" fmla="*/ 249590 h 397248"/>
                  <a:gd name="connsiteX10" fmla="*/ 0 w 285853"/>
                  <a:gd name="connsiteY10" fmla="*/ 383558 h 397248"/>
                  <a:gd name="connsiteX11" fmla="*/ 13709 w 285853"/>
                  <a:gd name="connsiteY11" fmla="*/ 397249 h 397248"/>
                  <a:gd name="connsiteX12" fmla="*/ 43295 w 285853"/>
                  <a:gd name="connsiteY12" fmla="*/ 397249 h 397248"/>
                  <a:gd name="connsiteX13" fmla="*/ 56445 w 285853"/>
                  <a:gd name="connsiteY13" fmla="*/ 387423 h 397248"/>
                  <a:gd name="connsiteX14" fmla="*/ 63128 w 285853"/>
                  <a:gd name="connsiteY14" fmla="*/ 365550 h 397248"/>
                  <a:gd name="connsiteX15" fmla="*/ 74091 w 285853"/>
                  <a:gd name="connsiteY15" fmla="*/ 331863 h 397248"/>
                  <a:gd name="connsiteX16" fmla="*/ 85164 w 285853"/>
                  <a:gd name="connsiteY16" fmla="*/ 299640 h 397248"/>
                  <a:gd name="connsiteX17" fmla="*/ 87837 w 285853"/>
                  <a:gd name="connsiteY17" fmla="*/ 292126 h 397248"/>
                  <a:gd name="connsiteX18" fmla="*/ 114280 w 285853"/>
                  <a:gd name="connsiteY18" fmla="*/ 221142 h 397248"/>
                  <a:gd name="connsiteX19" fmla="*/ 124359 w 285853"/>
                  <a:gd name="connsiteY19" fmla="*/ 368295 h 397248"/>
                  <a:gd name="connsiteX20" fmla="*/ 104093 w 285853"/>
                  <a:gd name="connsiteY20" fmla="*/ 368295 h 397248"/>
                  <a:gd name="connsiteX21" fmla="*/ 93617 w 285853"/>
                  <a:gd name="connsiteY21" fmla="*/ 327998 h 397248"/>
                  <a:gd name="connsiteX22" fmla="*/ 81479 w 285853"/>
                  <a:gd name="connsiteY22" fmla="*/ 360239 h 397248"/>
                  <a:gd name="connsiteX23" fmla="*/ 86085 w 285853"/>
                  <a:gd name="connsiteY23" fmla="*/ 377976 h 397248"/>
                  <a:gd name="connsiteX24" fmla="*/ 99324 w 285853"/>
                  <a:gd name="connsiteY24" fmla="*/ 388163 h 397248"/>
                  <a:gd name="connsiteX25" fmla="*/ 130951 w 285853"/>
                  <a:gd name="connsiteY25" fmla="*/ 388163 h 397248"/>
                  <a:gd name="connsiteX26" fmla="*/ 140958 w 285853"/>
                  <a:gd name="connsiteY26" fmla="*/ 383810 h 397248"/>
                  <a:gd name="connsiteX27" fmla="*/ 144607 w 285853"/>
                  <a:gd name="connsiteY27" fmla="*/ 373515 h 397248"/>
                  <a:gd name="connsiteX28" fmla="*/ 131258 w 285853"/>
                  <a:gd name="connsiteY28" fmla="*/ 178623 h 397248"/>
                  <a:gd name="connsiteX29" fmla="*/ 137400 w 285853"/>
                  <a:gd name="connsiteY29" fmla="*/ 163668 h 397248"/>
                  <a:gd name="connsiteX30" fmla="*/ 147731 w 285853"/>
                  <a:gd name="connsiteY30" fmla="*/ 170369 h 397248"/>
                  <a:gd name="connsiteX31" fmla="*/ 152915 w 285853"/>
                  <a:gd name="connsiteY31" fmla="*/ 172374 h 397248"/>
                  <a:gd name="connsiteX32" fmla="*/ 209017 w 285853"/>
                  <a:gd name="connsiteY32" fmla="*/ 181694 h 397248"/>
                  <a:gd name="connsiteX33" fmla="*/ 209017 w 285853"/>
                  <a:gd name="connsiteY33" fmla="*/ 386213 h 397248"/>
                  <a:gd name="connsiteX34" fmla="*/ 228867 w 285853"/>
                  <a:gd name="connsiteY34" fmla="*/ 386213 h 397248"/>
                  <a:gd name="connsiteX35" fmla="*/ 228867 w 285853"/>
                  <a:gd name="connsiteY35" fmla="*/ 174848 h 397248"/>
                  <a:gd name="connsiteX36" fmla="*/ 247850 w 285853"/>
                  <a:gd name="connsiteY36" fmla="*/ 155865 h 397248"/>
                  <a:gd name="connsiteX37" fmla="*/ 266003 w 285853"/>
                  <a:gd name="connsiteY37" fmla="*/ 174017 h 397248"/>
                  <a:gd name="connsiteX38" fmla="*/ 266003 w 285853"/>
                  <a:gd name="connsiteY38" fmla="*/ 197029 h 397248"/>
                  <a:gd name="connsiteX39" fmla="*/ 285853 w 285853"/>
                  <a:gd name="connsiteY39" fmla="*/ 197029 h 397248"/>
                  <a:gd name="connsiteX40" fmla="*/ 285853 w 285853"/>
                  <a:gd name="connsiteY40" fmla="*/ 174017 h 397248"/>
                  <a:gd name="connsiteX41" fmla="*/ 247868 w 285853"/>
                  <a:gd name="connsiteY41" fmla="*/ 136014 h 397248"/>
                  <a:gd name="connsiteX42" fmla="*/ 208836 w 285853"/>
                  <a:gd name="connsiteY42" fmla="*/ 161500 h 397248"/>
                  <a:gd name="connsiteX43" fmla="*/ 157449 w 285853"/>
                  <a:gd name="connsiteY43" fmla="*/ 152957 h 397248"/>
                  <a:gd name="connsiteX44" fmla="*/ 150531 w 285853"/>
                  <a:gd name="connsiteY44" fmla="*/ 148477 h 397248"/>
                  <a:gd name="connsiteX45" fmla="*/ 120204 w 285853"/>
                  <a:gd name="connsiteY45" fmla="*/ 119108 h 397248"/>
                  <a:gd name="connsiteX46" fmla="*/ 106170 w 285853"/>
                  <a:gd name="connsiteY46" fmla="*/ 119325 h 397248"/>
                  <a:gd name="connsiteX47" fmla="*/ 106387 w 285853"/>
                  <a:gd name="connsiteY47" fmla="*/ 133359 h 397248"/>
                  <a:gd name="connsiteX48" fmla="*/ 122263 w 285853"/>
                  <a:gd name="connsiteY48" fmla="*/ 148730 h 397248"/>
                  <a:gd name="connsiteX49" fmla="*/ 121938 w 285853"/>
                  <a:gd name="connsiteY49" fmla="*/ 149164 h 397248"/>
                  <a:gd name="connsiteX50" fmla="*/ 38726 w 285853"/>
                  <a:gd name="connsiteY50" fmla="*/ 377398 h 397248"/>
                  <a:gd name="connsiteX51" fmla="*/ 19850 w 285853"/>
                  <a:gd name="connsiteY51" fmla="*/ 377398 h 397248"/>
                  <a:gd name="connsiteX52" fmla="*/ 19850 w 285853"/>
                  <a:gd name="connsiteY52" fmla="*/ 249590 h 397248"/>
                  <a:gd name="connsiteX53" fmla="*/ 43241 w 285853"/>
                  <a:gd name="connsiteY53" fmla="*/ 132600 h 397248"/>
                  <a:gd name="connsiteX54" fmla="*/ 116682 w 285853"/>
                  <a:gd name="connsiteY54" fmla="*/ 21752 h 397248"/>
                  <a:gd name="connsiteX55" fmla="*/ 129651 w 285853"/>
                  <a:gd name="connsiteY55" fmla="*/ 22294 h 397248"/>
                  <a:gd name="connsiteX56" fmla="*/ 138917 w 285853"/>
                  <a:gd name="connsiteY56" fmla="*/ 30657 h 397248"/>
                  <a:gd name="connsiteX57" fmla="*/ 148400 w 285853"/>
                  <a:gd name="connsiteY57" fmla="*/ 48123 h 397248"/>
                  <a:gd name="connsiteX58" fmla="*/ 158695 w 285853"/>
                  <a:gd name="connsiteY58" fmla="*/ 112118 h 397248"/>
                  <a:gd name="connsiteX59" fmla="*/ 165197 w 285853"/>
                  <a:gd name="connsiteY59" fmla="*/ 121799 h 397248"/>
                  <a:gd name="connsiteX60" fmla="*/ 212394 w 285853"/>
                  <a:gd name="connsiteY60" fmla="*/ 150067 h 397248"/>
                  <a:gd name="connsiteX61" fmla="*/ 208836 w 285853"/>
                  <a:gd name="connsiteY61" fmla="*/ 161500 h 39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85853" h="397248">
                    <a:moveTo>
                      <a:pt x="247868" y="136014"/>
                    </a:moveTo>
                    <a:cubicBezTo>
                      <a:pt x="241836" y="136014"/>
                      <a:pt x="236182" y="137513"/>
                      <a:pt x="231089" y="139988"/>
                    </a:cubicBezTo>
                    <a:cubicBezTo>
                      <a:pt x="229987" y="138254"/>
                      <a:pt x="228614" y="136664"/>
                      <a:pt x="226736" y="135527"/>
                    </a:cubicBezTo>
                    <a:lnTo>
                      <a:pt x="177841" y="106248"/>
                    </a:lnTo>
                    <a:lnTo>
                      <a:pt x="167997" y="44962"/>
                    </a:lnTo>
                    <a:cubicBezTo>
                      <a:pt x="166209" y="33836"/>
                      <a:pt x="160610" y="23540"/>
                      <a:pt x="152211" y="15936"/>
                    </a:cubicBezTo>
                    <a:lnTo>
                      <a:pt x="142945" y="7573"/>
                    </a:lnTo>
                    <a:cubicBezTo>
                      <a:pt x="132541" y="-1873"/>
                      <a:pt x="115869" y="-2560"/>
                      <a:pt x="104671" y="5948"/>
                    </a:cubicBezTo>
                    <a:cubicBezTo>
                      <a:pt x="68366" y="33493"/>
                      <a:pt x="41254" y="85855"/>
                      <a:pt x="24908" y="124942"/>
                    </a:cubicBezTo>
                    <a:cubicBezTo>
                      <a:pt x="8616" y="163884"/>
                      <a:pt x="0" y="206999"/>
                      <a:pt x="0" y="249590"/>
                    </a:cubicBezTo>
                    <a:lnTo>
                      <a:pt x="0" y="383558"/>
                    </a:lnTo>
                    <a:cubicBezTo>
                      <a:pt x="0" y="391108"/>
                      <a:pt x="6159" y="397249"/>
                      <a:pt x="13709" y="397249"/>
                    </a:cubicBezTo>
                    <a:lnTo>
                      <a:pt x="43295" y="397249"/>
                    </a:lnTo>
                    <a:cubicBezTo>
                      <a:pt x="49400" y="397249"/>
                      <a:pt x="54693" y="393311"/>
                      <a:pt x="56445" y="387423"/>
                    </a:cubicBezTo>
                    <a:cubicBezTo>
                      <a:pt x="57546" y="383648"/>
                      <a:pt x="59804" y="376098"/>
                      <a:pt x="63128" y="365550"/>
                    </a:cubicBezTo>
                    <a:cubicBezTo>
                      <a:pt x="65963" y="356518"/>
                      <a:pt x="69612" y="345229"/>
                      <a:pt x="74091" y="331863"/>
                    </a:cubicBezTo>
                    <a:cubicBezTo>
                      <a:pt x="77361" y="322128"/>
                      <a:pt x="81027" y="311417"/>
                      <a:pt x="85164" y="299640"/>
                    </a:cubicBezTo>
                    <a:cubicBezTo>
                      <a:pt x="86013" y="297202"/>
                      <a:pt x="86934" y="294655"/>
                      <a:pt x="87837" y="292126"/>
                    </a:cubicBezTo>
                    <a:cubicBezTo>
                      <a:pt x="95333" y="271066"/>
                      <a:pt x="104129" y="247242"/>
                      <a:pt x="114280" y="221142"/>
                    </a:cubicBezTo>
                    <a:lnTo>
                      <a:pt x="124359" y="368295"/>
                    </a:lnTo>
                    <a:lnTo>
                      <a:pt x="104093" y="368295"/>
                    </a:lnTo>
                    <a:lnTo>
                      <a:pt x="93617" y="327998"/>
                    </a:lnTo>
                    <a:lnTo>
                      <a:pt x="81479" y="360239"/>
                    </a:lnTo>
                    <a:lnTo>
                      <a:pt x="86085" y="377976"/>
                    </a:lnTo>
                    <a:cubicBezTo>
                      <a:pt x="87692" y="383973"/>
                      <a:pt x="93147" y="388163"/>
                      <a:pt x="99324" y="388163"/>
                    </a:cubicBezTo>
                    <a:lnTo>
                      <a:pt x="130951" y="388163"/>
                    </a:lnTo>
                    <a:cubicBezTo>
                      <a:pt x="134781" y="388163"/>
                      <a:pt x="138447" y="386556"/>
                      <a:pt x="140958" y="383810"/>
                    </a:cubicBezTo>
                    <a:cubicBezTo>
                      <a:pt x="143595" y="380975"/>
                      <a:pt x="144932" y="377164"/>
                      <a:pt x="144607" y="373515"/>
                    </a:cubicBezTo>
                    <a:lnTo>
                      <a:pt x="131258" y="178623"/>
                    </a:lnTo>
                    <a:cubicBezTo>
                      <a:pt x="133281" y="173656"/>
                      <a:pt x="135286" y="168725"/>
                      <a:pt x="137400" y="163668"/>
                    </a:cubicBezTo>
                    <a:lnTo>
                      <a:pt x="147731" y="170369"/>
                    </a:lnTo>
                    <a:cubicBezTo>
                      <a:pt x="149321" y="171380"/>
                      <a:pt x="151127" y="172085"/>
                      <a:pt x="152915" y="172374"/>
                    </a:cubicBezTo>
                    <a:lnTo>
                      <a:pt x="209017" y="181694"/>
                    </a:lnTo>
                    <a:lnTo>
                      <a:pt x="209017" y="386213"/>
                    </a:lnTo>
                    <a:lnTo>
                      <a:pt x="228867" y="386213"/>
                    </a:lnTo>
                    <a:lnTo>
                      <a:pt x="228867" y="174848"/>
                    </a:lnTo>
                    <a:cubicBezTo>
                      <a:pt x="228867" y="164372"/>
                      <a:pt x="237392" y="155865"/>
                      <a:pt x="247850" y="155865"/>
                    </a:cubicBezTo>
                    <a:cubicBezTo>
                      <a:pt x="257857" y="155865"/>
                      <a:pt x="266003" y="164011"/>
                      <a:pt x="266003" y="174017"/>
                    </a:cubicBezTo>
                    <a:lnTo>
                      <a:pt x="266003" y="197029"/>
                    </a:lnTo>
                    <a:lnTo>
                      <a:pt x="285853" y="197029"/>
                    </a:lnTo>
                    <a:lnTo>
                      <a:pt x="285853" y="174017"/>
                    </a:lnTo>
                    <a:cubicBezTo>
                      <a:pt x="285872" y="153065"/>
                      <a:pt x="268821" y="136014"/>
                      <a:pt x="247868" y="136014"/>
                    </a:cubicBezTo>
                    <a:close/>
                    <a:moveTo>
                      <a:pt x="208836" y="161500"/>
                    </a:moveTo>
                    <a:lnTo>
                      <a:pt x="157449" y="152957"/>
                    </a:lnTo>
                    <a:lnTo>
                      <a:pt x="150531" y="148477"/>
                    </a:lnTo>
                    <a:lnTo>
                      <a:pt x="120204" y="119108"/>
                    </a:lnTo>
                    <a:cubicBezTo>
                      <a:pt x="116267" y="115315"/>
                      <a:pt x="109981" y="115405"/>
                      <a:pt x="106170" y="119325"/>
                    </a:cubicBezTo>
                    <a:cubicBezTo>
                      <a:pt x="102359" y="123262"/>
                      <a:pt x="102449" y="129548"/>
                      <a:pt x="106387" y="133359"/>
                    </a:cubicBezTo>
                    <a:lnTo>
                      <a:pt x="122263" y="148730"/>
                    </a:lnTo>
                    <a:cubicBezTo>
                      <a:pt x="122173" y="148893"/>
                      <a:pt x="122029" y="149001"/>
                      <a:pt x="121938" y="149164"/>
                    </a:cubicBezTo>
                    <a:cubicBezTo>
                      <a:pt x="73676" y="264311"/>
                      <a:pt x="46239" y="352274"/>
                      <a:pt x="38726" y="377398"/>
                    </a:cubicBezTo>
                    <a:lnTo>
                      <a:pt x="19850" y="377398"/>
                    </a:lnTo>
                    <a:lnTo>
                      <a:pt x="19850" y="249590"/>
                    </a:lnTo>
                    <a:cubicBezTo>
                      <a:pt x="19850" y="209600"/>
                      <a:pt x="27924" y="169140"/>
                      <a:pt x="43241" y="132600"/>
                    </a:cubicBezTo>
                    <a:cubicBezTo>
                      <a:pt x="58648" y="95771"/>
                      <a:pt x="83881" y="46642"/>
                      <a:pt x="116682" y="21752"/>
                    </a:cubicBezTo>
                    <a:cubicBezTo>
                      <a:pt x="120493" y="18862"/>
                      <a:pt x="126093" y="19079"/>
                      <a:pt x="129651" y="22294"/>
                    </a:cubicBezTo>
                    <a:lnTo>
                      <a:pt x="138917" y="30657"/>
                    </a:lnTo>
                    <a:cubicBezTo>
                      <a:pt x="143974" y="35227"/>
                      <a:pt x="147334" y="41422"/>
                      <a:pt x="148400" y="48123"/>
                    </a:cubicBezTo>
                    <a:lnTo>
                      <a:pt x="158695" y="112118"/>
                    </a:lnTo>
                    <a:cubicBezTo>
                      <a:pt x="159309" y="116164"/>
                      <a:pt x="161675" y="119686"/>
                      <a:pt x="165197" y="121799"/>
                    </a:cubicBezTo>
                    <a:lnTo>
                      <a:pt x="212394" y="150067"/>
                    </a:lnTo>
                    <a:lnTo>
                      <a:pt x="208836" y="161500"/>
                    </a:lnTo>
                    <a:close/>
                  </a:path>
                </a:pathLst>
              </a:custGeom>
              <a:grpFill/>
              <a:ln w="3175" cap="flat">
                <a:solidFill>
                  <a:schemeClr val="bg1"/>
                </a:solidFill>
                <a:prstDash val="solid"/>
                <a:miter/>
              </a:ln>
            </p:spPr>
            <p:txBody>
              <a:bodyPr rtlCol="0" anchor="ctr"/>
              <a:lstStyle/>
              <a:p>
                <a:endParaRPr lang="pt-PT"/>
              </a:p>
            </p:txBody>
          </p:sp>
          <p:sp>
            <p:nvSpPr>
              <p:cNvPr id="256" name="Freeform: Shape 255">
                <a:extLst>
                  <a:ext uri="{FF2B5EF4-FFF2-40B4-BE49-F238E27FC236}">
                    <a16:creationId xmlns:a16="http://schemas.microsoft.com/office/drawing/2014/main" id="{5BBBA29A-3AB7-4009-BCCD-6A23EE50CA09}"/>
                  </a:ext>
                </a:extLst>
              </p:cNvPr>
              <p:cNvSpPr/>
              <p:nvPr/>
            </p:nvSpPr>
            <p:spPr>
              <a:xfrm>
                <a:off x="1315180" y="2652547"/>
                <a:ext cx="113069" cy="113033"/>
              </a:xfrm>
              <a:custGeom>
                <a:avLst/>
                <a:gdLst>
                  <a:gd name="connsiteX0" fmla="*/ 56517 w 113069"/>
                  <a:gd name="connsiteY0" fmla="*/ 113034 h 113033"/>
                  <a:gd name="connsiteX1" fmla="*/ 113070 w 113069"/>
                  <a:gd name="connsiteY1" fmla="*/ 56517 h 113033"/>
                  <a:gd name="connsiteX2" fmla="*/ 56517 w 113069"/>
                  <a:gd name="connsiteY2" fmla="*/ 0 h 113033"/>
                  <a:gd name="connsiteX3" fmla="*/ 0 w 113069"/>
                  <a:gd name="connsiteY3" fmla="*/ 56517 h 113033"/>
                  <a:gd name="connsiteX4" fmla="*/ 56517 w 113069"/>
                  <a:gd name="connsiteY4" fmla="*/ 113034 h 113033"/>
                  <a:gd name="connsiteX5" fmla="*/ 56517 w 113069"/>
                  <a:gd name="connsiteY5" fmla="*/ 19832 h 113033"/>
                  <a:gd name="connsiteX6" fmla="*/ 93219 w 113069"/>
                  <a:gd name="connsiteY6" fmla="*/ 56499 h 113033"/>
                  <a:gd name="connsiteX7" fmla="*/ 56517 w 113069"/>
                  <a:gd name="connsiteY7" fmla="*/ 93165 h 113033"/>
                  <a:gd name="connsiteX8" fmla="*/ 19850 w 113069"/>
                  <a:gd name="connsiteY8" fmla="*/ 56499 h 113033"/>
                  <a:gd name="connsiteX9" fmla="*/ 56517 w 113069"/>
                  <a:gd name="connsiteY9" fmla="*/ 19832 h 11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069" h="113033">
                    <a:moveTo>
                      <a:pt x="56517" y="113034"/>
                    </a:moveTo>
                    <a:cubicBezTo>
                      <a:pt x="87692" y="113034"/>
                      <a:pt x="113070" y="87674"/>
                      <a:pt x="113070" y="56517"/>
                    </a:cubicBezTo>
                    <a:cubicBezTo>
                      <a:pt x="113070" y="25341"/>
                      <a:pt x="87710" y="0"/>
                      <a:pt x="56517" y="0"/>
                    </a:cubicBezTo>
                    <a:cubicBezTo>
                      <a:pt x="25341" y="0"/>
                      <a:pt x="0" y="25359"/>
                      <a:pt x="0" y="56517"/>
                    </a:cubicBezTo>
                    <a:cubicBezTo>
                      <a:pt x="-18" y="87692"/>
                      <a:pt x="25341" y="113034"/>
                      <a:pt x="56517" y="113034"/>
                    </a:cubicBezTo>
                    <a:close/>
                    <a:moveTo>
                      <a:pt x="56517" y="19832"/>
                    </a:moveTo>
                    <a:cubicBezTo>
                      <a:pt x="76747" y="19832"/>
                      <a:pt x="93219" y="36287"/>
                      <a:pt x="93219" y="56499"/>
                    </a:cubicBezTo>
                    <a:cubicBezTo>
                      <a:pt x="93219" y="76729"/>
                      <a:pt x="76765" y="93165"/>
                      <a:pt x="56517" y="93165"/>
                    </a:cubicBezTo>
                    <a:cubicBezTo>
                      <a:pt x="36287" y="93165"/>
                      <a:pt x="19850" y="76710"/>
                      <a:pt x="19850" y="56499"/>
                    </a:cubicBezTo>
                    <a:cubicBezTo>
                      <a:pt x="19832" y="36287"/>
                      <a:pt x="36287" y="19832"/>
                      <a:pt x="56517" y="19832"/>
                    </a:cubicBezTo>
                    <a:close/>
                  </a:path>
                </a:pathLst>
              </a:custGeom>
              <a:grpFill/>
              <a:ln w="3175" cap="flat">
                <a:solidFill>
                  <a:schemeClr val="bg1"/>
                </a:solidFill>
                <a:prstDash val="solid"/>
                <a:miter/>
              </a:ln>
            </p:spPr>
            <p:txBody>
              <a:bodyPr rtlCol="0" anchor="ctr"/>
              <a:lstStyle/>
              <a:p>
                <a:endParaRPr lang="pt-PT"/>
              </a:p>
            </p:txBody>
          </p:sp>
        </p:grpSp>
      </p:grpSp>
      <p:sp>
        <p:nvSpPr>
          <p:cNvPr id="257" name="TextBox 256">
            <a:extLst>
              <a:ext uri="{FF2B5EF4-FFF2-40B4-BE49-F238E27FC236}">
                <a16:creationId xmlns:a16="http://schemas.microsoft.com/office/drawing/2014/main" id="{5C6401D5-60D3-4673-AB92-FABE2476E6F8}"/>
              </a:ext>
            </a:extLst>
          </p:cNvPr>
          <p:cNvSpPr txBox="1"/>
          <p:nvPr/>
        </p:nvSpPr>
        <p:spPr>
          <a:xfrm>
            <a:off x="3520478" y="4805722"/>
            <a:ext cx="2031196" cy="590931"/>
          </a:xfrm>
          <a:prstGeom prst="rect">
            <a:avLst/>
          </a:prstGeom>
          <a:noFill/>
        </p:spPr>
        <p:txBody>
          <a:bodyPr wrap="square" rtlCol="0">
            <a:spAutoFit/>
          </a:bodyPr>
          <a:lstStyle/>
          <a:p>
            <a:pPr>
              <a:lnSpc>
                <a:spcPct val="90000"/>
              </a:lnSpc>
            </a:pPr>
            <a:r>
              <a:rPr lang="pt-PT" sz="1200" spc="200" dirty="0">
                <a:solidFill>
                  <a:srgbClr val="1B1B1C"/>
                </a:solidFill>
                <a:latin typeface="Gotham Bold" panose="02000803030000020004" pitchFamily="2" charset="0"/>
                <a:ea typeface="Roboto" panose="02000000000000000000" pitchFamily="2" charset="0"/>
                <a:cs typeface="Quire Sans" panose="020B0502040400020003" pitchFamily="34" charset="0"/>
              </a:rPr>
              <a:t>FRACO CRESCIMENTO DA PRODUTIVIDADE</a:t>
            </a:r>
          </a:p>
        </p:txBody>
      </p:sp>
      <p:sp>
        <p:nvSpPr>
          <p:cNvPr id="262" name="TextBox 261">
            <a:extLst>
              <a:ext uri="{FF2B5EF4-FFF2-40B4-BE49-F238E27FC236}">
                <a16:creationId xmlns:a16="http://schemas.microsoft.com/office/drawing/2014/main" id="{D425CA66-EBA8-486C-B16C-956AF8FF7EAA}"/>
              </a:ext>
            </a:extLst>
          </p:cNvPr>
          <p:cNvSpPr txBox="1"/>
          <p:nvPr/>
        </p:nvSpPr>
        <p:spPr>
          <a:xfrm>
            <a:off x="6169948" y="5800744"/>
            <a:ext cx="1690269" cy="590931"/>
          </a:xfrm>
          <a:prstGeom prst="rect">
            <a:avLst/>
          </a:prstGeom>
          <a:noFill/>
        </p:spPr>
        <p:txBody>
          <a:bodyPr wrap="square" rtlCol="0">
            <a:spAutoFit/>
          </a:bodyPr>
          <a:lstStyle/>
          <a:p>
            <a:pPr>
              <a:lnSpc>
                <a:spcPct val="90000"/>
              </a:lnSpc>
            </a:pPr>
            <a:r>
              <a:rPr lang="pt-PT" sz="1200" spc="200" dirty="0">
                <a:solidFill>
                  <a:srgbClr val="1B1B1C"/>
                </a:solidFill>
                <a:latin typeface="Gotham Bold" panose="02000803030000020004" pitchFamily="2" charset="0"/>
                <a:ea typeface="Roboto" panose="02000000000000000000" pitchFamily="2" charset="0"/>
                <a:cs typeface="Quire Sans" panose="020B0502040400020003" pitchFamily="34" charset="0"/>
              </a:rPr>
              <a:t>MELHORIA DOS NÍVEIS DE EDUCAÇÃO</a:t>
            </a:r>
          </a:p>
        </p:txBody>
      </p:sp>
      <p:sp>
        <p:nvSpPr>
          <p:cNvPr id="267" name="TextBox 266">
            <a:extLst>
              <a:ext uri="{FF2B5EF4-FFF2-40B4-BE49-F238E27FC236}">
                <a16:creationId xmlns:a16="http://schemas.microsoft.com/office/drawing/2014/main" id="{0581033B-81B2-4C01-AB62-DFBBE155F2AD}"/>
              </a:ext>
            </a:extLst>
          </p:cNvPr>
          <p:cNvSpPr txBox="1"/>
          <p:nvPr/>
        </p:nvSpPr>
        <p:spPr>
          <a:xfrm>
            <a:off x="6803435" y="1108193"/>
            <a:ext cx="1924416" cy="424732"/>
          </a:xfrm>
          <a:prstGeom prst="rect">
            <a:avLst/>
          </a:prstGeom>
          <a:noFill/>
        </p:spPr>
        <p:txBody>
          <a:bodyPr wrap="square" rtlCol="0">
            <a:spAutoFit/>
          </a:bodyPr>
          <a:lstStyle/>
          <a:p>
            <a:pPr>
              <a:lnSpc>
                <a:spcPct val="90000"/>
              </a:lnSpc>
            </a:pPr>
            <a:r>
              <a:rPr lang="pt-PT" sz="1200" spc="200" dirty="0">
                <a:solidFill>
                  <a:srgbClr val="1B1B1C"/>
                </a:solidFill>
                <a:latin typeface="Gotham Bold" panose="02000803030000020004" pitchFamily="2" charset="0"/>
                <a:ea typeface="Roboto" panose="02000000000000000000" pitchFamily="2" charset="0"/>
                <a:cs typeface="Quire Sans" panose="020B0502040400020003" pitchFamily="34" charset="0"/>
              </a:rPr>
              <a:t>DÍVIDA PÚBLICA ELEVADA</a:t>
            </a:r>
          </a:p>
        </p:txBody>
      </p:sp>
      <p:sp>
        <p:nvSpPr>
          <p:cNvPr id="288" name="TextBox 287">
            <a:extLst>
              <a:ext uri="{FF2B5EF4-FFF2-40B4-BE49-F238E27FC236}">
                <a16:creationId xmlns:a16="http://schemas.microsoft.com/office/drawing/2014/main" id="{682FF609-2659-4D33-B893-E13E7FDE85AF}"/>
              </a:ext>
            </a:extLst>
          </p:cNvPr>
          <p:cNvSpPr txBox="1"/>
          <p:nvPr/>
        </p:nvSpPr>
        <p:spPr>
          <a:xfrm>
            <a:off x="8224246" y="2405543"/>
            <a:ext cx="1233824" cy="258532"/>
          </a:xfrm>
          <a:prstGeom prst="rect">
            <a:avLst/>
          </a:prstGeom>
          <a:noFill/>
        </p:spPr>
        <p:txBody>
          <a:bodyPr wrap="square" rtlCol="0">
            <a:spAutoFit/>
          </a:bodyPr>
          <a:lstStyle/>
          <a:p>
            <a:pPr>
              <a:lnSpc>
                <a:spcPct val="90000"/>
              </a:lnSpc>
            </a:pPr>
            <a:r>
              <a:rPr lang="pt-PT" sz="1200" spc="200" dirty="0">
                <a:solidFill>
                  <a:srgbClr val="1B1B1C"/>
                </a:solidFill>
                <a:latin typeface="Gotham Bold" panose="02000803030000020004" pitchFamily="2" charset="0"/>
                <a:ea typeface="Roboto" panose="02000000000000000000" pitchFamily="2" charset="0"/>
                <a:cs typeface="Quire Sans" panose="020B0502040400020003" pitchFamily="34" charset="0"/>
              </a:rPr>
              <a:t>POBREZA</a:t>
            </a:r>
          </a:p>
        </p:txBody>
      </p:sp>
      <p:sp>
        <p:nvSpPr>
          <p:cNvPr id="293" name="TextBox 292">
            <a:extLst>
              <a:ext uri="{FF2B5EF4-FFF2-40B4-BE49-F238E27FC236}">
                <a16:creationId xmlns:a16="http://schemas.microsoft.com/office/drawing/2014/main" id="{364DAC74-23AF-48C7-BB38-41EB3BA9B38D}"/>
              </a:ext>
            </a:extLst>
          </p:cNvPr>
          <p:cNvSpPr txBox="1"/>
          <p:nvPr/>
        </p:nvSpPr>
        <p:spPr>
          <a:xfrm>
            <a:off x="9665355" y="3572785"/>
            <a:ext cx="1918726" cy="590931"/>
          </a:xfrm>
          <a:prstGeom prst="rect">
            <a:avLst/>
          </a:prstGeom>
          <a:noFill/>
        </p:spPr>
        <p:txBody>
          <a:bodyPr wrap="square" rtlCol="0">
            <a:spAutoFit/>
          </a:bodyPr>
          <a:lstStyle/>
          <a:p>
            <a:pPr>
              <a:lnSpc>
                <a:spcPct val="90000"/>
              </a:lnSpc>
            </a:pPr>
            <a:r>
              <a:rPr lang="pt-PT" sz="1200" spc="200" dirty="0">
                <a:solidFill>
                  <a:srgbClr val="1B1B1C"/>
                </a:solidFill>
                <a:latin typeface="Gotham Bold" panose="02000803030000020004" pitchFamily="2" charset="0"/>
                <a:ea typeface="Roboto" panose="02000000000000000000" pitchFamily="2" charset="0"/>
                <a:cs typeface="Quire Sans" panose="020B0502040400020003" pitchFamily="34" charset="0"/>
              </a:rPr>
              <a:t>ENDIVIDAMENTO DAS EMPRESAS E FAMÍLIAS</a:t>
            </a:r>
          </a:p>
        </p:txBody>
      </p:sp>
      <p:sp>
        <p:nvSpPr>
          <p:cNvPr id="298" name="TextBox 297">
            <a:extLst>
              <a:ext uri="{FF2B5EF4-FFF2-40B4-BE49-F238E27FC236}">
                <a16:creationId xmlns:a16="http://schemas.microsoft.com/office/drawing/2014/main" id="{F583D9F4-F7DC-4183-B49D-E7DB29291A84}"/>
              </a:ext>
            </a:extLst>
          </p:cNvPr>
          <p:cNvSpPr txBox="1"/>
          <p:nvPr/>
        </p:nvSpPr>
        <p:spPr>
          <a:xfrm>
            <a:off x="9740170" y="5195861"/>
            <a:ext cx="1443645" cy="590931"/>
          </a:xfrm>
          <a:prstGeom prst="rect">
            <a:avLst/>
          </a:prstGeom>
          <a:noFill/>
        </p:spPr>
        <p:txBody>
          <a:bodyPr wrap="square" rtlCol="0">
            <a:spAutoFit/>
          </a:bodyPr>
          <a:lstStyle/>
          <a:p>
            <a:pPr>
              <a:lnSpc>
                <a:spcPct val="90000"/>
              </a:lnSpc>
            </a:pPr>
            <a:r>
              <a:rPr lang="pt-PT" sz="1200" spc="200" dirty="0">
                <a:solidFill>
                  <a:srgbClr val="1B1B1C"/>
                </a:solidFill>
                <a:latin typeface="Gotham Bold" panose="02000803030000020004" pitchFamily="2" charset="0"/>
                <a:ea typeface="Roboto" panose="02000000000000000000" pitchFamily="2" charset="0"/>
                <a:cs typeface="Quire Sans" panose="020B0502040400020003" pitchFamily="34" charset="0"/>
              </a:rPr>
              <a:t>NOVA VAGA DE FUNDOS EUROPEUS</a:t>
            </a:r>
          </a:p>
        </p:txBody>
      </p:sp>
      <p:grpSp>
        <p:nvGrpSpPr>
          <p:cNvPr id="42" name="Group 41">
            <a:extLst>
              <a:ext uri="{FF2B5EF4-FFF2-40B4-BE49-F238E27FC236}">
                <a16:creationId xmlns:a16="http://schemas.microsoft.com/office/drawing/2014/main" id="{54C857E0-9168-4AE4-8A6B-B4A348D7AD97}"/>
              </a:ext>
            </a:extLst>
          </p:cNvPr>
          <p:cNvGrpSpPr/>
          <p:nvPr/>
        </p:nvGrpSpPr>
        <p:grpSpPr>
          <a:xfrm>
            <a:off x="2893661" y="4824896"/>
            <a:ext cx="552001" cy="552001"/>
            <a:chOff x="2985102" y="4919413"/>
            <a:chExt cx="552001" cy="552001"/>
          </a:xfrm>
        </p:grpSpPr>
        <p:sp>
          <p:nvSpPr>
            <p:cNvPr id="258" name="Rectangle 257">
              <a:extLst>
                <a:ext uri="{FF2B5EF4-FFF2-40B4-BE49-F238E27FC236}">
                  <a16:creationId xmlns:a16="http://schemas.microsoft.com/office/drawing/2014/main" id="{3E1576F9-D6CF-47DF-A7A4-CAECE644FB1E}"/>
                </a:ext>
              </a:extLst>
            </p:cNvPr>
            <p:cNvSpPr/>
            <p:nvPr/>
          </p:nvSpPr>
          <p:spPr>
            <a:xfrm>
              <a:off x="2985102" y="4919413"/>
              <a:ext cx="552001" cy="552001"/>
            </a:xfrm>
            <a:prstGeom prst="rect">
              <a:avLst/>
            </a:pr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grpSp>
          <p:nvGrpSpPr>
            <p:cNvPr id="41" name="Group 40">
              <a:extLst>
                <a:ext uri="{FF2B5EF4-FFF2-40B4-BE49-F238E27FC236}">
                  <a16:creationId xmlns:a16="http://schemas.microsoft.com/office/drawing/2014/main" id="{8BF4615E-1A69-42A9-ACA0-02B30575A0C1}"/>
                </a:ext>
              </a:extLst>
            </p:cNvPr>
            <p:cNvGrpSpPr/>
            <p:nvPr/>
          </p:nvGrpSpPr>
          <p:grpSpPr>
            <a:xfrm>
              <a:off x="3078085" y="5012257"/>
              <a:ext cx="366035" cy="366313"/>
              <a:chOff x="4900612" y="2233612"/>
              <a:chExt cx="2389346" cy="2391156"/>
            </a:xfrm>
          </p:grpSpPr>
          <p:sp>
            <p:nvSpPr>
              <p:cNvPr id="36" name="Freeform: Shape 35">
                <a:extLst>
                  <a:ext uri="{FF2B5EF4-FFF2-40B4-BE49-F238E27FC236}">
                    <a16:creationId xmlns:a16="http://schemas.microsoft.com/office/drawing/2014/main" id="{C1B5F824-4086-450C-BF28-21D4BCB81C2F}"/>
                  </a:ext>
                </a:extLst>
              </p:cNvPr>
              <p:cNvSpPr/>
              <p:nvPr/>
            </p:nvSpPr>
            <p:spPr>
              <a:xfrm>
                <a:off x="5388482" y="2722339"/>
                <a:ext cx="1413605" cy="1413510"/>
              </a:xfrm>
              <a:custGeom>
                <a:avLst/>
                <a:gdLst>
                  <a:gd name="connsiteX0" fmla="*/ 1287971 w 1413605"/>
                  <a:gd name="connsiteY0" fmla="*/ 304419 h 1413510"/>
                  <a:gd name="connsiteX1" fmla="*/ 1413605 w 1413605"/>
                  <a:gd name="connsiteY1" fmla="*/ 706755 h 1413510"/>
                  <a:gd name="connsiteX2" fmla="*/ 706755 w 1413605"/>
                  <a:gd name="connsiteY2" fmla="*/ 1413510 h 1413510"/>
                  <a:gd name="connsiteX3" fmla="*/ 0 w 1413605"/>
                  <a:gd name="connsiteY3" fmla="*/ 706755 h 1413510"/>
                  <a:gd name="connsiteX4" fmla="*/ 706755 w 1413605"/>
                  <a:gd name="connsiteY4" fmla="*/ 0 h 1413510"/>
                  <a:gd name="connsiteX5" fmla="*/ 1101947 w 1413605"/>
                  <a:gd name="connsiteY5" fmla="*/ 120682 h 1413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3605" h="1413510">
                    <a:moveTo>
                      <a:pt x="1287971" y="304419"/>
                    </a:moveTo>
                    <a:cubicBezTo>
                      <a:pt x="1367123" y="418529"/>
                      <a:pt x="1413605" y="557308"/>
                      <a:pt x="1413605" y="706755"/>
                    </a:cubicBezTo>
                    <a:cubicBezTo>
                      <a:pt x="1413605" y="1097090"/>
                      <a:pt x="1097185" y="1413510"/>
                      <a:pt x="706755" y="1413510"/>
                    </a:cubicBezTo>
                    <a:cubicBezTo>
                      <a:pt x="316421" y="1413510"/>
                      <a:pt x="0" y="1097090"/>
                      <a:pt x="0" y="706755"/>
                    </a:cubicBezTo>
                    <a:cubicBezTo>
                      <a:pt x="0" y="316420"/>
                      <a:pt x="316421" y="0"/>
                      <a:pt x="706755" y="0"/>
                    </a:cubicBezTo>
                    <a:cubicBezTo>
                      <a:pt x="853154" y="0"/>
                      <a:pt x="989171" y="44482"/>
                      <a:pt x="1101947" y="120682"/>
                    </a:cubicBezTo>
                  </a:path>
                </a:pathLst>
              </a:custGeom>
              <a:noFill/>
              <a:ln w="19050" cap="rnd">
                <a:solidFill>
                  <a:schemeClr val="bg1"/>
                </a:solidFill>
                <a:prstDash val="solid"/>
                <a:round/>
              </a:ln>
            </p:spPr>
            <p:txBody>
              <a:bodyPr rtlCol="0" anchor="ctr"/>
              <a:lstStyle/>
              <a:p>
                <a:endParaRPr lang="pt-PT"/>
              </a:p>
            </p:txBody>
          </p:sp>
          <p:sp>
            <p:nvSpPr>
              <p:cNvPr id="37" name="Freeform: Shape 36">
                <a:extLst>
                  <a:ext uri="{FF2B5EF4-FFF2-40B4-BE49-F238E27FC236}">
                    <a16:creationId xmlns:a16="http://schemas.microsoft.com/office/drawing/2014/main" id="{86DFE46A-189E-4E5A-A5FE-10B57E486577}"/>
                  </a:ext>
                </a:extLst>
              </p:cNvPr>
              <p:cNvSpPr/>
              <p:nvPr/>
            </p:nvSpPr>
            <p:spPr>
              <a:xfrm>
                <a:off x="4900612" y="2233612"/>
                <a:ext cx="2389346" cy="2391156"/>
              </a:xfrm>
              <a:custGeom>
                <a:avLst/>
                <a:gdLst>
                  <a:gd name="connsiteX0" fmla="*/ 2389346 w 2389346"/>
                  <a:gd name="connsiteY0" fmla="*/ 1367028 h 2391156"/>
                  <a:gd name="connsiteX1" fmla="*/ 2389346 w 2389346"/>
                  <a:gd name="connsiteY1" fmla="*/ 1025176 h 2391156"/>
                  <a:gd name="connsiteX2" fmla="*/ 2138172 w 2389346"/>
                  <a:gd name="connsiteY2" fmla="*/ 983171 h 2391156"/>
                  <a:gd name="connsiteX3" fmla="*/ 2012156 w 2389346"/>
                  <a:gd name="connsiteY3" fmla="*/ 678847 h 2391156"/>
                  <a:gd name="connsiteX4" fmla="*/ 2159984 w 2389346"/>
                  <a:gd name="connsiteY4" fmla="*/ 470440 h 2391156"/>
                  <a:gd name="connsiteX5" fmla="*/ 1919002 w 2389346"/>
                  <a:gd name="connsiteY5" fmla="*/ 229457 h 2391156"/>
                  <a:gd name="connsiteX6" fmla="*/ 1710309 w 2389346"/>
                  <a:gd name="connsiteY6" fmla="*/ 377476 h 2391156"/>
                  <a:gd name="connsiteX7" fmla="*/ 1406557 w 2389346"/>
                  <a:gd name="connsiteY7" fmla="*/ 251936 h 2391156"/>
                  <a:gd name="connsiteX8" fmla="*/ 1365123 w 2389346"/>
                  <a:gd name="connsiteY8" fmla="*/ 0 h 2391156"/>
                  <a:gd name="connsiteX9" fmla="*/ 1024223 w 2389346"/>
                  <a:gd name="connsiteY9" fmla="*/ 0 h 2391156"/>
                  <a:gd name="connsiteX10" fmla="*/ 982790 w 2389346"/>
                  <a:gd name="connsiteY10" fmla="*/ 252031 h 2391156"/>
                  <a:gd name="connsiteX11" fmla="*/ 679323 w 2389346"/>
                  <a:gd name="connsiteY11" fmla="*/ 377666 h 2391156"/>
                  <a:gd name="connsiteX12" fmla="*/ 470440 w 2389346"/>
                  <a:gd name="connsiteY12" fmla="*/ 229457 h 2391156"/>
                  <a:gd name="connsiteX13" fmla="*/ 229457 w 2389346"/>
                  <a:gd name="connsiteY13" fmla="*/ 470440 h 2391156"/>
                  <a:gd name="connsiteX14" fmla="*/ 377476 w 2389346"/>
                  <a:gd name="connsiteY14" fmla="*/ 679133 h 2391156"/>
                  <a:gd name="connsiteX15" fmla="*/ 251460 w 2389346"/>
                  <a:gd name="connsiteY15" fmla="*/ 981647 h 2391156"/>
                  <a:gd name="connsiteX16" fmla="*/ 0 w 2389346"/>
                  <a:gd name="connsiteY16" fmla="*/ 1025176 h 2391156"/>
                  <a:gd name="connsiteX17" fmla="*/ 0 w 2389346"/>
                  <a:gd name="connsiteY17" fmla="*/ 1367028 h 2391156"/>
                  <a:gd name="connsiteX18" fmla="*/ 251269 w 2389346"/>
                  <a:gd name="connsiteY18" fmla="*/ 1408271 h 2391156"/>
                  <a:gd name="connsiteX19" fmla="*/ 377285 w 2389346"/>
                  <a:gd name="connsiteY19" fmla="*/ 1712214 h 2391156"/>
                  <a:gd name="connsiteX20" fmla="*/ 229362 w 2389346"/>
                  <a:gd name="connsiteY20" fmla="*/ 1920716 h 2391156"/>
                  <a:gd name="connsiteX21" fmla="*/ 470345 w 2389346"/>
                  <a:gd name="connsiteY21" fmla="*/ 2161699 h 2391156"/>
                  <a:gd name="connsiteX22" fmla="*/ 679133 w 2389346"/>
                  <a:gd name="connsiteY22" fmla="*/ 2013585 h 2391156"/>
                  <a:gd name="connsiteX23" fmla="*/ 982694 w 2389346"/>
                  <a:gd name="connsiteY23" fmla="*/ 2139029 h 2391156"/>
                  <a:gd name="connsiteX24" fmla="*/ 1024128 w 2389346"/>
                  <a:gd name="connsiteY24" fmla="*/ 2391156 h 2391156"/>
                  <a:gd name="connsiteX25" fmla="*/ 1365123 w 2389346"/>
                  <a:gd name="connsiteY25" fmla="*/ 2391156 h 2391156"/>
                  <a:gd name="connsiteX26" fmla="*/ 1406557 w 2389346"/>
                  <a:gd name="connsiteY26" fmla="*/ 2139029 h 2391156"/>
                  <a:gd name="connsiteX27" fmla="*/ 1710118 w 2389346"/>
                  <a:gd name="connsiteY27" fmla="*/ 2013680 h 2391156"/>
                  <a:gd name="connsiteX28" fmla="*/ 1919002 w 2389346"/>
                  <a:gd name="connsiteY28" fmla="*/ 2161794 h 2391156"/>
                  <a:gd name="connsiteX29" fmla="*/ 2159984 w 2389346"/>
                  <a:gd name="connsiteY29" fmla="*/ 1920812 h 2391156"/>
                  <a:gd name="connsiteX30" fmla="*/ 2012061 w 2389346"/>
                  <a:gd name="connsiteY30" fmla="*/ 1712309 h 2391156"/>
                  <a:gd name="connsiteX31" fmla="*/ 2137791 w 2389346"/>
                  <a:gd name="connsiteY31" fmla="*/ 1409891 h 2391156"/>
                  <a:gd name="connsiteX32" fmla="*/ 2389346 w 2389346"/>
                  <a:gd name="connsiteY32" fmla="*/ 1367028 h 239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89346" h="2391156">
                    <a:moveTo>
                      <a:pt x="2389346" y="1367028"/>
                    </a:moveTo>
                    <a:lnTo>
                      <a:pt x="2389346" y="1025176"/>
                    </a:lnTo>
                    <a:lnTo>
                      <a:pt x="2138172" y="983171"/>
                    </a:lnTo>
                    <a:cubicBezTo>
                      <a:pt x="2113598" y="873538"/>
                      <a:pt x="2070449" y="770954"/>
                      <a:pt x="2012156" y="678847"/>
                    </a:cubicBezTo>
                    <a:lnTo>
                      <a:pt x="2159984" y="470440"/>
                    </a:lnTo>
                    <a:lnTo>
                      <a:pt x="1919002" y="229457"/>
                    </a:lnTo>
                    <a:lnTo>
                      <a:pt x="1710309" y="377476"/>
                    </a:lnTo>
                    <a:cubicBezTo>
                      <a:pt x="1618298" y="319373"/>
                      <a:pt x="1515904" y="276416"/>
                      <a:pt x="1406557" y="251936"/>
                    </a:cubicBezTo>
                    <a:lnTo>
                      <a:pt x="1365123" y="0"/>
                    </a:lnTo>
                    <a:lnTo>
                      <a:pt x="1024223" y="0"/>
                    </a:lnTo>
                    <a:lnTo>
                      <a:pt x="982790" y="252031"/>
                    </a:lnTo>
                    <a:cubicBezTo>
                      <a:pt x="873443" y="276511"/>
                      <a:pt x="771239" y="319659"/>
                      <a:pt x="679323" y="377666"/>
                    </a:cubicBezTo>
                    <a:lnTo>
                      <a:pt x="470440" y="229457"/>
                    </a:lnTo>
                    <a:lnTo>
                      <a:pt x="229457" y="470440"/>
                    </a:lnTo>
                    <a:lnTo>
                      <a:pt x="377476" y="679133"/>
                    </a:lnTo>
                    <a:cubicBezTo>
                      <a:pt x="319469" y="770763"/>
                      <a:pt x="276035" y="872585"/>
                      <a:pt x="251460" y="981647"/>
                    </a:cubicBezTo>
                    <a:lnTo>
                      <a:pt x="0" y="1025176"/>
                    </a:lnTo>
                    <a:lnTo>
                      <a:pt x="0" y="1367028"/>
                    </a:lnTo>
                    <a:lnTo>
                      <a:pt x="251269" y="1408271"/>
                    </a:lnTo>
                    <a:cubicBezTo>
                      <a:pt x="275844" y="1517809"/>
                      <a:pt x="318992" y="1620203"/>
                      <a:pt x="377285" y="1712214"/>
                    </a:cubicBezTo>
                    <a:lnTo>
                      <a:pt x="229362" y="1920716"/>
                    </a:lnTo>
                    <a:lnTo>
                      <a:pt x="470345" y="2161699"/>
                    </a:lnTo>
                    <a:lnTo>
                      <a:pt x="679133" y="2013585"/>
                    </a:lnTo>
                    <a:cubicBezTo>
                      <a:pt x="771049" y="2071592"/>
                      <a:pt x="873347" y="2114550"/>
                      <a:pt x="982694" y="2139029"/>
                    </a:cubicBezTo>
                    <a:lnTo>
                      <a:pt x="1024128" y="2391156"/>
                    </a:lnTo>
                    <a:lnTo>
                      <a:pt x="1365123" y="2391156"/>
                    </a:lnTo>
                    <a:lnTo>
                      <a:pt x="1406557" y="2139029"/>
                    </a:lnTo>
                    <a:cubicBezTo>
                      <a:pt x="1515904" y="2114550"/>
                      <a:pt x="1618202" y="2071688"/>
                      <a:pt x="1710118" y="2013680"/>
                    </a:cubicBezTo>
                    <a:lnTo>
                      <a:pt x="1919002" y="2161794"/>
                    </a:lnTo>
                    <a:lnTo>
                      <a:pt x="2159984" y="1920812"/>
                    </a:lnTo>
                    <a:lnTo>
                      <a:pt x="2012061" y="1712309"/>
                    </a:lnTo>
                    <a:cubicBezTo>
                      <a:pt x="2070068" y="1620774"/>
                      <a:pt x="2113121" y="1518761"/>
                      <a:pt x="2137791" y="1409891"/>
                    </a:cubicBezTo>
                    <a:lnTo>
                      <a:pt x="2389346" y="1367028"/>
                    </a:lnTo>
                    <a:close/>
                  </a:path>
                </a:pathLst>
              </a:custGeom>
              <a:noFill/>
              <a:ln w="19050" cap="rnd">
                <a:solidFill>
                  <a:schemeClr val="bg1"/>
                </a:solidFill>
                <a:prstDash val="solid"/>
                <a:round/>
              </a:ln>
            </p:spPr>
            <p:txBody>
              <a:bodyPr rtlCol="0" anchor="ctr"/>
              <a:lstStyle/>
              <a:p>
                <a:endParaRPr lang="pt-PT"/>
              </a:p>
            </p:txBody>
          </p:sp>
          <p:grpSp>
            <p:nvGrpSpPr>
              <p:cNvPr id="38" name="Graphic 33">
                <a:extLst>
                  <a:ext uri="{FF2B5EF4-FFF2-40B4-BE49-F238E27FC236}">
                    <a16:creationId xmlns:a16="http://schemas.microsoft.com/office/drawing/2014/main" id="{644FB482-3B3A-46E2-8DAC-0A6A1C7BD5AA}"/>
                  </a:ext>
                </a:extLst>
              </p:cNvPr>
              <p:cNvGrpSpPr/>
              <p:nvPr/>
            </p:nvGrpSpPr>
            <p:grpSpPr>
              <a:xfrm>
                <a:off x="5685186" y="3208591"/>
                <a:ext cx="801147" cy="441293"/>
                <a:chOff x="5685186" y="3208591"/>
                <a:chExt cx="801147" cy="441293"/>
              </a:xfrm>
              <a:noFill/>
            </p:grpSpPr>
            <p:sp>
              <p:nvSpPr>
                <p:cNvPr id="39" name="Freeform: Shape 38">
                  <a:extLst>
                    <a:ext uri="{FF2B5EF4-FFF2-40B4-BE49-F238E27FC236}">
                      <a16:creationId xmlns:a16="http://schemas.microsoft.com/office/drawing/2014/main" id="{D0711540-E36B-48E5-BFC4-938737F009EB}"/>
                    </a:ext>
                  </a:extLst>
                </p:cNvPr>
                <p:cNvSpPr/>
                <p:nvPr/>
              </p:nvSpPr>
              <p:spPr>
                <a:xfrm>
                  <a:off x="6171628" y="3344798"/>
                  <a:ext cx="314705" cy="305085"/>
                </a:xfrm>
                <a:custGeom>
                  <a:avLst/>
                  <a:gdLst>
                    <a:gd name="connsiteX0" fmla="*/ 314706 w 314705"/>
                    <a:gd name="connsiteY0" fmla="*/ 0 h 305085"/>
                    <a:gd name="connsiteX1" fmla="*/ 305086 w 314705"/>
                    <a:gd name="connsiteY1" fmla="*/ 305086 h 305085"/>
                    <a:gd name="connsiteX2" fmla="*/ 0 w 314705"/>
                    <a:gd name="connsiteY2" fmla="*/ 296989 h 305085"/>
                  </a:gdLst>
                  <a:ahLst/>
                  <a:cxnLst>
                    <a:cxn ang="0">
                      <a:pos x="connsiteX0" y="connsiteY0"/>
                    </a:cxn>
                    <a:cxn ang="0">
                      <a:pos x="connsiteX1" y="connsiteY1"/>
                    </a:cxn>
                    <a:cxn ang="0">
                      <a:pos x="connsiteX2" y="connsiteY2"/>
                    </a:cxn>
                  </a:cxnLst>
                  <a:rect l="l" t="t" r="r" b="b"/>
                  <a:pathLst>
                    <a:path w="314705" h="305085">
                      <a:moveTo>
                        <a:pt x="314706" y="0"/>
                      </a:moveTo>
                      <a:lnTo>
                        <a:pt x="305086" y="305086"/>
                      </a:lnTo>
                      <a:lnTo>
                        <a:pt x="0" y="296989"/>
                      </a:lnTo>
                    </a:path>
                  </a:pathLst>
                </a:custGeom>
                <a:noFill/>
                <a:ln w="19050" cap="flat">
                  <a:solidFill>
                    <a:schemeClr val="bg1"/>
                  </a:solidFill>
                  <a:prstDash val="solid"/>
                  <a:round/>
                </a:ln>
              </p:spPr>
              <p:txBody>
                <a:bodyPr rtlCol="0" anchor="ctr"/>
                <a:lstStyle/>
                <a:p>
                  <a:endParaRPr lang="pt-PT"/>
                </a:p>
              </p:txBody>
            </p:sp>
            <p:sp>
              <p:nvSpPr>
                <p:cNvPr id="40" name="Freeform: Shape 39">
                  <a:extLst>
                    <a:ext uri="{FF2B5EF4-FFF2-40B4-BE49-F238E27FC236}">
                      <a16:creationId xmlns:a16="http://schemas.microsoft.com/office/drawing/2014/main" id="{36F0D853-00A3-4CDD-B192-988C84461705}"/>
                    </a:ext>
                  </a:extLst>
                </p:cNvPr>
                <p:cNvSpPr/>
                <p:nvPr/>
              </p:nvSpPr>
              <p:spPr>
                <a:xfrm>
                  <a:off x="5685186" y="3208591"/>
                  <a:ext cx="746760" cy="399478"/>
                </a:xfrm>
                <a:custGeom>
                  <a:avLst/>
                  <a:gdLst>
                    <a:gd name="connsiteX0" fmla="*/ 0 w 746760"/>
                    <a:gd name="connsiteY0" fmla="*/ 0 h 399478"/>
                    <a:gd name="connsiteX1" fmla="*/ 212026 w 746760"/>
                    <a:gd name="connsiteY1" fmla="*/ 326136 h 399478"/>
                    <a:gd name="connsiteX2" fmla="*/ 459486 w 746760"/>
                    <a:gd name="connsiteY2" fmla="*/ 79343 h 399478"/>
                    <a:gd name="connsiteX3" fmla="*/ 746760 w 746760"/>
                    <a:gd name="connsiteY3" fmla="*/ 399479 h 399478"/>
                  </a:gdLst>
                  <a:ahLst/>
                  <a:cxnLst>
                    <a:cxn ang="0">
                      <a:pos x="connsiteX0" y="connsiteY0"/>
                    </a:cxn>
                    <a:cxn ang="0">
                      <a:pos x="connsiteX1" y="connsiteY1"/>
                    </a:cxn>
                    <a:cxn ang="0">
                      <a:pos x="connsiteX2" y="connsiteY2"/>
                    </a:cxn>
                    <a:cxn ang="0">
                      <a:pos x="connsiteX3" y="connsiteY3"/>
                    </a:cxn>
                  </a:cxnLst>
                  <a:rect l="l" t="t" r="r" b="b"/>
                  <a:pathLst>
                    <a:path w="746760" h="399478">
                      <a:moveTo>
                        <a:pt x="0" y="0"/>
                      </a:moveTo>
                      <a:lnTo>
                        <a:pt x="212026" y="326136"/>
                      </a:lnTo>
                      <a:lnTo>
                        <a:pt x="459486" y="79343"/>
                      </a:lnTo>
                      <a:lnTo>
                        <a:pt x="746760" y="399479"/>
                      </a:lnTo>
                    </a:path>
                  </a:pathLst>
                </a:custGeom>
                <a:noFill/>
                <a:ln w="19050" cap="flat">
                  <a:solidFill>
                    <a:schemeClr val="bg1"/>
                  </a:solidFill>
                  <a:prstDash val="solid"/>
                  <a:round/>
                </a:ln>
              </p:spPr>
              <p:txBody>
                <a:bodyPr rtlCol="0" anchor="ctr"/>
                <a:lstStyle/>
                <a:p>
                  <a:endParaRPr lang="pt-PT"/>
                </a:p>
              </p:txBody>
            </p:sp>
          </p:grpSp>
        </p:grpSp>
      </p:grpSp>
      <p:grpSp>
        <p:nvGrpSpPr>
          <p:cNvPr id="53" name="Group 52">
            <a:extLst>
              <a:ext uri="{FF2B5EF4-FFF2-40B4-BE49-F238E27FC236}">
                <a16:creationId xmlns:a16="http://schemas.microsoft.com/office/drawing/2014/main" id="{778D79BA-7AF0-465F-A9D3-BE84263B0F19}"/>
              </a:ext>
            </a:extLst>
          </p:cNvPr>
          <p:cNvGrpSpPr/>
          <p:nvPr/>
        </p:nvGrpSpPr>
        <p:grpSpPr>
          <a:xfrm>
            <a:off x="5543131" y="5811322"/>
            <a:ext cx="552001" cy="552001"/>
            <a:chOff x="5907160" y="5751134"/>
            <a:chExt cx="552001" cy="552001"/>
          </a:xfrm>
        </p:grpSpPr>
        <p:sp>
          <p:nvSpPr>
            <p:cNvPr id="263" name="Rectangle 262">
              <a:extLst>
                <a:ext uri="{FF2B5EF4-FFF2-40B4-BE49-F238E27FC236}">
                  <a16:creationId xmlns:a16="http://schemas.microsoft.com/office/drawing/2014/main" id="{884CB474-3341-46C4-8D18-6256204E450A}"/>
                </a:ext>
              </a:extLst>
            </p:cNvPr>
            <p:cNvSpPr/>
            <p:nvPr/>
          </p:nvSpPr>
          <p:spPr>
            <a:xfrm>
              <a:off x="5907160" y="5751134"/>
              <a:ext cx="552001" cy="552001"/>
            </a:xfrm>
            <a:prstGeom prst="rect">
              <a:avLst/>
            </a:prstGeom>
            <a:solidFill>
              <a:srgbClr val="CCAD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grpSp>
          <p:nvGrpSpPr>
            <p:cNvPr id="45" name="Graphic 43">
              <a:extLst>
                <a:ext uri="{FF2B5EF4-FFF2-40B4-BE49-F238E27FC236}">
                  <a16:creationId xmlns:a16="http://schemas.microsoft.com/office/drawing/2014/main" id="{E0BABD07-5A07-4F6E-B342-B3D78A9852C0}"/>
                </a:ext>
              </a:extLst>
            </p:cNvPr>
            <p:cNvGrpSpPr/>
            <p:nvPr/>
          </p:nvGrpSpPr>
          <p:grpSpPr>
            <a:xfrm>
              <a:off x="6011747" y="5890069"/>
              <a:ext cx="342827" cy="274130"/>
              <a:chOff x="5353232" y="5823813"/>
              <a:chExt cx="450957" cy="360593"/>
            </a:xfrm>
            <a:noFill/>
          </p:grpSpPr>
          <p:grpSp>
            <p:nvGrpSpPr>
              <p:cNvPr id="46" name="Graphic 43">
                <a:extLst>
                  <a:ext uri="{FF2B5EF4-FFF2-40B4-BE49-F238E27FC236}">
                    <a16:creationId xmlns:a16="http://schemas.microsoft.com/office/drawing/2014/main" id="{DB2F9CEE-1664-4DDD-8949-65F994BE0312}"/>
                  </a:ext>
                </a:extLst>
              </p:cNvPr>
              <p:cNvGrpSpPr/>
              <p:nvPr/>
            </p:nvGrpSpPr>
            <p:grpSpPr>
              <a:xfrm>
                <a:off x="5397550" y="5833166"/>
                <a:ext cx="362320" cy="339009"/>
                <a:chOff x="5397550" y="5833166"/>
                <a:chExt cx="362320" cy="339009"/>
              </a:xfrm>
              <a:noFill/>
            </p:grpSpPr>
            <p:sp>
              <p:nvSpPr>
                <p:cNvPr id="47" name="Freeform: Shape 46">
                  <a:extLst>
                    <a:ext uri="{FF2B5EF4-FFF2-40B4-BE49-F238E27FC236}">
                      <a16:creationId xmlns:a16="http://schemas.microsoft.com/office/drawing/2014/main" id="{AE620252-35DA-4EA3-BD7B-493032E777B7}"/>
                    </a:ext>
                  </a:extLst>
                </p:cNvPr>
                <p:cNvSpPr/>
                <p:nvPr/>
              </p:nvSpPr>
              <p:spPr>
                <a:xfrm>
                  <a:off x="5578711" y="5833238"/>
                  <a:ext cx="181160" cy="338937"/>
                </a:xfrm>
                <a:custGeom>
                  <a:avLst/>
                  <a:gdLst>
                    <a:gd name="connsiteX0" fmla="*/ 0 w 181160"/>
                    <a:gd name="connsiteY0" fmla="*/ 52233 h 338937"/>
                    <a:gd name="connsiteX1" fmla="*/ 112883 w 181160"/>
                    <a:gd name="connsiteY1" fmla="*/ 0 h 338937"/>
                    <a:gd name="connsiteX2" fmla="*/ 181160 w 181160"/>
                    <a:gd name="connsiteY2" fmla="*/ 0 h 338937"/>
                    <a:gd name="connsiteX3" fmla="*/ 181160 w 181160"/>
                    <a:gd name="connsiteY3" fmla="*/ 286633 h 338937"/>
                    <a:gd name="connsiteX4" fmla="*/ 112883 w 181160"/>
                    <a:gd name="connsiteY4" fmla="*/ 286633 h 338937"/>
                    <a:gd name="connsiteX5" fmla="*/ 0 w 181160"/>
                    <a:gd name="connsiteY5" fmla="*/ 338938 h 33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1160" h="338937">
                      <a:moveTo>
                        <a:pt x="0" y="52233"/>
                      </a:moveTo>
                      <a:cubicBezTo>
                        <a:pt x="21584" y="11224"/>
                        <a:pt x="66334" y="0"/>
                        <a:pt x="112883" y="0"/>
                      </a:cubicBezTo>
                      <a:lnTo>
                        <a:pt x="181160" y="0"/>
                      </a:lnTo>
                      <a:lnTo>
                        <a:pt x="181160" y="286633"/>
                      </a:lnTo>
                      <a:lnTo>
                        <a:pt x="112883" y="286633"/>
                      </a:lnTo>
                      <a:cubicBezTo>
                        <a:pt x="66334" y="286633"/>
                        <a:pt x="21584" y="297929"/>
                        <a:pt x="0" y="338938"/>
                      </a:cubicBezTo>
                    </a:path>
                  </a:pathLst>
                </a:custGeom>
                <a:noFill/>
                <a:ln w="19050" cap="rnd">
                  <a:solidFill>
                    <a:schemeClr val="bg1"/>
                  </a:solidFill>
                  <a:prstDash val="solid"/>
                  <a:round/>
                </a:ln>
              </p:spPr>
              <p:txBody>
                <a:bodyPr rtlCol="0" anchor="ctr"/>
                <a:lstStyle/>
                <a:p>
                  <a:endParaRPr lang="pt-PT"/>
                </a:p>
              </p:txBody>
            </p:sp>
            <p:sp>
              <p:nvSpPr>
                <p:cNvPr id="48" name="Freeform: Shape 47">
                  <a:extLst>
                    <a:ext uri="{FF2B5EF4-FFF2-40B4-BE49-F238E27FC236}">
                      <a16:creationId xmlns:a16="http://schemas.microsoft.com/office/drawing/2014/main" id="{6F280D4D-1FC3-4F08-A842-EF25411AA305}"/>
                    </a:ext>
                  </a:extLst>
                </p:cNvPr>
                <p:cNvSpPr/>
                <p:nvPr/>
              </p:nvSpPr>
              <p:spPr>
                <a:xfrm>
                  <a:off x="5397550" y="5833166"/>
                  <a:ext cx="181160" cy="338937"/>
                </a:xfrm>
                <a:custGeom>
                  <a:avLst/>
                  <a:gdLst>
                    <a:gd name="connsiteX0" fmla="*/ 41297 w 181160"/>
                    <a:gd name="connsiteY0" fmla="*/ 0 h 338937"/>
                    <a:gd name="connsiteX1" fmla="*/ 0 w 181160"/>
                    <a:gd name="connsiteY1" fmla="*/ 0 h 338937"/>
                    <a:gd name="connsiteX2" fmla="*/ 0 w 181160"/>
                    <a:gd name="connsiteY2" fmla="*/ 286633 h 338937"/>
                    <a:gd name="connsiteX3" fmla="*/ 68277 w 181160"/>
                    <a:gd name="connsiteY3" fmla="*/ 286633 h 338937"/>
                    <a:gd name="connsiteX4" fmla="*/ 181160 w 181160"/>
                    <a:gd name="connsiteY4" fmla="*/ 338938 h 338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160" h="338937">
                      <a:moveTo>
                        <a:pt x="41297" y="0"/>
                      </a:moveTo>
                      <a:lnTo>
                        <a:pt x="0" y="0"/>
                      </a:lnTo>
                      <a:lnTo>
                        <a:pt x="0" y="286633"/>
                      </a:lnTo>
                      <a:lnTo>
                        <a:pt x="68277" y="286633"/>
                      </a:lnTo>
                      <a:cubicBezTo>
                        <a:pt x="114826" y="286633"/>
                        <a:pt x="159648" y="297929"/>
                        <a:pt x="181160" y="338938"/>
                      </a:cubicBezTo>
                    </a:path>
                  </a:pathLst>
                </a:custGeom>
                <a:noFill/>
                <a:ln w="19050" cap="rnd">
                  <a:solidFill>
                    <a:schemeClr val="bg1"/>
                  </a:solidFill>
                  <a:prstDash val="solid"/>
                  <a:round/>
                </a:ln>
              </p:spPr>
              <p:txBody>
                <a:bodyPr rtlCol="0" anchor="ctr"/>
                <a:lstStyle/>
                <a:p>
                  <a:endParaRPr lang="pt-PT"/>
                </a:p>
              </p:txBody>
            </p:sp>
            <p:sp>
              <p:nvSpPr>
                <p:cNvPr id="49" name="Freeform: Shape 48">
                  <a:extLst>
                    <a:ext uri="{FF2B5EF4-FFF2-40B4-BE49-F238E27FC236}">
                      <a16:creationId xmlns:a16="http://schemas.microsoft.com/office/drawing/2014/main" id="{3E564D1E-B346-4F8E-B25A-0459D2D29425}"/>
                    </a:ext>
                  </a:extLst>
                </p:cNvPr>
                <p:cNvSpPr/>
                <p:nvPr/>
              </p:nvSpPr>
              <p:spPr>
                <a:xfrm>
                  <a:off x="5500649" y="5835684"/>
                  <a:ext cx="78061" cy="49786"/>
                </a:xfrm>
                <a:custGeom>
                  <a:avLst/>
                  <a:gdLst>
                    <a:gd name="connsiteX0" fmla="*/ 78061 w 78061"/>
                    <a:gd name="connsiteY0" fmla="*/ 49787 h 49786"/>
                    <a:gd name="connsiteX1" fmla="*/ 0 w 78061"/>
                    <a:gd name="connsiteY1" fmla="*/ 0 h 49786"/>
                  </a:gdLst>
                  <a:ahLst/>
                  <a:cxnLst>
                    <a:cxn ang="0">
                      <a:pos x="connsiteX0" y="connsiteY0"/>
                    </a:cxn>
                    <a:cxn ang="0">
                      <a:pos x="connsiteX1" y="connsiteY1"/>
                    </a:cxn>
                  </a:cxnLst>
                  <a:rect l="l" t="t" r="r" b="b"/>
                  <a:pathLst>
                    <a:path w="78061" h="49786">
                      <a:moveTo>
                        <a:pt x="78061" y="49787"/>
                      </a:moveTo>
                      <a:cubicBezTo>
                        <a:pt x="62017" y="19210"/>
                        <a:pt x="32951" y="5180"/>
                        <a:pt x="0" y="0"/>
                      </a:cubicBezTo>
                    </a:path>
                  </a:pathLst>
                </a:custGeom>
                <a:noFill/>
                <a:ln w="19050" cap="rnd">
                  <a:solidFill>
                    <a:schemeClr val="bg1"/>
                  </a:solidFill>
                  <a:prstDash val="solid"/>
                  <a:round/>
                </a:ln>
              </p:spPr>
              <p:txBody>
                <a:bodyPr rtlCol="0" anchor="ctr"/>
                <a:lstStyle/>
                <a:p>
                  <a:endParaRPr lang="pt-PT"/>
                </a:p>
              </p:txBody>
            </p:sp>
          </p:grpSp>
          <p:sp>
            <p:nvSpPr>
              <p:cNvPr id="50" name="Freeform: Shape 49">
                <a:extLst>
                  <a:ext uri="{FF2B5EF4-FFF2-40B4-BE49-F238E27FC236}">
                    <a16:creationId xmlns:a16="http://schemas.microsoft.com/office/drawing/2014/main" id="{6BD26285-0CCD-495A-8894-52FB04A05D8E}"/>
                  </a:ext>
                </a:extLst>
              </p:cNvPr>
              <p:cNvSpPr/>
              <p:nvPr/>
            </p:nvSpPr>
            <p:spPr>
              <a:xfrm>
                <a:off x="5578711" y="5888780"/>
                <a:ext cx="7194" cy="272315"/>
              </a:xfrm>
              <a:custGeom>
                <a:avLst/>
                <a:gdLst>
                  <a:gd name="connsiteX0" fmla="*/ 0 w 7194"/>
                  <a:gd name="connsiteY0" fmla="*/ 0 h 272315"/>
                  <a:gd name="connsiteX1" fmla="*/ 0 w 7194"/>
                  <a:gd name="connsiteY1" fmla="*/ 272316 h 272315"/>
                </a:gdLst>
                <a:ahLst/>
                <a:cxnLst>
                  <a:cxn ang="0">
                    <a:pos x="connsiteX0" y="connsiteY0"/>
                  </a:cxn>
                  <a:cxn ang="0">
                    <a:pos x="connsiteX1" y="connsiteY1"/>
                  </a:cxn>
                </a:cxnLst>
                <a:rect l="l" t="t" r="r" b="b"/>
                <a:pathLst>
                  <a:path w="7194" h="272315">
                    <a:moveTo>
                      <a:pt x="0" y="0"/>
                    </a:moveTo>
                    <a:lnTo>
                      <a:pt x="0" y="272316"/>
                    </a:lnTo>
                  </a:path>
                </a:pathLst>
              </a:custGeom>
              <a:ln w="19050" cap="rnd">
                <a:solidFill>
                  <a:schemeClr val="bg1"/>
                </a:solidFill>
                <a:prstDash val="solid"/>
                <a:round/>
              </a:ln>
            </p:spPr>
            <p:txBody>
              <a:bodyPr rtlCol="0" anchor="ctr"/>
              <a:lstStyle/>
              <a:p>
                <a:endParaRPr lang="pt-PT"/>
              </a:p>
            </p:txBody>
          </p:sp>
          <p:sp>
            <p:nvSpPr>
              <p:cNvPr id="51" name="Freeform: Shape 50">
                <a:extLst>
                  <a:ext uri="{FF2B5EF4-FFF2-40B4-BE49-F238E27FC236}">
                    <a16:creationId xmlns:a16="http://schemas.microsoft.com/office/drawing/2014/main" id="{B3F59886-E075-4347-AD4A-C0CF5EC95846}"/>
                  </a:ext>
                </a:extLst>
              </p:cNvPr>
              <p:cNvSpPr/>
              <p:nvPr/>
            </p:nvSpPr>
            <p:spPr>
              <a:xfrm>
                <a:off x="5441941" y="5823813"/>
                <a:ext cx="55758" cy="88277"/>
              </a:xfrm>
              <a:custGeom>
                <a:avLst/>
                <a:gdLst>
                  <a:gd name="connsiteX0" fmla="*/ 55758 w 55758"/>
                  <a:gd name="connsiteY0" fmla="*/ 88278 h 88277"/>
                  <a:gd name="connsiteX1" fmla="*/ 27843 w 55758"/>
                  <a:gd name="connsiteY1" fmla="*/ 67054 h 88277"/>
                  <a:gd name="connsiteX2" fmla="*/ 0 w 55758"/>
                  <a:gd name="connsiteY2" fmla="*/ 88278 h 88277"/>
                  <a:gd name="connsiteX3" fmla="*/ 0 w 55758"/>
                  <a:gd name="connsiteY3" fmla="*/ 0 h 88277"/>
                  <a:gd name="connsiteX4" fmla="*/ 55758 w 55758"/>
                  <a:gd name="connsiteY4" fmla="*/ 0 h 88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58" h="88277">
                    <a:moveTo>
                      <a:pt x="55758" y="88278"/>
                    </a:moveTo>
                    <a:lnTo>
                      <a:pt x="27843" y="67054"/>
                    </a:lnTo>
                    <a:lnTo>
                      <a:pt x="0" y="88278"/>
                    </a:lnTo>
                    <a:lnTo>
                      <a:pt x="0" y="0"/>
                    </a:lnTo>
                    <a:lnTo>
                      <a:pt x="55758" y="0"/>
                    </a:lnTo>
                    <a:close/>
                  </a:path>
                </a:pathLst>
              </a:custGeom>
              <a:noFill/>
              <a:ln w="19050" cap="flat">
                <a:solidFill>
                  <a:schemeClr val="bg1"/>
                </a:solidFill>
                <a:prstDash val="solid"/>
                <a:miter/>
              </a:ln>
            </p:spPr>
            <p:txBody>
              <a:bodyPr rtlCol="0" anchor="ctr"/>
              <a:lstStyle/>
              <a:p>
                <a:endParaRPr lang="pt-PT"/>
              </a:p>
            </p:txBody>
          </p:sp>
          <p:sp>
            <p:nvSpPr>
              <p:cNvPr id="52" name="Freeform: Shape 51">
                <a:extLst>
                  <a:ext uri="{FF2B5EF4-FFF2-40B4-BE49-F238E27FC236}">
                    <a16:creationId xmlns:a16="http://schemas.microsoft.com/office/drawing/2014/main" id="{4D04F903-3C50-4093-B384-63320798A664}"/>
                  </a:ext>
                </a:extLst>
              </p:cNvPr>
              <p:cNvSpPr/>
              <p:nvPr/>
            </p:nvSpPr>
            <p:spPr>
              <a:xfrm>
                <a:off x="5353232" y="5874751"/>
                <a:ext cx="450957" cy="309655"/>
              </a:xfrm>
              <a:custGeom>
                <a:avLst/>
                <a:gdLst>
                  <a:gd name="connsiteX0" fmla="*/ 450958 w 450957"/>
                  <a:gd name="connsiteY0" fmla="*/ 0 h 309655"/>
                  <a:gd name="connsiteX1" fmla="*/ 450958 w 450957"/>
                  <a:gd name="connsiteY1" fmla="*/ 288144 h 309655"/>
                  <a:gd name="connsiteX2" fmla="*/ 285554 w 450957"/>
                  <a:gd name="connsiteY2" fmla="*/ 288144 h 309655"/>
                  <a:gd name="connsiteX3" fmla="*/ 264977 w 450957"/>
                  <a:gd name="connsiteY3" fmla="*/ 309656 h 309655"/>
                  <a:gd name="connsiteX4" fmla="*/ 185980 w 450957"/>
                  <a:gd name="connsiteY4" fmla="*/ 309656 h 309655"/>
                  <a:gd name="connsiteX5" fmla="*/ 165404 w 450957"/>
                  <a:gd name="connsiteY5" fmla="*/ 288144 h 309655"/>
                  <a:gd name="connsiteX6" fmla="*/ 0 w 450957"/>
                  <a:gd name="connsiteY6" fmla="*/ 288144 h 309655"/>
                  <a:gd name="connsiteX7" fmla="*/ 0 w 450957"/>
                  <a:gd name="connsiteY7" fmla="*/ 0 h 309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0957" h="309655">
                    <a:moveTo>
                      <a:pt x="450958" y="0"/>
                    </a:moveTo>
                    <a:lnTo>
                      <a:pt x="450958" y="288144"/>
                    </a:lnTo>
                    <a:lnTo>
                      <a:pt x="285554" y="288144"/>
                    </a:lnTo>
                    <a:cubicBezTo>
                      <a:pt x="285554" y="288144"/>
                      <a:pt x="276345" y="309656"/>
                      <a:pt x="264977" y="309656"/>
                    </a:cubicBezTo>
                    <a:cubicBezTo>
                      <a:pt x="262099" y="309656"/>
                      <a:pt x="188858" y="309656"/>
                      <a:pt x="185980" y="309656"/>
                    </a:cubicBezTo>
                    <a:cubicBezTo>
                      <a:pt x="174613" y="309656"/>
                      <a:pt x="165404" y="288144"/>
                      <a:pt x="165404" y="288144"/>
                    </a:cubicBezTo>
                    <a:lnTo>
                      <a:pt x="0" y="288144"/>
                    </a:lnTo>
                    <a:lnTo>
                      <a:pt x="0" y="0"/>
                    </a:lnTo>
                  </a:path>
                </a:pathLst>
              </a:custGeom>
              <a:noFill/>
              <a:ln w="19050" cap="rnd">
                <a:solidFill>
                  <a:schemeClr val="bg1"/>
                </a:solidFill>
                <a:prstDash val="solid"/>
                <a:round/>
              </a:ln>
            </p:spPr>
            <p:txBody>
              <a:bodyPr rtlCol="0" anchor="ctr"/>
              <a:lstStyle/>
              <a:p>
                <a:endParaRPr lang="pt-PT"/>
              </a:p>
            </p:txBody>
          </p:sp>
        </p:grpSp>
      </p:grpSp>
      <p:grpSp>
        <p:nvGrpSpPr>
          <p:cNvPr id="315" name="Group 314">
            <a:extLst>
              <a:ext uri="{FF2B5EF4-FFF2-40B4-BE49-F238E27FC236}">
                <a16:creationId xmlns:a16="http://schemas.microsoft.com/office/drawing/2014/main" id="{5FB7CF0E-C737-4320-BEB0-10CDEA302DE6}"/>
              </a:ext>
            </a:extLst>
          </p:cNvPr>
          <p:cNvGrpSpPr/>
          <p:nvPr/>
        </p:nvGrpSpPr>
        <p:grpSpPr>
          <a:xfrm>
            <a:off x="9013087" y="3597894"/>
            <a:ext cx="552001" cy="552001"/>
            <a:chOff x="6327553" y="1090285"/>
            <a:chExt cx="552001" cy="552001"/>
          </a:xfrm>
        </p:grpSpPr>
        <p:sp>
          <p:nvSpPr>
            <p:cNvPr id="269" name="Rectangle 268">
              <a:extLst>
                <a:ext uri="{FF2B5EF4-FFF2-40B4-BE49-F238E27FC236}">
                  <a16:creationId xmlns:a16="http://schemas.microsoft.com/office/drawing/2014/main" id="{7C8F4AB0-C840-4284-AA73-1E18AEE30D5B}"/>
                </a:ext>
              </a:extLst>
            </p:cNvPr>
            <p:cNvSpPr/>
            <p:nvPr/>
          </p:nvSpPr>
          <p:spPr>
            <a:xfrm>
              <a:off x="6327553" y="1090285"/>
              <a:ext cx="552001" cy="552001"/>
            </a:xfrm>
            <a:prstGeom prst="rect">
              <a:avLst/>
            </a:pr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grpSp>
          <p:nvGrpSpPr>
            <p:cNvPr id="56" name="Graphic 54">
              <a:extLst>
                <a:ext uri="{FF2B5EF4-FFF2-40B4-BE49-F238E27FC236}">
                  <a16:creationId xmlns:a16="http://schemas.microsoft.com/office/drawing/2014/main" id="{73FE0476-966D-4714-8357-3D3921EB64A2}"/>
                </a:ext>
              </a:extLst>
            </p:cNvPr>
            <p:cNvGrpSpPr/>
            <p:nvPr/>
          </p:nvGrpSpPr>
          <p:grpSpPr>
            <a:xfrm>
              <a:off x="6487600" y="1151153"/>
              <a:ext cx="231907" cy="430264"/>
              <a:chOff x="5854034" y="1165226"/>
              <a:chExt cx="231907" cy="430264"/>
            </a:xfrm>
            <a:noFill/>
          </p:grpSpPr>
          <p:sp>
            <p:nvSpPr>
              <p:cNvPr id="57" name="Freeform: Shape 56">
                <a:extLst>
                  <a:ext uri="{FF2B5EF4-FFF2-40B4-BE49-F238E27FC236}">
                    <a16:creationId xmlns:a16="http://schemas.microsoft.com/office/drawing/2014/main" id="{06A71A94-F2AC-41E5-B0FD-3A7804E5B2E5}"/>
                  </a:ext>
                </a:extLst>
              </p:cNvPr>
              <p:cNvSpPr/>
              <p:nvPr/>
            </p:nvSpPr>
            <p:spPr>
              <a:xfrm>
                <a:off x="5854034" y="1212138"/>
                <a:ext cx="231907" cy="307807"/>
              </a:xfrm>
              <a:custGeom>
                <a:avLst/>
                <a:gdLst>
                  <a:gd name="connsiteX0" fmla="*/ 24827 w 231907"/>
                  <a:gd name="connsiteY0" fmla="*/ 0 h 307807"/>
                  <a:gd name="connsiteX1" fmla="*/ 18493 w 231907"/>
                  <a:gd name="connsiteY1" fmla="*/ 0 h 307807"/>
                  <a:gd name="connsiteX2" fmla="*/ 0 w 231907"/>
                  <a:gd name="connsiteY2" fmla="*/ 18493 h 307807"/>
                  <a:gd name="connsiteX3" fmla="*/ 0 w 231907"/>
                  <a:gd name="connsiteY3" fmla="*/ 289314 h 307807"/>
                  <a:gd name="connsiteX4" fmla="*/ 18493 w 231907"/>
                  <a:gd name="connsiteY4" fmla="*/ 307807 h 307807"/>
                  <a:gd name="connsiteX5" fmla="*/ 213414 w 231907"/>
                  <a:gd name="connsiteY5" fmla="*/ 307807 h 307807"/>
                  <a:gd name="connsiteX6" fmla="*/ 231908 w 231907"/>
                  <a:gd name="connsiteY6" fmla="*/ 289314 h 307807"/>
                  <a:gd name="connsiteX7" fmla="*/ 231908 w 231907"/>
                  <a:gd name="connsiteY7" fmla="*/ 18493 h 307807"/>
                  <a:gd name="connsiteX8" fmla="*/ 213414 w 231907"/>
                  <a:gd name="connsiteY8" fmla="*/ 0 h 307807"/>
                  <a:gd name="connsiteX9" fmla="*/ 206757 w 231907"/>
                  <a:gd name="connsiteY9" fmla="*/ 0 h 307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907" h="307807">
                    <a:moveTo>
                      <a:pt x="24827" y="0"/>
                    </a:moveTo>
                    <a:lnTo>
                      <a:pt x="18493" y="0"/>
                    </a:lnTo>
                    <a:cubicBezTo>
                      <a:pt x="8322" y="0"/>
                      <a:pt x="0" y="8322"/>
                      <a:pt x="0" y="18493"/>
                    </a:cubicBezTo>
                    <a:lnTo>
                      <a:pt x="0" y="289314"/>
                    </a:lnTo>
                    <a:cubicBezTo>
                      <a:pt x="0" y="299485"/>
                      <a:pt x="8322" y="307807"/>
                      <a:pt x="18493" y="307807"/>
                    </a:cubicBezTo>
                    <a:lnTo>
                      <a:pt x="213414" y="307807"/>
                    </a:lnTo>
                    <a:cubicBezTo>
                      <a:pt x="223586" y="307807"/>
                      <a:pt x="231908" y="299485"/>
                      <a:pt x="231908" y="289314"/>
                    </a:cubicBezTo>
                    <a:lnTo>
                      <a:pt x="231908" y="18493"/>
                    </a:lnTo>
                    <a:cubicBezTo>
                      <a:pt x="231908" y="8322"/>
                      <a:pt x="223586" y="0"/>
                      <a:pt x="213414" y="0"/>
                    </a:cubicBezTo>
                    <a:lnTo>
                      <a:pt x="206757" y="0"/>
                    </a:lnTo>
                  </a:path>
                </a:pathLst>
              </a:custGeom>
              <a:noFill/>
              <a:ln w="19050" cap="flat">
                <a:solidFill>
                  <a:schemeClr val="bg1"/>
                </a:solidFill>
                <a:prstDash val="solid"/>
                <a:round/>
              </a:ln>
            </p:spPr>
            <p:txBody>
              <a:bodyPr rtlCol="0" anchor="ctr"/>
              <a:lstStyle/>
              <a:p>
                <a:endParaRPr lang="pt-PT"/>
              </a:p>
            </p:txBody>
          </p:sp>
          <p:sp>
            <p:nvSpPr>
              <p:cNvPr id="58" name="Freeform: Shape 57">
                <a:extLst>
                  <a:ext uri="{FF2B5EF4-FFF2-40B4-BE49-F238E27FC236}">
                    <a16:creationId xmlns:a16="http://schemas.microsoft.com/office/drawing/2014/main" id="{B43A11E8-F94A-477C-AC4B-4E059C187B52}"/>
                  </a:ext>
                </a:extLst>
              </p:cNvPr>
              <p:cNvSpPr/>
              <p:nvPr/>
            </p:nvSpPr>
            <p:spPr>
              <a:xfrm>
                <a:off x="5888416" y="1254857"/>
                <a:ext cx="163127" cy="1541"/>
              </a:xfrm>
              <a:custGeom>
                <a:avLst/>
                <a:gdLst>
                  <a:gd name="connsiteX0" fmla="*/ 0 w 163127"/>
                  <a:gd name="connsiteY0" fmla="*/ 0 h 1541"/>
                  <a:gd name="connsiteX1" fmla="*/ 163127 w 163127"/>
                  <a:gd name="connsiteY1" fmla="*/ 0 h 1541"/>
                </a:gdLst>
                <a:ahLst/>
                <a:cxnLst>
                  <a:cxn ang="0">
                    <a:pos x="connsiteX0" y="connsiteY0"/>
                  </a:cxn>
                  <a:cxn ang="0">
                    <a:pos x="connsiteX1" y="connsiteY1"/>
                  </a:cxn>
                </a:cxnLst>
                <a:rect l="l" t="t" r="r" b="b"/>
                <a:pathLst>
                  <a:path w="163127" h="1541">
                    <a:moveTo>
                      <a:pt x="0" y="0"/>
                    </a:moveTo>
                    <a:lnTo>
                      <a:pt x="163127" y="0"/>
                    </a:lnTo>
                  </a:path>
                </a:pathLst>
              </a:custGeom>
              <a:ln w="19050" cap="rnd">
                <a:solidFill>
                  <a:schemeClr val="bg1"/>
                </a:solidFill>
                <a:prstDash val="solid"/>
                <a:miter/>
              </a:ln>
            </p:spPr>
            <p:txBody>
              <a:bodyPr rtlCol="0" anchor="ctr"/>
              <a:lstStyle/>
              <a:p>
                <a:endParaRPr lang="pt-PT"/>
              </a:p>
            </p:txBody>
          </p:sp>
          <p:sp>
            <p:nvSpPr>
              <p:cNvPr id="59" name="Freeform: Shape 58">
                <a:extLst>
                  <a:ext uri="{FF2B5EF4-FFF2-40B4-BE49-F238E27FC236}">
                    <a16:creationId xmlns:a16="http://schemas.microsoft.com/office/drawing/2014/main" id="{A649D6F6-82D3-4893-8863-1BD643A8D7BA}"/>
                  </a:ext>
                </a:extLst>
              </p:cNvPr>
              <p:cNvSpPr/>
              <p:nvPr/>
            </p:nvSpPr>
            <p:spPr>
              <a:xfrm>
                <a:off x="5907511" y="1165226"/>
                <a:ext cx="124953" cy="88814"/>
              </a:xfrm>
              <a:custGeom>
                <a:avLst/>
                <a:gdLst>
                  <a:gd name="connsiteX0" fmla="*/ 124954 w 124953"/>
                  <a:gd name="connsiteY0" fmla="*/ 88815 h 88814"/>
                  <a:gd name="connsiteX1" fmla="*/ 124954 w 124953"/>
                  <a:gd name="connsiteY1" fmla="*/ 0 h 88814"/>
                  <a:gd name="connsiteX2" fmla="*/ 0 w 124953"/>
                  <a:gd name="connsiteY2" fmla="*/ 0 h 88814"/>
                  <a:gd name="connsiteX3" fmla="*/ 0 w 124953"/>
                  <a:gd name="connsiteY3" fmla="*/ 88815 h 88814"/>
                </a:gdLst>
                <a:ahLst/>
                <a:cxnLst>
                  <a:cxn ang="0">
                    <a:pos x="connsiteX0" y="connsiteY0"/>
                  </a:cxn>
                  <a:cxn ang="0">
                    <a:pos x="connsiteX1" y="connsiteY1"/>
                  </a:cxn>
                  <a:cxn ang="0">
                    <a:pos x="connsiteX2" y="connsiteY2"/>
                  </a:cxn>
                  <a:cxn ang="0">
                    <a:pos x="connsiteX3" y="connsiteY3"/>
                  </a:cxn>
                </a:cxnLst>
                <a:rect l="l" t="t" r="r" b="b"/>
                <a:pathLst>
                  <a:path w="124953" h="88814">
                    <a:moveTo>
                      <a:pt x="124954" y="88815"/>
                    </a:moveTo>
                    <a:lnTo>
                      <a:pt x="124954" y="0"/>
                    </a:lnTo>
                    <a:lnTo>
                      <a:pt x="0" y="0"/>
                    </a:lnTo>
                    <a:lnTo>
                      <a:pt x="0" y="88815"/>
                    </a:lnTo>
                  </a:path>
                </a:pathLst>
              </a:custGeom>
              <a:noFill/>
              <a:ln w="19050" cap="flat">
                <a:solidFill>
                  <a:schemeClr val="bg1"/>
                </a:solidFill>
                <a:prstDash val="solid"/>
                <a:miter/>
              </a:ln>
            </p:spPr>
            <p:txBody>
              <a:bodyPr rtlCol="0" anchor="ctr"/>
              <a:lstStyle/>
              <a:p>
                <a:endParaRPr lang="pt-PT"/>
              </a:p>
            </p:txBody>
          </p:sp>
          <p:sp>
            <p:nvSpPr>
              <p:cNvPr id="60" name="Freeform: Shape 59">
                <a:extLst>
                  <a:ext uri="{FF2B5EF4-FFF2-40B4-BE49-F238E27FC236}">
                    <a16:creationId xmlns:a16="http://schemas.microsoft.com/office/drawing/2014/main" id="{8F79B1A2-36C5-4EC0-820C-E1C7D58FB8A3}"/>
                  </a:ext>
                </a:extLst>
              </p:cNvPr>
              <p:cNvSpPr/>
              <p:nvPr/>
            </p:nvSpPr>
            <p:spPr>
              <a:xfrm>
                <a:off x="5900638" y="1297546"/>
                <a:ext cx="138700" cy="46726"/>
              </a:xfrm>
              <a:custGeom>
                <a:avLst/>
                <a:gdLst>
                  <a:gd name="connsiteX0" fmla="*/ 0 w 138700"/>
                  <a:gd name="connsiteY0" fmla="*/ 0 h 46726"/>
                  <a:gd name="connsiteX1" fmla="*/ 138701 w 138700"/>
                  <a:gd name="connsiteY1" fmla="*/ 0 h 46726"/>
                  <a:gd name="connsiteX2" fmla="*/ 138701 w 138700"/>
                  <a:gd name="connsiteY2" fmla="*/ 46727 h 46726"/>
                  <a:gd name="connsiteX3" fmla="*/ 0 w 138700"/>
                  <a:gd name="connsiteY3" fmla="*/ 46727 h 46726"/>
                </a:gdLst>
                <a:ahLst/>
                <a:cxnLst>
                  <a:cxn ang="0">
                    <a:pos x="connsiteX0" y="connsiteY0"/>
                  </a:cxn>
                  <a:cxn ang="0">
                    <a:pos x="connsiteX1" y="connsiteY1"/>
                  </a:cxn>
                  <a:cxn ang="0">
                    <a:pos x="connsiteX2" y="connsiteY2"/>
                  </a:cxn>
                  <a:cxn ang="0">
                    <a:pos x="connsiteX3" y="connsiteY3"/>
                  </a:cxn>
                </a:cxnLst>
                <a:rect l="l" t="t" r="r" b="b"/>
                <a:pathLst>
                  <a:path w="138700" h="46726">
                    <a:moveTo>
                      <a:pt x="0" y="0"/>
                    </a:moveTo>
                    <a:lnTo>
                      <a:pt x="138701" y="0"/>
                    </a:lnTo>
                    <a:lnTo>
                      <a:pt x="138701" y="46727"/>
                    </a:lnTo>
                    <a:lnTo>
                      <a:pt x="0" y="46727"/>
                    </a:lnTo>
                    <a:close/>
                  </a:path>
                </a:pathLst>
              </a:custGeom>
              <a:noFill/>
              <a:ln w="19050" cap="flat">
                <a:solidFill>
                  <a:schemeClr val="bg1"/>
                </a:solidFill>
                <a:prstDash val="solid"/>
                <a:miter/>
              </a:ln>
            </p:spPr>
            <p:txBody>
              <a:bodyPr rtlCol="0" anchor="ctr"/>
              <a:lstStyle/>
              <a:p>
                <a:endParaRPr lang="pt-PT"/>
              </a:p>
            </p:txBody>
          </p:sp>
          <p:grpSp>
            <p:nvGrpSpPr>
              <p:cNvPr id="61" name="Graphic 54">
                <a:extLst>
                  <a:ext uri="{FF2B5EF4-FFF2-40B4-BE49-F238E27FC236}">
                    <a16:creationId xmlns:a16="http://schemas.microsoft.com/office/drawing/2014/main" id="{C3B3138C-16C7-45B1-A62C-6B185D8E9047}"/>
                  </a:ext>
                </a:extLst>
              </p:cNvPr>
              <p:cNvGrpSpPr/>
              <p:nvPr/>
            </p:nvGrpSpPr>
            <p:grpSpPr>
              <a:xfrm>
                <a:off x="5892732" y="1387609"/>
                <a:ext cx="154512" cy="86379"/>
                <a:chOff x="5892732" y="1387609"/>
                <a:chExt cx="154512" cy="86379"/>
              </a:xfrm>
            </p:grpSpPr>
            <p:grpSp>
              <p:nvGrpSpPr>
                <p:cNvPr id="62" name="Graphic 54">
                  <a:extLst>
                    <a:ext uri="{FF2B5EF4-FFF2-40B4-BE49-F238E27FC236}">
                      <a16:creationId xmlns:a16="http://schemas.microsoft.com/office/drawing/2014/main" id="{F06001FA-3386-4255-8110-FD69BB9429B3}"/>
                    </a:ext>
                  </a:extLst>
                </p:cNvPr>
                <p:cNvGrpSpPr/>
                <p:nvPr/>
              </p:nvGrpSpPr>
              <p:grpSpPr>
                <a:xfrm>
                  <a:off x="5892732" y="1387609"/>
                  <a:ext cx="36986" cy="86379"/>
                  <a:chOff x="5892732" y="1387609"/>
                  <a:chExt cx="36986" cy="86379"/>
                </a:xfrm>
              </p:grpSpPr>
              <p:sp>
                <p:nvSpPr>
                  <p:cNvPr id="63" name="Freeform: Shape 62">
                    <a:extLst>
                      <a:ext uri="{FF2B5EF4-FFF2-40B4-BE49-F238E27FC236}">
                        <a16:creationId xmlns:a16="http://schemas.microsoft.com/office/drawing/2014/main" id="{919AD884-BBEF-48E3-B2F2-A699756F7D87}"/>
                      </a:ext>
                    </a:extLst>
                  </p:cNvPr>
                  <p:cNvSpPr/>
                  <p:nvPr/>
                </p:nvSpPr>
                <p:spPr>
                  <a:xfrm>
                    <a:off x="5892732" y="1387609"/>
                    <a:ext cx="36986" cy="1541"/>
                  </a:xfrm>
                  <a:custGeom>
                    <a:avLst/>
                    <a:gdLst>
                      <a:gd name="connsiteX0" fmla="*/ 0 w 36986"/>
                      <a:gd name="connsiteY0" fmla="*/ 0 h 1541"/>
                      <a:gd name="connsiteX1" fmla="*/ 36987 w 36986"/>
                      <a:gd name="connsiteY1" fmla="*/ 0 h 1541"/>
                    </a:gdLst>
                    <a:ahLst/>
                    <a:cxnLst>
                      <a:cxn ang="0">
                        <a:pos x="connsiteX0" y="connsiteY0"/>
                      </a:cxn>
                      <a:cxn ang="0">
                        <a:pos x="connsiteX1" y="connsiteY1"/>
                      </a:cxn>
                    </a:cxnLst>
                    <a:rect l="l" t="t" r="r" b="b"/>
                    <a:pathLst>
                      <a:path w="36986" h="1541">
                        <a:moveTo>
                          <a:pt x="0" y="0"/>
                        </a:moveTo>
                        <a:lnTo>
                          <a:pt x="36987" y="0"/>
                        </a:lnTo>
                      </a:path>
                    </a:pathLst>
                  </a:custGeom>
                  <a:ln w="19050" cap="flat">
                    <a:solidFill>
                      <a:schemeClr val="bg1"/>
                    </a:solidFill>
                    <a:prstDash val="solid"/>
                    <a:miter/>
                  </a:ln>
                </p:spPr>
                <p:txBody>
                  <a:bodyPr rtlCol="0" anchor="ctr"/>
                  <a:lstStyle/>
                  <a:p>
                    <a:endParaRPr lang="pt-PT"/>
                  </a:p>
                </p:txBody>
              </p:sp>
              <p:sp>
                <p:nvSpPr>
                  <p:cNvPr id="64" name="Freeform: Shape 63">
                    <a:extLst>
                      <a:ext uri="{FF2B5EF4-FFF2-40B4-BE49-F238E27FC236}">
                        <a16:creationId xmlns:a16="http://schemas.microsoft.com/office/drawing/2014/main" id="{6B47B648-AB68-42D7-8B27-550CC45BD361}"/>
                      </a:ext>
                    </a:extLst>
                  </p:cNvPr>
                  <p:cNvSpPr/>
                  <p:nvPr/>
                </p:nvSpPr>
                <p:spPr>
                  <a:xfrm>
                    <a:off x="5892732" y="1430807"/>
                    <a:ext cx="36986" cy="1541"/>
                  </a:xfrm>
                  <a:custGeom>
                    <a:avLst/>
                    <a:gdLst>
                      <a:gd name="connsiteX0" fmla="*/ 0 w 36986"/>
                      <a:gd name="connsiteY0" fmla="*/ 0 h 1541"/>
                      <a:gd name="connsiteX1" fmla="*/ 36987 w 36986"/>
                      <a:gd name="connsiteY1" fmla="*/ 0 h 1541"/>
                    </a:gdLst>
                    <a:ahLst/>
                    <a:cxnLst>
                      <a:cxn ang="0">
                        <a:pos x="connsiteX0" y="connsiteY0"/>
                      </a:cxn>
                      <a:cxn ang="0">
                        <a:pos x="connsiteX1" y="connsiteY1"/>
                      </a:cxn>
                    </a:cxnLst>
                    <a:rect l="l" t="t" r="r" b="b"/>
                    <a:pathLst>
                      <a:path w="36986" h="1541">
                        <a:moveTo>
                          <a:pt x="0" y="0"/>
                        </a:moveTo>
                        <a:lnTo>
                          <a:pt x="36987" y="0"/>
                        </a:lnTo>
                      </a:path>
                    </a:pathLst>
                  </a:custGeom>
                  <a:ln w="19050" cap="flat">
                    <a:solidFill>
                      <a:schemeClr val="bg1"/>
                    </a:solidFill>
                    <a:prstDash val="solid"/>
                    <a:miter/>
                  </a:ln>
                </p:spPr>
                <p:txBody>
                  <a:bodyPr rtlCol="0" anchor="ctr"/>
                  <a:lstStyle/>
                  <a:p>
                    <a:endParaRPr lang="pt-PT"/>
                  </a:p>
                </p:txBody>
              </p:sp>
              <p:sp>
                <p:nvSpPr>
                  <p:cNvPr id="65" name="Freeform: Shape 64">
                    <a:extLst>
                      <a:ext uri="{FF2B5EF4-FFF2-40B4-BE49-F238E27FC236}">
                        <a16:creationId xmlns:a16="http://schemas.microsoft.com/office/drawing/2014/main" id="{FA9BAA8C-21A4-4BE2-8971-DC344A35EA27}"/>
                      </a:ext>
                    </a:extLst>
                  </p:cNvPr>
                  <p:cNvSpPr/>
                  <p:nvPr/>
                </p:nvSpPr>
                <p:spPr>
                  <a:xfrm>
                    <a:off x="5892732" y="1473989"/>
                    <a:ext cx="36986" cy="1541"/>
                  </a:xfrm>
                  <a:custGeom>
                    <a:avLst/>
                    <a:gdLst>
                      <a:gd name="connsiteX0" fmla="*/ 0 w 36986"/>
                      <a:gd name="connsiteY0" fmla="*/ 0 h 1541"/>
                      <a:gd name="connsiteX1" fmla="*/ 36987 w 36986"/>
                      <a:gd name="connsiteY1" fmla="*/ 0 h 1541"/>
                    </a:gdLst>
                    <a:ahLst/>
                    <a:cxnLst>
                      <a:cxn ang="0">
                        <a:pos x="connsiteX0" y="connsiteY0"/>
                      </a:cxn>
                      <a:cxn ang="0">
                        <a:pos x="connsiteX1" y="connsiteY1"/>
                      </a:cxn>
                    </a:cxnLst>
                    <a:rect l="l" t="t" r="r" b="b"/>
                    <a:pathLst>
                      <a:path w="36986" h="1541">
                        <a:moveTo>
                          <a:pt x="0" y="0"/>
                        </a:moveTo>
                        <a:lnTo>
                          <a:pt x="36987" y="0"/>
                        </a:lnTo>
                      </a:path>
                    </a:pathLst>
                  </a:custGeom>
                  <a:ln w="19050" cap="flat">
                    <a:solidFill>
                      <a:schemeClr val="bg1"/>
                    </a:solidFill>
                    <a:prstDash val="solid"/>
                    <a:miter/>
                  </a:ln>
                </p:spPr>
                <p:txBody>
                  <a:bodyPr rtlCol="0" anchor="ctr"/>
                  <a:lstStyle/>
                  <a:p>
                    <a:endParaRPr lang="pt-PT"/>
                  </a:p>
                </p:txBody>
              </p:sp>
            </p:grpSp>
            <p:grpSp>
              <p:nvGrpSpPr>
                <p:cNvPr id="168" name="Graphic 54">
                  <a:extLst>
                    <a:ext uri="{FF2B5EF4-FFF2-40B4-BE49-F238E27FC236}">
                      <a16:creationId xmlns:a16="http://schemas.microsoft.com/office/drawing/2014/main" id="{07237383-0181-4FDD-9F66-F412A3F852DA}"/>
                    </a:ext>
                  </a:extLst>
                </p:cNvPr>
                <p:cNvGrpSpPr/>
                <p:nvPr/>
              </p:nvGrpSpPr>
              <p:grpSpPr>
                <a:xfrm>
                  <a:off x="5951494" y="1387609"/>
                  <a:ext cx="36986" cy="86379"/>
                  <a:chOff x="5951494" y="1387609"/>
                  <a:chExt cx="36986" cy="86379"/>
                </a:xfrm>
              </p:grpSpPr>
              <p:sp>
                <p:nvSpPr>
                  <p:cNvPr id="169" name="Freeform: Shape 168">
                    <a:extLst>
                      <a:ext uri="{FF2B5EF4-FFF2-40B4-BE49-F238E27FC236}">
                        <a16:creationId xmlns:a16="http://schemas.microsoft.com/office/drawing/2014/main" id="{6F9C279B-08CE-4EBD-87D8-ADDDFBA826FE}"/>
                      </a:ext>
                    </a:extLst>
                  </p:cNvPr>
                  <p:cNvSpPr/>
                  <p:nvPr/>
                </p:nvSpPr>
                <p:spPr>
                  <a:xfrm>
                    <a:off x="5951494" y="1387609"/>
                    <a:ext cx="36986" cy="1541"/>
                  </a:xfrm>
                  <a:custGeom>
                    <a:avLst/>
                    <a:gdLst>
                      <a:gd name="connsiteX0" fmla="*/ 0 w 36986"/>
                      <a:gd name="connsiteY0" fmla="*/ 0 h 1541"/>
                      <a:gd name="connsiteX1" fmla="*/ 36987 w 36986"/>
                      <a:gd name="connsiteY1" fmla="*/ 0 h 1541"/>
                    </a:gdLst>
                    <a:ahLst/>
                    <a:cxnLst>
                      <a:cxn ang="0">
                        <a:pos x="connsiteX0" y="connsiteY0"/>
                      </a:cxn>
                      <a:cxn ang="0">
                        <a:pos x="connsiteX1" y="connsiteY1"/>
                      </a:cxn>
                    </a:cxnLst>
                    <a:rect l="l" t="t" r="r" b="b"/>
                    <a:pathLst>
                      <a:path w="36986" h="1541">
                        <a:moveTo>
                          <a:pt x="0" y="0"/>
                        </a:moveTo>
                        <a:lnTo>
                          <a:pt x="36987" y="0"/>
                        </a:lnTo>
                      </a:path>
                    </a:pathLst>
                  </a:custGeom>
                  <a:ln w="19050" cap="flat">
                    <a:solidFill>
                      <a:schemeClr val="bg1"/>
                    </a:solidFill>
                    <a:prstDash val="solid"/>
                    <a:miter/>
                  </a:ln>
                </p:spPr>
                <p:txBody>
                  <a:bodyPr rtlCol="0" anchor="ctr"/>
                  <a:lstStyle/>
                  <a:p>
                    <a:endParaRPr lang="pt-PT"/>
                  </a:p>
                </p:txBody>
              </p:sp>
              <p:sp>
                <p:nvSpPr>
                  <p:cNvPr id="170" name="Freeform: Shape 169">
                    <a:extLst>
                      <a:ext uri="{FF2B5EF4-FFF2-40B4-BE49-F238E27FC236}">
                        <a16:creationId xmlns:a16="http://schemas.microsoft.com/office/drawing/2014/main" id="{384CE64C-D07C-44A0-8140-460EA122CD6E}"/>
                      </a:ext>
                    </a:extLst>
                  </p:cNvPr>
                  <p:cNvSpPr/>
                  <p:nvPr/>
                </p:nvSpPr>
                <p:spPr>
                  <a:xfrm>
                    <a:off x="5951494" y="1430807"/>
                    <a:ext cx="36986" cy="1541"/>
                  </a:xfrm>
                  <a:custGeom>
                    <a:avLst/>
                    <a:gdLst>
                      <a:gd name="connsiteX0" fmla="*/ 0 w 36986"/>
                      <a:gd name="connsiteY0" fmla="*/ 0 h 1541"/>
                      <a:gd name="connsiteX1" fmla="*/ 36987 w 36986"/>
                      <a:gd name="connsiteY1" fmla="*/ 0 h 1541"/>
                    </a:gdLst>
                    <a:ahLst/>
                    <a:cxnLst>
                      <a:cxn ang="0">
                        <a:pos x="connsiteX0" y="connsiteY0"/>
                      </a:cxn>
                      <a:cxn ang="0">
                        <a:pos x="connsiteX1" y="connsiteY1"/>
                      </a:cxn>
                    </a:cxnLst>
                    <a:rect l="l" t="t" r="r" b="b"/>
                    <a:pathLst>
                      <a:path w="36986" h="1541">
                        <a:moveTo>
                          <a:pt x="0" y="0"/>
                        </a:moveTo>
                        <a:lnTo>
                          <a:pt x="36987" y="0"/>
                        </a:lnTo>
                      </a:path>
                    </a:pathLst>
                  </a:custGeom>
                  <a:ln w="19050" cap="flat">
                    <a:solidFill>
                      <a:schemeClr val="bg1"/>
                    </a:solidFill>
                    <a:prstDash val="solid"/>
                    <a:miter/>
                  </a:ln>
                </p:spPr>
                <p:txBody>
                  <a:bodyPr rtlCol="0" anchor="ctr"/>
                  <a:lstStyle/>
                  <a:p>
                    <a:endParaRPr lang="pt-PT"/>
                  </a:p>
                </p:txBody>
              </p:sp>
              <p:sp>
                <p:nvSpPr>
                  <p:cNvPr id="171" name="Freeform: Shape 170">
                    <a:extLst>
                      <a:ext uri="{FF2B5EF4-FFF2-40B4-BE49-F238E27FC236}">
                        <a16:creationId xmlns:a16="http://schemas.microsoft.com/office/drawing/2014/main" id="{EC86E594-D205-4BB9-A61D-2B4E60E3D3D0}"/>
                      </a:ext>
                    </a:extLst>
                  </p:cNvPr>
                  <p:cNvSpPr/>
                  <p:nvPr/>
                </p:nvSpPr>
                <p:spPr>
                  <a:xfrm>
                    <a:off x="5951494" y="1473989"/>
                    <a:ext cx="36986" cy="1541"/>
                  </a:xfrm>
                  <a:custGeom>
                    <a:avLst/>
                    <a:gdLst>
                      <a:gd name="connsiteX0" fmla="*/ 0 w 36986"/>
                      <a:gd name="connsiteY0" fmla="*/ 0 h 1541"/>
                      <a:gd name="connsiteX1" fmla="*/ 36987 w 36986"/>
                      <a:gd name="connsiteY1" fmla="*/ 0 h 1541"/>
                    </a:gdLst>
                    <a:ahLst/>
                    <a:cxnLst>
                      <a:cxn ang="0">
                        <a:pos x="connsiteX0" y="connsiteY0"/>
                      </a:cxn>
                      <a:cxn ang="0">
                        <a:pos x="connsiteX1" y="connsiteY1"/>
                      </a:cxn>
                    </a:cxnLst>
                    <a:rect l="l" t="t" r="r" b="b"/>
                    <a:pathLst>
                      <a:path w="36986" h="1541">
                        <a:moveTo>
                          <a:pt x="0" y="0"/>
                        </a:moveTo>
                        <a:lnTo>
                          <a:pt x="36987" y="0"/>
                        </a:lnTo>
                      </a:path>
                    </a:pathLst>
                  </a:custGeom>
                  <a:ln w="19050" cap="flat">
                    <a:solidFill>
                      <a:schemeClr val="bg1"/>
                    </a:solidFill>
                    <a:prstDash val="solid"/>
                    <a:miter/>
                  </a:ln>
                </p:spPr>
                <p:txBody>
                  <a:bodyPr rtlCol="0" anchor="ctr"/>
                  <a:lstStyle/>
                  <a:p>
                    <a:endParaRPr lang="pt-PT"/>
                  </a:p>
                </p:txBody>
              </p:sp>
            </p:grpSp>
            <p:grpSp>
              <p:nvGrpSpPr>
                <p:cNvPr id="308" name="Graphic 54">
                  <a:extLst>
                    <a:ext uri="{FF2B5EF4-FFF2-40B4-BE49-F238E27FC236}">
                      <a16:creationId xmlns:a16="http://schemas.microsoft.com/office/drawing/2014/main" id="{579C7316-691E-4CD5-B36F-E654DB6D16CB}"/>
                    </a:ext>
                  </a:extLst>
                </p:cNvPr>
                <p:cNvGrpSpPr/>
                <p:nvPr/>
              </p:nvGrpSpPr>
              <p:grpSpPr>
                <a:xfrm>
                  <a:off x="6010257" y="1387609"/>
                  <a:ext cx="36986" cy="86379"/>
                  <a:chOff x="6010257" y="1387609"/>
                  <a:chExt cx="36986" cy="86379"/>
                </a:xfrm>
              </p:grpSpPr>
              <p:sp>
                <p:nvSpPr>
                  <p:cNvPr id="309" name="Freeform: Shape 308">
                    <a:extLst>
                      <a:ext uri="{FF2B5EF4-FFF2-40B4-BE49-F238E27FC236}">
                        <a16:creationId xmlns:a16="http://schemas.microsoft.com/office/drawing/2014/main" id="{7357A7FE-A8B9-4CB3-BCE0-075D6E183C40}"/>
                      </a:ext>
                    </a:extLst>
                  </p:cNvPr>
                  <p:cNvSpPr/>
                  <p:nvPr/>
                </p:nvSpPr>
                <p:spPr>
                  <a:xfrm>
                    <a:off x="6010257" y="1387609"/>
                    <a:ext cx="36986" cy="1541"/>
                  </a:xfrm>
                  <a:custGeom>
                    <a:avLst/>
                    <a:gdLst>
                      <a:gd name="connsiteX0" fmla="*/ 0 w 36986"/>
                      <a:gd name="connsiteY0" fmla="*/ 0 h 1541"/>
                      <a:gd name="connsiteX1" fmla="*/ 36987 w 36986"/>
                      <a:gd name="connsiteY1" fmla="*/ 0 h 1541"/>
                    </a:gdLst>
                    <a:ahLst/>
                    <a:cxnLst>
                      <a:cxn ang="0">
                        <a:pos x="connsiteX0" y="connsiteY0"/>
                      </a:cxn>
                      <a:cxn ang="0">
                        <a:pos x="connsiteX1" y="connsiteY1"/>
                      </a:cxn>
                    </a:cxnLst>
                    <a:rect l="l" t="t" r="r" b="b"/>
                    <a:pathLst>
                      <a:path w="36986" h="1541">
                        <a:moveTo>
                          <a:pt x="0" y="0"/>
                        </a:moveTo>
                        <a:lnTo>
                          <a:pt x="36987" y="0"/>
                        </a:lnTo>
                      </a:path>
                    </a:pathLst>
                  </a:custGeom>
                  <a:ln w="19050" cap="flat">
                    <a:solidFill>
                      <a:schemeClr val="bg1"/>
                    </a:solidFill>
                    <a:prstDash val="solid"/>
                    <a:miter/>
                  </a:ln>
                </p:spPr>
                <p:txBody>
                  <a:bodyPr rtlCol="0" anchor="ctr"/>
                  <a:lstStyle/>
                  <a:p>
                    <a:endParaRPr lang="pt-PT"/>
                  </a:p>
                </p:txBody>
              </p:sp>
              <p:sp>
                <p:nvSpPr>
                  <p:cNvPr id="310" name="Freeform: Shape 309">
                    <a:extLst>
                      <a:ext uri="{FF2B5EF4-FFF2-40B4-BE49-F238E27FC236}">
                        <a16:creationId xmlns:a16="http://schemas.microsoft.com/office/drawing/2014/main" id="{615FC9F6-DFC5-4713-B5BC-A17FBE449286}"/>
                      </a:ext>
                    </a:extLst>
                  </p:cNvPr>
                  <p:cNvSpPr/>
                  <p:nvPr/>
                </p:nvSpPr>
                <p:spPr>
                  <a:xfrm>
                    <a:off x="6010257" y="1430807"/>
                    <a:ext cx="36986" cy="1541"/>
                  </a:xfrm>
                  <a:custGeom>
                    <a:avLst/>
                    <a:gdLst>
                      <a:gd name="connsiteX0" fmla="*/ 0 w 36986"/>
                      <a:gd name="connsiteY0" fmla="*/ 0 h 1541"/>
                      <a:gd name="connsiteX1" fmla="*/ 36987 w 36986"/>
                      <a:gd name="connsiteY1" fmla="*/ 0 h 1541"/>
                    </a:gdLst>
                    <a:ahLst/>
                    <a:cxnLst>
                      <a:cxn ang="0">
                        <a:pos x="connsiteX0" y="connsiteY0"/>
                      </a:cxn>
                      <a:cxn ang="0">
                        <a:pos x="connsiteX1" y="connsiteY1"/>
                      </a:cxn>
                    </a:cxnLst>
                    <a:rect l="l" t="t" r="r" b="b"/>
                    <a:pathLst>
                      <a:path w="36986" h="1541">
                        <a:moveTo>
                          <a:pt x="0" y="0"/>
                        </a:moveTo>
                        <a:lnTo>
                          <a:pt x="36987" y="0"/>
                        </a:lnTo>
                      </a:path>
                    </a:pathLst>
                  </a:custGeom>
                  <a:ln w="19050" cap="flat">
                    <a:solidFill>
                      <a:schemeClr val="bg1"/>
                    </a:solidFill>
                    <a:prstDash val="solid"/>
                    <a:miter/>
                  </a:ln>
                </p:spPr>
                <p:txBody>
                  <a:bodyPr rtlCol="0" anchor="ctr"/>
                  <a:lstStyle/>
                  <a:p>
                    <a:endParaRPr lang="pt-PT"/>
                  </a:p>
                </p:txBody>
              </p:sp>
              <p:sp>
                <p:nvSpPr>
                  <p:cNvPr id="311" name="Freeform: Shape 310">
                    <a:extLst>
                      <a:ext uri="{FF2B5EF4-FFF2-40B4-BE49-F238E27FC236}">
                        <a16:creationId xmlns:a16="http://schemas.microsoft.com/office/drawing/2014/main" id="{3DF5474C-9F02-468D-A820-1C41B138B762}"/>
                      </a:ext>
                    </a:extLst>
                  </p:cNvPr>
                  <p:cNvSpPr/>
                  <p:nvPr/>
                </p:nvSpPr>
                <p:spPr>
                  <a:xfrm>
                    <a:off x="6010257" y="1473989"/>
                    <a:ext cx="36986" cy="1541"/>
                  </a:xfrm>
                  <a:custGeom>
                    <a:avLst/>
                    <a:gdLst>
                      <a:gd name="connsiteX0" fmla="*/ 0 w 36986"/>
                      <a:gd name="connsiteY0" fmla="*/ 0 h 1541"/>
                      <a:gd name="connsiteX1" fmla="*/ 36987 w 36986"/>
                      <a:gd name="connsiteY1" fmla="*/ 0 h 1541"/>
                    </a:gdLst>
                    <a:ahLst/>
                    <a:cxnLst>
                      <a:cxn ang="0">
                        <a:pos x="connsiteX0" y="connsiteY0"/>
                      </a:cxn>
                      <a:cxn ang="0">
                        <a:pos x="connsiteX1" y="connsiteY1"/>
                      </a:cxn>
                    </a:cxnLst>
                    <a:rect l="l" t="t" r="r" b="b"/>
                    <a:pathLst>
                      <a:path w="36986" h="1541">
                        <a:moveTo>
                          <a:pt x="0" y="0"/>
                        </a:moveTo>
                        <a:lnTo>
                          <a:pt x="36987" y="0"/>
                        </a:lnTo>
                      </a:path>
                    </a:pathLst>
                  </a:custGeom>
                  <a:ln w="19050" cap="flat">
                    <a:solidFill>
                      <a:schemeClr val="bg1"/>
                    </a:solidFill>
                    <a:prstDash val="solid"/>
                    <a:miter/>
                  </a:ln>
                </p:spPr>
                <p:txBody>
                  <a:bodyPr rtlCol="0" anchor="ctr"/>
                  <a:lstStyle/>
                  <a:p>
                    <a:endParaRPr lang="pt-PT"/>
                  </a:p>
                </p:txBody>
              </p:sp>
            </p:grpSp>
          </p:grpSp>
          <p:grpSp>
            <p:nvGrpSpPr>
              <p:cNvPr id="312" name="Graphic 54">
                <a:extLst>
                  <a:ext uri="{FF2B5EF4-FFF2-40B4-BE49-F238E27FC236}">
                    <a16:creationId xmlns:a16="http://schemas.microsoft.com/office/drawing/2014/main" id="{9960FFBD-0C9E-4708-85D8-6C22607F0AF7}"/>
                  </a:ext>
                </a:extLst>
              </p:cNvPr>
              <p:cNvGrpSpPr/>
              <p:nvPr/>
            </p:nvGrpSpPr>
            <p:grpSpPr>
              <a:xfrm>
                <a:off x="5886767" y="1520747"/>
                <a:ext cx="166440" cy="74744"/>
                <a:chOff x="5886767" y="1520747"/>
                <a:chExt cx="166440" cy="74744"/>
              </a:xfrm>
              <a:noFill/>
            </p:grpSpPr>
            <p:sp>
              <p:nvSpPr>
                <p:cNvPr id="313" name="Freeform: Shape 312">
                  <a:extLst>
                    <a:ext uri="{FF2B5EF4-FFF2-40B4-BE49-F238E27FC236}">
                      <a16:creationId xmlns:a16="http://schemas.microsoft.com/office/drawing/2014/main" id="{7E501302-F325-488B-AC70-233879D90ABC}"/>
                    </a:ext>
                  </a:extLst>
                </p:cNvPr>
                <p:cNvSpPr/>
                <p:nvPr/>
              </p:nvSpPr>
              <p:spPr>
                <a:xfrm>
                  <a:off x="5929795" y="1521317"/>
                  <a:ext cx="1541" cy="72016"/>
                </a:xfrm>
                <a:custGeom>
                  <a:avLst/>
                  <a:gdLst>
                    <a:gd name="connsiteX0" fmla="*/ 0 w 1541"/>
                    <a:gd name="connsiteY0" fmla="*/ 0 h 72016"/>
                    <a:gd name="connsiteX1" fmla="*/ 0 w 1541"/>
                    <a:gd name="connsiteY1" fmla="*/ 72016 h 72016"/>
                  </a:gdLst>
                  <a:ahLst/>
                  <a:cxnLst>
                    <a:cxn ang="0">
                      <a:pos x="connsiteX0" y="connsiteY0"/>
                    </a:cxn>
                    <a:cxn ang="0">
                      <a:pos x="connsiteX1" y="connsiteY1"/>
                    </a:cxn>
                  </a:cxnLst>
                  <a:rect l="l" t="t" r="r" b="b"/>
                  <a:pathLst>
                    <a:path w="1541" h="72016">
                      <a:moveTo>
                        <a:pt x="0" y="0"/>
                      </a:moveTo>
                      <a:lnTo>
                        <a:pt x="0" y="72016"/>
                      </a:lnTo>
                    </a:path>
                  </a:pathLst>
                </a:custGeom>
                <a:ln w="19050" cap="flat">
                  <a:solidFill>
                    <a:schemeClr val="bg1"/>
                  </a:solidFill>
                  <a:prstDash val="solid"/>
                  <a:round/>
                </a:ln>
              </p:spPr>
              <p:txBody>
                <a:bodyPr rtlCol="0" anchor="ctr"/>
                <a:lstStyle/>
                <a:p>
                  <a:endParaRPr lang="pt-PT"/>
                </a:p>
              </p:txBody>
            </p:sp>
            <p:sp>
              <p:nvSpPr>
                <p:cNvPr id="314" name="Freeform: Shape 313">
                  <a:extLst>
                    <a:ext uri="{FF2B5EF4-FFF2-40B4-BE49-F238E27FC236}">
                      <a16:creationId xmlns:a16="http://schemas.microsoft.com/office/drawing/2014/main" id="{FBB76AC9-8C31-40F3-9DE8-9A2E8F400D0D}"/>
                    </a:ext>
                  </a:extLst>
                </p:cNvPr>
                <p:cNvSpPr/>
                <p:nvPr/>
              </p:nvSpPr>
              <p:spPr>
                <a:xfrm>
                  <a:off x="5886767" y="1520747"/>
                  <a:ext cx="166440" cy="74744"/>
                </a:xfrm>
                <a:custGeom>
                  <a:avLst/>
                  <a:gdLst>
                    <a:gd name="connsiteX0" fmla="*/ 166441 w 166440"/>
                    <a:gd name="connsiteY0" fmla="*/ 0 h 74744"/>
                    <a:gd name="connsiteX1" fmla="*/ 166441 w 166440"/>
                    <a:gd name="connsiteY1" fmla="*/ 56251 h 74744"/>
                    <a:gd name="connsiteX2" fmla="*/ 147947 w 166440"/>
                    <a:gd name="connsiteY2" fmla="*/ 74744 h 74744"/>
                    <a:gd name="connsiteX3" fmla="*/ 18493 w 166440"/>
                    <a:gd name="connsiteY3" fmla="*/ 74744 h 74744"/>
                    <a:gd name="connsiteX4" fmla="*/ 0 w 166440"/>
                    <a:gd name="connsiteY4" fmla="*/ 56251 h 74744"/>
                    <a:gd name="connsiteX5" fmla="*/ 0 w 166440"/>
                    <a:gd name="connsiteY5" fmla="*/ 25906 h 7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440" h="74744">
                      <a:moveTo>
                        <a:pt x="166441" y="0"/>
                      </a:moveTo>
                      <a:lnTo>
                        <a:pt x="166441" y="56251"/>
                      </a:lnTo>
                      <a:cubicBezTo>
                        <a:pt x="166441" y="66422"/>
                        <a:pt x="158119" y="74744"/>
                        <a:pt x="147947" y="74744"/>
                      </a:cubicBezTo>
                      <a:lnTo>
                        <a:pt x="18493" y="74744"/>
                      </a:lnTo>
                      <a:cubicBezTo>
                        <a:pt x="8322" y="74744"/>
                        <a:pt x="0" y="66422"/>
                        <a:pt x="0" y="56251"/>
                      </a:cubicBezTo>
                      <a:lnTo>
                        <a:pt x="0" y="25906"/>
                      </a:lnTo>
                    </a:path>
                  </a:pathLst>
                </a:custGeom>
                <a:noFill/>
                <a:ln w="19050" cap="flat">
                  <a:solidFill>
                    <a:schemeClr val="bg1"/>
                  </a:solidFill>
                  <a:prstDash val="solid"/>
                  <a:miter/>
                </a:ln>
              </p:spPr>
              <p:txBody>
                <a:bodyPr rtlCol="0" anchor="ctr"/>
                <a:lstStyle/>
                <a:p>
                  <a:endParaRPr lang="pt-PT"/>
                </a:p>
              </p:txBody>
            </p:sp>
          </p:grpSp>
        </p:grpSp>
      </p:grpSp>
      <p:grpSp>
        <p:nvGrpSpPr>
          <p:cNvPr id="328" name="Group 327">
            <a:extLst>
              <a:ext uri="{FF2B5EF4-FFF2-40B4-BE49-F238E27FC236}">
                <a16:creationId xmlns:a16="http://schemas.microsoft.com/office/drawing/2014/main" id="{394205CF-174E-4D62-A8F6-330E5ECD211B}"/>
              </a:ext>
            </a:extLst>
          </p:cNvPr>
          <p:cNvGrpSpPr/>
          <p:nvPr/>
        </p:nvGrpSpPr>
        <p:grpSpPr>
          <a:xfrm>
            <a:off x="6169948" y="1057256"/>
            <a:ext cx="552001" cy="552001"/>
            <a:chOff x="9038538" y="3391901"/>
            <a:chExt cx="552001" cy="552001"/>
          </a:xfrm>
        </p:grpSpPr>
        <p:sp>
          <p:nvSpPr>
            <p:cNvPr id="294" name="Rectangle 293">
              <a:extLst>
                <a:ext uri="{FF2B5EF4-FFF2-40B4-BE49-F238E27FC236}">
                  <a16:creationId xmlns:a16="http://schemas.microsoft.com/office/drawing/2014/main" id="{522D23BC-C141-4056-9C7E-3A129F11FAE8}"/>
                </a:ext>
              </a:extLst>
            </p:cNvPr>
            <p:cNvSpPr/>
            <p:nvPr/>
          </p:nvSpPr>
          <p:spPr>
            <a:xfrm>
              <a:off x="9038538" y="3391901"/>
              <a:ext cx="552001" cy="552001"/>
            </a:xfrm>
            <a:prstGeom prst="rect">
              <a:avLst/>
            </a:prstGeom>
            <a:solidFill>
              <a:srgbClr val="CB97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grpSp>
          <p:nvGrpSpPr>
            <p:cNvPr id="318" name="Graphic 316">
              <a:extLst>
                <a:ext uri="{FF2B5EF4-FFF2-40B4-BE49-F238E27FC236}">
                  <a16:creationId xmlns:a16="http://schemas.microsoft.com/office/drawing/2014/main" id="{95679BDA-DF27-46E9-BB98-FA75A890DEB3}"/>
                </a:ext>
              </a:extLst>
            </p:cNvPr>
            <p:cNvGrpSpPr/>
            <p:nvPr/>
          </p:nvGrpSpPr>
          <p:grpSpPr>
            <a:xfrm>
              <a:off x="9104440" y="3502913"/>
              <a:ext cx="420197" cy="329977"/>
              <a:chOff x="8220193" y="3272358"/>
              <a:chExt cx="455179" cy="357448"/>
            </a:xfrm>
            <a:noFill/>
          </p:grpSpPr>
          <p:grpSp>
            <p:nvGrpSpPr>
              <p:cNvPr id="319" name="Graphic 316">
                <a:extLst>
                  <a:ext uri="{FF2B5EF4-FFF2-40B4-BE49-F238E27FC236}">
                    <a16:creationId xmlns:a16="http://schemas.microsoft.com/office/drawing/2014/main" id="{4D4FC1E9-1EFA-4592-B7D6-409C1FC8E64D}"/>
                  </a:ext>
                </a:extLst>
              </p:cNvPr>
              <p:cNvGrpSpPr/>
              <p:nvPr/>
            </p:nvGrpSpPr>
            <p:grpSpPr>
              <a:xfrm>
                <a:off x="8220193" y="3272358"/>
                <a:ext cx="455179" cy="357448"/>
                <a:chOff x="8220193" y="3272358"/>
                <a:chExt cx="455179" cy="357448"/>
              </a:xfrm>
              <a:noFill/>
            </p:grpSpPr>
            <p:sp>
              <p:nvSpPr>
                <p:cNvPr id="320" name="Freeform: Shape 319">
                  <a:extLst>
                    <a:ext uri="{FF2B5EF4-FFF2-40B4-BE49-F238E27FC236}">
                      <a16:creationId xmlns:a16="http://schemas.microsoft.com/office/drawing/2014/main" id="{44940D16-CE39-48C6-ACE4-CC6E6ADD485A}"/>
                    </a:ext>
                  </a:extLst>
                </p:cNvPr>
                <p:cNvSpPr/>
                <p:nvPr/>
              </p:nvSpPr>
              <p:spPr>
                <a:xfrm>
                  <a:off x="8253310" y="3272358"/>
                  <a:ext cx="223272" cy="54932"/>
                </a:xfrm>
                <a:custGeom>
                  <a:avLst/>
                  <a:gdLst>
                    <a:gd name="connsiteX0" fmla="*/ 223273 w 223272"/>
                    <a:gd name="connsiteY0" fmla="*/ 54933 h 54932"/>
                    <a:gd name="connsiteX1" fmla="*/ 223273 w 223272"/>
                    <a:gd name="connsiteY1" fmla="*/ 32960 h 54932"/>
                    <a:gd name="connsiteX2" fmla="*/ 190155 w 223272"/>
                    <a:gd name="connsiteY2" fmla="*/ 0 h 54932"/>
                    <a:gd name="connsiteX3" fmla="*/ 0 w 223272"/>
                    <a:gd name="connsiteY3" fmla="*/ 0 h 54932"/>
                  </a:gdLst>
                  <a:ahLst/>
                  <a:cxnLst>
                    <a:cxn ang="0">
                      <a:pos x="connsiteX0" y="connsiteY0"/>
                    </a:cxn>
                    <a:cxn ang="0">
                      <a:pos x="connsiteX1" y="connsiteY1"/>
                    </a:cxn>
                    <a:cxn ang="0">
                      <a:pos x="connsiteX2" y="connsiteY2"/>
                    </a:cxn>
                    <a:cxn ang="0">
                      <a:pos x="connsiteX3" y="connsiteY3"/>
                    </a:cxn>
                  </a:cxnLst>
                  <a:rect l="l" t="t" r="r" b="b"/>
                  <a:pathLst>
                    <a:path w="223272" h="54932">
                      <a:moveTo>
                        <a:pt x="223273" y="54933"/>
                      </a:moveTo>
                      <a:lnTo>
                        <a:pt x="223273" y="32960"/>
                      </a:lnTo>
                      <a:cubicBezTo>
                        <a:pt x="223273" y="14830"/>
                        <a:pt x="208285" y="0"/>
                        <a:pt x="190155" y="0"/>
                      </a:cubicBezTo>
                      <a:lnTo>
                        <a:pt x="0" y="0"/>
                      </a:lnTo>
                    </a:path>
                  </a:pathLst>
                </a:custGeom>
                <a:noFill/>
                <a:ln w="19050" cap="flat">
                  <a:solidFill>
                    <a:schemeClr val="bg1"/>
                  </a:solidFill>
                  <a:prstDash val="solid"/>
                  <a:round/>
                </a:ln>
              </p:spPr>
              <p:txBody>
                <a:bodyPr rtlCol="0" anchor="ctr"/>
                <a:lstStyle/>
                <a:p>
                  <a:endParaRPr lang="pt-PT"/>
                </a:p>
              </p:txBody>
            </p:sp>
            <p:sp>
              <p:nvSpPr>
                <p:cNvPr id="321" name="Freeform: Shape 320">
                  <a:extLst>
                    <a:ext uri="{FF2B5EF4-FFF2-40B4-BE49-F238E27FC236}">
                      <a16:creationId xmlns:a16="http://schemas.microsoft.com/office/drawing/2014/main" id="{EBC47DD1-C7FB-4743-AEA8-49B8DC3CA877}"/>
                    </a:ext>
                  </a:extLst>
                </p:cNvPr>
                <p:cNvSpPr/>
                <p:nvPr/>
              </p:nvSpPr>
              <p:spPr>
                <a:xfrm>
                  <a:off x="8385951" y="3327061"/>
                  <a:ext cx="223157" cy="223100"/>
                </a:xfrm>
                <a:custGeom>
                  <a:avLst/>
                  <a:gdLst>
                    <a:gd name="connsiteX0" fmla="*/ 223158 w 223157"/>
                    <a:gd name="connsiteY0" fmla="*/ 223101 h 223100"/>
                    <a:gd name="connsiteX1" fmla="*/ 223158 w 223157"/>
                    <a:gd name="connsiteY1" fmla="*/ 32945 h 223100"/>
                    <a:gd name="connsiteX2" fmla="*/ 190098 w 223157"/>
                    <a:gd name="connsiteY2" fmla="*/ 0 h 223100"/>
                    <a:gd name="connsiteX3" fmla="*/ 0 w 223157"/>
                    <a:gd name="connsiteY3" fmla="*/ 0 h 223100"/>
                  </a:gdLst>
                  <a:ahLst/>
                  <a:cxnLst>
                    <a:cxn ang="0">
                      <a:pos x="connsiteX0" y="connsiteY0"/>
                    </a:cxn>
                    <a:cxn ang="0">
                      <a:pos x="connsiteX1" y="connsiteY1"/>
                    </a:cxn>
                    <a:cxn ang="0">
                      <a:pos x="connsiteX2" y="connsiteY2"/>
                    </a:cxn>
                    <a:cxn ang="0">
                      <a:pos x="connsiteX3" y="connsiteY3"/>
                    </a:cxn>
                  </a:cxnLst>
                  <a:rect l="l" t="t" r="r" b="b"/>
                  <a:pathLst>
                    <a:path w="223157" h="223100">
                      <a:moveTo>
                        <a:pt x="223158" y="223101"/>
                      </a:moveTo>
                      <a:lnTo>
                        <a:pt x="223158" y="32945"/>
                      </a:lnTo>
                      <a:cubicBezTo>
                        <a:pt x="223158" y="14816"/>
                        <a:pt x="208227" y="0"/>
                        <a:pt x="190098" y="0"/>
                      </a:cubicBezTo>
                      <a:lnTo>
                        <a:pt x="0" y="0"/>
                      </a:lnTo>
                    </a:path>
                  </a:pathLst>
                </a:custGeom>
                <a:noFill/>
                <a:ln w="19050" cap="flat">
                  <a:solidFill>
                    <a:schemeClr val="bg1"/>
                  </a:solidFill>
                  <a:prstDash val="solid"/>
                  <a:round/>
                </a:ln>
              </p:spPr>
              <p:txBody>
                <a:bodyPr rtlCol="0" anchor="ctr"/>
                <a:lstStyle/>
                <a:p>
                  <a:endParaRPr lang="pt-PT"/>
                </a:p>
              </p:txBody>
            </p:sp>
            <p:sp>
              <p:nvSpPr>
                <p:cNvPr id="322" name="Freeform: Shape 321">
                  <a:extLst>
                    <a:ext uri="{FF2B5EF4-FFF2-40B4-BE49-F238E27FC236}">
                      <a16:creationId xmlns:a16="http://schemas.microsoft.com/office/drawing/2014/main" id="{6A131A43-72A2-4FF8-A499-1F9F68C9230C}"/>
                    </a:ext>
                  </a:extLst>
                </p:cNvPr>
                <p:cNvSpPr/>
                <p:nvPr/>
              </p:nvSpPr>
              <p:spPr>
                <a:xfrm>
                  <a:off x="8220193" y="3272358"/>
                  <a:ext cx="455179" cy="357448"/>
                </a:xfrm>
                <a:custGeom>
                  <a:avLst/>
                  <a:gdLst>
                    <a:gd name="connsiteX0" fmla="*/ 37822 w 455179"/>
                    <a:gd name="connsiteY0" fmla="*/ 51189 h 357448"/>
                    <a:gd name="connsiteX1" fmla="*/ 0 w 455179"/>
                    <a:gd name="connsiteY1" fmla="*/ 51189 h 357448"/>
                    <a:gd name="connsiteX2" fmla="*/ 0 w 455179"/>
                    <a:gd name="connsiteY2" fmla="*/ 32960 h 357448"/>
                    <a:gd name="connsiteX3" fmla="*/ 33117 w 455179"/>
                    <a:gd name="connsiteY3" fmla="*/ 0 h 357448"/>
                    <a:gd name="connsiteX4" fmla="*/ 66235 w 455179"/>
                    <a:gd name="connsiteY4" fmla="*/ 32960 h 357448"/>
                    <a:gd name="connsiteX5" fmla="*/ 66235 w 455179"/>
                    <a:gd name="connsiteY5" fmla="*/ 217206 h 357448"/>
                    <a:gd name="connsiteX6" fmla="*/ 99352 w 455179"/>
                    <a:gd name="connsiteY6" fmla="*/ 250165 h 357448"/>
                    <a:gd name="connsiteX7" fmla="*/ 132555 w 455179"/>
                    <a:gd name="connsiteY7" fmla="*/ 217206 h 357448"/>
                    <a:gd name="connsiteX8" fmla="*/ 132555 w 455179"/>
                    <a:gd name="connsiteY8" fmla="*/ 87648 h 357448"/>
                    <a:gd name="connsiteX9" fmla="*/ 165758 w 455179"/>
                    <a:gd name="connsiteY9" fmla="*/ 54703 h 357448"/>
                    <a:gd name="connsiteX10" fmla="*/ 198962 w 455179"/>
                    <a:gd name="connsiteY10" fmla="*/ 88853 h 357448"/>
                    <a:gd name="connsiteX11" fmla="*/ 198962 w 455179"/>
                    <a:gd name="connsiteY11" fmla="*/ 324504 h 357448"/>
                    <a:gd name="connsiteX12" fmla="*/ 232165 w 455179"/>
                    <a:gd name="connsiteY12" fmla="*/ 357449 h 357448"/>
                    <a:gd name="connsiteX13" fmla="*/ 265282 w 455179"/>
                    <a:gd name="connsiteY13" fmla="*/ 324504 h 357448"/>
                    <a:gd name="connsiteX14" fmla="*/ 265282 w 455179"/>
                    <a:gd name="connsiteY14" fmla="*/ 306274 h 357448"/>
                    <a:gd name="connsiteX15" fmla="*/ 455180 w 455179"/>
                    <a:gd name="connsiteY15" fmla="*/ 306274 h 357448"/>
                    <a:gd name="connsiteX16" fmla="*/ 455180 w 455179"/>
                    <a:gd name="connsiteY16" fmla="*/ 324504 h 357448"/>
                    <a:gd name="connsiteX17" fmla="*/ 422077 w 455179"/>
                    <a:gd name="connsiteY17" fmla="*/ 357449 h 357448"/>
                    <a:gd name="connsiteX18" fmla="*/ 232897 w 455179"/>
                    <a:gd name="connsiteY18" fmla="*/ 357449 h 357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5179" h="357448">
                      <a:moveTo>
                        <a:pt x="37822" y="51189"/>
                      </a:moveTo>
                      <a:lnTo>
                        <a:pt x="0" y="51189"/>
                      </a:lnTo>
                      <a:lnTo>
                        <a:pt x="0" y="32960"/>
                      </a:lnTo>
                      <a:cubicBezTo>
                        <a:pt x="0" y="14830"/>
                        <a:pt x="14988" y="0"/>
                        <a:pt x="33117" y="0"/>
                      </a:cubicBezTo>
                      <a:cubicBezTo>
                        <a:pt x="51246" y="0"/>
                        <a:pt x="66235" y="14830"/>
                        <a:pt x="66235" y="32960"/>
                      </a:cubicBezTo>
                      <a:lnTo>
                        <a:pt x="66235" y="217206"/>
                      </a:lnTo>
                      <a:cubicBezTo>
                        <a:pt x="66235" y="235335"/>
                        <a:pt x="81223" y="250165"/>
                        <a:pt x="99352" y="250165"/>
                      </a:cubicBezTo>
                      <a:cubicBezTo>
                        <a:pt x="117481" y="250165"/>
                        <a:pt x="132555" y="235335"/>
                        <a:pt x="132555" y="217206"/>
                      </a:cubicBezTo>
                      <a:lnTo>
                        <a:pt x="132555" y="87648"/>
                      </a:lnTo>
                      <a:cubicBezTo>
                        <a:pt x="132555" y="69519"/>
                        <a:pt x="147644" y="54703"/>
                        <a:pt x="165758" y="54703"/>
                      </a:cubicBezTo>
                      <a:cubicBezTo>
                        <a:pt x="183888" y="54703"/>
                        <a:pt x="198962" y="70724"/>
                        <a:pt x="198962" y="88853"/>
                      </a:cubicBezTo>
                      <a:lnTo>
                        <a:pt x="198962" y="324504"/>
                      </a:lnTo>
                      <a:cubicBezTo>
                        <a:pt x="198962" y="342619"/>
                        <a:pt x="214036" y="357449"/>
                        <a:pt x="232165" y="357449"/>
                      </a:cubicBezTo>
                      <a:cubicBezTo>
                        <a:pt x="250280" y="357449"/>
                        <a:pt x="265282" y="342619"/>
                        <a:pt x="265282" y="324504"/>
                      </a:cubicBezTo>
                      <a:lnTo>
                        <a:pt x="265282" y="306274"/>
                      </a:lnTo>
                      <a:lnTo>
                        <a:pt x="455180" y="306274"/>
                      </a:lnTo>
                      <a:lnTo>
                        <a:pt x="455180" y="324504"/>
                      </a:lnTo>
                      <a:cubicBezTo>
                        <a:pt x="455180" y="342619"/>
                        <a:pt x="440192" y="357449"/>
                        <a:pt x="422077" y="357449"/>
                      </a:cubicBezTo>
                      <a:lnTo>
                        <a:pt x="232897" y="357449"/>
                      </a:lnTo>
                    </a:path>
                  </a:pathLst>
                </a:custGeom>
                <a:noFill/>
                <a:ln w="19050" cap="flat">
                  <a:solidFill>
                    <a:schemeClr val="bg1"/>
                  </a:solidFill>
                  <a:prstDash val="solid"/>
                  <a:round/>
                </a:ln>
              </p:spPr>
              <p:txBody>
                <a:bodyPr rtlCol="0" anchor="ctr"/>
                <a:lstStyle/>
                <a:p>
                  <a:endParaRPr lang="pt-PT"/>
                </a:p>
              </p:txBody>
            </p:sp>
            <p:sp>
              <p:nvSpPr>
                <p:cNvPr id="323" name="Freeform: Shape 322">
                  <a:extLst>
                    <a:ext uri="{FF2B5EF4-FFF2-40B4-BE49-F238E27FC236}">
                      <a16:creationId xmlns:a16="http://schemas.microsoft.com/office/drawing/2014/main" id="{FE1DE585-306D-4F69-ABCF-8EE48255D5C1}"/>
                    </a:ext>
                  </a:extLst>
                </p:cNvPr>
                <p:cNvSpPr/>
                <p:nvPr/>
              </p:nvSpPr>
              <p:spPr>
                <a:xfrm>
                  <a:off x="8319530" y="3522509"/>
                  <a:ext cx="70637" cy="1434"/>
                </a:xfrm>
                <a:custGeom>
                  <a:avLst/>
                  <a:gdLst>
                    <a:gd name="connsiteX0" fmla="*/ 0 w 70637"/>
                    <a:gd name="connsiteY0" fmla="*/ 0 h 1434"/>
                    <a:gd name="connsiteX1" fmla="*/ 70638 w 70637"/>
                    <a:gd name="connsiteY1" fmla="*/ 0 h 1434"/>
                  </a:gdLst>
                  <a:ahLst/>
                  <a:cxnLst>
                    <a:cxn ang="0">
                      <a:pos x="connsiteX0" y="connsiteY0"/>
                    </a:cxn>
                    <a:cxn ang="0">
                      <a:pos x="connsiteX1" y="connsiteY1"/>
                    </a:cxn>
                  </a:cxnLst>
                  <a:rect l="l" t="t" r="r" b="b"/>
                  <a:pathLst>
                    <a:path w="70637" h="1434">
                      <a:moveTo>
                        <a:pt x="0" y="0"/>
                      </a:moveTo>
                      <a:lnTo>
                        <a:pt x="70638" y="0"/>
                      </a:lnTo>
                    </a:path>
                  </a:pathLst>
                </a:custGeom>
                <a:ln w="19050" cap="flat">
                  <a:solidFill>
                    <a:schemeClr val="bg1"/>
                  </a:solidFill>
                  <a:prstDash val="solid"/>
                  <a:round/>
                </a:ln>
              </p:spPr>
              <p:txBody>
                <a:bodyPr rtlCol="0" anchor="ctr"/>
                <a:lstStyle/>
                <a:p>
                  <a:endParaRPr lang="pt-PT"/>
                </a:p>
              </p:txBody>
            </p:sp>
          </p:grpSp>
          <p:grpSp>
            <p:nvGrpSpPr>
              <p:cNvPr id="324" name="Graphic 316">
                <a:extLst>
                  <a:ext uri="{FF2B5EF4-FFF2-40B4-BE49-F238E27FC236}">
                    <a16:creationId xmlns:a16="http://schemas.microsoft.com/office/drawing/2014/main" id="{740C802F-6B93-4841-A5FC-A77F4C1E6B3C}"/>
                  </a:ext>
                </a:extLst>
              </p:cNvPr>
              <p:cNvGrpSpPr/>
              <p:nvPr/>
            </p:nvGrpSpPr>
            <p:grpSpPr>
              <a:xfrm>
                <a:off x="8492245" y="3386526"/>
                <a:ext cx="51059" cy="129113"/>
                <a:chOff x="8492245" y="3386526"/>
                <a:chExt cx="51059" cy="129113"/>
              </a:xfrm>
              <a:noFill/>
            </p:grpSpPr>
            <p:sp>
              <p:nvSpPr>
                <p:cNvPr id="325" name="Freeform: Shape 324">
                  <a:extLst>
                    <a:ext uri="{FF2B5EF4-FFF2-40B4-BE49-F238E27FC236}">
                      <a16:creationId xmlns:a16="http://schemas.microsoft.com/office/drawing/2014/main" id="{3D2C002E-363D-416C-A082-5F3460F90292}"/>
                    </a:ext>
                  </a:extLst>
                </p:cNvPr>
                <p:cNvSpPr/>
                <p:nvPr/>
              </p:nvSpPr>
              <p:spPr>
                <a:xfrm>
                  <a:off x="8492245" y="3402518"/>
                  <a:ext cx="51059" cy="97114"/>
                </a:xfrm>
                <a:custGeom>
                  <a:avLst/>
                  <a:gdLst>
                    <a:gd name="connsiteX0" fmla="*/ 115 w 51059"/>
                    <a:gd name="connsiteY0" fmla="*/ 73435 h 97114"/>
                    <a:gd name="connsiteX1" fmla="*/ 25573 w 51059"/>
                    <a:gd name="connsiteY1" fmla="*/ 97114 h 97114"/>
                    <a:gd name="connsiteX2" fmla="*/ 51060 w 51059"/>
                    <a:gd name="connsiteY2" fmla="*/ 73435 h 97114"/>
                    <a:gd name="connsiteX3" fmla="*/ 25530 w 51059"/>
                    <a:gd name="connsiteY3" fmla="*/ 48564 h 97114"/>
                    <a:gd name="connsiteX4" fmla="*/ 0 w 51059"/>
                    <a:gd name="connsiteY4" fmla="*/ 23694 h 97114"/>
                    <a:gd name="connsiteX5" fmla="*/ 25473 w 51059"/>
                    <a:gd name="connsiteY5" fmla="*/ 0 h 97114"/>
                    <a:gd name="connsiteX6" fmla="*/ 50960 w 51059"/>
                    <a:gd name="connsiteY6" fmla="*/ 23694 h 97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059" h="97114">
                      <a:moveTo>
                        <a:pt x="115" y="73435"/>
                      </a:moveTo>
                      <a:cubicBezTo>
                        <a:pt x="115" y="86515"/>
                        <a:pt x="11517" y="97114"/>
                        <a:pt x="25573" y="97114"/>
                      </a:cubicBezTo>
                      <a:cubicBezTo>
                        <a:pt x="39658" y="97114"/>
                        <a:pt x="51060" y="86530"/>
                        <a:pt x="51060" y="73435"/>
                      </a:cubicBezTo>
                      <a:cubicBezTo>
                        <a:pt x="51060" y="60354"/>
                        <a:pt x="37463" y="54617"/>
                        <a:pt x="25530" y="48564"/>
                      </a:cubicBezTo>
                      <a:cubicBezTo>
                        <a:pt x="13597" y="42512"/>
                        <a:pt x="0" y="36775"/>
                        <a:pt x="0" y="23694"/>
                      </a:cubicBezTo>
                      <a:cubicBezTo>
                        <a:pt x="0" y="10614"/>
                        <a:pt x="11388" y="0"/>
                        <a:pt x="25473" y="0"/>
                      </a:cubicBezTo>
                      <a:cubicBezTo>
                        <a:pt x="39543" y="0"/>
                        <a:pt x="50960" y="10599"/>
                        <a:pt x="50960" y="23694"/>
                      </a:cubicBezTo>
                    </a:path>
                  </a:pathLst>
                </a:custGeom>
                <a:noFill/>
                <a:ln w="19050" cap="rnd">
                  <a:solidFill>
                    <a:schemeClr val="bg1"/>
                  </a:solidFill>
                  <a:prstDash val="solid"/>
                  <a:miter/>
                </a:ln>
              </p:spPr>
              <p:txBody>
                <a:bodyPr rtlCol="0" anchor="ctr"/>
                <a:lstStyle/>
                <a:p>
                  <a:endParaRPr lang="pt-PT"/>
                </a:p>
              </p:txBody>
            </p:sp>
            <p:sp>
              <p:nvSpPr>
                <p:cNvPr id="326" name="Freeform: Shape 325">
                  <a:extLst>
                    <a:ext uri="{FF2B5EF4-FFF2-40B4-BE49-F238E27FC236}">
                      <a16:creationId xmlns:a16="http://schemas.microsoft.com/office/drawing/2014/main" id="{064FF4CE-D562-48F4-8F61-14A7CD5726CC}"/>
                    </a:ext>
                  </a:extLst>
                </p:cNvPr>
                <p:cNvSpPr/>
                <p:nvPr/>
              </p:nvSpPr>
              <p:spPr>
                <a:xfrm>
                  <a:off x="8517718" y="3386526"/>
                  <a:ext cx="1434" cy="15891"/>
                </a:xfrm>
                <a:custGeom>
                  <a:avLst/>
                  <a:gdLst>
                    <a:gd name="connsiteX0" fmla="*/ 0 w 1434"/>
                    <a:gd name="connsiteY0" fmla="*/ 15892 h 15891"/>
                    <a:gd name="connsiteX1" fmla="*/ 0 w 1434"/>
                    <a:gd name="connsiteY1" fmla="*/ 0 h 15891"/>
                  </a:gdLst>
                  <a:ahLst/>
                  <a:cxnLst>
                    <a:cxn ang="0">
                      <a:pos x="connsiteX0" y="connsiteY0"/>
                    </a:cxn>
                    <a:cxn ang="0">
                      <a:pos x="connsiteX1" y="connsiteY1"/>
                    </a:cxn>
                  </a:cxnLst>
                  <a:rect l="l" t="t" r="r" b="b"/>
                  <a:pathLst>
                    <a:path w="1434" h="15891">
                      <a:moveTo>
                        <a:pt x="0" y="15892"/>
                      </a:moveTo>
                      <a:lnTo>
                        <a:pt x="0" y="0"/>
                      </a:lnTo>
                    </a:path>
                  </a:pathLst>
                </a:custGeom>
                <a:ln w="19050" cap="rnd">
                  <a:solidFill>
                    <a:schemeClr val="bg1"/>
                  </a:solidFill>
                  <a:prstDash val="solid"/>
                  <a:miter/>
                </a:ln>
              </p:spPr>
              <p:txBody>
                <a:bodyPr rtlCol="0" anchor="ctr"/>
                <a:lstStyle/>
                <a:p>
                  <a:endParaRPr lang="pt-PT"/>
                </a:p>
              </p:txBody>
            </p:sp>
            <p:sp>
              <p:nvSpPr>
                <p:cNvPr id="327" name="Freeform: Shape 326">
                  <a:extLst>
                    <a:ext uri="{FF2B5EF4-FFF2-40B4-BE49-F238E27FC236}">
                      <a16:creationId xmlns:a16="http://schemas.microsoft.com/office/drawing/2014/main" id="{2E4A480D-7960-4F41-A8BE-DD93C2E75AEA}"/>
                    </a:ext>
                  </a:extLst>
                </p:cNvPr>
                <p:cNvSpPr/>
                <p:nvPr/>
              </p:nvSpPr>
              <p:spPr>
                <a:xfrm>
                  <a:off x="8517718" y="3499761"/>
                  <a:ext cx="1434" cy="15877"/>
                </a:xfrm>
                <a:custGeom>
                  <a:avLst/>
                  <a:gdLst>
                    <a:gd name="connsiteX0" fmla="*/ 0 w 1434"/>
                    <a:gd name="connsiteY0" fmla="*/ 15877 h 15877"/>
                    <a:gd name="connsiteX1" fmla="*/ 0 w 1434"/>
                    <a:gd name="connsiteY1" fmla="*/ 0 h 15877"/>
                  </a:gdLst>
                  <a:ahLst/>
                  <a:cxnLst>
                    <a:cxn ang="0">
                      <a:pos x="connsiteX0" y="connsiteY0"/>
                    </a:cxn>
                    <a:cxn ang="0">
                      <a:pos x="connsiteX1" y="connsiteY1"/>
                    </a:cxn>
                  </a:cxnLst>
                  <a:rect l="l" t="t" r="r" b="b"/>
                  <a:pathLst>
                    <a:path w="1434" h="15877">
                      <a:moveTo>
                        <a:pt x="0" y="15877"/>
                      </a:moveTo>
                      <a:lnTo>
                        <a:pt x="0" y="0"/>
                      </a:lnTo>
                    </a:path>
                  </a:pathLst>
                </a:custGeom>
                <a:ln w="19050" cap="rnd">
                  <a:solidFill>
                    <a:schemeClr val="bg1"/>
                  </a:solidFill>
                  <a:prstDash val="solid"/>
                  <a:miter/>
                </a:ln>
              </p:spPr>
              <p:txBody>
                <a:bodyPr rtlCol="0" anchor="ctr"/>
                <a:lstStyle/>
                <a:p>
                  <a:endParaRPr lang="pt-PT"/>
                </a:p>
              </p:txBody>
            </p:sp>
          </p:grpSp>
        </p:grpSp>
      </p:grpSp>
      <p:grpSp>
        <p:nvGrpSpPr>
          <p:cNvPr id="349" name="Group 348">
            <a:extLst>
              <a:ext uri="{FF2B5EF4-FFF2-40B4-BE49-F238E27FC236}">
                <a16:creationId xmlns:a16="http://schemas.microsoft.com/office/drawing/2014/main" id="{9581A2D4-51F0-411A-B292-5F92EACBB22C}"/>
              </a:ext>
            </a:extLst>
          </p:cNvPr>
          <p:cNvGrpSpPr/>
          <p:nvPr/>
        </p:nvGrpSpPr>
        <p:grpSpPr>
          <a:xfrm>
            <a:off x="9113354" y="5215327"/>
            <a:ext cx="552001" cy="552001"/>
            <a:chOff x="9113354" y="5215327"/>
            <a:chExt cx="552001" cy="552001"/>
          </a:xfrm>
        </p:grpSpPr>
        <p:sp>
          <p:nvSpPr>
            <p:cNvPr id="299" name="Rectangle 298">
              <a:extLst>
                <a:ext uri="{FF2B5EF4-FFF2-40B4-BE49-F238E27FC236}">
                  <a16:creationId xmlns:a16="http://schemas.microsoft.com/office/drawing/2014/main" id="{47698104-A007-4C37-896B-999164EDE723}"/>
                </a:ext>
              </a:extLst>
            </p:cNvPr>
            <p:cNvSpPr/>
            <p:nvPr/>
          </p:nvSpPr>
          <p:spPr>
            <a:xfrm>
              <a:off x="9113354" y="5215327"/>
              <a:ext cx="552001" cy="552001"/>
            </a:xfrm>
            <a:prstGeom prst="rect">
              <a:avLst/>
            </a:prstGeom>
            <a:solidFill>
              <a:srgbClr val="CB97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grpSp>
          <p:nvGrpSpPr>
            <p:cNvPr id="331" name="Graphic 329">
              <a:extLst>
                <a:ext uri="{FF2B5EF4-FFF2-40B4-BE49-F238E27FC236}">
                  <a16:creationId xmlns:a16="http://schemas.microsoft.com/office/drawing/2014/main" id="{19F69F54-81D8-4A2E-934D-F6D0FAB211B7}"/>
                </a:ext>
              </a:extLst>
            </p:cNvPr>
            <p:cNvGrpSpPr/>
            <p:nvPr/>
          </p:nvGrpSpPr>
          <p:grpSpPr>
            <a:xfrm>
              <a:off x="9186227" y="5325219"/>
              <a:ext cx="406254" cy="332216"/>
              <a:chOff x="9181959" y="5295909"/>
              <a:chExt cx="431688" cy="353015"/>
            </a:xfrm>
            <a:noFill/>
          </p:grpSpPr>
          <p:sp>
            <p:nvSpPr>
              <p:cNvPr id="332" name="Freeform: Shape 331">
                <a:extLst>
                  <a:ext uri="{FF2B5EF4-FFF2-40B4-BE49-F238E27FC236}">
                    <a16:creationId xmlns:a16="http://schemas.microsoft.com/office/drawing/2014/main" id="{E22F46E8-97E4-49F7-8E6F-DD9A3054114A}"/>
                  </a:ext>
                </a:extLst>
              </p:cNvPr>
              <p:cNvSpPr/>
              <p:nvPr/>
            </p:nvSpPr>
            <p:spPr>
              <a:xfrm>
                <a:off x="9404026" y="5439299"/>
                <a:ext cx="209621" cy="209624"/>
              </a:xfrm>
              <a:custGeom>
                <a:avLst/>
                <a:gdLst>
                  <a:gd name="connsiteX0" fmla="*/ 49515 w 209621"/>
                  <a:gd name="connsiteY0" fmla="*/ 15747 h 209624"/>
                  <a:gd name="connsiteX1" fmla="*/ 91481 w 209621"/>
                  <a:gd name="connsiteY1" fmla="*/ 863 h 209624"/>
                  <a:gd name="connsiteX2" fmla="*/ 208762 w 209621"/>
                  <a:gd name="connsiteY2" fmla="*/ 91484 h 209624"/>
                  <a:gd name="connsiteX3" fmla="*/ 118125 w 209621"/>
                  <a:gd name="connsiteY3" fmla="*/ 208765 h 209624"/>
                  <a:gd name="connsiteX4" fmla="*/ 860 w 209621"/>
                  <a:gd name="connsiteY4" fmla="*/ 118128 h 209624"/>
                  <a:gd name="connsiteX5" fmla="*/ 22918 w 209621"/>
                  <a:gd name="connsiteY5" fmla="*/ 39422 h 2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621" h="209624">
                    <a:moveTo>
                      <a:pt x="49515" y="15747"/>
                    </a:moveTo>
                    <a:cubicBezTo>
                      <a:pt x="61886" y="8053"/>
                      <a:pt x="76079" y="2825"/>
                      <a:pt x="91481" y="863"/>
                    </a:cubicBezTo>
                    <a:cubicBezTo>
                      <a:pt x="148881" y="-6501"/>
                      <a:pt x="201398" y="34084"/>
                      <a:pt x="208762" y="91484"/>
                    </a:cubicBezTo>
                    <a:cubicBezTo>
                      <a:pt x="216110" y="148900"/>
                      <a:pt x="175525" y="201402"/>
                      <a:pt x="118125" y="208765"/>
                    </a:cubicBezTo>
                    <a:cubicBezTo>
                      <a:pt x="60725" y="216113"/>
                      <a:pt x="8223" y="175543"/>
                      <a:pt x="860" y="118128"/>
                    </a:cubicBezTo>
                    <a:cubicBezTo>
                      <a:pt x="-2893" y="88831"/>
                      <a:pt x="5852" y="60822"/>
                      <a:pt x="22918" y="39422"/>
                    </a:cubicBezTo>
                  </a:path>
                </a:pathLst>
              </a:custGeom>
              <a:noFill/>
              <a:ln w="19050" cap="rnd">
                <a:solidFill>
                  <a:schemeClr val="bg1"/>
                </a:solidFill>
                <a:prstDash val="solid"/>
                <a:round/>
              </a:ln>
            </p:spPr>
            <p:txBody>
              <a:bodyPr rtlCol="0" anchor="ctr"/>
              <a:lstStyle/>
              <a:p>
                <a:endParaRPr lang="pt-PT"/>
              </a:p>
            </p:txBody>
          </p:sp>
          <p:sp>
            <p:nvSpPr>
              <p:cNvPr id="333" name="Freeform: Shape 332">
                <a:extLst>
                  <a:ext uri="{FF2B5EF4-FFF2-40B4-BE49-F238E27FC236}">
                    <a16:creationId xmlns:a16="http://schemas.microsoft.com/office/drawing/2014/main" id="{68FE131D-8224-4E7A-9F5D-6AE1591B3F3E}"/>
                  </a:ext>
                </a:extLst>
              </p:cNvPr>
              <p:cNvSpPr/>
              <p:nvPr/>
            </p:nvSpPr>
            <p:spPr>
              <a:xfrm>
                <a:off x="9473009" y="5492114"/>
                <a:ext cx="71640" cy="103982"/>
              </a:xfrm>
              <a:custGeom>
                <a:avLst/>
                <a:gdLst>
                  <a:gd name="connsiteX0" fmla="*/ 71640 w 71640"/>
                  <a:gd name="connsiteY0" fmla="*/ 0 h 103982"/>
                  <a:gd name="connsiteX1" fmla="*/ 0 w 71640"/>
                  <a:gd name="connsiteY1" fmla="*/ 103983 h 103982"/>
                </a:gdLst>
                <a:ahLst/>
                <a:cxnLst>
                  <a:cxn ang="0">
                    <a:pos x="connsiteX0" y="connsiteY0"/>
                  </a:cxn>
                  <a:cxn ang="0">
                    <a:pos x="connsiteX1" y="connsiteY1"/>
                  </a:cxn>
                </a:cxnLst>
                <a:rect l="l" t="t" r="r" b="b"/>
                <a:pathLst>
                  <a:path w="71640" h="103982">
                    <a:moveTo>
                      <a:pt x="71640" y="0"/>
                    </a:moveTo>
                    <a:lnTo>
                      <a:pt x="0" y="103983"/>
                    </a:lnTo>
                  </a:path>
                </a:pathLst>
              </a:custGeom>
              <a:ln w="19050" cap="rnd">
                <a:solidFill>
                  <a:schemeClr val="bg1"/>
                </a:solidFill>
                <a:prstDash val="solid"/>
                <a:miter/>
              </a:ln>
            </p:spPr>
            <p:txBody>
              <a:bodyPr rtlCol="0" anchor="ctr"/>
              <a:lstStyle/>
              <a:p>
                <a:endParaRPr lang="pt-PT"/>
              </a:p>
            </p:txBody>
          </p:sp>
          <p:grpSp>
            <p:nvGrpSpPr>
              <p:cNvPr id="334" name="Graphic 329">
                <a:extLst>
                  <a:ext uri="{FF2B5EF4-FFF2-40B4-BE49-F238E27FC236}">
                    <a16:creationId xmlns:a16="http://schemas.microsoft.com/office/drawing/2014/main" id="{9191890E-F4CA-45C5-922B-3E429B8DB79B}"/>
                  </a:ext>
                </a:extLst>
              </p:cNvPr>
              <p:cNvGrpSpPr/>
              <p:nvPr/>
            </p:nvGrpSpPr>
            <p:grpSpPr>
              <a:xfrm>
                <a:off x="9453808" y="5486352"/>
                <a:ext cx="110027" cy="115506"/>
                <a:chOff x="9453808" y="5486352"/>
                <a:chExt cx="110027" cy="115506"/>
              </a:xfrm>
              <a:noFill/>
            </p:grpSpPr>
            <p:sp>
              <p:nvSpPr>
                <p:cNvPr id="335" name="Freeform: Shape 334">
                  <a:extLst>
                    <a:ext uri="{FF2B5EF4-FFF2-40B4-BE49-F238E27FC236}">
                      <a16:creationId xmlns:a16="http://schemas.microsoft.com/office/drawing/2014/main" id="{43D27265-6D64-4FAF-BA24-0DC1E6EA8A7A}"/>
                    </a:ext>
                  </a:extLst>
                </p:cNvPr>
                <p:cNvSpPr/>
                <p:nvPr/>
              </p:nvSpPr>
              <p:spPr>
                <a:xfrm>
                  <a:off x="9453808" y="5486352"/>
                  <a:ext cx="40161" cy="40176"/>
                </a:xfrm>
                <a:custGeom>
                  <a:avLst/>
                  <a:gdLst>
                    <a:gd name="connsiteX0" fmla="*/ 40161 w 40161"/>
                    <a:gd name="connsiteY0" fmla="*/ 20081 h 40176"/>
                    <a:gd name="connsiteX1" fmla="*/ 20081 w 40161"/>
                    <a:gd name="connsiteY1" fmla="*/ 40177 h 40176"/>
                    <a:gd name="connsiteX2" fmla="*/ 0 w 40161"/>
                    <a:gd name="connsiteY2" fmla="*/ 20081 h 40176"/>
                    <a:gd name="connsiteX3" fmla="*/ 20081 w 40161"/>
                    <a:gd name="connsiteY3" fmla="*/ 0 h 40176"/>
                    <a:gd name="connsiteX4" fmla="*/ 40161 w 40161"/>
                    <a:gd name="connsiteY4" fmla="*/ 20081 h 40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61" h="40176">
                      <a:moveTo>
                        <a:pt x="40161" y="20081"/>
                      </a:moveTo>
                      <a:cubicBezTo>
                        <a:pt x="40161" y="31165"/>
                        <a:pt x="31165" y="40177"/>
                        <a:pt x="20081" y="40177"/>
                      </a:cubicBezTo>
                      <a:cubicBezTo>
                        <a:pt x="8981" y="40177"/>
                        <a:pt x="0" y="31181"/>
                        <a:pt x="0" y="20081"/>
                      </a:cubicBezTo>
                      <a:cubicBezTo>
                        <a:pt x="0" y="8996"/>
                        <a:pt x="8981" y="0"/>
                        <a:pt x="20081" y="0"/>
                      </a:cubicBezTo>
                      <a:cubicBezTo>
                        <a:pt x="31181" y="0"/>
                        <a:pt x="40161" y="9012"/>
                        <a:pt x="40161" y="20081"/>
                      </a:cubicBezTo>
                      <a:close/>
                    </a:path>
                  </a:pathLst>
                </a:custGeom>
                <a:noFill/>
                <a:ln w="19050" cap="rnd">
                  <a:solidFill>
                    <a:schemeClr val="bg1"/>
                  </a:solidFill>
                  <a:prstDash val="solid"/>
                  <a:miter/>
                </a:ln>
              </p:spPr>
              <p:txBody>
                <a:bodyPr rtlCol="0" anchor="ctr"/>
                <a:lstStyle/>
                <a:p>
                  <a:endParaRPr lang="pt-PT"/>
                </a:p>
              </p:txBody>
            </p:sp>
            <p:sp>
              <p:nvSpPr>
                <p:cNvPr id="336" name="Freeform: Shape 335">
                  <a:extLst>
                    <a:ext uri="{FF2B5EF4-FFF2-40B4-BE49-F238E27FC236}">
                      <a16:creationId xmlns:a16="http://schemas.microsoft.com/office/drawing/2014/main" id="{AAA55707-52C0-4684-9494-2F6A4B1C92EF}"/>
                    </a:ext>
                  </a:extLst>
                </p:cNvPr>
                <p:cNvSpPr/>
                <p:nvPr/>
              </p:nvSpPr>
              <p:spPr>
                <a:xfrm>
                  <a:off x="9523674" y="5561682"/>
                  <a:ext cx="40161" cy="40176"/>
                </a:xfrm>
                <a:custGeom>
                  <a:avLst/>
                  <a:gdLst>
                    <a:gd name="connsiteX0" fmla="*/ 40161 w 40161"/>
                    <a:gd name="connsiteY0" fmla="*/ 20081 h 40176"/>
                    <a:gd name="connsiteX1" fmla="*/ 20081 w 40161"/>
                    <a:gd name="connsiteY1" fmla="*/ 40177 h 40176"/>
                    <a:gd name="connsiteX2" fmla="*/ 0 w 40161"/>
                    <a:gd name="connsiteY2" fmla="*/ 20081 h 40176"/>
                    <a:gd name="connsiteX3" fmla="*/ 20081 w 40161"/>
                    <a:gd name="connsiteY3" fmla="*/ 0 h 40176"/>
                    <a:gd name="connsiteX4" fmla="*/ 40161 w 40161"/>
                    <a:gd name="connsiteY4" fmla="*/ 20081 h 40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61" h="40176">
                      <a:moveTo>
                        <a:pt x="40161" y="20081"/>
                      </a:moveTo>
                      <a:cubicBezTo>
                        <a:pt x="40161" y="31181"/>
                        <a:pt x="31165" y="40177"/>
                        <a:pt x="20081" y="40177"/>
                      </a:cubicBezTo>
                      <a:cubicBezTo>
                        <a:pt x="9012" y="40177"/>
                        <a:pt x="0" y="31181"/>
                        <a:pt x="0" y="20081"/>
                      </a:cubicBezTo>
                      <a:cubicBezTo>
                        <a:pt x="0" y="9012"/>
                        <a:pt x="8996" y="0"/>
                        <a:pt x="20081" y="0"/>
                      </a:cubicBezTo>
                      <a:cubicBezTo>
                        <a:pt x="31165" y="16"/>
                        <a:pt x="40161" y="9012"/>
                        <a:pt x="40161" y="20081"/>
                      </a:cubicBezTo>
                      <a:close/>
                    </a:path>
                  </a:pathLst>
                </a:custGeom>
                <a:noFill/>
                <a:ln w="19050" cap="rnd">
                  <a:solidFill>
                    <a:schemeClr val="bg1"/>
                  </a:solidFill>
                  <a:prstDash val="solid"/>
                  <a:miter/>
                </a:ln>
              </p:spPr>
              <p:txBody>
                <a:bodyPr rtlCol="0" anchor="ctr"/>
                <a:lstStyle/>
                <a:p>
                  <a:endParaRPr lang="pt-PT"/>
                </a:p>
              </p:txBody>
            </p:sp>
          </p:grpSp>
          <p:grpSp>
            <p:nvGrpSpPr>
              <p:cNvPr id="337" name="Graphic 329">
                <a:extLst>
                  <a:ext uri="{FF2B5EF4-FFF2-40B4-BE49-F238E27FC236}">
                    <a16:creationId xmlns:a16="http://schemas.microsoft.com/office/drawing/2014/main" id="{980A6E57-2FD6-4057-9AD7-2EDD41F60146}"/>
                  </a:ext>
                </a:extLst>
              </p:cNvPr>
              <p:cNvGrpSpPr/>
              <p:nvPr/>
            </p:nvGrpSpPr>
            <p:grpSpPr>
              <a:xfrm>
                <a:off x="9181959" y="5334029"/>
                <a:ext cx="303485" cy="285853"/>
                <a:chOff x="9181959" y="5334029"/>
                <a:chExt cx="303485" cy="285853"/>
              </a:xfrm>
              <a:noFill/>
            </p:grpSpPr>
            <p:sp>
              <p:nvSpPr>
                <p:cNvPr id="338" name="Freeform: Shape 337">
                  <a:extLst>
                    <a:ext uri="{FF2B5EF4-FFF2-40B4-BE49-F238E27FC236}">
                      <a16:creationId xmlns:a16="http://schemas.microsoft.com/office/drawing/2014/main" id="{E6ED7C13-E545-40D2-9949-9C3E074AC0B9}"/>
                    </a:ext>
                  </a:extLst>
                </p:cNvPr>
                <p:cNvSpPr/>
                <p:nvPr/>
              </p:nvSpPr>
              <p:spPr>
                <a:xfrm>
                  <a:off x="9485444" y="5337687"/>
                  <a:ext cx="1570" cy="101329"/>
                </a:xfrm>
                <a:custGeom>
                  <a:avLst/>
                  <a:gdLst>
                    <a:gd name="connsiteX0" fmla="*/ 0 w 1570"/>
                    <a:gd name="connsiteY0" fmla="*/ 101329 h 101329"/>
                    <a:gd name="connsiteX1" fmla="*/ 0 w 1570"/>
                    <a:gd name="connsiteY1" fmla="*/ 0 h 101329"/>
                  </a:gdLst>
                  <a:ahLst/>
                  <a:cxnLst>
                    <a:cxn ang="0">
                      <a:pos x="connsiteX0" y="connsiteY0"/>
                    </a:cxn>
                    <a:cxn ang="0">
                      <a:pos x="connsiteX1" y="connsiteY1"/>
                    </a:cxn>
                  </a:cxnLst>
                  <a:rect l="l" t="t" r="r" b="b"/>
                  <a:pathLst>
                    <a:path w="1570" h="101329">
                      <a:moveTo>
                        <a:pt x="0" y="101329"/>
                      </a:moveTo>
                      <a:lnTo>
                        <a:pt x="0" y="0"/>
                      </a:lnTo>
                    </a:path>
                  </a:pathLst>
                </a:custGeom>
                <a:ln w="19050" cap="rnd">
                  <a:solidFill>
                    <a:schemeClr val="bg1"/>
                  </a:solidFill>
                  <a:prstDash val="solid"/>
                  <a:round/>
                </a:ln>
              </p:spPr>
              <p:txBody>
                <a:bodyPr rtlCol="0" anchor="ctr"/>
                <a:lstStyle/>
                <a:p>
                  <a:endParaRPr lang="pt-PT"/>
                </a:p>
              </p:txBody>
            </p:sp>
            <p:sp>
              <p:nvSpPr>
                <p:cNvPr id="339" name="Freeform: Shape 338">
                  <a:extLst>
                    <a:ext uri="{FF2B5EF4-FFF2-40B4-BE49-F238E27FC236}">
                      <a16:creationId xmlns:a16="http://schemas.microsoft.com/office/drawing/2014/main" id="{7A8F24C0-579E-46FE-8683-3DED618C4B87}"/>
                    </a:ext>
                  </a:extLst>
                </p:cNvPr>
                <p:cNvSpPr/>
                <p:nvPr/>
              </p:nvSpPr>
              <p:spPr>
                <a:xfrm>
                  <a:off x="9181959" y="5394977"/>
                  <a:ext cx="169562" cy="78501"/>
                </a:xfrm>
                <a:custGeom>
                  <a:avLst/>
                  <a:gdLst>
                    <a:gd name="connsiteX0" fmla="*/ 169562 w 169562"/>
                    <a:gd name="connsiteY0" fmla="*/ 39251 h 78501"/>
                    <a:gd name="connsiteX1" fmla="*/ 84781 w 169562"/>
                    <a:gd name="connsiteY1" fmla="*/ 78501 h 78501"/>
                    <a:gd name="connsiteX2" fmla="*/ 0 w 169562"/>
                    <a:gd name="connsiteY2" fmla="*/ 39251 h 78501"/>
                    <a:gd name="connsiteX3" fmla="*/ 84781 w 169562"/>
                    <a:gd name="connsiteY3" fmla="*/ 0 h 78501"/>
                    <a:gd name="connsiteX4" fmla="*/ 169562 w 169562"/>
                    <a:gd name="connsiteY4" fmla="*/ 39251 h 78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62" h="78501">
                      <a:moveTo>
                        <a:pt x="169562" y="39251"/>
                      </a:moveTo>
                      <a:cubicBezTo>
                        <a:pt x="169562" y="60928"/>
                        <a:pt x="131604" y="78501"/>
                        <a:pt x="84781" y="78501"/>
                      </a:cubicBezTo>
                      <a:cubicBezTo>
                        <a:pt x="37958" y="78501"/>
                        <a:pt x="0" y="60928"/>
                        <a:pt x="0" y="39251"/>
                      </a:cubicBezTo>
                      <a:cubicBezTo>
                        <a:pt x="0" y="17573"/>
                        <a:pt x="37958" y="0"/>
                        <a:pt x="84781" y="0"/>
                      </a:cubicBezTo>
                      <a:cubicBezTo>
                        <a:pt x="131604" y="0"/>
                        <a:pt x="169562" y="17573"/>
                        <a:pt x="169562" y="39251"/>
                      </a:cubicBezTo>
                      <a:close/>
                    </a:path>
                  </a:pathLst>
                </a:custGeom>
                <a:noFill/>
                <a:ln w="19050" cap="flat">
                  <a:solidFill>
                    <a:schemeClr val="bg1"/>
                  </a:solidFill>
                  <a:prstDash val="solid"/>
                  <a:round/>
                </a:ln>
              </p:spPr>
              <p:txBody>
                <a:bodyPr rtlCol="0" anchor="ctr"/>
                <a:lstStyle/>
                <a:p>
                  <a:endParaRPr lang="pt-PT"/>
                </a:p>
              </p:txBody>
            </p:sp>
            <p:sp>
              <p:nvSpPr>
                <p:cNvPr id="340" name="Freeform: Shape 339">
                  <a:extLst>
                    <a:ext uri="{FF2B5EF4-FFF2-40B4-BE49-F238E27FC236}">
                      <a16:creationId xmlns:a16="http://schemas.microsoft.com/office/drawing/2014/main" id="{441FA382-230E-453A-B8C8-EB1E0FF3457D}"/>
                    </a:ext>
                  </a:extLst>
                </p:cNvPr>
                <p:cNvSpPr/>
                <p:nvPr/>
              </p:nvSpPr>
              <p:spPr>
                <a:xfrm>
                  <a:off x="9181959" y="5482898"/>
                  <a:ext cx="169562" cy="39250"/>
                </a:xfrm>
                <a:custGeom>
                  <a:avLst/>
                  <a:gdLst>
                    <a:gd name="connsiteX0" fmla="*/ 0 w 169562"/>
                    <a:gd name="connsiteY0" fmla="*/ 0 h 39250"/>
                    <a:gd name="connsiteX1" fmla="*/ 84781 w 169562"/>
                    <a:gd name="connsiteY1" fmla="*/ 39251 h 39250"/>
                    <a:gd name="connsiteX2" fmla="*/ 169562 w 169562"/>
                    <a:gd name="connsiteY2" fmla="*/ 0 h 39250"/>
                  </a:gdLst>
                  <a:ahLst/>
                  <a:cxnLst>
                    <a:cxn ang="0">
                      <a:pos x="connsiteX0" y="connsiteY0"/>
                    </a:cxn>
                    <a:cxn ang="0">
                      <a:pos x="connsiteX1" y="connsiteY1"/>
                    </a:cxn>
                    <a:cxn ang="0">
                      <a:pos x="connsiteX2" y="connsiteY2"/>
                    </a:cxn>
                  </a:cxnLst>
                  <a:rect l="l" t="t" r="r" b="b"/>
                  <a:pathLst>
                    <a:path w="169562" h="39250">
                      <a:moveTo>
                        <a:pt x="0" y="0"/>
                      </a:moveTo>
                      <a:cubicBezTo>
                        <a:pt x="0" y="21666"/>
                        <a:pt x="37963" y="39251"/>
                        <a:pt x="84781" y="39251"/>
                      </a:cubicBezTo>
                      <a:cubicBezTo>
                        <a:pt x="131599" y="39251"/>
                        <a:pt x="169562" y="21666"/>
                        <a:pt x="169562" y="0"/>
                      </a:cubicBezTo>
                    </a:path>
                  </a:pathLst>
                </a:custGeom>
                <a:noFill/>
                <a:ln w="19050" cap="flat">
                  <a:solidFill>
                    <a:schemeClr val="bg1"/>
                  </a:solidFill>
                  <a:prstDash val="solid"/>
                  <a:round/>
                </a:ln>
              </p:spPr>
              <p:txBody>
                <a:bodyPr rtlCol="0" anchor="ctr"/>
                <a:lstStyle/>
                <a:p>
                  <a:endParaRPr lang="pt-PT"/>
                </a:p>
              </p:txBody>
            </p:sp>
            <p:sp>
              <p:nvSpPr>
                <p:cNvPr id="341" name="Freeform: Shape 340">
                  <a:extLst>
                    <a:ext uri="{FF2B5EF4-FFF2-40B4-BE49-F238E27FC236}">
                      <a16:creationId xmlns:a16="http://schemas.microsoft.com/office/drawing/2014/main" id="{581A6B59-E303-4A13-9768-107F7066A857}"/>
                    </a:ext>
                  </a:extLst>
                </p:cNvPr>
                <p:cNvSpPr/>
                <p:nvPr/>
              </p:nvSpPr>
              <p:spPr>
                <a:xfrm>
                  <a:off x="9182131" y="5531569"/>
                  <a:ext cx="169389" cy="39250"/>
                </a:xfrm>
                <a:custGeom>
                  <a:avLst/>
                  <a:gdLst>
                    <a:gd name="connsiteX0" fmla="*/ 169390 w 169389"/>
                    <a:gd name="connsiteY0" fmla="*/ 0 h 39250"/>
                    <a:gd name="connsiteX1" fmla="*/ 84608 w 169389"/>
                    <a:gd name="connsiteY1" fmla="*/ 39251 h 39250"/>
                    <a:gd name="connsiteX2" fmla="*/ 0 w 169389"/>
                    <a:gd name="connsiteY2" fmla="*/ 0 h 39250"/>
                  </a:gdLst>
                  <a:ahLst/>
                  <a:cxnLst>
                    <a:cxn ang="0">
                      <a:pos x="connsiteX0" y="connsiteY0"/>
                    </a:cxn>
                    <a:cxn ang="0">
                      <a:pos x="connsiteX1" y="connsiteY1"/>
                    </a:cxn>
                    <a:cxn ang="0">
                      <a:pos x="connsiteX2" y="connsiteY2"/>
                    </a:cxn>
                  </a:cxnLst>
                  <a:rect l="l" t="t" r="r" b="b"/>
                  <a:pathLst>
                    <a:path w="169389" h="39250">
                      <a:moveTo>
                        <a:pt x="169390" y="0"/>
                      </a:moveTo>
                      <a:cubicBezTo>
                        <a:pt x="169390" y="21666"/>
                        <a:pt x="131426" y="39251"/>
                        <a:pt x="84608" y="39251"/>
                      </a:cubicBezTo>
                      <a:cubicBezTo>
                        <a:pt x="37790" y="39251"/>
                        <a:pt x="0" y="21666"/>
                        <a:pt x="0" y="0"/>
                      </a:cubicBezTo>
                    </a:path>
                  </a:pathLst>
                </a:custGeom>
                <a:noFill/>
                <a:ln w="19050" cap="flat">
                  <a:solidFill>
                    <a:schemeClr val="bg1"/>
                  </a:solidFill>
                  <a:prstDash val="solid"/>
                  <a:round/>
                </a:ln>
              </p:spPr>
              <p:txBody>
                <a:bodyPr rtlCol="0" anchor="ctr"/>
                <a:lstStyle/>
                <a:p>
                  <a:endParaRPr lang="pt-PT"/>
                </a:p>
              </p:txBody>
            </p:sp>
            <p:sp>
              <p:nvSpPr>
                <p:cNvPr id="342" name="Freeform: Shape 341">
                  <a:extLst>
                    <a:ext uri="{FF2B5EF4-FFF2-40B4-BE49-F238E27FC236}">
                      <a16:creationId xmlns:a16="http://schemas.microsoft.com/office/drawing/2014/main" id="{705B0A66-F991-4ADB-99FF-9370BB8209C3}"/>
                    </a:ext>
                  </a:extLst>
                </p:cNvPr>
                <p:cNvSpPr/>
                <p:nvPr/>
              </p:nvSpPr>
              <p:spPr>
                <a:xfrm>
                  <a:off x="9315881" y="5334029"/>
                  <a:ext cx="1570" cy="42155"/>
                </a:xfrm>
                <a:custGeom>
                  <a:avLst/>
                  <a:gdLst>
                    <a:gd name="connsiteX0" fmla="*/ 0 w 1570"/>
                    <a:gd name="connsiteY0" fmla="*/ 0 h 42155"/>
                    <a:gd name="connsiteX1" fmla="*/ 0 w 1570"/>
                    <a:gd name="connsiteY1" fmla="*/ 42155 h 42155"/>
                  </a:gdLst>
                  <a:ahLst/>
                  <a:cxnLst>
                    <a:cxn ang="0">
                      <a:pos x="connsiteX0" y="connsiteY0"/>
                    </a:cxn>
                    <a:cxn ang="0">
                      <a:pos x="connsiteX1" y="connsiteY1"/>
                    </a:cxn>
                  </a:cxnLst>
                  <a:rect l="l" t="t" r="r" b="b"/>
                  <a:pathLst>
                    <a:path w="1570" h="42155">
                      <a:moveTo>
                        <a:pt x="0" y="0"/>
                      </a:moveTo>
                      <a:lnTo>
                        <a:pt x="0" y="42155"/>
                      </a:lnTo>
                    </a:path>
                  </a:pathLst>
                </a:custGeom>
                <a:ln w="19050" cap="flat">
                  <a:solidFill>
                    <a:schemeClr val="bg1"/>
                  </a:solidFill>
                  <a:prstDash val="solid"/>
                  <a:round/>
                </a:ln>
              </p:spPr>
              <p:txBody>
                <a:bodyPr rtlCol="0" anchor="ctr"/>
                <a:lstStyle/>
                <a:p>
                  <a:endParaRPr lang="pt-PT"/>
                </a:p>
              </p:txBody>
            </p:sp>
            <p:sp>
              <p:nvSpPr>
                <p:cNvPr id="343" name="Freeform: Shape 342">
                  <a:extLst>
                    <a:ext uri="{FF2B5EF4-FFF2-40B4-BE49-F238E27FC236}">
                      <a16:creationId xmlns:a16="http://schemas.microsoft.com/office/drawing/2014/main" id="{81CEE6DD-8798-4B29-B56C-5E13E6DD64F9}"/>
                    </a:ext>
                  </a:extLst>
                </p:cNvPr>
                <p:cNvSpPr/>
                <p:nvPr/>
              </p:nvSpPr>
              <p:spPr>
                <a:xfrm>
                  <a:off x="9181959" y="5434887"/>
                  <a:ext cx="169562" cy="184995"/>
                </a:xfrm>
                <a:custGeom>
                  <a:avLst/>
                  <a:gdLst>
                    <a:gd name="connsiteX0" fmla="*/ 169562 w 169562"/>
                    <a:gd name="connsiteY0" fmla="*/ 0 h 184995"/>
                    <a:gd name="connsiteX1" fmla="*/ 169562 w 169562"/>
                    <a:gd name="connsiteY1" fmla="*/ 145745 h 184995"/>
                    <a:gd name="connsiteX2" fmla="*/ 84781 w 169562"/>
                    <a:gd name="connsiteY2" fmla="*/ 184996 h 184995"/>
                    <a:gd name="connsiteX3" fmla="*/ 0 w 169562"/>
                    <a:gd name="connsiteY3" fmla="*/ 145745 h 184995"/>
                    <a:gd name="connsiteX4" fmla="*/ 0 w 169562"/>
                    <a:gd name="connsiteY4" fmla="*/ 39439 h 184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62" h="184995">
                      <a:moveTo>
                        <a:pt x="169562" y="0"/>
                      </a:moveTo>
                      <a:lnTo>
                        <a:pt x="169562" y="145745"/>
                      </a:lnTo>
                      <a:cubicBezTo>
                        <a:pt x="169562" y="167427"/>
                        <a:pt x="131599" y="184996"/>
                        <a:pt x="84781" y="184996"/>
                      </a:cubicBezTo>
                      <a:cubicBezTo>
                        <a:pt x="37963" y="184996"/>
                        <a:pt x="0" y="167427"/>
                        <a:pt x="0" y="145745"/>
                      </a:cubicBezTo>
                      <a:lnTo>
                        <a:pt x="0" y="39439"/>
                      </a:lnTo>
                    </a:path>
                  </a:pathLst>
                </a:custGeom>
                <a:noFill/>
                <a:ln w="19050" cap="flat">
                  <a:solidFill>
                    <a:schemeClr val="bg1"/>
                  </a:solidFill>
                  <a:prstDash val="solid"/>
                  <a:round/>
                </a:ln>
              </p:spPr>
              <p:txBody>
                <a:bodyPr rtlCol="0" anchor="ctr"/>
                <a:lstStyle/>
                <a:p>
                  <a:endParaRPr lang="pt-PT"/>
                </a:p>
              </p:txBody>
            </p:sp>
          </p:grpSp>
          <p:sp>
            <p:nvSpPr>
              <p:cNvPr id="344" name="Freeform: Shape 343">
                <a:extLst>
                  <a:ext uri="{FF2B5EF4-FFF2-40B4-BE49-F238E27FC236}">
                    <a16:creationId xmlns:a16="http://schemas.microsoft.com/office/drawing/2014/main" id="{38329A0B-54CB-4FF0-8082-DE97A4A14B1E}"/>
                  </a:ext>
                </a:extLst>
              </p:cNvPr>
              <p:cNvSpPr/>
              <p:nvPr/>
            </p:nvSpPr>
            <p:spPr>
              <a:xfrm>
                <a:off x="9352322" y="5561462"/>
                <a:ext cx="30474" cy="6123"/>
              </a:xfrm>
              <a:custGeom>
                <a:avLst/>
                <a:gdLst>
                  <a:gd name="connsiteX0" fmla="*/ 30474 w 30474"/>
                  <a:gd name="connsiteY0" fmla="*/ 6123 h 6123"/>
                  <a:gd name="connsiteX1" fmla="*/ 0 w 30474"/>
                  <a:gd name="connsiteY1" fmla="*/ 0 h 6123"/>
                </a:gdLst>
                <a:ahLst/>
                <a:cxnLst>
                  <a:cxn ang="0">
                    <a:pos x="connsiteX0" y="connsiteY0"/>
                  </a:cxn>
                  <a:cxn ang="0">
                    <a:pos x="connsiteX1" y="connsiteY1"/>
                  </a:cxn>
                </a:cxnLst>
                <a:rect l="l" t="t" r="r" b="b"/>
                <a:pathLst>
                  <a:path w="30474" h="6123">
                    <a:moveTo>
                      <a:pt x="30474" y="6123"/>
                    </a:moveTo>
                    <a:cubicBezTo>
                      <a:pt x="19343" y="5024"/>
                      <a:pt x="9028" y="2905"/>
                      <a:pt x="0" y="0"/>
                    </a:cubicBezTo>
                  </a:path>
                </a:pathLst>
              </a:custGeom>
              <a:noFill/>
              <a:ln w="19050" cap="flat">
                <a:solidFill>
                  <a:schemeClr val="bg1"/>
                </a:solidFill>
                <a:prstDash val="solid"/>
                <a:round/>
              </a:ln>
            </p:spPr>
            <p:txBody>
              <a:bodyPr rtlCol="0" anchor="ctr"/>
              <a:lstStyle/>
              <a:p>
                <a:endParaRPr lang="pt-PT"/>
              </a:p>
            </p:txBody>
          </p:sp>
          <p:sp>
            <p:nvSpPr>
              <p:cNvPr id="345" name="Freeform: Shape 344">
                <a:extLst>
                  <a:ext uri="{FF2B5EF4-FFF2-40B4-BE49-F238E27FC236}">
                    <a16:creationId xmlns:a16="http://schemas.microsoft.com/office/drawing/2014/main" id="{7716757B-FCDA-4195-BE05-694CE7F225DE}"/>
                  </a:ext>
                </a:extLst>
              </p:cNvPr>
              <p:cNvSpPr/>
              <p:nvPr/>
            </p:nvSpPr>
            <p:spPr>
              <a:xfrm>
                <a:off x="9350453" y="5512336"/>
                <a:ext cx="28448" cy="6311"/>
              </a:xfrm>
              <a:custGeom>
                <a:avLst/>
                <a:gdLst>
                  <a:gd name="connsiteX0" fmla="*/ 28449 w 28448"/>
                  <a:gd name="connsiteY0" fmla="*/ 6311 h 6311"/>
                  <a:gd name="connsiteX1" fmla="*/ 0 w 28448"/>
                  <a:gd name="connsiteY1" fmla="*/ 0 h 6311"/>
                </a:gdLst>
                <a:ahLst/>
                <a:cxnLst>
                  <a:cxn ang="0">
                    <a:pos x="connsiteX0" y="connsiteY0"/>
                  </a:cxn>
                  <a:cxn ang="0">
                    <a:pos x="connsiteX1" y="connsiteY1"/>
                  </a:cxn>
                </a:cxnLst>
                <a:rect l="l" t="t" r="r" b="b"/>
                <a:pathLst>
                  <a:path w="28448" h="6311">
                    <a:moveTo>
                      <a:pt x="28449" y="6311"/>
                    </a:moveTo>
                    <a:cubicBezTo>
                      <a:pt x="18040" y="5040"/>
                      <a:pt x="8431" y="2857"/>
                      <a:pt x="0" y="0"/>
                    </a:cubicBezTo>
                  </a:path>
                </a:pathLst>
              </a:custGeom>
              <a:noFill/>
              <a:ln w="19050" cap="flat">
                <a:solidFill>
                  <a:schemeClr val="bg1"/>
                </a:solidFill>
                <a:prstDash val="solid"/>
                <a:round/>
              </a:ln>
            </p:spPr>
            <p:txBody>
              <a:bodyPr rtlCol="0" anchor="ctr"/>
              <a:lstStyle/>
              <a:p>
                <a:endParaRPr lang="pt-PT"/>
              </a:p>
            </p:txBody>
          </p:sp>
          <p:sp>
            <p:nvSpPr>
              <p:cNvPr id="346" name="Freeform: Shape 345">
                <a:extLst>
                  <a:ext uri="{FF2B5EF4-FFF2-40B4-BE49-F238E27FC236}">
                    <a16:creationId xmlns:a16="http://schemas.microsoft.com/office/drawing/2014/main" id="{23CF1C08-6011-4511-9C44-74AE106C5A48}"/>
                  </a:ext>
                </a:extLst>
              </p:cNvPr>
              <p:cNvSpPr/>
              <p:nvPr/>
            </p:nvSpPr>
            <p:spPr>
              <a:xfrm>
                <a:off x="9351474" y="5464168"/>
                <a:ext cx="44651" cy="7222"/>
              </a:xfrm>
              <a:custGeom>
                <a:avLst/>
                <a:gdLst>
                  <a:gd name="connsiteX0" fmla="*/ 44651 w 44651"/>
                  <a:gd name="connsiteY0" fmla="*/ 7222 h 7222"/>
                  <a:gd name="connsiteX1" fmla="*/ 0 w 44651"/>
                  <a:gd name="connsiteY1" fmla="*/ 0 h 7222"/>
                </a:gdLst>
                <a:ahLst/>
                <a:cxnLst>
                  <a:cxn ang="0">
                    <a:pos x="connsiteX0" y="connsiteY0"/>
                  </a:cxn>
                  <a:cxn ang="0">
                    <a:pos x="connsiteX1" y="connsiteY1"/>
                  </a:cxn>
                </a:cxnLst>
                <a:rect l="l" t="t" r="r" b="b"/>
                <a:pathLst>
                  <a:path w="44651" h="7222">
                    <a:moveTo>
                      <a:pt x="44651" y="7222"/>
                    </a:moveTo>
                    <a:cubicBezTo>
                      <a:pt x="28056" y="6814"/>
                      <a:pt x="12717" y="4192"/>
                      <a:pt x="0" y="0"/>
                    </a:cubicBezTo>
                  </a:path>
                </a:pathLst>
              </a:custGeom>
              <a:noFill/>
              <a:ln w="19050" cap="flat">
                <a:solidFill>
                  <a:schemeClr val="bg1"/>
                </a:solidFill>
                <a:prstDash val="solid"/>
                <a:round/>
              </a:ln>
            </p:spPr>
            <p:txBody>
              <a:bodyPr rtlCol="0" anchor="ctr"/>
              <a:lstStyle/>
              <a:p>
                <a:endParaRPr lang="pt-PT"/>
              </a:p>
            </p:txBody>
          </p:sp>
          <p:sp>
            <p:nvSpPr>
              <p:cNvPr id="347" name="Freeform: Shape 346">
                <a:extLst>
                  <a:ext uri="{FF2B5EF4-FFF2-40B4-BE49-F238E27FC236}">
                    <a16:creationId xmlns:a16="http://schemas.microsoft.com/office/drawing/2014/main" id="{0DE9B12F-CD6E-4C06-82A3-B5CDEB04283F}"/>
                  </a:ext>
                </a:extLst>
              </p:cNvPr>
              <p:cNvSpPr/>
              <p:nvPr/>
            </p:nvSpPr>
            <p:spPr>
              <a:xfrm>
                <a:off x="9376830" y="5383673"/>
                <a:ext cx="108614" cy="39250"/>
              </a:xfrm>
              <a:custGeom>
                <a:avLst/>
                <a:gdLst>
                  <a:gd name="connsiteX0" fmla="*/ 108614 w 108614"/>
                  <a:gd name="connsiteY0" fmla="*/ 0 h 39250"/>
                  <a:gd name="connsiteX1" fmla="*/ 23833 w 108614"/>
                  <a:gd name="connsiteY1" fmla="*/ 39251 h 39250"/>
                  <a:gd name="connsiteX2" fmla="*/ 0 w 108614"/>
                  <a:gd name="connsiteY2" fmla="*/ 37681 h 39250"/>
                </a:gdLst>
                <a:ahLst/>
                <a:cxnLst>
                  <a:cxn ang="0">
                    <a:pos x="connsiteX0" y="connsiteY0"/>
                  </a:cxn>
                  <a:cxn ang="0">
                    <a:pos x="connsiteX1" y="connsiteY1"/>
                  </a:cxn>
                  <a:cxn ang="0">
                    <a:pos x="connsiteX2" y="connsiteY2"/>
                  </a:cxn>
                </a:cxnLst>
                <a:rect l="l" t="t" r="r" b="b"/>
                <a:pathLst>
                  <a:path w="108614" h="39250">
                    <a:moveTo>
                      <a:pt x="108614" y="0"/>
                    </a:moveTo>
                    <a:cubicBezTo>
                      <a:pt x="108614" y="21666"/>
                      <a:pt x="70651" y="39251"/>
                      <a:pt x="23833" y="39251"/>
                    </a:cubicBezTo>
                    <a:cubicBezTo>
                      <a:pt x="15559" y="39251"/>
                      <a:pt x="7552" y="38701"/>
                      <a:pt x="0" y="37681"/>
                    </a:cubicBezTo>
                  </a:path>
                </a:pathLst>
              </a:custGeom>
              <a:noFill/>
              <a:ln w="19050" cap="flat">
                <a:solidFill>
                  <a:schemeClr val="bg1"/>
                </a:solidFill>
                <a:prstDash val="solid"/>
                <a:round/>
              </a:ln>
            </p:spPr>
            <p:txBody>
              <a:bodyPr rtlCol="0" anchor="ctr"/>
              <a:lstStyle/>
              <a:p>
                <a:endParaRPr lang="pt-PT"/>
              </a:p>
            </p:txBody>
          </p:sp>
          <p:sp>
            <p:nvSpPr>
              <p:cNvPr id="348" name="Freeform: Shape 347">
                <a:extLst>
                  <a:ext uri="{FF2B5EF4-FFF2-40B4-BE49-F238E27FC236}">
                    <a16:creationId xmlns:a16="http://schemas.microsoft.com/office/drawing/2014/main" id="{27BAD10D-4452-4F17-B24B-BE37BD209E0C}"/>
                  </a:ext>
                </a:extLst>
              </p:cNvPr>
              <p:cNvSpPr/>
              <p:nvPr/>
            </p:nvSpPr>
            <p:spPr>
              <a:xfrm>
                <a:off x="9315881" y="5295909"/>
                <a:ext cx="169562" cy="78501"/>
              </a:xfrm>
              <a:custGeom>
                <a:avLst/>
                <a:gdLst>
                  <a:gd name="connsiteX0" fmla="*/ 169562 w 169562"/>
                  <a:gd name="connsiteY0" fmla="*/ 39251 h 78501"/>
                  <a:gd name="connsiteX1" fmla="*/ 84781 w 169562"/>
                  <a:gd name="connsiteY1" fmla="*/ 78501 h 78501"/>
                  <a:gd name="connsiteX2" fmla="*/ 0 w 169562"/>
                  <a:gd name="connsiteY2" fmla="*/ 39251 h 78501"/>
                  <a:gd name="connsiteX3" fmla="*/ 84781 w 169562"/>
                  <a:gd name="connsiteY3" fmla="*/ 0 h 78501"/>
                  <a:gd name="connsiteX4" fmla="*/ 169562 w 169562"/>
                  <a:gd name="connsiteY4" fmla="*/ 39251 h 78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62" h="78501">
                    <a:moveTo>
                      <a:pt x="169562" y="39251"/>
                    </a:moveTo>
                    <a:cubicBezTo>
                      <a:pt x="169562" y="60928"/>
                      <a:pt x="131604" y="78501"/>
                      <a:pt x="84781" y="78501"/>
                    </a:cubicBezTo>
                    <a:cubicBezTo>
                      <a:pt x="37958" y="78501"/>
                      <a:pt x="0" y="60928"/>
                      <a:pt x="0" y="39251"/>
                    </a:cubicBezTo>
                    <a:cubicBezTo>
                      <a:pt x="0" y="17573"/>
                      <a:pt x="37958" y="0"/>
                      <a:pt x="84781" y="0"/>
                    </a:cubicBezTo>
                    <a:cubicBezTo>
                      <a:pt x="131604" y="0"/>
                      <a:pt x="169562" y="17573"/>
                      <a:pt x="169562" y="39251"/>
                    </a:cubicBezTo>
                    <a:close/>
                  </a:path>
                </a:pathLst>
              </a:custGeom>
              <a:noFill/>
              <a:ln w="19050" cap="flat">
                <a:solidFill>
                  <a:schemeClr val="bg1"/>
                </a:solidFill>
                <a:prstDash val="solid"/>
                <a:round/>
              </a:ln>
            </p:spPr>
            <p:txBody>
              <a:bodyPr rtlCol="0" anchor="ctr"/>
              <a:lstStyle/>
              <a:p>
                <a:endParaRPr lang="pt-PT"/>
              </a:p>
            </p:txBody>
          </p:sp>
        </p:grpSp>
      </p:grpSp>
      <p:grpSp>
        <p:nvGrpSpPr>
          <p:cNvPr id="365" name="Group 364">
            <a:extLst>
              <a:ext uri="{FF2B5EF4-FFF2-40B4-BE49-F238E27FC236}">
                <a16:creationId xmlns:a16="http://schemas.microsoft.com/office/drawing/2014/main" id="{4CA02033-9EDA-4849-9CA1-A3849F325C83}"/>
              </a:ext>
            </a:extLst>
          </p:cNvPr>
          <p:cNvGrpSpPr/>
          <p:nvPr/>
        </p:nvGrpSpPr>
        <p:grpSpPr>
          <a:xfrm>
            <a:off x="7597429" y="2275166"/>
            <a:ext cx="552001" cy="552001"/>
            <a:chOff x="7597429" y="2275166"/>
            <a:chExt cx="552001" cy="552001"/>
          </a:xfrm>
        </p:grpSpPr>
        <p:sp>
          <p:nvSpPr>
            <p:cNvPr id="289" name="Rectangle 288">
              <a:extLst>
                <a:ext uri="{FF2B5EF4-FFF2-40B4-BE49-F238E27FC236}">
                  <a16:creationId xmlns:a16="http://schemas.microsoft.com/office/drawing/2014/main" id="{645FFEF5-0067-464C-949D-E5A84210AE7E}"/>
                </a:ext>
              </a:extLst>
            </p:cNvPr>
            <p:cNvSpPr/>
            <p:nvPr/>
          </p:nvSpPr>
          <p:spPr>
            <a:xfrm>
              <a:off x="7597429" y="2275166"/>
              <a:ext cx="552001" cy="552001"/>
            </a:xfrm>
            <a:prstGeom prst="rect">
              <a:avLst/>
            </a:prstGeom>
            <a:solidFill>
              <a:srgbClr val="CCAD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64" name="Graphic 362">
              <a:extLst>
                <a:ext uri="{FF2B5EF4-FFF2-40B4-BE49-F238E27FC236}">
                  <a16:creationId xmlns:a16="http://schemas.microsoft.com/office/drawing/2014/main" id="{55012D7B-CB72-42B5-B8F2-593BFF20613F}"/>
                </a:ext>
              </a:extLst>
            </p:cNvPr>
            <p:cNvSpPr/>
            <p:nvPr/>
          </p:nvSpPr>
          <p:spPr>
            <a:xfrm>
              <a:off x="7749887" y="2348494"/>
              <a:ext cx="247084" cy="405344"/>
            </a:xfrm>
            <a:custGeom>
              <a:avLst/>
              <a:gdLst>
                <a:gd name="connsiteX0" fmla="*/ 3930137 w 4180706"/>
                <a:gd name="connsiteY0" fmla="*/ 2189773 h 6858497"/>
                <a:gd name="connsiteX1" fmla="*/ 3333498 w 4180706"/>
                <a:gd name="connsiteY1" fmla="*/ 1618687 h 6858497"/>
                <a:gd name="connsiteX2" fmla="*/ 3377021 w 4180706"/>
                <a:gd name="connsiteY2" fmla="*/ 1286730 h 6858497"/>
                <a:gd name="connsiteX3" fmla="*/ 2090291 w 4180706"/>
                <a:gd name="connsiteY3" fmla="*/ 0 h 6858497"/>
                <a:gd name="connsiteX4" fmla="*/ 803561 w 4180706"/>
                <a:gd name="connsiteY4" fmla="*/ 1286730 h 6858497"/>
                <a:gd name="connsiteX5" fmla="*/ 847084 w 4180706"/>
                <a:gd name="connsiteY5" fmla="*/ 1618687 h 6858497"/>
                <a:gd name="connsiteX6" fmla="*/ 250444 w 4180706"/>
                <a:gd name="connsiteY6" fmla="*/ 2189773 h 6858497"/>
                <a:gd name="connsiteX7" fmla="*/ 0 w 4180706"/>
                <a:gd name="connsiteY7" fmla="*/ 3002474 h 6858497"/>
                <a:gd name="connsiteX8" fmla="*/ 0 w 4180706"/>
                <a:gd name="connsiteY8" fmla="*/ 4582985 h 6858497"/>
                <a:gd name="connsiteX9" fmla="*/ 697240 w 4180706"/>
                <a:gd name="connsiteY9" fmla="*/ 5528120 h 6858497"/>
                <a:gd name="connsiteX10" fmla="*/ 697240 w 4180706"/>
                <a:gd name="connsiteY10" fmla="*/ 6099765 h 6858497"/>
                <a:gd name="connsiteX11" fmla="*/ 1455973 w 4180706"/>
                <a:gd name="connsiteY11" fmla="*/ 6858497 h 6858497"/>
                <a:gd name="connsiteX12" fmla="*/ 2090353 w 4180706"/>
                <a:gd name="connsiteY12" fmla="*/ 6515474 h 6858497"/>
                <a:gd name="connsiteX13" fmla="*/ 2724734 w 4180706"/>
                <a:gd name="connsiteY13" fmla="*/ 6858497 h 6858497"/>
                <a:gd name="connsiteX14" fmla="*/ 3483466 w 4180706"/>
                <a:gd name="connsiteY14" fmla="*/ 6099765 h 6858497"/>
                <a:gd name="connsiteX15" fmla="*/ 3483466 w 4180706"/>
                <a:gd name="connsiteY15" fmla="*/ 5528058 h 6858497"/>
                <a:gd name="connsiteX16" fmla="*/ 4180706 w 4180706"/>
                <a:gd name="connsiteY16" fmla="*/ 4582923 h 6858497"/>
                <a:gd name="connsiteX17" fmla="*/ 4180706 w 4180706"/>
                <a:gd name="connsiteY17" fmla="*/ 3002474 h 6858497"/>
                <a:gd name="connsiteX18" fmla="*/ 3930137 w 4180706"/>
                <a:gd name="connsiteY18" fmla="*/ 2189773 h 6858497"/>
                <a:gd name="connsiteX19" fmla="*/ 2090291 w 4180706"/>
                <a:gd name="connsiteY19" fmla="*/ 248704 h 6858497"/>
                <a:gd name="connsiteX20" fmla="*/ 3128317 w 4180706"/>
                <a:gd name="connsiteY20" fmla="*/ 1286730 h 6858497"/>
                <a:gd name="connsiteX21" fmla="*/ 2090291 w 4180706"/>
                <a:gd name="connsiteY21" fmla="*/ 2324756 h 6858497"/>
                <a:gd name="connsiteX22" fmla="*/ 1052265 w 4180706"/>
                <a:gd name="connsiteY22" fmla="*/ 1286730 h 6858497"/>
                <a:gd name="connsiteX23" fmla="*/ 2090291 w 4180706"/>
                <a:gd name="connsiteY23" fmla="*/ 248704 h 6858497"/>
                <a:gd name="connsiteX24" fmla="*/ 1455910 w 4180706"/>
                <a:gd name="connsiteY24" fmla="*/ 6609732 h 6858497"/>
                <a:gd name="connsiteX25" fmla="*/ 945882 w 4180706"/>
                <a:gd name="connsiteY25" fmla="*/ 6099703 h 6858497"/>
                <a:gd name="connsiteX26" fmla="*/ 945882 w 4180706"/>
                <a:gd name="connsiteY26" fmla="*/ 3770594 h 6858497"/>
                <a:gd name="connsiteX27" fmla="*/ 1455910 w 4180706"/>
                <a:gd name="connsiteY27" fmla="*/ 3260565 h 6858497"/>
                <a:gd name="connsiteX28" fmla="*/ 1965939 w 4180706"/>
                <a:gd name="connsiteY28" fmla="*/ 3770594 h 6858497"/>
                <a:gd name="connsiteX29" fmla="*/ 1965939 w 4180706"/>
                <a:gd name="connsiteY29" fmla="*/ 6099703 h 6858497"/>
                <a:gd name="connsiteX30" fmla="*/ 1455910 w 4180706"/>
                <a:gd name="connsiteY30" fmla="*/ 6609732 h 6858497"/>
                <a:gd name="connsiteX31" fmla="*/ 3234638 w 4180706"/>
                <a:gd name="connsiteY31" fmla="*/ 6099703 h 6858497"/>
                <a:gd name="connsiteX32" fmla="*/ 2724609 w 4180706"/>
                <a:gd name="connsiteY32" fmla="*/ 6609732 h 6858497"/>
                <a:gd name="connsiteX33" fmla="*/ 2214581 w 4180706"/>
                <a:gd name="connsiteY33" fmla="*/ 6099703 h 6858497"/>
                <a:gd name="connsiteX34" fmla="*/ 2214581 w 4180706"/>
                <a:gd name="connsiteY34" fmla="*/ 3770594 h 6858497"/>
                <a:gd name="connsiteX35" fmla="*/ 2724609 w 4180706"/>
                <a:gd name="connsiteY35" fmla="*/ 3260565 h 6858497"/>
                <a:gd name="connsiteX36" fmla="*/ 2724609 w 4180706"/>
                <a:gd name="connsiteY36" fmla="*/ 3260565 h 6858497"/>
                <a:gd name="connsiteX37" fmla="*/ 3234638 w 4180706"/>
                <a:gd name="connsiteY37" fmla="*/ 3770594 h 6858497"/>
                <a:gd name="connsiteX38" fmla="*/ 3234638 w 4180706"/>
                <a:gd name="connsiteY38" fmla="*/ 6099703 h 6858497"/>
                <a:gd name="connsiteX39" fmla="*/ 3931878 w 4180706"/>
                <a:gd name="connsiteY39" fmla="*/ 4582985 h 6858497"/>
                <a:gd name="connsiteX40" fmla="*/ 3483341 w 4180706"/>
                <a:gd name="connsiteY40" fmla="*/ 5250629 h 6858497"/>
                <a:gd name="connsiteX41" fmla="*/ 3483341 w 4180706"/>
                <a:gd name="connsiteY41" fmla="*/ 3770657 h 6858497"/>
                <a:gd name="connsiteX42" fmla="*/ 2724609 w 4180706"/>
                <a:gd name="connsiteY42" fmla="*/ 3011924 h 6858497"/>
                <a:gd name="connsiteX43" fmla="*/ 2090229 w 4180706"/>
                <a:gd name="connsiteY43" fmla="*/ 3354949 h 6858497"/>
                <a:gd name="connsiteX44" fmla="*/ 1455848 w 4180706"/>
                <a:gd name="connsiteY44" fmla="*/ 3011924 h 6858497"/>
                <a:gd name="connsiteX45" fmla="*/ 697116 w 4180706"/>
                <a:gd name="connsiteY45" fmla="*/ 3770657 h 6858497"/>
                <a:gd name="connsiteX46" fmla="*/ 697116 w 4180706"/>
                <a:gd name="connsiteY46" fmla="*/ 5250629 h 6858497"/>
                <a:gd name="connsiteX47" fmla="*/ 248704 w 4180706"/>
                <a:gd name="connsiteY47" fmla="*/ 4582985 h 6858497"/>
                <a:gd name="connsiteX48" fmla="*/ 248704 w 4180706"/>
                <a:gd name="connsiteY48" fmla="*/ 3002474 h 6858497"/>
                <a:gd name="connsiteX49" fmla="*/ 458423 w 4180706"/>
                <a:gd name="connsiteY49" fmla="*/ 2326187 h 6858497"/>
                <a:gd name="connsiteX50" fmla="*/ 936866 w 4180706"/>
                <a:gd name="connsiteY50" fmla="*/ 1856634 h 6858497"/>
                <a:gd name="connsiteX51" fmla="*/ 2090291 w 4180706"/>
                <a:gd name="connsiteY51" fmla="*/ 2573460 h 6858497"/>
                <a:gd name="connsiteX52" fmla="*/ 3243716 w 4180706"/>
                <a:gd name="connsiteY52" fmla="*/ 1856634 h 6858497"/>
                <a:gd name="connsiteX53" fmla="*/ 3722159 w 4180706"/>
                <a:gd name="connsiteY53" fmla="*/ 2326187 h 6858497"/>
                <a:gd name="connsiteX54" fmla="*/ 3931878 w 4180706"/>
                <a:gd name="connsiteY54" fmla="*/ 3002474 h 6858497"/>
                <a:gd name="connsiteX55" fmla="*/ 3931878 w 4180706"/>
                <a:gd name="connsiteY55" fmla="*/ 4582985 h 6858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180706" h="6858497">
                  <a:moveTo>
                    <a:pt x="3930137" y="2189773"/>
                  </a:moveTo>
                  <a:cubicBezTo>
                    <a:pt x="3785330" y="1969048"/>
                    <a:pt x="3580336" y="1773070"/>
                    <a:pt x="3333498" y="1618687"/>
                  </a:cubicBezTo>
                  <a:cubicBezTo>
                    <a:pt x="3361788" y="1512739"/>
                    <a:pt x="3377021" y="1401507"/>
                    <a:pt x="3377021" y="1286730"/>
                  </a:cubicBezTo>
                  <a:cubicBezTo>
                    <a:pt x="3377021" y="577241"/>
                    <a:pt x="2799780" y="0"/>
                    <a:pt x="2090291" y="0"/>
                  </a:cubicBezTo>
                  <a:cubicBezTo>
                    <a:pt x="1380802" y="0"/>
                    <a:pt x="803561" y="577241"/>
                    <a:pt x="803561" y="1286730"/>
                  </a:cubicBezTo>
                  <a:cubicBezTo>
                    <a:pt x="803561" y="1401507"/>
                    <a:pt x="818732" y="1512739"/>
                    <a:pt x="847084" y="1618687"/>
                  </a:cubicBezTo>
                  <a:cubicBezTo>
                    <a:pt x="600246" y="1773070"/>
                    <a:pt x="395252" y="1969048"/>
                    <a:pt x="250444" y="2189773"/>
                  </a:cubicBezTo>
                  <a:cubicBezTo>
                    <a:pt x="86611" y="2439595"/>
                    <a:pt x="0" y="2720630"/>
                    <a:pt x="0" y="3002474"/>
                  </a:cubicBezTo>
                  <a:lnTo>
                    <a:pt x="0" y="4582985"/>
                  </a:lnTo>
                  <a:cubicBezTo>
                    <a:pt x="0" y="4978174"/>
                    <a:pt x="266361" y="5338048"/>
                    <a:pt x="697240" y="5528120"/>
                  </a:cubicBezTo>
                  <a:lnTo>
                    <a:pt x="697240" y="6099765"/>
                  </a:lnTo>
                  <a:cubicBezTo>
                    <a:pt x="697240" y="6518147"/>
                    <a:pt x="1037591" y="6858497"/>
                    <a:pt x="1455973" y="6858497"/>
                  </a:cubicBezTo>
                  <a:cubicBezTo>
                    <a:pt x="1720966" y="6858497"/>
                    <a:pt x="1954623" y="6721897"/>
                    <a:pt x="2090353" y="6515474"/>
                  </a:cubicBezTo>
                  <a:cubicBezTo>
                    <a:pt x="2226083" y="6721897"/>
                    <a:pt x="2459740" y="6858497"/>
                    <a:pt x="2724734" y="6858497"/>
                  </a:cubicBezTo>
                  <a:cubicBezTo>
                    <a:pt x="3143115" y="6858497"/>
                    <a:pt x="3483466" y="6518147"/>
                    <a:pt x="3483466" y="6099765"/>
                  </a:cubicBezTo>
                  <a:lnTo>
                    <a:pt x="3483466" y="5528058"/>
                  </a:lnTo>
                  <a:cubicBezTo>
                    <a:pt x="3914282" y="5338048"/>
                    <a:pt x="4180706" y="4978113"/>
                    <a:pt x="4180706" y="4582923"/>
                  </a:cubicBezTo>
                  <a:lnTo>
                    <a:pt x="4180706" y="3002474"/>
                  </a:lnTo>
                  <a:cubicBezTo>
                    <a:pt x="4180582" y="2720630"/>
                    <a:pt x="4093971" y="2439595"/>
                    <a:pt x="3930137" y="2189773"/>
                  </a:cubicBezTo>
                  <a:close/>
                  <a:moveTo>
                    <a:pt x="2090291" y="248704"/>
                  </a:moveTo>
                  <a:cubicBezTo>
                    <a:pt x="2662620" y="248704"/>
                    <a:pt x="3128317" y="714339"/>
                    <a:pt x="3128317" y="1286730"/>
                  </a:cubicBezTo>
                  <a:cubicBezTo>
                    <a:pt x="3128317" y="1859059"/>
                    <a:pt x="2662682" y="2324756"/>
                    <a:pt x="2090291" y="2324756"/>
                  </a:cubicBezTo>
                  <a:cubicBezTo>
                    <a:pt x="1517900" y="2324756"/>
                    <a:pt x="1052265" y="1859059"/>
                    <a:pt x="1052265" y="1286730"/>
                  </a:cubicBezTo>
                  <a:cubicBezTo>
                    <a:pt x="1052265" y="714339"/>
                    <a:pt x="1517962" y="248704"/>
                    <a:pt x="2090291" y="248704"/>
                  </a:cubicBezTo>
                  <a:close/>
                  <a:moveTo>
                    <a:pt x="1455910" y="6609732"/>
                  </a:moveTo>
                  <a:cubicBezTo>
                    <a:pt x="1174689" y="6609732"/>
                    <a:pt x="945882" y="6380925"/>
                    <a:pt x="945882" y="6099703"/>
                  </a:cubicBezTo>
                  <a:lnTo>
                    <a:pt x="945882" y="3770594"/>
                  </a:lnTo>
                  <a:cubicBezTo>
                    <a:pt x="945882" y="3489373"/>
                    <a:pt x="1174689" y="3260565"/>
                    <a:pt x="1455910" y="3260565"/>
                  </a:cubicBezTo>
                  <a:cubicBezTo>
                    <a:pt x="1737132" y="3260565"/>
                    <a:pt x="1965939" y="3489373"/>
                    <a:pt x="1965939" y="3770594"/>
                  </a:cubicBezTo>
                  <a:lnTo>
                    <a:pt x="1965939" y="6099703"/>
                  </a:lnTo>
                  <a:cubicBezTo>
                    <a:pt x="1965939" y="6380925"/>
                    <a:pt x="1737132" y="6609732"/>
                    <a:pt x="1455910" y="6609732"/>
                  </a:cubicBezTo>
                  <a:close/>
                  <a:moveTo>
                    <a:pt x="3234638" y="6099703"/>
                  </a:moveTo>
                  <a:cubicBezTo>
                    <a:pt x="3234638" y="6380925"/>
                    <a:pt x="3005831" y="6609732"/>
                    <a:pt x="2724609" y="6609732"/>
                  </a:cubicBezTo>
                  <a:cubicBezTo>
                    <a:pt x="2443388" y="6609732"/>
                    <a:pt x="2214581" y="6380925"/>
                    <a:pt x="2214581" y="6099703"/>
                  </a:cubicBezTo>
                  <a:lnTo>
                    <a:pt x="2214581" y="3770594"/>
                  </a:lnTo>
                  <a:cubicBezTo>
                    <a:pt x="2214581" y="3489373"/>
                    <a:pt x="2443388" y="3260565"/>
                    <a:pt x="2724609" y="3260565"/>
                  </a:cubicBezTo>
                  <a:lnTo>
                    <a:pt x="2724609" y="3260565"/>
                  </a:lnTo>
                  <a:cubicBezTo>
                    <a:pt x="3005831" y="3260565"/>
                    <a:pt x="3234638" y="3489373"/>
                    <a:pt x="3234638" y="3770594"/>
                  </a:cubicBezTo>
                  <a:lnTo>
                    <a:pt x="3234638" y="6099703"/>
                  </a:lnTo>
                  <a:close/>
                  <a:moveTo>
                    <a:pt x="3931878" y="4582985"/>
                  </a:moveTo>
                  <a:cubicBezTo>
                    <a:pt x="3931878" y="4847481"/>
                    <a:pt x="3763071" y="5094506"/>
                    <a:pt x="3483341" y="5250629"/>
                  </a:cubicBezTo>
                  <a:lnTo>
                    <a:pt x="3483341" y="3770657"/>
                  </a:lnTo>
                  <a:cubicBezTo>
                    <a:pt x="3483341" y="3352275"/>
                    <a:pt x="3142991" y="3011924"/>
                    <a:pt x="2724609" y="3011924"/>
                  </a:cubicBezTo>
                  <a:cubicBezTo>
                    <a:pt x="2459616" y="3011924"/>
                    <a:pt x="2225959" y="3148525"/>
                    <a:pt x="2090229" y="3354949"/>
                  </a:cubicBezTo>
                  <a:cubicBezTo>
                    <a:pt x="1954499" y="3148525"/>
                    <a:pt x="1720842" y="3011924"/>
                    <a:pt x="1455848" y="3011924"/>
                  </a:cubicBezTo>
                  <a:cubicBezTo>
                    <a:pt x="1037467" y="3011924"/>
                    <a:pt x="697116" y="3352275"/>
                    <a:pt x="697116" y="3770657"/>
                  </a:cubicBezTo>
                  <a:lnTo>
                    <a:pt x="697116" y="5250629"/>
                  </a:lnTo>
                  <a:cubicBezTo>
                    <a:pt x="417511" y="5094506"/>
                    <a:pt x="248704" y="4847481"/>
                    <a:pt x="248704" y="4582985"/>
                  </a:cubicBezTo>
                  <a:lnTo>
                    <a:pt x="248704" y="3002474"/>
                  </a:lnTo>
                  <a:cubicBezTo>
                    <a:pt x="248704" y="2769190"/>
                    <a:pt x="321201" y="2535346"/>
                    <a:pt x="458423" y="2326187"/>
                  </a:cubicBezTo>
                  <a:cubicBezTo>
                    <a:pt x="575376" y="2147804"/>
                    <a:pt x="739271" y="1987328"/>
                    <a:pt x="936866" y="1856634"/>
                  </a:cubicBezTo>
                  <a:cubicBezTo>
                    <a:pt x="1147394" y="2281047"/>
                    <a:pt x="1585298" y="2573460"/>
                    <a:pt x="2090291" y="2573460"/>
                  </a:cubicBezTo>
                  <a:cubicBezTo>
                    <a:pt x="2595283" y="2573460"/>
                    <a:pt x="3033188" y="2280985"/>
                    <a:pt x="3243716" y="1856634"/>
                  </a:cubicBezTo>
                  <a:cubicBezTo>
                    <a:pt x="3441310" y="1987390"/>
                    <a:pt x="3605206" y="2147866"/>
                    <a:pt x="3722159" y="2326187"/>
                  </a:cubicBezTo>
                  <a:cubicBezTo>
                    <a:pt x="3859381" y="2535408"/>
                    <a:pt x="3931878" y="2769252"/>
                    <a:pt x="3931878" y="3002474"/>
                  </a:cubicBezTo>
                  <a:lnTo>
                    <a:pt x="3931878" y="4582985"/>
                  </a:lnTo>
                  <a:close/>
                </a:path>
              </a:pathLst>
            </a:custGeom>
            <a:solidFill>
              <a:srgbClr val="F3F3F3"/>
            </a:solidFill>
            <a:ln w="3175" cap="flat">
              <a:solidFill>
                <a:schemeClr val="bg1"/>
              </a:solidFill>
              <a:prstDash val="solid"/>
              <a:miter/>
            </a:ln>
          </p:spPr>
          <p:txBody>
            <a:bodyPr rtlCol="0" anchor="ctr"/>
            <a:lstStyle/>
            <a:p>
              <a:endParaRPr lang="pt-PT" dirty="0"/>
            </a:p>
          </p:txBody>
        </p:sp>
      </p:grpSp>
      <p:grpSp>
        <p:nvGrpSpPr>
          <p:cNvPr id="366" name="Graphic 64">
            <a:extLst>
              <a:ext uri="{FF2B5EF4-FFF2-40B4-BE49-F238E27FC236}">
                <a16:creationId xmlns:a16="http://schemas.microsoft.com/office/drawing/2014/main" id="{82447770-1E78-4BF1-9ED0-3723F0FB98D8}"/>
              </a:ext>
            </a:extLst>
          </p:cNvPr>
          <p:cNvGrpSpPr/>
          <p:nvPr/>
        </p:nvGrpSpPr>
        <p:grpSpPr>
          <a:xfrm>
            <a:off x="3404047" y="1716308"/>
            <a:ext cx="5404745" cy="3715365"/>
            <a:chOff x="1106661" y="6"/>
            <a:chExt cx="9978159" cy="6859251"/>
          </a:xfrm>
        </p:grpSpPr>
        <p:grpSp>
          <p:nvGrpSpPr>
            <p:cNvPr id="367" name="Graphic 64">
              <a:extLst>
                <a:ext uri="{FF2B5EF4-FFF2-40B4-BE49-F238E27FC236}">
                  <a16:creationId xmlns:a16="http://schemas.microsoft.com/office/drawing/2014/main" id="{D8F742F2-CF2B-431E-9693-2FF0F0D29B05}"/>
                </a:ext>
              </a:extLst>
            </p:cNvPr>
            <p:cNvGrpSpPr/>
            <p:nvPr/>
          </p:nvGrpSpPr>
          <p:grpSpPr>
            <a:xfrm>
              <a:off x="1106661" y="8702"/>
              <a:ext cx="9977541" cy="6850555"/>
              <a:chOff x="1106661" y="8702"/>
              <a:chExt cx="9977541" cy="6850555"/>
            </a:xfrm>
            <a:solidFill>
              <a:srgbClr val="666970"/>
            </a:solidFill>
          </p:grpSpPr>
          <p:sp>
            <p:nvSpPr>
              <p:cNvPr id="379" name="Freeform: Shape 378">
                <a:extLst>
                  <a:ext uri="{FF2B5EF4-FFF2-40B4-BE49-F238E27FC236}">
                    <a16:creationId xmlns:a16="http://schemas.microsoft.com/office/drawing/2014/main" id="{94C1DF10-26F1-4092-8964-53E686691205}"/>
                  </a:ext>
                </a:extLst>
              </p:cNvPr>
              <p:cNvSpPr/>
              <p:nvPr/>
            </p:nvSpPr>
            <p:spPr>
              <a:xfrm>
                <a:off x="3937199" y="8702"/>
                <a:ext cx="12073" cy="152374"/>
              </a:xfrm>
              <a:custGeom>
                <a:avLst/>
                <a:gdLst>
                  <a:gd name="connsiteX0" fmla="*/ 12074 w 12073"/>
                  <a:gd name="connsiteY0" fmla="*/ 32734 h 152374"/>
                  <a:gd name="connsiteX1" fmla="*/ 10258 w 12073"/>
                  <a:gd name="connsiteY1" fmla="*/ 21669 h 152374"/>
                  <a:gd name="connsiteX2" fmla="*/ 346 w 12073"/>
                  <a:gd name="connsiteY2" fmla="*/ 0 h 152374"/>
                  <a:gd name="connsiteX3" fmla="*/ 0 w 12073"/>
                  <a:gd name="connsiteY3" fmla="*/ 119640 h 152374"/>
                  <a:gd name="connsiteX4" fmla="*/ 11728 w 12073"/>
                  <a:gd name="connsiteY4" fmla="*/ 152374 h 152374"/>
                  <a:gd name="connsiteX5" fmla="*/ 12074 w 12073"/>
                  <a:gd name="connsiteY5" fmla="*/ 32734 h 15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73" h="152374">
                    <a:moveTo>
                      <a:pt x="12074" y="32734"/>
                    </a:moveTo>
                    <a:cubicBezTo>
                      <a:pt x="12074" y="28815"/>
                      <a:pt x="11353" y="25098"/>
                      <a:pt x="10258" y="21669"/>
                    </a:cubicBezTo>
                    <a:cubicBezTo>
                      <a:pt x="6973" y="11382"/>
                      <a:pt x="346" y="3631"/>
                      <a:pt x="346" y="0"/>
                    </a:cubicBezTo>
                    <a:lnTo>
                      <a:pt x="0" y="119640"/>
                    </a:lnTo>
                    <a:cubicBezTo>
                      <a:pt x="-29" y="124481"/>
                      <a:pt x="11786" y="136670"/>
                      <a:pt x="11728" y="152374"/>
                    </a:cubicBezTo>
                    <a:lnTo>
                      <a:pt x="12074" y="32734"/>
                    </a:lnTo>
                    <a:close/>
                  </a:path>
                </a:pathLst>
              </a:custGeom>
              <a:solidFill>
                <a:srgbClr val="666970"/>
              </a:solidFill>
              <a:ln w="2880" cap="flat">
                <a:noFill/>
                <a:prstDash val="solid"/>
                <a:miter/>
              </a:ln>
            </p:spPr>
            <p:txBody>
              <a:bodyPr rtlCol="0" anchor="ctr"/>
              <a:lstStyle/>
              <a:p>
                <a:endParaRPr lang="pt-PT"/>
              </a:p>
            </p:txBody>
          </p:sp>
          <p:sp>
            <p:nvSpPr>
              <p:cNvPr id="380" name="Freeform: Shape 379">
                <a:extLst>
                  <a:ext uri="{FF2B5EF4-FFF2-40B4-BE49-F238E27FC236}">
                    <a16:creationId xmlns:a16="http://schemas.microsoft.com/office/drawing/2014/main" id="{804EF55D-89CB-4E42-AE5D-EF806D136847}"/>
                  </a:ext>
                </a:extLst>
              </p:cNvPr>
              <p:cNvSpPr/>
              <p:nvPr/>
            </p:nvSpPr>
            <p:spPr>
              <a:xfrm>
                <a:off x="5154696" y="104714"/>
                <a:ext cx="3054" cy="140905"/>
              </a:xfrm>
              <a:custGeom>
                <a:avLst/>
                <a:gdLst>
                  <a:gd name="connsiteX0" fmla="*/ 519 w 3054"/>
                  <a:gd name="connsiteY0" fmla="*/ 134884 h 140905"/>
                  <a:gd name="connsiteX1" fmla="*/ 1268 w 3054"/>
                  <a:gd name="connsiteY1" fmla="*/ 130158 h 140905"/>
                  <a:gd name="connsiteX2" fmla="*/ 2277 w 3054"/>
                  <a:gd name="connsiteY2" fmla="*/ 124136 h 140905"/>
                  <a:gd name="connsiteX3" fmla="*/ 2392 w 3054"/>
                  <a:gd name="connsiteY3" fmla="*/ 123041 h 140905"/>
                  <a:gd name="connsiteX4" fmla="*/ 2709 w 3054"/>
                  <a:gd name="connsiteY4" fmla="*/ 120073 h 140905"/>
                  <a:gd name="connsiteX5" fmla="*/ 2709 w 3054"/>
                  <a:gd name="connsiteY5" fmla="*/ 119640 h 140905"/>
                  <a:gd name="connsiteX6" fmla="*/ 3055 w 3054"/>
                  <a:gd name="connsiteY6" fmla="*/ 0 h 140905"/>
                  <a:gd name="connsiteX7" fmla="*/ 2738 w 3054"/>
                  <a:gd name="connsiteY7" fmla="*/ 3343 h 140905"/>
                  <a:gd name="connsiteX8" fmla="*/ 2593 w 3054"/>
                  <a:gd name="connsiteY8" fmla="*/ 4524 h 140905"/>
                  <a:gd name="connsiteX9" fmla="*/ 1614 w 3054"/>
                  <a:gd name="connsiteY9" fmla="*/ 10316 h 140905"/>
                  <a:gd name="connsiteX10" fmla="*/ 836 w 3054"/>
                  <a:gd name="connsiteY10" fmla="*/ 15243 h 140905"/>
                  <a:gd name="connsiteX11" fmla="*/ 663 w 3054"/>
                  <a:gd name="connsiteY11" fmla="*/ 17087 h 140905"/>
                  <a:gd name="connsiteX12" fmla="*/ 375 w 3054"/>
                  <a:gd name="connsiteY12" fmla="*/ 20372 h 140905"/>
                  <a:gd name="connsiteX13" fmla="*/ 346 w 3054"/>
                  <a:gd name="connsiteY13" fmla="*/ 21266 h 140905"/>
                  <a:gd name="connsiteX14" fmla="*/ 0 w 3054"/>
                  <a:gd name="connsiteY14" fmla="*/ 140906 h 140905"/>
                  <a:gd name="connsiteX15" fmla="*/ 317 w 3054"/>
                  <a:gd name="connsiteY15" fmla="*/ 136670 h 140905"/>
                  <a:gd name="connsiteX16" fmla="*/ 519 w 3054"/>
                  <a:gd name="connsiteY16" fmla="*/ 134884 h 140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54" h="140905">
                    <a:moveTo>
                      <a:pt x="519" y="134884"/>
                    </a:moveTo>
                    <a:cubicBezTo>
                      <a:pt x="720" y="133299"/>
                      <a:pt x="980" y="131714"/>
                      <a:pt x="1268" y="130158"/>
                    </a:cubicBezTo>
                    <a:cubicBezTo>
                      <a:pt x="1643" y="128026"/>
                      <a:pt x="1988" y="125951"/>
                      <a:pt x="2277" y="124136"/>
                    </a:cubicBezTo>
                    <a:cubicBezTo>
                      <a:pt x="2334" y="123732"/>
                      <a:pt x="2334" y="123415"/>
                      <a:pt x="2392" y="123041"/>
                    </a:cubicBezTo>
                    <a:cubicBezTo>
                      <a:pt x="2536" y="122003"/>
                      <a:pt x="2680" y="120908"/>
                      <a:pt x="2709" y="120073"/>
                    </a:cubicBezTo>
                    <a:cubicBezTo>
                      <a:pt x="2709" y="119929"/>
                      <a:pt x="2709" y="119784"/>
                      <a:pt x="2709" y="119640"/>
                    </a:cubicBezTo>
                    <a:lnTo>
                      <a:pt x="3055" y="0"/>
                    </a:lnTo>
                    <a:cubicBezTo>
                      <a:pt x="3055" y="922"/>
                      <a:pt x="2882" y="2132"/>
                      <a:pt x="2738" y="3343"/>
                    </a:cubicBezTo>
                    <a:cubicBezTo>
                      <a:pt x="2680" y="3775"/>
                      <a:pt x="2680" y="4092"/>
                      <a:pt x="2593" y="4524"/>
                    </a:cubicBezTo>
                    <a:cubicBezTo>
                      <a:pt x="2334" y="6311"/>
                      <a:pt x="1988" y="8270"/>
                      <a:pt x="1614" y="10316"/>
                    </a:cubicBezTo>
                    <a:cubicBezTo>
                      <a:pt x="1326" y="11929"/>
                      <a:pt x="1066" y="13601"/>
                      <a:pt x="836" y="15243"/>
                    </a:cubicBezTo>
                    <a:cubicBezTo>
                      <a:pt x="749" y="15877"/>
                      <a:pt x="720" y="16453"/>
                      <a:pt x="663" y="17087"/>
                    </a:cubicBezTo>
                    <a:cubicBezTo>
                      <a:pt x="548" y="18182"/>
                      <a:pt x="403" y="19335"/>
                      <a:pt x="375" y="20372"/>
                    </a:cubicBezTo>
                    <a:cubicBezTo>
                      <a:pt x="375" y="20660"/>
                      <a:pt x="346" y="20977"/>
                      <a:pt x="346" y="21266"/>
                    </a:cubicBezTo>
                    <a:lnTo>
                      <a:pt x="0" y="140906"/>
                    </a:lnTo>
                    <a:cubicBezTo>
                      <a:pt x="0" y="139580"/>
                      <a:pt x="173" y="138111"/>
                      <a:pt x="317" y="136670"/>
                    </a:cubicBezTo>
                    <a:cubicBezTo>
                      <a:pt x="403" y="136065"/>
                      <a:pt x="432" y="135489"/>
                      <a:pt x="519" y="134884"/>
                    </a:cubicBezTo>
                    <a:close/>
                  </a:path>
                </a:pathLst>
              </a:custGeom>
              <a:solidFill>
                <a:srgbClr val="666970"/>
              </a:solidFill>
              <a:ln w="2880" cap="flat">
                <a:noFill/>
                <a:prstDash val="solid"/>
                <a:miter/>
              </a:ln>
            </p:spPr>
            <p:txBody>
              <a:bodyPr rtlCol="0" anchor="ctr"/>
              <a:lstStyle/>
              <a:p>
                <a:endParaRPr lang="pt-PT"/>
              </a:p>
            </p:txBody>
          </p:sp>
          <p:sp>
            <p:nvSpPr>
              <p:cNvPr id="381" name="Freeform: Shape 380">
                <a:extLst>
                  <a:ext uri="{FF2B5EF4-FFF2-40B4-BE49-F238E27FC236}">
                    <a16:creationId xmlns:a16="http://schemas.microsoft.com/office/drawing/2014/main" id="{4FD93B62-C58F-4E3C-9CEC-E2ACE8DC5BB3}"/>
                  </a:ext>
                </a:extLst>
              </p:cNvPr>
              <p:cNvSpPr/>
              <p:nvPr/>
            </p:nvSpPr>
            <p:spPr>
              <a:xfrm>
                <a:off x="3604096" y="151682"/>
                <a:ext cx="62240" cy="180065"/>
              </a:xfrm>
              <a:custGeom>
                <a:avLst/>
                <a:gdLst>
                  <a:gd name="connsiteX0" fmla="*/ 61895 w 62240"/>
                  <a:gd name="connsiteY0" fmla="*/ 180066 h 180065"/>
                  <a:gd name="connsiteX1" fmla="*/ 62241 w 62240"/>
                  <a:gd name="connsiteY1" fmla="*/ 60425 h 180065"/>
                  <a:gd name="connsiteX2" fmla="*/ 346 w 62240"/>
                  <a:gd name="connsiteY2" fmla="*/ 0 h 180065"/>
                  <a:gd name="connsiteX3" fmla="*/ 0 w 62240"/>
                  <a:gd name="connsiteY3" fmla="*/ 119640 h 180065"/>
                  <a:gd name="connsiteX4" fmla="*/ 61895 w 62240"/>
                  <a:gd name="connsiteY4" fmla="*/ 180066 h 180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0" h="180065">
                    <a:moveTo>
                      <a:pt x="61895" y="180066"/>
                    </a:moveTo>
                    <a:lnTo>
                      <a:pt x="62241" y="60425"/>
                    </a:lnTo>
                    <a:cubicBezTo>
                      <a:pt x="58005" y="38987"/>
                      <a:pt x="1556" y="692"/>
                      <a:pt x="346" y="0"/>
                    </a:cubicBezTo>
                    <a:lnTo>
                      <a:pt x="0" y="119640"/>
                    </a:lnTo>
                    <a:cubicBezTo>
                      <a:pt x="1239" y="120332"/>
                      <a:pt x="57688" y="158627"/>
                      <a:pt x="61895" y="180066"/>
                    </a:cubicBezTo>
                    <a:close/>
                  </a:path>
                </a:pathLst>
              </a:custGeom>
              <a:solidFill>
                <a:srgbClr val="666970"/>
              </a:solidFill>
              <a:ln w="2880" cap="flat">
                <a:noFill/>
                <a:prstDash val="solid"/>
                <a:miter/>
              </a:ln>
            </p:spPr>
            <p:txBody>
              <a:bodyPr rtlCol="0" anchor="ctr"/>
              <a:lstStyle/>
              <a:p>
                <a:endParaRPr lang="pt-PT"/>
              </a:p>
            </p:txBody>
          </p:sp>
          <p:sp>
            <p:nvSpPr>
              <p:cNvPr id="382" name="Freeform: Shape 381">
                <a:extLst>
                  <a:ext uri="{FF2B5EF4-FFF2-40B4-BE49-F238E27FC236}">
                    <a16:creationId xmlns:a16="http://schemas.microsoft.com/office/drawing/2014/main" id="{99CAEE45-5BB9-4AC3-AE5E-FFCE413551BC}"/>
                  </a:ext>
                </a:extLst>
              </p:cNvPr>
              <p:cNvSpPr/>
              <p:nvPr/>
            </p:nvSpPr>
            <p:spPr>
              <a:xfrm>
                <a:off x="4467628" y="242219"/>
                <a:ext cx="662" cy="122521"/>
              </a:xfrm>
              <a:custGeom>
                <a:avLst/>
                <a:gdLst>
                  <a:gd name="connsiteX0" fmla="*/ 663 w 662"/>
                  <a:gd name="connsiteY0" fmla="*/ 0 h 122521"/>
                  <a:gd name="connsiteX1" fmla="*/ 605 w 662"/>
                  <a:gd name="connsiteY1" fmla="*/ 288 h 122521"/>
                  <a:gd name="connsiteX2" fmla="*/ 346 w 662"/>
                  <a:gd name="connsiteY2" fmla="*/ 2565 h 122521"/>
                  <a:gd name="connsiteX3" fmla="*/ 346 w 662"/>
                  <a:gd name="connsiteY3" fmla="*/ 2882 h 122521"/>
                  <a:gd name="connsiteX4" fmla="*/ 0 w 662"/>
                  <a:gd name="connsiteY4" fmla="*/ 122522 h 122521"/>
                  <a:gd name="connsiteX5" fmla="*/ 317 w 662"/>
                  <a:gd name="connsiteY5" fmla="*/ 119640 h 122521"/>
                  <a:gd name="connsiteX6" fmla="*/ 663 w 662"/>
                  <a:gd name="connsiteY6" fmla="*/ 0 h 122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 h="122521">
                    <a:moveTo>
                      <a:pt x="663" y="0"/>
                    </a:moveTo>
                    <a:cubicBezTo>
                      <a:pt x="634" y="86"/>
                      <a:pt x="634" y="202"/>
                      <a:pt x="605" y="288"/>
                    </a:cubicBezTo>
                    <a:cubicBezTo>
                      <a:pt x="461" y="1066"/>
                      <a:pt x="375" y="1815"/>
                      <a:pt x="346" y="2565"/>
                    </a:cubicBezTo>
                    <a:cubicBezTo>
                      <a:pt x="346" y="2680"/>
                      <a:pt x="346" y="2795"/>
                      <a:pt x="346" y="2882"/>
                    </a:cubicBezTo>
                    <a:lnTo>
                      <a:pt x="0" y="122522"/>
                    </a:lnTo>
                    <a:cubicBezTo>
                      <a:pt x="0" y="121600"/>
                      <a:pt x="115" y="120620"/>
                      <a:pt x="317" y="119640"/>
                    </a:cubicBezTo>
                    <a:lnTo>
                      <a:pt x="663" y="0"/>
                    </a:lnTo>
                    <a:close/>
                  </a:path>
                </a:pathLst>
              </a:custGeom>
              <a:solidFill>
                <a:srgbClr val="666970"/>
              </a:solidFill>
              <a:ln w="2880" cap="flat">
                <a:noFill/>
                <a:prstDash val="solid"/>
                <a:miter/>
              </a:ln>
            </p:spPr>
            <p:txBody>
              <a:bodyPr rtlCol="0" anchor="ctr"/>
              <a:lstStyle/>
              <a:p>
                <a:endParaRPr lang="pt-PT"/>
              </a:p>
            </p:txBody>
          </p:sp>
          <p:sp>
            <p:nvSpPr>
              <p:cNvPr id="383" name="Freeform: Shape 382">
                <a:extLst>
                  <a:ext uri="{FF2B5EF4-FFF2-40B4-BE49-F238E27FC236}">
                    <a16:creationId xmlns:a16="http://schemas.microsoft.com/office/drawing/2014/main" id="{6F754A6C-5847-46BF-9E2D-5B3248B49944}"/>
                  </a:ext>
                </a:extLst>
              </p:cNvPr>
              <p:cNvSpPr/>
              <p:nvPr/>
            </p:nvSpPr>
            <p:spPr>
              <a:xfrm>
                <a:off x="3410890" y="313883"/>
                <a:ext cx="8241" cy="146870"/>
              </a:xfrm>
              <a:custGeom>
                <a:avLst/>
                <a:gdLst>
                  <a:gd name="connsiteX0" fmla="*/ 7896 w 8241"/>
                  <a:gd name="connsiteY0" fmla="*/ 146871 h 146870"/>
                  <a:gd name="connsiteX1" fmla="*/ 8242 w 8241"/>
                  <a:gd name="connsiteY1" fmla="*/ 27230 h 146870"/>
                  <a:gd name="connsiteX2" fmla="*/ 8184 w 8241"/>
                  <a:gd name="connsiteY2" fmla="*/ 26942 h 146870"/>
                  <a:gd name="connsiteX3" fmla="*/ 346 w 8241"/>
                  <a:gd name="connsiteY3" fmla="*/ 0 h 146870"/>
                  <a:gd name="connsiteX4" fmla="*/ 0 w 8241"/>
                  <a:gd name="connsiteY4" fmla="*/ 119640 h 146870"/>
                  <a:gd name="connsiteX5" fmla="*/ 7838 w 8241"/>
                  <a:gd name="connsiteY5" fmla="*/ 146583 h 146870"/>
                  <a:gd name="connsiteX6" fmla="*/ 7896 w 8241"/>
                  <a:gd name="connsiteY6" fmla="*/ 146871 h 14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1" h="146870">
                    <a:moveTo>
                      <a:pt x="7896" y="146871"/>
                    </a:moveTo>
                    <a:lnTo>
                      <a:pt x="8242" y="27230"/>
                    </a:lnTo>
                    <a:cubicBezTo>
                      <a:pt x="8242" y="27144"/>
                      <a:pt x="8213" y="27029"/>
                      <a:pt x="8184" y="26942"/>
                    </a:cubicBezTo>
                    <a:cubicBezTo>
                      <a:pt x="2017" y="16425"/>
                      <a:pt x="317" y="7060"/>
                      <a:pt x="346" y="0"/>
                    </a:cubicBezTo>
                    <a:lnTo>
                      <a:pt x="0" y="119640"/>
                    </a:lnTo>
                    <a:cubicBezTo>
                      <a:pt x="-28" y="126700"/>
                      <a:pt x="1672" y="136065"/>
                      <a:pt x="7838" y="146583"/>
                    </a:cubicBezTo>
                    <a:cubicBezTo>
                      <a:pt x="7867" y="146669"/>
                      <a:pt x="7896" y="146755"/>
                      <a:pt x="7896" y="146871"/>
                    </a:cubicBezTo>
                    <a:close/>
                  </a:path>
                </a:pathLst>
              </a:custGeom>
              <a:solidFill>
                <a:srgbClr val="666970"/>
              </a:solidFill>
              <a:ln w="2880" cap="flat">
                <a:noFill/>
                <a:prstDash val="solid"/>
                <a:miter/>
              </a:ln>
            </p:spPr>
            <p:txBody>
              <a:bodyPr rtlCol="0" anchor="ctr"/>
              <a:lstStyle/>
              <a:p>
                <a:endParaRPr lang="pt-PT"/>
              </a:p>
            </p:txBody>
          </p:sp>
          <p:sp>
            <p:nvSpPr>
              <p:cNvPr id="384" name="Freeform: Shape 383">
                <a:extLst>
                  <a:ext uri="{FF2B5EF4-FFF2-40B4-BE49-F238E27FC236}">
                    <a16:creationId xmlns:a16="http://schemas.microsoft.com/office/drawing/2014/main" id="{02DE584F-A924-4184-A3FE-8E43ED5EC9A6}"/>
                  </a:ext>
                </a:extLst>
              </p:cNvPr>
              <p:cNvSpPr/>
              <p:nvPr/>
            </p:nvSpPr>
            <p:spPr>
              <a:xfrm>
                <a:off x="3363461" y="377622"/>
                <a:ext cx="432" cy="120418"/>
              </a:xfrm>
              <a:custGeom>
                <a:avLst/>
                <a:gdLst>
                  <a:gd name="connsiteX0" fmla="*/ 432 w 432"/>
                  <a:gd name="connsiteY0" fmla="*/ 778 h 120418"/>
                  <a:gd name="connsiteX1" fmla="*/ 346 w 432"/>
                  <a:gd name="connsiteY1" fmla="*/ 0 h 120418"/>
                  <a:gd name="connsiteX2" fmla="*/ 0 w 432"/>
                  <a:gd name="connsiteY2" fmla="*/ 119640 h 120418"/>
                  <a:gd name="connsiteX3" fmla="*/ 115 w 432"/>
                  <a:gd name="connsiteY3" fmla="*/ 120418 h 120418"/>
                  <a:gd name="connsiteX4" fmla="*/ 432 w 432"/>
                  <a:gd name="connsiteY4" fmla="*/ 778 h 120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 h="120418">
                    <a:moveTo>
                      <a:pt x="432" y="778"/>
                    </a:moveTo>
                    <a:cubicBezTo>
                      <a:pt x="432" y="519"/>
                      <a:pt x="403" y="259"/>
                      <a:pt x="346" y="0"/>
                    </a:cubicBezTo>
                    <a:lnTo>
                      <a:pt x="0" y="119640"/>
                    </a:lnTo>
                    <a:cubicBezTo>
                      <a:pt x="58" y="119900"/>
                      <a:pt x="115" y="120159"/>
                      <a:pt x="115" y="120418"/>
                    </a:cubicBezTo>
                    <a:lnTo>
                      <a:pt x="432" y="778"/>
                    </a:lnTo>
                    <a:close/>
                  </a:path>
                </a:pathLst>
              </a:custGeom>
              <a:solidFill>
                <a:srgbClr val="666970"/>
              </a:solidFill>
              <a:ln w="2880" cap="flat">
                <a:noFill/>
                <a:prstDash val="solid"/>
                <a:miter/>
              </a:ln>
            </p:spPr>
            <p:txBody>
              <a:bodyPr rtlCol="0" anchor="ctr"/>
              <a:lstStyle/>
              <a:p>
                <a:endParaRPr lang="pt-PT"/>
              </a:p>
            </p:txBody>
          </p:sp>
          <p:sp>
            <p:nvSpPr>
              <p:cNvPr id="385" name="Freeform: Shape 384">
                <a:extLst>
                  <a:ext uri="{FF2B5EF4-FFF2-40B4-BE49-F238E27FC236}">
                    <a16:creationId xmlns:a16="http://schemas.microsoft.com/office/drawing/2014/main" id="{E4DF705D-B2F0-4B2E-A72E-6C9197E1A855}"/>
                  </a:ext>
                </a:extLst>
              </p:cNvPr>
              <p:cNvSpPr/>
              <p:nvPr/>
            </p:nvSpPr>
            <p:spPr>
              <a:xfrm>
                <a:off x="3140749" y="449314"/>
                <a:ext cx="144104" cy="228014"/>
              </a:xfrm>
              <a:custGeom>
                <a:avLst/>
                <a:gdLst>
                  <a:gd name="connsiteX0" fmla="*/ 73796 w 144104"/>
                  <a:gd name="connsiteY0" fmla="*/ 167935 h 228014"/>
                  <a:gd name="connsiteX1" fmla="*/ 75294 w 144104"/>
                  <a:gd name="connsiteY1" fmla="*/ 168424 h 228014"/>
                  <a:gd name="connsiteX2" fmla="*/ 75409 w 144104"/>
                  <a:gd name="connsiteY2" fmla="*/ 168453 h 228014"/>
                  <a:gd name="connsiteX3" fmla="*/ 80423 w 144104"/>
                  <a:gd name="connsiteY3" fmla="*/ 169663 h 228014"/>
                  <a:gd name="connsiteX4" fmla="*/ 84889 w 144104"/>
                  <a:gd name="connsiteY4" fmla="*/ 170787 h 228014"/>
                  <a:gd name="connsiteX5" fmla="*/ 87022 w 144104"/>
                  <a:gd name="connsiteY5" fmla="*/ 171450 h 228014"/>
                  <a:gd name="connsiteX6" fmla="*/ 92151 w 144104"/>
                  <a:gd name="connsiteY6" fmla="*/ 173179 h 228014"/>
                  <a:gd name="connsiteX7" fmla="*/ 96012 w 144104"/>
                  <a:gd name="connsiteY7" fmla="*/ 174735 h 228014"/>
                  <a:gd name="connsiteX8" fmla="*/ 99239 w 144104"/>
                  <a:gd name="connsiteY8" fmla="*/ 176176 h 228014"/>
                  <a:gd name="connsiteX9" fmla="*/ 104253 w 144104"/>
                  <a:gd name="connsiteY9" fmla="*/ 178769 h 228014"/>
                  <a:gd name="connsiteX10" fmla="*/ 107740 w 144104"/>
                  <a:gd name="connsiteY10" fmla="*/ 180700 h 228014"/>
                  <a:gd name="connsiteX11" fmla="*/ 114021 w 144104"/>
                  <a:gd name="connsiteY11" fmla="*/ 184734 h 228014"/>
                  <a:gd name="connsiteX12" fmla="*/ 117364 w 144104"/>
                  <a:gd name="connsiteY12" fmla="*/ 186953 h 228014"/>
                  <a:gd name="connsiteX13" fmla="*/ 128083 w 144104"/>
                  <a:gd name="connsiteY13" fmla="*/ 195251 h 228014"/>
                  <a:gd name="connsiteX14" fmla="*/ 142001 w 144104"/>
                  <a:gd name="connsiteY14" fmla="*/ 217266 h 228014"/>
                  <a:gd name="connsiteX15" fmla="*/ 143759 w 144104"/>
                  <a:gd name="connsiteY15" fmla="*/ 228014 h 228014"/>
                  <a:gd name="connsiteX16" fmla="*/ 144104 w 144104"/>
                  <a:gd name="connsiteY16" fmla="*/ 108374 h 228014"/>
                  <a:gd name="connsiteX17" fmla="*/ 128429 w 144104"/>
                  <a:gd name="connsiteY17" fmla="*/ 75582 h 228014"/>
                  <a:gd name="connsiteX18" fmla="*/ 117710 w 144104"/>
                  <a:gd name="connsiteY18" fmla="*/ 67283 h 228014"/>
                  <a:gd name="connsiteX19" fmla="*/ 114367 w 144104"/>
                  <a:gd name="connsiteY19" fmla="*/ 65065 h 228014"/>
                  <a:gd name="connsiteX20" fmla="*/ 108086 w 144104"/>
                  <a:gd name="connsiteY20" fmla="*/ 61030 h 228014"/>
                  <a:gd name="connsiteX21" fmla="*/ 104599 w 144104"/>
                  <a:gd name="connsiteY21" fmla="*/ 59100 h 228014"/>
                  <a:gd name="connsiteX22" fmla="*/ 99585 w 144104"/>
                  <a:gd name="connsiteY22" fmla="*/ 56506 h 228014"/>
                  <a:gd name="connsiteX23" fmla="*/ 96358 w 144104"/>
                  <a:gd name="connsiteY23" fmla="*/ 55066 h 228014"/>
                  <a:gd name="connsiteX24" fmla="*/ 93880 w 144104"/>
                  <a:gd name="connsiteY24" fmla="*/ 53971 h 228014"/>
                  <a:gd name="connsiteX25" fmla="*/ 92468 w 144104"/>
                  <a:gd name="connsiteY25" fmla="*/ 53481 h 228014"/>
                  <a:gd name="connsiteX26" fmla="*/ 87339 w 144104"/>
                  <a:gd name="connsiteY26" fmla="*/ 51752 h 228014"/>
                  <a:gd name="connsiteX27" fmla="*/ 85898 w 144104"/>
                  <a:gd name="connsiteY27" fmla="*/ 51262 h 228014"/>
                  <a:gd name="connsiteX28" fmla="*/ 85178 w 144104"/>
                  <a:gd name="connsiteY28" fmla="*/ 51089 h 228014"/>
                  <a:gd name="connsiteX29" fmla="*/ 80625 w 144104"/>
                  <a:gd name="connsiteY29" fmla="*/ 49937 h 228014"/>
                  <a:gd name="connsiteX30" fmla="*/ 75697 w 144104"/>
                  <a:gd name="connsiteY30" fmla="*/ 48755 h 228014"/>
                  <a:gd name="connsiteX31" fmla="*/ 73133 w 144104"/>
                  <a:gd name="connsiteY31" fmla="*/ 47775 h 228014"/>
                  <a:gd name="connsiteX32" fmla="*/ 346 w 144104"/>
                  <a:gd name="connsiteY32" fmla="*/ 0 h 228014"/>
                  <a:gd name="connsiteX33" fmla="*/ 0 w 144104"/>
                  <a:gd name="connsiteY33" fmla="*/ 119640 h 228014"/>
                  <a:gd name="connsiteX34" fmla="*/ 72787 w 144104"/>
                  <a:gd name="connsiteY34" fmla="*/ 167416 h 228014"/>
                  <a:gd name="connsiteX35" fmla="*/ 73796 w 144104"/>
                  <a:gd name="connsiteY35" fmla="*/ 167935 h 228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4104" h="228014">
                    <a:moveTo>
                      <a:pt x="73796" y="167935"/>
                    </a:moveTo>
                    <a:cubicBezTo>
                      <a:pt x="74228" y="168107"/>
                      <a:pt x="74746" y="168280"/>
                      <a:pt x="75294" y="168424"/>
                    </a:cubicBezTo>
                    <a:cubicBezTo>
                      <a:pt x="75323" y="168424"/>
                      <a:pt x="75380" y="168453"/>
                      <a:pt x="75409" y="168453"/>
                    </a:cubicBezTo>
                    <a:cubicBezTo>
                      <a:pt x="76735" y="168828"/>
                      <a:pt x="78464" y="169202"/>
                      <a:pt x="80423" y="169663"/>
                    </a:cubicBezTo>
                    <a:cubicBezTo>
                      <a:pt x="81777" y="169980"/>
                      <a:pt x="83247" y="170355"/>
                      <a:pt x="84889" y="170787"/>
                    </a:cubicBezTo>
                    <a:cubicBezTo>
                      <a:pt x="85552" y="170960"/>
                      <a:pt x="86330" y="171248"/>
                      <a:pt x="87022" y="171450"/>
                    </a:cubicBezTo>
                    <a:cubicBezTo>
                      <a:pt x="88607" y="171940"/>
                      <a:pt x="90336" y="172516"/>
                      <a:pt x="92151" y="173179"/>
                    </a:cubicBezTo>
                    <a:cubicBezTo>
                      <a:pt x="93361" y="173640"/>
                      <a:pt x="94687" y="174187"/>
                      <a:pt x="96012" y="174735"/>
                    </a:cubicBezTo>
                    <a:cubicBezTo>
                      <a:pt x="97078" y="175196"/>
                      <a:pt x="98116" y="175628"/>
                      <a:pt x="99239" y="176176"/>
                    </a:cubicBezTo>
                    <a:cubicBezTo>
                      <a:pt x="100824" y="176925"/>
                      <a:pt x="102524" y="177847"/>
                      <a:pt x="104253" y="178769"/>
                    </a:cubicBezTo>
                    <a:cubicBezTo>
                      <a:pt x="105406" y="179403"/>
                      <a:pt x="106530" y="179979"/>
                      <a:pt x="107740" y="180700"/>
                    </a:cubicBezTo>
                    <a:cubicBezTo>
                      <a:pt x="109728" y="181881"/>
                      <a:pt x="111860" y="183293"/>
                      <a:pt x="114021" y="184734"/>
                    </a:cubicBezTo>
                    <a:cubicBezTo>
                      <a:pt x="115145" y="185483"/>
                      <a:pt x="116183" y="186117"/>
                      <a:pt x="117364" y="186953"/>
                    </a:cubicBezTo>
                    <a:cubicBezTo>
                      <a:pt x="120764" y="189373"/>
                      <a:pt x="124308" y="192082"/>
                      <a:pt x="128083" y="195251"/>
                    </a:cubicBezTo>
                    <a:cubicBezTo>
                      <a:pt x="131628" y="197297"/>
                      <a:pt x="138687" y="206691"/>
                      <a:pt x="142001" y="217266"/>
                    </a:cubicBezTo>
                    <a:cubicBezTo>
                      <a:pt x="143096" y="220810"/>
                      <a:pt x="143788" y="224470"/>
                      <a:pt x="143759" y="228014"/>
                    </a:cubicBezTo>
                    <a:lnTo>
                      <a:pt x="144104" y="108374"/>
                    </a:lnTo>
                    <a:cubicBezTo>
                      <a:pt x="144133" y="94110"/>
                      <a:pt x="133126" y="78320"/>
                      <a:pt x="128429" y="75582"/>
                    </a:cubicBezTo>
                    <a:cubicBezTo>
                      <a:pt x="124654" y="72412"/>
                      <a:pt x="121110" y="69704"/>
                      <a:pt x="117710" y="67283"/>
                    </a:cubicBezTo>
                    <a:cubicBezTo>
                      <a:pt x="116528" y="66448"/>
                      <a:pt x="115491" y="65814"/>
                      <a:pt x="114367" y="65065"/>
                    </a:cubicBezTo>
                    <a:cubicBezTo>
                      <a:pt x="112206" y="63624"/>
                      <a:pt x="110074" y="62212"/>
                      <a:pt x="108086" y="61030"/>
                    </a:cubicBezTo>
                    <a:cubicBezTo>
                      <a:pt x="106875" y="60310"/>
                      <a:pt x="105752" y="59734"/>
                      <a:pt x="104599" y="59100"/>
                    </a:cubicBezTo>
                    <a:cubicBezTo>
                      <a:pt x="102870" y="58178"/>
                      <a:pt x="101170" y="57256"/>
                      <a:pt x="99585" y="56506"/>
                    </a:cubicBezTo>
                    <a:cubicBezTo>
                      <a:pt x="98461" y="55988"/>
                      <a:pt x="97424" y="55527"/>
                      <a:pt x="96358" y="55066"/>
                    </a:cubicBezTo>
                    <a:cubicBezTo>
                      <a:pt x="95551" y="54720"/>
                      <a:pt x="94658" y="54259"/>
                      <a:pt x="93880" y="53971"/>
                    </a:cubicBezTo>
                    <a:cubicBezTo>
                      <a:pt x="93361" y="53769"/>
                      <a:pt x="92986" y="53683"/>
                      <a:pt x="92468" y="53481"/>
                    </a:cubicBezTo>
                    <a:cubicBezTo>
                      <a:pt x="90624" y="52789"/>
                      <a:pt x="88952" y="52242"/>
                      <a:pt x="87339" y="51752"/>
                    </a:cubicBezTo>
                    <a:cubicBezTo>
                      <a:pt x="86907" y="51608"/>
                      <a:pt x="86330" y="51377"/>
                      <a:pt x="85898" y="51262"/>
                    </a:cubicBezTo>
                    <a:cubicBezTo>
                      <a:pt x="85639" y="51176"/>
                      <a:pt x="85437" y="51147"/>
                      <a:pt x="85178" y="51089"/>
                    </a:cubicBezTo>
                    <a:cubicBezTo>
                      <a:pt x="83478" y="50628"/>
                      <a:pt x="82008" y="50254"/>
                      <a:pt x="80625" y="49937"/>
                    </a:cubicBezTo>
                    <a:cubicBezTo>
                      <a:pt x="78694" y="49476"/>
                      <a:pt x="77023" y="49101"/>
                      <a:pt x="75697" y="48755"/>
                    </a:cubicBezTo>
                    <a:cubicBezTo>
                      <a:pt x="74660" y="48467"/>
                      <a:pt x="73796" y="48150"/>
                      <a:pt x="73133" y="47775"/>
                    </a:cubicBezTo>
                    <a:cubicBezTo>
                      <a:pt x="20805" y="16540"/>
                      <a:pt x="4466" y="3660"/>
                      <a:pt x="346" y="0"/>
                    </a:cubicBezTo>
                    <a:lnTo>
                      <a:pt x="0" y="119640"/>
                    </a:lnTo>
                    <a:cubicBezTo>
                      <a:pt x="4121" y="123329"/>
                      <a:pt x="20459" y="136209"/>
                      <a:pt x="72787" y="167416"/>
                    </a:cubicBezTo>
                    <a:cubicBezTo>
                      <a:pt x="73104" y="167646"/>
                      <a:pt x="73421" y="167791"/>
                      <a:pt x="73796" y="167935"/>
                    </a:cubicBezTo>
                    <a:close/>
                  </a:path>
                </a:pathLst>
              </a:custGeom>
              <a:solidFill>
                <a:srgbClr val="666970"/>
              </a:solidFill>
              <a:ln w="2880" cap="flat">
                <a:noFill/>
                <a:prstDash val="solid"/>
                <a:miter/>
              </a:ln>
            </p:spPr>
            <p:txBody>
              <a:bodyPr rtlCol="0" anchor="ctr"/>
              <a:lstStyle/>
              <a:p>
                <a:endParaRPr lang="pt-PT"/>
              </a:p>
            </p:txBody>
          </p:sp>
          <p:sp>
            <p:nvSpPr>
              <p:cNvPr id="386" name="Freeform: Shape 385">
                <a:extLst>
                  <a:ext uri="{FF2B5EF4-FFF2-40B4-BE49-F238E27FC236}">
                    <a16:creationId xmlns:a16="http://schemas.microsoft.com/office/drawing/2014/main" id="{90C208B1-4CE0-4472-9648-7BFC2F005D39}"/>
                  </a:ext>
                </a:extLst>
              </p:cNvPr>
              <p:cNvSpPr/>
              <p:nvPr/>
            </p:nvSpPr>
            <p:spPr>
              <a:xfrm>
                <a:off x="3232007" y="651135"/>
                <a:ext cx="432" cy="121138"/>
              </a:xfrm>
              <a:custGeom>
                <a:avLst/>
                <a:gdLst>
                  <a:gd name="connsiteX0" fmla="*/ 0 w 432"/>
                  <a:gd name="connsiteY0" fmla="*/ 119640 h 121138"/>
                  <a:gd name="connsiteX1" fmla="*/ 58 w 432"/>
                  <a:gd name="connsiteY1" fmla="*/ 120735 h 121138"/>
                  <a:gd name="connsiteX2" fmla="*/ 86 w 432"/>
                  <a:gd name="connsiteY2" fmla="*/ 121139 h 121138"/>
                  <a:gd name="connsiteX3" fmla="*/ 432 w 432"/>
                  <a:gd name="connsiteY3" fmla="*/ 1498 h 121138"/>
                  <a:gd name="connsiteX4" fmla="*/ 403 w 432"/>
                  <a:gd name="connsiteY4" fmla="*/ 1095 h 121138"/>
                  <a:gd name="connsiteX5" fmla="*/ 346 w 432"/>
                  <a:gd name="connsiteY5" fmla="*/ 0 h 121138"/>
                  <a:gd name="connsiteX6" fmla="*/ 0 w 432"/>
                  <a:gd name="connsiteY6" fmla="*/ 119640 h 121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 h="121138">
                    <a:moveTo>
                      <a:pt x="0" y="119640"/>
                    </a:moveTo>
                    <a:cubicBezTo>
                      <a:pt x="0" y="120044"/>
                      <a:pt x="29" y="120418"/>
                      <a:pt x="58" y="120735"/>
                    </a:cubicBezTo>
                    <a:cubicBezTo>
                      <a:pt x="86" y="120879"/>
                      <a:pt x="86" y="121024"/>
                      <a:pt x="86" y="121139"/>
                    </a:cubicBezTo>
                    <a:lnTo>
                      <a:pt x="432" y="1498"/>
                    </a:lnTo>
                    <a:cubicBezTo>
                      <a:pt x="432" y="1354"/>
                      <a:pt x="432" y="1210"/>
                      <a:pt x="403" y="1095"/>
                    </a:cubicBezTo>
                    <a:cubicBezTo>
                      <a:pt x="375" y="778"/>
                      <a:pt x="346" y="403"/>
                      <a:pt x="346" y="0"/>
                    </a:cubicBezTo>
                    <a:lnTo>
                      <a:pt x="0" y="119640"/>
                    </a:lnTo>
                    <a:close/>
                  </a:path>
                </a:pathLst>
              </a:custGeom>
              <a:solidFill>
                <a:srgbClr val="666970"/>
              </a:solidFill>
              <a:ln w="2880" cap="flat">
                <a:noFill/>
                <a:prstDash val="solid"/>
                <a:miter/>
              </a:ln>
            </p:spPr>
            <p:txBody>
              <a:bodyPr rtlCol="0" anchor="ctr"/>
              <a:lstStyle/>
              <a:p>
                <a:endParaRPr lang="pt-PT"/>
              </a:p>
            </p:txBody>
          </p:sp>
          <p:sp>
            <p:nvSpPr>
              <p:cNvPr id="387" name="Freeform: Shape 386">
                <a:extLst>
                  <a:ext uri="{FF2B5EF4-FFF2-40B4-BE49-F238E27FC236}">
                    <a16:creationId xmlns:a16="http://schemas.microsoft.com/office/drawing/2014/main" id="{15D11812-B6B4-4B78-89AB-790F1DA0BC25}"/>
                  </a:ext>
                </a:extLst>
              </p:cNvPr>
              <p:cNvSpPr/>
              <p:nvPr/>
            </p:nvSpPr>
            <p:spPr>
              <a:xfrm>
                <a:off x="3206275" y="686520"/>
                <a:ext cx="374" cy="119813"/>
              </a:xfrm>
              <a:custGeom>
                <a:avLst/>
                <a:gdLst>
                  <a:gd name="connsiteX0" fmla="*/ 29 w 374"/>
                  <a:gd name="connsiteY0" fmla="*/ 119813 h 119813"/>
                  <a:gd name="connsiteX1" fmla="*/ 375 w 374"/>
                  <a:gd name="connsiteY1" fmla="*/ 173 h 119813"/>
                  <a:gd name="connsiteX2" fmla="*/ 346 w 374"/>
                  <a:gd name="connsiteY2" fmla="*/ 0 h 119813"/>
                  <a:gd name="connsiteX3" fmla="*/ 0 w 374"/>
                  <a:gd name="connsiteY3" fmla="*/ 119640 h 119813"/>
                  <a:gd name="connsiteX4" fmla="*/ 29 w 374"/>
                  <a:gd name="connsiteY4" fmla="*/ 119813 h 119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 h="119813">
                    <a:moveTo>
                      <a:pt x="29" y="119813"/>
                    </a:moveTo>
                    <a:lnTo>
                      <a:pt x="375" y="173"/>
                    </a:lnTo>
                    <a:cubicBezTo>
                      <a:pt x="375" y="115"/>
                      <a:pt x="375" y="58"/>
                      <a:pt x="346" y="0"/>
                    </a:cubicBezTo>
                    <a:lnTo>
                      <a:pt x="0" y="119640"/>
                    </a:lnTo>
                    <a:cubicBezTo>
                      <a:pt x="29" y="119698"/>
                      <a:pt x="29" y="119756"/>
                      <a:pt x="29" y="119813"/>
                    </a:cubicBezTo>
                    <a:close/>
                  </a:path>
                </a:pathLst>
              </a:custGeom>
              <a:solidFill>
                <a:srgbClr val="666970"/>
              </a:solidFill>
              <a:ln w="2880" cap="flat">
                <a:noFill/>
                <a:prstDash val="solid"/>
                <a:miter/>
              </a:ln>
            </p:spPr>
            <p:txBody>
              <a:bodyPr rtlCol="0" anchor="ctr"/>
              <a:lstStyle/>
              <a:p>
                <a:endParaRPr lang="pt-PT"/>
              </a:p>
            </p:txBody>
          </p:sp>
          <p:sp>
            <p:nvSpPr>
              <p:cNvPr id="388" name="Freeform: Shape 387">
                <a:extLst>
                  <a:ext uri="{FF2B5EF4-FFF2-40B4-BE49-F238E27FC236}">
                    <a16:creationId xmlns:a16="http://schemas.microsoft.com/office/drawing/2014/main" id="{645B9256-99D6-4D0C-AE91-2A07D50EE033}"/>
                  </a:ext>
                </a:extLst>
              </p:cNvPr>
              <p:cNvSpPr/>
              <p:nvPr/>
            </p:nvSpPr>
            <p:spPr>
              <a:xfrm>
                <a:off x="3117950" y="747118"/>
                <a:ext cx="610" cy="132203"/>
              </a:xfrm>
              <a:custGeom>
                <a:avLst/>
                <a:gdLst>
                  <a:gd name="connsiteX0" fmla="*/ 265 w 610"/>
                  <a:gd name="connsiteY0" fmla="*/ 132204 h 132203"/>
                  <a:gd name="connsiteX1" fmla="*/ 611 w 610"/>
                  <a:gd name="connsiteY1" fmla="*/ 12563 h 132203"/>
                  <a:gd name="connsiteX2" fmla="*/ 438 w 610"/>
                  <a:gd name="connsiteY2" fmla="*/ 10979 h 132203"/>
                  <a:gd name="connsiteX3" fmla="*/ 352 w 610"/>
                  <a:gd name="connsiteY3" fmla="*/ 0 h 132203"/>
                  <a:gd name="connsiteX4" fmla="*/ 6 w 610"/>
                  <a:gd name="connsiteY4" fmla="*/ 119640 h 132203"/>
                  <a:gd name="connsiteX5" fmla="*/ 92 w 610"/>
                  <a:gd name="connsiteY5" fmla="*/ 130619 h 132203"/>
                  <a:gd name="connsiteX6" fmla="*/ 265 w 610"/>
                  <a:gd name="connsiteY6" fmla="*/ 132204 h 132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0" h="132203">
                    <a:moveTo>
                      <a:pt x="265" y="132204"/>
                    </a:moveTo>
                    <a:lnTo>
                      <a:pt x="611" y="12563"/>
                    </a:lnTo>
                    <a:cubicBezTo>
                      <a:pt x="611" y="11699"/>
                      <a:pt x="496" y="11151"/>
                      <a:pt x="438" y="10979"/>
                    </a:cubicBezTo>
                    <a:cubicBezTo>
                      <a:pt x="438" y="10345"/>
                      <a:pt x="352" y="5792"/>
                      <a:pt x="352" y="0"/>
                    </a:cubicBezTo>
                    <a:lnTo>
                      <a:pt x="6" y="119640"/>
                    </a:lnTo>
                    <a:cubicBezTo>
                      <a:pt x="-23" y="125432"/>
                      <a:pt x="63" y="129985"/>
                      <a:pt x="92" y="130619"/>
                    </a:cubicBezTo>
                    <a:cubicBezTo>
                      <a:pt x="150" y="130821"/>
                      <a:pt x="265" y="131368"/>
                      <a:pt x="265" y="132204"/>
                    </a:cubicBezTo>
                    <a:close/>
                  </a:path>
                </a:pathLst>
              </a:custGeom>
              <a:solidFill>
                <a:srgbClr val="666970"/>
              </a:solidFill>
              <a:ln w="2880" cap="flat">
                <a:noFill/>
                <a:prstDash val="solid"/>
                <a:miter/>
              </a:ln>
            </p:spPr>
            <p:txBody>
              <a:bodyPr rtlCol="0" anchor="ctr"/>
              <a:lstStyle/>
              <a:p>
                <a:endParaRPr lang="pt-PT"/>
              </a:p>
            </p:txBody>
          </p:sp>
          <p:sp>
            <p:nvSpPr>
              <p:cNvPr id="389" name="Freeform: Shape 388">
                <a:extLst>
                  <a:ext uri="{FF2B5EF4-FFF2-40B4-BE49-F238E27FC236}">
                    <a16:creationId xmlns:a16="http://schemas.microsoft.com/office/drawing/2014/main" id="{8B579CED-AB1F-42A7-8576-756AF3C103E8}"/>
                  </a:ext>
                </a:extLst>
              </p:cNvPr>
              <p:cNvSpPr/>
              <p:nvPr/>
            </p:nvSpPr>
            <p:spPr>
              <a:xfrm>
                <a:off x="2941118" y="826648"/>
                <a:ext cx="1267" cy="121513"/>
              </a:xfrm>
              <a:custGeom>
                <a:avLst/>
                <a:gdLst>
                  <a:gd name="connsiteX0" fmla="*/ 1268 w 1267"/>
                  <a:gd name="connsiteY0" fmla="*/ 1873 h 121513"/>
                  <a:gd name="connsiteX1" fmla="*/ 346 w 1267"/>
                  <a:gd name="connsiteY1" fmla="*/ 0 h 121513"/>
                  <a:gd name="connsiteX2" fmla="*/ 0 w 1267"/>
                  <a:gd name="connsiteY2" fmla="*/ 119640 h 121513"/>
                  <a:gd name="connsiteX3" fmla="*/ 922 w 1267"/>
                  <a:gd name="connsiteY3" fmla="*/ 121513 h 121513"/>
                  <a:gd name="connsiteX4" fmla="*/ 1268 w 1267"/>
                  <a:gd name="connsiteY4" fmla="*/ 1873 h 121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 h="121513">
                    <a:moveTo>
                      <a:pt x="1268" y="1873"/>
                    </a:moveTo>
                    <a:cubicBezTo>
                      <a:pt x="1268" y="1037"/>
                      <a:pt x="1008" y="375"/>
                      <a:pt x="346" y="0"/>
                    </a:cubicBezTo>
                    <a:lnTo>
                      <a:pt x="0" y="119640"/>
                    </a:lnTo>
                    <a:cubicBezTo>
                      <a:pt x="634" y="120015"/>
                      <a:pt x="922" y="120678"/>
                      <a:pt x="922" y="121513"/>
                    </a:cubicBezTo>
                    <a:lnTo>
                      <a:pt x="1268" y="1873"/>
                    </a:lnTo>
                    <a:close/>
                  </a:path>
                </a:pathLst>
              </a:custGeom>
              <a:solidFill>
                <a:srgbClr val="666970"/>
              </a:solidFill>
              <a:ln w="2880" cap="flat">
                <a:noFill/>
                <a:prstDash val="solid"/>
                <a:miter/>
              </a:ln>
            </p:spPr>
            <p:txBody>
              <a:bodyPr rtlCol="0" anchor="ctr"/>
              <a:lstStyle/>
              <a:p>
                <a:endParaRPr lang="pt-PT"/>
              </a:p>
            </p:txBody>
          </p:sp>
          <p:sp>
            <p:nvSpPr>
              <p:cNvPr id="390" name="Freeform: Shape 389">
                <a:extLst>
                  <a:ext uri="{FF2B5EF4-FFF2-40B4-BE49-F238E27FC236}">
                    <a16:creationId xmlns:a16="http://schemas.microsoft.com/office/drawing/2014/main" id="{41A44121-114D-4268-BF25-34D4E558E87E}"/>
                  </a:ext>
                </a:extLst>
              </p:cNvPr>
              <p:cNvSpPr/>
              <p:nvPr/>
            </p:nvSpPr>
            <p:spPr>
              <a:xfrm>
                <a:off x="5140231" y="354454"/>
                <a:ext cx="180584" cy="612551"/>
              </a:xfrm>
              <a:custGeom>
                <a:avLst/>
                <a:gdLst>
                  <a:gd name="connsiteX0" fmla="*/ 692 w 180584"/>
                  <a:gd name="connsiteY0" fmla="*/ 604801 h 612551"/>
                  <a:gd name="connsiteX1" fmla="*/ 864 w 180584"/>
                  <a:gd name="connsiteY1" fmla="*/ 603562 h 612551"/>
                  <a:gd name="connsiteX2" fmla="*/ 1902 w 180584"/>
                  <a:gd name="connsiteY2" fmla="*/ 597799 h 612551"/>
                  <a:gd name="connsiteX3" fmla="*/ 2420 w 180584"/>
                  <a:gd name="connsiteY3" fmla="*/ 595234 h 612551"/>
                  <a:gd name="connsiteX4" fmla="*/ 2910 w 180584"/>
                  <a:gd name="connsiteY4" fmla="*/ 593015 h 612551"/>
                  <a:gd name="connsiteX5" fmla="*/ 3083 w 180584"/>
                  <a:gd name="connsiteY5" fmla="*/ 592295 h 612551"/>
                  <a:gd name="connsiteX6" fmla="*/ 4207 w 180584"/>
                  <a:gd name="connsiteY6" fmla="*/ 588722 h 612551"/>
                  <a:gd name="connsiteX7" fmla="*/ 4610 w 180584"/>
                  <a:gd name="connsiteY7" fmla="*/ 587713 h 612551"/>
                  <a:gd name="connsiteX8" fmla="*/ 5820 w 180584"/>
                  <a:gd name="connsiteY8" fmla="*/ 584889 h 612551"/>
                  <a:gd name="connsiteX9" fmla="*/ 6570 w 180584"/>
                  <a:gd name="connsiteY9" fmla="*/ 583305 h 612551"/>
                  <a:gd name="connsiteX10" fmla="*/ 8414 w 180584"/>
                  <a:gd name="connsiteY10" fmla="*/ 579760 h 612551"/>
                  <a:gd name="connsiteX11" fmla="*/ 9422 w 180584"/>
                  <a:gd name="connsiteY11" fmla="*/ 577916 h 612551"/>
                  <a:gd name="connsiteX12" fmla="*/ 10978 w 180584"/>
                  <a:gd name="connsiteY12" fmla="*/ 575323 h 612551"/>
                  <a:gd name="connsiteX13" fmla="*/ 12794 w 180584"/>
                  <a:gd name="connsiteY13" fmla="*/ 572355 h 612551"/>
                  <a:gd name="connsiteX14" fmla="*/ 14782 w 180584"/>
                  <a:gd name="connsiteY14" fmla="*/ 569358 h 612551"/>
                  <a:gd name="connsiteX15" fmla="*/ 17145 w 180584"/>
                  <a:gd name="connsiteY15" fmla="*/ 565872 h 612551"/>
                  <a:gd name="connsiteX16" fmla="*/ 19681 w 180584"/>
                  <a:gd name="connsiteY16" fmla="*/ 562327 h 612551"/>
                  <a:gd name="connsiteX17" fmla="*/ 22620 w 180584"/>
                  <a:gd name="connsiteY17" fmla="*/ 558293 h 612551"/>
                  <a:gd name="connsiteX18" fmla="*/ 25732 w 180584"/>
                  <a:gd name="connsiteY18" fmla="*/ 554230 h 612551"/>
                  <a:gd name="connsiteX19" fmla="*/ 29536 w 180584"/>
                  <a:gd name="connsiteY19" fmla="*/ 549332 h 612551"/>
                  <a:gd name="connsiteX20" fmla="*/ 31783 w 180584"/>
                  <a:gd name="connsiteY20" fmla="*/ 546536 h 612551"/>
                  <a:gd name="connsiteX21" fmla="*/ 37200 w 180584"/>
                  <a:gd name="connsiteY21" fmla="*/ 539938 h 612551"/>
                  <a:gd name="connsiteX22" fmla="*/ 39822 w 180584"/>
                  <a:gd name="connsiteY22" fmla="*/ 536797 h 612551"/>
                  <a:gd name="connsiteX23" fmla="*/ 47314 w 180584"/>
                  <a:gd name="connsiteY23" fmla="*/ 528095 h 612551"/>
                  <a:gd name="connsiteX24" fmla="*/ 49014 w 180584"/>
                  <a:gd name="connsiteY24" fmla="*/ 526135 h 612551"/>
                  <a:gd name="connsiteX25" fmla="*/ 59618 w 180584"/>
                  <a:gd name="connsiteY25" fmla="*/ 514292 h 612551"/>
                  <a:gd name="connsiteX26" fmla="*/ 62759 w 180584"/>
                  <a:gd name="connsiteY26" fmla="*/ 510863 h 612551"/>
                  <a:gd name="connsiteX27" fmla="*/ 71865 w 180584"/>
                  <a:gd name="connsiteY27" fmla="*/ 501037 h 612551"/>
                  <a:gd name="connsiteX28" fmla="*/ 76417 w 180584"/>
                  <a:gd name="connsiteY28" fmla="*/ 496225 h 612551"/>
                  <a:gd name="connsiteX29" fmla="*/ 86330 w 180584"/>
                  <a:gd name="connsiteY29" fmla="*/ 485852 h 612551"/>
                  <a:gd name="connsiteX30" fmla="*/ 90940 w 180584"/>
                  <a:gd name="connsiteY30" fmla="*/ 481069 h 612551"/>
                  <a:gd name="connsiteX31" fmla="*/ 107048 w 180584"/>
                  <a:gd name="connsiteY31" fmla="*/ 464673 h 612551"/>
                  <a:gd name="connsiteX32" fmla="*/ 107048 w 180584"/>
                  <a:gd name="connsiteY32" fmla="*/ 461993 h 612551"/>
                  <a:gd name="connsiteX33" fmla="*/ 107163 w 180584"/>
                  <a:gd name="connsiteY33" fmla="*/ 461503 h 612551"/>
                  <a:gd name="connsiteX34" fmla="*/ 107279 w 180584"/>
                  <a:gd name="connsiteY34" fmla="*/ 461273 h 612551"/>
                  <a:gd name="connsiteX35" fmla="*/ 108345 w 180584"/>
                  <a:gd name="connsiteY35" fmla="*/ 459428 h 612551"/>
                  <a:gd name="connsiteX36" fmla="*/ 108863 w 180584"/>
                  <a:gd name="connsiteY36" fmla="*/ 458679 h 612551"/>
                  <a:gd name="connsiteX37" fmla="*/ 109786 w 180584"/>
                  <a:gd name="connsiteY37" fmla="*/ 457584 h 612551"/>
                  <a:gd name="connsiteX38" fmla="*/ 112840 w 180584"/>
                  <a:gd name="connsiteY38" fmla="*/ 454357 h 612551"/>
                  <a:gd name="connsiteX39" fmla="*/ 114482 w 180584"/>
                  <a:gd name="connsiteY39" fmla="*/ 452801 h 612551"/>
                  <a:gd name="connsiteX40" fmla="*/ 117710 w 180584"/>
                  <a:gd name="connsiteY40" fmla="*/ 450063 h 612551"/>
                  <a:gd name="connsiteX41" fmla="*/ 120332 w 180584"/>
                  <a:gd name="connsiteY41" fmla="*/ 447931 h 612551"/>
                  <a:gd name="connsiteX42" fmla="*/ 125000 w 180584"/>
                  <a:gd name="connsiteY42" fmla="*/ 444416 h 612551"/>
                  <a:gd name="connsiteX43" fmla="*/ 128313 w 180584"/>
                  <a:gd name="connsiteY43" fmla="*/ 441966 h 612551"/>
                  <a:gd name="connsiteX44" fmla="*/ 135114 w 180584"/>
                  <a:gd name="connsiteY44" fmla="*/ 437298 h 612551"/>
                  <a:gd name="connsiteX45" fmla="*/ 138745 w 180584"/>
                  <a:gd name="connsiteY45" fmla="*/ 434849 h 612551"/>
                  <a:gd name="connsiteX46" fmla="*/ 151856 w 180584"/>
                  <a:gd name="connsiteY46" fmla="*/ 426435 h 612551"/>
                  <a:gd name="connsiteX47" fmla="*/ 152662 w 180584"/>
                  <a:gd name="connsiteY47" fmla="*/ 425542 h 612551"/>
                  <a:gd name="connsiteX48" fmla="*/ 153383 w 180584"/>
                  <a:gd name="connsiteY48" fmla="*/ 424476 h 612551"/>
                  <a:gd name="connsiteX49" fmla="*/ 153498 w 180584"/>
                  <a:gd name="connsiteY49" fmla="*/ 424216 h 612551"/>
                  <a:gd name="connsiteX50" fmla="*/ 153584 w 180584"/>
                  <a:gd name="connsiteY50" fmla="*/ 424043 h 612551"/>
                  <a:gd name="connsiteX51" fmla="*/ 153959 w 180584"/>
                  <a:gd name="connsiteY51" fmla="*/ 423265 h 612551"/>
                  <a:gd name="connsiteX52" fmla="*/ 154362 w 180584"/>
                  <a:gd name="connsiteY52" fmla="*/ 421882 h 612551"/>
                  <a:gd name="connsiteX53" fmla="*/ 154535 w 180584"/>
                  <a:gd name="connsiteY53" fmla="*/ 420269 h 612551"/>
                  <a:gd name="connsiteX54" fmla="*/ 154535 w 180584"/>
                  <a:gd name="connsiteY54" fmla="*/ 420009 h 612551"/>
                  <a:gd name="connsiteX55" fmla="*/ 154881 w 180584"/>
                  <a:gd name="connsiteY55" fmla="*/ 300369 h 612551"/>
                  <a:gd name="connsiteX56" fmla="*/ 153930 w 180584"/>
                  <a:gd name="connsiteY56" fmla="*/ 304403 h 612551"/>
                  <a:gd name="connsiteX57" fmla="*/ 153844 w 180584"/>
                  <a:gd name="connsiteY57" fmla="*/ 304576 h 612551"/>
                  <a:gd name="connsiteX58" fmla="*/ 152201 w 180584"/>
                  <a:gd name="connsiteY58" fmla="*/ 306766 h 612551"/>
                  <a:gd name="connsiteX59" fmla="*/ 150933 w 180584"/>
                  <a:gd name="connsiteY59" fmla="*/ 307573 h 612551"/>
                  <a:gd name="connsiteX60" fmla="*/ 151106 w 180584"/>
                  <a:gd name="connsiteY60" fmla="*/ 250202 h 612551"/>
                  <a:gd name="connsiteX61" fmla="*/ 151251 w 180584"/>
                  <a:gd name="connsiteY61" fmla="*/ 249683 h 612551"/>
                  <a:gd name="connsiteX62" fmla="*/ 151394 w 180584"/>
                  <a:gd name="connsiteY62" fmla="*/ 248358 h 612551"/>
                  <a:gd name="connsiteX63" fmla="*/ 151394 w 180584"/>
                  <a:gd name="connsiteY63" fmla="*/ 248156 h 612551"/>
                  <a:gd name="connsiteX64" fmla="*/ 151567 w 180584"/>
                  <a:gd name="connsiteY64" fmla="*/ 182746 h 612551"/>
                  <a:gd name="connsiteX65" fmla="*/ 161854 w 180584"/>
                  <a:gd name="connsiteY65" fmla="*/ 180556 h 612551"/>
                  <a:gd name="connsiteX66" fmla="*/ 165197 w 180584"/>
                  <a:gd name="connsiteY66" fmla="*/ 176060 h 612551"/>
                  <a:gd name="connsiteX67" fmla="*/ 165860 w 180584"/>
                  <a:gd name="connsiteY67" fmla="*/ 175225 h 612551"/>
                  <a:gd name="connsiteX68" fmla="*/ 167646 w 180584"/>
                  <a:gd name="connsiteY68" fmla="*/ 172948 h 612551"/>
                  <a:gd name="connsiteX69" fmla="*/ 167675 w 180584"/>
                  <a:gd name="connsiteY69" fmla="*/ 172891 h 612551"/>
                  <a:gd name="connsiteX70" fmla="*/ 171248 w 180584"/>
                  <a:gd name="connsiteY70" fmla="*/ 168079 h 612551"/>
                  <a:gd name="connsiteX71" fmla="*/ 171824 w 180584"/>
                  <a:gd name="connsiteY71" fmla="*/ 167243 h 612551"/>
                  <a:gd name="connsiteX72" fmla="*/ 175772 w 180584"/>
                  <a:gd name="connsiteY72" fmla="*/ 160904 h 612551"/>
                  <a:gd name="connsiteX73" fmla="*/ 176175 w 180584"/>
                  <a:gd name="connsiteY73" fmla="*/ 160270 h 612551"/>
                  <a:gd name="connsiteX74" fmla="*/ 176579 w 180584"/>
                  <a:gd name="connsiteY74" fmla="*/ 159492 h 612551"/>
                  <a:gd name="connsiteX75" fmla="*/ 180238 w 180584"/>
                  <a:gd name="connsiteY75" fmla="*/ 152432 h 612551"/>
                  <a:gd name="connsiteX76" fmla="*/ 180584 w 180584"/>
                  <a:gd name="connsiteY76" fmla="*/ 32792 h 612551"/>
                  <a:gd name="connsiteX77" fmla="*/ 176896 w 180584"/>
                  <a:gd name="connsiteY77" fmla="*/ 39880 h 612551"/>
                  <a:gd name="connsiteX78" fmla="*/ 176118 w 180584"/>
                  <a:gd name="connsiteY78" fmla="*/ 41263 h 612551"/>
                  <a:gd name="connsiteX79" fmla="*/ 172170 w 180584"/>
                  <a:gd name="connsiteY79" fmla="*/ 47631 h 612551"/>
                  <a:gd name="connsiteX80" fmla="*/ 171594 w 180584"/>
                  <a:gd name="connsiteY80" fmla="*/ 48467 h 612551"/>
                  <a:gd name="connsiteX81" fmla="*/ 168021 w 180584"/>
                  <a:gd name="connsiteY81" fmla="*/ 53279 h 612551"/>
                  <a:gd name="connsiteX82" fmla="*/ 166177 w 180584"/>
                  <a:gd name="connsiteY82" fmla="*/ 55613 h 612551"/>
                  <a:gd name="connsiteX83" fmla="*/ 165687 w 180584"/>
                  <a:gd name="connsiteY83" fmla="*/ 56218 h 612551"/>
                  <a:gd name="connsiteX84" fmla="*/ 165514 w 180584"/>
                  <a:gd name="connsiteY84" fmla="*/ 56449 h 612551"/>
                  <a:gd name="connsiteX85" fmla="*/ 162171 w 180584"/>
                  <a:gd name="connsiteY85" fmla="*/ 60944 h 612551"/>
                  <a:gd name="connsiteX86" fmla="*/ 151827 w 180584"/>
                  <a:gd name="connsiteY86" fmla="*/ 63163 h 612551"/>
                  <a:gd name="connsiteX87" fmla="*/ 148830 w 180584"/>
                  <a:gd name="connsiteY87" fmla="*/ 63883 h 612551"/>
                  <a:gd name="connsiteX88" fmla="*/ 142606 w 180584"/>
                  <a:gd name="connsiteY88" fmla="*/ 65382 h 612551"/>
                  <a:gd name="connsiteX89" fmla="*/ 139465 w 180584"/>
                  <a:gd name="connsiteY89" fmla="*/ 66217 h 612551"/>
                  <a:gd name="connsiteX90" fmla="*/ 135143 w 180584"/>
                  <a:gd name="connsiteY90" fmla="*/ 67399 h 612551"/>
                  <a:gd name="connsiteX91" fmla="*/ 135345 w 180584"/>
                  <a:gd name="connsiteY91" fmla="*/ 0 h 612551"/>
                  <a:gd name="connsiteX92" fmla="*/ 134307 w 180584"/>
                  <a:gd name="connsiteY92" fmla="*/ 3227 h 612551"/>
                  <a:gd name="connsiteX93" fmla="*/ 134134 w 180584"/>
                  <a:gd name="connsiteY93" fmla="*/ 67716 h 612551"/>
                  <a:gd name="connsiteX94" fmla="*/ 131541 w 180584"/>
                  <a:gd name="connsiteY94" fmla="*/ 68522 h 612551"/>
                  <a:gd name="connsiteX95" fmla="*/ 128688 w 180584"/>
                  <a:gd name="connsiteY95" fmla="*/ 69387 h 612551"/>
                  <a:gd name="connsiteX96" fmla="*/ 127622 w 180584"/>
                  <a:gd name="connsiteY96" fmla="*/ 69761 h 612551"/>
                  <a:gd name="connsiteX97" fmla="*/ 123790 w 180584"/>
                  <a:gd name="connsiteY97" fmla="*/ 71087 h 612551"/>
                  <a:gd name="connsiteX98" fmla="*/ 121024 w 180584"/>
                  <a:gd name="connsiteY98" fmla="*/ 72095 h 612551"/>
                  <a:gd name="connsiteX99" fmla="*/ 117623 w 180584"/>
                  <a:gd name="connsiteY99" fmla="*/ 73450 h 612551"/>
                  <a:gd name="connsiteX100" fmla="*/ 115462 w 180584"/>
                  <a:gd name="connsiteY100" fmla="*/ 74343 h 612551"/>
                  <a:gd name="connsiteX101" fmla="*/ 112379 w 180584"/>
                  <a:gd name="connsiteY101" fmla="*/ 75784 h 612551"/>
                  <a:gd name="connsiteX102" fmla="*/ 110794 w 180584"/>
                  <a:gd name="connsiteY102" fmla="*/ 76533 h 612551"/>
                  <a:gd name="connsiteX103" fmla="*/ 107739 w 180584"/>
                  <a:gd name="connsiteY103" fmla="*/ 78204 h 612551"/>
                  <a:gd name="connsiteX104" fmla="*/ 107019 w 180584"/>
                  <a:gd name="connsiteY104" fmla="*/ 78608 h 612551"/>
                  <a:gd name="connsiteX105" fmla="*/ 106990 w 180584"/>
                  <a:gd name="connsiteY105" fmla="*/ 78636 h 612551"/>
                  <a:gd name="connsiteX106" fmla="*/ 103849 w 180584"/>
                  <a:gd name="connsiteY106" fmla="*/ 80740 h 612551"/>
                  <a:gd name="connsiteX107" fmla="*/ 103043 w 180584"/>
                  <a:gd name="connsiteY107" fmla="*/ 81374 h 612551"/>
                  <a:gd name="connsiteX108" fmla="*/ 101429 w 180584"/>
                  <a:gd name="connsiteY108" fmla="*/ 82728 h 612551"/>
                  <a:gd name="connsiteX109" fmla="*/ 101170 w 180584"/>
                  <a:gd name="connsiteY109" fmla="*/ 82959 h 612551"/>
                  <a:gd name="connsiteX110" fmla="*/ 100824 w 180584"/>
                  <a:gd name="connsiteY110" fmla="*/ 83333 h 612551"/>
                  <a:gd name="connsiteX111" fmla="*/ 99181 w 180584"/>
                  <a:gd name="connsiteY111" fmla="*/ 85091 h 612551"/>
                  <a:gd name="connsiteX112" fmla="*/ 98922 w 180584"/>
                  <a:gd name="connsiteY112" fmla="*/ 85379 h 612551"/>
                  <a:gd name="connsiteX113" fmla="*/ 98807 w 180584"/>
                  <a:gd name="connsiteY113" fmla="*/ 85552 h 612551"/>
                  <a:gd name="connsiteX114" fmla="*/ 97654 w 180584"/>
                  <a:gd name="connsiteY114" fmla="*/ 87252 h 612551"/>
                  <a:gd name="connsiteX115" fmla="*/ 97625 w 180584"/>
                  <a:gd name="connsiteY115" fmla="*/ 87281 h 612551"/>
                  <a:gd name="connsiteX116" fmla="*/ 97539 w 180584"/>
                  <a:gd name="connsiteY116" fmla="*/ 87454 h 612551"/>
                  <a:gd name="connsiteX117" fmla="*/ 96819 w 180584"/>
                  <a:gd name="connsiteY117" fmla="*/ 89010 h 612551"/>
                  <a:gd name="connsiteX118" fmla="*/ 96761 w 180584"/>
                  <a:gd name="connsiteY118" fmla="*/ 89154 h 612551"/>
                  <a:gd name="connsiteX119" fmla="*/ 96703 w 180584"/>
                  <a:gd name="connsiteY119" fmla="*/ 89327 h 612551"/>
                  <a:gd name="connsiteX120" fmla="*/ 96358 w 180584"/>
                  <a:gd name="connsiteY120" fmla="*/ 90393 h 612551"/>
                  <a:gd name="connsiteX121" fmla="*/ 96012 w 180584"/>
                  <a:gd name="connsiteY121" fmla="*/ 210033 h 612551"/>
                  <a:gd name="connsiteX122" fmla="*/ 96358 w 180584"/>
                  <a:gd name="connsiteY122" fmla="*/ 208996 h 612551"/>
                  <a:gd name="connsiteX123" fmla="*/ 96502 w 180584"/>
                  <a:gd name="connsiteY123" fmla="*/ 208650 h 612551"/>
                  <a:gd name="connsiteX124" fmla="*/ 97193 w 180584"/>
                  <a:gd name="connsiteY124" fmla="*/ 207123 h 612551"/>
                  <a:gd name="connsiteX125" fmla="*/ 97308 w 180584"/>
                  <a:gd name="connsiteY125" fmla="*/ 206893 h 612551"/>
                  <a:gd name="connsiteX126" fmla="*/ 98461 w 180584"/>
                  <a:gd name="connsiteY126" fmla="*/ 205193 h 612551"/>
                  <a:gd name="connsiteX127" fmla="*/ 98836 w 180584"/>
                  <a:gd name="connsiteY127" fmla="*/ 204760 h 612551"/>
                  <a:gd name="connsiteX128" fmla="*/ 100478 w 180584"/>
                  <a:gd name="connsiteY128" fmla="*/ 203003 h 612551"/>
                  <a:gd name="connsiteX129" fmla="*/ 101083 w 180584"/>
                  <a:gd name="connsiteY129" fmla="*/ 202426 h 612551"/>
                  <a:gd name="connsiteX130" fmla="*/ 102697 w 180584"/>
                  <a:gd name="connsiteY130" fmla="*/ 201072 h 612551"/>
                  <a:gd name="connsiteX131" fmla="*/ 103504 w 180584"/>
                  <a:gd name="connsiteY131" fmla="*/ 200438 h 612551"/>
                  <a:gd name="connsiteX132" fmla="*/ 106644 w 180584"/>
                  <a:gd name="connsiteY132" fmla="*/ 198335 h 612551"/>
                  <a:gd name="connsiteX133" fmla="*/ 107394 w 180584"/>
                  <a:gd name="connsiteY133" fmla="*/ 197902 h 612551"/>
                  <a:gd name="connsiteX134" fmla="*/ 110448 w 180584"/>
                  <a:gd name="connsiteY134" fmla="*/ 196231 h 612551"/>
                  <a:gd name="connsiteX135" fmla="*/ 112033 w 180584"/>
                  <a:gd name="connsiteY135" fmla="*/ 195482 h 612551"/>
                  <a:gd name="connsiteX136" fmla="*/ 115116 w 180584"/>
                  <a:gd name="connsiteY136" fmla="*/ 194041 h 612551"/>
                  <a:gd name="connsiteX137" fmla="*/ 117249 w 180584"/>
                  <a:gd name="connsiteY137" fmla="*/ 193148 h 612551"/>
                  <a:gd name="connsiteX138" fmla="*/ 120706 w 180584"/>
                  <a:gd name="connsiteY138" fmla="*/ 191765 h 612551"/>
                  <a:gd name="connsiteX139" fmla="*/ 120822 w 180584"/>
                  <a:gd name="connsiteY139" fmla="*/ 191707 h 612551"/>
                  <a:gd name="connsiteX140" fmla="*/ 120591 w 180584"/>
                  <a:gd name="connsiteY140" fmla="*/ 271813 h 612551"/>
                  <a:gd name="connsiteX141" fmla="*/ 120706 w 180584"/>
                  <a:gd name="connsiteY141" fmla="*/ 270689 h 612551"/>
                  <a:gd name="connsiteX142" fmla="*/ 122061 w 180584"/>
                  <a:gd name="connsiteY142" fmla="*/ 268845 h 612551"/>
                  <a:gd name="connsiteX143" fmla="*/ 124914 w 180584"/>
                  <a:gd name="connsiteY143" fmla="*/ 266828 h 612551"/>
                  <a:gd name="connsiteX144" fmla="*/ 125115 w 180584"/>
                  <a:gd name="connsiteY144" fmla="*/ 266684 h 612551"/>
                  <a:gd name="connsiteX145" fmla="*/ 129725 w 180584"/>
                  <a:gd name="connsiteY145" fmla="*/ 264177 h 612551"/>
                  <a:gd name="connsiteX146" fmla="*/ 132031 w 180584"/>
                  <a:gd name="connsiteY146" fmla="*/ 263024 h 612551"/>
                  <a:gd name="connsiteX147" fmla="*/ 132665 w 180584"/>
                  <a:gd name="connsiteY147" fmla="*/ 262707 h 612551"/>
                  <a:gd name="connsiteX148" fmla="*/ 132550 w 180584"/>
                  <a:gd name="connsiteY148" fmla="*/ 265042 h 612551"/>
                  <a:gd name="connsiteX149" fmla="*/ 132492 w 180584"/>
                  <a:gd name="connsiteY149" fmla="*/ 265906 h 612551"/>
                  <a:gd name="connsiteX150" fmla="*/ 132463 w 180584"/>
                  <a:gd name="connsiteY150" fmla="*/ 267087 h 612551"/>
                  <a:gd name="connsiteX151" fmla="*/ 132319 w 180584"/>
                  <a:gd name="connsiteY151" fmla="*/ 319963 h 612551"/>
                  <a:gd name="connsiteX152" fmla="*/ 128688 w 180584"/>
                  <a:gd name="connsiteY152" fmla="*/ 322470 h 612551"/>
                  <a:gd name="connsiteX153" fmla="*/ 125346 w 180584"/>
                  <a:gd name="connsiteY153" fmla="*/ 324919 h 612551"/>
                  <a:gd name="connsiteX154" fmla="*/ 120706 w 180584"/>
                  <a:gd name="connsiteY154" fmla="*/ 328406 h 612551"/>
                  <a:gd name="connsiteX155" fmla="*/ 118055 w 180584"/>
                  <a:gd name="connsiteY155" fmla="*/ 330538 h 612551"/>
                  <a:gd name="connsiteX156" fmla="*/ 114828 w 180584"/>
                  <a:gd name="connsiteY156" fmla="*/ 333276 h 612551"/>
                  <a:gd name="connsiteX157" fmla="*/ 113877 w 180584"/>
                  <a:gd name="connsiteY157" fmla="*/ 334083 h 612551"/>
                  <a:gd name="connsiteX158" fmla="*/ 113157 w 180584"/>
                  <a:gd name="connsiteY158" fmla="*/ 334832 h 612551"/>
                  <a:gd name="connsiteX159" fmla="*/ 110102 w 180584"/>
                  <a:gd name="connsiteY159" fmla="*/ 338059 h 612551"/>
                  <a:gd name="connsiteX160" fmla="*/ 109440 w 180584"/>
                  <a:gd name="connsiteY160" fmla="*/ 338751 h 612551"/>
                  <a:gd name="connsiteX161" fmla="*/ 109180 w 180584"/>
                  <a:gd name="connsiteY161" fmla="*/ 339125 h 612551"/>
                  <a:gd name="connsiteX162" fmla="*/ 108662 w 180584"/>
                  <a:gd name="connsiteY162" fmla="*/ 339874 h 612551"/>
                  <a:gd name="connsiteX163" fmla="*/ 108028 w 180584"/>
                  <a:gd name="connsiteY163" fmla="*/ 340797 h 612551"/>
                  <a:gd name="connsiteX164" fmla="*/ 107596 w 180584"/>
                  <a:gd name="connsiteY164" fmla="*/ 341719 h 612551"/>
                  <a:gd name="connsiteX165" fmla="*/ 107480 w 180584"/>
                  <a:gd name="connsiteY165" fmla="*/ 341949 h 612551"/>
                  <a:gd name="connsiteX166" fmla="*/ 107423 w 180584"/>
                  <a:gd name="connsiteY166" fmla="*/ 342093 h 612551"/>
                  <a:gd name="connsiteX167" fmla="*/ 107163 w 180584"/>
                  <a:gd name="connsiteY167" fmla="*/ 342986 h 612551"/>
                  <a:gd name="connsiteX168" fmla="*/ 107077 w 180584"/>
                  <a:gd name="connsiteY168" fmla="*/ 343678 h 612551"/>
                  <a:gd name="connsiteX169" fmla="*/ 107077 w 180584"/>
                  <a:gd name="connsiteY169" fmla="*/ 343764 h 612551"/>
                  <a:gd name="connsiteX170" fmla="*/ 107077 w 180584"/>
                  <a:gd name="connsiteY170" fmla="*/ 345407 h 612551"/>
                  <a:gd name="connsiteX171" fmla="*/ 91257 w 180584"/>
                  <a:gd name="connsiteY171" fmla="*/ 361486 h 612551"/>
                  <a:gd name="connsiteX172" fmla="*/ 86647 w 180584"/>
                  <a:gd name="connsiteY172" fmla="*/ 366240 h 612551"/>
                  <a:gd name="connsiteX173" fmla="*/ 76677 w 180584"/>
                  <a:gd name="connsiteY173" fmla="*/ 376643 h 612551"/>
                  <a:gd name="connsiteX174" fmla="*/ 72182 w 180584"/>
                  <a:gd name="connsiteY174" fmla="*/ 381426 h 612551"/>
                  <a:gd name="connsiteX175" fmla="*/ 63105 w 180584"/>
                  <a:gd name="connsiteY175" fmla="*/ 391223 h 612551"/>
                  <a:gd name="connsiteX176" fmla="*/ 59935 w 180584"/>
                  <a:gd name="connsiteY176" fmla="*/ 394681 h 612551"/>
                  <a:gd name="connsiteX177" fmla="*/ 49360 w 180584"/>
                  <a:gd name="connsiteY177" fmla="*/ 406495 h 612551"/>
                  <a:gd name="connsiteX178" fmla="*/ 47516 w 180584"/>
                  <a:gd name="connsiteY178" fmla="*/ 408627 h 612551"/>
                  <a:gd name="connsiteX179" fmla="*/ 40168 w 180584"/>
                  <a:gd name="connsiteY179" fmla="*/ 417185 h 612551"/>
                  <a:gd name="connsiteX180" fmla="*/ 37460 w 180584"/>
                  <a:gd name="connsiteY180" fmla="*/ 420413 h 612551"/>
                  <a:gd name="connsiteX181" fmla="*/ 32129 w 180584"/>
                  <a:gd name="connsiteY181" fmla="*/ 426925 h 612551"/>
                  <a:gd name="connsiteX182" fmla="*/ 29824 w 180584"/>
                  <a:gd name="connsiteY182" fmla="*/ 429806 h 612551"/>
                  <a:gd name="connsiteX183" fmla="*/ 28527 w 180584"/>
                  <a:gd name="connsiteY183" fmla="*/ 431420 h 612551"/>
                  <a:gd name="connsiteX184" fmla="*/ 26049 w 180584"/>
                  <a:gd name="connsiteY184" fmla="*/ 434647 h 612551"/>
                  <a:gd name="connsiteX185" fmla="*/ 22908 w 180584"/>
                  <a:gd name="connsiteY185" fmla="*/ 438739 h 612551"/>
                  <a:gd name="connsiteX186" fmla="*/ 19998 w 180584"/>
                  <a:gd name="connsiteY186" fmla="*/ 442744 h 612551"/>
                  <a:gd name="connsiteX187" fmla="*/ 17433 w 180584"/>
                  <a:gd name="connsiteY187" fmla="*/ 446317 h 612551"/>
                  <a:gd name="connsiteX188" fmla="*/ 15128 w 180584"/>
                  <a:gd name="connsiteY188" fmla="*/ 449746 h 612551"/>
                  <a:gd name="connsiteX189" fmla="*/ 13111 w 180584"/>
                  <a:gd name="connsiteY189" fmla="*/ 452801 h 612551"/>
                  <a:gd name="connsiteX190" fmla="*/ 11295 w 180584"/>
                  <a:gd name="connsiteY190" fmla="*/ 455740 h 612551"/>
                  <a:gd name="connsiteX191" fmla="*/ 9768 w 180584"/>
                  <a:gd name="connsiteY191" fmla="*/ 458305 h 612551"/>
                  <a:gd name="connsiteX192" fmla="*/ 9393 w 180584"/>
                  <a:gd name="connsiteY192" fmla="*/ 458939 h 612551"/>
                  <a:gd name="connsiteX193" fmla="*/ 8760 w 180584"/>
                  <a:gd name="connsiteY193" fmla="*/ 460149 h 612551"/>
                  <a:gd name="connsiteX194" fmla="*/ 6887 w 180584"/>
                  <a:gd name="connsiteY194" fmla="*/ 463722 h 612551"/>
                  <a:gd name="connsiteX195" fmla="*/ 6137 w 180584"/>
                  <a:gd name="connsiteY195" fmla="*/ 465278 h 612551"/>
                  <a:gd name="connsiteX196" fmla="*/ 4927 w 180584"/>
                  <a:gd name="connsiteY196" fmla="*/ 468131 h 612551"/>
                  <a:gd name="connsiteX197" fmla="*/ 4610 w 180584"/>
                  <a:gd name="connsiteY197" fmla="*/ 468851 h 612551"/>
                  <a:gd name="connsiteX198" fmla="*/ 4524 w 180584"/>
                  <a:gd name="connsiteY198" fmla="*/ 469110 h 612551"/>
                  <a:gd name="connsiteX199" fmla="*/ 3400 w 180584"/>
                  <a:gd name="connsiteY199" fmla="*/ 472683 h 612551"/>
                  <a:gd name="connsiteX200" fmla="*/ 3227 w 180584"/>
                  <a:gd name="connsiteY200" fmla="*/ 473404 h 612551"/>
                  <a:gd name="connsiteX201" fmla="*/ 2737 w 180584"/>
                  <a:gd name="connsiteY201" fmla="*/ 475623 h 612551"/>
                  <a:gd name="connsiteX202" fmla="*/ 2247 w 180584"/>
                  <a:gd name="connsiteY202" fmla="*/ 478043 h 612551"/>
                  <a:gd name="connsiteX203" fmla="*/ 2218 w 180584"/>
                  <a:gd name="connsiteY203" fmla="*/ 478158 h 612551"/>
                  <a:gd name="connsiteX204" fmla="*/ 1181 w 180584"/>
                  <a:gd name="connsiteY204" fmla="*/ 483950 h 612551"/>
                  <a:gd name="connsiteX205" fmla="*/ 1008 w 180584"/>
                  <a:gd name="connsiteY205" fmla="*/ 485189 h 612551"/>
                  <a:gd name="connsiteX206" fmla="*/ 461 w 180584"/>
                  <a:gd name="connsiteY206" fmla="*/ 490722 h 612551"/>
                  <a:gd name="connsiteX207" fmla="*/ 374 w 180584"/>
                  <a:gd name="connsiteY207" fmla="*/ 491788 h 612551"/>
                  <a:gd name="connsiteX208" fmla="*/ 346 w 180584"/>
                  <a:gd name="connsiteY208" fmla="*/ 492912 h 612551"/>
                  <a:gd name="connsiteX209" fmla="*/ 0 w 180584"/>
                  <a:gd name="connsiteY209" fmla="*/ 612552 h 612551"/>
                  <a:gd name="connsiteX210" fmla="*/ 115 w 180584"/>
                  <a:gd name="connsiteY210" fmla="*/ 610362 h 612551"/>
                  <a:gd name="connsiteX211" fmla="*/ 692 w 180584"/>
                  <a:gd name="connsiteY211" fmla="*/ 604801 h 61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180584" h="612551">
                    <a:moveTo>
                      <a:pt x="692" y="604801"/>
                    </a:moveTo>
                    <a:cubicBezTo>
                      <a:pt x="749" y="604397"/>
                      <a:pt x="778" y="603965"/>
                      <a:pt x="864" y="603562"/>
                    </a:cubicBezTo>
                    <a:cubicBezTo>
                      <a:pt x="1181" y="601487"/>
                      <a:pt x="1556" y="599470"/>
                      <a:pt x="1902" y="597799"/>
                    </a:cubicBezTo>
                    <a:cubicBezTo>
                      <a:pt x="2075" y="596877"/>
                      <a:pt x="2276" y="595954"/>
                      <a:pt x="2420" y="595234"/>
                    </a:cubicBezTo>
                    <a:cubicBezTo>
                      <a:pt x="2535" y="594658"/>
                      <a:pt x="2708" y="593851"/>
                      <a:pt x="2910" y="593015"/>
                    </a:cubicBezTo>
                    <a:cubicBezTo>
                      <a:pt x="2968" y="592785"/>
                      <a:pt x="3025" y="592554"/>
                      <a:pt x="3083" y="592295"/>
                    </a:cubicBezTo>
                    <a:cubicBezTo>
                      <a:pt x="3342" y="591286"/>
                      <a:pt x="3717" y="590105"/>
                      <a:pt x="4207" y="588722"/>
                    </a:cubicBezTo>
                    <a:cubicBezTo>
                      <a:pt x="4322" y="588405"/>
                      <a:pt x="4495" y="588030"/>
                      <a:pt x="4610" y="587713"/>
                    </a:cubicBezTo>
                    <a:cubicBezTo>
                      <a:pt x="4956" y="586849"/>
                      <a:pt x="5360" y="585927"/>
                      <a:pt x="5820" y="584889"/>
                    </a:cubicBezTo>
                    <a:cubicBezTo>
                      <a:pt x="6051" y="584400"/>
                      <a:pt x="6310" y="583852"/>
                      <a:pt x="6570" y="583305"/>
                    </a:cubicBezTo>
                    <a:cubicBezTo>
                      <a:pt x="7088" y="582210"/>
                      <a:pt x="7751" y="580999"/>
                      <a:pt x="8414" y="579760"/>
                    </a:cubicBezTo>
                    <a:cubicBezTo>
                      <a:pt x="8731" y="579155"/>
                      <a:pt x="9048" y="578579"/>
                      <a:pt x="9422" y="577916"/>
                    </a:cubicBezTo>
                    <a:cubicBezTo>
                      <a:pt x="9883" y="577109"/>
                      <a:pt x="10431" y="576216"/>
                      <a:pt x="10978" y="575323"/>
                    </a:cubicBezTo>
                    <a:cubicBezTo>
                      <a:pt x="11555" y="574372"/>
                      <a:pt x="12131" y="573421"/>
                      <a:pt x="12794" y="572355"/>
                    </a:cubicBezTo>
                    <a:cubicBezTo>
                      <a:pt x="13399" y="571404"/>
                      <a:pt x="14090" y="570367"/>
                      <a:pt x="14782" y="569358"/>
                    </a:cubicBezTo>
                    <a:cubicBezTo>
                      <a:pt x="15531" y="568234"/>
                      <a:pt x="16280" y="567111"/>
                      <a:pt x="17145" y="565872"/>
                    </a:cubicBezTo>
                    <a:cubicBezTo>
                      <a:pt x="17923" y="564748"/>
                      <a:pt x="18816" y="563537"/>
                      <a:pt x="19681" y="562327"/>
                    </a:cubicBezTo>
                    <a:cubicBezTo>
                      <a:pt x="20631" y="561002"/>
                      <a:pt x="21554" y="559705"/>
                      <a:pt x="22620" y="558293"/>
                    </a:cubicBezTo>
                    <a:cubicBezTo>
                      <a:pt x="23571" y="556996"/>
                      <a:pt x="24666" y="555584"/>
                      <a:pt x="25732" y="554230"/>
                    </a:cubicBezTo>
                    <a:cubicBezTo>
                      <a:pt x="26971" y="552645"/>
                      <a:pt x="28181" y="551032"/>
                      <a:pt x="29536" y="549332"/>
                    </a:cubicBezTo>
                    <a:cubicBezTo>
                      <a:pt x="30256" y="548409"/>
                      <a:pt x="31034" y="547459"/>
                      <a:pt x="31783" y="546536"/>
                    </a:cubicBezTo>
                    <a:cubicBezTo>
                      <a:pt x="33483" y="544433"/>
                      <a:pt x="35299" y="542214"/>
                      <a:pt x="37200" y="539938"/>
                    </a:cubicBezTo>
                    <a:cubicBezTo>
                      <a:pt x="38065" y="538901"/>
                      <a:pt x="38929" y="537863"/>
                      <a:pt x="39822" y="536797"/>
                    </a:cubicBezTo>
                    <a:cubicBezTo>
                      <a:pt x="42156" y="534031"/>
                      <a:pt x="44663" y="531120"/>
                      <a:pt x="47314" y="528095"/>
                    </a:cubicBezTo>
                    <a:cubicBezTo>
                      <a:pt x="47891" y="527432"/>
                      <a:pt x="48409" y="526798"/>
                      <a:pt x="49014" y="526135"/>
                    </a:cubicBezTo>
                    <a:cubicBezTo>
                      <a:pt x="52299" y="522389"/>
                      <a:pt x="55843" y="518442"/>
                      <a:pt x="59618" y="514292"/>
                    </a:cubicBezTo>
                    <a:cubicBezTo>
                      <a:pt x="60627" y="513197"/>
                      <a:pt x="61722" y="511987"/>
                      <a:pt x="62759" y="510863"/>
                    </a:cubicBezTo>
                    <a:cubicBezTo>
                      <a:pt x="65641" y="507694"/>
                      <a:pt x="68666" y="504438"/>
                      <a:pt x="71865" y="501037"/>
                    </a:cubicBezTo>
                    <a:cubicBezTo>
                      <a:pt x="73334" y="499453"/>
                      <a:pt x="74862" y="497839"/>
                      <a:pt x="76417" y="496225"/>
                    </a:cubicBezTo>
                    <a:cubicBezTo>
                      <a:pt x="79559" y="492883"/>
                      <a:pt x="82901" y="489425"/>
                      <a:pt x="86330" y="485852"/>
                    </a:cubicBezTo>
                    <a:cubicBezTo>
                      <a:pt x="87857" y="484267"/>
                      <a:pt x="89355" y="482711"/>
                      <a:pt x="90940" y="481069"/>
                    </a:cubicBezTo>
                    <a:cubicBezTo>
                      <a:pt x="96041" y="475824"/>
                      <a:pt x="101343" y="470407"/>
                      <a:pt x="107048" y="464673"/>
                    </a:cubicBezTo>
                    <a:lnTo>
                      <a:pt x="107048" y="461993"/>
                    </a:lnTo>
                    <a:cubicBezTo>
                      <a:pt x="107106" y="461820"/>
                      <a:pt x="107077" y="461705"/>
                      <a:pt x="107163" y="461503"/>
                    </a:cubicBezTo>
                    <a:cubicBezTo>
                      <a:pt x="107192" y="461445"/>
                      <a:pt x="107250" y="461359"/>
                      <a:pt x="107279" y="461273"/>
                    </a:cubicBezTo>
                    <a:cubicBezTo>
                      <a:pt x="107509" y="460725"/>
                      <a:pt x="107913" y="460091"/>
                      <a:pt x="108345" y="459428"/>
                    </a:cubicBezTo>
                    <a:cubicBezTo>
                      <a:pt x="108518" y="459169"/>
                      <a:pt x="108662" y="458939"/>
                      <a:pt x="108863" y="458679"/>
                    </a:cubicBezTo>
                    <a:cubicBezTo>
                      <a:pt x="109123" y="458362"/>
                      <a:pt x="109497" y="457959"/>
                      <a:pt x="109786" y="457584"/>
                    </a:cubicBezTo>
                    <a:cubicBezTo>
                      <a:pt x="110592" y="456633"/>
                      <a:pt x="111601" y="455538"/>
                      <a:pt x="112840" y="454357"/>
                    </a:cubicBezTo>
                    <a:cubicBezTo>
                      <a:pt x="113359" y="453867"/>
                      <a:pt x="113877" y="453348"/>
                      <a:pt x="114482" y="452801"/>
                    </a:cubicBezTo>
                    <a:cubicBezTo>
                      <a:pt x="115433" y="451965"/>
                      <a:pt x="116557" y="451014"/>
                      <a:pt x="117710" y="450063"/>
                    </a:cubicBezTo>
                    <a:cubicBezTo>
                      <a:pt x="118545" y="449372"/>
                      <a:pt x="119352" y="448680"/>
                      <a:pt x="120332" y="447931"/>
                    </a:cubicBezTo>
                    <a:cubicBezTo>
                      <a:pt x="121715" y="446836"/>
                      <a:pt x="123357" y="445626"/>
                      <a:pt x="125000" y="444416"/>
                    </a:cubicBezTo>
                    <a:cubicBezTo>
                      <a:pt x="126095" y="443609"/>
                      <a:pt x="127103" y="442860"/>
                      <a:pt x="128313" y="441966"/>
                    </a:cubicBezTo>
                    <a:cubicBezTo>
                      <a:pt x="130331" y="440526"/>
                      <a:pt x="132722" y="438912"/>
                      <a:pt x="135114" y="437298"/>
                    </a:cubicBezTo>
                    <a:cubicBezTo>
                      <a:pt x="136353" y="436463"/>
                      <a:pt x="137390" y="435714"/>
                      <a:pt x="138745" y="434849"/>
                    </a:cubicBezTo>
                    <a:cubicBezTo>
                      <a:pt x="142663" y="432256"/>
                      <a:pt x="146986" y="429489"/>
                      <a:pt x="151856" y="426435"/>
                    </a:cubicBezTo>
                    <a:cubicBezTo>
                      <a:pt x="152086" y="426205"/>
                      <a:pt x="152374" y="425916"/>
                      <a:pt x="152662" y="425542"/>
                    </a:cubicBezTo>
                    <a:cubicBezTo>
                      <a:pt x="152893" y="425225"/>
                      <a:pt x="153152" y="424879"/>
                      <a:pt x="153383" y="424476"/>
                    </a:cubicBezTo>
                    <a:cubicBezTo>
                      <a:pt x="153412" y="424389"/>
                      <a:pt x="153469" y="424303"/>
                      <a:pt x="153498" y="424216"/>
                    </a:cubicBezTo>
                    <a:cubicBezTo>
                      <a:pt x="153527" y="424159"/>
                      <a:pt x="153556" y="424101"/>
                      <a:pt x="153584" y="424043"/>
                    </a:cubicBezTo>
                    <a:cubicBezTo>
                      <a:pt x="153700" y="423784"/>
                      <a:pt x="153844" y="423554"/>
                      <a:pt x="153959" y="423265"/>
                    </a:cubicBezTo>
                    <a:cubicBezTo>
                      <a:pt x="154103" y="422833"/>
                      <a:pt x="154247" y="422372"/>
                      <a:pt x="154362" y="421882"/>
                    </a:cubicBezTo>
                    <a:cubicBezTo>
                      <a:pt x="154449" y="421392"/>
                      <a:pt x="154535" y="420845"/>
                      <a:pt x="154535" y="420269"/>
                    </a:cubicBezTo>
                    <a:cubicBezTo>
                      <a:pt x="154535" y="420182"/>
                      <a:pt x="154535" y="420096"/>
                      <a:pt x="154535" y="420009"/>
                    </a:cubicBezTo>
                    <a:lnTo>
                      <a:pt x="154881" y="300369"/>
                    </a:lnTo>
                    <a:cubicBezTo>
                      <a:pt x="154881" y="302040"/>
                      <a:pt x="154449" y="303366"/>
                      <a:pt x="153930" y="304403"/>
                    </a:cubicBezTo>
                    <a:cubicBezTo>
                      <a:pt x="153901" y="304461"/>
                      <a:pt x="153872" y="304518"/>
                      <a:pt x="153844" y="304576"/>
                    </a:cubicBezTo>
                    <a:cubicBezTo>
                      <a:pt x="153325" y="305584"/>
                      <a:pt x="152691" y="306334"/>
                      <a:pt x="152201" y="306766"/>
                    </a:cubicBezTo>
                    <a:cubicBezTo>
                      <a:pt x="151740" y="307054"/>
                      <a:pt x="151394" y="307284"/>
                      <a:pt x="150933" y="307573"/>
                    </a:cubicBezTo>
                    <a:lnTo>
                      <a:pt x="151106" y="250202"/>
                    </a:lnTo>
                    <a:cubicBezTo>
                      <a:pt x="151164" y="250029"/>
                      <a:pt x="151222" y="249885"/>
                      <a:pt x="151251" y="249683"/>
                    </a:cubicBezTo>
                    <a:cubicBezTo>
                      <a:pt x="151337" y="249251"/>
                      <a:pt x="151394" y="248819"/>
                      <a:pt x="151394" y="248358"/>
                    </a:cubicBezTo>
                    <a:cubicBezTo>
                      <a:pt x="151394" y="248300"/>
                      <a:pt x="151394" y="248213"/>
                      <a:pt x="151394" y="248156"/>
                    </a:cubicBezTo>
                    <a:lnTo>
                      <a:pt x="151567" y="182746"/>
                    </a:lnTo>
                    <a:cubicBezTo>
                      <a:pt x="154824" y="181996"/>
                      <a:pt x="158224" y="181276"/>
                      <a:pt x="161854" y="180556"/>
                    </a:cubicBezTo>
                    <a:cubicBezTo>
                      <a:pt x="162978" y="178913"/>
                      <a:pt x="164102" y="177472"/>
                      <a:pt x="165197" y="176060"/>
                    </a:cubicBezTo>
                    <a:cubicBezTo>
                      <a:pt x="165427" y="175772"/>
                      <a:pt x="165629" y="175484"/>
                      <a:pt x="165860" y="175225"/>
                    </a:cubicBezTo>
                    <a:cubicBezTo>
                      <a:pt x="166465" y="174476"/>
                      <a:pt x="167041" y="173726"/>
                      <a:pt x="167646" y="172948"/>
                    </a:cubicBezTo>
                    <a:cubicBezTo>
                      <a:pt x="167646" y="172920"/>
                      <a:pt x="167675" y="172920"/>
                      <a:pt x="167675" y="172891"/>
                    </a:cubicBezTo>
                    <a:cubicBezTo>
                      <a:pt x="168828" y="171450"/>
                      <a:pt x="170009" y="169836"/>
                      <a:pt x="171248" y="168079"/>
                    </a:cubicBezTo>
                    <a:cubicBezTo>
                      <a:pt x="171450" y="167790"/>
                      <a:pt x="171623" y="167531"/>
                      <a:pt x="171824" y="167243"/>
                    </a:cubicBezTo>
                    <a:cubicBezTo>
                      <a:pt x="173063" y="165428"/>
                      <a:pt x="174360" y="163324"/>
                      <a:pt x="175772" y="160904"/>
                    </a:cubicBezTo>
                    <a:cubicBezTo>
                      <a:pt x="175916" y="160673"/>
                      <a:pt x="176032" y="160529"/>
                      <a:pt x="176175" y="160270"/>
                    </a:cubicBezTo>
                    <a:cubicBezTo>
                      <a:pt x="176291" y="160039"/>
                      <a:pt x="176464" y="159722"/>
                      <a:pt x="176579" y="159492"/>
                    </a:cubicBezTo>
                    <a:cubicBezTo>
                      <a:pt x="177732" y="157417"/>
                      <a:pt x="178942" y="155141"/>
                      <a:pt x="180238" y="152432"/>
                    </a:cubicBezTo>
                    <a:lnTo>
                      <a:pt x="180584" y="32792"/>
                    </a:lnTo>
                    <a:cubicBezTo>
                      <a:pt x="179259" y="35500"/>
                      <a:pt x="178048" y="37777"/>
                      <a:pt x="176896" y="39880"/>
                    </a:cubicBezTo>
                    <a:cubicBezTo>
                      <a:pt x="176637" y="40370"/>
                      <a:pt x="176377" y="40802"/>
                      <a:pt x="176118" y="41263"/>
                    </a:cubicBezTo>
                    <a:cubicBezTo>
                      <a:pt x="174706" y="43713"/>
                      <a:pt x="173409" y="45816"/>
                      <a:pt x="172170" y="47631"/>
                    </a:cubicBezTo>
                    <a:cubicBezTo>
                      <a:pt x="171968" y="47920"/>
                      <a:pt x="171767" y="48179"/>
                      <a:pt x="171594" y="48467"/>
                    </a:cubicBezTo>
                    <a:cubicBezTo>
                      <a:pt x="170355" y="50225"/>
                      <a:pt x="169173" y="51810"/>
                      <a:pt x="168021" y="53279"/>
                    </a:cubicBezTo>
                    <a:cubicBezTo>
                      <a:pt x="167387" y="54057"/>
                      <a:pt x="166782" y="54835"/>
                      <a:pt x="166177" y="55613"/>
                    </a:cubicBezTo>
                    <a:cubicBezTo>
                      <a:pt x="166004" y="55815"/>
                      <a:pt x="165860" y="56017"/>
                      <a:pt x="165687" y="56218"/>
                    </a:cubicBezTo>
                    <a:cubicBezTo>
                      <a:pt x="165629" y="56305"/>
                      <a:pt x="165572" y="56391"/>
                      <a:pt x="165514" y="56449"/>
                    </a:cubicBezTo>
                    <a:cubicBezTo>
                      <a:pt x="164419" y="57861"/>
                      <a:pt x="163295" y="59302"/>
                      <a:pt x="162171" y="60944"/>
                    </a:cubicBezTo>
                    <a:cubicBezTo>
                      <a:pt x="158512" y="61693"/>
                      <a:pt x="155083" y="62414"/>
                      <a:pt x="151827" y="63163"/>
                    </a:cubicBezTo>
                    <a:cubicBezTo>
                      <a:pt x="150789" y="63393"/>
                      <a:pt x="149839" y="63653"/>
                      <a:pt x="148830" y="63883"/>
                    </a:cubicBezTo>
                    <a:cubicBezTo>
                      <a:pt x="146698" y="64402"/>
                      <a:pt x="144565" y="64892"/>
                      <a:pt x="142606" y="65382"/>
                    </a:cubicBezTo>
                    <a:cubicBezTo>
                      <a:pt x="141511" y="65670"/>
                      <a:pt x="140502" y="65929"/>
                      <a:pt x="139465" y="66217"/>
                    </a:cubicBezTo>
                    <a:cubicBezTo>
                      <a:pt x="137995" y="66621"/>
                      <a:pt x="136497" y="66995"/>
                      <a:pt x="135143" y="67399"/>
                    </a:cubicBezTo>
                    <a:lnTo>
                      <a:pt x="135345" y="0"/>
                    </a:lnTo>
                    <a:cubicBezTo>
                      <a:pt x="135345" y="1441"/>
                      <a:pt x="134941" y="2536"/>
                      <a:pt x="134307" y="3227"/>
                    </a:cubicBezTo>
                    <a:lnTo>
                      <a:pt x="134134" y="67716"/>
                    </a:lnTo>
                    <a:cubicBezTo>
                      <a:pt x="133212" y="67975"/>
                      <a:pt x="132405" y="68234"/>
                      <a:pt x="131541" y="68522"/>
                    </a:cubicBezTo>
                    <a:cubicBezTo>
                      <a:pt x="130590" y="68811"/>
                      <a:pt x="129582" y="69099"/>
                      <a:pt x="128688" y="69387"/>
                    </a:cubicBezTo>
                    <a:cubicBezTo>
                      <a:pt x="128285" y="69502"/>
                      <a:pt x="127997" y="69646"/>
                      <a:pt x="127622" y="69761"/>
                    </a:cubicBezTo>
                    <a:cubicBezTo>
                      <a:pt x="126268" y="70194"/>
                      <a:pt x="125029" y="70655"/>
                      <a:pt x="123790" y="71087"/>
                    </a:cubicBezTo>
                    <a:cubicBezTo>
                      <a:pt x="122839" y="71433"/>
                      <a:pt x="121888" y="71750"/>
                      <a:pt x="121024" y="72095"/>
                    </a:cubicBezTo>
                    <a:cubicBezTo>
                      <a:pt x="119813" y="72556"/>
                      <a:pt x="118718" y="73018"/>
                      <a:pt x="117623" y="73450"/>
                    </a:cubicBezTo>
                    <a:cubicBezTo>
                      <a:pt x="116903" y="73738"/>
                      <a:pt x="116125" y="74055"/>
                      <a:pt x="115462" y="74343"/>
                    </a:cubicBezTo>
                    <a:cubicBezTo>
                      <a:pt x="114338" y="74833"/>
                      <a:pt x="113359" y="75294"/>
                      <a:pt x="112379" y="75784"/>
                    </a:cubicBezTo>
                    <a:cubicBezTo>
                      <a:pt x="111860" y="76043"/>
                      <a:pt x="111284" y="76302"/>
                      <a:pt x="110794" y="76533"/>
                    </a:cubicBezTo>
                    <a:cubicBezTo>
                      <a:pt x="109670" y="77109"/>
                      <a:pt x="108691" y="77657"/>
                      <a:pt x="107739" y="78204"/>
                    </a:cubicBezTo>
                    <a:cubicBezTo>
                      <a:pt x="107509" y="78348"/>
                      <a:pt x="107221" y="78464"/>
                      <a:pt x="107019" y="78608"/>
                    </a:cubicBezTo>
                    <a:cubicBezTo>
                      <a:pt x="106990" y="78608"/>
                      <a:pt x="106990" y="78636"/>
                      <a:pt x="106990" y="78636"/>
                    </a:cubicBezTo>
                    <a:cubicBezTo>
                      <a:pt x="105809" y="79357"/>
                      <a:pt x="104772" y="80048"/>
                      <a:pt x="103849" y="80740"/>
                    </a:cubicBezTo>
                    <a:cubicBezTo>
                      <a:pt x="103561" y="80971"/>
                      <a:pt x="103302" y="81172"/>
                      <a:pt x="103043" y="81374"/>
                    </a:cubicBezTo>
                    <a:cubicBezTo>
                      <a:pt x="102466" y="81835"/>
                      <a:pt x="101890" y="82267"/>
                      <a:pt x="101429" y="82728"/>
                    </a:cubicBezTo>
                    <a:cubicBezTo>
                      <a:pt x="101343" y="82786"/>
                      <a:pt x="101227" y="82872"/>
                      <a:pt x="101170" y="82959"/>
                    </a:cubicBezTo>
                    <a:cubicBezTo>
                      <a:pt x="101026" y="83074"/>
                      <a:pt x="100968" y="83189"/>
                      <a:pt x="100824" y="83333"/>
                    </a:cubicBezTo>
                    <a:cubicBezTo>
                      <a:pt x="100190" y="83938"/>
                      <a:pt x="99643" y="84544"/>
                      <a:pt x="99181" y="85091"/>
                    </a:cubicBezTo>
                    <a:cubicBezTo>
                      <a:pt x="99124" y="85178"/>
                      <a:pt x="98980" y="85293"/>
                      <a:pt x="98922" y="85379"/>
                    </a:cubicBezTo>
                    <a:cubicBezTo>
                      <a:pt x="98865" y="85437"/>
                      <a:pt x="98865" y="85494"/>
                      <a:pt x="98807" y="85552"/>
                    </a:cubicBezTo>
                    <a:cubicBezTo>
                      <a:pt x="98346" y="86157"/>
                      <a:pt x="97971" y="86734"/>
                      <a:pt x="97654" y="87252"/>
                    </a:cubicBezTo>
                    <a:cubicBezTo>
                      <a:pt x="97654" y="87252"/>
                      <a:pt x="97625" y="87281"/>
                      <a:pt x="97625" y="87281"/>
                    </a:cubicBezTo>
                    <a:cubicBezTo>
                      <a:pt x="97597" y="87339"/>
                      <a:pt x="97597" y="87396"/>
                      <a:pt x="97539" y="87454"/>
                    </a:cubicBezTo>
                    <a:cubicBezTo>
                      <a:pt x="97222" y="88030"/>
                      <a:pt x="96991" y="88520"/>
                      <a:pt x="96819" y="89010"/>
                    </a:cubicBezTo>
                    <a:cubicBezTo>
                      <a:pt x="96790" y="89068"/>
                      <a:pt x="96761" y="89125"/>
                      <a:pt x="96761" y="89154"/>
                    </a:cubicBezTo>
                    <a:cubicBezTo>
                      <a:pt x="96732" y="89212"/>
                      <a:pt x="96732" y="89269"/>
                      <a:pt x="96703" y="89327"/>
                    </a:cubicBezTo>
                    <a:cubicBezTo>
                      <a:pt x="96559" y="89730"/>
                      <a:pt x="96444" y="90076"/>
                      <a:pt x="96358" y="90393"/>
                    </a:cubicBezTo>
                    <a:lnTo>
                      <a:pt x="96012" y="210033"/>
                    </a:lnTo>
                    <a:cubicBezTo>
                      <a:pt x="96098" y="209745"/>
                      <a:pt x="96213" y="209371"/>
                      <a:pt x="96358" y="208996"/>
                    </a:cubicBezTo>
                    <a:cubicBezTo>
                      <a:pt x="96386" y="208881"/>
                      <a:pt x="96444" y="208766"/>
                      <a:pt x="96502" y="208650"/>
                    </a:cubicBezTo>
                    <a:cubicBezTo>
                      <a:pt x="96675" y="208189"/>
                      <a:pt x="96905" y="207699"/>
                      <a:pt x="97193" y="207123"/>
                    </a:cubicBezTo>
                    <a:cubicBezTo>
                      <a:pt x="97222" y="207037"/>
                      <a:pt x="97251" y="206979"/>
                      <a:pt x="97308" y="206893"/>
                    </a:cubicBezTo>
                    <a:cubicBezTo>
                      <a:pt x="97597" y="206374"/>
                      <a:pt x="98000" y="205798"/>
                      <a:pt x="98461" y="205193"/>
                    </a:cubicBezTo>
                    <a:cubicBezTo>
                      <a:pt x="98576" y="205048"/>
                      <a:pt x="98720" y="204904"/>
                      <a:pt x="98836" y="204760"/>
                    </a:cubicBezTo>
                    <a:cubicBezTo>
                      <a:pt x="99297" y="204213"/>
                      <a:pt x="99844" y="203608"/>
                      <a:pt x="100478" y="203003"/>
                    </a:cubicBezTo>
                    <a:cubicBezTo>
                      <a:pt x="100680" y="202801"/>
                      <a:pt x="100853" y="202628"/>
                      <a:pt x="101083" y="202426"/>
                    </a:cubicBezTo>
                    <a:cubicBezTo>
                      <a:pt x="101573" y="201994"/>
                      <a:pt x="102121" y="201533"/>
                      <a:pt x="102697" y="201072"/>
                    </a:cubicBezTo>
                    <a:cubicBezTo>
                      <a:pt x="102985" y="200870"/>
                      <a:pt x="103216" y="200640"/>
                      <a:pt x="103504" y="200438"/>
                    </a:cubicBezTo>
                    <a:cubicBezTo>
                      <a:pt x="104426" y="199746"/>
                      <a:pt x="105463" y="199055"/>
                      <a:pt x="106644" y="198335"/>
                    </a:cubicBezTo>
                    <a:cubicBezTo>
                      <a:pt x="106875" y="198190"/>
                      <a:pt x="107163" y="198046"/>
                      <a:pt x="107394" y="197902"/>
                    </a:cubicBezTo>
                    <a:cubicBezTo>
                      <a:pt x="108345" y="197355"/>
                      <a:pt x="109324" y="196779"/>
                      <a:pt x="110448" y="196231"/>
                    </a:cubicBezTo>
                    <a:cubicBezTo>
                      <a:pt x="110938" y="195972"/>
                      <a:pt x="111514" y="195712"/>
                      <a:pt x="112033" y="195482"/>
                    </a:cubicBezTo>
                    <a:cubicBezTo>
                      <a:pt x="113013" y="194992"/>
                      <a:pt x="113992" y="194531"/>
                      <a:pt x="115116" y="194041"/>
                    </a:cubicBezTo>
                    <a:cubicBezTo>
                      <a:pt x="115779" y="193753"/>
                      <a:pt x="116557" y="193436"/>
                      <a:pt x="117249" y="193148"/>
                    </a:cubicBezTo>
                    <a:cubicBezTo>
                      <a:pt x="118344" y="192687"/>
                      <a:pt x="119467" y="192226"/>
                      <a:pt x="120706" y="191765"/>
                    </a:cubicBezTo>
                    <a:cubicBezTo>
                      <a:pt x="120735" y="191765"/>
                      <a:pt x="120793" y="191736"/>
                      <a:pt x="120822" y="191707"/>
                    </a:cubicBezTo>
                    <a:lnTo>
                      <a:pt x="120591" y="271813"/>
                    </a:lnTo>
                    <a:cubicBezTo>
                      <a:pt x="120591" y="271410"/>
                      <a:pt x="120620" y="271035"/>
                      <a:pt x="120706" y="270689"/>
                    </a:cubicBezTo>
                    <a:cubicBezTo>
                      <a:pt x="120850" y="270113"/>
                      <a:pt x="121340" y="269508"/>
                      <a:pt x="122061" y="268845"/>
                    </a:cubicBezTo>
                    <a:cubicBezTo>
                      <a:pt x="122781" y="268211"/>
                      <a:pt x="123761" y="267520"/>
                      <a:pt x="124914" y="266828"/>
                    </a:cubicBezTo>
                    <a:cubicBezTo>
                      <a:pt x="125000" y="266770"/>
                      <a:pt x="125029" y="266742"/>
                      <a:pt x="125115" y="266684"/>
                    </a:cubicBezTo>
                    <a:cubicBezTo>
                      <a:pt x="126469" y="265877"/>
                      <a:pt x="128025" y="265042"/>
                      <a:pt x="129725" y="264177"/>
                    </a:cubicBezTo>
                    <a:cubicBezTo>
                      <a:pt x="130475" y="263802"/>
                      <a:pt x="131253" y="263428"/>
                      <a:pt x="132031" y="263024"/>
                    </a:cubicBezTo>
                    <a:cubicBezTo>
                      <a:pt x="132232" y="262909"/>
                      <a:pt x="132434" y="262823"/>
                      <a:pt x="132665" y="262707"/>
                    </a:cubicBezTo>
                    <a:cubicBezTo>
                      <a:pt x="132607" y="263572"/>
                      <a:pt x="132578" y="264292"/>
                      <a:pt x="132550" y="265042"/>
                    </a:cubicBezTo>
                    <a:cubicBezTo>
                      <a:pt x="132550" y="265301"/>
                      <a:pt x="132492" y="265647"/>
                      <a:pt x="132492" y="265906"/>
                    </a:cubicBezTo>
                    <a:cubicBezTo>
                      <a:pt x="132492" y="266309"/>
                      <a:pt x="132463" y="266713"/>
                      <a:pt x="132463" y="267087"/>
                    </a:cubicBezTo>
                    <a:lnTo>
                      <a:pt x="132319" y="319963"/>
                    </a:lnTo>
                    <a:cubicBezTo>
                      <a:pt x="131109" y="320799"/>
                      <a:pt x="129812" y="321692"/>
                      <a:pt x="128688" y="322470"/>
                    </a:cubicBezTo>
                    <a:cubicBezTo>
                      <a:pt x="127449" y="323335"/>
                      <a:pt x="126440" y="324113"/>
                      <a:pt x="125346" y="324919"/>
                    </a:cubicBezTo>
                    <a:cubicBezTo>
                      <a:pt x="123703" y="326130"/>
                      <a:pt x="122061" y="327340"/>
                      <a:pt x="120706" y="328406"/>
                    </a:cubicBezTo>
                    <a:cubicBezTo>
                      <a:pt x="119727" y="329155"/>
                      <a:pt x="118920" y="329847"/>
                      <a:pt x="118055" y="330538"/>
                    </a:cubicBezTo>
                    <a:cubicBezTo>
                      <a:pt x="116903" y="331489"/>
                      <a:pt x="115779" y="332440"/>
                      <a:pt x="114828" y="333276"/>
                    </a:cubicBezTo>
                    <a:cubicBezTo>
                      <a:pt x="114540" y="333535"/>
                      <a:pt x="114137" y="333823"/>
                      <a:pt x="113877" y="334083"/>
                    </a:cubicBezTo>
                    <a:cubicBezTo>
                      <a:pt x="113560" y="334371"/>
                      <a:pt x="113445" y="334572"/>
                      <a:pt x="113157" y="334832"/>
                    </a:cubicBezTo>
                    <a:cubicBezTo>
                      <a:pt x="111918" y="336013"/>
                      <a:pt x="110909" y="337079"/>
                      <a:pt x="110102" y="338059"/>
                    </a:cubicBezTo>
                    <a:cubicBezTo>
                      <a:pt x="109929" y="338261"/>
                      <a:pt x="109584" y="338549"/>
                      <a:pt x="109440" y="338751"/>
                    </a:cubicBezTo>
                    <a:cubicBezTo>
                      <a:pt x="109324" y="338895"/>
                      <a:pt x="109267" y="339010"/>
                      <a:pt x="109180" y="339125"/>
                    </a:cubicBezTo>
                    <a:cubicBezTo>
                      <a:pt x="108979" y="339385"/>
                      <a:pt x="108834" y="339615"/>
                      <a:pt x="108662" y="339874"/>
                    </a:cubicBezTo>
                    <a:cubicBezTo>
                      <a:pt x="108460" y="340191"/>
                      <a:pt x="108201" y="340508"/>
                      <a:pt x="108028" y="340797"/>
                    </a:cubicBezTo>
                    <a:cubicBezTo>
                      <a:pt x="107855" y="341113"/>
                      <a:pt x="107711" y="341402"/>
                      <a:pt x="107596" y="341719"/>
                    </a:cubicBezTo>
                    <a:cubicBezTo>
                      <a:pt x="107567" y="341805"/>
                      <a:pt x="107509" y="341863"/>
                      <a:pt x="107480" y="341949"/>
                    </a:cubicBezTo>
                    <a:cubicBezTo>
                      <a:pt x="107451" y="342007"/>
                      <a:pt x="107423" y="342036"/>
                      <a:pt x="107423" y="342093"/>
                    </a:cubicBezTo>
                    <a:cubicBezTo>
                      <a:pt x="107308" y="342410"/>
                      <a:pt x="107221" y="342698"/>
                      <a:pt x="107163" y="342986"/>
                    </a:cubicBezTo>
                    <a:cubicBezTo>
                      <a:pt x="107106" y="343246"/>
                      <a:pt x="107077" y="343476"/>
                      <a:pt x="107077" y="343678"/>
                    </a:cubicBezTo>
                    <a:cubicBezTo>
                      <a:pt x="107077" y="343707"/>
                      <a:pt x="107077" y="343736"/>
                      <a:pt x="107077" y="343764"/>
                    </a:cubicBezTo>
                    <a:lnTo>
                      <a:pt x="107077" y="345407"/>
                    </a:lnTo>
                    <a:cubicBezTo>
                      <a:pt x="101487" y="351026"/>
                      <a:pt x="96271" y="356357"/>
                      <a:pt x="91257" y="361486"/>
                    </a:cubicBezTo>
                    <a:cubicBezTo>
                      <a:pt x="89673" y="363128"/>
                      <a:pt x="88174" y="364655"/>
                      <a:pt x="86647" y="366240"/>
                    </a:cubicBezTo>
                    <a:cubicBezTo>
                      <a:pt x="83189" y="369813"/>
                      <a:pt x="79847" y="373300"/>
                      <a:pt x="76677" y="376643"/>
                    </a:cubicBezTo>
                    <a:cubicBezTo>
                      <a:pt x="75150" y="378256"/>
                      <a:pt x="73651" y="379870"/>
                      <a:pt x="72182" y="381426"/>
                    </a:cubicBezTo>
                    <a:cubicBezTo>
                      <a:pt x="69012" y="384826"/>
                      <a:pt x="65986" y="388082"/>
                      <a:pt x="63105" y="391223"/>
                    </a:cubicBezTo>
                    <a:cubicBezTo>
                      <a:pt x="62068" y="392376"/>
                      <a:pt x="60944" y="393557"/>
                      <a:pt x="59935" y="394681"/>
                    </a:cubicBezTo>
                    <a:cubicBezTo>
                      <a:pt x="56189" y="398830"/>
                      <a:pt x="52645" y="402778"/>
                      <a:pt x="49360" y="406495"/>
                    </a:cubicBezTo>
                    <a:cubicBezTo>
                      <a:pt x="48697" y="407244"/>
                      <a:pt x="48150" y="407878"/>
                      <a:pt x="47516" y="408627"/>
                    </a:cubicBezTo>
                    <a:cubicBezTo>
                      <a:pt x="44923" y="411595"/>
                      <a:pt x="42445" y="414477"/>
                      <a:pt x="40168" y="417185"/>
                    </a:cubicBezTo>
                    <a:cubicBezTo>
                      <a:pt x="39246" y="418280"/>
                      <a:pt x="38353" y="419347"/>
                      <a:pt x="37460" y="420413"/>
                    </a:cubicBezTo>
                    <a:cubicBezTo>
                      <a:pt x="35587" y="422660"/>
                      <a:pt x="33800" y="424850"/>
                      <a:pt x="32129" y="426925"/>
                    </a:cubicBezTo>
                    <a:cubicBezTo>
                      <a:pt x="31351" y="427905"/>
                      <a:pt x="30544" y="428884"/>
                      <a:pt x="29824" y="429806"/>
                    </a:cubicBezTo>
                    <a:cubicBezTo>
                      <a:pt x="29420" y="430325"/>
                      <a:pt x="28930" y="430901"/>
                      <a:pt x="28527" y="431420"/>
                    </a:cubicBezTo>
                    <a:cubicBezTo>
                      <a:pt x="27605" y="432573"/>
                      <a:pt x="26884" y="433552"/>
                      <a:pt x="26049" y="434647"/>
                    </a:cubicBezTo>
                    <a:cubicBezTo>
                      <a:pt x="24982" y="436030"/>
                      <a:pt x="23888" y="437442"/>
                      <a:pt x="22908" y="438739"/>
                    </a:cubicBezTo>
                    <a:cubicBezTo>
                      <a:pt x="21871" y="440151"/>
                      <a:pt x="20919" y="441448"/>
                      <a:pt x="19998" y="442744"/>
                    </a:cubicBezTo>
                    <a:cubicBezTo>
                      <a:pt x="19133" y="443955"/>
                      <a:pt x="18240" y="445194"/>
                      <a:pt x="17433" y="446317"/>
                    </a:cubicBezTo>
                    <a:cubicBezTo>
                      <a:pt x="16597" y="447528"/>
                      <a:pt x="15848" y="448623"/>
                      <a:pt x="15128" y="449746"/>
                    </a:cubicBezTo>
                    <a:cubicBezTo>
                      <a:pt x="14436" y="450784"/>
                      <a:pt x="13716" y="451850"/>
                      <a:pt x="13111" y="452801"/>
                    </a:cubicBezTo>
                    <a:cubicBezTo>
                      <a:pt x="12448" y="453838"/>
                      <a:pt x="11872" y="454789"/>
                      <a:pt x="11295" y="455740"/>
                    </a:cubicBezTo>
                    <a:cubicBezTo>
                      <a:pt x="10777" y="456605"/>
                      <a:pt x="10229" y="457498"/>
                      <a:pt x="9768" y="458305"/>
                    </a:cubicBezTo>
                    <a:cubicBezTo>
                      <a:pt x="9653" y="458506"/>
                      <a:pt x="9509" y="458737"/>
                      <a:pt x="9393" y="458939"/>
                    </a:cubicBezTo>
                    <a:cubicBezTo>
                      <a:pt x="9134" y="459400"/>
                      <a:pt x="8990" y="459716"/>
                      <a:pt x="8760" y="460149"/>
                    </a:cubicBezTo>
                    <a:cubicBezTo>
                      <a:pt x="8068" y="461417"/>
                      <a:pt x="7434" y="462627"/>
                      <a:pt x="6887" y="463722"/>
                    </a:cubicBezTo>
                    <a:cubicBezTo>
                      <a:pt x="6627" y="464269"/>
                      <a:pt x="6368" y="464759"/>
                      <a:pt x="6137" y="465278"/>
                    </a:cubicBezTo>
                    <a:cubicBezTo>
                      <a:pt x="5676" y="466315"/>
                      <a:pt x="5273" y="467266"/>
                      <a:pt x="4927" y="468131"/>
                    </a:cubicBezTo>
                    <a:cubicBezTo>
                      <a:pt x="4841" y="468361"/>
                      <a:pt x="4697" y="468649"/>
                      <a:pt x="4610" y="468851"/>
                    </a:cubicBezTo>
                    <a:cubicBezTo>
                      <a:pt x="4582" y="468966"/>
                      <a:pt x="4553" y="469024"/>
                      <a:pt x="4524" y="469110"/>
                    </a:cubicBezTo>
                    <a:cubicBezTo>
                      <a:pt x="4005" y="470522"/>
                      <a:pt x="3659" y="471704"/>
                      <a:pt x="3400" y="472683"/>
                    </a:cubicBezTo>
                    <a:cubicBezTo>
                      <a:pt x="3342" y="472943"/>
                      <a:pt x="3285" y="473173"/>
                      <a:pt x="3227" y="473404"/>
                    </a:cubicBezTo>
                    <a:cubicBezTo>
                      <a:pt x="3025" y="474268"/>
                      <a:pt x="2882" y="475017"/>
                      <a:pt x="2737" y="475623"/>
                    </a:cubicBezTo>
                    <a:cubicBezTo>
                      <a:pt x="2593" y="476343"/>
                      <a:pt x="2420" y="477150"/>
                      <a:pt x="2247" y="478043"/>
                    </a:cubicBezTo>
                    <a:cubicBezTo>
                      <a:pt x="2247" y="478072"/>
                      <a:pt x="2247" y="478129"/>
                      <a:pt x="2218" y="478158"/>
                    </a:cubicBezTo>
                    <a:cubicBezTo>
                      <a:pt x="1873" y="479887"/>
                      <a:pt x="1527" y="481818"/>
                      <a:pt x="1181" y="483950"/>
                    </a:cubicBezTo>
                    <a:cubicBezTo>
                      <a:pt x="1123" y="484382"/>
                      <a:pt x="1066" y="484757"/>
                      <a:pt x="1008" y="485189"/>
                    </a:cubicBezTo>
                    <a:cubicBezTo>
                      <a:pt x="749" y="487004"/>
                      <a:pt x="576" y="488849"/>
                      <a:pt x="461" y="490722"/>
                    </a:cubicBezTo>
                    <a:cubicBezTo>
                      <a:pt x="432" y="491067"/>
                      <a:pt x="374" y="491442"/>
                      <a:pt x="374" y="491788"/>
                    </a:cubicBezTo>
                    <a:cubicBezTo>
                      <a:pt x="374" y="492162"/>
                      <a:pt x="346" y="492537"/>
                      <a:pt x="346" y="492912"/>
                    </a:cubicBezTo>
                    <a:lnTo>
                      <a:pt x="0" y="612552"/>
                    </a:lnTo>
                    <a:cubicBezTo>
                      <a:pt x="0" y="611832"/>
                      <a:pt x="86" y="611111"/>
                      <a:pt x="115" y="610362"/>
                    </a:cubicBezTo>
                    <a:cubicBezTo>
                      <a:pt x="259" y="608489"/>
                      <a:pt x="461" y="606616"/>
                      <a:pt x="692" y="604801"/>
                    </a:cubicBezTo>
                    <a:close/>
                  </a:path>
                </a:pathLst>
              </a:custGeom>
              <a:solidFill>
                <a:srgbClr val="666970"/>
              </a:solidFill>
              <a:ln w="2880" cap="flat">
                <a:noFill/>
                <a:prstDash val="solid"/>
                <a:miter/>
              </a:ln>
            </p:spPr>
            <p:txBody>
              <a:bodyPr rtlCol="0" anchor="ctr"/>
              <a:lstStyle/>
              <a:p>
                <a:endParaRPr lang="pt-PT"/>
              </a:p>
            </p:txBody>
          </p:sp>
          <p:sp>
            <p:nvSpPr>
              <p:cNvPr id="391" name="Freeform: Shape 390">
                <a:extLst>
                  <a:ext uri="{FF2B5EF4-FFF2-40B4-BE49-F238E27FC236}">
                    <a16:creationId xmlns:a16="http://schemas.microsoft.com/office/drawing/2014/main" id="{3AF3E781-B7E9-49FC-8DB1-9B48C5984CC3}"/>
                  </a:ext>
                </a:extLst>
              </p:cNvPr>
              <p:cNvSpPr/>
              <p:nvPr/>
            </p:nvSpPr>
            <p:spPr>
              <a:xfrm>
                <a:off x="2784075" y="861946"/>
                <a:ext cx="2218" cy="135517"/>
              </a:xfrm>
              <a:custGeom>
                <a:avLst/>
                <a:gdLst>
                  <a:gd name="connsiteX0" fmla="*/ 1873 w 2218"/>
                  <a:gd name="connsiteY0" fmla="*/ 120159 h 135517"/>
                  <a:gd name="connsiteX1" fmla="*/ 1873 w 2218"/>
                  <a:gd name="connsiteY1" fmla="*/ 119640 h 135517"/>
                  <a:gd name="connsiteX2" fmla="*/ 2219 w 2218"/>
                  <a:gd name="connsiteY2" fmla="*/ 0 h 135517"/>
                  <a:gd name="connsiteX3" fmla="*/ 1268 w 2218"/>
                  <a:gd name="connsiteY3" fmla="*/ 7838 h 135517"/>
                  <a:gd name="connsiteX4" fmla="*/ 346 w 2218"/>
                  <a:gd name="connsiteY4" fmla="*/ 15272 h 135517"/>
                  <a:gd name="connsiteX5" fmla="*/ 346 w 2218"/>
                  <a:gd name="connsiteY5" fmla="*/ 15877 h 135517"/>
                  <a:gd name="connsiteX6" fmla="*/ 0 w 2218"/>
                  <a:gd name="connsiteY6" fmla="*/ 135518 h 135517"/>
                  <a:gd name="connsiteX7" fmla="*/ 922 w 2218"/>
                  <a:gd name="connsiteY7" fmla="*/ 127565 h 135517"/>
                  <a:gd name="connsiteX8" fmla="*/ 1873 w 2218"/>
                  <a:gd name="connsiteY8" fmla="*/ 120159 h 135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8" h="135517">
                    <a:moveTo>
                      <a:pt x="1873" y="120159"/>
                    </a:moveTo>
                    <a:cubicBezTo>
                      <a:pt x="1873" y="119986"/>
                      <a:pt x="1873" y="119813"/>
                      <a:pt x="1873" y="119640"/>
                    </a:cubicBezTo>
                    <a:lnTo>
                      <a:pt x="2219" y="0"/>
                    </a:lnTo>
                    <a:cubicBezTo>
                      <a:pt x="2219" y="2276"/>
                      <a:pt x="1758" y="5014"/>
                      <a:pt x="1268" y="7838"/>
                    </a:cubicBezTo>
                    <a:cubicBezTo>
                      <a:pt x="836" y="10373"/>
                      <a:pt x="432" y="12967"/>
                      <a:pt x="346" y="15272"/>
                    </a:cubicBezTo>
                    <a:cubicBezTo>
                      <a:pt x="346" y="15474"/>
                      <a:pt x="346" y="15675"/>
                      <a:pt x="346" y="15877"/>
                    </a:cubicBezTo>
                    <a:lnTo>
                      <a:pt x="0" y="135518"/>
                    </a:lnTo>
                    <a:cubicBezTo>
                      <a:pt x="0" y="133068"/>
                      <a:pt x="461" y="130302"/>
                      <a:pt x="922" y="127565"/>
                    </a:cubicBezTo>
                    <a:cubicBezTo>
                      <a:pt x="1354" y="124914"/>
                      <a:pt x="1787" y="122349"/>
                      <a:pt x="1873" y="120159"/>
                    </a:cubicBezTo>
                    <a:close/>
                  </a:path>
                </a:pathLst>
              </a:custGeom>
              <a:solidFill>
                <a:srgbClr val="666970"/>
              </a:solidFill>
              <a:ln w="2880" cap="flat">
                <a:noFill/>
                <a:prstDash val="solid"/>
                <a:miter/>
              </a:ln>
            </p:spPr>
            <p:txBody>
              <a:bodyPr rtlCol="0" anchor="ctr"/>
              <a:lstStyle/>
              <a:p>
                <a:endParaRPr lang="pt-PT"/>
              </a:p>
            </p:txBody>
          </p:sp>
          <p:sp>
            <p:nvSpPr>
              <p:cNvPr id="392" name="Freeform: Shape 391">
                <a:extLst>
                  <a:ext uri="{FF2B5EF4-FFF2-40B4-BE49-F238E27FC236}">
                    <a16:creationId xmlns:a16="http://schemas.microsoft.com/office/drawing/2014/main" id="{680675C4-0D2C-4C94-B1A6-49CBF212AFAE}"/>
                  </a:ext>
                </a:extLst>
              </p:cNvPr>
              <p:cNvSpPr/>
              <p:nvPr/>
            </p:nvSpPr>
            <p:spPr>
              <a:xfrm>
                <a:off x="2731200" y="886900"/>
                <a:ext cx="403" cy="119899"/>
              </a:xfrm>
              <a:custGeom>
                <a:avLst/>
                <a:gdLst>
                  <a:gd name="connsiteX0" fmla="*/ 403 w 403"/>
                  <a:gd name="connsiteY0" fmla="*/ 259 h 119899"/>
                  <a:gd name="connsiteX1" fmla="*/ 346 w 403"/>
                  <a:gd name="connsiteY1" fmla="*/ 0 h 119899"/>
                  <a:gd name="connsiteX2" fmla="*/ 0 w 403"/>
                  <a:gd name="connsiteY2" fmla="*/ 119640 h 119899"/>
                  <a:gd name="connsiteX3" fmla="*/ 58 w 403"/>
                  <a:gd name="connsiteY3" fmla="*/ 119900 h 119899"/>
                  <a:gd name="connsiteX4" fmla="*/ 403 w 403"/>
                  <a:gd name="connsiteY4" fmla="*/ 259 h 119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 h="119899">
                    <a:moveTo>
                      <a:pt x="403" y="259"/>
                    </a:moveTo>
                    <a:cubicBezTo>
                      <a:pt x="403" y="173"/>
                      <a:pt x="374" y="86"/>
                      <a:pt x="346" y="0"/>
                    </a:cubicBezTo>
                    <a:lnTo>
                      <a:pt x="0" y="119640"/>
                    </a:lnTo>
                    <a:cubicBezTo>
                      <a:pt x="29" y="119727"/>
                      <a:pt x="58" y="119813"/>
                      <a:pt x="58" y="119900"/>
                    </a:cubicBezTo>
                    <a:lnTo>
                      <a:pt x="403" y="259"/>
                    </a:lnTo>
                    <a:close/>
                  </a:path>
                </a:pathLst>
              </a:custGeom>
              <a:solidFill>
                <a:srgbClr val="666970"/>
              </a:solidFill>
              <a:ln w="2880" cap="flat">
                <a:noFill/>
                <a:prstDash val="solid"/>
                <a:miter/>
              </a:ln>
            </p:spPr>
            <p:txBody>
              <a:bodyPr rtlCol="0" anchor="ctr"/>
              <a:lstStyle/>
              <a:p>
                <a:endParaRPr lang="pt-PT"/>
              </a:p>
            </p:txBody>
          </p:sp>
          <p:sp>
            <p:nvSpPr>
              <p:cNvPr id="393" name="Freeform: Shape 392">
                <a:extLst>
                  <a:ext uri="{FF2B5EF4-FFF2-40B4-BE49-F238E27FC236}">
                    <a16:creationId xmlns:a16="http://schemas.microsoft.com/office/drawing/2014/main" id="{99753ED0-3FCA-404A-BD70-9CEF459F9DEB}"/>
                  </a:ext>
                </a:extLst>
              </p:cNvPr>
              <p:cNvSpPr/>
              <p:nvPr/>
            </p:nvSpPr>
            <p:spPr>
              <a:xfrm>
                <a:off x="5181552" y="979282"/>
                <a:ext cx="1786" cy="126872"/>
              </a:xfrm>
              <a:custGeom>
                <a:avLst/>
                <a:gdLst>
                  <a:gd name="connsiteX0" fmla="*/ 1066 w 1786"/>
                  <a:gd name="connsiteY0" fmla="*/ 124078 h 126872"/>
                  <a:gd name="connsiteX1" fmla="*/ 1066 w 1786"/>
                  <a:gd name="connsiteY1" fmla="*/ 124049 h 126872"/>
                  <a:gd name="connsiteX2" fmla="*/ 1095 w 1786"/>
                  <a:gd name="connsiteY2" fmla="*/ 123703 h 126872"/>
                  <a:gd name="connsiteX3" fmla="*/ 1412 w 1786"/>
                  <a:gd name="connsiteY3" fmla="*/ 120534 h 126872"/>
                  <a:gd name="connsiteX4" fmla="*/ 1441 w 1786"/>
                  <a:gd name="connsiteY4" fmla="*/ 119640 h 126872"/>
                  <a:gd name="connsiteX5" fmla="*/ 1787 w 1786"/>
                  <a:gd name="connsiteY5" fmla="*/ 0 h 126872"/>
                  <a:gd name="connsiteX6" fmla="*/ 1441 w 1786"/>
                  <a:gd name="connsiteY6" fmla="*/ 4092 h 126872"/>
                  <a:gd name="connsiteX7" fmla="*/ 1412 w 1786"/>
                  <a:gd name="connsiteY7" fmla="*/ 4438 h 126872"/>
                  <a:gd name="connsiteX8" fmla="*/ 346 w 1786"/>
                  <a:gd name="connsiteY8" fmla="*/ 7233 h 126872"/>
                  <a:gd name="connsiteX9" fmla="*/ 346 w 1786"/>
                  <a:gd name="connsiteY9" fmla="*/ 7233 h 126872"/>
                  <a:gd name="connsiteX10" fmla="*/ 0 w 1786"/>
                  <a:gd name="connsiteY10" fmla="*/ 126873 h 126872"/>
                  <a:gd name="connsiteX11" fmla="*/ 288 w 1786"/>
                  <a:gd name="connsiteY11" fmla="*/ 126412 h 126872"/>
                  <a:gd name="connsiteX12" fmla="*/ 634 w 1786"/>
                  <a:gd name="connsiteY12" fmla="*/ 125634 h 126872"/>
                  <a:gd name="connsiteX13" fmla="*/ 1066 w 1786"/>
                  <a:gd name="connsiteY13" fmla="*/ 124078 h 126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6" h="126872">
                    <a:moveTo>
                      <a:pt x="1066" y="124078"/>
                    </a:moveTo>
                    <a:cubicBezTo>
                      <a:pt x="1066" y="124078"/>
                      <a:pt x="1066" y="124049"/>
                      <a:pt x="1066" y="124049"/>
                    </a:cubicBezTo>
                    <a:cubicBezTo>
                      <a:pt x="1095" y="123963"/>
                      <a:pt x="1095" y="123819"/>
                      <a:pt x="1095" y="123703"/>
                    </a:cubicBezTo>
                    <a:cubicBezTo>
                      <a:pt x="1268" y="122752"/>
                      <a:pt x="1383" y="121715"/>
                      <a:pt x="1412" y="120534"/>
                    </a:cubicBezTo>
                    <a:cubicBezTo>
                      <a:pt x="1412" y="120245"/>
                      <a:pt x="1441" y="119929"/>
                      <a:pt x="1441" y="119640"/>
                    </a:cubicBezTo>
                    <a:lnTo>
                      <a:pt x="1787" y="0"/>
                    </a:lnTo>
                    <a:cubicBezTo>
                      <a:pt x="1787" y="1585"/>
                      <a:pt x="1642" y="2910"/>
                      <a:pt x="1441" y="4092"/>
                    </a:cubicBezTo>
                    <a:cubicBezTo>
                      <a:pt x="1412" y="4178"/>
                      <a:pt x="1412" y="4322"/>
                      <a:pt x="1412" y="4438"/>
                    </a:cubicBezTo>
                    <a:cubicBezTo>
                      <a:pt x="1182" y="5648"/>
                      <a:pt x="807" y="6599"/>
                      <a:pt x="346" y="7233"/>
                    </a:cubicBezTo>
                    <a:lnTo>
                      <a:pt x="346" y="7233"/>
                    </a:lnTo>
                    <a:lnTo>
                      <a:pt x="0" y="126873"/>
                    </a:lnTo>
                    <a:cubicBezTo>
                      <a:pt x="115" y="126729"/>
                      <a:pt x="202" y="126585"/>
                      <a:pt x="288" y="126412"/>
                    </a:cubicBezTo>
                    <a:cubicBezTo>
                      <a:pt x="403" y="126181"/>
                      <a:pt x="547" y="125922"/>
                      <a:pt x="634" y="125634"/>
                    </a:cubicBezTo>
                    <a:cubicBezTo>
                      <a:pt x="807" y="125144"/>
                      <a:pt x="951" y="124654"/>
                      <a:pt x="1066" y="124078"/>
                    </a:cubicBezTo>
                    <a:close/>
                  </a:path>
                </a:pathLst>
              </a:custGeom>
              <a:solidFill>
                <a:srgbClr val="666970"/>
              </a:solidFill>
              <a:ln w="2880" cap="flat">
                <a:noFill/>
                <a:prstDash val="solid"/>
                <a:miter/>
              </a:ln>
            </p:spPr>
            <p:txBody>
              <a:bodyPr rtlCol="0" anchor="ctr"/>
              <a:lstStyle/>
              <a:p>
                <a:endParaRPr lang="pt-PT"/>
              </a:p>
            </p:txBody>
          </p:sp>
          <p:sp>
            <p:nvSpPr>
              <p:cNvPr id="394" name="Freeform: Shape 393">
                <a:extLst>
                  <a:ext uri="{FF2B5EF4-FFF2-40B4-BE49-F238E27FC236}">
                    <a16:creationId xmlns:a16="http://schemas.microsoft.com/office/drawing/2014/main" id="{BFA015A7-E1E0-4190-B37B-5989ECDE796F}"/>
                  </a:ext>
                </a:extLst>
              </p:cNvPr>
              <p:cNvSpPr/>
              <p:nvPr/>
            </p:nvSpPr>
            <p:spPr>
              <a:xfrm>
                <a:off x="2513530" y="978936"/>
                <a:ext cx="1269" cy="140761"/>
              </a:xfrm>
              <a:custGeom>
                <a:avLst/>
                <a:gdLst>
                  <a:gd name="connsiteX0" fmla="*/ 1269 w 1269"/>
                  <a:gd name="connsiteY0" fmla="*/ 21121 h 140761"/>
                  <a:gd name="connsiteX1" fmla="*/ 346 w 1269"/>
                  <a:gd name="connsiteY1" fmla="*/ 0 h 140761"/>
                  <a:gd name="connsiteX2" fmla="*/ 1 w 1269"/>
                  <a:gd name="connsiteY2" fmla="*/ 119640 h 140761"/>
                  <a:gd name="connsiteX3" fmla="*/ 923 w 1269"/>
                  <a:gd name="connsiteY3" fmla="*/ 140762 h 140761"/>
                  <a:gd name="connsiteX4" fmla="*/ 1269 w 1269"/>
                  <a:gd name="connsiteY4" fmla="*/ 21121 h 140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 h="140761">
                    <a:moveTo>
                      <a:pt x="1269" y="21121"/>
                    </a:moveTo>
                    <a:cubicBezTo>
                      <a:pt x="1297" y="14667"/>
                      <a:pt x="346" y="5302"/>
                      <a:pt x="346" y="0"/>
                    </a:cubicBezTo>
                    <a:lnTo>
                      <a:pt x="1" y="119640"/>
                    </a:lnTo>
                    <a:cubicBezTo>
                      <a:pt x="-28" y="124942"/>
                      <a:pt x="923" y="134307"/>
                      <a:pt x="923" y="140762"/>
                    </a:cubicBezTo>
                    <a:lnTo>
                      <a:pt x="1269" y="21121"/>
                    </a:lnTo>
                    <a:close/>
                  </a:path>
                </a:pathLst>
              </a:custGeom>
              <a:solidFill>
                <a:srgbClr val="666970"/>
              </a:solidFill>
              <a:ln w="2880" cap="flat">
                <a:noFill/>
                <a:prstDash val="solid"/>
                <a:miter/>
              </a:ln>
            </p:spPr>
            <p:txBody>
              <a:bodyPr rtlCol="0" anchor="ctr"/>
              <a:lstStyle/>
              <a:p>
                <a:endParaRPr lang="pt-PT"/>
              </a:p>
            </p:txBody>
          </p:sp>
          <p:sp>
            <p:nvSpPr>
              <p:cNvPr id="395" name="Freeform: Shape 394">
                <a:extLst>
                  <a:ext uri="{FF2B5EF4-FFF2-40B4-BE49-F238E27FC236}">
                    <a16:creationId xmlns:a16="http://schemas.microsoft.com/office/drawing/2014/main" id="{FAD3C9E6-CC8C-4EA2-A3DC-3DB82B3EDEE9}"/>
                  </a:ext>
                </a:extLst>
              </p:cNvPr>
              <p:cNvSpPr/>
              <p:nvPr/>
            </p:nvSpPr>
            <p:spPr>
              <a:xfrm>
                <a:off x="1680860" y="1092669"/>
                <a:ext cx="951" cy="129178"/>
              </a:xfrm>
              <a:custGeom>
                <a:avLst/>
                <a:gdLst>
                  <a:gd name="connsiteX0" fmla="*/ 605 w 951"/>
                  <a:gd name="connsiteY0" fmla="*/ 129178 h 129178"/>
                  <a:gd name="connsiteX1" fmla="*/ 951 w 951"/>
                  <a:gd name="connsiteY1" fmla="*/ 9538 h 129178"/>
                  <a:gd name="connsiteX2" fmla="*/ 346 w 951"/>
                  <a:gd name="connsiteY2" fmla="*/ 0 h 129178"/>
                  <a:gd name="connsiteX3" fmla="*/ 0 w 951"/>
                  <a:gd name="connsiteY3" fmla="*/ 119640 h 129178"/>
                  <a:gd name="connsiteX4" fmla="*/ 519 w 951"/>
                  <a:gd name="connsiteY4" fmla="*/ 127593 h 129178"/>
                  <a:gd name="connsiteX5" fmla="*/ 605 w 951"/>
                  <a:gd name="connsiteY5" fmla="*/ 129178 h 12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1" h="129178">
                    <a:moveTo>
                      <a:pt x="605" y="129178"/>
                    </a:moveTo>
                    <a:lnTo>
                      <a:pt x="951" y="9538"/>
                    </a:lnTo>
                    <a:cubicBezTo>
                      <a:pt x="980" y="7953"/>
                      <a:pt x="346" y="3976"/>
                      <a:pt x="346" y="0"/>
                    </a:cubicBezTo>
                    <a:lnTo>
                      <a:pt x="0" y="119640"/>
                    </a:lnTo>
                    <a:cubicBezTo>
                      <a:pt x="0" y="122637"/>
                      <a:pt x="346" y="125605"/>
                      <a:pt x="519" y="127593"/>
                    </a:cubicBezTo>
                    <a:cubicBezTo>
                      <a:pt x="605" y="128256"/>
                      <a:pt x="634" y="128804"/>
                      <a:pt x="605" y="129178"/>
                    </a:cubicBezTo>
                    <a:close/>
                  </a:path>
                </a:pathLst>
              </a:custGeom>
              <a:solidFill>
                <a:srgbClr val="666970"/>
              </a:solidFill>
              <a:ln w="2880" cap="flat">
                <a:noFill/>
                <a:prstDash val="solid"/>
                <a:miter/>
              </a:ln>
            </p:spPr>
            <p:txBody>
              <a:bodyPr rtlCol="0" anchor="ctr"/>
              <a:lstStyle/>
              <a:p>
                <a:endParaRPr lang="pt-PT"/>
              </a:p>
            </p:txBody>
          </p:sp>
          <p:sp>
            <p:nvSpPr>
              <p:cNvPr id="396" name="Freeform: Shape 395">
                <a:extLst>
                  <a:ext uri="{FF2B5EF4-FFF2-40B4-BE49-F238E27FC236}">
                    <a16:creationId xmlns:a16="http://schemas.microsoft.com/office/drawing/2014/main" id="{A1C1122F-A115-42CC-9882-1752CA6B4866}"/>
                  </a:ext>
                </a:extLst>
              </p:cNvPr>
              <p:cNvSpPr/>
              <p:nvPr/>
            </p:nvSpPr>
            <p:spPr>
              <a:xfrm>
                <a:off x="1441146" y="1156178"/>
                <a:ext cx="1527" cy="129956"/>
              </a:xfrm>
              <a:custGeom>
                <a:avLst/>
                <a:gdLst>
                  <a:gd name="connsiteX0" fmla="*/ 1527 w 1527"/>
                  <a:gd name="connsiteY0" fmla="*/ 10316 h 129956"/>
                  <a:gd name="connsiteX1" fmla="*/ 346 w 1527"/>
                  <a:gd name="connsiteY1" fmla="*/ 0 h 129956"/>
                  <a:gd name="connsiteX2" fmla="*/ 0 w 1527"/>
                  <a:gd name="connsiteY2" fmla="*/ 119640 h 129956"/>
                  <a:gd name="connsiteX3" fmla="*/ 1181 w 1527"/>
                  <a:gd name="connsiteY3" fmla="*/ 129956 h 129956"/>
                  <a:gd name="connsiteX4" fmla="*/ 1527 w 1527"/>
                  <a:gd name="connsiteY4" fmla="*/ 10316 h 129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7" h="129956">
                    <a:moveTo>
                      <a:pt x="1527" y="10316"/>
                    </a:moveTo>
                    <a:cubicBezTo>
                      <a:pt x="692" y="6599"/>
                      <a:pt x="317" y="3170"/>
                      <a:pt x="346" y="0"/>
                    </a:cubicBezTo>
                    <a:lnTo>
                      <a:pt x="0" y="119640"/>
                    </a:lnTo>
                    <a:cubicBezTo>
                      <a:pt x="0" y="122810"/>
                      <a:pt x="346" y="126239"/>
                      <a:pt x="1181" y="129956"/>
                    </a:cubicBezTo>
                    <a:lnTo>
                      <a:pt x="1527" y="10316"/>
                    </a:lnTo>
                    <a:close/>
                  </a:path>
                </a:pathLst>
              </a:custGeom>
              <a:solidFill>
                <a:srgbClr val="666970"/>
              </a:solidFill>
              <a:ln w="2880" cap="flat">
                <a:noFill/>
                <a:prstDash val="solid"/>
                <a:miter/>
              </a:ln>
            </p:spPr>
            <p:txBody>
              <a:bodyPr rtlCol="0" anchor="ctr"/>
              <a:lstStyle/>
              <a:p>
                <a:endParaRPr lang="pt-PT"/>
              </a:p>
            </p:txBody>
          </p:sp>
          <p:sp>
            <p:nvSpPr>
              <p:cNvPr id="397" name="Freeform: Shape 396">
                <a:extLst>
                  <a:ext uri="{FF2B5EF4-FFF2-40B4-BE49-F238E27FC236}">
                    <a16:creationId xmlns:a16="http://schemas.microsoft.com/office/drawing/2014/main" id="{0608EFE1-C0E4-431F-AC17-40C2ACC5CE88}"/>
                  </a:ext>
                </a:extLst>
              </p:cNvPr>
              <p:cNvSpPr/>
              <p:nvPr/>
            </p:nvSpPr>
            <p:spPr>
              <a:xfrm>
                <a:off x="1843319" y="1102812"/>
                <a:ext cx="37776" cy="205739"/>
              </a:xfrm>
              <a:custGeom>
                <a:avLst/>
                <a:gdLst>
                  <a:gd name="connsiteX0" fmla="*/ 4063 w 37776"/>
                  <a:gd name="connsiteY0" fmla="*/ 201850 h 205739"/>
                  <a:gd name="connsiteX1" fmla="*/ 5965 w 37776"/>
                  <a:gd name="connsiteY1" fmla="*/ 200121 h 205739"/>
                  <a:gd name="connsiteX2" fmla="*/ 6022 w 37776"/>
                  <a:gd name="connsiteY2" fmla="*/ 200063 h 205739"/>
                  <a:gd name="connsiteX3" fmla="*/ 10633 w 37776"/>
                  <a:gd name="connsiteY3" fmla="*/ 195222 h 205739"/>
                  <a:gd name="connsiteX4" fmla="*/ 10748 w 37776"/>
                  <a:gd name="connsiteY4" fmla="*/ 195078 h 205739"/>
                  <a:gd name="connsiteX5" fmla="*/ 10777 w 37776"/>
                  <a:gd name="connsiteY5" fmla="*/ 195021 h 205739"/>
                  <a:gd name="connsiteX6" fmla="*/ 11526 w 37776"/>
                  <a:gd name="connsiteY6" fmla="*/ 193926 h 205739"/>
                  <a:gd name="connsiteX7" fmla="*/ 12506 w 37776"/>
                  <a:gd name="connsiteY7" fmla="*/ 192456 h 205739"/>
                  <a:gd name="connsiteX8" fmla="*/ 12535 w 37776"/>
                  <a:gd name="connsiteY8" fmla="*/ 192370 h 205739"/>
                  <a:gd name="connsiteX9" fmla="*/ 12679 w 37776"/>
                  <a:gd name="connsiteY9" fmla="*/ 192053 h 205739"/>
                  <a:gd name="connsiteX10" fmla="*/ 13457 w 37776"/>
                  <a:gd name="connsiteY10" fmla="*/ 190382 h 205739"/>
                  <a:gd name="connsiteX11" fmla="*/ 13630 w 37776"/>
                  <a:gd name="connsiteY11" fmla="*/ 189805 h 205739"/>
                  <a:gd name="connsiteX12" fmla="*/ 13802 w 37776"/>
                  <a:gd name="connsiteY12" fmla="*/ 189229 h 205739"/>
                  <a:gd name="connsiteX13" fmla="*/ 14004 w 37776"/>
                  <a:gd name="connsiteY13" fmla="*/ 188566 h 205739"/>
                  <a:gd name="connsiteX14" fmla="*/ 14206 w 37776"/>
                  <a:gd name="connsiteY14" fmla="*/ 186780 h 205739"/>
                  <a:gd name="connsiteX15" fmla="*/ 14206 w 37776"/>
                  <a:gd name="connsiteY15" fmla="*/ 186520 h 205739"/>
                  <a:gd name="connsiteX16" fmla="*/ 14292 w 37776"/>
                  <a:gd name="connsiteY16" fmla="*/ 152749 h 205739"/>
                  <a:gd name="connsiteX17" fmla="*/ 16223 w 37776"/>
                  <a:gd name="connsiteY17" fmla="*/ 151308 h 205739"/>
                  <a:gd name="connsiteX18" fmla="*/ 22764 w 37776"/>
                  <a:gd name="connsiteY18" fmla="*/ 146438 h 205739"/>
                  <a:gd name="connsiteX19" fmla="*/ 25386 w 37776"/>
                  <a:gd name="connsiteY19" fmla="*/ 144479 h 205739"/>
                  <a:gd name="connsiteX20" fmla="*/ 34607 w 37776"/>
                  <a:gd name="connsiteY20" fmla="*/ 137419 h 205739"/>
                  <a:gd name="connsiteX21" fmla="*/ 34607 w 37776"/>
                  <a:gd name="connsiteY21" fmla="*/ 137419 h 205739"/>
                  <a:gd name="connsiteX22" fmla="*/ 36307 w 37776"/>
                  <a:gd name="connsiteY22" fmla="*/ 130417 h 205739"/>
                  <a:gd name="connsiteX23" fmla="*/ 36336 w 37776"/>
                  <a:gd name="connsiteY23" fmla="*/ 130216 h 205739"/>
                  <a:gd name="connsiteX24" fmla="*/ 36653 w 37776"/>
                  <a:gd name="connsiteY24" fmla="*/ 127593 h 205739"/>
                  <a:gd name="connsiteX25" fmla="*/ 37402 w 37776"/>
                  <a:gd name="connsiteY25" fmla="*/ 121081 h 205739"/>
                  <a:gd name="connsiteX26" fmla="*/ 37431 w 37776"/>
                  <a:gd name="connsiteY26" fmla="*/ 119640 h 205739"/>
                  <a:gd name="connsiteX27" fmla="*/ 37777 w 37776"/>
                  <a:gd name="connsiteY27" fmla="*/ 0 h 205739"/>
                  <a:gd name="connsiteX28" fmla="*/ 36999 w 37776"/>
                  <a:gd name="connsiteY28" fmla="*/ 7953 h 205739"/>
                  <a:gd name="connsiteX29" fmla="*/ 36682 w 37776"/>
                  <a:gd name="connsiteY29" fmla="*/ 10575 h 205739"/>
                  <a:gd name="connsiteX30" fmla="*/ 34982 w 37776"/>
                  <a:gd name="connsiteY30" fmla="*/ 17692 h 205739"/>
                  <a:gd name="connsiteX31" fmla="*/ 34953 w 37776"/>
                  <a:gd name="connsiteY31" fmla="*/ 17750 h 205739"/>
                  <a:gd name="connsiteX32" fmla="*/ 25761 w 37776"/>
                  <a:gd name="connsiteY32" fmla="*/ 24810 h 205739"/>
                  <a:gd name="connsiteX33" fmla="*/ 23081 w 37776"/>
                  <a:gd name="connsiteY33" fmla="*/ 26827 h 205739"/>
                  <a:gd name="connsiteX34" fmla="*/ 16252 w 37776"/>
                  <a:gd name="connsiteY34" fmla="*/ 31898 h 205739"/>
                  <a:gd name="connsiteX35" fmla="*/ 10057 w 37776"/>
                  <a:gd name="connsiteY35" fmla="*/ 36566 h 205739"/>
                  <a:gd name="connsiteX36" fmla="*/ 8702 w 37776"/>
                  <a:gd name="connsiteY36" fmla="*/ 37633 h 205739"/>
                  <a:gd name="connsiteX37" fmla="*/ 4927 w 37776"/>
                  <a:gd name="connsiteY37" fmla="*/ 40745 h 205739"/>
                  <a:gd name="connsiteX38" fmla="*/ 4265 w 37776"/>
                  <a:gd name="connsiteY38" fmla="*/ 41292 h 205739"/>
                  <a:gd name="connsiteX39" fmla="*/ 4092 w 37776"/>
                  <a:gd name="connsiteY39" fmla="*/ 41465 h 205739"/>
                  <a:gd name="connsiteX40" fmla="*/ 3227 w 37776"/>
                  <a:gd name="connsiteY40" fmla="*/ 42358 h 205739"/>
                  <a:gd name="connsiteX41" fmla="*/ 2248 w 37776"/>
                  <a:gd name="connsiteY41" fmla="*/ 43367 h 205739"/>
                  <a:gd name="connsiteX42" fmla="*/ 2046 w 37776"/>
                  <a:gd name="connsiteY42" fmla="*/ 43655 h 205739"/>
                  <a:gd name="connsiteX43" fmla="*/ 1902 w 37776"/>
                  <a:gd name="connsiteY43" fmla="*/ 43857 h 205739"/>
                  <a:gd name="connsiteX44" fmla="*/ 1671 w 37776"/>
                  <a:gd name="connsiteY44" fmla="*/ 44202 h 205739"/>
                  <a:gd name="connsiteX45" fmla="*/ 1441 w 37776"/>
                  <a:gd name="connsiteY45" fmla="*/ 44692 h 205739"/>
                  <a:gd name="connsiteX46" fmla="*/ 1325 w 37776"/>
                  <a:gd name="connsiteY46" fmla="*/ 45067 h 205739"/>
                  <a:gd name="connsiteX47" fmla="*/ 1297 w 37776"/>
                  <a:gd name="connsiteY47" fmla="*/ 45326 h 205739"/>
                  <a:gd name="connsiteX48" fmla="*/ 1297 w 37776"/>
                  <a:gd name="connsiteY48" fmla="*/ 45384 h 205739"/>
                  <a:gd name="connsiteX49" fmla="*/ 1181 w 37776"/>
                  <a:gd name="connsiteY49" fmla="*/ 85235 h 205739"/>
                  <a:gd name="connsiteX50" fmla="*/ 346 w 37776"/>
                  <a:gd name="connsiteY50" fmla="*/ 86100 h 205739"/>
                  <a:gd name="connsiteX51" fmla="*/ 0 w 37776"/>
                  <a:gd name="connsiteY51" fmla="*/ 205740 h 205739"/>
                  <a:gd name="connsiteX52" fmla="*/ 2363 w 37776"/>
                  <a:gd name="connsiteY52" fmla="*/ 203377 h 205739"/>
                  <a:gd name="connsiteX53" fmla="*/ 4063 w 37776"/>
                  <a:gd name="connsiteY53" fmla="*/ 201850 h 2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7776" h="205739">
                    <a:moveTo>
                      <a:pt x="4063" y="201850"/>
                    </a:moveTo>
                    <a:cubicBezTo>
                      <a:pt x="4697" y="201274"/>
                      <a:pt x="5302" y="200726"/>
                      <a:pt x="5965" y="200121"/>
                    </a:cubicBezTo>
                    <a:cubicBezTo>
                      <a:pt x="5994" y="200092"/>
                      <a:pt x="5994" y="200092"/>
                      <a:pt x="6022" y="200063"/>
                    </a:cubicBezTo>
                    <a:cubicBezTo>
                      <a:pt x="7636" y="198565"/>
                      <a:pt x="9250" y="196951"/>
                      <a:pt x="10633" y="195222"/>
                    </a:cubicBezTo>
                    <a:cubicBezTo>
                      <a:pt x="10662" y="195165"/>
                      <a:pt x="10719" y="195136"/>
                      <a:pt x="10748" y="195078"/>
                    </a:cubicBezTo>
                    <a:cubicBezTo>
                      <a:pt x="10777" y="195050"/>
                      <a:pt x="10777" y="195050"/>
                      <a:pt x="10777" y="195021"/>
                    </a:cubicBezTo>
                    <a:cubicBezTo>
                      <a:pt x="11065" y="194675"/>
                      <a:pt x="11267" y="194300"/>
                      <a:pt x="11526" y="193926"/>
                    </a:cubicBezTo>
                    <a:cubicBezTo>
                      <a:pt x="11872" y="193436"/>
                      <a:pt x="12218" y="192975"/>
                      <a:pt x="12506" y="192456"/>
                    </a:cubicBezTo>
                    <a:cubicBezTo>
                      <a:pt x="12506" y="192427"/>
                      <a:pt x="12535" y="192399"/>
                      <a:pt x="12535" y="192370"/>
                    </a:cubicBezTo>
                    <a:cubicBezTo>
                      <a:pt x="12592" y="192255"/>
                      <a:pt x="12621" y="192168"/>
                      <a:pt x="12679" y="192053"/>
                    </a:cubicBezTo>
                    <a:cubicBezTo>
                      <a:pt x="12967" y="191505"/>
                      <a:pt x="13255" y="190958"/>
                      <a:pt x="13457" y="190382"/>
                    </a:cubicBezTo>
                    <a:cubicBezTo>
                      <a:pt x="13514" y="190180"/>
                      <a:pt x="13572" y="189978"/>
                      <a:pt x="13630" y="189805"/>
                    </a:cubicBezTo>
                    <a:cubicBezTo>
                      <a:pt x="13687" y="189604"/>
                      <a:pt x="13745" y="189402"/>
                      <a:pt x="13802" y="189229"/>
                    </a:cubicBezTo>
                    <a:cubicBezTo>
                      <a:pt x="13860" y="188998"/>
                      <a:pt x="13947" y="188797"/>
                      <a:pt x="14004" y="188566"/>
                    </a:cubicBezTo>
                    <a:cubicBezTo>
                      <a:pt x="14119" y="187990"/>
                      <a:pt x="14177" y="187385"/>
                      <a:pt x="14206" y="186780"/>
                    </a:cubicBezTo>
                    <a:cubicBezTo>
                      <a:pt x="14206" y="186693"/>
                      <a:pt x="14206" y="186607"/>
                      <a:pt x="14206" y="186520"/>
                    </a:cubicBezTo>
                    <a:lnTo>
                      <a:pt x="14292" y="152749"/>
                    </a:lnTo>
                    <a:cubicBezTo>
                      <a:pt x="14955" y="152259"/>
                      <a:pt x="15531" y="151827"/>
                      <a:pt x="16223" y="151308"/>
                    </a:cubicBezTo>
                    <a:cubicBezTo>
                      <a:pt x="18240" y="149810"/>
                      <a:pt x="20459" y="148167"/>
                      <a:pt x="22764" y="146438"/>
                    </a:cubicBezTo>
                    <a:cubicBezTo>
                      <a:pt x="23657" y="145776"/>
                      <a:pt x="24464" y="145171"/>
                      <a:pt x="25386" y="144479"/>
                    </a:cubicBezTo>
                    <a:cubicBezTo>
                      <a:pt x="28325" y="142289"/>
                      <a:pt x="31351" y="139955"/>
                      <a:pt x="34607" y="137419"/>
                    </a:cubicBezTo>
                    <a:lnTo>
                      <a:pt x="34607" y="137419"/>
                    </a:lnTo>
                    <a:cubicBezTo>
                      <a:pt x="35126" y="135431"/>
                      <a:pt x="35760" y="133126"/>
                      <a:pt x="36307" y="130417"/>
                    </a:cubicBezTo>
                    <a:cubicBezTo>
                      <a:pt x="36307" y="130360"/>
                      <a:pt x="36307" y="130273"/>
                      <a:pt x="36336" y="130216"/>
                    </a:cubicBezTo>
                    <a:cubicBezTo>
                      <a:pt x="36480" y="129438"/>
                      <a:pt x="36509" y="128429"/>
                      <a:pt x="36653" y="127593"/>
                    </a:cubicBezTo>
                    <a:cubicBezTo>
                      <a:pt x="36970" y="125548"/>
                      <a:pt x="37344" y="123559"/>
                      <a:pt x="37402" y="121081"/>
                    </a:cubicBezTo>
                    <a:cubicBezTo>
                      <a:pt x="37402" y="120620"/>
                      <a:pt x="37431" y="120130"/>
                      <a:pt x="37431" y="119640"/>
                    </a:cubicBezTo>
                    <a:lnTo>
                      <a:pt x="37777" y="0"/>
                    </a:lnTo>
                    <a:cubicBezTo>
                      <a:pt x="37777" y="3054"/>
                      <a:pt x="37373" y="5533"/>
                      <a:pt x="36999" y="7953"/>
                    </a:cubicBezTo>
                    <a:cubicBezTo>
                      <a:pt x="36883" y="8789"/>
                      <a:pt x="36855" y="9826"/>
                      <a:pt x="36682" y="10575"/>
                    </a:cubicBezTo>
                    <a:cubicBezTo>
                      <a:pt x="36134" y="13313"/>
                      <a:pt x="35500" y="15675"/>
                      <a:pt x="34982" y="17692"/>
                    </a:cubicBezTo>
                    <a:cubicBezTo>
                      <a:pt x="34982" y="17721"/>
                      <a:pt x="34982" y="17750"/>
                      <a:pt x="34953" y="17750"/>
                    </a:cubicBezTo>
                    <a:cubicBezTo>
                      <a:pt x="31725" y="20286"/>
                      <a:pt x="28671" y="22620"/>
                      <a:pt x="25761" y="24810"/>
                    </a:cubicBezTo>
                    <a:cubicBezTo>
                      <a:pt x="24867" y="25501"/>
                      <a:pt x="23945" y="26164"/>
                      <a:pt x="23081" y="26827"/>
                    </a:cubicBezTo>
                    <a:cubicBezTo>
                      <a:pt x="20689" y="28613"/>
                      <a:pt x="18326" y="30371"/>
                      <a:pt x="16252" y="31898"/>
                    </a:cubicBezTo>
                    <a:cubicBezTo>
                      <a:pt x="13947" y="33598"/>
                      <a:pt x="11901" y="35154"/>
                      <a:pt x="10057" y="36566"/>
                    </a:cubicBezTo>
                    <a:cubicBezTo>
                      <a:pt x="9595" y="36941"/>
                      <a:pt x="9134" y="37287"/>
                      <a:pt x="8702" y="37633"/>
                    </a:cubicBezTo>
                    <a:cubicBezTo>
                      <a:pt x="7233" y="38785"/>
                      <a:pt x="5965" y="39823"/>
                      <a:pt x="4927" y="40745"/>
                    </a:cubicBezTo>
                    <a:cubicBezTo>
                      <a:pt x="4754" y="40918"/>
                      <a:pt x="4438" y="41148"/>
                      <a:pt x="4265" y="41292"/>
                    </a:cubicBezTo>
                    <a:cubicBezTo>
                      <a:pt x="4207" y="41350"/>
                      <a:pt x="4178" y="41407"/>
                      <a:pt x="4092" y="41465"/>
                    </a:cubicBezTo>
                    <a:cubicBezTo>
                      <a:pt x="3746" y="41782"/>
                      <a:pt x="3515" y="42070"/>
                      <a:pt x="3227" y="42358"/>
                    </a:cubicBezTo>
                    <a:cubicBezTo>
                      <a:pt x="2910" y="42704"/>
                      <a:pt x="2507" y="43079"/>
                      <a:pt x="2248" y="43367"/>
                    </a:cubicBezTo>
                    <a:cubicBezTo>
                      <a:pt x="2161" y="43482"/>
                      <a:pt x="2104" y="43568"/>
                      <a:pt x="2046" y="43655"/>
                    </a:cubicBezTo>
                    <a:cubicBezTo>
                      <a:pt x="1988" y="43713"/>
                      <a:pt x="1959" y="43799"/>
                      <a:pt x="1902" y="43857"/>
                    </a:cubicBezTo>
                    <a:cubicBezTo>
                      <a:pt x="1815" y="43972"/>
                      <a:pt x="1729" y="44087"/>
                      <a:pt x="1671" y="44202"/>
                    </a:cubicBezTo>
                    <a:cubicBezTo>
                      <a:pt x="1585" y="44375"/>
                      <a:pt x="1498" y="44519"/>
                      <a:pt x="1441" y="44692"/>
                    </a:cubicBezTo>
                    <a:cubicBezTo>
                      <a:pt x="1383" y="44836"/>
                      <a:pt x="1354" y="44952"/>
                      <a:pt x="1325" y="45067"/>
                    </a:cubicBezTo>
                    <a:cubicBezTo>
                      <a:pt x="1297" y="45153"/>
                      <a:pt x="1297" y="45240"/>
                      <a:pt x="1297" y="45326"/>
                    </a:cubicBezTo>
                    <a:cubicBezTo>
                      <a:pt x="1297" y="45355"/>
                      <a:pt x="1297" y="45355"/>
                      <a:pt x="1297" y="45384"/>
                    </a:cubicBezTo>
                    <a:lnTo>
                      <a:pt x="1181" y="85235"/>
                    </a:lnTo>
                    <a:cubicBezTo>
                      <a:pt x="893" y="85523"/>
                      <a:pt x="576" y="85811"/>
                      <a:pt x="346" y="86100"/>
                    </a:cubicBezTo>
                    <a:lnTo>
                      <a:pt x="0" y="205740"/>
                    </a:lnTo>
                    <a:cubicBezTo>
                      <a:pt x="663" y="204991"/>
                      <a:pt x="1470" y="204184"/>
                      <a:pt x="2363" y="203377"/>
                    </a:cubicBezTo>
                    <a:cubicBezTo>
                      <a:pt x="2968" y="202858"/>
                      <a:pt x="3487" y="202369"/>
                      <a:pt x="4063" y="201850"/>
                    </a:cubicBezTo>
                    <a:close/>
                  </a:path>
                </a:pathLst>
              </a:custGeom>
              <a:solidFill>
                <a:srgbClr val="666970"/>
              </a:solidFill>
              <a:ln w="2880" cap="flat">
                <a:noFill/>
                <a:prstDash val="solid"/>
                <a:miter/>
              </a:ln>
            </p:spPr>
            <p:txBody>
              <a:bodyPr rtlCol="0" anchor="ctr"/>
              <a:lstStyle/>
              <a:p>
                <a:endParaRPr lang="pt-PT"/>
              </a:p>
            </p:txBody>
          </p:sp>
          <p:sp>
            <p:nvSpPr>
              <p:cNvPr id="398" name="Freeform: Shape 397">
                <a:extLst>
                  <a:ext uri="{FF2B5EF4-FFF2-40B4-BE49-F238E27FC236}">
                    <a16:creationId xmlns:a16="http://schemas.microsoft.com/office/drawing/2014/main" id="{3309DB88-F87D-4951-95AA-3D2CC7530EA5}"/>
                  </a:ext>
                </a:extLst>
              </p:cNvPr>
              <p:cNvSpPr/>
              <p:nvPr/>
            </p:nvSpPr>
            <p:spPr>
              <a:xfrm>
                <a:off x="5146426" y="1087223"/>
                <a:ext cx="137275" cy="255100"/>
              </a:xfrm>
              <a:custGeom>
                <a:avLst/>
                <a:gdLst>
                  <a:gd name="connsiteX0" fmla="*/ 32936 w 137275"/>
                  <a:gd name="connsiteY0" fmla="*/ 106530 h 255100"/>
                  <a:gd name="connsiteX1" fmla="*/ 32158 w 137275"/>
                  <a:gd name="connsiteY1" fmla="*/ 106789 h 255100"/>
                  <a:gd name="connsiteX2" fmla="*/ 30832 w 137275"/>
                  <a:gd name="connsiteY2" fmla="*/ 107221 h 255100"/>
                  <a:gd name="connsiteX3" fmla="*/ 27691 w 137275"/>
                  <a:gd name="connsiteY3" fmla="*/ 108114 h 255100"/>
                  <a:gd name="connsiteX4" fmla="*/ 24147 w 137275"/>
                  <a:gd name="connsiteY4" fmla="*/ 109065 h 255100"/>
                  <a:gd name="connsiteX5" fmla="*/ 22591 w 137275"/>
                  <a:gd name="connsiteY5" fmla="*/ 109497 h 255100"/>
                  <a:gd name="connsiteX6" fmla="*/ 19710 w 137275"/>
                  <a:gd name="connsiteY6" fmla="*/ 110304 h 255100"/>
                  <a:gd name="connsiteX7" fmla="*/ 17837 w 137275"/>
                  <a:gd name="connsiteY7" fmla="*/ 110852 h 255100"/>
                  <a:gd name="connsiteX8" fmla="*/ 15906 w 137275"/>
                  <a:gd name="connsiteY8" fmla="*/ 111428 h 255100"/>
                  <a:gd name="connsiteX9" fmla="*/ 15330 w 137275"/>
                  <a:gd name="connsiteY9" fmla="*/ 111630 h 255100"/>
                  <a:gd name="connsiteX10" fmla="*/ 12679 w 137275"/>
                  <a:gd name="connsiteY10" fmla="*/ 112581 h 255100"/>
                  <a:gd name="connsiteX11" fmla="*/ 10719 w 137275"/>
                  <a:gd name="connsiteY11" fmla="*/ 113330 h 255100"/>
                  <a:gd name="connsiteX12" fmla="*/ 8385 w 137275"/>
                  <a:gd name="connsiteY12" fmla="*/ 114454 h 255100"/>
                  <a:gd name="connsiteX13" fmla="*/ 7060 w 137275"/>
                  <a:gd name="connsiteY13" fmla="*/ 115088 h 255100"/>
                  <a:gd name="connsiteX14" fmla="*/ 6829 w 137275"/>
                  <a:gd name="connsiteY14" fmla="*/ 115261 h 255100"/>
                  <a:gd name="connsiteX15" fmla="*/ 6195 w 137275"/>
                  <a:gd name="connsiteY15" fmla="*/ 115722 h 255100"/>
                  <a:gd name="connsiteX16" fmla="*/ 4985 w 137275"/>
                  <a:gd name="connsiteY16" fmla="*/ 116586 h 255100"/>
                  <a:gd name="connsiteX17" fmla="*/ 4236 w 137275"/>
                  <a:gd name="connsiteY17" fmla="*/ 117393 h 255100"/>
                  <a:gd name="connsiteX18" fmla="*/ 4207 w 137275"/>
                  <a:gd name="connsiteY18" fmla="*/ 117450 h 255100"/>
                  <a:gd name="connsiteX19" fmla="*/ 4178 w 137275"/>
                  <a:gd name="connsiteY19" fmla="*/ 117479 h 255100"/>
                  <a:gd name="connsiteX20" fmla="*/ 3804 w 137275"/>
                  <a:gd name="connsiteY20" fmla="*/ 118027 h 255100"/>
                  <a:gd name="connsiteX21" fmla="*/ 3544 w 137275"/>
                  <a:gd name="connsiteY21" fmla="*/ 118545 h 255100"/>
                  <a:gd name="connsiteX22" fmla="*/ 3400 w 137275"/>
                  <a:gd name="connsiteY22" fmla="*/ 119064 h 255100"/>
                  <a:gd name="connsiteX23" fmla="*/ 3343 w 137275"/>
                  <a:gd name="connsiteY23" fmla="*/ 119554 h 255100"/>
                  <a:gd name="connsiteX24" fmla="*/ 3343 w 137275"/>
                  <a:gd name="connsiteY24" fmla="*/ 120303 h 255100"/>
                  <a:gd name="connsiteX25" fmla="*/ 2910 w 137275"/>
                  <a:gd name="connsiteY25" fmla="*/ 123502 h 255100"/>
                  <a:gd name="connsiteX26" fmla="*/ 1960 w 137275"/>
                  <a:gd name="connsiteY26" fmla="*/ 127190 h 255100"/>
                  <a:gd name="connsiteX27" fmla="*/ 778 w 137275"/>
                  <a:gd name="connsiteY27" fmla="*/ 131772 h 255100"/>
                  <a:gd name="connsiteX28" fmla="*/ 720 w 137275"/>
                  <a:gd name="connsiteY28" fmla="*/ 132060 h 255100"/>
                  <a:gd name="connsiteX29" fmla="*/ 346 w 137275"/>
                  <a:gd name="connsiteY29" fmla="*/ 135114 h 255100"/>
                  <a:gd name="connsiteX30" fmla="*/ 346 w 137275"/>
                  <a:gd name="connsiteY30" fmla="*/ 135460 h 255100"/>
                  <a:gd name="connsiteX31" fmla="*/ 0 w 137275"/>
                  <a:gd name="connsiteY31" fmla="*/ 255100 h 255100"/>
                  <a:gd name="connsiteX32" fmla="*/ 461 w 137275"/>
                  <a:gd name="connsiteY32" fmla="*/ 251412 h 255100"/>
                  <a:gd name="connsiteX33" fmla="*/ 1643 w 137275"/>
                  <a:gd name="connsiteY33" fmla="*/ 246830 h 255100"/>
                  <a:gd name="connsiteX34" fmla="*/ 2593 w 137275"/>
                  <a:gd name="connsiteY34" fmla="*/ 243142 h 255100"/>
                  <a:gd name="connsiteX35" fmla="*/ 2709 w 137275"/>
                  <a:gd name="connsiteY35" fmla="*/ 242710 h 255100"/>
                  <a:gd name="connsiteX36" fmla="*/ 3055 w 137275"/>
                  <a:gd name="connsiteY36" fmla="*/ 240088 h 255100"/>
                  <a:gd name="connsiteX37" fmla="*/ 3055 w 137275"/>
                  <a:gd name="connsiteY37" fmla="*/ 239828 h 255100"/>
                  <a:gd name="connsiteX38" fmla="*/ 3055 w 137275"/>
                  <a:gd name="connsiteY38" fmla="*/ 239338 h 255100"/>
                  <a:gd name="connsiteX39" fmla="*/ 3861 w 137275"/>
                  <a:gd name="connsiteY39" fmla="*/ 237120 h 255100"/>
                  <a:gd name="connsiteX40" fmla="*/ 3890 w 137275"/>
                  <a:gd name="connsiteY40" fmla="*/ 237091 h 255100"/>
                  <a:gd name="connsiteX41" fmla="*/ 5907 w 137275"/>
                  <a:gd name="connsiteY41" fmla="*/ 235362 h 255100"/>
                  <a:gd name="connsiteX42" fmla="*/ 6541 w 137275"/>
                  <a:gd name="connsiteY42" fmla="*/ 234901 h 255100"/>
                  <a:gd name="connsiteX43" fmla="*/ 8126 w 137275"/>
                  <a:gd name="connsiteY43" fmla="*/ 234065 h 255100"/>
                  <a:gd name="connsiteX44" fmla="*/ 10460 w 137275"/>
                  <a:gd name="connsiteY44" fmla="*/ 232941 h 255100"/>
                  <a:gd name="connsiteX45" fmla="*/ 12419 w 137275"/>
                  <a:gd name="connsiteY45" fmla="*/ 232192 h 255100"/>
                  <a:gd name="connsiteX46" fmla="*/ 15070 w 137275"/>
                  <a:gd name="connsiteY46" fmla="*/ 231241 h 255100"/>
                  <a:gd name="connsiteX47" fmla="*/ 17635 w 137275"/>
                  <a:gd name="connsiteY47" fmla="*/ 230435 h 255100"/>
                  <a:gd name="connsiteX48" fmla="*/ 19450 w 137275"/>
                  <a:gd name="connsiteY48" fmla="*/ 229887 h 255100"/>
                  <a:gd name="connsiteX49" fmla="*/ 22332 w 137275"/>
                  <a:gd name="connsiteY49" fmla="*/ 229080 h 255100"/>
                  <a:gd name="connsiteX50" fmla="*/ 23946 w 137275"/>
                  <a:gd name="connsiteY50" fmla="*/ 228648 h 255100"/>
                  <a:gd name="connsiteX51" fmla="*/ 27461 w 137275"/>
                  <a:gd name="connsiteY51" fmla="*/ 227726 h 255100"/>
                  <a:gd name="connsiteX52" fmla="*/ 30602 w 137275"/>
                  <a:gd name="connsiteY52" fmla="*/ 226833 h 255100"/>
                  <a:gd name="connsiteX53" fmla="*/ 31092 w 137275"/>
                  <a:gd name="connsiteY53" fmla="*/ 226689 h 255100"/>
                  <a:gd name="connsiteX54" fmla="*/ 32071 w 137275"/>
                  <a:gd name="connsiteY54" fmla="*/ 226372 h 255100"/>
                  <a:gd name="connsiteX55" fmla="*/ 32648 w 137275"/>
                  <a:gd name="connsiteY55" fmla="*/ 226199 h 255100"/>
                  <a:gd name="connsiteX56" fmla="*/ 34261 w 137275"/>
                  <a:gd name="connsiteY56" fmla="*/ 225680 h 255100"/>
                  <a:gd name="connsiteX57" fmla="*/ 35731 w 137275"/>
                  <a:gd name="connsiteY57" fmla="*/ 225190 h 255100"/>
                  <a:gd name="connsiteX58" fmla="*/ 37229 w 137275"/>
                  <a:gd name="connsiteY58" fmla="*/ 224700 h 255100"/>
                  <a:gd name="connsiteX59" fmla="*/ 39131 w 137275"/>
                  <a:gd name="connsiteY59" fmla="*/ 224066 h 255100"/>
                  <a:gd name="connsiteX60" fmla="*/ 41119 w 137275"/>
                  <a:gd name="connsiteY60" fmla="*/ 223404 h 255100"/>
                  <a:gd name="connsiteX61" fmla="*/ 43425 w 137275"/>
                  <a:gd name="connsiteY61" fmla="*/ 222626 h 255100"/>
                  <a:gd name="connsiteX62" fmla="*/ 45701 w 137275"/>
                  <a:gd name="connsiteY62" fmla="*/ 221848 h 255100"/>
                  <a:gd name="connsiteX63" fmla="*/ 48064 w 137275"/>
                  <a:gd name="connsiteY63" fmla="*/ 221041 h 255100"/>
                  <a:gd name="connsiteX64" fmla="*/ 50600 w 137275"/>
                  <a:gd name="connsiteY64" fmla="*/ 220176 h 255100"/>
                  <a:gd name="connsiteX65" fmla="*/ 53193 w 137275"/>
                  <a:gd name="connsiteY65" fmla="*/ 219283 h 255100"/>
                  <a:gd name="connsiteX66" fmla="*/ 55844 w 137275"/>
                  <a:gd name="connsiteY66" fmla="*/ 218361 h 255100"/>
                  <a:gd name="connsiteX67" fmla="*/ 58696 w 137275"/>
                  <a:gd name="connsiteY67" fmla="*/ 217381 h 255100"/>
                  <a:gd name="connsiteX68" fmla="*/ 60944 w 137275"/>
                  <a:gd name="connsiteY68" fmla="*/ 216603 h 255100"/>
                  <a:gd name="connsiteX69" fmla="*/ 64344 w 137275"/>
                  <a:gd name="connsiteY69" fmla="*/ 215393 h 255100"/>
                  <a:gd name="connsiteX70" fmla="*/ 66966 w 137275"/>
                  <a:gd name="connsiteY70" fmla="*/ 214442 h 255100"/>
                  <a:gd name="connsiteX71" fmla="*/ 69819 w 137275"/>
                  <a:gd name="connsiteY71" fmla="*/ 213405 h 255100"/>
                  <a:gd name="connsiteX72" fmla="*/ 72874 w 137275"/>
                  <a:gd name="connsiteY72" fmla="*/ 212281 h 255100"/>
                  <a:gd name="connsiteX73" fmla="*/ 75438 w 137275"/>
                  <a:gd name="connsiteY73" fmla="*/ 211330 h 255100"/>
                  <a:gd name="connsiteX74" fmla="*/ 78147 w 137275"/>
                  <a:gd name="connsiteY74" fmla="*/ 210322 h 255100"/>
                  <a:gd name="connsiteX75" fmla="*/ 80884 w 137275"/>
                  <a:gd name="connsiteY75" fmla="*/ 209284 h 255100"/>
                  <a:gd name="connsiteX76" fmla="*/ 83333 w 137275"/>
                  <a:gd name="connsiteY76" fmla="*/ 208333 h 255100"/>
                  <a:gd name="connsiteX77" fmla="*/ 85927 w 137275"/>
                  <a:gd name="connsiteY77" fmla="*/ 207325 h 255100"/>
                  <a:gd name="connsiteX78" fmla="*/ 88607 w 137275"/>
                  <a:gd name="connsiteY78" fmla="*/ 206259 h 255100"/>
                  <a:gd name="connsiteX79" fmla="*/ 90595 w 137275"/>
                  <a:gd name="connsiteY79" fmla="*/ 205452 h 255100"/>
                  <a:gd name="connsiteX80" fmla="*/ 92929 w 137275"/>
                  <a:gd name="connsiteY80" fmla="*/ 204472 h 255100"/>
                  <a:gd name="connsiteX81" fmla="*/ 94773 w 137275"/>
                  <a:gd name="connsiteY81" fmla="*/ 203694 h 255100"/>
                  <a:gd name="connsiteX82" fmla="*/ 96790 w 137275"/>
                  <a:gd name="connsiteY82" fmla="*/ 202772 h 255100"/>
                  <a:gd name="connsiteX83" fmla="*/ 98231 w 137275"/>
                  <a:gd name="connsiteY83" fmla="*/ 202109 h 255100"/>
                  <a:gd name="connsiteX84" fmla="*/ 100939 w 137275"/>
                  <a:gd name="connsiteY84" fmla="*/ 200726 h 255100"/>
                  <a:gd name="connsiteX85" fmla="*/ 113301 w 137275"/>
                  <a:gd name="connsiteY85" fmla="*/ 193580 h 255100"/>
                  <a:gd name="connsiteX86" fmla="*/ 113676 w 137275"/>
                  <a:gd name="connsiteY86" fmla="*/ 193378 h 255100"/>
                  <a:gd name="connsiteX87" fmla="*/ 114137 w 137275"/>
                  <a:gd name="connsiteY87" fmla="*/ 193090 h 255100"/>
                  <a:gd name="connsiteX88" fmla="*/ 119007 w 137275"/>
                  <a:gd name="connsiteY88" fmla="*/ 190065 h 255100"/>
                  <a:gd name="connsiteX89" fmla="*/ 119814 w 137275"/>
                  <a:gd name="connsiteY89" fmla="*/ 189546 h 255100"/>
                  <a:gd name="connsiteX90" fmla="*/ 123387 w 137275"/>
                  <a:gd name="connsiteY90" fmla="*/ 187212 h 255100"/>
                  <a:gd name="connsiteX91" fmla="*/ 124625 w 137275"/>
                  <a:gd name="connsiteY91" fmla="*/ 186376 h 255100"/>
                  <a:gd name="connsiteX92" fmla="*/ 127103 w 137275"/>
                  <a:gd name="connsiteY92" fmla="*/ 184676 h 255100"/>
                  <a:gd name="connsiteX93" fmla="*/ 128083 w 137275"/>
                  <a:gd name="connsiteY93" fmla="*/ 183985 h 255100"/>
                  <a:gd name="connsiteX94" fmla="*/ 130446 w 137275"/>
                  <a:gd name="connsiteY94" fmla="*/ 182169 h 255100"/>
                  <a:gd name="connsiteX95" fmla="*/ 130734 w 137275"/>
                  <a:gd name="connsiteY95" fmla="*/ 181910 h 255100"/>
                  <a:gd name="connsiteX96" fmla="*/ 132118 w 137275"/>
                  <a:gd name="connsiteY96" fmla="*/ 180383 h 255100"/>
                  <a:gd name="connsiteX97" fmla="*/ 132348 w 137275"/>
                  <a:gd name="connsiteY97" fmla="*/ 180037 h 255100"/>
                  <a:gd name="connsiteX98" fmla="*/ 132838 w 137275"/>
                  <a:gd name="connsiteY98" fmla="*/ 179288 h 255100"/>
                  <a:gd name="connsiteX99" fmla="*/ 133731 w 137275"/>
                  <a:gd name="connsiteY99" fmla="*/ 177933 h 255100"/>
                  <a:gd name="connsiteX100" fmla="*/ 134221 w 137275"/>
                  <a:gd name="connsiteY100" fmla="*/ 176867 h 255100"/>
                  <a:gd name="connsiteX101" fmla="*/ 134826 w 137275"/>
                  <a:gd name="connsiteY101" fmla="*/ 175542 h 255100"/>
                  <a:gd name="connsiteX102" fmla="*/ 135258 w 137275"/>
                  <a:gd name="connsiteY102" fmla="*/ 174591 h 255100"/>
                  <a:gd name="connsiteX103" fmla="*/ 135950 w 137275"/>
                  <a:gd name="connsiteY103" fmla="*/ 172199 h 255100"/>
                  <a:gd name="connsiteX104" fmla="*/ 136296 w 137275"/>
                  <a:gd name="connsiteY104" fmla="*/ 170960 h 255100"/>
                  <a:gd name="connsiteX105" fmla="*/ 136411 w 137275"/>
                  <a:gd name="connsiteY105" fmla="*/ 170557 h 255100"/>
                  <a:gd name="connsiteX106" fmla="*/ 136930 w 137275"/>
                  <a:gd name="connsiteY106" fmla="*/ 165975 h 255100"/>
                  <a:gd name="connsiteX107" fmla="*/ 136930 w 137275"/>
                  <a:gd name="connsiteY107" fmla="*/ 165226 h 255100"/>
                  <a:gd name="connsiteX108" fmla="*/ 137275 w 137275"/>
                  <a:gd name="connsiteY108" fmla="*/ 45586 h 255100"/>
                  <a:gd name="connsiteX109" fmla="*/ 136641 w 137275"/>
                  <a:gd name="connsiteY109" fmla="*/ 51320 h 255100"/>
                  <a:gd name="connsiteX110" fmla="*/ 136296 w 137275"/>
                  <a:gd name="connsiteY110" fmla="*/ 52559 h 255100"/>
                  <a:gd name="connsiteX111" fmla="*/ 135172 w 137275"/>
                  <a:gd name="connsiteY111" fmla="*/ 55901 h 255100"/>
                  <a:gd name="connsiteX112" fmla="*/ 134567 w 137275"/>
                  <a:gd name="connsiteY112" fmla="*/ 57227 h 255100"/>
                  <a:gd name="connsiteX113" fmla="*/ 133155 w 137275"/>
                  <a:gd name="connsiteY113" fmla="*/ 59647 h 255100"/>
                  <a:gd name="connsiteX114" fmla="*/ 132809 w 137275"/>
                  <a:gd name="connsiteY114" fmla="*/ 60166 h 255100"/>
                  <a:gd name="connsiteX115" fmla="*/ 132982 w 137275"/>
                  <a:gd name="connsiteY115" fmla="*/ 0 h 255100"/>
                  <a:gd name="connsiteX116" fmla="*/ 132867 w 137275"/>
                  <a:gd name="connsiteY116" fmla="*/ 922 h 255100"/>
                  <a:gd name="connsiteX117" fmla="*/ 132175 w 137275"/>
                  <a:gd name="connsiteY117" fmla="*/ 3544 h 255100"/>
                  <a:gd name="connsiteX118" fmla="*/ 131973 w 137275"/>
                  <a:gd name="connsiteY118" fmla="*/ 4409 h 255100"/>
                  <a:gd name="connsiteX119" fmla="*/ 131743 w 137275"/>
                  <a:gd name="connsiteY119" fmla="*/ 5417 h 255100"/>
                  <a:gd name="connsiteX120" fmla="*/ 131570 w 137275"/>
                  <a:gd name="connsiteY120" fmla="*/ 6483 h 255100"/>
                  <a:gd name="connsiteX121" fmla="*/ 130994 w 137275"/>
                  <a:gd name="connsiteY121" fmla="*/ 9970 h 255100"/>
                  <a:gd name="connsiteX122" fmla="*/ 130705 w 137275"/>
                  <a:gd name="connsiteY122" fmla="*/ 12160 h 255100"/>
                  <a:gd name="connsiteX123" fmla="*/ 130388 w 137275"/>
                  <a:gd name="connsiteY123" fmla="*/ 16108 h 255100"/>
                  <a:gd name="connsiteX124" fmla="*/ 130245 w 137275"/>
                  <a:gd name="connsiteY124" fmla="*/ 17779 h 255100"/>
                  <a:gd name="connsiteX125" fmla="*/ 130216 w 137275"/>
                  <a:gd name="connsiteY125" fmla="*/ 19076 h 255100"/>
                  <a:gd name="connsiteX126" fmla="*/ 130100 w 137275"/>
                  <a:gd name="connsiteY126" fmla="*/ 63019 h 255100"/>
                  <a:gd name="connsiteX127" fmla="*/ 128400 w 137275"/>
                  <a:gd name="connsiteY127" fmla="*/ 64344 h 255100"/>
                  <a:gd name="connsiteX128" fmla="*/ 127421 w 137275"/>
                  <a:gd name="connsiteY128" fmla="*/ 65036 h 255100"/>
                  <a:gd name="connsiteX129" fmla="*/ 124942 w 137275"/>
                  <a:gd name="connsiteY129" fmla="*/ 66736 h 255100"/>
                  <a:gd name="connsiteX130" fmla="*/ 123732 w 137275"/>
                  <a:gd name="connsiteY130" fmla="*/ 67572 h 255100"/>
                  <a:gd name="connsiteX131" fmla="*/ 120159 w 137275"/>
                  <a:gd name="connsiteY131" fmla="*/ 69906 h 255100"/>
                  <a:gd name="connsiteX132" fmla="*/ 119352 w 137275"/>
                  <a:gd name="connsiteY132" fmla="*/ 70424 h 255100"/>
                  <a:gd name="connsiteX133" fmla="*/ 114482 w 137275"/>
                  <a:gd name="connsiteY133" fmla="*/ 73450 h 255100"/>
                  <a:gd name="connsiteX134" fmla="*/ 113647 w 137275"/>
                  <a:gd name="connsiteY134" fmla="*/ 73940 h 255100"/>
                  <a:gd name="connsiteX135" fmla="*/ 101285 w 137275"/>
                  <a:gd name="connsiteY135" fmla="*/ 81057 h 255100"/>
                  <a:gd name="connsiteX136" fmla="*/ 98548 w 137275"/>
                  <a:gd name="connsiteY136" fmla="*/ 82440 h 255100"/>
                  <a:gd name="connsiteX137" fmla="*/ 97453 w 137275"/>
                  <a:gd name="connsiteY137" fmla="*/ 82930 h 255100"/>
                  <a:gd name="connsiteX138" fmla="*/ 95032 w 137275"/>
                  <a:gd name="connsiteY138" fmla="*/ 84025 h 255100"/>
                  <a:gd name="connsiteX139" fmla="*/ 93678 w 137275"/>
                  <a:gd name="connsiteY139" fmla="*/ 84601 h 255100"/>
                  <a:gd name="connsiteX140" fmla="*/ 90912 w 137275"/>
                  <a:gd name="connsiteY140" fmla="*/ 85754 h 255100"/>
                  <a:gd name="connsiteX141" fmla="*/ 88780 w 137275"/>
                  <a:gd name="connsiteY141" fmla="*/ 86618 h 255100"/>
                  <a:gd name="connsiteX142" fmla="*/ 86244 w 137275"/>
                  <a:gd name="connsiteY142" fmla="*/ 87627 h 255100"/>
                  <a:gd name="connsiteX143" fmla="*/ 83679 w 137275"/>
                  <a:gd name="connsiteY143" fmla="*/ 88607 h 255100"/>
                  <a:gd name="connsiteX144" fmla="*/ 81172 w 137275"/>
                  <a:gd name="connsiteY144" fmla="*/ 89586 h 255100"/>
                  <a:gd name="connsiteX145" fmla="*/ 78637 w 137275"/>
                  <a:gd name="connsiteY145" fmla="*/ 90537 h 255100"/>
                  <a:gd name="connsiteX146" fmla="*/ 75669 w 137275"/>
                  <a:gd name="connsiteY146" fmla="*/ 91632 h 255100"/>
                  <a:gd name="connsiteX147" fmla="*/ 73565 w 137275"/>
                  <a:gd name="connsiteY147" fmla="*/ 92410 h 255100"/>
                  <a:gd name="connsiteX148" fmla="*/ 70136 w 137275"/>
                  <a:gd name="connsiteY148" fmla="*/ 93678 h 255100"/>
                  <a:gd name="connsiteX149" fmla="*/ 67514 w 137275"/>
                  <a:gd name="connsiteY149" fmla="*/ 94629 h 255100"/>
                  <a:gd name="connsiteX150" fmla="*/ 64575 w 137275"/>
                  <a:gd name="connsiteY150" fmla="*/ 95695 h 255100"/>
                  <a:gd name="connsiteX151" fmla="*/ 62068 w 137275"/>
                  <a:gd name="connsiteY151" fmla="*/ 96588 h 255100"/>
                  <a:gd name="connsiteX152" fmla="*/ 58869 w 137275"/>
                  <a:gd name="connsiteY152" fmla="*/ 97712 h 255100"/>
                  <a:gd name="connsiteX153" fmla="*/ 56420 w 137275"/>
                  <a:gd name="connsiteY153" fmla="*/ 98548 h 255100"/>
                  <a:gd name="connsiteX154" fmla="*/ 53625 w 137275"/>
                  <a:gd name="connsiteY154" fmla="*/ 99527 h 255100"/>
                  <a:gd name="connsiteX155" fmla="*/ 51205 w 137275"/>
                  <a:gd name="connsiteY155" fmla="*/ 100363 h 255100"/>
                  <a:gd name="connsiteX156" fmla="*/ 48208 w 137275"/>
                  <a:gd name="connsiteY156" fmla="*/ 101400 h 255100"/>
                  <a:gd name="connsiteX157" fmla="*/ 46796 w 137275"/>
                  <a:gd name="connsiteY157" fmla="*/ 101890 h 255100"/>
                  <a:gd name="connsiteX158" fmla="*/ 43568 w 137275"/>
                  <a:gd name="connsiteY158" fmla="*/ 102985 h 255100"/>
                  <a:gd name="connsiteX159" fmla="*/ 41753 w 137275"/>
                  <a:gd name="connsiteY159" fmla="*/ 103590 h 255100"/>
                  <a:gd name="connsiteX160" fmla="*/ 39535 w 137275"/>
                  <a:gd name="connsiteY160" fmla="*/ 104340 h 255100"/>
                  <a:gd name="connsiteX161" fmla="*/ 37200 w 137275"/>
                  <a:gd name="connsiteY161" fmla="*/ 105118 h 255100"/>
                  <a:gd name="connsiteX162" fmla="*/ 36163 w 137275"/>
                  <a:gd name="connsiteY162" fmla="*/ 105463 h 255100"/>
                  <a:gd name="connsiteX163" fmla="*/ 34405 w 137275"/>
                  <a:gd name="connsiteY163" fmla="*/ 106040 h 255100"/>
                  <a:gd name="connsiteX164" fmla="*/ 32936 w 137275"/>
                  <a:gd name="connsiteY164" fmla="*/ 106530 h 25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37275" h="255100">
                    <a:moveTo>
                      <a:pt x="32936" y="106530"/>
                    </a:moveTo>
                    <a:cubicBezTo>
                      <a:pt x="32648" y="106616"/>
                      <a:pt x="32417" y="106702"/>
                      <a:pt x="32158" y="106789"/>
                    </a:cubicBezTo>
                    <a:cubicBezTo>
                      <a:pt x="31668" y="106962"/>
                      <a:pt x="31149" y="107106"/>
                      <a:pt x="30832" y="107221"/>
                    </a:cubicBezTo>
                    <a:cubicBezTo>
                      <a:pt x="29968" y="107480"/>
                      <a:pt x="28902" y="107797"/>
                      <a:pt x="27691" y="108114"/>
                    </a:cubicBezTo>
                    <a:cubicBezTo>
                      <a:pt x="26596" y="108402"/>
                      <a:pt x="25415" y="108720"/>
                      <a:pt x="24147" y="109065"/>
                    </a:cubicBezTo>
                    <a:cubicBezTo>
                      <a:pt x="23629" y="109209"/>
                      <a:pt x="23110" y="109353"/>
                      <a:pt x="22591" y="109497"/>
                    </a:cubicBezTo>
                    <a:cubicBezTo>
                      <a:pt x="21640" y="109757"/>
                      <a:pt x="20689" y="110016"/>
                      <a:pt x="19710" y="110304"/>
                    </a:cubicBezTo>
                    <a:cubicBezTo>
                      <a:pt x="19076" y="110477"/>
                      <a:pt x="18471" y="110679"/>
                      <a:pt x="17837" y="110852"/>
                    </a:cubicBezTo>
                    <a:cubicBezTo>
                      <a:pt x="17174" y="111054"/>
                      <a:pt x="16540" y="111226"/>
                      <a:pt x="15906" y="111428"/>
                    </a:cubicBezTo>
                    <a:cubicBezTo>
                      <a:pt x="15704" y="111486"/>
                      <a:pt x="15531" y="111572"/>
                      <a:pt x="15330" y="111630"/>
                    </a:cubicBezTo>
                    <a:cubicBezTo>
                      <a:pt x="14408" y="111947"/>
                      <a:pt x="13543" y="112264"/>
                      <a:pt x="12679" y="112581"/>
                    </a:cubicBezTo>
                    <a:cubicBezTo>
                      <a:pt x="12016" y="112840"/>
                      <a:pt x="11353" y="113071"/>
                      <a:pt x="10719" y="113330"/>
                    </a:cubicBezTo>
                    <a:cubicBezTo>
                      <a:pt x="9855" y="113704"/>
                      <a:pt x="9135" y="114079"/>
                      <a:pt x="8385" y="114454"/>
                    </a:cubicBezTo>
                    <a:cubicBezTo>
                      <a:pt x="7953" y="114684"/>
                      <a:pt x="7435" y="114857"/>
                      <a:pt x="7060" y="115088"/>
                    </a:cubicBezTo>
                    <a:cubicBezTo>
                      <a:pt x="6973" y="115145"/>
                      <a:pt x="6916" y="115203"/>
                      <a:pt x="6829" y="115261"/>
                    </a:cubicBezTo>
                    <a:cubicBezTo>
                      <a:pt x="6599" y="115405"/>
                      <a:pt x="6426" y="115578"/>
                      <a:pt x="6195" y="115722"/>
                    </a:cubicBezTo>
                    <a:cubicBezTo>
                      <a:pt x="5792" y="116010"/>
                      <a:pt x="5331" y="116298"/>
                      <a:pt x="4985" y="116586"/>
                    </a:cubicBezTo>
                    <a:cubicBezTo>
                      <a:pt x="4697" y="116845"/>
                      <a:pt x="4438" y="117105"/>
                      <a:pt x="4236" y="117393"/>
                    </a:cubicBezTo>
                    <a:cubicBezTo>
                      <a:pt x="4207" y="117422"/>
                      <a:pt x="4207" y="117422"/>
                      <a:pt x="4207" y="117450"/>
                    </a:cubicBezTo>
                    <a:cubicBezTo>
                      <a:pt x="4207" y="117450"/>
                      <a:pt x="4178" y="117479"/>
                      <a:pt x="4178" y="117479"/>
                    </a:cubicBezTo>
                    <a:cubicBezTo>
                      <a:pt x="4034" y="117652"/>
                      <a:pt x="3919" y="117854"/>
                      <a:pt x="3804" y="118027"/>
                    </a:cubicBezTo>
                    <a:cubicBezTo>
                      <a:pt x="3717" y="118200"/>
                      <a:pt x="3631" y="118373"/>
                      <a:pt x="3544" y="118545"/>
                    </a:cubicBezTo>
                    <a:cubicBezTo>
                      <a:pt x="3487" y="118718"/>
                      <a:pt x="3429" y="118891"/>
                      <a:pt x="3400" y="119064"/>
                    </a:cubicBezTo>
                    <a:cubicBezTo>
                      <a:pt x="3371" y="119237"/>
                      <a:pt x="3343" y="119381"/>
                      <a:pt x="3343" y="119554"/>
                    </a:cubicBezTo>
                    <a:lnTo>
                      <a:pt x="3343" y="120303"/>
                    </a:lnTo>
                    <a:cubicBezTo>
                      <a:pt x="3343" y="121312"/>
                      <a:pt x="3141" y="122378"/>
                      <a:pt x="2910" y="123502"/>
                    </a:cubicBezTo>
                    <a:cubicBezTo>
                      <a:pt x="2651" y="124683"/>
                      <a:pt x="2305" y="125922"/>
                      <a:pt x="1960" y="127190"/>
                    </a:cubicBezTo>
                    <a:cubicBezTo>
                      <a:pt x="1527" y="128717"/>
                      <a:pt x="1095" y="130273"/>
                      <a:pt x="778" y="131772"/>
                    </a:cubicBezTo>
                    <a:cubicBezTo>
                      <a:pt x="749" y="131858"/>
                      <a:pt x="720" y="131944"/>
                      <a:pt x="720" y="132060"/>
                    </a:cubicBezTo>
                    <a:cubicBezTo>
                      <a:pt x="519" y="133097"/>
                      <a:pt x="375" y="134134"/>
                      <a:pt x="346" y="135114"/>
                    </a:cubicBezTo>
                    <a:cubicBezTo>
                      <a:pt x="346" y="135229"/>
                      <a:pt x="346" y="135345"/>
                      <a:pt x="346" y="135460"/>
                    </a:cubicBezTo>
                    <a:lnTo>
                      <a:pt x="0" y="255100"/>
                    </a:lnTo>
                    <a:cubicBezTo>
                      <a:pt x="0" y="253919"/>
                      <a:pt x="202" y="252680"/>
                      <a:pt x="461" y="251412"/>
                    </a:cubicBezTo>
                    <a:cubicBezTo>
                      <a:pt x="778" y="249885"/>
                      <a:pt x="1210" y="248358"/>
                      <a:pt x="1643" y="246830"/>
                    </a:cubicBezTo>
                    <a:cubicBezTo>
                      <a:pt x="2017" y="245563"/>
                      <a:pt x="2334" y="244323"/>
                      <a:pt x="2593" y="243142"/>
                    </a:cubicBezTo>
                    <a:cubicBezTo>
                      <a:pt x="2622" y="242998"/>
                      <a:pt x="2680" y="242854"/>
                      <a:pt x="2709" y="242710"/>
                    </a:cubicBezTo>
                    <a:cubicBezTo>
                      <a:pt x="2882" y="241788"/>
                      <a:pt x="3026" y="240894"/>
                      <a:pt x="3055" y="240088"/>
                    </a:cubicBezTo>
                    <a:cubicBezTo>
                      <a:pt x="3055" y="240001"/>
                      <a:pt x="3055" y="239915"/>
                      <a:pt x="3055" y="239828"/>
                    </a:cubicBezTo>
                    <a:lnTo>
                      <a:pt x="3055" y="239338"/>
                    </a:lnTo>
                    <a:cubicBezTo>
                      <a:pt x="3026" y="238560"/>
                      <a:pt x="3314" y="237811"/>
                      <a:pt x="3861" y="237120"/>
                    </a:cubicBezTo>
                    <a:cubicBezTo>
                      <a:pt x="3861" y="237120"/>
                      <a:pt x="3890" y="237091"/>
                      <a:pt x="3890" y="237091"/>
                    </a:cubicBezTo>
                    <a:cubicBezTo>
                      <a:pt x="4351" y="236486"/>
                      <a:pt x="5100" y="235909"/>
                      <a:pt x="5907" y="235362"/>
                    </a:cubicBezTo>
                    <a:cubicBezTo>
                      <a:pt x="6138" y="235218"/>
                      <a:pt x="6311" y="235045"/>
                      <a:pt x="6541" y="234901"/>
                    </a:cubicBezTo>
                    <a:cubicBezTo>
                      <a:pt x="7002" y="234613"/>
                      <a:pt x="7578" y="234353"/>
                      <a:pt x="8126" y="234065"/>
                    </a:cubicBezTo>
                    <a:cubicBezTo>
                      <a:pt x="8875" y="233691"/>
                      <a:pt x="9596" y="233287"/>
                      <a:pt x="10460" y="232941"/>
                    </a:cubicBezTo>
                    <a:cubicBezTo>
                      <a:pt x="11094" y="232682"/>
                      <a:pt x="11757" y="232423"/>
                      <a:pt x="12419" y="232192"/>
                    </a:cubicBezTo>
                    <a:cubicBezTo>
                      <a:pt x="13284" y="231875"/>
                      <a:pt x="14148" y="231530"/>
                      <a:pt x="15070" y="231241"/>
                    </a:cubicBezTo>
                    <a:cubicBezTo>
                      <a:pt x="15906" y="230953"/>
                      <a:pt x="16771" y="230694"/>
                      <a:pt x="17635" y="230435"/>
                    </a:cubicBezTo>
                    <a:cubicBezTo>
                      <a:pt x="18240" y="230262"/>
                      <a:pt x="18845" y="230060"/>
                      <a:pt x="19450" y="229887"/>
                    </a:cubicBezTo>
                    <a:cubicBezTo>
                      <a:pt x="20430" y="229599"/>
                      <a:pt x="21381" y="229340"/>
                      <a:pt x="22332" y="229080"/>
                    </a:cubicBezTo>
                    <a:cubicBezTo>
                      <a:pt x="22879" y="228936"/>
                      <a:pt x="23427" y="228792"/>
                      <a:pt x="23946" y="228648"/>
                    </a:cubicBezTo>
                    <a:cubicBezTo>
                      <a:pt x="25184" y="228331"/>
                      <a:pt x="26395" y="228014"/>
                      <a:pt x="27461" y="227726"/>
                    </a:cubicBezTo>
                    <a:cubicBezTo>
                      <a:pt x="28671" y="227409"/>
                      <a:pt x="29737" y="227092"/>
                      <a:pt x="30602" y="226833"/>
                    </a:cubicBezTo>
                    <a:cubicBezTo>
                      <a:pt x="30746" y="226775"/>
                      <a:pt x="30919" y="226746"/>
                      <a:pt x="31092" y="226689"/>
                    </a:cubicBezTo>
                    <a:cubicBezTo>
                      <a:pt x="31351" y="226602"/>
                      <a:pt x="31754" y="226487"/>
                      <a:pt x="32071" y="226372"/>
                    </a:cubicBezTo>
                    <a:cubicBezTo>
                      <a:pt x="32273" y="226314"/>
                      <a:pt x="32417" y="226256"/>
                      <a:pt x="32648" y="226199"/>
                    </a:cubicBezTo>
                    <a:cubicBezTo>
                      <a:pt x="33137" y="226055"/>
                      <a:pt x="33685" y="225853"/>
                      <a:pt x="34261" y="225680"/>
                    </a:cubicBezTo>
                    <a:cubicBezTo>
                      <a:pt x="34722" y="225536"/>
                      <a:pt x="35184" y="225363"/>
                      <a:pt x="35731" y="225190"/>
                    </a:cubicBezTo>
                    <a:cubicBezTo>
                      <a:pt x="36192" y="225046"/>
                      <a:pt x="36710" y="224873"/>
                      <a:pt x="37229" y="224700"/>
                    </a:cubicBezTo>
                    <a:cubicBezTo>
                      <a:pt x="37863" y="224499"/>
                      <a:pt x="38440" y="224297"/>
                      <a:pt x="39131" y="224066"/>
                    </a:cubicBezTo>
                    <a:cubicBezTo>
                      <a:pt x="39765" y="223865"/>
                      <a:pt x="40457" y="223634"/>
                      <a:pt x="41119" y="223404"/>
                    </a:cubicBezTo>
                    <a:cubicBezTo>
                      <a:pt x="41868" y="223144"/>
                      <a:pt x="42618" y="222885"/>
                      <a:pt x="43425" y="222626"/>
                    </a:cubicBezTo>
                    <a:cubicBezTo>
                      <a:pt x="44145" y="222366"/>
                      <a:pt x="44923" y="222107"/>
                      <a:pt x="45701" y="221848"/>
                    </a:cubicBezTo>
                    <a:cubicBezTo>
                      <a:pt x="46479" y="221588"/>
                      <a:pt x="47228" y="221329"/>
                      <a:pt x="48064" y="221041"/>
                    </a:cubicBezTo>
                    <a:cubicBezTo>
                      <a:pt x="48900" y="220753"/>
                      <a:pt x="49764" y="220465"/>
                      <a:pt x="50600" y="220176"/>
                    </a:cubicBezTo>
                    <a:cubicBezTo>
                      <a:pt x="51464" y="219888"/>
                      <a:pt x="52300" y="219600"/>
                      <a:pt x="53193" y="219283"/>
                    </a:cubicBezTo>
                    <a:cubicBezTo>
                      <a:pt x="54057" y="218995"/>
                      <a:pt x="54951" y="218678"/>
                      <a:pt x="55844" y="218361"/>
                    </a:cubicBezTo>
                    <a:cubicBezTo>
                      <a:pt x="56795" y="218044"/>
                      <a:pt x="57717" y="217698"/>
                      <a:pt x="58696" y="217381"/>
                    </a:cubicBezTo>
                    <a:cubicBezTo>
                      <a:pt x="59446" y="217122"/>
                      <a:pt x="60195" y="216863"/>
                      <a:pt x="60944" y="216603"/>
                    </a:cubicBezTo>
                    <a:cubicBezTo>
                      <a:pt x="62068" y="216200"/>
                      <a:pt x="63192" y="215825"/>
                      <a:pt x="64344" y="215393"/>
                    </a:cubicBezTo>
                    <a:cubicBezTo>
                      <a:pt x="65209" y="215076"/>
                      <a:pt x="66073" y="214759"/>
                      <a:pt x="66966" y="214442"/>
                    </a:cubicBezTo>
                    <a:cubicBezTo>
                      <a:pt x="67917" y="214096"/>
                      <a:pt x="68868" y="213751"/>
                      <a:pt x="69819" y="213405"/>
                    </a:cubicBezTo>
                    <a:cubicBezTo>
                      <a:pt x="70857" y="213030"/>
                      <a:pt x="71836" y="212656"/>
                      <a:pt x="72874" y="212281"/>
                    </a:cubicBezTo>
                    <a:cubicBezTo>
                      <a:pt x="73738" y="211964"/>
                      <a:pt x="74602" y="211647"/>
                      <a:pt x="75438" y="211330"/>
                    </a:cubicBezTo>
                    <a:cubicBezTo>
                      <a:pt x="76360" y="210984"/>
                      <a:pt x="77225" y="210667"/>
                      <a:pt x="78147" y="210322"/>
                    </a:cubicBezTo>
                    <a:cubicBezTo>
                      <a:pt x="79069" y="209976"/>
                      <a:pt x="79991" y="209630"/>
                      <a:pt x="80884" y="209284"/>
                    </a:cubicBezTo>
                    <a:cubicBezTo>
                      <a:pt x="81720" y="208967"/>
                      <a:pt x="82527" y="208650"/>
                      <a:pt x="83333" y="208333"/>
                    </a:cubicBezTo>
                    <a:cubicBezTo>
                      <a:pt x="84198" y="207988"/>
                      <a:pt x="85091" y="207671"/>
                      <a:pt x="85927" y="207325"/>
                    </a:cubicBezTo>
                    <a:cubicBezTo>
                      <a:pt x="86849" y="206950"/>
                      <a:pt x="87713" y="206604"/>
                      <a:pt x="88607" y="206259"/>
                    </a:cubicBezTo>
                    <a:cubicBezTo>
                      <a:pt x="89269" y="205999"/>
                      <a:pt x="89961" y="205711"/>
                      <a:pt x="90595" y="205452"/>
                    </a:cubicBezTo>
                    <a:cubicBezTo>
                      <a:pt x="91430" y="205106"/>
                      <a:pt x="92151" y="204789"/>
                      <a:pt x="92929" y="204472"/>
                    </a:cubicBezTo>
                    <a:cubicBezTo>
                      <a:pt x="93534" y="204213"/>
                      <a:pt x="94197" y="203953"/>
                      <a:pt x="94773" y="203694"/>
                    </a:cubicBezTo>
                    <a:cubicBezTo>
                      <a:pt x="95522" y="203377"/>
                      <a:pt x="96127" y="203089"/>
                      <a:pt x="96790" y="202772"/>
                    </a:cubicBezTo>
                    <a:cubicBezTo>
                      <a:pt x="97280" y="202542"/>
                      <a:pt x="97799" y="202311"/>
                      <a:pt x="98231" y="202109"/>
                    </a:cubicBezTo>
                    <a:cubicBezTo>
                      <a:pt x="99268" y="201619"/>
                      <a:pt x="100190" y="201158"/>
                      <a:pt x="100939" y="200726"/>
                    </a:cubicBezTo>
                    <a:cubicBezTo>
                      <a:pt x="105118" y="198450"/>
                      <a:pt x="109354" y="196000"/>
                      <a:pt x="113301" y="193580"/>
                    </a:cubicBezTo>
                    <a:cubicBezTo>
                      <a:pt x="113416" y="193522"/>
                      <a:pt x="113561" y="193436"/>
                      <a:pt x="113676" y="193378"/>
                    </a:cubicBezTo>
                    <a:cubicBezTo>
                      <a:pt x="113849" y="193292"/>
                      <a:pt x="113964" y="193205"/>
                      <a:pt x="114137" y="193090"/>
                    </a:cubicBezTo>
                    <a:cubicBezTo>
                      <a:pt x="115837" y="192053"/>
                      <a:pt x="117479" y="191044"/>
                      <a:pt x="119007" y="190065"/>
                    </a:cubicBezTo>
                    <a:cubicBezTo>
                      <a:pt x="119295" y="189892"/>
                      <a:pt x="119525" y="189719"/>
                      <a:pt x="119814" y="189546"/>
                    </a:cubicBezTo>
                    <a:cubicBezTo>
                      <a:pt x="121081" y="188739"/>
                      <a:pt x="122292" y="187961"/>
                      <a:pt x="123387" y="187212"/>
                    </a:cubicBezTo>
                    <a:cubicBezTo>
                      <a:pt x="123819" y="186924"/>
                      <a:pt x="124193" y="186664"/>
                      <a:pt x="124625" y="186376"/>
                    </a:cubicBezTo>
                    <a:cubicBezTo>
                      <a:pt x="125519" y="185771"/>
                      <a:pt x="126355" y="185195"/>
                      <a:pt x="127103" y="184676"/>
                    </a:cubicBezTo>
                    <a:cubicBezTo>
                      <a:pt x="127421" y="184446"/>
                      <a:pt x="127767" y="184215"/>
                      <a:pt x="128083" y="183985"/>
                    </a:cubicBezTo>
                    <a:cubicBezTo>
                      <a:pt x="129034" y="183293"/>
                      <a:pt x="129870" y="182659"/>
                      <a:pt x="130446" y="182169"/>
                    </a:cubicBezTo>
                    <a:cubicBezTo>
                      <a:pt x="130533" y="182083"/>
                      <a:pt x="130648" y="181996"/>
                      <a:pt x="130734" y="181910"/>
                    </a:cubicBezTo>
                    <a:cubicBezTo>
                      <a:pt x="131167" y="181506"/>
                      <a:pt x="131628" y="181017"/>
                      <a:pt x="132118" y="180383"/>
                    </a:cubicBezTo>
                    <a:cubicBezTo>
                      <a:pt x="132204" y="180296"/>
                      <a:pt x="132262" y="180152"/>
                      <a:pt x="132348" y="180037"/>
                    </a:cubicBezTo>
                    <a:cubicBezTo>
                      <a:pt x="132521" y="179806"/>
                      <a:pt x="132665" y="179547"/>
                      <a:pt x="132838" y="179288"/>
                    </a:cubicBezTo>
                    <a:cubicBezTo>
                      <a:pt x="133126" y="178856"/>
                      <a:pt x="133443" y="178452"/>
                      <a:pt x="133731" y="177933"/>
                    </a:cubicBezTo>
                    <a:cubicBezTo>
                      <a:pt x="133904" y="177616"/>
                      <a:pt x="134048" y="177213"/>
                      <a:pt x="134221" y="176867"/>
                    </a:cubicBezTo>
                    <a:cubicBezTo>
                      <a:pt x="134451" y="176435"/>
                      <a:pt x="134625" y="176032"/>
                      <a:pt x="134826" y="175542"/>
                    </a:cubicBezTo>
                    <a:cubicBezTo>
                      <a:pt x="134970" y="175196"/>
                      <a:pt x="135143" y="174937"/>
                      <a:pt x="135258" y="174591"/>
                    </a:cubicBezTo>
                    <a:cubicBezTo>
                      <a:pt x="135546" y="173870"/>
                      <a:pt x="135720" y="173006"/>
                      <a:pt x="135950" y="172199"/>
                    </a:cubicBezTo>
                    <a:cubicBezTo>
                      <a:pt x="136065" y="171767"/>
                      <a:pt x="136209" y="171421"/>
                      <a:pt x="136296" y="170960"/>
                    </a:cubicBezTo>
                    <a:cubicBezTo>
                      <a:pt x="136325" y="170816"/>
                      <a:pt x="136382" y="170701"/>
                      <a:pt x="136411" y="170557"/>
                    </a:cubicBezTo>
                    <a:cubicBezTo>
                      <a:pt x="136699" y="169116"/>
                      <a:pt x="136872" y="167589"/>
                      <a:pt x="136930" y="165975"/>
                    </a:cubicBezTo>
                    <a:cubicBezTo>
                      <a:pt x="136930" y="165716"/>
                      <a:pt x="136930" y="165485"/>
                      <a:pt x="136930" y="165226"/>
                    </a:cubicBezTo>
                    <a:lnTo>
                      <a:pt x="137275" y="45586"/>
                    </a:lnTo>
                    <a:cubicBezTo>
                      <a:pt x="137275" y="47660"/>
                      <a:pt x="137016" y="49562"/>
                      <a:pt x="136641" y="51320"/>
                    </a:cubicBezTo>
                    <a:cubicBezTo>
                      <a:pt x="136555" y="51752"/>
                      <a:pt x="136411" y="52127"/>
                      <a:pt x="136296" y="52559"/>
                    </a:cubicBezTo>
                    <a:cubicBezTo>
                      <a:pt x="135979" y="53769"/>
                      <a:pt x="135604" y="54893"/>
                      <a:pt x="135172" y="55901"/>
                    </a:cubicBezTo>
                    <a:cubicBezTo>
                      <a:pt x="134970" y="56362"/>
                      <a:pt x="134768" y="56795"/>
                      <a:pt x="134567" y="57227"/>
                    </a:cubicBezTo>
                    <a:cubicBezTo>
                      <a:pt x="134106" y="58120"/>
                      <a:pt x="133645" y="58956"/>
                      <a:pt x="133155" y="59647"/>
                    </a:cubicBezTo>
                    <a:cubicBezTo>
                      <a:pt x="133040" y="59820"/>
                      <a:pt x="132924" y="60022"/>
                      <a:pt x="132809" y="60166"/>
                    </a:cubicBezTo>
                    <a:lnTo>
                      <a:pt x="132982" y="0"/>
                    </a:lnTo>
                    <a:cubicBezTo>
                      <a:pt x="132982" y="375"/>
                      <a:pt x="132924" y="663"/>
                      <a:pt x="132867" y="922"/>
                    </a:cubicBezTo>
                    <a:cubicBezTo>
                      <a:pt x="132665" y="1527"/>
                      <a:pt x="132435" y="2478"/>
                      <a:pt x="132175" y="3544"/>
                    </a:cubicBezTo>
                    <a:cubicBezTo>
                      <a:pt x="132118" y="3832"/>
                      <a:pt x="132060" y="4092"/>
                      <a:pt x="131973" y="4409"/>
                    </a:cubicBezTo>
                    <a:cubicBezTo>
                      <a:pt x="131887" y="4754"/>
                      <a:pt x="131829" y="5043"/>
                      <a:pt x="131743" y="5417"/>
                    </a:cubicBezTo>
                    <a:cubicBezTo>
                      <a:pt x="131685" y="5734"/>
                      <a:pt x="131628" y="6166"/>
                      <a:pt x="131570" y="6483"/>
                    </a:cubicBezTo>
                    <a:cubicBezTo>
                      <a:pt x="131368" y="7578"/>
                      <a:pt x="131195" y="8702"/>
                      <a:pt x="130994" y="9970"/>
                    </a:cubicBezTo>
                    <a:cubicBezTo>
                      <a:pt x="130878" y="10719"/>
                      <a:pt x="130792" y="11382"/>
                      <a:pt x="130705" y="12160"/>
                    </a:cubicBezTo>
                    <a:cubicBezTo>
                      <a:pt x="130562" y="13485"/>
                      <a:pt x="130446" y="14753"/>
                      <a:pt x="130388" y="16108"/>
                    </a:cubicBezTo>
                    <a:cubicBezTo>
                      <a:pt x="130360" y="16655"/>
                      <a:pt x="130273" y="17231"/>
                      <a:pt x="130245" y="17779"/>
                    </a:cubicBezTo>
                    <a:cubicBezTo>
                      <a:pt x="130216" y="18211"/>
                      <a:pt x="130216" y="18643"/>
                      <a:pt x="130216" y="19076"/>
                    </a:cubicBezTo>
                    <a:lnTo>
                      <a:pt x="130100" y="63019"/>
                    </a:lnTo>
                    <a:cubicBezTo>
                      <a:pt x="129610" y="63422"/>
                      <a:pt x="129092" y="63825"/>
                      <a:pt x="128400" y="64344"/>
                    </a:cubicBezTo>
                    <a:cubicBezTo>
                      <a:pt x="128112" y="64575"/>
                      <a:pt x="127767" y="64805"/>
                      <a:pt x="127421" y="65036"/>
                    </a:cubicBezTo>
                    <a:cubicBezTo>
                      <a:pt x="126672" y="65583"/>
                      <a:pt x="125836" y="66131"/>
                      <a:pt x="124942" y="66736"/>
                    </a:cubicBezTo>
                    <a:cubicBezTo>
                      <a:pt x="124539" y="66995"/>
                      <a:pt x="124136" y="67283"/>
                      <a:pt x="123732" y="67572"/>
                    </a:cubicBezTo>
                    <a:cubicBezTo>
                      <a:pt x="122609" y="68321"/>
                      <a:pt x="121427" y="69099"/>
                      <a:pt x="120159" y="69906"/>
                    </a:cubicBezTo>
                    <a:cubicBezTo>
                      <a:pt x="119871" y="70078"/>
                      <a:pt x="119640" y="70251"/>
                      <a:pt x="119352" y="70424"/>
                    </a:cubicBezTo>
                    <a:cubicBezTo>
                      <a:pt x="117796" y="71404"/>
                      <a:pt x="116154" y="72412"/>
                      <a:pt x="114482" y="73450"/>
                    </a:cubicBezTo>
                    <a:cubicBezTo>
                      <a:pt x="114223" y="73623"/>
                      <a:pt x="113935" y="73796"/>
                      <a:pt x="113647" y="73940"/>
                    </a:cubicBezTo>
                    <a:cubicBezTo>
                      <a:pt x="109671" y="76331"/>
                      <a:pt x="105435" y="78809"/>
                      <a:pt x="101285" y="81057"/>
                    </a:cubicBezTo>
                    <a:cubicBezTo>
                      <a:pt x="100507" y="81489"/>
                      <a:pt x="99614" y="81950"/>
                      <a:pt x="98548" y="82440"/>
                    </a:cubicBezTo>
                    <a:cubicBezTo>
                      <a:pt x="98231" y="82584"/>
                      <a:pt x="97799" y="82786"/>
                      <a:pt x="97453" y="82930"/>
                    </a:cubicBezTo>
                    <a:cubicBezTo>
                      <a:pt x="96675" y="83276"/>
                      <a:pt x="95926" y="83650"/>
                      <a:pt x="95032" y="84025"/>
                    </a:cubicBezTo>
                    <a:cubicBezTo>
                      <a:pt x="94629" y="84198"/>
                      <a:pt x="94139" y="84400"/>
                      <a:pt x="93678" y="84601"/>
                    </a:cubicBezTo>
                    <a:cubicBezTo>
                      <a:pt x="92785" y="84976"/>
                      <a:pt x="91891" y="85350"/>
                      <a:pt x="90912" y="85754"/>
                    </a:cubicBezTo>
                    <a:cubicBezTo>
                      <a:pt x="90249" y="86042"/>
                      <a:pt x="89500" y="86330"/>
                      <a:pt x="88780" y="86618"/>
                    </a:cubicBezTo>
                    <a:cubicBezTo>
                      <a:pt x="87944" y="86964"/>
                      <a:pt x="87137" y="87281"/>
                      <a:pt x="86244" y="87627"/>
                    </a:cubicBezTo>
                    <a:cubicBezTo>
                      <a:pt x="85408" y="87944"/>
                      <a:pt x="84544" y="88290"/>
                      <a:pt x="83679" y="88607"/>
                    </a:cubicBezTo>
                    <a:cubicBezTo>
                      <a:pt x="82843" y="88924"/>
                      <a:pt x="82037" y="89240"/>
                      <a:pt x="81172" y="89586"/>
                    </a:cubicBezTo>
                    <a:cubicBezTo>
                      <a:pt x="80337" y="89903"/>
                      <a:pt x="79472" y="90220"/>
                      <a:pt x="78637" y="90537"/>
                    </a:cubicBezTo>
                    <a:cubicBezTo>
                      <a:pt x="77657" y="90912"/>
                      <a:pt x="76677" y="91286"/>
                      <a:pt x="75669" y="91632"/>
                    </a:cubicBezTo>
                    <a:cubicBezTo>
                      <a:pt x="74977" y="91891"/>
                      <a:pt x="74257" y="92151"/>
                      <a:pt x="73565" y="92410"/>
                    </a:cubicBezTo>
                    <a:cubicBezTo>
                      <a:pt x="72412" y="92842"/>
                      <a:pt x="71289" y="93246"/>
                      <a:pt x="70136" y="93678"/>
                    </a:cubicBezTo>
                    <a:cubicBezTo>
                      <a:pt x="69272" y="93995"/>
                      <a:pt x="68378" y="94312"/>
                      <a:pt x="67514" y="94629"/>
                    </a:cubicBezTo>
                    <a:cubicBezTo>
                      <a:pt x="66534" y="94975"/>
                      <a:pt x="65554" y="95349"/>
                      <a:pt x="64575" y="95695"/>
                    </a:cubicBezTo>
                    <a:cubicBezTo>
                      <a:pt x="63739" y="95983"/>
                      <a:pt x="62904" y="96300"/>
                      <a:pt x="62068" y="96588"/>
                    </a:cubicBezTo>
                    <a:cubicBezTo>
                      <a:pt x="61002" y="96963"/>
                      <a:pt x="59936" y="97337"/>
                      <a:pt x="58869" y="97712"/>
                    </a:cubicBezTo>
                    <a:cubicBezTo>
                      <a:pt x="58034" y="98000"/>
                      <a:pt x="57256" y="98288"/>
                      <a:pt x="56420" y="98548"/>
                    </a:cubicBezTo>
                    <a:cubicBezTo>
                      <a:pt x="55469" y="98865"/>
                      <a:pt x="54547" y="99210"/>
                      <a:pt x="53625" y="99527"/>
                    </a:cubicBezTo>
                    <a:cubicBezTo>
                      <a:pt x="52790" y="99816"/>
                      <a:pt x="52011" y="100075"/>
                      <a:pt x="51205" y="100363"/>
                    </a:cubicBezTo>
                    <a:cubicBezTo>
                      <a:pt x="50196" y="100709"/>
                      <a:pt x="49159" y="101055"/>
                      <a:pt x="48208" y="101400"/>
                    </a:cubicBezTo>
                    <a:cubicBezTo>
                      <a:pt x="47718" y="101573"/>
                      <a:pt x="47286" y="101717"/>
                      <a:pt x="46796" y="101890"/>
                    </a:cubicBezTo>
                    <a:cubicBezTo>
                      <a:pt x="45701" y="102265"/>
                      <a:pt x="44606" y="102639"/>
                      <a:pt x="43568" y="102985"/>
                    </a:cubicBezTo>
                    <a:cubicBezTo>
                      <a:pt x="42935" y="103187"/>
                      <a:pt x="42358" y="103389"/>
                      <a:pt x="41753" y="103590"/>
                    </a:cubicBezTo>
                    <a:cubicBezTo>
                      <a:pt x="41004" y="103850"/>
                      <a:pt x="40226" y="104109"/>
                      <a:pt x="39535" y="104340"/>
                    </a:cubicBezTo>
                    <a:cubicBezTo>
                      <a:pt x="38699" y="104628"/>
                      <a:pt x="37950" y="104858"/>
                      <a:pt x="37200" y="105118"/>
                    </a:cubicBezTo>
                    <a:cubicBezTo>
                      <a:pt x="36855" y="105233"/>
                      <a:pt x="36480" y="105348"/>
                      <a:pt x="36163" y="105463"/>
                    </a:cubicBezTo>
                    <a:cubicBezTo>
                      <a:pt x="35529" y="105665"/>
                      <a:pt x="34982" y="105867"/>
                      <a:pt x="34405" y="106040"/>
                    </a:cubicBezTo>
                    <a:cubicBezTo>
                      <a:pt x="33829" y="106241"/>
                      <a:pt x="33339" y="106414"/>
                      <a:pt x="32936" y="106530"/>
                    </a:cubicBezTo>
                    <a:close/>
                  </a:path>
                </a:pathLst>
              </a:custGeom>
              <a:solidFill>
                <a:srgbClr val="666970"/>
              </a:solidFill>
              <a:ln w="2880" cap="flat">
                <a:noFill/>
                <a:prstDash val="solid"/>
                <a:miter/>
              </a:ln>
            </p:spPr>
            <p:txBody>
              <a:bodyPr rtlCol="0" anchor="ctr"/>
              <a:lstStyle/>
              <a:p>
                <a:endParaRPr lang="pt-PT"/>
              </a:p>
            </p:txBody>
          </p:sp>
          <p:sp>
            <p:nvSpPr>
              <p:cNvPr id="399" name="Freeform: Shape 398">
                <a:extLst>
                  <a:ext uri="{FF2B5EF4-FFF2-40B4-BE49-F238E27FC236}">
                    <a16:creationId xmlns:a16="http://schemas.microsoft.com/office/drawing/2014/main" id="{ACD575D9-A993-4C74-9565-27E8655502B0}"/>
                  </a:ext>
                </a:extLst>
              </p:cNvPr>
              <p:cNvSpPr/>
              <p:nvPr/>
            </p:nvSpPr>
            <p:spPr>
              <a:xfrm>
                <a:off x="2278572" y="1055382"/>
                <a:ext cx="65410" cy="291781"/>
              </a:xfrm>
              <a:custGeom>
                <a:avLst/>
                <a:gdLst>
                  <a:gd name="connsiteX0" fmla="*/ 1959 w 65410"/>
                  <a:gd name="connsiteY0" fmla="*/ 231097 h 291781"/>
                  <a:gd name="connsiteX1" fmla="*/ 8356 w 65410"/>
                  <a:gd name="connsiteY1" fmla="*/ 276251 h 291781"/>
                  <a:gd name="connsiteX2" fmla="*/ 11612 w 65410"/>
                  <a:gd name="connsiteY2" fmla="*/ 285471 h 291781"/>
                  <a:gd name="connsiteX3" fmla="*/ 12189 w 65410"/>
                  <a:gd name="connsiteY3" fmla="*/ 291782 h 291781"/>
                  <a:gd name="connsiteX4" fmla="*/ 12535 w 65410"/>
                  <a:gd name="connsiteY4" fmla="*/ 172142 h 291781"/>
                  <a:gd name="connsiteX5" fmla="*/ 8702 w 65410"/>
                  <a:gd name="connsiteY5" fmla="*/ 156610 h 291781"/>
                  <a:gd name="connsiteX6" fmla="*/ 3371 w 65410"/>
                  <a:gd name="connsiteY6" fmla="*/ 124856 h 291781"/>
                  <a:gd name="connsiteX7" fmla="*/ 64892 w 65410"/>
                  <a:gd name="connsiteY7" fmla="*/ 180757 h 291781"/>
                  <a:gd name="connsiteX8" fmla="*/ 65065 w 65410"/>
                  <a:gd name="connsiteY8" fmla="*/ 181276 h 291781"/>
                  <a:gd name="connsiteX9" fmla="*/ 65410 w 65410"/>
                  <a:gd name="connsiteY9" fmla="*/ 61636 h 291781"/>
                  <a:gd name="connsiteX10" fmla="*/ 65237 w 65410"/>
                  <a:gd name="connsiteY10" fmla="*/ 61117 h 291781"/>
                  <a:gd name="connsiteX11" fmla="*/ 27893 w 65410"/>
                  <a:gd name="connsiteY11" fmla="*/ 28210 h 291781"/>
                  <a:gd name="connsiteX12" fmla="*/ 17433 w 65410"/>
                  <a:gd name="connsiteY12" fmla="*/ 18787 h 291781"/>
                  <a:gd name="connsiteX13" fmla="*/ 5216 w 65410"/>
                  <a:gd name="connsiteY13" fmla="*/ 6887 h 291781"/>
                  <a:gd name="connsiteX14" fmla="*/ 346 w 65410"/>
                  <a:gd name="connsiteY14" fmla="*/ 0 h 291781"/>
                  <a:gd name="connsiteX15" fmla="*/ 0 w 65410"/>
                  <a:gd name="connsiteY15" fmla="*/ 119640 h 291781"/>
                  <a:gd name="connsiteX16" fmla="*/ 2276 w 65410"/>
                  <a:gd name="connsiteY16" fmla="*/ 123588 h 291781"/>
                  <a:gd name="connsiteX17" fmla="*/ 1959 w 65410"/>
                  <a:gd name="connsiteY17" fmla="*/ 231097 h 291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410" h="291781">
                    <a:moveTo>
                      <a:pt x="1959" y="231097"/>
                    </a:moveTo>
                    <a:cubicBezTo>
                      <a:pt x="1931" y="238762"/>
                      <a:pt x="3717" y="252104"/>
                      <a:pt x="8356" y="276251"/>
                    </a:cubicBezTo>
                    <a:cubicBezTo>
                      <a:pt x="8472" y="277000"/>
                      <a:pt x="10575" y="279997"/>
                      <a:pt x="11612" y="285471"/>
                    </a:cubicBezTo>
                    <a:cubicBezTo>
                      <a:pt x="11958" y="287287"/>
                      <a:pt x="12189" y="289390"/>
                      <a:pt x="12189" y="291782"/>
                    </a:cubicBezTo>
                    <a:lnTo>
                      <a:pt x="12535" y="172142"/>
                    </a:lnTo>
                    <a:cubicBezTo>
                      <a:pt x="12563" y="162633"/>
                      <a:pt x="8846" y="157590"/>
                      <a:pt x="8702" y="156610"/>
                    </a:cubicBezTo>
                    <a:cubicBezTo>
                      <a:pt x="6051" y="142750"/>
                      <a:pt x="4351" y="132550"/>
                      <a:pt x="3371" y="124856"/>
                    </a:cubicBezTo>
                    <a:cubicBezTo>
                      <a:pt x="14955" y="138168"/>
                      <a:pt x="53827" y="170124"/>
                      <a:pt x="64892" y="180757"/>
                    </a:cubicBezTo>
                    <a:cubicBezTo>
                      <a:pt x="65007" y="180873"/>
                      <a:pt x="65065" y="181045"/>
                      <a:pt x="65065" y="181276"/>
                    </a:cubicBezTo>
                    <a:lnTo>
                      <a:pt x="65410" y="61636"/>
                    </a:lnTo>
                    <a:cubicBezTo>
                      <a:pt x="65410" y="61434"/>
                      <a:pt x="65353" y="61261"/>
                      <a:pt x="65237" y="61117"/>
                    </a:cubicBezTo>
                    <a:cubicBezTo>
                      <a:pt x="58696" y="54835"/>
                      <a:pt x="42473" y="41148"/>
                      <a:pt x="27893" y="28210"/>
                    </a:cubicBezTo>
                    <a:cubicBezTo>
                      <a:pt x="24233" y="24983"/>
                      <a:pt x="20689" y="21784"/>
                      <a:pt x="17433" y="18787"/>
                    </a:cubicBezTo>
                    <a:cubicBezTo>
                      <a:pt x="12535" y="14292"/>
                      <a:pt x="8270" y="10172"/>
                      <a:pt x="5216" y="6887"/>
                    </a:cubicBezTo>
                    <a:cubicBezTo>
                      <a:pt x="2161" y="3602"/>
                      <a:pt x="346" y="1181"/>
                      <a:pt x="346" y="0"/>
                    </a:cubicBezTo>
                    <a:lnTo>
                      <a:pt x="0" y="119640"/>
                    </a:lnTo>
                    <a:cubicBezTo>
                      <a:pt x="0" y="120418"/>
                      <a:pt x="807" y="121802"/>
                      <a:pt x="2276" y="123588"/>
                    </a:cubicBezTo>
                    <a:lnTo>
                      <a:pt x="1959" y="231097"/>
                    </a:lnTo>
                    <a:close/>
                  </a:path>
                </a:pathLst>
              </a:custGeom>
              <a:solidFill>
                <a:srgbClr val="666970"/>
              </a:solidFill>
              <a:ln w="2880" cap="flat">
                <a:noFill/>
                <a:prstDash val="solid"/>
                <a:miter/>
              </a:ln>
            </p:spPr>
            <p:txBody>
              <a:bodyPr rtlCol="0" anchor="ctr"/>
              <a:lstStyle/>
              <a:p>
                <a:endParaRPr lang="pt-PT"/>
              </a:p>
            </p:txBody>
          </p:sp>
          <p:sp>
            <p:nvSpPr>
              <p:cNvPr id="400" name="Freeform: Shape 399">
                <a:extLst>
                  <a:ext uri="{FF2B5EF4-FFF2-40B4-BE49-F238E27FC236}">
                    <a16:creationId xmlns:a16="http://schemas.microsoft.com/office/drawing/2014/main" id="{B979810C-0112-48B1-9FFB-409B47EEADA1}"/>
                  </a:ext>
                </a:extLst>
              </p:cNvPr>
              <p:cNvSpPr/>
              <p:nvPr/>
            </p:nvSpPr>
            <p:spPr>
              <a:xfrm>
                <a:off x="1432444" y="1192139"/>
                <a:ext cx="8414" cy="142836"/>
              </a:xfrm>
              <a:custGeom>
                <a:avLst/>
                <a:gdLst>
                  <a:gd name="connsiteX0" fmla="*/ 8069 w 8414"/>
                  <a:gd name="connsiteY0" fmla="*/ 142837 h 142836"/>
                  <a:gd name="connsiteX1" fmla="*/ 8414 w 8414"/>
                  <a:gd name="connsiteY1" fmla="*/ 23196 h 142836"/>
                  <a:gd name="connsiteX2" fmla="*/ 8357 w 8414"/>
                  <a:gd name="connsiteY2" fmla="*/ 22793 h 142836"/>
                  <a:gd name="connsiteX3" fmla="*/ 346 w 8414"/>
                  <a:gd name="connsiteY3" fmla="*/ 0 h 142836"/>
                  <a:gd name="connsiteX4" fmla="*/ 0 w 8414"/>
                  <a:gd name="connsiteY4" fmla="*/ 119640 h 142836"/>
                  <a:gd name="connsiteX5" fmla="*/ 8011 w 8414"/>
                  <a:gd name="connsiteY5" fmla="*/ 142433 h 142836"/>
                  <a:gd name="connsiteX6" fmla="*/ 8069 w 8414"/>
                  <a:gd name="connsiteY6" fmla="*/ 142837 h 142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14" h="142836">
                    <a:moveTo>
                      <a:pt x="8069" y="142837"/>
                    </a:moveTo>
                    <a:lnTo>
                      <a:pt x="8414" y="23196"/>
                    </a:lnTo>
                    <a:cubicBezTo>
                      <a:pt x="8414" y="23052"/>
                      <a:pt x="8386" y="22937"/>
                      <a:pt x="8357" y="22793"/>
                    </a:cubicBezTo>
                    <a:cubicBezTo>
                      <a:pt x="2363" y="14004"/>
                      <a:pt x="317" y="6426"/>
                      <a:pt x="346" y="0"/>
                    </a:cubicBezTo>
                    <a:lnTo>
                      <a:pt x="0" y="119640"/>
                    </a:lnTo>
                    <a:cubicBezTo>
                      <a:pt x="-29" y="126066"/>
                      <a:pt x="2017" y="133645"/>
                      <a:pt x="8011" y="142433"/>
                    </a:cubicBezTo>
                    <a:cubicBezTo>
                      <a:pt x="8069" y="142548"/>
                      <a:pt x="8069" y="142692"/>
                      <a:pt x="8069" y="142837"/>
                    </a:cubicBezTo>
                    <a:close/>
                  </a:path>
                </a:pathLst>
              </a:custGeom>
              <a:solidFill>
                <a:srgbClr val="666970"/>
              </a:solidFill>
              <a:ln w="2880" cap="flat">
                <a:noFill/>
                <a:prstDash val="solid"/>
                <a:miter/>
              </a:ln>
            </p:spPr>
            <p:txBody>
              <a:bodyPr rtlCol="0" anchor="ctr"/>
              <a:lstStyle/>
              <a:p>
                <a:endParaRPr lang="pt-PT"/>
              </a:p>
            </p:txBody>
          </p:sp>
          <p:sp>
            <p:nvSpPr>
              <p:cNvPr id="401" name="Freeform: Shape 400">
                <a:extLst>
                  <a:ext uri="{FF2B5EF4-FFF2-40B4-BE49-F238E27FC236}">
                    <a16:creationId xmlns:a16="http://schemas.microsoft.com/office/drawing/2014/main" id="{614D5513-CA5E-4C30-ACE7-12BFE9EC1504}"/>
                  </a:ext>
                </a:extLst>
              </p:cNvPr>
              <p:cNvSpPr/>
              <p:nvPr/>
            </p:nvSpPr>
            <p:spPr>
              <a:xfrm>
                <a:off x="2277851" y="1262188"/>
                <a:ext cx="489" cy="120620"/>
              </a:xfrm>
              <a:custGeom>
                <a:avLst/>
                <a:gdLst>
                  <a:gd name="connsiteX0" fmla="*/ 490 w 489"/>
                  <a:gd name="connsiteY0" fmla="*/ 980 h 120620"/>
                  <a:gd name="connsiteX1" fmla="*/ 346 w 489"/>
                  <a:gd name="connsiteY1" fmla="*/ 0 h 120620"/>
                  <a:gd name="connsiteX2" fmla="*/ 0 w 489"/>
                  <a:gd name="connsiteY2" fmla="*/ 119640 h 120620"/>
                  <a:gd name="connsiteX3" fmla="*/ 144 w 489"/>
                  <a:gd name="connsiteY3" fmla="*/ 120620 h 120620"/>
                  <a:gd name="connsiteX4" fmla="*/ 490 w 489"/>
                  <a:gd name="connsiteY4" fmla="*/ 980 h 120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9" h="120620">
                    <a:moveTo>
                      <a:pt x="490" y="980"/>
                    </a:moveTo>
                    <a:cubicBezTo>
                      <a:pt x="490" y="576"/>
                      <a:pt x="432" y="259"/>
                      <a:pt x="346" y="0"/>
                    </a:cubicBezTo>
                    <a:lnTo>
                      <a:pt x="0" y="119640"/>
                    </a:lnTo>
                    <a:cubicBezTo>
                      <a:pt x="86" y="119900"/>
                      <a:pt x="144" y="120217"/>
                      <a:pt x="144" y="120620"/>
                    </a:cubicBezTo>
                    <a:lnTo>
                      <a:pt x="490" y="980"/>
                    </a:lnTo>
                    <a:close/>
                  </a:path>
                </a:pathLst>
              </a:custGeom>
              <a:solidFill>
                <a:srgbClr val="666970"/>
              </a:solidFill>
              <a:ln w="2880" cap="flat">
                <a:noFill/>
                <a:prstDash val="solid"/>
                <a:miter/>
              </a:ln>
            </p:spPr>
            <p:txBody>
              <a:bodyPr rtlCol="0" anchor="ctr"/>
              <a:lstStyle/>
              <a:p>
                <a:endParaRPr lang="pt-PT"/>
              </a:p>
            </p:txBody>
          </p:sp>
          <p:sp>
            <p:nvSpPr>
              <p:cNvPr id="402" name="Freeform: Shape 401">
                <a:extLst>
                  <a:ext uri="{FF2B5EF4-FFF2-40B4-BE49-F238E27FC236}">
                    <a16:creationId xmlns:a16="http://schemas.microsoft.com/office/drawing/2014/main" id="{F51B12A5-3C59-4080-86D9-4B2F4A70CC9F}"/>
                  </a:ext>
                </a:extLst>
              </p:cNvPr>
              <p:cNvSpPr/>
              <p:nvPr/>
            </p:nvSpPr>
            <p:spPr>
              <a:xfrm>
                <a:off x="1210366" y="1377247"/>
                <a:ext cx="6541" cy="136900"/>
              </a:xfrm>
              <a:custGeom>
                <a:avLst/>
                <a:gdLst>
                  <a:gd name="connsiteX0" fmla="*/ 6195 w 6541"/>
                  <a:gd name="connsiteY0" fmla="*/ 136901 h 136900"/>
                  <a:gd name="connsiteX1" fmla="*/ 6541 w 6541"/>
                  <a:gd name="connsiteY1" fmla="*/ 17260 h 136900"/>
                  <a:gd name="connsiteX2" fmla="*/ 5100 w 6541"/>
                  <a:gd name="connsiteY2" fmla="*/ 12938 h 136900"/>
                  <a:gd name="connsiteX3" fmla="*/ 346 w 6541"/>
                  <a:gd name="connsiteY3" fmla="*/ 0 h 136900"/>
                  <a:gd name="connsiteX4" fmla="*/ 0 w 6541"/>
                  <a:gd name="connsiteY4" fmla="*/ 119640 h 136900"/>
                  <a:gd name="connsiteX5" fmla="*/ 4754 w 6541"/>
                  <a:gd name="connsiteY5" fmla="*/ 132578 h 136900"/>
                  <a:gd name="connsiteX6" fmla="*/ 6195 w 6541"/>
                  <a:gd name="connsiteY6" fmla="*/ 136901 h 13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41" h="136900">
                    <a:moveTo>
                      <a:pt x="6195" y="136901"/>
                    </a:moveTo>
                    <a:lnTo>
                      <a:pt x="6541" y="17260"/>
                    </a:lnTo>
                    <a:cubicBezTo>
                      <a:pt x="6541" y="15589"/>
                      <a:pt x="6109" y="14119"/>
                      <a:pt x="5100" y="12938"/>
                    </a:cubicBezTo>
                    <a:cubicBezTo>
                      <a:pt x="1642" y="8212"/>
                      <a:pt x="346" y="3861"/>
                      <a:pt x="346" y="0"/>
                    </a:cubicBezTo>
                    <a:lnTo>
                      <a:pt x="0" y="119640"/>
                    </a:lnTo>
                    <a:cubicBezTo>
                      <a:pt x="0" y="123502"/>
                      <a:pt x="1297" y="127853"/>
                      <a:pt x="4754" y="132578"/>
                    </a:cubicBezTo>
                    <a:cubicBezTo>
                      <a:pt x="5763" y="133760"/>
                      <a:pt x="6195" y="135229"/>
                      <a:pt x="6195" y="136901"/>
                    </a:cubicBezTo>
                    <a:close/>
                  </a:path>
                </a:pathLst>
              </a:custGeom>
              <a:solidFill>
                <a:srgbClr val="666970"/>
              </a:solidFill>
              <a:ln w="2880" cap="flat">
                <a:noFill/>
                <a:prstDash val="solid"/>
                <a:miter/>
              </a:ln>
            </p:spPr>
            <p:txBody>
              <a:bodyPr rtlCol="0" anchor="ctr"/>
              <a:lstStyle/>
              <a:p>
                <a:endParaRPr lang="pt-PT"/>
              </a:p>
            </p:txBody>
          </p:sp>
          <p:sp>
            <p:nvSpPr>
              <p:cNvPr id="403" name="Freeform: Shape 402">
                <a:extLst>
                  <a:ext uri="{FF2B5EF4-FFF2-40B4-BE49-F238E27FC236}">
                    <a16:creationId xmlns:a16="http://schemas.microsoft.com/office/drawing/2014/main" id="{EB80B9CF-0EBE-49FD-AEC8-44B916B222B2}"/>
                  </a:ext>
                </a:extLst>
              </p:cNvPr>
              <p:cNvSpPr/>
              <p:nvPr/>
            </p:nvSpPr>
            <p:spPr>
              <a:xfrm>
                <a:off x="6220279" y="1651077"/>
                <a:ext cx="1556" cy="136151"/>
              </a:xfrm>
              <a:custGeom>
                <a:avLst/>
                <a:gdLst>
                  <a:gd name="connsiteX0" fmla="*/ 1182 w 1556"/>
                  <a:gd name="connsiteY0" fmla="*/ 120966 h 136151"/>
                  <a:gd name="connsiteX1" fmla="*/ 1210 w 1556"/>
                  <a:gd name="connsiteY1" fmla="*/ 119640 h 136151"/>
                  <a:gd name="connsiteX2" fmla="*/ 1556 w 1556"/>
                  <a:gd name="connsiteY2" fmla="*/ 0 h 136151"/>
                  <a:gd name="connsiteX3" fmla="*/ 980 w 1556"/>
                  <a:gd name="connsiteY3" fmla="*/ 8328 h 136151"/>
                  <a:gd name="connsiteX4" fmla="*/ 375 w 1556"/>
                  <a:gd name="connsiteY4" fmla="*/ 15589 h 136151"/>
                  <a:gd name="connsiteX5" fmla="*/ 346 w 1556"/>
                  <a:gd name="connsiteY5" fmla="*/ 16511 h 136151"/>
                  <a:gd name="connsiteX6" fmla="*/ 0 w 1556"/>
                  <a:gd name="connsiteY6" fmla="*/ 136151 h 136151"/>
                  <a:gd name="connsiteX7" fmla="*/ 634 w 1556"/>
                  <a:gd name="connsiteY7" fmla="*/ 127968 h 136151"/>
                  <a:gd name="connsiteX8" fmla="*/ 1182 w 1556"/>
                  <a:gd name="connsiteY8" fmla="*/ 120966 h 13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6" h="136151">
                    <a:moveTo>
                      <a:pt x="1182" y="120966"/>
                    </a:moveTo>
                    <a:cubicBezTo>
                      <a:pt x="1210" y="120534"/>
                      <a:pt x="1210" y="120073"/>
                      <a:pt x="1210" y="119640"/>
                    </a:cubicBezTo>
                    <a:lnTo>
                      <a:pt x="1556" y="0"/>
                    </a:lnTo>
                    <a:cubicBezTo>
                      <a:pt x="1556" y="2824"/>
                      <a:pt x="1268" y="5648"/>
                      <a:pt x="980" y="8328"/>
                    </a:cubicBezTo>
                    <a:cubicBezTo>
                      <a:pt x="720" y="10863"/>
                      <a:pt x="432" y="13341"/>
                      <a:pt x="375" y="15589"/>
                    </a:cubicBezTo>
                    <a:cubicBezTo>
                      <a:pt x="375" y="15906"/>
                      <a:pt x="346" y="16223"/>
                      <a:pt x="346" y="16511"/>
                    </a:cubicBezTo>
                    <a:lnTo>
                      <a:pt x="0" y="136151"/>
                    </a:lnTo>
                    <a:cubicBezTo>
                      <a:pt x="0" y="133645"/>
                      <a:pt x="317" y="130878"/>
                      <a:pt x="634" y="127968"/>
                    </a:cubicBezTo>
                    <a:cubicBezTo>
                      <a:pt x="865" y="125692"/>
                      <a:pt x="1095" y="123358"/>
                      <a:pt x="1182" y="120966"/>
                    </a:cubicBezTo>
                    <a:close/>
                  </a:path>
                </a:pathLst>
              </a:custGeom>
              <a:solidFill>
                <a:srgbClr val="666970"/>
              </a:solidFill>
              <a:ln w="2880" cap="flat">
                <a:noFill/>
                <a:prstDash val="solid"/>
                <a:miter/>
              </a:ln>
            </p:spPr>
            <p:txBody>
              <a:bodyPr rtlCol="0" anchor="ctr"/>
              <a:lstStyle/>
              <a:p>
                <a:endParaRPr lang="pt-PT"/>
              </a:p>
            </p:txBody>
          </p:sp>
          <p:sp>
            <p:nvSpPr>
              <p:cNvPr id="404" name="Freeform: Shape 403">
                <a:extLst>
                  <a:ext uri="{FF2B5EF4-FFF2-40B4-BE49-F238E27FC236}">
                    <a16:creationId xmlns:a16="http://schemas.microsoft.com/office/drawing/2014/main" id="{4DCAD29F-C04E-4E8A-8AAC-71976B179593}"/>
                  </a:ext>
                </a:extLst>
              </p:cNvPr>
              <p:cNvSpPr/>
              <p:nvPr/>
            </p:nvSpPr>
            <p:spPr>
              <a:xfrm>
                <a:off x="6502840" y="1786768"/>
                <a:ext cx="663" cy="127016"/>
              </a:xfrm>
              <a:custGeom>
                <a:avLst/>
                <a:gdLst>
                  <a:gd name="connsiteX0" fmla="*/ 288 w 663"/>
                  <a:gd name="connsiteY0" fmla="*/ 120706 h 127016"/>
                  <a:gd name="connsiteX1" fmla="*/ 317 w 663"/>
                  <a:gd name="connsiteY1" fmla="*/ 119640 h 127016"/>
                  <a:gd name="connsiteX2" fmla="*/ 317 w 663"/>
                  <a:gd name="connsiteY2" fmla="*/ 119640 h 127016"/>
                  <a:gd name="connsiteX3" fmla="*/ 663 w 663"/>
                  <a:gd name="connsiteY3" fmla="*/ 0 h 127016"/>
                  <a:gd name="connsiteX4" fmla="*/ 490 w 663"/>
                  <a:gd name="connsiteY4" fmla="*/ 3948 h 127016"/>
                  <a:gd name="connsiteX5" fmla="*/ 375 w 663"/>
                  <a:gd name="connsiteY5" fmla="*/ 6455 h 127016"/>
                  <a:gd name="connsiteX6" fmla="*/ 346 w 663"/>
                  <a:gd name="connsiteY6" fmla="*/ 7377 h 127016"/>
                  <a:gd name="connsiteX7" fmla="*/ 0 w 663"/>
                  <a:gd name="connsiteY7" fmla="*/ 127017 h 127016"/>
                  <a:gd name="connsiteX8" fmla="*/ 144 w 663"/>
                  <a:gd name="connsiteY8" fmla="*/ 123588 h 127016"/>
                  <a:gd name="connsiteX9" fmla="*/ 288 w 663"/>
                  <a:gd name="connsiteY9" fmla="*/ 120706 h 12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3" h="127016">
                    <a:moveTo>
                      <a:pt x="288" y="120706"/>
                    </a:moveTo>
                    <a:cubicBezTo>
                      <a:pt x="288" y="120361"/>
                      <a:pt x="317" y="119986"/>
                      <a:pt x="317" y="119640"/>
                    </a:cubicBezTo>
                    <a:lnTo>
                      <a:pt x="317" y="119640"/>
                    </a:lnTo>
                    <a:lnTo>
                      <a:pt x="663" y="0"/>
                    </a:lnTo>
                    <a:cubicBezTo>
                      <a:pt x="663" y="1325"/>
                      <a:pt x="577" y="2622"/>
                      <a:pt x="490" y="3948"/>
                    </a:cubicBezTo>
                    <a:cubicBezTo>
                      <a:pt x="432" y="4783"/>
                      <a:pt x="403" y="5648"/>
                      <a:pt x="375" y="6455"/>
                    </a:cubicBezTo>
                    <a:cubicBezTo>
                      <a:pt x="375" y="6771"/>
                      <a:pt x="346" y="7088"/>
                      <a:pt x="346" y="7377"/>
                    </a:cubicBezTo>
                    <a:lnTo>
                      <a:pt x="0" y="127017"/>
                    </a:lnTo>
                    <a:cubicBezTo>
                      <a:pt x="0" y="125951"/>
                      <a:pt x="58" y="124741"/>
                      <a:pt x="144" y="123588"/>
                    </a:cubicBezTo>
                    <a:cubicBezTo>
                      <a:pt x="202" y="122608"/>
                      <a:pt x="260" y="121686"/>
                      <a:pt x="288" y="120706"/>
                    </a:cubicBezTo>
                    <a:close/>
                  </a:path>
                </a:pathLst>
              </a:custGeom>
              <a:solidFill>
                <a:srgbClr val="666970"/>
              </a:solidFill>
              <a:ln w="2880" cap="flat">
                <a:noFill/>
                <a:prstDash val="solid"/>
                <a:miter/>
              </a:ln>
            </p:spPr>
            <p:txBody>
              <a:bodyPr rtlCol="0" anchor="ctr"/>
              <a:lstStyle/>
              <a:p>
                <a:endParaRPr lang="pt-PT"/>
              </a:p>
            </p:txBody>
          </p:sp>
          <p:sp>
            <p:nvSpPr>
              <p:cNvPr id="405" name="Freeform: Shape 404">
                <a:extLst>
                  <a:ext uri="{FF2B5EF4-FFF2-40B4-BE49-F238E27FC236}">
                    <a16:creationId xmlns:a16="http://schemas.microsoft.com/office/drawing/2014/main" id="{715F7A9F-1E5A-402A-812B-3A602526A01B}"/>
                  </a:ext>
                </a:extLst>
              </p:cNvPr>
              <p:cNvSpPr/>
              <p:nvPr/>
            </p:nvSpPr>
            <p:spPr>
              <a:xfrm>
                <a:off x="6441522" y="1819214"/>
                <a:ext cx="118804" cy="394882"/>
              </a:xfrm>
              <a:custGeom>
                <a:avLst/>
                <a:gdLst>
                  <a:gd name="connsiteX0" fmla="*/ 893 w 118804"/>
                  <a:gd name="connsiteY0" fmla="*/ 391597 h 394882"/>
                  <a:gd name="connsiteX1" fmla="*/ 1585 w 118804"/>
                  <a:gd name="connsiteY1" fmla="*/ 389897 h 394882"/>
                  <a:gd name="connsiteX2" fmla="*/ 3948 w 118804"/>
                  <a:gd name="connsiteY2" fmla="*/ 384970 h 394882"/>
                  <a:gd name="connsiteX3" fmla="*/ 5129 w 118804"/>
                  <a:gd name="connsiteY3" fmla="*/ 382780 h 394882"/>
                  <a:gd name="connsiteX4" fmla="*/ 6224 w 118804"/>
                  <a:gd name="connsiteY4" fmla="*/ 381022 h 394882"/>
                  <a:gd name="connsiteX5" fmla="*/ 9105 w 118804"/>
                  <a:gd name="connsiteY5" fmla="*/ 376700 h 394882"/>
                  <a:gd name="connsiteX6" fmla="*/ 10575 w 118804"/>
                  <a:gd name="connsiteY6" fmla="*/ 374654 h 394882"/>
                  <a:gd name="connsiteX7" fmla="*/ 15358 w 118804"/>
                  <a:gd name="connsiteY7" fmla="*/ 368862 h 394882"/>
                  <a:gd name="connsiteX8" fmla="*/ 16050 w 118804"/>
                  <a:gd name="connsiteY8" fmla="*/ 368056 h 394882"/>
                  <a:gd name="connsiteX9" fmla="*/ 22735 w 118804"/>
                  <a:gd name="connsiteY9" fmla="*/ 361457 h 394882"/>
                  <a:gd name="connsiteX10" fmla="*/ 25761 w 118804"/>
                  <a:gd name="connsiteY10" fmla="*/ 358921 h 394882"/>
                  <a:gd name="connsiteX11" fmla="*/ 31322 w 118804"/>
                  <a:gd name="connsiteY11" fmla="*/ 354541 h 394882"/>
                  <a:gd name="connsiteX12" fmla="*/ 35212 w 118804"/>
                  <a:gd name="connsiteY12" fmla="*/ 351890 h 394882"/>
                  <a:gd name="connsiteX13" fmla="*/ 43914 w 118804"/>
                  <a:gd name="connsiteY13" fmla="*/ 346559 h 394882"/>
                  <a:gd name="connsiteX14" fmla="*/ 43943 w 118804"/>
                  <a:gd name="connsiteY14" fmla="*/ 346531 h 394882"/>
                  <a:gd name="connsiteX15" fmla="*/ 44058 w 118804"/>
                  <a:gd name="connsiteY15" fmla="*/ 346415 h 394882"/>
                  <a:gd name="connsiteX16" fmla="*/ 44145 w 118804"/>
                  <a:gd name="connsiteY16" fmla="*/ 346271 h 394882"/>
                  <a:gd name="connsiteX17" fmla="*/ 44202 w 118804"/>
                  <a:gd name="connsiteY17" fmla="*/ 346127 h 394882"/>
                  <a:gd name="connsiteX18" fmla="*/ 44260 w 118804"/>
                  <a:gd name="connsiteY18" fmla="*/ 345926 h 394882"/>
                  <a:gd name="connsiteX19" fmla="*/ 44289 w 118804"/>
                  <a:gd name="connsiteY19" fmla="*/ 345609 h 394882"/>
                  <a:gd name="connsiteX20" fmla="*/ 44289 w 118804"/>
                  <a:gd name="connsiteY20" fmla="*/ 345609 h 394882"/>
                  <a:gd name="connsiteX21" fmla="*/ 44404 w 118804"/>
                  <a:gd name="connsiteY21" fmla="*/ 303106 h 394882"/>
                  <a:gd name="connsiteX22" fmla="*/ 52645 w 118804"/>
                  <a:gd name="connsiteY22" fmla="*/ 296796 h 394882"/>
                  <a:gd name="connsiteX23" fmla="*/ 52847 w 118804"/>
                  <a:gd name="connsiteY23" fmla="*/ 296623 h 394882"/>
                  <a:gd name="connsiteX24" fmla="*/ 64085 w 118804"/>
                  <a:gd name="connsiteY24" fmla="*/ 287748 h 394882"/>
                  <a:gd name="connsiteX25" fmla="*/ 65871 w 118804"/>
                  <a:gd name="connsiteY25" fmla="*/ 286307 h 394882"/>
                  <a:gd name="connsiteX26" fmla="*/ 78925 w 118804"/>
                  <a:gd name="connsiteY26" fmla="*/ 275588 h 394882"/>
                  <a:gd name="connsiteX27" fmla="*/ 81575 w 118804"/>
                  <a:gd name="connsiteY27" fmla="*/ 273369 h 394882"/>
                  <a:gd name="connsiteX28" fmla="*/ 97078 w 118804"/>
                  <a:gd name="connsiteY28" fmla="*/ 260143 h 394882"/>
                  <a:gd name="connsiteX29" fmla="*/ 99527 w 118804"/>
                  <a:gd name="connsiteY29" fmla="*/ 257982 h 394882"/>
                  <a:gd name="connsiteX30" fmla="*/ 118459 w 118804"/>
                  <a:gd name="connsiteY30" fmla="*/ 241211 h 394882"/>
                  <a:gd name="connsiteX31" fmla="*/ 118805 w 118804"/>
                  <a:gd name="connsiteY31" fmla="*/ 121571 h 394882"/>
                  <a:gd name="connsiteX32" fmla="*/ 99902 w 118804"/>
                  <a:gd name="connsiteY32" fmla="*/ 138313 h 394882"/>
                  <a:gd name="connsiteX33" fmla="*/ 97395 w 118804"/>
                  <a:gd name="connsiteY33" fmla="*/ 140502 h 394882"/>
                  <a:gd name="connsiteX34" fmla="*/ 87338 w 118804"/>
                  <a:gd name="connsiteY34" fmla="*/ 149089 h 394882"/>
                  <a:gd name="connsiteX35" fmla="*/ 87684 w 118804"/>
                  <a:gd name="connsiteY35" fmla="*/ 148052 h 394882"/>
                  <a:gd name="connsiteX36" fmla="*/ 92151 w 118804"/>
                  <a:gd name="connsiteY36" fmla="*/ 135143 h 394882"/>
                  <a:gd name="connsiteX37" fmla="*/ 92554 w 118804"/>
                  <a:gd name="connsiteY37" fmla="*/ 134048 h 394882"/>
                  <a:gd name="connsiteX38" fmla="*/ 97885 w 118804"/>
                  <a:gd name="connsiteY38" fmla="*/ 119640 h 394882"/>
                  <a:gd name="connsiteX39" fmla="*/ 98231 w 118804"/>
                  <a:gd name="connsiteY39" fmla="*/ 0 h 394882"/>
                  <a:gd name="connsiteX40" fmla="*/ 96271 w 118804"/>
                  <a:gd name="connsiteY40" fmla="*/ 5187 h 394882"/>
                  <a:gd name="connsiteX41" fmla="*/ 92929 w 118804"/>
                  <a:gd name="connsiteY41" fmla="*/ 14321 h 394882"/>
                  <a:gd name="connsiteX42" fmla="*/ 92496 w 118804"/>
                  <a:gd name="connsiteY42" fmla="*/ 15502 h 394882"/>
                  <a:gd name="connsiteX43" fmla="*/ 88059 w 118804"/>
                  <a:gd name="connsiteY43" fmla="*/ 28296 h 394882"/>
                  <a:gd name="connsiteX44" fmla="*/ 86935 w 118804"/>
                  <a:gd name="connsiteY44" fmla="*/ 31697 h 394882"/>
                  <a:gd name="connsiteX45" fmla="*/ 83823 w 118804"/>
                  <a:gd name="connsiteY45" fmla="*/ 41378 h 394882"/>
                  <a:gd name="connsiteX46" fmla="*/ 83045 w 118804"/>
                  <a:gd name="connsiteY46" fmla="*/ 43857 h 394882"/>
                  <a:gd name="connsiteX47" fmla="*/ 79904 w 118804"/>
                  <a:gd name="connsiteY47" fmla="*/ 54605 h 394882"/>
                  <a:gd name="connsiteX48" fmla="*/ 79242 w 118804"/>
                  <a:gd name="connsiteY48" fmla="*/ 57025 h 394882"/>
                  <a:gd name="connsiteX49" fmla="*/ 77224 w 118804"/>
                  <a:gd name="connsiteY49" fmla="*/ 64719 h 394882"/>
                  <a:gd name="connsiteX50" fmla="*/ 76619 w 118804"/>
                  <a:gd name="connsiteY50" fmla="*/ 67110 h 394882"/>
                  <a:gd name="connsiteX51" fmla="*/ 74862 w 118804"/>
                  <a:gd name="connsiteY51" fmla="*/ 74948 h 394882"/>
                  <a:gd name="connsiteX52" fmla="*/ 74804 w 118804"/>
                  <a:gd name="connsiteY52" fmla="*/ 75207 h 394882"/>
                  <a:gd name="connsiteX53" fmla="*/ 74314 w 118804"/>
                  <a:gd name="connsiteY53" fmla="*/ 78031 h 394882"/>
                  <a:gd name="connsiteX54" fmla="*/ 73536 w 118804"/>
                  <a:gd name="connsiteY54" fmla="*/ 82613 h 394882"/>
                  <a:gd name="connsiteX55" fmla="*/ 73306 w 118804"/>
                  <a:gd name="connsiteY55" fmla="*/ 84947 h 394882"/>
                  <a:gd name="connsiteX56" fmla="*/ 73046 w 118804"/>
                  <a:gd name="connsiteY56" fmla="*/ 87800 h 394882"/>
                  <a:gd name="connsiteX57" fmla="*/ 73017 w 118804"/>
                  <a:gd name="connsiteY57" fmla="*/ 88635 h 394882"/>
                  <a:gd name="connsiteX58" fmla="*/ 72816 w 118804"/>
                  <a:gd name="connsiteY58" fmla="*/ 161105 h 394882"/>
                  <a:gd name="connsiteX59" fmla="*/ 66131 w 118804"/>
                  <a:gd name="connsiteY59" fmla="*/ 166580 h 394882"/>
                  <a:gd name="connsiteX60" fmla="*/ 64315 w 118804"/>
                  <a:gd name="connsiteY60" fmla="*/ 168021 h 394882"/>
                  <a:gd name="connsiteX61" fmla="*/ 53077 w 118804"/>
                  <a:gd name="connsiteY61" fmla="*/ 176925 h 394882"/>
                  <a:gd name="connsiteX62" fmla="*/ 53020 w 118804"/>
                  <a:gd name="connsiteY62" fmla="*/ 176954 h 394882"/>
                  <a:gd name="connsiteX63" fmla="*/ 43626 w 118804"/>
                  <a:gd name="connsiteY63" fmla="*/ 184129 h 394882"/>
                  <a:gd name="connsiteX64" fmla="*/ 42617 w 118804"/>
                  <a:gd name="connsiteY64" fmla="*/ 184878 h 394882"/>
                  <a:gd name="connsiteX65" fmla="*/ 35414 w 118804"/>
                  <a:gd name="connsiteY65" fmla="*/ 190237 h 394882"/>
                  <a:gd name="connsiteX66" fmla="*/ 30342 w 118804"/>
                  <a:gd name="connsiteY66" fmla="*/ 194012 h 394882"/>
                  <a:gd name="connsiteX67" fmla="*/ 29824 w 118804"/>
                  <a:gd name="connsiteY67" fmla="*/ 194416 h 394882"/>
                  <a:gd name="connsiteX68" fmla="*/ 26798 w 118804"/>
                  <a:gd name="connsiteY68" fmla="*/ 196865 h 394882"/>
                  <a:gd name="connsiteX69" fmla="*/ 26798 w 118804"/>
                  <a:gd name="connsiteY69" fmla="*/ 196865 h 394882"/>
                  <a:gd name="connsiteX70" fmla="*/ 25962 w 118804"/>
                  <a:gd name="connsiteY70" fmla="*/ 197701 h 394882"/>
                  <a:gd name="connsiteX71" fmla="*/ 25905 w 118804"/>
                  <a:gd name="connsiteY71" fmla="*/ 197787 h 394882"/>
                  <a:gd name="connsiteX72" fmla="*/ 25847 w 118804"/>
                  <a:gd name="connsiteY72" fmla="*/ 197873 h 394882"/>
                  <a:gd name="connsiteX73" fmla="*/ 25703 w 118804"/>
                  <a:gd name="connsiteY73" fmla="*/ 198075 h 394882"/>
                  <a:gd name="connsiteX74" fmla="*/ 25617 w 118804"/>
                  <a:gd name="connsiteY74" fmla="*/ 198248 h 394882"/>
                  <a:gd name="connsiteX75" fmla="*/ 25588 w 118804"/>
                  <a:gd name="connsiteY75" fmla="*/ 198363 h 394882"/>
                  <a:gd name="connsiteX76" fmla="*/ 25559 w 118804"/>
                  <a:gd name="connsiteY76" fmla="*/ 198478 h 394882"/>
                  <a:gd name="connsiteX77" fmla="*/ 25559 w 118804"/>
                  <a:gd name="connsiteY77" fmla="*/ 198536 h 394882"/>
                  <a:gd name="connsiteX78" fmla="*/ 25444 w 118804"/>
                  <a:gd name="connsiteY78" fmla="*/ 239627 h 394882"/>
                  <a:gd name="connsiteX79" fmla="*/ 22966 w 118804"/>
                  <a:gd name="connsiteY79" fmla="*/ 241730 h 394882"/>
                  <a:gd name="connsiteX80" fmla="*/ 22072 w 118804"/>
                  <a:gd name="connsiteY80" fmla="*/ 242479 h 394882"/>
                  <a:gd name="connsiteX81" fmla="*/ 16309 w 118804"/>
                  <a:gd name="connsiteY81" fmla="*/ 248300 h 394882"/>
                  <a:gd name="connsiteX82" fmla="*/ 15560 w 118804"/>
                  <a:gd name="connsiteY82" fmla="*/ 249193 h 394882"/>
                  <a:gd name="connsiteX83" fmla="*/ 11756 w 118804"/>
                  <a:gd name="connsiteY83" fmla="*/ 253659 h 394882"/>
                  <a:gd name="connsiteX84" fmla="*/ 10835 w 118804"/>
                  <a:gd name="connsiteY84" fmla="*/ 254927 h 394882"/>
                  <a:gd name="connsiteX85" fmla="*/ 9336 w 118804"/>
                  <a:gd name="connsiteY85" fmla="*/ 257002 h 394882"/>
                  <a:gd name="connsiteX86" fmla="*/ 6455 w 118804"/>
                  <a:gd name="connsiteY86" fmla="*/ 261296 h 394882"/>
                  <a:gd name="connsiteX87" fmla="*/ 5360 w 118804"/>
                  <a:gd name="connsiteY87" fmla="*/ 263082 h 394882"/>
                  <a:gd name="connsiteX88" fmla="*/ 4812 w 118804"/>
                  <a:gd name="connsiteY88" fmla="*/ 263975 h 394882"/>
                  <a:gd name="connsiteX89" fmla="*/ 4178 w 118804"/>
                  <a:gd name="connsiteY89" fmla="*/ 265272 h 394882"/>
                  <a:gd name="connsiteX90" fmla="*/ 1815 w 118804"/>
                  <a:gd name="connsiteY90" fmla="*/ 270199 h 394882"/>
                  <a:gd name="connsiteX91" fmla="*/ 1383 w 118804"/>
                  <a:gd name="connsiteY91" fmla="*/ 271121 h 394882"/>
                  <a:gd name="connsiteX92" fmla="*/ 1153 w 118804"/>
                  <a:gd name="connsiteY92" fmla="*/ 271900 h 394882"/>
                  <a:gd name="connsiteX93" fmla="*/ 778 w 118804"/>
                  <a:gd name="connsiteY93" fmla="*/ 273139 h 394882"/>
                  <a:gd name="connsiteX94" fmla="*/ 490 w 118804"/>
                  <a:gd name="connsiteY94" fmla="*/ 274118 h 394882"/>
                  <a:gd name="connsiteX95" fmla="*/ 346 w 118804"/>
                  <a:gd name="connsiteY95" fmla="*/ 275098 h 394882"/>
                  <a:gd name="connsiteX96" fmla="*/ 346 w 118804"/>
                  <a:gd name="connsiteY96" fmla="*/ 275242 h 394882"/>
                  <a:gd name="connsiteX97" fmla="*/ 0 w 118804"/>
                  <a:gd name="connsiteY97" fmla="*/ 394882 h 394882"/>
                  <a:gd name="connsiteX98" fmla="*/ 432 w 118804"/>
                  <a:gd name="connsiteY98" fmla="*/ 392750 h 394882"/>
                  <a:gd name="connsiteX99" fmla="*/ 893 w 118804"/>
                  <a:gd name="connsiteY99" fmla="*/ 391597 h 3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8804" h="394882">
                    <a:moveTo>
                      <a:pt x="893" y="391597"/>
                    </a:moveTo>
                    <a:cubicBezTo>
                      <a:pt x="1066" y="391108"/>
                      <a:pt x="1354" y="390474"/>
                      <a:pt x="1585" y="389897"/>
                    </a:cubicBezTo>
                    <a:cubicBezTo>
                      <a:pt x="2161" y="388485"/>
                      <a:pt x="2968" y="386785"/>
                      <a:pt x="3948" y="384970"/>
                    </a:cubicBezTo>
                    <a:cubicBezTo>
                      <a:pt x="4351" y="384250"/>
                      <a:pt x="4668" y="383558"/>
                      <a:pt x="5129" y="382780"/>
                    </a:cubicBezTo>
                    <a:cubicBezTo>
                      <a:pt x="5446" y="382204"/>
                      <a:pt x="5849" y="381599"/>
                      <a:pt x="6224" y="381022"/>
                    </a:cubicBezTo>
                    <a:cubicBezTo>
                      <a:pt x="7088" y="379639"/>
                      <a:pt x="8068" y="378199"/>
                      <a:pt x="9105" y="376700"/>
                    </a:cubicBezTo>
                    <a:cubicBezTo>
                      <a:pt x="9595" y="376037"/>
                      <a:pt x="10056" y="375346"/>
                      <a:pt x="10575" y="374654"/>
                    </a:cubicBezTo>
                    <a:cubicBezTo>
                      <a:pt x="12016" y="372752"/>
                      <a:pt x="13601" y="370822"/>
                      <a:pt x="15358" y="368862"/>
                    </a:cubicBezTo>
                    <a:cubicBezTo>
                      <a:pt x="15589" y="368603"/>
                      <a:pt x="15791" y="368315"/>
                      <a:pt x="16050" y="368056"/>
                    </a:cubicBezTo>
                    <a:cubicBezTo>
                      <a:pt x="18038" y="365866"/>
                      <a:pt x="20314" y="363647"/>
                      <a:pt x="22735" y="361457"/>
                    </a:cubicBezTo>
                    <a:cubicBezTo>
                      <a:pt x="23686" y="360592"/>
                      <a:pt x="24752" y="359786"/>
                      <a:pt x="25761" y="358921"/>
                    </a:cubicBezTo>
                    <a:cubicBezTo>
                      <a:pt x="27518" y="357452"/>
                      <a:pt x="29362" y="355982"/>
                      <a:pt x="31322" y="354541"/>
                    </a:cubicBezTo>
                    <a:cubicBezTo>
                      <a:pt x="32561" y="353648"/>
                      <a:pt x="33887" y="352784"/>
                      <a:pt x="35212" y="351890"/>
                    </a:cubicBezTo>
                    <a:cubicBezTo>
                      <a:pt x="37978" y="350075"/>
                      <a:pt x="40773" y="348231"/>
                      <a:pt x="43914" y="346559"/>
                    </a:cubicBezTo>
                    <a:cubicBezTo>
                      <a:pt x="43914" y="346559"/>
                      <a:pt x="43943" y="346531"/>
                      <a:pt x="43943" y="346531"/>
                    </a:cubicBezTo>
                    <a:cubicBezTo>
                      <a:pt x="43972" y="346502"/>
                      <a:pt x="44029" y="346444"/>
                      <a:pt x="44058" y="346415"/>
                    </a:cubicBezTo>
                    <a:cubicBezTo>
                      <a:pt x="44087" y="346387"/>
                      <a:pt x="44116" y="346329"/>
                      <a:pt x="44145" y="346271"/>
                    </a:cubicBezTo>
                    <a:cubicBezTo>
                      <a:pt x="44173" y="346214"/>
                      <a:pt x="44202" y="346185"/>
                      <a:pt x="44202" y="346127"/>
                    </a:cubicBezTo>
                    <a:cubicBezTo>
                      <a:pt x="44231" y="346070"/>
                      <a:pt x="44231" y="346012"/>
                      <a:pt x="44260" y="345926"/>
                    </a:cubicBezTo>
                    <a:cubicBezTo>
                      <a:pt x="44289" y="345810"/>
                      <a:pt x="44289" y="345724"/>
                      <a:pt x="44289" y="345609"/>
                    </a:cubicBezTo>
                    <a:lnTo>
                      <a:pt x="44289" y="345609"/>
                    </a:lnTo>
                    <a:lnTo>
                      <a:pt x="44404" y="303106"/>
                    </a:lnTo>
                    <a:cubicBezTo>
                      <a:pt x="46911" y="301204"/>
                      <a:pt x="49591" y="299158"/>
                      <a:pt x="52645" y="296796"/>
                    </a:cubicBezTo>
                    <a:cubicBezTo>
                      <a:pt x="52731" y="296738"/>
                      <a:pt x="52789" y="296680"/>
                      <a:pt x="52847" y="296623"/>
                    </a:cubicBezTo>
                    <a:cubicBezTo>
                      <a:pt x="56218" y="294001"/>
                      <a:pt x="60022" y="291004"/>
                      <a:pt x="64085" y="287748"/>
                    </a:cubicBezTo>
                    <a:cubicBezTo>
                      <a:pt x="64690" y="287258"/>
                      <a:pt x="65266" y="286826"/>
                      <a:pt x="65871" y="286307"/>
                    </a:cubicBezTo>
                    <a:cubicBezTo>
                      <a:pt x="69877" y="283080"/>
                      <a:pt x="74257" y="279478"/>
                      <a:pt x="78925" y="275588"/>
                    </a:cubicBezTo>
                    <a:cubicBezTo>
                      <a:pt x="79789" y="274867"/>
                      <a:pt x="80682" y="274118"/>
                      <a:pt x="81575" y="273369"/>
                    </a:cubicBezTo>
                    <a:cubicBezTo>
                      <a:pt x="86417" y="269306"/>
                      <a:pt x="91546" y="264926"/>
                      <a:pt x="97078" y="260143"/>
                    </a:cubicBezTo>
                    <a:cubicBezTo>
                      <a:pt x="97885" y="259451"/>
                      <a:pt x="98721" y="258702"/>
                      <a:pt x="99527" y="257982"/>
                    </a:cubicBezTo>
                    <a:cubicBezTo>
                      <a:pt x="105463" y="252795"/>
                      <a:pt x="111716" y="247291"/>
                      <a:pt x="118459" y="241211"/>
                    </a:cubicBezTo>
                    <a:lnTo>
                      <a:pt x="118805" y="121571"/>
                    </a:lnTo>
                    <a:cubicBezTo>
                      <a:pt x="112062" y="127651"/>
                      <a:pt x="105838" y="133155"/>
                      <a:pt x="99902" y="138313"/>
                    </a:cubicBezTo>
                    <a:cubicBezTo>
                      <a:pt x="99066" y="139033"/>
                      <a:pt x="98202" y="139811"/>
                      <a:pt x="97395" y="140502"/>
                    </a:cubicBezTo>
                    <a:cubicBezTo>
                      <a:pt x="93822" y="143614"/>
                      <a:pt x="90623" y="146294"/>
                      <a:pt x="87338" y="149089"/>
                    </a:cubicBezTo>
                    <a:cubicBezTo>
                      <a:pt x="87454" y="148744"/>
                      <a:pt x="87569" y="148398"/>
                      <a:pt x="87684" y="148052"/>
                    </a:cubicBezTo>
                    <a:cubicBezTo>
                      <a:pt x="89096" y="143874"/>
                      <a:pt x="90566" y="139580"/>
                      <a:pt x="92151" y="135143"/>
                    </a:cubicBezTo>
                    <a:cubicBezTo>
                      <a:pt x="92266" y="134768"/>
                      <a:pt x="92410" y="134394"/>
                      <a:pt x="92554" y="134048"/>
                    </a:cubicBezTo>
                    <a:cubicBezTo>
                      <a:pt x="94254" y="129351"/>
                      <a:pt x="96012" y="124568"/>
                      <a:pt x="97885" y="119640"/>
                    </a:cubicBezTo>
                    <a:lnTo>
                      <a:pt x="98231" y="0"/>
                    </a:lnTo>
                    <a:cubicBezTo>
                      <a:pt x="97568" y="1729"/>
                      <a:pt x="96905" y="3458"/>
                      <a:pt x="96271" y="5187"/>
                    </a:cubicBezTo>
                    <a:cubicBezTo>
                      <a:pt x="95119" y="8299"/>
                      <a:pt x="93995" y="11324"/>
                      <a:pt x="92929" y="14321"/>
                    </a:cubicBezTo>
                    <a:cubicBezTo>
                      <a:pt x="92785" y="14724"/>
                      <a:pt x="92641" y="15128"/>
                      <a:pt x="92496" y="15502"/>
                    </a:cubicBezTo>
                    <a:cubicBezTo>
                      <a:pt x="90912" y="19911"/>
                      <a:pt x="89471" y="24147"/>
                      <a:pt x="88059" y="28296"/>
                    </a:cubicBezTo>
                    <a:cubicBezTo>
                      <a:pt x="87684" y="29449"/>
                      <a:pt x="87310" y="30573"/>
                      <a:pt x="86935" y="31697"/>
                    </a:cubicBezTo>
                    <a:cubicBezTo>
                      <a:pt x="85840" y="35010"/>
                      <a:pt x="84803" y="38238"/>
                      <a:pt x="83823" y="41378"/>
                    </a:cubicBezTo>
                    <a:cubicBezTo>
                      <a:pt x="83564" y="42214"/>
                      <a:pt x="83304" y="43050"/>
                      <a:pt x="83045" y="43857"/>
                    </a:cubicBezTo>
                    <a:cubicBezTo>
                      <a:pt x="81892" y="47602"/>
                      <a:pt x="80855" y="51176"/>
                      <a:pt x="79904" y="54605"/>
                    </a:cubicBezTo>
                    <a:cubicBezTo>
                      <a:pt x="79674" y="55440"/>
                      <a:pt x="79472" y="56218"/>
                      <a:pt x="79242" y="57025"/>
                    </a:cubicBezTo>
                    <a:cubicBezTo>
                      <a:pt x="78492" y="59734"/>
                      <a:pt x="77830" y="62298"/>
                      <a:pt x="77224" y="64719"/>
                    </a:cubicBezTo>
                    <a:cubicBezTo>
                      <a:pt x="77023" y="65526"/>
                      <a:pt x="76821" y="66332"/>
                      <a:pt x="76619" y="67110"/>
                    </a:cubicBezTo>
                    <a:cubicBezTo>
                      <a:pt x="75957" y="69905"/>
                      <a:pt x="75352" y="72556"/>
                      <a:pt x="74862" y="74948"/>
                    </a:cubicBezTo>
                    <a:cubicBezTo>
                      <a:pt x="74833" y="75035"/>
                      <a:pt x="74833" y="75121"/>
                      <a:pt x="74804" y="75207"/>
                    </a:cubicBezTo>
                    <a:cubicBezTo>
                      <a:pt x="74602" y="76245"/>
                      <a:pt x="74487" y="77080"/>
                      <a:pt x="74314" y="78031"/>
                    </a:cubicBezTo>
                    <a:cubicBezTo>
                      <a:pt x="74026" y="79616"/>
                      <a:pt x="73738" y="81259"/>
                      <a:pt x="73536" y="82613"/>
                    </a:cubicBezTo>
                    <a:cubicBezTo>
                      <a:pt x="73421" y="83506"/>
                      <a:pt x="73392" y="84169"/>
                      <a:pt x="73306" y="84947"/>
                    </a:cubicBezTo>
                    <a:cubicBezTo>
                      <a:pt x="73219" y="85898"/>
                      <a:pt x="73046" y="87022"/>
                      <a:pt x="73046" y="87800"/>
                    </a:cubicBezTo>
                    <a:cubicBezTo>
                      <a:pt x="73046" y="88088"/>
                      <a:pt x="73017" y="88376"/>
                      <a:pt x="73017" y="88635"/>
                    </a:cubicBezTo>
                    <a:lnTo>
                      <a:pt x="72816" y="161105"/>
                    </a:lnTo>
                    <a:cubicBezTo>
                      <a:pt x="70597" y="162921"/>
                      <a:pt x="68176" y="164938"/>
                      <a:pt x="66131" y="166580"/>
                    </a:cubicBezTo>
                    <a:cubicBezTo>
                      <a:pt x="65497" y="167070"/>
                      <a:pt x="64920" y="167531"/>
                      <a:pt x="64315" y="168021"/>
                    </a:cubicBezTo>
                    <a:cubicBezTo>
                      <a:pt x="60252" y="171277"/>
                      <a:pt x="56449" y="174303"/>
                      <a:pt x="53077" y="176925"/>
                    </a:cubicBezTo>
                    <a:cubicBezTo>
                      <a:pt x="53048" y="176925"/>
                      <a:pt x="53048" y="176954"/>
                      <a:pt x="53020" y="176954"/>
                    </a:cubicBezTo>
                    <a:cubicBezTo>
                      <a:pt x="49504" y="179662"/>
                      <a:pt x="46421" y="182025"/>
                      <a:pt x="43626" y="184129"/>
                    </a:cubicBezTo>
                    <a:cubicBezTo>
                      <a:pt x="43309" y="184388"/>
                      <a:pt x="42935" y="184647"/>
                      <a:pt x="42617" y="184878"/>
                    </a:cubicBezTo>
                    <a:cubicBezTo>
                      <a:pt x="39909" y="186924"/>
                      <a:pt x="37460" y="188710"/>
                      <a:pt x="35414" y="190237"/>
                    </a:cubicBezTo>
                    <a:cubicBezTo>
                      <a:pt x="33425" y="191707"/>
                      <a:pt x="31725" y="192975"/>
                      <a:pt x="30342" y="194012"/>
                    </a:cubicBezTo>
                    <a:cubicBezTo>
                      <a:pt x="30169" y="194156"/>
                      <a:pt x="29996" y="194300"/>
                      <a:pt x="29824" y="194416"/>
                    </a:cubicBezTo>
                    <a:cubicBezTo>
                      <a:pt x="28527" y="195395"/>
                      <a:pt x="27489" y="196231"/>
                      <a:pt x="26798" y="196865"/>
                    </a:cubicBezTo>
                    <a:cubicBezTo>
                      <a:pt x="26798" y="196865"/>
                      <a:pt x="26798" y="196865"/>
                      <a:pt x="26798" y="196865"/>
                    </a:cubicBezTo>
                    <a:cubicBezTo>
                      <a:pt x="26452" y="197182"/>
                      <a:pt x="26164" y="197470"/>
                      <a:pt x="25962" y="197701"/>
                    </a:cubicBezTo>
                    <a:cubicBezTo>
                      <a:pt x="25934" y="197729"/>
                      <a:pt x="25934" y="197758"/>
                      <a:pt x="25905" y="197787"/>
                    </a:cubicBezTo>
                    <a:cubicBezTo>
                      <a:pt x="25876" y="197816"/>
                      <a:pt x="25876" y="197845"/>
                      <a:pt x="25847" y="197873"/>
                    </a:cubicBezTo>
                    <a:cubicBezTo>
                      <a:pt x="25789" y="197931"/>
                      <a:pt x="25732" y="198017"/>
                      <a:pt x="25703" y="198075"/>
                    </a:cubicBezTo>
                    <a:cubicBezTo>
                      <a:pt x="25674" y="198133"/>
                      <a:pt x="25646" y="198190"/>
                      <a:pt x="25617" y="198248"/>
                    </a:cubicBezTo>
                    <a:cubicBezTo>
                      <a:pt x="25588" y="198277"/>
                      <a:pt x="25588" y="198334"/>
                      <a:pt x="25588" y="198363"/>
                    </a:cubicBezTo>
                    <a:cubicBezTo>
                      <a:pt x="25588" y="198392"/>
                      <a:pt x="25559" y="198421"/>
                      <a:pt x="25559" y="198478"/>
                    </a:cubicBezTo>
                    <a:cubicBezTo>
                      <a:pt x="25559" y="198507"/>
                      <a:pt x="25559" y="198507"/>
                      <a:pt x="25559" y="198536"/>
                    </a:cubicBezTo>
                    <a:lnTo>
                      <a:pt x="25444" y="239627"/>
                    </a:lnTo>
                    <a:cubicBezTo>
                      <a:pt x="24608" y="240347"/>
                      <a:pt x="23744" y="241038"/>
                      <a:pt x="22966" y="241730"/>
                    </a:cubicBezTo>
                    <a:cubicBezTo>
                      <a:pt x="22677" y="241989"/>
                      <a:pt x="22332" y="242220"/>
                      <a:pt x="22072" y="242479"/>
                    </a:cubicBezTo>
                    <a:cubicBezTo>
                      <a:pt x="19969" y="244410"/>
                      <a:pt x="18067" y="246369"/>
                      <a:pt x="16309" y="248300"/>
                    </a:cubicBezTo>
                    <a:cubicBezTo>
                      <a:pt x="16021" y="248588"/>
                      <a:pt x="15819" y="248876"/>
                      <a:pt x="15560" y="249193"/>
                    </a:cubicBezTo>
                    <a:cubicBezTo>
                      <a:pt x="14206" y="250692"/>
                      <a:pt x="12909" y="252190"/>
                      <a:pt x="11756" y="253659"/>
                    </a:cubicBezTo>
                    <a:cubicBezTo>
                      <a:pt x="11411" y="254092"/>
                      <a:pt x="11151" y="254495"/>
                      <a:pt x="10835" y="254927"/>
                    </a:cubicBezTo>
                    <a:cubicBezTo>
                      <a:pt x="10287" y="255648"/>
                      <a:pt x="9826" y="256310"/>
                      <a:pt x="9336" y="257002"/>
                    </a:cubicBezTo>
                    <a:cubicBezTo>
                      <a:pt x="8270" y="258500"/>
                      <a:pt x="7319" y="259912"/>
                      <a:pt x="6455" y="261296"/>
                    </a:cubicBezTo>
                    <a:cubicBezTo>
                      <a:pt x="6080" y="261901"/>
                      <a:pt x="5705" y="262506"/>
                      <a:pt x="5360" y="263082"/>
                    </a:cubicBezTo>
                    <a:cubicBezTo>
                      <a:pt x="5187" y="263370"/>
                      <a:pt x="4956" y="263687"/>
                      <a:pt x="4812" y="263975"/>
                    </a:cubicBezTo>
                    <a:cubicBezTo>
                      <a:pt x="4524" y="264465"/>
                      <a:pt x="4437" y="264782"/>
                      <a:pt x="4178" y="265272"/>
                    </a:cubicBezTo>
                    <a:cubicBezTo>
                      <a:pt x="3198" y="267116"/>
                      <a:pt x="2420" y="268759"/>
                      <a:pt x="1815" y="270199"/>
                    </a:cubicBezTo>
                    <a:cubicBezTo>
                      <a:pt x="1700" y="270459"/>
                      <a:pt x="1470" y="270891"/>
                      <a:pt x="1383" y="271121"/>
                    </a:cubicBezTo>
                    <a:cubicBezTo>
                      <a:pt x="1268" y="271438"/>
                      <a:pt x="1239" y="271611"/>
                      <a:pt x="1153" y="271900"/>
                    </a:cubicBezTo>
                    <a:cubicBezTo>
                      <a:pt x="980" y="272389"/>
                      <a:pt x="893" y="272764"/>
                      <a:pt x="778" y="273139"/>
                    </a:cubicBezTo>
                    <a:cubicBezTo>
                      <a:pt x="692" y="273427"/>
                      <a:pt x="547" y="273859"/>
                      <a:pt x="490" y="274118"/>
                    </a:cubicBezTo>
                    <a:cubicBezTo>
                      <a:pt x="403" y="274493"/>
                      <a:pt x="375" y="274839"/>
                      <a:pt x="346" y="275098"/>
                    </a:cubicBezTo>
                    <a:cubicBezTo>
                      <a:pt x="346" y="275156"/>
                      <a:pt x="346" y="275213"/>
                      <a:pt x="346" y="275242"/>
                    </a:cubicBezTo>
                    <a:lnTo>
                      <a:pt x="0" y="394882"/>
                    </a:lnTo>
                    <a:cubicBezTo>
                      <a:pt x="0" y="394421"/>
                      <a:pt x="202" y="393615"/>
                      <a:pt x="432" y="392750"/>
                    </a:cubicBezTo>
                    <a:cubicBezTo>
                      <a:pt x="634" y="392433"/>
                      <a:pt x="749" y="392030"/>
                      <a:pt x="893" y="391597"/>
                    </a:cubicBezTo>
                    <a:close/>
                  </a:path>
                </a:pathLst>
              </a:custGeom>
              <a:solidFill>
                <a:srgbClr val="666970"/>
              </a:solidFill>
              <a:ln w="2880" cap="flat">
                <a:noFill/>
                <a:prstDash val="solid"/>
                <a:miter/>
              </a:ln>
            </p:spPr>
            <p:txBody>
              <a:bodyPr rtlCol="0" anchor="ctr"/>
              <a:lstStyle/>
              <a:p>
                <a:endParaRPr lang="pt-PT"/>
              </a:p>
            </p:txBody>
          </p:sp>
          <p:sp>
            <p:nvSpPr>
              <p:cNvPr id="406" name="Freeform: Shape 405">
                <a:extLst>
                  <a:ext uri="{FF2B5EF4-FFF2-40B4-BE49-F238E27FC236}">
                    <a16:creationId xmlns:a16="http://schemas.microsoft.com/office/drawing/2014/main" id="{6D60B915-F828-40C8-B39C-3AFB520A8E99}"/>
                  </a:ext>
                </a:extLst>
              </p:cNvPr>
              <p:cNvSpPr/>
              <p:nvPr/>
            </p:nvSpPr>
            <p:spPr>
              <a:xfrm>
                <a:off x="7197573" y="2426982"/>
                <a:ext cx="16885" cy="174792"/>
              </a:xfrm>
              <a:custGeom>
                <a:avLst/>
                <a:gdLst>
                  <a:gd name="connsiteX0" fmla="*/ 374 w 16885"/>
                  <a:gd name="connsiteY0" fmla="*/ 168684 h 174792"/>
                  <a:gd name="connsiteX1" fmla="*/ 634 w 16885"/>
                  <a:gd name="connsiteY1" fmla="*/ 166551 h 174792"/>
                  <a:gd name="connsiteX2" fmla="*/ 1297 w 16885"/>
                  <a:gd name="connsiteY2" fmla="*/ 162489 h 174792"/>
                  <a:gd name="connsiteX3" fmla="*/ 1700 w 16885"/>
                  <a:gd name="connsiteY3" fmla="*/ 160327 h 174792"/>
                  <a:gd name="connsiteX4" fmla="*/ 3804 w 16885"/>
                  <a:gd name="connsiteY4" fmla="*/ 151856 h 174792"/>
                  <a:gd name="connsiteX5" fmla="*/ 4409 w 16885"/>
                  <a:gd name="connsiteY5" fmla="*/ 149896 h 174792"/>
                  <a:gd name="connsiteX6" fmla="*/ 7261 w 16885"/>
                  <a:gd name="connsiteY6" fmla="*/ 141367 h 174792"/>
                  <a:gd name="connsiteX7" fmla="*/ 8155 w 16885"/>
                  <a:gd name="connsiteY7" fmla="*/ 138918 h 174792"/>
                  <a:gd name="connsiteX8" fmla="*/ 10604 w 16885"/>
                  <a:gd name="connsiteY8" fmla="*/ 132895 h 174792"/>
                  <a:gd name="connsiteX9" fmla="*/ 11929 w 16885"/>
                  <a:gd name="connsiteY9" fmla="*/ 129726 h 174792"/>
                  <a:gd name="connsiteX10" fmla="*/ 16482 w 16885"/>
                  <a:gd name="connsiteY10" fmla="*/ 119785 h 174792"/>
                  <a:gd name="connsiteX11" fmla="*/ 16540 w 16885"/>
                  <a:gd name="connsiteY11" fmla="*/ 119640 h 174792"/>
                  <a:gd name="connsiteX12" fmla="*/ 16885 w 16885"/>
                  <a:gd name="connsiteY12" fmla="*/ 0 h 174792"/>
                  <a:gd name="connsiteX13" fmla="*/ 12246 w 16885"/>
                  <a:gd name="connsiteY13" fmla="*/ 10114 h 174792"/>
                  <a:gd name="connsiteX14" fmla="*/ 10979 w 16885"/>
                  <a:gd name="connsiteY14" fmla="*/ 13197 h 174792"/>
                  <a:gd name="connsiteX15" fmla="*/ 8500 w 16885"/>
                  <a:gd name="connsiteY15" fmla="*/ 19335 h 174792"/>
                  <a:gd name="connsiteX16" fmla="*/ 8126 w 16885"/>
                  <a:gd name="connsiteY16" fmla="*/ 20286 h 174792"/>
                  <a:gd name="connsiteX17" fmla="*/ 7636 w 16885"/>
                  <a:gd name="connsiteY17" fmla="*/ 21755 h 174792"/>
                  <a:gd name="connsiteX18" fmla="*/ 4754 w 16885"/>
                  <a:gd name="connsiteY18" fmla="*/ 30285 h 174792"/>
                  <a:gd name="connsiteX19" fmla="*/ 4149 w 16885"/>
                  <a:gd name="connsiteY19" fmla="*/ 32244 h 174792"/>
                  <a:gd name="connsiteX20" fmla="*/ 2046 w 16885"/>
                  <a:gd name="connsiteY20" fmla="*/ 40745 h 174792"/>
                  <a:gd name="connsiteX21" fmla="*/ 1902 w 16885"/>
                  <a:gd name="connsiteY21" fmla="*/ 41321 h 174792"/>
                  <a:gd name="connsiteX22" fmla="*/ 1643 w 16885"/>
                  <a:gd name="connsiteY22" fmla="*/ 42877 h 174792"/>
                  <a:gd name="connsiteX23" fmla="*/ 979 w 16885"/>
                  <a:gd name="connsiteY23" fmla="*/ 46940 h 174792"/>
                  <a:gd name="connsiteX24" fmla="*/ 720 w 16885"/>
                  <a:gd name="connsiteY24" fmla="*/ 49072 h 174792"/>
                  <a:gd name="connsiteX25" fmla="*/ 461 w 16885"/>
                  <a:gd name="connsiteY25" fmla="*/ 52559 h 174792"/>
                  <a:gd name="connsiteX26" fmla="*/ 374 w 16885"/>
                  <a:gd name="connsiteY26" fmla="*/ 53711 h 174792"/>
                  <a:gd name="connsiteX27" fmla="*/ 345 w 16885"/>
                  <a:gd name="connsiteY27" fmla="*/ 55152 h 174792"/>
                  <a:gd name="connsiteX28" fmla="*/ 0 w 16885"/>
                  <a:gd name="connsiteY28" fmla="*/ 174792 h 174792"/>
                  <a:gd name="connsiteX29" fmla="*/ 115 w 16885"/>
                  <a:gd name="connsiteY29" fmla="*/ 172170 h 174792"/>
                  <a:gd name="connsiteX30" fmla="*/ 374 w 16885"/>
                  <a:gd name="connsiteY30" fmla="*/ 168684 h 17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885" h="174792">
                    <a:moveTo>
                      <a:pt x="374" y="168684"/>
                    </a:moveTo>
                    <a:cubicBezTo>
                      <a:pt x="432" y="167992"/>
                      <a:pt x="518" y="167272"/>
                      <a:pt x="634" y="166551"/>
                    </a:cubicBezTo>
                    <a:cubicBezTo>
                      <a:pt x="807" y="165255"/>
                      <a:pt x="1037" y="163900"/>
                      <a:pt x="1297" y="162489"/>
                    </a:cubicBezTo>
                    <a:cubicBezTo>
                      <a:pt x="1441" y="161768"/>
                      <a:pt x="1556" y="161076"/>
                      <a:pt x="1700" y="160327"/>
                    </a:cubicBezTo>
                    <a:cubicBezTo>
                      <a:pt x="2248" y="157705"/>
                      <a:pt x="2939" y="154881"/>
                      <a:pt x="3804" y="151856"/>
                    </a:cubicBezTo>
                    <a:cubicBezTo>
                      <a:pt x="3976" y="151222"/>
                      <a:pt x="4207" y="150559"/>
                      <a:pt x="4409" y="149896"/>
                    </a:cubicBezTo>
                    <a:cubicBezTo>
                      <a:pt x="5216" y="147216"/>
                      <a:pt x="6166" y="144364"/>
                      <a:pt x="7261" y="141367"/>
                    </a:cubicBezTo>
                    <a:cubicBezTo>
                      <a:pt x="7549" y="140531"/>
                      <a:pt x="7838" y="139753"/>
                      <a:pt x="8155" y="138918"/>
                    </a:cubicBezTo>
                    <a:cubicBezTo>
                      <a:pt x="8875" y="136987"/>
                      <a:pt x="9739" y="134941"/>
                      <a:pt x="10604" y="132895"/>
                    </a:cubicBezTo>
                    <a:cubicBezTo>
                      <a:pt x="11036" y="131829"/>
                      <a:pt x="11440" y="130821"/>
                      <a:pt x="11929" y="129726"/>
                    </a:cubicBezTo>
                    <a:cubicBezTo>
                      <a:pt x="13312" y="126556"/>
                      <a:pt x="14811" y="123242"/>
                      <a:pt x="16482" y="119785"/>
                    </a:cubicBezTo>
                    <a:cubicBezTo>
                      <a:pt x="16511" y="119727"/>
                      <a:pt x="16511" y="119698"/>
                      <a:pt x="16540" y="119640"/>
                    </a:cubicBezTo>
                    <a:lnTo>
                      <a:pt x="16885" y="0"/>
                    </a:lnTo>
                    <a:cubicBezTo>
                      <a:pt x="15186" y="3544"/>
                      <a:pt x="13658" y="6887"/>
                      <a:pt x="12246" y="10114"/>
                    </a:cubicBezTo>
                    <a:cubicBezTo>
                      <a:pt x="11785" y="11180"/>
                      <a:pt x="11411" y="12160"/>
                      <a:pt x="10979" y="13197"/>
                    </a:cubicBezTo>
                    <a:cubicBezTo>
                      <a:pt x="10114" y="15301"/>
                      <a:pt x="9250" y="17375"/>
                      <a:pt x="8500" y="19335"/>
                    </a:cubicBezTo>
                    <a:cubicBezTo>
                      <a:pt x="8385" y="19623"/>
                      <a:pt x="8241" y="19969"/>
                      <a:pt x="8126" y="20286"/>
                    </a:cubicBezTo>
                    <a:cubicBezTo>
                      <a:pt x="7924" y="20804"/>
                      <a:pt x="7809" y="21237"/>
                      <a:pt x="7636" y="21755"/>
                    </a:cubicBezTo>
                    <a:cubicBezTo>
                      <a:pt x="6541" y="24752"/>
                      <a:pt x="5590" y="27605"/>
                      <a:pt x="4754" y="30285"/>
                    </a:cubicBezTo>
                    <a:cubicBezTo>
                      <a:pt x="4553" y="30947"/>
                      <a:pt x="4322" y="31610"/>
                      <a:pt x="4149" y="32244"/>
                    </a:cubicBezTo>
                    <a:cubicBezTo>
                      <a:pt x="3285" y="35270"/>
                      <a:pt x="2593" y="38094"/>
                      <a:pt x="2046" y="40745"/>
                    </a:cubicBezTo>
                    <a:cubicBezTo>
                      <a:pt x="2017" y="40918"/>
                      <a:pt x="1930" y="41148"/>
                      <a:pt x="1902" y="41321"/>
                    </a:cubicBezTo>
                    <a:cubicBezTo>
                      <a:pt x="1786" y="41868"/>
                      <a:pt x="1757" y="42329"/>
                      <a:pt x="1643" y="42877"/>
                    </a:cubicBezTo>
                    <a:cubicBezTo>
                      <a:pt x="1383" y="44289"/>
                      <a:pt x="1152" y="45643"/>
                      <a:pt x="979" y="46940"/>
                    </a:cubicBezTo>
                    <a:cubicBezTo>
                      <a:pt x="893" y="47689"/>
                      <a:pt x="807" y="48381"/>
                      <a:pt x="720" y="49072"/>
                    </a:cubicBezTo>
                    <a:cubicBezTo>
                      <a:pt x="605" y="50282"/>
                      <a:pt x="518" y="51435"/>
                      <a:pt x="461" y="52559"/>
                    </a:cubicBezTo>
                    <a:cubicBezTo>
                      <a:pt x="432" y="52933"/>
                      <a:pt x="374" y="53337"/>
                      <a:pt x="374" y="53711"/>
                    </a:cubicBezTo>
                    <a:cubicBezTo>
                      <a:pt x="345" y="54201"/>
                      <a:pt x="345" y="54691"/>
                      <a:pt x="345" y="55152"/>
                    </a:cubicBezTo>
                    <a:lnTo>
                      <a:pt x="0" y="174792"/>
                    </a:lnTo>
                    <a:cubicBezTo>
                      <a:pt x="0" y="173986"/>
                      <a:pt x="58" y="173064"/>
                      <a:pt x="115" y="172170"/>
                    </a:cubicBezTo>
                    <a:cubicBezTo>
                      <a:pt x="173" y="171047"/>
                      <a:pt x="259" y="169894"/>
                      <a:pt x="374" y="168684"/>
                    </a:cubicBezTo>
                    <a:close/>
                  </a:path>
                </a:pathLst>
              </a:custGeom>
              <a:solidFill>
                <a:srgbClr val="666970"/>
              </a:solidFill>
              <a:ln w="2880" cap="flat">
                <a:noFill/>
                <a:prstDash val="solid"/>
                <a:miter/>
              </a:ln>
            </p:spPr>
            <p:txBody>
              <a:bodyPr rtlCol="0" anchor="ctr"/>
              <a:lstStyle/>
              <a:p>
                <a:endParaRPr lang="pt-PT"/>
              </a:p>
            </p:txBody>
          </p:sp>
          <p:sp>
            <p:nvSpPr>
              <p:cNvPr id="407" name="Freeform: Shape 406">
                <a:extLst>
                  <a:ext uri="{FF2B5EF4-FFF2-40B4-BE49-F238E27FC236}">
                    <a16:creationId xmlns:a16="http://schemas.microsoft.com/office/drawing/2014/main" id="{7BEB4042-862D-41D9-ADF6-CDDA7DF00BA1}"/>
                  </a:ext>
                </a:extLst>
              </p:cNvPr>
              <p:cNvSpPr/>
              <p:nvPr/>
            </p:nvSpPr>
            <p:spPr>
              <a:xfrm>
                <a:off x="6726129" y="2634134"/>
                <a:ext cx="658800" cy="533540"/>
              </a:xfrm>
              <a:custGeom>
                <a:avLst/>
                <a:gdLst>
                  <a:gd name="connsiteX0" fmla="*/ 108950 w 658800"/>
                  <a:gd name="connsiteY0" fmla="*/ 482279 h 533540"/>
                  <a:gd name="connsiteX1" fmla="*/ 116211 w 658800"/>
                  <a:gd name="connsiteY1" fmla="*/ 480118 h 533540"/>
                  <a:gd name="connsiteX2" fmla="*/ 117739 w 658800"/>
                  <a:gd name="connsiteY2" fmla="*/ 479714 h 533540"/>
                  <a:gd name="connsiteX3" fmla="*/ 124683 w 658800"/>
                  <a:gd name="connsiteY3" fmla="*/ 477985 h 533540"/>
                  <a:gd name="connsiteX4" fmla="*/ 126902 w 658800"/>
                  <a:gd name="connsiteY4" fmla="*/ 477467 h 533540"/>
                  <a:gd name="connsiteX5" fmla="*/ 135950 w 658800"/>
                  <a:gd name="connsiteY5" fmla="*/ 475478 h 533540"/>
                  <a:gd name="connsiteX6" fmla="*/ 137246 w 658800"/>
                  <a:gd name="connsiteY6" fmla="*/ 475219 h 533540"/>
                  <a:gd name="connsiteX7" fmla="*/ 145689 w 658800"/>
                  <a:gd name="connsiteY7" fmla="*/ 473519 h 533540"/>
                  <a:gd name="connsiteX8" fmla="*/ 148369 w 658800"/>
                  <a:gd name="connsiteY8" fmla="*/ 473000 h 533540"/>
                  <a:gd name="connsiteX9" fmla="*/ 157157 w 658800"/>
                  <a:gd name="connsiteY9" fmla="*/ 471329 h 533540"/>
                  <a:gd name="connsiteX10" fmla="*/ 157791 w 658800"/>
                  <a:gd name="connsiteY10" fmla="*/ 471214 h 533540"/>
                  <a:gd name="connsiteX11" fmla="*/ 166436 w 658800"/>
                  <a:gd name="connsiteY11" fmla="*/ 469629 h 533540"/>
                  <a:gd name="connsiteX12" fmla="*/ 168165 w 658800"/>
                  <a:gd name="connsiteY12" fmla="*/ 469312 h 533540"/>
                  <a:gd name="connsiteX13" fmla="*/ 175225 w 658800"/>
                  <a:gd name="connsiteY13" fmla="*/ 468073 h 533540"/>
                  <a:gd name="connsiteX14" fmla="*/ 176233 w 658800"/>
                  <a:gd name="connsiteY14" fmla="*/ 467900 h 533540"/>
                  <a:gd name="connsiteX15" fmla="*/ 181621 w 658800"/>
                  <a:gd name="connsiteY15" fmla="*/ 466978 h 533540"/>
                  <a:gd name="connsiteX16" fmla="*/ 181823 w 658800"/>
                  <a:gd name="connsiteY16" fmla="*/ 466949 h 533540"/>
                  <a:gd name="connsiteX17" fmla="*/ 186405 w 658800"/>
                  <a:gd name="connsiteY17" fmla="*/ 465768 h 533540"/>
                  <a:gd name="connsiteX18" fmla="*/ 186463 w 658800"/>
                  <a:gd name="connsiteY18" fmla="*/ 465739 h 533540"/>
                  <a:gd name="connsiteX19" fmla="*/ 192658 w 658800"/>
                  <a:gd name="connsiteY19" fmla="*/ 463203 h 533540"/>
                  <a:gd name="connsiteX20" fmla="*/ 194416 w 658800"/>
                  <a:gd name="connsiteY20" fmla="*/ 462339 h 533540"/>
                  <a:gd name="connsiteX21" fmla="*/ 198939 w 658800"/>
                  <a:gd name="connsiteY21" fmla="*/ 459861 h 533540"/>
                  <a:gd name="connsiteX22" fmla="*/ 199919 w 658800"/>
                  <a:gd name="connsiteY22" fmla="*/ 459313 h 533540"/>
                  <a:gd name="connsiteX23" fmla="*/ 200409 w 658800"/>
                  <a:gd name="connsiteY23" fmla="*/ 458967 h 533540"/>
                  <a:gd name="connsiteX24" fmla="*/ 206489 w 658800"/>
                  <a:gd name="connsiteY24" fmla="*/ 454904 h 533540"/>
                  <a:gd name="connsiteX25" fmla="*/ 207526 w 658800"/>
                  <a:gd name="connsiteY25" fmla="*/ 454097 h 533540"/>
                  <a:gd name="connsiteX26" fmla="*/ 212022 w 658800"/>
                  <a:gd name="connsiteY26" fmla="*/ 450438 h 533540"/>
                  <a:gd name="connsiteX27" fmla="*/ 212194 w 658800"/>
                  <a:gd name="connsiteY27" fmla="*/ 450294 h 533540"/>
                  <a:gd name="connsiteX28" fmla="*/ 212223 w 658800"/>
                  <a:gd name="connsiteY28" fmla="*/ 450265 h 533540"/>
                  <a:gd name="connsiteX29" fmla="*/ 214240 w 658800"/>
                  <a:gd name="connsiteY29" fmla="*/ 448190 h 533540"/>
                  <a:gd name="connsiteX30" fmla="*/ 216200 w 658800"/>
                  <a:gd name="connsiteY30" fmla="*/ 446231 h 533540"/>
                  <a:gd name="connsiteX31" fmla="*/ 219485 w 658800"/>
                  <a:gd name="connsiteY31" fmla="*/ 443436 h 533540"/>
                  <a:gd name="connsiteX32" fmla="*/ 220292 w 658800"/>
                  <a:gd name="connsiteY32" fmla="*/ 442831 h 533540"/>
                  <a:gd name="connsiteX33" fmla="*/ 223663 w 658800"/>
                  <a:gd name="connsiteY33" fmla="*/ 440266 h 533540"/>
                  <a:gd name="connsiteX34" fmla="*/ 225334 w 658800"/>
                  <a:gd name="connsiteY34" fmla="*/ 439085 h 533540"/>
                  <a:gd name="connsiteX35" fmla="*/ 228273 w 658800"/>
                  <a:gd name="connsiteY35" fmla="*/ 437039 h 533540"/>
                  <a:gd name="connsiteX36" fmla="*/ 230118 w 658800"/>
                  <a:gd name="connsiteY36" fmla="*/ 435829 h 533540"/>
                  <a:gd name="connsiteX37" fmla="*/ 232941 w 658800"/>
                  <a:gd name="connsiteY37" fmla="*/ 434013 h 533540"/>
                  <a:gd name="connsiteX38" fmla="*/ 234786 w 658800"/>
                  <a:gd name="connsiteY38" fmla="*/ 432918 h 533540"/>
                  <a:gd name="connsiteX39" fmla="*/ 237321 w 658800"/>
                  <a:gd name="connsiteY39" fmla="*/ 431478 h 533540"/>
                  <a:gd name="connsiteX40" fmla="*/ 238964 w 658800"/>
                  <a:gd name="connsiteY40" fmla="*/ 430613 h 533540"/>
                  <a:gd name="connsiteX41" fmla="*/ 241038 w 658800"/>
                  <a:gd name="connsiteY41" fmla="*/ 429691 h 533540"/>
                  <a:gd name="connsiteX42" fmla="*/ 242739 w 658800"/>
                  <a:gd name="connsiteY42" fmla="*/ 429028 h 533540"/>
                  <a:gd name="connsiteX43" fmla="*/ 244640 w 658800"/>
                  <a:gd name="connsiteY43" fmla="*/ 428538 h 533540"/>
                  <a:gd name="connsiteX44" fmla="*/ 245361 w 658800"/>
                  <a:gd name="connsiteY44" fmla="*/ 428366 h 533540"/>
                  <a:gd name="connsiteX45" fmla="*/ 247550 w 658800"/>
                  <a:gd name="connsiteY45" fmla="*/ 427789 h 533540"/>
                  <a:gd name="connsiteX46" fmla="*/ 248703 w 658800"/>
                  <a:gd name="connsiteY46" fmla="*/ 427472 h 533540"/>
                  <a:gd name="connsiteX47" fmla="*/ 251354 w 658800"/>
                  <a:gd name="connsiteY47" fmla="*/ 426752 h 533540"/>
                  <a:gd name="connsiteX48" fmla="*/ 252622 w 658800"/>
                  <a:gd name="connsiteY48" fmla="*/ 426406 h 533540"/>
                  <a:gd name="connsiteX49" fmla="*/ 256829 w 658800"/>
                  <a:gd name="connsiteY49" fmla="*/ 425225 h 533540"/>
                  <a:gd name="connsiteX50" fmla="*/ 257203 w 658800"/>
                  <a:gd name="connsiteY50" fmla="*/ 425110 h 533540"/>
                  <a:gd name="connsiteX51" fmla="*/ 262131 w 658800"/>
                  <a:gd name="connsiteY51" fmla="*/ 423697 h 533540"/>
                  <a:gd name="connsiteX52" fmla="*/ 263687 w 658800"/>
                  <a:gd name="connsiteY52" fmla="*/ 423237 h 533540"/>
                  <a:gd name="connsiteX53" fmla="*/ 267520 w 658800"/>
                  <a:gd name="connsiteY53" fmla="*/ 422113 h 533540"/>
                  <a:gd name="connsiteX54" fmla="*/ 269248 w 658800"/>
                  <a:gd name="connsiteY54" fmla="*/ 421594 h 533540"/>
                  <a:gd name="connsiteX55" fmla="*/ 273081 w 658800"/>
                  <a:gd name="connsiteY55" fmla="*/ 420442 h 533540"/>
                  <a:gd name="connsiteX56" fmla="*/ 274867 w 658800"/>
                  <a:gd name="connsiteY56" fmla="*/ 419894 h 533540"/>
                  <a:gd name="connsiteX57" fmla="*/ 279017 w 658800"/>
                  <a:gd name="connsiteY57" fmla="*/ 418597 h 533540"/>
                  <a:gd name="connsiteX58" fmla="*/ 280112 w 658800"/>
                  <a:gd name="connsiteY58" fmla="*/ 418252 h 533540"/>
                  <a:gd name="connsiteX59" fmla="*/ 280284 w 658800"/>
                  <a:gd name="connsiteY59" fmla="*/ 418194 h 533540"/>
                  <a:gd name="connsiteX60" fmla="*/ 285903 w 658800"/>
                  <a:gd name="connsiteY60" fmla="*/ 416350 h 533540"/>
                  <a:gd name="connsiteX61" fmla="*/ 287373 w 658800"/>
                  <a:gd name="connsiteY61" fmla="*/ 415831 h 533540"/>
                  <a:gd name="connsiteX62" fmla="*/ 291552 w 658800"/>
                  <a:gd name="connsiteY62" fmla="*/ 414332 h 533540"/>
                  <a:gd name="connsiteX63" fmla="*/ 292589 w 658800"/>
                  <a:gd name="connsiteY63" fmla="*/ 413958 h 533540"/>
                  <a:gd name="connsiteX64" fmla="*/ 296795 w 658800"/>
                  <a:gd name="connsiteY64" fmla="*/ 412287 h 533540"/>
                  <a:gd name="connsiteX65" fmla="*/ 297574 w 658800"/>
                  <a:gd name="connsiteY65" fmla="*/ 411941 h 533540"/>
                  <a:gd name="connsiteX66" fmla="*/ 300052 w 658800"/>
                  <a:gd name="connsiteY66" fmla="*/ 410702 h 533540"/>
                  <a:gd name="connsiteX67" fmla="*/ 300542 w 658800"/>
                  <a:gd name="connsiteY67" fmla="*/ 410443 h 533540"/>
                  <a:gd name="connsiteX68" fmla="*/ 301031 w 658800"/>
                  <a:gd name="connsiteY68" fmla="*/ 410126 h 533540"/>
                  <a:gd name="connsiteX69" fmla="*/ 303192 w 658800"/>
                  <a:gd name="connsiteY69" fmla="*/ 408426 h 533540"/>
                  <a:gd name="connsiteX70" fmla="*/ 303712 w 658800"/>
                  <a:gd name="connsiteY70" fmla="*/ 407878 h 533540"/>
                  <a:gd name="connsiteX71" fmla="*/ 304922 w 658800"/>
                  <a:gd name="connsiteY71" fmla="*/ 406553 h 533540"/>
                  <a:gd name="connsiteX72" fmla="*/ 305873 w 658800"/>
                  <a:gd name="connsiteY72" fmla="*/ 405515 h 533540"/>
                  <a:gd name="connsiteX73" fmla="*/ 306305 w 658800"/>
                  <a:gd name="connsiteY73" fmla="*/ 404881 h 533540"/>
                  <a:gd name="connsiteX74" fmla="*/ 309532 w 658800"/>
                  <a:gd name="connsiteY74" fmla="*/ 399983 h 533540"/>
                  <a:gd name="connsiteX75" fmla="*/ 309590 w 658800"/>
                  <a:gd name="connsiteY75" fmla="*/ 399896 h 533540"/>
                  <a:gd name="connsiteX76" fmla="*/ 309820 w 658800"/>
                  <a:gd name="connsiteY76" fmla="*/ 399435 h 533540"/>
                  <a:gd name="connsiteX77" fmla="*/ 312414 w 658800"/>
                  <a:gd name="connsiteY77" fmla="*/ 394248 h 533540"/>
                  <a:gd name="connsiteX78" fmla="*/ 312961 w 658800"/>
                  <a:gd name="connsiteY78" fmla="*/ 393067 h 533540"/>
                  <a:gd name="connsiteX79" fmla="*/ 314776 w 658800"/>
                  <a:gd name="connsiteY79" fmla="*/ 388630 h 533540"/>
                  <a:gd name="connsiteX80" fmla="*/ 314834 w 658800"/>
                  <a:gd name="connsiteY80" fmla="*/ 388514 h 533540"/>
                  <a:gd name="connsiteX81" fmla="*/ 315324 w 658800"/>
                  <a:gd name="connsiteY81" fmla="*/ 387189 h 533540"/>
                  <a:gd name="connsiteX82" fmla="*/ 315583 w 658800"/>
                  <a:gd name="connsiteY82" fmla="*/ 386497 h 533540"/>
                  <a:gd name="connsiteX83" fmla="*/ 315929 w 658800"/>
                  <a:gd name="connsiteY83" fmla="*/ 385489 h 533540"/>
                  <a:gd name="connsiteX84" fmla="*/ 317081 w 658800"/>
                  <a:gd name="connsiteY84" fmla="*/ 383587 h 533540"/>
                  <a:gd name="connsiteX85" fmla="*/ 317917 w 658800"/>
                  <a:gd name="connsiteY85" fmla="*/ 382204 h 533540"/>
                  <a:gd name="connsiteX86" fmla="*/ 319819 w 658800"/>
                  <a:gd name="connsiteY86" fmla="*/ 379149 h 533540"/>
                  <a:gd name="connsiteX87" fmla="*/ 321116 w 658800"/>
                  <a:gd name="connsiteY87" fmla="*/ 377104 h 533540"/>
                  <a:gd name="connsiteX88" fmla="*/ 323594 w 658800"/>
                  <a:gd name="connsiteY88" fmla="*/ 373156 h 533540"/>
                  <a:gd name="connsiteX89" fmla="*/ 325381 w 658800"/>
                  <a:gd name="connsiteY89" fmla="*/ 370332 h 533540"/>
                  <a:gd name="connsiteX90" fmla="*/ 328262 w 658800"/>
                  <a:gd name="connsiteY90" fmla="*/ 365894 h 533540"/>
                  <a:gd name="connsiteX91" fmla="*/ 330250 w 658800"/>
                  <a:gd name="connsiteY91" fmla="*/ 362840 h 533540"/>
                  <a:gd name="connsiteX92" fmla="*/ 333592 w 658800"/>
                  <a:gd name="connsiteY92" fmla="*/ 357826 h 533540"/>
                  <a:gd name="connsiteX93" fmla="*/ 335466 w 658800"/>
                  <a:gd name="connsiteY93" fmla="*/ 355031 h 533540"/>
                  <a:gd name="connsiteX94" fmla="*/ 339817 w 658800"/>
                  <a:gd name="connsiteY94" fmla="*/ 348807 h 533540"/>
                  <a:gd name="connsiteX95" fmla="*/ 340710 w 658800"/>
                  <a:gd name="connsiteY95" fmla="*/ 347539 h 533540"/>
                  <a:gd name="connsiteX96" fmla="*/ 345551 w 658800"/>
                  <a:gd name="connsiteY96" fmla="*/ 341113 h 533540"/>
                  <a:gd name="connsiteX97" fmla="*/ 350305 w 658800"/>
                  <a:gd name="connsiteY97" fmla="*/ 335552 h 533540"/>
                  <a:gd name="connsiteX98" fmla="*/ 356040 w 658800"/>
                  <a:gd name="connsiteY98" fmla="*/ 330826 h 533540"/>
                  <a:gd name="connsiteX99" fmla="*/ 360275 w 658800"/>
                  <a:gd name="connsiteY99" fmla="*/ 327657 h 533540"/>
                  <a:gd name="connsiteX100" fmla="*/ 369409 w 658800"/>
                  <a:gd name="connsiteY100" fmla="*/ 322729 h 533540"/>
                  <a:gd name="connsiteX101" fmla="*/ 370534 w 658800"/>
                  <a:gd name="connsiteY101" fmla="*/ 322297 h 533540"/>
                  <a:gd name="connsiteX102" fmla="*/ 379467 w 658800"/>
                  <a:gd name="connsiteY102" fmla="*/ 319156 h 533540"/>
                  <a:gd name="connsiteX103" fmla="*/ 394191 w 658800"/>
                  <a:gd name="connsiteY103" fmla="*/ 315583 h 533540"/>
                  <a:gd name="connsiteX104" fmla="*/ 400645 w 658800"/>
                  <a:gd name="connsiteY104" fmla="*/ 314027 h 533540"/>
                  <a:gd name="connsiteX105" fmla="*/ 401193 w 658800"/>
                  <a:gd name="connsiteY105" fmla="*/ 313883 h 533540"/>
                  <a:gd name="connsiteX106" fmla="*/ 401913 w 658800"/>
                  <a:gd name="connsiteY106" fmla="*/ 313566 h 533540"/>
                  <a:gd name="connsiteX107" fmla="*/ 406984 w 658800"/>
                  <a:gd name="connsiteY107" fmla="*/ 311319 h 533540"/>
                  <a:gd name="connsiteX108" fmla="*/ 407475 w 658800"/>
                  <a:gd name="connsiteY108" fmla="*/ 311117 h 533540"/>
                  <a:gd name="connsiteX109" fmla="*/ 407647 w 658800"/>
                  <a:gd name="connsiteY109" fmla="*/ 310973 h 533540"/>
                  <a:gd name="connsiteX110" fmla="*/ 412229 w 658800"/>
                  <a:gd name="connsiteY110" fmla="*/ 307429 h 533540"/>
                  <a:gd name="connsiteX111" fmla="*/ 412489 w 658800"/>
                  <a:gd name="connsiteY111" fmla="*/ 307227 h 533540"/>
                  <a:gd name="connsiteX112" fmla="*/ 413151 w 658800"/>
                  <a:gd name="connsiteY112" fmla="*/ 306593 h 533540"/>
                  <a:gd name="connsiteX113" fmla="*/ 414736 w 658800"/>
                  <a:gd name="connsiteY113" fmla="*/ 305095 h 533540"/>
                  <a:gd name="connsiteX114" fmla="*/ 416033 w 658800"/>
                  <a:gd name="connsiteY114" fmla="*/ 303855 h 533540"/>
                  <a:gd name="connsiteX115" fmla="*/ 417848 w 658800"/>
                  <a:gd name="connsiteY115" fmla="*/ 302242 h 533540"/>
                  <a:gd name="connsiteX116" fmla="*/ 419001 w 658800"/>
                  <a:gd name="connsiteY116" fmla="*/ 301233 h 533540"/>
                  <a:gd name="connsiteX117" fmla="*/ 422603 w 658800"/>
                  <a:gd name="connsiteY117" fmla="*/ 298525 h 533540"/>
                  <a:gd name="connsiteX118" fmla="*/ 426176 w 658800"/>
                  <a:gd name="connsiteY118" fmla="*/ 296421 h 533540"/>
                  <a:gd name="connsiteX119" fmla="*/ 428567 w 658800"/>
                  <a:gd name="connsiteY119" fmla="*/ 295124 h 533540"/>
                  <a:gd name="connsiteX120" fmla="*/ 431823 w 658800"/>
                  <a:gd name="connsiteY120" fmla="*/ 293540 h 533540"/>
                  <a:gd name="connsiteX121" fmla="*/ 434561 w 658800"/>
                  <a:gd name="connsiteY121" fmla="*/ 292272 h 533540"/>
                  <a:gd name="connsiteX122" fmla="*/ 438365 w 658800"/>
                  <a:gd name="connsiteY122" fmla="*/ 290658 h 533540"/>
                  <a:gd name="connsiteX123" fmla="*/ 441246 w 658800"/>
                  <a:gd name="connsiteY123" fmla="*/ 289448 h 533540"/>
                  <a:gd name="connsiteX124" fmla="*/ 445366 w 658800"/>
                  <a:gd name="connsiteY124" fmla="*/ 287834 h 533540"/>
                  <a:gd name="connsiteX125" fmla="*/ 448363 w 658800"/>
                  <a:gd name="connsiteY125" fmla="*/ 286682 h 533540"/>
                  <a:gd name="connsiteX126" fmla="*/ 454443 w 658800"/>
                  <a:gd name="connsiteY126" fmla="*/ 284377 h 533540"/>
                  <a:gd name="connsiteX127" fmla="*/ 457440 w 658800"/>
                  <a:gd name="connsiteY127" fmla="*/ 283253 h 533540"/>
                  <a:gd name="connsiteX128" fmla="*/ 461417 w 658800"/>
                  <a:gd name="connsiteY128" fmla="*/ 281725 h 533540"/>
                  <a:gd name="connsiteX129" fmla="*/ 464874 w 658800"/>
                  <a:gd name="connsiteY129" fmla="*/ 280342 h 533540"/>
                  <a:gd name="connsiteX130" fmla="*/ 467180 w 658800"/>
                  <a:gd name="connsiteY130" fmla="*/ 279420 h 533540"/>
                  <a:gd name="connsiteX131" fmla="*/ 471761 w 658800"/>
                  <a:gd name="connsiteY131" fmla="*/ 277374 h 533540"/>
                  <a:gd name="connsiteX132" fmla="*/ 527778 w 658800"/>
                  <a:gd name="connsiteY132" fmla="*/ 254812 h 533540"/>
                  <a:gd name="connsiteX133" fmla="*/ 528613 w 658800"/>
                  <a:gd name="connsiteY133" fmla="*/ 254351 h 533540"/>
                  <a:gd name="connsiteX134" fmla="*/ 530659 w 658800"/>
                  <a:gd name="connsiteY134" fmla="*/ 252853 h 533540"/>
                  <a:gd name="connsiteX135" fmla="*/ 531207 w 658800"/>
                  <a:gd name="connsiteY135" fmla="*/ 252449 h 533540"/>
                  <a:gd name="connsiteX136" fmla="*/ 531293 w 658800"/>
                  <a:gd name="connsiteY136" fmla="*/ 252392 h 533540"/>
                  <a:gd name="connsiteX137" fmla="*/ 532763 w 658800"/>
                  <a:gd name="connsiteY137" fmla="*/ 250807 h 533540"/>
                  <a:gd name="connsiteX138" fmla="*/ 533224 w 658800"/>
                  <a:gd name="connsiteY138" fmla="*/ 250086 h 533540"/>
                  <a:gd name="connsiteX139" fmla="*/ 533541 w 658800"/>
                  <a:gd name="connsiteY139" fmla="*/ 249597 h 533540"/>
                  <a:gd name="connsiteX140" fmla="*/ 533858 w 658800"/>
                  <a:gd name="connsiteY140" fmla="*/ 249135 h 533540"/>
                  <a:gd name="connsiteX141" fmla="*/ 534809 w 658800"/>
                  <a:gd name="connsiteY141" fmla="*/ 247061 h 533540"/>
                  <a:gd name="connsiteX142" fmla="*/ 534838 w 658800"/>
                  <a:gd name="connsiteY142" fmla="*/ 247003 h 533540"/>
                  <a:gd name="connsiteX143" fmla="*/ 535587 w 658800"/>
                  <a:gd name="connsiteY143" fmla="*/ 244352 h 533540"/>
                  <a:gd name="connsiteX144" fmla="*/ 535702 w 658800"/>
                  <a:gd name="connsiteY144" fmla="*/ 243920 h 533540"/>
                  <a:gd name="connsiteX145" fmla="*/ 535702 w 658800"/>
                  <a:gd name="connsiteY145" fmla="*/ 243920 h 533540"/>
                  <a:gd name="connsiteX146" fmla="*/ 536394 w 658800"/>
                  <a:gd name="connsiteY146" fmla="*/ 239166 h 533540"/>
                  <a:gd name="connsiteX147" fmla="*/ 536912 w 658800"/>
                  <a:gd name="connsiteY147" fmla="*/ 235477 h 533540"/>
                  <a:gd name="connsiteX148" fmla="*/ 537056 w 658800"/>
                  <a:gd name="connsiteY148" fmla="*/ 234526 h 533540"/>
                  <a:gd name="connsiteX149" fmla="*/ 537517 w 658800"/>
                  <a:gd name="connsiteY149" fmla="*/ 232884 h 533540"/>
                  <a:gd name="connsiteX150" fmla="*/ 538007 w 658800"/>
                  <a:gd name="connsiteY150" fmla="*/ 231241 h 533540"/>
                  <a:gd name="connsiteX151" fmla="*/ 539736 w 658800"/>
                  <a:gd name="connsiteY151" fmla="*/ 228504 h 533540"/>
                  <a:gd name="connsiteX152" fmla="*/ 540341 w 658800"/>
                  <a:gd name="connsiteY152" fmla="*/ 227870 h 533540"/>
                  <a:gd name="connsiteX153" fmla="*/ 541984 w 658800"/>
                  <a:gd name="connsiteY153" fmla="*/ 226256 h 533540"/>
                  <a:gd name="connsiteX154" fmla="*/ 548554 w 658800"/>
                  <a:gd name="connsiteY154" fmla="*/ 221502 h 533540"/>
                  <a:gd name="connsiteX155" fmla="*/ 549274 w 658800"/>
                  <a:gd name="connsiteY155" fmla="*/ 221041 h 533540"/>
                  <a:gd name="connsiteX156" fmla="*/ 554749 w 658800"/>
                  <a:gd name="connsiteY156" fmla="*/ 217957 h 533540"/>
                  <a:gd name="connsiteX157" fmla="*/ 559273 w 658800"/>
                  <a:gd name="connsiteY157" fmla="*/ 215422 h 533540"/>
                  <a:gd name="connsiteX158" fmla="*/ 559762 w 658800"/>
                  <a:gd name="connsiteY158" fmla="*/ 215163 h 533540"/>
                  <a:gd name="connsiteX159" fmla="*/ 559820 w 658800"/>
                  <a:gd name="connsiteY159" fmla="*/ 215134 h 533540"/>
                  <a:gd name="connsiteX160" fmla="*/ 561923 w 658800"/>
                  <a:gd name="connsiteY160" fmla="*/ 213693 h 533540"/>
                  <a:gd name="connsiteX161" fmla="*/ 563969 w 658800"/>
                  <a:gd name="connsiteY161" fmla="*/ 212166 h 533540"/>
                  <a:gd name="connsiteX162" fmla="*/ 564892 w 658800"/>
                  <a:gd name="connsiteY162" fmla="*/ 211561 h 533540"/>
                  <a:gd name="connsiteX163" fmla="*/ 566908 w 658800"/>
                  <a:gd name="connsiteY163" fmla="*/ 210264 h 533540"/>
                  <a:gd name="connsiteX164" fmla="*/ 567975 w 658800"/>
                  <a:gd name="connsiteY164" fmla="*/ 209659 h 533540"/>
                  <a:gd name="connsiteX165" fmla="*/ 571144 w 658800"/>
                  <a:gd name="connsiteY165" fmla="*/ 207844 h 533540"/>
                  <a:gd name="connsiteX166" fmla="*/ 572729 w 658800"/>
                  <a:gd name="connsiteY166" fmla="*/ 207008 h 533540"/>
                  <a:gd name="connsiteX167" fmla="*/ 576158 w 658800"/>
                  <a:gd name="connsiteY167" fmla="*/ 205250 h 533540"/>
                  <a:gd name="connsiteX168" fmla="*/ 577887 w 658800"/>
                  <a:gd name="connsiteY168" fmla="*/ 204415 h 533540"/>
                  <a:gd name="connsiteX169" fmla="*/ 582613 w 658800"/>
                  <a:gd name="connsiteY169" fmla="*/ 202311 h 533540"/>
                  <a:gd name="connsiteX170" fmla="*/ 583391 w 658800"/>
                  <a:gd name="connsiteY170" fmla="*/ 201965 h 533540"/>
                  <a:gd name="connsiteX171" fmla="*/ 589010 w 658800"/>
                  <a:gd name="connsiteY171" fmla="*/ 199919 h 533540"/>
                  <a:gd name="connsiteX172" fmla="*/ 593361 w 658800"/>
                  <a:gd name="connsiteY172" fmla="*/ 198623 h 533540"/>
                  <a:gd name="connsiteX173" fmla="*/ 602726 w 658800"/>
                  <a:gd name="connsiteY173" fmla="*/ 196231 h 533540"/>
                  <a:gd name="connsiteX174" fmla="*/ 605233 w 658800"/>
                  <a:gd name="connsiteY174" fmla="*/ 195539 h 533540"/>
                  <a:gd name="connsiteX175" fmla="*/ 611514 w 658800"/>
                  <a:gd name="connsiteY175" fmla="*/ 193753 h 533540"/>
                  <a:gd name="connsiteX176" fmla="*/ 612292 w 658800"/>
                  <a:gd name="connsiteY176" fmla="*/ 193522 h 533540"/>
                  <a:gd name="connsiteX177" fmla="*/ 618113 w 658800"/>
                  <a:gd name="connsiteY177" fmla="*/ 191390 h 533540"/>
                  <a:gd name="connsiteX178" fmla="*/ 618373 w 658800"/>
                  <a:gd name="connsiteY178" fmla="*/ 191303 h 533540"/>
                  <a:gd name="connsiteX179" fmla="*/ 623732 w 658800"/>
                  <a:gd name="connsiteY179" fmla="*/ 188595 h 533540"/>
                  <a:gd name="connsiteX180" fmla="*/ 624683 w 658800"/>
                  <a:gd name="connsiteY180" fmla="*/ 188019 h 533540"/>
                  <a:gd name="connsiteX181" fmla="*/ 628660 w 658800"/>
                  <a:gd name="connsiteY181" fmla="*/ 184849 h 533540"/>
                  <a:gd name="connsiteX182" fmla="*/ 630101 w 658800"/>
                  <a:gd name="connsiteY182" fmla="*/ 183379 h 533540"/>
                  <a:gd name="connsiteX183" fmla="*/ 631455 w 658800"/>
                  <a:gd name="connsiteY183" fmla="*/ 181967 h 533540"/>
                  <a:gd name="connsiteX184" fmla="*/ 636526 w 658800"/>
                  <a:gd name="connsiteY184" fmla="*/ 176089 h 533540"/>
                  <a:gd name="connsiteX185" fmla="*/ 636555 w 658800"/>
                  <a:gd name="connsiteY185" fmla="*/ 176060 h 533540"/>
                  <a:gd name="connsiteX186" fmla="*/ 636555 w 658800"/>
                  <a:gd name="connsiteY186" fmla="*/ 176032 h 533540"/>
                  <a:gd name="connsiteX187" fmla="*/ 641309 w 658800"/>
                  <a:gd name="connsiteY187" fmla="*/ 169577 h 533540"/>
                  <a:gd name="connsiteX188" fmla="*/ 641540 w 658800"/>
                  <a:gd name="connsiteY188" fmla="*/ 169260 h 533540"/>
                  <a:gd name="connsiteX189" fmla="*/ 644911 w 658800"/>
                  <a:gd name="connsiteY189" fmla="*/ 164102 h 533540"/>
                  <a:gd name="connsiteX190" fmla="*/ 646265 w 658800"/>
                  <a:gd name="connsiteY190" fmla="*/ 162258 h 533540"/>
                  <a:gd name="connsiteX191" fmla="*/ 648081 w 658800"/>
                  <a:gd name="connsiteY191" fmla="*/ 159981 h 533540"/>
                  <a:gd name="connsiteX192" fmla="*/ 648081 w 658800"/>
                  <a:gd name="connsiteY192" fmla="*/ 159981 h 533540"/>
                  <a:gd name="connsiteX193" fmla="*/ 652806 w 658800"/>
                  <a:gd name="connsiteY193" fmla="*/ 153037 h 533540"/>
                  <a:gd name="connsiteX194" fmla="*/ 652922 w 658800"/>
                  <a:gd name="connsiteY194" fmla="*/ 152864 h 533540"/>
                  <a:gd name="connsiteX195" fmla="*/ 653267 w 658800"/>
                  <a:gd name="connsiteY195" fmla="*/ 152144 h 533540"/>
                  <a:gd name="connsiteX196" fmla="*/ 655314 w 658800"/>
                  <a:gd name="connsiteY196" fmla="*/ 147764 h 533540"/>
                  <a:gd name="connsiteX197" fmla="*/ 655717 w 658800"/>
                  <a:gd name="connsiteY197" fmla="*/ 146871 h 533540"/>
                  <a:gd name="connsiteX198" fmla="*/ 656034 w 658800"/>
                  <a:gd name="connsiteY198" fmla="*/ 145747 h 533540"/>
                  <a:gd name="connsiteX199" fmla="*/ 657129 w 658800"/>
                  <a:gd name="connsiteY199" fmla="*/ 141886 h 533540"/>
                  <a:gd name="connsiteX200" fmla="*/ 657561 w 658800"/>
                  <a:gd name="connsiteY200" fmla="*/ 140387 h 533540"/>
                  <a:gd name="connsiteX201" fmla="*/ 657676 w 658800"/>
                  <a:gd name="connsiteY201" fmla="*/ 139465 h 533540"/>
                  <a:gd name="connsiteX202" fmla="*/ 658224 w 658800"/>
                  <a:gd name="connsiteY202" fmla="*/ 134711 h 533540"/>
                  <a:gd name="connsiteX203" fmla="*/ 658425 w 658800"/>
                  <a:gd name="connsiteY203" fmla="*/ 132838 h 533540"/>
                  <a:gd name="connsiteX204" fmla="*/ 658454 w 658800"/>
                  <a:gd name="connsiteY204" fmla="*/ 131541 h 533540"/>
                  <a:gd name="connsiteX205" fmla="*/ 658454 w 658800"/>
                  <a:gd name="connsiteY205" fmla="*/ 131541 h 533540"/>
                  <a:gd name="connsiteX206" fmla="*/ 658800 w 658800"/>
                  <a:gd name="connsiteY206" fmla="*/ 11901 h 533540"/>
                  <a:gd name="connsiteX207" fmla="*/ 658570 w 658800"/>
                  <a:gd name="connsiteY207" fmla="*/ 15070 h 533540"/>
                  <a:gd name="connsiteX208" fmla="*/ 658022 w 658800"/>
                  <a:gd name="connsiteY208" fmla="*/ 19825 h 533540"/>
                  <a:gd name="connsiteX209" fmla="*/ 657965 w 658800"/>
                  <a:gd name="connsiteY209" fmla="*/ 20084 h 533540"/>
                  <a:gd name="connsiteX210" fmla="*/ 658022 w 658800"/>
                  <a:gd name="connsiteY210" fmla="*/ 0 h 533540"/>
                  <a:gd name="connsiteX211" fmla="*/ 657791 w 658800"/>
                  <a:gd name="connsiteY211" fmla="*/ 1412 h 533540"/>
                  <a:gd name="connsiteX212" fmla="*/ 657734 w 658800"/>
                  <a:gd name="connsiteY212" fmla="*/ 21064 h 533540"/>
                  <a:gd name="connsiteX213" fmla="*/ 657475 w 658800"/>
                  <a:gd name="connsiteY213" fmla="*/ 22245 h 533540"/>
                  <a:gd name="connsiteX214" fmla="*/ 656380 w 658800"/>
                  <a:gd name="connsiteY214" fmla="*/ 26106 h 533540"/>
                  <a:gd name="connsiteX215" fmla="*/ 655630 w 658800"/>
                  <a:gd name="connsiteY215" fmla="*/ 28123 h 533540"/>
                  <a:gd name="connsiteX216" fmla="*/ 653585 w 658800"/>
                  <a:gd name="connsiteY216" fmla="*/ 32503 h 533540"/>
                  <a:gd name="connsiteX217" fmla="*/ 653124 w 658800"/>
                  <a:gd name="connsiteY217" fmla="*/ 33397 h 533540"/>
                  <a:gd name="connsiteX218" fmla="*/ 648369 w 658800"/>
                  <a:gd name="connsiteY218" fmla="*/ 40341 h 533540"/>
                  <a:gd name="connsiteX219" fmla="*/ 648110 w 658800"/>
                  <a:gd name="connsiteY219" fmla="*/ 40658 h 533540"/>
                  <a:gd name="connsiteX220" fmla="*/ 646525 w 658800"/>
                  <a:gd name="connsiteY220" fmla="*/ 42646 h 533540"/>
                  <a:gd name="connsiteX221" fmla="*/ 646438 w 658800"/>
                  <a:gd name="connsiteY221" fmla="*/ 42762 h 533540"/>
                  <a:gd name="connsiteX222" fmla="*/ 645200 w 658800"/>
                  <a:gd name="connsiteY222" fmla="*/ 44462 h 533540"/>
                  <a:gd name="connsiteX223" fmla="*/ 641828 w 658800"/>
                  <a:gd name="connsiteY223" fmla="*/ 49620 h 533540"/>
                  <a:gd name="connsiteX224" fmla="*/ 641598 w 658800"/>
                  <a:gd name="connsiteY224" fmla="*/ 49936 h 533540"/>
                  <a:gd name="connsiteX225" fmla="*/ 636843 w 658800"/>
                  <a:gd name="connsiteY225" fmla="*/ 56420 h 533540"/>
                  <a:gd name="connsiteX226" fmla="*/ 636814 w 658800"/>
                  <a:gd name="connsiteY226" fmla="*/ 56449 h 533540"/>
                  <a:gd name="connsiteX227" fmla="*/ 631742 w 658800"/>
                  <a:gd name="connsiteY227" fmla="*/ 62327 h 533540"/>
                  <a:gd name="connsiteX228" fmla="*/ 630388 w 658800"/>
                  <a:gd name="connsiteY228" fmla="*/ 63710 h 533540"/>
                  <a:gd name="connsiteX229" fmla="*/ 624971 w 658800"/>
                  <a:gd name="connsiteY229" fmla="*/ 68349 h 533540"/>
                  <a:gd name="connsiteX230" fmla="*/ 618660 w 658800"/>
                  <a:gd name="connsiteY230" fmla="*/ 71634 h 533540"/>
                  <a:gd name="connsiteX231" fmla="*/ 618401 w 658800"/>
                  <a:gd name="connsiteY231" fmla="*/ 71721 h 533540"/>
                  <a:gd name="connsiteX232" fmla="*/ 611774 w 658800"/>
                  <a:gd name="connsiteY232" fmla="*/ 74084 h 533540"/>
                  <a:gd name="connsiteX233" fmla="*/ 605521 w 658800"/>
                  <a:gd name="connsiteY233" fmla="*/ 75870 h 533540"/>
                  <a:gd name="connsiteX234" fmla="*/ 603014 w 658800"/>
                  <a:gd name="connsiteY234" fmla="*/ 76562 h 533540"/>
                  <a:gd name="connsiteX235" fmla="*/ 593649 w 658800"/>
                  <a:gd name="connsiteY235" fmla="*/ 78953 h 533540"/>
                  <a:gd name="connsiteX236" fmla="*/ 589788 w 658800"/>
                  <a:gd name="connsiteY236" fmla="*/ 80077 h 533540"/>
                  <a:gd name="connsiteX237" fmla="*/ 589298 w 658800"/>
                  <a:gd name="connsiteY237" fmla="*/ 80250 h 533540"/>
                  <a:gd name="connsiteX238" fmla="*/ 583650 w 658800"/>
                  <a:gd name="connsiteY238" fmla="*/ 82296 h 533540"/>
                  <a:gd name="connsiteX239" fmla="*/ 582872 w 658800"/>
                  <a:gd name="connsiteY239" fmla="*/ 82642 h 533540"/>
                  <a:gd name="connsiteX240" fmla="*/ 578147 w 658800"/>
                  <a:gd name="connsiteY240" fmla="*/ 84745 h 533540"/>
                  <a:gd name="connsiteX241" fmla="*/ 576446 w 658800"/>
                  <a:gd name="connsiteY241" fmla="*/ 85581 h 533540"/>
                  <a:gd name="connsiteX242" fmla="*/ 572960 w 658800"/>
                  <a:gd name="connsiteY242" fmla="*/ 87339 h 533540"/>
                  <a:gd name="connsiteX243" fmla="*/ 571404 w 658800"/>
                  <a:gd name="connsiteY243" fmla="*/ 88174 h 533540"/>
                  <a:gd name="connsiteX244" fmla="*/ 568234 w 658800"/>
                  <a:gd name="connsiteY244" fmla="*/ 89990 h 533540"/>
                  <a:gd name="connsiteX245" fmla="*/ 567428 w 658800"/>
                  <a:gd name="connsiteY245" fmla="*/ 90451 h 533540"/>
                  <a:gd name="connsiteX246" fmla="*/ 567168 w 658800"/>
                  <a:gd name="connsiteY246" fmla="*/ 90595 h 533540"/>
                  <a:gd name="connsiteX247" fmla="*/ 565093 w 658800"/>
                  <a:gd name="connsiteY247" fmla="*/ 91920 h 533540"/>
                  <a:gd name="connsiteX248" fmla="*/ 564200 w 658800"/>
                  <a:gd name="connsiteY248" fmla="*/ 92496 h 533540"/>
                  <a:gd name="connsiteX249" fmla="*/ 562125 w 658800"/>
                  <a:gd name="connsiteY249" fmla="*/ 94024 h 533540"/>
                  <a:gd name="connsiteX250" fmla="*/ 560022 w 658800"/>
                  <a:gd name="connsiteY250" fmla="*/ 95465 h 533540"/>
                  <a:gd name="connsiteX251" fmla="*/ 559503 w 658800"/>
                  <a:gd name="connsiteY251" fmla="*/ 95753 h 533540"/>
                  <a:gd name="connsiteX252" fmla="*/ 554950 w 658800"/>
                  <a:gd name="connsiteY252" fmla="*/ 98288 h 533540"/>
                  <a:gd name="connsiteX253" fmla="*/ 549533 w 658800"/>
                  <a:gd name="connsiteY253" fmla="*/ 101372 h 533540"/>
                  <a:gd name="connsiteX254" fmla="*/ 549072 w 658800"/>
                  <a:gd name="connsiteY254" fmla="*/ 101631 h 533540"/>
                  <a:gd name="connsiteX255" fmla="*/ 548784 w 658800"/>
                  <a:gd name="connsiteY255" fmla="*/ 101833 h 533540"/>
                  <a:gd name="connsiteX256" fmla="*/ 542214 w 658800"/>
                  <a:gd name="connsiteY256" fmla="*/ 106558 h 533540"/>
                  <a:gd name="connsiteX257" fmla="*/ 541811 w 658800"/>
                  <a:gd name="connsiteY257" fmla="*/ 106846 h 533540"/>
                  <a:gd name="connsiteX258" fmla="*/ 540543 w 658800"/>
                  <a:gd name="connsiteY258" fmla="*/ 108201 h 533540"/>
                  <a:gd name="connsiteX259" fmla="*/ 539938 w 658800"/>
                  <a:gd name="connsiteY259" fmla="*/ 108835 h 533540"/>
                  <a:gd name="connsiteX260" fmla="*/ 539765 w 658800"/>
                  <a:gd name="connsiteY260" fmla="*/ 109036 h 533540"/>
                  <a:gd name="connsiteX261" fmla="*/ 538727 w 658800"/>
                  <a:gd name="connsiteY261" fmla="*/ 110564 h 533540"/>
                  <a:gd name="connsiteX262" fmla="*/ 538209 w 658800"/>
                  <a:gd name="connsiteY262" fmla="*/ 111601 h 533540"/>
                  <a:gd name="connsiteX263" fmla="*/ 538093 w 658800"/>
                  <a:gd name="connsiteY263" fmla="*/ 111889 h 533540"/>
                  <a:gd name="connsiteX264" fmla="*/ 537719 w 658800"/>
                  <a:gd name="connsiteY264" fmla="*/ 113243 h 533540"/>
                  <a:gd name="connsiteX265" fmla="*/ 537258 w 658800"/>
                  <a:gd name="connsiteY265" fmla="*/ 114915 h 533540"/>
                  <a:gd name="connsiteX266" fmla="*/ 537229 w 658800"/>
                  <a:gd name="connsiteY266" fmla="*/ 115059 h 533540"/>
                  <a:gd name="connsiteX267" fmla="*/ 537114 w 658800"/>
                  <a:gd name="connsiteY267" fmla="*/ 115837 h 533540"/>
                  <a:gd name="connsiteX268" fmla="*/ 536566 w 658800"/>
                  <a:gd name="connsiteY268" fmla="*/ 119583 h 533540"/>
                  <a:gd name="connsiteX269" fmla="*/ 535903 w 658800"/>
                  <a:gd name="connsiteY269" fmla="*/ 124308 h 533540"/>
                  <a:gd name="connsiteX270" fmla="*/ 535731 w 658800"/>
                  <a:gd name="connsiteY270" fmla="*/ 124914 h 533540"/>
                  <a:gd name="connsiteX271" fmla="*/ 535039 w 658800"/>
                  <a:gd name="connsiteY271" fmla="*/ 127420 h 533540"/>
                  <a:gd name="connsiteX272" fmla="*/ 533742 w 658800"/>
                  <a:gd name="connsiteY272" fmla="*/ 130014 h 533540"/>
                  <a:gd name="connsiteX273" fmla="*/ 533397 w 658800"/>
                  <a:gd name="connsiteY273" fmla="*/ 130504 h 533540"/>
                  <a:gd name="connsiteX274" fmla="*/ 531380 w 658800"/>
                  <a:gd name="connsiteY274" fmla="*/ 132838 h 533540"/>
                  <a:gd name="connsiteX275" fmla="*/ 530832 w 658800"/>
                  <a:gd name="connsiteY275" fmla="*/ 133241 h 533540"/>
                  <a:gd name="connsiteX276" fmla="*/ 527950 w 658800"/>
                  <a:gd name="connsiteY276" fmla="*/ 135201 h 533540"/>
                  <a:gd name="connsiteX277" fmla="*/ 471934 w 658800"/>
                  <a:gd name="connsiteY277" fmla="*/ 157763 h 533540"/>
                  <a:gd name="connsiteX278" fmla="*/ 467353 w 658800"/>
                  <a:gd name="connsiteY278" fmla="*/ 159809 h 533540"/>
                  <a:gd name="connsiteX279" fmla="*/ 465047 w 658800"/>
                  <a:gd name="connsiteY279" fmla="*/ 160731 h 533540"/>
                  <a:gd name="connsiteX280" fmla="*/ 461590 w 658800"/>
                  <a:gd name="connsiteY280" fmla="*/ 162114 h 533540"/>
                  <a:gd name="connsiteX281" fmla="*/ 458074 w 658800"/>
                  <a:gd name="connsiteY281" fmla="*/ 163468 h 533540"/>
                  <a:gd name="connsiteX282" fmla="*/ 453608 w 658800"/>
                  <a:gd name="connsiteY282" fmla="*/ 165168 h 533540"/>
                  <a:gd name="connsiteX283" fmla="*/ 448565 w 658800"/>
                  <a:gd name="connsiteY283" fmla="*/ 167099 h 533540"/>
                  <a:gd name="connsiteX284" fmla="*/ 445568 w 658800"/>
                  <a:gd name="connsiteY284" fmla="*/ 168280 h 533540"/>
                  <a:gd name="connsiteX285" fmla="*/ 441447 w 658800"/>
                  <a:gd name="connsiteY285" fmla="*/ 169894 h 533540"/>
                  <a:gd name="connsiteX286" fmla="*/ 438538 w 658800"/>
                  <a:gd name="connsiteY286" fmla="*/ 171104 h 533540"/>
                  <a:gd name="connsiteX287" fmla="*/ 434791 w 658800"/>
                  <a:gd name="connsiteY287" fmla="*/ 172689 h 533540"/>
                  <a:gd name="connsiteX288" fmla="*/ 431997 w 658800"/>
                  <a:gd name="connsiteY288" fmla="*/ 173986 h 533540"/>
                  <a:gd name="connsiteX289" fmla="*/ 428769 w 658800"/>
                  <a:gd name="connsiteY289" fmla="*/ 175542 h 533540"/>
                  <a:gd name="connsiteX290" fmla="*/ 426377 w 658800"/>
                  <a:gd name="connsiteY290" fmla="*/ 176838 h 533540"/>
                  <a:gd name="connsiteX291" fmla="*/ 424504 w 658800"/>
                  <a:gd name="connsiteY291" fmla="*/ 177847 h 533540"/>
                  <a:gd name="connsiteX292" fmla="*/ 422804 w 658800"/>
                  <a:gd name="connsiteY292" fmla="*/ 178942 h 533540"/>
                  <a:gd name="connsiteX293" fmla="*/ 419202 w 658800"/>
                  <a:gd name="connsiteY293" fmla="*/ 181650 h 533540"/>
                  <a:gd name="connsiteX294" fmla="*/ 418079 w 658800"/>
                  <a:gd name="connsiteY294" fmla="*/ 182630 h 533540"/>
                  <a:gd name="connsiteX295" fmla="*/ 416551 w 658800"/>
                  <a:gd name="connsiteY295" fmla="*/ 183956 h 533540"/>
                  <a:gd name="connsiteX296" fmla="*/ 416234 w 658800"/>
                  <a:gd name="connsiteY296" fmla="*/ 184273 h 533540"/>
                  <a:gd name="connsiteX297" fmla="*/ 414880 w 658800"/>
                  <a:gd name="connsiteY297" fmla="*/ 185569 h 533540"/>
                  <a:gd name="connsiteX298" fmla="*/ 413381 w 658800"/>
                  <a:gd name="connsiteY298" fmla="*/ 186981 h 533540"/>
                  <a:gd name="connsiteX299" fmla="*/ 412460 w 658800"/>
                  <a:gd name="connsiteY299" fmla="*/ 187817 h 533540"/>
                  <a:gd name="connsiteX300" fmla="*/ 407907 w 658800"/>
                  <a:gd name="connsiteY300" fmla="*/ 191361 h 533540"/>
                  <a:gd name="connsiteX301" fmla="*/ 407244 w 658800"/>
                  <a:gd name="connsiteY301" fmla="*/ 191707 h 533540"/>
                  <a:gd name="connsiteX302" fmla="*/ 402173 w 658800"/>
                  <a:gd name="connsiteY302" fmla="*/ 193955 h 533540"/>
                  <a:gd name="connsiteX303" fmla="*/ 400905 w 658800"/>
                  <a:gd name="connsiteY303" fmla="*/ 194416 h 533540"/>
                  <a:gd name="connsiteX304" fmla="*/ 394450 w 658800"/>
                  <a:gd name="connsiteY304" fmla="*/ 195972 h 533540"/>
                  <a:gd name="connsiteX305" fmla="*/ 379725 w 658800"/>
                  <a:gd name="connsiteY305" fmla="*/ 199545 h 533540"/>
                  <a:gd name="connsiteX306" fmla="*/ 378083 w 658800"/>
                  <a:gd name="connsiteY306" fmla="*/ 199948 h 533540"/>
                  <a:gd name="connsiteX307" fmla="*/ 370822 w 658800"/>
                  <a:gd name="connsiteY307" fmla="*/ 202686 h 533540"/>
                  <a:gd name="connsiteX308" fmla="*/ 369698 w 658800"/>
                  <a:gd name="connsiteY308" fmla="*/ 203118 h 533540"/>
                  <a:gd name="connsiteX309" fmla="*/ 361543 w 658800"/>
                  <a:gd name="connsiteY309" fmla="*/ 207296 h 533540"/>
                  <a:gd name="connsiteX310" fmla="*/ 360593 w 658800"/>
                  <a:gd name="connsiteY310" fmla="*/ 208016 h 533540"/>
                  <a:gd name="connsiteX311" fmla="*/ 356328 w 658800"/>
                  <a:gd name="connsiteY311" fmla="*/ 211186 h 533540"/>
                  <a:gd name="connsiteX312" fmla="*/ 352553 w 658800"/>
                  <a:gd name="connsiteY312" fmla="*/ 214010 h 533540"/>
                  <a:gd name="connsiteX313" fmla="*/ 350594 w 658800"/>
                  <a:gd name="connsiteY313" fmla="*/ 215912 h 533540"/>
                  <a:gd name="connsiteX314" fmla="*/ 345839 w 658800"/>
                  <a:gd name="connsiteY314" fmla="*/ 221473 h 533540"/>
                  <a:gd name="connsiteX315" fmla="*/ 345637 w 658800"/>
                  <a:gd name="connsiteY315" fmla="*/ 221704 h 533540"/>
                  <a:gd name="connsiteX316" fmla="*/ 341027 w 658800"/>
                  <a:gd name="connsiteY316" fmla="*/ 227870 h 533540"/>
                  <a:gd name="connsiteX317" fmla="*/ 339989 w 658800"/>
                  <a:gd name="connsiteY317" fmla="*/ 229339 h 533540"/>
                  <a:gd name="connsiteX318" fmla="*/ 335782 w 658800"/>
                  <a:gd name="connsiteY318" fmla="*/ 235391 h 533540"/>
                  <a:gd name="connsiteX319" fmla="*/ 333881 w 658800"/>
                  <a:gd name="connsiteY319" fmla="*/ 238215 h 533540"/>
                  <a:gd name="connsiteX320" fmla="*/ 330567 w 658800"/>
                  <a:gd name="connsiteY320" fmla="*/ 243200 h 533540"/>
                  <a:gd name="connsiteX321" fmla="*/ 328550 w 658800"/>
                  <a:gd name="connsiteY321" fmla="*/ 246283 h 533540"/>
                  <a:gd name="connsiteX322" fmla="*/ 325639 w 658800"/>
                  <a:gd name="connsiteY322" fmla="*/ 250778 h 533540"/>
                  <a:gd name="connsiteX323" fmla="*/ 323911 w 658800"/>
                  <a:gd name="connsiteY323" fmla="*/ 253515 h 533540"/>
                  <a:gd name="connsiteX324" fmla="*/ 321346 w 658800"/>
                  <a:gd name="connsiteY324" fmla="*/ 257607 h 533540"/>
                  <a:gd name="connsiteX325" fmla="*/ 320136 w 658800"/>
                  <a:gd name="connsiteY325" fmla="*/ 259538 h 533540"/>
                  <a:gd name="connsiteX326" fmla="*/ 318206 w 658800"/>
                  <a:gd name="connsiteY326" fmla="*/ 262679 h 533540"/>
                  <a:gd name="connsiteX327" fmla="*/ 317370 w 658800"/>
                  <a:gd name="connsiteY327" fmla="*/ 264033 h 533540"/>
                  <a:gd name="connsiteX328" fmla="*/ 316217 w 658800"/>
                  <a:gd name="connsiteY328" fmla="*/ 265935 h 533540"/>
                  <a:gd name="connsiteX329" fmla="*/ 315871 w 658800"/>
                  <a:gd name="connsiteY329" fmla="*/ 266915 h 533540"/>
                  <a:gd name="connsiteX330" fmla="*/ 315583 w 658800"/>
                  <a:gd name="connsiteY330" fmla="*/ 267664 h 533540"/>
                  <a:gd name="connsiteX331" fmla="*/ 315065 w 658800"/>
                  <a:gd name="connsiteY331" fmla="*/ 269047 h 533540"/>
                  <a:gd name="connsiteX332" fmla="*/ 313249 w 658800"/>
                  <a:gd name="connsiteY332" fmla="*/ 273513 h 533540"/>
                  <a:gd name="connsiteX333" fmla="*/ 312701 w 658800"/>
                  <a:gd name="connsiteY333" fmla="*/ 274694 h 533540"/>
                  <a:gd name="connsiteX334" fmla="*/ 310108 w 658800"/>
                  <a:gd name="connsiteY334" fmla="*/ 279910 h 533540"/>
                  <a:gd name="connsiteX335" fmla="*/ 309849 w 658800"/>
                  <a:gd name="connsiteY335" fmla="*/ 280400 h 533540"/>
                  <a:gd name="connsiteX336" fmla="*/ 306622 w 658800"/>
                  <a:gd name="connsiteY336" fmla="*/ 285327 h 533540"/>
                  <a:gd name="connsiteX337" fmla="*/ 305268 w 658800"/>
                  <a:gd name="connsiteY337" fmla="*/ 286970 h 533540"/>
                  <a:gd name="connsiteX338" fmla="*/ 304057 w 658800"/>
                  <a:gd name="connsiteY338" fmla="*/ 288295 h 533540"/>
                  <a:gd name="connsiteX339" fmla="*/ 301377 w 658800"/>
                  <a:gd name="connsiteY339" fmla="*/ 290543 h 533540"/>
                  <a:gd name="connsiteX340" fmla="*/ 300369 w 658800"/>
                  <a:gd name="connsiteY340" fmla="*/ 291090 h 533540"/>
                  <a:gd name="connsiteX341" fmla="*/ 297862 w 658800"/>
                  <a:gd name="connsiteY341" fmla="*/ 292329 h 533540"/>
                  <a:gd name="connsiteX342" fmla="*/ 297084 w 658800"/>
                  <a:gd name="connsiteY342" fmla="*/ 292675 h 533540"/>
                  <a:gd name="connsiteX343" fmla="*/ 292848 w 658800"/>
                  <a:gd name="connsiteY343" fmla="*/ 294375 h 533540"/>
                  <a:gd name="connsiteX344" fmla="*/ 291926 w 658800"/>
                  <a:gd name="connsiteY344" fmla="*/ 294721 h 533540"/>
                  <a:gd name="connsiteX345" fmla="*/ 287546 w 658800"/>
                  <a:gd name="connsiteY345" fmla="*/ 296277 h 533540"/>
                  <a:gd name="connsiteX346" fmla="*/ 286249 w 658800"/>
                  <a:gd name="connsiteY346" fmla="*/ 296709 h 533540"/>
                  <a:gd name="connsiteX347" fmla="*/ 280486 w 658800"/>
                  <a:gd name="connsiteY347" fmla="*/ 298611 h 533540"/>
                  <a:gd name="connsiteX348" fmla="*/ 279651 w 658800"/>
                  <a:gd name="connsiteY348" fmla="*/ 298870 h 533540"/>
                  <a:gd name="connsiteX349" fmla="*/ 275127 w 658800"/>
                  <a:gd name="connsiteY349" fmla="*/ 300282 h 533540"/>
                  <a:gd name="connsiteX350" fmla="*/ 273369 w 658800"/>
                  <a:gd name="connsiteY350" fmla="*/ 300830 h 533540"/>
                  <a:gd name="connsiteX351" fmla="*/ 269565 w 658800"/>
                  <a:gd name="connsiteY351" fmla="*/ 301983 h 533540"/>
                  <a:gd name="connsiteX352" fmla="*/ 267808 w 658800"/>
                  <a:gd name="connsiteY352" fmla="*/ 302501 h 533540"/>
                  <a:gd name="connsiteX353" fmla="*/ 263773 w 658800"/>
                  <a:gd name="connsiteY353" fmla="*/ 303682 h 533540"/>
                  <a:gd name="connsiteX354" fmla="*/ 262563 w 658800"/>
                  <a:gd name="connsiteY354" fmla="*/ 304028 h 533540"/>
                  <a:gd name="connsiteX355" fmla="*/ 252737 w 658800"/>
                  <a:gd name="connsiteY355" fmla="*/ 306823 h 533540"/>
                  <a:gd name="connsiteX356" fmla="*/ 252132 w 658800"/>
                  <a:gd name="connsiteY356" fmla="*/ 306996 h 533540"/>
                  <a:gd name="connsiteX357" fmla="*/ 249020 w 658800"/>
                  <a:gd name="connsiteY357" fmla="*/ 307861 h 533540"/>
                  <a:gd name="connsiteX358" fmla="*/ 247839 w 658800"/>
                  <a:gd name="connsiteY358" fmla="*/ 308178 h 533540"/>
                  <a:gd name="connsiteX359" fmla="*/ 245764 w 658800"/>
                  <a:gd name="connsiteY359" fmla="*/ 308725 h 533540"/>
                  <a:gd name="connsiteX360" fmla="*/ 245015 w 658800"/>
                  <a:gd name="connsiteY360" fmla="*/ 308927 h 533540"/>
                  <a:gd name="connsiteX361" fmla="*/ 243113 w 658800"/>
                  <a:gd name="connsiteY361" fmla="*/ 309417 h 533540"/>
                  <a:gd name="connsiteX362" fmla="*/ 242393 w 658800"/>
                  <a:gd name="connsiteY362" fmla="*/ 309647 h 533540"/>
                  <a:gd name="connsiteX363" fmla="*/ 241413 w 658800"/>
                  <a:gd name="connsiteY363" fmla="*/ 310080 h 533540"/>
                  <a:gd name="connsiteX364" fmla="*/ 239338 w 658800"/>
                  <a:gd name="connsiteY364" fmla="*/ 311002 h 533540"/>
                  <a:gd name="connsiteX365" fmla="*/ 237696 w 658800"/>
                  <a:gd name="connsiteY365" fmla="*/ 311866 h 533540"/>
                  <a:gd name="connsiteX366" fmla="*/ 235160 w 658800"/>
                  <a:gd name="connsiteY366" fmla="*/ 313307 h 533540"/>
                  <a:gd name="connsiteX367" fmla="*/ 234238 w 658800"/>
                  <a:gd name="connsiteY367" fmla="*/ 313825 h 533540"/>
                  <a:gd name="connsiteX368" fmla="*/ 233316 w 658800"/>
                  <a:gd name="connsiteY368" fmla="*/ 314402 h 533540"/>
                  <a:gd name="connsiteX369" fmla="*/ 230463 w 658800"/>
                  <a:gd name="connsiteY369" fmla="*/ 316217 h 533540"/>
                  <a:gd name="connsiteX370" fmla="*/ 228677 w 658800"/>
                  <a:gd name="connsiteY370" fmla="*/ 317399 h 533540"/>
                  <a:gd name="connsiteX371" fmla="*/ 225622 w 658800"/>
                  <a:gd name="connsiteY371" fmla="*/ 319531 h 533540"/>
                  <a:gd name="connsiteX372" fmla="*/ 224066 w 658800"/>
                  <a:gd name="connsiteY372" fmla="*/ 320626 h 533540"/>
                  <a:gd name="connsiteX373" fmla="*/ 220464 w 658800"/>
                  <a:gd name="connsiteY373" fmla="*/ 323363 h 533540"/>
                  <a:gd name="connsiteX374" fmla="*/ 219917 w 658800"/>
                  <a:gd name="connsiteY374" fmla="*/ 323796 h 533540"/>
                  <a:gd name="connsiteX375" fmla="*/ 216603 w 658800"/>
                  <a:gd name="connsiteY375" fmla="*/ 326591 h 533540"/>
                  <a:gd name="connsiteX376" fmla="*/ 216459 w 658800"/>
                  <a:gd name="connsiteY376" fmla="*/ 326706 h 533540"/>
                  <a:gd name="connsiteX377" fmla="*/ 214644 w 658800"/>
                  <a:gd name="connsiteY377" fmla="*/ 328550 h 533540"/>
                  <a:gd name="connsiteX378" fmla="*/ 212598 w 658800"/>
                  <a:gd name="connsiteY378" fmla="*/ 330654 h 533540"/>
                  <a:gd name="connsiteX379" fmla="*/ 212425 w 658800"/>
                  <a:gd name="connsiteY379" fmla="*/ 330797 h 533540"/>
                  <a:gd name="connsiteX380" fmla="*/ 207901 w 658800"/>
                  <a:gd name="connsiteY380" fmla="*/ 334486 h 533540"/>
                  <a:gd name="connsiteX381" fmla="*/ 206864 w 658800"/>
                  <a:gd name="connsiteY381" fmla="*/ 335264 h 533540"/>
                  <a:gd name="connsiteX382" fmla="*/ 200784 w 658800"/>
                  <a:gd name="connsiteY382" fmla="*/ 339356 h 533540"/>
                  <a:gd name="connsiteX383" fmla="*/ 199314 w 658800"/>
                  <a:gd name="connsiteY383" fmla="*/ 340220 h 533540"/>
                  <a:gd name="connsiteX384" fmla="*/ 194790 w 658800"/>
                  <a:gd name="connsiteY384" fmla="*/ 342698 h 533540"/>
                  <a:gd name="connsiteX385" fmla="*/ 193033 w 658800"/>
                  <a:gd name="connsiteY385" fmla="*/ 343563 h 533540"/>
                  <a:gd name="connsiteX386" fmla="*/ 186808 w 658800"/>
                  <a:gd name="connsiteY386" fmla="*/ 346098 h 533540"/>
                  <a:gd name="connsiteX387" fmla="*/ 181967 w 658800"/>
                  <a:gd name="connsiteY387" fmla="*/ 347337 h 533540"/>
                  <a:gd name="connsiteX388" fmla="*/ 176665 w 658800"/>
                  <a:gd name="connsiteY388" fmla="*/ 348260 h 533540"/>
                  <a:gd name="connsiteX389" fmla="*/ 175570 w 658800"/>
                  <a:gd name="connsiteY389" fmla="*/ 348461 h 533540"/>
                  <a:gd name="connsiteX390" fmla="*/ 168251 w 658800"/>
                  <a:gd name="connsiteY390" fmla="*/ 349758 h 533540"/>
                  <a:gd name="connsiteX391" fmla="*/ 167012 w 658800"/>
                  <a:gd name="connsiteY391" fmla="*/ 349988 h 533540"/>
                  <a:gd name="connsiteX392" fmla="*/ 164736 w 658800"/>
                  <a:gd name="connsiteY392" fmla="*/ 350392 h 533540"/>
                  <a:gd name="connsiteX393" fmla="*/ 148628 w 658800"/>
                  <a:gd name="connsiteY393" fmla="*/ 353418 h 533540"/>
                  <a:gd name="connsiteX394" fmla="*/ 146064 w 658800"/>
                  <a:gd name="connsiteY394" fmla="*/ 353907 h 533540"/>
                  <a:gd name="connsiteX395" fmla="*/ 137592 w 658800"/>
                  <a:gd name="connsiteY395" fmla="*/ 355608 h 533540"/>
                  <a:gd name="connsiteX396" fmla="*/ 136266 w 658800"/>
                  <a:gd name="connsiteY396" fmla="*/ 355867 h 533540"/>
                  <a:gd name="connsiteX397" fmla="*/ 127219 w 658800"/>
                  <a:gd name="connsiteY397" fmla="*/ 357855 h 533540"/>
                  <a:gd name="connsiteX398" fmla="*/ 125000 w 658800"/>
                  <a:gd name="connsiteY398" fmla="*/ 358374 h 533540"/>
                  <a:gd name="connsiteX399" fmla="*/ 118142 w 658800"/>
                  <a:gd name="connsiteY399" fmla="*/ 360074 h 533540"/>
                  <a:gd name="connsiteX400" fmla="*/ 116528 w 658800"/>
                  <a:gd name="connsiteY400" fmla="*/ 360506 h 533540"/>
                  <a:gd name="connsiteX401" fmla="*/ 110564 w 658800"/>
                  <a:gd name="connsiteY401" fmla="*/ 362235 h 533540"/>
                  <a:gd name="connsiteX402" fmla="*/ 109267 w 658800"/>
                  <a:gd name="connsiteY402" fmla="*/ 362667 h 533540"/>
                  <a:gd name="connsiteX403" fmla="*/ 73853 w 658800"/>
                  <a:gd name="connsiteY403" fmla="*/ 377276 h 533540"/>
                  <a:gd name="connsiteX404" fmla="*/ 346 w 658800"/>
                  <a:gd name="connsiteY404" fmla="*/ 413901 h 533540"/>
                  <a:gd name="connsiteX405" fmla="*/ 0 w 658800"/>
                  <a:gd name="connsiteY405" fmla="*/ 533541 h 533540"/>
                  <a:gd name="connsiteX406" fmla="*/ 73507 w 658800"/>
                  <a:gd name="connsiteY406" fmla="*/ 496917 h 533540"/>
                  <a:gd name="connsiteX407" fmla="*/ 108950 w 658800"/>
                  <a:gd name="connsiteY407" fmla="*/ 482279 h 533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Lst>
                <a:rect l="l" t="t" r="r" b="b"/>
                <a:pathLst>
                  <a:path w="658800" h="533540">
                    <a:moveTo>
                      <a:pt x="108950" y="482279"/>
                    </a:moveTo>
                    <a:cubicBezTo>
                      <a:pt x="111024" y="481587"/>
                      <a:pt x="113502" y="480838"/>
                      <a:pt x="116211" y="480118"/>
                    </a:cubicBezTo>
                    <a:cubicBezTo>
                      <a:pt x="116701" y="479973"/>
                      <a:pt x="117249" y="479858"/>
                      <a:pt x="117739" y="479714"/>
                    </a:cubicBezTo>
                    <a:cubicBezTo>
                      <a:pt x="119929" y="479138"/>
                      <a:pt x="122234" y="478562"/>
                      <a:pt x="124683" y="477985"/>
                    </a:cubicBezTo>
                    <a:cubicBezTo>
                      <a:pt x="125432" y="477812"/>
                      <a:pt x="126152" y="477640"/>
                      <a:pt x="126902" y="477467"/>
                    </a:cubicBezTo>
                    <a:cubicBezTo>
                      <a:pt x="129812" y="476804"/>
                      <a:pt x="132838" y="476112"/>
                      <a:pt x="135950" y="475478"/>
                    </a:cubicBezTo>
                    <a:cubicBezTo>
                      <a:pt x="136382" y="475392"/>
                      <a:pt x="136814" y="475305"/>
                      <a:pt x="137246" y="475219"/>
                    </a:cubicBezTo>
                    <a:cubicBezTo>
                      <a:pt x="140041" y="474643"/>
                      <a:pt x="142865" y="474067"/>
                      <a:pt x="145689" y="473519"/>
                    </a:cubicBezTo>
                    <a:cubicBezTo>
                      <a:pt x="146583" y="473346"/>
                      <a:pt x="147476" y="473173"/>
                      <a:pt x="148369" y="473000"/>
                    </a:cubicBezTo>
                    <a:cubicBezTo>
                      <a:pt x="151337" y="472424"/>
                      <a:pt x="154305" y="471848"/>
                      <a:pt x="157157" y="471329"/>
                    </a:cubicBezTo>
                    <a:cubicBezTo>
                      <a:pt x="157359" y="471300"/>
                      <a:pt x="157590" y="471242"/>
                      <a:pt x="157791" y="471214"/>
                    </a:cubicBezTo>
                    <a:cubicBezTo>
                      <a:pt x="160817" y="470666"/>
                      <a:pt x="163727" y="470119"/>
                      <a:pt x="166436" y="469629"/>
                    </a:cubicBezTo>
                    <a:cubicBezTo>
                      <a:pt x="167012" y="469514"/>
                      <a:pt x="167589" y="469427"/>
                      <a:pt x="168165" y="469312"/>
                    </a:cubicBezTo>
                    <a:cubicBezTo>
                      <a:pt x="170701" y="468851"/>
                      <a:pt x="173121" y="468447"/>
                      <a:pt x="175225" y="468073"/>
                    </a:cubicBezTo>
                    <a:cubicBezTo>
                      <a:pt x="175570" y="468015"/>
                      <a:pt x="175887" y="467958"/>
                      <a:pt x="176233" y="467900"/>
                    </a:cubicBezTo>
                    <a:cubicBezTo>
                      <a:pt x="178279" y="467554"/>
                      <a:pt x="180210" y="467209"/>
                      <a:pt x="181621" y="466978"/>
                    </a:cubicBezTo>
                    <a:cubicBezTo>
                      <a:pt x="181679" y="466978"/>
                      <a:pt x="181766" y="466949"/>
                      <a:pt x="181823" y="466949"/>
                    </a:cubicBezTo>
                    <a:cubicBezTo>
                      <a:pt x="183322" y="466690"/>
                      <a:pt x="184849" y="466286"/>
                      <a:pt x="186405" y="465768"/>
                    </a:cubicBezTo>
                    <a:cubicBezTo>
                      <a:pt x="186434" y="465768"/>
                      <a:pt x="186434" y="465739"/>
                      <a:pt x="186463" y="465739"/>
                    </a:cubicBezTo>
                    <a:cubicBezTo>
                      <a:pt x="188537" y="465076"/>
                      <a:pt x="190612" y="464183"/>
                      <a:pt x="192658" y="463203"/>
                    </a:cubicBezTo>
                    <a:cubicBezTo>
                      <a:pt x="193263" y="462915"/>
                      <a:pt x="193839" y="462627"/>
                      <a:pt x="194416" y="462339"/>
                    </a:cubicBezTo>
                    <a:cubicBezTo>
                      <a:pt x="195971" y="461561"/>
                      <a:pt x="197470" y="460754"/>
                      <a:pt x="198939" y="459861"/>
                    </a:cubicBezTo>
                    <a:cubicBezTo>
                      <a:pt x="199256" y="459659"/>
                      <a:pt x="199602" y="459515"/>
                      <a:pt x="199919" y="459313"/>
                    </a:cubicBezTo>
                    <a:cubicBezTo>
                      <a:pt x="200092" y="459198"/>
                      <a:pt x="200236" y="459082"/>
                      <a:pt x="200409" y="458967"/>
                    </a:cubicBezTo>
                    <a:cubicBezTo>
                      <a:pt x="202599" y="457613"/>
                      <a:pt x="204645" y="456259"/>
                      <a:pt x="206489" y="454904"/>
                    </a:cubicBezTo>
                    <a:cubicBezTo>
                      <a:pt x="206864" y="454616"/>
                      <a:pt x="207180" y="454386"/>
                      <a:pt x="207526" y="454097"/>
                    </a:cubicBezTo>
                    <a:cubicBezTo>
                      <a:pt x="209255" y="452772"/>
                      <a:pt x="210811" y="451533"/>
                      <a:pt x="212022" y="450438"/>
                    </a:cubicBezTo>
                    <a:cubicBezTo>
                      <a:pt x="212050" y="450409"/>
                      <a:pt x="212137" y="450351"/>
                      <a:pt x="212194" y="450294"/>
                    </a:cubicBezTo>
                    <a:cubicBezTo>
                      <a:pt x="212223" y="450265"/>
                      <a:pt x="212223" y="450265"/>
                      <a:pt x="212223" y="450265"/>
                    </a:cubicBezTo>
                    <a:cubicBezTo>
                      <a:pt x="213088" y="449487"/>
                      <a:pt x="213779" y="448767"/>
                      <a:pt x="214240" y="448190"/>
                    </a:cubicBezTo>
                    <a:cubicBezTo>
                      <a:pt x="214701" y="447643"/>
                      <a:pt x="215364" y="446980"/>
                      <a:pt x="216200" y="446231"/>
                    </a:cubicBezTo>
                    <a:cubicBezTo>
                      <a:pt x="217122" y="445395"/>
                      <a:pt x="218217" y="444444"/>
                      <a:pt x="219485" y="443436"/>
                    </a:cubicBezTo>
                    <a:cubicBezTo>
                      <a:pt x="219744" y="443234"/>
                      <a:pt x="220032" y="443033"/>
                      <a:pt x="220292" y="442831"/>
                    </a:cubicBezTo>
                    <a:cubicBezTo>
                      <a:pt x="221358" y="441995"/>
                      <a:pt x="222453" y="441160"/>
                      <a:pt x="223663" y="440266"/>
                    </a:cubicBezTo>
                    <a:cubicBezTo>
                      <a:pt x="224210" y="439863"/>
                      <a:pt x="224758" y="439488"/>
                      <a:pt x="225334" y="439085"/>
                    </a:cubicBezTo>
                    <a:cubicBezTo>
                      <a:pt x="226314" y="438393"/>
                      <a:pt x="227294" y="437702"/>
                      <a:pt x="228273" y="437039"/>
                    </a:cubicBezTo>
                    <a:cubicBezTo>
                      <a:pt x="228878" y="436607"/>
                      <a:pt x="229512" y="436232"/>
                      <a:pt x="230118" y="435829"/>
                    </a:cubicBezTo>
                    <a:cubicBezTo>
                      <a:pt x="231068" y="435195"/>
                      <a:pt x="232019" y="434590"/>
                      <a:pt x="232941" y="434013"/>
                    </a:cubicBezTo>
                    <a:cubicBezTo>
                      <a:pt x="233575" y="433639"/>
                      <a:pt x="234180" y="433264"/>
                      <a:pt x="234786" y="432918"/>
                    </a:cubicBezTo>
                    <a:cubicBezTo>
                      <a:pt x="235650" y="432400"/>
                      <a:pt x="236514" y="431939"/>
                      <a:pt x="237321" y="431478"/>
                    </a:cubicBezTo>
                    <a:cubicBezTo>
                      <a:pt x="237898" y="431161"/>
                      <a:pt x="238445" y="430873"/>
                      <a:pt x="238964" y="430613"/>
                    </a:cubicBezTo>
                    <a:cubicBezTo>
                      <a:pt x="239742" y="430238"/>
                      <a:pt x="240404" y="429950"/>
                      <a:pt x="241038" y="429691"/>
                    </a:cubicBezTo>
                    <a:cubicBezTo>
                      <a:pt x="241615" y="429460"/>
                      <a:pt x="242277" y="429172"/>
                      <a:pt x="242739" y="429028"/>
                    </a:cubicBezTo>
                    <a:cubicBezTo>
                      <a:pt x="243171" y="428913"/>
                      <a:pt x="243862" y="428740"/>
                      <a:pt x="244640" y="428538"/>
                    </a:cubicBezTo>
                    <a:cubicBezTo>
                      <a:pt x="244871" y="428481"/>
                      <a:pt x="245101" y="428423"/>
                      <a:pt x="245361" y="428366"/>
                    </a:cubicBezTo>
                    <a:cubicBezTo>
                      <a:pt x="246024" y="428193"/>
                      <a:pt x="246715" y="427991"/>
                      <a:pt x="247550" y="427789"/>
                    </a:cubicBezTo>
                    <a:cubicBezTo>
                      <a:pt x="247925" y="427703"/>
                      <a:pt x="248300" y="427588"/>
                      <a:pt x="248703" y="427472"/>
                    </a:cubicBezTo>
                    <a:cubicBezTo>
                      <a:pt x="249539" y="427242"/>
                      <a:pt x="250403" y="427011"/>
                      <a:pt x="251354" y="426752"/>
                    </a:cubicBezTo>
                    <a:cubicBezTo>
                      <a:pt x="251787" y="426637"/>
                      <a:pt x="252161" y="426522"/>
                      <a:pt x="252622" y="426406"/>
                    </a:cubicBezTo>
                    <a:cubicBezTo>
                      <a:pt x="253948" y="426032"/>
                      <a:pt x="255331" y="425657"/>
                      <a:pt x="256829" y="425225"/>
                    </a:cubicBezTo>
                    <a:cubicBezTo>
                      <a:pt x="256944" y="425196"/>
                      <a:pt x="257060" y="425167"/>
                      <a:pt x="257203" y="425110"/>
                    </a:cubicBezTo>
                    <a:cubicBezTo>
                      <a:pt x="258788" y="424677"/>
                      <a:pt x="260431" y="424187"/>
                      <a:pt x="262131" y="423697"/>
                    </a:cubicBezTo>
                    <a:cubicBezTo>
                      <a:pt x="262650" y="423554"/>
                      <a:pt x="263168" y="423380"/>
                      <a:pt x="263687" y="423237"/>
                    </a:cubicBezTo>
                    <a:cubicBezTo>
                      <a:pt x="264955" y="422862"/>
                      <a:pt x="266223" y="422487"/>
                      <a:pt x="267520" y="422113"/>
                    </a:cubicBezTo>
                    <a:cubicBezTo>
                      <a:pt x="268096" y="421940"/>
                      <a:pt x="268672" y="421767"/>
                      <a:pt x="269248" y="421594"/>
                    </a:cubicBezTo>
                    <a:cubicBezTo>
                      <a:pt x="270516" y="421219"/>
                      <a:pt x="271784" y="420816"/>
                      <a:pt x="273081" y="420442"/>
                    </a:cubicBezTo>
                    <a:cubicBezTo>
                      <a:pt x="273686" y="420269"/>
                      <a:pt x="274262" y="420067"/>
                      <a:pt x="274867" y="419894"/>
                    </a:cubicBezTo>
                    <a:cubicBezTo>
                      <a:pt x="276279" y="419462"/>
                      <a:pt x="277663" y="419029"/>
                      <a:pt x="279017" y="418597"/>
                    </a:cubicBezTo>
                    <a:cubicBezTo>
                      <a:pt x="279363" y="418482"/>
                      <a:pt x="279737" y="418367"/>
                      <a:pt x="280112" y="418252"/>
                    </a:cubicBezTo>
                    <a:cubicBezTo>
                      <a:pt x="280169" y="418223"/>
                      <a:pt x="280227" y="418223"/>
                      <a:pt x="280284" y="418194"/>
                    </a:cubicBezTo>
                    <a:cubicBezTo>
                      <a:pt x="282216" y="417560"/>
                      <a:pt x="284088" y="416955"/>
                      <a:pt x="285903" y="416350"/>
                    </a:cubicBezTo>
                    <a:cubicBezTo>
                      <a:pt x="286394" y="416177"/>
                      <a:pt x="286883" y="416004"/>
                      <a:pt x="287373" y="415831"/>
                    </a:cubicBezTo>
                    <a:cubicBezTo>
                      <a:pt x="288842" y="415312"/>
                      <a:pt x="290226" y="414822"/>
                      <a:pt x="291552" y="414332"/>
                    </a:cubicBezTo>
                    <a:cubicBezTo>
                      <a:pt x="291897" y="414217"/>
                      <a:pt x="292272" y="414073"/>
                      <a:pt x="292589" y="413958"/>
                    </a:cubicBezTo>
                    <a:cubicBezTo>
                      <a:pt x="294145" y="413382"/>
                      <a:pt x="295528" y="412806"/>
                      <a:pt x="296795" y="412287"/>
                    </a:cubicBezTo>
                    <a:cubicBezTo>
                      <a:pt x="297084" y="412171"/>
                      <a:pt x="297315" y="412056"/>
                      <a:pt x="297574" y="411941"/>
                    </a:cubicBezTo>
                    <a:cubicBezTo>
                      <a:pt x="298525" y="411509"/>
                      <a:pt x="299360" y="411105"/>
                      <a:pt x="300052" y="410702"/>
                    </a:cubicBezTo>
                    <a:cubicBezTo>
                      <a:pt x="300196" y="410616"/>
                      <a:pt x="300426" y="410529"/>
                      <a:pt x="300542" y="410443"/>
                    </a:cubicBezTo>
                    <a:cubicBezTo>
                      <a:pt x="300715" y="410327"/>
                      <a:pt x="300888" y="410241"/>
                      <a:pt x="301031" y="410126"/>
                    </a:cubicBezTo>
                    <a:cubicBezTo>
                      <a:pt x="301780" y="409636"/>
                      <a:pt x="302501" y="409059"/>
                      <a:pt x="303192" y="408426"/>
                    </a:cubicBezTo>
                    <a:cubicBezTo>
                      <a:pt x="303365" y="408253"/>
                      <a:pt x="303538" y="408051"/>
                      <a:pt x="303712" y="407878"/>
                    </a:cubicBezTo>
                    <a:cubicBezTo>
                      <a:pt x="304115" y="407475"/>
                      <a:pt x="304518" y="407014"/>
                      <a:pt x="304922" y="406553"/>
                    </a:cubicBezTo>
                    <a:cubicBezTo>
                      <a:pt x="305239" y="406207"/>
                      <a:pt x="305555" y="405890"/>
                      <a:pt x="305873" y="405515"/>
                    </a:cubicBezTo>
                    <a:cubicBezTo>
                      <a:pt x="306016" y="405314"/>
                      <a:pt x="306132" y="405083"/>
                      <a:pt x="306305" y="404881"/>
                    </a:cubicBezTo>
                    <a:cubicBezTo>
                      <a:pt x="307457" y="403354"/>
                      <a:pt x="308552" y="401712"/>
                      <a:pt x="309532" y="399983"/>
                    </a:cubicBezTo>
                    <a:cubicBezTo>
                      <a:pt x="309561" y="399954"/>
                      <a:pt x="309561" y="399925"/>
                      <a:pt x="309590" y="399896"/>
                    </a:cubicBezTo>
                    <a:cubicBezTo>
                      <a:pt x="309676" y="399752"/>
                      <a:pt x="309733" y="399608"/>
                      <a:pt x="309820" y="399435"/>
                    </a:cubicBezTo>
                    <a:cubicBezTo>
                      <a:pt x="310800" y="397678"/>
                      <a:pt x="311636" y="395920"/>
                      <a:pt x="312414" y="394248"/>
                    </a:cubicBezTo>
                    <a:cubicBezTo>
                      <a:pt x="312615" y="393816"/>
                      <a:pt x="312788" y="393470"/>
                      <a:pt x="312961" y="393067"/>
                    </a:cubicBezTo>
                    <a:cubicBezTo>
                      <a:pt x="313681" y="391367"/>
                      <a:pt x="314315" y="389868"/>
                      <a:pt x="314776" y="388630"/>
                    </a:cubicBezTo>
                    <a:cubicBezTo>
                      <a:pt x="314805" y="388601"/>
                      <a:pt x="314805" y="388543"/>
                      <a:pt x="314834" y="388514"/>
                    </a:cubicBezTo>
                    <a:cubicBezTo>
                      <a:pt x="315036" y="387967"/>
                      <a:pt x="315151" y="387592"/>
                      <a:pt x="315324" y="387189"/>
                    </a:cubicBezTo>
                    <a:cubicBezTo>
                      <a:pt x="315410" y="386958"/>
                      <a:pt x="315496" y="386699"/>
                      <a:pt x="315583" y="386497"/>
                    </a:cubicBezTo>
                    <a:cubicBezTo>
                      <a:pt x="315756" y="385950"/>
                      <a:pt x="315871" y="385604"/>
                      <a:pt x="315929" y="385489"/>
                    </a:cubicBezTo>
                    <a:cubicBezTo>
                      <a:pt x="316044" y="385287"/>
                      <a:pt x="316534" y="384509"/>
                      <a:pt x="317081" y="383587"/>
                    </a:cubicBezTo>
                    <a:cubicBezTo>
                      <a:pt x="317312" y="383241"/>
                      <a:pt x="317658" y="382636"/>
                      <a:pt x="317917" y="382204"/>
                    </a:cubicBezTo>
                    <a:cubicBezTo>
                      <a:pt x="318464" y="381310"/>
                      <a:pt x="319069" y="380331"/>
                      <a:pt x="319819" y="379149"/>
                    </a:cubicBezTo>
                    <a:cubicBezTo>
                      <a:pt x="320223" y="378515"/>
                      <a:pt x="320683" y="377795"/>
                      <a:pt x="321116" y="377104"/>
                    </a:cubicBezTo>
                    <a:cubicBezTo>
                      <a:pt x="321893" y="375864"/>
                      <a:pt x="322729" y="374539"/>
                      <a:pt x="323594" y="373156"/>
                    </a:cubicBezTo>
                    <a:cubicBezTo>
                      <a:pt x="324170" y="372262"/>
                      <a:pt x="324775" y="371312"/>
                      <a:pt x="325381" y="370332"/>
                    </a:cubicBezTo>
                    <a:cubicBezTo>
                      <a:pt x="326302" y="368891"/>
                      <a:pt x="327253" y="367393"/>
                      <a:pt x="328262" y="365894"/>
                    </a:cubicBezTo>
                    <a:cubicBezTo>
                      <a:pt x="328925" y="364886"/>
                      <a:pt x="329587" y="363878"/>
                      <a:pt x="330250" y="362840"/>
                    </a:cubicBezTo>
                    <a:cubicBezTo>
                      <a:pt x="331345" y="361169"/>
                      <a:pt x="332469" y="359498"/>
                      <a:pt x="333592" y="357826"/>
                    </a:cubicBezTo>
                    <a:cubicBezTo>
                      <a:pt x="334226" y="356904"/>
                      <a:pt x="334831" y="355953"/>
                      <a:pt x="335466" y="355031"/>
                    </a:cubicBezTo>
                    <a:cubicBezTo>
                      <a:pt x="336935" y="352899"/>
                      <a:pt x="338376" y="350824"/>
                      <a:pt x="339817" y="348807"/>
                    </a:cubicBezTo>
                    <a:cubicBezTo>
                      <a:pt x="340105" y="348404"/>
                      <a:pt x="340422" y="347943"/>
                      <a:pt x="340710" y="347539"/>
                    </a:cubicBezTo>
                    <a:cubicBezTo>
                      <a:pt x="342381" y="345205"/>
                      <a:pt x="344024" y="343044"/>
                      <a:pt x="345551" y="341113"/>
                    </a:cubicBezTo>
                    <a:cubicBezTo>
                      <a:pt x="347280" y="338895"/>
                      <a:pt x="348922" y="336964"/>
                      <a:pt x="350305" y="335552"/>
                    </a:cubicBezTo>
                    <a:cubicBezTo>
                      <a:pt x="352035" y="333765"/>
                      <a:pt x="354080" y="332325"/>
                      <a:pt x="356040" y="330826"/>
                    </a:cubicBezTo>
                    <a:cubicBezTo>
                      <a:pt x="357451" y="329760"/>
                      <a:pt x="358777" y="328607"/>
                      <a:pt x="360275" y="327657"/>
                    </a:cubicBezTo>
                    <a:cubicBezTo>
                      <a:pt x="363157" y="325841"/>
                      <a:pt x="366154" y="324170"/>
                      <a:pt x="369409" y="322729"/>
                    </a:cubicBezTo>
                    <a:cubicBezTo>
                      <a:pt x="369784" y="322585"/>
                      <a:pt x="370159" y="322470"/>
                      <a:pt x="370534" y="322297"/>
                    </a:cubicBezTo>
                    <a:cubicBezTo>
                      <a:pt x="373386" y="321116"/>
                      <a:pt x="376383" y="320078"/>
                      <a:pt x="379467" y="319156"/>
                    </a:cubicBezTo>
                    <a:cubicBezTo>
                      <a:pt x="384163" y="317716"/>
                      <a:pt x="389062" y="316505"/>
                      <a:pt x="394191" y="315583"/>
                    </a:cubicBezTo>
                    <a:cubicBezTo>
                      <a:pt x="396727" y="315122"/>
                      <a:pt x="398801" y="314604"/>
                      <a:pt x="400645" y="314027"/>
                    </a:cubicBezTo>
                    <a:cubicBezTo>
                      <a:pt x="400789" y="313970"/>
                      <a:pt x="401020" y="313941"/>
                      <a:pt x="401193" y="313883"/>
                    </a:cubicBezTo>
                    <a:cubicBezTo>
                      <a:pt x="401481" y="313797"/>
                      <a:pt x="401625" y="313653"/>
                      <a:pt x="401913" y="313566"/>
                    </a:cubicBezTo>
                    <a:cubicBezTo>
                      <a:pt x="403873" y="312875"/>
                      <a:pt x="405573" y="312125"/>
                      <a:pt x="406984" y="311319"/>
                    </a:cubicBezTo>
                    <a:cubicBezTo>
                      <a:pt x="407129" y="311232"/>
                      <a:pt x="407331" y="311175"/>
                      <a:pt x="407475" y="311117"/>
                    </a:cubicBezTo>
                    <a:cubicBezTo>
                      <a:pt x="407532" y="311088"/>
                      <a:pt x="407589" y="311030"/>
                      <a:pt x="407647" y="310973"/>
                    </a:cubicBezTo>
                    <a:cubicBezTo>
                      <a:pt x="409376" y="309907"/>
                      <a:pt x="410817" y="308696"/>
                      <a:pt x="412229" y="307429"/>
                    </a:cubicBezTo>
                    <a:cubicBezTo>
                      <a:pt x="412316" y="307371"/>
                      <a:pt x="412402" y="307313"/>
                      <a:pt x="412489" y="307227"/>
                    </a:cubicBezTo>
                    <a:cubicBezTo>
                      <a:pt x="412690" y="307025"/>
                      <a:pt x="412921" y="306795"/>
                      <a:pt x="413151" y="306593"/>
                    </a:cubicBezTo>
                    <a:cubicBezTo>
                      <a:pt x="413670" y="306103"/>
                      <a:pt x="414188" y="305584"/>
                      <a:pt x="414736" y="305095"/>
                    </a:cubicBezTo>
                    <a:cubicBezTo>
                      <a:pt x="415168" y="304691"/>
                      <a:pt x="415571" y="304288"/>
                      <a:pt x="416033" y="303855"/>
                    </a:cubicBezTo>
                    <a:cubicBezTo>
                      <a:pt x="416580" y="303337"/>
                      <a:pt x="417243" y="302789"/>
                      <a:pt x="417848" y="302242"/>
                    </a:cubicBezTo>
                    <a:cubicBezTo>
                      <a:pt x="418223" y="301896"/>
                      <a:pt x="418597" y="301579"/>
                      <a:pt x="419001" y="301233"/>
                    </a:cubicBezTo>
                    <a:cubicBezTo>
                      <a:pt x="420067" y="300369"/>
                      <a:pt x="421249" y="299447"/>
                      <a:pt x="422603" y="298525"/>
                    </a:cubicBezTo>
                    <a:cubicBezTo>
                      <a:pt x="423640" y="297833"/>
                      <a:pt x="424907" y="297142"/>
                      <a:pt x="426176" y="296421"/>
                    </a:cubicBezTo>
                    <a:cubicBezTo>
                      <a:pt x="426954" y="295989"/>
                      <a:pt x="427703" y="295557"/>
                      <a:pt x="428567" y="295124"/>
                    </a:cubicBezTo>
                    <a:cubicBezTo>
                      <a:pt x="429605" y="294606"/>
                      <a:pt x="430699" y="294087"/>
                      <a:pt x="431823" y="293540"/>
                    </a:cubicBezTo>
                    <a:cubicBezTo>
                      <a:pt x="432717" y="293107"/>
                      <a:pt x="433610" y="292704"/>
                      <a:pt x="434561" y="292272"/>
                    </a:cubicBezTo>
                    <a:cubicBezTo>
                      <a:pt x="435800" y="291724"/>
                      <a:pt x="437068" y="291206"/>
                      <a:pt x="438365" y="290658"/>
                    </a:cubicBezTo>
                    <a:cubicBezTo>
                      <a:pt x="439315" y="290255"/>
                      <a:pt x="440266" y="289851"/>
                      <a:pt x="441246" y="289448"/>
                    </a:cubicBezTo>
                    <a:cubicBezTo>
                      <a:pt x="442600" y="288900"/>
                      <a:pt x="443983" y="288353"/>
                      <a:pt x="445366" y="287834"/>
                    </a:cubicBezTo>
                    <a:cubicBezTo>
                      <a:pt x="446375" y="287460"/>
                      <a:pt x="447354" y="287056"/>
                      <a:pt x="448363" y="286682"/>
                    </a:cubicBezTo>
                    <a:cubicBezTo>
                      <a:pt x="450409" y="285904"/>
                      <a:pt x="452455" y="285126"/>
                      <a:pt x="454443" y="284377"/>
                    </a:cubicBezTo>
                    <a:cubicBezTo>
                      <a:pt x="455452" y="284002"/>
                      <a:pt x="456432" y="283627"/>
                      <a:pt x="457440" y="283253"/>
                    </a:cubicBezTo>
                    <a:cubicBezTo>
                      <a:pt x="458794" y="282734"/>
                      <a:pt x="460149" y="282215"/>
                      <a:pt x="461417" y="281725"/>
                    </a:cubicBezTo>
                    <a:cubicBezTo>
                      <a:pt x="462655" y="281236"/>
                      <a:pt x="463751" y="280803"/>
                      <a:pt x="464874" y="280342"/>
                    </a:cubicBezTo>
                    <a:cubicBezTo>
                      <a:pt x="465624" y="280025"/>
                      <a:pt x="466459" y="279708"/>
                      <a:pt x="467180" y="279420"/>
                    </a:cubicBezTo>
                    <a:cubicBezTo>
                      <a:pt x="468908" y="278700"/>
                      <a:pt x="470464" y="278008"/>
                      <a:pt x="471761" y="277374"/>
                    </a:cubicBezTo>
                    <a:cubicBezTo>
                      <a:pt x="482106" y="272130"/>
                      <a:pt x="517145" y="260431"/>
                      <a:pt x="527778" y="254812"/>
                    </a:cubicBezTo>
                    <a:cubicBezTo>
                      <a:pt x="528066" y="254668"/>
                      <a:pt x="528354" y="254495"/>
                      <a:pt x="528613" y="254351"/>
                    </a:cubicBezTo>
                    <a:cubicBezTo>
                      <a:pt x="529391" y="253890"/>
                      <a:pt x="530026" y="253371"/>
                      <a:pt x="530659" y="252853"/>
                    </a:cubicBezTo>
                    <a:cubicBezTo>
                      <a:pt x="530832" y="252709"/>
                      <a:pt x="531034" y="252593"/>
                      <a:pt x="531207" y="252449"/>
                    </a:cubicBezTo>
                    <a:cubicBezTo>
                      <a:pt x="531236" y="252420"/>
                      <a:pt x="531264" y="252420"/>
                      <a:pt x="531293" y="252392"/>
                    </a:cubicBezTo>
                    <a:cubicBezTo>
                      <a:pt x="531841" y="251873"/>
                      <a:pt x="532330" y="251354"/>
                      <a:pt x="532763" y="250807"/>
                    </a:cubicBezTo>
                    <a:cubicBezTo>
                      <a:pt x="532935" y="250576"/>
                      <a:pt x="533080" y="250346"/>
                      <a:pt x="533224" y="250086"/>
                    </a:cubicBezTo>
                    <a:cubicBezTo>
                      <a:pt x="533339" y="249914"/>
                      <a:pt x="533454" y="249769"/>
                      <a:pt x="533541" y="249597"/>
                    </a:cubicBezTo>
                    <a:cubicBezTo>
                      <a:pt x="533628" y="249424"/>
                      <a:pt x="533771" y="249280"/>
                      <a:pt x="533858" y="249135"/>
                    </a:cubicBezTo>
                    <a:cubicBezTo>
                      <a:pt x="534233" y="248473"/>
                      <a:pt x="534549" y="247781"/>
                      <a:pt x="534809" y="247061"/>
                    </a:cubicBezTo>
                    <a:cubicBezTo>
                      <a:pt x="534809" y="247032"/>
                      <a:pt x="534809" y="247032"/>
                      <a:pt x="534838" y="247003"/>
                    </a:cubicBezTo>
                    <a:cubicBezTo>
                      <a:pt x="535154" y="246139"/>
                      <a:pt x="535385" y="245246"/>
                      <a:pt x="535587" y="244352"/>
                    </a:cubicBezTo>
                    <a:cubicBezTo>
                      <a:pt x="535616" y="244208"/>
                      <a:pt x="535673" y="244064"/>
                      <a:pt x="535702" y="243920"/>
                    </a:cubicBezTo>
                    <a:cubicBezTo>
                      <a:pt x="535702" y="243920"/>
                      <a:pt x="535702" y="243920"/>
                      <a:pt x="535702" y="243920"/>
                    </a:cubicBezTo>
                    <a:cubicBezTo>
                      <a:pt x="536019" y="242364"/>
                      <a:pt x="536192" y="240779"/>
                      <a:pt x="536394" y="239166"/>
                    </a:cubicBezTo>
                    <a:cubicBezTo>
                      <a:pt x="536537" y="237926"/>
                      <a:pt x="536710" y="236687"/>
                      <a:pt x="536912" y="235477"/>
                    </a:cubicBezTo>
                    <a:cubicBezTo>
                      <a:pt x="536970" y="235160"/>
                      <a:pt x="536999" y="234843"/>
                      <a:pt x="537056" y="234526"/>
                    </a:cubicBezTo>
                    <a:cubicBezTo>
                      <a:pt x="537172" y="233950"/>
                      <a:pt x="537344" y="233431"/>
                      <a:pt x="537517" y="232884"/>
                    </a:cubicBezTo>
                    <a:cubicBezTo>
                      <a:pt x="537661" y="232336"/>
                      <a:pt x="537806" y="231760"/>
                      <a:pt x="538007" y="231241"/>
                    </a:cubicBezTo>
                    <a:cubicBezTo>
                      <a:pt x="538382" y="230319"/>
                      <a:pt x="538987" y="229397"/>
                      <a:pt x="539736" y="228504"/>
                    </a:cubicBezTo>
                    <a:cubicBezTo>
                      <a:pt x="539909" y="228273"/>
                      <a:pt x="540139" y="228072"/>
                      <a:pt x="540341" y="227870"/>
                    </a:cubicBezTo>
                    <a:cubicBezTo>
                      <a:pt x="540831" y="227322"/>
                      <a:pt x="541407" y="226775"/>
                      <a:pt x="541984" y="226256"/>
                    </a:cubicBezTo>
                    <a:cubicBezTo>
                      <a:pt x="543885" y="224556"/>
                      <a:pt x="546162" y="222971"/>
                      <a:pt x="548554" y="221502"/>
                    </a:cubicBezTo>
                    <a:cubicBezTo>
                      <a:pt x="548812" y="221358"/>
                      <a:pt x="549043" y="221185"/>
                      <a:pt x="549274" y="221041"/>
                    </a:cubicBezTo>
                    <a:cubicBezTo>
                      <a:pt x="551118" y="219946"/>
                      <a:pt x="552991" y="218880"/>
                      <a:pt x="554749" y="217957"/>
                    </a:cubicBezTo>
                    <a:cubicBezTo>
                      <a:pt x="556449" y="217035"/>
                      <a:pt x="558005" y="216171"/>
                      <a:pt x="559273" y="215422"/>
                    </a:cubicBezTo>
                    <a:cubicBezTo>
                      <a:pt x="559417" y="215335"/>
                      <a:pt x="559618" y="215220"/>
                      <a:pt x="559762" y="215163"/>
                    </a:cubicBezTo>
                    <a:cubicBezTo>
                      <a:pt x="559791" y="215163"/>
                      <a:pt x="559791" y="215134"/>
                      <a:pt x="559820" y="215134"/>
                    </a:cubicBezTo>
                    <a:cubicBezTo>
                      <a:pt x="560685" y="214615"/>
                      <a:pt x="561434" y="214125"/>
                      <a:pt x="561923" y="213693"/>
                    </a:cubicBezTo>
                    <a:cubicBezTo>
                      <a:pt x="562443" y="213261"/>
                      <a:pt x="563134" y="212742"/>
                      <a:pt x="563969" y="212166"/>
                    </a:cubicBezTo>
                    <a:cubicBezTo>
                      <a:pt x="564229" y="211993"/>
                      <a:pt x="564604" y="211762"/>
                      <a:pt x="564892" y="211561"/>
                    </a:cubicBezTo>
                    <a:cubicBezTo>
                      <a:pt x="565525" y="211157"/>
                      <a:pt x="566159" y="210725"/>
                      <a:pt x="566908" y="210264"/>
                    </a:cubicBezTo>
                    <a:cubicBezTo>
                      <a:pt x="567226" y="210062"/>
                      <a:pt x="567629" y="209860"/>
                      <a:pt x="567975" y="209659"/>
                    </a:cubicBezTo>
                    <a:cubicBezTo>
                      <a:pt x="568954" y="209083"/>
                      <a:pt x="570021" y="208477"/>
                      <a:pt x="571144" y="207844"/>
                    </a:cubicBezTo>
                    <a:cubicBezTo>
                      <a:pt x="571663" y="207555"/>
                      <a:pt x="572182" y="207267"/>
                      <a:pt x="572729" y="207008"/>
                    </a:cubicBezTo>
                    <a:cubicBezTo>
                      <a:pt x="573824" y="206431"/>
                      <a:pt x="574977" y="205855"/>
                      <a:pt x="576158" y="205250"/>
                    </a:cubicBezTo>
                    <a:cubicBezTo>
                      <a:pt x="576735" y="204962"/>
                      <a:pt x="577282" y="204703"/>
                      <a:pt x="577887" y="204415"/>
                    </a:cubicBezTo>
                    <a:cubicBezTo>
                      <a:pt x="579414" y="203694"/>
                      <a:pt x="580999" y="203002"/>
                      <a:pt x="582613" y="202311"/>
                    </a:cubicBezTo>
                    <a:cubicBezTo>
                      <a:pt x="582872" y="202196"/>
                      <a:pt x="583132" y="202081"/>
                      <a:pt x="583391" y="201965"/>
                    </a:cubicBezTo>
                    <a:cubicBezTo>
                      <a:pt x="585264" y="201216"/>
                      <a:pt x="587137" y="200524"/>
                      <a:pt x="589010" y="199919"/>
                    </a:cubicBezTo>
                    <a:cubicBezTo>
                      <a:pt x="590480" y="199429"/>
                      <a:pt x="591920" y="198997"/>
                      <a:pt x="593361" y="198623"/>
                    </a:cubicBezTo>
                    <a:cubicBezTo>
                      <a:pt x="596617" y="197787"/>
                      <a:pt x="599729" y="197009"/>
                      <a:pt x="602726" y="196231"/>
                    </a:cubicBezTo>
                    <a:cubicBezTo>
                      <a:pt x="603590" y="196000"/>
                      <a:pt x="604397" y="195770"/>
                      <a:pt x="605233" y="195539"/>
                    </a:cubicBezTo>
                    <a:cubicBezTo>
                      <a:pt x="607394" y="194963"/>
                      <a:pt x="609526" y="194387"/>
                      <a:pt x="611514" y="193753"/>
                    </a:cubicBezTo>
                    <a:cubicBezTo>
                      <a:pt x="611774" y="193666"/>
                      <a:pt x="612062" y="193609"/>
                      <a:pt x="612292" y="193522"/>
                    </a:cubicBezTo>
                    <a:cubicBezTo>
                      <a:pt x="614338" y="192860"/>
                      <a:pt x="616298" y="192168"/>
                      <a:pt x="618113" y="191390"/>
                    </a:cubicBezTo>
                    <a:cubicBezTo>
                      <a:pt x="618199" y="191361"/>
                      <a:pt x="618286" y="191332"/>
                      <a:pt x="618373" y="191303"/>
                    </a:cubicBezTo>
                    <a:cubicBezTo>
                      <a:pt x="620303" y="190497"/>
                      <a:pt x="622090" y="189604"/>
                      <a:pt x="623732" y="188595"/>
                    </a:cubicBezTo>
                    <a:cubicBezTo>
                      <a:pt x="624049" y="188393"/>
                      <a:pt x="624366" y="188220"/>
                      <a:pt x="624683" y="188019"/>
                    </a:cubicBezTo>
                    <a:cubicBezTo>
                      <a:pt x="625979" y="187183"/>
                      <a:pt x="627305" y="186088"/>
                      <a:pt x="628660" y="184849"/>
                    </a:cubicBezTo>
                    <a:cubicBezTo>
                      <a:pt x="629149" y="184417"/>
                      <a:pt x="629610" y="183840"/>
                      <a:pt x="630101" y="183379"/>
                    </a:cubicBezTo>
                    <a:cubicBezTo>
                      <a:pt x="630561" y="182918"/>
                      <a:pt x="630993" y="182486"/>
                      <a:pt x="631455" y="181967"/>
                    </a:cubicBezTo>
                    <a:cubicBezTo>
                      <a:pt x="633212" y="180095"/>
                      <a:pt x="634912" y="178135"/>
                      <a:pt x="636526" y="176089"/>
                    </a:cubicBezTo>
                    <a:cubicBezTo>
                      <a:pt x="636526" y="176089"/>
                      <a:pt x="636555" y="176060"/>
                      <a:pt x="636555" y="176060"/>
                    </a:cubicBezTo>
                    <a:cubicBezTo>
                      <a:pt x="636555" y="176060"/>
                      <a:pt x="636555" y="176060"/>
                      <a:pt x="636555" y="176032"/>
                    </a:cubicBezTo>
                    <a:cubicBezTo>
                      <a:pt x="638312" y="173784"/>
                      <a:pt x="639926" y="171565"/>
                      <a:pt x="641309" y="169577"/>
                    </a:cubicBezTo>
                    <a:cubicBezTo>
                      <a:pt x="641367" y="169490"/>
                      <a:pt x="641482" y="169346"/>
                      <a:pt x="641540" y="169260"/>
                    </a:cubicBezTo>
                    <a:cubicBezTo>
                      <a:pt x="642981" y="167185"/>
                      <a:pt x="644133" y="165370"/>
                      <a:pt x="644911" y="164102"/>
                    </a:cubicBezTo>
                    <a:cubicBezTo>
                      <a:pt x="645257" y="163583"/>
                      <a:pt x="645718" y="162950"/>
                      <a:pt x="646265" y="162258"/>
                    </a:cubicBezTo>
                    <a:cubicBezTo>
                      <a:pt x="646813" y="161566"/>
                      <a:pt x="647418" y="160817"/>
                      <a:pt x="648081" y="159981"/>
                    </a:cubicBezTo>
                    <a:cubicBezTo>
                      <a:pt x="648081" y="159981"/>
                      <a:pt x="648081" y="159981"/>
                      <a:pt x="648081" y="159981"/>
                    </a:cubicBezTo>
                    <a:cubicBezTo>
                      <a:pt x="649551" y="158137"/>
                      <a:pt x="651222" y="155832"/>
                      <a:pt x="652806" y="153037"/>
                    </a:cubicBezTo>
                    <a:cubicBezTo>
                      <a:pt x="652835" y="152979"/>
                      <a:pt x="652893" y="152922"/>
                      <a:pt x="652922" y="152864"/>
                    </a:cubicBezTo>
                    <a:cubicBezTo>
                      <a:pt x="653037" y="152662"/>
                      <a:pt x="653124" y="152374"/>
                      <a:pt x="653267" y="152144"/>
                    </a:cubicBezTo>
                    <a:cubicBezTo>
                      <a:pt x="653988" y="150789"/>
                      <a:pt x="654679" y="149349"/>
                      <a:pt x="655314" y="147764"/>
                    </a:cubicBezTo>
                    <a:cubicBezTo>
                      <a:pt x="655428" y="147447"/>
                      <a:pt x="655601" y="147216"/>
                      <a:pt x="655717" y="146871"/>
                    </a:cubicBezTo>
                    <a:cubicBezTo>
                      <a:pt x="655832" y="146525"/>
                      <a:pt x="655919" y="146093"/>
                      <a:pt x="656034" y="145747"/>
                    </a:cubicBezTo>
                    <a:cubicBezTo>
                      <a:pt x="656466" y="144537"/>
                      <a:pt x="656812" y="143240"/>
                      <a:pt x="657129" y="141886"/>
                    </a:cubicBezTo>
                    <a:cubicBezTo>
                      <a:pt x="657244" y="141367"/>
                      <a:pt x="657446" y="140935"/>
                      <a:pt x="657561" y="140387"/>
                    </a:cubicBezTo>
                    <a:cubicBezTo>
                      <a:pt x="657618" y="140099"/>
                      <a:pt x="657618" y="139753"/>
                      <a:pt x="657676" y="139465"/>
                    </a:cubicBezTo>
                    <a:cubicBezTo>
                      <a:pt x="657936" y="137967"/>
                      <a:pt x="658080" y="136353"/>
                      <a:pt x="658224" y="134711"/>
                    </a:cubicBezTo>
                    <a:cubicBezTo>
                      <a:pt x="658281" y="134048"/>
                      <a:pt x="658425" y="133500"/>
                      <a:pt x="658425" y="132838"/>
                    </a:cubicBezTo>
                    <a:cubicBezTo>
                      <a:pt x="658425" y="132405"/>
                      <a:pt x="658454" y="131973"/>
                      <a:pt x="658454" y="131541"/>
                    </a:cubicBezTo>
                    <a:lnTo>
                      <a:pt x="658454" y="131541"/>
                    </a:lnTo>
                    <a:lnTo>
                      <a:pt x="658800" y="11901"/>
                    </a:lnTo>
                    <a:cubicBezTo>
                      <a:pt x="658800" y="13024"/>
                      <a:pt x="658656" y="14004"/>
                      <a:pt x="658570" y="15070"/>
                    </a:cubicBezTo>
                    <a:cubicBezTo>
                      <a:pt x="658454" y="16713"/>
                      <a:pt x="658310" y="18326"/>
                      <a:pt x="658022" y="19825"/>
                    </a:cubicBezTo>
                    <a:cubicBezTo>
                      <a:pt x="657993" y="19911"/>
                      <a:pt x="657993" y="19998"/>
                      <a:pt x="657965" y="20084"/>
                    </a:cubicBezTo>
                    <a:lnTo>
                      <a:pt x="658022" y="0"/>
                    </a:lnTo>
                    <a:cubicBezTo>
                      <a:pt x="658022" y="490"/>
                      <a:pt x="657965" y="951"/>
                      <a:pt x="657791" y="1412"/>
                    </a:cubicBezTo>
                    <a:lnTo>
                      <a:pt x="657734" y="21064"/>
                    </a:lnTo>
                    <a:cubicBezTo>
                      <a:pt x="657647" y="21467"/>
                      <a:pt x="657561" y="21842"/>
                      <a:pt x="657475" y="22245"/>
                    </a:cubicBezTo>
                    <a:cubicBezTo>
                      <a:pt x="657158" y="23600"/>
                      <a:pt x="656783" y="24896"/>
                      <a:pt x="656380" y="26106"/>
                    </a:cubicBezTo>
                    <a:cubicBezTo>
                      <a:pt x="656149" y="26798"/>
                      <a:pt x="655890" y="27461"/>
                      <a:pt x="655630" y="28123"/>
                    </a:cubicBezTo>
                    <a:cubicBezTo>
                      <a:pt x="654996" y="29708"/>
                      <a:pt x="654305" y="31149"/>
                      <a:pt x="653585" y="32503"/>
                    </a:cubicBezTo>
                    <a:cubicBezTo>
                      <a:pt x="653440" y="32792"/>
                      <a:pt x="653296" y="33109"/>
                      <a:pt x="653124" y="33397"/>
                    </a:cubicBezTo>
                    <a:cubicBezTo>
                      <a:pt x="651539" y="36192"/>
                      <a:pt x="649838" y="38497"/>
                      <a:pt x="648369" y="40341"/>
                    </a:cubicBezTo>
                    <a:cubicBezTo>
                      <a:pt x="648282" y="40456"/>
                      <a:pt x="648225" y="40543"/>
                      <a:pt x="648110" y="40658"/>
                    </a:cubicBezTo>
                    <a:cubicBezTo>
                      <a:pt x="647533" y="41378"/>
                      <a:pt x="646986" y="42070"/>
                      <a:pt x="646525" y="42646"/>
                    </a:cubicBezTo>
                    <a:cubicBezTo>
                      <a:pt x="646496" y="42675"/>
                      <a:pt x="646467" y="42733"/>
                      <a:pt x="646438" y="42762"/>
                    </a:cubicBezTo>
                    <a:cubicBezTo>
                      <a:pt x="645920" y="43396"/>
                      <a:pt x="645516" y="43972"/>
                      <a:pt x="645200" y="44462"/>
                    </a:cubicBezTo>
                    <a:cubicBezTo>
                      <a:pt x="644450" y="45730"/>
                      <a:pt x="643269" y="47516"/>
                      <a:pt x="641828" y="49620"/>
                    </a:cubicBezTo>
                    <a:cubicBezTo>
                      <a:pt x="641770" y="49706"/>
                      <a:pt x="641655" y="49850"/>
                      <a:pt x="641598" y="49936"/>
                    </a:cubicBezTo>
                    <a:cubicBezTo>
                      <a:pt x="640215" y="51954"/>
                      <a:pt x="638601" y="54172"/>
                      <a:pt x="636843" y="56420"/>
                    </a:cubicBezTo>
                    <a:cubicBezTo>
                      <a:pt x="636843" y="56420"/>
                      <a:pt x="636814" y="56449"/>
                      <a:pt x="636814" y="56449"/>
                    </a:cubicBezTo>
                    <a:cubicBezTo>
                      <a:pt x="635201" y="58495"/>
                      <a:pt x="633472" y="60483"/>
                      <a:pt x="631742" y="62327"/>
                    </a:cubicBezTo>
                    <a:cubicBezTo>
                      <a:pt x="631282" y="62817"/>
                      <a:pt x="630850" y="63278"/>
                      <a:pt x="630388" y="63710"/>
                    </a:cubicBezTo>
                    <a:cubicBezTo>
                      <a:pt x="628573" y="65554"/>
                      <a:pt x="626729" y="67226"/>
                      <a:pt x="624971" y="68349"/>
                    </a:cubicBezTo>
                    <a:cubicBezTo>
                      <a:pt x="623069" y="69588"/>
                      <a:pt x="620966" y="70655"/>
                      <a:pt x="618660" y="71634"/>
                    </a:cubicBezTo>
                    <a:cubicBezTo>
                      <a:pt x="618574" y="71663"/>
                      <a:pt x="618488" y="71692"/>
                      <a:pt x="618401" y="71721"/>
                    </a:cubicBezTo>
                    <a:cubicBezTo>
                      <a:pt x="616327" y="72585"/>
                      <a:pt x="614108" y="73363"/>
                      <a:pt x="611774" y="74084"/>
                    </a:cubicBezTo>
                    <a:cubicBezTo>
                      <a:pt x="609786" y="74689"/>
                      <a:pt x="607682" y="75294"/>
                      <a:pt x="605521" y="75870"/>
                    </a:cubicBezTo>
                    <a:cubicBezTo>
                      <a:pt x="604657" y="76101"/>
                      <a:pt x="603878" y="76331"/>
                      <a:pt x="603014" y="76562"/>
                    </a:cubicBezTo>
                    <a:cubicBezTo>
                      <a:pt x="600017" y="77340"/>
                      <a:pt x="596905" y="78118"/>
                      <a:pt x="593649" y="78953"/>
                    </a:cubicBezTo>
                    <a:cubicBezTo>
                      <a:pt x="592381" y="79270"/>
                      <a:pt x="591085" y="79645"/>
                      <a:pt x="589788" y="80077"/>
                    </a:cubicBezTo>
                    <a:cubicBezTo>
                      <a:pt x="589615" y="80135"/>
                      <a:pt x="589471" y="80192"/>
                      <a:pt x="589298" y="80250"/>
                    </a:cubicBezTo>
                    <a:cubicBezTo>
                      <a:pt x="587425" y="80855"/>
                      <a:pt x="585523" y="81547"/>
                      <a:pt x="583650" y="82296"/>
                    </a:cubicBezTo>
                    <a:cubicBezTo>
                      <a:pt x="583391" y="82411"/>
                      <a:pt x="583132" y="82526"/>
                      <a:pt x="582872" y="82642"/>
                    </a:cubicBezTo>
                    <a:cubicBezTo>
                      <a:pt x="581258" y="83304"/>
                      <a:pt x="579674" y="83996"/>
                      <a:pt x="578147" y="84745"/>
                    </a:cubicBezTo>
                    <a:cubicBezTo>
                      <a:pt x="577571" y="85033"/>
                      <a:pt x="577023" y="85293"/>
                      <a:pt x="576446" y="85581"/>
                    </a:cubicBezTo>
                    <a:cubicBezTo>
                      <a:pt x="575236" y="86186"/>
                      <a:pt x="574083" y="86762"/>
                      <a:pt x="572960" y="87339"/>
                    </a:cubicBezTo>
                    <a:cubicBezTo>
                      <a:pt x="572413" y="87627"/>
                      <a:pt x="571922" y="87886"/>
                      <a:pt x="571404" y="88174"/>
                    </a:cubicBezTo>
                    <a:cubicBezTo>
                      <a:pt x="570280" y="88808"/>
                      <a:pt x="569214" y="89384"/>
                      <a:pt x="568234" y="89990"/>
                    </a:cubicBezTo>
                    <a:cubicBezTo>
                      <a:pt x="567975" y="90134"/>
                      <a:pt x="567658" y="90307"/>
                      <a:pt x="567428" y="90451"/>
                    </a:cubicBezTo>
                    <a:cubicBezTo>
                      <a:pt x="567341" y="90508"/>
                      <a:pt x="567283" y="90537"/>
                      <a:pt x="567168" y="90595"/>
                    </a:cubicBezTo>
                    <a:cubicBezTo>
                      <a:pt x="566390" y="91056"/>
                      <a:pt x="565727" y="91488"/>
                      <a:pt x="565093" y="91920"/>
                    </a:cubicBezTo>
                    <a:cubicBezTo>
                      <a:pt x="564805" y="92093"/>
                      <a:pt x="564460" y="92324"/>
                      <a:pt x="564200" y="92496"/>
                    </a:cubicBezTo>
                    <a:cubicBezTo>
                      <a:pt x="563364" y="93073"/>
                      <a:pt x="562644" y="93591"/>
                      <a:pt x="562125" y="94024"/>
                    </a:cubicBezTo>
                    <a:cubicBezTo>
                      <a:pt x="561636" y="94456"/>
                      <a:pt x="560887" y="94946"/>
                      <a:pt x="560022" y="95465"/>
                    </a:cubicBezTo>
                    <a:cubicBezTo>
                      <a:pt x="559878" y="95551"/>
                      <a:pt x="559647" y="95666"/>
                      <a:pt x="559503" y="95753"/>
                    </a:cubicBezTo>
                    <a:cubicBezTo>
                      <a:pt x="558206" y="96531"/>
                      <a:pt x="556680" y="97366"/>
                      <a:pt x="554950" y="98288"/>
                    </a:cubicBezTo>
                    <a:cubicBezTo>
                      <a:pt x="553192" y="99239"/>
                      <a:pt x="551377" y="100248"/>
                      <a:pt x="549533" y="101372"/>
                    </a:cubicBezTo>
                    <a:cubicBezTo>
                      <a:pt x="549389" y="101458"/>
                      <a:pt x="549245" y="101544"/>
                      <a:pt x="549072" y="101631"/>
                    </a:cubicBezTo>
                    <a:cubicBezTo>
                      <a:pt x="548957" y="101689"/>
                      <a:pt x="548899" y="101775"/>
                      <a:pt x="548784" y="101833"/>
                    </a:cubicBezTo>
                    <a:cubicBezTo>
                      <a:pt x="546392" y="103302"/>
                      <a:pt x="544116" y="104887"/>
                      <a:pt x="542214" y="106558"/>
                    </a:cubicBezTo>
                    <a:cubicBezTo>
                      <a:pt x="542099" y="106645"/>
                      <a:pt x="541926" y="106731"/>
                      <a:pt x="541811" y="106846"/>
                    </a:cubicBezTo>
                    <a:cubicBezTo>
                      <a:pt x="541350" y="107279"/>
                      <a:pt x="540946" y="107740"/>
                      <a:pt x="540543" y="108201"/>
                    </a:cubicBezTo>
                    <a:cubicBezTo>
                      <a:pt x="540341" y="108431"/>
                      <a:pt x="540111" y="108633"/>
                      <a:pt x="539938" y="108835"/>
                    </a:cubicBezTo>
                    <a:cubicBezTo>
                      <a:pt x="539880" y="108892"/>
                      <a:pt x="539822" y="108950"/>
                      <a:pt x="539765" y="109036"/>
                    </a:cubicBezTo>
                    <a:cubicBezTo>
                      <a:pt x="539362" y="109526"/>
                      <a:pt x="539016" y="110045"/>
                      <a:pt x="538727" y="110564"/>
                    </a:cubicBezTo>
                    <a:cubicBezTo>
                      <a:pt x="538526" y="110909"/>
                      <a:pt x="538353" y="111255"/>
                      <a:pt x="538209" y="111601"/>
                    </a:cubicBezTo>
                    <a:cubicBezTo>
                      <a:pt x="538180" y="111687"/>
                      <a:pt x="538122" y="111803"/>
                      <a:pt x="538093" y="111889"/>
                    </a:cubicBezTo>
                    <a:cubicBezTo>
                      <a:pt x="537921" y="112321"/>
                      <a:pt x="537863" y="112782"/>
                      <a:pt x="537719" y="113243"/>
                    </a:cubicBezTo>
                    <a:cubicBezTo>
                      <a:pt x="537575" y="113791"/>
                      <a:pt x="537373" y="114338"/>
                      <a:pt x="537258" y="114915"/>
                    </a:cubicBezTo>
                    <a:cubicBezTo>
                      <a:pt x="537258" y="114972"/>
                      <a:pt x="537229" y="115001"/>
                      <a:pt x="537229" y="115059"/>
                    </a:cubicBezTo>
                    <a:cubicBezTo>
                      <a:pt x="537172" y="115318"/>
                      <a:pt x="537172" y="115577"/>
                      <a:pt x="537114" y="115837"/>
                    </a:cubicBezTo>
                    <a:cubicBezTo>
                      <a:pt x="536912" y="117076"/>
                      <a:pt x="536710" y="118315"/>
                      <a:pt x="536566" y="119583"/>
                    </a:cubicBezTo>
                    <a:cubicBezTo>
                      <a:pt x="536394" y="121168"/>
                      <a:pt x="536192" y="122752"/>
                      <a:pt x="535903" y="124308"/>
                    </a:cubicBezTo>
                    <a:cubicBezTo>
                      <a:pt x="535874" y="124510"/>
                      <a:pt x="535789" y="124712"/>
                      <a:pt x="535731" y="124914"/>
                    </a:cubicBezTo>
                    <a:cubicBezTo>
                      <a:pt x="535529" y="125778"/>
                      <a:pt x="535327" y="126614"/>
                      <a:pt x="535039" y="127420"/>
                    </a:cubicBezTo>
                    <a:cubicBezTo>
                      <a:pt x="534722" y="128314"/>
                      <a:pt x="534261" y="129178"/>
                      <a:pt x="533742" y="130014"/>
                    </a:cubicBezTo>
                    <a:cubicBezTo>
                      <a:pt x="533628" y="130187"/>
                      <a:pt x="533512" y="130360"/>
                      <a:pt x="533397" y="130504"/>
                    </a:cubicBezTo>
                    <a:cubicBezTo>
                      <a:pt x="532849" y="131310"/>
                      <a:pt x="532187" y="132117"/>
                      <a:pt x="531380" y="132838"/>
                    </a:cubicBezTo>
                    <a:cubicBezTo>
                      <a:pt x="531236" y="132982"/>
                      <a:pt x="531005" y="133097"/>
                      <a:pt x="530832" y="133241"/>
                    </a:cubicBezTo>
                    <a:cubicBezTo>
                      <a:pt x="529997" y="133933"/>
                      <a:pt x="529103" y="134624"/>
                      <a:pt x="527950" y="135201"/>
                    </a:cubicBezTo>
                    <a:cubicBezTo>
                      <a:pt x="517347" y="140820"/>
                      <a:pt x="482279" y="152518"/>
                      <a:pt x="471934" y="157763"/>
                    </a:cubicBezTo>
                    <a:cubicBezTo>
                      <a:pt x="470637" y="158397"/>
                      <a:pt x="469081" y="159088"/>
                      <a:pt x="467353" y="159809"/>
                    </a:cubicBezTo>
                    <a:cubicBezTo>
                      <a:pt x="466660" y="160097"/>
                      <a:pt x="465825" y="160414"/>
                      <a:pt x="465047" y="160731"/>
                    </a:cubicBezTo>
                    <a:cubicBezTo>
                      <a:pt x="463923" y="161192"/>
                      <a:pt x="462829" y="161624"/>
                      <a:pt x="461590" y="162114"/>
                    </a:cubicBezTo>
                    <a:cubicBezTo>
                      <a:pt x="460466" y="162546"/>
                      <a:pt x="459256" y="163007"/>
                      <a:pt x="458074" y="163468"/>
                    </a:cubicBezTo>
                    <a:cubicBezTo>
                      <a:pt x="456604" y="164016"/>
                      <a:pt x="455163" y="164592"/>
                      <a:pt x="453608" y="165168"/>
                    </a:cubicBezTo>
                    <a:cubicBezTo>
                      <a:pt x="451936" y="165802"/>
                      <a:pt x="450265" y="166436"/>
                      <a:pt x="448565" y="167099"/>
                    </a:cubicBezTo>
                    <a:cubicBezTo>
                      <a:pt x="447556" y="167474"/>
                      <a:pt x="446576" y="167877"/>
                      <a:pt x="445568" y="168280"/>
                    </a:cubicBezTo>
                    <a:cubicBezTo>
                      <a:pt x="444185" y="168828"/>
                      <a:pt x="442831" y="169346"/>
                      <a:pt x="441447" y="169894"/>
                    </a:cubicBezTo>
                    <a:cubicBezTo>
                      <a:pt x="440439" y="170297"/>
                      <a:pt x="439488" y="170701"/>
                      <a:pt x="438538" y="171104"/>
                    </a:cubicBezTo>
                    <a:cubicBezTo>
                      <a:pt x="437269" y="171623"/>
                      <a:pt x="436001" y="172170"/>
                      <a:pt x="434791" y="172689"/>
                    </a:cubicBezTo>
                    <a:cubicBezTo>
                      <a:pt x="433812" y="173121"/>
                      <a:pt x="432918" y="173553"/>
                      <a:pt x="431997" y="173986"/>
                    </a:cubicBezTo>
                    <a:cubicBezTo>
                      <a:pt x="430872" y="174504"/>
                      <a:pt x="429778" y="175023"/>
                      <a:pt x="428769" y="175542"/>
                    </a:cubicBezTo>
                    <a:cubicBezTo>
                      <a:pt x="427904" y="175974"/>
                      <a:pt x="427155" y="176406"/>
                      <a:pt x="426377" y="176838"/>
                    </a:cubicBezTo>
                    <a:cubicBezTo>
                      <a:pt x="425772" y="177184"/>
                      <a:pt x="425052" y="177501"/>
                      <a:pt x="424504" y="177847"/>
                    </a:cubicBezTo>
                    <a:cubicBezTo>
                      <a:pt x="423899" y="178221"/>
                      <a:pt x="423323" y="178567"/>
                      <a:pt x="422804" y="178942"/>
                    </a:cubicBezTo>
                    <a:cubicBezTo>
                      <a:pt x="421450" y="179864"/>
                      <a:pt x="420269" y="180757"/>
                      <a:pt x="419202" y="181650"/>
                    </a:cubicBezTo>
                    <a:cubicBezTo>
                      <a:pt x="418799" y="181996"/>
                      <a:pt x="418453" y="182313"/>
                      <a:pt x="418079" y="182630"/>
                    </a:cubicBezTo>
                    <a:cubicBezTo>
                      <a:pt x="417560" y="183062"/>
                      <a:pt x="417012" y="183524"/>
                      <a:pt x="416551" y="183956"/>
                    </a:cubicBezTo>
                    <a:cubicBezTo>
                      <a:pt x="416436" y="184071"/>
                      <a:pt x="416349" y="184157"/>
                      <a:pt x="416234" y="184273"/>
                    </a:cubicBezTo>
                    <a:cubicBezTo>
                      <a:pt x="415744" y="184734"/>
                      <a:pt x="415312" y="185137"/>
                      <a:pt x="414880" y="185569"/>
                    </a:cubicBezTo>
                    <a:cubicBezTo>
                      <a:pt x="414390" y="186059"/>
                      <a:pt x="413872" y="186549"/>
                      <a:pt x="413381" y="186981"/>
                    </a:cubicBezTo>
                    <a:cubicBezTo>
                      <a:pt x="413094" y="187269"/>
                      <a:pt x="412776" y="187529"/>
                      <a:pt x="412460" y="187817"/>
                    </a:cubicBezTo>
                    <a:cubicBezTo>
                      <a:pt x="411077" y="189085"/>
                      <a:pt x="409636" y="190266"/>
                      <a:pt x="407907" y="191361"/>
                    </a:cubicBezTo>
                    <a:cubicBezTo>
                      <a:pt x="407705" y="191476"/>
                      <a:pt x="407446" y="191592"/>
                      <a:pt x="407244" y="191707"/>
                    </a:cubicBezTo>
                    <a:cubicBezTo>
                      <a:pt x="405832" y="192543"/>
                      <a:pt x="404132" y="193263"/>
                      <a:pt x="402173" y="193955"/>
                    </a:cubicBezTo>
                    <a:cubicBezTo>
                      <a:pt x="401741" y="194099"/>
                      <a:pt x="401366" y="194272"/>
                      <a:pt x="400905" y="194416"/>
                    </a:cubicBezTo>
                    <a:cubicBezTo>
                      <a:pt x="399031" y="194992"/>
                      <a:pt x="396957" y="195539"/>
                      <a:pt x="394450" y="195972"/>
                    </a:cubicBezTo>
                    <a:cubicBezTo>
                      <a:pt x="389321" y="196894"/>
                      <a:pt x="384423" y="198104"/>
                      <a:pt x="379725" y="199545"/>
                    </a:cubicBezTo>
                    <a:cubicBezTo>
                      <a:pt x="379207" y="199718"/>
                      <a:pt x="378602" y="199775"/>
                      <a:pt x="378083" y="199948"/>
                    </a:cubicBezTo>
                    <a:cubicBezTo>
                      <a:pt x="375576" y="200755"/>
                      <a:pt x="373184" y="201706"/>
                      <a:pt x="370822" y="202686"/>
                    </a:cubicBezTo>
                    <a:cubicBezTo>
                      <a:pt x="370447" y="202830"/>
                      <a:pt x="370044" y="202945"/>
                      <a:pt x="369698" y="203118"/>
                    </a:cubicBezTo>
                    <a:cubicBezTo>
                      <a:pt x="366845" y="204357"/>
                      <a:pt x="364108" y="205740"/>
                      <a:pt x="361543" y="207296"/>
                    </a:cubicBezTo>
                    <a:cubicBezTo>
                      <a:pt x="361198" y="207498"/>
                      <a:pt x="360909" y="207815"/>
                      <a:pt x="360593" y="208016"/>
                    </a:cubicBezTo>
                    <a:cubicBezTo>
                      <a:pt x="359065" y="208967"/>
                      <a:pt x="357740" y="210120"/>
                      <a:pt x="356328" y="211186"/>
                    </a:cubicBezTo>
                    <a:cubicBezTo>
                      <a:pt x="355088" y="212137"/>
                      <a:pt x="353676" y="212944"/>
                      <a:pt x="352553" y="214010"/>
                    </a:cubicBezTo>
                    <a:cubicBezTo>
                      <a:pt x="351890" y="214615"/>
                      <a:pt x="351228" y="215249"/>
                      <a:pt x="350594" y="215912"/>
                    </a:cubicBezTo>
                    <a:cubicBezTo>
                      <a:pt x="349182" y="217352"/>
                      <a:pt x="347568" y="219283"/>
                      <a:pt x="345839" y="221473"/>
                    </a:cubicBezTo>
                    <a:cubicBezTo>
                      <a:pt x="345781" y="221559"/>
                      <a:pt x="345723" y="221617"/>
                      <a:pt x="345637" y="221704"/>
                    </a:cubicBezTo>
                    <a:cubicBezTo>
                      <a:pt x="344168" y="223576"/>
                      <a:pt x="342612" y="225651"/>
                      <a:pt x="341027" y="227870"/>
                    </a:cubicBezTo>
                    <a:cubicBezTo>
                      <a:pt x="340681" y="228331"/>
                      <a:pt x="340335" y="228850"/>
                      <a:pt x="339989" y="229339"/>
                    </a:cubicBezTo>
                    <a:cubicBezTo>
                      <a:pt x="338606" y="231299"/>
                      <a:pt x="337194" y="233316"/>
                      <a:pt x="335782" y="235391"/>
                    </a:cubicBezTo>
                    <a:cubicBezTo>
                      <a:pt x="335149" y="236342"/>
                      <a:pt x="334515" y="237264"/>
                      <a:pt x="333881" y="238215"/>
                    </a:cubicBezTo>
                    <a:cubicBezTo>
                      <a:pt x="332757" y="239886"/>
                      <a:pt x="331662" y="241528"/>
                      <a:pt x="330567" y="243200"/>
                    </a:cubicBezTo>
                    <a:cubicBezTo>
                      <a:pt x="329875" y="244266"/>
                      <a:pt x="329241" y="245246"/>
                      <a:pt x="328550" y="246283"/>
                    </a:cubicBezTo>
                    <a:cubicBezTo>
                      <a:pt x="327542" y="247839"/>
                      <a:pt x="326591" y="249308"/>
                      <a:pt x="325639" y="250778"/>
                    </a:cubicBezTo>
                    <a:cubicBezTo>
                      <a:pt x="325034" y="251729"/>
                      <a:pt x="324458" y="252593"/>
                      <a:pt x="323911" y="253515"/>
                    </a:cubicBezTo>
                    <a:cubicBezTo>
                      <a:pt x="322960" y="254985"/>
                      <a:pt x="322153" y="256310"/>
                      <a:pt x="321346" y="257607"/>
                    </a:cubicBezTo>
                    <a:cubicBezTo>
                      <a:pt x="320914" y="258299"/>
                      <a:pt x="320510" y="258933"/>
                      <a:pt x="320136" y="259538"/>
                    </a:cubicBezTo>
                    <a:cubicBezTo>
                      <a:pt x="319358" y="260777"/>
                      <a:pt x="318753" y="261757"/>
                      <a:pt x="318206" y="262679"/>
                    </a:cubicBezTo>
                    <a:cubicBezTo>
                      <a:pt x="317888" y="263197"/>
                      <a:pt x="317629" y="263630"/>
                      <a:pt x="317370" y="264033"/>
                    </a:cubicBezTo>
                    <a:cubicBezTo>
                      <a:pt x="316765" y="265041"/>
                      <a:pt x="316361" y="265704"/>
                      <a:pt x="316217" y="265935"/>
                    </a:cubicBezTo>
                    <a:cubicBezTo>
                      <a:pt x="316188" y="266050"/>
                      <a:pt x="316044" y="266425"/>
                      <a:pt x="315871" y="266915"/>
                    </a:cubicBezTo>
                    <a:cubicBezTo>
                      <a:pt x="315814" y="267116"/>
                      <a:pt x="315670" y="267433"/>
                      <a:pt x="315583" y="267664"/>
                    </a:cubicBezTo>
                    <a:cubicBezTo>
                      <a:pt x="315439" y="268067"/>
                      <a:pt x="315266" y="268528"/>
                      <a:pt x="315065" y="269047"/>
                    </a:cubicBezTo>
                    <a:cubicBezTo>
                      <a:pt x="314604" y="270286"/>
                      <a:pt x="313969" y="271842"/>
                      <a:pt x="313249" y="273513"/>
                    </a:cubicBezTo>
                    <a:cubicBezTo>
                      <a:pt x="313076" y="273888"/>
                      <a:pt x="312903" y="274291"/>
                      <a:pt x="312701" y="274694"/>
                    </a:cubicBezTo>
                    <a:cubicBezTo>
                      <a:pt x="311952" y="276366"/>
                      <a:pt x="311088" y="278152"/>
                      <a:pt x="310108" y="279910"/>
                    </a:cubicBezTo>
                    <a:cubicBezTo>
                      <a:pt x="310022" y="280083"/>
                      <a:pt x="309935" y="280227"/>
                      <a:pt x="309849" y="280400"/>
                    </a:cubicBezTo>
                    <a:cubicBezTo>
                      <a:pt x="308870" y="282129"/>
                      <a:pt x="307774" y="283771"/>
                      <a:pt x="306622" y="285327"/>
                    </a:cubicBezTo>
                    <a:cubicBezTo>
                      <a:pt x="306189" y="285904"/>
                      <a:pt x="305728" y="286451"/>
                      <a:pt x="305268" y="286970"/>
                    </a:cubicBezTo>
                    <a:cubicBezTo>
                      <a:pt x="304864" y="287431"/>
                      <a:pt x="304461" y="287892"/>
                      <a:pt x="304057" y="288295"/>
                    </a:cubicBezTo>
                    <a:cubicBezTo>
                      <a:pt x="303192" y="289160"/>
                      <a:pt x="302300" y="289967"/>
                      <a:pt x="301377" y="290543"/>
                    </a:cubicBezTo>
                    <a:cubicBezTo>
                      <a:pt x="301118" y="290716"/>
                      <a:pt x="300715" y="290917"/>
                      <a:pt x="300369" y="291090"/>
                    </a:cubicBezTo>
                    <a:cubicBezTo>
                      <a:pt x="299677" y="291465"/>
                      <a:pt x="298841" y="291897"/>
                      <a:pt x="297862" y="292329"/>
                    </a:cubicBezTo>
                    <a:cubicBezTo>
                      <a:pt x="297602" y="292445"/>
                      <a:pt x="297372" y="292560"/>
                      <a:pt x="297084" y="292675"/>
                    </a:cubicBezTo>
                    <a:cubicBezTo>
                      <a:pt x="295816" y="293223"/>
                      <a:pt x="294433" y="293770"/>
                      <a:pt x="292848" y="294375"/>
                    </a:cubicBezTo>
                    <a:cubicBezTo>
                      <a:pt x="292560" y="294490"/>
                      <a:pt x="292214" y="294606"/>
                      <a:pt x="291926" y="294721"/>
                    </a:cubicBezTo>
                    <a:cubicBezTo>
                      <a:pt x="290543" y="295240"/>
                      <a:pt x="289102" y="295758"/>
                      <a:pt x="287546" y="296277"/>
                    </a:cubicBezTo>
                    <a:cubicBezTo>
                      <a:pt x="287114" y="296421"/>
                      <a:pt x="286710" y="296565"/>
                      <a:pt x="286249" y="296709"/>
                    </a:cubicBezTo>
                    <a:cubicBezTo>
                      <a:pt x="284405" y="297343"/>
                      <a:pt x="282474" y="297977"/>
                      <a:pt x="280486" y="298611"/>
                    </a:cubicBezTo>
                    <a:cubicBezTo>
                      <a:pt x="280198" y="298698"/>
                      <a:pt x="279939" y="298784"/>
                      <a:pt x="279651" y="298870"/>
                    </a:cubicBezTo>
                    <a:cubicBezTo>
                      <a:pt x="278152" y="299332"/>
                      <a:pt x="276654" y="299821"/>
                      <a:pt x="275127" y="300282"/>
                    </a:cubicBezTo>
                    <a:cubicBezTo>
                      <a:pt x="274550" y="300455"/>
                      <a:pt x="273945" y="300657"/>
                      <a:pt x="273369" y="300830"/>
                    </a:cubicBezTo>
                    <a:cubicBezTo>
                      <a:pt x="272101" y="301204"/>
                      <a:pt x="270833" y="301608"/>
                      <a:pt x="269565" y="301983"/>
                    </a:cubicBezTo>
                    <a:cubicBezTo>
                      <a:pt x="268989" y="302155"/>
                      <a:pt x="268384" y="302328"/>
                      <a:pt x="267808" y="302501"/>
                    </a:cubicBezTo>
                    <a:cubicBezTo>
                      <a:pt x="266453" y="302905"/>
                      <a:pt x="265099" y="303308"/>
                      <a:pt x="263773" y="303682"/>
                    </a:cubicBezTo>
                    <a:cubicBezTo>
                      <a:pt x="263370" y="303798"/>
                      <a:pt x="262967" y="303913"/>
                      <a:pt x="262563" y="304028"/>
                    </a:cubicBezTo>
                    <a:cubicBezTo>
                      <a:pt x="258990" y="305066"/>
                      <a:pt x="255648" y="306017"/>
                      <a:pt x="252737" y="306823"/>
                    </a:cubicBezTo>
                    <a:cubicBezTo>
                      <a:pt x="252535" y="306881"/>
                      <a:pt x="252334" y="306939"/>
                      <a:pt x="252132" y="306996"/>
                    </a:cubicBezTo>
                    <a:cubicBezTo>
                      <a:pt x="251009" y="307313"/>
                      <a:pt x="249971" y="307601"/>
                      <a:pt x="249020" y="307861"/>
                    </a:cubicBezTo>
                    <a:cubicBezTo>
                      <a:pt x="248617" y="307976"/>
                      <a:pt x="248213" y="308091"/>
                      <a:pt x="247839" y="308178"/>
                    </a:cubicBezTo>
                    <a:cubicBezTo>
                      <a:pt x="247061" y="308379"/>
                      <a:pt x="246369" y="308581"/>
                      <a:pt x="245764" y="308725"/>
                    </a:cubicBezTo>
                    <a:cubicBezTo>
                      <a:pt x="245505" y="308783"/>
                      <a:pt x="245217" y="308869"/>
                      <a:pt x="245015" y="308927"/>
                    </a:cubicBezTo>
                    <a:cubicBezTo>
                      <a:pt x="244237" y="309129"/>
                      <a:pt x="243545" y="309301"/>
                      <a:pt x="243113" y="309417"/>
                    </a:cubicBezTo>
                    <a:cubicBezTo>
                      <a:pt x="242882" y="309474"/>
                      <a:pt x="242652" y="309561"/>
                      <a:pt x="242393" y="309647"/>
                    </a:cubicBezTo>
                    <a:cubicBezTo>
                      <a:pt x="242104" y="309734"/>
                      <a:pt x="241701" y="309964"/>
                      <a:pt x="241413" y="310080"/>
                    </a:cubicBezTo>
                    <a:cubicBezTo>
                      <a:pt x="240779" y="310339"/>
                      <a:pt x="240116" y="310627"/>
                      <a:pt x="239338" y="311002"/>
                    </a:cubicBezTo>
                    <a:cubicBezTo>
                      <a:pt x="238820" y="311261"/>
                      <a:pt x="238272" y="311549"/>
                      <a:pt x="237696" y="311866"/>
                    </a:cubicBezTo>
                    <a:cubicBezTo>
                      <a:pt x="236889" y="312298"/>
                      <a:pt x="236053" y="312759"/>
                      <a:pt x="235160" y="313307"/>
                    </a:cubicBezTo>
                    <a:cubicBezTo>
                      <a:pt x="234843" y="313509"/>
                      <a:pt x="234555" y="313624"/>
                      <a:pt x="234238" y="313825"/>
                    </a:cubicBezTo>
                    <a:cubicBezTo>
                      <a:pt x="233950" y="313998"/>
                      <a:pt x="233633" y="314229"/>
                      <a:pt x="233316" y="314402"/>
                    </a:cubicBezTo>
                    <a:cubicBezTo>
                      <a:pt x="232365" y="314978"/>
                      <a:pt x="231414" y="315583"/>
                      <a:pt x="230463" y="316217"/>
                    </a:cubicBezTo>
                    <a:cubicBezTo>
                      <a:pt x="229858" y="316621"/>
                      <a:pt x="229282" y="316995"/>
                      <a:pt x="228677" y="317399"/>
                    </a:cubicBezTo>
                    <a:cubicBezTo>
                      <a:pt x="227640" y="318119"/>
                      <a:pt x="226631" y="318811"/>
                      <a:pt x="225622" y="319531"/>
                    </a:cubicBezTo>
                    <a:cubicBezTo>
                      <a:pt x="225104" y="319906"/>
                      <a:pt x="224585" y="320251"/>
                      <a:pt x="224066" y="320626"/>
                    </a:cubicBezTo>
                    <a:cubicBezTo>
                      <a:pt x="222770" y="321577"/>
                      <a:pt x="221588" y="322470"/>
                      <a:pt x="220464" y="323363"/>
                    </a:cubicBezTo>
                    <a:cubicBezTo>
                      <a:pt x="220292" y="323507"/>
                      <a:pt x="220090" y="323651"/>
                      <a:pt x="219917" y="323796"/>
                    </a:cubicBezTo>
                    <a:cubicBezTo>
                      <a:pt x="218649" y="324804"/>
                      <a:pt x="217525" y="325755"/>
                      <a:pt x="216603" y="326591"/>
                    </a:cubicBezTo>
                    <a:cubicBezTo>
                      <a:pt x="216574" y="326619"/>
                      <a:pt x="216488" y="326677"/>
                      <a:pt x="216459" y="326706"/>
                    </a:cubicBezTo>
                    <a:cubicBezTo>
                      <a:pt x="215710" y="327397"/>
                      <a:pt x="215076" y="328031"/>
                      <a:pt x="214644" y="328550"/>
                    </a:cubicBezTo>
                    <a:cubicBezTo>
                      <a:pt x="214154" y="329126"/>
                      <a:pt x="213462" y="329847"/>
                      <a:pt x="212598" y="330654"/>
                    </a:cubicBezTo>
                    <a:cubicBezTo>
                      <a:pt x="212540" y="330711"/>
                      <a:pt x="212483" y="330769"/>
                      <a:pt x="212425" y="330797"/>
                    </a:cubicBezTo>
                    <a:cubicBezTo>
                      <a:pt x="211215" y="331892"/>
                      <a:pt x="209659" y="333160"/>
                      <a:pt x="207901" y="334486"/>
                    </a:cubicBezTo>
                    <a:cubicBezTo>
                      <a:pt x="207555" y="334745"/>
                      <a:pt x="207238" y="335005"/>
                      <a:pt x="206864" y="335264"/>
                    </a:cubicBezTo>
                    <a:cubicBezTo>
                      <a:pt x="205019" y="336618"/>
                      <a:pt x="202974" y="338001"/>
                      <a:pt x="200784" y="339356"/>
                    </a:cubicBezTo>
                    <a:cubicBezTo>
                      <a:pt x="200294" y="339644"/>
                      <a:pt x="199804" y="339932"/>
                      <a:pt x="199314" y="340220"/>
                    </a:cubicBezTo>
                    <a:cubicBezTo>
                      <a:pt x="197844" y="341085"/>
                      <a:pt x="196317" y="341920"/>
                      <a:pt x="194790" y="342698"/>
                    </a:cubicBezTo>
                    <a:cubicBezTo>
                      <a:pt x="194214" y="342987"/>
                      <a:pt x="193609" y="343303"/>
                      <a:pt x="193033" y="343563"/>
                    </a:cubicBezTo>
                    <a:cubicBezTo>
                      <a:pt x="190958" y="344542"/>
                      <a:pt x="188883" y="345407"/>
                      <a:pt x="186808" y="346098"/>
                    </a:cubicBezTo>
                    <a:cubicBezTo>
                      <a:pt x="185166" y="346646"/>
                      <a:pt x="183523" y="347049"/>
                      <a:pt x="181967" y="347337"/>
                    </a:cubicBezTo>
                    <a:cubicBezTo>
                      <a:pt x="180555" y="347568"/>
                      <a:pt x="178711" y="347885"/>
                      <a:pt x="176665" y="348260"/>
                    </a:cubicBezTo>
                    <a:cubicBezTo>
                      <a:pt x="176262" y="348317"/>
                      <a:pt x="175974" y="348375"/>
                      <a:pt x="175570" y="348461"/>
                    </a:cubicBezTo>
                    <a:cubicBezTo>
                      <a:pt x="173380" y="348836"/>
                      <a:pt x="170931" y="349268"/>
                      <a:pt x="168251" y="349758"/>
                    </a:cubicBezTo>
                    <a:cubicBezTo>
                      <a:pt x="167848" y="349845"/>
                      <a:pt x="167445" y="349902"/>
                      <a:pt x="167012" y="349988"/>
                    </a:cubicBezTo>
                    <a:cubicBezTo>
                      <a:pt x="166234" y="350133"/>
                      <a:pt x="165514" y="350248"/>
                      <a:pt x="164736" y="350392"/>
                    </a:cubicBezTo>
                    <a:cubicBezTo>
                      <a:pt x="159751" y="351285"/>
                      <a:pt x="154247" y="352323"/>
                      <a:pt x="148628" y="353418"/>
                    </a:cubicBezTo>
                    <a:cubicBezTo>
                      <a:pt x="147764" y="353590"/>
                      <a:pt x="146928" y="353763"/>
                      <a:pt x="146064" y="353907"/>
                    </a:cubicBezTo>
                    <a:cubicBezTo>
                      <a:pt x="143240" y="354455"/>
                      <a:pt x="140416" y="355031"/>
                      <a:pt x="137592" y="355608"/>
                    </a:cubicBezTo>
                    <a:cubicBezTo>
                      <a:pt x="137160" y="355694"/>
                      <a:pt x="136728" y="355780"/>
                      <a:pt x="136266" y="355867"/>
                    </a:cubicBezTo>
                    <a:cubicBezTo>
                      <a:pt x="133155" y="356530"/>
                      <a:pt x="130129" y="357192"/>
                      <a:pt x="127219" y="357855"/>
                    </a:cubicBezTo>
                    <a:cubicBezTo>
                      <a:pt x="126469" y="358028"/>
                      <a:pt x="125720" y="358201"/>
                      <a:pt x="125000" y="358374"/>
                    </a:cubicBezTo>
                    <a:cubicBezTo>
                      <a:pt x="122579" y="358950"/>
                      <a:pt x="120303" y="359498"/>
                      <a:pt x="118142" y="360074"/>
                    </a:cubicBezTo>
                    <a:cubicBezTo>
                      <a:pt x="117594" y="360218"/>
                      <a:pt x="117047" y="360362"/>
                      <a:pt x="116528" y="360506"/>
                    </a:cubicBezTo>
                    <a:cubicBezTo>
                      <a:pt x="114367" y="361082"/>
                      <a:pt x="112350" y="361659"/>
                      <a:pt x="110564" y="362235"/>
                    </a:cubicBezTo>
                    <a:cubicBezTo>
                      <a:pt x="110131" y="362379"/>
                      <a:pt x="109699" y="362523"/>
                      <a:pt x="109267" y="362667"/>
                    </a:cubicBezTo>
                    <a:cubicBezTo>
                      <a:pt x="91920" y="368632"/>
                      <a:pt x="74746" y="376844"/>
                      <a:pt x="73853" y="377276"/>
                    </a:cubicBezTo>
                    <a:cubicBezTo>
                      <a:pt x="70482" y="378948"/>
                      <a:pt x="6224" y="410500"/>
                      <a:pt x="346" y="413901"/>
                    </a:cubicBezTo>
                    <a:lnTo>
                      <a:pt x="0" y="533541"/>
                    </a:lnTo>
                    <a:cubicBezTo>
                      <a:pt x="5878" y="530141"/>
                      <a:pt x="70107" y="498559"/>
                      <a:pt x="73507" y="496917"/>
                    </a:cubicBezTo>
                    <a:cubicBezTo>
                      <a:pt x="74458" y="496456"/>
                      <a:pt x="91632" y="488243"/>
                      <a:pt x="108950" y="482279"/>
                    </a:cubicBezTo>
                    <a:close/>
                  </a:path>
                </a:pathLst>
              </a:custGeom>
              <a:solidFill>
                <a:srgbClr val="666970"/>
              </a:solidFill>
              <a:ln w="2880" cap="flat">
                <a:noFill/>
                <a:prstDash val="solid"/>
                <a:miter/>
              </a:ln>
            </p:spPr>
            <p:txBody>
              <a:bodyPr rtlCol="0" anchor="ctr"/>
              <a:lstStyle/>
              <a:p>
                <a:endParaRPr lang="pt-PT"/>
              </a:p>
            </p:txBody>
          </p:sp>
          <p:sp>
            <p:nvSpPr>
              <p:cNvPr id="408" name="Freeform: Shape 407">
                <a:extLst>
                  <a:ext uri="{FF2B5EF4-FFF2-40B4-BE49-F238E27FC236}">
                    <a16:creationId xmlns:a16="http://schemas.microsoft.com/office/drawing/2014/main" id="{296D41AC-2AFC-4E52-85E3-7A1F861CBC8A}"/>
                  </a:ext>
                </a:extLst>
              </p:cNvPr>
              <p:cNvSpPr/>
              <p:nvPr/>
            </p:nvSpPr>
            <p:spPr>
              <a:xfrm>
                <a:off x="8652996" y="3404910"/>
                <a:ext cx="6800" cy="145545"/>
              </a:xfrm>
              <a:custGeom>
                <a:avLst/>
                <a:gdLst>
                  <a:gd name="connsiteX0" fmla="*/ 375 w 6800"/>
                  <a:gd name="connsiteY0" fmla="*/ 142289 h 145545"/>
                  <a:gd name="connsiteX1" fmla="*/ 635 w 6800"/>
                  <a:gd name="connsiteY1" fmla="*/ 141136 h 145545"/>
                  <a:gd name="connsiteX2" fmla="*/ 1556 w 6800"/>
                  <a:gd name="connsiteY2" fmla="*/ 137506 h 145545"/>
                  <a:gd name="connsiteX3" fmla="*/ 1873 w 6800"/>
                  <a:gd name="connsiteY3" fmla="*/ 136353 h 145545"/>
                  <a:gd name="connsiteX4" fmla="*/ 3430 w 6800"/>
                  <a:gd name="connsiteY4" fmla="*/ 131282 h 145545"/>
                  <a:gd name="connsiteX5" fmla="*/ 4697 w 6800"/>
                  <a:gd name="connsiteY5" fmla="*/ 127219 h 145545"/>
                  <a:gd name="connsiteX6" fmla="*/ 5100 w 6800"/>
                  <a:gd name="connsiteY6" fmla="*/ 125836 h 145545"/>
                  <a:gd name="connsiteX7" fmla="*/ 6167 w 6800"/>
                  <a:gd name="connsiteY7" fmla="*/ 121802 h 145545"/>
                  <a:gd name="connsiteX8" fmla="*/ 6167 w 6800"/>
                  <a:gd name="connsiteY8" fmla="*/ 121802 h 145545"/>
                  <a:gd name="connsiteX9" fmla="*/ 6455 w 6800"/>
                  <a:gd name="connsiteY9" fmla="*/ 119842 h 145545"/>
                  <a:gd name="connsiteX10" fmla="*/ 6455 w 6800"/>
                  <a:gd name="connsiteY10" fmla="*/ 119640 h 145545"/>
                  <a:gd name="connsiteX11" fmla="*/ 6801 w 6800"/>
                  <a:gd name="connsiteY11" fmla="*/ 0 h 145545"/>
                  <a:gd name="connsiteX12" fmla="*/ 6512 w 6800"/>
                  <a:gd name="connsiteY12" fmla="*/ 2190 h 145545"/>
                  <a:gd name="connsiteX13" fmla="*/ 5446 w 6800"/>
                  <a:gd name="connsiteY13" fmla="*/ 6224 h 145545"/>
                  <a:gd name="connsiteX14" fmla="*/ 5043 w 6800"/>
                  <a:gd name="connsiteY14" fmla="*/ 7578 h 145545"/>
                  <a:gd name="connsiteX15" fmla="*/ 3717 w 6800"/>
                  <a:gd name="connsiteY15" fmla="*/ 11872 h 145545"/>
                  <a:gd name="connsiteX16" fmla="*/ 2219 w 6800"/>
                  <a:gd name="connsiteY16" fmla="*/ 16713 h 145545"/>
                  <a:gd name="connsiteX17" fmla="*/ 1873 w 6800"/>
                  <a:gd name="connsiteY17" fmla="*/ 17952 h 145545"/>
                  <a:gd name="connsiteX18" fmla="*/ 951 w 6800"/>
                  <a:gd name="connsiteY18" fmla="*/ 21554 h 145545"/>
                  <a:gd name="connsiteX19" fmla="*/ 749 w 6800"/>
                  <a:gd name="connsiteY19" fmla="*/ 22389 h 145545"/>
                  <a:gd name="connsiteX20" fmla="*/ 720 w 6800"/>
                  <a:gd name="connsiteY20" fmla="*/ 22706 h 145545"/>
                  <a:gd name="connsiteX21" fmla="*/ 461 w 6800"/>
                  <a:gd name="connsiteY21" fmla="*/ 24666 h 145545"/>
                  <a:gd name="connsiteX22" fmla="*/ 346 w 6800"/>
                  <a:gd name="connsiteY22" fmla="*/ 25588 h 145545"/>
                  <a:gd name="connsiteX23" fmla="*/ 346 w 6800"/>
                  <a:gd name="connsiteY23" fmla="*/ 25905 h 145545"/>
                  <a:gd name="connsiteX24" fmla="*/ 0 w 6800"/>
                  <a:gd name="connsiteY24" fmla="*/ 145545 h 145545"/>
                  <a:gd name="connsiteX25" fmla="*/ 115 w 6800"/>
                  <a:gd name="connsiteY25" fmla="*/ 144306 h 145545"/>
                  <a:gd name="connsiteX26" fmla="*/ 375 w 6800"/>
                  <a:gd name="connsiteY26" fmla="*/ 142289 h 14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800" h="145545">
                    <a:moveTo>
                      <a:pt x="375" y="142289"/>
                    </a:moveTo>
                    <a:cubicBezTo>
                      <a:pt x="433" y="141915"/>
                      <a:pt x="548" y="141540"/>
                      <a:pt x="635" y="141136"/>
                    </a:cubicBezTo>
                    <a:cubicBezTo>
                      <a:pt x="893" y="139984"/>
                      <a:pt x="1182" y="138774"/>
                      <a:pt x="1556" y="137506"/>
                    </a:cubicBezTo>
                    <a:cubicBezTo>
                      <a:pt x="1672" y="137131"/>
                      <a:pt x="1758" y="136728"/>
                      <a:pt x="1873" y="136353"/>
                    </a:cubicBezTo>
                    <a:cubicBezTo>
                      <a:pt x="2363" y="134682"/>
                      <a:pt x="2882" y="132982"/>
                      <a:pt x="3430" y="131282"/>
                    </a:cubicBezTo>
                    <a:cubicBezTo>
                      <a:pt x="3890" y="129870"/>
                      <a:pt x="4294" y="128515"/>
                      <a:pt x="4697" y="127219"/>
                    </a:cubicBezTo>
                    <a:cubicBezTo>
                      <a:pt x="4841" y="126758"/>
                      <a:pt x="4986" y="126297"/>
                      <a:pt x="5100" y="125836"/>
                    </a:cubicBezTo>
                    <a:cubicBezTo>
                      <a:pt x="5533" y="124337"/>
                      <a:pt x="5936" y="122925"/>
                      <a:pt x="6167" y="121802"/>
                    </a:cubicBezTo>
                    <a:cubicBezTo>
                      <a:pt x="6167" y="121802"/>
                      <a:pt x="6167" y="121802"/>
                      <a:pt x="6167" y="121802"/>
                    </a:cubicBezTo>
                    <a:cubicBezTo>
                      <a:pt x="6311" y="121052"/>
                      <a:pt x="6426" y="120390"/>
                      <a:pt x="6455" y="119842"/>
                    </a:cubicBezTo>
                    <a:cubicBezTo>
                      <a:pt x="6455" y="119755"/>
                      <a:pt x="6455" y="119698"/>
                      <a:pt x="6455" y="119640"/>
                    </a:cubicBezTo>
                    <a:lnTo>
                      <a:pt x="6801" y="0"/>
                    </a:lnTo>
                    <a:cubicBezTo>
                      <a:pt x="6801" y="576"/>
                      <a:pt x="6685" y="1325"/>
                      <a:pt x="6512" y="2190"/>
                    </a:cubicBezTo>
                    <a:cubicBezTo>
                      <a:pt x="6282" y="3343"/>
                      <a:pt x="5878" y="4726"/>
                      <a:pt x="5446" y="6224"/>
                    </a:cubicBezTo>
                    <a:cubicBezTo>
                      <a:pt x="5302" y="6656"/>
                      <a:pt x="5187" y="7117"/>
                      <a:pt x="5043" y="7578"/>
                    </a:cubicBezTo>
                    <a:cubicBezTo>
                      <a:pt x="4611" y="8961"/>
                      <a:pt x="4179" y="10373"/>
                      <a:pt x="3717" y="11872"/>
                    </a:cubicBezTo>
                    <a:cubicBezTo>
                      <a:pt x="3199" y="13485"/>
                      <a:pt x="2709" y="15099"/>
                      <a:pt x="2219" y="16713"/>
                    </a:cubicBezTo>
                    <a:cubicBezTo>
                      <a:pt x="2104" y="17145"/>
                      <a:pt x="1989" y="17519"/>
                      <a:pt x="1873" y="17952"/>
                    </a:cubicBezTo>
                    <a:cubicBezTo>
                      <a:pt x="1498" y="19220"/>
                      <a:pt x="1211" y="20401"/>
                      <a:pt x="951" y="21554"/>
                    </a:cubicBezTo>
                    <a:cubicBezTo>
                      <a:pt x="893" y="21813"/>
                      <a:pt x="778" y="22130"/>
                      <a:pt x="749" y="22389"/>
                    </a:cubicBezTo>
                    <a:cubicBezTo>
                      <a:pt x="720" y="22504"/>
                      <a:pt x="720" y="22591"/>
                      <a:pt x="720" y="22706"/>
                    </a:cubicBezTo>
                    <a:cubicBezTo>
                      <a:pt x="577" y="23427"/>
                      <a:pt x="519" y="24032"/>
                      <a:pt x="461" y="24666"/>
                    </a:cubicBezTo>
                    <a:cubicBezTo>
                      <a:pt x="433" y="24954"/>
                      <a:pt x="346" y="25329"/>
                      <a:pt x="346" y="25588"/>
                    </a:cubicBezTo>
                    <a:cubicBezTo>
                      <a:pt x="346" y="25703"/>
                      <a:pt x="346" y="25789"/>
                      <a:pt x="346" y="25905"/>
                    </a:cubicBezTo>
                    <a:lnTo>
                      <a:pt x="0" y="145545"/>
                    </a:lnTo>
                    <a:cubicBezTo>
                      <a:pt x="0" y="145199"/>
                      <a:pt x="87" y="144709"/>
                      <a:pt x="115" y="144306"/>
                    </a:cubicBezTo>
                    <a:cubicBezTo>
                      <a:pt x="173" y="143614"/>
                      <a:pt x="231" y="143009"/>
                      <a:pt x="375" y="142289"/>
                    </a:cubicBezTo>
                    <a:close/>
                  </a:path>
                </a:pathLst>
              </a:custGeom>
              <a:solidFill>
                <a:srgbClr val="666970"/>
              </a:solidFill>
              <a:ln w="2880" cap="flat">
                <a:noFill/>
                <a:prstDash val="solid"/>
                <a:miter/>
              </a:ln>
            </p:spPr>
            <p:txBody>
              <a:bodyPr rtlCol="0" anchor="ctr"/>
              <a:lstStyle/>
              <a:p>
                <a:endParaRPr lang="pt-PT"/>
              </a:p>
            </p:txBody>
          </p:sp>
          <p:sp>
            <p:nvSpPr>
              <p:cNvPr id="409" name="Freeform: Shape 408">
                <a:extLst>
                  <a:ext uri="{FF2B5EF4-FFF2-40B4-BE49-F238E27FC236}">
                    <a16:creationId xmlns:a16="http://schemas.microsoft.com/office/drawing/2014/main" id="{2A560947-CAA0-4B03-9137-E38C6E3BA889}"/>
                  </a:ext>
                </a:extLst>
              </p:cNvPr>
              <p:cNvSpPr/>
              <p:nvPr/>
            </p:nvSpPr>
            <p:spPr>
              <a:xfrm>
                <a:off x="8692703" y="3461301"/>
                <a:ext cx="57774" cy="416753"/>
              </a:xfrm>
              <a:custGeom>
                <a:avLst/>
                <a:gdLst>
                  <a:gd name="connsiteX0" fmla="*/ 29 w 57774"/>
                  <a:gd name="connsiteY0" fmla="*/ 413439 h 416753"/>
                  <a:gd name="connsiteX1" fmla="*/ 87 w 57774"/>
                  <a:gd name="connsiteY1" fmla="*/ 411855 h 416753"/>
                  <a:gd name="connsiteX2" fmla="*/ 115 w 57774"/>
                  <a:gd name="connsiteY2" fmla="*/ 411365 h 416753"/>
                  <a:gd name="connsiteX3" fmla="*/ 173 w 57774"/>
                  <a:gd name="connsiteY3" fmla="*/ 410501 h 416753"/>
                  <a:gd name="connsiteX4" fmla="*/ 692 w 57774"/>
                  <a:gd name="connsiteY4" fmla="*/ 409866 h 416753"/>
                  <a:gd name="connsiteX5" fmla="*/ 3026 w 57774"/>
                  <a:gd name="connsiteY5" fmla="*/ 407043 h 416753"/>
                  <a:gd name="connsiteX6" fmla="*/ 3487 w 57774"/>
                  <a:gd name="connsiteY6" fmla="*/ 406495 h 416753"/>
                  <a:gd name="connsiteX7" fmla="*/ 4322 w 57774"/>
                  <a:gd name="connsiteY7" fmla="*/ 405515 h 416753"/>
                  <a:gd name="connsiteX8" fmla="*/ 5591 w 57774"/>
                  <a:gd name="connsiteY8" fmla="*/ 404046 h 416753"/>
                  <a:gd name="connsiteX9" fmla="*/ 6311 w 57774"/>
                  <a:gd name="connsiteY9" fmla="*/ 403239 h 416753"/>
                  <a:gd name="connsiteX10" fmla="*/ 8011 w 57774"/>
                  <a:gd name="connsiteY10" fmla="*/ 401308 h 416753"/>
                  <a:gd name="connsiteX11" fmla="*/ 8760 w 57774"/>
                  <a:gd name="connsiteY11" fmla="*/ 400501 h 416753"/>
                  <a:gd name="connsiteX12" fmla="*/ 10604 w 57774"/>
                  <a:gd name="connsiteY12" fmla="*/ 398485 h 416753"/>
                  <a:gd name="connsiteX13" fmla="*/ 11641 w 57774"/>
                  <a:gd name="connsiteY13" fmla="*/ 397418 h 416753"/>
                  <a:gd name="connsiteX14" fmla="*/ 13284 w 57774"/>
                  <a:gd name="connsiteY14" fmla="*/ 395718 h 416753"/>
                  <a:gd name="connsiteX15" fmla="*/ 14494 w 57774"/>
                  <a:gd name="connsiteY15" fmla="*/ 394537 h 416753"/>
                  <a:gd name="connsiteX16" fmla="*/ 16079 w 57774"/>
                  <a:gd name="connsiteY16" fmla="*/ 393010 h 416753"/>
                  <a:gd name="connsiteX17" fmla="*/ 16137 w 57774"/>
                  <a:gd name="connsiteY17" fmla="*/ 392952 h 416753"/>
                  <a:gd name="connsiteX18" fmla="*/ 18759 w 57774"/>
                  <a:gd name="connsiteY18" fmla="*/ 390128 h 416753"/>
                  <a:gd name="connsiteX19" fmla="*/ 20056 w 57774"/>
                  <a:gd name="connsiteY19" fmla="*/ 388169 h 416753"/>
                  <a:gd name="connsiteX20" fmla="*/ 20690 w 57774"/>
                  <a:gd name="connsiteY20" fmla="*/ 387189 h 416753"/>
                  <a:gd name="connsiteX21" fmla="*/ 21151 w 57774"/>
                  <a:gd name="connsiteY21" fmla="*/ 386526 h 416753"/>
                  <a:gd name="connsiteX22" fmla="*/ 23456 w 57774"/>
                  <a:gd name="connsiteY22" fmla="*/ 381512 h 416753"/>
                  <a:gd name="connsiteX23" fmla="*/ 23485 w 57774"/>
                  <a:gd name="connsiteY23" fmla="*/ 381368 h 416753"/>
                  <a:gd name="connsiteX24" fmla="*/ 24090 w 57774"/>
                  <a:gd name="connsiteY24" fmla="*/ 379207 h 416753"/>
                  <a:gd name="connsiteX25" fmla="*/ 25242 w 57774"/>
                  <a:gd name="connsiteY25" fmla="*/ 375202 h 416753"/>
                  <a:gd name="connsiteX26" fmla="*/ 25271 w 57774"/>
                  <a:gd name="connsiteY26" fmla="*/ 374942 h 416753"/>
                  <a:gd name="connsiteX27" fmla="*/ 25559 w 57774"/>
                  <a:gd name="connsiteY27" fmla="*/ 372609 h 416753"/>
                  <a:gd name="connsiteX28" fmla="*/ 25934 w 57774"/>
                  <a:gd name="connsiteY28" fmla="*/ 369468 h 416753"/>
                  <a:gd name="connsiteX29" fmla="*/ 25934 w 57774"/>
                  <a:gd name="connsiteY29" fmla="*/ 368776 h 416753"/>
                  <a:gd name="connsiteX30" fmla="*/ 26107 w 57774"/>
                  <a:gd name="connsiteY30" fmla="*/ 311809 h 416753"/>
                  <a:gd name="connsiteX31" fmla="*/ 26741 w 57774"/>
                  <a:gd name="connsiteY31" fmla="*/ 310656 h 416753"/>
                  <a:gd name="connsiteX32" fmla="*/ 27547 w 57774"/>
                  <a:gd name="connsiteY32" fmla="*/ 309388 h 416753"/>
                  <a:gd name="connsiteX33" fmla="*/ 28470 w 57774"/>
                  <a:gd name="connsiteY33" fmla="*/ 307486 h 416753"/>
                  <a:gd name="connsiteX34" fmla="*/ 29248 w 57774"/>
                  <a:gd name="connsiteY34" fmla="*/ 305844 h 416753"/>
                  <a:gd name="connsiteX35" fmla="*/ 29593 w 57774"/>
                  <a:gd name="connsiteY35" fmla="*/ 305152 h 416753"/>
                  <a:gd name="connsiteX36" fmla="*/ 30169 w 57774"/>
                  <a:gd name="connsiteY36" fmla="*/ 303222 h 416753"/>
                  <a:gd name="connsiteX37" fmla="*/ 30314 w 57774"/>
                  <a:gd name="connsiteY37" fmla="*/ 301983 h 416753"/>
                  <a:gd name="connsiteX38" fmla="*/ 30515 w 57774"/>
                  <a:gd name="connsiteY38" fmla="*/ 232193 h 416753"/>
                  <a:gd name="connsiteX39" fmla="*/ 32388 w 57774"/>
                  <a:gd name="connsiteY39" fmla="*/ 230924 h 416753"/>
                  <a:gd name="connsiteX40" fmla="*/ 33829 w 57774"/>
                  <a:gd name="connsiteY40" fmla="*/ 229945 h 416753"/>
                  <a:gd name="connsiteX41" fmla="*/ 35760 w 57774"/>
                  <a:gd name="connsiteY41" fmla="*/ 228591 h 416753"/>
                  <a:gd name="connsiteX42" fmla="*/ 41177 w 57774"/>
                  <a:gd name="connsiteY42" fmla="*/ 224700 h 416753"/>
                  <a:gd name="connsiteX43" fmla="*/ 43367 w 57774"/>
                  <a:gd name="connsiteY43" fmla="*/ 223058 h 416753"/>
                  <a:gd name="connsiteX44" fmla="*/ 51118 w 57774"/>
                  <a:gd name="connsiteY44" fmla="*/ 216546 h 416753"/>
                  <a:gd name="connsiteX45" fmla="*/ 51176 w 57774"/>
                  <a:gd name="connsiteY45" fmla="*/ 216488 h 416753"/>
                  <a:gd name="connsiteX46" fmla="*/ 57429 w 57774"/>
                  <a:gd name="connsiteY46" fmla="*/ 210207 h 416753"/>
                  <a:gd name="connsiteX47" fmla="*/ 57774 w 57774"/>
                  <a:gd name="connsiteY47" fmla="*/ 90566 h 416753"/>
                  <a:gd name="connsiteX48" fmla="*/ 51464 w 57774"/>
                  <a:gd name="connsiteY48" fmla="*/ 96905 h 416753"/>
                  <a:gd name="connsiteX49" fmla="*/ 43713 w 57774"/>
                  <a:gd name="connsiteY49" fmla="*/ 103418 h 416753"/>
                  <a:gd name="connsiteX50" fmla="*/ 43655 w 57774"/>
                  <a:gd name="connsiteY50" fmla="*/ 103446 h 416753"/>
                  <a:gd name="connsiteX51" fmla="*/ 43943 w 57774"/>
                  <a:gd name="connsiteY51" fmla="*/ 0 h 416753"/>
                  <a:gd name="connsiteX52" fmla="*/ 40140 w 57774"/>
                  <a:gd name="connsiteY52" fmla="*/ 10921 h 416753"/>
                  <a:gd name="connsiteX53" fmla="*/ 37633 w 57774"/>
                  <a:gd name="connsiteY53" fmla="*/ 17260 h 416753"/>
                  <a:gd name="connsiteX54" fmla="*/ 35558 w 57774"/>
                  <a:gd name="connsiteY54" fmla="*/ 22534 h 416753"/>
                  <a:gd name="connsiteX55" fmla="*/ 34520 w 57774"/>
                  <a:gd name="connsiteY55" fmla="*/ 25156 h 416753"/>
                  <a:gd name="connsiteX56" fmla="*/ 33915 w 57774"/>
                  <a:gd name="connsiteY56" fmla="*/ 27144 h 416753"/>
                  <a:gd name="connsiteX57" fmla="*/ 32274 w 57774"/>
                  <a:gd name="connsiteY57" fmla="*/ 32446 h 416753"/>
                  <a:gd name="connsiteX58" fmla="*/ 31668 w 57774"/>
                  <a:gd name="connsiteY58" fmla="*/ 34377 h 416753"/>
                  <a:gd name="connsiteX59" fmla="*/ 31207 w 57774"/>
                  <a:gd name="connsiteY59" fmla="*/ 38209 h 416753"/>
                  <a:gd name="connsiteX60" fmla="*/ 31207 w 57774"/>
                  <a:gd name="connsiteY60" fmla="*/ 38670 h 416753"/>
                  <a:gd name="connsiteX61" fmla="*/ 31005 w 57774"/>
                  <a:gd name="connsiteY61" fmla="*/ 112408 h 416753"/>
                  <a:gd name="connsiteX62" fmla="*/ 29277 w 57774"/>
                  <a:gd name="connsiteY62" fmla="*/ 113589 h 416753"/>
                  <a:gd name="connsiteX63" fmla="*/ 28470 w 57774"/>
                  <a:gd name="connsiteY63" fmla="*/ 114166 h 416753"/>
                  <a:gd name="connsiteX64" fmla="*/ 24954 w 57774"/>
                  <a:gd name="connsiteY64" fmla="*/ 116874 h 416753"/>
                  <a:gd name="connsiteX65" fmla="*/ 24234 w 57774"/>
                  <a:gd name="connsiteY65" fmla="*/ 117422 h 416753"/>
                  <a:gd name="connsiteX66" fmla="*/ 23369 w 57774"/>
                  <a:gd name="connsiteY66" fmla="*/ 118344 h 416753"/>
                  <a:gd name="connsiteX67" fmla="*/ 22994 w 57774"/>
                  <a:gd name="connsiteY67" fmla="*/ 118747 h 416753"/>
                  <a:gd name="connsiteX68" fmla="*/ 22793 w 57774"/>
                  <a:gd name="connsiteY68" fmla="*/ 118949 h 416753"/>
                  <a:gd name="connsiteX69" fmla="*/ 22159 w 57774"/>
                  <a:gd name="connsiteY69" fmla="*/ 119900 h 416753"/>
                  <a:gd name="connsiteX70" fmla="*/ 21813 w 57774"/>
                  <a:gd name="connsiteY70" fmla="*/ 120592 h 416753"/>
                  <a:gd name="connsiteX71" fmla="*/ 21698 w 57774"/>
                  <a:gd name="connsiteY71" fmla="*/ 120966 h 416753"/>
                  <a:gd name="connsiteX72" fmla="*/ 21410 w 57774"/>
                  <a:gd name="connsiteY72" fmla="*/ 122234 h 416753"/>
                  <a:gd name="connsiteX73" fmla="*/ 21352 w 57774"/>
                  <a:gd name="connsiteY73" fmla="*/ 122580 h 416753"/>
                  <a:gd name="connsiteX74" fmla="*/ 20804 w 57774"/>
                  <a:gd name="connsiteY74" fmla="*/ 126182 h 416753"/>
                  <a:gd name="connsiteX75" fmla="*/ 20719 w 57774"/>
                  <a:gd name="connsiteY75" fmla="*/ 126988 h 416753"/>
                  <a:gd name="connsiteX76" fmla="*/ 20286 w 57774"/>
                  <a:gd name="connsiteY76" fmla="*/ 131080 h 416753"/>
                  <a:gd name="connsiteX77" fmla="*/ 20171 w 57774"/>
                  <a:gd name="connsiteY77" fmla="*/ 132204 h 416753"/>
                  <a:gd name="connsiteX78" fmla="*/ 19796 w 57774"/>
                  <a:gd name="connsiteY78" fmla="*/ 137535 h 416753"/>
                  <a:gd name="connsiteX79" fmla="*/ 19739 w 57774"/>
                  <a:gd name="connsiteY79" fmla="*/ 138687 h 416753"/>
                  <a:gd name="connsiteX80" fmla="*/ 19537 w 57774"/>
                  <a:gd name="connsiteY80" fmla="*/ 143528 h 416753"/>
                  <a:gd name="connsiteX81" fmla="*/ 19508 w 57774"/>
                  <a:gd name="connsiteY81" fmla="*/ 144335 h 416753"/>
                  <a:gd name="connsiteX82" fmla="*/ 19508 w 57774"/>
                  <a:gd name="connsiteY82" fmla="*/ 144738 h 416753"/>
                  <a:gd name="connsiteX83" fmla="*/ 19421 w 57774"/>
                  <a:gd name="connsiteY83" fmla="*/ 149320 h 416753"/>
                  <a:gd name="connsiteX84" fmla="*/ 19278 w 57774"/>
                  <a:gd name="connsiteY84" fmla="*/ 202916 h 416753"/>
                  <a:gd name="connsiteX85" fmla="*/ 18989 w 57774"/>
                  <a:gd name="connsiteY85" fmla="*/ 203349 h 416753"/>
                  <a:gd name="connsiteX86" fmla="*/ 18788 w 57774"/>
                  <a:gd name="connsiteY86" fmla="*/ 270430 h 416753"/>
                  <a:gd name="connsiteX87" fmla="*/ 16367 w 57774"/>
                  <a:gd name="connsiteY87" fmla="*/ 273340 h 416753"/>
                  <a:gd name="connsiteX88" fmla="*/ 16166 w 57774"/>
                  <a:gd name="connsiteY88" fmla="*/ 273513 h 416753"/>
                  <a:gd name="connsiteX89" fmla="*/ 14696 w 57774"/>
                  <a:gd name="connsiteY89" fmla="*/ 274954 h 416753"/>
                  <a:gd name="connsiteX90" fmla="*/ 13601 w 57774"/>
                  <a:gd name="connsiteY90" fmla="*/ 276020 h 416753"/>
                  <a:gd name="connsiteX91" fmla="*/ 12016 w 57774"/>
                  <a:gd name="connsiteY91" fmla="*/ 277663 h 416753"/>
                  <a:gd name="connsiteX92" fmla="*/ 10921 w 57774"/>
                  <a:gd name="connsiteY92" fmla="*/ 278815 h 416753"/>
                  <a:gd name="connsiteX93" fmla="*/ 9480 w 57774"/>
                  <a:gd name="connsiteY93" fmla="*/ 280400 h 416753"/>
                  <a:gd name="connsiteX94" fmla="*/ 8328 w 57774"/>
                  <a:gd name="connsiteY94" fmla="*/ 281668 h 416753"/>
                  <a:gd name="connsiteX95" fmla="*/ 6945 w 57774"/>
                  <a:gd name="connsiteY95" fmla="*/ 283253 h 416753"/>
                  <a:gd name="connsiteX96" fmla="*/ 5965 w 57774"/>
                  <a:gd name="connsiteY96" fmla="*/ 284377 h 416753"/>
                  <a:gd name="connsiteX97" fmla="*/ 4726 w 57774"/>
                  <a:gd name="connsiteY97" fmla="*/ 285817 h 416753"/>
                  <a:gd name="connsiteX98" fmla="*/ 3861 w 57774"/>
                  <a:gd name="connsiteY98" fmla="*/ 286826 h 416753"/>
                  <a:gd name="connsiteX99" fmla="*/ 3401 w 57774"/>
                  <a:gd name="connsiteY99" fmla="*/ 287373 h 416753"/>
                  <a:gd name="connsiteX100" fmla="*/ 1066 w 57774"/>
                  <a:gd name="connsiteY100" fmla="*/ 290197 h 416753"/>
                  <a:gd name="connsiteX101" fmla="*/ 548 w 57774"/>
                  <a:gd name="connsiteY101" fmla="*/ 290831 h 416753"/>
                  <a:gd name="connsiteX102" fmla="*/ 490 w 57774"/>
                  <a:gd name="connsiteY102" fmla="*/ 291695 h 416753"/>
                  <a:gd name="connsiteX103" fmla="*/ 461 w 57774"/>
                  <a:gd name="connsiteY103" fmla="*/ 292185 h 416753"/>
                  <a:gd name="connsiteX104" fmla="*/ 404 w 57774"/>
                  <a:gd name="connsiteY104" fmla="*/ 293828 h 416753"/>
                  <a:gd name="connsiteX105" fmla="*/ 375 w 57774"/>
                  <a:gd name="connsiteY105" fmla="*/ 294318 h 416753"/>
                  <a:gd name="connsiteX106" fmla="*/ 375 w 57774"/>
                  <a:gd name="connsiteY106" fmla="*/ 294491 h 416753"/>
                  <a:gd name="connsiteX107" fmla="*/ 346 w 57774"/>
                  <a:gd name="connsiteY107" fmla="*/ 297113 h 416753"/>
                  <a:gd name="connsiteX108" fmla="*/ 346 w 57774"/>
                  <a:gd name="connsiteY108" fmla="*/ 297113 h 416753"/>
                  <a:gd name="connsiteX109" fmla="*/ 0 w 57774"/>
                  <a:gd name="connsiteY109" fmla="*/ 416753 h 416753"/>
                  <a:gd name="connsiteX110" fmla="*/ 29 w 57774"/>
                  <a:gd name="connsiteY110" fmla="*/ 414189 h 416753"/>
                  <a:gd name="connsiteX111" fmla="*/ 29 w 57774"/>
                  <a:gd name="connsiteY111" fmla="*/ 413439 h 416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7774" h="416753">
                    <a:moveTo>
                      <a:pt x="29" y="413439"/>
                    </a:moveTo>
                    <a:cubicBezTo>
                      <a:pt x="58" y="412834"/>
                      <a:pt x="58" y="412287"/>
                      <a:pt x="87" y="411855"/>
                    </a:cubicBezTo>
                    <a:cubicBezTo>
                      <a:pt x="87" y="411682"/>
                      <a:pt x="115" y="411480"/>
                      <a:pt x="115" y="411365"/>
                    </a:cubicBezTo>
                    <a:cubicBezTo>
                      <a:pt x="144" y="410990"/>
                      <a:pt x="173" y="410587"/>
                      <a:pt x="173" y="410501"/>
                    </a:cubicBezTo>
                    <a:cubicBezTo>
                      <a:pt x="231" y="410443"/>
                      <a:pt x="404" y="410212"/>
                      <a:pt x="692" y="409866"/>
                    </a:cubicBezTo>
                    <a:cubicBezTo>
                      <a:pt x="1182" y="409261"/>
                      <a:pt x="2018" y="408253"/>
                      <a:pt x="3026" y="407043"/>
                    </a:cubicBezTo>
                    <a:cubicBezTo>
                      <a:pt x="3199" y="406841"/>
                      <a:pt x="3314" y="406697"/>
                      <a:pt x="3487" y="406495"/>
                    </a:cubicBezTo>
                    <a:cubicBezTo>
                      <a:pt x="3746" y="406207"/>
                      <a:pt x="4035" y="405833"/>
                      <a:pt x="4322" y="405515"/>
                    </a:cubicBezTo>
                    <a:cubicBezTo>
                      <a:pt x="4726" y="405026"/>
                      <a:pt x="5129" y="404564"/>
                      <a:pt x="5591" y="404046"/>
                    </a:cubicBezTo>
                    <a:cubicBezTo>
                      <a:pt x="5821" y="403786"/>
                      <a:pt x="6080" y="403498"/>
                      <a:pt x="6311" y="403239"/>
                    </a:cubicBezTo>
                    <a:cubicBezTo>
                      <a:pt x="6858" y="402605"/>
                      <a:pt x="7406" y="401971"/>
                      <a:pt x="8011" y="401308"/>
                    </a:cubicBezTo>
                    <a:cubicBezTo>
                      <a:pt x="8241" y="401049"/>
                      <a:pt x="8501" y="400761"/>
                      <a:pt x="8760" y="400501"/>
                    </a:cubicBezTo>
                    <a:cubicBezTo>
                      <a:pt x="9365" y="399839"/>
                      <a:pt x="9971" y="399147"/>
                      <a:pt x="10604" y="398485"/>
                    </a:cubicBezTo>
                    <a:cubicBezTo>
                      <a:pt x="10950" y="398110"/>
                      <a:pt x="11296" y="397764"/>
                      <a:pt x="11641" y="397418"/>
                    </a:cubicBezTo>
                    <a:cubicBezTo>
                      <a:pt x="12189" y="396842"/>
                      <a:pt x="12737" y="396266"/>
                      <a:pt x="13284" y="395718"/>
                    </a:cubicBezTo>
                    <a:cubicBezTo>
                      <a:pt x="13687" y="395315"/>
                      <a:pt x="14091" y="394940"/>
                      <a:pt x="14494" y="394537"/>
                    </a:cubicBezTo>
                    <a:cubicBezTo>
                      <a:pt x="15013" y="394018"/>
                      <a:pt x="15561" y="393500"/>
                      <a:pt x="16079" y="393010"/>
                    </a:cubicBezTo>
                    <a:cubicBezTo>
                      <a:pt x="16108" y="392981"/>
                      <a:pt x="16137" y="392981"/>
                      <a:pt x="16137" y="392952"/>
                    </a:cubicBezTo>
                    <a:cubicBezTo>
                      <a:pt x="17088" y="392088"/>
                      <a:pt x="17952" y="391165"/>
                      <a:pt x="18759" y="390128"/>
                    </a:cubicBezTo>
                    <a:cubicBezTo>
                      <a:pt x="19249" y="389523"/>
                      <a:pt x="19623" y="388832"/>
                      <a:pt x="20056" y="388169"/>
                    </a:cubicBezTo>
                    <a:cubicBezTo>
                      <a:pt x="20257" y="387852"/>
                      <a:pt x="20488" y="387535"/>
                      <a:pt x="20690" y="387189"/>
                    </a:cubicBezTo>
                    <a:cubicBezTo>
                      <a:pt x="20833" y="386958"/>
                      <a:pt x="21006" y="386757"/>
                      <a:pt x="21151" y="386526"/>
                    </a:cubicBezTo>
                    <a:cubicBezTo>
                      <a:pt x="22044" y="384913"/>
                      <a:pt x="22822" y="383241"/>
                      <a:pt x="23456" y="381512"/>
                    </a:cubicBezTo>
                    <a:cubicBezTo>
                      <a:pt x="23485" y="381455"/>
                      <a:pt x="23485" y="381426"/>
                      <a:pt x="23485" y="381368"/>
                    </a:cubicBezTo>
                    <a:cubicBezTo>
                      <a:pt x="23744" y="380648"/>
                      <a:pt x="23888" y="379928"/>
                      <a:pt x="24090" y="379207"/>
                    </a:cubicBezTo>
                    <a:cubicBezTo>
                      <a:pt x="24493" y="377853"/>
                      <a:pt x="24983" y="376499"/>
                      <a:pt x="25242" y="375202"/>
                    </a:cubicBezTo>
                    <a:cubicBezTo>
                      <a:pt x="25271" y="375115"/>
                      <a:pt x="25271" y="375029"/>
                      <a:pt x="25271" y="374942"/>
                    </a:cubicBezTo>
                    <a:cubicBezTo>
                      <a:pt x="25444" y="374107"/>
                      <a:pt x="25444" y="373415"/>
                      <a:pt x="25559" y="372609"/>
                    </a:cubicBezTo>
                    <a:cubicBezTo>
                      <a:pt x="25704" y="371542"/>
                      <a:pt x="25905" y="370419"/>
                      <a:pt x="25934" y="369468"/>
                    </a:cubicBezTo>
                    <a:cubicBezTo>
                      <a:pt x="25934" y="369237"/>
                      <a:pt x="25934" y="369007"/>
                      <a:pt x="25934" y="368776"/>
                    </a:cubicBezTo>
                    <a:lnTo>
                      <a:pt x="26107" y="311809"/>
                    </a:lnTo>
                    <a:cubicBezTo>
                      <a:pt x="26366" y="311405"/>
                      <a:pt x="26510" y="311060"/>
                      <a:pt x="26741" y="310656"/>
                    </a:cubicBezTo>
                    <a:cubicBezTo>
                      <a:pt x="27000" y="310253"/>
                      <a:pt x="27317" y="309791"/>
                      <a:pt x="27547" y="309388"/>
                    </a:cubicBezTo>
                    <a:cubicBezTo>
                      <a:pt x="27922" y="308725"/>
                      <a:pt x="28152" y="308149"/>
                      <a:pt x="28470" y="307486"/>
                    </a:cubicBezTo>
                    <a:cubicBezTo>
                      <a:pt x="28729" y="306939"/>
                      <a:pt x="29046" y="306363"/>
                      <a:pt x="29248" y="305844"/>
                    </a:cubicBezTo>
                    <a:cubicBezTo>
                      <a:pt x="29334" y="305613"/>
                      <a:pt x="29507" y="305354"/>
                      <a:pt x="29593" y="305152"/>
                    </a:cubicBezTo>
                    <a:cubicBezTo>
                      <a:pt x="29853" y="304461"/>
                      <a:pt x="30055" y="303827"/>
                      <a:pt x="30169" y="303222"/>
                    </a:cubicBezTo>
                    <a:cubicBezTo>
                      <a:pt x="30256" y="302790"/>
                      <a:pt x="30314" y="302386"/>
                      <a:pt x="30314" y="301983"/>
                    </a:cubicBezTo>
                    <a:lnTo>
                      <a:pt x="30515" y="232193"/>
                    </a:lnTo>
                    <a:cubicBezTo>
                      <a:pt x="31120" y="231789"/>
                      <a:pt x="31754" y="231357"/>
                      <a:pt x="32388" y="230924"/>
                    </a:cubicBezTo>
                    <a:cubicBezTo>
                      <a:pt x="32879" y="230608"/>
                      <a:pt x="33310" y="230291"/>
                      <a:pt x="33829" y="229945"/>
                    </a:cubicBezTo>
                    <a:cubicBezTo>
                      <a:pt x="34492" y="229513"/>
                      <a:pt x="35068" y="229080"/>
                      <a:pt x="35760" y="228591"/>
                    </a:cubicBezTo>
                    <a:cubicBezTo>
                      <a:pt x="37489" y="227409"/>
                      <a:pt x="39275" y="226113"/>
                      <a:pt x="41177" y="224700"/>
                    </a:cubicBezTo>
                    <a:cubicBezTo>
                      <a:pt x="41926" y="224153"/>
                      <a:pt x="42618" y="223634"/>
                      <a:pt x="43367" y="223058"/>
                    </a:cubicBezTo>
                    <a:cubicBezTo>
                      <a:pt x="45874" y="221098"/>
                      <a:pt x="48467" y="218995"/>
                      <a:pt x="51118" y="216546"/>
                    </a:cubicBezTo>
                    <a:cubicBezTo>
                      <a:pt x="51147" y="216517"/>
                      <a:pt x="51147" y="216517"/>
                      <a:pt x="51176" y="216488"/>
                    </a:cubicBezTo>
                    <a:cubicBezTo>
                      <a:pt x="53250" y="214587"/>
                      <a:pt x="55354" y="212483"/>
                      <a:pt x="57429" y="210207"/>
                    </a:cubicBezTo>
                    <a:lnTo>
                      <a:pt x="57774" y="90566"/>
                    </a:lnTo>
                    <a:cubicBezTo>
                      <a:pt x="55671" y="92871"/>
                      <a:pt x="53539" y="94975"/>
                      <a:pt x="51464" y="96905"/>
                    </a:cubicBezTo>
                    <a:cubicBezTo>
                      <a:pt x="48813" y="99355"/>
                      <a:pt x="46220" y="101458"/>
                      <a:pt x="43713" y="103418"/>
                    </a:cubicBezTo>
                    <a:cubicBezTo>
                      <a:pt x="43684" y="103418"/>
                      <a:pt x="43684" y="103446"/>
                      <a:pt x="43655" y="103446"/>
                    </a:cubicBezTo>
                    <a:lnTo>
                      <a:pt x="43943" y="0"/>
                    </a:lnTo>
                    <a:cubicBezTo>
                      <a:pt x="42820" y="3804"/>
                      <a:pt x="41494" y="7435"/>
                      <a:pt x="40140" y="10921"/>
                    </a:cubicBezTo>
                    <a:cubicBezTo>
                      <a:pt x="39275" y="13169"/>
                      <a:pt x="38497" y="15128"/>
                      <a:pt x="37633" y="17260"/>
                    </a:cubicBezTo>
                    <a:cubicBezTo>
                      <a:pt x="36912" y="19047"/>
                      <a:pt x="36221" y="20862"/>
                      <a:pt x="35558" y="22534"/>
                    </a:cubicBezTo>
                    <a:cubicBezTo>
                      <a:pt x="35241" y="23369"/>
                      <a:pt x="34809" y="24378"/>
                      <a:pt x="34520" y="25156"/>
                    </a:cubicBezTo>
                    <a:cubicBezTo>
                      <a:pt x="34262" y="25876"/>
                      <a:pt x="34146" y="26452"/>
                      <a:pt x="33915" y="27144"/>
                    </a:cubicBezTo>
                    <a:cubicBezTo>
                      <a:pt x="33253" y="28988"/>
                      <a:pt x="32705" y="30804"/>
                      <a:pt x="32274" y="32446"/>
                    </a:cubicBezTo>
                    <a:cubicBezTo>
                      <a:pt x="32129" y="33051"/>
                      <a:pt x="31783" y="33800"/>
                      <a:pt x="31668" y="34377"/>
                    </a:cubicBezTo>
                    <a:cubicBezTo>
                      <a:pt x="31409" y="35731"/>
                      <a:pt x="31236" y="36999"/>
                      <a:pt x="31207" y="38209"/>
                    </a:cubicBezTo>
                    <a:cubicBezTo>
                      <a:pt x="31207" y="38353"/>
                      <a:pt x="31207" y="38526"/>
                      <a:pt x="31207" y="38670"/>
                    </a:cubicBezTo>
                    <a:lnTo>
                      <a:pt x="31005" y="112408"/>
                    </a:lnTo>
                    <a:cubicBezTo>
                      <a:pt x="30429" y="112782"/>
                      <a:pt x="29795" y="113215"/>
                      <a:pt x="29277" y="113589"/>
                    </a:cubicBezTo>
                    <a:cubicBezTo>
                      <a:pt x="28988" y="113791"/>
                      <a:pt x="28729" y="113993"/>
                      <a:pt x="28470" y="114166"/>
                    </a:cubicBezTo>
                    <a:cubicBezTo>
                      <a:pt x="27115" y="115117"/>
                      <a:pt x="25934" y="116010"/>
                      <a:pt x="24954" y="116874"/>
                    </a:cubicBezTo>
                    <a:cubicBezTo>
                      <a:pt x="24752" y="117047"/>
                      <a:pt x="24435" y="117249"/>
                      <a:pt x="24234" y="117422"/>
                    </a:cubicBezTo>
                    <a:cubicBezTo>
                      <a:pt x="23888" y="117739"/>
                      <a:pt x="23658" y="118027"/>
                      <a:pt x="23369" y="118344"/>
                    </a:cubicBezTo>
                    <a:cubicBezTo>
                      <a:pt x="23254" y="118488"/>
                      <a:pt x="23110" y="118603"/>
                      <a:pt x="22994" y="118747"/>
                    </a:cubicBezTo>
                    <a:cubicBezTo>
                      <a:pt x="22937" y="118805"/>
                      <a:pt x="22851" y="118891"/>
                      <a:pt x="22793" y="118949"/>
                    </a:cubicBezTo>
                    <a:cubicBezTo>
                      <a:pt x="22534" y="119266"/>
                      <a:pt x="22332" y="119583"/>
                      <a:pt x="22159" y="119900"/>
                    </a:cubicBezTo>
                    <a:cubicBezTo>
                      <a:pt x="22015" y="120130"/>
                      <a:pt x="21929" y="120361"/>
                      <a:pt x="21813" y="120592"/>
                    </a:cubicBezTo>
                    <a:cubicBezTo>
                      <a:pt x="21756" y="120707"/>
                      <a:pt x="21727" y="120851"/>
                      <a:pt x="21698" y="120966"/>
                    </a:cubicBezTo>
                    <a:cubicBezTo>
                      <a:pt x="21611" y="121312"/>
                      <a:pt x="21497" y="121744"/>
                      <a:pt x="21410" y="122234"/>
                    </a:cubicBezTo>
                    <a:cubicBezTo>
                      <a:pt x="21381" y="122320"/>
                      <a:pt x="21381" y="122464"/>
                      <a:pt x="21352" y="122580"/>
                    </a:cubicBezTo>
                    <a:cubicBezTo>
                      <a:pt x="21151" y="123588"/>
                      <a:pt x="20977" y="124770"/>
                      <a:pt x="20804" y="126182"/>
                    </a:cubicBezTo>
                    <a:cubicBezTo>
                      <a:pt x="20776" y="126441"/>
                      <a:pt x="20747" y="126729"/>
                      <a:pt x="20719" y="126988"/>
                    </a:cubicBezTo>
                    <a:cubicBezTo>
                      <a:pt x="20574" y="128256"/>
                      <a:pt x="20430" y="129610"/>
                      <a:pt x="20286" y="131080"/>
                    </a:cubicBezTo>
                    <a:cubicBezTo>
                      <a:pt x="20257" y="131455"/>
                      <a:pt x="20228" y="131829"/>
                      <a:pt x="20171" y="132204"/>
                    </a:cubicBezTo>
                    <a:cubicBezTo>
                      <a:pt x="20027" y="133904"/>
                      <a:pt x="19912" y="135720"/>
                      <a:pt x="19796" y="137535"/>
                    </a:cubicBezTo>
                    <a:cubicBezTo>
                      <a:pt x="19767" y="137909"/>
                      <a:pt x="19767" y="138313"/>
                      <a:pt x="19739" y="138687"/>
                    </a:cubicBezTo>
                    <a:cubicBezTo>
                      <a:pt x="19652" y="140301"/>
                      <a:pt x="19594" y="141915"/>
                      <a:pt x="19537" y="143528"/>
                    </a:cubicBezTo>
                    <a:cubicBezTo>
                      <a:pt x="19537" y="143788"/>
                      <a:pt x="19508" y="144076"/>
                      <a:pt x="19508" y="144335"/>
                    </a:cubicBezTo>
                    <a:cubicBezTo>
                      <a:pt x="19508" y="144479"/>
                      <a:pt x="19508" y="144594"/>
                      <a:pt x="19508" y="144738"/>
                    </a:cubicBezTo>
                    <a:cubicBezTo>
                      <a:pt x="19479" y="146294"/>
                      <a:pt x="19421" y="147851"/>
                      <a:pt x="19421" y="149320"/>
                    </a:cubicBezTo>
                    <a:lnTo>
                      <a:pt x="19278" y="202916"/>
                    </a:lnTo>
                    <a:cubicBezTo>
                      <a:pt x="19191" y="203060"/>
                      <a:pt x="19076" y="203204"/>
                      <a:pt x="18989" y="203349"/>
                    </a:cubicBezTo>
                    <a:lnTo>
                      <a:pt x="18788" y="270430"/>
                    </a:lnTo>
                    <a:cubicBezTo>
                      <a:pt x="18009" y="271410"/>
                      <a:pt x="17318" y="272534"/>
                      <a:pt x="16367" y="273340"/>
                    </a:cubicBezTo>
                    <a:cubicBezTo>
                      <a:pt x="16310" y="273398"/>
                      <a:pt x="16223" y="273456"/>
                      <a:pt x="16166" y="273513"/>
                    </a:cubicBezTo>
                    <a:cubicBezTo>
                      <a:pt x="15676" y="273974"/>
                      <a:pt x="15186" y="274464"/>
                      <a:pt x="14696" y="274954"/>
                    </a:cubicBezTo>
                    <a:cubicBezTo>
                      <a:pt x="14321" y="275300"/>
                      <a:pt x="13976" y="275646"/>
                      <a:pt x="13601" y="276020"/>
                    </a:cubicBezTo>
                    <a:cubicBezTo>
                      <a:pt x="13053" y="276568"/>
                      <a:pt x="12535" y="277115"/>
                      <a:pt x="12016" y="277663"/>
                    </a:cubicBezTo>
                    <a:cubicBezTo>
                      <a:pt x="11641" y="278037"/>
                      <a:pt x="11267" y="278412"/>
                      <a:pt x="10921" y="278815"/>
                    </a:cubicBezTo>
                    <a:cubicBezTo>
                      <a:pt x="10431" y="279334"/>
                      <a:pt x="9971" y="279853"/>
                      <a:pt x="9480" y="280400"/>
                    </a:cubicBezTo>
                    <a:cubicBezTo>
                      <a:pt x="9106" y="280832"/>
                      <a:pt x="8702" y="281236"/>
                      <a:pt x="8328" y="281668"/>
                    </a:cubicBezTo>
                    <a:cubicBezTo>
                      <a:pt x="7838" y="282216"/>
                      <a:pt x="7406" y="282734"/>
                      <a:pt x="6945" y="283253"/>
                    </a:cubicBezTo>
                    <a:cubicBezTo>
                      <a:pt x="6628" y="283627"/>
                      <a:pt x="6253" y="284002"/>
                      <a:pt x="5965" y="284377"/>
                    </a:cubicBezTo>
                    <a:cubicBezTo>
                      <a:pt x="5504" y="284895"/>
                      <a:pt x="5129" y="285356"/>
                      <a:pt x="4726" y="285817"/>
                    </a:cubicBezTo>
                    <a:cubicBezTo>
                      <a:pt x="4438" y="286134"/>
                      <a:pt x="4121" y="286509"/>
                      <a:pt x="3861" y="286826"/>
                    </a:cubicBezTo>
                    <a:cubicBezTo>
                      <a:pt x="3688" y="287027"/>
                      <a:pt x="3544" y="287201"/>
                      <a:pt x="3401" y="287373"/>
                    </a:cubicBezTo>
                    <a:cubicBezTo>
                      <a:pt x="2392" y="288584"/>
                      <a:pt x="1556" y="289592"/>
                      <a:pt x="1066" y="290197"/>
                    </a:cubicBezTo>
                    <a:cubicBezTo>
                      <a:pt x="778" y="290543"/>
                      <a:pt x="606" y="290774"/>
                      <a:pt x="548" y="290831"/>
                    </a:cubicBezTo>
                    <a:cubicBezTo>
                      <a:pt x="548" y="290918"/>
                      <a:pt x="519" y="291264"/>
                      <a:pt x="490" y="291695"/>
                    </a:cubicBezTo>
                    <a:cubicBezTo>
                      <a:pt x="490" y="291869"/>
                      <a:pt x="490" y="291984"/>
                      <a:pt x="461" y="292185"/>
                    </a:cubicBezTo>
                    <a:cubicBezTo>
                      <a:pt x="433" y="292647"/>
                      <a:pt x="404" y="293194"/>
                      <a:pt x="404" y="293828"/>
                    </a:cubicBezTo>
                    <a:cubicBezTo>
                      <a:pt x="404" y="294030"/>
                      <a:pt x="404" y="294116"/>
                      <a:pt x="375" y="294318"/>
                    </a:cubicBezTo>
                    <a:cubicBezTo>
                      <a:pt x="375" y="294375"/>
                      <a:pt x="375" y="294433"/>
                      <a:pt x="375" y="294491"/>
                    </a:cubicBezTo>
                    <a:cubicBezTo>
                      <a:pt x="346" y="295297"/>
                      <a:pt x="346" y="296162"/>
                      <a:pt x="346" y="297113"/>
                    </a:cubicBezTo>
                    <a:cubicBezTo>
                      <a:pt x="346" y="297113"/>
                      <a:pt x="346" y="297113"/>
                      <a:pt x="346" y="297113"/>
                    </a:cubicBezTo>
                    <a:lnTo>
                      <a:pt x="0" y="416753"/>
                    </a:lnTo>
                    <a:cubicBezTo>
                      <a:pt x="0" y="415831"/>
                      <a:pt x="29" y="414967"/>
                      <a:pt x="29" y="414189"/>
                    </a:cubicBezTo>
                    <a:cubicBezTo>
                      <a:pt x="0" y="413929"/>
                      <a:pt x="29" y="413699"/>
                      <a:pt x="29" y="413439"/>
                    </a:cubicBezTo>
                    <a:close/>
                  </a:path>
                </a:pathLst>
              </a:custGeom>
              <a:solidFill>
                <a:srgbClr val="666970"/>
              </a:solidFill>
              <a:ln w="2880" cap="flat">
                <a:noFill/>
                <a:prstDash val="solid"/>
                <a:miter/>
              </a:ln>
            </p:spPr>
            <p:txBody>
              <a:bodyPr rtlCol="0" anchor="ctr"/>
              <a:lstStyle/>
              <a:p>
                <a:endParaRPr lang="pt-PT"/>
              </a:p>
            </p:txBody>
          </p:sp>
          <p:sp>
            <p:nvSpPr>
              <p:cNvPr id="410" name="Freeform: Shape 409">
                <a:extLst>
                  <a:ext uri="{FF2B5EF4-FFF2-40B4-BE49-F238E27FC236}">
                    <a16:creationId xmlns:a16="http://schemas.microsoft.com/office/drawing/2014/main" id="{BD937B72-10AD-4678-89DC-630E03A0EB34}"/>
                  </a:ext>
                </a:extLst>
              </p:cNvPr>
              <p:cNvSpPr/>
              <p:nvPr/>
            </p:nvSpPr>
            <p:spPr>
              <a:xfrm>
                <a:off x="8917490" y="3906783"/>
                <a:ext cx="576" cy="125950"/>
              </a:xfrm>
              <a:custGeom>
                <a:avLst/>
                <a:gdLst>
                  <a:gd name="connsiteX0" fmla="*/ 577 w 576"/>
                  <a:gd name="connsiteY0" fmla="*/ 0 h 125950"/>
                  <a:gd name="connsiteX1" fmla="*/ 375 w 576"/>
                  <a:gd name="connsiteY1" fmla="*/ 4063 h 125950"/>
                  <a:gd name="connsiteX2" fmla="*/ 346 w 576"/>
                  <a:gd name="connsiteY2" fmla="*/ 6310 h 125950"/>
                  <a:gd name="connsiteX3" fmla="*/ 0 w 576"/>
                  <a:gd name="connsiteY3" fmla="*/ 125951 h 125950"/>
                  <a:gd name="connsiteX4" fmla="*/ 260 w 576"/>
                  <a:gd name="connsiteY4" fmla="*/ 119640 h 125950"/>
                  <a:gd name="connsiteX5" fmla="*/ 577 w 576"/>
                  <a:gd name="connsiteY5" fmla="*/ 0 h 125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6" h="125950">
                    <a:moveTo>
                      <a:pt x="577" y="0"/>
                    </a:moveTo>
                    <a:cubicBezTo>
                      <a:pt x="461" y="1383"/>
                      <a:pt x="404" y="2737"/>
                      <a:pt x="375" y="4063"/>
                    </a:cubicBezTo>
                    <a:cubicBezTo>
                      <a:pt x="346" y="4812"/>
                      <a:pt x="346" y="5561"/>
                      <a:pt x="346" y="6310"/>
                    </a:cubicBezTo>
                    <a:lnTo>
                      <a:pt x="0" y="125951"/>
                    </a:lnTo>
                    <a:cubicBezTo>
                      <a:pt x="0" y="123934"/>
                      <a:pt x="87" y="121859"/>
                      <a:pt x="260" y="119640"/>
                    </a:cubicBezTo>
                    <a:lnTo>
                      <a:pt x="577" y="0"/>
                    </a:lnTo>
                    <a:close/>
                  </a:path>
                </a:pathLst>
              </a:custGeom>
              <a:solidFill>
                <a:srgbClr val="666970"/>
              </a:solidFill>
              <a:ln w="2880" cap="flat">
                <a:noFill/>
                <a:prstDash val="solid"/>
                <a:miter/>
              </a:ln>
            </p:spPr>
            <p:txBody>
              <a:bodyPr rtlCol="0" anchor="ctr"/>
              <a:lstStyle/>
              <a:p>
                <a:endParaRPr lang="pt-PT"/>
              </a:p>
            </p:txBody>
          </p:sp>
          <p:sp>
            <p:nvSpPr>
              <p:cNvPr id="411" name="Freeform: Shape 410">
                <a:extLst>
                  <a:ext uri="{FF2B5EF4-FFF2-40B4-BE49-F238E27FC236}">
                    <a16:creationId xmlns:a16="http://schemas.microsoft.com/office/drawing/2014/main" id="{C86CE977-CAE1-456B-826C-4654458B8904}"/>
                  </a:ext>
                </a:extLst>
              </p:cNvPr>
              <p:cNvSpPr/>
              <p:nvPr/>
            </p:nvSpPr>
            <p:spPr>
              <a:xfrm>
                <a:off x="9947055" y="4045442"/>
                <a:ext cx="3399" cy="129178"/>
              </a:xfrm>
              <a:custGeom>
                <a:avLst/>
                <a:gdLst>
                  <a:gd name="connsiteX0" fmla="*/ 3400 w 3399"/>
                  <a:gd name="connsiteY0" fmla="*/ 9538 h 129178"/>
                  <a:gd name="connsiteX1" fmla="*/ 346 w 3399"/>
                  <a:gd name="connsiteY1" fmla="*/ 0 h 129178"/>
                  <a:gd name="connsiteX2" fmla="*/ 0 w 3399"/>
                  <a:gd name="connsiteY2" fmla="*/ 119640 h 129178"/>
                  <a:gd name="connsiteX3" fmla="*/ 3055 w 3399"/>
                  <a:gd name="connsiteY3" fmla="*/ 129178 h 129178"/>
                  <a:gd name="connsiteX4" fmla="*/ 3400 w 3399"/>
                  <a:gd name="connsiteY4" fmla="*/ 9538 h 129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9" h="129178">
                    <a:moveTo>
                      <a:pt x="3400" y="9538"/>
                    </a:moveTo>
                    <a:cubicBezTo>
                      <a:pt x="3400" y="5100"/>
                      <a:pt x="1845" y="2478"/>
                      <a:pt x="346" y="0"/>
                    </a:cubicBezTo>
                    <a:lnTo>
                      <a:pt x="0" y="119640"/>
                    </a:lnTo>
                    <a:cubicBezTo>
                      <a:pt x="1498" y="122119"/>
                      <a:pt x="3055" y="124740"/>
                      <a:pt x="3055" y="129178"/>
                    </a:cubicBezTo>
                    <a:lnTo>
                      <a:pt x="3400" y="9538"/>
                    </a:lnTo>
                    <a:close/>
                  </a:path>
                </a:pathLst>
              </a:custGeom>
              <a:solidFill>
                <a:srgbClr val="666970"/>
              </a:solidFill>
              <a:ln w="2880" cap="flat">
                <a:noFill/>
                <a:prstDash val="solid"/>
                <a:miter/>
              </a:ln>
            </p:spPr>
            <p:txBody>
              <a:bodyPr rtlCol="0" anchor="ctr"/>
              <a:lstStyle/>
              <a:p>
                <a:endParaRPr lang="pt-PT"/>
              </a:p>
            </p:txBody>
          </p:sp>
          <p:sp>
            <p:nvSpPr>
              <p:cNvPr id="412" name="Freeform: Shape 411">
                <a:extLst>
                  <a:ext uri="{FF2B5EF4-FFF2-40B4-BE49-F238E27FC236}">
                    <a16:creationId xmlns:a16="http://schemas.microsoft.com/office/drawing/2014/main" id="{9210F1A9-328A-4F6C-A627-08EDAD1CE6C3}"/>
                  </a:ext>
                </a:extLst>
              </p:cNvPr>
              <p:cNvSpPr/>
              <p:nvPr/>
            </p:nvSpPr>
            <p:spPr>
              <a:xfrm>
                <a:off x="10106489" y="4153786"/>
                <a:ext cx="2016" cy="130705"/>
              </a:xfrm>
              <a:custGeom>
                <a:avLst/>
                <a:gdLst>
                  <a:gd name="connsiteX0" fmla="*/ 692 w 2016"/>
                  <a:gd name="connsiteY0" fmla="*/ 124193 h 130705"/>
                  <a:gd name="connsiteX1" fmla="*/ 1671 w 2016"/>
                  <a:gd name="connsiteY1" fmla="*/ 119640 h 130705"/>
                  <a:gd name="connsiteX2" fmla="*/ 2017 w 2016"/>
                  <a:gd name="connsiteY2" fmla="*/ 0 h 130705"/>
                  <a:gd name="connsiteX3" fmla="*/ 1152 w 2016"/>
                  <a:gd name="connsiteY3" fmla="*/ 3602 h 130705"/>
                  <a:gd name="connsiteX4" fmla="*/ 1037 w 2016"/>
                  <a:gd name="connsiteY4" fmla="*/ 4553 h 130705"/>
                  <a:gd name="connsiteX5" fmla="*/ 518 w 2016"/>
                  <a:gd name="connsiteY5" fmla="*/ 8933 h 130705"/>
                  <a:gd name="connsiteX6" fmla="*/ 374 w 2016"/>
                  <a:gd name="connsiteY6" fmla="*/ 10229 h 130705"/>
                  <a:gd name="connsiteX7" fmla="*/ 345 w 2016"/>
                  <a:gd name="connsiteY7" fmla="*/ 11065 h 130705"/>
                  <a:gd name="connsiteX8" fmla="*/ 0 w 2016"/>
                  <a:gd name="connsiteY8" fmla="*/ 130705 h 130705"/>
                  <a:gd name="connsiteX9" fmla="*/ 173 w 2016"/>
                  <a:gd name="connsiteY9" fmla="*/ 128573 h 130705"/>
                  <a:gd name="connsiteX10" fmla="*/ 692 w 2016"/>
                  <a:gd name="connsiteY10" fmla="*/ 124193 h 13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16" h="130705">
                    <a:moveTo>
                      <a:pt x="692" y="124193"/>
                    </a:moveTo>
                    <a:cubicBezTo>
                      <a:pt x="950" y="122724"/>
                      <a:pt x="1210" y="121254"/>
                      <a:pt x="1671" y="119640"/>
                    </a:cubicBezTo>
                    <a:lnTo>
                      <a:pt x="2017" y="0"/>
                    </a:lnTo>
                    <a:cubicBezTo>
                      <a:pt x="1671" y="1239"/>
                      <a:pt x="1383" y="2449"/>
                      <a:pt x="1152" y="3602"/>
                    </a:cubicBezTo>
                    <a:cubicBezTo>
                      <a:pt x="1095" y="3948"/>
                      <a:pt x="1095" y="4207"/>
                      <a:pt x="1037" y="4553"/>
                    </a:cubicBezTo>
                    <a:cubicBezTo>
                      <a:pt x="749" y="6109"/>
                      <a:pt x="605" y="7550"/>
                      <a:pt x="518" y="8933"/>
                    </a:cubicBezTo>
                    <a:cubicBezTo>
                      <a:pt x="490" y="9336"/>
                      <a:pt x="374" y="9826"/>
                      <a:pt x="374" y="10229"/>
                    </a:cubicBezTo>
                    <a:cubicBezTo>
                      <a:pt x="374" y="10518"/>
                      <a:pt x="345" y="10806"/>
                      <a:pt x="345" y="11065"/>
                    </a:cubicBezTo>
                    <a:lnTo>
                      <a:pt x="0" y="130705"/>
                    </a:lnTo>
                    <a:cubicBezTo>
                      <a:pt x="0" y="130043"/>
                      <a:pt x="115" y="129265"/>
                      <a:pt x="173" y="128573"/>
                    </a:cubicBezTo>
                    <a:cubicBezTo>
                      <a:pt x="230" y="127219"/>
                      <a:pt x="403" y="125749"/>
                      <a:pt x="692" y="124193"/>
                    </a:cubicBezTo>
                    <a:close/>
                  </a:path>
                </a:pathLst>
              </a:custGeom>
              <a:solidFill>
                <a:srgbClr val="666970"/>
              </a:solidFill>
              <a:ln w="2880" cap="flat">
                <a:noFill/>
                <a:prstDash val="solid"/>
                <a:miter/>
              </a:ln>
            </p:spPr>
            <p:txBody>
              <a:bodyPr rtlCol="0" anchor="ctr"/>
              <a:lstStyle/>
              <a:p>
                <a:endParaRPr lang="pt-PT"/>
              </a:p>
            </p:txBody>
          </p:sp>
          <p:sp>
            <p:nvSpPr>
              <p:cNvPr id="413" name="Freeform: Shape 412">
                <a:extLst>
                  <a:ext uri="{FF2B5EF4-FFF2-40B4-BE49-F238E27FC236}">
                    <a16:creationId xmlns:a16="http://schemas.microsoft.com/office/drawing/2014/main" id="{663650DB-D470-4294-A63B-4523A6743185}"/>
                  </a:ext>
                </a:extLst>
              </p:cNvPr>
              <p:cNvSpPr/>
              <p:nvPr/>
            </p:nvSpPr>
            <p:spPr>
              <a:xfrm>
                <a:off x="1106661" y="1521928"/>
                <a:ext cx="3883443" cy="3196404"/>
              </a:xfrm>
              <a:custGeom>
                <a:avLst/>
                <a:gdLst>
                  <a:gd name="connsiteX0" fmla="*/ 3676724 w 3883443"/>
                  <a:gd name="connsiteY0" fmla="*/ 2894566 h 3196404"/>
                  <a:gd name="connsiteX1" fmla="*/ 3677963 w 3883443"/>
                  <a:gd name="connsiteY1" fmla="*/ 2894480 h 3196404"/>
                  <a:gd name="connsiteX2" fmla="*/ 3679490 w 3883443"/>
                  <a:gd name="connsiteY2" fmla="*/ 2894364 h 3196404"/>
                  <a:gd name="connsiteX3" fmla="*/ 3680902 w 3883443"/>
                  <a:gd name="connsiteY3" fmla="*/ 2894278 h 3196404"/>
                  <a:gd name="connsiteX4" fmla="*/ 3682458 w 3883443"/>
                  <a:gd name="connsiteY4" fmla="*/ 2894047 h 3196404"/>
                  <a:gd name="connsiteX5" fmla="*/ 3685512 w 3883443"/>
                  <a:gd name="connsiteY5" fmla="*/ 2893615 h 3196404"/>
                  <a:gd name="connsiteX6" fmla="*/ 3686492 w 3883443"/>
                  <a:gd name="connsiteY6" fmla="*/ 2893471 h 3196404"/>
                  <a:gd name="connsiteX7" fmla="*/ 3687529 w 3883443"/>
                  <a:gd name="connsiteY7" fmla="*/ 2893241 h 3196404"/>
                  <a:gd name="connsiteX8" fmla="*/ 3692918 w 3883443"/>
                  <a:gd name="connsiteY8" fmla="*/ 2892088 h 3196404"/>
                  <a:gd name="connsiteX9" fmla="*/ 3697442 w 3883443"/>
                  <a:gd name="connsiteY9" fmla="*/ 2891079 h 3196404"/>
                  <a:gd name="connsiteX10" fmla="*/ 3699488 w 3883443"/>
                  <a:gd name="connsiteY10" fmla="*/ 2890705 h 3196404"/>
                  <a:gd name="connsiteX11" fmla="*/ 3699949 w 3883443"/>
                  <a:gd name="connsiteY11" fmla="*/ 2890647 h 3196404"/>
                  <a:gd name="connsiteX12" fmla="*/ 3702513 w 3883443"/>
                  <a:gd name="connsiteY12" fmla="*/ 2890589 h 3196404"/>
                  <a:gd name="connsiteX13" fmla="*/ 3702542 w 3883443"/>
                  <a:gd name="connsiteY13" fmla="*/ 2890589 h 3196404"/>
                  <a:gd name="connsiteX14" fmla="*/ 3704761 w 3883443"/>
                  <a:gd name="connsiteY14" fmla="*/ 2891195 h 3196404"/>
                  <a:gd name="connsiteX15" fmla="*/ 3722107 w 3883443"/>
                  <a:gd name="connsiteY15" fmla="*/ 2911740 h 3196404"/>
                  <a:gd name="connsiteX16" fmla="*/ 3722079 w 3883443"/>
                  <a:gd name="connsiteY16" fmla="*/ 2919001 h 3196404"/>
                  <a:gd name="connsiteX17" fmla="*/ 3733749 w 3883443"/>
                  <a:gd name="connsiteY17" fmla="*/ 2947442 h 3196404"/>
                  <a:gd name="connsiteX18" fmla="*/ 3751153 w 3883443"/>
                  <a:gd name="connsiteY18" fmla="*/ 3043511 h 3196404"/>
                  <a:gd name="connsiteX19" fmla="*/ 3750951 w 3883443"/>
                  <a:gd name="connsiteY19" fmla="*/ 3113878 h 3196404"/>
                  <a:gd name="connsiteX20" fmla="*/ 3758299 w 3883443"/>
                  <a:gd name="connsiteY20" fmla="*/ 3126211 h 3196404"/>
                  <a:gd name="connsiteX21" fmla="*/ 3781697 w 3883443"/>
                  <a:gd name="connsiteY21" fmla="*/ 3173842 h 3196404"/>
                  <a:gd name="connsiteX22" fmla="*/ 3781640 w 3883443"/>
                  <a:gd name="connsiteY22" fmla="*/ 3191247 h 3196404"/>
                  <a:gd name="connsiteX23" fmla="*/ 3781985 w 3883443"/>
                  <a:gd name="connsiteY23" fmla="*/ 3196404 h 3196404"/>
                  <a:gd name="connsiteX24" fmla="*/ 3782043 w 3883443"/>
                  <a:gd name="connsiteY24" fmla="*/ 3174534 h 3196404"/>
                  <a:gd name="connsiteX25" fmla="*/ 3786048 w 3883443"/>
                  <a:gd name="connsiteY25" fmla="*/ 3180959 h 3196404"/>
                  <a:gd name="connsiteX26" fmla="*/ 3787864 w 3883443"/>
                  <a:gd name="connsiteY26" fmla="*/ 3180441 h 3196404"/>
                  <a:gd name="connsiteX27" fmla="*/ 3788382 w 3883443"/>
                  <a:gd name="connsiteY27" fmla="*/ 3180297 h 3196404"/>
                  <a:gd name="connsiteX28" fmla="*/ 3791523 w 3883443"/>
                  <a:gd name="connsiteY28" fmla="*/ 3179605 h 3196404"/>
                  <a:gd name="connsiteX29" fmla="*/ 3792215 w 3883443"/>
                  <a:gd name="connsiteY29" fmla="*/ 3179490 h 3196404"/>
                  <a:gd name="connsiteX30" fmla="*/ 3797142 w 3883443"/>
                  <a:gd name="connsiteY30" fmla="*/ 3178827 h 3196404"/>
                  <a:gd name="connsiteX31" fmla="*/ 3798151 w 3883443"/>
                  <a:gd name="connsiteY31" fmla="*/ 3178741 h 3196404"/>
                  <a:gd name="connsiteX32" fmla="*/ 3804432 w 3883443"/>
                  <a:gd name="connsiteY32" fmla="*/ 3178338 h 3196404"/>
                  <a:gd name="connsiteX33" fmla="*/ 3804980 w 3883443"/>
                  <a:gd name="connsiteY33" fmla="*/ 3178338 h 3196404"/>
                  <a:gd name="connsiteX34" fmla="*/ 3813077 w 3883443"/>
                  <a:gd name="connsiteY34" fmla="*/ 3178309 h 3196404"/>
                  <a:gd name="connsiteX35" fmla="*/ 3814575 w 3883443"/>
                  <a:gd name="connsiteY35" fmla="*/ 3178338 h 3196404"/>
                  <a:gd name="connsiteX36" fmla="*/ 3817543 w 3883443"/>
                  <a:gd name="connsiteY36" fmla="*/ 3178453 h 3196404"/>
                  <a:gd name="connsiteX37" fmla="*/ 3821145 w 3883443"/>
                  <a:gd name="connsiteY37" fmla="*/ 3178626 h 3196404"/>
                  <a:gd name="connsiteX38" fmla="*/ 3824488 w 3883443"/>
                  <a:gd name="connsiteY38" fmla="*/ 3178856 h 3196404"/>
                  <a:gd name="connsiteX39" fmla="*/ 3828464 w 3883443"/>
                  <a:gd name="connsiteY39" fmla="*/ 3179144 h 3196404"/>
                  <a:gd name="connsiteX40" fmla="*/ 3836187 w 3883443"/>
                  <a:gd name="connsiteY40" fmla="*/ 3179893 h 3196404"/>
                  <a:gd name="connsiteX41" fmla="*/ 3837887 w 3883443"/>
                  <a:gd name="connsiteY41" fmla="*/ 3180066 h 3196404"/>
                  <a:gd name="connsiteX42" fmla="*/ 3848577 w 3883443"/>
                  <a:gd name="connsiteY42" fmla="*/ 3181449 h 3196404"/>
                  <a:gd name="connsiteX43" fmla="*/ 3850969 w 3883443"/>
                  <a:gd name="connsiteY43" fmla="*/ 3181795 h 3196404"/>
                  <a:gd name="connsiteX44" fmla="*/ 3862783 w 3883443"/>
                  <a:gd name="connsiteY44" fmla="*/ 3183668 h 3196404"/>
                  <a:gd name="connsiteX45" fmla="*/ 3866846 w 3883443"/>
                  <a:gd name="connsiteY45" fmla="*/ 3184360 h 3196404"/>
                  <a:gd name="connsiteX46" fmla="*/ 3883098 w 3883443"/>
                  <a:gd name="connsiteY46" fmla="*/ 3187385 h 3196404"/>
                  <a:gd name="connsiteX47" fmla="*/ 3883443 w 3883443"/>
                  <a:gd name="connsiteY47" fmla="*/ 3067745 h 3196404"/>
                  <a:gd name="connsiteX48" fmla="*/ 3867249 w 3883443"/>
                  <a:gd name="connsiteY48" fmla="*/ 3064719 h 3196404"/>
                  <a:gd name="connsiteX49" fmla="*/ 3863042 w 3883443"/>
                  <a:gd name="connsiteY49" fmla="*/ 3063999 h 3196404"/>
                  <a:gd name="connsiteX50" fmla="*/ 3851430 w 3883443"/>
                  <a:gd name="connsiteY50" fmla="*/ 3062155 h 3196404"/>
                  <a:gd name="connsiteX51" fmla="*/ 3849557 w 3883443"/>
                  <a:gd name="connsiteY51" fmla="*/ 3061867 h 3196404"/>
                  <a:gd name="connsiteX52" fmla="*/ 3848865 w 3883443"/>
                  <a:gd name="connsiteY52" fmla="*/ 3061780 h 3196404"/>
                  <a:gd name="connsiteX53" fmla="*/ 3838233 w 3883443"/>
                  <a:gd name="connsiteY53" fmla="*/ 3060426 h 3196404"/>
                  <a:gd name="connsiteX54" fmla="*/ 3836561 w 3883443"/>
                  <a:gd name="connsiteY54" fmla="*/ 3060253 h 3196404"/>
                  <a:gd name="connsiteX55" fmla="*/ 3828781 w 3883443"/>
                  <a:gd name="connsiteY55" fmla="*/ 3059475 h 3196404"/>
                  <a:gd name="connsiteX56" fmla="*/ 3827917 w 3883443"/>
                  <a:gd name="connsiteY56" fmla="*/ 3059389 h 3196404"/>
                  <a:gd name="connsiteX57" fmla="*/ 3824949 w 3883443"/>
                  <a:gd name="connsiteY57" fmla="*/ 3059187 h 3196404"/>
                  <a:gd name="connsiteX58" fmla="*/ 3821433 w 3883443"/>
                  <a:gd name="connsiteY58" fmla="*/ 3058956 h 3196404"/>
                  <a:gd name="connsiteX59" fmla="*/ 3817918 w 3883443"/>
                  <a:gd name="connsiteY59" fmla="*/ 3058783 h 3196404"/>
                  <a:gd name="connsiteX60" fmla="*/ 3814892 w 3883443"/>
                  <a:gd name="connsiteY60" fmla="*/ 3058668 h 3196404"/>
                  <a:gd name="connsiteX61" fmla="*/ 3814258 w 3883443"/>
                  <a:gd name="connsiteY61" fmla="*/ 3058639 h 3196404"/>
                  <a:gd name="connsiteX62" fmla="*/ 3813394 w 3883443"/>
                  <a:gd name="connsiteY62" fmla="*/ 3058639 h 3196404"/>
                  <a:gd name="connsiteX63" fmla="*/ 3805268 w 3883443"/>
                  <a:gd name="connsiteY63" fmla="*/ 3058668 h 3196404"/>
                  <a:gd name="connsiteX64" fmla="*/ 3804864 w 3883443"/>
                  <a:gd name="connsiteY64" fmla="*/ 3058668 h 3196404"/>
                  <a:gd name="connsiteX65" fmla="*/ 3804721 w 3883443"/>
                  <a:gd name="connsiteY65" fmla="*/ 3058668 h 3196404"/>
                  <a:gd name="connsiteX66" fmla="*/ 3798439 w 3883443"/>
                  <a:gd name="connsiteY66" fmla="*/ 3059072 h 3196404"/>
                  <a:gd name="connsiteX67" fmla="*/ 3797863 w 3883443"/>
                  <a:gd name="connsiteY67" fmla="*/ 3059101 h 3196404"/>
                  <a:gd name="connsiteX68" fmla="*/ 3797430 w 3883443"/>
                  <a:gd name="connsiteY68" fmla="*/ 3059158 h 3196404"/>
                  <a:gd name="connsiteX69" fmla="*/ 3792503 w 3883443"/>
                  <a:gd name="connsiteY69" fmla="*/ 3059821 h 3196404"/>
                  <a:gd name="connsiteX70" fmla="*/ 3792186 w 3883443"/>
                  <a:gd name="connsiteY70" fmla="*/ 3059850 h 3196404"/>
                  <a:gd name="connsiteX71" fmla="*/ 3791783 w 3883443"/>
                  <a:gd name="connsiteY71" fmla="*/ 3059936 h 3196404"/>
                  <a:gd name="connsiteX72" fmla="*/ 3788642 w 3883443"/>
                  <a:gd name="connsiteY72" fmla="*/ 3060627 h 3196404"/>
                  <a:gd name="connsiteX73" fmla="*/ 3788123 w 3883443"/>
                  <a:gd name="connsiteY73" fmla="*/ 3060772 h 3196404"/>
                  <a:gd name="connsiteX74" fmla="*/ 3786279 w 3883443"/>
                  <a:gd name="connsiteY74" fmla="*/ 3061291 h 3196404"/>
                  <a:gd name="connsiteX75" fmla="*/ 3758501 w 3883443"/>
                  <a:gd name="connsiteY75" fmla="*/ 3006542 h 3196404"/>
                  <a:gd name="connsiteX76" fmla="*/ 3754294 w 3883443"/>
                  <a:gd name="connsiteY76" fmla="*/ 3001499 h 3196404"/>
                  <a:gd name="connsiteX77" fmla="*/ 3754381 w 3883443"/>
                  <a:gd name="connsiteY77" fmla="*/ 2970119 h 3196404"/>
                  <a:gd name="connsiteX78" fmla="*/ 3753343 w 3883443"/>
                  <a:gd name="connsiteY78" fmla="*/ 2932689 h 3196404"/>
                  <a:gd name="connsiteX79" fmla="*/ 3733979 w 3883443"/>
                  <a:gd name="connsiteY79" fmla="*/ 2827773 h 3196404"/>
                  <a:gd name="connsiteX80" fmla="*/ 3723231 w 3883443"/>
                  <a:gd name="connsiteY80" fmla="*/ 2803712 h 3196404"/>
                  <a:gd name="connsiteX81" fmla="*/ 3723260 w 3883443"/>
                  <a:gd name="connsiteY81" fmla="*/ 2796134 h 3196404"/>
                  <a:gd name="connsiteX82" fmla="*/ 3705020 w 3883443"/>
                  <a:gd name="connsiteY82" fmla="*/ 2771554 h 3196404"/>
                  <a:gd name="connsiteX83" fmla="*/ 3704675 w 3883443"/>
                  <a:gd name="connsiteY83" fmla="*/ 2771381 h 3196404"/>
                  <a:gd name="connsiteX84" fmla="*/ 3704069 w 3883443"/>
                  <a:gd name="connsiteY84" fmla="*/ 2771180 h 3196404"/>
                  <a:gd name="connsiteX85" fmla="*/ 3703608 w 3883443"/>
                  <a:gd name="connsiteY85" fmla="*/ 2771064 h 3196404"/>
                  <a:gd name="connsiteX86" fmla="*/ 3703147 w 3883443"/>
                  <a:gd name="connsiteY86" fmla="*/ 2770978 h 3196404"/>
                  <a:gd name="connsiteX87" fmla="*/ 3702801 w 3883443"/>
                  <a:gd name="connsiteY87" fmla="*/ 2770949 h 3196404"/>
                  <a:gd name="connsiteX88" fmla="*/ 3702773 w 3883443"/>
                  <a:gd name="connsiteY88" fmla="*/ 2770949 h 3196404"/>
                  <a:gd name="connsiteX89" fmla="*/ 3702657 w 3883443"/>
                  <a:gd name="connsiteY89" fmla="*/ 2770949 h 3196404"/>
                  <a:gd name="connsiteX90" fmla="*/ 3702110 w 3883443"/>
                  <a:gd name="connsiteY90" fmla="*/ 2770920 h 3196404"/>
                  <a:gd name="connsiteX91" fmla="*/ 3701418 w 3883443"/>
                  <a:gd name="connsiteY91" fmla="*/ 2770920 h 3196404"/>
                  <a:gd name="connsiteX92" fmla="*/ 3700410 w 3883443"/>
                  <a:gd name="connsiteY92" fmla="*/ 2770978 h 3196404"/>
                  <a:gd name="connsiteX93" fmla="*/ 3700179 w 3883443"/>
                  <a:gd name="connsiteY93" fmla="*/ 2771007 h 3196404"/>
                  <a:gd name="connsiteX94" fmla="*/ 3699689 w 3883443"/>
                  <a:gd name="connsiteY94" fmla="*/ 2771064 h 3196404"/>
                  <a:gd name="connsiteX95" fmla="*/ 3698479 w 3883443"/>
                  <a:gd name="connsiteY95" fmla="*/ 2771237 h 3196404"/>
                  <a:gd name="connsiteX96" fmla="*/ 3697672 w 3883443"/>
                  <a:gd name="connsiteY96" fmla="*/ 2771410 h 3196404"/>
                  <a:gd name="connsiteX97" fmla="*/ 3693148 w 3883443"/>
                  <a:gd name="connsiteY97" fmla="*/ 2772419 h 3196404"/>
                  <a:gd name="connsiteX98" fmla="*/ 3687731 w 3883443"/>
                  <a:gd name="connsiteY98" fmla="*/ 2773571 h 3196404"/>
                  <a:gd name="connsiteX99" fmla="*/ 3685714 w 3883443"/>
                  <a:gd name="connsiteY99" fmla="*/ 2773946 h 3196404"/>
                  <a:gd name="connsiteX100" fmla="*/ 3682660 w 3883443"/>
                  <a:gd name="connsiteY100" fmla="*/ 2774378 h 3196404"/>
                  <a:gd name="connsiteX101" fmla="*/ 3679692 w 3883443"/>
                  <a:gd name="connsiteY101" fmla="*/ 2774695 h 3196404"/>
                  <a:gd name="connsiteX102" fmla="*/ 3678164 w 3883443"/>
                  <a:gd name="connsiteY102" fmla="*/ 2774810 h 3196404"/>
                  <a:gd name="connsiteX103" fmla="*/ 3672747 w 3883443"/>
                  <a:gd name="connsiteY103" fmla="*/ 2774897 h 3196404"/>
                  <a:gd name="connsiteX104" fmla="*/ 3672718 w 3883443"/>
                  <a:gd name="connsiteY104" fmla="*/ 2774897 h 3196404"/>
                  <a:gd name="connsiteX105" fmla="*/ 3623589 w 3883443"/>
                  <a:gd name="connsiteY105" fmla="*/ 2724528 h 3196404"/>
                  <a:gd name="connsiteX106" fmla="*/ 3559705 w 3883443"/>
                  <a:gd name="connsiteY106" fmla="*/ 2658397 h 3196404"/>
                  <a:gd name="connsiteX107" fmla="*/ 3501528 w 3883443"/>
                  <a:gd name="connsiteY107" fmla="*/ 2611227 h 3196404"/>
                  <a:gd name="connsiteX108" fmla="*/ 3273917 w 3883443"/>
                  <a:gd name="connsiteY108" fmla="*/ 2318350 h 3196404"/>
                  <a:gd name="connsiteX109" fmla="*/ 3124885 w 3883443"/>
                  <a:gd name="connsiteY109" fmla="*/ 2144508 h 3196404"/>
                  <a:gd name="connsiteX110" fmla="*/ 3085899 w 3883443"/>
                  <a:gd name="connsiteY110" fmla="*/ 2107135 h 3196404"/>
                  <a:gd name="connsiteX111" fmla="*/ 3068898 w 3883443"/>
                  <a:gd name="connsiteY111" fmla="*/ 2090134 h 3196404"/>
                  <a:gd name="connsiteX112" fmla="*/ 3054807 w 3883443"/>
                  <a:gd name="connsiteY112" fmla="*/ 2076015 h 3196404"/>
                  <a:gd name="connsiteX113" fmla="*/ 3054432 w 3883443"/>
                  <a:gd name="connsiteY113" fmla="*/ 2075986 h 3196404"/>
                  <a:gd name="connsiteX114" fmla="*/ 3039189 w 3883443"/>
                  <a:gd name="connsiteY114" fmla="*/ 2075006 h 3196404"/>
                  <a:gd name="connsiteX115" fmla="*/ 3023831 w 3883443"/>
                  <a:gd name="connsiteY115" fmla="*/ 2074228 h 3196404"/>
                  <a:gd name="connsiteX116" fmla="*/ 3022102 w 3883443"/>
                  <a:gd name="connsiteY116" fmla="*/ 2074113 h 3196404"/>
                  <a:gd name="connsiteX117" fmla="*/ 3011411 w 3883443"/>
                  <a:gd name="connsiteY117" fmla="*/ 2073249 h 3196404"/>
                  <a:gd name="connsiteX118" fmla="*/ 3006801 w 3883443"/>
                  <a:gd name="connsiteY118" fmla="*/ 2072730 h 3196404"/>
                  <a:gd name="connsiteX119" fmla="*/ 2993776 w 3883443"/>
                  <a:gd name="connsiteY119" fmla="*/ 2070655 h 3196404"/>
                  <a:gd name="connsiteX120" fmla="*/ 2993604 w 3883443"/>
                  <a:gd name="connsiteY120" fmla="*/ 2070626 h 3196404"/>
                  <a:gd name="connsiteX121" fmla="*/ 2988129 w 3883443"/>
                  <a:gd name="connsiteY121" fmla="*/ 2069676 h 3196404"/>
                  <a:gd name="connsiteX122" fmla="*/ 2986803 w 3883443"/>
                  <a:gd name="connsiteY122" fmla="*/ 2069531 h 3196404"/>
                  <a:gd name="connsiteX123" fmla="*/ 2983778 w 3883443"/>
                  <a:gd name="connsiteY123" fmla="*/ 2069186 h 3196404"/>
                  <a:gd name="connsiteX124" fmla="*/ 2980954 w 3883443"/>
                  <a:gd name="connsiteY124" fmla="*/ 2068869 h 3196404"/>
                  <a:gd name="connsiteX125" fmla="*/ 2979340 w 3883443"/>
                  <a:gd name="connsiteY125" fmla="*/ 2068782 h 3196404"/>
                  <a:gd name="connsiteX126" fmla="*/ 2972021 w 3883443"/>
                  <a:gd name="connsiteY126" fmla="*/ 2068407 h 3196404"/>
                  <a:gd name="connsiteX127" fmla="*/ 2970263 w 3883443"/>
                  <a:gd name="connsiteY127" fmla="*/ 2068321 h 3196404"/>
                  <a:gd name="connsiteX128" fmla="*/ 2969629 w 3883443"/>
                  <a:gd name="connsiteY128" fmla="*/ 2068321 h 3196404"/>
                  <a:gd name="connsiteX129" fmla="*/ 2959688 w 3883443"/>
                  <a:gd name="connsiteY129" fmla="*/ 2068263 h 3196404"/>
                  <a:gd name="connsiteX130" fmla="*/ 2957095 w 3883443"/>
                  <a:gd name="connsiteY130" fmla="*/ 2068321 h 3196404"/>
                  <a:gd name="connsiteX131" fmla="*/ 2949833 w 3883443"/>
                  <a:gd name="connsiteY131" fmla="*/ 2068465 h 3196404"/>
                  <a:gd name="connsiteX132" fmla="*/ 2943638 w 3883443"/>
                  <a:gd name="connsiteY132" fmla="*/ 2068638 h 3196404"/>
                  <a:gd name="connsiteX133" fmla="*/ 2939892 w 3883443"/>
                  <a:gd name="connsiteY133" fmla="*/ 2068753 h 3196404"/>
                  <a:gd name="connsiteX134" fmla="*/ 2933582 w 3883443"/>
                  <a:gd name="connsiteY134" fmla="*/ 2068811 h 3196404"/>
                  <a:gd name="connsiteX135" fmla="*/ 2926983 w 3883443"/>
                  <a:gd name="connsiteY135" fmla="*/ 2068292 h 3196404"/>
                  <a:gd name="connsiteX136" fmla="*/ 2925773 w 3883443"/>
                  <a:gd name="connsiteY136" fmla="*/ 2068148 h 3196404"/>
                  <a:gd name="connsiteX137" fmla="*/ 2918627 w 3883443"/>
                  <a:gd name="connsiteY137" fmla="*/ 2066909 h 3196404"/>
                  <a:gd name="connsiteX138" fmla="*/ 2916984 w 3883443"/>
                  <a:gd name="connsiteY138" fmla="*/ 2066506 h 3196404"/>
                  <a:gd name="connsiteX139" fmla="*/ 2911365 w 3883443"/>
                  <a:gd name="connsiteY139" fmla="*/ 2064921 h 3196404"/>
                  <a:gd name="connsiteX140" fmla="*/ 2909435 w 3883443"/>
                  <a:gd name="connsiteY140" fmla="*/ 2064287 h 3196404"/>
                  <a:gd name="connsiteX141" fmla="*/ 2903182 w 3883443"/>
                  <a:gd name="connsiteY141" fmla="*/ 2061492 h 3196404"/>
                  <a:gd name="connsiteX142" fmla="*/ 2850565 w 3883443"/>
                  <a:gd name="connsiteY142" fmla="*/ 1995361 h 3196404"/>
                  <a:gd name="connsiteX143" fmla="*/ 2794520 w 3883443"/>
                  <a:gd name="connsiteY143" fmla="*/ 1927934 h 3196404"/>
                  <a:gd name="connsiteX144" fmla="*/ 2620073 w 3883443"/>
                  <a:gd name="connsiteY144" fmla="*/ 1751816 h 3196404"/>
                  <a:gd name="connsiteX145" fmla="*/ 2498473 w 3883443"/>
                  <a:gd name="connsiteY145" fmla="*/ 1637045 h 3196404"/>
                  <a:gd name="connsiteX146" fmla="*/ 2454127 w 3883443"/>
                  <a:gd name="connsiteY146" fmla="*/ 1591805 h 3196404"/>
                  <a:gd name="connsiteX147" fmla="*/ 2450871 w 3883443"/>
                  <a:gd name="connsiteY147" fmla="*/ 1588174 h 3196404"/>
                  <a:gd name="connsiteX148" fmla="*/ 2450899 w 3883443"/>
                  <a:gd name="connsiteY148" fmla="*/ 1573825 h 3196404"/>
                  <a:gd name="connsiteX149" fmla="*/ 2436809 w 3883443"/>
                  <a:gd name="connsiteY149" fmla="*/ 1552905 h 3196404"/>
                  <a:gd name="connsiteX150" fmla="*/ 2397591 w 3883443"/>
                  <a:gd name="connsiteY150" fmla="*/ 1515042 h 3196404"/>
                  <a:gd name="connsiteX151" fmla="*/ 2375375 w 3883443"/>
                  <a:gd name="connsiteY151" fmla="*/ 1492307 h 3196404"/>
                  <a:gd name="connsiteX152" fmla="*/ 2359152 w 3883443"/>
                  <a:gd name="connsiteY152" fmla="*/ 1473462 h 3196404"/>
                  <a:gd name="connsiteX153" fmla="*/ 2359066 w 3883443"/>
                  <a:gd name="connsiteY153" fmla="*/ 1499856 h 3196404"/>
                  <a:gd name="connsiteX154" fmla="*/ 2356299 w 3883443"/>
                  <a:gd name="connsiteY154" fmla="*/ 1501038 h 3196404"/>
                  <a:gd name="connsiteX155" fmla="*/ 2353936 w 3883443"/>
                  <a:gd name="connsiteY155" fmla="*/ 1501700 h 3196404"/>
                  <a:gd name="connsiteX156" fmla="*/ 2353792 w 3883443"/>
                  <a:gd name="connsiteY156" fmla="*/ 1501700 h 3196404"/>
                  <a:gd name="connsiteX157" fmla="*/ 2353994 w 3883443"/>
                  <a:gd name="connsiteY157" fmla="*/ 1426032 h 3196404"/>
                  <a:gd name="connsiteX158" fmla="*/ 2353879 w 3883443"/>
                  <a:gd name="connsiteY158" fmla="*/ 1427357 h 3196404"/>
                  <a:gd name="connsiteX159" fmla="*/ 2353274 w 3883443"/>
                  <a:gd name="connsiteY159" fmla="*/ 1428741 h 3196404"/>
                  <a:gd name="connsiteX160" fmla="*/ 2353216 w 3883443"/>
                  <a:gd name="connsiteY160" fmla="*/ 1428827 h 3196404"/>
                  <a:gd name="connsiteX161" fmla="*/ 2352092 w 3883443"/>
                  <a:gd name="connsiteY161" fmla="*/ 1429980 h 3196404"/>
                  <a:gd name="connsiteX162" fmla="*/ 2349096 w 3883443"/>
                  <a:gd name="connsiteY162" fmla="*/ 1432112 h 3196404"/>
                  <a:gd name="connsiteX163" fmla="*/ 2348375 w 3883443"/>
                  <a:gd name="connsiteY163" fmla="*/ 1432544 h 3196404"/>
                  <a:gd name="connsiteX164" fmla="*/ 2343477 w 3883443"/>
                  <a:gd name="connsiteY164" fmla="*/ 1435253 h 3196404"/>
                  <a:gd name="connsiteX165" fmla="*/ 2338549 w 3883443"/>
                  <a:gd name="connsiteY165" fmla="*/ 1437990 h 3196404"/>
                  <a:gd name="connsiteX166" fmla="*/ 2338146 w 3883443"/>
                  <a:gd name="connsiteY166" fmla="*/ 1438221 h 3196404"/>
                  <a:gd name="connsiteX167" fmla="*/ 2336820 w 3883443"/>
                  <a:gd name="connsiteY167" fmla="*/ 1439056 h 3196404"/>
                  <a:gd name="connsiteX168" fmla="*/ 2336849 w 3883443"/>
                  <a:gd name="connsiteY168" fmla="*/ 1426464 h 3196404"/>
                  <a:gd name="connsiteX169" fmla="*/ 2335149 w 3883443"/>
                  <a:gd name="connsiteY169" fmla="*/ 1425369 h 3196404"/>
                  <a:gd name="connsiteX170" fmla="*/ 2335034 w 3883443"/>
                  <a:gd name="connsiteY170" fmla="*/ 1425311 h 3196404"/>
                  <a:gd name="connsiteX171" fmla="*/ 2335063 w 3883443"/>
                  <a:gd name="connsiteY171" fmla="*/ 1418684 h 3196404"/>
                  <a:gd name="connsiteX172" fmla="*/ 2341546 w 3883443"/>
                  <a:gd name="connsiteY172" fmla="*/ 1417157 h 3196404"/>
                  <a:gd name="connsiteX173" fmla="*/ 2348029 w 3883443"/>
                  <a:gd name="connsiteY173" fmla="*/ 1415630 h 3196404"/>
                  <a:gd name="connsiteX174" fmla="*/ 2369756 w 3883443"/>
                  <a:gd name="connsiteY174" fmla="*/ 1410184 h 3196404"/>
                  <a:gd name="connsiteX175" fmla="*/ 2369785 w 3883443"/>
                  <a:gd name="connsiteY175" fmla="*/ 1410184 h 3196404"/>
                  <a:gd name="connsiteX176" fmla="*/ 2373848 w 3883443"/>
                  <a:gd name="connsiteY176" fmla="*/ 1409578 h 3196404"/>
                  <a:gd name="connsiteX177" fmla="*/ 2376585 w 3883443"/>
                  <a:gd name="connsiteY177" fmla="*/ 1409002 h 3196404"/>
                  <a:gd name="connsiteX178" fmla="*/ 2379294 w 3883443"/>
                  <a:gd name="connsiteY178" fmla="*/ 1408426 h 3196404"/>
                  <a:gd name="connsiteX179" fmla="*/ 2386526 w 3883443"/>
                  <a:gd name="connsiteY179" fmla="*/ 1406726 h 3196404"/>
                  <a:gd name="connsiteX180" fmla="*/ 2396352 w 3883443"/>
                  <a:gd name="connsiteY180" fmla="*/ 1404392 h 3196404"/>
                  <a:gd name="connsiteX181" fmla="*/ 2398341 w 3883443"/>
                  <a:gd name="connsiteY181" fmla="*/ 1403988 h 3196404"/>
                  <a:gd name="connsiteX182" fmla="*/ 2399465 w 3883443"/>
                  <a:gd name="connsiteY182" fmla="*/ 1403787 h 3196404"/>
                  <a:gd name="connsiteX183" fmla="*/ 2399407 w 3883443"/>
                  <a:gd name="connsiteY183" fmla="*/ 1422603 h 3196404"/>
                  <a:gd name="connsiteX184" fmla="*/ 2416148 w 3883443"/>
                  <a:gd name="connsiteY184" fmla="*/ 1489857 h 3196404"/>
                  <a:gd name="connsiteX185" fmla="*/ 2466287 w 3883443"/>
                  <a:gd name="connsiteY185" fmla="*/ 1587397 h 3196404"/>
                  <a:gd name="connsiteX186" fmla="*/ 2466633 w 3883443"/>
                  <a:gd name="connsiteY186" fmla="*/ 1467756 h 3196404"/>
                  <a:gd name="connsiteX187" fmla="*/ 2416494 w 3883443"/>
                  <a:gd name="connsiteY187" fmla="*/ 1370217 h 3196404"/>
                  <a:gd name="connsiteX188" fmla="*/ 2406323 w 3883443"/>
                  <a:gd name="connsiteY188" fmla="*/ 1340134 h 3196404"/>
                  <a:gd name="connsiteX189" fmla="*/ 2406495 w 3883443"/>
                  <a:gd name="connsiteY189" fmla="*/ 1282878 h 3196404"/>
                  <a:gd name="connsiteX190" fmla="*/ 2403441 w 3883443"/>
                  <a:gd name="connsiteY190" fmla="*/ 1283368 h 3196404"/>
                  <a:gd name="connsiteX191" fmla="*/ 2398686 w 3883443"/>
                  <a:gd name="connsiteY191" fmla="*/ 1284377 h 3196404"/>
                  <a:gd name="connsiteX192" fmla="*/ 2396698 w 3883443"/>
                  <a:gd name="connsiteY192" fmla="*/ 1284780 h 3196404"/>
                  <a:gd name="connsiteX193" fmla="*/ 2386786 w 3883443"/>
                  <a:gd name="connsiteY193" fmla="*/ 1287143 h 3196404"/>
                  <a:gd name="connsiteX194" fmla="*/ 2379669 w 3883443"/>
                  <a:gd name="connsiteY194" fmla="*/ 1288814 h 3196404"/>
                  <a:gd name="connsiteX195" fmla="*/ 2376902 w 3883443"/>
                  <a:gd name="connsiteY195" fmla="*/ 1289391 h 3196404"/>
                  <a:gd name="connsiteX196" fmla="*/ 2370102 w 3883443"/>
                  <a:gd name="connsiteY196" fmla="*/ 1290572 h 3196404"/>
                  <a:gd name="connsiteX197" fmla="*/ 2348346 w 3883443"/>
                  <a:gd name="connsiteY197" fmla="*/ 1296047 h 3196404"/>
                  <a:gd name="connsiteX198" fmla="*/ 2342007 w 3883443"/>
                  <a:gd name="connsiteY198" fmla="*/ 1297516 h 3196404"/>
                  <a:gd name="connsiteX199" fmla="*/ 2328233 w 3883443"/>
                  <a:gd name="connsiteY199" fmla="*/ 1300628 h 3196404"/>
                  <a:gd name="connsiteX200" fmla="*/ 2321750 w 3883443"/>
                  <a:gd name="connsiteY200" fmla="*/ 1302012 h 3196404"/>
                  <a:gd name="connsiteX201" fmla="*/ 2309417 w 3883443"/>
                  <a:gd name="connsiteY201" fmla="*/ 1304490 h 3196404"/>
                  <a:gd name="connsiteX202" fmla="*/ 2304086 w 3883443"/>
                  <a:gd name="connsiteY202" fmla="*/ 1305527 h 3196404"/>
                  <a:gd name="connsiteX203" fmla="*/ 2297574 w 3883443"/>
                  <a:gd name="connsiteY203" fmla="*/ 1306651 h 3196404"/>
                  <a:gd name="connsiteX204" fmla="*/ 2284463 w 3883443"/>
                  <a:gd name="connsiteY204" fmla="*/ 1308783 h 3196404"/>
                  <a:gd name="connsiteX205" fmla="*/ 2278210 w 3883443"/>
                  <a:gd name="connsiteY205" fmla="*/ 1309648 h 3196404"/>
                  <a:gd name="connsiteX206" fmla="*/ 2267462 w 3883443"/>
                  <a:gd name="connsiteY206" fmla="*/ 1310944 h 3196404"/>
                  <a:gd name="connsiteX207" fmla="*/ 2261440 w 3883443"/>
                  <a:gd name="connsiteY207" fmla="*/ 1311578 h 3196404"/>
                  <a:gd name="connsiteX208" fmla="*/ 2257348 w 3883443"/>
                  <a:gd name="connsiteY208" fmla="*/ 1311924 h 3196404"/>
                  <a:gd name="connsiteX209" fmla="*/ 2250029 w 3883443"/>
                  <a:gd name="connsiteY209" fmla="*/ 1312414 h 3196404"/>
                  <a:gd name="connsiteX210" fmla="*/ 2246543 w 3883443"/>
                  <a:gd name="connsiteY210" fmla="*/ 1312587 h 3196404"/>
                  <a:gd name="connsiteX211" fmla="*/ 2242307 w 3883443"/>
                  <a:gd name="connsiteY211" fmla="*/ 1312702 h 3196404"/>
                  <a:gd name="connsiteX212" fmla="*/ 2234700 w 3883443"/>
                  <a:gd name="connsiteY212" fmla="*/ 1312760 h 3196404"/>
                  <a:gd name="connsiteX213" fmla="*/ 2230982 w 3883443"/>
                  <a:gd name="connsiteY213" fmla="*/ 1312673 h 3196404"/>
                  <a:gd name="connsiteX214" fmla="*/ 2226257 w 3883443"/>
                  <a:gd name="connsiteY214" fmla="*/ 1312414 h 3196404"/>
                  <a:gd name="connsiteX215" fmla="*/ 2222856 w 3883443"/>
                  <a:gd name="connsiteY215" fmla="*/ 1312154 h 3196404"/>
                  <a:gd name="connsiteX216" fmla="*/ 2219600 w 3883443"/>
                  <a:gd name="connsiteY216" fmla="*/ 1311809 h 3196404"/>
                  <a:gd name="connsiteX217" fmla="*/ 2216517 w 3883443"/>
                  <a:gd name="connsiteY217" fmla="*/ 1311405 h 3196404"/>
                  <a:gd name="connsiteX218" fmla="*/ 2213895 w 3883443"/>
                  <a:gd name="connsiteY218" fmla="*/ 1310944 h 3196404"/>
                  <a:gd name="connsiteX219" fmla="*/ 2211446 w 3883443"/>
                  <a:gd name="connsiteY219" fmla="*/ 1310454 h 3196404"/>
                  <a:gd name="connsiteX220" fmla="*/ 2209025 w 3883443"/>
                  <a:gd name="connsiteY220" fmla="*/ 1309849 h 3196404"/>
                  <a:gd name="connsiteX221" fmla="*/ 2207325 w 3883443"/>
                  <a:gd name="connsiteY221" fmla="*/ 1309388 h 3196404"/>
                  <a:gd name="connsiteX222" fmla="*/ 2203608 w 3883443"/>
                  <a:gd name="connsiteY222" fmla="*/ 1308149 h 3196404"/>
                  <a:gd name="connsiteX223" fmla="*/ 2203522 w 3883443"/>
                  <a:gd name="connsiteY223" fmla="*/ 1308120 h 3196404"/>
                  <a:gd name="connsiteX224" fmla="*/ 2199833 w 3883443"/>
                  <a:gd name="connsiteY224" fmla="*/ 1306420 h 3196404"/>
                  <a:gd name="connsiteX225" fmla="*/ 2171738 w 3883443"/>
                  <a:gd name="connsiteY225" fmla="*/ 1278153 h 3196404"/>
                  <a:gd name="connsiteX226" fmla="*/ 2171767 w 3883443"/>
                  <a:gd name="connsiteY226" fmla="*/ 1265589 h 3196404"/>
                  <a:gd name="connsiteX227" fmla="*/ 2169491 w 3883443"/>
                  <a:gd name="connsiteY227" fmla="*/ 1235333 h 3196404"/>
                  <a:gd name="connsiteX228" fmla="*/ 2169520 w 3883443"/>
                  <a:gd name="connsiteY228" fmla="*/ 1229253 h 3196404"/>
                  <a:gd name="connsiteX229" fmla="*/ 2162201 w 3883443"/>
                  <a:gd name="connsiteY229" fmla="*/ 1228072 h 3196404"/>
                  <a:gd name="connsiteX230" fmla="*/ 2160068 w 3883443"/>
                  <a:gd name="connsiteY230" fmla="*/ 1227755 h 3196404"/>
                  <a:gd name="connsiteX231" fmla="*/ 2156178 w 3883443"/>
                  <a:gd name="connsiteY231" fmla="*/ 1227179 h 3196404"/>
                  <a:gd name="connsiteX232" fmla="*/ 2155631 w 3883443"/>
                  <a:gd name="connsiteY232" fmla="*/ 1227092 h 3196404"/>
                  <a:gd name="connsiteX233" fmla="*/ 2154305 w 3883443"/>
                  <a:gd name="connsiteY233" fmla="*/ 1226919 h 3196404"/>
                  <a:gd name="connsiteX234" fmla="*/ 2151510 w 3883443"/>
                  <a:gd name="connsiteY234" fmla="*/ 1226545 h 3196404"/>
                  <a:gd name="connsiteX235" fmla="*/ 2149925 w 3883443"/>
                  <a:gd name="connsiteY235" fmla="*/ 1226372 h 3196404"/>
                  <a:gd name="connsiteX236" fmla="*/ 2147937 w 3883443"/>
                  <a:gd name="connsiteY236" fmla="*/ 1226170 h 3196404"/>
                  <a:gd name="connsiteX237" fmla="*/ 2147332 w 3883443"/>
                  <a:gd name="connsiteY237" fmla="*/ 1226113 h 3196404"/>
                  <a:gd name="connsiteX238" fmla="*/ 2146640 w 3883443"/>
                  <a:gd name="connsiteY238" fmla="*/ 1226084 h 3196404"/>
                  <a:gd name="connsiteX239" fmla="*/ 2145661 w 3883443"/>
                  <a:gd name="connsiteY239" fmla="*/ 1226026 h 3196404"/>
                  <a:gd name="connsiteX240" fmla="*/ 2145257 w 3883443"/>
                  <a:gd name="connsiteY240" fmla="*/ 1225997 h 3196404"/>
                  <a:gd name="connsiteX241" fmla="*/ 2144393 w 3883443"/>
                  <a:gd name="connsiteY241" fmla="*/ 1225997 h 3196404"/>
                  <a:gd name="connsiteX242" fmla="*/ 2144278 w 3883443"/>
                  <a:gd name="connsiteY242" fmla="*/ 1225997 h 3196404"/>
                  <a:gd name="connsiteX243" fmla="*/ 2144191 w 3883443"/>
                  <a:gd name="connsiteY243" fmla="*/ 1225997 h 3196404"/>
                  <a:gd name="connsiteX244" fmla="*/ 2143874 w 3883443"/>
                  <a:gd name="connsiteY244" fmla="*/ 1226026 h 3196404"/>
                  <a:gd name="connsiteX245" fmla="*/ 2143442 w 3883443"/>
                  <a:gd name="connsiteY245" fmla="*/ 1226084 h 3196404"/>
                  <a:gd name="connsiteX246" fmla="*/ 2143269 w 3883443"/>
                  <a:gd name="connsiteY246" fmla="*/ 1226141 h 3196404"/>
                  <a:gd name="connsiteX247" fmla="*/ 2143212 w 3883443"/>
                  <a:gd name="connsiteY247" fmla="*/ 1226170 h 3196404"/>
                  <a:gd name="connsiteX248" fmla="*/ 2143125 w 3883443"/>
                  <a:gd name="connsiteY248" fmla="*/ 1226199 h 3196404"/>
                  <a:gd name="connsiteX249" fmla="*/ 2143067 w 3883443"/>
                  <a:gd name="connsiteY249" fmla="*/ 1226228 h 3196404"/>
                  <a:gd name="connsiteX250" fmla="*/ 2143010 w 3883443"/>
                  <a:gd name="connsiteY250" fmla="*/ 1226257 h 3196404"/>
                  <a:gd name="connsiteX251" fmla="*/ 2142981 w 3883443"/>
                  <a:gd name="connsiteY251" fmla="*/ 1226285 h 3196404"/>
                  <a:gd name="connsiteX252" fmla="*/ 2142952 w 3883443"/>
                  <a:gd name="connsiteY252" fmla="*/ 1226314 h 3196404"/>
                  <a:gd name="connsiteX253" fmla="*/ 2142923 w 3883443"/>
                  <a:gd name="connsiteY253" fmla="*/ 1226343 h 3196404"/>
                  <a:gd name="connsiteX254" fmla="*/ 2142895 w 3883443"/>
                  <a:gd name="connsiteY254" fmla="*/ 1226372 h 3196404"/>
                  <a:gd name="connsiteX255" fmla="*/ 2142895 w 3883443"/>
                  <a:gd name="connsiteY255" fmla="*/ 1226401 h 3196404"/>
                  <a:gd name="connsiteX256" fmla="*/ 2142866 w 3883443"/>
                  <a:gd name="connsiteY256" fmla="*/ 1235132 h 3196404"/>
                  <a:gd name="connsiteX257" fmla="*/ 2139494 w 3883443"/>
                  <a:gd name="connsiteY257" fmla="*/ 1235564 h 3196404"/>
                  <a:gd name="connsiteX258" fmla="*/ 2139264 w 3883443"/>
                  <a:gd name="connsiteY258" fmla="*/ 1235564 h 3196404"/>
                  <a:gd name="connsiteX259" fmla="*/ 2133847 w 3883443"/>
                  <a:gd name="connsiteY259" fmla="*/ 1235074 h 3196404"/>
                  <a:gd name="connsiteX260" fmla="*/ 2133731 w 3883443"/>
                  <a:gd name="connsiteY260" fmla="*/ 1235045 h 3196404"/>
                  <a:gd name="connsiteX261" fmla="*/ 2129150 w 3883443"/>
                  <a:gd name="connsiteY261" fmla="*/ 1233662 h 3196404"/>
                  <a:gd name="connsiteX262" fmla="*/ 2126700 w 3883443"/>
                  <a:gd name="connsiteY262" fmla="*/ 1232452 h 3196404"/>
                  <a:gd name="connsiteX263" fmla="*/ 2125173 w 3883443"/>
                  <a:gd name="connsiteY263" fmla="*/ 1231703 h 3196404"/>
                  <a:gd name="connsiteX264" fmla="*/ 2123041 w 3883443"/>
                  <a:gd name="connsiteY264" fmla="*/ 1230291 h 3196404"/>
                  <a:gd name="connsiteX265" fmla="*/ 2122061 w 3883443"/>
                  <a:gd name="connsiteY265" fmla="*/ 1229628 h 3196404"/>
                  <a:gd name="connsiteX266" fmla="*/ 2119900 w 3883443"/>
                  <a:gd name="connsiteY266" fmla="*/ 1227928 h 3196404"/>
                  <a:gd name="connsiteX267" fmla="*/ 2118258 w 3883443"/>
                  <a:gd name="connsiteY267" fmla="*/ 1226689 h 3196404"/>
                  <a:gd name="connsiteX268" fmla="*/ 2084688 w 3883443"/>
                  <a:gd name="connsiteY268" fmla="*/ 1201274 h 3196404"/>
                  <a:gd name="connsiteX269" fmla="*/ 2083276 w 3883443"/>
                  <a:gd name="connsiteY269" fmla="*/ 1201994 h 3196404"/>
                  <a:gd name="connsiteX270" fmla="*/ 2083190 w 3883443"/>
                  <a:gd name="connsiteY270" fmla="*/ 1202023 h 3196404"/>
                  <a:gd name="connsiteX271" fmla="*/ 2083046 w 3883443"/>
                  <a:gd name="connsiteY271" fmla="*/ 1202225 h 3196404"/>
                  <a:gd name="connsiteX272" fmla="*/ 2082959 w 3883443"/>
                  <a:gd name="connsiteY272" fmla="*/ 1202455 h 3196404"/>
                  <a:gd name="connsiteX273" fmla="*/ 2082901 w 3883443"/>
                  <a:gd name="connsiteY273" fmla="*/ 1202715 h 3196404"/>
                  <a:gd name="connsiteX274" fmla="*/ 2082873 w 3883443"/>
                  <a:gd name="connsiteY274" fmla="*/ 1203089 h 3196404"/>
                  <a:gd name="connsiteX275" fmla="*/ 2082728 w 3883443"/>
                  <a:gd name="connsiteY275" fmla="*/ 1257838 h 3196404"/>
                  <a:gd name="connsiteX276" fmla="*/ 2075237 w 3883443"/>
                  <a:gd name="connsiteY276" fmla="*/ 1250490 h 3196404"/>
                  <a:gd name="connsiteX277" fmla="*/ 1994871 w 3883443"/>
                  <a:gd name="connsiteY277" fmla="*/ 1177242 h 3196404"/>
                  <a:gd name="connsiteX278" fmla="*/ 1889465 w 3883443"/>
                  <a:gd name="connsiteY278" fmla="*/ 1085754 h 3196404"/>
                  <a:gd name="connsiteX279" fmla="*/ 1818090 w 3883443"/>
                  <a:gd name="connsiteY279" fmla="*/ 1032677 h 3196404"/>
                  <a:gd name="connsiteX280" fmla="*/ 1813307 w 3883443"/>
                  <a:gd name="connsiteY280" fmla="*/ 1030054 h 3196404"/>
                  <a:gd name="connsiteX281" fmla="*/ 1811549 w 3883443"/>
                  <a:gd name="connsiteY281" fmla="*/ 1029132 h 3196404"/>
                  <a:gd name="connsiteX282" fmla="*/ 1807515 w 3883443"/>
                  <a:gd name="connsiteY282" fmla="*/ 1027086 h 3196404"/>
                  <a:gd name="connsiteX283" fmla="*/ 1805383 w 3883443"/>
                  <a:gd name="connsiteY283" fmla="*/ 1026020 h 3196404"/>
                  <a:gd name="connsiteX284" fmla="*/ 1801089 w 3883443"/>
                  <a:gd name="connsiteY284" fmla="*/ 1023917 h 3196404"/>
                  <a:gd name="connsiteX285" fmla="*/ 1798928 w 3883443"/>
                  <a:gd name="connsiteY285" fmla="*/ 1022879 h 3196404"/>
                  <a:gd name="connsiteX286" fmla="*/ 1793684 w 3883443"/>
                  <a:gd name="connsiteY286" fmla="*/ 1020430 h 3196404"/>
                  <a:gd name="connsiteX287" fmla="*/ 1792531 w 3883443"/>
                  <a:gd name="connsiteY287" fmla="*/ 1019883 h 3196404"/>
                  <a:gd name="connsiteX288" fmla="*/ 1786451 w 3883443"/>
                  <a:gd name="connsiteY288" fmla="*/ 1017145 h 3196404"/>
                  <a:gd name="connsiteX289" fmla="*/ 1784924 w 3883443"/>
                  <a:gd name="connsiteY289" fmla="*/ 1016482 h 3196404"/>
                  <a:gd name="connsiteX290" fmla="*/ 1781063 w 3883443"/>
                  <a:gd name="connsiteY290" fmla="*/ 1014840 h 3196404"/>
                  <a:gd name="connsiteX291" fmla="*/ 1779478 w 3883443"/>
                  <a:gd name="connsiteY291" fmla="*/ 1014177 h 3196404"/>
                  <a:gd name="connsiteX292" fmla="*/ 1777951 w 3883443"/>
                  <a:gd name="connsiteY292" fmla="*/ 1013543 h 3196404"/>
                  <a:gd name="connsiteX293" fmla="*/ 1777144 w 3883443"/>
                  <a:gd name="connsiteY293" fmla="*/ 1013255 h 3196404"/>
                  <a:gd name="connsiteX294" fmla="*/ 1775069 w 3883443"/>
                  <a:gd name="connsiteY294" fmla="*/ 1012506 h 3196404"/>
                  <a:gd name="connsiteX295" fmla="*/ 1774119 w 3883443"/>
                  <a:gd name="connsiteY295" fmla="*/ 1012160 h 3196404"/>
                  <a:gd name="connsiteX296" fmla="*/ 1773658 w 3883443"/>
                  <a:gd name="connsiteY296" fmla="*/ 1012045 h 3196404"/>
                  <a:gd name="connsiteX297" fmla="*/ 1773340 w 3883443"/>
                  <a:gd name="connsiteY297" fmla="*/ 1011987 h 3196404"/>
                  <a:gd name="connsiteX298" fmla="*/ 1773312 w 3883443"/>
                  <a:gd name="connsiteY298" fmla="*/ 1011987 h 3196404"/>
                  <a:gd name="connsiteX299" fmla="*/ 1771554 w 3883443"/>
                  <a:gd name="connsiteY299" fmla="*/ 1011642 h 3196404"/>
                  <a:gd name="connsiteX300" fmla="*/ 1769479 w 3883443"/>
                  <a:gd name="connsiteY300" fmla="*/ 1011123 h 3196404"/>
                  <a:gd name="connsiteX301" fmla="*/ 1768039 w 3883443"/>
                  <a:gd name="connsiteY301" fmla="*/ 1010748 h 3196404"/>
                  <a:gd name="connsiteX302" fmla="*/ 1764984 w 3883443"/>
                  <a:gd name="connsiteY302" fmla="*/ 1009913 h 3196404"/>
                  <a:gd name="connsiteX303" fmla="*/ 1763371 w 3883443"/>
                  <a:gd name="connsiteY303" fmla="*/ 1009452 h 3196404"/>
                  <a:gd name="connsiteX304" fmla="*/ 1757262 w 3883443"/>
                  <a:gd name="connsiteY304" fmla="*/ 1007665 h 3196404"/>
                  <a:gd name="connsiteX305" fmla="*/ 1755590 w 3883443"/>
                  <a:gd name="connsiteY305" fmla="*/ 1007175 h 3196404"/>
                  <a:gd name="connsiteX306" fmla="*/ 1750202 w 3883443"/>
                  <a:gd name="connsiteY306" fmla="*/ 1005562 h 3196404"/>
                  <a:gd name="connsiteX307" fmla="*/ 1743776 w 3883443"/>
                  <a:gd name="connsiteY307" fmla="*/ 1003660 h 3196404"/>
                  <a:gd name="connsiteX308" fmla="*/ 1741529 w 3883443"/>
                  <a:gd name="connsiteY308" fmla="*/ 1002997 h 3196404"/>
                  <a:gd name="connsiteX309" fmla="*/ 1735967 w 3883443"/>
                  <a:gd name="connsiteY309" fmla="*/ 1001355 h 3196404"/>
                  <a:gd name="connsiteX310" fmla="*/ 1734613 w 3883443"/>
                  <a:gd name="connsiteY310" fmla="*/ 1000951 h 3196404"/>
                  <a:gd name="connsiteX311" fmla="*/ 1733979 w 3883443"/>
                  <a:gd name="connsiteY311" fmla="*/ 1000778 h 3196404"/>
                  <a:gd name="connsiteX312" fmla="*/ 1728302 w 3883443"/>
                  <a:gd name="connsiteY312" fmla="*/ 998617 h 3196404"/>
                  <a:gd name="connsiteX313" fmla="*/ 1725479 w 3883443"/>
                  <a:gd name="connsiteY313" fmla="*/ 997378 h 3196404"/>
                  <a:gd name="connsiteX314" fmla="*/ 1720350 w 3883443"/>
                  <a:gd name="connsiteY314" fmla="*/ 994900 h 3196404"/>
                  <a:gd name="connsiteX315" fmla="*/ 1717180 w 3883443"/>
                  <a:gd name="connsiteY315" fmla="*/ 993315 h 3196404"/>
                  <a:gd name="connsiteX316" fmla="*/ 1710956 w 3883443"/>
                  <a:gd name="connsiteY316" fmla="*/ 990001 h 3196404"/>
                  <a:gd name="connsiteX317" fmla="*/ 1708161 w 3883443"/>
                  <a:gd name="connsiteY317" fmla="*/ 988474 h 3196404"/>
                  <a:gd name="connsiteX318" fmla="*/ 1699026 w 3883443"/>
                  <a:gd name="connsiteY318" fmla="*/ 983316 h 3196404"/>
                  <a:gd name="connsiteX319" fmla="*/ 1674332 w 3883443"/>
                  <a:gd name="connsiteY319" fmla="*/ 968477 h 3196404"/>
                  <a:gd name="connsiteX320" fmla="*/ 1656351 w 3883443"/>
                  <a:gd name="connsiteY320" fmla="*/ 961619 h 3196404"/>
                  <a:gd name="connsiteX321" fmla="*/ 1652144 w 3883443"/>
                  <a:gd name="connsiteY321" fmla="*/ 960005 h 3196404"/>
                  <a:gd name="connsiteX322" fmla="*/ 1640099 w 3883443"/>
                  <a:gd name="connsiteY322" fmla="*/ 955394 h 3196404"/>
                  <a:gd name="connsiteX323" fmla="*/ 1636699 w 3883443"/>
                  <a:gd name="connsiteY323" fmla="*/ 954069 h 3196404"/>
                  <a:gd name="connsiteX324" fmla="*/ 1623732 w 3883443"/>
                  <a:gd name="connsiteY324" fmla="*/ 949055 h 3196404"/>
                  <a:gd name="connsiteX325" fmla="*/ 1622061 w 3883443"/>
                  <a:gd name="connsiteY325" fmla="*/ 948421 h 3196404"/>
                  <a:gd name="connsiteX326" fmla="*/ 1612581 w 3883443"/>
                  <a:gd name="connsiteY326" fmla="*/ 944704 h 3196404"/>
                  <a:gd name="connsiteX327" fmla="*/ 1610045 w 3883443"/>
                  <a:gd name="connsiteY327" fmla="*/ 943695 h 3196404"/>
                  <a:gd name="connsiteX328" fmla="*/ 1602957 w 3883443"/>
                  <a:gd name="connsiteY328" fmla="*/ 940900 h 3196404"/>
                  <a:gd name="connsiteX329" fmla="*/ 1601343 w 3883443"/>
                  <a:gd name="connsiteY329" fmla="*/ 940266 h 3196404"/>
                  <a:gd name="connsiteX330" fmla="*/ 1594168 w 3883443"/>
                  <a:gd name="connsiteY330" fmla="*/ 937385 h 3196404"/>
                  <a:gd name="connsiteX331" fmla="*/ 1592843 w 3883443"/>
                  <a:gd name="connsiteY331" fmla="*/ 936837 h 3196404"/>
                  <a:gd name="connsiteX332" fmla="*/ 1588174 w 3883443"/>
                  <a:gd name="connsiteY332" fmla="*/ 934936 h 3196404"/>
                  <a:gd name="connsiteX333" fmla="*/ 1586590 w 3883443"/>
                  <a:gd name="connsiteY333" fmla="*/ 934273 h 3196404"/>
                  <a:gd name="connsiteX334" fmla="*/ 1583103 w 3883443"/>
                  <a:gd name="connsiteY334" fmla="*/ 932832 h 3196404"/>
                  <a:gd name="connsiteX335" fmla="*/ 1581864 w 3883443"/>
                  <a:gd name="connsiteY335" fmla="*/ 932313 h 3196404"/>
                  <a:gd name="connsiteX336" fmla="*/ 1574862 w 3883443"/>
                  <a:gd name="connsiteY336" fmla="*/ 929317 h 3196404"/>
                  <a:gd name="connsiteX337" fmla="*/ 1574228 w 3883443"/>
                  <a:gd name="connsiteY337" fmla="*/ 929029 h 3196404"/>
                  <a:gd name="connsiteX338" fmla="*/ 1572297 w 3883443"/>
                  <a:gd name="connsiteY338" fmla="*/ 928164 h 3196404"/>
                  <a:gd name="connsiteX339" fmla="*/ 1571375 w 3883443"/>
                  <a:gd name="connsiteY339" fmla="*/ 927761 h 3196404"/>
                  <a:gd name="connsiteX340" fmla="*/ 1569473 w 3883443"/>
                  <a:gd name="connsiteY340" fmla="*/ 926925 h 3196404"/>
                  <a:gd name="connsiteX341" fmla="*/ 1566333 w 3883443"/>
                  <a:gd name="connsiteY341" fmla="*/ 921537 h 3196404"/>
                  <a:gd name="connsiteX342" fmla="*/ 1565641 w 3883443"/>
                  <a:gd name="connsiteY342" fmla="*/ 920614 h 3196404"/>
                  <a:gd name="connsiteX343" fmla="*/ 1562068 w 3883443"/>
                  <a:gd name="connsiteY343" fmla="*/ 917445 h 3196404"/>
                  <a:gd name="connsiteX344" fmla="*/ 1561405 w 3883443"/>
                  <a:gd name="connsiteY344" fmla="*/ 917099 h 3196404"/>
                  <a:gd name="connsiteX345" fmla="*/ 1559734 w 3883443"/>
                  <a:gd name="connsiteY345" fmla="*/ 916206 h 3196404"/>
                  <a:gd name="connsiteX346" fmla="*/ 1558293 w 3883443"/>
                  <a:gd name="connsiteY346" fmla="*/ 915716 h 3196404"/>
                  <a:gd name="connsiteX347" fmla="*/ 1557458 w 3883443"/>
                  <a:gd name="connsiteY347" fmla="*/ 915514 h 3196404"/>
                  <a:gd name="connsiteX348" fmla="*/ 1557371 w 3883443"/>
                  <a:gd name="connsiteY348" fmla="*/ 915485 h 3196404"/>
                  <a:gd name="connsiteX349" fmla="*/ 1557227 w 3883443"/>
                  <a:gd name="connsiteY349" fmla="*/ 915457 h 3196404"/>
                  <a:gd name="connsiteX350" fmla="*/ 1556190 w 3883443"/>
                  <a:gd name="connsiteY350" fmla="*/ 915284 h 3196404"/>
                  <a:gd name="connsiteX351" fmla="*/ 1555210 w 3883443"/>
                  <a:gd name="connsiteY351" fmla="*/ 915169 h 3196404"/>
                  <a:gd name="connsiteX352" fmla="*/ 1554144 w 3883443"/>
                  <a:gd name="connsiteY352" fmla="*/ 915111 h 3196404"/>
                  <a:gd name="connsiteX353" fmla="*/ 1553020 w 3883443"/>
                  <a:gd name="connsiteY353" fmla="*/ 915111 h 3196404"/>
                  <a:gd name="connsiteX354" fmla="*/ 1552905 w 3883443"/>
                  <a:gd name="connsiteY354" fmla="*/ 915111 h 3196404"/>
                  <a:gd name="connsiteX355" fmla="*/ 1552818 w 3883443"/>
                  <a:gd name="connsiteY355" fmla="*/ 915111 h 3196404"/>
                  <a:gd name="connsiteX356" fmla="*/ 1551579 w 3883443"/>
                  <a:gd name="connsiteY356" fmla="*/ 915197 h 3196404"/>
                  <a:gd name="connsiteX357" fmla="*/ 1549649 w 3883443"/>
                  <a:gd name="connsiteY357" fmla="*/ 915485 h 3196404"/>
                  <a:gd name="connsiteX358" fmla="*/ 1549015 w 3883443"/>
                  <a:gd name="connsiteY358" fmla="*/ 915658 h 3196404"/>
                  <a:gd name="connsiteX359" fmla="*/ 1546565 w 3883443"/>
                  <a:gd name="connsiteY359" fmla="*/ 916292 h 3196404"/>
                  <a:gd name="connsiteX360" fmla="*/ 1545384 w 3883443"/>
                  <a:gd name="connsiteY360" fmla="*/ 916609 h 3196404"/>
                  <a:gd name="connsiteX361" fmla="*/ 1544923 w 3883443"/>
                  <a:gd name="connsiteY361" fmla="*/ 916782 h 3196404"/>
                  <a:gd name="connsiteX362" fmla="*/ 1542733 w 3883443"/>
                  <a:gd name="connsiteY362" fmla="*/ 917589 h 3196404"/>
                  <a:gd name="connsiteX363" fmla="*/ 1540860 w 3883443"/>
                  <a:gd name="connsiteY363" fmla="*/ 918309 h 3196404"/>
                  <a:gd name="connsiteX364" fmla="*/ 1539275 w 3883443"/>
                  <a:gd name="connsiteY364" fmla="*/ 918914 h 3196404"/>
                  <a:gd name="connsiteX365" fmla="*/ 1535184 w 3883443"/>
                  <a:gd name="connsiteY365" fmla="*/ 918309 h 3196404"/>
                  <a:gd name="connsiteX366" fmla="*/ 1529939 w 3883443"/>
                  <a:gd name="connsiteY366" fmla="*/ 917445 h 3196404"/>
                  <a:gd name="connsiteX367" fmla="*/ 1527202 w 3883443"/>
                  <a:gd name="connsiteY367" fmla="*/ 916955 h 3196404"/>
                  <a:gd name="connsiteX368" fmla="*/ 1520430 w 3883443"/>
                  <a:gd name="connsiteY368" fmla="*/ 915630 h 3196404"/>
                  <a:gd name="connsiteX369" fmla="*/ 1518384 w 3883443"/>
                  <a:gd name="connsiteY369" fmla="*/ 915226 h 3196404"/>
                  <a:gd name="connsiteX370" fmla="*/ 1509970 w 3883443"/>
                  <a:gd name="connsiteY370" fmla="*/ 913411 h 3196404"/>
                  <a:gd name="connsiteX371" fmla="*/ 1507838 w 3883443"/>
                  <a:gd name="connsiteY371" fmla="*/ 912921 h 3196404"/>
                  <a:gd name="connsiteX372" fmla="*/ 1501816 w 3883443"/>
                  <a:gd name="connsiteY372" fmla="*/ 911538 h 3196404"/>
                  <a:gd name="connsiteX373" fmla="*/ 1499049 w 3883443"/>
                  <a:gd name="connsiteY373" fmla="*/ 910875 h 3196404"/>
                  <a:gd name="connsiteX374" fmla="*/ 1494727 w 3883443"/>
                  <a:gd name="connsiteY374" fmla="*/ 909809 h 3196404"/>
                  <a:gd name="connsiteX375" fmla="*/ 1492335 w 3883443"/>
                  <a:gd name="connsiteY375" fmla="*/ 909204 h 3196404"/>
                  <a:gd name="connsiteX376" fmla="*/ 1489195 w 3883443"/>
                  <a:gd name="connsiteY376" fmla="*/ 908368 h 3196404"/>
                  <a:gd name="connsiteX377" fmla="*/ 1486371 w 3883443"/>
                  <a:gd name="connsiteY377" fmla="*/ 907561 h 3196404"/>
                  <a:gd name="connsiteX378" fmla="*/ 1484555 w 3883443"/>
                  <a:gd name="connsiteY378" fmla="*/ 907014 h 3196404"/>
                  <a:gd name="connsiteX379" fmla="*/ 1483921 w 3883443"/>
                  <a:gd name="connsiteY379" fmla="*/ 906841 h 3196404"/>
                  <a:gd name="connsiteX380" fmla="*/ 1478274 w 3883443"/>
                  <a:gd name="connsiteY380" fmla="*/ 905400 h 3196404"/>
                  <a:gd name="connsiteX381" fmla="*/ 1477265 w 3883443"/>
                  <a:gd name="connsiteY381" fmla="*/ 905170 h 3196404"/>
                  <a:gd name="connsiteX382" fmla="*/ 1471128 w 3883443"/>
                  <a:gd name="connsiteY382" fmla="*/ 903815 h 3196404"/>
                  <a:gd name="connsiteX383" fmla="*/ 1470205 w 3883443"/>
                  <a:gd name="connsiteY383" fmla="*/ 903614 h 3196404"/>
                  <a:gd name="connsiteX384" fmla="*/ 1469600 w 3883443"/>
                  <a:gd name="connsiteY384" fmla="*/ 903498 h 3196404"/>
                  <a:gd name="connsiteX385" fmla="*/ 1463578 w 3883443"/>
                  <a:gd name="connsiteY385" fmla="*/ 902317 h 3196404"/>
                  <a:gd name="connsiteX386" fmla="*/ 1463405 w 3883443"/>
                  <a:gd name="connsiteY386" fmla="*/ 902288 h 3196404"/>
                  <a:gd name="connsiteX387" fmla="*/ 1458276 w 3883443"/>
                  <a:gd name="connsiteY387" fmla="*/ 901453 h 3196404"/>
                  <a:gd name="connsiteX388" fmla="*/ 1457642 w 3883443"/>
                  <a:gd name="connsiteY388" fmla="*/ 901337 h 3196404"/>
                  <a:gd name="connsiteX389" fmla="*/ 1456489 w 3883443"/>
                  <a:gd name="connsiteY389" fmla="*/ 901193 h 3196404"/>
                  <a:gd name="connsiteX390" fmla="*/ 1454674 w 3883443"/>
                  <a:gd name="connsiteY390" fmla="*/ 900991 h 3196404"/>
                  <a:gd name="connsiteX391" fmla="*/ 1454069 w 3883443"/>
                  <a:gd name="connsiteY391" fmla="*/ 900905 h 3196404"/>
                  <a:gd name="connsiteX392" fmla="*/ 1452715 w 3883443"/>
                  <a:gd name="connsiteY392" fmla="*/ 900818 h 3196404"/>
                  <a:gd name="connsiteX393" fmla="*/ 1452311 w 3883443"/>
                  <a:gd name="connsiteY393" fmla="*/ 900818 h 3196404"/>
                  <a:gd name="connsiteX394" fmla="*/ 1442687 w 3883443"/>
                  <a:gd name="connsiteY394" fmla="*/ 900156 h 3196404"/>
                  <a:gd name="connsiteX395" fmla="*/ 1421479 w 3883443"/>
                  <a:gd name="connsiteY395" fmla="*/ 897793 h 3196404"/>
                  <a:gd name="connsiteX396" fmla="*/ 1419664 w 3883443"/>
                  <a:gd name="connsiteY396" fmla="*/ 897534 h 3196404"/>
                  <a:gd name="connsiteX397" fmla="*/ 1403297 w 3883443"/>
                  <a:gd name="connsiteY397" fmla="*/ 894710 h 3196404"/>
                  <a:gd name="connsiteX398" fmla="*/ 1401222 w 3883443"/>
                  <a:gd name="connsiteY398" fmla="*/ 894278 h 3196404"/>
                  <a:gd name="connsiteX399" fmla="*/ 1390359 w 3883443"/>
                  <a:gd name="connsiteY399" fmla="*/ 891655 h 3196404"/>
                  <a:gd name="connsiteX400" fmla="*/ 1389350 w 3883443"/>
                  <a:gd name="connsiteY400" fmla="*/ 891396 h 3196404"/>
                  <a:gd name="connsiteX401" fmla="*/ 1382406 w 3883443"/>
                  <a:gd name="connsiteY401" fmla="*/ 889177 h 3196404"/>
                  <a:gd name="connsiteX402" fmla="*/ 1370707 w 3883443"/>
                  <a:gd name="connsiteY402" fmla="*/ 884653 h 3196404"/>
                  <a:gd name="connsiteX403" fmla="*/ 1368891 w 3883443"/>
                  <a:gd name="connsiteY403" fmla="*/ 883933 h 3196404"/>
                  <a:gd name="connsiteX404" fmla="*/ 1350940 w 3883443"/>
                  <a:gd name="connsiteY404" fmla="*/ 876729 h 3196404"/>
                  <a:gd name="connsiteX405" fmla="*/ 1350824 w 3883443"/>
                  <a:gd name="connsiteY405" fmla="*/ 876671 h 3196404"/>
                  <a:gd name="connsiteX406" fmla="*/ 1333910 w 3883443"/>
                  <a:gd name="connsiteY406" fmla="*/ 869612 h 3196404"/>
                  <a:gd name="connsiteX407" fmla="*/ 1332700 w 3883443"/>
                  <a:gd name="connsiteY407" fmla="*/ 869093 h 3196404"/>
                  <a:gd name="connsiteX408" fmla="*/ 1317889 w 3883443"/>
                  <a:gd name="connsiteY408" fmla="*/ 862696 h 3196404"/>
                  <a:gd name="connsiteX409" fmla="*/ 1316246 w 3883443"/>
                  <a:gd name="connsiteY409" fmla="*/ 861976 h 3196404"/>
                  <a:gd name="connsiteX410" fmla="*/ 1303568 w 3883443"/>
                  <a:gd name="connsiteY410" fmla="*/ 856328 h 3196404"/>
                  <a:gd name="connsiteX411" fmla="*/ 1301695 w 3883443"/>
                  <a:gd name="connsiteY411" fmla="*/ 855492 h 3196404"/>
                  <a:gd name="connsiteX412" fmla="*/ 1291177 w 3883443"/>
                  <a:gd name="connsiteY412" fmla="*/ 850680 h 3196404"/>
                  <a:gd name="connsiteX413" fmla="*/ 1289621 w 3883443"/>
                  <a:gd name="connsiteY413" fmla="*/ 849960 h 3196404"/>
                  <a:gd name="connsiteX414" fmla="*/ 1281178 w 3883443"/>
                  <a:gd name="connsiteY414" fmla="*/ 846012 h 3196404"/>
                  <a:gd name="connsiteX415" fmla="*/ 1280227 w 3883443"/>
                  <a:gd name="connsiteY415" fmla="*/ 845551 h 3196404"/>
                  <a:gd name="connsiteX416" fmla="*/ 1274032 w 3883443"/>
                  <a:gd name="connsiteY416" fmla="*/ 842612 h 3196404"/>
                  <a:gd name="connsiteX417" fmla="*/ 1273513 w 3883443"/>
                  <a:gd name="connsiteY417" fmla="*/ 842353 h 3196404"/>
                  <a:gd name="connsiteX418" fmla="*/ 1269940 w 3883443"/>
                  <a:gd name="connsiteY418" fmla="*/ 840624 h 3196404"/>
                  <a:gd name="connsiteX419" fmla="*/ 1266338 w 3883443"/>
                  <a:gd name="connsiteY419" fmla="*/ 838924 h 3196404"/>
                  <a:gd name="connsiteX420" fmla="*/ 1262045 w 3883443"/>
                  <a:gd name="connsiteY420" fmla="*/ 836878 h 3196404"/>
                  <a:gd name="connsiteX421" fmla="*/ 1259682 w 3883443"/>
                  <a:gd name="connsiteY421" fmla="*/ 835754 h 3196404"/>
                  <a:gd name="connsiteX422" fmla="*/ 1255619 w 3883443"/>
                  <a:gd name="connsiteY422" fmla="*/ 833823 h 3196404"/>
                  <a:gd name="connsiteX423" fmla="*/ 1253199 w 3883443"/>
                  <a:gd name="connsiteY423" fmla="*/ 832671 h 3196404"/>
                  <a:gd name="connsiteX424" fmla="*/ 1248127 w 3883443"/>
                  <a:gd name="connsiteY424" fmla="*/ 830308 h 3196404"/>
                  <a:gd name="connsiteX425" fmla="*/ 1246370 w 3883443"/>
                  <a:gd name="connsiteY425" fmla="*/ 829501 h 3196404"/>
                  <a:gd name="connsiteX426" fmla="*/ 1239512 w 3883443"/>
                  <a:gd name="connsiteY426" fmla="*/ 826389 h 3196404"/>
                  <a:gd name="connsiteX427" fmla="*/ 1238589 w 3883443"/>
                  <a:gd name="connsiteY427" fmla="*/ 825986 h 3196404"/>
                  <a:gd name="connsiteX428" fmla="*/ 1233345 w 3883443"/>
                  <a:gd name="connsiteY428" fmla="*/ 823709 h 3196404"/>
                  <a:gd name="connsiteX429" fmla="*/ 1231559 w 3883443"/>
                  <a:gd name="connsiteY429" fmla="*/ 822989 h 3196404"/>
                  <a:gd name="connsiteX430" fmla="*/ 1229196 w 3883443"/>
                  <a:gd name="connsiteY430" fmla="*/ 822009 h 3196404"/>
                  <a:gd name="connsiteX431" fmla="*/ 1228360 w 3883443"/>
                  <a:gd name="connsiteY431" fmla="*/ 821721 h 3196404"/>
                  <a:gd name="connsiteX432" fmla="*/ 1225911 w 3883443"/>
                  <a:gd name="connsiteY432" fmla="*/ 820857 h 3196404"/>
                  <a:gd name="connsiteX433" fmla="*/ 1224499 w 3883443"/>
                  <a:gd name="connsiteY433" fmla="*/ 820338 h 3196404"/>
                  <a:gd name="connsiteX434" fmla="*/ 1223577 w 3883443"/>
                  <a:gd name="connsiteY434" fmla="*/ 820107 h 3196404"/>
                  <a:gd name="connsiteX435" fmla="*/ 1223404 w 3883443"/>
                  <a:gd name="connsiteY435" fmla="*/ 820079 h 3196404"/>
                  <a:gd name="connsiteX436" fmla="*/ 1219946 w 3883443"/>
                  <a:gd name="connsiteY436" fmla="*/ 819301 h 3196404"/>
                  <a:gd name="connsiteX437" fmla="*/ 1219514 w 3883443"/>
                  <a:gd name="connsiteY437" fmla="*/ 819185 h 3196404"/>
                  <a:gd name="connsiteX438" fmla="*/ 1215480 w 3883443"/>
                  <a:gd name="connsiteY438" fmla="*/ 818148 h 3196404"/>
                  <a:gd name="connsiteX439" fmla="*/ 1213924 w 3883443"/>
                  <a:gd name="connsiteY439" fmla="*/ 817716 h 3196404"/>
                  <a:gd name="connsiteX440" fmla="*/ 1210005 w 3883443"/>
                  <a:gd name="connsiteY440" fmla="*/ 816650 h 3196404"/>
                  <a:gd name="connsiteX441" fmla="*/ 1208247 w 3883443"/>
                  <a:gd name="connsiteY441" fmla="*/ 816160 h 3196404"/>
                  <a:gd name="connsiteX442" fmla="*/ 1205337 w 3883443"/>
                  <a:gd name="connsiteY442" fmla="*/ 815324 h 3196404"/>
                  <a:gd name="connsiteX443" fmla="*/ 1200525 w 3883443"/>
                  <a:gd name="connsiteY443" fmla="*/ 813912 h 3196404"/>
                  <a:gd name="connsiteX444" fmla="*/ 1197528 w 3883443"/>
                  <a:gd name="connsiteY444" fmla="*/ 813019 h 3196404"/>
                  <a:gd name="connsiteX445" fmla="*/ 1192773 w 3883443"/>
                  <a:gd name="connsiteY445" fmla="*/ 811549 h 3196404"/>
                  <a:gd name="connsiteX446" fmla="*/ 1189805 w 3883443"/>
                  <a:gd name="connsiteY446" fmla="*/ 810627 h 3196404"/>
                  <a:gd name="connsiteX447" fmla="*/ 1185080 w 3883443"/>
                  <a:gd name="connsiteY447" fmla="*/ 809100 h 3196404"/>
                  <a:gd name="connsiteX448" fmla="*/ 1182630 w 3883443"/>
                  <a:gd name="connsiteY448" fmla="*/ 808293 h 3196404"/>
                  <a:gd name="connsiteX449" fmla="*/ 1176435 w 3883443"/>
                  <a:gd name="connsiteY449" fmla="*/ 806132 h 3196404"/>
                  <a:gd name="connsiteX450" fmla="*/ 1174505 w 3883443"/>
                  <a:gd name="connsiteY450" fmla="*/ 805325 h 3196404"/>
                  <a:gd name="connsiteX451" fmla="*/ 1173035 w 3883443"/>
                  <a:gd name="connsiteY451" fmla="*/ 804691 h 3196404"/>
                  <a:gd name="connsiteX452" fmla="*/ 1171076 w 3883443"/>
                  <a:gd name="connsiteY452" fmla="*/ 803769 h 3196404"/>
                  <a:gd name="connsiteX453" fmla="*/ 1169318 w 3883443"/>
                  <a:gd name="connsiteY453" fmla="*/ 802934 h 3196404"/>
                  <a:gd name="connsiteX454" fmla="*/ 1166984 w 3883443"/>
                  <a:gd name="connsiteY454" fmla="*/ 801781 h 3196404"/>
                  <a:gd name="connsiteX455" fmla="*/ 1164880 w 3883443"/>
                  <a:gd name="connsiteY455" fmla="*/ 800744 h 3196404"/>
                  <a:gd name="connsiteX456" fmla="*/ 1162316 w 3883443"/>
                  <a:gd name="connsiteY456" fmla="*/ 799418 h 3196404"/>
                  <a:gd name="connsiteX457" fmla="*/ 1159982 w 3883443"/>
                  <a:gd name="connsiteY457" fmla="*/ 798208 h 3196404"/>
                  <a:gd name="connsiteX458" fmla="*/ 1157129 w 3883443"/>
                  <a:gd name="connsiteY458" fmla="*/ 796709 h 3196404"/>
                  <a:gd name="connsiteX459" fmla="*/ 1154737 w 3883443"/>
                  <a:gd name="connsiteY459" fmla="*/ 795442 h 3196404"/>
                  <a:gd name="connsiteX460" fmla="*/ 1151597 w 3883443"/>
                  <a:gd name="connsiteY460" fmla="*/ 793742 h 3196404"/>
                  <a:gd name="connsiteX461" fmla="*/ 1149147 w 3883443"/>
                  <a:gd name="connsiteY461" fmla="*/ 792416 h 3196404"/>
                  <a:gd name="connsiteX462" fmla="*/ 1146006 w 3883443"/>
                  <a:gd name="connsiteY462" fmla="*/ 790687 h 3196404"/>
                  <a:gd name="connsiteX463" fmla="*/ 1143499 w 3883443"/>
                  <a:gd name="connsiteY463" fmla="*/ 789304 h 3196404"/>
                  <a:gd name="connsiteX464" fmla="*/ 1140762 w 3883443"/>
                  <a:gd name="connsiteY464" fmla="*/ 787806 h 3196404"/>
                  <a:gd name="connsiteX465" fmla="*/ 1137592 w 3883443"/>
                  <a:gd name="connsiteY465" fmla="*/ 786048 h 3196404"/>
                  <a:gd name="connsiteX466" fmla="*/ 1136180 w 3883443"/>
                  <a:gd name="connsiteY466" fmla="*/ 785270 h 3196404"/>
                  <a:gd name="connsiteX467" fmla="*/ 1132060 w 3883443"/>
                  <a:gd name="connsiteY467" fmla="*/ 782965 h 3196404"/>
                  <a:gd name="connsiteX468" fmla="*/ 1130417 w 3883443"/>
                  <a:gd name="connsiteY468" fmla="*/ 782043 h 3196404"/>
                  <a:gd name="connsiteX469" fmla="*/ 1126902 w 3883443"/>
                  <a:gd name="connsiteY469" fmla="*/ 780054 h 3196404"/>
                  <a:gd name="connsiteX470" fmla="*/ 1125144 w 3883443"/>
                  <a:gd name="connsiteY470" fmla="*/ 779046 h 3196404"/>
                  <a:gd name="connsiteX471" fmla="*/ 1121888 w 3883443"/>
                  <a:gd name="connsiteY471" fmla="*/ 777202 h 3196404"/>
                  <a:gd name="connsiteX472" fmla="*/ 1121831 w 3883443"/>
                  <a:gd name="connsiteY472" fmla="*/ 777173 h 3196404"/>
                  <a:gd name="connsiteX473" fmla="*/ 1117566 w 3883443"/>
                  <a:gd name="connsiteY473" fmla="*/ 774752 h 3196404"/>
                  <a:gd name="connsiteX474" fmla="*/ 1117364 w 3883443"/>
                  <a:gd name="connsiteY474" fmla="*/ 774637 h 3196404"/>
                  <a:gd name="connsiteX475" fmla="*/ 1107798 w 3883443"/>
                  <a:gd name="connsiteY475" fmla="*/ 769162 h 3196404"/>
                  <a:gd name="connsiteX476" fmla="*/ 1085322 w 3883443"/>
                  <a:gd name="connsiteY476" fmla="*/ 765906 h 3196404"/>
                  <a:gd name="connsiteX477" fmla="*/ 1079703 w 3883443"/>
                  <a:gd name="connsiteY477" fmla="*/ 765070 h 3196404"/>
                  <a:gd name="connsiteX478" fmla="*/ 1063278 w 3883443"/>
                  <a:gd name="connsiteY478" fmla="*/ 762621 h 3196404"/>
                  <a:gd name="connsiteX479" fmla="*/ 1059734 w 3883443"/>
                  <a:gd name="connsiteY479" fmla="*/ 762103 h 3196404"/>
                  <a:gd name="connsiteX480" fmla="*/ 1042560 w 3883443"/>
                  <a:gd name="connsiteY480" fmla="*/ 759480 h 3196404"/>
                  <a:gd name="connsiteX481" fmla="*/ 1038670 w 3883443"/>
                  <a:gd name="connsiteY481" fmla="*/ 758875 h 3196404"/>
                  <a:gd name="connsiteX482" fmla="*/ 1027000 w 3883443"/>
                  <a:gd name="connsiteY482" fmla="*/ 757031 h 3196404"/>
                  <a:gd name="connsiteX483" fmla="*/ 1023167 w 3883443"/>
                  <a:gd name="connsiteY483" fmla="*/ 756426 h 3196404"/>
                  <a:gd name="connsiteX484" fmla="*/ 1010489 w 3883443"/>
                  <a:gd name="connsiteY484" fmla="*/ 754351 h 3196404"/>
                  <a:gd name="connsiteX485" fmla="*/ 1009855 w 3883443"/>
                  <a:gd name="connsiteY485" fmla="*/ 754236 h 3196404"/>
                  <a:gd name="connsiteX486" fmla="*/ 999798 w 3883443"/>
                  <a:gd name="connsiteY486" fmla="*/ 752507 h 3196404"/>
                  <a:gd name="connsiteX487" fmla="*/ 997292 w 3883443"/>
                  <a:gd name="connsiteY487" fmla="*/ 752075 h 3196404"/>
                  <a:gd name="connsiteX488" fmla="*/ 989598 w 3883443"/>
                  <a:gd name="connsiteY488" fmla="*/ 750663 h 3196404"/>
                  <a:gd name="connsiteX489" fmla="*/ 988647 w 3883443"/>
                  <a:gd name="connsiteY489" fmla="*/ 750490 h 3196404"/>
                  <a:gd name="connsiteX490" fmla="*/ 981789 w 3883443"/>
                  <a:gd name="connsiteY490" fmla="*/ 749136 h 3196404"/>
                  <a:gd name="connsiteX491" fmla="*/ 980406 w 3883443"/>
                  <a:gd name="connsiteY491" fmla="*/ 748848 h 3196404"/>
                  <a:gd name="connsiteX492" fmla="*/ 976458 w 3883443"/>
                  <a:gd name="connsiteY492" fmla="*/ 747983 h 3196404"/>
                  <a:gd name="connsiteX493" fmla="*/ 975306 w 3883443"/>
                  <a:gd name="connsiteY493" fmla="*/ 747724 h 3196404"/>
                  <a:gd name="connsiteX494" fmla="*/ 971877 w 3883443"/>
                  <a:gd name="connsiteY494" fmla="*/ 746859 h 3196404"/>
                  <a:gd name="connsiteX495" fmla="*/ 971531 w 3883443"/>
                  <a:gd name="connsiteY495" fmla="*/ 746744 h 3196404"/>
                  <a:gd name="connsiteX496" fmla="*/ 969917 w 3883443"/>
                  <a:gd name="connsiteY496" fmla="*/ 746225 h 3196404"/>
                  <a:gd name="connsiteX497" fmla="*/ 969082 w 3883443"/>
                  <a:gd name="connsiteY497" fmla="*/ 745851 h 3196404"/>
                  <a:gd name="connsiteX498" fmla="*/ 969053 w 3883443"/>
                  <a:gd name="connsiteY498" fmla="*/ 745851 h 3196404"/>
                  <a:gd name="connsiteX499" fmla="*/ 952945 w 3883443"/>
                  <a:gd name="connsiteY499" fmla="*/ 740635 h 3196404"/>
                  <a:gd name="connsiteX500" fmla="*/ 948306 w 3883443"/>
                  <a:gd name="connsiteY500" fmla="*/ 738935 h 3196404"/>
                  <a:gd name="connsiteX501" fmla="*/ 938624 w 3883443"/>
                  <a:gd name="connsiteY501" fmla="*/ 735189 h 3196404"/>
                  <a:gd name="connsiteX502" fmla="*/ 934129 w 3883443"/>
                  <a:gd name="connsiteY502" fmla="*/ 733316 h 3196404"/>
                  <a:gd name="connsiteX503" fmla="*/ 925830 w 3883443"/>
                  <a:gd name="connsiteY503" fmla="*/ 729599 h 3196404"/>
                  <a:gd name="connsiteX504" fmla="*/ 922516 w 3883443"/>
                  <a:gd name="connsiteY504" fmla="*/ 728043 h 3196404"/>
                  <a:gd name="connsiteX505" fmla="*/ 912978 w 3883443"/>
                  <a:gd name="connsiteY505" fmla="*/ 723144 h 3196404"/>
                  <a:gd name="connsiteX506" fmla="*/ 912690 w 3883443"/>
                  <a:gd name="connsiteY506" fmla="*/ 722972 h 3196404"/>
                  <a:gd name="connsiteX507" fmla="*/ 905285 w 3883443"/>
                  <a:gd name="connsiteY507" fmla="*/ 718678 h 3196404"/>
                  <a:gd name="connsiteX508" fmla="*/ 903268 w 3883443"/>
                  <a:gd name="connsiteY508" fmla="*/ 717410 h 3196404"/>
                  <a:gd name="connsiteX509" fmla="*/ 899435 w 3883443"/>
                  <a:gd name="connsiteY509" fmla="*/ 714932 h 3196404"/>
                  <a:gd name="connsiteX510" fmla="*/ 897879 w 3883443"/>
                  <a:gd name="connsiteY510" fmla="*/ 713895 h 3196404"/>
                  <a:gd name="connsiteX511" fmla="*/ 895401 w 3883443"/>
                  <a:gd name="connsiteY511" fmla="*/ 712137 h 3196404"/>
                  <a:gd name="connsiteX512" fmla="*/ 894652 w 3883443"/>
                  <a:gd name="connsiteY512" fmla="*/ 711590 h 3196404"/>
                  <a:gd name="connsiteX513" fmla="*/ 893327 w 3883443"/>
                  <a:gd name="connsiteY513" fmla="*/ 710581 h 3196404"/>
                  <a:gd name="connsiteX514" fmla="*/ 845753 w 3883443"/>
                  <a:gd name="connsiteY514" fmla="*/ 672862 h 3196404"/>
                  <a:gd name="connsiteX515" fmla="*/ 824141 w 3883443"/>
                  <a:gd name="connsiteY515" fmla="*/ 659607 h 3196404"/>
                  <a:gd name="connsiteX516" fmla="*/ 818926 w 3883443"/>
                  <a:gd name="connsiteY516" fmla="*/ 658022 h 3196404"/>
                  <a:gd name="connsiteX517" fmla="*/ 818609 w 3883443"/>
                  <a:gd name="connsiteY517" fmla="*/ 657936 h 3196404"/>
                  <a:gd name="connsiteX518" fmla="*/ 802011 w 3883443"/>
                  <a:gd name="connsiteY518" fmla="*/ 653959 h 3196404"/>
                  <a:gd name="connsiteX519" fmla="*/ 801579 w 3883443"/>
                  <a:gd name="connsiteY519" fmla="*/ 653844 h 3196404"/>
                  <a:gd name="connsiteX520" fmla="*/ 799908 w 3883443"/>
                  <a:gd name="connsiteY520" fmla="*/ 653498 h 3196404"/>
                  <a:gd name="connsiteX521" fmla="*/ 797142 w 3883443"/>
                  <a:gd name="connsiteY521" fmla="*/ 652951 h 3196404"/>
                  <a:gd name="connsiteX522" fmla="*/ 793943 w 3883443"/>
                  <a:gd name="connsiteY522" fmla="*/ 652317 h 3196404"/>
                  <a:gd name="connsiteX523" fmla="*/ 791379 w 3883443"/>
                  <a:gd name="connsiteY523" fmla="*/ 651827 h 3196404"/>
                  <a:gd name="connsiteX524" fmla="*/ 787604 w 3883443"/>
                  <a:gd name="connsiteY524" fmla="*/ 651136 h 3196404"/>
                  <a:gd name="connsiteX525" fmla="*/ 785356 w 3883443"/>
                  <a:gd name="connsiteY525" fmla="*/ 650703 h 3196404"/>
                  <a:gd name="connsiteX526" fmla="*/ 783426 w 3883443"/>
                  <a:gd name="connsiteY526" fmla="*/ 650329 h 3196404"/>
                  <a:gd name="connsiteX527" fmla="*/ 781063 w 3883443"/>
                  <a:gd name="connsiteY527" fmla="*/ 649810 h 3196404"/>
                  <a:gd name="connsiteX528" fmla="*/ 779795 w 3883443"/>
                  <a:gd name="connsiteY528" fmla="*/ 649320 h 3196404"/>
                  <a:gd name="connsiteX529" fmla="*/ 778873 w 3883443"/>
                  <a:gd name="connsiteY529" fmla="*/ 648917 h 3196404"/>
                  <a:gd name="connsiteX530" fmla="*/ 777634 w 3883443"/>
                  <a:gd name="connsiteY530" fmla="*/ 648340 h 3196404"/>
                  <a:gd name="connsiteX531" fmla="*/ 776481 w 3883443"/>
                  <a:gd name="connsiteY531" fmla="*/ 647764 h 3196404"/>
                  <a:gd name="connsiteX532" fmla="*/ 774781 w 3883443"/>
                  <a:gd name="connsiteY532" fmla="*/ 646900 h 3196404"/>
                  <a:gd name="connsiteX533" fmla="*/ 773340 w 3883443"/>
                  <a:gd name="connsiteY533" fmla="*/ 646150 h 3196404"/>
                  <a:gd name="connsiteX534" fmla="*/ 771352 w 3883443"/>
                  <a:gd name="connsiteY534" fmla="*/ 645084 h 3196404"/>
                  <a:gd name="connsiteX535" fmla="*/ 769796 w 3883443"/>
                  <a:gd name="connsiteY535" fmla="*/ 644249 h 3196404"/>
                  <a:gd name="connsiteX536" fmla="*/ 767347 w 3883443"/>
                  <a:gd name="connsiteY536" fmla="*/ 642894 h 3196404"/>
                  <a:gd name="connsiteX537" fmla="*/ 765733 w 3883443"/>
                  <a:gd name="connsiteY537" fmla="*/ 642001 h 3196404"/>
                  <a:gd name="connsiteX538" fmla="*/ 763197 w 3883443"/>
                  <a:gd name="connsiteY538" fmla="*/ 640589 h 3196404"/>
                  <a:gd name="connsiteX539" fmla="*/ 761353 w 3883443"/>
                  <a:gd name="connsiteY539" fmla="*/ 639552 h 3196404"/>
                  <a:gd name="connsiteX540" fmla="*/ 758472 w 3883443"/>
                  <a:gd name="connsiteY540" fmla="*/ 637938 h 3196404"/>
                  <a:gd name="connsiteX541" fmla="*/ 756858 w 3883443"/>
                  <a:gd name="connsiteY541" fmla="*/ 637045 h 3196404"/>
                  <a:gd name="connsiteX542" fmla="*/ 753890 w 3883443"/>
                  <a:gd name="connsiteY542" fmla="*/ 635374 h 3196404"/>
                  <a:gd name="connsiteX543" fmla="*/ 752104 w 3883443"/>
                  <a:gd name="connsiteY543" fmla="*/ 634365 h 3196404"/>
                  <a:gd name="connsiteX544" fmla="*/ 749107 w 3883443"/>
                  <a:gd name="connsiteY544" fmla="*/ 632665 h 3196404"/>
                  <a:gd name="connsiteX545" fmla="*/ 747666 w 3883443"/>
                  <a:gd name="connsiteY545" fmla="*/ 631829 h 3196404"/>
                  <a:gd name="connsiteX546" fmla="*/ 739166 w 3883443"/>
                  <a:gd name="connsiteY546" fmla="*/ 626988 h 3196404"/>
                  <a:gd name="connsiteX547" fmla="*/ 737062 w 3883443"/>
                  <a:gd name="connsiteY547" fmla="*/ 625807 h 3196404"/>
                  <a:gd name="connsiteX548" fmla="*/ 735132 w 3883443"/>
                  <a:gd name="connsiteY548" fmla="*/ 624712 h 3196404"/>
                  <a:gd name="connsiteX549" fmla="*/ 733604 w 3883443"/>
                  <a:gd name="connsiteY549" fmla="*/ 623848 h 3196404"/>
                  <a:gd name="connsiteX550" fmla="*/ 731818 w 3883443"/>
                  <a:gd name="connsiteY550" fmla="*/ 622839 h 3196404"/>
                  <a:gd name="connsiteX551" fmla="*/ 730204 w 3883443"/>
                  <a:gd name="connsiteY551" fmla="*/ 621946 h 3196404"/>
                  <a:gd name="connsiteX552" fmla="*/ 729167 w 3883443"/>
                  <a:gd name="connsiteY552" fmla="*/ 621369 h 3196404"/>
                  <a:gd name="connsiteX553" fmla="*/ 727928 w 3883443"/>
                  <a:gd name="connsiteY553" fmla="*/ 620707 h 3196404"/>
                  <a:gd name="connsiteX554" fmla="*/ 727179 w 3883443"/>
                  <a:gd name="connsiteY554" fmla="*/ 620303 h 3196404"/>
                  <a:gd name="connsiteX555" fmla="*/ 726055 w 3883443"/>
                  <a:gd name="connsiteY555" fmla="*/ 619727 h 3196404"/>
                  <a:gd name="connsiteX556" fmla="*/ 711849 w 3883443"/>
                  <a:gd name="connsiteY556" fmla="*/ 613301 h 3196404"/>
                  <a:gd name="connsiteX557" fmla="*/ 707700 w 3883443"/>
                  <a:gd name="connsiteY557" fmla="*/ 611486 h 3196404"/>
                  <a:gd name="connsiteX558" fmla="*/ 699170 w 3883443"/>
                  <a:gd name="connsiteY558" fmla="*/ 607797 h 3196404"/>
                  <a:gd name="connsiteX559" fmla="*/ 694646 w 3883443"/>
                  <a:gd name="connsiteY559" fmla="*/ 605896 h 3196404"/>
                  <a:gd name="connsiteX560" fmla="*/ 688278 w 3883443"/>
                  <a:gd name="connsiteY560" fmla="*/ 603245 h 3196404"/>
                  <a:gd name="connsiteX561" fmla="*/ 684013 w 3883443"/>
                  <a:gd name="connsiteY561" fmla="*/ 601516 h 3196404"/>
                  <a:gd name="connsiteX562" fmla="*/ 679028 w 3883443"/>
                  <a:gd name="connsiteY562" fmla="*/ 599528 h 3196404"/>
                  <a:gd name="connsiteX563" fmla="*/ 677934 w 3883443"/>
                  <a:gd name="connsiteY563" fmla="*/ 599095 h 3196404"/>
                  <a:gd name="connsiteX564" fmla="*/ 674850 w 3883443"/>
                  <a:gd name="connsiteY564" fmla="*/ 597914 h 3196404"/>
                  <a:gd name="connsiteX565" fmla="*/ 672343 w 3883443"/>
                  <a:gd name="connsiteY565" fmla="*/ 596934 h 3196404"/>
                  <a:gd name="connsiteX566" fmla="*/ 668943 w 3883443"/>
                  <a:gd name="connsiteY566" fmla="*/ 595638 h 3196404"/>
                  <a:gd name="connsiteX567" fmla="*/ 667157 w 3883443"/>
                  <a:gd name="connsiteY567" fmla="*/ 594975 h 3196404"/>
                  <a:gd name="connsiteX568" fmla="*/ 664333 w 3883443"/>
                  <a:gd name="connsiteY568" fmla="*/ 593937 h 3196404"/>
                  <a:gd name="connsiteX569" fmla="*/ 663901 w 3883443"/>
                  <a:gd name="connsiteY569" fmla="*/ 593765 h 3196404"/>
                  <a:gd name="connsiteX570" fmla="*/ 662431 w 3883443"/>
                  <a:gd name="connsiteY570" fmla="*/ 593246 h 3196404"/>
                  <a:gd name="connsiteX571" fmla="*/ 562471 w 3883443"/>
                  <a:gd name="connsiteY571" fmla="*/ 555584 h 3196404"/>
                  <a:gd name="connsiteX572" fmla="*/ 547142 w 3883443"/>
                  <a:gd name="connsiteY572" fmla="*/ 550340 h 3196404"/>
                  <a:gd name="connsiteX573" fmla="*/ 545153 w 3883443"/>
                  <a:gd name="connsiteY573" fmla="*/ 549677 h 3196404"/>
                  <a:gd name="connsiteX574" fmla="*/ 532792 w 3883443"/>
                  <a:gd name="connsiteY574" fmla="*/ 545845 h 3196404"/>
                  <a:gd name="connsiteX575" fmla="*/ 530659 w 3883443"/>
                  <a:gd name="connsiteY575" fmla="*/ 545211 h 3196404"/>
                  <a:gd name="connsiteX576" fmla="*/ 528066 w 3883443"/>
                  <a:gd name="connsiteY576" fmla="*/ 544462 h 3196404"/>
                  <a:gd name="connsiteX577" fmla="*/ 524320 w 3883443"/>
                  <a:gd name="connsiteY577" fmla="*/ 543453 h 3196404"/>
                  <a:gd name="connsiteX578" fmla="*/ 517318 w 3883443"/>
                  <a:gd name="connsiteY578" fmla="*/ 541580 h 3196404"/>
                  <a:gd name="connsiteX579" fmla="*/ 512736 w 3883443"/>
                  <a:gd name="connsiteY579" fmla="*/ 540428 h 3196404"/>
                  <a:gd name="connsiteX580" fmla="*/ 506916 w 3883443"/>
                  <a:gd name="connsiteY580" fmla="*/ 539016 h 3196404"/>
                  <a:gd name="connsiteX581" fmla="*/ 501787 w 3883443"/>
                  <a:gd name="connsiteY581" fmla="*/ 537834 h 3196404"/>
                  <a:gd name="connsiteX582" fmla="*/ 497147 w 3883443"/>
                  <a:gd name="connsiteY582" fmla="*/ 536739 h 3196404"/>
                  <a:gd name="connsiteX583" fmla="*/ 493545 w 3883443"/>
                  <a:gd name="connsiteY583" fmla="*/ 535817 h 3196404"/>
                  <a:gd name="connsiteX584" fmla="*/ 491125 w 3883443"/>
                  <a:gd name="connsiteY584" fmla="*/ 535155 h 3196404"/>
                  <a:gd name="connsiteX585" fmla="*/ 489483 w 3883443"/>
                  <a:gd name="connsiteY585" fmla="*/ 534607 h 3196404"/>
                  <a:gd name="connsiteX586" fmla="*/ 486572 w 3883443"/>
                  <a:gd name="connsiteY586" fmla="*/ 533541 h 3196404"/>
                  <a:gd name="connsiteX587" fmla="*/ 449747 w 3883443"/>
                  <a:gd name="connsiteY587" fmla="*/ 508645 h 3196404"/>
                  <a:gd name="connsiteX588" fmla="*/ 449977 w 3883443"/>
                  <a:gd name="connsiteY588" fmla="*/ 425888 h 3196404"/>
                  <a:gd name="connsiteX589" fmla="*/ 449775 w 3883443"/>
                  <a:gd name="connsiteY589" fmla="*/ 425283 h 3196404"/>
                  <a:gd name="connsiteX590" fmla="*/ 449718 w 3883443"/>
                  <a:gd name="connsiteY590" fmla="*/ 425254 h 3196404"/>
                  <a:gd name="connsiteX591" fmla="*/ 449660 w 3883443"/>
                  <a:gd name="connsiteY591" fmla="*/ 425225 h 3196404"/>
                  <a:gd name="connsiteX592" fmla="*/ 449602 w 3883443"/>
                  <a:gd name="connsiteY592" fmla="*/ 425196 h 3196404"/>
                  <a:gd name="connsiteX593" fmla="*/ 449516 w 3883443"/>
                  <a:gd name="connsiteY593" fmla="*/ 425196 h 3196404"/>
                  <a:gd name="connsiteX594" fmla="*/ 449430 w 3883443"/>
                  <a:gd name="connsiteY594" fmla="*/ 425196 h 3196404"/>
                  <a:gd name="connsiteX595" fmla="*/ 449314 w 3883443"/>
                  <a:gd name="connsiteY595" fmla="*/ 425196 h 3196404"/>
                  <a:gd name="connsiteX596" fmla="*/ 449199 w 3883443"/>
                  <a:gd name="connsiteY596" fmla="*/ 425225 h 3196404"/>
                  <a:gd name="connsiteX597" fmla="*/ 449084 w 3883443"/>
                  <a:gd name="connsiteY597" fmla="*/ 425254 h 3196404"/>
                  <a:gd name="connsiteX598" fmla="*/ 448997 w 3883443"/>
                  <a:gd name="connsiteY598" fmla="*/ 425283 h 3196404"/>
                  <a:gd name="connsiteX599" fmla="*/ 448997 w 3883443"/>
                  <a:gd name="connsiteY599" fmla="*/ 425283 h 3196404"/>
                  <a:gd name="connsiteX600" fmla="*/ 448968 w 3883443"/>
                  <a:gd name="connsiteY600" fmla="*/ 425283 h 3196404"/>
                  <a:gd name="connsiteX601" fmla="*/ 448046 w 3883443"/>
                  <a:gd name="connsiteY601" fmla="*/ 425744 h 3196404"/>
                  <a:gd name="connsiteX602" fmla="*/ 447297 w 3883443"/>
                  <a:gd name="connsiteY602" fmla="*/ 426320 h 3196404"/>
                  <a:gd name="connsiteX603" fmla="*/ 445078 w 3883443"/>
                  <a:gd name="connsiteY603" fmla="*/ 428020 h 3196404"/>
                  <a:gd name="connsiteX604" fmla="*/ 441822 w 3883443"/>
                  <a:gd name="connsiteY604" fmla="*/ 430815 h 3196404"/>
                  <a:gd name="connsiteX605" fmla="*/ 439546 w 3883443"/>
                  <a:gd name="connsiteY605" fmla="*/ 432313 h 3196404"/>
                  <a:gd name="connsiteX606" fmla="*/ 438768 w 3883443"/>
                  <a:gd name="connsiteY606" fmla="*/ 432774 h 3196404"/>
                  <a:gd name="connsiteX607" fmla="*/ 434446 w 3883443"/>
                  <a:gd name="connsiteY607" fmla="*/ 435252 h 3196404"/>
                  <a:gd name="connsiteX608" fmla="*/ 434359 w 3883443"/>
                  <a:gd name="connsiteY608" fmla="*/ 435310 h 3196404"/>
                  <a:gd name="connsiteX609" fmla="*/ 428769 w 3883443"/>
                  <a:gd name="connsiteY609" fmla="*/ 438365 h 3196404"/>
                  <a:gd name="connsiteX610" fmla="*/ 423121 w 3883443"/>
                  <a:gd name="connsiteY610" fmla="*/ 441419 h 3196404"/>
                  <a:gd name="connsiteX611" fmla="*/ 422199 w 3883443"/>
                  <a:gd name="connsiteY611" fmla="*/ 441909 h 3196404"/>
                  <a:gd name="connsiteX612" fmla="*/ 417675 w 3883443"/>
                  <a:gd name="connsiteY612" fmla="*/ 444416 h 3196404"/>
                  <a:gd name="connsiteX613" fmla="*/ 415918 w 3883443"/>
                  <a:gd name="connsiteY613" fmla="*/ 445453 h 3196404"/>
                  <a:gd name="connsiteX614" fmla="*/ 415601 w 3883443"/>
                  <a:gd name="connsiteY614" fmla="*/ 445655 h 3196404"/>
                  <a:gd name="connsiteX615" fmla="*/ 411249 w 3883443"/>
                  <a:gd name="connsiteY615" fmla="*/ 448392 h 3196404"/>
                  <a:gd name="connsiteX616" fmla="*/ 410385 w 3883443"/>
                  <a:gd name="connsiteY616" fmla="*/ 448968 h 3196404"/>
                  <a:gd name="connsiteX617" fmla="*/ 405919 w 3883443"/>
                  <a:gd name="connsiteY617" fmla="*/ 451965 h 3196404"/>
                  <a:gd name="connsiteX618" fmla="*/ 405256 w 3883443"/>
                  <a:gd name="connsiteY618" fmla="*/ 452426 h 3196404"/>
                  <a:gd name="connsiteX619" fmla="*/ 400674 w 3883443"/>
                  <a:gd name="connsiteY619" fmla="*/ 455740 h 3196404"/>
                  <a:gd name="connsiteX620" fmla="*/ 399723 w 3883443"/>
                  <a:gd name="connsiteY620" fmla="*/ 456461 h 3196404"/>
                  <a:gd name="connsiteX621" fmla="*/ 396006 w 3883443"/>
                  <a:gd name="connsiteY621" fmla="*/ 459515 h 3196404"/>
                  <a:gd name="connsiteX622" fmla="*/ 395920 w 3883443"/>
                  <a:gd name="connsiteY622" fmla="*/ 459572 h 3196404"/>
                  <a:gd name="connsiteX623" fmla="*/ 394306 w 3883443"/>
                  <a:gd name="connsiteY623" fmla="*/ 461215 h 3196404"/>
                  <a:gd name="connsiteX624" fmla="*/ 388140 w 3883443"/>
                  <a:gd name="connsiteY624" fmla="*/ 468793 h 3196404"/>
                  <a:gd name="connsiteX625" fmla="*/ 386267 w 3883443"/>
                  <a:gd name="connsiteY625" fmla="*/ 470983 h 3196404"/>
                  <a:gd name="connsiteX626" fmla="*/ 382636 w 3883443"/>
                  <a:gd name="connsiteY626" fmla="*/ 475190 h 3196404"/>
                  <a:gd name="connsiteX627" fmla="*/ 380619 w 3883443"/>
                  <a:gd name="connsiteY627" fmla="*/ 477380 h 3196404"/>
                  <a:gd name="connsiteX628" fmla="*/ 377737 w 3883443"/>
                  <a:gd name="connsiteY628" fmla="*/ 480492 h 3196404"/>
                  <a:gd name="connsiteX629" fmla="*/ 375807 w 3883443"/>
                  <a:gd name="connsiteY629" fmla="*/ 482423 h 3196404"/>
                  <a:gd name="connsiteX630" fmla="*/ 373415 w 3883443"/>
                  <a:gd name="connsiteY630" fmla="*/ 484786 h 3196404"/>
                  <a:gd name="connsiteX631" fmla="*/ 372205 w 3883443"/>
                  <a:gd name="connsiteY631" fmla="*/ 485852 h 3196404"/>
                  <a:gd name="connsiteX632" fmla="*/ 369093 w 3883443"/>
                  <a:gd name="connsiteY632" fmla="*/ 488532 h 3196404"/>
                  <a:gd name="connsiteX633" fmla="*/ 367739 w 3883443"/>
                  <a:gd name="connsiteY633" fmla="*/ 489569 h 3196404"/>
                  <a:gd name="connsiteX634" fmla="*/ 365289 w 3883443"/>
                  <a:gd name="connsiteY634" fmla="*/ 491269 h 3196404"/>
                  <a:gd name="connsiteX635" fmla="*/ 364194 w 3883443"/>
                  <a:gd name="connsiteY635" fmla="*/ 491932 h 3196404"/>
                  <a:gd name="connsiteX636" fmla="*/ 360679 w 3883443"/>
                  <a:gd name="connsiteY636" fmla="*/ 493632 h 3196404"/>
                  <a:gd name="connsiteX637" fmla="*/ 358604 w 3883443"/>
                  <a:gd name="connsiteY637" fmla="*/ 494208 h 3196404"/>
                  <a:gd name="connsiteX638" fmla="*/ 358518 w 3883443"/>
                  <a:gd name="connsiteY638" fmla="*/ 494208 h 3196404"/>
                  <a:gd name="connsiteX639" fmla="*/ 356501 w 3883443"/>
                  <a:gd name="connsiteY639" fmla="*/ 494381 h 3196404"/>
                  <a:gd name="connsiteX640" fmla="*/ 356501 w 3883443"/>
                  <a:gd name="connsiteY640" fmla="*/ 494381 h 3196404"/>
                  <a:gd name="connsiteX641" fmla="*/ 354685 w 3883443"/>
                  <a:gd name="connsiteY641" fmla="*/ 494151 h 3196404"/>
                  <a:gd name="connsiteX642" fmla="*/ 354599 w 3883443"/>
                  <a:gd name="connsiteY642" fmla="*/ 494122 h 3196404"/>
                  <a:gd name="connsiteX643" fmla="*/ 353014 w 3883443"/>
                  <a:gd name="connsiteY643" fmla="*/ 493632 h 3196404"/>
                  <a:gd name="connsiteX644" fmla="*/ 349873 w 3883443"/>
                  <a:gd name="connsiteY644" fmla="*/ 491961 h 3196404"/>
                  <a:gd name="connsiteX645" fmla="*/ 349816 w 3883443"/>
                  <a:gd name="connsiteY645" fmla="*/ 491932 h 3196404"/>
                  <a:gd name="connsiteX646" fmla="*/ 349816 w 3883443"/>
                  <a:gd name="connsiteY646" fmla="*/ 491932 h 3196404"/>
                  <a:gd name="connsiteX647" fmla="*/ 346732 w 3883443"/>
                  <a:gd name="connsiteY647" fmla="*/ 490001 h 3196404"/>
                  <a:gd name="connsiteX648" fmla="*/ 343275 w 3883443"/>
                  <a:gd name="connsiteY648" fmla="*/ 488935 h 3196404"/>
                  <a:gd name="connsiteX649" fmla="*/ 343188 w 3883443"/>
                  <a:gd name="connsiteY649" fmla="*/ 488906 h 3196404"/>
                  <a:gd name="connsiteX650" fmla="*/ 343015 w 3883443"/>
                  <a:gd name="connsiteY650" fmla="*/ 488878 h 3196404"/>
                  <a:gd name="connsiteX651" fmla="*/ 333766 w 3883443"/>
                  <a:gd name="connsiteY651" fmla="*/ 486659 h 3196404"/>
                  <a:gd name="connsiteX652" fmla="*/ 333391 w 3883443"/>
                  <a:gd name="connsiteY652" fmla="*/ 486572 h 3196404"/>
                  <a:gd name="connsiteX653" fmla="*/ 332844 w 3883443"/>
                  <a:gd name="connsiteY653" fmla="*/ 486457 h 3196404"/>
                  <a:gd name="connsiteX654" fmla="*/ 323104 w 3883443"/>
                  <a:gd name="connsiteY654" fmla="*/ 484670 h 3196404"/>
                  <a:gd name="connsiteX655" fmla="*/ 322643 w 3883443"/>
                  <a:gd name="connsiteY655" fmla="*/ 484584 h 3196404"/>
                  <a:gd name="connsiteX656" fmla="*/ 312385 w 3883443"/>
                  <a:gd name="connsiteY656" fmla="*/ 482999 h 3196404"/>
                  <a:gd name="connsiteX657" fmla="*/ 312212 w 3883443"/>
                  <a:gd name="connsiteY657" fmla="*/ 482970 h 3196404"/>
                  <a:gd name="connsiteX658" fmla="*/ 311607 w 3883443"/>
                  <a:gd name="connsiteY658" fmla="*/ 482884 h 3196404"/>
                  <a:gd name="connsiteX659" fmla="*/ 305181 w 3883443"/>
                  <a:gd name="connsiteY659" fmla="*/ 482020 h 3196404"/>
                  <a:gd name="connsiteX660" fmla="*/ 304691 w 3883443"/>
                  <a:gd name="connsiteY660" fmla="*/ 481962 h 3196404"/>
                  <a:gd name="connsiteX661" fmla="*/ 299015 w 3883443"/>
                  <a:gd name="connsiteY661" fmla="*/ 481270 h 3196404"/>
                  <a:gd name="connsiteX662" fmla="*/ 298092 w 3883443"/>
                  <a:gd name="connsiteY662" fmla="*/ 481155 h 3196404"/>
                  <a:gd name="connsiteX663" fmla="*/ 294058 w 3883443"/>
                  <a:gd name="connsiteY663" fmla="*/ 480723 h 3196404"/>
                  <a:gd name="connsiteX664" fmla="*/ 293194 w 3883443"/>
                  <a:gd name="connsiteY664" fmla="*/ 480636 h 3196404"/>
                  <a:gd name="connsiteX665" fmla="*/ 290889 w 3883443"/>
                  <a:gd name="connsiteY665" fmla="*/ 480406 h 3196404"/>
                  <a:gd name="connsiteX666" fmla="*/ 290745 w 3883443"/>
                  <a:gd name="connsiteY666" fmla="*/ 480406 h 3196404"/>
                  <a:gd name="connsiteX667" fmla="*/ 290226 w 3883443"/>
                  <a:gd name="connsiteY667" fmla="*/ 480377 h 3196404"/>
                  <a:gd name="connsiteX668" fmla="*/ 289506 w 3883443"/>
                  <a:gd name="connsiteY668" fmla="*/ 480319 h 3196404"/>
                  <a:gd name="connsiteX669" fmla="*/ 288728 w 3883443"/>
                  <a:gd name="connsiteY669" fmla="*/ 480233 h 3196404"/>
                  <a:gd name="connsiteX670" fmla="*/ 287834 w 3883443"/>
                  <a:gd name="connsiteY670" fmla="*/ 480118 h 3196404"/>
                  <a:gd name="connsiteX671" fmla="*/ 286653 w 3883443"/>
                  <a:gd name="connsiteY671" fmla="*/ 479974 h 3196404"/>
                  <a:gd name="connsiteX672" fmla="*/ 285299 w 3883443"/>
                  <a:gd name="connsiteY672" fmla="*/ 479801 h 3196404"/>
                  <a:gd name="connsiteX673" fmla="*/ 283714 w 3883443"/>
                  <a:gd name="connsiteY673" fmla="*/ 479599 h 3196404"/>
                  <a:gd name="connsiteX674" fmla="*/ 281898 w 3883443"/>
                  <a:gd name="connsiteY674" fmla="*/ 479340 h 3196404"/>
                  <a:gd name="connsiteX675" fmla="*/ 280025 w 3883443"/>
                  <a:gd name="connsiteY675" fmla="*/ 479080 h 3196404"/>
                  <a:gd name="connsiteX676" fmla="*/ 278642 w 3883443"/>
                  <a:gd name="connsiteY676" fmla="*/ 478879 h 3196404"/>
                  <a:gd name="connsiteX677" fmla="*/ 270689 w 3883443"/>
                  <a:gd name="connsiteY677" fmla="*/ 477697 h 3196404"/>
                  <a:gd name="connsiteX678" fmla="*/ 269220 w 3883443"/>
                  <a:gd name="connsiteY678" fmla="*/ 477467 h 3196404"/>
                  <a:gd name="connsiteX679" fmla="*/ 260085 w 3883443"/>
                  <a:gd name="connsiteY679" fmla="*/ 476026 h 3196404"/>
                  <a:gd name="connsiteX680" fmla="*/ 258875 w 3883443"/>
                  <a:gd name="connsiteY680" fmla="*/ 475824 h 3196404"/>
                  <a:gd name="connsiteX681" fmla="*/ 249049 w 3883443"/>
                  <a:gd name="connsiteY681" fmla="*/ 474124 h 3196404"/>
                  <a:gd name="connsiteX682" fmla="*/ 248098 w 3883443"/>
                  <a:gd name="connsiteY682" fmla="*/ 473951 h 3196404"/>
                  <a:gd name="connsiteX683" fmla="*/ 238474 w 3883443"/>
                  <a:gd name="connsiteY683" fmla="*/ 472107 h 3196404"/>
                  <a:gd name="connsiteX684" fmla="*/ 237379 w 3883443"/>
                  <a:gd name="connsiteY684" fmla="*/ 471877 h 3196404"/>
                  <a:gd name="connsiteX685" fmla="*/ 232625 w 3883443"/>
                  <a:gd name="connsiteY685" fmla="*/ 470839 h 3196404"/>
                  <a:gd name="connsiteX686" fmla="*/ 230924 w 3883443"/>
                  <a:gd name="connsiteY686" fmla="*/ 470436 h 3196404"/>
                  <a:gd name="connsiteX687" fmla="*/ 227034 w 3883443"/>
                  <a:gd name="connsiteY687" fmla="*/ 469427 h 3196404"/>
                  <a:gd name="connsiteX688" fmla="*/ 225911 w 3883443"/>
                  <a:gd name="connsiteY688" fmla="*/ 469110 h 3196404"/>
                  <a:gd name="connsiteX689" fmla="*/ 222280 w 3883443"/>
                  <a:gd name="connsiteY689" fmla="*/ 467958 h 3196404"/>
                  <a:gd name="connsiteX690" fmla="*/ 217785 w 3883443"/>
                  <a:gd name="connsiteY690" fmla="*/ 466085 h 3196404"/>
                  <a:gd name="connsiteX691" fmla="*/ 215018 w 3883443"/>
                  <a:gd name="connsiteY691" fmla="*/ 464903 h 3196404"/>
                  <a:gd name="connsiteX692" fmla="*/ 210379 w 3883443"/>
                  <a:gd name="connsiteY692" fmla="*/ 462713 h 3196404"/>
                  <a:gd name="connsiteX693" fmla="*/ 207354 w 3883443"/>
                  <a:gd name="connsiteY693" fmla="*/ 461244 h 3196404"/>
                  <a:gd name="connsiteX694" fmla="*/ 201677 w 3883443"/>
                  <a:gd name="connsiteY694" fmla="*/ 458305 h 3196404"/>
                  <a:gd name="connsiteX695" fmla="*/ 199026 w 3883443"/>
                  <a:gd name="connsiteY695" fmla="*/ 456921 h 3196404"/>
                  <a:gd name="connsiteX696" fmla="*/ 190554 w 3883443"/>
                  <a:gd name="connsiteY696" fmla="*/ 452196 h 3196404"/>
                  <a:gd name="connsiteX697" fmla="*/ 167070 w 3883443"/>
                  <a:gd name="connsiteY697" fmla="*/ 435454 h 3196404"/>
                  <a:gd name="connsiteX698" fmla="*/ 139177 w 3883443"/>
                  <a:gd name="connsiteY698" fmla="*/ 409866 h 3196404"/>
                  <a:gd name="connsiteX699" fmla="*/ 127132 w 3883443"/>
                  <a:gd name="connsiteY699" fmla="*/ 402202 h 3196404"/>
                  <a:gd name="connsiteX700" fmla="*/ 123415 w 3883443"/>
                  <a:gd name="connsiteY700" fmla="*/ 400069 h 3196404"/>
                  <a:gd name="connsiteX701" fmla="*/ 116644 w 3883443"/>
                  <a:gd name="connsiteY701" fmla="*/ 396295 h 3196404"/>
                  <a:gd name="connsiteX702" fmla="*/ 112811 w 3883443"/>
                  <a:gd name="connsiteY702" fmla="*/ 394393 h 3196404"/>
                  <a:gd name="connsiteX703" fmla="*/ 107567 w 3883443"/>
                  <a:gd name="connsiteY703" fmla="*/ 391886 h 3196404"/>
                  <a:gd name="connsiteX704" fmla="*/ 104138 w 3883443"/>
                  <a:gd name="connsiteY704" fmla="*/ 390416 h 3196404"/>
                  <a:gd name="connsiteX705" fmla="*/ 101458 w 3883443"/>
                  <a:gd name="connsiteY705" fmla="*/ 389264 h 3196404"/>
                  <a:gd name="connsiteX706" fmla="*/ 99816 w 3883443"/>
                  <a:gd name="connsiteY706" fmla="*/ 388658 h 3196404"/>
                  <a:gd name="connsiteX707" fmla="*/ 96819 w 3883443"/>
                  <a:gd name="connsiteY707" fmla="*/ 387563 h 3196404"/>
                  <a:gd name="connsiteX708" fmla="*/ 93246 w 3883443"/>
                  <a:gd name="connsiteY708" fmla="*/ 386353 h 3196404"/>
                  <a:gd name="connsiteX709" fmla="*/ 90595 w 3883443"/>
                  <a:gd name="connsiteY709" fmla="*/ 385518 h 3196404"/>
                  <a:gd name="connsiteX710" fmla="*/ 86849 w 3883443"/>
                  <a:gd name="connsiteY710" fmla="*/ 384394 h 3196404"/>
                  <a:gd name="connsiteX711" fmla="*/ 84371 w 3883443"/>
                  <a:gd name="connsiteY711" fmla="*/ 383616 h 3196404"/>
                  <a:gd name="connsiteX712" fmla="*/ 82699 w 3883443"/>
                  <a:gd name="connsiteY712" fmla="*/ 383039 h 3196404"/>
                  <a:gd name="connsiteX713" fmla="*/ 80020 w 3883443"/>
                  <a:gd name="connsiteY713" fmla="*/ 381858 h 3196404"/>
                  <a:gd name="connsiteX714" fmla="*/ 51550 w 3883443"/>
                  <a:gd name="connsiteY714" fmla="*/ 352294 h 3196404"/>
                  <a:gd name="connsiteX715" fmla="*/ 29795 w 3883443"/>
                  <a:gd name="connsiteY715" fmla="*/ 300599 h 3196404"/>
                  <a:gd name="connsiteX716" fmla="*/ 29881 w 3883443"/>
                  <a:gd name="connsiteY716" fmla="*/ 271900 h 3196404"/>
                  <a:gd name="connsiteX717" fmla="*/ 30054 w 3883443"/>
                  <a:gd name="connsiteY717" fmla="*/ 272101 h 3196404"/>
                  <a:gd name="connsiteX718" fmla="*/ 44346 w 3883443"/>
                  <a:gd name="connsiteY718" fmla="*/ 303106 h 3196404"/>
                  <a:gd name="connsiteX719" fmla="*/ 46536 w 3883443"/>
                  <a:gd name="connsiteY719" fmla="*/ 309993 h 3196404"/>
                  <a:gd name="connsiteX720" fmla="*/ 46882 w 3883443"/>
                  <a:gd name="connsiteY720" fmla="*/ 190353 h 3196404"/>
                  <a:gd name="connsiteX721" fmla="*/ 44692 w 3883443"/>
                  <a:gd name="connsiteY721" fmla="*/ 183466 h 3196404"/>
                  <a:gd name="connsiteX722" fmla="*/ 38353 w 3883443"/>
                  <a:gd name="connsiteY722" fmla="*/ 169347 h 3196404"/>
                  <a:gd name="connsiteX723" fmla="*/ 38670 w 3883443"/>
                  <a:gd name="connsiteY723" fmla="*/ 57890 h 3196404"/>
                  <a:gd name="connsiteX724" fmla="*/ 58 w 3883443"/>
                  <a:gd name="connsiteY724" fmla="*/ 0 h 3196404"/>
                  <a:gd name="connsiteX725" fmla="*/ 0 w 3883443"/>
                  <a:gd name="connsiteY725" fmla="*/ 119324 h 3196404"/>
                  <a:gd name="connsiteX726" fmla="*/ 15618 w 3883443"/>
                  <a:gd name="connsiteY726" fmla="*/ 137246 h 3196404"/>
                  <a:gd name="connsiteX727" fmla="*/ 15330 w 3883443"/>
                  <a:gd name="connsiteY727" fmla="*/ 236486 h 3196404"/>
                  <a:gd name="connsiteX728" fmla="*/ 30025 w 3883443"/>
                  <a:gd name="connsiteY728" fmla="*/ 271410 h 3196404"/>
                  <a:gd name="connsiteX729" fmla="*/ 29939 w 3883443"/>
                  <a:gd name="connsiteY729" fmla="*/ 299562 h 3196404"/>
                  <a:gd name="connsiteX730" fmla="*/ 25732 w 3883443"/>
                  <a:gd name="connsiteY730" fmla="*/ 279017 h 3196404"/>
                  <a:gd name="connsiteX731" fmla="*/ 14753 w 3883443"/>
                  <a:gd name="connsiteY731" fmla="*/ 256599 h 3196404"/>
                  <a:gd name="connsiteX732" fmla="*/ 14408 w 3883443"/>
                  <a:gd name="connsiteY732" fmla="*/ 376239 h 3196404"/>
                  <a:gd name="connsiteX733" fmla="*/ 25386 w 3883443"/>
                  <a:gd name="connsiteY733" fmla="*/ 398657 h 3196404"/>
                  <a:gd name="connsiteX734" fmla="*/ 51550 w 3883443"/>
                  <a:gd name="connsiteY734" fmla="*/ 471617 h 3196404"/>
                  <a:gd name="connsiteX735" fmla="*/ 70136 w 3883443"/>
                  <a:gd name="connsiteY735" fmla="*/ 489166 h 3196404"/>
                  <a:gd name="connsiteX736" fmla="*/ 80020 w 3883443"/>
                  <a:gd name="connsiteY736" fmla="*/ 501181 h 3196404"/>
                  <a:gd name="connsiteX737" fmla="*/ 80020 w 3883443"/>
                  <a:gd name="connsiteY737" fmla="*/ 501181 h 3196404"/>
                  <a:gd name="connsiteX738" fmla="*/ 82094 w 3883443"/>
                  <a:gd name="connsiteY738" fmla="*/ 502161 h 3196404"/>
                  <a:gd name="connsiteX739" fmla="*/ 82699 w 3883443"/>
                  <a:gd name="connsiteY739" fmla="*/ 502363 h 3196404"/>
                  <a:gd name="connsiteX740" fmla="*/ 84400 w 3883443"/>
                  <a:gd name="connsiteY740" fmla="*/ 502939 h 3196404"/>
                  <a:gd name="connsiteX741" fmla="*/ 86849 w 3883443"/>
                  <a:gd name="connsiteY741" fmla="*/ 503717 h 3196404"/>
                  <a:gd name="connsiteX742" fmla="*/ 90595 w 3883443"/>
                  <a:gd name="connsiteY742" fmla="*/ 504841 h 3196404"/>
                  <a:gd name="connsiteX743" fmla="*/ 93246 w 3883443"/>
                  <a:gd name="connsiteY743" fmla="*/ 505677 h 3196404"/>
                  <a:gd name="connsiteX744" fmla="*/ 96790 w 3883443"/>
                  <a:gd name="connsiteY744" fmla="*/ 506887 h 3196404"/>
                  <a:gd name="connsiteX745" fmla="*/ 99844 w 3883443"/>
                  <a:gd name="connsiteY745" fmla="*/ 508011 h 3196404"/>
                  <a:gd name="connsiteX746" fmla="*/ 104109 w 3883443"/>
                  <a:gd name="connsiteY746" fmla="*/ 509740 h 3196404"/>
                  <a:gd name="connsiteX747" fmla="*/ 107596 w 3883443"/>
                  <a:gd name="connsiteY747" fmla="*/ 511209 h 3196404"/>
                  <a:gd name="connsiteX748" fmla="*/ 112869 w 3883443"/>
                  <a:gd name="connsiteY748" fmla="*/ 513716 h 3196404"/>
                  <a:gd name="connsiteX749" fmla="*/ 116672 w 3883443"/>
                  <a:gd name="connsiteY749" fmla="*/ 515589 h 3196404"/>
                  <a:gd name="connsiteX750" fmla="*/ 123502 w 3883443"/>
                  <a:gd name="connsiteY750" fmla="*/ 519393 h 3196404"/>
                  <a:gd name="connsiteX751" fmla="*/ 127190 w 3883443"/>
                  <a:gd name="connsiteY751" fmla="*/ 521496 h 3196404"/>
                  <a:gd name="connsiteX752" fmla="*/ 139235 w 3883443"/>
                  <a:gd name="connsiteY752" fmla="*/ 529161 h 3196404"/>
                  <a:gd name="connsiteX753" fmla="*/ 167128 w 3883443"/>
                  <a:gd name="connsiteY753" fmla="*/ 554749 h 3196404"/>
                  <a:gd name="connsiteX754" fmla="*/ 190612 w 3883443"/>
                  <a:gd name="connsiteY754" fmla="*/ 571490 h 3196404"/>
                  <a:gd name="connsiteX755" fmla="*/ 199084 w 3883443"/>
                  <a:gd name="connsiteY755" fmla="*/ 576216 h 3196404"/>
                  <a:gd name="connsiteX756" fmla="*/ 201735 w 3883443"/>
                  <a:gd name="connsiteY756" fmla="*/ 577599 h 3196404"/>
                  <a:gd name="connsiteX757" fmla="*/ 207440 w 3883443"/>
                  <a:gd name="connsiteY757" fmla="*/ 580567 h 3196404"/>
                  <a:gd name="connsiteX758" fmla="*/ 210408 w 3883443"/>
                  <a:gd name="connsiteY758" fmla="*/ 582008 h 3196404"/>
                  <a:gd name="connsiteX759" fmla="*/ 215105 w 3883443"/>
                  <a:gd name="connsiteY759" fmla="*/ 584256 h 3196404"/>
                  <a:gd name="connsiteX760" fmla="*/ 217842 w 3883443"/>
                  <a:gd name="connsiteY760" fmla="*/ 585437 h 3196404"/>
                  <a:gd name="connsiteX761" fmla="*/ 220868 w 3883443"/>
                  <a:gd name="connsiteY761" fmla="*/ 586734 h 3196404"/>
                  <a:gd name="connsiteX762" fmla="*/ 222366 w 3883443"/>
                  <a:gd name="connsiteY762" fmla="*/ 587310 h 3196404"/>
                  <a:gd name="connsiteX763" fmla="*/ 225968 w 3883443"/>
                  <a:gd name="connsiteY763" fmla="*/ 588463 h 3196404"/>
                  <a:gd name="connsiteX764" fmla="*/ 226228 w 3883443"/>
                  <a:gd name="connsiteY764" fmla="*/ 588549 h 3196404"/>
                  <a:gd name="connsiteX765" fmla="*/ 227178 w 3883443"/>
                  <a:gd name="connsiteY765" fmla="*/ 588780 h 3196404"/>
                  <a:gd name="connsiteX766" fmla="*/ 231011 w 3883443"/>
                  <a:gd name="connsiteY766" fmla="*/ 589759 h 3196404"/>
                  <a:gd name="connsiteX767" fmla="*/ 232711 w 3883443"/>
                  <a:gd name="connsiteY767" fmla="*/ 590163 h 3196404"/>
                  <a:gd name="connsiteX768" fmla="*/ 237465 w 3883443"/>
                  <a:gd name="connsiteY768" fmla="*/ 591200 h 3196404"/>
                  <a:gd name="connsiteX769" fmla="*/ 238330 w 3883443"/>
                  <a:gd name="connsiteY769" fmla="*/ 591373 h 3196404"/>
                  <a:gd name="connsiteX770" fmla="*/ 238560 w 3883443"/>
                  <a:gd name="connsiteY770" fmla="*/ 591430 h 3196404"/>
                  <a:gd name="connsiteX771" fmla="*/ 248156 w 3883443"/>
                  <a:gd name="connsiteY771" fmla="*/ 593275 h 3196404"/>
                  <a:gd name="connsiteX772" fmla="*/ 249107 w 3883443"/>
                  <a:gd name="connsiteY772" fmla="*/ 593448 h 3196404"/>
                  <a:gd name="connsiteX773" fmla="*/ 258904 w 3883443"/>
                  <a:gd name="connsiteY773" fmla="*/ 595148 h 3196404"/>
                  <a:gd name="connsiteX774" fmla="*/ 260143 w 3883443"/>
                  <a:gd name="connsiteY774" fmla="*/ 595349 h 3196404"/>
                  <a:gd name="connsiteX775" fmla="*/ 269220 w 3883443"/>
                  <a:gd name="connsiteY775" fmla="*/ 596790 h 3196404"/>
                  <a:gd name="connsiteX776" fmla="*/ 270747 w 3883443"/>
                  <a:gd name="connsiteY776" fmla="*/ 597021 h 3196404"/>
                  <a:gd name="connsiteX777" fmla="*/ 278527 w 3883443"/>
                  <a:gd name="connsiteY777" fmla="*/ 598173 h 3196404"/>
                  <a:gd name="connsiteX778" fmla="*/ 279190 w 3883443"/>
                  <a:gd name="connsiteY778" fmla="*/ 598260 h 3196404"/>
                  <a:gd name="connsiteX779" fmla="*/ 280314 w 3883443"/>
                  <a:gd name="connsiteY779" fmla="*/ 598404 h 3196404"/>
                  <a:gd name="connsiteX780" fmla="*/ 281812 w 3883443"/>
                  <a:gd name="connsiteY780" fmla="*/ 598605 h 3196404"/>
                  <a:gd name="connsiteX781" fmla="*/ 283800 w 3883443"/>
                  <a:gd name="connsiteY781" fmla="*/ 598865 h 3196404"/>
                  <a:gd name="connsiteX782" fmla="*/ 285327 w 3883443"/>
                  <a:gd name="connsiteY782" fmla="*/ 599067 h 3196404"/>
                  <a:gd name="connsiteX783" fmla="*/ 286739 w 3883443"/>
                  <a:gd name="connsiteY783" fmla="*/ 599239 h 3196404"/>
                  <a:gd name="connsiteX784" fmla="*/ 287921 w 3883443"/>
                  <a:gd name="connsiteY784" fmla="*/ 599383 h 3196404"/>
                  <a:gd name="connsiteX785" fmla="*/ 288843 w 3883443"/>
                  <a:gd name="connsiteY785" fmla="*/ 599499 h 3196404"/>
                  <a:gd name="connsiteX786" fmla="*/ 289621 w 3883443"/>
                  <a:gd name="connsiteY786" fmla="*/ 599585 h 3196404"/>
                  <a:gd name="connsiteX787" fmla="*/ 289880 w 3883443"/>
                  <a:gd name="connsiteY787" fmla="*/ 599614 h 3196404"/>
                  <a:gd name="connsiteX788" fmla="*/ 290255 w 3883443"/>
                  <a:gd name="connsiteY788" fmla="*/ 599643 h 3196404"/>
                  <a:gd name="connsiteX789" fmla="*/ 290341 w 3883443"/>
                  <a:gd name="connsiteY789" fmla="*/ 599643 h 3196404"/>
                  <a:gd name="connsiteX790" fmla="*/ 290975 w 3883443"/>
                  <a:gd name="connsiteY790" fmla="*/ 599700 h 3196404"/>
                  <a:gd name="connsiteX791" fmla="*/ 293338 w 3883443"/>
                  <a:gd name="connsiteY791" fmla="*/ 599931 h 3196404"/>
                  <a:gd name="connsiteX792" fmla="*/ 294174 w 3883443"/>
                  <a:gd name="connsiteY792" fmla="*/ 600018 h 3196404"/>
                  <a:gd name="connsiteX793" fmla="*/ 298208 w 3883443"/>
                  <a:gd name="connsiteY793" fmla="*/ 600450 h 3196404"/>
                  <a:gd name="connsiteX794" fmla="*/ 299130 w 3883443"/>
                  <a:gd name="connsiteY794" fmla="*/ 600565 h 3196404"/>
                  <a:gd name="connsiteX795" fmla="*/ 304778 w 3883443"/>
                  <a:gd name="connsiteY795" fmla="*/ 601257 h 3196404"/>
                  <a:gd name="connsiteX796" fmla="*/ 305325 w 3883443"/>
                  <a:gd name="connsiteY796" fmla="*/ 601314 h 3196404"/>
                  <a:gd name="connsiteX797" fmla="*/ 311693 w 3883443"/>
                  <a:gd name="connsiteY797" fmla="*/ 602179 h 3196404"/>
                  <a:gd name="connsiteX798" fmla="*/ 312529 w 3883443"/>
                  <a:gd name="connsiteY798" fmla="*/ 602294 h 3196404"/>
                  <a:gd name="connsiteX799" fmla="*/ 322787 w 3883443"/>
                  <a:gd name="connsiteY799" fmla="*/ 603879 h 3196404"/>
                  <a:gd name="connsiteX800" fmla="*/ 323248 w 3883443"/>
                  <a:gd name="connsiteY800" fmla="*/ 603965 h 3196404"/>
                  <a:gd name="connsiteX801" fmla="*/ 332988 w 3883443"/>
                  <a:gd name="connsiteY801" fmla="*/ 605752 h 3196404"/>
                  <a:gd name="connsiteX802" fmla="*/ 333939 w 3883443"/>
                  <a:gd name="connsiteY802" fmla="*/ 605953 h 3196404"/>
                  <a:gd name="connsiteX803" fmla="*/ 343188 w 3883443"/>
                  <a:gd name="connsiteY803" fmla="*/ 608172 h 3196404"/>
                  <a:gd name="connsiteX804" fmla="*/ 343448 w 3883443"/>
                  <a:gd name="connsiteY804" fmla="*/ 608230 h 3196404"/>
                  <a:gd name="connsiteX805" fmla="*/ 346905 w 3883443"/>
                  <a:gd name="connsiteY805" fmla="*/ 609296 h 3196404"/>
                  <a:gd name="connsiteX806" fmla="*/ 349989 w 3883443"/>
                  <a:gd name="connsiteY806" fmla="*/ 611226 h 3196404"/>
                  <a:gd name="connsiteX807" fmla="*/ 349989 w 3883443"/>
                  <a:gd name="connsiteY807" fmla="*/ 611226 h 3196404"/>
                  <a:gd name="connsiteX808" fmla="*/ 350046 w 3883443"/>
                  <a:gd name="connsiteY808" fmla="*/ 611255 h 3196404"/>
                  <a:gd name="connsiteX809" fmla="*/ 353187 w 3883443"/>
                  <a:gd name="connsiteY809" fmla="*/ 612927 h 3196404"/>
                  <a:gd name="connsiteX810" fmla="*/ 353216 w 3883443"/>
                  <a:gd name="connsiteY810" fmla="*/ 612955 h 3196404"/>
                  <a:gd name="connsiteX811" fmla="*/ 354224 w 3883443"/>
                  <a:gd name="connsiteY811" fmla="*/ 613301 h 3196404"/>
                  <a:gd name="connsiteX812" fmla="*/ 354772 w 3883443"/>
                  <a:gd name="connsiteY812" fmla="*/ 613445 h 3196404"/>
                  <a:gd name="connsiteX813" fmla="*/ 354858 w 3883443"/>
                  <a:gd name="connsiteY813" fmla="*/ 613474 h 3196404"/>
                  <a:gd name="connsiteX814" fmla="*/ 354916 w 3883443"/>
                  <a:gd name="connsiteY814" fmla="*/ 613503 h 3196404"/>
                  <a:gd name="connsiteX815" fmla="*/ 355521 w 3883443"/>
                  <a:gd name="connsiteY815" fmla="*/ 613618 h 3196404"/>
                  <a:gd name="connsiteX816" fmla="*/ 356126 w 3883443"/>
                  <a:gd name="connsiteY816" fmla="*/ 613676 h 3196404"/>
                  <a:gd name="connsiteX817" fmla="*/ 356674 w 3883443"/>
                  <a:gd name="connsiteY817" fmla="*/ 613705 h 3196404"/>
                  <a:gd name="connsiteX818" fmla="*/ 356674 w 3883443"/>
                  <a:gd name="connsiteY818" fmla="*/ 613705 h 3196404"/>
                  <a:gd name="connsiteX819" fmla="*/ 356674 w 3883443"/>
                  <a:gd name="connsiteY819" fmla="*/ 613705 h 3196404"/>
                  <a:gd name="connsiteX820" fmla="*/ 357250 w 3883443"/>
                  <a:gd name="connsiteY820" fmla="*/ 613705 h 3196404"/>
                  <a:gd name="connsiteX821" fmla="*/ 357999 w 3883443"/>
                  <a:gd name="connsiteY821" fmla="*/ 613647 h 3196404"/>
                  <a:gd name="connsiteX822" fmla="*/ 358691 w 3883443"/>
                  <a:gd name="connsiteY822" fmla="*/ 613532 h 3196404"/>
                  <a:gd name="connsiteX823" fmla="*/ 358777 w 3883443"/>
                  <a:gd name="connsiteY823" fmla="*/ 613503 h 3196404"/>
                  <a:gd name="connsiteX824" fmla="*/ 358864 w 3883443"/>
                  <a:gd name="connsiteY824" fmla="*/ 613503 h 3196404"/>
                  <a:gd name="connsiteX825" fmla="*/ 360708 w 3883443"/>
                  <a:gd name="connsiteY825" fmla="*/ 613013 h 3196404"/>
                  <a:gd name="connsiteX826" fmla="*/ 360852 w 3883443"/>
                  <a:gd name="connsiteY826" fmla="*/ 612955 h 3196404"/>
                  <a:gd name="connsiteX827" fmla="*/ 364367 w 3883443"/>
                  <a:gd name="connsiteY827" fmla="*/ 611284 h 3196404"/>
                  <a:gd name="connsiteX828" fmla="*/ 364742 w 3883443"/>
                  <a:gd name="connsiteY828" fmla="*/ 611111 h 3196404"/>
                  <a:gd name="connsiteX829" fmla="*/ 365462 w 3883443"/>
                  <a:gd name="connsiteY829" fmla="*/ 610621 h 3196404"/>
                  <a:gd name="connsiteX830" fmla="*/ 367912 w 3883443"/>
                  <a:gd name="connsiteY830" fmla="*/ 608921 h 3196404"/>
                  <a:gd name="connsiteX831" fmla="*/ 369266 w 3883443"/>
                  <a:gd name="connsiteY831" fmla="*/ 607884 h 3196404"/>
                  <a:gd name="connsiteX832" fmla="*/ 372407 w 3883443"/>
                  <a:gd name="connsiteY832" fmla="*/ 605204 h 3196404"/>
                  <a:gd name="connsiteX833" fmla="*/ 373300 w 3883443"/>
                  <a:gd name="connsiteY833" fmla="*/ 604455 h 3196404"/>
                  <a:gd name="connsiteX834" fmla="*/ 373588 w 3883443"/>
                  <a:gd name="connsiteY834" fmla="*/ 604167 h 3196404"/>
                  <a:gd name="connsiteX835" fmla="*/ 376037 w 3883443"/>
                  <a:gd name="connsiteY835" fmla="*/ 601775 h 3196404"/>
                  <a:gd name="connsiteX836" fmla="*/ 377939 w 3883443"/>
                  <a:gd name="connsiteY836" fmla="*/ 599873 h 3196404"/>
                  <a:gd name="connsiteX837" fmla="*/ 380821 w 3883443"/>
                  <a:gd name="connsiteY837" fmla="*/ 596761 h 3196404"/>
                  <a:gd name="connsiteX838" fmla="*/ 382838 w 3883443"/>
                  <a:gd name="connsiteY838" fmla="*/ 594600 h 3196404"/>
                  <a:gd name="connsiteX839" fmla="*/ 386468 w 3883443"/>
                  <a:gd name="connsiteY839" fmla="*/ 590393 h 3196404"/>
                  <a:gd name="connsiteX840" fmla="*/ 388341 w 3883443"/>
                  <a:gd name="connsiteY840" fmla="*/ 588203 h 3196404"/>
                  <a:gd name="connsiteX841" fmla="*/ 394508 w 3883443"/>
                  <a:gd name="connsiteY841" fmla="*/ 580625 h 3196404"/>
                  <a:gd name="connsiteX842" fmla="*/ 396179 w 3883443"/>
                  <a:gd name="connsiteY842" fmla="*/ 578925 h 3196404"/>
                  <a:gd name="connsiteX843" fmla="*/ 399925 w 3883443"/>
                  <a:gd name="connsiteY843" fmla="*/ 575842 h 3196404"/>
                  <a:gd name="connsiteX844" fmla="*/ 400847 w 3883443"/>
                  <a:gd name="connsiteY844" fmla="*/ 575150 h 3196404"/>
                  <a:gd name="connsiteX845" fmla="*/ 405458 w 3883443"/>
                  <a:gd name="connsiteY845" fmla="*/ 571807 h 3196404"/>
                  <a:gd name="connsiteX846" fmla="*/ 406063 w 3883443"/>
                  <a:gd name="connsiteY846" fmla="*/ 571404 h 3196404"/>
                  <a:gd name="connsiteX847" fmla="*/ 407042 w 3883443"/>
                  <a:gd name="connsiteY847" fmla="*/ 570741 h 3196404"/>
                  <a:gd name="connsiteX848" fmla="*/ 406985 w 3883443"/>
                  <a:gd name="connsiteY848" fmla="*/ 589817 h 3196404"/>
                  <a:gd name="connsiteX849" fmla="*/ 486745 w 3883443"/>
                  <a:gd name="connsiteY849" fmla="*/ 653008 h 3196404"/>
                  <a:gd name="connsiteX850" fmla="*/ 487927 w 3883443"/>
                  <a:gd name="connsiteY850" fmla="*/ 653527 h 3196404"/>
                  <a:gd name="connsiteX851" fmla="*/ 489655 w 3883443"/>
                  <a:gd name="connsiteY851" fmla="*/ 654103 h 3196404"/>
                  <a:gd name="connsiteX852" fmla="*/ 491269 w 3883443"/>
                  <a:gd name="connsiteY852" fmla="*/ 654651 h 3196404"/>
                  <a:gd name="connsiteX853" fmla="*/ 491759 w 3883443"/>
                  <a:gd name="connsiteY853" fmla="*/ 654795 h 3196404"/>
                  <a:gd name="connsiteX854" fmla="*/ 493747 w 3883443"/>
                  <a:gd name="connsiteY854" fmla="*/ 655285 h 3196404"/>
                  <a:gd name="connsiteX855" fmla="*/ 497263 w 3883443"/>
                  <a:gd name="connsiteY855" fmla="*/ 656178 h 3196404"/>
                  <a:gd name="connsiteX856" fmla="*/ 502075 w 3883443"/>
                  <a:gd name="connsiteY856" fmla="*/ 657302 h 3196404"/>
                  <a:gd name="connsiteX857" fmla="*/ 507089 w 3883443"/>
                  <a:gd name="connsiteY857" fmla="*/ 658483 h 3196404"/>
                  <a:gd name="connsiteX858" fmla="*/ 512880 w 3883443"/>
                  <a:gd name="connsiteY858" fmla="*/ 659895 h 3196404"/>
                  <a:gd name="connsiteX859" fmla="*/ 517491 w 3883443"/>
                  <a:gd name="connsiteY859" fmla="*/ 661048 h 3196404"/>
                  <a:gd name="connsiteX860" fmla="*/ 524435 w 3883443"/>
                  <a:gd name="connsiteY860" fmla="*/ 662921 h 3196404"/>
                  <a:gd name="connsiteX861" fmla="*/ 530832 w 3883443"/>
                  <a:gd name="connsiteY861" fmla="*/ 664707 h 3196404"/>
                  <a:gd name="connsiteX862" fmla="*/ 532936 w 3883443"/>
                  <a:gd name="connsiteY862" fmla="*/ 665313 h 3196404"/>
                  <a:gd name="connsiteX863" fmla="*/ 545326 w 3883443"/>
                  <a:gd name="connsiteY863" fmla="*/ 669145 h 3196404"/>
                  <a:gd name="connsiteX864" fmla="*/ 547286 w 3883443"/>
                  <a:gd name="connsiteY864" fmla="*/ 669808 h 3196404"/>
                  <a:gd name="connsiteX865" fmla="*/ 562615 w 3883443"/>
                  <a:gd name="connsiteY865" fmla="*/ 675052 h 3196404"/>
                  <a:gd name="connsiteX866" fmla="*/ 662575 w 3883443"/>
                  <a:gd name="connsiteY866" fmla="*/ 712713 h 3196404"/>
                  <a:gd name="connsiteX867" fmla="*/ 664045 w 3883443"/>
                  <a:gd name="connsiteY867" fmla="*/ 713232 h 3196404"/>
                  <a:gd name="connsiteX868" fmla="*/ 664477 w 3883443"/>
                  <a:gd name="connsiteY868" fmla="*/ 713405 h 3196404"/>
                  <a:gd name="connsiteX869" fmla="*/ 667301 w 3883443"/>
                  <a:gd name="connsiteY869" fmla="*/ 714442 h 3196404"/>
                  <a:gd name="connsiteX870" fmla="*/ 669087 w 3883443"/>
                  <a:gd name="connsiteY870" fmla="*/ 715105 h 3196404"/>
                  <a:gd name="connsiteX871" fmla="*/ 672487 w 3883443"/>
                  <a:gd name="connsiteY871" fmla="*/ 716402 h 3196404"/>
                  <a:gd name="connsiteX872" fmla="*/ 674994 w 3883443"/>
                  <a:gd name="connsiteY872" fmla="*/ 717381 h 3196404"/>
                  <a:gd name="connsiteX873" fmla="*/ 679144 w 3883443"/>
                  <a:gd name="connsiteY873" fmla="*/ 718995 h 3196404"/>
                  <a:gd name="connsiteX874" fmla="*/ 684302 w 3883443"/>
                  <a:gd name="connsiteY874" fmla="*/ 721070 h 3196404"/>
                  <a:gd name="connsiteX875" fmla="*/ 688365 w 3883443"/>
                  <a:gd name="connsiteY875" fmla="*/ 722712 h 3196404"/>
                  <a:gd name="connsiteX876" fmla="*/ 694819 w 3883443"/>
                  <a:gd name="connsiteY876" fmla="*/ 725421 h 3196404"/>
                  <a:gd name="connsiteX877" fmla="*/ 699372 w 3883443"/>
                  <a:gd name="connsiteY877" fmla="*/ 727323 h 3196404"/>
                  <a:gd name="connsiteX878" fmla="*/ 707786 w 3883443"/>
                  <a:gd name="connsiteY878" fmla="*/ 730982 h 3196404"/>
                  <a:gd name="connsiteX879" fmla="*/ 712022 w 3883443"/>
                  <a:gd name="connsiteY879" fmla="*/ 732826 h 3196404"/>
                  <a:gd name="connsiteX880" fmla="*/ 726228 w 3883443"/>
                  <a:gd name="connsiteY880" fmla="*/ 739252 h 3196404"/>
                  <a:gd name="connsiteX881" fmla="*/ 727351 w 3883443"/>
                  <a:gd name="connsiteY881" fmla="*/ 739828 h 3196404"/>
                  <a:gd name="connsiteX882" fmla="*/ 728245 w 3883443"/>
                  <a:gd name="connsiteY882" fmla="*/ 740318 h 3196404"/>
                  <a:gd name="connsiteX883" fmla="*/ 729311 w 3883443"/>
                  <a:gd name="connsiteY883" fmla="*/ 740895 h 3196404"/>
                  <a:gd name="connsiteX884" fmla="*/ 730233 w 3883443"/>
                  <a:gd name="connsiteY884" fmla="*/ 741413 h 3196404"/>
                  <a:gd name="connsiteX885" fmla="*/ 735448 w 3883443"/>
                  <a:gd name="connsiteY885" fmla="*/ 744352 h 3196404"/>
                  <a:gd name="connsiteX886" fmla="*/ 736630 w 3883443"/>
                  <a:gd name="connsiteY886" fmla="*/ 745044 h 3196404"/>
                  <a:gd name="connsiteX887" fmla="*/ 739338 w 3883443"/>
                  <a:gd name="connsiteY887" fmla="*/ 746571 h 3196404"/>
                  <a:gd name="connsiteX888" fmla="*/ 741413 w 3883443"/>
                  <a:gd name="connsiteY888" fmla="*/ 747753 h 3196404"/>
                  <a:gd name="connsiteX889" fmla="*/ 744957 w 3883443"/>
                  <a:gd name="connsiteY889" fmla="*/ 749770 h 3196404"/>
                  <a:gd name="connsiteX890" fmla="*/ 747407 w 3883443"/>
                  <a:gd name="connsiteY890" fmla="*/ 751182 h 3196404"/>
                  <a:gd name="connsiteX891" fmla="*/ 750144 w 3883443"/>
                  <a:gd name="connsiteY891" fmla="*/ 752738 h 3196404"/>
                  <a:gd name="connsiteX892" fmla="*/ 751729 w 3883443"/>
                  <a:gd name="connsiteY892" fmla="*/ 753631 h 3196404"/>
                  <a:gd name="connsiteX893" fmla="*/ 754668 w 3883443"/>
                  <a:gd name="connsiteY893" fmla="*/ 755302 h 3196404"/>
                  <a:gd name="connsiteX894" fmla="*/ 756541 w 3883443"/>
                  <a:gd name="connsiteY894" fmla="*/ 756368 h 3196404"/>
                  <a:gd name="connsiteX895" fmla="*/ 758933 w 3883443"/>
                  <a:gd name="connsiteY895" fmla="*/ 757723 h 3196404"/>
                  <a:gd name="connsiteX896" fmla="*/ 761296 w 3883443"/>
                  <a:gd name="connsiteY896" fmla="*/ 759048 h 3196404"/>
                  <a:gd name="connsiteX897" fmla="*/ 763457 w 3883443"/>
                  <a:gd name="connsiteY897" fmla="*/ 760258 h 3196404"/>
                  <a:gd name="connsiteX898" fmla="*/ 765618 w 3883443"/>
                  <a:gd name="connsiteY898" fmla="*/ 761469 h 3196404"/>
                  <a:gd name="connsiteX899" fmla="*/ 767606 w 3883443"/>
                  <a:gd name="connsiteY899" fmla="*/ 762564 h 3196404"/>
                  <a:gd name="connsiteX900" fmla="*/ 769738 w 3883443"/>
                  <a:gd name="connsiteY900" fmla="*/ 763716 h 3196404"/>
                  <a:gd name="connsiteX901" fmla="*/ 771554 w 3883443"/>
                  <a:gd name="connsiteY901" fmla="*/ 764696 h 3196404"/>
                  <a:gd name="connsiteX902" fmla="*/ 773312 w 3883443"/>
                  <a:gd name="connsiteY902" fmla="*/ 765647 h 3196404"/>
                  <a:gd name="connsiteX903" fmla="*/ 774925 w 3883443"/>
                  <a:gd name="connsiteY903" fmla="*/ 766511 h 3196404"/>
                  <a:gd name="connsiteX904" fmla="*/ 776481 w 3883443"/>
                  <a:gd name="connsiteY904" fmla="*/ 767318 h 3196404"/>
                  <a:gd name="connsiteX905" fmla="*/ 777749 w 3883443"/>
                  <a:gd name="connsiteY905" fmla="*/ 767952 h 3196404"/>
                  <a:gd name="connsiteX906" fmla="*/ 778959 w 3883443"/>
                  <a:gd name="connsiteY906" fmla="*/ 768528 h 3196404"/>
                  <a:gd name="connsiteX907" fmla="*/ 779881 w 3883443"/>
                  <a:gd name="connsiteY907" fmla="*/ 768961 h 3196404"/>
                  <a:gd name="connsiteX908" fmla="*/ 780198 w 3883443"/>
                  <a:gd name="connsiteY908" fmla="*/ 769105 h 3196404"/>
                  <a:gd name="connsiteX909" fmla="*/ 780976 w 3883443"/>
                  <a:gd name="connsiteY909" fmla="*/ 769393 h 3196404"/>
                  <a:gd name="connsiteX910" fmla="*/ 781149 w 3883443"/>
                  <a:gd name="connsiteY910" fmla="*/ 769450 h 3196404"/>
                  <a:gd name="connsiteX911" fmla="*/ 782821 w 3883443"/>
                  <a:gd name="connsiteY911" fmla="*/ 769825 h 3196404"/>
                  <a:gd name="connsiteX912" fmla="*/ 783570 w 3883443"/>
                  <a:gd name="connsiteY912" fmla="*/ 769969 h 3196404"/>
                  <a:gd name="connsiteX913" fmla="*/ 785356 w 3883443"/>
                  <a:gd name="connsiteY913" fmla="*/ 770315 h 3196404"/>
                  <a:gd name="connsiteX914" fmla="*/ 787575 w 3883443"/>
                  <a:gd name="connsiteY914" fmla="*/ 770747 h 3196404"/>
                  <a:gd name="connsiteX915" fmla="*/ 791609 w 3883443"/>
                  <a:gd name="connsiteY915" fmla="*/ 771496 h 3196404"/>
                  <a:gd name="connsiteX916" fmla="*/ 794001 w 3883443"/>
                  <a:gd name="connsiteY916" fmla="*/ 771957 h 3196404"/>
                  <a:gd name="connsiteX917" fmla="*/ 797257 w 3883443"/>
                  <a:gd name="connsiteY917" fmla="*/ 772591 h 3196404"/>
                  <a:gd name="connsiteX918" fmla="*/ 799994 w 3883443"/>
                  <a:gd name="connsiteY918" fmla="*/ 773139 h 3196404"/>
                  <a:gd name="connsiteX919" fmla="*/ 802098 w 3883443"/>
                  <a:gd name="connsiteY919" fmla="*/ 773571 h 3196404"/>
                  <a:gd name="connsiteX920" fmla="*/ 818695 w 3883443"/>
                  <a:gd name="connsiteY920" fmla="*/ 777547 h 3196404"/>
                  <a:gd name="connsiteX921" fmla="*/ 824228 w 3883443"/>
                  <a:gd name="connsiteY921" fmla="*/ 779219 h 3196404"/>
                  <a:gd name="connsiteX922" fmla="*/ 824228 w 3883443"/>
                  <a:gd name="connsiteY922" fmla="*/ 779219 h 3196404"/>
                  <a:gd name="connsiteX923" fmla="*/ 845839 w 3883443"/>
                  <a:gd name="connsiteY923" fmla="*/ 792474 h 3196404"/>
                  <a:gd name="connsiteX924" fmla="*/ 893413 w 3883443"/>
                  <a:gd name="connsiteY924" fmla="*/ 830193 h 3196404"/>
                  <a:gd name="connsiteX925" fmla="*/ 894739 w 3883443"/>
                  <a:gd name="connsiteY925" fmla="*/ 831201 h 3196404"/>
                  <a:gd name="connsiteX926" fmla="*/ 895488 w 3883443"/>
                  <a:gd name="connsiteY926" fmla="*/ 831749 h 3196404"/>
                  <a:gd name="connsiteX927" fmla="*/ 897937 w 3883443"/>
                  <a:gd name="connsiteY927" fmla="*/ 833478 h 3196404"/>
                  <a:gd name="connsiteX928" fmla="*/ 899493 w 3883443"/>
                  <a:gd name="connsiteY928" fmla="*/ 834544 h 3196404"/>
                  <a:gd name="connsiteX929" fmla="*/ 903268 w 3883443"/>
                  <a:gd name="connsiteY929" fmla="*/ 836964 h 3196404"/>
                  <a:gd name="connsiteX930" fmla="*/ 905342 w 3883443"/>
                  <a:gd name="connsiteY930" fmla="*/ 838261 h 3196404"/>
                  <a:gd name="connsiteX931" fmla="*/ 912719 w 3883443"/>
                  <a:gd name="connsiteY931" fmla="*/ 842526 h 3196404"/>
                  <a:gd name="connsiteX932" fmla="*/ 913007 w 3883443"/>
                  <a:gd name="connsiteY932" fmla="*/ 842698 h 3196404"/>
                  <a:gd name="connsiteX933" fmla="*/ 922516 w 3883443"/>
                  <a:gd name="connsiteY933" fmla="*/ 847597 h 3196404"/>
                  <a:gd name="connsiteX934" fmla="*/ 925830 w 3883443"/>
                  <a:gd name="connsiteY934" fmla="*/ 849153 h 3196404"/>
                  <a:gd name="connsiteX935" fmla="*/ 934129 w 3883443"/>
                  <a:gd name="connsiteY935" fmla="*/ 852870 h 3196404"/>
                  <a:gd name="connsiteX936" fmla="*/ 938624 w 3883443"/>
                  <a:gd name="connsiteY936" fmla="*/ 854743 h 3196404"/>
                  <a:gd name="connsiteX937" fmla="*/ 942283 w 3883443"/>
                  <a:gd name="connsiteY937" fmla="*/ 856270 h 3196404"/>
                  <a:gd name="connsiteX938" fmla="*/ 948277 w 3883443"/>
                  <a:gd name="connsiteY938" fmla="*/ 858489 h 3196404"/>
                  <a:gd name="connsiteX939" fmla="*/ 952916 w 3883443"/>
                  <a:gd name="connsiteY939" fmla="*/ 860189 h 3196404"/>
                  <a:gd name="connsiteX940" fmla="*/ 969024 w 3883443"/>
                  <a:gd name="connsiteY940" fmla="*/ 865405 h 3196404"/>
                  <a:gd name="connsiteX941" fmla="*/ 969687 w 3883443"/>
                  <a:gd name="connsiteY941" fmla="*/ 865722 h 3196404"/>
                  <a:gd name="connsiteX942" fmla="*/ 969888 w 3883443"/>
                  <a:gd name="connsiteY942" fmla="*/ 865779 h 3196404"/>
                  <a:gd name="connsiteX943" fmla="*/ 971473 w 3883443"/>
                  <a:gd name="connsiteY943" fmla="*/ 866298 h 3196404"/>
                  <a:gd name="connsiteX944" fmla="*/ 971761 w 3883443"/>
                  <a:gd name="connsiteY944" fmla="*/ 866385 h 3196404"/>
                  <a:gd name="connsiteX945" fmla="*/ 971819 w 3883443"/>
                  <a:gd name="connsiteY945" fmla="*/ 866413 h 3196404"/>
                  <a:gd name="connsiteX946" fmla="*/ 975248 w 3883443"/>
                  <a:gd name="connsiteY946" fmla="*/ 867278 h 3196404"/>
                  <a:gd name="connsiteX947" fmla="*/ 976458 w 3883443"/>
                  <a:gd name="connsiteY947" fmla="*/ 867566 h 3196404"/>
                  <a:gd name="connsiteX948" fmla="*/ 980262 w 3883443"/>
                  <a:gd name="connsiteY948" fmla="*/ 868401 h 3196404"/>
                  <a:gd name="connsiteX949" fmla="*/ 981213 w 3883443"/>
                  <a:gd name="connsiteY949" fmla="*/ 868603 h 3196404"/>
                  <a:gd name="connsiteX950" fmla="*/ 981847 w 3883443"/>
                  <a:gd name="connsiteY950" fmla="*/ 868719 h 3196404"/>
                  <a:gd name="connsiteX951" fmla="*/ 988532 w 3883443"/>
                  <a:gd name="connsiteY951" fmla="*/ 870044 h 3196404"/>
                  <a:gd name="connsiteX952" fmla="*/ 989944 w 3883443"/>
                  <a:gd name="connsiteY952" fmla="*/ 870303 h 3196404"/>
                  <a:gd name="connsiteX953" fmla="*/ 997176 w 3883443"/>
                  <a:gd name="connsiteY953" fmla="*/ 871629 h 3196404"/>
                  <a:gd name="connsiteX954" fmla="*/ 999827 w 3883443"/>
                  <a:gd name="connsiteY954" fmla="*/ 872090 h 3196404"/>
                  <a:gd name="connsiteX955" fmla="*/ 1009250 w 3883443"/>
                  <a:gd name="connsiteY955" fmla="*/ 873732 h 3196404"/>
                  <a:gd name="connsiteX956" fmla="*/ 1010604 w 3883443"/>
                  <a:gd name="connsiteY956" fmla="*/ 873963 h 3196404"/>
                  <a:gd name="connsiteX957" fmla="*/ 1023139 w 3883443"/>
                  <a:gd name="connsiteY957" fmla="*/ 876038 h 3196404"/>
                  <a:gd name="connsiteX958" fmla="*/ 1026741 w 3883443"/>
                  <a:gd name="connsiteY958" fmla="*/ 876614 h 3196404"/>
                  <a:gd name="connsiteX959" fmla="*/ 1039102 w 3883443"/>
                  <a:gd name="connsiteY959" fmla="*/ 878573 h 3196404"/>
                  <a:gd name="connsiteX960" fmla="*/ 1042301 w 3883443"/>
                  <a:gd name="connsiteY960" fmla="*/ 879063 h 3196404"/>
                  <a:gd name="connsiteX961" fmla="*/ 1059964 w 3883443"/>
                  <a:gd name="connsiteY961" fmla="*/ 881772 h 3196404"/>
                  <a:gd name="connsiteX962" fmla="*/ 1062414 w 3883443"/>
                  <a:gd name="connsiteY962" fmla="*/ 882146 h 3196404"/>
                  <a:gd name="connsiteX963" fmla="*/ 1080222 w 3883443"/>
                  <a:gd name="connsiteY963" fmla="*/ 884797 h 3196404"/>
                  <a:gd name="connsiteX964" fmla="*/ 1084832 w 3883443"/>
                  <a:gd name="connsiteY964" fmla="*/ 885460 h 3196404"/>
                  <a:gd name="connsiteX965" fmla="*/ 1107769 w 3883443"/>
                  <a:gd name="connsiteY965" fmla="*/ 888774 h 3196404"/>
                  <a:gd name="connsiteX966" fmla="*/ 1107769 w 3883443"/>
                  <a:gd name="connsiteY966" fmla="*/ 888774 h 3196404"/>
                  <a:gd name="connsiteX967" fmla="*/ 1111486 w 3883443"/>
                  <a:gd name="connsiteY967" fmla="*/ 890906 h 3196404"/>
                  <a:gd name="connsiteX968" fmla="*/ 1117537 w 3883443"/>
                  <a:gd name="connsiteY968" fmla="*/ 894364 h 3196404"/>
                  <a:gd name="connsiteX969" fmla="*/ 1121773 w 3883443"/>
                  <a:gd name="connsiteY969" fmla="*/ 896756 h 3196404"/>
                  <a:gd name="connsiteX970" fmla="*/ 1121831 w 3883443"/>
                  <a:gd name="connsiteY970" fmla="*/ 896784 h 3196404"/>
                  <a:gd name="connsiteX971" fmla="*/ 1125087 w 3883443"/>
                  <a:gd name="connsiteY971" fmla="*/ 898629 h 3196404"/>
                  <a:gd name="connsiteX972" fmla="*/ 1126844 w 3883443"/>
                  <a:gd name="connsiteY972" fmla="*/ 899637 h 3196404"/>
                  <a:gd name="connsiteX973" fmla="*/ 1129265 w 3883443"/>
                  <a:gd name="connsiteY973" fmla="*/ 901020 h 3196404"/>
                  <a:gd name="connsiteX974" fmla="*/ 1132204 w 3883443"/>
                  <a:gd name="connsiteY974" fmla="*/ 902692 h 3196404"/>
                  <a:gd name="connsiteX975" fmla="*/ 1134452 w 3883443"/>
                  <a:gd name="connsiteY975" fmla="*/ 903959 h 3196404"/>
                  <a:gd name="connsiteX976" fmla="*/ 1137708 w 3883443"/>
                  <a:gd name="connsiteY976" fmla="*/ 905775 h 3196404"/>
                  <a:gd name="connsiteX977" fmla="*/ 1140013 w 3883443"/>
                  <a:gd name="connsiteY977" fmla="*/ 907043 h 3196404"/>
                  <a:gd name="connsiteX978" fmla="*/ 1143384 w 3883443"/>
                  <a:gd name="connsiteY978" fmla="*/ 908916 h 3196404"/>
                  <a:gd name="connsiteX979" fmla="*/ 1145891 w 3883443"/>
                  <a:gd name="connsiteY979" fmla="*/ 910299 h 3196404"/>
                  <a:gd name="connsiteX980" fmla="*/ 1149032 w 3883443"/>
                  <a:gd name="connsiteY980" fmla="*/ 912028 h 3196404"/>
                  <a:gd name="connsiteX981" fmla="*/ 1151452 w 3883443"/>
                  <a:gd name="connsiteY981" fmla="*/ 913353 h 3196404"/>
                  <a:gd name="connsiteX982" fmla="*/ 1154593 w 3883443"/>
                  <a:gd name="connsiteY982" fmla="*/ 915053 h 3196404"/>
                  <a:gd name="connsiteX983" fmla="*/ 1156985 w 3883443"/>
                  <a:gd name="connsiteY983" fmla="*/ 916321 h 3196404"/>
                  <a:gd name="connsiteX984" fmla="*/ 1159838 w 3883443"/>
                  <a:gd name="connsiteY984" fmla="*/ 917819 h 3196404"/>
                  <a:gd name="connsiteX985" fmla="*/ 1162200 w 3883443"/>
                  <a:gd name="connsiteY985" fmla="*/ 919059 h 3196404"/>
                  <a:gd name="connsiteX986" fmla="*/ 1164679 w 3883443"/>
                  <a:gd name="connsiteY986" fmla="*/ 920326 h 3196404"/>
                  <a:gd name="connsiteX987" fmla="*/ 1166840 w 3883443"/>
                  <a:gd name="connsiteY987" fmla="*/ 921421 h 3196404"/>
                  <a:gd name="connsiteX988" fmla="*/ 1169116 w 3883443"/>
                  <a:gd name="connsiteY988" fmla="*/ 922545 h 3196404"/>
                  <a:gd name="connsiteX989" fmla="*/ 1170874 w 3883443"/>
                  <a:gd name="connsiteY989" fmla="*/ 923381 h 3196404"/>
                  <a:gd name="connsiteX990" fmla="*/ 1172833 w 3883443"/>
                  <a:gd name="connsiteY990" fmla="*/ 924303 h 3196404"/>
                  <a:gd name="connsiteX991" fmla="*/ 1174303 w 3883443"/>
                  <a:gd name="connsiteY991" fmla="*/ 924937 h 3196404"/>
                  <a:gd name="connsiteX992" fmla="*/ 1175513 w 3883443"/>
                  <a:gd name="connsiteY992" fmla="*/ 925456 h 3196404"/>
                  <a:gd name="connsiteX993" fmla="*/ 1176234 w 3883443"/>
                  <a:gd name="connsiteY993" fmla="*/ 925744 h 3196404"/>
                  <a:gd name="connsiteX994" fmla="*/ 1182429 w 3883443"/>
                  <a:gd name="connsiteY994" fmla="*/ 927934 h 3196404"/>
                  <a:gd name="connsiteX995" fmla="*/ 1184820 w 3883443"/>
                  <a:gd name="connsiteY995" fmla="*/ 928712 h 3196404"/>
                  <a:gd name="connsiteX996" fmla="*/ 1189633 w 3883443"/>
                  <a:gd name="connsiteY996" fmla="*/ 930268 h 3196404"/>
                  <a:gd name="connsiteX997" fmla="*/ 1192543 w 3883443"/>
                  <a:gd name="connsiteY997" fmla="*/ 931190 h 3196404"/>
                  <a:gd name="connsiteX998" fmla="*/ 1197326 w 3883443"/>
                  <a:gd name="connsiteY998" fmla="*/ 932659 h 3196404"/>
                  <a:gd name="connsiteX999" fmla="*/ 1200352 w 3883443"/>
                  <a:gd name="connsiteY999" fmla="*/ 933553 h 3196404"/>
                  <a:gd name="connsiteX1000" fmla="*/ 1205077 w 3883443"/>
                  <a:gd name="connsiteY1000" fmla="*/ 934936 h 3196404"/>
                  <a:gd name="connsiteX1001" fmla="*/ 1207008 w 3883443"/>
                  <a:gd name="connsiteY1001" fmla="*/ 935483 h 3196404"/>
                  <a:gd name="connsiteX1002" fmla="*/ 1208103 w 3883443"/>
                  <a:gd name="connsiteY1002" fmla="*/ 935800 h 3196404"/>
                  <a:gd name="connsiteX1003" fmla="*/ 1209803 w 3883443"/>
                  <a:gd name="connsiteY1003" fmla="*/ 936261 h 3196404"/>
                  <a:gd name="connsiteX1004" fmla="*/ 1213780 w 3883443"/>
                  <a:gd name="connsiteY1004" fmla="*/ 937356 h 3196404"/>
                  <a:gd name="connsiteX1005" fmla="*/ 1215336 w 3883443"/>
                  <a:gd name="connsiteY1005" fmla="*/ 937788 h 3196404"/>
                  <a:gd name="connsiteX1006" fmla="*/ 1219456 w 3883443"/>
                  <a:gd name="connsiteY1006" fmla="*/ 938854 h 3196404"/>
                  <a:gd name="connsiteX1007" fmla="*/ 1219831 w 3883443"/>
                  <a:gd name="connsiteY1007" fmla="*/ 938941 h 3196404"/>
                  <a:gd name="connsiteX1008" fmla="*/ 1222712 w 3883443"/>
                  <a:gd name="connsiteY1008" fmla="*/ 939604 h 3196404"/>
                  <a:gd name="connsiteX1009" fmla="*/ 1223289 w 3883443"/>
                  <a:gd name="connsiteY1009" fmla="*/ 939719 h 3196404"/>
                  <a:gd name="connsiteX1010" fmla="*/ 1225795 w 3883443"/>
                  <a:gd name="connsiteY1010" fmla="*/ 940497 h 3196404"/>
                  <a:gd name="connsiteX1011" fmla="*/ 1228245 w 3883443"/>
                  <a:gd name="connsiteY1011" fmla="*/ 941361 h 3196404"/>
                  <a:gd name="connsiteX1012" fmla="*/ 1231414 w 3883443"/>
                  <a:gd name="connsiteY1012" fmla="*/ 942629 h 3196404"/>
                  <a:gd name="connsiteX1013" fmla="*/ 1233201 w 3883443"/>
                  <a:gd name="connsiteY1013" fmla="*/ 943378 h 3196404"/>
                  <a:gd name="connsiteX1014" fmla="*/ 1238330 w 3883443"/>
                  <a:gd name="connsiteY1014" fmla="*/ 945626 h 3196404"/>
                  <a:gd name="connsiteX1015" fmla="*/ 1239367 w 3883443"/>
                  <a:gd name="connsiteY1015" fmla="*/ 946087 h 3196404"/>
                  <a:gd name="connsiteX1016" fmla="*/ 1246197 w 3883443"/>
                  <a:gd name="connsiteY1016" fmla="*/ 949199 h 3196404"/>
                  <a:gd name="connsiteX1017" fmla="*/ 1247954 w 3883443"/>
                  <a:gd name="connsiteY1017" fmla="*/ 950006 h 3196404"/>
                  <a:gd name="connsiteX1018" fmla="*/ 1253026 w 3883443"/>
                  <a:gd name="connsiteY1018" fmla="*/ 952369 h 3196404"/>
                  <a:gd name="connsiteX1019" fmla="*/ 1255446 w 3883443"/>
                  <a:gd name="connsiteY1019" fmla="*/ 953521 h 3196404"/>
                  <a:gd name="connsiteX1020" fmla="*/ 1259509 w 3883443"/>
                  <a:gd name="connsiteY1020" fmla="*/ 955452 h 3196404"/>
                  <a:gd name="connsiteX1021" fmla="*/ 1261872 w 3883443"/>
                  <a:gd name="connsiteY1021" fmla="*/ 956576 h 3196404"/>
                  <a:gd name="connsiteX1022" fmla="*/ 1266166 w 3883443"/>
                  <a:gd name="connsiteY1022" fmla="*/ 958622 h 3196404"/>
                  <a:gd name="connsiteX1023" fmla="*/ 1269767 w 3883443"/>
                  <a:gd name="connsiteY1023" fmla="*/ 960322 h 3196404"/>
                  <a:gd name="connsiteX1024" fmla="*/ 1273340 w 3883443"/>
                  <a:gd name="connsiteY1024" fmla="*/ 962051 h 3196404"/>
                  <a:gd name="connsiteX1025" fmla="*/ 1273888 w 3883443"/>
                  <a:gd name="connsiteY1025" fmla="*/ 962310 h 3196404"/>
                  <a:gd name="connsiteX1026" fmla="*/ 1279968 w 3883443"/>
                  <a:gd name="connsiteY1026" fmla="*/ 965192 h 3196404"/>
                  <a:gd name="connsiteX1027" fmla="*/ 1281121 w 3883443"/>
                  <a:gd name="connsiteY1027" fmla="*/ 965739 h 3196404"/>
                  <a:gd name="connsiteX1028" fmla="*/ 1289592 w 3883443"/>
                  <a:gd name="connsiteY1028" fmla="*/ 969687 h 3196404"/>
                  <a:gd name="connsiteX1029" fmla="*/ 1290975 w 3883443"/>
                  <a:gd name="connsiteY1029" fmla="*/ 970321 h 3196404"/>
                  <a:gd name="connsiteX1030" fmla="*/ 1301579 w 3883443"/>
                  <a:gd name="connsiteY1030" fmla="*/ 975162 h 3196404"/>
                  <a:gd name="connsiteX1031" fmla="*/ 1303395 w 3883443"/>
                  <a:gd name="connsiteY1031" fmla="*/ 975968 h 3196404"/>
                  <a:gd name="connsiteX1032" fmla="*/ 1316102 w 3883443"/>
                  <a:gd name="connsiteY1032" fmla="*/ 981616 h 3196404"/>
                  <a:gd name="connsiteX1033" fmla="*/ 1317745 w 3883443"/>
                  <a:gd name="connsiteY1033" fmla="*/ 982337 h 3196404"/>
                  <a:gd name="connsiteX1034" fmla="*/ 1332498 w 3883443"/>
                  <a:gd name="connsiteY1034" fmla="*/ 988705 h 3196404"/>
                  <a:gd name="connsiteX1035" fmla="*/ 1333795 w 3883443"/>
                  <a:gd name="connsiteY1035" fmla="*/ 989252 h 3196404"/>
                  <a:gd name="connsiteX1036" fmla="*/ 1350651 w 3883443"/>
                  <a:gd name="connsiteY1036" fmla="*/ 996283 h 3196404"/>
                  <a:gd name="connsiteX1037" fmla="*/ 1350767 w 3883443"/>
                  <a:gd name="connsiteY1037" fmla="*/ 996341 h 3196404"/>
                  <a:gd name="connsiteX1038" fmla="*/ 1368719 w 3883443"/>
                  <a:gd name="connsiteY1038" fmla="*/ 1003544 h 3196404"/>
                  <a:gd name="connsiteX1039" fmla="*/ 1369900 w 3883443"/>
                  <a:gd name="connsiteY1039" fmla="*/ 1004005 h 3196404"/>
                  <a:gd name="connsiteX1040" fmla="*/ 1370563 w 3883443"/>
                  <a:gd name="connsiteY1040" fmla="*/ 1004265 h 3196404"/>
                  <a:gd name="connsiteX1041" fmla="*/ 1382262 w 3883443"/>
                  <a:gd name="connsiteY1041" fmla="*/ 1008789 h 3196404"/>
                  <a:gd name="connsiteX1042" fmla="*/ 1389206 w 3883443"/>
                  <a:gd name="connsiteY1042" fmla="*/ 1011008 h 3196404"/>
                  <a:gd name="connsiteX1043" fmla="*/ 1389465 w 3883443"/>
                  <a:gd name="connsiteY1043" fmla="*/ 1011094 h 3196404"/>
                  <a:gd name="connsiteX1044" fmla="*/ 1390243 w 3883443"/>
                  <a:gd name="connsiteY1044" fmla="*/ 1011296 h 3196404"/>
                  <a:gd name="connsiteX1045" fmla="*/ 1401107 w 3883443"/>
                  <a:gd name="connsiteY1045" fmla="*/ 1013918 h 3196404"/>
                  <a:gd name="connsiteX1046" fmla="*/ 1402375 w 3883443"/>
                  <a:gd name="connsiteY1046" fmla="*/ 1014235 h 3196404"/>
                  <a:gd name="connsiteX1047" fmla="*/ 1403124 w 3883443"/>
                  <a:gd name="connsiteY1047" fmla="*/ 1014350 h 3196404"/>
                  <a:gd name="connsiteX1048" fmla="*/ 1419577 w 3883443"/>
                  <a:gd name="connsiteY1048" fmla="*/ 1017174 h 3196404"/>
                  <a:gd name="connsiteX1049" fmla="*/ 1420643 w 3883443"/>
                  <a:gd name="connsiteY1049" fmla="*/ 1017347 h 3196404"/>
                  <a:gd name="connsiteX1050" fmla="*/ 1421306 w 3883443"/>
                  <a:gd name="connsiteY1050" fmla="*/ 1017433 h 3196404"/>
                  <a:gd name="connsiteX1051" fmla="*/ 1442543 w 3883443"/>
                  <a:gd name="connsiteY1051" fmla="*/ 1019796 h 3196404"/>
                  <a:gd name="connsiteX1052" fmla="*/ 1442601 w 3883443"/>
                  <a:gd name="connsiteY1052" fmla="*/ 1019796 h 3196404"/>
                  <a:gd name="connsiteX1053" fmla="*/ 1452196 w 3883443"/>
                  <a:gd name="connsiteY1053" fmla="*/ 1020459 h 3196404"/>
                  <a:gd name="connsiteX1054" fmla="*/ 1454588 w 3883443"/>
                  <a:gd name="connsiteY1054" fmla="*/ 1020632 h 3196404"/>
                  <a:gd name="connsiteX1055" fmla="*/ 1456374 w 3883443"/>
                  <a:gd name="connsiteY1055" fmla="*/ 1020834 h 3196404"/>
                  <a:gd name="connsiteX1056" fmla="*/ 1458189 w 3883443"/>
                  <a:gd name="connsiteY1056" fmla="*/ 1021064 h 3196404"/>
                  <a:gd name="connsiteX1057" fmla="*/ 1463146 w 3883443"/>
                  <a:gd name="connsiteY1057" fmla="*/ 1021871 h 3196404"/>
                  <a:gd name="connsiteX1058" fmla="*/ 1463520 w 3883443"/>
                  <a:gd name="connsiteY1058" fmla="*/ 1021929 h 3196404"/>
                  <a:gd name="connsiteX1059" fmla="*/ 1469456 w 3883443"/>
                  <a:gd name="connsiteY1059" fmla="*/ 1023081 h 3196404"/>
                  <a:gd name="connsiteX1060" fmla="*/ 1471041 w 3883443"/>
                  <a:gd name="connsiteY1060" fmla="*/ 1023427 h 3196404"/>
                  <a:gd name="connsiteX1061" fmla="*/ 1477121 w 3883443"/>
                  <a:gd name="connsiteY1061" fmla="*/ 1024781 h 3196404"/>
                  <a:gd name="connsiteX1062" fmla="*/ 1478158 w 3883443"/>
                  <a:gd name="connsiteY1062" fmla="*/ 1025012 h 3196404"/>
                  <a:gd name="connsiteX1063" fmla="*/ 1483806 w 3883443"/>
                  <a:gd name="connsiteY1063" fmla="*/ 1026453 h 3196404"/>
                  <a:gd name="connsiteX1064" fmla="*/ 1486255 w 3883443"/>
                  <a:gd name="connsiteY1064" fmla="*/ 1027144 h 3196404"/>
                  <a:gd name="connsiteX1065" fmla="*/ 1488042 w 3883443"/>
                  <a:gd name="connsiteY1065" fmla="*/ 1027663 h 3196404"/>
                  <a:gd name="connsiteX1066" fmla="*/ 1489051 w 3883443"/>
                  <a:gd name="connsiteY1066" fmla="*/ 1027922 h 3196404"/>
                  <a:gd name="connsiteX1067" fmla="*/ 1492335 w 3883443"/>
                  <a:gd name="connsiteY1067" fmla="*/ 1028787 h 3196404"/>
                  <a:gd name="connsiteX1068" fmla="*/ 1494583 w 3883443"/>
                  <a:gd name="connsiteY1068" fmla="*/ 1029363 h 3196404"/>
                  <a:gd name="connsiteX1069" fmla="*/ 1499107 w 3883443"/>
                  <a:gd name="connsiteY1069" fmla="*/ 1030487 h 3196404"/>
                  <a:gd name="connsiteX1070" fmla="*/ 1501729 w 3883443"/>
                  <a:gd name="connsiteY1070" fmla="*/ 1031121 h 3196404"/>
                  <a:gd name="connsiteX1071" fmla="*/ 1508270 w 3883443"/>
                  <a:gd name="connsiteY1071" fmla="*/ 1032619 h 3196404"/>
                  <a:gd name="connsiteX1072" fmla="*/ 1509855 w 3883443"/>
                  <a:gd name="connsiteY1072" fmla="*/ 1032993 h 3196404"/>
                  <a:gd name="connsiteX1073" fmla="*/ 1518413 w 3883443"/>
                  <a:gd name="connsiteY1073" fmla="*/ 1034838 h 3196404"/>
                  <a:gd name="connsiteX1074" fmla="*/ 1518788 w 3883443"/>
                  <a:gd name="connsiteY1074" fmla="*/ 1034924 h 3196404"/>
                  <a:gd name="connsiteX1075" fmla="*/ 1520142 w 3883443"/>
                  <a:gd name="connsiteY1075" fmla="*/ 1035183 h 3196404"/>
                  <a:gd name="connsiteX1076" fmla="*/ 1527202 w 3883443"/>
                  <a:gd name="connsiteY1076" fmla="*/ 1036567 h 3196404"/>
                  <a:gd name="connsiteX1077" fmla="*/ 1529853 w 3883443"/>
                  <a:gd name="connsiteY1077" fmla="*/ 1037028 h 3196404"/>
                  <a:gd name="connsiteX1078" fmla="*/ 1535155 w 3883443"/>
                  <a:gd name="connsiteY1078" fmla="*/ 1037892 h 3196404"/>
                  <a:gd name="connsiteX1079" fmla="*/ 1536740 w 3883443"/>
                  <a:gd name="connsiteY1079" fmla="*/ 1038151 h 3196404"/>
                  <a:gd name="connsiteX1080" fmla="*/ 1539160 w 3883443"/>
                  <a:gd name="connsiteY1080" fmla="*/ 1038468 h 3196404"/>
                  <a:gd name="connsiteX1081" fmla="*/ 1539218 w 3883443"/>
                  <a:gd name="connsiteY1081" fmla="*/ 1038468 h 3196404"/>
                  <a:gd name="connsiteX1082" fmla="*/ 1539218 w 3883443"/>
                  <a:gd name="connsiteY1082" fmla="*/ 1038468 h 3196404"/>
                  <a:gd name="connsiteX1083" fmla="*/ 1539448 w 3883443"/>
                  <a:gd name="connsiteY1083" fmla="*/ 1038411 h 3196404"/>
                  <a:gd name="connsiteX1084" fmla="*/ 1540860 w 3883443"/>
                  <a:gd name="connsiteY1084" fmla="*/ 1037863 h 3196404"/>
                  <a:gd name="connsiteX1085" fmla="*/ 1542618 w 3883443"/>
                  <a:gd name="connsiteY1085" fmla="*/ 1037201 h 3196404"/>
                  <a:gd name="connsiteX1086" fmla="*/ 1544865 w 3883443"/>
                  <a:gd name="connsiteY1086" fmla="*/ 1036365 h 3196404"/>
                  <a:gd name="connsiteX1087" fmla="*/ 1546537 w 3883443"/>
                  <a:gd name="connsiteY1087" fmla="*/ 1035875 h 3196404"/>
                  <a:gd name="connsiteX1088" fmla="*/ 1548986 w 3883443"/>
                  <a:gd name="connsiteY1088" fmla="*/ 1035241 h 3196404"/>
                  <a:gd name="connsiteX1089" fmla="*/ 1552790 w 3883443"/>
                  <a:gd name="connsiteY1089" fmla="*/ 1034722 h 3196404"/>
                  <a:gd name="connsiteX1090" fmla="*/ 1552876 w 3883443"/>
                  <a:gd name="connsiteY1090" fmla="*/ 1034722 h 3196404"/>
                  <a:gd name="connsiteX1091" fmla="*/ 1557342 w 3883443"/>
                  <a:gd name="connsiteY1091" fmla="*/ 1035097 h 3196404"/>
                  <a:gd name="connsiteX1092" fmla="*/ 1557429 w 3883443"/>
                  <a:gd name="connsiteY1092" fmla="*/ 1035126 h 3196404"/>
                  <a:gd name="connsiteX1093" fmla="*/ 1561348 w 3883443"/>
                  <a:gd name="connsiteY1093" fmla="*/ 1036711 h 3196404"/>
                  <a:gd name="connsiteX1094" fmla="*/ 1562010 w 3883443"/>
                  <a:gd name="connsiteY1094" fmla="*/ 1037085 h 3196404"/>
                  <a:gd name="connsiteX1095" fmla="*/ 1565583 w 3883443"/>
                  <a:gd name="connsiteY1095" fmla="*/ 1040255 h 3196404"/>
                  <a:gd name="connsiteX1096" fmla="*/ 1566275 w 3883443"/>
                  <a:gd name="connsiteY1096" fmla="*/ 1041177 h 3196404"/>
                  <a:gd name="connsiteX1097" fmla="*/ 1569416 w 3883443"/>
                  <a:gd name="connsiteY1097" fmla="*/ 1046565 h 3196404"/>
                  <a:gd name="connsiteX1098" fmla="*/ 1571318 w 3883443"/>
                  <a:gd name="connsiteY1098" fmla="*/ 1047401 h 3196404"/>
                  <a:gd name="connsiteX1099" fmla="*/ 1572240 w 3883443"/>
                  <a:gd name="connsiteY1099" fmla="*/ 1047804 h 3196404"/>
                  <a:gd name="connsiteX1100" fmla="*/ 1574026 w 3883443"/>
                  <a:gd name="connsiteY1100" fmla="*/ 1048611 h 3196404"/>
                  <a:gd name="connsiteX1101" fmla="*/ 1574833 w 3883443"/>
                  <a:gd name="connsiteY1101" fmla="*/ 1048986 h 3196404"/>
                  <a:gd name="connsiteX1102" fmla="*/ 1581778 w 3883443"/>
                  <a:gd name="connsiteY1102" fmla="*/ 1051954 h 3196404"/>
                  <a:gd name="connsiteX1103" fmla="*/ 1582844 w 3883443"/>
                  <a:gd name="connsiteY1103" fmla="*/ 1052415 h 3196404"/>
                  <a:gd name="connsiteX1104" fmla="*/ 1586705 w 3883443"/>
                  <a:gd name="connsiteY1104" fmla="*/ 1054029 h 3196404"/>
                  <a:gd name="connsiteX1105" fmla="*/ 1587829 w 3883443"/>
                  <a:gd name="connsiteY1105" fmla="*/ 1054490 h 3196404"/>
                  <a:gd name="connsiteX1106" fmla="*/ 1593304 w 3883443"/>
                  <a:gd name="connsiteY1106" fmla="*/ 1056708 h 3196404"/>
                  <a:gd name="connsiteX1107" fmla="*/ 1593909 w 3883443"/>
                  <a:gd name="connsiteY1107" fmla="*/ 1056939 h 3196404"/>
                  <a:gd name="connsiteX1108" fmla="*/ 1601257 w 3883443"/>
                  <a:gd name="connsiteY1108" fmla="*/ 1059878 h 3196404"/>
                  <a:gd name="connsiteX1109" fmla="*/ 1602870 w 3883443"/>
                  <a:gd name="connsiteY1109" fmla="*/ 1060512 h 3196404"/>
                  <a:gd name="connsiteX1110" fmla="*/ 1609959 w 3883443"/>
                  <a:gd name="connsiteY1110" fmla="*/ 1063307 h 3196404"/>
                  <a:gd name="connsiteX1111" fmla="*/ 1611169 w 3883443"/>
                  <a:gd name="connsiteY1111" fmla="*/ 1063797 h 3196404"/>
                  <a:gd name="connsiteX1112" fmla="*/ 1612494 w 3883443"/>
                  <a:gd name="connsiteY1112" fmla="*/ 1064316 h 3196404"/>
                  <a:gd name="connsiteX1113" fmla="*/ 1622320 w 3883443"/>
                  <a:gd name="connsiteY1113" fmla="*/ 1068148 h 3196404"/>
                  <a:gd name="connsiteX1114" fmla="*/ 1623531 w 3883443"/>
                  <a:gd name="connsiteY1114" fmla="*/ 1068609 h 3196404"/>
                  <a:gd name="connsiteX1115" fmla="*/ 1636699 w 3883443"/>
                  <a:gd name="connsiteY1115" fmla="*/ 1073709 h 3196404"/>
                  <a:gd name="connsiteX1116" fmla="*/ 1639638 w 3883443"/>
                  <a:gd name="connsiteY1116" fmla="*/ 1074833 h 3196404"/>
                  <a:gd name="connsiteX1117" fmla="*/ 1652519 w 3883443"/>
                  <a:gd name="connsiteY1117" fmla="*/ 1079789 h 3196404"/>
                  <a:gd name="connsiteX1118" fmla="*/ 1656121 w 3883443"/>
                  <a:gd name="connsiteY1118" fmla="*/ 1081172 h 3196404"/>
                  <a:gd name="connsiteX1119" fmla="*/ 1674274 w 3883443"/>
                  <a:gd name="connsiteY1119" fmla="*/ 1088088 h 3196404"/>
                  <a:gd name="connsiteX1120" fmla="*/ 1698969 w 3883443"/>
                  <a:gd name="connsiteY1120" fmla="*/ 1102928 h 3196404"/>
                  <a:gd name="connsiteX1121" fmla="*/ 1708074 w 3883443"/>
                  <a:gd name="connsiteY1121" fmla="*/ 1108086 h 3196404"/>
                  <a:gd name="connsiteX1122" fmla="*/ 1710898 w 3883443"/>
                  <a:gd name="connsiteY1122" fmla="*/ 1109613 h 3196404"/>
                  <a:gd name="connsiteX1123" fmla="*/ 1717122 w 3883443"/>
                  <a:gd name="connsiteY1123" fmla="*/ 1112927 h 3196404"/>
                  <a:gd name="connsiteX1124" fmla="*/ 1720263 w 3883443"/>
                  <a:gd name="connsiteY1124" fmla="*/ 1114512 h 3196404"/>
                  <a:gd name="connsiteX1125" fmla="*/ 1725421 w 3883443"/>
                  <a:gd name="connsiteY1125" fmla="*/ 1116990 h 3196404"/>
                  <a:gd name="connsiteX1126" fmla="*/ 1728245 w 3883443"/>
                  <a:gd name="connsiteY1126" fmla="*/ 1118229 h 3196404"/>
                  <a:gd name="connsiteX1127" fmla="*/ 1730175 w 3883443"/>
                  <a:gd name="connsiteY1127" fmla="*/ 1119093 h 3196404"/>
                  <a:gd name="connsiteX1128" fmla="*/ 1733864 w 3883443"/>
                  <a:gd name="connsiteY1128" fmla="*/ 1120361 h 3196404"/>
                  <a:gd name="connsiteX1129" fmla="*/ 1733950 w 3883443"/>
                  <a:gd name="connsiteY1129" fmla="*/ 1120390 h 3196404"/>
                  <a:gd name="connsiteX1130" fmla="*/ 1735823 w 3883443"/>
                  <a:gd name="connsiteY1130" fmla="*/ 1120937 h 3196404"/>
                  <a:gd name="connsiteX1131" fmla="*/ 1741557 w 3883443"/>
                  <a:gd name="connsiteY1131" fmla="*/ 1122609 h 3196404"/>
                  <a:gd name="connsiteX1132" fmla="*/ 1743575 w 3883443"/>
                  <a:gd name="connsiteY1132" fmla="*/ 1123214 h 3196404"/>
                  <a:gd name="connsiteX1133" fmla="*/ 1750432 w 3883443"/>
                  <a:gd name="connsiteY1133" fmla="*/ 1125260 h 3196404"/>
                  <a:gd name="connsiteX1134" fmla="*/ 1755072 w 3883443"/>
                  <a:gd name="connsiteY1134" fmla="*/ 1126643 h 3196404"/>
                  <a:gd name="connsiteX1135" fmla="*/ 1757290 w 3883443"/>
                  <a:gd name="connsiteY1135" fmla="*/ 1127306 h 3196404"/>
                  <a:gd name="connsiteX1136" fmla="*/ 1763371 w 3883443"/>
                  <a:gd name="connsiteY1136" fmla="*/ 1129063 h 3196404"/>
                  <a:gd name="connsiteX1137" fmla="*/ 1763774 w 3883443"/>
                  <a:gd name="connsiteY1137" fmla="*/ 1129178 h 3196404"/>
                  <a:gd name="connsiteX1138" fmla="*/ 1765042 w 3883443"/>
                  <a:gd name="connsiteY1138" fmla="*/ 1129524 h 3196404"/>
                  <a:gd name="connsiteX1139" fmla="*/ 1768039 w 3883443"/>
                  <a:gd name="connsiteY1139" fmla="*/ 1130360 h 3196404"/>
                  <a:gd name="connsiteX1140" fmla="*/ 1769508 w 3883443"/>
                  <a:gd name="connsiteY1140" fmla="*/ 1130735 h 3196404"/>
                  <a:gd name="connsiteX1141" fmla="*/ 1771554 w 3883443"/>
                  <a:gd name="connsiteY1141" fmla="*/ 1131224 h 3196404"/>
                  <a:gd name="connsiteX1142" fmla="*/ 1772130 w 3883443"/>
                  <a:gd name="connsiteY1142" fmla="*/ 1131368 h 3196404"/>
                  <a:gd name="connsiteX1143" fmla="*/ 1773110 w 3883443"/>
                  <a:gd name="connsiteY1143" fmla="*/ 1131541 h 3196404"/>
                  <a:gd name="connsiteX1144" fmla="*/ 1773312 w 3883443"/>
                  <a:gd name="connsiteY1144" fmla="*/ 1131570 h 3196404"/>
                  <a:gd name="connsiteX1145" fmla="*/ 1775041 w 3883443"/>
                  <a:gd name="connsiteY1145" fmla="*/ 1132089 h 3196404"/>
                  <a:gd name="connsiteX1146" fmla="*/ 1777173 w 3883443"/>
                  <a:gd name="connsiteY1146" fmla="*/ 1132838 h 3196404"/>
                  <a:gd name="connsiteX1147" fmla="*/ 1779392 w 3883443"/>
                  <a:gd name="connsiteY1147" fmla="*/ 1133702 h 3196404"/>
                  <a:gd name="connsiteX1148" fmla="*/ 1781092 w 3883443"/>
                  <a:gd name="connsiteY1148" fmla="*/ 1134394 h 3196404"/>
                  <a:gd name="connsiteX1149" fmla="*/ 1784809 w 3883443"/>
                  <a:gd name="connsiteY1149" fmla="*/ 1135979 h 3196404"/>
                  <a:gd name="connsiteX1150" fmla="*/ 1786423 w 3883443"/>
                  <a:gd name="connsiteY1150" fmla="*/ 1136670 h 3196404"/>
                  <a:gd name="connsiteX1151" fmla="*/ 1792503 w 3883443"/>
                  <a:gd name="connsiteY1151" fmla="*/ 1139408 h 3196404"/>
                  <a:gd name="connsiteX1152" fmla="*/ 1793626 w 3883443"/>
                  <a:gd name="connsiteY1152" fmla="*/ 1139927 h 3196404"/>
                  <a:gd name="connsiteX1153" fmla="*/ 1798957 w 3883443"/>
                  <a:gd name="connsiteY1153" fmla="*/ 1142405 h 3196404"/>
                  <a:gd name="connsiteX1154" fmla="*/ 1801061 w 3883443"/>
                  <a:gd name="connsiteY1154" fmla="*/ 1143413 h 3196404"/>
                  <a:gd name="connsiteX1155" fmla="*/ 1805412 w 3883443"/>
                  <a:gd name="connsiteY1155" fmla="*/ 1145517 h 3196404"/>
                  <a:gd name="connsiteX1156" fmla="*/ 1807515 w 3883443"/>
                  <a:gd name="connsiteY1156" fmla="*/ 1146554 h 3196404"/>
                  <a:gd name="connsiteX1157" fmla="*/ 1811607 w 3883443"/>
                  <a:gd name="connsiteY1157" fmla="*/ 1148657 h 3196404"/>
                  <a:gd name="connsiteX1158" fmla="*/ 1813307 w 3883443"/>
                  <a:gd name="connsiteY1158" fmla="*/ 1149551 h 3196404"/>
                  <a:gd name="connsiteX1159" fmla="*/ 1818090 w 3883443"/>
                  <a:gd name="connsiteY1159" fmla="*/ 1152173 h 3196404"/>
                  <a:gd name="connsiteX1160" fmla="*/ 1889465 w 3883443"/>
                  <a:gd name="connsiteY1160" fmla="*/ 1205250 h 3196404"/>
                  <a:gd name="connsiteX1161" fmla="*/ 1994871 w 3883443"/>
                  <a:gd name="connsiteY1161" fmla="*/ 1296738 h 3196404"/>
                  <a:gd name="connsiteX1162" fmla="*/ 2075237 w 3883443"/>
                  <a:gd name="connsiteY1162" fmla="*/ 1369986 h 3196404"/>
                  <a:gd name="connsiteX1163" fmla="*/ 2179202 w 3883443"/>
                  <a:gd name="connsiteY1163" fmla="*/ 1472079 h 3196404"/>
                  <a:gd name="connsiteX1164" fmla="*/ 2239454 w 3883443"/>
                  <a:gd name="connsiteY1164" fmla="*/ 1537172 h 3196404"/>
                  <a:gd name="connsiteX1165" fmla="*/ 2240866 w 3883443"/>
                  <a:gd name="connsiteY1165" fmla="*/ 1538584 h 3196404"/>
                  <a:gd name="connsiteX1166" fmla="*/ 2241644 w 3883443"/>
                  <a:gd name="connsiteY1166" fmla="*/ 1539362 h 3196404"/>
                  <a:gd name="connsiteX1167" fmla="*/ 2243978 w 3883443"/>
                  <a:gd name="connsiteY1167" fmla="*/ 1541609 h 3196404"/>
                  <a:gd name="connsiteX1168" fmla="*/ 2245246 w 3883443"/>
                  <a:gd name="connsiteY1168" fmla="*/ 1542819 h 3196404"/>
                  <a:gd name="connsiteX1169" fmla="*/ 2249222 w 3883443"/>
                  <a:gd name="connsiteY1169" fmla="*/ 1546479 h 3196404"/>
                  <a:gd name="connsiteX1170" fmla="*/ 2250029 w 3883443"/>
                  <a:gd name="connsiteY1170" fmla="*/ 1547199 h 3196404"/>
                  <a:gd name="connsiteX1171" fmla="*/ 2255763 w 3883443"/>
                  <a:gd name="connsiteY1171" fmla="*/ 1552127 h 3196404"/>
                  <a:gd name="connsiteX1172" fmla="*/ 2257463 w 3883443"/>
                  <a:gd name="connsiteY1172" fmla="*/ 1553510 h 3196404"/>
                  <a:gd name="connsiteX1173" fmla="*/ 2262448 w 3883443"/>
                  <a:gd name="connsiteY1173" fmla="*/ 1557429 h 3196404"/>
                  <a:gd name="connsiteX1174" fmla="*/ 2264696 w 3883443"/>
                  <a:gd name="connsiteY1174" fmla="*/ 1559129 h 3196404"/>
                  <a:gd name="connsiteX1175" fmla="*/ 2270430 w 3883443"/>
                  <a:gd name="connsiteY1175" fmla="*/ 1563163 h 3196404"/>
                  <a:gd name="connsiteX1176" fmla="*/ 2272159 w 3883443"/>
                  <a:gd name="connsiteY1176" fmla="*/ 1564345 h 3196404"/>
                  <a:gd name="connsiteX1177" fmla="*/ 2279795 w 3883443"/>
                  <a:gd name="connsiteY1177" fmla="*/ 1568955 h 3196404"/>
                  <a:gd name="connsiteX1178" fmla="*/ 2281611 w 3883443"/>
                  <a:gd name="connsiteY1178" fmla="*/ 1569877 h 3196404"/>
                  <a:gd name="connsiteX1179" fmla="*/ 2287604 w 3883443"/>
                  <a:gd name="connsiteY1179" fmla="*/ 1572730 h 3196404"/>
                  <a:gd name="connsiteX1180" fmla="*/ 2288901 w 3883443"/>
                  <a:gd name="connsiteY1180" fmla="*/ 1573335 h 3196404"/>
                  <a:gd name="connsiteX1181" fmla="*/ 2291033 w 3883443"/>
                  <a:gd name="connsiteY1181" fmla="*/ 1574055 h 3196404"/>
                  <a:gd name="connsiteX1182" fmla="*/ 2292964 w 3883443"/>
                  <a:gd name="connsiteY1182" fmla="*/ 1574718 h 3196404"/>
                  <a:gd name="connsiteX1183" fmla="*/ 2293972 w 3883443"/>
                  <a:gd name="connsiteY1183" fmla="*/ 1575064 h 3196404"/>
                  <a:gd name="connsiteX1184" fmla="*/ 2296854 w 3883443"/>
                  <a:gd name="connsiteY1184" fmla="*/ 1575784 h 3196404"/>
                  <a:gd name="connsiteX1185" fmla="*/ 2298410 w 3883443"/>
                  <a:gd name="connsiteY1185" fmla="*/ 1576072 h 3196404"/>
                  <a:gd name="connsiteX1186" fmla="*/ 2298813 w 3883443"/>
                  <a:gd name="connsiteY1186" fmla="*/ 1576159 h 3196404"/>
                  <a:gd name="connsiteX1187" fmla="*/ 2299332 w 3883443"/>
                  <a:gd name="connsiteY1187" fmla="*/ 1576245 h 3196404"/>
                  <a:gd name="connsiteX1188" fmla="*/ 2301118 w 3883443"/>
                  <a:gd name="connsiteY1188" fmla="*/ 1576447 h 3196404"/>
                  <a:gd name="connsiteX1189" fmla="*/ 2302876 w 3883443"/>
                  <a:gd name="connsiteY1189" fmla="*/ 1576562 h 3196404"/>
                  <a:gd name="connsiteX1190" fmla="*/ 2304576 w 3883443"/>
                  <a:gd name="connsiteY1190" fmla="*/ 1576562 h 3196404"/>
                  <a:gd name="connsiteX1191" fmla="*/ 2304720 w 3883443"/>
                  <a:gd name="connsiteY1191" fmla="*/ 1576562 h 3196404"/>
                  <a:gd name="connsiteX1192" fmla="*/ 2304807 w 3883443"/>
                  <a:gd name="connsiteY1192" fmla="*/ 1576562 h 3196404"/>
                  <a:gd name="connsiteX1193" fmla="*/ 2306247 w 3883443"/>
                  <a:gd name="connsiteY1193" fmla="*/ 1576447 h 3196404"/>
                  <a:gd name="connsiteX1194" fmla="*/ 2307861 w 3883443"/>
                  <a:gd name="connsiteY1194" fmla="*/ 1576216 h 3196404"/>
                  <a:gd name="connsiteX1195" fmla="*/ 2309619 w 3883443"/>
                  <a:gd name="connsiteY1195" fmla="*/ 1575698 h 3196404"/>
                  <a:gd name="connsiteX1196" fmla="*/ 2310800 w 3883443"/>
                  <a:gd name="connsiteY1196" fmla="*/ 1575352 h 3196404"/>
                  <a:gd name="connsiteX1197" fmla="*/ 2311578 w 3883443"/>
                  <a:gd name="connsiteY1197" fmla="*/ 1575121 h 3196404"/>
                  <a:gd name="connsiteX1198" fmla="*/ 2313567 w 3883443"/>
                  <a:gd name="connsiteY1198" fmla="*/ 1574199 h 3196404"/>
                  <a:gd name="connsiteX1199" fmla="*/ 2314690 w 3883443"/>
                  <a:gd name="connsiteY1199" fmla="*/ 1573392 h 3196404"/>
                  <a:gd name="connsiteX1200" fmla="*/ 2316131 w 3883443"/>
                  <a:gd name="connsiteY1200" fmla="*/ 1572355 h 3196404"/>
                  <a:gd name="connsiteX1201" fmla="*/ 2317284 w 3883443"/>
                  <a:gd name="connsiteY1201" fmla="*/ 1571520 h 3196404"/>
                  <a:gd name="connsiteX1202" fmla="*/ 2319618 w 3883443"/>
                  <a:gd name="connsiteY1202" fmla="*/ 1568984 h 3196404"/>
                  <a:gd name="connsiteX1203" fmla="*/ 2319906 w 3883443"/>
                  <a:gd name="connsiteY1203" fmla="*/ 1568609 h 3196404"/>
                  <a:gd name="connsiteX1204" fmla="*/ 2319906 w 3883443"/>
                  <a:gd name="connsiteY1204" fmla="*/ 1568609 h 3196404"/>
                  <a:gd name="connsiteX1205" fmla="*/ 2319964 w 3883443"/>
                  <a:gd name="connsiteY1205" fmla="*/ 1542993 h 3196404"/>
                  <a:gd name="connsiteX1206" fmla="*/ 2320021 w 3883443"/>
                  <a:gd name="connsiteY1206" fmla="*/ 1543021 h 3196404"/>
                  <a:gd name="connsiteX1207" fmla="*/ 2320194 w 3883443"/>
                  <a:gd name="connsiteY1207" fmla="*/ 1543079 h 3196404"/>
                  <a:gd name="connsiteX1208" fmla="*/ 2321203 w 3883443"/>
                  <a:gd name="connsiteY1208" fmla="*/ 1543338 h 3196404"/>
                  <a:gd name="connsiteX1209" fmla="*/ 2322326 w 3883443"/>
                  <a:gd name="connsiteY1209" fmla="*/ 1543540 h 3196404"/>
                  <a:gd name="connsiteX1210" fmla="*/ 2323825 w 3883443"/>
                  <a:gd name="connsiteY1210" fmla="*/ 1543713 h 3196404"/>
                  <a:gd name="connsiteX1211" fmla="*/ 2323940 w 3883443"/>
                  <a:gd name="connsiteY1211" fmla="*/ 1543713 h 3196404"/>
                  <a:gd name="connsiteX1212" fmla="*/ 2324891 w 3883443"/>
                  <a:gd name="connsiteY1212" fmla="*/ 1543771 h 3196404"/>
                  <a:gd name="connsiteX1213" fmla="*/ 2324833 w 3883443"/>
                  <a:gd name="connsiteY1213" fmla="*/ 1566102 h 3196404"/>
                  <a:gd name="connsiteX1214" fmla="*/ 2325611 w 3883443"/>
                  <a:gd name="connsiteY1214" fmla="*/ 1568177 h 3196404"/>
                  <a:gd name="connsiteX1215" fmla="*/ 2325611 w 3883443"/>
                  <a:gd name="connsiteY1215" fmla="*/ 1568177 h 3196404"/>
                  <a:gd name="connsiteX1216" fmla="*/ 2325525 w 3883443"/>
                  <a:gd name="connsiteY1216" fmla="*/ 1602409 h 3196404"/>
                  <a:gd name="connsiteX1217" fmla="*/ 2326649 w 3883443"/>
                  <a:gd name="connsiteY1217" fmla="*/ 1604599 h 3196404"/>
                  <a:gd name="connsiteX1218" fmla="*/ 2331115 w 3883443"/>
                  <a:gd name="connsiteY1218" fmla="*/ 1607625 h 3196404"/>
                  <a:gd name="connsiteX1219" fmla="*/ 2341056 w 3883443"/>
                  <a:gd name="connsiteY1219" fmla="*/ 1612696 h 3196404"/>
                  <a:gd name="connsiteX1220" fmla="*/ 2345667 w 3883443"/>
                  <a:gd name="connsiteY1220" fmla="*/ 1616644 h 3196404"/>
                  <a:gd name="connsiteX1221" fmla="*/ 2350507 w 3883443"/>
                  <a:gd name="connsiteY1221" fmla="*/ 1620707 h 3196404"/>
                  <a:gd name="connsiteX1222" fmla="*/ 2351516 w 3883443"/>
                  <a:gd name="connsiteY1222" fmla="*/ 1621197 h 3196404"/>
                  <a:gd name="connsiteX1223" fmla="*/ 2352006 w 3883443"/>
                  <a:gd name="connsiteY1223" fmla="*/ 1621370 h 3196404"/>
                  <a:gd name="connsiteX1224" fmla="*/ 2352150 w 3883443"/>
                  <a:gd name="connsiteY1224" fmla="*/ 1621398 h 3196404"/>
                  <a:gd name="connsiteX1225" fmla="*/ 2352179 w 3883443"/>
                  <a:gd name="connsiteY1225" fmla="*/ 1621398 h 3196404"/>
                  <a:gd name="connsiteX1226" fmla="*/ 2352323 w 3883443"/>
                  <a:gd name="connsiteY1226" fmla="*/ 1621427 h 3196404"/>
                  <a:gd name="connsiteX1227" fmla="*/ 2352582 w 3883443"/>
                  <a:gd name="connsiteY1227" fmla="*/ 1621485 h 3196404"/>
                  <a:gd name="connsiteX1228" fmla="*/ 2352813 w 3883443"/>
                  <a:gd name="connsiteY1228" fmla="*/ 1621514 h 3196404"/>
                  <a:gd name="connsiteX1229" fmla="*/ 2353015 w 3883443"/>
                  <a:gd name="connsiteY1229" fmla="*/ 1621514 h 3196404"/>
                  <a:gd name="connsiteX1230" fmla="*/ 2353216 w 3883443"/>
                  <a:gd name="connsiteY1230" fmla="*/ 1621514 h 3196404"/>
                  <a:gd name="connsiteX1231" fmla="*/ 2353418 w 3883443"/>
                  <a:gd name="connsiteY1231" fmla="*/ 1621514 h 3196404"/>
                  <a:gd name="connsiteX1232" fmla="*/ 2353648 w 3883443"/>
                  <a:gd name="connsiteY1232" fmla="*/ 1621485 h 3196404"/>
                  <a:gd name="connsiteX1233" fmla="*/ 2353792 w 3883443"/>
                  <a:gd name="connsiteY1233" fmla="*/ 1621456 h 3196404"/>
                  <a:gd name="connsiteX1234" fmla="*/ 2356098 w 3883443"/>
                  <a:gd name="connsiteY1234" fmla="*/ 1620822 h 3196404"/>
                  <a:gd name="connsiteX1235" fmla="*/ 2356184 w 3883443"/>
                  <a:gd name="connsiteY1235" fmla="*/ 1620793 h 3196404"/>
                  <a:gd name="connsiteX1236" fmla="*/ 2359008 w 3883443"/>
                  <a:gd name="connsiteY1236" fmla="*/ 1619583 h 3196404"/>
                  <a:gd name="connsiteX1237" fmla="*/ 2359296 w 3883443"/>
                  <a:gd name="connsiteY1237" fmla="*/ 1619468 h 3196404"/>
                  <a:gd name="connsiteX1238" fmla="*/ 2360305 w 3883443"/>
                  <a:gd name="connsiteY1238" fmla="*/ 1618719 h 3196404"/>
                  <a:gd name="connsiteX1239" fmla="*/ 2360506 w 3883443"/>
                  <a:gd name="connsiteY1239" fmla="*/ 1618517 h 3196404"/>
                  <a:gd name="connsiteX1240" fmla="*/ 2360564 w 3883443"/>
                  <a:gd name="connsiteY1240" fmla="*/ 1618459 h 3196404"/>
                  <a:gd name="connsiteX1241" fmla="*/ 2360708 w 3883443"/>
                  <a:gd name="connsiteY1241" fmla="*/ 1618286 h 3196404"/>
                  <a:gd name="connsiteX1242" fmla="*/ 2360967 w 3883443"/>
                  <a:gd name="connsiteY1242" fmla="*/ 1617912 h 3196404"/>
                  <a:gd name="connsiteX1243" fmla="*/ 2361112 w 3883443"/>
                  <a:gd name="connsiteY1243" fmla="*/ 1617566 h 3196404"/>
                  <a:gd name="connsiteX1244" fmla="*/ 2361198 w 3883443"/>
                  <a:gd name="connsiteY1244" fmla="*/ 1617249 h 3196404"/>
                  <a:gd name="connsiteX1245" fmla="*/ 2361227 w 3883443"/>
                  <a:gd name="connsiteY1245" fmla="*/ 1616903 h 3196404"/>
                  <a:gd name="connsiteX1246" fmla="*/ 2361227 w 3883443"/>
                  <a:gd name="connsiteY1246" fmla="*/ 1616846 h 3196404"/>
                  <a:gd name="connsiteX1247" fmla="*/ 2361284 w 3883443"/>
                  <a:gd name="connsiteY1247" fmla="*/ 1594946 h 3196404"/>
                  <a:gd name="connsiteX1248" fmla="*/ 2375202 w 3883443"/>
                  <a:gd name="connsiteY1248" fmla="*/ 1612033 h 3196404"/>
                  <a:gd name="connsiteX1249" fmla="*/ 2382579 w 3883443"/>
                  <a:gd name="connsiteY1249" fmla="*/ 1619122 h 3196404"/>
                  <a:gd name="connsiteX1250" fmla="*/ 2382492 w 3883443"/>
                  <a:gd name="connsiteY1250" fmla="*/ 1647159 h 3196404"/>
                  <a:gd name="connsiteX1251" fmla="*/ 2382579 w 3883443"/>
                  <a:gd name="connsiteY1251" fmla="*/ 1648225 h 3196404"/>
                  <a:gd name="connsiteX1252" fmla="*/ 2430556 w 3883443"/>
                  <a:gd name="connsiteY1252" fmla="*/ 1692543 h 3196404"/>
                  <a:gd name="connsiteX1253" fmla="*/ 2453925 w 3883443"/>
                  <a:gd name="connsiteY1253" fmla="*/ 1711532 h 3196404"/>
                  <a:gd name="connsiteX1254" fmla="*/ 2498272 w 3883443"/>
                  <a:gd name="connsiteY1254" fmla="*/ 1756772 h 3196404"/>
                  <a:gd name="connsiteX1255" fmla="*/ 2619871 w 3883443"/>
                  <a:gd name="connsiteY1255" fmla="*/ 1871543 h 3196404"/>
                  <a:gd name="connsiteX1256" fmla="*/ 2794318 w 3883443"/>
                  <a:gd name="connsiteY1256" fmla="*/ 2047661 h 3196404"/>
                  <a:gd name="connsiteX1257" fmla="*/ 2850364 w 3883443"/>
                  <a:gd name="connsiteY1257" fmla="*/ 2115088 h 3196404"/>
                  <a:gd name="connsiteX1258" fmla="*/ 2902980 w 3883443"/>
                  <a:gd name="connsiteY1258" fmla="*/ 2181219 h 3196404"/>
                  <a:gd name="connsiteX1259" fmla="*/ 2908023 w 3883443"/>
                  <a:gd name="connsiteY1259" fmla="*/ 2183610 h 3196404"/>
                  <a:gd name="connsiteX1260" fmla="*/ 2909262 w 3883443"/>
                  <a:gd name="connsiteY1260" fmla="*/ 2184014 h 3196404"/>
                  <a:gd name="connsiteX1261" fmla="*/ 2911163 w 3883443"/>
                  <a:gd name="connsiteY1261" fmla="*/ 2184648 h 3196404"/>
                  <a:gd name="connsiteX1262" fmla="*/ 2913584 w 3883443"/>
                  <a:gd name="connsiteY1262" fmla="*/ 2185455 h 3196404"/>
                  <a:gd name="connsiteX1263" fmla="*/ 2916811 w 3883443"/>
                  <a:gd name="connsiteY1263" fmla="*/ 2186233 h 3196404"/>
                  <a:gd name="connsiteX1264" fmla="*/ 2918425 w 3883443"/>
                  <a:gd name="connsiteY1264" fmla="*/ 2186636 h 3196404"/>
                  <a:gd name="connsiteX1265" fmla="*/ 2919260 w 3883443"/>
                  <a:gd name="connsiteY1265" fmla="*/ 2186838 h 3196404"/>
                  <a:gd name="connsiteX1266" fmla="*/ 2924793 w 3883443"/>
                  <a:gd name="connsiteY1266" fmla="*/ 2187789 h 3196404"/>
                  <a:gd name="connsiteX1267" fmla="*/ 2925571 w 3883443"/>
                  <a:gd name="connsiteY1267" fmla="*/ 2187875 h 3196404"/>
                  <a:gd name="connsiteX1268" fmla="*/ 2926781 w 3883443"/>
                  <a:gd name="connsiteY1268" fmla="*/ 2188019 h 3196404"/>
                  <a:gd name="connsiteX1269" fmla="*/ 2929576 w 3883443"/>
                  <a:gd name="connsiteY1269" fmla="*/ 2188336 h 3196404"/>
                  <a:gd name="connsiteX1270" fmla="*/ 2933293 w 3883443"/>
                  <a:gd name="connsiteY1270" fmla="*/ 2188538 h 3196404"/>
                  <a:gd name="connsiteX1271" fmla="*/ 2933351 w 3883443"/>
                  <a:gd name="connsiteY1271" fmla="*/ 2188538 h 3196404"/>
                  <a:gd name="connsiteX1272" fmla="*/ 2939633 w 3883443"/>
                  <a:gd name="connsiteY1272" fmla="*/ 2188480 h 3196404"/>
                  <a:gd name="connsiteX1273" fmla="*/ 2943379 w 3883443"/>
                  <a:gd name="connsiteY1273" fmla="*/ 2188365 h 3196404"/>
                  <a:gd name="connsiteX1274" fmla="*/ 2949574 w 3883443"/>
                  <a:gd name="connsiteY1274" fmla="*/ 2188192 h 3196404"/>
                  <a:gd name="connsiteX1275" fmla="*/ 2956835 w 3883443"/>
                  <a:gd name="connsiteY1275" fmla="*/ 2188048 h 3196404"/>
                  <a:gd name="connsiteX1276" fmla="*/ 2959429 w 3883443"/>
                  <a:gd name="connsiteY1276" fmla="*/ 2187990 h 3196404"/>
                  <a:gd name="connsiteX1277" fmla="*/ 2969370 w 3883443"/>
                  <a:gd name="connsiteY1277" fmla="*/ 2188048 h 3196404"/>
                  <a:gd name="connsiteX1278" fmla="*/ 2971790 w 3883443"/>
                  <a:gd name="connsiteY1278" fmla="*/ 2188135 h 3196404"/>
                  <a:gd name="connsiteX1279" fmla="*/ 2979110 w 3883443"/>
                  <a:gd name="connsiteY1279" fmla="*/ 2188509 h 3196404"/>
                  <a:gd name="connsiteX1280" fmla="*/ 2983547 w 3883443"/>
                  <a:gd name="connsiteY1280" fmla="*/ 2188913 h 3196404"/>
                  <a:gd name="connsiteX1281" fmla="*/ 2986573 w 3883443"/>
                  <a:gd name="connsiteY1281" fmla="*/ 2189230 h 3196404"/>
                  <a:gd name="connsiteX1282" fmla="*/ 2993517 w 3883443"/>
                  <a:gd name="connsiteY1282" fmla="*/ 2190353 h 3196404"/>
                  <a:gd name="connsiteX1283" fmla="*/ 2993863 w 3883443"/>
                  <a:gd name="connsiteY1283" fmla="*/ 2190411 h 3196404"/>
                  <a:gd name="connsiteX1284" fmla="*/ 3003430 w 3883443"/>
                  <a:gd name="connsiteY1284" fmla="*/ 2192082 h 3196404"/>
                  <a:gd name="connsiteX1285" fmla="*/ 3006542 w 3883443"/>
                  <a:gd name="connsiteY1285" fmla="*/ 2192428 h 3196404"/>
                  <a:gd name="connsiteX1286" fmla="*/ 3011210 w 3883443"/>
                  <a:gd name="connsiteY1286" fmla="*/ 2192946 h 3196404"/>
                  <a:gd name="connsiteX1287" fmla="*/ 3014811 w 3883443"/>
                  <a:gd name="connsiteY1287" fmla="*/ 2193350 h 3196404"/>
                  <a:gd name="connsiteX1288" fmla="*/ 3021871 w 3883443"/>
                  <a:gd name="connsiteY1288" fmla="*/ 2193811 h 3196404"/>
                  <a:gd name="connsiteX1289" fmla="*/ 3023600 w 3883443"/>
                  <a:gd name="connsiteY1289" fmla="*/ 2193926 h 3196404"/>
                  <a:gd name="connsiteX1290" fmla="*/ 3038901 w 3883443"/>
                  <a:gd name="connsiteY1290" fmla="*/ 2194704 h 3196404"/>
                  <a:gd name="connsiteX1291" fmla="*/ 3054576 w 3883443"/>
                  <a:gd name="connsiteY1291" fmla="*/ 2195713 h 3196404"/>
                  <a:gd name="connsiteX1292" fmla="*/ 3054576 w 3883443"/>
                  <a:gd name="connsiteY1292" fmla="*/ 2195713 h 3196404"/>
                  <a:gd name="connsiteX1293" fmla="*/ 3085668 w 3883443"/>
                  <a:gd name="connsiteY1293" fmla="*/ 2226833 h 3196404"/>
                  <a:gd name="connsiteX1294" fmla="*/ 3124655 w 3883443"/>
                  <a:gd name="connsiteY1294" fmla="*/ 2264206 h 3196404"/>
                  <a:gd name="connsiteX1295" fmla="*/ 3273686 w 3883443"/>
                  <a:gd name="connsiteY1295" fmla="*/ 2438048 h 3196404"/>
                  <a:gd name="connsiteX1296" fmla="*/ 3501297 w 3883443"/>
                  <a:gd name="connsiteY1296" fmla="*/ 2730925 h 3196404"/>
                  <a:gd name="connsiteX1297" fmla="*/ 3559475 w 3883443"/>
                  <a:gd name="connsiteY1297" fmla="*/ 2778095 h 3196404"/>
                  <a:gd name="connsiteX1298" fmla="*/ 3623358 w 3883443"/>
                  <a:gd name="connsiteY1298" fmla="*/ 2844226 h 3196404"/>
                  <a:gd name="connsiteX1299" fmla="*/ 3644768 w 3883443"/>
                  <a:gd name="connsiteY1299" fmla="*/ 2872033 h 3196404"/>
                  <a:gd name="connsiteX1300" fmla="*/ 3672488 w 3883443"/>
                  <a:gd name="connsiteY1300" fmla="*/ 2894595 h 3196404"/>
                  <a:gd name="connsiteX1301" fmla="*/ 3672488 w 3883443"/>
                  <a:gd name="connsiteY1301" fmla="*/ 2894595 h 3196404"/>
                  <a:gd name="connsiteX1302" fmla="*/ 3672920 w 3883443"/>
                  <a:gd name="connsiteY1302" fmla="*/ 2894595 h 3196404"/>
                  <a:gd name="connsiteX1303" fmla="*/ 3676724 w 3883443"/>
                  <a:gd name="connsiteY1303" fmla="*/ 2894566 h 3196404"/>
                  <a:gd name="connsiteX1304" fmla="*/ 2280083 w 3883443"/>
                  <a:gd name="connsiteY1304" fmla="*/ 1449315 h 3196404"/>
                  <a:gd name="connsiteX1305" fmla="*/ 2272447 w 3883443"/>
                  <a:gd name="connsiteY1305" fmla="*/ 1444704 h 3196404"/>
                  <a:gd name="connsiteX1306" fmla="*/ 2270661 w 3883443"/>
                  <a:gd name="connsiteY1306" fmla="*/ 1443494 h 3196404"/>
                  <a:gd name="connsiteX1307" fmla="*/ 2264956 w 3883443"/>
                  <a:gd name="connsiteY1307" fmla="*/ 1439488 h 3196404"/>
                  <a:gd name="connsiteX1308" fmla="*/ 2262679 w 3883443"/>
                  <a:gd name="connsiteY1308" fmla="*/ 1437788 h 3196404"/>
                  <a:gd name="connsiteX1309" fmla="*/ 2257694 w 3883443"/>
                  <a:gd name="connsiteY1309" fmla="*/ 1433870 h 3196404"/>
                  <a:gd name="connsiteX1310" fmla="*/ 2255994 w 3883443"/>
                  <a:gd name="connsiteY1310" fmla="*/ 1432487 h 3196404"/>
                  <a:gd name="connsiteX1311" fmla="*/ 2255043 w 3883443"/>
                  <a:gd name="connsiteY1311" fmla="*/ 1431680 h 3196404"/>
                  <a:gd name="connsiteX1312" fmla="*/ 2257175 w 3883443"/>
                  <a:gd name="connsiteY1312" fmla="*/ 1431507 h 3196404"/>
                  <a:gd name="connsiteX1313" fmla="*/ 2261267 w 3883443"/>
                  <a:gd name="connsiteY1313" fmla="*/ 1431161 h 3196404"/>
                  <a:gd name="connsiteX1314" fmla="*/ 2263918 w 3883443"/>
                  <a:gd name="connsiteY1314" fmla="*/ 1430930 h 3196404"/>
                  <a:gd name="connsiteX1315" fmla="*/ 2267261 w 3883443"/>
                  <a:gd name="connsiteY1315" fmla="*/ 1430527 h 3196404"/>
                  <a:gd name="connsiteX1316" fmla="*/ 2278066 w 3883443"/>
                  <a:gd name="connsiteY1316" fmla="*/ 1429202 h 3196404"/>
                  <a:gd name="connsiteX1317" fmla="*/ 2282100 w 3883443"/>
                  <a:gd name="connsiteY1317" fmla="*/ 1428683 h 3196404"/>
                  <a:gd name="connsiteX1318" fmla="*/ 2282043 w 3883443"/>
                  <a:gd name="connsiteY1318" fmla="*/ 1450323 h 3196404"/>
                  <a:gd name="connsiteX1319" fmla="*/ 2281870 w 3883443"/>
                  <a:gd name="connsiteY1319" fmla="*/ 1450236 h 3196404"/>
                  <a:gd name="connsiteX1320" fmla="*/ 2280083 w 3883443"/>
                  <a:gd name="connsiteY1320" fmla="*/ 1449315 h 319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Lst>
                <a:rect l="l" t="t" r="r" b="b"/>
                <a:pathLst>
                  <a:path w="3883443" h="3196404">
                    <a:moveTo>
                      <a:pt x="3676724" y="2894566"/>
                    </a:moveTo>
                    <a:cubicBezTo>
                      <a:pt x="3677156" y="2894537"/>
                      <a:pt x="3677531" y="2894509"/>
                      <a:pt x="3677963" y="2894480"/>
                    </a:cubicBezTo>
                    <a:cubicBezTo>
                      <a:pt x="3678481" y="2894451"/>
                      <a:pt x="3679000" y="2894422"/>
                      <a:pt x="3679490" y="2894364"/>
                    </a:cubicBezTo>
                    <a:cubicBezTo>
                      <a:pt x="3679951" y="2894335"/>
                      <a:pt x="3680470" y="2894307"/>
                      <a:pt x="3680902" y="2894278"/>
                    </a:cubicBezTo>
                    <a:cubicBezTo>
                      <a:pt x="3681449" y="2894220"/>
                      <a:pt x="3681939" y="2894134"/>
                      <a:pt x="3682458" y="2894047"/>
                    </a:cubicBezTo>
                    <a:cubicBezTo>
                      <a:pt x="3683524" y="2893903"/>
                      <a:pt x="3684533" y="2893788"/>
                      <a:pt x="3685512" y="2893615"/>
                    </a:cubicBezTo>
                    <a:cubicBezTo>
                      <a:pt x="3685829" y="2893557"/>
                      <a:pt x="3686204" y="2893529"/>
                      <a:pt x="3686492" y="2893471"/>
                    </a:cubicBezTo>
                    <a:cubicBezTo>
                      <a:pt x="3686867" y="2893414"/>
                      <a:pt x="3687155" y="2893327"/>
                      <a:pt x="3687529" y="2893241"/>
                    </a:cubicBezTo>
                    <a:cubicBezTo>
                      <a:pt x="3689460" y="2892866"/>
                      <a:pt x="3691304" y="2892462"/>
                      <a:pt x="3692918" y="2892088"/>
                    </a:cubicBezTo>
                    <a:cubicBezTo>
                      <a:pt x="3694589" y="2891684"/>
                      <a:pt x="3696059" y="2891367"/>
                      <a:pt x="3697442" y="2891079"/>
                    </a:cubicBezTo>
                    <a:cubicBezTo>
                      <a:pt x="3698162" y="2890935"/>
                      <a:pt x="3698854" y="2890791"/>
                      <a:pt x="3699488" y="2890705"/>
                    </a:cubicBezTo>
                    <a:cubicBezTo>
                      <a:pt x="3699632" y="2890676"/>
                      <a:pt x="3699805" y="2890647"/>
                      <a:pt x="3699949" y="2890647"/>
                    </a:cubicBezTo>
                    <a:cubicBezTo>
                      <a:pt x="3700871" y="2890532"/>
                      <a:pt x="3701735" y="2890503"/>
                      <a:pt x="3702513" y="2890589"/>
                    </a:cubicBezTo>
                    <a:cubicBezTo>
                      <a:pt x="3702513" y="2890589"/>
                      <a:pt x="3702542" y="2890589"/>
                      <a:pt x="3702542" y="2890589"/>
                    </a:cubicBezTo>
                    <a:cubicBezTo>
                      <a:pt x="3703349" y="2890676"/>
                      <a:pt x="3704098" y="2890849"/>
                      <a:pt x="3704761" y="2891195"/>
                    </a:cubicBezTo>
                    <a:cubicBezTo>
                      <a:pt x="3709343" y="2893846"/>
                      <a:pt x="3718967" y="2902404"/>
                      <a:pt x="3722107" y="2911740"/>
                    </a:cubicBezTo>
                    <a:lnTo>
                      <a:pt x="3722079" y="2919001"/>
                    </a:lnTo>
                    <a:cubicBezTo>
                      <a:pt x="3722050" y="2926781"/>
                      <a:pt x="3733201" y="2940152"/>
                      <a:pt x="3733749" y="2947442"/>
                    </a:cubicBezTo>
                    <a:cubicBezTo>
                      <a:pt x="3734412" y="2955308"/>
                      <a:pt x="3741586" y="2999684"/>
                      <a:pt x="3751153" y="3043511"/>
                    </a:cubicBezTo>
                    <a:lnTo>
                      <a:pt x="3750951" y="3113878"/>
                    </a:lnTo>
                    <a:cubicBezTo>
                      <a:pt x="3750951" y="3117653"/>
                      <a:pt x="3753343" y="3120678"/>
                      <a:pt x="3758299" y="3126211"/>
                    </a:cubicBezTo>
                    <a:cubicBezTo>
                      <a:pt x="3764379" y="3132867"/>
                      <a:pt x="3774090" y="3159492"/>
                      <a:pt x="3781697" y="3173842"/>
                    </a:cubicBezTo>
                    <a:lnTo>
                      <a:pt x="3781640" y="3191247"/>
                    </a:lnTo>
                    <a:cubicBezTo>
                      <a:pt x="3781899" y="3191909"/>
                      <a:pt x="3782014" y="3193754"/>
                      <a:pt x="3781985" y="3196404"/>
                    </a:cubicBezTo>
                    <a:lnTo>
                      <a:pt x="3782043" y="3174534"/>
                    </a:lnTo>
                    <a:cubicBezTo>
                      <a:pt x="3783455" y="3177156"/>
                      <a:pt x="3784838" y="3179461"/>
                      <a:pt x="3786048" y="3180959"/>
                    </a:cubicBezTo>
                    <a:cubicBezTo>
                      <a:pt x="3786481" y="3180844"/>
                      <a:pt x="3787143" y="3180643"/>
                      <a:pt x="3787864" y="3180441"/>
                    </a:cubicBezTo>
                    <a:cubicBezTo>
                      <a:pt x="3788036" y="3180383"/>
                      <a:pt x="3788181" y="3180354"/>
                      <a:pt x="3788382" y="3180297"/>
                    </a:cubicBezTo>
                    <a:cubicBezTo>
                      <a:pt x="3789218" y="3180095"/>
                      <a:pt x="3790284" y="3179836"/>
                      <a:pt x="3791523" y="3179605"/>
                    </a:cubicBezTo>
                    <a:cubicBezTo>
                      <a:pt x="3791754" y="3179576"/>
                      <a:pt x="3791984" y="3179519"/>
                      <a:pt x="3792215" y="3179490"/>
                    </a:cubicBezTo>
                    <a:cubicBezTo>
                      <a:pt x="3793598" y="3179259"/>
                      <a:pt x="3795240" y="3179000"/>
                      <a:pt x="3797142" y="3178827"/>
                    </a:cubicBezTo>
                    <a:cubicBezTo>
                      <a:pt x="3797459" y="3178798"/>
                      <a:pt x="3797805" y="3178769"/>
                      <a:pt x="3798151" y="3178741"/>
                    </a:cubicBezTo>
                    <a:cubicBezTo>
                      <a:pt x="3799995" y="3178568"/>
                      <a:pt x="3802041" y="3178424"/>
                      <a:pt x="3804432" y="3178338"/>
                    </a:cubicBezTo>
                    <a:cubicBezTo>
                      <a:pt x="3804605" y="3178338"/>
                      <a:pt x="3804807" y="3178338"/>
                      <a:pt x="3804980" y="3178338"/>
                    </a:cubicBezTo>
                    <a:cubicBezTo>
                      <a:pt x="3807372" y="3178251"/>
                      <a:pt x="3810109" y="3178251"/>
                      <a:pt x="3813077" y="3178309"/>
                    </a:cubicBezTo>
                    <a:cubicBezTo>
                      <a:pt x="3813595" y="3178309"/>
                      <a:pt x="3814057" y="3178309"/>
                      <a:pt x="3814575" y="3178338"/>
                    </a:cubicBezTo>
                    <a:cubicBezTo>
                      <a:pt x="3815526" y="3178366"/>
                      <a:pt x="3816564" y="3178424"/>
                      <a:pt x="3817543" y="3178453"/>
                    </a:cubicBezTo>
                    <a:cubicBezTo>
                      <a:pt x="3818725" y="3178510"/>
                      <a:pt x="3819877" y="3178539"/>
                      <a:pt x="3821145" y="3178626"/>
                    </a:cubicBezTo>
                    <a:cubicBezTo>
                      <a:pt x="3822211" y="3178683"/>
                      <a:pt x="3823364" y="3178769"/>
                      <a:pt x="3824488" y="3178856"/>
                    </a:cubicBezTo>
                    <a:cubicBezTo>
                      <a:pt x="3825784" y="3178943"/>
                      <a:pt x="3827081" y="3179029"/>
                      <a:pt x="3828464" y="3179144"/>
                    </a:cubicBezTo>
                    <a:cubicBezTo>
                      <a:pt x="3830885" y="3179346"/>
                      <a:pt x="3833478" y="3179605"/>
                      <a:pt x="3836187" y="3179893"/>
                    </a:cubicBezTo>
                    <a:cubicBezTo>
                      <a:pt x="3836763" y="3179951"/>
                      <a:pt x="3837281" y="3180009"/>
                      <a:pt x="3837887" y="3180066"/>
                    </a:cubicBezTo>
                    <a:cubicBezTo>
                      <a:pt x="3841229" y="3180441"/>
                      <a:pt x="3844802" y="3180902"/>
                      <a:pt x="3848577" y="3181449"/>
                    </a:cubicBezTo>
                    <a:cubicBezTo>
                      <a:pt x="3849355" y="3181565"/>
                      <a:pt x="3850191" y="3181709"/>
                      <a:pt x="3850969" y="3181795"/>
                    </a:cubicBezTo>
                    <a:cubicBezTo>
                      <a:pt x="3854686" y="3182343"/>
                      <a:pt x="3858634" y="3182977"/>
                      <a:pt x="3862783" y="3183668"/>
                    </a:cubicBezTo>
                    <a:cubicBezTo>
                      <a:pt x="3864137" y="3183899"/>
                      <a:pt x="3865463" y="3184129"/>
                      <a:pt x="3866846" y="3184360"/>
                    </a:cubicBezTo>
                    <a:cubicBezTo>
                      <a:pt x="3871975" y="3185253"/>
                      <a:pt x="3877306" y="3186233"/>
                      <a:pt x="3883098" y="3187385"/>
                    </a:cubicBezTo>
                    <a:lnTo>
                      <a:pt x="3883443" y="3067745"/>
                    </a:lnTo>
                    <a:cubicBezTo>
                      <a:pt x="3877680" y="3066592"/>
                      <a:pt x="3872378" y="3065613"/>
                      <a:pt x="3867249" y="3064719"/>
                    </a:cubicBezTo>
                    <a:cubicBezTo>
                      <a:pt x="3865808" y="3064460"/>
                      <a:pt x="3864425" y="3064229"/>
                      <a:pt x="3863042" y="3063999"/>
                    </a:cubicBezTo>
                    <a:cubicBezTo>
                      <a:pt x="3858979" y="3063307"/>
                      <a:pt x="3855089" y="3062702"/>
                      <a:pt x="3851430" y="3062155"/>
                    </a:cubicBezTo>
                    <a:cubicBezTo>
                      <a:pt x="3850825" y="3062068"/>
                      <a:pt x="3850133" y="3061953"/>
                      <a:pt x="3849557" y="3061867"/>
                    </a:cubicBezTo>
                    <a:cubicBezTo>
                      <a:pt x="3849326" y="3061838"/>
                      <a:pt x="3849125" y="3061809"/>
                      <a:pt x="3848865" y="3061780"/>
                    </a:cubicBezTo>
                    <a:cubicBezTo>
                      <a:pt x="3845119" y="3061262"/>
                      <a:pt x="3841546" y="3060801"/>
                      <a:pt x="3838233" y="3060426"/>
                    </a:cubicBezTo>
                    <a:cubicBezTo>
                      <a:pt x="3837656" y="3060368"/>
                      <a:pt x="3837138" y="3060311"/>
                      <a:pt x="3836561" y="3060253"/>
                    </a:cubicBezTo>
                    <a:cubicBezTo>
                      <a:pt x="3833824" y="3059965"/>
                      <a:pt x="3831230" y="3059706"/>
                      <a:pt x="3828781" y="3059475"/>
                    </a:cubicBezTo>
                    <a:cubicBezTo>
                      <a:pt x="3828522" y="3059446"/>
                      <a:pt x="3828176" y="3059417"/>
                      <a:pt x="3827917" y="3059389"/>
                    </a:cubicBezTo>
                    <a:cubicBezTo>
                      <a:pt x="3826879" y="3059302"/>
                      <a:pt x="3825957" y="3059244"/>
                      <a:pt x="3824949" y="3059187"/>
                    </a:cubicBezTo>
                    <a:cubicBezTo>
                      <a:pt x="3823767" y="3059101"/>
                      <a:pt x="3822557" y="3059014"/>
                      <a:pt x="3821433" y="3058956"/>
                    </a:cubicBezTo>
                    <a:cubicBezTo>
                      <a:pt x="3820194" y="3058899"/>
                      <a:pt x="3819070" y="3058841"/>
                      <a:pt x="3817918" y="3058783"/>
                    </a:cubicBezTo>
                    <a:cubicBezTo>
                      <a:pt x="3816909" y="3058755"/>
                      <a:pt x="3815843" y="3058697"/>
                      <a:pt x="3814892" y="3058668"/>
                    </a:cubicBezTo>
                    <a:cubicBezTo>
                      <a:pt x="3814690" y="3058668"/>
                      <a:pt x="3814460" y="3058639"/>
                      <a:pt x="3814258" y="3058639"/>
                    </a:cubicBezTo>
                    <a:cubicBezTo>
                      <a:pt x="3813941" y="3058639"/>
                      <a:pt x="3813711" y="3058639"/>
                      <a:pt x="3813394" y="3058639"/>
                    </a:cubicBezTo>
                    <a:cubicBezTo>
                      <a:pt x="3810397" y="3058582"/>
                      <a:pt x="3807689" y="3058582"/>
                      <a:pt x="3805268" y="3058668"/>
                    </a:cubicBezTo>
                    <a:cubicBezTo>
                      <a:pt x="3805153" y="3058668"/>
                      <a:pt x="3804980" y="3058668"/>
                      <a:pt x="3804864" y="3058668"/>
                    </a:cubicBezTo>
                    <a:cubicBezTo>
                      <a:pt x="3804807" y="3058668"/>
                      <a:pt x="3804778" y="3058668"/>
                      <a:pt x="3804721" y="3058668"/>
                    </a:cubicBezTo>
                    <a:cubicBezTo>
                      <a:pt x="3802329" y="3058755"/>
                      <a:pt x="3800312" y="3058899"/>
                      <a:pt x="3798439" y="3059072"/>
                    </a:cubicBezTo>
                    <a:cubicBezTo>
                      <a:pt x="3798266" y="3059101"/>
                      <a:pt x="3798035" y="3059101"/>
                      <a:pt x="3797863" y="3059101"/>
                    </a:cubicBezTo>
                    <a:cubicBezTo>
                      <a:pt x="3797689" y="3059129"/>
                      <a:pt x="3797603" y="3059129"/>
                      <a:pt x="3797430" y="3059158"/>
                    </a:cubicBezTo>
                    <a:cubicBezTo>
                      <a:pt x="3795528" y="3059360"/>
                      <a:pt x="3793886" y="3059590"/>
                      <a:pt x="3792503" y="3059821"/>
                    </a:cubicBezTo>
                    <a:cubicBezTo>
                      <a:pt x="3792416" y="3059850"/>
                      <a:pt x="3792272" y="3059850"/>
                      <a:pt x="3792186" y="3059850"/>
                    </a:cubicBezTo>
                    <a:cubicBezTo>
                      <a:pt x="3792013" y="3059878"/>
                      <a:pt x="3791955" y="3059907"/>
                      <a:pt x="3791783" y="3059936"/>
                    </a:cubicBezTo>
                    <a:cubicBezTo>
                      <a:pt x="3790543" y="3060167"/>
                      <a:pt x="3789477" y="3060397"/>
                      <a:pt x="3788642" y="3060627"/>
                    </a:cubicBezTo>
                    <a:cubicBezTo>
                      <a:pt x="3788440" y="3060685"/>
                      <a:pt x="3788325" y="3060714"/>
                      <a:pt x="3788123" y="3060772"/>
                    </a:cubicBezTo>
                    <a:cubicBezTo>
                      <a:pt x="3787374" y="3060973"/>
                      <a:pt x="3786740" y="3061146"/>
                      <a:pt x="3786279" y="3061291"/>
                    </a:cubicBezTo>
                    <a:cubicBezTo>
                      <a:pt x="3778470" y="3051810"/>
                      <a:pt x="3765849" y="3014552"/>
                      <a:pt x="3758501" y="3006542"/>
                    </a:cubicBezTo>
                    <a:cubicBezTo>
                      <a:pt x="3756743" y="3004582"/>
                      <a:pt x="3755418" y="3002968"/>
                      <a:pt x="3754294" y="3001499"/>
                    </a:cubicBezTo>
                    <a:lnTo>
                      <a:pt x="3754381" y="2970119"/>
                    </a:lnTo>
                    <a:cubicBezTo>
                      <a:pt x="3754409" y="2956288"/>
                      <a:pt x="3753372" y="2939057"/>
                      <a:pt x="3753343" y="2932689"/>
                    </a:cubicBezTo>
                    <a:cubicBezTo>
                      <a:pt x="3742797" y="2886152"/>
                      <a:pt x="3734671" y="2836158"/>
                      <a:pt x="3733979" y="2827773"/>
                    </a:cubicBezTo>
                    <a:cubicBezTo>
                      <a:pt x="3733547" y="2821693"/>
                      <a:pt x="3725825" y="2811463"/>
                      <a:pt x="3723231" y="2803712"/>
                    </a:cubicBezTo>
                    <a:lnTo>
                      <a:pt x="3723260" y="2796134"/>
                    </a:lnTo>
                    <a:cubicBezTo>
                      <a:pt x="3722107" y="2785328"/>
                      <a:pt x="3710236" y="2774580"/>
                      <a:pt x="3705020" y="2771554"/>
                    </a:cubicBezTo>
                    <a:cubicBezTo>
                      <a:pt x="3704905" y="2771497"/>
                      <a:pt x="3704790" y="2771439"/>
                      <a:pt x="3704675" y="2771381"/>
                    </a:cubicBezTo>
                    <a:cubicBezTo>
                      <a:pt x="3704473" y="2771295"/>
                      <a:pt x="3704271" y="2771237"/>
                      <a:pt x="3704069" y="2771180"/>
                    </a:cubicBezTo>
                    <a:cubicBezTo>
                      <a:pt x="3703925" y="2771122"/>
                      <a:pt x="3703781" y="2771093"/>
                      <a:pt x="3703608" y="2771064"/>
                    </a:cubicBezTo>
                    <a:cubicBezTo>
                      <a:pt x="3703464" y="2771035"/>
                      <a:pt x="3703291" y="2771007"/>
                      <a:pt x="3703147" y="2770978"/>
                    </a:cubicBezTo>
                    <a:cubicBezTo>
                      <a:pt x="3703032" y="2770949"/>
                      <a:pt x="3702917" y="2770949"/>
                      <a:pt x="3702801" y="2770949"/>
                    </a:cubicBezTo>
                    <a:cubicBezTo>
                      <a:pt x="3702801" y="2770949"/>
                      <a:pt x="3702773" y="2770949"/>
                      <a:pt x="3702773" y="2770949"/>
                    </a:cubicBezTo>
                    <a:cubicBezTo>
                      <a:pt x="3702744" y="2770949"/>
                      <a:pt x="3702686" y="2770949"/>
                      <a:pt x="3702657" y="2770949"/>
                    </a:cubicBezTo>
                    <a:cubicBezTo>
                      <a:pt x="3702485" y="2770920"/>
                      <a:pt x="3702283" y="2770920"/>
                      <a:pt x="3702110" y="2770920"/>
                    </a:cubicBezTo>
                    <a:cubicBezTo>
                      <a:pt x="3701879" y="2770920"/>
                      <a:pt x="3701649" y="2770920"/>
                      <a:pt x="3701418" y="2770920"/>
                    </a:cubicBezTo>
                    <a:cubicBezTo>
                      <a:pt x="3701101" y="2770920"/>
                      <a:pt x="3700756" y="2770949"/>
                      <a:pt x="3700410" y="2770978"/>
                    </a:cubicBezTo>
                    <a:cubicBezTo>
                      <a:pt x="3700352" y="2770978"/>
                      <a:pt x="3700266" y="2771007"/>
                      <a:pt x="3700179" y="2771007"/>
                    </a:cubicBezTo>
                    <a:cubicBezTo>
                      <a:pt x="3700035" y="2771035"/>
                      <a:pt x="3699862" y="2771064"/>
                      <a:pt x="3699689" y="2771064"/>
                    </a:cubicBezTo>
                    <a:cubicBezTo>
                      <a:pt x="3699286" y="2771122"/>
                      <a:pt x="3698883" y="2771180"/>
                      <a:pt x="3698479" y="2771237"/>
                    </a:cubicBezTo>
                    <a:cubicBezTo>
                      <a:pt x="3698248" y="2771295"/>
                      <a:pt x="3697932" y="2771381"/>
                      <a:pt x="3697672" y="2771410"/>
                    </a:cubicBezTo>
                    <a:cubicBezTo>
                      <a:pt x="3696289" y="2771699"/>
                      <a:pt x="3694820" y="2772015"/>
                      <a:pt x="3693148" y="2772419"/>
                    </a:cubicBezTo>
                    <a:cubicBezTo>
                      <a:pt x="3691506" y="2772793"/>
                      <a:pt x="3689662" y="2773197"/>
                      <a:pt x="3687731" y="2773571"/>
                    </a:cubicBezTo>
                    <a:cubicBezTo>
                      <a:pt x="3687069" y="2773687"/>
                      <a:pt x="3686405" y="2773831"/>
                      <a:pt x="3685714" y="2773946"/>
                    </a:cubicBezTo>
                    <a:cubicBezTo>
                      <a:pt x="3684734" y="2774119"/>
                      <a:pt x="3683697" y="2774263"/>
                      <a:pt x="3682660" y="2774378"/>
                    </a:cubicBezTo>
                    <a:cubicBezTo>
                      <a:pt x="3681680" y="2774493"/>
                      <a:pt x="3680700" y="2774609"/>
                      <a:pt x="3679692" y="2774695"/>
                    </a:cubicBezTo>
                    <a:cubicBezTo>
                      <a:pt x="3679173" y="2774724"/>
                      <a:pt x="3678683" y="2774782"/>
                      <a:pt x="3678164" y="2774810"/>
                    </a:cubicBezTo>
                    <a:cubicBezTo>
                      <a:pt x="3676436" y="2774897"/>
                      <a:pt x="3674649" y="2774954"/>
                      <a:pt x="3672747" y="2774897"/>
                    </a:cubicBezTo>
                    <a:cubicBezTo>
                      <a:pt x="3672747" y="2774897"/>
                      <a:pt x="3672747" y="2774897"/>
                      <a:pt x="3672718" y="2774897"/>
                    </a:cubicBezTo>
                    <a:cubicBezTo>
                      <a:pt x="3650127" y="2764293"/>
                      <a:pt x="3637737" y="2742134"/>
                      <a:pt x="3623589" y="2724528"/>
                    </a:cubicBezTo>
                    <a:cubicBezTo>
                      <a:pt x="3606184" y="2703061"/>
                      <a:pt x="3573508" y="2670471"/>
                      <a:pt x="3559705" y="2658397"/>
                    </a:cubicBezTo>
                    <a:cubicBezTo>
                      <a:pt x="3546105" y="2646324"/>
                      <a:pt x="3514293" y="2623761"/>
                      <a:pt x="3501528" y="2611227"/>
                    </a:cubicBezTo>
                    <a:cubicBezTo>
                      <a:pt x="3488763" y="2598577"/>
                      <a:pt x="3284665" y="2332354"/>
                      <a:pt x="3273917" y="2318350"/>
                    </a:cubicBezTo>
                    <a:cubicBezTo>
                      <a:pt x="3266771" y="2310282"/>
                      <a:pt x="3130937" y="2156841"/>
                      <a:pt x="3124885" y="2144508"/>
                    </a:cubicBezTo>
                    <a:cubicBezTo>
                      <a:pt x="3119036" y="2132175"/>
                      <a:pt x="3094831" y="2116154"/>
                      <a:pt x="3085899" y="2107135"/>
                    </a:cubicBezTo>
                    <a:cubicBezTo>
                      <a:pt x="3081490" y="2102582"/>
                      <a:pt x="3074949" y="2096128"/>
                      <a:pt x="3068898" y="2090134"/>
                    </a:cubicBezTo>
                    <a:cubicBezTo>
                      <a:pt x="3062846" y="2084140"/>
                      <a:pt x="3057285" y="2078637"/>
                      <a:pt x="3054807" y="2076015"/>
                    </a:cubicBezTo>
                    <a:cubicBezTo>
                      <a:pt x="3054692" y="2076015"/>
                      <a:pt x="3054576" y="2075986"/>
                      <a:pt x="3054432" y="2075986"/>
                    </a:cubicBezTo>
                    <a:cubicBezTo>
                      <a:pt x="3049044" y="2075554"/>
                      <a:pt x="3044059" y="2075265"/>
                      <a:pt x="3039189" y="2075006"/>
                    </a:cubicBezTo>
                    <a:cubicBezTo>
                      <a:pt x="3033887" y="2074747"/>
                      <a:pt x="3028787" y="2074487"/>
                      <a:pt x="3023831" y="2074228"/>
                    </a:cubicBezTo>
                    <a:cubicBezTo>
                      <a:pt x="3023254" y="2074199"/>
                      <a:pt x="3022678" y="2074142"/>
                      <a:pt x="3022102" y="2074113"/>
                    </a:cubicBezTo>
                    <a:cubicBezTo>
                      <a:pt x="3018500" y="2073911"/>
                      <a:pt x="3014956" y="2073594"/>
                      <a:pt x="3011411" y="2073249"/>
                    </a:cubicBezTo>
                    <a:cubicBezTo>
                      <a:pt x="3009884" y="2073104"/>
                      <a:pt x="3008328" y="2072932"/>
                      <a:pt x="3006801" y="2072730"/>
                    </a:cubicBezTo>
                    <a:cubicBezTo>
                      <a:pt x="3002507" y="2072211"/>
                      <a:pt x="2998214" y="2071577"/>
                      <a:pt x="2993776" y="2070655"/>
                    </a:cubicBezTo>
                    <a:cubicBezTo>
                      <a:pt x="2993719" y="2070655"/>
                      <a:pt x="2993661" y="2070626"/>
                      <a:pt x="2993604" y="2070626"/>
                    </a:cubicBezTo>
                    <a:cubicBezTo>
                      <a:pt x="2991846" y="2070252"/>
                      <a:pt x="2990031" y="2069964"/>
                      <a:pt x="2988129" y="2069676"/>
                    </a:cubicBezTo>
                    <a:cubicBezTo>
                      <a:pt x="2987696" y="2069618"/>
                      <a:pt x="2987235" y="2069589"/>
                      <a:pt x="2986803" y="2069531"/>
                    </a:cubicBezTo>
                    <a:cubicBezTo>
                      <a:pt x="2985823" y="2069416"/>
                      <a:pt x="2984786" y="2069301"/>
                      <a:pt x="2983778" y="2069186"/>
                    </a:cubicBezTo>
                    <a:cubicBezTo>
                      <a:pt x="2982827" y="2069099"/>
                      <a:pt x="2981933" y="2068955"/>
                      <a:pt x="2980954" y="2068869"/>
                    </a:cubicBezTo>
                    <a:cubicBezTo>
                      <a:pt x="2980435" y="2068840"/>
                      <a:pt x="2979888" y="2068811"/>
                      <a:pt x="2979340" y="2068782"/>
                    </a:cubicBezTo>
                    <a:cubicBezTo>
                      <a:pt x="2976920" y="2068609"/>
                      <a:pt x="2974470" y="2068494"/>
                      <a:pt x="2972021" y="2068407"/>
                    </a:cubicBezTo>
                    <a:cubicBezTo>
                      <a:pt x="2971416" y="2068379"/>
                      <a:pt x="2970840" y="2068321"/>
                      <a:pt x="2970263" y="2068321"/>
                    </a:cubicBezTo>
                    <a:cubicBezTo>
                      <a:pt x="2970033" y="2068321"/>
                      <a:pt x="2969831" y="2068321"/>
                      <a:pt x="2969629" y="2068321"/>
                    </a:cubicBezTo>
                    <a:cubicBezTo>
                      <a:pt x="2966258" y="2068235"/>
                      <a:pt x="2962944" y="2068235"/>
                      <a:pt x="2959688" y="2068263"/>
                    </a:cubicBezTo>
                    <a:cubicBezTo>
                      <a:pt x="2958795" y="2068263"/>
                      <a:pt x="2957988" y="2068292"/>
                      <a:pt x="2957095" y="2068321"/>
                    </a:cubicBezTo>
                    <a:cubicBezTo>
                      <a:pt x="2954559" y="2068350"/>
                      <a:pt x="2952139" y="2068407"/>
                      <a:pt x="2949833" y="2068465"/>
                    </a:cubicBezTo>
                    <a:cubicBezTo>
                      <a:pt x="2947586" y="2068523"/>
                      <a:pt x="2945626" y="2068581"/>
                      <a:pt x="2943638" y="2068638"/>
                    </a:cubicBezTo>
                    <a:cubicBezTo>
                      <a:pt x="2942313" y="2068667"/>
                      <a:pt x="2941074" y="2068724"/>
                      <a:pt x="2939892" y="2068753"/>
                    </a:cubicBezTo>
                    <a:cubicBezTo>
                      <a:pt x="2937472" y="2068811"/>
                      <a:pt x="2935310" y="2068840"/>
                      <a:pt x="2933582" y="2068811"/>
                    </a:cubicBezTo>
                    <a:cubicBezTo>
                      <a:pt x="2931593" y="2068753"/>
                      <a:pt x="2929317" y="2068552"/>
                      <a:pt x="2926983" y="2068292"/>
                    </a:cubicBezTo>
                    <a:cubicBezTo>
                      <a:pt x="2926580" y="2068235"/>
                      <a:pt x="2926176" y="2068206"/>
                      <a:pt x="2925773" y="2068148"/>
                    </a:cubicBezTo>
                    <a:cubicBezTo>
                      <a:pt x="2923439" y="2067831"/>
                      <a:pt x="2921047" y="2067428"/>
                      <a:pt x="2918627" y="2066909"/>
                    </a:cubicBezTo>
                    <a:cubicBezTo>
                      <a:pt x="2918079" y="2066794"/>
                      <a:pt x="2917532" y="2066650"/>
                      <a:pt x="2916984" y="2066506"/>
                    </a:cubicBezTo>
                    <a:cubicBezTo>
                      <a:pt x="2915054" y="2066045"/>
                      <a:pt x="2913180" y="2065497"/>
                      <a:pt x="2911365" y="2064921"/>
                    </a:cubicBezTo>
                    <a:cubicBezTo>
                      <a:pt x="2910702" y="2064719"/>
                      <a:pt x="2910068" y="2064517"/>
                      <a:pt x="2909435" y="2064287"/>
                    </a:cubicBezTo>
                    <a:cubicBezTo>
                      <a:pt x="2907158" y="2063451"/>
                      <a:pt x="2904997" y="2062558"/>
                      <a:pt x="2903182" y="2061492"/>
                    </a:cubicBezTo>
                    <a:cubicBezTo>
                      <a:pt x="2892635" y="2049937"/>
                      <a:pt x="2851977" y="1996168"/>
                      <a:pt x="2850565" y="1995361"/>
                    </a:cubicBezTo>
                    <a:cubicBezTo>
                      <a:pt x="2849240" y="1994612"/>
                      <a:pt x="2797257" y="1931276"/>
                      <a:pt x="2794520" y="1927934"/>
                    </a:cubicBezTo>
                    <a:lnTo>
                      <a:pt x="2620073" y="1751816"/>
                    </a:lnTo>
                    <a:cubicBezTo>
                      <a:pt x="2614080" y="1746197"/>
                      <a:pt x="2500346" y="1639437"/>
                      <a:pt x="2498473" y="1637045"/>
                    </a:cubicBezTo>
                    <a:cubicBezTo>
                      <a:pt x="2496600" y="1634567"/>
                      <a:pt x="2455654" y="1595926"/>
                      <a:pt x="2454127" y="1591805"/>
                    </a:cubicBezTo>
                    <a:cubicBezTo>
                      <a:pt x="2453810" y="1590970"/>
                      <a:pt x="2452513" y="1589673"/>
                      <a:pt x="2450871" y="1588174"/>
                    </a:cubicBezTo>
                    <a:lnTo>
                      <a:pt x="2450899" y="1573825"/>
                    </a:lnTo>
                    <a:cubicBezTo>
                      <a:pt x="2450899" y="1571030"/>
                      <a:pt x="2441967" y="1559071"/>
                      <a:pt x="2436809" y="1552905"/>
                    </a:cubicBezTo>
                    <a:cubicBezTo>
                      <a:pt x="2430988" y="1545932"/>
                      <a:pt x="2404046" y="1518759"/>
                      <a:pt x="2397591" y="1515042"/>
                    </a:cubicBezTo>
                    <a:cubicBezTo>
                      <a:pt x="2391310" y="1504639"/>
                      <a:pt x="2379035" y="1497551"/>
                      <a:pt x="2375375" y="1492307"/>
                    </a:cubicBezTo>
                    <a:cubicBezTo>
                      <a:pt x="2371946" y="1487408"/>
                      <a:pt x="2368085" y="1478620"/>
                      <a:pt x="2359152" y="1473462"/>
                    </a:cubicBezTo>
                    <a:lnTo>
                      <a:pt x="2359066" y="1499856"/>
                    </a:lnTo>
                    <a:cubicBezTo>
                      <a:pt x="2358230" y="1500317"/>
                      <a:pt x="2357308" y="1500721"/>
                      <a:pt x="2356299" y="1501038"/>
                    </a:cubicBezTo>
                    <a:cubicBezTo>
                      <a:pt x="2355521" y="1501297"/>
                      <a:pt x="2354686" y="1501528"/>
                      <a:pt x="2353936" y="1501700"/>
                    </a:cubicBezTo>
                    <a:cubicBezTo>
                      <a:pt x="2353879" y="1501700"/>
                      <a:pt x="2353821" y="1501700"/>
                      <a:pt x="2353792" y="1501700"/>
                    </a:cubicBezTo>
                    <a:lnTo>
                      <a:pt x="2353994" y="1426032"/>
                    </a:lnTo>
                    <a:cubicBezTo>
                      <a:pt x="2353994" y="1426522"/>
                      <a:pt x="2353965" y="1426954"/>
                      <a:pt x="2353879" y="1427357"/>
                    </a:cubicBezTo>
                    <a:cubicBezTo>
                      <a:pt x="2353821" y="1427818"/>
                      <a:pt x="2353591" y="1428280"/>
                      <a:pt x="2353274" y="1428741"/>
                    </a:cubicBezTo>
                    <a:cubicBezTo>
                      <a:pt x="2353245" y="1428769"/>
                      <a:pt x="2353245" y="1428798"/>
                      <a:pt x="2353216" y="1428827"/>
                    </a:cubicBezTo>
                    <a:cubicBezTo>
                      <a:pt x="2352928" y="1429202"/>
                      <a:pt x="2352525" y="1429576"/>
                      <a:pt x="2352092" y="1429980"/>
                    </a:cubicBezTo>
                    <a:cubicBezTo>
                      <a:pt x="2351286" y="1430671"/>
                      <a:pt x="2350277" y="1431392"/>
                      <a:pt x="2349096" y="1432112"/>
                    </a:cubicBezTo>
                    <a:cubicBezTo>
                      <a:pt x="2348865" y="1432256"/>
                      <a:pt x="2348635" y="1432400"/>
                      <a:pt x="2348375" y="1432544"/>
                    </a:cubicBezTo>
                    <a:cubicBezTo>
                      <a:pt x="2346848" y="1433437"/>
                      <a:pt x="2345177" y="1434330"/>
                      <a:pt x="2343477" y="1435253"/>
                    </a:cubicBezTo>
                    <a:cubicBezTo>
                      <a:pt x="2341748" y="1436175"/>
                      <a:pt x="2340076" y="1437068"/>
                      <a:pt x="2338549" y="1437990"/>
                    </a:cubicBezTo>
                    <a:cubicBezTo>
                      <a:pt x="2338434" y="1438077"/>
                      <a:pt x="2338261" y="1438134"/>
                      <a:pt x="2338146" y="1438221"/>
                    </a:cubicBezTo>
                    <a:cubicBezTo>
                      <a:pt x="2337685" y="1438509"/>
                      <a:pt x="2337253" y="1438768"/>
                      <a:pt x="2336820" y="1439056"/>
                    </a:cubicBezTo>
                    <a:lnTo>
                      <a:pt x="2336849" y="1426464"/>
                    </a:lnTo>
                    <a:cubicBezTo>
                      <a:pt x="2336273" y="1426147"/>
                      <a:pt x="2335725" y="1425801"/>
                      <a:pt x="2335149" y="1425369"/>
                    </a:cubicBezTo>
                    <a:cubicBezTo>
                      <a:pt x="2335120" y="1425340"/>
                      <a:pt x="2335063" y="1425340"/>
                      <a:pt x="2335034" y="1425311"/>
                    </a:cubicBezTo>
                    <a:lnTo>
                      <a:pt x="2335063" y="1418684"/>
                    </a:lnTo>
                    <a:cubicBezTo>
                      <a:pt x="2337166" y="1418223"/>
                      <a:pt x="2339385" y="1417675"/>
                      <a:pt x="2341546" y="1417157"/>
                    </a:cubicBezTo>
                    <a:cubicBezTo>
                      <a:pt x="2343707" y="1416638"/>
                      <a:pt x="2345811" y="1416177"/>
                      <a:pt x="2348029" y="1415630"/>
                    </a:cubicBezTo>
                    <a:cubicBezTo>
                      <a:pt x="2354974" y="1413958"/>
                      <a:pt x="2362149" y="1412172"/>
                      <a:pt x="2369756" y="1410184"/>
                    </a:cubicBezTo>
                    <a:cubicBezTo>
                      <a:pt x="2369756" y="1410184"/>
                      <a:pt x="2369756" y="1410184"/>
                      <a:pt x="2369785" y="1410184"/>
                    </a:cubicBezTo>
                    <a:cubicBezTo>
                      <a:pt x="2370995" y="1410068"/>
                      <a:pt x="2372378" y="1409867"/>
                      <a:pt x="2373848" y="1409578"/>
                    </a:cubicBezTo>
                    <a:cubicBezTo>
                      <a:pt x="2374683" y="1409434"/>
                      <a:pt x="2375692" y="1409175"/>
                      <a:pt x="2376585" y="1409002"/>
                    </a:cubicBezTo>
                    <a:cubicBezTo>
                      <a:pt x="2377479" y="1408829"/>
                      <a:pt x="2378343" y="1408656"/>
                      <a:pt x="2379294" y="1408426"/>
                    </a:cubicBezTo>
                    <a:cubicBezTo>
                      <a:pt x="2381599" y="1407907"/>
                      <a:pt x="2384019" y="1407331"/>
                      <a:pt x="2386526" y="1406726"/>
                    </a:cubicBezTo>
                    <a:cubicBezTo>
                      <a:pt x="2389811" y="1405919"/>
                      <a:pt x="2393125" y="1405112"/>
                      <a:pt x="2396352" y="1404392"/>
                    </a:cubicBezTo>
                    <a:cubicBezTo>
                      <a:pt x="2397044" y="1404248"/>
                      <a:pt x="2397678" y="1404132"/>
                      <a:pt x="2398341" y="1403988"/>
                    </a:cubicBezTo>
                    <a:cubicBezTo>
                      <a:pt x="2398744" y="1403902"/>
                      <a:pt x="2399090" y="1403844"/>
                      <a:pt x="2399465" y="1403787"/>
                    </a:cubicBezTo>
                    <a:lnTo>
                      <a:pt x="2399407" y="1422603"/>
                    </a:lnTo>
                    <a:cubicBezTo>
                      <a:pt x="2399378" y="1435109"/>
                      <a:pt x="2403066" y="1455683"/>
                      <a:pt x="2416148" y="1489857"/>
                    </a:cubicBezTo>
                    <a:cubicBezTo>
                      <a:pt x="2421220" y="1494065"/>
                      <a:pt x="2417503" y="1514149"/>
                      <a:pt x="2466287" y="1587397"/>
                    </a:cubicBezTo>
                    <a:lnTo>
                      <a:pt x="2466633" y="1467756"/>
                    </a:lnTo>
                    <a:cubicBezTo>
                      <a:pt x="2417849" y="1394508"/>
                      <a:pt x="2421566" y="1374424"/>
                      <a:pt x="2416494" y="1370217"/>
                    </a:cubicBezTo>
                    <a:cubicBezTo>
                      <a:pt x="2412086" y="1358662"/>
                      <a:pt x="2408801" y="1348807"/>
                      <a:pt x="2406323" y="1340134"/>
                    </a:cubicBezTo>
                    <a:lnTo>
                      <a:pt x="2406495" y="1282878"/>
                    </a:lnTo>
                    <a:cubicBezTo>
                      <a:pt x="2405516" y="1283022"/>
                      <a:pt x="2404507" y="1283166"/>
                      <a:pt x="2403441" y="1283368"/>
                    </a:cubicBezTo>
                    <a:cubicBezTo>
                      <a:pt x="2401943" y="1283628"/>
                      <a:pt x="2400300" y="1284002"/>
                      <a:pt x="2398686" y="1284377"/>
                    </a:cubicBezTo>
                    <a:cubicBezTo>
                      <a:pt x="2398024" y="1284521"/>
                      <a:pt x="2397390" y="1284636"/>
                      <a:pt x="2396698" y="1284780"/>
                    </a:cubicBezTo>
                    <a:cubicBezTo>
                      <a:pt x="2393442" y="1285529"/>
                      <a:pt x="2390100" y="1286336"/>
                      <a:pt x="2386786" y="1287143"/>
                    </a:cubicBezTo>
                    <a:cubicBezTo>
                      <a:pt x="2384308" y="1287748"/>
                      <a:pt x="2381945" y="1288296"/>
                      <a:pt x="2379669" y="1288814"/>
                    </a:cubicBezTo>
                    <a:cubicBezTo>
                      <a:pt x="2378718" y="1289045"/>
                      <a:pt x="2377824" y="1289218"/>
                      <a:pt x="2376902" y="1289391"/>
                    </a:cubicBezTo>
                    <a:cubicBezTo>
                      <a:pt x="2374395" y="1289909"/>
                      <a:pt x="2372004" y="1290370"/>
                      <a:pt x="2370102" y="1290572"/>
                    </a:cubicBezTo>
                    <a:cubicBezTo>
                      <a:pt x="2362495" y="1292560"/>
                      <a:pt x="2355291" y="1294347"/>
                      <a:pt x="2348346" y="1296047"/>
                    </a:cubicBezTo>
                    <a:cubicBezTo>
                      <a:pt x="2346185" y="1296566"/>
                      <a:pt x="2344111" y="1297027"/>
                      <a:pt x="2342007" y="1297516"/>
                    </a:cubicBezTo>
                    <a:cubicBezTo>
                      <a:pt x="2337281" y="1298611"/>
                      <a:pt x="2332642" y="1299678"/>
                      <a:pt x="2328233" y="1300628"/>
                    </a:cubicBezTo>
                    <a:cubicBezTo>
                      <a:pt x="2326043" y="1301118"/>
                      <a:pt x="2323882" y="1301579"/>
                      <a:pt x="2321750" y="1302012"/>
                    </a:cubicBezTo>
                    <a:cubicBezTo>
                      <a:pt x="2317485" y="1302905"/>
                      <a:pt x="2313394" y="1303712"/>
                      <a:pt x="2309417" y="1304490"/>
                    </a:cubicBezTo>
                    <a:cubicBezTo>
                      <a:pt x="2307631" y="1304835"/>
                      <a:pt x="2305787" y="1305210"/>
                      <a:pt x="2304086" y="1305527"/>
                    </a:cubicBezTo>
                    <a:cubicBezTo>
                      <a:pt x="2301810" y="1305930"/>
                      <a:pt x="2299764" y="1306276"/>
                      <a:pt x="2297574" y="1306651"/>
                    </a:cubicBezTo>
                    <a:cubicBezTo>
                      <a:pt x="2293021" y="1307429"/>
                      <a:pt x="2288613" y="1308149"/>
                      <a:pt x="2284463" y="1308783"/>
                    </a:cubicBezTo>
                    <a:cubicBezTo>
                      <a:pt x="2282331" y="1309100"/>
                      <a:pt x="2280256" y="1309388"/>
                      <a:pt x="2278210" y="1309648"/>
                    </a:cubicBezTo>
                    <a:cubicBezTo>
                      <a:pt x="2274464" y="1310138"/>
                      <a:pt x="2270891" y="1310598"/>
                      <a:pt x="2267462" y="1310944"/>
                    </a:cubicBezTo>
                    <a:cubicBezTo>
                      <a:pt x="2265445" y="1311175"/>
                      <a:pt x="2263342" y="1311405"/>
                      <a:pt x="2261440" y="1311578"/>
                    </a:cubicBezTo>
                    <a:cubicBezTo>
                      <a:pt x="2260028" y="1311693"/>
                      <a:pt x="2258674" y="1311809"/>
                      <a:pt x="2257348" y="1311924"/>
                    </a:cubicBezTo>
                    <a:cubicBezTo>
                      <a:pt x="2254813" y="1312126"/>
                      <a:pt x="2252363" y="1312299"/>
                      <a:pt x="2250029" y="1312414"/>
                    </a:cubicBezTo>
                    <a:cubicBezTo>
                      <a:pt x="2248848" y="1312472"/>
                      <a:pt x="2247666" y="1312558"/>
                      <a:pt x="2246543" y="1312587"/>
                    </a:cubicBezTo>
                    <a:cubicBezTo>
                      <a:pt x="2245044" y="1312644"/>
                      <a:pt x="2243719" y="1312644"/>
                      <a:pt x="2242307" y="1312702"/>
                    </a:cubicBezTo>
                    <a:cubicBezTo>
                      <a:pt x="2239627" y="1312760"/>
                      <a:pt x="2237062" y="1312788"/>
                      <a:pt x="2234700" y="1312760"/>
                    </a:cubicBezTo>
                    <a:cubicBezTo>
                      <a:pt x="2233432" y="1312731"/>
                      <a:pt x="2232164" y="1312731"/>
                      <a:pt x="2230982" y="1312673"/>
                    </a:cubicBezTo>
                    <a:cubicBezTo>
                      <a:pt x="2229311" y="1312616"/>
                      <a:pt x="2227755" y="1312529"/>
                      <a:pt x="2226257" y="1312414"/>
                    </a:cubicBezTo>
                    <a:cubicBezTo>
                      <a:pt x="2225104" y="1312327"/>
                      <a:pt x="2223923" y="1312270"/>
                      <a:pt x="2222856" y="1312154"/>
                    </a:cubicBezTo>
                    <a:cubicBezTo>
                      <a:pt x="2221704" y="1312039"/>
                      <a:pt x="2220638" y="1311924"/>
                      <a:pt x="2219600" y="1311809"/>
                    </a:cubicBezTo>
                    <a:cubicBezTo>
                      <a:pt x="2218534" y="1311665"/>
                      <a:pt x="2217497" y="1311549"/>
                      <a:pt x="2216517" y="1311405"/>
                    </a:cubicBezTo>
                    <a:cubicBezTo>
                      <a:pt x="2215595" y="1311261"/>
                      <a:pt x="2214731" y="1311117"/>
                      <a:pt x="2213895" y="1310944"/>
                    </a:cubicBezTo>
                    <a:cubicBezTo>
                      <a:pt x="2213031" y="1310771"/>
                      <a:pt x="2212195" y="1310627"/>
                      <a:pt x="2211446" y="1310454"/>
                    </a:cubicBezTo>
                    <a:cubicBezTo>
                      <a:pt x="2210581" y="1310253"/>
                      <a:pt x="2209774" y="1310051"/>
                      <a:pt x="2209025" y="1309849"/>
                    </a:cubicBezTo>
                    <a:cubicBezTo>
                      <a:pt x="2208449" y="1309705"/>
                      <a:pt x="2207844" y="1309532"/>
                      <a:pt x="2207325" y="1309388"/>
                    </a:cubicBezTo>
                    <a:cubicBezTo>
                      <a:pt x="2205913" y="1308956"/>
                      <a:pt x="2204617" y="1308553"/>
                      <a:pt x="2203608" y="1308149"/>
                    </a:cubicBezTo>
                    <a:cubicBezTo>
                      <a:pt x="2203579" y="1308149"/>
                      <a:pt x="2203550" y="1308120"/>
                      <a:pt x="2203522" y="1308120"/>
                    </a:cubicBezTo>
                    <a:cubicBezTo>
                      <a:pt x="2201821" y="1307458"/>
                      <a:pt x="2200640" y="1306824"/>
                      <a:pt x="2199833" y="1306420"/>
                    </a:cubicBezTo>
                    <a:cubicBezTo>
                      <a:pt x="2182400" y="1296104"/>
                      <a:pt x="2173871" y="1284089"/>
                      <a:pt x="2171738" y="1278153"/>
                    </a:cubicBezTo>
                    <a:lnTo>
                      <a:pt x="2171767" y="1265589"/>
                    </a:lnTo>
                    <a:cubicBezTo>
                      <a:pt x="2171796" y="1253545"/>
                      <a:pt x="2170096" y="1242191"/>
                      <a:pt x="2169491" y="1235333"/>
                    </a:cubicBezTo>
                    <a:lnTo>
                      <a:pt x="2169520" y="1229253"/>
                    </a:lnTo>
                    <a:cubicBezTo>
                      <a:pt x="2166840" y="1228821"/>
                      <a:pt x="2164420" y="1228418"/>
                      <a:pt x="2162201" y="1228072"/>
                    </a:cubicBezTo>
                    <a:cubicBezTo>
                      <a:pt x="2161423" y="1227957"/>
                      <a:pt x="2160789" y="1227870"/>
                      <a:pt x="2160068" y="1227755"/>
                    </a:cubicBezTo>
                    <a:cubicBezTo>
                      <a:pt x="2158714" y="1227553"/>
                      <a:pt x="2157331" y="1227352"/>
                      <a:pt x="2156178" y="1227179"/>
                    </a:cubicBezTo>
                    <a:cubicBezTo>
                      <a:pt x="2156005" y="1227150"/>
                      <a:pt x="2155804" y="1227121"/>
                      <a:pt x="2155631" y="1227092"/>
                    </a:cubicBezTo>
                    <a:cubicBezTo>
                      <a:pt x="2155141" y="1227035"/>
                      <a:pt x="2154766" y="1226977"/>
                      <a:pt x="2154305" y="1226919"/>
                    </a:cubicBezTo>
                    <a:cubicBezTo>
                      <a:pt x="2153326" y="1226775"/>
                      <a:pt x="2152346" y="1226660"/>
                      <a:pt x="2151510" y="1226545"/>
                    </a:cubicBezTo>
                    <a:cubicBezTo>
                      <a:pt x="2150934" y="1226487"/>
                      <a:pt x="2150444" y="1226429"/>
                      <a:pt x="2149925" y="1226372"/>
                    </a:cubicBezTo>
                    <a:cubicBezTo>
                      <a:pt x="2149205" y="1226285"/>
                      <a:pt x="2148514" y="1226228"/>
                      <a:pt x="2147937" y="1226170"/>
                    </a:cubicBezTo>
                    <a:cubicBezTo>
                      <a:pt x="2147764" y="1226141"/>
                      <a:pt x="2147505" y="1226113"/>
                      <a:pt x="2147332" y="1226113"/>
                    </a:cubicBezTo>
                    <a:cubicBezTo>
                      <a:pt x="2147044" y="1226084"/>
                      <a:pt x="2146871" y="1226084"/>
                      <a:pt x="2146640" y="1226084"/>
                    </a:cubicBezTo>
                    <a:cubicBezTo>
                      <a:pt x="2146295" y="1226055"/>
                      <a:pt x="2145949" y="1226026"/>
                      <a:pt x="2145661" y="1226026"/>
                    </a:cubicBezTo>
                    <a:cubicBezTo>
                      <a:pt x="2145546" y="1226026"/>
                      <a:pt x="2145373" y="1225997"/>
                      <a:pt x="2145257" y="1225997"/>
                    </a:cubicBezTo>
                    <a:cubicBezTo>
                      <a:pt x="2144940" y="1225997"/>
                      <a:pt x="2144624" y="1225997"/>
                      <a:pt x="2144393" y="1225997"/>
                    </a:cubicBezTo>
                    <a:cubicBezTo>
                      <a:pt x="2144335" y="1225997"/>
                      <a:pt x="2144306" y="1225997"/>
                      <a:pt x="2144278" y="1225997"/>
                    </a:cubicBezTo>
                    <a:cubicBezTo>
                      <a:pt x="2144249" y="1225997"/>
                      <a:pt x="2144220" y="1225997"/>
                      <a:pt x="2144191" y="1225997"/>
                    </a:cubicBezTo>
                    <a:cubicBezTo>
                      <a:pt x="2144076" y="1225997"/>
                      <a:pt x="2143990" y="1225997"/>
                      <a:pt x="2143874" y="1226026"/>
                    </a:cubicBezTo>
                    <a:cubicBezTo>
                      <a:pt x="2143701" y="1226055"/>
                      <a:pt x="2143557" y="1226055"/>
                      <a:pt x="2143442" y="1226084"/>
                    </a:cubicBezTo>
                    <a:cubicBezTo>
                      <a:pt x="2143385" y="1226084"/>
                      <a:pt x="2143327" y="1226113"/>
                      <a:pt x="2143269" y="1226141"/>
                    </a:cubicBezTo>
                    <a:cubicBezTo>
                      <a:pt x="2143240" y="1226141"/>
                      <a:pt x="2143212" y="1226141"/>
                      <a:pt x="2143212" y="1226170"/>
                    </a:cubicBezTo>
                    <a:cubicBezTo>
                      <a:pt x="2143183" y="1226170"/>
                      <a:pt x="2143154" y="1226199"/>
                      <a:pt x="2143125" y="1226199"/>
                    </a:cubicBezTo>
                    <a:cubicBezTo>
                      <a:pt x="2143096" y="1226199"/>
                      <a:pt x="2143096" y="1226228"/>
                      <a:pt x="2143067" y="1226228"/>
                    </a:cubicBezTo>
                    <a:cubicBezTo>
                      <a:pt x="2143039" y="1226228"/>
                      <a:pt x="2143039" y="1226257"/>
                      <a:pt x="2143010" y="1226257"/>
                    </a:cubicBezTo>
                    <a:cubicBezTo>
                      <a:pt x="2142981" y="1226257"/>
                      <a:pt x="2142981" y="1226285"/>
                      <a:pt x="2142981" y="1226285"/>
                    </a:cubicBezTo>
                    <a:cubicBezTo>
                      <a:pt x="2142981" y="1226285"/>
                      <a:pt x="2142952" y="1226314"/>
                      <a:pt x="2142952" y="1226314"/>
                    </a:cubicBezTo>
                    <a:cubicBezTo>
                      <a:pt x="2142952" y="1226314"/>
                      <a:pt x="2142923" y="1226343"/>
                      <a:pt x="2142923" y="1226343"/>
                    </a:cubicBezTo>
                    <a:cubicBezTo>
                      <a:pt x="2142923" y="1226343"/>
                      <a:pt x="2142923" y="1226372"/>
                      <a:pt x="2142895" y="1226372"/>
                    </a:cubicBezTo>
                    <a:cubicBezTo>
                      <a:pt x="2142895" y="1226401"/>
                      <a:pt x="2142895" y="1226401"/>
                      <a:pt x="2142895" y="1226401"/>
                    </a:cubicBezTo>
                    <a:lnTo>
                      <a:pt x="2142866" y="1235132"/>
                    </a:lnTo>
                    <a:cubicBezTo>
                      <a:pt x="2141742" y="1235276"/>
                      <a:pt x="2140561" y="1235535"/>
                      <a:pt x="2139494" y="1235564"/>
                    </a:cubicBezTo>
                    <a:cubicBezTo>
                      <a:pt x="2139408" y="1235564"/>
                      <a:pt x="2139350" y="1235564"/>
                      <a:pt x="2139264" y="1235564"/>
                    </a:cubicBezTo>
                    <a:cubicBezTo>
                      <a:pt x="2137333" y="1235593"/>
                      <a:pt x="2135518" y="1235391"/>
                      <a:pt x="2133847" y="1235074"/>
                    </a:cubicBezTo>
                    <a:cubicBezTo>
                      <a:pt x="2133818" y="1235074"/>
                      <a:pt x="2133760" y="1235074"/>
                      <a:pt x="2133731" y="1235045"/>
                    </a:cubicBezTo>
                    <a:cubicBezTo>
                      <a:pt x="2132060" y="1234699"/>
                      <a:pt x="2130533" y="1234238"/>
                      <a:pt x="2129150" y="1233662"/>
                    </a:cubicBezTo>
                    <a:cubicBezTo>
                      <a:pt x="2128257" y="1233316"/>
                      <a:pt x="2127507" y="1232884"/>
                      <a:pt x="2126700" y="1232452"/>
                    </a:cubicBezTo>
                    <a:cubicBezTo>
                      <a:pt x="2126211" y="1232192"/>
                      <a:pt x="2125634" y="1231962"/>
                      <a:pt x="2125173" y="1231703"/>
                    </a:cubicBezTo>
                    <a:cubicBezTo>
                      <a:pt x="2124366" y="1231242"/>
                      <a:pt x="2123704" y="1230752"/>
                      <a:pt x="2123041" y="1230291"/>
                    </a:cubicBezTo>
                    <a:cubicBezTo>
                      <a:pt x="2122724" y="1230060"/>
                      <a:pt x="2122349" y="1229830"/>
                      <a:pt x="2122061" y="1229628"/>
                    </a:cubicBezTo>
                    <a:cubicBezTo>
                      <a:pt x="2121226" y="1228994"/>
                      <a:pt x="2120505" y="1228418"/>
                      <a:pt x="2119900" y="1227928"/>
                    </a:cubicBezTo>
                    <a:cubicBezTo>
                      <a:pt x="2119209" y="1227380"/>
                      <a:pt x="2118632" y="1226919"/>
                      <a:pt x="2118258" y="1226689"/>
                    </a:cubicBezTo>
                    <a:cubicBezTo>
                      <a:pt x="2100162" y="1218073"/>
                      <a:pt x="2089846" y="1204242"/>
                      <a:pt x="2084688" y="1201274"/>
                    </a:cubicBezTo>
                    <a:cubicBezTo>
                      <a:pt x="2084025" y="1201389"/>
                      <a:pt x="2083564" y="1201649"/>
                      <a:pt x="2083276" y="1201994"/>
                    </a:cubicBezTo>
                    <a:cubicBezTo>
                      <a:pt x="2083276" y="1202023"/>
                      <a:pt x="2083218" y="1202023"/>
                      <a:pt x="2083190" y="1202023"/>
                    </a:cubicBezTo>
                    <a:cubicBezTo>
                      <a:pt x="2083132" y="1202081"/>
                      <a:pt x="2083103" y="1202167"/>
                      <a:pt x="2083046" y="1202225"/>
                    </a:cubicBezTo>
                    <a:cubicBezTo>
                      <a:pt x="2083017" y="1202311"/>
                      <a:pt x="2082988" y="1202369"/>
                      <a:pt x="2082959" y="1202455"/>
                    </a:cubicBezTo>
                    <a:cubicBezTo>
                      <a:pt x="2082930" y="1202542"/>
                      <a:pt x="2082901" y="1202628"/>
                      <a:pt x="2082901" y="1202715"/>
                    </a:cubicBezTo>
                    <a:cubicBezTo>
                      <a:pt x="2082873" y="1202830"/>
                      <a:pt x="2082873" y="1202974"/>
                      <a:pt x="2082873" y="1203089"/>
                    </a:cubicBezTo>
                    <a:lnTo>
                      <a:pt x="2082728" y="1257838"/>
                    </a:lnTo>
                    <a:lnTo>
                      <a:pt x="2075237" y="1250490"/>
                    </a:lnTo>
                    <a:lnTo>
                      <a:pt x="1994871" y="1177242"/>
                    </a:lnTo>
                    <a:lnTo>
                      <a:pt x="1889465" y="1085754"/>
                    </a:lnTo>
                    <a:cubicBezTo>
                      <a:pt x="1866385" y="1067572"/>
                      <a:pt x="1827455" y="1038411"/>
                      <a:pt x="1818090" y="1032677"/>
                    </a:cubicBezTo>
                    <a:cubicBezTo>
                      <a:pt x="1816707" y="1031870"/>
                      <a:pt x="1815065" y="1031005"/>
                      <a:pt x="1813307" y="1030054"/>
                    </a:cubicBezTo>
                    <a:cubicBezTo>
                      <a:pt x="1812731" y="1029766"/>
                      <a:pt x="1812126" y="1029449"/>
                      <a:pt x="1811549" y="1029132"/>
                    </a:cubicBezTo>
                    <a:cubicBezTo>
                      <a:pt x="1810253" y="1028470"/>
                      <a:pt x="1808927" y="1027778"/>
                      <a:pt x="1807515" y="1027086"/>
                    </a:cubicBezTo>
                    <a:cubicBezTo>
                      <a:pt x="1806824" y="1026741"/>
                      <a:pt x="1806103" y="1026395"/>
                      <a:pt x="1805383" y="1026020"/>
                    </a:cubicBezTo>
                    <a:cubicBezTo>
                      <a:pt x="1803971" y="1025329"/>
                      <a:pt x="1802530" y="1024637"/>
                      <a:pt x="1801089" y="1023917"/>
                    </a:cubicBezTo>
                    <a:cubicBezTo>
                      <a:pt x="1800369" y="1023571"/>
                      <a:pt x="1799649" y="1023225"/>
                      <a:pt x="1798928" y="1022879"/>
                    </a:cubicBezTo>
                    <a:cubicBezTo>
                      <a:pt x="1797171" y="1022044"/>
                      <a:pt x="1795413" y="1021237"/>
                      <a:pt x="1793684" y="1020430"/>
                    </a:cubicBezTo>
                    <a:cubicBezTo>
                      <a:pt x="1793309" y="1020257"/>
                      <a:pt x="1792906" y="1020055"/>
                      <a:pt x="1792531" y="1019883"/>
                    </a:cubicBezTo>
                    <a:cubicBezTo>
                      <a:pt x="1790428" y="1018903"/>
                      <a:pt x="1788382" y="1018010"/>
                      <a:pt x="1786451" y="1017145"/>
                    </a:cubicBezTo>
                    <a:cubicBezTo>
                      <a:pt x="1785904" y="1016915"/>
                      <a:pt x="1785443" y="1016713"/>
                      <a:pt x="1784924" y="1016482"/>
                    </a:cubicBezTo>
                    <a:cubicBezTo>
                      <a:pt x="1783541" y="1015877"/>
                      <a:pt x="1782273" y="1015330"/>
                      <a:pt x="1781063" y="1014840"/>
                    </a:cubicBezTo>
                    <a:cubicBezTo>
                      <a:pt x="1780487" y="1014610"/>
                      <a:pt x="1779997" y="1014408"/>
                      <a:pt x="1779478" y="1014177"/>
                    </a:cubicBezTo>
                    <a:cubicBezTo>
                      <a:pt x="1778988" y="1013976"/>
                      <a:pt x="1778412" y="1013716"/>
                      <a:pt x="1777951" y="1013543"/>
                    </a:cubicBezTo>
                    <a:cubicBezTo>
                      <a:pt x="1777605" y="1013399"/>
                      <a:pt x="1777461" y="1013370"/>
                      <a:pt x="1777144" y="1013255"/>
                    </a:cubicBezTo>
                    <a:cubicBezTo>
                      <a:pt x="1776337" y="1012938"/>
                      <a:pt x="1775674" y="1012708"/>
                      <a:pt x="1775069" y="1012506"/>
                    </a:cubicBezTo>
                    <a:cubicBezTo>
                      <a:pt x="1774810" y="1012420"/>
                      <a:pt x="1774349" y="1012218"/>
                      <a:pt x="1774119" y="1012160"/>
                    </a:cubicBezTo>
                    <a:cubicBezTo>
                      <a:pt x="1773946" y="1012102"/>
                      <a:pt x="1773802" y="1012074"/>
                      <a:pt x="1773658" y="1012045"/>
                    </a:cubicBezTo>
                    <a:cubicBezTo>
                      <a:pt x="1773542" y="1012016"/>
                      <a:pt x="1773427" y="1011987"/>
                      <a:pt x="1773340" y="1011987"/>
                    </a:cubicBezTo>
                    <a:cubicBezTo>
                      <a:pt x="1773340" y="1011987"/>
                      <a:pt x="1773340" y="1011987"/>
                      <a:pt x="1773312" y="1011987"/>
                    </a:cubicBezTo>
                    <a:cubicBezTo>
                      <a:pt x="1772908" y="1011930"/>
                      <a:pt x="1772245" y="1011786"/>
                      <a:pt x="1771554" y="1011642"/>
                    </a:cubicBezTo>
                    <a:cubicBezTo>
                      <a:pt x="1770978" y="1011497"/>
                      <a:pt x="1770257" y="1011325"/>
                      <a:pt x="1769479" y="1011123"/>
                    </a:cubicBezTo>
                    <a:cubicBezTo>
                      <a:pt x="1768989" y="1011008"/>
                      <a:pt x="1768557" y="1010892"/>
                      <a:pt x="1768039" y="1010748"/>
                    </a:cubicBezTo>
                    <a:cubicBezTo>
                      <a:pt x="1767116" y="1010489"/>
                      <a:pt x="1766079" y="1010201"/>
                      <a:pt x="1764984" y="1009913"/>
                    </a:cubicBezTo>
                    <a:cubicBezTo>
                      <a:pt x="1764437" y="1009768"/>
                      <a:pt x="1763947" y="1009624"/>
                      <a:pt x="1763371" y="1009452"/>
                    </a:cubicBezTo>
                    <a:cubicBezTo>
                      <a:pt x="1761469" y="1008904"/>
                      <a:pt x="1759423" y="1008328"/>
                      <a:pt x="1757262" y="1007665"/>
                    </a:cubicBezTo>
                    <a:cubicBezTo>
                      <a:pt x="1756714" y="1007521"/>
                      <a:pt x="1756167" y="1007348"/>
                      <a:pt x="1755590" y="1007175"/>
                    </a:cubicBezTo>
                    <a:cubicBezTo>
                      <a:pt x="1753833" y="1006657"/>
                      <a:pt x="1752046" y="1006138"/>
                      <a:pt x="1750202" y="1005562"/>
                    </a:cubicBezTo>
                    <a:cubicBezTo>
                      <a:pt x="1748070" y="1004928"/>
                      <a:pt x="1745937" y="1004294"/>
                      <a:pt x="1743776" y="1003660"/>
                    </a:cubicBezTo>
                    <a:cubicBezTo>
                      <a:pt x="1743027" y="1003429"/>
                      <a:pt x="1742278" y="1003228"/>
                      <a:pt x="1741529" y="1002997"/>
                    </a:cubicBezTo>
                    <a:cubicBezTo>
                      <a:pt x="1739627" y="1002421"/>
                      <a:pt x="1737783" y="1001902"/>
                      <a:pt x="1735967" y="1001355"/>
                    </a:cubicBezTo>
                    <a:cubicBezTo>
                      <a:pt x="1735535" y="1001239"/>
                      <a:pt x="1735045" y="1001095"/>
                      <a:pt x="1734613" y="1000951"/>
                    </a:cubicBezTo>
                    <a:cubicBezTo>
                      <a:pt x="1734411" y="1000894"/>
                      <a:pt x="1734181" y="1000836"/>
                      <a:pt x="1733979" y="1000778"/>
                    </a:cubicBezTo>
                    <a:cubicBezTo>
                      <a:pt x="1732423" y="1000346"/>
                      <a:pt x="1730406" y="999510"/>
                      <a:pt x="1728302" y="998617"/>
                    </a:cubicBezTo>
                    <a:cubicBezTo>
                      <a:pt x="1727409" y="998242"/>
                      <a:pt x="1726458" y="997810"/>
                      <a:pt x="1725479" y="997378"/>
                    </a:cubicBezTo>
                    <a:cubicBezTo>
                      <a:pt x="1723865" y="996629"/>
                      <a:pt x="1722136" y="995822"/>
                      <a:pt x="1720350" y="994900"/>
                    </a:cubicBezTo>
                    <a:cubicBezTo>
                      <a:pt x="1719312" y="994381"/>
                      <a:pt x="1718275" y="993863"/>
                      <a:pt x="1717180" y="993315"/>
                    </a:cubicBezTo>
                    <a:cubicBezTo>
                      <a:pt x="1715163" y="992278"/>
                      <a:pt x="1713059" y="991154"/>
                      <a:pt x="1710956" y="990001"/>
                    </a:cubicBezTo>
                    <a:cubicBezTo>
                      <a:pt x="1710005" y="989483"/>
                      <a:pt x="1709112" y="989022"/>
                      <a:pt x="1708161" y="988474"/>
                    </a:cubicBezTo>
                    <a:cubicBezTo>
                      <a:pt x="1705106" y="986774"/>
                      <a:pt x="1702023" y="985045"/>
                      <a:pt x="1699026" y="983316"/>
                    </a:cubicBezTo>
                    <a:cubicBezTo>
                      <a:pt x="1685771" y="975680"/>
                      <a:pt x="1674908" y="968822"/>
                      <a:pt x="1674332" y="968477"/>
                    </a:cubicBezTo>
                    <a:cubicBezTo>
                      <a:pt x="1667877" y="966027"/>
                      <a:pt x="1661970" y="963780"/>
                      <a:pt x="1656351" y="961619"/>
                    </a:cubicBezTo>
                    <a:cubicBezTo>
                      <a:pt x="1654910" y="961071"/>
                      <a:pt x="1653527" y="960552"/>
                      <a:pt x="1652144" y="960005"/>
                    </a:cubicBezTo>
                    <a:cubicBezTo>
                      <a:pt x="1647908" y="958391"/>
                      <a:pt x="1643903" y="956835"/>
                      <a:pt x="1640099" y="955394"/>
                    </a:cubicBezTo>
                    <a:cubicBezTo>
                      <a:pt x="1638976" y="954962"/>
                      <a:pt x="1637765" y="954501"/>
                      <a:pt x="1636699" y="954069"/>
                    </a:cubicBezTo>
                    <a:cubicBezTo>
                      <a:pt x="1632060" y="952282"/>
                      <a:pt x="1627709" y="950582"/>
                      <a:pt x="1623732" y="949055"/>
                    </a:cubicBezTo>
                    <a:cubicBezTo>
                      <a:pt x="1623156" y="948825"/>
                      <a:pt x="1622637" y="948623"/>
                      <a:pt x="1622061" y="948421"/>
                    </a:cubicBezTo>
                    <a:cubicBezTo>
                      <a:pt x="1618661" y="947096"/>
                      <a:pt x="1615520" y="945857"/>
                      <a:pt x="1612581" y="944704"/>
                    </a:cubicBezTo>
                    <a:cubicBezTo>
                      <a:pt x="1611717" y="944358"/>
                      <a:pt x="1610852" y="944041"/>
                      <a:pt x="1610045" y="943695"/>
                    </a:cubicBezTo>
                    <a:cubicBezTo>
                      <a:pt x="1607509" y="942687"/>
                      <a:pt x="1605147" y="941765"/>
                      <a:pt x="1602957" y="940900"/>
                    </a:cubicBezTo>
                    <a:cubicBezTo>
                      <a:pt x="1602438" y="940699"/>
                      <a:pt x="1601833" y="940468"/>
                      <a:pt x="1601343" y="940266"/>
                    </a:cubicBezTo>
                    <a:cubicBezTo>
                      <a:pt x="1598750" y="939229"/>
                      <a:pt x="1596358" y="938278"/>
                      <a:pt x="1594168" y="937385"/>
                    </a:cubicBezTo>
                    <a:cubicBezTo>
                      <a:pt x="1593707" y="937183"/>
                      <a:pt x="1593275" y="937039"/>
                      <a:pt x="1592843" y="936837"/>
                    </a:cubicBezTo>
                    <a:cubicBezTo>
                      <a:pt x="1591171" y="936175"/>
                      <a:pt x="1589587" y="935512"/>
                      <a:pt x="1588174" y="934936"/>
                    </a:cubicBezTo>
                    <a:cubicBezTo>
                      <a:pt x="1587627" y="934705"/>
                      <a:pt x="1587108" y="934503"/>
                      <a:pt x="1586590" y="934273"/>
                    </a:cubicBezTo>
                    <a:cubicBezTo>
                      <a:pt x="1585351" y="933754"/>
                      <a:pt x="1584198" y="933293"/>
                      <a:pt x="1583103" y="932832"/>
                    </a:cubicBezTo>
                    <a:cubicBezTo>
                      <a:pt x="1582700" y="932659"/>
                      <a:pt x="1582267" y="932486"/>
                      <a:pt x="1581864" y="932313"/>
                    </a:cubicBezTo>
                    <a:cubicBezTo>
                      <a:pt x="1579040" y="931132"/>
                      <a:pt x="1576764" y="930152"/>
                      <a:pt x="1574862" y="929317"/>
                    </a:cubicBezTo>
                    <a:cubicBezTo>
                      <a:pt x="1574631" y="929230"/>
                      <a:pt x="1574430" y="929115"/>
                      <a:pt x="1574228" y="929029"/>
                    </a:cubicBezTo>
                    <a:cubicBezTo>
                      <a:pt x="1573536" y="928740"/>
                      <a:pt x="1572902" y="928452"/>
                      <a:pt x="1572297" y="928164"/>
                    </a:cubicBezTo>
                    <a:cubicBezTo>
                      <a:pt x="1572009" y="928020"/>
                      <a:pt x="1571663" y="927876"/>
                      <a:pt x="1571375" y="927761"/>
                    </a:cubicBezTo>
                    <a:cubicBezTo>
                      <a:pt x="1570712" y="927472"/>
                      <a:pt x="1570079" y="927184"/>
                      <a:pt x="1569473" y="926925"/>
                    </a:cubicBezTo>
                    <a:cubicBezTo>
                      <a:pt x="1568551" y="924735"/>
                      <a:pt x="1567456" y="923035"/>
                      <a:pt x="1566333" y="921537"/>
                    </a:cubicBezTo>
                    <a:cubicBezTo>
                      <a:pt x="1566102" y="921220"/>
                      <a:pt x="1565872" y="920903"/>
                      <a:pt x="1565641" y="920614"/>
                    </a:cubicBezTo>
                    <a:cubicBezTo>
                      <a:pt x="1564517" y="919289"/>
                      <a:pt x="1563336" y="918223"/>
                      <a:pt x="1562068" y="917445"/>
                    </a:cubicBezTo>
                    <a:cubicBezTo>
                      <a:pt x="1561838" y="917301"/>
                      <a:pt x="1561607" y="917214"/>
                      <a:pt x="1561405" y="917099"/>
                    </a:cubicBezTo>
                    <a:cubicBezTo>
                      <a:pt x="1560858" y="916782"/>
                      <a:pt x="1560310" y="916436"/>
                      <a:pt x="1559734" y="916206"/>
                    </a:cubicBezTo>
                    <a:cubicBezTo>
                      <a:pt x="1559273" y="916004"/>
                      <a:pt x="1558783" y="915860"/>
                      <a:pt x="1558293" y="915716"/>
                    </a:cubicBezTo>
                    <a:cubicBezTo>
                      <a:pt x="1558005" y="915630"/>
                      <a:pt x="1557746" y="915572"/>
                      <a:pt x="1557458" y="915514"/>
                    </a:cubicBezTo>
                    <a:cubicBezTo>
                      <a:pt x="1557429" y="915514"/>
                      <a:pt x="1557400" y="915514"/>
                      <a:pt x="1557371" y="915485"/>
                    </a:cubicBezTo>
                    <a:cubicBezTo>
                      <a:pt x="1557314" y="915485"/>
                      <a:pt x="1557285" y="915457"/>
                      <a:pt x="1557227" y="915457"/>
                    </a:cubicBezTo>
                    <a:cubicBezTo>
                      <a:pt x="1556881" y="915370"/>
                      <a:pt x="1556535" y="915313"/>
                      <a:pt x="1556190" y="915284"/>
                    </a:cubicBezTo>
                    <a:cubicBezTo>
                      <a:pt x="1555844" y="915226"/>
                      <a:pt x="1555527" y="915197"/>
                      <a:pt x="1555210" y="915169"/>
                    </a:cubicBezTo>
                    <a:cubicBezTo>
                      <a:pt x="1554864" y="915140"/>
                      <a:pt x="1554518" y="915111"/>
                      <a:pt x="1554144" y="915111"/>
                    </a:cubicBezTo>
                    <a:cubicBezTo>
                      <a:pt x="1553769" y="915111"/>
                      <a:pt x="1553395" y="915111"/>
                      <a:pt x="1553020" y="915111"/>
                    </a:cubicBezTo>
                    <a:cubicBezTo>
                      <a:pt x="1552991" y="915111"/>
                      <a:pt x="1552934" y="915111"/>
                      <a:pt x="1552905" y="915111"/>
                    </a:cubicBezTo>
                    <a:cubicBezTo>
                      <a:pt x="1552876" y="915111"/>
                      <a:pt x="1552847" y="915111"/>
                      <a:pt x="1552818" y="915111"/>
                    </a:cubicBezTo>
                    <a:cubicBezTo>
                      <a:pt x="1552415" y="915140"/>
                      <a:pt x="1551983" y="915169"/>
                      <a:pt x="1551579" y="915197"/>
                    </a:cubicBezTo>
                    <a:cubicBezTo>
                      <a:pt x="1550917" y="915255"/>
                      <a:pt x="1550283" y="915370"/>
                      <a:pt x="1549649" y="915485"/>
                    </a:cubicBezTo>
                    <a:cubicBezTo>
                      <a:pt x="1549418" y="915514"/>
                      <a:pt x="1549245" y="915601"/>
                      <a:pt x="1549015" y="915658"/>
                    </a:cubicBezTo>
                    <a:cubicBezTo>
                      <a:pt x="1548150" y="915831"/>
                      <a:pt x="1547372" y="916062"/>
                      <a:pt x="1546565" y="916292"/>
                    </a:cubicBezTo>
                    <a:cubicBezTo>
                      <a:pt x="1546191" y="916408"/>
                      <a:pt x="1545730" y="916465"/>
                      <a:pt x="1545384" y="916609"/>
                    </a:cubicBezTo>
                    <a:cubicBezTo>
                      <a:pt x="1545211" y="916667"/>
                      <a:pt x="1545096" y="916724"/>
                      <a:pt x="1544923" y="916782"/>
                    </a:cubicBezTo>
                    <a:cubicBezTo>
                      <a:pt x="1544116" y="917070"/>
                      <a:pt x="1543425" y="917301"/>
                      <a:pt x="1542733" y="917589"/>
                    </a:cubicBezTo>
                    <a:cubicBezTo>
                      <a:pt x="1542013" y="917877"/>
                      <a:pt x="1541408" y="918079"/>
                      <a:pt x="1540860" y="918309"/>
                    </a:cubicBezTo>
                    <a:cubicBezTo>
                      <a:pt x="1540255" y="918540"/>
                      <a:pt x="1539650" y="918799"/>
                      <a:pt x="1539275" y="918914"/>
                    </a:cubicBezTo>
                    <a:cubicBezTo>
                      <a:pt x="1538065" y="918770"/>
                      <a:pt x="1536595" y="918540"/>
                      <a:pt x="1535184" y="918309"/>
                    </a:cubicBezTo>
                    <a:cubicBezTo>
                      <a:pt x="1533541" y="918050"/>
                      <a:pt x="1531783" y="917762"/>
                      <a:pt x="1529939" y="917445"/>
                    </a:cubicBezTo>
                    <a:cubicBezTo>
                      <a:pt x="1529046" y="917272"/>
                      <a:pt x="1528153" y="917128"/>
                      <a:pt x="1527202" y="916955"/>
                    </a:cubicBezTo>
                    <a:cubicBezTo>
                      <a:pt x="1525012" y="916552"/>
                      <a:pt x="1522735" y="916091"/>
                      <a:pt x="1520430" y="915630"/>
                    </a:cubicBezTo>
                    <a:cubicBezTo>
                      <a:pt x="1519739" y="915485"/>
                      <a:pt x="1519076" y="915370"/>
                      <a:pt x="1518384" y="915226"/>
                    </a:cubicBezTo>
                    <a:cubicBezTo>
                      <a:pt x="1515589" y="914650"/>
                      <a:pt x="1512736" y="914045"/>
                      <a:pt x="1509970" y="913411"/>
                    </a:cubicBezTo>
                    <a:cubicBezTo>
                      <a:pt x="1509250" y="913238"/>
                      <a:pt x="1508558" y="913094"/>
                      <a:pt x="1507838" y="912921"/>
                    </a:cubicBezTo>
                    <a:cubicBezTo>
                      <a:pt x="1505763" y="912460"/>
                      <a:pt x="1503717" y="911999"/>
                      <a:pt x="1501816" y="911538"/>
                    </a:cubicBezTo>
                    <a:cubicBezTo>
                      <a:pt x="1500836" y="911307"/>
                      <a:pt x="1499971" y="911077"/>
                      <a:pt x="1499049" y="910875"/>
                    </a:cubicBezTo>
                    <a:cubicBezTo>
                      <a:pt x="1497551" y="910501"/>
                      <a:pt x="1496053" y="910155"/>
                      <a:pt x="1494727" y="909809"/>
                    </a:cubicBezTo>
                    <a:cubicBezTo>
                      <a:pt x="1493863" y="909578"/>
                      <a:pt x="1493113" y="909406"/>
                      <a:pt x="1492335" y="909204"/>
                    </a:cubicBezTo>
                    <a:cubicBezTo>
                      <a:pt x="1491183" y="908916"/>
                      <a:pt x="1490117" y="908627"/>
                      <a:pt x="1489195" y="908368"/>
                    </a:cubicBezTo>
                    <a:cubicBezTo>
                      <a:pt x="1488128" y="908080"/>
                      <a:pt x="1487062" y="907763"/>
                      <a:pt x="1486371" y="907561"/>
                    </a:cubicBezTo>
                    <a:cubicBezTo>
                      <a:pt x="1485823" y="907388"/>
                      <a:pt x="1485218" y="907216"/>
                      <a:pt x="1484555" y="907014"/>
                    </a:cubicBezTo>
                    <a:cubicBezTo>
                      <a:pt x="1484382" y="906956"/>
                      <a:pt x="1484094" y="906899"/>
                      <a:pt x="1483921" y="906841"/>
                    </a:cubicBezTo>
                    <a:cubicBezTo>
                      <a:pt x="1482279" y="906380"/>
                      <a:pt x="1480406" y="905890"/>
                      <a:pt x="1478274" y="905400"/>
                    </a:cubicBezTo>
                    <a:cubicBezTo>
                      <a:pt x="1477928" y="905314"/>
                      <a:pt x="1477611" y="905256"/>
                      <a:pt x="1477265" y="905170"/>
                    </a:cubicBezTo>
                    <a:cubicBezTo>
                      <a:pt x="1475306" y="904709"/>
                      <a:pt x="1473260" y="904247"/>
                      <a:pt x="1471128" y="903815"/>
                    </a:cubicBezTo>
                    <a:cubicBezTo>
                      <a:pt x="1470810" y="903758"/>
                      <a:pt x="1470522" y="903671"/>
                      <a:pt x="1470205" y="903614"/>
                    </a:cubicBezTo>
                    <a:cubicBezTo>
                      <a:pt x="1470004" y="903585"/>
                      <a:pt x="1469802" y="903527"/>
                      <a:pt x="1469600" y="903498"/>
                    </a:cubicBezTo>
                    <a:cubicBezTo>
                      <a:pt x="1467554" y="903066"/>
                      <a:pt x="1465509" y="902692"/>
                      <a:pt x="1463578" y="902317"/>
                    </a:cubicBezTo>
                    <a:cubicBezTo>
                      <a:pt x="1463520" y="902317"/>
                      <a:pt x="1463463" y="902288"/>
                      <a:pt x="1463405" y="902288"/>
                    </a:cubicBezTo>
                    <a:cubicBezTo>
                      <a:pt x="1461561" y="901942"/>
                      <a:pt x="1459861" y="901683"/>
                      <a:pt x="1458276" y="901453"/>
                    </a:cubicBezTo>
                    <a:cubicBezTo>
                      <a:pt x="1458074" y="901424"/>
                      <a:pt x="1457815" y="901366"/>
                      <a:pt x="1457642" y="901337"/>
                    </a:cubicBezTo>
                    <a:cubicBezTo>
                      <a:pt x="1457210" y="901280"/>
                      <a:pt x="1456893" y="901251"/>
                      <a:pt x="1456489" y="901193"/>
                    </a:cubicBezTo>
                    <a:cubicBezTo>
                      <a:pt x="1455855" y="901107"/>
                      <a:pt x="1455222" y="901020"/>
                      <a:pt x="1454674" y="900991"/>
                    </a:cubicBezTo>
                    <a:cubicBezTo>
                      <a:pt x="1454501" y="900963"/>
                      <a:pt x="1454242" y="900934"/>
                      <a:pt x="1454069" y="900905"/>
                    </a:cubicBezTo>
                    <a:cubicBezTo>
                      <a:pt x="1453579" y="900876"/>
                      <a:pt x="1453118" y="900847"/>
                      <a:pt x="1452715" y="900818"/>
                    </a:cubicBezTo>
                    <a:cubicBezTo>
                      <a:pt x="1452571" y="900818"/>
                      <a:pt x="1452455" y="900818"/>
                      <a:pt x="1452311" y="900818"/>
                    </a:cubicBezTo>
                    <a:cubicBezTo>
                      <a:pt x="1449113" y="900646"/>
                      <a:pt x="1445914" y="900415"/>
                      <a:pt x="1442687" y="900156"/>
                    </a:cubicBezTo>
                    <a:cubicBezTo>
                      <a:pt x="1435570" y="899579"/>
                      <a:pt x="1428395" y="898773"/>
                      <a:pt x="1421479" y="897793"/>
                    </a:cubicBezTo>
                    <a:cubicBezTo>
                      <a:pt x="1420874" y="897707"/>
                      <a:pt x="1420269" y="897620"/>
                      <a:pt x="1419664" y="897534"/>
                    </a:cubicBezTo>
                    <a:cubicBezTo>
                      <a:pt x="1413958" y="896698"/>
                      <a:pt x="1408455" y="895776"/>
                      <a:pt x="1403297" y="894710"/>
                    </a:cubicBezTo>
                    <a:cubicBezTo>
                      <a:pt x="1402605" y="894566"/>
                      <a:pt x="1401914" y="894422"/>
                      <a:pt x="1401222" y="894278"/>
                    </a:cubicBezTo>
                    <a:cubicBezTo>
                      <a:pt x="1397361" y="893471"/>
                      <a:pt x="1393701" y="892577"/>
                      <a:pt x="1390359" y="891655"/>
                    </a:cubicBezTo>
                    <a:cubicBezTo>
                      <a:pt x="1390042" y="891569"/>
                      <a:pt x="1389667" y="891482"/>
                      <a:pt x="1389350" y="891396"/>
                    </a:cubicBezTo>
                    <a:cubicBezTo>
                      <a:pt x="1386872" y="890676"/>
                      <a:pt x="1384509" y="889926"/>
                      <a:pt x="1382406" y="889177"/>
                    </a:cubicBezTo>
                    <a:cubicBezTo>
                      <a:pt x="1378458" y="887679"/>
                      <a:pt x="1374568" y="886152"/>
                      <a:pt x="1370707" y="884653"/>
                    </a:cubicBezTo>
                    <a:cubicBezTo>
                      <a:pt x="1370102" y="884423"/>
                      <a:pt x="1369497" y="884163"/>
                      <a:pt x="1368891" y="883933"/>
                    </a:cubicBezTo>
                    <a:cubicBezTo>
                      <a:pt x="1362754" y="881512"/>
                      <a:pt x="1356731" y="879092"/>
                      <a:pt x="1350940" y="876729"/>
                    </a:cubicBezTo>
                    <a:cubicBezTo>
                      <a:pt x="1350911" y="876700"/>
                      <a:pt x="1350853" y="876700"/>
                      <a:pt x="1350824" y="876671"/>
                    </a:cubicBezTo>
                    <a:cubicBezTo>
                      <a:pt x="1344946" y="874251"/>
                      <a:pt x="1339327" y="871917"/>
                      <a:pt x="1333910" y="869612"/>
                    </a:cubicBezTo>
                    <a:cubicBezTo>
                      <a:pt x="1333506" y="869439"/>
                      <a:pt x="1333103" y="869266"/>
                      <a:pt x="1332700" y="869093"/>
                    </a:cubicBezTo>
                    <a:cubicBezTo>
                      <a:pt x="1327513" y="866874"/>
                      <a:pt x="1322585" y="864742"/>
                      <a:pt x="1317889" y="862696"/>
                    </a:cubicBezTo>
                    <a:cubicBezTo>
                      <a:pt x="1317341" y="862466"/>
                      <a:pt x="1316794" y="862206"/>
                      <a:pt x="1316246" y="861976"/>
                    </a:cubicBezTo>
                    <a:cubicBezTo>
                      <a:pt x="1311751" y="860016"/>
                      <a:pt x="1307544" y="858114"/>
                      <a:pt x="1303568" y="856328"/>
                    </a:cubicBezTo>
                    <a:cubicBezTo>
                      <a:pt x="1302934" y="856040"/>
                      <a:pt x="1302328" y="855752"/>
                      <a:pt x="1301695" y="855492"/>
                    </a:cubicBezTo>
                    <a:cubicBezTo>
                      <a:pt x="1297920" y="853792"/>
                      <a:pt x="1294376" y="852179"/>
                      <a:pt x="1291177" y="850680"/>
                    </a:cubicBezTo>
                    <a:cubicBezTo>
                      <a:pt x="1290658" y="850450"/>
                      <a:pt x="1290140" y="850190"/>
                      <a:pt x="1289621" y="849960"/>
                    </a:cubicBezTo>
                    <a:cubicBezTo>
                      <a:pt x="1286509" y="848519"/>
                      <a:pt x="1283627" y="847165"/>
                      <a:pt x="1281178" y="846012"/>
                    </a:cubicBezTo>
                    <a:cubicBezTo>
                      <a:pt x="1280832" y="845839"/>
                      <a:pt x="1280544" y="845724"/>
                      <a:pt x="1280227" y="845551"/>
                    </a:cubicBezTo>
                    <a:cubicBezTo>
                      <a:pt x="1277807" y="844399"/>
                      <a:pt x="1275674" y="843390"/>
                      <a:pt x="1274032" y="842612"/>
                    </a:cubicBezTo>
                    <a:cubicBezTo>
                      <a:pt x="1273830" y="842526"/>
                      <a:pt x="1273686" y="842439"/>
                      <a:pt x="1273513" y="842353"/>
                    </a:cubicBezTo>
                    <a:cubicBezTo>
                      <a:pt x="1271957" y="841603"/>
                      <a:pt x="1270661" y="840970"/>
                      <a:pt x="1269940" y="840624"/>
                    </a:cubicBezTo>
                    <a:cubicBezTo>
                      <a:pt x="1269105" y="840220"/>
                      <a:pt x="1267837" y="839615"/>
                      <a:pt x="1266338" y="838924"/>
                    </a:cubicBezTo>
                    <a:cubicBezTo>
                      <a:pt x="1265071" y="838318"/>
                      <a:pt x="1263659" y="837656"/>
                      <a:pt x="1262045" y="836878"/>
                    </a:cubicBezTo>
                    <a:cubicBezTo>
                      <a:pt x="1261267" y="836503"/>
                      <a:pt x="1260518" y="836157"/>
                      <a:pt x="1259682" y="835754"/>
                    </a:cubicBezTo>
                    <a:cubicBezTo>
                      <a:pt x="1258385" y="835120"/>
                      <a:pt x="1257060" y="834515"/>
                      <a:pt x="1255619" y="833823"/>
                    </a:cubicBezTo>
                    <a:cubicBezTo>
                      <a:pt x="1254812" y="833449"/>
                      <a:pt x="1254034" y="833074"/>
                      <a:pt x="1253199" y="832671"/>
                    </a:cubicBezTo>
                    <a:cubicBezTo>
                      <a:pt x="1251527" y="831893"/>
                      <a:pt x="1249856" y="831115"/>
                      <a:pt x="1248127" y="830308"/>
                    </a:cubicBezTo>
                    <a:cubicBezTo>
                      <a:pt x="1247522" y="830020"/>
                      <a:pt x="1246975" y="829760"/>
                      <a:pt x="1246370" y="829501"/>
                    </a:cubicBezTo>
                    <a:cubicBezTo>
                      <a:pt x="1244036" y="828435"/>
                      <a:pt x="1241730" y="827369"/>
                      <a:pt x="1239512" y="826389"/>
                    </a:cubicBezTo>
                    <a:cubicBezTo>
                      <a:pt x="1239195" y="826245"/>
                      <a:pt x="1238906" y="826130"/>
                      <a:pt x="1238589" y="825986"/>
                    </a:cubicBezTo>
                    <a:cubicBezTo>
                      <a:pt x="1236745" y="825179"/>
                      <a:pt x="1235016" y="824401"/>
                      <a:pt x="1233345" y="823709"/>
                    </a:cubicBezTo>
                    <a:cubicBezTo>
                      <a:pt x="1232711" y="823450"/>
                      <a:pt x="1232164" y="823219"/>
                      <a:pt x="1231559" y="822989"/>
                    </a:cubicBezTo>
                    <a:cubicBezTo>
                      <a:pt x="1230781" y="822672"/>
                      <a:pt x="1229916" y="822297"/>
                      <a:pt x="1229196" y="822009"/>
                    </a:cubicBezTo>
                    <a:cubicBezTo>
                      <a:pt x="1228850" y="821865"/>
                      <a:pt x="1228677" y="821836"/>
                      <a:pt x="1228360" y="821721"/>
                    </a:cubicBezTo>
                    <a:cubicBezTo>
                      <a:pt x="1227409" y="821346"/>
                      <a:pt x="1226660" y="821087"/>
                      <a:pt x="1225911" y="820857"/>
                    </a:cubicBezTo>
                    <a:cubicBezTo>
                      <a:pt x="1225479" y="820712"/>
                      <a:pt x="1224845" y="820453"/>
                      <a:pt x="1224499" y="820338"/>
                    </a:cubicBezTo>
                    <a:cubicBezTo>
                      <a:pt x="1224153" y="820252"/>
                      <a:pt x="1223865" y="820165"/>
                      <a:pt x="1223577" y="820107"/>
                    </a:cubicBezTo>
                    <a:cubicBezTo>
                      <a:pt x="1223519" y="820107"/>
                      <a:pt x="1223461" y="820079"/>
                      <a:pt x="1223404" y="820079"/>
                    </a:cubicBezTo>
                    <a:cubicBezTo>
                      <a:pt x="1222539" y="819906"/>
                      <a:pt x="1221358" y="819646"/>
                      <a:pt x="1219946" y="819301"/>
                    </a:cubicBezTo>
                    <a:cubicBezTo>
                      <a:pt x="1219802" y="819272"/>
                      <a:pt x="1219629" y="819214"/>
                      <a:pt x="1219514" y="819185"/>
                    </a:cubicBezTo>
                    <a:cubicBezTo>
                      <a:pt x="1218304" y="818897"/>
                      <a:pt x="1216949" y="818551"/>
                      <a:pt x="1215480" y="818148"/>
                    </a:cubicBezTo>
                    <a:cubicBezTo>
                      <a:pt x="1214990" y="818004"/>
                      <a:pt x="1214442" y="817860"/>
                      <a:pt x="1213924" y="817716"/>
                    </a:cubicBezTo>
                    <a:cubicBezTo>
                      <a:pt x="1212685" y="817370"/>
                      <a:pt x="1211359" y="817024"/>
                      <a:pt x="1210005" y="816650"/>
                    </a:cubicBezTo>
                    <a:cubicBezTo>
                      <a:pt x="1209429" y="816477"/>
                      <a:pt x="1208852" y="816333"/>
                      <a:pt x="1208247" y="816160"/>
                    </a:cubicBezTo>
                    <a:cubicBezTo>
                      <a:pt x="1207296" y="815900"/>
                      <a:pt x="1206317" y="815612"/>
                      <a:pt x="1205337" y="815324"/>
                    </a:cubicBezTo>
                    <a:cubicBezTo>
                      <a:pt x="1203752" y="814863"/>
                      <a:pt x="1202167" y="814402"/>
                      <a:pt x="1200525" y="813912"/>
                    </a:cubicBezTo>
                    <a:cubicBezTo>
                      <a:pt x="1199516" y="813624"/>
                      <a:pt x="1198536" y="813307"/>
                      <a:pt x="1197528" y="813019"/>
                    </a:cubicBezTo>
                    <a:cubicBezTo>
                      <a:pt x="1195943" y="812529"/>
                      <a:pt x="1194358" y="812039"/>
                      <a:pt x="1192773" y="811549"/>
                    </a:cubicBezTo>
                    <a:cubicBezTo>
                      <a:pt x="1191765" y="811232"/>
                      <a:pt x="1190785" y="810944"/>
                      <a:pt x="1189805" y="810627"/>
                    </a:cubicBezTo>
                    <a:cubicBezTo>
                      <a:pt x="1188163" y="810109"/>
                      <a:pt x="1186607" y="809590"/>
                      <a:pt x="1185080" y="809100"/>
                    </a:cubicBezTo>
                    <a:cubicBezTo>
                      <a:pt x="1184273" y="808841"/>
                      <a:pt x="1183408" y="808553"/>
                      <a:pt x="1182630" y="808293"/>
                    </a:cubicBezTo>
                    <a:cubicBezTo>
                      <a:pt x="1180383" y="807544"/>
                      <a:pt x="1178279" y="806795"/>
                      <a:pt x="1176435" y="806132"/>
                    </a:cubicBezTo>
                    <a:cubicBezTo>
                      <a:pt x="1175888" y="805930"/>
                      <a:pt x="1175196" y="805613"/>
                      <a:pt x="1174505" y="805325"/>
                    </a:cubicBezTo>
                    <a:cubicBezTo>
                      <a:pt x="1174015" y="805124"/>
                      <a:pt x="1173582" y="804922"/>
                      <a:pt x="1173035" y="804691"/>
                    </a:cubicBezTo>
                    <a:cubicBezTo>
                      <a:pt x="1172430" y="804403"/>
                      <a:pt x="1171767" y="804086"/>
                      <a:pt x="1171076" y="803769"/>
                    </a:cubicBezTo>
                    <a:cubicBezTo>
                      <a:pt x="1170499" y="803481"/>
                      <a:pt x="1169923" y="803222"/>
                      <a:pt x="1169318" y="802934"/>
                    </a:cubicBezTo>
                    <a:cubicBezTo>
                      <a:pt x="1168569" y="802588"/>
                      <a:pt x="1167791" y="802184"/>
                      <a:pt x="1166984" y="801781"/>
                    </a:cubicBezTo>
                    <a:cubicBezTo>
                      <a:pt x="1166292" y="801435"/>
                      <a:pt x="1165629" y="801089"/>
                      <a:pt x="1164880" y="800744"/>
                    </a:cubicBezTo>
                    <a:cubicBezTo>
                      <a:pt x="1164045" y="800311"/>
                      <a:pt x="1163180" y="799879"/>
                      <a:pt x="1162316" y="799418"/>
                    </a:cubicBezTo>
                    <a:cubicBezTo>
                      <a:pt x="1161538" y="799015"/>
                      <a:pt x="1160789" y="798640"/>
                      <a:pt x="1159982" y="798208"/>
                    </a:cubicBezTo>
                    <a:cubicBezTo>
                      <a:pt x="1159060" y="797718"/>
                      <a:pt x="1158080" y="797199"/>
                      <a:pt x="1157129" y="796709"/>
                    </a:cubicBezTo>
                    <a:cubicBezTo>
                      <a:pt x="1156322" y="796277"/>
                      <a:pt x="1155544" y="795874"/>
                      <a:pt x="1154737" y="795442"/>
                    </a:cubicBezTo>
                    <a:cubicBezTo>
                      <a:pt x="1153700" y="794894"/>
                      <a:pt x="1152663" y="794318"/>
                      <a:pt x="1151597" y="793742"/>
                    </a:cubicBezTo>
                    <a:cubicBezTo>
                      <a:pt x="1150790" y="793309"/>
                      <a:pt x="1149983" y="792877"/>
                      <a:pt x="1149147" y="792416"/>
                    </a:cubicBezTo>
                    <a:cubicBezTo>
                      <a:pt x="1148110" y="791840"/>
                      <a:pt x="1147073" y="791263"/>
                      <a:pt x="1146006" y="790687"/>
                    </a:cubicBezTo>
                    <a:cubicBezTo>
                      <a:pt x="1145171" y="790226"/>
                      <a:pt x="1144335" y="789765"/>
                      <a:pt x="1143499" y="789304"/>
                    </a:cubicBezTo>
                    <a:cubicBezTo>
                      <a:pt x="1142577" y="788814"/>
                      <a:pt x="1141684" y="788295"/>
                      <a:pt x="1140762" y="787806"/>
                    </a:cubicBezTo>
                    <a:cubicBezTo>
                      <a:pt x="1139696" y="787229"/>
                      <a:pt x="1138659" y="786624"/>
                      <a:pt x="1137592" y="786048"/>
                    </a:cubicBezTo>
                    <a:cubicBezTo>
                      <a:pt x="1137131" y="785789"/>
                      <a:pt x="1136670" y="785529"/>
                      <a:pt x="1136180" y="785270"/>
                    </a:cubicBezTo>
                    <a:cubicBezTo>
                      <a:pt x="1134797" y="784492"/>
                      <a:pt x="1133414" y="783714"/>
                      <a:pt x="1132060" y="782965"/>
                    </a:cubicBezTo>
                    <a:cubicBezTo>
                      <a:pt x="1131512" y="782648"/>
                      <a:pt x="1130965" y="782360"/>
                      <a:pt x="1130417" y="782043"/>
                    </a:cubicBezTo>
                    <a:cubicBezTo>
                      <a:pt x="1129236" y="781380"/>
                      <a:pt x="1128026" y="780717"/>
                      <a:pt x="1126902" y="780054"/>
                    </a:cubicBezTo>
                    <a:cubicBezTo>
                      <a:pt x="1126297" y="779709"/>
                      <a:pt x="1125721" y="779392"/>
                      <a:pt x="1125144" y="779046"/>
                    </a:cubicBezTo>
                    <a:cubicBezTo>
                      <a:pt x="1124049" y="778412"/>
                      <a:pt x="1122926" y="777778"/>
                      <a:pt x="1121888" y="777202"/>
                    </a:cubicBezTo>
                    <a:cubicBezTo>
                      <a:pt x="1121859" y="777202"/>
                      <a:pt x="1121859" y="777173"/>
                      <a:pt x="1121831" y="777173"/>
                    </a:cubicBezTo>
                    <a:cubicBezTo>
                      <a:pt x="1120332" y="776308"/>
                      <a:pt x="1118891" y="775502"/>
                      <a:pt x="1117566" y="774752"/>
                    </a:cubicBezTo>
                    <a:cubicBezTo>
                      <a:pt x="1117508" y="774724"/>
                      <a:pt x="1117451" y="774695"/>
                      <a:pt x="1117364" y="774637"/>
                    </a:cubicBezTo>
                    <a:cubicBezTo>
                      <a:pt x="1112091" y="771640"/>
                      <a:pt x="1108460" y="769537"/>
                      <a:pt x="1107798" y="769162"/>
                    </a:cubicBezTo>
                    <a:cubicBezTo>
                      <a:pt x="1099845" y="768010"/>
                      <a:pt x="1092468" y="766944"/>
                      <a:pt x="1085322" y="765906"/>
                    </a:cubicBezTo>
                    <a:cubicBezTo>
                      <a:pt x="1083420" y="765618"/>
                      <a:pt x="1081576" y="765359"/>
                      <a:pt x="1079703" y="765070"/>
                    </a:cubicBezTo>
                    <a:cubicBezTo>
                      <a:pt x="1073969" y="764235"/>
                      <a:pt x="1068494" y="763399"/>
                      <a:pt x="1063278" y="762621"/>
                    </a:cubicBezTo>
                    <a:cubicBezTo>
                      <a:pt x="1062126" y="762448"/>
                      <a:pt x="1060887" y="762275"/>
                      <a:pt x="1059734" y="762103"/>
                    </a:cubicBezTo>
                    <a:cubicBezTo>
                      <a:pt x="1053654" y="761180"/>
                      <a:pt x="1047948" y="760316"/>
                      <a:pt x="1042560" y="759480"/>
                    </a:cubicBezTo>
                    <a:cubicBezTo>
                      <a:pt x="1041206" y="759279"/>
                      <a:pt x="1039967" y="759077"/>
                      <a:pt x="1038670" y="758875"/>
                    </a:cubicBezTo>
                    <a:cubicBezTo>
                      <a:pt x="1034578" y="758241"/>
                      <a:pt x="1030659" y="757607"/>
                      <a:pt x="1027000" y="757031"/>
                    </a:cubicBezTo>
                    <a:cubicBezTo>
                      <a:pt x="1025703" y="756829"/>
                      <a:pt x="1024407" y="756628"/>
                      <a:pt x="1023167" y="756426"/>
                    </a:cubicBezTo>
                    <a:cubicBezTo>
                      <a:pt x="1018644" y="755706"/>
                      <a:pt x="1014379" y="754985"/>
                      <a:pt x="1010489" y="754351"/>
                    </a:cubicBezTo>
                    <a:cubicBezTo>
                      <a:pt x="1010258" y="754322"/>
                      <a:pt x="1010085" y="754294"/>
                      <a:pt x="1009855" y="754236"/>
                    </a:cubicBezTo>
                    <a:cubicBezTo>
                      <a:pt x="1006195" y="753631"/>
                      <a:pt x="1002910" y="753055"/>
                      <a:pt x="999798" y="752507"/>
                    </a:cubicBezTo>
                    <a:cubicBezTo>
                      <a:pt x="998934" y="752363"/>
                      <a:pt x="998127" y="752219"/>
                      <a:pt x="997292" y="752075"/>
                    </a:cubicBezTo>
                    <a:cubicBezTo>
                      <a:pt x="994496" y="751585"/>
                      <a:pt x="991932" y="751095"/>
                      <a:pt x="989598" y="750663"/>
                    </a:cubicBezTo>
                    <a:cubicBezTo>
                      <a:pt x="989281" y="750605"/>
                      <a:pt x="988935" y="750548"/>
                      <a:pt x="988647" y="750490"/>
                    </a:cubicBezTo>
                    <a:cubicBezTo>
                      <a:pt x="986082" y="750000"/>
                      <a:pt x="983806" y="749568"/>
                      <a:pt x="981789" y="749136"/>
                    </a:cubicBezTo>
                    <a:cubicBezTo>
                      <a:pt x="981299" y="749049"/>
                      <a:pt x="980867" y="748934"/>
                      <a:pt x="980406" y="748848"/>
                    </a:cubicBezTo>
                    <a:cubicBezTo>
                      <a:pt x="978936" y="748531"/>
                      <a:pt x="977611" y="748243"/>
                      <a:pt x="976458" y="747983"/>
                    </a:cubicBezTo>
                    <a:cubicBezTo>
                      <a:pt x="976055" y="747897"/>
                      <a:pt x="975651" y="747810"/>
                      <a:pt x="975306" y="747724"/>
                    </a:cubicBezTo>
                    <a:cubicBezTo>
                      <a:pt x="973951" y="747407"/>
                      <a:pt x="972770" y="747119"/>
                      <a:pt x="971877" y="746859"/>
                    </a:cubicBezTo>
                    <a:cubicBezTo>
                      <a:pt x="971733" y="746830"/>
                      <a:pt x="971675" y="746802"/>
                      <a:pt x="971531" y="746744"/>
                    </a:cubicBezTo>
                    <a:cubicBezTo>
                      <a:pt x="970868" y="746542"/>
                      <a:pt x="970321" y="746369"/>
                      <a:pt x="969917" y="746225"/>
                    </a:cubicBezTo>
                    <a:cubicBezTo>
                      <a:pt x="969571" y="746081"/>
                      <a:pt x="969254" y="745966"/>
                      <a:pt x="969082" y="745851"/>
                    </a:cubicBezTo>
                    <a:cubicBezTo>
                      <a:pt x="969082" y="745851"/>
                      <a:pt x="969053" y="745851"/>
                      <a:pt x="969053" y="745851"/>
                    </a:cubicBezTo>
                    <a:cubicBezTo>
                      <a:pt x="963318" y="744151"/>
                      <a:pt x="958017" y="742393"/>
                      <a:pt x="952945" y="740635"/>
                    </a:cubicBezTo>
                    <a:cubicBezTo>
                      <a:pt x="951331" y="740059"/>
                      <a:pt x="949862" y="739511"/>
                      <a:pt x="948306" y="738935"/>
                    </a:cubicBezTo>
                    <a:cubicBezTo>
                      <a:pt x="944934" y="737696"/>
                      <a:pt x="941678" y="736428"/>
                      <a:pt x="938624" y="735189"/>
                    </a:cubicBezTo>
                    <a:cubicBezTo>
                      <a:pt x="937097" y="734555"/>
                      <a:pt x="935570" y="733921"/>
                      <a:pt x="934129" y="733316"/>
                    </a:cubicBezTo>
                    <a:cubicBezTo>
                      <a:pt x="931218" y="732048"/>
                      <a:pt x="928452" y="730809"/>
                      <a:pt x="925830" y="729599"/>
                    </a:cubicBezTo>
                    <a:cubicBezTo>
                      <a:pt x="924735" y="729080"/>
                      <a:pt x="923554" y="728562"/>
                      <a:pt x="922516" y="728043"/>
                    </a:cubicBezTo>
                    <a:cubicBezTo>
                      <a:pt x="919058" y="726343"/>
                      <a:pt x="915831" y="724700"/>
                      <a:pt x="912978" y="723144"/>
                    </a:cubicBezTo>
                    <a:cubicBezTo>
                      <a:pt x="912863" y="723087"/>
                      <a:pt x="912806" y="723029"/>
                      <a:pt x="912690" y="722972"/>
                    </a:cubicBezTo>
                    <a:cubicBezTo>
                      <a:pt x="909895" y="721444"/>
                      <a:pt x="907475" y="720004"/>
                      <a:pt x="905285" y="718678"/>
                    </a:cubicBezTo>
                    <a:cubicBezTo>
                      <a:pt x="904564" y="718246"/>
                      <a:pt x="903931" y="717842"/>
                      <a:pt x="903268" y="717410"/>
                    </a:cubicBezTo>
                    <a:cubicBezTo>
                      <a:pt x="901856" y="716517"/>
                      <a:pt x="900530" y="715681"/>
                      <a:pt x="899435" y="714932"/>
                    </a:cubicBezTo>
                    <a:cubicBezTo>
                      <a:pt x="898888" y="714558"/>
                      <a:pt x="898369" y="714212"/>
                      <a:pt x="897879" y="713895"/>
                    </a:cubicBezTo>
                    <a:cubicBezTo>
                      <a:pt x="896928" y="713232"/>
                      <a:pt x="896064" y="712627"/>
                      <a:pt x="895401" y="712137"/>
                    </a:cubicBezTo>
                    <a:cubicBezTo>
                      <a:pt x="895171" y="711964"/>
                      <a:pt x="894825" y="711734"/>
                      <a:pt x="894652" y="711590"/>
                    </a:cubicBezTo>
                    <a:cubicBezTo>
                      <a:pt x="893989" y="711100"/>
                      <a:pt x="893471" y="710696"/>
                      <a:pt x="893327" y="710581"/>
                    </a:cubicBezTo>
                    <a:cubicBezTo>
                      <a:pt x="891367" y="708939"/>
                      <a:pt x="854109" y="677674"/>
                      <a:pt x="845753" y="672862"/>
                    </a:cubicBezTo>
                    <a:cubicBezTo>
                      <a:pt x="840652" y="669923"/>
                      <a:pt x="831576" y="663901"/>
                      <a:pt x="824141" y="659607"/>
                    </a:cubicBezTo>
                    <a:cubicBezTo>
                      <a:pt x="822470" y="659060"/>
                      <a:pt x="820712" y="658512"/>
                      <a:pt x="818926" y="658022"/>
                    </a:cubicBezTo>
                    <a:cubicBezTo>
                      <a:pt x="818811" y="657994"/>
                      <a:pt x="818724" y="657965"/>
                      <a:pt x="818609" y="657936"/>
                    </a:cubicBezTo>
                    <a:cubicBezTo>
                      <a:pt x="813163" y="656409"/>
                      <a:pt x="807429" y="655083"/>
                      <a:pt x="802011" y="653959"/>
                    </a:cubicBezTo>
                    <a:cubicBezTo>
                      <a:pt x="801867" y="653931"/>
                      <a:pt x="801723" y="653873"/>
                      <a:pt x="801579" y="653844"/>
                    </a:cubicBezTo>
                    <a:cubicBezTo>
                      <a:pt x="801003" y="653729"/>
                      <a:pt x="800484" y="653614"/>
                      <a:pt x="799908" y="653498"/>
                    </a:cubicBezTo>
                    <a:cubicBezTo>
                      <a:pt x="798957" y="653297"/>
                      <a:pt x="798064" y="653124"/>
                      <a:pt x="797142" y="652951"/>
                    </a:cubicBezTo>
                    <a:cubicBezTo>
                      <a:pt x="796018" y="652720"/>
                      <a:pt x="794981" y="652519"/>
                      <a:pt x="793943" y="652317"/>
                    </a:cubicBezTo>
                    <a:cubicBezTo>
                      <a:pt x="793050" y="652144"/>
                      <a:pt x="792214" y="652000"/>
                      <a:pt x="791379" y="651827"/>
                    </a:cubicBezTo>
                    <a:cubicBezTo>
                      <a:pt x="789996" y="651568"/>
                      <a:pt x="788785" y="651337"/>
                      <a:pt x="787604" y="651136"/>
                    </a:cubicBezTo>
                    <a:cubicBezTo>
                      <a:pt x="786768" y="650991"/>
                      <a:pt x="786077" y="650847"/>
                      <a:pt x="785356" y="650703"/>
                    </a:cubicBezTo>
                    <a:cubicBezTo>
                      <a:pt x="784665" y="650559"/>
                      <a:pt x="784002" y="650444"/>
                      <a:pt x="783426" y="650329"/>
                    </a:cubicBezTo>
                    <a:cubicBezTo>
                      <a:pt x="782504" y="650156"/>
                      <a:pt x="781639" y="649954"/>
                      <a:pt x="781063" y="649810"/>
                    </a:cubicBezTo>
                    <a:cubicBezTo>
                      <a:pt x="780775" y="649724"/>
                      <a:pt x="780314" y="649551"/>
                      <a:pt x="779795" y="649320"/>
                    </a:cubicBezTo>
                    <a:cubicBezTo>
                      <a:pt x="779536" y="649205"/>
                      <a:pt x="779190" y="649061"/>
                      <a:pt x="778873" y="648917"/>
                    </a:cubicBezTo>
                    <a:cubicBezTo>
                      <a:pt x="778469" y="648744"/>
                      <a:pt x="778095" y="648542"/>
                      <a:pt x="777634" y="648340"/>
                    </a:cubicBezTo>
                    <a:cubicBezTo>
                      <a:pt x="777288" y="648167"/>
                      <a:pt x="776885" y="647966"/>
                      <a:pt x="776481" y="647764"/>
                    </a:cubicBezTo>
                    <a:cubicBezTo>
                      <a:pt x="775934" y="647505"/>
                      <a:pt x="775386" y="647217"/>
                      <a:pt x="774781" y="646900"/>
                    </a:cubicBezTo>
                    <a:cubicBezTo>
                      <a:pt x="774320" y="646669"/>
                      <a:pt x="773830" y="646410"/>
                      <a:pt x="773340" y="646150"/>
                    </a:cubicBezTo>
                    <a:cubicBezTo>
                      <a:pt x="772706" y="645805"/>
                      <a:pt x="772044" y="645459"/>
                      <a:pt x="771352" y="645084"/>
                    </a:cubicBezTo>
                    <a:cubicBezTo>
                      <a:pt x="770833" y="644825"/>
                      <a:pt x="770315" y="644537"/>
                      <a:pt x="769796" y="644249"/>
                    </a:cubicBezTo>
                    <a:cubicBezTo>
                      <a:pt x="768989" y="643816"/>
                      <a:pt x="768182" y="643384"/>
                      <a:pt x="767347" y="642894"/>
                    </a:cubicBezTo>
                    <a:cubicBezTo>
                      <a:pt x="766799" y="642606"/>
                      <a:pt x="766281" y="642318"/>
                      <a:pt x="765733" y="642001"/>
                    </a:cubicBezTo>
                    <a:cubicBezTo>
                      <a:pt x="764898" y="641540"/>
                      <a:pt x="764062" y="641079"/>
                      <a:pt x="763197" y="640589"/>
                    </a:cubicBezTo>
                    <a:cubicBezTo>
                      <a:pt x="762592" y="640243"/>
                      <a:pt x="761987" y="639898"/>
                      <a:pt x="761353" y="639552"/>
                    </a:cubicBezTo>
                    <a:cubicBezTo>
                      <a:pt x="760402" y="639033"/>
                      <a:pt x="759451" y="638486"/>
                      <a:pt x="758472" y="637938"/>
                    </a:cubicBezTo>
                    <a:cubicBezTo>
                      <a:pt x="757924" y="637650"/>
                      <a:pt x="757406" y="637333"/>
                      <a:pt x="756858" y="637045"/>
                    </a:cubicBezTo>
                    <a:cubicBezTo>
                      <a:pt x="755878" y="636497"/>
                      <a:pt x="754870" y="635921"/>
                      <a:pt x="753890" y="635374"/>
                    </a:cubicBezTo>
                    <a:cubicBezTo>
                      <a:pt x="753285" y="635028"/>
                      <a:pt x="752709" y="634711"/>
                      <a:pt x="752104" y="634365"/>
                    </a:cubicBezTo>
                    <a:cubicBezTo>
                      <a:pt x="751095" y="633789"/>
                      <a:pt x="750115" y="633241"/>
                      <a:pt x="749107" y="632665"/>
                    </a:cubicBezTo>
                    <a:cubicBezTo>
                      <a:pt x="748617" y="632377"/>
                      <a:pt x="748156" y="632117"/>
                      <a:pt x="747666" y="631829"/>
                    </a:cubicBezTo>
                    <a:cubicBezTo>
                      <a:pt x="744698" y="630129"/>
                      <a:pt x="741817" y="628487"/>
                      <a:pt x="739166" y="626988"/>
                    </a:cubicBezTo>
                    <a:cubicBezTo>
                      <a:pt x="738445" y="626585"/>
                      <a:pt x="737754" y="626182"/>
                      <a:pt x="737062" y="625807"/>
                    </a:cubicBezTo>
                    <a:cubicBezTo>
                      <a:pt x="736399" y="625432"/>
                      <a:pt x="735737" y="625058"/>
                      <a:pt x="735132" y="624712"/>
                    </a:cubicBezTo>
                    <a:cubicBezTo>
                      <a:pt x="734584" y="624395"/>
                      <a:pt x="734094" y="624136"/>
                      <a:pt x="733604" y="623848"/>
                    </a:cubicBezTo>
                    <a:cubicBezTo>
                      <a:pt x="732999" y="623502"/>
                      <a:pt x="732365" y="623156"/>
                      <a:pt x="731818" y="622839"/>
                    </a:cubicBezTo>
                    <a:cubicBezTo>
                      <a:pt x="731213" y="622493"/>
                      <a:pt x="730723" y="622234"/>
                      <a:pt x="730204" y="621946"/>
                    </a:cubicBezTo>
                    <a:cubicBezTo>
                      <a:pt x="729858" y="621744"/>
                      <a:pt x="729484" y="621542"/>
                      <a:pt x="729167" y="621369"/>
                    </a:cubicBezTo>
                    <a:cubicBezTo>
                      <a:pt x="728677" y="621110"/>
                      <a:pt x="728302" y="620908"/>
                      <a:pt x="727928" y="620707"/>
                    </a:cubicBezTo>
                    <a:cubicBezTo>
                      <a:pt x="727697" y="620563"/>
                      <a:pt x="727380" y="620419"/>
                      <a:pt x="727179" y="620303"/>
                    </a:cubicBezTo>
                    <a:cubicBezTo>
                      <a:pt x="726660" y="620015"/>
                      <a:pt x="726285" y="619842"/>
                      <a:pt x="726055" y="619727"/>
                    </a:cubicBezTo>
                    <a:cubicBezTo>
                      <a:pt x="721070" y="617422"/>
                      <a:pt x="716344" y="615290"/>
                      <a:pt x="711849" y="613301"/>
                    </a:cubicBezTo>
                    <a:cubicBezTo>
                      <a:pt x="710379" y="612639"/>
                      <a:pt x="709111" y="612091"/>
                      <a:pt x="707700" y="611486"/>
                    </a:cubicBezTo>
                    <a:cubicBezTo>
                      <a:pt x="704760" y="610218"/>
                      <a:pt x="701850" y="608921"/>
                      <a:pt x="699170" y="607797"/>
                    </a:cubicBezTo>
                    <a:cubicBezTo>
                      <a:pt x="697557" y="607106"/>
                      <a:pt x="696145" y="606530"/>
                      <a:pt x="694646" y="605896"/>
                    </a:cubicBezTo>
                    <a:cubicBezTo>
                      <a:pt x="692456" y="604974"/>
                      <a:pt x="690266" y="604052"/>
                      <a:pt x="688278" y="603245"/>
                    </a:cubicBezTo>
                    <a:cubicBezTo>
                      <a:pt x="686751" y="602611"/>
                      <a:pt x="685425" y="602092"/>
                      <a:pt x="684013" y="601516"/>
                    </a:cubicBezTo>
                    <a:cubicBezTo>
                      <a:pt x="682285" y="600824"/>
                      <a:pt x="680556" y="600133"/>
                      <a:pt x="679028" y="599528"/>
                    </a:cubicBezTo>
                    <a:cubicBezTo>
                      <a:pt x="678683" y="599383"/>
                      <a:pt x="678250" y="599211"/>
                      <a:pt x="677934" y="599095"/>
                    </a:cubicBezTo>
                    <a:cubicBezTo>
                      <a:pt x="676781" y="598634"/>
                      <a:pt x="675888" y="598289"/>
                      <a:pt x="674850" y="597914"/>
                    </a:cubicBezTo>
                    <a:cubicBezTo>
                      <a:pt x="673986" y="597597"/>
                      <a:pt x="673121" y="597251"/>
                      <a:pt x="672343" y="596934"/>
                    </a:cubicBezTo>
                    <a:cubicBezTo>
                      <a:pt x="671047" y="596444"/>
                      <a:pt x="669981" y="596041"/>
                      <a:pt x="668943" y="595638"/>
                    </a:cubicBezTo>
                    <a:cubicBezTo>
                      <a:pt x="668338" y="595407"/>
                      <a:pt x="667675" y="595148"/>
                      <a:pt x="667157" y="594975"/>
                    </a:cubicBezTo>
                    <a:cubicBezTo>
                      <a:pt x="665975" y="594543"/>
                      <a:pt x="665082" y="594226"/>
                      <a:pt x="664333" y="593937"/>
                    </a:cubicBezTo>
                    <a:cubicBezTo>
                      <a:pt x="664189" y="593880"/>
                      <a:pt x="664016" y="593822"/>
                      <a:pt x="663901" y="593765"/>
                    </a:cubicBezTo>
                    <a:cubicBezTo>
                      <a:pt x="663094" y="593476"/>
                      <a:pt x="662575" y="593304"/>
                      <a:pt x="662431" y="593246"/>
                    </a:cubicBezTo>
                    <a:cubicBezTo>
                      <a:pt x="657734" y="591459"/>
                      <a:pt x="568551" y="557602"/>
                      <a:pt x="562471" y="555584"/>
                    </a:cubicBezTo>
                    <a:cubicBezTo>
                      <a:pt x="556968" y="553625"/>
                      <a:pt x="551925" y="551925"/>
                      <a:pt x="547142" y="550340"/>
                    </a:cubicBezTo>
                    <a:cubicBezTo>
                      <a:pt x="546479" y="550139"/>
                      <a:pt x="545816" y="549908"/>
                      <a:pt x="545153" y="549677"/>
                    </a:cubicBezTo>
                    <a:cubicBezTo>
                      <a:pt x="540716" y="548237"/>
                      <a:pt x="536624" y="546969"/>
                      <a:pt x="532792" y="545845"/>
                    </a:cubicBezTo>
                    <a:cubicBezTo>
                      <a:pt x="532071" y="545643"/>
                      <a:pt x="531351" y="545413"/>
                      <a:pt x="530659" y="545211"/>
                    </a:cubicBezTo>
                    <a:cubicBezTo>
                      <a:pt x="529824" y="544952"/>
                      <a:pt x="528902" y="544692"/>
                      <a:pt x="528066" y="544462"/>
                    </a:cubicBezTo>
                    <a:cubicBezTo>
                      <a:pt x="526683" y="544058"/>
                      <a:pt x="525617" y="543799"/>
                      <a:pt x="524320" y="543453"/>
                    </a:cubicBezTo>
                    <a:cubicBezTo>
                      <a:pt x="521871" y="542791"/>
                      <a:pt x="519508" y="542128"/>
                      <a:pt x="517318" y="541580"/>
                    </a:cubicBezTo>
                    <a:cubicBezTo>
                      <a:pt x="515676" y="541148"/>
                      <a:pt x="514206" y="540802"/>
                      <a:pt x="512736" y="540428"/>
                    </a:cubicBezTo>
                    <a:cubicBezTo>
                      <a:pt x="510662" y="539909"/>
                      <a:pt x="508731" y="539448"/>
                      <a:pt x="506916" y="539016"/>
                    </a:cubicBezTo>
                    <a:cubicBezTo>
                      <a:pt x="505043" y="538584"/>
                      <a:pt x="503429" y="538180"/>
                      <a:pt x="501787" y="537834"/>
                    </a:cubicBezTo>
                    <a:cubicBezTo>
                      <a:pt x="500058" y="537431"/>
                      <a:pt x="498588" y="537085"/>
                      <a:pt x="497147" y="536739"/>
                    </a:cubicBezTo>
                    <a:cubicBezTo>
                      <a:pt x="495822" y="536423"/>
                      <a:pt x="494698" y="536134"/>
                      <a:pt x="493545" y="535817"/>
                    </a:cubicBezTo>
                    <a:cubicBezTo>
                      <a:pt x="492710" y="535587"/>
                      <a:pt x="491845" y="535385"/>
                      <a:pt x="491125" y="535155"/>
                    </a:cubicBezTo>
                    <a:cubicBezTo>
                      <a:pt x="490520" y="534982"/>
                      <a:pt x="490030" y="534809"/>
                      <a:pt x="489483" y="534607"/>
                    </a:cubicBezTo>
                    <a:cubicBezTo>
                      <a:pt x="488445" y="534261"/>
                      <a:pt x="487408" y="533916"/>
                      <a:pt x="486572" y="533541"/>
                    </a:cubicBezTo>
                    <a:cubicBezTo>
                      <a:pt x="471848" y="523830"/>
                      <a:pt x="459774" y="515647"/>
                      <a:pt x="449747" y="508645"/>
                    </a:cubicBezTo>
                    <a:lnTo>
                      <a:pt x="449977" y="425888"/>
                    </a:lnTo>
                    <a:cubicBezTo>
                      <a:pt x="449977" y="425599"/>
                      <a:pt x="449919" y="425398"/>
                      <a:pt x="449775" y="425283"/>
                    </a:cubicBezTo>
                    <a:cubicBezTo>
                      <a:pt x="449747" y="425254"/>
                      <a:pt x="449747" y="425254"/>
                      <a:pt x="449718" y="425254"/>
                    </a:cubicBezTo>
                    <a:cubicBezTo>
                      <a:pt x="449689" y="425254"/>
                      <a:pt x="449689" y="425225"/>
                      <a:pt x="449660" y="425225"/>
                    </a:cubicBezTo>
                    <a:cubicBezTo>
                      <a:pt x="449631" y="425225"/>
                      <a:pt x="449602" y="425196"/>
                      <a:pt x="449602" y="425196"/>
                    </a:cubicBezTo>
                    <a:cubicBezTo>
                      <a:pt x="449574" y="425196"/>
                      <a:pt x="449545" y="425196"/>
                      <a:pt x="449516" y="425196"/>
                    </a:cubicBezTo>
                    <a:cubicBezTo>
                      <a:pt x="449487" y="425196"/>
                      <a:pt x="449458" y="425196"/>
                      <a:pt x="449430" y="425196"/>
                    </a:cubicBezTo>
                    <a:cubicBezTo>
                      <a:pt x="449401" y="425196"/>
                      <a:pt x="449372" y="425196"/>
                      <a:pt x="449314" y="425196"/>
                    </a:cubicBezTo>
                    <a:cubicBezTo>
                      <a:pt x="449285" y="425196"/>
                      <a:pt x="449228" y="425196"/>
                      <a:pt x="449199" y="425225"/>
                    </a:cubicBezTo>
                    <a:cubicBezTo>
                      <a:pt x="449170" y="425225"/>
                      <a:pt x="449113" y="425254"/>
                      <a:pt x="449084" y="425254"/>
                    </a:cubicBezTo>
                    <a:cubicBezTo>
                      <a:pt x="449055" y="425254"/>
                      <a:pt x="449026" y="425283"/>
                      <a:pt x="448997" y="425283"/>
                    </a:cubicBezTo>
                    <a:cubicBezTo>
                      <a:pt x="448997" y="425283"/>
                      <a:pt x="448997" y="425283"/>
                      <a:pt x="448997" y="425283"/>
                    </a:cubicBezTo>
                    <a:cubicBezTo>
                      <a:pt x="448997" y="425283"/>
                      <a:pt x="448968" y="425283"/>
                      <a:pt x="448968" y="425283"/>
                    </a:cubicBezTo>
                    <a:cubicBezTo>
                      <a:pt x="448709" y="425369"/>
                      <a:pt x="448392" y="425542"/>
                      <a:pt x="448046" y="425744"/>
                    </a:cubicBezTo>
                    <a:cubicBezTo>
                      <a:pt x="447816" y="425888"/>
                      <a:pt x="447528" y="426147"/>
                      <a:pt x="447297" y="426320"/>
                    </a:cubicBezTo>
                    <a:cubicBezTo>
                      <a:pt x="446577" y="426838"/>
                      <a:pt x="445856" y="427357"/>
                      <a:pt x="445078" y="428020"/>
                    </a:cubicBezTo>
                    <a:cubicBezTo>
                      <a:pt x="443782" y="429144"/>
                      <a:pt x="442543" y="430239"/>
                      <a:pt x="441822" y="430815"/>
                    </a:cubicBezTo>
                    <a:cubicBezTo>
                      <a:pt x="441304" y="431218"/>
                      <a:pt x="440497" y="431737"/>
                      <a:pt x="439546" y="432313"/>
                    </a:cubicBezTo>
                    <a:cubicBezTo>
                      <a:pt x="439315" y="432457"/>
                      <a:pt x="439027" y="432630"/>
                      <a:pt x="438768" y="432774"/>
                    </a:cubicBezTo>
                    <a:cubicBezTo>
                      <a:pt x="437500" y="433524"/>
                      <a:pt x="436088" y="434331"/>
                      <a:pt x="434446" y="435252"/>
                    </a:cubicBezTo>
                    <a:cubicBezTo>
                      <a:pt x="434417" y="435281"/>
                      <a:pt x="434388" y="435281"/>
                      <a:pt x="434359" y="435310"/>
                    </a:cubicBezTo>
                    <a:cubicBezTo>
                      <a:pt x="432602" y="436290"/>
                      <a:pt x="430671" y="437327"/>
                      <a:pt x="428769" y="438365"/>
                    </a:cubicBezTo>
                    <a:cubicBezTo>
                      <a:pt x="426838" y="439402"/>
                      <a:pt x="424908" y="440439"/>
                      <a:pt x="423121" y="441419"/>
                    </a:cubicBezTo>
                    <a:cubicBezTo>
                      <a:pt x="422804" y="441592"/>
                      <a:pt x="422516" y="441765"/>
                      <a:pt x="422199" y="441909"/>
                    </a:cubicBezTo>
                    <a:cubicBezTo>
                      <a:pt x="420499" y="442831"/>
                      <a:pt x="418914" y="443724"/>
                      <a:pt x="417675" y="444416"/>
                    </a:cubicBezTo>
                    <a:cubicBezTo>
                      <a:pt x="417128" y="444733"/>
                      <a:pt x="416551" y="445079"/>
                      <a:pt x="415918" y="445453"/>
                    </a:cubicBezTo>
                    <a:cubicBezTo>
                      <a:pt x="415831" y="445511"/>
                      <a:pt x="415687" y="445597"/>
                      <a:pt x="415601" y="445655"/>
                    </a:cubicBezTo>
                    <a:cubicBezTo>
                      <a:pt x="414275" y="446462"/>
                      <a:pt x="412805" y="447384"/>
                      <a:pt x="411249" y="448392"/>
                    </a:cubicBezTo>
                    <a:cubicBezTo>
                      <a:pt x="410961" y="448594"/>
                      <a:pt x="410673" y="448767"/>
                      <a:pt x="410385" y="448968"/>
                    </a:cubicBezTo>
                    <a:cubicBezTo>
                      <a:pt x="408915" y="449919"/>
                      <a:pt x="407417" y="450928"/>
                      <a:pt x="405919" y="451965"/>
                    </a:cubicBezTo>
                    <a:cubicBezTo>
                      <a:pt x="405688" y="452109"/>
                      <a:pt x="405486" y="452253"/>
                      <a:pt x="405256" y="452426"/>
                    </a:cubicBezTo>
                    <a:cubicBezTo>
                      <a:pt x="403642" y="453550"/>
                      <a:pt x="402115" y="454645"/>
                      <a:pt x="400674" y="455740"/>
                    </a:cubicBezTo>
                    <a:cubicBezTo>
                      <a:pt x="400357" y="455999"/>
                      <a:pt x="400040" y="456230"/>
                      <a:pt x="399723" y="456461"/>
                    </a:cubicBezTo>
                    <a:cubicBezTo>
                      <a:pt x="398311" y="457556"/>
                      <a:pt x="397015" y="458593"/>
                      <a:pt x="396006" y="459515"/>
                    </a:cubicBezTo>
                    <a:cubicBezTo>
                      <a:pt x="395977" y="459544"/>
                      <a:pt x="395949" y="459572"/>
                      <a:pt x="395920" y="459572"/>
                    </a:cubicBezTo>
                    <a:cubicBezTo>
                      <a:pt x="395257" y="460178"/>
                      <a:pt x="394738" y="460725"/>
                      <a:pt x="394306" y="461215"/>
                    </a:cubicBezTo>
                    <a:cubicBezTo>
                      <a:pt x="392145" y="463952"/>
                      <a:pt x="390099" y="466459"/>
                      <a:pt x="388140" y="468793"/>
                    </a:cubicBezTo>
                    <a:cubicBezTo>
                      <a:pt x="387477" y="469571"/>
                      <a:pt x="386901" y="470234"/>
                      <a:pt x="386267" y="470983"/>
                    </a:cubicBezTo>
                    <a:cubicBezTo>
                      <a:pt x="385028" y="472424"/>
                      <a:pt x="383789" y="473894"/>
                      <a:pt x="382636" y="475190"/>
                    </a:cubicBezTo>
                    <a:cubicBezTo>
                      <a:pt x="381916" y="475997"/>
                      <a:pt x="381282" y="476631"/>
                      <a:pt x="380619" y="477380"/>
                    </a:cubicBezTo>
                    <a:cubicBezTo>
                      <a:pt x="379639" y="478446"/>
                      <a:pt x="378660" y="479541"/>
                      <a:pt x="377737" y="480492"/>
                    </a:cubicBezTo>
                    <a:cubicBezTo>
                      <a:pt x="377046" y="481213"/>
                      <a:pt x="376441" y="481789"/>
                      <a:pt x="375807" y="482423"/>
                    </a:cubicBezTo>
                    <a:cubicBezTo>
                      <a:pt x="375000" y="483230"/>
                      <a:pt x="374164" y="484065"/>
                      <a:pt x="373415" y="484786"/>
                    </a:cubicBezTo>
                    <a:cubicBezTo>
                      <a:pt x="372983" y="485189"/>
                      <a:pt x="372637" y="485477"/>
                      <a:pt x="372205" y="485852"/>
                    </a:cubicBezTo>
                    <a:cubicBezTo>
                      <a:pt x="371110" y="486832"/>
                      <a:pt x="370073" y="487725"/>
                      <a:pt x="369093" y="488532"/>
                    </a:cubicBezTo>
                    <a:cubicBezTo>
                      <a:pt x="368632" y="488906"/>
                      <a:pt x="368200" y="489223"/>
                      <a:pt x="367739" y="489569"/>
                    </a:cubicBezTo>
                    <a:cubicBezTo>
                      <a:pt x="366874" y="490203"/>
                      <a:pt x="366067" y="490779"/>
                      <a:pt x="365289" y="491269"/>
                    </a:cubicBezTo>
                    <a:cubicBezTo>
                      <a:pt x="364915" y="491500"/>
                      <a:pt x="364540" y="491730"/>
                      <a:pt x="364194" y="491932"/>
                    </a:cubicBezTo>
                    <a:cubicBezTo>
                      <a:pt x="362927" y="492652"/>
                      <a:pt x="361745" y="493229"/>
                      <a:pt x="360679" y="493632"/>
                    </a:cubicBezTo>
                    <a:cubicBezTo>
                      <a:pt x="359959" y="493891"/>
                      <a:pt x="359267" y="494093"/>
                      <a:pt x="358604" y="494208"/>
                    </a:cubicBezTo>
                    <a:cubicBezTo>
                      <a:pt x="358575" y="494208"/>
                      <a:pt x="358547" y="494208"/>
                      <a:pt x="358518" y="494208"/>
                    </a:cubicBezTo>
                    <a:cubicBezTo>
                      <a:pt x="357826" y="494323"/>
                      <a:pt x="357135" y="494381"/>
                      <a:pt x="356501" y="494381"/>
                    </a:cubicBezTo>
                    <a:cubicBezTo>
                      <a:pt x="356501" y="494381"/>
                      <a:pt x="356501" y="494381"/>
                      <a:pt x="356501" y="494381"/>
                    </a:cubicBezTo>
                    <a:cubicBezTo>
                      <a:pt x="355867" y="494352"/>
                      <a:pt x="355262" y="494295"/>
                      <a:pt x="354685" y="494151"/>
                    </a:cubicBezTo>
                    <a:cubicBezTo>
                      <a:pt x="354657" y="494151"/>
                      <a:pt x="354628" y="494122"/>
                      <a:pt x="354599" y="494122"/>
                    </a:cubicBezTo>
                    <a:cubicBezTo>
                      <a:pt x="354051" y="494007"/>
                      <a:pt x="353533" y="493834"/>
                      <a:pt x="353014" y="493632"/>
                    </a:cubicBezTo>
                    <a:cubicBezTo>
                      <a:pt x="351919" y="493200"/>
                      <a:pt x="350882" y="492595"/>
                      <a:pt x="349873" y="491961"/>
                    </a:cubicBezTo>
                    <a:cubicBezTo>
                      <a:pt x="349844" y="491961"/>
                      <a:pt x="349844" y="491932"/>
                      <a:pt x="349816" y="491932"/>
                    </a:cubicBezTo>
                    <a:cubicBezTo>
                      <a:pt x="349816" y="491932"/>
                      <a:pt x="349816" y="491932"/>
                      <a:pt x="349816" y="491932"/>
                    </a:cubicBezTo>
                    <a:cubicBezTo>
                      <a:pt x="348807" y="491298"/>
                      <a:pt x="347799" y="490606"/>
                      <a:pt x="346732" y="490001"/>
                    </a:cubicBezTo>
                    <a:cubicBezTo>
                      <a:pt x="345666" y="489627"/>
                      <a:pt x="344514" y="489281"/>
                      <a:pt x="343275" y="488935"/>
                    </a:cubicBezTo>
                    <a:cubicBezTo>
                      <a:pt x="343246" y="488935"/>
                      <a:pt x="343217" y="488906"/>
                      <a:pt x="343188" y="488906"/>
                    </a:cubicBezTo>
                    <a:cubicBezTo>
                      <a:pt x="343131" y="488906"/>
                      <a:pt x="343073" y="488878"/>
                      <a:pt x="343015" y="488878"/>
                    </a:cubicBezTo>
                    <a:cubicBezTo>
                      <a:pt x="340249" y="488099"/>
                      <a:pt x="337108" y="487350"/>
                      <a:pt x="333766" y="486659"/>
                    </a:cubicBezTo>
                    <a:cubicBezTo>
                      <a:pt x="333622" y="486630"/>
                      <a:pt x="333535" y="486601"/>
                      <a:pt x="333391" y="486572"/>
                    </a:cubicBezTo>
                    <a:cubicBezTo>
                      <a:pt x="333218" y="486544"/>
                      <a:pt x="333016" y="486515"/>
                      <a:pt x="332844" y="486457"/>
                    </a:cubicBezTo>
                    <a:cubicBezTo>
                      <a:pt x="329703" y="485823"/>
                      <a:pt x="326418" y="485218"/>
                      <a:pt x="323104" y="484670"/>
                    </a:cubicBezTo>
                    <a:cubicBezTo>
                      <a:pt x="322960" y="484642"/>
                      <a:pt x="322816" y="484613"/>
                      <a:pt x="322643" y="484584"/>
                    </a:cubicBezTo>
                    <a:cubicBezTo>
                      <a:pt x="319185" y="484008"/>
                      <a:pt x="315699" y="483489"/>
                      <a:pt x="312385" y="482999"/>
                    </a:cubicBezTo>
                    <a:cubicBezTo>
                      <a:pt x="312327" y="482999"/>
                      <a:pt x="312270" y="482970"/>
                      <a:pt x="312212" y="482970"/>
                    </a:cubicBezTo>
                    <a:cubicBezTo>
                      <a:pt x="312010" y="482942"/>
                      <a:pt x="311808" y="482913"/>
                      <a:pt x="311607" y="482884"/>
                    </a:cubicBezTo>
                    <a:cubicBezTo>
                      <a:pt x="309359" y="482567"/>
                      <a:pt x="307198" y="482279"/>
                      <a:pt x="305181" y="482020"/>
                    </a:cubicBezTo>
                    <a:cubicBezTo>
                      <a:pt x="305008" y="481991"/>
                      <a:pt x="304864" y="481962"/>
                      <a:pt x="304691" y="481962"/>
                    </a:cubicBezTo>
                    <a:cubicBezTo>
                      <a:pt x="302616" y="481703"/>
                      <a:pt x="300743" y="481472"/>
                      <a:pt x="299015" y="481270"/>
                    </a:cubicBezTo>
                    <a:cubicBezTo>
                      <a:pt x="298698" y="481241"/>
                      <a:pt x="298381" y="481184"/>
                      <a:pt x="298092" y="481155"/>
                    </a:cubicBezTo>
                    <a:cubicBezTo>
                      <a:pt x="296536" y="480982"/>
                      <a:pt x="295211" y="480838"/>
                      <a:pt x="294058" y="480723"/>
                    </a:cubicBezTo>
                    <a:cubicBezTo>
                      <a:pt x="293741" y="480694"/>
                      <a:pt x="293482" y="480665"/>
                      <a:pt x="293194" y="480636"/>
                    </a:cubicBezTo>
                    <a:cubicBezTo>
                      <a:pt x="292185" y="480521"/>
                      <a:pt x="291379" y="480463"/>
                      <a:pt x="290889" y="480406"/>
                    </a:cubicBezTo>
                    <a:cubicBezTo>
                      <a:pt x="290860" y="480406"/>
                      <a:pt x="290773" y="480406"/>
                      <a:pt x="290745" y="480406"/>
                    </a:cubicBezTo>
                    <a:cubicBezTo>
                      <a:pt x="290485" y="480377"/>
                      <a:pt x="290312" y="480377"/>
                      <a:pt x="290226" y="480377"/>
                    </a:cubicBezTo>
                    <a:cubicBezTo>
                      <a:pt x="290140" y="480377"/>
                      <a:pt x="289823" y="480348"/>
                      <a:pt x="289506" y="480319"/>
                    </a:cubicBezTo>
                    <a:cubicBezTo>
                      <a:pt x="289304" y="480291"/>
                      <a:pt x="289016" y="480262"/>
                      <a:pt x="288728" y="480233"/>
                    </a:cubicBezTo>
                    <a:cubicBezTo>
                      <a:pt x="288439" y="480204"/>
                      <a:pt x="288151" y="480175"/>
                      <a:pt x="287834" y="480118"/>
                    </a:cubicBezTo>
                    <a:cubicBezTo>
                      <a:pt x="287489" y="480060"/>
                      <a:pt x="287056" y="480031"/>
                      <a:pt x="286653" y="479974"/>
                    </a:cubicBezTo>
                    <a:cubicBezTo>
                      <a:pt x="286221" y="479916"/>
                      <a:pt x="285788" y="479858"/>
                      <a:pt x="285299" y="479801"/>
                    </a:cubicBezTo>
                    <a:cubicBezTo>
                      <a:pt x="284809" y="479743"/>
                      <a:pt x="284261" y="479657"/>
                      <a:pt x="283714" y="479599"/>
                    </a:cubicBezTo>
                    <a:cubicBezTo>
                      <a:pt x="283137" y="479513"/>
                      <a:pt x="282532" y="479426"/>
                      <a:pt x="281898" y="479340"/>
                    </a:cubicBezTo>
                    <a:cubicBezTo>
                      <a:pt x="281293" y="479253"/>
                      <a:pt x="280688" y="479167"/>
                      <a:pt x="280025" y="479080"/>
                    </a:cubicBezTo>
                    <a:cubicBezTo>
                      <a:pt x="279593" y="479023"/>
                      <a:pt x="279103" y="478936"/>
                      <a:pt x="278642" y="478879"/>
                    </a:cubicBezTo>
                    <a:cubicBezTo>
                      <a:pt x="276222" y="478533"/>
                      <a:pt x="273542" y="478129"/>
                      <a:pt x="270689" y="477697"/>
                    </a:cubicBezTo>
                    <a:cubicBezTo>
                      <a:pt x="270199" y="477611"/>
                      <a:pt x="269710" y="477553"/>
                      <a:pt x="269220" y="477467"/>
                    </a:cubicBezTo>
                    <a:cubicBezTo>
                      <a:pt x="266309" y="477006"/>
                      <a:pt x="263226" y="476545"/>
                      <a:pt x="260085" y="476026"/>
                    </a:cubicBezTo>
                    <a:cubicBezTo>
                      <a:pt x="259682" y="475968"/>
                      <a:pt x="259279" y="475882"/>
                      <a:pt x="258875" y="475824"/>
                    </a:cubicBezTo>
                    <a:cubicBezTo>
                      <a:pt x="255619" y="475277"/>
                      <a:pt x="252305" y="474729"/>
                      <a:pt x="249049" y="474124"/>
                    </a:cubicBezTo>
                    <a:cubicBezTo>
                      <a:pt x="248732" y="474067"/>
                      <a:pt x="248415" y="474009"/>
                      <a:pt x="248098" y="473951"/>
                    </a:cubicBezTo>
                    <a:cubicBezTo>
                      <a:pt x="244784" y="473346"/>
                      <a:pt x="241528" y="472741"/>
                      <a:pt x="238474" y="472107"/>
                    </a:cubicBezTo>
                    <a:cubicBezTo>
                      <a:pt x="238099" y="472021"/>
                      <a:pt x="237754" y="471963"/>
                      <a:pt x="237379" y="471877"/>
                    </a:cubicBezTo>
                    <a:cubicBezTo>
                      <a:pt x="235737" y="471531"/>
                      <a:pt x="234152" y="471185"/>
                      <a:pt x="232625" y="470839"/>
                    </a:cubicBezTo>
                    <a:cubicBezTo>
                      <a:pt x="232048" y="470695"/>
                      <a:pt x="231472" y="470580"/>
                      <a:pt x="230924" y="470436"/>
                    </a:cubicBezTo>
                    <a:cubicBezTo>
                      <a:pt x="229541" y="470090"/>
                      <a:pt x="228245" y="469773"/>
                      <a:pt x="227034" y="469427"/>
                    </a:cubicBezTo>
                    <a:cubicBezTo>
                      <a:pt x="226660" y="469312"/>
                      <a:pt x="226256" y="469226"/>
                      <a:pt x="225911" y="469110"/>
                    </a:cubicBezTo>
                    <a:cubicBezTo>
                      <a:pt x="224556" y="468707"/>
                      <a:pt x="223317" y="468332"/>
                      <a:pt x="222280" y="467958"/>
                    </a:cubicBezTo>
                    <a:cubicBezTo>
                      <a:pt x="220983" y="467468"/>
                      <a:pt x="219341" y="466776"/>
                      <a:pt x="217785" y="466085"/>
                    </a:cubicBezTo>
                    <a:cubicBezTo>
                      <a:pt x="216863" y="465681"/>
                      <a:pt x="216027" y="465335"/>
                      <a:pt x="215018" y="464903"/>
                    </a:cubicBezTo>
                    <a:cubicBezTo>
                      <a:pt x="213578" y="464241"/>
                      <a:pt x="211964" y="463463"/>
                      <a:pt x="210379" y="462713"/>
                    </a:cubicBezTo>
                    <a:cubicBezTo>
                      <a:pt x="209371" y="462224"/>
                      <a:pt x="208420" y="461791"/>
                      <a:pt x="207354" y="461244"/>
                    </a:cubicBezTo>
                    <a:cubicBezTo>
                      <a:pt x="205509" y="460322"/>
                      <a:pt x="203608" y="459313"/>
                      <a:pt x="201677" y="458305"/>
                    </a:cubicBezTo>
                    <a:cubicBezTo>
                      <a:pt x="200784" y="457844"/>
                      <a:pt x="199919" y="457411"/>
                      <a:pt x="199026" y="456921"/>
                    </a:cubicBezTo>
                    <a:cubicBezTo>
                      <a:pt x="196173" y="455394"/>
                      <a:pt x="193321" y="453809"/>
                      <a:pt x="190554" y="452196"/>
                    </a:cubicBezTo>
                    <a:cubicBezTo>
                      <a:pt x="179288" y="445684"/>
                      <a:pt x="169318" y="438999"/>
                      <a:pt x="167070" y="435454"/>
                    </a:cubicBezTo>
                    <a:cubicBezTo>
                      <a:pt x="162460" y="428250"/>
                      <a:pt x="140358" y="410788"/>
                      <a:pt x="139177" y="409866"/>
                    </a:cubicBezTo>
                    <a:cubicBezTo>
                      <a:pt x="134884" y="406956"/>
                      <a:pt x="130907" y="404449"/>
                      <a:pt x="127132" y="402202"/>
                    </a:cubicBezTo>
                    <a:cubicBezTo>
                      <a:pt x="125807" y="401424"/>
                      <a:pt x="124654" y="400790"/>
                      <a:pt x="123415" y="400069"/>
                    </a:cubicBezTo>
                    <a:cubicBezTo>
                      <a:pt x="121081" y="398744"/>
                      <a:pt x="118776" y="397418"/>
                      <a:pt x="116644" y="396295"/>
                    </a:cubicBezTo>
                    <a:cubicBezTo>
                      <a:pt x="115289" y="395574"/>
                      <a:pt x="114079" y="395027"/>
                      <a:pt x="112811" y="394393"/>
                    </a:cubicBezTo>
                    <a:cubicBezTo>
                      <a:pt x="110996" y="393499"/>
                      <a:pt x="109209" y="392635"/>
                      <a:pt x="107567" y="391886"/>
                    </a:cubicBezTo>
                    <a:cubicBezTo>
                      <a:pt x="106357" y="391338"/>
                      <a:pt x="105262" y="390877"/>
                      <a:pt x="104138" y="390416"/>
                    </a:cubicBezTo>
                    <a:cubicBezTo>
                      <a:pt x="103273" y="390042"/>
                      <a:pt x="102265" y="389609"/>
                      <a:pt x="101458" y="389264"/>
                    </a:cubicBezTo>
                    <a:cubicBezTo>
                      <a:pt x="100853" y="389033"/>
                      <a:pt x="100392" y="388889"/>
                      <a:pt x="99816" y="388658"/>
                    </a:cubicBezTo>
                    <a:cubicBezTo>
                      <a:pt x="98749" y="388255"/>
                      <a:pt x="97770" y="387909"/>
                      <a:pt x="96819" y="387563"/>
                    </a:cubicBezTo>
                    <a:cubicBezTo>
                      <a:pt x="95551" y="387131"/>
                      <a:pt x="94370" y="386699"/>
                      <a:pt x="93246" y="386353"/>
                    </a:cubicBezTo>
                    <a:cubicBezTo>
                      <a:pt x="92295" y="386036"/>
                      <a:pt x="91459" y="385777"/>
                      <a:pt x="90595" y="385518"/>
                    </a:cubicBezTo>
                    <a:cubicBezTo>
                      <a:pt x="89212" y="385085"/>
                      <a:pt x="88001" y="384711"/>
                      <a:pt x="86849" y="384394"/>
                    </a:cubicBezTo>
                    <a:cubicBezTo>
                      <a:pt x="85927" y="384106"/>
                      <a:pt x="85149" y="383875"/>
                      <a:pt x="84371" y="383616"/>
                    </a:cubicBezTo>
                    <a:cubicBezTo>
                      <a:pt x="83794" y="383414"/>
                      <a:pt x="83218" y="383241"/>
                      <a:pt x="82699" y="383039"/>
                    </a:cubicBezTo>
                    <a:cubicBezTo>
                      <a:pt x="81691" y="382665"/>
                      <a:pt x="80769" y="382290"/>
                      <a:pt x="80020" y="381858"/>
                    </a:cubicBezTo>
                    <a:cubicBezTo>
                      <a:pt x="74429" y="373732"/>
                      <a:pt x="57544" y="355780"/>
                      <a:pt x="51550" y="352294"/>
                    </a:cubicBezTo>
                    <a:cubicBezTo>
                      <a:pt x="38699" y="328810"/>
                      <a:pt x="32849" y="312298"/>
                      <a:pt x="29795" y="300599"/>
                    </a:cubicBezTo>
                    <a:lnTo>
                      <a:pt x="29881" y="271900"/>
                    </a:lnTo>
                    <a:cubicBezTo>
                      <a:pt x="29939" y="271957"/>
                      <a:pt x="29997" y="272044"/>
                      <a:pt x="30054" y="272101"/>
                    </a:cubicBezTo>
                    <a:cubicBezTo>
                      <a:pt x="33253" y="275559"/>
                      <a:pt x="38094" y="290889"/>
                      <a:pt x="44346" y="303106"/>
                    </a:cubicBezTo>
                    <a:cubicBezTo>
                      <a:pt x="45874" y="306161"/>
                      <a:pt x="46536" y="308322"/>
                      <a:pt x="46536" y="309993"/>
                    </a:cubicBezTo>
                    <a:lnTo>
                      <a:pt x="46882" y="190353"/>
                    </a:lnTo>
                    <a:cubicBezTo>
                      <a:pt x="46882" y="188682"/>
                      <a:pt x="46248" y="186520"/>
                      <a:pt x="44692" y="183466"/>
                    </a:cubicBezTo>
                    <a:cubicBezTo>
                      <a:pt x="42387" y="178942"/>
                      <a:pt x="40255" y="173986"/>
                      <a:pt x="38353" y="169347"/>
                    </a:cubicBezTo>
                    <a:lnTo>
                      <a:pt x="38670" y="57890"/>
                    </a:lnTo>
                    <a:cubicBezTo>
                      <a:pt x="24061" y="20113"/>
                      <a:pt x="1844" y="4582"/>
                      <a:pt x="58" y="0"/>
                    </a:cubicBezTo>
                    <a:lnTo>
                      <a:pt x="0" y="119324"/>
                    </a:lnTo>
                    <a:cubicBezTo>
                      <a:pt x="951" y="121715"/>
                      <a:pt x="7492" y="127248"/>
                      <a:pt x="15618" y="137246"/>
                    </a:cubicBezTo>
                    <a:lnTo>
                      <a:pt x="15330" y="236486"/>
                    </a:lnTo>
                    <a:cubicBezTo>
                      <a:pt x="15301" y="248559"/>
                      <a:pt x="18816" y="261180"/>
                      <a:pt x="30025" y="271410"/>
                    </a:cubicBezTo>
                    <a:lnTo>
                      <a:pt x="29939" y="299562"/>
                    </a:lnTo>
                    <a:cubicBezTo>
                      <a:pt x="27346" y="289333"/>
                      <a:pt x="26827" y="282821"/>
                      <a:pt x="25732" y="279017"/>
                    </a:cubicBezTo>
                    <a:cubicBezTo>
                      <a:pt x="23513" y="271122"/>
                      <a:pt x="14725" y="264436"/>
                      <a:pt x="14753" y="256599"/>
                    </a:cubicBezTo>
                    <a:lnTo>
                      <a:pt x="14408" y="376239"/>
                    </a:lnTo>
                    <a:cubicBezTo>
                      <a:pt x="14379" y="384077"/>
                      <a:pt x="23167" y="390762"/>
                      <a:pt x="25386" y="398657"/>
                    </a:cubicBezTo>
                    <a:cubicBezTo>
                      <a:pt x="27778" y="406841"/>
                      <a:pt x="26942" y="426752"/>
                      <a:pt x="51550" y="471617"/>
                    </a:cubicBezTo>
                    <a:cubicBezTo>
                      <a:pt x="55296" y="473778"/>
                      <a:pt x="63307" y="481616"/>
                      <a:pt x="70136" y="489166"/>
                    </a:cubicBezTo>
                    <a:cubicBezTo>
                      <a:pt x="74228" y="493690"/>
                      <a:pt x="77916" y="498127"/>
                      <a:pt x="80020" y="501181"/>
                    </a:cubicBezTo>
                    <a:lnTo>
                      <a:pt x="80020" y="501181"/>
                    </a:lnTo>
                    <a:cubicBezTo>
                      <a:pt x="80625" y="501527"/>
                      <a:pt x="81316" y="501844"/>
                      <a:pt x="82094" y="502161"/>
                    </a:cubicBezTo>
                    <a:cubicBezTo>
                      <a:pt x="82267" y="502219"/>
                      <a:pt x="82527" y="502305"/>
                      <a:pt x="82699" y="502363"/>
                    </a:cubicBezTo>
                    <a:cubicBezTo>
                      <a:pt x="83218" y="502536"/>
                      <a:pt x="83823" y="502766"/>
                      <a:pt x="84400" y="502939"/>
                    </a:cubicBezTo>
                    <a:cubicBezTo>
                      <a:pt x="85149" y="503170"/>
                      <a:pt x="85984" y="503458"/>
                      <a:pt x="86849" y="503717"/>
                    </a:cubicBezTo>
                    <a:cubicBezTo>
                      <a:pt x="87944" y="504034"/>
                      <a:pt x="89269" y="504438"/>
                      <a:pt x="90595" y="504841"/>
                    </a:cubicBezTo>
                    <a:cubicBezTo>
                      <a:pt x="91430" y="505100"/>
                      <a:pt x="92324" y="505389"/>
                      <a:pt x="93246" y="505677"/>
                    </a:cubicBezTo>
                    <a:cubicBezTo>
                      <a:pt x="94341" y="506023"/>
                      <a:pt x="95551" y="506455"/>
                      <a:pt x="96790" y="506887"/>
                    </a:cubicBezTo>
                    <a:cubicBezTo>
                      <a:pt x="97770" y="507233"/>
                      <a:pt x="98778" y="507607"/>
                      <a:pt x="99844" y="508011"/>
                    </a:cubicBezTo>
                    <a:cubicBezTo>
                      <a:pt x="101170" y="508501"/>
                      <a:pt x="102639" y="509106"/>
                      <a:pt x="104109" y="509740"/>
                    </a:cubicBezTo>
                    <a:cubicBezTo>
                      <a:pt x="105233" y="510201"/>
                      <a:pt x="106357" y="510691"/>
                      <a:pt x="107596" y="511209"/>
                    </a:cubicBezTo>
                    <a:cubicBezTo>
                      <a:pt x="109238" y="511958"/>
                      <a:pt x="111054" y="512852"/>
                      <a:pt x="112869" y="513716"/>
                    </a:cubicBezTo>
                    <a:cubicBezTo>
                      <a:pt x="114137" y="514321"/>
                      <a:pt x="115318" y="514898"/>
                      <a:pt x="116672" y="515589"/>
                    </a:cubicBezTo>
                    <a:cubicBezTo>
                      <a:pt x="118805" y="516713"/>
                      <a:pt x="121139" y="518038"/>
                      <a:pt x="123502" y="519393"/>
                    </a:cubicBezTo>
                    <a:cubicBezTo>
                      <a:pt x="124741" y="520113"/>
                      <a:pt x="125893" y="520718"/>
                      <a:pt x="127190" y="521496"/>
                    </a:cubicBezTo>
                    <a:cubicBezTo>
                      <a:pt x="130936" y="523744"/>
                      <a:pt x="134941" y="526251"/>
                      <a:pt x="139235" y="529161"/>
                    </a:cubicBezTo>
                    <a:cubicBezTo>
                      <a:pt x="140387" y="530083"/>
                      <a:pt x="162517" y="547545"/>
                      <a:pt x="167128" y="554749"/>
                    </a:cubicBezTo>
                    <a:cubicBezTo>
                      <a:pt x="169375" y="558293"/>
                      <a:pt x="179317" y="564978"/>
                      <a:pt x="190612" y="571490"/>
                    </a:cubicBezTo>
                    <a:cubicBezTo>
                      <a:pt x="193378" y="573104"/>
                      <a:pt x="196231" y="574689"/>
                      <a:pt x="199084" y="576216"/>
                    </a:cubicBezTo>
                    <a:cubicBezTo>
                      <a:pt x="199977" y="576706"/>
                      <a:pt x="200841" y="577138"/>
                      <a:pt x="201735" y="577599"/>
                    </a:cubicBezTo>
                    <a:cubicBezTo>
                      <a:pt x="203665" y="578608"/>
                      <a:pt x="205567" y="579616"/>
                      <a:pt x="207440" y="580567"/>
                    </a:cubicBezTo>
                    <a:cubicBezTo>
                      <a:pt x="208477" y="581086"/>
                      <a:pt x="209400" y="581518"/>
                      <a:pt x="210408" y="582008"/>
                    </a:cubicBezTo>
                    <a:cubicBezTo>
                      <a:pt x="212022" y="582786"/>
                      <a:pt x="213635" y="583564"/>
                      <a:pt x="215105" y="584256"/>
                    </a:cubicBezTo>
                    <a:cubicBezTo>
                      <a:pt x="216085" y="584717"/>
                      <a:pt x="216920" y="585034"/>
                      <a:pt x="217842" y="585437"/>
                    </a:cubicBezTo>
                    <a:cubicBezTo>
                      <a:pt x="218851" y="585869"/>
                      <a:pt x="219975" y="586388"/>
                      <a:pt x="220868" y="586734"/>
                    </a:cubicBezTo>
                    <a:cubicBezTo>
                      <a:pt x="221387" y="586935"/>
                      <a:pt x="221905" y="587137"/>
                      <a:pt x="222366" y="587310"/>
                    </a:cubicBezTo>
                    <a:cubicBezTo>
                      <a:pt x="223404" y="587685"/>
                      <a:pt x="224614" y="588059"/>
                      <a:pt x="225968" y="588463"/>
                    </a:cubicBezTo>
                    <a:cubicBezTo>
                      <a:pt x="226055" y="588491"/>
                      <a:pt x="226141" y="588520"/>
                      <a:pt x="226228" y="588549"/>
                    </a:cubicBezTo>
                    <a:cubicBezTo>
                      <a:pt x="226516" y="588636"/>
                      <a:pt x="226862" y="588722"/>
                      <a:pt x="227178" y="588780"/>
                    </a:cubicBezTo>
                    <a:cubicBezTo>
                      <a:pt x="228360" y="589096"/>
                      <a:pt x="229628" y="589442"/>
                      <a:pt x="231011" y="589759"/>
                    </a:cubicBezTo>
                    <a:cubicBezTo>
                      <a:pt x="231558" y="589903"/>
                      <a:pt x="232135" y="590019"/>
                      <a:pt x="232711" y="590163"/>
                    </a:cubicBezTo>
                    <a:cubicBezTo>
                      <a:pt x="234209" y="590508"/>
                      <a:pt x="235794" y="590854"/>
                      <a:pt x="237465" y="591200"/>
                    </a:cubicBezTo>
                    <a:cubicBezTo>
                      <a:pt x="237754" y="591258"/>
                      <a:pt x="238013" y="591315"/>
                      <a:pt x="238330" y="591373"/>
                    </a:cubicBezTo>
                    <a:cubicBezTo>
                      <a:pt x="238416" y="591402"/>
                      <a:pt x="238503" y="591402"/>
                      <a:pt x="238560" y="591430"/>
                    </a:cubicBezTo>
                    <a:cubicBezTo>
                      <a:pt x="241615" y="592065"/>
                      <a:pt x="244842" y="592670"/>
                      <a:pt x="248156" y="593275"/>
                    </a:cubicBezTo>
                    <a:cubicBezTo>
                      <a:pt x="248473" y="593332"/>
                      <a:pt x="248790" y="593390"/>
                      <a:pt x="249107" y="593448"/>
                    </a:cubicBezTo>
                    <a:cubicBezTo>
                      <a:pt x="252363" y="594024"/>
                      <a:pt x="255648" y="594600"/>
                      <a:pt x="258904" y="595148"/>
                    </a:cubicBezTo>
                    <a:cubicBezTo>
                      <a:pt x="259336" y="595205"/>
                      <a:pt x="259740" y="595292"/>
                      <a:pt x="260143" y="595349"/>
                    </a:cubicBezTo>
                    <a:cubicBezTo>
                      <a:pt x="263284" y="595868"/>
                      <a:pt x="266309" y="596329"/>
                      <a:pt x="269220" y="596790"/>
                    </a:cubicBezTo>
                    <a:cubicBezTo>
                      <a:pt x="269738" y="596877"/>
                      <a:pt x="270228" y="596934"/>
                      <a:pt x="270747" y="597021"/>
                    </a:cubicBezTo>
                    <a:cubicBezTo>
                      <a:pt x="273542" y="597453"/>
                      <a:pt x="276135" y="597828"/>
                      <a:pt x="278527" y="598173"/>
                    </a:cubicBezTo>
                    <a:cubicBezTo>
                      <a:pt x="278729" y="598202"/>
                      <a:pt x="278988" y="598231"/>
                      <a:pt x="279190" y="598260"/>
                    </a:cubicBezTo>
                    <a:cubicBezTo>
                      <a:pt x="279593" y="598317"/>
                      <a:pt x="279910" y="598375"/>
                      <a:pt x="280314" y="598404"/>
                    </a:cubicBezTo>
                    <a:cubicBezTo>
                      <a:pt x="280832" y="598490"/>
                      <a:pt x="281322" y="598548"/>
                      <a:pt x="281812" y="598605"/>
                    </a:cubicBezTo>
                    <a:cubicBezTo>
                      <a:pt x="282504" y="598692"/>
                      <a:pt x="283166" y="598778"/>
                      <a:pt x="283800" y="598865"/>
                    </a:cubicBezTo>
                    <a:cubicBezTo>
                      <a:pt x="284348" y="598951"/>
                      <a:pt x="284838" y="599009"/>
                      <a:pt x="285327" y="599067"/>
                    </a:cubicBezTo>
                    <a:cubicBezTo>
                      <a:pt x="285846" y="599124"/>
                      <a:pt x="286278" y="599182"/>
                      <a:pt x="286739" y="599239"/>
                    </a:cubicBezTo>
                    <a:cubicBezTo>
                      <a:pt x="287172" y="599297"/>
                      <a:pt x="287575" y="599355"/>
                      <a:pt x="287921" y="599383"/>
                    </a:cubicBezTo>
                    <a:cubicBezTo>
                      <a:pt x="288267" y="599441"/>
                      <a:pt x="288555" y="599470"/>
                      <a:pt x="288843" y="599499"/>
                    </a:cubicBezTo>
                    <a:cubicBezTo>
                      <a:pt x="289131" y="599528"/>
                      <a:pt x="289419" y="599556"/>
                      <a:pt x="289621" y="599585"/>
                    </a:cubicBezTo>
                    <a:cubicBezTo>
                      <a:pt x="289678" y="599585"/>
                      <a:pt x="289823" y="599614"/>
                      <a:pt x="289880" y="599614"/>
                    </a:cubicBezTo>
                    <a:cubicBezTo>
                      <a:pt x="290053" y="599643"/>
                      <a:pt x="290168" y="599643"/>
                      <a:pt x="290255" y="599643"/>
                    </a:cubicBezTo>
                    <a:cubicBezTo>
                      <a:pt x="290284" y="599643"/>
                      <a:pt x="290312" y="599643"/>
                      <a:pt x="290341" y="599643"/>
                    </a:cubicBezTo>
                    <a:cubicBezTo>
                      <a:pt x="290428" y="599643"/>
                      <a:pt x="290687" y="599672"/>
                      <a:pt x="290975" y="599700"/>
                    </a:cubicBezTo>
                    <a:cubicBezTo>
                      <a:pt x="291465" y="599729"/>
                      <a:pt x="292329" y="599816"/>
                      <a:pt x="293338" y="599931"/>
                    </a:cubicBezTo>
                    <a:cubicBezTo>
                      <a:pt x="293597" y="599960"/>
                      <a:pt x="293885" y="599989"/>
                      <a:pt x="294174" y="600018"/>
                    </a:cubicBezTo>
                    <a:cubicBezTo>
                      <a:pt x="295326" y="600133"/>
                      <a:pt x="296681" y="600277"/>
                      <a:pt x="298208" y="600450"/>
                    </a:cubicBezTo>
                    <a:cubicBezTo>
                      <a:pt x="298496" y="600478"/>
                      <a:pt x="298813" y="600536"/>
                      <a:pt x="299130" y="600565"/>
                    </a:cubicBezTo>
                    <a:cubicBezTo>
                      <a:pt x="300859" y="600767"/>
                      <a:pt x="302732" y="600997"/>
                      <a:pt x="304778" y="601257"/>
                    </a:cubicBezTo>
                    <a:cubicBezTo>
                      <a:pt x="304950" y="601285"/>
                      <a:pt x="305152" y="601314"/>
                      <a:pt x="305325" y="601314"/>
                    </a:cubicBezTo>
                    <a:cubicBezTo>
                      <a:pt x="307342" y="601573"/>
                      <a:pt x="309474" y="601862"/>
                      <a:pt x="311693" y="602179"/>
                    </a:cubicBezTo>
                    <a:cubicBezTo>
                      <a:pt x="311981" y="602207"/>
                      <a:pt x="312241" y="602265"/>
                      <a:pt x="312529" y="602294"/>
                    </a:cubicBezTo>
                    <a:cubicBezTo>
                      <a:pt x="315843" y="602755"/>
                      <a:pt x="319329" y="603302"/>
                      <a:pt x="322787" y="603879"/>
                    </a:cubicBezTo>
                    <a:cubicBezTo>
                      <a:pt x="322931" y="603907"/>
                      <a:pt x="323104" y="603936"/>
                      <a:pt x="323248" y="603965"/>
                    </a:cubicBezTo>
                    <a:cubicBezTo>
                      <a:pt x="326562" y="604513"/>
                      <a:pt x="329847" y="605118"/>
                      <a:pt x="332988" y="605752"/>
                    </a:cubicBezTo>
                    <a:cubicBezTo>
                      <a:pt x="333305" y="605809"/>
                      <a:pt x="333622" y="605867"/>
                      <a:pt x="333939" y="605953"/>
                    </a:cubicBezTo>
                    <a:cubicBezTo>
                      <a:pt x="337281" y="606645"/>
                      <a:pt x="340422" y="607394"/>
                      <a:pt x="343188" y="608172"/>
                    </a:cubicBezTo>
                    <a:cubicBezTo>
                      <a:pt x="343275" y="608201"/>
                      <a:pt x="343361" y="608230"/>
                      <a:pt x="343448" y="608230"/>
                    </a:cubicBezTo>
                    <a:cubicBezTo>
                      <a:pt x="344687" y="608576"/>
                      <a:pt x="345839" y="608950"/>
                      <a:pt x="346905" y="609296"/>
                    </a:cubicBezTo>
                    <a:cubicBezTo>
                      <a:pt x="347971" y="609901"/>
                      <a:pt x="348980" y="610593"/>
                      <a:pt x="349989" y="611226"/>
                    </a:cubicBezTo>
                    <a:cubicBezTo>
                      <a:pt x="349989" y="611226"/>
                      <a:pt x="349989" y="611226"/>
                      <a:pt x="349989" y="611226"/>
                    </a:cubicBezTo>
                    <a:cubicBezTo>
                      <a:pt x="350017" y="611226"/>
                      <a:pt x="350017" y="611255"/>
                      <a:pt x="350046" y="611255"/>
                    </a:cubicBezTo>
                    <a:cubicBezTo>
                      <a:pt x="351055" y="611889"/>
                      <a:pt x="352092" y="612494"/>
                      <a:pt x="353187" y="612927"/>
                    </a:cubicBezTo>
                    <a:cubicBezTo>
                      <a:pt x="353216" y="612927"/>
                      <a:pt x="353216" y="612927"/>
                      <a:pt x="353216" y="612955"/>
                    </a:cubicBezTo>
                    <a:cubicBezTo>
                      <a:pt x="353533" y="613100"/>
                      <a:pt x="353879" y="613215"/>
                      <a:pt x="354224" y="613301"/>
                    </a:cubicBezTo>
                    <a:cubicBezTo>
                      <a:pt x="354397" y="613359"/>
                      <a:pt x="354599" y="613388"/>
                      <a:pt x="354772" y="613445"/>
                    </a:cubicBezTo>
                    <a:cubicBezTo>
                      <a:pt x="354801" y="613445"/>
                      <a:pt x="354829" y="613474"/>
                      <a:pt x="354858" y="613474"/>
                    </a:cubicBezTo>
                    <a:cubicBezTo>
                      <a:pt x="354887" y="613474"/>
                      <a:pt x="354916" y="613474"/>
                      <a:pt x="354916" y="613503"/>
                    </a:cubicBezTo>
                    <a:cubicBezTo>
                      <a:pt x="355118" y="613560"/>
                      <a:pt x="355319" y="613589"/>
                      <a:pt x="355521" y="613618"/>
                    </a:cubicBezTo>
                    <a:cubicBezTo>
                      <a:pt x="355723" y="613647"/>
                      <a:pt x="355924" y="613676"/>
                      <a:pt x="356126" y="613676"/>
                    </a:cubicBezTo>
                    <a:cubicBezTo>
                      <a:pt x="356299" y="613705"/>
                      <a:pt x="356501" y="613705"/>
                      <a:pt x="356674" y="613705"/>
                    </a:cubicBezTo>
                    <a:cubicBezTo>
                      <a:pt x="356674" y="613705"/>
                      <a:pt x="356674" y="613705"/>
                      <a:pt x="356674" y="613705"/>
                    </a:cubicBezTo>
                    <a:cubicBezTo>
                      <a:pt x="356674" y="613705"/>
                      <a:pt x="356674" y="613705"/>
                      <a:pt x="356674" y="613705"/>
                    </a:cubicBezTo>
                    <a:cubicBezTo>
                      <a:pt x="356875" y="613705"/>
                      <a:pt x="357048" y="613705"/>
                      <a:pt x="357250" y="613705"/>
                    </a:cubicBezTo>
                    <a:cubicBezTo>
                      <a:pt x="357480" y="613705"/>
                      <a:pt x="357740" y="613676"/>
                      <a:pt x="357999" y="613647"/>
                    </a:cubicBezTo>
                    <a:cubicBezTo>
                      <a:pt x="358230" y="613618"/>
                      <a:pt x="358460" y="613589"/>
                      <a:pt x="358691" y="613532"/>
                    </a:cubicBezTo>
                    <a:cubicBezTo>
                      <a:pt x="358720" y="613532"/>
                      <a:pt x="358748" y="613532"/>
                      <a:pt x="358777" y="613503"/>
                    </a:cubicBezTo>
                    <a:cubicBezTo>
                      <a:pt x="358806" y="613503"/>
                      <a:pt x="358835" y="613503"/>
                      <a:pt x="358864" y="613503"/>
                    </a:cubicBezTo>
                    <a:cubicBezTo>
                      <a:pt x="359440" y="613388"/>
                      <a:pt x="360045" y="613244"/>
                      <a:pt x="360708" y="613013"/>
                    </a:cubicBezTo>
                    <a:cubicBezTo>
                      <a:pt x="360765" y="613013"/>
                      <a:pt x="360794" y="612955"/>
                      <a:pt x="360852" y="612955"/>
                    </a:cubicBezTo>
                    <a:cubicBezTo>
                      <a:pt x="361918" y="612581"/>
                      <a:pt x="363099" y="612005"/>
                      <a:pt x="364367" y="611284"/>
                    </a:cubicBezTo>
                    <a:cubicBezTo>
                      <a:pt x="364511" y="611198"/>
                      <a:pt x="364598" y="611198"/>
                      <a:pt x="364742" y="611111"/>
                    </a:cubicBezTo>
                    <a:cubicBezTo>
                      <a:pt x="364972" y="610967"/>
                      <a:pt x="365232" y="610766"/>
                      <a:pt x="365462" y="610621"/>
                    </a:cubicBezTo>
                    <a:cubicBezTo>
                      <a:pt x="366240" y="610131"/>
                      <a:pt x="367047" y="609555"/>
                      <a:pt x="367912" y="608921"/>
                    </a:cubicBezTo>
                    <a:cubicBezTo>
                      <a:pt x="368344" y="608604"/>
                      <a:pt x="368776" y="608259"/>
                      <a:pt x="369266" y="607884"/>
                    </a:cubicBezTo>
                    <a:cubicBezTo>
                      <a:pt x="370246" y="607106"/>
                      <a:pt x="371312" y="606184"/>
                      <a:pt x="372407" y="605204"/>
                    </a:cubicBezTo>
                    <a:cubicBezTo>
                      <a:pt x="372724" y="604916"/>
                      <a:pt x="372983" y="604743"/>
                      <a:pt x="373300" y="604455"/>
                    </a:cubicBezTo>
                    <a:cubicBezTo>
                      <a:pt x="373386" y="604368"/>
                      <a:pt x="373502" y="604253"/>
                      <a:pt x="373588" y="604167"/>
                    </a:cubicBezTo>
                    <a:cubicBezTo>
                      <a:pt x="374366" y="603447"/>
                      <a:pt x="375202" y="602582"/>
                      <a:pt x="376037" y="601775"/>
                    </a:cubicBezTo>
                    <a:cubicBezTo>
                      <a:pt x="376671" y="601141"/>
                      <a:pt x="377276" y="600565"/>
                      <a:pt x="377939" y="599873"/>
                    </a:cubicBezTo>
                    <a:cubicBezTo>
                      <a:pt x="378861" y="598923"/>
                      <a:pt x="379841" y="597828"/>
                      <a:pt x="380821" y="596761"/>
                    </a:cubicBezTo>
                    <a:cubicBezTo>
                      <a:pt x="381483" y="596041"/>
                      <a:pt x="382117" y="595378"/>
                      <a:pt x="382838" y="594600"/>
                    </a:cubicBezTo>
                    <a:cubicBezTo>
                      <a:pt x="383990" y="593304"/>
                      <a:pt x="385229" y="591834"/>
                      <a:pt x="386468" y="590393"/>
                    </a:cubicBezTo>
                    <a:cubicBezTo>
                      <a:pt x="387102" y="589644"/>
                      <a:pt x="387679" y="589010"/>
                      <a:pt x="388341" y="588203"/>
                    </a:cubicBezTo>
                    <a:cubicBezTo>
                      <a:pt x="390272" y="585869"/>
                      <a:pt x="392318" y="583362"/>
                      <a:pt x="394508" y="580625"/>
                    </a:cubicBezTo>
                    <a:cubicBezTo>
                      <a:pt x="394940" y="580135"/>
                      <a:pt x="395516" y="579530"/>
                      <a:pt x="396179" y="578925"/>
                    </a:cubicBezTo>
                    <a:cubicBezTo>
                      <a:pt x="397188" y="578003"/>
                      <a:pt x="398484" y="576937"/>
                      <a:pt x="399925" y="575842"/>
                    </a:cubicBezTo>
                    <a:cubicBezTo>
                      <a:pt x="400213" y="575611"/>
                      <a:pt x="400530" y="575380"/>
                      <a:pt x="400847" y="575150"/>
                    </a:cubicBezTo>
                    <a:cubicBezTo>
                      <a:pt x="402288" y="574055"/>
                      <a:pt x="403844" y="572931"/>
                      <a:pt x="405458" y="571807"/>
                    </a:cubicBezTo>
                    <a:cubicBezTo>
                      <a:pt x="405659" y="571663"/>
                      <a:pt x="405861" y="571519"/>
                      <a:pt x="406063" y="571404"/>
                    </a:cubicBezTo>
                    <a:cubicBezTo>
                      <a:pt x="406409" y="571174"/>
                      <a:pt x="406725" y="570972"/>
                      <a:pt x="407042" y="570741"/>
                    </a:cubicBezTo>
                    <a:lnTo>
                      <a:pt x="406985" y="589817"/>
                    </a:lnTo>
                    <a:cubicBezTo>
                      <a:pt x="406956" y="596473"/>
                      <a:pt x="422891" y="610938"/>
                      <a:pt x="486745" y="653008"/>
                    </a:cubicBezTo>
                    <a:cubicBezTo>
                      <a:pt x="487120" y="653181"/>
                      <a:pt x="487523" y="653354"/>
                      <a:pt x="487927" y="653527"/>
                    </a:cubicBezTo>
                    <a:cubicBezTo>
                      <a:pt x="488445" y="653729"/>
                      <a:pt x="489079" y="653902"/>
                      <a:pt x="489655" y="654103"/>
                    </a:cubicBezTo>
                    <a:cubicBezTo>
                      <a:pt x="490174" y="654276"/>
                      <a:pt x="490693" y="654478"/>
                      <a:pt x="491269" y="654651"/>
                    </a:cubicBezTo>
                    <a:cubicBezTo>
                      <a:pt x="491442" y="654709"/>
                      <a:pt x="491557" y="654766"/>
                      <a:pt x="491759" y="654795"/>
                    </a:cubicBezTo>
                    <a:cubicBezTo>
                      <a:pt x="492335" y="654968"/>
                      <a:pt x="493113" y="655141"/>
                      <a:pt x="493747" y="655285"/>
                    </a:cubicBezTo>
                    <a:cubicBezTo>
                      <a:pt x="494842" y="655573"/>
                      <a:pt x="495995" y="655861"/>
                      <a:pt x="497263" y="656178"/>
                    </a:cubicBezTo>
                    <a:cubicBezTo>
                      <a:pt x="498703" y="656524"/>
                      <a:pt x="500403" y="656927"/>
                      <a:pt x="502075" y="657302"/>
                    </a:cubicBezTo>
                    <a:cubicBezTo>
                      <a:pt x="503573" y="657648"/>
                      <a:pt x="505360" y="658080"/>
                      <a:pt x="507089" y="658483"/>
                    </a:cubicBezTo>
                    <a:cubicBezTo>
                      <a:pt x="508846" y="658887"/>
                      <a:pt x="510863" y="659377"/>
                      <a:pt x="512880" y="659895"/>
                    </a:cubicBezTo>
                    <a:cubicBezTo>
                      <a:pt x="514350" y="660270"/>
                      <a:pt x="515877" y="660644"/>
                      <a:pt x="517491" y="661048"/>
                    </a:cubicBezTo>
                    <a:cubicBezTo>
                      <a:pt x="519623" y="661595"/>
                      <a:pt x="522044" y="662258"/>
                      <a:pt x="524435" y="662921"/>
                    </a:cubicBezTo>
                    <a:cubicBezTo>
                      <a:pt x="526510" y="663497"/>
                      <a:pt x="528527" y="664045"/>
                      <a:pt x="530832" y="664707"/>
                    </a:cubicBezTo>
                    <a:cubicBezTo>
                      <a:pt x="531524" y="664909"/>
                      <a:pt x="532215" y="665111"/>
                      <a:pt x="532936" y="665313"/>
                    </a:cubicBezTo>
                    <a:cubicBezTo>
                      <a:pt x="536768" y="666436"/>
                      <a:pt x="540889" y="667704"/>
                      <a:pt x="545326" y="669145"/>
                    </a:cubicBezTo>
                    <a:cubicBezTo>
                      <a:pt x="545960" y="669347"/>
                      <a:pt x="546652" y="669577"/>
                      <a:pt x="547286" y="669808"/>
                    </a:cubicBezTo>
                    <a:cubicBezTo>
                      <a:pt x="552069" y="671364"/>
                      <a:pt x="557112" y="673093"/>
                      <a:pt x="562615" y="675052"/>
                    </a:cubicBezTo>
                    <a:cubicBezTo>
                      <a:pt x="568695" y="677040"/>
                      <a:pt x="657907" y="710927"/>
                      <a:pt x="662575" y="712713"/>
                    </a:cubicBezTo>
                    <a:cubicBezTo>
                      <a:pt x="662719" y="712771"/>
                      <a:pt x="663267" y="712944"/>
                      <a:pt x="664045" y="713232"/>
                    </a:cubicBezTo>
                    <a:cubicBezTo>
                      <a:pt x="664160" y="713261"/>
                      <a:pt x="664362" y="713347"/>
                      <a:pt x="664477" y="713405"/>
                    </a:cubicBezTo>
                    <a:cubicBezTo>
                      <a:pt x="665197" y="713664"/>
                      <a:pt x="666148" y="714010"/>
                      <a:pt x="667301" y="714442"/>
                    </a:cubicBezTo>
                    <a:cubicBezTo>
                      <a:pt x="667819" y="714615"/>
                      <a:pt x="668511" y="714903"/>
                      <a:pt x="669087" y="715105"/>
                    </a:cubicBezTo>
                    <a:cubicBezTo>
                      <a:pt x="670125" y="715508"/>
                      <a:pt x="671220" y="715912"/>
                      <a:pt x="672487" y="716402"/>
                    </a:cubicBezTo>
                    <a:cubicBezTo>
                      <a:pt x="673237" y="716690"/>
                      <a:pt x="674159" y="717036"/>
                      <a:pt x="674994" y="717381"/>
                    </a:cubicBezTo>
                    <a:cubicBezTo>
                      <a:pt x="676291" y="717871"/>
                      <a:pt x="677674" y="718419"/>
                      <a:pt x="679144" y="718995"/>
                    </a:cubicBezTo>
                    <a:cubicBezTo>
                      <a:pt x="680729" y="719629"/>
                      <a:pt x="682515" y="720349"/>
                      <a:pt x="684302" y="721070"/>
                    </a:cubicBezTo>
                    <a:cubicBezTo>
                      <a:pt x="685627" y="721617"/>
                      <a:pt x="686924" y="722136"/>
                      <a:pt x="688365" y="722712"/>
                    </a:cubicBezTo>
                    <a:cubicBezTo>
                      <a:pt x="690382" y="723548"/>
                      <a:pt x="692629" y="724470"/>
                      <a:pt x="694819" y="725421"/>
                    </a:cubicBezTo>
                    <a:cubicBezTo>
                      <a:pt x="696318" y="726055"/>
                      <a:pt x="697758" y="726631"/>
                      <a:pt x="699372" y="727323"/>
                    </a:cubicBezTo>
                    <a:cubicBezTo>
                      <a:pt x="702023" y="728446"/>
                      <a:pt x="704904" y="729714"/>
                      <a:pt x="707786" y="730982"/>
                    </a:cubicBezTo>
                    <a:cubicBezTo>
                      <a:pt x="709227" y="731616"/>
                      <a:pt x="710523" y="732164"/>
                      <a:pt x="712022" y="732826"/>
                    </a:cubicBezTo>
                    <a:cubicBezTo>
                      <a:pt x="716517" y="734815"/>
                      <a:pt x="721243" y="736947"/>
                      <a:pt x="726228" y="739252"/>
                    </a:cubicBezTo>
                    <a:cubicBezTo>
                      <a:pt x="726458" y="739339"/>
                      <a:pt x="726833" y="739540"/>
                      <a:pt x="727351" y="739828"/>
                    </a:cubicBezTo>
                    <a:cubicBezTo>
                      <a:pt x="727582" y="739944"/>
                      <a:pt x="727957" y="740145"/>
                      <a:pt x="728245" y="740318"/>
                    </a:cubicBezTo>
                    <a:cubicBezTo>
                      <a:pt x="728590" y="740520"/>
                      <a:pt x="728907" y="740664"/>
                      <a:pt x="729311" y="740895"/>
                    </a:cubicBezTo>
                    <a:cubicBezTo>
                      <a:pt x="729599" y="741039"/>
                      <a:pt x="729945" y="741240"/>
                      <a:pt x="730233" y="741413"/>
                    </a:cubicBezTo>
                    <a:cubicBezTo>
                      <a:pt x="731702" y="742220"/>
                      <a:pt x="733403" y="743200"/>
                      <a:pt x="735448" y="744352"/>
                    </a:cubicBezTo>
                    <a:cubicBezTo>
                      <a:pt x="735823" y="744554"/>
                      <a:pt x="736255" y="744814"/>
                      <a:pt x="736630" y="745044"/>
                    </a:cubicBezTo>
                    <a:cubicBezTo>
                      <a:pt x="737494" y="745534"/>
                      <a:pt x="738388" y="746053"/>
                      <a:pt x="739338" y="746571"/>
                    </a:cubicBezTo>
                    <a:cubicBezTo>
                      <a:pt x="740001" y="746946"/>
                      <a:pt x="740722" y="747349"/>
                      <a:pt x="741413" y="747753"/>
                    </a:cubicBezTo>
                    <a:cubicBezTo>
                      <a:pt x="742566" y="748415"/>
                      <a:pt x="743747" y="749078"/>
                      <a:pt x="744957" y="749770"/>
                    </a:cubicBezTo>
                    <a:cubicBezTo>
                      <a:pt x="745764" y="750231"/>
                      <a:pt x="746571" y="750692"/>
                      <a:pt x="747407" y="751182"/>
                    </a:cubicBezTo>
                    <a:cubicBezTo>
                      <a:pt x="748300" y="751700"/>
                      <a:pt x="749222" y="752219"/>
                      <a:pt x="750144" y="752738"/>
                    </a:cubicBezTo>
                    <a:cubicBezTo>
                      <a:pt x="750692" y="753055"/>
                      <a:pt x="751210" y="753343"/>
                      <a:pt x="751729" y="753631"/>
                    </a:cubicBezTo>
                    <a:cubicBezTo>
                      <a:pt x="752709" y="754178"/>
                      <a:pt x="753688" y="754755"/>
                      <a:pt x="754668" y="755302"/>
                    </a:cubicBezTo>
                    <a:cubicBezTo>
                      <a:pt x="755302" y="755648"/>
                      <a:pt x="755936" y="756022"/>
                      <a:pt x="756541" y="756368"/>
                    </a:cubicBezTo>
                    <a:cubicBezTo>
                      <a:pt x="757348" y="756829"/>
                      <a:pt x="758126" y="757262"/>
                      <a:pt x="758933" y="757723"/>
                    </a:cubicBezTo>
                    <a:cubicBezTo>
                      <a:pt x="759711" y="758155"/>
                      <a:pt x="760518" y="758616"/>
                      <a:pt x="761296" y="759048"/>
                    </a:cubicBezTo>
                    <a:cubicBezTo>
                      <a:pt x="762016" y="759451"/>
                      <a:pt x="762736" y="759855"/>
                      <a:pt x="763457" y="760258"/>
                    </a:cubicBezTo>
                    <a:cubicBezTo>
                      <a:pt x="764206" y="760662"/>
                      <a:pt x="764926" y="761065"/>
                      <a:pt x="765618" y="761469"/>
                    </a:cubicBezTo>
                    <a:cubicBezTo>
                      <a:pt x="766309" y="761843"/>
                      <a:pt x="766972" y="762218"/>
                      <a:pt x="767606" y="762564"/>
                    </a:cubicBezTo>
                    <a:cubicBezTo>
                      <a:pt x="768327" y="762967"/>
                      <a:pt x="769047" y="763342"/>
                      <a:pt x="769738" y="763716"/>
                    </a:cubicBezTo>
                    <a:cubicBezTo>
                      <a:pt x="770372" y="764062"/>
                      <a:pt x="770978" y="764379"/>
                      <a:pt x="771554" y="764696"/>
                    </a:cubicBezTo>
                    <a:cubicBezTo>
                      <a:pt x="772159" y="765013"/>
                      <a:pt x="772735" y="765330"/>
                      <a:pt x="773312" y="765647"/>
                    </a:cubicBezTo>
                    <a:cubicBezTo>
                      <a:pt x="773859" y="765935"/>
                      <a:pt x="774407" y="766223"/>
                      <a:pt x="774925" y="766511"/>
                    </a:cubicBezTo>
                    <a:cubicBezTo>
                      <a:pt x="775473" y="766799"/>
                      <a:pt x="775991" y="767059"/>
                      <a:pt x="776481" y="767318"/>
                    </a:cubicBezTo>
                    <a:cubicBezTo>
                      <a:pt x="776913" y="767549"/>
                      <a:pt x="777346" y="767750"/>
                      <a:pt x="777749" y="767952"/>
                    </a:cubicBezTo>
                    <a:cubicBezTo>
                      <a:pt x="778210" y="768183"/>
                      <a:pt x="778585" y="768355"/>
                      <a:pt x="778959" y="768528"/>
                    </a:cubicBezTo>
                    <a:cubicBezTo>
                      <a:pt x="779276" y="768672"/>
                      <a:pt x="779622" y="768845"/>
                      <a:pt x="779881" y="768961"/>
                    </a:cubicBezTo>
                    <a:cubicBezTo>
                      <a:pt x="779968" y="768989"/>
                      <a:pt x="780112" y="769076"/>
                      <a:pt x="780198" y="769105"/>
                    </a:cubicBezTo>
                    <a:cubicBezTo>
                      <a:pt x="780515" y="769220"/>
                      <a:pt x="780775" y="769335"/>
                      <a:pt x="780976" y="769393"/>
                    </a:cubicBezTo>
                    <a:cubicBezTo>
                      <a:pt x="781034" y="769422"/>
                      <a:pt x="781092" y="769422"/>
                      <a:pt x="781149" y="769450"/>
                    </a:cubicBezTo>
                    <a:cubicBezTo>
                      <a:pt x="781610" y="769566"/>
                      <a:pt x="782158" y="769681"/>
                      <a:pt x="782821" y="769825"/>
                    </a:cubicBezTo>
                    <a:cubicBezTo>
                      <a:pt x="783022" y="769854"/>
                      <a:pt x="783339" y="769911"/>
                      <a:pt x="783570" y="769969"/>
                    </a:cubicBezTo>
                    <a:cubicBezTo>
                      <a:pt x="784088" y="770084"/>
                      <a:pt x="784722" y="770200"/>
                      <a:pt x="785356" y="770315"/>
                    </a:cubicBezTo>
                    <a:cubicBezTo>
                      <a:pt x="786048" y="770459"/>
                      <a:pt x="786768" y="770574"/>
                      <a:pt x="787575" y="770747"/>
                    </a:cubicBezTo>
                    <a:cubicBezTo>
                      <a:pt x="788814" y="770978"/>
                      <a:pt x="790197" y="771237"/>
                      <a:pt x="791609" y="771496"/>
                    </a:cubicBezTo>
                    <a:cubicBezTo>
                      <a:pt x="792358" y="771640"/>
                      <a:pt x="793194" y="771784"/>
                      <a:pt x="794001" y="771957"/>
                    </a:cubicBezTo>
                    <a:cubicBezTo>
                      <a:pt x="795038" y="772159"/>
                      <a:pt x="796133" y="772361"/>
                      <a:pt x="797257" y="772591"/>
                    </a:cubicBezTo>
                    <a:cubicBezTo>
                      <a:pt x="798150" y="772764"/>
                      <a:pt x="799072" y="772937"/>
                      <a:pt x="799994" y="773139"/>
                    </a:cubicBezTo>
                    <a:cubicBezTo>
                      <a:pt x="800686" y="773283"/>
                      <a:pt x="801406" y="773427"/>
                      <a:pt x="802098" y="773571"/>
                    </a:cubicBezTo>
                    <a:cubicBezTo>
                      <a:pt x="807486" y="774695"/>
                      <a:pt x="813278" y="776020"/>
                      <a:pt x="818695" y="777547"/>
                    </a:cubicBezTo>
                    <a:cubicBezTo>
                      <a:pt x="820597" y="778095"/>
                      <a:pt x="822441" y="778642"/>
                      <a:pt x="824228" y="779219"/>
                    </a:cubicBezTo>
                    <a:lnTo>
                      <a:pt x="824228" y="779219"/>
                    </a:lnTo>
                    <a:cubicBezTo>
                      <a:pt x="831662" y="783512"/>
                      <a:pt x="840710" y="789506"/>
                      <a:pt x="845839" y="792474"/>
                    </a:cubicBezTo>
                    <a:cubicBezTo>
                      <a:pt x="854167" y="797286"/>
                      <a:pt x="891454" y="828550"/>
                      <a:pt x="893413" y="830193"/>
                    </a:cubicBezTo>
                    <a:cubicBezTo>
                      <a:pt x="893557" y="830308"/>
                      <a:pt x="894018" y="830683"/>
                      <a:pt x="894739" y="831201"/>
                    </a:cubicBezTo>
                    <a:cubicBezTo>
                      <a:pt x="894969" y="831374"/>
                      <a:pt x="895200" y="831547"/>
                      <a:pt x="895488" y="831749"/>
                    </a:cubicBezTo>
                    <a:cubicBezTo>
                      <a:pt x="896150" y="832239"/>
                      <a:pt x="896957" y="832786"/>
                      <a:pt x="897937" y="833478"/>
                    </a:cubicBezTo>
                    <a:cubicBezTo>
                      <a:pt x="898427" y="833823"/>
                      <a:pt x="898917" y="834140"/>
                      <a:pt x="899493" y="834544"/>
                    </a:cubicBezTo>
                    <a:cubicBezTo>
                      <a:pt x="900588" y="835293"/>
                      <a:pt x="901856" y="836100"/>
                      <a:pt x="903268" y="836964"/>
                    </a:cubicBezTo>
                    <a:cubicBezTo>
                      <a:pt x="903959" y="837397"/>
                      <a:pt x="904564" y="837800"/>
                      <a:pt x="905342" y="838261"/>
                    </a:cubicBezTo>
                    <a:cubicBezTo>
                      <a:pt x="907532" y="839586"/>
                      <a:pt x="909924" y="840998"/>
                      <a:pt x="912719" y="842526"/>
                    </a:cubicBezTo>
                    <a:cubicBezTo>
                      <a:pt x="912834" y="842583"/>
                      <a:pt x="912892" y="842641"/>
                      <a:pt x="913007" y="842698"/>
                    </a:cubicBezTo>
                    <a:cubicBezTo>
                      <a:pt x="915831" y="844254"/>
                      <a:pt x="919058" y="845897"/>
                      <a:pt x="922516" y="847597"/>
                    </a:cubicBezTo>
                    <a:cubicBezTo>
                      <a:pt x="923582" y="848116"/>
                      <a:pt x="924735" y="848634"/>
                      <a:pt x="925830" y="849153"/>
                    </a:cubicBezTo>
                    <a:cubicBezTo>
                      <a:pt x="928452" y="850392"/>
                      <a:pt x="931190" y="851631"/>
                      <a:pt x="934129" y="852870"/>
                    </a:cubicBezTo>
                    <a:cubicBezTo>
                      <a:pt x="935598" y="853504"/>
                      <a:pt x="937068" y="854109"/>
                      <a:pt x="938624" y="854743"/>
                    </a:cubicBezTo>
                    <a:cubicBezTo>
                      <a:pt x="939863" y="855262"/>
                      <a:pt x="940987" y="855752"/>
                      <a:pt x="942283" y="856270"/>
                    </a:cubicBezTo>
                    <a:cubicBezTo>
                      <a:pt x="944156" y="857020"/>
                      <a:pt x="946289" y="857740"/>
                      <a:pt x="948277" y="858489"/>
                    </a:cubicBezTo>
                    <a:cubicBezTo>
                      <a:pt x="949833" y="859065"/>
                      <a:pt x="951303" y="859613"/>
                      <a:pt x="952916" y="860189"/>
                    </a:cubicBezTo>
                    <a:cubicBezTo>
                      <a:pt x="957988" y="861976"/>
                      <a:pt x="963290" y="863733"/>
                      <a:pt x="969024" y="865405"/>
                    </a:cubicBezTo>
                    <a:cubicBezTo>
                      <a:pt x="969197" y="865491"/>
                      <a:pt x="969399" y="865606"/>
                      <a:pt x="969687" y="865722"/>
                    </a:cubicBezTo>
                    <a:cubicBezTo>
                      <a:pt x="969744" y="865751"/>
                      <a:pt x="969831" y="865779"/>
                      <a:pt x="969888" y="865779"/>
                    </a:cubicBezTo>
                    <a:cubicBezTo>
                      <a:pt x="970292" y="865923"/>
                      <a:pt x="970839" y="866096"/>
                      <a:pt x="971473" y="866298"/>
                    </a:cubicBezTo>
                    <a:cubicBezTo>
                      <a:pt x="971588" y="866327"/>
                      <a:pt x="971646" y="866356"/>
                      <a:pt x="971761" y="866385"/>
                    </a:cubicBezTo>
                    <a:cubicBezTo>
                      <a:pt x="971790" y="866385"/>
                      <a:pt x="971819" y="866385"/>
                      <a:pt x="971819" y="866413"/>
                    </a:cubicBezTo>
                    <a:cubicBezTo>
                      <a:pt x="972712" y="866673"/>
                      <a:pt x="973894" y="866961"/>
                      <a:pt x="975248" y="867278"/>
                    </a:cubicBezTo>
                    <a:cubicBezTo>
                      <a:pt x="975623" y="867364"/>
                      <a:pt x="976055" y="867451"/>
                      <a:pt x="976458" y="867566"/>
                    </a:cubicBezTo>
                    <a:cubicBezTo>
                      <a:pt x="977582" y="867825"/>
                      <a:pt x="978850" y="868113"/>
                      <a:pt x="980262" y="868401"/>
                    </a:cubicBezTo>
                    <a:cubicBezTo>
                      <a:pt x="980608" y="868488"/>
                      <a:pt x="980838" y="868546"/>
                      <a:pt x="981213" y="868603"/>
                    </a:cubicBezTo>
                    <a:cubicBezTo>
                      <a:pt x="981386" y="868632"/>
                      <a:pt x="981645" y="868690"/>
                      <a:pt x="981847" y="868719"/>
                    </a:cubicBezTo>
                    <a:cubicBezTo>
                      <a:pt x="983835" y="869122"/>
                      <a:pt x="986025" y="869554"/>
                      <a:pt x="988532" y="870044"/>
                    </a:cubicBezTo>
                    <a:cubicBezTo>
                      <a:pt x="988964" y="870130"/>
                      <a:pt x="989483" y="870217"/>
                      <a:pt x="989944" y="870303"/>
                    </a:cubicBezTo>
                    <a:cubicBezTo>
                      <a:pt x="992162" y="870707"/>
                      <a:pt x="994583" y="871168"/>
                      <a:pt x="997176" y="871629"/>
                    </a:cubicBezTo>
                    <a:cubicBezTo>
                      <a:pt x="998041" y="871773"/>
                      <a:pt x="998934" y="871946"/>
                      <a:pt x="999827" y="872090"/>
                    </a:cubicBezTo>
                    <a:cubicBezTo>
                      <a:pt x="1002738" y="872609"/>
                      <a:pt x="1005850" y="873156"/>
                      <a:pt x="1009250" y="873732"/>
                    </a:cubicBezTo>
                    <a:cubicBezTo>
                      <a:pt x="1009711" y="873819"/>
                      <a:pt x="1010143" y="873876"/>
                      <a:pt x="1010604" y="873963"/>
                    </a:cubicBezTo>
                    <a:cubicBezTo>
                      <a:pt x="1014436" y="874597"/>
                      <a:pt x="1018672" y="875317"/>
                      <a:pt x="1023139" y="876038"/>
                    </a:cubicBezTo>
                    <a:cubicBezTo>
                      <a:pt x="1024320" y="876239"/>
                      <a:pt x="1025530" y="876412"/>
                      <a:pt x="1026741" y="876614"/>
                    </a:cubicBezTo>
                    <a:cubicBezTo>
                      <a:pt x="1030631" y="877248"/>
                      <a:pt x="1034751" y="877882"/>
                      <a:pt x="1039102" y="878573"/>
                    </a:cubicBezTo>
                    <a:cubicBezTo>
                      <a:pt x="1040168" y="878746"/>
                      <a:pt x="1041177" y="878890"/>
                      <a:pt x="1042301" y="879063"/>
                    </a:cubicBezTo>
                    <a:cubicBezTo>
                      <a:pt x="1047804" y="879928"/>
                      <a:pt x="1053683" y="880821"/>
                      <a:pt x="1059964" y="881772"/>
                    </a:cubicBezTo>
                    <a:cubicBezTo>
                      <a:pt x="1060742" y="881887"/>
                      <a:pt x="1061607" y="882031"/>
                      <a:pt x="1062414" y="882146"/>
                    </a:cubicBezTo>
                    <a:cubicBezTo>
                      <a:pt x="1068033" y="882982"/>
                      <a:pt x="1073997" y="883875"/>
                      <a:pt x="1080222" y="884797"/>
                    </a:cubicBezTo>
                    <a:cubicBezTo>
                      <a:pt x="1081749" y="885028"/>
                      <a:pt x="1083247" y="885258"/>
                      <a:pt x="1084832" y="885460"/>
                    </a:cubicBezTo>
                    <a:cubicBezTo>
                      <a:pt x="1092122" y="886526"/>
                      <a:pt x="1099643" y="887621"/>
                      <a:pt x="1107769" y="888774"/>
                    </a:cubicBezTo>
                    <a:lnTo>
                      <a:pt x="1107769" y="888774"/>
                    </a:lnTo>
                    <a:cubicBezTo>
                      <a:pt x="1108143" y="889004"/>
                      <a:pt x="1109498" y="889782"/>
                      <a:pt x="1111486" y="890906"/>
                    </a:cubicBezTo>
                    <a:cubicBezTo>
                      <a:pt x="1113100" y="891828"/>
                      <a:pt x="1115117" y="892981"/>
                      <a:pt x="1117537" y="894364"/>
                    </a:cubicBezTo>
                    <a:cubicBezTo>
                      <a:pt x="1118863" y="895113"/>
                      <a:pt x="1120275" y="895920"/>
                      <a:pt x="1121773" y="896756"/>
                    </a:cubicBezTo>
                    <a:cubicBezTo>
                      <a:pt x="1121802" y="896756"/>
                      <a:pt x="1121802" y="896784"/>
                      <a:pt x="1121831" y="896784"/>
                    </a:cubicBezTo>
                    <a:cubicBezTo>
                      <a:pt x="1122868" y="897361"/>
                      <a:pt x="1123963" y="897995"/>
                      <a:pt x="1125087" y="898629"/>
                    </a:cubicBezTo>
                    <a:cubicBezTo>
                      <a:pt x="1125692" y="898974"/>
                      <a:pt x="1126239" y="899291"/>
                      <a:pt x="1126844" y="899637"/>
                    </a:cubicBezTo>
                    <a:cubicBezTo>
                      <a:pt x="1127622" y="900069"/>
                      <a:pt x="1128458" y="900559"/>
                      <a:pt x="1129265" y="901020"/>
                    </a:cubicBezTo>
                    <a:cubicBezTo>
                      <a:pt x="1130245" y="901568"/>
                      <a:pt x="1131195" y="902115"/>
                      <a:pt x="1132204" y="902692"/>
                    </a:cubicBezTo>
                    <a:cubicBezTo>
                      <a:pt x="1132953" y="903095"/>
                      <a:pt x="1133702" y="903527"/>
                      <a:pt x="1134452" y="903959"/>
                    </a:cubicBezTo>
                    <a:cubicBezTo>
                      <a:pt x="1135546" y="904565"/>
                      <a:pt x="1136613" y="905170"/>
                      <a:pt x="1137708" y="905775"/>
                    </a:cubicBezTo>
                    <a:cubicBezTo>
                      <a:pt x="1138457" y="906207"/>
                      <a:pt x="1139235" y="906639"/>
                      <a:pt x="1140013" y="907043"/>
                    </a:cubicBezTo>
                    <a:cubicBezTo>
                      <a:pt x="1141137" y="907677"/>
                      <a:pt x="1142260" y="908282"/>
                      <a:pt x="1143384" y="908916"/>
                    </a:cubicBezTo>
                    <a:cubicBezTo>
                      <a:pt x="1144220" y="909377"/>
                      <a:pt x="1145056" y="909838"/>
                      <a:pt x="1145891" y="910299"/>
                    </a:cubicBezTo>
                    <a:cubicBezTo>
                      <a:pt x="1146929" y="910875"/>
                      <a:pt x="1147995" y="911451"/>
                      <a:pt x="1149032" y="912028"/>
                    </a:cubicBezTo>
                    <a:cubicBezTo>
                      <a:pt x="1149868" y="912489"/>
                      <a:pt x="1150646" y="912892"/>
                      <a:pt x="1151452" y="913353"/>
                    </a:cubicBezTo>
                    <a:cubicBezTo>
                      <a:pt x="1152490" y="913930"/>
                      <a:pt x="1153556" y="914506"/>
                      <a:pt x="1154593" y="915053"/>
                    </a:cubicBezTo>
                    <a:cubicBezTo>
                      <a:pt x="1155400" y="915485"/>
                      <a:pt x="1156178" y="915889"/>
                      <a:pt x="1156985" y="916321"/>
                    </a:cubicBezTo>
                    <a:cubicBezTo>
                      <a:pt x="1157936" y="916840"/>
                      <a:pt x="1158916" y="917359"/>
                      <a:pt x="1159838" y="917819"/>
                    </a:cubicBezTo>
                    <a:cubicBezTo>
                      <a:pt x="1160645" y="918252"/>
                      <a:pt x="1161423" y="918655"/>
                      <a:pt x="1162200" y="919059"/>
                    </a:cubicBezTo>
                    <a:cubicBezTo>
                      <a:pt x="1163036" y="919491"/>
                      <a:pt x="1163872" y="919923"/>
                      <a:pt x="1164679" y="920326"/>
                    </a:cubicBezTo>
                    <a:cubicBezTo>
                      <a:pt x="1165428" y="920730"/>
                      <a:pt x="1166148" y="921047"/>
                      <a:pt x="1166840" y="921421"/>
                    </a:cubicBezTo>
                    <a:cubicBezTo>
                      <a:pt x="1167618" y="921796"/>
                      <a:pt x="1168396" y="922199"/>
                      <a:pt x="1169116" y="922545"/>
                    </a:cubicBezTo>
                    <a:cubicBezTo>
                      <a:pt x="1169750" y="922862"/>
                      <a:pt x="1170298" y="923122"/>
                      <a:pt x="1170874" y="923381"/>
                    </a:cubicBezTo>
                    <a:cubicBezTo>
                      <a:pt x="1171537" y="923698"/>
                      <a:pt x="1172228" y="924015"/>
                      <a:pt x="1172833" y="924303"/>
                    </a:cubicBezTo>
                    <a:cubicBezTo>
                      <a:pt x="1173381" y="924562"/>
                      <a:pt x="1173842" y="924735"/>
                      <a:pt x="1174303" y="924937"/>
                    </a:cubicBezTo>
                    <a:cubicBezTo>
                      <a:pt x="1174706" y="925110"/>
                      <a:pt x="1175167" y="925311"/>
                      <a:pt x="1175513" y="925456"/>
                    </a:cubicBezTo>
                    <a:cubicBezTo>
                      <a:pt x="1175772" y="925542"/>
                      <a:pt x="1176003" y="925657"/>
                      <a:pt x="1176234" y="925744"/>
                    </a:cubicBezTo>
                    <a:cubicBezTo>
                      <a:pt x="1178049" y="926435"/>
                      <a:pt x="1180181" y="927156"/>
                      <a:pt x="1182429" y="927934"/>
                    </a:cubicBezTo>
                    <a:cubicBezTo>
                      <a:pt x="1183178" y="928193"/>
                      <a:pt x="1184014" y="928452"/>
                      <a:pt x="1184820" y="928712"/>
                    </a:cubicBezTo>
                    <a:cubicBezTo>
                      <a:pt x="1186376" y="929230"/>
                      <a:pt x="1187961" y="929749"/>
                      <a:pt x="1189633" y="930268"/>
                    </a:cubicBezTo>
                    <a:cubicBezTo>
                      <a:pt x="1190612" y="930585"/>
                      <a:pt x="1191563" y="930873"/>
                      <a:pt x="1192543" y="931190"/>
                    </a:cubicBezTo>
                    <a:cubicBezTo>
                      <a:pt x="1194128" y="931680"/>
                      <a:pt x="1195712" y="932169"/>
                      <a:pt x="1197326" y="932659"/>
                    </a:cubicBezTo>
                    <a:cubicBezTo>
                      <a:pt x="1198364" y="932976"/>
                      <a:pt x="1199343" y="933264"/>
                      <a:pt x="1200352" y="933553"/>
                    </a:cubicBezTo>
                    <a:cubicBezTo>
                      <a:pt x="1201965" y="934042"/>
                      <a:pt x="1203521" y="934475"/>
                      <a:pt x="1205077" y="934936"/>
                    </a:cubicBezTo>
                    <a:cubicBezTo>
                      <a:pt x="1205711" y="935109"/>
                      <a:pt x="1206374" y="935310"/>
                      <a:pt x="1207008" y="935483"/>
                    </a:cubicBezTo>
                    <a:cubicBezTo>
                      <a:pt x="1207383" y="935598"/>
                      <a:pt x="1207728" y="935685"/>
                      <a:pt x="1208103" y="935800"/>
                    </a:cubicBezTo>
                    <a:cubicBezTo>
                      <a:pt x="1208679" y="935973"/>
                      <a:pt x="1209227" y="936117"/>
                      <a:pt x="1209803" y="936261"/>
                    </a:cubicBezTo>
                    <a:cubicBezTo>
                      <a:pt x="1211186" y="936636"/>
                      <a:pt x="1212512" y="937010"/>
                      <a:pt x="1213780" y="937356"/>
                    </a:cubicBezTo>
                    <a:cubicBezTo>
                      <a:pt x="1214298" y="937500"/>
                      <a:pt x="1214817" y="937644"/>
                      <a:pt x="1215336" y="937788"/>
                    </a:cubicBezTo>
                    <a:cubicBezTo>
                      <a:pt x="1216834" y="938192"/>
                      <a:pt x="1218217" y="938538"/>
                      <a:pt x="1219456" y="938854"/>
                    </a:cubicBezTo>
                    <a:cubicBezTo>
                      <a:pt x="1219571" y="938883"/>
                      <a:pt x="1219716" y="938912"/>
                      <a:pt x="1219831" y="938941"/>
                    </a:cubicBezTo>
                    <a:cubicBezTo>
                      <a:pt x="1220955" y="939200"/>
                      <a:pt x="1221905" y="939431"/>
                      <a:pt x="1222712" y="939604"/>
                    </a:cubicBezTo>
                    <a:cubicBezTo>
                      <a:pt x="1222914" y="939633"/>
                      <a:pt x="1223116" y="939690"/>
                      <a:pt x="1223289" y="939719"/>
                    </a:cubicBezTo>
                    <a:cubicBezTo>
                      <a:pt x="1223865" y="939834"/>
                      <a:pt x="1224873" y="940180"/>
                      <a:pt x="1225795" y="940497"/>
                    </a:cubicBezTo>
                    <a:cubicBezTo>
                      <a:pt x="1226545" y="940756"/>
                      <a:pt x="1227323" y="941016"/>
                      <a:pt x="1228245" y="941361"/>
                    </a:cubicBezTo>
                    <a:cubicBezTo>
                      <a:pt x="1229224" y="941736"/>
                      <a:pt x="1230291" y="942168"/>
                      <a:pt x="1231414" y="942629"/>
                    </a:cubicBezTo>
                    <a:cubicBezTo>
                      <a:pt x="1232020" y="942889"/>
                      <a:pt x="1232567" y="943090"/>
                      <a:pt x="1233201" y="943378"/>
                    </a:cubicBezTo>
                    <a:cubicBezTo>
                      <a:pt x="1234815" y="944070"/>
                      <a:pt x="1236544" y="944819"/>
                      <a:pt x="1238330" y="945626"/>
                    </a:cubicBezTo>
                    <a:cubicBezTo>
                      <a:pt x="1238676" y="945770"/>
                      <a:pt x="1238993" y="945914"/>
                      <a:pt x="1239367" y="946087"/>
                    </a:cubicBezTo>
                    <a:cubicBezTo>
                      <a:pt x="1241586" y="947067"/>
                      <a:pt x="1243891" y="948133"/>
                      <a:pt x="1246197" y="949199"/>
                    </a:cubicBezTo>
                    <a:cubicBezTo>
                      <a:pt x="1246773" y="949458"/>
                      <a:pt x="1247378" y="949747"/>
                      <a:pt x="1247954" y="950006"/>
                    </a:cubicBezTo>
                    <a:cubicBezTo>
                      <a:pt x="1249654" y="950784"/>
                      <a:pt x="1251354" y="951591"/>
                      <a:pt x="1253026" y="952369"/>
                    </a:cubicBezTo>
                    <a:cubicBezTo>
                      <a:pt x="1253861" y="952743"/>
                      <a:pt x="1254639" y="953147"/>
                      <a:pt x="1255446" y="953521"/>
                    </a:cubicBezTo>
                    <a:cubicBezTo>
                      <a:pt x="1256829" y="954184"/>
                      <a:pt x="1258213" y="954818"/>
                      <a:pt x="1259509" y="955452"/>
                    </a:cubicBezTo>
                    <a:cubicBezTo>
                      <a:pt x="1260316" y="955827"/>
                      <a:pt x="1261123" y="956230"/>
                      <a:pt x="1261872" y="956576"/>
                    </a:cubicBezTo>
                    <a:cubicBezTo>
                      <a:pt x="1263428" y="957325"/>
                      <a:pt x="1264926" y="958045"/>
                      <a:pt x="1266166" y="958622"/>
                    </a:cubicBezTo>
                    <a:cubicBezTo>
                      <a:pt x="1267635" y="959313"/>
                      <a:pt x="1268932" y="959947"/>
                      <a:pt x="1269767" y="960322"/>
                    </a:cubicBezTo>
                    <a:cubicBezTo>
                      <a:pt x="1270488" y="960668"/>
                      <a:pt x="1271756" y="961302"/>
                      <a:pt x="1273340" y="962051"/>
                    </a:cubicBezTo>
                    <a:cubicBezTo>
                      <a:pt x="1273542" y="962137"/>
                      <a:pt x="1273657" y="962195"/>
                      <a:pt x="1273888" y="962310"/>
                    </a:cubicBezTo>
                    <a:cubicBezTo>
                      <a:pt x="1275530" y="963088"/>
                      <a:pt x="1277576" y="964068"/>
                      <a:pt x="1279968" y="965192"/>
                    </a:cubicBezTo>
                    <a:cubicBezTo>
                      <a:pt x="1280371" y="965393"/>
                      <a:pt x="1280717" y="965537"/>
                      <a:pt x="1281121" y="965739"/>
                    </a:cubicBezTo>
                    <a:cubicBezTo>
                      <a:pt x="1283599" y="966920"/>
                      <a:pt x="1286451" y="968246"/>
                      <a:pt x="1289592" y="969687"/>
                    </a:cubicBezTo>
                    <a:cubicBezTo>
                      <a:pt x="1290053" y="969917"/>
                      <a:pt x="1290485" y="970119"/>
                      <a:pt x="1290975" y="970321"/>
                    </a:cubicBezTo>
                    <a:cubicBezTo>
                      <a:pt x="1294203" y="971819"/>
                      <a:pt x="1297747" y="973433"/>
                      <a:pt x="1301579" y="975162"/>
                    </a:cubicBezTo>
                    <a:cubicBezTo>
                      <a:pt x="1302184" y="975421"/>
                      <a:pt x="1302761" y="975709"/>
                      <a:pt x="1303395" y="975968"/>
                    </a:cubicBezTo>
                    <a:cubicBezTo>
                      <a:pt x="1307371" y="977755"/>
                      <a:pt x="1311578" y="979628"/>
                      <a:pt x="1316102" y="981616"/>
                    </a:cubicBezTo>
                    <a:cubicBezTo>
                      <a:pt x="1316650" y="981847"/>
                      <a:pt x="1317197" y="982077"/>
                      <a:pt x="1317745" y="982337"/>
                    </a:cubicBezTo>
                    <a:cubicBezTo>
                      <a:pt x="1322441" y="984382"/>
                      <a:pt x="1327340" y="986515"/>
                      <a:pt x="1332498" y="988705"/>
                    </a:cubicBezTo>
                    <a:cubicBezTo>
                      <a:pt x="1332930" y="988878"/>
                      <a:pt x="1333362" y="989079"/>
                      <a:pt x="1333795" y="989252"/>
                    </a:cubicBezTo>
                    <a:cubicBezTo>
                      <a:pt x="1339212" y="991557"/>
                      <a:pt x="1344802" y="993891"/>
                      <a:pt x="1350651" y="996283"/>
                    </a:cubicBezTo>
                    <a:cubicBezTo>
                      <a:pt x="1350680" y="996312"/>
                      <a:pt x="1350738" y="996312"/>
                      <a:pt x="1350767" y="996341"/>
                    </a:cubicBezTo>
                    <a:cubicBezTo>
                      <a:pt x="1356559" y="998704"/>
                      <a:pt x="1362552" y="1001124"/>
                      <a:pt x="1368719" y="1003544"/>
                    </a:cubicBezTo>
                    <a:cubicBezTo>
                      <a:pt x="1369122" y="1003689"/>
                      <a:pt x="1369497" y="1003861"/>
                      <a:pt x="1369900" y="1004005"/>
                    </a:cubicBezTo>
                    <a:cubicBezTo>
                      <a:pt x="1370130" y="1004092"/>
                      <a:pt x="1370332" y="1004178"/>
                      <a:pt x="1370563" y="1004265"/>
                    </a:cubicBezTo>
                    <a:cubicBezTo>
                      <a:pt x="1374395" y="1005763"/>
                      <a:pt x="1378285" y="1007290"/>
                      <a:pt x="1382262" y="1008789"/>
                    </a:cubicBezTo>
                    <a:cubicBezTo>
                      <a:pt x="1384365" y="1009567"/>
                      <a:pt x="1386728" y="1010287"/>
                      <a:pt x="1389206" y="1011008"/>
                    </a:cubicBezTo>
                    <a:cubicBezTo>
                      <a:pt x="1389293" y="1011036"/>
                      <a:pt x="1389379" y="1011065"/>
                      <a:pt x="1389465" y="1011094"/>
                    </a:cubicBezTo>
                    <a:cubicBezTo>
                      <a:pt x="1389696" y="1011152"/>
                      <a:pt x="1390013" y="1011209"/>
                      <a:pt x="1390243" y="1011296"/>
                    </a:cubicBezTo>
                    <a:cubicBezTo>
                      <a:pt x="1393586" y="1012218"/>
                      <a:pt x="1397245" y="1013111"/>
                      <a:pt x="1401107" y="1013918"/>
                    </a:cubicBezTo>
                    <a:cubicBezTo>
                      <a:pt x="1401568" y="1014004"/>
                      <a:pt x="1401914" y="1014120"/>
                      <a:pt x="1402375" y="1014235"/>
                    </a:cubicBezTo>
                    <a:cubicBezTo>
                      <a:pt x="1402605" y="1014292"/>
                      <a:pt x="1402893" y="1014321"/>
                      <a:pt x="1403124" y="1014350"/>
                    </a:cubicBezTo>
                    <a:cubicBezTo>
                      <a:pt x="1408310" y="1015416"/>
                      <a:pt x="1413843" y="1016338"/>
                      <a:pt x="1419577" y="1017174"/>
                    </a:cubicBezTo>
                    <a:cubicBezTo>
                      <a:pt x="1419952" y="1017232"/>
                      <a:pt x="1420269" y="1017318"/>
                      <a:pt x="1420643" y="1017347"/>
                    </a:cubicBezTo>
                    <a:cubicBezTo>
                      <a:pt x="1420845" y="1017376"/>
                      <a:pt x="1421104" y="1017405"/>
                      <a:pt x="1421306" y="1017433"/>
                    </a:cubicBezTo>
                    <a:cubicBezTo>
                      <a:pt x="1428251" y="1018413"/>
                      <a:pt x="1435397" y="1019220"/>
                      <a:pt x="1442543" y="1019796"/>
                    </a:cubicBezTo>
                    <a:cubicBezTo>
                      <a:pt x="1442572" y="1019796"/>
                      <a:pt x="1442572" y="1019796"/>
                      <a:pt x="1442601" y="1019796"/>
                    </a:cubicBezTo>
                    <a:cubicBezTo>
                      <a:pt x="1445799" y="1020055"/>
                      <a:pt x="1449026" y="1020286"/>
                      <a:pt x="1452196" y="1020459"/>
                    </a:cubicBezTo>
                    <a:cubicBezTo>
                      <a:pt x="1452801" y="1020459"/>
                      <a:pt x="1453666" y="1020517"/>
                      <a:pt x="1454588" y="1020632"/>
                    </a:cubicBezTo>
                    <a:cubicBezTo>
                      <a:pt x="1455135" y="1020690"/>
                      <a:pt x="1455740" y="1020776"/>
                      <a:pt x="1456374" y="1020834"/>
                    </a:cubicBezTo>
                    <a:cubicBezTo>
                      <a:pt x="1456950" y="1020920"/>
                      <a:pt x="1457527" y="1020978"/>
                      <a:pt x="1458189" y="1021064"/>
                    </a:cubicBezTo>
                    <a:cubicBezTo>
                      <a:pt x="1459717" y="1021295"/>
                      <a:pt x="1461388" y="1021554"/>
                      <a:pt x="1463146" y="1021871"/>
                    </a:cubicBezTo>
                    <a:cubicBezTo>
                      <a:pt x="1463290" y="1021900"/>
                      <a:pt x="1463405" y="1021900"/>
                      <a:pt x="1463520" y="1021929"/>
                    </a:cubicBezTo>
                    <a:cubicBezTo>
                      <a:pt x="1465422" y="1022274"/>
                      <a:pt x="1467439" y="1022678"/>
                      <a:pt x="1469456" y="1023081"/>
                    </a:cubicBezTo>
                    <a:cubicBezTo>
                      <a:pt x="1469975" y="1023196"/>
                      <a:pt x="1470522" y="1023312"/>
                      <a:pt x="1471041" y="1023427"/>
                    </a:cubicBezTo>
                    <a:cubicBezTo>
                      <a:pt x="1473116" y="1023859"/>
                      <a:pt x="1475190" y="1024320"/>
                      <a:pt x="1477121" y="1024781"/>
                    </a:cubicBezTo>
                    <a:cubicBezTo>
                      <a:pt x="1477467" y="1024868"/>
                      <a:pt x="1477813" y="1024925"/>
                      <a:pt x="1478158" y="1025012"/>
                    </a:cubicBezTo>
                    <a:cubicBezTo>
                      <a:pt x="1480262" y="1025502"/>
                      <a:pt x="1482164" y="1025991"/>
                      <a:pt x="1483806" y="1026453"/>
                    </a:cubicBezTo>
                    <a:cubicBezTo>
                      <a:pt x="1484671" y="1026683"/>
                      <a:pt x="1485564" y="1026942"/>
                      <a:pt x="1486255" y="1027144"/>
                    </a:cubicBezTo>
                    <a:cubicBezTo>
                      <a:pt x="1486745" y="1027288"/>
                      <a:pt x="1487350" y="1027490"/>
                      <a:pt x="1488042" y="1027663"/>
                    </a:cubicBezTo>
                    <a:cubicBezTo>
                      <a:pt x="1488301" y="1027749"/>
                      <a:pt x="1488762" y="1027836"/>
                      <a:pt x="1489051" y="1027922"/>
                    </a:cubicBezTo>
                    <a:cubicBezTo>
                      <a:pt x="1490001" y="1028181"/>
                      <a:pt x="1491096" y="1028470"/>
                      <a:pt x="1492335" y="1028787"/>
                    </a:cubicBezTo>
                    <a:cubicBezTo>
                      <a:pt x="1493085" y="1028988"/>
                      <a:pt x="1493747" y="1029161"/>
                      <a:pt x="1494583" y="1029363"/>
                    </a:cubicBezTo>
                    <a:cubicBezTo>
                      <a:pt x="1495995" y="1029709"/>
                      <a:pt x="1497522" y="1030083"/>
                      <a:pt x="1499107" y="1030487"/>
                    </a:cubicBezTo>
                    <a:cubicBezTo>
                      <a:pt x="1500000" y="1030688"/>
                      <a:pt x="1500807" y="1030890"/>
                      <a:pt x="1501729" y="1031121"/>
                    </a:cubicBezTo>
                    <a:cubicBezTo>
                      <a:pt x="1503804" y="1031610"/>
                      <a:pt x="1506023" y="1032129"/>
                      <a:pt x="1508270" y="1032619"/>
                    </a:cubicBezTo>
                    <a:cubicBezTo>
                      <a:pt x="1508818" y="1032734"/>
                      <a:pt x="1509307" y="1032849"/>
                      <a:pt x="1509855" y="1032993"/>
                    </a:cubicBezTo>
                    <a:cubicBezTo>
                      <a:pt x="1512679" y="1033627"/>
                      <a:pt x="1515560" y="1034233"/>
                      <a:pt x="1518413" y="1034838"/>
                    </a:cubicBezTo>
                    <a:cubicBezTo>
                      <a:pt x="1518528" y="1034867"/>
                      <a:pt x="1518672" y="1034895"/>
                      <a:pt x="1518788" y="1034924"/>
                    </a:cubicBezTo>
                    <a:cubicBezTo>
                      <a:pt x="1519249" y="1035011"/>
                      <a:pt x="1519681" y="1035097"/>
                      <a:pt x="1520142" y="1035183"/>
                    </a:cubicBezTo>
                    <a:cubicBezTo>
                      <a:pt x="1522563" y="1035673"/>
                      <a:pt x="1524925" y="1036134"/>
                      <a:pt x="1527202" y="1036567"/>
                    </a:cubicBezTo>
                    <a:cubicBezTo>
                      <a:pt x="1528124" y="1036740"/>
                      <a:pt x="1528959" y="1036884"/>
                      <a:pt x="1529853" y="1037028"/>
                    </a:cubicBezTo>
                    <a:cubicBezTo>
                      <a:pt x="1531726" y="1037373"/>
                      <a:pt x="1533483" y="1037662"/>
                      <a:pt x="1535155" y="1037892"/>
                    </a:cubicBezTo>
                    <a:cubicBezTo>
                      <a:pt x="1535645" y="1037979"/>
                      <a:pt x="1536279" y="1038094"/>
                      <a:pt x="1536740" y="1038151"/>
                    </a:cubicBezTo>
                    <a:cubicBezTo>
                      <a:pt x="1537575" y="1038267"/>
                      <a:pt x="1538411" y="1038382"/>
                      <a:pt x="1539160" y="1038468"/>
                    </a:cubicBezTo>
                    <a:cubicBezTo>
                      <a:pt x="1539189" y="1038468"/>
                      <a:pt x="1539218" y="1038468"/>
                      <a:pt x="1539218" y="1038468"/>
                    </a:cubicBezTo>
                    <a:lnTo>
                      <a:pt x="1539218" y="1038468"/>
                    </a:lnTo>
                    <a:cubicBezTo>
                      <a:pt x="1539275" y="1038440"/>
                      <a:pt x="1539362" y="1038411"/>
                      <a:pt x="1539448" y="1038411"/>
                    </a:cubicBezTo>
                    <a:cubicBezTo>
                      <a:pt x="1539794" y="1038296"/>
                      <a:pt x="1540370" y="1038065"/>
                      <a:pt x="1540860" y="1037863"/>
                    </a:cubicBezTo>
                    <a:cubicBezTo>
                      <a:pt x="1541379" y="1037662"/>
                      <a:pt x="1541984" y="1037460"/>
                      <a:pt x="1542618" y="1037201"/>
                    </a:cubicBezTo>
                    <a:cubicBezTo>
                      <a:pt x="1543309" y="1036941"/>
                      <a:pt x="1544058" y="1036653"/>
                      <a:pt x="1544865" y="1036365"/>
                    </a:cubicBezTo>
                    <a:cubicBezTo>
                      <a:pt x="1545384" y="1036192"/>
                      <a:pt x="1545960" y="1036048"/>
                      <a:pt x="1546537" y="1035875"/>
                    </a:cubicBezTo>
                    <a:cubicBezTo>
                      <a:pt x="1547315" y="1035645"/>
                      <a:pt x="1548122" y="1035414"/>
                      <a:pt x="1548986" y="1035241"/>
                    </a:cubicBezTo>
                    <a:cubicBezTo>
                      <a:pt x="1550225" y="1034982"/>
                      <a:pt x="1551464" y="1034780"/>
                      <a:pt x="1552790" y="1034722"/>
                    </a:cubicBezTo>
                    <a:cubicBezTo>
                      <a:pt x="1552818" y="1034722"/>
                      <a:pt x="1552847" y="1034722"/>
                      <a:pt x="1552876" y="1034722"/>
                    </a:cubicBezTo>
                    <a:cubicBezTo>
                      <a:pt x="1554346" y="1034665"/>
                      <a:pt x="1555844" y="1034751"/>
                      <a:pt x="1557342" y="1035097"/>
                    </a:cubicBezTo>
                    <a:cubicBezTo>
                      <a:pt x="1557371" y="1035097"/>
                      <a:pt x="1557400" y="1035097"/>
                      <a:pt x="1557429" y="1035126"/>
                    </a:cubicBezTo>
                    <a:cubicBezTo>
                      <a:pt x="1558754" y="1035414"/>
                      <a:pt x="1560080" y="1035990"/>
                      <a:pt x="1561348" y="1036711"/>
                    </a:cubicBezTo>
                    <a:cubicBezTo>
                      <a:pt x="1561578" y="1036826"/>
                      <a:pt x="1561809" y="1036941"/>
                      <a:pt x="1562010" y="1037085"/>
                    </a:cubicBezTo>
                    <a:cubicBezTo>
                      <a:pt x="1563249" y="1037863"/>
                      <a:pt x="1564460" y="1038958"/>
                      <a:pt x="1565583" y="1040255"/>
                    </a:cubicBezTo>
                    <a:cubicBezTo>
                      <a:pt x="1565814" y="1040543"/>
                      <a:pt x="1566044" y="1040860"/>
                      <a:pt x="1566275" y="1041177"/>
                    </a:cubicBezTo>
                    <a:cubicBezTo>
                      <a:pt x="1567399" y="1042675"/>
                      <a:pt x="1568494" y="1044375"/>
                      <a:pt x="1569416" y="1046565"/>
                    </a:cubicBezTo>
                    <a:cubicBezTo>
                      <a:pt x="1570021" y="1046825"/>
                      <a:pt x="1570655" y="1047113"/>
                      <a:pt x="1571318" y="1047401"/>
                    </a:cubicBezTo>
                    <a:cubicBezTo>
                      <a:pt x="1571606" y="1047545"/>
                      <a:pt x="1571923" y="1047689"/>
                      <a:pt x="1572240" y="1047804"/>
                    </a:cubicBezTo>
                    <a:cubicBezTo>
                      <a:pt x="1572816" y="1048064"/>
                      <a:pt x="1573392" y="1048323"/>
                      <a:pt x="1574026" y="1048611"/>
                    </a:cubicBezTo>
                    <a:cubicBezTo>
                      <a:pt x="1574286" y="1048727"/>
                      <a:pt x="1574574" y="1048842"/>
                      <a:pt x="1574833" y="1048986"/>
                    </a:cubicBezTo>
                    <a:cubicBezTo>
                      <a:pt x="1576735" y="1049822"/>
                      <a:pt x="1578982" y="1050773"/>
                      <a:pt x="1581778" y="1051954"/>
                    </a:cubicBezTo>
                    <a:cubicBezTo>
                      <a:pt x="1582123" y="1052098"/>
                      <a:pt x="1582498" y="1052242"/>
                      <a:pt x="1582844" y="1052415"/>
                    </a:cubicBezTo>
                    <a:cubicBezTo>
                      <a:pt x="1584025" y="1052905"/>
                      <a:pt x="1585322" y="1053452"/>
                      <a:pt x="1586705" y="1054029"/>
                    </a:cubicBezTo>
                    <a:cubicBezTo>
                      <a:pt x="1587080" y="1054173"/>
                      <a:pt x="1587454" y="1054346"/>
                      <a:pt x="1587829" y="1054490"/>
                    </a:cubicBezTo>
                    <a:cubicBezTo>
                      <a:pt x="1589500" y="1055181"/>
                      <a:pt x="1591315" y="1055902"/>
                      <a:pt x="1593304" y="1056708"/>
                    </a:cubicBezTo>
                    <a:cubicBezTo>
                      <a:pt x="1593505" y="1056795"/>
                      <a:pt x="1593678" y="1056852"/>
                      <a:pt x="1593909" y="1056939"/>
                    </a:cubicBezTo>
                    <a:cubicBezTo>
                      <a:pt x="1596127" y="1057832"/>
                      <a:pt x="1598577" y="1058812"/>
                      <a:pt x="1601257" y="1059878"/>
                    </a:cubicBezTo>
                    <a:cubicBezTo>
                      <a:pt x="1601775" y="1060080"/>
                      <a:pt x="1602352" y="1060310"/>
                      <a:pt x="1602870" y="1060512"/>
                    </a:cubicBezTo>
                    <a:cubicBezTo>
                      <a:pt x="1605060" y="1061376"/>
                      <a:pt x="1607423" y="1062327"/>
                      <a:pt x="1609959" y="1063307"/>
                    </a:cubicBezTo>
                    <a:cubicBezTo>
                      <a:pt x="1610391" y="1063480"/>
                      <a:pt x="1610737" y="1063624"/>
                      <a:pt x="1611169" y="1063797"/>
                    </a:cubicBezTo>
                    <a:cubicBezTo>
                      <a:pt x="1611572" y="1063941"/>
                      <a:pt x="1612062" y="1064143"/>
                      <a:pt x="1612494" y="1064316"/>
                    </a:cubicBezTo>
                    <a:cubicBezTo>
                      <a:pt x="1615549" y="1065497"/>
                      <a:pt x="1618805" y="1066794"/>
                      <a:pt x="1622320" y="1068148"/>
                    </a:cubicBezTo>
                    <a:cubicBezTo>
                      <a:pt x="1622753" y="1068321"/>
                      <a:pt x="1623099" y="1068465"/>
                      <a:pt x="1623531" y="1068609"/>
                    </a:cubicBezTo>
                    <a:cubicBezTo>
                      <a:pt x="1627565" y="1070194"/>
                      <a:pt x="1631973" y="1071894"/>
                      <a:pt x="1636699" y="1073709"/>
                    </a:cubicBezTo>
                    <a:cubicBezTo>
                      <a:pt x="1637650" y="1074084"/>
                      <a:pt x="1638687" y="1074458"/>
                      <a:pt x="1639638" y="1074833"/>
                    </a:cubicBezTo>
                    <a:cubicBezTo>
                      <a:pt x="1643672" y="1076389"/>
                      <a:pt x="1647966" y="1078032"/>
                      <a:pt x="1652519" y="1079789"/>
                    </a:cubicBezTo>
                    <a:cubicBezTo>
                      <a:pt x="1653700" y="1080250"/>
                      <a:pt x="1654882" y="1080683"/>
                      <a:pt x="1656121" y="1081172"/>
                    </a:cubicBezTo>
                    <a:cubicBezTo>
                      <a:pt x="1661797" y="1083334"/>
                      <a:pt x="1667762" y="1085610"/>
                      <a:pt x="1674274" y="1088088"/>
                    </a:cubicBezTo>
                    <a:cubicBezTo>
                      <a:pt x="1674850" y="1088434"/>
                      <a:pt x="1685714" y="1095292"/>
                      <a:pt x="1698969" y="1102928"/>
                    </a:cubicBezTo>
                    <a:cubicBezTo>
                      <a:pt x="1701966" y="1104657"/>
                      <a:pt x="1705020" y="1106386"/>
                      <a:pt x="1708074" y="1108086"/>
                    </a:cubicBezTo>
                    <a:cubicBezTo>
                      <a:pt x="1709025" y="1108633"/>
                      <a:pt x="1709947" y="1109094"/>
                      <a:pt x="1710898" y="1109613"/>
                    </a:cubicBezTo>
                    <a:cubicBezTo>
                      <a:pt x="1713030" y="1110766"/>
                      <a:pt x="1715076" y="1111889"/>
                      <a:pt x="1717122" y="1112927"/>
                    </a:cubicBezTo>
                    <a:cubicBezTo>
                      <a:pt x="1718217" y="1113503"/>
                      <a:pt x="1719226" y="1113993"/>
                      <a:pt x="1720263" y="1114512"/>
                    </a:cubicBezTo>
                    <a:cubicBezTo>
                      <a:pt x="1722078" y="1115405"/>
                      <a:pt x="1723778" y="1116240"/>
                      <a:pt x="1725421" y="1116990"/>
                    </a:cubicBezTo>
                    <a:cubicBezTo>
                      <a:pt x="1726401" y="1117451"/>
                      <a:pt x="1727352" y="1117854"/>
                      <a:pt x="1728245" y="1118229"/>
                    </a:cubicBezTo>
                    <a:cubicBezTo>
                      <a:pt x="1728850" y="1118488"/>
                      <a:pt x="1729599" y="1118863"/>
                      <a:pt x="1730175" y="1119093"/>
                    </a:cubicBezTo>
                    <a:cubicBezTo>
                      <a:pt x="1731530" y="1119641"/>
                      <a:pt x="1732769" y="1120073"/>
                      <a:pt x="1733864" y="1120361"/>
                    </a:cubicBezTo>
                    <a:cubicBezTo>
                      <a:pt x="1733893" y="1120361"/>
                      <a:pt x="1733921" y="1120390"/>
                      <a:pt x="1733950" y="1120390"/>
                    </a:cubicBezTo>
                    <a:cubicBezTo>
                      <a:pt x="1734555" y="1120563"/>
                      <a:pt x="1735189" y="1120764"/>
                      <a:pt x="1735823" y="1120937"/>
                    </a:cubicBezTo>
                    <a:cubicBezTo>
                      <a:pt x="1737696" y="1121485"/>
                      <a:pt x="1739598" y="1122032"/>
                      <a:pt x="1741557" y="1122609"/>
                    </a:cubicBezTo>
                    <a:cubicBezTo>
                      <a:pt x="1742220" y="1122810"/>
                      <a:pt x="1742912" y="1123012"/>
                      <a:pt x="1743575" y="1123214"/>
                    </a:cubicBezTo>
                    <a:cubicBezTo>
                      <a:pt x="1745880" y="1123905"/>
                      <a:pt x="1748156" y="1124568"/>
                      <a:pt x="1750432" y="1125260"/>
                    </a:cubicBezTo>
                    <a:cubicBezTo>
                      <a:pt x="1752017" y="1125721"/>
                      <a:pt x="1753544" y="1126182"/>
                      <a:pt x="1755072" y="1126643"/>
                    </a:cubicBezTo>
                    <a:cubicBezTo>
                      <a:pt x="1755792" y="1126873"/>
                      <a:pt x="1756570" y="1127075"/>
                      <a:pt x="1757290" y="1127306"/>
                    </a:cubicBezTo>
                    <a:cubicBezTo>
                      <a:pt x="1759452" y="1127939"/>
                      <a:pt x="1761497" y="1128545"/>
                      <a:pt x="1763371" y="1129063"/>
                    </a:cubicBezTo>
                    <a:cubicBezTo>
                      <a:pt x="1763486" y="1129092"/>
                      <a:pt x="1763630" y="1129150"/>
                      <a:pt x="1763774" y="1129178"/>
                    </a:cubicBezTo>
                    <a:cubicBezTo>
                      <a:pt x="1764235" y="1129323"/>
                      <a:pt x="1764581" y="1129409"/>
                      <a:pt x="1765042" y="1129524"/>
                    </a:cubicBezTo>
                    <a:cubicBezTo>
                      <a:pt x="1766108" y="1129812"/>
                      <a:pt x="1767145" y="1130100"/>
                      <a:pt x="1768039" y="1130360"/>
                    </a:cubicBezTo>
                    <a:cubicBezTo>
                      <a:pt x="1768586" y="1130504"/>
                      <a:pt x="1769018" y="1130619"/>
                      <a:pt x="1769508" y="1130735"/>
                    </a:cubicBezTo>
                    <a:cubicBezTo>
                      <a:pt x="1770257" y="1130936"/>
                      <a:pt x="1770978" y="1131109"/>
                      <a:pt x="1771554" y="1131224"/>
                    </a:cubicBezTo>
                    <a:cubicBezTo>
                      <a:pt x="1771727" y="1131253"/>
                      <a:pt x="1771986" y="1131340"/>
                      <a:pt x="1772130" y="1131368"/>
                    </a:cubicBezTo>
                    <a:cubicBezTo>
                      <a:pt x="1772505" y="1131455"/>
                      <a:pt x="1772851" y="1131512"/>
                      <a:pt x="1773110" y="1131541"/>
                    </a:cubicBezTo>
                    <a:cubicBezTo>
                      <a:pt x="1773168" y="1131541"/>
                      <a:pt x="1773254" y="1131570"/>
                      <a:pt x="1773312" y="1131570"/>
                    </a:cubicBezTo>
                    <a:cubicBezTo>
                      <a:pt x="1773629" y="1131628"/>
                      <a:pt x="1774378" y="1131858"/>
                      <a:pt x="1775041" y="1132089"/>
                    </a:cubicBezTo>
                    <a:cubicBezTo>
                      <a:pt x="1775646" y="1132290"/>
                      <a:pt x="1776337" y="1132521"/>
                      <a:pt x="1777173" y="1132838"/>
                    </a:cubicBezTo>
                    <a:cubicBezTo>
                      <a:pt x="1777864" y="1133097"/>
                      <a:pt x="1778585" y="1133385"/>
                      <a:pt x="1779392" y="1133702"/>
                    </a:cubicBezTo>
                    <a:cubicBezTo>
                      <a:pt x="1779939" y="1133933"/>
                      <a:pt x="1780487" y="1134135"/>
                      <a:pt x="1781092" y="1134394"/>
                    </a:cubicBezTo>
                    <a:cubicBezTo>
                      <a:pt x="1782244" y="1134884"/>
                      <a:pt x="1783512" y="1135431"/>
                      <a:pt x="1784809" y="1135979"/>
                    </a:cubicBezTo>
                    <a:cubicBezTo>
                      <a:pt x="1785357" y="1136209"/>
                      <a:pt x="1785846" y="1136440"/>
                      <a:pt x="1786423" y="1136670"/>
                    </a:cubicBezTo>
                    <a:cubicBezTo>
                      <a:pt x="1788353" y="1137535"/>
                      <a:pt x="1790399" y="1138428"/>
                      <a:pt x="1792503" y="1139408"/>
                    </a:cubicBezTo>
                    <a:cubicBezTo>
                      <a:pt x="1792877" y="1139581"/>
                      <a:pt x="1793252" y="1139754"/>
                      <a:pt x="1793626" y="1139927"/>
                    </a:cubicBezTo>
                    <a:cubicBezTo>
                      <a:pt x="1795384" y="1140733"/>
                      <a:pt x="1797171" y="1141569"/>
                      <a:pt x="1798957" y="1142405"/>
                    </a:cubicBezTo>
                    <a:cubicBezTo>
                      <a:pt x="1799678" y="1142750"/>
                      <a:pt x="1800369" y="1143067"/>
                      <a:pt x="1801061" y="1143413"/>
                    </a:cubicBezTo>
                    <a:cubicBezTo>
                      <a:pt x="1802530" y="1144133"/>
                      <a:pt x="1803971" y="1144825"/>
                      <a:pt x="1805412" y="1145517"/>
                    </a:cubicBezTo>
                    <a:cubicBezTo>
                      <a:pt x="1806132" y="1145862"/>
                      <a:pt x="1806824" y="1146208"/>
                      <a:pt x="1807515" y="1146554"/>
                    </a:cubicBezTo>
                    <a:cubicBezTo>
                      <a:pt x="1808956" y="1147274"/>
                      <a:pt x="1810310" y="1147966"/>
                      <a:pt x="1811607" y="1148657"/>
                    </a:cubicBezTo>
                    <a:cubicBezTo>
                      <a:pt x="1812183" y="1148946"/>
                      <a:pt x="1812760" y="1149263"/>
                      <a:pt x="1813307" y="1149551"/>
                    </a:cubicBezTo>
                    <a:cubicBezTo>
                      <a:pt x="1815065" y="1150473"/>
                      <a:pt x="1816736" y="1151395"/>
                      <a:pt x="1818090" y="1152173"/>
                    </a:cubicBezTo>
                    <a:cubicBezTo>
                      <a:pt x="1827455" y="1157907"/>
                      <a:pt x="1866385" y="1187068"/>
                      <a:pt x="1889465" y="1205250"/>
                    </a:cubicBezTo>
                    <a:lnTo>
                      <a:pt x="1994871" y="1296738"/>
                    </a:lnTo>
                    <a:lnTo>
                      <a:pt x="2075237" y="1369986"/>
                    </a:lnTo>
                    <a:lnTo>
                      <a:pt x="2179202" y="1472079"/>
                    </a:lnTo>
                    <a:lnTo>
                      <a:pt x="2239454" y="1537172"/>
                    </a:lnTo>
                    <a:cubicBezTo>
                      <a:pt x="2239656" y="1537373"/>
                      <a:pt x="2240174" y="1537892"/>
                      <a:pt x="2240866" y="1538584"/>
                    </a:cubicBezTo>
                    <a:cubicBezTo>
                      <a:pt x="2241125" y="1538843"/>
                      <a:pt x="2241356" y="1539045"/>
                      <a:pt x="2241644" y="1539362"/>
                    </a:cubicBezTo>
                    <a:cubicBezTo>
                      <a:pt x="2242307" y="1539996"/>
                      <a:pt x="2243056" y="1540745"/>
                      <a:pt x="2243978" y="1541609"/>
                    </a:cubicBezTo>
                    <a:cubicBezTo>
                      <a:pt x="2244410" y="1542013"/>
                      <a:pt x="2244785" y="1542359"/>
                      <a:pt x="2245246" y="1542819"/>
                    </a:cubicBezTo>
                    <a:cubicBezTo>
                      <a:pt x="2246427" y="1543943"/>
                      <a:pt x="2247753" y="1545154"/>
                      <a:pt x="2249222" y="1546479"/>
                    </a:cubicBezTo>
                    <a:cubicBezTo>
                      <a:pt x="2249510" y="1546738"/>
                      <a:pt x="2249741" y="1546940"/>
                      <a:pt x="2250029" y="1547199"/>
                    </a:cubicBezTo>
                    <a:cubicBezTo>
                      <a:pt x="2251787" y="1548756"/>
                      <a:pt x="2253718" y="1550398"/>
                      <a:pt x="2255763" y="1552127"/>
                    </a:cubicBezTo>
                    <a:cubicBezTo>
                      <a:pt x="2256311" y="1552588"/>
                      <a:pt x="2256887" y="1553049"/>
                      <a:pt x="2257463" y="1553510"/>
                    </a:cubicBezTo>
                    <a:cubicBezTo>
                      <a:pt x="2259077" y="1554807"/>
                      <a:pt x="2260720" y="1556103"/>
                      <a:pt x="2262448" y="1557429"/>
                    </a:cubicBezTo>
                    <a:cubicBezTo>
                      <a:pt x="2263198" y="1558005"/>
                      <a:pt x="2263918" y="1558553"/>
                      <a:pt x="2264696" y="1559129"/>
                    </a:cubicBezTo>
                    <a:cubicBezTo>
                      <a:pt x="2266569" y="1560512"/>
                      <a:pt x="2268471" y="1561837"/>
                      <a:pt x="2270430" y="1563163"/>
                    </a:cubicBezTo>
                    <a:cubicBezTo>
                      <a:pt x="2271007" y="1563567"/>
                      <a:pt x="2271583" y="1563970"/>
                      <a:pt x="2272159" y="1564345"/>
                    </a:cubicBezTo>
                    <a:cubicBezTo>
                      <a:pt x="2274666" y="1565987"/>
                      <a:pt x="2277231" y="1567543"/>
                      <a:pt x="2279795" y="1568955"/>
                    </a:cubicBezTo>
                    <a:cubicBezTo>
                      <a:pt x="2280400" y="1569301"/>
                      <a:pt x="2281005" y="1569560"/>
                      <a:pt x="2281611" y="1569877"/>
                    </a:cubicBezTo>
                    <a:cubicBezTo>
                      <a:pt x="2283628" y="1570914"/>
                      <a:pt x="2285616" y="1571865"/>
                      <a:pt x="2287604" y="1572730"/>
                    </a:cubicBezTo>
                    <a:cubicBezTo>
                      <a:pt x="2288036" y="1572903"/>
                      <a:pt x="2288469" y="1573162"/>
                      <a:pt x="2288901" y="1573335"/>
                    </a:cubicBezTo>
                    <a:cubicBezTo>
                      <a:pt x="2289621" y="1573623"/>
                      <a:pt x="2290313" y="1573825"/>
                      <a:pt x="2291033" y="1574055"/>
                    </a:cubicBezTo>
                    <a:cubicBezTo>
                      <a:pt x="2291667" y="1574286"/>
                      <a:pt x="2292330" y="1574516"/>
                      <a:pt x="2292964" y="1574718"/>
                    </a:cubicBezTo>
                    <a:cubicBezTo>
                      <a:pt x="2293310" y="1574833"/>
                      <a:pt x="2293655" y="1574977"/>
                      <a:pt x="2293972" y="1575064"/>
                    </a:cubicBezTo>
                    <a:cubicBezTo>
                      <a:pt x="2294952" y="1575352"/>
                      <a:pt x="2295903" y="1575582"/>
                      <a:pt x="2296854" y="1575784"/>
                    </a:cubicBezTo>
                    <a:cubicBezTo>
                      <a:pt x="2297373" y="1575899"/>
                      <a:pt x="2297891" y="1575986"/>
                      <a:pt x="2298410" y="1576072"/>
                    </a:cubicBezTo>
                    <a:cubicBezTo>
                      <a:pt x="2298554" y="1576101"/>
                      <a:pt x="2298669" y="1576130"/>
                      <a:pt x="2298813" y="1576159"/>
                    </a:cubicBezTo>
                    <a:cubicBezTo>
                      <a:pt x="2298986" y="1576188"/>
                      <a:pt x="2299159" y="1576216"/>
                      <a:pt x="2299332" y="1576245"/>
                    </a:cubicBezTo>
                    <a:cubicBezTo>
                      <a:pt x="2299937" y="1576331"/>
                      <a:pt x="2300513" y="1576389"/>
                      <a:pt x="2301118" y="1576447"/>
                    </a:cubicBezTo>
                    <a:cubicBezTo>
                      <a:pt x="2301723" y="1576505"/>
                      <a:pt x="2302300" y="1576533"/>
                      <a:pt x="2302876" y="1576562"/>
                    </a:cubicBezTo>
                    <a:cubicBezTo>
                      <a:pt x="2303452" y="1576591"/>
                      <a:pt x="2304029" y="1576562"/>
                      <a:pt x="2304576" y="1576562"/>
                    </a:cubicBezTo>
                    <a:cubicBezTo>
                      <a:pt x="2304634" y="1576562"/>
                      <a:pt x="2304663" y="1576562"/>
                      <a:pt x="2304720" y="1576562"/>
                    </a:cubicBezTo>
                    <a:cubicBezTo>
                      <a:pt x="2304749" y="1576562"/>
                      <a:pt x="2304778" y="1576562"/>
                      <a:pt x="2304807" y="1576562"/>
                    </a:cubicBezTo>
                    <a:cubicBezTo>
                      <a:pt x="2305297" y="1576533"/>
                      <a:pt x="2305758" y="1576505"/>
                      <a:pt x="2306247" y="1576447"/>
                    </a:cubicBezTo>
                    <a:cubicBezTo>
                      <a:pt x="2306795" y="1576389"/>
                      <a:pt x="2307342" y="1576303"/>
                      <a:pt x="2307861" y="1576216"/>
                    </a:cubicBezTo>
                    <a:cubicBezTo>
                      <a:pt x="2308466" y="1576101"/>
                      <a:pt x="2309043" y="1575871"/>
                      <a:pt x="2309619" y="1575698"/>
                    </a:cubicBezTo>
                    <a:cubicBezTo>
                      <a:pt x="2310022" y="1575582"/>
                      <a:pt x="2310426" y="1575496"/>
                      <a:pt x="2310800" y="1575352"/>
                    </a:cubicBezTo>
                    <a:cubicBezTo>
                      <a:pt x="2311060" y="1575265"/>
                      <a:pt x="2311319" y="1575237"/>
                      <a:pt x="2311578" y="1575121"/>
                    </a:cubicBezTo>
                    <a:cubicBezTo>
                      <a:pt x="2312241" y="1574862"/>
                      <a:pt x="2312904" y="1574545"/>
                      <a:pt x="2313567" y="1574199"/>
                    </a:cubicBezTo>
                    <a:cubicBezTo>
                      <a:pt x="2313970" y="1573969"/>
                      <a:pt x="2314316" y="1573623"/>
                      <a:pt x="2314690" y="1573392"/>
                    </a:cubicBezTo>
                    <a:cubicBezTo>
                      <a:pt x="2315180" y="1573075"/>
                      <a:pt x="2315670" y="1572730"/>
                      <a:pt x="2316131" y="1572355"/>
                    </a:cubicBezTo>
                    <a:cubicBezTo>
                      <a:pt x="2316506" y="1572067"/>
                      <a:pt x="2316909" y="1571865"/>
                      <a:pt x="2317284" y="1571520"/>
                    </a:cubicBezTo>
                    <a:cubicBezTo>
                      <a:pt x="2318090" y="1570770"/>
                      <a:pt x="2318869" y="1569906"/>
                      <a:pt x="2319618" y="1568984"/>
                    </a:cubicBezTo>
                    <a:cubicBezTo>
                      <a:pt x="2319704" y="1568868"/>
                      <a:pt x="2319819" y="1568724"/>
                      <a:pt x="2319906" y="1568609"/>
                    </a:cubicBezTo>
                    <a:cubicBezTo>
                      <a:pt x="2319906" y="1568609"/>
                      <a:pt x="2319906" y="1568609"/>
                      <a:pt x="2319906" y="1568609"/>
                    </a:cubicBezTo>
                    <a:lnTo>
                      <a:pt x="2319964" y="1542993"/>
                    </a:lnTo>
                    <a:cubicBezTo>
                      <a:pt x="2319992" y="1542993"/>
                      <a:pt x="2319992" y="1543021"/>
                      <a:pt x="2320021" y="1543021"/>
                    </a:cubicBezTo>
                    <a:cubicBezTo>
                      <a:pt x="2320079" y="1543050"/>
                      <a:pt x="2320136" y="1543050"/>
                      <a:pt x="2320194" y="1543079"/>
                    </a:cubicBezTo>
                    <a:cubicBezTo>
                      <a:pt x="2320511" y="1543165"/>
                      <a:pt x="2320857" y="1543252"/>
                      <a:pt x="2321203" y="1543338"/>
                    </a:cubicBezTo>
                    <a:cubicBezTo>
                      <a:pt x="2321577" y="1543425"/>
                      <a:pt x="2321952" y="1543482"/>
                      <a:pt x="2322326" y="1543540"/>
                    </a:cubicBezTo>
                    <a:cubicBezTo>
                      <a:pt x="2322816" y="1543598"/>
                      <a:pt x="2323306" y="1543655"/>
                      <a:pt x="2323825" y="1543713"/>
                    </a:cubicBezTo>
                    <a:cubicBezTo>
                      <a:pt x="2323853" y="1543713"/>
                      <a:pt x="2323911" y="1543713"/>
                      <a:pt x="2323940" y="1543713"/>
                    </a:cubicBezTo>
                    <a:cubicBezTo>
                      <a:pt x="2324257" y="1543742"/>
                      <a:pt x="2324574" y="1543742"/>
                      <a:pt x="2324891" y="1543771"/>
                    </a:cubicBezTo>
                    <a:lnTo>
                      <a:pt x="2324833" y="1566102"/>
                    </a:lnTo>
                    <a:cubicBezTo>
                      <a:pt x="2324833" y="1567111"/>
                      <a:pt x="2325064" y="1567860"/>
                      <a:pt x="2325611" y="1568177"/>
                    </a:cubicBezTo>
                    <a:lnTo>
                      <a:pt x="2325611" y="1568177"/>
                    </a:lnTo>
                    <a:lnTo>
                      <a:pt x="2325525" y="1602409"/>
                    </a:lnTo>
                    <a:cubicBezTo>
                      <a:pt x="2325525" y="1603130"/>
                      <a:pt x="2325842" y="1603850"/>
                      <a:pt x="2326649" y="1604599"/>
                    </a:cubicBezTo>
                    <a:cubicBezTo>
                      <a:pt x="2327772" y="1605579"/>
                      <a:pt x="2329357" y="1606616"/>
                      <a:pt x="2331115" y="1607625"/>
                    </a:cubicBezTo>
                    <a:cubicBezTo>
                      <a:pt x="2334573" y="1609613"/>
                      <a:pt x="2338664" y="1611515"/>
                      <a:pt x="2341056" y="1612696"/>
                    </a:cubicBezTo>
                    <a:cubicBezTo>
                      <a:pt x="2342266" y="1613388"/>
                      <a:pt x="2343967" y="1615030"/>
                      <a:pt x="2345667" y="1616644"/>
                    </a:cubicBezTo>
                    <a:cubicBezTo>
                      <a:pt x="2347223" y="1618171"/>
                      <a:pt x="2348894" y="1619756"/>
                      <a:pt x="2350507" y="1620707"/>
                    </a:cubicBezTo>
                    <a:cubicBezTo>
                      <a:pt x="2350853" y="1620908"/>
                      <a:pt x="2351199" y="1621081"/>
                      <a:pt x="2351516" y="1621197"/>
                    </a:cubicBezTo>
                    <a:cubicBezTo>
                      <a:pt x="2351689" y="1621255"/>
                      <a:pt x="2351862" y="1621312"/>
                      <a:pt x="2352006" y="1621370"/>
                    </a:cubicBezTo>
                    <a:cubicBezTo>
                      <a:pt x="2352064" y="1621398"/>
                      <a:pt x="2352121" y="1621398"/>
                      <a:pt x="2352150" y="1621398"/>
                    </a:cubicBezTo>
                    <a:cubicBezTo>
                      <a:pt x="2352150" y="1621398"/>
                      <a:pt x="2352179" y="1621398"/>
                      <a:pt x="2352179" y="1621398"/>
                    </a:cubicBezTo>
                    <a:cubicBezTo>
                      <a:pt x="2352236" y="1621398"/>
                      <a:pt x="2352265" y="1621427"/>
                      <a:pt x="2352323" y="1621427"/>
                    </a:cubicBezTo>
                    <a:cubicBezTo>
                      <a:pt x="2352409" y="1621456"/>
                      <a:pt x="2352496" y="1621456"/>
                      <a:pt x="2352582" y="1621485"/>
                    </a:cubicBezTo>
                    <a:cubicBezTo>
                      <a:pt x="2352669" y="1621485"/>
                      <a:pt x="2352726" y="1621514"/>
                      <a:pt x="2352813" y="1621514"/>
                    </a:cubicBezTo>
                    <a:cubicBezTo>
                      <a:pt x="2352870" y="1621514"/>
                      <a:pt x="2352957" y="1621514"/>
                      <a:pt x="2353015" y="1621514"/>
                    </a:cubicBezTo>
                    <a:cubicBezTo>
                      <a:pt x="2353072" y="1621514"/>
                      <a:pt x="2353159" y="1621514"/>
                      <a:pt x="2353216" y="1621514"/>
                    </a:cubicBezTo>
                    <a:cubicBezTo>
                      <a:pt x="2353274" y="1621514"/>
                      <a:pt x="2353360" y="1621514"/>
                      <a:pt x="2353418" y="1621514"/>
                    </a:cubicBezTo>
                    <a:cubicBezTo>
                      <a:pt x="2353504" y="1621514"/>
                      <a:pt x="2353562" y="1621485"/>
                      <a:pt x="2353648" y="1621485"/>
                    </a:cubicBezTo>
                    <a:cubicBezTo>
                      <a:pt x="2353706" y="1621485"/>
                      <a:pt x="2353764" y="1621456"/>
                      <a:pt x="2353792" y="1621456"/>
                    </a:cubicBezTo>
                    <a:cubicBezTo>
                      <a:pt x="2354542" y="1621283"/>
                      <a:pt x="2355320" y="1621053"/>
                      <a:pt x="2356098" y="1620822"/>
                    </a:cubicBezTo>
                    <a:cubicBezTo>
                      <a:pt x="2356126" y="1620822"/>
                      <a:pt x="2356155" y="1620793"/>
                      <a:pt x="2356184" y="1620793"/>
                    </a:cubicBezTo>
                    <a:cubicBezTo>
                      <a:pt x="2357221" y="1620448"/>
                      <a:pt x="2358172" y="1620044"/>
                      <a:pt x="2359008" y="1619583"/>
                    </a:cubicBezTo>
                    <a:cubicBezTo>
                      <a:pt x="2359094" y="1619525"/>
                      <a:pt x="2359210" y="1619497"/>
                      <a:pt x="2359296" y="1619468"/>
                    </a:cubicBezTo>
                    <a:cubicBezTo>
                      <a:pt x="2359671" y="1619237"/>
                      <a:pt x="2360017" y="1619007"/>
                      <a:pt x="2360305" y="1618719"/>
                    </a:cubicBezTo>
                    <a:cubicBezTo>
                      <a:pt x="2360391" y="1618661"/>
                      <a:pt x="2360449" y="1618575"/>
                      <a:pt x="2360506" y="1618517"/>
                    </a:cubicBezTo>
                    <a:cubicBezTo>
                      <a:pt x="2360535" y="1618488"/>
                      <a:pt x="2360564" y="1618459"/>
                      <a:pt x="2360564" y="1618459"/>
                    </a:cubicBezTo>
                    <a:cubicBezTo>
                      <a:pt x="2360622" y="1618402"/>
                      <a:pt x="2360679" y="1618344"/>
                      <a:pt x="2360708" y="1618286"/>
                    </a:cubicBezTo>
                    <a:cubicBezTo>
                      <a:pt x="2360794" y="1618171"/>
                      <a:pt x="2360881" y="1618056"/>
                      <a:pt x="2360967" y="1617912"/>
                    </a:cubicBezTo>
                    <a:cubicBezTo>
                      <a:pt x="2361025" y="1617797"/>
                      <a:pt x="2361083" y="1617681"/>
                      <a:pt x="2361112" y="1617566"/>
                    </a:cubicBezTo>
                    <a:cubicBezTo>
                      <a:pt x="2361140" y="1617451"/>
                      <a:pt x="2361169" y="1617364"/>
                      <a:pt x="2361198" y="1617249"/>
                    </a:cubicBezTo>
                    <a:cubicBezTo>
                      <a:pt x="2361227" y="1617134"/>
                      <a:pt x="2361227" y="1617018"/>
                      <a:pt x="2361227" y="1616903"/>
                    </a:cubicBezTo>
                    <a:cubicBezTo>
                      <a:pt x="2361227" y="1616875"/>
                      <a:pt x="2361227" y="1616875"/>
                      <a:pt x="2361227" y="1616846"/>
                    </a:cubicBezTo>
                    <a:lnTo>
                      <a:pt x="2361284" y="1594946"/>
                    </a:lnTo>
                    <a:cubicBezTo>
                      <a:pt x="2368459" y="1600191"/>
                      <a:pt x="2372119" y="1607625"/>
                      <a:pt x="2375202" y="1612033"/>
                    </a:cubicBezTo>
                    <a:cubicBezTo>
                      <a:pt x="2376614" y="1614051"/>
                      <a:pt x="2379467" y="1616471"/>
                      <a:pt x="2382579" y="1619122"/>
                    </a:cubicBezTo>
                    <a:lnTo>
                      <a:pt x="2382492" y="1647159"/>
                    </a:lnTo>
                    <a:cubicBezTo>
                      <a:pt x="2382492" y="1647476"/>
                      <a:pt x="2382521" y="1647822"/>
                      <a:pt x="2382579" y="1648225"/>
                    </a:cubicBezTo>
                    <a:cubicBezTo>
                      <a:pt x="2387650" y="1651136"/>
                      <a:pt x="2430268" y="1691621"/>
                      <a:pt x="2430556" y="1692543"/>
                    </a:cubicBezTo>
                    <a:cubicBezTo>
                      <a:pt x="2430844" y="1693350"/>
                      <a:pt x="2452398" y="1707527"/>
                      <a:pt x="2453925" y="1711532"/>
                    </a:cubicBezTo>
                    <a:cubicBezTo>
                      <a:pt x="2455452" y="1715653"/>
                      <a:pt x="2496398" y="1754265"/>
                      <a:pt x="2498272" y="1756772"/>
                    </a:cubicBezTo>
                    <a:cubicBezTo>
                      <a:pt x="2500145" y="1759164"/>
                      <a:pt x="2613907" y="1865924"/>
                      <a:pt x="2619871" y="1871543"/>
                    </a:cubicBezTo>
                    <a:lnTo>
                      <a:pt x="2794318" y="2047661"/>
                    </a:lnTo>
                    <a:cubicBezTo>
                      <a:pt x="2797056" y="2051003"/>
                      <a:pt x="2849067" y="2114310"/>
                      <a:pt x="2850364" y="2115088"/>
                    </a:cubicBezTo>
                    <a:cubicBezTo>
                      <a:pt x="2851775" y="2115895"/>
                      <a:pt x="2892434" y="2169693"/>
                      <a:pt x="2902980" y="2181219"/>
                    </a:cubicBezTo>
                    <a:cubicBezTo>
                      <a:pt x="2904478" y="2182083"/>
                      <a:pt x="2906178" y="2182890"/>
                      <a:pt x="2908023" y="2183610"/>
                    </a:cubicBezTo>
                    <a:cubicBezTo>
                      <a:pt x="2908397" y="2183755"/>
                      <a:pt x="2908858" y="2183870"/>
                      <a:pt x="2909262" y="2184014"/>
                    </a:cubicBezTo>
                    <a:cubicBezTo>
                      <a:pt x="2909896" y="2184244"/>
                      <a:pt x="2910501" y="2184446"/>
                      <a:pt x="2911163" y="2184648"/>
                    </a:cubicBezTo>
                    <a:cubicBezTo>
                      <a:pt x="2911970" y="2184907"/>
                      <a:pt x="2912748" y="2185224"/>
                      <a:pt x="2913584" y="2185455"/>
                    </a:cubicBezTo>
                    <a:cubicBezTo>
                      <a:pt x="2914650" y="2185743"/>
                      <a:pt x="2915745" y="2185973"/>
                      <a:pt x="2916811" y="2186233"/>
                    </a:cubicBezTo>
                    <a:cubicBezTo>
                      <a:pt x="2917359" y="2186377"/>
                      <a:pt x="2917877" y="2186521"/>
                      <a:pt x="2918425" y="2186636"/>
                    </a:cubicBezTo>
                    <a:cubicBezTo>
                      <a:pt x="2918713" y="2186694"/>
                      <a:pt x="2918972" y="2186780"/>
                      <a:pt x="2919260" y="2186838"/>
                    </a:cubicBezTo>
                    <a:cubicBezTo>
                      <a:pt x="2921133" y="2187212"/>
                      <a:pt x="2922978" y="2187529"/>
                      <a:pt x="2924793" y="2187789"/>
                    </a:cubicBezTo>
                    <a:cubicBezTo>
                      <a:pt x="2925052" y="2187818"/>
                      <a:pt x="2925312" y="2187846"/>
                      <a:pt x="2925571" y="2187875"/>
                    </a:cubicBezTo>
                    <a:cubicBezTo>
                      <a:pt x="2926003" y="2187933"/>
                      <a:pt x="2926378" y="2187961"/>
                      <a:pt x="2926781" y="2188019"/>
                    </a:cubicBezTo>
                    <a:cubicBezTo>
                      <a:pt x="2927732" y="2188135"/>
                      <a:pt x="2928683" y="2188250"/>
                      <a:pt x="2929576" y="2188336"/>
                    </a:cubicBezTo>
                    <a:cubicBezTo>
                      <a:pt x="2930873" y="2188451"/>
                      <a:pt x="2932141" y="2188509"/>
                      <a:pt x="2933293" y="2188538"/>
                    </a:cubicBezTo>
                    <a:cubicBezTo>
                      <a:pt x="2933322" y="2188538"/>
                      <a:pt x="2933322" y="2188538"/>
                      <a:pt x="2933351" y="2188538"/>
                    </a:cubicBezTo>
                    <a:cubicBezTo>
                      <a:pt x="2935051" y="2188566"/>
                      <a:pt x="2937241" y="2188538"/>
                      <a:pt x="2939633" y="2188480"/>
                    </a:cubicBezTo>
                    <a:cubicBezTo>
                      <a:pt x="2940785" y="2188451"/>
                      <a:pt x="2942111" y="2188423"/>
                      <a:pt x="2943379" y="2188365"/>
                    </a:cubicBezTo>
                    <a:cubicBezTo>
                      <a:pt x="2945309" y="2188307"/>
                      <a:pt x="2947384" y="2188250"/>
                      <a:pt x="2949574" y="2188192"/>
                    </a:cubicBezTo>
                    <a:cubicBezTo>
                      <a:pt x="2951879" y="2188135"/>
                      <a:pt x="2954357" y="2188077"/>
                      <a:pt x="2956835" y="2188048"/>
                    </a:cubicBezTo>
                    <a:cubicBezTo>
                      <a:pt x="2957700" y="2188019"/>
                      <a:pt x="2958535" y="2188019"/>
                      <a:pt x="2959429" y="2187990"/>
                    </a:cubicBezTo>
                    <a:cubicBezTo>
                      <a:pt x="2962656" y="2187961"/>
                      <a:pt x="2965998" y="2187961"/>
                      <a:pt x="2969370" y="2188048"/>
                    </a:cubicBezTo>
                    <a:cubicBezTo>
                      <a:pt x="2970177" y="2188077"/>
                      <a:pt x="2970984" y="2188106"/>
                      <a:pt x="2971790" y="2188135"/>
                    </a:cubicBezTo>
                    <a:cubicBezTo>
                      <a:pt x="2974240" y="2188221"/>
                      <a:pt x="2976689" y="2188336"/>
                      <a:pt x="2979110" y="2188509"/>
                    </a:cubicBezTo>
                    <a:cubicBezTo>
                      <a:pt x="2980608" y="2188624"/>
                      <a:pt x="2982078" y="2188740"/>
                      <a:pt x="2983547" y="2188913"/>
                    </a:cubicBezTo>
                    <a:cubicBezTo>
                      <a:pt x="2984556" y="2189028"/>
                      <a:pt x="2985564" y="2189114"/>
                      <a:pt x="2986573" y="2189230"/>
                    </a:cubicBezTo>
                    <a:cubicBezTo>
                      <a:pt x="2988964" y="2189546"/>
                      <a:pt x="2991327" y="2189892"/>
                      <a:pt x="2993517" y="2190353"/>
                    </a:cubicBezTo>
                    <a:cubicBezTo>
                      <a:pt x="2993632" y="2190382"/>
                      <a:pt x="2993747" y="2190411"/>
                      <a:pt x="2993863" y="2190411"/>
                    </a:cubicBezTo>
                    <a:cubicBezTo>
                      <a:pt x="2997090" y="2191074"/>
                      <a:pt x="3000289" y="2191621"/>
                      <a:pt x="3003430" y="2192082"/>
                    </a:cubicBezTo>
                    <a:cubicBezTo>
                      <a:pt x="3004467" y="2192226"/>
                      <a:pt x="3005504" y="2192284"/>
                      <a:pt x="3006542" y="2192428"/>
                    </a:cubicBezTo>
                    <a:cubicBezTo>
                      <a:pt x="3008098" y="2192629"/>
                      <a:pt x="3009653" y="2192774"/>
                      <a:pt x="3011210" y="2192946"/>
                    </a:cubicBezTo>
                    <a:cubicBezTo>
                      <a:pt x="3012420" y="2193062"/>
                      <a:pt x="3013601" y="2193235"/>
                      <a:pt x="3014811" y="2193350"/>
                    </a:cubicBezTo>
                    <a:cubicBezTo>
                      <a:pt x="3017145" y="2193552"/>
                      <a:pt x="3019508" y="2193696"/>
                      <a:pt x="3021871" y="2193811"/>
                    </a:cubicBezTo>
                    <a:cubicBezTo>
                      <a:pt x="3022448" y="2193840"/>
                      <a:pt x="3023024" y="2193898"/>
                      <a:pt x="3023600" y="2193926"/>
                    </a:cubicBezTo>
                    <a:cubicBezTo>
                      <a:pt x="3028528" y="2194214"/>
                      <a:pt x="3033628" y="2194445"/>
                      <a:pt x="3038901" y="2194704"/>
                    </a:cubicBezTo>
                    <a:cubicBezTo>
                      <a:pt x="3043886" y="2194964"/>
                      <a:pt x="3049044" y="2195252"/>
                      <a:pt x="3054576" y="2195713"/>
                    </a:cubicBezTo>
                    <a:lnTo>
                      <a:pt x="3054576" y="2195713"/>
                    </a:lnTo>
                    <a:cubicBezTo>
                      <a:pt x="3059561" y="2200957"/>
                      <a:pt x="3076851" y="2217728"/>
                      <a:pt x="3085668" y="2226833"/>
                    </a:cubicBezTo>
                    <a:cubicBezTo>
                      <a:pt x="3094600" y="2235881"/>
                      <a:pt x="3118776" y="2251874"/>
                      <a:pt x="3124655" y="2264206"/>
                    </a:cubicBezTo>
                    <a:cubicBezTo>
                      <a:pt x="3130706" y="2276539"/>
                      <a:pt x="3266540" y="2429980"/>
                      <a:pt x="3273686" y="2438048"/>
                    </a:cubicBezTo>
                    <a:cubicBezTo>
                      <a:pt x="3284434" y="2452052"/>
                      <a:pt x="3488503" y="2718275"/>
                      <a:pt x="3501297" y="2730925"/>
                    </a:cubicBezTo>
                    <a:cubicBezTo>
                      <a:pt x="3514062" y="2743488"/>
                      <a:pt x="3545874" y="2766050"/>
                      <a:pt x="3559475" y="2778095"/>
                    </a:cubicBezTo>
                    <a:cubicBezTo>
                      <a:pt x="3573277" y="2790169"/>
                      <a:pt x="3605954" y="2822730"/>
                      <a:pt x="3623358" y="2844226"/>
                    </a:cubicBezTo>
                    <a:cubicBezTo>
                      <a:pt x="3630447" y="2853044"/>
                      <a:pt x="3637074" y="2862985"/>
                      <a:pt x="3644768" y="2872033"/>
                    </a:cubicBezTo>
                    <a:cubicBezTo>
                      <a:pt x="3652462" y="2881109"/>
                      <a:pt x="3661192" y="2889293"/>
                      <a:pt x="3672488" y="2894595"/>
                    </a:cubicBezTo>
                    <a:lnTo>
                      <a:pt x="3672488" y="2894595"/>
                    </a:lnTo>
                    <a:cubicBezTo>
                      <a:pt x="3672632" y="2894595"/>
                      <a:pt x="3672776" y="2894595"/>
                      <a:pt x="3672920" y="2894595"/>
                    </a:cubicBezTo>
                    <a:cubicBezTo>
                      <a:pt x="3674246" y="2894624"/>
                      <a:pt x="3675485" y="2894595"/>
                      <a:pt x="3676724" y="2894566"/>
                    </a:cubicBezTo>
                    <a:close/>
                    <a:moveTo>
                      <a:pt x="2280083" y="1449315"/>
                    </a:moveTo>
                    <a:cubicBezTo>
                      <a:pt x="2277519" y="1447903"/>
                      <a:pt x="2274954" y="1446347"/>
                      <a:pt x="2272447" y="1444704"/>
                    </a:cubicBezTo>
                    <a:cubicBezTo>
                      <a:pt x="2271842" y="1444301"/>
                      <a:pt x="2271266" y="1443897"/>
                      <a:pt x="2270661" y="1443494"/>
                    </a:cubicBezTo>
                    <a:cubicBezTo>
                      <a:pt x="2268730" y="1442168"/>
                      <a:pt x="2266800" y="1440843"/>
                      <a:pt x="2264956" y="1439488"/>
                    </a:cubicBezTo>
                    <a:cubicBezTo>
                      <a:pt x="2264177" y="1438912"/>
                      <a:pt x="2263428" y="1438365"/>
                      <a:pt x="2262679" y="1437788"/>
                    </a:cubicBezTo>
                    <a:cubicBezTo>
                      <a:pt x="2260950" y="1436463"/>
                      <a:pt x="2259308" y="1435166"/>
                      <a:pt x="2257694" y="1433870"/>
                    </a:cubicBezTo>
                    <a:cubicBezTo>
                      <a:pt x="2257118" y="1433409"/>
                      <a:pt x="2256541" y="1432947"/>
                      <a:pt x="2255994" y="1432487"/>
                    </a:cubicBezTo>
                    <a:cubicBezTo>
                      <a:pt x="2255648" y="1432198"/>
                      <a:pt x="2255389" y="1431968"/>
                      <a:pt x="2255043" y="1431680"/>
                    </a:cubicBezTo>
                    <a:cubicBezTo>
                      <a:pt x="2255735" y="1431622"/>
                      <a:pt x="2256484" y="1431564"/>
                      <a:pt x="2257175" y="1431507"/>
                    </a:cubicBezTo>
                    <a:cubicBezTo>
                      <a:pt x="2258530" y="1431392"/>
                      <a:pt x="2259855" y="1431276"/>
                      <a:pt x="2261267" y="1431161"/>
                    </a:cubicBezTo>
                    <a:cubicBezTo>
                      <a:pt x="2262160" y="1431075"/>
                      <a:pt x="2262967" y="1431017"/>
                      <a:pt x="2263918" y="1430930"/>
                    </a:cubicBezTo>
                    <a:cubicBezTo>
                      <a:pt x="2264956" y="1430815"/>
                      <a:pt x="2266195" y="1430642"/>
                      <a:pt x="2267261" y="1430527"/>
                    </a:cubicBezTo>
                    <a:cubicBezTo>
                      <a:pt x="2270690" y="1430152"/>
                      <a:pt x="2274292" y="1429720"/>
                      <a:pt x="2278066" y="1429202"/>
                    </a:cubicBezTo>
                    <a:cubicBezTo>
                      <a:pt x="2279449" y="1429029"/>
                      <a:pt x="2280688" y="1428885"/>
                      <a:pt x="2282100" y="1428683"/>
                    </a:cubicBezTo>
                    <a:lnTo>
                      <a:pt x="2282043" y="1450323"/>
                    </a:lnTo>
                    <a:cubicBezTo>
                      <a:pt x="2281985" y="1450294"/>
                      <a:pt x="2281928" y="1450265"/>
                      <a:pt x="2281870" y="1450236"/>
                    </a:cubicBezTo>
                    <a:cubicBezTo>
                      <a:pt x="2281294" y="1449920"/>
                      <a:pt x="2280688" y="1449660"/>
                      <a:pt x="2280083" y="1449315"/>
                    </a:cubicBezTo>
                    <a:close/>
                  </a:path>
                </a:pathLst>
              </a:custGeom>
              <a:solidFill>
                <a:srgbClr val="666970"/>
              </a:solidFill>
              <a:ln w="2880" cap="flat">
                <a:noFill/>
                <a:prstDash val="solid"/>
                <a:miter/>
              </a:ln>
            </p:spPr>
            <p:txBody>
              <a:bodyPr rtlCol="0" anchor="ctr"/>
              <a:lstStyle/>
              <a:p>
                <a:endParaRPr lang="pt-PT" dirty="0"/>
              </a:p>
            </p:txBody>
          </p:sp>
          <p:sp>
            <p:nvSpPr>
              <p:cNvPr id="414" name="Freeform: Shape 413">
                <a:extLst>
                  <a:ext uri="{FF2B5EF4-FFF2-40B4-BE49-F238E27FC236}">
                    <a16:creationId xmlns:a16="http://schemas.microsoft.com/office/drawing/2014/main" id="{2FF5630A-8C6D-4305-BCBA-A89F7DBAFF94}"/>
                  </a:ext>
                </a:extLst>
              </p:cNvPr>
              <p:cNvSpPr/>
              <p:nvPr/>
            </p:nvSpPr>
            <p:spPr>
              <a:xfrm>
                <a:off x="9951204" y="4299735"/>
                <a:ext cx="223173" cy="303682"/>
              </a:xfrm>
              <a:custGeom>
                <a:avLst/>
                <a:gdLst>
                  <a:gd name="connsiteX0" fmla="*/ 260 w 223173"/>
                  <a:gd name="connsiteY0" fmla="*/ 302703 h 303682"/>
                  <a:gd name="connsiteX1" fmla="*/ 519 w 223173"/>
                  <a:gd name="connsiteY1" fmla="*/ 302040 h 303682"/>
                  <a:gd name="connsiteX2" fmla="*/ 836 w 223173"/>
                  <a:gd name="connsiteY2" fmla="*/ 301377 h 303682"/>
                  <a:gd name="connsiteX3" fmla="*/ 1211 w 223173"/>
                  <a:gd name="connsiteY3" fmla="*/ 300715 h 303682"/>
                  <a:gd name="connsiteX4" fmla="*/ 2738 w 223173"/>
                  <a:gd name="connsiteY4" fmla="*/ 298496 h 303682"/>
                  <a:gd name="connsiteX5" fmla="*/ 3083 w 223173"/>
                  <a:gd name="connsiteY5" fmla="*/ 298035 h 303682"/>
                  <a:gd name="connsiteX6" fmla="*/ 6138 w 223173"/>
                  <a:gd name="connsiteY6" fmla="*/ 294577 h 303682"/>
                  <a:gd name="connsiteX7" fmla="*/ 7146 w 223173"/>
                  <a:gd name="connsiteY7" fmla="*/ 293540 h 303682"/>
                  <a:gd name="connsiteX8" fmla="*/ 10921 w 223173"/>
                  <a:gd name="connsiteY8" fmla="*/ 289851 h 303682"/>
                  <a:gd name="connsiteX9" fmla="*/ 12938 w 223173"/>
                  <a:gd name="connsiteY9" fmla="*/ 287949 h 303682"/>
                  <a:gd name="connsiteX10" fmla="*/ 13774 w 223173"/>
                  <a:gd name="connsiteY10" fmla="*/ 287200 h 303682"/>
                  <a:gd name="connsiteX11" fmla="*/ 18672 w 223173"/>
                  <a:gd name="connsiteY11" fmla="*/ 282907 h 303682"/>
                  <a:gd name="connsiteX12" fmla="*/ 19652 w 223173"/>
                  <a:gd name="connsiteY12" fmla="*/ 282071 h 303682"/>
                  <a:gd name="connsiteX13" fmla="*/ 25962 w 223173"/>
                  <a:gd name="connsiteY13" fmla="*/ 276884 h 303682"/>
                  <a:gd name="connsiteX14" fmla="*/ 26078 w 223173"/>
                  <a:gd name="connsiteY14" fmla="*/ 276798 h 303682"/>
                  <a:gd name="connsiteX15" fmla="*/ 33771 w 223173"/>
                  <a:gd name="connsiteY15" fmla="*/ 270776 h 303682"/>
                  <a:gd name="connsiteX16" fmla="*/ 35212 w 223173"/>
                  <a:gd name="connsiteY16" fmla="*/ 269681 h 303682"/>
                  <a:gd name="connsiteX17" fmla="*/ 44087 w 223173"/>
                  <a:gd name="connsiteY17" fmla="*/ 262995 h 303682"/>
                  <a:gd name="connsiteX18" fmla="*/ 45990 w 223173"/>
                  <a:gd name="connsiteY18" fmla="*/ 261612 h 303682"/>
                  <a:gd name="connsiteX19" fmla="*/ 56651 w 223173"/>
                  <a:gd name="connsiteY19" fmla="*/ 253890 h 303682"/>
                  <a:gd name="connsiteX20" fmla="*/ 58005 w 223173"/>
                  <a:gd name="connsiteY20" fmla="*/ 252939 h 303682"/>
                  <a:gd name="connsiteX21" fmla="*/ 70194 w 223173"/>
                  <a:gd name="connsiteY21" fmla="*/ 244352 h 303682"/>
                  <a:gd name="connsiteX22" fmla="*/ 71519 w 223173"/>
                  <a:gd name="connsiteY22" fmla="*/ 243430 h 303682"/>
                  <a:gd name="connsiteX23" fmla="*/ 85869 w 223173"/>
                  <a:gd name="connsiteY23" fmla="*/ 233604 h 303682"/>
                  <a:gd name="connsiteX24" fmla="*/ 88693 w 223173"/>
                  <a:gd name="connsiteY24" fmla="*/ 231702 h 303682"/>
                  <a:gd name="connsiteX25" fmla="*/ 104743 w 223173"/>
                  <a:gd name="connsiteY25" fmla="*/ 220954 h 303682"/>
                  <a:gd name="connsiteX26" fmla="*/ 107740 w 223173"/>
                  <a:gd name="connsiteY26" fmla="*/ 218966 h 303682"/>
                  <a:gd name="connsiteX27" fmla="*/ 126758 w 223173"/>
                  <a:gd name="connsiteY27" fmla="*/ 206518 h 303682"/>
                  <a:gd name="connsiteX28" fmla="*/ 128573 w 223173"/>
                  <a:gd name="connsiteY28" fmla="*/ 202829 h 303682"/>
                  <a:gd name="connsiteX29" fmla="*/ 128919 w 223173"/>
                  <a:gd name="connsiteY29" fmla="*/ 202109 h 303682"/>
                  <a:gd name="connsiteX30" fmla="*/ 129438 w 223173"/>
                  <a:gd name="connsiteY30" fmla="*/ 200322 h 303682"/>
                  <a:gd name="connsiteX31" fmla="*/ 129610 w 223173"/>
                  <a:gd name="connsiteY31" fmla="*/ 198796 h 303682"/>
                  <a:gd name="connsiteX32" fmla="*/ 129610 w 223173"/>
                  <a:gd name="connsiteY32" fmla="*/ 198565 h 303682"/>
                  <a:gd name="connsiteX33" fmla="*/ 129755 w 223173"/>
                  <a:gd name="connsiteY33" fmla="*/ 144450 h 303682"/>
                  <a:gd name="connsiteX34" fmla="*/ 133760 w 223173"/>
                  <a:gd name="connsiteY34" fmla="*/ 142981 h 303682"/>
                  <a:gd name="connsiteX35" fmla="*/ 140042 w 223173"/>
                  <a:gd name="connsiteY35" fmla="*/ 140848 h 303682"/>
                  <a:gd name="connsiteX36" fmla="*/ 147505 w 223173"/>
                  <a:gd name="connsiteY36" fmla="*/ 138428 h 303682"/>
                  <a:gd name="connsiteX37" fmla="*/ 149349 w 223173"/>
                  <a:gd name="connsiteY37" fmla="*/ 137851 h 303682"/>
                  <a:gd name="connsiteX38" fmla="*/ 162143 w 223173"/>
                  <a:gd name="connsiteY38" fmla="*/ 134134 h 303682"/>
                  <a:gd name="connsiteX39" fmla="*/ 164592 w 223173"/>
                  <a:gd name="connsiteY39" fmla="*/ 133472 h 303682"/>
                  <a:gd name="connsiteX40" fmla="*/ 179490 w 223173"/>
                  <a:gd name="connsiteY40" fmla="*/ 129553 h 303682"/>
                  <a:gd name="connsiteX41" fmla="*/ 182054 w 223173"/>
                  <a:gd name="connsiteY41" fmla="*/ 128919 h 303682"/>
                  <a:gd name="connsiteX42" fmla="*/ 199689 w 223173"/>
                  <a:gd name="connsiteY42" fmla="*/ 124712 h 303682"/>
                  <a:gd name="connsiteX43" fmla="*/ 201619 w 223173"/>
                  <a:gd name="connsiteY43" fmla="*/ 124280 h 303682"/>
                  <a:gd name="connsiteX44" fmla="*/ 222828 w 223173"/>
                  <a:gd name="connsiteY44" fmla="*/ 119640 h 303682"/>
                  <a:gd name="connsiteX45" fmla="*/ 223174 w 223173"/>
                  <a:gd name="connsiteY45" fmla="*/ 0 h 303682"/>
                  <a:gd name="connsiteX46" fmla="*/ 202110 w 223173"/>
                  <a:gd name="connsiteY46" fmla="*/ 4610 h 303682"/>
                  <a:gd name="connsiteX47" fmla="*/ 199949 w 223173"/>
                  <a:gd name="connsiteY47" fmla="*/ 5100 h 303682"/>
                  <a:gd name="connsiteX48" fmla="*/ 182400 w 223173"/>
                  <a:gd name="connsiteY48" fmla="*/ 9278 h 303682"/>
                  <a:gd name="connsiteX49" fmla="*/ 179836 w 223173"/>
                  <a:gd name="connsiteY49" fmla="*/ 9912 h 303682"/>
                  <a:gd name="connsiteX50" fmla="*/ 164909 w 223173"/>
                  <a:gd name="connsiteY50" fmla="*/ 13831 h 303682"/>
                  <a:gd name="connsiteX51" fmla="*/ 162489 w 223173"/>
                  <a:gd name="connsiteY51" fmla="*/ 14494 h 303682"/>
                  <a:gd name="connsiteX52" fmla="*/ 149666 w 223173"/>
                  <a:gd name="connsiteY52" fmla="*/ 18211 h 303682"/>
                  <a:gd name="connsiteX53" fmla="*/ 147851 w 223173"/>
                  <a:gd name="connsiteY53" fmla="*/ 18787 h 303682"/>
                  <a:gd name="connsiteX54" fmla="*/ 143961 w 223173"/>
                  <a:gd name="connsiteY54" fmla="*/ 19998 h 303682"/>
                  <a:gd name="connsiteX55" fmla="*/ 140387 w 223173"/>
                  <a:gd name="connsiteY55" fmla="*/ 21208 h 303682"/>
                  <a:gd name="connsiteX56" fmla="*/ 134106 w 223173"/>
                  <a:gd name="connsiteY56" fmla="*/ 23340 h 303682"/>
                  <a:gd name="connsiteX57" fmla="*/ 129063 w 223173"/>
                  <a:gd name="connsiteY57" fmla="*/ 25213 h 303682"/>
                  <a:gd name="connsiteX58" fmla="*/ 123876 w 223173"/>
                  <a:gd name="connsiteY58" fmla="*/ 27230 h 303682"/>
                  <a:gd name="connsiteX59" fmla="*/ 119727 w 223173"/>
                  <a:gd name="connsiteY59" fmla="*/ 28988 h 303682"/>
                  <a:gd name="connsiteX60" fmla="*/ 115549 w 223173"/>
                  <a:gd name="connsiteY60" fmla="*/ 30890 h 303682"/>
                  <a:gd name="connsiteX61" fmla="*/ 112207 w 223173"/>
                  <a:gd name="connsiteY61" fmla="*/ 32561 h 303682"/>
                  <a:gd name="connsiteX62" fmla="*/ 108892 w 223173"/>
                  <a:gd name="connsiteY62" fmla="*/ 34347 h 303682"/>
                  <a:gd name="connsiteX63" fmla="*/ 107423 w 223173"/>
                  <a:gd name="connsiteY63" fmla="*/ 35154 h 303682"/>
                  <a:gd name="connsiteX64" fmla="*/ 106155 w 223173"/>
                  <a:gd name="connsiteY64" fmla="*/ 35990 h 303682"/>
                  <a:gd name="connsiteX65" fmla="*/ 103994 w 223173"/>
                  <a:gd name="connsiteY65" fmla="*/ 37402 h 303682"/>
                  <a:gd name="connsiteX66" fmla="*/ 101804 w 223173"/>
                  <a:gd name="connsiteY66" fmla="*/ 39015 h 303682"/>
                  <a:gd name="connsiteX67" fmla="*/ 100190 w 223173"/>
                  <a:gd name="connsiteY67" fmla="*/ 40341 h 303682"/>
                  <a:gd name="connsiteX68" fmla="*/ 99441 w 223173"/>
                  <a:gd name="connsiteY68" fmla="*/ 40946 h 303682"/>
                  <a:gd name="connsiteX69" fmla="*/ 98692 w 223173"/>
                  <a:gd name="connsiteY69" fmla="*/ 41753 h 303682"/>
                  <a:gd name="connsiteX70" fmla="*/ 97280 w 223173"/>
                  <a:gd name="connsiteY70" fmla="*/ 43251 h 303682"/>
                  <a:gd name="connsiteX71" fmla="*/ 96733 w 223173"/>
                  <a:gd name="connsiteY71" fmla="*/ 43828 h 303682"/>
                  <a:gd name="connsiteX72" fmla="*/ 96185 w 223173"/>
                  <a:gd name="connsiteY72" fmla="*/ 44635 h 303682"/>
                  <a:gd name="connsiteX73" fmla="*/ 95494 w 223173"/>
                  <a:gd name="connsiteY73" fmla="*/ 45643 h 303682"/>
                  <a:gd name="connsiteX74" fmla="*/ 95176 w 223173"/>
                  <a:gd name="connsiteY74" fmla="*/ 46133 h 303682"/>
                  <a:gd name="connsiteX75" fmla="*/ 94745 w 223173"/>
                  <a:gd name="connsiteY75" fmla="*/ 47084 h 303682"/>
                  <a:gd name="connsiteX76" fmla="*/ 94341 w 223173"/>
                  <a:gd name="connsiteY76" fmla="*/ 47948 h 303682"/>
                  <a:gd name="connsiteX77" fmla="*/ 94197 w 223173"/>
                  <a:gd name="connsiteY77" fmla="*/ 48236 h 303682"/>
                  <a:gd name="connsiteX78" fmla="*/ 93938 w 223173"/>
                  <a:gd name="connsiteY78" fmla="*/ 49101 h 303682"/>
                  <a:gd name="connsiteX79" fmla="*/ 93620 w 223173"/>
                  <a:gd name="connsiteY79" fmla="*/ 50225 h 303682"/>
                  <a:gd name="connsiteX80" fmla="*/ 93563 w 223173"/>
                  <a:gd name="connsiteY80" fmla="*/ 50484 h 303682"/>
                  <a:gd name="connsiteX81" fmla="*/ 93506 w 223173"/>
                  <a:gd name="connsiteY81" fmla="*/ 50945 h 303682"/>
                  <a:gd name="connsiteX82" fmla="*/ 93188 w 223173"/>
                  <a:gd name="connsiteY82" fmla="*/ 53769 h 303682"/>
                  <a:gd name="connsiteX83" fmla="*/ 93044 w 223173"/>
                  <a:gd name="connsiteY83" fmla="*/ 109296 h 303682"/>
                  <a:gd name="connsiteX84" fmla="*/ 89068 w 223173"/>
                  <a:gd name="connsiteY84" fmla="*/ 111976 h 303682"/>
                  <a:gd name="connsiteX85" fmla="*/ 86158 w 223173"/>
                  <a:gd name="connsiteY85" fmla="*/ 113935 h 303682"/>
                  <a:gd name="connsiteX86" fmla="*/ 71894 w 223173"/>
                  <a:gd name="connsiteY86" fmla="*/ 123703 h 303682"/>
                  <a:gd name="connsiteX87" fmla="*/ 70425 w 223173"/>
                  <a:gd name="connsiteY87" fmla="*/ 124740 h 303682"/>
                  <a:gd name="connsiteX88" fmla="*/ 58351 w 223173"/>
                  <a:gd name="connsiteY88" fmla="*/ 133241 h 303682"/>
                  <a:gd name="connsiteX89" fmla="*/ 56996 w 223173"/>
                  <a:gd name="connsiteY89" fmla="*/ 134221 h 303682"/>
                  <a:gd name="connsiteX90" fmla="*/ 46306 w 223173"/>
                  <a:gd name="connsiteY90" fmla="*/ 141972 h 303682"/>
                  <a:gd name="connsiteX91" fmla="*/ 44462 w 223173"/>
                  <a:gd name="connsiteY91" fmla="*/ 143326 h 303682"/>
                  <a:gd name="connsiteX92" fmla="*/ 35529 w 223173"/>
                  <a:gd name="connsiteY92" fmla="*/ 150040 h 303682"/>
                  <a:gd name="connsiteX93" fmla="*/ 34146 w 223173"/>
                  <a:gd name="connsiteY93" fmla="*/ 151106 h 303682"/>
                  <a:gd name="connsiteX94" fmla="*/ 19941 w 223173"/>
                  <a:gd name="connsiteY94" fmla="*/ 162488 h 303682"/>
                  <a:gd name="connsiteX95" fmla="*/ 19018 w 223173"/>
                  <a:gd name="connsiteY95" fmla="*/ 163266 h 303682"/>
                  <a:gd name="connsiteX96" fmla="*/ 14062 w 223173"/>
                  <a:gd name="connsiteY96" fmla="*/ 167589 h 303682"/>
                  <a:gd name="connsiteX97" fmla="*/ 13284 w 223173"/>
                  <a:gd name="connsiteY97" fmla="*/ 168309 h 303682"/>
                  <a:gd name="connsiteX98" fmla="*/ 12103 w 223173"/>
                  <a:gd name="connsiteY98" fmla="*/ 169375 h 303682"/>
                  <a:gd name="connsiteX99" fmla="*/ 11209 w 223173"/>
                  <a:gd name="connsiteY99" fmla="*/ 170240 h 303682"/>
                  <a:gd name="connsiteX100" fmla="*/ 7492 w 223173"/>
                  <a:gd name="connsiteY100" fmla="*/ 173899 h 303682"/>
                  <a:gd name="connsiteX101" fmla="*/ 6455 w 223173"/>
                  <a:gd name="connsiteY101" fmla="*/ 174965 h 303682"/>
                  <a:gd name="connsiteX102" fmla="*/ 3430 w 223173"/>
                  <a:gd name="connsiteY102" fmla="*/ 178423 h 303682"/>
                  <a:gd name="connsiteX103" fmla="*/ 3314 w 223173"/>
                  <a:gd name="connsiteY103" fmla="*/ 178538 h 303682"/>
                  <a:gd name="connsiteX104" fmla="*/ 3083 w 223173"/>
                  <a:gd name="connsiteY104" fmla="*/ 178884 h 303682"/>
                  <a:gd name="connsiteX105" fmla="*/ 1556 w 223173"/>
                  <a:gd name="connsiteY105" fmla="*/ 181103 h 303682"/>
                  <a:gd name="connsiteX106" fmla="*/ 1326 w 223173"/>
                  <a:gd name="connsiteY106" fmla="*/ 181420 h 303682"/>
                  <a:gd name="connsiteX107" fmla="*/ 1153 w 223173"/>
                  <a:gd name="connsiteY107" fmla="*/ 181766 h 303682"/>
                  <a:gd name="connsiteX108" fmla="*/ 836 w 223173"/>
                  <a:gd name="connsiteY108" fmla="*/ 182400 h 303682"/>
                  <a:gd name="connsiteX109" fmla="*/ 663 w 223173"/>
                  <a:gd name="connsiteY109" fmla="*/ 182745 h 303682"/>
                  <a:gd name="connsiteX110" fmla="*/ 548 w 223173"/>
                  <a:gd name="connsiteY110" fmla="*/ 183091 h 303682"/>
                  <a:gd name="connsiteX111" fmla="*/ 461 w 223173"/>
                  <a:gd name="connsiteY111" fmla="*/ 183351 h 303682"/>
                  <a:gd name="connsiteX112" fmla="*/ 404 w 223173"/>
                  <a:gd name="connsiteY112" fmla="*/ 183495 h 303682"/>
                  <a:gd name="connsiteX113" fmla="*/ 346 w 223173"/>
                  <a:gd name="connsiteY113" fmla="*/ 183985 h 303682"/>
                  <a:gd name="connsiteX114" fmla="*/ 346 w 223173"/>
                  <a:gd name="connsiteY114" fmla="*/ 184042 h 303682"/>
                  <a:gd name="connsiteX115" fmla="*/ 0 w 223173"/>
                  <a:gd name="connsiteY115" fmla="*/ 303682 h 303682"/>
                  <a:gd name="connsiteX116" fmla="*/ 115 w 223173"/>
                  <a:gd name="connsiteY116" fmla="*/ 302991 h 303682"/>
                  <a:gd name="connsiteX117" fmla="*/ 260 w 223173"/>
                  <a:gd name="connsiteY117" fmla="*/ 302703 h 303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23173" h="303682">
                    <a:moveTo>
                      <a:pt x="260" y="302703"/>
                    </a:moveTo>
                    <a:cubicBezTo>
                      <a:pt x="317" y="302501"/>
                      <a:pt x="433" y="302270"/>
                      <a:pt x="519" y="302040"/>
                    </a:cubicBezTo>
                    <a:cubicBezTo>
                      <a:pt x="606" y="301838"/>
                      <a:pt x="720" y="301608"/>
                      <a:pt x="836" y="301377"/>
                    </a:cubicBezTo>
                    <a:cubicBezTo>
                      <a:pt x="951" y="301175"/>
                      <a:pt x="1095" y="300945"/>
                      <a:pt x="1211" y="300715"/>
                    </a:cubicBezTo>
                    <a:cubicBezTo>
                      <a:pt x="1585" y="300080"/>
                      <a:pt x="2103" y="299332"/>
                      <a:pt x="2738" y="298496"/>
                    </a:cubicBezTo>
                    <a:cubicBezTo>
                      <a:pt x="2853" y="298323"/>
                      <a:pt x="2939" y="298208"/>
                      <a:pt x="3083" y="298035"/>
                    </a:cubicBezTo>
                    <a:cubicBezTo>
                      <a:pt x="3861" y="297055"/>
                      <a:pt x="4899" y="295874"/>
                      <a:pt x="6138" y="294577"/>
                    </a:cubicBezTo>
                    <a:cubicBezTo>
                      <a:pt x="6455" y="294260"/>
                      <a:pt x="6830" y="293885"/>
                      <a:pt x="7146" y="293540"/>
                    </a:cubicBezTo>
                    <a:cubicBezTo>
                      <a:pt x="8213" y="292416"/>
                      <a:pt x="9480" y="291205"/>
                      <a:pt x="10921" y="289851"/>
                    </a:cubicBezTo>
                    <a:cubicBezTo>
                      <a:pt x="11584" y="289217"/>
                      <a:pt x="12189" y="288641"/>
                      <a:pt x="12938" y="287949"/>
                    </a:cubicBezTo>
                    <a:cubicBezTo>
                      <a:pt x="13226" y="287690"/>
                      <a:pt x="13486" y="287459"/>
                      <a:pt x="13774" y="287200"/>
                    </a:cubicBezTo>
                    <a:cubicBezTo>
                      <a:pt x="15243" y="285875"/>
                      <a:pt x="16886" y="284463"/>
                      <a:pt x="18672" y="282907"/>
                    </a:cubicBezTo>
                    <a:cubicBezTo>
                      <a:pt x="18989" y="282647"/>
                      <a:pt x="19336" y="282359"/>
                      <a:pt x="19652" y="282071"/>
                    </a:cubicBezTo>
                    <a:cubicBezTo>
                      <a:pt x="21583" y="280458"/>
                      <a:pt x="23658" y="278729"/>
                      <a:pt x="25962" y="276884"/>
                    </a:cubicBezTo>
                    <a:cubicBezTo>
                      <a:pt x="25991" y="276856"/>
                      <a:pt x="26020" y="276827"/>
                      <a:pt x="26078" y="276798"/>
                    </a:cubicBezTo>
                    <a:cubicBezTo>
                      <a:pt x="28412" y="274925"/>
                      <a:pt x="31005" y="272908"/>
                      <a:pt x="33771" y="270776"/>
                    </a:cubicBezTo>
                    <a:cubicBezTo>
                      <a:pt x="34262" y="270401"/>
                      <a:pt x="34722" y="270055"/>
                      <a:pt x="35212" y="269681"/>
                    </a:cubicBezTo>
                    <a:cubicBezTo>
                      <a:pt x="37950" y="267577"/>
                      <a:pt x="40918" y="265358"/>
                      <a:pt x="44087" y="262995"/>
                    </a:cubicBezTo>
                    <a:cubicBezTo>
                      <a:pt x="44692" y="262535"/>
                      <a:pt x="45355" y="262073"/>
                      <a:pt x="45990" y="261612"/>
                    </a:cubicBezTo>
                    <a:cubicBezTo>
                      <a:pt x="49303" y="259163"/>
                      <a:pt x="52818" y="256627"/>
                      <a:pt x="56651" y="253890"/>
                    </a:cubicBezTo>
                    <a:cubicBezTo>
                      <a:pt x="57083" y="253573"/>
                      <a:pt x="57573" y="253256"/>
                      <a:pt x="58005" y="252939"/>
                    </a:cubicBezTo>
                    <a:cubicBezTo>
                      <a:pt x="61809" y="250230"/>
                      <a:pt x="65872" y="247378"/>
                      <a:pt x="70194" y="244352"/>
                    </a:cubicBezTo>
                    <a:cubicBezTo>
                      <a:pt x="70655" y="244035"/>
                      <a:pt x="71059" y="243747"/>
                      <a:pt x="71519" y="243430"/>
                    </a:cubicBezTo>
                    <a:cubicBezTo>
                      <a:pt x="75986" y="240318"/>
                      <a:pt x="80798" y="237033"/>
                      <a:pt x="85869" y="233604"/>
                    </a:cubicBezTo>
                    <a:cubicBezTo>
                      <a:pt x="86791" y="232970"/>
                      <a:pt x="87743" y="232336"/>
                      <a:pt x="88693" y="231702"/>
                    </a:cubicBezTo>
                    <a:cubicBezTo>
                      <a:pt x="93765" y="228273"/>
                      <a:pt x="99096" y="224700"/>
                      <a:pt x="104743" y="220954"/>
                    </a:cubicBezTo>
                    <a:cubicBezTo>
                      <a:pt x="105723" y="220292"/>
                      <a:pt x="106760" y="219629"/>
                      <a:pt x="107740" y="218966"/>
                    </a:cubicBezTo>
                    <a:cubicBezTo>
                      <a:pt x="113762" y="214990"/>
                      <a:pt x="120015" y="210869"/>
                      <a:pt x="126758" y="206518"/>
                    </a:cubicBezTo>
                    <a:cubicBezTo>
                      <a:pt x="127190" y="205509"/>
                      <a:pt x="127940" y="204270"/>
                      <a:pt x="128573" y="202829"/>
                    </a:cubicBezTo>
                    <a:cubicBezTo>
                      <a:pt x="128689" y="202570"/>
                      <a:pt x="128804" y="202397"/>
                      <a:pt x="128919" y="202109"/>
                    </a:cubicBezTo>
                    <a:cubicBezTo>
                      <a:pt x="129121" y="201562"/>
                      <a:pt x="129323" y="200957"/>
                      <a:pt x="129438" y="200322"/>
                    </a:cubicBezTo>
                    <a:cubicBezTo>
                      <a:pt x="129525" y="199833"/>
                      <a:pt x="129610" y="199314"/>
                      <a:pt x="129610" y="198796"/>
                    </a:cubicBezTo>
                    <a:cubicBezTo>
                      <a:pt x="129610" y="198709"/>
                      <a:pt x="129610" y="198651"/>
                      <a:pt x="129610" y="198565"/>
                    </a:cubicBezTo>
                    <a:lnTo>
                      <a:pt x="129755" y="144450"/>
                    </a:lnTo>
                    <a:cubicBezTo>
                      <a:pt x="131051" y="143960"/>
                      <a:pt x="132348" y="143470"/>
                      <a:pt x="133760" y="142981"/>
                    </a:cubicBezTo>
                    <a:cubicBezTo>
                      <a:pt x="135720" y="142289"/>
                      <a:pt x="137852" y="141569"/>
                      <a:pt x="140042" y="140848"/>
                    </a:cubicBezTo>
                    <a:cubicBezTo>
                      <a:pt x="142463" y="140041"/>
                      <a:pt x="144854" y="139235"/>
                      <a:pt x="147505" y="138428"/>
                    </a:cubicBezTo>
                    <a:cubicBezTo>
                      <a:pt x="148110" y="138226"/>
                      <a:pt x="148715" y="138053"/>
                      <a:pt x="149349" y="137851"/>
                    </a:cubicBezTo>
                    <a:cubicBezTo>
                      <a:pt x="153326" y="136641"/>
                      <a:pt x="157590" y="135402"/>
                      <a:pt x="162143" y="134134"/>
                    </a:cubicBezTo>
                    <a:cubicBezTo>
                      <a:pt x="162950" y="133904"/>
                      <a:pt x="163757" y="133673"/>
                      <a:pt x="164592" y="133472"/>
                    </a:cubicBezTo>
                    <a:cubicBezTo>
                      <a:pt x="169260" y="132204"/>
                      <a:pt x="174217" y="130907"/>
                      <a:pt x="179490" y="129553"/>
                    </a:cubicBezTo>
                    <a:cubicBezTo>
                      <a:pt x="180325" y="129351"/>
                      <a:pt x="181190" y="129120"/>
                      <a:pt x="182054" y="128919"/>
                    </a:cubicBezTo>
                    <a:cubicBezTo>
                      <a:pt x="187587" y="127535"/>
                      <a:pt x="193436" y="126152"/>
                      <a:pt x="199689" y="124712"/>
                    </a:cubicBezTo>
                    <a:cubicBezTo>
                      <a:pt x="200323" y="124568"/>
                      <a:pt x="200986" y="124424"/>
                      <a:pt x="201619" y="124280"/>
                    </a:cubicBezTo>
                    <a:cubicBezTo>
                      <a:pt x="208305" y="122752"/>
                      <a:pt x="215307" y="121225"/>
                      <a:pt x="222828" y="119640"/>
                    </a:cubicBezTo>
                    <a:lnTo>
                      <a:pt x="223174" y="0"/>
                    </a:lnTo>
                    <a:cubicBezTo>
                      <a:pt x="215710" y="1556"/>
                      <a:pt x="208737" y="3112"/>
                      <a:pt x="202110" y="4610"/>
                    </a:cubicBezTo>
                    <a:cubicBezTo>
                      <a:pt x="201418" y="4783"/>
                      <a:pt x="200669" y="4927"/>
                      <a:pt x="199949" y="5100"/>
                    </a:cubicBezTo>
                    <a:cubicBezTo>
                      <a:pt x="193724" y="6512"/>
                      <a:pt x="187904" y="7924"/>
                      <a:pt x="182400" y="9278"/>
                    </a:cubicBezTo>
                    <a:cubicBezTo>
                      <a:pt x="181535" y="9480"/>
                      <a:pt x="180671" y="9711"/>
                      <a:pt x="179836" y="9912"/>
                    </a:cubicBezTo>
                    <a:cubicBezTo>
                      <a:pt x="174533" y="11238"/>
                      <a:pt x="169577" y="12535"/>
                      <a:pt x="164909" y="13831"/>
                    </a:cubicBezTo>
                    <a:cubicBezTo>
                      <a:pt x="164103" y="14062"/>
                      <a:pt x="163296" y="14263"/>
                      <a:pt x="162489" y="14494"/>
                    </a:cubicBezTo>
                    <a:cubicBezTo>
                      <a:pt x="157936" y="15762"/>
                      <a:pt x="153642" y="17001"/>
                      <a:pt x="149666" y="18211"/>
                    </a:cubicBezTo>
                    <a:cubicBezTo>
                      <a:pt x="149061" y="18413"/>
                      <a:pt x="148456" y="18586"/>
                      <a:pt x="147851" y="18787"/>
                    </a:cubicBezTo>
                    <a:cubicBezTo>
                      <a:pt x="146554" y="19191"/>
                      <a:pt x="145200" y="19594"/>
                      <a:pt x="143961" y="19998"/>
                    </a:cubicBezTo>
                    <a:cubicBezTo>
                      <a:pt x="142664" y="20430"/>
                      <a:pt x="141627" y="20804"/>
                      <a:pt x="140387" y="21208"/>
                    </a:cubicBezTo>
                    <a:cubicBezTo>
                      <a:pt x="138226" y="21928"/>
                      <a:pt x="136065" y="22649"/>
                      <a:pt x="134106" y="23340"/>
                    </a:cubicBezTo>
                    <a:cubicBezTo>
                      <a:pt x="132320" y="23974"/>
                      <a:pt x="130677" y="24579"/>
                      <a:pt x="129063" y="25213"/>
                    </a:cubicBezTo>
                    <a:cubicBezTo>
                      <a:pt x="127248" y="25905"/>
                      <a:pt x="125519" y="26567"/>
                      <a:pt x="123876" y="27230"/>
                    </a:cubicBezTo>
                    <a:cubicBezTo>
                      <a:pt x="122407" y="27835"/>
                      <a:pt x="121052" y="28412"/>
                      <a:pt x="119727" y="28988"/>
                    </a:cubicBezTo>
                    <a:cubicBezTo>
                      <a:pt x="118257" y="29622"/>
                      <a:pt x="116845" y="30256"/>
                      <a:pt x="115549" y="30890"/>
                    </a:cubicBezTo>
                    <a:cubicBezTo>
                      <a:pt x="114368" y="31466"/>
                      <a:pt x="113244" y="32014"/>
                      <a:pt x="112207" y="32561"/>
                    </a:cubicBezTo>
                    <a:cubicBezTo>
                      <a:pt x="111025" y="33166"/>
                      <a:pt x="109930" y="33771"/>
                      <a:pt x="108892" y="34347"/>
                    </a:cubicBezTo>
                    <a:cubicBezTo>
                      <a:pt x="108432" y="34607"/>
                      <a:pt x="107856" y="34895"/>
                      <a:pt x="107423" y="35154"/>
                    </a:cubicBezTo>
                    <a:cubicBezTo>
                      <a:pt x="106933" y="35442"/>
                      <a:pt x="106587" y="35702"/>
                      <a:pt x="106155" y="35990"/>
                    </a:cubicBezTo>
                    <a:cubicBezTo>
                      <a:pt x="105406" y="36480"/>
                      <a:pt x="104686" y="36941"/>
                      <a:pt x="103994" y="37402"/>
                    </a:cubicBezTo>
                    <a:cubicBezTo>
                      <a:pt x="103216" y="37949"/>
                      <a:pt x="102496" y="38497"/>
                      <a:pt x="101804" y="39015"/>
                    </a:cubicBezTo>
                    <a:cubicBezTo>
                      <a:pt x="101228" y="39477"/>
                      <a:pt x="100681" y="39909"/>
                      <a:pt x="100190" y="40341"/>
                    </a:cubicBezTo>
                    <a:cubicBezTo>
                      <a:pt x="99960" y="40543"/>
                      <a:pt x="99672" y="40744"/>
                      <a:pt x="99441" y="40946"/>
                    </a:cubicBezTo>
                    <a:cubicBezTo>
                      <a:pt x="99124" y="41234"/>
                      <a:pt x="98951" y="41494"/>
                      <a:pt x="98692" y="41753"/>
                    </a:cubicBezTo>
                    <a:cubicBezTo>
                      <a:pt x="98173" y="42272"/>
                      <a:pt x="97713" y="42762"/>
                      <a:pt x="97280" y="43251"/>
                    </a:cubicBezTo>
                    <a:cubicBezTo>
                      <a:pt x="97108" y="43424"/>
                      <a:pt x="96877" y="43655"/>
                      <a:pt x="96733" y="43828"/>
                    </a:cubicBezTo>
                    <a:cubicBezTo>
                      <a:pt x="96502" y="44116"/>
                      <a:pt x="96387" y="44375"/>
                      <a:pt x="96185" y="44635"/>
                    </a:cubicBezTo>
                    <a:cubicBezTo>
                      <a:pt x="95955" y="44980"/>
                      <a:pt x="95696" y="45326"/>
                      <a:pt x="95494" y="45643"/>
                    </a:cubicBezTo>
                    <a:cubicBezTo>
                      <a:pt x="95407" y="45787"/>
                      <a:pt x="95263" y="45960"/>
                      <a:pt x="95176" y="46133"/>
                    </a:cubicBezTo>
                    <a:cubicBezTo>
                      <a:pt x="95003" y="46450"/>
                      <a:pt x="94889" y="46767"/>
                      <a:pt x="94745" y="47084"/>
                    </a:cubicBezTo>
                    <a:cubicBezTo>
                      <a:pt x="94600" y="47372"/>
                      <a:pt x="94456" y="47660"/>
                      <a:pt x="94341" y="47948"/>
                    </a:cubicBezTo>
                    <a:cubicBezTo>
                      <a:pt x="94312" y="48035"/>
                      <a:pt x="94226" y="48150"/>
                      <a:pt x="94197" y="48236"/>
                    </a:cubicBezTo>
                    <a:cubicBezTo>
                      <a:pt x="94082" y="48525"/>
                      <a:pt x="94053" y="48813"/>
                      <a:pt x="93938" y="49101"/>
                    </a:cubicBezTo>
                    <a:cubicBezTo>
                      <a:pt x="93822" y="49475"/>
                      <a:pt x="93707" y="49850"/>
                      <a:pt x="93620" y="50225"/>
                    </a:cubicBezTo>
                    <a:cubicBezTo>
                      <a:pt x="93591" y="50311"/>
                      <a:pt x="93563" y="50398"/>
                      <a:pt x="93563" y="50484"/>
                    </a:cubicBezTo>
                    <a:cubicBezTo>
                      <a:pt x="93534" y="50657"/>
                      <a:pt x="93534" y="50801"/>
                      <a:pt x="93506" y="50945"/>
                    </a:cubicBezTo>
                    <a:cubicBezTo>
                      <a:pt x="93333" y="51953"/>
                      <a:pt x="93246" y="52905"/>
                      <a:pt x="93188" y="53769"/>
                    </a:cubicBezTo>
                    <a:lnTo>
                      <a:pt x="93044" y="109296"/>
                    </a:lnTo>
                    <a:cubicBezTo>
                      <a:pt x="91690" y="110218"/>
                      <a:pt x="90393" y="111082"/>
                      <a:pt x="89068" y="111976"/>
                    </a:cubicBezTo>
                    <a:cubicBezTo>
                      <a:pt x="88088" y="112638"/>
                      <a:pt x="87137" y="113301"/>
                      <a:pt x="86158" y="113935"/>
                    </a:cubicBezTo>
                    <a:cubicBezTo>
                      <a:pt x="81144" y="117335"/>
                      <a:pt x="76360" y="120620"/>
                      <a:pt x="71894" y="123703"/>
                    </a:cubicBezTo>
                    <a:cubicBezTo>
                      <a:pt x="71375" y="124049"/>
                      <a:pt x="70914" y="124366"/>
                      <a:pt x="70425" y="124740"/>
                    </a:cubicBezTo>
                    <a:cubicBezTo>
                      <a:pt x="66131" y="127708"/>
                      <a:pt x="62126" y="130561"/>
                      <a:pt x="58351" y="133241"/>
                    </a:cubicBezTo>
                    <a:cubicBezTo>
                      <a:pt x="57919" y="133558"/>
                      <a:pt x="57429" y="133904"/>
                      <a:pt x="56996" y="134221"/>
                    </a:cubicBezTo>
                    <a:cubicBezTo>
                      <a:pt x="53164" y="136958"/>
                      <a:pt x="49648" y="139523"/>
                      <a:pt x="46306" y="141972"/>
                    </a:cubicBezTo>
                    <a:cubicBezTo>
                      <a:pt x="45672" y="142433"/>
                      <a:pt x="45067" y="142894"/>
                      <a:pt x="44462" y="143326"/>
                    </a:cubicBezTo>
                    <a:cubicBezTo>
                      <a:pt x="41263" y="145689"/>
                      <a:pt x="38295" y="147937"/>
                      <a:pt x="35529" y="150040"/>
                    </a:cubicBezTo>
                    <a:cubicBezTo>
                      <a:pt x="35068" y="150415"/>
                      <a:pt x="34607" y="150761"/>
                      <a:pt x="34146" y="151106"/>
                    </a:cubicBezTo>
                    <a:cubicBezTo>
                      <a:pt x="28556" y="155429"/>
                      <a:pt x="23859" y="159175"/>
                      <a:pt x="19941" y="162488"/>
                    </a:cubicBezTo>
                    <a:cubicBezTo>
                      <a:pt x="19623" y="162748"/>
                      <a:pt x="19307" y="163007"/>
                      <a:pt x="19018" y="163266"/>
                    </a:cubicBezTo>
                    <a:cubicBezTo>
                      <a:pt x="17203" y="164822"/>
                      <a:pt x="15561" y="166263"/>
                      <a:pt x="14062" y="167589"/>
                    </a:cubicBezTo>
                    <a:cubicBezTo>
                      <a:pt x="13803" y="167819"/>
                      <a:pt x="13544" y="168079"/>
                      <a:pt x="13284" y="168309"/>
                    </a:cubicBezTo>
                    <a:cubicBezTo>
                      <a:pt x="12909" y="168655"/>
                      <a:pt x="12477" y="169029"/>
                      <a:pt x="12103" y="169375"/>
                    </a:cubicBezTo>
                    <a:cubicBezTo>
                      <a:pt x="11757" y="169692"/>
                      <a:pt x="11555" y="169923"/>
                      <a:pt x="11209" y="170240"/>
                    </a:cubicBezTo>
                    <a:cubicBezTo>
                      <a:pt x="9798" y="171565"/>
                      <a:pt x="8558" y="172775"/>
                      <a:pt x="7492" y="173899"/>
                    </a:cubicBezTo>
                    <a:cubicBezTo>
                      <a:pt x="7146" y="174245"/>
                      <a:pt x="6772" y="174648"/>
                      <a:pt x="6455" y="174965"/>
                    </a:cubicBezTo>
                    <a:cubicBezTo>
                      <a:pt x="5216" y="176262"/>
                      <a:pt x="4208" y="177443"/>
                      <a:pt x="3430" y="178423"/>
                    </a:cubicBezTo>
                    <a:cubicBezTo>
                      <a:pt x="3401" y="178452"/>
                      <a:pt x="3343" y="178510"/>
                      <a:pt x="3314" y="178538"/>
                    </a:cubicBezTo>
                    <a:cubicBezTo>
                      <a:pt x="3199" y="178682"/>
                      <a:pt x="3170" y="178740"/>
                      <a:pt x="3083" y="178884"/>
                    </a:cubicBezTo>
                    <a:cubicBezTo>
                      <a:pt x="2421" y="179749"/>
                      <a:pt x="1931" y="180469"/>
                      <a:pt x="1556" y="181103"/>
                    </a:cubicBezTo>
                    <a:cubicBezTo>
                      <a:pt x="1498" y="181190"/>
                      <a:pt x="1383" y="181333"/>
                      <a:pt x="1326" y="181420"/>
                    </a:cubicBezTo>
                    <a:cubicBezTo>
                      <a:pt x="1240" y="181564"/>
                      <a:pt x="1211" y="181650"/>
                      <a:pt x="1153" y="181766"/>
                    </a:cubicBezTo>
                    <a:cubicBezTo>
                      <a:pt x="1038" y="181996"/>
                      <a:pt x="922" y="182198"/>
                      <a:pt x="836" y="182400"/>
                    </a:cubicBezTo>
                    <a:cubicBezTo>
                      <a:pt x="778" y="182515"/>
                      <a:pt x="692" y="182659"/>
                      <a:pt x="663" y="182745"/>
                    </a:cubicBezTo>
                    <a:cubicBezTo>
                      <a:pt x="606" y="182890"/>
                      <a:pt x="606" y="182976"/>
                      <a:pt x="548" y="183091"/>
                    </a:cubicBezTo>
                    <a:cubicBezTo>
                      <a:pt x="519" y="183178"/>
                      <a:pt x="490" y="183264"/>
                      <a:pt x="461" y="183351"/>
                    </a:cubicBezTo>
                    <a:cubicBezTo>
                      <a:pt x="461" y="183408"/>
                      <a:pt x="433" y="183466"/>
                      <a:pt x="404" y="183495"/>
                    </a:cubicBezTo>
                    <a:cubicBezTo>
                      <a:pt x="375" y="183668"/>
                      <a:pt x="346" y="183840"/>
                      <a:pt x="346" y="183985"/>
                    </a:cubicBezTo>
                    <a:cubicBezTo>
                      <a:pt x="346" y="184013"/>
                      <a:pt x="346" y="184013"/>
                      <a:pt x="346" y="184042"/>
                    </a:cubicBezTo>
                    <a:lnTo>
                      <a:pt x="0" y="303682"/>
                    </a:lnTo>
                    <a:cubicBezTo>
                      <a:pt x="0" y="303510"/>
                      <a:pt x="29" y="303250"/>
                      <a:pt x="115" y="302991"/>
                    </a:cubicBezTo>
                    <a:cubicBezTo>
                      <a:pt x="202" y="302905"/>
                      <a:pt x="231" y="302789"/>
                      <a:pt x="260" y="302703"/>
                    </a:cubicBezTo>
                    <a:close/>
                  </a:path>
                </a:pathLst>
              </a:custGeom>
              <a:solidFill>
                <a:srgbClr val="666970"/>
              </a:solidFill>
              <a:ln w="2880" cap="flat">
                <a:noFill/>
                <a:prstDash val="solid"/>
                <a:miter/>
              </a:ln>
            </p:spPr>
            <p:txBody>
              <a:bodyPr rtlCol="0" anchor="ctr"/>
              <a:lstStyle/>
              <a:p>
                <a:endParaRPr lang="pt-PT"/>
              </a:p>
            </p:txBody>
          </p:sp>
          <p:sp>
            <p:nvSpPr>
              <p:cNvPr id="415" name="Freeform: Shape 414">
                <a:extLst>
                  <a:ext uri="{FF2B5EF4-FFF2-40B4-BE49-F238E27FC236}">
                    <a16:creationId xmlns:a16="http://schemas.microsoft.com/office/drawing/2014/main" id="{60F77A8F-06AB-4827-867E-12DFE2CDFE5A}"/>
                  </a:ext>
                </a:extLst>
              </p:cNvPr>
              <p:cNvSpPr/>
              <p:nvPr/>
            </p:nvSpPr>
            <p:spPr>
              <a:xfrm>
                <a:off x="10107670" y="4640618"/>
                <a:ext cx="806" cy="122608"/>
              </a:xfrm>
              <a:custGeom>
                <a:avLst/>
                <a:gdLst>
                  <a:gd name="connsiteX0" fmla="*/ 346 w 806"/>
                  <a:gd name="connsiteY0" fmla="*/ 2766 h 122608"/>
                  <a:gd name="connsiteX1" fmla="*/ 346 w 806"/>
                  <a:gd name="connsiteY1" fmla="*/ 2968 h 122608"/>
                  <a:gd name="connsiteX2" fmla="*/ 0 w 806"/>
                  <a:gd name="connsiteY2" fmla="*/ 122609 h 122608"/>
                  <a:gd name="connsiteX3" fmla="*/ 317 w 806"/>
                  <a:gd name="connsiteY3" fmla="*/ 120562 h 122608"/>
                  <a:gd name="connsiteX4" fmla="*/ 346 w 806"/>
                  <a:gd name="connsiteY4" fmla="*/ 120505 h 122608"/>
                  <a:gd name="connsiteX5" fmla="*/ 433 w 806"/>
                  <a:gd name="connsiteY5" fmla="*/ 120159 h 122608"/>
                  <a:gd name="connsiteX6" fmla="*/ 461 w 806"/>
                  <a:gd name="connsiteY6" fmla="*/ 119727 h 122608"/>
                  <a:gd name="connsiteX7" fmla="*/ 461 w 806"/>
                  <a:gd name="connsiteY7" fmla="*/ 119640 h 122608"/>
                  <a:gd name="connsiteX8" fmla="*/ 461 w 806"/>
                  <a:gd name="connsiteY8" fmla="*/ 119640 h 122608"/>
                  <a:gd name="connsiteX9" fmla="*/ 807 w 806"/>
                  <a:gd name="connsiteY9" fmla="*/ 0 h 122608"/>
                  <a:gd name="connsiteX10" fmla="*/ 663 w 806"/>
                  <a:gd name="connsiteY10" fmla="*/ 922 h 122608"/>
                  <a:gd name="connsiteX11" fmla="*/ 461 w 806"/>
                  <a:gd name="connsiteY11" fmla="*/ 1643 h 122608"/>
                  <a:gd name="connsiteX12" fmla="*/ 346 w 806"/>
                  <a:gd name="connsiteY12" fmla="*/ 2766 h 12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6" h="122608">
                    <a:moveTo>
                      <a:pt x="346" y="2766"/>
                    </a:moveTo>
                    <a:cubicBezTo>
                      <a:pt x="346" y="2824"/>
                      <a:pt x="346" y="2910"/>
                      <a:pt x="346" y="2968"/>
                    </a:cubicBezTo>
                    <a:lnTo>
                      <a:pt x="0" y="122609"/>
                    </a:lnTo>
                    <a:cubicBezTo>
                      <a:pt x="0" y="121830"/>
                      <a:pt x="115" y="121139"/>
                      <a:pt x="317" y="120562"/>
                    </a:cubicBezTo>
                    <a:cubicBezTo>
                      <a:pt x="317" y="120534"/>
                      <a:pt x="346" y="120534"/>
                      <a:pt x="346" y="120505"/>
                    </a:cubicBezTo>
                    <a:cubicBezTo>
                      <a:pt x="375" y="120390"/>
                      <a:pt x="404" y="120274"/>
                      <a:pt x="433" y="120159"/>
                    </a:cubicBezTo>
                    <a:cubicBezTo>
                      <a:pt x="461" y="120015"/>
                      <a:pt x="461" y="119871"/>
                      <a:pt x="461" y="119727"/>
                    </a:cubicBezTo>
                    <a:cubicBezTo>
                      <a:pt x="461" y="119698"/>
                      <a:pt x="461" y="119669"/>
                      <a:pt x="461" y="119640"/>
                    </a:cubicBezTo>
                    <a:lnTo>
                      <a:pt x="461" y="119640"/>
                    </a:lnTo>
                    <a:lnTo>
                      <a:pt x="807" y="0"/>
                    </a:lnTo>
                    <a:cubicBezTo>
                      <a:pt x="807" y="346"/>
                      <a:pt x="749" y="663"/>
                      <a:pt x="663" y="922"/>
                    </a:cubicBezTo>
                    <a:cubicBezTo>
                      <a:pt x="576" y="1153"/>
                      <a:pt x="518" y="1383"/>
                      <a:pt x="461" y="1643"/>
                    </a:cubicBezTo>
                    <a:cubicBezTo>
                      <a:pt x="375" y="1988"/>
                      <a:pt x="346" y="2363"/>
                      <a:pt x="346" y="2766"/>
                    </a:cubicBezTo>
                    <a:close/>
                  </a:path>
                </a:pathLst>
              </a:custGeom>
              <a:solidFill>
                <a:srgbClr val="666970"/>
              </a:solidFill>
              <a:ln w="2880" cap="flat">
                <a:noFill/>
                <a:prstDash val="solid"/>
                <a:miter/>
              </a:ln>
            </p:spPr>
            <p:txBody>
              <a:bodyPr rtlCol="0" anchor="ctr"/>
              <a:lstStyle/>
              <a:p>
                <a:endParaRPr lang="pt-PT"/>
              </a:p>
            </p:txBody>
          </p:sp>
          <p:sp>
            <p:nvSpPr>
              <p:cNvPr id="416" name="Freeform: Shape 415">
                <a:extLst>
                  <a:ext uri="{FF2B5EF4-FFF2-40B4-BE49-F238E27FC236}">
                    <a16:creationId xmlns:a16="http://schemas.microsoft.com/office/drawing/2014/main" id="{DC7A5688-07C3-4396-BE2C-45F802D532F7}"/>
                  </a:ext>
                </a:extLst>
              </p:cNvPr>
              <p:cNvSpPr/>
              <p:nvPr/>
            </p:nvSpPr>
            <p:spPr>
              <a:xfrm>
                <a:off x="10122567" y="4713405"/>
                <a:ext cx="12275" cy="159549"/>
              </a:xfrm>
              <a:custGeom>
                <a:avLst/>
                <a:gdLst>
                  <a:gd name="connsiteX0" fmla="*/ 10287 w 12275"/>
                  <a:gd name="connsiteY0" fmla="*/ 8097 h 159549"/>
                  <a:gd name="connsiteX1" fmla="*/ 10230 w 12275"/>
                  <a:gd name="connsiteY1" fmla="*/ 8241 h 159549"/>
                  <a:gd name="connsiteX2" fmla="*/ 7463 w 12275"/>
                  <a:gd name="connsiteY2" fmla="*/ 15186 h 159549"/>
                  <a:gd name="connsiteX3" fmla="*/ 5418 w 12275"/>
                  <a:gd name="connsiteY3" fmla="*/ 20344 h 159549"/>
                  <a:gd name="connsiteX4" fmla="*/ 4726 w 12275"/>
                  <a:gd name="connsiteY4" fmla="*/ 22072 h 159549"/>
                  <a:gd name="connsiteX5" fmla="*/ 4466 w 12275"/>
                  <a:gd name="connsiteY5" fmla="*/ 22822 h 159549"/>
                  <a:gd name="connsiteX6" fmla="*/ 3285 w 12275"/>
                  <a:gd name="connsiteY6" fmla="*/ 26222 h 159549"/>
                  <a:gd name="connsiteX7" fmla="*/ 2450 w 12275"/>
                  <a:gd name="connsiteY7" fmla="*/ 28786 h 159549"/>
                  <a:gd name="connsiteX8" fmla="*/ 1527 w 12275"/>
                  <a:gd name="connsiteY8" fmla="*/ 32244 h 159549"/>
                  <a:gd name="connsiteX9" fmla="*/ 1009 w 12275"/>
                  <a:gd name="connsiteY9" fmla="*/ 34175 h 159549"/>
                  <a:gd name="connsiteX10" fmla="*/ 951 w 12275"/>
                  <a:gd name="connsiteY10" fmla="*/ 34520 h 159549"/>
                  <a:gd name="connsiteX11" fmla="*/ 606 w 12275"/>
                  <a:gd name="connsiteY11" fmla="*/ 37258 h 159549"/>
                  <a:gd name="connsiteX12" fmla="*/ 346 w 12275"/>
                  <a:gd name="connsiteY12" fmla="*/ 39333 h 159549"/>
                  <a:gd name="connsiteX13" fmla="*/ 346 w 12275"/>
                  <a:gd name="connsiteY13" fmla="*/ 39909 h 159549"/>
                  <a:gd name="connsiteX14" fmla="*/ 0 w 12275"/>
                  <a:gd name="connsiteY14" fmla="*/ 159549 h 159549"/>
                  <a:gd name="connsiteX15" fmla="*/ 260 w 12275"/>
                  <a:gd name="connsiteY15" fmla="*/ 156898 h 159549"/>
                  <a:gd name="connsiteX16" fmla="*/ 606 w 12275"/>
                  <a:gd name="connsiteY16" fmla="*/ 154161 h 159549"/>
                  <a:gd name="connsiteX17" fmla="*/ 1153 w 12275"/>
                  <a:gd name="connsiteY17" fmla="*/ 151913 h 159549"/>
                  <a:gd name="connsiteX18" fmla="*/ 2075 w 12275"/>
                  <a:gd name="connsiteY18" fmla="*/ 148369 h 159549"/>
                  <a:gd name="connsiteX19" fmla="*/ 2882 w 12275"/>
                  <a:gd name="connsiteY19" fmla="*/ 145862 h 159549"/>
                  <a:gd name="connsiteX20" fmla="*/ 4092 w 12275"/>
                  <a:gd name="connsiteY20" fmla="*/ 142376 h 159549"/>
                  <a:gd name="connsiteX21" fmla="*/ 5015 w 12275"/>
                  <a:gd name="connsiteY21" fmla="*/ 139984 h 159549"/>
                  <a:gd name="connsiteX22" fmla="*/ 7089 w 12275"/>
                  <a:gd name="connsiteY22" fmla="*/ 134740 h 159549"/>
                  <a:gd name="connsiteX23" fmla="*/ 9826 w 12275"/>
                  <a:gd name="connsiteY23" fmla="*/ 127853 h 159549"/>
                  <a:gd name="connsiteX24" fmla="*/ 9855 w 12275"/>
                  <a:gd name="connsiteY24" fmla="*/ 127795 h 159549"/>
                  <a:gd name="connsiteX25" fmla="*/ 9884 w 12275"/>
                  <a:gd name="connsiteY25" fmla="*/ 127680 h 159549"/>
                  <a:gd name="connsiteX26" fmla="*/ 11469 w 12275"/>
                  <a:gd name="connsiteY26" fmla="*/ 122637 h 159549"/>
                  <a:gd name="connsiteX27" fmla="*/ 11728 w 12275"/>
                  <a:gd name="connsiteY27" fmla="*/ 121859 h 159549"/>
                  <a:gd name="connsiteX28" fmla="*/ 11901 w 12275"/>
                  <a:gd name="connsiteY28" fmla="*/ 120591 h 159549"/>
                  <a:gd name="connsiteX29" fmla="*/ 11930 w 12275"/>
                  <a:gd name="connsiteY29" fmla="*/ 119957 h 159549"/>
                  <a:gd name="connsiteX30" fmla="*/ 11930 w 12275"/>
                  <a:gd name="connsiteY30" fmla="*/ 119640 h 159549"/>
                  <a:gd name="connsiteX31" fmla="*/ 12275 w 12275"/>
                  <a:gd name="connsiteY31" fmla="*/ 0 h 159549"/>
                  <a:gd name="connsiteX32" fmla="*/ 12246 w 12275"/>
                  <a:gd name="connsiteY32" fmla="*/ 980 h 159549"/>
                  <a:gd name="connsiteX33" fmla="*/ 11814 w 12275"/>
                  <a:gd name="connsiteY33" fmla="*/ 3026 h 159549"/>
                  <a:gd name="connsiteX34" fmla="*/ 10287 w 12275"/>
                  <a:gd name="connsiteY34" fmla="*/ 8097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75" h="159549">
                    <a:moveTo>
                      <a:pt x="10287" y="8097"/>
                    </a:moveTo>
                    <a:cubicBezTo>
                      <a:pt x="10258" y="8155"/>
                      <a:pt x="10258" y="8183"/>
                      <a:pt x="10230" y="8241"/>
                    </a:cubicBezTo>
                    <a:cubicBezTo>
                      <a:pt x="9423" y="10345"/>
                      <a:pt x="8472" y="12708"/>
                      <a:pt x="7463" y="15186"/>
                    </a:cubicBezTo>
                    <a:cubicBezTo>
                      <a:pt x="6772" y="16857"/>
                      <a:pt x="6109" y="18557"/>
                      <a:pt x="5418" y="20344"/>
                    </a:cubicBezTo>
                    <a:cubicBezTo>
                      <a:pt x="5187" y="20920"/>
                      <a:pt x="4957" y="21496"/>
                      <a:pt x="4726" y="22072"/>
                    </a:cubicBezTo>
                    <a:cubicBezTo>
                      <a:pt x="4640" y="22332"/>
                      <a:pt x="4553" y="22562"/>
                      <a:pt x="4466" y="22822"/>
                    </a:cubicBezTo>
                    <a:cubicBezTo>
                      <a:pt x="4035" y="23974"/>
                      <a:pt x="3660" y="25098"/>
                      <a:pt x="3285" y="26222"/>
                    </a:cubicBezTo>
                    <a:cubicBezTo>
                      <a:pt x="2997" y="27086"/>
                      <a:pt x="2709" y="27951"/>
                      <a:pt x="2450" y="28786"/>
                    </a:cubicBezTo>
                    <a:cubicBezTo>
                      <a:pt x="2075" y="29968"/>
                      <a:pt x="1816" y="31120"/>
                      <a:pt x="1527" y="32244"/>
                    </a:cubicBezTo>
                    <a:cubicBezTo>
                      <a:pt x="1384" y="32878"/>
                      <a:pt x="1153" y="33570"/>
                      <a:pt x="1009" y="34175"/>
                    </a:cubicBezTo>
                    <a:cubicBezTo>
                      <a:pt x="980" y="34290"/>
                      <a:pt x="980" y="34405"/>
                      <a:pt x="951" y="34520"/>
                    </a:cubicBezTo>
                    <a:cubicBezTo>
                      <a:pt x="778" y="35472"/>
                      <a:pt x="720" y="36336"/>
                      <a:pt x="606" y="37258"/>
                    </a:cubicBezTo>
                    <a:cubicBezTo>
                      <a:pt x="519" y="37950"/>
                      <a:pt x="375" y="38699"/>
                      <a:pt x="346" y="39333"/>
                    </a:cubicBezTo>
                    <a:cubicBezTo>
                      <a:pt x="346" y="39534"/>
                      <a:pt x="346" y="39736"/>
                      <a:pt x="346" y="39909"/>
                    </a:cubicBezTo>
                    <a:lnTo>
                      <a:pt x="0" y="159549"/>
                    </a:lnTo>
                    <a:cubicBezTo>
                      <a:pt x="0" y="158714"/>
                      <a:pt x="173" y="157792"/>
                      <a:pt x="260" y="156898"/>
                    </a:cubicBezTo>
                    <a:cubicBezTo>
                      <a:pt x="346" y="155976"/>
                      <a:pt x="433" y="155112"/>
                      <a:pt x="606" y="154161"/>
                    </a:cubicBezTo>
                    <a:cubicBezTo>
                      <a:pt x="749" y="153441"/>
                      <a:pt x="951" y="152662"/>
                      <a:pt x="1153" y="151913"/>
                    </a:cubicBezTo>
                    <a:cubicBezTo>
                      <a:pt x="1441" y="150761"/>
                      <a:pt x="1700" y="149579"/>
                      <a:pt x="2075" y="148369"/>
                    </a:cubicBezTo>
                    <a:cubicBezTo>
                      <a:pt x="2334" y="147533"/>
                      <a:pt x="2623" y="146698"/>
                      <a:pt x="2882" y="145862"/>
                    </a:cubicBezTo>
                    <a:cubicBezTo>
                      <a:pt x="3285" y="144709"/>
                      <a:pt x="3660" y="143528"/>
                      <a:pt x="4092" y="142376"/>
                    </a:cubicBezTo>
                    <a:cubicBezTo>
                      <a:pt x="4380" y="141569"/>
                      <a:pt x="4697" y="140762"/>
                      <a:pt x="5015" y="139984"/>
                    </a:cubicBezTo>
                    <a:cubicBezTo>
                      <a:pt x="5706" y="138197"/>
                      <a:pt x="6398" y="136440"/>
                      <a:pt x="7089" y="134740"/>
                    </a:cubicBezTo>
                    <a:cubicBezTo>
                      <a:pt x="8068" y="132290"/>
                      <a:pt x="9020" y="129956"/>
                      <a:pt x="9826" y="127853"/>
                    </a:cubicBezTo>
                    <a:cubicBezTo>
                      <a:pt x="9826" y="127824"/>
                      <a:pt x="9855" y="127795"/>
                      <a:pt x="9855" y="127795"/>
                    </a:cubicBezTo>
                    <a:cubicBezTo>
                      <a:pt x="9884" y="127737"/>
                      <a:pt x="9884" y="127737"/>
                      <a:pt x="9884" y="127680"/>
                    </a:cubicBezTo>
                    <a:cubicBezTo>
                      <a:pt x="10604" y="125720"/>
                      <a:pt x="11123" y="124078"/>
                      <a:pt x="11469" y="122637"/>
                    </a:cubicBezTo>
                    <a:cubicBezTo>
                      <a:pt x="11526" y="122407"/>
                      <a:pt x="11670" y="122061"/>
                      <a:pt x="11728" y="121859"/>
                    </a:cubicBezTo>
                    <a:cubicBezTo>
                      <a:pt x="11814" y="121398"/>
                      <a:pt x="11872" y="120966"/>
                      <a:pt x="11901" y="120591"/>
                    </a:cubicBezTo>
                    <a:cubicBezTo>
                      <a:pt x="11930" y="120390"/>
                      <a:pt x="11930" y="120159"/>
                      <a:pt x="11930" y="119957"/>
                    </a:cubicBezTo>
                    <a:cubicBezTo>
                      <a:pt x="11930" y="119842"/>
                      <a:pt x="11930" y="119727"/>
                      <a:pt x="11930" y="119640"/>
                    </a:cubicBezTo>
                    <a:lnTo>
                      <a:pt x="12275" y="0"/>
                    </a:lnTo>
                    <a:cubicBezTo>
                      <a:pt x="12275" y="346"/>
                      <a:pt x="12275" y="663"/>
                      <a:pt x="12246" y="980"/>
                    </a:cubicBezTo>
                    <a:cubicBezTo>
                      <a:pt x="12189" y="1556"/>
                      <a:pt x="11988" y="2305"/>
                      <a:pt x="11814" y="3026"/>
                    </a:cubicBezTo>
                    <a:cubicBezTo>
                      <a:pt x="11526" y="4466"/>
                      <a:pt x="11036" y="6109"/>
                      <a:pt x="10287" y="8097"/>
                    </a:cubicBezTo>
                    <a:close/>
                  </a:path>
                </a:pathLst>
              </a:custGeom>
              <a:solidFill>
                <a:srgbClr val="666970"/>
              </a:solidFill>
              <a:ln w="2880" cap="flat">
                <a:noFill/>
                <a:prstDash val="solid"/>
                <a:miter/>
              </a:ln>
            </p:spPr>
            <p:txBody>
              <a:bodyPr rtlCol="0" anchor="ctr"/>
              <a:lstStyle/>
              <a:p>
                <a:endParaRPr lang="pt-PT"/>
              </a:p>
            </p:txBody>
          </p:sp>
          <p:sp>
            <p:nvSpPr>
              <p:cNvPr id="417" name="Freeform: Shape 416">
                <a:extLst>
                  <a:ext uri="{FF2B5EF4-FFF2-40B4-BE49-F238E27FC236}">
                    <a16:creationId xmlns:a16="http://schemas.microsoft.com/office/drawing/2014/main" id="{FCD42323-7CDD-4FAF-98FD-2AA6D5AAE941}"/>
                  </a:ext>
                </a:extLst>
              </p:cNvPr>
              <p:cNvSpPr/>
              <p:nvPr/>
            </p:nvSpPr>
            <p:spPr>
              <a:xfrm>
                <a:off x="5986675" y="4421076"/>
                <a:ext cx="544577" cy="959947"/>
              </a:xfrm>
              <a:custGeom>
                <a:avLst/>
                <a:gdLst>
                  <a:gd name="connsiteX0" fmla="*/ 1066 w 544577"/>
                  <a:gd name="connsiteY0" fmla="*/ 448651 h 959947"/>
                  <a:gd name="connsiteX1" fmla="*/ 3515 w 544577"/>
                  <a:gd name="connsiteY1" fmla="*/ 443522 h 959947"/>
                  <a:gd name="connsiteX2" fmla="*/ 9076 w 544577"/>
                  <a:gd name="connsiteY2" fmla="*/ 435396 h 959947"/>
                  <a:gd name="connsiteX3" fmla="*/ 10604 w 544577"/>
                  <a:gd name="connsiteY3" fmla="*/ 433466 h 959947"/>
                  <a:gd name="connsiteX4" fmla="*/ 17001 w 544577"/>
                  <a:gd name="connsiteY4" fmla="*/ 426089 h 959947"/>
                  <a:gd name="connsiteX5" fmla="*/ 16943 w 544577"/>
                  <a:gd name="connsiteY5" fmla="*/ 446923 h 959947"/>
                  <a:gd name="connsiteX6" fmla="*/ 17116 w 544577"/>
                  <a:gd name="connsiteY6" fmla="*/ 449545 h 959947"/>
                  <a:gd name="connsiteX7" fmla="*/ 34520 w 544577"/>
                  <a:gd name="connsiteY7" fmla="*/ 488618 h 959947"/>
                  <a:gd name="connsiteX8" fmla="*/ 47862 w 544577"/>
                  <a:gd name="connsiteY8" fmla="*/ 498069 h 959947"/>
                  <a:gd name="connsiteX9" fmla="*/ 47718 w 544577"/>
                  <a:gd name="connsiteY9" fmla="*/ 552991 h 959947"/>
                  <a:gd name="connsiteX10" fmla="*/ 47891 w 544577"/>
                  <a:gd name="connsiteY10" fmla="*/ 548006 h 959947"/>
                  <a:gd name="connsiteX11" fmla="*/ 48006 w 544577"/>
                  <a:gd name="connsiteY11" fmla="*/ 546191 h 959947"/>
                  <a:gd name="connsiteX12" fmla="*/ 48640 w 544577"/>
                  <a:gd name="connsiteY12" fmla="*/ 541004 h 959947"/>
                  <a:gd name="connsiteX13" fmla="*/ 48784 w 544577"/>
                  <a:gd name="connsiteY13" fmla="*/ 539419 h 959947"/>
                  <a:gd name="connsiteX14" fmla="*/ 48784 w 544577"/>
                  <a:gd name="connsiteY14" fmla="*/ 539073 h 959947"/>
                  <a:gd name="connsiteX15" fmla="*/ 48899 w 544577"/>
                  <a:gd name="connsiteY15" fmla="*/ 498761 h 959947"/>
                  <a:gd name="connsiteX16" fmla="*/ 60425 w 544577"/>
                  <a:gd name="connsiteY16" fmla="*/ 506599 h 959947"/>
                  <a:gd name="connsiteX17" fmla="*/ 60310 w 544577"/>
                  <a:gd name="connsiteY17" fmla="*/ 549389 h 959947"/>
                  <a:gd name="connsiteX18" fmla="*/ 66044 w 544577"/>
                  <a:gd name="connsiteY18" fmla="*/ 578031 h 959947"/>
                  <a:gd name="connsiteX19" fmla="*/ 80308 w 544577"/>
                  <a:gd name="connsiteY19" fmla="*/ 592151 h 959947"/>
                  <a:gd name="connsiteX20" fmla="*/ 80250 w 544577"/>
                  <a:gd name="connsiteY20" fmla="*/ 613993 h 959947"/>
                  <a:gd name="connsiteX21" fmla="*/ 86215 w 544577"/>
                  <a:gd name="connsiteY21" fmla="*/ 623127 h 959947"/>
                  <a:gd name="connsiteX22" fmla="*/ 100881 w 544577"/>
                  <a:gd name="connsiteY22" fmla="*/ 631282 h 959947"/>
                  <a:gd name="connsiteX23" fmla="*/ 111889 w 544577"/>
                  <a:gd name="connsiteY23" fmla="*/ 638485 h 959947"/>
                  <a:gd name="connsiteX24" fmla="*/ 114742 w 544577"/>
                  <a:gd name="connsiteY24" fmla="*/ 641021 h 959947"/>
                  <a:gd name="connsiteX25" fmla="*/ 114540 w 544577"/>
                  <a:gd name="connsiteY25" fmla="*/ 712281 h 959947"/>
                  <a:gd name="connsiteX26" fmla="*/ 115433 w 544577"/>
                  <a:gd name="connsiteY26" fmla="*/ 706230 h 959947"/>
                  <a:gd name="connsiteX27" fmla="*/ 116298 w 544577"/>
                  <a:gd name="connsiteY27" fmla="*/ 702887 h 959947"/>
                  <a:gd name="connsiteX28" fmla="*/ 116442 w 544577"/>
                  <a:gd name="connsiteY28" fmla="*/ 701446 h 959947"/>
                  <a:gd name="connsiteX29" fmla="*/ 116961 w 544577"/>
                  <a:gd name="connsiteY29" fmla="*/ 696317 h 959947"/>
                  <a:gd name="connsiteX30" fmla="*/ 117133 w 544577"/>
                  <a:gd name="connsiteY30" fmla="*/ 694560 h 959947"/>
                  <a:gd name="connsiteX31" fmla="*/ 117162 w 544577"/>
                  <a:gd name="connsiteY31" fmla="*/ 692629 h 959947"/>
                  <a:gd name="connsiteX32" fmla="*/ 117306 w 544577"/>
                  <a:gd name="connsiteY32" fmla="*/ 643327 h 959947"/>
                  <a:gd name="connsiteX33" fmla="*/ 121340 w 544577"/>
                  <a:gd name="connsiteY33" fmla="*/ 646900 h 959947"/>
                  <a:gd name="connsiteX34" fmla="*/ 121139 w 544577"/>
                  <a:gd name="connsiteY34" fmla="*/ 717497 h 959947"/>
                  <a:gd name="connsiteX35" fmla="*/ 136497 w 544577"/>
                  <a:gd name="connsiteY35" fmla="*/ 750836 h 959947"/>
                  <a:gd name="connsiteX36" fmla="*/ 154362 w 544577"/>
                  <a:gd name="connsiteY36" fmla="*/ 772159 h 959947"/>
                  <a:gd name="connsiteX37" fmla="*/ 154449 w 544577"/>
                  <a:gd name="connsiteY37" fmla="*/ 772188 h 959947"/>
                  <a:gd name="connsiteX38" fmla="*/ 154795 w 544577"/>
                  <a:gd name="connsiteY38" fmla="*/ 772303 h 959947"/>
                  <a:gd name="connsiteX39" fmla="*/ 155083 w 544577"/>
                  <a:gd name="connsiteY39" fmla="*/ 772360 h 959947"/>
                  <a:gd name="connsiteX40" fmla="*/ 155313 w 544577"/>
                  <a:gd name="connsiteY40" fmla="*/ 772389 h 959947"/>
                  <a:gd name="connsiteX41" fmla="*/ 155544 w 544577"/>
                  <a:gd name="connsiteY41" fmla="*/ 772418 h 959947"/>
                  <a:gd name="connsiteX42" fmla="*/ 155774 w 544577"/>
                  <a:gd name="connsiteY42" fmla="*/ 772418 h 959947"/>
                  <a:gd name="connsiteX43" fmla="*/ 155890 w 544577"/>
                  <a:gd name="connsiteY43" fmla="*/ 772418 h 959947"/>
                  <a:gd name="connsiteX44" fmla="*/ 155919 w 544577"/>
                  <a:gd name="connsiteY44" fmla="*/ 772418 h 959947"/>
                  <a:gd name="connsiteX45" fmla="*/ 156005 w 544577"/>
                  <a:gd name="connsiteY45" fmla="*/ 772418 h 959947"/>
                  <a:gd name="connsiteX46" fmla="*/ 156264 w 544577"/>
                  <a:gd name="connsiteY46" fmla="*/ 772389 h 959947"/>
                  <a:gd name="connsiteX47" fmla="*/ 156581 w 544577"/>
                  <a:gd name="connsiteY47" fmla="*/ 772360 h 959947"/>
                  <a:gd name="connsiteX48" fmla="*/ 157042 w 544577"/>
                  <a:gd name="connsiteY48" fmla="*/ 772245 h 959947"/>
                  <a:gd name="connsiteX49" fmla="*/ 157359 w 544577"/>
                  <a:gd name="connsiteY49" fmla="*/ 772101 h 959947"/>
                  <a:gd name="connsiteX50" fmla="*/ 157503 w 544577"/>
                  <a:gd name="connsiteY50" fmla="*/ 772044 h 959947"/>
                  <a:gd name="connsiteX51" fmla="*/ 157705 w 544577"/>
                  <a:gd name="connsiteY51" fmla="*/ 771957 h 959947"/>
                  <a:gd name="connsiteX52" fmla="*/ 158166 w 544577"/>
                  <a:gd name="connsiteY52" fmla="*/ 771611 h 959947"/>
                  <a:gd name="connsiteX53" fmla="*/ 158483 w 544577"/>
                  <a:gd name="connsiteY53" fmla="*/ 771294 h 959947"/>
                  <a:gd name="connsiteX54" fmla="*/ 158656 w 544577"/>
                  <a:gd name="connsiteY54" fmla="*/ 771064 h 959947"/>
                  <a:gd name="connsiteX55" fmla="*/ 158685 w 544577"/>
                  <a:gd name="connsiteY55" fmla="*/ 771035 h 959947"/>
                  <a:gd name="connsiteX56" fmla="*/ 158742 w 544577"/>
                  <a:gd name="connsiteY56" fmla="*/ 770949 h 959947"/>
                  <a:gd name="connsiteX57" fmla="*/ 158944 w 544577"/>
                  <a:gd name="connsiteY57" fmla="*/ 770516 h 959947"/>
                  <a:gd name="connsiteX58" fmla="*/ 159088 w 544577"/>
                  <a:gd name="connsiteY58" fmla="*/ 769998 h 959947"/>
                  <a:gd name="connsiteX59" fmla="*/ 159175 w 544577"/>
                  <a:gd name="connsiteY59" fmla="*/ 769306 h 959947"/>
                  <a:gd name="connsiteX60" fmla="*/ 159175 w 544577"/>
                  <a:gd name="connsiteY60" fmla="*/ 769191 h 959947"/>
                  <a:gd name="connsiteX61" fmla="*/ 159204 w 544577"/>
                  <a:gd name="connsiteY61" fmla="*/ 755504 h 959947"/>
                  <a:gd name="connsiteX62" fmla="*/ 160010 w 544577"/>
                  <a:gd name="connsiteY62" fmla="*/ 750374 h 959947"/>
                  <a:gd name="connsiteX63" fmla="*/ 160298 w 544577"/>
                  <a:gd name="connsiteY63" fmla="*/ 748819 h 959947"/>
                  <a:gd name="connsiteX64" fmla="*/ 160932 w 544577"/>
                  <a:gd name="connsiteY64" fmla="*/ 745332 h 959947"/>
                  <a:gd name="connsiteX65" fmla="*/ 161105 w 544577"/>
                  <a:gd name="connsiteY65" fmla="*/ 744352 h 959947"/>
                  <a:gd name="connsiteX66" fmla="*/ 161134 w 544577"/>
                  <a:gd name="connsiteY66" fmla="*/ 744208 h 959947"/>
                  <a:gd name="connsiteX67" fmla="*/ 161739 w 544577"/>
                  <a:gd name="connsiteY67" fmla="*/ 740260 h 959947"/>
                  <a:gd name="connsiteX68" fmla="*/ 161768 w 544577"/>
                  <a:gd name="connsiteY68" fmla="*/ 739886 h 959947"/>
                  <a:gd name="connsiteX69" fmla="*/ 161768 w 544577"/>
                  <a:gd name="connsiteY69" fmla="*/ 739540 h 959947"/>
                  <a:gd name="connsiteX70" fmla="*/ 161912 w 544577"/>
                  <a:gd name="connsiteY70" fmla="*/ 684186 h 959947"/>
                  <a:gd name="connsiteX71" fmla="*/ 163180 w 544577"/>
                  <a:gd name="connsiteY71" fmla="*/ 684619 h 959947"/>
                  <a:gd name="connsiteX72" fmla="*/ 163209 w 544577"/>
                  <a:gd name="connsiteY72" fmla="*/ 684619 h 959947"/>
                  <a:gd name="connsiteX73" fmla="*/ 163209 w 544577"/>
                  <a:gd name="connsiteY73" fmla="*/ 684619 h 959947"/>
                  <a:gd name="connsiteX74" fmla="*/ 163958 w 544577"/>
                  <a:gd name="connsiteY74" fmla="*/ 684791 h 959947"/>
                  <a:gd name="connsiteX75" fmla="*/ 164477 w 544577"/>
                  <a:gd name="connsiteY75" fmla="*/ 684878 h 959947"/>
                  <a:gd name="connsiteX76" fmla="*/ 164880 w 544577"/>
                  <a:gd name="connsiteY76" fmla="*/ 684935 h 959947"/>
                  <a:gd name="connsiteX77" fmla="*/ 165197 w 544577"/>
                  <a:gd name="connsiteY77" fmla="*/ 684964 h 959947"/>
                  <a:gd name="connsiteX78" fmla="*/ 165485 w 544577"/>
                  <a:gd name="connsiteY78" fmla="*/ 684964 h 959947"/>
                  <a:gd name="connsiteX79" fmla="*/ 165744 w 544577"/>
                  <a:gd name="connsiteY79" fmla="*/ 684935 h 959947"/>
                  <a:gd name="connsiteX80" fmla="*/ 166004 w 544577"/>
                  <a:gd name="connsiteY80" fmla="*/ 684907 h 959947"/>
                  <a:gd name="connsiteX81" fmla="*/ 166350 w 544577"/>
                  <a:gd name="connsiteY81" fmla="*/ 684820 h 959947"/>
                  <a:gd name="connsiteX82" fmla="*/ 166609 w 544577"/>
                  <a:gd name="connsiteY82" fmla="*/ 684705 h 959947"/>
                  <a:gd name="connsiteX83" fmla="*/ 166984 w 544577"/>
                  <a:gd name="connsiteY83" fmla="*/ 684503 h 959947"/>
                  <a:gd name="connsiteX84" fmla="*/ 168972 w 544577"/>
                  <a:gd name="connsiteY84" fmla="*/ 682919 h 959947"/>
                  <a:gd name="connsiteX85" fmla="*/ 169375 w 544577"/>
                  <a:gd name="connsiteY85" fmla="*/ 682515 h 959947"/>
                  <a:gd name="connsiteX86" fmla="*/ 171652 w 544577"/>
                  <a:gd name="connsiteY86" fmla="*/ 680239 h 959947"/>
                  <a:gd name="connsiteX87" fmla="*/ 174014 w 544577"/>
                  <a:gd name="connsiteY87" fmla="*/ 677905 h 959947"/>
                  <a:gd name="connsiteX88" fmla="*/ 176608 w 544577"/>
                  <a:gd name="connsiteY88" fmla="*/ 675426 h 959947"/>
                  <a:gd name="connsiteX89" fmla="*/ 179979 w 544577"/>
                  <a:gd name="connsiteY89" fmla="*/ 672804 h 959947"/>
                  <a:gd name="connsiteX90" fmla="*/ 182688 w 544577"/>
                  <a:gd name="connsiteY90" fmla="*/ 670902 h 959947"/>
                  <a:gd name="connsiteX91" fmla="*/ 189603 w 544577"/>
                  <a:gd name="connsiteY91" fmla="*/ 667646 h 959947"/>
                  <a:gd name="connsiteX92" fmla="*/ 193292 w 544577"/>
                  <a:gd name="connsiteY92" fmla="*/ 665831 h 959947"/>
                  <a:gd name="connsiteX93" fmla="*/ 194387 w 544577"/>
                  <a:gd name="connsiteY93" fmla="*/ 665284 h 959947"/>
                  <a:gd name="connsiteX94" fmla="*/ 195539 w 544577"/>
                  <a:gd name="connsiteY94" fmla="*/ 664448 h 959947"/>
                  <a:gd name="connsiteX95" fmla="*/ 195971 w 544577"/>
                  <a:gd name="connsiteY95" fmla="*/ 664131 h 959947"/>
                  <a:gd name="connsiteX96" fmla="*/ 196202 w 544577"/>
                  <a:gd name="connsiteY96" fmla="*/ 663958 h 959947"/>
                  <a:gd name="connsiteX97" fmla="*/ 196836 w 544577"/>
                  <a:gd name="connsiteY97" fmla="*/ 663266 h 959947"/>
                  <a:gd name="connsiteX98" fmla="*/ 197182 w 544577"/>
                  <a:gd name="connsiteY98" fmla="*/ 662748 h 959947"/>
                  <a:gd name="connsiteX99" fmla="*/ 197412 w 544577"/>
                  <a:gd name="connsiteY99" fmla="*/ 662258 h 959947"/>
                  <a:gd name="connsiteX100" fmla="*/ 197556 w 544577"/>
                  <a:gd name="connsiteY100" fmla="*/ 661797 h 959947"/>
                  <a:gd name="connsiteX101" fmla="*/ 198161 w 544577"/>
                  <a:gd name="connsiteY101" fmla="*/ 659290 h 959947"/>
                  <a:gd name="connsiteX102" fmla="*/ 198306 w 544577"/>
                  <a:gd name="connsiteY102" fmla="*/ 658137 h 959947"/>
                  <a:gd name="connsiteX103" fmla="*/ 198306 w 544577"/>
                  <a:gd name="connsiteY103" fmla="*/ 657993 h 959947"/>
                  <a:gd name="connsiteX104" fmla="*/ 198334 w 544577"/>
                  <a:gd name="connsiteY104" fmla="*/ 647764 h 959947"/>
                  <a:gd name="connsiteX105" fmla="*/ 232048 w 544577"/>
                  <a:gd name="connsiteY105" fmla="*/ 667041 h 959947"/>
                  <a:gd name="connsiteX106" fmla="*/ 237350 w 544577"/>
                  <a:gd name="connsiteY106" fmla="*/ 667819 h 959947"/>
                  <a:gd name="connsiteX107" fmla="*/ 247666 w 544577"/>
                  <a:gd name="connsiteY107" fmla="*/ 669606 h 959947"/>
                  <a:gd name="connsiteX108" fmla="*/ 247781 w 544577"/>
                  <a:gd name="connsiteY108" fmla="*/ 669635 h 959947"/>
                  <a:gd name="connsiteX109" fmla="*/ 257521 w 544577"/>
                  <a:gd name="connsiteY109" fmla="*/ 671853 h 959947"/>
                  <a:gd name="connsiteX110" fmla="*/ 265185 w 544577"/>
                  <a:gd name="connsiteY110" fmla="*/ 673640 h 959947"/>
                  <a:gd name="connsiteX111" fmla="*/ 266021 w 544577"/>
                  <a:gd name="connsiteY111" fmla="*/ 673842 h 959947"/>
                  <a:gd name="connsiteX112" fmla="*/ 267520 w 544577"/>
                  <a:gd name="connsiteY112" fmla="*/ 674101 h 959947"/>
                  <a:gd name="connsiteX113" fmla="*/ 268931 w 544577"/>
                  <a:gd name="connsiteY113" fmla="*/ 674360 h 959947"/>
                  <a:gd name="connsiteX114" fmla="*/ 269450 w 544577"/>
                  <a:gd name="connsiteY114" fmla="*/ 674447 h 959947"/>
                  <a:gd name="connsiteX115" fmla="*/ 271381 w 544577"/>
                  <a:gd name="connsiteY115" fmla="*/ 674677 h 959947"/>
                  <a:gd name="connsiteX116" fmla="*/ 272159 w 544577"/>
                  <a:gd name="connsiteY116" fmla="*/ 674735 h 959947"/>
                  <a:gd name="connsiteX117" fmla="*/ 272418 w 544577"/>
                  <a:gd name="connsiteY117" fmla="*/ 674764 h 959947"/>
                  <a:gd name="connsiteX118" fmla="*/ 272764 w 544577"/>
                  <a:gd name="connsiteY118" fmla="*/ 674792 h 959947"/>
                  <a:gd name="connsiteX119" fmla="*/ 273916 w 544577"/>
                  <a:gd name="connsiteY119" fmla="*/ 674792 h 959947"/>
                  <a:gd name="connsiteX120" fmla="*/ 275011 w 544577"/>
                  <a:gd name="connsiteY120" fmla="*/ 674706 h 959947"/>
                  <a:gd name="connsiteX121" fmla="*/ 275616 w 544577"/>
                  <a:gd name="connsiteY121" fmla="*/ 674620 h 959947"/>
                  <a:gd name="connsiteX122" fmla="*/ 276539 w 544577"/>
                  <a:gd name="connsiteY122" fmla="*/ 674476 h 959947"/>
                  <a:gd name="connsiteX123" fmla="*/ 281898 w 544577"/>
                  <a:gd name="connsiteY123" fmla="*/ 673064 h 959947"/>
                  <a:gd name="connsiteX124" fmla="*/ 282417 w 544577"/>
                  <a:gd name="connsiteY124" fmla="*/ 672891 h 959947"/>
                  <a:gd name="connsiteX125" fmla="*/ 285010 w 544577"/>
                  <a:gd name="connsiteY125" fmla="*/ 671997 h 959947"/>
                  <a:gd name="connsiteX126" fmla="*/ 290687 w 544577"/>
                  <a:gd name="connsiteY126" fmla="*/ 670067 h 959947"/>
                  <a:gd name="connsiteX127" fmla="*/ 296133 w 544577"/>
                  <a:gd name="connsiteY127" fmla="*/ 668540 h 959947"/>
                  <a:gd name="connsiteX128" fmla="*/ 298640 w 544577"/>
                  <a:gd name="connsiteY128" fmla="*/ 667877 h 959947"/>
                  <a:gd name="connsiteX129" fmla="*/ 306132 w 544577"/>
                  <a:gd name="connsiteY129" fmla="*/ 667416 h 959947"/>
                  <a:gd name="connsiteX130" fmla="*/ 308437 w 544577"/>
                  <a:gd name="connsiteY130" fmla="*/ 667646 h 959947"/>
                  <a:gd name="connsiteX131" fmla="*/ 311520 w 544577"/>
                  <a:gd name="connsiteY131" fmla="*/ 667934 h 959947"/>
                  <a:gd name="connsiteX132" fmla="*/ 313249 w 544577"/>
                  <a:gd name="connsiteY132" fmla="*/ 668108 h 959947"/>
                  <a:gd name="connsiteX133" fmla="*/ 315583 w 544577"/>
                  <a:gd name="connsiteY133" fmla="*/ 668367 h 959947"/>
                  <a:gd name="connsiteX134" fmla="*/ 317600 w 544577"/>
                  <a:gd name="connsiteY134" fmla="*/ 668626 h 959947"/>
                  <a:gd name="connsiteX135" fmla="*/ 320568 w 544577"/>
                  <a:gd name="connsiteY135" fmla="*/ 669001 h 959947"/>
                  <a:gd name="connsiteX136" fmla="*/ 322441 w 544577"/>
                  <a:gd name="connsiteY136" fmla="*/ 669289 h 959947"/>
                  <a:gd name="connsiteX137" fmla="*/ 326648 w 544577"/>
                  <a:gd name="connsiteY137" fmla="*/ 669952 h 959947"/>
                  <a:gd name="connsiteX138" fmla="*/ 329357 w 544577"/>
                  <a:gd name="connsiteY138" fmla="*/ 670441 h 959947"/>
                  <a:gd name="connsiteX139" fmla="*/ 333765 w 544577"/>
                  <a:gd name="connsiteY139" fmla="*/ 671277 h 959947"/>
                  <a:gd name="connsiteX140" fmla="*/ 336618 w 544577"/>
                  <a:gd name="connsiteY140" fmla="*/ 671882 h 959947"/>
                  <a:gd name="connsiteX141" fmla="*/ 342468 w 544577"/>
                  <a:gd name="connsiteY141" fmla="*/ 673208 h 959947"/>
                  <a:gd name="connsiteX142" fmla="*/ 346041 w 544577"/>
                  <a:gd name="connsiteY142" fmla="*/ 674101 h 959947"/>
                  <a:gd name="connsiteX143" fmla="*/ 352380 w 544577"/>
                  <a:gd name="connsiteY143" fmla="*/ 675772 h 959947"/>
                  <a:gd name="connsiteX144" fmla="*/ 356011 w 544577"/>
                  <a:gd name="connsiteY144" fmla="*/ 676781 h 959947"/>
                  <a:gd name="connsiteX145" fmla="*/ 370649 w 544577"/>
                  <a:gd name="connsiteY145" fmla="*/ 681362 h 959947"/>
                  <a:gd name="connsiteX146" fmla="*/ 373473 w 544577"/>
                  <a:gd name="connsiteY146" fmla="*/ 682342 h 959947"/>
                  <a:gd name="connsiteX147" fmla="*/ 386324 w 544577"/>
                  <a:gd name="connsiteY147" fmla="*/ 687068 h 959947"/>
                  <a:gd name="connsiteX148" fmla="*/ 386209 w 544577"/>
                  <a:gd name="connsiteY148" fmla="*/ 732019 h 959947"/>
                  <a:gd name="connsiteX149" fmla="*/ 372608 w 544577"/>
                  <a:gd name="connsiteY149" fmla="*/ 717497 h 959947"/>
                  <a:gd name="connsiteX150" fmla="*/ 372262 w 544577"/>
                  <a:gd name="connsiteY150" fmla="*/ 715220 h 959947"/>
                  <a:gd name="connsiteX151" fmla="*/ 371917 w 544577"/>
                  <a:gd name="connsiteY151" fmla="*/ 834861 h 959947"/>
                  <a:gd name="connsiteX152" fmla="*/ 372262 w 544577"/>
                  <a:gd name="connsiteY152" fmla="*/ 837137 h 959947"/>
                  <a:gd name="connsiteX153" fmla="*/ 408771 w 544577"/>
                  <a:gd name="connsiteY153" fmla="*/ 867595 h 959947"/>
                  <a:gd name="connsiteX154" fmla="*/ 409031 w 544577"/>
                  <a:gd name="connsiteY154" fmla="*/ 866903 h 959947"/>
                  <a:gd name="connsiteX155" fmla="*/ 409837 w 544577"/>
                  <a:gd name="connsiteY155" fmla="*/ 864194 h 959947"/>
                  <a:gd name="connsiteX156" fmla="*/ 410961 w 544577"/>
                  <a:gd name="connsiteY156" fmla="*/ 860448 h 959947"/>
                  <a:gd name="connsiteX157" fmla="*/ 412114 w 544577"/>
                  <a:gd name="connsiteY157" fmla="*/ 856616 h 959947"/>
                  <a:gd name="connsiteX158" fmla="*/ 414217 w 544577"/>
                  <a:gd name="connsiteY158" fmla="*/ 851948 h 959947"/>
                  <a:gd name="connsiteX159" fmla="*/ 414534 w 544577"/>
                  <a:gd name="connsiteY159" fmla="*/ 851458 h 959947"/>
                  <a:gd name="connsiteX160" fmla="*/ 418540 w 544577"/>
                  <a:gd name="connsiteY160" fmla="*/ 846819 h 959947"/>
                  <a:gd name="connsiteX161" fmla="*/ 423265 w 544577"/>
                  <a:gd name="connsiteY161" fmla="*/ 843390 h 959947"/>
                  <a:gd name="connsiteX162" fmla="*/ 424792 w 544577"/>
                  <a:gd name="connsiteY162" fmla="*/ 842381 h 959947"/>
                  <a:gd name="connsiteX163" fmla="*/ 430383 w 544577"/>
                  <a:gd name="connsiteY163" fmla="*/ 838866 h 959947"/>
                  <a:gd name="connsiteX164" fmla="*/ 431132 w 544577"/>
                  <a:gd name="connsiteY164" fmla="*/ 838405 h 959947"/>
                  <a:gd name="connsiteX165" fmla="*/ 437442 w 544577"/>
                  <a:gd name="connsiteY165" fmla="*/ 834688 h 959947"/>
                  <a:gd name="connsiteX166" fmla="*/ 439488 w 544577"/>
                  <a:gd name="connsiteY166" fmla="*/ 833506 h 959947"/>
                  <a:gd name="connsiteX167" fmla="*/ 444041 w 544577"/>
                  <a:gd name="connsiteY167" fmla="*/ 830913 h 959947"/>
                  <a:gd name="connsiteX168" fmla="*/ 446433 w 544577"/>
                  <a:gd name="connsiteY168" fmla="*/ 829559 h 959947"/>
                  <a:gd name="connsiteX169" fmla="*/ 451043 w 544577"/>
                  <a:gd name="connsiteY169" fmla="*/ 826936 h 959947"/>
                  <a:gd name="connsiteX170" fmla="*/ 455625 w 544577"/>
                  <a:gd name="connsiteY170" fmla="*/ 824314 h 959947"/>
                  <a:gd name="connsiteX171" fmla="*/ 456662 w 544577"/>
                  <a:gd name="connsiteY171" fmla="*/ 823709 h 959947"/>
                  <a:gd name="connsiteX172" fmla="*/ 457469 w 544577"/>
                  <a:gd name="connsiteY172" fmla="*/ 823190 h 959947"/>
                  <a:gd name="connsiteX173" fmla="*/ 463232 w 544577"/>
                  <a:gd name="connsiteY173" fmla="*/ 819473 h 959947"/>
                  <a:gd name="connsiteX174" fmla="*/ 463491 w 544577"/>
                  <a:gd name="connsiteY174" fmla="*/ 819300 h 959947"/>
                  <a:gd name="connsiteX175" fmla="*/ 471070 w 544577"/>
                  <a:gd name="connsiteY175" fmla="*/ 814142 h 959947"/>
                  <a:gd name="connsiteX176" fmla="*/ 471185 w 544577"/>
                  <a:gd name="connsiteY176" fmla="*/ 814056 h 959947"/>
                  <a:gd name="connsiteX177" fmla="*/ 471098 w 544577"/>
                  <a:gd name="connsiteY177" fmla="*/ 840076 h 959947"/>
                  <a:gd name="connsiteX178" fmla="*/ 471934 w 544577"/>
                  <a:gd name="connsiteY178" fmla="*/ 842064 h 959947"/>
                  <a:gd name="connsiteX179" fmla="*/ 472424 w 544577"/>
                  <a:gd name="connsiteY179" fmla="*/ 843332 h 959947"/>
                  <a:gd name="connsiteX180" fmla="*/ 472683 w 544577"/>
                  <a:gd name="connsiteY180" fmla="*/ 843909 h 959947"/>
                  <a:gd name="connsiteX181" fmla="*/ 473173 w 544577"/>
                  <a:gd name="connsiteY181" fmla="*/ 844946 h 959947"/>
                  <a:gd name="connsiteX182" fmla="*/ 473548 w 544577"/>
                  <a:gd name="connsiteY182" fmla="*/ 845580 h 959947"/>
                  <a:gd name="connsiteX183" fmla="*/ 474153 w 544577"/>
                  <a:gd name="connsiteY183" fmla="*/ 846502 h 959947"/>
                  <a:gd name="connsiteX184" fmla="*/ 474672 w 544577"/>
                  <a:gd name="connsiteY184" fmla="*/ 847165 h 959947"/>
                  <a:gd name="connsiteX185" fmla="*/ 475478 w 544577"/>
                  <a:gd name="connsiteY185" fmla="*/ 848058 h 959947"/>
                  <a:gd name="connsiteX186" fmla="*/ 476227 w 544577"/>
                  <a:gd name="connsiteY186" fmla="*/ 848721 h 959947"/>
                  <a:gd name="connsiteX187" fmla="*/ 477351 w 544577"/>
                  <a:gd name="connsiteY187" fmla="*/ 849585 h 959947"/>
                  <a:gd name="connsiteX188" fmla="*/ 478360 w 544577"/>
                  <a:gd name="connsiteY188" fmla="*/ 850248 h 959947"/>
                  <a:gd name="connsiteX189" fmla="*/ 479887 w 544577"/>
                  <a:gd name="connsiteY189" fmla="*/ 851112 h 959947"/>
                  <a:gd name="connsiteX190" fmla="*/ 481213 w 544577"/>
                  <a:gd name="connsiteY190" fmla="*/ 851804 h 959947"/>
                  <a:gd name="connsiteX191" fmla="*/ 483287 w 544577"/>
                  <a:gd name="connsiteY191" fmla="*/ 852726 h 959947"/>
                  <a:gd name="connsiteX192" fmla="*/ 484382 w 544577"/>
                  <a:gd name="connsiteY192" fmla="*/ 853216 h 959947"/>
                  <a:gd name="connsiteX193" fmla="*/ 484958 w 544577"/>
                  <a:gd name="connsiteY193" fmla="*/ 853417 h 959947"/>
                  <a:gd name="connsiteX194" fmla="*/ 486745 w 544577"/>
                  <a:gd name="connsiteY194" fmla="*/ 854052 h 959947"/>
                  <a:gd name="connsiteX195" fmla="*/ 489281 w 544577"/>
                  <a:gd name="connsiteY195" fmla="*/ 854916 h 959947"/>
                  <a:gd name="connsiteX196" fmla="*/ 491471 w 544577"/>
                  <a:gd name="connsiteY196" fmla="*/ 855579 h 959947"/>
                  <a:gd name="connsiteX197" fmla="*/ 493171 w 544577"/>
                  <a:gd name="connsiteY197" fmla="*/ 856097 h 959947"/>
                  <a:gd name="connsiteX198" fmla="*/ 494237 w 544577"/>
                  <a:gd name="connsiteY198" fmla="*/ 856385 h 959947"/>
                  <a:gd name="connsiteX199" fmla="*/ 499885 w 544577"/>
                  <a:gd name="connsiteY199" fmla="*/ 857855 h 959947"/>
                  <a:gd name="connsiteX200" fmla="*/ 501873 w 544577"/>
                  <a:gd name="connsiteY200" fmla="*/ 858345 h 959947"/>
                  <a:gd name="connsiteX201" fmla="*/ 511238 w 544577"/>
                  <a:gd name="connsiteY201" fmla="*/ 860420 h 959947"/>
                  <a:gd name="connsiteX202" fmla="*/ 511641 w 544577"/>
                  <a:gd name="connsiteY202" fmla="*/ 860506 h 959947"/>
                  <a:gd name="connsiteX203" fmla="*/ 519623 w 544577"/>
                  <a:gd name="connsiteY203" fmla="*/ 862091 h 959947"/>
                  <a:gd name="connsiteX204" fmla="*/ 521900 w 544577"/>
                  <a:gd name="connsiteY204" fmla="*/ 862523 h 959947"/>
                  <a:gd name="connsiteX205" fmla="*/ 529046 w 544577"/>
                  <a:gd name="connsiteY205" fmla="*/ 863820 h 959947"/>
                  <a:gd name="connsiteX206" fmla="*/ 528988 w 544577"/>
                  <a:gd name="connsiteY206" fmla="*/ 887535 h 959947"/>
                  <a:gd name="connsiteX207" fmla="*/ 542992 w 544577"/>
                  <a:gd name="connsiteY207" fmla="*/ 959947 h 959947"/>
                  <a:gd name="connsiteX208" fmla="*/ 543251 w 544577"/>
                  <a:gd name="connsiteY208" fmla="*/ 866240 h 959947"/>
                  <a:gd name="connsiteX209" fmla="*/ 544231 w 544577"/>
                  <a:gd name="connsiteY209" fmla="*/ 866413 h 959947"/>
                  <a:gd name="connsiteX210" fmla="*/ 544577 w 544577"/>
                  <a:gd name="connsiteY210" fmla="*/ 746773 h 959947"/>
                  <a:gd name="connsiteX211" fmla="*/ 533051 w 544577"/>
                  <a:gd name="connsiteY211" fmla="*/ 744842 h 959947"/>
                  <a:gd name="connsiteX212" fmla="*/ 530861 w 544577"/>
                  <a:gd name="connsiteY212" fmla="*/ 744468 h 959947"/>
                  <a:gd name="connsiteX213" fmla="*/ 531034 w 544577"/>
                  <a:gd name="connsiteY213" fmla="*/ 681161 h 959947"/>
                  <a:gd name="connsiteX214" fmla="*/ 527835 w 544577"/>
                  <a:gd name="connsiteY214" fmla="*/ 680152 h 959947"/>
                  <a:gd name="connsiteX215" fmla="*/ 524147 w 544577"/>
                  <a:gd name="connsiteY215" fmla="*/ 679259 h 959947"/>
                  <a:gd name="connsiteX216" fmla="*/ 523888 w 544577"/>
                  <a:gd name="connsiteY216" fmla="*/ 679201 h 959947"/>
                  <a:gd name="connsiteX217" fmla="*/ 523772 w 544577"/>
                  <a:gd name="connsiteY217" fmla="*/ 679172 h 959947"/>
                  <a:gd name="connsiteX218" fmla="*/ 520257 w 544577"/>
                  <a:gd name="connsiteY218" fmla="*/ 678567 h 959947"/>
                  <a:gd name="connsiteX219" fmla="*/ 517433 w 544577"/>
                  <a:gd name="connsiteY219" fmla="*/ 678250 h 959947"/>
                  <a:gd name="connsiteX220" fmla="*/ 517174 w 544577"/>
                  <a:gd name="connsiteY220" fmla="*/ 678222 h 959947"/>
                  <a:gd name="connsiteX221" fmla="*/ 517001 w 544577"/>
                  <a:gd name="connsiteY221" fmla="*/ 678193 h 959947"/>
                  <a:gd name="connsiteX222" fmla="*/ 513802 w 544577"/>
                  <a:gd name="connsiteY222" fmla="*/ 678020 h 959947"/>
                  <a:gd name="connsiteX223" fmla="*/ 511353 w 544577"/>
                  <a:gd name="connsiteY223" fmla="*/ 678020 h 959947"/>
                  <a:gd name="connsiteX224" fmla="*/ 510805 w 544577"/>
                  <a:gd name="connsiteY224" fmla="*/ 678020 h 959947"/>
                  <a:gd name="connsiteX225" fmla="*/ 510489 w 544577"/>
                  <a:gd name="connsiteY225" fmla="*/ 678020 h 959947"/>
                  <a:gd name="connsiteX226" fmla="*/ 506858 w 544577"/>
                  <a:gd name="connsiteY226" fmla="*/ 678250 h 959947"/>
                  <a:gd name="connsiteX227" fmla="*/ 505907 w 544577"/>
                  <a:gd name="connsiteY227" fmla="*/ 678394 h 959947"/>
                  <a:gd name="connsiteX228" fmla="*/ 504120 w 544577"/>
                  <a:gd name="connsiteY228" fmla="*/ 678654 h 959947"/>
                  <a:gd name="connsiteX229" fmla="*/ 502421 w 544577"/>
                  <a:gd name="connsiteY229" fmla="*/ 678884 h 959947"/>
                  <a:gd name="connsiteX230" fmla="*/ 501585 w 544577"/>
                  <a:gd name="connsiteY230" fmla="*/ 679086 h 959947"/>
                  <a:gd name="connsiteX231" fmla="*/ 495505 w 544577"/>
                  <a:gd name="connsiteY231" fmla="*/ 680613 h 959947"/>
                  <a:gd name="connsiteX232" fmla="*/ 495389 w 544577"/>
                  <a:gd name="connsiteY232" fmla="*/ 680642 h 959947"/>
                  <a:gd name="connsiteX233" fmla="*/ 493056 w 544577"/>
                  <a:gd name="connsiteY233" fmla="*/ 681478 h 959947"/>
                  <a:gd name="connsiteX234" fmla="*/ 491961 w 544577"/>
                  <a:gd name="connsiteY234" fmla="*/ 681881 h 959947"/>
                  <a:gd name="connsiteX235" fmla="*/ 489194 w 544577"/>
                  <a:gd name="connsiteY235" fmla="*/ 683120 h 959947"/>
                  <a:gd name="connsiteX236" fmla="*/ 486255 w 544577"/>
                  <a:gd name="connsiteY236" fmla="*/ 684763 h 959947"/>
                  <a:gd name="connsiteX237" fmla="*/ 486255 w 544577"/>
                  <a:gd name="connsiteY237" fmla="*/ 684763 h 959947"/>
                  <a:gd name="connsiteX238" fmla="*/ 486226 w 544577"/>
                  <a:gd name="connsiteY238" fmla="*/ 684791 h 959947"/>
                  <a:gd name="connsiteX239" fmla="*/ 480031 w 544577"/>
                  <a:gd name="connsiteY239" fmla="*/ 688797 h 959947"/>
                  <a:gd name="connsiteX240" fmla="*/ 478878 w 544577"/>
                  <a:gd name="connsiteY240" fmla="*/ 689575 h 959947"/>
                  <a:gd name="connsiteX241" fmla="*/ 471415 w 544577"/>
                  <a:gd name="connsiteY241" fmla="*/ 694646 h 959947"/>
                  <a:gd name="connsiteX242" fmla="*/ 463722 w 544577"/>
                  <a:gd name="connsiteY242" fmla="*/ 699891 h 959947"/>
                  <a:gd name="connsiteX243" fmla="*/ 463635 w 544577"/>
                  <a:gd name="connsiteY243" fmla="*/ 699948 h 959947"/>
                  <a:gd name="connsiteX244" fmla="*/ 457814 w 544577"/>
                  <a:gd name="connsiteY244" fmla="*/ 703723 h 959947"/>
                  <a:gd name="connsiteX245" fmla="*/ 455999 w 544577"/>
                  <a:gd name="connsiteY245" fmla="*/ 704847 h 959947"/>
                  <a:gd name="connsiteX246" fmla="*/ 453118 w 544577"/>
                  <a:gd name="connsiteY246" fmla="*/ 706489 h 959947"/>
                  <a:gd name="connsiteX247" fmla="*/ 453435 w 544577"/>
                  <a:gd name="connsiteY247" fmla="*/ 598202 h 959947"/>
                  <a:gd name="connsiteX248" fmla="*/ 436549 w 544577"/>
                  <a:gd name="connsiteY248" fmla="*/ 589500 h 959947"/>
                  <a:gd name="connsiteX249" fmla="*/ 431305 w 544577"/>
                  <a:gd name="connsiteY249" fmla="*/ 586964 h 959947"/>
                  <a:gd name="connsiteX250" fmla="*/ 420787 w 544577"/>
                  <a:gd name="connsiteY250" fmla="*/ 581893 h 959947"/>
                  <a:gd name="connsiteX251" fmla="*/ 414621 w 544577"/>
                  <a:gd name="connsiteY251" fmla="*/ 579126 h 959947"/>
                  <a:gd name="connsiteX252" fmla="*/ 406063 w 544577"/>
                  <a:gd name="connsiteY252" fmla="*/ 575323 h 959947"/>
                  <a:gd name="connsiteX253" fmla="*/ 399983 w 544577"/>
                  <a:gd name="connsiteY253" fmla="*/ 572787 h 959947"/>
                  <a:gd name="connsiteX254" fmla="*/ 392375 w 544577"/>
                  <a:gd name="connsiteY254" fmla="*/ 569646 h 959947"/>
                  <a:gd name="connsiteX255" fmla="*/ 391425 w 544577"/>
                  <a:gd name="connsiteY255" fmla="*/ 569243 h 959947"/>
                  <a:gd name="connsiteX256" fmla="*/ 389580 w 544577"/>
                  <a:gd name="connsiteY256" fmla="*/ 568580 h 959947"/>
                  <a:gd name="connsiteX257" fmla="*/ 373847 w 544577"/>
                  <a:gd name="connsiteY257" fmla="*/ 562817 h 959947"/>
                  <a:gd name="connsiteX258" fmla="*/ 371081 w 544577"/>
                  <a:gd name="connsiteY258" fmla="*/ 561866 h 959947"/>
                  <a:gd name="connsiteX259" fmla="*/ 356385 w 544577"/>
                  <a:gd name="connsiteY259" fmla="*/ 557284 h 959947"/>
                  <a:gd name="connsiteX260" fmla="*/ 355204 w 544577"/>
                  <a:gd name="connsiteY260" fmla="*/ 556910 h 959947"/>
                  <a:gd name="connsiteX261" fmla="*/ 352812 w 544577"/>
                  <a:gd name="connsiteY261" fmla="*/ 556276 h 959947"/>
                  <a:gd name="connsiteX262" fmla="*/ 346415 w 544577"/>
                  <a:gd name="connsiteY262" fmla="*/ 554576 h 959947"/>
                  <a:gd name="connsiteX263" fmla="*/ 342813 w 544577"/>
                  <a:gd name="connsiteY263" fmla="*/ 553682 h 959947"/>
                  <a:gd name="connsiteX264" fmla="*/ 337022 w 544577"/>
                  <a:gd name="connsiteY264" fmla="*/ 552386 h 959947"/>
                  <a:gd name="connsiteX265" fmla="*/ 335004 w 544577"/>
                  <a:gd name="connsiteY265" fmla="*/ 551925 h 959947"/>
                  <a:gd name="connsiteX266" fmla="*/ 334140 w 544577"/>
                  <a:gd name="connsiteY266" fmla="*/ 551752 h 959947"/>
                  <a:gd name="connsiteX267" fmla="*/ 329702 w 544577"/>
                  <a:gd name="connsiteY267" fmla="*/ 550916 h 959947"/>
                  <a:gd name="connsiteX268" fmla="*/ 327023 w 544577"/>
                  <a:gd name="connsiteY268" fmla="*/ 550427 h 959947"/>
                  <a:gd name="connsiteX269" fmla="*/ 322816 w 544577"/>
                  <a:gd name="connsiteY269" fmla="*/ 549764 h 959947"/>
                  <a:gd name="connsiteX270" fmla="*/ 321202 w 544577"/>
                  <a:gd name="connsiteY270" fmla="*/ 549504 h 959947"/>
                  <a:gd name="connsiteX271" fmla="*/ 320971 w 544577"/>
                  <a:gd name="connsiteY271" fmla="*/ 549476 h 959947"/>
                  <a:gd name="connsiteX272" fmla="*/ 317975 w 544577"/>
                  <a:gd name="connsiteY272" fmla="*/ 549101 h 959947"/>
                  <a:gd name="connsiteX273" fmla="*/ 315958 w 544577"/>
                  <a:gd name="connsiteY273" fmla="*/ 548842 h 959947"/>
                  <a:gd name="connsiteX274" fmla="*/ 313681 w 544577"/>
                  <a:gd name="connsiteY274" fmla="*/ 548611 h 959947"/>
                  <a:gd name="connsiteX275" fmla="*/ 311895 w 544577"/>
                  <a:gd name="connsiteY275" fmla="*/ 548409 h 959947"/>
                  <a:gd name="connsiteX276" fmla="*/ 308811 w 544577"/>
                  <a:gd name="connsiteY276" fmla="*/ 548121 h 959947"/>
                  <a:gd name="connsiteX277" fmla="*/ 306506 w 544577"/>
                  <a:gd name="connsiteY277" fmla="*/ 547891 h 959947"/>
                  <a:gd name="connsiteX278" fmla="*/ 305815 w 544577"/>
                  <a:gd name="connsiteY278" fmla="*/ 547833 h 959947"/>
                  <a:gd name="connsiteX279" fmla="*/ 304748 w 544577"/>
                  <a:gd name="connsiteY279" fmla="*/ 547776 h 959947"/>
                  <a:gd name="connsiteX280" fmla="*/ 303538 w 544577"/>
                  <a:gd name="connsiteY280" fmla="*/ 547776 h 959947"/>
                  <a:gd name="connsiteX281" fmla="*/ 301925 w 544577"/>
                  <a:gd name="connsiteY281" fmla="*/ 547891 h 959947"/>
                  <a:gd name="connsiteX282" fmla="*/ 299418 w 544577"/>
                  <a:gd name="connsiteY282" fmla="*/ 548237 h 959947"/>
                  <a:gd name="connsiteX283" fmla="*/ 299014 w 544577"/>
                  <a:gd name="connsiteY283" fmla="*/ 548352 h 959947"/>
                  <a:gd name="connsiteX284" fmla="*/ 296536 w 544577"/>
                  <a:gd name="connsiteY284" fmla="*/ 549014 h 959947"/>
                  <a:gd name="connsiteX285" fmla="*/ 292329 w 544577"/>
                  <a:gd name="connsiteY285" fmla="*/ 550109 h 959947"/>
                  <a:gd name="connsiteX286" fmla="*/ 291061 w 544577"/>
                  <a:gd name="connsiteY286" fmla="*/ 550542 h 959947"/>
                  <a:gd name="connsiteX287" fmla="*/ 285385 w 544577"/>
                  <a:gd name="connsiteY287" fmla="*/ 552472 h 959947"/>
                  <a:gd name="connsiteX288" fmla="*/ 282791 w 544577"/>
                  <a:gd name="connsiteY288" fmla="*/ 553365 h 959947"/>
                  <a:gd name="connsiteX289" fmla="*/ 275991 w 544577"/>
                  <a:gd name="connsiteY289" fmla="*/ 555095 h 959947"/>
                  <a:gd name="connsiteX290" fmla="*/ 272764 w 544577"/>
                  <a:gd name="connsiteY290" fmla="*/ 555239 h 959947"/>
                  <a:gd name="connsiteX291" fmla="*/ 272505 w 544577"/>
                  <a:gd name="connsiteY291" fmla="*/ 555210 h 959947"/>
                  <a:gd name="connsiteX292" fmla="*/ 269277 w 544577"/>
                  <a:gd name="connsiteY292" fmla="*/ 554864 h 959947"/>
                  <a:gd name="connsiteX293" fmla="*/ 267836 w 544577"/>
                  <a:gd name="connsiteY293" fmla="*/ 554605 h 959947"/>
                  <a:gd name="connsiteX294" fmla="*/ 265560 w 544577"/>
                  <a:gd name="connsiteY294" fmla="*/ 554144 h 959947"/>
                  <a:gd name="connsiteX295" fmla="*/ 257895 w 544577"/>
                  <a:gd name="connsiteY295" fmla="*/ 552357 h 959947"/>
                  <a:gd name="connsiteX296" fmla="*/ 248156 w 544577"/>
                  <a:gd name="connsiteY296" fmla="*/ 550138 h 959947"/>
                  <a:gd name="connsiteX297" fmla="*/ 248040 w 544577"/>
                  <a:gd name="connsiteY297" fmla="*/ 550109 h 959947"/>
                  <a:gd name="connsiteX298" fmla="*/ 248012 w 544577"/>
                  <a:gd name="connsiteY298" fmla="*/ 550109 h 959947"/>
                  <a:gd name="connsiteX299" fmla="*/ 237725 w 544577"/>
                  <a:gd name="connsiteY299" fmla="*/ 548323 h 959947"/>
                  <a:gd name="connsiteX300" fmla="*/ 236140 w 544577"/>
                  <a:gd name="connsiteY300" fmla="*/ 548035 h 959947"/>
                  <a:gd name="connsiteX301" fmla="*/ 232394 w 544577"/>
                  <a:gd name="connsiteY301" fmla="*/ 547545 h 959947"/>
                  <a:gd name="connsiteX302" fmla="*/ 192888 w 544577"/>
                  <a:gd name="connsiteY302" fmla="*/ 524522 h 959947"/>
                  <a:gd name="connsiteX303" fmla="*/ 192168 w 544577"/>
                  <a:gd name="connsiteY303" fmla="*/ 524291 h 959947"/>
                  <a:gd name="connsiteX304" fmla="*/ 191073 w 544577"/>
                  <a:gd name="connsiteY304" fmla="*/ 524032 h 959947"/>
                  <a:gd name="connsiteX305" fmla="*/ 189863 w 544577"/>
                  <a:gd name="connsiteY305" fmla="*/ 523830 h 959947"/>
                  <a:gd name="connsiteX306" fmla="*/ 189661 w 544577"/>
                  <a:gd name="connsiteY306" fmla="*/ 523801 h 959947"/>
                  <a:gd name="connsiteX307" fmla="*/ 189517 w 544577"/>
                  <a:gd name="connsiteY307" fmla="*/ 523773 h 959947"/>
                  <a:gd name="connsiteX308" fmla="*/ 187039 w 544577"/>
                  <a:gd name="connsiteY308" fmla="*/ 523513 h 959947"/>
                  <a:gd name="connsiteX309" fmla="*/ 186146 w 544577"/>
                  <a:gd name="connsiteY309" fmla="*/ 523455 h 959947"/>
                  <a:gd name="connsiteX310" fmla="*/ 183783 w 544577"/>
                  <a:gd name="connsiteY310" fmla="*/ 523340 h 959947"/>
                  <a:gd name="connsiteX311" fmla="*/ 182284 w 544577"/>
                  <a:gd name="connsiteY311" fmla="*/ 523254 h 959947"/>
                  <a:gd name="connsiteX312" fmla="*/ 181621 w 544577"/>
                  <a:gd name="connsiteY312" fmla="*/ 523254 h 959947"/>
                  <a:gd name="connsiteX313" fmla="*/ 172026 w 544577"/>
                  <a:gd name="connsiteY313" fmla="*/ 523340 h 959947"/>
                  <a:gd name="connsiteX314" fmla="*/ 171450 w 544577"/>
                  <a:gd name="connsiteY314" fmla="*/ 523340 h 959947"/>
                  <a:gd name="connsiteX315" fmla="*/ 170326 w 544577"/>
                  <a:gd name="connsiteY315" fmla="*/ 523398 h 959947"/>
                  <a:gd name="connsiteX316" fmla="*/ 168799 w 544577"/>
                  <a:gd name="connsiteY316" fmla="*/ 523455 h 959947"/>
                  <a:gd name="connsiteX317" fmla="*/ 165687 w 544577"/>
                  <a:gd name="connsiteY317" fmla="*/ 523600 h 959947"/>
                  <a:gd name="connsiteX318" fmla="*/ 164217 w 544577"/>
                  <a:gd name="connsiteY318" fmla="*/ 523686 h 959947"/>
                  <a:gd name="connsiteX319" fmla="*/ 161566 w 544577"/>
                  <a:gd name="connsiteY319" fmla="*/ 523859 h 959947"/>
                  <a:gd name="connsiteX320" fmla="*/ 160702 w 544577"/>
                  <a:gd name="connsiteY320" fmla="*/ 523916 h 959947"/>
                  <a:gd name="connsiteX321" fmla="*/ 158252 w 544577"/>
                  <a:gd name="connsiteY321" fmla="*/ 524090 h 959947"/>
                  <a:gd name="connsiteX322" fmla="*/ 126354 w 544577"/>
                  <a:gd name="connsiteY322" fmla="*/ 501469 h 959947"/>
                  <a:gd name="connsiteX323" fmla="*/ 103734 w 544577"/>
                  <a:gd name="connsiteY323" fmla="*/ 484641 h 959947"/>
                  <a:gd name="connsiteX324" fmla="*/ 66332 w 544577"/>
                  <a:gd name="connsiteY324" fmla="*/ 458506 h 959947"/>
                  <a:gd name="connsiteX325" fmla="*/ 65958 w 544577"/>
                  <a:gd name="connsiteY325" fmla="*/ 457642 h 959947"/>
                  <a:gd name="connsiteX326" fmla="*/ 66131 w 544577"/>
                  <a:gd name="connsiteY326" fmla="*/ 395776 h 959947"/>
                  <a:gd name="connsiteX327" fmla="*/ 66793 w 544577"/>
                  <a:gd name="connsiteY327" fmla="*/ 395545 h 959947"/>
                  <a:gd name="connsiteX328" fmla="*/ 73479 w 544577"/>
                  <a:gd name="connsiteY328" fmla="*/ 393298 h 959947"/>
                  <a:gd name="connsiteX329" fmla="*/ 78492 w 544577"/>
                  <a:gd name="connsiteY329" fmla="*/ 391540 h 959947"/>
                  <a:gd name="connsiteX330" fmla="*/ 82123 w 544577"/>
                  <a:gd name="connsiteY330" fmla="*/ 390243 h 959947"/>
                  <a:gd name="connsiteX331" fmla="*/ 87022 w 544577"/>
                  <a:gd name="connsiteY331" fmla="*/ 388313 h 959947"/>
                  <a:gd name="connsiteX332" fmla="*/ 89673 w 544577"/>
                  <a:gd name="connsiteY332" fmla="*/ 387247 h 959947"/>
                  <a:gd name="connsiteX333" fmla="*/ 95954 w 544577"/>
                  <a:gd name="connsiteY333" fmla="*/ 384134 h 959947"/>
                  <a:gd name="connsiteX334" fmla="*/ 107423 w 544577"/>
                  <a:gd name="connsiteY334" fmla="*/ 377882 h 959947"/>
                  <a:gd name="connsiteX335" fmla="*/ 117537 w 544577"/>
                  <a:gd name="connsiteY335" fmla="*/ 372320 h 959947"/>
                  <a:gd name="connsiteX336" fmla="*/ 117652 w 544577"/>
                  <a:gd name="connsiteY336" fmla="*/ 372262 h 959947"/>
                  <a:gd name="connsiteX337" fmla="*/ 117854 w 544577"/>
                  <a:gd name="connsiteY337" fmla="*/ 372119 h 959947"/>
                  <a:gd name="connsiteX338" fmla="*/ 123473 w 544577"/>
                  <a:gd name="connsiteY338" fmla="*/ 368084 h 959947"/>
                  <a:gd name="connsiteX339" fmla="*/ 124107 w 544577"/>
                  <a:gd name="connsiteY339" fmla="*/ 367623 h 959947"/>
                  <a:gd name="connsiteX340" fmla="*/ 124452 w 544577"/>
                  <a:gd name="connsiteY340" fmla="*/ 367249 h 959947"/>
                  <a:gd name="connsiteX341" fmla="*/ 125000 w 544577"/>
                  <a:gd name="connsiteY341" fmla="*/ 366672 h 959947"/>
                  <a:gd name="connsiteX342" fmla="*/ 125807 w 544577"/>
                  <a:gd name="connsiteY342" fmla="*/ 365808 h 959947"/>
                  <a:gd name="connsiteX343" fmla="*/ 126700 w 544577"/>
                  <a:gd name="connsiteY343" fmla="*/ 364511 h 959947"/>
                  <a:gd name="connsiteX344" fmla="*/ 126787 w 544577"/>
                  <a:gd name="connsiteY344" fmla="*/ 364309 h 959947"/>
                  <a:gd name="connsiteX345" fmla="*/ 126873 w 544577"/>
                  <a:gd name="connsiteY345" fmla="*/ 364137 h 959947"/>
                  <a:gd name="connsiteX346" fmla="*/ 127190 w 544577"/>
                  <a:gd name="connsiteY346" fmla="*/ 363445 h 959947"/>
                  <a:gd name="connsiteX347" fmla="*/ 127478 w 544577"/>
                  <a:gd name="connsiteY347" fmla="*/ 362465 h 959947"/>
                  <a:gd name="connsiteX348" fmla="*/ 127593 w 544577"/>
                  <a:gd name="connsiteY348" fmla="*/ 361486 h 959947"/>
                  <a:gd name="connsiteX349" fmla="*/ 127593 w 544577"/>
                  <a:gd name="connsiteY349" fmla="*/ 361370 h 959947"/>
                  <a:gd name="connsiteX350" fmla="*/ 127651 w 544577"/>
                  <a:gd name="connsiteY350" fmla="*/ 337915 h 959947"/>
                  <a:gd name="connsiteX351" fmla="*/ 139753 w 544577"/>
                  <a:gd name="connsiteY351" fmla="*/ 353648 h 959947"/>
                  <a:gd name="connsiteX352" fmla="*/ 140243 w 544577"/>
                  <a:gd name="connsiteY352" fmla="*/ 356040 h 959947"/>
                  <a:gd name="connsiteX353" fmla="*/ 140416 w 544577"/>
                  <a:gd name="connsiteY353" fmla="*/ 292474 h 959947"/>
                  <a:gd name="connsiteX354" fmla="*/ 140589 w 544577"/>
                  <a:gd name="connsiteY354" fmla="*/ 291868 h 959947"/>
                  <a:gd name="connsiteX355" fmla="*/ 140733 w 544577"/>
                  <a:gd name="connsiteY355" fmla="*/ 290543 h 959947"/>
                  <a:gd name="connsiteX356" fmla="*/ 140733 w 544577"/>
                  <a:gd name="connsiteY356" fmla="*/ 290341 h 959947"/>
                  <a:gd name="connsiteX357" fmla="*/ 140733 w 544577"/>
                  <a:gd name="connsiteY357" fmla="*/ 290341 h 959947"/>
                  <a:gd name="connsiteX358" fmla="*/ 140820 w 544577"/>
                  <a:gd name="connsiteY358" fmla="*/ 264206 h 959947"/>
                  <a:gd name="connsiteX359" fmla="*/ 147504 w 544577"/>
                  <a:gd name="connsiteY359" fmla="*/ 273542 h 959947"/>
                  <a:gd name="connsiteX360" fmla="*/ 150847 w 544577"/>
                  <a:gd name="connsiteY360" fmla="*/ 284146 h 959947"/>
                  <a:gd name="connsiteX361" fmla="*/ 151193 w 544577"/>
                  <a:gd name="connsiteY361" fmla="*/ 164505 h 959947"/>
                  <a:gd name="connsiteX362" fmla="*/ 136353 w 544577"/>
                  <a:gd name="connsiteY362" fmla="*/ 139436 h 959947"/>
                  <a:gd name="connsiteX363" fmla="*/ 123502 w 544577"/>
                  <a:gd name="connsiteY363" fmla="*/ 93937 h 959947"/>
                  <a:gd name="connsiteX364" fmla="*/ 115721 w 544577"/>
                  <a:gd name="connsiteY364" fmla="*/ 71001 h 959947"/>
                  <a:gd name="connsiteX365" fmla="*/ 56852 w 544577"/>
                  <a:gd name="connsiteY365" fmla="*/ 0 h 959947"/>
                  <a:gd name="connsiteX366" fmla="*/ 56823 w 544577"/>
                  <a:gd name="connsiteY366" fmla="*/ 86 h 959947"/>
                  <a:gd name="connsiteX367" fmla="*/ 56823 w 544577"/>
                  <a:gd name="connsiteY367" fmla="*/ 173 h 959947"/>
                  <a:gd name="connsiteX368" fmla="*/ 56478 w 544577"/>
                  <a:gd name="connsiteY368" fmla="*/ 119813 h 959947"/>
                  <a:gd name="connsiteX369" fmla="*/ 56506 w 544577"/>
                  <a:gd name="connsiteY369" fmla="*/ 119640 h 959947"/>
                  <a:gd name="connsiteX370" fmla="*/ 115376 w 544577"/>
                  <a:gd name="connsiteY370" fmla="*/ 190641 h 959947"/>
                  <a:gd name="connsiteX371" fmla="*/ 115981 w 544577"/>
                  <a:gd name="connsiteY371" fmla="*/ 191534 h 959947"/>
                  <a:gd name="connsiteX372" fmla="*/ 115952 w 544577"/>
                  <a:gd name="connsiteY372" fmla="*/ 205942 h 959947"/>
                  <a:gd name="connsiteX373" fmla="*/ 115721 w 544577"/>
                  <a:gd name="connsiteY373" fmla="*/ 206749 h 959947"/>
                  <a:gd name="connsiteX374" fmla="*/ 115376 w 544577"/>
                  <a:gd name="connsiteY374" fmla="*/ 207901 h 959947"/>
                  <a:gd name="connsiteX375" fmla="*/ 115289 w 544577"/>
                  <a:gd name="connsiteY375" fmla="*/ 208247 h 959947"/>
                  <a:gd name="connsiteX376" fmla="*/ 115030 w 544577"/>
                  <a:gd name="connsiteY376" fmla="*/ 210523 h 959947"/>
                  <a:gd name="connsiteX377" fmla="*/ 115030 w 544577"/>
                  <a:gd name="connsiteY377" fmla="*/ 210869 h 959947"/>
                  <a:gd name="connsiteX378" fmla="*/ 114914 w 544577"/>
                  <a:gd name="connsiteY378" fmla="*/ 254293 h 959947"/>
                  <a:gd name="connsiteX379" fmla="*/ 107768 w 544577"/>
                  <a:gd name="connsiteY379" fmla="*/ 258241 h 959947"/>
                  <a:gd name="connsiteX380" fmla="*/ 96300 w 544577"/>
                  <a:gd name="connsiteY380" fmla="*/ 264494 h 959947"/>
                  <a:gd name="connsiteX381" fmla="*/ 90018 w 544577"/>
                  <a:gd name="connsiteY381" fmla="*/ 267606 h 959947"/>
                  <a:gd name="connsiteX382" fmla="*/ 87367 w 544577"/>
                  <a:gd name="connsiteY382" fmla="*/ 268672 h 959947"/>
                  <a:gd name="connsiteX383" fmla="*/ 82469 w 544577"/>
                  <a:gd name="connsiteY383" fmla="*/ 270603 h 959947"/>
                  <a:gd name="connsiteX384" fmla="*/ 78838 w 544577"/>
                  <a:gd name="connsiteY384" fmla="*/ 271900 h 959947"/>
                  <a:gd name="connsiteX385" fmla="*/ 73824 w 544577"/>
                  <a:gd name="connsiteY385" fmla="*/ 273657 h 959947"/>
                  <a:gd name="connsiteX386" fmla="*/ 67139 w 544577"/>
                  <a:gd name="connsiteY386" fmla="*/ 275905 h 959947"/>
                  <a:gd name="connsiteX387" fmla="*/ 62701 w 544577"/>
                  <a:gd name="connsiteY387" fmla="*/ 277403 h 959947"/>
                  <a:gd name="connsiteX388" fmla="*/ 57544 w 544577"/>
                  <a:gd name="connsiteY388" fmla="*/ 279218 h 959947"/>
                  <a:gd name="connsiteX389" fmla="*/ 53826 w 544577"/>
                  <a:gd name="connsiteY389" fmla="*/ 280573 h 959947"/>
                  <a:gd name="connsiteX390" fmla="*/ 49216 w 544577"/>
                  <a:gd name="connsiteY390" fmla="*/ 282388 h 959947"/>
                  <a:gd name="connsiteX391" fmla="*/ 45902 w 544577"/>
                  <a:gd name="connsiteY391" fmla="*/ 283771 h 959947"/>
                  <a:gd name="connsiteX392" fmla="*/ 41839 w 544577"/>
                  <a:gd name="connsiteY392" fmla="*/ 285731 h 959947"/>
                  <a:gd name="connsiteX393" fmla="*/ 39073 w 544577"/>
                  <a:gd name="connsiteY393" fmla="*/ 287171 h 959947"/>
                  <a:gd name="connsiteX394" fmla="*/ 38094 w 544577"/>
                  <a:gd name="connsiteY394" fmla="*/ 287690 h 959947"/>
                  <a:gd name="connsiteX395" fmla="*/ 34030 w 544577"/>
                  <a:gd name="connsiteY395" fmla="*/ 290543 h 959947"/>
                  <a:gd name="connsiteX396" fmla="*/ 28296 w 544577"/>
                  <a:gd name="connsiteY396" fmla="*/ 295585 h 959947"/>
                  <a:gd name="connsiteX397" fmla="*/ 27691 w 544577"/>
                  <a:gd name="connsiteY397" fmla="*/ 296133 h 959947"/>
                  <a:gd name="connsiteX398" fmla="*/ 26856 w 544577"/>
                  <a:gd name="connsiteY398" fmla="*/ 296969 h 959947"/>
                  <a:gd name="connsiteX399" fmla="*/ 19306 w 544577"/>
                  <a:gd name="connsiteY399" fmla="*/ 304432 h 959947"/>
                  <a:gd name="connsiteX400" fmla="*/ 18441 w 544577"/>
                  <a:gd name="connsiteY400" fmla="*/ 305296 h 959947"/>
                  <a:gd name="connsiteX401" fmla="*/ 10921 w 544577"/>
                  <a:gd name="connsiteY401" fmla="*/ 313941 h 959947"/>
                  <a:gd name="connsiteX402" fmla="*/ 9970 w 544577"/>
                  <a:gd name="connsiteY402" fmla="*/ 315036 h 959947"/>
                  <a:gd name="connsiteX403" fmla="*/ 9393 w 544577"/>
                  <a:gd name="connsiteY403" fmla="*/ 315871 h 959947"/>
                  <a:gd name="connsiteX404" fmla="*/ 3832 w 544577"/>
                  <a:gd name="connsiteY404" fmla="*/ 323997 h 959947"/>
                  <a:gd name="connsiteX405" fmla="*/ 3717 w 544577"/>
                  <a:gd name="connsiteY405" fmla="*/ 324170 h 959947"/>
                  <a:gd name="connsiteX406" fmla="*/ 1441 w 544577"/>
                  <a:gd name="connsiteY406" fmla="*/ 328896 h 959947"/>
                  <a:gd name="connsiteX407" fmla="*/ 1383 w 544577"/>
                  <a:gd name="connsiteY407" fmla="*/ 329126 h 959947"/>
                  <a:gd name="connsiteX408" fmla="*/ 1239 w 544577"/>
                  <a:gd name="connsiteY408" fmla="*/ 329587 h 959947"/>
                  <a:gd name="connsiteX409" fmla="*/ 576 w 544577"/>
                  <a:gd name="connsiteY409" fmla="*/ 331806 h 959947"/>
                  <a:gd name="connsiteX410" fmla="*/ 346 w 544577"/>
                  <a:gd name="connsiteY410" fmla="*/ 333794 h 959947"/>
                  <a:gd name="connsiteX411" fmla="*/ 346 w 544577"/>
                  <a:gd name="connsiteY411" fmla="*/ 334054 h 959947"/>
                  <a:gd name="connsiteX412" fmla="*/ 0 w 544577"/>
                  <a:gd name="connsiteY412" fmla="*/ 453694 h 959947"/>
                  <a:gd name="connsiteX413" fmla="*/ 893 w 544577"/>
                  <a:gd name="connsiteY413" fmla="*/ 449228 h 959947"/>
                  <a:gd name="connsiteX414" fmla="*/ 1066 w 544577"/>
                  <a:gd name="connsiteY414" fmla="*/ 448651 h 959947"/>
                  <a:gd name="connsiteX415" fmla="*/ 392030 w 544577"/>
                  <a:gd name="connsiteY415" fmla="*/ 689229 h 959947"/>
                  <a:gd name="connsiteX416" fmla="*/ 399695 w 544577"/>
                  <a:gd name="connsiteY416" fmla="*/ 692370 h 959947"/>
                  <a:gd name="connsiteX417" fmla="*/ 405688 w 544577"/>
                  <a:gd name="connsiteY417" fmla="*/ 694848 h 959947"/>
                  <a:gd name="connsiteX418" fmla="*/ 406351 w 544577"/>
                  <a:gd name="connsiteY418" fmla="*/ 695136 h 959947"/>
                  <a:gd name="connsiteX419" fmla="*/ 406207 w 544577"/>
                  <a:gd name="connsiteY419" fmla="*/ 746081 h 959947"/>
                  <a:gd name="connsiteX420" fmla="*/ 387794 w 544577"/>
                  <a:gd name="connsiteY420" fmla="*/ 733230 h 959947"/>
                  <a:gd name="connsiteX421" fmla="*/ 387909 w 544577"/>
                  <a:gd name="connsiteY421" fmla="*/ 687615 h 959947"/>
                  <a:gd name="connsiteX422" fmla="*/ 389206 w 544577"/>
                  <a:gd name="connsiteY422" fmla="*/ 688105 h 959947"/>
                  <a:gd name="connsiteX423" fmla="*/ 392030 w 544577"/>
                  <a:gd name="connsiteY423" fmla="*/ 689229 h 959947"/>
                  <a:gd name="connsiteX424" fmla="*/ 420441 w 544577"/>
                  <a:gd name="connsiteY424" fmla="*/ 701475 h 959947"/>
                  <a:gd name="connsiteX425" fmla="*/ 430210 w 544577"/>
                  <a:gd name="connsiteY425" fmla="*/ 706172 h 959947"/>
                  <a:gd name="connsiteX426" fmla="*/ 436203 w 544577"/>
                  <a:gd name="connsiteY426" fmla="*/ 709054 h 959947"/>
                  <a:gd name="connsiteX427" fmla="*/ 442571 w 544577"/>
                  <a:gd name="connsiteY427" fmla="*/ 712339 h 959947"/>
                  <a:gd name="connsiteX428" fmla="*/ 439891 w 544577"/>
                  <a:gd name="connsiteY428" fmla="*/ 713895 h 959947"/>
                  <a:gd name="connsiteX429" fmla="*/ 437788 w 544577"/>
                  <a:gd name="connsiteY429" fmla="*/ 715105 h 959947"/>
                  <a:gd name="connsiteX430" fmla="*/ 431478 w 544577"/>
                  <a:gd name="connsiteY430" fmla="*/ 718822 h 959947"/>
                  <a:gd name="connsiteX431" fmla="*/ 431247 w 544577"/>
                  <a:gd name="connsiteY431" fmla="*/ 718966 h 959947"/>
                  <a:gd name="connsiteX432" fmla="*/ 430757 w 544577"/>
                  <a:gd name="connsiteY432" fmla="*/ 719283 h 959947"/>
                  <a:gd name="connsiteX433" fmla="*/ 425138 w 544577"/>
                  <a:gd name="connsiteY433" fmla="*/ 722827 h 959947"/>
                  <a:gd name="connsiteX434" fmla="*/ 423669 w 544577"/>
                  <a:gd name="connsiteY434" fmla="*/ 723807 h 959947"/>
                  <a:gd name="connsiteX435" fmla="*/ 418943 w 544577"/>
                  <a:gd name="connsiteY435" fmla="*/ 727236 h 959947"/>
                  <a:gd name="connsiteX436" fmla="*/ 418165 w 544577"/>
                  <a:gd name="connsiteY436" fmla="*/ 727928 h 959947"/>
                  <a:gd name="connsiteX437" fmla="*/ 416061 w 544577"/>
                  <a:gd name="connsiteY437" fmla="*/ 730204 h 959947"/>
                  <a:gd name="connsiteX438" fmla="*/ 414938 w 544577"/>
                  <a:gd name="connsiteY438" fmla="*/ 731875 h 959947"/>
                  <a:gd name="connsiteX439" fmla="*/ 414621 w 544577"/>
                  <a:gd name="connsiteY439" fmla="*/ 732365 h 959947"/>
                  <a:gd name="connsiteX440" fmla="*/ 414361 w 544577"/>
                  <a:gd name="connsiteY440" fmla="*/ 732740 h 959947"/>
                  <a:gd name="connsiteX441" fmla="*/ 412748 w 544577"/>
                  <a:gd name="connsiteY441" fmla="*/ 736255 h 959947"/>
                  <a:gd name="connsiteX442" fmla="*/ 412517 w 544577"/>
                  <a:gd name="connsiteY442" fmla="*/ 737033 h 959947"/>
                  <a:gd name="connsiteX443" fmla="*/ 412488 w 544577"/>
                  <a:gd name="connsiteY443" fmla="*/ 737120 h 959947"/>
                  <a:gd name="connsiteX444" fmla="*/ 412604 w 544577"/>
                  <a:gd name="connsiteY444" fmla="*/ 697960 h 959947"/>
                  <a:gd name="connsiteX445" fmla="*/ 414160 w 544577"/>
                  <a:gd name="connsiteY445" fmla="*/ 698651 h 959947"/>
                  <a:gd name="connsiteX446" fmla="*/ 420441 w 544577"/>
                  <a:gd name="connsiteY446" fmla="*/ 701475 h 959947"/>
                  <a:gd name="connsiteX447" fmla="*/ 135777 w 544577"/>
                  <a:gd name="connsiteY447" fmla="*/ 629437 h 959947"/>
                  <a:gd name="connsiteX448" fmla="*/ 140848 w 544577"/>
                  <a:gd name="connsiteY448" fmla="*/ 633212 h 959947"/>
                  <a:gd name="connsiteX449" fmla="*/ 140848 w 544577"/>
                  <a:gd name="connsiteY449" fmla="*/ 636238 h 959947"/>
                  <a:gd name="connsiteX450" fmla="*/ 136872 w 544577"/>
                  <a:gd name="connsiteY450" fmla="*/ 631137 h 959947"/>
                  <a:gd name="connsiteX451" fmla="*/ 135777 w 544577"/>
                  <a:gd name="connsiteY451" fmla="*/ 629437 h 959947"/>
                  <a:gd name="connsiteX452" fmla="*/ 118113 w 544577"/>
                  <a:gd name="connsiteY452" fmla="*/ 201216 h 959947"/>
                  <a:gd name="connsiteX453" fmla="*/ 118027 w 544577"/>
                  <a:gd name="connsiteY453" fmla="*/ 201360 h 959947"/>
                  <a:gd name="connsiteX454" fmla="*/ 117681 w 544577"/>
                  <a:gd name="connsiteY454" fmla="*/ 202081 h 959947"/>
                  <a:gd name="connsiteX455" fmla="*/ 116615 w 544577"/>
                  <a:gd name="connsiteY455" fmla="*/ 204184 h 959947"/>
                  <a:gd name="connsiteX456" fmla="*/ 116644 w 544577"/>
                  <a:gd name="connsiteY456" fmla="*/ 192197 h 959947"/>
                  <a:gd name="connsiteX457" fmla="*/ 119929 w 544577"/>
                  <a:gd name="connsiteY457" fmla="*/ 198363 h 959947"/>
                  <a:gd name="connsiteX458" fmla="*/ 118113 w 544577"/>
                  <a:gd name="connsiteY458" fmla="*/ 201216 h 95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Lst>
                <a:rect l="l" t="t" r="r" b="b"/>
                <a:pathLst>
                  <a:path w="544577" h="959947">
                    <a:moveTo>
                      <a:pt x="1066" y="448651"/>
                    </a:moveTo>
                    <a:cubicBezTo>
                      <a:pt x="1671" y="447038"/>
                      <a:pt x="2478" y="445309"/>
                      <a:pt x="3515" y="443522"/>
                    </a:cubicBezTo>
                    <a:cubicBezTo>
                      <a:pt x="4985" y="440929"/>
                      <a:pt x="6944" y="438163"/>
                      <a:pt x="9076" y="435396"/>
                    </a:cubicBezTo>
                    <a:cubicBezTo>
                      <a:pt x="9566" y="434763"/>
                      <a:pt x="10085" y="434100"/>
                      <a:pt x="10604" y="433466"/>
                    </a:cubicBezTo>
                    <a:cubicBezTo>
                      <a:pt x="12621" y="430988"/>
                      <a:pt x="14782" y="428510"/>
                      <a:pt x="17001" y="426089"/>
                    </a:cubicBezTo>
                    <a:lnTo>
                      <a:pt x="16943" y="446923"/>
                    </a:lnTo>
                    <a:cubicBezTo>
                      <a:pt x="16943" y="447758"/>
                      <a:pt x="17001" y="448623"/>
                      <a:pt x="17116" y="449545"/>
                    </a:cubicBezTo>
                    <a:cubicBezTo>
                      <a:pt x="18874" y="463174"/>
                      <a:pt x="29449" y="483633"/>
                      <a:pt x="34520" y="488618"/>
                    </a:cubicBezTo>
                    <a:cubicBezTo>
                      <a:pt x="36509" y="490635"/>
                      <a:pt x="42012" y="494237"/>
                      <a:pt x="47862" y="498069"/>
                    </a:cubicBezTo>
                    <a:lnTo>
                      <a:pt x="47718" y="552991"/>
                    </a:lnTo>
                    <a:cubicBezTo>
                      <a:pt x="47718" y="551291"/>
                      <a:pt x="47804" y="549649"/>
                      <a:pt x="47891" y="548006"/>
                    </a:cubicBezTo>
                    <a:cubicBezTo>
                      <a:pt x="47919" y="547401"/>
                      <a:pt x="47948" y="546767"/>
                      <a:pt x="48006" y="546191"/>
                    </a:cubicBezTo>
                    <a:cubicBezTo>
                      <a:pt x="48150" y="544346"/>
                      <a:pt x="48352" y="542560"/>
                      <a:pt x="48640" y="541004"/>
                    </a:cubicBezTo>
                    <a:cubicBezTo>
                      <a:pt x="48726" y="540485"/>
                      <a:pt x="48784" y="539967"/>
                      <a:pt x="48784" y="539419"/>
                    </a:cubicBezTo>
                    <a:cubicBezTo>
                      <a:pt x="48784" y="539304"/>
                      <a:pt x="48784" y="539189"/>
                      <a:pt x="48784" y="539073"/>
                    </a:cubicBezTo>
                    <a:lnTo>
                      <a:pt x="48899" y="498761"/>
                    </a:lnTo>
                    <a:cubicBezTo>
                      <a:pt x="53077" y="501498"/>
                      <a:pt x="57198" y="504236"/>
                      <a:pt x="60425" y="506599"/>
                    </a:cubicBezTo>
                    <a:lnTo>
                      <a:pt x="60310" y="549389"/>
                    </a:lnTo>
                    <a:cubicBezTo>
                      <a:pt x="60281" y="559042"/>
                      <a:pt x="61693" y="570165"/>
                      <a:pt x="66044" y="578031"/>
                    </a:cubicBezTo>
                    <a:cubicBezTo>
                      <a:pt x="68839" y="583132"/>
                      <a:pt x="71980" y="586964"/>
                      <a:pt x="80308" y="592151"/>
                    </a:cubicBezTo>
                    <a:lnTo>
                      <a:pt x="80250" y="613993"/>
                    </a:lnTo>
                    <a:cubicBezTo>
                      <a:pt x="80250" y="617278"/>
                      <a:pt x="82497" y="620995"/>
                      <a:pt x="86215" y="623127"/>
                    </a:cubicBezTo>
                    <a:cubicBezTo>
                      <a:pt x="89154" y="624827"/>
                      <a:pt x="95205" y="627997"/>
                      <a:pt x="100881" y="631282"/>
                    </a:cubicBezTo>
                    <a:cubicBezTo>
                      <a:pt x="105290" y="633846"/>
                      <a:pt x="109497" y="636440"/>
                      <a:pt x="111889" y="638485"/>
                    </a:cubicBezTo>
                    <a:cubicBezTo>
                      <a:pt x="112696" y="639177"/>
                      <a:pt x="113762" y="640128"/>
                      <a:pt x="114742" y="641021"/>
                    </a:cubicBezTo>
                    <a:lnTo>
                      <a:pt x="114540" y="712281"/>
                    </a:lnTo>
                    <a:cubicBezTo>
                      <a:pt x="114540" y="710149"/>
                      <a:pt x="114828" y="708132"/>
                      <a:pt x="115433" y="706230"/>
                    </a:cubicBezTo>
                    <a:cubicBezTo>
                      <a:pt x="115779" y="705193"/>
                      <a:pt x="116067" y="704069"/>
                      <a:pt x="116298" y="702887"/>
                    </a:cubicBezTo>
                    <a:cubicBezTo>
                      <a:pt x="116384" y="702455"/>
                      <a:pt x="116384" y="701908"/>
                      <a:pt x="116442" y="701446"/>
                    </a:cubicBezTo>
                    <a:cubicBezTo>
                      <a:pt x="116701" y="699804"/>
                      <a:pt x="116874" y="698104"/>
                      <a:pt x="116961" y="696317"/>
                    </a:cubicBezTo>
                    <a:cubicBezTo>
                      <a:pt x="116989" y="695712"/>
                      <a:pt x="117133" y="695194"/>
                      <a:pt x="117133" y="694560"/>
                    </a:cubicBezTo>
                    <a:cubicBezTo>
                      <a:pt x="117162" y="693926"/>
                      <a:pt x="117162" y="693292"/>
                      <a:pt x="117162" y="692629"/>
                    </a:cubicBezTo>
                    <a:lnTo>
                      <a:pt x="117306" y="643327"/>
                    </a:lnTo>
                    <a:cubicBezTo>
                      <a:pt x="118632" y="644508"/>
                      <a:pt x="119986" y="645718"/>
                      <a:pt x="121340" y="646900"/>
                    </a:cubicBezTo>
                    <a:lnTo>
                      <a:pt x="121139" y="717497"/>
                    </a:lnTo>
                    <a:cubicBezTo>
                      <a:pt x="121110" y="724787"/>
                      <a:pt x="135604" y="749827"/>
                      <a:pt x="136497" y="750836"/>
                    </a:cubicBezTo>
                    <a:cubicBezTo>
                      <a:pt x="137333" y="751844"/>
                      <a:pt x="151683" y="770603"/>
                      <a:pt x="154362" y="772159"/>
                    </a:cubicBezTo>
                    <a:cubicBezTo>
                      <a:pt x="154391" y="772159"/>
                      <a:pt x="154420" y="772188"/>
                      <a:pt x="154449" y="772188"/>
                    </a:cubicBezTo>
                    <a:cubicBezTo>
                      <a:pt x="154564" y="772245"/>
                      <a:pt x="154679" y="772274"/>
                      <a:pt x="154795" y="772303"/>
                    </a:cubicBezTo>
                    <a:cubicBezTo>
                      <a:pt x="154881" y="772332"/>
                      <a:pt x="154967" y="772360"/>
                      <a:pt x="155083" y="772360"/>
                    </a:cubicBezTo>
                    <a:cubicBezTo>
                      <a:pt x="155169" y="772389"/>
                      <a:pt x="155227" y="772389"/>
                      <a:pt x="155313" y="772389"/>
                    </a:cubicBezTo>
                    <a:cubicBezTo>
                      <a:pt x="155400" y="772389"/>
                      <a:pt x="155457" y="772418"/>
                      <a:pt x="155544" y="772418"/>
                    </a:cubicBezTo>
                    <a:cubicBezTo>
                      <a:pt x="155630" y="772418"/>
                      <a:pt x="155688" y="772418"/>
                      <a:pt x="155774" y="772418"/>
                    </a:cubicBezTo>
                    <a:cubicBezTo>
                      <a:pt x="155803" y="772418"/>
                      <a:pt x="155861" y="772418"/>
                      <a:pt x="155890" y="772418"/>
                    </a:cubicBezTo>
                    <a:cubicBezTo>
                      <a:pt x="155890" y="772418"/>
                      <a:pt x="155890" y="772418"/>
                      <a:pt x="155919" y="772418"/>
                    </a:cubicBezTo>
                    <a:cubicBezTo>
                      <a:pt x="155947" y="772418"/>
                      <a:pt x="155976" y="772418"/>
                      <a:pt x="156005" y="772418"/>
                    </a:cubicBezTo>
                    <a:cubicBezTo>
                      <a:pt x="156091" y="772418"/>
                      <a:pt x="156178" y="772418"/>
                      <a:pt x="156264" y="772389"/>
                    </a:cubicBezTo>
                    <a:cubicBezTo>
                      <a:pt x="156379" y="772389"/>
                      <a:pt x="156466" y="772360"/>
                      <a:pt x="156581" y="772360"/>
                    </a:cubicBezTo>
                    <a:cubicBezTo>
                      <a:pt x="156725" y="772332"/>
                      <a:pt x="156898" y="772303"/>
                      <a:pt x="157042" y="772245"/>
                    </a:cubicBezTo>
                    <a:cubicBezTo>
                      <a:pt x="157157" y="772217"/>
                      <a:pt x="157273" y="772159"/>
                      <a:pt x="157359" y="772101"/>
                    </a:cubicBezTo>
                    <a:cubicBezTo>
                      <a:pt x="157417" y="772072"/>
                      <a:pt x="157446" y="772072"/>
                      <a:pt x="157503" y="772044"/>
                    </a:cubicBezTo>
                    <a:cubicBezTo>
                      <a:pt x="157561" y="772015"/>
                      <a:pt x="157647" y="771986"/>
                      <a:pt x="157705" y="771957"/>
                    </a:cubicBezTo>
                    <a:cubicBezTo>
                      <a:pt x="157878" y="771871"/>
                      <a:pt x="158022" y="771727"/>
                      <a:pt x="158166" y="771611"/>
                    </a:cubicBezTo>
                    <a:cubicBezTo>
                      <a:pt x="158281" y="771525"/>
                      <a:pt x="158368" y="771410"/>
                      <a:pt x="158483" y="771294"/>
                    </a:cubicBezTo>
                    <a:cubicBezTo>
                      <a:pt x="158541" y="771208"/>
                      <a:pt x="158598" y="771150"/>
                      <a:pt x="158656" y="771064"/>
                    </a:cubicBezTo>
                    <a:cubicBezTo>
                      <a:pt x="158656" y="771035"/>
                      <a:pt x="158685" y="771035"/>
                      <a:pt x="158685" y="771035"/>
                    </a:cubicBezTo>
                    <a:cubicBezTo>
                      <a:pt x="158714" y="771006"/>
                      <a:pt x="158714" y="770977"/>
                      <a:pt x="158742" y="770949"/>
                    </a:cubicBezTo>
                    <a:cubicBezTo>
                      <a:pt x="158829" y="770805"/>
                      <a:pt x="158886" y="770660"/>
                      <a:pt x="158944" y="770516"/>
                    </a:cubicBezTo>
                    <a:cubicBezTo>
                      <a:pt x="159002" y="770344"/>
                      <a:pt x="159059" y="770170"/>
                      <a:pt x="159088" y="769998"/>
                    </a:cubicBezTo>
                    <a:cubicBezTo>
                      <a:pt x="159117" y="769796"/>
                      <a:pt x="159146" y="769565"/>
                      <a:pt x="159175" y="769306"/>
                    </a:cubicBezTo>
                    <a:cubicBezTo>
                      <a:pt x="159175" y="769277"/>
                      <a:pt x="159175" y="769220"/>
                      <a:pt x="159175" y="769191"/>
                    </a:cubicBezTo>
                    <a:lnTo>
                      <a:pt x="159204" y="755504"/>
                    </a:lnTo>
                    <a:cubicBezTo>
                      <a:pt x="159463" y="753775"/>
                      <a:pt x="159722" y="752046"/>
                      <a:pt x="160010" y="750374"/>
                    </a:cubicBezTo>
                    <a:cubicBezTo>
                      <a:pt x="160097" y="749827"/>
                      <a:pt x="160183" y="749337"/>
                      <a:pt x="160298" y="748819"/>
                    </a:cubicBezTo>
                    <a:cubicBezTo>
                      <a:pt x="160529" y="747579"/>
                      <a:pt x="160731" y="746398"/>
                      <a:pt x="160932" y="745332"/>
                    </a:cubicBezTo>
                    <a:cubicBezTo>
                      <a:pt x="160990" y="745015"/>
                      <a:pt x="161047" y="744669"/>
                      <a:pt x="161105" y="744352"/>
                    </a:cubicBezTo>
                    <a:cubicBezTo>
                      <a:pt x="161105" y="744295"/>
                      <a:pt x="161134" y="744266"/>
                      <a:pt x="161134" y="744208"/>
                    </a:cubicBezTo>
                    <a:cubicBezTo>
                      <a:pt x="161422" y="742508"/>
                      <a:pt x="161653" y="741096"/>
                      <a:pt x="161739" y="740260"/>
                    </a:cubicBezTo>
                    <a:cubicBezTo>
                      <a:pt x="161739" y="740145"/>
                      <a:pt x="161739" y="740001"/>
                      <a:pt x="161768" y="739886"/>
                    </a:cubicBezTo>
                    <a:cubicBezTo>
                      <a:pt x="161768" y="739771"/>
                      <a:pt x="161768" y="739655"/>
                      <a:pt x="161768" y="739540"/>
                    </a:cubicBezTo>
                    <a:lnTo>
                      <a:pt x="161912" y="684186"/>
                    </a:lnTo>
                    <a:cubicBezTo>
                      <a:pt x="162344" y="684359"/>
                      <a:pt x="162777" y="684503"/>
                      <a:pt x="163180" y="684619"/>
                    </a:cubicBezTo>
                    <a:cubicBezTo>
                      <a:pt x="163180" y="684619"/>
                      <a:pt x="163209" y="684619"/>
                      <a:pt x="163209" y="684619"/>
                    </a:cubicBezTo>
                    <a:cubicBezTo>
                      <a:pt x="163209" y="684619"/>
                      <a:pt x="163209" y="684619"/>
                      <a:pt x="163209" y="684619"/>
                    </a:cubicBezTo>
                    <a:cubicBezTo>
                      <a:pt x="163468" y="684676"/>
                      <a:pt x="163727" y="684763"/>
                      <a:pt x="163958" y="684791"/>
                    </a:cubicBezTo>
                    <a:cubicBezTo>
                      <a:pt x="164131" y="684820"/>
                      <a:pt x="164304" y="684849"/>
                      <a:pt x="164477" y="684878"/>
                    </a:cubicBezTo>
                    <a:cubicBezTo>
                      <a:pt x="164620" y="684907"/>
                      <a:pt x="164736" y="684907"/>
                      <a:pt x="164880" y="684935"/>
                    </a:cubicBezTo>
                    <a:cubicBezTo>
                      <a:pt x="164995" y="684935"/>
                      <a:pt x="165110" y="684964"/>
                      <a:pt x="165197" y="684964"/>
                    </a:cubicBezTo>
                    <a:cubicBezTo>
                      <a:pt x="165284" y="684964"/>
                      <a:pt x="165399" y="684964"/>
                      <a:pt x="165485" y="684964"/>
                    </a:cubicBezTo>
                    <a:cubicBezTo>
                      <a:pt x="165572" y="684964"/>
                      <a:pt x="165658" y="684964"/>
                      <a:pt x="165744" y="684935"/>
                    </a:cubicBezTo>
                    <a:cubicBezTo>
                      <a:pt x="165831" y="684935"/>
                      <a:pt x="165917" y="684907"/>
                      <a:pt x="166004" y="684907"/>
                    </a:cubicBezTo>
                    <a:cubicBezTo>
                      <a:pt x="166119" y="684878"/>
                      <a:pt x="166234" y="684849"/>
                      <a:pt x="166350" y="684820"/>
                    </a:cubicBezTo>
                    <a:cubicBezTo>
                      <a:pt x="166436" y="684791"/>
                      <a:pt x="166522" y="684763"/>
                      <a:pt x="166609" y="684705"/>
                    </a:cubicBezTo>
                    <a:cubicBezTo>
                      <a:pt x="166724" y="684647"/>
                      <a:pt x="166839" y="684590"/>
                      <a:pt x="166984" y="684503"/>
                    </a:cubicBezTo>
                    <a:cubicBezTo>
                      <a:pt x="167589" y="684157"/>
                      <a:pt x="168251" y="683610"/>
                      <a:pt x="168972" y="682919"/>
                    </a:cubicBezTo>
                    <a:cubicBezTo>
                      <a:pt x="169087" y="682803"/>
                      <a:pt x="169231" y="682630"/>
                      <a:pt x="169375" y="682515"/>
                    </a:cubicBezTo>
                    <a:cubicBezTo>
                      <a:pt x="170067" y="681852"/>
                      <a:pt x="170873" y="681045"/>
                      <a:pt x="171652" y="680239"/>
                    </a:cubicBezTo>
                    <a:cubicBezTo>
                      <a:pt x="172401" y="679489"/>
                      <a:pt x="173179" y="678711"/>
                      <a:pt x="174014" y="677905"/>
                    </a:cubicBezTo>
                    <a:cubicBezTo>
                      <a:pt x="174850" y="677069"/>
                      <a:pt x="175715" y="676262"/>
                      <a:pt x="176608" y="675426"/>
                    </a:cubicBezTo>
                    <a:cubicBezTo>
                      <a:pt x="177674" y="674476"/>
                      <a:pt x="178826" y="673640"/>
                      <a:pt x="179979" y="672804"/>
                    </a:cubicBezTo>
                    <a:cubicBezTo>
                      <a:pt x="180872" y="672142"/>
                      <a:pt x="181737" y="671421"/>
                      <a:pt x="182688" y="670902"/>
                    </a:cubicBezTo>
                    <a:cubicBezTo>
                      <a:pt x="185108" y="669635"/>
                      <a:pt x="187442" y="668626"/>
                      <a:pt x="189603" y="667646"/>
                    </a:cubicBezTo>
                    <a:cubicBezTo>
                      <a:pt x="190958" y="667041"/>
                      <a:pt x="192197" y="666408"/>
                      <a:pt x="193292" y="665831"/>
                    </a:cubicBezTo>
                    <a:cubicBezTo>
                      <a:pt x="193609" y="665658"/>
                      <a:pt x="194099" y="665485"/>
                      <a:pt x="194387" y="665284"/>
                    </a:cubicBezTo>
                    <a:cubicBezTo>
                      <a:pt x="194848" y="665024"/>
                      <a:pt x="195165" y="664736"/>
                      <a:pt x="195539" y="664448"/>
                    </a:cubicBezTo>
                    <a:cubicBezTo>
                      <a:pt x="195683" y="664333"/>
                      <a:pt x="195856" y="664246"/>
                      <a:pt x="195971" y="664131"/>
                    </a:cubicBezTo>
                    <a:cubicBezTo>
                      <a:pt x="196029" y="664073"/>
                      <a:pt x="196144" y="664016"/>
                      <a:pt x="196202" y="663958"/>
                    </a:cubicBezTo>
                    <a:cubicBezTo>
                      <a:pt x="196432" y="663728"/>
                      <a:pt x="196663" y="663497"/>
                      <a:pt x="196836" y="663266"/>
                    </a:cubicBezTo>
                    <a:cubicBezTo>
                      <a:pt x="196980" y="663094"/>
                      <a:pt x="197095" y="662921"/>
                      <a:pt x="197182" y="662748"/>
                    </a:cubicBezTo>
                    <a:cubicBezTo>
                      <a:pt x="197268" y="662575"/>
                      <a:pt x="197355" y="662431"/>
                      <a:pt x="197412" y="662258"/>
                    </a:cubicBezTo>
                    <a:cubicBezTo>
                      <a:pt x="197470" y="662114"/>
                      <a:pt x="197527" y="661941"/>
                      <a:pt x="197556" y="661797"/>
                    </a:cubicBezTo>
                    <a:cubicBezTo>
                      <a:pt x="197758" y="660875"/>
                      <a:pt x="198017" y="660068"/>
                      <a:pt x="198161" y="659290"/>
                    </a:cubicBezTo>
                    <a:cubicBezTo>
                      <a:pt x="198248" y="658886"/>
                      <a:pt x="198306" y="658512"/>
                      <a:pt x="198306" y="658137"/>
                    </a:cubicBezTo>
                    <a:cubicBezTo>
                      <a:pt x="198306" y="658080"/>
                      <a:pt x="198306" y="658051"/>
                      <a:pt x="198306" y="657993"/>
                    </a:cubicBezTo>
                    <a:lnTo>
                      <a:pt x="198334" y="647764"/>
                    </a:lnTo>
                    <a:cubicBezTo>
                      <a:pt x="204904" y="652173"/>
                      <a:pt x="215220" y="659060"/>
                      <a:pt x="232048" y="667041"/>
                    </a:cubicBezTo>
                    <a:cubicBezTo>
                      <a:pt x="233921" y="667272"/>
                      <a:pt x="235621" y="667531"/>
                      <a:pt x="237350" y="667819"/>
                    </a:cubicBezTo>
                    <a:cubicBezTo>
                      <a:pt x="241067" y="668367"/>
                      <a:pt x="244582" y="668972"/>
                      <a:pt x="247666" y="669606"/>
                    </a:cubicBezTo>
                    <a:cubicBezTo>
                      <a:pt x="247695" y="669606"/>
                      <a:pt x="247724" y="669635"/>
                      <a:pt x="247781" y="669635"/>
                    </a:cubicBezTo>
                    <a:cubicBezTo>
                      <a:pt x="251412" y="670384"/>
                      <a:pt x="254610" y="671162"/>
                      <a:pt x="257521" y="671853"/>
                    </a:cubicBezTo>
                    <a:cubicBezTo>
                      <a:pt x="260345" y="672545"/>
                      <a:pt x="262909" y="673150"/>
                      <a:pt x="265185" y="673640"/>
                    </a:cubicBezTo>
                    <a:cubicBezTo>
                      <a:pt x="265445" y="673697"/>
                      <a:pt x="265762" y="673784"/>
                      <a:pt x="266021" y="673842"/>
                    </a:cubicBezTo>
                    <a:cubicBezTo>
                      <a:pt x="266540" y="673957"/>
                      <a:pt x="267001" y="674014"/>
                      <a:pt x="267520" y="674101"/>
                    </a:cubicBezTo>
                    <a:cubicBezTo>
                      <a:pt x="267981" y="674187"/>
                      <a:pt x="268499" y="674274"/>
                      <a:pt x="268931" y="674360"/>
                    </a:cubicBezTo>
                    <a:cubicBezTo>
                      <a:pt x="269104" y="674389"/>
                      <a:pt x="269277" y="674418"/>
                      <a:pt x="269450" y="674447"/>
                    </a:cubicBezTo>
                    <a:cubicBezTo>
                      <a:pt x="270113" y="674533"/>
                      <a:pt x="270747" y="674620"/>
                      <a:pt x="271381" y="674677"/>
                    </a:cubicBezTo>
                    <a:cubicBezTo>
                      <a:pt x="271640" y="674706"/>
                      <a:pt x="271899" y="674706"/>
                      <a:pt x="272159" y="674735"/>
                    </a:cubicBezTo>
                    <a:cubicBezTo>
                      <a:pt x="272245" y="674735"/>
                      <a:pt x="272331" y="674735"/>
                      <a:pt x="272418" y="674764"/>
                    </a:cubicBezTo>
                    <a:cubicBezTo>
                      <a:pt x="272533" y="674764"/>
                      <a:pt x="272649" y="674792"/>
                      <a:pt x="272764" y="674792"/>
                    </a:cubicBezTo>
                    <a:cubicBezTo>
                      <a:pt x="273167" y="674792"/>
                      <a:pt x="273542" y="674792"/>
                      <a:pt x="273916" y="674792"/>
                    </a:cubicBezTo>
                    <a:cubicBezTo>
                      <a:pt x="274291" y="674792"/>
                      <a:pt x="274666" y="674764"/>
                      <a:pt x="275011" y="674706"/>
                    </a:cubicBezTo>
                    <a:cubicBezTo>
                      <a:pt x="275213" y="674677"/>
                      <a:pt x="275415" y="674649"/>
                      <a:pt x="275616" y="674620"/>
                    </a:cubicBezTo>
                    <a:cubicBezTo>
                      <a:pt x="275905" y="674591"/>
                      <a:pt x="276222" y="674533"/>
                      <a:pt x="276539" y="674476"/>
                    </a:cubicBezTo>
                    <a:cubicBezTo>
                      <a:pt x="278181" y="674187"/>
                      <a:pt x="279996" y="673669"/>
                      <a:pt x="281898" y="673064"/>
                    </a:cubicBezTo>
                    <a:cubicBezTo>
                      <a:pt x="282071" y="673006"/>
                      <a:pt x="282244" y="672948"/>
                      <a:pt x="282417" y="672891"/>
                    </a:cubicBezTo>
                    <a:cubicBezTo>
                      <a:pt x="283252" y="672631"/>
                      <a:pt x="284146" y="672314"/>
                      <a:pt x="285010" y="671997"/>
                    </a:cubicBezTo>
                    <a:cubicBezTo>
                      <a:pt x="286883" y="671335"/>
                      <a:pt x="288727" y="670701"/>
                      <a:pt x="290687" y="670067"/>
                    </a:cubicBezTo>
                    <a:cubicBezTo>
                      <a:pt x="292502" y="669462"/>
                      <a:pt x="294317" y="669001"/>
                      <a:pt x="296133" y="668540"/>
                    </a:cubicBezTo>
                    <a:cubicBezTo>
                      <a:pt x="296969" y="668338"/>
                      <a:pt x="297833" y="668050"/>
                      <a:pt x="298640" y="667877"/>
                    </a:cubicBezTo>
                    <a:cubicBezTo>
                      <a:pt x="301233" y="667387"/>
                      <a:pt x="303769" y="667128"/>
                      <a:pt x="306132" y="667416"/>
                    </a:cubicBezTo>
                    <a:cubicBezTo>
                      <a:pt x="306737" y="667502"/>
                      <a:pt x="307515" y="667560"/>
                      <a:pt x="308437" y="667646"/>
                    </a:cubicBezTo>
                    <a:cubicBezTo>
                      <a:pt x="309330" y="667733"/>
                      <a:pt x="310368" y="667819"/>
                      <a:pt x="311520" y="667934"/>
                    </a:cubicBezTo>
                    <a:cubicBezTo>
                      <a:pt x="312039" y="667992"/>
                      <a:pt x="312673" y="668050"/>
                      <a:pt x="313249" y="668108"/>
                    </a:cubicBezTo>
                    <a:cubicBezTo>
                      <a:pt x="313998" y="668194"/>
                      <a:pt x="314719" y="668251"/>
                      <a:pt x="315583" y="668367"/>
                    </a:cubicBezTo>
                    <a:cubicBezTo>
                      <a:pt x="316188" y="668424"/>
                      <a:pt x="316938" y="668540"/>
                      <a:pt x="317600" y="668626"/>
                    </a:cubicBezTo>
                    <a:cubicBezTo>
                      <a:pt x="318580" y="668741"/>
                      <a:pt x="319502" y="668857"/>
                      <a:pt x="320568" y="669001"/>
                    </a:cubicBezTo>
                    <a:cubicBezTo>
                      <a:pt x="321144" y="669087"/>
                      <a:pt x="321836" y="669202"/>
                      <a:pt x="322441" y="669289"/>
                    </a:cubicBezTo>
                    <a:cubicBezTo>
                      <a:pt x="323796" y="669491"/>
                      <a:pt x="325150" y="669692"/>
                      <a:pt x="326648" y="669952"/>
                    </a:cubicBezTo>
                    <a:cubicBezTo>
                      <a:pt x="327484" y="670096"/>
                      <a:pt x="328464" y="670297"/>
                      <a:pt x="329357" y="670441"/>
                    </a:cubicBezTo>
                    <a:cubicBezTo>
                      <a:pt x="330769" y="670701"/>
                      <a:pt x="332209" y="670960"/>
                      <a:pt x="333765" y="671277"/>
                    </a:cubicBezTo>
                    <a:cubicBezTo>
                      <a:pt x="334687" y="671450"/>
                      <a:pt x="335667" y="671681"/>
                      <a:pt x="336618" y="671882"/>
                    </a:cubicBezTo>
                    <a:cubicBezTo>
                      <a:pt x="338491" y="672286"/>
                      <a:pt x="340422" y="672718"/>
                      <a:pt x="342468" y="673208"/>
                    </a:cubicBezTo>
                    <a:cubicBezTo>
                      <a:pt x="343620" y="673496"/>
                      <a:pt x="344830" y="673784"/>
                      <a:pt x="346041" y="674101"/>
                    </a:cubicBezTo>
                    <a:cubicBezTo>
                      <a:pt x="348087" y="674620"/>
                      <a:pt x="350190" y="675196"/>
                      <a:pt x="352380" y="675772"/>
                    </a:cubicBezTo>
                    <a:cubicBezTo>
                      <a:pt x="353561" y="676089"/>
                      <a:pt x="354772" y="676435"/>
                      <a:pt x="356011" y="676781"/>
                    </a:cubicBezTo>
                    <a:cubicBezTo>
                      <a:pt x="360592" y="678106"/>
                      <a:pt x="365462" y="679605"/>
                      <a:pt x="370649" y="681362"/>
                    </a:cubicBezTo>
                    <a:cubicBezTo>
                      <a:pt x="371571" y="681679"/>
                      <a:pt x="372551" y="682025"/>
                      <a:pt x="373473" y="682342"/>
                    </a:cubicBezTo>
                    <a:cubicBezTo>
                      <a:pt x="377535" y="683725"/>
                      <a:pt x="381887" y="685368"/>
                      <a:pt x="386324" y="687068"/>
                    </a:cubicBezTo>
                    <a:lnTo>
                      <a:pt x="386209" y="732019"/>
                    </a:lnTo>
                    <a:cubicBezTo>
                      <a:pt x="377564" y="725046"/>
                      <a:pt x="373646" y="720147"/>
                      <a:pt x="372608" y="717497"/>
                    </a:cubicBezTo>
                    <a:cubicBezTo>
                      <a:pt x="372378" y="716834"/>
                      <a:pt x="372262" y="716056"/>
                      <a:pt x="372262" y="715220"/>
                    </a:cubicBezTo>
                    <a:lnTo>
                      <a:pt x="371917" y="834861"/>
                    </a:lnTo>
                    <a:cubicBezTo>
                      <a:pt x="371917" y="835696"/>
                      <a:pt x="372032" y="836474"/>
                      <a:pt x="372262" y="837137"/>
                    </a:cubicBezTo>
                    <a:cubicBezTo>
                      <a:pt x="373962" y="841459"/>
                      <a:pt x="383270" y="851804"/>
                      <a:pt x="408771" y="867595"/>
                    </a:cubicBezTo>
                    <a:cubicBezTo>
                      <a:pt x="408858" y="867364"/>
                      <a:pt x="408944" y="867133"/>
                      <a:pt x="409031" y="866903"/>
                    </a:cubicBezTo>
                    <a:cubicBezTo>
                      <a:pt x="409348" y="866038"/>
                      <a:pt x="409578" y="865088"/>
                      <a:pt x="409837" y="864194"/>
                    </a:cubicBezTo>
                    <a:cubicBezTo>
                      <a:pt x="410183" y="862955"/>
                      <a:pt x="410616" y="861716"/>
                      <a:pt x="410961" y="860448"/>
                    </a:cubicBezTo>
                    <a:cubicBezTo>
                      <a:pt x="411307" y="859180"/>
                      <a:pt x="411682" y="857884"/>
                      <a:pt x="412114" y="856616"/>
                    </a:cubicBezTo>
                    <a:cubicBezTo>
                      <a:pt x="412661" y="855031"/>
                      <a:pt x="413324" y="853446"/>
                      <a:pt x="414217" y="851948"/>
                    </a:cubicBezTo>
                    <a:cubicBezTo>
                      <a:pt x="414304" y="851775"/>
                      <a:pt x="414448" y="851631"/>
                      <a:pt x="414534" y="851458"/>
                    </a:cubicBezTo>
                    <a:cubicBezTo>
                      <a:pt x="415572" y="849844"/>
                      <a:pt x="416811" y="848260"/>
                      <a:pt x="418540" y="846819"/>
                    </a:cubicBezTo>
                    <a:cubicBezTo>
                      <a:pt x="419721" y="845810"/>
                      <a:pt x="421421" y="844629"/>
                      <a:pt x="423265" y="843390"/>
                    </a:cubicBezTo>
                    <a:cubicBezTo>
                      <a:pt x="423755" y="843073"/>
                      <a:pt x="424274" y="842727"/>
                      <a:pt x="424792" y="842381"/>
                    </a:cubicBezTo>
                    <a:cubicBezTo>
                      <a:pt x="426521" y="841257"/>
                      <a:pt x="428365" y="840076"/>
                      <a:pt x="430383" y="838866"/>
                    </a:cubicBezTo>
                    <a:cubicBezTo>
                      <a:pt x="430642" y="838722"/>
                      <a:pt x="430872" y="838549"/>
                      <a:pt x="431132" y="838405"/>
                    </a:cubicBezTo>
                    <a:cubicBezTo>
                      <a:pt x="433178" y="837166"/>
                      <a:pt x="435310" y="835927"/>
                      <a:pt x="437442" y="834688"/>
                    </a:cubicBezTo>
                    <a:cubicBezTo>
                      <a:pt x="438134" y="834284"/>
                      <a:pt x="438796" y="833909"/>
                      <a:pt x="439488" y="833506"/>
                    </a:cubicBezTo>
                    <a:cubicBezTo>
                      <a:pt x="441015" y="832613"/>
                      <a:pt x="442571" y="831748"/>
                      <a:pt x="444041" y="830913"/>
                    </a:cubicBezTo>
                    <a:cubicBezTo>
                      <a:pt x="444848" y="830452"/>
                      <a:pt x="445654" y="829991"/>
                      <a:pt x="446433" y="829559"/>
                    </a:cubicBezTo>
                    <a:cubicBezTo>
                      <a:pt x="448046" y="828636"/>
                      <a:pt x="449660" y="827743"/>
                      <a:pt x="451043" y="826936"/>
                    </a:cubicBezTo>
                    <a:cubicBezTo>
                      <a:pt x="452801" y="825957"/>
                      <a:pt x="454414" y="825035"/>
                      <a:pt x="455625" y="824314"/>
                    </a:cubicBezTo>
                    <a:cubicBezTo>
                      <a:pt x="455942" y="824113"/>
                      <a:pt x="456316" y="823911"/>
                      <a:pt x="456662" y="823709"/>
                    </a:cubicBezTo>
                    <a:cubicBezTo>
                      <a:pt x="456892" y="823565"/>
                      <a:pt x="457238" y="823335"/>
                      <a:pt x="457469" y="823190"/>
                    </a:cubicBezTo>
                    <a:cubicBezTo>
                      <a:pt x="459169" y="822124"/>
                      <a:pt x="461071" y="820914"/>
                      <a:pt x="463232" y="819473"/>
                    </a:cubicBezTo>
                    <a:cubicBezTo>
                      <a:pt x="463318" y="819416"/>
                      <a:pt x="463405" y="819358"/>
                      <a:pt x="463491" y="819300"/>
                    </a:cubicBezTo>
                    <a:cubicBezTo>
                      <a:pt x="465883" y="817687"/>
                      <a:pt x="468476" y="815929"/>
                      <a:pt x="471070" y="814142"/>
                    </a:cubicBezTo>
                    <a:cubicBezTo>
                      <a:pt x="471098" y="814114"/>
                      <a:pt x="471156" y="814085"/>
                      <a:pt x="471185" y="814056"/>
                    </a:cubicBezTo>
                    <a:lnTo>
                      <a:pt x="471098" y="840076"/>
                    </a:lnTo>
                    <a:cubicBezTo>
                      <a:pt x="471415" y="840768"/>
                      <a:pt x="471675" y="841431"/>
                      <a:pt x="471934" y="842064"/>
                    </a:cubicBezTo>
                    <a:cubicBezTo>
                      <a:pt x="472107" y="842497"/>
                      <a:pt x="472251" y="842900"/>
                      <a:pt x="472424" y="843332"/>
                    </a:cubicBezTo>
                    <a:cubicBezTo>
                      <a:pt x="472510" y="843534"/>
                      <a:pt x="472597" y="843707"/>
                      <a:pt x="472683" y="843909"/>
                    </a:cubicBezTo>
                    <a:cubicBezTo>
                      <a:pt x="472827" y="844254"/>
                      <a:pt x="473000" y="844600"/>
                      <a:pt x="473173" y="844946"/>
                    </a:cubicBezTo>
                    <a:cubicBezTo>
                      <a:pt x="473288" y="845147"/>
                      <a:pt x="473432" y="845378"/>
                      <a:pt x="473548" y="845580"/>
                    </a:cubicBezTo>
                    <a:cubicBezTo>
                      <a:pt x="473720" y="845897"/>
                      <a:pt x="473922" y="846185"/>
                      <a:pt x="474153" y="846502"/>
                    </a:cubicBezTo>
                    <a:cubicBezTo>
                      <a:pt x="474297" y="846732"/>
                      <a:pt x="474498" y="846934"/>
                      <a:pt x="474672" y="847165"/>
                    </a:cubicBezTo>
                    <a:cubicBezTo>
                      <a:pt x="474931" y="847453"/>
                      <a:pt x="475190" y="847741"/>
                      <a:pt x="475478" y="848058"/>
                    </a:cubicBezTo>
                    <a:cubicBezTo>
                      <a:pt x="475709" y="848289"/>
                      <a:pt x="475968" y="848490"/>
                      <a:pt x="476227" y="848721"/>
                    </a:cubicBezTo>
                    <a:cubicBezTo>
                      <a:pt x="476573" y="849009"/>
                      <a:pt x="476948" y="849297"/>
                      <a:pt x="477351" y="849585"/>
                    </a:cubicBezTo>
                    <a:cubicBezTo>
                      <a:pt x="477668" y="849816"/>
                      <a:pt x="477985" y="850017"/>
                      <a:pt x="478360" y="850248"/>
                    </a:cubicBezTo>
                    <a:cubicBezTo>
                      <a:pt x="478821" y="850536"/>
                      <a:pt x="479340" y="850824"/>
                      <a:pt x="479887" y="851112"/>
                    </a:cubicBezTo>
                    <a:cubicBezTo>
                      <a:pt x="480319" y="851343"/>
                      <a:pt x="480723" y="851573"/>
                      <a:pt x="481213" y="851804"/>
                    </a:cubicBezTo>
                    <a:cubicBezTo>
                      <a:pt x="481846" y="852092"/>
                      <a:pt x="482567" y="852409"/>
                      <a:pt x="483287" y="852726"/>
                    </a:cubicBezTo>
                    <a:cubicBezTo>
                      <a:pt x="483691" y="852899"/>
                      <a:pt x="483979" y="853043"/>
                      <a:pt x="484382" y="853216"/>
                    </a:cubicBezTo>
                    <a:cubicBezTo>
                      <a:pt x="484555" y="853274"/>
                      <a:pt x="484786" y="853360"/>
                      <a:pt x="484958" y="853417"/>
                    </a:cubicBezTo>
                    <a:cubicBezTo>
                      <a:pt x="485506" y="853619"/>
                      <a:pt x="486140" y="853850"/>
                      <a:pt x="486745" y="854052"/>
                    </a:cubicBezTo>
                    <a:cubicBezTo>
                      <a:pt x="487552" y="854340"/>
                      <a:pt x="488388" y="854628"/>
                      <a:pt x="489281" y="854916"/>
                    </a:cubicBezTo>
                    <a:cubicBezTo>
                      <a:pt x="489972" y="855147"/>
                      <a:pt x="490721" y="855348"/>
                      <a:pt x="491471" y="855579"/>
                    </a:cubicBezTo>
                    <a:cubicBezTo>
                      <a:pt x="492047" y="855752"/>
                      <a:pt x="492537" y="855924"/>
                      <a:pt x="493171" y="856097"/>
                    </a:cubicBezTo>
                    <a:cubicBezTo>
                      <a:pt x="493488" y="856184"/>
                      <a:pt x="493920" y="856299"/>
                      <a:pt x="494237" y="856385"/>
                    </a:cubicBezTo>
                    <a:cubicBezTo>
                      <a:pt x="495966" y="856875"/>
                      <a:pt x="497867" y="857365"/>
                      <a:pt x="499885" y="857855"/>
                    </a:cubicBezTo>
                    <a:cubicBezTo>
                      <a:pt x="500576" y="858028"/>
                      <a:pt x="501181" y="858172"/>
                      <a:pt x="501873" y="858345"/>
                    </a:cubicBezTo>
                    <a:cubicBezTo>
                      <a:pt x="504697" y="859008"/>
                      <a:pt x="507809" y="859699"/>
                      <a:pt x="511238" y="860420"/>
                    </a:cubicBezTo>
                    <a:cubicBezTo>
                      <a:pt x="511382" y="860448"/>
                      <a:pt x="511497" y="860477"/>
                      <a:pt x="511641" y="860506"/>
                    </a:cubicBezTo>
                    <a:cubicBezTo>
                      <a:pt x="514119" y="861025"/>
                      <a:pt x="516799" y="861543"/>
                      <a:pt x="519623" y="862091"/>
                    </a:cubicBezTo>
                    <a:cubicBezTo>
                      <a:pt x="520343" y="862235"/>
                      <a:pt x="521150" y="862379"/>
                      <a:pt x="521900" y="862523"/>
                    </a:cubicBezTo>
                    <a:cubicBezTo>
                      <a:pt x="524176" y="862955"/>
                      <a:pt x="526539" y="863388"/>
                      <a:pt x="529046" y="863820"/>
                    </a:cubicBezTo>
                    <a:lnTo>
                      <a:pt x="528988" y="887535"/>
                    </a:lnTo>
                    <a:cubicBezTo>
                      <a:pt x="528959" y="900934"/>
                      <a:pt x="532676" y="923064"/>
                      <a:pt x="542992" y="959947"/>
                    </a:cubicBezTo>
                    <a:lnTo>
                      <a:pt x="543251" y="866240"/>
                    </a:lnTo>
                    <a:cubicBezTo>
                      <a:pt x="543597" y="866298"/>
                      <a:pt x="543886" y="866355"/>
                      <a:pt x="544231" y="866413"/>
                    </a:cubicBezTo>
                    <a:lnTo>
                      <a:pt x="544577" y="746773"/>
                    </a:lnTo>
                    <a:cubicBezTo>
                      <a:pt x="540456" y="746110"/>
                      <a:pt x="536682" y="745476"/>
                      <a:pt x="533051" y="744842"/>
                    </a:cubicBezTo>
                    <a:cubicBezTo>
                      <a:pt x="532302" y="744698"/>
                      <a:pt x="531581" y="744583"/>
                      <a:pt x="530861" y="744468"/>
                    </a:cubicBezTo>
                    <a:lnTo>
                      <a:pt x="531034" y="681161"/>
                    </a:lnTo>
                    <a:cubicBezTo>
                      <a:pt x="529968" y="680786"/>
                      <a:pt x="528901" y="680440"/>
                      <a:pt x="527835" y="680152"/>
                    </a:cubicBezTo>
                    <a:cubicBezTo>
                      <a:pt x="526596" y="679806"/>
                      <a:pt x="525357" y="679518"/>
                      <a:pt x="524147" y="679259"/>
                    </a:cubicBezTo>
                    <a:cubicBezTo>
                      <a:pt x="524061" y="679230"/>
                      <a:pt x="523974" y="679201"/>
                      <a:pt x="523888" y="679201"/>
                    </a:cubicBezTo>
                    <a:cubicBezTo>
                      <a:pt x="523859" y="679201"/>
                      <a:pt x="523801" y="679172"/>
                      <a:pt x="523772" y="679172"/>
                    </a:cubicBezTo>
                    <a:cubicBezTo>
                      <a:pt x="522591" y="678913"/>
                      <a:pt x="521410" y="678711"/>
                      <a:pt x="520257" y="678567"/>
                    </a:cubicBezTo>
                    <a:cubicBezTo>
                      <a:pt x="519306" y="678423"/>
                      <a:pt x="518384" y="678337"/>
                      <a:pt x="517433" y="678250"/>
                    </a:cubicBezTo>
                    <a:cubicBezTo>
                      <a:pt x="517347" y="678250"/>
                      <a:pt x="517260" y="678222"/>
                      <a:pt x="517174" y="678222"/>
                    </a:cubicBezTo>
                    <a:cubicBezTo>
                      <a:pt x="517116" y="678222"/>
                      <a:pt x="517058" y="678193"/>
                      <a:pt x="517001" y="678193"/>
                    </a:cubicBezTo>
                    <a:cubicBezTo>
                      <a:pt x="515906" y="678106"/>
                      <a:pt x="514840" y="678049"/>
                      <a:pt x="513802" y="678020"/>
                    </a:cubicBezTo>
                    <a:cubicBezTo>
                      <a:pt x="512967" y="677991"/>
                      <a:pt x="512160" y="678020"/>
                      <a:pt x="511353" y="678020"/>
                    </a:cubicBezTo>
                    <a:cubicBezTo>
                      <a:pt x="511180" y="678020"/>
                      <a:pt x="511007" y="678020"/>
                      <a:pt x="510805" y="678020"/>
                    </a:cubicBezTo>
                    <a:cubicBezTo>
                      <a:pt x="510690" y="678020"/>
                      <a:pt x="510575" y="678020"/>
                      <a:pt x="510489" y="678020"/>
                    </a:cubicBezTo>
                    <a:cubicBezTo>
                      <a:pt x="509250" y="678077"/>
                      <a:pt x="508010" y="678135"/>
                      <a:pt x="506858" y="678250"/>
                    </a:cubicBezTo>
                    <a:cubicBezTo>
                      <a:pt x="506541" y="678279"/>
                      <a:pt x="506224" y="678337"/>
                      <a:pt x="505907" y="678394"/>
                    </a:cubicBezTo>
                    <a:cubicBezTo>
                      <a:pt x="505302" y="678481"/>
                      <a:pt x="504697" y="678567"/>
                      <a:pt x="504120" y="678654"/>
                    </a:cubicBezTo>
                    <a:cubicBezTo>
                      <a:pt x="503573" y="678740"/>
                      <a:pt x="502968" y="678798"/>
                      <a:pt x="502421" y="678884"/>
                    </a:cubicBezTo>
                    <a:cubicBezTo>
                      <a:pt x="502104" y="678942"/>
                      <a:pt x="501902" y="679028"/>
                      <a:pt x="501585" y="679086"/>
                    </a:cubicBezTo>
                    <a:cubicBezTo>
                      <a:pt x="499366" y="679518"/>
                      <a:pt x="497291" y="680037"/>
                      <a:pt x="495505" y="680613"/>
                    </a:cubicBezTo>
                    <a:cubicBezTo>
                      <a:pt x="495476" y="680613"/>
                      <a:pt x="495418" y="680642"/>
                      <a:pt x="495389" y="680642"/>
                    </a:cubicBezTo>
                    <a:cubicBezTo>
                      <a:pt x="494525" y="680930"/>
                      <a:pt x="493805" y="681218"/>
                      <a:pt x="493056" y="681478"/>
                    </a:cubicBezTo>
                    <a:cubicBezTo>
                      <a:pt x="492710" y="681622"/>
                      <a:pt x="492278" y="681737"/>
                      <a:pt x="491961" y="681881"/>
                    </a:cubicBezTo>
                    <a:cubicBezTo>
                      <a:pt x="490894" y="682313"/>
                      <a:pt x="489972" y="682717"/>
                      <a:pt x="489194" y="683120"/>
                    </a:cubicBezTo>
                    <a:cubicBezTo>
                      <a:pt x="488388" y="683524"/>
                      <a:pt x="487408" y="684071"/>
                      <a:pt x="486255" y="684763"/>
                    </a:cubicBezTo>
                    <a:cubicBezTo>
                      <a:pt x="486255" y="684763"/>
                      <a:pt x="486255" y="684763"/>
                      <a:pt x="486255" y="684763"/>
                    </a:cubicBezTo>
                    <a:cubicBezTo>
                      <a:pt x="486255" y="684763"/>
                      <a:pt x="486226" y="684763"/>
                      <a:pt x="486226" y="684791"/>
                    </a:cubicBezTo>
                    <a:cubicBezTo>
                      <a:pt x="484468" y="685858"/>
                      <a:pt x="482307" y="687270"/>
                      <a:pt x="480031" y="688797"/>
                    </a:cubicBezTo>
                    <a:cubicBezTo>
                      <a:pt x="479656" y="689056"/>
                      <a:pt x="479282" y="689287"/>
                      <a:pt x="478878" y="689575"/>
                    </a:cubicBezTo>
                    <a:cubicBezTo>
                      <a:pt x="476487" y="691188"/>
                      <a:pt x="473980" y="692888"/>
                      <a:pt x="471415" y="694646"/>
                    </a:cubicBezTo>
                    <a:cubicBezTo>
                      <a:pt x="468764" y="696461"/>
                      <a:pt x="466142" y="698248"/>
                      <a:pt x="463722" y="699891"/>
                    </a:cubicBezTo>
                    <a:cubicBezTo>
                      <a:pt x="463693" y="699919"/>
                      <a:pt x="463664" y="699919"/>
                      <a:pt x="463635" y="699948"/>
                    </a:cubicBezTo>
                    <a:cubicBezTo>
                      <a:pt x="461445" y="701418"/>
                      <a:pt x="459515" y="702657"/>
                      <a:pt x="457814" y="703723"/>
                    </a:cubicBezTo>
                    <a:cubicBezTo>
                      <a:pt x="457209" y="704098"/>
                      <a:pt x="456518" y="704530"/>
                      <a:pt x="455999" y="704847"/>
                    </a:cubicBezTo>
                    <a:cubicBezTo>
                      <a:pt x="455221" y="705308"/>
                      <a:pt x="454126" y="705913"/>
                      <a:pt x="453118" y="706489"/>
                    </a:cubicBezTo>
                    <a:lnTo>
                      <a:pt x="453435" y="598202"/>
                    </a:lnTo>
                    <a:cubicBezTo>
                      <a:pt x="447614" y="595119"/>
                      <a:pt x="441995" y="592237"/>
                      <a:pt x="436549" y="589500"/>
                    </a:cubicBezTo>
                    <a:cubicBezTo>
                      <a:pt x="434734" y="588607"/>
                      <a:pt x="433062" y="587829"/>
                      <a:pt x="431305" y="586964"/>
                    </a:cubicBezTo>
                    <a:cubicBezTo>
                      <a:pt x="427760" y="585235"/>
                      <a:pt x="424159" y="583477"/>
                      <a:pt x="420787" y="581893"/>
                    </a:cubicBezTo>
                    <a:cubicBezTo>
                      <a:pt x="418655" y="580913"/>
                      <a:pt x="416696" y="580048"/>
                      <a:pt x="414621" y="579126"/>
                    </a:cubicBezTo>
                    <a:cubicBezTo>
                      <a:pt x="411739" y="577829"/>
                      <a:pt x="408829" y="576504"/>
                      <a:pt x="406063" y="575323"/>
                    </a:cubicBezTo>
                    <a:cubicBezTo>
                      <a:pt x="403959" y="574429"/>
                      <a:pt x="402000" y="573623"/>
                      <a:pt x="399983" y="572787"/>
                    </a:cubicBezTo>
                    <a:cubicBezTo>
                      <a:pt x="397418" y="571721"/>
                      <a:pt x="394825" y="570626"/>
                      <a:pt x="392375" y="569646"/>
                    </a:cubicBezTo>
                    <a:cubicBezTo>
                      <a:pt x="392058" y="569531"/>
                      <a:pt x="391713" y="569387"/>
                      <a:pt x="391425" y="569243"/>
                    </a:cubicBezTo>
                    <a:cubicBezTo>
                      <a:pt x="390762" y="568983"/>
                      <a:pt x="390243" y="568810"/>
                      <a:pt x="389580" y="568580"/>
                    </a:cubicBezTo>
                    <a:cubicBezTo>
                      <a:pt x="384048" y="566419"/>
                      <a:pt x="378804" y="564517"/>
                      <a:pt x="373847" y="562817"/>
                    </a:cubicBezTo>
                    <a:cubicBezTo>
                      <a:pt x="372925" y="562500"/>
                      <a:pt x="371974" y="562154"/>
                      <a:pt x="371081" y="561866"/>
                    </a:cubicBezTo>
                    <a:cubicBezTo>
                      <a:pt x="365837" y="560108"/>
                      <a:pt x="360967" y="558581"/>
                      <a:pt x="356385" y="557284"/>
                    </a:cubicBezTo>
                    <a:cubicBezTo>
                      <a:pt x="356011" y="557169"/>
                      <a:pt x="355550" y="557025"/>
                      <a:pt x="355204" y="556910"/>
                    </a:cubicBezTo>
                    <a:cubicBezTo>
                      <a:pt x="354368" y="556679"/>
                      <a:pt x="353648" y="556507"/>
                      <a:pt x="352812" y="556276"/>
                    </a:cubicBezTo>
                    <a:cubicBezTo>
                      <a:pt x="350593" y="555671"/>
                      <a:pt x="348461" y="555095"/>
                      <a:pt x="346415" y="554576"/>
                    </a:cubicBezTo>
                    <a:cubicBezTo>
                      <a:pt x="345176" y="554259"/>
                      <a:pt x="343966" y="553971"/>
                      <a:pt x="342813" y="553682"/>
                    </a:cubicBezTo>
                    <a:cubicBezTo>
                      <a:pt x="340796" y="553193"/>
                      <a:pt x="338895" y="552760"/>
                      <a:pt x="337022" y="552386"/>
                    </a:cubicBezTo>
                    <a:cubicBezTo>
                      <a:pt x="336388" y="552242"/>
                      <a:pt x="335639" y="552069"/>
                      <a:pt x="335004" y="551925"/>
                    </a:cubicBezTo>
                    <a:cubicBezTo>
                      <a:pt x="334687" y="551867"/>
                      <a:pt x="334428" y="551810"/>
                      <a:pt x="334140" y="551752"/>
                    </a:cubicBezTo>
                    <a:cubicBezTo>
                      <a:pt x="332584" y="551435"/>
                      <a:pt x="331143" y="551175"/>
                      <a:pt x="329702" y="550916"/>
                    </a:cubicBezTo>
                    <a:cubicBezTo>
                      <a:pt x="328809" y="550744"/>
                      <a:pt x="327858" y="550570"/>
                      <a:pt x="327023" y="550427"/>
                    </a:cubicBezTo>
                    <a:cubicBezTo>
                      <a:pt x="325524" y="550167"/>
                      <a:pt x="324170" y="549965"/>
                      <a:pt x="322816" y="549764"/>
                    </a:cubicBezTo>
                    <a:cubicBezTo>
                      <a:pt x="322297" y="549677"/>
                      <a:pt x="321692" y="549591"/>
                      <a:pt x="321202" y="549504"/>
                    </a:cubicBezTo>
                    <a:cubicBezTo>
                      <a:pt x="321116" y="549504"/>
                      <a:pt x="321058" y="549476"/>
                      <a:pt x="320971" y="549476"/>
                    </a:cubicBezTo>
                    <a:cubicBezTo>
                      <a:pt x="319905" y="549332"/>
                      <a:pt x="318954" y="549216"/>
                      <a:pt x="317975" y="549101"/>
                    </a:cubicBezTo>
                    <a:cubicBezTo>
                      <a:pt x="317312" y="549014"/>
                      <a:pt x="316563" y="548928"/>
                      <a:pt x="315958" y="548842"/>
                    </a:cubicBezTo>
                    <a:cubicBezTo>
                      <a:pt x="315122" y="548755"/>
                      <a:pt x="314431" y="548669"/>
                      <a:pt x="313681" y="548611"/>
                    </a:cubicBezTo>
                    <a:cubicBezTo>
                      <a:pt x="313076" y="548554"/>
                      <a:pt x="312413" y="548467"/>
                      <a:pt x="311895" y="548409"/>
                    </a:cubicBezTo>
                    <a:cubicBezTo>
                      <a:pt x="310713" y="548294"/>
                      <a:pt x="309705" y="548208"/>
                      <a:pt x="308811" y="548121"/>
                    </a:cubicBezTo>
                    <a:cubicBezTo>
                      <a:pt x="307890" y="548035"/>
                      <a:pt x="307140" y="547948"/>
                      <a:pt x="306506" y="547891"/>
                    </a:cubicBezTo>
                    <a:cubicBezTo>
                      <a:pt x="306276" y="547862"/>
                      <a:pt x="306045" y="547833"/>
                      <a:pt x="305815" y="547833"/>
                    </a:cubicBezTo>
                    <a:cubicBezTo>
                      <a:pt x="305469" y="547804"/>
                      <a:pt x="305094" y="547776"/>
                      <a:pt x="304748" y="547776"/>
                    </a:cubicBezTo>
                    <a:cubicBezTo>
                      <a:pt x="304345" y="547776"/>
                      <a:pt x="303942" y="547776"/>
                      <a:pt x="303538" y="547776"/>
                    </a:cubicBezTo>
                    <a:cubicBezTo>
                      <a:pt x="303020" y="547804"/>
                      <a:pt x="302472" y="547833"/>
                      <a:pt x="301925" y="547891"/>
                    </a:cubicBezTo>
                    <a:cubicBezTo>
                      <a:pt x="301089" y="547977"/>
                      <a:pt x="300253" y="548092"/>
                      <a:pt x="299418" y="548237"/>
                    </a:cubicBezTo>
                    <a:cubicBezTo>
                      <a:pt x="299303" y="548265"/>
                      <a:pt x="299158" y="548323"/>
                      <a:pt x="299014" y="548352"/>
                    </a:cubicBezTo>
                    <a:cubicBezTo>
                      <a:pt x="298208" y="548525"/>
                      <a:pt x="297372" y="548784"/>
                      <a:pt x="296536" y="549014"/>
                    </a:cubicBezTo>
                    <a:cubicBezTo>
                      <a:pt x="295124" y="549360"/>
                      <a:pt x="293741" y="549677"/>
                      <a:pt x="292329" y="550109"/>
                    </a:cubicBezTo>
                    <a:cubicBezTo>
                      <a:pt x="291897" y="550254"/>
                      <a:pt x="291494" y="550398"/>
                      <a:pt x="291061" y="550542"/>
                    </a:cubicBezTo>
                    <a:cubicBezTo>
                      <a:pt x="289102" y="551204"/>
                      <a:pt x="287258" y="551839"/>
                      <a:pt x="285385" y="552472"/>
                    </a:cubicBezTo>
                    <a:cubicBezTo>
                      <a:pt x="284521" y="552760"/>
                      <a:pt x="283627" y="553077"/>
                      <a:pt x="282791" y="553365"/>
                    </a:cubicBezTo>
                    <a:cubicBezTo>
                      <a:pt x="280342" y="554172"/>
                      <a:pt x="278037" y="554835"/>
                      <a:pt x="275991" y="555095"/>
                    </a:cubicBezTo>
                    <a:cubicBezTo>
                      <a:pt x="274983" y="555239"/>
                      <a:pt x="273888" y="555267"/>
                      <a:pt x="272764" y="555239"/>
                    </a:cubicBezTo>
                    <a:cubicBezTo>
                      <a:pt x="272677" y="555239"/>
                      <a:pt x="272591" y="555239"/>
                      <a:pt x="272505" y="555210"/>
                    </a:cubicBezTo>
                    <a:cubicBezTo>
                      <a:pt x="271496" y="555152"/>
                      <a:pt x="270401" y="555037"/>
                      <a:pt x="269277" y="554864"/>
                    </a:cubicBezTo>
                    <a:cubicBezTo>
                      <a:pt x="268816" y="554777"/>
                      <a:pt x="268326" y="554691"/>
                      <a:pt x="267836" y="554605"/>
                    </a:cubicBezTo>
                    <a:cubicBezTo>
                      <a:pt x="267116" y="554460"/>
                      <a:pt x="266367" y="554317"/>
                      <a:pt x="265560" y="554144"/>
                    </a:cubicBezTo>
                    <a:cubicBezTo>
                      <a:pt x="263255" y="553654"/>
                      <a:pt x="260748" y="553049"/>
                      <a:pt x="257895" y="552357"/>
                    </a:cubicBezTo>
                    <a:cubicBezTo>
                      <a:pt x="254985" y="551637"/>
                      <a:pt x="251815" y="550887"/>
                      <a:pt x="248156" y="550138"/>
                    </a:cubicBezTo>
                    <a:cubicBezTo>
                      <a:pt x="248098" y="550138"/>
                      <a:pt x="248069" y="550109"/>
                      <a:pt x="248040" y="550109"/>
                    </a:cubicBezTo>
                    <a:cubicBezTo>
                      <a:pt x="248040" y="550109"/>
                      <a:pt x="248040" y="550109"/>
                      <a:pt x="248012" y="550109"/>
                    </a:cubicBezTo>
                    <a:cubicBezTo>
                      <a:pt x="244929" y="549476"/>
                      <a:pt x="241442" y="548870"/>
                      <a:pt x="237725" y="548323"/>
                    </a:cubicBezTo>
                    <a:cubicBezTo>
                      <a:pt x="237148" y="548237"/>
                      <a:pt x="236745" y="548121"/>
                      <a:pt x="236140" y="548035"/>
                    </a:cubicBezTo>
                    <a:cubicBezTo>
                      <a:pt x="234929" y="547862"/>
                      <a:pt x="233662" y="547689"/>
                      <a:pt x="232394" y="547545"/>
                    </a:cubicBezTo>
                    <a:cubicBezTo>
                      <a:pt x="209428" y="536653"/>
                      <a:pt x="198507" y="527778"/>
                      <a:pt x="192888" y="524522"/>
                    </a:cubicBezTo>
                    <a:cubicBezTo>
                      <a:pt x="192658" y="524435"/>
                      <a:pt x="192427" y="524349"/>
                      <a:pt x="192168" y="524291"/>
                    </a:cubicBezTo>
                    <a:cubicBezTo>
                      <a:pt x="191822" y="524205"/>
                      <a:pt x="191476" y="524118"/>
                      <a:pt x="191073" y="524032"/>
                    </a:cubicBezTo>
                    <a:cubicBezTo>
                      <a:pt x="190698" y="523945"/>
                      <a:pt x="190295" y="523888"/>
                      <a:pt x="189863" y="523830"/>
                    </a:cubicBezTo>
                    <a:cubicBezTo>
                      <a:pt x="189805" y="523830"/>
                      <a:pt x="189748" y="523801"/>
                      <a:pt x="189661" y="523801"/>
                    </a:cubicBezTo>
                    <a:cubicBezTo>
                      <a:pt x="189603" y="523801"/>
                      <a:pt x="189574" y="523773"/>
                      <a:pt x="189517" y="523773"/>
                    </a:cubicBezTo>
                    <a:cubicBezTo>
                      <a:pt x="188739" y="523657"/>
                      <a:pt x="187932" y="523571"/>
                      <a:pt x="187039" y="523513"/>
                    </a:cubicBezTo>
                    <a:cubicBezTo>
                      <a:pt x="186779" y="523484"/>
                      <a:pt x="186434" y="523484"/>
                      <a:pt x="186146" y="523455"/>
                    </a:cubicBezTo>
                    <a:cubicBezTo>
                      <a:pt x="185396" y="523398"/>
                      <a:pt x="184590" y="523369"/>
                      <a:pt x="183783" y="523340"/>
                    </a:cubicBezTo>
                    <a:cubicBezTo>
                      <a:pt x="183264" y="523311"/>
                      <a:pt x="182832" y="523283"/>
                      <a:pt x="182284" y="523254"/>
                    </a:cubicBezTo>
                    <a:cubicBezTo>
                      <a:pt x="182083" y="523254"/>
                      <a:pt x="181823" y="523254"/>
                      <a:pt x="181621" y="523254"/>
                    </a:cubicBezTo>
                    <a:cubicBezTo>
                      <a:pt x="178510" y="523196"/>
                      <a:pt x="175225" y="523225"/>
                      <a:pt x="172026" y="523340"/>
                    </a:cubicBezTo>
                    <a:cubicBezTo>
                      <a:pt x="171824" y="523340"/>
                      <a:pt x="171652" y="523340"/>
                      <a:pt x="171450" y="523340"/>
                    </a:cubicBezTo>
                    <a:cubicBezTo>
                      <a:pt x="171075" y="523340"/>
                      <a:pt x="170701" y="523369"/>
                      <a:pt x="170326" y="523398"/>
                    </a:cubicBezTo>
                    <a:cubicBezTo>
                      <a:pt x="169779" y="523426"/>
                      <a:pt x="169289" y="523426"/>
                      <a:pt x="168799" y="523455"/>
                    </a:cubicBezTo>
                    <a:cubicBezTo>
                      <a:pt x="167704" y="523513"/>
                      <a:pt x="166695" y="523542"/>
                      <a:pt x="165687" y="523600"/>
                    </a:cubicBezTo>
                    <a:cubicBezTo>
                      <a:pt x="165168" y="523628"/>
                      <a:pt x="164707" y="523657"/>
                      <a:pt x="164217" y="523686"/>
                    </a:cubicBezTo>
                    <a:cubicBezTo>
                      <a:pt x="163237" y="523744"/>
                      <a:pt x="162373" y="523801"/>
                      <a:pt x="161566" y="523859"/>
                    </a:cubicBezTo>
                    <a:cubicBezTo>
                      <a:pt x="161278" y="523888"/>
                      <a:pt x="160961" y="523888"/>
                      <a:pt x="160702" y="523916"/>
                    </a:cubicBezTo>
                    <a:cubicBezTo>
                      <a:pt x="159693" y="523974"/>
                      <a:pt x="158829" y="524032"/>
                      <a:pt x="158252" y="524090"/>
                    </a:cubicBezTo>
                    <a:cubicBezTo>
                      <a:pt x="143614" y="516886"/>
                      <a:pt x="131397" y="506772"/>
                      <a:pt x="126354" y="501469"/>
                    </a:cubicBezTo>
                    <a:cubicBezTo>
                      <a:pt x="121744" y="496657"/>
                      <a:pt x="112292" y="489569"/>
                      <a:pt x="103734" y="484641"/>
                    </a:cubicBezTo>
                    <a:cubicBezTo>
                      <a:pt x="76187" y="471732"/>
                      <a:pt x="70885" y="466805"/>
                      <a:pt x="66332" y="458506"/>
                    </a:cubicBezTo>
                    <a:cubicBezTo>
                      <a:pt x="66188" y="458247"/>
                      <a:pt x="66102" y="457901"/>
                      <a:pt x="65958" y="457642"/>
                    </a:cubicBezTo>
                    <a:lnTo>
                      <a:pt x="66131" y="395776"/>
                    </a:lnTo>
                    <a:cubicBezTo>
                      <a:pt x="66361" y="395689"/>
                      <a:pt x="66563" y="395631"/>
                      <a:pt x="66793" y="395545"/>
                    </a:cubicBezTo>
                    <a:cubicBezTo>
                      <a:pt x="69041" y="394796"/>
                      <a:pt x="71260" y="394047"/>
                      <a:pt x="73479" y="393298"/>
                    </a:cubicBezTo>
                    <a:cubicBezTo>
                      <a:pt x="75179" y="392721"/>
                      <a:pt x="76821" y="392116"/>
                      <a:pt x="78492" y="391540"/>
                    </a:cubicBezTo>
                    <a:cubicBezTo>
                      <a:pt x="79702" y="391108"/>
                      <a:pt x="80942" y="390675"/>
                      <a:pt x="82123" y="390243"/>
                    </a:cubicBezTo>
                    <a:cubicBezTo>
                      <a:pt x="83852" y="389609"/>
                      <a:pt x="85408" y="388947"/>
                      <a:pt x="87022" y="388313"/>
                    </a:cubicBezTo>
                    <a:cubicBezTo>
                      <a:pt x="87886" y="387967"/>
                      <a:pt x="88837" y="387592"/>
                      <a:pt x="89673" y="387247"/>
                    </a:cubicBezTo>
                    <a:cubicBezTo>
                      <a:pt x="91978" y="386238"/>
                      <a:pt x="94139" y="385200"/>
                      <a:pt x="95954" y="384134"/>
                    </a:cubicBezTo>
                    <a:cubicBezTo>
                      <a:pt x="99786" y="381915"/>
                      <a:pt x="103706" y="379841"/>
                      <a:pt x="107423" y="377882"/>
                    </a:cubicBezTo>
                    <a:cubicBezTo>
                      <a:pt x="111082" y="375951"/>
                      <a:pt x="114540" y="374136"/>
                      <a:pt x="117537" y="372320"/>
                    </a:cubicBezTo>
                    <a:cubicBezTo>
                      <a:pt x="117566" y="372291"/>
                      <a:pt x="117623" y="372262"/>
                      <a:pt x="117652" y="372262"/>
                    </a:cubicBezTo>
                    <a:cubicBezTo>
                      <a:pt x="117739" y="372205"/>
                      <a:pt x="117767" y="372176"/>
                      <a:pt x="117854" y="372119"/>
                    </a:cubicBezTo>
                    <a:cubicBezTo>
                      <a:pt x="120072" y="370764"/>
                      <a:pt x="121917" y="369439"/>
                      <a:pt x="123473" y="368084"/>
                    </a:cubicBezTo>
                    <a:cubicBezTo>
                      <a:pt x="123645" y="367940"/>
                      <a:pt x="123962" y="367767"/>
                      <a:pt x="124107" y="367623"/>
                    </a:cubicBezTo>
                    <a:cubicBezTo>
                      <a:pt x="124251" y="367508"/>
                      <a:pt x="124337" y="367364"/>
                      <a:pt x="124452" y="367249"/>
                    </a:cubicBezTo>
                    <a:cubicBezTo>
                      <a:pt x="124654" y="367047"/>
                      <a:pt x="124827" y="366874"/>
                      <a:pt x="125000" y="366672"/>
                    </a:cubicBezTo>
                    <a:cubicBezTo>
                      <a:pt x="125259" y="366384"/>
                      <a:pt x="125576" y="366096"/>
                      <a:pt x="125807" y="365808"/>
                    </a:cubicBezTo>
                    <a:cubicBezTo>
                      <a:pt x="126152" y="365376"/>
                      <a:pt x="126440" y="364943"/>
                      <a:pt x="126700" y="364511"/>
                    </a:cubicBezTo>
                    <a:cubicBezTo>
                      <a:pt x="126729" y="364454"/>
                      <a:pt x="126758" y="364367"/>
                      <a:pt x="126787" y="364309"/>
                    </a:cubicBezTo>
                    <a:cubicBezTo>
                      <a:pt x="126815" y="364252"/>
                      <a:pt x="126844" y="364194"/>
                      <a:pt x="126873" y="364137"/>
                    </a:cubicBezTo>
                    <a:cubicBezTo>
                      <a:pt x="126988" y="363906"/>
                      <a:pt x="127103" y="363676"/>
                      <a:pt x="127190" y="363445"/>
                    </a:cubicBezTo>
                    <a:cubicBezTo>
                      <a:pt x="127305" y="363128"/>
                      <a:pt x="127392" y="362811"/>
                      <a:pt x="127478" y="362465"/>
                    </a:cubicBezTo>
                    <a:cubicBezTo>
                      <a:pt x="127535" y="362148"/>
                      <a:pt x="127593" y="361803"/>
                      <a:pt x="127593" y="361486"/>
                    </a:cubicBezTo>
                    <a:cubicBezTo>
                      <a:pt x="127593" y="361457"/>
                      <a:pt x="127593" y="361399"/>
                      <a:pt x="127593" y="361370"/>
                    </a:cubicBezTo>
                    <a:lnTo>
                      <a:pt x="127651" y="337915"/>
                    </a:lnTo>
                    <a:cubicBezTo>
                      <a:pt x="131368" y="342525"/>
                      <a:pt x="137938" y="348692"/>
                      <a:pt x="139753" y="353648"/>
                    </a:cubicBezTo>
                    <a:cubicBezTo>
                      <a:pt x="140070" y="354484"/>
                      <a:pt x="140243" y="355290"/>
                      <a:pt x="140243" y="356040"/>
                    </a:cubicBezTo>
                    <a:lnTo>
                      <a:pt x="140416" y="292474"/>
                    </a:lnTo>
                    <a:cubicBezTo>
                      <a:pt x="140474" y="292272"/>
                      <a:pt x="140560" y="292070"/>
                      <a:pt x="140589" y="291868"/>
                    </a:cubicBezTo>
                    <a:cubicBezTo>
                      <a:pt x="140675" y="291436"/>
                      <a:pt x="140733" y="290975"/>
                      <a:pt x="140733" y="290543"/>
                    </a:cubicBezTo>
                    <a:cubicBezTo>
                      <a:pt x="140733" y="290485"/>
                      <a:pt x="140733" y="290399"/>
                      <a:pt x="140733" y="290341"/>
                    </a:cubicBezTo>
                    <a:lnTo>
                      <a:pt x="140733" y="290341"/>
                    </a:lnTo>
                    <a:lnTo>
                      <a:pt x="140820" y="264206"/>
                    </a:lnTo>
                    <a:cubicBezTo>
                      <a:pt x="143614" y="267433"/>
                      <a:pt x="145977" y="270631"/>
                      <a:pt x="147504" y="273542"/>
                    </a:cubicBezTo>
                    <a:cubicBezTo>
                      <a:pt x="149867" y="278037"/>
                      <a:pt x="150876" y="281869"/>
                      <a:pt x="150847" y="284146"/>
                    </a:cubicBezTo>
                    <a:lnTo>
                      <a:pt x="151193" y="164505"/>
                    </a:lnTo>
                    <a:cubicBezTo>
                      <a:pt x="151193" y="159953"/>
                      <a:pt x="147188" y="149118"/>
                      <a:pt x="136353" y="139436"/>
                    </a:cubicBezTo>
                    <a:cubicBezTo>
                      <a:pt x="124510" y="128717"/>
                      <a:pt x="125576" y="100738"/>
                      <a:pt x="123502" y="93937"/>
                    </a:cubicBezTo>
                    <a:cubicBezTo>
                      <a:pt x="121312" y="87079"/>
                      <a:pt x="122205" y="77109"/>
                      <a:pt x="115721" y="71001"/>
                    </a:cubicBezTo>
                    <a:cubicBezTo>
                      <a:pt x="109440" y="64892"/>
                      <a:pt x="62183" y="4178"/>
                      <a:pt x="56852" y="0"/>
                    </a:cubicBezTo>
                    <a:cubicBezTo>
                      <a:pt x="56852" y="29"/>
                      <a:pt x="56852" y="58"/>
                      <a:pt x="56823" y="86"/>
                    </a:cubicBezTo>
                    <a:cubicBezTo>
                      <a:pt x="56823" y="115"/>
                      <a:pt x="56823" y="144"/>
                      <a:pt x="56823" y="173"/>
                    </a:cubicBezTo>
                    <a:lnTo>
                      <a:pt x="56478" y="119813"/>
                    </a:lnTo>
                    <a:cubicBezTo>
                      <a:pt x="56478" y="119755"/>
                      <a:pt x="56478" y="119669"/>
                      <a:pt x="56506" y="119640"/>
                    </a:cubicBezTo>
                    <a:cubicBezTo>
                      <a:pt x="61866" y="123819"/>
                      <a:pt x="109094" y="184503"/>
                      <a:pt x="115376" y="190641"/>
                    </a:cubicBezTo>
                    <a:cubicBezTo>
                      <a:pt x="115664" y="190900"/>
                      <a:pt x="115750" y="191246"/>
                      <a:pt x="115981" y="191534"/>
                    </a:cubicBezTo>
                    <a:lnTo>
                      <a:pt x="115952" y="205942"/>
                    </a:lnTo>
                    <a:cubicBezTo>
                      <a:pt x="115866" y="206201"/>
                      <a:pt x="115808" y="206489"/>
                      <a:pt x="115721" y="206749"/>
                    </a:cubicBezTo>
                    <a:cubicBezTo>
                      <a:pt x="115606" y="207123"/>
                      <a:pt x="115462" y="207527"/>
                      <a:pt x="115376" y="207901"/>
                    </a:cubicBezTo>
                    <a:cubicBezTo>
                      <a:pt x="115347" y="208016"/>
                      <a:pt x="115289" y="208132"/>
                      <a:pt x="115289" y="208247"/>
                    </a:cubicBezTo>
                    <a:cubicBezTo>
                      <a:pt x="115145" y="209025"/>
                      <a:pt x="115030" y="209774"/>
                      <a:pt x="115030" y="210523"/>
                    </a:cubicBezTo>
                    <a:cubicBezTo>
                      <a:pt x="115030" y="210639"/>
                      <a:pt x="115030" y="210754"/>
                      <a:pt x="115030" y="210869"/>
                    </a:cubicBezTo>
                    <a:lnTo>
                      <a:pt x="114914" y="254293"/>
                    </a:lnTo>
                    <a:cubicBezTo>
                      <a:pt x="112609" y="255590"/>
                      <a:pt x="110362" y="256858"/>
                      <a:pt x="107768" y="258241"/>
                    </a:cubicBezTo>
                    <a:cubicBezTo>
                      <a:pt x="104051" y="260200"/>
                      <a:pt x="100133" y="262275"/>
                      <a:pt x="96300" y="264494"/>
                    </a:cubicBezTo>
                    <a:cubicBezTo>
                      <a:pt x="94456" y="265560"/>
                      <a:pt x="92323" y="266598"/>
                      <a:pt x="90018" y="267606"/>
                    </a:cubicBezTo>
                    <a:cubicBezTo>
                      <a:pt x="89183" y="267981"/>
                      <a:pt x="88260" y="268326"/>
                      <a:pt x="87367" y="268672"/>
                    </a:cubicBezTo>
                    <a:cubicBezTo>
                      <a:pt x="85782" y="269306"/>
                      <a:pt x="84198" y="269969"/>
                      <a:pt x="82469" y="270603"/>
                    </a:cubicBezTo>
                    <a:cubicBezTo>
                      <a:pt x="81287" y="271035"/>
                      <a:pt x="80048" y="271467"/>
                      <a:pt x="78838" y="271900"/>
                    </a:cubicBezTo>
                    <a:cubicBezTo>
                      <a:pt x="77195" y="272476"/>
                      <a:pt x="75553" y="273081"/>
                      <a:pt x="73824" y="273657"/>
                    </a:cubicBezTo>
                    <a:cubicBezTo>
                      <a:pt x="71606" y="274406"/>
                      <a:pt x="69387" y="275156"/>
                      <a:pt x="67139" y="275905"/>
                    </a:cubicBezTo>
                    <a:cubicBezTo>
                      <a:pt x="65641" y="276394"/>
                      <a:pt x="64200" y="276913"/>
                      <a:pt x="62701" y="277403"/>
                    </a:cubicBezTo>
                    <a:cubicBezTo>
                      <a:pt x="60944" y="278008"/>
                      <a:pt x="59244" y="278613"/>
                      <a:pt x="57544" y="279218"/>
                    </a:cubicBezTo>
                    <a:cubicBezTo>
                      <a:pt x="56276" y="279679"/>
                      <a:pt x="55066" y="280112"/>
                      <a:pt x="53826" y="280573"/>
                    </a:cubicBezTo>
                    <a:cubicBezTo>
                      <a:pt x="52241" y="281178"/>
                      <a:pt x="50715" y="281783"/>
                      <a:pt x="49216" y="282388"/>
                    </a:cubicBezTo>
                    <a:cubicBezTo>
                      <a:pt x="48092" y="282849"/>
                      <a:pt x="46968" y="283310"/>
                      <a:pt x="45902" y="283771"/>
                    </a:cubicBezTo>
                    <a:cubicBezTo>
                      <a:pt x="44462" y="284405"/>
                      <a:pt x="43136" y="285068"/>
                      <a:pt x="41839" y="285731"/>
                    </a:cubicBezTo>
                    <a:cubicBezTo>
                      <a:pt x="40888" y="286221"/>
                      <a:pt x="39938" y="286682"/>
                      <a:pt x="39073" y="287171"/>
                    </a:cubicBezTo>
                    <a:cubicBezTo>
                      <a:pt x="38756" y="287344"/>
                      <a:pt x="38382" y="287517"/>
                      <a:pt x="38094" y="287690"/>
                    </a:cubicBezTo>
                    <a:cubicBezTo>
                      <a:pt x="36566" y="288612"/>
                      <a:pt x="35212" y="289563"/>
                      <a:pt x="34030" y="290543"/>
                    </a:cubicBezTo>
                    <a:cubicBezTo>
                      <a:pt x="32302" y="291984"/>
                      <a:pt x="30342" y="293712"/>
                      <a:pt x="28296" y="295585"/>
                    </a:cubicBezTo>
                    <a:cubicBezTo>
                      <a:pt x="28066" y="295787"/>
                      <a:pt x="27893" y="295931"/>
                      <a:pt x="27691" y="296133"/>
                    </a:cubicBezTo>
                    <a:cubicBezTo>
                      <a:pt x="27432" y="296392"/>
                      <a:pt x="27115" y="296709"/>
                      <a:pt x="26856" y="296969"/>
                    </a:cubicBezTo>
                    <a:cubicBezTo>
                      <a:pt x="24377" y="299274"/>
                      <a:pt x="21842" y="301781"/>
                      <a:pt x="19306" y="304432"/>
                    </a:cubicBezTo>
                    <a:cubicBezTo>
                      <a:pt x="19018" y="304749"/>
                      <a:pt x="18730" y="305008"/>
                      <a:pt x="18441" y="305296"/>
                    </a:cubicBezTo>
                    <a:cubicBezTo>
                      <a:pt x="15791" y="308120"/>
                      <a:pt x="13284" y="311030"/>
                      <a:pt x="10921" y="313941"/>
                    </a:cubicBezTo>
                    <a:cubicBezTo>
                      <a:pt x="10633" y="314315"/>
                      <a:pt x="10258" y="314661"/>
                      <a:pt x="9970" y="315036"/>
                    </a:cubicBezTo>
                    <a:cubicBezTo>
                      <a:pt x="9739" y="315324"/>
                      <a:pt x="9624" y="315583"/>
                      <a:pt x="9393" y="315871"/>
                    </a:cubicBezTo>
                    <a:cubicBezTo>
                      <a:pt x="7261" y="318638"/>
                      <a:pt x="5302" y="321375"/>
                      <a:pt x="3832" y="323997"/>
                    </a:cubicBezTo>
                    <a:cubicBezTo>
                      <a:pt x="3803" y="324055"/>
                      <a:pt x="3746" y="324112"/>
                      <a:pt x="3717" y="324170"/>
                    </a:cubicBezTo>
                    <a:cubicBezTo>
                      <a:pt x="2795" y="325812"/>
                      <a:pt x="2017" y="327397"/>
                      <a:pt x="1441" y="328896"/>
                    </a:cubicBezTo>
                    <a:cubicBezTo>
                      <a:pt x="1412" y="328982"/>
                      <a:pt x="1412" y="329040"/>
                      <a:pt x="1383" y="329126"/>
                    </a:cubicBezTo>
                    <a:cubicBezTo>
                      <a:pt x="1325" y="329299"/>
                      <a:pt x="1297" y="329443"/>
                      <a:pt x="1239" y="329587"/>
                    </a:cubicBezTo>
                    <a:cubicBezTo>
                      <a:pt x="980" y="330337"/>
                      <a:pt x="720" y="331114"/>
                      <a:pt x="576" y="331806"/>
                    </a:cubicBezTo>
                    <a:cubicBezTo>
                      <a:pt x="432" y="332498"/>
                      <a:pt x="346" y="333160"/>
                      <a:pt x="346" y="333794"/>
                    </a:cubicBezTo>
                    <a:cubicBezTo>
                      <a:pt x="346" y="333881"/>
                      <a:pt x="346" y="333967"/>
                      <a:pt x="346" y="334054"/>
                    </a:cubicBezTo>
                    <a:lnTo>
                      <a:pt x="0" y="453694"/>
                    </a:lnTo>
                    <a:cubicBezTo>
                      <a:pt x="0" y="452340"/>
                      <a:pt x="346" y="450841"/>
                      <a:pt x="893" y="449228"/>
                    </a:cubicBezTo>
                    <a:cubicBezTo>
                      <a:pt x="980" y="448939"/>
                      <a:pt x="1008" y="448796"/>
                      <a:pt x="1066" y="448651"/>
                    </a:cubicBezTo>
                    <a:close/>
                    <a:moveTo>
                      <a:pt x="392030" y="689229"/>
                    </a:moveTo>
                    <a:cubicBezTo>
                      <a:pt x="394508" y="690208"/>
                      <a:pt x="397101" y="691303"/>
                      <a:pt x="399695" y="692370"/>
                    </a:cubicBezTo>
                    <a:cubicBezTo>
                      <a:pt x="401683" y="693205"/>
                      <a:pt x="403613" y="693983"/>
                      <a:pt x="405688" y="694848"/>
                    </a:cubicBezTo>
                    <a:cubicBezTo>
                      <a:pt x="405890" y="694934"/>
                      <a:pt x="406120" y="695050"/>
                      <a:pt x="406351" y="695136"/>
                    </a:cubicBezTo>
                    <a:lnTo>
                      <a:pt x="406207" y="746081"/>
                    </a:lnTo>
                    <a:cubicBezTo>
                      <a:pt x="398628" y="741269"/>
                      <a:pt x="392520" y="736947"/>
                      <a:pt x="387794" y="733230"/>
                    </a:cubicBezTo>
                    <a:lnTo>
                      <a:pt x="387909" y="687615"/>
                    </a:lnTo>
                    <a:cubicBezTo>
                      <a:pt x="388370" y="687788"/>
                      <a:pt x="388745" y="687903"/>
                      <a:pt x="389206" y="688105"/>
                    </a:cubicBezTo>
                    <a:cubicBezTo>
                      <a:pt x="390157" y="688508"/>
                      <a:pt x="391050" y="688825"/>
                      <a:pt x="392030" y="689229"/>
                    </a:cubicBezTo>
                    <a:close/>
                    <a:moveTo>
                      <a:pt x="420441" y="701475"/>
                    </a:moveTo>
                    <a:cubicBezTo>
                      <a:pt x="423582" y="702945"/>
                      <a:pt x="426925" y="704588"/>
                      <a:pt x="430210" y="706172"/>
                    </a:cubicBezTo>
                    <a:cubicBezTo>
                      <a:pt x="432227" y="707152"/>
                      <a:pt x="434157" y="708045"/>
                      <a:pt x="436203" y="709054"/>
                    </a:cubicBezTo>
                    <a:cubicBezTo>
                      <a:pt x="438249" y="710062"/>
                      <a:pt x="440468" y="711244"/>
                      <a:pt x="442571" y="712339"/>
                    </a:cubicBezTo>
                    <a:cubicBezTo>
                      <a:pt x="441678" y="712829"/>
                      <a:pt x="440785" y="713376"/>
                      <a:pt x="439891" y="713895"/>
                    </a:cubicBezTo>
                    <a:cubicBezTo>
                      <a:pt x="439171" y="714298"/>
                      <a:pt x="438508" y="714701"/>
                      <a:pt x="437788" y="715105"/>
                    </a:cubicBezTo>
                    <a:cubicBezTo>
                      <a:pt x="435656" y="716344"/>
                      <a:pt x="433523" y="717583"/>
                      <a:pt x="431478" y="718822"/>
                    </a:cubicBezTo>
                    <a:cubicBezTo>
                      <a:pt x="431420" y="718880"/>
                      <a:pt x="431333" y="718909"/>
                      <a:pt x="431247" y="718966"/>
                    </a:cubicBezTo>
                    <a:cubicBezTo>
                      <a:pt x="431074" y="719081"/>
                      <a:pt x="430930" y="719168"/>
                      <a:pt x="430757" y="719283"/>
                    </a:cubicBezTo>
                    <a:cubicBezTo>
                      <a:pt x="428740" y="720522"/>
                      <a:pt x="426867" y="721704"/>
                      <a:pt x="425138" y="722827"/>
                    </a:cubicBezTo>
                    <a:cubicBezTo>
                      <a:pt x="424620" y="723173"/>
                      <a:pt x="424130" y="723490"/>
                      <a:pt x="423669" y="723807"/>
                    </a:cubicBezTo>
                    <a:cubicBezTo>
                      <a:pt x="421824" y="725046"/>
                      <a:pt x="420124" y="726256"/>
                      <a:pt x="418943" y="727236"/>
                    </a:cubicBezTo>
                    <a:cubicBezTo>
                      <a:pt x="418684" y="727467"/>
                      <a:pt x="418424" y="727697"/>
                      <a:pt x="418165" y="727928"/>
                    </a:cubicBezTo>
                    <a:cubicBezTo>
                      <a:pt x="417387" y="728648"/>
                      <a:pt x="416667" y="729426"/>
                      <a:pt x="416061" y="730204"/>
                    </a:cubicBezTo>
                    <a:cubicBezTo>
                      <a:pt x="415629" y="730752"/>
                      <a:pt x="415312" y="731299"/>
                      <a:pt x="414938" y="731875"/>
                    </a:cubicBezTo>
                    <a:cubicBezTo>
                      <a:pt x="414822" y="732048"/>
                      <a:pt x="414707" y="732192"/>
                      <a:pt x="414621" y="732365"/>
                    </a:cubicBezTo>
                    <a:cubicBezTo>
                      <a:pt x="414534" y="732509"/>
                      <a:pt x="414448" y="732625"/>
                      <a:pt x="414361" y="732740"/>
                    </a:cubicBezTo>
                    <a:cubicBezTo>
                      <a:pt x="413727" y="733892"/>
                      <a:pt x="413209" y="735045"/>
                      <a:pt x="412748" y="736255"/>
                    </a:cubicBezTo>
                    <a:cubicBezTo>
                      <a:pt x="412661" y="736515"/>
                      <a:pt x="412604" y="736774"/>
                      <a:pt x="412517" y="737033"/>
                    </a:cubicBezTo>
                    <a:cubicBezTo>
                      <a:pt x="412517" y="737062"/>
                      <a:pt x="412488" y="737091"/>
                      <a:pt x="412488" y="737120"/>
                    </a:cubicBezTo>
                    <a:lnTo>
                      <a:pt x="412604" y="697960"/>
                    </a:lnTo>
                    <a:cubicBezTo>
                      <a:pt x="413122" y="698190"/>
                      <a:pt x="413641" y="698421"/>
                      <a:pt x="414160" y="698651"/>
                    </a:cubicBezTo>
                    <a:cubicBezTo>
                      <a:pt x="416263" y="699573"/>
                      <a:pt x="418280" y="700467"/>
                      <a:pt x="420441" y="701475"/>
                    </a:cubicBezTo>
                    <a:close/>
                    <a:moveTo>
                      <a:pt x="135777" y="629437"/>
                    </a:moveTo>
                    <a:cubicBezTo>
                      <a:pt x="137361" y="630677"/>
                      <a:pt x="139033" y="631916"/>
                      <a:pt x="140848" y="633212"/>
                    </a:cubicBezTo>
                    <a:lnTo>
                      <a:pt x="140848" y="636238"/>
                    </a:lnTo>
                    <a:cubicBezTo>
                      <a:pt x="138745" y="633558"/>
                      <a:pt x="137131" y="631455"/>
                      <a:pt x="136872" y="631137"/>
                    </a:cubicBezTo>
                    <a:cubicBezTo>
                      <a:pt x="136756" y="630994"/>
                      <a:pt x="136324" y="630360"/>
                      <a:pt x="135777" y="629437"/>
                    </a:cubicBezTo>
                    <a:close/>
                    <a:moveTo>
                      <a:pt x="118113" y="201216"/>
                    </a:moveTo>
                    <a:cubicBezTo>
                      <a:pt x="118084" y="201274"/>
                      <a:pt x="118055" y="201302"/>
                      <a:pt x="118027" y="201360"/>
                    </a:cubicBezTo>
                    <a:cubicBezTo>
                      <a:pt x="117882" y="201591"/>
                      <a:pt x="117825" y="201850"/>
                      <a:pt x="117681" y="202081"/>
                    </a:cubicBezTo>
                    <a:cubicBezTo>
                      <a:pt x="117306" y="202772"/>
                      <a:pt x="116903" y="203492"/>
                      <a:pt x="116615" y="204184"/>
                    </a:cubicBezTo>
                    <a:lnTo>
                      <a:pt x="116644" y="192197"/>
                    </a:lnTo>
                    <a:cubicBezTo>
                      <a:pt x="118142" y="194070"/>
                      <a:pt x="119208" y="196144"/>
                      <a:pt x="119929" y="198363"/>
                    </a:cubicBezTo>
                    <a:cubicBezTo>
                      <a:pt x="119265" y="199285"/>
                      <a:pt x="118660" y="200236"/>
                      <a:pt x="118113" y="201216"/>
                    </a:cubicBezTo>
                    <a:close/>
                  </a:path>
                </a:pathLst>
              </a:custGeom>
              <a:solidFill>
                <a:srgbClr val="666970"/>
              </a:solidFill>
              <a:ln w="2880" cap="flat">
                <a:noFill/>
                <a:prstDash val="solid"/>
                <a:miter/>
              </a:ln>
            </p:spPr>
            <p:txBody>
              <a:bodyPr rtlCol="0" anchor="ctr"/>
              <a:lstStyle/>
              <a:p>
                <a:endParaRPr lang="pt-PT"/>
              </a:p>
            </p:txBody>
          </p:sp>
          <p:sp>
            <p:nvSpPr>
              <p:cNvPr id="418" name="Freeform: Shape 417">
                <a:extLst>
                  <a:ext uri="{FF2B5EF4-FFF2-40B4-BE49-F238E27FC236}">
                    <a16:creationId xmlns:a16="http://schemas.microsoft.com/office/drawing/2014/main" id="{3FEE73E0-7A62-4107-8EEE-01ADB433FCD0}"/>
                  </a:ext>
                </a:extLst>
              </p:cNvPr>
              <p:cNvSpPr/>
              <p:nvPr/>
            </p:nvSpPr>
            <p:spPr>
              <a:xfrm>
                <a:off x="4779407" y="4770372"/>
                <a:ext cx="6304794" cy="2088884"/>
              </a:xfrm>
              <a:custGeom>
                <a:avLst/>
                <a:gdLst>
                  <a:gd name="connsiteX0" fmla="*/ 6304116 w 6304794"/>
                  <a:gd name="connsiteY0" fmla="*/ 617306 h 2088884"/>
                  <a:gd name="connsiteX1" fmla="*/ 6303252 w 6304794"/>
                  <a:gd name="connsiteY1" fmla="*/ 618574 h 2088884"/>
                  <a:gd name="connsiteX2" fmla="*/ 6302156 w 6304794"/>
                  <a:gd name="connsiteY2" fmla="*/ 620044 h 2088884"/>
                  <a:gd name="connsiteX3" fmla="*/ 6298439 w 6304794"/>
                  <a:gd name="connsiteY3" fmla="*/ 623992 h 2088884"/>
                  <a:gd name="connsiteX4" fmla="*/ 6297834 w 6304794"/>
                  <a:gd name="connsiteY4" fmla="*/ 624510 h 2088884"/>
                  <a:gd name="connsiteX5" fmla="*/ 6290371 w 6304794"/>
                  <a:gd name="connsiteY5" fmla="*/ 630475 h 2088884"/>
                  <a:gd name="connsiteX6" fmla="*/ 6289449 w 6304794"/>
                  <a:gd name="connsiteY6" fmla="*/ 631109 h 2088884"/>
                  <a:gd name="connsiteX7" fmla="*/ 6281006 w 6304794"/>
                  <a:gd name="connsiteY7" fmla="*/ 636612 h 2088884"/>
                  <a:gd name="connsiteX8" fmla="*/ 6279709 w 6304794"/>
                  <a:gd name="connsiteY8" fmla="*/ 637390 h 2088884"/>
                  <a:gd name="connsiteX9" fmla="*/ 6277260 w 6304794"/>
                  <a:gd name="connsiteY9" fmla="*/ 638831 h 2088884"/>
                  <a:gd name="connsiteX10" fmla="*/ 6275243 w 6304794"/>
                  <a:gd name="connsiteY10" fmla="*/ 640013 h 2088884"/>
                  <a:gd name="connsiteX11" fmla="*/ 6272823 w 6304794"/>
                  <a:gd name="connsiteY11" fmla="*/ 641367 h 2088884"/>
                  <a:gd name="connsiteX12" fmla="*/ 6270921 w 6304794"/>
                  <a:gd name="connsiteY12" fmla="*/ 642404 h 2088884"/>
                  <a:gd name="connsiteX13" fmla="*/ 6268472 w 6304794"/>
                  <a:gd name="connsiteY13" fmla="*/ 643730 h 2088884"/>
                  <a:gd name="connsiteX14" fmla="*/ 6266887 w 6304794"/>
                  <a:gd name="connsiteY14" fmla="*/ 644565 h 2088884"/>
                  <a:gd name="connsiteX15" fmla="*/ 6264552 w 6304794"/>
                  <a:gd name="connsiteY15" fmla="*/ 645776 h 2088884"/>
                  <a:gd name="connsiteX16" fmla="*/ 6263112 w 6304794"/>
                  <a:gd name="connsiteY16" fmla="*/ 646525 h 2088884"/>
                  <a:gd name="connsiteX17" fmla="*/ 6261095 w 6304794"/>
                  <a:gd name="connsiteY17" fmla="*/ 647533 h 2088884"/>
                  <a:gd name="connsiteX18" fmla="*/ 6259856 w 6304794"/>
                  <a:gd name="connsiteY18" fmla="*/ 648167 h 2088884"/>
                  <a:gd name="connsiteX19" fmla="*/ 6257897 w 6304794"/>
                  <a:gd name="connsiteY19" fmla="*/ 649147 h 2088884"/>
                  <a:gd name="connsiteX20" fmla="*/ 6256312 w 6304794"/>
                  <a:gd name="connsiteY20" fmla="*/ 649925 h 2088884"/>
                  <a:gd name="connsiteX21" fmla="*/ 6255418 w 6304794"/>
                  <a:gd name="connsiteY21" fmla="*/ 650357 h 2088884"/>
                  <a:gd name="connsiteX22" fmla="*/ 6254352 w 6304794"/>
                  <a:gd name="connsiteY22" fmla="*/ 650905 h 2088884"/>
                  <a:gd name="connsiteX23" fmla="*/ 6254295 w 6304794"/>
                  <a:gd name="connsiteY23" fmla="*/ 650934 h 2088884"/>
                  <a:gd name="connsiteX24" fmla="*/ 6252076 w 6304794"/>
                  <a:gd name="connsiteY24" fmla="*/ 652691 h 2088884"/>
                  <a:gd name="connsiteX25" fmla="*/ 6251586 w 6304794"/>
                  <a:gd name="connsiteY25" fmla="*/ 653095 h 2088884"/>
                  <a:gd name="connsiteX26" fmla="*/ 6247494 w 6304794"/>
                  <a:gd name="connsiteY26" fmla="*/ 656639 h 2088884"/>
                  <a:gd name="connsiteX27" fmla="*/ 6246629 w 6304794"/>
                  <a:gd name="connsiteY27" fmla="*/ 657417 h 2088884"/>
                  <a:gd name="connsiteX28" fmla="*/ 6241155 w 6304794"/>
                  <a:gd name="connsiteY28" fmla="*/ 662316 h 2088884"/>
                  <a:gd name="connsiteX29" fmla="*/ 6240348 w 6304794"/>
                  <a:gd name="connsiteY29" fmla="*/ 663036 h 2088884"/>
                  <a:gd name="connsiteX30" fmla="*/ 6233836 w 6304794"/>
                  <a:gd name="connsiteY30" fmla="*/ 669001 h 2088884"/>
                  <a:gd name="connsiteX31" fmla="*/ 6233749 w 6304794"/>
                  <a:gd name="connsiteY31" fmla="*/ 669087 h 2088884"/>
                  <a:gd name="connsiteX32" fmla="*/ 6229802 w 6304794"/>
                  <a:gd name="connsiteY32" fmla="*/ 672718 h 2088884"/>
                  <a:gd name="connsiteX33" fmla="*/ 6228015 w 6304794"/>
                  <a:gd name="connsiteY33" fmla="*/ 674389 h 2088884"/>
                  <a:gd name="connsiteX34" fmla="*/ 6225393 w 6304794"/>
                  <a:gd name="connsiteY34" fmla="*/ 676839 h 2088884"/>
                  <a:gd name="connsiteX35" fmla="*/ 6221560 w 6304794"/>
                  <a:gd name="connsiteY35" fmla="*/ 680440 h 2088884"/>
                  <a:gd name="connsiteX36" fmla="*/ 6219226 w 6304794"/>
                  <a:gd name="connsiteY36" fmla="*/ 682630 h 2088884"/>
                  <a:gd name="connsiteX37" fmla="*/ 6215884 w 6304794"/>
                  <a:gd name="connsiteY37" fmla="*/ 685829 h 2088884"/>
                  <a:gd name="connsiteX38" fmla="*/ 6214270 w 6304794"/>
                  <a:gd name="connsiteY38" fmla="*/ 687356 h 2088884"/>
                  <a:gd name="connsiteX39" fmla="*/ 6211014 w 6304794"/>
                  <a:gd name="connsiteY39" fmla="*/ 690612 h 2088884"/>
                  <a:gd name="connsiteX40" fmla="*/ 6209660 w 6304794"/>
                  <a:gd name="connsiteY40" fmla="*/ 692197 h 2088884"/>
                  <a:gd name="connsiteX41" fmla="*/ 6208882 w 6304794"/>
                  <a:gd name="connsiteY41" fmla="*/ 693292 h 2088884"/>
                  <a:gd name="connsiteX42" fmla="*/ 6207557 w 6304794"/>
                  <a:gd name="connsiteY42" fmla="*/ 695136 h 2088884"/>
                  <a:gd name="connsiteX43" fmla="*/ 6205770 w 6304794"/>
                  <a:gd name="connsiteY43" fmla="*/ 697816 h 2088884"/>
                  <a:gd name="connsiteX44" fmla="*/ 6204243 w 6304794"/>
                  <a:gd name="connsiteY44" fmla="*/ 700179 h 2088884"/>
                  <a:gd name="connsiteX45" fmla="*/ 6202053 w 6304794"/>
                  <a:gd name="connsiteY45" fmla="*/ 703694 h 2088884"/>
                  <a:gd name="connsiteX46" fmla="*/ 6200410 w 6304794"/>
                  <a:gd name="connsiteY46" fmla="*/ 706345 h 2088884"/>
                  <a:gd name="connsiteX47" fmla="*/ 6197586 w 6304794"/>
                  <a:gd name="connsiteY47" fmla="*/ 710956 h 2088884"/>
                  <a:gd name="connsiteX48" fmla="*/ 6194849 w 6304794"/>
                  <a:gd name="connsiteY48" fmla="*/ 715451 h 2088884"/>
                  <a:gd name="connsiteX49" fmla="*/ 6192543 w 6304794"/>
                  <a:gd name="connsiteY49" fmla="*/ 719226 h 2088884"/>
                  <a:gd name="connsiteX50" fmla="*/ 6190239 w 6304794"/>
                  <a:gd name="connsiteY50" fmla="*/ 722914 h 2088884"/>
                  <a:gd name="connsiteX51" fmla="*/ 6188394 w 6304794"/>
                  <a:gd name="connsiteY51" fmla="*/ 725853 h 2088884"/>
                  <a:gd name="connsiteX52" fmla="*/ 6185542 w 6304794"/>
                  <a:gd name="connsiteY52" fmla="*/ 730175 h 2088884"/>
                  <a:gd name="connsiteX53" fmla="*/ 6184562 w 6304794"/>
                  <a:gd name="connsiteY53" fmla="*/ 731645 h 2088884"/>
                  <a:gd name="connsiteX54" fmla="*/ 6181075 w 6304794"/>
                  <a:gd name="connsiteY54" fmla="*/ 736428 h 2088884"/>
                  <a:gd name="connsiteX55" fmla="*/ 6176004 w 6304794"/>
                  <a:gd name="connsiteY55" fmla="*/ 742364 h 2088884"/>
                  <a:gd name="connsiteX56" fmla="*/ 6175600 w 6304794"/>
                  <a:gd name="connsiteY56" fmla="*/ 742825 h 2088884"/>
                  <a:gd name="connsiteX57" fmla="*/ 6171854 w 6304794"/>
                  <a:gd name="connsiteY57" fmla="*/ 746715 h 2088884"/>
                  <a:gd name="connsiteX58" fmla="*/ 6171163 w 6304794"/>
                  <a:gd name="connsiteY58" fmla="*/ 747407 h 2088884"/>
                  <a:gd name="connsiteX59" fmla="*/ 6171076 w 6304794"/>
                  <a:gd name="connsiteY59" fmla="*/ 747493 h 2088884"/>
                  <a:gd name="connsiteX60" fmla="*/ 6169002 w 6304794"/>
                  <a:gd name="connsiteY60" fmla="*/ 749568 h 2088884"/>
                  <a:gd name="connsiteX61" fmla="*/ 6168426 w 6304794"/>
                  <a:gd name="connsiteY61" fmla="*/ 750144 h 2088884"/>
                  <a:gd name="connsiteX62" fmla="*/ 6166149 w 6304794"/>
                  <a:gd name="connsiteY62" fmla="*/ 752680 h 2088884"/>
                  <a:gd name="connsiteX63" fmla="*/ 6165947 w 6304794"/>
                  <a:gd name="connsiteY63" fmla="*/ 752911 h 2088884"/>
                  <a:gd name="connsiteX64" fmla="*/ 6165198 w 6304794"/>
                  <a:gd name="connsiteY64" fmla="*/ 753919 h 2088884"/>
                  <a:gd name="connsiteX65" fmla="*/ 6164737 w 6304794"/>
                  <a:gd name="connsiteY65" fmla="*/ 754668 h 2088884"/>
                  <a:gd name="connsiteX66" fmla="*/ 6164564 w 6304794"/>
                  <a:gd name="connsiteY66" fmla="*/ 755014 h 2088884"/>
                  <a:gd name="connsiteX67" fmla="*/ 6163786 w 6304794"/>
                  <a:gd name="connsiteY67" fmla="*/ 756627 h 2088884"/>
                  <a:gd name="connsiteX68" fmla="*/ 6163441 w 6304794"/>
                  <a:gd name="connsiteY68" fmla="*/ 757348 h 2088884"/>
                  <a:gd name="connsiteX69" fmla="*/ 6162029 w 6304794"/>
                  <a:gd name="connsiteY69" fmla="*/ 760662 h 2088884"/>
                  <a:gd name="connsiteX70" fmla="*/ 6161798 w 6304794"/>
                  <a:gd name="connsiteY70" fmla="*/ 761238 h 2088884"/>
                  <a:gd name="connsiteX71" fmla="*/ 6160415 w 6304794"/>
                  <a:gd name="connsiteY71" fmla="*/ 764754 h 2088884"/>
                  <a:gd name="connsiteX72" fmla="*/ 6159723 w 6304794"/>
                  <a:gd name="connsiteY72" fmla="*/ 766540 h 2088884"/>
                  <a:gd name="connsiteX73" fmla="*/ 6158628 w 6304794"/>
                  <a:gd name="connsiteY73" fmla="*/ 769450 h 2088884"/>
                  <a:gd name="connsiteX74" fmla="*/ 6158283 w 6304794"/>
                  <a:gd name="connsiteY74" fmla="*/ 770344 h 2088884"/>
                  <a:gd name="connsiteX75" fmla="*/ 6157908 w 6304794"/>
                  <a:gd name="connsiteY75" fmla="*/ 771381 h 2088884"/>
                  <a:gd name="connsiteX76" fmla="*/ 6156410 w 6304794"/>
                  <a:gd name="connsiteY76" fmla="*/ 775444 h 2088884"/>
                  <a:gd name="connsiteX77" fmla="*/ 6155891 w 6304794"/>
                  <a:gd name="connsiteY77" fmla="*/ 776885 h 2088884"/>
                  <a:gd name="connsiteX78" fmla="*/ 6153845 w 6304794"/>
                  <a:gd name="connsiteY78" fmla="*/ 782532 h 2088884"/>
                  <a:gd name="connsiteX79" fmla="*/ 6153442 w 6304794"/>
                  <a:gd name="connsiteY79" fmla="*/ 783685 h 2088884"/>
                  <a:gd name="connsiteX80" fmla="*/ 6151799 w 6304794"/>
                  <a:gd name="connsiteY80" fmla="*/ 788324 h 2088884"/>
                  <a:gd name="connsiteX81" fmla="*/ 6151281 w 6304794"/>
                  <a:gd name="connsiteY81" fmla="*/ 789823 h 2088884"/>
                  <a:gd name="connsiteX82" fmla="*/ 6149753 w 6304794"/>
                  <a:gd name="connsiteY82" fmla="*/ 794174 h 2088884"/>
                  <a:gd name="connsiteX83" fmla="*/ 6149378 w 6304794"/>
                  <a:gd name="connsiteY83" fmla="*/ 795269 h 2088884"/>
                  <a:gd name="connsiteX84" fmla="*/ 6146382 w 6304794"/>
                  <a:gd name="connsiteY84" fmla="*/ 804057 h 2088884"/>
                  <a:gd name="connsiteX85" fmla="*/ 6146094 w 6304794"/>
                  <a:gd name="connsiteY85" fmla="*/ 804951 h 2088884"/>
                  <a:gd name="connsiteX86" fmla="*/ 6145402 w 6304794"/>
                  <a:gd name="connsiteY86" fmla="*/ 807054 h 2088884"/>
                  <a:gd name="connsiteX87" fmla="*/ 6145200 w 6304794"/>
                  <a:gd name="connsiteY87" fmla="*/ 807717 h 2088884"/>
                  <a:gd name="connsiteX88" fmla="*/ 6144768 w 6304794"/>
                  <a:gd name="connsiteY88" fmla="*/ 809129 h 2088884"/>
                  <a:gd name="connsiteX89" fmla="*/ 6139870 w 6304794"/>
                  <a:gd name="connsiteY89" fmla="*/ 820338 h 2088884"/>
                  <a:gd name="connsiteX90" fmla="*/ 6138486 w 6304794"/>
                  <a:gd name="connsiteY90" fmla="*/ 823767 h 2088884"/>
                  <a:gd name="connsiteX91" fmla="*/ 6135951 w 6304794"/>
                  <a:gd name="connsiteY91" fmla="*/ 830135 h 2088884"/>
                  <a:gd name="connsiteX92" fmla="*/ 6135548 w 6304794"/>
                  <a:gd name="connsiteY92" fmla="*/ 831172 h 2088884"/>
                  <a:gd name="connsiteX93" fmla="*/ 6135086 w 6304794"/>
                  <a:gd name="connsiteY93" fmla="*/ 832498 h 2088884"/>
                  <a:gd name="connsiteX94" fmla="*/ 6131542 w 6304794"/>
                  <a:gd name="connsiteY94" fmla="*/ 842900 h 2088884"/>
                  <a:gd name="connsiteX95" fmla="*/ 6131456 w 6304794"/>
                  <a:gd name="connsiteY95" fmla="*/ 843188 h 2088884"/>
                  <a:gd name="connsiteX96" fmla="*/ 6131398 w 6304794"/>
                  <a:gd name="connsiteY96" fmla="*/ 842526 h 2088884"/>
                  <a:gd name="connsiteX97" fmla="*/ 6131398 w 6304794"/>
                  <a:gd name="connsiteY97" fmla="*/ 843361 h 2088884"/>
                  <a:gd name="connsiteX98" fmla="*/ 6131282 w 6304794"/>
                  <a:gd name="connsiteY98" fmla="*/ 843764 h 2088884"/>
                  <a:gd name="connsiteX99" fmla="*/ 6129121 w 6304794"/>
                  <a:gd name="connsiteY99" fmla="*/ 852265 h 2088884"/>
                  <a:gd name="connsiteX100" fmla="*/ 6128891 w 6304794"/>
                  <a:gd name="connsiteY100" fmla="*/ 853129 h 2088884"/>
                  <a:gd name="connsiteX101" fmla="*/ 6128718 w 6304794"/>
                  <a:gd name="connsiteY101" fmla="*/ 854109 h 2088884"/>
                  <a:gd name="connsiteX102" fmla="*/ 6128286 w 6304794"/>
                  <a:gd name="connsiteY102" fmla="*/ 856731 h 2088884"/>
                  <a:gd name="connsiteX103" fmla="*/ 6128027 w 6304794"/>
                  <a:gd name="connsiteY103" fmla="*/ 858691 h 2088884"/>
                  <a:gd name="connsiteX104" fmla="*/ 6127854 w 6304794"/>
                  <a:gd name="connsiteY104" fmla="*/ 860910 h 2088884"/>
                  <a:gd name="connsiteX105" fmla="*/ 6127767 w 6304794"/>
                  <a:gd name="connsiteY105" fmla="*/ 862033 h 2088884"/>
                  <a:gd name="connsiteX106" fmla="*/ 6127738 w 6304794"/>
                  <a:gd name="connsiteY106" fmla="*/ 862955 h 2088884"/>
                  <a:gd name="connsiteX107" fmla="*/ 6127595 w 6304794"/>
                  <a:gd name="connsiteY107" fmla="*/ 910645 h 2088884"/>
                  <a:gd name="connsiteX108" fmla="*/ 6115867 w 6304794"/>
                  <a:gd name="connsiteY108" fmla="*/ 941448 h 2088884"/>
                  <a:gd name="connsiteX109" fmla="*/ 6115434 w 6304794"/>
                  <a:gd name="connsiteY109" fmla="*/ 943148 h 2088884"/>
                  <a:gd name="connsiteX110" fmla="*/ 6115118 w 6304794"/>
                  <a:gd name="connsiteY110" fmla="*/ 944185 h 2088884"/>
                  <a:gd name="connsiteX111" fmla="*/ 6114109 w 6304794"/>
                  <a:gd name="connsiteY111" fmla="*/ 947240 h 2088884"/>
                  <a:gd name="connsiteX112" fmla="*/ 6113648 w 6304794"/>
                  <a:gd name="connsiteY112" fmla="*/ 948335 h 2088884"/>
                  <a:gd name="connsiteX113" fmla="*/ 6110680 w 6304794"/>
                  <a:gd name="connsiteY113" fmla="*/ 954703 h 2088884"/>
                  <a:gd name="connsiteX114" fmla="*/ 6108288 w 6304794"/>
                  <a:gd name="connsiteY114" fmla="*/ 958996 h 2088884"/>
                  <a:gd name="connsiteX115" fmla="*/ 6107136 w 6304794"/>
                  <a:gd name="connsiteY115" fmla="*/ 960034 h 2088884"/>
                  <a:gd name="connsiteX116" fmla="*/ 6105810 w 6304794"/>
                  <a:gd name="connsiteY116" fmla="*/ 961474 h 2088884"/>
                  <a:gd name="connsiteX117" fmla="*/ 6100076 w 6304794"/>
                  <a:gd name="connsiteY117" fmla="*/ 967785 h 2088884"/>
                  <a:gd name="connsiteX118" fmla="*/ 6099039 w 6304794"/>
                  <a:gd name="connsiteY118" fmla="*/ 968937 h 2088884"/>
                  <a:gd name="connsiteX119" fmla="*/ 6098376 w 6304794"/>
                  <a:gd name="connsiteY119" fmla="*/ 969946 h 2088884"/>
                  <a:gd name="connsiteX120" fmla="*/ 6089645 w 6304794"/>
                  <a:gd name="connsiteY120" fmla="*/ 983172 h 2088884"/>
                  <a:gd name="connsiteX121" fmla="*/ 6089155 w 6304794"/>
                  <a:gd name="connsiteY121" fmla="*/ 983892 h 2088884"/>
                  <a:gd name="connsiteX122" fmla="*/ 6088435 w 6304794"/>
                  <a:gd name="connsiteY122" fmla="*/ 985275 h 2088884"/>
                  <a:gd name="connsiteX123" fmla="*/ 6086158 w 6304794"/>
                  <a:gd name="connsiteY123" fmla="*/ 989569 h 2088884"/>
                  <a:gd name="connsiteX124" fmla="*/ 6084717 w 6304794"/>
                  <a:gd name="connsiteY124" fmla="*/ 992393 h 2088884"/>
                  <a:gd name="connsiteX125" fmla="*/ 6082729 w 6304794"/>
                  <a:gd name="connsiteY125" fmla="*/ 996571 h 2088884"/>
                  <a:gd name="connsiteX126" fmla="*/ 6081749 w 6304794"/>
                  <a:gd name="connsiteY126" fmla="*/ 998646 h 2088884"/>
                  <a:gd name="connsiteX127" fmla="*/ 6079963 w 6304794"/>
                  <a:gd name="connsiteY127" fmla="*/ 1002651 h 2088884"/>
                  <a:gd name="connsiteX128" fmla="*/ 6078148 w 6304794"/>
                  <a:gd name="connsiteY128" fmla="*/ 1006714 h 2088884"/>
                  <a:gd name="connsiteX129" fmla="*/ 6077974 w 6304794"/>
                  <a:gd name="connsiteY129" fmla="*/ 1067312 h 2088884"/>
                  <a:gd name="connsiteX130" fmla="*/ 6068840 w 6304794"/>
                  <a:gd name="connsiteY130" fmla="*/ 1080971 h 2088884"/>
                  <a:gd name="connsiteX131" fmla="*/ 6065815 w 6304794"/>
                  <a:gd name="connsiteY131" fmla="*/ 1085552 h 2088884"/>
                  <a:gd name="connsiteX132" fmla="*/ 6060398 w 6304794"/>
                  <a:gd name="connsiteY132" fmla="*/ 1093764 h 2088884"/>
                  <a:gd name="connsiteX133" fmla="*/ 6057257 w 6304794"/>
                  <a:gd name="connsiteY133" fmla="*/ 1098634 h 2088884"/>
                  <a:gd name="connsiteX134" fmla="*/ 6052963 w 6304794"/>
                  <a:gd name="connsiteY134" fmla="*/ 1105291 h 2088884"/>
                  <a:gd name="connsiteX135" fmla="*/ 6050197 w 6304794"/>
                  <a:gd name="connsiteY135" fmla="*/ 1109642 h 2088884"/>
                  <a:gd name="connsiteX136" fmla="*/ 6049707 w 6304794"/>
                  <a:gd name="connsiteY136" fmla="*/ 1110391 h 2088884"/>
                  <a:gd name="connsiteX137" fmla="*/ 6049794 w 6304794"/>
                  <a:gd name="connsiteY137" fmla="*/ 1084544 h 2088884"/>
                  <a:gd name="connsiteX138" fmla="*/ 6049275 w 6304794"/>
                  <a:gd name="connsiteY138" fmla="*/ 1086791 h 2088884"/>
                  <a:gd name="connsiteX139" fmla="*/ 6047546 w 6304794"/>
                  <a:gd name="connsiteY139" fmla="*/ 1090278 h 2088884"/>
                  <a:gd name="connsiteX140" fmla="*/ 6043916 w 6304794"/>
                  <a:gd name="connsiteY140" fmla="*/ 1094571 h 2088884"/>
                  <a:gd name="connsiteX141" fmla="*/ 6043569 w 6304794"/>
                  <a:gd name="connsiteY141" fmla="*/ 1094859 h 2088884"/>
                  <a:gd name="connsiteX142" fmla="*/ 6039074 w 6304794"/>
                  <a:gd name="connsiteY142" fmla="*/ 1098433 h 2088884"/>
                  <a:gd name="connsiteX143" fmla="*/ 6036481 w 6304794"/>
                  <a:gd name="connsiteY143" fmla="*/ 1100306 h 2088884"/>
                  <a:gd name="connsiteX144" fmla="*/ 6033139 w 6304794"/>
                  <a:gd name="connsiteY144" fmla="*/ 1102697 h 2088884"/>
                  <a:gd name="connsiteX145" fmla="*/ 6029220 w 6304794"/>
                  <a:gd name="connsiteY145" fmla="*/ 1105838 h 2088884"/>
                  <a:gd name="connsiteX146" fmla="*/ 6028759 w 6304794"/>
                  <a:gd name="connsiteY146" fmla="*/ 1106271 h 2088884"/>
                  <a:gd name="connsiteX147" fmla="*/ 6027491 w 6304794"/>
                  <a:gd name="connsiteY147" fmla="*/ 1107682 h 2088884"/>
                  <a:gd name="connsiteX148" fmla="*/ 6026280 w 6304794"/>
                  <a:gd name="connsiteY148" fmla="*/ 1109498 h 2088884"/>
                  <a:gd name="connsiteX149" fmla="*/ 6026078 w 6304794"/>
                  <a:gd name="connsiteY149" fmla="*/ 1109901 h 2088884"/>
                  <a:gd name="connsiteX150" fmla="*/ 6025733 w 6304794"/>
                  <a:gd name="connsiteY150" fmla="*/ 1110650 h 2088884"/>
                  <a:gd name="connsiteX151" fmla="*/ 6025070 w 6304794"/>
                  <a:gd name="connsiteY151" fmla="*/ 1112062 h 2088884"/>
                  <a:gd name="connsiteX152" fmla="*/ 6024610 w 6304794"/>
                  <a:gd name="connsiteY152" fmla="*/ 1113589 h 2088884"/>
                  <a:gd name="connsiteX153" fmla="*/ 6023687 w 6304794"/>
                  <a:gd name="connsiteY153" fmla="*/ 1116644 h 2088884"/>
                  <a:gd name="connsiteX154" fmla="*/ 6022765 w 6304794"/>
                  <a:gd name="connsiteY154" fmla="*/ 1119612 h 2088884"/>
                  <a:gd name="connsiteX155" fmla="*/ 6021122 w 6304794"/>
                  <a:gd name="connsiteY155" fmla="*/ 1123848 h 2088884"/>
                  <a:gd name="connsiteX156" fmla="*/ 6019739 w 6304794"/>
                  <a:gd name="connsiteY156" fmla="*/ 1125980 h 2088884"/>
                  <a:gd name="connsiteX157" fmla="*/ 6019624 w 6304794"/>
                  <a:gd name="connsiteY157" fmla="*/ 1126095 h 2088884"/>
                  <a:gd name="connsiteX158" fmla="*/ 6018212 w 6304794"/>
                  <a:gd name="connsiteY158" fmla="*/ 1127046 h 2088884"/>
                  <a:gd name="connsiteX159" fmla="*/ 6018183 w 6304794"/>
                  <a:gd name="connsiteY159" fmla="*/ 1127046 h 2088884"/>
                  <a:gd name="connsiteX160" fmla="*/ 6016657 w 6304794"/>
                  <a:gd name="connsiteY160" fmla="*/ 1127075 h 2088884"/>
                  <a:gd name="connsiteX161" fmla="*/ 6016628 w 6304794"/>
                  <a:gd name="connsiteY161" fmla="*/ 1127075 h 2088884"/>
                  <a:gd name="connsiteX162" fmla="*/ 6014985 w 6304794"/>
                  <a:gd name="connsiteY162" fmla="*/ 1126383 h 2088884"/>
                  <a:gd name="connsiteX163" fmla="*/ 6008991 w 6304794"/>
                  <a:gd name="connsiteY163" fmla="*/ 1122263 h 2088884"/>
                  <a:gd name="connsiteX164" fmla="*/ 6004611 w 6304794"/>
                  <a:gd name="connsiteY164" fmla="*/ 1116615 h 2088884"/>
                  <a:gd name="connsiteX165" fmla="*/ 6004467 w 6304794"/>
                  <a:gd name="connsiteY165" fmla="*/ 1168223 h 2088884"/>
                  <a:gd name="connsiteX166" fmla="*/ 5998935 w 6304794"/>
                  <a:gd name="connsiteY166" fmla="*/ 1169606 h 2088884"/>
                  <a:gd name="connsiteX167" fmla="*/ 5993661 w 6304794"/>
                  <a:gd name="connsiteY167" fmla="*/ 1170384 h 2088884"/>
                  <a:gd name="connsiteX168" fmla="*/ 5992884 w 6304794"/>
                  <a:gd name="connsiteY168" fmla="*/ 1170499 h 2088884"/>
                  <a:gd name="connsiteX169" fmla="*/ 5986977 w 6304794"/>
                  <a:gd name="connsiteY169" fmla="*/ 1170874 h 2088884"/>
                  <a:gd name="connsiteX170" fmla="*/ 5982510 w 6304794"/>
                  <a:gd name="connsiteY170" fmla="*/ 1170874 h 2088884"/>
                  <a:gd name="connsiteX171" fmla="*/ 5980925 w 6304794"/>
                  <a:gd name="connsiteY171" fmla="*/ 1170874 h 2088884"/>
                  <a:gd name="connsiteX172" fmla="*/ 5976863 w 6304794"/>
                  <a:gd name="connsiteY172" fmla="*/ 1170701 h 2088884"/>
                  <a:gd name="connsiteX173" fmla="*/ 5975767 w 6304794"/>
                  <a:gd name="connsiteY173" fmla="*/ 1170643 h 2088884"/>
                  <a:gd name="connsiteX174" fmla="*/ 5971474 w 6304794"/>
                  <a:gd name="connsiteY174" fmla="*/ 1170413 h 2088884"/>
                  <a:gd name="connsiteX175" fmla="*/ 5954589 w 6304794"/>
                  <a:gd name="connsiteY175" fmla="*/ 1172228 h 2088884"/>
                  <a:gd name="connsiteX176" fmla="*/ 5951851 w 6304794"/>
                  <a:gd name="connsiteY176" fmla="*/ 1172516 h 2088884"/>
                  <a:gd name="connsiteX177" fmla="*/ 5937386 w 6304794"/>
                  <a:gd name="connsiteY177" fmla="*/ 1173899 h 2088884"/>
                  <a:gd name="connsiteX178" fmla="*/ 5935138 w 6304794"/>
                  <a:gd name="connsiteY178" fmla="*/ 1174101 h 2088884"/>
                  <a:gd name="connsiteX179" fmla="*/ 5924419 w 6304794"/>
                  <a:gd name="connsiteY179" fmla="*/ 1175023 h 2088884"/>
                  <a:gd name="connsiteX180" fmla="*/ 5921652 w 6304794"/>
                  <a:gd name="connsiteY180" fmla="*/ 1175254 h 2088884"/>
                  <a:gd name="connsiteX181" fmla="*/ 5911538 w 6304794"/>
                  <a:gd name="connsiteY181" fmla="*/ 1176060 h 2088884"/>
                  <a:gd name="connsiteX182" fmla="*/ 5908686 w 6304794"/>
                  <a:gd name="connsiteY182" fmla="*/ 1176262 h 2088884"/>
                  <a:gd name="connsiteX183" fmla="*/ 5901338 w 6304794"/>
                  <a:gd name="connsiteY183" fmla="*/ 1176810 h 2088884"/>
                  <a:gd name="connsiteX184" fmla="*/ 5894740 w 6304794"/>
                  <a:gd name="connsiteY184" fmla="*/ 1177329 h 2088884"/>
                  <a:gd name="connsiteX185" fmla="*/ 5893961 w 6304794"/>
                  <a:gd name="connsiteY185" fmla="*/ 1177386 h 2088884"/>
                  <a:gd name="connsiteX186" fmla="*/ 5891138 w 6304794"/>
                  <a:gd name="connsiteY186" fmla="*/ 1177645 h 2088884"/>
                  <a:gd name="connsiteX187" fmla="*/ 5890475 w 6304794"/>
                  <a:gd name="connsiteY187" fmla="*/ 1177732 h 2088884"/>
                  <a:gd name="connsiteX188" fmla="*/ 5888544 w 6304794"/>
                  <a:gd name="connsiteY188" fmla="*/ 1177963 h 2088884"/>
                  <a:gd name="connsiteX189" fmla="*/ 5887392 w 6304794"/>
                  <a:gd name="connsiteY189" fmla="*/ 1178107 h 2088884"/>
                  <a:gd name="connsiteX190" fmla="*/ 5886527 w 6304794"/>
                  <a:gd name="connsiteY190" fmla="*/ 1178308 h 2088884"/>
                  <a:gd name="connsiteX191" fmla="*/ 5886412 w 6304794"/>
                  <a:gd name="connsiteY191" fmla="*/ 1219629 h 2088884"/>
                  <a:gd name="connsiteX192" fmla="*/ 5884971 w 6304794"/>
                  <a:gd name="connsiteY192" fmla="*/ 1219658 h 2088884"/>
                  <a:gd name="connsiteX193" fmla="*/ 5882176 w 6304794"/>
                  <a:gd name="connsiteY193" fmla="*/ 1219687 h 2088884"/>
                  <a:gd name="connsiteX194" fmla="*/ 5879525 w 6304794"/>
                  <a:gd name="connsiteY194" fmla="*/ 1219687 h 2088884"/>
                  <a:gd name="connsiteX195" fmla="*/ 5876903 w 6304794"/>
                  <a:gd name="connsiteY195" fmla="*/ 1219687 h 2088884"/>
                  <a:gd name="connsiteX196" fmla="*/ 5874482 w 6304794"/>
                  <a:gd name="connsiteY196" fmla="*/ 1219687 h 2088884"/>
                  <a:gd name="connsiteX197" fmla="*/ 5872292 w 6304794"/>
                  <a:gd name="connsiteY197" fmla="*/ 1219658 h 2088884"/>
                  <a:gd name="connsiteX198" fmla="*/ 5870247 w 6304794"/>
                  <a:gd name="connsiteY198" fmla="*/ 1219629 h 2088884"/>
                  <a:gd name="connsiteX199" fmla="*/ 5869497 w 6304794"/>
                  <a:gd name="connsiteY199" fmla="*/ 1219600 h 2088884"/>
                  <a:gd name="connsiteX200" fmla="*/ 5869526 w 6304794"/>
                  <a:gd name="connsiteY200" fmla="*/ 1207556 h 2088884"/>
                  <a:gd name="connsiteX201" fmla="*/ 5869036 w 6304794"/>
                  <a:gd name="connsiteY201" fmla="*/ 1206662 h 2088884"/>
                  <a:gd name="connsiteX202" fmla="*/ 5869008 w 6304794"/>
                  <a:gd name="connsiteY202" fmla="*/ 1206605 h 2088884"/>
                  <a:gd name="connsiteX203" fmla="*/ 5868921 w 6304794"/>
                  <a:gd name="connsiteY203" fmla="*/ 1206576 h 2088884"/>
                  <a:gd name="connsiteX204" fmla="*/ 5868835 w 6304794"/>
                  <a:gd name="connsiteY204" fmla="*/ 1206547 h 2088884"/>
                  <a:gd name="connsiteX205" fmla="*/ 5868748 w 6304794"/>
                  <a:gd name="connsiteY205" fmla="*/ 1206518 h 2088884"/>
                  <a:gd name="connsiteX206" fmla="*/ 5868662 w 6304794"/>
                  <a:gd name="connsiteY206" fmla="*/ 1206518 h 2088884"/>
                  <a:gd name="connsiteX207" fmla="*/ 5868575 w 6304794"/>
                  <a:gd name="connsiteY207" fmla="*/ 1206518 h 2088884"/>
                  <a:gd name="connsiteX208" fmla="*/ 5868460 w 6304794"/>
                  <a:gd name="connsiteY208" fmla="*/ 1206518 h 2088884"/>
                  <a:gd name="connsiteX209" fmla="*/ 5868201 w 6304794"/>
                  <a:gd name="connsiteY209" fmla="*/ 1206547 h 2088884"/>
                  <a:gd name="connsiteX210" fmla="*/ 5868057 w 6304794"/>
                  <a:gd name="connsiteY210" fmla="*/ 1206576 h 2088884"/>
                  <a:gd name="connsiteX211" fmla="*/ 5868028 w 6304794"/>
                  <a:gd name="connsiteY211" fmla="*/ 1206576 h 2088884"/>
                  <a:gd name="connsiteX212" fmla="*/ 5867913 w 6304794"/>
                  <a:gd name="connsiteY212" fmla="*/ 1206605 h 2088884"/>
                  <a:gd name="connsiteX213" fmla="*/ 5867250 w 6304794"/>
                  <a:gd name="connsiteY213" fmla="*/ 1206807 h 2088884"/>
                  <a:gd name="connsiteX214" fmla="*/ 5866933 w 6304794"/>
                  <a:gd name="connsiteY214" fmla="*/ 1206979 h 2088884"/>
                  <a:gd name="connsiteX215" fmla="*/ 5864513 w 6304794"/>
                  <a:gd name="connsiteY215" fmla="*/ 1208190 h 2088884"/>
                  <a:gd name="connsiteX216" fmla="*/ 5864484 w 6304794"/>
                  <a:gd name="connsiteY216" fmla="*/ 1208190 h 2088884"/>
                  <a:gd name="connsiteX217" fmla="*/ 5864368 w 6304794"/>
                  <a:gd name="connsiteY217" fmla="*/ 1208276 h 2088884"/>
                  <a:gd name="connsiteX218" fmla="*/ 5861429 w 6304794"/>
                  <a:gd name="connsiteY218" fmla="*/ 1210293 h 2088884"/>
                  <a:gd name="connsiteX219" fmla="*/ 5860911 w 6304794"/>
                  <a:gd name="connsiteY219" fmla="*/ 1210667 h 2088884"/>
                  <a:gd name="connsiteX220" fmla="*/ 5858432 w 6304794"/>
                  <a:gd name="connsiteY220" fmla="*/ 1212742 h 2088884"/>
                  <a:gd name="connsiteX221" fmla="*/ 5858230 w 6304794"/>
                  <a:gd name="connsiteY221" fmla="*/ 1212915 h 2088884"/>
                  <a:gd name="connsiteX222" fmla="*/ 5857395 w 6304794"/>
                  <a:gd name="connsiteY222" fmla="*/ 1213751 h 2088884"/>
                  <a:gd name="connsiteX223" fmla="*/ 5854686 w 6304794"/>
                  <a:gd name="connsiteY223" fmla="*/ 1214673 h 2088884"/>
                  <a:gd name="connsiteX224" fmla="*/ 5850047 w 6304794"/>
                  <a:gd name="connsiteY224" fmla="*/ 1215998 h 2088884"/>
                  <a:gd name="connsiteX225" fmla="*/ 5849240 w 6304794"/>
                  <a:gd name="connsiteY225" fmla="*/ 1216200 h 2088884"/>
                  <a:gd name="connsiteX226" fmla="*/ 5844111 w 6304794"/>
                  <a:gd name="connsiteY226" fmla="*/ 1217410 h 2088884"/>
                  <a:gd name="connsiteX227" fmla="*/ 5842065 w 6304794"/>
                  <a:gd name="connsiteY227" fmla="*/ 1217842 h 2088884"/>
                  <a:gd name="connsiteX228" fmla="*/ 5836965 w 6304794"/>
                  <a:gd name="connsiteY228" fmla="*/ 1218909 h 2088884"/>
                  <a:gd name="connsiteX229" fmla="*/ 5834804 w 6304794"/>
                  <a:gd name="connsiteY229" fmla="*/ 1219341 h 2088884"/>
                  <a:gd name="connsiteX230" fmla="*/ 5826851 w 6304794"/>
                  <a:gd name="connsiteY230" fmla="*/ 1220839 h 2088884"/>
                  <a:gd name="connsiteX231" fmla="*/ 5817889 w 6304794"/>
                  <a:gd name="connsiteY231" fmla="*/ 1222395 h 2088884"/>
                  <a:gd name="connsiteX232" fmla="*/ 5815065 w 6304794"/>
                  <a:gd name="connsiteY232" fmla="*/ 1222856 h 2088884"/>
                  <a:gd name="connsiteX233" fmla="*/ 5807747 w 6304794"/>
                  <a:gd name="connsiteY233" fmla="*/ 1224038 h 2088884"/>
                  <a:gd name="connsiteX234" fmla="*/ 5804980 w 6304794"/>
                  <a:gd name="connsiteY234" fmla="*/ 1224470 h 2088884"/>
                  <a:gd name="connsiteX235" fmla="*/ 5794751 w 6304794"/>
                  <a:gd name="connsiteY235" fmla="*/ 1226026 h 2088884"/>
                  <a:gd name="connsiteX236" fmla="*/ 5793598 w 6304794"/>
                  <a:gd name="connsiteY236" fmla="*/ 1226199 h 2088884"/>
                  <a:gd name="connsiteX237" fmla="*/ 5783946 w 6304794"/>
                  <a:gd name="connsiteY237" fmla="*/ 1227611 h 2088884"/>
                  <a:gd name="connsiteX238" fmla="*/ 5780603 w 6304794"/>
                  <a:gd name="connsiteY238" fmla="*/ 1228072 h 2088884"/>
                  <a:gd name="connsiteX239" fmla="*/ 5771871 w 6304794"/>
                  <a:gd name="connsiteY239" fmla="*/ 1229282 h 2088884"/>
                  <a:gd name="connsiteX240" fmla="*/ 5769480 w 6304794"/>
                  <a:gd name="connsiteY240" fmla="*/ 1229599 h 2088884"/>
                  <a:gd name="connsiteX241" fmla="*/ 5758127 w 6304794"/>
                  <a:gd name="connsiteY241" fmla="*/ 1231126 h 2088884"/>
                  <a:gd name="connsiteX242" fmla="*/ 5755793 w 6304794"/>
                  <a:gd name="connsiteY242" fmla="*/ 1231444 h 2088884"/>
                  <a:gd name="connsiteX243" fmla="*/ 5746399 w 6304794"/>
                  <a:gd name="connsiteY243" fmla="*/ 1232654 h 2088884"/>
                  <a:gd name="connsiteX244" fmla="*/ 5743229 w 6304794"/>
                  <a:gd name="connsiteY244" fmla="*/ 1233057 h 2088884"/>
                  <a:gd name="connsiteX245" fmla="*/ 5733519 w 6304794"/>
                  <a:gd name="connsiteY245" fmla="*/ 1234296 h 2088884"/>
                  <a:gd name="connsiteX246" fmla="*/ 5731992 w 6304794"/>
                  <a:gd name="connsiteY246" fmla="*/ 1234497 h 2088884"/>
                  <a:gd name="connsiteX247" fmla="*/ 5720581 w 6304794"/>
                  <a:gd name="connsiteY247" fmla="*/ 1235909 h 2088884"/>
                  <a:gd name="connsiteX248" fmla="*/ 5718218 w 6304794"/>
                  <a:gd name="connsiteY248" fmla="*/ 1236198 h 2088884"/>
                  <a:gd name="connsiteX249" fmla="*/ 5709545 w 6304794"/>
                  <a:gd name="connsiteY249" fmla="*/ 1237235 h 2088884"/>
                  <a:gd name="connsiteX250" fmla="*/ 5706634 w 6304794"/>
                  <a:gd name="connsiteY250" fmla="*/ 1237581 h 2088884"/>
                  <a:gd name="connsiteX251" fmla="*/ 5697903 w 6304794"/>
                  <a:gd name="connsiteY251" fmla="*/ 1238590 h 2088884"/>
                  <a:gd name="connsiteX252" fmla="*/ 5696145 w 6304794"/>
                  <a:gd name="connsiteY252" fmla="*/ 1238791 h 2088884"/>
                  <a:gd name="connsiteX253" fmla="*/ 5686493 w 6304794"/>
                  <a:gd name="connsiteY253" fmla="*/ 1239886 h 2088884"/>
                  <a:gd name="connsiteX254" fmla="*/ 5684447 w 6304794"/>
                  <a:gd name="connsiteY254" fmla="*/ 1240116 h 2088884"/>
                  <a:gd name="connsiteX255" fmla="*/ 5676926 w 6304794"/>
                  <a:gd name="connsiteY255" fmla="*/ 1240952 h 2088884"/>
                  <a:gd name="connsiteX256" fmla="*/ 5674995 w 6304794"/>
                  <a:gd name="connsiteY256" fmla="*/ 1241154 h 2088884"/>
                  <a:gd name="connsiteX257" fmla="*/ 5667273 w 6304794"/>
                  <a:gd name="connsiteY257" fmla="*/ 1241990 h 2088884"/>
                  <a:gd name="connsiteX258" fmla="*/ 5666840 w 6304794"/>
                  <a:gd name="connsiteY258" fmla="*/ 1242047 h 2088884"/>
                  <a:gd name="connsiteX259" fmla="*/ 5659492 w 6304794"/>
                  <a:gd name="connsiteY259" fmla="*/ 1242825 h 2088884"/>
                  <a:gd name="connsiteX260" fmla="*/ 5658484 w 6304794"/>
                  <a:gd name="connsiteY260" fmla="*/ 1242941 h 2088884"/>
                  <a:gd name="connsiteX261" fmla="*/ 5653182 w 6304794"/>
                  <a:gd name="connsiteY261" fmla="*/ 1243488 h 2088884"/>
                  <a:gd name="connsiteX262" fmla="*/ 5652202 w 6304794"/>
                  <a:gd name="connsiteY262" fmla="*/ 1243575 h 2088884"/>
                  <a:gd name="connsiteX263" fmla="*/ 5646987 w 6304794"/>
                  <a:gd name="connsiteY263" fmla="*/ 1244064 h 2088884"/>
                  <a:gd name="connsiteX264" fmla="*/ 5646382 w 6304794"/>
                  <a:gd name="connsiteY264" fmla="*/ 1244122 h 2088884"/>
                  <a:gd name="connsiteX265" fmla="*/ 5643443 w 6304794"/>
                  <a:gd name="connsiteY265" fmla="*/ 1244353 h 2088884"/>
                  <a:gd name="connsiteX266" fmla="*/ 5642924 w 6304794"/>
                  <a:gd name="connsiteY266" fmla="*/ 1244382 h 2088884"/>
                  <a:gd name="connsiteX267" fmla="*/ 5642694 w 6304794"/>
                  <a:gd name="connsiteY267" fmla="*/ 1244382 h 2088884"/>
                  <a:gd name="connsiteX268" fmla="*/ 5641916 w 6304794"/>
                  <a:gd name="connsiteY268" fmla="*/ 1244410 h 2088884"/>
                  <a:gd name="connsiteX269" fmla="*/ 5641685 w 6304794"/>
                  <a:gd name="connsiteY269" fmla="*/ 1244410 h 2088884"/>
                  <a:gd name="connsiteX270" fmla="*/ 5641311 w 6304794"/>
                  <a:gd name="connsiteY270" fmla="*/ 1244410 h 2088884"/>
                  <a:gd name="connsiteX271" fmla="*/ 5640331 w 6304794"/>
                  <a:gd name="connsiteY271" fmla="*/ 1244496 h 2088884"/>
                  <a:gd name="connsiteX272" fmla="*/ 5639466 w 6304794"/>
                  <a:gd name="connsiteY272" fmla="*/ 1244612 h 2088884"/>
                  <a:gd name="connsiteX273" fmla="*/ 5638227 w 6304794"/>
                  <a:gd name="connsiteY273" fmla="*/ 1244785 h 2088884"/>
                  <a:gd name="connsiteX274" fmla="*/ 5634827 w 6304794"/>
                  <a:gd name="connsiteY274" fmla="*/ 1245332 h 2088884"/>
                  <a:gd name="connsiteX275" fmla="*/ 5633300 w 6304794"/>
                  <a:gd name="connsiteY275" fmla="*/ 1245592 h 2088884"/>
                  <a:gd name="connsiteX276" fmla="*/ 5632608 w 6304794"/>
                  <a:gd name="connsiteY276" fmla="*/ 1245707 h 2088884"/>
                  <a:gd name="connsiteX277" fmla="*/ 5627075 w 6304794"/>
                  <a:gd name="connsiteY277" fmla="*/ 1246744 h 2088884"/>
                  <a:gd name="connsiteX278" fmla="*/ 5625865 w 6304794"/>
                  <a:gd name="connsiteY278" fmla="*/ 1246975 h 2088884"/>
                  <a:gd name="connsiteX279" fmla="*/ 5619526 w 6304794"/>
                  <a:gd name="connsiteY279" fmla="*/ 1248271 h 2088884"/>
                  <a:gd name="connsiteX280" fmla="*/ 5617250 w 6304794"/>
                  <a:gd name="connsiteY280" fmla="*/ 1248761 h 2088884"/>
                  <a:gd name="connsiteX281" fmla="*/ 5610593 w 6304794"/>
                  <a:gd name="connsiteY281" fmla="*/ 1250230 h 2088884"/>
                  <a:gd name="connsiteX282" fmla="*/ 5608865 w 6304794"/>
                  <a:gd name="connsiteY282" fmla="*/ 1250634 h 2088884"/>
                  <a:gd name="connsiteX283" fmla="*/ 5600508 w 6304794"/>
                  <a:gd name="connsiteY283" fmla="*/ 1252593 h 2088884"/>
                  <a:gd name="connsiteX284" fmla="*/ 5598433 w 6304794"/>
                  <a:gd name="connsiteY284" fmla="*/ 1253112 h 2088884"/>
                  <a:gd name="connsiteX285" fmla="*/ 5592094 w 6304794"/>
                  <a:gd name="connsiteY285" fmla="*/ 1254726 h 2088884"/>
                  <a:gd name="connsiteX286" fmla="*/ 5589731 w 6304794"/>
                  <a:gd name="connsiteY286" fmla="*/ 1255360 h 2088884"/>
                  <a:gd name="connsiteX287" fmla="*/ 5582211 w 6304794"/>
                  <a:gd name="connsiteY287" fmla="*/ 1257434 h 2088884"/>
                  <a:gd name="connsiteX288" fmla="*/ 5571981 w 6304794"/>
                  <a:gd name="connsiteY288" fmla="*/ 1260316 h 2088884"/>
                  <a:gd name="connsiteX289" fmla="*/ 5569964 w 6304794"/>
                  <a:gd name="connsiteY289" fmla="*/ 1260864 h 2088884"/>
                  <a:gd name="connsiteX290" fmla="*/ 5561579 w 6304794"/>
                  <a:gd name="connsiteY290" fmla="*/ 1262967 h 2088884"/>
                  <a:gd name="connsiteX291" fmla="*/ 5560196 w 6304794"/>
                  <a:gd name="connsiteY291" fmla="*/ 1263284 h 2088884"/>
                  <a:gd name="connsiteX292" fmla="*/ 5553251 w 6304794"/>
                  <a:gd name="connsiteY292" fmla="*/ 1264811 h 2088884"/>
                  <a:gd name="connsiteX293" fmla="*/ 5552127 w 6304794"/>
                  <a:gd name="connsiteY293" fmla="*/ 1265042 h 2088884"/>
                  <a:gd name="connsiteX294" fmla="*/ 5544751 w 6304794"/>
                  <a:gd name="connsiteY294" fmla="*/ 1266454 h 2088884"/>
                  <a:gd name="connsiteX295" fmla="*/ 5542791 w 6304794"/>
                  <a:gd name="connsiteY295" fmla="*/ 1266799 h 2088884"/>
                  <a:gd name="connsiteX296" fmla="*/ 5535530 w 6304794"/>
                  <a:gd name="connsiteY296" fmla="*/ 1268068 h 2088884"/>
                  <a:gd name="connsiteX297" fmla="*/ 5534724 w 6304794"/>
                  <a:gd name="connsiteY297" fmla="*/ 1268211 h 2088884"/>
                  <a:gd name="connsiteX298" fmla="*/ 5533397 w 6304794"/>
                  <a:gd name="connsiteY298" fmla="*/ 1268471 h 2088884"/>
                  <a:gd name="connsiteX299" fmla="*/ 5531669 w 6304794"/>
                  <a:gd name="connsiteY299" fmla="*/ 1268817 h 2088884"/>
                  <a:gd name="connsiteX300" fmla="*/ 5529652 w 6304794"/>
                  <a:gd name="connsiteY300" fmla="*/ 1269249 h 2088884"/>
                  <a:gd name="connsiteX301" fmla="*/ 5527520 w 6304794"/>
                  <a:gd name="connsiteY301" fmla="*/ 1269738 h 2088884"/>
                  <a:gd name="connsiteX302" fmla="*/ 5525272 w 6304794"/>
                  <a:gd name="connsiteY302" fmla="*/ 1270257 h 2088884"/>
                  <a:gd name="connsiteX303" fmla="*/ 5522649 w 6304794"/>
                  <a:gd name="connsiteY303" fmla="*/ 1270891 h 2088884"/>
                  <a:gd name="connsiteX304" fmla="*/ 5520201 w 6304794"/>
                  <a:gd name="connsiteY304" fmla="*/ 1271496 h 2088884"/>
                  <a:gd name="connsiteX305" fmla="*/ 5517348 w 6304794"/>
                  <a:gd name="connsiteY305" fmla="*/ 1272217 h 2088884"/>
                  <a:gd name="connsiteX306" fmla="*/ 5514783 w 6304794"/>
                  <a:gd name="connsiteY306" fmla="*/ 1272879 h 2088884"/>
                  <a:gd name="connsiteX307" fmla="*/ 5511498 w 6304794"/>
                  <a:gd name="connsiteY307" fmla="*/ 1273715 h 2088884"/>
                  <a:gd name="connsiteX308" fmla="*/ 5509366 w 6304794"/>
                  <a:gd name="connsiteY308" fmla="*/ 1274291 h 2088884"/>
                  <a:gd name="connsiteX309" fmla="*/ 5505389 w 6304794"/>
                  <a:gd name="connsiteY309" fmla="*/ 1275329 h 2088884"/>
                  <a:gd name="connsiteX310" fmla="*/ 5503084 w 6304794"/>
                  <a:gd name="connsiteY310" fmla="*/ 1275934 h 2088884"/>
                  <a:gd name="connsiteX311" fmla="*/ 5499425 w 6304794"/>
                  <a:gd name="connsiteY311" fmla="*/ 1276913 h 2088884"/>
                  <a:gd name="connsiteX312" fmla="*/ 5495852 w 6304794"/>
                  <a:gd name="connsiteY312" fmla="*/ 1277893 h 2088884"/>
                  <a:gd name="connsiteX313" fmla="*/ 5493143 w 6304794"/>
                  <a:gd name="connsiteY313" fmla="*/ 1278642 h 2088884"/>
                  <a:gd name="connsiteX314" fmla="*/ 5489801 w 6304794"/>
                  <a:gd name="connsiteY314" fmla="*/ 1279565 h 2088884"/>
                  <a:gd name="connsiteX315" fmla="*/ 5486602 w 6304794"/>
                  <a:gd name="connsiteY315" fmla="*/ 1280429 h 2088884"/>
                  <a:gd name="connsiteX316" fmla="*/ 5485421 w 6304794"/>
                  <a:gd name="connsiteY316" fmla="*/ 1280746 h 2088884"/>
                  <a:gd name="connsiteX317" fmla="*/ 5466373 w 6304794"/>
                  <a:gd name="connsiteY317" fmla="*/ 1285990 h 2088884"/>
                  <a:gd name="connsiteX318" fmla="*/ 5464443 w 6304794"/>
                  <a:gd name="connsiteY318" fmla="*/ 1286509 h 2088884"/>
                  <a:gd name="connsiteX319" fmla="*/ 5461879 w 6304794"/>
                  <a:gd name="connsiteY319" fmla="*/ 1287200 h 2088884"/>
                  <a:gd name="connsiteX320" fmla="*/ 5460207 w 6304794"/>
                  <a:gd name="connsiteY320" fmla="*/ 1287661 h 2088884"/>
                  <a:gd name="connsiteX321" fmla="*/ 5456663 w 6304794"/>
                  <a:gd name="connsiteY321" fmla="*/ 1288612 h 2088884"/>
                  <a:gd name="connsiteX322" fmla="*/ 5456548 w 6304794"/>
                  <a:gd name="connsiteY322" fmla="*/ 1288641 h 2088884"/>
                  <a:gd name="connsiteX323" fmla="*/ 5453753 w 6304794"/>
                  <a:gd name="connsiteY323" fmla="*/ 1289362 h 2088884"/>
                  <a:gd name="connsiteX324" fmla="*/ 5452110 w 6304794"/>
                  <a:gd name="connsiteY324" fmla="*/ 1289851 h 2088884"/>
                  <a:gd name="connsiteX325" fmla="*/ 5449402 w 6304794"/>
                  <a:gd name="connsiteY325" fmla="*/ 1290947 h 2088884"/>
                  <a:gd name="connsiteX326" fmla="*/ 5447874 w 6304794"/>
                  <a:gd name="connsiteY326" fmla="*/ 1291552 h 2088884"/>
                  <a:gd name="connsiteX327" fmla="*/ 5441852 w 6304794"/>
                  <a:gd name="connsiteY327" fmla="*/ 1294491 h 2088884"/>
                  <a:gd name="connsiteX328" fmla="*/ 5440930 w 6304794"/>
                  <a:gd name="connsiteY328" fmla="*/ 1295009 h 2088884"/>
                  <a:gd name="connsiteX329" fmla="*/ 5435109 w 6304794"/>
                  <a:gd name="connsiteY329" fmla="*/ 1298266 h 2088884"/>
                  <a:gd name="connsiteX330" fmla="*/ 5432689 w 6304794"/>
                  <a:gd name="connsiteY330" fmla="*/ 1299706 h 2088884"/>
                  <a:gd name="connsiteX331" fmla="*/ 5430067 w 6304794"/>
                  <a:gd name="connsiteY331" fmla="*/ 1301263 h 2088884"/>
                  <a:gd name="connsiteX332" fmla="*/ 5427963 w 6304794"/>
                  <a:gd name="connsiteY332" fmla="*/ 1302559 h 2088884"/>
                  <a:gd name="connsiteX333" fmla="*/ 5425860 w 6304794"/>
                  <a:gd name="connsiteY333" fmla="*/ 1303856 h 2088884"/>
                  <a:gd name="connsiteX334" fmla="*/ 5420615 w 6304794"/>
                  <a:gd name="connsiteY334" fmla="*/ 1307140 h 2088884"/>
                  <a:gd name="connsiteX335" fmla="*/ 5414392 w 6304794"/>
                  <a:gd name="connsiteY335" fmla="*/ 1311059 h 2088884"/>
                  <a:gd name="connsiteX336" fmla="*/ 5413152 w 6304794"/>
                  <a:gd name="connsiteY336" fmla="*/ 1311838 h 2088884"/>
                  <a:gd name="connsiteX337" fmla="*/ 5409665 w 6304794"/>
                  <a:gd name="connsiteY337" fmla="*/ 1313970 h 2088884"/>
                  <a:gd name="connsiteX338" fmla="*/ 5408714 w 6304794"/>
                  <a:gd name="connsiteY338" fmla="*/ 1314517 h 2088884"/>
                  <a:gd name="connsiteX339" fmla="*/ 5406064 w 6304794"/>
                  <a:gd name="connsiteY339" fmla="*/ 1315929 h 2088884"/>
                  <a:gd name="connsiteX340" fmla="*/ 5398111 w 6304794"/>
                  <a:gd name="connsiteY340" fmla="*/ 1320626 h 2088884"/>
                  <a:gd name="connsiteX341" fmla="*/ 5397938 w 6304794"/>
                  <a:gd name="connsiteY341" fmla="*/ 1320742 h 2088884"/>
                  <a:gd name="connsiteX342" fmla="*/ 5386988 w 6304794"/>
                  <a:gd name="connsiteY342" fmla="*/ 1327628 h 2088884"/>
                  <a:gd name="connsiteX343" fmla="*/ 5385086 w 6304794"/>
                  <a:gd name="connsiteY343" fmla="*/ 1328867 h 2088884"/>
                  <a:gd name="connsiteX344" fmla="*/ 5376528 w 6304794"/>
                  <a:gd name="connsiteY344" fmla="*/ 1334745 h 2088884"/>
                  <a:gd name="connsiteX345" fmla="*/ 5375116 w 6304794"/>
                  <a:gd name="connsiteY345" fmla="*/ 1335754 h 2088884"/>
                  <a:gd name="connsiteX346" fmla="*/ 5368143 w 6304794"/>
                  <a:gd name="connsiteY346" fmla="*/ 1341056 h 2088884"/>
                  <a:gd name="connsiteX347" fmla="*/ 5368085 w 6304794"/>
                  <a:gd name="connsiteY347" fmla="*/ 1341113 h 2088884"/>
                  <a:gd name="connsiteX348" fmla="*/ 5362697 w 6304794"/>
                  <a:gd name="connsiteY348" fmla="*/ 1345753 h 2088884"/>
                  <a:gd name="connsiteX349" fmla="*/ 5362178 w 6304794"/>
                  <a:gd name="connsiteY349" fmla="*/ 1346214 h 2088884"/>
                  <a:gd name="connsiteX350" fmla="*/ 5361862 w 6304794"/>
                  <a:gd name="connsiteY350" fmla="*/ 1346531 h 2088884"/>
                  <a:gd name="connsiteX351" fmla="*/ 5358461 w 6304794"/>
                  <a:gd name="connsiteY351" fmla="*/ 1349902 h 2088884"/>
                  <a:gd name="connsiteX352" fmla="*/ 5357942 w 6304794"/>
                  <a:gd name="connsiteY352" fmla="*/ 1350478 h 2088884"/>
                  <a:gd name="connsiteX353" fmla="*/ 5355810 w 6304794"/>
                  <a:gd name="connsiteY353" fmla="*/ 1352928 h 2088884"/>
                  <a:gd name="connsiteX354" fmla="*/ 5355464 w 6304794"/>
                  <a:gd name="connsiteY354" fmla="*/ 1353331 h 2088884"/>
                  <a:gd name="connsiteX355" fmla="*/ 5355321 w 6304794"/>
                  <a:gd name="connsiteY355" fmla="*/ 1353533 h 2088884"/>
                  <a:gd name="connsiteX356" fmla="*/ 5353015 w 6304794"/>
                  <a:gd name="connsiteY356" fmla="*/ 1356904 h 2088884"/>
                  <a:gd name="connsiteX357" fmla="*/ 5352900 w 6304794"/>
                  <a:gd name="connsiteY357" fmla="*/ 1357077 h 2088884"/>
                  <a:gd name="connsiteX358" fmla="*/ 5352842 w 6304794"/>
                  <a:gd name="connsiteY358" fmla="*/ 1357221 h 2088884"/>
                  <a:gd name="connsiteX359" fmla="*/ 5351833 w 6304794"/>
                  <a:gd name="connsiteY359" fmla="*/ 1359354 h 2088884"/>
                  <a:gd name="connsiteX360" fmla="*/ 5351747 w 6304794"/>
                  <a:gd name="connsiteY360" fmla="*/ 1359527 h 2088884"/>
                  <a:gd name="connsiteX361" fmla="*/ 5351690 w 6304794"/>
                  <a:gd name="connsiteY361" fmla="*/ 1359728 h 2088884"/>
                  <a:gd name="connsiteX362" fmla="*/ 5351286 w 6304794"/>
                  <a:gd name="connsiteY362" fmla="*/ 1360996 h 2088884"/>
                  <a:gd name="connsiteX363" fmla="*/ 5341201 w 6304794"/>
                  <a:gd name="connsiteY363" fmla="*/ 1371831 h 2088884"/>
                  <a:gd name="connsiteX364" fmla="*/ 5339760 w 6304794"/>
                  <a:gd name="connsiteY364" fmla="*/ 1373358 h 2088884"/>
                  <a:gd name="connsiteX365" fmla="*/ 5331692 w 6304794"/>
                  <a:gd name="connsiteY365" fmla="*/ 1381455 h 2088884"/>
                  <a:gd name="connsiteX366" fmla="*/ 5330222 w 6304794"/>
                  <a:gd name="connsiteY366" fmla="*/ 1382867 h 2088884"/>
                  <a:gd name="connsiteX367" fmla="*/ 5326419 w 6304794"/>
                  <a:gd name="connsiteY367" fmla="*/ 1386325 h 2088884"/>
                  <a:gd name="connsiteX368" fmla="*/ 5321117 w 6304794"/>
                  <a:gd name="connsiteY368" fmla="*/ 1390906 h 2088884"/>
                  <a:gd name="connsiteX369" fmla="*/ 5318379 w 6304794"/>
                  <a:gd name="connsiteY369" fmla="*/ 1393067 h 2088884"/>
                  <a:gd name="connsiteX370" fmla="*/ 5314028 w 6304794"/>
                  <a:gd name="connsiteY370" fmla="*/ 1396122 h 2088884"/>
                  <a:gd name="connsiteX371" fmla="*/ 5311665 w 6304794"/>
                  <a:gd name="connsiteY371" fmla="*/ 1397649 h 2088884"/>
                  <a:gd name="connsiteX372" fmla="*/ 5310138 w 6304794"/>
                  <a:gd name="connsiteY372" fmla="*/ 1398485 h 2088884"/>
                  <a:gd name="connsiteX373" fmla="*/ 5307113 w 6304794"/>
                  <a:gd name="connsiteY373" fmla="*/ 1399897 h 2088884"/>
                  <a:gd name="connsiteX374" fmla="*/ 5305758 w 6304794"/>
                  <a:gd name="connsiteY374" fmla="*/ 1400444 h 2088884"/>
                  <a:gd name="connsiteX375" fmla="*/ 5302963 w 6304794"/>
                  <a:gd name="connsiteY375" fmla="*/ 1401251 h 2088884"/>
                  <a:gd name="connsiteX376" fmla="*/ 5301868 w 6304794"/>
                  <a:gd name="connsiteY376" fmla="*/ 1401539 h 2088884"/>
                  <a:gd name="connsiteX377" fmla="*/ 5298266 w 6304794"/>
                  <a:gd name="connsiteY377" fmla="*/ 1402000 h 2088884"/>
                  <a:gd name="connsiteX378" fmla="*/ 5243258 w 6304794"/>
                  <a:gd name="connsiteY378" fmla="*/ 1405314 h 2088884"/>
                  <a:gd name="connsiteX379" fmla="*/ 5240665 w 6304794"/>
                  <a:gd name="connsiteY379" fmla="*/ 1405487 h 2088884"/>
                  <a:gd name="connsiteX380" fmla="*/ 5238734 w 6304794"/>
                  <a:gd name="connsiteY380" fmla="*/ 1405775 h 2088884"/>
                  <a:gd name="connsiteX381" fmla="*/ 5236112 w 6304794"/>
                  <a:gd name="connsiteY381" fmla="*/ 1406149 h 2088884"/>
                  <a:gd name="connsiteX382" fmla="*/ 5234844 w 6304794"/>
                  <a:gd name="connsiteY382" fmla="*/ 1406322 h 2088884"/>
                  <a:gd name="connsiteX383" fmla="*/ 5231934 w 6304794"/>
                  <a:gd name="connsiteY383" fmla="*/ 1406927 h 2088884"/>
                  <a:gd name="connsiteX384" fmla="*/ 5229802 w 6304794"/>
                  <a:gd name="connsiteY384" fmla="*/ 1407359 h 2088884"/>
                  <a:gd name="connsiteX385" fmla="*/ 5223894 w 6304794"/>
                  <a:gd name="connsiteY385" fmla="*/ 1408771 h 2088884"/>
                  <a:gd name="connsiteX386" fmla="*/ 5222914 w 6304794"/>
                  <a:gd name="connsiteY386" fmla="*/ 1409002 h 2088884"/>
                  <a:gd name="connsiteX387" fmla="*/ 5215711 w 6304794"/>
                  <a:gd name="connsiteY387" fmla="*/ 1410932 h 2088884"/>
                  <a:gd name="connsiteX388" fmla="*/ 5213492 w 6304794"/>
                  <a:gd name="connsiteY388" fmla="*/ 1411566 h 2088884"/>
                  <a:gd name="connsiteX389" fmla="*/ 5208565 w 6304794"/>
                  <a:gd name="connsiteY389" fmla="*/ 1412979 h 2088884"/>
                  <a:gd name="connsiteX390" fmla="*/ 5205741 w 6304794"/>
                  <a:gd name="connsiteY390" fmla="*/ 1413814 h 2088884"/>
                  <a:gd name="connsiteX391" fmla="*/ 5201332 w 6304794"/>
                  <a:gd name="connsiteY391" fmla="*/ 1415140 h 2088884"/>
                  <a:gd name="connsiteX392" fmla="*/ 5196751 w 6304794"/>
                  <a:gd name="connsiteY392" fmla="*/ 1416523 h 2088884"/>
                  <a:gd name="connsiteX393" fmla="*/ 5194590 w 6304794"/>
                  <a:gd name="connsiteY393" fmla="*/ 1417157 h 2088884"/>
                  <a:gd name="connsiteX394" fmla="*/ 5190267 w 6304794"/>
                  <a:gd name="connsiteY394" fmla="*/ 1418396 h 2088884"/>
                  <a:gd name="connsiteX395" fmla="*/ 5189259 w 6304794"/>
                  <a:gd name="connsiteY395" fmla="*/ 1418713 h 2088884"/>
                  <a:gd name="connsiteX396" fmla="*/ 5188394 w 6304794"/>
                  <a:gd name="connsiteY396" fmla="*/ 1419145 h 2088884"/>
                  <a:gd name="connsiteX397" fmla="*/ 5182516 w 6304794"/>
                  <a:gd name="connsiteY397" fmla="*/ 1422027 h 2088884"/>
                  <a:gd name="connsiteX398" fmla="*/ 5181911 w 6304794"/>
                  <a:gd name="connsiteY398" fmla="*/ 1422315 h 2088884"/>
                  <a:gd name="connsiteX399" fmla="*/ 5181594 w 6304794"/>
                  <a:gd name="connsiteY399" fmla="*/ 1422516 h 2088884"/>
                  <a:gd name="connsiteX400" fmla="*/ 5174851 w 6304794"/>
                  <a:gd name="connsiteY400" fmla="*/ 1427156 h 2088884"/>
                  <a:gd name="connsiteX401" fmla="*/ 5173266 w 6304794"/>
                  <a:gd name="connsiteY401" fmla="*/ 1428395 h 2088884"/>
                  <a:gd name="connsiteX402" fmla="*/ 5167791 w 6304794"/>
                  <a:gd name="connsiteY402" fmla="*/ 1432976 h 2088884"/>
                  <a:gd name="connsiteX403" fmla="*/ 5166898 w 6304794"/>
                  <a:gd name="connsiteY403" fmla="*/ 1433726 h 2088884"/>
                  <a:gd name="connsiteX404" fmla="*/ 5166466 w 6304794"/>
                  <a:gd name="connsiteY404" fmla="*/ 1434158 h 2088884"/>
                  <a:gd name="connsiteX405" fmla="*/ 5165227 w 6304794"/>
                  <a:gd name="connsiteY405" fmla="*/ 1435368 h 2088884"/>
                  <a:gd name="connsiteX406" fmla="*/ 5162691 w 6304794"/>
                  <a:gd name="connsiteY406" fmla="*/ 1437961 h 2088884"/>
                  <a:gd name="connsiteX407" fmla="*/ 5161568 w 6304794"/>
                  <a:gd name="connsiteY407" fmla="*/ 1439258 h 2088884"/>
                  <a:gd name="connsiteX408" fmla="*/ 5160617 w 6304794"/>
                  <a:gd name="connsiteY408" fmla="*/ 1440324 h 2088884"/>
                  <a:gd name="connsiteX409" fmla="*/ 5159752 w 6304794"/>
                  <a:gd name="connsiteY409" fmla="*/ 1441592 h 2088884"/>
                  <a:gd name="connsiteX410" fmla="*/ 5159032 w 6304794"/>
                  <a:gd name="connsiteY410" fmla="*/ 1442629 h 2088884"/>
                  <a:gd name="connsiteX411" fmla="*/ 5158686 w 6304794"/>
                  <a:gd name="connsiteY411" fmla="*/ 1443119 h 2088884"/>
                  <a:gd name="connsiteX412" fmla="*/ 5158023 w 6304794"/>
                  <a:gd name="connsiteY412" fmla="*/ 1444531 h 2088884"/>
                  <a:gd name="connsiteX413" fmla="*/ 5157764 w 6304794"/>
                  <a:gd name="connsiteY413" fmla="*/ 1445396 h 2088884"/>
                  <a:gd name="connsiteX414" fmla="*/ 5156323 w 6304794"/>
                  <a:gd name="connsiteY414" fmla="*/ 1447124 h 2088884"/>
                  <a:gd name="connsiteX415" fmla="*/ 5151684 w 6304794"/>
                  <a:gd name="connsiteY415" fmla="*/ 1452513 h 2088884"/>
                  <a:gd name="connsiteX416" fmla="*/ 5149436 w 6304794"/>
                  <a:gd name="connsiteY416" fmla="*/ 1454818 h 2088884"/>
                  <a:gd name="connsiteX417" fmla="*/ 5145633 w 6304794"/>
                  <a:gd name="connsiteY417" fmla="*/ 1458593 h 2088884"/>
                  <a:gd name="connsiteX418" fmla="*/ 5143731 w 6304794"/>
                  <a:gd name="connsiteY418" fmla="*/ 1460351 h 2088884"/>
                  <a:gd name="connsiteX419" fmla="*/ 5134568 w 6304794"/>
                  <a:gd name="connsiteY419" fmla="*/ 1468275 h 2088884"/>
                  <a:gd name="connsiteX420" fmla="*/ 5125865 w 6304794"/>
                  <a:gd name="connsiteY420" fmla="*/ 1475738 h 2088884"/>
                  <a:gd name="connsiteX421" fmla="*/ 5125433 w 6304794"/>
                  <a:gd name="connsiteY421" fmla="*/ 1476113 h 2088884"/>
                  <a:gd name="connsiteX422" fmla="*/ 5124943 w 6304794"/>
                  <a:gd name="connsiteY422" fmla="*/ 1476631 h 2088884"/>
                  <a:gd name="connsiteX423" fmla="*/ 5119900 w 6304794"/>
                  <a:gd name="connsiteY423" fmla="*/ 1481962 h 2088884"/>
                  <a:gd name="connsiteX424" fmla="*/ 5119209 w 6304794"/>
                  <a:gd name="connsiteY424" fmla="*/ 1482683 h 2088884"/>
                  <a:gd name="connsiteX425" fmla="*/ 5118604 w 6304794"/>
                  <a:gd name="connsiteY425" fmla="*/ 1483461 h 2088884"/>
                  <a:gd name="connsiteX426" fmla="*/ 5100941 w 6304794"/>
                  <a:gd name="connsiteY426" fmla="*/ 1491701 h 2088884"/>
                  <a:gd name="connsiteX427" fmla="*/ 5098722 w 6304794"/>
                  <a:gd name="connsiteY427" fmla="*/ 1492652 h 2088884"/>
                  <a:gd name="connsiteX428" fmla="*/ 5082729 w 6304794"/>
                  <a:gd name="connsiteY428" fmla="*/ 1498473 h 2088884"/>
                  <a:gd name="connsiteX429" fmla="*/ 5079012 w 6304794"/>
                  <a:gd name="connsiteY429" fmla="*/ 1499683 h 2088884"/>
                  <a:gd name="connsiteX430" fmla="*/ 5074690 w 6304794"/>
                  <a:gd name="connsiteY430" fmla="*/ 1500980 h 2088884"/>
                  <a:gd name="connsiteX431" fmla="*/ 5069791 w 6304794"/>
                  <a:gd name="connsiteY431" fmla="*/ 1502363 h 2088884"/>
                  <a:gd name="connsiteX432" fmla="*/ 5065814 w 6304794"/>
                  <a:gd name="connsiteY432" fmla="*/ 1503400 h 2088884"/>
                  <a:gd name="connsiteX433" fmla="*/ 5061204 w 6304794"/>
                  <a:gd name="connsiteY433" fmla="*/ 1504524 h 2088884"/>
                  <a:gd name="connsiteX434" fmla="*/ 5057602 w 6304794"/>
                  <a:gd name="connsiteY434" fmla="*/ 1505331 h 2088884"/>
                  <a:gd name="connsiteX435" fmla="*/ 5053338 w 6304794"/>
                  <a:gd name="connsiteY435" fmla="*/ 1506195 h 2088884"/>
                  <a:gd name="connsiteX436" fmla="*/ 5050168 w 6304794"/>
                  <a:gd name="connsiteY436" fmla="*/ 1506829 h 2088884"/>
                  <a:gd name="connsiteX437" fmla="*/ 5044376 w 6304794"/>
                  <a:gd name="connsiteY437" fmla="*/ 1507838 h 2088884"/>
                  <a:gd name="connsiteX438" fmla="*/ 5043397 w 6304794"/>
                  <a:gd name="connsiteY438" fmla="*/ 1508011 h 2088884"/>
                  <a:gd name="connsiteX439" fmla="*/ 5034464 w 6304794"/>
                  <a:gd name="connsiteY439" fmla="*/ 1510258 h 2088884"/>
                  <a:gd name="connsiteX440" fmla="*/ 5033283 w 6304794"/>
                  <a:gd name="connsiteY440" fmla="*/ 1510720 h 2088884"/>
                  <a:gd name="connsiteX441" fmla="*/ 5029306 w 6304794"/>
                  <a:gd name="connsiteY441" fmla="*/ 1512305 h 2088884"/>
                  <a:gd name="connsiteX442" fmla="*/ 5023312 w 6304794"/>
                  <a:gd name="connsiteY442" fmla="*/ 1514898 h 2088884"/>
                  <a:gd name="connsiteX443" fmla="*/ 5019739 w 6304794"/>
                  <a:gd name="connsiteY443" fmla="*/ 1516828 h 2088884"/>
                  <a:gd name="connsiteX444" fmla="*/ 5017002 w 6304794"/>
                  <a:gd name="connsiteY444" fmla="*/ 1518298 h 2088884"/>
                  <a:gd name="connsiteX445" fmla="*/ 5014812 w 6304794"/>
                  <a:gd name="connsiteY445" fmla="*/ 1519738 h 2088884"/>
                  <a:gd name="connsiteX446" fmla="*/ 5013083 w 6304794"/>
                  <a:gd name="connsiteY446" fmla="*/ 1520863 h 2088884"/>
                  <a:gd name="connsiteX447" fmla="*/ 5008069 w 6304794"/>
                  <a:gd name="connsiteY447" fmla="*/ 1524522 h 2088884"/>
                  <a:gd name="connsiteX448" fmla="*/ 4989598 w 6304794"/>
                  <a:gd name="connsiteY448" fmla="*/ 1520229 h 2088884"/>
                  <a:gd name="connsiteX449" fmla="*/ 4984124 w 6304794"/>
                  <a:gd name="connsiteY449" fmla="*/ 1519018 h 2088884"/>
                  <a:gd name="connsiteX450" fmla="*/ 4973232 w 6304794"/>
                  <a:gd name="connsiteY450" fmla="*/ 1516656 h 2088884"/>
                  <a:gd name="connsiteX451" fmla="*/ 4970840 w 6304794"/>
                  <a:gd name="connsiteY451" fmla="*/ 1516136 h 2088884"/>
                  <a:gd name="connsiteX452" fmla="*/ 4965481 w 6304794"/>
                  <a:gd name="connsiteY452" fmla="*/ 1515071 h 2088884"/>
                  <a:gd name="connsiteX453" fmla="*/ 4962224 w 6304794"/>
                  <a:gd name="connsiteY453" fmla="*/ 1514408 h 2088884"/>
                  <a:gd name="connsiteX454" fmla="*/ 4951793 w 6304794"/>
                  <a:gd name="connsiteY454" fmla="*/ 1512448 h 2088884"/>
                  <a:gd name="connsiteX455" fmla="*/ 4950410 w 6304794"/>
                  <a:gd name="connsiteY455" fmla="*/ 1512218 h 2088884"/>
                  <a:gd name="connsiteX456" fmla="*/ 4942630 w 6304794"/>
                  <a:gd name="connsiteY456" fmla="*/ 1510921 h 2088884"/>
                  <a:gd name="connsiteX457" fmla="*/ 4940037 w 6304794"/>
                  <a:gd name="connsiteY457" fmla="*/ 1510518 h 2088884"/>
                  <a:gd name="connsiteX458" fmla="*/ 4937155 w 6304794"/>
                  <a:gd name="connsiteY458" fmla="*/ 1510086 h 2088884"/>
                  <a:gd name="connsiteX459" fmla="*/ 4934734 w 6304794"/>
                  <a:gd name="connsiteY459" fmla="*/ 1509768 h 2088884"/>
                  <a:gd name="connsiteX460" fmla="*/ 4931738 w 6304794"/>
                  <a:gd name="connsiteY460" fmla="*/ 1509394 h 2088884"/>
                  <a:gd name="connsiteX461" fmla="*/ 4927474 w 6304794"/>
                  <a:gd name="connsiteY461" fmla="*/ 1508933 h 2088884"/>
                  <a:gd name="connsiteX462" fmla="*/ 4924995 w 6304794"/>
                  <a:gd name="connsiteY462" fmla="*/ 1508674 h 2088884"/>
                  <a:gd name="connsiteX463" fmla="*/ 4924159 w 6304794"/>
                  <a:gd name="connsiteY463" fmla="*/ 1508587 h 2088884"/>
                  <a:gd name="connsiteX464" fmla="*/ 4922632 w 6304794"/>
                  <a:gd name="connsiteY464" fmla="*/ 1508501 h 2088884"/>
                  <a:gd name="connsiteX465" fmla="*/ 4918310 w 6304794"/>
                  <a:gd name="connsiteY465" fmla="*/ 1508241 h 2088884"/>
                  <a:gd name="connsiteX466" fmla="*/ 4917302 w 6304794"/>
                  <a:gd name="connsiteY466" fmla="*/ 1508183 h 2088884"/>
                  <a:gd name="connsiteX467" fmla="*/ 4915919 w 6304794"/>
                  <a:gd name="connsiteY467" fmla="*/ 1508183 h 2088884"/>
                  <a:gd name="connsiteX468" fmla="*/ 4913988 w 6304794"/>
                  <a:gd name="connsiteY468" fmla="*/ 1508183 h 2088884"/>
                  <a:gd name="connsiteX469" fmla="*/ 4913123 w 6304794"/>
                  <a:gd name="connsiteY469" fmla="*/ 1508183 h 2088884"/>
                  <a:gd name="connsiteX470" fmla="*/ 4911423 w 6304794"/>
                  <a:gd name="connsiteY470" fmla="*/ 1508299 h 2088884"/>
                  <a:gd name="connsiteX471" fmla="*/ 4910559 w 6304794"/>
                  <a:gd name="connsiteY471" fmla="*/ 1508357 h 2088884"/>
                  <a:gd name="connsiteX472" fmla="*/ 4910270 w 6304794"/>
                  <a:gd name="connsiteY472" fmla="*/ 1508385 h 2088884"/>
                  <a:gd name="connsiteX473" fmla="*/ 4907995 w 6304794"/>
                  <a:gd name="connsiteY473" fmla="*/ 1508703 h 2088884"/>
                  <a:gd name="connsiteX474" fmla="*/ 4907879 w 6304794"/>
                  <a:gd name="connsiteY474" fmla="*/ 1508732 h 2088884"/>
                  <a:gd name="connsiteX475" fmla="*/ 4906640 w 6304794"/>
                  <a:gd name="connsiteY475" fmla="*/ 1509048 h 2088884"/>
                  <a:gd name="connsiteX476" fmla="*/ 4905689 w 6304794"/>
                  <a:gd name="connsiteY476" fmla="*/ 1509279 h 2088884"/>
                  <a:gd name="connsiteX477" fmla="*/ 4905574 w 6304794"/>
                  <a:gd name="connsiteY477" fmla="*/ 1509337 h 2088884"/>
                  <a:gd name="connsiteX478" fmla="*/ 4905285 w 6304794"/>
                  <a:gd name="connsiteY478" fmla="*/ 1509452 h 2088884"/>
                  <a:gd name="connsiteX479" fmla="*/ 4904478 w 6304794"/>
                  <a:gd name="connsiteY479" fmla="*/ 1509797 h 2088884"/>
                  <a:gd name="connsiteX480" fmla="*/ 4904191 w 6304794"/>
                  <a:gd name="connsiteY480" fmla="*/ 1509970 h 2088884"/>
                  <a:gd name="connsiteX481" fmla="*/ 4903672 w 6304794"/>
                  <a:gd name="connsiteY481" fmla="*/ 1510316 h 2088884"/>
                  <a:gd name="connsiteX482" fmla="*/ 4903355 w 6304794"/>
                  <a:gd name="connsiteY482" fmla="*/ 1510547 h 2088884"/>
                  <a:gd name="connsiteX483" fmla="*/ 4902981 w 6304794"/>
                  <a:gd name="connsiteY483" fmla="*/ 1510950 h 2088884"/>
                  <a:gd name="connsiteX484" fmla="*/ 4902923 w 6304794"/>
                  <a:gd name="connsiteY484" fmla="*/ 1511007 h 2088884"/>
                  <a:gd name="connsiteX485" fmla="*/ 4902894 w 6304794"/>
                  <a:gd name="connsiteY485" fmla="*/ 1511036 h 2088884"/>
                  <a:gd name="connsiteX486" fmla="*/ 4902635 w 6304794"/>
                  <a:gd name="connsiteY486" fmla="*/ 1511440 h 2088884"/>
                  <a:gd name="connsiteX487" fmla="*/ 4902462 w 6304794"/>
                  <a:gd name="connsiteY487" fmla="*/ 1511843 h 2088884"/>
                  <a:gd name="connsiteX488" fmla="*/ 4902433 w 6304794"/>
                  <a:gd name="connsiteY488" fmla="*/ 1511901 h 2088884"/>
                  <a:gd name="connsiteX489" fmla="*/ 4902404 w 6304794"/>
                  <a:gd name="connsiteY489" fmla="*/ 1511987 h 2088884"/>
                  <a:gd name="connsiteX490" fmla="*/ 4902317 w 6304794"/>
                  <a:gd name="connsiteY490" fmla="*/ 1512305 h 2088884"/>
                  <a:gd name="connsiteX491" fmla="*/ 4902260 w 6304794"/>
                  <a:gd name="connsiteY491" fmla="*/ 1512794 h 2088884"/>
                  <a:gd name="connsiteX492" fmla="*/ 4902260 w 6304794"/>
                  <a:gd name="connsiteY492" fmla="*/ 1512881 h 2088884"/>
                  <a:gd name="connsiteX493" fmla="*/ 4902145 w 6304794"/>
                  <a:gd name="connsiteY493" fmla="*/ 1549216 h 2088884"/>
                  <a:gd name="connsiteX494" fmla="*/ 4839184 w 6304794"/>
                  <a:gd name="connsiteY494" fmla="*/ 1578723 h 2088884"/>
                  <a:gd name="connsiteX495" fmla="*/ 4830510 w 6304794"/>
                  <a:gd name="connsiteY495" fmla="*/ 1585350 h 2088884"/>
                  <a:gd name="connsiteX496" fmla="*/ 4828004 w 6304794"/>
                  <a:gd name="connsiteY496" fmla="*/ 1587282 h 2088884"/>
                  <a:gd name="connsiteX497" fmla="*/ 4822788 w 6304794"/>
                  <a:gd name="connsiteY497" fmla="*/ 1591315 h 2088884"/>
                  <a:gd name="connsiteX498" fmla="*/ 4820022 w 6304794"/>
                  <a:gd name="connsiteY498" fmla="*/ 1593505 h 2088884"/>
                  <a:gd name="connsiteX499" fmla="*/ 4815930 w 6304794"/>
                  <a:gd name="connsiteY499" fmla="*/ 1596732 h 2088884"/>
                  <a:gd name="connsiteX500" fmla="*/ 4813337 w 6304794"/>
                  <a:gd name="connsiteY500" fmla="*/ 1598808 h 2088884"/>
                  <a:gd name="connsiteX501" fmla="*/ 4809792 w 6304794"/>
                  <a:gd name="connsiteY501" fmla="*/ 1601660 h 2088884"/>
                  <a:gd name="connsiteX502" fmla="*/ 4807545 w 6304794"/>
                  <a:gd name="connsiteY502" fmla="*/ 1603504 h 2088884"/>
                  <a:gd name="connsiteX503" fmla="*/ 4804461 w 6304794"/>
                  <a:gd name="connsiteY503" fmla="*/ 1606040 h 2088884"/>
                  <a:gd name="connsiteX504" fmla="*/ 4802502 w 6304794"/>
                  <a:gd name="connsiteY504" fmla="*/ 1607682 h 2088884"/>
                  <a:gd name="connsiteX505" fmla="*/ 4799851 w 6304794"/>
                  <a:gd name="connsiteY505" fmla="*/ 1609959 h 2088884"/>
                  <a:gd name="connsiteX506" fmla="*/ 4798180 w 6304794"/>
                  <a:gd name="connsiteY506" fmla="*/ 1611428 h 2088884"/>
                  <a:gd name="connsiteX507" fmla="*/ 4795759 w 6304794"/>
                  <a:gd name="connsiteY507" fmla="*/ 1613589 h 2088884"/>
                  <a:gd name="connsiteX508" fmla="*/ 4794549 w 6304794"/>
                  <a:gd name="connsiteY508" fmla="*/ 1614685 h 2088884"/>
                  <a:gd name="connsiteX509" fmla="*/ 4794261 w 6304794"/>
                  <a:gd name="connsiteY509" fmla="*/ 1614944 h 2088884"/>
                  <a:gd name="connsiteX510" fmla="*/ 4793858 w 6304794"/>
                  <a:gd name="connsiteY510" fmla="*/ 1615347 h 2088884"/>
                  <a:gd name="connsiteX511" fmla="*/ 4789795 w 6304794"/>
                  <a:gd name="connsiteY511" fmla="*/ 1619295 h 2088884"/>
                  <a:gd name="connsiteX512" fmla="*/ 4789218 w 6304794"/>
                  <a:gd name="connsiteY512" fmla="*/ 1619900 h 2088884"/>
                  <a:gd name="connsiteX513" fmla="*/ 4786308 w 6304794"/>
                  <a:gd name="connsiteY513" fmla="*/ 1623214 h 2088884"/>
                  <a:gd name="connsiteX514" fmla="*/ 4786020 w 6304794"/>
                  <a:gd name="connsiteY514" fmla="*/ 1623531 h 2088884"/>
                  <a:gd name="connsiteX515" fmla="*/ 4785818 w 6304794"/>
                  <a:gd name="connsiteY515" fmla="*/ 1623848 h 2088884"/>
                  <a:gd name="connsiteX516" fmla="*/ 4783974 w 6304794"/>
                  <a:gd name="connsiteY516" fmla="*/ 1626527 h 2088884"/>
                  <a:gd name="connsiteX517" fmla="*/ 4783916 w 6304794"/>
                  <a:gd name="connsiteY517" fmla="*/ 1626614 h 2088884"/>
                  <a:gd name="connsiteX518" fmla="*/ 4783743 w 6304794"/>
                  <a:gd name="connsiteY518" fmla="*/ 1626988 h 2088884"/>
                  <a:gd name="connsiteX519" fmla="*/ 4783110 w 6304794"/>
                  <a:gd name="connsiteY519" fmla="*/ 1628285 h 2088884"/>
                  <a:gd name="connsiteX520" fmla="*/ 4782994 w 6304794"/>
                  <a:gd name="connsiteY520" fmla="*/ 1628515 h 2088884"/>
                  <a:gd name="connsiteX521" fmla="*/ 4782879 w 6304794"/>
                  <a:gd name="connsiteY521" fmla="*/ 1628890 h 2088884"/>
                  <a:gd name="connsiteX522" fmla="*/ 4782620 w 6304794"/>
                  <a:gd name="connsiteY522" fmla="*/ 1629755 h 2088884"/>
                  <a:gd name="connsiteX523" fmla="*/ 4782533 w 6304794"/>
                  <a:gd name="connsiteY523" fmla="*/ 1630043 h 2088884"/>
                  <a:gd name="connsiteX524" fmla="*/ 4782505 w 6304794"/>
                  <a:gd name="connsiteY524" fmla="*/ 1630302 h 2088884"/>
                  <a:gd name="connsiteX525" fmla="*/ 4782389 w 6304794"/>
                  <a:gd name="connsiteY525" fmla="*/ 1631397 h 2088884"/>
                  <a:gd name="connsiteX526" fmla="*/ 4782360 w 6304794"/>
                  <a:gd name="connsiteY526" fmla="*/ 1631657 h 2088884"/>
                  <a:gd name="connsiteX527" fmla="*/ 4782360 w 6304794"/>
                  <a:gd name="connsiteY527" fmla="*/ 1631916 h 2088884"/>
                  <a:gd name="connsiteX528" fmla="*/ 4782245 w 6304794"/>
                  <a:gd name="connsiteY528" fmla="*/ 1673294 h 2088884"/>
                  <a:gd name="connsiteX529" fmla="*/ 4780315 w 6304794"/>
                  <a:gd name="connsiteY529" fmla="*/ 1676176 h 2088884"/>
                  <a:gd name="connsiteX530" fmla="*/ 4778326 w 6304794"/>
                  <a:gd name="connsiteY530" fmla="*/ 1678884 h 2088884"/>
                  <a:gd name="connsiteX531" fmla="*/ 4776424 w 6304794"/>
                  <a:gd name="connsiteY531" fmla="*/ 1681103 h 2088884"/>
                  <a:gd name="connsiteX532" fmla="*/ 4772649 w 6304794"/>
                  <a:gd name="connsiteY532" fmla="*/ 1685253 h 2088884"/>
                  <a:gd name="connsiteX533" fmla="*/ 4770661 w 6304794"/>
                  <a:gd name="connsiteY533" fmla="*/ 1687241 h 2088884"/>
                  <a:gd name="connsiteX534" fmla="*/ 4766800 w 6304794"/>
                  <a:gd name="connsiteY534" fmla="*/ 1690785 h 2088884"/>
                  <a:gd name="connsiteX535" fmla="*/ 4765561 w 6304794"/>
                  <a:gd name="connsiteY535" fmla="*/ 1691880 h 2088884"/>
                  <a:gd name="connsiteX536" fmla="*/ 4760951 w 6304794"/>
                  <a:gd name="connsiteY536" fmla="*/ 1695453 h 2088884"/>
                  <a:gd name="connsiteX537" fmla="*/ 4760086 w 6304794"/>
                  <a:gd name="connsiteY537" fmla="*/ 1696059 h 2088884"/>
                  <a:gd name="connsiteX538" fmla="*/ 4757032 w 6304794"/>
                  <a:gd name="connsiteY538" fmla="*/ 1698104 h 2088884"/>
                  <a:gd name="connsiteX539" fmla="*/ 4755995 w 6304794"/>
                  <a:gd name="connsiteY539" fmla="*/ 1698767 h 2088884"/>
                  <a:gd name="connsiteX540" fmla="*/ 4753834 w 6304794"/>
                  <a:gd name="connsiteY540" fmla="*/ 1700064 h 2088884"/>
                  <a:gd name="connsiteX541" fmla="*/ 4740405 w 6304794"/>
                  <a:gd name="connsiteY541" fmla="*/ 1714154 h 2088884"/>
                  <a:gd name="connsiteX542" fmla="*/ 4738014 w 6304794"/>
                  <a:gd name="connsiteY542" fmla="*/ 1716632 h 2088884"/>
                  <a:gd name="connsiteX543" fmla="*/ 4727410 w 6304794"/>
                  <a:gd name="connsiteY543" fmla="*/ 1727582 h 2088884"/>
                  <a:gd name="connsiteX544" fmla="*/ 4725566 w 6304794"/>
                  <a:gd name="connsiteY544" fmla="*/ 1729455 h 2088884"/>
                  <a:gd name="connsiteX545" fmla="*/ 4716921 w 6304794"/>
                  <a:gd name="connsiteY545" fmla="*/ 1738215 h 2088884"/>
                  <a:gd name="connsiteX546" fmla="*/ 4716719 w 6304794"/>
                  <a:gd name="connsiteY546" fmla="*/ 1738417 h 2088884"/>
                  <a:gd name="connsiteX547" fmla="*/ 4709256 w 6304794"/>
                  <a:gd name="connsiteY547" fmla="*/ 1745879 h 2088884"/>
                  <a:gd name="connsiteX548" fmla="*/ 4708075 w 6304794"/>
                  <a:gd name="connsiteY548" fmla="*/ 1747061 h 2088884"/>
                  <a:gd name="connsiteX549" fmla="*/ 4702312 w 6304794"/>
                  <a:gd name="connsiteY549" fmla="*/ 1752795 h 2088884"/>
                  <a:gd name="connsiteX550" fmla="*/ 4698422 w 6304794"/>
                  <a:gd name="connsiteY550" fmla="*/ 1756685 h 2088884"/>
                  <a:gd name="connsiteX551" fmla="*/ 4697903 w 6304794"/>
                  <a:gd name="connsiteY551" fmla="*/ 1757204 h 2088884"/>
                  <a:gd name="connsiteX552" fmla="*/ 4694877 w 6304794"/>
                  <a:gd name="connsiteY552" fmla="*/ 1760345 h 2088884"/>
                  <a:gd name="connsiteX553" fmla="*/ 4694330 w 6304794"/>
                  <a:gd name="connsiteY553" fmla="*/ 1760950 h 2088884"/>
                  <a:gd name="connsiteX554" fmla="*/ 4692169 w 6304794"/>
                  <a:gd name="connsiteY554" fmla="*/ 1763457 h 2088884"/>
                  <a:gd name="connsiteX555" fmla="*/ 4692082 w 6304794"/>
                  <a:gd name="connsiteY555" fmla="*/ 1763572 h 2088884"/>
                  <a:gd name="connsiteX556" fmla="*/ 4691967 w 6304794"/>
                  <a:gd name="connsiteY556" fmla="*/ 1763717 h 2088884"/>
                  <a:gd name="connsiteX557" fmla="*/ 4690037 w 6304794"/>
                  <a:gd name="connsiteY557" fmla="*/ 1766569 h 2088884"/>
                  <a:gd name="connsiteX558" fmla="*/ 4689979 w 6304794"/>
                  <a:gd name="connsiteY558" fmla="*/ 1766656 h 2088884"/>
                  <a:gd name="connsiteX559" fmla="*/ 4689374 w 6304794"/>
                  <a:gd name="connsiteY559" fmla="*/ 1767808 h 2088884"/>
                  <a:gd name="connsiteX560" fmla="*/ 4686060 w 6304794"/>
                  <a:gd name="connsiteY560" fmla="*/ 1773024 h 2088884"/>
                  <a:gd name="connsiteX561" fmla="*/ 4684562 w 6304794"/>
                  <a:gd name="connsiteY561" fmla="*/ 1774609 h 2088884"/>
                  <a:gd name="connsiteX562" fmla="*/ 4680700 w 6304794"/>
                  <a:gd name="connsiteY562" fmla="*/ 1778354 h 2088884"/>
                  <a:gd name="connsiteX563" fmla="*/ 4678568 w 6304794"/>
                  <a:gd name="connsiteY563" fmla="*/ 1780141 h 2088884"/>
                  <a:gd name="connsiteX564" fmla="*/ 4673727 w 6304794"/>
                  <a:gd name="connsiteY564" fmla="*/ 1783829 h 2088884"/>
                  <a:gd name="connsiteX565" fmla="*/ 4671537 w 6304794"/>
                  <a:gd name="connsiteY565" fmla="*/ 1785414 h 2088884"/>
                  <a:gd name="connsiteX566" fmla="*/ 4664305 w 6304794"/>
                  <a:gd name="connsiteY566" fmla="*/ 1790226 h 2088884"/>
                  <a:gd name="connsiteX567" fmla="*/ 4664045 w 6304794"/>
                  <a:gd name="connsiteY567" fmla="*/ 1790399 h 2088884"/>
                  <a:gd name="connsiteX568" fmla="*/ 4655776 w 6304794"/>
                  <a:gd name="connsiteY568" fmla="*/ 1795528 h 2088884"/>
                  <a:gd name="connsiteX569" fmla="*/ 4649782 w 6304794"/>
                  <a:gd name="connsiteY569" fmla="*/ 1799159 h 2088884"/>
                  <a:gd name="connsiteX570" fmla="*/ 4646958 w 6304794"/>
                  <a:gd name="connsiteY570" fmla="*/ 1800888 h 2088884"/>
                  <a:gd name="connsiteX571" fmla="*/ 4642578 w 6304794"/>
                  <a:gd name="connsiteY571" fmla="*/ 1803712 h 2088884"/>
                  <a:gd name="connsiteX572" fmla="*/ 4640820 w 6304794"/>
                  <a:gd name="connsiteY572" fmla="*/ 1804865 h 2088884"/>
                  <a:gd name="connsiteX573" fmla="*/ 4636786 w 6304794"/>
                  <a:gd name="connsiteY573" fmla="*/ 1807947 h 2088884"/>
                  <a:gd name="connsiteX574" fmla="*/ 4636584 w 6304794"/>
                  <a:gd name="connsiteY574" fmla="*/ 1808120 h 2088884"/>
                  <a:gd name="connsiteX575" fmla="*/ 4630908 w 6304794"/>
                  <a:gd name="connsiteY575" fmla="*/ 1814488 h 2088884"/>
                  <a:gd name="connsiteX576" fmla="*/ 4630649 w 6304794"/>
                  <a:gd name="connsiteY576" fmla="*/ 1814777 h 2088884"/>
                  <a:gd name="connsiteX577" fmla="*/ 4630476 w 6304794"/>
                  <a:gd name="connsiteY577" fmla="*/ 1815007 h 2088884"/>
                  <a:gd name="connsiteX578" fmla="*/ 4626470 w 6304794"/>
                  <a:gd name="connsiteY578" fmla="*/ 1820511 h 2088884"/>
                  <a:gd name="connsiteX579" fmla="*/ 4625491 w 6304794"/>
                  <a:gd name="connsiteY579" fmla="*/ 1821923 h 2088884"/>
                  <a:gd name="connsiteX580" fmla="*/ 4622206 w 6304794"/>
                  <a:gd name="connsiteY580" fmla="*/ 1826879 h 2088884"/>
                  <a:gd name="connsiteX581" fmla="*/ 4621918 w 6304794"/>
                  <a:gd name="connsiteY581" fmla="*/ 1827311 h 2088884"/>
                  <a:gd name="connsiteX582" fmla="*/ 4618431 w 6304794"/>
                  <a:gd name="connsiteY582" fmla="*/ 1832786 h 2088884"/>
                  <a:gd name="connsiteX583" fmla="*/ 4615982 w 6304794"/>
                  <a:gd name="connsiteY583" fmla="*/ 1836475 h 2088884"/>
                  <a:gd name="connsiteX584" fmla="*/ 4615492 w 6304794"/>
                  <a:gd name="connsiteY584" fmla="*/ 1837742 h 2088884"/>
                  <a:gd name="connsiteX585" fmla="*/ 4614541 w 6304794"/>
                  <a:gd name="connsiteY585" fmla="*/ 1840393 h 2088884"/>
                  <a:gd name="connsiteX586" fmla="*/ 4610103 w 6304794"/>
                  <a:gd name="connsiteY586" fmla="*/ 1852697 h 2088884"/>
                  <a:gd name="connsiteX587" fmla="*/ 4608547 w 6304794"/>
                  <a:gd name="connsiteY587" fmla="*/ 1857308 h 2088884"/>
                  <a:gd name="connsiteX588" fmla="*/ 4605752 w 6304794"/>
                  <a:gd name="connsiteY588" fmla="*/ 1865895 h 2088884"/>
                  <a:gd name="connsiteX589" fmla="*/ 4604542 w 6304794"/>
                  <a:gd name="connsiteY589" fmla="*/ 1869813 h 2088884"/>
                  <a:gd name="connsiteX590" fmla="*/ 4602410 w 6304794"/>
                  <a:gd name="connsiteY590" fmla="*/ 1877306 h 2088884"/>
                  <a:gd name="connsiteX591" fmla="*/ 4601718 w 6304794"/>
                  <a:gd name="connsiteY591" fmla="*/ 1879784 h 2088884"/>
                  <a:gd name="connsiteX592" fmla="*/ 4599903 w 6304794"/>
                  <a:gd name="connsiteY592" fmla="*/ 1887679 h 2088884"/>
                  <a:gd name="connsiteX593" fmla="*/ 4599845 w 6304794"/>
                  <a:gd name="connsiteY593" fmla="*/ 1887938 h 2088884"/>
                  <a:gd name="connsiteX594" fmla="*/ 4599673 w 6304794"/>
                  <a:gd name="connsiteY594" fmla="*/ 1888976 h 2088884"/>
                  <a:gd name="connsiteX595" fmla="*/ 4598837 w 6304794"/>
                  <a:gd name="connsiteY595" fmla="*/ 1894018 h 2088884"/>
                  <a:gd name="connsiteX596" fmla="*/ 4598635 w 6304794"/>
                  <a:gd name="connsiteY596" fmla="*/ 1895718 h 2088884"/>
                  <a:gd name="connsiteX597" fmla="*/ 4598375 w 6304794"/>
                  <a:gd name="connsiteY597" fmla="*/ 1898975 h 2088884"/>
                  <a:gd name="connsiteX598" fmla="*/ 4598318 w 6304794"/>
                  <a:gd name="connsiteY598" fmla="*/ 1899753 h 2088884"/>
                  <a:gd name="connsiteX599" fmla="*/ 4598289 w 6304794"/>
                  <a:gd name="connsiteY599" fmla="*/ 1900732 h 2088884"/>
                  <a:gd name="connsiteX600" fmla="*/ 4598261 w 6304794"/>
                  <a:gd name="connsiteY600" fmla="*/ 1915514 h 2088884"/>
                  <a:gd name="connsiteX601" fmla="*/ 4598059 w 6304794"/>
                  <a:gd name="connsiteY601" fmla="*/ 1917877 h 2088884"/>
                  <a:gd name="connsiteX602" fmla="*/ 4597857 w 6304794"/>
                  <a:gd name="connsiteY602" fmla="*/ 1920269 h 2088884"/>
                  <a:gd name="connsiteX603" fmla="*/ 4596992 w 6304794"/>
                  <a:gd name="connsiteY603" fmla="*/ 1930095 h 2088884"/>
                  <a:gd name="connsiteX604" fmla="*/ 4596877 w 6304794"/>
                  <a:gd name="connsiteY604" fmla="*/ 1931247 h 2088884"/>
                  <a:gd name="connsiteX605" fmla="*/ 4596214 w 6304794"/>
                  <a:gd name="connsiteY605" fmla="*/ 1938019 h 2088884"/>
                  <a:gd name="connsiteX606" fmla="*/ 4596100 w 6304794"/>
                  <a:gd name="connsiteY606" fmla="*/ 1939229 h 2088884"/>
                  <a:gd name="connsiteX607" fmla="*/ 4595436 w 6304794"/>
                  <a:gd name="connsiteY607" fmla="*/ 1944848 h 2088884"/>
                  <a:gd name="connsiteX608" fmla="*/ 4595293 w 6304794"/>
                  <a:gd name="connsiteY608" fmla="*/ 1945886 h 2088884"/>
                  <a:gd name="connsiteX609" fmla="*/ 4594572 w 6304794"/>
                  <a:gd name="connsiteY609" fmla="*/ 1950266 h 2088884"/>
                  <a:gd name="connsiteX610" fmla="*/ 4593362 w 6304794"/>
                  <a:gd name="connsiteY610" fmla="*/ 1954674 h 2088884"/>
                  <a:gd name="connsiteX611" fmla="*/ 4592843 w 6304794"/>
                  <a:gd name="connsiteY611" fmla="*/ 1956029 h 2088884"/>
                  <a:gd name="connsiteX612" fmla="*/ 4592325 w 6304794"/>
                  <a:gd name="connsiteY612" fmla="*/ 1957181 h 2088884"/>
                  <a:gd name="connsiteX613" fmla="*/ 4591201 w 6304794"/>
                  <a:gd name="connsiteY613" fmla="*/ 1959083 h 2088884"/>
                  <a:gd name="connsiteX614" fmla="*/ 4580683 w 6304794"/>
                  <a:gd name="connsiteY614" fmla="*/ 1959054 h 2088884"/>
                  <a:gd name="connsiteX615" fmla="*/ 4578609 w 6304794"/>
                  <a:gd name="connsiteY615" fmla="*/ 1958997 h 2088884"/>
                  <a:gd name="connsiteX616" fmla="*/ 4558525 w 6304794"/>
                  <a:gd name="connsiteY616" fmla="*/ 1957873 h 2088884"/>
                  <a:gd name="connsiteX617" fmla="*/ 4555614 w 6304794"/>
                  <a:gd name="connsiteY617" fmla="*/ 1957642 h 2088884"/>
                  <a:gd name="connsiteX618" fmla="*/ 4548814 w 6304794"/>
                  <a:gd name="connsiteY618" fmla="*/ 1956979 h 2088884"/>
                  <a:gd name="connsiteX619" fmla="*/ 4545529 w 6304794"/>
                  <a:gd name="connsiteY619" fmla="*/ 1956634 h 2088884"/>
                  <a:gd name="connsiteX620" fmla="*/ 4538008 w 6304794"/>
                  <a:gd name="connsiteY620" fmla="*/ 1955711 h 2088884"/>
                  <a:gd name="connsiteX621" fmla="*/ 4536711 w 6304794"/>
                  <a:gd name="connsiteY621" fmla="*/ 1955538 h 2088884"/>
                  <a:gd name="connsiteX622" fmla="*/ 4536222 w 6304794"/>
                  <a:gd name="connsiteY622" fmla="*/ 1955452 h 2088884"/>
                  <a:gd name="connsiteX623" fmla="*/ 4531208 w 6304794"/>
                  <a:gd name="connsiteY623" fmla="*/ 1954646 h 2088884"/>
                  <a:gd name="connsiteX624" fmla="*/ 4530113 w 6304794"/>
                  <a:gd name="connsiteY624" fmla="*/ 1954444 h 2088884"/>
                  <a:gd name="connsiteX625" fmla="*/ 4526395 w 6304794"/>
                  <a:gd name="connsiteY625" fmla="*/ 1953608 h 2088884"/>
                  <a:gd name="connsiteX626" fmla="*/ 4526251 w 6304794"/>
                  <a:gd name="connsiteY626" fmla="*/ 1953550 h 2088884"/>
                  <a:gd name="connsiteX627" fmla="*/ 4525675 w 6304794"/>
                  <a:gd name="connsiteY627" fmla="*/ 1953406 h 2088884"/>
                  <a:gd name="connsiteX628" fmla="*/ 4525099 w 6304794"/>
                  <a:gd name="connsiteY628" fmla="*/ 1953291 h 2088884"/>
                  <a:gd name="connsiteX629" fmla="*/ 4524494 w 6304794"/>
                  <a:gd name="connsiteY629" fmla="*/ 1953234 h 2088884"/>
                  <a:gd name="connsiteX630" fmla="*/ 4523860 w 6304794"/>
                  <a:gd name="connsiteY630" fmla="*/ 1953205 h 2088884"/>
                  <a:gd name="connsiteX631" fmla="*/ 4523197 w 6304794"/>
                  <a:gd name="connsiteY631" fmla="*/ 1953205 h 2088884"/>
                  <a:gd name="connsiteX632" fmla="*/ 4523140 w 6304794"/>
                  <a:gd name="connsiteY632" fmla="*/ 1953205 h 2088884"/>
                  <a:gd name="connsiteX633" fmla="*/ 4523024 w 6304794"/>
                  <a:gd name="connsiteY633" fmla="*/ 1953205 h 2088884"/>
                  <a:gd name="connsiteX634" fmla="*/ 4522073 w 6304794"/>
                  <a:gd name="connsiteY634" fmla="*/ 1953263 h 2088884"/>
                  <a:gd name="connsiteX635" fmla="*/ 4520661 w 6304794"/>
                  <a:gd name="connsiteY635" fmla="*/ 1953464 h 2088884"/>
                  <a:gd name="connsiteX636" fmla="*/ 4519912 w 6304794"/>
                  <a:gd name="connsiteY636" fmla="*/ 1953666 h 2088884"/>
                  <a:gd name="connsiteX637" fmla="*/ 4518644 w 6304794"/>
                  <a:gd name="connsiteY637" fmla="*/ 1953983 h 2088884"/>
                  <a:gd name="connsiteX638" fmla="*/ 4517463 w 6304794"/>
                  <a:gd name="connsiteY638" fmla="*/ 1954299 h 2088884"/>
                  <a:gd name="connsiteX639" fmla="*/ 4516915 w 6304794"/>
                  <a:gd name="connsiteY639" fmla="*/ 1954559 h 2088884"/>
                  <a:gd name="connsiteX640" fmla="*/ 4508934 w 6304794"/>
                  <a:gd name="connsiteY640" fmla="*/ 1958333 h 2088884"/>
                  <a:gd name="connsiteX641" fmla="*/ 4508415 w 6304794"/>
                  <a:gd name="connsiteY641" fmla="*/ 1958564 h 2088884"/>
                  <a:gd name="connsiteX642" fmla="*/ 4508040 w 6304794"/>
                  <a:gd name="connsiteY642" fmla="*/ 1958852 h 2088884"/>
                  <a:gd name="connsiteX643" fmla="*/ 4499597 w 6304794"/>
                  <a:gd name="connsiteY643" fmla="*/ 1965163 h 2088884"/>
                  <a:gd name="connsiteX644" fmla="*/ 4499367 w 6304794"/>
                  <a:gd name="connsiteY644" fmla="*/ 1965336 h 2088884"/>
                  <a:gd name="connsiteX645" fmla="*/ 4499252 w 6304794"/>
                  <a:gd name="connsiteY645" fmla="*/ 1965480 h 2088884"/>
                  <a:gd name="connsiteX646" fmla="*/ 4495938 w 6304794"/>
                  <a:gd name="connsiteY646" fmla="*/ 1968909 h 2088884"/>
                  <a:gd name="connsiteX647" fmla="*/ 4488763 w 6304794"/>
                  <a:gd name="connsiteY647" fmla="*/ 1968995 h 2088884"/>
                  <a:gd name="connsiteX648" fmla="*/ 4488417 w 6304794"/>
                  <a:gd name="connsiteY648" fmla="*/ 1968967 h 2088884"/>
                  <a:gd name="connsiteX649" fmla="*/ 4483144 w 6304794"/>
                  <a:gd name="connsiteY649" fmla="*/ 1968131 h 2088884"/>
                  <a:gd name="connsiteX650" fmla="*/ 4483000 w 6304794"/>
                  <a:gd name="connsiteY650" fmla="*/ 1968102 h 2088884"/>
                  <a:gd name="connsiteX651" fmla="*/ 4480407 w 6304794"/>
                  <a:gd name="connsiteY651" fmla="*/ 1967036 h 2088884"/>
                  <a:gd name="connsiteX652" fmla="*/ 4477151 w 6304794"/>
                  <a:gd name="connsiteY652" fmla="*/ 1964990 h 2088884"/>
                  <a:gd name="connsiteX653" fmla="*/ 4476459 w 6304794"/>
                  <a:gd name="connsiteY653" fmla="*/ 1964442 h 2088884"/>
                  <a:gd name="connsiteX654" fmla="*/ 4473865 w 6304794"/>
                  <a:gd name="connsiteY654" fmla="*/ 1961129 h 2088884"/>
                  <a:gd name="connsiteX655" fmla="*/ 4473030 w 6304794"/>
                  <a:gd name="connsiteY655" fmla="*/ 1959688 h 2088884"/>
                  <a:gd name="connsiteX656" fmla="*/ 4471359 w 6304794"/>
                  <a:gd name="connsiteY656" fmla="*/ 1956749 h 2088884"/>
                  <a:gd name="connsiteX657" fmla="*/ 4468852 w 6304794"/>
                  <a:gd name="connsiteY657" fmla="*/ 1953032 h 2088884"/>
                  <a:gd name="connsiteX658" fmla="*/ 4447096 w 6304794"/>
                  <a:gd name="connsiteY658" fmla="*/ 1920672 h 2088884"/>
                  <a:gd name="connsiteX659" fmla="*/ 4447125 w 6304794"/>
                  <a:gd name="connsiteY659" fmla="*/ 1909089 h 2088884"/>
                  <a:gd name="connsiteX660" fmla="*/ 4447125 w 6304794"/>
                  <a:gd name="connsiteY660" fmla="*/ 1908771 h 2088884"/>
                  <a:gd name="connsiteX661" fmla="*/ 4447125 w 6304794"/>
                  <a:gd name="connsiteY661" fmla="*/ 1908771 h 2088884"/>
                  <a:gd name="connsiteX662" fmla="*/ 4420327 w 6304794"/>
                  <a:gd name="connsiteY662" fmla="*/ 1860074 h 2088884"/>
                  <a:gd name="connsiteX663" fmla="*/ 4401972 w 6304794"/>
                  <a:gd name="connsiteY663" fmla="*/ 1818638 h 2088884"/>
                  <a:gd name="connsiteX664" fmla="*/ 4362466 w 6304794"/>
                  <a:gd name="connsiteY664" fmla="*/ 1770171 h 2088884"/>
                  <a:gd name="connsiteX665" fmla="*/ 4306536 w 6304794"/>
                  <a:gd name="connsiteY665" fmla="*/ 1723029 h 2088884"/>
                  <a:gd name="connsiteX666" fmla="*/ 4303309 w 6304794"/>
                  <a:gd name="connsiteY666" fmla="*/ 1712684 h 2088884"/>
                  <a:gd name="connsiteX667" fmla="*/ 4303309 w 6304794"/>
                  <a:gd name="connsiteY667" fmla="*/ 1711532 h 2088884"/>
                  <a:gd name="connsiteX668" fmla="*/ 4287691 w 6304794"/>
                  <a:gd name="connsiteY668" fmla="*/ 1685310 h 2088884"/>
                  <a:gd name="connsiteX669" fmla="*/ 4264005 w 6304794"/>
                  <a:gd name="connsiteY669" fmla="*/ 1656092 h 2088884"/>
                  <a:gd name="connsiteX670" fmla="*/ 4259769 w 6304794"/>
                  <a:gd name="connsiteY670" fmla="*/ 1651164 h 2088884"/>
                  <a:gd name="connsiteX671" fmla="*/ 4249021 w 6304794"/>
                  <a:gd name="connsiteY671" fmla="*/ 1639408 h 2088884"/>
                  <a:gd name="connsiteX672" fmla="*/ 4238186 w 6304794"/>
                  <a:gd name="connsiteY672" fmla="*/ 1637448 h 2088884"/>
                  <a:gd name="connsiteX673" fmla="*/ 4236083 w 6304794"/>
                  <a:gd name="connsiteY673" fmla="*/ 1636930 h 2088884"/>
                  <a:gd name="connsiteX674" fmla="*/ 4229427 w 6304794"/>
                  <a:gd name="connsiteY674" fmla="*/ 1634855 h 2088884"/>
                  <a:gd name="connsiteX675" fmla="*/ 4225393 w 6304794"/>
                  <a:gd name="connsiteY675" fmla="*/ 1633500 h 2088884"/>
                  <a:gd name="connsiteX676" fmla="*/ 4219399 w 6304794"/>
                  <a:gd name="connsiteY676" fmla="*/ 1630965 h 2088884"/>
                  <a:gd name="connsiteX677" fmla="*/ 4216690 w 6304794"/>
                  <a:gd name="connsiteY677" fmla="*/ 1629784 h 2088884"/>
                  <a:gd name="connsiteX678" fmla="*/ 4209458 w 6304794"/>
                  <a:gd name="connsiteY678" fmla="*/ 1625980 h 2088884"/>
                  <a:gd name="connsiteX679" fmla="*/ 4125693 w 6304794"/>
                  <a:gd name="connsiteY679" fmla="*/ 1530256 h 2088884"/>
                  <a:gd name="connsiteX680" fmla="*/ 4088175 w 6304794"/>
                  <a:gd name="connsiteY680" fmla="*/ 1467813 h 2088884"/>
                  <a:gd name="connsiteX681" fmla="*/ 4040371 w 6304794"/>
                  <a:gd name="connsiteY681" fmla="*/ 1422430 h 2088884"/>
                  <a:gd name="connsiteX682" fmla="*/ 4013198 w 6304794"/>
                  <a:gd name="connsiteY682" fmla="*/ 1405803 h 2088884"/>
                  <a:gd name="connsiteX683" fmla="*/ 4005735 w 6304794"/>
                  <a:gd name="connsiteY683" fmla="*/ 1401539 h 2088884"/>
                  <a:gd name="connsiteX684" fmla="*/ 4003372 w 6304794"/>
                  <a:gd name="connsiteY684" fmla="*/ 1400242 h 2088884"/>
                  <a:gd name="connsiteX685" fmla="*/ 3998963 w 6304794"/>
                  <a:gd name="connsiteY685" fmla="*/ 1397793 h 2088884"/>
                  <a:gd name="connsiteX686" fmla="*/ 3996831 w 6304794"/>
                  <a:gd name="connsiteY686" fmla="*/ 1396669 h 2088884"/>
                  <a:gd name="connsiteX687" fmla="*/ 3993546 w 6304794"/>
                  <a:gd name="connsiteY687" fmla="*/ 1394941 h 2088884"/>
                  <a:gd name="connsiteX688" fmla="*/ 3992019 w 6304794"/>
                  <a:gd name="connsiteY688" fmla="*/ 1394220 h 2088884"/>
                  <a:gd name="connsiteX689" fmla="*/ 3990088 w 6304794"/>
                  <a:gd name="connsiteY689" fmla="*/ 1393298 h 2088884"/>
                  <a:gd name="connsiteX690" fmla="*/ 3989800 w 6304794"/>
                  <a:gd name="connsiteY690" fmla="*/ 1393183 h 2088884"/>
                  <a:gd name="connsiteX691" fmla="*/ 3942399 w 6304794"/>
                  <a:gd name="connsiteY691" fmla="*/ 1353965 h 2088884"/>
                  <a:gd name="connsiteX692" fmla="*/ 3926119 w 6304794"/>
                  <a:gd name="connsiteY692" fmla="*/ 1343880 h 2088884"/>
                  <a:gd name="connsiteX693" fmla="*/ 3922661 w 6304794"/>
                  <a:gd name="connsiteY693" fmla="*/ 1341834 h 2088884"/>
                  <a:gd name="connsiteX694" fmla="*/ 3909521 w 6304794"/>
                  <a:gd name="connsiteY694" fmla="*/ 1334371 h 2088884"/>
                  <a:gd name="connsiteX695" fmla="*/ 3908426 w 6304794"/>
                  <a:gd name="connsiteY695" fmla="*/ 1333794 h 2088884"/>
                  <a:gd name="connsiteX696" fmla="*/ 3898629 w 6304794"/>
                  <a:gd name="connsiteY696" fmla="*/ 1328809 h 2088884"/>
                  <a:gd name="connsiteX697" fmla="*/ 3896555 w 6304794"/>
                  <a:gd name="connsiteY697" fmla="*/ 1327801 h 2088884"/>
                  <a:gd name="connsiteX698" fmla="*/ 3889005 w 6304794"/>
                  <a:gd name="connsiteY698" fmla="*/ 1324487 h 2088884"/>
                  <a:gd name="connsiteX699" fmla="*/ 3888688 w 6304794"/>
                  <a:gd name="connsiteY699" fmla="*/ 1324344 h 2088884"/>
                  <a:gd name="connsiteX700" fmla="*/ 3887593 w 6304794"/>
                  <a:gd name="connsiteY700" fmla="*/ 1323969 h 2088884"/>
                  <a:gd name="connsiteX701" fmla="*/ 3884769 w 6304794"/>
                  <a:gd name="connsiteY701" fmla="*/ 1322989 h 2088884"/>
                  <a:gd name="connsiteX702" fmla="*/ 3884222 w 6304794"/>
                  <a:gd name="connsiteY702" fmla="*/ 1322787 h 2088884"/>
                  <a:gd name="connsiteX703" fmla="*/ 3883040 w 6304794"/>
                  <a:gd name="connsiteY703" fmla="*/ 1322470 h 2088884"/>
                  <a:gd name="connsiteX704" fmla="*/ 3882637 w 6304794"/>
                  <a:gd name="connsiteY704" fmla="*/ 1322384 h 2088884"/>
                  <a:gd name="connsiteX705" fmla="*/ 3880187 w 6304794"/>
                  <a:gd name="connsiteY705" fmla="*/ 1321807 h 2088884"/>
                  <a:gd name="connsiteX706" fmla="*/ 3878372 w 6304794"/>
                  <a:gd name="connsiteY706" fmla="*/ 1321347 h 2088884"/>
                  <a:gd name="connsiteX707" fmla="*/ 3876672 w 6304794"/>
                  <a:gd name="connsiteY707" fmla="*/ 1320856 h 2088884"/>
                  <a:gd name="connsiteX708" fmla="*/ 3870679 w 6304794"/>
                  <a:gd name="connsiteY708" fmla="*/ 1318984 h 2088884"/>
                  <a:gd name="connsiteX709" fmla="*/ 3869065 w 6304794"/>
                  <a:gd name="connsiteY709" fmla="*/ 1318465 h 2088884"/>
                  <a:gd name="connsiteX710" fmla="*/ 3860074 w 6304794"/>
                  <a:gd name="connsiteY710" fmla="*/ 1315468 h 2088884"/>
                  <a:gd name="connsiteX711" fmla="*/ 3852237 w 6304794"/>
                  <a:gd name="connsiteY711" fmla="*/ 1312874 h 2088884"/>
                  <a:gd name="connsiteX712" fmla="*/ 3850220 w 6304794"/>
                  <a:gd name="connsiteY712" fmla="*/ 1312212 h 2088884"/>
                  <a:gd name="connsiteX713" fmla="*/ 3842267 w 6304794"/>
                  <a:gd name="connsiteY713" fmla="*/ 1309763 h 2088884"/>
                  <a:gd name="connsiteX714" fmla="*/ 3841575 w 6304794"/>
                  <a:gd name="connsiteY714" fmla="*/ 1309561 h 2088884"/>
                  <a:gd name="connsiteX715" fmla="*/ 3837743 w 6304794"/>
                  <a:gd name="connsiteY715" fmla="*/ 1308524 h 2088884"/>
                  <a:gd name="connsiteX716" fmla="*/ 3770114 w 6304794"/>
                  <a:gd name="connsiteY716" fmla="*/ 1294088 h 2088884"/>
                  <a:gd name="connsiteX717" fmla="*/ 3701706 w 6304794"/>
                  <a:gd name="connsiteY717" fmla="*/ 1240462 h 2088884"/>
                  <a:gd name="connsiteX718" fmla="*/ 3670701 w 6304794"/>
                  <a:gd name="connsiteY718" fmla="*/ 1205827 h 2088884"/>
                  <a:gd name="connsiteX719" fmla="*/ 3619785 w 6304794"/>
                  <a:gd name="connsiteY719" fmla="*/ 1170816 h 2088884"/>
                  <a:gd name="connsiteX720" fmla="*/ 3599182 w 6304794"/>
                  <a:gd name="connsiteY720" fmla="*/ 1154622 h 2088884"/>
                  <a:gd name="connsiteX721" fmla="*/ 3587656 w 6304794"/>
                  <a:gd name="connsiteY721" fmla="*/ 1152922 h 2088884"/>
                  <a:gd name="connsiteX722" fmla="*/ 3583248 w 6304794"/>
                  <a:gd name="connsiteY722" fmla="*/ 1152144 h 2088884"/>
                  <a:gd name="connsiteX723" fmla="*/ 3571836 w 6304794"/>
                  <a:gd name="connsiteY723" fmla="*/ 1149752 h 2088884"/>
                  <a:gd name="connsiteX724" fmla="*/ 3570453 w 6304794"/>
                  <a:gd name="connsiteY724" fmla="*/ 1149464 h 2088884"/>
                  <a:gd name="connsiteX725" fmla="*/ 3559792 w 6304794"/>
                  <a:gd name="connsiteY725" fmla="*/ 1147534 h 2088884"/>
                  <a:gd name="connsiteX726" fmla="*/ 3559158 w 6304794"/>
                  <a:gd name="connsiteY726" fmla="*/ 1147447 h 2088884"/>
                  <a:gd name="connsiteX727" fmla="*/ 3558380 w 6304794"/>
                  <a:gd name="connsiteY727" fmla="*/ 1147361 h 2088884"/>
                  <a:gd name="connsiteX728" fmla="*/ 3554058 w 6304794"/>
                  <a:gd name="connsiteY728" fmla="*/ 1146871 h 2088884"/>
                  <a:gd name="connsiteX729" fmla="*/ 3549562 w 6304794"/>
                  <a:gd name="connsiteY729" fmla="*/ 1146611 h 2088884"/>
                  <a:gd name="connsiteX730" fmla="*/ 3545500 w 6304794"/>
                  <a:gd name="connsiteY730" fmla="*/ 1146640 h 2088884"/>
                  <a:gd name="connsiteX731" fmla="*/ 3545384 w 6304794"/>
                  <a:gd name="connsiteY731" fmla="*/ 1146640 h 2088884"/>
                  <a:gd name="connsiteX732" fmla="*/ 3541552 w 6304794"/>
                  <a:gd name="connsiteY732" fmla="*/ 1144998 h 2088884"/>
                  <a:gd name="connsiteX733" fmla="*/ 3538325 w 6304794"/>
                  <a:gd name="connsiteY733" fmla="*/ 1143586 h 2088884"/>
                  <a:gd name="connsiteX734" fmla="*/ 3534435 w 6304794"/>
                  <a:gd name="connsiteY734" fmla="*/ 1141684 h 2088884"/>
                  <a:gd name="connsiteX735" fmla="*/ 3530804 w 6304794"/>
                  <a:gd name="connsiteY735" fmla="*/ 1139898 h 2088884"/>
                  <a:gd name="connsiteX736" fmla="*/ 3526568 w 6304794"/>
                  <a:gd name="connsiteY736" fmla="*/ 1137650 h 2088884"/>
                  <a:gd name="connsiteX737" fmla="*/ 3522621 w 6304794"/>
                  <a:gd name="connsiteY737" fmla="*/ 1135547 h 2088884"/>
                  <a:gd name="connsiteX738" fmla="*/ 3518010 w 6304794"/>
                  <a:gd name="connsiteY738" fmla="*/ 1132924 h 2088884"/>
                  <a:gd name="connsiteX739" fmla="*/ 3513947 w 6304794"/>
                  <a:gd name="connsiteY739" fmla="*/ 1130619 h 2088884"/>
                  <a:gd name="connsiteX740" fmla="*/ 3508991 w 6304794"/>
                  <a:gd name="connsiteY740" fmla="*/ 1127651 h 2088884"/>
                  <a:gd name="connsiteX741" fmla="*/ 3504928 w 6304794"/>
                  <a:gd name="connsiteY741" fmla="*/ 1125231 h 2088884"/>
                  <a:gd name="connsiteX742" fmla="*/ 3499943 w 6304794"/>
                  <a:gd name="connsiteY742" fmla="*/ 1122119 h 2088884"/>
                  <a:gd name="connsiteX743" fmla="*/ 3495678 w 6304794"/>
                  <a:gd name="connsiteY743" fmla="*/ 1119439 h 2088884"/>
                  <a:gd name="connsiteX744" fmla="*/ 3490463 w 6304794"/>
                  <a:gd name="connsiteY744" fmla="*/ 1116096 h 2088884"/>
                  <a:gd name="connsiteX745" fmla="*/ 3486400 w 6304794"/>
                  <a:gd name="connsiteY745" fmla="*/ 1113474 h 2088884"/>
                  <a:gd name="connsiteX746" fmla="*/ 3481415 w 6304794"/>
                  <a:gd name="connsiteY746" fmla="*/ 1110160 h 2088884"/>
                  <a:gd name="connsiteX747" fmla="*/ 3477122 w 6304794"/>
                  <a:gd name="connsiteY747" fmla="*/ 1107308 h 2088884"/>
                  <a:gd name="connsiteX748" fmla="*/ 3472021 w 6304794"/>
                  <a:gd name="connsiteY748" fmla="*/ 1103821 h 2088884"/>
                  <a:gd name="connsiteX749" fmla="*/ 3468189 w 6304794"/>
                  <a:gd name="connsiteY749" fmla="*/ 1101199 h 2088884"/>
                  <a:gd name="connsiteX750" fmla="*/ 3463261 w 6304794"/>
                  <a:gd name="connsiteY750" fmla="*/ 1097712 h 2088884"/>
                  <a:gd name="connsiteX751" fmla="*/ 3459544 w 6304794"/>
                  <a:gd name="connsiteY751" fmla="*/ 1095090 h 2088884"/>
                  <a:gd name="connsiteX752" fmla="*/ 3454790 w 6304794"/>
                  <a:gd name="connsiteY752" fmla="*/ 1091632 h 2088884"/>
                  <a:gd name="connsiteX753" fmla="*/ 3451505 w 6304794"/>
                  <a:gd name="connsiteY753" fmla="*/ 1089241 h 2088884"/>
                  <a:gd name="connsiteX754" fmla="*/ 3447039 w 6304794"/>
                  <a:gd name="connsiteY754" fmla="*/ 1085898 h 2088884"/>
                  <a:gd name="connsiteX755" fmla="*/ 3444071 w 6304794"/>
                  <a:gd name="connsiteY755" fmla="*/ 1083650 h 2088884"/>
                  <a:gd name="connsiteX756" fmla="*/ 3440584 w 6304794"/>
                  <a:gd name="connsiteY756" fmla="*/ 1080913 h 2088884"/>
                  <a:gd name="connsiteX757" fmla="*/ 3437472 w 6304794"/>
                  <a:gd name="connsiteY757" fmla="*/ 1078493 h 2088884"/>
                  <a:gd name="connsiteX758" fmla="*/ 3434878 w 6304794"/>
                  <a:gd name="connsiteY758" fmla="*/ 1076360 h 2088884"/>
                  <a:gd name="connsiteX759" fmla="*/ 3431853 w 6304794"/>
                  <a:gd name="connsiteY759" fmla="*/ 1073853 h 2088884"/>
                  <a:gd name="connsiteX760" fmla="*/ 3429230 w 6304794"/>
                  <a:gd name="connsiteY760" fmla="*/ 1071519 h 2088884"/>
                  <a:gd name="connsiteX761" fmla="*/ 3427358 w 6304794"/>
                  <a:gd name="connsiteY761" fmla="*/ 1069848 h 2088884"/>
                  <a:gd name="connsiteX762" fmla="*/ 3424101 w 6304794"/>
                  <a:gd name="connsiteY762" fmla="*/ 1066592 h 2088884"/>
                  <a:gd name="connsiteX763" fmla="*/ 3394652 w 6304794"/>
                  <a:gd name="connsiteY763" fmla="*/ 1042791 h 2088884"/>
                  <a:gd name="connsiteX764" fmla="*/ 3283311 w 6304794"/>
                  <a:gd name="connsiteY764" fmla="*/ 983172 h 2088884"/>
                  <a:gd name="connsiteX765" fmla="*/ 3272016 w 6304794"/>
                  <a:gd name="connsiteY765" fmla="*/ 977784 h 2088884"/>
                  <a:gd name="connsiteX766" fmla="*/ 3271871 w 6304794"/>
                  <a:gd name="connsiteY766" fmla="*/ 977726 h 2088884"/>
                  <a:gd name="connsiteX767" fmla="*/ 3270575 w 6304794"/>
                  <a:gd name="connsiteY767" fmla="*/ 977294 h 2088884"/>
                  <a:gd name="connsiteX768" fmla="*/ 3261642 w 6304794"/>
                  <a:gd name="connsiteY768" fmla="*/ 974297 h 2088884"/>
                  <a:gd name="connsiteX769" fmla="*/ 3260230 w 6304794"/>
                  <a:gd name="connsiteY769" fmla="*/ 973951 h 2088884"/>
                  <a:gd name="connsiteX770" fmla="*/ 3256599 w 6304794"/>
                  <a:gd name="connsiteY770" fmla="*/ 973058 h 2088884"/>
                  <a:gd name="connsiteX771" fmla="*/ 3251499 w 6304794"/>
                  <a:gd name="connsiteY771" fmla="*/ 971819 h 2088884"/>
                  <a:gd name="connsiteX772" fmla="*/ 3248502 w 6304794"/>
                  <a:gd name="connsiteY772" fmla="*/ 971300 h 2088884"/>
                  <a:gd name="connsiteX773" fmla="*/ 3243777 w 6304794"/>
                  <a:gd name="connsiteY773" fmla="*/ 970494 h 2088884"/>
                  <a:gd name="connsiteX774" fmla="*/ 3240549 w 6304794"/>
                  <a:gd name="connsiteY774" fmla="*/ 969946 h 2088884"/>
                  <a:gd name="connsiteX775" fmla="*/ 3236976 w 6304794"/>
                  <a:gd name="connsiteY775" fmla="*/ 969542 h 2088884"/>
                  <a:gd name="connsiteX776" fmla="*/ 3230579 w 6304794"/>
                  <a:gd name="connsiteY776" fmla="*/ 968822 h 2088884"/>
                  <a:gd name="connsiteX777" fmla="*/ 3227928 w 6304794"/>
                  <a:gd name="connsiteY777" fmla="*/ 968534 h 2088884"/>
                  <a:gd name="connsiteX778" fmla="*/ 3223404 w 6304794"/>
                  <a:gd name="connsiteY778" fmla="*/ 968246 h 2088884"/>
                  <a:gd name="connsiteX779" fmla="*/ 3220898 w 6304794"/>
                  <a:gd name="connsiteY779" fmla="*/ 968073 h 2088884"/>
                  <a:gd name="connsiteX780" fmla="*/ 3212051 w 6304794"/>
                  <a:gd name="connsiteY780" fmla="*/ 967698 h 2088884"/>
                  <a:gd name="connsiteX781" fmla="*/ 3211504 w 6304794"/>
                  <a:gd name="connsiteY781" fmla="*/ 967698 h 2088884"/>
                  <a:gd name="connsiteX782" fmla="*/ 3204588 w 6304794"/>
                  <a:gd name="connsiteY782" fmla="*/ 967612 h 2088884"/>
                  <a:gd name="connsiteX783" fmla="*/ 3202139 w 6304794"/>
                  <a:gd name="connsiteY783" fmla="*/ 967583 h 2088884"/>
                  <a:gd name="connsiteX784" fmla="*/ 3195281 w 6304794"/>
                  <a:gd name="connsiteY784" fmla="*/ 967612 h 2088884"/>
                  <a:gd name="connsiteX785" fmla="*/ 3193811 w 6304794"/>
                  <a:gd name="connsiteY785" fmla="*/ 967641 h 2088884"/>
                  <a:gd name="connsiteX786" fmla="*/ 3191016 w 6304794"/>
                  <a:gd name="connsiteY786" fmla="*/ 967842 h 2088884"/>
                  <a:gd name="connsiteX787" fmla="*/ 3187356 w 6304794"/>
                  <a:gd name="connsiteY787" fmla="*/ 968361 h 2088884"/>
                  <a:gd name="connsiteX788" fmla="*/ 3185656 w 6304794"/>
                  <a:gd name="connsiteY788" fmla="*/ 968793 h 2088884"/>
                  <a:gd name="connsiteX789" fmla="*/ 3183466 w 6304794"/>
                  <a:gd name="connsiteY789" fmla="*/ 969341 h 2088884"/>
                  <a:gd name="connsiteX790" fmla="*/ 3180671 w 6304794"/>
                  <a:gd name="connsiteY790" fmla="*/ 970061 h 2088884"/>
                  <a:gd name="connsiteX791" fmla="*/ 3177588 w 6304794"/>
                  <a:gd name="connsiteY791" fmla="*/ 971329 h 2088884"/>
                  <a:gd name="connsiteX792" fmla="*/ 3173035 w 6304794"/>
                  <a:gd name="connsiteY792" fmla="*/ 973202 h 2088884"/>
                  <a:gd name="connsiteX793" fmla="*/ 3168338 w 6304794"/>
                  <a:gd name="connsiteY793" fmla="*/ 975565 h 2088884"/>
                  <a:gd name="connsiteX794" fmla="*/ 3164102 w 6304794"/>
                  <a:gd name="connsiteY794" fmla="*/ 977899 h 2088884"/>
                  <a:gd name="connsiteX795" fmla="*/ 3162777 w 6304794"/>
                  <a:gd name="connsiteY795" fmla="*/ 978619 h 2088884"/>
                  <a:gd name="connsiteX796" fmla="*/ 3162777 w 6304794"/>
                  <a:gd name="connsiteY796" fmla="*/ 978706 h 2088884"/>
                  <a:gd name="connsiteX797" fmla="*/ 3162777 w 6304794"/>
                  <a:gd name="connsiteY797" fmla="*/ 978706 h 2088884"/>
                  <a:gd name="connsiteX798" fmla="*/ 3162777 w 6304794"/>
                  <a:gd name="connsiteY798" fmla="*/ 978619 h 2088884"/>
                  <a:gd name="connsiteX799" fmla="*/ 3157879 w 6304794"/>
                  <a:gd name="connsiteY799" fmla="*/ 981702 h 2088884"/>
                  <a:gd name="connsiteX800" fmla="*/ 3146670 w 6304794"/>
                  <a:gd name="connsiteY800" fmla="*/ 981760 h 2088884"/>
                  <a:gd name="connsiteX801" fmla="*/ 3146641 w 6304794"/>
                  <a:gd name="connsiteY801" fmla="*/ 981760 h 2088884"/>
                  <a:gd name="connsiteX802" fmla="*/ 3145834 w 6304794"/>
                  <a:gd name="connsiteY802" fmla="*/ 981818 h 2088884"/>
                  <a:gd name="connsiteX803" fmla="*/ 3136296 w 6304794"/>
                  <a:gd name="connsiteY803" fmla="*/ 982452 h 2088884"/>
                  <a:gd name="connsiteX804" fmla="*/ 3136008 w 6304794"/>
                  <a:gd name="connsiteY804" fmla="*/ 982480 h 2088884"/>
                  <a:gd name="connsiteX805" fmla="*/ 3134193 w 6304794"/>
                  <a:gd name="connsiteY805" fmla="*/ 982740 h 2088884"/>
                  <a:gd name="connsiteX806" fmla="*/ 3126384 w 6304794"/>
                  <a:gd name="connsiteY806" fmla="*/ 983806 h 2088884"/>
                  <a:gd name="connsiteX807" fmla="*/ 3125490 w 6304794"/>
                  <a:gd name="connsiteY807" fmla="*/ 983921 h 2088884"/>
                  <a:gd name="connsiteX808" fmla="*/ 3124309 w 6304794"/>
                  <a:gd name="connsiteY808" fmla="*/ 984209 h 2088884"/>
                  <a:gd name="connsiteX809" fmla="*/ 3112235 w 6304794"/>
                  <a:gd name="connsiteY809" fmla="*/ 987177 h 2088884"/>
                  <a:gd name="connsiteX810" fmla="*/ 3112149 w 6304794"/>
                  <a:gd name="connsiteY810" fmla="*/ 987206 h 2088884"/>
                  <a:gd name="connsiteX811" fmla="*/ 3112121 w 6304794"/>
                  <a:gd name="connsiteY811" fmla="*/ 987206 h 2088884"/>
                  <a:gd name="connsiteX812" fmla="*/ 3104484 w 6304794"/>
                  <a:gd name="connsiteY812" fmla="*/ 990117 h 2088884"/>
                  <a:gd name="connsiteX813" fmla="*/ 3102467 w 6304794"/>
                  <a:gd name="connsiteY813" fmla="*/ 991067 h 2088884"/>
                  <a:gd name="connsiteX814" fmla="*/ 3097741 w 6304794"/>
                  <a:gd name="connsiteY814" fmla="*/ 993546 h 2088884"/>
                  <a:gd name="connsiteX815" fmla="*/ 3096647 w 6304794"/>
                  <a:gd name="connsiteY815" fmla="*/ 994122 h 2088884"/>
                  <a:gd name="connsiteX816" fmla="*/ 3095206 w 6304794"/>
                  <a:gd name="connsiteY816" fmla="*/ 995015 h 2088884"/>
                  <a:gd name="connsiteX817" fmla="*/ 3061204 w 6304794"/>
                  <a:gd name="connsiteY817" fmla="*/ 961359 h 2088884"/>
                  <a:gd name="connsiteX818" fmla="*/ 2997234 w 6304794"/>
                  <a:gd name="connsiteY818" fmla="*/ 867278 h 2088884"/>
                  <a:gd name="connsiteX819" fmla="*/ 2893932 w 6304794"/>
                  <a:gd name="connsiteY819" fmla="*/ 753285 h 2088884"/>
                  <a:gd name="connsiteX820" fmla="*/ 2753199 w 6304794"/>
                  <a:gd name="connsiteY820" fmla="*/ 641598 h 2088884"/>
                  <a:gd name="connsiteX821" fmla="*/ 2669635 w 6304794"/>
                  <a:gd name="connsiteY821" fmla="*/ 600680 h 2088884"/>
                  <a:gd name="connsiteX822" fmla="*/ 2573364 w 6304794"/>
                  <a:gd name="connsiteY822" fmla="*/ 555556 h 2088884"/>
                  <a:gd name="connsiteX823" fmla="*/ 2569589 w 6304794"/>
                  <a:gd name="connsiteY823" fmla="*/ 553683 h 2088884"/>
                  <a:gd name="connsiteX824" fmla="*/ 2567831 w 6304794"/>
                  <a:gd name="connsiteY824" fmla="*/ 552962 h 2088884"/>
                  <a:gd name="connsiteX825" fmla="*/ 2564460 w 6304794"/>
                  <a:gd name="connsiteY825" fmla="*/ 551550 h 2088884"/>
                  <a:gd name="connsiteX826" fmla="*/ 2564172 w 6304794"/>
                  <a:gd name="connsiteY826" fmla="*/ 551435 h 2088884"/>
                  <a:gd name="connsiteX827" fmla="*/ 2562184 w 6304794"/>
                  <a:gd name="connsiteY827" fmla="*/ 550686 h 2088884"/>
                  <a:gd name="connsiteX828" fmla="*/ 2557544 w 6304794"/>
                  <a:gd name="connsiteY828" fmla="*/ 548957 h 2088884"/>
                  <a:gd name="connsiteX829" fmla="*/ 2554691 w 6304794"/>
                  <a:gd name="connsiteY829" fmla="*/ 547949 h 2088884"/>
                  <a:gd name="connsiteX830" fmla="*/ 2549822 w 6304794"/>
                  <a:gd name="connsiteY830" fmla="*/ 546248 h 2088884"/>
                  <a:gd name="connsiteX831" fmla="*/ 2546306 w 6304794"/>
                  <a:gd name="connsiteY831" fmla="*/ 545067 h 2088884"/>
                  <a:gd name="connsiteX832" fmla="*/ 2541321 w 6304794"/>
                  <a:gd name="connsiteY832" fmla="*/ 543396 h 2088884"/>
                  <a:gd name="connsiteX833" fmla="*/ 2537345 w 6304794"/>
                  <a:gd name="connsiteY833" fmla="*/ 542099 h 2088884"/>
                  <a:gd name="connsiteX834" fmla="*/ 2531928 w 6304794"/>
                  <a:gd name="connsiteY834" fmla="*/ 540341 h 2088884"/>
                  <a:gd name="connsiteX835" fmla="*/ 2527980 w 6304794"/>
                  <a:gd name="connsiteY835" fmla="*/ 539073 h 2088884"/>
                  <a:gd name="connsiteX836" fmla="*/ 2521900 w 6304794"/>
                  <a:gd name="connsiteY836" fmla="*/ 537143 h 2088884"/>
                  <a:gd name="connsiteX837" fmla="*/ 2518385 w 6304794"/>
                  <a:gd name="connsiteY837" fmla="*/ 536048 h 2088884"/>
                  <a:gd name="connsiteX838" fmla="*/ 2511382 w 6304794"/>
                  <a:gd name="connsiteY838" fmla="*/ 533887 h 2088884"/>
                  <a:gd name="connsiteX839" fmla="*/ 2508415 w 6304794"/>
                  <a:gd name="connsiteY839" fmla="*/ 532964 h 2088884"/>
                  <a:gd name="connsiteX840" fmla="*/ 2498848 w 6304794"/>
                  <a:gd name="connsiteY840" fmla="*/ 530054 h 2088884"/>
                  <a:gd name="connsiteX841" fmla="*/ 2496629 w 6304794"/>
                  <a:gd name="connsiteY841" fmla="*/ 529391 h 2088884"/>
                  <a:gd name="connsiteX842" fmla="*/ 2489310 w 6304794"/>
                  <a:gd name="connsiteY842" fmla="*/ 527173 h 2088884"/>
                  <a:gd name="connsiteX843" fmla="*/ 2486400 w 6304794"/>
                  <a:gd name="connsiteY843" fmla="*/ 526308 h 2088884"/>
                  <a:gd name="connsiteX844" fmla="*/ 2480349 w 6304794"/>
                  <a:gd name="connsiteY844" fmla="*/ 524493 h 2088884"/>
                  <a:gd name="connsiteX845" fmla="*/ 2477582 w 6304794"/>
                  <a:gd name="connsiteY845" fmla="*/ 523686 h 2088884"/>
                  <a:gd name="connsiteX846" fmla="*/ 2472165 w 6304794"/>
                  <a:gd name="connsiteY846" fmla="*/ 522101 h 2088884"/>
                  <a:gd name="connsiteX847" fmla="*/ 2469744 w 6304794"/>
                  <a:gd name="connsiteY847" fmla="*/ 521381 h 2088884"/>
                  <a:gd name="connsiteX848" fmla="*/ 2464731 w 6304794"/>
                  <a:gd name="connsiteY848" fmla="*/ 519911 h 2088884"/>
                  <a:gd name="connsiteX849" fmla="*/ 2463290 w 6304794"/>
                  <a:gd name="connsiteY849" fmla="*/ 519479 h 2088884"/>
                  <a:gd name="connsiteX850" fmla="*/ 2458852 w 6304794"/>
                  <a:gd name="connsiteY850" fmla="*/ 518182 h 2088884"/>
                  <a:gd name="connsiteX851" fmla="*/ 2457556 w 6304794"/>
                  <a:gd name="connsiteY851" fmla="*/ 517808 h 2088884"/>
                  <a:gd name="connsiteX852" fmla="*/ 2455136 w 6304794"/>
                  <a:gd name="connsiteY852" fmla="*/ 517116 h 2088884"/>
                  <a:gd name="connsiteX853" fmla="*/ 2453925 w 6304794"/>
                  <a:gd name="connsiteY853" fmla="*/ 516770 h 2088884"/>
                  <a:gd name="connsiteX854" fmla="*/ 2452023 w 6304794"/>
                  <a:gd name="connsiteY854" fmla="*/ 516223 h 2088884"/>
                  <a:gd name="connsiteX855" fmla="*/ 2449776 w 6304794"/>
                  <a:gd name="connsiteY855" fmla="*/ 515675 h 2088884"/>
                  <a:gd name="connsiteX856" fmla="*/ 2448854 w 6304794"/>
                  <a:gd name="connsiteY856" fmla="*/ 515445 h 2088884"/>
                  <a:gd name="connsiteX857" fmla="*/ 2447874 w 6304794"/>
                  <a:gd name="connsiteY857" fmla="*/ 515215 h 2088884"/>
                  <a:gd name="connsiteX858" fmla="*/ 2445885 w 6304794"/>
                  <a:gd name="connsiteY858" fmla="*/ 514725 h 2088884"/>
                  <a:gd name="connsiteX859" fmla="*/ 2443926 w 6304794"/>
                  <a:gd name="connsiteY859" fmla="*/ 514235 h 2088884"/>
                  <a:gd name="connsiteX860" fmla="*/ 2442832 w 6304794"/>
                  <a:gd name="connsiteY860" fmla="*/ 513975 h 2088884"/>
                  <a:gd name="connsiteX861" fmla="*/ 2437154 w 6304794"/>
                  <a:gd name="connsiteY861" fmla="*/ 512592 h 2088884"/>
                  <a:gd name="connsiteX862" fmla="*/ 2435771 w 6304794"/>
                  <a:gd name="connsiteY862" fmla="*/ 512275 h 2088884"/>
                  <a:gd name="connsiteX863" fmla="*/ 2432660 w 6304794"/>
                  <a:gd name="connsiteY863" fmla="*/ 511526 h 2088884"/>
                  <a:gd name="connsiteX864" fmla="*/ 2430037 w 6304794"/>
                  <a:gd name="connsiteY864" fmla="*/ 510892 h 2088884"/>
                  <a:gd name="connsiteX865" fmla="*/ 2427646 w 6304794"/>
                  <a:gd name="connsiteY865" fmla="*/ 510316 h 2088884"/>
                  <a:gd name="connsiteX866" fmla="*/ 2423611 w 6304794"/>
                  <a:gd name="connsiteY866" fmla="*/ 509365 h 2088884"/>
                  <a:gd name="connsiteX867" fmla="*/ 2421450 w 6304794"/>
                  <a:gd name="connsiteY867" fmla="*/ 508846 h 2088884"/>
                  <a:gd name="connsiteX868" fmla="*/ 2415111 w 6304794"/>
                  <a:gd name="connsiteY868" fmla="*/ 507377 h 2088884"/>
                  <a:gd name="connsiteX869" fmla="*/ 2415025 w 6304794"/>
                  <a:gd name="connsiteY869" fmla="*/ 507348 h 2088884"/>
                  <a:gd name="connsiteX870" fmla="*/ 2408858 w 6304794"/>
                  <a:gd name="connsiteY870" fmla="*/ 505936 h 2088884"/>
                  <a:gd name="connsiteX871" fmla="*/ 2406236 w 6304794"/>
                  <a:gd name="connsiteY871" fmla="*/ 505331 h 2088884"/>
                  <a:gd name="connsiteX872" fmla="*/ 2402087 w 6304794"/>
                  <a:gd name="connsiteY872" fmla="*/ 504380 h 2088884"/>
                  <a:gd name="connsiteX873" fmla="*/ 2399724 w 6304794"/>
                  <a:gd name="connsiteY873" fmla="*/ 503832 h 2088884"/>
                  <a:gd name="connsiteX874" fmla="*/ 2394969 w 6304794"/>
                  <a:gd name="connsiteY874" fmla="*/ 502766 h 2088884"/>
                  <a:gd name="connsiteX875" fmla="*/ 2393068 w 6304794"/>
                  <a:gd name="connsiteY875" fmla="*/ 502363 h 2088884"/>
                  <a:gd name="connsiteX876" fmla="*/ 2386728 w 6304794"/>
                  <a:gd name="connsiteY876" fmla="*/ 500980 h 2088884"/>
                  <a:gd name="connsiteX877" fmla="*/ 2385633 w 6304794"/>
                  <a:gd name="connsiteY877" fmla="*/ 500749 h 2088884"/>
                  <a:gd name="connsiteX878" fmla="*/ 2381513 w 6304794"/>
                  <a:gd name="connsiteY878" fmla="*/ 499885 h 2088884"/>
                  <a:gd name="connsiteX879" fmla="*/ 2381051 w 6304794"/>
                  <a:gd name="connsiteY879" fmla="*/ 499798 h 2088884"/>
                  <a:gd name="connsiteX880" fmla="*/ 2372436 w 6304794"/>
                  <a:gd name="connsiteY880" fmla="*/ 498098 h 2088884"/>
                  <a:gd name="connsiteX881" fmla="*/ 2370851 w 6304794"/>
                  <a:gd name="connsiteY881" fmla="*/ 497810 h 2088884"/>
                  <a:gd name="connsiteX882" fmla="*/ 2363590 w 6304794"/>
                  <a:gd name="connsiteY882" fmla="*/ 496571 h 2088884"/>
                  <a:gd name="connsiteX883" fmla="*/ 2362379 w 6304794"/>
                  <a:gd name="connsiteY883" fmla="*/ 496398 h 2088884"/>
                  <a:gd name="connsiteX884" fmla="*/ 2359729 w 6304794"/>
                  <a:gd name="connsiteY884" fmla="*/ 496110 h 2088884"/>
                  <a:gd name="connsiteX885" fmla="*/ 2353677 w 6304794"/>
                  <a:gd name="connsiteY885" fmla="*/ 495447 h 2088884"/>
                  <a:gd name="connsiteX886" fmla="*/ 2352669 w 6304794"/>
                  <a:gd name="connsiteY886" fmla="*/ 495332 h 2088884"/>
                  <a:gd name="connsiteX887" fmla="*/ 2350824 w 6304794"/>
                  <a:gd name="connsiteY887" fmla="*/ 495246 h 2088884"/>
                  <a:gd name="connsiteX888" fmla="*/ 2341575 w 6304794"/>
                  <a:gd name="connsiteY888" fmla="*/ 494756 h 2088884"/>
                  <a:gd name="connsiteX889" fmla="*/ 2340134 w 6304794"/>
                  <a:gd name="connsiteY889" fmla="*/ 494669 h 2088884"/>
                  <a:gd name="connsiteX890" fmla="*/ 2339183 w 6304794"/>
                  <a:gd name="connsiteY890" fmla="*/ 494669 h 2088884"/>
                  <a:gd name="connsiteX891" fmla="*/ 2329473 w 6304794"/>
                  <a:gd name="connsiteY891" fmla="*/ 494612 h 2088884"/>
                  <a:gd name="connsiteX892" fmla="*/ 2327427 w 6304794"/>
                  <a:gd name="connsiteY892" fmla="*/ 494641 h 2088884"/>
                  <a:gd name="connsiteX893" fmla="*/ 2320021 w 6304794"/>
                  <a:gd name="connsiteY893" fmla="*/ 494813 h 2088884"/>
                  <a:gd name="connsiteX894" fmla="*/ 2319099 w 6304794"/>
                  <a:gd name="connsiteY894" fmla="*/ 494842 h 2088884"/>
                  <a:gd name="connsiteX895" fmla="*/ 2316737 w 6304794"/>
                  <a:gd name="connsiteY895" fmla="*/ 494929 h 2088884"/>
                  <a:gd name="connsiteX896" fmla="*/ 2313135 w 6304794"/>
                  <a:gd name="connsiteY896" fmla="*/ 495073 h 2088884"/>
                  <a:gd name="connsiteX897" fmla="*/ 2308870 w 6304794"/>
                  <a:gd name="connsiteY897" fmla="*/ 495246 h 2088884"/>
                  <a:gd name="connsiteX898" fmla="*/ 2308121 w 6304794"/>
                  <a:gd name="connsiteY898" fmla="*/ 495274 h 2088884"/>
                  <a:gd name="connsiteX899" fmla="*/ 2308264 w 6304794"/>
                  <a:gd name="connsiteY899" fmla="*/ 444589 h 2088884"/>
                  <a:gd name="connsiteX900" fmla="*/ 2312731 w 6304794"/>
                  <a:gd name="connsiteY900" fmla="*/ 444963 h 2088884"/>
                  <a:gd name="connsiteX901" fmla="*/ 2315872 w 6304794"/>
                  <a:gd name="connsiteY901" fmla="*/ 445251 h 2088884"/>
                  <a:gd name="connsiteX902" fmla="*/ 2327167 w 6304794"/>
                  <a:gd name="connsiteY902" fmla="*/ 446548 h 2088884"/>
                  <a:gd name="connsiteX903" fmla="*/ 2327167 w 6304794"/>
                  <a:gd name="connsiteY903" fmla="*/ 446548 h 2088884"/>
                  <a:gd name="connsiteX904" fmla="*/ 2331086 w 6304794"/>
                  <a:gd name="connsiteY904" fmla="*/ 444473 h 2088884"/>
                  <a:gd name="connsiteX905" fmla="*/ 2331231 w 6304794"/>
                  <a:gd name="connsiteY905" fmla="*/ 444416 h 2088884"/>
                  <a:gd name="connsiteX906" fmla="*/ 2335581 w 6304794"/>
                  <a:gd name="connsiteY906" fmla="*/ 442658 h 2088884"/>
                  <a:gd name="connsiteX907" fmla="*/ 2336014 w 6304794"/>
                  <a:gd name="connsiteY907" fmla="*/ 442514 h 2088884"/>
                  <a:gd name="connsiteX908" fmla="*/ 2338549 w 6304794"/>
                  <a:gd name="connsiteY908" fmla="*/ 441851 h 2088884"/>
                  <a:gd name="connsiteX909" fmla="*/ 2339702 w 6304794"/>
                  <a:gd name="connsiteY909" fmla="*/ 441621 h 2088884"/>
                  <a:gd name="connsiteX910" fmla="*/ 2340163 w 6304794"/>
                  <a:gd name="connsiteY910" fmla="*/ 441563 h 2088884"/>
                  <a:gd name="connsiteX911" fmla="*/ 2342180 w 6304794"/>
                  <a:gd name="connsiteY911" fmla="*/ 441419 h 2088884"/>
                  <a:gd name="connsiteX912" fmla="*/ 2342353 w 6304794"/>
                  <a:gd name="connsiteY912" fmla="*/ 441419 h 2088884"/>
                  <a:gd name="connsiteX913" fmla="*/ 2344456 w 6304794"/>
                  <a:gd name="connsiteY913" fmla="*/ 441592 h 2088884"/>
                  <a:gd name="connsiteX914" fmla="*/ 2344601 w 6304794"/>
                  <a:gd name="connsiteY914" fmla="*/ 441621 h 2088884"/>
                  <a:gd name="connsiteX915" fmla="*/ 2346560 w 6304794"/>
                  <a:gd name="connsiteY915" fmla="*/ 442168 h 2088884"/>
                  <a:gd name="connsiteX916" fmla="*/ 2346704 w 6304794"/>
                  <a:gd name="connsiteY916" fmla="*/ 442226 h 2088884"/>
                  <a:gd name="connsiteX917" fmla="*/ 2346935 w 6304794"/>
                  <a:gd name="connsiteY917" fmla="*/ 442341 h 2088884"/>
                  <a:gd name="connsiteX918" fmla="*/ 2349874 w 6304794"/>
                  <a:gd name="connsiteY918" fmla="*/ 444271 h 2088884"/>
                  <a:gd name="connsiteX919" fmla="*/ 2350277 w 6304794"/>
                  <a:gd name="connsiteY919" fmla="*/ 444618 h 2088884"/>
                  <a:gd name="connsiteX920" fmla="*/ 2352669 w 6304794"/>
                  <a:gd name="connsiteY920" fmla="*/ 448046 h 2088884"/>
                  <a:gd name="connsiteX921" fmla="*/ 2353072 w 6304794"/>
                  <a:gd name="connsiteY921" fmla="*/ 448853 h 2088884"/>
                  <a:gd name="connsiteX922" fmla="*/ 2354772 w 6304794"/>
                  <a:gd name="connsiteY922" fmla="*/ 454011 h 2088884"/>
                  <a:gd name="connsiteX923" fmla="*/ 2354945 w 6304794"/>
                  <a:gd name="connsiteY923" fmla="*/ 455020 h 2088884"/>
                  <a:gd name="connsiteX924" fmla="*/ 2355809 w 6304794"/>
                  <a:gd name="connsiteY924" fmla="*/ 462540 h 2088884"/>
                  <a:gd name="connsiteX925" fmla="*/ 2360535 w 6304794"/>
                  <a:gd name="connsiteY925" fmla="*/ 464154 h 2088884"/>
                  <a:gd name="connsiteX926" fmla="*/ 2362149 w 6304794"/>
                  <a:gd name="connsiteY926" fmla="*/ 464673 h 2088884"/>
                  <a:gd name="connsiteX927" fmla="*/ 2367134 w 6304794"/>
                  <a:gd name="connsiteY927" fmla="*/ 466257 h 2088884"/>
                  <a:gd name="connsiteX928" fmla="*/ 2373271 w 6304794"/>
                  <a:gd name="connsiteY928" fmla="*/ 468246 h 2088884"/>
                  <a:gd name="connsiteX929" fmla="*/ 2374972 w 6304794"/>
                  <a:gd name="connsiteY929" fmla="*/ 468822 h 2088884"/>
                  <a:gd name="connsiteX930" fmla="*/ 2381023 w 6304794"/>
                  <a:gd name="connsiteY930" fmla="*/ 471012 h 2088884"/>
                  <a:gd name="connsiteX931" fmla="*/ 2381224 w 6304794"/>
                  <a:gd name="connsiteY931" fmla="*/ 471098 h 2088884"/>
                  <a:gd name="connsiteX932" fmla="*/ 2389149 w 6304794"/>
                  <a:gd name="connsiteY932" fmla="*/ 474787 h 2088884"/>
                  <a:gd name="connsiteX933" fmla="*/ 2422315 w 6304794"/>
                  <a:gd name="connsiteY933" fmla="*/ 493949 h 2088884"/>
                  <a:gd name="connsiteX934" fmla="*/ 2426666 w 6304794"/>
                  <a:gd name="connsiteY934" fmla="*/ 495966 h 2088884"/>
                  <a:gd name="connsiteX935" fmla="*/ 2427184 w 6304794"/>
                  <a:gd name="connsiteY935" fmla="*/ 496196 h 2088884"/>
                  <a:gd name="connsiteX936" fmla="*/ 2429202 w 6304794"/>
                  <a:gd name="connsiteY936" fmla="*/ 496859 h 2088884"/>
                  <a:gd name="connsiteX937" fmla="*/ 2432573 w 6304794"/>
                  <a:gd name="connsiteY937" fmla="*/ 497983 h 2088884"/>
                  <a:gd name="connsiteX938" fmla="*/ 2433524 w 6304794"/>
                  <a:gd name="connsiteY938" fmla="*/ 498300 h 2088884"/>
                  <a:gd name="connsiteX939" fmla="*/ 2438192 w 6304794"/>
                  <a:gd name="connsiteY939" fmla="*/ 499452 h 2088884"/>
                  <a:gd name="connsiteX940" fmla="*/ 2439575 w 6304794"/>
                  <a:gd name="connsiteY940" fmla="*/ 499798 h 2088884"/>
                  <a:gd name="connsiteX941" fmla="*/ 2439864 w 6304794"/>
                  <a:gd name="connsiteY941" fmla="*/ 499856 h 2088884"/>
                  <a:gd name="connsiteX942" fmla="*/ 2446232 w 6304794"/>
                  <a:gd name="connsiteY942" fmla="*/ 500951 h 2088884"/>
                  <a:gd name="connsiteX943" fmla="*/ 2448018 w 6304794"/>
                  <a:gd name="connsiteY943" fmla="*/ 501153 h 2088884"/>
                  <a:gd name="connsiteX944" fmla="*/ 2450007 w 6304794"/>
                  <a:gd name="connsiteY944" fmla="*/ 501383 h 2088884"/>
                  <a:gd name="connsiteX945" fmla="*/ 2452859 w 6304794"/>
                  <a:gd name="connsiteY945" fmla="*/ 501700 h 2088884"/>
                  <a:gd name="connsiteX946" fmla="*/ 2459890 w 6304794"/>
                  <a:gd name="connsiteY946" fmla="*/ 502075 h 2088884"/>
                  <a:gd name="connsiteX947" fmla="*/ 2460178 w 6304794"/>
                  <a:gd name="connsiteY947" fmla="*/ 502075 h 2088884"/>
                  <a:gd name="connsiteX948" fmla="*/ 2460927 w 6304794"/>
                  <a:gd name="connsiteY948" fmla="*/ 502075 h 2088884"/>
                  <a:gd name="connsiteX949" fmla="*/ 2467728 w 6304794"/>
                  <a:gd name="connsiteY949" fmla="*/ 502046 h 2088884"/>
                  <a:gd name="connsiteX950" fmla="*/ 2471704 w 6304794"/>
                  <a:gd name="connsiteY950" fmla="*/ 501787 h 2088884"/>
                  <a:gd name="connsiteX951" fmla="*/ 2474787 w 6304794"/>
                  <a:gd name="connsiteY951" fmla="*/ 501585 h 2088884"/>
                  <a:gd name="connsiteX952" fmla="*/ 2477121 w 6304794"/>
                  <a:gd name="connsiteY952" fmla="*/ 501441 h 2088884"/>
                  <a:gd name="connsiteX953" fmla="*/ 2485766 w 6304794"/>
                  <a:gd name="connsiteY953" fmla="*/ 500231 h 2088884"/>
                  <a:gd name="connsiteX954" fmla="*/ 2488965 w 6304794"/>
                  <a:gd name="connsiteY954" fmla="*/ 499769 h 2088884"/>
                  <a:gd name="connsiteX955" fmla="*/ 2489598 w 6304794"/>
                  <a:gd name="connsiteY955" fmla="*/ 499683 h 2088884"/>
                  <a:gd name="connsiteX956" fmla="*/ 2504784 w 6304794"/>
                  <a:gd name="connsiteY956" fmla="*/ 496225 h 2088884"/>
                  <a:gd name="connsiteX957" fmla="*/ 2505043 w 6304794"/>
                  <a:gd name="connsiteY957" fmla="*/ 496168 h 2088884"/>
                  <a:gd name="connsiteX958" fmla="*/ 2505043 w 6304794"/>
                  <a:gd name="connsiteY958" fmla="*/ 496168 h 2088884"/>
                  <a:gd name="connsiteX959" fmla="*/ 2505360 w 6304794"/>
                  <a:gd name="connsiteY959" fmla="*/ 496168 h 2088884"/>
                  <a:gd name="connsiteX960" fmla="*/ 2508501 w 6304794"/>
                  <a:gd name="connsiteY960" fmla="*/ 496312 h 2088884"/>
                  <a:gd name="connsiteX961" fmla="*/ 2509106 w 6304794"/>
                  <a:gd name="connsiteY961" fmla="*/ 496341 h 2088884"/>
                  <a:gd name="connsiteX962" fmla="*/ 2514639 w 6304794"/>
                  <a:gd name="connsiteY962" fmla="*/ 496629 h 2088884"/>
                  <a:gd name="connsiteX963" fmla="*/ 2515301 w 6304794"/>
                  <a:gd name="connsiteY963" fmla="*/ 496657 h 2088884"/>
                  <a:gd name="connsiteX964" fmla="*/ 2524609 w 6304794"/>
                  <a:gd name="connsiteY964" fmla="*/ 497176 h 2088884"/>
                  <a:gd name="connsiteX965" fmla="*/ 2529940 w 6304794"/>
                  <a:gd name="connsiteY965" fmla="*/ 497464 h 2088884"/>
                  <a:gd name="connsiteX966" fmla="*/ 2532360 w 6304794"/>
                  <a:gd name="connsiteY966" fmla="*/ 497608 h 2088884"/>
                  <a:gd name="connsiteX967" fmla="*/ 2540601 w 6304794"/>
                  <a:gd name="connsiteY967" fmla="*/ 498069 h 2088884"/>
                  <a:gd name="connsiteX968" fmla="*/ 2541495 w 6304794"/>
                  <a:gd name="connsiteY968" fmla="*/ 498127 h 2088884"/>
                  <a:gd name="connsiteX969" fmla="*/ 2549332 w 6304794"/>
                  <a:gd name="connsiteY969" fmla="*/ 498531 h 2088884"/>
                  <a:gd name="connsiteX970" fmla="*/ 2550744 w 6304794"/>
                  <a:gd name="connsiteY970" fmla="*/ 498588 h 2088884"/>
                  <a:gd name="connsiteX971" fmla="*/ 2558495 w 6304794"/>
                  <a:gd name="connsiteY971" fmla="*/ 498934 h 2088884"/>
                  <a:gd name="connsiteX972" fmla="*/ 2559965 w 6304794"/>
                  <a:gd name="connsiteY972" fmla="*/ 498992 h 2088884"/>
                  <a:gd name="connsiteX973" fmla="*/ 2566851 w 6304794"/>
                  <a:gd name="connsiteY973" fmla="*/ 499222 h 2088884"/>
                  <a:gd name="connsiteX974" fmla="*/ 2566909 w 6304794"/>
                  <a:gd name="connsiteY974" fmla="*/ 499222 h 2088884"/>
                  <a:gd name="connsiteX975" fmla="*/ 2567572 w 6304794"/>
                  <a:gd name="connsiteY975" fmla="*/ 499222 h 2088884"/>
                  <a:gd name="connsiteX976" fmla="*/ 2570828 w 6304794"/>
                  <a:gd name="connsiteY976" fmla="*/ 499280 h 2088884"/>
                  <a:gd name="connsiteX977" fmla="*/ 2572038 w 6304794"/>
                  <a:gd name="connsiteY977" fmla="*/ 499280 h 2088884"/>
                  <a:gd name="connsiteX978" fmla="*/ 2573940 w 6304794"/>
                  <a:gd name="connsiteY978" fmla="*/ 499251 h 2088884"/>
                  <a:gd name="connsiteX979" fmla="*/ 2574315 w 6304794"/>
                  <a:gd name="connsiteY979" fmla="*/ 499251 h 2088884"/>
                  <a:gd name="connsiteX980" fmla="*/ 2575784 w 6304794"/>
                  <a:gd name="connsiteY980" fmla="*/ 499164 h 2088884"/>
                  <a:gd name="connsiteX981" fmla="*/ 2582412 w 6304794"/>
                  <a:gd name="connsiteY981" fmla="*/ 498847 h 2088884"/>
                  <a:gd name="connsiteX982" fmla="*/ 2588377 w 6304794"/>
                  <a:gd name="connsiteY982" fmla="*/ 498473 h 2088884"/>
                  <a:gd name="connsiteX983" fmla="*/ 2590451 w 6304794"/>
                  <a:gd name="connsiteY983" fmla="*/ 498329 h 2088884"/>
                  <a:gd name="connsiteX984" fmla="*/ 2591604 w 6304794"/>
                  <a:gd name="connsiteY984" fmla="*/ 498156 h 2088884"/>
                  <a:gd name="connsiteX985" fmla="*/ 2595926 w 6304794"/>
                  <a:gd name="connsiteY985" fmla="*/ 497551 h 2088884"/>
                  <a:gd name="connsiteX986" fmla="*/ 2599038 w 6304794"/>
                  <a:gd name="connsiteY986" fmla="*/ 497119 h 2088884"/>
                  <a:gd name="connsiteX987" fmla="*/ 2600018 w 6304794"/>
                  <a:gd name="connsiteY987" fmla="*/ 496859 h 2088884"/>
                  <a:gd name="connsiteX988" fmla="*/ 2612524 w 6304794"/>
                  <a:gd name="connsiteY988" fmla="*/ 493718 h 2088884"/>
                  <a:gd name="connsiteX989" fmla="*/ 2612956 w 6304794"/>
                  <a:gd name="connsiteY989" fmla="*/ 493603 h 2088884"/>
                  <a:gd name="connsiteX990" fmla="*/ 2616068 w 6304794"/>
                  <a:gd name="connsiteY990" fmla="*/ 492393 h 2088884"/>
                  <a:gd name="connsiteX991" fmla="*/ 2624280 w 6304794"/>
                  <a:gd name="connsiteY991" fmla="*/ 489194 h 2088884"/>
                  <a:gd name="connsiteX992" fmla="*/ 2629092 w 6304794"/>
                  <a:gd name="connsiteY992" fmla="*/ 486803 h 2088884"/>
                  <a:gd name="connsiteX993" fmla="*/ 2637189 w 6304794"/>
                  <a:gd name="connsiteY993" fmla="*/ 482538 h 2088884"/>
                  <a:gd name="connsiteX994" fmla="*/ 2638947 w 6304794"/>
                  <a:gd name="connsiteY994" fmla="*/ 481616 h 2088884"/>
                  <a:gd name="connsiteX995" fmla="*/ 2648427 w 6304794"/>
                  <a:gd name="connsiteY995" fmla="*/ 475363 h 2088884"/>
                  <a:gd name="connsiteX996" fmla="*/ 2653499 w 6304794"/>
                  <a:gd name="connsiteY996" fmla="*/ 471531 h 2088884"/>
                  <a:gd name="connsiteX997" fmla="*/ 2654968 w 6304794"/>
                  <a:gd name="connsiteY997" fmla="*/ 470522 h 2088884"/>
                  <a:gd name="connsiteX998" fmla="*/ 2661020 w 6304794"/>
                  <a:gd name="connsiteY998" fmla="*/ 466661 h 2088884"/>
                  <a:gd name="connsiteX999" fmla="*/ 2661221 w 6304794"/>
                  <a:gd name="connsiteY999" fmla="*/ 466546 h 2088884"/>
                  <a:gd name="connsiteX1000" fmla="*/ 2667417 w 6304794"/>
                  <a:gd name="connsiteY1000" fmla="*/ 462915 h 2088884"/>
                  <a:gd name="connsiteX1001" fmla="*/ 2669578 w 6304794"/>
                  <a:gd name="connsiteY1001" fmla="*/ 461676 h 2088884"/>
                  <a:gd name="connsiteX1002" fmla="*/ 2674044 w 6304794"/>
                  <a:gd name="connsiteY1002" fmla="*/ 459140 h 2088884"/>
                  <a:gd name="connsiteX1003" fmla="*/ 2678366 w 6304794"/>
                  <a:gd name="connsiteY1003" fmla="*/ 456720 h 2088884"/>
                  <a:gd name="connsiteX1004" fmla="*/ 2681795 w 6304794"/>
                  <a:gd name="connsiteY1004" fmla="*/ 454789 h 2088884"/>
                  <a:gd name="connsiteX1005" fmla="*/ 2687702 w 6304794"/>
                  <a:gd name="connsiteY1005" fmla="*/ 451418 h 2088884"/>
                  <a:gd name="connsiteX1006" fmla="*/ 2690584 w 6304794"/>
                  <a:gd name="connsiteY1006" fmla="*/ 449718 h 2088884"/>
                  <a:gd name="connsiteX1007" fmla="*/ 2703407 w 6304794"/>
                  <a:gd name="connsiteY1007" fmla="*/ 441361 h 2088884"/>
                  <a:gd name="connsiteX1008" fmla="*/ 2723145 w 6304794"/>
                  <a:gd name="connsiteY1008" fmla="*/ 428538 h 2088884"/>
                  <a:gd name="connsiteX1009" fmla="*/ 2723491 w 6304794"/>
                  <a:gd name="connsiteY1009" fmla="*/ 308898 h 2088884"/>
                  <a:gd name="connsiteX1010" fmla="*/ 2722597 w 6304794"/>
                  <a:gd name="connsiteY1010" fmla="*/ 309446 h 2088884"/>
                  <a:gd name="connsiteX1011" fmla="*/ 2703666 w 6304794"/>
                  <a:gd name="connsiteY1011" fmla="*/ 321779 h 2088884"/>
                  <a:gd name="connsiteX1012" fmla="*/ 2688048 w 6304794"/>
                  <a:gd name="connsiteY1012" fmla="*/ 331777 h 2088884"/>
                  <a:gd name="connsiteX1013" fmla="*/ 2682141 w 6304794"/>
                  <a:gd name="connsiteY1013" fmla="*/ 335149 h 2088884"/>
                  <a:gd name="connsiteX1014" fmla="*/ 2678712 w 6304794"/>
                  <a:gd name="connsiteY1014" fmla="*/ 337079 h 2088884"/>
                  <a:gd name="connsiteX1015" fmla="*/ 2674361 w 6304794"/>
                  <a:gd name="connsiteY1015" fmla="*/ 339500 h 2088884"/>
                  <a:gd name="connsiteX1016" fmla="*/ 2669923 w 6304794"/>
                  <a:gd name="connsiteY1016" fmla="*/ 342007 h 2088884"/>
                  <a:gd name="connsiteX1017" fmla="*/ 2667733 w 6304794"/>
                  <a:gd name="connsiteY1017" fmla="*/ 343246 h 2088884"/>
                  <a:gd name="connsiteX1018" fmla="*/ 2661538 w 6304794"/>
                  <a:gd name="connsiteY1018" fmla="*/ 346877 h 2088884"/>
                  <a:gd name="connsiteX1019" fmla="*/ 2661480 w 6304794"/>
                  <a:gd name="connsiteY1019" fmla="*/ 346905 h 2088884"/>
                  <a:gd name="connsiteX1020" fmla="*/ 2661336 w 6304794"/>
                  <a:gd name="connsiteY1020" fmla="*/ 346992 h 2088884"/>
                  <a:gd name="connsiteX1021" fmla="*/ 2655285 w 6304794"/>
                  <a:gd name="connsiteY1021" fmla="*/ 350853 h 2088884"/>
                  <a:gd name="connsiteX1022" fmla="*/ 2653816 w 6304794"/>
                  <a:gd name="connsiteY1022" fmla="*/ 351861 h 2088884"/>
                  <a:gd name="connsiteX1023" fmla="*/ 2648744 w 6304794"/>
                  <a:gd name="connsiteY1023" fmla="*/ 355694 h 2088884"/>
                  <a:gd name="connsiteX1024" fmla="*/ 2637506 w 6304794"/>
                  <a:gd name="connsiteY1024" fmla="*/ 362869 h 2088884"/>
                  <a:gd name="connsiteX1025" fmla="*/ 2629438 w 6304794"/>
                  <a:gd name="connsiteY1025" fmla="*/ 367134 h 2088884"/>
                  <a:gd name="connsiteX1026" fmla="*/ 2624597 w 6304794"/>
                  <a:gd name="connsiteY1026" fmla="*/ 369525 h 2088884"/>
                  <a:gd name="connsiteX1027" fmla="*/ 2616385 w 6304794"/>
                  <a:gd name="connsiteY1027" fmla="*/ 372724 h 2088884"/>
                  <a:gd name="connsiteX1028" fmla="*/ 2612841 w 6304794"/>
                  <a:gd name="connsiteY1028" fmla="*/ 374049 h 2088884"/>
                  <a:gd name="connsiteX1029" fmla="*/ 2600335 w 6304794"/>
                  <a:gd name="connsiteY1029" fmla="*/ 377190 h 2088884"/>
                  <a:gd name="connsiteX1030" fmla="*/ 2596243 w 6304794"/>
                  <a:gd name="connsiteY1030" fmla="*/ 377882 h 2088884"/>
                  <a:gd name="connsiteX1031" fmla="*/ 2591950 w 6304794"/>
                  <a:gd name="connsiteY1031" fmla="*/ 378487 h 2088884"/>
                  <a:gd name="connsiteX1032" fmla="*/ 2588722 w 6304794"/>
                  <a:gd name="connsiteY1032" fmla="*/ 378775 h 2088884"/>
                  <a:gd name="connsiteX1033" fmla="*/ 2582757 w 6304794"/>
                  <a:gd name="connsiteY1033" fmla="*/ 379149 h 2088884"/>
                  <a:gd name="connsiteX1034" fmla="*/ 2576130 w 6304794"/>
                  <a:gd name="connsiteY1034" fmla="*/ 379466 h 2088884"/>
                  <a:gd name="connsiteX1035" fmla="*/ 2574286 w 6304794"/>
                  <a:gd name="connsiteY1035" fmla="*/ 379553 h 2088884"/>
                  <a:gd name="connsiteX1036" fmla="*/ 2572384 w 6304794"/>
                  <a:gd name="connsiteY1036" fmla="*/ 379582 h 2088884"/>
                  <a:gd name="connsiteX1037" fmla="*/ 2571174 w 6304794"/>
                  <a:gd name="connsiteY1037" fmla="*/ 379582 h 2088884"/>
                  <a:gd name="connsiteX1038" fmla="*/ 2567889 w 6304794"/>
                  <a:gd name="connsiteY1038" fmla="*/ 379524 h 2088884"/>
                  <a:gd name="connsiteX1039" fmla="*/ 2567169 w 6304794"/>
                  <a:gd name="connsiteY1039" fmla="*/ 379524 h 2088884"/>
                  <a:gd name="connsiteX1040" fmla="*/ 2560282 w 6304794"/>
                  <a:gd name="connsiteY1040" fmla="*/ 379294 h 2088884"/>
                  <a:gd name="connsiteX1041" fmla="*/ 2558841 w 6304794"/>
                  <a:gd name="connsiteY1041" fmla="*/ 379236 h 2088884"/>
                  <a:gd name="connsiteX1042" fmla="*/ 2551090 w 6304794"/>
                  <a:gd name="connsiteY1042" fmla="*/ 378890 h 2088884"/>
                  <a:gd name="connsiteX1043" fmla="*/ 2549678 w 6304794"/>
                  <a:gd name="connsiteY1043" fmla="*/ 378832 h 2088884"/>
                  <a:gd name="connsiteX1044" fmla="*/ 2541811 w 6304794"/>
                  <a:gd name="connsiteY1044" fmla="*/ 378429 h 2088884"/>
                  <a:gd name="connsiteX1045" fmla="*/ 2540975 w 6304794"/>
                  <a:gd name="connsiteY1045" fmla="*/ 378371 h 2088884"/>
                  <a:gd name="connsiteX1046" fmla="*/ 2532244 w 6304794"/>
                  <a:gd name="connsiteY1046" fmla="*/ 377910 h 2088884"/>
                  <a:gd name="connsiteX1047" fmla="*/ 2530890 w 6304794"/>
                  <a:gd name="connsiteY1047" fmla="*/ 377824 h 2088884"/>
                  <a:gd name="connsiteX1048" fmla="*/ 2520891 w 6304794"/>
                  <a:gd name="connsiteY1048" fmla="*/ 377248 h 2088884"/>
                  <a:gd name="connsiteX1049" fmla="*/ 2517174 w 6304794"/>
                  <a:gd name="connsiteY1049" fmla="*/ 377046 h 2088884"/>
                  <a:gd name="connsiteX1050" fmla="*/ 2514841 w 6304794"/>
                  <a:gd name="connsiteY1050" fmla="*/ 376902 h 2088884"/>
                  <a:gd name="connsiteX1051" fmla="*/ 2509596 w 6304794"/>
                  <a:gd name="connsiteY1051" fmla="*/ 376614 h 2088884"/>
                  <a:gd name="connsiteX1052" fmla="*/ 2508674 w 6304794"/>
                  <a:gd name="connsiteY1052" fmla="*/ 376556 h 2088884"/>
                  <a:gd name="connsiteX1053" fmla="*/ 2505821 w 6304794"/>
                  <a:gd name="connsiteY1053" fmla="*/ 376441 h 2088884"/>
                  <a:gd name="connsiteX1054" fmla="*/ 2505447 w 6304794"/>
                  <a:gd name="connsiteY1054" fmla="*/ 376412 h 2088884"/>
                  <a:gd name="connsiteX1055" fmla="*/ 2505331 w 6304794"/>
                  <a:gd name="connsiteY1055" fmla="*/ 376412 h 2088884"/>
                  <a:gd name="connsiteX1056" fmla="*/ 2489252 w 6304794"/>
                  <a:gd name="connsiteY1056" fmla="*/ 380014 h 2088884"/>
                  <a:gd name="connsiteX1057" fmla="*/ 2486112 w 6304794"/>
                  <a:gd name="connsiteY1057" fmla="*/ 380446 h 2088884"/>
                  <a:gd name="connsiteX1058" fmla="*/ 2475104 w 6304794"/>
                  <a:gd name="connsiteY1058" fmla="*/ 381829 h 2088884"/>
                  <a:gd name="connsiteX1059" fmla="*/ 2471992 w 6304794"/>
                  <a:gd name="connsiteY1059" fmla="*/ 382031 h 2088884"/>
                  <a:gd name="connsiteX1060" fmla="*/ 2461215 w 6304794"/>
                  <a:gd name="connsiteY1060" fmla="*/ 382319 h 2088884"/>
                  <a:gd name="connsiteX1061" fmla="*/ 2460466 w 6304794"/>
                  <a:gd name="connsiteY1061" fmla="*/ 382319 h 2088884"/>
                  <a:gd name="connsiteX1062" fmla="*/ 2450323 w 6304794"/>
                  <a:gd name="connsiteY1062" fmla="*/ 381627 h 2088884"/>
                  <a:gd name="connsiteX1063" fmla="*/ 2448335 w 6304794"/>
                  <a:gd name="connsiteY1063" fmla="*/ 381397 h 2088884"/>
                  <a:gd name="connsiteX1064" fmla="*/ 2439892 w 6304794"/>
                  <a:gd name="connsiteY1064" fmla="*/ 380014 h 2088884"/>
                  <a:gd name="connsiteX1065" fmla="*/ 2438509 w 6304794"/>
                  <a:gd name="connsiteY1065" fmla="*/ 379668 h 2088884"/>
                  <a:gd name="connsiteX1066" fmla="*/ 2432919 w 6304794"/>
                  <a:gd name="connsiteY1066" fmla="*/ 378227 h 2088884"/>
                  <a:gd name="connsiteX1067" fmla="*/ 2429519 w 6304794"/>
                  <a:gd name="connsiteY1067" fmla="*/ 377075 h 2088884"/>
                  <a:gd name="connsiteX1068" fmla="*/ 2427012 w 6304794"/>
                  <a:gd name="connsiteY1068" fmla="*/ 376182 h 2088884"/>
                  <a:gd name="connsiteX1069" fmla="*/ 2422661 w 6304794"/>
                  <a:gd name="connsiteY1069" fmla="*/ 374164 h 2088884"/>
                  <a:gd name="connsiteX1070" fmla="*/ 2389495 w 6304794"/>
                  <a:gd name="connsiteY1070" fmla="*/ 355002 h 2088884"/>
                  <a:gd name="connsiteX1071" fmla="*/ 2381571 w 6304794"/>
                  <a:gd name="connsiteY1071" fmla="*/ 351314 h 2088884"/>
                  <a:gd name="connsiteX1072" fmla="*/ 2381542 w 6304794"/>
                  <a:gd name="connsiteY1072" fmla="*/ 351314 h 2088884"/>
                  <a:gd name="connsiteX1073" fmla="*/ 2381369 w 6304794"/>
                  <a:gd name="connsiteY1073" fmla="*/ 351256 h 2088884"/>
                  <a:gd name="connsiteX1074" fmla="*/ 2375317 w 6304794"/>
                  <a:gd name="connsiteY1074" fmla="*/ 349066 h 2088884"/>
                  <a:gd name="connsiteX1075" fmla="*/ 2373675 w 6304794"/>
                  <a:gd name="connsiteY1075" fmla="*/ 348519 h 2088884"/>
                  <a:gd name="connsiteX1076" fmla="*/ 2367537 w 6304794"/>
                  <a:gd name="connsiteY1076" fmla="*/ 346531 h 2088884"/>
                  <a:gd name="connsiteX1077" fmla="*/ 2362552 w 6304794"/>
                  <a:gd name="connsiteY1077" fmla="*/ 344946 h 2088884"/>
                  <a:gd name="connsiteX1078" fmla="*/ 2360939 w 6304794"/>
                  <a:gd name="connsiteY1078" fmla="*/ 344427 h 2088884"/>
                  <a:gd name="connsiteX1079" fmla="*/ 2356213 w 6304794"/>
                  <a:gd name="connsiteY1079" fmla="*/ 342813 h 2088884"/>
                  <a:gd name="connsiteX1080" fmla="*/ 2355349 w 6304794"/>
                  <a:gd name="connsiteY1080" fmla="*/ 335293 h 2088884"/>
                  <a:gd name="connsiteX1081" fmla="*/ 2355176 w 6304794"/>
                  <a:gd name="connsiteY1081" fmla="*/ 334284 h 2088884"/>
                  <a:gd name="connsiteX1082" fmla="*/ 2353476 w 6304794"/>
                  <a:gd name="connsiteY1082" fmla="*/ 329126 h 2088884"/>
                  <a:gd name="connsiteX1083" fmla="*/ 2353072 w 6304794"/>
                  <a:gd name="connsiteY1083" fmla="*/ 328319 h 2088884"/>
                  <a:gd name="connsiteX1084" fmla="*/ 2350681 w 6304794"/>
                  <a:gd name="connsiteY1084" fmla="*/ 324891 h 2088884"/>
                  <a:gd name="connsiteX1085" fmla="*/ 2350277 w 6304794"/>
                  <a:gd name="connsiteY1085" fmla="*/ 324545 h 2088884"/>
                  <a:gd name="connsiteX1086" fmla="*/ 2347338 w 6304794"/>
                  <a:gd name="connsiteY1086" fmla="*/ 322614 h 2088884"/>
                  <a:gd name="connsiteX1087" fmla="*/ 2347194 w 6304794"/>
                  <a:gd name="connsiteY1087" fmla="*/ 322528 h 2088884"/>
                  <a:gd name="connsiteX1088" fmla="*/ 2347079 w 6304794"/>
                  <a:gd name="connsiteY1088" fmla="*/ 322499 h 2088884"/>
                  <a:gd name="connsiteX1089" fmla="*/ 2346935 w 6304794"/>
                  <a:gd name="connsiteY1089" fmla="*/ 322441 h 2088884"/>
                  <a:gd name="connsiteX1090" fmla="*/ 2346128 w 6304794"/>
                  <a:gd name="connsiteY1090" fmla="*/ 322153 h 2088884"/>
                  <a:gd name="connsiteX1091" fmla="*/ 2345292 w 6304794"/>
                  <a:gd name="connsiteY1091" fmla="*/ 321951 h 2088884"/>
                  <a:gd name="connsiteX1092" fmla="*/ 2344975 w 6304794"/>
                  <a:gd name="connsiteY1092" fmla="*/ 321894 h 2088884"/>
                  <a:gd name="connsiteX1093" fmla="*/ 2344831 w 6304794"/>
                  <a:gd name="connsiteY1093" fmla="*/ 321865 h 2088884"/>
                  <a:gd name="connsiteX1094" fmla="*/ 2344485 w 6304794"/>
                  <a:gd name="connsiteY1094" fmla="*/ 321807 h 2088884"/>
                  <a:gd name="connsiteX1095" fmla="*/ 2343707 w 6304794"/>
                  <a:gd name="connsiteY1095" fmla="*/ 321721 h 2088884"/>
                  <a:gd name="connsiteX1096" fmla="*/ 2342900 w 6304794"/>
                  <a:gd name="connsiteY1096" fmla="*/ 321692 h 2088884"/>
                  <a:gd name="connsiteX1097" fmla="*/ 2342699 w 6304794"/>
                  <a:gd name="connsiteY1097" fmla="*/ 321692 h 2088884"/>
                  <a:gd name="connsiteX1098" fmla="*/ 2342526 w 6304794"/>
                  <a:gd name="connsiteY1098" fmla="*/ 321692 h 2088884"/>
                  <a:gd name="connsiteX1099" fmla="*/ 2341950 w 6304794"/>
                  <a:gd name="connsiteY1099" fmla="*/ 321692 h 2088884"/>
                  <a:gd name="connsiteX1100" fmla="*/ 2340854 w 6304794"/>
                  <a:gd name="connsiteY1100" fmla="*/ 321779 h 2088884"/>
                  <a:gd name="connsiteX1101" fmla="*/ 2340509 w 6304794"/>
                  <a:gd name="connsiteY1101" fmla="*/ 321836 h 2088884"/>
                  <a:gd name="connsiteX1102" fmla="*/ 2340076 w 6304794"/>
                  <a:gd name="connsiteY1102" fmla="*/ 321894 h 2088884"/>
                  <a:gd name="connsiteX1103" fmla="*/ 2339385 w 6304794"/>
                  <a:gd name="connsiteY1103" fmla="*/ 321980 h 2088884"/>
                  <a:gd name="connsiteX1104" fmla="*/ 2338895 w 6304794"/>
                  <a:gd name="connsiteY1104" fmla="*/ 322096 h 2088884"/>
                  <a:gd name="connsiteX1105" fmla="*/ 2336388 w 6304794"/>
                  <a:gd name="connsiteY1105" fmla="*/ 322729 h 2088884"/>
                  <a:gd name="connsiteX1106" fmla="*/ 2336014 w 6304794"/>
                  <a:gd name="connsiteY1106" fmla="*/ 322816 h 2088884"/>
                  <a:gd name="connsiteX1107" fmla="*/ 2335898 w 6304794"/>
                  <a:gd name="connsiteY1107" fmla="*/ 322874 h 2088884"/>
                  <a:gd name="connsiteX1108" fmla="*/ 2331547 w 6304794"/>
                  <a:gd name="connsiteY1108" fmla="*/ 324631 h 2088884"/>
                  <a:gd name="connsiteX1109" fmla="*/ 2331403 w 6304794"/>
                  <a:gd name="connsiteY1109" fmla="*/ 324689 h 2088884"/>
                  <a:gd name="connsiteX1110" fmla="*/ 2327485 w 6304794"/>
                  <a:gd name="connsiteY1110" fmla="*/ 326764 h 2088884"/>
                  <a:gd name="connsiteX1111" fmla="*/ 2316189 w 6304794"/>
                  <a:gd name="connsiteY1111" fmla="*/ 325467 h 2088884"/>
                  <a:gd name="connsiteX1112" fmla="*/ 2312962 w 6304794"/>
                  <a:gd name="connsiteY1112" fmla="*/ 325150 h 2088884"/>
                  <a:gd name="connsiteX1113" fmla="*/ 2308611 w 6304794"/>
                  <a:gd name="connsiteY1113" fmla="*/ 324746 h 2088884"/>
                  <a:gd name="connsiteX1114" fmla="*/ 2305989 w 6304794"/>
                  <a:gd name="connsiteY1114" fmla="*/ 324574 h 2088884"/>
                  <a:gd name="connsiteX1115" fmla="*/ 2302501 w 6304794"/>
                  <a:gd name="connsiteY1115" fmla="*/ 324343 h 2088884"/>
                  <a:gd name="connsiteX1116" fmla="*/ 2296364 w 6304794"/>
                  <a:gd name="connsiteY1116" fmla="*/ 324026 h 2088884"/>
                  <a:gd name="connsiteX1117" fmla="*/ 2293569 w 6304794"/>
                  <a:gd name="connsiteY1117" fmla="*/ 323911 h 2088884"/>
                  <a:gd name="connsiteX1118" fmla="*/ 2292503 w 6304794"/>
                  <a:gd name="connsiteY1118" fmla="*/ 323853 h 2088884"/>
                  <a:gd name="connsiteX1119" fmla="*/ 2290688 w 6304794"/>
                  <a:gd name="connsiteY1119" fmla="*/ 323853 h 2088884"/>
                  <a:gd name="connsiteX1120" fmla="*/ 2282993 w 6304794"/>
                  <a:gd name="connsiteY1120" fmla="*/ 323882 h 2088884"/>
                  <a:gd name="connsiteX1121" fmla="*/ 2281438 w 6304794"/>
                  <a:gd name="connsiteY1121" fmla="*/ 323882 h 2088884"/>
                  <a:gd name="connsiteX1122" fmla="*/ 2280112 w 6304794"/>
                  <a:gd name="connsiteY1122" fmla="*/ 323968 h 2088884"/>
                  <a:gd name="connsiteX1123" fmla="*/ 2274926 w 6304794"/>
                  <a:gd name="connsiteY1123" fmla="*/ 324314 h 2088884"/>
                  <a:gd name="connsiteX1124" fmla="*/ 2273197 w 6304794"/>
                  <a:gd name="connsiteY1124" fmla="*/ 324429 h 2088884"/>
                  <a:gd name="connsiteX1125" fmla="*/ 2272592 w 6304794"/>
                  <a:gd name="connsiteY1125" fmla="*/ 324516 h 2088884"/>
                  <a:gd name="connsiteX1126" fmla="*/ 2266656 w 6304794"/>
                  <a:gd name="connsiteY1126" fmla="*/ 325323 h 2088884"/>
                  <a:gd name="connsiteX1127" fmla="*/ 2266339 w 6304794"/>
                  <a:gd name="connsiteY1127" fmla="*/ 325352 h 2088884"/>
                  <a:gd name="connsiteX1128" fmla="*/ 2266310 w 6304794"/>
                  <a:gd name="connsiteY1128" fmla="*/ 325352 h 2088884"/>
                  <a:gd name="connsiteX1129" fmla="*/ 2259999 w 6304794"/>
                  <a:gd name="connsiteY1129" fmla="*/ 326907 h 2088884"/>
                  <a:gd name="connsiteX1130" fmla="*/ 2259308 w 6304794"/>
                  <a:gd name="connsiteY1130" fmla="*/ 327081 h 2088884"/>
                  <a:gd name="connsiteX1131" fmla="*/ 2258904 w 6304794"/>
                  <a:gd name="connsiteY1131" fmla="*/ 327253 h 2088884"/>
                  <a:gd name="connsiteX1132" fmla="*/ 2254035 w 6304794"/>
                  <a:gd name="connsiteY1132" fmla="*/ 329386 h 2088884"/>
                  <a:gd name="connsiteX1133" fmla="*/ 2253689 w 6304794"/>
                  <a:gd name="connsiteY1133" fmla="*/ 329530 h 2088884"/>
                  <a:gd name="connsiteX1134" fmla="*/ 2253228 w 6304794"/>
                  <a:gd name="connsiteY1134" fmla="*/ 329847 h 2088884"/>
                  <a:gd name="connsiteX1135" fmla="*/ 2251412 w 6304794"/>
                  <a:gd name="connsiteY1135" fmla="*/ 331172 h 2088884"/>
                  <a:gd name="connsiteX1136" fmla="*/ 2250980 w 6304794"/>
                  <a:gd name="connsiteY1136" fmla="*/ 331489 h 2088884"/>
                  <a:gd name="connsiteX1137" fmla="*/ 2250778 w 6304794"/>
                  <a:gd name="connsiteY1137" fmla="*/ 331720 h 2088884"/>
                  <a:gd name="connsiteX1138" fmla="*/ 2250231 w 6304794"/>
                  <a:gd name="connsiteY1138" fmla="*/ 332296 h 2088884"/>
                  <a:gd name="connsiteX1139" fmla="*/ 2249713 w 6304794"/>
                  <a:gd name="connsiteY1139" fmla="*/ 332844 h 2088884"/>
                  <a:gd name="connsiteX1140" fmla="*/ 2249482 w 6304794"/>
                  <a:gd name="connsiteY1140" fmla="*/ 333189 h 2088884"/>
                  <a:gd name="connsiteX1141" fmla="*/ 2249165 w 6304794"/>
                  <a:gd name="connsiteY1141" fmla="*/ 333650 h 2088884"/>
                  <a:gd name="connsiteX1142" fmla="*/ 2248906 w 6304794"/>
                  <a:gd name="connsiteY1142" fmla="*/ 334025 h 2088884"/>
                  <a:gd name="connsiteX1143" fmla="*/ 2248617 w 6304794"/>
                  <a:gd name="connsiteY1143" fmla="*/ 334630 h 2088884"/>
                  <a:gd name="connsiteX1144" fmla="*/ 2248444 w 6304794"/>
                  <a:gd name="connsiteY1144" fmla="*/ 335005 h 2088884"/>
                  <a:gd name="connsiteX1145" fmla="*/ 2248358 w 6304794"/>
                  <a:gd name="connsiteY1145" fmla="*/ 335177 h 2088884"/>
                  <a:gd name="connsiteX1146" fmla="*/ 2248041 w 6304794"/>
                  <a:gd name="connsiteY1146" fmla="*/ 336301 h 2088884"/>
                  <a:gd name="connsiteX1147" fmla="*/ 2247926 w 6304794"/>
                  <a:gd name="connsiteY1147" fmla="*/ 337454 h 2088884"/>
                  <a:gd name="connsiteX1148" fmla="*/ 2247926 w 6304794"/>
                  <a:gd name="connsiteY1148" fmla="*/ 337627 h 2088884"/>
                  <a:gd name="connsiteX1149" fmla="*/ 2247926 w 6304794"/>
                  <a:gd name="connsiteY1149" fmla="*/ 341142 h 2088884"/>
                  <a:gd name="connsiteX1150" fmla="*/ 2243546 w 6304794"/>
                  <a:gd name="connsiteY1150" fmla="*/ 347741 h 2088884"/>
                  <a:gd name="connsiteX1151" fmla="*/ 2242422 w 6304794"/>
                  <a:gd name="connsiteY1151" fmla="*/ 349556 h 2088884"/>
                  <a:gd name="connsiteX1152" fmla="*/ 2241183 w 6304794"/>
                  <a:gd name="connsiteY1152" fmla="*/ 351573 h 2088884"/>
                  <a:gd name="connsiteX1153" fmla="*/ 2240491 w 6304794"/>
                  <a:gd name="connsiteY1153" fmla="*/ 353014 h 2088884"/>
                  <a:gd name="connsiteX1154" fmla="*/ 2238474 w 6304794"/>
                  <a:gd name="connsiteY1154" fmla="*/ 357221 h 2088884"/>
                  <a:gd name="connsiteX1155" fmla="*/ 2237812 w 6304794"/>
                  <a:gd name="connsiteY1155" fmla="*/ 358604 h 2088884"/>
                  <a:gd name="connsiteX1156" fmla="*/ 2237466 w 6304794"/>
                  <a:gd name="connsiteY1156" fmla="*/ 359728 h 2088884"/>
                  <a:gd name="connsiteX1157" fmla="*/ 2237091 w 6304794"/>
                  <a:gd name="connsiteY1157" fmla="*/ 360967 h 2088884"/>
                  <a:gd name="connsiteX1158" fmla="*/ 2236803 w 6304794"/>
                  <a:gd name="connsiteY1158" fmla="*/ 361947 h 2088884"/>
                  <a:gd name="connsiteX1159" fmla="*/ 2236544 w 6304794"/>
                  <a:gd name="connsiteY1159" fmla="*/ 363993 h 2088884"/>
                  <a:gd name="connsiteX1160" fmla="*/ 2236544 w 6304794"/>
                  <a:gd name="connsiteY1160" fmla="*/ 364281 h 2088884"/>
                  <a:gd name="connsiteX1161" fmla="*/ 2236371 w 6304794"/>
                  <a:gd name="connsiteY1161" fmla="*/ 428942 h 2088884"/>
                  <a:gd name="connsiteX1162" fmla="*/ 2234527 w 6304794"/>
                  <a:gd name="connsiteY1162" fmla="*/ 429201 h 2088884"/>
                  <a:gd name="connsiteX1163" fmla="*/ 2231415 w 6304794"/>
                  <a:gd name="connsiteY1163" fmla="*/ 429605 h 2088884"/>
                  <a:gd name="connsiteX1164" fmla="*/ 2223923 w 6304794"/>
                  <a:gd name="connsiteY1164" fmla="*/ 430412 h 2088884"/>
                  <a:gd name="connsiteX1165" fmla="*/ 2221474 w 6304794"/>
                  <a:gd name="connsiteY1165" fmla="*/ 430671 h 2088884"/>
                  <a:gd name="connsiteX1166" fmla="*/ 2216604 w 6304794"/>
                  <a:gd name="connsiteY1166" fmla="*/ 431132 h 2088884"/>
                  <a:gd name="connsiteX1167" fmla="*/ 2212138 w 6304794"/>
                  <a:gd name="connsiteY1167" fmla="*/ 431564 h 2088884"/>
                  <a:gd name="connsiteX1168" fmla="*/ 2211186 w 6304794"/>
                  <a:gd name="connsiteY1168" fmla="*/ 431651 h 2088884"/>
                  <a:gd name="connsiteX1169" fmla="*/ 2210639 w 6304794"/>
                  <a:gd name="connsiteY1169" fmla="*/ 431708 h 2088884"/>
                  <a:gd name="connsiteX1170" fmla="*/ 2193782 w 6304794"/>
                  <a:gd name="connsiteY1170" fmla="*/ 433610 h 2088884"/>
                  <a:gd name="connsiteX1171" fmla="*/ 2176868 w 6304794"/>
                  <a:gd name="connsiteY1171" fmla="*/ 436290 h 2088884"/>
                  <a:gd name="connsiteX1172" fmla="*/ 2175917 w 6304794"/>
                  <a:gd name="connsiteY1172" fmla="*/ 436434 h 2088884"/>
                  <a:gd name="connsiteX1173" fmla="*/ 2175571 w 6304794"/>
                  <a:gd name="connsiteY1173" fmla="*/ 436491 h 2088884"/>
                  <a:gd name="connsiteX1174" fmla="*/ 2159636 w 6304794"/>
                  <a:gd name="connsiteY1174" fmla="*/ 439776 h 2088884"/>
                  <a:gd name="connsiteX1175" fmla="*/ 2157619 w 6304794"/>
                  <a:gd name="connsiteY1175" fmla="*/ 440238 h 2088884"/>
                  <a:gd name="connsiteX1176" fmla="*/ 2143125 w 6304794"/>
                  <a:gd name="connsiteY1176" fmla="*/ 444214 h 2088884"/>
                  <a:gd name="connsiteX1177" fmla="*/ 2141771 w 6304794"/>
                  <a:gd name="connsiteY1177" fmla="*/ 444589 h 2088884"/>
                  <a:gd name="connsiteX1178" fmla="*/ 2140561 w 6304794"/>
                  <a:gd name="connsiteY1178" fmla="*/ 445021 h 2088884"/>
                  <a:gd name="connsiteX1179" fmla="*/ 2134682 w 6304794"/>
                  <a:gd name="connsiteY1179" fmla="*/ 447124 h 2088884"/>
                  <a:gd name="connsiteX1180" fmla="*/ 2131916 w 6304794"/>
                  <a:gd name="connsiteY1180" fmla="*/ 448162 h 2088884"/>
                  <a:gd name="connsiteX1181" fmla="*/ 2124280 w 6304794"/>
                  <a:gd name="connsiteY1181" fmla="*/ 451619 h 2088884"/>
                  <a:gd name="connsiteX1182" fmla="*/ 2117365 w 6304794"/>
                  <a:gd name="connsiteY1182" fmla="*/ 455509 h 2088884"/>
                  <a:gd name="connsiteX1183" fmla="*/ 2116817 w 6304794"/>
                  <a:gd name="connsiteY1183" fmla="*/ 455826 h 2088884"/>
                  <a:gd name="connsiteX1184" fmla="*/ 2116096 w 6304794"/>
                  <a:gd name="connsiteY1184" fmla="*/ 456316 h 2088884"/>
                  <a:gd name="connsiteX1185" fmla="*/ 2106127 w 6304794"/>
                  <a:gd name="connsiteY1185" fmla="*/ 463001 h 2088884"/>
                  <a:gd name="connsiteX1186" fmla="*/ 2105233 w 6304794"/>
                  <a:gd name="connsiteY1186" fmla="*/ 463693 h 2088884"/>
                  <a:gd name="connsiteX1187" fmla="*/ 2097482 w 6304794"/>
                  <a:gd name="connsiteY1187" fmla="*/ 470061 h 2088884"/>
                  <a:gd name="connsiteX1188" fmla="*/ 2097194 w 6304794"/>
                  <a:gd name="connsiteY1188" fmla="*/ 470320 h 2088884"/>
                  <a:gd name="connsiteX1189" fmla="*/ 2096733 w 6304794"/>
                  <a:gd name="connsiteY1189" fmla="*/ 470782 h 2088884"/>
                  <a:gd name="connsiteX1190" fmla="*/ 2092814 w 6304794"/>
                  <a:gd name="connsiteY1190" fmla="*/ 474902 h 2088884"/>
                  <a:gd name="connsiteX1191" fmla="*/ 2092555 w 6304794"/>
                  <a:gd name="connsiteY1191" fmla="*/ 475190 h 2088884"/>
                  <a:gd name="connsiteX1192" fmla="*/ 2092468 w 6304794"/>
                  <a:gd name="connsiteY1192" fmla="*/ 475305 h 2088884"/>
                  <a:gd name="connsiteX1193" fmla="*/ 2092151 w 6304794"/>
                  <a:gd name="connsiteY1193" fmla="*/ 475738 h 2088884"/>
                  <a:gd name="connsiteX1194" fmla="*/ 2091315 w 6304794"/>
                  <a:gd name="connsiteY1194" fmla="*/ 476977 h 2088884"/>
                  <a:gd name="connsiteX1195" fmla="*/ 2090999 w 6304794"/>
                  <a:gd name="connsiteY1195" fmla="*/ 477611 h 2088884"/>
                  <a:gd name="connsiteX1196" fmla="*/ 2090941 w 6304794"/>
                  <a:gd name="connsiteY1196" fmla="*/ 477755 h 2088884"/>
                  <a:gd name="connsiteX1197" fmla="*/ 2090826 w 6304794"/>
                  <a:gd name="connsiteY1197" fmla="*/ 478158 h 2088884"/>
                  <a:gd name="connsiteX1198" fmla="*/ 2090768 w 6304794"/>
                  <a:gd name="connsiteY1198" fmla="*/ 478735 h 2088884"/>
                  <a:gd name="connsiteX1199" fmla="*/ 2090768 w 6304794"/>
                  <a:gd name="connsiteY1199" fmla="*/ 478821 h 2088884"/>
                  <a:gd name="connsiteX1200" fmla="*/ 2090624 w 6304794"/>
                  <a:gd name="connsiteY1200" fmla="*/ 533080 h 2088884"/>
                  <a:gd name="connsiteX1201" fmla="*/ 2088232 w 6304794"/>
                  <a:gd name="connsiteY1201" fmla="*/ 534636 h 2088884"/>
                  <a:gd name="connsiteX1202" fmla="*/ 2084774 w 6304794"/>
                  <a:gd name="connsiteY1202" fmla="*/ 536711 h 2088884"/>
                  <a:gd name="connsiteX1203" fmla="*/ 2080971 w 6304794"/>
                  <a:gd name="connsiteY1203" fmla="*/ 538958 h 2088884"/>
                  <a:gd name="connsiteX1204" fmla="*/ 2080884 w 6304794"/>
                  <a:gd name="connsiteY1204" fmla="*/ 539016 h 2088884"/>
                  <a:gd name="connsiteX1205" fmla="*/ 2075064 w 6304794"/>
                  <a:gd name="connsiteY1205" fmla="*/ 542762 h 2088884"/>
                  <a:gd name="connsiteX1206" fmla="*/ 2073998 w 6304794"/>
                  <a:gd name="connsiteY1206" fmla="*/ 543511 h 2088884"/>
                  <a:gd name="connsiteX1207" fmla="*/ 2069214 w 6304794"/>
                  <a:gd name="connsiteY1207" fmla="*/ 547314 h 2088884"/>
                  <a:gd name="connsiteX1208" fmla="*/ 2068811 w 6304794"/>
                  <a:gd name="connsiteY1208" fmla="*/ 547632 h 2088884"/>
                  <a:gd name="connsiteX1209" fmla="*/ 2068206 w 6304794"/>
                  <a:gd name="connsiteY1209" fmla="*/ 548294 h 2088884"/>
                  <a:gd name="connsiteX1210" fmla="*/ 2066563 w 6304794"/>
                  <a:gd name="connsiteY1210" fmla="*/ 550052 h 2088884"/>
                  <a:gd name="connsiteX1211" fmla="*/ 2066016 w 6304794"/>
                  <a:gd name="connsiteY1211" fmla="*/ 550657 h 2088884"/>
                  <a:gd name="connsiteX1212" fmla="*/ 2065440 w 6304794"/>
                  <a:gd name="connsiteY1212" fmla="*/ 551493 h 2088884"/>
                  <a:gd name="connsiteX1213" fmla="*/ 2064921 w 6304794"/>
                  <a:gd name="connsiteY1213" fmla="*/ 552242 h 2088884"/>
                  <a:gd name="connsiteX1214" fmla="*/ 2064633 w 6304794"/>
                  <a:gd name="connsiteY1214" fmla="*/ 552674 h 2088884"/>
                  <a:gd name="connsiteX1215" fmla="*/ 2063855 w 6304794"/>
                  <a:gd name="connsiteY1215" fmla="*/ 554317 h 2088884"/>
                  <a:gd name="connsiteX1216" fmla="*/ 2063797 w 6304794"/>
                  <a:gd name="connsiteY1216" fmla="*/ 554518 h 2088884"/>
                  <a:gd name="connsiteX1217" fmla="*/ 2063711 w 6304794"/>
                  <a:gd name="connsiteY1217" fmla="*/ 554807 h 2088884"/>
                  <a:gd name="connsiteX1218" fmla="*/ 2063423 w 6304794"/>
                  <a:gd name="connsiteY1218" fmla="*/ 555757 h 2088884"/>
                  <a:gd name="connsiteX1219" fmla="*/ 2063278 w 6304794"/>
                  <a:gd name="connsiteY1219" fmla="*/ 557112 h 2088884"/>
                  <a:gd name="connsiteX1220" fmla="*/ 2063278 w 6304794"/>
                  <a:gd name="connsiteY1220" fmla="*/ 557313 h 2088884"/>
                  <a:gd name="connsiteX1221" fmla="*/ 2063278 w 6304794"/>
                  <a:gd name="connsiteY1221" fmla="*/ 560080 h 2088884"/>
                  <a:gd name="connsiteX1222" fmla="*/ 2061607 w 6304794"/>
                  <a:gd name="connsiteY1222" fmla="*/ 571577 h 2088884"/>
                  <a:gd name="connsiteX1223" fmla="*/ 2061175 w 6304794"/>
                  <a:gd name="connsiteY1223" fmla="*/ 575092 h 2088884"/>
                  <a:gd name="connsiteX1224" fmla="*/ 2060397 w 6304794"/>
                  <a:gd name="connsiteY1224" fmla="*/ 581893 h 2088884"/>
                  <a:gd name="connsiteX1225" fmla="*/ 2060080 w 6304794"/>
                  <a:gd name="connsiteY1225" fmla="*/ 585206 h 2088884"/>
                  <a:gd name="connsiteX1226" fmla="*/ 2059677 w 6304794"/>
                  <a:gd name="connsiteY1226" fmla="*/ 590134 h 2088884"/>
                  <a:gd name="connsiteX1227" fmla="*/ 2059532 w 6304794"/>
                  <a:gd name="connsiteY1227" fmla="*/ 592929 h 2088884"/>
                  <a:gd name="connsiteX1228" fmla="*/ 2059417 w 6304794"/>
                  <a:gd name="connsiteY1228" fmla="*/ 595061 h 2088884"/>
                  <a:gd name="connsiteX1229" fmla="*/ 2059360 w 6304794"/>
                  <a:gd name="connsiteY1229" fmla="*/ 597799 h 2088884"/>
                  <a:gd name="connsiteX1230" fmla="*/ 2059302 w 6304794"/>
                  <a:gd name="connsiteY1230" fmla="*/ 617508 h 2088884"/>
                  <a:gd name="connsiteX1231" fmla="*/ 2058466 w 6304794"/>
                  <a:gd name="connsiteY1231" fmla="*/ 618805 h 2088884"/>
                  <a:gd name="connsiteX1232" fmla="*/ 2055930 w 6304794"/>
                  <a:gd name="connsiteY1232" fmla="*/ 621686 h 2088884"/>
                  <a:gd name="connsiteX1233" fmla="*/ 2050167 w 6304794"/>
                  <a:gd name="connsiteY1233" fmla="*/ 628083 h 2088884"/>
                  <a:gd name="connsiteX1234" fmla="*/ 2047632 w 6304794"/>
                  <a:gd name="connsiteY1234" fmla="*/ 631167 h 2088884"/>
                  <a:gd name="connsiteX1235" fmla="*/ 2047344 w 6304794"/>
                  <a:gd name="connsiteY1235" fmla="*/ 631570 h 2088884"/>
                  <a:gd name="connsiteX1236" fmla="*/ 2042042 w 6304794"/>
                  <a:gd name="connsiteY1236" fmla="*/ 638947 h 2088884"/>
                  <a:gd name="connsiteX1237" fmla="*/ 2041148 w 6304794"/>
                  <a:gd name="connsiteY1237" fmla="*/ 640272 h 2088884"/>
                  <a:gd name="connsiteX1238" fmla="*/ 2036106 w 6304794"/>
                  <a:gd name="connsiteY1238" fmla="*/ 648110 h 2088884"/>
                  <a:gd name="connsiteX1239" fmla="*/ 2035011 w 6304794"/>
                  <a:gd name="connsiteY1239" fmla="*/ 649868 h 2088884"/>
                  <a:gd name="connsiteX1240" fmla="*/ 2030487 w 6304794"/>
                  <a:gd name="connsiteY1240" fmla="*/ 657186 h 2088884"/>
                  <a:gd name="connsiteX1241" fmla="*/ 2026424 w 6304794"/>
                  <a:gd name="connsiteY1241" fmla="*/ 663584 h 2088884"/>
                  <a:gd name="connsiteX1242" fmla="*/ 2022275 w 6304794"/>
                  <a:gd name="connsiteY1242" fmla="*/ 668453 h 2088884"/>
                  <a:gd name="connsiteX1243" fmla="*/ 2016713 w 6304794"/>
                  <a:gd name="connsiteY1243" fmla="*/ 672516 h 2088884"/>
                  <a:gd name="connsiteX1244" fmla="*/ 2011238 w 6304794"/>
                  <a:gd name="connsiteY1244" fmla="*/ 675715 h 2088884"/>
                  <a:gd name="connsiteX1245" fmla="*/ 2009567 w 6304794"/>
                  <a:gd name="connsiteY1245" fmla="*/ 676694 h 2088884"/>
                  <a:gd name="connsiteX1246" fmla="*/ 2005245 w 6304794"/>
                  <a:gd name="connsiteY1246" fmla="*/ 679489 h 2088884"/>
                  <a:gd name="connsiteX1247" fmla="*/ 1998156 w 6304794"/>
                  <a:gd name="connsiteY1247" fmla="*/ 682919 h 2088884"/>
                  <a:gd name="connsiteX1248" fmla="*/ 1997897 w 6304794"/>
                  <a:gd name="connsiteY1248" fmla="*/ 682976 h 2088884"/>
                  <a:gd name="connsiteX1249" fmla="*/ 1991327 w 6304794"/>
                  <a:gd name="connsiteY1249" fmla="*/ 684359 h 2088884"/>
                  <a:gd name="connsiteX1250" fmla="*/ 1989512 w 6304794"/>
                  <a:gd name="connsiteY1250" fmla="*/ 684590 h 2088884"/>
                  <a:gd name="connsiteX1251" fmla="*/ 1982913 w 6304794"/>
                  <a:gd name="connsiteY1251" fmla="*/ 685195 h 2088884"/>
                  <a:gd name="connsiteX1252" fmla="*/ 1980176 w 6304794"/>
                  <a:gd name="connsiteY1252" fmla="*/ 685425 h 2088884"/>
                  <a:gd name="connsiteX1253" fmla="*/ 1975940 w 6304794"/>
                  <a:gd name="connsiteY1253" fmla="*/ 685973 h 2088884"/>
                  <a:gd name="connsiteX1254" fmla="*/ 1970580 w 6304794"/>
                  <a:gd name="connsiteY1254" fmla="*/ 694646 h 2088884"/>
                  <a:gd name="connsiteX1255" fmla="*/ 1968967 w 6304794"/>
                  <a:gd name="connsiteY1255" fmla="*/ 696980 h 2088884"/>
                  <a:gd name="connsiteX1256" fmla="*/ 1965624 w 6304794"/>
                  <a:gd name="connsiteY1256" fmla="*/ 701677 h 2088884"/>
                  <a:gd name="connsiteX1257" fmla="*/ 1964241 w 6304794"/>
                  <a:gd name="connsiteY1257" fmla="*/ 703377 h 2088884"/>
                  <a:gd name="connsiteX1258" fmla="*/ 1957642 w 6304794"/>
                  <a:gd name="connsiteY1258" fmla="*/ 710610 h 2088884"/>
                  <a:gd name="connsiteX1259" fmla="*/ 1957469 w 6304794"/>
                  <a:gd name="connsiteY1259" fmla="*/ 710754 h 2088884"/>
                  <a:gd name="connsiteX1260" fmla="*/ 1952772 w 6304794"/>
                  <a:gd name="connsiteY1260" fmla="*/ 714615 h 2088884"/>
                  <a:gd name="connsiteX1261" fmla="*/ 1951015 w 6304794"/>
                  <a:gd name="connsiteY1261" fmla="*/ 715826 h 2088884"/>
                  <a:gd name="connsiteX1262" fmla="*/ 1947557 w 6304794"/>
                  <a:gd name="connsiteY1262" fmla="*/ 718131 h 2088884"/>
                  <a:gd name="connsiteX1263" fmla="*/ 1945914 w 6304794"/>
                  <a:gd name="connsiteY1263" fmla="*/ 719082 h 2088884"/>
                  <a:gd name="connsiteX1264" fmla="*/ 1937443 w 6304794"/>
                  <a:gd name="connsiteY1264" fmla="*/ 723721 h 2088884"/>
                  <a:gd name="connsiteX1265" fmla="*/ 1927040 w 6304794"/>
                  <a:gd name="connsiteY1265" fmla="*/ 729570 h 2088884"/>
                  <a:gd name="connsiteX1266" fmla="*/ 1926464 w 6304794"/>
                  <a:gd name="connsiteY1266" fmla="*/ 729887 h 2088884"/>
                  <a:gd name="connsiteX1267" fmla="*/ 1926090 w 6304794"/>
                  <a:gd name="connsiteY1267" fmla="*/ 730118 h 2088884"/>
                  <a:gd name="connsiteX1268" fmla="*/ 1918627 w 6304794"/>
                  <a:gd name="connsiteY1268" fmla="*/ 734843 h 2088884"/>
                  <a:gd name="connsiteX1269" fmla="*/ 1916955 w 6304794"/>
                  <a:gd name="connsiteY1269" fmla="*/ 735938 h 2088884"/>
                  <a:gd name="connsiteX1270" fmla="*/ 1911019 w 6304794"/>
                  <a:gd name="connsiteY1270" fmla="*/ 739973 h 2088884"/>
                  <a:gd name="connsiteX1271" fmla="*/ 1910443 w 6304794"/>
                  <a:gd name="connsiteY1271" fmla="*/ 740376 h 2088884"/>
                  <a:gd name="connsiteX1272" fmla="*/ 1904392 w 6304794"/>
                  <a:gd name="connsiteY1272" fmla="*/ 744583 h 2088884"/>
                  <a:gd name="connsiteX1273" fmla="*/ 1900386 w 6304794"/>
                  <a:gd name="connsiteY1273" fmla="*/ 747291 h 2088884"/>
                  <a:gd name="connsiteX1274" fmla="*/ 1899753 w 6304794"/>
                  <a:gd name="connsiteY1274" fmla="*/ 747781 h 2088884"/>
                  <a:gd name="connsiteX1275" fmla="*/ 1899032 w 6304794"/>
                  <a:gd name="connsiteY1275" fmla="*/ 748588 h 2088884"/>
                  <a:gd name="connsiteX1276" fmla="*/ 1898225 w 6304794"/>
                  <a:gd name="connsiteY1276" fmla="*/ 749827 h 2088884"/>
                  <a:gd name="connsiteX1277" fmla="*/ 1898081 w 6304794"/>
                  <a:gd name="connsiteY1277" fmla="*/ 750173 h 2088884"/>
                  <a:gd name="connsiteX1278" fmla="*/ 1897880 w 6304794"/>
                  <a:gd name="connsiteY1278" fmla="*/ 750634 h 2088884"/>
                  <a:gd name="connsiteX1279" fmla="*/ 1897188 w 6304794"/>
                  <a:gd name="connsiteY1279" fmla="*/ 752133 h 2088884"/>
                  <a:gd name="connsiteX1280" fmla="*/ 1896670 w 6304794"/>
                  <a:gd name="connsiteY1280" fmla="*/ 753977 h 2088884"/>
                  <a:gd name="connsiteX1281" fmla="*/ 1896122 w 6304794"/>
                  <a:gd name="connsiteY1281" fmla="*/ 755965 h 2088884"/>
                  <a:gd name="connsiteX1282" fmla="*/ 1895891 w 6304794"/>
                  <a:gd name="connsiteY1282" fmla="*/ 756829 h 2088884"/>
                  <a:gd name="connsiteX1283" fmla="*/ 1895747 w 6304794"/>
                  <a:gd name="connsiteY1283" fmla="*/ 758184 h 2088884"/>
                  <a:gd name="connsiteX1284" fmla="*/ 1895056 w 6304794"/>
                  <a:gd name="connsiteY1284" fmla="*/ 764552 h 2088884"/>
                  <a:gd name="connsiteX1285" fmla="*/ 1894911 w 6304794"/>
                  <a:gd name="connsiteY1285" fmla="*/ 765762 h 2088884"/>
                  <a:gd name="connsiteX1286" fmla="*/ 1894883 w 6304794"/>
                  <a:gd name="connsiteY1286" fmla="*/ 767347 h 2088884"/>
                  <a:gd name="connsiteX1287" fmla="*/ 1894854 w 6304794"/>
                  <a:gd name="connsiteY1287" fmla="*/ 779363 h 2088884"/>
                  <a:gd name="connsiteX1288" fmla="*/ 1889581 w 6304794"/>
                  <a:gd name="connsiteY1288" fmla="*/ 781149 h 2088884"/>
                  <a:gd name="connsiteX1289" fmla="*/ 1877104 w 6304794"/>
                  <a:gd name="connsiteY1289" fmla="*/ 784348 h 2088884"/>
                  <a:gd name="connsiteX1290" fmla="*/ 1874338 w 6304794"/>
                  <a:gd name="connsiteY1290" fmla="*/ 784866 h 2088884"/>
                  <a:gd name="connsiteX1291" fmla="*/ 1871399 w 6304794"/>
                  <a:gd name="connsiteY1291" fmla="*/ 785299 h 2088884"/>
                  <a:gd name="connsiteX1292" fmla="*/ 1867364 w 6304794"/>
                  <a:gd name="connsiteY1292" fmla="*/ 785702 h 2088884"/>
                  <a:gd name="connsiteX1293" fmla="*/ 1865981 w 6304794"/>
                  <a:gd name="connsiteY1293" fmla="*/ 785788 h 2088884"/>
                  <a:gd name="connsiteX1294" fmla="*/ 1861025 w 6304794"/>
                  <a:gd name="connsiteY1294" fmla="*/ 785817 h 2088884"/>
                  <a:gd name="connsiteX1295" fmla="*/ 1860218 w 6304794"/>
                  <a:gd name="connsiteY1295" fmla="*/ 785788 h 2088884"/>
                  <a:gd name="connsiteX1296" fmla="*/ 1855694 w 6304794"/>
                  <a:gd name="connsiteY1296" fmla="*/ 785356 h 2088884"/>
                  <a:gd name="connsiteX1297" fmla="*/ 1855205 w 6304794"/>
                  <a:gd name="connsiteY1297" fmla="*/ 785270 h 2088884"/>
                  <a:gd name="connsiteX1298" fmla="*/ 1851516 w 6304794"/>
                  <a:gd name="connsiteY1298" fmla="*/ 784492 h 2088884"/>
                  <a:gd name="connsiteX1299" fmla="*/ 1850738 w 6304794"/>
                  <a:gd name="connsiteY1299" fmla="*/ 784290 h 2088884"/>
                  <a:gd name="connsiteX1300" fmla="*/ 1847367 w 6304794"/>
                  <a:gd name="connsiteY1300" fmla="*/ 783195 h 2088884"/>
                  <a:gd name="connsiteX1301" fmla="*/ 1846906 w 6304794"/>
                  <a:gd name="connsiteY1301" fmla="*/ 783051 h 2088884"/>
                  <a:gd name="connsiteX1302" fmla="*/ 1846790 w 6304794"/>
                  <a:gd name="connsiteY1302" fmla="*/ 782993 h 2088884"/>
                  <a:gd name="connsiteX1303" fmla="*/ 1840278 w 6304794"/>
                  <a:gd name="connsiteY1303" fmla="*/ 779593 h 2088884"/>
                  <a:gd name="connsiteX1304" fmla="*/ 1840220 w 6304794"/>
                  <a:gd name="connsiteY1304" fmla="*/ 779536 h 2088884"/>
                  <a:gd name="connsiteX1305" fmla="*/ 1835264 w 6304794"/>
                  <a:gd name="connsiteY1305" fmla="*/ 775588 h 2088884"/>
                  <a:gd name="connsiteX1306" fmla="*/ 1835235 w 6304794"/>
                  <a:gd name="connsiteY1306" fmla="*/ 775559 h 2088884"/>
                  <a:gd name="connsiteX1307" fmla="*/ 1831518 w 6304794"/>
                  <a:gd name="connsiteY1307" fmla="*/ 771640 h 2088884"/>
                  <a:gd name="connsiteX1308" fmla="*/ 1828666 w 6304794"/>
                  <a:gd name="connsiteY1308" fmla="*/ 768355 h 2088884"/>
                  <a:gd name="connsiteX1309" fmla="*/ 1787143 w 6304794"/>
                  <a:gd name="connsiteY1309" fmla="*/ 712367 h 2088884"/>
                  <a:gd name="connsiteX1310" fmla="*/ 1710639 w 6304794"/>
                  <a:gd name="connsiteY1310" fmla="*/ 663555 h 2088884"/>
                  <a:gd name="connsiteX1311" fmla="*/ 1707383 w 6304794"/>
                  <a:gd name="connsiteY1311" fmla="*/ 661941 h 2088884"/>
                  <a:gd name="connsiteX1312" fmla="*/ 1705855 w 6304794"/>
                  <a:gd name="connsiteY1312" fmla="*/ 661307 h 2088884"/>
                  <a:gd name="connsiteX1313" fmla="*/ 1702599 w 6304794"/>
                  <a:gd name="connsiteY1313" fmla="*/ 659953 h 2088884"/>
                  <a:gd name="connsiteX1314" fmla="*/ 1702052 w 6304794"/>
                  <a:gd name="connsiteY1314" fmla="*/ 659722 h 2088884"/>
                  <a:gd name="connsiteX1315" fmla="*/ 1698825 w 6304794"/>
                  <a:gd name="connsiteY1315" fmla="*/ 658483 h 2088884"/>
                  <a:gd name="connsiteX1316" fmla="*/ 1697989 w 6304794"/>
                  <a:gd name="connsiteY1316" fmla="*/ 658166 h 2088884"/>
                  <a:gd name="connsiteX1317" fmla="*/ 1692341 w 6304794"/>
                  <a:gd name="connsiteY1317" fmla="*/ 656091 h 2088884"/>
                  <a:gd name="connsiteX1318" fmla="*/ 1690613 w 6304794"/>
                  <a:gd name="connsiteY1318" fmla="*/ 655486 h 2088884"/>
                  <a:gd name="connsiteX1319" fmla="*/ 1685973 w 6304794"/>
                  <a:gd name="connsiteY1319" fmla="*/ 653873 h 2088884"/>
                  <a:gd name="connsiteX1320" fmla="*/ 1683841 w 6304794"/>
                  <a:gd name="connsiteY1320" fmla="*/ 653124 h 2088884"/>
                  <a:gd name="connsiteX1321" fmla="*/ 1678683 w 6304794"/>
                  <a:gd name="connsiteY1321" fmla="*/ 651366 h 2088884"/>
                  <a:gd name="connsiteX1322" fmla="*/ 1677040 w 6304794"/>
                  <a:gd name="connsiteY1322" fmla="*/ 650818 h 2088884"/>
                  <a:gd name="connsiteX1323" fmla="*/ 1670182 w 6304794"/>
                  <a:gd name="connsiteY1323" fmla="*/ 648542 h 2088884"/>
                  <a:gd name="connsiteX1324" fmla="*/ 1668021 w 6304794"/>
                  <a:gd name="connsiteY1324" fmla="*/ 647822 h 2088884"/>
                  <a:gd name="connsiteX1325" fmla="*/ 1662921 w 6304794"/>
                  <a:gd name="connsiteY1325" fmla="*/ 646150 h 2088884"/>
                  <a:gd name="connsiteX1326" fmla="*/ 1660357 w 6304794"/>
                  <a:gd name="connsiteY1326" fmla="*/ 645315 h 2088884"/>
                  <a:gd name="connsiteX1327" fmla="*/ 1655775 w 6304794"/>
                  <a:gd name="connsiteY1327" fmla="*/ 643845 h 2088884"/>
                  <a:gd name="connsiteX1328" fmla="*/ 1653326 w 6304794"/>
                  <a:gd name="connsiteY1328" fmla="*/ 643067 h 2088884"/>
                  <a:gd name="connsiteX1329" fmla="*/ 1647764 w 6304794"/>
                  <a:gd name="connsiteY1329" fmla="*/ 641309 h 2088884"/>
                  <a:gd name="connsiteX1330" fmla="*/ 1646698 w 6304794"/>
                  <a:gd name="connsiteY1330" fmla="*/ 640964 h 2088884"/>
                  <a:gd name="connsiteX1331" fmla="*/ 1640561 w 6304794"/>
                  <a:gd name="connsiteY1331" fmla="*/ 639033 h 2088884"/>
                  <a:gd name="connsiteX1332" fmla="*/ 1638688 w 6304794"/>
                  <a:gd name="connsiteY1332" fmla="*/ 638457 h 2088884"/>
                  <a:gd name="connsiteX1333" fmla="*/ 1634855 w 6304794"/>
                  <a:gd name="connsiteY1333" fmla="*/ 637275 h 2088884"/>
                  <a:gd name="connsiteX1334" fmla="*/ 1633011 w 6304794"/>
                  <a:gd name="connsiteY1334" fmla="*/ 636699 h 2088884"/>
                  <a:gd name="connsiteX1335" fmla="*/ 1629323 w 6304794"/>
                  <a:gd name="connsiteY1335" fmla="*/ 635575 h 2088884"/>
                  <a:gd name="connsiteX1336" fmla="*/ 1628458 w 6304794"/>
                  <a:gd name="connsiteY1336" fmla="*/ 635316 h 2088884"/>
                  <a:gd name="connsiteX1337" fmla="*/ 1624741 w 6304794"/>
                  <a:gd name="connsiteY1337" fmla="*/ 634192 h 2088884"/>
                  <a:gd name="connsiteX1338" fmla="*/ 1624136 w 6304794"/>
                  <a:gd name="connsiteY1338" fmla="*/ 634019 h 2088884"/>
                  <a:gd name="connsiteX1339" fmla="*/ 1622580 w 6304794"/>
                  <a:gd name="connsiteY1339" fmla="*/ 633558 h 2088884"/>
                  <a:gd name="connsiteX1340" fmla="*/ 1622234 w 6304794"/>
                  <a:gd name="connsiteY1340" fmla="*/ 633472 h 2088884"/>
                  <a:gd name="connsiteX1341" fmla="*/ 1621629 w 6304794"/>
                  <a:gd name="connsiteY1341" fmla="*/ 633299 h 2088884"/>
                  <a:gd name="connsiteX1342" fmla="*/ 1621053 w 6304794"/>
                  <a:gd name="connsiteY1342" fmla="*/ 633126 h 2088884"/>
                  <a:gd name="connsiteX1343" fmla="*/ 1620736 w 6304794"/>
                  <a:gd name="connsiteY1343" fmla="*/ 633039 h 2088884"/>
                  <a:gd name="connsiteX1344" fmla="*/ 1620678 w 6304794"/>
                  <a:gd name="connsiteY1344" fmla="*/ 633039 h 2088884"/>
                  <a:gd name="connsiteX1345" fmla="*/ 1619698 w 6304794"/>
                  <a:gd name="connsiteY1345" fmla="*/ 632809 h 2088884"/>
                  <a:gd name="connsiteX1346" fmla="*/ 1618776 w 6304794"/>
                  <a:gd name="connsiteY1346" fmla="*/ 632579 h 2088884"/>
                  <a:gd name="connsiteX1347" fmla="*/ 1616759 w 6304794"/>
                  <a:gd name="connsiteY1347" fmla="*/ 632060 h 2088884"/>
                  <a:gd name="connsiteX1348" fmla="*/ 1615549 w 6304794"/>
                  <a:gd name="connsiteY1348" fmla="*/ 631743 h 2088884"/>
                  <a:gd name="connsiteX1349" fmla="*/ 1611083 w 6304794"/>
                  <a:gd name="connsiteY1349" fmla="*/ 630561 h 2088884"/>
                  <a:gd name="connsiteX1350" fmla="*/ 1610881 w 6304794"/>
                  <a:gd name="connsiteY1350" fmla="*/ 630504 h 2088884"/>
                  <a:gd name="connsiteX1351" fmla="*/ 1606126 w 6304794"/>
                  <a:gd name="connsiteY1351" fmla="*/ 629236 h 2088884"/>
                  <a:gd name="connsiteX1352" fmla="*/ 1592612 w 6304794"/>
                  <a:gd name="connsiteY1352" fmla="*/ 625634 h 2088884"/>
                  <a:gd name="connsiteX1353" fmla="*/ 1582124 w 6304794"/>
                  <a:gd name="connsiteY1353" fmla="*/ 622839 h 2088884"/>
                  <a:gd name="connsiteX1354" fmla="*/ 1579242 w 6304794"/>
                  <a:gd name="connsiteY1354" fmla="*/ 622061 h 2088884"/>
                  <a:gd name="connsiteX1355" fmla="*/ 1577571 w 6304794"/>
                  <a:gd name="connsiteY1355" fmla="*/ 621629 h 2088884"/>
                  <a:gd name="connsiteX1356" fmla="*/ 1569358 w 6304794"/>
                  <a:gd name="connsiteY1356" fmla="*/ 619468 h 2088884"/>
                  <a:gd name="connsiteX1357" fmla="*/ 1568609 w 6304794"/>
                  <a:gd name="connsiteY1357" fmla="*/ 619266 h 2088884"/>
                  <a:gd name="connsiteX1358" fmla="*/ 1559849 w 6304794"/>
                  <a:gd name="connsiteY1358" fmla="*/ 616961 h 2088884"/>
                  <a:gd name="connsiteX1359" fmla="*/ 1556190 w 6304794"/>
                  <a:gd name="connsiteY1359" fmla="*/ 616010 h 2088884"/>
                  <a:gd name="connsiteX1360" fmla="*/ 1550600 w 6304794"/>
                  <a:gd name="connsiteY1360" fmla="*/ 614540 h 2088884"/>
                  <a:gd name="connsiteX1361" fmla="*/ 1545845 w 6304794"/>
                  <a:gd name="connsiteY1361" fmla="*/ 613301 h 2088884"/>
                  <a:gd name="connsiteX1362" fmla="*/ 1540918 w 6304794"/>
                  <a:gd name="connsiteY1362" fmla="*/ 612033 h 2088884"/>
                  <a:gd name="connsiteX1363" fmla="*/ 1536826 w 6304794"/>
                  <a:gd name="connsiteY1363" fmla="*/ 610996 h 2088884"/>
                  <a:gd name="connsiteX1364" fmla="*/ 1531899 w 6304794"/>
                  <a:gd name="connsiteY1364" fmla="*/ 609757 h 2088884"/>
                  <a:gd name="connsiteX1365" fmla="*/ 1528066 w 6304794"/>
                  <a:gd name="connsiteY1365" fmla="*/ 608806 h 2088884"/>
                  <a:gd name="connsiteX1366" fmla="*/ 1523485 w 6304794"/>
                  <a:gd name="connsiteY1366" fmla="*/ 607653 h 2088884"/>
                  <a:gd name="connsiteX1367" fmla="*/ 1520113 w 6304794"/>
                  <a:gd name="connsiteY1367" fmla="*/ 606818 h 2088884"/>
                  <a:gd name="connsiteX1368" fmla="*/ 1516021 w 6304794"/>
                  <a:gd name="connsiteY1368" fmla="*/ 605838 h 2088884"/>
                  <a:gd name="connsiteX1369" fmla="*/ 1513054 w 6304794"/>
                  <a:gd name="connsiteY1369" fmla="*/ 605147 h 2088884"/>
                  <a:gd name="connsiteX1370" fmla="*/ 1509798 w 6304794"/>
                  <a:gd name="connsiteY1370" fmla="*/ 604397 h 2088884"/>
                  <a:gd name="connsiteX1371" fmla="*/ 1507262 w 6304794"/>
                  <a:gd name="connsiteY1371" fmla="*/ 603850 h 2088884"/>
                  <a:gd name="connsiteX1372" fmla="*/ 1505907 w 6304794"/>
                  <a:gd name="connsiteY1372" fmla="*/ 603562 h 2088884"/>
                  <a:gd name="connsiteX1373" fmla="*/ 1503545 w 6304794"/>
                  <a:gd name="connsiteY1373" fmla="*/ 603072 h 2088884"/>
                  <a:gd name="connsiteX1374" fmla="*/ 1498156 w 6304794"/>
                  <a:gd name="connsiteY1374" fmla="*/ 602207 h 2088884"/>
                  <a:gd name="connsiteX1375" fmla="*/ 1497695 w 6304794"/>
                  <a:gd name="connsiteY1375" fmla="*/ 602150 h 2088884"/>
                  <a:gd name="connsiteX1376" fmla="*/ 1494093 w 6304794"/>
                  <a:gd name="connsiteY1376" fmla="*/ 601688 h 2088884"/>
                  <a:gd name="connsiteX1377" fmla="*/ 1492797 w 6304794"/>
                  <a:gd name="connsiteY1377" fmla="*/ 601516 h 2088884"/>
                  <a:gd name="connsiteX1378" fmla="*/ 1486284 w 6304794"/>
                  <a:gd name="connsiteY1378" fmla="*/ 600738 h 2088884"/>
                  <a:gd name="connsiteX1379" fmla="*/ 1484498 w 6304794"/>
                  <a:gd name="connsiteY1379" fmla="*/ 600536 h 2088884"/>
                  <a:gd name="connsiteX1380" fmla="*/ 1478850 w 6304794"/>
                  <a:gd name="connsiteY1380" fmla="*/ 599931 h 2088884"/>
                  <a:gd name="connsiteX1381" fmla="*/ 1476372 w 6304794"/>
                  <a:gd name="connsiteY1381" fmla="*/ 599672 h 2088884"/>
                  <a:gd name="connsiteX1382" fmla="*/ 1470897 w 6304794"/>
                  <a:gd name="connsiteY1382" fmla="*/ 599124 h 2088884"/>
                  <a:gd name="connsiteX1383" fmla="*/ 1467814 w 6304794"/>
                  <a:gd name="connsiteY1383" fmla="*/ 598836 h 2088884"/>
                  <a:gd name="connsiteX1384" fmla="*/ 1462570 w 6304794"/>
                  <a:gd name="connsiteY1384" fmla="*/ 598346 h 2088884"/>
                  <a:gd name="connsiteX1385" fmla="*/ 1459198 w 6304794"/>
                  <a:gd name="connsiteY1385" fmla="*/ 598029 h 2088884"/>
                  <a:gd name="connsiteX1386" fmla="*/ 1453810 w 6304794"/>
                  <a:gd name="connsiteY1386" fmla="*/ 597568 h 2088884"/>
                  <a:gd name="connsiteX1387" fmla="*/ 1450554 w 6304794"/>
                  <a:gd name="connsiteY1387" fmla="*/ 597280 h 2088884"/>
                  <a:gd name="connsiteX1388" fmla="*/ 1448104 w 6304794"/>
                  <a:gd name="connsiteY1388" fmla="*/ 597078 h 2088884"/>
                  <a:gd name="connsiteX1389" fmla="*/ 1448825 w 6304794"/>
                  <a:gd name="connsiteY1389" fmla="*/ 596473 h 2088884"/>
                  <a:gd name="connsiteX1390" fmla="*/ 1449920 w 6304794"/>
                  <a:gd name="connsiteY1390" fmla="*/ 595609 h 2088884"/>
                  <a:gd name="connsiteX1391" fmla="*/ 1453723 w 6304794"/>
                  <a:gd name="connsiteY1391" fmla="*/ 592612 h 2088884"/>
                  <a:gd name="connsiteX1392" fmla="*/ 1457700 w 6304794"/>
                  <a:gd name="connsiteY1392" fmla="*/ 589500 h 2088884"/>
                  <a:gd name="connsiteX1393" fmla="*/ 1460235 w 6304794"/>
                  <a:gd name="connsiteY1393" fmla="*/ 587512 h 2088884"/>
                  <a:gd name="connsiteX1394" fmla="*/ 1463549 w 6304794"/>
                  <a:gd name="connsiteY1394" fmla="*/ 584918 h 2088884"/>
                  <a:gd name="connsiteX1395" fmla="*/ 1465451 w 6304794"/>
                  <a:gd name="connsiteY1395" fmla="*/ 583420 h 2088884"/>
                  <a:gd name="connsiteX1396" fmla="*/ 1468678 w 6304794"/>
                  <a:gd name="connsiteY1396" fmla="*/ 580769 h 2088884"/>
                  <a:gd name="connsiteX1397" fmla="*/ 1470061 w 6304794"/>
                  <a:gd name="connsiteY1397" fmla="*/ 579645 h 2088884"/>
                  <a:gd name="connsiteX1398" fmla="*/ 1473692 w 6304794"/>
                  <a:gd name="connsiteY1398" fmla="*/ 576475 h 2088884"/>
                  <a:gd name="connsiteX1399" fmla="*/ 1473750 w 6304794"/>
                  <a:gd name="connsiteY1399" fmla="*/ 576418 h 2088884"/>
                  <a:gd name="connsiteX1400" fmla="*/ 1476487 w 6304794"/>
                  <a:gd name="connsiteY1400" fmla="*/ 573623 h 2088884"/>
                  <a:gd name="connsiteX1401" fmla="*/ 1476545 w 6304794"/>
                  <a:gd name="connsiteY1401" fmla="*/ 573536 h 2088884"/>
                  <a:gd name="connsiteX1402" fmla="*/ 1477179 w 6304794"/>
                  <a:gd name="connsiteY1402" fmla="*/ 572585 h 2088884"/>
                  <a:gd name="connsiteX1403" fmla="*/ 1477352 w 6304794"/>
                  <a:gd name="connsiteY1403" fmla="*/ 572211 h 2088884"/>
                  <a:gd name="connsiteX1404" fmla="*/ 1478072 w 6304794"/>
                  <a:gd name="connsiteY1404" fmla="*/ 570597 h 2088884"/>
                  <a:gd name="connsiteX1405" fmla="*/ 1478389 w 6304794"/>
                  <a:gd name="connsiteY1405" fmla="*/ 569906 h 2088884"/>
                  <a:gd name="connsiteX1406" fmla="*/ 1478476 w 6304794"/>
                  <a:gd name="connsiteY1406" fmla="*/ 569617 h 2088884"/>
                  <a:gd name="connsiteX1407" fmla="*/ 1480579 w 6304794"/>
                  <a:gd name="connsiteY1407" fmla="*/ 561780 h 2088884"/>
                  <a:gd name="connsiteX1408" fmla="*/ 1480665 w 6304794"/>
                  <a:gd name="connsiteY1408" fmla="*/ 561434 h 2088884"/>
                  <a:gd name="connsiteX1409" fmla="*/ 1480752 w 6304794"/>
                  <a:gd name="connsiteY1409" fmla="*/ 560829 h 2088884"/>
                  <a:gd name="connsiteX1410" fmla="*/ 1481732 w 6304794"/>
                  <a:gd name="connsiteY1410" fmla="*/ 554576 h 2088884"/>
                  <a:gd name="connsiteX1411" fmla="*/ 1481847 w 6304794"/>
                  <a:gd name="connsiteY1411" fmla="*/ 553798 h 2088884"/>
                  <a:gd name="connsiteX1412" fmla="*/ 1482366 w 6304794"/>
                  <a:gd name="connsiteY1412" fmla="*/ 546825 h 2088884"/>
                  <a:gd name="connsiteX1413" fmla="*/ 1482423 w 6304794"/>
                  <a:gd name="connsiteY1413" fmla="*/ 546018 h 2088884"/>
                  <a:gd name="connsiteX1414" fmla="*/ 1482452 w 6304794"/>
                  <a:gd name="connsiteY1414" fmla="*/ 543857 h 2088884"/>
                  <a:gd name="connsiteX1415" fmla="*/ 1482452 w 6304794"/>
                  <a:gd name="connsiteY1415" fmla="*/ 543857 h 2088884"/>
                  <a:gd name="connsiteX1416" fmla="*/ 1482798 w 6304794"/>
                  <a:gd name="connsiteY1416" fmla="*/ 424216 h 2088884"/>
                  <a:gd name="connsiteX1417" fmla="*/ 1482711 w 6304794"/>
                  <a:gd name="connsiteY1417" fmla="*/ 427184 h 2088884"/>
                  <a:gd name="connsiteX1418" fmla="*/ 1482193 w 6304794"/>
                  <a:gd name="connsiteY1418" fmla="*/ 434129 h 2088884"/>
                  <a:gd name="connsiteX1419" fmla="*/ 1482077 w 6304794"/>
                  <a:gd name="connsiteY1419" fmla="*/ 434935 h 2088884"/>
                  <a:gd name="connsiteX1420" fmla="*/ 1481098 w 6304794"/>
                  <a:gd name="connsiteY1420" fmla="*/ 441160 h 2088884"/>
                  <a:gd name="connsiteX1421" fmla="*/ 1480925 w 6304794"/>
                  <a:gd name="connsiteY1421" fmla="*/ 442168 h 2088884"/>
                  <a:gd name="connsiteX1422" fmla="*/ 1479916 w 6304794"/>
                  <a:gd name="connsiteY1422" fmla="*/ 446433 h 2088884"/>
                  <a:gd name="connsiteX1423" fmla="*/ 1479888 w 6304794"/>
                  <a:gd name="connsiteY1423" fmla="*/ 446519 h 2088884"/>
                  <a:gd name="connsiteX1424" fmla="*/ 1478793 w 6304794"/>
                  <a:gd name="connsiteY1424" fmla="*/ 449977 h 2088884"/>
                  <a:gd name="connsiteX1425" fmla="*/ 1478389 w 6304794"/>
                  <a:gd name="connsiteY1425" fmla="*/ 450957 h 2088884"/>
                  <a:gd name="connsiteX1426" fmla="*/ 1477669 w 6304794"/>
                  <a:gd name="connsiteY1426" fmla="*/ 452570 h 2088884"/>
                  <a:gd name="connsiteX1427" fmla="*/ 1476833 w 6304794"/>
                  <a:gd name="connsiteY1427" fmla="*/ 453982 h 2088884"/>
                  <a:gd name="connsiteX1428" fmla="*/ 1474124 w 6304794"/>
                  <a:gd name="connsiteY1428" fmla="*/ 456777 h 2088884"/>
                  <a:gd name="connsiteX1429" fmla="*/ 1470436 w 6304794"/>
                  <a:gd name="connsiteY1429" fmla="*/ 460005 h 2088884"/>
                  <a:gd name="connsiteX1430" fmla="*/ 1469053 w 6304794"/>
                  <a:gd name="connsiteY1430" fmla="*/ 461157 h 2088884"/>
                  <a:gd name="connsiteX1431" fmla="*/ 1465883 w 6304794"/>
                  <a:gd name="connsiteY1431" fmla="*/ 463750 h 2088884"/>
                  <a:gd name="connsiteX1432" fmla="*/ 1463895 w 6304794"/>
                  <a:gd name="connsiteY1432" fmla="*/ 465335 h 2088884"/>
                  <a:gd name="connsiteX1433" fmla="*/ 1460639 w 6304794"/>
                  <a:gd name="connsiteY1433" fmla="*/ 467900 h 2088884"/>
                  <a:gd name="connsiteX1434" fmla="*/ 1458074 w 6304794"/>
                  <a:gd name="connsiteY1434" fmla="*/ 469917 h 2088884"/>
                  <a:gd name="connsiteX1435" fmla="*/ 1454357 w 6304794"/>
                  <a:gd name="connsiteY1435" fmla="*/ 472827 h 2088884"/>
                  <a:gd name="connsiteX1436" fmla="*/ 1449372 w 6304794"/>
                  <a:gd name="connsiteY1436" fmla="*/ 476746 h 2088884"/>
                  <a:gd name="connsiteX1437" fmla="*/ 1449315 w 6304794"/>
                  <a:gd name="connsiteY1437" fmla="*/ 476804 h 2088884"/>
                  <a:gd name="connsiteX1438" fmla="*/ 1445367 w 6304794"/>
                  <a:gd name="connsiteY1438" fmla="*/ 480060 h 2088884"/>
                  <a:gd name="connsiteX1439" fmla="*/ 1444445 w 6304794"/>
                  <a:gd name="connsiteY1439" fmla="*/ 480867 h 2088884"/>
                  <a:gd name="connsiteX1440" fmla="*/ 1442831 w 6304794"/>
                  <a:gd name="connsiteY1440" fmla="*/ 482279 h 2088884"/>
                  <a:gd name="connsiteX1441" fmla="*/ 1441996 w 6304794"/>
                  <a:gd name="connsiteY1441" fmla="*/ 483086 h 2088884"/>
                  <a:gd name="connsiteX1442" fmla="*/ 1439201 w 6304794"/>
                  <a:gd name="connsiteY1442" fmla="*/ 485852 h 2088884"/>
                  <a:gd name="connsiteX1443" fmla="*/ 1436838 w 6304794"/>
                  <a:gd name="connsiteY1443" fmla="*/ 488157 h 2088884"/>
                  <a:gd name="connsiteX1444" fmla="*/ 1433495 w 6304794"/>
                  <a:gd name="connsiteY1444" fmla="*/ 491413 h 2088884"/>
                  <a:gd name="connsiteX1445" fmla="*/ 1431593 w 6304794"/>
                  <a:gd name="connsiteY1445" fmla="*/ 493257 h 2088884"/>
                  <a:gd name="connsiteX1446" fmla="*/ 1429490 w 6304794"/>
                  <a:gd name="connsiteY1446" fmla="*/ 495332 h 2088884"/>
                  <a:gd name="connsiteX1447" fmla="*/ 1426810 w 6304794"/>
                  <a:gd name="connsiteY1447" fmla="*/ 497954 h 2088884"/>
                  <a:gd name="connsiteX1448" fmla="*/ 1425052 w 6304794"/>
                  <a:gd name="connsiteY1448" fmla="*/ 499712 h 2088884"/>
                  <a:gd name="connsiteX1449" fmla="*/ 1422459 w 6304794"/>
                  <a:gd name="connsiteY1449" fmla="*/ 502305 h 2088884"/>
                  <a:gd name="connsiteX1450" fmla="*/ 1420528 w 6304794"/>
                  <a:gd name="connsiteY1450" fmla="*/ 504265 h 2088884"/>
                  <a:gd name="connsiteX1451" fmla="*/ 1418396 w 6304794"/>
                  <a:gd name="connsiteY1451" fmla="*/ 506484 h 2088884"/>
                  <a:gd name="connsiteX1452" fmla="*/ 1416840 w 6304794"/>
                  <a:gd name="connsiteY1452" fmla="*/ 508155 h 2088884"/>
                  <a:gd name="connsiteX1453" fmla="*/ 1415053 w 6304794"/>
                  <a:gd name="connsiteY1453" fmla="*/ 510085 h 2088884"/>
                  <a:gd name="connsiteX1454" fmla="*/ 1413930 w 6304794"/>
                  <a:gd name="connsiteY1454" fmla="*/ 511411 h 2088884"/>
                  <a:gd name="connsiteX1455" fmla="*/ 1413036 w 6304794"/>
                  <a:gd name="connsiteY1455" fmla="*/ 512448 h 2088884"/>
                  <a:gd name="connsiteX1456" fmla="*/ 1412402 w 6304794"/>
                  <a:gd name="connsiteY1456" fmla="*/ 513313 h 2088884"/>
                  <a:gd name="connsiteX1457" fmla="*/ 1408339 w 6304794"/>
                  <a:gd name="connsiteY1457" fmla="*/ 518010 h 2088884"/>
                  <a:gd name="connsiteX1458" fmla="*/ 1407389 w 6304794"/>
                  <a:gd name="connsiteY1458" fmla="*/ 518932 h 2088884"/>
                  <a:gd name="connsiteX1459" fmla="*/ 1402375 w 6304794"/>
                  <a:gd name="connsiteY1459" fmla="*/ 523427 h 2088884"/>
                  <a:gd name="connsiteX1460" fmla="*/ 1400473 w 6304794"/>
                  <a:gd name="connsiteY1460" fmla="*/ 525040 h 2088884"/>
                  <a:gd name="connsiteX1461" fmla="*/ 1392462 w 6304794"/>
                  <a:gd name="connsiteY1461" fmla="*/ 530573 h 2088884"/>
                  <a:gd name="connsiteX1462" fmla="*/ 1381685 w 6304794"/>
                  <a:gd name="connsiteY1462" fmla="*/ 535702 h 2088884"/>
                  <a:gd name="connsiteX1463" fmla="*/ 1331000 w 6304794"/>
                  <a:gd name="connsiteY1463" fmla="*/ 557342 h 2088884"/>
                  <a:gd name="connsiteX1464" fmla="*/ 1330567 w 6304794"/>
                  <a:gd name="connsiteY1464" fmla="*/ 557602 h 2088884"/>
                  <a:gd name="connsiteX1465" fmla="*/ 1329300 w 6304794"/>
                  <a:gd name="connsiteY1465" fmla="*/ 558523 h 2088884"/>
                  <a:gd name="connsiteX1466" fmla="*/ 1325121 w 6304794"/>
                  <a:gd name="connsiteY1466" fmla="*/ 561549 h 2088884"/>
                  <a:gd name="connsiteX1467" fmla="*/ 1322845 w 6304794"/>
                  <a:gd name="connsiteY1467" fmla="*/ 563451 h 2088884"/>
                  <a:gd name="connsiteX1468" fmla="*/ 1318782 w 6304794"/>
                  <a:gd name="connsiteY1468" fmla="*/ 566995 h 2088884"/>
                  <a:gd name="connsiteX1469" fmla="*/ 1317774 w 6304794"/>
                  <a:gd name="connsiteY1469" fmla="*/ 567888 h 2088884"/>
                  <a:gd name="connsiteX1470" fmla="*/ 1315353 w 6304794"/>
                  <a:gd name="connsiteY1470" fmla="*/ 570194 h 2088884"/>
                  <a:gd name="connsiteX1471" fmla="*/ 1314201 w 6304794"/>
                  <a:gd name="connsiteY1471" fmla="*/ 571289 h 2088884"/>
                  <a:gd name="connsiteX1472" fmla="*/ 1309129 w 6304794"/>
                  <a:gd name="connsiteY1472" fmla="*/ 576331 h 2088884"/>
                  <a:gd name="connsiteX1473" fmla="*/ 1308034 w 6304794"/>
                  <a:gd name="connsiteY1473" fmla="*/ 577455 h 2088884"/>
                  <a:gd name="connsiteX1474" fmla="*/ 1304144 w 6304794"/>
                  <a:gd name="connsiteY1474" fmla="*/ 581489 h 2088884"/>
                  <a:gd name="connsiteX1475" fmla="*/ 1303049 w 6304794"/>
                  <a:gd name="connsiteY1475" fmla="*/ 582642 h 2088884"/>
                  <a:gd name="connsiteX1476" fmla="*/ 1299101 w 6304794"/>
                  <a:gd name="connsiteY1476" fmla="*/ 586878 h 2088884"/>
                  <a:gd name="connsiteX1477" fmla="*/ 1298525 w 6304794"/>
                  <a:gd name="connsiteY1477" fmla="*/ 587512 h 2088884"/>
                  <a:gd name="connsiteX1478" fmla="*/ 1295903 w 6304794"/>
                  <a:gd name="connsiteY1478" fmla="*/ 590393 h 2088884"/>
                  <a:gd name="connsiteX1479" fmla="*/ 1295413 w 6304794"/>
                  <a:gd name="connsiteY1479" fmla="*/ 590941 h 2088884"/>
                  <a:gd name="connsiteX1480" fmla="*/ 1293828 w 6304794"/>
                  <a:gd name="connsiteY1480" fmla="*/ 592727 h 2088884"/>
                  <a:gd name="connsiteX1481" fmla="*/ 1293713 w 6304794"/>
                  <a:gd name="connsiteY1481" fmla="*/ 592871 h 2088884"/>
                  <a:gd name="connsiteX1482" fmla="*/ 1293482 w 6304794"/>
                  <a:gd name="connsiteY1482" fmla="*/ 593246 h 2088884"/>
                  <a:gd name="connsiteX1483" fmla="*/ 1292993 w 6304794"/>
                  <a:gd name="connsiteY1483" fmla="*/ 594370 h 2088884"/>
                  <a:gd name="connsiteX1484" fmla="*/ 1292935 w 6304794"/>
                  <a:gd name="connsiteY1484" fmla="*/ 594571 h 2088884"/>
                  <a:gd name="connsiteX1485" fmla="*/ 1291696 w 6304794"/>
                  <a:gd name="connsiteY1485" fmla="*/ 598922 h 2088884"/>
                  <a:gd name="connsiteX1486" fmla="*/ 1291120 w 6304794"/>
                  <a:gd name="connsiteY1486" fmla="*/ 601285 h 2088884"/>
                  <a:gd name="connsiteX1487" fmla="*/ 1289938 w 6304794"/>
                  <a:gd name="connsiteY1487" fmla="*/ 606242 h 2088884"/>
                  <a:gd name="connsiteX1488" fmla="*/ 1288382 w 6304794"/>
                  <a:gd name="connsiteY1488" fmla="*/ 612437 h 2088884"/>
                  <a:gd name="connsiteX1489" fmla="*/ 1288123 w 6304794"/>
                  <a:gd name="connsiteY1489" fmla="*/ 613388 h 2088884"/>
                  <a:gd name="connsiteX1490" fmla="*/ 1286048 w 6304794"/>
                  <a:gd name="connsiteY1490" fmla="*/ 619958 h 2088884"/>
                  <a:gd name="connsiteX1491" fmla="*/ 1285299 w 6304794"/>
                  <a:gd name="connsiteY1491" fmla="*/ 621859 h 2088884"/>
                  <a:gd name="connsiteX1492" fmla="*/ 1283743 w 6304794"/>
                  <a:gd name="connsiteY1492" fmla="*/ 625317 h 2088884"/>
                  <a:gd name="connsiteX1493" fmla="*/ 1281985 w 6304794"/>
                  <a:gd name="connsiteY1493" fmla="*/ 628400 h 2088884"/>
                  <a:gd name="connsiteX1494" fmla="*/ 1275415 w 6304794"/>
                  <a:gd name="connsiteY1494" fmla="*/ 634048 h 2088884"/>
                  <a:gd name="connsiteX1495" fmla="*/ 1271467 w 6304794"/>
                  <a:gd name="connsiteY1495" fmla="*/ 635748 h 2088884"/>
                  <a:gd name="connsiteX1496" fmla="*/ 1265820 w 6304794"/>
                  <a:gd name="connsiteY1496" fmla="*/ 638025 h 2088884"/>
                  <a:gd name="connsiteX1497" fmla="*/ 1256051 w 6304794"/>
                  <a:gd name="connsiteY1497" fmla="*/ 640618 h 2088884"/>
                  <a:gd name="connsiteX1498" fmla="*/ 1237062 w 6304794"/>
                  <a:gd name="connsiteY1498" fmla="*/ 645401 h 2088884"/>
                  <a:gd name="connsiteX1499" fmla="*/ 1227265 w 6304794"/>
                  <a:gd name="connsiteY1499" fmla="*/ 647562 h 2088884"/>
                  <a:gd name="connsiteX1500" fmla="*/ 1225334 w 6304794"/>
                  <a:gd name="connsiteY1500" fmla="*/ 647879 h 2088884"/>
                  <a:gd name="connsiteX1501" fmla="*/ 1208910 w 6304794"/>
                  <a:gd name="connsiteY1501" fmla="*/ 650069 h 2088884"/>
                  <a:gd name="connsiteX1502" fmla="*/ 1204760 w 6304794"/>
                  <a:gd name="connsiteY1502" fmla="*/ 650444 h 2088884"/>
                  <a:gd name="connsiteX1503" fmla="*/ 1199228 w 6304794"/>
                  <a:gd name="connsiteY1503" fmla="*/ 650934 h 2088884"/>
                  <a:gd name="connsiteX1504" fmla="*/ 1194531 w 6304794"/>
                  <a:gd name="connsiteY1504" fmla="*/ 651280 h 2088884"/>
                  <a:gd name="connsiteX1505" fmla="*/ 1187529 w 6304794"/>
                  <a:gd name="connsiteY1505" fmla="*/ 651769 h 2088884"/>
                  <a:gd name="connsiteX1506" fmla="*/ 1181363 w 6304794"/>
                  <a:gd name="connsiteY1506" fmla="*/ 652201 h 2088884"/>
                  <a:gd name="connsiteX1507" fmla="*/ 1177789 w 6304794"/>
                  <a:gd name="connsiteY1507" fmla="*/ 652490 h 2088884"/>
                  <a:gd name="connsiteX1508" fmla="*/ 1173237 w 6304794"/>
                  <a:gd name="connsiteY1508" fmla="*/ 652864 h 2088884"/>
                  <a:gd name="connsiteX1509" fmla="*/ 1172632 w 6304794"/>
                  <a:gd name="connsiteY1509" fmla="*/ 652922 h 2088884"/>
                  <a:gd name="connsiteX1510" fmla="*/ 1166667 w 6304794"/>
                  <a:gd name="connsiteY1510" fmla="*/ 653642 h 2088884"/>
                  <a:gd name="connsiteX1511" fmla="*/ 1163296 w 6304794"/>
                  <a:gd name="connsiteY1511" fmla="*/ 654190 h 2088884"/>
                  <a:gd name="connsiteX1512" fmla="*/ 1159578 w 6304794"/>
                  <a:gd name="connsiteY1512" fmla="*/ 655112 h 2088884"/>
                  <a:gd name="connsiteX1513" fmla="*/ 1151770 w 6304794"/>
                  <a:gd name="connsiteY1513" fmla="*/ 657071 h 2088884"/>
                  <a:gd name="connsiteX1514" fmla="*/ 1149839 w 6304794"/>
                  <a:gd name="connsiteY1514" fmla="*/ 657561 h 2088884"/>
                  <a:gd name="connsiteX1515" fmla="*/ 1147246 w 6304794"/>
                  <a:gd name="connsiteY1515" fmla="*/ 658570 h 2088884"/>
                  <a:gd name="connsiteX1516" fmla="*/ 1138601 w 6304794"/>
                  <a:gd name="connsiteY1516" fmla="*/ 661912 h 2088884"/>
                  <a:gd name="connsiteX1517" fmla="*/ 1135258 w 6304794"/>
                  <a:gd name="connsiteY1517" fmla="*/ 663353 h 2088884"/>
                  <a:gd name="connsiteX1518" fmla="*/ 1125663 w 6304794"/>
                  <a:gd name="connsiteY1518" fmla="*/ 668079 h 2088884"/>
                  <a:gd name="connsiteX1519" fmla="*/ 1125576 w 6304794"/>
                  <a:gd name="connsiteY1519" fmla="*/ 668108 h 2088884"/>
                  <a:gd name="connsiteX1520" fmla="*/ 1115232 w 6304794"/>
                  <a:gd name="connsiteY1520" fmla="*/ 679115 h 2088884"/>
                  <a:gd name="connsiteX1521" fmla="*/ 1110017 w 6304794"/>
                  <a:gd name="connsiteY1521" fmla="*/ 684647 h 2088884"/>
                  <a:gd name="connsiteX1522" fmla="*/ 1107827 w 6304794"/>
                  <a:gd name="connsiteY1522" fmla="*/ 686924 h 2088884"/>
                  <a:gd name="connsiteX1523" fmla="*/ 1104196 w 6304794"/>
                  <a:gd name="connsiteY1523" fmla="*/ 690670 h 2088884"/>
                  <a:gd name="connsiteX1524" fmla="*/ 1102236 w 6304794"/>
                  <a:gd name="connsiteY1524" fmla="*/ 692658 h 2088884"/>
                  <a:gd name="connsiteX1525" fmla="*/ 1099355 w 6304794"/>
                  <a:gd name="connsiteY1525" fmla="*/ 695453 h 2088884"/>
                  <a:gd name="connsiteX1526" fmla="*/ 1097770 w 6304794"/>
                  <a:gd name="connsiteY1526" fmla="*/ 696923 h 2088884"/>
                  <a:gd name="connsiteX1527" fmla="*/ 1092699 w 6304794"/>
                  <a:gd name="connsiteY1527" fmla="*/ 701216 h 2088884"/>
                  <a:gd name="connsiteX1528" fmla="*/ 1091949 w 6304794"/>
                  <a:gd name="connsiteY1528" fmla="*/ 701764 h 2088884"/>
                  <a:gd name="connsiteX1529" fmla="*/ 1087368 w 6304794"/>
                  <a:gd name="connsiteY1529" fmla="*/ 704876 h 2088884"/>
                  <a:gd name="connsiteX1530" fmla="*/ 1085437 w 6304794"/>
                  <a:gd name="connsiteY1530" fmla="*/ 706057 h 2088884"/>
                  <a:gd name="connsiteX1531" fmla="*/ 1075150 w 6304794"/>
                  <a:gd name="connsiteY1531" fmla="*/ 709688 h 2088884"/>
                  <a:gd name="connsiteX1532" fmla="*/ 1072211 w 6304794"/>
                  <a:gd name="connsiteY1532" fmla="*/ 710667 h 2088884"/>
                  <a:gd name="connsiteX1533" fmla="*/ 1066592 w 6304794"/>
                  <a:gd name="connsiteY1533" fmla="*/ 712483 h 2088884"/>
                  <a:gd name="connsiteX1534" fmla="*/ 1059734 w 6304794"/>
                  <a:gd name="connsiteY1534" fmla="*/ 714557 h 2088884"/>
                  <a:gd name="connsiteX1535" fmla="*/ 1056824 w 6304794"/>
                  <a:gd name="connsiteY1535" fmla="*/ 715393 h 2088884"/>
                  <a:gd name="connsiteX1536" fmla="*/ 1048496 w 6304794"/>
                  <a:gd name="connsiteY1536" fmla="*/ 717583 h 2088884"/>
                  <a:gd name="connsiteX1537" fmla="*/ 1047689 w 6304794"/>
                  <a:gd name="connsiteY1537" fmla="*/ 717756 h 2088884"/>
                  <a:gd name="connsiteX1538" fmla="*/ 1041148 w 6304794"/>
                  <a:gd name="connsiteY1538" fmla="*/ 719226 h 2088884"/>
                  <a:gd name="connsiteX1539" fmla="*/ 1038814 w 6304794"/>
                  <a:gd name="connsiteY1539" fmla="*/ 719687 h 2088884"/>
                  <a:gd name="connsiteX1540" fmla="*/ 1034463 w 6304794"/>
                  <a:gd name="connsiteY1540" fmla="*/ 720522 h 2088884"/>
                  <a:gd name="connsiteX1541" fmla="*/ 1031755 w 6304794"/>
                  <a:gd name="connsiteY1541" fmla="*/ 721012 h 2088884"/>
                  <a:gd name="connsiteX1542" fmla="*/ 1025732 w 6304794"/>
                  <a:gd name="connsiteY1542" fmla="*/ 722078 h 2088884"/>
                  <a:gd name="connsiteX1543" fmla="*/ 1018817 w 6304794"/>
                  <a:gd name="connsiteY1543" fmla="*/ 719399 h 2088884"/>
                  <a:gd name="connsiteX1544" fmla="*/ 1015244 w 6304794"/>
                  <a:gd name="connsiteY1544" fmla="*/ 717669 h 2088884"/>
                  <a:gd name="connsiteX1545" fmla="*/ 1011036 w 6304794"/>
                  <a:gd name="connsiteY1545" fmla="*/ 715278 h 2088884"/>
                  <a:gd name="connsiteX1546" fmla="*/ 1007809 w 6304794"/>
                  <a:gd name="connsiteY1546" fmla="*/ 713203 h 2088884"/>
                  <a:gd name="connsiteX1547" fmla="*/ 1004034 w 6304794"/>
                  <a:gd name="connsiteY1547" fmla="*/ 710379 h 2088884"/>
                  <a:gd name="connsiteX1548" fmla="*/ 1001239 w 6304794"/>
                  <a:gd name="connsiteY1548" fmla="*/ 708103 h 2088884"/>
                  <a:gd name="connsiteX1549" fmla="*/ 997926 w 6304794"/>
                  <a:gd name="connsiteY1549" fmla="*/ 705020 h 2088884"/>
                  <a:gd name="connsiteX1550" fmla="*/ 995563 w 6304794"/>
                  <a:gd name="connsiteY1550" fmla="*/ 702714 h 2088884"/>
                  <a:gd name="connsiteX1551" fmla="*/ 992739 w 6304794"/>
                  <a:gd name="connsiteY1551" fmla="*/ 699574 h 2088884"/>
                  <a:gd name="connsiteX1552" fmla="*/ 990866 w 6304794"/>
                  <a:gd name="connsiteY1552" fmla="*/ 697384 h 2088884"/>
                  <a:gd name="connsiteX1553" fmla="*/ 988561 w 6304794"/>
                  <a:gd name="connsiteY1553" fmla="*/ 694300 h 2088884"/>
                  <a:gd name="connsiteX1554" fmla="*/ 987235 w 6304794"/>
                  <a:gd name="connsiteY1554" fmla="*/ 692456 h 2088884"/>
                  <a:gd name="connsiteX1555" fmla="*/ 985477 w 6304794"/>
                  <a:gd name="connsiteY1555" fmla="*/ 689575 h 2088884"/>
                  <a:gd name="connsiteX1556" fmla="*/ 984699 w 6304794"/>
                  <a:gd name="connsiteY1556" fmla="*/ 688278 h 2088884"/>
                  <a:gd name="connsiteX1557" fmla="*/ 983374 w 6304794"/>
                  <a:gd name="connsiteY1557" fmla="*/ 685137 h 2088884"/>
                  <a:gd name="connsiteX1558" fmla="*/ 972367 w 6304794"/>
                  <a:gd name="connsiteY1558" fmla="*/ 679489 h 2088884"/>
                  <a:gd name="connsiteX1559" fmla="*/ 969168 w 6304794"/>
                  <a:gd name="connsiteY1559" fmla="*/ 678077 h 2088884"/>
                  <a:gd name="connsiteX1560" fmla="*/ 964385 w 6304794"/>
                  <a:gd name="connsiteY1560" fmla="*/ 675974 h 2088884"/>
                  <a:gd name="connsiteX1561" fmla="*/ 963059 w 6304794"/>
                  <a:gd name="connsiteY1561" fmla="*/ 675513 h 2088884"/>
                  <a:gd name="connsiteX1562" fmla="*/ 958449 w 6304794"/>
                  <a:gd name="connsiteY1562" fmla="*/ 673928 h 2088884"/>
                  <a:gd name="connsiteX1563" fmla="*/ 955510 w 6304794"/>
                  <a:gd name="connsiteY1563" fmla="*/ 672920 h 2088884"/>
                  <a:gd name="connsiteX1564" fmla="*/ 954126 w 6304794"/>
                  <a:gd name="connsiteY1564" fmla="*/ 672574 h 2088884"/>
                  <a:gd name="connsiteX1565" fmla="*/ 952282 w 6304794"/>
                  <a:gd name="connsiteY1565" fmla="*/ 672113 h 2088884"/>
                  <a:gd name="connsiteX1566" fmla="*/ 950208 w 6304794"/>
                  <a:gd name="connsiteY1566" fmla="*/ 671594 h 2088884"/>
                  <a:gd name="connsiteX1567" fmla="*/ 946318 w 6304794"/>
                  <a:gd name="connsiteY1567" fmla="*/ 670902 h 2088884"/>
                  <a:gd name="connsiteX1568" fmla="*/ 946145 w 6304794"/>
                  <a:gd name="connsiteY1568" fmla="*/ 670874 h 2088884"/>
                  <a:gd name="connsiteX1569" fmla="*/ 946087 w 6304794"/>
                  <a:gd name="connsiteY1569" fmla="*/ 670874 h 2088884"/>
                  <a:gd name="connsiteX1570" fmla="*/ 942399 w 6304794"/>
                  <a:gd name="connsiteY1570" fmla="*/ 670470 h 2088884"/>
                  <a:gd name="connsiteX1571" fmla="*/ 940641 w 6304794"/>
                  <a:gd name="connsiteY1571" fmla="*/ 670384 h 2088884"/>
                  <a:gd name="connsiteX1572" fmla="*/ 939373 w 6304794"/>
                  <a:gd name="connsiteY1572" fmla="*/ 670326 h 2088884"/>
                  <a:gd name="connsiteX1573" fmla="*/ 938538 w 6304794"/>
                  <a:gd name="connsiteY1573" fmla="*/ 670269 h 2088884"/>
                  <a:gd name="connsiteX1574" fmla="*/ 936722 w 6304794"/>
                  <a:gd name="connsiteY1574" fmla="*/ 670297 h 2088884"/>
                  <a:gd name="connsiteX1575" fmla="*/ 932083 w 6304794"/>
                  <a:gd name="connsiteY1575" fmla="*/ 670355 h 2088884"/>
                  <a:gd name="connsiteX1576" fmla="*/ 927472 w 6304794"/>
                  <a:gd name="connsiteY1576" fmla="*/ 670413 h 2088884"/>
                  <a:gd name="connsiteX1577" fmla="*/ 924822 w 6304794"/>
                  <a:gd name="connsiteY1577" fmla="*/ 670413 h 2088884"/>
                  <a:gd name="connsiteX1578" fmla="*/ 821462 w 6304794"/>
                  <a:gd name="connsiteY1578" fmla="*/ 579904 h 2088884"/>
                  <a:gd name="connsiteX1579" fmla="*/ 798237 w 6304794"/>
                  <a:gd name="connsiteY1579" fmla="*/ 551810 h 2088884"/>
                  <a:gd name="connsiteX1580" fmla="*/ 764927 w 6304794"/>
                  <a:gd name="connsiteY1580" fmla="*/ 507434 h 2088884"/>
                  <a:gd name="connsiteX1581" fmla="*/ 741932 w 6304794"/>
                  <a:gd name="connsiteY1581" fmla="*/ 481530 h 2088884"/>
                  <a:gd name="connsiteX1582" fmla="*/ 708881 w 6304794"/>
                  <a:gd name="connsiteY1582" fmla="*/ 444214 h 2088884"/>
                  <a:gd name="connsiteX1583" fmla="*/ 626931 w 6304794"/>
                  <a:gd name="connsiteY1583" fmla="*/ 400905 h 2088884"/>
                  <a:gd name="connsiteX1584" fmla="*/ 548467 w 6304794"/>
                  <a:gd name="connsiteY1584" fmla="*/ 353965 h 2088884"/>
                  <a:gd name="connsiteX1585" fmla="*/ 517808 w 6304794"/>
                  <a:gd name="connsiteY1585" fmla="*/ 331086 h 2088884"/>
                  <a:gd name="connsiteX1586" fmla="*/ 445079 w 6304794"/>
                  <a:gd name="connsiteY1586" fmla="*/ 254236 h 2088884"/>
                  <a:gd name="connsiteX1587" fmla="*/ 393442 w 6304794"/>
                  <a:gd name="connsiteY1587" fmla="*/ 175772 h 2088884"/>
                  <a:gd name="connsiteX1588" fmla="*/ 354225 w 6304794"/>
                  <a:gd name="connsiteY1588" fmla="*/ 128544 h 2088884"/>
                  <a:gd name="connsiteX1589" fmla="*/ 313221 w 6304794"/>
                  <a:gd name="connsiteY1589" fmla="*/ 97539 h 2088884"/>
                  <a:gd name="connsiteX1590" fmla="*/ 231933 w 6304794"/>
                  <a:gd name="connsiteY1590" fmla="*/ 46421 h 2088884"/>
                  <a:gd name="connsiteX1591" fmla="*/ 220119 w 6304794"/>
                  <a:gd name="connsiteY1591" fmla="*/ 41465 h 2088884"/>
                  <a:gd name="connsiteX1592" fmla="*/ 216776 w 6304794"/>
                  <a:gd name="connsiteY1592" fmla="*/ 40111 h 2088884"/>
                  <a:gd name="connsiteX1593" fmla="*/ 211733 w 6304794"/>
                  <a:gd name="connsiteY1593" fmla="*/ 38065 h 2088884"/>
                  <a:gd name="connsiteX1594" fmla="*/ 209572 w 6304794"/>
                  <a:gd name="connsiteY1594" fmla="*/ 37229 h 2088884"/>
                  <a:gd name="connsiteX1595" fmla="*/ 205106 w 6304794"/>
                  <a:gd name="connsiteY1595" fmla="*/ 35529 h 2088884"/>
                  <a:gd name="connsiteX1596" fmla="*/ 199487 w 6304794"/>
                  <a:gd name="connsiteY1596" fmla="*/ 33425 h 2088884"/>
                  <a:gd name="connsiteX1597" fmla="*/ 195396 w 6304794"/>
                  <a:gd name="connsiteY1597" fmla="*/ 31956 h 2088884"/>
                  <a:gd name="connsiteX1598" fmla="*/ 190324 w 6304794"/>
                  <a:gd name="connsiteY1598" fmla="*/ 30227 h 2088884"/>
                  <a:gd name="connsiteX1599" fmla="*/ 186751 w 6304794"/>
                  <a:gd name="connsiteY1599" fmla="*/ 29046 h 2088884"/>
                  <a:gd name="connsiteX1600" fmla="*/ 182169 w 6304794"/>
                  <a:gd name="connsiteY1600" fmla="*/ 27605 h 2088884"/>
                  <a:gd name="connsiteX1601" fmla="*/ 179000 w 6304794"/>
                  <a:gd name="connsiteY1601" fmla="*/ 26654 h 2088884"/>
                  <a:gd name="connsiteX1602" fmla="*/ 177790 w 6304794"/>
                  <a:gd name="connsiteY1602" fmla="*/ 26279 h 2088884"/>
                  <a:gd name="connsiteX1603" fmla="*/ 175398 w 6304794"/>
                  <a:gd name="connsiteY1603" fmla="*/ 25646 h 2088884"/>
                  <a:gd name="connsiteX1604" fmla="*/ 171681 w 6304794"/>
                  <a:gd name="connsiteY1604" fmla="*/ 24666 h 2088884"/>
                  <a:gd name="connsiteX1605" fmla="*/ 168597 w 6304794"/>
                  <a:gd name="connsiteY1605" fmla="*/ 23917 h 2088884"/>
                  <a:gd name="connsiteX1606" fmla="*/ 165370 w 6304794"/>
                  <a:gd name="connsiteY1606" fmla="*/ 23167 h 2088884"/>
                  <a:gd name="connsiteX1607" fmla="*/ 164333 w 6304794"/>
                  <a:gd name="connsiteY1607" fmla="*/ 22937 h 2088884"/>
                  <a:gd name="connsiteX1608" fmla="*/ 163295 w 6304794"/>
                  <a:gd name="connsiteY1608" fmla="*/ 22764 h 2088884"/>
                  <a:gd name="connsiteX1609" fmla="*/ 156841 w 6304794"/>
                  <a:gd name="connsiteY1609" fmla="*/ 21640 h 2088884"/>
                  <a:gd name="connsiteX1610" fmla="*/ 156322 w 6304794"/>
                  <a:gd name="connsiteY1610" fmla="*/ 21554 h 2088884"/>
                  <a:gd name="connsiteX1611" fmla="*/ 156149 w 6304794"/>
                  <a:gd name="connsiteY1611" fmla="*/ 21525 h 2088884"/>
                  <a:gd name="connsiteX1612" fmla="*/ 150876 w 6304794"/>
                  <a:gd name="connsiteY1612" fmla="*/ 20920 h 2088884"/>
                  <a:gd name="connsiteX1613" fmla="*/ 150444 w 6304794"/>
                  <a:gd name="connsiteY1613" fmla="*/ 20862 h 2088884"/>
                  <a:gd name="connsiteX1614" fmla="*/ 149695 w 6304794"/>
                  <a:gd name="connsiteY1614" fmla="*/ 20833 h 2088884"/>
                  <a:gd name="connsiteX1615" fmla="*/ 145228 w 6304794"/>
                  <a:gd name="connsiteY1615" fmla="*/ 20603 h 2088884"/>
                  <a:gd name="connsiteX1616" fmla="*/ 144911 w 6304794"/>
                  <a:gd name="connsiteY1616" fmla="*/ 20574 h 2088884"/>
                  <a:gd name="connsiteX1617" fmla="*/ 144738 w 6304794"/>
                  <a:gd name="connsiteY1617" fmla="*/ 20574 h 2088884"/>
                  <a:gd name="connsiteX1618" fmla="*/ 139955 w 6304794"/>
                  <a:gd name="connsiteY1618" fmla="*/ 20545 h 2088884"/>
                  <a:gd name="connsiteX1619" fmla="*/ 138082 w 6304794"/>
                  <a:gd name="connsiteY1619" fmla="*/ 20516 h 2088884"/>
                  <a:gd name="connsiteX1620" fmla="*/ 137016 w 6304794"/>
                  <a:gd name="connsiteY1620" fmla="*/ 20488 h 2088884"/>
                  <a:gd name="connsiteX1621" fmla="*/ 135114 w 6304794"/>
                  <a:gd name="connsiteY1621" fmla="*/ 20401 h 2088884"/>
                  <a:gd name="connsiteX1622" fmla="*/ 134394 w 6304794"/>
                  <a:gd name="connsiteY1622" fmla="*/ 20372 h 2088884"/>
                  <a:gd name="connsiteX1623" fmla="*/ 129524 w 6304794"/>
                  <a:gd name="connsiteY1623" fmla="*/ 19421 h 2088884"/>
                  <a:gd name="connsiteX1624" fmla="*/ 129034 w 6304794"/>
                  <a:gd name="connsiteY1624" fmla="*/ 19306 h 2088884"/>
                  <a:gd name="connsiteX1625" fmla="*/ 127507 w 6304794"/>
                  <a:gd name="connsiteY1625" fmla="*/ 18788 h 2088884"/>
                  <a:gd name="connsiteX1626" fmla="*/ 121254 w 6304794"/>
                  <a:gd name="connsiteY1626" fmla="*/ 16598 h 2088884"/>
                  <a:gd name="connsiteX1627" fmla="*/ 118344 w 6304794"/>
                  <a:gd name="connsiteY1627" fmla="*/ 15445 h 2088884"/>
                  <a:gd name="connsiteX1628" fmla="*/ 112927 w 6304794"/>
                  <a:gd name="connsiteY1628" fmla="*/ 13168 h 2088884"/>
                  <a:gd name="connsiteX1629" fmla="*/ 109814 w 6304794"/>
                  <a:gd name="connsiteY1629" fmla="*/ 11814 h 2088884"/>
                  <a:gd name="connsiteX1630" fmla="*/ 103475 w 6304794"/>
                  <a:gd name="connsiteY1630" fmla="*/ 8961 h 2088884"/>
                  <a:gd name="connsiteX1631" fmla="*/ 87108 w 6304794"/>
                  <a:gd name="connsiteY1631" fmla="*/ 1729 h 2088884"/>
                  <a:gd name="connsiteX1632" fmla="*/ 86445 w 6304794"/>
                  <a:gd name="connsiteY1632" fmla="*/ 1441 h 2088884"/>
                  <a:gd name="connsiteX1633" fmla="*/ 82469 w 6304794"/>
                  <a:gd name="connsiteY1633" fmla="*/ 0 h 2088884"/>
                  <a:gd name="connsiteX1634" fmla="*/ 77023 w 6304794"/>
                  <a:gd name="connsiteY1634" fmla="*/ 893 h 2088884"/>
                  <a:gd name="connsiteX1635" fmla="*/ 74660 w 6304794"/>
                  <a:gd name="connsiteY1635" fmla="*/ 1383 h 2088884"/>
                  <a:gd name="connsiteX1636" fmla="*/ 69185 w 6304794"/>
                  <a:gd name="connsiteY1636" fmla="*/ 2536 h 2088884"/>
                  <a:gd name="connsiteX1637" fmla="*/ 65094 w 6304794"/>
                  <a:gd name="connsiteY1637" fmla="*/ 3515 h 2088884"/>
                  <a:gd name="connsiteX1638" fmla="*/ 60512 w 6304794"/>
                  <a:gd name="connsiteY1638" fmla="*/ 4812 h 2088884"/>
                  <a:gd name="connsiteX1639" fmla="*/ 58351 w 6304794"/>
                  <a:gd name="connsiteY1639" fmla="*/ 5417 h 2088884"/>
                  <a:gd name="connsiteX1640" fmla="*/ 57342 w 6304794"/>
                  <a:gd name="connsiteY1640" fmla="*/ 5792 h 2088884"/>
                  <a:gd name="connsiteX1641" fmla="*/ 50138 w 6304794"/>
                  <a:gd name="connsiteY1641" fmla="*/ 8471 h 2088884"/>
                  <a:gd name="connsiteX1642" fmla="*/ 49764 w 6304794"/>
                  <a:gd name="connsiteY1642" fmla="*/ 8616 h 2088884"/>
                  <a:gd name="connsiteX1643" fmla="*/ 43482 w 6304794"/>
                  <a:gd name="connsiteY1643" fmla="*/ 11641 h 2088884"/>
                  <a:gd name="connsiteX1644" fmla="*/ 41696 w 6304794"/>
                  <a:gd name="connsiteY1644" fmla="*/ 12621 h 2088884"/>
                  <a:gd name="connsiteX1645" fmla="*/ 37662 w 6304794"/>
                  <a:gd name="connsiteY1645" fmla="*/ 14926 h 2088884"/>
                  <a:gd name="connsiteX1646" fmla="*/ 31725 w 6304794"/>
                  <a:gd name="connsiteY1646" fmla="*/ 18471 h 2088884"/>
                  <a:gd name="connsiteX1647" fmla="*/ 27432 w 6304794"/>
                  <a:gd name="connsiteY1647" fmla="*/ 20372 h 2088884"/>
                  <a:gd name="connsiteX1648" fmla="*/ 23484 w 6304794"/>
                  <a:gd name="connsiteY1648" fmla="*/ 21323 h 2088884"/>
                  <a:gd name="connsiteX1649" fmla="*/ 22908 w 6304794"/>
                  <a:gd name="connsiteY1649" fmla="*/ 21409 h 2088884"/>
                  <a:gd name="connsiteX1650" fmla="*/ 19076 w 6304794"/>
                  <a:gd name="connsiteY1650" fmla="*/ 21756 h 2088884"/>
                  <a:gd name="connsiteX1651" fmla="*/ 18759 w 6304794"/>
                  <a:gd name="connsiteY1651" fmla="*/ 21756 h 2088884"/>
                  <a:gd name="connsiteX1652" fmla="*/ 15445 w 6304794"/>
                  <a:gd name="connsiteY1652" fmla="*/ 21698 h 2088884"/>
                  <a:gd name="connsiteX1653" fmla="*/ 13947 w 6304794"/>
                  <a:gd name="connsiteY1653" fmla="*/ 21611 h 2088884"/>
                  <a:gd name="connsiteX1654" fmla="*/ 11786 w 6304794"/>
                  <a:gd name="connsiteY1654" fmla="*/ 21438 h 2088884"/>
                  <a:gd name="connsiteX1655" fmla="*/ 8299 w 6304794"/>
                  <a:gd name="connsiteY1655" fmla="*/ 21093 h 2088884"/>
                  <a:gd name="connsiteX1656" fmla="*/ 6253 w 6304794"/>
                  <a:gd name="connsiteY1656" fmla="*/ 20891 h 2088884"/>
                  <a:gd name="connsiteX1657" fmla="*/ 4755 w 6304794"/>
                  <a:gd name="connsiteY1657" fmla="*/ 20747 h 2088884"/>
                  <a:gd name="connsiteX1658" fmla="*/ 3977 w 6304794"/>
                  <a:gd name="connsiteY1658" fmla="*/ 20689 h 2088884"/>
                  <a:gd name="connsiteX1659" fmla="*/ 3170 w 6304794"/>
                  <a:gd name="connsiteY1659" fmla="*/ 20632 h 2088884"/>
                  <a:gd name="connsiteX1660" fmla="*/ 2478 w 6304794"/>
                  <a:gd name="connsiteY1660" fmla="*/ 20603 h 2088884"/>
                  <a:gd name="connsiteX1661" fmla="*/ 1124 w 6304794"/>
                  <a:gd name="connsiteY1661" fmla="*/ 20603 h 2088884"/>
                  <a:gd name="connsiteX1662" fmla="*/ 346 w 6304794"/>
                  <a:gd name="connsiteY1662" fmla="*/ 20632 h 2088884"/>
                  <a:gd name="connsiteX1663" fmla="*/ 346 w 6304794"/>
                  <a:gd name="connsiteY1663" fmla="*/ 19796 h 2088884"/>
                  <a:gd name="connsiteX1664" fmla="*/ 0 w 6304794"/>
                  <a:gd name="connsiteY1664" fmla="*/ 139436 h 2088884"/>
                  <a:gd name="connsiteX1665" fmla="*/ 0 w 6304794"/>
                  <a:gd name="connsiteY1665" fmla="*/ 140272 h 2088884"/>
                  <a:gd name="connsiteX1666" fmla="*/ 2795 w 6304794"/>
                  <a:gd name="connsiteY1666" fmla="*/ 140272 h 2088884"/>
                  <a:gd name="connsiteX1667" fmla="*/ 3602 w 6304794"/>
                  <a:gd name="connsiteY1667" fmla="*/ 140330 h 2088884"/>
                  <a:gd name="connsiteX1668" fmla="*/ 5878 w 6304794"/>
                  <a:gd name="connsiteY1668" fmla="*/ 140531 h 2088884"/>
                  <a:gd name="connsiteX1669" fmla="*/ 7895 w 6304794"/>
                  <a:gd name="connsiteY1669" fmla="*/ 140733 h 2088884"/>
                  <a:gd name="connsiteX1670" fmla="*/ 11411 w 6304794"/>
                  <a:gd name="connsiteY1670" fmla="*/ 141108 h 2088884"/>
                  <a:gd name="connsiteX1671" fmla="*/ 12765 w 6304794"/>
                  <a:gd name="connsiteY1671" fmla="*/ 141252 h 2088884"/>
                  <a:gd name="connsiteX1672" fmla="*/ 13572 w 6304794"/>
                  <a:gd name="connsiteY1672" fmla="*/ 141309 h 2088884"/>
                  <a:gd name="connsiteX1673" fmla="*/ 15070 w 6304794"/>
                  <a:gd name="connsiteY1673" fmla="*/ 141396 h 2088884"/>
                  <a:gd name="connsiteX1674" fmla="*/ 16252 w 6304794"/>
                  <a:gd name="connsiteY1674" fmla="*/ 141453 h 2088884"/>
                  <a:gd name="connsiteX1675" fmla="*/ 18384 w 6304794"/>
                  <a:gd name="connsiteY1675" fmla="*/ 141453 h 2088884"/>
                  <a:gd name="connsiteX1676" fmla="*/ 18672 w 6304794"/>
                  <a:gd name="connsiteY1676" fmla="*/ 141453 h 2088884"/>
                  <a:gd name="connsiteX1677" fmla="*/ 18816 w 6304794"/>
                  <a:gd name="connsiteY1677" fmla="*/ 141453 h 2088884"/>
                  <a:gd name="connsiteX1678" fmla="*/ 21122 w 6304794"/>
                  <a:gd name="connsiteY1678" fmla="*/ 141309 h 2088884"/>
                  <a:gd name="connsiteX1679" fmla="*/ 22505 w 6304794"/>
                  <a:gd name="connsiteY1679" fmla="*/ 141108 h 2088884"/>
                  <a:gd name="connsiteX1680" fmla="*/ 23081 w 6304794"/>
                  <a:gd name="connsiteY1680" fmla="*/ 141021 h 2088884"/>
                  <a:gd name="connsiteX1681" fmla="*/ 23513 w 6304794"/>
                  <a:gd name="connsiteY1681" fmla="*/ 140964 h 2088884"/>
                  <a:gd name="connsiteX1682" fmla="*/ 26942 w 6304794"/>
                  <a:gd name="connsiteY1682" fmla="*/ 140099 h 2088884"/>
                  <a:gd name="connsiteX1683" fmla="*/ 27029 w 6304794"/>
                  <a:gd name="connsiteY1683" fmla="*/ 140041 h 2088884"/>
                  <a:gd name="connsiteX1684" fmla="*/ 31322 w 6304794"/>
                  <a:gd name="connsiteY1684" fmla="*/ 138140 h 2088884"/>
                  <a:gd name="connsiteX1685" fmla="*/ 37258 w 6304794"/>
                  <a:gd name="connsiteY1685" fmla="*/ 134595 h 2088884"/>
                  <a:gd name="connsiteX1686" fmla="*/ 41292 w 6304794"/>
                  <a:gd name="connsiteY1686" fmla="*/ 132290 h 2088884"/>
                  <a:gd name="connsiteX1687" fmla="*/ 43079 w 6304794"/>
                  <a:gd name="connsiteY1687" fmla="*/ 131310 h 2088884"/>
                  <a:gd name="connsiteX1688" fmla="*/ 49360 w 6304794"/>
                  <a:gd name="connsiteY1688" fmla="*/ 128285 h 2088884"/>
                  <a:gd name="connsiteX1689" fmla="*/ 49735 w 6304794"/>
                  <a:gd name="connsiteY1689" fmla="*/ 128141 h 2088884"/>
                  <a:gd name="connsiteX1690" fmla="*/ 56910 w 6304794"/>
                  <a:gd name="connsiteY1690" fmla="*/ 125461 h 2088884"/>
                  <a:gd name="connsiteX1691" fmla="*/ 60079 w 6304794"/>
                  <a:gd name="connsiteY1691" fmla="*/ 124481 h 2088884"/>
                  <a:gd name="connsiteX1692" fmla="*/ 64632 w 6304794"/>
                  <a:gd name="connsiteY1692" fmla="*/ 123214 h 2088884"/>
                  <a:gd name="connsiteX1693" fmla="*/ 68724 w 6304794"/>
                  <a:gd name="connsiteY1693" fmla="*/ 122234 h 2088884"/>
                  <a:gd name="connsiteX1694" fmla="*/ 74199 w 6304794"/>
                  <a:gd name="connsiteY1694" fmla="*/ 121081 h 2088884"/>
                  <a:gd name="connsiteX1695" fmla="*/ 82008 w 6304794"/>
                  <a:gd name="connsiteY1695" fmla="*/ 119669 h 2088884"/>
                  <a:gd name="connsiteX1696" fmla="*/ 86618 w 6304794"/>
                  <a:gd name="connsiteY1696" fmla="*/ 121369 h 2088884"/>
                  <a:gd name="connsiteX1697" fmla="*/ 102928 w 6304794"/>
                  <a:gd name="connsiteY1697" fmla="*/ 128573 h 2088884"/>
                  <a:gd name="connsiteX1698" fmla="*/ 109325 w 6304794"/>
                  <a:gd name="connsiteY1698" fmla="*/ 131455 h 2088884"/>
                  <a:gd name="connsiteX1699" fmla="*/ 112379 w 6304794"/>
                  <a:gd name="connsiteY1699" fmla="*/ 132780 h 2088884"/>
                  <a:gd name="connsiteX1700" fmla="*/ 117825 w 6304794"/>
                  <a:gd name="connsiteY1700" fmla="*/ 135056 h 2088884"/>
                  <a:gd name="connsiteX1701" fmla="*/ 119871 w 6304794"/>
                  <a:gd name="connsiteY1701" fmla="*/ 135921 h 2088884"/>
                  <a:gd name="connsiteX1702" fmla="*/ 120707 w 6304794"/>
                  <a:gd name="connsiteY1702" fmla="*/ 136209 h 2088884"/>
                  <a:gd name="connsiteX1703" fmla="*/ 126960 w 6304794"/>
                  <a:gd name="connsiteY1703" fmla="*/ 138399 h 2088884"/>
                  <a:gd name="connsiteX1704" fmla="*/ 128198 w 6304794"/>
                  <a:gd name="connsiteY1704" fmla="*/ 138831 h 2088884"/>
                  <a:gd name="connsiteX1705" fmla="*/ 128515 w 6304794"/>
                  <a:gd name="connsiteY1705" fmla="*/ 138918 h 2088884"/>
                  <a:gd name="connsiteX1706" fmla="*/ 129005 w 6304794"/>
                  <a:gd name="connsiteY1706" fmla="*/ 139033 h 2088884"/>
                  <a:gd name="connsiteX1707" fmla="*/ 131138 w 6304794"/>
                  <a:gd name="connsiteY1707" fmla="*/ 139580 h 2088884"/>
                  <a:gd name="connsiteX1708" fmla="*/ 132751 w 6304794"/>
                  <a:gd name="connsiteY1708" fmla="*/ 139869 h 2088884"/>
                  <a:gd name="connsiteX1709" fmla="*/ 133875 w 6304794"/>
                  <a:gd name="connsiteY1709" fmla="*/ 140013 h 2088884"/>
                  <a:gd name="connsiteX1710" fmla="*/ 134048 w 6304794"/>
                  <a:gd name="connsiteY1710" fmla="*/ 140041 h 2088884"/>
                  <a:gd name="connsiteX1711" fmla="*/ 134625 w 6304794"/>
                  <a:gd name="connsiteY1711" fmla="*/ 140070 h 2088884"/>
                  <a:gd name="connsiteX1712" fmla="*/ 136468 w 6304794"/>
                  <a:gd name="connsiteY1712" fmla="*/ 140157 h 2088884"/>
                  <a:gd name="connsiteX1713" fmla="*/ 136670 w 6304794"/>
                  <a:gd name="connsiteY1713" fmla="*/ 140157 h 2088884"/>
                  <a:gd name="connsiteX1714" fmla="*/ 137679 w 6304794"/>
                  <a:gd name="connsiteY1714" fmla="*/ 140157 h 2088884"/>
                  <a:gd name="connsiteX1715" fmla="*/ 139350 w 6304794"/>
                  <a:gd name="connsiteY1715" fmla="*/ 140157 h 2088884"/>
                  <a:gd name="connsiteX1716" fmla="*/ 144220 w 6304794"/>
                  <a:gd name="connsiteY1716" fmla="*/ 140186 h 2088884"/>
                  <a:gd name="connsiteX1717" fmla="*/ 144710 w 6304794"/>
                  <a:gd name="connsiteY1717" fmla="*/ 140215 h 2088884"/>
                  <a:gd name="connsiteX1718" fmla="*/ 149205 w 6304794"/>
                  <a:gd name="connsiteY1718" fmla="*/ 140445 h 2088884"/>
                  <a:gd name="connsiteX1719" fmla="*/ 150386 w 6304794"/>
                  <a:gd name="connsiteY1719" fmla="*/ 140531 h 2088884"/>
                  <a:gd name="connsiteX1720" fmla="*/ 155659 w 6304794"/>
                  <a:gd name="connsiteY1720" fmla="*/ 141136 h 2088884"/>
                  <a:gd name="connsiteX1721" fmla="*/ 156409 w 6304794"/>
                  <a:gd name="connsiteY1721" fmla="*/ 141252 h 2088884"/>
                  <a:gd name="connsiteX1722" fmla="*/ 162805 w 6304794"/>
                  <a:gd name="connsiteY1722" fmla="*/ 142376 h 2088884"/>
                  <a:gd name="connsiteX1723" fmla="*/ 164880 w 6304794"/>
                  <a:gd name="connsiteY1723" fmla="*/ 142779 h 2088884"/>
                  <a:gd name="connsiteX1724" fmla="*/ 168136 w 6304794"/>
                  <a:gd name="connsiteY1724" fmla="*/ 143528 h 2088884"/>
                  <a:gd name="connsiteX1725" fmla="*/ 171220 w 6304794"/>
                  <a:gd name="connsiteY1725" fmla="*/ 144277 h 2088884"/>
                  <a:gd name="connsiteX1726" fmla="*/ 174937 w 6304794"/>
                  <a:gd name="connsiteY1726" fmla="*/ 145257 h 2088884"/>
                  <a:gd name="connsiteX1727" fmla="*/ 178539 w 6304794"/>
                  <a:gd name="connsiteY1727" fmla="*/ 146266 h 2088884"/>
                  <a:gd name="connsiteX1728" fmla="*/ 181737 w 6304794"/>
                  <a:gd name="connsiteY1728" fmla="*/ 147245 h 2088884"/>
                  <a:gd name="connsiteX1729" fmla="*/ 186290 w 6304794"/>
                  <a:gd name="connsiteY1729" fmla="*/ 148657 h 2088884"/>
                  <a:gd name="connsiteX1730" fmla="*/ 189892 w 6304794"/>
                  <a:gd name="connsiteY1730" fmla="*/ 149839 h 2088884"/>
                  <a:gd name="connsiteX1731" fmla="*/ 194992 w 6304794"/>
                  <a:gd name="connsiteY1731" fmla="*/ 151596 h 2088884"/>
                  <a:gd name="connsiteX1732" fmla="*/ 199026 w 6304794"/>
                  <a:gd name="connsiteY1732" fmla="*/ 153037 h 2088884"/>
                  <a:gd name="connsiteX1733" fmla="*/ 204703 w 6304794"/>
                  <a:gd name="connsiteY1733" fmla="*/ 155141 h 2088884"/>
                  <a:gd name="connsiteX1734" fmla="*/ 209140 w 6304794"/>
                  <a:gd name="connsiteY1734" fmla="*/ 156841 h 2088884"/>
                  <a:gd name="connsiteX1735" fmla="*/ 216287 w 6304794"/>
                  <a:gd name="connsiteY1735" fmla="*/ 159665 h 2088884"/>
                  <a:gd name="connsiteX1736" fmla="*/ 219744 w 6304794"/>
                  <a:gd name="connsiteY1736" fmla="*/ 161048 h 2088884"/>
                  <a:gd name="connsiteX1737" fmla="*/ 231501 w 6304794"/>
                  <a:gd name="connsiteY1737" fmla="*/ 165975 h 2088884"/>
                  <a:gd name="connsiteX1738" fmla="*/ 312788 w 6304794"/>
                  <a:gd name="connsiteY1738" fmla="*/ 217093 h 2088884"/>
                  <a:gd name="connsiteX1739" fmla="*/ 353792 w 6304794"/>
                  <a:gd name="connsiteY1739" fmla="*/ 248098 h 2088884"/>
                  <a:gd name="connsiteX1740" fmla="*/ 393010 w 6304794"/>
                  <a:gd name="connsiteY1740" fmla="*/ 295326 h 2088884"/>
                  <a:gd name="connsiteX1741" fmla="*/ 444646 w 6304794"/>
                  <a:gd name="connsiteY1741" fmla="*/ 373790 h 2088884"/>
                  <a:gd name="connsiteX1742" fmla="*/ 517376 w 6304794"/>
                  <a:gd name="connsiteY1742" fmla="*/ 450640 h 2088884"/>
                  <a:gd name="connsiteX1743" fmla="*/ 548035 w 6304794"/>
                  <a:gd name="connsiteY1743" fmla="*/ 473519 h 2088884"/>
                  <a:gd name="connsiteX1744" fmla="*/ 626499 w 6304794"/>
                  <a:gd name="connsiteY1744" fmla="*/ 520459 h 2088884"/>
                  <a:gd name="connsiteX1745" fmla="*/ 708449 w 6304794"/>
                  <a:gd name="connsiteY1745" fmla="*/ 563768 h 2088884"/>
                  <a:gd name="connsiteX1746" fmla="*/ 764465 w 6304794"/>
                  <a:gd name="connsiteY1746" fmla="*/ 626959 h 2088884"/>
                  <a:gd name="connsiteX1747" fmla="*/ 797776 w 6304794"/>
                  <a:gd name="connsiteY1747" fmla="*/ 671335 h 2088884"/>
                  <a:gd name="connsiteX1748" fmla="*/ 821001 w 6304794"/>
                  <a:gd name="connsiteY1748" fmla="*/ 699430 h 2088884"/>
                  <a:gd name="connsiteX1749" fmla="*/ 883760 w 6304794"/>
                  <a:gd name="connsiteY1749" fmla="*/ 768240 h 2088884"/>
                  <a:gd name="connsiteX1750" fmla="*/ 924332 w 6304794"/>
                  <a:gd name="connsiteY1750" fmla="*/ 789938 h 2088884"/>
                  <a:gd name="connsiteX1751" fmla="*/ 924332 w 6304794"/>
                  <a:gd name="connsiteY1751" fmla="*/ 789938 h 2088884"/>
                  <a:gd name="connsiteX1752" fmla="*/ 925282 w 6304794"/>
                  <a:gd name="connsiteY1752" fmla="*/ 789967 h 2088884"/>
                  <a:gd name="connsiteX1753" fmla="*/ 927012 w 6304794"/>
                  <a:gd name="connsiteY1753" fmla="*/ 789938 h 2088884"/>
                  <a:gd name="connsiteX1754" fmla="*/ 931593 w 6304794"/>
                  <a:gd name="connsiteY1754" fmla="*/ 789880 h 2088884"/>
                  <a:gd name="connsiteX1755" fmla="*/ 936175 w 6304794"/>
                  <a:gd name="connsiteY1755" fmla="*/ 789851 h 2088884"/>
                  <a:gd name="connsiteX1756" fmla="*/ 938912 w 6304794"/>
                  <a:gd name="connsiteY1756" fmla="*/ 789880 h 2088884"/>
                  <a:gd name="connsiteX1757" fmla="*/ 940122 w 6304794"/>
                  <a:gd name="connsiteY1757" fmla="*/ 789938 h 2088884"/>
                  <a:gd name="connsiteX1758" fmla="*/ 945626 w 6304794"/>
                  <a:gd name="connsiteY1758" fmla="*/ 790456 h 2088884"/>
                  <a:gd name="connsiteX1759" fmla="*/ 945799 w 6304794"/>
                  <a:gd name="connsiteY1759" fmla="*/ 790485 h 2088884"/>
                  <a:gd name="connsiteX1760" fmla="*/ 951764 w 6304794"/>
                  <a:gd name="connsiteY1760" fmla="*/ 791696 h 2088884"/>
                  <a:gd name="connsiteX1761" fmla="*/ 953579 w 6304794"/>
                  <a:gd name="connsiteY1761" fmla="*/ 792157 h 2088884"/>
                  <a:gd name="connsiteX1762" fmla="*/ 957930 w 6304794"/>
                  <a:gd name="connsiteY1762" fmla="*/ 793511 h 2088884"/>
                  <a:gd name="connsiteX1763" fmla="*/ 962541 w 6304794"/>
                  <a:gd name="connsiteY1763" fmla="*/ 795096 h 2088884"/>
                  <a:gd name="connsiteX1764" fmla="*/ 968678 w 6304794"/>
                  <a:gd name="connsiteY1764" fmla="*/ 797660 h 2088884"/>
                  <a:gd name="connsiteX1765" fmla="*/ 971848 w 6304794"/>
                  <a:gd name="connsiteY1765" fmla="*/ 799044 h 2088884"/>
                  <a:gd name="connsiteX1766" fmla="*/ 982855 w 6304794"/>
                  <a:gd name="connsiteY1766" fmla="*/ 804691 h 2088884"/>
                  <a:gd name="connsiteX1767" fmla="*/ 982855 w 6304794"/>
                  <a:gd name="connsiteY1767" fmla="*/ 804691 h 2088884"/>
                  <a:gd name="connsiteX1768" fmla="*/ 984181 w 6304794"/>
                  <a:gd name="connsiteY1768" fmla="*/ 807832 h 2088884"/>
                  <a:gd name="connsiteX1769" fmla="*/ 984930 w 6304794"/>
                  <a:gd name="connsiteY1769" fmla="*/ 809129 h 2088884"/>
                  <a:gd name="connsiteX1770" fmla="*/ 986688 w 6304794"/>
                  <a:gd name="connsiteY1770" fmla="*/ 812039 h 2088884"/>
                  <a:gd name="connsiteX1771" fmla="*/ 988013 w 6304794"/>
                  <a:gd name="connsiteY1771" fmla="*/ 813854 h 2088884"/>
                  <a:gd name="connsiteX1772" fmla="*/ 990347 w 6304794"/>
                  <a:gd name="connsiteY1772" fmla="*/ 816967 h 2088884"/>
                  <a:gd name="connsiteX1773" fmla="*/ 992191 w 6304794"/>
                  <a:gd name="connsiteY1773" fmla="*/ 819099 h 2088884"/>
                  <a:gd name="connsiteX1774" fmla="*/ 995044 w 6304794"/>
                  <a:gd name="connsiteY1774" fmla="*/ 822268 h 2088884"/>
                  <a:gd name="connsiteX1775" fmla="*/ 997378 w 6304794"/>
                  <a:gd name="connsiteY1775" fmla="*/ 824574 h 2088884"/>
                  <a:gd name="connsiteX1776" fmla="*/ 1000692 w 6304794"/>
                  <a:gd name="connsiteY1776" fmla="*/ 827657 h 2088884"/>
                  <a:gd name="connsiteX1777" fmla="*/ 1003487 w 6304794"/>
                  <a:gd name="connsiteY1777" fmla="*/ 829933 h 2088884"/>
                  <a:gd name="connsiteX1778" fmla="*/ 1007291 w 6304794"/>
                  <a:gd name="connsiteY1778" fmla="*/ 832757 h 2088884"/>
                  <a:gd name="connsiteX1779" fmla="*/ 1010489 w 6304794"/>
                  <a:gd name="connsiteY1779" fmla="*/ 834832 h 2088884"/>
                  <a:gd name="connsiteX1780" fmla="*/ 1014725 w 6304794"/>
                  <a:gd name="connsiteY1780" fmla="*/ 837252 h 2088884"/>
                  <a:gd name="connsiteX1781" fmla="*/ 1018298 w 6304794"/>
                  <a:gd name="connsiteY1781" fmla="*/ 838981 h 2088884"/>
                  <a:gd name="connsiteX1782" fmla="*/ 1020401 w 6304794"/>
                  <a:gd name="connsiteY1782" fmla="*/ 839990 h 2088884"/>
                  <a:gd name="connsiteX1783" fmla="*/ 1025185 w 6304794"/>
                  <a:gd name="connsiteY1783" fmla="*/ 841632 h 2088884"/>
                  <a:gd name="connsiteX1784" fmla="*/ 1031207 w 6304794"/>
                  <a:gd name="connsiteY1784" fmla="*/ 840566 h 2088884"/>
                  <a:gd name="connsiteX1785" fmla="*/ 1033167 w 6304794"/>
                  <a:gd name="connsiteY1785" fmla="*/ 840220 h 2088884"/>
                  <a:gd name="connsiteX1786" fmla="*/ 1033916 w 6304794"/>
                  <a:gd name="connsiteY1786" fmla="*/ 840076 h 2088884"/>
                  <a:gd name="connsiteX1787" fmla="*/ 1038267 w 6304794"/>
                  <a:gd name="connsiteY1787" fmla="*/ 839241 h 2088884"/>
                  <a:gd name="connsiteX1788" fmla="*/ 1040601 w 6304794"/>
                  <a:gd name="connsiteY1788" fmla="*/ 838779 h 2088884"/>
                  <a:gd name="connsiteX1789" fmla="*/ 1047171 w 6304794"/>
                  <a:gd name="connsiteY1789" fmla="*/ 837310 h 2088884"/>
                  <a:gd name="connsiteX1790" fmla="*/ 1047920 w 6304794"/>
                  <a:gd name="connsiteY1790" fmla="*/ 837137 h 2088884"/>
                  <a:gd name="connsiteX1791" fmla="*/ 1056247 w 6304794"/>
                  <a:gd name="connsiteY1791" fmla="*/ 834947 h 2088884"/>
                  <a:gd name="connsiteX1792" fmla="*/ 1059129 w 6304794"/>
                  <a:gd name="connsiteY1792" fmla="*/ 834111 h 2088884"/>
                  <a:gd name="connsiteX1793" fmla="*/ 1066016 w 6304794"/>
                  <a:gd name="connsiteY1793" fmla="*/ 832037 h 2088884"/>
                  <a:gd name="connsiteX1794" fmla="*/ 1067629 w 6304794"/>
                  <a:gd name="connsiteY1794" fmla="*/ 831547 h 2088884"/>
                  <a:gd name="connsiteX1795" fmla="*/ 1071606 w 6304794"/>
                  <a:gd name="connsiteY1795" fmla="*/ 830221 h 2088884"/>
                  <a:gd name="connsiteX1796" fmla="*/ 1074603 w 6304794"/>
                  <a:gd name="connsiteY1796" fmla="*/ 829213 h 2088884"/>
                  <a:gd name="connsiteX1797" fmla="*/ 1084861 w 6304794"/>
                  <a:gd name="connsiteY1797" fmla="*/ 825582 h 2088884"/>
                  <a:gd name="connsiteX1798" fmla="*/ 1086129 w 6304794"/>
                  <a:gd name="connsiteY1798" fmla="*/ 824833 h 2088884"/>
                  <a:gd name="connsiteX1799" fmla="*/ 1086763 w 6304794"/>
                  <a:gd name="connsiteY1799" fmla="*/ 824401 h 2088884"/>
                  <a:gd name="connsiteX1800" fmla="*/ 1091344 w 6304794"/>
                  <a:gd name="connsiteY1800" fmla="*/ 821289 h 2088884"/>
                  <a:gd name="connsiteX1801" fmla="*/ 1092093 w 6304794"/>
                  <a:gd name="connsiteY1801" fmla="*/ 820741 h 2088884"/>
                  <a:gd name="connsiteX1802" fmla="*/ 1097136 w 6304794"/>
                  <a:gd name="connsiteY1802" fmla="*/ 816448 h 2088884"/>
                  <a:gd name="connsiteX1803" fmla="*/ 1097626 w 6304794"/>
                  <a:gd name="connsiteY1803" fmla="*/ 816015 h 2088884"/>
                  <a:gd name="connsiteX1804" fmla="*/ 1098750 w 6304794"/>
                  <a:gd name="connsiteY1804" fmla="*/ 814920 h 2088884"/>
                  <a:gd name="connsiteX1805" fmla="*/ 1101545 w 6304794"/>
                  <a:gd name="connsiteY1805" fmla="*/ 812212 h 2088884"/>
                  <a:gd name="connsiteX1806" fmla="*/ 1103591 w 6304794"/>
                  <a:gd name="connsiteY1806" fmla="*/ 810137 h 2088884"/>
                  <a:gd name="connsiteX1807" fmla="*/ 1107106 w 6304794"/>
                  <a:gd name="connsiteY1807" fmla="*/ 806507 h 2088884"/>
                  <a:gd name="connsiteX1808" fmla="*/ 1109411 w 6304794"/>
                  <a:gd name="connsiteY1808" fmla="*/ 804086 h 2088884"/>
                  <a:gd name="connsiteX1809" fmla="*/ 1114857 w 6304794"/>
                  <a:gd name="connsiteY1809" fmla="*/ 798294 h 2088884"/>
                  <a:gd name="connsiteX1810" fmla="*/ 1117364 w 6304794"/>
                  <a:gd name="connsiteY1810" fmla="*/ 795614 h 2088884"/>
                  <a:gd name="connsiteX1811" fmla="*/ 1124914 w 6304794"/>
                  <a:gd name="connsiteY1811" fmla="*/ 787604 h 2088884"/>
                  <a:gd name="connsiteX1812" fmla="*/ 1124914 w 6304794"/>
                  <a:gd name="connsiteY1812" fmla="*/ 787604 h 2088884"/>
                  <a:gd name="connsiteX1813" fmla="*/ 1134596 w 6304794"/>
                  <a:gd name="connsiteY1813" fmla="*/ 782849 h 2088884"/>
                  <a:gd name="connsiteX1814" fmla="*/ 1137938 w 6304794"/>
                  <a:gd name="connsiteY1814" fmla="*/ 781408 h 2088884"/>
                  <a:gd name="connsiteX1815" fmla="*/ 1146583 w 6304794"/>
                  <a:gd name="connsiteY1815" fmla="*/ 778066 h 2088884"/>
                  <a:gd name="connsiteX1816" fmla="*/ 1151107 w 6304794"/>
                  <a:gd name="connsiteY1816" fmla="*/ 776597 h 2088884"/>
                  <a:gd name="connsiteX1817" fmla="*/ 1158916 w 6304794"/>
                  <a:gd name="connsiteY1817" fmla="*/ 774637 h 2088884"/>
                  <a:gd name="connsiteX1818" fmla="*/ 1166004 w 6304794"/>
                  <a:gd name="connsiteY1818" fmla="*/ 773167 h 2088884"/>
                  <a:gd name="connsiteX1819" fmla="*/ 1172574 w 6304794"/>
                  <a:gd name="connsiteY1819" fmla="*/ 772418 h 2088884"/>
                  <a:gd name="connsiteX1820" fmla="*/ 1177156 w 6304794"/>
                  <a:gd name="connsiteY1820" fmla="*/ 772044 h 2088884"/>
                  <a:gd name="connsiteX1821" fmla="*/ 1180700 w 6304794"/>
                  <a:gd name="connsiteY1821" fmla="*/ 771755 h 2088884"/>
                  <a:gd name="connsiteX1822" fmla="*/ 1186895 w 6304794"/>
                  <a:gd name="connsiteY1822" fmla="*/ 771323 h 2088884"/>
                  <a:gd name="connsiteX1823" fmla="*/ 1193869 w 6304794"/>
                  <a:gd name="connsiteY1823" fmla="*/ 770833 h 2088884"/>
                  <a:gd name="connsiteX1824" fmla="*/ 1198565 w 6304794"/>
                  <a:gd name="connsiteY1824" fmla="*/ 770488 h 2088884"/>
                  <a:gd name="connsiteX1825" fmla="*/ 1204098 w 6304794"/>
                  <a:gd name="connsiteY1825" fmla="*/ 769998 h 2088884"/>
                  <a:gd name="connsiteX1826" fmla="*/ 1208132 w 6304794"/>
                  <a:gd name="connsiteY1826" fmla="*/ 769652 h 2088884"/>
                  <a:gd name="connsiteX1827" fmla="*/ 1208247 w 6304794"/>
                  <a:gd name="connsiteY1827" fmla="*/ 769623 h 2088884"/>
                  <a:gd name="connsiteX1828" fmla="*/ 1224672 w 6304794"/>
                  <a:gd name="connsiteY1828" fmla="*/ 767433 h 2088884"/>
                  <a:gd name="connsiteX1829" fmla="*/ 1225997 w 6304794"/>
                  <a:gd name="connsiteY1829" fmla="*/ 767260 h 2088884"/>
                  <a:gd name="connsiteX1830" fmla="*/ 1226631 w 6304794"/>
                  <a:gd name="connsiteY1830" fmla="*/ 767116 h 2088884"/>
                  <a:gd name="connsiteX1831" fmla="*/ 1236429 w 6304794"/>
                  <a:gd name="connsiteY1831" fmla="*/ 764955 h 2088884"/>
                  <a:gd name="connsiteX1832" fmla="*/ 1255389 w 6304794"/>
                  <a:gd name="connsiteY1832" fmla="*/ 760172 h 2088884"/>
                  <a:gd name="connsiteX1833" fmla="*/ 1265215 w 6304794"/>
                  <a:gd name="connsiteY1833" fmla="*/ 757579 h 2088884"/>
                  <a:gd name="connsiteX1834" fmla="*/ 1266166 w 6304794"/>
                  <a:gd name="connsiteY1834" fmla="*/ 757319 h 2088884"/>
                  <a:gd name="connsiteX1835" fmla="*/ 1270862 w 6304794"/>
                  <a:gd name="connsiteY1835" fmla="*/ 755302 h 2088884"/>
                  <a:gd name="connsiteX1836" fmla="*/ 1274810 w 6304794"/>
                  <a:gd name="connsiteY1836" fmla="*/ 753602 h 2088884"/>
                  <a:gd name="connsiteX1837" fmla="*/ 1275242 w 6304794"/>
                  <a:gd name="connsiteY1837" fmla="*/ 753429 h 2088884"/>
                  <a:gd name="connsiteX1838" fmla="*/ 1278988 w 6304794"/>
                  <a:gd name="connsiteY1838" fmla="*/ 750663 h 2088884"/>
                  <a:gd name="connsiteX1839" fmla="*/ 1281005 w 6304794"/>
                  <a:gd name="connsiteY1839" fmla="*/ 748502 h 2088884"/>
                  <a:gd name="connsiteX1840" fmla="*/ 1281380 w 6304794"/>
                  <a:gd name="connsiteY1840" fmla="*/ 747983 h 2088884"/>
                  <a:gd name="connsiteX1841" fmla="*/ 1282648 w 6304794"/>
                  <a:gd name="connsiteY1841" fmla="*/ 745966 h 2088884"/>
                  <a:gd name="connsiteX1842" fmla="*/ 1283138 w 6304794"/>
                  <a:gd name="connsiteY1842" fmla="*/ 744900 h 2088884"/>
                  <a:gd name="connsiteX1843" fmla="*/ 1284694 w 6304794"/>
                  <a:gd name="connsiteY1843" fmla="*/ 741442 h 2088884"/>
                  <a:gd name="connsiteX1844" fmla="*/ 1285212 w 6304794"/>
                  <a:gd name="connsiteY1844" fmla="*/ 740290 h 2088884"/>
                  <a:gd name="connsiteX1845" fmla="*/ 1285443 w 6304794"/>
                  <a:gd name="connsiteY1845" fmla="*/ 739511 h 2088884"/>
                  <a:gd name="connsiteX1846" fmla="*/ 1287518 w 6304794"/>
                  <a:gd name="connsiteY1846" fmla="*/ 732942 h 2088884"/>
                  <a:gd name="connsiteX1847" fmla="*/ 1287748 w 6304794"/>
                  <a:gd name="connsiteY1847" fmla="*/ 731991 h 2088884"/>
                  <a:gd name="connsiteX1848" fmla="*/ 1289333 w 6304794"/>
                  <a:gd name="connsiteY1848" fmla="*/ 725709 h 2088884"/>
                  <a:gd name="connsiteX1849" fmla="*/ 1290457 w 6304794"/>
                  <a:gd name="connsiteY1849" fmla="*/ 720954 h 2088884"/>
                  <a:gd name="connsiteX1850" fmla="*/ 1291062 w 6304794"/>
                  <a:gd name="connsiteY1850" fmla="*/ 718419 h 2088884"/>
                  <a:gd name="connsiteX1851" fmla="*/ 1292301 w 6304794"/>
                  <a:gd name="connsiteY1851" fmla="*/ 714067 h 2088884"/>
                  <a:gd name="connsiteX1852" fmla="*/ 1293194 w 6304794"/>
                  <a:gd name="connsiteY1852" fmla="*/ 712252 h 2088884"/>
                  <a:gd name="connsiteX1853" fmla="*/ 1294779 w 6304794"/>
                  <a:gd name="connsiteY1853" fmla="*/ 710466 h 2088884"/>
                  <a:gd name="connsiteX1854" fmla="*/ 1295269 w 6304794"/>
                  <a:gd name="connsiteY1854" fmla="*/ 709918 h 2088884"/>
                  <a:gd name="connsiteX1855" fmla="*/ 1297891 w 6304794"/>
                  <a:gd name="connsiteY1855" fmla="*/ 707037 h 2088884"/>
                  <a:gd name="connsiteX1856" fmla="*/ 1298467 w 6304794"/>
                  <a:gd name="connsiteY1856" fmla="*/ 706403 h 2088884"/>
                  <a:gd name="connsiteX1857" fmla="*/ 1302444 w 6304794"/>
                  <a:gd name="connsiteY1857" fmla="*/ 702138 h 2088884"/>
                  <a:gd name="connsiteX1858" fmla="*/ 1303481 w 6304794"/>
                  <a:gd name="connsiteY1858" fmla="*/ 701043 h 2088884"/>
                  <a:gd name="connsiteX1859" fmla="*/ 1307400 w 6304794"/>
                  <a:gd name="connsiteY1859" fmla="*/ 696980 h 2088884"/>
                  <a:gd name="connsiteX1860" fmla="*/ 1308495 w 6304794"/>
                  <a:gd name="connsiteY1860" fmla="*/ 695856 h 2088884"/>
                  <a:gd name="connsiteX1861" fmla="*/ 1313566 w 6304794"/>
                  <a:gd name="connsiteY1861" fmla="*/ 690814 h 2088884"/>
                  <a:gd name="connsiteX1862" fmla="*/ 1314690 w 6304794"/>
                  <a:gd name="connsiteY1862" fmla="*/ 689748 h 2088884"/>
                  <a:gd name="connsiteX1863" fmla="*/ 1318148 w 6304794"/>
                  <a:gd name="connsiteY1863" fmla="*/ 686549 h 2088884"/>
                  <a:gd name="connsiteX1864" fmla="*/ 1322211 w 6304794"/>
                  <a:gd name="connsiteY1864" fmla="*/ 683005 h 2088884"/>
                  <a:gd name="connsiteX1865" fmla="*/ 1324487 w 6304794"/>
                  <a:gd name="connsiteY1865" fmla="*/ 681103 h 2088884"/>
                  <a:gd name="connsiteX1866" fmla="*/ 1328665 w 6304794"/>
                  <a:gd name="connsiteY1866" fmla="*/ 678077 h 2088884"/>
                  <a:gd name="connsiteX1867" fmla="*/ 1330395 w 6304794"/>
                  <a:gd name="connsiteY1867" fmla="*/ 676896 h 2088884"/>
                  <a:gd name="connsiteX1868" fmla="*/ 1381080 w 6304794"/>
                  <a:gd name="connsiteY1868" fmla="*/ 655256 h 2088884"/>
                  <a:gd name="connsiteX1869" fmla="*/ 1391656 w 6304794"/>
                  <a:gd name="connsiteY1869" fmla="*/ 650271 h 2088884"/>
                  <a:gd name="connsiteX1870" fmla="*/ 1391483 w 6304794"/>
                  <a:gd name="connsiteY1870" fmla="*/ 712396 h 2088884"/>
                  <a:gd name="connsiteX1871" fmla="*/ 1402231 w 6304794"/>
                  <a:gd name="connsiteY1871" fmla="*/ 713117 h 2088884"/>
                  <a:gd name="connsiteX1872" fmla="*/ 1413958 w 6304794"/>
                  <a:gd name="connsiteY1872" fmla="*/ 713981 h 2088884"/>
                  <a:gd name="connsiteX1873" fmla="*/ 1415774 w 6304794"/>
                  <a:gd name="connsiteY1873" fmla="*/ 714125 h 2088884"/>
                  <a:gd name="connsiteX1874" fmla="*/ 1419577 w 6304794"/>
                  <a:gd name="connsiteY1874" fmla="*/ 714413 h 2088884"/>
                  <a:gd name="connsiteX1875" fmla="*/ 1423900 w 6304794"/>
                  <a:gd name="connsiteY1875" fmla="*/ 714731 h 2088884"/>
                  <a:gd name="connsiteX1876" fmla="*/ 1426925 w 6304794"/>
                  <a:gd name="connsiteY1876" fmla="*/ 714961 h 2088884"/>
                  <a:gd name="connsiteX1877" fmla="*/ 1432631 w 6304794"/>
                  <a:gd name="connsiteY1877" fmla="*/ 715422 h 2088884"/>
                  <a:gd name="connsiteX1878" fmla="*/ 1435224 w 6304794"/>
                  <a:gd name="connsiteY1878" fmla="*/ 715624 h 2088884"/>
                  <a:gd name="connsiteX1879" fmla="*/ 1441592 w 6304794"/>
                  <a:gd name="connsiteY1879" fmla="*/ 716142 h 2088884"/>
                  <a:gd name="connsiteX1880" fmla="*/ 1443667 w 6304794"/>
                  <a:gd name="connsiteY1880" fmla="*/ 716315 h 2088884"/>
                  <a:gd name="connsiteX1881" fmla="*/ 1450035 w 6304794"/>
                  <a:gd name="connsiteY1881" fmla="*/ 716863 h 2088884"/>
                  <a:gd name="connsiteX1882" fmla="*/ 1453377 w 6304794"/>
                  <a:gd name="connsiteY1882" fmla="*/ 717151 h 2088884"/>
                  <a:gd name="connsiteX1883" fmla="*/ 1458708 w 6304794"/>
                  <a:gd name="connsiteY1883" fmla="*/ 717612 h 2088884"/>
                  <a:gd name="connsiteX1884" fmla="*/ 1462051 w 6304794"/>
                  <a:gd name="connsiteY1884" fmla="*/ 717900 h 2088884"/>
                  <a:gd name="connsiteX1885" fmla="*/ 1467353 w 6304794"/>
                  <a:gd name="connsiteY1885" fmla="*/ 718390 h 2088884"/>
                  <a:gd name="connsiteX1886" fmla="*/ 1470407 w 6304794"/>
                  <a:gd name="connsiteY1886" fmla="*/ 718678 h 2088884"/>
                  <a:gd name="connsiteX1887" fmla="*/ 1475882 w 6304794"/>
                  <a:gd name="connsiteY1887" fmla="*/ 719226 h 2088884"/>
                  <a:gd name="connsiteX1888" fmla="*/ 1478360 w 6304794"/>
                  <a:gd name="connsiteY1888" fmla="*/ 719485 h 2088884"/>
                  <a:gd name="connsiteX1889" fmla="*/ 1484037 w 6304794"/>
                  <a:gd name="connsiteY1889" fmla="*/ 720090 h 2088884"/>
                  <a:gd name="connsiteX1890" fmla="*/ 1485766 w 6304794"/>
                  <a:gd name="connsiteY1890" fmla="*/ 720263 h 2088884"/>
                  <a:gd name="connsiteX1891" fmla="*/ 1492278 w 6304794"/>
                  <a:gd name="connsiteY1891" fmla="*/ 721041 h 2088884"/>
                  <a:gd name="connsiteX1892" fmla="*/ 1493604 w 6304794"/>
                  <a:gd name="connsiteY1892" fmla="*/ 721214 h 2088884"/>
                  <a:gd name="connsiteX1893" fmla="*/ 1497609 w 6304794"/>
                  <a:gd name="connsiteY1893" fmla="*/ 721761 h 2088884"/>
                  <a:gd name="connsiteX1894" fmla="*/ 1502997 w 6304794"/>
                  <a:gd name="connsiteY1894" fmla="*/ 722626 h 2088884"/>
                  <a:gd name="connsiteX1895" fmla="*/ 1506714 w 6304794"/>
                  <a:gd name="connsiteY1895" fmla="*/ 723404 h 2088884"/>
                  <a:gd name="connsiteX1896" fmla="*/ 1509221 w 6304794"/>
                  <a:gd name="connsiteY1896" fmla="*/ 723951 h 2088884"/>
                  <a:gd name="connsiteX1897" fmla="*/ 1512535 w 6304794"/>
                  <a:gd name="connsiteY1897" fmla="*/ 724700 h 2088884"/>
                  <a:gd name="connsiteX1898" fmla="*/ 1515416 w 6304794"/>
                  <a:gd name="connsiteY1898" fmla="*/ 725392 h 2088884"/>
                  <a:gd name="connsiteX1899" fmla="*/ 1519594 w 6304794"/>
                  <a:gd name="connsiteY1899" fmla="*/ 726400 h 2088884"/>
                  <a:gd name="connsiteX1900" fmla="*/ 1522908 w 6304794"/>
                  <a:gd name="connsiteY1900" fmla="*/ 727207 h 2088884"/>
                  <a:gd name="connsiteX1901" fmla="*/ 1527519 w 6304794"/>
                  <a:gd name="connsiteY1901" fmla="*/ 728360 h 2088884"/>
                  <a:gd name="connsiteX1902" fmla="*/ 1531351 w 6304794"/>
                  <a:gd name="connsiteY1902" fmla="*/ 729311 h 2088884"/>
                  <a:gd name="connsiteX1903" fmla="*/ 1536336 w 6304794"/>
                  <a:gd name="connsiteY1903" fmla="*/ 730579 h 2088884"/>
                  <a:gd name="connsiteX1904" fmla="*/ 1540255 w 6304794"/>
                  <a:gd name="connsiteY1904" fmla="*/ 731587 h 2088884"/>
                  <a:gd name="connsiteX1905" fmla="*/ 1545413 w 6304794"/>
                  <a:gd name="connsiteY1905" fmla="*/ 732913 h 2088884"/>
                  <a:gd name="connsiteX1906" fmla="*/ 1549995 w 6304794"/>
                  <a:gd name="connsiteY1906" fmla="*/ 734094 h 2088884"/>
                  <a:gd name="connsiteX1907" fmla="*/ 1555585 w 6304794"/>
                  <a:gd name="connsiteY1907" fmla="*/ 735564 h 2088884"/>
                  <a:gd name="connsiteX1908" fmla="*/ 1559244 w 6304794"/>
                  <a:gd name="connsiteY1908" fmla="*/ 736515 h 2088884"/>
                  <a:gd name="connsiteX1909" fmla="*/ 1568004 w 6304794"/>
                  <a:gd name="connsiteY1909" fmla="*/ 738820 h 2088884"/>
                  <a:gd name="connsiteX1910" fmla="*/ 1568753 w 6304794"/>
                  <a:gd name="connsiteY1910" fmla="*/ 739021 h 2088884"/>
                  <a:gd name="connsiteX1911" fmla="*/ 1575928 w 6304794"/>
                  <a:gd name="connsiteY1911" fmla="*/ 740923 h 2088884"/>
                  <a:gd name="connsiteX1912" fmla="*/ 1593160 w 6304794"/>
                  <a:gd name="connsiteY1912" fmla="*/ 745505 h 2088884"/>
                  <a:gd name="connsiteX1913" fmla="*/ 1601891 w 6304794"/>
                  <a:gd name="connsiteY1913" fmla="*/ 747839 h 2088884"/>
                  <a:gd name="connsiteX1914" fmla="*/ 1615088 w 6304794"/>
                  <a:gd name="connsiteY1914" fmla="*/ 751354 h 2088884"/>
                  <a:gd name="connsiteX1915" fmla="*/ 1615924 w 6304794"/>
                  <a:gd name="connsiteY1915" fmla="*/ 751585 h 2088884"/>
                  <a:gd name="connsiteX1916" fmla="*/ 1618229 w 6304794"/>
                  <a:gd name="connsiteY1916" fmla="*/ 752190 h 2088884"/>
                  <a:gd name="connsiteX1917" fmla="*/ 1619064 w 6304794"/>
                  <a:gd name="connsiteY1917" fmla="*/ 752421 h 2088884"/>
                  <a:gd name="connsiteX1918" fmla="*/ 1619814 w 6304794"/>
                  <a:gd name="connsiteY1918" fmla="*/ 752622 h 2088884"/>
                  <a:gd name="connsiteX1919" fmla="*/ 1620044 w 6304794"/>
                  <a:gd name="connsiteY1919" fmla="*/ 752680 h 2088884"/>
                  <a:gd name="connsiteX1920" fmla="*/ 1620995 w 6304794"/>
                  <a:gd name="connsiteY1920" fmla="*/ 752911 h 2088884"/>
                  <a:gd name="connsiteX1921" fmla="*/ 1621600 w 6304794"/>
                  <a:gd name="connsiteY1921" fmla="*/ 753083 h 2088884"/>
                  <a:gd name="connsiteX1922" fmla="*/ 1623589 w 6304794"/>
                  <a:gd name="connsiteY1922" fmla="*/ 753660 h 2088884"/>
                  <a:gd name="connsiteX1923" fmla="*/ 1624078 w 6304794"/>
                  <a:gd name="connsiteY1923" fmla="*/ 753804 h 2088884"/>
                  <a:gd name="connsiteX1924" fmla="*/ 1627853 w 6304794"/>
                  <a:gd name="connsiteY1924" fmla="*/ 754927 h 2088884"/>
                  <a:gd name="connsiteX1925" fmla="*/ 1628660 w 6304794"/>
                  <a:gd name="connsiteY1925" fmla="*/ 755187 h 2088884"/>
                  <a:gd name="connsiteX1926" fmla="*/ 1632492 w 6304794"/>
                  <a:gd name="connsiteY1926" fmla="*/ 756368 h 2088884"/>
                  <a:gd name="connsiteX1927" fmla="*/ 1634048 w 6304794"/>
                  <a:gd name="connsiteY1927" fmla="*/ 756858 h 2088884"/>
                  <a:gd name="connsiteX1928" fmla="*/ 1638745 w 6304794"/>
                  <a:gd name="connsiteY1928" fmla="*/ 758299 h 2088884"/>
                  <a:gd name="connsiteX1929" fmla="*/ 1639638 w 6304794"/>
                  <a:gd name="connsiteY1929" fmla="*/ 758587 h 2088884"/>
                  <a:gd name="connsiteX1930" fmla="*/ 1653153 w 6304794"/>
                  <a:gd name="connsiteY1930" fmla="*/ 762852 h 2088884"/>
                  <a:gd name="connsiteX1931" fmla="*/ 1654478 w 6304794"/>
                  <a:gd name="connsiteY1931" fmla="*/ 763284 h 2088884"/>
                  <a:gd name="connsiteX1932" fmla="*/ 1660184 w 6304794"/>
                  <a:gd name="connsiteY1932" fmla="*/ 765128 h 2088884"/>
                  <a:gd name="connsiteX1933" fmla="*/ 1662085 w 6304794"/>
                  <a:gd name="connsiteY1933" fmla="*/ 765733 h 2088884"/>
                  <a:gd name="connsiteX1934" fmla="*/ 1667935 w 6304794"/>
                  <a:gd name="connsiteY1934" fmla="*/ 767635 h 2088884"/>
                  <a:gd name="connsiteX1935" fmla="*/ 1669462 w 6304794"/>
                  <a:gd name="connsiteY1935" fmla="*/ 768125 h 2088884"/>
                  <a:gd name="connsiteX1936" fmla="*/ 1676378 w 6304794"/>
                  <a:gd name="connsiteY1936" fmla="*/ 770430 h 2088884"/>
                  <a:gd name="connsiteX1937" fmla="*/ 1678135 w 6304794"/>
                  <a:gd name="connsiteY1937" fmla="*/ 771035 h 2088884"/>
                  <a:gd name="connsiteX1938" fmla="*/ 1683207 w 6304794"/>
                  <a:gd name="connsiteY1938" fmla="*/ 772764 h 2088884"/>
                  <a:gd name="connsiteX1939" fmla="*/ 1685368 w 6304794"/>
                  <a:gd name="connsiteY1939" fmla="*/ 773513 h 2088884"/>
                  <a:gd name="connsiteX1940" fmla="*/ 1690209 w 6304794"/>
                  <a:gd name="connsiteY1940" fmla="*/ 775213 h 2088884"/>
                  <a:gd name="connsiteX1941" fmla="*/ 1691650 w 6304794"/>
                  <a:gd name="connsiteY1941" fmla="*/ 775732 h 2088884"/>
                  <a:gd name="connsiteX1942" fmla="*/ 1697384 w 6304794"/>
                  <a:gd name="connsiteY1942" fmla="*/ 777835 h 2088884"/>
                  <a:gd name="connsiteX1943" fmla="*/ 1698219 w 6304794"/>
                  <a:gd name="connsiteY1943" fmla="*/ 778153 h 2088884"/>
                  <a:gd name="connsiteX1944" fmla="*/ 1702023 w 6304794"/>
                  <a:gd name="connsiteY1944" fmla="*/ 779622 h 2088884"/>
                  <a:gd name="connsiteX1945" fmla="*/ 1705250 w 6304794"/>
                  <a:gd name="connsiteY1945" fmla="*/ 780948 h 2088884"/>
                  <a:gd name="connsiteX1946" fmla="*/ 1706807 w 6304794"/>
                  <a:gd name="connsiteY1946" fmla="*/ 781610 h 2088884"/>
                  <a:gd name="connsiteX1947" fmla="*/ 1710063 w 6304794"/>
                  <a:gd name="connsiteY1947" fmla="*/ 783224 h 2088884"/>
                  <a:gd name="connsiteX1948" fmla="*/ 1786567 w 6304794"/>
                  <a:gd name="connsiteY1948" fmla="*/ 832037 h 2088884"/>
                  <a:gd name="connsiteX1949" fmla="*/ 1828089 w 6304794"/>
                  <a:gd name="connsiteY1949" fmla="*/ 888024 h 2088884"/>
                  <a:gd name="connsiteX1950" fmla="*/ 1830884 w 6304794"/>
                  <a:gd name="connsiteY1950" fmla="*/ 891223 h 2088884"/>
                  <a:gd name="connsiteX1951" fmla="*/ 1834659 w 6304794"/>
                  <a:gd name="connsiteY1951" fmla="*/ 895200 h 2088884"/>
                  <a:gd name="connsiteX1952" fmla="*/ 1834688 w 6304794"/>
                  <a:gd name="connsiteY1952" fmla="*/ 895228 h 2088884"/>
                  <a:gd name="connsiteX1953" fmla="*/ 1839644 w 6304794"/>
                  <a:gd name="connsiteY1953" fmla="*/ 899176 h 2088884"/>
                  <a:gd name="connsiteX1954" fmla="*/ 1839702 w 6304794"/>
                  <a:gd name="connsiteY1954" fmla="*/ 899205 h 2088884"/>
                  <a:gd name="connsiteX1955" fmla="*/ 1846214 w 6304794"/>
                  <a:gd name="connsiteY1955" fmla="*/ 902605 h 2088884"/>
                  <a:gd name="connsiteX1956" fmla="*/ 1846300 w 6304794"/>
                  <a:gd name="connsiteY1956" fmla="*/ 902634 h 2088884"/>
                  <a:gd name="connsiteX1957" fmla="*/ 1846358 w 6304794"/>
                  <a:gd name="connsiteY1957" fmla="*/ 902663 h 2088884"/>
                  <a:gd name="connsiteX1958" fmla="*/ 1846762 w 6304794"/>
                  <a:gd name="connsiteY1958" fmla="*/ 902807 h 2088884"/>
                  <a:gd name="connsiteX1959" fmla="*/ 1849758 w 6304794"/>
                  <a:gd name="connsiteY1959" fmla="*/ 903815 h 2088884"/>
                  <a:gd name="connsiteX1960" fmla="*/ 1850162 w 6304794"/>
                  <a:gd name="connsiteY1960" fmla="*/ 903902 h 2088884"/>
                  <a:gd name="connsiteX1961" fmla="*/ 1850940 w 6304794"/>
                  <a:gd name="connsiteY1961" fmla="*/ 904103 h 2088884"/>
                  <a:gd name="connsiteX1962" fmla="*/ 1852640 w 6304794"/>
                  <a:gd name="connsiteY1962" fmla="*/ 904536 h 2088884"/>
                  <a:gd name="connsiteX1963" fmla="*/ 1854628 w 6304794"/>
                  <a:gd name="connsiteY1963" fmla="*/ 904882 h 2088884"/>
                  <a:gd name="connsiteX1964" fmla="*/ 1855118 w 6304794"/>
                  <a:gd name="connsiteY1964" fmla="*/ 904968 h 2088884"/>
                  <a:gd name="connsiteX1965" fmla="*/ 1855377 w 6304794"/>
                  <a:gd name="connsiteY1965" fmla="*/ 905025 h 2088884"/>
                  <a:gd name="connsiteX1966" fmla="*/ 1858201 w 6304794"/>
                  <a:gd name="connsiteY1966" fmla="*/ 905342 h 2088884"/>
                  <a:gd name="connsiteX1967" fmla="*/ 1859613 w 6304794"/>
                  <a:gd name="connsiteY1967" fmla="*/ 905429 h 2088884"/>
                  <a:gd name="connsiteX1968" fmla="*/ 1860391 w 6304794"/>
                  <a:gd name="connsiteY1968" fmla="*/ 905458 h 2088884"/>
                  <a:gd name="connsiteX1969" fmla="*/ 1861169 w 6304794"/>
                  <a:gd name="connsiteY1969" fmla="*/ 905487 h 2088884"/>
                  <a:gd name="connsiteX1970" fmla="*/ 1864713 w 6304794"/>
                  <a:gd name="connsiteY1970" fmla="*/ 905458 h 2088884"/>
                  <a:gd name="connsiteX1971" fmla="*/ 1865376 w 6304794"/>
                  <a:gd name="connsiteY1971" fmla="*/ 905400 h 2088884"/>
                  <a:gd name="connsiteX1972" fmla="*/ 1866731 w 6304794"/>
                  <a:gd name="connsiteY1972" fmla="*/ 905313 h 2088884"/>
                  <a:gd name="connsiteX1973" fmla="*/ 1869151 w 6304794"/>
                  <a:gd name="connsiteY1973" fmla="*/ 905141 h 2088884"/>
                  <a:gd name="connsiteX1974" fmla="*/ 1870764 w 6304794"/>
                  <a:gd name="connsiteY1974" fmla="*/ 904910 h 2088884"/>
                  <a:gd name="connsiteX1975" fmla="*/ 1873761 w 6304794"/>
                  <a:gd name="connsiteY1975" fmla="*/ 904478 h 2088884"/>
                  <a:gd name="connsiteX1976" fmla="*/ 1875490 w 6304794"/>
                  <a:gd name="connsiteY1976" fmla="*/ 904219 h 2088884"/>
                  <a:gd name="connsiteX1977" fmla="*/ 1876499 w 6304794"/>
                  <a:gd name="connsiteY1977" fmla="*/ 903959 h 2088884"/>
                  <a:gd name="connsiteX1978" fmla="*/ 1889005 w 6304794"/>
                  <a:gd name="connsiteY1978" fmla="*/ 900761 h 2088884"/>
                  <a:gd name="connsiteX1979" fmla="*/ 1889812 w 6304794"/>
                  <a:gd name="connsiteY1979" fmla="*/ 900559 h 2088884"/>
                  <a:gd name="connsiteX1980" fmla="*/ 1895718 w 6304794"/>
                  <a:gd name="connsiteY1980" fmla="*/ 898513 h 2088884"/>
                  <a:gd name="connsiteX1981" fmla="*/ 1895805 w 6304794"/>
                  <a:gd name="connsiteY1981" fmla="*/ 898484 h 2088884"/>
                  <a:gd name="connsiteX1982" fmla="*/ 1895863 w 6304794"/>
                  <a:gd name="connsiteY1982" fmla="*/ 874424 h 2088884"/>
                  <a:gd name="connsiteX1983" fmla="*/ 1896093 w 6304794"/>
                  <a:gd name="connsiteY1983" fmla="*/ 873617 h 2088884"/>
                  <a:gd name="connsiteX1984" fmla="*/ 1897303 w 6304794"/>
                  <a:gd name="connsiteY1984" fmla="*/ 870246 h 2088884"/>
                  <a:gd name="connsiteX1985" fmla="*/ 1897505 w 6304794"/>
                  <a:gd name="connsiteY1985" fmla="*/ 869785 h 2088884"/>
                  <a:gd name="connsiteX1986" fmla="*/ 1899839 w 6304794"/>
                  <a:gd name="connsiteY1986" fmla="*/ 866903 h 2088884"/>
                  <a:gd name="connsiteX1987" fmla="*/ 1903873 w 6304794"/>
                  <a:gd name="connsiteY1987" fmla="*/ 864166 h 2088884"/>
                  <a:gd name="connsiteX1988" fmla="*/ 1909867 w 6304794"/>
                  <a:gd name="connsiteY1988" fmla="*/ 859987 h 2088884"/>
                  <a:gd name="connsiteX1989" fmla="*/ 1910443 w 6304794"/>
                  <a:gd name="connsiteY1989" fmla="*/ 859584 h 2088884"/>
                  <a:gd name="connsiteX1990" fmla="*/ 1916321 w 6304794"/>
                  <a:gd name="connsiteY1990" fmla="*/ 855607 h 2088884"/>
                  <a:gd name="connsiteX1991" fmla="*/ 1918079 w 6304794"/>
                  <a:gd name="connsiteY1991" fmla="*/ 854455 h 2088884"/>
                  <a:gd name="connsiteX1992" fmla="*/ 1925485 w 6304794"/>
                  <a:gd name="connsiteY1992" fmla="*/ 849758 h 2088884"/>
                  <a:gd name="connsiteX1993" fmla="*/ 1926464 w 6304794"/>
                  <a:gd name="connsiteY1993" fmla="*/ 849182 h 2088884"/>
                  <a:gd name="connsiteX1994" fmla="*/ 1936838 w 6304794"/>
                  <a:gd name="connsiteY1994" fmla="*/ 843332 h 2088884"/>
                  <a:gd name="connsiteX1995" fmla="*/ 1945281 w 6304794"/>
                  <a:gd name="connsiteY1995" fmla="*/ 838693 h 2088884"/>
                  <a:gd name="connsiteX1996" fmla="*/ 1946376 w 6304794"/>
                  <a:gd name="connsiteY1996" fmla="*/ 838088 h 2088884"/>
                  <a:gd name="connsiteX1997" fmla="*/ 1946923 w 6304794"/>
                  <a:gd name="connsiteY1997" fmla="*/ 837713 h 2088884"/>
                  <a:gd name="connsiteX1998" fmla="*/ 1950323 w 6304794"/>
                  <a:gd name="connsiteY1998" fmla="*/ 835437 h 2088884"/>
                  <a:gd name="connsiteX1999" fmla="*/ 1952139 w 6304794"/>
                  <a:gd name="connsiteY1999" fmla="*/ 834198 h 2088884"/>
                  <a:gd name="connsiteX2000" fmla="*/ 1956893 w 6304794"/>
                  <a:gd name="connsiteY2000" fmla="*/ 830279 h 2088884"/>
                  <a:gd name="connsiteX2001" fmla="*/ 1956979 w 6304794"/>
                  <a:gd name="connsiteY2001" fmla="*/ 830221 h 2088884"/>
                  <a:gd name="connsiteX2002" fmla="*/ 1956979 w 6304794"/>
                  <a:gd name="connsiteY2002" fmla="*/ 830221 h 2088884"/>
                  <a:gd name="connsiteX2003" fmla="*/ 1963578 w 6304794"/>
                  <a:gd name="connsiteY2003" fmla="*/ 822989 h 2088884"/>
                  <a:gd name="connsiteX2004" fmla="*/ 1964299 w 6304794"/>
                  <a:gd name="connsiteY2004" fmla="*/ 822182 h 2088884"/>
                  <a:gd name="connsiteX2005" fmla="*/ 1964932 w 6304794"/>
                  <a:gd name="connsiteY2005" fmla="*/ 821289 h 2088884"/>
                  <a:gd name="connsiteX2006" fmla="*/ 1968304 w 6304794"/>
                  <a:gd name="connsiteY2006" fmla="*/ 816592 h 2088884"/>
                  <a:gd name="connsiteX2007" fmla="*/ 1969917 w 6304794"/>
                  <a:gd name="connsiteY2007" fmla="*/ 814258 h 2088884"/>
                  <a:gd name="connsiteX2008" fmla="*/ 1975277 w 6304794"/>
                  <a:gd name="connsiteY2008" fmla="*/ 805584 h 2088884"/>
                  <a:gd name="connsiteX2009" fmla="*/ 1982250 w 6304794"/>
                  <a:gd name="connsiteY2009" fmla="*/ 804807 h 2088884"/>
                  <a:gd name="connsiteX2010" fmla="*/ 1987811 w 6304794"/>
                  <a:gd name="connsiteY2010" fmla="*/ 804346 h 2088884"/>
                  <a:gd name="connsiteX2011" fmla="*/ 1988849 w 6304794"/>
                  <a:gd name="connsiteY2011" fmla="*/ 804201 h 2088884"/>
                  <a:gd name="connsiteX2012" fmla="*/ 1990664 w 6304794"/>
                  <a:gd name="connsiteY2012" fmla="*/ 803971 h 2088884"/>
                  <a:gd name="connsiteX2013" fmla="*/ 1992797 w 6304794"/>
                  <a:gd name="connsiteY2013" fmla="*/ 803683 h 2088884"/>
                  <a:gd name="connsiteX2014" fmla="*/ 1997234 w 6304794"/>
                  <a:gd name="connsiteY2014" fmla="*/ 802588 h 2088884"/>
                  <a:gd name="connsiteX2015" fmla="*/ 1997494 w 6304794"/>
                  <a:gd name="connsiteY2015" fmla="*/ 802530 h 2088884"/>
                  <a:gd name="connsiteX2016" fmla="*/ 1997551 w 6304794"/>
                  <a:gd name="connsiteY2016" fmla="*/ 802501 h 2088884"/>
                  <a:gd name="connsiteX2017" fmla="*/ 2003285 w 6304794"/>
                  <a:gd name="connsiteY2017" fmla="*/ 799908 h 2088884"/>
                  <a:gd name="connsiteX2018" fmla="*/ 2004553 w 6304794"/>
                  <a:gd name="connsiteY2018" fmla="*/ 799101 h 2088884"/>
                  <a:gd name="connsiteX2019" fmla="*/ 2010547 w 6304794"/>
                  <a:gd name="connsiteY2019" fmla="*/ 795326 h 2088884"/>
                  <a:gd name="connsiteX2020" fmla="*/ 2015906 w 6304794"/>
                  <a:gd name="connsiteY2020" fmla="*/ 792214 h 2088884"/>
                  <a:gd name="connsiteX2021" fmla="*/ 2016022 w 6304794"/>
                  <a:gd name="connsiteY2021" fmla="*/ 792128 h 2088884"/>
                  <a:gd name="connsiteX2022" fmla="*/ 2021583 w 6304794"/>
                  <a:gd name="connsiteY2022" fmla="*/ 788065 h 2088884"/>
                  <a:gd name="connsiteX2023" fmla="*/ 2021756 w 6304794"/>
                  <a:gd name="connsiteY2023" fmla="*/ 787950 h 2088884"/>
                  <a:gd name="connsiteX2024" fmla="*/ 2024436 w 6304794"/>
                  <a:gd name="connsiteY2024" fmla="*/ 785068 h 2088884"/>
                  <a:gd name="connsiteX2025" fmla="*/ 2025761 w 6304794"/>
                  <a:gd name="connsiteY2025" fmla="*/ 783224 h 2088884"/>
                  <a:gd name="connsiteX2026" fmla="*/ 2029882 w 6304794"/>
                  <a:gd name="connsiteY2026" fmla="*/ 776769 h 2088884"/>
                  <a:gd name="connsiteX2027" fmla="*/ 2030429 w 6304794"/>
                  <a:gd name="connsiteY2027" fmla="*/ 775876 h 2088884"/>
                  <a:gd name="connsiteX2028" fmla="*/ 2030919 w 6304794"/>
                  <a:gd name="connsiteY2028" fmla="*/ 775098 h 2088884"/>
                  <a:gd name="connsiteX2029" fmla="*/ 2034262 w 6304794"/>
                  <a:gd name="connsiteY2029" fmla="*/ 769681 h 2088884"/>
                  <a:gd name="connsiteX2030" fmla="*/ 2035472 w 6304794"/>
                  <a:gd name="connsiteY2030" fmla="*/ 767750 h 2088884"/>
                  <a:gd name="connsiteX2031" fmla="*/ 2040486 w 6304794"/>
                  <a:gd name="connsiteY2031" fmla="*/ 759941 h 2088884"/>
                  <a:gd name="connsiteX2032" fmla="*/ 2041408 w 6304794"/>
                  <a:gd name="connsiteY2032" fmla="*/ 758587 h 2088884"/>
                  <a:gd name="connsiteX2033" fmla="*/ 2046710 w 6304794"/>
                  <a:gd name="connsiteY2033" fmla="*/ 751210 h 2088884"/>
                  <a:gd name="connsiteX2034" fmla="*/ 2049534 w 6304794"/>
                  <a:gd name="connsiteY2034" fmla="*/ 747753 h 2088884"/>
                  <a:gd name="connsiteX2035" fmla="*/ 2055325 w 6304794"/>
                  <a:gd name="connsiteY2035" fmla="*/ 741327 h 2088884"/>
                  <a:gd name="connsiteX2036" fmla="*/ 2057832 w 6304794"/>
                  <a:gd name="connsiteY2036" fmla="*/ 738474 h 2088884"/>
                  <a:gd name="connsiteX2037" fmla="*/ 2058005 w 6304794"/>
                  <a:gd name="connsiteY2037" fmla="*/ 738272 h 2088884"/>
                  <a:gd name="connsiteX2038" fmla="*/ 2059302 w 6304794"/>
                  <a:gd name="connsiteY2038" fmla="*/ 736371 h 2088884"/>
                  <a:gd name="connsiteX2039" fmla="*/ 2059590 w 6304794"/>
                  <a:gd name="connsiteY2039" fmla="*/ 735765 h 2088884"/>
                  <a:gd name="connsiteX2040" fmla="*/ 2059705 w 6304794"/>
                  <a:gd name="connsiteY2040" fmla="*/ 735506 h 2088884"/>
                  <a:gd name="connsiteX2041" fmla="*/ 2059878 w 6304794"/>
                  <a:gd name="connsiteY2041" fmla="*/ 735160 h 2088884"/>
                  <a:gd name="connsiteX2042" fmla="*/ 2060195 w 6304794"/>
                  <a:gd name="connsiteY2042" fmla="*/ 734094 h 2088884"/>
                  <a:gd name="connsiteX2043" fmla="*/ 2060339 w 6304794"/>
                  <a:gd name="connsiteY2043" fmla="*/ 732884 h 2088884"/>
                  <a:gd name="connsiteX2044" fmla="*/ 2060339 w 6304794"/>
                  <a:gd name="connsiteY2044" fmla="*/ 732682 h 2088884"/>
                  <a:gd name="connsiteX2045" fmla="*/ 2060455 w 6304794"/>
                  <a:gd name="connsiteY2045" fmla="*/ 695597 h 2088884"/>
                  <a:gd name="connsiteX2046" fmla="*/ 2060541 w 6304794"/>
                  <a:gd name="connsiteY2046" fmla="*/ 694819 h 2088884"/>
                  <a:gd name="connsiteX2047" fmla="*/ 2060973 w 6304794"/>
                  <a:gd name="connsiteY2047" fmla="*/ 691304 h 2088884"/>
                  <a:gd name="connsiteX2048" fmla="*/ 2062817 w 6304794"/>
                  <a:gd name="connsiteY2048" fmla="*/ 678625 h 2088884"/>
                  <a:gd name="connsiteX2049" fmla="*/ 2062817 w 6304794"/>
                  <a:gd name="connsiteY2049" fmla="*/ 676061 h 2088884"/>
                  <a:gd name="connsiteX2050" fmla="*/ 2063077 w 6304794"/>
                  <a:gd name="connsiteY2050" fmla="*/ 674533 h 2088884"/>
                  <a:gd name="connsiteX2051" fmla="*/ 2063163 w 6304794"/>
                  <a:gd name="connsiteY2051" fmla="*/ 674245 h 2088884"/>
                  <a:gd name="connsiteX2052" fmla="*/ 2064287 w 6304794"/>
                  <a:gd name="connsiteY2052" fmla="*/ 671969 h 2088884"/>
                  <a:gd name="connsiteX2053" fmla="*/ 2064806 w 6304794"/>
                  <a:gd name="connsiteY2053" fmla="*/ 671191 h 2088884"/>
                  <a:gd name="connsiteX2054" fmla="*/ 2065930 w 6304794"/>
                  <a:gd name="connsiteY2054" fmla="*/ 669779 h 2088884"/>
                  <a:gd name="connsiteX2055" fmla="*/ 2067572 w 6304794"/>
                  <a:gd name="connsiteY2055" fmla="*/ 668021 h 2088884"/>
                  <a:gd name="connsiteX2056" fmla="*/ 2068580 w 6304794"/>
                  <a:gd name="connsiteY2056" fmla="*/ 667041 h 2088884"/>
                  <a:gd name="connsiteX2057" fmla="*/ 2073364 w 6304794"/>
                  <a:gd name="connsiteY2057" fmla="*/ 663238 h 2088884"/>
                  <a:gd name="connsiteX2058" fmla="*/ 2074430 w 6304794"/>
                  <a:gd name="connsiteY2058" fmla="*/ 662489 h 2088884"/>
                  <a:gd name="connsiteX2059" fmla="*/ 2080279 w 6304794"/>
                  <a:gd name="connsiteY2059" fmla="*/ 658714 h 2088884"/>
                  <a:gd name="connsiteX2060" fmla="*/ 2084169 w 6304794"/>
                  <a:gd name="connsiteY2060" fmla="*/ 656409 h 2088884"/>
                  <a:gd name="connsiteX2061" fmla="*/ 2087397 w 6304794"/>
                  <a:gd name="connsiteY2061" fmla="*/ 654507 h 2088884"/>
                  <a:gd name="connsiteX2062" fmla="*/ 2087627 w 6304794"/>
                  <a:gd name="connsiteY2062" fmla="*/ 654363 h 2088884"/>
                  <a:gd name="connsiteX2063" fmla="*/ 2094370 w 6304794"/>
                  <a:gd name="connsiteY2063" fmla="*/ 649983 h 2088884"/>
                  <a:gd name="connsiteX2064" fmla="*/ 2095263 w 6304794"/>
                  <a:gd name="connsiteY2064" fmla="*/ 649378 h 2088884"/>
                  <a:gd name="connsiteX2065" fmla="*/ 2100882 w 6304794"/>
                  <a:gd name="connsiteY2065" fmla="*/ 644940 h 2088884"/>
                  <a:gd name="connsiteX2066" fmla="*/ 2101401 w 6304794"/>
                  <a:gd name="connsiteY2066" fmla="*/ 644537 h 2088884"/>
                  <a:gd name="connsiteX2067" fmla="*/ 2101775 w 6304794"/>
                  <a:gd name="connsiteY2067" fmla="*/ 644133 h 2088884"/>
                  <a:gd name="connsiteX2068" fmla="*/ 2103706 w 6304794"/>
                  <a:gd name="connsiteY2068" fmla="*/ 642087 h 2088884"/>
                  <a:gd name="connsiteX2069" fmla="*/ 2104369 w 6304794"/>
                  <a:gd name="connsiteY2069" fmla="*/ 641367 h 2088884"/>
                  <a:gd name="connsiteX2070" fmla="*/ 2104542 w 6304794"/>
                  <a:gd name="connsiteY2070" fmla="*/ 641108 h 2088884"/>
                  <a:gd name="connsiteX2071" fmla="*/ 2104945 w 6304794"/>
                  <a:gd name="connsiteY2071" fmla="*/ 640532 h 2088884"/>
                  <a:gd name="connsiteX2072" fmla="*/ 2105665 w 6304794"/>
                  <a:gd name="connsiteY2072" fmla="*/ 639494 h 2088884"/>
                  <a:gd name="connsiteX2073" fmla="*/ 2106069 w 6304794"/>
                  <a:gd name="connsiteY2073" fmla="*/ 638601 h 2088884"/>
                  <a:gd name="connsiteX2074" fmla="*/ 2106184 w 6304794"/>
                  <a:gd name="connsiteY2074" fmla="*/ 638342 h 2088884"/>
                  <a:gd name="connsiteX2075" fmla="*/ 2106271 w 6304794"/>
                  <a:gd name="connsiteY2075" fmla="*/ 638169 h 2088884"/>
                  <a:gd name="connsiteX2076" fmla="*/ 2106588 w 6304794"/>
                  <a:gd name="connsiteY2076" fmla="*/ 637102 h 2088884"/>
                  <a:gd name="connsiteX2077" fmla="*/ 2106703 w 6304794"/>
                  <a:gd name="connsiteY2077" fmla="*/ 636180 h 2088884"/>
                  <a:gd name="connsiteX2078" fmla="*/ 2106703 w 6304794"/>
                  <a:gd name="connsiteY2078" fmla="*/ 636036 h 2088884"/>
                  <a:gd name="connsiteX2079" fmla="*/ 2106847 w 6304794"/>
                  <a:gd name="connsiteY2079" fmla="*/ 581835 h 2088884"/>
                  <a:gd name="connsiteX2080" fmla="*/ 2115520 w 6304794"/>
                  <a:gd name="connsiteY2080" fmla="*/ 576014 h 2088884"/>
                  <a:gd name="connsiteX2081" fmla="*/ 2116759 w 6304794"/>
                  <a:gd name="connsiteY2081" fmla="*/ 575236 h 2088884"/>
                  <a:gd name="connsiteX2082" fmla="*/ 2123675 w 6304794"/>
                  <a:gd name="connsiteY2082" fmla="*/ 571346 h 2088884"/>
                  <a:gd name="connsiteX2083" fmla="*/ 2131311 w 6304794"/>
                  <a:gd name="connsiteY2083" fmla="*/ 567888 h 2088884"/>
                  <a:gd name="connsiteX2084" fmla="*/ 2134077 w 6304794"/>
                  <a:gd name="connsiteY2084" fmla="*/ 566851 h 2088884"/>
                  <a:gd name="connsiteX2085" fmla="*/ 2134308 w 6304794"/>
                  <a:gd name="connsiteY2085" fmla="*/ 566765 h 2088884"/>
                  <a:gd name="connsiteX2086" fmla="*/ 2134164 w 6304794"/>
                  <a:gd name="connsiteY2086" fmla="*/ 612581 h 2088884"/>
                  <a:gd name="connsiteX2087" fmla="*/ 2134366 w 6304794"/>
                  <a:gd name="connsiteY2087" fmla="*/ 612667 h 2088884"/>
                  <a:gd name="connsiteX2088" fmla="*/ 2136094 w 6304794"/>
                  <a:gd name="connsiteY2088" fmla="*/ 613243 h 2088884"/>
                  <a:gd name="connsiteX2089" fmla="*/ 2137622 w 6304794"/>
                  <a:gd name="connsiteY2089" fmla="*/ 613618 h 2088884"/>
                  <a:gd name="connsiteX2090" fmla="*/ 2139005 w 6304794"/>
                  <a:gd name="connsiteY2090" fmla="*/ 613935 h 2088884"/>
                  <a:gd name="connsiteX2091" fmla="*/ 2139898 w 6304794"/>
                  <a:gd name="connsiteY2091" fmla="*/ 614137 h 2088884"/>
                  <a:gd name="connsiteX2092" fmla="*/ 2143788 w 6304794"/>
                  <a:gd name="connsiteY2092" fmla="*/ 614857 h 2088884"/>
                  <a:gd name="connsiteX2093" fmla="*/ 2144624 w 6304794"/>
                  <a:gd name="connsiteY2093" fmla="*/ 615001 h 2088884"/>
                  <a:gd name="connsiteX2094" fmla="*/ 2150444 w 6304794"/>
                  <a:gd name="connsiteY2094" fmla="*/ 615895 h 2088884"/>
                  <a:gd name="connsiteX2095" fmla="*/ 2151193 w 6304794"/>
                  <a:gd name="connsiteY2095" fmla="*/ 615981 h 2088884"/>
                  <a:gd name="connsiteX2096" fmla="*/ 2160299 w 6304794"/>
                  <a:gd name="connsiteY2096" fmla="*/ 617134 h 2088884"/>
                  <a:gd name="connsiteX2097" fmla="*/ 2160904 w 6304794"/>
                  <a:gd name="connsiteY2097" fmla="*/ 617191 h 2088884"/>
                  <a:gd name="connsiteX2098" fmla="*/ 2169433 w 6304794"/>
                  <a:gd name="connsiteY2098" fmla="*/ 618027 h 2088884"/>
                  <a:gd name="connsiteX2099" fmla="*/ 2170211 w 6304794"/>
                  <a:gd name="connsiteY2099" fmla="*/ 618113 h 2088884"/>
                  <a:gd name="connsiteX2100" fmla="*/ 2175773 w 6304794"/>
                  <a:gd name="connsiteY2100" fmla="*/ 618517 h 2088884"/>
                  <a:gd name="connsiteX2101" fmla="*/ 2176493 w 6304794"/>
                  <a:gd name="connsiteY2101" fmla="*/ 618546 h 2088884"/>
                  <a:gd name="connsiteX2102" fmla="*/ 2180239 w 6304794"/>
                  <a:gd name="connsiteY2102" fmla="*/ 618718 h 2088884"/>
                  <a:gd name="connsiteX2103" fmla="*/ 2181219 w 6304794"/>
                  <a:gd name="connsiteY2103" fmla="*/ 618718 h 2088884"/>
                  <a:gd name="connsiteX2104" fmla="*/ 2182285 w 6304794"/>
                  <a:gd name="connsiteY2104" fmla="*/ 618718 h 2088884"/>
                  <a:gd name="connsiteX2105" fmla="*/ 2183466 w 6304794"/>
                  <a:gd name="connsiteY2105" fmla="*/ 618718 h 2088884"/>
                  <a:gd name="connsiteX2106" fmla="*/ 2184821 w 6304794"/>
                  <a:gd name="connsiteY2106" fmla="*/ 618632 h 2088884"/>
                  <a:gd name="connsiteX2107" fmla="*/ 2185541 w 6304794"/>
                  <a:gd name="connsiteY2107" fmla="*/ 618546 h 2088884"/>
                  <a:gd name="connsiteX2108" fmla="*/ 2185599 w 6304794"/>
                  <a:gd name="connsiteY2108" fmla="*/ 618546 h 2088884"/>
                  <a:gd name="connsiteX2109" fmla="*/ 2187443 w 6304794"/>
                  <a:gd name="connsiteY2109" fmla="*/ 618344 h 2088884"/>
                  <a:gd name="connsiteX2110" fmla="*/ 2189057 w 6304794"/>
                  <a:gd name="connsiteY2110" fmla="*/ 618229 h 2088884"/>
                  <a:gd name="connsiteX2111" fmla="*/ 2191160 w 6304794"/>
                  <a:gd name="connsiteY2111" fmla="*/ 618113 h 2088884"/>
                  <a:gd name="connsiteX2112" fmla="*/ 2193638 w 6304794"/>
                  <a:gd name="connsiteY2112" fmla="*/ 617998 h 2088884"/>
                  <a:gd name="connsiteX2113" fmla="*/ 2196635 w 6304794"/>
                  <a:gd name="connsiteY2113" fmla="*/ 617854 h 2088884"/>
                  <a:gd name="connsiteX2114" fmla="*/ 2199603 w 6304794"/>
                  <a:gd name="connsiteY2114" fmla="*/ 617739 h 2088884"/>
                  <a:gd name="connsiteX2115" fmla="*/ 2203233 w 6304794"/>
                  <a:gd name="connsiteY2115" fmla="*/ 617595 h 2088884"/>
                  <a:gd name="connsiteX2116" fmla="*/ 2207181 w 6304794"/>
                  <a:gd name="connsiteY2116" fmla="*/ 617451 h 2088884"/>
                  <a:gd name="connsiteX2117" fmla="*/ 2212166 w 6304794"/>
                  <a:gd name="connsiteY2117" fmla="*/ 617278 h 2088884"/>
                  <a:gd name="connsiteX2118" fmla="*/ 2213866 w 6304794"/>
                  <a:gd name="connsiteY2118" fmla="*/ 617220 h 2088884"/>
                  <a:gd name="connsiteX2119" fmla="*/ 2222079 w 6304794"/>
                  <a:gd name="connsiteY2119" fmla="*/ 616961 h 2088884"/>
                  <a:gd name="connsiteX2120" fmla="*/ 2224470 w 6304794"/>
                  <a:gd name="connsiteY2120" fmla="*/ 616903 h 2088884"/>
                  <a:gd name="connsiteX2121" fmla="*/ 2230291 w 6304794"/>
                  <a:gd name="connsiteY2121" fmla="*/ 616730 h 2088884"/>
                  <a:gd name="connsiteX2122" fmla="*/ 2234469 w 6304794"/>
                  <a:gd name="connsiteY2122" fmla="*/ 616615 h 2088884"/>
                  <a:gd name="connsiteX2123" fmla="*/ 2240837 w 6304794"/>
                  <a:gd name="connsiteY2123" fmla="*/ 616442 h 2088884"/>
                  <a:gd name="connsiteX2124" fmla="*/ 2242739 w 6304794"/>
                  <a:gd name="connsiteY2124" fmla="*/ 616384 h 2088884"/>
                  <a:gd name="connsiteX2125" fmla="*/ 2279795 w 6304794"/>
                  <a:gd name="connsiteY2125" fmla="*/ 615462 h 2088884"/>
                  <a:gd name="connsiteX2126" fmla="*/ 2282072 w 6304794"/>
                  <a:gd name="connsiteY2126" fmla="*/ 615405 h 2088884"/>
                  <a:gd name="connsiteX2127" fmla="*/ 2288700 w 6304794"/>
                  <a:gd name="connsiteY2127" fmla="*/ 615261 h 2088884"/>
                  <a:gd name="connsiteX2128" fmla="*/ 2288872 w 6304794"/>
                  <a:gd name="connsiteY2128" fmla="*/ 615261 h 2088884"/>
                  <a:gd name="connsiteX2129" fmla="*/ 2297863 w 6304794"/>
                  <a:gd name="connsiteY2129" fmla="*/ 615059 h 2088884"/>
                  <a:gd name="connsiteX2130" fmla="*/ 2303712 w 6304794"/>
                  <a:gd name="connsiteY2130" fmla="*/ 614915 h 2088884"/>
                  <a:gd name="connsiteX2131" fmla="*/ 2306565 w 6304794"/>
                  <a:gd name="connsiteY2131" fmla="*/ 614828 h 2088884"/>
                  <a:gd name="connsiteX2132" fmla="*/ 2308150 w 6304794"/>
                  <a:gd name="connsiteY2132" fmla="*/ 614771 h 2088884"/>
                  <a:gd name="connsiteX2133" fmla="*/ 2312933 w 6304794"/>
                  <a:gd name="connsiteY2133" fmla="*/ 614598 h 2088884"/>
                  <a:gd name="connsiteX2134" fmla="*/ 2315814 w 6304794"/>
                  <a:gd name="connsiteY2134" fmla="*/ 614483 h 2088884"/>
                  <a:gd name="connsiteX2135" fmla="*/ 2319416 w 6304794"/>
                  <a:gd name="connsiteY2135" fmla="*/ 614367 h 2088884"/>
                  <a:gd name="connsiteX2136" fmla="*/ 2326851 w 6304794"/>
                  <a:gd name="connsiteY2136" fmla="*/ 614195 h 2088884"/>
                  <a:gd name="connsiteX2137" fmla="*/ 2328781 w 6304794"/>
                  <a:gd name="connsiteY2137" fmla="*/ 614166 h 2088884"/>
                  <a:gd name="connsiteX2138" fmla="*/ 2338520 w 6304794"/>
                  <a:gd name="connsiteY2138" fmla="*/ 614223 h 2088884"/>
                  <a:gd name="connsiteX2139" fmla="*/ 2340912 w 6304794"/>
                  <a:gd name="connsiteY2139" fmla="*/ 614310 h 2088884"/>
                  <a:gd name="connsiteX2140" fmla="*/ 2350219 w 6304794"/>
                  <a:gd name="connsiteY2140" fmla="*/ 614800 h 2088884"/>
                  <a:gd name="connsiteX2141" fmla="*/ 2353014 w 6304794"/>
                  <a:gd name="connsiteY2141" fmla="*/ 615001 h 2088884"/>
                  <a:gd name="connsiteX2142" fmla="*/ 2359095 w 6304794"/>
                  <a:gd name="connsiteY2142" fmla="*/ 615664 h 2088884"/>
                  <a:gd name="connsiteX2143" fmla="*/ 2362955 w 6304794"/>
                  <a:gd name="connsiteY2143" fmla="*/ 616125 h 2088884"/>
                  <a:gd name="connsiteX2144" fmla="*/ 2370217 w 6304794"/>
                  <a:gd name="connsiteY2144" fmla="*/ 617364 h 2088884"/>
                  <a:gd name="connsiteX2145" fmla="*/ 2371802 w 6304794"/>
                  <a:gd name="connsiteY2145" fmla="*/ 617652 h 2088884"/>
                  <a:gd name="connsiteX2146" fmla="*/ 2380418 w 6304794"/>
                  <a:gd name="connsiteY2146" fmla="*/ 619352 h 2088884"/>
                  <a:gd name="connsiteX2147" fmla="*/ 2384999 w 6304794"/>
                  <a:gd name="connsiteY2147" fmla="*/ 620303 h 2088884"/>
                  <a:gd name="connsiteX2148" fmla="*/ 2386094 w 6304794"/>
                  <a:gd name="connsiteY2148" fmla="*/ 620534 h 2088884"/>
                  <a:gd name="connsiteX2149" fmla="*/ 2392463 w 6304794"/>
                  <a:gd name="connsiteY2149" fmla="*/ 621917 h 2088884"/>
                  <a:gd name="connsiteX2150" fmla="*/ 2394278 w 6304794"/>
                  <a:gd name="connsiteY2150" fmla="*/ 622320 h 2088884"/>
                  <a:gd name="connsiteX2151" fmla="*/ 2399176 w 6304794"/>
                  <a:gd name="connsiteY2151" fmla="*/ 623415 h 2088884"/>
                  <a:gd name="connsiteX2152" fmla="*/ 2401395 w 6304794"/>
                  <a:gd name="connsiteY2152" fmla="*/ 623905 h 2088884"/>
                  <a:gd name="connsiteX2153" fmla="*/ 2405660 w 6304794"/>
                  <a:gd name="connsiteY2153" fmla="*/ 624885 h 2088884"/>
                  <a:gd name="connsiteX2154" fmla="*/ 2408253 w 6304794"/>
                  <a:gd name="connsiteY2154" fmla="*/ 625461 h 2088884"/>
                  <a:gd name="connsiteX2155" fmla="*/ 2414448 w 6304794"/>
                  <a:gd name="connsiteY2155" fmla="*/ 626902 h 2088884"/>
                  <a:gd name="connsiteX2156" fmla="*/ 2414506 w 6304794"/>
                  <a:gd name="connsiteY2156" fmla="*/ 626931 h 2088884"/>
                  <a:gd name="connsiteX2157" fmla="*/ 2420730 w 6304794"/>
                  <a:gd name="connsiteY2157" fmla="*/ 628400 h 2088884"/>
                  <a:gd name="connsiteX2158" fmla="*/ 2423179 w 6304794"/>
                  <a:gd name="connsiteY2158" fmla="*/ 628977 h 2088884"/>
                  <a:gd name="connsiteX2159" fmla="*/ 2427041 w 6304794"/>
                  <a:gd name="connsiteY2159" fmla="*/ 629899 h 2088884"/>
                  <a:gd name="connsiteX2160" fmla="*/ 2429259 w 6304794"/>
                  <a:gd name="connsiteY2160" fmla="*/ 630417 h 2088884"/>
                  <a:gd name="connsiteX2161" fmla="*/ 2432084 w 6304794"/>
                  <a:gd name="connsiteY2161" fmla="*/ 631080 h 2088884"/>
                  <a:gd name="connsiteX2162" fmla="*/ 2435080 w 6304794"/>
                  <a:gd name="connsiteY2162" fmla="*/ 631801 h 2088884"/>
                  <a:gd name="connsiteX2163" fmla="*/ 2436434 w 6304794"/>
                  <a:gd name="connsiteY2163" fmla="*/ 632117 h 2088884"/>
                  <a:gd name="connsiteX2164" fmla="*/ 2445309 w 6304794"/>
                  <a:gd name="connsiteY2164" fmla="*/ 634279 h 2088884"/>
                  <a:gd name="connsiteX2165" fmla="*/ 2447183 w 6304794"/>
                  <a:gd name="connsiteY2165" fmla="*/ 634740 h 2088884"/>
                  <a:gd name="connsiteX2166" fmla="*/ 2448162 w 6304794"/>
                  <a:gd name="connsiteY2166" fmla="*/ 634970 h 2088884"/>
                  <a:gd name="connsiteX2167" fmla="*/ 2449084 w 6304794"/>
                  <a:gd name="connsiteY2167" fmla="*/ 635201 h 2088884"/>
                  <a:gd name="connsiteX2168" fmla="*/ 2451332 w 6304794"/>
                  <a:gd name="connsiteY2168" fmla="*/ 635748 h 2088884"/>
                  <a:gd name="connsiteX2169" fmla="*/ 2453205 w 6304794"/>
                  <a:gd name="connsiteY2169" fmla="*/ 636295 h 2088884"/>
                  <a:gd name="connsiteX2170" fmla="*/ 2454617 w 6304794"/>
                  <a:gd name="connsiteY2170" fmla="*/ 636699 h 2088884"/>
                  <a:gd name="connsiteX2171" fmla="*/ 2456778 w 6304794"/>
                  <a:gd name="connsiteY2171" fmla="*/ 637333 h 2088884"/>
                  <a:gd name="connsiteX2172" fmla="*/ 2458161 w 6304794"/>
                  <a:gd name="connsiteY2172" fmla="*/ 637736 h 2088884"/>
                  <a:gd name="connsiteX2173" fmla="*/ 2462396 w 6304794"/>
                  <a:gd name="connsiteY2173" fmla="*/ 638975 h 2088884"/>
                  <a:gd name="connsiteX2174" fmla="*/ 2464068 w 6304794"/>
                  <a:gd name="connsiteY2174" fmla="*/ 639465 h 2088884"/>
                  <a:gd name="connsiteX2175" fmla="*/ 2469082 w 6304794"/>
                  <a:gd name="connsiteY2175" fmla="*/ 640935 h 2088884"/>
                  <a:gd name="connsiteX2176" fmla="*/ 2471301 w 6304794"/>
                  <a:gd name="connsiteY2176" fmla="*/ 641598 h 2088884"/>
                  <a:gd name="connsiteX2177" fmla="*/ 2476775 w 6304794"/>
                  <a:gd name="connsiteY2177" fmla="*/ 643211 h 2088884"/>
                  <a:gd name="connsiteX2178" fmla="*/ 2479542 w 6304794"/>
                  <a:gd name="connsiteY2178" fmla="*/ 644018 h 2088884"/>
                  <a:gd name="connsiteX2179" fmla="*/ 2485593 w 6304794"/>
                  <a:gd name="connsiteY2179" fmla="*/ 645833 h 2088884"/>
                  <a:gd name="connsiteX2180" fmla="*/ 2488503 w 6304794"/>
                  <a:gd name="connsiteY2180" fmla="*/ 646698 h 2088884"/>
                  <a:gd name="connsiteX2181" fmla="*/ 2495822 w 6304794"/>
                  <a:gd name="connsiteY2181" fmla="*/ 648917 h 2088884"/>
                  <a:gd name="connsiteX2182" fmla="*/ 2498041 w 6304794"/>
                  <a:gd name="connsiteY2182" fmla="*/ 649579 h 2088884"/>
                  <a:gd name="connsiteX2183" fmla="*/ 2507666 w 6304794"/>
                  <a:gd name="connsiteY2183" fmla="*/ 652518 h 2088884"/>
                  <a:gd name="connsiteX2184" fmla="*/ 2510345 w 6304794"/>
                  <a:gd name="connsiteY2184" fmla="*/ 653354 h 2088884"/>
                  <a:gd name="connsiteX2185" fmla="*/ 2517549 w 6304794"/>
                  <a:gd name="connsiteY2185" fmla="*/ 655602 h 2088884"/>
                  <a:gd name="connsiteX2186" fmla="*/ 2520978 w 6304794"/>
                  <a:gd name="connsiteY2186" fmla="*/ 656668 h 2088884"/>
                  <a:gd name="connsiteX2187" fmla="*/ 2527202 w 6304794"/>
                  <a:gd name="connsiteY2187" fmla="*/ 658656 h 2088884"/>
                  <a:gd name="connsiteX2188" fmla="*/ 2530977 w 6304794"/>
                  <a:gd name="connsiteY2188" fmla="*/ 659866 h 2088884"/>
                  <a:gd name="connsiteX2189" fmla="*/ 2536538 w 6304794"/>
                  <a:gd name="connsiteY2189" fmla="*/ 661682 h 2088884"/>
                  <a:gd name="connsiteX2190" fmla="*/ 2540457 w 6304794"/>
                  <a:gd name="connsiteY2190" fmla="*/ 662978 h 2088884"/>
                  <a:gd name="connsiteX2191" fmla="*/ 2545442 w 6304794"/>
                  <a:gd name="connsiteY2191" fmla="*/ 664650 h 2088884"/>
                  <a:gd name="connsiteX2192" fmla="*/ 2548928 w 6304794"/>
                  <a:gd name="connsiteY2192" fmla="*/ 665831 h 2088884"/>
                  <a:gd name="connsiteX2193" fmla="*/ 2553799 w 6304794"/>
                  <a:gd name="connsiteY2193" fmla="*/ 667531 h 2088884"/>
                  <a:gd name="connsiteX2194" fmla="*/ 2556651 w 6304794"/>
                  <a:gd name="connsiteY2194" fmla="*/ 668540 h 2088884"/>
                  <a:gd name="connsiteX2195" fmla="*/ 2561290 w 6304794"/>
                  <a:gd name="connsiteY2195" fmla="*/ 670269 h 2088884"/>
                  <a:gd name="connsiteX2196" fmla="*/ 2563278 w 6304794"/>
                  <a:gd name="connsiteY2196" fmla="*/ 671018 h 2088884"/>
                  <a:gd name="connsiteX2197" fmla="*/ 2566938 w 6304794"/>
                  <a:gd name="connsiteY2197" fmla="*/ 672516 h 2088884"/>
                  <a:gd name="connsiteX2198" fmla="*/ 2568696 w 6304794"/>
                  <a:gd name="connsiteY2198" fmla="*/ 673237 h 2088884"/>
                  <a:gd name="connsiteX2199" fmla="*/ 2572471 w 6304794"/>
                  <a:gd name="connsiteY2199" fmla="*/ 675110 h 2088884"/>
                  <a:gd name="connsiteX2200" fmla="*/ 2668742 w 6304794"/>
                  <a:gd name="connsiteY2200" fmla="*/ 720234 h 2088884"/>
                  <a:gd name="connsiteX2201" fmla="*/ 2752306 w 6304794"/>
                  <a:gd name="connsiteY2201" fmla="*/ 761152 h 2088884"/>
                  <a:gd name="connsiteX2202" fmla="*/ 2893039 w 6304794"/>
                  <a:gd name="connsiteY2202" fmla="*/ 872839 h 2088884"/>
                  <a:gd name="connsiteX2203" fmla="*/ 2996341 w 6304794"/>
                  <a:gd name="connsiteY2203" fmla="*/ 986832 h 2088884"/>
                  <a:gd name="connsiteX2204" fmla="*/ 3060281 w 6304794"/>
                  <a:gd name="connsiteY2204" fmla="*/ 1080913 h 2088884"/>
                  <a:gd name="connsiteX2205" fmla="*/ 3094283 w 6304794"/>
                  <a:gd name="connsiteY2205" fmla="*/ 1114569 h 2088884"/>
                  <a:gd name="connsiteX2206" fmla="*/ 3096820 w 6304794"/>
                  <a:gd name="connsiteY2206" fmla="*/ 1113100 h 2088884"/>
                  <a:gd name="connsiteX2207" fmla="*/ 3101574 w 6304794"/>
                  <a:gd name="connsiteY2207" fmla="*/ 1110621 h 2088884"/>
                  <a:gd name="connsiteX2208" fmla="*/ 3103562 w 6304794"/>
                  <a:gd name="connsiteY2208" fmla="*/ 1109699 h 2088884"/>
                  <a:gd name="connsiteX2209" fmla="*/ 3111198 w 6304794"/>
                  <a:gd name="connsiteY2209" fmla="*/ 1106789 h 2088884"/>
                  <a:gd name="connsiteX2210" fmla="*/ 3111314 w 6304794"/>
                  <a:gd name="connsiteY2210" fmla="*/ 1106760 h 2088884"/>
                  <a:gd name="connsiteX2211" fmla="*/ 3123387 w 6304794"/>
                  <a:gd name="connsiteY2211" fmla="*/ 1103792 h 2088884"/>
                  <a:gd name="connsiteX2212" fmla="*/ 3125490 w 6304794"/>
                  <a:gd name="connsiteY2212" fmla="*/ 1103360 h 2088884"/>
                  <a:gd name="connsiteX2213" fmla="*/ 3133270 w 6304794"/>
                  <a:gd name="connsiteY2213" fmla="*/ 1102294 h 2088884"/>
                  <a:gd name="connsiteX2214" fmla="*/ 3135403 w 6304794"/>
                  <a:gd name="connsiteY2214" fmla="*/ 1102034 h 2088884"/>
                  <a:gd name="connsiteX2215" fmla="*/ 3144509 w 6304794"/>
                  <a:gd name="connsiteY2215" fmla="*/ 1101429 h 2088884"/>
                  <a:gd name="connsiteX2216" fmla="*/ 3145805 w 6304794"/>
                  <a:gd name="connsiteY2216" fmla="*/ 1101343 h 2088884"/>
                  <a:gd name="connsiteX2217" fmla="*/ 3150444 w 6304794"/>
                  <a:gd name="connsiteY2217" fmla="*/ 1101314 h 2088884"/>
                  <a:gd name="connsiteX2218" fmla="*/ 3157014 w 6304794"/>
                  <a:gd name="connsiteY2218" fmla="*/ 1101285 h 2088884"/>
                  <a:gd name="connsiteX2219" fmla="*/ 3157014 w 6304794"/>
                  <a:gd name="connsiteY2219" fmla="*/ 1101285 h 2088884"/>
                  <a:gd name="connsiteX2220" fmla="*/ 3163239 w 6304794"/>
                  <a:gd name="connsiteY2220" fmla="*/ 1097482 h 2088884"/>
                  <a:gd name="connsiteX2221" fmla="*/ 3167474 w 6304794"/>
                  <a:gd name="connsiteY2221" fmla="*/ 1095148 h 2088884"/>
                  <a:gd name="connsiteX2222" fmla="*/ 3172171 w 6304794"/>
                  <a:gd name="connsiteY2222" fmla="*/ 1092785 h 2088884"/>
                  <a:gd name="connsiteX2223" fmla="*/ 3176753 w 6304794"/>
                  <a:gd name="connsiteY2223" fmla="*/ 1090912 h 2088884"/>
                  <a:gd name="connsiteX2224" fmla="*/ 3182631 w 6304794"/>
                  <a:gd name="connsiteY2224" fmla="*/ 1088953 h 2088884"/>
                  <a:gd name="connsiteX2225" fmla="*/ 3184821 w 6304794"/>
                  <a:gd name="connsiteY2225" fmla="*/ 1088405 h 2088884"/>
                  <a:gd name="connsiteX2226" fmla="*/ 3194445 w 6304794"/>
                  <a:gd name="connsiteY2226" fmla="*/ 1087252 h 2088884"/>
                  <a:gd name="connsiteX2227" fmla="*/ 3201303 w 6304794"/>
                  <a:gd name="connsiteY2227" fmla="*/ 1087223 h 2088884"/>
                  <a:gd name="connsiteX2228" fmla="*/ 3203752 w 6304794"/>
                  <a:gd name="connsiteY2228" fmla="*/ 1087252 h 2088884"/>
                  <a:gd name="connsiteX2229" fmla="*/ 3210668 w 6304794"/>
                  <a:gd name="connsiteY2229" fmla="*/ 1087339 h 2088884"/>
                  <a:gd name="connsiteX2230" fmla="*/ 3220091 w 6304794"/>
                  <a:gd name="connsiteY2230" fmla="*/ 1087713 h 2088884"/>
                  <a:gd name="connsiteX2231" fmla="*/ 3222597 w 6304794"/>
                  <a:gd name="connsiteY2231" fmla="*/ 1087886 h 2088884"/>
                  <a:gd name="connsiteX2232" fmla="*/ 3229772 w 6304794"/>
                  <a:gd name="connsiteY2232" fmla="*/ 1088463 h 2088884"/>
                  <a:gd name="connsiteX2233" fmla="*/ 3236198 w 6304794"/>
                  <a:gd name="connsiteY2233" fmla="*/ 1089183 h 2088884"/>
                  <a:gd name="connsiteX2234" fmla="*/ 3242999 w 6304794"/>
                  <a:gd name="connsiteY2234" fmla="*/ 1090134 h 2088884"/>
                  <a:gd name="connsiteX2235" fmla="*/ 3247695 w 6304794"/>
                  <a:gd name="connsiteY2235" fmla="*/ 1090941 h 2088884"/>
                  <a:gd name="connsiteX2236" fmla="*/ 3255850 w 6304794"/>
                  <a:gd name="connsiteY2236" fmla="*/ 1092727 h 2088884"/>
                  <a:gd name="connsiteX2237" fmla="*/ 3259452 w 6304794"/>
                  <a:gd name="connsiteY2237" fmla="*/ 1093592 h 2088884"/>
                  <a:gd name="connsiteX2238" fmla="*/ 3269912 w 6304794"/>
                  <a:gd name="connsiteY2238" fmla="*/ 1096992 h 2088884"/>
                  <a:gd name="connsiteX2239" fmla="*/ 3271122 w 6304794"/>
                  <a:gd name="connsiteY2239" fmla="*/ 1097395 h 2088884"/>
                  <a:gd name="connsiteX2240" fmla="*/ 3282591 w 6304794"/>
                  <a:gd name="connsiteY2240" fmla="*/ 1102841 h 2088884"/>
                  <a:gd name="connsiteX2241" fmla="*/ 3393932 w 6304794"/>
                  <a:gd name="connsiteY2241" fmla="*/ 1162460 h 2088884"/>
                  <a:gd name="connsiteX2242" fmla="*/ 3423381 w 6304794"/>
                  <a:gd name="connsiteY2242" fmla="*/ 1186261 h 2088884"/>
                  <a:gd name="connsiteX2243" fmla="*/ 3426637 w 6304794"/>
                  <a:gd name="connsiteY2243" fmla="*/ 1189517 h 2088884"/>
                  <a:gd name="connsiteX2244" fmla="*/ 3428510 w 6304794"/>
                  <a:gd name="connsiteY2244" fmla="*/ 1191188 h 2088884"/>
                  <a:gd name="connsiteX2245" fmla="*/ 3431133 w 6304794"/>
                  <a:gd name="connsiteY2245" fmla="*/ 1193522 h 2088884"/>
                  <a:gd name="connsiteX2246" fmla="*/ 3434158 w 6304794"/>
                  <a:gd name="connsiteY2246" fmla="*/ 1196030 h 2088884"/>
                  <a:gd name="connsiteX2247" fmla="*/ 3436752 w 6304794"/>
                  <a:gd name="connsiteY2247" fmla="*/ 1198162 h 2088884"/>
                  <a:gd name="connsiteX2248" fmla="*/ 3439864 w 6304794"/>
                  <a:gd name="connsiteY2248" fmla="*/ 1200582 h 2088884"/>
                  <a:gd name="connsiteX2249" fmla="*/ 3443350 w 6304794"/>
                  <a:gd name="connsiteY2249" fmla="*/ 1203320 h 2088884"/>
                  <a:gd name="connsiteX2250" fmla="*/ 3446779 w 6304794"/>
                  <a:gd name="connsiteY2250" fmla="*/ 1205913 h 2088884"/>
                  <a:gd name="connsiteX2251" fmla="*/ 3450755 w 6304794"/>
                  <a:gd name="connsiteY2251" fmla="*/ 1208910 h 2088884"/>
                  <a:gd name="connsiteX2252" fmla="*/ 3454761 w 6304794"/>
                  <a:gd name="connsiteY2252" fmla="*/ 1211820 h 2088884"/>
                  <a:gd name="connsiteX2253" fmla="*/ 3458853 w 6304794"/>
                  <a:gd name="connsiteY2253" fmla="*/ 1214788 h 2088884"/>
                  <a:gd name="connsiteX2254" fmla="*/ 3462973 w 6304794"/>
                  <a:gd name="connsiteY2254" fmla="*/ 1217699 h 2088884"/>
                  <a:gd name="connsiteX2255" fmla="*/ 3467468 w 6304794"/>
                  <a:gd name="connsiteY2255" fmla="*/ 1220868 h 2088884"/>
                  <a:gd name="connsiteX2256" fmla="*/ 3471445 w 6304794"/>
                  <a:gd name="connsiteY2256" fmla="*/ 1223605 h 2088884"/>
                  <a:gd name="connsiteX2257" fmla="*/ 3476459 w 6304794"/>
                  <a:gd name="connsiteY2257" fmla="*/ 1227035 h 2088884"/>
                  <a:gd name="connsiteX2258" fmla="*/ 3480666 w 6304794"/>
                  <a:gd name="connsiteY2258" fmla="*/ 1229830 h 2088884"/>
                  <a:gd name="connsiteX2259" fmla="*/ 3485651 w 6304794"/>
                  <a:gd name="connsiteY2259" fmla="*/ 1233143 h 2088884"/>
                  <a:gd name="connsiteX2260" fmla="*/ 3490146 w 6304794"/>
                  <a:gd name="connsiteY2260" fmla="*/ 1236054 h 2088884"/>
                  <a:gd name="connsiteX2261" fmla="*/ 3494958 w 6304794"/>
                  <a:gd name="connsiteY2261" fmla="*/ 1239137 h 2088884"/>
                  <a:gd name="connsiteX2262" fmla="*/ 3499482 w 6304794"/>
                  <a:gd name="connsiteY2262" fmla="*/ 1241961 h 2088884"/>
                  <a:gd name="connsiteX2263" fmla="*/ 3504179 w 6304794"/>
                  <a:gd name="connsiteY2263" fmla="*/ 1244900 h 2088884"/>
                  <a:gd name="connsiteX2264" fmla="*/ 3508732 w 6304794"/>
                  <a:gd name="connsiteY2264" fmla="*/ 1247608 h 2088884"/>
                  <a:gd name="connsiteX2265" fmla="*/ 3513227 w 6304794"/>
                  <a:gd name="connsiteY2265" fmla="*/ 1250288 h 2088884"/>
                  <a:gd name="connsiteX2266" fmla="*/ 3517492 w 6304794"/>
                  <a:gd name="connsiteY2266" fmla="*/ 1252738 h 2088884"/>
                  <a:gd name="connsiteX2267" fmla="*/ 3521900 w 6304794"/>
                  <a:gd name="connsiteY2267" fmla="*/ 1255244 h 2088884"/>
                  <a:gd name="connsiteX2268" fmla="*/ 3525848 w 6304794"/>
                  <a:gd name="connsiteY2268" fmla="*/ 1257348 h 2088884"/>
                  <a:gd name="connsiteX2269" fmla="*/ 3530055 w 6304794"/>
                  <a:gd name="connsiteY2269" fmla="*/ 1259595 h 2088884"/>
                  <a:gd name="connsiteX2270" fmla="*/ 3533772 w 6304794"/>
                  <a:gd name="connsiteY2270" fmla="*/ 1261411 h 2088884"/>
                  <a:gd name="connsiteX2271" fmla="*/ 3537576 w 6304794"/>
                  <a:gd name="connsiteY2271" fmla="*/ 1263255 h 2088884"/>
                  <a:gd name="connsiteX2272" fmla="*/ 3540889 w 6304794"/>
                  <a:gd name="connsiteY2272" fmla="*/ 1264696 h 2088884"/>
                  <a:gd name="connsiteX2273" fmla="*/ 3544001 w 6304794"/>
                  <a:gd name="connsiteY2273" fmla="*/ 1266050 h 2088884"/>
                  <a:gd name="connsiteX2274" fmla="*/ 3544664 w 6304794"/>
                  <a:gd name="connsiteY2274" fmla="*/ 1266309 h 2088884"/>
                  <a:gd name="connsiteX2275" fmla="*/ 3557660 w 6304794"/>
                  <a:gd name="connsiteY2275" fmla="*/ 1267030 h 2088884"/>
                  <a:gd name="connsiteX2276" fmla="*/ 3558438 w 6304794"/>
                  <a:gd name="connsiteY2276" fmla="*/ 1267116 h 2088884"/>
                  <a:gd name="connsiteX2277" fmla="*/ 3571116 w 6304794"/>
                  <a:gd name="connsiteY2277" fmla="*/ 1269393 h 2088884"/>
                  <a:gd name="connsiteX2278" fmla="*/ 3581576 w 6304794"/>
                  <a:gd name="connsiteY2278" fmla="*/ 1271641 h 2088884"/>
                  <a:gd name="connsiteX2279" fmla="*/ 3582527 w 6304794"/>
                  <a:gd name="connsiteY2279" fmla="*/ 1271813 h 2088884"/>
                  <a:gd name="connsiteX2280" fmla="*/ 3586907 w 6304794"/>
                  <a:gd name="connsiteY2280" fmla="*/ 1272591 h 2088884"/>
                  <a:gd name="connsiteX2281" fmla="*/ 3592785 w 6304794"/>
                  <a:gd name="connsiteY2281" fmla="*/ 1273657 h 2088884"/>
                  <a:gd name="connsiteX2282" fmla="*/ 3598433 w 6304794"/>
                  <a:gd name="connsiteY2282" fmla="*/ 1274320 h 2088884"/>
                  <a:gd name="connsiteX2283" fmla="*/ 3619036 w 6304794"/>
                  <a:gd name="connsiteY2283" fmla="*/ 1290515 h 2088884"/>
                  <a:gd name="connsiteX2284" fmla="*/ 3669952 w 6304794"/>
                  <a:gd name="connsiteY2284" fmla="*/ 1325525 h 2088884"/>
                  <a:gd name="connsiteX2285" fmla="*/ 3700957 w 6304794"/>
                  <a:gd name="connsiteY2285" fmla="*/ 1360161 h 2088884"/>
                  <a:gd name="connsiteX2286" fmla="*/ 3735190 w 6304794"/>
                  <a:gd name="connsiteY2286" fmla="*/ 1385605 h 2088884"/>
                  <a:gd name="connsiteX2287" fmla="*/ 3769364 w 6304794"/>
                  <a:gd name="connsiteY2287" fmla="*/ 1413785 h 2088884"/>
                  <a:gd name="connsiteX2288" fmla="*/ 3769364 w 6304794"/>
                  <a:gd name="connsiteY2288" fmla="*/ 1413785 h 2088884"/>
                  <a:gd name="connsiteX2289" fmla="*/ 3836993 w 6304794"/>
                  <a:gd name="connsiteY2289" fmla="*/ 1428222 h 2088884"/>
                  <a:gd name="connsiteX2290" fmla="*/ 3841489 w 6304794"/>
                  <a:gd name="connsiteY2290" fmla="*/ 1429461 h 2088884"/>
                  <a:gd name="connsiteX2291" fmla="*/ 3849413 w 6304794"/>
                  <a:gd name="connsiteY2291" fmla="*/ 1431910 h 2088884"/>
                  <a:gd name="connsiteX2292" fmla="*/ 3851603 w 6304794"/>
                  <a:gd name="connsiteY2292" fmla="*/ 1432630 h 2088884"/>
                  <a:gd name="connsiteX2293" fmla="*/ 3859267 w 6304794"/>
                  <a:gd name="connsiteY2293" fmla="*/ 1435166 h 2088884"/>
                  <a:gd name="connsiteX2294" fmla="*/ 3868373 w 6304794"/>
                  <a:gd name="connsiteY2294" fmla="*/ 1438192 h 2088884"/>
                  <a:gd name="connsiteX2295" fmla="*/ 3869843 w 6304794"/>
                  <a:gd name="connsiteY2295" fmla="*/ 1438653 h 2088884"/>
                  <a:gd name="connsiteX2296" fmla="*/ 3875951 w 6304794"/>
                  <a:gd name="connsiteY2296" fmla="*/ 1440554 h 2088884"/>
                  <a:gd name="connsiteX2297" fmla="*/ 3877133 w 6304794"/>
                  <a:gd name="connsiteY2297" fmla="*/ 1440929 h 2088884"/>
                  <a:gd name="connsiteX2298" fmla="*/ 3877594 w 6304794"/>
                  <a:gd name="connsiteY2298" fmla="*/ 1441045 h 2088884"/>
                  <a:gd name="connsiteX2299" fmla="*/ 3879496 w 6304794"/>
                  <a:gd name="connsiteY2299" fmla="*/ 1441534 h 2088884"/>
                  <a:gd name="connsiteX2300" fmla="*/ 3881023 w 6304794"/>
                  <a:gd name="connsiteY2300" fmla="*/ 1441938 h 2088884"/>
                  <a:gd name="connsiteX2301" fmla="*/ 3881888 w 6304794"/>
                  <a:gd name="connsiteY2301" fmla="*/ 1442111 h 2088884"/>
                  <a:gd name="connsiteX2302" fmla="*/ 3884020 w 6304794"/>
                  <a:gd name="connsiteY2302" fmla="*/ 1442687 h 2088884"/>
                  <a:gd name="connsiteX2303" fmla="*/ 3886844 w 6304794"/>
                  <a:gd name="connsiteY2303" fmla="*/ 1443667 h 2088884"/>
                  <a:gd name="connsiteX2304" fmla="*/ 3888256 w 6304794"/>
                  <a:gd name="connsiteY2304" fmla="*/ 1444185 h 2088884"/>
                  <a:gd name="connsiteX2305" fmla="*/ 3895777 w 6304794"/>
                  <a:gd name="connsiteY2305" fmla="*/ 1447499 h 2088884"/>
                  <a:gd name="connsiteX2306" fmla="*/ 3897880 w 6304794"/>
                  <a:gd name="connsiteY2306" fmla="*/ 1448507 h 2088884"/>
                  <a:gd name="connsiteX2307" fmla="*/ 3907648 w 6304794"/>
                  <a:gd name="connsiteY2307" fmla="*/ 1453492 h 2088884"/>
                  <a:gd name="connsiteX2308" fmla="*/ 3908801 w 6304794"/>
                  <a:gd name="connsiteY2308" fmla="*/ 1454097 h 2088884"/>
                  <a:gd name="connsiteX2309" fmla="*/ 3921940 w 6304794"/>
                  <a:gd name="connsiteY2309" fmla="*/ 1461561 h 2088884"/>
                  <a:gd name="connsiteX2310" fmla="*/ 3925399 w 6304794"/>
                  <a:gd name="connsiteY2310" fmla="*/ 1463607 h 2088884"/>
                  <a:gd name="connsiteX2311" fmla="*/ 3941679 w 6304794"/>
                  <a:gd name="connsiteY2311" fmla="*/ 1473692 h 2088884"/>
                  <a:gd name="connsiteX2312" fmla="*/ 3989080 w 6304794"/>
                  <a:gd name="connsiteY2312" fmla="*/ 1512910 h 2088884"/>
                  <a:gd name="connsiteX2313" fmla="*/ 3991327 w 6304794"/>
                  <a:gd name="connsiteY2313" fmla="*/ 1513947 h 2088884"/>
                  <a:gd name="connsiteX2314" fmla="*/ 3992855 w 6304794"/>
                  <a:gd name="connsiteY2314" fmla="*/ 1514667 h 2088884"/>
                  <a:gd name="connsiteX2315" fmla="*/ 3996053 w 6304794"/>
                  <a:gd name="connsiteY2315" fmla="*/ 1516338 h 2088884"/>
                  <a:gd name="connsiteX2316" fmla="*/ 3998329 w 6304794"/>
                  <a:gd name="connsiteY2316" fmla="*/ 1517520 h 2088884"/>
                  <a:gd name="connsiteX2317" fmla="*/ 4002536 w 6304794"/>
                  <a:gd name="connsiteY2317" fmla="*/ 1519854 h 2088884"/>
                  <a:gd name="connsiteX2318" fmla="*/ 4005072 w 6304794"/>
                  <a:gd name="connsiteY2318" fmla="*/ 1521266 h 2088884"/>
                  <a:gd name="connsiteX2319" fmla="*/ 4012536 w 6304794"/>
                  <a:gd name="connsiteY2319" fmla="*/ 1525530 h 2088884"/>
                  <a:gd name="connsiteX2320" fmla="*/ 4039708 w 6304794"/>
                  <a:gd name="connsiteY2320" fmla="*/ 1542157 h 2088884"/>
                  <a:gd name="connsiteX2321" fmla="*/ 4087513 w 6304794"/>
                  <a:gd name="connsiteY2321" fmla="*/ 1587540 h 2088884"/>
                  <a:gd name="connsiteX2322" fmla="*/ 4125029 w 6304794"/>
                  <a:gd name="connsiteY2322" fmla="*/ 1649983 h 2088884"/>
                  <a:gd name="connsiteX2323" fmla="*/ 4208795 w 6304794"/>
                  <a:gd name="connsiteY2323" fmla="*/ 1745707 h 2088884"/>
                  <a:gd name="connsiteX2324" fmla="*/ 4216028 w 6304794"/>
                  <a:gd name="connsiteY2324" fmla="*/ 1749510 h 2088884"/>
                  <a:gd name="connsiteX2325" fmla="*/ 4218707 w 6304794"/>
                  <a:gd name="connsiteY2325" fmla="*/ 1750692 h 2088884"/>
                  <a:gd name="connsiteX2326" fmla="*/ 4223721 w 6304794"/>
                  <a:gd name="connsiteY2326" fmla="*/ 1752911 h 2088884"/>
                  <a:gd name="connsiteX2327" fmla="*/ 4224759 w 6304794"/>
                  <a:gd name="connsiteY2327" fmla="*/ 1753256 h 2088884"/>
                  <a:gd name="connsiteX2328" fmla="*/ 4228764 w 6304794"/>
                  <a:gd name="connsiteY2328" fmla="*/ 1754610 h 2088884"/>
                  <a:gd name="connsiteX2329" fmla="*/ 4233317 w 6304794"/>
                  <a:gd name="connsiteY2329" fmla="*/ 1756167 h 2088884"/>
                  <a:gd name="connsiteX2330" fmla="*/ 4235449 w 6304794"/>
                  <a:gd name="connsiteY2330" fmla="*/ 1756685 h 2088884"/>
                  <a:gd name="connsiteX2331" fmla="*/ 4237553 w 6304794"/>
                  <a:gd name="connsiteY2331" fmla="*/ 1757204 h 2088884"/>
                  <a:gd name="connsiteX2332" fmla="*/ 4240261 w 6304794"/>
                  <a:gd name="connsiteY2332" fmla="*/ 1757867 h 2088884"/>
                  <a:gd name="connsiteX2333" fmla="*/ 4246024 w 6304794"/>
                  <a:gd name="connsiteY2333" fmla="*/ 1758875 h 2088884"/>
                  <a:gd name="connsiteX2334" fmla="*/ 4248387 w 6304794"/>
                  <a:gd name="connsiteY2334" fmla="*/ 1759192 h 2088884"/>
                  <a:gd name="connsiteX2335" fmla="*/ 4302675 w 6304794"/>
                  <a:gd name="connsiteY2335" fmla="*/ 1831230 h 2088884"/>
                  <a:gd name="connsiteX2336" fmla="*/ 4302675 w 6304794"/>
                  <a:gd name="connsiteY2336" fmla="*/ 1832124 h 2088884"/>
                  <a:gd name="connsiteX2337" fmla="*/ 4361861 w 6304794"/>
                  <a:gd name="connsiteY2337" fmla="*/ 1889955 h 2088884"/>
                  <a:gd name="connsiteX2338" fmla="*/ 4401367 w 6304794"/>
                  <a:gd name="connsiteY2338" fmla="*/ 1938422 h 2088884"/>
                  <a:gd name="connsiteX2339" fmla="*/ 4419722 w 6304794"/>
                  <a:gd name="connsiteY2339" fmla="*/ 1979859 h 2088884"/>
                  <a:gd name="connsiteX2340" fmla="*/ 4437328 w 6304794"/>
                  <a:gd name="connsiteY2340" fmla="*/ 2017433 h 2088884"/>
                  <a:gd name="connsiteX2341" fmla="*/ 4446318 w 6304794"/>
                  <a:gd name="connsiteY2341" fmla="*/ 2028297 h 2088884"/>
                  <a:gd name="connsiteX2342" fmla="*/ 4446289 w 6304794"/>
                  <a:gd name="connsiteY2342" fmla="*/ 2036567 h 2088884"/>
                  <a:gd name="connsiteX2343" fmla="*/ 4468275 w 6304794"/>
                  <a:gd name="connsiteY2343" fmla="*/ 2072845 h 2088884"/>
                  <a:gd name="connsiteX2344" fmla="*/ 4470782 w 6304794"/>
                  <a:gd name="connsiteY2344" fmla="*/ 2076562 h 2088884"/>
                  <a:gd name="connsiteX2345" fmla="*/ 4472425 w 6304794"/>
                  <a:gd name="connsiteY2345" fmla="*/ 2079472 h 2088884"/>
                  <a:gd name="connsiteX2346" fmla="*/ 4473289 w 6304794"/>
                  <a:gd name="connsiteY2346" fmla="*/ 2080942 h 2088884"/>
                  <a:gd name="connsiteX2347" fmla="*/ 4475882 w 6304794"/>
                  <a:gd name="connsiteY2347" fmla="*/ 2084227 h 2088884"/>
                  <a:gd name="connsiteX2348" fmla="*/ 4476603 w 6304794"/>
                  <a:gd name="connsiteY2348" fmla="*/ 2084774 h 2088884"/>
                  <a:gd name="connsiteX2349" fmla="*/ 4479859 w 6304794"/>
                  <a:gd name="connsiteY2349" fmla="*/ 2086820 h 2088884"/>
                  <a:gd name="connsiteX2350" fmla="*/ 4480551 w 6304794"/>
                  <a:gd name="connsiteY2350" fmla="*/ 2087253 h 2088884"/>
                  <a:gd name="connsiteX2351" fmla="*/ 4482251 w 6304794"/>
                  <a:gd name="connsiteY2351" fmla="*/ 2087829 h 2088884"/>
                  <a:gd name="connsiteX2352" fmla="*/ 4482452 w 6304794"/>
                  <a:gd name="connsiteY2352" fmla="*/ 2087887 h 2088884"/>
                  <a:gd name="connsiteX2353" fmla="*/ 4482596 w 6304794"/>
                  <a:gd name="connsiteY2353" fmla="*/ 2087916 h 2088884"/>
                  <a:gd name="connsiteX2354" fmla="*/ 4483835 w 6304794"/>
                  <a:gd name="connsiteY2354" fmla="*/ 2088232 h 2088884"/>
                  <a:gd name="connsiteX2355" fmla="*/ 4485536 w 6304794"/>
                  <a:gd name="connsiteY2355" fmla="*/ 2088521 h 2088884"/>
                  <a:gd name="connsiteX2356" fmla="*/ 4487437 w 6304794"/>
                  <a:gd name="connsiteY2356" fmla="*/ 2088722 h 2088884"/>
                  <a:gd name="connsiteX2357" fmla="*/ 4487899 w 6304794"/>
                  <a:gd name="connsiteY2357" fmla="*/ 2088751 h 2088884"/>
                  <a:gd name="connsiteX2358" fmla="*/ 4488244 w 6304794"/>
                  <a:gd name="connsiteY2358" fmla="*/ 2088779 h 2088884"/>
                  <a:gd name="connsiteX2359" fmla="*/ 4489771 w 6304794"/>
                  <a:gd name="connsiteY2359" fmla="*/ 2088866 h 2088884"/>
                  <a:gd name="connsiteX2360" fmla="*/ 4492884 w 6304794"/>
                  <a:gd name="connsiteY2360" fmla="*/ 2088837 h 2088884"/>
                  <a:gd name="connsiteX2361" fmla="*/ 4495419 w 6304794"/>
                  <a:gd name="connsiteY2361" fmla="*/ 2088694 h 2088884"/>
                  <a:gd name="connsiteX2362" fmla="*/ 4498704 w 6304794"/>
                  <a:gd name="connsiteY2362" fmla="*/ 2085264 h 2088884"/>
                  <a:gd name="connsiteX2363" fmla="*/ 4499079 w 6304794"/>
                  <a:gd name="connsiteY2363" fmla="*/ 2084947 h 2088884"/>
                  <a:gd name="connsiteX2364" fmla="*/ 4507521 w 6304794"/>
                  <a:gd name="connsiteY2364" fmla="*/ 2078636 h 2088884"/>
                  <a:gd name="connsiteX2365" fmla="*/ 4508415 w 6304794"/>
                  <a:gd name="connsiteY2365" fmla="*/ 2078118 h 2088884"/>
                  <a:gd name="connsiteX2366" fmla="*/ 4516425 w 6304794"/>
                  <a:gd name="connsiteY2366" fmla="*/ 2074343 h 2088884"/>
                  <a:gd name="connsiteX2367" fmla="*/ 4518155 w 6304794"/>
                  <a:gd name="connsiteY2367" fmla="*/ 2073796 h 2088884"/>
                  <a:gd name="connsiteX2368" fmla="*/ 4519422 w 6304794"/>
                  <a:gd name="connsiteY2368" fmla="*/ 2073479 h 2088884"/>
                  <a:gd name="connsiteX2369" fmla="*/ 4522649 w 6304794"/>
                  <a:gd name="connsiteY2369" fmla="*/ 2073018 h 2088884"/>
                  <a:gd name="connsiteX2370" fmla="*/ 4522707 w 6304794"/>
                  <a:gd name="connsiteY2370" fmla="*/ 2073018 h 2088884"/>
                  <a:gd name="connsiteX2371" fmla="*/ 4525877 w 6304794"/>
                  <a:gd name="connsiteY2371" fmla="*/ 2073393 h 2088884"/>
                  <a:gd name="connsiteX2372" fmla="*/ 4526280 w 6304794"/>
                  <a:gd name="connsiteY2372" fmla="*/ 2073508 h 2088884"/>
                  <a:gd name="connsiteX2373" fmla="*/ 4528643 w 6304794"/>
                  <a:gd name="connsiteY2373" fmla="*/ 2074055 h 2088884"/>
                  <a:gd name="connsiteX2374" fmla="*/ 4529565 w 6304794"/>
                  <a:gd name="connsiteY2374" fmla="*/ 2074228 h 2088884"/>
                  <a:gd name="connsiteX2375" fmla="*/ 4530660 w 6304794"/>
                  <a:gd name="connsiteY2375" fmla="*/ 2074430 h 2088884"/>
                  <a:gd name="connsiteX2376" fmla="*/ 4535588 w 6304794"/>
                  <a:gd name="connsiteY2376" fmla="*/ 2075236 h 2088884"/>
                  <a:gd name="connsiteX2377" fmla="*/ 4536193 w 6304794"/>
                  <a:gd name="connsiteY2377" fmla="*/ 2075323 h 2088884"/>
                  <a:gd name="connsiteX2378" fmla="*/ 4536336 w 6304794"/>
                  <a:gd name="connsiteY2378" fmla="*/ 2075352 h 2088884"/>
                  <a:gd name="connsiteX2379" fmla="*/ 4537259 w 6304794"/>
                  <a:gd name="connsiteY2379" fmla="*/ 2075467 h 2088884"/>
                  <a:gd name="connsiteX2380" fmla="*/ 4544953 w 6304794"/>
                  <a:gd name="connsiteY2380" fmla="*/ 2076418 h 2088884"/>
                  <a:gd name="connsiteX2381" fmla="*/ 4548180 w 6304794"/>
                  <a:gd name="connsiteY2381" fmla="*/ 2076764 h 2088884"/>
                  <a:gd name="connsiteX2382" fmla="*/ 4555095 w 6304794"/>
                  <a:gd name="connsiteY2382" fmla="*/ 2077426 h 2088884"/>
                  <a:gd name="connsiteX2383" fmla="*/ 4556940 w 6304794"/>
                  <a:gd name="connsiteY2383" fmla="*/ 2077599 h 2088884"/>
                  <a:gd name="connsiteX2384" fmla="*/ 4557920 w 6304794"/>
                  <a:gd name="connsiteY2384" fmla="*/ 2077657 h 2088884"/>
                  <a:gd name="connsiteX2385" fmla="*/ 4578033 w 6304794"/>
                  <a:gd name="connsiteY2385" fmla="*/ 2078781 h 2088884"/>
                  <a:gd name="connsiteX2386" fmla="*/ 4579214 w 6304794"/>
                  <a:gd name="connsiteY2386" fmla="*/ 2078838 h 2088884"/>
                  <a:gd name="connsiteX2387" fmla="*/ 4580107 w 6304794"/>
                  <a:gd name="connsiteY2387" fmla="*/ 2078838 h 2088884"/>
                  <a:gd name="connsiteX2388" fmla="*/ 4590624 w 6304794"/>
                  <a:gd name="connsiteY2388" fmla="*/ 2078867 h 2088884"/>
                  <a:gd name="connsiteX2389" fmla="*/ 4590624 w 6304794"/>
                  <a:gd name="connsiteY2389" fmla="*/ 2078867 h 2088884"/>
                  <a:gd name="connsiteX2390" fmla="*/ 4591547 w 6304794"/>
                  <a:gd name="connsiteY2390" fmla="*/ 2077398 h 2088884"/>
                  <a:gd name="connsiteX2391" fmla="*/ 4591749 w 6304794"/>
                  <a:gd name="connsiteY2391" fmla="*/ 2076966 h 2088884"/>
                  <a:gd name="connsiteX2392" fmla="*/ 4592267 w 6304794"/>
                  <a:gd name="connsiteY2392" fmla="*/ 2075813 h 2088884"/>
                  <a:gd name="connsiteX2393" fmla="*/ 4592670 w 6304794"/>
                  <a:gd name="connsiteY2393" fmla="*/ 2074949 h 2088884"/>
                  <a:gd name="connsiteX2394" fmla="*/ 4592814 w 6304794"/>
                  <a:gd name="connsiteY2394" fmla="*/ 2074458 h 2088884"/>
                  <a:gd name="connsiteX2395" fmla="*/ 4594024 w 6304794"/>
                  <a:gd name="connsiteY2395" fmla="*/ 2070050 h 2088884"/>
                  <a:gd name="connsiteX2396" fmla="*/ 4594024 w 6304794"/>
                  <a:gd name="connsiteY2396" fmla="*/ 2070021 h 2088884"/>
                  <a:gd name="connsiteX2397" fmla="*/ 4594745 w 6304794"/>
                  <a:gd name="connsiteY2397" fmla="*/ 2065670 h 2088884"/>
                  <a:gd name="connsiteX2398" fmla="*/ 4594889 w 6304794"/>
                  <a:gd name="connsiteY2398" fmla="*/ 2064633 h 2088884"/>
                  <a:gd name="connsiteX2399" fmla="*/ 4595552 w 6304794"/>
                  <a:gd name="connsiteY2399" fmla="*/ 2058985 h 2088884"/>
                  <a:gd name="connsiteX2400" fmla="*/ 4595667 w 6304794"/>
                  <a:gd name="connsiteY2400" fmla="*/ 2057947 h 2088884"/>
                  <a:gd name="connsiteX2401" fmla="*/ 4596330 w 6304794"/>
                  <a:gd name="connsiteY2401" fmla="*/ 2051061 h 2088884"/>
                  <a:gd name="connsiteX2402" fmla="*/ 4596445 w 6304794"/>
                  <a:gd name="connsiteY2402" fmla="*/ 2049908 h 2088884"/>
                  <a:gd name="connsiteX2403" fmla="*/ 4597281 w 6304794"/>
                  <a:gd name="connsiteY2403" fmla="*/ 2040485 h 2088884"/>
                  <a:gd name="connsiteX2404" fmla="*/ 4597742 w 6304794"/>
                  <a:gd name="connsiteY2404" fmla="*/ 2035270 h 2088884"/>
                  <a:gd name="connsiteX2405" fmla="*/ 4598491 w 6304794"/>
                  <a:gd name="connsiteY2405" fmla="*/ 2026683 h 2088884"/>
                  <a:gd name="connsiteX2406" fmla="*/ 4598520 w 6304794"/>
                  <a:gd name="connsiteY2406" fmla="*/ 2012708 h 2088884"/>
                  <a:gd name="connsiteX2407" fmla="*/ 4599154 w 6304794"/>
                  <a:gd name="connsiteY2407" fmla="*/ 2008817 h 2088884"/>
                  <a:gd name="connsiteX2408" fmla="*/ 4599384 w 6304794"/>
                  <a:gd name="connsiteY2408" fmla="*/ 2007521 h 2088884"/>
                  <a:gd name="connsiteX2409" fmla="*/ 4601228 w 6304794"/>
                  <a:gd name="connsiteY2409" fmla="*/ 1999626 h 2088884"/>
                  <a:gd name="connsiteX2410" fmla="*/ 4601891 w 6304794"/>
                  <a:gd name="connsiteY2410" fmla="*/ 1997206 h 2088884"/>
                  <a:gd name="connsiteX2411" fmla="*/ 4604024 w 6304794"/>
                  <a:gd name="connsiteY2411" fmla="*/ 1989656 h 2088884"/>
                  <a:gd name="connsiteX2412" fmla="*/ 4605234 w 6304794"/>
                  <a:gd name="connsiteY2412" fmla="*/ 1985765 h 2088884"/>
                  <a:gd name="connsiteX2413" fmla="*/ 4608058 w 6304794"/>
                  <a:gd name="connsiteY2413" fmla="*/ 1977063 h 2088884"/>
                  <a:gd name="connsiteX2414" fmla="*/ 4609585 w 6304794"/>
                  <a:gd name="connsiteY2414" fmla="*/ 1972569 h 2088884"/>
                  <a:gd name="connsiteX2415" fmla="*/ 4614080 w 6304794"/>
                  <a:gd name="connsiteY2415" fmla="*/ 1960120 h 2088884"/>
                  <a:gd name="connsiteX2416" fmla="*/ 4615463 w 6304794"/>
                  <a:gd name="connsiteY2416" fmla="*/ 1956316 h 2088884"/>
                  <a:gd name="connsiteX2417" fmla="*/ 4617883 w 6304794"/>
                  <a:gd name="connsiteY2417" fmla="*/ 1952628 h 2088884"/>
                  <a:gd name="connsiteX2418" fmla="*/ 4621370 w 6304794"/>
                  <a:gd name="connsiteY2418" fmla="*/ 1947153 h 2088884"/>
                  <a:gd name="connsiteX2419" fmla="*/ 4621687 w 6304794"/>
                  <a:gd name="connsiteY2419" fmla="*/ 1946693 h 2088884"/>
                  <a:gd name="connsiteX2420" fmla="*/ 4624943 w 6304794"/>
                  <a:gd name="connsiteY2420" fmla="*/ 1941765 h 2088884"/>
                  <a:gd name="connsiteX2421" fmla="*/ 4625894 w 6304794"/>
                  <a:gd name="connsiteY2421" fmla="*/ 1940353 h 2088884"/>
                  <a:gd name="connsiteX2422" fmla="*/ 4629929 w 6304794"/>
                  <a:gd name="connsiteY2422" fmla="*/ 1934849 h 2088884"/>
                  <a:gd name="connsiteX2423" fmla="*/ 4630332 w 6304794"/>
                  <a:gd name="connsiteY2423" fmla="*/ 1934360 h 2088884"/>
                  <a:gd name="connsiteX2424" fmla="*/ 4636008 w 6304794"/>
                  <a:gd name="connsiteY2424" fmla="*/ 1927992 h 2088884"/>
                  <a:gd name="connsiteX2425" fmla="*/ 4640244 w 6304794"/>
                  <a:gd name="connsiteY2425" fmla="*/ 1924706 h 2088884"/>
                  <a:gd name="connsiteX2426" fmla="*/ 4641973 w 6304794"/>
                  <a:gd name="connsiteY2426" fmla="*/ 1923583 h 2088884"/>
                  <a:gd name="connsiteX2427" fmla="*/ 4646411 w 6304794"/>
                  <a:gd name="connsiteY2427" fmla="*/ 1920730 h 2088884"/>
                  <a:gd name="connsiteX2428" fmla="*/ 4649177 w 6304794"/>
                  <a:gd name="connsiteY2428" fmla="*/ 1919030 h 2088884"/>
                  <a:gd name="connsiteX2429" fmla="*/ 4655228 w 6304794"/>
                  <a:gd name="connsiteY2429" fmla="*/ 1915341 h 2088884"/>
                  <a:gd name="connsiteX2430" fmla="*/ 4663498 w 6304794"/>
                  <a:gd name="connsiteY2430" fmla="*/ 1910241 h 2088884"/>
                  <a:gd name="connsiteX2431" fmla="*/ 4663642 w 6304794"/>
                  <a:gd name="connsiteY2431" fmla="*/ 1910154 h 2088884"/>
                  <a:gd name="connsiteX2432" fmla="*/ 4670990 w 6304794"/>
                  <a:gd name="connsiteY2432" fmla="*/ 1905285 h 2088884"/>
                  <a:gd name="connsiteX2433" fmla="*/ 4673180 w 6304794"/>
                  <a:gd name="connsiteY2433" fmla="*/ 1903700 h 2088884"/>
                  <a:gd name="connsiteX2434" fmla="*/ 4678050 w 6304794"/>
                  <a:gd name="connsiteY2434" fmla="*/ 1899983 h 2088884"/>
                  <a:gd name="connsiteX2435" fmla="*/ 4680182 w 6304794"/>
                  <a:gd name="connsiteY2435" fmla="*/ 1898196 h 2088884"/>
                  <a:gd name="connsiteX2436" fmla="*/ 4681709 w 6304794"/>
                  <a:gd name="connsiteY2436" fmla="*/ 1896900 h 2088884"/>
                  <a:gd name="connsiteX2437" fmla="*/ 4684043 w 6304794"/>
                  <a:gd name="connsiteY2437" fmla="*/ 1894422 h 2088884"/>
                  <a:gd name="connsiteX2438" fmla="*/ 4685541 w 6304794"/>
                  <a:gd name="connsiteY2438" fmla="*/ 1892837 h 2088884"/>
                  <a:gd name="connsiteX2439" fmla="*/ 4686060 w 6304794"/>
                  <a:gd name="connsiteY2439" fmla="*/ 1892289 h 2088884"/>
                  <a:gd name="connsiteX2440" fmla="*/ 4687933 w 6304794"/>
                  <a:gd name="connsiteY2440" fmla="*/ 1889523 h 2088884"/>
                  <a:gd name="connsiteX2441" fmla="*/ 4688855 w 6304794"/>
                  <a:gd name="connsiteY2441" fmla="*/ 1887593 h 2088884"/>
                  <a:gd name="connsiteX2442" fmla="*/ 4689518 w 6304794"/>
                  <a:gd name="connsiteY2442" fmla="*/ 1886324 h 2088884"/>
                  <a:gd name="connsiteX2443" fmla="*/ 4691448 w 6304794"/>
                  <a:gd name="connsiteY2443" fmla="*/ 1883472 h 2088884"/>
                  <a:gd name="connsiteX2444" fmla="*/ 4691650 w 6304794"/>
                  <a:gd name="connsiteY2444" fmla="*/ 1883213 h 2088884"/>
                  <a:gd name="connsiteX2445" fmla="*/ 4693812 w 6304794"/>
                  <a:gd name="connsiteY2445" fmla="*/ 1880677 h 2088884"/>
                  <a:gd name="connsiteX2446" fmla="*/ 4694359 w 6304794"/>
                  <a:gd name="connsiteY2446" fmla="*/ 1880101 h 2088884"/>
                  <a:gd name="connsiteX2447" fmla="*/ 4697385 w 6304794"/>
                  <a:gd name="connsiteY2447" fmla="*/ 1876931 h 2088884"/>
                  <a:gd name="connsiteX2448" fmla="*/ 4697845 w 6304794"/>
                  <a:gd name="connsiteY2448" fmla="*/ 1876470 h 2088884"/>
                  <a:gd name="connsiteX2449" fmla="*/ 4701909 w 6304794"/>
                  <a:gd name="connsiteY2449" fmla="*/ 1872407 h 2088884"/>
                  <a:gd name="connsiteX2450" fmla="*/ 4702744 w 6304794"/>
                  <a:gd name="connsiteY2450" fmla="*/ 1871571 h 2088884"/>
                  <a:gd name="connsiteX2451" fmla="*/ 4703493 w 6304794"/>
                  <a:gd name="connsiteY2451" fmla="*/ 1870822 h 2088884"/>
                  <a:gd name="connsiteX2452" fmla="*/ 4707210 w 6304794"/>
                  <a:gd name="connsiteY2452" fmla="*/ 1867134 h 2088884"/>
                  <a:gd name="connsiteX2453" fmla="*/ 4708882 w 6304794"/>
                  <a:gd name="connsiteY2453" fmla="*/ 1865462 h 2088884"/>
                  <a:gd name="connsiteX2454" fmla="*/ 4716086 w 6304794"/>
                  <a:gd name="connsiteY2454" fmla="*/ 1858258 h 2088884"/>
                  <a:gd name="connsiteX2455" fmla="*/ 4716604 w 6304794"/>
                  <a:gd name="connsiteY2455" fmla="*/ 1857740 h 2088884"/>
                  <a:gd name="connsiteX2456" fmla="*/ 4724932 w 6304794"/>
                  <a:gd name="connsiteY2456" fmla="*/ 1849268 h 2088884"/>
                  <a:gd name="connsiteX2457" fmla="*/ 4726862 w 6304794"/>
                  <a:gd name="connsiteY2457" fmla="*/ 1847309 h 2088884"/>
                  <a:gd name="connsiteX2458" fmla="*/ 4737437 w 6304794"/>
                  <a:gd name="connsiteY2458" fmla="*/ 1836388 h 2088884"/>
                  <a:gd name="connsiteX2459" fmla="*/ 4739829 w 6304794"/>
                  <a:gd name="connsiteY2459" fmla="*/ 1833910 h 2088884"/>
                  <a:gd name="connsiteX2460" fmla="*/ 4753257 w 6304794"/>
                  <a:gd name="connsiteY2460" fmla="*/ 1819819 h 2088884"/>
                  <a:gd name="connsiteX2461" fmla="*/ 4754726 w 6304794"/>
                  <a:gd name="connsiteY2461" fmla="*/ 1818955 h 2088884"/>
                  <a:gd name="connsiteX2462" fmla="*/ 4755418 w 6304794"/>
                  <a:gd name="connsiteY2462" fmla="*/ 1818523 h 2088884"/>
                  <a:gd name="connsiteX2463" fmla="*/ 4756484 w 6304794"/>
                  <a:gd name="connsiteY2463" fmla="*/ 1817860 h 2088884"/>
                  <a:gd name="connsiteX2464" fmla="*/ 4759539 w 6304794"/>
                  <a:gd name="connsiteY2464" fmla="*/ 1815814 h 2088884"/>
                  <a:gd name="connsiteX2465" fmla="*/ 4760403 w 6304794"/>
                  <a:gd name="connsiteY2465" fmla="*/ 1815209 h 2088884"/>
                  <a:gd name="connsiteX2466" fmla="*/ 4765014 w 6304794"/>
                  <a:gd name="connsiteY2466" fmla="*/ 1811636 h 2088884"/>
                  <a:gd name="connsiteX2467" fmla="*/ 4766252 w 6304794"/>
                  <a:gd name="connsiteY2467" fmla="*/ 1810541 h 2088884"/>
                  <a:gd name="connsiteX2468" fmla="*/ 4768789 w 6304794"/>
                  <a:gd name="connsiteY2468" fmla="*/ 1808322 h 2088884"/>
                  <a:gd name="connsiteX2469" fmla="*/ 4770114 w 6304794"/>
                  <a:gd name="connsiteY2469" fmla="*/ 1806997 h 2088884"/>
                  <a:gd name="connsiteX2470" fmla="*/ 4772102 w 6304794"/>
                  <a:gd name="connsiteY2470" fmla="*/ 1805008 h 2088884"/>
                  <a:gd name="connsiteX2471" fmla="*/ 4775848 w 6304794"/>
                  <a:gd name="connsiteY2471" fmla="*/ 1800888 h 2088884"/>
                  <a:gd name="connsiteX2472" fmla="*/ 4777778 w 6304794"/>
                  <a:gd name="connsiteY2472" fmla="*/ 1798640 h 2088884"/>
                  <a:gd name="connsiteX2473" fmla="*/ 4778614 w 6304794"/>
                  <a:gd name="connsiteY2473" fmla="*/ 1797661 h 2088884"/>
                  <a:gd name="connsiteX2474" fmla="*/ 4779767 w 6304794"/>
                  <a:gd name="connsiteY2474" fmla="*/ 1795932 h 2088884"/>
                  <a:gd name="connsiteX2475" fmla="*/ 4785069 w 6304794"/>
                  <a:gd name="connsiteY2475" fmla="*/ 1788007 h 2088884"/>
                  <a:gd name="connsiteX2476" fmla="*/ 4786394 w 6304794"/>
                  <a:gd name="connsiteY2476" fmla="*/ 1786048 h 2088884"/>
                  <a:gd name="connsiteX2477" fmla="*/ 4787230 w 6304794"/>
                  <a:gd name="connsiteY2477" fmla="*/ 1784261 h 2088884"/>
                  <a:gd name="connsiteX2478" fmla="*/ 4791178 w 6304794"/>
                  <a:gd name="connsiteY2478" fmla="*/ 1775790 h 2088884"/>
                  <a:gd name="connsiteX2479" fmla="*/ 4792561 w 6304794"/>
                  <a:gd name="connsiteY2479" fmla="*/ 1772822 h 2088884"/>
                  <a:gd name="connsiteX2480" fmla="*/ 4793454 w 6304794"/>
                  <a:gd name="connsiteY2480" fmla="*/ 1770343 h 2088884"/>
                  <a:gd name="connsiteX2481" fmla="*/ 4793454 w 6304794"/>
                  <a:gd name="connsiteY2481" fmla="*/ 1770343 h 2088884"/>
                  <a:gd name="connsiteX2482" fmla="*/ 4793540 w 6304794"/>
                  <a:gd name="connsiteY2482" fmla="*/ 1734901 h 2088884"/>
                  <a:gd name="connsiteX2483" fmla="*/ 4793944 w 6304794"/>
                  <a:gd name="connsiteY2483" fmla="*/ 1734526 h 2088884"/>
                  <a:gd name="connsiteX2484" fmla="*/ 4795125 w 6304794"/>
                  <a:gd name="connsiteY2484" fmla="*/ 1733461 h 2088884"/>
                  <a:gd name="connsiteX2485" fmla="*/ 4797604 w 6304794"/>
                  <a:gd name="connsiteY2485" fmla="*/ 1731242 h 2088884"/>
                  <a:gd name="connsiteX2486" fmla="*/ 4799160 w 6304794"/>
                  <a:gd name="connsiteY2486" fmla="*/ 1729888 h 2088884"/>
                  <a:gd name="connsiteX2487" fmla="*/ 4801926 w 6304794"/>
                  <a:gd name="connsiteY2487" fmla="*/ 1727525 h 2088884"/>
                  <a:gd name="connsiteX2488" fmla="*/ 4803799 w 6304794"/>
                  <a:gd name="connsiteY2488" fmla="*/ 1725968 h 2088884"/>
                  <a:gd name="connsiteX2489" fmla="*/ 4806940 w 6304794"/>
                  <a:gd name="connsiteY2489" fmla="*/ 1723375 h 2088884"/>
                  <a:gd name="connsiteX2490" fmla="*/ 4809159 w 6304794"/>
                  <a:gd name="connsiteY2490" fmla="*/ 1721560 h 2088884"/>
                  <a:gd name="connsiteX2491" fmla="*/ 4812818 w 6304794"/>
                  <a:gd name="connsiteY2491" fmla="*/ 1718620 h 2088884"/>
                  <a:gd name="connsiteX2492" fmla="*/ 4815238 w 6304794"/>
                  <a:gd name="connsiteY2492" fmla="*/ 1716690 h 2088884"/>
                  <a:gd name="connsiteX2493" fmla="*/ 4819474 w 6304794"/>
                  <a:gd name="connsiteY2493" fmla="*/ 1713348 h 2088884"/>
                  <a:gd name="connsiteX2494" fmla="*/ 4822183 w 6304794"/>
                  <a:gd name="connsiteY2494" fmla="*/ 1711215 h 2088884"/>
                  <a:gd name="connsiteX2495" fmla="*/ 4827398 w 6304794"/>
                  <a:gd name="connsiteY2495" fmla="*/ 1707181 h 2088884"/>
                  <a:gd name="connsiteX2496" fmla="*/ 4829905 w 6304794"/>
                  <a:gd name="connsiteY2496" fmla="*/ 1705251 h 2088884"/>
                  <a:gd name="connsiteX2497" fmla="*/ 4838579 w 6304794"/>
                  <a:gd name="connsiteY2497" fmla="*/ 1698623 h 2088884"/>
                  <a:gd name="connsiteX2498" fmla="*/ 4908167 w 6304794"/>
                  <a:gd name="connsiteY2498" fmla="*/ 1665774 h 2088884"/>
                  <a:gd name="connsiteX2499" fmla="*/ 4913094 w 6304794"/>
                  <a:gd name="connsiteY2499" fmla="*/ 1664477 h 2088884"/>
                  <a:gd name="connsiteX2500" fmla="*/ 4913556 w 6304794"/>
                  <a:gd name="connsiteY2500" fmla="*/ 1664362 h 2088884"/>
                  <a:gd name="connsiteX2501" fmla="*/ 4914996 w 6304794"/>
                  <a:gd name="connsiteY2501" fmla="*/ 1663756 h 2088884"/>
                  <a:gd name="connsiteX2502" fmla="*/ 4916869 w 6304794"/>
                  <a:gd name="connsiteY2502" fmla="*/ 1662950 h 2088884"/>
                  <a:gd name="connsiteX2503" fmla="*/ 4917215 w 6304794"/>
                  <a:gd name="connsiteY2503" fmla="*/ 1662806 h 2088884"/>
                  <a:gd name="connsiteX2504" fmla="*/ 4918685 w 6304794"/>
                  <a:gd name="connsiteY2504" fmla="*/ 1661739 h 2088884"/>
                  <a:gd name="connsiteX2505" fmla="*/ 4919290 w 6304794"/>
                  <a:gd name="connsiteY2505" fmla="*/ 1661077 h 2088884"/>
                  <a:gd name="connsiteX2506" fmla="*/ 4919319 w 6304794"/>
                  <a:gd name="connsiteY2506" fmla="*/ 1661019 h 2088884"/>
                  <a:gd name="connsiteX2507" fmla="*/ 4919348 w 6304794"/>
                  <a:gd name="connsiteY2507" fmla="*/ 1660990 h 2088884"/>
                  <a:gd name="connsiteX2508" fmla="*/ 4919722 w 6304794"/>
                  <a:gd name="connsiteY2508" fmla="*/ 1660414 h 2088884"/>
                  <a:gd name="connsiteX2509" fmla="*/ 4920039 w 6304794"/>
                  <a:gd name="connsiteY2509" fmla="*/ 1659751 h 2088884"/>
                  <a:gd name="connsiteX2510" fmla="*/ 4920241 w 6304794"/>
                  <a:gd name="connsiteY2510" fmla="*/ 1659031 h 2088884"/>
                  <a:gd name="connsiteX2511" fmla="*/ 4920327 w 6304794"/>
                  <a:gd name="connsiteY2511" fmla="*/ 1658166 h 2088884"/>
                  <a:gd name="connsiteX2512" fmla="*/ 4920327 w 6304794"/>
                  <a:gd name="connsiteY2512" fmla="*/ 1658051 h 2088884"/>
                  <a:gd name="connsiteX2513" fmla="*/ 4920413 w 6304794"/>
                  <a:gd name="connsiteY2513" fmla="*/ 1628314 h 2088884"/>
                  <a:gd name="connsiteX2514" fmla="*/ 4921912 w 6304794"/>
                  <a:gd name="connsiteY2514" fmla="*/ 1628400 h 2088884"/>
                  <a:gd name="connsiteX2515" fmla="*/ 4924361 w 6304794"/>
                  <a:gd name="connsiteY2515" fmla="*/ 1628573 h 2088884"/>
                  <a:gd name="connsiteX2516" fmla="*/ 4926753 w 6304794"/>
                  <a:gd name="connsiteY2516" fmla="*/ 1628804 h 2088884"/>
                  <a:gd name="connsiteX2517" fmla="*/ 4931047 w 6304794"/>
                  <a:gd name="connsiteY2517" fmla="*/ 1629294 h 2088884"/>
                  <a:gd name="connsiteX2518" fmla="*/ 4934072 w 6304794"/>
                  <a:gd name="connsiteY2518" fmla="*/ 1629697 h 2088884"/>
                  <a:gd name="connsiteX2519" fmla="*/ 4939316 w 6304794"/>
                  <a:gd name="connsiteY2519" fmla="*/ 1630447 h 2088884"/>
                  <a:gd name="connsiteX2520" fmla="*/ 4941967 w 6304794"/>
                  <a:gd name="connsiteY2520" fmla="*/ 1630850 h 2088884"/>
                  <a:gd name="connsiteX2521" fmla="*/ 4949690 w 6304794"/>
                  <a:gd name="connsiteY2521" fmla="*/ 1632146 h 2088884"/>
                  <a:gd name="connsiteX2522" fmla="*/ 4951131 w 6304794"/>
                  <a:gd name="connsiteY2522" fmla="*/ 1632406 h 2088884"/>
                  <a:gd name="connsiteX2523" fmla="*/ 4961590 w 6304794"/>
                  <a:gd name="connsiteY2523" fmla="*/ 1634365 h 2088884"/>
                  <a:gd name="connsiteX2524" fmla="*/ 4964731 w 6304794"/>
                  <a:gd name="connsiteY2524" fmla="*/ 1634999 h 2088884"/>
                  <a:gd name="connsiteX2525" fmla="*/ 4972569 w 6304794"/>
                  <a:gd name="connsiteY2525" fmla="*/ 1636613 h 2088884"/>
                  <a:gd name="connsiteX2526" fmla="*/ 4983317 w 6304794"/>
                  <a:gd name="connsiteY2526" fmla="*/ 1638947 h 2088884"/>
                  <a:gd name="connsiteX2527" fmla="*/ 4988993 w 6304794"/>
                  <a:gd name="connsiteY2527" fmla="*/ 1640215 h 2088884"/>
                  <a:gd name="connsiteX2528" fmla="*/ 5006629 w 6304794"/>
                  <a:gd name="connsiteY2528" fmla="*/ 1644306 h 2088884"/>
                  <a:gd name="connsiteX2529" fmla="*/ 5007407 w 6304794"/>
                  <a:gd name="connsiteY2529" fmla="*/ 1644479 h 2088884"/>
                  <a:gd name="connsiteX2530" fmla="*/ 5007407 w 6304794"/>
                  <a:gd name="connsiteY2530" fmla="*/ 1644479 h 2088884"/>
                  <a:gd name="connsiteX2531" fmla="*/ 5012421 w 6304794"/>
                  <a:gd name="connsiteY2531" fmla="*/ 1640820 h 2088884"/>
                  <a:gd name="connsiteX2532" fmla="*/ 5014149 w 6304794"/>
                  <a:gd name="connsiteY2532" fmla="*/ 1639696 h 2088884"/>
                  <a:gd name="connsiteX2533" fmla="*/ 5019076 w 6304794"/>
                  <a:gd name="connsiteY2533" fmla="*/ 1636786 h 2088884"/>
                  <a:gd name="connsiteX2534" fmla="*/ 5022649 w 6304794"/>
                  <a:gd name="connsiteY2534" fmla="*/ 1634855 h 2088884"/>
                  <a:gd name="connsiteX2535" fmla="*/ 5028643 w 6304794"/>
                  <a:gd name="connsiteY2535" fmla="*/ 1632262 h 2088884"/>
                  <a:gd name="connsiteX2536" fmla="*/ 5032620 w 6304794"/>
                  <a:gd name="connsiteY2536" fmla="*/ 1630677 h 2088884"/>
                  <a:gd name="connsiteX2537" fmla="*/ 5043713 w 6304794"/>
                  <a:gd name="connsiteY2537" fmla="*/ 1627795 h 2088884"/>
                  <a:gd name="connsiteX2538" fmla="*/ 5048439 w 6304794"/>
                  <a:gd name="connsiteY2538" fmla="*/ 1626988 h 2088884"/>
                  <a:gd name="connsiteX2539" fmla="*/ 5049505 w 6304794"/>
                  <a:gd name="connsiteY2539" fmla="*/ 1626787 h 2088884"/>
                  <a:gd name="connsiteX2540" fmla="*/ 5052675 w 6304794"/>
                  <a:gd name="connsiteY2540" fmla="*/ 1626182 h 2088884"/>
                  <a:gd name="connsiteX2541" fmla="*/ 5056969 w 6304794"/>
                  <a:gd name="connsiteY2541" fmla="*/ 1625289 h 2088884"/>
                  <a:gd name="connsiteX2542" fmla="*/ 5060571 w 6304794"/>
                  <a:gd name="connsiteY2542" fmla="*/ 1624482 h 2088884"/>
                  <a:gd name="connsiteX2543" fmla="*/ 5065181 w 6304794"/>
                  <a:gd name="connsiteY2543" fmla="*/ 1623357 h 2088884"/>
                  <a:gd name="connsiteX2544" fmla="*/ 5069157 w 6304794"/>
                  <a:gd name="connsiteY2544" fmla="*/ 1622321 h 2088884"/>
                  <a:gd name="connsiteX2545" fmla="*/ 5074056 w 6304794"/>
                  <a:gd name="connsiteY2545" fmla="*/ 1620937 h 2088884"/>
                  <a:gd name="connsiteX2546" fmla="*/ 5078349 w 6304794"/>
                  <a:gd name="connsiteY2546" fmla="*/ 1619641 h 2088884"/>
                  <a:gd name="connsiteX2547" fmla="*/ 5080741 w 6304794"/>
                  <a:gd name="connsiteY2547" fmla="*/ 1618921 h 2088884"/>
                  <a:gd name="connsiteX2548" fmla="*/ 5082066 w 6304794"/>
                  <a:gd name="connsiteY2548" fmla="*/ 1618430 h 2088884"/>
                  <a:gd name="connsiteX2549" fmla="*/ 5098030 w 6304794"/>
                  <a:gd name="connsiteY2549" fmla="*/ 1612609 h 2088884"/>
                  <a:gd name="connsiteX2550" fmla="*/ 5100307 w 6304794"/>
                  <a:gd name="connsiteY2550" fmla="*/ 1611630 h 2088884"/>
                  <a:gd name="connsiteX2551" fmla="*/ 5117941 w 6304794"/>
                  <a:gd name="connsiteY2551" fmla="*/ 1603418 h 2088884"/>
                  <a:gd name="connsiteX2552" fmla="*/ 5119209 w 6304794"/>
                  <a:gd name="connsiteY2552" fmla="*/ 1601919 h 2088884"/>
                  <a:gd name="connsiteX2553" fmla="*/ 5124280 w 6304794"/>
                  <a:gd name="connsiteY2553" fmla="*/ 1596560 h 2088884"/>
                  <a:gd name="connsiteX2554" fmla="*/ 5125174 w 6304794"/>
                  <a:gd name="connsiteY2554" fmla="*/ 1595695 h 2088884"/>
                  <a:gd name="connsiteX2555" fmla="*/ 5133934 w 6304794"/>
                  <a:gd name="connsiteY2555" fmla="*/ 1588174 h 2088884"/>
                  <a:gd name="connsiteX2556" fmla="*/ 5143068 w 6304794"/>
                  <a:gd name="connsiteY2556" fmla="*/ 1580250 h 2088884"/>
                  <a:gd name="connsiteX2557" fmla="*/ 5144192 w 6304794"/>
                  <a:gd name="connsiteY2557" fmla="*/ 1579271 h 2088884"/>
                  <a:gd name="connsiteX2558" fmla="*/ 5144970 w 6304794"/>
                  <a:gd name="connsiteY2558" fmla="*/ 1578522 h 2088884"/>
                  <a:gd name="connsiteX2559" fmla="*/ 5148802 w 6304794"/>
                  <a:gd name="connsiteY2559" fmla="*/ 1574718 h 2088884"/>
                  <a:gd name="connsiteX2560" fmla="*/ 5151050 w 6304794"/>
                  <a:gd name="connsiteY2560" fmla="*/ 1572413 h 2088884"/>
                  <a:gd name="connsiteX2561" fmla="*/ 5155689 w 6304794"/>
                  <a:gd name="connsiteY2561" fmla="*/ 1567024 h 2088884"/>
                  <a:gd name="connsiteX2562" fmla="*/ 5156842 w 6304794"/>
                  <a:gd name="connsiteY2562" fmla="*/ 1565670 h 2088884"/>
                  <a:gd name="connsiteX2563" fmla="*/ 5157130 w 6304794"/>
                  <a:gd name="connsiteY2563" fmla="*/ 1565295 h 2088884"/>
                  <a:gd name="connsiteX2564" fmla="*/ 5158398 w 6304794"/>
                  <a:gd name="connsiteY2564" fmla="*/ 1562529 h 2088884"/>
                  <a:gd name="connsiteX2565" fmla="*/ 5159089 w 6304794"/>
                  <a:gd name="connsiteY2565" fmla="*/ 1561520 h 2088884"/>
                  <a:gd name="connsiteX2566" fmla="*/ 5160904 w 6304794"/>
                  <a:gd name="connsiteY2566" fmla="*/ 1559158 h 2088884"/>
                  <a:gd name="connsiteX2567" fmla="*/ 5162028 w 6304794"/>
                  <a:gd name="connsiteY2567" fmla="*/ 1557861 h 2088884"/>
                  <a:gd name="connsiteX2568" fmla="*/ 5164593 w 6304794"/>
                  <a:gd name="connsiteY2568" fmla="*/ 1555239 h 2088884"/>
                  <a:gd name="connsiteX2569" fmla="*/ 5165803 w 6304794"/>
                  <a:gd name="connsiteY2569" fmla="*/ 1554058 h 2088884"/>
                  <a:gd name="connsiteX2570" fmla="*/ 5167158 w 6304794"/>
                  <a:gd name="connsiteY2570" fmla="*/ 1552847 h 2088884"/>
                  <a:gd name="connsiteX2571" fmla="*/ 5172603 w 6304794"/>
                  <a:gd name="connsiteY2571" fmla="*/ 1548266 h 2088884"/>
                  <a:gd name="connsiteX2572" fmla="*/ 5174188 w 6304794"/>
                  <a:gd name="connsiteY2572" fmla="*/ 1547026 h 2088884"/>
                  <a:gd name="connsiteX2573" fmla="*/ 5180931 w 6304794"/>
                  <a:gd name="connsiteY2573" fmla="*/ 1542387 h 2088884"/>
                  <a:gd name="connsiteX2574" fmla="*/ 5181853 w 6304794"/>
                  <a:gd name="connsiteY2574" fmla="*/ 1541869 h 2088884"/>
                  <a:gd name="connsiteX2575" fmla="*/ 5187731 w 6304794"/>
                  <a:gd name="connsiteY2575" fmla="*/ 1538987 h 2088884"/>
                  <a:gd name="connsiteX2576" fmla="*/ 5189605 w 6304794"/>
                  <a:gd name="connsiteY2576" fmla="*/ 1538267 h 2088884"/>
                  <a:gd name="connsiteX2577" fmla="*/ 5193927 w 6304794"/>
                  <a:gd name="connsiteY2577" fmla="*/ 1537027 h 2088884"/>
                  <a:gd name="connsiteX2578" fmla="*/ 5196146 w 6304794"/>
                  <a:gd name="connsiteY2578" fmla="*/ 1536365 h 2088884"/>
                  <a:gd name="connsiteX2579" fmla="*/ 5200554 w 6304794"/>
                  <a:gd name="connsiteY2579" fmla="*/ 1535039 h 2088884"/>
                  <a:gd name="connsiteX2580" fmla="*/ 5205165 w 6304794"/>
                  <a:gd name="connsiteY2580" fmla="*/ 1533656 h 2088884"/>
                  <a:gd name="connsiteX2581" fmla="*/ 5207931 w 6304794"/>
                  <a:gd name="connsiteY2581" fmla="*/ 1532849 h 2088884"/>
                  <a:gd name="connsiteX2582" fmla="*/ 5212858 w 6304794"/>
                  <a:gd name="connsiteY2582" fmla="*/ 1531437 h 2088884"/>
                  <a:gd name="connsiteX2583" fmla="*/ 5215077 w 6304794"/>
                  <a:gd name="connsiteY2583" fmla="*/ 1530804 h 2088884"/>
                  <a:gd name="connsiteX2584" fmla="*/ 5222223 w 6304794"/>
                  <a:gd name="connsiteY2584" fmla="*/ 1528873 h 2088884"/>
                  <a:gd name="connsiteX2585" fmla="*/ 5223462 w 6304794"/>
                  <a:gd name="connsiteY2585" fmla="*/ 1528585 h 2088884"/>
                  <a:gd name="connsiteX2586" fmla="*/ 5229110 w 6304794"/>
                  <a:gd name="connsiteY2586" fmla="*/ 1527231 h 2088884"/>
                  <a:gd name="connsiteX2587" fmla="*/ 5231329 w 6304794"/>
                  <a:gd name="connsiteY2587" fmla="*/ 1526770 h 2088884"/>
                  <a:gd name="connsiteX2588" fmla="*/ 5235420 w 6304794"/>
                  <a:gd name="connsiteY2588" fmla="*/ 1525992 h 2088884"/>
                  <a:gd name="connsiteX2589" fmla="*/ 5238071 w 6304794"/>
                  <a:gd name="connsiteY2589" fmla="*/ 1525617 h 2088884"/>
                  <a:gd name="connsiteX2590" fmla="*/ 5242567 w 6304794"/>
                  <a:gd name="connsiteY2590" fmla="*/ 1525156 h 2088884"/>
                  <a:gd name="connsiteX2591" fmla="*/ 5297575 w 6304794"/>
                  <a:gd name="connsiteY2591" fmla="*/ 1521842 h 2088884"/>
                  <a:gd name="connsiteX2592" fmla="*/ 5298727 w 6304794"/>
                  <a:gd name="connsiteY2592" fmla="*/ 1521756 h 2088884"/>
                  <a:gd name="connsiteX2593" fmla="*/ 5300917 w 6304794"/>
                  <a:gd name="connsiteY2593" fmla="*/ 1521439 h 2088884"/>
                  <a:gd name="connsiteX2594" fmla="*/ 5301177 w 6304794"/>
                  <a:gd name="connsiteY2594" fmla="*/ 1521381 h 2088884"/>
                  <a:gd name="connsiteX2595" fmla="*/ 5302300 w 6304794"/>
                  <a:gd name="connsiteY2595" fmla="*/ 1521093 h 2088884"/>
                  <a:gd name="connsiteX2596" fmla="*/ 5304404 w 6304794"/>
                  <a:gd name="connsiteY2596" fmla="*/ 1520574 h 2088884"/>
                  <a:gd name="connsiteX2597" fmla="*/ 5305095 w 6304794"/>
                  <a:gd name="connsiteY2597" fmla="*/ 1520286 h 2088884"/>
                  <a:gd name="connsiteX2598" fmla="*/ 5306449 w 6304794"/>
                  <a:gd name="connsiteY2598" fmla="*/ 1519738 h 2088884"/>
                  <a:gd name="connsiteX2599" fmla="*/ 5309475 w 6304794"/>
                  <a:gd name="connsiteY2599" fmla="*/ 1518326 h 2088884"/>
                  <a:gd name="connsiteX2600" fmla="*/ 5311003 w 6304794"/>
                  <a:gd name="connsiteY2600" fmla="*/ 1517491 h 2088884"/>
                  <a:gd name="connsiteX2601" fmla="*/ 5311896 w 6304794"/>
                  <a:gd name="connsiteY2601" fmla="*/ 1517001 h 2088884"/>
                  <a:gd name="connsiteX2602" fmla="*/ 5313394 w 6304794"/>
                  <a:gd name="connsiteY2602" fmla="*/ 1515964 h 2088884"/>
                  <a:gd name="connsiteX2603" fmla="*/ 5317746 w 6304794"/>
                  <a:gd name="connsiteY2603" fmla="*/ 1512910 h 2088884"/>
                  <a:gd name="connsiteX2604" fmla="*/ 5320512 w 6304794"/>
                  <a:gd name="connsiteY2604" fmla="*/ 1510748 h 2088884"/>
                  <a:gd name="connsiteX2605" fmla="*/ 5325814 w 6304794"/>
                  <a:gd name="connsiteY2605" fmla="*/ 1506195 h 2088884"/>
                  <a:gd name="connsiteX2606" fmla="*/ 5327773 w 6304794"/>
                  <a:gd name="connsiteY2606" fmla="*/ 1504495 h 2088884"/>
                  <a:gd name="connsiteX2607" fmla="*/ 5329646 w 6304794"/>
                  <a:gd name="connsiteY2607" fmla="*/ 1502709 h 2088884"/>
                  <a:gd name="connsiteX2608" fmla="*/ 5331087 w 6304794"/>
                  <a:gd name="connsiteY2608" fmla="*/ 1501326 h 2088884"/>
                  <a:gd name="connsiteX2609" fmla="*/ 5339155 w 6304794"/>
                  <a:gd name="connsiteY2609" fmla="*/ 1493229 h 2088884"/>
                  <a:gd name="connsiteX2610" fmla="*/ 5340653 w 6304794"/>
                  <a:gd name="connsiteY2610" fmla="*/ 1491644 h 2088884"/>
                  <a:gd name="connsiteX2611" fmla="*/ 5350710 w 6304794"/>
                  <a:gd name="connsiteY2611" fmla="*/ 1480838 h 2088884"/>
                  <a:gd name="connsiteX2612" fmla="*/ 5351113 w 6304794"/>
                  <a:gd name="connsiteY2612" fmla="*/ 1479570 h 2088884"/>
                  <a:gd name="connsiteX2613" fmla="*/ 5351257 w 6304794"/>
                  <a:gd name="connsiteY2613" fmla="*/ 1479196 h 2088884"/>
                  <a:gd name="connsiteX2614" fmla="*/ 5352266 w 6304794"/>
                  <a:gd name="connsiteY2614" fmla="*/ 1477064 h 2088884"/>
                  <a:gd name="connsiteX2615" fmla="*/ 5352439 w 6304794"/>
                  <a:gd name="connsiteY2615" fmla="*/ 1476746 h 2088884"/>
                  <a:gd name="connsiteX2616" fmla="*/ 5354744 w 6304794"/>
                  <a:gd name="connsiteY2616" fmla="*/ 1473375 h 2088884"/>
                  <a:gd name="connsiteX2617" fmla="*/ 5355205 w 6304794"/>
                  <a:gd name="connsiteY2617" fmla="*/ 1472798 h 2088884"/>
                  <a:gd name="connsiteX2618" fmla="*/ 5357337 w 6304794"/>
                  <a:gd name="connsiteY2618" fmla="*/ 1470321 h 2088884"/>
                  <a:gd name="connsiteX2619" fmla="*/ 5357856 w 6304794"/>
                  <a:gd name="connsiteY2619" fmla="*/ 1469745 h 2088884"/>
                  <a:gd name="connsiteX2620" fmla="*/ 5361256 w 6304794"/>
                  <a:gd name="connsiteY2620" fmla="*/ 1466373 h 2088884"/>
                  <a:gd name="connsiteX2621" fmla="*/ 5362092 w 6304794"/>
                  <a:gd name="connsiteY2621" fmla="*/ 1465623 h 2088884"/>
                  <a:gd name="connsiteX2622" fmla="*/ 5367480 w 6304794"/>
                  <a:gd name="connsiteY2622" fmla="*/ 1460985 h 2088884"/>
                  <a:gd name="connsiteX2623" fmla="*/ 5367538 w 6304794"/>
                  <a:gd name="connsiteY2623" fmla="*/ 1460927 h 2088884"/>
                  <a:gd name="connsiteX2624" fmla="*/ 5374540 w 6304794"/>
                  <a:gd name="connsiteY2624" fmla="*/ 1455596 h 2088884"/>
                  <a:gd name="connsiteX2625" fmla="*/ 5375894 w 6304794"/>
                  <a:gd name="connsiteY2625" fmla="*/ 1454617 h 2088884"/>
                  <a:gd name="connsiteX2626" fmla="*/ 5384481 w 6304794"/>
                  <a:gd name="connsiteY2626" fmla="*/ 1448709 h 2088884"/>
                  <a:gd name="connsiteX2627" fmla="*/ 5386297 w 6304794"/>
                  <a:gd name="connsiteY2627" fmla="*/ 1447528 h 2088884"/>
                  <a:gd name="connsiteX2628" fmla="*/ 5397275 w 6304794"/>
                  <a:gd name="connsiteY2628" fmla="*/ 1440612 h 2088884"/>
                  <a:gd name="connsiteX2629" fmla="*/ 5405372 w 6304794"/>
                  <a:gd name="connsiteY2629" fmla="*/ 1435800 h 2088884"/>
                  <a:gd name="connsiteX2630" fmla="*/ 5408023 w 6304794"/>
                  <a:gd name="connsiteY2630" fmla="*/ 1434388 h 2088884"/>
                  <a:gd name="connsiteX2631" fmla="*/ 5408974 w 6304794"/>
                  <a:gd name="connsiteY2631" fmla="*/ 1433841 h 2088884"/>
                  <a:gd name="connsiteX2632" fmla="*/ 5409867 w 6304794"/>
                  <a:gd name="connsiteY2632" fmla="*/ 1433322 h 2088884"/>
                  <a:gd name="connsiteX2633" fmla="*/ 5412576 w 6304794"/>
                  <a:gd name="connsiteY2633" fmla="*/ 1431651 h 2088884"/>
                  <a:gd name="connsiteX2634" fmla="*/ 5413556 w 6304794"/>
                  <a:gd name="connsiteY2634" fmla="*/ 1431045 h 2088884"/>
                  <a:gd name="connsiteX2635" fmla="*/ 5420298 w 6304794"/>
                  <a:gd name="connsiteY2635" fmla="*/ 1426810 h 2088884"/>
                  <a:gd name="connsiteX2636" fmla="*/ 5425140 w 6304794"/>
                  <a:gd name="connsiteY2636" fmla="*/ 1423785 h 2088884"/>
                  <a:gd name="connsiteX2637" fmla="*/ 5427301 w 6304794"/>
                  <a:gd name="connsiteY2637" fmla="*/ 1422458 h 2088884"/>
                  <a:gd name="connsiteX2638" fmla="*/ 5431997 w 6304794"/>
                  <a:gd name="connsiteY2638" fmla="*/ 1419635 h 2088884"/>
                  <a:gd name="connsiteX2639" fmla="*/ 5434418 w 6304794"/>
                  <a:gd name="connsiteY2639" fmla="*/ 1418194 h 2088884"/>
                  <a:gd name="connsiteX2640" fmla="*/ 5440325 w 6304794"/>
                  <a:gd name="connsiteY2640" fmla="*/ 1414880 h 2088884"/>
                  <a:gd name="connsiteX2641" fmla="*/ 5441160 w 6304794"/>
                  <a:gd name="connsiteY2641" fmla="*/ 1414420 h 2088884"/>
                  <a:gd name="connsiteX2642" fmla="*/ 5447183 w 6304794"/>
                  <a:gd name="connsiteY2642" fmla="*/ 1411452 h 2088884"/>
                  <a:gd name="connsiteX2643" fmla="*/ 5448710 w 6304794"/>
                  <a:gd name="connsiteY2643" fmla="*/ 1410846 h 2088884"/>
                  <a:gd name="connsiteX2644" fmla="*/ 5453061 w 6304794"/>
                  <a:gd name="connsiteY2644" fmla="*/ 1409290 h 2088884"/>
                  <a:gd name="connsiteX2645" fmla="*/ 5455856 w 6304794"/>
                  <a:gd name="connsiteY2645" fmla="*/ 1408570 h 2088884"/>
                  <a:gd name="connsiteX2646" fmla="*/ 5455972 w 6304794"/>
                  <a:gd name="connsiteY2646" fmla="*/ 1408541 h 2088884"/>
                  <a:gd name="connsiteX2647" fmla="*/ 5459487 w 6304794"/>
                  <a:gd name="connsiteY2647" fmla="*/ 1407590 h 2088884"/>
                  <a:gd name="connsiteX2648" fmla="*/ 5461158 w 6304794"/>
                  <a:gd name="connsiteY2648" fmla="*/ 1407129 h 2088884"/>
                  <a:gd name="connsiteX2649" fmla="*/ 5463723 w 6304794"/>
                  <a:gd name="connsiteY2649" fmla="*/ 1406438 h 2088884"/>
                  <a:gd name="connsiteX2650" fmla="*/ 5465653 w 6304794"/>
                  <a:gd name="connsiteY2650" fmla="*/ 1405919 h 2088884"/>
                  <a:gd name="connsiteX2651" fmla="*/ 5484700 w 6304794"/>
                  <a:gd name="connsiteY2651" fmla="*/ 1400675 h 2088884"/>
                  <a:gd name="connsiteX2652" fmla="*/ 5485881 w 6304794"/>
                  <a:gd name="connsiteY2652" fmla="*/ 1400358 h 2088884"/>
                  <a:gd name="connsiteX2653" fmla="*/ 5489080 w 6304794"/>
                  <a:gd name="connsiteY2653" fmla="*/ 1399493 h 2088884"/>
                  <a:gd name="connsiteX2654" fmla="*/ 5492422 w 6304794"/>
                  <a:gd name="connsiteY2654" fmla="*/ 1398571 h 2088884"/>
                  <a:gd name="connsiteX2655" fmla="*/ 5495390 w 6304794"/>
                  <a:gd name="connsiteY2655" fmla="*/ 1397764 h 2088884"/>
                  <a:gd name="connsiteX2656" fmla="*/ 5498618 w 6304794"/>
                  <a:gd name="connsiteY2656" fmla="*/ 1396900 h 2088884"/>
                  <a:gd name="connsiteX2657" fmla="*/ 5502537 w 6304794"/>
                  <a:gd name="connsiteY2657" fmla="*/ 1395833 h 2088884"/>
                  <a:gd name="connsiteX2658" fmla="*/ 5504669 w 6304794"/>
                  <a:gd name="connsiteY2658" fmla="*/ 1395257 h 2088884"/>
                  <a:gd name="connsiteX2659" fmla="*/ 5508646 w 6304794"/>
                  <a:gd name="connsiteY2659" fmla="*/ 1394220 h 2088884"/>
                  <a:gd name="connsiteX2660" fmla="*/ 5510778 w 6304794"/>
                  <a:gd name="connsiteY2660" fmla="*/ 1393643 h 2088884"/>
                  <a:gd name="connsiteX2661" fmla="*/ 5514063 w 6304794"/>
                  <a:gd name="connsiteY2661" fmla="*/ 1392808 h 2088884"/>
                  <a:gd name="connsiteX2662" fmla="*/ 5516628 w 6304794"/>
                  <a:gd name="connsiteY2662" fmla="*/ 1392145 h 2088884"/>
                  <a:gd name="connsiteX2663" fmla="*/ 5519480 w 6304794"/>
                  <a:gd name="connsiteY2663" fmla="*/ 1391425 h 2088884"/>
                  <a:gd name="connsiteX2664" fmla="*/ 5521929 w 6304794"/>
                  <a:gd name="connsiteY2664" fmla="*/ 1390820 h 2088884"/>
                  <a:gd name="connsiteX2665" fmla="*/ 5524552 w 6304794"/>
                  <a:gd name="connsiteY2665" fmla="*/ 1390186 h 2088884"/>
                  <a:gd name="connsiteX2666" fmla="*/ 5526799 w 6304794"/>
                  <a:gd name="connsiteY2666" fmla="*/ 1389667 h 2088884"/>
                  <a:gd name="connsiteX2667" fmla="*/ 5528932 w 6304794"/>
                  <a:gd name="connsiteY2667" fmla="*/ 1389178 h 2088884"/>
                  <a:gd name="connsiteX2668" fmla="*/ 5530949 w 6304794"/>
                  <a:gd name="connsiteY2668" fmla="*/ 1388716 h 2088884"/>
                  <a:gd name="connsiteX2669" fmla="*/ 5532677 w 6304794"/>
                  <a:gd name="connsiteY2669" fmla="*/ 1388371 h 2088884"/>
                  <a:gd name="connsiteX2670" fmla="*/ 5534809 w 6304794"/>
                  <a:gd name="connsiteY2670" fmla="*/ 1387967 h 2088884"/>
                  <a:gd name="connsiteX2671" fmla="*/ 5542071 w 6304794"/>
                  <a:gd name="connsiteY2671" fmla="*/ 1386699 h 2088884"/>
                  <a:gd name="connsiteX2672" fmla="*/ 5543425 w 6304794"/>
                  <a:gd name="connsiteY2672" fmla="*/ 1386468 h 2088884"/>
                  <a:gd name="connsiteX2673" fmla="*/ 5544031 w 6304794"/>
                  <a:gd name="connsiteY2673" fmla="*/ 1386353 h 2088884"/>
                  <a:gd name="connsiteX2674" fmla="*/ 5551378 w 6304794"/>
                  <a:gd name="connsiteY2674" fmla="*/ 1384970 h 2088884"/>
                  <a:gd name="connsiteX2675" fmla="*/ 5552531 w 6304794"/>
                  <a:gd name="connsiteY2675" fmla="*/ 1384740 h 2088884"/>
                  <a:gd name="connsiteX2676" fmla="*/ 5559389 w 6304794"/>
                  <a:gd name="connsiteY2676" fmla="*/ 1383241 h 2088884"/>
                  <a:gd name="connsiteX2677" fmla="*/ 5560830 w 6304794"/>
                  <a:gd name="connsiteY2677" fmla="*/ 1382924 h 2088884"/>
                  <a:gd name="connsiteX2678" fmla="*/ 5569186 w 6304794"/>
                  <a:gd name="connsiteY2678" fmla="*/ 1380821 h 2088884"/>
                  <a:gd name="connsiteX2679" fmla="*/ 5571203 w 6304794"/>
                  <a:gd name="connsiteY2679" fmla="*/ 1380273 h 2088884"/>
                  <a:gd name="connsiteX2680" fmla="*/ 5581433 w 6304794"/>
                  <a:gd name="connsiteY2680" fmla="*/ 1377392 h 2088884"/>
                  <a:gd name="connsiteX2681" fmla="*/ 5588982 w 6304794"/>
                  <a:gd name="connsiteY2681" fmla="*/ 1375288 h 2088884"/>
                  <a:gd name="connsiteX2682" fmla="*/ 5591230 w 6304794"/>
                  <a:gd name="connsiteY2682" fmla="*/ 1374712 h 2088884"/>
                  <a:gd name="connsiteX2683" fmla="*/ 5597626 w 6304794"/>
                  <a:gd name="connsiteY2683" fmla="*/ 1373099 h 2088884"/>
                  <a:gd name="connsiteX2684" fmla="*/ 5599672 w 6304794"/>
                  <a:gd name="connsiteY2684" fmla="*/ 1372580 h 2088884"/>
                  <a:gd name="connsiteX2685" fmla="*/ 5608087 w 6304794"/>
                  <a:gd name="connsiteY2685" fmla="*/ 1370591 h 2088884"/>
                  <a:gd name="connsiteX2686" fmla="*/ 5609585 w 6304794"/>
                  <a:gd name="connsiteY2686" fmla="*/ 1370246 h 2088884"/>
                  <a:gd name="connsiteX2687" fmla="*/ 5616443 w 6304794"/>
                  <a:gd name="connsiteY2687" fmla="*/ 1368747 h 2088884"/>
                  <a:gd name="connsiteX2688" fmla="*/ 5618691 w 6304794"/>
                  <a:gd name="connsiteY2688" fmla="*/ 1368258 h 2088884"/>
                  <a:gd name="connsiteX2689" fmla="*/ 5625260 w 6304794"/>
                  <a:gd name="connsiteY2689" fmla="*/ 1366903 h 2088884"/>
                  <a:gd name="connsiteX2690" fmla="*/ 5626183 w 6304794"/>
                  <a:gd name="connsiteY2690" fmla="*/ 1366702 h 2088884"/>
                  <a:gd name="connsiteX2691" fmla="*/ 5632464 w 6304794"/>
                  <a:gd name="connsiteY2691" fmla="*/ 1365520 h 2088884"/>
                  <a:gd name="connsiteX2692" fmla="*/ 5633992 w 6304794"/>
                  <a:gd name="connsiteY2692" fmla="*/ 1365261 h 2088884"/>
                  <a:gd name="connsiteX2693" fmla="*/ 5637449 w 6304794"/>
                  <a:gd name="connsiteY2693" fmla="*/ 1364714 h 2088884"/>
                  <a:gd name="connsiteX2694" fmla="*/ 5638630 w 6304794"/>
                  <a:gd name="connsiteY2694" fmla="*/ 1364540 h 2088884"/>
                  <a:gd name="connsiteX2695" fmla="*/ 5641109 w 6304794"/>
                  <a:gd name="connsiteY2695" fmla="*/ 1364339 h 2088884"/>
                  <a:gd name="connsiteX2696" fmla="*/ 5641138 w 6304794"/>
                  <a:gd name="connsiteY2696" fmla="*/ 1364339 h 2088884"/>
                  <a:gd name="connsiteX2697" fmla="*/ 5641541 w 6304794"/>
                  <a:gd name="connsiteY2697" fmla="*/ 1364339 h 2088884"/>
                  <a:gd name="connsiteX2698" fmla="*/ 5641887 w 6304794"/>
                  <a:gd name="connsiteY2698" fmla="*/ 1364310 h 2088884"/>
                  <a:gd name="connsiteX2699" fmla="*/ 5642175 w 6304794"/>
                  <a:gd name="connsiteY2699" fmla="*/ 1364281 h 2088884"/>
                  <a:gd name="connsiteX2700" fmla="*/ 5642290 w 6304794"/>
                  <a:gd name="connsiteY2700" fmla="*/ 1364281 h 2088884"/>
                  <a:gd name="connsiteX2701" fmla="*/ 5642550 w 6304794"/>
                  <a:gd name="connsiteY2701" fmla="*/ 1364252 h 2088884"/>
                  <a:gd name="connsiteX2702" fmla="*/ 5645575 w 6304794"/>
                  <a:gd name="connsiteY2702" fmla="*/ 1363993 h 2088884"/>
                  <a:gd name="connsiteX2703" fmla="*/ 5646151 w 6304794"/>
                  <a:gd name="connsiteY2703" fmla="*/ 1363935 h 2088884"/>
                  <a:gd name="connsiteX2704" fmla="*/ 5651136 w 6304794"/>
                  <a:gd name="connsiteY2704" fmla="*/ 1363445 h 2088884"/>
                  <a:gd name="connsiteX2705" fmla="*/ 5651684 w 6304794"/>
                  <a:gd name="connsiteY2705" fmla="*/ 1363387 h 2088884"/>
                  <a:gd name="connsiteX2706" fmla="*/ 5652837 w 6304794"/>
                  <a:gd name="connsiteY2706" fmla="*/ 1363273 h 2088884"/>
                  <a:gd name="connsiteX2707" fmla="*/ 5657274 w 6304794"/>
                  <a:gd name="connsiteY2707" fmla="*/ 1362811 h 2088884"/>
                  <a:gd name="connsiteX2708" fmla="*/ 5658772 w 6304794"/>
                  <a:gd name="connsiteY2708" fmla="*/ 1362667 h 2088884"/>
                  <a:gd name="connsiteX2709" fmla="*/ 5665198 w 6304794"/>
                  <a:gd name="connsiteY2709" fmla="*/ 1361976 h 2088884"/>
                  <a:gd name="connsiteX2710" fmla="*/ 5667734 w 6304794"/>
                  <a:gd name="connsiteY2710" fmla="*/ 1361717 h 2088884"/>
                  <a:gd name="connsiteX2711" fmla="*/ 5674073 w 6304794"/>
                  <a:gd name="connsiteY2711" fmla="*/ 1361025 h 2088884"/>
                  <a:gd name="connsiteX2712" fmla="*/ 5676465 w 6304794"/>
                  <a:gd name="connsiteY2712" fmla="*/ 1360766 h 2088884"/>
                  <a:gd name="connsiteX2713" fmla="*/ 5683093 w 6304794"/>
                  <a:gd name="connsiteY2713" fmla="*/ 1360016 h 2088884"/>
                  <a:gd name="connsiteX2714" fmla="*/ 5685772 w 6304794"/>
                  <a:gd name="connsiteY2714" fmla="*/ 1359728 h 2088884"/>
                  <a:gd name="connsiteX2715" fmla="*/ 5695252 w 6304794"/>
                  <a:gd name="connsiteY2715" fmla="*/ 1358633 h 2088884"/>
                  <a:gd name="connsiteX2716" fmla="*/ 5697730 w 6304794"/>
                  <a:gd name="connsiteY2716" fmla="*/ 1358345 h 2088884"/>
                  <a:gd name="connsiteX2717" fmla="*/ 5705309 w 6304794"/>
                  <a:gd name="connsiteY2717" fmla="*/ 1357452 h 2088884"/>
                  <a:gd name="connsiteX2718" fmla="*/ 5708882 w 6304794"/>
                  <a:gd name="connsiteY2718" fmla="*/ 1357019 h 2088884"/>
                  <a:gd name="connsiteX2719" fmla="*/ 5717700 w 6304794"/>
                  <a:gd name="connsiteY2719" fmla="*/ 1355954 h 2088884"/>
                  <a:gd name="connsiteX2720" fmla="*/ 5719717 w 6304794"/>
                  <a:gd name="connsiteY2720" fmla="*/ 1355723 h 2088884"/>
                  <a:gd name="connsiteX2721" fmla="*/ 5730896 w 6304794"/>
                  <a:gd name="connsiteY2721" fmla="*/ 1354340 h 2088884"/>
                  <a:gd name="connsiteX2722" fmla="*/ 5733317 w 6304794"/>
                  <a:gd name="connsiteY2722" fmla="*/ 1354023 h 2088884"/>
                  <a:gd name="connsiteX2723" fmla="*/ 5742192 w 6304794"/>
                  <a:gd name="connsiteY2723" fmla="*/ 1352899 h 2088884"/>
                  <a:gd name="connsiteX2724" fmla="*/ 5745909 w 6304794"/>
                  <a:gd name="connsiteY2724" fmla="*/ 1352438 h 2088884"/>
                  <a:gd name="connsiteX2725" fmla="*/ 5754813 w 6304794"/>
                  <a:gd name="connsiteY2725" fmla="*/ 1351285 h 2088884"/>
                  <a:gd name="connsiteX2726" fmla="*/ 5757320 w 6304794"/>
                  <a:gd name="connsiteY2726" fmla="*/ 1350969 h 2088884"/>
                  <a:gd name="connsiteX2727" fmla="*/ 5768702 w 6304794"/>
                  <a:gd name="connsiteY2727" fmla="*/ 1349441 h 2088884"/>
                  <a:gd name="connsiteX2728" fmla="*/ 5770921 w 6304794"/>
                  <a:gd name="connsiteY2728" fmla="*/ 1349124 h 2088884"/>
                  <a:gd name="connsiteX2729" fmla="*/ 5780026 w 6304794"/>
                  <a:gd name="connsiteY2729" fmla="*/ 1347856 h 2088884"/>
                  <a:gd name="connsiteX2730" fmla="*/ 5783081 w 6304794"/>
                  <a:gd name="connsiteY2730" fmla="*/ 1347424 h 2088884"/>
                  <a:gd name="connsiteX2731" fmla="*/ 5793396 w 6304794"/>
                  <a:gd name="connsiteY2731" fmla="*/ 1345926 h 2088884"/>
                  <a:gd name="connsiteX2732" fmla="*/ 5793858 w 6304794"/>
                  <a:gd name="connsiteY2732" fmla="*/ 1345868 h 2088884"/>
                  <a:gd name="connsiteX2733" fmla="*/ 5804317 w 6304794"/>
                  <a:gd name="connsiteY2733" fmla="*/ 1344283 h 2088884"/>
                  <a:gd name="connsiteX2734" fmla="*/ 5806882 w 6304794"/>
                  <a:gd name="connsiteY2734" fmla="*/ 1343880 h 2088884"/>
                  <a:gd name="connsiteX2735" fmla="*/ 5814259 w 6304794"/>
                  <a:gd name="connsiteY2735" fmla="*/ 1342698 h 2088884"/>
                  <a:gd name="connsiteX2736" fmla="*/ 5817112 w 6304794"/>
                  <a:gd name="connsiteY2736" fmla="*/ 1342238 h 2088884"/>
                  <a:gd name="connsiteX2737" fmla="*/ 5833997 w 6304794"/>
                  <a:gd name="connsiteY2737" fmla="*/ 1339212 h 2088884"/>
                  <a:gd name="connsiteX2738" fmla="*/ 5836158 w 6304794"/>
                  <a:gd name="connsiteY2738" fmla="*/ 1338780 h 2088884"/>
                  <a:gd name="connsiteX2739" fmla="*/ 5841259 w 6304794"/>
                  <a:gd name="connsiteY2739" fmla="*/ 1337713 h 2088884"/>
                  <a:gd name="connsiteX2740" fmla="*/ 5843304 w 6304794"/>
                  <a:gd name="connsiteY2740" fmla="*/ 1337282 h 2088884"/>
                  <a:gd name="connsiteX2741" fmla="*/ 5848433 w 6304794"/>
                  <a:gd name="connsiteY2741" fmla="*/ 1336071 h 2088884"/>
                  <a:gd name="connsiteX2742" fmla="*/ 5849240 w 6304794"/>
                  <a:gd name="connsiteY2742" fmla="*/ 1335870 h 2088884"/>
                  <a:gd name="connsiteX2743" fmla="*/ 5853880 w 6304794"/>
                  <a:gd name="connsiteY2743" fmla="*/ 1334544 h 2088884"/>
                  <a:gd name="connsiteX2744" fmla="*/ 5854341 w 6304794"/>
                  <a:gd name="connsiteY2744" fmla="*/ 1334400 h 2088884"/>
                  <a:gd name="connsiteX2745" fmla="*/ 5856588 w 6304794"/>
                  <a:gd name="connsiteY2745" fmla="*/ 1333622 h 2088884"/>
                  <a:gd name="connsiteX2746" fmla="*/ 5857625 w 6304794"/>
                  <a:gd name="connsiteY2746" fmla="*/ 1332642 h 2088884"/>
                  <a:gd name="connsiteX2747" fmla="*/ 5860104 w 6304794"/>
                  <a:gd name="connsiteY2747" fmla="*/ 1330567 h 2088884"/>
                  <a:gd name="connsiteX2748" fmla="*/ 5860622 w 6304794"/>
                  <a:gd name="connsiteY2748" fmla="*/ 1330192 h 2088884"/>
                  <a:gd name="connsiteX2749" fmla="*/ 5862236 w 6304794"/>
                  <a:gd name="connsiteY2749" fmla="*/ 1329069 h 2088884"/>
                  <a:gd name="connsiteX2750" fmla="*/ 5862207 w 6304794"/>
                  <a:gd name="connsiteY2750" fmla="*/ 1339125 h 2088884"/>
                  <a:gd name="connsiteX2751" fmla="*/ 5862754 w 6304794"/>
                  <a:gd name="connsiteY2751" fmla="*/ 1339212 h 2088884"/>
                  <a:gd name="connsiteX2752" fmla="*/ 5863677 w 6304794"/>
                  <a:gd name="connsiteY2752" fmla="*/ 1339298 h 2088884"/>
                  <a:gd name="connsiteX2753" fmla="*/ 5863821 w 6304794"/>
                  <a:gd name="connsiteY2753" fmla="*/ 1339298 h 2088884"/>
                  <a:gd name="connsiteX2754" fmla="*/ 5867884 w 6304794"/>
                  <a:gd name="connsiteY2754" fmla="*/ 1339471 h 2088884"/>
                  <a:gd name="connsiteX2755" fmla="*/ 5868316 w 6304794"/>
                  <a:gd name="connsiteY2755" fmla="*/ 1339500 h 2088884"/>
                  <a:gd name="connsiteX2756" fmla="*/ 5869469 w 6304794"/>
                  <a:gd name="connsiteY2756" fmla="*/ 1339528 h 2088884"/>
                  <a:gd name="connsiteX2757" fmla="*/ 5871514 w 6304794"/>
                  <a:gd name="connsiteY2757" fmla="*/ 1339557 h 2088884"/>
                  <a:gd name="connsiteX2758" fmla="*/ 5873704 w 6304794"/>
                  <a:gd name="connsiteY2758" fmla="*/ 1339586 h 2088884"/>
                  <a:gd name="connsiteX2759" fmla="*/ 5876125 w 6304794"/>
                  <a:gd name="connsiteY2759" fmla="*/ 1339586 h 2088884"/>
                  <a:gd name="connsiteX2760" fmla="*/ 5878747 w 6304794"/>
                  <a:gd name="connsiteY2760" fmla="*/ 1339586 h 2088884"/>
                  <a:gd name="connsiteX2761" fmla="*/ 5881398 w 6304794"/>
                  <a:gd name="connsiteY2761" fmla="*/ 1339586 h 2088884"/>
                  <a:gd name="connsiteX2762" fmla="*/ 5884193 w 6304794"/>
                  <a:gd name="connsiteY2762" fmla="*/ 1339557 h 2088884"/>
                  <a:gd name="connsiteX2763" fmla="*/ 5887190 w 6304794"/>
                  <a:gd name="connsiteY2763" fmla="*/ 1339528 h 2088884"/>
                  <a:gd name="connsiteX2764" fmla="*/ 5889899 w 6304794"/>
                  <a:gd name="connsiteY2764" fmla="*/ 1339500 h 2088884"/>
                  <a:gd name="connsiteX2765" fmla="*/ 5893472 w 6304794"/>
                  <a:gd name="connsiteY2765" fmla="*/ 1339443 h 2088884"/>
                  <a:gd name="connsiteX2766" fmla="*/ 5896007 w 6304794"/>
                  <a:gd name="connsiteY2766" fmla="*/ 1339385 h 2088884"/>
                  <a:gd name="connsiteX2767" fmla="*/ 5899609 w 6304794"/>
                  <a:gd name="connsiteY2767" fmla="*/ 1339298 h 2088884"/>
                  <a:gd name="connsiteX2768" fmla="*/ 5902519 w 6304794"/>
                  <a:gd name="connsiteY2768" fmla="*/ 1339241 h 2088884"/>
                  <a:gd name="connsiteX2769" fmla="*/ 5906035 w 6304794"/>
                  <a:gd name="connsiteY2769" fmla="*/ 1339154 h 2088884"/>
                  <a:gd name="connsiteX2770" fmla="*/ 5909089 w 6304794"/>
                  <a:gd name="connsiteY2770" fmla="*/ 1339068 h 2088884"/>
                  <a:gd name="connsiteX2771" fmla="*/ 5912115 w 6304794"/>
                  <a:gd name="connsiteY2771" fmla="*/ 1338981 h 2088884"/>
                  <a:gd name="connsiteX2772" fmla="*/ 5913267 w 6304794"/>
                  <a:gd name="connsiteY2772" fmla="*/ 1338952 h 2088884"/>
                  <a:gd name="connsiteX2773" fmla="*/ 5914795 w 6304794"/>
                  <a:gd name="connsiteY2773" fmla="*/ 1338895 h 2088884"/>
                  <a:gd name="connsiteX2774" fmla="*/ 5919751 w 6304794"/>
                  <a:gd name="connsiteY2774" fmla="*/ 1338722 h 2088884"/>
                  <a:gd name="connsiteX2775" fmla="*/ 5922085 w 6304794"/>
                  <a:gd name="connsiteY2775" fmla="*/ 1338636 h 2088884"/>
                  <a:gd name="connsiteX2776" fmla="*/ 5927877 w 6304794"/>
                  <a:gd name="connsiteY2776" fmla="*/ 1338376 h 2088884"/>
                  <a:gd name="connsiteX2777" fmla="*/ 5928655 w 6304794"/>
                  <a:gd name="connsiteY2777" fmla="*/ 1338347 h 2088884"/>
                  <a:gd name="connsiteX2778" fmla="*/ 5934332 w 6304794"/>
                  <a:gd name="connsiteY2778" fmla="*/ 1338002 h 2088884"/>
                  <a:gd name="connsiteX2779" fmla="*/ 5935772 w 6304794"/>
                  <a:gd name="connsiteY2779" fmla="*/ 1337887 h 2088884"/>
                  <a:gd name="connsiteX2780" fmla="*/ 5939086 w 6304794"/>
                  <a:gd name="connsiteY2780" fmla="*/ 1337627 h 2088884"/>
                  <a:gd name="connsiteX2781" fmla="*/ 5939893 w 6304794"/>
                  <a:gd name="connsiteY2781" fmla="*/ 1337569 h 2088884"/>
                  <a:gd name="connsiteX2782" fmla="*/ 5941247 w 6304794"/>
                  <a:gd name="connsiteY2782" fmla="*/ 1337425 h 2088884"/>
                  <a:gd name="connsiteX2783" fmla="*/ 5949661 w 6304794"/>
                  <a:gd name="connsiteY2783" fmla="*/ 1336302 h 2088884"/>
                  <a:gd name="connsiteX2784" fmla="*/ 5951937 w 6304794"/>
                  <a:gd name="connsiteY2784" fmla="*/ 1335955 h 2088884"/>
                  <a:gd name="connsiteX2785" fmla="*/ 5961101 w 6304794"/>
                  <a:gd name="connsiteY2785" fmla="*/ 1334429 h 2088884"/>
                  <a:gd name="connsiteX2786" fmla="*/ 5961562 w 6304794"/>
                  <a:gd name="connsiteY2786" fmla="*/ 1334342 h 2088884"/>
                  <a:gd name="connsiteX2787" fmla="*/ 5961677 w 6304794"/>
                  <a:gd name="connsiteY2787" fmla="*/ 1334313 h 2088884"/>
                  <a:gd name="connsiteX2788" fmla="*/ 5964703 w 6304794"/>
                  <a:gd name="connsiteY2788" fmla="*/ 1333737 h 2088884"/>
                  <a:gd name="connsiteX2789" fmla="*/ 5969112 w 6304794"/>
                  <a:gd name="connsiteY2789" fmla="*/ 1332902 h 2088884"/>
                  <a:gd name="connsiteX2790" fmla="*/ 5972252 w 6304794"/>
                  <a:gd name="connsiteY2790" fmla="*/ 1332239 h 2088884"/>
                  <a:gd name="connsiteX2791" fmla="*/ 5976286 w 6304794"/>
                  <a:gd name="connsiteY2791" fmla="*/ 1331374 h 2088884"/>
                  <a:gd name="connsiteX2792" fmla="*/ 5979226 w 6304794"/>
                  <a:gd name="connsiteY2792" fmla="*/ 1330654 h 2088884"/>
                  <a:gd name="connsiteX2793" fmla="*/ 5982885 w 6304794"/>
                  <a:gd name="connsiteY2793" fmla="*/ 1329760 h 2088884"/>
                  <a:gd name="connsiteX2794" fmla="*/ 5985392 w 6304794"/>
                  <a:gd name="connsiteY2794" fmla="*/ 1329040 h 2088884"/>
                  <a:gd name="connsiteX2795" fmla="*/ 5988302 w 6304794"/>
                  <a:gd name="connsiteY2795" fmla="*/ 1328204 h 2088884"/>
                  <a:gd name="connsiteX2796" fmla="*/ 5988504 w 6304794"/>
                  <a:gd name="connsiteY2796" fmla="*/ 1328118 h 2088884"/>
                  <a:gd name="connsiteX2797" fmla="*/ 5993172 w 6304794"/>
                  <a:gd name="connsiteY2797" fmla="*/ 1326389 h 2088884"/>
                  <a:gd name="connsiteX2798" fmla="*/ 5998589 w 6304794"/>
                  <a:gd name="connsiteY2798" fmla="*/ 1324199 h 2088884"/>
                  <a:gd name="connsiteX2799" fmla="*/ 6003430 w 6304794"/>
                  <a:gd name="connsiteY2799" fmla="*/ 1322268 h 2088884"/>
                  <a:gd name="connsiteX2800" fmla="*/ 6005822 w 6304794"/>
                  <a:gd name="connsiteY2800" fmla="*/ 1321202 h 2088884"/>
                  <a:gd name="connsiteX2801" fmla="*/ 6010317 w 6304794"/>
                  <a:gd name="connsiteY2801" fmla="*/ 1319186 h 2088884"/>
                  <a:gd name="connsiteX2802" fmla="*/ 6013227 w 6304794"/>
                  <a:gd name="connsiteY2802" fmla="*/ 1317658 h 2088884"/>
                  <a:gd name="connsiteX2803" fmla="*/ 6017722 w 6304794"/>
                  <a:gd name="connsiteY2803" fmla="*/ 1315209 h 2088884"/>
                  <a:gd name="connsiteX2804" fmla="*/ 6018645 w 6304794"/>
                  <a:gd name="connsiteY2804" fmla="*/ 1314690 h 2088884"/>
                  <a:gd name="connsiteX2805" fmla="*/ 6022333 w 6304794"/>
                  <a:gd name="connsiteY2805" fmla="*/ 1312212 h 2088884"/>
                  <a:gd name="connsiteX2806" fmla="*/ 6024581 w 6304794"/>
                  <a:gd name="connsiteY2806" fmla="*/ 1310713 h 2088884"/>
                  <a:gd name="connsiteX2807" fmla="*/ 6031294 w 6304794"/>
                  <a:gd name="connsiteY2807" fmla="*/ 1305239 h 2088884"/>
                  <a:gd name="connsiteX2808" fmla="*/ 6031352 w 6304794"/>
                  <a:gd name="connsiteY2808" fmla="*/ 1305152 h 2088884"/>
                  <a:gd name="connsiteX2809" fmla="*/ 6038181 w 6304794"/>
                  <a:gd name="connsiteY2809" fmla="*/ 1297775 h 2088884"/>
                  <a:gd name="connsiteX2810" fmla="*/ 6038268 w 6304794"/>
                  <a:gd name="connsiteY2810" fmla="*/ 1297690 h 2088884"/>
                  <a:gd name="connsiteX2811" fmla="*/ 6043512 w 6304794"/>
                  <a:gd name="connsiteY2811" fmla="*/ 1289880 h 2088884"/>
                  <a:gd name="connsiteX2812" fmla="*/ 6043887 w 6304794"/>
                  <a:gd name="connsiteY2812" fmla="*/ 1289189 h 2088884"/>
                  <a:gd name="connsiteX2813" fmla="*/ 6043916 w 6304794"/>
                  <a:gd name="connsiteY2813" fmla="*/ 1280746 h 2088884"/>
                  <a:gd name="connsiteX2814" fmla="*/ 6044060 w 6304794"/>
                  <a:gd name="connsiteY2814" fmla="*/ 1280804 h 2088884"/>
                  <a:gd name="connsiteX2815" fmla="*/ 6044290 w 6304794"/>
                  <a:gd name="connsiteY2815" fmla="*/ 1280861 h 2088884"/>
                  <a:gd name="connsiteX2816" fmla="*/ 6044521 w 6304794"/>
                  <a:gd name="connsiteY2816" fmla="*/ 1280890 h 2088884"/>
                  <a:gd name="connsiteX2817" fmla="*/ 6044751 w 6304794"/>
                  <a:gd name="connsiteY2817" fmla="*/ 1280919 h 2088884"/>
                  <a:gd name="connsiteX2818" fmla="*/ 6044981 w 6304794"/>
                  <a:gd name="connsiteY2818" fmla="*/ 1280919 h 2088884"/>
                  <a:gd name="connsiteX2819" fmla="*/ 6045154 w 6304794"/>
                  <a:gd name="connsiteY2819" fmla="*/ 1280919 h 2088884"/>
                  <a:gd name="connsiteX2820" fmla="*/ 6045183 w 6304794"/>
                  <a:gd name="connsiteY2820" fmla="*/ 1280919 h 2088884"/>
                  <a:gd name="connsiteX2821" fmla="*/ 6045270 w 6304794"/>
                  <a:gd name="connsiteY2821" fmla="*/ 1280919 h 2088884"/>
                  <a:gd name="connsiteX2822" fmla="*/ 6045586 w 6304794"/>
                  <a:gd name="connsiteY2822" fmla="*/ 1280890 h 2088884"/>
                  <a:gd name="connsiteX2823" fmla="*/ 6046048 w 6304794"/>
                  <a:gd name="connsiteY2823" fmla="*/ 1280832 h 2088884"/>
                  <a:gd name="connsiteX2824" fmla="*/ 6047056 w 6304794"/>
                  <a:gd name="connsiteY2824" fmla="*/ 1280573 h 2088884"/>
                  <a:gd name="connsiteX2825" fmla="*/ 6047633 w 6304794"/>
                  <a:gd name="connsiteY2825" fmla="*/ 1280372 h 2088884"/>
                  <a:gd name="connsiteX2826" fmla="*/ 6049937 w 6304794"/>
                  <a:gd name="connsiteY2826" fmla="*/ 1279247 h 2088884"/>
                  <a:gd name="connsiteX2827" fmla="*/ 6052127 w 6304794"/>
                  <a:gd name="connsiteY2827" fmla="*/ 1277576 h 2088884"/>
                  <a:gd name="connsiteX2828" fmla="*/ 6052647 w 6304794"/>
                  <a:gd name="connsiteY2828" fmla="*/ 1277173 h 2088884"/>
                  <a:gd name="connsiteX2829" fmla="*/ 6052877 w 6304794"/>
                  <a:gd name="connsiteY2829" fmla="*/ 1277000 h 2088884"/>
                  <a:gd name="connsiteX2830" fmla="*/ 6055413 w 6304794"/>
                  <a:gd name="connsiteY2830" fmla="*/ 1274234 h 2088884"/>
                  <a:gd name="connsiteX2831" fmla="*/ 6056018 w 6304794"/>
                  <a:gd name="connsiteY2831" fmla="*/ 1273311 h 2088884"/>
                  <a:gd name="connsiteX2832" fmla="*/ 6057055 w 6304794"/>
                  <a:gd name="connsiteY2832" fmla="*/ 1271756 h 2088884"/>
                  <a:gd name="connsiteX2833" fmla="*/ 6058063 w 6304794"/>
                  <a:gd name="connsiteY2833" fmla="*/ 1270257 h 2088884"/>
                  <a:gd name="connsiteX2834" fmla="*/ 6058726 w 6304794"/>
                  <a:gd name="connsiteY2834" fmla="*/ 1268846 h 2088884"/>
                  <a:gd name="connsiteX2835" fmla="*/ 6059994 w 6304794"/>
                  <a:gd name="connsiteY2835" fmla="*/ 1266136 h 2088884"/>
                  <a:gd name="connsiteX2836" fmla="*/ 6060571 w 6304794"/>
                  <a:gd name="connsiteY2836" fmla="*/ 1264898 h 2088884"/>
                  <a:gd name="connsiteX2837" fmla="*/ 6061377 w 6304794"/>
                  <a:gd name="connsiteY2837" fmla="*/ 1262506 h 2088884"/>
                  <a:gd name="connsiteX2838" fmla="*/ 6062386 w 6304794"/>
                  <a:gd name="connsiteY2838" fmla="*/ 1259595 h 2088884"/>
                  <a:gd name="connsiteX2839" fmla="*/ 6062674 w 6304794"/>
                  <a:gd name="connsiteY2839" fmla="*/ 1258875 h 2088884"/>
                  <a:gd name="connsiteX2840" fmla="*/ 6063855 w 6304794"/>
                  <a:gd name="connsiteY2840" fmla="*/ 1255879 h 2088884"/>
                  <a:gd name="connsiteX2841" fmla="*/ 6064432 w 6304794"/>
                  <a:gd name="connsiteY2841" fmla="*/ 1254496 h 2088884"/>
                  <a:gd name="connsiteX2842" fmla="*/ 6065642 w 6304794"/>
                  <a:gd name="connsiteY2842" fmla="*/ 1251614 h 2088884"/>
                  <a:gd name="connsiteX2843" fmla="*/ 6066305 w 6304794"/>
                  <a:gd name="connsiteY2843" fmla="*/ 1250087 h 2088884"/>
                  <a:gd name="connsiteX2844" fmla="*/ 6067630 w 6304794"/>
                  <a:gd name="connsiteY2844" fmla="*/ 1247032 h 2088884"/>
                  <a:gd name="connsiteX2845" fmla="*/ 6068293 w 6304794"/>
                  <a:gd name="connsiteY2845" fmla="*/ 1245505 h 2088884"/>
                  <a:gd name="connsiteX2846" fmla="*/ 6069647 w 6304794"/>
                  <a:gd name="connsiteY2846" fmla="*/ 1242479 h 2088884"/>
                  <a:gd name="connsiteX2847" fmla="*/ 6070252 w 6304794"/>
                  <a:gd name="connsiteY2847" fmla="*/ 1241125 h 2088884"/>
                  <a:gd name="connsiteX2848" fmla="*/ 6071578 w 6304794"/>
                  <a:gd name="connsiteY2848" fmla="*/ 1238244 h 2088884"/>
                  <a:gd name="connsiteX2849" fmla="*/ 6072097 w 6304794"/>
                  <a:gd name="connsiteY2849" fmla="*/ 1237149 h 2088884"/>
                  <a:gd name="connsiteX2850" fmla="*/ 6073278 w 6304794"/>
                  <a:gd name="connsiteY2850" fmla="*/ 1234613 h 2088884"/>
                  <a:gd name="connsiteX2851" fmla="*/ 6073623 w 6304794"/>
                  <a:gd name="connsiteY2851" fmla="*/ 1233921 h 2088884"/>
                  <a:gd name="connsiteX2852" fmla="*/ 6074719 w 6304794"/>
                  <a:gd name="connsiteY2852" fmla="*/ 1231702 h 2088884"/>
                  <a:gd name="connsiteX2853" fmla="*/ 6083766 w 6304794"/>
                  <a:gd name="connsiteY2853" fmla="*/ 1214615 h 2088884"/>
                  <a:gd name="connsiteX2854" fmla="*/ 6084112 w 6304794"/>
                  <a:gd name="connsiteY2854" fmla="*/ 1213780 h 2088884"/>
                  <a:gd name="connsiteX2855" fmla="*/ 6084573 w 6304794"/>
                  <a:gd name="connsiteY2855" fmla="*/ 1212166 h 2088884"/>
                  <a:gd name="connsiteX2856" fmla="*/ 6084746 w 6304794"/>
                  <a:gd name="connsiteY2856" fmla="*/ 1210696 h 2088884"/>
                  <a:gd name="connsiteX2857" fmla="*/ 6084746 w 6304794"/>
                  <a:gd name="connsiteY2857" fmla="*/ 1210495 h 2088884"/>
                  <a:gd name="connsiteX2858" fmla="*/ 6084891 w 6304794"/>
                  <a:gd name="connsiteY2858" fmla="*/ 1154277 h 2088884"/>
                  <a:gd name="connsiteX2859" fmla="*/ 6085207 w 6304794"/>
                  <a:gd name="connsiteY2859" fmla="*/ 1153066 h 2088884"/>
                  <a:gd name="connsiteX2860" fmla="*/ 6087138 w 6304794"/>
                  <a:gd name="connsiteY2860" fmla="*/ 1145661 h 2088884"/>
                  <a:gd name="connsiteX2861" fmla="*/ 6087254 w 6304794"/>
                  <a:gd name="connsiteY2861" fmla="*/ 1145257 h 2088884"/>
                  <a:gd name="connsiteX2862" fmla="*/ 6089069 w 6304794"/>
                  <a:gd name="connsiteY2862" fmla="*/ 1138658 h 2088884"/>
                  <a:gd name="connsiteX2863" fmla="*/ 6089270 w 6304794"/>
                  <a:gd name="connsiteY2863" fmla="*/ 1137909 h 2088884"/>
                  <a:gd name="connsiteX2864" fmla="*/ 6090884 w 6304794"/>
                  <a:gd name="connsiteY2864" fmla="*/ 1132435 h 2088884"/>
                  <a:gd name="connsiteX2865" fmla="*/ 6091143 w 6304794"/>
                  <a:gd name="connsiteY2865" fmla="*/ 1131570 h 2088884"/>
                  <a:gd name="connsiteX2866" fmla="*/ 6092440 w 6304794"/>
                  <a:gd name="connsiteY2866" fmla="*/ 1127680 h 2088884"/>
                  <a:gd name="connsiteX2867" fmla="*/ 6093045 w 6304794"/>
                  <a:gd name="connsiteY2867" fmla="*/ 1126182 h 2088884"/>
                  <a:gd name="connsiteX2868" fmla="*/ 6095091 w 6304794"/>
                  <a:gd name="connsiteY2868" fmla="*/ 1121773 h 2088884"/>
                  <a:gd name="connsiteX2869" fmla="*/ 6095494 w 6304794"/>
                  <a:gd name="connsiteY2869" fmla="*/ 1120880 h 2088884"/>
                  <a:gd name="connsiteX2870" fmla="*/ 6098030 w 6304794"/>
                  <a:gd name="connsiteY2870" fmla="*/ 1114944 h 2088884"/>
                  <a:gd name="connsiteX2871" fmla="*/ 6098434 w 6304794"/>
                  <a:gd name="connsiteY2871" fmla="*/ 1113906 h 2088884"/>
                  <a:gd name="connsiteX2872" fmla="*/ 6098837 w 6304794"/>
                  <a:gd name="connsiteY2872" fmla="*/ 1112927 h 2088884"/>
                  <a:gd name="connsiteX2873" fmla="*/ 6099356 w 6304794"/>
                  <a:gd name="connsiteY2873" fmla="*/ 1111255 h 2088884"/>
                  <a:gd name="connsiteX2874" fmla="*/ 6100970 w 6304794"/>
                  <a:gd name="connsiteY2874" fmla="*/ 1105896 h 2088884"/>
                  <a:gd name="connsiteX2875" fmla="*/ 6101373 w 6304794"/>
                  <a:gd name="connsiteY2875" fmla="*/ 1104599 h 2088884"/>
                  <a:gd name="connsiteX2876" fmla="*/ 6101833 w 6304794"/>
                  <a:gd name="connsiteY2876" fmla="*/ 1100882 h 2088884"/>
                  <a:gd name="connsiteX2877" fmla="*/ 6101833 w 6304794"/>
                  <a:gd name="connsiteY2877" fmla="*/ 1100450 h 2088884"/>
                  <a:gd name="connsiteX2878" fmla="*/ 6101891 w 6304794"/>
                  <a:gd name="connsiteY2878" fmla="*/ 1084601 h 2088884"/>
                  <a:gd name="connsiteX2879" fmla="*/ 6104802 w 6304794"/>
                  <a:gd name="connsiteY2879" fmla="*/ 1081403 h 2088884"/>
                  <a:gd name="connsiteX2880" fmla="*/ 6107251 w 6304794"/>
                  <a:gd name="connsiteY2880" fmla="*/ 1078925 h 2088884"/>
                  <a:gd name="connsiteX2881" fmla="*/ 6108951 w 6304794"/>
                  <a:gd name="connsiteY2881" fmla="*/ 1076072 h 2088884"/>
                  <a:gd name="connsiteX2882" fmla="*/ 6109642 w 6304794"/>
                  <a:gd name="connsiteY2882" fmla="*/ 1074631 h 2088884"/>
                  <a:gd name="connsiteX2883" fmla="*/ 6112610 w 6304794"/>
                  <a:gd name="connsiteY2883" fmla="*/ 1068263 h 2088884"/>
                  <a:gd name="connsiteX2884" fmla="*/ 6112928 w 6304794"/>
                  <a:gd name="connsiteY2884" fmla="*/ 1067572 h 2088884"/>
                  <a:gd name="connsiteX2885" fmla="*/ 6113043 w 6304794"/>
                  <a:gd name="connsiteY2885" fmla="*/ 1067197 h 2088884"/>
                  <a:gd name="connsiteX2886" fmla="*/ 6114051 w 6304794"/>
                  <a:gd name="connsiteY2886" fmla="*/ 1064114 h 2088884"/>
                  <a:gd name="connsiteX2887" fmla="*/ 6114368 w 6304794"/>
                  <a:gd name="connsiteY2887" fmla="*/ 1063105 h 2088884"/>
                  <a:gd name="connsiteX2888" fmla="*/ 6114800 w 6304794"/>
                  <a:gd name="connsiteY2888" fmla="*/ 1061405 h 2088884"/>
                  <a:gd name="connsiteX2889" fmla="*/ 6133040 w 6304794"/>
                  <a:gd name="connsiteY2889" fmla="*/ 1013572 h 2088884"/>
                  <a:gd name="connsiteX2890" fmla="*/ 6133271 w 6304794"/>
                  <a:gd name="connsiteY2890" fmla="*/ 1012650 h 2088884"/>
                  <a:gd name="connsiteX2891" fmla="*/ 6133415 w 6304794"/>
                  <a:gd name="connsiteY2891" fmla="*/ 1012074 h 2088884"/>
                  <a:gd name="connsiteX2892" fmla="*/ 6133761 w 6304794"/>
                  <a:gd name="connsiteY2892" fmla="*/ 1010604 h 2088884"/>
                  <a:gd name="connsiteX2893" fmla="*/ 6133963 w 6304794"/>
                  <a:gd name="connsiteY2893" fmla="*/ 1009711 h 2088884"/>
                  <a:gd name="connsiteX2894" fmla="*/ 6134424 w 6304794"/>
                  <a:gd name="connsiteY2894" fmla="*/ 1007636 h 2088884"/>
                  <a:gd name="connsiteX2895" fmla="*/ 6134654 w 6304794"/>
                  <a:gd name="connsiteY2895" fmla="*/ 1006513 h 2088884"/>
                  <a:gd name="connsiteX2896" fmla="*/ 6134741 w 6304794"/>
                  <a:gd name="connsiteY2896" fmla="*/ 1006051 h 2088884"/>
                  <a:gd name="connsiteX2897" fmla="*/ 6134971 w 6304794"/>
                  <a:gd name="connsiteY2897" fmla="*/ 1004899 h 2088884"/>
                  <a:gd name="connsiteX2898" fmla="*/ 6135490 w 6304794"/>
                  <a:gd name="connsiteY2898" fmla="*/ 1002104 h 2088884"/>
                  <a:gd name="connsiteX2899" fmla="*/ 6135835 w 6304794"/>
                  <a:gd name="connsiteY2899" fmla="*/ 1000115 h 2088884"/>
                  <a:gd name="connsiteX2900" fmla="*/ 6136296 w 6304794"/>
                  <a:gd name="connsiteY2900" fmla="*/ 997119 h 2088884"/>
                  <a:gd name="connsiteX2901" fmla="*/ 6136585 w 6304794"/>
                  <a:gd name="connsiteY2901" fmla="*/ 994871 h 2088884"/>
                  <a:gd name="connsiteX2902" fmla="*/ 6136931 w 6304794"/>
                  <a:gd name="connsiteY2902" fmla="*/ 991730 h 2088884"/>
                  <a:gd name="connsiteX2903" fmla="*/ 6137132 w 6304794"/>
                  <a:gd name="connsiteY2903" fmla="*/ 989338 h 2088884"/>
                  <a:gd name="connsiteX2904" fmla="*/ 6137334 w 6304794"/>
                  <a:gd name="connsiteY2904" fmla="*/ 986169 h 2088884"/>
                  <a:gd name="connsiteX2905" fmla="*/ 6137420 w 6304794"/>
                  <a:gd name="connsiteY2905" fmla="*/ 984642 h 2088884"/>
                  <a:gd name="connsiteX2906" fmla="*/ 6137449 w 6304794"/>
                  <a:gd name="connsiteY2906" fmla="*/ 982538 h 2088884"/>
                  <a:gd name="connsiteX2907" fmla="*/ 6137565 w 6304794"/>
                  <a:gd name="connsiteY2907" fmla="*/ 943378 h 2088884"/>
                  <a:gd name="connsiteX2908" fmla="*/ 6138746 w 6304794"/>
                  <a:gd name="connsiteY2908" fmla="*/ 940439 h 2088884"/>
                  <a:gd name="connsiteX2909" fmla="*/ 6143644 w 6304794"/>
                  <a:gd name="connsiteY2909" fmla="*/ 929201 h 2088884"/>
                  <a:gd name="connsiteX2910" fmla="*/ 6144077 w 6304794"/>
                  <a:gd name="connsiteY2910" fmla="*/ 927789 h 2088884"/>
                  <a:gd name="connsiteX2911" fmla="*/ 6144278 w 6304794"/>
                  <a:gd name="connsiteY2911" fmla="*/ 927127 h 2088884"/>
                  <a:gd name="connsiteX2912" fmla="*/ 6144970 w 6304794"/>
                  <a:gd name="connsiteY2912" fmla="*/ 925023 h 2088884"/>
                  <a:gd name="connsiteX2913" fmla="*/ 6145258 w 6304794"/>
                  <a:gd name="connsiteY2913" fmla="*/ 924130 h 2088884"/>
                  <a:gd name="connsiteX2914" fmla="*/ 6148284 w 6304794"/>
                  <a:gd name="connsiteY2914" fmla="*/ 915255 h 2088884"/>
                  <a:gd name="connsiteX2915" fmla="*/ 6148572 w 6304794"/>
                  <a:gd name="connsiteY2915" fmla="*/ 914390 h 2088884"/>
                  <a:gd name="connsiteX2916" fmla="*/ 6150157 w 6304794"/>
                  <a:gd name="connsiteY2916" fmla="*/ 909866 h 2088884"/>
                  <a:gd name="connsiteX2917" fmla="*/ 6150676 w 6304794"/>
                  <a:gd name="connsiteY2917" fmla="*/ 908397 h 2088884"/>
                  <a:gd name="connsiteX2918" fmla="*/ 6152404 w 6304794"/>
                  <a:gd name="connsiteY2918" fmla="*/ 903527 h 2088884"/>
                  <a:gd name="connsiteX2919" fmla="*/ 6152721 w 6304794"/>
                  <a:gd name="connsiteY2919" fmla="*/ 902663 h 2088884"/>
                  <a:gd name="connsiteX2920" fmla="*/ 6154796 w 6304794"/>
                  <a:gd name="connsiteY2920" fmla="*/ 896957 h 2088884"/>
                  <a:gd name="connsiteX2921" fmla="*/ 6155315 w 6304794"/>
                  <a:gd name="connsiteY2921" fmla="*/ 895517 h 2088884"/>
                  <a:gd name="connsiteX2922" fmla="*/ 6156842 w 6304794"/>
                  <a:gd name="connsiteY2922" fmla="*/ 891396 h 2088884"/>
                  <a:gd name="connsiteX2923" fmla="*/ 6157533 w 6304794"/>
                  <a:gd name="connsiteY2923" fmla="*/ 889581 h 2088884"/>
                  <a:gd name="connsiteX2924" fmla="*/ 6158686 w 6304794"/>
                  <a:gd name="connsiteY2924" fmla="*/ 886526 h 2088884"/>
                  <a:gd name="connsiteX2925" fmla="*/ 6159320 w 6304794"/>
                  <a:gd name="connsiteY2925" fmla="*/ 884855 h 2088884"/>
                  <a:gd name="connsiteX2926" fmla="*/ 6160732 w 6304794"/>
                  <a:gd name="connsiteY2926" fmla="*/ 881311 h 2088884"/>
                  <a:gd name="connsiteX2927" fmla="*/ 6160962 w 6304794"/>
                  <a:gd name="connsiteY2927" fmla="*/ 880734 h 2088884"/>
                  <a:gd name="connsiteX2928" fmla="*/ 6162374 w 6304794"/>
                  <a:gd name="connsiteY2928" fmla="*/ 877421 h 2088884"/>
                  <a:gd name="connsiteX2929" fmla="*/ 6162720 w 6304794"/>
                  <a:gd name="connsiteY2929" fmla="*/ 876700 h 2088884"/>
                  <a:gd name="connsiteX2930" fmla="*/ 6163498 w 6304794"/>
                  <a:gd name="connsiteY2930" fmla="*/ 875086 h 2088884"/>
                  <a:gd name="connsiteX2931" fmla="*/ 6164132 w 6304794"/>
                  <a:gd name="connsiteY2931" fmla="*/ 873991 h 2088884"/>
                  <a:gd name="connsiteX2932" fmla="*/ 6165083 w 6304794"/>
                  <a:gd name="connsiteY2932" fmla="*/ 872781 h 2088884"/>
                  <a:gd name="connsiteX2933" fmla="*/ 6167359 w 6304794"/>
                  <a:gd name="connsiteY2933" fmla="*/ 870217 h 2088884"/>
                  <a:gd name="connsiteX2934" fmla="*/ 6167936 w 6304794"/>
                  <a:gd name="connsiteY2934" fmla="*/ 869612 h 2088884"/>
                  <a:gd name="connsiteX2935" fmla="*/ 6170817 w 6304794"/>
                  <a:gd name="connsiteY2935" fmla="*/ 866759 h 2088884"/>
                  <a:gd name="connsiteX2936" fmla="*/ 6174534 w 6304794"/>
                  <a:gd name="connsiteY2936" fmla="*/ 862898 h 2088884"/>
                  <a:gd name="connsiteX2937" fmla="*/ 6174938 w 6304794"/>
                  <a:gd name="connsiteY2937" fmla="*/ 862465 h 2088884"/>
                  <a:gd name="connsiteX2938" fmla="*/ 6180009 w 6304794"/>
                  <a:gd name="connsiteY2938" fmla="*/ 856530 h 2088884"/>
                  <a:gd name="connsiteX2939" fmla="*/ 6180182 w 6304794"/>
                  <a:gd name="connsiteY2939" fmla="*/ 856299 h 2088884"/>
                  <a:gd name="connsiteX2940" fmla="*/ 6183496 w 6304794"/>
                  <a:gd name="connsiteY2940" fmla="*/ 851717 h 2088884"/>
                  <a:gd name="connsiteX2941" fmla="*/ 6184187 w 6304794"/>
                  <a:gd name="connsiteY2941" fmla="*/ 850680 h 2088884"/>
                  <a:gd name="connsiteX2942" fmla="*/ 6187328 w 6304794"/>
                  <a:gd name="connsiteY2942" fmla="*/ 845897 h 2088884"/>
                  <a:gd name="connsiteX2943" fmla="*/ 6188999 w 6304794"/>
                  <a:gd name="connsiteY2943" fmla="*/ 843246 h 2088884"/>
                  <a:gd name="connsiteX2944" fmla="*/ 6191449 w 6304794"/>
                  <a:gd name="connsiteY2944" fmla="*/ 839298 h 2088884"/>
                  <a:gd name="connsiteX2945" fmla="*/ 6193610 w 6304794"/>
                  <a:gd name="connsiteY2945" fmla="*/ 835754 h 2088884"/>
                  <a:gd name="connsiteX2946" fmla="*/ 6196434 w 6304794"/>
                  <a:gd name="connsiteY2946" fmla="*/ 831143 h 2088884"/>
                  <a:gd name="connsiteX2947" fmla="*/ 6199315 w 6304794"/>
                  <a:gd name="connsiteY2947" fmla="*/ 826418 h 2088884"/>
                  <a:gd name="connsiteX2948" fmla="*/ 6200958 w 6304794"/>
                  <a:gd name="connsiteY2948" fmla="*/ 823767 h 2088884"/>
                  <a:gd name="connsiteX2949" fmla="*/ 6203148 w 6304794"/>
                  <a:gd name="connsiteY2949" fmla="*/ 820280 h 2088884"/>
                  <a:gd name="connsiteX2950" fmla="*/ 6204675 w 6304794"/>
                  <a:gd name="connsiteY2950" fmla="*/ 817917 h 2088884"/>
                  <a:gd name="connsiteX2951" fmla="*/ 6206490 w 6304794"/>
                  <a:gd name="connsiteY2951" fmla="*/ 815209 h 2088884"/>
                  <a:gd name="connsiteX2952" fmla="*/ 6207787 w 6304794"/>
                  <a:gd name="connsiteY2952" fmla="*/ 813393 h 2088884"/>
                  <a:gd name="connsiteX2953" fmla="*/ 6209919 w 6304794"/>
                  <a:gd name="connsiteY2953" fmla="*/ 810714 h 2088884"/>
                  <a:gd name="connsiteX2954" fmla="*/ 6213176 w 6304794"/>
                  <a:gd name="connsiteY2954" fmla="*/ 807457 h 2088884"/>
                  <a:gd name="connsiteX2955" fmla="*/ 6214703 w 6304794"/>
                  <a:gd name="connsiteY2955" fmla="*/ 805988 h 2088884"/>
                  <a:gd name="connsiteX2956" fmla="*/ 6218189 w 6304794"/>
                  <a:gd name="connsiteY2956" fmla="*/ 802646 h 2088884"/>
                  <a:gd name="connsiteX2957" fmla="*/ 6220293 w 6304794"/>
                  <a:gd name="connsiteY2957" fmla="*/ 800657 h 2088884"/>
                  <a:gd name="connsiteX2958" fmla="*/ 6224269 w 6304794"/>
                  <a:gd name="connsiteY2958" fmla="*/ 796911 h 2088884"/>
                  <a:gd name="connsiteX2959" fmla="*/ 6226892 w 6304794"/>
                  <a:gd name="connsiteY2959" fmla="*/ 794491 h 2088884"/>
                  <a:gd name="connsiteX2960" fmla="*/ 6232597 w 6304794"/>
                  <a:gd name="connsiteY2960" fmla="*/ 789189 h 2088884"/>
                  <a:gd name="connsiteX2961" fmla="*/ 6232683 w 6304794"/>
                  <a:gd name="connsiteY2961" fmla="*/ 789102 h 2088884"/>
                  <a:gd name="connsiteX2962" fmla="*/ 6239023 w 6304794"/>
                  <a:gd name="connsiteY2962" fmla="*/ 783310 h 2088884"/>
                  <a:gd name="connsiteX2963" fmla="*/ 6240060 w 6304794"/>
                  <a:gd name="connsiteY2963" fmla="*/ 782360 h 2088884"/>
                  <a:gd name="connsiteX2964" fmla="*/ 6245419 w 6304794"/>
                  <a:gd name="connsiteY2964" fmla="*/ 777547 h 2088884"/>
                  <a:gd name="connsiteX2965" fmla="*/ 6246342 w 6304794"/>
                  <a:gd name="connsiteY2965" fmla="*/ 776740 h 2088884"/>
                  <a:gd name="connsiteX2966" fmla="*/ 6250404 w 6304794"/>
                  <a:gd name="connsiteY2966" fmla="*/ 773196 h 2088884"/>
                  <a:gd name="connsiteX2967" fmla="*/ 6250865 w 6304794"/>
                  <a:gd name="connsiteY2967" fmla="*/ 772793 h 2088884"/>
                  <a:gd name="connsiteX2968" fmla="*/ 6253142 w 6304794"/>
                  <a:gd name="connsiteY2968" fmla="*/ 771006 h 2088884"/>
                  <a:gd name="connsiteX2969" fmla="*/ 6254179 w 6304794"/>
                  <a:gd name="connsiteY2969" fmla="*/ 770459 h 2088884"/>
                  <a:gd name="connsiteX2970" fmla="*/ 6258617 w 6304794"/>
                  <a:gd name="connsiteY2970" fmla="*/ 768269 h 2088884"/>
                  <a:gd name="connsiteX2971" fmla="*/ 6259856 w 6304794"/>
                  <a:gd name="connsiteY2971" fmla="*/ 767635 h 2088884"/>
                  <a:gd name="connsiteX2972" fmla="*/ 6261873 w 6304794"/>
                  <a:gd name="connsiteY2972" fmla="*/ 766627 h 2088884"/>
                  <a:gd name="connsiteX2973" fmla="*/ 6263429 w 6304794"/>
                  <a:gd name="connsiteY2973" fmla="*/ 765820 h 2088884"/>
                  <a:gd name="connsiteX2974" fmla="*/ 6265532 w 6304794"/>
                  <a:gd name="connsiteY2974" fmla="*/ 764725 h 2088884"/>
                  <a:gd name="connsiteX2975" fmla="*/ 6267405 w 6304794"/>
                  <a:gd name="connsiteY2975" fmla="*/ 763745 h 2088884"/>
                  <a:gd name="connsiteX2976" fmla="*/ 6269653 w 6304794"/>
                  <a:gd name="connsiteY2976" fmla="*/ 762535 h 2088884"/>
                  <a:gd name="connsiteX2977" fmla="*/ 6271584 w 6304794"/>
                  <a:gd name="connsiteY2977" fmla="*/ 761469 h 2088884"/>
                  <a:gd name="connsiteX2978" fmla="*/ 6274004 w 6304794"/>
                  <a:gd name="connsiteY2978" fmla="*/ 760114 h 2088884"/>
                  <a:gd name="connsiteX2979" fmla="*/ 6275993 w 6304794"/>
                  <a:gd name="connsiteY2979" fmla="*/ 758962 h 2088884"/>
                  <a:gd name="connsiteX2980" fmla="*/ 6278499 w 6304794"/>
                  <a:gd name="connsiteY2980" fmla="*/ 757492 h 2088884"/>
                  <a:gd name="connsiteX2981" fmla="*/ 6279364 w 6304794"/>
                  <a:gd name="connsiteY2981" fmla="*/ 757002 h 2088884"/>
                  <a:gd name="connsiteX2982" fmla="*/ 6279796 w 6304794"/>
                  <a:gd name="connsiteY2982" fmla="*/ 756714 h 2088884"/>
                  <a:gd name="connsiteX2983" fmla="*/ 6288239 w 6304794"/>
                  <a:gd name="connsiteY2983" fmla="*/ 751210 h 2088884"/>
                  <a:gd name="connsiteX2984" fmla="*/ 6289161 w 6304794"/>
                  <a:gd name="connsiteY2984" fmla="*/ 750576 h 2088884"/>
                  <a:gd name="connsiteX2985" fmla="*/ 6296624 w 6304794"/>
                  <a:gd name="connsiteY2985" fmla="*/ 744612 h 2088884"/>
                  <a:gd name="connsiteX2986" fmla="*/ 6297027 w 6304794"/>
                  <a:gd name="connsiteY2986" fmla="*/ 744295 h 2088884"/>
                  <a:gd name="connsiteX2987" fmla="*/ 6297229 w 6304794"/>
                  <a:gd name="connsiteY2987" fmla="*/ 744093 h 2088884"/>
                  <a:gd name="connsiteX2988" fmla="*/ 6300946 w 6304794"/>
                  <a:gd name="connsiteY2988" fmla="*/ 740145 h 2088884"/>
                  <a:gd name="connsiteX2989" fmla="*/ 6301292 w 6304794"/>
                  <a:gd name="connsiteY2989" fmla="*/ 739771 h 2088884"/>
                  <a:gd name="connsiteX2990" fmla="*/ 6302012 w 6304794"/>
                  <a:gd name="connsiteY2990" fmla="*/ 738705 h 2088884"/>
                  <a:gd name="connsiteX2991" fmla="*/ 6302906 w 6304794"/>
                  <a:gd name="connsiteY2991" fmla="*/ 737408 h 2088884"/>
                  <a:gd name="connsiteX2992" fmla="*/ 6303194 w 6304794"/>
                  <a:gd name="connsiteY2992" fmla="*/ 737005 h 2088884"/>
                  <a:gd name="connsiteX2993" fmla="*/ 6304173 w 6304794"/>
                  <a:gd name="connsiteY2993" fmla="*/ 734958 h 2088884"/>
                  <a:gd name="connsiteX2994" fmla="*/ 6304202 w 6304794"/>
                  <a:gd name="connsiteY2994" fmla="*/ 734872 h 2088884"/>
                  <a:gd name="connsiteX2995" fmla="*/ 6304548 w 6304794"/>
                  <a:gd name="connsiteY2995" fmla="*/ 615232 h 2088884"/>
                  <a:gd name="connsiteX2996" fmla="*/ 6304116 w 6304794"/>
                  <a:gd name="connsiteY2996" fmla="*/ 617306 h 208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Lst>
                <a:rect l="l" t="t" r="r" b="b"/>
                <a:pathLst>
                  <a:path w="6304794" h="2088884">
                    <a:moveTo>
                      <a:pt x="6304116" y="617306"/>
                    </a:moveTo>
                    <a:cubicBezTo>
                      <a:pt x="6303857" y="617739"/>
                      <a:pt x="6303539" y="618142"/>
                      <a:pt x="6303252" y="618574"/>
                    </a:cubicBezTo>
                    <a:cubicBezTo>
                      <a:pt x="6302906" y="619064"/>
                      <a:pt x="6302560" y="619554"/>
                      <a:pt x="6302156" y="620044"/>
                    </a:cubicBezTo>
                    <a:cubicBezTo>
                      <a:pt x="6301091" y="621341"/>
                      <a:pt x="6299851" y="622666"/>
                      <a:pt x="6298439" y="623992"/>
                    </a:cubicBezTo>
                    <a:cubicBezTo>
                      <a:pt x="6298267" y="624164"/>
                      <a:pt x="6298036" y="624337"/>
                      <a:pt x="6297834" y="624510"/>
                    </a:cubicBezTo>
                    <a:cubicBezTo>
                      <a:pt x="6295615" y="626527"/>
                      <a:pt x="6293080" y="628516"/>
                      <a:pt x="6290371" y="630475"/>
                    </a:cubicBezTo>
                    <a:cubicBezTo>
                      <a:pt x="6290083" y="630706"/>
                      <a:pt x="6289766" y="630907"/>
                      <a:pt x="6289449" y="631109"/>
                    </a:cubicBezTo>
                    <a:cubicBezTo>
                      <a:pt x="6286741" y="633011"/>
                      <a:pt x="6283888" y="634855"/>
                      <a:pt x="6281006" y="636612"/>
                    </a:cubicBezTo>
                    <a:cubicBezTo>
                      <a:pt x="6280574" y="636872"/>
                      <a:pt x="6280142" y="637131"/>
                      <a:pt x="6279709" y="637390"/>
                    </a:cubicBezTo>
                    <a:cubicBezTo>
                      <a:pt x="6278874" y="637880"/>
                      <a:pt x="6278067" y="638370"/>
                      <a:pt x="6277260" y="638831"/>
                    </a:cubicBezTo>
                    <a:cubicBezTo>
                      <a:pt x="6276598" y="639235"/>
                      <a:pt x="6275906" y="639609"/>
                      <a:pt x="6275243" y="640013"/>
                    </a:cubicBezTo>
                    <a:cubicBezTo>
                      <a:pt x="6274437" y="640474"/>
                      <a:pt x="6273630" y="640935"/>
                      <a:pt x="6272823" y="641367"/>
                    </a:cubicBezTo>
                    <a:cubicBezTo>
                      <a:pt x="6272189" y="641713"/>
                      <a:pt x="6271555" y="642087"/>
                      <a:pt x="6270921" y="642404"/>
                    </a:cubicBezTo>
                    <a:cubicBezTo>
                      <a:pt x="6270085" y="642865"/>
                      <a:pt x="6269278" y="643298"/>
                      <a:pt x="6268472" y="643730"/>
                    </a:cubicBezTo>
                    <a:cubicBezTo>
                      <a:pt x="6267953" y="644018"/>
                      <a:pt x="6267405" y="644306"/>
                      <a:pt x="6266887" y="644565"/>
                    </a:cubicBezTo>
                    <a:cubicBezTo>
                      <a:pt x="6266080" y="644998"/>
                      <a:pt x="6265302" y="645372"/>
                      <a:pt x="6264552" y="645776"/>
                    </a:cubicBezTo>
                    <a:cubicBezTo>
                      <a:pt x="6264063" y="646035"/>
                      <a:pt x="6263573" y="646295"/>
                      <a:pt x="6263112" y="646525"/>
                    </a:cubicBezTo>
                    <a:cubicBezTo>
                      <a:pt x="6262391" y="646900"/>
                      <a:pt x="6261729" y="647217"/>
                      <a:pt x="6261095" y="647533"/>
                    </a:cubicBezTo>
                    <a:cubicBezTo>
                      <a:pt x="6260692" y="647735"/>
                      <a:pt x="6260230" y="647966"/>
                      <a:pt x="6259856" y="648167"/>
                    </a:cubicBezTo>
                    <a:cubicBezTo>
                      <a:pt x="6259136" y="648513"/>
                      <a:pt x="6258502" y="648830"/>
                      <a:pt x="6257897" y="649147"/>
                    </a:cubicBezTo>
                    <a:cubicBezTo>
                      <a:pt x="6257292" y="649435"/>
                      <a:pt x="6256772" y="649695"/>
                      <a:pt x="6256312" y="649925"/>
                    </a:cubicBezTo>
                    <a:cubicBezTo>
                      <a:pt x="6256023" y="650069"/>
                      <a:pt x="6255649" y="650242"/>
                      <a:pt x="6255418" y="650357"/>
                    </a:cubicBezTo>
                    <a:cubicBezTo>
                      <a:pt x="6254929" y="650617"/>
                      <a:pt x="6254554" y="650790"/>
                      <a:pt x="6254352" y="650905"/>
                    </a:cubicBezTo>
                    <a:cubicBezTo>
                      <a:pt x="6254352" y="650905"/>
                      <a:pt x="6254324" y="650934"/>
                      <a:pt x="6254295" y="650934"/>
                    </a:cubicBezTo>
                    <a:cubicBezTo>
                      <a:pt x="6253920" y="651164"/>
                      <a:pt x="6253113" y="651827"/>
                      <a:pt x="6252076" y="652691"/>
                    </a:cubicBezTo>
                    <a:cubicBezTo>
                      <a:pt x="6251903" y="652835"/>
                      <a:pt x="6251759" y="652951"/>
                      <a:pt x="6251586" y="653095"/>
                    </a:cubicBezTo>
                    <a:cubicBezTo>
                      <a:pt x="6250462" y="654046"/>
                      <a:pt x="6249079" y="655256"/>
                      <a:pt x="6247494" y="656639"/>
                    </a:cubicBezTo>
                    <a:cubicBezTo>
                      <a:pt x="6247206" y="656898"/>
                      <a:pt x="6246918" y="657158"/>
                      <a:pt x="6246629" y="657417"/>
                    </a:cubicBezTo>
                    <a:cubicBezTo>
                      <a:pt x="6244959" y="658916"/>
                      <a:pt x="6243143" y="660529"/>
                      <a:pt x="6241155" y="662316"/>
                    </a:cubicBezTo>
                    <a:cubicBezTo>
                      <a:pt x="6240895" y="662546"/>
                      <a:pt x="6240636" y="662806"/>
                      <a:pt x="6240348" y="663036"/>
                    </a:cubicBezTo>
                    <a:cubicBezTo>
                      <a:pt x="6238245" y="664938"/>
                      <a:pt x="6236055" y="666926"/>
                      <a:pt x="6233836" y="669001"/>
                    </a:cubicBezTo>
                    <a:cubicBezTo>
                      <a:pt x="6233807" y="669029"/>
                      <a:pt x="6233778" y="669058"/>
                      <a:pt x="6233749" y="669087"/>
                    </a:cubicBezTo>
                    <a:cubicBezTo>
                      <a:pt x="6232424" y="670297"/>
                      <a:pt x="6231127" y="671508"/>
                      <a:pt x="6229802" y="672718"/>
                    </a:cubicBezTo>
                    <a:cubicBezTo>
                      <a:pt x="6229197" y="673294"/>
                      <a:pt x="6228620" y="673813"/>
                      <a:pt x="6228015" y="674389"/>
                    </a:cubicBezTo>
                    <a:cubicBezTo>
                      <a:pt x="6227122" y="675225"/>
                      <a:pt x="6226258" y="676032"/>
                      <a:pt x="6225393" y="676839"/>
                    </a:cubicBezTo>
                    <a:cubicBezTo>
                      <a:pt x="6224039" y="678077"/>
                      <a:pt x="6222799" y="679259"/>
                      <a:pt x="6221560" y="680440"/>
                    </a:cubicBezTo>
                    <a:cubicBezTo>
                      <a:pt x="6220754" y="681190"/>
                      <a:pt x="6219976" y="681910"/>
                      <a:pt x="6219226" y="682630"/>
                    </a:cubicBezTo>
                    <a:cubicBezTo>
                      <a:pt x="6217987" y="683812"/>
                      <a:pt x="6216922" y="684820"/>
                      <a:pt x="6215884" y="685829"/>
                    </a:cubicBezTo>
                    <a:cubicBezTo>
                      <a:pt x="6215337" y="686347"/>
                      <a:pt x="6214761" y="686924"/>
                      <a:pt x="6214270" y="687356"/>
                    </a:cubicBezTo>
                    <a:cubicBezTo>
                      <a:pt x="6212887" y="688710"/>
                      <a:pt x="6211706" y="689863"/>
                      <a:pt x="6211014" y="690612"/>
                    </a:cubicBezTo>
                    <a:cubicBezTo>
                      <a:pt x="6210611" y="691044"/>
                      <a:pt x="6210150" y="691592"/>
                      <a:pt x="6209660" y="692197"/>
                    </a:cubicBezTo>
                    <a:cubicBezTo>
                      <a:pt x="6209429" y="692485"/>
                      <a:pt x="6209141" y="692946"/>
                      <a:pt x="6208882" y="693292"/>
                    </a:cubicBezTo>
                    <a:cubicBezTo>
                      <a:pt x="6208449" y="693868"/>
                      <a:pt x="6208018" y="694473"/>
                      <a:pt x="6207557" y="695136"/>
                    </a:cubicBezTo>
                    <a:cubicBezTo>
                      <a:pt x="6206980" y="695972"/>
                      <a:pt x="6206375" y="696836"/>
                      <a:pt x="6205770" y="697816"/>
                    </a:cubicBezTo>
                    <a:cubicBezTo>
                      <a:pt x="6205280" y="698594"/>
                      <a:pt x="6204761" y="699343"/>
                      <a:pt x="6204243" y="700179"/>
                    </a:cubicBezTo>
                    <a:cubicBezTo>
                      <a:pt x="6203522" y="701303"/>
                      <a:pt x="6202802" y="702455"/>
                      <a:pt x="6202053" y="703694"/>
                    </a:cubicBezTo>
                    <a:cubicBezTo>
                      <a:pt x="6201505" y="704559"/>
                      <a:pt x="6200958" y="705423"/>
                      <a:pt x="6200410" y="706345"/>
                    </a:cubicBezTo>
                    <a:cubicBezTo>
                      <a:pt x="6199488" y="707844"/>
                      <a:pt x="6198537" y="709399"/>
                      <a:pt x="6197586" y="710956"/>
                    </a:cubicBezTo>
                    <a:cubicBezTo>
                      <a:pt x="6196693" y="712454"/>
                      <a:pt x="6195771" y="713952"/>
                      <a:pt x="6194849" y="715451"/>
                    </a:cubicBezTo>
                    <a:cubicBezTo>
                      <a:pt x="6194071" y="716719"/>
                      <a:pt x="6193322" y="717987"/>
                      <a:pt x="6192543" y="719226"/>
                    </a:cubicBezTo>
                    <a:cubicBezTo>
                      <a:pt x="6191765" y="720494"/>
                      <a:pt x="6191017" y="721704"/>
                      <a:pt x="6190239" y="722914"/>
                    </a:cubicBezTo>
                    <a:cubicBezTo>
                      <a:pt x="6189633" y="723894"/>
                      <a:pt x="6188999" y="724902"/>
                      <a:pt x="6188394" y="725853"/>
                    </a:cubicBezTo>
                    <a:cubicBezTo>
                      <a:pt x="6187415" y="727380"/>
                      <a:pt x="6186464" y="728792"/>
                      <a:pt x="6185542" y="730175"/>
                    </a:cubicBezTo>
                    <a:cubicBezTo>
                      <a:pt x="6185225" y="730636"/>
                      <a:pt x="6184879" y="731184"/>
                      <a:pt x="6184562" y="731645"/>
                    </a:cubicBezTo>
                    <a:cubicBezTo>
                      <a:pt x="6183323" y="733460"/>
                      <a:pt x="6182142" y="735074"/>
                      <a:pt x="6181075" y="736428"/>
                    </a:cubicBezTo>
                    <a:cubicBezTo>
                      <a:pt x="6179145" y="738820"/>
                      <a:pt x="6177502" y="740721"/>
                      <a:pt x="6176004" y="742364"/>
                    </a:cubicBezTo>
                    <a:cubicBezTo>
                      <a:pt x="6175889" y="742508"/>
                      <a:pt x="6175745" y="742681"/>
                      <a:pt x="6175600" y="742825"/>
                    </a:cubicBezTo>
                    <a:cubicBezTo>
                      <a:pt x="6174189" y="744352"/>
                      <a:pt x="6172950" y="745620"/>
                      <a:pt x="6171854" y="746715"/>
                    </a:cubicBezTo>
                    <a:cubicBezTo>
                      <a:pt x="6171624" y="746946"/>
                      <a:pt x="6171394" y="747205"/>
                      <a:pt x="6171163" y="747407"/>
                    </a:cubicBezTo>
                    <a:cubicBezTo>
                      <a:pt x="6171134" y="747436"/>
                      <a:pt x="6171105" y="747464"/>
                      <a:pt x="6171076" y="747493"/>
                    </a:cubicBezTo>
                    <a:cubicBezTo>
                      <a:pt x="6170327" y="748243"/>
                      <a:pt x="6169636" y="748905"/>
                      <a:pt x="6169002" y="749568"/>
                    </a:cubicBezTo>
                    <a:cubicBezTo>
                      <a:pt x="6168829" y="749741"/>
                      <a:pt x="6168599" y="749971"/>
                      <a:pt x="6168426" y="750144"/>
                    </a:cubicBezTo>
                    <a:cubicBezTo>
                      <a:pt x="6167619" y="750980"/>
                      <a:pt x="6166869" y="751816"/>
                      <a:pt x="6166149" y="752680"/>
                    </a:cubicBezTo>
                    <a:cubicBezTo>
                      <a:pt x="6166091" y="752766"/>
                      <a:pt x="6166005" y="752824"/>
                      <a:pt x="6165947" y="752911"/>
                    </a:cubicBezTo>
                    <a:cubicBezTo>
                      <a:pt x="6165688" y="753227"/>
                      <a:pt x="6165458" y="753573"/>
                      <a:pt x="6165198" y="753919"/>
                    </a:cubicBezTo>
                    <a:cubicBezTo>
                      <a:pt x="6165054" y="754092"/>
                      <a:pt x="6164910" y="754351"/>
                      <a:pt x="6164737" y="754668"/>
                    </a:cubicBezTo>
                    <a:cubicBezTo>
                      <a:pt x="6164679" y="754754"/>
                      <a:pt x="6164622" y="754927"/>
                      <a:pt x="6164564" y="755014"/>
                    </a:cubicBezTo>
                    <a:cubicBezTo>
                      <a:pt x="6164334" y="755446"/>
                      <a:pt x="6164074" y="756022"/>
                      <a:pt x="6163786" y="756627"/>
                    </a:cubicBezTo>
                    <a:cubicBezTo>
                      <a:pt x="6163671" y="756887"/>
                      <a:pt x="6163585" y="757060"/>
                      <a:pt x="6163441" y="757348"/>
                    </a:cubicBezTo>
                    <a:cubicBezTo>
                      <a:pt x="6163008" y="758299"/>
                      <a:pt x="6162547" y="759394"/>
                      <a:pt x="6162029" y="760662"/>
                    </a:cubicBezTo>
                    <a:cubicBezTo>
                      <a:pt x="6161942" y="760835"/>
                      <a:pt x="6161884" y="761065"/>
                      <a:pt x="6161798" y="761238"/>
                    </a:cubicBezTo>
                    <a:cubicBezTo>
                      <a:pt x="6161366" y="762333"/>
                      <a:pt x="6160905" y="763485"/>
                      <a:pt x="6160415" y="764754"/>
                    </a:cubicBezTo>
                    <a:cubicBezTo>
                      <a:pt x="6160184" y="765330"/>
                      <a:pt x="6159954" y="765935"/>
                      <a:pt x="6159723" y="766540"/>
                    </a:cubicBezTo>
                    <a:cubicBezTo>
                      <a:pt x="6159348" y="767491"/>
                      <a:pt x="6159003" y="768442"/>
                      <a:pt x="6158628" y="769450"/>
                    </a:cubicBezTo>
                    <a:cubicBezTo>
                      <a:pt x="6158513" y="769767"/>
                      <a:pt x="6158398" y="770027"/>
                      <a:pt x="6158283" y="770344"/>
                    </a:cubicBezTo>
                    <a:cubicBezTo>
                      <a:pt x="6158167" y="770689"/>
                      <a:pt x="6158023" y="771035"/>
                      <a:pt x="6157908" y="771381"/>
                    </a:cubicBezTo>
                    <a:cubicBezTo>
                      <a:pt x="6157418" y="772707"/>
                      <a:pt x="6156928" y="774061"/>
                      <a:pt x="6156410" y="775444"/>
                    </a:cubicBezTo>
                    <a:cubicBezTo>
                      <a:pt x="6156237" y="775934"/>
                      <a:pt x="6156064" y="776395"/>
                      <a:pt x="6155891" y="776885"/>
                    </a:cubicBezTo>
                    <a:cubicBezTo>
                      <a:pt x="6155199" y="778758"/>
                      <a:pt x="6154536" y="780631"/>
                      <a:pt x="6153845" y="782532"/>
                    </a:cubicBezTo>
                    <a:cubicBezTo>
                      <a:pt x="6153701" y="782936"/>
                      <a:pt x="6153557" y="783310"/>
                      <a:pt x="6153442" y="783685"/>
                    </a:cubicBezTo>
                    <a:cubicBezTo>
                      <a:pt x="6152894" y="785241"/>
                      <a:pt x="6152346" y="786797"/>
                      <a:pt x="6151799" y="788324"/>
                    </a:cubicBezTo>
                    <a:cubicBezTo>
                      <a:pt x="6151626" y="788843"/>
                      <a:pt x="6151453" y="789304"/>
                      <a:pt x="6151281" y="789823"/>
                    </a:cubicBezTo>
                    <a:cubicBezTo>
                      <a:pt x="6150762" y="791321"/>
                      <a:pt x="6150243" y="792762"/>
                      <a:pt x="6149753" y="794174"/>
                    </a:cubicBezTo>
                    <a:cubicBezTo>
                      <a:pt x="6149638" y="794548"/>
                      <a:pt x="6149494" y="794894"/>
                      <a:pt x="6149378" y="795269"/>
                    </a:cubicBezTo>
                    <a:cubicBezTo>
                      <a:pt x="6148197" y="798697"/>
                      <a:pt x="6147188" y="801694"/>
                      <a:pt x="6146382" y="804057"/>
                    </a:cubicBezTo>
                    <a:cubicBezTo>
                      <a:pt x="6146267" y="804374"/>
                      <a:pt x="6146180" y="804662"/>
                      <a:pt x="6146094" y="804951"/>
                    </a:cubicBezTo>
                    <a:cubicBezTo>
                      <a:pt x="6145834" y="805757"/>
                      <a:pt x="6145604" y="806449"/>
                      <a:pt x="6145402" y="807054"/>
                    </a:cubicBezTo>
                    <a:cubicBezTo>
                      <a:pt x="6145316" y="807285"/>
                      <a:pt x="6145258" y="807515"/>
                      <a:pt x="6145200" y="807717"/>
                    </a:cubicBezTo>
                    <a:cubicBezTo>
                      <a:pt x="6144998" y="808380"/>
                      <a:pt x="6144826" y="808927"/>
                      <a:pt x="6144768" y="809129"/>
                    </a:cubicBezTo>
                    <a:cubicBezTo>
                      <a:pt x="6142953" y="813134"/>
                      <a:pt x="6141339" y="816851"/>
                      <a:pt x="6139870" y="820338"/>
                    </a:cubicBezTo>
                    <a:cubicBezTo>
                      <a:pt x="6139351" y="821548"/>
                      <a:pt x="6138948" y="822614"/>
                      <a:pt x="6138486" y="823767"/>
                    </a:cubicBezTo>
                    <a:cubicBezTo>
                      <a:pt x="6137594" y="825957"/>
                      <a:pt x="6136700" y="828147"/>
                      <a:pt x="6135951" y="830135"/>
                    </a:cubicBezTo>
                    <a:cubicBezTo>
                      <a:pt x="6135835" y="830452"/>
                      <a:pt x="6135662" y="830855"/>
                      <a:pt x="6135548" y="831172"/>
                    </a:cubicBezTo>
                    <a:cubicBezTo>
                      <a:pt x="6135375" y="831662"/>
                      <a:pt x="6135288" y="832008"/>
                      <a:pt x="6135086" y="832498"/>
                    </a:cubicBezTo>
                    <a:cubicBezTo>
                      <a:pt x="6133674" y="836301"/>
                      <a:pt x="6132493" y="839788"/>
                      <a:pt x="6131542" y="842900"/>
                    </a:cubicBezTo>
                    <a:cubicBezTo>
                      <a:pt x="6131513" y="842987"/>
                      <a:pt x="6131484" y="843102"/>
                      <a:pt x="6131456" y="843188"/>
                    </a:cubicBezTo>
                    <a:cubicBezTo>
                      <a:pt x="6131456" y="842987"/>
                      <a:pt x="6131398" y="842698"/>
                      <a:pt x="6131398" y="842526"/>
                    </a:cubicBezTo>
                    <a:lnTo>
                      <a:pt x="6131398" y="843361"/>
                    </a:lnTo>
                    <a:cubicBezTo>
                      <a:pt x="6131369" y="843505"/>
                      <a:pt x="6131311" y="843649"/>
                      <a:pt x="6131282" y="843764"/>
                    </a:cubicBezTo>
                    <a:cubicBezTo>
                      <a:pt x="6130332" y="846992"/>
                      <a:pt x="6129641" y="849729"/>
                      <a:pt x="6129121" y="852265"/>
                    </a:cubicBezTo>
                    <a:cubicBezTo>
                      <a:pt x="6129064" y="852524"/>
                      <a:pt x="6128949" y="852870"/>
                      <a:pt x="6128891" y="853129"/>
                    </a:cubicBezTo>
                    <a:cubicBezTo>
                      <a:pt x="6128834" y="853475"/>
                      <a:pt x="6128805" y="853764"/>
                      <a:pt x="6128718" y="854109"/>
                    </a:cubicBezTo>
                    <a:cubicBezTo>
                      <a:pt x="6128545" y="855031"/>
                      <a:pt x="6128401" y="855896"/>
                      <a:pt x="6128286" y="856731"/>
                    </a:cubicBezTo>
                    <a:cubicBezTo>
                      <a:pt x="6128200" y="857394"/>
                      <a:pt x="6128084" y="858057"/>
                      <a:pt x="6128027" y="858691"/>
                    </a:cubicBezTo>
                    <a:cubicBezTo>
                      <a:pt x="6127940" y="859469"/>
                      <a:pt x="6127882" y="860189"/>
                      <a:pt x="6127854" y="860910"/>
                    </a:cubicBezTo>
                    <a:cubicBezTo>
                      <a:pt x="6127825" y="861255"/>
                      <a:pt x="6127767" y="861688"/>
                      <a:pt x="6127767" y="862033"/>
                    </a:cubicBezTo>
                    <a:cubicBezTo>
                      <a:pt x="6127767" y="862350"/>
                      <a:pt x="6127738" y="862638"/>
                      <a:pt x="6127738" y="862955"/>
                    </a:cubicBezTo>
                    <a:lnTo>
                      <a:pt x="6127595" y="910645"/>
                    </a:lnTo>
                    <a:lnTo>
                      <a:pt x="6115867" y="941448"/>
                    </a:lnTo>
                    <a:cubicBezTo>
                      <a:pt x="6115838" y="941563"/>
                      <a:pt x="6115694" y="942197"/>
                      <a:pt x="6115434" y="943148"/>
                    </a:cubicBezTo>
                    <a:cubicBezTo>
                      <a:pt x="6115377" y="943407"/>
                      <a:pt x="6115204" y="943868"/>
                      <a:pt x="6115118" y="944185"/>
                    </a:cubicBezTo>
                    <a:cubicBezTo>
                      <a:pt x="6114858" y="945050"/>
                      <a:pt x="6114570" y="946029"/>
                      <a:pt x="6114109" y="947240"/>
                    </a:cubicBezTo>
                    <a:cubicBezTo>
                      <a:pt x="6113993" y="947557"/>
                      <a:pt x="6113792" y="947989"/>
                      <a:pt x="6113648" y="948335"/>
                    </a:cubicBezTo>
                    <a:cubicBezTo>
                      <a:pt x="6112928" y="950208"/>
                      <a:pt x="6111890" y="952398"/>
                      <a:pt x="6110680" y="954703"/>
                    </a:cubicBezTo>
                    <a:cubicBezTo>
                      <a:pt x="6109931" y="956115"/>
                      <a:pt x="6109239" y="957498"/>
                      <a:pt x="6108288" y="958996"/>
                    </a:cubicBezTo>
                    <a:cubicBezTo>
                      <a:pt x="6107914" y="959342"/>
                      <a:pt x="6107510" y="959688"/>
                      <a:pt x="6107136" y="960034"/>
                    </a:cubicBezTo>
                    <a:cubicBezTo>
                      <a:pt x="6106675" y="960466"/>
                      <a:pt x="6106271" y="961013"/>
                      <a:pt x="6105810" y="961474"/>
                    </a:cubicBezTo>
                    <a:cubicBezTo>
                      <a:pt x="6103793" y="963463"/>
                      <a:pt x="6101862" y="965566"/>
                      <a:pt x="6100076" y="967785"/>
                    </a:cubicBezTo>
                    <a:cubicBezTo>
                      <a:pt x="6099759" y="968188"/>
                      <a:pt x="6099356" y="968505"/>
                      <a:pt x="6099039" y="968937"/>
                    </a:cubicBezTo>
                    <a:cubicBezTo>
                      <a:pt x="6098780" y="969254"/>
                      <a:pt x="6098635" y="969629"/>
                      <a:pt x="6098376" y="969946"/>
                    </a:cubicBezTo>
                    <a:cubicBezTo>
                      <a:pt x="6095062" y="974268"/>
                      <a:pt x="6092181" y="978764"/>
                      <a:pt x="6089645" y="983172"/>
                    </a:cubicBezTo>
                    <a:cubicBezTo>
                      <a:pt x="6089501" y="983403"/>
                      <a:pt x="6089299" y="983662"/>
                      <a:pt x="6089155" y="983892"/>
                    </a:cubicBezTo>
                    <a:cubicBezTo>
                      <a:pt x="6088896" y="984354"/>
                      <a:pt x="6088694" y="984786"/>
                      <a:pt x="6088435" y="985275"/>
                    </a:cubicBezTo>
                    <a:cubicBezTo>
                      <a:pt x="6087628" y="986745"/>
                      <a:pt x="6086879" y="988157"/>
                      <a:pt x="6086158" y="989569"/>
                    </a:cubicBezTo>
                    <a:cubicBezTo>
                      <a:pt x="6085669" y="990520"/>
                      <a:pt x="6085178" y="991471"/>
                      <a:pt x="6084717" y="992393"/>
                    </a:cubicBezTo>
                    <a:cubicBezTo>
                      <a:pt x="6083997" y="993891"/>
                      <a:pt x="6083363" y="995217"/>
                      <a:pt x="6082729" y="996571"/>
                    </a:cubicBezTo>
                    <a:cubicBezTo>
                      <a:pt x="6082412" y="997291"/>
                      <a:pt x="6082067" y="997983"/>
                      <a:pt x="6081749" y="998646"/>
                    </a:cubicBezTo>
                    <a:cubicBezTo>
                      <a:pt x="6081058" y="1000173"/>
                      <a:pt x="6080482" y="1001470"/>
                      <a:pt x="6079963" y="1002651"/>
                    </a:cubicBezTo>
                    <a:cubicBezTo>
                      <a:pt x="6079214" y="1004409"/>
                      <a:pt x="6078580" y="1005849"/>
                      <a:pt x="6078148" y="1006714"/>
                    </a:cubicBezTo>
                    <a:lnTo>
                      <a:pt x="6077974" y="1067312"/>
                    </a:lnTo>
                    <a:cubicBezTo>
                      <a:pt x="6074748" y="1072095"/>
                      <a:pt x="6071693" y="1076677"/>
                      <a:pt x="6068840" y="1080971"/>
                    </a:cubicBezTo>
                    <a:cubicBezTo>
                      <a:pt x="6067775" y="1082584"/>
                      <a:pt x="6066823" y="1084025"/>
                      <a:pt x="6065815" y="1085552"/>
                    </a:cubicBezTo>
                    <a:cubicBezTo>
                      <a:pt x="6063971" y="1088347"/>
                      <a:pt x="6062097" y="1091171"/>
                      <a:pt x="6060398" y="1093764"/>
                    </a:cubicBezTo>
                    <a:cubicBezTo>
                      <a:pt x="6059273" y="1095465"/>
                      <a:pt x="6058294" y="1096992"/>
                      <a:pt x="6057257" y="1098634"/>
                    </a:cubicBezTo>
                    <a:cubicBezTo>
                      <a:pt x="6055787" y="1100882"/>
                      <a:pt x="6054289" y="1103187"/>
                      <a:pt x="6052963" y="1105291"/>
                    </a:cubicBezTo>
                    <a:cubicBezTo>
                      <a:pt x="6051984" y="1106818"/>
                      <a:pt x="6051119" y="1108172"/>
                      <a:pt x="6050197" y="1109642"/>
                    </a:cubicBezTo>
                    <a:cubicBezTo>
                      <a:pt x="6050024" y="1109901"/>
                      <a:pt x="6049880" y="1110160"/>
                      <a:pt x="6049707" y="1110391"/>
                    </a:cubicBezTo>
                    <a:lnTo>
                      <a:pt x="6049794" y="1084544"/>
                    </a:lnTo>
                    <a:cubicBezTo>
                      <a:pt x="6049794" y="1085235"/>
                      <a:pt x="6049592" y="1085956"/>
                      <a:pt x="6049275" y="1086791"/>
                    </a:cubicBezTo>
                    <a:cubicBezTo>
                      <a:pt x="6048900" y="1087742"/>
                      <a:pt x="6048353" y="1088808"/>
                      <a:pt x="6047546" y="1090278"/>
                    </a:cubicBezTo>
                    <a:cubicBezTo>
                      <a:pt x="6046710" y="1091748"/>
                      <a:pt x="6045443" y="1093188"/>
                      <a:pt x="6043916" y="1094571"/>
                    </a:cubicBezTo>
                    <a:cubicBezTo>
                      <a:pt x="6043800" y="1094658"/>
                      <a:pt x="6043685" y="1094744"/>
                      <a:pt x="6043569" y="1094859"/>
                    </a:cubicBezTo>
                    <a:cubicBezTo>
                      <a:pt x="6042215" y="1096070"/>
                      <a:pt x="6040659" y="1097280"/>
                      <a:pt x="6039074" y="1098433"/>
                    </a:cubicBezTo>
                    <a:cubicBezTo>
                      <a:pt x="6038210" y="1099067"/>
                      <a:pt x="6037346" y="1099701"/>
                      <a:pt x="6036481" y="1100306"/>
                    </a:cubicBezTo>
                    <a:cubicBezTo>
                      <a:pt x="6035329" y="1101112"/>
                      <a:pt x="6034204" y="1101919"/>
                      <a:pt x="6033139" y="1102697"/>
                    </a:cubicBezTo>
                    <a:cubicBezTo>
                      <a:pt x="6031698" y="1103764"/>
                      <a:pt x="6030315" y="1104801"/>
                      <a:pt x="6029220" y="1105838"/>
                    </a:cubicBezTo>
                    <a:cubicBezTo>
                      <a:pt x="6029075" y="1105982"/>
                      <a:pt x="6028903" y="1106126"/>
                      <a:pt x="6028759" y="1106271"/>
                    </a:cubicBezTo>
                    <a:cubicBezTo>
                      <a:pt x="6028297" y="1106731"/>
                      <a:pt x="6027865" y="1107192"/>
                      <a:pt x="6027491" y="1107682"/>
                    </a:cubicBezTo>
                    <a:cubicBezTo>
                      <a:pt x="6027030" y="1108287"/>
                      <a:pt x="6026626" y="1108892"/>
                      <a:pt x="6026280" y="1109498"/>
                    </a:cubicBezTo>
                    <a:cubicBezTo>
                      <a:pt x="6026194" y="1109642"/>
                      <a:pt x="6026165" y="1109786"/>
                      <a:pt x="6026078" y="1109901"/>
                    </a:cubicBezTo>
                    <a:cubicBezTo>
                      <a:pt x="6025964" y="1110132"/>
                      <a:pt x="6025848" y="1110391"/>
                      <a:pt x="6025733" y="1110650"/>
                    </a:cubicBezTo>
                    <a:cubicBezTo>
                      <a:pt x="6025502" y="1111111"/>
                      <a:pt x="6025272" y="1111572"/>
                      <a:pt x="6025070" y="1112062"/>
                    </a:cubicBezTo>
                    <a:cubicBezTo>
                      <a:pt x="6024897" y="1112552"/>
                      <a:pt x="6024753" y="1113100"/>
                      <a:pt x="6024610" y="1113589"/>
                    </a:cubicBezTo>
                    <a:cubicBezTo>
                      <a:pt x="6024292" y="1114569"/>
                      <a:pt x="6023946" y="1115607"/>
                      <a:pt x="6023687" y="1116644"/>
                    </a:cubicBezTo>
                    <a:cubicBezTo>
                      <a:pt x="6023428" y="1117595"/>
                      <a:pt x="6023082" y="1118603"/>
                      <a:pt x="6022765" y="1119612"/>
                    </a:cubicBezTo>
                    <a:cubicBezTo>
                      <a:pt x="6022304" y="1120995"/>
                      <a:pt x="6021843" y="1122378"/>
                      <a:pt x="6021122" y="1123848"/>
                    </a:cubicBezTo>
                    <a:cubicBezTo>
                      <a:pt x="6020662" y="1124770"/>
                      <a:pt x="6020230" y="1125461"/>
                      <a:pt x="6019739" y="1125980"/>
                    </a:cubicBezTo>
                    <a:cubicBezTo>
                      <a:pt x="6019710" y="1126009"/>
                      <a:pt x="6019682" y="1126066"/>
                      <a:pt x="6019624" y="1126095"/>
                    </a:cubicBezTo>
                    <a:cubicBezTo>
                      <a:pt x="6019163" y="1126585"/>
                      <a:pt x="6018702" y="1126902"/>
                      <a:pt x="6018212" y="1127046"/>
                    </a:cubicBezTo>
                    <a:cubicBezTo>
                      <a:pt x="6018212" y="1127046"/>
                      <a:pt x="6018212" y="1127046"/>
                      <a:pt x="6018183" y="1127046"/>
                    </a:cubicBezTo>
                    <a:cubicBezTo>
                      <a:pt x="6017693" y="1127190"/>
                      <a:pt x="6017175" y="1127190"/>
                      <a:pt x="6016657" y="1127075"/>
                    </a:cubicBezTo>
                    <a:cubicBezTo>
                      <a:pt x="6016657" y="1127075"/>
                      <a:pt x="6016657" y="1127075"/>
                      <a:pt x="6016628" y="1127075"/>
                    </a:cubicBezTo>
                    <a:cubicBezTo>
                      <a:pt x="6016108" y="1126960"/>
                      <a:pt x="6015561" y="1126700"/>
                      <a:pt x="6014985" y="1126383"/>
                    </a:cubicBezTo>
                    <a:cubicBezTo>
                      <a:pt x="6013227" y="1125375"/>
                      <a:pt x="6011268" y="1123560"/>
                      <a:pt x="6008991" y="1122263"/>
                    </a:cubicBezTo>
                    <a:cubicBezTo>
                      <a:pt x="6005707" y="1120361"/>
                      <a:pt x="6004611" y="1118776"/>
                      <a:pt x="6004611" y="1116615"/>
                    </a:cubicBezTo>
                    <a:lnTo>
                      <a:pt x="6004467" y="1168223"/>
                    </a:lnTo>
                    <a:cubicBezTo>
                      <a:pt x="6002623" y="1168742"/>
                      <a:pt x="6000751" y="1169260"/>
                      <a:pt x="5998935" y="1169606"/>
                    </a:cubicBezTo>
                    <a:cubicBezTo>
                      <a:pt x="5997149" y="1169952"/>
                      <a:pt x="5995391" y="1170211"/>
                      <a:pt x="5993661" y="1170384"/>
                    </a:cubicBezTo>
                    <a:cubicBezTo>
                      <a:pt x="5993403" y="1170413"/>
                      <a:pt x="5993143" y="1170470"/>
                      <a:pt x="5992884" y="1170499"/>
                    </a:cubicBezTo>
                    <a:cubicBezTo>
                      <a:pt x="5990866" y="1170701"/>
                      <a:pt x="5988878" y="1170816"/>
                      <a:pt x="5986977" y="1170874"/>
                    </a:cubicBezTo>
                    <a:cubicBezTo>
                      <a:pt x="5985421" y="1170932"/>
                      <a:pt x="5983951" y="1170903"/>
                      <a:pt x="5982510" y="1170874"/>
                    </a:cubicBezTo>
                    <a:cubicBezTo>
                      <a:pt x="5981992" y="1170874"/>
                      <a:pt x="5981444" y="1170874"/>
                      <a:pt x="5980925" y="1170874"/>
                    </a:cubicBezTo>
                    <a:cubicBezTo>
                      <a:pt x="5979485" y="1170845"/>
                      <a:pt x="5978159" y="1170759"/>
                      <a:pt x="5976863" y="1170701"/>
                    </a:cubicBezTo>
                    <a:cubicBezTo>
                      <a:pt x="5976517" y="1170672"/>
                      <a:pt x="5976113" y="1170672"/>
                      <a:pt x="5975767" y="1170643"/>
                    </a:cubicBezTo>
                    <a:cubicBezTo>
                      <a:pt x="5974183" y="1170557"/>
                      <a:pt x="5972742" y="1170470"/>
                      <a:pt x="5971474" y="1170413"/>
                    </a:cubicBezTo>
                    <a:cubicBezTo>
                      <a:pt x="5965510" y="1171075"/>
                      <a:pt x="5959919" y="1171680"/>
                      <a:pt x="5954589" y="1172228"/>
                    </a:cubicBezTo>
                    <a:cubicBezTo>
                      <a:pt x="5953666" y="1172315"/>
                      <a:pt x="5952744" y="1172430"/>
                      <a:pt x="5951851" y="1172516"/>
                    </a:cubicBezTo>
                    <a:cubicBezTo>
                      <a:pt x="5946751" y="1173035"/>
                      <a:pt x="5941910" y="1173496"/>
                      <a:pt x="5937386" y="1173899"/>
                    </a:cubicBezTo>
                    <a:cubicBezTo>
                      <a:pt x="5936608" y="1173957"/>
                      <a:pt x="5935916" y="1174043"/>
                      <a:pt x="5935138" y="1174101"/>
                    </a:cubicBezTo>
                    <a:cubicBezTo>
                      <a:pt x="5931335" y="1174447"/>
                      <a:pt x="5927762" y="1174764"/>
                      <a:pt x="5924419" y="1175023"/>
                    </a:cubicBezTo>
                    <a:cubicBezTo>
                      <a:pt x="5923497" y="1175110"/>
                      <a:pt x="5922546" y="1175168"/>
                      <a:pt x="5921652" y="1175254"/>
                    </a:cubicBezTo>
                    <a:cubicBezTo>
                      <a:pt x="5918022" y="1175542"/>
                      <a:pt x="5914593" y="1175830"/>
                      <a:pt x="5911538" y="1176060"/>
                    </a:cubicBezTo>
                    <a:cubicBezTo>
                      <a:pt x="5910530" y="1176147"/>
                      <a:pt x="5909637" y="1176205"/>
                      <a:pt x="5908686" y="1176262"/>
                    </a:cubicBezTo>
                    <a:cubicBezTo>
                      <a:pt x="5906064" y="1176464"/>
                      <a:pt x="5903499" y="1176666"/>
                      <a:pt x="5901338" y="1176810"/>
                    </a:cubicBezTo>
                    <a:cubicBezTo>
                      <a:pt x="5898860" y="1176983"/>
                      <a:pt x="5896612" y="1177156"/>
                      <a:pt x="5894740" y="1177329"/>
                    </a:cubicBezTo>
                    <a:cubicBezTo>
                      <a:pt x="5894451" y="1177358"/>
                      <a:pt x="5894221" y="1177386"/>
                      <a:pt x="5893961" y="1177386"/>
                    </a:cubicBezTo>
                    <a:cubicBezTo>
                      <a:pt x="5892953" y="1177472"/>
                      <a:pt x="5891973" y="1177559"/>
                      <a:pt x="5891138" y="1177645"/>
                    </a:cubicBezTo>
                    <a:cubicBezTo>
                      <a:pt x="5890849" y="1177674"/>
                      <a:pt x="5890734" y="1177703"/>
                      <a:pt x="5890475" y="1177732"/>
                    </a:cubicBezTo>
                    <a:cubicBezTo>
                      <a:pt x="5889726" y="1177818"/>
                      <a:pt x="5889121" y="1177905"/>
                      <a:pt x="5888544" y="1177963"/>
                    </a:cubicBezTo>
                    <a:cubicBezTo>
                      <a:pt x="5888198" y="1178020"/>
                      <a:pt x="5887651" y="1178049"/>
                      <a:pt x="5887392" y="1178107"/>
                    </a:cubicBezTo>
                    <a:cubicBezTo>
                      <a:pt x="5887045" y="1178164"/>
                      <a:pt x="5886758" y="1178221"/>
                      <a:pt x="5886527" y="1178308"/>
                    </a:cubicBezTo>
                    <a:lnTo>
                      <a:pt x="5886412" y="1219629"/>
                    </a:lnTo>
                    <a:cubicBezTo>
                      <a:pt x="5885922" y="1219629"/>
                      <a:pt x="5885461" y="1219629"/>
                      <a:pt x="5884971" y="1219658"/>
                    </a:cubicBezTo>
                    <a:cubicBezTo>
                      <a:pt x="5884020" y="1219658"/>
                      <a:pt x="5883069" y="1219687"/>
                      <a:pt x="5882176" y="1219687"/>
                    </a:cubicBezTo>
                    <a:cubicBezTo>
                      <a:pt x="5881254" y="1219687"/>
                      <a:pt x="5880390" y="1219687"/>
                      <a:pt x="5879525" y="1219687"/>
                    </a:cubicBezTo>
                    <a:cubicBezTo>
                      <a:pt x="5878632" y="1219687"/>
                      <a:pt x="5877738" y="1219687"/>
                      <a:pt x="5876903" y="1219687"/>
                    </a:cubicBezTo>
                    <a:cubicBezTo>
                      <a:pt x="5876067" y="1219687"/>
                      <a:pt x="5875260" y="1219687"/>
                      <a:pt x="5874482" y="1219687"/>
                    </a:cubicBezTo>
                    <a:cubicBezTo>
                      <a:pt x="5873733" y="1219687"/>
                      <a:pt x="5872984" y="1219687"/>
                      <a:pt x="5872292" y="1219658"/>
                    </a:cubicBezTo>
                    <a:cubicBezTo>
                      <a:pt x="5871572" y="1219658"/>
                      <a:pt x="5870881" y="1219629"/>
                      <a:pt x="5870247" y="1219629"/>
                    </a:cubicBezTo>
                    <a:cubicBezTo>
                      <a:pt x="5869987" y="1219629"/>
                      <a:pt x="5869728" y="1219629"/>
                      <a:pt x="5869497" y="1219600"/>
                    </a:cubicBezTo>
                    <a:lnTo>
                      <a:pt x="5869526" y="1207556"/>
                    </a:lnTo>
                    <a:cubicBezTo>
                      <a:pt x="5869526" y="1207065"/>
                      <a:pt x="5869324" y="1206807"/>
                      <a:pt x="5869036" y="1206662"/>
                    </a:cubicBezTo>
                    <a:cubicBezTo>
                      <a:pt x="5869008" y="1206662"/>
                      <a:pt x="5869036" y="1206605"/>
                      <a:pt x="5869008" y="1206605"/>
                    </a:cubicBezTo>
                    <a:cubicBezTo>
                      <a:pt x="5868979" y="1206605"/>
                      <a:pt x="5868950" y="1206576"/>
                      <a:pt x="5868921" y="1206576"/>
                    </a:cubicBezTo>
                    <a:cubicBezTo>
                      <a:pt x="5868892" y="1206576"/>
                      <a:pt x="5868864" y="1206547"/>
                      <a:pt x="5868835" y="1206547"/>
                    </a:cubicBezTo>
                    <a:cubicBezTo>
                      <a:pt x="5868806" y="1206547"/>
                      <a:pt x="5868777" y="1206547"/>
                      <a:pt x="5868748" y="1206518"/>
                    </a:cubicBezTo>
                    <a:cubicBezTo>
                      <a:pt x="5868719" y="1206518"/>
                      <a:pt x="5868691" y="1206518"/>
                      <a:pt x="5868662" y="1206518"/>
                    </a:cubicBezTo>
                    <a:cubicBezTo>
                      <a:pt x="5868633" y="1206518"/>
                      <a:pt x="5868604" y="1206518"/>
                      <a:pt x="5868575" y="1206518"/>
                    </a:cubicBezTo>
                    <a:cubicBezTo>
                      <a:pt x="5868546" y="1206518"/>
                      <a:pt x="5868518" y="1206518"/>
                      <a:pt x="5868460" y="1206518"/>
                    </a:cubicBezTo>
                    <a:cubicBezTo>
                      <a:pt x="5868373" y="1206518"/>
                      <a:pt x="5868287" y="1206518"/>
                      <a:pt x="5868201" y="1206547"/>
                    </a:cubicBezTo>
                    <a:cubicBezTo>
                      <a:pt x="5868143" y="1206547"/>
                      <a:pt x="5868114" y="1206576"/>
                      <a:pt x="5868057" y="1206576"/>
                    </a:cubicBezTo>
                    <a:cubicBezTo>
                      <a:pt x="5868057" y="1206576"/>
                      <a:pt x="5868028" y="1206576"/>
                      <a:pt x="5868028" y="1206576"/>
                    </a:cubicBezTo>
                    <a:cubicBezTo>
                      <a:pt x="5867999" y="1206576"/>
                      <a:pt x="5867941" y="1206576"/>
                      <a:pt x="5867913" y="1206605"/>
                    </a:cubicBezTo>
                    <a:cubicBezTo>
                      <a:pt x="5867711" y="1206662"/>
                      <a:pt x="5867481" y="1206720"/>
                      <a:pt x="5867250" y="1206807"/>
                    </a:cubicBezTo>
                    <a:cubicBezTo>
                      <a:pt x="5867163" y="1206835"/>
                      <a:pt x="5867019" y="1206922"/>
                      <a:pt x="5866933" y="1206979"/>
                    </a:cubicBezTo>
                    <a:cubicBezTo>
                      <a:pt x="5866212" y="1207267"/>
                      <a:pt x="5865406" y="1207671"/>
                      <a:pt x="5864513" y="1208190"/>
                    </a:cubicBezTo>
                    <a:cubicBezTo>
                      <a:pt x="5864513" y="1208190"/>
                      <a:pt x="5864513" y="1208190"/>
                      <a:pt x="5864484" y="1208190"/>
                    </a:cubicBezTo>
                    <a:cubicBezTo>
                      <a:pt x="5864455" y="1208218"/>
                      <a:pt x="5864397" y="1208247"/>
                      <a:pt x="5864368" y="1208276"/>
                    </a:cubicBezTo>
                    <a:cubicBezTo>
                      <a:pt x="5863388" y="1208881"/>
                      <a:pt x="5862409" y="1209573"/>
                      <a:pt x="5861429" y="1210293"/>
                    </a:cubicBezTo>
                    <a:cubicBezTo>
                      <a:pt x="5861256" y="1210437"/>
                      <a:pt x="5861084" y="1210553"/>
                      <a:pt x="5860911" y="1210667"/>
                    </a:cubicBezTo>
                    <a:cubicBezTo>
                      <a:pt x="5859959" y="1211388"/>
                      <a:pt x="5859124" y="1212079"/>
                      <a:pt x="5858432" y="1212742"/>
                    </a:cubicBezTo>
                    <a:cubicBezTo>
                      <a:pt x="5858375" y="1212800"/>
                      <a:pt x="5858288" y="1212857"/>
                      <a:pt x="5858230" y="1212915"/>
                    </a:cubicBezTo>
                    <a:cubicBezTo>
                      <a:pt x="5857914" y="1213203"/>
                      <a:pt x="5857625" y="1213491"/>
                      <a:pt x="5857395" y="1213751"/>
                    </a:cubicBezTo>
                    <a:cubicBezTo>
                      <a:pt x="5856617" y="1214039"/>
                      <a:pt x="5855666" y="1214356"/>
                      <a:pt x="5854686" y="1214673"/>
                    </a:cubicBezTo>
                    <a:cubicBezTo>
                      <a:pt x="5853303" y="1215105"/>
                      <a:pt x="5851805" y="1215538"/>
                      <a:pt x="5850047" y="1215998"/>
                    </a:cubicBezTo>
                    <a:cubicBezTo>
                      <a:pt x="5849788" y="1216056"/>
                      <a:pt x="5849500" y="1216114"/>
                      <a:pt x="5849240" y="1216200"/>
                    </a:cubicBezTo>
                    <a:cubicBezTo>
                      <a:pt x="5847655" y="1216603"/>
                      <a:pt x="5845956" y="1217007"/>
                      <a:pt x="5844111" y="1217410"/>
                    </a:cubicBezTo>
                    <a:cubicBezTo>
                      <a:pt x="5843448" y="1217555"/>
                      <a:pt x="5842757" y="1217699"/>
                      <a:pt x="5842065" y="1217842"/>
                    </a:cubicBezTo>
                    <a:cubicBezTo>
                      <a:pt x="5840452" y="1218188"/>
                      <a:pt x="5838752" y="1218534"/>
                      <a:pt x="5836965" y="1218909"/>
                    </a:cubicBezTo>
                    <a:cubicBezTo>
                      <a:pt x="5836245" y="1219053"/>
                      <a:pt x="5835553" y="1219197"/>
                      <a:pt x="5834804" y="1219341"/>
                    </a:cubicBezTo>
                    <a:cubicBezTo>
                      <a:pt x="5832269" y="1219831"/>
                      <a:pt x="5829646" y="1220321"/>
                      <a:pt x="5826851" y="1220839"/>
                    </a:cubicBezTo>
                    <a:cubicBezTo>
                      <a:pt x="5823998" y="1221358"/>
                      <a:pt x="5820973" y="1221877"/>
                      <a:pt x="5817889" y="1222395"/>
                    </a:cubicBezTo>
                    <a:cubicBezTo>
                      <a:pt x="5816968" y="1222539"/>
                      <a:pt x="5816016" y="1222713"/>
                      <a:pt x="5815065" y="1222856"/>
                    </a:cubicBezTo>
                    <a:cubicBezTo>
                      <a:pt x="5812674" y="1223260"/>
                      <a:pt x="5810253" y="1223634"/>
                      <a:pt x="5807747" y="1224038"/>
                    </a:cubicBezTo>
                    <a:cubicBezTo>
                      <a:pt x="5806825" y="1224182"/>
                      <a:pt x="5805902" y="1224326"/>
                      <a:pt x="5804980" y="1224470"/>
                    </a:cubicBezTo>
                    <a:cubicBezTo>
                      <a:pt x="5801638" y="1224988"/>
                      <a:pt x="5798238" y="1225508"/>
                      <a:pt x="5794751" y="1226026"/>
                    </a:cubicBezTo>
                    <a:cubicBezTo>
                      <a:pt x="5794376" y="1226084"/>
                      <a:pt x="5793973" y="1226141"/>
                      <a:pt x="5793598" y="1226199"/>
                    </a:cubicBezTo>
                    <a:cubicBezTo>
                      <a:pt x="5790429" y="1226660"/>
                      <a:pt x="5787201" y="1227149"/>
                      <a:pt x="5783946" y="1227611"/>
                    </a:cubicBezTo>
                    <a:cubicBezTo>
                      <a:pt x="5782850" y="1227755"/>
                      <a:pt x="5781727" y="1227928"/>
                      <a:pt x="5780603" y="1228072"/>
                    </a:cubicBezTo>
                    <a:cubicBezTo>
                      <a:pt x="5777721" y="1228476"/>
                      <a:pt x="5774811" y="1228879"/>
                      <a:pt x="5771871" y="1229282"/>
                    </a:cubicBezTo>
                    <a:cubicBezTo>
                      <a:pt x="5771065" y="1229397"/>
                      <a:pt x="5770287" y="1229513"/>
                      <a:pt x="5769480" y="1229599"/>
                    </a:cubicBezTo>
                    <a:cubicBezTo>
                      <a:pt x="5765705" y="1230118"/>
                      <a:pt x="5761930" y="1230637"/>
                      <a:pt x="5758127" y="1231126"/>
                    </a:cubicBezTo>
                    <a:cubicBezTo>
                      <a:pt x="5757349" y="1231242"/>
                      <a:pt x="5756571" y="1231328"/>
                      <a:pt x="5755793" y="1231444"/>
                    </a:cubicBezTo>
                    <a:cubicBezTo>
                      <a:pt x="5752652" y="1231847"/>
                      <a:pt x="5749540" y="1232250"/>
                      <a:pt x="5746399" y="1232654"/>
                    </a:cubicBezTo>
                    <a:cubicBezTo>
                      <a:pt x="5745333" y="1232798"/>
                      <a:pt x="5744267" y="1232912"/>
                      <a:pt x="5743229" y="1233057"/>
                    </a:cubicBezTo>
                    <a:cubicBezTo>
                      <a:pt x="5739974" y="1233461"/>
                      <a:pt x="5736746" y="1233892"/>
                      <a:pt x="5733519" y="1234296"/>
                    </a:cubicBezTo>
                    <a:cubicBezTo>
                      <a:pt x="5733000" y="1234353"/>
                      <a:pt x="5732481" y="1234411"/>
                      <a:pt x="5731992" y="1234497"/>
                    </a:cubicBezTo>
                    <a:cubicBezTo>
                      <a:pt x="5728159" y="1234988"/>
                      <a:pt x="5724355" y="1235449"/>
                      <a:pt x="5720581" y="1235909"/>
                    </a:cubicBezTo>
                    <a:cubicBezTo>
                      <a:pt x="5719803" y="1235996"/>
                      <a:pt x="5719025" y="1236111"/>
                      <a:pt x="5718218" y="1236198"/>
                    </a:cubicBezTo>
                    <a:cubicBezTo>
                      <a:pt x="5715279" y="1236543"/>
                      <a:pt x="5712397" y="1236889"/>
                      <a:pt x="5709545" y="1237235"/>
                    </a:cubicBezTo>
                    <a:cubicBezTo>
                      <a:pt x="5708565" y="1237350"/>
                      <a:pt x="5707614" y="1237466"/>
                      <a:pt x="5706634" y="1237581"/>
                    </a:cubicBezTo>
                    <a:cubicBezTo>
                      <a:pt x="5703666" y="1237927"/>
                      <a:pt x="5700756" y="1238272"/>
                      <a:pt x="5697903" y="1238590"/>
                    </a:cubicBezTo>
                    <a:cubicBezTo>
                      <a:pt x="5697327" y="1238647"/>
                      <a:pt x="5696722" y="1238733"/>
                      <a:pt x="5696145" y="1238791"/>
                    </a:cubicBezTo>
                    <a:cubicBezTo>
                      <a:pt x="5692832" y="1239166"/>
                      <a:pt x="5689605" y="1239540"/>
                      <a:pt x="5686493" y="1239886"/>
                    </a:cubicBezTo>
                    <a:cubicBezTo>
                      <a:pt x="5685801" y="1239973"/>
                      <a:pt x="5685138" y="1240030"/>
                      <a:pt x="5684447" y="1240116"/>
                    </a:cubicBezTo>
                    <a:cubicBezTo>
                      <a:pt x="5681853" y="1240405"/>
                      <a:pt x="5679346" y="1240693"/>
                      <a:pt x="5676926" y="1240952"/>
                    </a:cubicBezTo>
                    <a:cubicBezTo>
                      <a:pt x="5676263" y="1241010"/>
                      <a:pt x="5675629" y="1241096"/>
                      <a:pt x="5674995" y="1241154"/>
                    </a:cubicBezTo>
                    <a:cubicBezTo>
                      <a:pt x="5672287" y="1241442"/>
                      <a:pt x="5669693" y="1241730"/>
                      <a:pt x="5667273" y="1241990"/>
                    </a:cubicBezTo>
                    <a:cubicBezTo>
                      <a:pt x="5667129" y="1242019"/>
                      <a:pt x="5666985" y="1242019"/>
                      <a:pt x="5666840" y="1242047"/>
                    </a:cubicBezTo>
                    <a:cubicBezTo>
                      <a:pt x="5664219" y="1242335"/>
                      <a:pt x="5661769" y="1242595"/>
                      <a:pt x="5659492" y="1242825"/>
                    </a:cubicBezTo>
                    <a:cubicBezTo>
                      <a:pt x="5659147" y="1242854"/>
                      <a:pt x="5658830" y="1242883"/>
                      <a:pt x="5658484" y="1242941"/>
                    </a:cubicBezTo>
                    <a:cubicBezTo>
                      <a:pt x="5656582" y="1243142"/>
                      <a:pt x="5654796" y="1243315"/>
                      <a:pt x="5653182" y="1243488"/>
                    </a:cubicBezTo>
                    <a:cubicBezTo>
                      <a:pt x="5652866" y="1243517"/>
                      <a:pt x="5652519" y="1243546"/>
                      <a:pt x="5652202" y="1243575"/>
                    </a:cubicBezTo>
                    <a:cubicBezTo>
                      <a:pt x="5650185" y="1243776"/>
                      <a:pt x="5648457" y="1243949"/>
                      <a:pt x="5646987" y="1244064"/>
                    </a:cubicBezTo>
                    <a:cubicBezTo>
                      <a:pt x="5646756" y="1244093"/>
                      <a:pt x="5646583" y="1244093"/>
                      <a:pt x="5646382" y="1244122"/>
                    </a:cubicBezTo>
                    <a:cubicBezTo>
                      <a:pt x="5645143" y="1244237"/>
                      <a:pt x="5644163" y="1244324"/>
                      <a:pt x="5643443" y="1244353"/>
                    </a:cubicBezTo>
                    <a:cubicBezTo>
                      <a:pt x="5643270" y="1244353"/>
                      <a:pt x="5643068" y="1244382"/>
                      <a:pt x="5642924" y="1244382"/>
                    </a:cubicBezTo>
                    <a:cubicBezTo>
                      <a:pt x="5642837" y="1244382"/>
                      <a:pt x="5642780" y="1244382"/>
                      <a:pt x="5642694" y="1244382"/>
                    </a:cubicBezTo>
                    <a:cubicBezTo>
                      <a:pt x="5642319" y="1244410"/>
                      <a:pt x="5642031" y="1244410"/>
                      <a:pt x="5641916" y="1244410"/>
                    </a:cubicBezTo>
                    <a:cubicBezTo>
                      <a:pt x="5641858" y="1244410"/>
                      <a:pt x="5641771" y="1244410"/>
                      <a:pt x="5641685" y="1244410"/>
                    </a:cubicBezTo>
                    <a:cubicBezTo>
                      <a:pt x="5641570" y="1244410"/>
                      <a:pt x="5641454" y="1244410"/>
                      <a:pt x="5641311" y="1244410"/>
                    </a:cubicBezTo>
                    <a:cubicBezTo>
                      <a:pt x="5641022" y="1244410"/>
                      <a:pt x="5640705" y="1244439"/>
                      <a:pt x="5640331" y="1244496"/>
                    </a:cubicBezTo>
                    <a:cubicBezTo>
                      <a:pt x="5640100" y="1244525"/>
                      <a:pt x="5639726" y="1244583"/>
                      <a:pt x="5639466" y="1244612"/>
                    </a:cubicBezTo>
                    <a:cubicBezTo>
                      <a:pt x="5639092" y="1244669"/>
                      <a:pt x="5638688" y="1244727"/>
                      <a:pt x="5638227" y="1244785"/>
                    </a:cubicBezTo>
                    <a:cubicBezTo>
                      <a:pt x="5637247" y="1244929"/>
                      <a:pt x="5636124" y="1245102"/>
                      <a:pt x="5634827" y="1245332"/>
                    </a:cubicBezTo>
                    <a:cubicBezTo>
                      <a:pt x="5634308" y="1245419"/>
                      <a:pt x="5633847" y="1245505"/>
                      <a:pt x="5633300" y="1245592"/>
                    </a:cubicBezTo>
                    <a:cubicBezTo>
                      <a:pt x="5633040" y="1245649"/>
                      <a:pt x="5632867" y="1245649"/>
                      <a:pt x="5632608" y="1245707"/>
                    </a:cubicBezTo>
                    <a:cubicBezTo>
                      <a:pt x="5630937" y="1245995"/>
                      <a:pt x="5629064" y="1246370"/>
                      <a:pt x="5627075" y="1246744"/>
                    </a:cubicBezTo>
                    <a:cubicBezTo>
                      <a:pt x="5626701" y="1246830"/>
                      <a:pt x="5626269" y="1246917"/>
                      <a:pt x="5625865" y="1246975"/>
                    </a:cubicBezTo>
                    <a:cubicBezTo>
                      <a:pt x="5623849" y="1247378"/>
                      <a:pt x="5621745" y="1247810"/>
                      <a:pt x="5619526" y="1248271"/>
                    </a:cubicBezTo>
                    <a:cubicBezTo>
                      <a:pt x="5618777" y="1248444"/>
                      <a:pt x="5618028" y="1248588"/>
                      <a:pt x="5617250" y="1248761"/>
                    </a:cubicBezTo>
                    <a:cubicBezTo>
                      <a:pt x="5615060" y="1249222"/>
                      <a:pt x="5612841" y="1249712"/>
                      <a:pt x="5610593" y="1250230"/>
                    </a:cubicBezTo>
                    <a:cubicBezTo>
                      <a:pt x="5610017" y="1250375"/>
                      <a:pt x="5609441" y="1250490"/>
                      <a:pt x="5608865" y="1250634"/>
                    </a:cubicBezTo>
                    <a:cubicBezTo>
                      <a:pt x="5606098" y="1251268"/>
                      <a:pt x="5603303" y="1251931"/>
                      <a:pt x="5600508" y="1252593"/>
                    </a:cubicBezTo>
                    <a:cubicBezTo>
                      <a:pt x="5599816" y="1252767"/>
                      <a:pt x="5599154" y="1252940"/>
                      <a:pt x="5598433" y="1253112"/>
                    </a:cubicBezTo>
                    <a:cubicBezTo>
                      <a:pt x="5596272" y="1253631"/>
                      <a:pt x="5594169" y="1254178"/>
                      <a:pt x="5592094" y="1254726"/>
                    </a:cubicBezTo>
                    <a:cubicBezTo>
                      <a:pt x="5591287" y="1254928"/>
                      <a:pt x="5590509" y="1255130"/>
                      <a:pt x="5589731" y="1255360"/>
                    </a:cubicBezTo>
                    <a:cubicBezTo>
                      <a:pt x="5587109" y="1256051"/>
                      <a:pt x="5584544" y="1256772"/>
                      <a:pt x="5582211" y="1257434"/>
                    </a:cubicBezTo>
                    <a:cubicBezTo>
                      <a:pt x="5578465" y="1258530"/>
                      <a:pt x="5575151" y="1259452"/>
                      <a:pt x="5571981" y="1260316"/>
                    </a:cubicBezTo>
                    <a:cubicBezTo>
                      <a:pt x="5571319" y="1260489"/>
                      <a:pt x="5570627" y="1260691"/>
                      <a:pt x="5569964" y="1260864"/>
                    </a:cubicBezTo>
                    <a:cubicBezTo>
                      <a:pt x="5566996" y="1261642"/>
                      <a:pt x="5564201" y="1262362"/>
                      <a:pt x="5561579" y="1262967"/>
                    </a:cubicBezTo>
                    <a:cubicBezTo>
                      <a:pt x="5561118" y="1263083"/>
                      <a:pt x="5560657" y="1263168"/>
                      <a:pt x="5560196" y="1263284"/>
                    </a:cubicBezTo>
                    <a:cubicBezTo>
                      <a:pt x="5557804" y="1263832"/>
                      <a:pt x="5555499" y="1264350"/>
                      <a:pt x="5553251" y="1264811"/>
                    </a:cubicBezTo>
                    <a:cubicBezTo>
                      <a:pt x="5552877" y="1264898"/>
                      <a:pt x="5552502" y="1264984"/>
                      <a:pt x="5552127" y="1265042"/>
                    </a:cubicBezTo>
                    <a:cubicBezTo>
                      <a:pt x="5549678" y="1265531"/>
                      <a:pt x="5547229" y="1265993"/>
                      <a:pt x="5544751" y="1266454"/>
                    </a:cubicBezTo>
                    <a:cubicBezTo>
                      <a:pt x="5544088" y="1266569"/>
                      <a:pt x="5543454" y="1266684"/>
                      <a:pt x="5542791" y="1266799"/>
                    </a:cubicBezTo>
                    <a:cubicBezTo>
                      <a:pt x="5540458" y="1267203"/>
                      <a:pt x="5538095" y="1267635"/>
                      <a:pt x="5535530" y="1268068"/>
                    </a:cubicBezTo>
                    <a:cubicBezTo>
                      <a:pt x="5535271" y="1268096"/>
                      <a:pt x="5535011" y="1268154"/>
                      <a:pt x="5534724" y="1268211"/>
                    </a:cubicBezTo>
                    <a:cubicBezTo>
                      <a:pt x="5534349" y="1268269"/>
                      <a:pt x="5533830" y="1268384"/>
                      <a:pt x="5533397" y="1268471"/>
                    </a:cubicBezTo>
                    <a:cubicBezTo>
                      <a:pt x="5532821" y="1268586"/>
                      <a:pt x="5532303" y="1268673"/>
                      <a:pt x="5531669" y="1268817"/>
                    </a:cubicBezTo>
                    <a:cubicBezTo>
                      <a:pt x="5531035" y="1268960"/>
                      <a:pt x="5530344" y="1269104"/>
                      <a:pt x="5529652" y="1269249"/>
                    </a:cubicBezTo>
                    <a:cubicBezTo>
                      <a:pt x="5528961" y="1269393"/>
                      <a:pt x="5528269" y="1269566"/>
                      <a:pt x="5527520" y="1269738"/>
                    </a:cubicBezTo>
                    <a:cubicBezTo>
                      <a:pt x="5526799" y="1269911"/>
                      <a:pt x="5526050" y="1270084"/>
                      <a:pt x="5525272" y="1270257"/>
                    </a:cubicBezTo>
                    <a:cubicBezTo>
                      <a:pt x="5524408" y="1270459"/>
                      <a:pt x="5523572" y="1270661"/>
                      <a:pt x="5522649" y="1270891"/>
                    </a:cubicBezTo>
                    <a:cubicBezTo>
                      <a:pt x="5521871" y="1271093"/>
                      <a:pt x="5521036" y="1271294"/>
                      <a:pt x="5520201" y="1271496"/>
                    </a:cubicBezTo>
                    <a:cubicBezTo>
                      <a:pt x="5519249" y="1271727"/>
                      <a:pt x="5518327" y="1271957"/>
                      <a:pt x="5517348" y="1272217"/>
                    </a:cubicBezTo>
                    <a:cubicBezTo>
                      <a:pt x="5516512" y="1272419"/>
                      <a:pt x="5515648" y="1272649"/>
                      <a:pt x="5514783" y="1272879"/>
                    </a:cubicBezTo>
                    <a:cubicBezTo>
                      <a:pt x="5513688" y="1273168"/>
                      <a:pt x="5512622" y="1273427"/>
                      <a:pt x="5511498" y="1273715"/>
                    </a:cubicBezTo>
                    <a:cubicBezTo>
                      <a:pt x="5510807" y="1273888"/>
                      <a:pt x="5510058" y="1274089"/>
                      <a:pt x="5509366" y="1274291"/>
                    </a:cubicBezTo>
                    <a:cubicBezTo>
                      <a:pt x="5508041" y="1274637"/>
                      <a:pt x="5506743" y="1274983"/>
                      <a:pt x="5505389" y="1275329"/>
                    </a:cubicBezTo>
                    <a:cubicBezTo>
                      <a:pt x="5504640" y="1275530"/>
                      <a:pt x="5503862" y="1275732"/>
                      <a:pt x="5503084" y="1275934"/>
                    </a:cubicBezTo>
                    <a:cubicBezTo>
                      <a:pt x="5501874" y="1276251"/>
                      <a:pt x="5500635" y="1276597"/>
                      <a:pt x="5499425" y="1276913"/>
                    </a:cubicBezTo>
                    <a:cubicBezTo>
                      <a:pt x="5498243" y="1277231"/>
                      <a:pt x="5497062" y="1277548"/>
                      <a:pt x="5495852" y="1277893"/>
                    </a:cubicBezTo>
                    <a:cubicBezTo>
                      <a:pt x="5494959" y="1278153"/>
                      <a:pt x="5494036" y="1278383"/>
                      <a:pt x="5493143" y="1278642"/>
                    </a:cubicBezTo>
                    <a:cubicBezTo>
                      <a:pt x="5492019" y="1278960"/>
                      <a:pt x="5490924" y="1279247"/>
                      <a:pt x="5489801" y="1279565"/>
                    </a:cubicBezTo>
                    <a:cubicBezTo>
                      <a:pt x="5488734" y="1279852"/>
                      <a:pt x="5487668" y="1280141"/>
                      <a:pt x="5486602" y="1280429"/>
                    </a:cubicBezTo>
                    <a:cubicBezTo>
                      <a:pt x="5486199" y="1280544"/>
                      <a:pt x="5485824" y="1280631"/>
                      <a:pt x="5485421" y="1280746"/>
                    </a:cubicBezTo>
                    <a:cubicBezTo>
                      <a:pt x="5478476" y="1282647"/>
                      <a:pt x="5471906" y="1284463"/>
                      <a:pt x="5466373" y="1285990"/>
                    </a:cubicBezTo>
                    <a:cubicBezTo>
                      <a:pt x="5465740" y="1286163"/>
                      <a:pt x="5465048" y="1286365"/>
                      <a:pt x="5464443" y="1286509"/>
                    </a:cubicBezTo>
                    <a:cubicBezTo>
                      <a:pt x="5463521" y="1286769"/>
                      <a:pt x="5462715" y="1286970"/>
                      <a:pt x="5461879" y="1287200"/>
                    </a:cubicBezTo>
                    <a:cubicBezTo>
                      <a:pt x="5461331" y="1287345"/>
                      <a:pt x="5460726" y="1287518"/>
                      <a:pt x="5460207" y="1287661"/>
                    </a:cubicBezTo>
                    <a:cubicBezTo>
                      <a:pt x="5458911" y="1288007"/>
                      <a:pt x="5457729" y="1288325"/>
                      <a:pt x="5456663" y="1288612"/>
                    </a:cubicBezTo>
                    <a:cubicBezTo>
                      <a:pt x="5456634" y="1288612"/>
                      <a:pt x="5456577" y="1288641"/>
                      <a:pt x="5456548" y="1288641"/>
                    </a:cubicBezTo>
                    <a:cubicBezTo>
                      <a:pt x="5455482" y="1288930"/>
                      <a:pt x="5454531" y="1289160"/>
                      <a:pt x="5453753" y="1289362"/>
                    </a:cubicBezTo>
                    <a:cubicBezTo>
                      <a:pt x="5453234" y="1289477"/>
                      <a:pt x="5452686" y="1289650"/>
                      <a:pt x="5452110" y="1289851"/>
                    </a:cubicBezTo>
                    <a:cubicBezTo>
                      <a:pt x="5451303" y="1290111"/>
                      <a:pt x="5450324" y="1290543"/>
                      <a:pt x="5449402" y="1290947"/>
                    </a:cubicBezTo>
                    <a:cubicBezTo>
                      <a:pt x="5448883" y="1291148"/>
                      <a:pt x="5448422" y="1291321"/>
                      <a:pt x="5447874" y="1291552"/>
                    </a:cubicBezTo>
                    <a:cubicBezTo>
                      <a:pt x="5446002" y="1292387"/>
                      <a:pt x="5443985" y="1293367"/>
                      <a:pt x="5441852" y="1294491"/>
                    </a:cubicBezTo>
                    <a:cubicBezTo>
                      <a:pt x="5441564" y="1294635"/>
                      <a:pt x="5441247" y="1294837"/>
                      <a:pt x="5440930" y="1295009"/>
                    </a:cubicBezTo>
                    <a:cubicBezTo>
                      <a:pt x="5439028" y="1296047"/>
                      <a:pt x="5437098" y="1297113"/>
                      <a:pt x="5435109" y="1298266"/>
                    </a:cubicBezTo>
                    <a:cubicBezTo>
                      <a:pt x="5434303" y="1298726"/>
                      <a:pt x="5433496" y="1299216"/>
                      <a:pt x="5432689" y="1299706"/>
                    </a:cubicBezTo>
                    <a:cubicBezTo>
                      <a:pt x="5431824" y="1300225"/>
                      <a:pt x="5430931" y="1300715"/>
                      <a:pt x="5430067" y="1301263"/>
                    </a:cubicBezTo>
                    <a:cubicBezTo>
                      <a:pt x="5429346" y="1301695"/>
                      <a:pt x="5428684" y="1302126"/>
                      <a:pt x="5427963" y="1302559"/>
                    </a:cubicBezTo>
                    <a:cubicBezTo>
                      <a:pt x="5427243" y="1302991"/>
                      <a:pt x="5426551" y="1303424"/>
                      <a:pt x="5425860" y="1303856"/>
                    </a:cubicBezTo>
                    <a:cubicBezTo>
                      <a:pt x="5424044" y="1304979"/>
                      <a:pt x="5422316" y="1306074"/>
                      <a:pt x="5420615" y="1307140"/>
                    </a:cubicBezTo>
                    <a:cubicBezTo>
                      <a:pt x="5418368" y="1308552"/>
                      <a:pt x="5416293" y="1309878"/>
                      <a:pt x="5414392" y="1311059"/>
                    </a:cubicBezTo>
                    <a:cubicBezTo>
                      <a:pt x="5413930" y="1311348"/>
                      <a:pt x="5413585" y="1311549"/>
                      <a:pt x="5413152" y="1311838"/>
                    </a:cubicBezTo>
                    <a:cubicBezTo>
                      <a:pt x="5411855" y="1312644"/>
                      <a:pt x="5410674" y="1313365"/>
                      <a:pt x="5409665" y="1313970"/>
                    </a:cubicBezTo>
                    <a:cubicBezTo>
                      <a:pt x="5409320" y="1314172"/>
                      <a:pt x="5409003" y="1314344"/>
                      <a:pt x="5408714" y="1314517"/>
                    </a:cubicBezTo>
                    <a:cubicBezTo>
                      <a:pt x="5407562" y="1315180"/>
                      <a:pt x="5406611" y="1315699"/>
                      <a:pt x="5406064" y="1315929"/>
                    </a:cubicBezTo>
                    <a:cubicBezTo>
                      <a:pt x="5403269" y="1317543"/>
                      <a:pt x="5400618" y="1319128"/>
                      <a:pt x="5398111" y="1320626"/>
                    </a:cubicBezTo>
                    <a:cubicBezTo>
                      <a:pt x="5398053" y="1320655"/>
                      <a:pt x="5397995" y="1320684"/>
                      <a:pt x="5397938" y="1320742"/>
                    </a:cubicBezTo>
                    <a:cubicBezTo>
                      <a:pt x="5393933" y="1323162"/>
                      <a:pt x="5390331" y="1325438"/>
                      <a:pt x="5386988" y="1327628"/>
                    </a:cubicBezTo>
                    <a:cubicBezTo>
                      <a:pt x="5386354" y="1328031"/>
                      <a:pt x="5385720" y="1328464"/>
                      <a:pt x="5385086" y="1328867"/>
                    </a:cubicBezTo>
                    <a:cubicBezTo>
                      <a:pt x="5381975" y="1330942"/>
                      <a:pt x="5379122" y="1332902"/>
                      <a:pt x="5376528" y="1334745"/>
                    </a:cubicBezTo>
                    <a:cubicBezTo>
                      <a:pt x="5376038" y="1335092"/>
                      <a:pt x="5375606" y="1335437"/>
                      <a:pt x="5375116" y="1335754"/>
                    </a:cubicBezTo>
                    <a:cubicBezTo>
                      <a:pt x="5372552" y="1337627"/>
                      <a:pt x="5370189" y="1339414"/>
                      <a:pt x="5368143" y="1341056"/>
                    </a:cubicBezTo>
                    <a:cubicBezTo>
                      <a:pt x="5368114" y="1341085"/>
                      <a:pt x="5368114" y="1341085"/>
                      <a:pt x="5368085" y="1341113"/>
                    </a:cubicBezTo>
                    <a:cubicBezTo>
                      <a:pt x="5366040" y="1342785"/>
                      <a:pt x="5364282" y="1344283"/>
                      <a:pt x="5362697" y="1345753"/>
                    </a:cubicBezTo>
                    <a:cubicBezTo>
                      <a:pt x="5362553" y="1345897"/>
                      <a:pt x="5362322" y="1346070"/>
                      <a:pt x="5362178" y="1346214"/>
                    </a:cubicBezTo>
                    <a:cubicBezTo>
                      <a:pt x="5362063" y="1346329"/>
                      <a:pt x="5361976" y="1346416"/>
                      <a:pt x="5361862" y="1346531"/>
                    </a:cubicBezTo>
                    <a:cubicBezTo>
                      <a:pt x="5360593" y="1347712"/>
                      <a:pt x="5359441" y="1348865"/>
                      <a:pt x="5358461" y="1349902"/>
                    </a:cubicBezTo>
                    <a:cubicBezTo>
                      <a:pt x="5358260" y="1350104"/>
                      <a:pt x="5358116" y="1350277"/>
                      <a:pt x="5357942" y="1350478"/>
                    </a:cubicBezTo>
                    <a:cubicBezTo>
                      <a:pt x="5357136" y="1351343"/>
                      <a:pt x="5356444" y="1352179"/>
                      <a:pt x="5355810" y="1352928"/>
                    </a:cubicBezTo>
                    <a:cubicBezTo>
                      <a:pt x="5355724" y="1353043"/>
                      <a:pt x="5355551" y="1353216"/>
                      <a:pt x="5355464" y="1353331"/>
                    </a:cubicBezTo>
                    <a:cubicBezTo>
                      <a:pt x="5355406" y="1353418"/>
                      <a:pt x="5355378" y="1353446"/>
                      <a:pt x="5355321" y="1353533"/>
                    </a:cubicBezTo>
                    <a:cubicBezTo>
                      <a:pt x="5354341" y="1354801"/>
                      <a:pt x="5353591" y="1355925"/>
                      <a:pt x="5353015" y="1356904"/>
                    </a:cubicBezTo>
                    <a:cubicBezTo>
                      <a:pt x="5352986" y="1356962"/>
                      <a:pt x="5352929" y="1357019"/>
                      <a:pt x="5352900" y="1357077"/>
                    </a:cubicBezTo>
                    <a:cubicBezTo>
                      <a:pt x="5352871" y="1357135"/>
                      <a:pt x="5352871" y="1357164"/>
                      <a:pt x="5352842" y="1357221"/>
                    </a:cubicBezTo>
                    <a:cubicBezTo>
                      <a:pt x="5352410" y="1358028"/>
                      <a:pt x="5352093" y="1358720"/>
                      <a:pt x="5351833" y="1359354"/>
                    </a:cubicBezTo>
                    <a:cubicBezTo>
                      <a:pt x="5351804" y="1359411"/>
                      <a:pt x="5351776" y="1359469"/>
                      <a:pt x="5351747" y="1359527"/>
                    </a:cubicBezTo>
                    <a:cubicBezTo>
                      <a:pt x="5351719" y="1359613"/>
                      <a:pt x="5351719" y="1359642"/>
                      <a:pt x="5351690" y="1359728"/>
                    </a:cubicBezTo>
                    <a:cubicBezTo>
                      <a:pt x="5351517" y="1360189"/>
                      <a:pt x="5351373" y="1360650"/>
                      <a:pt x="5351286" y="1360996"/>
                    </a:cubicBezTo>
                    <a:cubicBezTo>
                      <a:pt x="5347626" y="1365030"/>
                      <a:pt x="5344342" y="1368545"/>
                      <a:pt x="5341201" y="1371831"/>
                    </a:cubicBezTo>
                    <a:cubicBezTo>
                      <a:pt x="5340711" y="1372320"/>
                      <a:pt x="5340221" y="1372868"/>
                      <a:pt x="5339760" y="1373358"/>
                    </a:cubicBezTo>
                    <a:cubicBezTo>
                      <a:pt x="5336850" y="1376354"/>
                      <a:pt x="5334199" y="1379035"/>
                      <a:pt x="5331692" y="1381455"/>
                    </a:cubicBezTo>
                    <a:cubicBezTo>
                      <a:pt x="5331202" y="1381945"/>
                      <a:pt x="5330712" y="1382406"/>
                      <a:pt x="5330222" y="1382867"/>
                    </a:cubicBezTo>
                    <a:cubicBezTo>
                      <a:pt x="5328868" y="1384164"/>
                      <a:pt x="5327658" y="1385201"/>
                      <a:pt x="5326419" y="1386325"/>
                    </a:cubicBezTo>
                    <a:cubicBezTo>
                      <a:pt x="5324545" y="1387996"/>
                      <a:pt x="5322759" y="1389552"/>
                      <a:pt x="5321117" y="1390906"/>
                    </a:cubicBezTo>
                    <a:cubicBezTo>
                      <a:pt x="5320166" y="1391684"/>
                      <a:pt x="5319244" y="1392404"/>
                      <a:pt x="5318379" y="1393067"/>
                    </a:cubicBezTo>
                    <a:cubicBezTo>
                      <a:pt x="5316823" y="1394249"/>
                      <a:pt x="5315382" y="1395228"/>
                      <a:pt x="5314028" y="1396122"/>
                    </a:cubicBezTo>
                    <a:cubicBezTo>
                      <a:pt x="5313250" y="1396640"/>
                      <a:pt x="5312386" y="1397216"/>
                      <a:pt x="5311665" y="1397649"/>
                    </a:cubicBezTo>
                    <a:cubicBezTo>
                      <a:pt x="5311147" y="1397966"/>
                      <a:pt x="5310628" y="1398225"/>
                      <a:pt x="5310138" y="1398485"/>
                    </a:cubicBezTo>
                    <a:cubicBezTo>
                      <a:pt x="5309072" y="1399032"/>
                      <a:pt x="5308063" y="1399522"/>
                      <a:pt x="5307113" y="1399897"/>
                    </a:cubicBezTo>
                    <a:cubicBezTo>
                      <a:pt x="5306651" y="1400069"/>
                      <a:pt x="5306191" y="1400271"/>
                      <a:pt x="5305758" y="1400444"/>
                    </a:cubicBezTo>
                    <a:cubicBezTo>
                      <a:pt x="5304779" y="1400789"/>
                      <a:pt x="5303856" y="1401049"/>
                      <a:pt x="5302963" y="1401251"/>
                    </a:cubicBezTo>
                    <a:cubicBezTo>
                      <a:pt x="5302589" y="1401337"/>
                      <a:pt x="5302214" y="1401453"/>
                      <a:pt x="5301868" y="1401539"/>
                    </a:cubicBezTo>
                    <a:cubicBezTo>
                      <a:pt x="5300629" y="1401769"/>
                      <a:pt x="5299419" y="1401942"/>
                      <a:pt x="5298266" y="1402000"/>
                    </a:cubicBezTo>
                    <a:cubicBezTo>
                      <a:pt x="5288095" y="1402605"/>
                      <a:pt x="5257003" y="1404911"/>
                      <a:pt x="5243258" y="1405314"/>
                    </a:cubicBezTo>
                    <a:cubicBezTo>
                      <a:pt x="5242451" y="1405342"/>
                      <a:pt x="5241587" y="1405400"/>
                      <a:pt x="5240665" y="1405487"/>
                    </a:cubicBezTo>
                    <a:cubicBezTo>
                      <a:pt x="5240089" y="1405544"/>
                      <a:pt x="5239369" y="1405689"/>
                      <a:pt x="5238734" y="1405775"/>
                    </a:cubicBezTo>
                    <a:cubicBezTo>
                      <a:pt x="5237870" y="1405890"/>
                      <a:pt x="5237034" y="1406005"/>
                      <a:pt x="5236112" y="1406149"/>
                    </a:cubicBezTo>
                    <a:cubicBezTo>
                      <a:pt x="5235680" y="1406236"/>
                      <a:pt x="5235305" y="1406265"/>
                      <a:pt x="5234844" y="1406322"/>
                    </a:cubicBezTo>
                    <a:cubicBezTo>
                      <a:pt x="5233922" y="1406495"/>
                      <a:pt x="5232914" y="1406726"/>
                      <a:pt x="5231934" y="1406927"/>
                    </a:cubicBezTo>
                    <a:cubicBezTo>
                      <a:pt x="5231214" y="1407072"/>
                      <a:pt x="5230551" y="1407216"/>
                      <a:pt x="5229802" y="1407359"/>
                    </a:cubicBezTo>
                    <a:cubicBezTo>
                      <a:pt x="5227871" y="1407792"/>
                      <a:pt x="5225911" y="1408253"/>
                      <a:pt x="5223894" y="1408771"/>
                    </a:cubicBezTo>
                    <a:cubicBezTo>
                      <a:pt x="5223577" y="1408858"/>
                      <a:pt x="5223261" y="1408916"/>
                      <a:pt x="5222914" y="1409002"/>
                    </a:cubicBezTo>
                    <a:cubicBezTo>
                      <a:pt x="5220523" y="1409607"/>
                      <a:pt x="5218103" y="1410270"/>
                      <a:pt x="5215711" y="1410932"/>
                    </a:cubicBezTo>
                    <a:cubicBezTo>
                      <a:pt x="5214961" y="1411134"/>
                      <a:pt x="5214241" y="1411365"/>
                      <a:pt x="5213492" y="1411566"/>
                    </a:cubicBezTo>
                    <a:cubicBezTo>
                      <a:pt x="5211821" y="1412057"/>
                      <a:pt x="5210178" y="1412517"/>
                      <a:pt x="5208565" y="1412979"/>
                    </a:cubicBezTo>
                    <a:cubicBezTo>
                      <a:pt x="5207585" y="1413267"/>
                      <a:pt x="5206692" y="1413526"/>
                      <a:pt x="5205741" y="1413814"/>
                    </a:cubicBezTo>
                    <a:cubicBezTo>
                      <a:pt x="5204213" y="1414275"/>
                      <a:pt x="5202744" y="1414707"/>
                      <a:pt x="5201332" y="1415140"/>
                    </a:cubicBezTo>
                    <a:cubicBezTo>
                      <a:pt x="5199661" y="1415630"/>
                      <a:pt x="5198192" y="1416090"/>
                      <a:pt x="5196751" y="1416523"/>
                    </a:cubicBezTo>
                    <a:cubicBezTo>
                      <a:pt x="5196030" y="1416753"/>
                      <a:pt x="5195252" y="1416955"/>
                      <a:pt x="5194590" y="1417157"/>
                    </a:cubicBezTo>
                    <a:cubicBezTo>
                      <a:pt x="5192918" y="1417647"/>
                      <a:pt x="5191449" y="1418079"/>
                      <a:pt x="5190267" y="1418396"/>
                    </a:cubicBezTo>
                    <a:cubicBezTo>
                      <a:pt x="5189950" y="1418482"/>
                      <a:pt x="5189605" y="1418598"/>
                      <a:pt x="5189259" y="1418713"/>
                    </a:cubicBezTo>
                    <a:cubicBezTo>
                      <a:pt x="5188999" y="1418799"/>
                      <a:pt x="5188654" y="1419030"/>
                      <a:pt x="5188394" y="1419145"/>
                    </a:cubicBezTo>
                    <a:cubicBezTo>
                      <a:pt x="5186608" y="1419808"/>
                      <a:pt x="5184649" y="1420788"/>
                      <a:pt x="5182516" y="1422027"/>
                    </a:cubicBezTo>
                    <a:cubicBezTo>
                      <a:pt x="5182314" y="1422142"/>
                      <a:pt x="5182141" y="1422200"/>
                      <a:pt x="5181911" y="1422315"/>
                    </a:cubicBezTo>
                    <a:cubicBezTo>
                      <a:pt x="5181795" y="1422372"/>
                      <a:pt x="5181709" y="1422458"/>
                      <a:pt x="5181594" y="1422516"/>
                    </a:cubicBezTo>
                    <a:cubicBezTo>
                      <a:pt x="5179404" y="1423870"/>
                      <a:pt x="5177128" y="1425427"/>
                      <a:pt x="5174851" y="1427156"/>
                    </a:cubicBezTo>
                    <a:cubicBezTo>
                      <a:pt x="5174304" y="1427559"/>
                      <a:pt x="5173814" y="1427963"/>
                      <a:pt x="5173266" y="1428395"/>
                    </a:cubicBezTo>
                    <a:cubicBezTo>
                      <a:pt x="5171365" y="1429893"/>
                      <a:pt x="5169521" y="1431420"/>
                      <a:pt x="5167791" y="1432976"/>
                    </a:cubicBezTo>
                    <a:cubicBezTo>
                      <a:pt x="5167503" y="1433235"/>
                      <a:pt x="5167186" y="1433466"/>
                      <a:pt x="5166898" y="1433726"/>
                    </a:cubicBezTo>
                    <a:cubicBezTo>
                      <a:pt x="5166754" y="1433870"/>
                      <a:pt x="5166610" y="1434013"/>
                      <a:pt x="5166466" y="1434158"/>
                    </a:cubicBezTo>
                    <a:cubicBezTo>
                      <a:pt x="5166033" y="1434561"/>
                      <a:pt x="5165659" y="1434964"/>
                      <a:pt x="5165227" y="1435368"/>
                    </a:cubicBezTo>
                    <a:cubicBezTo>
                      <a:pt x="5164334" y="1436261"/>
                      <a:pt x="5163469" y="1437126"/>
                      <a:pt x="5162691" y="1437961"/>
                    </a:cubicBezTo>
                    <a:cubicBezTo>
                      <a:pt x="5162288" y="1438422"/>
                      <a:pt x="5161913" y="1438826"/>
                      <a:pt x="5161568" y="1439258"/>
                    </a:cubicBezTo>
                    <a:cubicBezTo>
                      <a:pt x="5161279" y="1439604"/>
                      <a:pt x="5160904" y="1439978"/>
                      <a:pt x="5160617" y="1440324"/>
                    </a:cubicBezTo>
                    <a:cubicBezTo>
                      <a:pt x="5160270" y="1440785"/>
                      <a:pt x="5160040" y="1441159"/>
                      <a:pt x="5159752" y="1441592"/>
                    </a:cubicBezTo>
                    <a:cubicBezTo>
                      <a:pt x="5159521" y="1441938"/>
                      <a:pt x="5159233" y="1442284"/>
                      <a:pt x="5159032" y="1442629"/>
                    </a:cubicBezTo>
                    <a:cubicBezTo>
                      <a:pt x="5158945" y="1442773"/>
                      <a:pt x="5158772" y="1442975"/>
                      <a:pt x="5158686" y="1443119"/>
                    </a:cubicBezTo>
                    <a:cubicBezTo>
                      <a:pt x="5158398" y="1443609"/>
                      <a:pt x="5158167" y="1444070"/>
                      <a:pt x="5158023" y="1444531"/>
                    </a:cubicBezTo>
                    <a:cubicBezTo>
                      <a:pt x="5157908" y="1444848"/>
                      <a:pt x="5157822" y="1445136"/>
                      <a:pt x="5157764" y="1445396"/>
                    </a:cubicBezTo>
                    <a:cubicBezTo>
                      <a:pt x="5157274" y="1446001"/>
                      <a:pt x="5156784" y="1446519"/>
                      <a:pt x="5156323" y="1447124"/>
                    </a:cubicBezTo>
                    <a:cubicBezTo>
                      <a:pt x="5154796" y="1448998"/>
                      <a:pt x="5153240" y="1450842"/>
                      <a:pt x="5151684" y="1452513"/>
                    </a:cubicBezTo>
                    <a:cubicBezTo>
                      <a:pt x="5150934" y="1453320"/>
                      <a:pt x="5150185" y="1454069"/>
                      <a:pt x="5149436" y="1454818"/>
                    </a:cubicBezTo>
                    <a:cubicBezTo>
                      <a:pt x="5148168" y="1456115"/>
                      <a:pt x="5146901" y="1457383"/>
                      <a:pt x="5145633" y="1458593"/>
                    </a:cubicBezTo>
                    <a:cubicBezTo>
                      <a:pt x="5144999" y="1459198"/>
                      <a:pt x="5144364" y="1459775"/>
                      <a:pt x="5143731" y="1460351"/>
                    </a:cubicBezTo>
                    <a:cubicBezTo>
                      <a:pt x="5140619" y="1463175"/>
                      <a:pt x="5137507" y="1465854"/>
                      <a:pt x="5134568" y="1468275"/>
                    </a:cubicBezTo>
                    <a:cubicBezTo>
                      <a:pt x="5131455" y="1470868"/>
                      <a:pt x="5128516" y="1473318"/>
                      <a:pt x="5125865" y="1475738"/>
                    </a:cubicBezTo>
                    <a:cubicBezTo>
                      <a:pt x="5125721" y="1475853"/>
                      <a:pt x="5125578" y="1475997"/>
                      <a:pt x="5125433" y="1476113"/>
                    </a:cubicBezTo>
                    <a:cubicBezTo>
                      <a:pt x="5125231" y="1476286"/>
                      <a:pt x="5125116" y="1476458"/>
                      <a:pt x="5124943" y="1476631"/>
                    </a:cubicBezTo>
                    <a:cubicBezTo>
                      <a:pt x="5123070" y="1478389"/>
                      <a:pt x="5121399" y="1480146"/>
                      <a:pt x="5119900" y="1481962"/>
                    </a:cubicBezTo>
                    <a:cubicBezTo>
                      <a:pt x="5119699" y="1482221"/>
                      <a:pt x="5119411" y="1482452"/>
                      <a:pt x="5119209" y="1482683"/>
                    </a:cubicBezTo>
                    <a:cubicBezTo>
                      <a:pt x="5119008" y="1482941"/>
                      <a:pt x="5118806" y="1483201"/>
                      <a:pt x="5118604" y="1483461"/>
                    </a:cubicBezTo>
                    <a:cubicBezTo>
                      <a:pt x="5112639" y="1486601"/>
                      <a:pt x="5106732" y="1489252"/>
                      <a:pt x="5100941" y="1491701"/>
                    </a:cubicBezTo>
                    <a:cubicBezTo>
                      <a:pt x="5100191" y="1492019"/>
                      <a:pt x="5099442" y="1492364"/>
                      <a:pt x="5098722" y="1492652"/>
                    </a:cubicBezTo>
                    <a:cubicBezTo>
                      <a:pt x="5093246" y="1494871"/>
                      <a:pt x="5087916" y="1496802"/>
                      <a:pt x="5082729" y="1498473"/>
                    </a:cubicBezTo>
                    <a:cubicBezTo>
                      <a:pt x="5081490" y="1498876"/>
                      <a:pt x="5080251" y="1499280"/>
                      <a:pt x="5079012" y="1499683"/>
                    </a:cubicBezTo>
                    <a:cubicBezTo>
                      <a:pt x="5077571" y="1500145"/>
                      <a:pt x="5076130" y="1500577"/>
                      <a:pt x="5074690" y="1500980"/>
                    </a:cubicBezTo>
                    <a:cubicBezTo>
                      <a:pt x="5073018" y="1501470"/>
                      <a:pt x="5071405" y="1501931"/>
                      <a:pt x="5069791" y="1502363"/>
                    </a:cubicBezTo>
                    <a:cubicBezTo>
                      <a:pt x="5068437" y="1502738"/>
                      <a:pt x="5067112" y="1503083"/>
                      <a:pt x="5065814" y="1503400"/>
                    </a:cubicBezTo>
                    <a:cubicBezTo>
                      <a:pt x="5064230" y="1503804"/>
                      <a:pt x="5062703" y="1504150"/>
                      <a:pt x="5061204" y="1504524"/>
                    </a:cubicBezTo>
                    <a:cubicBezTo>
                      <a:pt x="5059994" y="1504812"/>
                      <a:pt x="5058755" y="1505101"/>
                      <a:pt x="5057602" y="1505331"/>
                    </a:cubicBezTo>
                    <a:cubicBezTo>
                      <a:pt x="5056133" y="1505648"/>
                      <a:pt x="5054721" y="1505936"/>
                      <a:pt x="5053338" y="1506195"/>
                    </a:cubicBezTo>
                    <a:cubicBezTo>
                      <a:pt x="5052271" y="1506397"/>
                      <a:pt x="5051177" y="1506628"/>
                      <a:pt x="5050168" y="1506829"/>
                    </a:cubicBezTo>
                    <a:cubicBezTo>
                      <a:pt x="5048151" y="1507204"/>
                      <a:pt x="5046163" y="1507550"/>
                      <a:pt x="5044376" y="1507838"/>
                    </a:cubicBezTo>
                    <a:cubicBezTo>
                      <a:pt x="5044059" y="1507896"/>
                      <a:pt x="5043713" y="1507953"/>
                      <a:pt x="5043397" y="1508011"/>
                    </a:cubicBezTo>
                    <a:cubicBezTo>
                      <a:pt x="5040285" y="1508587"/>
                      <a:pt x="5037288" y="1509337"/>
                      <a:pt x="5034464" y="1510258"/>
                    </a:cubicBezTo>
                    <a:cubicBezTo>
                      <a:pt x="5034032" y="1510402"/>
                      <a:pt x="5033715" y="1510575"/>
                      <a:pt x="5033283" y="1510720"/>
                    </a:cubicBezTo>
                    <a:cubicBezTo>
                      <a:pt x="5031871" y="1511209"/>
                      <a:pt x="5030631" y="1511757"/>
                      <a:pt x="5029306" y="1512305"/>
                    </a:cubicBezTo>
                    <a:cubicBezTo>
                      <a:pt x="5027202" y="1513140"/>
                      <a:pt x="5025185" y="1513975"/>
                      <a:pt x="5023312" y="1514898"/>
                    </a:cubicBezTo>
                    <a:cubicBezTo>
                      <a:pt x="5022016" y="1515531"/>
                      <a:pt x="5020921" y="1516165"/>
                      <a:pt x="5019739" y="1516828"/>
                    </a:cubicBezTo>
                    <a:cubicBezTo>
                      <a:pt x="5018846" y="1517318"/>
                      <a:pt x="5017809" y="1517808"/>
                      <a:pt x="5017002" y="1518298"/>
                    </a:cubicBezTo>
                    <a:cubicBezTo>
                      <a:pt x="5016195" y="1518788"/>
                      <a:pt x="5015561" y="1519249"/>
                      <a:pt x="5014812" y="1519738"/>
                    </a:cubicBezTo>
                    <a:cubicBezTo>
                      <a:pt x="5014207" y="1520142"/>
                      <a:pt x="5013659" y="1520488"/>
                      <a:pt x="5013083" y="1520863"/>
                    </a:cubicBezTo>
                    <a:cubicBezTo>
                      <a:pt x="5011123" y="1522188"/>
                      <a:pt x="5009366" y="1523456"/>
                      <a:pt x="5008069" y="1524522"/>
                    </a:cubicBezTo>
                    <a:cubicBezTo>
                      <a:pt x="5001471" y="1522937"/>
                      <a:pt x="4995390" y="1521525"/>
                      <a:pt x="4989598" y="1520229"/>
                    </a:cubicBezTo>
                    <a:cubicBezTo>
                      <a:pt x="4987697" y="1519796"/>
                      <a:pt x="4985968" y="1519422"/>
                      <a:pt x="4984124" y="1519018"/>
                    </a:cubicBezTo>
                    <a:cubicBezTo>
                      <a:pt x="4980349" y="1518182"/>
                      <a:pt x="4976689" y="1517376"/>
                      <a:pt x="4973232" y="1516656"/>
                    </a:cubicBezTo>
                    <a:cubicBezTo>
                      <a:pt x="4972482" y="1516511"/>
                      <a:pt x="4971589" y="1516281"/>
                      <a:pt x="4970840" y="1516136"/>
                    </a:cubicBezTo>
                    <a:cubicBezTo>
                      <a:pt x="4968967" y="1515733"/>
                      <a:pt x="4967238" y="1515416"/>
                      <a:pt x="4965481" y="1515071"/>
                    </a:cubicBezTo>
                    <a:cubicBezTo>
                      <a:pt x="4964414" y="1514869"/>
                      <a:pt x="4963291" y="1514609"/>
                      <a:pt x="4962224" y="1514408"/>
                    </a:cubicBezTo>
                    <a:cubicBezTo>
                      <a:pt x="4958536" y="1513688"/>
                      <a:pt x="4955049" y="1513025"/>
                      <a:pt x="4951793" y="1512448"/>
                    </a:cubicBezTo>
                    <a:cubicBezTo>
                      <a:pt x="4951303" y="1512362"/>
                      <a:pt x="4950871" y="1512305"/>
                      <a:pt x="4950410" y="1512218"/>
                    </a:cubicBezTo>
                    <a:cubicBezTo>
                      <a:pt x="4947672" y="1511728"/>
                      <a:pt x="4945079" y="1511296"/>
                      <a:pt x="4942630" y="1510921"/>
                    </a:cubicBezTo>
                    <a:cubicBezTo>
                      <a:pt x="4941737" y="1510777"/>
                      <a:pt x="4940872" y="1510662"/>
                      <a:pt x="4940037" y="1510518"/>
                    </a:cubicBezTo>
                    <a:cubicBezTo>
                      <a:pt x="4939085" y="1510373"/>
                      <a:pt x="4938077" y="1510201"/>
                      <a:pt x="4937155" y="1510086"/>
                    </a:cubicBezTo>
                    <a:cubicBezTo>
                      <a:pt x="4936291" y="1509970"/>
                      <a:pt x="4935541" y="1509884"/>
                      <a:pt x="4934734" y="1509768"/>
                    </a:cubicBezTo>
                    <a:cubicBezTo>
                      <a:pt x="4933726" y="1509624"/>
                      <a:pt x="4932717" y="1509510"/>
                      <a:pt x="4931738" y="1509394"/>
                    </a:cubicBezTo>
                    <a:cubicBezTo>
                      <a:pt x="4930240" y="1509221"/>
                      <a:pt x="4928828" y="1509048"/>
                      <a:pt x="4927474" y="1508933"/>
                    </a:cubicBezTo>
                    <a:cubicBezTo>
                      <a:pt x="4926638" y="1508846"/>
                      <a:pt x="4925773" y="1508760"/>
                      <a:pt x="4924995" y="1508674"/>
                    </a:cubicBezTo>
                    <a:cubicBezTo>
                      <a:pt x="4924736" y="1508645"/>
                      <a:pt x="4924419" y="1508616"/>
                      <a:pt x="4924159" y="1508587"/>
                    </a:cubicBezTo>
                    <a:cubicBezTo>
                      <a:pt x="4923583" y="1508530"/>
                      <a:pt x="4923179" y="1508530"/>
                      <a:pt x="4922632" y="1508501"/>
                    </a:cubicBezTo>
                    <a:cubicBezTo>
                      <a:pt x="4921105" y="1508385"/>
                      <a:pt x="4919635" y="1508299"/>
                      <a:pt x="4918310" y="1508241"/>
                    </a:cubicBezTo>
                    <a:cubicBezTo>
                      <a:pt x="4917993" y="1508241"/>
                      <a:pt x="4917590" y="1508183"/>
                      <a:pt x="4917302" y="1508183"/>
                    </a:cubicBezTo>
                    <a:cubicBezTo>
                      <a:pt x="4916783" y="1508183"/>
                      <a:pt x="4916380" y="1508183"/>
                      <a:pt x="4915919" y="1508183"/>
                    </a:cubicBezTo>
                    <a:cubicBezTo>
                      <a:pt x="4915255" y="1508183"/>
                      <a:pt x="4914593" y="1508183"/>
                      <a:pt x="4913988" y="1508183"/>
                    </a:cubicBezTo>
                    <a:cubicBezTo>
                      <a:pt x="4913729" y="1508183"/>
                      <a:pt x="4913383" y="1508183"/>
                      <a:pt x="4913123" y="1508183"/>
                    </a:cubicBezTo>
                    <a:cubicBezTo>
                      <a:pt x="4912489" y="1508212"/>
                      <a:pt x="4911971" y="1508241"/>
                      <a:pt x="4911423" y="1508299"/>
                    </a:cubicBezTo>
                    <a:cubicBezTo>
                      <a:pt x="4911135" y="1508328"/>
                      <a:pt x="4910818" y="1508328"/>
                      <a:pt x="4910559" y="1508357"/>
                    </a:cubicBezTo>
                    <a:cubicBezTo>
                      <a:pt x="4910472" y="1508357"/>
                      <a:pt x="4910357" y="1508357"/>
                      <a:pt x="4910270" y="1508385"/>
                    </a:cubicBezTo>
                    <a:cubicBezTo>
                      <a:pt x="4909435" y="1508472"/>
                      <a:pt x="4908686" y="1508558"/>
                      <a:pt x="4907995" y="1508703"/>
                    </a:cubicBezTo>
                    <a:cubicBezTo>
                      <a:pt x="4907937" y="1508703"/>
                      <a:pt x="4907908" y="1508732"/>
                      <a:pt x="4907879" y="1508732"/>
                    </a:cubicBezTo>
                    <a:cubicBezTo>
                      <a:pt x="4907389" y="1508817"/>
                      <a:pt x="4907043" y="1508933"/>
                      <a:pt x="4906640" y="1509048"/>
                    </a:cubicBezTo>
                    <a:cubicBezTo>
                      <a:pt x="4906323" y="1509135"/>
                      <a:pt x="4905948" y="1509192"/>
                      <a:pt x="4905689" y="1509279"/>
                    </a:cubicBezTo>
                    <a:cubicBezTo>
                      <a:pt x="4905660" y="1509279"/>
                      <a:pt x="4905632" y="1509308"/>
                      <a:pt x="4905574" y="1509337"/>
                    </a:cubicBezTo>
                    <a:cubicBezTo>
                      <a:pt x="4905458" y="1509365"/>
                      <a:pt x="4905401" y="1509423"/>
                      <a:pt x="4905285" y="1509452"/>
                    </a:cubicBezTo>
                    <a:cubicBezTo>
                      <a:pt x="4904998" y="1509567"/>
                      <a:pt x="4904709" y="1509682"/>
                      <a:pt x="4904478" y="1509797"/>
                    </a:cubicBezTo>
                    <a:cubicBezTo>
                      <a:pt x="4904364" y="1509855"/>
                      <a:pt x="4904306" y="1509913"/>
                      <a:pt x="4904191" y="1509970"/>
                    </a:cubicBezTo>
                    <a:cubicBezTo>
                      <a:pt x="4904018" y="1510086"/>
                      <a:pt x="4903845" y="1510201"/>
                      <a:pt x="4903672" y="1510316"/>
                    </a:cubicBezTo>
                    <a:cubicBezTo>
                      <a:pt x="4903586" y="1510402"/>
                      <a:pt x="4903442" y="1510460"/>
                      <a:pt x="4903355" y="1510547"/>
                    </a:cubicBezTo>
                    <a:cubicBezTo>
                      <a:pt x="4903211" y="1510691"/>
                      <a:pt x="4903095" y="1510806"/>
                      <a:pt x="4902981" y="1510950"/>
                    </a:cubicBezTo>
                    <a:cubicBezTo>
                      <a:pt x="4902952" y="1510978"/>
                      <a:pt x="4902952" y="1510978"/>
                      <a:pt x="4902923" y="1511007"/>
                    </a:cubicBezTo>
                    <a:cubicBezTo>
                      <a:pt x="4902923" y="1511007"/>
                      <a:pt x="4902894" y="1511036"/>
                      <a:pt x="4902894" y="1511036"/>
                    </a:cubicBezTo>
                    <a:cubicBezTo>
                      <a:pt x="4902808" y="1511152"/>
                      <a:pt x="4902721" y="1511296"/>
                      <a:pt x="4902635" y="1511440"/>
                    </a:cubicBezTo>
                    <a:cubicBezTo>
                      <a:pt x="4902548" y="1511584"/>
                      <a:pt x="4902490" y="1511699"/>
                      <a:pt x="4902462" y="1511843"/>
                    </a:cubicBezTo>
                    <a:cubicBezTo>
                      <a:pt x="4902462" y="1511872"/>
                      <a:pt x="4902462" y="1511901"/>
                      <a:pt x="4902433" y="1511901"/>
                    </a:cubicBezTo>
                    <a:cubicBezTo>
                      <a:pt x="4902433" y="1511930"/>
                      <a:pt x="4902404" y="1511958"/>
                      <a:pt x="4902404" y="1511987"/>
                    </a:cubicBezTo>
                    <a:cubicBezTo>
                      <a:pt x="4902375" y="1512103"/>
                      <a:pt x="4902346" y="1512189"/>
                      <a:pt x="4902317" y="1512305"/>
                    </a:cubicBezTo>
                    <a:cubicBezTo>
                      <a:pt x="4902289" y="1512477"/>
                      <a:pt x="4902260" y="1512650"/>
                      <a:pt x="4902260" y="1512794"/>
                    </a:cubicBezTo>
                    <a:cubicBezTo>
                      <a:pt x="4902260" y="1512823"/>
                      <a:pt x="4902260" y="1512852"/>
                      <a:pt x="4902260" y="1512881"/>
                    </a:cubicBezTo>
                    <a:lnTo>
                      <a:pt x="4902145" y="1549216"/>
                    </a:lnTo>
                    <a:cubicBezTo>
                      <a:pt x="4864253" y="1568263"/>
                      <a:pt x="4848232" y="1573882"/>
                      <a:pt x="4839184" y="1578723"/>
                    </a:cubicBezTo>
                    <a:cubicBezTo>
                      <a:pt x="4836129" y="1581057"/>
                      <a:pt x="4833248" y="1583247"/>
                      <a:pt x="4830510" y="1585350"/>
                    </a:cubicBezTo>
                    <a:cubicBezTo>
                      <a:pt x="4829646" y="1586013"/>
                      <a:pt x="4828839" y="1586647"/>
                      <a:pt x="4828004" y="1587282"/>
                    </a:cubicBezTo>
                    <a:cubicBezTo>
                      <a:pt x="4826217" y="1588665"/>
                      <a:pt x="4824431" y="1590048"/>
                      <a:pt x="4822788" y="1591315"/>
                    </a:cubicBezTo>
                    <a:cubicBezTo>
                      <a:pt x="4821808" y="1592065"/>
                      <a:pt x="4820943" y="1592756"/>
                      <a:pt x="4820022" y="1593505"/>
                    </a:cubicBezTo>
                    <a:cubicBezTo>
                      <a:pt x="4818610" y="1594600"/>
                      <a:pt x="4817227" y="1595695"/>
                      <a:pt x="4815930" y="1596732"/>
                    </a:cubicBezTo>
                    <a:cubicBezTo>
                      <a:pt x="4815037" y="1597453"/>
                      <a:pt x="4814201" y="1598116"/>
                      <a:pt x="4813337" y="1598808"/>
                    </a:cubicBezTo>
                    <a:cubicBezTo>
                      <a:pt x="4812098" y="1599787"/>
                      <a:pt x="4810916" y="1600738"/>
                      <a:pt x="4809792" y="1601660"/>
                    </a:cubicBezTo>
                    <a:cubicBezTo>
                      <a:pt x="4809014" y="1602294"/>
                      <a:pt x="4808265" y="1602899"/>
                      <a:pt x="4807545" y="1603504"/>
                    </a:cubicBezTo>
                    <a:cubicBezTo>
                      <a:pt x="4806478" y="1604369"/>
                      <a:pt x="4805441" y="1605233"/>
                      <a:pt x="4804461" y="1606040"/>
                    </a:cubicBezTo>
                    <a:cubicBezTo>
                      <a:pt x="4803799" y="1606588"/>
                      <a:pt x="4803107" y="1607164"/>
                      <a:pt x="4802502" y="1607682"/>
                    </a:cubicBezTo>
                    <a:cubicBezTo>
                      <a:pt x="4801580" y="1608460"/>
                      <a:pt x="4800715" y="1609209"/>
                      <a:pt x="4799851" y="1609959"/>
                    </a:cubicBezTo>
                    <a:cubicBezTo>
                      <a:pt x="4799274" y="1610448"/>
                      <a:pt x="4798698" y="1610939"/>
                      <a:pt x="4798180" y="1611428"/>
                    </a:cubicBezTo>
                    <a:cubicBezTo>
                      <a:pt x="4797315" y="1612178"/>
                      <a:pt x="4796537" y="1612898"/>
                      <a:pt x="4795759" y="1613589"/>
                    </a:cubicBezTo>
                    <a:cubicBezTo>
                      <a:pt x="4795356" y="1613964"/>
                      <a:pt x="4794924" y="1614339"/>
                      <a:pt x="4794549" y="1614685"/>
                    </a:cubicBezTo>
                    <a:cubicBezTo>
                      <a:pt x="4794463" y="1614771"/>
                      <a:pt x="4794347" y="1614857"/>
                      <a:pt x="4794261" y="1614944"/>
                    </a:cubicBezTo>
                    <a:cubicBezTo>
                      <a:pt x="4794117" y="1615088"/>
                      <a:pt x="4794002" y="1615203"/>
                      <a:pt x="4793858" y="1615347"/>
                    </a:cubicBezTo>
                    <a:cubicBezTo>
                      <a:pt x="4792301" y="1616788"/>
                      <a:pt x="4790976" y="1618114"/>
                      <a:pt x="4789795" y="1619295"/>
                    </a:cubicBezTo>
                    <a:cubicBezTo>
                      <a:pt x="4789593" y="1619497"/>
                      <a:pt x="4789391" y="1619699"/>
                      <a:pt x="4789218" y="1619900"/>
                    </a:cubicBezTo>
                    <a:cubicBezTo>
                      <a:pt x="4788066" y="1621110"/>
                      <a:pt x="4787115" y="1622205"/>
                      <a:pt x="4786308" y="1623214"/>
                    </a:cubicBezTo>
                    <a:cubicBezTo>
                      <a:pt x="4786222" y="1623300"/>
                      <a:pt x="4786106" y="1623444"/>
                      <a:pt x="4786020" y="1623531"/>
                    </a:cubicBezTo>
                    <a:cubicBezTo>
                      <a:pt x="4785933" y="1623646"/>
                      <a:pt x="4785905" y="1623732"/>
                      <a:pt x="4785818" y="1623848"/>
                    </a:cubicBezTo>
                    <a:cubicBezTo>
                      <a:pt x="4785069" y="1624827"/>
                      <a:pt x="4784435" y="1625720"/>
                      <a:pt x="4783974" y="1626527"/>
                    </a:cubicBezTo>
                    <a:cubicBezTo>
                      <a:pt x="4783974" y="1626556"/>
                      <a:pt x="4783945" y="1626585"/>
                      <a:pt x="4783916" y="1626614"/>
                    </a:cubicBezTo>
                    <a:cubicBezTo>
                      <a:pt x="4783830" y="1626758"/>
                      <a:pt x="4783801" y="1626845"/>
                      <a:pt x="4783743" y="1626988"/>
                    </a:cubicBezTo>
                    <a:cubicBezTo>
                      <a:pt x="4783513" y="1627450"/>
                      <a:pt x="4783283" y="1627882"/>
                      <a:pt x="4783110" y="1628285"/>
                    </a:cubicBezTo>
                    <a:cubicBezTo>
                      <a:pt x="4783081" y="1628343"/>
                      <a:pt x="4783023" y="1628429"/>
                      <a:pt x="4782994" y="1628515"/>
                    </a:cubicBezTo>
                    <a:cubicBezTo>
                      <a:pt x="4782936" y="1628660"/>
                      <a:pt x="4782936" y="1628775"/>
                      <a:pt x="4782879" y="1628890"/>
                    </a:cubicBezTo>
                    <a:cubicBezTo>
                      <a:pt x="4782792" y="1629178"/>
                      <a:pt x="4782706" y="1629467"/>
                      <a:pt x="4782620" y="1629755"/>
                    </a:cubicBezTo>
                    <a:cubicBezTo>
                      <a:pt x="4782591" y="1629841"/>
                      <a:pt x="4782562" y="1629956"/>
                      <a:pt x="4782533" y="1630043"/>
                    </a:cubicBezTo>
                    <a:cubicBezTo>
                      <a:pt x="4782505" y="1630129"/>
                      <a:pt x="4782533" y="1630216"/>
                      <a:pt x="4782505" y="1630302"/>
                    </a:cubicBezTo>
                    <a:cubicBezTo>
                      <a:pt x="4782447" y="1630677"/>
                      <a:pt x="4782389" y="1631052"/>
                      <a:pt x="4782389" y="1631397"/>
                    </a:cubicBezTo>
                    <a:cubicBezTo>
                      <a:pt x="4782389" y="1631484"/>
                      <a:pt x="4782360" y="1631570"/>
                      <a:pt x="4782360" y="1631657"/>
                    </a:cubicBezTo>
                    <a:cubicBezTo>
                      <a:pt x="4782360" y="1631743"/>
                      <a:pt x="4782360" y="1631830"/>
                      <a:pt x="4782360" y="1631916"/>
                    </a:cubicBezTo>
                    <a:lnTo>
                      <a:pt x="4782245" y="1673294"/>
                    </a:lnTo>
                    <a:cubicBezTo>
                      <a:pt x="4781582" y="1674217"/>
                      <a:pt x="4780977" y="1675282"/>
                      <a:pt x="4780315" y="1676176"/>
                    </a:cubicBezTo>
                    <a:cubicBezTo>
                      <a:pt x="4779652" y="1677069"/>
                      <a:pt x="4778989" y="1678049"/>
                      <a:pt x="4778326" y="1678884"/>
                    </a:cubicBezTo>
                    <a:cubicBezTo>
                      <a:pt x="4777692" y="1679662"/>
                      <a:pt x="4777058" y="1680383"/>
                      <a:pt x="4776424" y="1681103"/>
                    </a:cubicBezTo>
                    <a:cubicBezTo>
                      <a:pt x="4775157" y="1682573"/>
                      <a:pt x="4773889" y="1683985"/>
                      <a:pt x="4772649" y="1685253"/>
                    </a:cubicBezTo>
                    <a:cubicBezTo>
                      <a:pt x="4771987" y="1685945"/>
                      <a:pt x="4771324" y="1686607"/>
                      <a:pt x="4770661" y="1687241"/>
                    </a:cubicBezTo>
                    <a:cubicBezTo>
                      <a:pt x="4769336" y="1688509"/>
                      <a:pt x="4768039" y="1689690"/>
                      <a:pt x="4766800" y="1690785"/>
                    </a:cubicBezTo>
                    <a:cubicBezTo>
                      <a:pt x="4766397" y="1691131"/>
                      <a:pt x="4765965" y="1691534"/>
                      <a:pt x="4765561" y="1691880"/>
                    </a:cubicBezTo>
                    <a:cubicBezTo>
                      <a:pt x="4763919" y="1693234"/>
                      <a:pt x="4762363" y="1694445"/>
                      <a:pt x="4760951" y="1695453"/>
                    </a:cubicBezTo>
                    <a:cubicBezTo>
                      <a:pt x="4760634" y="1695684"/>
                      <a:pt x="4760374" y="1695857"/>
                      <a:pt x="4760086" y="1696059"/>
                    </a:cubicBezTo>
                    <a:cubicBezTo>
                      <a:pt x="4758991" y="1696836"/>
                      <a:pt x="4757925" y="1697556"/>
                      <a:pt x="4757032" y="1698104"/>
                    </a:cubicBezTo>
                    <a:cubicBezTo>
                      <a:pt x="4756657" y="1698334"/>
                      <a:pt x="4756311" y="1698565"/>
                      <a:pt x="4755995" y="1698767"/>
                    </a:cubicBezTo>
                    <a:cubicBezTo>
                      <a:pt x="4755159" y="1699286"/>
                      <a:pt x="4754352" y="1699775"/>
                      <a:pt x="4753834" y="1700064"/>
                    </a:cubicBezTo>
                    <a:cubicBezTo>
                      <a:pt x="4748935" y="1705222"/>
                      <a:pt x="4744555" y="1709832"/>
                      <a:pt x="4740405" y="1714154"/>
                    </a:cubicBezTo>
                    <a:cubicBezTo>
                      <a:pt x="4739598" y="1714990"/>
                      <a:pt x="4738792" y="1715854"/>
                      <a:pt x="4738014" y="1716632"/>
                    </a:cubicBezTo>
                    <a:cubicBezTo>
                      <a:pt x="4734182" y="1720609"/>
                      <a:pt x="4730637" y="1724268"/>
                      <a:pt x="4727410" y="1727582"/>
                    </a:cubicBezTo>
                    <a:cubicBezTo>
                      <a:pt x="4726776" y="1728216"/>
                      <a:pt x="4726200" y="1728821"/>
                      <a:pt x="4725566" y="1729455"/>
                    </a:cubicBezTo>
                    <a:cubicBezTo>
                      <a:pt x="4722454" y="1732654"/>
                      <a:pt x="4719514" y="1735622"/>
                      <a:pt x="4716921" y="1738215"/>
                    </a:cubicBezTo>
                    <a:cubicBezTo>
                      <a:pt x="4716864" y="1738273"/>
                      <a:pt x="4716806" y="1738359"/>
                      <a:pt x="4716719" y="1738417"/>
                    </a:cubicBezTo>
                    <a:cubicBezTo>
                      <a:pt x="4713924" y="1741212"/>
                      <a:pt x="4711475" y="1743661"/>
                      <a:pt x="4709256" y="1745879"/>
                    </a:cubicBezTo>
                    <a:cubicBezTo>
                      <a:pt x="4708853" y="1746283"/>
                      <a:pt x="4708450" y="1746686"/>
                      <a:pt x="4708075" y="1747061"/>
                    </a:cubicBezTo>
                    <a:cubicBezTo>
                      <a:pt x="4705914" y="1749222"/>
                      <a:pt x="4703983" y="1751124"/>
                      <a:pt x="4702312" y="1752795"/>
                    </a:cubicBezTo>
                    <a:cubicBezTo>
                      <a:pt x="4700871" y="1754236"/>
                      <a:pt x="4699575" y="1755533"/>
                      <a:pt x="4698422" y="1756685"/>
                    </a:cubicBezTo>
                    <a:cubicBezTo>
                      <a:pt x="4698278" y="1756858"/>
                      <a:pt x="4698076" y="1757031"/>
                      <a:pt x="4697903" y="1757204"/>
                    </a:cubicBezTo>
                    <a:cubicBezTo>
                      <a:pt x="4696751" y="1758385"/>
                      <a:pt x="4695771" y="1759394"/>
                      <a:pt x="4694877" y="1760345"/>
                    </a:cubicBezTo>
                    <a:cubicBezTo>
                      <a:pt x="4694705" y="1760547"/>
                      <a:pt x="4694503" y="1760748"/>
                      <a:pt x="4694330" y="1760950"/>
                    </a:cubicBezTo>
                    <a:cubicBezTo>
                      <a:pt x="4693494" y="1761843"/>
                      <a:pt x="4692774" y="1762708"/>
                      <a:pt x="4692169" y="1763457"/>
                    </a:cubicBezTo>
                    <a:cubicBezTo>
                      <a:pt x="4692140" y="1763486"/>
                      <a:pt x="4692111" y="1763543"/>
                      <a:pt x="4692082" y="1763572"/>
                    </a:cubicBezTo>
                    <a:cubicBezTo>
                      <a:pt x="4692053" y="1763630"/>
                      <a:pt x="4692025" y="1763659"/>
                      <a:pt x="4691967" y="1763717"/>
                    </a:cubicBezTo>
                    <a:cubicBezTo>
                      <a:pt x="4691190" y="1764696"/>
                      <a:pt x="4690555" y="1765647"/>
                      <a:pt x="4690037" y="1766569"/>
                    </a:cubicBezTo>
                    <a:cubicBezTo>
                      <a:pt x="4690008" y="1766598"/>
                      <a:pt x="4689979" y="1766627"/>
                      <a:pt x="4689979" y="1766656"/>
                    </a:cubicBezTo>
                    <a:cubicBezTo>
                      <a:pt x="4689777" y="1767030"/>
                      <a:pt x="4689576" y="1767433"/>
                      <a:pt x="4689374" y="1767808"/>
                    </a:cubicBezTo>
                    <a:cubicBezTo>
                      <a:pt x="4688711" y="1769508"/>
                      <a:pt x="4687530" y="1771266"/>
                      <a:pt x="4686060" y="1773024"/>
                    </a:cubicBezTo>
                    <a:cubicBezTo>
                      <a:pt x="4685628" y="1773542"/>
                      <a:pt x="4685052" y="1774090"/>
                      <a:pt x="4684562" y="1774609"/>
                    </a:cubicBezTo>
                    <a:cubicBezTo>
                      <a:pt x="4683409" y="1775848"/>
                      <a:pt x="4682141" y="1777115"/>
                      <a:pt x="4680700" y="1778354"/>
                    </a:cubicBezTo>
                    <a:cubicBezTo>
                      <a:pt x="4680009" y="1778959"/>
                      <a:pt x="4679289" y="1779536"/>
                      <a:pt x="4678568" y="1780141"/>
                    </a:cubicBezTo>
                    <a:cubicBezTo>
                      <a:pt x="4677041" y="1781380"/>
                      <a:pt x="4675427" y="1782590"/>
                      <a:pt x="4673727" y="1783829"/>
                    </a:cubicBezTo>
                    <a:cubicBezTo>
                      <a:pt x="4673007" y="1784348"/>
                      <a:pt x="4672287" y="1784895"/>
                      <a:pt x="4671537" y="1785414"/>
                    </a:cubicBezTo>
                    <a:cubicBezTo>
                      <a:pt x="4669174" y="1787028"/>
                      <a:pt x="4666754" y="1788670"/>
                      <a:pt x="4664305" y="1790226"/>
                    </a:cubicBezTo>
                    <a:cubicBezTo>
                      <a:pt x="4664218" y="1790284"/>
                      <a:pt x="4664132" y="1790342"/>
                      <a:pt x="4664045" y="1790399"/>
                    </a:cubicBezTo>
                    <a:cubicBezTo>
                      <a:pt x="4661279" y="1792157"/>
                      <a:pt x="4658484" y="1793886"/>
                      <a:pt x="4655776" y="1795528"/>
                    </a:cubicBezTo>
                    <a:cubicBezTo>
                      <a:pt x="4653701" y="1796796"/>
                      <a:pt x="4651712" y="1798006"/>
                      <a:pt x="4649782" y="1799159"/>
                    </a:cubicBezTo>
                    <a:cubicBezTo>
                      <a:pt x="4648831" y="1799735"/>
                      <a:pt x="4647852" y="1800340"/>
                      <a:pt x="4646958" y="1800888"/>
                    </a:cubicBezTo>
                    <a:cubicBezTo>
                      <a:pt x="4645373" y="1801868"/>
                      <a:pt x="4643932" y="1802818"/>
                      <a:pt x="4642578" y="1803712"/>
                    </a:cubicBezTo>
                    <a:cubicBezTo>
                      <a:pt x="4642002" y="1804087"/>
                      <a:pt x="4641339" y="1804518"/>
                      <a:pt x="4640820" y="1804865"/>
                    </a:cubicBezTo>
                    <a:cubicBezTo>
                      <a:pt x="4639178" y="1805988"/>
                      <a:pt x="4637766" y="1807054"/>
                      <a:pt x="4636786" y="1807947"/>
                    </a:cubicBezTo>
                    <a:cubicBezTo>
                      <a:pt x="4636729" y="1808005"/>
                      <a:pt x="4636642" y="1808063"/>
                      <a:pt x="4636584" y="1808120"/>
                    </a:cubicBezTo>
                    <a:cubicBezTo>
                      <a:pt x="4634654" y="1809935"/>
                      <a:pt x="4632752" y="1812154"/>
                      <a:pt x="4630908" y="1814488"/>
                    </a:cubicBezTo>
                    <a:cubicBezTo>
                      <a:pt x="4630821" y="1814604"/>
                      <a:pt x="4630735" y="1814661"/>
                      <a:pt x="4630649" y="1814777"/>
                    </a:cubicBezTo>
                    <a:cubicBezTo>
                      <a:pt x="4630591" y="1814863"/>
                      <a:pt x="4630534" y="1814921"/>
                      <a:pt x="4630476" y="1815007"/>
                    </a:cubicBezTo>
                    <a:cubicBezTo>
                      <a:pt x="4629093" y="1816794"/>
                      <a:pt x="4627739" y="1818638"/>
                      <a:pt x="4626470" y="1820511"/>
                    </a:cubicBezTo>
                    <a:cubicBezTo>
                      <a:pt x="4626125" y="1821001"/>
                      <a:pt x="4625836" y="1821433"/>
                      <a:pt x="4625491" y="1821923"/>
                    </a:cubicBezTo>
                    <a:cubicBezTo>
                      <a:pt x="4624338" y="1823623"/>
                      <a:pt x="4623243" y="1825294"/>
                      <a:pt x="4622206" y="1826879"/>
                    </a:cubicBezTo>
                    <a:cubicBezTo>
                      <a:pt x="4622119" y="1827023"/>
                      <a:pt x="4622033" y="1827167"/>
                      <a:pt x="4621918" y="1827311"/>
                    </a:cubicBezTo>
                    <a:cubicBezTo>
                      <a:pt x="4620621" y="1829357"/>
                      <a:pt x="4619468" y="1831172"/>
                      <a:pt x="4618431" y="1832786"/>
                    </a:cubicBezTo>
                    <a:cubicBezTo>
                      <a:pt x="4617480" y="1834256"/>
                      <a:pt x="4616645" y="1835552"/>
                      <a:pt x="4615982" y="1836475"/>
                    </a:cubicBezTo>
                    <a:cubicBezTo>
                      <a:pt x="4615809" y="1836907"/>
                      <a:pt x="4615665" y="1837339"/>
                      <a:pt x="4615492" y="1837742"/>
                    </a:cubicBezTo>
                    <a:cubicBezTo>
                      <a:pt x="4615117" y="1838694"/>
                      <a:pt x="4614886" y="1839443"/>
                      <a:pt x="4614541" y="1840393"/>
                    </a:cubicBezTo>
                    <a:cubicBezTo>
                      <a:pt x="4612927" y="1844773"/>
                      <a:pt x="4611429" y="1848894"/>
                      <a:pt x="4610103" y="1852697"/>
                    </a:cubicBezTo>
                    <a:cubicBezTo>
                      <a:pt x="4609556" y="1854311"/>
                      <a:pt x="4609066" y="1855781"/>
                      <a:pt x="4608547" y="1857308"/>
                    </a:cubicBezTo>
                    <a:cubicBezTo>
                      <a:pt x="4607510" y="1860362"/>
                      <a:pt x="4606588" y="1863215"/>
                      <a:pt x="4605752" y="1865895"/>
                    </a:cubicBezTo>
                    <a:cubicBezTo>
                      <a:pt x="4605349" y="1867220"/>
                      <a:pt x="4604917" y="1868574"/>
                      <a:pt x="4604542" y="1869813"/>
                    </a:cubicBezTo>
                    <a:cubicBezTo>
                      <a:pt x="4603735" y="1872522"/>
                      <a:pt x="4603044" y="1875000"/>
                      <a:pt x="4602410" y="1877306"/>
                    </a:cubicBezTo>
                    <a:cubicBezTo>
                      <a:pt x="4602179" y="1878112"/>
                      <a:pt x="4601920" y="1879035"/>
                      <a:pt x="4601718" y="1879784"/>
                    </a:cubicBezTo>
                    <a:cubicBezTo>
                      <a:pt x="4600969" y="1882722"/>
                      <a:pt x="4600364" y="1885345"/>
                      <a:pt x="4599903" y="1887679"/>
                    </a:cubicBezTo>
                    <a:cubicBezTo>
                      <a:pt x="4599874" y="1887765"/>
                      <a:pt x="4599845" y="1887852"/>
                      <a:pt x="4599845" y="1887938"/>
                    </a:cubicBezTo>
                    <a:cubicBezTo>
                      <a:pt x="4599759" y="1888342"/>
                      <a:pt x="4599759" y="1888601"/>
                      <a:pt x="4599673" y="1888976"/>
                    </a:cubicBezTo>
                    <a:cubicBezTo>
                      <a:pt x="4599327" y="1890848"/>
                      <a:pt x="4599038" y="1892520"/>
                      <a:pt x="4598837" y="1894018"/>
                    </a:cubicBezTo>
                    <a:cubicBezTo>
                      <a:pt x="4598750" y="1894623"/>
                      <a:pt x="4598693" y="1895171"/>
                      <a:pt x="4598635" y="1895718"/>
                    </a:cubicBezTo>
                    <a:cubicBezTo>
                      <a:pt x="4598520" y="1896929"/>
                      <a:pt x="4598404" y="1897995"/>
                      <a:pt x="4598375" y="1898975"/>
                    </a:cubicBezTo>
                    <a:cubicBezTo>
                      <a:pt x="4598375" y="1899205"/>
                      <a:pt x="4598318" y="1899522"/>
                      <a:pt x="4598318" y="1899753"/>
                    </a:cubicBezTo>
                    <a:cubicBezTo>
                      <a:pt x="4598318" y="1900098"/>
                      <a:pt x="4598289" y="1900415"/>
                      <a:pt x="4598289" y="1900732"/>
                    </a:cubicBezTo>
                    <a:lnTo>
                      <a:pt x="4598261" y="1915514"/>
                    </a:lnTo>
                    <a:cubicBezTo>
                      <a:pt x="4598203" y="1916264"/>
                      <a:pt x="4598117" y="1917128"/>
                      <a:pt x="4598059" y="1917877"/>
                    </a:cubicBezTo>
                    <a:cubicBezTo>
                      <a:pt x="4598001" y="1918684"/>
                      <a:pt x="4597915" y="1919491"/>
                      <a:pt x="4597857" y="1920269"/>
                    </a:cubicBezTo>
                    <a:cubicBezTo>
                      <a:pt x="4597540" y="1923899"/>
                      <a:pt x="4597252" y="1927156"/>
                      <a:pt x="4596992" y="1930095"/>
                    </a:cubicBezTo>
                    <a:cubicBezTo>
                      <a:pt x="4596964" y="1930498"/>
                      <a:pt x="4596935" y="1930844"/>
                      <a:pt x="4596877" y="1931247"/>
                    </a:cubicBezTo>
                    <a:cubicBezTo>
                      <a:pt x="4596647" y="1933755"/>
                      <a:pt x="4596416" y="1935973"/>
                      <a:pt x="4596214" y="1938019"/>
                    </a:cubicBezTo>
                    <a:cubicBezTo>
                      <a:pt x="4596185" y="1938422"/>
                      <a:pt x="4596128" y="1938855"/>
                      <a:pt x="4596100" y="1939229"/>
                    </a:cubicBezTo>
                    <a:cubicBezTo>
                      <a:pt x="4595869" y="1941333"/>
                      <a:pt x="4595638" y="1943177"/>
                      <a:pt x="4595436" y="1944848"/>
                    </a:cubicBezTo>
                    <a:cubicBezTo>
                      <a:pt x="4595379" y="1945194"/>
                      <a:pt x="4595350" y="1945540"/>
                      <a:pt x="4595293" y="1945886"/>
                    </a:cubicBezTo>
                    <a:cubicBezTo>
                      <a:pt x="4595062" y="1947528"/>
                      <a:pt x="4594831" y="1948997"/>
                      <a:pt x="4594572" y="1950266"/>
                    </a:cubicBezTo>
                    <a:cubicBezTo>
                      <a:pt x="4594226" y="1952052"/>
                      <a:pt x="4593823" y="1953435"/>
                      <a:pt x="4593362" y="1954674"/>
                    </a:cubicBezTo>
                    <a:cubicBezTo>
                      <a:pt x="4593189" y="1955164"/>
                      <a:pt x="4593016" y="1955596"/>
                      <a:pt x="4592843" y="1956029"/>
                    </a:cubicBezTo>
                    <a:cubicBezTo>
                      <a:pt x="4592670" y="1956432"/>
                      <a:pt x="4592498" y="1956807"/>
                      <a:pt x="4592325" y="1957181"/>
                    </a:cubicBezTo>
                    <a:cubicBezTo>
                      <a:pt x="4591979" y="1957844"/>
                      <a:pt x="4591604" y="1958506"/>
                      <a:pt x="4591201" y="1959083"/>
                    </a:cubicBezTo>
                    <a:cubicBezTo>
                      <a:pt x="4587887" y="1959169"/>
                      <a:pt x="4584314" y="1959140"/>
                      <a:pt x="4580683" y="1959054"/>
                    </a:cubicBezTo>
                    <a:cubicBezTo>
                      <a:pt x="4579992" y="1959026"/>
                      <a:pt x="4579300" y="1958997"/>
                      <a:pt x="4578609" y="1958997"/>
                    </a:cubicBezTo>
                    <a:cubicBezTo>
                      <a:pt x="4572010" y="1958795"/>
                      <a:pt x="4565123" y="1958420"/>
                      <a:pt x="4558525" y="1957873"/>
                    </a:cubicBezTo>
                    <a:cubicBezTo>
                      <a:pt x="4557545" y="1957786"/>
                      <a:pt x="4556565" y="1957728"/>
                      <a:pt x="4555614" y="1957642"/>
                    </a:cubicBezTo>
                    <a:cubicBezTo>
                      <a:pt x="4553280" y="1957441"/>
                      <a:pt x="4551004" y="1957210"/>
                      <a:pt x="4548814" y="1956979"/>
                    </a:cubicBezTo>
                    <a:cubicBezTo>
                      <a:pt x="4547719" y="1956864"/>
                      <a:pt x="4546595" y="1956749"/>
                      <a:pt x="4545529" y="1956634"/>
                    </a:cubicBezTo>
                    <a:cubicBezTo>
                      <a:pt x="4542820" y="1956345"/>
                      <a:pt x="4540313" y="1956029"/>
                      <a:pt x="4538008" y="1955711"/>
                    </a:cubicBezTo>
                    <a:cubicBezTo>
                      <a:pt x="4537605" y="1955654"/>
                      <a:pt x="4537114" y="1955596"/>
                      <a:pt x="4536711" y="1955538"/>
                    </a:cubicBezTo>
                    <a:cubicBezTo>
                      <a:pt x="4536538" y="1955509"/>
                      <a:pt x="4536394" y="1955481"/>
                      <a:pt x="4536222" y="1955452"/>
                    </a:cubicBezTo>
                    <a:cubicBezTo>
                      <a:pt x="4534348" y="1955193"/>
                      <a:pt x="4532678" y="1954904"/>
                      <a:pt x="4531208" y="1954646"/>
                    </a:cubicBezTo>
                    <a:cubicBezTo>
                      <a:pt x="4530833" y="1954588"/>
                      <a:pt x="4530459" y="1954501"/>
                      <a:pt x="4530113" y="1954444"/>
                    </a:cubicBezTo>
                    <a:cubicBezTo>
                      <a:pt x="4528614" y="1954155"/>
                      <a:pt x="4527289" y="1953868"/>
                      <a:pt x="4526395" y="1953608"/>
                    </a:cubicBezTo>
                    <a:cubicBezTo>
                      <a:pt x="4526338" y="1953579"/>
                      <a:pt x="4526309" y="1953579"/>
                      <a:pt x="4526251" y="1953550"/>
                    </a:cubicBezTo>
                    <a:cubicBezTo>
                      <a:pt x="4526079" y="1953493"/>
                      <a:pt x="4525877" y="1953464"/>
                      <a:pt x="4525675" y="1953406"/>
                    </a:cubicBezTo>
                    <a:cubicBezTo>
                      <a:pt x="4525474" y="1953377"/>
                      <a:pt x="4525272" y="1953319"/>
                      <a:pt x="4525099" y="1953291"/>
                    </a:cubicBezTo>
                    <a:cubicBezTo>
                      <a:pt x="4524897" y="1953263"/>
                      <a:pt x="4524696" y="1953234"/>
                      <a:pt x="4524494" y="1953234"/>
                    </a:cubicBezTo>
                    <a:cubicBezTo>
                      <a:pt x="4524292" y="1953234"/>
                      <a:pt x="4524090" y="1953205"/>
                      <a:pt x="4523860" y="1953205"/>
                    </a:cubicBezTo>
                    <a:cubicBezTo>
                      <a:pt x="4523658" y="1953205"/>
                      <a:pt x="4523427" y="1953205"/>
                      <a:pt x="4523197" y="1953205"/>
                    </a:cubicBezTo>
                    <a:cubicBezTo>
                      <a:pt x="4523168" y="1953205"/>
                      <a:pt x="4523168" y="1953205"/>
                      <a:pt x="4523140" y="1953205"/>
                    </a:cubicBezTo>
                    <a:cubicBezTo>
                      <a:pt x="4523111" y="1953205"/>
                      <a:pt x="4523082" y="1953205"/>
                      <a:pt x="4523024" y="1953205"/>
                    </a:cubicBezTo>
                    <a:cubicBezTo>
                      <a:pt x="4522707" y="1953205"/>
                      <a:pt x="4522390" y="1953234"/>
                      <a:pt x="4522073" y="1953263"/>
                    </a:cubicBezTo>
                    <a:cubicBezTo>
                      <a:pt x="4521612" y="1953319"/>
                      <a:pt x="4521123" y="1953377"/>
                      <a:pt x="4520661" y="1953464"/>
                    </a:cubicBezTo>
                    <a:cubicBezTo>
                      <a:pt x="4520431" y="1953521"/>
                      <a:pt x="4520143" y="1953608"/>
                      <a:pt x="4519912" y="1953666"/>
                    </a:cubicBezTo>
                    <a:cubicBezTo>
                      <a:pt x="4519480" y="1953752"/>
                      <a:pt x="4519076" y="1953868"/>
                      <a:pt x="4518644" y="1953983"/>
                    </a:cubicBezTo>
                    <a:cubicBezTo>
                      <a:pt x="4518241" y="1954098"/>
                      <a:pt x="4517866" y="1954155"/>
                      <a:pt x="4517463" y="1954299"/>
                    </a:cubicBezTo>
                    <a:cubicBezTo>
                      <a:pt x="4517290" y="1954357"/>
                      <a:pt x="4517088" y="1954501"/>
                      <a:pt x="4516915" y="1954559"/>
                    </a:cubicBezTo>
                    <a:cubicBezTo>
                      <a:pt x="4514322" y="1955452"/>
                      <a:pt x="4511614" y="1956749"/>
                      <a:pt x="4508934" y="1958333"/>
                    </a:cubicBezTo>
                    <a:cubicBezTo>
                      <a:pt x="4508761" y="1958449"/>
                      <a:pt x="4508588" y="1958478"/>
                      <a:pt x="4508415" y="1958564"/>
                    </a:cubicBezTo>
                    <a:cubicBezTo>
                      <a:pt x="4508271" y="1958651"/>
                      <a:pt x="4508156" y="1958766"/>
                      <a:pt x="4508040" y="1958852"/>
                    </a:cubicBezTo>
                    <a:cubicBezTo>
                      <a:pt x="4505015" y="1960725"/>
                      <a:pt x="4502104" y="1962886"/>
                      <a:pt x="4499597" y="1965163"/>
                    </a:cubicBezTo>
                    <a:cubicBezTo>
                      <a:pt x="4499540" y="1965221"/>
                      <a:pt x="4499454" y="1965278"/>
                      <a:pt x="4499367" y="1965336"/>
                    </a:cubicBezTo>
                    <a:cubicBezTo>
                      <a:pt x="4499309" y="1965394"/>
                      <a:pt x="4499281" y="1965422"/>
                      <a:pt x="4499252" y="1965480"/>
                    </a:cubicBezTo>
                    <a:cubicBezTo>
                      <a:pt x="4498042" y="1966604"/>
                      <a:pt x="4496918" y="1967756"/>
                      <a:pt x="4495938" y="1968909"/>
                    </a:cubicBezTo>
                    <a:cubicBezTo>
                      <a:pt x="4493200" y="1969111"/>
                      <a:pt x="4490838" y="1969111"/>
                      <a:pt x="4488763" y="1968995"/>
                    </a:cubicBezTo>
                    <a:cubicBezTo>
                      <a:pt x="4488648" y="1968995"/>
                      <a:pt x="4488533" y="1968995"/>
                      <a:pt x="4488417" y="1968967"/>
                    </a:cubicBezTo>
                    <a:cubicBezTo>
                      <a:pt x="4486400" y="1968822"/>
                      <a:pt x="4484642" y="1968534"/>
                      <a:pt x="4483144" y="1968131"/>
                    </a:cubicBezTo>
                    <a:cubicBezTo>
                      <a:pt x="4483086" y="1968131"/>
                      <a:pt x="4483028" y="1968102"/>
                      <a:pt x="4483000" y="1968102"/>
                    </a:cubicBezTo>
                    <a:cubicBezTo>
                      <a:pt x="4481991" y="1967814"/>
                      <a:pt x="4481242" y="1967410"/>
                      <a:pt x="4480407" y="1967036"/>
                    </a:cubicBezTo>
                    <a:cubicBezTo>
                      <a:pt x="4479139" y="1966459"/>
                      <a:pt x="4478043" y="1965768"/>
                      <a:pt x="4477151" y="1964990"/>
                    </a:cubicBezTo>
                    <a:cubicBezTo>
                      <a:pt x="4476920" y="1964789"/>
                      <a:pt x="4476660" y="1964644"/>
                      <a:pt x="4476459" y="1964442"/>
                    </a:cubicBezTo>
                    <a:cubicBezTo>
                      <a:pt x="4475422" y="1963434"/>
                      <a:pt x="4474586" y="1962310"/>
                      <a:pt x="4473865" y="1961129"/>
                    </a:cubicBezTo>
                    <a:cubicBezTo>
                      <a:pt x="4473578" y="1960639"/>
                      <a:pt x="4473289" y="1960178"/>
                      <a:pt x="4473030" y="1959688"/>
                    </a:cubicBezTo>
                    <a:cubicBezTo>
                      <a:pt x="4472482" y="1958708"/>
                      <a:pt x="4471935" y="1957728"/>
                      <a:pt x="4471359" y="1956749"/>
                    </a:cubicBezTo>
                    <a:cubicBezTo>
                      <a:pt x="4470638" y="1955452"/>
                      <a:pt x="4469860" y="1954213"/>
                      <a:pt x="4468852" y="1953032"/>
                    </a:cubicBezTo>
                    <a:cubicBezTo>
                      <a:pt x="4452024" y="1938393"/>
                      <a:pt x="4447932" y="1928597"/>
                      <a:pt x="4447096" y="1920672"/>
                    </a:cubicBezTo>
                    <a:lnTo>
                      <a:pt x="4447125" y="1909089"/>
                    </a:lnTo>
                    <a:cubicBezTo>
                      <a:pt x="4447125" y="1908973"/>
                      <a:pt x="4447125" y="1908858"/>
                      <a:pt x="4447125" y="1908771"/>
                    </a:cubicBezTo>
                    <a:lnTo>
                      <a:pt x="4447125" y="1908771"/>
                    </a:lnTo>
                    <a:cubicBezTo>
                      <a:pt x="4418829" y="1876268"/>
                      <a:pt x="4422142" y="1867480"/>
                      <a:pt x="4420327" y="1860074"/>
                    </a:cubicBezTo>
                    <a:cubicBezTo>
                      <a:pt x="4418512" y="1852784"/>
                      <a:pt x="4404364" y="1826245"/>
                      <a:pt x="4401972" y="1818638"/>
                    </a:cubicBezTo>
                    <a:cubicBezTo>
                      <a:pt x="4372436" y="1783368"/>
                      <a:pt x="4365664" y="1774810"/>
                      <a:pt x="4362466" y="1770171"/>
                    </a:cubicBezTo>
                    <a:cubicBezTo>
                      <a:pt x="4326764" y="1745361"/>
                      <a:pt x="4312155" y="1732163"/>
                      <a:pt x="4306536" y="1723029"/>
                    </a:cubicBezTo>
                    <a:cubicBezTo>
                      <a:pt x="4304058" y="1718995"/>
                      <a:pt x="4303338" y="1715768"/>
                      <a:pt x="4303309" y="1712684"/>
                    </a:cubicBezTo>
                    <a:lnTo>
                      <a:pt x="4303309" y="1711532"/>
                    </a:lnTo>
                    <a:cubicBezTo>
                      <a:pt x="4303453" y="1707585"/>
                      <a:pt x="4296595" y="1697096"/>
                      <a:pt x="4287691" y="1685310"/>
                    </a:cubicBezTo>
                    <a:cubicBezTo>
                      <a:pt x="4280257" y="1675484"/>
                      <a:pt x="4271410" y="1664736"/>
                      <a:pt x="4264005" y="1656092"/>
                    </a:cubicBezTo>
                    <a:cubicBezTo>
                      <a:pt x="4262536" y="1654363"/>
                      <a:pt x="4261095" y="1652721"/>
                      <a:pt x="4259769" y="1651164"/>
                    </a:cubicBezTo>
                    <a:cubicBezTo>
                      <a:pt x="4254410" y="1644998"/>
                      <a:pt x="4250318" y="1640590"/>
                      <a:pt x="4249021" y="1639408"/>
                    </a:cubicBezTo>
                    <a:cubicBezTo>
                      <a:pt x="4245247" y="1638976"/>
                      <a:pt x="4241674" y="1638255"/>
                      <a:pt x="4238186" y="1637448"/>
                    </a:cubicBezTo>
                    <a:cubicBezTo>
                      <a:pt x="4237466" y="1637275"/>
                      <a:pt x="4236774" y="1637102"/>
                      <a:pt x="4236083" y="1636930"/>
                    </a:cubicBezTo>
                    <a:cubicBezTo>
                      <a:pt x="4233749" y="1636324"/>
                      <a:pt x="4231588" y="1635604"/>
                      <a:pt x="4229427" y="1634855"/>
                    </a:cubicBezTo>
                    <a:cubicBezTo>
                      <a:pt x="4228072" y="1634394"/>
                      <a:pt x="4226689" y="1633991"/>
                      <a:pt x="4225393" y="1633500"/>
                    </a:cubicBezTo>
                    <a:cubicBezTo>
                      <a:pt x="4223260" y="1632694"/>
                      <a:pt x="4221301" y="1631830"/>
                      <a:pt x="4219399" y="1630965"/>
                    </a:cubicBezTo>
                    <a:cubicBezTo>
                      <a:pt x="4218506" y="1630561"/>
                      <a:pt x="4217526" y="1630187"/>
                      <a:pt x="4216690" y="1629784"/>
                    </a:cubicBezTo>
                    <a:cubicBezTo>
                      <a:pt x="4214040" y="1628487"/>
                      <a:pt x="4211590" y="1627190"/>
                      <a:pt x="4209458" y="1625980"/>
                    </a:cubicBezTo>
                    <a:cubicBezTo>
                      <a:pt x="4151511" y="1584861"/>
                      <a:pt x="4126528" y="1531841"/>
                      <a:pt x="4125693" y="1530256"/>
                    </a:cubicBezTo>
                    <a:cubicBezTo>
                      <a:pt x="4124741" y="1528642"/>
                      <a:pt x="4092785" y="1477726"/>
                      <a:pt x="4088175" y="1467813"/>
                    </a:cubicBezTo>
                    <a:cubicBezTo>
                      <a:pt x="4048122" y="1436808"/>
                      <a:pt x="4046278" y="1426810"/>
                      <a:pt x="4040371" y="1422430"/>
                    </a:cubicBezTo>
                    <a:cubicBezTo>
                      <a:pt x="4037230" y="1420038"/>
                      <a:pt x="4024983" y="1412604"/>
                      <a:pt x="4013198" y="1405803"/>
                    </a:cubicBezTo>
                    <a:cubicBezTo>
                      <a:pt x="4010662" y="1404334"/>
                      <a:pt x="4008156" y="1402894"/>
                      <a:pt x="4005735" y="1401539"/>
                    </a:cubicBezTo>
                    <a:cubicBezTo>
                      <a:pt x="4004899" y="1401078"/>
                      <a:pt x="4004179" y="1400675"/>
                      <a:pt x="4003372" y="1400242"/>
                    </a:cubicBezTo>
                    <a:cubicBezTo>
                      <a:pt x="4001845" y="1399406"/>
                      <a:pt x="4000318" y="1398542"/>
                      <a:pt x="3998963" y="1397793"/>
                    </a:cubicBezTo>
                    <a:cubicBezTo>
                      <a:pt x="3998157" y="1397361"/>
                      <a:pt x="3997551" y="1397044"/>
                      <a:pt x="3996831" y="1396669"/>
                    </a:cubicBezTo>
                    <a:cubicBezTo>
                      <a:pt x="3995678" y="1396064"/>
                      <a:pt x="3994468" y="1395401"/>
                      <a:pt x="3993546" y="1394941"/>
                    </a:cubicBezTo>
                    <a:cubicBezTo>
                      <a:pt x="3992912" y="1394623"/>
                      <a:pt x="3992537" y="1394479"/>
                      <a:pt x="3992019" y="1394220"/>
                    </a:cubicBezTo>
                    <a:cubicBezTo>
                      <a:pt x="3991356" y="1393903"/>
                      <a:pt x="3990520" y="1393500"/>
                      <a:pt x="3990088" y="1393298"/>
                    </a:cubicBezTo>
                    <a:cubicBezTo>
                      <a:pt x="3989973" y="1393269"/>
                      <a:pt x="3989887" y="1393211"/>
                      <a:pt x="3989800" y="1393183"/>
                    </a:cubicBezTo>
                    <a:cubicBezTo>
                      <a:pt x="3978735" y="1386959"/>
                      <a:pt x="3953666" y="1365232"/>
                      <a:pt x="3942399" y="1353965"/>
                    </a:cubicBezTo>
                    <a:cubicBezTo>
                      <a:pt x="3936521" y="1350162"/>
                      <a:pt x="3931191" y="1346905"/>
                      <a:pt x="3926119" y="1343880"/>
                    </a:cubicBezTo>
                    <a:cubicBezTo>
                      <a:pt x="3924937" y="1343188"/>
                      <a:pt x="3923814" y="1342497"/>
                      <a:pt x="3922661" y="1341834"/>
                    </a:cubicBezTo>
                    <a:cubicBezTo>
                      <a:pt x="3917906" y="1339039"/>
                      <a:pt x="3913469" y="1336503"/>
                      <a:pt x="3909521" y="1334371"/>
                    </a:cubicBezTo>
                    <a:cubicBezTo>
                      <a:pt x="3909118" y="1334169"/>
                      <a:pt x="3908801" y="1333996"/>
                      <a:pt x="3908426" y="1333794"/>
                    </a:cubicBezTo>
                    <a:cubicBezTo>
                      <a:pt x="3904767" y="1331835"/>
                      <a:pt x="3901540" y="1330221"/>
                      <a:pt x="3898629" y="1328809"/>
                    </a:cubicBezTo>
                    <a:cubicBezTo>
                      <a:pt x="3897909" y="1328464"/>
                      <a:pt x="3897217" y="1328118"/>
                      <a:pt x="3896555" y="1327801"/>
                    </a:cubicBezTo>
                    <a:cubicBezTo>
                      <a:pt x="3893644" y="1326447"/>
                      <a:pt x="3891108" y="1325323"/>
                      <a:pt x="3889005" y="1324487"/>
                    </a:cubicBezTo>
                    <a:cubicBezTo>
                      <a:pt x="3888918" y="1324458"/>
                      <a:pt x="3888774" y="1324372"/>
                      <a:pt x="3888688" y="1324344"/>
                    </a:cubicBezTo>
                    <a:cubicBezTo>
                      <a:pt x="3888256" y="1324170"/>
                      <a:pt x="3887996" y="1324113"/>
                      <a:pt x="3887593" y="1323969"/>
                    </a:cubicBezTo>
                    <a:cubicBezTo>
                      <a:pt x="3886527" y="1323565"/>
                      <a:pt x="3885547" y="1323219"/>
                      <a:pt x="3884769" y="1322989"/>
                    </a:cubicBezTo>
                    <a:cubicBezTo>
                      <a:pt x="3884625" y="1322932"/>
                      <a:pt x="3884366" y="1322845"/>
                      <a:pt x="3884222" y="1322787"/>
                    </a:cubicBezTo>
                    <a:cubicBezTo>
                      <a:pt x="3883760" y="1322672"/>
                      <a:pt x="3883386" y="1322557"/>
                      <a:pt x="3883040" y="1322470"/>
                    </a:cubicBezTo>
                    <a:cubicBezTo>
                      <a:pt x="3882896" y="1322441"/>
                      <a:pt x="3882752" y="1322412"/>
                      <a:pt x="3882637" y="1322384"/>
                    </a:cubicBezTo>
                    <a:cubicBezTo>
                      <a:pt x="3881974" y="1322268"/>
                      <a:pt x="3881052" y="1322038"/>
                      <a:pt x="3880187" y="1321807"/>
                    </a:cubicBezTo>
                    <a:cubicBezTo>
                      <a:pt x="3879582" y="1321663"/>
                      <a:pt x="3879035" y="1321519"/>
                      <a:pt x="3878372" y="1321347"/>
                    </a:cubicBezTo>
                    <a:cubicBezTo>
                      <a:pt x="3877854" y="1321202"/>
                      <a:pt x="3877219" y="1321001"/>
                      <a:pt x="3876672" y="1320856"/>
                    </a:cubicBezTo>
                    <a:cubicBezTo>
                      <a:pt x="3874857" y="1320309"/>
                      <a:pt x="3872868" y="1319704"/>
                      <a:pt x="3870679" y="1318984"/>
                    </a:cubicBezTo>
                    <a:cubicBezTo>
                      <a:pt x="3870131" y="1318811"/>
                      <a:pt x="3869641" y="1318637"/>
                      <a:pt x="3869065" y="1318465"/>
                    </a:cubicBezTo>
                    <a:cubicBezTo>
                      <a:pt x="3866212" y="1317514"/>
                      <a:pt x="3863187" y="1316505"/>
                      <a:pt x="3860074" y="1315468"/>
                    </a:cubicBezTo>
                    <a:cubicBezTo>
                      <a:pt x="3857452" y="1314575"/>
                      <a:pt x="3854830" y="1313710"/>
                      <a:pt x="3852237" y="1312874"/>
                    </a:cubicBezTo>
                    <a:cubicBezTo>
                      <a:pt x="3851574" y="1312644"/>
                      <a:pt x="3850882" y="1312443"/>
                      <a:pt x="3850220" y="1312212"/>
                    </a:cubicBezTo>
                    <a:cubicBezTo>
                      <a:pt x="3847396" y="1311319"/>
                      <a:pt x="3844745" y="1310483"/>
                      <a:pt x="3842267" y="1309763"/>
                    </a:cubicBezTo>
                    <a:cubicBezTo>
                      <a:pt x="3842065" y="1309705"/>
                      <a:pt x="3841806" y="1309619"/>
                      <a:pt x="3841575" y="1309561"/>
                    </a:cubicBezTo>
                    <a:cubicBezTo>
                      <a:pt x="3840221" y="1309158"/>
                      <a:pt x="3838924" y="1308812"/>
                      <a:pt x="3837743" y="1308524"/>
                    </a:cubicBezTo>
                    <a:cubicBezTo>
                      <a:pt x="3825035" y="1305383"/>
                      <a:pt x="3780141" y="1296191"/>
                      <a:pt x="3770114" y="1294088"/>
                    </a:cubicBezTo>
                    <a:cubicBezTo>
                      <a:pt x="3736890" y="1264984"/>
                      <a:pt x="3709602" y="1246427"/>
                      <a:pt x="3701706" y="1240462"/>
                    </a:cubicBezTo>
                    <a:cubicBezTo>
                      <a:pt x="3693840" y="1234497"/>
                      <a:pt x="3679807" y="1214558"/>
                      <a:pt x="3670701" y="1205827"/>
                    </a:cubicBezTo>
                    <a:cubicBezTo>
                      <a:pt x="3661683" y="1197067"/>
                      <a:pt x="3631340" y="1182343"/>
                      <a:pt x="3619785" y="1170816"/>
                    </a:cubicBezTo>
                    <a:cubicBezTo>
                      <a:pt x="3613417" y="1164477"/>
                      <a:pt x="3605781" y="1158426"/>
                      <a:pt x="3599182" y="1154622"/>
                    </a:cubicBezTo>
                    <a:cubicBezTo>
                      <a:pt x="3595264" y="1154277"/>
                      <a:pt x="3591460" y="1153614"/>
                      <a:pt x="3587656" y="1152922"/>
                    </a:cubicBezTo>
                    <a:cubicBezTo>
                      <a:pt x="3586186" y="1152663"/>
                      <a:pt x="3584717" y="1152432"/>
                      <a:pt x="3583248" y="1152144"/>
                    </a:cubicBezTo>
                    <a:cubicBezTo>
                      <a:pt x="3579415" y="1151366"/>
                      <a:pt x="3575611" y="1150530"/>
                      <a:pt x="3571836" y="1149752"/>
                    </a:cubicBezTo>
                    <a:cubicBezTo>
                      <a:pt x="3571376" y="1149666"/>
                      <a:pt x="3570915" y="1149551"/>
                      <a:pt x="3570453" y="1149464"/>
                    </a:cubicBezTo>
                    <a:cubicBezTo>
                      <a:pt x="3566909" y="1148715"/>
                      <a:pt x="3563336" y="1148052"/>
                      <a:pt x="3559792" y="1147534"/>
                    </a:cubicBezTo>
                    <a:cubicBezTo>
                      <a:pt x="3559590" y="1147505"/>
                      <a:pt x="3559360" y="1147476"/>
                      <a:pt x="3559158" y="1147447"/>
                    </a:cubicBezTo>
                    <a:cubicBezTo>
                      <a:pt x="3558899" y="1147418"/>
                      <a:pt x="3558640" y="1147389"/>
                      <a:pt x="3558380" y="1147361"/>
                    </a:cubicBezTo>
                    <a:cubicBezTo>
                      <a:pt x="3556939" y="1147187"/>
                      <a:pt x="3555499" y="1146986"/>
                      <a:pt x="3554058" y="1146871"/>
                    </a:cubicBezTo>
                    <a:cubicBezTo>
                      <a:pt x="3552559" y="1146756"/>
                      <a:pt x="3551061" y="1146669"/>
                      <a:pt x="3549562" y="1146611"/>
                    </a:cubicBezTo>
                    <a:cubicBezTo>
                      <a:pt x="3548208" y="1146582"/>
                      <a:pt x="3546854" y="1146582"/>
                      <a:pt x="3545500" y="1146640"/>
                    </a:cubicBezTo>
                    <a:cubicBezTo>
                      <a:pt x="3545471" y="1146640"/>
                      <a:pt x="3545413" y="1146640"/>
                      <a:pt x="3545384" y="1146640"/>
                    </a:cubicBezTo>
                    <a:cubicBezTo>
                      <a:pt x="3544174" y="1146179"/>
                      <a:pt x="3542820" y="1145574"/>
                      <a:pt x="3541552" y="1144998"/>
                    </a:cubicBezTo>
                    <a:cubicBezTo>
                      <a:pt x="3540486" y="1144537"/>
                      <a:pt x="3539448" y="1144134"/>
                      <a:pt x="3538325" y="1143586"/>
                    </a:cubicBezTo>
                    <a:cubicBezTo>
                      <a:pt x="3537086" y="1143009"/>
                      <a:pt x="3535731" y="1142318"/>
                      <a:pt x="3534435" y="1141684"/>
                    </a:cubicBezTo>
                    <a:cubicBezTo>
                      <a:pt x="3533225" y="1141079"/>
                      <a:pt x="3532072" y="1140561"/>
                      <a:pt x="3530804" y="1139898"/>
                    </a:cubicBezTo>
                    <a:cubicBezTo>
                      <a:pt x="3529450" y="1139206"/>
                      <a:pt x="3528009" y="1138399"/>
                      <a:pt x="3526568" y="1137650"/>
                    </a:cubicBezTo>
                    <a:cubicBezTo>
                      <a:pt x="3525243" y="1136959"/>
                      <a:pt x="3523975" y="1136296"/>
                      <a:pt x="3522621" y="1135547"/>
                    </a:cubicBezTo>
                    <a:cubicBezTo>
                      <a:pt x="3521122" y="1134711"/>
                      <a:pt x="3519566" y="1133818"/>
                      <a:pt x="3518010" y="1132924"/>
                    </a:cubicBezTo>
                    <a:cubicBezTo>
                      <a:pt x="3516656" y="1132146"/>
                      <a:pt x="3515330" y="1131426"/>
                      <a:pt x="3513947" y="1130619"/>
                    </a:cubicBezTo>
                    <a:cubicBezTo>
                      <a:pt x="3512305" y="1129668"/>
                      <a:pt x="3510633" y="1128660"/>
                      <a:pt x="3508991" y="1127651"/>
                    </a:cubicBezTo>
                    <a:cubicBezTo>
                      <a:pt x="3507636" y="1126844"/>
                      <a:pt x="3506311" y="1126066"/>
                      <a:pt x="3504928" y="1125231"/>
                    </a:cubicBezTo>
                    <a:cubicBezTo>
                      <a:pt x="3503286" y="1124222"/>
                      <a:pt x="3501614" y="1123156"/>
                      <a:pt x="3499943" y="1122119"/>
                    </a:cubicBezTo>
                    <a:cubicBezTo>
                      <a:pt x="3498502" y="1121225"/>
                      <a:pt x="3497090" y="1120361"/>
                      <a:pt x="3495678" y="1119439"/>
                    </a:cubicBezTo>
                    <a:cubicBezTo>
                      <a:pt x="3493949" y="1118344"/>
                      <a:pt x="3492221" y="1117220"/>
                      <a:pt x="3490463" y="1116096"/>
                    </a:cubicBezTo>
                    <a:cubicBezTo>
                      <a:pt x="3489108" y="1115232"/>
                      <a:pt x="3487754" y="1114367"/>
                      <a:pt x="3486400" y="1113474"/>
                    </a:cubicBezTo>
                    <a:cubicBezTo>
                      <a:pt x="3484728" y="1112379"/>
                      <a:pt x="3483086" y="1111255"/>
                      <a:pt x="3481415" y="1110160"/>
                    </a:cubicBezTo>
                    <a:cubicBezTo>
                      <a:pt x="3479974" y="1109209"/>
                      <a:pt x="3478533" y="1108259"/>
                      <a:pt x="3477122" y="1107308"/>
                    </a:cubicBezTo>
                    <a:cubicBezTo>
                      <a:pt x="3475392" y="1106155"/>
                      <a:pt x="3473722" y="1104974"/>
                      <a:pt x="3472021" y="1103821"/>
                    </a:cubicBezTo>
                    <a:cubicBezTo>
                      <a:pt x="3470754" y="1102957"/>
                      <a:pt x="3469456" y="1102063"/>
                      <a:pt x="3468189" y="1101199"/>
                    </a:cubicBezTo>
                    <a:cubicBezTo>
                      <a:pt x="3466518" y="1100017"/>
                      <a:pt x="3464875" y="1098865"/>
                      <a:pt x="3463261" y="1097712"/>
                    </a:cubicBezTo>
                    <a:cubicBezTo>
                      <a:pt x="3462022" y="1096848"/>
                      <a:pt x="3460726" y="1095954"/>
                      <a:pt x="3459544" y="1095090"/>
                    </a:cubicBezTo>
                    <a:cubicBezTo>
                      <a:pt x="3457902" y="1093909"/>
                      <a:pt x="3456375" y="1092785"/>
                      <a:pt x="3454790" y="1091632"/>
                    </a:cubicBezTo>
                    <a:cubicBezTo>
                      <a:pt x="3453694" y="1090825"/>
                      <a:pt x="3452542" y="1090019"/>
                      <a:pt x="3451505" y="1089241"/>
                    </a:cubicBezTo>
                    <a:cubicBezTo>
                      <a:pt x="3449949" y="1088088"/>
                      <a:pt x="3448508" y="1086993"/>
                      <a:pt x="3447039" y="1085898"/>
                    </a:cubicBezTo>
                    <a:cubicBezTo>
                      <a:pt x="3446059" y="1085149"/>
                      <a:pt x="3444992" y="1084371"/>
                      <a:pt x="3444071" y="1083650"/>
                    </a:cubicBezTo>
                    <a:cubicBezTo>
                      <a:pt x="3442831" y="1082700"/>
                      <a:pt x="3441736" y="1081835"/>
                      <a:pt x="3440584" y="1080913"/>
                    </a:cubicBezTo>
                    <a:cubicBezTo>
                      <a:pt x="3439547" y="1080106"/>
                      <a:pt x="3438452" y="1079242"/>
                      <a:pt x="3437472" y="1078493"/>
                    </a:cubicBezTo>
                    <a:cubicBezTo>
                      <a:pt x="3436521" y="1077743"/>
                      <a:pt x="3435743" y="1077081"/>
                      <a:pt x="3434878" y="1076360"/>
                    </a:cubicBezTo>
                    <a:cubicBezTo>
                      <a:pt x="3433870" y="1075525"/>
                      <a:pt x="3432746" y="1074631"/>
                      <a:pt x="3431853" y="1073853"/>
                    </a:cubicBezTo>
                    <a:cubicBezTo>
                      <a:pt x="3430873" y="1073018"/>
                      <a:pt x="3430095" y="1072297"/>
                      <a:pt x="3429230" y="1071519"/>
                    </a:cubicBezTo>
                    <a:cubicBezTo>
                      <a:pt x="3428625" y="1070972"/>
                      <a:pt x="3427905" y="1070367"/>
                      <a:pt x="3427358" y="1069848"/>
                    </a:cubicBezTo>
                    <a:cubicBezTo>
                      <a:pt x="3426061" y="1068638"/>
                      <a:pt x="3424966" y="1067543"/>
                      <a:pt x="3424101" y="1066592"/>
                    </a:cubicBezTo>
                    <a:cubicBezTo>
                      <a:pt x="3414103" y="1055441"/>
                      <a:pt x="3406553" y="1049649"/>
                      <a:pt x="3394652" y="1042791"/>
                    </a:cubicBezTo>
                    <a:cubicBezTo>
                      <a:pt x="3357798" y="1023052"/>
                      <a:pt x="3312357" y="999943"/>
                      <a:pt x="3283311" y="983172"/>
                    </a:cubicBezTo>
                    <a:cubicBezTo>
                      <a:pt x="3279738" y="981126"/>
                      <a:pt x="3275963" y="979340"/>
                      <a:pt x="3272016" y="977784"/>
                    </a:cubicBezTo>
                    <a:cubicBezTo>
                      <a:pt x="3271958" y="977755"/>
                      <a:pt x="3271900" y="977755"/>
                      <a:pt x="3271871" y="977726"/>
                    </a:cubicBezTo>
                    <a:cubicBezTo>
                      <a:pt x="3271439" y="977553"/>
                      <a:pt x="3271007" y="977438"/>
                      <a:pt x="3270575" y="977294"/>
                    </a:cubicBezTo>
                    <a:cubicBezTo>
                      <a:pt x="3267636" y="976199"/>
                      <a:pt x="3264668" y="975162"/>
                      <a:pt x="3261642" y="974297"/>
                    </a:cubicBezTo>
                    <a:cubicBezTo>
                      <a:pt x="3261181" y="974153"/>
                      <a:pt x="3260691" y="974067"/>
                      <a:pt x="3260230" y="973951"/>
                    </a:cubicBezTo>
                    <a:cubicBezTo>
                      <a:pt x="3259020" y="973634"/>
                      <a:pt x="3257809" y="973375"/>
                      <a:pt x="3256599" y="973058"/>
                    </a:cubicBezTo>
                    <a:cubicBezTo>
                      <a:pt x="3254899" y="972655"/>
                      <a:pt x="3253199" y="972165"/>
                      <a:pt x="3251499" y="971819"/>
                    </a:cubicBezTo>
                    <a:cubicBezTo>
                      <a:pt x="3250490" y="971617"/>
                      <a:pt x="3249511" y="971502"/>
                      <a:pt x="3248502" y="971300"/>
                    </a:cubicBezTo>
                    <a:cubicBezTo>
                      <a:pt x="3246917" y="971012"/>
                      <a:pt x="3245362" y="970724"/>
                      <a:pt x="3243777" y="970494"/>
                    </a:cubicBezTo>
                    <a:cubicBezTo>
                      <a:pt x="3242710" y="970321"/>
                      <a:pt x="3241616" y="970090"/>
                      <a:pt x="3240549" y="969946"/>
                    </a:cubicBezTo>
                    <a:cubicBezTo>
                      <a:pt x="3239339" y="969773"/>
                      <a:pt x="3238187" y="969687"/>
                      <a:pt x="3236976" y="969542"/>
                    </a:cubicBezTo>
                    <a:cubicBezTo>
                      <a:pt x="3234786" y="969283"/>
                      <a:pt x="3232683" y="969024"/>
                      <a:pt x="3230579" y="968822"/>
                    </a:cubicBezTo>
                    <a:cubicBezTo>
                      <a:pt x="3229715" y="968736"/>
                      <a:pt x="3228793" y="968592"/>
                      <a:pt x="3227928" y="968534"/>
                    </a:cubicBezTo>
                    <a:cubicBezTo>
                      <a:pt x="3226372" y="968419"/>
                      <a:pt x="3224903" y="968332"/>
                      <a:pt x="3223404" y="968246"/>
                    </a:cubicBezTo>
                    <a:cubicBezTo>
                      <a:pt x="3222568" y="968188"/>
                      <a:pt x="3221733" y="968131"/>
                      <a:pt x="3220898" y="968073"/>
                    </a:cubicBezTo>
                    <a:cubicBezTo>
                      <a:pt x="3217814" y="967900"/>
                      <a:pt x="3214817" y="967785"/>
                      <a:pt x="3212051" y="967698"/>
                    </a:cubicBezTo>
                    <a:cubicBezTo>
                      <a:pt x="3211849" y="967698"/>
                      <a:pt x="3211705" y="967698"/>
                      <a:pt x="3211504" y="967698"/>
                    </a:cubicBezTo>
                    <a:cubicBezTo>
                      <a:pt x="3208968" y="967641"/>
                      <a:pt x="3206778" y="967641"/>
                      <a:pt x="3204588" y="967612"/>
                    </a:cubicBezTo>
                    <a:cubicBezTo>
                      <a:pt x="3203781" y="967612"/>
                      <a:pt x="3202888" y="967583"/>
                      <a:pt x="3202139" y="967583"/>
                    </a:cubicBezTo>
                    <a:cubicBezTo>
                      <a:pt x="3199430" y="967583"/>
                      <a:pt x="3197125" y="967612"/>
                      <a:pt x="3195281" y="967612"/>
                    </a:cubicBezTo>
                    <a:cubicBezTo>
                      <a:pt x="3194791" y="967612"/>
                      <a:pt x="3194301" y="967612"/>
                      <a:pt x="3193811" y="967641"/>
                    </a:cubicBezTo>
                    <a:cubicBezTo>
                      <a:pt x="3192860" y="967669"/>
                      <a:pt x="3191938" y="967727"/>
                      <a:pt x="3191016" y="967842"/>
                    </a:cubicBezTo>
                    <a:cubicBezTo>
                      <a:pt x="3189777" y="967958"/>
                      <a:pt x="3188566" y="968131"/>
                      <a:pt x="3187356" y="968361"/>
                    </a:cubicBezTo>
                    <a:cubicBezTo>
                      <a:pt x="3186780" y="968476"/>
                      <a:pt x="3186233" y="968649"/>
                      <a:pt x="3185656" y="968793"/>
                    </a:cubicBezTo>
                    <a:cubicBezTo>
                      <a:pt x="3184907" y="968966"/>
                      <a:pt x="3184187" y="969139"/>
                      <a:pt x="3183466" y="969341"/>
                    </a:cubicBezTo>
                    <a:cubicBezTo>
                      <a:pt x="3182545" y="969600"/>
                      <a:pt x="3181565" y="969744"/>
                      <a:pt x="3180671" y="970061"/>
                    </a:cubicBezTo>
                    <a:cubicBezTo>
                      <a:pt x="3179605" y="970407"/>
                      <a:pt x="3178625" y="970926"/>
                      <a:pt x="3177588" y="971329"/>
                    </a:cubicBezTo>
                    <a:cubicBezTo>
                      <a:pt x="3176032" y="971934"/>
                      <a:pt x="3174505" y="972511"/>
                      <a:pt x="3173035" y="973202"/>
                    </a:cubicBezTo>
                    <a:cubicBezTo>
                      <a:pt x="3171422" y="973951"/>
                      <a:pt x="3169894" y="974729"/>
                      <a:pt x="3168338" y="975565"/>
                    </a:cubicBezTo>
                    <a:cubicBezTo>
                      <a:pt x="3166897" y="976343"/>
                      <a:pt x="3165486" y="977092"/>
                      <a:pt x="3164102" y="977899"/>
                    </a:cubicBezTo>
                    <a:cubicBezTo>
                      <a:pt x="3163671" y="978158"/>
                      <a:pt x="3163210" y="978360"/>
                      <a:pt x="3162777" y="978619"/>
                    </a:cubicBezTo>
                    <a:lnTo>
                      <a:pt x="3162777" y="978706"/>
                    </a:lnTo>
                    <a:lnTo>
                      <a:pt x="3162777" y="978706"/>
                    </a:lnTo>
                    <a:lnTo>
                      <a:pt x="3162777" y="978619"/>
                    </a:lnTo>
                    <a:cubicBezTo>
                      <a:pt x="3161077" y="979628"/>
                      <a:pt x="3159464" y="980665"/>
                      <a:pt x="3157879" y="981702"/>
                    </a:cubicBezTo>
                    <a:cubicBezTo>
                      <a:pt x="3153959" y="981616"/>
                      <a:pt x="3150214" y="981645"/>
                      <a:pt x="3146670" y="981760"/>
                    </a:cubicBezTo>
                    <a:cubicBezTo>
                      <a:pt x="3146670" y="981760"/>
                      <a:pt x="3146641" y="981760"/>
                      <a:pt x="3146641" y="981760"/>
                    </a:cubicBezTo>
                    <a:cubicBezTo>
                      <a:pt x="3146353" y="981760"/>
                      <a:pt x="3146093" y="981789"/>
                      <a:pt x="3145834" y="981818"/>
                    </a:cubicBezTo>
                    <a:cubicBezTo>
                      <a:pt x="3142520" y="981933"/>
                      <a:pt x="3139322" y="982135"/>
                      <a:pt x="3136296" y="982452"/>
                    </a:cubicBezTo>
                    <a:cubicBezTo>
                      <a:pt x="3136210" y="982452"/>
                      <a:pt x="3136094" y="982452"/>
                      <a:pt x="3136008" y="982480"/>
                    </a:cubicBezTo>
                    <a:cubicBezTo>
                      <a:pt x="3135345" y="982538"/>
                      <a:pt x="3134827" y="982654"/>
                      <a:pt x="3134193" y="982740"/>
                    </a:cubicBezTo>
                    <a:cubicBezTo>
                      <a:pt x="3131484" y="983057"/>
                      <a:pt x="3128862" y="983403"/>
                      <a:pt x="3126384" y="983806"/>
                    </a:cubicBezTo>
                    <a:cubicBezTo>
                      <a:pt x="3126095" y="983864"/>
                      <a:pt x="3125750" y="983892"/>
                      <a:pt x="3125490" y="983921"/>
                    </a:cubicBezTo>
                    <a:cubicBezTo>
                      <a:pt x="3125059" y="984008"/>
                      <a:pt x="3124741" y="984123"/>
                      <a:pt x="3124309" y="984209"/>
                    </a:cubicBezTo>
                    <a:cubicBezTo>
                      <a:pt x="3119929" y="985045"/>
                      <a:pt x="3115837" y="986025"/>
                      <a:pt x="3112235" y="987177"/>
                    </a:cubicBezTo>
                    <a:cubicBezTo>
                      <a:pt x="3112206" y="987177"/>
                      <a:pt x="3112178" y="987177"/>
                      <a:pt x="3112149" y="987206"/>
                    </a:cubicBezTo>
                    <a:cubicBezTo>
                      <a:pt x="3112149" y="987206"/>
                      <a:pt x="3112121" y="987206"/>
                      <a:pt x="3112121" y="987206"/>
                    </a:cubicBezTo>
                    <a:cubicBezTo>
                      <a:pt x="3109354" y="988100"/>
                      <a:pt x="3106847" y="989079"/>
                      <a:pt x="3104484" y="990117"/>
                    </a:cubicBezTo>
                    <a:cubicBezTo>
                      <a:pt x="3103793" y="990433"/>
                      <a:pt x="3103130" y="990750"/>
                      <a:pt x="3102467" y="991067"/>
                    </a:cubicBezTo>
                    <a:cubicBezTo>
                      <a:pt x="3100796" y="991874"/>
                      <a:pt x="3099211" y="992681"/>
                      <a:pt x="3097741" y="993546"/>
                    </a:cubicBezTo>
                    <a:cubicBezTo>
                      <a:pt x="3097396" y="993747"/>
                      <a:pt x="3096964" y="993920"/>
                      <a:pt x="3096647" y="994122"/>
                    </a:cubicBezTo>
                    <a:cubicBezTo>
                      <a:pt x="3096157" y="994410"/>
                      <a:pt x="3095667" y="994727"/>
                      <a:pt x="3095206" y="995015"/>
                    </a:cubicBezTo>
                    <a:cubicBezTo>
                      <a:pt x="3058870" y="978879"/>
                      <a:pt x="3063682" y="971848"/>
                      <a:pt x="3061204" y="961359"/>
                    </a:cubicBezTo>
                    <a:cubicBezTo>
                      <a:pt x="3058726" y="950870"/>
                      <a:pt x="3000952" y="878458"/>
                      <a:pt x="2997234" y="867278"/>
                    </a:cubicBezTo>
                    <a:cubicBezTo>
                      <a:pt x="2993517" y="856069"/>
                      <a:pt x="2896410" y="760201"/>
                      <a:pt x="2893932" y="753285"/>
                    </a:cubicBezTo>
                    <a:cubicBezTo>
                      <a:pt x="2891454" y="746254"/>
                      <a:pt x="2759567" y="645286"/>
                      <a:pt x="2753199" y="641598"/>
                    </a:cubicBezTo>
                    <a:cubicBezTo>
                      <a:pt x="2746831" y="637909"/>
                      <a:pt x="2684993" y="607509"/>
                      <a:pt x="2669635" y="600680"/>
                    </a:cubicBezTo>
                    <a:cubicBezTo>
                      <a:pt x="2654104" y="593851"/>
                      <a:pt x="2588722" y="564431"/>
                      <a:pt x="2573364" y="555556"/>
                    </a:cubicBezTo>
                    <a:cubicBezTo>
                      <a:pt x="2572413" y="555008"/>
                      <a:pt x="2571117" y="554374"/>
                      <a:pt x="2569589" y="553683"/>
                    </a:cubicBezTo>
                    <a:cubicBezTo>
                      <a:pt x="2569070" y="553452"/>
                      <a:pt x="2568379" y="553193"/>
                      <a:pt x="2567831" y="552962"/>
                    </a:cubicBezTo>
                    <a:cubicBezTo>
                      <a:pt x="2566737" y="552501"/>
                      <a:pt x="2565728" y="552069"/>
                      <a:pt x="2564460" y="551550"/>
                    </a:cubicBezTo>
                    <a:cubicBezTo>
                      <a:pt x="2564374" y="551522"/>
                      <a:pt x="2564258" y="551464"/>
                      <a:pt x="2564172" y="551435"/>
                    </a:cubicBezTo>
                    <a:cubicBezTo>
                      <a:pt x="2563567" y="551205"/>
                      <a:pt x="2562817" y="550945"/>
                      <a:pt x="2562184" y="550686"/>
                    </a:cubicBezTo>
                    <a:cubicBezTo>
                      <a:pt x="2560714" y="550139"/>
                      <a:pt x="2559216" y="549562"/>
                      <a:pt x="2557544" y="548957"/>
                    </a:cubicBezTo>
                    <a:cubicBezTo>
                      <a:pt x="2556651" y="548640"/>
                      <a:pt x="2555643" y="548294"/>
                      <a:pt x="2554691" y="547949"/>
                    </a:cubicBezTo>
                    <a:cubicBezTo>
                      <a:pt x="2553107" y="547401"/>
                      <a:pt x="2551522" y="546825"/>
                      <a:pt x="2549822" y="546248"/>
                    </a:cubicBezTo>
                    <a:cubicBezTo>
                      <a:pt x="2548698" y="545845"/>
                      <a:pt x="2547516" y="545471"/>
                      <a:pt x="2546306" y="545067"/>
                    </a:cubicBezTo>
                    <a:cubicBezTo>
                      <a:pt x="2544664" y="544519"/>
                      <a:pt x="2543022" y="543972"/>
                      <a:pt x="2541321" y="543396"/>
                    </a:cubicBezTo>
                    <a:cubicBezTo>
                      <a:pt x="2540025" y="542963"/>
                      <a:pt x="2538700" y="542531"/>
                      <a:pt x="2537345" y="542099"/>
                    </a:cubicBezTo>
                    <a:cubicBezTo>
                      <a:pt x="2535558" y="541522"/>
                      <a:pt x="2533772" y="540917"/>
                      <a:pt x="2531928" y="540341"/>
                    </a:cubicBezTo>
                    <a:cubicBezTo>
                      <a:pt x="2530602" y="539909"/>
                      <a:pt x="2529335" y="539506"/>
                      <a:pt x="2527980" y="539073"/>
                    </a:cubicBezTo>
                    <a:cubicBezTo>
                      <a:pt x="2525963" y="538439"/>
                      <a:pt x="2523946" y="537777"/>
                      <a:pt x="2521900" y="537143"/>
                    </a:cubicBezTo>
                    <a:cubicBezTo>
                      <a:pt x="2520718" y="536768"/>
                      <a:pt x="2519566" y="536394"/>
                      <a:pt x="2518385" y="536048"/>
                    </a:cubicBezTo>
                    <a:cubicBezTo>
                      <a:pt x="2516051" y="535328"/>
                      <a:pt x="2513716" y="534607"/>
                      <a:pt x="2511382" y="533887"/>
                    </a:cubicBezTo>
                    <a:cubicBezTo>
                      <a:pt x="2510403" y="533570"/>
                      <a:pt x="2509394" y="533281"/>
                      <a:pt x="2508415" y="532964"/>
                    </a:cubicBezTo>
                    <a:cubicBezTo>
                      <a:pt x="2505187" y="531985"/>
                      <a:pt x="2501988" y="531005"/>
                      <a:pt x="2498848" y="530054"/>
                    </a:cubicBezTo>
                    <a:cubicBezTo>
                      <a:pt x="2498099" y="529824"/>
                      <a:pt x="2497378" y="529622"/>
                      <a:pt x="2496629" y="529391"/>
                    </a:cubicBezTo>
                    <a:cubicBezTo>
                      <a:pt x="2494151" y="528642"/>
                      <a:pt x="2491702" y="527893"/>
                      <a:pt x="2489310" y="527173"/>
                    </a:cubicBezTo>
                    <a:cubicBezTo>
                      <a:pt x="2488301" y="526885"/>
                      <a:pt x="2487380" y="526596"/>
                      <a:pt x="2486400" y="526308"/>
                    </a:cubicBezTo>
                    <a:cubicBezTo>
                      <a:pt x="2484325" y="525703"/>
                      <a:pt x="2482308" y="525069"/>
                      <a:pt x="2480349" y="524493"/>
                    </a:cubicBezTo>
                    <a:cubicBezTo>
                      <a:pt x="2479398" y="524205"/>
                      <a:pt x="2478504" y="523945"/>
                      <a:pt x="2477582" y="523686"/>
                    </a:cubicBezTo>
                    <a:cubicBezTo>
                      <a:pt x="2475709" y="523139"/>
                      <a:pt x="2473894" y="522591"/>
                      <a:pt x="2472165" y="522101"/>
                    </a:cubicBezTo>
                    <a:cubicBezTo>
                      <a:pt x="2471329" y="521842"/>
                      <a:pt x="2470551" y="521611"/>
                      <a:pt x="2469744" y="521381"/>
                    </a:cubicBezTo>
                    <a:cubicBezTo>
                      <a:pt x="2467958" y="520862"/>
                      <a:pt x="2466316" y="520372"/>
                      <a:pt x="2464731" y="519911"/>
                    </a:cubicBezTo>
                    <a:cubicBezTo>
                      <a:pt x="2464241" y="519767"/>
                      <a:pt x="2463780" y="519623"/>
                      <a:pt x="2463290" y="519479"/>
                    </a:cubicBezTo>
                    <a:cubicBezTo>
                      <a:pt x="2461647" y="518989"/>
                      <a:pt x="2460178" y="518586"/>
                      <a:pt x="2458852" y="518182"/>
                    </a:cubicBezTo>
                    <a:cubicBezTo>
                      <a:pt x="2458391" y="518038"/>
                      <a:pt x="2457988" y="517923"/>
                      <a:pt x="2457556" y="517808"/>
                    </a:cubicBezTo>
                    <a:cubicBezTo>
                      <a:pt x="2456605" y="517520"/>
                      <a:pt x="2455884" y="517318"/>
                      <a:pt x="2455136" y="517116"/>
                    </a:cubicBezTo>
                    <a:cubicBezTo>
                      <a:pt x="2454732" y="517001"/>
                      <a:pt x="2454242" y="516857"/>
                      <a:pt x="2453925" y="516770"/>
                    </a:cubicBezTo>
                    <a:cubicBezTo>
                      <a:pt x="2453003" y="516511"/>
                      <a:pt x="2452340" y="516309"/>
                      <a:pt x="2452023" y="516223"/>
                    </a:cubicBezTo>
                    <a:cubicBezTo>
                      <a:pt x="2451735" y="516165"/>
                      <a:pt x="2450870" y="515935"/>
                      <a:pt x="2449776" y="515675"/>
                    </a:cubicBezTo>
                    <a:cubicBezTo>
                      <a:pt x="2449487" y="515618"/>
                      <a:pt x="2449200" y="515532"/>
                      <a:pt x="2448854" y="515445"/>
                    </a:cubicBezTo>
                    <a:cubicBezTo>
                      <a:pt x="2448537" y="515358"/>
                      <a:pt x="2448248" y="515301"/>
                      <a:pt x="2447874" y="515215"/>
                    </a:cubicBezTo>
                    <a:cubicBezTo>
                      <a:pt x="2447269" y="515070"/>
                      <a:pt x="2446606" y="514897"/>
                      <a:pt x="2445885" y="514725"/>
                    </a:cubicBezTo>
                    <a:cubicBezTo>
                      <a:pt x="2445252" y="514580"/>
                      <a:pt x="2444647" y="514408"/>
                      <a:pt x="2443926" y="514235"/>
                    </a:cubicBezTo>
                    <a:cubicBezTo>
                      <a:pt x="2443581" y="514148"/>
                      <a:pt x="2443177" y="514062"/>
                      <a:pt x="2442832" y="513975"/>
                    </a:cubicBezTo>
                    <a:cubicBezTo>
                      <a:pt x="2441102" y="513572"/>
                      <a:pt x="2439230" y="513111"/>
                      <a:pt x="2437154" y="512592"/>
                    </a:cubicBezTo>
                    <a:cubicBezTo>
                      <a:pt x="2436694" y="512477"/>
                      <a:pt x="2436262" y="512390"/>
                      <a:pt x="2435771" y="512275"/>
                    </a:cubicBezTo>
                    <a:cubicBezTo>
                      <a:pt x="2434763" y="512045"/>
                      <a:pt x="2433726" y="511785"/>
                      <a:pt x="2432660" y="511526"/>
                    </a:cubicBezTo>
                    <a:cubicBezTo>
                      <a:pt x="2431795" y="511324"/>
                      <a:pt x="2430931" y="511123"/>
                      <a:pt x="2430037" y="510892"/>
                    </a:cubicBezTo>
                    <a:cubicBezTo>
                      <a:pt x="2429259" y="510719"/>
                      <a:pt x="2428482" y="510518"/>
                      <a:pt x="2427646" y="510316"/>
                    </a:cubicBezTo>
                    <a:cubicBezTo>
                      <a:pt x="2426321" y="509999"/>
                      <a:pt x="2424994" y="509682"/>
                      <a:pt x="2423611" y="509365"/>
                    </a:cubicBezTo>
                    <a:cubicBezTo>
                      <a:pt x="2422891" y="509192"/>
                      <a:pt x="2422200" y="509019"/>
                      <a:pt x="2421450" y="508846"/>
                    </a:cubicBezTo>
                    <a:cubicBezTo>
                      <a:pt x="2419376" y="508357"/>
                      <a:pt x="2417272" y="507867"/>
                      <a:pt x="2415111" y="507377"/>
                    </a:cubicBezTo>
                    <a:cubicBezTo>
                      <a:pt x="2415082" y="507377"/>
                      <a:pt x="2415053" y="507377"/>
                      <a:pt x="2415025" y="507348"/>
                    </a:cubicBezTo>
                    <a:cubicBezTo>
                      <a:pt x="2413008" y="506887"/>
                      <a:pt x="2410933" y="506397"/>
                      <a:pt x="2408858" y="505936"/>
                    </a:cubicBezTo>
                    <a:cubicBezTo>
                      <a:pt x="2407994" y="505734"/>
                      <a:pt x="2407100" y="505532"/>
                      <a:pt x="2406236" y="505331"/>
                    </a:cubicBezTo>
                    <a:cubicBezTo>
                      <a:pt x="2404853" y="505014"/>
                      <a:pt x="2403470" y="504697"/>
                      <a:pt x="2402087" y="504380"/>
                    </a:cubicBezTo>
                    <a:cubicBezTo>
                      <a:pt x="2401309" y="504207"/>
                      <a:pt x="2400502" y="504034"/>
                      <a:pt x="2399724" y="503832"/>
                    </a:cubicBezTo>
                    <a:cubicBezTo>
                      <a:pt x="2398139" y="503487"/>
                      <a:pt x="2396554" y="503112"/>
                      <a:pt x="2394969" y="502766"/>
                    </a:cubicBezTo>
                    <a:cubicBezTo>
                      <a:pt x="2394336" y="502622"/>
                      <a:pt x="2393702" y="502478"/>
                      <a:pt x="2393068" y="502363"/>
                    </a:cubicBezTo>
                    <a:cubicBezTo>
                      <a:pt x="2390907" y="501902"/>
                      <a:pt x="2388803" y="501441"/>
                      <a:pt x="2386728" y="500980"/>
                    </a:cubicBezTo>
                    <a:cubicBezTo>
                      <a:pt x="2386354" y="500893"/>
                      <a:pt x="2386008" y="500836"/>
                      <a:pt x="2385633" y="500749"/>
                    </a:cubicBezTo>
                    <a:cubicBezTo>
                      <a:pt x="2384250" y="500461"/>
                      <a:pt x="2382838" y="500173"/>
                      <a:pt x="2381513" y="499885"/>
                    </a:cubicBezTo>
                    <a:cubicBezTo>
                      <a:pt x="2381340" y="499856"/>
                      <a:pt x="2381224" y="499827"/>
                      <a:pt x="2381051" y="499798"/>
                    </a:cubicBezTo>
                    <a:cubicBezTo>
                      <a:pt x="2377998" y="499164"/>
                      <a:pt x="2375116" y="498588"/>
                      <a:pt x="2372436" y="498098"/>
                    </a:cubicBezTo>
                    <a:cubicBezTo>
                      <a:pt x="2371888" y="497983"/>
                      <a:pt x="2371370" y="497897"/>
                      <a:pt x="2370851" y="497810"/>
                    </a:cubicBezTo>
                    <a:cubicBezTo>
                      <a:pt x="2368171" y="497320"/>
                      <a:pt x="2365665" y="496888"/>
                      <a:pt x="2363590" y="496571"/>
                    </a:cubicBezTo>
                    <a:cubicBezTo>
                      <a:pt x="2363186" y="496513"/>
                      <a:pt x="2362783" y="496456"/>
                      <a:pt x="2362379" y="496398"/>
                    </a:cubicBezTo>
                    <a:cubicBezTo>
                      <a:pt x="2361487" y="496283"/>
                      <a:pt x="2360593" y="496225"/>
                      <a:pt x="2359729" y="496110"/>
                    </a:cubicBezTo>
                    <a:cubicBezTo>
                      <a:pt x="2357712" y="495851"/>
                      <a:pt x="2355695" y="495620"/>
                      <a:pt x="2353677" y="495447"/>
                    </a:cubicBezTo>
                    <a:cubicBezTo>
                      <a:pt x="2353360" y="495418"/>
                      <a:pt x="2353014" y="495361"/>
                      <a:pt x="2352669" y="495332"/>
                    </a:cubicBezTo>
                    <a:cubicBezTo>
                      <a:pt x="2352035" y="495274"/>
                      <a:pt x="2351429" y="495274"/>
                      <a:pt x="2350824" y="495246"/>
                    </a:cubicBezTo>
                    <a:cubicBezTo>
                      <a:pt x="2347713" y="495015"/>
                      <a:pt x="2344601" y="494842"/>
                      <a:pt x="2341575" y="494756"/>
                    </a:cubicBezTo>
                    <a:cubicBezTo>
                      <a:pt x="2341085" y="494727"/>
                      <a:pt x="2340596" y="494698"/>
                      <a:pt x="2340134" y="494669"/>
                    </a:cubicBezTo>
                    <a:cubicBezTo>
                      <a:pt x="2339818" y="494669"/>
                      <a:pt x="2339500" y="494669"/>
                      <a:pt x="2339183" y="494669"/>
                    </a:cubicBezTo>
                    <a:cubicBezTo>
                      <a:pt x="2335841" y="494612"/>
                      <a:pt x="2332614" y="494583"/>
                      <a:pt x="2329473" y="494612"/>
                    </a:cubicBezTo>
                    <a:cubicBezTo>
                      <a:pt x="2328752" y="494612"/>
                      <a:pt x="2328118" y="494641"/>
                      <a:pt x="2327427" y="494641"/>
                    </a:cubicBezTo>
                    <a:cubicBezTo>
                      <a:pt x="2324833" y="494669"/>
                      <a:pt x="2322384" y="494727"/>
                      <a:pt x="2320021" y="494813"/>
                    </a:cubicBezTo>
                    <a:cubicBezTo>
                      <a:pt x="2319733" y="494813"/>
                      <a:pt x="2319387" y="494813"/>
                      <a:pt x="2319099" y="494842"/>
                    </a:cubicBezTo>
                    <a:cubicBezTo>
                      <a:pt x="2318264" y="494871"/>
                      <a:pt x="2317543" y="494900"/>
                      <a:pt x="2316737" y="494929"/>
                    </a:cubicBezTo>
                    <a:cubicBezTo>
                      <a:pt x="2315468" y="494986"/>
                      <a:pt x="2314316" y="495015"/>
                      <a:pt x="2313135" y="495073"/>
                    </a:cubicBezTo>
                    <a:cubicBezTo>
                      <a:pt x="2311607" y="495130"/>
                      <a:pt x="2310224" y="495188"/>
                      <a:pt x="2308870" y="495246"/>
                    </a:cubicBezTo>
                    <a:cubicBezTo>
                      <a:pt x="2308611" y="495246"/>
                      <a:pt x="2308380" y="495274"/>
                      <a:pt x="2308121" y="495274"/>
                    </a:cubicBezTo>
                    <a:lnTo>
                      <a:pt x="2308264" y="444589"/>
                    </a:lnTo>
                    <a:cubicBezTo>
                      <a:pt x="2309734" y="444704"/>
                      <a:pt x="2311204" y="444819"/>
                      <a:pt x="2312731" y="444963"/>
                    </a:cubicBezTo>
                    <a:cubicBezTo>
                      <a:pt x="2313769" y="445049"/>
                      <a:pt x="2314805" y="445165"/>
                      <a:pt x="2315872" y="445251"/>
                    </a:cubicBezTo>
                    <a:cubicBezTo>
                      <a:pt x="2319474" y="445626"/>
                      <a:pt x="2323191" y="446029"/>
                      <a:pt x="2327167" y="446548"/>
                    </a:cubicBezTo>
                    <a:lnTo>
                      <a:pt x="2327167" y="446548"/>
                    </a:lnTo>
                    <a:cubicBezTo>
                      <a:pt x="2328349" y="445856"/>
                      <a:pt x="2329675" y="445136"/>
                      <a:pt x="2331086" y="444473"/>
                    </a:cubicBezTo>
                    <a:cubicBezTo>
                      <a:pt x="2331144" y="444444"/>
                      <a:pt x="2331173" y="444416"/>
                      <a:pt x="2331231" y="444416"/>
                    </a:cubicBezTo>
                    <a:cubicBezTo>
                      <a:pt x="2332614" y="443753"/>
                      <a:pt x="2334083" y="443148"/>
                      <a:pt x="2335581" y="442658"/>
                    </a:cubicBezTo>
                    <a:cubicBezTo>
                      <a:pt x="2335725" y="442600"/>
                      <a:pt x="2335870" y="442571"/>
                      <a:pt x="2336014" y="442514"/>
                    </a:cubicBezTo>
                    <a:cubicBezTo>
                      <a:pt x="2336849" y="442255"/>
                      <a:pt x="2337685" y="442024"/>
                      <a:pt x="2338549" y="441851"/>
                    </a:cubicBezTo>
                    <a:cubicBezTo>
                      <a:pt x="2338924" y="441765"/>
                      <a:pt x="2339327" y="441678"/>
                      <a:pt x="2339702" y="441621"/>
                    </a:cubicBezTo>
                    <a:cubicBezTo>
                      <a:pt x="2339846" y="441592"/>
                      <a:pt x="2339990" y="441563"/>
                      <a:pt x="2340163" y="441563"/>
                    </a:cubicBezTo>
                    <a:cubicBezTo>
                      <a:pt x="2340854" y="441476"/>
                      <a:pt x="2341517" y="441419"/>
                      <a:pt x="2342180" y="441419"/>
                    </a:cubicBezTo>
                    <a:cubicBezTo>
                      <a:pt x="2342238" y="441419"/>
                      <a:pt x="2342295" y="441419"/>
                      <a:pt x="2342353" y="441419"/>
                    </a:cubicBezTo>
                    <a:cubicBezTo>
                      <a:pt x="2343073" y="441419"/>
                      <a:pt x="2343765" y="441476"/>
                      <a:pt x="2344456" y="441592"/>
                    </a:cubicBezTo>
                    <a:cubicBezTo>
                      <a:pt x="2344514" y="441592"/>
                      <a:pt x="2344543" y="441621"/>
                      <a:pt x="2344601" y="441621"/>
                    </a:cubicBezTo>
                    <a:cubicBezTo>
                      <a:pt x="2345263" y="441736"/>
                      <a:pt x="2345926" y="441938"/>
                      <a:pt x="2346560" y="442168"/>
                    </a:cubicBezTo>
                    <a:cubicBezTo>
                      <a:pt x="2346617" y="442197"/>
                      <a:pt x="2346675" y="442197"/>
                      <a:pt x="2346704" y="442226"/>
                    </a:cubicBezTo>
                    <a:cubicBezTo>
                      <a:pt x="2346791" y="442255"/>
                      <a:pt x="2346848" y="442312"/>
                      <a:pt x="2346935" y="442341"/>
                    </a:cubicBezTo>
                    <a:cubicBezTo>
                      <a:pt x="2347972" y="442773"/>
                      <a:pt x="2348952" y="443436"/>
                      <a:pt x="2349874" y="444271"/>
                    </a:cubicBezTo>
                    <a:cubicBezTo>
                      <a:pt x="2349989" y="444387"/>
                      <a:pt x="2350133" y="444473"/>
                      <a:pt x="2350277" y="444618"/>
                    </a:cubicBezTo>
                    <a:cubicBezTo>
                      <a:pt x="2351171" y="445511"/>
                      <a:pt x="2351977" y="446663"/>
                      <a:pt x="2352669" y="448046"/>
                    </a:cubicBezTo>
                    <a:cubicBezTo>
                      <a:pt x="2352813" y="448306"/>
                      <a:pt x="2352928" y="448565"/>
                      <a:pt x="2353072" y="448853"/>
                    </a:cubicBezTo>
                    <a:cubicBezTo>
                      <a:pt x="2353735" y="450323"/>
                      <a:pt x="2354311" y="451994"/>
                      <a:pt x="2354772" y="454011"/>
                    </a:cubicBezTo>
                    <a:cubicBezTo>
                      <a:pt x="2354830" y="454328"/>
                      <a:pt x="2354888" y="454703"/>
                      <a:pt x="2354945" y="455020"/>
                    </a:cubicBezTo>
                    <a:cubicBezTo>
                      <a:pt x="2355377" y="457210"/>
                      <a:pt x="2355695" y="459659"/>
                      <a:pt x="2355809" y="462540"/>
                    </a:cubicBezTo>
                    <a:cubicBezTo>
                      <a:pt x="2357135" y="463030"/>
                      <a:pt x="2358777" y="463607"/>
                      <a:pt x="2360535" y="464154"/>
                    </a:cubicBezTo>
                    <a:cubicBezTo>
                      <a:pt x="2361054" y="464327"/>
                      <a:pt x="2361601" y="464500"/>
                      <a:pt x="2362149" y="464673"/>
                    </a:cubicBezTo>
                    <a:cubicBezTo>
                      <a:pt x="2363734" y="465162"/>
                      <a:pt x="2365376" y="465710"/>
                      <a:pt x="2367134" y="466257"/>
                    </a:cubicBezTo>
                    <a:cubicBezTo>
                      <a:pt x="2369122" y="466892"/>
                      <a:pt x="2371197" y="467554"/>
                      <a:pt x="2373271" y="468246"/>
                    </a:cubicBezTo>
                    <a:cubicBezTo>
                      <a:pt x="2373848" y="468447"/>
                      <a:pt x="2374396" y="468620"/>
                      <a:pt x="2374972" y="468822"/>
                    </a:cubicBezTo>
                    <a:cubicBezTo>
                      <a:pt x="2377018" y="469514"/>
                      <a:pt x="2379063" y="470263"/>
                      <a:pt x="2381023" y="471012"/>
                    </a:cubicBezTo>
                    <a:cubicBezTo>
                      <a:pt x="2381080" y="471041"/>
                      <a:pt x="2381167" y="471070"/>
                      <a:pt x="2381224" y="471098"/>
                    </a:cubicBezTo>
                    <a:cubicBezTo>
                      <a:pt x="2384193" y="472251"/>
                      <a:pt x="2386901" y="473490"/>
                      <a:pt x="2389149" y="474787"/>
                    </a:cubicBezTo>
                    <a:cubicBezTo>
                      <a:pt x="2397966" y="479887"/>
                      <a:pt x="2415284" y="489886"/>
                      <a:pt x="2422315" y="493949"/>
                    </a:cubicBezTo>
                    <a:cubicBezTo>
                      <a:pt x="2423295" y="494525"/>
                      <a:pt x="2424822" y="495217"/>
                      <a:pt x="2426666" y="495966"/>
                    </a:cubicBezTo>
                    <a:cubicBezTo>
                      <a:pt x="2426897" y="496052"/>
                      <a:pt x="2426954" y="496110"/>
                      <a:pt x="2427184" y="496196"/>
                    </a:cubicBezTo>
                    <a:cubicBezTo>
                      <a:pt x="2427732" y="496427"/>
                      <a:pt x="2428568" y="496657"/>
                      <a:pt x="2429202" y="496859"/>
                    </a:cubicBezTo>
                    <a:cubicBezTo>
                      <a:pt x="2430268" y="497234"/>
                      <a:pt x="2431306" y="497608"/>
                      <a:pt x="2432573" y="497983"/>
                    </a:cubicBezTo>
                    <a:cubicBezTo>
                      <a:pt x="2432919" y="498098"/>
                      <a:pt x="2433149" y="498185"/>
                      <a:pt x="2433524" y="498300"/>
                    </a:cubicBezTo>
                    <a:cubicBezTo>
                      <a:pt x="2434936" y="498703"/>
                      <a:pt x="2436549" y="499078"/>
                      <a:pt x="2438192" y="499452"/>
                    </a:cubicBezTo>
                    <a:cubicBezTo>
                      <a:pt x="2438682" y="499568"/>
                      <a:pt x="2439057" y="499683"/>
                      <a:pt x="2439575" y="499798"/>
                    </a:cubicBezTo>
                    <a:cubicBezTo>
                      <a:pt x="2439690" y="499827"/>
                      <a:pt x="2439748" y="499856"/>
                      <a:pt x="2439864" y="499856"/>
                    </a:cubicBezTo>
                    <a:cubicBezTo>
                      <a:pt x="2441852" y="500259"/>
                      <a:pt x="2443984" y="500634"/>
                      <a:pt x="2446232" y="500951"/>
                    </a:cubicBezTo>
                    <a:cubicBezTo>
                      <a:pt x="2446779" y="501037"/>
                      <a:pt x="2447442" y="501066"/>
                      <a:pt x="2448018" y="501153"/>
                    </a:cubicBezTo>
                    <a:cubicBezTo>
                      <a:pt x="2448680" y="501239"/>
                      <a:pt x="2449315" y="501297"/>
                      <a:pt x="2450007" y="501383"/>
                    </a:cubicBezTo>
                    <a:cubicBezTo>
                      <a:pt x="2450957" y="501499"/>
                      <a:pt x="2451850" y="501614"/>
                      <a:pt x="2452859" y="501700"/>
                    </a:cubicBezTo>
                    <a:cubicBezTo>
                      <a:pt x="2455107" y="501873"/>
                      <a:pt x="2457440" y="502017"/>
                      <a:pt x="2459890" y="502075"/>
                    </a:cubicBezTo>
                    <a:cubicBezTo>
                      <a:pt x="2459976" y="502075"/>
                      <a:pt x="2460092" y="502075"/>
                      <a:pt x="2460178" y="502075"/>
                    </a:cubicBezTo>
                    <a:cubicBezTo>
                      <a:pt x="2460408" y="502075"/>
                      <a:pt x="2460668" y="502075"/>
                      <a:pt x="2460927" y="502075"/>
                    </a:cubicBezTo>
                    <a:cubicBezTo>
                      <a:pt x="2463117" y="502104"/>
                      <a:pt x="2465365" y="502132"/>
                      <a:pt x="2467728" y="502046"/>
                    </a:cubicBezTo>
                    <a:cubicBezTo>
                      <a:pt x="2468995" y="502017"/>
                      <a:pt x="2470378" y="501873"/>
                      <a:pt x="2471704" y="501787"/>
                    </a:cubicBezTo>
                    <a:cubicBezTo>
                      <a:pt x="2472741" y="501729"/>
                      <a:pt x="2473721" y="501671"/>
                      <a:pt x="2474787" y="501585"/>
                    </a:cubicBezTo>
                    <a:cubicBezTo>
                      <a:pt x="2475565" y="501527"/>
                      <a:pt x="2476314" y="501499"/>
                      <a:pt x="2477121" y="501441"/>
                    </a:cubicBezTo>
                    <a:cubicBezTo>
                      <a:pt x="2479859" y="501181"/>
                      <a:pt x="2482827" y="500692"/>
                      <a:pt x="2485766" y="500231"/>
                    </a:cubicBezTo>
                    <a:cubicBezTo>
                      <a:pt x="2486860" y="500058"/>
                      <a:pt x="2487869" y="499971"/>
                      <a:pt x="2488965" y="499769"/>
                    </a:cubicBezTo>
                    <a:cubicBezTo>
                      <a:pt x="2489195" y="499741"/>
                      <a:pt x="2489397" y="499712"/>
                      <a:pt x="2489598" y="499683"/>
                    </a:cubicBezTo>
                    <a:cubicBezTo>
                      <a:pt x="2494439" y="498819"/>
                      <a:pt x="2499482" y="497666"/>
                      <a:pt x="2504784" y="496225"/>
                    </a:cubicBezTo>
                    <a:cubicBezTo>
                      <a:pt x="2504870" y="496196"/>
                      <a:pt x="2504956" y="496196"/>
                      <a:pt x="2505043" y="496168"/>
                    </a:cubicBezTo>
                    <a:lnTo>
                      <a:pt x="2505043" y="496168"/>
                    </a:lnTo>
                    <a:cubicBezTo>
                      <a:pt x="2505130" y="496168"/>
                      <a:pt x="2505274" y="496168"/>
                      <a:pt x="2505360" y="496168"/>
                    </a:cubicBezTo>
                    <a:cubicBezTo>
                      <a:pt x="2506052" y="496196"/>
                      <a:pt x="2507146" y="496225"/>
                      <a:pt x="2508501" y="496312"/>
                    </a:cubicBezTo>
                    <a:cubicBezTo>
                      <a:pt x="2508703" y="496312"/>
                      <a:pt x="2508876" y="496341"/>
                      <a:pt x="2509106" y="496341"/>
                    </a:cubicBezTo>
                    <a:cubicBezTo>
                      <a:pt x="2510662" y="496427"/>
                      <a:pt x="2512506" y="496513"/>
                      <a:pt x="2514639" y="496629"/>
                    </a:cubicBezTo>
                    <a:cubicBezTo>
                      <a:pt x="2514869" y="496629"/>
                      <a:pt x="2515099" y="496657"/>
                      <a:pt x="2515301" y="496657"/>
                    </a:cubicBezTo>
                    <a:cubicBezTo>
                      <a:pt x="2518067" y="496802"/>
                      <a:pt x="2521237" y="497003"/>
                      <a:pt x="2524609" y="497176"/>
                    </a:cubicBezTo>
                    <a:cubicBezTo>
                      <a:pt x="2526338" y="497262"/>
                      <a:pt x="2528124" y="497378"/>
                      <a:pt x="2529940" y="497464"/>
                    </a:cubicBezTo>
                    <a:cubicBezTo>
                      <a:pt x="2530747" y="497522"/>
                      <a:pt x="2531524" y="497551"/>
                      <a:pt x="2532360" y="497608"/>
                    </a:cubicBezTo>
                    <a:cubicBezTo>
                      <a:pt x="2535069" y="497752"/>
                      <a:pt x="2537835" y="497897"/>
                      <a:pt x="2540601" y="498069"/>
                    </a:cubicBezTo>
                    <a:cubicBezTo>
                      <a:pt x="2540889" y="498098"/>
                      <a:pt x="2541177" y="498098"/>
                      <a:pt x="2541495" y="498127"/>
                    </a:cubicBezTo>
                    <a:cubicBezTo>
                      <a:pt x="2544145" y="498271"/>
                      <a:pt x="2546767" y="498386"/>
                      <a:pt x="2549332" y="498531"/>
                    </a:cubicBezTo>
                    <a:cubicBezTo>
                      <a:pt x="2549793" y="498559"/>
                      <a:pt x="2550283" y="498588"/>
                      <a:pt x="2550744" y="498588"/>
                    </a:cubicBezTo>
                    <a:cubicBezTo>
                      <a:pt x="2553453" y="498703"/>
                      <a:pt x="2556017" y="498819"/>
                      <a:pt x="2558495" y="498934"/>
                    </a:cubicBezTo>
                    <a:cubicBezTo>
                      <a:pt x="2558985" y="498963"/>
                      <a:pt x="2559475" y="498963"/>
                      <a:pt x="2559965" y="498992"/>
                    </a:cubicBezTo>
                    <a:cubicBezTo>
                      <a:pt x="2562443" y="499078"/>
                      <a:pt x="2564806" y="499164"/>
                      <a:pt x="2566851" y="499222"/>
                    </a:cubicBezTo>
                    <a:cubicBezTo>
                      <a:pt x="2566880" y="499222"/>
                      <a:pt x="2566909" y="499222"/>
                      <a:pt x="2566909" y="499222"/>
                    </a:cubicBezTo>
                    <a:cubicBezTo>
                      <a:pt x="2567169" y="499222"/>
                      <a:pt x="2567342" y="499222"/>
                      <a:pt x="2567572" y="499222"/>
                    </a:cubicBezTo>
                    <a:cubicBezTo>
                      <a:pt x="2568754" y="499251"/>
                      <a:pt x="2569848" y="499280"/>
                      <a:pt x="2570828" y="499280"/>
                    </a:cubicBezTo>
                    <a:cubicBezTo>
                      <a:pt x="2571289" y="499280"/>
                      <a:pt x="2571635" y="499280"/>
                      <a:pt x="2572038" y="499280"/>
                    </a:cubicBezTo>
                    <a:cubicBezTo>
                      <a:pt x="2572730" y="499280"/>
                      <a:pt x="2573392" y="499280"/>
                      <a:pt x="2573940" y="499251"/>
                    </a:cubicBezTo>
                    <a:cubicBezTo>
                      <a:pt x="2574055" y="499251"/>
                      <a:pt x="2574199" y="499251"/>
                      <a:pt x="2574315" y="499251"/>
                    </a:cubicBezTo>
                    <a:cubicBezTo>
                      <a:pt x="2574891" y="499222"/>
                      <a:pt x="2575410" y="499193"/>
                      <a:pt x="2575784" y="499164"/>
                    </a:cubicBezTo>
                    <a:cubicBezTo>
                      <a:pt x="2577340" y="499020"/>
                      <a:pt x="2579646" y="498963"/>
                      <a:pt x="2582412" y="498847"/>
                    </a:cubicBezTo>
                    <a:cubicBezTo>
                      <a:pt x="2584169" y="498790"/>
                      <a:pt x="2586158" y="498646"/>
                      <a:pt x="2588377" y="498473"/>
                    </a:cubicBezTo>
                    <a:cubicBezTo>
                      <a:pt x="2589126" y="498415"/>
                      <a:pt x="2589645" y="498415"/>
                      <a:pt x="2590451" y="498329"/>
                    </a:cubicBezTo>
                    <a:cubicBezTo>
                      <a:pt x="2590797" y="498300"/>
                      <a:pt x="2591229" y="498214"/>
                      <a:pt x="2591604" y="498156"/>
                    </a:cubicBezTo>
                    <a:cubicBezTo>
                      <a:pt x="2592958" y="498012"/>
                      <a:pt x="2594428" y="497781"/>
                      <a:pt x="2595926" y="497551"/>
                    </a:cubicBezTo>
                    <a:cubicBezTo>
                      <a:pt x="2596993" y="497407"/>
                      <a:pt x="2597914" y="497320"/>
                      <a:pt x="2599038" y="497119"/>
                    </a:cubicBezTo>
                    <a:cubicBezTo>
                      <a:pt x="2599326" y="497061"/>
                      <a:pt x="2599730" y="496917"/>
                      <a:pt x="2600018" y="496859"/>
                    </a:cubicBezTo>
                    <a:cubicBezTo>
                      <a:pt x="2603879" y="496139"/>
                      <a:pt x="2607999" y="495159"/>
                      <a:pt x="2612524" y="493718"/>
                    </a:cubicBezTo>
                    <a:cubicBezTo>
                      <a:pt x="2612668" y="493661"/>
                      <a:pt x="2612812" y="493661"/>
                      <a:pt x="2612956" y="493603"/>
                    </a:cubicBezTo>
                    <a:cubicBezTo>
                      <a:pt x="2613935" y="493286"/>
                      <a:pt x="2615060" y="492739"/>
                      <a:pt x="2616068" y="492393"/>
                    </a:cubicBezTo>
                    <a:cubicBezTo>
                      <a:pt x="2618747" y="491442"/>
                      <a:pt x="2621428" y="490462"/>
                      <a:pt x="2624280" y="489194"/>
                    </a:cubicBezTo>
                    <a:cubicBezTo>
                      <a:pt x="2625836" y="488503"/>
                      <a:pt x="2627478" y="487581"/>
                      <a:pt x="2629092" y="486803"/>
                    </a:cubicBezTo>
                    <a:cubicBezTo>
                      <a:pt x="2631743" y="485506"/>
                      <a:pt x="2634394" y="484152"/>
                      <a:pt x="2637189" y="482538"/>
                    </a:cubicBezTo>
                    <a:cubicBezTo>
                      <a:pt x="2637794" y="482192"/>
                      <a:pt x="2638342" y="481991"/>
                      <a:pt x="2638947" y="481616"/>
                    </a:cubicBezTo>
                    <a:cubicBezTo>
                      <a:pt x="2642030" y="479743"/>
                      <a:pt x="2645200" y="477668"/>
                      <a:pt x="2648427" y="475363"/>
                    </a:cubicBezTo>
                    <a:cubicBezTo>
                      <a:pt x="2649839" y="474153"/>
                      <a:pt x="2651597" y="472856"/>
                      <a:pt x="2653499" y="471531"/>
                    </a:cubicBezTo>
                    <a:cubicBezTo>
                      <a:pt x="2653988" y="471185"/>
                      <a:pt x="2654479" y="470868"/>
                      <a:pt x="2654968" y="470522"/>
                    </a:cubicBezTo>
                    <a:cubicBezTo>
                      <a:pt x="2656842" y="469254"/>
                      <a:pt x="2658859" y="467958"/>
                      <a:pt x="2661020" y="466661"/>
                    </a:cubicBezTo>
                    <a:cubicBezTo>
                      <a:pt x="2661077" y="466632"/>
                      <a:pt x="2661135" y="466575"/>
                      <a:pt x="2661221" y="466546"/>
                    </a:cubicBezTo>
                    <a:cubicBezTo>
                      <a:pt x="2663210" y="465335"/>
                      <a:pt x="2665284" y="464125"/>
                      <a:pt x="2667417" y="462915"/>
                    </a:cubicBezTo>
                    <a:cubicBezTo>
                      <a:pt x="2668137" y="462512"/>
                      <a:pt x="2668857" y="462079"/>
                      <a:pt x="2669578" y="461676"/>
                    </a:cubicBezTo>
                    <a:cubicBezTo>
                      <a:pt x="2671076" y="460840"/>
                      <a:pt x="2672575" y="459976"/>
                      <a:pt x="2674044" y="459140"/>
                    </a:cubicBezTo>
                    <a:cubicBezTo>
                      <a:pt x="2675514" y="458333"/>
                      <a:pt x="2676954" y="457527"/>
                      <a:pt x="2678366" y="456720"/>
                    </a:cubicBezTo>
                    <a:cubicBezTo>
                      <a:pt x="2679519" y="456086"/>
                      <a:pt x="2680671" y="455423"/>
                      <a:pt x="2681795" y="454789"/>
                    </a:cubicBezTo>
                    <a:cubicBezTo>
                      <a:pt x="2683841" y="453636"/>
                      <a:pt x="2685858" y="452513"/>
                      <a:pt x="2687702" y="451418"/>
                    </a:cubicBezTo>
                    <a:cubicBezTo>
                      <a:pt x="2688682" y="450841"/>
                      <a:pt x="2689633" y="450294"/>
                      <a:pt x="2690584" y="449718"/>
                    </a:cubicBezTo>
                    <a:cubicBezTo>
                      <a:pt x="2695022" y="447038"/>
                      <a:pt x="2699200" y="444185"/>
                      <a:pt x="2703407" y="441361"/>
                    </a:cubicBezTo>
                    <a:cubicBezTo>
                      <a:pt x="2709803" y="437039"/>
                      <a:pt x="2716229" y="432688"/>
                      <a:pt x="2723145" y="428538"/>
                    </a:cubicBezTo>
                    <a:lnTo>
                      <a:pt x="2723491" y="308898"/>
                    </a:lnTo>
                    <a:cubicBezTo>
                      <a:pt x="2723202" y="309071"/>
                      <a:pt x="2722886" y="309273"/>
                      <a:pt x="2722597" y="309446"/>
                    </a:cubicBezTo>
                    <a:cubicBezTo>
                      <a:pt x="2715970" y="313451"/>
                      <a:pt x="2709832" y="317629"/>
                      <a:pt x="2703666" y="321779"/>
                    </a:cubicBezTo>
                    <a:cubicBezTo>
                      <a:pt x="2698566" y="325207"/>
                      <a:pt x="2693523" y="328608"/>
                      <a:pt x="2688048" y="331777"/>
                    </a:cubicBezTo>
                    <a:cubicBezTo>
                      <a:pt x="2686204" y="332844"/>
                      <a:pt x="2684216" y="333967"/>
                      <a:pt x="2682141" y="335149"/>
                    </a:cubicBezTo>
                    <a:cubicBezTo>
                      <a:pt x="2681017" y="335783"/>
                      <a:pt x="2679865" y="336417"/>
                      <a:pt x="2678712" y="337079"/>
                    </a:cubicBezTo>
                    <a:cubicBezTo>
                      <a:pt x="2677271" y="337886"/>
                      <a:pt x="2675830" y="338693"/>
                      <a:pt x="2674361" y="339500"/>
                    </a:cubicBezTo>
                    <a:cubicBezTo>
                      <a:pt x="2672862" y="340335"/>
                      <a:pt x="2671393" y="341171"/>
                      <a:pt x="2669923" y="342007"/>
                    </a:cubicBezTo>
                    <a:cubicBezTo>
                      <a:pt x="2669174" y="342439"/>
                      <a:pt x="2668453" y="342842"/>
                      <a:pt x="2667733" y="343246"/>
                    </a:cubicBezTo>
                    <a:cubicBezTo>
                      <a:pt x="2665630" y="344456"/>
                      <a:pt x="2663555" y="345666"/>
                      <a:pt x="2661538" y="346877"/>
                    </a:cubicBezTo>
                    <a:cubicBezTo>
                      <a:pt x="2661509" y="346877"/>
                      <a:pt x="2661509" y="346905"/>
                      <a:pt x="2661480" y="346905"/>
                    </a:cubicBezTo>
                    <a:cubicBezTo>
                      <a:pt x="2661423" y="346934"/>
                      <a:pt x="2661394" y="346963"/>
                      <a:pt x="2661336" y="346992"/>
                    </a:cubicBezTo>
                    <a:cubicBezTo>
                      <a:pt x="2659175" y="348317"/>
                      <a:pt x="2657187" y="349585"/>
                      <a:pt x="2655285" y="350853"/>
                    </a:cubicBezTo>
                    <a:cubicBezTo>
                      <a:pt x="2654766" y="351199"/>
                      <a:pt x="2654277" y="351516"/>
                      <a:pt x="2653816" y="351861"/>
                    </a:cubicBezTo>
                    <a:cubicBezTo>
                      <a:pt x="2651914" y="353187"/>
                      <a:pt x="2650156" y="354484"/>
                      <a:pt x="2648744" y="355694"/>
                    </a:cubicBezTo>
                    <a:cubicBezTo>
                      <a:pt x="2644883" y="358460"/>
                      <a:pt x="2641166" y="360736"/>
                      <a:pt x="2637506" y="362869"/>
                    </a:cubicBezTo>
                    <a:cubicBezTo>
                      <a:pt x="2634740" y="364483"/>
                      <a:pt x="2632089" y="365837"/>
                      <a:pt x="2629438" y="367134"/>
                    </a:cubicBezTo>
                    <a:cubicBezTo>
                      <a:pt x="2627825" y="367940"/>
                      <a:pt x="2626153" y="368834"/>
                      <a:pt x="2624597" y="369525"/>
                    </a:cubicBezTo>
                    <a:cubicBezTo>
                      <a:pt x="2621744" y="370793"/>
                      <a:pt x="2619065" y="371773"/>
                      <a:pt x="2616385" y="372724"/>
                    </a:cubicBezTo>
                    <a:cubicBezTo>
                      <a:pt x="2615232" y="373127"/>
                      <a:pt x="2613964" y="373674"/>
                      <a:pt x="2612841" y="374049"/>
                    </a:cubicBezTo>
                    <a:cubicBezTo>
                      <a:pt x="2608346" y="375461"/>
                      <a:pt x="2604196" y="376441"/>
                      <a:pt x="2600335" y="377190"/>
                    </a:cubicBezTo>
                    <a:cubicBezTo>
                      <a:pt x="2598894" y="377449"/>
                      <a:pt x="2597569" y="377680"/>
                      <a:pt x="2596243" y="377882"/>
                    </a:cubicBezTo>
                    <a:cubicBezTo>
                      <a:pt x="2594774" y="378112"/>
                      <a:pt x="2593275" y="378343"/>
                      <a:pt x="2591950" y="378487"/>
                    </a:cubicBezTo>
                    <a:cubicBezTo>
                      <a:pt x="2590826" y="378602"/>
                      <a:pt x="2589760" y="378689"/>
                      <a:pt x="2588722" y="378775"/>
                    </a:cubicBezTo>
                    <a:cubicBezTo>
                      <a:pt x="2586561" y="378948"/>
                      <a:pt x="2584486" y="379092"/>
                      <a:pt x="2582757" y="379149"/>
                    </a:cubicBezTo>
                    <a:cubicBezTo>
                      <a:pt x="2580049" y="379265"/>
                      <a:pt x="2577686" y="379322"/>
                      <a:pt x="2576130" y="379466"/>
                    </a:cubicBezTo>
                    <a:cubicBezTo>
                      <a:pt x="2575669" y="379524"/>
                      <a:pt x="2575006" y="379524"/>
                      <a:pt x="2574286" y="379553"/>
                    </a:cubicBezTo>
                    <a:cubicBezTo>
                      <a:pt x="2573739" y="379582"/>
                      <a:pt x="2573076" y="379582"/>
                      <a:pt x="2572384" y="379582"/>
                    </a:cubicBezTo>
                    <a:cubicBezTo>
                      <a:pt x="2571980" y="379582"/>
                      <a:pt x="2571635" y="379582"/>
                      <a:pt x="2571174" y="379582"/>
                    </a:cubicBezTo>
                    <a:cubicBezTo>
                      <a:pt x="2570194" y="379582"/>
                      <a:pt x="2569070" y="379553"/>
                      <a:pt x="2567889" y="379524"/>
                    </a:cubicBezTo>
                    <a:cubicBezTo>
                      <a:pt x="2567629" y="379524"/>
                      <a:pt x="2567428" y="379524"/>
                      <a:pt x="2567169" y="379524"/>
                    </a:cubicBezTo>
                    <a:cubicBezTo>
                      <a:pt x="2565094" y="379466"/>
                      <a:pt x="2562760" y="379380"/>
                      <a:pt x="2560282" y="379294"/>
                    </a:cubicBezTo>
                    <a:cubicBezTo>
                      <a:pt x="2559792" y="379265"/>
                      <a:pt x="2559331" y="379265"/>
                      <a:pt x="2558841" y="379236"/>
                    </a:cubicBezTo>
                    <a:cubicBezTo>
                      <a:pt x="2556363" y="379120"/>
                      <a:pt x="2553770" y="379034"/>
                      <a:pt x="2551090" y="378890"/>
                    </a:cubicBezTo>
                    <a:cubicBezTo>
                      <a:pt x="2550629" y="378861"/>
                      <a:pt x="2550139" y="378832"/>
                      <a:pt x="2549678" y="378832"/>
                    </a:cubicBezTo>
                    <a:cubicBezTo>
                      <a:pt x="2547085" y="378717"/>
                      <a:pt x="2544463" y="378573"/>
                      <a:pt x="2541811" y="378429"/>
                    </a:cubicBezTo>
                    <a:cubicBezTo>
                      <a:pt x="2541523" y="378429"/>
                      <a:pt x="2541235" y="378400"/>
                      <a:pt x="2540975" y="378371"/>
                    </a:cubicBezTo>
                    <a:cubicBezTo>
                      <a:pt x="2538036" y="378227"/>
                      <a:pt x="2535098" y="378054"/>
                      <a:pt x="2532244" y="377910"/>
                    </a:cubicBezTo>
                    <a:cubicBezTo>
                      <a:pt x="2531784" y="377882"/>
                      <a:pt x="2531352" y="377853"/>
                      <a:pt x="2530890" y="377824"/>
                    </a:cubicBezTo>
                    <a:cubicBezTo>
                      <a:pt x="2527317" y="377622"/>
                      <a:pt x="2524004" y="377449"/>
                      <a:pt x="2520891" y="377248"/>
                    </a:cubicBezTo>
                    <a:cubicBezTo>
                      <a:pt x="2519595" y="377161"/>
                      <a:pt x="2518356" y="377104"/>
                      <a:pt x="2517174" y="377046"/>
                    </a:cubicBezTo>
                    <a:cubicBezTo>
                      <a:pt x="2516425" y="377017"/>
                      <a:pt x="2515561" y="376959"/>
                      <a:pt x="2514841" y="376902"/>
                    </a:cubicBezTo>
                    <a:cubicBezTo>
                      <a:pt x="2512852" y="376787"/>
                      <a:pt x="2511094" y="376700"/>
                      <a:pt x="2509596" y="376614"/>
                    </a:cubicBezTo>
                    <a:cubicBezTo>
                      <a:pt x="2509250" y="376585"/>
                      <a:pt x="2508962" y="376585"/>
                      <a:pt x="2508674" y="376556"/>
                    </a:cubicBezTo>
                    <a:cubicBezTo>
                      <a:pt x="2507464" y="376499"/>
                      <a:pt x="2506513" y="376441"/>
                      <a:pt x="2505821" y="376441"/>
                    </a:cubicBezTo>
                    <a:cubicBezTo>
                      <a:pt x="2505735" y="376441"/>
                      <a:pt x="2505533" y="376412"/>
                      <a:pt x="2505447" y="376412"/>
                    </a:cubicBezTo>
                    <a:cubicBezTo>
                      <a:pt x="2505418" y="376412"/>
                      <a:pt x="2505389" y="376412"/>
                      <a:pt x="2505331" y="376412"/>
                    </a:cubicBezTo>
                    <a:cubicBezTo>
                      <a:pt x="2499713" y="377968"/>
                      <a:pt x="2494353" y="379120"/>
                      <a:pt x="2489252" y="380014"/>
                    </a:cubicBezTo>
                    <a:cubicBezTo>
                      <a:pt x="2488158" y="380215"/>
                      <a:pt x="2487178" y="380302"/>
                      <a:pt x="2486112" y="380446"/>
                    </a:cubicBezTo>
                    <a:cubicBezTo>
                      <a:pt x="2482308" y="381051"/>
                      <a:pt x="2478591" y="381541"/>
                      <a:pt x="2475104" y="381829"/>
                    </a:cubicBezTo>
                    <a:cubicBezTo>
                      <a:pt x="2474038" y="381916"/>
                      <a:pt x="2473030" y="381973"/>
                      <a:pt x="2471992" y="382031"/>
                    </a:cubicBezTo>
                    <a:cubicBezTo>
                      <a:pt x="2468217" y="382262"/>
                      <a:pt x="2464586" y="382377"/>
                      <a:pt x="2461215" y="382319"/>
                    </a:cubicBezTo>
                    <a:cubicBezTo>
                      <a:pt x="2460985" y="382319"/>
                      <a:pt x="2460697" y="382319"/>
                      <a:pt x="2460466" y="382319"/>
                    </a:cubicBezTo>
                    <a:cubicBezTo>
                      <a:pt x="2456835" y="382233"/>
                      <a:pt x="2453493" y="381973"/>
                      <a:pt x="2450323" y="381627"/>
                    </a:cubicBezTo>
                    <a:cubicBezTo>
                      <a:pt x="2449660" y="381541"/>
                      <a:pt x="2448969" y="381484"/>
                      <a:pt x="2448335" y="381397"/>
                    </a:cubicBezTo>
                    <a:cubicBezTo>
                      <a:pt x="2445309" y="381022"/>
                      <a:pt x="2442457" y="380561"/>
                      <a:pt x="2439892" y="380014"/>
                    </a:cubicBezTo>
                    <a:cubicBezTo>
                      <a:pt x="2439402" y="379899"/>
                      <a:pt x="2438999" y="379784"/>
                      <a:pt x="2438509" y="379668"/>
                    </a:cubicBezTo>
                    <a:cubicBezTo>
                      <a:pt x="2436492" y="379207"/>
                      <a:pt x="2434590" y="378717"/>
                      <a:pt x="2432919" y="378227"/>
                    </a:cubicBezTo>
                    <a:cubicBezTo>
                      <a:pt x="2431651" y="377853"/>
                      <a:pt x="2430585" y="377478"/>
                      <a:pt x="2429519" y="377075"/>
                    </a:cubicBezTo>
                    <a:cubicBezTo>
                      <a:pt x="2428654" y="376758"/>
                      <a:pt x="2427732" y="376470"/>
                      <a:pt x="2427012" y="376182"/>
                    </a:cubicBezTo>
                    <a:cubicBezTo>
                      <a:pt x="2425196" y="375432"/>
                      <a:pt x="2423640" y="374712"/>
                      <a:pt x="2422661" y="374164"/>
                    </a:cubicBezTo>
                    <a:cubicBezTo>
                      <a:pt x="2415630" y="370101"/>
                      <a:pt x="2398283" y="360103"/>
                      <a:pt x="2389495" y="355002"/>
                    </a:cubicBezTo>
                    <a:cubicBezTo>
                      <a:pt x="2387247" y="353706"/>
                      <a:pt x="2384539" y="352495"/>
                      <a:pt x="2381571" y="351314"/>
                    </a:cubicBezTo>
                    <a:cubicBezTo>
                      <a:pt x="2381571" y="351314"/>
                      <a:pt x="2381571" y="351314"/>
                      <a:pt x="2381542" y="351314"/>
                    </a:cubicBezTo>
                    <a:cubicBezTo>
                      <a:pt x="2381484" y="351285"/>
                      <a:pt x="2381426" y="351256"/>
                      <a:pt x="2381369" y="351256"/>
                    </a:cubicBezTo>
                    <a:cubicBezTo>
                      <a:pt x="2379409" y="350507"/>
                      <a:pt x="2377363" y="349758"/>
                      <a:pt x="2375317" y="349066"/>
                    </a:cubicBezTo>
                    <a:cubicBezTo>
                      <a:pt x="2374770" y="348865"/>
                      <a:pt x="2374223" y="348692"/>
                      <a:pt x="2373675" y="348519"/>
                    </a:cubicBezTo>
                    <a:cubicBezTo>
                      <a:pt x="2371600" y="347827"/>
                      <a:pt x="2369525" y="347165"/>
                      <a:pt x="2367537" y="346531"/>
                    </a:cubicBezTo>
                    <a:cubicBezTo>
                      <a:pt x="2365780" y="345983"/>
                      <a:pt x="2364137" y="345465"/>
                      <a:pt x="2362552" y="344946"/>
                    </a:cubicBezTo>
                    <a:cubicBezTo>
                      <a:pt x="2362005" y="344773"/>
                      <a:pt x="2361487" y="344600"/>
                      <a:pt x="2360939" y="344427"/>
                    </a:cubicBezTo>
                    <a:cubicBezTo>
                      <a:pt x="2359181" y="343851"/>
                      <a:pt x="2357510" y="343303"/>
                      <a:pt x="2356213" y="342813"/>
                    </a:cubicBezTo>
                    <a:cubicBezTo>
                      <a:pt x="2356098" y="339932"/>
                      <a:pt x="2355781" y="337512"/>
                      <a:pt x="2355349" y="335293"/>
                    </a:cubicBezTo>
                    <a:cubicBezTo>
                      <a:pt x="2355291" y="334947"/>
                      <a:pt x="2355233" y="334601"/>
                      <a:pt x="2355176" y="334284"/>
                    </a:cubicBezTo>
                    <a:cubicBezTo>
                      <a:pt x="2354744" y="332296"/>
                      <a:pt x="2354167" y="330596"/>
                      <a:pt x="2353476" y="329126"/>
                    </a:cubicBezTo>
                    <a:cubicBezTo>
                      <a:pt x="2353360" y="328838"/>
                      <a:pt x="2353216" y="328579"/>
                      <a:pt x="2353072" y="328319"/>
                    </a:cubicBezTo>
                    <a:cubicBezTo>
                      <a:pt x="2352352" y="326965"/>
                      <a:pt x="2351574" y="325812"/>
                      <a:pt x="2350681" y="324891"/>
                    </a:cubicBezTo>
                    <a:cubicBezTo>
                      <a:pt x="2350566" y="324775"/>
                      <a:pt x="2350421" y="324660"/>
                      <a:pt x="2350277" y="324545"/>
                    </a:cubicBezTo>
                    <a:cubicBezTo>
                      <a:pt x="2349355" y="323709"/>
                      <a:pt x="2348376" y="323046"/>
                      <a:pt x="2347338" y="322614"/>
                    </a:cubicBezTo>
                    <a:cubicBezTo>
                      <a:pt x="2347280" y="322585"/>
                      <a:pt x="2347251" y="322556"/>
                      <a:pt x="2347194" y="322528"/>
                    </a:cubicBezTo>
                    <a:cubicBezTo>
                      <a:pt x="2347165" y="322528"/>
                      <a:pt x="2347136" y="322499"/>
                      <a:pt x="2347079" y="322499"/>
                    </a:cubicBezTo>
                    <a:cubicBezTo>
                      <a:pt x="2347021" y="322470"/>
                      <a:pt x="2346964" y="322470"/>
                      <a:pt x="2346935" y="322441"/>
                    </a:cubicBezTo>
                    <a:cubicBezTo>
                      <a:pt x="2346675" y="322326"/>
                      <a:pt x="2346387" y="322239"/>
                      <a:pt x="2346128" y="322153"/>
                    </a:cubicBezTo>
                    <a:cubicBezTo>
                      <a:pt x="2345868" y="322067"/>
                      <a:pt x="2345581" y="322009"/>
                      <a:pt x="2345292" y="321951"/>
                    </a:cubicBezTo>
                    <a:cubicBezTo>
                      <a:pt x="2345177" y="321923"/>
                      <a:pt x="2345061" y="321923"/>
                      <a:pt x="2344975" y="321894"/>
                    </a:cubicBezTo>
                    <a:cubicBezTo>
                      <a:pt x="2344918" y="321894"/>
                      <a:pt x="2344889" y="321865"/>
                      <a:pt x="2344831" y="321865"/>
                    </a:cubicBezTo>
                    <a:cubicBezTo>
                      <a:pt x="2344716" y="321836"/>
                      <a:pt x="2344601" y="321836"/>
                      <a:pt x="2344485" y="321807"/>
                    </a:cubicBezTo>
                    <a:cubicBezTo>
                      <a:pt x="2344226" y="321779"/>
                      <a:pt x="2343967" y="321750"/>
                      <a:pt x="2343707" y="321721"/>
                    </a:cubicBezTo>
                    <a:cubicBezTo>
                      <a:pt x="2343448" y="321692"/>
                      <a:pt x="2343160" y="321692"/>
                      <a:pt x="2342900" y="321692"/>
                    </a:cubicBezTo>
                    <a:cubicBezTo>
                      <a:pt x="2342843" y="321692"/>
                      <a:pt x="2342785" y="321692"/>
                      <a:pt x="2342699" y="321692"/>
                    </a:cubicBezTo>
                    <a:cubicBezTo>
                      <a:pt x="2342641" y="321692"/>
                      <a:pt x="2342584" y="321692"/>
                      <a:pt x="2342526" y="321692"/>
                    </a:cubicBezTo>
                    <a:cubicBezTo>
                      <a:pt x="2342324" y="321692"/>
                      <a:pt x="2342151" y="321692"/>
                      <a:pt x="2341950" y="321692"/>
                    </a:cubicBezTo>
                    <a:cubicBezTo>
                      <a:pt x="2341575" y="321721"/>
                      <a:pt x="2341229" y="321721"/>
                      <a:pt x="2340854" y="321779"/>
                    </a:cubicBezTo>
                    <a:cubicBezTo>
                      <a:pt x="2340739" y="321779"/>
                      <a:pt x="2340624" y="321807"/>
                      <a:pt x="2340509" y="321836"/>
                    </a:cubicBezTo>
                    <a:cubicBezTo>
                      <a:pt x="2340365" y="321865"/>
                      <a:pt x="2340221" y="321865"/>
                      <a:pt x="2340076" y="321894"/>
                    </a:cubicBezTo>
                    <a:cubicBezTo>
                      <a:pt x="2339846" y="321923"/>
                      <a:pt x="2339616" y="321951"/>
                      <a:pt x="2339385" y="321980"/>
                    </a:cubicBezTo>
                    <a:cubicBezTo>
                      <a:pt x="2339212" y="322009"/>
                      <a:pt x="2339068" y="322067"/>
                      <a:pt x="2338895" y="322096"/>
                    </a:cubicBezTo>
                    <a:cubicBezTo>
                      <a:pt x="2338059" y="322268"/>
                      <a:pt x="2337224" y="322470"/>
                      <a:pt x="2336388" y="322729"/>
                    </a:cubicBezTo>
                    <a:cubicBezTo>
                      <a:pt x="2336273" y="322758"/>
                      <a:pt x="2336158" y="322787"/>
                      <a:pt x="2336014" y="322816"/>
                    </a:cubicBezTo>
                    <a:cubicBezTo>
                      <a:pt x="2335985" y="322816"/>
                      <a:pt x="2335927" y="322845"/>
                      <a:pt x="2335898" y="322874"/>
                    </a:cubicBezTo>
                    <a:cubicBezTo>
                      <a:pt x="2334400" y="323363"/>
                      <a:pt x="2332930" y="323968"/>
                      <a:pt x="2331547" y="324631"/>
                    </a:cubicBezTo>
                    <a:cubicBezTo>
                      <a:pt x="2331490" y="324660"/>
                      <a:pt x="2331461" y="324660"/>
                      <a:pt x="2331403" y="324689"/>
                    </a:cubicBezTo>
                    <a:cubicBezTo>
                      <a:pt x="2329991" y="325381"/>
                      <a:pt x="2328666" y="326101"/>
                      <a:pt x="2327485" y="326764"/>
                    </a:cubicBezTo>
                    <a:cubicBezTo>
                      <a:pt x="2323508" y="326245"/>
                      <a:pt x="2319790" y="325841"/>
                      <a:pt x="2316189" y="325467"/>
                    </a:cubicBezTo>
                    <a:cubicBezTo>
                      <a:pt x="2315094" y="325352"/>
                      <a:pt x="2314056" y="325265"/>
                      <a:pt x="2312962" y="325150"/>
                    </a:cubicBezTo>
                    <a:cubicBezTo>
                      <a:pt x="2311521" y="325006"/>
                      <a:pt x="2309994" y="324862"/>
                      <a:pt x="2308611" y="324746"/>
                    </a:cubicBezTo>
                    <a:cubicBezTo>
                      <a:pt x="2307688" y="324660"/>
                      <a:pt x="2306881" y="324631"/>
                      <a:pt x="2305989" y="324574"/>
                    </a:cubicBezTo>
                    <a:cubicBezTo>
                      <a:pt x="2304807" y="324487"/>
                      <a:pt x="2303626" y="324401"/>
                      <a:pt x="2302501" y="324343"/>
                    </a:cubicBezTo>
                    <a:cubicBezTo>
                      <a:pt x="2300369" y="324199"/>
                      <a:pt x="2298323" y="324112"/>
                      <a:pt x="2296364" y="324026"/>
                    </a:cubicBezTo>
                    <a:cubicBezTo>
                      <a:pt x="2295442" y="323997"/>
                      <a:pt x="2294463" y="323940"/>
                      <a:pt x="2293569" y="323911"/>
                    </a:cubicBezTo>
                    <a:cubicBezTo>
                      <a:pt x="2293223" y="323911"/>
                      <a:pt x="2292849" y="323882"/>
                      <a:pt x="2292503" y="323853"/>
                    </a:cubicBezTo>
                    <a:cubicBezTo>
                      <a:pt x="2291840" y="323824"/>
                      <a:pt x="2291321" y="323882"/>
                      <a:pt x="2290688" y="323853"/>
                    </a:cubicBezTo>
                    <a:cubicBezTo>
                      <a:pt x="2287950" y="323796"/>
                      <a:pt x="2285385" y="323824"/>
                      <a:pt x="2282993" y="323882"/>
                    </a:cubicBezTo>
                    <a:cubicBezTo>
                      <a:pt x="2282504" y="323882"/>
                      <a:pt x="2281899" y="323882"/>
                      <a:pt x="2281438" y="323882"/>
                    </a:cubicBezTo>
                    <a:cubicBezTo>
                      <a:pt x="2280948" y="323911"/>
                      <a:pt x="2280602" y="323940"/>
                      <a:pt x="2280112" y="323968"/>
                    </a:cubicBezTo>
                    <a:cubicBezTo>
                      <a:pt x="2278268" y="324055"/>
                      <a:pt x="2276568" y="324170"/>
                      <a:pt x="2274926" y="324314"/>
                    </a:cubicBezTo>
                    <a:cubicBezTo>
                      <a:pt x="2274378" y="324372"/>
                      <a:pt x="2273715" y="324372"/>
                      <a:pt x="2273197" y="324429"/>
                    </a:cubicBezTo>
                    <a:cubicBezTo>
                      <a:pt x="2272966" y="324458"/>
                      <a:pt x="2272822" y="324487"/>
                      <a:pt x="2272592" y="324516"/>
                    </a:cubicBezTo>
                    <a:cubicBezTo>
                      <a:pt x="2270459" y="324746"/>
                      <a:pt x="2268471" y="325006"/>
                      <a:pt x="2266656" y="325323"/>
                    </a:cubicBezTo>
                    <a:cubicBezTo>
                      <a:pt x="2266569" y="325352"/>
                      <a:pt x="2266454" y="325352"/>
                      <a:pt x="2266339" y="325352"/>
                    </a:cubicBezTo>
                    <a:cubicBezTo>
                      <a:pt x="2266339" y="325352"/>
                      <a:pt x="2266310" y="325352"/>
                      <a:pt x="2266310" y="325352"/>
                    </a:cubicBezTo>
                    <a:cubicBezTo>
                      <a:pt x="2263889" y="325784"/>
                      <a:pt x="2261844" y="326331"/>
                      <a:pt x="2259999" y="326907"/>
                    </a:cubicBezTo>
                    <a:cubicBezTo>
                      <a:pt x="2259798" y="326965"/>
                      <a:pt x="2259509" y="327023"/>
                      <a:pt x="2259308" y="327081"/>
                    </a:cubicBezTo>
                    <a:cubicBezTo>
                      <a:pt x="2259135" y="327138"/>
                      <a:pt x="2259077" y="327196"/>
                      <a:pt x="2258904" y="327253"/>
                    </a:cubicBezTo>
                    <a:cubicBezTo>
                      <a:pt x="2256974" y="327916"/>
                      <a:pt x="2255360" y="328637"/>
                      <a:pt x="2254035" y="329386"/>
                    </a:cubicBezTo>
                    <a:cubicBezTo>
                      <a:pt x="2253948" y="329443"/>
                      <a:pt x="2253775" y="329472"/>
                      <a:pt x="2253689" y="329530"/>
                    </a:cubicBezTo>
                    <a:cubicBezTo>
                      <a:pt x="2253516" y="329645"/>
                      <a:pt x="2253401" y="329760"/>
                      <a:pt x="2253228" y="329847"/>
                    </a:cubicBezTo>
                    <a:cubicBezTo>
                      <a:pt x="2252536" y="330279"/>
                      <a:pt x="2251931" y="330711"/>
                      <a:pt x="2251412" y="331172"/>
                    </a:cubicBezTo>
                    <a:cubicBezTo>
                      <a:pt x="2251297" y="331287"/>
                      <a:pt x="2251096" y="331374"/>
                      <a:pt x="2250980" y="331489"/>
                    </a:cubicBezTo>
                    <a:cubicBezTo>
                      <a:pt x="2250894" y="331547"/>
                      <a:pt x="2250865" y="331633"/>
                      <a:pt x="2250778" y="331720"/>
                    </a:cubicBezTo>
                    <a:cubicBezTo>
                      <a:pt x="2250576" y="331921"/>
                      <a:pt x="2250404" y="332094"/>
                      <a:pt x="2250231" y="332296"/>
                    </a:cubicBezTo>
                    <a:cubicBezTo>
                      <a:pt x="2250058" y="332469"/>
                      <a:pt x="2249856" y="332671"/>
                      <a:pt x="2249713" y="332844"/>
                    </a:cubicBezTo>
                    <a:cubicBezTo>
                      <a:pt x="2249626" y="332959"/>
                      <a:pt x="2249568" y="333074"/>
                      <a:pt x="2249482" y="333189"/>
                    </a:cubicBezTo>
                    <a:cubicBezTo>
                      <a:pt x="2249366" y="333333"/>
                      <a:pt x="2249251" y="333506"/>
                      <a:pt x="2249165" y="333650"/>
                    </a:cubicBezTo>
                    <a:cubicBezTo>
                      <a:pt x="2249079" y="333765"/>
                      <a:pt x="2248963" y="333910"/>
                      <a:pt x="2248906" y="334025"/>
                    </a:cubicBezTo>
                    <a:cubicBezTo>
                      <a:pt x="2248790" y="334227"/>
                      <a:pt x="2248704" y="334428"/>
                      <a:pt x="2248617" y="334630"/>
                    </a:cubicBezTo>
                    <a:cubicBezTo>
                      <a:pt x="2248560" y="334745"/>
                      <a:pt x="2248502" y="334889"/>
                      <a:pt x="2248444" y="335005"/>
                    </a:cubicBezTo>
                    <a:cubicBezTo>
                      <a:pt x="2248415" y="335062"/>
                      <a:pt x="2248387" y="335120"/>
                      <a:pt x="2248358" y="335177"/>
                    </a:cubicBezTo>
                    <a:cubicBezTo>
                      <a:pt x="2248214" y="335552"/>
                      <a:pt x="2248099" y="335955"/>
                      <a:pt x="2248041" y="336301"/>
                    </a:cubicBezTo>
                    <a:cubicBezTo>
                      <a:pt x="2247955" y="336705"/>
                      <a:pt x="2247926" y="337079"/>
                      <a:pt x="2247926" y="337454"/>
                    </a:cubicBezTo>
                    <a:cubicBezTo>
                      <a:pt x="2247926" y="337512"/>
                      <a:pt x="2247926" y="337569"/>
                      <a:pt x="2247926" y="337627"/>
                    </a:cubicBezTo>
                    <a:lnTo>
                      <a:pt x="2247926" y="341142"/>
                    </a:lnTo>
                    <a:cubicBezTo>
                      <a:pt x="2246254" y="343534"/>
                      <a:pt x="2244813" y="345724"/>
                      <a:pt x="2243546" y="347741"/>
                    </a:cubicBezTo>
                    <a:cubicBezTo>
                      <a:pt x="2243143" y="348375"/>
                      <a:pt x="2242797" y="348980"/>
                      <a:pt x="2242422" y="349556"/>
                    </a:cubicBezTo>
                    <a:cubicBezTo>
                      <a:pt x="2242018" y="350219"/>
                      <a:pt x="2241558" y="350940"/>
                      <a:pt x="2241183" y="351573"/>
                    </a:cubicBezTo>
                    <a:cubicBezTo>
                      <a:pt x="2240866" y="352121"/>
                      <a:pt x="2240751" y="352495"/>
                      <a:pt x="2240491" y="353014"/>
                    </a:cubicBezTo>
                    <a:cubicBezTo>
                      <a:pt x="2239685" y="354541"/>
                      <a:pt x="2238993" y="355953"/>
                      <a:pt x="2238474" y="357221"/>
                    </a:cubicBezTo>
                    <a:cubicBezTo>
                      <a:pt x="2238302" y="357625"/>
                      <a:pt x="2237956" y="358201"/>
                      <a:pt x="2237812" y="358604"/>
                    </a:cubicBezTo>
                    <a:cubicBezTo>
                      <a:pt x="2237667" y="359036"/>
                      <a:pt x="2237610" y="359353"/>
                      <a:pt x="2237466" y="359728"/>
                    </a:cubicBezTo>
                    <a:cubicBezTo>
                      <a:pt x="2237322" y="360160"/>
                      <a:pt x="2237207" y="360564"/>
                      <a:pt x="2237091" y="360967"/>
                    </a:cubicBezTo>
                    <a:cubicBezTo>
                      <a:pt x="2237005" y="361284"/>
                      <a:pt x="2236861" y="361659"/>
                      <a:pt x="2236803" y="361947"/>
                    </a:cubicBezTo>
                    <a:cubicBezTo>
                      <a:pt x="2236659" y="362696"/>
                      <a:pt x="2236573" y="363359"/>
                      <a:pt x="2236544" y="363993"/>
                    </a:cubicBezTo>
                    <a:cubicBezTo>
                      <a:pt x="2236544" y="364079"/>
                      <a:pt x="2236544" y="364194"/>
                      <a:pt x="2236544" y="364281"/>
                    </a:cubicBezTo>
                    <a:lnTo>
                      <a:pt x="2236371" y="428942"/>
                    </a:lnTo>
                    <a:cubicBezTo>
                      <a:pt x="2235737" y="429028"/>
                      <a:pt x="2235161" y="429143"/>
                      <a:pt x="2234527" y="429201"/>
                    </a:cubicBezTo>
                    <a:cubicBezTo>
                      <a:pt x="2233489" y="429345"/>
                      <a:pt x="2232481" y="429461"/>
                      <a:pt x="2231415" y="429605"/>
                    </a:cubicBezTo>
                    <a:cubicBezTo>
                      <a:pt x="2228994" y="429893"/>
                      <a:pt x="2226487" y="430152"/>
                      <a:pt x="2223923" y="430412"/>
                    </a:cubicBezTo>
                    <a:cubicBezTo>
                      <a:pt x="2223087" y="430498"/>
                      <a:pt x="2222309" y="430584"/>
                      <a:pt x="2221474" y="430671"/>
                    </a:cubicBezTo>
                    <a:cubicBezTo>
                      <a:pt x="2219889" y="430815"/>
                      <a:pt x="2218217" y="430988"/>
                      <a:pt x="2216604" y="431132"/>
                    </a:cubicBezTo>
                    <a:cubicBezTo>
                      <a:pt x="2215105" y="431276"/>
                      <a:pt x="2213636" y="431420"/>
                      <a:pt x="2212138" y="431564"/>
                    </a:cubicBezTo>
                    <a:cubicBezTo>
                      <a:pt x="2211821" y="431593"/>
                      <a:pt x="2211503" y="431622"/>
                      <a:pt x="2211186" y="431651"/>
                    </a:cubicBezTo>
                    <a:cubicBezTo>
                      <a:pt x="2211014" y="431679"/>
                      <a:pt x="2210812" y="431708"/>
                      <a:pt x="2210639" y="431708"/>
                    </a:cubicBezTo>
                    <a:cubicBezTo>
                      <a:pt x="2205106" y="432256"/>
                      <a:pt x="2199430" y="432861"/>
                      <a:pt x="2193782" y="433610"/>
                    </a:cubicBezTo>
                    <a:cubicBezTo>
                      <a:pt x="2188221" y="434359"/>
                      <a:pt x="2182544" y="435281"/>
                      <a:pt x="2176868" y="436290"/>
                    </a:cubicBezTo>
                    <a:cubicBezTo>
                      <a:pt x="2176551" y="436347"/>
                      <a:pt x="2176234" y="436376"/>
                      <a:pt x="2175917" y="436434"/>
                    </a:cubicBezTo>
                    <a:cubicBezTo>
                      <a:pt x="2175802" y="436463"/>
                      <a:pt x="2175686" y="436491"/>
                      <a:pt x="2175571" y="436491"/>
                    </a:cubicBezTo>
                    <a:cubicBezTo>
                      <a:pt x="2170183" y="437471"/>
                      <a:pt x="2164852" y="438566"/>
                      <a:pt x="2159636" y="439776"/>
                    </a:cubicBezTo>
                    <a:cubicBezTo>
                      <a:pt x="2158973" y="439921"/>
                      <a:pt x="2158311" y="440065"/>
                      <a:pt x="2157619" y="440238"/>
                    </a:cubicBezTo>
                    <a:cubicBezTo>
                      <a:pt x="2152577" y="441448"/>
                      <a:pt x="2147735" y="442773"/>
                      <a:pt x="2143125" y="444214"/>
                    </a:cubicBezTo>
                    <a:cubicBezTo>
                      <a:pt x="2142693" y="444358"/>
                      <a:pt x="2142203" y="444444"/>
                      <a:pt x="2141771" y="444589"/>
                    </a:cubicBezTo>
                    <a:cubicBezTo>
                      <a:pt x="2141339" y="444733"/>
                      <a:pt x="2140993" y="444877"/>
                      <a:pt x="2140561" y="445021"/>
                    </a:cubicBezTo>
                    <a:cubicBezTo>
                      <a:pt x="2138515" y="445684"/>
                      <a:pt x="2136584" y="446404"/>
                      <a:pt x="2134682" y="447124"/>
                    </a:cubicBezTo>
                    <a:cubicBezTo>
                      <a:pt x="2133760" y="447470"/>
                      <a:pt x="2132809" y="447816"/>
                      <a:pt x="2131916" y="448162"/>
                    </a:cubicBezTo>
                    <a:cubicBezTo>
                      <a:pt x="2129208" y="449257"/>
                      <a:pt x="2126643" y="450409"/>
                      <a:pt x="2124280" y="451619"/>
                    </a:cubicBezTo>
                    <a:cubicBezTo>
                      <a:pt x="2121917" y="452859"/>
                      <a:pt x="2119612" y="454184"/>
                      <a:pt x="2117365" y="455509"/>
                    </a:cubicBezTo>
                    <a:cubicBezTo>
                      <a:pt x="2117191" y="455625"/>
                      <a:pt x="2116990" y="455711"/>
                      <a:pt x="2116817" y="455826"/>
                    </a:cubicBezTo>
                    <a:cubicBezTo>
                      <a:pt x="2116558" y="455971"/>
                      <a:pt x="2116356" y="456144"/>
                      <a:pt x="2116096" y="456316"/>
                    </a:cubicBezTo>
                    <a:cubicBezTo>
                      <a:pt x="2112523" y="458506"/>
                      <a:pt x="2109152" y="460783"/>
                      <a:pt x="2106127" y="463001"/>
                    </a:cubicBezTo>
                    <a:cubicBezTo>
                      <a:pt x="2105810" y="463232"/>
                      <a:pt x="2105550" y="463462"/>
                      <a:pt x="2105233" y="463693"/>
                    </a:cubicBezTo>
                    <a:cubicBezTo>
                      <a:pt x="2102265" y="465912"/>
                      <a:pt x="2099643" y="468073"/>
                      <a:pt x="2097482" y="470061"/>
                    </a:cubicBezTo>
                    <a:cubicBezTo>
                      <a:pt x="2097396" y="470148"/>
                      <a:pt x="2097252" y="470234"/>
                      <a:pt x="2097194" y="470320"/>
                    </a:cubicBezTo>
                    <a:cubicBezTo>
                      <a:pt x="2096992" y="470493"/>
                      <a:pt x="2096935" y="470608"/>
                      <a:pt x="2096733" y="470782"/>
                    </a:cubicBezTo>
                    <a:cubicBezTo>
                      <a:pt x="2095148" y="472280"/>
                      <a:pt x="2093794" y="473692"/>
                      <a:pt x="2092814" y="474902"/>
                    </a:cubicBezTo>
                    <a:cubicBezTo>
                      <a:pt x="2092756" y="474988"/>
                      <a:pt x="2092612" y="475104"/>
                      <a:pt x="2092555" y="475190"/>
                    </a:cubicBezTo>
                    <a:cubicBezTo>
                      <a:pt x="2092526" y="475248"/>
                      <a:pt x="2092497" y="475277"/>
                      <a:pt x="2092468" y="475305"/>
                    </a:cubicBezTo>
                    <a:cubicBezTo>
                      <a:pt x="2092353" y="475478"/>
                      <a:pt x="2092266" y="475594"/>
                      <a:pt x="2092151" y="475738"/>
                    </a:cubicBezTo>
                    <a:cubicBezTo>
                      <a:pt x="2091834" y="476170"/>
                      <a:pt x="2091517" y="476602"/>
                      <a:pt x="2091315" y="476977"/>
                    </a:cubicBezTo>
                    <a:cubicBezTo>
                      <a:pt x="2091200" y="477207"/>
                      <a:pt x="2091085" y="477409"/>
                      <a:pt x="2090999" y="477611"/>
                    </a:cubicBezTo>
                    <a:cubicBezTo>
                      <a:pt x="2090970" y="477668"/>
                      <a:pt x="2090970" y="477697"/>
                      <a:pt x="2090941" y="477755"/>
                    </a:cubicBezTo>
                    <a:cubicBezTo>
                      <a:pt x="2090883" y="477870"/>
                      <a:pt x="2090854" y="478014"/>
                      <a:pt x="2090826" y="478158"/>
                    </a:cubicBezTo>
                    <a:cubicBezTo>
                      <a:pt x="2090797" y="478331"/>
                      <a:pt x="2090768" y="478533"/>
                      <a:pt x="2090768" y="478735"/>
                    </a:cubicBezTo>
                    <a:cubicBezTo>
                      <a:pt x="2090768" y="478763"/>
                      <a:pt x="2090768" y="478792"/>
                      <a:pt x="2090768" y="478821"/>
                    </a:cubicBezTo>
                    <a:lnTo>
                      <a:pt x="2090624" y="533080"/>
                    </a:lnTo>
                    <a:cubicBezTo>
                      <a:pt x="2089817" y="533598"/>
                      <a:pt x="2089068" y="534117"/>
                      <a:pt x="2088232" y="534636"/>
                    </a:cubicBezTo>
                    <a:cubicBezTo>
                      <a:pt x="2087080" y="535328"/>
                      <a:pt x="2085927" y="536019"/>
                      <a:pt x="2084774" y="536711"/>
                    </a:cubicBezTo>
                    <a:cubicBezTo>
                      <a:pt x="2083478" y="537460"/>
                      <a:pt x="2082210" y="538209"/>
                      <a:pt x="2080971" y="538958"/>
                    </a:cubicBezTo>
                    <a:cubicBezTo>
                      <a:pt x="2080942" y="538987"/>
                      <a:pt x="2080913" y="538987"/>
                      <a:pt x="2080884" y="539016"/>
                    </a:cubicBezTo>
                    <a:cubicBezTo>
                      <a:pt x="2078839" y="540255"/>
                      <a:pt x="2076908" y="541522"/>
                      <a:pt x="2075064" y="542762"/>
                    </a:cubicBezTo>
                    <a:cubicBezTo>
                      <a:pt x="2074689" y="543021"/>
                      <a:pt x="2074343" y="543252"/>
                      <a:pt x="2073998" y="543511"/>
                    </a:cubicBezTo>
                    <a:cubicBezTo>
                      <a:pt x="2072240" y="544750"/>
                      <a:pt x="2070626" y="546018"/>
                      <a:pt x="2069214" y="547314"/>
                    </a:cubicBezTo>
                    <a:cubicBezTo>
                      <a:pt x="2069099" y="547430"/>
                      <a:pt x="2068926" y="547516"/>
                      <a:pt x="2068811" y="547632"/>
                    </a:cubicBezTo>
                    <a:cubicBezTo>
                      <a:pt x="2068580" y="547862"/>
                      <a:pt x="2068408" y="548064"/>
                      <a:pt x="2068206" y="548294"/>
                    </a:cubicBezTo>
                    <a:cubicBezTo>
                      <a:pt x="2067601" y="548870"/>
                      <a:pt x="2067053" y="549476"/>
                      <a:pt x="2066563" y="550052"/>
                    </a:cubicBezTo>
                    <a:cubicBezTo>
                      <a:pt x="2066390" y="550254"/>
                      <a:pt x="2066160" y="550455"/>
                      <a:pt x="2066016" y="550657"/>
                    </a:cubicBezTo>
                    <a:cubicBezTo>
                      <a:pt x="2065785" y="550945"/>
                      <a:pt x="2065641" y="551205"/>
                      <a:pt x="2065440" y="551493"/>
                    </a:cubicBezTo>
                    <a:cubicBezTo>
                      <a:pt x="2065267" y="551752"/>
                      <a:pt x="2065094" y="551982"/>
                      <a:pt x="2064921" y="552242"/>
                    </a:cubicBezTo>
                    <a:cubicBezTo>
                      <a:pt x="2064835" y="552386"/>
                      <a:pt x="2064690" y="552530"/>
                      <a:pt x="2064633" y="552674"/>
                    </a:cubicBezTo>
                    <a:cubicBezTo>
                      <a:pt x="2064316" y="553222"/>
                      <a:pt x="2064056" y="553769"/>
                      <a:pt x="2063855" y="554317"/>
                    </a:cubicBezTo>
                    <a:cubicBezTo>
                      <a:pt x="2063826" y="554374"/>
                      <a:pt x="2063826" y="554432"/>
                      <a:pt x="2063797" y="554518"/>
                    </a:cubicBezTo>
                    <a:cubicBezTo>
                      <a:pt x="2063768" y="554605"/>
                      <a:pt x="2063740" y="554691"/>
                      <a:pt x="2063711" y="554807"/>
                    </a:cubicBezTo>
                    <a:cubicBezTo>
                      <a:pt x="2063624" y="555124"/>
                      <a:pt x="2063509" y="555440"/>
                      <a:pt x="2063423" y="555757"/>
                    </a:cubicBezTo>
                    <a:cubicBezTo>
                      <a:pt x="2063336" y="556218"/>
                      <a:pt x="2063278" y="556650"/>
                      <a:pt x="2063278" y="557112"/>
                    </a:cubicBezTo>
                    <a:cubicBezTo>
                      <a:pt x="2063278" y="557169"/>
                      <a:pt x="2063278" y="557256"/>
                      <a:pt x="2063278" y="557313"/>
                    </a:cubicBezTo>
                    <a:lnTo>
                      <a:pt x="2063278" y="560080"/>
                    </a:lnTo>
                    <a:cubicBezTo>
                      <a:pt x="2062645" y="564258"/>
                      <a:pt x="2062068" y="568090"/>
                      <a:pt x="2061607" y="571577"/>
                    </a:cubicBezTo>
                    <a:cubicBezTo>
                      <a:pt x="2061434" y="572845"/>
                      <a:pt x="2061319" y="573911"/>
                      <a:pt x="2061175" y="575092"/>
                    </a:cubicBezTo>
                    <a:cubicBezTo>
                      <a:pt x="2060887" y="577484"/>
                      <a:pt x="2060598" y="579818"/>
                      <a:pt x="2060397" y="581893"/>
                    </a:cubicBezTo>
                    <a:cubicBezTo>
                      <a:pt x="2060282" y="583074"/>
                      <a:pt x="2060195" y="584111"/>
                      <a:pt x="2060080" y="585206"/>
                    </a:cubicBezTo>
                    <a:cubicBezTo>
                      <a:pt x="2059936" y="586935"/>
                      <a:pt x="2059792" y="588636"/>
                      <a:pt x="2059677" y="590134"/>
                    </a:cubicBezTo>
                    <a:cubicBezTo>
                      <a:pt x="2059619" y="591114"/>
                      <a:pt x="2059561" y="592035"/>
                      <a:pt x="2059532" y="592929"/>
                    </a:cubicBezTo>
                    <a:cubicBezTo>
                      <a:pt x="2059503" y="593620"/>
                      <a:pt x="2059446" y="594427"/>
                      <a:pt x="2059417" y="595061"/>
                    </a:cubicBezTo>
                    <a:cubicBezTo>
                      <a:pt x="2059388" y="596041"/>
                      <a:pt x="2059388" y="596934"/>
                      <a:pt x="2059360" y="597799"/>
                    </a:cubicBezTo>
                    <a:lnTo>
                      <a:pt x="2059302" y="617508"/>
                    </a:lnTo>
                    <a:cubicBezTo>
                      <a:pt x="2059014" y="617940"/>
                      <a:pt x="2058841" y="618344"/>
                      <a:pt x="2058466" y="618805"/>
                    </a:cubicBezTo>
                    <a:cubicBezTo>
                      <a:pt x="2057803" y="619641"/>
                      <a:pt x="2056910" y="620620"/>
                      <a:pt x="2055930" y="621686"/>
                    </a:cubicBezTo>
                    <a:cubicBezTo>
                      <a:pt x="2054375" y="623386"/>
                      <a:pt x="2052559" y="625375"/>
                      <a:pt x="2050167" y="628083"/>
                    </a:cubicBezTo>
                    <a:cubicBezTo>
                      <a:pt x="2049332" y="629034"/>
                      <a:pt x="2048467" y="630072"/>
                      <a:pt x="2047632" y="631167"/>
                    </a:cubicBezTo>
                    <a:cubicBezTo>
                      <a:pt x="2047545" y="631282"/>
                      <a:pt x="2047459" y="631426"/>
                      <a:pt x="2047344" y="631570"/>
                    </a:cubicBezTo>
                    <a:cubicBezTo>
                      <a:pt x="2045586" y="633846"/>
                      <a:pt x="2043799" y="636353"/>
                      <a:pt x="2042042" y="638947"/>
                    </a:cubicBezTo>
                    <a:cubicBezTo>
                      <a:pt x="2041754" y="639379"/>
                      <a:pt x="2041466" y="639811"/>
                      <a:pt x="2041148" y="640272"/>
                    </a:cubicBezTo>
                    <a:cubicBezTo>
                      <a:pt x="2039419" y="642865"/>
                      <a:pt x="2037748" y="645517"/>
                      <a:pt x="2036106" y="648110"/>
                    </a:cubicBezTo>
                    <a:cubicBezTo>
                      <a:pt x="2035731" y="648715"/>
                      <a:pt x="2035385" y="649262"/>
                      <a:pt x="2035011" y="649868"/>
                    </a:cubicBezTo>
                    <a:cubicBezTo>
                      <a:pt x="2033397" y="652461"/>
                      <a:pt x="2031899" y="654939"/>
                      <a:pt x="2030487" y="657186"/>
                    </a:cubicBezTo>
                    <a:cubicBezTo>
                      <a:pt x="2028988" y="659636"/>
                      <a:pt x="2027605" y="661854"/>
                      <a:pt x="2026424" y="663584"/>
                    </a:cubicBezTo>
                    <a:cubicBezTo>
                      <a:pt x="2025156" y="665543"/>
                      <a:pt x="2023744" y="667099"/>
                      <a:pt x="2022275" y="668453"/>
                    </a:cubicBezTo>
                    <a:cubicBezTo>
                      <a:pt x="2020546" y="670009"/>
                      <a:pt x="2018702" y="671306"/>
                      <a:pt x="2016713" y="672516"/>
                    </a:cubicBezTo>
                    <a:cubicBezTo>
                      <a:pt x="2014984" y="673554"/>
                      <a:pt x="2013169" y="674591"/>
                      <a:pt x="2011238" y="675715"/>
                    </a:cubicBezTo>
                    <a:cubicBezTo>
                      <a:pt x="2010662" y="676061"/>
                      <a:pt x="2010172" y="676320"/>
                      <a:pt x="2009567" y="676694"/>
                    </a:cubicBezTo>
                    <a:cubicBezTo>
                      <a:pt x="2008184" y="677530"/>
                      <a:pt x="2006743" y="678452"/>
                      <a:pt x="2005245" y="679489"/>
                    </a:cubicBezTo>
                    <a:cubicBezTo>
                      <a:pt x="2002968" y="681045"/>
                      <a:pt x="2000606" y="682140"/>
                      <a:pt x="1998156" y="682919"/>
                    </a:cubicBezTo>
                    <a:cubicBezTo>
                      <a:pt x="1998070" y="682947"/>
                      <a:pt x="1997983" y="682947"/>
                      <a:pt x="1997897" y="682976"/>
                    </a:cubicBezTo>
                    <a:cubicBezTo>
                      <a:pt x="1995736" y="683639"/>
                      <a:pt x="1993517" y="684042"/>
                      <a:pt x="1991327" y="684359"/>
                    </a:cubicBezTo>
                    <a:cubicBezTo>
                      <a:pt x="1990722" y="684446"/>
                      <a:pt x="1990117" y="684532"/>
                      <a:pt x="1989512" y="684590"/>
                    </a:cubicBezTo>
                    <a:cubicBezTo>
                      <a:pt x="1987293" y="684820"/>
                      <a:pt x="1985103" y="685022"/>
                      <a:pt x="1982913" y="685195"/>
                    </a:cubicBezTo>
                    <a:cubicBezTo>
                      <a:pt x="1981991" y="685281"/>
                      <a:pt x="1981069" y="685339"/>
                      <a:pt x="1980176" y="685425"/>
                    </a:cubicBezTo>
                    <a:cubicBezTo>
                      <a:pt x="1978735" y="685570"/>
                      <a:pt x="1977323" y="685742"/>
                      <a:pt x="1975940" y="685973"/>
                    </a:cubicBezTo>
                    <a:cubicBezTo>
                      <a:pt x="1974067" y="689200"/>
                      <a:pt x="1972309" y="692053"/>
                      <a:pt x="1970580" y="694646"/>
                    </a:cubicBezTo>
                    <a:cubicBezTo>
                      <a:pt x="1970033" y="695482"/>
                      <a:pt x="1969514" y="696202"/>
                      <a:pt x="1968967" y="696980"/>
                    </a:cubicBezTo>
                    <a:cubicBezTo>
                      <a:pt x="1967843" y="698651"/>
                      <a:pt x="1966719" y="700236"/>
                      <a:pt x="1965624" y="701677"/>
                    </a:cubicBezTo>
                    <a:cubicBezTo>
                      <a:pt x="1965163" y="702282"/>
                      <a:pt x="1964702" y="702801"/>
                      <a:pt x="1964241" y="703377"/>
                    </a:cubicBezTo>
                    <a:cubicBezTo>
                      <a:pt x="1962022" y="706115"/>
                      <a:pt x="1959861" y="708564"/>
                      <a:pt x="1957642" y="710610"/>
                    </a:cubicBezTo>
                    <a:cubicBezTo>
                      <a:pt x="1957584" y="710667"/>
                      <a:pt x="1957527" y="710696"/>
                      <a:pt x="1957469" y="710754"/>
                    </a:cubicBezTo>
                    <a:cubicBezTo>
                      <a:pt x="1955942" y="712166"/>
                      <a:pt x="1954386" y="713434"/>
                      <a:pt x="1952772" y="714615"/>
                    </a:cubicBezTo>
                    <a:cubicBezTo>
                      <a:pt x="1952196" y="715047"/>
                      <a:pt x="1951591" y="715422"/>
                      <a:pt x="1951015" y="715826"/>
                    </a:cubicBezTo>
                    <a:cubicBezTo>
                      <a:pt x="1949891" y="716603"/>
                      <a:pt x="1948738" y="717381"/>
                      <a:pt x="1947557" y="718131"/>
                    </a:cubicBezTo>
                    <a:cubicBezTo>
                      <a:pt x="1947038" y="718447"/>
                      <a:pt x="1946462" y="718764"/>
                      <a:pt x="1945914" y="719082"/>
                    </a:cubicBezTo>
                    <a:cubicBezTo>
                      <a:pt x="1943292" y="720637"/>
                      <a:pt x="1940555" y="722136"/>
                      <a:pt x="1937443" y="723721"/>
                    </a:cubicBezTo>
                    <a:cubicBezTo>
                      <a:pt x="1933870" y="725565"/>
                      <a:pt x="1930383" y="727553"/>
                      <a:pt x="1927040" y="729570"/>
                    </a:cubicBezTo>
                    <a:cubicBezTo>
                      <a:pt x="1926868" y="729685"/>
                      <a:pt x="1926666" y="729772"/>
                      <a:pt x="1926464" y="729887"/>
                    </a:cubicBezTo>
                    <a:cubicBezTo>
                      <a:pt x="1926349" y="729973"/>
                      <a:pt x="1926234" y="730031"/>
                      <a:pt x="1926090" y="730118"/>
                    </a:cubicBezTo>
                    <a:cubicBezTo>
                      <a:pt x="1923496" y="731702"/>
                      <a:pt x="1921018" y="733287"/>
                      <a:pt x="1918627" y="734843"/>
                    </a:cubicBezTo>
                    <a:cubicBezTo>
                      <a:pt x="1918050" y="735218"/>
                      <a:pt x="1917532" y="735564"/>
                      <a:pt x="1916955" y="735938"/>
                    </a:cubicBezTo>
                    <a:cubicBezTo>
                      <a:pt x="1914852" y="737350"/>
                      <a:pt x="1912835" y="738705"/>
                      <a:pt x="1911019" y="739973"/>
                    </a:cubicBezTo>
                    <a:cubicBezTo>
                      <a:pt x="1910818" y="740116"/>
                      <a:pt x="1910645" y="740232"/>
                      <a:pt x="1910443" y="740376"/>
                    </a:cubicBezTo>
                    <a:cubicBezTo>
                      <a:pt x="1908138" y="741990"/>
                      <a:pt x="1906149" y="743373"/>
                      <a:pt x="1904392" y="744583"/>
                    </a:cubicBezTo>
                    <a:cubicBezTo>
                      <a:pt x="1902807" y="745678"/>
                      <a:pt x="1901424" y="746658"/>
                      <a:pt x="1900386" y="747291"/>
                    </a:cubicBezTo>
                    <a:cubicBezTo>
                      <a:pt x="1900156" y="747436"/>
                      <a:pt x="1899954" y="747608"/>
                      <a:pt x="1899753" y="747781"/>
                    </a:cubicBezTo>
                    <a:cubicBezTo>
                      <a:pt x="1899493" y="748012"/>
                      <a:pt x="1899263" y="748271"/>
                      <a:pt x="1899032" y="748588"/>
                    </a:cubicBezTo>
                    <a:cubicBezTo>
                      <a:pt x="1898744" y="748963"/>
                      <a:pt x="1898485" y="749366"/>
                      <a:pt x="1898225" y="749827"/>
                    </a:cubicBezTo>
                    <a:cubicBezTo>
                      <a:pt x="1898168" y="749914"/>
                      <a:pt x="1898139" y="750058"/>
                      <a:pt x="1898081" y="750173"/>
                    </a:cubicBezTo>
                    <a:cubicBezTo>
                      <a:pt x="1897995" y="750317"/>
                      <a:pt x="1897937" y="750490"/>
                      <a:pt x="1897880" y="750634"/>
                    </a:cubicBezTo>
                    <a:cubicBezTo>
                      <a:pt x="1897649" y="751124"/>
                      <a:pt x="1897390" y="751585"/>
                      <a:pt x="1897188" y="752133"/>
                    </a:cubicBezTo>
                    <a:cubicBezTo>
                      <a:pt x="1896986" y="752680"/>
                      <a:pt x="1896871" y="753371"/>
                      <a:pt x="1896670" y="753977"/>
                    </a:cubicBezTo>
                    <a:cubicBezTo>
                      <a:pt x="1896468" y="754639"/>
                      <a:pt x="1896295" y="755244"/>
                      <a:pt x="1896122" y="755965"/>
                    </a:cubicBezTo>
                    <a:cubicBezTo>
                      <a:pt x="1896064" y="756282"/>
                      <a:pt x="1895949" y="756512"/>
                      <a:pt x="1895891" y="756829"/>
                    </a:cubicBezTo>
                    <a:cubicBezTo>
                      <a:pt x="1895805" y="757262"/>
                      <a:pt x="1895834" y="757751"/>
                      <a:pt x="1895747" y="758184"/>
                    </a:cubicBezTo>
                    <a:cubicBezTo>
                      <a:pt x="1895401" y="760258"/>
                      <a:pt x="1895171" y="762362"/>
                      <a:pt x="1895056" y="764552"/>
                    </a:cubicBezTo>
                    <a:cubicBezTo>
                      <a:pt x="1895027" y="764955"/>
                      <a:pt x="1894940" y="765359"/>
                      <a:pt x="1894911" y="765762"/>
                    </a:cubicBezTo>
                    <a:cubicBezTo>
                      <a:pt x="1894911" y="766280"/>
                      <a:pt x="1894883" y="766828"/>
                      <a:pt x="1894883" y="767347"/>
                    </a:cubicBezTo>
                    <a:lnTo>
                      <a:pt x="1894854" y="779363"/>
                    </a:lnTo>
                    <a:cubicBezTo>
                      <a:pt x="1893039" y="780025"/>
                      <a:pt x="1891281" y="780602"/>
                      <a:pt x="1889581" y="781149"/>
                    </a:cubicBezTo>
                    <a:cubicBezTo>
                      <a:pt x="1885086" y="782561"/>
                      <a:pt x="1880936" y="783598"/>
                      <a:pt x="1877104" y="784348"/>
                    </a:cubicBezTo>
                    <a:cubicBezTo>
                      <a:pt x="1876182" y="784521"/>
                      <a:pt x="1875231" y="784722"/>
                      <a:pt x="1874338" y="784866"/>
                    </a:cubicBezTo>
                    <a:cubicBezTo>
                      <a:pt x="1873329" y="785039"/>
                      <a:pt x="1872349" y="785183"/>
                      <a:pt x="1871399" y="785299"/>
                    </a:cubicBezTo>
                    <a:cubicBezTo>
                      <a:pt x="1870016" y="785471"/>
                      <a:pt x="1868661" y="785616"/>
                      <a:pt x="1867364" y="785702"/>
                    </a:cubicBezTo>
                    <a:cubicBezTo>
                      <a:pt x="1866903" y="785731"/>
                      <a:pt x="1866442" y="785788"/>
                      <a:pt x="1865981" y="785788"/>
                    </a:cubicBezTo>
                    <a:cubicBezTo>
                      <a:pt x="1864253" y="785875"/>
                      <a:pt x="1862581" y="785875"/>
                      <a:pt x="1861025" y="785817"/>
                    </a:cubicBezTo>
                    <a:cubicBezTo>
                      <a:pt x="1860737" y="785817"/>
                      <a:pt x="1860478" y="785788"/>
                      <a:pt x="1860218" y="785788"/>
                    </a:cubicBezTo>
                    <a:cubicBezTo>
                      <a:pt x="1858633" y="785702"/>
                      <a:pt x="1857135" y="785558"/>
                      <a:pt x="1855694" y="785356"/>
                    </a:cubicBezTo>
                    <a:cubicBezTo>
                      <a:pt x="1855521" y="785328"/>
                      <a:pt x="1855377" y="785299"/>
                      <a:pt x="1855205" y="785270"/>
                    </a:cubicBezTo>
                    <a:cubicBezTo>
                      <a:pt x="1853908" y="785068"/>
                      <a:pt x="1852698" y="784809"/>
                      <a:pt x="1851516" y="784492"/>
                    </a:cubicBezTo>
                    <a:cubicBezTo>
                      <a:pt x="1851257" y="784434"/>
                      <a:pt x="1850997" y="784376"/>
                      <a:pt x="1850738" y="784290"/>
                    </a:cubicBezTo>
                    <a:cubicBezTo>
                      <a:pt x="1849557" y="783973"/>
                      <a:pt x="1848433" y="783598"/>
                      <a:pt x="1847367" y="783195"/>
                    </a:cubicBezTo>
                    <a:cubicBezTo>
                      <a:pt x="1847223" y="783138"/>
                      <a:pt x="1847050" y="783109"/>
                      <a:pt x="1846906" y="783051"/>
                    </a:cubicBezTo>
                    <a:cubicBezTo>
                      <a:pt x="1846848" y="783022"/>
                      <a:pt x="1846819" y="783022"/>
                      <a:pt x="1846790" y="782993"/>
                    </a:cubicBezTo>
                    <a:cubicBezTo>
                      <a:pt x="1844341" y="782014"/>
                      <a:pt x="1842180" y="780861"/>
                      <a:pt x="1840278" y="779593"/>
                    </a:cubicBezTo>
                    <a:cubicBezTo>
                      <a:pt x="1840249" y="779565"/>
                      <a:pt x="1840220" y="779565"/>
                      <a:pt x="1840220" y="779536"/>
                    </a:cubicBezTo>
                    <a:cubicBezTo>
                      <a:pt x="1838347" y="778268"/>
                      <a:pt x="1836705" y="776942"/>
                      <a:pt x="1835264" y="775588"/>
                    </a:cubicBezTo>
                    <a:cubicBezTo>
                      <a:pt x="1835264" y="775588"/>
                      <a:pt x="1835235" y="775559"/>
                      <a:pt x="1835235" y="775559"/>
                    </a:cubicBezTo>
                    <a:cubicBezTo>
                      <a:pt x="1833795" y="774205"/>
                      <a:pt x="1832584" y="772879"/>
                      <a:pt x="1831518" y="771640"/>
                    </a:cubicBezTo>
                    <a:cubicBezTo>
                      <a:pt x="1830423" y="770401"/>
                      <a:pt x="1829501" y="769277"/>
                      <a:pt x="1828666" y="768355"/>
                    </a:cubicBezTo>
                    <a:cubicBezTo>
                      <a:pt x="1821894" y="761007"/>
                      <a:pt x="1793454" y="719456"/>
                      <a:pt x="1787143" y="712367"/>
                    </a:cubicBezTo>
                    <a:cubicBezTo>
                      <a:pt x="1780660" y="705279"/>
                      <a:pt x="1717785" y="668972"/>
                      <a:pt x="1710639" y="663555"/>
                    </a:cubicBezTo>
                    <a:cubicBezTo>
                      <a:pt x="1709861" y="663094"/>
                      <a:pt x="1708737" y="662546"/>
                      <a:pt x="1707383" y="661941"/>
                    </a:cubicBezTo>
                    <a:cubicBezTo>
                      <a:pt x="1706950" y="661739"/>
                      <a:pt x="1706374" y="661509"/>
                      <a:pt x="1705855" y="661307"/>
                    </a:cubicBezTo>
                    <a:cubicBezTo>
                      <a:pt x="1704847" y="660875"/>
                      <a:pt x="1703810" y="660443"/>
                      <a:pt x="1702599" y="659953"/>
                    </a:cubicBezTo>
                    <a:cubicBezTo>
                      <a:pt x="1702398" y="659866"/>
                      <a:pt x="1702254" y="659809"/>
                      <a:pt x="1702052" y="659722"/>
                    </a:cubicBezTo>
                    <a:cubicBezTo>
                      <a:pt x="1701044" y="659319"/>
                      <a:pt x="1699949" y="658916"/>
                      <a:pt x="1698825" y="658483"/>
                    </a:cubicBezTo>
                    <a:cubicBezTo>
                      <a:pt x="1698537" y="658368"/>
                      <a:pt x="1698277" y="658281"/>
                      <a:pt x="1697989" y="658166"/>
                    </a:cubicBezTo>
                    <a:cubicBezTo>
                      <a:pt x="1696231" y="657503"/>
                      <a:pt x="1694329" y="656812"/>
                      <a:pt x="1692341" y="656091"/>
                    </a:cubicBezTo>
                    <a:cubicBezTo>
                      <a:pt x="1691765" y="655890"/>
                      <a:pt x="1691189" y="655688"/>
                      <a:pt x="1690613" y="655486"/>
                    </a:cubicBezTo>
                    <a:cubicBezTo>
                      <a:pt x="1689114" y="654939"/>
                      <a:pt x="1687587" y="654420"/>
                      <a:pt x="1685973" y="653873"/>
                    </a:cubicBezTo>
                    <a:cubicBezTo>
                      <a:pt x="1685281" y="653642"/>
                      <a:pt x="1684561" y="653383"/>
                      <a:pt x="1683841" y="653124"/>
                    </a:cubicBezTo>
                    <a:cubicBezTo>
                      <a:pt x="1682141" y="652547"/>
                      <a:pt x="1680441" y="651942"/>
                      <a:pt x="1678683" y="651366"/>
                    </a:cubicBezTo>
                    <a:cubicBezTo>
                      <a:pt x="1678135" y="651193"/>
                      <a:pt x="1677588" y="650991"/>
                      <a:pt x="1677040" y="650818"/>
                    </a:cubicBezTo>
                    <a:cubicBezTo>
                      <a:pt x="1674793" y="650069"/>
                      <a:pt x="1672488" y="649291"/>
                      <a:pt x="1670182" y="648542"/>
                    </a:cubicBezTo>
                    <a:cubicBezTo>
                      <a:pt x="1669462" y="648312"/>
                      <a:pt x="1668742" y="648052"/>
                      <a:pt x="1668021" y="647822"/>
                    </a:cubicBezTo>
                    <a:cubicBezTo>
                      <a:pt x="1666321" y="647274"/>
                      <a:pt x="1664621" y="646698"/>
                      <a:pt x="1662921" y="646150"/>
                    </a:cubicBezTo>
                    <a:cubicBezTo>
                      <a:pt x="1662057" y="645862"/>
                      <a:pt x="1661221" y="645603"/>
                      <a:pt x="1660357" y="645315"/>
                    </a:cubicBezTo>
                    <a:cubicBezTo>
                      <a:pt x="1658801" y="644825"/>
                      <a:pt x="1657302" y="644335"/>
                      <a:pt x="1655775" y="643845"/>
                    </a:cubicBezTo>
                    <a:cubicBezTo>
                      <a:pt x="1654939" y="643586"/>
                      <a:pt x="1654132" y="643327"/>
                      <a:pt x="1653326" y="643067"/>
                    </a:cubicBezTo>
                    <a:cubicBezTo>
                      <a:pt x="1651424" y="642462"/>
                      <a:pt x="1649580" y="641886"/>
                      <a:pt x="1647764" y="641309"/>
                    </a:cubicBezTo>
                    <a:cubicBezTo>
                      <a:pt x="1647419" y="641194"/>
                      <a:pt x="1647044" y="641079"/>
                      <a:pt x="1646698" y="640964"/>
                    </a:cubicBezTo>
                    <a:cubicBezTo>
                      <a:pt x="1644566" y="640301"/>
                      <a:pt x="1642520" y="639667"/>
                      <a:pt x="1640561" y="639033"/>
                    </a:cubicBezTo>
                    <a:cubicBezTo>
                      <a:pt x="1639898" y="638831"/>
                      <a:pt x="1639321" y="638659"/>
                      <a:pt x="1638688" y="638457"/>
                    </a:cubicBezTo>
                    <a:cubicBezTo>
                      <a:pt x="1637362" y="638053"/>
                      <a:pt x="1636065" y="637650"/>
                      <a:pt x="1634855" y="637275"/>
                    </a:cubicBezTo>
                    <a:cubicBezTo>
                      <a:pt x="1634221" y="637074"/>
                      <a:pt x="1633616" y="636901"/>
                      <a:pt x="1633011" y="636699"/>
                    </a:cubicBezTo>
                    <a:cubicBezTo>
                      <a:pt x="1631685" y="636295"/>
                      <a:pt x="1630447" y="635921"/>
                      <a:pt x="1629323" y="635575"/>
                    </a:cubicBezTo>
                    <a:cubicBezTo>
                      <a:pt x="1629035" y="635489"/>
                      <a:pt x="1628746" y="635402"/>
                      <a:pt x="1628458" y="635316"/>
                    </a:cubicBezTo>
                    <a:cubicBezTo>
                      <a:pt x="1627046" y="634884"/>
                      <a:pt x="1625779" y="634509"/>
                      <a:pt x="1624741" y="634192"/>
                    </a:cubicBezTo>
                    <a:cubicBezTo>
                      <a:pt x="1624510" y="634134"/>
                      <a:pt x="1624338" y="634077"/>
                      <a:pt x="1624136" y="634019"/>
                    </a:cubicBezTo>
                    <a:cubicBezTo>
                      <a:pt x="1623589" y="633846"/>
                      <a:pt x="1622983" y="633674"/>
                      <a:pt x="1622580" y="633558"/>
                    </a:cubicBezTo>
                    <a:cubicBezTo>
                      <a:pt x="1622436" y="633501"/>
                      <a:pt x="1622378" y="633501"/>
                      <a:pt x="1622234" y="633472"/>
                    </a:cubicBezTo>
                    <a:cubicBezTo>
                      <a:pt x="1622004" y="633414"/>
                      <a:pt x="1621831" y="633357"/>
                      <a:pt x="1621629" y="633299"/>
                    </a:cubicBezTo>
                    <a:cubicBezTo>
                      <a:pt x="1621456" y="633241"/>
                      <a:pt x="1621168" y="633184"/>
                      <a:pt x="1621053" y="633126"/>
                    </a:cubicBezTo>
                    <a:cubicBezTo>
                      <a:pt x="1620909" y="633097"/>
                      <a:pt x="1620822" y="633068"/>
                      <a:pt x="1620736" y="633039"/>
                    </a:cubicBezTo>
                    <a:cubicBezTo>
                      <a:pt x="1620707" y="633039"/>
                      <a:pt x="1620678" y="633039"/>
                      <a:pt x="1620678" y="633039"/>
                    </a:cubicBezTo>
                    <a:cubicBezTo>
                      <a:pt x="1620592" y="633011"/>
                      <a:pt x="1620131" y="632896"/>
                      <a:pt x="1619698" y="632809"/>
                    </a:cubicBezTo>
                    <a:cubicBezTo>
                      <a:pt x="1619410" y="632751"/>
                      <a:pt x="1619180" y="632694"/>
                      <a:pt x="1618776" y="632579"/>
                    </a:cubicBezTo>
                    <a:cubicBezTo>
                      <a:pt x="1618229" y="632434"/>
                      <a:pt x="1617537" y="632262"/>
                      <a:pt x="1616759" y="632060"/>
                    </a:cubicBezTo>
                    <a:cubicBezTo>
                      <a:pt x="1616356" y="631944"/>
                      <a:pt x="1616010" y="631858"/>
                      <a:pt x="1615549" y="631743"/>
                    </a:cubicBezTo>
                    <a:cubicBezTo>
                      <a:pt x="1614252" y="631397"/>
                      <a:pt x="1612783" y="631022"/>
                      <a:pt x="1611083" y="630561"/>
                    </a:cubicBezTo>
                    <a:cubicBezTo>
                      <a:pt x="1610996" y="630532"/>
                      <a:pt x="1610939" y="630532"/>
                      <a:pt x="1610881" y="630504"/>
                    </a:cubicBezTo>
                    <a:cubicBezTo>
                      <a:pt x="1609469" y="630129"/>
                      <a:pt x="1607798" y="629668"/>
                      <a:pt x="1606126" y="629236"/>
                    </a:cubicBezTo>
                    <a:cubicBezTo>
                      <a:pt x="1602179" y="628170"/>
                      <a:pt x="1597626" y="626959"/>
                      <a:pt x="1592612" y="625634"/>
                    </a:cubicBezTo>
                    <a:cubicBezTo>
                      <a:pt x="1589270" y="624741"/>
                      <a:pt x="1585783" y="623819"/>
                      <a:pt x="1582124" y="622839"/>
                    </a:cubicBezTo>
                    <a:cubicBezTo>
                      <a:pt x="1581144" y="622579"/>
                      <a:pt x="1580222" y="622349"/>
                      <a:pt x="1579242" y="622061"/>
                    </a:cubicBezTo>
                    <a:cubicBezTo>
                      <a:pt x="1578694" y="621917"/>
                      <a:pt x="1578118" y="621773"/>
                      <a:pt x="1577571" y="621629"/>
                    </a:cubicBezTo>
                    <a:cubicBezTo>
                      <a:pt x="1574862" y="620908"/>
                      <a:pt x="1572125" y="620188"/>
                      <a:pt x="1569358" y="619468"/>
                    </a:cubicBezTo>
                    <a:cubicBezTo>
                      <a:pt x="1569099" y="619410"/>
                      <a:pt x="1568869" y="619352"/>
                      <a:pt x="1568609" y="619266"/>
                    </a:cubicBezTo>
                    <a:cubicBezTo>
                      <a:pt x="1565699" y="618488"/>
                      <a:pt x="1562788" y="617739"/>
                      <a:pt x="1559849" y="616961"/>
                    </a:cubicBezTo>
                    <a:cubicBezTo>
                      <a:pt x="1558639" y="616644"/>
                      <a:pt x="1557429" y="616327"/>
                      <a:pt x="1556190" y="616010"/>
                    </a:cubicBezTo>
                    <a:cubicBezTo>
                      <a:pt x="1554317" y="615520"/>
                      <a:pt x="1552444" y="615030"/>
                      <a:pt x="1550600" y="614540"/>
                    </a:cubicBezTo>
                    <a:cubicBezTo>
                      <a:pt x="1548986" y="614137"/>
                      <a:pt x="1547430" y="613733"/>
                      <a:pt x="1545845" y="613301"/>
                    </a:cubicBezTo>
                    <a:cubicBezTo>
                      <a:pt x="1544203" y="612869"/>
                      <a:pt x="1542532" y="612437"/>
                      <a:pt x="1540918" y="612033"/>
                    </a:cubicBezTo>
                    <a:cubicBezTo>
                      <a:pt x="1539535" y="611688"/>
                      <a:pt x="1538180" y="611342"/>
                      <a:pt x="1536826" y="610996"/>
                    </a:cubicBezTo>
                    <a:cubicBezTo>
                      <a:pt x="1535155" y="610564"/>
                      <a:pt x="1533512" y="610160"/>
                      <a:pt x="1531899" y="609757"/>
                    </a:cubicBezTo>
                    <a:cubicBezTo>
                      <a:pt x="1530573" y="609411"/>
                      <a:pt x="1529334" y="609123"/>
                      <a:pt x="1528066" y="608806"/>
                    </a:cubicBezTo>
                    <a:cubicBezTo>
                      <a:pt x="1526510" y="608403"/>
                      <a:pt x="1524954" y="608028"/>
                      <a:pt x="1523485" y="607653"/>
                    </a:cubicBezTo>
                    <a:cubicBezTo>
                      <a:pt x="1522332" y="607365"/>
                      <a:pt x="1521208" y="607106"/>
                      <a:pt x="1520113" y="606818"/>
                    </a:cubicBezTo>
                    <a:cubicBezTo>
                      <a:pt x="1518701" y="606472"/>
                      <a:pt x="1517347" y="606155"/>
                      <a:pt x="1516021" y="605838"/>
                    </a:cubicBezTo>
                    <a:cubicBezTo>
                      <a:pt x="1514984" y="605579"/>
                      <a:pt x="1514005" y="605348"/>
                      <a:pt x="1513054" y="605147"/>
                    </a:cubicBezTo>
                    <a:cubicBezTo>
                      <a:pt x="1511901" y="604887"/>
                      <a:pt x="1510806" y="604628"/>
                      <a:pt x="1509798" y="604397"/>
                    </a:cubicBezTo>
                    <a:cubicBezTo>
                      <a:pt x="1508904" y="604195"/>
                      <a:pt x="1508068" y="603994"/>
                      <a:pt x="1507262" y="603850"/>
                    </a:cubicBezTo>
                    <a:cubicBezTo>
                      <a:pt x="1506830" y="603763"/>
                      <a:pt x="1506311" y="603648"/>
                      <a:pt x="1505907" y="603562"/>
                    </a:cubicBezTo>
                    <a:cubicBezTo>
                      <a:pt x="1505043" y="603389"/>
                      <a:pt x="1504236" y="603216"/>
                      <a:pt x="1503545" y="603072"/>
                    </a:cubicBezTo>
                    <a:cubicBezTo>
                      <a:pt x="1502075" y="602783"/>
                      <a:pt x="1500231" y="602495"/>
                      <a:pt x="1498156" y="602207"/>
                    </a:cubicBezTo>
                    <a:cubicBezTo>
                      <a:pt x="1497983" y="602178"/>
                      <a:pt x="1497868" y="602150"/>
                      <a:pt x="1497695" y="602150"/>
                    </a:cubicBezTo>
                    <a:cubicBezTo>
                      <a:pt x="1496600" y="602006"/>
                      <a:pt x="1495332" y="601833"/>
                      <a:pt x="1494093" y="601688"/>
                    </a:cubicBezTo>
                    <a:cubicBezTo>
                      <a:pt x="1493632" y="601631"/>
                      <a:pt x="1493258" y="601573"/>
                      <a:pt x="1492797" y="601516"/>
                    </a:cubicBezTo>
                    <a:cubicBezTo>
                      <a:pt x="1490779" y="601257"/>
                      <a:pt x="1488589" y="600997"/>
                      <a:pt x="1486284" y="600738"/>
                    </a:cubicBezTo>
                    <a:cubicBezTo>
                      <a:pt x="1485708" y="600680"/>
                      <a:pt x="1485074" y="600622"/>
                      <a:pt x="1484498" y="600536"/>
                    </a:cubicBezTo>
                    <a:cubicBezTo>
                      <a:pt x="1482682" y="600334"/>
                      <a:pt x="1480809" y="600133"/>
                      <a:pt x="1478850" y="599931"/>
                    </a:cubicBezTo>
                    <a:cubicBezTo>
                      <a:pt x="1478043" y="599845"/>
                      <a:pt x="1477179" y="599758"/>
                      <a:pt x="1476372" y="599672"/>
                    </a:cubicBezTo>
                    <a:cubicBezTo>
                      <a:pt x="1474585" y="599499"/>
                      <a:pt x="1472770" y="599326"/>
                      <a:pt x="1470897" y="599124"/>
                    </a:cubicBezTo>
                    <a:cubicBezTo>
                      <a:pt x="1469888" y="599038"/>
                      <a:pt x="1468851" y="598922"/>
                      <a:pt x="1467814" y="598836"/>
                    </a:cubicBezTo>
                    <a:cubicBezTo>
                      <a:pt x="1466085" y="598663"/>
                      <a:pt x="1464327" y="598519"/>
                      <a:pt x="1462570" y="598346"/>
                    </a:cubicBezTo>
                    <a:cubicBezTo>
                      <a:pt x="1461446" y="598231"/>
                      <a:pt x="1460351" y="598144"/>
                      <a:pt x="1459198" y="598029"/>
                    </a:cubicBezTo>
                    <a:cubicBezTo>
                      <a:pt x="1457412" y="597856"/>
                      <a:pt x="1455625" y="597712"/>
                      <a:pt x="1453810" y="597568"/>
                    </a:cubicBezTo>
                    <a:cubicBezTo>
                      <a:pt x="1452715" y="597482"/>
                      <a:pt x="1451649" y="597366"/>
                      <a:pt x="1450554" y="597280"/>
                    </a:cubicBezTo>
                    <a:cubicBezTo>
                      <a:pt x="1449747" y="597222"/>
                      <a:pt x="1448911" y="597136"/>
                      <a:pt x="1448104" y="597078"/>
                    </a:cubicBezTo>
                    <a:cubicBezTo>
                      <a:pt x="1448364" y="596877"/>
                      <a:pt x="1448565" y="596704"/>
                      <a:pt x="1448825" y="596473"/>
                    </a:cubicBezTo>
                    <a:cubicBezTo>
                      <a:pt x="1449170" y="596185"/>
                      <a:pt x="1449574" y="595897"/>
                      <a:pt x="1449920" y="595609"/>
                    </a:cubicBezTo>
                    <a:cubicBezTo>
                      <a:pt x="1451130" y="594629"/>
                      <a:pt x="1452398" y="593649"/>
                      <a:pt x="1453723" y="592612"/>
                    </a:cubicBezTo>
                    <a:cubicBezTo>
                      <a:pt x="1455020" y="591603"/>
                      <a:pt x="1456345" y="590566"/>
                      <a:pt x="1457700" y="589500"/>
                    </a:cubicBezTo>
                    <a:cubicBezTo>
                      <a:pt x="1458564" y="588837"/>
                      <a:pt x="1459400" y="588174"/>
                      <a:pt x="1460235" y="587512"/>
                    </a:cubicBezTo>
                    <a:cubicBezTo>
                      <a:pt x="1461359" y="586618"/>
                      <a:pt x="1462454" y="585783"/>
                      <a:pt x="1463549" y="584918"/>
                    </a:cubicBezTo>
                    <a:cubicBezTo>
                      <a:pt x="1464183" y="584399"/>
                      <a:pt x="1464817" y="583910"/>
                      <a:pt x="1465451" y="583420"/>
                    </a:cubicBezTo>
                    <a:cubicBezTo>
                      <a:pt x="1466575" y="582498"/>
                      <a:pt x="1467641" y="581633"/>
                      <a:pt x="1468678" y="580769"/>
                    </a:cubicBezTo>
                    <a:cubicBezTo>
                      <a:pt x="1469139" y="580394"/>
                      <a:pt x="1469629" y="579991"/>
                      <a:pt x="1470061" y="579645"/>
                    </a:cubicBezTo>
                    <a:cubicBezTo>
                      <a:pt x="1471416" y="578521"/>
                      <a:pt x="1472655" y="577426"/>
                      <a:pt x="1473692" y="576475"/>
                    </a:cubicBezTo>
                    <a:cubicBezTo>
                      <a:pt x="1473721" y="576447"/>
                      <a:pt x="1473721" y="576447"/>
                      <a:pt x="1473750" y="576418"/>
                    </a:cubicBezTo>
                    <a:cubicBezTo>
                      <a:pt x="1474931" y="575323"/>
                      <a:pt x="1475853" y="574372"/>
                      <a:pt x="1476487" y="573623"/>
                    </a:cubicBezTo>
                    <a:cubicBezTo>
                      <a:pt x="1476516" y="573594"/>
                      <a:pt x="1476516" y="573565"/>
                      <a:pt x="1476545" y="573536"/>
                    </a:cubicBezTo>
                    <a:cubicBezTo>
                      <a:pt x="1476746" y="573277"/>
                      <a:pt x="1476948" y="572960"/>
                      <a:pt x="1477179" y="572585"/>
                    </a:cubicBezTo>
                    <a:cubicBezTo>
                      <a:pt x="1477236" y="572499"/>
                      <a:pt x="1477294" y="572326"/>
                      <a:pt x="1477352" y="572211"/>
                    </a:cubicBezTo>
                    <a:cubicBezTo>
                      <a:pt x="1477582" y="571750"/>
                      <a:pt x="1477841" y="571173"/>
                      <a:pt x="1478072" y="570597"/>
                    </a:cubicBezTo>
                    <a:cubicBezTo>
                      <a:pt x="1478187" y="570338"/>
                      <a:pt x="1478274" y="570194"/>
                      <a:pt x="1478389" y="569906"/>
                    </a:cubicBezTo>
                    <a:cubicBezTo>
                      <a:pt x="1478418" y="569819"/>
                      <a:pt x="1478447" y="569704"/>
                      <a:pt x="1478476" y="569617"/>
                    </a:cubicBezTo>
                    <a:cubicBezTo>
                      <a:pt x="1479224" y="567514"/>
                      <a:pt x="1479974" y="564834"/>
                      <a:pt x="1480579" y="561780"/>
                    </a:cubicBezTo>
                    <a:cubicBezTo>
                      <a:pt x="1480608" y="561665"/>
                      <a:pt x="1480637" y="561549"/>
                      <a:pt x="1480665" y="561434"/>
                    </a:cubicBezTo>
                    <a:cubicBezTo>
                      <a:pt x="1480694" y="561232"/>
                      <a:pt x="1480723" y="561030"/>
                      <a:pt x="1480752" y="560829"/>
                    </a:cubicBezTo>
                    <a:cubicBezTo>
                      <a:pt x="1481126" y="558840"/>
                      <a:pt x="1481472" y="556766"/>
                      <a:pt x="1481732" y="554576"/>
                    </a:cubicBezTo>
                    <a:cubicBezTo>
                      <a:pt x="1481760" y="554317"/>
                      <a:pt x="1481818" y="554057"/>
                      <a:pt x="1481847" y="553798"/>
                    </a:cubicBezTo>
                    <a:cubicBezTo>
                      <a:pt x="1482106" y="551522"/>
                      <a:pt x="1482279" y="549159"/>
                      <a:pt x="1482366" y="546825"/>
                    </a:cubicBezTo>
                    <a:cubicBezTo>
                      <a:pt x="1482366" y="546565"/>
                      <a:pt x="1482423" y="546306"/>
                      <a:pt x="1482423" y="546018"/>
                    </a:cubicBezTo>
                    <a:cubicBezTo>
                      <a:pt x="1482452" y="545297"/>
                      <a:pt x="1482452" y="544577"/>
                      <a:pt x="1482452" y="543857"/>
                    </a:cubicBezTo>
                    <a:lnTo>
                      <a:pt x="1482452" y="543857"/>
                    </a:lnTo>
                    <a:lnTo>
                      <a:pt x="1482798" y="424216"/>
                    </a:lnTo>
                    <a:cubicBezTo>
                      <a:pt x="1482798" y="425196"/>
                      <a:pt x="1482740" y="426205"/>
                      <a:pt x="1482711" y="427184"/>
                    </a:cubicBezTo>
                    <a:cubicBezTo>
                      <a:pt x="1482625" y="429518"/>
                      <a:pt x="1482452" y="431852"/>
                      <a:pt x="1482193" y="434129"/>
                    </a:cubicBezTo>
                    <a:cubicBezTo>
                      <a:pt x="1482164" y="434388"/>
                      <a:pt x="1482135" y="434647"/>
                      <a:pt x="1482077" y="434935"/>
                    </a:cubicBezTo>
                    <a:cubicBezTo>
                      <a:pt x="1481818" y="437096"/>
                      <a:pt x="1481472" y="439171"/>
                      <a:pt x="1481098" y="441160"/>
                    </a:cubicBezTo>
                    <a:cubicBezTo>
                      <a:pt x="1481040" y="441476"/>
                      <a:pt x="1480982" y="441851"/>
                      <a:pt x="1480925" y="442168"/>
                    </a:cubicBezTo>
                    <a:cubicBezTo>
                      <a:pt x="1480608" y="443666"/>
                      <a:pt x="1480291" y="445136"/>
                      <a:pt x="1479916" y="446433"/>
                    </a:cubicBezTo>
                    <a:cubicBezTo>
                      <a:pt x="1479916" y="446461"/>
                      <a:pt x="1479888" y="446490"/>
                      <a:pt x="1479888" y="446519"/>
                    </a:cubicBezTo>
                    <a:cubicBezTo>
                      <a:pt x="1479542" y="447816"/>
                      <a:pt x="1479167" y="448940"/>
                      <a:pt x="1478793" y="449977"/>
                    </a:cubicBezTo>
                    <a:cubicBezTo>
                      <a:pt x="1478648" y="450352"/>
                      <a:pt x="1478533" y="450640"/>
                      <a:pt x="1478389" y="450957"/>
                    </a:cubicBezTo>
                    <a:cubicBezTo>
                      <a:pt x="1478158" y="451533"/>
                      <a:pt x="1477899" y="452109"/>
                      <a:pt x="1477669" y="452570"/>
                    </a:cubicBezTo>
                    <a:cubicBezTo>
                      <a:pt x="1477381" y="453118"/>
                      <a:pt x="1477092" y="453636"/>
                      <a:pt x="1476833" y="453982"/>
                    </a:cubicBezTo>
                    <a:cubicBezTo>
                      <a:pt x="1476228" y="454731"/>
                      <a:pt x="1475277" y="455682"/>
                      <a:pt x="1474124" y="456777"/>
                    </a:cubicBezTo>
                    <a:cubicBezTo>
                      <a:pt x="1473087" y="457757"/>
                      <a:pt x="1471819" y="458823"/>
                      <a:pt x="1470436" y="460005"/>
                    </a:cubicBezTo>
                    <a:cubicBezTo>
                      <a:pt x="1470004" y="460379"/>
                      <a:pt x="1469514" y="460783"/>
                      <a:pt x="1469053" y="461157"/>
                    </a:cubicBezTo>
                    <a:cubicBezTo>
                      <a:pt x="1468045" y="461993"/>
                      <a:pt x="1466978" y="462857"/>
                      <a:pt x="1465883" y="463750"/>
                    </a:cubicBezTo>
                    <a:cubicBezTo>
                      <a:pt x="1465220" y="464269"/>
                      <a:pt x="1464558" y="464817"/>
                      <a:pt x="1463895" y="465335"/>
                    </a:cubicBezTo>
                    <a:cubicBezTo>
                      <a:pt x="1462829" y="466171"/>
                      <a:pt x="1461763" y="467035"/>
                      <a:pt x="1460639" y="467900"/>
                    </a:cubicBezTo>
                    <a:cubicBezTo>
                      <a:pt x="1459774" y="468563"/>
                      <a:pt x="1458910" y="469254"/>
                      <a:pt x="1458074" y="469917"/>
                    </a:cubicBezTo>
                    <a:cubicBezTo>
                      <a:pt x="1456835" y="470897"/>
                      <a:pt x="1455567" y="471877"/>
                      <a:pt x="1454357" y="472827"/>
                    </a:cubicBezTo>
                    <a:cubicBezTo>
                      <a:pt x="1452628" y="474182"/>
                      <a:pt x="1450928" y="475507"/>
                      <a:pt x="1449372" y="476746"/>
                    </a:cubicBezTo>
                    <a:cubicBezTo>
                      <a:pt x="1449343" y="476775"/>
                      <a:pt x="1449315" y="476775"/>
                      <a:pt x="1449315" y="476804"/>
                    </a:cubicBezTo>
                    <a:cubicBezTo>
                      <a:pt x="1447845" y="477985"/>
                      <a:pt x="1446519" y="479051"/>
                      <a:pt x="1445367" y="480060"/>
                    </a:cubicBezTo>
                    <a:cubicBezTo>
                      <a:pt x="1445021" y="480348"/>
                      <a:pt x="1444762" y="480579"/>
                      <a:pt x="1444445" y="480867"/>
                    </a:cubicBezTo>
                    <a:cubicBezTo>
                      <a:pt x="1443897" y="481357"/>
                      <a:pt x="1443263" y="481875"/>
                      <a:pt x="1442831" y="482279"/>
                    </a:cubicBezTo>
                    <a:cubicBezTo>
                      <a:pt x="1442514" y="482567"/>
                      <a:pt x="1442255" y="482826"/>
                      <a:pt x="1441996" y="483086"/>
                    </a:cubicBezTo>
                    <a:cubicBezTo>
                      <a:pt x="1441246" y="483835"/>
                      <a:pt x="1440296" y="484757"/>
                      <a:pt x="1439201" y="485852"/>
                    </a:cubicBezTo>
                    <a:cubicBezTo>
                      <a:pt x="1438480" y="486543"/>
                      <a:pt x="1437644" y="487350"/>
                      <a:pt x="1436838" y="488157"/>
                    </a:cubicBezTo>
                    <a:cubicBezTo>
                      <a:pt x="1435771" y="489194"/>
                      <a:pt x="1434676" y="490261"/>
                      <a:pt x="1433495" y="491413"/>
                    </a:cubicBezTo>
                    <a:cubicBezTo>
                      <a:pt x="1432861" y="492047"/>
                      <a:pt x="1432256" y="492623"/>
                      <a:pt x="1431593" y="493257"/>
                    </a:cubicBezTo>
                    <a:cubicBezTo>
                      <a:pt x="1430902" y="493949"/>
                      <a:pt x="1430181" y="494641"/>
                      <a:pt x="1429490" y="495332"/>
                    </a:cubicBezTo>
                    <a:cubicBezTo>
                      <a:pt x="1428596" y="496196"/>
                      <a:pt x="1427732" y="497061"/>
                      <a:pt x="1426810" y="497954"/>
                    </a:cubicBezTo>
                    <a:cubicBezTo>
                      <a:pt x="1426205" y="498559"/>
                      <a:pt x="1425657" y="499107"/>
                      <a:pt x="1425052" y="499712"/>
                    </a:cubicBezTo>
                    <a:cubicBezTo>
                      <a:pt x="1424159" y="500576"/>
                      <a:pt x="1423295" y="501470"/>
                      <a:pt x="1422459" y="502305"/>
                    </a:cubicBezTo>
                    <a:cubicBezTo>
                      <a:pt x="1421796" y="502997"/>
                      <a:pt x="1421162" y="503631"/>
                      <a:pt x="1420528" y="504265"/>
                    </a:cubicBezTo>
                    <a:cubicBezTo>
                      <a:pt x="1419808" y="505014"/>
                      <a:pt x="1419059" y="505763"/>
                      <a:pt x="1418396" y="506484"/>
                    </a:cubicBezTo>
                    <a:cubicBezTo>
                      <a:pt x="1417820" y="507089"/>
                      <a:pt x="1417330" y="507607"/>
                      <a:pt x="1416840" y="508155"/>
                    </a:cubicBezTo>
                    <a:cubicBezTo>
                      <a:pt x="1416206" y="508846"/>
                      <a:pt x="1415601" y="509509"/>
                      <a:pt x="1415053" y="510085"/>
                    </a:cubicBezTo>
                    <a:cubicBezTo>
                      <a:pt x="1414621" y="510575"/>
                      <a:pt x="1414275" y="510979"/>
                      <a:pt x="1413930" y="511411"/>
                    </a:cubicBezTo>
                    <a:cubicBezTo>
                      <a:pt x="1413642" y="511757"/>
                      <a:pt x="1413267" y="512160"/>
                      <a:pt x="1413036" y="512448"/>
                    </a:cubicBezTo>
                    <a:cubicBezTo>
                      <a:pt x="1412777" y="512765"/>
                      <a:pt x="1412575" y="513053"/>
                      <a:pt x="1412402" y="513313"/>
                    </a:cubicBezTo>
                    <a:cubicBezTo>
                      <a:pt x="1411509" y="514552"/>
                      <a:pt x="1410068" y="516223"/>
                      <a:pt x="1408339" y="518010"/>
                    </a:cubicBezTo>
                    <a:cubicBezTo>
                      <a:pt x="1408051" y="518298"/>
                      <a:pt x="1407705" y="518643"/>
                      <a:pt x="1407389" y="518932"/>
                    </a:cubicBezTo>
                    <a:cubicBezTo>
                      <a:pt x="1405948" y="520372"/>
                      <a:pt x="1404219" y="521900"/>
                      <a:pt x="1402375" y="523427"/>
                    </a:cubicBezTo>
                    <a:cubicBezTo>
                      <a:pt x="1401741" y="523974"/>
                      <a:pt x="1401164" y="524493"/>
                      <a:pt x="1400473" y="525040"/>
                    </a:cubicBezTo>
                    <a:cubicBezTo>
                      <a:pt x="1398024" y="526971"/>
                      <a:pt x="1395344" y="528844"/>
                      <a:pt x="1392462" y="530573"/>
                    </a:cubicBezTo>
                    <a:cubicBezTo>
                      <a:pt x="1389091" y="532590"/>
                      <a:pt x="1385460" y="534405"/>
                      <a:pt x="1381685" y="535702"/>
                    </a:cubicBezTo>
                    <a:cubicBezTo>
                      <a:pt x="1367134" y="540572"/>
                      <a:pt x="1343016" y="550369"/>
                      <a:pt x="1331000" y="557342"/>
                    </a:cubicBezTo>
                    <a:cubicBezTo>
                      <a:pt x="1330855" y="557429"/>
                      <a:pt x="1330712" y="557515"/>
                      <a:pt x="1330567" y="557602"/>
                    </a:cubicBezTo>
                    <a:cubicBezTo>
                      <a:pt x="1330193" y="557832"/>
                      <a:pt x="1329703" y="558264"/>
                      <a:pt x="1329300" y="558523"/>
                    </a:cubicBezTo>
                    <a:cubicBezTo>
                      <a:pt x="1327974" y="559388"/>
                      <a:pt x="1326620" y="560368"/>
                      <a:pt x="1325121" y="561549"/>
                    </a:cubicBezTo>
                    <a:cubicBezTo>
                      <a:pt x="1324372" y="562125"/>
                      <a:pt x="1323623" y="562788"/>
                      <a:pt x="1322845" y="563451"/>
                    </a:cubicBezTo>
                    <a:cubicBezTo>
                      <a:pt x="1321490" y="564575"/>
                      <a:pt x="1320165" y="565727"/>
                      <a:pt x="1318782" y="566995"/>
                    </a:cubicBezTo>
                    <a:cubicBezTo>
                      <a:pt x="1318436" y="567312"/>
                      <a:pt x="1318119" y="567571"/>
                      <a:pt x="1317774" y="567888"/>
                    </a:cubicBezTo>
                    <a:cubicBezTo>
                      <a:pt x="1316967" y="568638"/>
                      <a:pt x="1316160" y="569416"/>
                      <a:pt x="1315353" y="570194"/>
                    </a:cubicBezTo>
                    <a:cubicBezTo>
                      <a:pt x="1314978" y="570568"/>
                      <a:pt x="1314604" y="570914"/>
                      <a:pt x="1314201" y="571289"/>
                    </a:cubicBezTo>
                    <a:cubicBezTo>
                      <a:pt x="1312471" y="572960"/>
                      <a:pt x="1310771" y="574660"/>
                      <a:pt x="1309129" y="576331"/>
                    </a:cubicBezTo>
                    <a:cubicBezTo>
                      <a:pt x="1308754" y="576706"/>
                      <a:pt x="1308409" y="577081"/>
                      <a:pt x="1308034" y="577455"/>
                    </a:cubicBezTo>
                    <a:cubicBezTo>
                      <a:pt x="1306680" y="578838"/>
                      <a:pt x="1305383" y="580193"/>
                      <a:pt x="1304144" y="581489"/>
                    </a:cubicBezTo>
                    <a:cubicBezTo>
                      <a:pt x="1303769" y="581893"/>
                      <a:pt x="1303395" y="582267"/>
                      <a:pt x="1303049" y="582642"/>
                    </a:cubicBezTo>
                    <a:cubicBezTo>
                      <a:pt x="1301608" y="584169"/>
                      <a:pt x="1300283" y="585610"/>
                      <a:pt x="1299101" y="586878"/>
                    </a:cubicBezTo>
                    <a:cubicBezTo>
                      <a:pt x="1298900" y="587108"/>
                      <a:pt x="1298727" y="587281"/>
                      <a:pt x="1298525" y="587512"/>
                    </a:cubicBezTo>
                    <a:cubicBezTo>
                      <a:pt x="1297516" y="588636"/>
                      <a:pt x="1296652" y="589586"/>
                      <a:pt x="1295903" y="590393"/>
                    </a:cubicBezTo>
                    <a:cubicBezTo>
                      <a:pt x="1295730" y="590595"/>
                      <a:pt x="1295586" y="590768"/>
                      <a:pt x="1295413" y="590941"/>
                    </a:cubicBezTo>
                    <a:cubicBezTo>
                      <a:pt x="1294693" y="591747"/>
                      <a:pt x="1294087" y="592439"/>
                      <a:pt x="1293828" y="592727"/>
                    </a:cubicBezTo>
                    <a:cubicBezTo>
                      <a:pt x="1293799" y="592756"/>
                      <a:pt x="1293770" y="592814"/>
                      <a:pt x="1293713" y="592871"/>
                    </a:cubicBezTo>
                    <a:cubicBezTo>
                      <a:pt x="1293626" y="592987"/>
                      <a:pt x="1293569" y="593102"/>
                      <a:pt x="1293482" y="593246"/>
                    </a:cubicBezTo>
                    <a:cubicBezTo>
                      <a:pt x="1293310" y="593534"/>
                      <a:pt x="1293137" y="593937"/>
                      <a:pt x="1292993" y="594370"/>
                    </a:cubicBezTo>
                    <a:cubicBezTo>
                      <a:pt x="1292964" y="594427"/>
                      <a:pt x="1292964" y="594514"/>
                      <a:pt x="1292935" y="594571"/>
                    </a:cubicBezTo>
                    <a:cubicBezTo>
                      <a:pt x="1292532" y="595666"/>
                      <a:pt x="1292128" y="597165"/>
                      <a:pt x="1291696" y="598922"/>
                    </a:cubicBezTo>
                    <a:cubicBezTo>
                      <a:pt x="1291523" y="599643"/>
                      <a:pt x="1291321" y="600507"/>
                      <a:pt x="1291120" y="601285"/>
                    </a:cubicBezTo>
                    <a:cubicBezTo>
                      <a:pt x="1290745" y="602841"/>
                      <a:pt x="1290370" y="604484"/>
                      <a:pt x="1289938" y="606242"/>
                    </a:cubicBezTo>
                    <a:cubicBezTo>
                      <a:pt x="1289448" y="608258"/>
                      <a:pt x="1288930" y="610333"/>
                      <a:pt x="1288382" y="612437"/>
                    </a:cubicBezTo>
                    <a:cubicBezTo>
                      <a:pt x="1288296" y="612754"/>
                      <a:pt x="1288238" y="613071"/>
                      <a:pt x="1288123" y="613388"/>
                    </a:cubicBezTo>
                    <a:cubicBezTo>
                      <a:pt x="1287489" y="615635"/>
                      <a:pt x="1286797" y="617854"/>
                      <a:pt x="1286048" y="619958"/>
                    </a:cubicBezTo>
                    <a:cubicBezTo>
                      <a:pt x="1285817" y="620620"/>
                      <a:pt x="1285529" y="621225"/>
                      <a:pt x="1285299" y="621859"/>
                    </a:cubicBezTo>
                    <a:cubicBezTo>
                      <a:pt x="1284809" y="623069"/>
                      <a:pt x="1284290" y="624222"/>
                      <a:pt x="1283743" y="625317"/>
                    </a:cubicBezTo>
                    <a:cubicBezTo>
                      <a:pt x="1283195" y="626412"/>
                      <a:pt x="1282619" y="627507"/>
                      <a:pt x="1281985" y="628400"/>
                    </a:cubicBezTo>
                    <a:cubicBezTo>
                      <a:pt x="1280285" y="630734"/>
                      <a:pt x="1278066" y="632521"/>
                      <a:pt x="1275415" y="634048"/>
                    </a:cubicBezTo>
                    <a:cubicBezTo>
                      <a:pt x="1274263" y="634711"/>
                      <a:pt x="1272764" y="635172"/>
                      <a:pt x="1271467" y="635748"/>
                    </a:cubicBezTo>
                    <a:cubicBezTo>
                      <a:pt x="1269652" y="636526"/>
                      <a:pt x="1267981" y="637362"/>
                      <a:pt x="1265820" y="638025"/>
                    </a:cubicBezTo>
                    <a:cubicBezTo>
                      <a:pt x="1262909" y="638918"/>
                      <a:pt x="1259538" y="639754"/>
                      <a:pt x="1256051" y="640618"/>
                    </a:cubicBezTo>
                    <a:cubicBezTo>
                      <a:pt x="1250375" y="642001"/>
                      <a:pt x="1244237" y="643442"/>
                      <a:pt x="1237062" y="645401"/>
                    </a:cubicBezTo>
                    <a:cubicBezTo>
                      <a:pt x="1233950" y="646237"/>
                      <a:pt x="1230637" y="646957"/>
                      <a:pt x="1227265" y="647562"/>
                    </a:cubicBezTo>
                    <a:cubicBezTo>
                      <a:pt x="1226631" y="647678"/>
                      <a:pt x="1225969" y="647764"/>
                      <a:pt x="1225334" y="647879"/>
                    </a:cubicBezTo>
                    <a:cubicBezTo>
                      <a:pt x="1219975" y="648802"/>
                      <a:pt x="1214471" y="649522"/>
                      <a:pt x="1208910" y="650069"/>
                    </a:cubicBezTo>
                    <a:cubicBezTo>
                      <a:pt x="1207527" y="650213"/>
                      <a:pt x="1206144" y="650300"/>
                      <a:pt x="1204760" y="650444"/>
                    </a:cubicBezTo>
                    <a:cubicBezTo>
                      <a:pt x="1202917" y="650617"/>
                      <a:pt x="1201043" y="650790"/>
                      <a:pt x="1199228" y="650934"/>
                    </a:cubicBezTo>
                    <a:cubicBezTo>
                      <a:pt x="1197643" y="651049"/>
                      <a:pt x="1196116" y="651164"/>
                      <a:pt x="1194531" y="651280"/>
                    </a:cubicBezTo>
                    <a:cubicBezTo>
                      <a:pt x="1192140" y="651452"/>
                      <a:pt x="1189806" y="651625"/>
                      <a:pt x="1187529" y="651769"/>
                    </a:cubicBezTo>
                    <a:cubicBezTo>
                      <a:pt x="1185426" y="651913"/>
                      <a:pt x="1183322" y="652058"/>
                      <a:pt x="1181363" y="652201"/>
                    </a:cubicBezTo>
                    <a:cubicBezTo>
                      <a:pt x="1180124" y="652288"/>
                      <a:pt x="1178971" y="652403"/>
                      <a:pt x="1177789" y="652490"/>
                    </a:cubicBezTo>
                    <a:cubicBezTo>
                      <a:pt x="1176234" y="652605"/>
                      <a:pt x="1174678" y="652720"/>
                      <a:pt x="1173237" y="652864"/>
                    </a:cubicBezTo>
                    <a:cubicBezTo>
                      <a:pt x="1173035" y="652893"/>
                      <a:pt x="1172833" y="652893"/>
                      <a:pt x="1172632" y="652922"/>
                    </a:cubicBezTo>
                    <a:cubicBezTo>
                      <a:pt x="1170500" y="653124"/>
                      <a:pt x="1168511" y="653354"/>
                      <a:pt x="1166667" y="653642"/>
                    </a:cubicBezTo>
                    <a:cubicBezTo>
                      <a:pt x="1165514" y="653815"/>
                      <a:pt x="1164391" y="653988"/>
                      <a:pt x="1163296" y="654190"/>
                    </a:cubicBezTo>
                    <a:cubicBezTo>
                      <a:pt x="1161999" y="654420"/>
                      <a:pt x="1160846" y="654853"/>
                      <a:pt x="1159578" y="655112"/>
                    </a:cubicBezTo>
                    <a:cubicBezTo>
                      <a:pt x="1156899" y="655717"/>
                      <a:pt x="1154277" y="656322"/>
                      <a:pt x="1151770" y="657071"/>
                    </a:cubicBezTo>
                    <a:cubicBezTo>
                      <a:pt x="1151164" y="657244"/>
                      <a:pt x="1150444" y="657360"/>
                      <a:pt x="1149839" y="657561"/>
                    </a:cubicBezTo>
                    <a:cubicBezTo>
                      <a:pt x="1148917" y="657849"/>
                      <a:pt x="1148168" y="658253"/>
                      <a:pt x="1147246" y="658570"/>
                    </a:cubicBezTo>
                    <a:cubicBezTo>
                      <a:pt x="1144191" y="659636"/>
                      <a:pt x="1141339" y="660731"/>
                      <a:pt x="1138601" y="661912"/>
                    </a:cubicBezTo>
                    <a:cubicBezTo>
                      <a:pt x="1137477" y="662402"/>
                      <a:pt x="1136324" y="662834"/>
                      <a:pt x="1135258" y="663353"/>
                    </a:cubicBezTo>
                    <a:cubicBezTo>
                      <a:pt x="1131772" y="664938"/>
                      <a:pt x="1128516" y="666551"/>
                      <a:pt x="1125663" y="668079"/>
                    </a:cubicBezTo>
                    <a:cubicBezTo>
                      <a:pt x="1125634" y="668079"/>
                      <a:pt x="1125605" y="668108"/>
                      <a:pt x="1125576" y="668108"/>
                    </a:cubicBezTo>
                    <a:cubicBezTo>
                      <a:pt x="1121600" y="672343"/>
                      <a:pt x="1118287" y="675859"/>
                      <a:pt x="1115232" y="679115"/>
                    </a:cubicBezTo>
                    <a:cubicBezTo>
                      <a:pt x="1113359" y="681103"/>
                      <a:pt x="1111601" y="682947"/>
                      <a:pt x="1110017" y="684647"/>
                    </a:cubicBezTo>
                    <a:cubicBezTo>
                      <a:pt x="1109239" y="685483"/>
                      <a:pt x="1108547" y="686175"/>
                      <a:pt x="1107827" y="686924"/>
                    </a:cubicBezTo>
                    <a:cubicBezTo>
                      <a:pt x="1106530" y="688278"/>
                      <a:pt x="1105320" y="689517"/>
                      <a:pt x="1104196" y="690670"/>
                    </a:cubicBezTo>
                    <a:cubicBezTo>
                      <a:pt x="1103504" y="691361"/>
                      <a:pt x="1102870" y="692024"/>
                      <a:pt x="1102236" y="692658"/>
                    </a:cubicBezTo>
                    <a:cubicBezTo>
                      <a:pt x="1101228" y="693667"/>
                      <a:pt x="1100277" y="694589"/>
                      <a:pt x="1099355" y="695453"/>
                    </a:cubicBezTo>
                    <a:cubicBezTo>
                      <a:pt x="1098836" y="695972"/>
                      <a:pt x="1098289" y="696461"/>
                      <a:pt x="1097770" y="696923"/>
                    </a:cubicBezTo>
                    <a:cubicBezTo>
                      <a:pt x="1096012" y="698536"/>
                      <a:pt x="1094341" y="699977"/>
                      <a:pt x="1092699" y="701216"/>
                    </a:cubicBezTo>
                    <a:cubicBezTo>
                      <a:pt x="1092439" y="701418"/>
                      <a:pt x="1092209" y="701562"/>
                      <a:pt x="1091949" y="701764"/>
                    </a:cubicBezTo>
                    <a:cubicBezTo>
                      <a:pt x="1090480" y="702859"/>
                      <a:pt x="1088953" y="703896"/>
                      <a:pt x="1087368" y="704876"/>
                    </a:cubicBezTo>
                    <a:cubicBezTo>
                      <a:pt x="1086734" y="705279"/>
                      <a:pt x="1086129" y="705683"/>
                      <a:pt x="1085437" y="706057"/>
                    </a:cubicBezTo>
                    <a:cubicBezTo>
                      <a:pt x="1081778" y="707411"/>
                      <a:pt x="1078406" y="708593"/>
                      <a:pt x="1075150" y="709688"/>
                    </a:cubicBezTo>
                    <a:cubicBezTo>
                      <a:pt x="1074142" y="710034"/>
                      <a:pt x="1073191" y="710351"/>
                      <a:pt x="1072211" y="710667"/>
                    </a:cubicBezTo>
                    <a:cubicBezTo>
                      <a:pt x="1070252" y="711330"/>
                      <a:pt x="1068379" y="711935"/>
                      <a:pt x="1066592" y="712483"/>
                    </a:cubicBezTo>
                    <a:cubicBezTo>
                      <a:pt x="1064172" y="713232"/>
                      <a:pt x="1061895" y="713924"/>
                      <a:pt x="1059734" y="714557"/>
                    </a:cubicBezTo>
                    <a:cubicBezTo>
                      <a:pt x="1058783" y="714846"/>
                      <a:pt x="1057746" y="715162"/>
                      <a:pt x="1056824" y="715393"/>
                    </a:cubicBezTo>
                    <a:cubicBezTo>
                      <a:pt x="1053856" y="716229"/>
                      <a:pt x="1051061" y="716949"/>
                      <a:pt x="1048496" y="717583"/>
                    </a:cubicBezTo>
                    <a:cubicBezTo>
                      <a:pt x="1048208" y="717641"/>
                      <a:pt x="1047978" y="717698"/>
                      <a:pt x="1047689" y="717756"/>
                    </a:cubicBezTo>
                    <a:cubicBezTo>
                      <a:pt x="1045384" y="718304"/>
                      <a:pt x="1043194" y="718793"/>
                      <a:pt x="1041148" y="719226"/>
                    </a:cubicBezTo>
                    <a:cubicBezTo>
                      <a:pt x="1040341" y="719399"/>
                      <a:pt x="1039592" y="719542"/>
                      <a:pt x="1038814" y="719687"/>
                    </a:cubicBezTo>
                    <a:cubicBezTo>
                      <a:pt x="1037316" y="719975"/>
                      <a:pt x="1035846" y="720263"/>
                      <a:pt x="1034463" y="720522"/>
                    </a:cubicBezTo>
                    <a:cubicBezTo>
                      <a:pt x="1033541" y="720695"/>
                      <a:pt x="1032648" y="720839"/>
                      <a:pt x="1031755" y="721012"/>
                    </a:cubicBezTo>
                    <a:cubicBezTo>
                      <a:pt x="1029708" y="721387"/>
                      <a:pt x="1027663" y="721732"/>
                      <a:pt x="1025732" y="722078"/>
                    </a:cubicBezTo>
                    <a:cubicBezTo>
                      <a:pt x="1023340" y="721358"/>
                      <a:pt x="1021064" y="720407"/>
                      <a:pt x="1018817" y="719399"/>
                    </a:cubicBezTo>
                    <a:cubicBezTo>
                      <a:pt x="1017606" y="718851"/>
                      <a:pt x="1016396" y="718275"/>
                      <a:pt x="1015244" y="717669"/>
                    </a:cubicBezTo>
                    <a:cubicBezTo>
                      <a:pt x="1013803" y="716921"/>
                      <a:pt x="1012391" y="716114"/>
                      <a:pt x="1011036" y="715278"/>
                    </a:cubicBezTo>
                    <a:cubicBezTo>
                      <a:pt x="1009941" y="714586"/>
                      <a:pt x="1008846" y="713924"/>
                      <a:pt x="1007809" y="713203"/>
                    </a:cubicBezTo>
                    <a:cubicBezTo>
                      <a:pt x="1006513" y="712281"/>
                      <a:pt x="1005244" y="711359"/>
                      <a:pt x="1004034" y="710379"/>
                    </a:cubicBezTo>
                    <a:cubicBezTo>
                      <a:pt x="1003083" y="709630"/>
                      <a:pt x="1002133" y="708881"/>
                      <a:pt x="1001239" y="708103"/>
                    </a:cubicBezTo>
                    <a:cubicBezTo>
                      <a:pt x="1000058" y="707094"/>
                      <a:pt x="998992" y="706057"/>
                      <a:pt x="997926" y="705020"/>
                    </a:cubicBezTo>
                    <a:cubicBezTo>
                      <a:pt x="997119" y="704242"/>
                      <a:pt x="996312" y="703493"/>
                      <a:pt x="995563" y="702714"/>
                    </a:cubicBezTo>
                    <a:cubicBezTo>
                      <a:pt x="994554" y="701648"/>
                      <a:pt x="993632" y="700611"/>
                      <a:pt x="992739" y="699574"/>
                    </a:cubicBezTo>
                    <a:cubicBezTo>
                      <a:pt x="992105" y="698853"/>
                      <a:pt x="991442" y="698104"/>
                      <a:pt x="990866" y="697384"/>
                    </a:cubicBezTo>
                    <a:cubicBezTo>
                      <a:pt x="990001" y="696318"/>
                      <a:pt x="989281" y="695309"/>
                      <a:pt x="988561" y="694300"/>
                    </a:cubicBezTo>
                    <a:cubicBezTo>
                      <a:pt x="988128" y="693695"/>
                      <a:pt x="987610" y="693033"/>
                      <a:pt x="987235" y="692456"/>
                    </a:cubicBezTo>
                    <a:cubicBezTo>
                      <a:pt x="986543" y="691419"/>
                      <a:pt x="986025" y="690497"/>
                      <a:pt x="985477" y="689575"/>
                    </a:cubicBezTo>
                    <a:cubicBezTo>
                      <a:pt x="985247" y="689143"/>
                      <a:pt x="984901" y="688653"/>
                      <a:pt x="984699" y="688278"/>
                    </a:cubicBezTo>
                    <a:cubicBezTo>
                      <a:pt x="984065" y="687039"/>
                      <a:pt x="983604" y="685973"/>
                      <a:pt x="983374" y="685137"/>
                    </a:cubicBezTo>
                    <a:cubicBezTo>
                      <a:pt x="979397" y="682919"/>
                      <a:pt x="975795" y="681103"/>
                      <a:pt x="972367" y="679489"/>
                    </a:cubicBezTo>
                    <a:cubicBezTo>
                      <a:pt x="971243" y="678971"/>
                      <a:pt x="970234" y="678567"/>
                      <a:pt x="969168" y="678077"/>
                    </a:cubicBezTo>
                    <a:cubicBezTo>
                      <a:pt x="967554" y="677357"/>
                      <a:pt x="965883" y="676579"/>
                      <a:pt x="964385" y="675974"/>
                    </a:cubicBezTo>
                    <a:cubicBezTo>
                      <a:pt x="963895" y="675772"/>
                      <a:pt x="963520" y="675686"/>
                      <a:pt x="963059" y="675513"/>
                    </a:cubicBezTo>
                    <a:cubicBezTo>
                      <a:pt x="961417" y="674908"/>
                      <a:pt x="959947" y="674418"/>
                      <a:pt x="958449" y="673928"/>
                    </a:cubicBezTo>
                    <a:cubicBezTo>
                      <a:pt x="957498" y="673611"/>
                      <a:pt x="956403" y="673179"/>
                      <a:pt x="955510" y="672920"/>
                    </a:cubicBezTo>
                    <a:cubicBezTo>
                      <a:pt x="955020" y="672776"/>
                      <a:pt x="954588" y="672689"/>
                      <a:pt x="954126" y="672574"/>
                    </a:cubicBezTo>
                    <a:cubicBezTo>
                      <a:pt x="953493" y="672401"/>
                      <a:pt x="952888" y="672257"/>
                      <a:pt x="952282" y="672113"/>
                    </a:cubicBezTo>
                    <a:cubicBezTo>
                      <a:pt x="951591" y="671940"/>
                      <a:pt x="950841" y="671738"/>
                      <a:pt x="950208" y="671594"/>
                    </a:cubicBezTo>
                    <a:cubicBezTo>
                      <a:pt x="948853" y="671306"/>
                      <a:pt x="947557" y="671104"/>
                      <a:pt x="946318" y="670902"/>
                    </a:cubicBezTo>
                    <a:cubicBezTo>
                      <a:pt x="946260" y="670902"/>
                      <a:pt x="946202" y="670874"/>
                      <a:pt x="946145" y="670874"/>
                    </a:cubicBezTo>
                    <a:cubicBezTo>
                      <a:pt x="946116" y="670874"/>
                      <a:pt x="946087" y="670874"/>
                      <a:pt x="946087" y="670874"/>
                    </a:cubicBezTo>
                    <a:cubicBezTo>
                      <a:pt x="944819" y="670701"/>
                      <a:pt x="943580" y="670557"/>
                      <a:pt x="942399" y="670470"/>
                    </a:cubicBezTo>
                    <a:cubicBezTo>
                      <a:pt x="941794" y="670413"/>
                      <a:pt x="941246" y="670413"/>
                      <a:pt x="940641" y="670384"/>
                    </a:cubicBezTo>
                    <a:cubicBezTo>
                      <a:pt x="940209" y="670355"/>
                      <a:pt x="939805" y="670326"/>
                      <a:pt x="939373" y="670326"/>
                    </a:cubicBezTo>
                    <a:cubicBezTo>
                      <a:pt x="939085" y="670326"/>
                      <a:pt x="938797" y="670297"/>
                      <a:pt x="938538" y="670269"/>
                    </a:cubicBezTo>
                    <a:cubicBezTo>
                      <a:pt x="937904" y="670240"/>
                      <a:pt x="937327" y="670297"/>
                      <a:pt x="936722" y="670297"/>
                    </a:cubicBezTo>
                    <a:cubicBezTo>
                      <a:pt x="935109" y="670297"/>
                      <a:pt x="933552" y="670297"/>
                      <a:pt x="932083" y="670355"/>
                    </a:cubicBezTo>
                    <a:cubicBezTo>
                      <a:pt x="930498" y="670413"/>
                      <a:pt x="929000" y="670413"/>
                      <a:pt x="927472" y="670413"/>
                    </a:cubicBezTo>
                    <a:cubicBezTo>
                      <a:pt x="926579" y="670413"/>
                      <a:pt x="925686" y="670442"/>
                      <a:pt x="924822" y="670413"/>
                    </a:cubicBezTo>
                    <a:cubicBezTo>
                      <a:pt x="864425" y="646554"/>
                      <a:pt x="828867" y="597741"/>
                      <a:pt x="821462" y="579904"/>
                    </a:cubicBezTo>
                    <a:cubicBezTo>
                      <a:pt x="814172" y="562097"/>
                      <a:pt x="803769" y="557602"/>
                      <a:pt x="798237" y="551810"/>
                    </a:cubicBezTo>
                    <a:cubicBezTo>
                      <a:pt x="792791" y="546076"/>
                      <a:pt x="770372" y="514811"/>
                      <a:pt x="764927" y="507434"/>
                    </a:cubicBezTo>
                    <a:cubicBezTo>
                      <a:pt x="762535" y="504207"/>
                      <a:pt x="752738" y="493401"/>
                      <a:pt x="741932" y="481530"/>
                    </a:cubicBezTo>
                    <a:cubicBezTo>
                      <a:pt x="728043" y="466257"/>
                      <a:pt x="712483" y="449228"/>
                      <a:pt x="708881" y="444214"/>
                    </a:cubicBezTo>
                    <a:cubicBezTo>
                      <a:pt x="666062" y="417877"/>
                      <a:pt x="636411" y="406380"/>
                      <a:pt x="626931" y="400905"/>
                    </a:cubicBezTo>
                    <a:cubicBezTo>
                      <a:pt x="565929" y="370851"/>
                      <a:pt x="556449" y="365059"/>
                      <a:pt x="548467" y="353965"/>
                    </a:cubicBezTo>
                    <a:cubicBezTo>
                      <a:pt x="543828" y="347482"/>
                      <a:pt x="530314" y="338319"/>
                      <a:pt x="517808" y="331086"/>
                    </a:cubicBezTo>
                    <a:cubicBezTo>
                      <a:pt x="463290" y="303135"/>
                      <a:pt x="448738" y="259163"/>
                      <a:pt x="445079" y="254236"/>
                    </a:cubicBezTo>
                    <a:cubicBezTo>
                      <a:pt x="425110" y="239252"/>
                      <a:pt x="395027" y="178942"/>
                      <a:pt x="393442" y="175772"/>
                    </a:cubicBezTo>
                    <a:cubicBezTo>
                      <a:pt x="391626" y="173611"/>
                      <a:pt x="357423" y="132751"/>
                      <a:pt x="354225" y="128544"/>
                    </a:cubicBezTo>
                    <a:cubicBezTo>
                      <a:pt x="351026" y="124337"/>
                      <a:pt x="318004" y="100305"/>
                      <a:pt x="313221" y="97539"/>
                    </a:cubicBezTo>
                    <a:cubicBezTo>
                      <a:pt x="273283" y="70280"/>
                      <a:pt x="244698" y="56362"/>
                      <a:pt x="231933" y="46421"/>
                    </a:cubicBezTo>
                    <a:cubicBezTo>
                      <a:pt x="227784" y="44635"/>
                      <a:pt x="223894" y="43021"/>
                      <a:pt x="220119" y="41465"/>
                    </a:cubicBezTo>
                    <a:cubicBezTo>
                      <a:pt x="218966" y="41004"/>
                      <a:pt x="217900" y="40572"/>
                      <a:pt x="216776" y="40111"/>
                    </a:cubicBezTo>
                    <a:cubicBezTo>
                      <a:pt x="215076" y="39419"/>
                      <a:pt x="213347" y="38699"/>
                      <a:pt x="211733" y="38065"/>
                    </a:cubicBezTo>
                    <a:cubicBezTo>
                      <a:pt x="210985" y="37777"/>
                      <a:pt x="210322" y="37517"/>
                      <a:pt x="209572" y="37229"/>
                    </a:cubicBezTo>
                    <a:cubicBezTo>
                      <a:pt x="208045" y="36624"/>
                      <a:pt x="206576" y="36077"/>
                      <a:pt x="205106" y="35529"/>
                    </a:cubicBezTo>
                    <a:cubicBezTo>
                      <a:pt x="203175" y="34809"/>
                      <a:pt x="201302" y="34088"/>
                      <a:pt x="199487" y="33425"/>
                    </a:cubicBezTo>
                    <a:cubicBezTo>
                      <a:pt x="198104" y="32907"/>
                      <a:pt x="196721" y="32446"/>
                      <a:pt x="195396" y="31956"/>
                    </a:cubicBezTo>
                    <a:cubicBezTo>
                      <a:pt x="193667" y="31351"/>
                      <a:pt x="191966" y="30774"/>
                      <a:pt x="190324" y="30227"/>
                    </a:cubicBezTo>
                    <a:cubicBezTo>
                      <a:pt x="189114" y="29824"/>
                      <a:pt x="187904" y="29420"/>
                      <a:pt x="186751" y="29046"/>
                    </a:cubicBezTo>
                    <a:cubicBezTo>
                      <a:pt x="185166" y="28527"/>
                      <a:pt x="183639" y="28066"/>
                      <a:pt x="182169" y="27605"/>
                    </a:cubicBezTo>
                    <a:cubicBezTo>
                      <a:pt x="181103" y="27288"/>
                      <a:pt x="180008" y="26942"/>
                      <a:pt x="179000" y="26654"/>
                    </a:cubicBezTo>
                    <a:cubicBezTo>
                      <a:pt x="178596" y="26539"/>
                      <a:pt x="178164" y="26395"/>
                      <a:pt x="177790" y="26279"/>
                    </a:cubicBezTo>
                    <a:cubicBezTo>
                      <a:pt x="176925" y="26049"/>
                      <a:pt x="176205" y="25847"/>
                      <a:pt x="175398" y="25646"/>
                    </a:cubicBezTo>
                    <a:cubicBezTo>
                      <a:pt x="174130" y="25300"/>
                      <a:pt x="172862" y="24954"/>
                      <a:pt x="171681" y="24666"/>
                    </a:cubicBezTo>
                    <a:cubicBezTo>
                      <a:pt x="170615" y="24406"/>
                      <a:pt x="169606" y="24147"/>
                      <a:pt x="168597" y="23917"/>
                    </a:cubicBezTo>
                    <a:cubicBezTo>
                      <a:pt x="167502" y="23657"/>
                      <a:pt x="166379" y="23398"/>
                      <a:pt x="165370" y="23167"/>
                    </a:cubicBezTo>
                    <a:cubicBezTo>
                      <a:pt x="165053" y="23110"/>
                      <a:pt x="164679" y="22994"/>
                      <a:pt x="164333" y="22937"/>
                    </a:cubicBezTo>
                    <a:cubicBezTo>
                      <a:pt x="163958" y="22850"/>
                      <a:pt x="163670" y="22822"/>
                      <a:pt x="163295" y="22764"/>
                    </a:cubicBezTo>
                    <a:cubicBezTo>
                      <a:pt x="160990" y="22303"/>
                      <a:pt x="158800" y="21928"/>
                      <a:pt x="156841" y="21640"/>
                    </a:cubicBezTo>
                    <a:cubicBezTo>
                      <a:pt x="156697" y="21611"/>
                      <a:pt x="156495" y="21583"/>
                      <a:pt x="156322" y="21554"/>
                    </a:cubicBezTo>
                    <a:cubicBezTo>
                      <a:pt x="156264" y="21554"/>
                      <a:pt x="156207" y="21554"/>
                      <a:pt x="156149" y="21525"/>
                    </a:cubicBezTo>
                    <a:cubicBezTo>
                      <a:pt x="154219" y="21266"/>
                      <a:pt x="152490" y="21064"/>
                      <a:pt x="150876" y="20920"/>
                    </a:cubicBezTo>
                    <a:cubicBezTo>
                      <a:pt x="150732" y="20920"/>
                      <a:pt x="150559" y="20891"/>
                      <a:pt x="150444" y="20862"/>
                    </a:cubicBezTo>
                    <a:cubicBezTo>
                      <a:pt x="150156" y="20833"/>
                      <a:pt x="149954" y="20833"/>
                      <a:pt x="149695" y="20833"/>
                    </a:cubicBezTo>
                    <a:cubicBezTo>
                      <a:pt x="148081" y="20718"/>
                      <a:pt x="146583" y="20632"/>
                      <a:pt x="145228" y="20603"/>
                    </a:cubicBezTo>
                    <a:cubicBezTo>
                      <a:pt x="145142" y="20603"/>
                      <a:pt x="144998" y="20574"/>
                      <a:pt x="144911" y="20574"/>
                    </a:cubicBezTo>
                    <a:cubicBezTo>
                      <a:pt x="144854" y="20574"/>
                      <a:pt x="144796" y="20574"/>
                      <a:pt x="144738" y="20574"/>
                    </a:cubicBezTo>
                    <a:cubicBezTo>
                      <a:pt x="142981" y="20545"/>
                      <a:pt x="141425" y="20545"/>
                      <a:pt x="139955" y="20545"/>
                    </a:cubicBezTo>
                    <a:cubicBezTo>
                      <a:pt x="139350" y="20545"/>
                      <a:pt x="138630" y="20545"/>
                      <a:pt x="138082" y="20516"/>
                    </a:cubicBezTo>
                    <a:cubicBezTo>
                      <a:pt x="137736" y="20516"/>
                      <a:pt x="137362" y="20516"/>
                      <a:pt x="137016" y="20488"/>
                    </a:cubicBezTo>
                    <a:cubicBezTo>
                      <a:pt x="136353" y="20459"/>
                      <a:pt x="135748" y="20430"/>
                      <a:pt x="135114" y="20401"/>
                    </a:cubicBezTo>
                    <a:cubicBezTo>
                      <a:pt x="134884" y="20372"/>
                      <a:pt x="134625" y="20372"/>
                      <a:pt x="134394" y="20372"/>
                    </a:cubicBezTo>
                    <a:cubicBezTo>
                      <a:pt x="132982" y="20257"/>
                      <a:pt x="131340" y="19883"/>
                      <a:pt x="129524" y="19421"/>
                    </a:cubicBezTo>
                    <a:cubicBezTo>
                      <a:pt x="129351" y="19364"/>
                      <a:pt x="129207" y="19335"/>
                      <a:pt x="129034" y="19306"/>
                    </a:cubicBezTo>
                    <a:cubicBezTo>
                      <a:pt x="128573" y="19162"/>
                      <a:pt x="127997" y="18960"/>
                      <a:pt x="127507" y="18788"/>
                    </a:cubicBezTo>
                    <a:cubicBezTo>
                      <a:pt x="125548" y="18182"/>
                      <a:pt x="123473" y="17462"/>
                      <a:pt x="121254" y="16598"/>
                    </a:cubicBezTo>
                    <a:cubicBezTo>
                      <a:pt x="120303" y="16223"/>
                      <a:pt x="119324" y="15848"/>
                      <a:pt x="118344" y="15445"/>
                    </a:cubicBezTo>
                    <a:cubicBezTo>
                      <a:pt x="116557" y="14724"/>
                      <a:pt x="114771" y="13975"/>
                      <a:pt x="112927" y="13168"/>
                    </a:cubicBezTo>
                    <a:cubicBezTo>
                      <a:pt x="111889" y="12708"/>
                      <a:pt x="110852" y="12275"/>
                      <a:pt x="109814" y="11814"/>
                    </a:cubicBezTo>
                    <a:cubicBezTo>
                      <a:pt x="107711" y="10863"/>
                      <a:pt x="105579" y="9912"/>
                      <a:pt x="103475" y="8961"/>
                    </a:cubicBezTo>
                    <a:cubicBezTo>
                      <a:pt x="97453" y="6224"/>
                      <a:pt x="91719" y="3573"/>
                      <a:pt x="87108" y="1729"/>
                    </a:cubicBezTo>
                    <a:cubicBezTo>
                      <a:pt x="86907" y="1642"/>
                      <a:pt x="86647" y="1527"/>
                      <a:pt x="86445" y="1441"/>
                    </a:cubicBezTo>
                    <a:cubicBezTo>
                      <a:pt x="84976" y="865"/>
                      <a:pt x="83650" y="375"/>
                      <a:pt x="82469" y="0"/>
                    </a:cubicBezTo>
                    <a:cubicBezTo>
                      <a:pt x="80567" y="288"/>
                      <a:pt x="78781" y="605"/>
                      <a:pt x="77023" y="893"/>
                    </a:cubicBezTo>
                    <a:cubicBezTo>
                      <a:pt x="76159" y="1037"/>
                      <a:pt x="75496" y="1239"/>
                      <a:pt x="74660" y="1383"/>
                    </a:cubicBezTo>
                    <a:cubicBezTo>
                      <a:pt x="72729" y="1758"/>
                      <a:pt x="70914" y="2132"/>
                      <a:pt x="69185" y="2536"/>
                    </a:cubicBezTo>
                    <a:cubicBezTo>
                      <a:pt x="67773" y="2853"/>
                      <a:pt x="66390" y="3170"/>
                      <a:pt x="65094" y="3515"/>
                    </a:cubicBezTo>
                    <a:cubicBezTo>
                      <a:pt x="63480" y="3948"/>
                      <a:pt x="61981" y="4351"/>
                      <a:pt x="60512" y="4812"/>
                    </a:cubicBezTo>
                    <a:cubicBezTo>
                      <a:pt x="59820" y="5014"/>
                      <a:pt x="59013" y="5215"/>
                      <a:pt x="58351" y="5417"/>
                    </a:cubicBezTo>
                    <a:cubicBezTo>
                      <a:pt x="57976" y="5533"/>
                      <a:pt x="57717" y="5676"/>
                      <a:pt x="57342" y="5792"/>
                    </a:cubicBezTo>
                    <a:cubicBezTo>
                      <a:pt x="54720" y="6656"/>
                      <a:pt x="52300" y="7550"/>
                      <a:pt x="50138" y="8471"/>
                    </a:cubicBezTo>
                    <a:cubicBezTo>
                      <a:pt x="50023" y="8529"/>
                      <a:pt x="49879" y="8558"/>
                      <a:pt x="49764" y="8616"/>
                    </a:cubicBezTo>
                    <a:cubicBezTo>
                      <a:pt x="47459" y="9624"/>
                      <a:pt x="45413" y="10633"/>
                      <a:pt x="43482" y="11641"/>
                    </a:cubicBezTo>
                    <a:cubicBezTo>
                      <a:pt x="42848" y="11958"/>
                      <a:pt x="42272" y="12304"/>
                      <a:pt x="41696" y="12621"/>
                    </a:cubicBezTo>
                    <a:cubicBezTo>
                      <a:pt x="40312" y="13399"/>
                      <a:pt x="38958" y="14177"/>
                      <a:pt x="37662" y="14926"/>
                    </a:cubicBezTo>
                    <a:cubicBezTo>
                      <a:pt x="35644" y="16136"/>
                      <a:pt x="33685" y="17318"/>
                      <a:pt x="31725" y="18471"/>
                    </a:cubicBezTo>
                    <a:cubicBezTo>
                      <a:pt x="30314" y="19277"/>
                      <a:pt x="28902" y="19911"/>
                      <a:pt x="27432" y="20372"/>
                    </a:cubicBezTo>
                    <a:cubicBezTo>
                      <a:pt x="26136" y="20804"/>
                      <a:pt x="24810" y="21121"/>
                      <a:pt x="23484" y="21323"/>
                    </a:cubicBezTo>
                    <a:cubicBezTo>
                      <a:pt x="23283" y="21352"/>
                      <a:pt x="23110" y="21381"/>
                      <a:pt x="22908" y="21409"/>
                    </a:cubicBezTo>
                    <a:cubicBezTo>
                      <a:pt x="21640" y="21583"/>
                      <a:pt x="20344" y="21727"/>
                      <a:pt x="19076" y="21756"/>
                    </a:cubicBezTo>
                    <a:cubicBezTo>
                      <a:pt x="18961" y="21756"/>
                      <a:pt x="18845" y="21756"/>
                      <a:pt x="18759" y="21756"/>
                    </a:cubicBezTo>
                    <a:cubicBezTo>
                      <a:pt x="17635" y="21784"/>
                      <a:pt x="16540" y="21756"/>
                      <a:pt x="15445" y="21698"/>
                    </a:cubicBezTo>
                    <a:cubicBezTo>
                      <a:pt x="14955" y="21669"/>
                      <a:pt x="14436" y="21640"/>
                      <a:pt x="13947" y="21611"/>
                    </a:cubicBezTo>
                    <a:cubicBezTo>
                      <a:pt x="13226" y="21554"/>
                      <a:pt x="12506" y="21496"/>
                      <a:pt x="11786" y="21438"/>
                    </a:cubicBezTo>
                    <a:cubicBezTo>
                      <a:pt x="10546" y="21323"/>
                      <a:pt x="9451" y="21208"/>
                      <a:pt x="8299" y="21093"/>
                    </a:cubicBezTo>
                    <a:cubicBezTo>
                      <a:pt x="7607" y="21006"/>
                      <a:pt x="6916" y="20949"/>
                      <a:pt x="6253" y="20891"/>
                    </a:cubicBezTo>
                    <a:cubicBezTo>
                      <a:pt x="5792" y="20833"/>
                      <a:pt x="5216" y="20776"/>
                      <a:pt x="4755" y="20747"/>
                    </a:cubicBezTo>
                    <a:cubicBezTo>
                      <a:pt x="4495" y="20718"/>
                      <a:pt x="4236" y="20718"/>
                      <a:pt x="3977" y="20689"/>
                    </a:cubicBezTo>
                    <a:cubicBezTo>
                      <a:pt x="3688" y="20661"/>
                      <a:pt x="3429" y="20661"/>
                      <a:pt x="3170" y="20632"/>
                    </a:cubicBezTo>
                    <a:cubicBezTo>
                      <a:pt x="2939" y="20632"/>
                      <a:pt x="2709" y="20603"/>
                      <a:pt x="2478" y="20603"/>
                    </a:cubicBezTo>
                    <a:cubicBezTo>
                      <a:pt x="2017" y="20603"/>
                      <a:pt x="1556" y="20603"/>
                      <a:pt x="1124" y="20603"/>
                    </a:cubicBezTo>
                    <a:cubicBezTo>
                      <a:pt x="865" y="20603"/>
                      <a:pt x="605" y="20632"/>
                      <a:pt x="346" y="20632"/>
                    </a:cubicBezTo>
                    <a:cubicBezTo>
                      <a:pt x="346" y="20343"/>
                      <a:pt x="346" y="20084"/>
                      <a:pt x="346" y="19796"/>
                    </a:cubicBezTo>
                    <a:lnTo>
                      <a:pt x="0" y="139436"/>
                    </a:lnTo>
                    <a:cubicBezTo>
                      <a:pt x="0" y="139725"/>
                      <a:pt x="0" y="139984"/>
                      <a:pt x="0" y="140272"/>
                    </a:cubicBezTo>
                    <a:cubicBezTo>
                      <a:pt x="865" y="140215"/>
                      <a:pt x="1815" y="140215"/>
                      <a:pt x="2795" y="140272"/>
                    </a:cubicBezTo>
                    <a:cubicBezTo>
                      <a:pt x="3055" y="140272"/>
                      <a:pt x="3343" y="140301"/>
                      <a:pt x="3602" y="140330"/>
                    </a:cubicBezTo>
                    <a:cubicBezTo>
                      <a:pt x="4322" y="140387"/>
                      <a:pt x="5100" y="140445"/>
                      <a:pt x="5878" y="140531"/>
                    </a:cubicBezTo>
                    <a:cubicBezTo>
                      <a:pt x="6512" y="140589"/>
                      <a:pt x="7233" y="140675"/>
                      <a:pt x="7895" y="140733"/>
                    </a:cubicBezTo>
                    <a:cubicBezTo>
                      <a:pt x="9019" y="140848"/>
                      <a:pt x="10201" y="140964"/>
                      <a:pt x="11411" y="141108"/>
                    </a:cubicBezTo>
                    <a:cubicBezTo>
                      <a:pt x="11872" y="141165"/>
                      <a:pt x="12275" y="141194"/>
                      <a:pt x="12765" y="141252"/>
                    </a:cubicBezTo>
                    <a:cubicBezTo>
                      <a:pt x="13024" y="141281"/>
                      <a:pt x="13313" y="141281"/>
                      <a:pt x="13572" y="141309"/>
                    </a:cubicBezTo>
                    <a:cubicBezTo>
                      <a:pt x="14062" y="141338"/>
                      <a:pt x="14552" y="141367"/>
                      <a:pt x="15070" y="141396"/>
                    </a:cubicBezTo>
                    <a:cubicBezTo>
                      <a:pt x="15474" y="141425"/>
                      <a:pt x="15848" y="141453"/>
                      <a:pt x="16252" y="141453"/>
                    </a:cubicBezTo>
                    <a:cubicBezTo>
                      <a:pt x="16972" y="141482"/>
                      <a:pt x="17693" y="141453"/>
                      <a:pt x="18384" y="141453"/>
                    </a:cubicBezTo>
                    <a:cubicBezTo>
                      <a:pt x="18471" y="141453"/>
                      <a:pt x="18586" y="141453"/>
                      <a:pt x="18672" y="141453"/>
                    </a:cubicBezTo>
                    <a:cubicBezTo>
                      <a:pt x="18730" y="141453"/>
                      <a:pt x="18759" y="141453"/>
                      <a:pt x="18816" y="141453"/>
                    </a:cubicBezTo>
                    <a:cubicBezTo>
                      <a:pt x="19594" y="141425"/>
                      <a:pt x="20372" y="141367"/>
                      <a:pt x="21122" y="141309"/>
                    </a:cubicBezTo>
                    <a:cubicBezTo>
                      <a:pt x="21583" y="141252"/>
                      <a:pt x="22044" y="141194"/>
                      <a:pt x="22505" y="141108"/>
                    </a:cubicBezTo>
                    <a:cubicBezTo>
                      <a:pt x="22706" y="141079"/>
                      <a:pt x="22908" y="141050"/>
                      <a:pt x="23081" y="141021"/>
                    </a:cubicBezTo>
                    <a:cubicBezTo>
                      <a:pt x="23225" y="140992"/>
                      <a:pt x="23369" y="140992"/>
                      <a:pt x="23513" y="140964"/>
                    </a:cubicBezTo>
                    <a:cubicBezTo>
                      <a:pt x="24666" y="140762"/>
                      <a:pt x="25790" y="140474"/>
                      <a:pt x="26942" y="140099"/>
                    </a:cubicBezTo>
                    <a:cubicBezTo>
                      <a:pt x="26971" y="140099"/>
                      <a:pt x="27000" y="140070"/>
                      <a:pt x="27029" y="140041"/>
                    </a:cubicBezTo>
                    <a:cubicBezTo>
                      <a:pt x="28469" y="139551"/>
                      <a:pt x="29910" y="138946"/>
                      <a:pt x="31322" y="138140"/>
                    </a:cubicBezTo>
                    <a:cubicBezTo>
                      <a:pt x="33282" y="136987"/>
                      <a:pt x="35241" y="135806"/>
                      <a:pt x="37258" y="134595"/>
                    </a:cubicBezTo>
                    <a:cubicBezTo>
                      <a:pt x="38526" y="133817"/>
                      <a:pt x="39909" y="133068"/>
                      <a:pt x="41292" y="132290"/>
                    </a:cubicBezTo>
                    <a:cubicBezTo>
                      <a:pt x="41868" y="131973"/>
                      <a:pt x="42473" y="131627"/>
                      <a:pt x="43079" y="131310"/>
                    </a:cubicBezTo>
                    <a:cubicBezTo>
                      <a:pt x="45009" y="130302"/>
                      <a:pt x="47055" y="129265"/>
                      <a:pt x="49360" y="128285"/>
                    </a:cubicBezTo>
                    <a:cubicBezTo>
                      <a:pt x="49476" y="128227"/>
                      <a:pt x="49620" y="128198"/>
                      <a:pt x="49735" y="128141"/>
                    </a:cubicBezTo>
                    <a:cubicBezTo>
                      <a:pt x="51896" y="127219"/>
                      <a:pt x="54316" y="126325"/>
                      <a:pt x="56910" y="125461"/>
                    </a:cubicBezTo>
                    <a:cubicBezTo>
                      <a:pt x="57918" y="125115"/>
                      <a:pt x="58985" y="124798"/>
                      <a:pt x="60079" y="124481"/>
                    </a:cubicBezTo>
                    <a:cubicBezTo>
                      <a:pt x="61520" y="124049"/>
                      <a:pt x="63048" y="123617"/>
                      <a:pt x="64632" y="123214"/>
                    </a:cubicBezTo>
                    <a:cubicBezTo>
                      <a:pt x="65929" y="122868"/>
                      <a:pt x="67312" y="122551"/>
                      <a:pt x="68724" y="122234"/>
                    </a:cubicBezTo>
                    <a:cubicBezTo>
                      <a:pt x="70453" y="121830"/>
                      <a:pt x="72297" y="121456"/>
                      <a:pt x="74199" y="121081"/>
                    </a:cubicBezTo>
                    <a:cubicBezTo>
                      <a:pt x="76677" y="120591"/>
                      <a:pt x="79155" y="120101"/>
                      <a:pt x="82008" y="119669"/>
                    </a:cubicBezTo>
                    <a:cubicBezTo>
                      <a:pt x="83333" y="120073"/>
                      <a:pt x="84918" y="120678"/>
                      <a:pt x="86618" y="121369"/>
                    </a:cubicBezTo>
                    <a:cubicBezTo>
                      <a:pt x="91200" y="123214"/>
                      <a:pt x="96905" y="125836"/>
                      <a:pt x="102928" y="128573"/>
                    </a:cubicBezTo>
                    <a:cubicBezTo>
                      <a:pt x="105060" y="129553"/>
                      <a:pt x="107164" y="130504"/>
                      <a:pt x="109325" y="131455"/>
                    </a:cubicBezTo>
                    <a:cubicBezTo>
                      <a:pt x="110362" y="131916"/>
                      <a:pt x="111342" y="132348"/>
                      <a:pt x="112379" y="132780"/>
                    </a:cubicBezTo>
                    <a:cubicBezTo>
                      <a:pt x="114223" y="133587"/>
                      <a:pt x="116039" y="134336"/>
                      <a:pt x="117825" y="135056"/>
                    </a:cubicBezTo>
                    <a:cubicBezTo>
                      <a:pt x="118488" y="135345"/>
                      <a:pt x="119208" y="135661"/>
                      <a:pt x="119871" y="135921"/>
                    </a:cubicBezTo>
                    <a:cubicBezTo>
                      <a:pt x="120159" y="136036"/>
                      <a:pt x="120419" y="136094"/>
                      <a:pt x="120707" y="136209"/>
                    </a:cubicBezTo>
                    <a:cubicBezTo>
                      <a:pt x="122925" y="137073"/>
                      <a:pt x="125000" y="137794"/>
                      <a:pt x="126960" y="138399"/>
                    </a:cubicBezTo>
                    <a:cubicBezTo>
                      <a:pt x="127363" y="138514"/>
                      <a:pt x="127824" y="138716"/>
                      <a:pt x="128198" y="138831"/>
                    </a:cubicBezTo>
                    <a:cubicBezTo>
                      <a:pt x="128314" y="138860"/>
                      <a:pt x="128400" y="138889"/>
                      <a:pt x="128515" y="138918"/>
                    </a:cubicBezTo>
                    <a:cubicBezTo>
                      <a:pt x="128688" y="138975"/>
                      <a:pt x="128833" y="139004"/>
                      <a:pt x="129005" y="139033"/>
                    </a:cubicBezTo>
                    <a:cubicBezTo>
                      <a:pt x="129726" y="139235"/>
                      <a:pt x="130475" y="139436"/>
                      <a:pt x="131138" y="139580"/>
                    </a:cubicBezTo>
                    <a:cubicBezTo>
                      <a:pt x="131714" y="139696"/>
                      <a:pt x="132233" y="139782"/>
                      <a:pt x="132751" y="139869"/>
                    </a:cubicBezTo>
                    <a:cubicBezTo>
                      <a:pt x="133126" y="139926"/>
                      <a:pt x="133501" y="139955"/>
                      <a:pt x="133875" y="140013"/>
                    </a:cubicBezTo>
                    <a:cubicBezTo>
                      <a:pt x="133933" y="140013"/>
                      <a:pt x="133990" y="140013"/>
                      <a:pt x="134048" y="140041"/>
                    </a:cubicBezTo>
                    <a:cubicBezTo>
                      <a:pt x="134221" y="140070"/>
                      <a:pt x="134423" y="140070"/>
                      <a:pt x="134625" y="140070"/>
                    </a:cubicBezTo>
                    <a:cubicBezTo>
                      <a:pt x="135230" y="140099"/>
                      <a:pt x="135835" y="140157"/>
                      <a:pt x="136468" y="140157"/>
                    </a:cubicBezTo>
                    <a:cubicBezTo>
                      <a:pt x="136526" y="140157"/>
                      <a:pt x="136613" y="140157"/>
                      <a:pt x="136670" y="140157"/>
                    </a:cubicBezTo>
                    <a:cubicBezTo>
                      <a:pt x="136958" y="140157"/>
                      <a:pt x="137391" y="140157"/>
                      <a:pt x="137679" y="140157"/>
                    </a:cubicBezTo>
                    <a:cubicBezTo>
                      <a:pt x="138226" y="140157"/>
                      <a:pt x="138774" y="140157"/>
                      <a:pt x="139350" y="140157"/>
                    </a:cubicBezTo>
                    <a:cubicBezTo>
                      <a:pt x="140877" y="140157"/>
                      <a:pt x="142347" y="140157"/>
                      <a:pt x="144220" y="140186"/>
                    </a:cubicBezTo>
                    <a:cubicBezTo>
                      <a:pt x="144364" y="140186"/>
                      <a:pt x="144537" y="140186"/>
                      <a:pt x="144710" y="140215"/>
                    </a:cubicBezTo>
                    <a:cubicBezTo>
                      <a:pt x="146064" y="140243"/>
                      <a:pt x="147591" y="140330"/>
                      <a:pt x="149205" y="140445"/>
                    </a:cubicBezTo>
                    <a:cubicBezTo>
                      <a:pt x="149608" y="140474"/>
                      <a:pt x="149983" y="140503"/>
                      <a:pt x="150386" y="140531"/>
                    </a:cubicBezTo>
                    <a:cubicBezTo>
                      <a:pt x="152000" y="140675"/>
                      <a:pt x="153729" y="140848"/>
                      <a:pt x="155659" y="141136"/>
                    </a:cubicBezTo>
                    <a:cubicBezTo>
                      <a:pt x="155890" y="141165"/>
                      <a:pt x="156178" y="141223"/>
                      <a:pt x="156409" y="141252"/>
                    </a:cubicBezTo>
                    <a:cubicBezTo>
                      <a:pt x="158368" y="141540"/>
                      <a:pt x="160500" y="141915"/>
                      <a:pt x="162805" y="142376"/>
                    </a:cubicBezTo>
                    <a:cubicBezTo>
                      <a:pt x="163497" y="142520"/>
                      <a:pt x="164160" y="142635"/>
                      <a:pt x="164880" y="142779"/>
                    </a:cubicBezTo>
                    <a:cubicBezTo>
                      <a:pt x="165918" y="143009"/>
                      <a:pt x="167013" y="143269"/>
                      <a:pt x="168136" y="143528"/>
                    </a:cubicBezTo>
                    <a:cubicBezTo>
                      <a:pt x="169145" y="143759"/>
                      <a:pt x="170153" y="144018"/>
                      <a:pt x="171220" y="144277"/>
                    </a:cubicBezTo>
                    <a:cubicBezTo>
                      <a:pt x="172401" y="144566"/>
                      <a:pt x="173669" y="144911"/>
                      <a:pt x="174937" y="145257"/>
                    </a:cubicBezTo>
                    <a:cubicBezTo>
                      <a:pt x="176118" y="145574"/>
                      <a:pt x="177300" y="145891"/>
                      <a:pt x="178539" y="146266"/>
                    </a:cubicBezTo>
                    <a:cubicBezTo>
                      <a:pt x="179576" y="146554"/>
                      <a:pt x="180671" y="146899"/>
                      <a:pt x="181737" y="147245"/>
                    </a:cubicBezTo>
                    <a:cubicBezTo>
                      <a:pt x="183207" y="147706"/>
                      <a:pt x="184705" y="148168"/>
                      <a:pt x="186290" y="148657"/>
                    </a:cubicBezTo>
                    <a:cubicBezTo>
                      <a:pt x="187443" y="149032"/>
                      <a:pt x="188681" y="149435"/>
                      <a:pt x="189892" y="149839"/>
                    </a:cubicBezTo>
                    <a:cubicBezTo>
                      <a:pt x="191534" y="150386"/>
                      <a:pt x="193234" y="150962"/>
                      <a:pt x="194992" y="151596"/>
                    </a:cubicBezTo>
                    <a:cubicBezTo>
                      <a:pt x="196317" y="152057"/>
                      <a:pt x="197643" y="152547"/>
                      <a:pt x="199026" y="153037"/>
                    </a:cubicBezTo>
                    <a:cubicBezTo>
                      <a:pt x="200842" y="153700"/>
                      <a:pt x="202743" y="154420"/>
                      <a:pt x="204703" y="155141"/>
                    </a:cubicBezTo>
                    <a:cubicBezTo>
                      <a:pt x="206172" y="155688"/>
                      <a:pt x="207642" y="156236"/>
                      <a:pt x="209140" y="156841"/>
                    </a:cubicBezTo>
                    <a:cubicBezTo>
                      <a:pt x="211445" y="157734"/>
                      <a:pt x="213837" y="158685"/>
                      <a:pt x="216287" y="159665"/>
                    </a:cubicBezTo>
                    <a:cubicBezTo>
                      <a:pt x="217439" y="160126"/>
                      <a:pt x="218534" y="160558"/>
                      <a:pt x="219744" y="161048"/>
                    </a:cubicBezTo>
                    <a:cubicBezTo>
                      <a:pt x="223490" y="162575"/>
                      <a:pt x="227380" y="164217"/>
                      <a:pt x="231501" y="165975"/>
                    </a:cubicBezTo>
                    <a:cubicBezTo>
                      <a:pt x="244266" y="175945"/>
                      <a:pt x="272822" y="189834"/>
                      <a:pt x="312788" y="217093"/>
                    </a:cubicBezTo>
                    <a:cubicBezTo>
                      <a:pt x="317572" y="219860"/>
                      <a:pt x="350594" y="243862"/>
                      <a:pt x="353792" y="248098"/>
                    </a:cubicBezTo>
                    <a:cubicBezTo>
                      <a:pt x="356991" y="252305"/>
                      <a:pt x="391194" y="293194"/>
                      <a:pt x="393010" y="295326"/>
                    </a:cubicBezTo>
                    <a:cubicBezTo>
                      <a:pt x="394595" y="298496"/>
                      <a:pt x="424649" y="358806"/>
                      <a:pt x="444646" y="373790"/>
                    </a:cubicBezTo>
                    <a:cubicBezTo>
                      <a:pt x="448306" y="378717"/>
                      <a:pt x="462857" y="422689"/>
                      <a:pt x="517376" y="450640"/>
                    </a:cubicBezTo>
                    <a:cubicBezTo>
                      <a:pt x="529881" y="457872"/>
                      <a:pt x="543396" y="467007"/>
                      <a:pt x="548035" y="473519"/>
                    </a:cubicBezTo>
                    <a:cubicBezTo>
                      <a:pt x="556046" y="484613"/>
                      <a:pt x="565497" y="490404"/>
                      <a:pt x="626499" y="520459"/>
                    </a:cubicBezTo>
                    <a:cubicBezTo>
                      <a:pt x="635979" y="525934"/>
                      <a:pt x="665629" y="537431"/>
                      <a:pt x="708449" y="563768"/>
                    </a:cubicBezTo>
                    <a:cubicBezTo>
                      <a:pt x="714846" y="572643"/>
                      <a:pt x="759019" y="619612"/>
                      <a:pt x="764465" y="626959"/>
                    </a:cubicBezTo>
                    <a:cubicBezTo>
                      <a:pt x="769912" y="634307"/>
                      <a:pt x="792330" y="665601"/>
                      <a:pt x="797776" y="671335"/>
                    </a:cubicBezTo>
                    <a:cubicBezTo>
                      <a:pt x="803308" y="677127"/>
                      <a:pt x="813710" y="681622"/>
                      <a:pt x="821001" y="699430"/>
                    </a:cubicBezTo>
                    <a:cubicBezTo>
                      <a:pt x="826533" y="712829"/>
                      <a:pt x="847943" y="743632"/>
                      <a:pt x="883760" y="768240"/>
                    </a:cubicBezTo>
                    <a:cubicBezTo>
                      <a:pt x="895690" y="776452"/>
                      <a:pt x="909261" y="783973"/>
                      <a:pt x="924332" y="789938"/>
                    </a:cubicBezTo>
                    <a:lnTo>
                      <a:pt x="924332" y="789938"/>
                    </a:lnTo>
                    <a:cubicBezTo>
                      <a:pt x="924649" y="789967"/>
                      <a:pt x="924966" y="789967"/>
                      <a:pt x="925282" y="789967"/>
                    </a:cubicBezTo>
                    <a:cubicBezTo>
                      <a:pt x="925859" y="789967"/>
                      <a:pt x="926435" y="789938"/>
                      <a:pt x="927012" y="789938"/>
                    </a:cubicBezTo>
                    <a:cubicBezTo>
                      <a:pt x="928510" y="789938"/>
                      <a:pt x="930037" y="789938"/>
                      <a:pt x="931593" y="789880"/>
                    </a:cubicBezTo>
                    <a:cubicBezTo>
                      <a:pt x="933034" y="789851"/>
                      <a:pt x="934590" y="789823"/>
                      <a:pt x="936175" y="789851"/>
                    </a:cubicBezTo>
                    <a:cubicBezTo>
                      <a:pt x="937068" y="789851"/>
                      <a:pt x="937961" y="789851"/>
                      <a:pt x="938912" y="789880"/>
                    </a:cubicBezTo>
                    <a:cubicBezTo>
                      <a:pt x="939315" y="789880"/>
                      <a:pt x="939719" y="789909"/>
                      <a:pt x="940122" y="789938"/>
                    </a:cubicBezTo>
                    <a:cubicBezTo>
                      <a:pt x="941851" y="790024"/>
                      <a:pt x="943667" y="790168"/>
                      <a:pt x="945626" y="790456"/>
                    </a:cubicBezTo>
                    <a:cubicBezTo>
                      <a:pt x="945684" y="790456"/>
                      <a:pt x="945742" y="790485"/>
                      <a:pt x="945799" y="790485"/>
                    </a:cubicBezTo>
                    <a:cubicBezTo>
                      <a:pt x="947643" y="790745"/>
                      <a:pt x="949660" y="791177"/>
                      <a:pt x="951764" y="791696"/>
                    </a:cubicBezTo>
                    <a:cubicBezTo>
                      <a:pt x="952369" y="791840"/>
                      <a:pt x="952974" y="791984"/>
                      <a:pt x="953579" y="792157"/>
                    </a:cubicBezTo>
                    <a:cubicBezTo>
                      <a:pt x="954933" y="792531"/>
                      <a:pt x="956461" y="793050"/>
                      <a:pt x="957930" y="793511"/>
                    </a:cubicBezTo>
                    <a:cubicBezTo>
                      <a:pt x="959429" y="794001"/>
                      <a:pt x="960898" y="794462"/>
                      <a:pt x="962541" y="795096"/>
                    </a:cubicBezTo>
                    <a:cubicBezTo>
                      <a:pt x="964471" y="795816"/>
                      <a:pt x="966546" y="796709"/>
                      <a:pt x="968678" y="797660"/>
                    </a:cubicBezTo>
                    <a:cubicBezTo>
                      <a:pt x="969744" y="798121"/>
                      <a:pt x="970724" y="798525"/>
                      <a:pt x="971848" y="799044"/>
                    </a:cubicBezTo>
                    <a:cubicBezTo>
                      <a:pt x="975248" y="800657"/>
                      <a:pt x="978879" y="802472"/>
                      <a:pt x="982855" y="804691"/>
                    </a:cubicBezTo>
                    <a:lnTo>
                      <a:pt x="982855" y="804691"/>
                    </a:lnTo>
                    <a:cubicBezTo>
                      <a:pt x="983086" y="805527"/>
                      <a:pt x="983547" y="806593"/>
                      <a:pt x="984181" y="807832"/>
                    </a:cubicBezTo>
                    <a:cubicBezTo>
                      <a:pt x="984382" y="808235"/>
                      <a:pt x="984699" y="808697"/>
                      <a:pt x="984930" y="809129"/>
                    </a:cubicBezTo>
                    <a:cubicBezTo>
                      <a:pt x="985448" y="810051"/>
                      <a:pt x="985996" y="810973"/>
                      <a:pt x="986688" y="812039"/>
                    </a:cubicBezTo>
                    <a:cubicBezTo>
                      <a:pt x="987062" y="812615"/>
                      <a:pt x="987552" y="813249"/>
                      <a:pt x="988013" y="813854"/>
                    </a:cubicBezTo>
                    <a:cubicBezTo>
                      <a:pt x="988733" y="814863"/>
                      <a:pt x="989454" y="815872"/>
                      <a:pt x="990347" y="816967"/>
                    </a:cubicBezTo>
                    <a:cubicBezTo>
                      <a:pt x="990923" y="817658"/>
                      <a:pt x="991557" y="818378"/>
                      <a:pt x="992191" y="819099"/>
                    </a:cubicBezTo>
                    <a:cubicBezTo>
                      <a:pt x="993113" y="820165"/>
                      <a:pt x="994007" y="821202"/>
                      <a:pt x="995044" y="822268"/>
                    </a:cubicBezTo>
                    <a:cubicBezTo>
                      <a:pt x="995793" y="823046"/>
                      <a:pt x="996600" y="823796"/>
                      <a:pt x="997378" y="824574"/>
                    </a:cubicBezTo>
                    <a:cubicBezTo>
                      <a:pt x="998444" y="825611"/>
                      <a:pt x="999510" y="826620"/>
                      <a:pt x="1000692" y="827657"/>
                    </a:cubicBezTo>
                    <a:cubicBezTo>
                      <a:pt x="1001585" y="828435"/>
                      <a:pt x="1002536" y="829184"/>
                      <a:pt x="1003487" y="829933"/>
                    </a:cubicBezTo>
                    <a:cubicBezTo>
                      <a:pt x="1004726" y="830913"/>
                      <a:pt x="1005965" y="831835"/>
                      <a:pt x="1007291" y="832757"/>
                    </a:cubicBezTo>
                    <a:cubicBezTo>
                      <a:pt x="1008328" y="833478"/>
                      <a:pt x="1009394" y="834140"/>
                      <a:pt x="1010489" y="834832"/>
                    </a:cubicBezTo>
                    <a:cubicBezTo>
                      <a:pt x="1011872" y="835696"/>
                      <a:pt x="1013255" y="836474"/>
                      <a:pt x="1014725" y="837252"/>
                    </a:cubicBezTo>
                    <a:cubicBezTo>
                      <a:pt x="1015906" y="837858"/>
                      <a:pt x="1017088" y="838434"/>
                      <a:pt x="1018298" y="838981"/>
                    </a:cubicBezTo>
                    <a:cubicBezTo>
                      <a:pt x="1019018" y="839298"/>
                      <a:pt x="1019681" y="839702"/>
                      <a:pt x="1020401" y="839990"/>
                    </a:cubicBezTo>
                    <a:cubicBezTo>
                      <a:pt x="1021957" y="840595"/>
                      <a:pt x="1023571" y="841171"/>
                      <a:pt x="1025185" y="841632"/>
                    </a:cubicBezTo>
                    <a:cubicBezTo>
                      <a:pt x="1027144" y="841286"/>
                      <a:pt x="1029161" y="840941"/>
                      <a:pt x="1031207" y="840566"/>
                    </a:cubicBezTo>
                    <a:cubicBezTo>
                      <a:pt x="1031870" y="840451"/>
                      <a:pt x="1032475" y="840336"/>
                      <a:pt x="1033167" y="840220"/>
                    </a:cubicBezTo>
                    <a:cubicBezTo>
                      <a:pt x="1033397" y="840191"/>
                      <a:pt x="1033685" y="840134"/>
                      <a:pt x="1033916" y="840076"/>
                    </a:cubicBezTo>
                    <a:cubicBezTo>
                      <a:pt x="1035299" y="839817"/>
                      <a:pt x="1036768" y="839529"/>
                      <a:pt x="1038267" y="839241"/>
                    </a:cubicBezTo>
                    <a:cubicBezTo>
                      <a:pt x="1039045" y="839096"/>
                      <a:pt x="1039794" y="838952"/>
                      <a:pt x="1040601" y="838779"/>
                    </a:cubicBezTo>
                    <a:cubicBezTo>
                      <a:pt x="1042675" y="838347"/>
                      <a:pt x="1044865" y="837858"/>
                      <a:pt x="1047171" y="837310"/>
                    </a:cubicBezTo>
                    <a:cubicBezTo>
                      <a:pt x="1047430" y="837252"/>
                      <a:pt x="1047661" y="837195"/>
                      <a:pt x="1047920" y="837137"/>
                    </a:cubicBezTo>
                    <a:cubicBezTo>
                      <a:pt x="1050484" y="836503"/>
                      <a:pt x="1053279" y="835783"/>
                      <a:pt x="1056247" y="834947"/>
                    </a:cubicBezTo>
                    <a:cubicBezTo>
                      <a:pt x="1057169" y="834688"/>
                      <a:pt x="1058178" y="834371"/>
                      <a:pt x="1059129" y="834111"/>
                    </a:cubicBezTo>
                    <a:cubicBezTo>
                      <a:pt x="1061319" y="833478"/>
                      <a:pt x="1063595" y="832786"/>
                      <a:pt x="1066016" y="832037"/>
                    </a:cubicBezTo>
                    <a:cubicBezTo>
                      <a:pt x="1066592" y="831864"/>
                      <a:pt x="1067053" y="831749"/>
                      <a:pt x="1067629" y="831547"/>
                    </a:cubicBezTo>
                    <a:cubicBezTo>
                      <a:pt x="1068897" y="831143"/>
                      <a:pt x="1070280" y="830654"/>
                      <a:pt x="1071606" y="830221"/>
                    </a:cubicBezTo>
                    <a:cubicBezTo>
                      <a:pt x="1072614" y="829905"/>
                      <a:pt x="1073565" y="829588"/>
                      <a:pt x="1074603" y="829213"/>
                    </a:cubicBezTo>
                    <a:cubicBezTo>
                      <a:pt x="1077830" y="828118"/>
                      <a:pt x="1081201" y="826936"/>
                      <a:pt x="1084861" y="825582"/>
                    </a:cubicBezTo>
                    <a:cubicBezTo>
                      <a:pt x="1085293" y="825323"/>
                      <a:pt x="1085725" y="825092"/>
                      <a:pt x="1086129" y="824833"/>
                    </a:cubicBezTo>
                    <a:cubicBezTo>
                      <a:pt x="1086359" y="824689"/>
                      <a:pt x="1086561" y="824545"/>
                      <a:pt x="1086763" y="824401"/>
                    </a:cubicBezTo>
                    <a:cubicBezTo>
                      <a:pt x="1088348" y="823421"/>
                      <a:pt x="1089875" y="822384"/>
                      <a:pt x="1091344" y="821289"/>
                    </a:cubicBezTo>
                    <a:cubicBezTo>
                      <a:pt x="1091575" y="821116"/>
                      <a:pt x="1091863" y="820943"/>
                      <a:pt x="1092093" y="820741"/>
                    </a:cubicBezTo>
                    <a:cubicBezTo>
                      <a:pt x="1093736" y="819502"/>
                      <a:pt x="1095407" y="818062"/>
                      <a:pt x="1097136" y="816448"/>
                    </a:cubicBezTo>
                    <a:cubicBezTo>
                      <a:pt x="1097309" y="816275"/>
                      <a:pt x="1097453" y="816188"/>
                      <a:pt x="1097626" y="816015"/>
                    </a:cubicBezTo>
                    <a:cubicBezTo>
                      <a:pt x="1097972" y="815698"/>
                      <a:pt x="1098404" y="815266"/>
                      <a:pt x="1098750" y="814920"/>
                    </a:cubicBezTo>
                    <a:cubicBezTo>
                      <a:pt x="1099643" y="814085"/>
                      <a:pt x="1100565" y="813163"/>
                      <a:pt x="1101545" y="812212"/>
                    </a:cubicBezTo>
                    <a:cubicBezTo>
                      <a:pt x="1102207" y="811549"/>
                      <a:pt x="1102899" y="810858"/>
                      <a:pt x="1103591" y="810137"/>
                    </a:cubicBezTo>
                    <a:cubicBezTo>
                      <a:pt x="1104686" y="809042"/>
                      <a:pt x="1105896" y="807774"/>
                      <a:pt x="1107106" y="806507"/>
                    </a:cubicBezTo>
                    <a:cubicBezTo>
                      <a:pt x="1107855" y="805729"/>
                      <a:pt x="1108604" y="804922"/>
                      <a:pt x="1109411" y="804086"/>
                    </a:cubicBezTo>
                    <a:cubicBezTo>
                      <a:pt x="1111054" y="802357"/>
                      <a:pt x="1112927" y="800369"/>
                      <a:pt x="1114857" y="798294"/>
                    </a:cubicBezTo>
                    <a:cubicBezTo>
                      <a:pt x="1115635" y="797459"/>
                      <a:pt x="1116528" y="796508"/>
                      <a:pt x="1117364" y="795614"/>
                    </a:cubicBezTo>
                    <a:cubicBezTo>
                      <a:pt x="1119670" y="793165"/>
                      <a:pt x="1122148" y="790543"/>
                      <a:pt x="1124914" y="787604"/>
                    </a:cubicBezTo>
                    <a:lnTo>
                      <a:pt x="1124914" y="787604"/>
                    </a:lnTo>
                    <a:cubicBezTo>
                      <a:pt x="1127795" y="786077"/>
                      <a:pt x="1131109" y="784463"/>
                      <a:pt x="1134596" y="782849"/>
                    </a:cubicBezTo>
                    <a:cubicBezTo>
                      <a:pt x="1135662" y="782360"/>
                      <a:pt x="1136814" y="781898"/>
                      <a:pt x="1137938" y="781408"/>
                    </a:cubicBezTo>
                    <a:cubicBezTo>
                      <a:pt x="1140676" y="780227"/>
                      <a:pt x="1143557" y="779132"/>
                      <a:pt x="1146583" y="778066"/>
                    </a:cubicBezTo>
                    <a:cubicBezTo>
                      <a:pt x="1148052" y="777547"/>
                      <a:pt x="1149551" y="777058"/>
                      <a:pt x="1151107" y="776597"/>
                    </a:cubicBezTo>
                    <a:cubicBezTo>
                      <a:pt x="1153614" y="775847"/>
                      <a:pt x="1156236" y="775213"/>
                      <a:pt x="1158916" y="774637"/>
                    </a:cubicBezTo>
                    <a:cubicBezTo>
                      <a:pt x="1161250" y="774118"/>
                      <a:pt x="1163526" y="773513"/>
                      <a:pt x="1166004" y="773167"/>
                    </a:cubicBezTo>
                    <a:cubicBezTo>
                      <a:pt x="1167993" y="772879"/>
                      <a:pt x="1170211" y="772620"/>
                      <a:pt x="1172574" y="772418"/>
                    </a:cubicBezTo>
                    <a:cubicBezTo>
                      <a:pt x="1174015" y="772274"/>
                      <a:pt x="1175600" y="772159"/>
                      <a:pt x="1177156" y="772044"/>
                    </a:cubicBezTo>
                    <a:cubicBezTo>
                      <a:pt x="1178337" y="771957"/>
                      <a:pt x="1179461" y="771842"/>
                      <a:pt x="1180700" y="771755"/>
                    </a:cubicBezTo>
                    <a:cubicBezTo>
                      <a:pt x="1182688" y="771612"/>
                      <a:pt x="1184792" y="771467"/>
                      <a:pt x="1186895" y="771323"/>
                    </a:cubicBezTo>
                    <a:cubicBezTo>
                      <a:pt x="1189172" y="771179"/>
                      <a:pt x="1191506" y="771006"/>
                      <a:pt x="1193869" y="770833"/>
                    </a:cubicBezTo>
                    <a:cubicBezTo>
                      <a:pt x="1195424" y="770718"/>
                      <a:pt x="1196952" y="770632"/>
                      <a:pt x="1198565" y="770488"/>
                    </a:cubicBezTo>
                    <a:cubicBezTo>
                      <a:pt x="1200381" y="770344"/>
                      <a:pt x="1202253" y="770171"/>
                      <a:pt x="1204098" y="769998"/>
                    </a:cubicBezTo>
                    <a:cubicBezTo>
                      <a:pt x="1205452" y="769882"/>
                      <a:pt x="1206778" y="769796"/>
                      <a:pt x="1208132" y="769652"/>
                    </a:cubicBezTo>
                    <a:cubicBezTo>
                      <a:pt x="1208161" y="769652"/>
                      <a:pt x="1208218" y="769652"/>
                      <a:pt x="1208247" y="769623"/>
                    </a:cubicBezTo>
                    <a:cubicBezTo>
                      <a:pt x="1213808" y="769076"/>
                      <a:pt x="1219312" y="768327"/>
                      <a:pt x="1224672" y="767433"/>
                    </a:cubicBezTo>
                    <a:cubicBezTo>
                      <a:pt x="1225104" y="767347"/>
                      <a:pt x="1225565" y="767347"/>
                      <a:pt x="1225997" y="767260"/>
                    </a:cubicBezTo>
                    <a:cubicBezTo>
                      <a:pt x="1226199" y="767232"/>
                      <a:pt x="1226401" y="767174"/>
                      <a:pt x="1226631" y="767116"/>
                    </a:cubicBezTo>
                    <a:cubicBezTo>
                      <a:pt x="1230002" y="766482"/>
                      <a:pt x="1233316" y="765791"/>
                      <a:pt x="1236429" y="764955"/>
                    </a:cubicBezTo>
                    <a:cubicBezTo>
                      <a:pt x="1243575" y="762996"/>
                      <a:pt x="1249712" y="761555"/>
                      <a:pt x="1255389" y="760172"/>
                    </a:cubicBezTo>
                    <a:cubicBezTo>
                      <a:pt x="1258875" y="759307"/>
                      <a:pt x="1262304" y="758472"/>
                      <a:pt x="1265215" y="757579"/>
                    </a:cubicBezTo>
                    <a:cubicBezTo>
                      <a:pt x="1265503" y="757492"/>
                      <a:pt x="1265878" y="757406"/>
                      <a:pt x="1266166" y="757319"/>
                    </a:cubicBezTo>
                    <a:cubicBezTo>
                      <a:pt x="1267952" y="756743"/>
                      <a:pt x="1269306" y="755965"/>
                      <a:pt x="1270862" y="755302"/>
                    </a:cubicBezTo>
                    <a:cubicBezTo>
                      <a:pt x="1272159" y="754754"/>
                      <a:pt x="1273686" y="754265"/>
                      <a:pt x="1274810" y="753602"/>
                    </a:cubicBezTo>
                    <a:cubicBezTo>
                      <a:pt x="1274926" y="753516"/>
                      <a:pt x="1275127" y="753487"/>
                      <a:pt x="1275242" y="753429"/>
                    </a:cubicBezTo>
                    <a:cubicBezTo>
                      <a:pt x="1276626" y="752593"/>
                      <a:pt x="1277865" y="751671"/>
                      <a:pt x="1278988" y="750663"/>
                    </a:cubicBezTo>
                    <a:cubicBezTo>
                      <a:pt x="1279709" y="750000"/>
                      <a:pt x="1280372" y="749280"/>
                      <a:pt x="1281005" y="748502"/>
                    </a:cubicBezTo>
                    <a:cubicBezTo>
                      <a:pt x="1281149" y="748329"/>
                      <a:pt x="1281265" y="748156"/>
                      <a:pt x="1281380" y="747983"/>
                    </a:cubicBezTo>
                    <a:cubicBezTo>
                      <a:pt x="1281812" y="747378"/>
                      <a:pt x="1282244" y="746686"/>
                      <a:pt x="1282648" y="745966"/>
                    </a:cubicBezTo>
                    <a:cubicBezTo>
                      <a:pt x="1282821" y="745649"/>
                      <a:pt x="1282965" y="745217"/>
                      <a:pt x="1283138" y="744900"/>
                    </a:cubicBezTo>
                    <a:cubicBezTo>
                      <a:pt x="1283685" y="743834"/>
                      <a:pt x="1284204" y="742681"/>
                      <a:pt x="1284694" y="741442"/>
                    </a:cubicBezTo>
                    <a:cubicBezTo>
                      <a:pt x="1284867" y="741039"/>
                      <a:pt x="1285040" y="740721"/>
                      <a:pt x="1285212" y="740290"/>
                    </a:cubicBezTo>
                    <a:cubicBezTo>
                      <a:pt x="1285299" y="740059"/>
                      <a:pt x="1285357" y="739771"/>
                      <a:pt x="1285443" y="739511"/>
                    </a:cubicBezTo>
                    <a:cubicBezTo>
                      <a:pt x="1286192" y="737408"/>
                      <a:pt x="1286912" y="735189"/>
                      <a:pt x="1287518" y="732942"/>
                    </a:cubicBezTo>
                    <a:cubicBezTo>
                      <a:pt x="1287604" y="732625"/>
                      <a:pt x="1287662" y="732308"/>
                      <a:pt x="1287748" y="731991"/>
                    </a:cubicBezTo>
                    <a:cubicBezTo>
                      <a:pt x="1288324" y="729858"/>
                      <a:pt x="1288843" y="727755"/>
                      <a:pt x="1289333" y="725709"/>
                    </a:cubicBezTo>
                    <a:cubicBezTo>
                      <a:pt x="1289737" y="723980"/>
                      <a:pt x="1290111" y="722482"/>
                      <a:pt x="1290457" y="720954"/>
                    </a:cubicBezTo>
                    <a:cubicBezTo>
                      <a:pt x="1290658" y="720061"/>
                      <a:pt x="1290860" y="719226"/>
                      <a:pt x="1291062" y="718419"/>
                    </a:cubicBezTo>
                    <a:cubicBezTo>
                      <a:pt x="1291494" y="716661"/>
                      <a:pt x="1291898" y="715162"/>
                      <a:pt x="1292301" y="714067"/>
                    </a:cubicBezTo>
                    <a:cubicBezTo>
                      <a:pt x="1292618" y="713232"/>
                      <a:pt x="1292906" y="712569"/>
                      <a:pt x="1293194" y="712252"/>
                    </a:cubicBezTo>
                    <a:cubicBezTo>
                      <a:pt x="1293453" y="711935"/>
                      <a:pt x="1294059" y="711273"/>
                      <a:pt x="1294779" y="710466"/>
                    </a:cubicBezTo>
                    <a:cubicBezTo>
                      <a:pt x="1294923" y="710293"/>
                      <a:pt x="1295096" y="710091"/>
                      <a:pt x="1295269" y="709918"/>
                    </a:cubicBezTo>
                    <a:cubicBezTo>
                      <a:pt x="1295989" y="709111"/>
                      <a:pt x="1296883" y="708132"/>
                      <a:pt x="1297891" y="707037"/>
                    </a:cubicBezTo>
                    <a:cubicBezTo>
                      <a:pt x="1298093" y="706835"/>
                      <a:pt x="1298237" y="706633"/>
                      <a:pt x="1298467" y="706403"/>
                    </a:cubicBezTo>
                    <a:cubicBezTo>
                      <a:pt x="1299649" y="705106"/>
                      <a:pt x="1301003" y="703665"/>
                      <a:pt x="1302444" y="702138"/>
                    </a:cubicBezTo>
                    <a:cubicBezTo>
                      <a:pt x="1302790" y="701793"/>
                      <a:pt x="1303135" y="701418"/>
                      <a:pt x="1303481" y="701043"/>
                    </a:cubicBezTo>
                    <a:cubicBezTo>
                      <a:pt x="1304720" y="699746"/>
                      <a:pt x="1306046" y="698363"/>
                      <a:pt x="1307400" y="696980"/>
                    </a:cubicBezTo>
                    <a:cubicBezTo>
                      <a:pt x="1307774" y="696606"/>
                      <a:pt x="1308121" y="696231"/>
                      <a:pt x="1308495" y="695856"/>
                    </a:cubicBezTo>
                    <a:cubicBezTo>
                      <a:pt x="1310138" y="694185"/>
                      <a:pt x="1311866" y="692485"/>
                      <a:pt x="1313566" y="690814"/>
                    </a:cubicBezTo>
                    <a:cubicBezTo>
                      <a:pt x="1313941" y="690439"/>
                      <a:pt x="1314316" y="690093"/>
                      <a:pt x="1314690" y="689748"/>
                    </a:cubicBezTo>
                    <a:cubicBezTo>
                      <a:pt x="1315843" y="688653"/>
                      <a:pt x="1316996" y="687587"/>
                      <a:pt x="1318148" y="686549"/>
                    </a:cubicBezTo>
                    <a:cubicBezTo>
                      <a:pt x="1319531" y="685281"/>
                      <a:pt x="1320857" y="684129"/>
                      <a:pt x="1322211" y="683005"/>
                    </a:cubicBezTo>
                    <a:cubicBezTo>
                      <a:pt x="1322989" y="682342"/>
                      <a:pt x="1323767" y="681679"/>
                      <a:pt x="1324487" y="681103"/>
                    </a:cubicBezTo>
                    <a:cubicBezTo>
                      <a:pt x="1325986" y="679922"/>
                      <a:pt x="1327340" y="678971"/>
                      <a:pt x="1328665" y="678077"/>
                    </a:cubicBezTo>
                    <a:cubicBezTo>
                      <a:pt x="1329213" y="677703"/>
                      <a:pt x="1329847" y="677213"/>
                      <a:pt x="1330395" y="676896"/>
                    </a:cubicBezTo>
                    <a:cubicBezTo>
                      <a:pt x="1342410" y="669923"/>
                      <a:pt x="1366529" y="660126"/>
                      <a:pt x="1381080" y="655256"/>
                    </a:cubicBezTo>
                    <a:cubicBezTo>
                      <a:pt x="1384798" y="653988"/>
                      <a:pt x="1388342" y="652259"/>
                      <a:pt x="1391656" y="650271"/>
                    </a:cubicBezTo>
                    <a:lnTo>
                      <a:pt x="1391483" y="712396"/>
                    </a:lnTo>
                    <a:cubicBezTo>
                      <a:pt x="1392722" y="712454"/>
                      <a:pt x="1396612" y="712742"/>
                      <a:pt x="1402231" y="713117"/>
                    </a:cubicBezTo>
                    <a:cubicBezTo>
                      <a:pt x="1405573" y="713347"/>
                      <a:pt x="1409579" y="713664"/>
                      <a:pt x="1413958" y="713981"/>
                    </a:cubicBezTo>
                    <a:cubicBezTo>
                      <a:pt x="1414563" y="714039"/>
                      <a:pt x="1415140" y="714067"/>
                      <a:pt x="1415774" y="714125"/>
                    </a:cubicBezTo>
                    <a:cubicBezTo>
                      <a:pt x="1416984" y="714212"/>
                      <a:pt x="1418310" y="714327"/>
                      <a:pt x="1419577" y="714413"/>
                    </a:cubicBezTo>
                    <a:cubicBezTo>
                      <a:pt x="1421018" y="714529"/>
                      <a:pt x="1422401" y="714615"/>
                      <a:pt x="1423900" y="714731"/>
                    </a:cubicBezTo>
                    <a:cubicBezTo>
                      <a:pt x="1424879" y="714817"/>
                      <a:pt x="1425916" y="714903"/>
                      <a:pt x="1426925" y="714961"/>
                    </a:cubicBezTo>
                    <a:cubicBezTo>
                      <a:pt x="1428798" y="715105"/>
                      <a:pt x="1430671" y="715249"/>
                      <a:pt x="1432631" y="715422"/>
                    </a:cubicBezTo>
                    <a:cubicBezTo>
                      <a:pt x="1433495" y="715480"/>
                      <a:pt x="1434359" y="715566"/>
                      <a:pt x="1435224" y="715624"/>
                    </a:cubicBezTo>
                    <a:cubicBezTo>
                      <a:pt x="1437328" y="715797"/>
                      <a:pt x="1439431" y="715969"/>
                      <a:pt x="1441592" y="716142"/>
                    </a:cubicBezTo>
                    <a:cubicBezTo>
                      <a:pt x="1442284" y="716200"/>
                      <a:pt x="1442975" y="716257"/>
                      <a:pt x="1443667" y="716315"/>
                    </a:cubicBezTo>
                    <a:cubicBezTo>
                      <a:pt x="1445770" y="716488"/>
                      <a:pt x="1447902" y="716661"/>
                      <a:pt x="1450035" y="716863"/>
                    </a:cubicBezTo>
                    <a:cubicBezTo>
                      <a:pt x="1451159" y="716949"/>
                      <a:pt x="1452254" y="717064"/>
                      <a:pt x="1453377" y="717151"/>
                    </a:cubicBezTo>
                    <a:cubicBezTo>
                      <a:pt x="1455164" y="717295"/>
                      <a:pt x="1456950" y="717468"/>
                      <a:pt x="1458708" y="717612"/>
                    </a:cubicBezTo>
                    <a:cubicBezTo>
                      <a:pt x="1459832" y="717698"/>
                      <a:pt x="1460927" y="717814"/>
                      <a:pt x="1462051" y="717900"/>
                    </a:cubicBezTo>
                    <a:cubicBezTo>
                      <a:pt x="1463837" y="718073"/>
                      <a:pt x="1465595" y="718217"/>
                      <a:pt x="1467353" y="718390"/>
                    </a:cubicBezTo>
                    <a:cubicBezTo>
                      <a:pt x="1468361" y="718476"/>
                      <a:pt x="1469399" y="718592"/>
                      <a:pt x="1470407" y="718678"/>
                    </a:cubicBezTo>
                    <a:cubicBezTo>
                      <a:pt x="1472280" y="718851"/>
                      <a:pt x="1474096" y="719024"/>
                      <a:pt x="1475882" y="719226"/>
                    </a:cubicBezTo>
                    <a:cubicBezTo>
                      <a:pt x="1476718" y="719312"/>
                      <a:pt x="1477553" y="719399"/>
                      <a:pt x="1478360" y="719485"/>
                    </a:cubicBezTo>
                    <a:cubicBezTo>
                      <a:pt x="1480319" y="719687"/>
                      <a:pt x="1482221" y="719888"/>
                      <a:pt x="1484037" y="720090"/>
                    </a:cubicBezTo>
                    <a:cubicBezTo>
                      <a:pt x="1484613" y="720148"/>
                      <a:pt x="1485218" y="720205"/>
                      <a:pt x="1485766" y="720263"/>
                    </a:cubicBezTo>
                    <a:cubicBezTo>
                      <a:pt x="1488071" y="720522"/>
                      <a:pt x="1490261" y="720782"/>
                      <a:pt x="1492278" y="721041"/>
                    </a:cubicBezTo>
                    <a:cubicBezTo>
                      <a:pt x="1492768" y="721099"/>
                      <a:pt x="1493142" y="721156"/>
                      <a:pt x="1493604" y="721214"/>
                    </a:cubicBezTo>
                    <a:cubicBezTo>
                      <a:pt x="1495015" y="721387"/>
                      <a:pt x="1496370" y="721589"/>
                      <a:pt x="1497609" y="721761"/>
                    </a:cubicBezTo>
                    <a:cubicBezTo>
                      <a:pt x="1499655" y="722049"/>
                      <a:pt x="1501528" y="722337"/>
                      <a:pt x="1502997" y="722626"/>
                    </a:cubicBezTo>
                    <a:cubicBezTo>
                      <a:pt x="1504035" y="722827"/>
                      <a:pt x="1505360" y="723115"/>
                      <a:pt x="1506714" y="723404"/>
                    </a:cubicBezTo>
                    <a:cubicBezTo>
                      <a:pt x="1507492" y="723577"/>
                      <a:pt x="1508328" y="723750"/>
                      <a:pt x="1509221" y="723951"/>
                    </a:cubicBezTo>
                    <a:cubicBezTo>
                      <a:pt x="1510258" y="724182"/>
                      <a:pt x="1511353" y="724441"/>
                      <a:pt x="1512535" y="724700"/>
                    </a:cubicBezTo>
                    <a:cubicBezTo>
                      <a:pt x="1513457" y="724931"/>
                      <a:pt x="1514408" y="725133"/>
                      <a:pt x="1515416" y="725392"/>
                    </a:cubicBezTo>
                    <a:cubicBezTo>
                      <a:pt x="1516742" y="725709"/>
                      <a:pt x="1518125" y="726055"/>
                      <a:pt x="1519594" y="726400"/>
                    </a:cubicBezTo>
                    <a:cubicBezTo>
                      <a:pt x="1520689" y="726660"/>
                      <a:pt x="1521756" y="726919"/>
                      <a:pt x="1522908" y="727207"/>
                    </a:cubicBezTo>
                    <a:cubicBezTo>
                      <a:pt x="1524378" y="727582"/>
                      <a:pt x="1525934" y="727957"/>
                      <a:pt x="1527519" y="728360"/>
                    </a:cubicBezTo>
                    <a:cubicBezTo>
                      <a:pt x="1528787" y="728677"/>
                      <a:pt x="1530054" y="728994"/>
                      <a:pt x="1531351" y="729311"/>
                    </a:cubicBezTo>
                    <a:cubicBezTo>
                      <a:pt x="1532965" y="729714"/>
                      <a:pt x="1534665" y="730147"/>
                      <a:pt x="1536336" y="730579"/>
                    </a:cubicBezTo>
                    <a:cubicBezTo>
                      <a:pt x="1537633" y="730925"/>
                      <a:pt x="1538930" y="731242"/>
                      <a:pt x="1540255" y="731587"/>
                    </a:cubicBezTo>
                    <a:cubicBezTo>
                      <a:pt x="1541955" y="732020"/>
                      <a:pt x="1543684" y="732480"/>
                      <a:pt x="1545413" y="732913"/>
                    </a:cubicBezTo>
                    <a:cubicBezTo>
                      <a:pt x="1546940" y="733316"/>
                      <a:pt x="1548438" y="733691"/>
                      <a:pt x="1549995" y="734094"/>
                    </a:cubicBezTo>
                    <a:cubicBezTo>
                      <a:pt x="1551839" y="734584"/>
                      <a:pt x="1553712" y="735074"/>
                      <a:pt x="1555585" y="735564"/>
                    </a:cubicBezTo>
                    <a:cubicBezTo>
                      <a:pt x="1556795" y="735881"/>
                      <a:pt x="1558005" y="736198"/>
                      <a:pt x="1559244" y="736515"/>
                    </a:cubicBezTo>
                    <a:cubicBezTo>
                      <a:pt x="1562183" y="737293"/>
                      <a:pt x="1565094" y="738042"/>
                      <a:pt x="1568004" y="738820"/>
                    </a:cubicBezTo>
                    <a:cubicBezTo>
                      <a:pt x="1568234" y="738878"/>
                      <a:pt x="1568494" y="738964"/>
                      <a:pt x="1568753" y="739021"/>
                    </a:cubicBezTo>
                    <a:cubicBezTo>
                      <a:pt x="1571174" y="739655"/>
                      <a:pt x="1573566" y="740290"/>
                      <a:pt x="1575928" y="740923"/>
                    </a:cubicBezTo>
                    <a:cubicBezTo>
                      <a:pt x="1582008" y="742537"/>
                      <a:pt x="1587829" y="744064"/>
                      <a:pt x="1593160" y="745505"/>
                    </a:cubicBezTo>
                    <a:cubicBezTo>
                      <a:pt x="1596272" y="746341"/>
                      <a:pt x="1599182" y="747119"/>
                      <a:pt x="1601891" y="747839"/>
                    </a:cubicBezTo>
                    <a:cubicBezTo>
                      <a:pt x="1607394" y="749309"/>
                      <a:pt x="1611889" y="750519"/>
                      <a:pt x="1615088" y="751354"/>
                    </a:cubicBezTo>
                    <a:cubicBezTo>
                      <a:pt x="1615405" y="751441"/>
                      <a:pt x="1615636" y="751499"/>
                      <a:pt x="1615924" y="751585"/>
                    </a:cubicBezTo>
                    <a:cubicBezTo>
                      <a:pt x="1616788" y="751816"/>
                      <a:pt x="1617624" y="752046"/>
                      <a:pt x="1618229" y="752190"/>
                    </a:cubicBezTo>
                    <a:cubicBezTo>
                      <a:pt x="1618604" y="752276"/>
                      <a:pt x="1618834" y="752334"/>
                      <a:pt x="1619064" y="752421"/>
                    </a:cubicBezTo>
                    <a:cubicBezTo>
                      <a:pt x="1619295" y="752478"/>
                      <a:pt x="1619698" y="752593"/>
                      <a:pt x="1619814" y="752622"/>
                    </a:cubicBezTo>
                    <a:cubicBezTo>
                      <a:pt x="1619929" y="752651"/>
                      <a:pt x="1620015" y="752680"/>
                      <a:pt x="1620044" y="752680"/>
                    </a:cubicBezTo>
                    <a:cubicBezTo>
                      <a:pt x="1620131" y="752680"/>
                      <a:pt x="1620534" y="752795"/>
                      <a:pt x="1620995" y="752911"/>
                    </a:cubicBezTo>
                    <a:cubicBezTo>
                      <a:pt x="1621168" y="752968"/>
                      <a:pt x="1621370" y="752997"/>
                      <a:pt x="1621600" y="753083"/>
                    </a:cubicBezTo>
                    <a:cubicBezTo>
                      <a:pt x="1622148" y="753227"/>
                      <a:pt x="1622810" y="753429"/>
                      <a:pt x="1623589" y="753660"/>
                    </a:cubicBezTo>
                    <a:cubicBezTo>
                      <a:pt x="1623761" y="753717"/>
                      <a:pt x="1623905" y="753746"/>
                      <a:pt x="1624078" y="753804"/>
                    </a:cubicBezTo>
                    <a:cubicBezTo>
                      <a:pt x="1625144" y="754121"/>
                      <a:pt x="1626412" y="754495"/>
                      <a:pt x="1627853" y="754927"/>
                    </a:cubicBezTo>
                    <a:cubicBezTo>
                      <a:pt x="1628112" y="755014"/>
                      <a:pt x="1628400" y="755101"/>
                      <a:pt x="1628660" y="755187"/>
                    </a:cubicBezTo>
                    <a:cubicBezTo>
                      <a:pt x="1629841" y="755532"/>
                      <a:pt x="1631109" y="755936"/>
                      <a:pt x="1632492" y="756368"/>
                    </a:cubicBezTo>
                    <a:cubicBezTo>
                      <a:pt x="1632982" y="756512"/>
                      <a:pt x="1633530" y="756685"/>
                      <a:pt x="1634048" y="756858"/>
                    </a:cubicBezTo>
                    <a:cubicBezTo>
                      <a:pt x="1635547" y="757319"/>
                      <a:pt x="1637103" y="757809"/>
                      <a:pt x="1638745" y="758299"/>
                    </a:cubicBezTo>
                    <a:cubicBezTo>
                      <a:pt x="1639033" y="758385"/>
                      <a:pt x="1639321" y="758472"/>
                      <a:pt x="1639638" y="758587"/>
                    </a:cubicBezTo>
                    <a:cubicBezTo>
                      <a:pt x="1643788" y="759884"/>
                      <a:pt x="1648369" y="761324"/>
                      <a:pt x="1653153" y="762852"/>
                    </a:cubicBezTo>
                    <a:cubicBezTo>
                      <a:pt x="1653585" y="762996"/>
                      <a:pt x="1654046" y="763140"/>
                      <a:pt x="1654478" y="763284"/>
                    </a:cubicBezTo>
                    <a:cubicBezTo>
                      <a:pt x="1656351" y="763889"/>
                      <a:pt x="1658253" y="764494"/>
                      <a:pt x="1660184" y="765128"/>
                    </a:cubicBezTo>
                    <a:cubicBezTo>
                      <a:pt x="1660817" y="765330"/>
                      <a:pt x="1661452" y="765532"/>
                      <a:pt x="1662085" y="765733"/>
                    </a:cubicBezTo>
                    <a:cubicBezTo>
                      <a:pt x="1664045" y="766367"/>
                      <a:pt x="1665975" y="767001"/>
                      <a:pt x="1667935" y="767635"/>
                    </a:cubicBezTo>
                    <a:cubicBezTo>
                      <a:pt x="1668454" y="767808"/>
                      <a:pt x="1668944" y="767981"/>
                      <a:pt x="1669462" y="768125"/>
                    </a:cubicBezTo>
                    <a:cubicBezTo>
                      <a:pt x="1671796" y="768903"/>
                      <a:pt x="1674101" y="769652"/>
                      <a:pt x="1676378" y="770430"/>
                    </a:cubicBezTo>
                    <a:cubicBezTo>
                      <a:pt x="1676983" y="770632"/>
                      <a:pt x="1677559" y="770833"/>
                      <a:pt x="1678135" y="771035"/>
                    </a:cubicBezTo>
                    <a:cubicBezTo>
                      <a:pt x="1679864" y="771612"/>
                      <a:pt x="1681536" y="772188"/>
                      <a:pt x="1683207" y="772764"/>
                    </a:cubicBezTo>
                    <a:cubicBezTo>
                      <a:pt x="1683927" y="773023"/>
                      <a:pt x="1684648" y="773254"/>
                      <a:pt x="1685368" y="773513"/>
                    </a:cubicBezTo>
                    <a:cubicBezTo>
                      <a:pt x="1687039" y="774090"/>
                      <a:pt x="1688624" y="774666"/>
                      <a:pt x="1690209" y="775213"/>
                    </a:cubicBezTo>
                    <a:cubicBezTo>
                      <a:pt x="1690699" y="775386"/>
                      <a:pt x="1691189" y="775559"/>
                      <a:pt x="1691650" y="775732"/>
                    </a:cubicBezTo>
                    <a:cubicBezTo>
                      <a:pt x="1693667" y="776452"/>
                      <a:pt x="1695597" y="777144"/>
                      <a:pt x="1697384" y="777835"/>
                    </a:cubicBezTo>
                    <a:cubicBezTo>
                      <a:pt x="1697672" y="777951"/>
                      <a:pt x="1697931" y="778037"/>
                      <a:pt x="1698219" y="778153"/>
                    </a:cubicBezTo>
                    <a:cubicBezTo>
                      <a:pt x="1699574" y="778671"/>
                      <a:pt x="1700842" y="779161"/>
                      <a:pt x="1702023" y="779622"/>
                    </a:cubicBezTo>
                    <a:cubicBezTo>
                      <a:pt x="1703234" y="780083"/>
                      <a:pt x="1704242" y="780544"/>
                      <a:pt x="1705250" y="780948"/>
                    </a:cubicBezTo>
                    <a:cubicBezTo>
                      <a:pt x="1705769" y="781149"/>
                      <a:pt x="1706345" y="781408"/>
                      <a:pt x="1706807" y="781610"/>
                    </a:cubicBezTo>
                    <a:cubicBezTo>
                      <a:pt x="1708132" y="782215"/>
                      <a:pt x="1709256" y="782763"/>
                      <a:pt x="1710063" y="783224"/>
                    </a:cubicBezTo>
                    <a:cubicBezTo>
                      <a:pt x="1717180" y="788641"/>
                      <a:pt x="1780083" y="824948"/>
                      <a:pt x="1786567" y="832037"/>
                    </a:cubicBezTo>
                    <a:cubicBezTo>
                      <a:pt x="1792877" y="839125"/>
                      <a:pt x="1821318" y="880677"/>
                      <a:pt x="1828089" y="888024"/>
                    </a:cubicBezTo>
                    <a:cubicBezTo>
                      <a:pt x="1828896" y="888918"/>
                      <a:pt x="1829818" y="890013"/>
                      <a:pt x="1830884" y="891223"/>
                    </a:cubicBezTo>
                    <a:cubicBezTo>
                      <a:pt x="1831979" y="892462"/>
                      <a:pt x="1833219" y="893816"/>
                      <a:pt x="1834659" y="895200"/>
                    </a:cubicBezTo>
                    <a:cubicBezTo>
                      <a:pt x="1834659" y="895200"/>
                      <a:pt x="1834688" y="895228"/>
                      <a:pt x="1834688" y="895228"/>
                    </a:cubicBezTo>
                    <a:cubicBezTo>
                      <a:pt x="1836129" y="896583"/>
                      <a:pt x="1837742" y="897908"/>
                      <a:pt x="1839644" y="899176"/>
                    </a:cubicBezTo>
                    <a:cubicBezTo>
                      <a:pt x="1839673" y="899176"/>
                      <a:pt x="1839673" y="899205"/>
                      <a:pt x="1839702" y="899205"/>
                    </a:cubicBezTo>
                    <a:cubicBezTo>
                      <a:pt x="1841604" y="900473"/>
                      <a:pt x="1843736" y="901625"/>
                      <a:pt x="1846214" y="902605"/>
                    </a:cubicBezTo>
                    <a:cubicBezTo>
                      <a:pt x="1846243" y="902605"/>
                      <a:pt x="1846272" y="902634"/>
                      <a:pt x="1846300" y="902634"/>
                    </a:cubicBezTo>
                    <a:cubicBezTo>
                      <a:pt x="1846329" y="902634"/>
                      <a:pt x="1846329" y="902634"/>
                      <a:pt x="1846358" y="902663"/>
                    </a:cubicBezTo>
                    <a:cubicBezTo>
                      <a:pt x="1846502" y="902720"/>
                      <a:pt x="1846646" y="902749"/>
                      <a:pt x="1846762" y="902807"/>
                    </a:cubicBezTo>
                    <a:cubicBezTo>
                      <a:pt x="1847712" y="903181"/>
                      <a:pt x="1848692" y="903527"/>
                      <a:pt x="1849758" y="903815"/>
                    </a:cubicBezTo>
                    <a:cubicBezTo>
                      <a:pt x="1849873" y="903844"/>
                      <a:pt x="1850018" y="903873"/>
                      <a:pt x="1850162" y="903902"/>
                    </a:cubicBezTo>
                    <a:cubicBezTo>
                      <a:pt x="1850421" y="903959"/>
                      <a:pt x="1850680" y="904017"/>
                      <a:pt x="1850940" y="904103"/>
                    </a:cubicBezTo>
                    <a:cubicBezTo>
                      <a:pt x="1851516" y="904247"/>
                      <a:pt x="1852063" y="904392"/>
                      <a:pt x="1852640" y="904536"/>
                    </a:cubicBezTo>
                    <a:cubicBezTo>
                      <a:pt x="1853274" y="904680"/>
                      <a:pt x="1853936" y="904766"/>
                      <a:pt x="1854628" y="904882"/>
                    </a:cubicBezTo>
                    <a:cubicBezTo>
                      <a:pt x="1854801" y="904910"/>
                      <a:pt x="1854945" y="904939"/>
                      <a:pt x="1855118" y="904968"/>
                    </a:cubicBezTo>
                    <a:cubicBezTo>
                      <a:pt x="1855205" y="904968"/>
                      <a:pt x="1855291" y="904997"/>
                      <a:pt x="1855377" y="905025"/>
                    </a:cubicBezTo>
                    <a:cubicBezTo>
                      <a:pt x="1856300" y="905170"/>
                      <a:pt x="1857250" y="905256"/>
                      <a:pt x="1858201" y="905342"/>
                    </a:cubicBezTo>
                    <a:cubicBezTo>
                      <a:pt x="1858662" y="905371"/>
                      <a:pt x="1859152" y="905400"/>
                      <a:pt x="1859613" y="905429"/>
                    </a:cubicBezTo>
                    <a:cubicBezTo>
                      <a:pt x="1859873" y="905458"/>
                      <a:pt x="1860132" y="905458"/>
                      <a:pt x="1860391" y="905458"/>
                    </a:cubicBezTo>
                    <a:cubicBezTo>
                      <a:pt x="1860651" y="905458"/>
                      <a:pt x="1860910" y="905487"/>
                      <a:pt x="1861169" y="905487"/>
                    </a:cubicBezTo>
                    <a:cubicBezTo>
                      <a:pt x="1862322" y="905515"/>
                      <a:pt x="1863474" y="905515"/>
                      <a:pt x="1864713" y="905458"/>
                    </a:cubicBezTo>
                    <a:cubicBezTo>
                      <a:pt x="1864915" y="905458"/>
                      <a:pt x="1865146" y="905429"/>
                      <a:pt x="1865376" y="905400"/>
                    </a:cubicBezTo>
                    <a:cubicBezTo>
                      <a:pt x="1865808" y="905371"/>
                      <a:pt x="1866269" y="905342"/>
                      <a:pt x="1866731" y="905313"/>
                    </a:cubicBezTo>
                    <a:cubicBezTo>
                      <a:pt x="1867537" y="905256"/>
                      <a:pt x="1868315" y="905227"/>
                      <a:pt x="1869151" y="905141"/>
                    </a:cubicBezTo>
                    <a:cubicBezTo>
                      <a:pt x="1869669" y="905083"/>
                      <a:pt x="1870217" y="904968"/>
                      <a:pt x="1870764" y="904910"/>
                    </a:cubicBezTo>
                    <a:cubicBezTo>
                      <a:pt x="1871744" y="904795"/>
                      <a:pt x="1872724" y="904651"/>
                      <a:pt x="1873761" y="904478"/>
                    </a:cubicBezTo>
                    <a:cubicBezTo>
                      <a:pt x="1874366" y="904392"/>
                      <a:pt x="1874885" y="904334"/>
                      <a:pt x="1875490" y="904219"/>
                    </a:cubicBezTo>
                    <a:cubicBezTo>
                      <a:pt x="1875807" y="904161"/>
                      <a:pt x="1876182" y="904017"/>
                      <a:pt x="1876499" y="903959"/>
                    </a:cubicBezTo>
                    <a:cubicBezTo>
                      <a:pt x="1880360" y="903210"/>
                      <a:pt x="1884480" y="902173"/>
                      <a:pt x="1889005" y="900761"/>
                    </a:cubicBezTo>
                    <a:cubicBezTo>
                      <a:pt x="1889293" y="900674"/>
                      <a:pt x="1889523" y="900645"/>
                      <a:pt x="1889812" y="900559"/>
                    </a:cubicBezTo>
                    <a:cubicBezTo>
                      <a:pt x="1891713" y="899954"/>
                      <a:pt x="1893673" y="899262"/>
                      <a:pt x="1895718" y="898513"/>
                    </a:cubicBezTo>
                    <a:cubicBezTo>
                      <a:pt x="1895747" y="898513"/>
                      <a:pt x="1895776" y="898484"/>
                      <a:pt x="1895805" y="898484"/>
                    </a:cubicBezTo>
                    <a:lnTo>
                      <a:pt x="1895863" y="874424"/>
                    </a:lnTo>
                    <a:cubicBezTo>
                      <a:pt x="1895920" y="874164"/>
                      <a:pt x="1896006" y="873876"/>
                      <a:pt x="1896093" y="873617"/>
                    </a:cubicBezTo>
                    <a:cubicBezTo>
                      <a:pt x="1896439" y="872407"/>
                      <a:pt x="1896813" y="871225"/>
                      <a:pt x="1897303" y="870246"/>
                    </a:cubicBezTo>
                    <a:cubicBezTo>
                      <a:pt x="1897361" y="870101"/>
                      <a:pt x="1897447" y="869929"/>
                      <a:pt x="1897505" y="869785"/>
                    </a:cubicBezTo>
                    <a:cubicBezTo>
                      <a:pt x="1898168" y="868517"/>
                      <a:pt x="1898946" y="867480"/>
                      <a:pt x="1899839" y="866903"/>
                    </a:cubicBezTo>
                    <a:cubicBezTo>
                      <a:pt x="1900876" y="866240"/>
                      <a:pt x="1902288" y="865261"/>
                      <a:pt x="1903873" y="864166"/>
                    </a:cubicBezTo>
                    <a:cubicBezTo>
                      <a:pt x="1905602" y="862955"/>
                      <a:pt x="1907619" y="861543"/>
                      <a:pt x="1909867" y="859987"/>
                    </a:cubicBezTo>
                    <a:cubicBezTo>
                      <a:pt x="1910039" y="859872"/>
                      <a:pt x="1910270" y="859728"/>
                      <a:pt x="1910443" y="859584"/>
                    </a:cubicBezTo>
                    <a:cubicBezTo>
                      <a:pt x="1912258" y="858345"/>
                      <a:pt x="1914247" y="856962"/>
                      <a:pt x="1916321" y="855607"/>
                    </a:cubicBezTo>
                    <a:cubicBezTo>
                      <a:pt x="1916897" y="855233"/>
                      <a:pt x="1917474" y="854830"/>
                      <a:pt x="1918079" y="854455"/>
                    </a:cubicBezTo>
                    <a:cubicBezTo>
                      <a:pt x="1920442" y="852899"/>
                      <a:pt x="1922920" y="851343"/>
                      <a:pt x="1925485" y="849758"/>
                    </a:cubicBezTo>
                    <a:cubicBezTo>
                      <a:pt x="1925802" y="849556"/>
                      <a:pt x="1926147" y="849384"/>
                      <a:pt x="1926464" y="849182"/>
                    </a:cubicBezTo>
                    <a:cubicBezTo>
                      <a:pt x="1929807" y="847165"/>
                      <a:pt x="1933293" y="845176"/>
                      <a:pt x="1936838" y="843332"/>
                    </a:cubicBezTo>
                    <a:cubicBezTo>
                      <a:pt x="1939921" y="841747"/>
                      <a:pt x="1942687" y="840249"/>
                      <a:pt x="1945281" y="838693"/>
                    </a:cubicBezTo>
                    <a:cubicBezTo>
                      <a:pt x="1945626" y="838491"/>
                      <a:pt x="1946030" y="838290"/>
                      <a:pt x="1946376" y="838088"/>
                    </a:cubicBezTo>
                    <a:cubicBezTo>
                      <a:pt x="1946577" y="837973"/>
                      <a:pt x="1946750" y="837829"/>
                      <a:pt x="1946923" y="837713"/>
                    </a:cubicBezTo>
                    <a:cubicBezTo>
                      <a:pt x="1948104" y="836993"/>
                      <a:pt x="1949228" y="836215"/>
                      <a:pt x="1950323" y="835437"/>
                    </a:cubicBezTo>
                    <a:cubicBezTo>
                      <a:pt x="1950928" y="835034"/>
                      <a:pt x="1951562" y="834630"/>
                      <a:pt x="1952139" y="834198"/>
                    </a:cubicBezTo>
                    <a:cubicBezTo>
                      <a:pt x="1953752" y="832988"/>
                      <a:pt x="1955337" y="831691"/>
                      <a:pt x="1956893" y="830279"/>
                    </a:cubicBezTo>
                    <a:cubicBezTo>
                      <a:pt x="1956922" y="830250"/>
                      <a:pt x="1956951" y="830221"/>
                      <a:pt x="1956979" y="830221"/>
                    </a:cubicBezTo>
                    <a:cubicBezTo>
                      <a:pt x="1956979" y="830221"/>
                      <a:pt x="1956979" y="830221"/>
                      <a:pt x="1956979" y="830221"/>
                    </a:cubicBezTo>
                    <a:cubicBezTo>
                      <a:pt x="1959198" y="828176"/>
                      <a:pt x="1961359" y="825726"/>
                      <a:pt x="1963578" y="822989"/>
                    </a:cubicBezTo>
                    <a:cubicBezTo>
                      <a:pt x="1963809" y="822672"/>
                      <a:pt x="1964068" y="822499"/>
                      <a:pt x="1964299" y="822182"/>
                    </a:cubicBezTo>
                    <a:cubicBezTo>
                      <a:pt x="1964500" y="821923"/>
                      <a:pt x="1964731" y="821577"/>
                      <a:pt x="1964932" y="821289"/>
                    </a:cubicBezTo>
                    <a:cubicBezTo>
                      <a:pt x="1966027" y="819848"/>
                      <a:pt x="1967180" y="818234"/>
                      <a:pt x="1968304" y="816592"/>
                    </a:cubicBezTo>
                    <a:cubicBezTo>
                      <a:pt x="1968851" y="815814"/>
                      <a:pt x="1969370" y="815093"/>
                      <a:pt x="1969917" y="814258"/>
                    </a:cubicBezTo>
                    <a:cubicBezTo>
                      <a:pt x="1971617" y="811636"/>
                      <a:pt x="1973404" y="808812"/>
                      <a:pt x="1975277" y="805584"/>
                    </a:cubicBezTo>
                    <a:cubicBezTo>
                      <a:pt x="1977525" y="805181"/>
                      <a:pt x="1979859" y="804979"/>
                      <a:pt x="1982250" y="804807"/>
                    </a:cubicBezTo>
                    <a:cubicBezTo>
                      <a:pt x="1984095" y="804662"/>
                      <a:pt x="1985939" y="804518"/>
                      <a:pt x="1987811" y="804346"/>
                    </a:cubicBezTo>
                    <a:cubicBezTo>
                      <a:pt x="1988158" y="804317"/>
                      <a:pt x="1988503" y="804230"/>
                      <a:pt x="1988849" y="804201"/>
                    </a:cubicBezTo>
                    <a:cubicBezTo>
                      <a:pt x="1989454" y="804144"/>
                      <a:pt x="1990059" y="804029"/>
                      <a:pt x="1990664" y="803971"/>
                    </a:cubicBezTo>
                    <a:cubicBezTo>
                      <a:pt x="1991385" y="803884"/>
                      <a:pt x="1992105" y="803827"/>
                      <a:pt x="1992797" y="803683"/>
                    </a:cubicBezTo>
                    <a:cubicBezTo>
                      <a:pt x="1994295" y="803423"/>
                      <a:pt x="1995764" y="803049"/>
                      <a:pt x="1997234" y="802588"/>
                    </a:cubicBezTo>
                    <a:cubicBezTo>
                      <a:pt x="1997321" y="802559"/>
                      <a:pt x="1997407" y="802559"/>
                      <a:pt x="1997494" y="802530"/>
                    </a:cubicBezTo>
                    <a:cubicBezTo>
                      <a:pt x="1997522" y="802530"/>
                      <a:pt x="1997551" y="802530"/>
                      <a:pt x="1997551" y="802501"/>
                    </a:cubicBezTo>
                    <a:cubicBezTo>
                      <a:pt x="1999511" y="801867"/>
                      <a:pt x="2001441" y="801032"/>
                      <a:pt x="2003285" y="799908"/>
                    </a:cubicBezTo>
                    <a:cubicBezTo>
                      <a:pt x="2003717" y="799649"/>
                      <a:pt x="2004150" y="799389"/>
                      <a:pt x="2004553" y="799101"/>
                    </a:cubicBezTo>
                    <a:cubicBezTo>
                      <a:pt x="2006657" y="797631"/>
                      <a:pt x="2008645" y="796421"/>
                      <a:pt x="2010547" y="795326"/>
                    </a:cubicBezTo>
                    <a:cubicBezTo>
                      <a:pt x="2012391" y="794260"/>
                      <a:pt x="2014264" y="793194"/>
                      <a:pt x="2015906" y="792214"/>
                    </a:cubicBezTo>
                    <a:cubicBezTo>
                      <a:pt x="2015964" y="792186"/>
                      <a:pt x="2015993" y="792157"/>
                      <a:pt x="2016022" y="792128"/>
                    </a:cubicBezTo>
                    <a:cubicBezTo>
                      <a:pt x="2018010" y="790918"/>
                      <a:pt x="2019883" y="789621"/>
                      <a:pt x="2021583" y="788065"/>
                    </a:cubicBezTo>
                    <a:cubicBezTo>
                      <a:pt x="2021641" y="788007"/>
                      <a:pt x="2021698" y="787978"/>
                      <a:pt x="2021756" y="787950"/>
                    </a:cubicBezTo>
                    <a:cubicBezTo>
                      <a:pt x="2022678" y="787085"/>
                      <a:pt x="2023571" y="786134"/>
                      <a:pt x="2024436" y="785068"/>
                    </a:cubicBezTo>
                    <a:cubicBezTo>
                      <a:pt x="2024897" y="784492"/>
                      <a:pt x="2025329" y="783887"/>
                      <a:pt x="2025761" y="783224"/>
                    </a:cubicBezTo>
                    <a:cubicBezTo>
                      <a:pt x="2026943" y="781466"/>
                      <a:pt x="2028355" y="779219"/>
                      <a:pt x="2029882" y="776769"/>
                    </a:cubicBezTo>
                    <a:cubicBezTo>
                      <a:pt x="2030055" y="776481"/>
                      <a:pt x="2030256" y="776164"/>
                      <a:pt x="2030429" y="775876"/>
                    </a:cubicBezTo>
                    <a:cubicBezTo>
                      <a:pt x="2030573" y="775617"/>
                      <a:pt x="2030746" y="775357"/>
                      <a:pt x="2030919" y="775098"/>
                    </a:cubicBezTo>
                    <a:cubicBezTo>
                      <a:pt x="2031985" y="773369"/>
                      <a:pt x="2033080" y="771554"/>
                      <a:pt x="2034262" y="769681"/>
                    </a:cubicBezTo>
                    <a:cubicBezTo>
                      <a:pt x="2034665" y="769047"/>
                      <a:pt x="2035068" y="768384"/>
                      <a:pt x="2035472" y="767750"/>
                    </a:cubicBezTo>
                    <a:cubicBezTo>
                      <a:pt x="2037086" y="765157"/>
                      <a:pt x="2038757" y="762535"/>
                      <a:pt x="2040486" y="759941"/>
                    </a:cubicBezTo>
                    <a:cubicBezTo>
                      <a:pt x="2040774" y="759480"/>
                      <a:pt x="2041091" y="759048"/>
                      <a:pt x="2041408" y="758587"/>
                    </a:cubicBezTo>
                    <a:cubicBezTo>
                      <a:pt x="2043166" y="755994"/>
                      <a:pt x="2044923" y="753487"/>
                      <a:pt x="2046710" y="751210"/>
                    </a:cubicBezTo>
                    <a:cubicBezTo>
                      <a:pt x="2047661" y="750000"/>
                      <a:pt x="2048612" y="748819"/>
                      <a:pt x="2049534" y="747753"/>
                    </a:cubicBezTo>
                    <a:cubicBezTo>
                      <a:pt x="2051925" y="745015"/>
                      <a:pt x="2053740" y="743056"/>
                      <a:pt x="2055325" y="741327"/>
                    </a:cubicBezTo>
                    <a:cubicBezTo>
                      <a:pt x="2056247" y="740290"/>
                      <a:pt x="2057170" y="739281"/>
                      <a:pt x="2057832" y="738474"/>
                    </a:cubicBezTo>
                    <a:cubicBezTo>
                      <a:pt x="2057890" y="738416"/>
                      <a:pt x="2057977" y="738330"/>
                      <a:pt x="2058005" y="738272"/>
                    </a:cubicBezTo>
                    <a:cubicBezTo>
                      <a:pt x="2058524" y="737610"/>
                      <a:pt x="2058956" y="736976"/>
                      <a:pt x="2059302" y="736371"/>
                    </a:cubicBezTo>
                    <a:cubicBezTo>
                      <a:pt x="2059417" y="736169"/>
                      <a:pt x="2059503" y="735967"/>
                      <a:pt x="2059590" y="735765"/>
                    </a:cubicBezTo>
                    <a:cubicBezTo>
                      <a:pt x="2059619" y="735679"/>
                      <a:pt x="2059677" y="735593"/>
                      <a:pt x="2059705" y="735506"/>
                    </a:cubicBezTo>
                    <a:cubicBezTo>
                      <a:pt x="2059763" y="735391"/>
                      <a:pt x="2059821" y="735276"/>
                      <a:pt x="2059878" y="735160"/>
                    </a:cubicBezTo>
                    <a:cubicBezTo>
                      <a:pt x="2060022" y="734815"/>
                      <a:pt x="2060109" y="734440"/>
                      <a:pt x="2060195" y="734094"/>
                    </a:cubicBezTo>
                    <a:cubicBezTo>
                      <a:pt x="2060282" y="733720"/>
                      <a:pt x="2060310" y="733316"/>
                      <a:pt x="2060339" y="732884"/>
                    </a:cubicBezTo>
                    <a:cubicBezTo>
                      <a:pt x="2060339" y="732826"/>
                      <a:pt x="2060339" y="732740"/>
                      <a:pt x="2060339" y="732682"/>
                    </a:cubicBezTo>
                    <a:lnTo>
                      <a:pt x="2060455" y="695597"/>
                    </a:lnTo>
                    <a:cubicBezTo>
                      <a:pt x="2060483" y="695338"/>
                      <a:pt x="2060512" y="695078"/>
                      <a:pt x="2060541" y="694819"/>
                    </a:cubicBezTo>
                    <a:cubicBezTo>
                      <a:pt x="2060685" y="693638"/>
                      <a:pt x="2060800" y="692572"/>
                      <a:pt x="2060973" y="691304"/>
                    </a:cubicBezTo>
                    <a:cubicBezTo>
                      <a:pt x="2061492" y="687471"/>
                      <a:pt x="2062068" y="683322"/>
                      <a:pt x="2062817" y="678625"/>
                    </a:cubicBezTo>
                    <a:lnTo>
                      <a:pt x="2062817" y="676061"/>
                    </a:lnTo>
                    <a:cubicBezTo>
                      <a:pt x="2062875" y="675542"/>
                      <a:pt x="2062933" y="675023"/>
                      <a:pt x="2063077" y="674533"/>
                    </a:cubicBezTo>
                    <a:cubicBezTo>
                      <a:pt x="2063105" y="674447"/>
                      <a:pt x="2063134" y="674361"/>
                      <a:pt x="2063163" y="674245"/>
                    </a:cubicBezTo>
                    <a:cubicBezTo>
                      <a:pt x="2063423" y="673496"/>
                      <a:pt x="2063826" y="672718"/>
                      <a:pt x="2064287" y="671969"/>
                    </a:cubicBezTo>
                    <a:cubicBezTo>
                      <a:pt x="2064431" y="671709"/>
                      <a:pt x="2064633" y="671450"/>
                      <a:pt x="2064806" y="671191"/>
                    </a:cubicBezTo>
                    <a:cubicBezTo>
                      <a:pt x="2065123" y="670730"/>
                      <a:pt x="2065526" y="670240"/>
                      <a:pt x="2065930" y="669779"/>
                    </a:cubicBezTo>
                    <a:cubicBezTo>
                      <a:pt x="2066419" y="669202"/>
                      <a:pt x="2066996" y="668597"/>
                      <a:pt x="2067572" y="668021"/>
                    </a:cubicBezTo>
                    <a:cubicBezTo>
                      <a:pt x="2067918" y="667704"/>
                      <a:pt x="2068235" y="667358"/>
                      <a:pt x="2068580" y="667041"/>
                    </a:cubicBezTo>
                    <a:cubicBezTo>
                      <a:pt x="2069992" y="665774"/>
                      <a:pt x="2071606" y="664506"/>
                      <a:pt x="2073364" y="663238"/>
                    </a:cubicBezTo>
                    <a:cubicBezTo>
                      <a:pt x="2073709" y="662978"/>
                      <a:pt x="2074055" y="662748"/>
                      <a:pt x="2074430" y="662489"/>
                    </a:cubicBezTo>
                    <a:cubicBezTo>
                      <a:pt x="2076274" y="661221"/>
                      <a:pt x="2078205" y="659953"/>
                      <a:pt x="2080279" y="658714"/>
                    </a:cubicBezTo>
                    <a:cubicBezTo>
                      <a:pt x="2081547" y="657936"/>
                      <a:pt x="2082844" y="657158"/>
                      <a:pt x="2084169" y="656409"/>
                    </a:cubicBezTo>
                    <a:cubicBezTo>
                      <a:pt x="2085236" y="655775"/>
                      <a:pt x="2086331" y="655141"/>
                      <a:pt x="2087397" y="654507"/>
                    </a:cubicBezTo>
                    <a:cubicBezTo>
                      <a:pt x="2087483" y="654449"/>
                      <a:pt x="2087541" y="654420"/>
                      <a:pt x="2087627" y="654363"/>
                    </a:cubicBezTo>
                    <a:cubicBezTo>
                      <a:pt x="2089961" y="652951"/>
                      <a:pt x="2092238" y="651481"/>
                      <a:pt x="2094370" y="649983"/>
                    </a:cubicBezTo>
                    <a:cubicBezTo>
                      <a:pt x="2094658" y="649781"/>
                      <a:pt x="2094975" y="649579"/>
                      <a:pt x="2095263" y="649378"/>
                    </a:cubicBezTo>
                    <a:cubicBezTo>
                      <a:pt x="2097338" y="647908"/>
                      <a:pt x="2099211" y="646410"/>
                      <a:pt x="2100882" y="644940"/>
                    </a:cubicBezTo>
                    <a:cubicBezTo>
                      <a:pt x="2101026" y="644796"/>
                      <a:pt x="2101257" y="644652"/>
                      <a:pt x="2101401" y="644537"/>
                    </a:cubicBezTo>
                    <a:cubicBezTo>
                      <a:pt x="2101545" y="644393"/>
                      <a:pt x="2101631" y="644277"/>
                      <a:pt x="2101775" y="644133"/>
                    </a:cubicBezTo>
                    <a:cubicBezTo>
                      <a:pt x="2102496" y="643442"/>
                      <a:pt x="2103101" y="642779"/>
                      <a:pt x="2103706" y="642087"/>
                    </a:cubicBezTo>
                    <a:cubicBezTo>
                      <a:pt x="2103908" y="641857"/>
                      <a:pt x="2104196" y="641627"/>
                      <a:pt x="2104369" y="641367"/>
                    </a:cubicBezTo>
                    <a:cubicBezTo>
                      <a:pt x="2104427" y="641281"/>
                      <a:pt x="2104484" y="641194"/>
                      <a:pt x="2104542" y="641108"/>
                    </a:cubicBezTo>
                    <a:cubicBezTo>
                      <a:pt x="2104686" y="640906"/>
                      <a:pt x="2104801" y="640704"/>
                      <a:pt x="2104945" y="640532"/>
                    </a:cubicBezTo>
                    <a:cubicBezTo>
                      <a:pt x="2105176" y="640186"/>
                      <a:pt x="2105464" y="639840"/>
                      <a:pt x="2105665" y="639494"/>
                    </a:cubicBezTo>
                    <a:cubicBezTo>
                      <a:pt x="2105838" y="639206"/>
                      <a:pt x="2105954" y="638918"/>
                      <a:pt x="2106069" y="638601"/>
                    </a:cubicBezTo>
                    <a:cubicBezTo>
                      <a:pt x="2106098" y="638514"/>
                      <a:pt x="2106155" y="638428"/>
                      <a:pt x="2106184" y="638342"/>
                    </a:cubicBezTo>
                    <a:cubicBezTo>
                      <a:pt x="2106213" y="638284"/>
                      <a:pt x="2106242" y="638226"/>
                      <a:pt x="2106271" y="638169"/>
                    </a:cubicBezTo>
                    <a:cubicBezTo>
                      <a:pt x="2106415" y="637823"/>
                      <a:pt x="2106501" y="637448"/>
                      <a:pt x="2106588" y="637102"/>
                    </a:cubicBezTo>
                    <a:cubicBezTo>
                      <a:pt x="2106645" y="636785"/>
                      <a:pt x="2106674" y="636497"/>
                      <a:pt x="2106703" y="636180"/>
                    </a:cubicBezTo>
                    <a:cubicBezTo>
                      <a:pt x="2106703" y="636123"/>
                      <a:pt x="2106703" y="636094"/>
                      <a:pt x="2106703" y="636036"/>
                    </a:cubicBezTo>
                    <a:lnTo>
                      <a:pt x="2106847" y="581835"/>
                    </a:lnTo>
                    <a:cubicBezTo>
                      <a:pt x="2109555" y="579876"/>
                      <a:pt x="2112408" y="577916"/>
                      <a:pt x="2115520" y="576014"/>
                    </a:cubicBezTo>
                    <a:cubicBezTo>
                      <a:pt x="2115953" y="575755"/>
                      <a:pt x="2116327" y="575496"/>
                      <a:pt x="2116759" y="575236"/>
                    </a:cubicBezTo>
                    <a:cubicBezTo>
                      <a:pt x="2119007" y="573882"/>
                      <a:pt x="2121312" y="572585"/>
                      <a:pt x="2123675" y="571346"/>
                    </a:cubicBezTo>
                    <a:cubicBezTo>
                      <a:pt x="2126009" y="570136"/>
                      <a:pt x="2128603" y="568983"/>
                      <a:pt x="2131311" y="567888"/>
                    </a:cubicBezTo>
                    <a:cubicBezTo>
                      <a:pt x="2132204" y="567514"/>
                      <a:pt x="2133155" y="567197"/>
                      <a:pt x="2134077" y="566851"/>
                    </a:cubicBezTo>
                    <a:cubicBezTo>
                      <a:pt x="2134164" y="566822"/>
                      <a:pt x="2134250" y="566793"/>
                      <a:pt x="2134308" y="566765"/>
                    </a:cubicBezTo>
                    <a:lnTo>
                      <a:pt x="2134164" y="612581"/>
                    </a:lnTo>
                    <a:cubicBezTo>
                      <a:pt x="2134221" y="612610"/>
                      <a:pt x="2134308" y="612638"/>
                      <a:pt x="2134366" y="612667"/>
                    </a:cubicBezTo>
                    <a:cubicBezTo>
                      <a:pt x="2134826" y="612840"/>
                      <a:pt x="2135403" y="613042"/>
                      <a:pt x="2136094" y="613243"/>
                    </a:cubicBezTo>
                    <a:cubicBezTo>
                      <a:pt x="2136527" y="613359"/>
                      <a:pt x="2137132" y="613474"/>
                      <a:pt x="2137622" y="613618"/>
                    </a:cubicBezTo>
                    <a:cubicBezTo>
                      <a:pt x="2138082" y="613733"/>
                      <a:pt x="2138515" y="613849"/>
                      <a:pt x="2139005" y="613935"/>
                    </a:cubicBezTo>
                    <a:cubicBezTo>
                      <a:pt x="2139322" y="613993"/>
                      <a:pt x="2139552" y="614079"/>
                      <a:pt x="2139898" y="614137"/>
                    </a:cubicBezTo>
                    <a:cubicBezTo>
                      <a:pt x="2141079" y="614367"/>
                      <a:pt x="2142405" y="614627"/>
                      <a:pt x="2143788" y="614857"/>
                    </a:cubicBezTo>
                    <a:cubicBezTo>
                      <a:pt x="2144076" y="614915"/>
                      <a:pt x="2144307" y="614973"/>
                      <a:pt x="2144624" y="615001"/>
                    </a:cubicBezTo>
                    <a:cubicBezTo>
                      <a:pt x="2146439" y="615318"/>
                      <a:pt x="2148398" y="615606"/>
                      <a:pt x="2150444" y="615895"/>
                    </a:cubicBezTo>
                    <a:cubicBezTo>
                      <a:pt x="2150675" y="615923"/>
                      <a:pt x="2150963" y="615952"/>
                      <a:pt x="2151193" y="615981"/>
                    </a:cubicBezTo>
                    <a:cubicBezTo>
                      <a:pt x="2154162" y="616384"/>
                      <a:pt x="2157216" y="616788"/>
                      <a:pt x="2160299" y="617134"/>
                    </a:cubicBezTo>
                    <a:cubicBezTo>
                      <a:pt x="2160501" y="617162"/>
                      <a:pt x="2160702" y="617162"/>
                      <a:pt x="2160904" y="617191"/>
                    </a:cubicBezTo>
                    <a:cubicBezTo>
                      <a:pt x="2163815" y="617508"/>
                      <a:pt x="2166667" y="617796"/>
                      <a:pt x="2169433" y="618027"/>
                    </a:cubicBezTo>
                    <a:cubicBezTo>
                      <a:pt x="2169693" y="618056"/>
                      <a:pt x="2169981" y="618084"/>
                      <a:pt x="2170211" y="618113"/>
                    </a:cubicBezTo>
                    <a:cubicBezTo>
                      <a:pt x="2172171" y="618286"/>
                      <a:pt x="2174044" y="618401"/>
                      <a:pt x="2175773" y="618517"/>
                    </a:cubicBezTo>
                    <a:cubicBezTo>
                      <a:pt x="2176032" y="618546"/>
                      <a:pt x="2176234" y="618546"/>
                      <a:pt x="2176493" y="618546"/>
                    </a:cubicBezTo>
                    <a:cubicBezTo>
                      <a:pt x="2177819" y="618632"/>
                      <a:pt x="2179115" y="618689"/>
                      <a:pt x="2180239" y="618718"/>
                    </a:cubicBezTo>
                    <a:cubicBezTo>
                      <a:pt x="2180614" y="618718"/>
                      <a:pt x="2180873" y="618718"/>
                      <a:pt x="2181219" y="618718"/>
                    </a:cubicBezTo>
                    <a:cubicBezTo>
                      <a:pt x="2181593" y="618718"/>
                      <a:pt x="2181939" y="618718"/>
                      <a:pt x="2182285" y="618718"/>
                    </a:cubicBezTo>
                    <a:cubicBezTo>
                      <a:pt x="2182660" y="618718"/>
                      <a:pt x="2183121" y="618718"/>
                      <a:pt x="2183466" y="618718"/>
                    </a:cubicBezTo>
                    <a:cubicBezTo>
                      <a:pt x="2183985" y="618689"/>
                      <a:pt x="2184417" y="618689"/>
                      <a:pt x="2184821" y="618632"/>
                    </a:cubicBezTo>
                    <a:cubicBezTo>
                      <a:pt x="2185109" y="618603"/>
                      <a:pt x="2185339" y="618574"/>
                      <a:pt x="2185541" y="618546"/>
                    </a:cubicBezTo>
                    <a:cubicBezTo>
                      <a:pt x="2185570" y="618546"/>
                      <a:pt x="2185570" y="618546"/>
                      <a:pt x="2185599" y="618546"/>
                    </a:cubicBezTo>
                    <a:cubicBezTo>
                      <a:pt x="2185915" y="618488"/>
                      <a:pt x="2186636" y="618430"/>
                      <a:pt x="2187443" y="618344"/>
                    </a:cubicBezTo>
                    <a:cubicBezTo>
                      <a:pt x="2187904" y="618315"/>
                      <a:pt x="2188451" y="618257"/>
                      <a:pt x="2189057" y="618229"/>
                    </a:cubicBezTo>
                    <a:cubicBezTo>
                      <a:pt x="2189690" y="618200"/>
                      <a:pt x="2190353" y="618142"/>
                      <a:pt x="2191160" y="618113"/>
                    </a:cubicBezTo>
                    <a:cubicBezTo>
                      <a:pt x="2191909" y="618084"/>
                      <a:pt x="2192745" y="618027"/>
                      <a:pt x="2193638" y="617998"/>
                    </a:cubicBezTo>
                    <a:cubicBezTo>
                      <a:pt x="2194589" y="617940"/>
                      <a:pt x="2195569" y="617911"/>
                      <a:pt x="2196635" y="617854"/>
                    </a:cubicBezTo>
                    <a:cubicBezTo>
                      <a:pt x="2197586" y="617825"/>
                      <a:pt x="2198565" y="617768"/>
                      <a:pt x="2199603" y="617739"/>
                    </a:cubicBezTo>
                    <a:cubicBezTo>
                      <a:pt x="2200755" y="617681"/>
                      <a:pt x="2201966" y="617652"/>
                      <a:pt x="2203233" y="617595"/>
                    </a:cubicBezTo>
                    <a:cubicBezTo>
                      <a:pt x="2204501" y="617537"/>
                      <a:pt x="2205827" y="617508"/>
                      <a:pt x="2207181" y="617451"/>
                    </a:cubicBezTo>
                    <a:cubicBezTo>
                      <a:pt x="2208795" y="617393"/>
                      <a:pt x="2210437" y="617335"/>
                      <a:pt x="2212166" y="617278"/>
                    </a:cubicBezTo>
                    <a:cubicBezTo>
                      <a:pt x="2212743" y="617249"/>
                      <a:pt x="2213290" y="617249"/>
                      <a:pt x="2213866" y="617220"/>
                    </a:cubicBezTo>
                    <a:cubicBezTo>
                      <a:pt x="2216517" y="617134"/>
                      <a:pt x="2219255" y="617047"/>
                      <a:pt x="2222079" y="616961"/>
                    </a:cubicBezTo>
                    <a:cubicBezTo>
                      <a:pt x="2222857" y="616932"/>
                      <a:pt x="2223664" y="616903"/>
                      <a:pt x="2224470" y="616903"/>
                    </a:cubicBezTo>
                    <a:cubicBezTo>
                      <a:pt x="2226372" y="616845"/>
                      <a:pt x="2228332" y="616788"/>
                      <a:pt x="2230291" y="616730"/>
                    </a:cubicBezTo>
                    <a:cubicBezTo>
                      <a:pt x="2231674" y="616701"/>
                      <a:pt x="2233057" y="616644"/>
                      <a:pt x="2234469" y="616615"/>
                    </a:cubicBezTo>
                    <a:cubicBezTo>
                      <a:pt x="2236573" y="616557"/>
                      <a:pt x="2238705" y="616500"/>
                      <a:pt x="2240837" y="616442"/>
                    </a:cubicBezTo>
                    <a:cubicBezTo>
                      <a:pt x="2241471" y="616413"/>
                      <a:pt x="2242105" y="616413"/>
                      <a:pt x="2242739" y="616384"/>
                    </a:cubicBezTo>
                    <a:cubicBezTo>
                      <a:pt x="2255792" y="616039"/>
                      <a:pt x="2268932" y="615721"/>
                      <a:pt x="2279795" y="615462"/>
                    </a:cubicBezTo>
                    <a:cubicBezTo>
                      <a:pt x="2280573" y="615433"/>
                      <a:pt x="2281323" y="615433"/>
                      <a:pt x="2282072" y="615405"/>
                    </a:cubicBezTo>
                    <a:cubicBezTo>
                      <a:pt x="2284406" y="615347"/>
                      <a:pt x="2286653" y="615290"/>
                      <a:pt x="2288700" y="615261"/>
                    </a:cubicBezTo>
                    <a:cubicBezTo>
                      <a:pt x="2288756" y="615261"/>
                      <a:pt x="2288814" y="615261"/>
                      <a:pt x="2288872" y="615261"/>
                    </a:cubicBezTo>
                    <a:cubicBezTo>
                      <a:pt x="2292445" y="615174"/>
                      <a:pt x="2295355" y="615116"/>
                      <a:pt x="2297863" y="615059"/>
                    </a:cubicBezTo>
                    <a:cubicBezTo>
                      <a:pt x="2300513" y="615001"/>
                      <a:pt x="2302530" y="614944"/>
                      <a:pt x="2303712" y="614915"/>
                    </a:cubicBezTo>
                    <a:cubicBezTo>
                      <a:pt x="2304605" y="614886"/>
                      <a:pt x="2305556" y="614857"/>
                      <a:pt x="2306565" y="614828"/>
                    </a:cubicBezTo>
                    <a:cubicBezTo>
                      <a:pt x="2307054" y="614800"/>
                      <a:pt x="2307631" y="614800"/>
                      <a:pt x="2308150" y="614771"/>
                    </a:cubicBezTo>
                    <a:cubicBezTo>
                      <a:pt x="2309619" y="614713"/>
                      <a:pt x="2311261" y="614655"/>
                      <a:pt x="2312933" y="614598"/>
                    </a:cubicBezTo>
                    <a:cubicBezTo>
                      <a:pt x="2313855" y="614569"/>
                      <a:pt x="2314863" y="614511"/>
                      <a:pt x="2315814" y="614483"/>
                    </a:cubicBezTo>
                    <a:cubicBezTo>
                      <a:pt x="2316967" y="614454"/>
                      <a:pt x="2318206" y="614396"/>
                      <a:pt x="2319416" y="614367"/>
                    </a:cubicBezTo>
                    <a:cubicBezTo>
                      <a:pt x="2321779" y="614281"/>
                      <a:pt x="2324257" y="614223"/>
                      <a:pt x="2326851" y="614195"/>
                    </a:cubicBezTo>
                    <a:cubicBezTo>
                      <a:pt x="2327513" y="614195"/>
                      <a:pt x="2328118" y="614166"/>
                      <a:pt x="2328781" y="614166"/>
                    </a:cubicBezTo>
                    <a:cubicBezTo>
                      <a:pt x="2331922" y="614137"/>
                      <a:pt x="2335178" y="614137"/>
                      <a:pt x="2338520" y="614223"/>
                    </a:cubicBezTo>
                    <a:cubicBezTo>
                      <a:pt x="2339298" y="614252"/>
                      <a:pt x="2340105" y="614281"/>
                      <a:pt x="2340912" y="614310"/>
                    </a:cubicBezTo>
                    <a:cubicBezTo>
                      <a:pt x="2343967" y="614396"/>
                      <a:pt x="2347079" y="614569"/>
                      <a:pt x="2350219" y="614800"/>
                    </a:cubicBezTo>
                    <a:cubicBezTo>
                      <a:pt x="2351142" y="614857"/>
                      <a:pt x="2352064" y="614915"/>
                      <a:pt x="2353014" y="615001"/>
                    </a:cubicBezTo>
                    <a:cubicBezTo>
                      <a:pt x="2355031" y="615174"/>
                      <a:pt x="2357078" y="615433"/>
                      <a:pt x="2359095" y="615664"/>
                    </a:cubicBezTo>
                    <a:cubicBezTo>
                      <a:pt x="2360391" y="615837"/>
                      <a:pt x="2361659" y="615952"/>
                      <a:pt x="2362955" y="616125"/>
                    </a:cubicBezTo>
                    <a:cubicBezTo>
                      <a:pt x="2365031" y="616442"/>
                      <a:pt x="2367537" y="616874"/>
                      <a:pt x="2370217" y="617364"/>
                    </a:cubicBezTo>
                    <a:cubicBezTo>
                      <a:pt x="2370736" y="617451"/>
                      <a:pt x="2371255" y="617566"/>
                      <a:pt x="2371802" y="617652"/>
                    </a:cubicBezTo>
                    <a:cubicBezTo>
                      <a:pt x="2374481" y="618171"/>
                      <a:pt x="2377363" y="618718"/>
                      <a:pt x="2380418" y="619352"/>
                    </a:cubicBezTo>
                    <a:cubicBezTo>
                      <a:pt x="2381916" y="619669"/>
                      <a:pt x="2383443" y="619986"/>
                      <a:pt x="2384999" y="620303"/>
                    </a:cubicBezTo>
                    <a:cubicBezTo>
                      <a:pt x="2385374" y="620390"/>
                      <a:pt x="2385720" y="620447"/>
                      <a:pt x="2386094" y="620534"/>
                    </a:cubicBezTo>
                    <a:cubicBezTo>
                      <a:pt x="2388169" y="620966"/>
                      <a:pt x="2390302" y="621427"/>
                      <a:pt x="2392463" y="621917"/>
                    </a:cubicBezTo>
                    <a:cubicBezTo>
                      <a:pt x="2393068" y="622061"/>
                      <a:pt x="2393673" y="622176"/>
                      <a:pt x="2394278" y="622320"/>
                    </a:cubicBezTo>
                    <a:cubicBezTo>
                      <a:pt x="2395892" y="622666"/>
                      <a:pt x="2397534" y="623041"/>
                      <a:pt x="2399176" y="623415"/>
                    </a:cubicBezTo>
                    <a:cubicBezTo>
                      <a:pt x="2399897" y="623588"/>
                      <a:pt x="2400646" y="623732"/>
                      <a:pt x="2401395" y="623905"/>
                    </a:cubicBezTo>
                    <a:cubicBezTo>
                      <a:pt x="2402807" y="624222"/>
                      <a:pt x="2404248" y="624539"/>
                      <a:pt x="2405660" y="624885"/>
                    </a:cubicBezTo>
                    <a:cubicBezTo>
                      <a:pt x="2406524" y="625086"/>
                      <a:pt x="2407389" y="625288"/>
                      <a:pt x="2408253" y="625461"/>
                    </a:cubicBezTo>
                    <a:cubicBezTo>
                      <a:pt x="2410328" y="625951"/>
                      <a:pt x="2412403" y="626412"/>
                      <a:pt x="2414448" y="626902"/>
                    </a:cubicBezTo>
                    <a:cubicBezTo>
                      <a:pt x="2414477" y="626902"/>
                      <a:pt x="2414506" y="626902"/>
                      <a:pt x="2414506" y="626931"/>
                    </a:cubicBezTo>
                    <a:cubicBezTo>
                      <a:pt x="2416638" y="627421"/>
                      <a:pt x="2418713" y="627911"/>
                      <a:pt x="2420730" y="628400"/>
                    </a:cubicBezTo>
                    <a:cubicBezTo>
                      <a:pt x="2421566" y="628602"/>
                      <a:pt x="2422373" y="628775"/>
                      <a:pt x="2423179" y="628977"/>
                    </a:cubicBezTo>
                    <a:cubicBezTo>
                      <a:pt x="2424476" y="629294"/>
                      <a:pt x="2425773" y="629582"/>
                      <a:pt x="2427041" y="629899"/>
                    </a:cubicBezTo>
                    <a:cubicBezTo>
                      <a:pt x="2427789" y="630072"/>
                      <a:pt x="2428539" y="630244"/>
                      <a:pt x="2429259" y="630417"/>
                    </a:cubicBezTo>
                    <a:cubicBezTo>
                      <a:pt x="2430239" y="630648"/>
                      <a:pt x="2431161" y="630878"/>
                      <a:pt x="2432084" y="631080"/>
                    </a:cubicBezTo>
                    <a:cubicBezTo>
                      <a:pt x="2433092" y="631311"/>
                      <a:pt x="2434129" y="631570"/>
                      <a:pt x="2435080" y="631801"/>
                    </a:cubicBezTo>
                    <a:cubicBezTo>
                      <a:pt x="2435541" y="631916"/>
                      <a:pt x="2436002" y="632031"/>
                      <a:pt x="2436434" y="632117"/>
                    </a:cubicBezTo>
                    <a:cubicBezTo>
                      <a:pt x="2439892" y="632953"/>
                      <a:pt x="2442889" y="633674"/>
                      <a:pt x="2445309" y="634279"/>
                    </a:cubicBezTo>
                    <a:cubicBezTo>
                      <a:pt x="2445972" y="634423"/>
                      <a:pt x="2446635" y="634595"/>
                      <a:pt x="2447183" y="634740"/>
                    </a:cubicBezTo>
                    <a:cubicBezTo>
                      <a:pt x="2447528" y="634826"/>
                      <a:pt x="2447874" y="634912"/>
                      <a:pt x="2448162" y="634970"/>
                    </a:cubicBezTo>
                    <a:cubicBezTo>
                      <a:pt x="2448508" y="635057"/>
                      <a:pt x="2448796" y="635114"/>
                      <a:pt x="2449084" y="635201"/>
                    </a:cubicBezTo>
                    <a:cubicBezTo>
                      <a:pt x="2450237" y="635489"/>
                      <a:pt x="2451043" y="635690"/>
                      <a:pt x="2451332" y="635748"/>
                    </a:cubicBezTo>
                    <a:cubicBezTo>
                      <a:pt x="2451620" y="635835"/>
                      <a:pt x="2452311" y="636036"/>
                      <a:pt x="2453205" y="636295"/>
                    </a:cubicBezTo>
                    <a:cubicBezTo>
                      <a:pt x="2453580" y="636411"/>
                      <a:pt x="2454156" y="636584"/>
                      <a:pt x="2454617" y="636699"/>
                    </a:cubicBezTo>
                    <a:cubicBezTo>
                      <a:pt x="2455279" y="636901"/>
                      <a:pt x="2455942" y="637074"/>
                      <a:pt x="2456778" y="637333"/>
                    </a:cubicBezTo>
                    <a:cubicBezTo>
                      <a:pt x="2457181" y="637448"/>
                      <a:pt x="2457700" y="637592"/>
                      <a:pt x="2458161" y="637736"/>
                    </a:cubicBezTo>
                    <a:cubicBezTo>
                      <a:pt x="2459429" y="638111"/>
                      <a:pt x="2460841" y="638514"/>
                      <a:pt x="2462396" y="638975"/>
                    </a:cubicBezTo>
                    <a:cubicBezTo>
                      <a:pt x="2462916" y="639120"/>
                      <a:pt x="2463492" y="639292"/>
                      <a:pt x="2464068" y="639465"/>
                    </a:cubicBezTo>
                    <a:cubicBezTo>
                      <a:pt x="2465624" y="639926"/>
                      <a:pt x="2467324" y="640416"/>
                      <a:pt x="2469082" y="640935"/>
                    </a:cubicBezTo>
                    <a:cubicBezTo>
                      <a:pt x="2469802" y="641137"/>
                      <a:pt x="2470551" y="641367"/>
                      <a:pt x="2471301" y="641598"/>
                    </a:cubicBezTo>
                    <a:cubicBezTo>
                      <a:pt x="2473030" y="642116"/>
                      <a:pt x="2474874" y="642664"/>
                      <a:pt x="2476775" y="643211"/>
                    </a:cubicBezTo>
                    <a:cubicBezTo>
                      <a:pt x="2477697" y="643470"/>
                      <a:pt x="2478591" y="643759"/>
                      <a:pt x="2479542" y="644018"/>
                    </a:cubicBezTo>
                    <a:cubicBezTo>
                      <a:pt x="2481501" y="644594"/>
                      <a:pt x="2483547" y="645200"/>
                      <a:pt x="2485593" y="645833"/>
                    </a:cubicBezTo>
                    <a:cubicBezTo>
                      <a:pt x="2486573" y="646122"/>
                      <a:pt x="2487524" y="646410"/>
                      <a:pt x="2488503" y="646698"/>
                    </a:cubicBezTo>
                    <a:cubicBezTo>
                      <a:pt x="2490895" y="647418"/>
                      <a:pt x="2493344" y="648167"/>
                      <a:pt x="2495822" y="648917"/>
                    </a:cubicBezTo>
                    <a:cubicBezTo>
                      <a:pt x="2496572" y="649147"/>
                      <a:pt x="2497292" y="649349"/>
                      <a:pt x="2498041" y="649579"/>
                    </a:cubicBezTo>
                    <a:cubicBezTo>
                      <a:pt x="2501211" y="650530"/>
                      <a:pt x="2504438" y="651539"/>
                      <a:pt x="2507666" y="652518"/>
                    </a:cubicBezTo>
                    <a:cubicBezTo>
                      <a:pt x="2508558" y="652807"/>
                      <a:pt x="2509452" y="653066"/>
                      <a:pt x="2510345" y="653354"/>
                    </a:cubicBezTo>
                    <a:cubicBezTo>
                      <a:pt x="2512766" y="654103"/>
                      <a:pt x="2515157" y="654853"/>
                      <a:pt x="2517549" y="655602"/>
                    </a:cubicBezTo>
                    <a:cubicBezTo>
                      <a:pt x="2518701" y="655948"/>
                      <a:pt x="2519826" y="656322"/>
                      <a:pt x="2520978" y="656668"/>
                    </a:cubicBezTo>
                    <a:cubicBezTo>
                      <a:pt x="2523081" y="657331"/>
                      <a:pt x="2525156" y="657993"/>
                      <a:pt x="2527202" y="658656"/>
                    </a:cubicBezTo>
                    <a:cubicBezTo>
                      <a:pt x="2528470" y="659060"/>
                      <a:pt x="2529738" y="659463"/>
                      <a:pt x="2530977" y="659866"/>
                    </a:cubicBezTo>
                    <a:cubicBezTo>
                      <a:pt x="2532850" y="660471"/>
                      <a:pt x="2534723" y="661077"/>
                      <a:pt x="2536538" y="661682"/>
                    </a:cubicBezTo>
                    <a:cubicBezTo>
                      <a:pt x="2537864" y="662114"/>
                      <a:pt x="2539160" y="662546"/>
                      <a:pt x="2540457" y="662978"/>
                    </a:cubicBezTo>
                    <a:cubicBezTo>
                      <a:pt x="2542157" y="663555"/>
                      <a:pt x="2543828" y="664102"/>
                      <a:pt x="2545442" y="664650"/>
                    </a:cubicBezTo>
                    <a:cubicBezTo>
                      <a:pt x="2546624" y="665053"/>
                      <a:pt x="2547805" y="665456"/>
                      <a:pt x="2548928" y="665831"/>
                    </a:cubicBezTo>
                    <a:cubicBezTo>
                      <a:pt x="2550629" y="666408"/>
                      <a:pt x="2552243" y="666984"/>
                      <a:pt x="2553799" y="667531"/>
                    </a:cubicBezTo>
                    <a:cubicBezTo>
                      <a:pt x="2554749" y="667877"/>
                      <a:pt x="2555758" y="668223"/>
                      <a:pt x="2556651" y="668540"/>
                    </a:cubicBezTo>
                    <a:cubicBezTo>
                      <a:pt x="2558322" y="669145"/>
                      <a:pt x="2559821" y="669721"/>
                      <a:pt x="2561290" y="670269"/>
                    </a:cubicBezTo>
                    <a:cubicBezTo>
                      <a:pt x="2561953" y="670528"/>
                      <a:pt x="2562673" y="670787"/>
                      <a:pt x="2563278" y="671018"/>
                    </a:cubicBezTo>
                    <a:cubicBezTo>
                      <a:pt x="2564661" y="671565"/>
                      <a:pt x="2565786" y="672026"/>
                      <a:pt x="2566938" y="672516"/>
                    </a:cubicBezTo>
                    <a:cubicBezTo>
                      <a:pt x="2567515" y="672747"/>
                      <a:pt x="2568206" y="673035"/>
                      <a:pt x="2568696" y="673237"/>
                    </a:cubicBezTo>
                    <a:cubicBezTo>
                      <a:pt x="2570252" y="673928"/>
                      <a:pt x="2571549" y="674562"/>
                      <a:pt x="2572471" y="675110"/>
                    </a:cubicBezTo>
                    <a:cubicBezTo>
                      <a:pt x="2587829" y="683985"/>
                      <a:pt x="2653211" y="713405"/>
                      <a:pt x="2668742" y="720234"/>
                    </a:cubicBezTo>
                    <a:cubicBezTo>
                      <a:pt x="2684101" y="727063"/>
                      <a:pt x="2745909" y="757463"/>
                      <a:pt x="2752306" y="761152"/>
                    </a:cubicBezTo>
                    <a:cubicBezTo>
                      <a:pt x="2758674" y="764840"/>
                      <a:pt x="2890590" y="865779"/>
                      <a:pt x="2893039" y="872839"/>
                    </a:cubicBezTo>
                    <a:cubicBezTo>
                      <a:pt x="2895517" y="879754"/>
                      <a:pt x="2992624" y="975651"/>
                      <a:pt x="2996341" y="986832"/>
                    </a:cubicBezTo>
                    <a:cubicBezTo>
                      <a:pt x="3000058" y="998041"/>
                      <a:pt x="3057804" y="1070424"/>
                      <a:pt x="3060281" y="1080913"/>
                    </a:cubicBezTo>
                    <a:cubicBezTo>
                      <a:pt x="3062760" y="1091402"/>
                      <a:pt x="3057948" y="1098433"/>
                      <a:pt x="3094283" y="1114569"/>
                    </a:cubicBezTo>
                    <a:cubicBezTo>
                      <a:pt x="3095062" y="1114079"/>
                      <a:pt x="3095955" y="1113589"/>
                      <a:pt x="3096820" y="1113100"/>
                    </a:cubicBezTo>
                    <a:cubicBezTo>
                      <a:pt x="3098289" y="1112235"/>
                      <a:pt x="3099874" y="1111428"/>
                      <a:pt x="3101574" y="1110621"/>
                    </a:cubicBezTo>
                    <a:cubicBezTo>
                      <a:pt x="3102236" y="1110304"/>
                      <a:pt x="3102870" y="1109987"/>
                      <a:pt x="3103562" y="1109699"/>
                    </a:cubicBezTo>
                    <a:cubicBezTo>
                      <a:pt x="3105925" y="1108662"/>
                      <a:pt x="3108432" y="1107682"/>
                      <a:pt x="3111198" y="1106789"/>
                    </a:cubicBezTo>
                    <a:cubicBezTo>
                      <a:pt x="3111227" y="1106789"/>
                      <a:pt x="3111285" y="1106760"/>
                      <a:pt x="3111314" y="1106760"/>
                    </a:cubicBezTo>
                    <a:cubicBezTo>
                      <a:pt x="3114944" y="1105607"/>
                      <a:pt x="3119007" y="1104628"/>
                      <a:pt x="3123387" y="1103792"/>
                    </a:cubicBezTo>
                    <a:cubicBezTo>
                      <a:pt x="3124107" y="1103648"/>
                      <a:pt x="3124770" y="1103504"/>
                      <a:pt x="3125490" y="1103360"/>
                    </a:cubicBezTo>
                    <a:cubicBezTo>
                      <a:pt x="3127940" y="1102928"/>
                      <a:pt x="3130562" y="1102582"/>
                      <a:pt x="3133270" y="1102294"/>
                    </a:cubicBezTo>
                    <a:cubicBezTo>
                      <a:pt x="3133991" y="1102207"/>
                      <a:pt x="3134653" y="1102092"/>
                      <a:pt x="3135403" y="1102034"/>
                    </a:cubicBezTo>
                    <a:cubicBezTo>
                      <a:pt x="3138284" y="1101746"/>
                      <a:pt x="3141339" y="1101574"/>
                      <a:pt x="3144509" y="1101429"/>
                    </a:cubicBezTo>
                    <a:cubicBezTo>
                      <a:pt x="3144941" y="1101401"/>
                      <a:pt x="3145344" y="1101372"/>
                      <a:pt x="3145805" y="1101343"/>
                    </a:cubicBezTo>
                    <a:cubicBezTo>
                      <a:pt x="3147275" y="1101285"/>
                      <a:pt x="3148917" y="1101343"/>
                      <a:pt x="3150444" y="1101314"/>
                    </a:cubicBezTo>
                    <a:cubicBezTo>
                      <a:pt x="3152605" y="1101285"/>
                      <a:pt x="3154709" y="1101228"/>
                      <a:pt x="3157014" y="1101285"/>
                    </a:cubicBezTo>
                    <a:lnTo>
                      <a:pt x="3157014" y="1101285"/>
                    </a:lnTo>
                    <a:cubicBezTo>
                      <a:pt x="3158973" y="1100017"/>
                      <a:pt x="3161106" y="1098749"/>
                      <a:pt x="3163239" y="1097482"/>
                    </a:cubicBezTo>
                    <a:cubicBezTo>
                      <a:pt x="3164593" y="1096675"/>
                      <a:pt x="3166034" y="1095926"/>
                      <a:pt x="3167474" y="1095148"/>
                    </a:cubicBezTo>
                    <a:cubicBezTo>
                      <a:pt x="3169002" y="1094312"/>
                      <a:pt x="3170557" y="1093534"/>
                      <a:pt x="3172171" y="1092785"/>
                    </a:cubicBezTo>
                    <a:cubicBezTo>
                      <a:pt x="3173640" y="1092093"/>
                      <a:pt x="3175197" y="1091517"/>
                      <a:pt x="3176753" y="1090912"/>
                    </a:cubicBezTo>
                    <a:cubicBezTo>
                      <a:pt x="3178683" y="1090163"/>
                      <a:pt x="3180613" y="1089471"/>
                      <a:pt x="3182631" y="1088953"/>
                    </a:cubicBezTo>
                    <a:cubicBezTo>
                      <a:pt x="3183351" y="1088751"/>
                      <a:pt x="3184072" y="1088549"/>
                      <a:pt x="3184821" y="1088405"/>
                    </a:cubicBezTo>
                    <a:cubicBezTo>
                      <a:pt x="3187933" y="1087713"/>
                      <a:pt x="3191131" y="1087252"/>
                      <a:pt x="3194445" y="1087252"/>
                    </a:cubicBezTo>
                    <a:cubicBezTo>
                      <a:pt x="3196261" y="1087252"/>
                      <a:pt x="3198623" y="1087223"/>
                      <a:pt x="3201303" y="1087223"/>
                    </a:cubicBezTo>
                    <a:cubicBezTo>
                      <a:pt x="3202024" y="1087223"/>
                      <a:pt x="3202974" y="1087252"/>
                      <a:pt x="3203752" y="1087252"/>
                    </a:cubicBezTo>
                    <a:cubicBezTo>
                      <a:pt x="3205913" y="1087252"/>
                      <a:pt x="3208132" y="1087281"/>
                      <a:pt x="3210668" y="1087339"/>
                    </a:cubicBezTo>
                    <a:cubicBezTo>
                      <a:pt x="3213607" y="1087396"/>
                      <a:pt x="3216777" y="1087541"/>
                      <a:pt x="3220091" y="1087713"/>
                    </a:cubicBezTo>
                    <a:cubicBezTo>
                      <a:pt x="3220898" y="1087771"/>
                      <a:pt x="3221762" y="1087829"/>
                      <a:pt x="3222597" y="1087886"/>
                    </a:cubicBezTo>
                    <a:cubicBezTo>
                      <a:pt x="3224903" y="1088030"/>
                      <a:pt x="3227323" y="1088261"/>
                      <a:pt x="3229772" y="1088463"/>
                    </a:cubicBezTo>
                    <a:cubicBezTo>
                      <a:pt x="3231876" y="1088664"/>
                      <a:pt x="3234037" y="1088895"/>
                      <a:pt x="3236198" y="1089183"/>
                    </a:cubicBezTo>
                    <a:cubicBezTo>
                      <a:pt x="3238446" y="1089471"/>
                      <a:pt x="3240693" y="1089759"/>
                      <a:pt x="3242999" y="1090134"/>
                    </a:cubicBezTo>
                    <a:cubicBezTo>
                      <a:pt x="3244555" y="1090393"/>
                      <a:pt x="3246139" y="1090653"/>
                      <a:pt x="3247695" y="1090941"/>
                    </a:cubicBezTo>
                    <a:cubicBezTo>
                      <a:pt x="3250433" y="1091459"/>
                      <a:pt x="3253142" y="1092064"/>
                      <a:pt x="3255850" y="1092727"/>
                    </a:cubicBezTo>
                    <a:cubicBezTo>
                      <a:pt x="3257060" y="1093015"/>
                      <a:pt x="3258242" y="1093275"/>
                      <a:pt x="3259452" y="1093592"/>
                    </a:cubicBezTo>
                    <a:cubicBezTo>
                      <a:pt x="3262996" y="1094571"/>
                      <a:pt x="3266512" y="1095695"/>
                      <a:pt x="3269912" y="1096992"/>
                    </a:cubicBezTo>
                    <a:cubicBezTo>
                      <a:pt x="3270315" y="1097136"/>
                      <a:pt x="3270718" y="1097251"/>
                      <a:pt x="3271122" y="1097395"/>
                    </a:cubicBezTo>
                    <a:cubicBezTo>
                      <a:pt x="3275127" y="1098951"/>
                      <a:pt x="3278960" y="1100767"/>
                      <a:pt x="3282591" y="1102841"/>
                    </a:cubicBezTo>
                    <a:cubicBezTo>
                      <a:pt x="3311636" y="1119612"/>
                      <a:pt x="3357077" y="1142722"/>
                      <a:pt x="3393932" y="1162460"/>
                    </a:cubicBezTo>
                    <a:cubicBezTo>
                      <a:pt x="3405833" y="1169318"/>
                      <a:pt x="3413382" y="1175110"/>
                      <a:pt x="3423381" y="1186261"/>
                    </a:cubicBezTo>
                    <a:cubicBezTo>
                      <a:pt x="3424246" y="1187212"/>
                      <a:pt x="3425341" y="1188307"/>
                      <a:pt x="3426637" y="1189517"/>
                    </a:cubicBezTo>
                    <a:cubicBezTo>
                      <a:pt x="3427185" y="1190036"/>
                      <a:pt x="3427905" y="1190641"/>
                      <a:pt x="3428510" y="1191188"/>
                    </a:cubicBezTo>
                    <a:cubicBezTo>
                      <a:pt x="3429375" y="1191966"/>
                      <a:pt x="3430153" y="1192687"/>
                      <a:pt x="3431133" y="1193522"/>
                    </a:cubicBezTo>
                    <a:cubicBezTo>
                      <a:pt x="3432054" y="1194301"/>
                      <a:pt x="3433150" y="1195194"/>
                      <a:pt x="3434158" y="1196030"/>
                    </a:cubicBezTo>
                    <a:cubicBezTo>
                      <a:pt x="3435022" y="1196750"/>
                      <a:pt x="3435800" y="1197413"/>
                      <a:pt x="3436752" y="1198162"/>
                    </a:cubicBezTo>
                    <a:cubicBezTo>
                      <a:pt x="3437703" y="1198940"/>
                      <a:pt x="3438826" y="1199775"/>
                      <a:pt x="3439864" y="1200582"/>
                    </a:cubicBezTo>
                    <a:cubicBezTo>
                      <a:pt x="3441016" y="1201504"/>
                      <a:pt x="3442111" y="1202369"/>
                      <a:pt x="3443350" y="1203320"/>
                    </a:cubicBezTo>
                    <a:cubicBezTo>
                      <a:pt x="3444445" y="1204155"/>
                      <a:pt x="3445627" y="1205048"/>
                      <a:pt x="3446779" y="1205913"/>
                    </a:cubicBezTo>
                    <a:cubicBezTo>
                      <a:pt x="3448105" y="1206922"/>
                      <a:pt x="3449372" y="1207872"/>
                      <a:pt x="3450755" y="1208910"/>
                    </a:cubicBezTo>
                    <a:cubicBezTo>
                      <a:pt x="3452053" y="1209860"/>
                      <a:pt x="3453407" y="1210840"/>
                      <a:pt x="3454761" y="1211820"/>
                    </a:cubicBezTo>
                    <a:cubicBezTo>
                      <a:pt x="3456115" y="1212800"/>
                      <a:pt x="3457441" y="1213780"/>
                      <a:pt x="3458853" y="1214788"/>
                    </a:cubicBezTo>
                    <a:cubicBezTo>
                      <a:pt x="3460178" y="1215739"/>
                      <a:pt x="3461590" y="1216719"/>
                      <a:pt x="3462973" y="1217699"/>
                    </a:cubicBezTo>
                    <a:cubicBezTo>
                      <a:pt x="3464471" y="1218765"/>
                      <a:pt x="3465941" y="1219802"/>
                      <a:pt x="3467468" y="1220868"/>
                    </a:cubicBezTo>
                    <a:cubicBezTo>
                      <a:pt x="3468765" y="1221790"/>
                      <a:pt x="3470120" y="1222684"/>
                      <a:pt x="3471445" y="1223605"/>
                    </a:cubicBezTo>
                    <a:cubicBezTo>
                      <a:pt x="3473116" y="1224758"/>
                      <a:pt x="3474759" y="1225882"/>
                      <a:pt x="3476459" y="1227035"/>
                    </a:cubicBezTo>
                    <a:cubicBezTo>
                      <a:pt x="3477842" y="1227956"/>
                      <a:pt x="3479254" y="1228908"/>
                      <a:pt x="3480666" y="1229830"/>
                    </a:cubicBezTo>
                    <a:cubicBezTo>
                      <a:pt x="3482337" y="1230953"/>
                      <a:pt x="3483979" y="1232049"/>
                      <a:pt x="3485651" y="1233143"/>
                    </a:cubicBezTo>
                    <a:cubicBezTo>
                      <a:pt x="3487149" y="1234123"/>
                      <a:pt x="3488648" y="1235074"/>
                      <a:pt x="3490146" y="1236054"/>
                    </a:cubicBezTo>
                    <a:cubicBezTo>
                      <a:pt x="3491760" y="1237091"/>
                      <a:pt x="3493344" y="1238128"/>
                      <a:pt x="3494958" y="1239137"/>
                    </a:cubicBezTo>
                    <a:cubicBezTo>
                      <a:pt x="3496485" y="1240088"/>
                      <a:pt x="3497984" y="1241010"/>
                      <a:pt x="3499482" y="1241961"/>
                    </a:cubicBezTo>
                    <a:cubicBezTo>
                      <a:pt x="3501067" y="1242941"/>
                      <a:pt x="3502623" y="1243949"/>
                      <a:pt x="3504179" y="1244900"/>
                    </a:cubicBezTo>
                    <a:cubicBezTo>
                      <a:pt x="3505706" y="1245851"/>
                      <a:pt x="3507204" y="1246715"/>
                      <a:pt x="3508732" y="1247608"/>
                    </a:cubicBezTo>
                    <a:cubicBezTo>
                      <a:pt x="3510230" y="1248502"/>
                      <a:pt x="3511757" y="1249424"/>
                      <a:pt x="3513227" y="1250288"/>
                    </a:cubicBezTo>
                    <a:cubicBezTo>
                      <a:pt x="3514697" y="1251153"/>
                      <a:pt x="3516080" y="1251902"/>
                      <a:pt x="3517492" y="1252738"/>
                    </a:cubicBezTo>
                    <a:cubicBezTo>
                      <a:pt x="3518961" y="1253573"/>
                      <a:pt x="3520460" y="1254438"/>
                      <a:pt x="3521900" y="1255244"/>
                    </a:cubicBezTo>
                    <a:cubicBezTo>
                      <a:pt x="3523255" y="1255993"/>
                      <a:pt x="3524522" y="1256657"/>
                      <a:pt x="3525848" y="1257348"/>
                    </a:cubicBezTo>
                    <a:cubicBezTo>
                      <a:pt x="3527260" y="1258098"/>
                      <a:pt x="3528700" y="1258904"/>
                      <a:pt x="3530055" y="1259595"/>
                    </a:cubicBezTo>
                    <a:cubicBezTo>
                      <a:pt x="3531352" y="1260259"/>
                      <a:pt x="3532533" y="1260806"/>
                      <a:pt x="3533772" y="1261411"/>
                    </a:cubicBezTo>
                    <a:cubicBezTo>
                      <a:pt x="3535040" y="1262045"/>
                      <a:pt x="3536366" y="1262708"/>
                      <a:pt x="3537576" y="1263255"/>
                    </a:cubicBezTo>
                    <a:cubicBezTo>
                      <a:pt x="3538757" y="1263803"/>
                      <a:pt x="3539794" y="1264206"/>
                      <a:pt x="3540889" y="1264696"/>
                    </a:cubicBezTo>
                    <a:cubicBezTo>
                      <a:pt x="3541927" y="1265128"/>
                      <a:pt x="3543021" y="1265676"/>
                      <a:pt x="3544001" y="1266050"/>
                    </a:cubicBezTo>
                    <a:cubicBezTo>
                      <a:pt x="3544232" y="1266136"/>
                      <a:pt x="3544433" y="1266223"/>
                      <a:pt x="3544664" y="1266309"/>
                    </a:cubicBezTo>
                    <a:cubicBezTo>
                      <a:pt x="3549044" y="1266165"/>
                      <a:pt x="3553366" y="1266483"/>
                      <a:pt x="3557660" y="1267030"/>
                    </a:cubicBezTo>
                    <a:cubicBezTo>
                      <a:pt x="3557919" y="1267059"/>
                      <a:pt x="3558178" y="1267088"/>
                      <a:pt x="3558438" y="1267116"/>
                    </a:cubicBezTo>
                    <a:cubicBezTo>
                      <a:pt x="3562673" y="1267693"/>
                      <a:pt x="3566880" y="1268499"/>
                      <a:pt x="3571116" y="1269393"/>
                    </a:cubicBezTo>
                    <a:cubicBezTo>
                      <a:pt x="3574603" y="1270113"/>
                      <a:pt x="3578061" y="1270891"/>
                      <a:pt x="3581576" y="1271641"/>
                    </a:cubicBezTo>
                    <a:cubicBezTo>
                      <a:pt x="3581893" y="1271698"/>
                      <a:pt x="3582210" y="1271756"/>
                      <a:pt x="3582527" y="1271813"/>
                    </a:cubicBezTo>
                    <a:cubicBezTo>
                      <a:pt x="3583968" y="1272101"/>
                      <a:pt x="3585437" y="1272332"/>
                      <a:pt x="3586907" y="1272591"/>
                    </a:cubicBezTo>
                    <a:cubicBezTo>
                      <a:pt x="3588867" y="1272937"/>
                      <a:pt x="3590797" y="1273369"/>
                      <a:pt x="3592785" y="1273657"/>
                    </a:cubicBezTo>
                    <a:cubicBezTo>
                      <a:pt x="3594659" y="1273917"/>
                      <a:pt x="3596531" y="1274147"/>
                      <a:pt x="3598433" y="1274320"/>
                    </a:cubicBezTo>
                    <a:cubicBezTo>
                      <a:pt x="3605003" y="1278124"/>
                      <a:pt x="3612668" y="1284146"/>
                      <a:pt x="3619036" y="1290515"/>
                    </a:cubicBezTo>
                    <a:cubicBezTo>
                      <a:pt x="3630591" y="1302041"/>
                      <a:pt x="3660933" y="1316765"/>
                      <a:pt x="3669952" y="1325525"/>
                    </a:cubicBezTo>
                    <a:cubicBezTo>
                      <a:pt x="3679058" y="1334227"/>
                      <a:pt x="3693091" y="1354196"/>
                      <a:pt x="3700957" y="1360161"/>
                    </a:cubicBezTo>
                    <a:cubicBezTo>
                      <a:pt x="3705885" y="1363878"/>
                      <a:pt x="3718391" y="1372522"/>
                      <a:pt x="3735190" y="1385605"/>
                    </a:cubicBezTo>
                    <a:cubicBezTo>
                      <a:pt x="3745275" y="1393442"/>
                      <a:pt x="3756887" y="1402865"/>
                      <a:pt x="3769364" y="1413785"/>
                    </a:cubicBezTo>
                    <a:lnTo>
                      <a:pt x="3769364" y="1413785"/>
                    </a:lnTo>
                    <a:cubicBezTo>
                      <a:pt x="3779363" y="1415889"/>
                      <a:pt x="3824257" y="1425081"/>
                      <a:pt x="3836993" y="1428222"/>
                    </a:cubicBezTo>
                    <a:cubicBezTo>
                      <a:pt x="3838348" y="1428568"/>
                      <a:pt x="3839904" y="1429000"/>
                      <a:pt x="3841489" y="1429461"/>
                    </a:cubicBezTo>
                    <a:cubicBezTo>
                      <a:pt x="3843938" y="1430181"/>
                      <a:pt x="3846618" y="1430988"/>
                      <a:pt x="3849413" y="1431910"/>
                    </a:cubicBezTo>
                    <a:cubicBezTo>
                      <a:pt x="3850133" y="1432141"/>
                      <a:pt x="3850882" y="1432371"/>
                      <a:pt x="3851603" y="1432630"/>
                    </a:cubicBezTo>
                    <a:cubicBezTo>
                      <a:pt x="3854138" y="1433466"/>
                      <a:pt x="3856703" y="1434302"/>
                      <a:pt x="3859267" y="1435166"/>
                    </a:cubicBezTo>
                    <a:cubicBezTo>
                      <a:pt x="3862408" y="1436232"/>
                      <a:pt x="3865492" y="1437241"/>
                      <a:pt x="3868373" y="1438192"/>
                    </a:cubicBezTo>
                    <a:cubicBezTo>
                      <a:pt x="3868892" y="1438364"/>
                      <a:pt x="3869353" y="1438509"/>
                      <a:pt x="3869843" y="1438653"/>
                    </a:cubicBezTo>
                    <a:cubicBezTo>
                      <a:pt x="3872091" y="1439373"/>
                      <a:pt x="3874108" y="1440007"/>
                      <a:pt x="3875951" y="1440554"/>
                    </a:cubicBezTo>
                    <a:cubicBezTo>
                      <a:pt x="3876298" y="1440670"/>
                      <a:pt x="3876787" y="1440814"/>
                      <a:pt x="3877133" y="1440929"/>
                    </a:cubicBezTo>
                    <a:cubicBezTo>
                      <a:pt x="3877306" y="1440987"/>
                      <a:pt x="3877421" y="1440987"/>
                      <a:pt x="3877594" y="1441045"/>
                    </a:cubicBezTo>
                    <a:cubicBezTo>
                      <a:pt x="3878286" y="1441246"/>
                      <a:pt x="3878862" y="1441361"/>
                      <a:pt x="3879496" y="1441534"/>
                    </a:cubicBezTo>
                    <a:cubicBezTo>
                      <a:pt x="3879986" y="1441650"/>
                      <a:pt x="3880620" y="1441851"/>
                      <a:pt x="3881023" y="1441938"/>
                    </a:cubicBezTo>
                    <a:cubicBezTo>
                      <a:pt x="3881340" y="1441995"/>
                      <a:pt x="3881628" y="1442053"/>
                      <a:pt x="3881888" y="1442111"/>
                    </a:cubicBezTo>
                    <a:cubicBezTo>
                      <a:pt x="3882406" y="1442197"/>
                      <a:pt x="3883213" y="1442428"/>
                      <a:pt x="3884020" y="1442687"/>
                    </a:cubicBezTo>
                    <a:cubicBezTo>
                      <a:pt x="3884798" y="1442917"/>
                      <a:pt x="3885807" y="1443292"/>
                      <a:pt x="3886844" y="1443667"/>
                    </a:cubicBezTo>
                    <a:cubicBezTo>
                      <a:pt x="3887333" y="1443840"/>
                      <a:pt x="3887708" y="1443983"/>
                      <a:pt x="3888256" y="1444185"/>
                    </a:cubicBezTo>
                    <a:cubicBezTo>
                      <a:pt x="3890330" y="1445021"/>
                      <a:pt x="3892895" y="1446144"/>
                      <a:pt x="3895777" y="1447499"/>
                    </a:cubicBezTo>
                    <a:cubicBezTo>
                      <a:pt x="3896439" y="1447816"/>
                      <a:pt x="3897160" y="1448162"/>
                      <a:pt x="3897880" y="1448507"/>
                    </a:cubicBezTo>
                    <a:cubicBezTo>
                      <a:pt x="3900790" y="1449919"/>
                      <a:pt x="3904017" y="1451533"/>
                      <a:pt x="3907648" y="1453492"/>
                    </a:cubicBezTo>
                    <a:cubicBezTo>
                      <a:pt x="3908052" y="1453694"/>
                      <a:pt x="3908397" y="1453867"/>
                      <a:pt x="3908801" y="1454097"/>
                    </a:cubicBezTo>
                    <a:cubicBezTo>
                      <a:pt x="3912748" y="1456230"/>
                      <a:pt x="3917215" y="1458766"/>
                      <a:pt x="3921940" y="1461561"/>
                    </a:cubicBezTo>
                    <a:cubicBezTo>
                      <a:pt x="3923064" y="1462223"/>
                      <a:pt x="3924217" y="1462915"/>
                      <a:pt x="3925399" y="1463607"/>
                    </a:cubicBezTo>
                    <a:cubicBezTo>
                      <a:pt x="3930470" y="1466632"/>
                      <a:pt x="3935801" y="1469917"/>
                      <a:pt x="3941679" y="1473692"/>
                    </a:cubicBezTo>
                    <a:cubicBezTo>
                      <a:pt x="3952945" y="1484959"/>
                      <a:pt x="3978015" y="1506685"/>
                      <a:pt x="3989080" y="1512910"/>
                    </a:cubicBezTo>
                    <a:cubicBezTo>
                      <a:pt x="3989569" y="1513083"/>
                      <a:pt x="3990520" y="1513543"/>
                      <a:pt x="3991327" y="1513947"/>
                    </a:cubicBezTo>
                    <a:cubicBezTo>
                      <a:pt x="3991846" y="1514206"/>
                      <a:pt x="3992221" y="1514350"/>
                      <a:pt x="3992855" y="1514667"/>
                    </a:cubicBezTo>
                    <a:cubicBezTo>
                      <a:pt x="3993777" y="1515128"/>
                      <a:pt x="3994929" y="1515762"/>
                      <a:pt x="3996053" y="1516338"/>
                    </a:cubicBezTo>
                    <a:cubicBezTo>
                      <a:pt x="3996831" y="1516741"/>
                      <a:pt x="3997465" y="1517059"/>
                      <a:pt x="3998329" y="1517520"/>
                    </a:cubicBezTo>
                    <a:cubicBezTo>
                      <a:pt x="3999626" y="1518211"/>
                      <a:pt x="4001095" y="1519047"/>
                      <a:pt x="4002536" y="1519854"/>
                    </a:cubicBezTo>
                    <a:cubicBezTo>
                      <a:pt x="4003401" y="1520343"/>
                      <a:pt x="4004179" y="1520747"/>
                      <a:pt x="4005072" y="1521266"/>
                    </a:cubicBezTo>
                    <a:cubicBezTo>
                      <a:pt x="4007464" y="1522620"/>
                      <a:pt x="4009999" y="1524061"/>
                      <a:pt x="4012536" y="1525530"/>
                    </a:cubicBezTo>
                    <a:cubicBezTo>
                      <a:pt x="4024320" y="1532331"/>
                      <a:pt x="4036567" y="1539765"/>
                      <a:pt x="4039708" y="1542157"/>
                    </a:cubicBezTo>
                    <a:cubicBezTo>
                      <a:pt x="4045615" y="1546537"/>
                      <a:pt x="4047459" y="1556535"/>
                      <a:pt x="4087513" y="1587540"/>
                    </a:cubicBezTo>
                    <a:cubicBezTo>
                      <a:pt x="4092151" y="1597453"/>
                      <a:pt x="4124108" y="1648369"/>
                      <a:pt x="4125029" y="1649983"/>
                    </a:cubicBezTo>
                    <a:cubicBezTo>
                      <a:pt x="4125865" y="1651539"/>
                      <a:pt x="4150848" y="1704588"/>
                      <a:pt x="4208795" y="1745707"/>
                    </a:cubicBezTo>
                    <a:cubicBezTo>
                      <a:pt x="4210927" y="1746946"/>
                      <a:pt x="4213377" y="1748242"/>
                      <a:pt x="4216028" y="1749510"/>
                    </a:cubicBezTo>
                    <a:cubicBezTo>
                      <a:pt x="4216863" y="1749914"/>
                      <a:pt x="4217815" y="1750288"/>
                      <a:pt x="4218707" y="1750692"/>
                    </a:cubicBezTo>
                    <a:cubicBezTo>
                      <a:pt x="4220350" y="1751441"/>
                      <a:pt x="4221935" y="1752190"/>
                      <a:pt x="4223721" y="1752911"/>
                    </a:cubicBezTo>
                    <a:cubicBezTo>
                      <a:pt x="4224038" y="1753026"/>
                      <a:pt x="4224413" y="1753141"/>
                      <a:pt x="4224759" y="1753256"/>
                    </a:cubicBezTo>
                    <a:cubicBezTo>
                      <a:pt x="4226027" y="1753746"/>
                      <a:pt x="4227410" y="1754150"/>
                      <a:pt x="4228764" y="1754610"/>
                    </a:cubicBezTo>
                    <a:cubicBezTo>
                      <a:pt x="4230291" y="1755130"/>
                      <a:pt x="4231703" y="1755706"/>
                      <a:pt x="4233317" y="1756167"/>
                    </a:cubicBezTo>
                    <a:cubicBezTo>
                      <a:pt x="4234008" y="1756369"/>
                      <a:pt x="4234729" y="1756513"/>
                      <a:pt x="4235449" y="1756685"/>
                    </a:cubicBezTo>
                    <a:cubicBezTo>
                      <a:pt x="4236141" y="1756858"/>
                      <a:pt x="4236861" y="1757031"/>
                      <a:pt x="4237553" y="1757204"/>
                    </a:cubicBezTo>
                    <a:cubicBezTo>
                      <a:pt x="4238446" y="1757405"/>
                      <a:pt x="4239339" y="1757665"/>
                      <a:pt x="4240261" y="1757867"/>
                    </a:cubicBezTo>
                    <a:cubicBezTo>
                      <a:pt x="4242134" y="1758270"/>
                      <a:pt x="4244065" y="1758587"/>
                      <a:pt x="4246024" y="1758875"/>
                    </a:cubicBezTo>
                    <a:cubicBezTo>
                      <a:pt x="4246802" y="1758990"/>
                      <a:pt x="4247609" y="1759077"/>
                      <a:pt x="4248387" y="1759192"/>
                    </a:cubicBezTo>
                    <a:cubicBezTo>
                      <a:pt x="4253632" y="1763831"/>
                      <a:pt x="4302906" y="1820540"/>
                      <a:pt x="4302675" y="1831230"/>
                    </a:cubicBezTo>
                    <a:lnTo>
                      <a:pt x="4302675" y="1832124"/>
                    </a:lnTo>
                    <a:cubicBezTo>
                      <a:pt x="4302646" y="1842352"/>
                      <a:pt x="4309908" y="1853850"/>
                      <a:pt x="4361861" y="1889955"/>
                    </a:cubicBezTo>
                    <a:cubicBezTo>
                      <a:pt x="4365059" y="1894595"/>
                      <a:pt x="4371831" y="1903153"/>
                      <a:pt x="4401367" y="1938422"/>
                    </a:cubicBezTo>
                    <a:cubicBezTo>
                      <a:pt x="4403759" y="1946059"/>
                      <a:pt x="4417907" y="1972569"/>
                      <a:pt x="4419722" y="1979859"/>
                    </a:cubicBezTo>
                    <a:cubicBezTo>
                      <a:pt x="4421307" y="1986342"/>
                      <a:pt x="4418972" y="1993863"/>
                      <a:pt x="4437328" y="2017433"/>
                    </a:cubicBezTo>
                    <a:cubicBezTo>
                      <a:pt x="4439892" y="2020718"/>
                      <a:pt x="4442889" y="2024349"/>
                      <a:pt x="4446318" y="2028297"/>
                    </a:cubicBezTo>
                    <a:lnTo>
                      <a:pt x="4446289" y="2036567"/>
                    </a:lnTo>
                    <a:cubicBezTo>
                      <a:pt x="4446261" y="2045182"/>
                      <a:pt x="4448566" y="2055700"/>
                      <a:pt x="4468275" y="2072845"/>
                    </a:cubicBezTo>
                    <a:cubicBezTo>
                      <a:pt x="4469284" y="2074026"/>
                      <a:pt x="4470033" y="2075294"/>
                      <a:pt x="4470782" y="2076562"/>
                    </a:cubicBezTo>
                    <a:cubicBezTo>
                      <a:pt x="4471330" y="2077542"/>
                      <a:pt x="4471906" y="2078522"/>
                      <a:pt x="4472425" y="2079472"/>
                    </a:cubicBezTo>
                    <a:cubicBezTo>
                      <a:pt x="4472713" y="2079963"/>
                      <a:pt x="4472972" y="2080452"/>
                      <a:pt x="4473289" y="2080942"/>
                    </a:cubicBezTo>
                    <a:cubicBezTo>
                      <a:pt x="4474010" y="2082124"/>
                      <a:pt x="4474845" y="2083218"/>
                      <a:pt x="4475882" y="2084227"/>
                    </a:cubicBezTo>
                    <a:cubicBezTo>
                      <a:pt x="4476084" y="2084428"/>
                      <a:pt x="4476373" y="2084601"/>
                      <a:pt x="4476603" y="2084774"/>
                    </a:cubicBezTo>
                    <a:cubicBezTo>
                      <a:pt x="4477496" y="2085552"/>
                      <a:pt x="4478592" y="2086215"/>
                      <a:pt x="4479859" y="2086820"/>
                    </a:cubicBezTo>
                    <a:cubicBezTo>
                      <a:pt x="4480119" y="2086936"/>
                      <a:pt x="4480262" y="2087137"/>
                      <a:pt x="4480551" y="2087253"/>
                    </a:cubicBezTo>
                    <a:cubicBezTo>
                      <a:pt x="4481069" y="2087454"/>
                      <a:pt x="4481645" y="2087656"/>
                      <a:pt x="4482251" y="2087829"/>
                    </a:cubicBezTo>
                    <a:cubicBezTo>
                      <a:pt x="4482308" y="2087858"/>
                      <a:pt x="4482366" y="2087858"/>
                      <a:pt x="4482452" y="2087887"/>
                    </a:cubicBezTo>
                    <a:cubicBezTo>
                      <a:pt x="4482510" y="2087887"/>
                      <a:pt x="4482568" y="2087916"/>
                      <a:pt x="4482596" y="2087916"/>
                    </a:cubicBezTo>
                    <a:cubicBezTo>
                      <a:pt x="4483000" y="2088030"/>
                      <a:pt x="4483403" y="2088117"/>
                      <a:pt x="4483835" y="2088232"/>
                    </a:cubicBezTo>
                    <a:cubicBezTo>
                      <a:pt x="4484383" y="2088347"/>
                      <a:pt x="4484931" y="2088434"/>
                      <a:pt x="4485536" y="2088521"/>
                    </a:cubicBezTo>
                    <a:cubicBezTo>
                      <a:pt x="4486141" y="2088607"/>
                      <a:pt x="4486775" y="2088665"/>
                      <a:pt x="4487437" y="2088722"/>
                    </a:cubicBezTo>
                    <a:cubicBezTo>
                      <a:pt x="4487581" y="2088722"/>
                      <a:pt x="4487755" y="2088722"/>
                      <a:pt x="4487899" y="2088751"/>
                    </a:cubicBezTo>
                    <a:cubicBezTo>
                      <a:pt x="4488014" y="2088751"/>
                      <a:pt x="4488129" y="2088751"/>
                      <a:pt x="4488244" y="2088779"/>
                    </a:cubicBezTo>
                    <a:cubicBezTo>
                      <a:pt x="4488734" y="2088808"/>
                      <a:pt x="4489224" y="2088837"/>
                      <a:pt x="4489771" y="2088866"/>
                    </a:cubicBezTo>
                    <a:cubicBezTo>
                      <a:pt x="4490751" y="2088895"/>
                      <a:pt x="4491788" y="2088895"/>
                      <a:pt x="4492884" y="2088837"/>
                    </a:cubicBezTo>
                    <a:cubicBezTo>
                      <a:pt x="4493691" y="2088808"/>
                      <a:pt x="4494554" y="2088751"/>
                      <a:pt x="4495419" y="2088694"/>
                    </a:cubicBezTo>
                    <a:cubicBezTo>
                      <a:pt x="4496399" y="2087541"/>
                      <a:pt x="4497523" y="2086388"/>
                      <a:pt x="4498704" y="2085264"/>
                    </a:cubicBezTo>
                    <a:cubicBezTo>
                      <a:pt x="4498820" y="2085149"/>
                      <a:pt x="4498963" y="2085063"/>
                      <a:pt x="4499079" y="2084947"/>
                    </a:cubicBezTo>
                    <a:cubicBezTo>
                      <a:pt x="4501586" y="2082671"/>
                      <a:pt x="4504496" y="2080481"/>
                      <a:pt x="4507521" y="2078636"/>
                    </a:cubicBezTo>
                    <a:cubicBezTo>
                      <a:pt x="4507810" y="2078464"/>
                      <a:pt x="4508127" y="2078291"/>
                      <a:pt x="4508415" y="2078118"/>
                    </a:cubicBezTo>
                    <a:cubicBezTo>
                      <a:pt x="4511095" y="2076533"/>
                      <a:pt x="4513832" y="2075236"/>
                      <a:pt x="4516425" y="2074343"/>
                    </a:cubicBezTo>
                    <a:cubicBezTo>
                      <a:pt x="4517002" y="2074142"/>
                      <a:pt x="4517578" y="2073940"/>
                      <a:pt x="4518155" y="2073796"/>
                    </a:cubicBezTo>
                    <a:cubicBezTo>
                      <a:pt x="4518587" y="2073680"/>
                      <a:pt x="4519019" y="2073566"/>
                      <a:pt x="4519422" y="2073479"/>
                    </a:cubicBezTo>
                    <a:cubicBezTo>
                      <a:pt x="4520546" y="2073220"/>
                      <a:pt x="4521641" y="2073046"/>
                      <a:pt x="4522649" y="2073018"/>
                    </a:cubicBezTo>
                    <a:cubicBezTo>
                      <a:pt x="4522678" y="2073018"/>
                      <a:pt x="4522678" y="2073018"/>
                      <a:pt x="4522707" y="2073018"/>
                    </a:cubicBezTo>
                    <a:cubicBezTo>
                      <a:pt x="4523860" y="2072989"/>
                      <a:pt x="4524926" y="2073104"/>
                      <a:pt x="4525877" y="2073393"/>
                    </a:cubicBezTo>
                    <a:cubicBezTo>
                      <a:pt x="4525992" y="2073421"/>
                      <a:pt x="4526136" y="2073479"/>
                      <a:pt x="4526280" y="2073508"/>
                    </a:cubicBezTo>
                    <a:cubicBezTo>
                      <a:pt x="4526943" y="2073680"/>
                      <a:pt x="4527721" y="2073882"/>
                      <a:pt x="4528643" y="2074055"/>
                    </a:cubicBezTo>
                    <a:cubicBezTo>
                      <a:pt x="4528903" y="2074113"/>
                      <a:pt x="4529277" y="2074171"/>
                      <a:pt x="4529565" y="2074228"/>
                    </a:cubicBezTo>
                    <a:cubicBezTo>
                      <a:pt x="4529911" y="2074286"/>
                      <a:pt x="4530286" y="2074372"/>
                      <a:pt x="4530660" y="2074430"/>
                    </a:cubicBezTo>
                    <a:cubicBezTo>
                      <a:pt x="4532101" y="2074689"/>
                      <a:pt x="4533743" y="2074949"/>
                      <a:pt x="4535588" y="2075236"/>
                    </a:cubicBezTo>
                    <a:cubicBezTo>
                      <a:pt x="4535818" y="2075265"/>
                      <a:pt x="4535991" y="2075294"/>
                      <a:pt x="4536193" y="2075323"/>
                    </a:cubicBezTo>
                    <a:cubicBezTo>
                      <a:pt x="4536251" y="2075323"/>
                      <a:pt x="4536279" y="2075352"/>
                      <a:pt x="4536336" y="2075352"/>
                    </a:cubicBezTo>
                    <a:cubicBezTo>
                      <a:pt x="4536625" y="2075381"/>
                      <a:pt x="4537000" y="2075438"/>
                      <a:pt x="4537259" y="2075467"/>
                    </a:cubicBezTo>
                    <a:cubicBezTo>
                      <a:pt x="4539622" y="2075784"/>
                      <a:pt x="4542186" y="2076101"/>
                      <a:pt x="4544953" y="2076418"/>
                    </a:cubicBezTo>
                    <a:cubicBezTo>
                      <a:pt x="4545990" y="2076533"/>
                      <a:pt x="4547085" y="2076648"/>
                      <a:pt x="4548180" y="2076764"/>
                    </a:cubicBezTo>
                    <a:cubicBezTo>
                      <a:pt x="4550427" y="2076994"/>
                      <a:pt x="4552704" y="2077225"/>
                      <a:pt x="4555095" y="2077426"/>
                    </a:cubicBezTo>
                    <a:cubicBezTo>
                      <a:pt x="4555730" y="2077484"/>
                      <a:pt x="4556306" y="2077542"/>
                      <a:pt x="4556940" y="2077599"/>
                    </a:cubicBezTo>
                    <a:cubicBezTo>
                      <a:pt x="4557256" y="2077628"/>
                      <a:pt x="4557602" y="2077628"/>
                      <a:pt x="4557920" y="2077657"/>
                    </a:cubicBezTo>
                    <a:cubicBezTo>
                      <a:pt x="4564547" y="2078176"/>
                      <a:pt x="4571376" y="2078579"/>
                      <a:pt x="4578033" y="2078781"/>
                    </a:cubicBezTo>
                    <a:cubicBezTo>
                      <a:pt x="4578407" y="2078781"/>
                      <a:pt x="4578811" y="2078838"/>
                      <a:pt x="4579214" y="2078838"/>
                    </a:cubicBezTo>
                    <a:cubicBezTo>
                      <a:pt x="4579531" y="2078838"/>
                      <a:pt x="4579790" y="2078838"/>
                      <a:pt x="4580107" y="2078838"/>
                    </a:cubicBezTo>
                    <a:cubicBezTo>
                      <a:pt x="4583767" y="2078925"/>
                      <a:pt x="4587311" y="2078954"/>
                      <a:pt x="4590624" y="2078867"/>
                    </a:cubicBezTo>
                    <a:lnTo>
                      <a:pt x="4590624" y="2078867"/>
                    </a:lnTo>
                    <a:cubicBezTo>
                      <a:pt x="4590970" y="2078406"/>
                      <a:pt x="4591258" y="2077916"/>
                      <a:pt x="4591547" y="2077398"/>
                    </a:cubicBezTo>
                    <a:cubicBezTo>
                      <a:pt x="4591633" y="2077253"/>
                      <a:pt x="4591691" y="2077110"/>
                      <a:pt x="4591749" y="2076966"/>
                    </a:cubicBezTo>
                    <a:cubicBezTo>
                      <a:pt x="4591921" y="2076620"/>
                      <a:pt x="4592123" y="2076216"/>
                      <a:pt x="4592267" y="2075813"/>
                    </a:cubicBezTo>
                    <a:cubicBezTo>
                      <a:pt x="4592382" y="2075525"/>
                      <a:pt x="4592555" y="2075265"/>
                      <a:pt x="4592670" y="2074949"/>
                    </a:cubicBezTo>
                    <a:cubicBezTo>
                      <a:pt x="4592728" y="2074805"/>
                      <a:pt x="4592757" y="2074603"/>
                      <a:pt x="4592814" y="2074458"/>
                    </a:cubicBezTo>
                    <a:cubicBezTo>
                      <a:pt x="4593246" y="2073220"/>
                      <a:pt x="4593650" y="2071808"/>
                      <a:pt x="4594024" y="2070050"/>
                    </a:cubicBezTo>
                    <a:cubicBezTo>
                      <a:pt x="4594024" y="2070050"/>
                      <a:pt x="4594024" y="2070050"/>
                      <a:pt x="4594024" y="2070021"/>
                    </a:cubicBezTo>
                    <a:cubicBezTo>
                      <a:pt x="4594284" y="2068753"/>
                      <a:pt x="4594515" y="2067283"/>
                      <a:pt x="4594745" y="2065670"/>
                    </a:cubicBezTo>
                    <a:cubicBezTo>
                      <a:pt x="4594802" y="2065324"/>
                      <a:pt x="4594831" y="2064978"/>
                      <a:pt x="4594889" y="2064633"/>
                    </a:cubicBezTo>
                    <a:cubicBezTo>
                      <a:pt x="4595120" y="2062961"/>
                      <a:pt x="4595350" y="2061088"/>
                      <a:pt x="4595552" y="2058985"/>
                    </a:cubicBezTo>
                    <a:cubicBezTo>
                      <a:pt x="4595580" y="2058668"/>
                      <a:pt x="4595609" y="2058265"/>
                      <a:pt x="4595667" y="2057947"/>
                    </a:cubicBezTo>
                    <a:cubicBezTo>
                      <a:pt x="4595869" y="2055873"/>
                      <a:pt x="4596100" y="2053596"/>
                      <a:pt x="4596330" y="2051061"/>
                    </a:cubicBezTo>
                    <a:cubicBezTo>
                      <a:pt x="4596359" y="2050686"/>
                      <a:pt x="4596387" y="2050312"/>
                      <a:pt x="4596445" y="2049908"/>
                    </a:cubicBezTo>
                    <a:cubicBezTo>
                      <a:pt x="4596705" y="2047084"/>
                      <a:pt x="4596964" y="2043944"/>
                      <a:pt x="4597281" y="2040485"/>
                    </a:cubicBezTo>
                    <a:cubicBezTo>
                      <a:pt x="4597425" y="2038901"/>
                      <a:pt x="4597569" y="2036999"/>
                      <a:pt x="4597742" y="2035270"/>
                    </a:cubicBezTo>
                    <a:cubicBezTo>
                      <a:pt x="4597972" y="2032590"/>
                      <a:pt x="4598203" y="2029737"/>
                      <a:pt x="4598491" y="2026683"/>
                    </a:cubicBezTo>
                    <a:lnTo>
                      <a:pt x="4598520" y="2012708"/>
                    </a:lnTo>
                    <a:cubicBezTo>
                      <a:pt x="4598693" y="2011498"/>
                      <a:pt x="4598895" y="2010258"/>
                      <a:pt x="4599154" y="2008817"/>
                    </a:cubicBezTo>
                    <a:cubicBezTo>
                      <a:pt x="4599240" y="2008357"/>
                      <a:pt x="4599298" y="2008011"/>
                      <a:pt x="4599384" y="2007521"/>
                    </a:cubicBezTo>
                    <a:cubicBezTo>
                      <a:pt x="4599845" y="2005187"/>
                      <a:pt x="4600479" y="2002565"/>
                      <a:pt x="4601228" y="1999626"/>
                    </a:cubicBezTo>
                    <a:cubicBezTo>
                      <a:pt x="4601430" y="1998876"/>
                      <a:pt x="4601690" y="1997983"/>
                      <a:pt x="4601891" y="1997206"/>
                    </a:cubicBezTo>
                    <a:cubicBezTo>
                      <a:pt x="4602525" y="1994871"/>
                      <a:pt x="4603217" y="1992393"/>
                      <a:pt x="4604024" y="1989656"/>
                    </a:cubicBezTo>
                    <a:cubicBezTo>
                      <a:pt x="4604398" y="1988417"/>
                      <a:pt x="4604801" y="1987091"/>
                      <a:pt x="4605234" y="1985765"/>
                    </a:cubicBezTo>
                    <a:cubicBezTo>
                      <a:pt x="4606070" y="1983057"/>
                      <a:pt x="4607020" y="1980147"/>
                      <a:pt x="4608058" y="1977063"/>
                    </a:cubicBezTo>
                    <a:cubicBezTo>
                      <a:pt x="4608547" y="1975594"/>
                      <a:pt x="4609038" y="1974153"/>
                      <a:pt x="4609585" y="1972569"/>
                    </a:cubicBezTo>
                    <a:cubicBezTo>
                      <a:pt x="4610910" y="1968736"/>
                      <a:pt x="4612438" y="1964529"/>
                      <a:pt x="4614080" y="1960120"/>
                    </a:cubicBezTo>
                    <a:cubicBezTo>
                      <a:pt x="4614570" y="1958824"/>
                      <a:pt x="4614944" y="1957671"/>
                      <a:pt x="4615463" y="1956316"/>
                    </a:cubicBezTo>
                    <a:cubicBezTo>
                      <a:pt x="4616126" y="1955395"/>
                      <a:pt x="4616962" y="1954069"/>
                      <a:pt x="4617883" y="1952628"/>
                    </a:cubicBezTo>
                    <a:cubicBezTo>
                      <a:pt x="4618921" y="1951015"/>
                      <a:pt x="4620073" y="1949170"/>
                      <a:pt x="4621370" y="1947153"/>
                    </a:cubicBezTo>
                    <a:cubicBezTo>
                      <a:pt x="4621456" y="1947009"/>
                      <a:pt x="4621572" y="1946836"/>
                      <a:pt x="4621687" y="1946693"/>
                    </a:cubicBezTo>
                    <a:cubicBezTo>
                      <a:pt x="4622696" y="1945108"/>
                      <a:pt x="4623819" y="1943436"/>
                      <a:pt x="4624943" y="1941765"/>
                    </a:cubicBezTo>
                    <a:cubicBezTo>
                      <a:pt x="4625260" y="1941304"/>
                      <a:pt x="4625577" y="1940843"/>
                      <a:pt x="4625894" y="1940353"/>
                    </a:cubicBezTo>
                    <a:cubicBezTo>
                      <a:pt x="4627191" y="1938480"/>
                      <a:pt x="4628545" y="1936636"/>
                      <a:pt x="4629929" y="1934849"/>
                    </a:cubicBezTo>
                    <a:cubicBezTo>
                      <a:pt x="4630072" y="1934676"/>
                      <a:pt x="4630216" y="1934533"/>
                      <a:pt x="4630332" y="1934360"/>
                    </a:cubicBezTo>
                    <a:cubicBezTo>
                      <a:pt x="4632176" y="1932025"/>
                      <a:pt x="4634078" y="1929807"/>
                      <a:pt x="4636008" y="1927992"/>
                    </a:cubicBezTo>
                    <a:cubicBezTo>
                      <a:pt x="4637017" y="1927040"/>
                      <a:pt x="4638515" y="1925916"/>
                      <a:pt x="4640244" y="1924706"/>
                    </a:cubicBezTo>
                    <a:cubicBezTo>
                      <a:pt x="4640763" y="1924361"/>
                      <a:pt x="4641397" y="1923957"/>
                      <a:pt x="4641973" y="1923583"/>
                    </a:cubicBezTo>
                    <a:cubicBezTo>
                      <a:pt x="4643356" y="1922689"/>
                      <a:pt x="4644768" y="1921738"/>
                      <a:pt x="4646411" y="1920730"/>
                    </a:cubicBezTo>
                    <a:cubicBezTo>
                      <a:pt x="4647303" y="1920182"/>
                      <a:pt x="4648226" y="1919606"/>
                      <a:pt x="4649177" y="1919030"/>
                    </a:cubicBezTo>
                    <a:cubicBezTo>
                      <a:pt x="4651136" y="1917849"/>
                      <a:pt x="4653124" y="1916638"/>
                      <a:pt x="4655228" y="1915341"/>
                    </a:cubicBezTo>
                    <a:cubicBezTo>
                      <a:pt x="4657937" y="1913699"/>
                      <a:pt x="4660703" y="1911999"/>
                      <a:pt x="4663498" y="1910241"/>
                    </a:cubicBezTo>
                    <a:cubicBezTo>
                      <a:pt x="4663556" y="1910212"/>
                      <a:pt x="4663584" y="1910183"/>
                      <a:pt x="4663642" y="1910154"/>
                    </a:cubicBezTo>
                    <a:cubicBezTo>
                      <a:pt x="4666149" y="1908570"/>
                      <a:pt x="4668598" y="1906928"/>
                      <a:pt x="4670990" y="1905285"/>
                    </a:cubicBezTo>
                    <a:cubicBezTo>
                      <a:pt x="4671739" y="1904766"/>
                      <a:pt x="4672431" y="1904248"/>
                      <a:pt x="4673180" y="1903700"/>
                    </a:cubicBezTo>
                    <a:cubicBezTo>
                      <a:pt x="4674880" y="1902461"/>
                      <a:pt x="4676494" y="1901251"/>
                      <a:pt x="4678050" y="1899983"/>
                    </a:cubicBezTo>
                    <a:cubicBezTo>
                      <a:pt x="4678770" y="1899378"/>
                      <a:pt x="4679490" y="1898801"/>
                      <a:pt x="4680182" y="1898196"/>
                    </a:cubicBezTo>
                    <a:cubicBezTo>
                      <a:pt x="4680672" y="1897765"/>
                      <a:pt x="4681248" y="1897332"/>
                      <a:pt x="4681709" y="1896900"/>
                    </a:cubicBezTo>
                    <a:cubicBezTo>
                      <a:pt x="4682602" y="1896064"/>
                      <a:pt x="4683265" y="1895257"/>
                      <a:pt x="4684043" y="1894422"/>
                    </a:cubicBezTo>
                    <a:cubicBezTo>
                      <a:pt x="4684533" y="1893903"/>
                      <a:pt x="4685109" y="1893356"/>
                      <a:pt x="4685541" y="1892837"/>
                    </a:cubicBezTo>
                    <a:cubicBezTo>
                      <a:pt x="4685685" y="1892664"/>
                      <a:pt x="4685916" y="1892462"/>
                      <a:pt x="4686060" y="1892289"/>
                    </a:cubicBezTo>
                    <a:cubicBezTo>
                      <a:pt x="4686781" y="1891367"/>
                      <a:pt x="4687415" y="1890445"/>
                      <a:pt x="4687933" y="1889523"/>
                    </a:cubicBezTo>
                    <a:cubicBezTo>
                      <a:pt x="4688308" y="1888860"/>
                      <a:pt x="4688625" y="1888227"/>
                      <a:pt x="4688855" y="1887593"/>
                    </a:cubicBezTo>
                    <a:cubicBezTo>
                      <a:pt x="4689057" y="1887160"/>
                      <a:pt x="4689287" y="1886757"/>
                      <a:pt x="4689518" y="1886324"/>
                    </a:cubicBezTo>
                    <a:cubicBezTo>
                      <a:pt x="4690065" y="1885403"/>
                      <a:pt x="4690670" y="1884480"/>
                      <a:pt x="4691448" y="1883472"/>
                    </a:cubicBezTo>
                    <a:cubicBezTo>
                      <a:pt x="4691506" y="1883386"/>
                      <a:pt x="4691564" y="1883299"/>
                      <a:pt x="4691650" y="1883213"/>
                    </a:cubicBezTo>
                    <a:cubicBezTo>
                      <a:pt x="4692255" y="1882435"/>
                      <a:pt x="4693005" y="1881599"/>
                      <a:pt x="4693812" y="1880677"/>
                    </a:cubicBezTo>
                    <a:cubicBezTo>
                      <a:pt x="4693985" y="1880475"/>
                      <a:pt x="4694157" y="1880302"/>
                      <a:pt x="4694359" y="1880101"/>
                    </a:cubicBezTo>
                    <a:cubicBezTo>
                      <a:pt x="4695252" y="1879149"/>
                      <a:pt x="4696203" y="1878141"/>
                      <a:pt x="4697385" y="1876931"/>
                    </a:cubicBezTo>
                    <a:cubicBezTo>
                      <a:pt x="4697529" y="1876787"/>
                      <a:pt x="4697701" y="1876614"/>
                      <a:pt x="4697845" y="1876470"/>
                    </a:cubicBezTo>
                    <a:cubicBezTo>
                      <a:pt x="4699027" y="1875260"/>
                      <a:pt x="4700381" y="1873934"/>
                      <a:pt x="4701909" y="1872407"/>
                    </a:cubicBezTo>
                    <a:cubicBezTo>
                      <a:pt x="4702196" y="1872119"/>
                      <a:pt x="4702456" y="1871860"/>
                      <a:pt x="4702744" y="1871571"/>
                    </a:cubicBezTo>
                    <a:cubicBezTo>
                      <a:pt x="4702975" y="1871341"/>
                      <a:pt x="4703263" y="1871053"/>
                      <a:pt x="4703493" y="1870822"/>
                    </a:cubicBezTo>
                    <a:cubicBezTo>
                      <a:pt x="4704646" y="1869699"/>
                      <a:pt x="4705885" y="1868459"/>
                      <a:pt x="4707210" y="1867134"/>
                    </a:cubicBezTo>
                    <a:cubicBezTo>
                      <a:pt x="4707758" y="1866586"/>
                      <a:pt x="4708306" y="1866068"/>
                      <a:pt x="4708882" y="1865462"/>
                    </a:cubicBezTo>
                    <a:cubicBezTo>
                      <a:pt x="4711043" y="1863301"/>
                      <a:pt x="4713406" y="1860968"/>
                      <a:pt x="4716086" y="1858258"/>
                    </a:cubicBezTo>
                    <a:cubicBezTo>
                      <a:pt x="4716259" y="1858086"/>
                      <a:pt x="4716431" y="1857913"/>
                      <a:pt x="4716604" y="1857740"/>
                    </a:cubicBezTo>
                    <a:cubicBezTo>
                      <a:pt x="4719111" y="1855205"/>
                      <a:pt x="4721935" y="1852352"/>
                      <a:pt x="4724932" y="1849268"/>
                    </a:cubicBezTo>
                    <a:cubicBezTo>
                      <a:pt x="4725595" y="1848606"/>
                      <a:pt x="4726171" y="1848001"/>
                      <a:pt x="4726862" y="1847309"/>
                    </a:cubicBezTo>
                    <a:cubicBezTo>
                      <a:pt x="4730090" y="1843995"/>
                      <a:pt x="4733605" y="1840364"/>
                      <a:pt x="4737437" y="1836388"/>
                    </a:cubicBezTo>
                    <a:cubicBezTo>
                      <a:pt x="4738215" y="1835581"/>
                      <a:pt x="4739022" y="1834746"/>
                      <a:pt x="4739829" y="1833910"/>
                    </a:cubicBezTo>
                    <a:cubicBezTo>
                      <a:pt x="4743978" y="1829588"/>
                      <a:pt x="4748358" y="1825006"/>
                      <a:pt x="4753257" y="1819819"/>
                    </a:cubicBezTo>
                    <a:cubicBezTo>
                      <a:pt x="4753661" y="1819589"/>
                      <a:pt x="4754150" y="1819300"/>
                      <a:pt x="4754726" y="1818955"/>
                    </a:cubicBezTo>
                    <a:cubicBezTo>
                      <a:pt x="4754928" y="1818840"/>
                      <a:pt x="4755188" y="1818666"/>
                      <a:pt x="4755418" y="1818523"/>
                    </a:cubicBezTo>
                    <a:cubicBezTo>
                      <a:pt x="4755764" y="1818292"/>
                      <a:pt x="4756081" y="1818119"/>
                      <a:pt x="4756484" y="1817860"/>
                    </a:cubicBezTo>
                    <a:cubicBezTo>
                      <a:pt x="4757378" y="1817283"/>
                      <a:pt x="4758415" y="1816592"/>
                      <a:pt x="4759539" y="1815814"/>
                    </a:cubicBezTo>
                    <a:cubicBezTo>
                      <a:pt x="4759856" y="1815613"/>
                      <a:pt x="4760086" y="1815440"/>
                      <a:pt x="4760403" y="1815209"/>
                    </a:cubicBezTo>
                    <a:cubicBezTo>
                      <a:pt x="4761815" y="1814172"/>
                      <a:pt x="4763371" y="1812990"/>
                      <a:pt x="4765014" y="1811636"/>
                    </a:cubicBezTo>
                    <a:cubicBezTo>
                      <a:pt x="4765417" y="1811290"/>
                      <a:pt x="4765849" y="1810915"/>
                      <a:pt x="4766252" y="1810541"/>
                    </a:cubicBezTo>
                    <a:cubicBezTo>
                      <a:pt x="4767088" y="1809821"/>
                      <a:pt x="4767924" y="1809129"/>
                      <a:pt x="4768789" y="1808322"/>
                    </a:cubicBezTo>
                    <a:cubicBezTo>
                      <a:pt x="4769220" y="1807918"/>
                      <a:pt x="4769682" y="1807429"/>
                      <a:pt x="4770114" y="1806997"/>
                    </a:cubicBezTo>
                    <a:cubicBezTo>
                      <a:pt x="4770777" y="1806362"/>
                      <a:pt x="4771410" y="1805700"/>
                      <a:pt x="4772102" y="1805008"/>
                    </a:cubicBezTo>
                    <a:cubicBezTo>
                      <a:pt x="4773341" y="1803740"/>
                      <a:pt x="4774609" y="1802329"/>
                      <a:pt x="4775848" y="1800888"/>
                    </a:cubicBezTo>
                    <a:cubicBezTo>
                      <a:pt x="4776482" y="1800139"/>
                      <a:pt x="4777116" y="1799447"/>
                      <a:pt x="4777778" y="1798640"/>
                    </a:cubicBezTo>
                    <a:cubicBezTo>
                      <a:pt x="4778067" y="1798295"/>
                      <a:pt x="4778326" y="1798006"/>
                      <a:pt x="4778614" y="1797661"/>
                    </a:cubicBezTo>
                    <a:cubicBezTo>
                      <a:pt x="4779018" y="1797142"/>
                      <a:pt x="4779363" y="1796450"/>
                      <a:pt x="4779767" y="1795932"/>
                    </a:cubicBezTo>
                    <a:cubicBezTo>
                      <a:pt x="4781611" y="1793511"/>
                      <a:pt x="4783369" y="1790860"/>
                      <a:pt x="4785069" y="1788007"/>
                    </a:cubicBezTo>
                    <a:cubicBezTo>
                      <a:pt x="4785501" y="1787316"/>
                      <a:pt x="4785962" y="1786769"/>
                      <a:pt x="4786394" y="1786048"/>
                    </a:cubicBezTo>
                    <a:cubicBezTo>
                      <a:pt x="4786711" y="1785500"/>
                      <a:pt x="4786942" y="1784809"/>
                      <a:pt x="4787230" y="1784261"/>
                    </a:cubicBezTo>
                    <a:cubicBezTo>
                      <a:pt x="4788642" y="1781611"/>
                      <a:pt x="4789938" y="1778758"/>
                      <a:pt x="4791178" y="1775790"/>
                    </a:cubicBezTo>
                    <a:cubicBezTo>
                      <a:pt x="4791610" y="1774752"/>
                      <a:pt x="4792157" y="1773916"/>
                      <a:pt x="4792561" y="1772822"/>
                    </a:cubicBezTo>
                    <a:cubicBezTo>
                      <a:pt x="4792878" y="1772015"/>
                      <a:pt x="4793166" y="1771179"/>
                      <a:pt x="4793454" y="1770343"/>
                    </a:cubicBezTo>
                    <a:cubicBezTo>
                      <a:pt x="4793454" y="1770343"/>
                      <a:pt x="4793454" y="1770343"/>
                      <a:pt x="4793454" y="1770343"/>
                    </a:cubicBezTo>
                    <a:lnTo>
                      <a:pt x="4793540" y="1734901"/>
                    </a:lnTo>
                    <a:cubicBezTo>
                      <a:pt x="4793684" y="1734757"/>
                      <a:pt x="4793800" y="1734642"/>
                      <a:pt x="4793944" y="1734526"/>
                    </a:cubicBezTo>
                    <a:cubicBezTo>
                      <a:pt x="4794318" y="1734181"/>
                      <a:pt x="4794722" y="1733806"/>
                      <a:pt x="4795125" y="1733461"/>
                    </a:cubicBezTo>
                    <a:cubicBezTo>
                      <a:pt x="4795903" y="1732740"/>
                      <a:pt x="4796710" y="1732020"/>
                      <a:pt x="4797604" y="1731242"/>
                    </a:cubicBezTo>
                    <a:cubicBezTo>
                      <a:pt x="4798093" y="1730809"/>
                      <a:pt x="4798641" y="1730348"/>
                      <a:pt x="4799160" y="1729888"/>
                    </a:cubicBezTo>
                    <a:cubicBezTo>
                      <a:pt x="4800053" y="1729110"/>
                      <a:pt x="4800946" y="1728331"/>
                      <a:pt x="4801926" y="1727525"/>
                    </a:cubicBezTo>
                    <a:cubicBezTo>
                      <a:pt x="4802531" y="1727006"/>
                      <a:pt x="4803165" y="1726487"/>
                      <a:pt x="4803799" y="1725968"/>
                    </a:cubicBezTo>
                    <a:cubicBezTo>
                      <a:pt x="4804807" y="1725133"/>
                      <a:pt x="4805844" y="1724268"/>
                      <a:pt x="4806940" y="1723375"/>
                    </a:cubicBezTo>
                    <a:cubicBezTo>
                      <a:pt x="4807660" y="1722798"/>
                      <a:pt x="4808409" y="1722193"/>
                      <a:pt x="4809159" y="1721560"/>
                    </a:cubicBezTo>
                    <a:cubicBezTo>
                      <a:pt x="4810340" y="1720609"/>
                      <a:pt x="4811550" y="1719629"/>
                      <a:pt x="4812818" y="1718620"/>
                    </a:cubicBezTo>
                    <a:cubicBezTo>
                      <a:pt x="4813625" y="1717987"/>
                      <a:pt x="4814402" y="1717353"/>
                      <a:pt x="4815238" y="1716690"/>
                    </a:cubicBezTo>
                    <a:cubicBezTo>
                      <a:pt x="4816592" y="1715624"/>
                      <a:pt x="4818004" y="1714500"/>
                      <a:pt x="4819474" y="1713348"/>
                    </a:cubicBezTo>
                    <a:cubicBezTo>
                      <a:pt x="4820367" y="1712627"/>
                      <a:pt x="4821261" y="1711964"/>
                      <a:pt x="4822183" y="1711215"/>
                    </a:cubicBezTo>
                    <a:cubicBezTo>
                      <a:pt x="4823825" y="1709918"/>
                      <a:pt x="4825612" y="1708564"/>
                      <a:pt x="4827398" y="1707181"/>
                    </a:cubicBezTo>
                    <a:cubicBezTo>
                      <a:pt x="4828234" y="1706518"/>
                      <a:pt x="4829041" y="1705913"/>
                      <a:pt x="4829905" y="1705251"/>
                    </a:cubicBezTo>
                    <a:cubicBezTo>
                      <a:pt x="4832643" y="1703147"/>
                      <a:pt x="4835524" y="1700957"/>
                      <a:pt x="4838579" y="1698623"/>
                    </a:cubicBezTo>
                    <a:cubicBezTo>
                      <a:pt x="4848174" y="1693494"/>
                      <a:pt x="4865233" y="1687702"/>
                      <a:pt x="4908167" y="1665774"/>
                    </a:cubicBezTo>
                    <a:cubicBezTo>
                      <a:pt x="4909896" y="1665370"/>
                      <a:pt x="4911568" y="1664938"/>
                      <a:pt x="4913094" y="1664477"/>
                    </a:cubicBezTo>
                    <a:cubicBezTo>
                      <a:pt x="4913238" y="1664419"/>
                      <a:pt x="4913411" y="1664391"/>
                      <a:pt x="4913556" y="1664362"/>
                    </a:cubicBezTo>
                    <a:cubicBezTo>
                      <a:pt x="4914103" y="1664189"/>
                      <a:pt x="4914507" y="1663958"/>
                      <a:pt x="4914996" y="1663756"/>
                    </a:cubicBezTo>
                    <a:cubicBezTo>
                      <a:pt x="4915630" y="1663497"/>
                      <a:pt x="4916322" y="1663267"/>
                      <a:pt x="4916869" y="1662950"/>
                    </a:cubicBezTo>
                    <a:cubicBezTo>
                      <a:pt x="4916985" y="1662892"/>
                      <a:pt x="4917129" y="1662864"/>
                      <a:pt x="4917215" y="1662806"/>
                    </a:cubicBezTo>
                    <a:cubicBezTo>
                      <a:pt x="4917763" y="1662489"/>
                      <a:pt x="4918281" y="1662114"/>
                      <a:pt x="4918685" y="1661739"/>
                    </a:cubicBezTo>
                    <a:cubicBezTo>
                      <a:pt x="4918915" y="1661537"/>
                      <a:pt x="4919117" y="1661307"/>
                      <a:pt x="4919290" y="1661077"/>
                    </a:cubicBezTo>
                    <a:cubicBezTo>
                      <a:pt x="4919290" y="1661077"/>
                      <a:pt x="4919319" y="1661048"/>
                      <a:pt x="4919319" y="1661019"/>
                    </a:cubicBezTo>
                    <a:cubicBezTo>
                      <a:pt x="4919319" y="1661019"/>
                      <a:pt x="4919319" y="1660990"/>
                      <a:pt x="4919348" y="1660990"/>
                    </a:cubicBezTo>
                    <a:cubicBezTo>
                      <a:pt x="4919492" y="1660817"/>
                      <a:pt x="4919606" y="1660616"/>
                      <a:pt x="4919722" y="1660414"/>
                    </a:cubicBezTo>
                    <a:cubicBezTo>
                      <a:pt x="4919837" y="1660212"/>
                      <a:pt x="4919953" y="1659982"/>
                      <a:pt x="4920039" y="1659751"/>
                    </a:cubicBezTo>
                    <a:cubicBezTo>
                      <a:pt x="4920126" y="1659521"/>
                      <a:pt x="4920183" y="1659262"/>
                      <a:pt x="4920241" y="1659031"/>
                    </a:cubicBezTo>
                    <a:cubicBezTo>
                      <a:pt x="4920298" y="1658743"/>
                      <a:pt x="4920327" y="1658455"/>
                      <a:pt x="4920327" y="1658166"/>
                    </a:cubicBezTo>
                    <a:cubicBezTo>
                      <a:pt x="4920327" y="1658138"/>
                      <a:pt x="4920327" y="1658080"/>
                      <a:pt x="4920327" y="1658051"/>
                    </a:cubicBezTo>
                    <a:lnTo>
                      <a:pt x="4920413" y="1628314"/>
                    </a:lnTo>
                    <a:cubicBezTo>
                      <a:pt x="4920933" y="1628343"/>
                      <a:pt x="4921393" y="1628372"/>
                      <a:pt x="4921912" y="1628400"/>
                    </a:cubicBezTo>
                    <a:cubicBezTo>
                      <a:pt x="4922719" y="1628458"/>
                      <a:pt x="4923468" y="1628487"/>
                      <a:pt x="4924361" y="1628573"/>
                    </a:cubicBezTo>
                    <a:cubicBezTo>
                      <a:pt x="4925111" y="1628631"/>
                      <a:pt x="4925946" y="1628746"/>
                      <a:pt x="4926753" y="1628804"/>
                    </a:cubicBezTo>
                    <a:cubicBezTo>
                      <a:pt x="4928136" y="1628948"/>
                      <a:pt x="4929548" y="1629092"/>
                      <a:pt x="4931047" y="1629294"/>
                    </a:cubicBezTo>
                    <a:cubicBezTo>
                      <a:pt x="4932026" y="1629409"/>
                      <a:pt x="4933035" y="1629553"/>
                      <a:pt x="4934072" y="1629697"/>
                    </a:cubicBezTo>
                    <a:cubicBezTo>
                      <a:pt x="4935743" y="1629927"/>
                      <a:pt x="4937472" y="1630158"/>
                      <a:pt x="4939316" y="1630447"/>
                    </a:cubicBezTo>
                    <a:cubicBezTo>
                      <a:pt x="4940181" y="1630590"/>
                      <a:pt x="4941045" y="1630705"/>
                      <a:pt x="4941967" y="1630850"/>
                    </a:cubicBezTo>
                    <a:cubicBezTo>
                      <a:pt x="4944388" y="1631225"/>
                      <a:pt x="4946981" y="1631657"/>
                      <a:pt x="4949690" y="1632146"/>
                    </a:cubicBezTo>
                    <a:cubicBezTo>
                      <a:pt x="4950180" y="1632233"/>
                      <a:pt x="4950640" y="1632290"/>
                      <a:pt x="4951131" y="1632406"/>
                    </a:cubicBezTo>
                    <a:cubicBezTo>
                      <a:pt x="4954386" y="1632982"/>
                      <a:pt x="4957902" y="1633645"/>
                      <a:pt x="4961590" y="1634365"/>
                    </a:cubicBezTo>
                    <a:cubicBezTo>
                      <a:pt x="4962599" y="1634567"/>
                      <a:pt x="4963694" y="1634798"/>
                      <a:pt x="4964731" y="1634999"/>
                    </a:cubicBezTo>
                    <a:cubicBezTo>
                      <a:pt x="4967238" y="1635489"/>
                      <a:pt x="4969861" y="1636037"/>
                      <a:pt x="4972569" y="1636613"/>
                    </a:cubicBezTo>
                    <a:cubicBezTo>
                      <a:pt x="4975969" y="1637333"/>
                      <a:pt x="4979600" y="1638111"/>
                      <a:pt x="4983317" y="1638947"/>
                    </a:cubicBezTo>
                    <a:cubicBezTo>
                      <a:pt x="4985219" y="1639379"/>
                      <a:pt x="4987034" y="1639754"/>
                      <a:pt x="4988993" y="1640215"/>
                    </a:cubicBezTo>
                    <a:cubicBezTo>
                      <a:pt x="4994526" y="1641453"/>
                      <a:pt x="5000375" y="1642808"/>
                      <a:pt x="5006629" y="1644306"/>
                    </a:cubicBezTo>
                    <a:cubicBezTo>
                      <a:pt x="5006888" y="1644364"/>
                      <a:pt x="5007118" y="1644421"/>
                      <a:pt x="5007407" y="1644479"/>
                    </a:cubicBezTo>
                    <a:lnTo>
                      <a:pt x="5007407" y="1644479"/>
                    </a:lnTo>
                    <a:cubicBezTo>
                      <a:pt x="5008703" y="1643442"/>
                      <a:pt x="5010489" y="1642145"/>
                      <a:pt x="5012421" y="1640820"/>
                    </a:cubicBezTo>
                    <a:cubicBezTo>
                      <a:pt x="5012968" y="1640445"/>
                      <a:pt x="5013573" y="1640070"/>
                      <a:pt x="5014149" y="1639696"/>
                    </a:cubicBezTo>
                    <a:cubicBezTo>
                      <a:pt x="5015619" y="1638745"/>
                      <a:pt x="5017348" y="1637765"/>
                      <a:pt x="5019076" y="1636786"/>
                    </a:cubicBezTo>
                    <a:cubicBezTo>
                      <a:pt x="5020229" y="1636152"/>
                      <a:pt x="5021382" y="1635489"/>
                      <a:pt x="5022649" y="1634855"/>
                    </a:cubicBezTo>
                    <a:cubicBezTo>
                      <a:pt x="5024494" y="1633933"/>
                      <a:pt x="5026569" y="1633097"/>
                      <a:pt x="5028643" y="1632262"/>
                    </a:cubicBezTo>
                    <a:cubicBezTo>
                      <a:pt x="5029969" y="1631714"/>
                      <a:pt x="5031236" y="1631167"/>
                      <a:pt x="5032620" y="1630677"/>
                    </a:cubicBezTo>
                    <a:cubicBezTo>
                      <a:pt x="5036106" y="1629495"/>
                      <a:pt x="5039795" y="1628458"/>
                      <a:pt x="5043713" y="1627795"/>
                    </a:cubicBezTo>
                    <a:cubicBezTo>
                      <a:pt x="5045212" y="1627565"/>
                      <a:pt x="5046797" y="1627277"/>
                      <a:pt x="5048439" y="1626988"/>
                    </a:cubicBezTo>
                    <a:cubicBezTo>
                      <a:pt x="5048785" y="1626931"/>
                      <a:pt x="5049160" y="1626845"/>
                      <a:pt x="5049505" y="1626787"/>
                    </a:cubicBezTo>
                    <a:cubicBezTo>
                      <a:pt x="5050514" y="1626585"/>
                      <a:pt x="5051580" y="1626383"/>
                      <a:pt x="5052675" y="1626182"/>
                    </a:cubicBezTo>
                    <a:cubicBezTo>
                      <a:pt x="5054058" y="1625894"/>
                      <a:pt x="5055470" y="1625634"/>
                      <a:pt x="5056969" y="1625289"/>
                    </a:cubicBezTo>
                    <a:cubicBezTo>
                      <a:pt x="5058150" y="1625029"/>
                      <a:pt x="5059331" y="1624770"/>
                      <a:pt x="5060571" y="1624482"/>
                    </a:cubicBezTo>
                    <a:cubicBezTo>
                      <a:pt x="5062069" y="1624136"/>
                      <a:pt x="5063596" y="1623761"/>
                      <a:pt x="5065181" y="1623357"/>
                    </a:cubicBezTo>
                    <a:cubicBezTo>
                      <a:pt x="5066478" y="1623041"/>
                      <a:pt x="5067803" y="1622666"/>
                      <a:pt x="5069157" y="1622321"/>
                    </a:cubicBezTo>
                    <a:cubicBezTo>
                      <a:pt x="5070771" y="1621889"/>
                      <a:pt x="5072384" y="1621427"/>
                      <a:pt x="5074056" y="1620937"/>
                    </a:cubicBezTo>
                    <a:cubicBezTo>
                      <a:pt x="5075468" y="1620534"/>
                      <a:pt x="5076908" y="1620102"/>
                      <a:pt x="5078349" y="1619641"/>
                    </a:cubicBezTo>
                    <a:cubicBezTo>
                      <a:pt x="5079156" y="1619381"/>
                      <a:pt x="5079934" y="1619179"/>
                      <a:pt x="5080741" y="1618921"/>
                    </a:cubicBezTo>
                    <a:cubicBezTo>
                      <a:pt x="5081173" y="1618776"/>
                      <a:pt x="5081635" y="1618574"/>
                      <a:pt x="5082066" y="1618430"/>
                    </a:cubicBezTo>
                    <a:cubicBezTo>
                      <a:pt x="5087224" y="1616759"/>
                      <a:pt x="5092526" y="1614828"/>
                      <a:pt x="5098030" y="1612609"/>
                    </a:cubicBezTo>
                    <a:cubicBezTo>
                      <a:pt x="5098779" y="1612293"/>
                      <a:pt x="5099529" y="1611947"/>
                      <a:pt x="5100307" y="1611630"/>
                    </a:cubicBezTo>
                    <a:cubicBezTo>
                      <a:pt x="5106099" y="1609209"/>
                      <a:pt x="5112005" y="1606530"/>
                      <a:pt x="5117941" y="1603418"/>
                    </a:cubicBezTo>
                    <a:cubicBezTo>
                      <a:pt x="5118316" y="1602899"/>
                      <a:pt x="5118806" y="1602410"/>
                      <a:pt x="5119209" y="1601919"/>
                    </a:cubicBezTo>
                    <a:cubicBezTo>
                      <a:pt x="5120707" y="1600104"/>
                      <a:pt x="5122408" y="1598317"/>
                      <a:pt x="5124280" y="1596560"/>
                    </a:cubicBezTo>
                    <a:cubicBezTo>
                      <a:pt x="5124598" y="1596272"/>
                      <a:pt x="5124857" y="1595983"/>
                      <a:pt x="5125174" y="1595695"/>
                    </a:cubicBezTo>
                    <a:cubicBezTo>
                      <a:pt x="5127853" y="1593246"/>
                      <a:pt x="5130793" y="1590797"/>
                      <a:pt x="5133934" y="1588174"/>
                    </a:cubicBezTo>
                    <a:cubicBezTo>
                      <a:pt x="5136873" y="1585725"/>
                      <a:pt x="5139927" y="1583103"/>
                      <a:pt x="5143068" y="1580250"/>
                    </a:cubicBezTo>
                    <a:cubicBezTo>
                      <a:pt x="5143443" y="1579905"/>
                      <a:pt x="5143817" y="1579645"/>
                      <a:pt x="5144192" y="1579271"/>
                    </a:cubicBezTo>
                    <a:cubicBezTo>
                      <a:pt x="5144451" y="1579040"/>
                      <a:pt x="5144711" y="1578752"/>
                      <a:pt x="5144970" y="1578522"/>
                    </a:cubicBezTo>
                    <a:cubicBezTo>
                      <a:pt x="5146238" y="1577311"/>
                      <a:pt x="5147534" y="1576043"/>
                      <a:pt x="5148802" y="1574718"/>
                    </a:cubicBezTo>
                    <a:cubicBezTo>
                      <a:pt x="5149551" y="1573940"/>
                      <a:pt x="5150300" y="1573219"/>
                      <a:pt x="5151050" y="1572413"/>
                    </a:cubicBezTo>
                    <a:cubicBezTo>
                      <a:pt x="5152606" y="1570713"/>
                      <a:pt x="5154162" y="1568897"/>
                      <a:pt x="5155689" y="1567024"/>
                    </a:cubicBezTo>
                    <a:cubicBezTo>
                      <a:pt x="5156064" y="1566563"/>
                      <a:pt x="5156467" y="1566160"/>
                      <a:pt x="5156842" y="1565670"/>
                    </a:cubicBezTo>
                    <a:cubicBezTo>
                      <a:pt x="5156928" y="1565555"/>
                      <a:pt x="5157043" y="1565411"/>
                      <a:pt x="5157130" y="1565295"/>
                    </a:cubicBezTo>
                    <a:cubicBezTo>
                      <a:pt x="5157302" y="1564517"/>
                      <a:pt x="5157793" y="1563566"/>
                      <a:pt x="5158398" y="1562529"/>
                    </a:cubicBezTo>
                    <a:cubicBezTo>
                      <a:pt x="5158600" y="1562212"/>
                      <a:pt x="5158859" y="1561838"/>
                      <a:pt x="5159089" y="1561520"/>
                    </a:cubicBezTo>
                    <a:cubicBezTo>
                      <a:pt x="5159608" y="1560771"/>
                      <a:pt x="5160213" y="1559993"/>
                      <a:pt x="5160904" y="1559158"/>
                    </a:cubicBezTo>
                    <a:cubicBezTo>
                      <a:pt x="5161250" y="1558725"/>
                      <a:pt x="5161625" y="1558322"/>
                      <a:pt x="5162028" y="1557861"/>
                    </a:cubicBezTo>
                    <a:cubicBezTo>
                      <a:pt x="5162807" y="1556997"/>
                      <a:pt x="5163671" y="1556132"/>
                      <a:pt x="5164593" y="1555239"/>
                    </a:cubicBezTo>
                    <a:cubicBezTo>
                      <a:pt x="5164996" y="1554836"/>
                      <a:pt x="5165371" y="1554461"/>
                      <a:pt x="5165803" y="1554058"/>
                    </a:cubicBezTo>
                    <a:cubicBezTo>
                      <a:pt x="5166235" y="1553654"/>
                      <a:pt x="5166696" y="1553251"/>
                      <a:pt x="5167158" y="1552847"/>
                    </a:cubicBezTo>
                    <a:cubicBezTo>
                      <a:pt x="5168886" y="1551291"/>
                      <a:pt x="5170702" y="1549764"/>
                      <a:pt x="5172603" y="1548266"/>
                    </a:cubicBezTo>
                    <a:cubicBezTo>
                      <a:pt x="5173151" y="1547862"/>
                      <a:pt x="5173670" y="1547430"/>
                      <a:pt x="5174188" y="1547026"/>
                    </a:cubicBezTo>
                    <a:cubicBezTo>
                      <a:pt x="5176436" y="1545327"/>
                      <a:pt x="5178741" y="1543742"/>
                      <a:pt x="5180931" y="1542387"/>
                    </a:cubicBezTo>
                    <a:cubicBezTo>
                      <a:pt x="5181248" y="1542185"/>
                      <a:pt x="5181536" y="1542070"/>
                      <a:pt x="5181853" y="1541869"/>
                    </a:cubicBezTo>
                    <a:cubicBezTo>
                      <a:pt x="5183985" y="1540629"/>
                      <a:pt x="5185945" y="1539650"/>
                      <a:pt x="5187731" y="1538987"/>
                    </a:cubicBezTo>
                    <a:cubicBezTo>
                      <a:pt x="5188365" y="1538757"/>
                      <a:pt x="5189057" y="1538411"/>
                      <a:pt x="5189605" y="1538267"/>
                    </a:cubicBezTo>
                    <a:cubicBezTo>
                      <a:pt x="5190786" y="1537950"/>
                      <a:pt x="5192284" y="1537518"/>
                      <a:pt x="5193927" y="1537027"/>
                    </a:cubicBezTo>
                    <a:cubicBezTo>
                      <a:pt x="5194590" y="1536826"/>
                      <a:pt x="5195397" y="1536596"/>
                      <a:pt x="5196146" y="1536365"/>
                    </a:cubicBezTo>
                    <a:cubicBezTo>
                      <a:pt x="5197529" y="1535962"/>
                      <a:pt x="5198970" y="1535529"/>
                      <a:pt x="5200554" y="1535039"/>
                    </a:cubicBezTo>
                    <a:cubicBezTo>
                      <a:pt x="5201995" y="1534607"/>
                      <a:pt x="5203580" y="1534117"/>
                      <a:pt x="5205165" y="1533656"/>
                    </a:cubicBezTo>
                    <a:cubicBezTo>
                      <a:pt x="5206058" y="1533397"/>
                      <a:pt x="5206980" y="1533109"/>
                      <a:pt x="5207931" y="1532849"/>
                    </a:cubicBezTo>
                    <a:cubicBezTo>
                      <a:pt x="5209545" y="1532389"/>
                      <a:pt x="5211187" y="1531898"/>
                      <a:pt x="5212858" y="1531437"/>
                    </a:cubicBezTo>
                    <a:cubicBezTo>
                      <a:pt x="5213607" y="1531236"/>
                      <a:pt x="5214328" y="1531006"/>
                      <a:pt x="5215077" y="1530804"/>
                    </a:cubicBezTo>
                    <a:cubicBezTo>
                      <a:pt x="5217469" y="1530141"/>
                      <a:pt x="5219861" y="1529478"/>
                      <a:pt x="5222223" y="1528873"/>
                    </a:cubicBezTo>
                    <a:cubicBezTo>
                      <a:pt x="5222627" y="1528758"/>
                      <a:pt x="5223030" y="1528671"/>
                      <a:pt x="5223462" y="1528585"/>
                    </a:cubicBezTo>
                    <a:cubicBezTo>
                      <a:pt x="5225393" y="1528095"/>
                      <a:pt x="5227294" y="1527663"/>
                      <a:pt x="5229110" y="1527231"/>
                    </a:cubicBezTo>
                    <a:cubicBezTo>
                      <a:pt x="5229859" y="1527058"/>
                      <a:pt x="5230580" y="1526913"/>
                      <a:pt x="5231329" y="1526770"/>
                    </a:cubicBezTo>
                    <a:cubicBezTo>
                      <a:pt x="5232741" y="1526481"/>
                      <a:pt x="5234124" y="1526222"/>
                      <a:pt x="5235420" y="1525992"/>
                    </a:cubicBezTo>
                    <a:cubicBezTo>
                      <a:pt x="5236343" y="1525848"/>
                      <a:pt x="5237207" y="1525732"/>
                      <a:pt x="5238071" y="1525617"/>
                    </a:cubicBezTo>
                    <a:cubicBezTo>
                      <a:pt x="5239656" y="1525415"/>
                      <a:pt x="5241241" y="1525214"/>
                      <a:pt x="5242567" y="1525156"/>
                    </a:cubicBezTo>
                    <a:cubicBezTo>
                      <a:pt x="5256283" y="1524781"/>
                      <a:pt x="5287374" y="1522448"/>
                      <a:pt x="5297575" y="1521842"/>
                    </a:cubicBezTo>
                    <a:cubicBezTo>
                      <a:pt x="5297949" y="1521813"/>
                      <a:pt x="5298353" y="1521784"/>
                      <a:pt x="5298727" y="1521756"/>
                    </a:cubicBezTo>
                    <a:cubicBezTo>
                      <a:pt x="5299448" y="1521698"/>
                      <a:pt x="5300168" y="1521583"/>
                      <a:pt x="5300917" y="1521439"/>
                    </a:cubicBezTo>
                    <a:cubicBezTo>
                      <a:pt x="5301004" y="1521410"/>
                      <a:pt x="5301090" y="1521381"/>
                      <a:pt x="5301177" y="1521381"/>
                    </a:cubicBezTo>
                    <a:cubicBezTo>
                      <a:pt x="5301551" y="1521323"/>
                      <a:pt x="5301926" y="1521179"/>
                      <a:pt x="5302300" y="1521093"/>
                    </a:cubicBezTo>
                    <a:cubicBezTo>
                      <a:pt x="5302992" y="1520920"/>
                      <a:pt x="5303683" y="1520805"/>
                      <a:pt x="5304404" y="1520574"/>
                    </a:cubicBezTo>
                    <a:cubicBezTo>
                      <a:pt x="5304634" y="1520488"/>
                      <a:pt x="5304894" y="1520372"/>
                      <a:pt x="5305095" y="1520286"/>
                    </a:cubicBezTo>
                    <a:cubicBezTo>
                      <a:pt x="5305528" y="1520142"/>
                      <a:pt x="5305989" y="1519940"/>
                      <a:pt x="5306449" y="1519738"/>
                    </a:cubicBezTo>
                    <a:cubicBezTo>
                      <a:pt x="5307401" y="1519335"/>
                      <a:pt x="5308409" y="1518874"/>
                      <a:pt x="5309475" y="1518326"/>
                    </a:cubicBezTo>
                    <a:cubicBezTo>
                      <a:pt x="5309994" y="1518068"/>
                      <a:pt x="5310484" y="1517808"/>
                      <a:pt x="5311003" y="1517491"/>
                    </a:cubicBezTo>
                    <a:cubicBezTo>
                      <a:pt x="5311320" y="1517318"/>
                      <a:pt x="5311579" y="1517203"/>
                      <a:pt x="5311896" y="1517001"/>
                    </a:cubicBezTo>
                    <a:cubicBezTo>
                      <a:pt x="5312357" y="1516741"/>
                      <a:pt x="5312904" y="1516252"/>
                      <a:pt x="5313394" y="1515964"/>
                    </a:cubicBezTo>
                    <a:cubicBezTo>
                      <a:pt x="5314749" y="1515100"/>
                      <a:pt x="5316189" y="1514091"/>
                      <a:pt x="5317746" y="1512910"/>
                    </a:cubicBezTo>
                    <a:cubicBezTo>
                      <a:pt x="5318639" y="1512247"/>
                      <a:pt x="5319561" y="1511498"/>
                      <a:pt x="5320512" y="1510748"/>
                    </a:cubicBezTo>
                    <a:cubicBezTo>
                      <a:pt x="5322154" y="1509423"/>
                      <a:pt x="5323940" y="1507867"/>
                      <a:pt x="5325814" y="1506195"/>
                    </a:cubicBezTo>
                    <a:cubicBezTo>
                      <a:pt x="5326505" y="1505562"/>
                      <a:pt x="5327053" y="1505187"/>
                      <a:pt x="5327773" y="1504495"/>
                    </a:cubicBezTo>
                    <a:cubicBezTo>
                      <a:pt x="5328378" y="1503948"/>
                      <a:pt x="5329041" y="1503285"/>
                      <a:pt x="5329646" y="1502709"/>
                    </a:cubicBezTo>
                    <a:cubicBezTo>
                      <a:pt x="5330107" y="1502248"/>
                      <a:pt x="5330597" y="1501815"/>
                      <a:pt x="5331087" y="1501326"/>
                    </a:cubicBezTo>
                    <a:cubicBezTo>
                      <a:pt x="5333594" y="1498905"/>
                      <a:pt x="5336245" y="1496254"/>
                      <a:pt x="5339155" y="1493229"/>
                    </a:cubicBezTo>
                    <a:cubicBezTo>
                      <a:pt x="5339645" y="1492739"/>
                      <a:pt x="5340164" y="1492163"/>
                      <a:pt x="5340653" y="1491644"/>
                    </a:cubicBezTo>
                    <a:cubicBezTo>
                      <a:pt x="5343766" y="1488388"/>
                      <a:pt x="5347079" y="1484844"/>
                      <a:pt x="5350710" y="1480838"/>
                    </a:cubicBezTo>
                    <a:cubicBezTo>
                      <a:pt x="5350796" y="1480464"/>
                      <a:pt x="5350941" y="1480031"/>
                      <a:pt x="5351113" y="1479570"/>
                    </a:cubicBezTo>
                    <a:cubicBezTo>
                      <a:pt x="5351142" y="1479455"/>
                      <a:pt x="5351199" y="1479340"/>
                      <a:pt x="5351257" y="1479196"/>
                    </a:cubicBezTo>
                    <a:cubicBezTo>
                      <a:pt x="5351488" y="1478561"/>
                      <a:pt x="5351833" y="1477870"/>
                      <a:pt x="5352266" y="1477064"/>
                    </a:cubicBezTo>
                    <a:cubicBezTo>
                      <a:pt x="5352324" y="1476977"/>
                      <a:pt x="5352381" y="1476862"/>
                      <a:pt x="5352439" y="1476746"/>
                    </a:cubicBezTo>
                    <a:cubicBezTo>
                      <a:pt x="5353015" y="1475766"/>
                      <a:pt x="5353764" y="1474643"/>
                      <a:pt x="5354744" y="1473375"/>
                    </a:cubicBezTo>
                    <a:cubicBezTo>
                      <a:pt x="5354888" y="1473202"/>
                      <a:pt x="5355061" y="1473000"/>
                      <a:pt x="5355205" y="1472798"/>
                    </a:cubicBezTo>
                    <a:cubicBezTo>
                      <a:pt x="5355839" y="1472021"/>
                      <a:pt x="5356531" y="1471185"/>
                      <a:pt x="5357337" y="1470321"/>
                    </a:cubicBezTo>
                    <a:cubicBezTo>
                      <a:pt x="5357511" y="1470119"/>
                      <a:pt x="5357683" y="1469946"/>
                      <a:pt x="5357856" y="1469745"/>
                    </a:cubicBezTo>
                    <a:cubicBezTo>
                      <a:pt x="5358836" y="1468707"/>
                      <a:pt x="5359988" y="1467583"/>
                      <a:pt x="5361256" y="1466373"/>
                    </a:cubicBezTo>
                    <a:cubicBezTo>
                      <a:pt x="5361516" y="1466143"/>
                      <a:pt x="5361804" y="1465854"/>
                      <a:pt x="5362092" y="1465623"/>
                    </a:cubicBezTo>
                    <a:cubicBezTo>
                      <a:pt x="5363677" y="1464183"/>
                      <a:pt x="5365406" y="1462656"/>
                      <a:pt x="5367480" y="1460985"/>
                    </a:cubicBezTo>
                    <a:cubicBezTo>
                      <a:pt x="5367509" y="1460956"/>
                      <a:pt x="5367509" y="1460956"/>
                      <a:pt x="5367538" y="1460927"/>
                    </a:cubicBezTo>
                    <a:cubicBezTo>
                      <a:pt x="5369584" y="1459284"/>
                      <a:pt x="5371947" y="1457469"/>
                      <a:pt x="5374540" y="1455596"/>
                    </a:cubicBezTo>
                    <a:cubicBezTo>
                      <a:pt x="5375001" y="1455279"/>
                      <a:pt x="5375433" y="1454933"/>
                      <a:pt x="5375894" y="1454617"/>
                    </a:cubicBezTo>
                    <a:cubicBezTo>
                      <a:pt x="5378487" y="1452772"/>
                      <a:pt x="5381340" y="1450784"/>
                      <a:pt x="5384481" y="1448709"/>
                    </a:cubicBezTo>
                    <a:cubicBezTo>
                      <a:pt x="5385057" y="1448306"/>
                      <a:pt x="5385691" y="1447902"/>
                      <a:pt x="5386297" y="1447528"/>
                    </a:cubicBezTo>
                    <a:cubicBezTo>
                      <a:pt x="5389668" y="1445338"/>
                      <a:pt x="5393270" y="1443062"/>
                      <a:pt x="5397275" y="1440612"/>
                    </a:cubicBezTo>
                    <a:cubicBezTo>
                      <a:pt x="5399840" y="1439056"/>
                      <a:pt x="5402519" y="1437472"/>
                      <a:pt x="5405372" y="1435800"/>
                    </a:cubicBezTo>
                    <a:cubicBezTo>
                      <a:pt x="5405919" y="1435598"/>
                      <a:pt x="5406899" y="1435051"/>
                      <a:pt x="5408023" y="1434388"/>
                    </a:cubicBezTo>
                    <a:cubicBezTo>
                      <a:pt x="5408311" y="1434215"/>
                      <a:pt x="5408657" y="1434013"/>
                      <a:pt x="5408974" y="1433841"/>
                    </a:cubicBezTo>
                    <a:cubicBezTo>
                      <a:pt x="5409291" y="1433639"/>
                      <a:pt x="5409521" y="1433524"/>
                      <a:pt x="5409867" y="1433322"/>
                    </a:cubicBezTo>
                    <a:cubicBezTo>
                      <a:pt x="5410674" y="1432832"/>
                      <a:pt x="5411625" y="1432227"/>
                      <a:pt x="5412576" y="1431651"/>
                    </a:cubicBezTo>
                    <a:cubicBezTo>
                      <a:pt x="5412893" y="1431449"/>
                      <a:pt x="5413210" y="1431276"/>
                      <a:pt x="5413556" y="1431045"/>
                    </a:cubicBezTo>
                    <a:cubicBezTo>
                      <a:pt x="5415573" y="1429778"/>
                      <a:pt x="5417878" y="1428337"/>
                      <a:pt x="5420298" y="1426810"/>
                    </a:cubicBezTo>
                    <a:cubicBezTo>
                      <a:pt x="5421854" y="1425830"/>
                      <a:pt x="5423468" y="1424822"/>
                      <a:pt x="5425140" y="1423785"/>
                    </a:cubicBezTo>
                    <a:cubicBezTo>
                      <a:pt x="5425860" y="1423352"/>
                      <a:pt x="5426580" y="1422891"/>
                      <a:pt x="5427301" y="1422458"/>
                    </a:cubicBezTo>
                    <a:cubicBezTo>
                      <a:pt x="5428857" y="1421508"/>
                      <a:pt x="5430441" y="1420557"/>
                      <a:pt x="5431997" y="1419635"/>
                    </a:cubicBezTo>
                    <a:cubicBezTo>
                      <a:pt x="5432804" y="1419145"/>
                      <a:pt x="5433611" y="1418684"/>
                      <a:pt x="5434418" y="1418194"/>
                    </a:cubicBezTo>
                    <a:cubicBezTo>
                      <a:pt x="5436435" y="1417013"/>
                      <a:pt x="5438394" y="1415917"/>
                      <a:pt x="5440325" y="1414880"/>
                    </a:cubicBezTo>
                    <a:cubicBezTo>
                      <a:pt x="5440613" y="1414736"/>
                      <a:pt x="5440901" y="1414563"/>
                      <a:pt x="5441160" y="1414420"/>
                    </a:cubicBezTo>
                    <a:cubicBezTo>
                      <a:pt x="5443292" y="1413295"/>
                      <a:pt x="5445310" y="1412315"/>
                      <a:pt x="5447183" y="1411452"/>
                    </a:cubicBezTo>
                    <a:cubicBezTo>
                      <a:pt x="5447730" y="1411221"/>
                      <a:pt x="5448192" y="1411048"/>
                      <a:pt x="5448710" y="1410846"/>
                    </a:cubicBezTo>
                    <a:cubicBezTo>
                      <a:pt x="5450266" y="1410212"/>
                      <a:pt x="5451822" y="1409578"/>
                      <a:pt x="5453061" y="1409290"/>
                    </a:cubicBezTo>
                    <a:cubicBezTo>
                      <a:pt x="5453839" y="1409089"/>
                      <a:pt x="5454762" y="1408858"/>
                      <a:pt x="5455856" y="1408570"/>
                    </a:cubicBezTo>
                    <a:cubicBezTo>
                      <a:pt x="5455885" y="1408570"/>
                      <a:pt x="5455943" y="1408541"/>
                      <a:pt x="5455972" y="1408541"/>
                    </a:cubicBezTo>
                    <a:cubicBezTo>
                      <a:pt x="5457037" y="1408253"/>
                      <a:pt x="5458190" y="1407936"/>
                      <a:pt x="5459487" y="1407590"/>
                    </a:cubicBezTo>
                    <a:cubicBezTo>
                      <a:pt x="5460005" y="1407446"/>
                      <a:pt x="5460610" y="1407302"/>
                      <a:pt x="5461158" y="1407129"/>
                    </a:cubicBezTo>
                    <a:cubicBezTo>
                      <a:pt x="5461994" y="1406899"/>
                      <a:pt x="5462800" y="1406668"/>
                      <a:pt x="5463723" y="1406438"/>
                    </a:cubicBezTo>
                    <a:cubicBezTo>
                      <a:pt x="5464328" y="1406265"/>
                      <a:pt x="5465019" y="1406092"/>
                      <a:pt x="5465653" y="1405919"/>
                    </a:cubicBezTo>
                    <a:cubicBezTo>
                      <a:pt x="5471186" y="1404391"/>
                      <a:pt x="5477727" y="1402576"/>
                      <a:pt x="5484700" y="1400675"/>
                    </a:cubicBezTo>
                    <a:cubicBezTo>
                      <a:pt x="5485103" y="1400559"/>
                      <a:pt x="5485478" y="1400473"/>
                      <a:pt x="5485881" y="1400358"/>
                    </a:cubicBezTo>
                    <a:cubicBezTo>
                      <a:pt x="5486948" y="1400069"/>
                      <a:pt x="5488014" y="1399781"/>
                      <a:pt x="5489080" y="1399493"/>
                    </a:cubicBezTo>
                    <a:cubicBezTo>
                      <a:pt x="5490175" y="1399205"/>
                      <a:pt x="5491299" y="1398888"/>
                      <a:pt x="5492422" y="1398571"/>
                    </a:cubicBezTo>
                    <a:cubicBezTo>
                      <a:pt x="5493402" y="1398312"/>
                      <a:pt x="5494411" y="1398023"/>
                      <a:pt x="5495390" y="1397764"/>
                    </a:cubicBezTo>
                    <a:cubicBezTo>
                      <a:pt x="5496486" y="1397476"/>
                      <a:pt x="5497552" y="1397188"/>
                      <a:pt x="5498618" y="1396900"/>
                    </a:cubicBezTo>
                    <a:cubicBezTo>
                      <a:pt x="5499943" y="1396554"/>
                      <a:pt x="5501240" y="1396208"/>
                      <a:pt x="5502537" y="1395833"/>
                    </a:cubicBezTo>
                    <a:cubicBezTo>
                      <a:pt x="5503257" y="1395632"/>
                      <a:pt x="5503948" y="1395459"/>
                      <a:pt x="5504669" y="1395257"/>
                    </a:cubicBezTo>
                    <a:cubicBezTo>
                      <a:pt x="5506023" y="1394912"/>
                      <a:pt x="5507320" y="1394566"/>
                      <a:pt x="5508646" y="1394220"/>
                    </a:cubicBezTo>
                    <a:cubicBezTo>
                      <a:pt x="5509366" y="1394018"/>
                      <a:pt x="5510086" y="1393845"/>
                      <a:pt x="5510778" y="1393643"/>
                    </a:cubicBezTo>
                    <a:cubicBezTo>
                      <a:pt x="5511901" y="1393356"/>
                      <a:pt x="5512968" y="1393067"/>
                      <a:pt x="5514063" y="1392808"/>
                    </a:cubicBezTo>
                    <a:cubicBezTo>
                      <a:pt x="5514927" y="1392578"/>
                      <a:pt x="5515792" y="1392347"/>
                      <a:pt x="5516628" y="1392145"/>
                    </a:cubicBezTo>
                    <a:cubicBezTo>
                      <a:pt x="5517607" y="1391886"/>
                      <a:pt x="5518529" y="1391655"/>
                      <a:pt x="5519480" y="1391425"/>
                    </a:cubicBezTo>
                    <a:cubicBezTo>
                      <a:pt x="5520316" y="1391223"/>
                      <a:pt x="5521151" y="1391021"/>
                      <a:pt x="5521929" y="1390820"/>
                    </a:cubicBezTo>
                    <a:cubicBezTo>
                      <a:pt x="5522851" y="1390589"/>
                      <a:pt x="5523687" y="1390388"/>
                      <a:pt x="5524552" y="1390186"/>
                    </a:cubicBezTo>
                    <a:cubicBezTo>
                      <a:pt x="5525301" y="1390013"/>
                      <a:pt x="5526079" y="1389811"/>
                      <a:pt x="5526799" y="1389667"/>
                    </a:cubicBezTo>
                    <a:cubicBezTo>
                      <a:pt x="5527549" y="1389494"/>
                      <a:pt x="5528211" y="1389350"/>
                      <a:pt x="5528932" y="1389178"/>
                    </a:cubicBezTo>
                    <a:cubicBezTo>
                      <a:pt x="5529623" y="1389033"/>
                      <a:pt x="5530315" y="1388860"/>
                      <a:pt x="5530949" y="1388716"/>
                    </a:cubicBezTo>
                    <a:cubicBezTo>
                      <a:pt x="5531582" y="1388572"/>
                      <a:pt x="5532130" y="1388486"/>
                      <a:pt x="5532677" y="1388371"/>
                    </a:cubicBezTo>
                    <a:cubicBezTo>
                      <a:pt x="5533397" y="1388226"/>
                      <a:pt x="5534176" y="1388082"/>
                      <a:pt x="5534809" y="1387967"/>
                    </a:cubicBezTo>
                    <a:cubicBezTo>
                      <a:pt x="5537345" y="1387535"/>
                      <a:pt x="5539737" y="1387102"/>
                      <a:pt x="5542071" y="1386699"/>
                    </a:cubicBezTo>
                    <a:cubicBezTo>
                      <a:pt x="5542503" y="1386613"/>
                      <a:pt x="5542993" y="1386526"/>
                      <a:pt x="5543425" y="1386468"/>
                    </a:cubicBezTo>
                    <a:cubicBezTo>
                      <a:pt x="5543627" y="1386440"/>
                      <a:pt x="5543829" y="1386382"/>
                      <a:pt x="5544031" y="1386353"/>
                    </a:cubicBezTo>
                    <a:cubicBezTo>
                      <a:pt x="5546508" y="1385892"/>
                      <a:pt x="5548929" y="1385460"/>
                      <a:pt x="5551378" y="1384970"/>
                    </a:cubicBezTo>
                    <a:cubicBezTo>
                      <a:pt x="5551753" y="1384884"/>
                      <a:pt x="5552156" y="1384798"/>
                      <a:pt x="5552531" y="1384740"/>
                    </a:cubicBezTo>
                    <a:cubicBezTo>
                      <a:pt x="5554750" y="1384278"/>
                      <a:pt x="5557055" y="1383789"/>
                      <a:pt x="5559389" y="1383241"/>
                    </a:cubicBezTo>
                    <a:cubicBezTo>
                      <a:pt x="5559879" y="1383126"/>
                      <a:pt x="5560340" y="1383040"/>
                      <a:pt x="5560830" y="1382924"/>
                    </a:cubicBezTo>
                    <a:cubicBezTo>
                      <a:pt x="5563452" y="1382319"/>
                      <a:pt x="5566218" y="1381599"/>
                      <a:pt x="5569186" y="1380821"/>
                    </a:cubicBezTo>
                    <a:cubicBezTo>
                      <a:pt x="5569849" y="1380648"/>
                      <a:pt x="5570541" y="1380447"/>
                      <a:pt x="5571203" y="1380273"/>
                    </a:cubicBezTo>
                    <a:cubicBezTo>
                      <a:pt x="5574373" y="1379409"/>
                      <a:pt x="5577687" y="1378487"/>
                      <a:pt x="5581433" y="1377392"/>
                    </a:cubicBezTo>
                    <a:cubicBezTo>
                      <a:pt x="5583766" y="1376700"/>
                      <a:pt x="5586360" y="1376009"/>
                      <a:pt x="5588982" y="1375288"/>
                    </a:cubicBezTo>
                    <a:cubicBezTo>
                      <a:pt x="5589731" y="1375087"/>
                      <a:pt x="5590480" y="1374885"/>
                      <a:pt x="5591230" y="1374712"/>
                    </a:cubicBezTo>
                    <a:cubicBezTo>
                      <a:pt x="5593333" y="1374164"/>
                      <a:pt x="5595465" y="1373617"/>
                      <a:pt x="5597626" y="1373099"/>
                    </a:cubicBezTo>
                    <a:cubicBezTo>
                      <a:pt x="5598318" y="1372925"/>
                      <a:pt x="5598981" y="1372752"/>
                      <a:pt x="5599672" y="1372580"/>
                    </a:cubicBezTo>
                    <a:cubicBezTo>
                      <a:pt x="5602468" y="1371917"/>
                      <a:pt x="5605292" y="1371254"/>
                      <a:pt x="5608087" y="1370591"/>
                    </a:cubicBezTo>
                    <a:cubicBezTo>
                      <a:pt x="5608576" y="1370477"/>
                      <a:pt x="5609066" y="1370361"/>
                      <a:pt x="5609585" y="1370246"/>
                    </a:cubicBezTo>
                    <a:cubicBezTo>
                      <a:pt x="5611919" y="1369727"/>
                      <a:pt x="5614224" y="1369208"/>
                      <a:pt x="5616443" y="1368747"/>
                    </a:cubicBezTo>
                    <a:cubicBezTo>
                      <a:pt x="5617192" y="1368574"/>
                      <a:pt x="5617941" y="1368430"/>
                      <a:pt x="5618691" y="1368258"/>
                    </a:cubicBezTo>
                    <a:cubicBezTo>
                      <a:pt x="5620967" y="1367767"/>
                      <a:pt x="5623186" y="1367335"/>
                      <a:pt x="5625260" y="1366903"/>
                    </a:cubicBezTo>
                    <a:cubicBezTo>
                      <a:pt x="5625577" y="1366846"/>
                      <a:pt x="5625894" y="1366788"/>
                      <a:pt x="5626183" y="1366702"/>
                    </a:cubicBezTo>
                    <a:cubicBezTo>
                      <a:pt x="5628487" y="1366240"/>
                      <a:pt x="5630591" y="1365866"/>
                      <a:pt x="5632464" y="1365520"/>
                    </a:cubicBezTo>
                    <a:cubicBezTo>
                      <a:pt x="5633012" y="1365434"/>
                      <a:pt x="5633472" y="1365347"/>
                      <a:pt x="5633992" y="1365261"/>
                    </a:cubicBezTo>
                    <a:cubicBezTo>
                      <a:pt x="5635288" y="1365030"/>
                      <a:pt x="5636469" y="1364857"/>
                      <a:pt x="5637449" y="1364714"/>
                    </a:cubicBezTo>
                    <a:cubicBezTo>
                      <a:pt x="5637881" y="1364656"/>
                      <a:pt x="5638285" y="1364598"/>
                      <a:pt x="5638630" y="1364540"/>
                    </a:cubicBezTo>
                    <a:cubicBezTo>
                      <a:pt x="5639755" y="1364396"/>
                      <a:pt x="5640676" y="1364310"/>
                      <a:pt x="5641109" y="1364339"/>
                    </a:cubicBezTo>
                    <a:cubicBezTo>
                      <a:pt x="5641109" y="1364339"/>
                      <a:pt x="5641109" y="1364339"/>
                      <a:pt x="5641138" y="1364339"/>
                    </a:cubicBezTo>
                    <a:cubicBezTo>
                      <a:pt x="5641224" y="1364339"/>
                      <a:pt x="5641340" y="1364339"/>
                      <a:pt x="5641541" y="1364339"/>
                    </a:cubicBezTo>
                    <a:cubicBezTo>
                      <a:pt x="5641627" y="1364339"/>
                      <a:pt x="5641771" y="1364339"/>
                      <a:pt x="5641887" y="1364310"/>
                    </a:cubicBezTo>
                    <a:cubicBezTo>
                      <a:pt x="5641973" y="1364310"/>
                      <a:pt x="5642060" y="1364310"/>
                      <a:pt x="5642175" y="1364281"/>
                    </a:cubicBezTo>
                    <a:cubicBezTo>
                      <a:pt x="5642232" y="1364281"/>
                      <a:pt x="5642261" y="1364281"/>
                      <a:pt x="5642290" y="1364281"/>
                    </a:cubicBezTo>
                    <a:cubicBezTo>
                      <a:pt x="5642348" y="1364281"/>
                      <a:pt x="5642492" y="1364252"/>
                      <a:pt x="5642550" y="1364252"/>
                    </a:cubicBezTo>
                    <a:cubicBezTo>
                      <a:pt x="5643299" y="1364194"/>
                      <a:pt x="5644307" y="1364108"/>
                      <a:pt x="5645575" y="1363993"/>
                    </a:cubicBezTo>
                    <a:cubicBezTo>
                      <a:pt x="5645776" y="1363964"/>
                      <a:pt x="5645950" y="1363964"/>
                      <a:pt x="5646151" y="1363935"/>
                    </a:cubicBezTo>
                    <a:cubicBezTo>
                      <a:pt x="5647563" y="1363820"/>
                      <a:pt x="5649235" y="1363647"/>
                      <a:pt x="5651136" y="1363445"/>
                    </a:cubicBezTo>
                    <a:cubicBezTo>
                      <a:pt x="5651338" y="1363416"/>
                      <a:pt x="5651482" y="1363416"/>
                      <a:pt x="5651684" y="1363387"/>
                    </a:cubicBezTo>
                    <a:cubicBezTo>
                      <a:pt x="5652030" y="1363359"/>
                      <a:pt x="5652491" y="1363301"/>
                      <a:pt x="5652837" y="1363273"/>
                    </a:cubicBezTo>
                    <a:cubicBezTo>
                      <a:pt x="5654220" y="1363129"/>
                      <a:pt x="5655689" y="1362984"/>
                      <a:pt x="5657274" y="1362811"/>
                    </a:cubicBezTo>
                    <a:cubicBezTo>
                      <a:pt x="5657764" y="1362754"/>
                      <a:pt x="5658254" y="1362725"/>
                      <a:pt x="5658772" y="1362667"/>
                    </a:cubicBezTo>
                    <a:cubicBezTo>
                      <a:pt x="5660790" y="1362466"/>
                      <a:pt x="5662893" y="1362235"/>
                      <a:pt x="5665198" y="1361976"/>
                    </a:cubicBezTo>
                    <a:cubicBezTo>
                      <a:pt x="5666005" y="1361889"/>
                      <a:pt x="5666869" y="1361803"/>
                      <a:pt x="5667734" y="1361717"/>
                    </a:cubicBezTo>
                    <a:cubicBezTo>
                      <a:pt x="5669751" y="1361486"/>
                      <a:pt x="5671854" y="1361255"/>
                      <a:pt x="5674073" y="1361025"/>
                    </a:cubicBezTo>
                    <a:cubicBezTo>
                      <a:pt x="5674851" y="1360939"/>
                      <a:pt x="5675658" y="1360852"/>
                      <a:pt x="5676465" y="1360766"/>
                    </a:cubicBezTo>
                    <a:cubicBezTo>
                      <a:pt x="5678626" y="1360535"/>
                      <a:pt x="5680816" y="1360276"/>
                      <a:pt x="5683093" y="1360016"/>
                    </a:cubicBezTo>
                    <a:cubicBezTo>
                      <a:pt x="5683985" y="1359901"/>
                      <a:pt x="5684850" y="1359814"/>
                      <a:pt x="5685772" y="1359728"/>
                    </a:cubicBezTo>
                    <a:cubicBezTo>
                      <a:pt x="5688827" y="1359382"/>
                      <a:pt x="5691996" y="1359008"/>
                      <a:pt x="5695252" y="1358633"/>
                    </a:cubicBezTo>
                    <a:cubicBezTo>
                      <a:pt x="5696059" y="1358547"/>
                      <a:pt x="5696894" y="1358431"/>
                      <a:pt x="5697730" y="1358345"/>
                    </a:cubicBezTo>
                    <a:cubicBezTo>
                      <a:pt x="5700209" y="1358057"/>
                      <a:pt x="5702744" y="1357769"/>
                      <a:pt x="5705309" y="1357452"/>
                    </a:cubicBezTo>
                    <a:cubicBezTo>
                      <a:pt x="5706490" y="1357308"/>
                      <a:pt x="5707671" y="1357164"/>
                      <a:pt x="5708882" y="1357019"/>
                    </a:cubicBezTo>
                    <a:cubicBezTo>
                      <a:pt x="5711792" y="1356674"/>
                      <a:pt x="5714703" y="1356328"/>
                      <a:pt x="5717700" y="1355954"/>
                    </a:cubicBezTo>
                    <a:cubicBezTo>
                      <a:pt x="5718362" y="1355867"/>
                      <a:pt x="5719025" y="1355781"/>
                      <a:pt x="5719717" y="1355723"/>
                    </a:cubicBezTo>
                    <a:cubicBezTo>
                      <a:pt x="5723405" y="1355262"/>
                      <a:pt x="5727121" y="1354829"/>
                      <a:pt x="5730896" y="1354340"/>
                    </a:cubicBezTo>
                    <a:cubicBezTo>
                      <a:pt x="5731703" y="1354253"/>
                      <a:pt x="5732510" y="1354138"/>
                      <a:pt x="5733317" y="1354023"/>
                    </a:cubicBezTo>
                    <a:cubicBezTo>
                      <a:pt x="5736256" y="1353648"/>
                      <a:pt x="5739224" y="1353273"/>
                      <a:pt x="5742192" y="1352899"/>
                    </a:cubicBezTo>
                    <a:cubicBezTo>
                      <a:pt x="5743431" y="1352755"/>
                      <a:pt x="5744670" y="1352582"/>
                      <a:pt x="5745909" y="1352438"/>
                    </a:cubicBezTo>
                    <a:cubicBezTo>
                      <a:pt x="5748877" y="1352063"/>
                      <a:pt x="5751845" y="1351660"/>
                      <a:pt x="5754813" y="1351285"/>
                    </a:cubicBezTo>
                    <a:cubicBezTo>
                      <a:pt x="5755649" y="1351170"/>
                      <a:pt x="5756485" y="1351055"/>
                      <a:pt x="5757320" y="1350969"/>
                    </a:cubicBezTo>
                    <a:cubicBezTo>
                      <a:pt x="5761123" y="1350450"/>
                      <a:pt x="5764927" y="1349960"/>
                      <a:pt x="5768702" y="1349441"/>
                    </a:cubicBezTo>
                    <a:cubicBezTo>
                      <a:pt x="5769451" y="1349326"/>
                      <a:pt x="5770172" y="1349239"/>
                      <a:pt x="5770921" y="1349124"/>
                    </a:cubicBezTo>
                    <a:cubicBezTo>
                      <a:pt x="5773975" y="1348692"/>
                      <a:pt x="5777029" y="1348288"/>
                      <a:pt x="5780026" y="1347856"/>
                    </a:cubicBezTo>
                    <a:cubicBezTo>
                      <a:pt x="5781035" y="1347712"/>
                      <a:pt x="5782072" y="1347568"/>
                      <a:pt x="5783081" y="1347424"/>
                    </a:cubicBezTo>
                    <a:cubicBezTo>
                      <a:pt x="5786567" y="1346934"/>
                      <a:pt x="5790025" y="1346416"/>
                      <a:pt x="5793396" y="1345926"/>
                    </a:cubicBezTo>
                    <a:cubicBezTo>
                      <a:pt x="5793540" y="1345897"/>
                      <a:pt x="5793714" y="1345868"/>
                      <a:pt x="5793858" y="1345868"/>
                    </a:cubicBezTo>
                    <a:cubicBezTo>
                      <a:pt x="5797431" y="1345349"/>
                      <a:pt x="5800917" y="1344802"/>
                      <a:pt x="5804317" y="1344283"/>
                    </a:cubicBezTo>
                    <a:cubicBezTo>
                      <a:pt x="5805182" y="1344139"/>
                      <a:pt x="5806018" y="1344024"/>
                      <a:pt x="5806882" y="1343880"/>
                    </a:cubicBezTo>
                    <a:cubicBezTo>
                      <a:pt x="5809389" y="1343476"/>
                      <a:pt x="5811838" y="1343073"/>
                      <a:pt x="5814259" y="1342698"/>
                    </a:cubicBezTo>
                    <a:cubicBezTo>
                      <a:pt x="5815210" y="1342525"/>
                      <a:pt x="5816189" y="1342382"/>
                      <a:pt x="5817112" y="1342238"/>
                    </a:cubicBezTo>
                    <a:cubicBezTo>
                      <a:pt x="5823220" y="1341200"/>
                      <a:pt x="5828897" y="1340192"/>
                      <a:pt x="5833997" y="1339212"/>
                    </a:cubicBezTo>
                    <a:cubicBezTo>
                      <a:pt x="5834746" y="1339068"/>
                      <a:pt x="5835438" y="1338923"/>
                      <a:pt x="5836158" y="1338780"/>
                    </a:cubicBezTo>
                    <a:cubicBezTo>
                      <a:pt x="5837945" y="1338434"/>
                      <a:pt x="5839645" y="1338060"/>
                      <a:pt x="5841259" y="1337713"/>
                    </a:cubicBezTo>
                    <a:cubicBezTo>
                      <a:pt x="5841950" y="1337569"/>
                      <a:pt x="5842642" y="1337425"/>
                      <a:pt x="5843304" y="1337282"/>
                    </a:cubicBezTo>
                    <a:cubicBezTo>
                      <a:pt x="5845149" y="1336878"/>
                      <a:pt x="5846848" y="1336475"/>
                      <a:pt x="5848433" y="1336071"/>
                    </a:cubicBezTo>
                    <a:cubicBezTo>
                      <a:pt x="5848693" y="1336013"/>
                      <a:pt x="5848981" y="1335955"/>
                      <a:pt x="5849240" y="1335870"/>
                    </a:cubicBezTo>
                    <a:cubicBezTo>
                      <a:pt x="5850998" y="1335408"/>
                      <a:pt x="5852496" y="1334976"/>
                      <a:pt x="5853880" y="1334544"/>
                    </a:cubicBezTo>
                    <a:cubicBezTo>
                      <a:pt x="5854023" y="1334515"/>
                      <a:pt x="5854196" y="1334458"/>
                      <a:pt x="5854341" y="1334400"/>
                    </a:cubicBezTo>
                    <a:cubicBezTo>
                      <a:pt x="5855176" y="1334140"/>
                      <a:pt x="5855926" y="1333881"/>
                      <a:pt x="5856588" y="1333622"/>
                    </a:cubicBezTo>
                    <a:cubicBezTo>
                      <a:pt x="5856876" y="1333333"/>
                      <a:pt x="5857251" y="1332988"/>
                      <a:pt x="5857625" y="1332642"/>
                    </a:cubicBezTo>
                    <a:cubicBezTo>
                      <a:pt x="5858346" y="1332008"/>
                      <a:pt x="5859181" y="1331288"/>
                      <a:pt x="5860104" y="1330567"/>
                    </a:cubicBezTo>
                    <a:cubicBezTo>
                      <a:pt x="5860277" y="1330452"/>
                      <a:pt x="5860449" y="1330308"/>
                      <a:pt x="5860622" y="1330192"/>
                    </a:cubicBezTo>
                    <a:cubicBezTo>
                      <a:pt x="5861170" y="1329789"/>
                      <a:pt x="5861689" y="1329443"/>
                      <a:pt x="5862236" y="1329069"/>
                    </a:cubicBezTo>
                    <a:lnTo>
                      <a:pt x="5862207" y="1339125"/>
                    </a:lnTo>
                    <a:cubicBezTo>
                      <a:pt x="5862351" y="1339154"/>
                      <a:pt x="5862524" y="1339183"/>
                      <a:pt x="5862754" y="1339212"/>
                    </a:cubicBezTo>
                    <a:cubicBezTo>
                      <a:pt x="5863014" y="1339241"/>
                      <a:pt x="5863331" y="1339270"/>
                      <a:pt x="5863677" y="1339298"/>
                    </a:cubicBezTo>
                    <a:cubicBezTo>
                      <a:pt x="5863706" y="1339298"/>
                      <a:pt x="5863763" y="1339298"/>
                      <a:pt x="5863821" y="1339298"/>
                    </a:cubicBezTo>
                    <a:cubicBezTo>
                      <a:pt x="5864829" y="1339385"/>
                      <a:pt x="5866241" y="1339443"/>
                      <a:pt x="5867884" y="1339471"/>
                    </a:cubicBezTo>
                    <a:cubicBezTo>
                      <a:pt x="5868057" y="1339471"/>
                      <a:pt x="5868114" y="1339471"/>
                      <a:pt x="5868316" y="1339500"/>
                    </a:cubicBezTo>
                    <a:cubicBezTo>
                      <a:pt x="5868662" y="1339500"/>
                      <a:pt x="5869094" y="1339500"/>
                      <a:pt x="5869469" y="1339528"/>
                    </a:cubicBezTo>
                    <a:cubicBezTo>
                      <a:pt x="5870131" y="1339528"/>
                      <a:pt x="5870794" y="1339557"/>
                      <a:pt x="5871514" y="1339557"/>
                    </a:cubicBezTo>
                    <a:cubicBezTo>
                      <a:pt x="5872206" y="1339557"/>
                      <a:pt x="5872955" y="1339557"/>
                      <a:pt x="5873704" y="1339586"/>
                    </a:cubicBezTo>
                    <a:cubicBezTo>
                      <a:pt x="5874482" y="1339586"/>
                      <a:pt x="5875260" y="1339586"/>
                      <a:pt x="5876125" y="1339586"/>
                    </a:cubicBezTo>
                    <a:cubicBezTo>
                      <a:pt x="5876960" y="1339586"/>
                      <a:pt x="5877854" y="1339586"/>
                      <a:pt x="5878747" y="1339586"/>
                    </a:cubicBezTo>
                    <a:cubicBezTo>
                      <a:pt x="5879612" y="1339586"/>
                      <a:pt x="5880476" y="1339586"/>
                      <a:pt x="5881398" y="1339586"/>
                    </a:cubicBezTo>
                    <a:cubicBezTo>
                      <a:pt x="5882320" y="1339586"/>
                      <a:pt x="5883242" y="1339586"/>
                      <a:pt x="5884193" y="1339557"/>
                    </a:cubicBezTo>
                    <a:cubicBezTo>
                      <a:pt x="5885173" y="1339557"/>
                      <a:pt x="5886182" y="1339528"/>
                      <a:pt x="5887190" y="1339528"/>
                    </a:cubicBezTo>
                    <a:cubicBezTo>
                      <a:pt x="5888083" y="1339528"/>
                      <a:pt x="5888977" y="1339500"/>
                      <a:pt x="5889899" y="1339500"/>
                    </a:cubicBezTo>
                    <a:cubicBezTo>
                      <a:pt x="5891080" y="1339471"/>
                      <a:pt x="5892261" y="1339471"/>
                      <a:pt x="5893472" y="1339443"/>
                    </a:cubicBezTo>
                    <a:cubicBezTo>
                      <a:pt x="5894307" y="1339414"/>
                      <a:pt x="5895171" y="1339414"/>
                      <a:pt x="5896007" y="1339385"/>
                    </a:cubicBezTo>
                    <a:cubicBezTo>
                      <a:pt x="5897217" y="1339356"/>
                      <a:pt x="5898399" y="1339327"/>
                      <a:pt x="5899609" y="1339298"/>
                    </a:cubicBezTo>
                    <a:cubicBezTo>
                      <a:pt x="5900589" y="1339270"/>
                      <a:pt x="5901540" y="1339241"/>
                      <a:pt x="5902519" y="1339241"/>
                    </a:cubicBezTo>
                    <a:cubicBezTo>
                      <a:pt x="5903701" y="1339212"/>
                      <a:pt x="5904883" y="1339183"/>
                      <a:pt x="5906035" y="1339154"/>
                    </a:cubicBezTo>
                    <a:cubicBezTo>
                      <a:pt x="5907044" y="1339125"/>
                      <a:pt x="5908081" y="1339097"/>
                      <a:pt x="5909089" y="1339068"/>
                    </a:cubicBezTo>
                    <a:cubicBezTo>
                      <a:pt x="5910098" y="1339039"/>
                      <a:pt x="5911135" y="1339010"/>
                      <a:pt x="5912115" y="1338981"/>
                    </a:cubicBezTo>
                    <a:cubicBezTo>
                      <a:pt x="5912489" y="1338981"/>
                      <a:pt x="5912893" y="1338952"/>
                      <a:pt x="5913267" y="1338952"/>
                    </a:cubicBezTo>
                    <a:cubicBezTo>
                      <a:pt x="5913786" y="1338923"/>
                      <a:pt x="5914276" y="1338923"/>
                      <a:pt x="5914795" y="1338895"/>
                    </a:cubicBezTo>
                    <a:cubicBezTo>
                      <a:pt x="5916495" y="1338837"/>
                      <a:pt x="5918137" y="1338780"/>
                      <a:pt x="5919751" y="1338722"/>
                    </a:cubicBezTo>
                    <a:cubicBezTo>
                      <a:pt x="5920529" y="1338693"/>
                      <a:pt x="5921336" y="1338665"/>
                      <a:pt x="5922085" y="1338636"/>
                    </a:cubicBezTo>
                    <a:cubicBezTo>
                      <a:pt x="5924102" y="1338549"/>
                      <a:pt x="5926032" y="1338463"/>
                      <a:pt x="5927877" y="1338376"/>
                    </a:cubicBezTo>
                    <a:cubicBezTo>
                      <a:pt x="5928136" y="1338376"/>
                      <a:pt x="5928424" y="1338347"/>
                      <a:pt x="5928655" y="1338347"/>
                    </a:cubicBezTo>
                    <a:cubicBezTo>
                      <a:pt x="5930701" y="1338232"/>
                      <a:pt x="5932573" y="1338117"/>
                      <a:pt x="5934332" y="1338002"/>
                    </a:cubicBezTo>
                    <a:cubicBezTo>
                      <a:pt x="5934850" y="1337973"/>
                      <a:pt x="5935283" y="1337944"/>
                      <a:pt x="5935772" y="1337887"/>
                    </a:cubicBezTo>
                    <a:cubicBezTo>
                      <a:pt x="5936982" y="1337800"/>
                      <a:pt x="5938078" y="1337713"/>
                      <a:pt x="5939086" y="1337627"/>
                    </a:cubicBezTo>
                    <a:cubicBezTo>
                      <a:pt x="5939345" y="1337598"/>
                      <a:pt x="5939662" y="1337569"/>
                      <a:pt x="5939893" y="1337569"/>
                    </a:cubicBezTo>
                    <a:cubicBezTo>
                      <a:pt x="5940382" y="1337512"/>
                      <a:pt x="5940844" y="1337483"/>
                      <a:pt x="5941247" y="1337425"/>
                    </a:cubicBezTo>
                    <a:cubicBezTo>
                      <a:pt x="5943754" y="1337137"/>
                      <a:pt x="5946636" y="1336733"/>
                      <a:pt x="5949661" y="1336302"/>
                    </a:cubicBezTo>
                    <a:cubicBezTo>
                      <a:pt x="5950411" y="1336186"/>
                      <a:pt x="5951159" y="1336071"/>
                      <a:pt x="5951937" y="1335955"/>
                    </a:cubicBezTo>
                    <a:cubicBezTo>
                      <a:pt x="5954905" y="1335495"/>
                      <a:pt x="5957960" y="1335005"/>
                      <a:pt x="5961101" y="1334429"/>
                    </a:cubicBezTo>
                    <a:cubicBezTo>
                      <a:pt x="5961244" y="1334400"/>
                      <a:pt x="5961389" y="1334371"/>
                      <a:pt x="5961562" y="1334342"/>
                    </a:cubicBezTo>
                    <a:cubicBezTo>
                      <a:pt x="5961591" y="1334342"/>
                      <a:pt x="5961648" y="1334313"/>
                      <a:pt x="5961677" y="1334313"/>
                    </a:cubicBezTo>
                    <a:cubicBezTo>
                      <a:pt x="5962685" y="1334140"/>
                      <a:pt x="5963694" y="1333938"/>
                      <a:pt x="5964703" y="1333737"/>
                    </a:cubicBezTo>
                    <a:cubicBezTo>
                      <a:pt x="5966172" y="1333449"/>
                      <a:pt x="5967642" y="1333189"/>
                      <a:pt x="5969112" y="1332902"/>
                    </a:cubicBezTo>
                    <a:cubicBezTo>
                      <a:pt x="5970177" y="1332671"/>
                      <a:pt x="5971186" y="1332440"/>
                      <a:pt x="5972252" y="1332239"/>
                    </a:cubicBezTo>
                    <a:cubicBezTo>
                      <a:pt x="5973606" y="1331950"/>
                      <a:pt x="5974989" y="1331662"/>
                      <a:pt x="5976286" y="1331374"/>
                    </a:cubicBezTo>
                    <a:cubicBezTo>
                      <a:pt x="5977323" y="1331144"/>
                      <a:pt x="5978246" y="1330884"/>
                      <a:pt x="5979226" y="1330654"/>
                    </a:cubicBezTo>
                    <a:cubicBezTo>
                      <a:pt x="5980465" y="1330365"/>
                      <a:pt x="5981732" y="1330049"/>
                      <a:pt x="5982885" y="1329760"/>
                    </a:cubicBezTo>
                    <a:cubicBezTo>
                      <a:pt x="5983778" y="1329530"/>
                      <a:pt x="5984556" y="1329271"/>
                      <a:pt x="5985392" y="1329040"/>
                    </a:cubicBezTo>
                    <a:cubicBezTo>
                      <a:pt x="5986372" y="1328752"/>
                      <a:pt x="5987438" y="1328493"/>
                      <a:pt x="5988302" y="1328204"/>
                    </a:cubicBezTo>
                    <a:cubicBezTo>
                      <a:pt x="5988389" y="1328175"/>
                      <a:pt x="5988418" y="1328147"/>
                      <a:pt x="5988504" y="1328118"/>
                    </a:cubicBezTo>
                    <a:cubicBezTo>
                      <a:pt x="5990319" y="1327542"/>
                      <a:pt x="5991904" y="1326937"/>
                      <a:pt x="5993172" y="1326389"/>
                    </a:cubicBezTo>
                    <a:cubicBezTo>
                      <a:pt x="5994584" y="1325755"/>
                      <a:pt x="5996486" y="1325006"/>
                      <a:pt x="5998589" y="1324199"/>
                    </a:cubicBezTo>
                    <a:cubicBezTo>
                      <a:pt x="6000088" y="1323623"/>
                      <a:pt x="6001672" y="1322989"/>
                      <a:pt x="6003430" y="1322268"/>
                    </a:cubicBezTo>
                    <a:cubicBezTo>
                      <a:pt x="6004179" y="1321952"/>
                      <a:pt x="6005015" y="1321577"/>
                      <a:pt x="6005822" y="1321202"/>
                    </a:cubicBezTo>
                    <a:cubicBezTo>
                      <a:pt x="6007292" y="1320569"/>
                      <a:pt x="6008732" y="1319935"/>
                      <a:pt x="6010317" y="1319186"/>
                    </a:cubicBezTo>
                    <a:cubicBezTo>
                      <a:pt x="6011268" y="1318724"/>
                      <a:pt x="6012248" y="1318177"/>
                      <a:pt x="6013227" y="1317658"/>
                    </a:cubicBezTo>
                    <a:cubicBezTo>
                      <a:pt x="6014725" y="1316880"/>
                      <a:pt x="6016195" y="1316102"/>
                      <a:pt x="6017722" y="1315209"/>
                    </a:cubicBezTo>
                    <a:cubicBezTo>
                      <a:pt x="6018040" y="1315036"/>
                      <a:pt x="6018327" y="1314892"/>
                      <a:pt x="6018645" y="1314690"/>
                    </a:cubicBezTo>
                    <a:cubicBezTo>
                      <a:pt x="6019883" y="1313941"/>
                      <a:pt x="6021093" y="1313048"/>
                      <a:pt x="6022333" y="1312212"/>
                    </a:cubicBezTo>
                    <a:cubicBezTo>
                      <a:pt x="6023082" y="1311693"/>
                      <a:pt x="6023831" y="1311261"/>
                      <a:pt x="6024581" y="1310713"/>
                    </a:cubicBezTo>
                    <a:cubicBezTo>
                      <a:pt x="6026856" y="1309071"/>
                      <a:pt x="6029104" y="1307256"/>
                      <a:pt x="6031294" y="1305239"/>
                    </a:cubicBezTo>
                    <a:cubicBezTo>
                      <a:pt x="6031323" y="1305210"/>
                      <a:pt x="6031352" y="1305181"/>
                      <a:pt x="6031352" y="1305152"/>
                    </a:cubicBezTo>
                    <a:cubicBezTo>
                      <a:pt x="6033744" y="1302933"/>
                      <a:pt x="6036049" y="1300485"/>
                      <a:pt x="6038181" y="1297775"/>
                    </a:cubicBezTo>
                    <a:cubicBezTo>
                      <a:pt x="6038210" y="1297747"/>
                      <a:pt x="6038239" y="1297718"/>
                      <a:pt x="6038268" y="1297690"/>
                    </a:cubicBezTo>
                    <a:cubicBezTo>
                      <a:pt x="6040141" y="1295298"/>
                      <a:pt x="6041899" y="1292704"/>
                      <a:pt x="6043512" y="1289880"/>
                    </a:cubicBezTo>
                    <a:cubicBezTo>
                      <a:pt x="6043627" y="1289650"/>
                      <a:pt x="6043771" y="1289419"/>
                      <a:pt x="6043887" y="1289189"/>
                    </a:cubicBezTo>
                    <a:lnTo>
                      <a:pt x="6043916" y="1280746"/>
                    </a:lnTo>
                    <a:cubicBezTo>
                      <a:pt x="6043973" y="1280775"/>
                      <a:pt x="6044002" y="1280775"/>
                      <a:pt x="6044060" y="1280804"/>
                    </a:cubicBezTo>
                    <a:cubicBezTo>
                      <a:pt x="6044146" y="1280832"/>
                      <a:pt x="6044203" y="1280832"/>
                      <a:pt x="6044290" y="1280861"/>
                    </a:cubicBezTo>
                    <a:cubicBezTo>
                      <a:pt x="6044376" y="1280890"/>
                      <a:pt x="6044434" y="1280890"/>
                      <a:pt x="6044521" y="1280890"/>
                    </a:cubicBezTo>
                    <a:cubicBezTo>
                      <a:pt x="6044607" y="1280890"/>
                      <a:pt x="6044665" y="1280919"/>
                      <a:pt x="6044751" y="1280919"/>
                    </a:cubicBezTo>
                    <a:cubicBezTo>
                      <a:pt x="6044837" y="1280919"/>
                      <a:pt x="6044924" y="1280919"/>
                      <a:pt x="6044981" y="1280919"/>
                    </a:cubicBezTo>
                    <a:cubicBezTo>
                      <a:pt x="6045039" y="1280919"/>
                      <a:pt x="6045097" y="1280919"/>
                      <a:pt x="6045154" y="1280919"/>
                    </a:cubicBezTo>
                    <a:cubicBezTo>
                      <a:pt x="6045154" y="1280919"/>
                      <a:pt x="6045154" y="1280919"/>
                      <a:pt x="6045183" y="1280919"/>
                    </a:cubicBezTo>
                    <a:cubicBezTo>
                      <a:pt x="6045212" y="1280919"/>
                      <a:pt x="6045241" y="1280919"/>
                      <a:pt x="6045270" y="1280919"/>
                    </a:cubicBezTo>
                    <a:cubicBezTo>
                      <a:pt x="6045385" y="1280919"/>
                      <a:pt x="6045500" y="1280919"/>
                      <a:pt x="6045586" y="1280890"/>
                    </a:cubicBezTo>
                    <a:cubicBezTo>
                      <a:pt x="6045731" y="1280861"/>
                      <a:pt x="6045904" y="1280861"/>
                      <a:pt x="6046048" y="1280832"/>
                    </a:cubicBezTo>
                    <a:cubicBezTo>
                      <a:pt x="6046364" y="1280775"/>
                      <a:pt x="6046710" y="1280688"/>
                      <a:pt x="6047056" y="1280573"/>
                    </a:cubicBezTo>
                    <a:cubicBezTo>
                      <a:pt x="6047258" y="1280515"/>
                      <a:pt x="6047431" y="1280429"/>
                      <a:pt x="6047633" y="1280372"/>
                    </a:cubicBezTo>
                    <a:cubicBezTo>
                      <a:pt x="6048439" y="1280054"/>
                      <a:pt x="6049217" y="1279680"/>
                      <a:pt x="6049937" y="1279247"/>
                    </a:cubicBezTo>
                    <a:cubicBezTo>
                      <a:pt x="6050715" y="1278787"/>
                      <a:pt x="6051436" y="1278182"/>
                      <a:pt x="6052127" y="1277576"/>
                    </a:cubicBezTo>
                    <a:cubicBezTo>
                      <a:pt x="6052300" y="1277432"/>
                      <a:pt x="6052474" y="1277317"/>
                      <a:pt x="6052647" y="1277173"/>
                    </a:cubicBezTo>
                    <a:cubicBezTo>
                      <a:pt x="6052704" y="1277115"/>
                      <a:pt x="6052790" y="1277057"/>
                      <a:pt x="6052877" y="1277000"/>
                    </a:cubicBezTo>
                    <a:cubicBezTo>
                      <a:pt x="6053799" y="1276164"/>
                      <a:pt x="6054635" y="1275214"/>
                      <a:pt x="6055413" y="1274234"/>
                    </a:cubicBezTo>
                    <a:cubicBezTo>
                      <a:pt x="6055643" y="1273946"/>
                      <a:pt x="6055816" y="1273629"/>
                      <a:pt x="6056018" y="1273311"/>
                    </a:cubicBezTo>
                    <a:cubicBezTo>
                      <a:pt x="6056392" y="1272793"/>
                      <a:pt x="6056709" y="1272303"/>
                      <a:pt x="6057055" y="1271756"/>
                    </a:cubicBezTo>
                    <a:cubicBezTo>
                      <a:pt x="6057372" y="1271237"/>
                      <a:pt x="6057775" y="1270776"/>
                      <a:pt x="6058063" y="1270257"/>
                    </a:cubicBezTo>
                    <a:cubicBezTo>
                      <a:pt x="6058323" y="1269796"/>
                      <a:pt x="6058467" y="1269335"/>
                      <a:pt x="6058726" y="1268846"/>
                    </a:cubicBezTo>
                    <a:cubicBezTo>
                      <a:pt x="6059188" y="1267923"/>
                      <a:pt x="6059620" y="1267059"/>
                      <a:pt x="6059994" y="1266136"/>
                    </a:cubicBezTo>
                    <a:cubicBezTo>
                      <a:pt x="6060167" y="1265733"/>
                      <a:pt x="6060427" y="1265301"/>
                      <a:pt x="6060571" y="1264898"/>
                    </a:cubicBezTo>
                    <a:cubicBezTo>
                      <a:pt x="6060887" y="1264091"/>
                      <a:pt x="6061147" y="1263284"/>
                      <a:pt x="6061377" y="1262506"/>
                    </a:cubicBezTo>
                    <a:cubicBezTo>
                      <a:pt x="6061608" y="1261728"/>
                      <a:pt x="6061954" y="1260748"/>
                      <a:pt x="6062386" y="1259595"/>
                    </a:cubicBezTo>
                    <a:cubicBezTo>
                      <a:pt x="6062472" y="1259365"/>
                      <a:pt x="6062588" y="1259106"/>
                      <a:pt x="6062674" y="1258875"/>
                    </a:cubicBezTo>
                    <a:cubicBezTo>
                      <a:pt x="6063020" y="1257953"/>
                      <a:pt x="6063423" y="1256973"/>
                      <a:pt x="6063855" y="1255879"/>
                    </a:cubicBezTo>
                    <a:cubicBezTo>
                      <a:pt x="6064028" y="1255417"/>
                      <a:pt x="6064258" y="1254956"/>
                      <a:pt x="6064432" y="1254496"/>
                    </a:cubicBezTo>
                    <a:cubicBezTo>
                      <a:pt x="6064835" y="1253545"/>
                      <a:pt x="6065210" y="1252593"/>
                      <a:pt x="6065642" y="1251614"/>
                    </a:cubicBezTo>
                    <a:cubicBezTo>
                      <a:pt x="6065872" y="1251095"/>
                      <a:pt x="6066074" y="1250577"/>
                      <a:pt x="6066305" y="1250087"/>
                    </a:cubicBezTo>
                    <a:cubicBezTo>
                      <a:pt x="6066737" y="1249078"/>
                      <a:pt x="6067198" y="1248040"/>
                      <a:pt x="6067630" y="1247032"/>
                    </a:cubicBezTo>
                    <a:cubicBezTo>
                      <a:pt x="6067860" y="1246514"/>
                      <a:pt x="6068091" y="1246024"/>
                      <a:pt x="6068293" y="1245505"/>
                    </a:cubicBezTo>
                    <a:cubicBezTo>
                      <a:pt x="6068754" y="1244467"/>
                      <a:pt x="6069215" y="1243459"/>
                      <a:pt x="6069647" y="1242479"/>
                    </a:cubicBezTo>
                    <a:cubicBezTo>
                      <a:pt x="6069849" y="1242019"/>
                      <a:pt x="6070050" y="1241586"/>
                      <a:pt x="6070252" y="1241125"/>
                    </a:cubicBezTo>
                    <a:cubicBezTo>
                      <a:pt x="6070714" y="1240116"/>
                      <a:pt x="6071146" y="1239166"/>
                      <a:pt x="6071578" y="1238244"/>
                    </a:cubicBezTo>
                    <a:cubicBezTo>
                      <a:pt x="6071751" y="1237869"/>
                      <a:pt x="6071924" y="1237494"/>
                      <a:pt x="6072097" y="1237149"/>
                    </a:cubicBezTo>
                    <a:cubicBezTo>
                      <a:pt x="6072529" y="1236227"/>
                      <a:pt x="6072932" y="1235391"/>
                      <a:pt x="6073278" y="1234613"/>
                    </a:cubicBezTo>
                    <a:cubicBezTo>
                      <a:pt x="6073393" y="1234382"/>
                      <a:pt x="6073509" y="1234123"/>
                      <a:pt x="6073623" y="1233921"/>
                    </a:cubicBezTo>
                    <a:cubicBezTo>
                      <a:pt x="6074056" y="1232999"/>
                      <a:pt x="6074430" y="1232221"/>
                      <a:pt x="6074719" y="1231702"/>
                    </a:cubicBezTo>
                    <a:cubicBezTo>
                      <a:pt x="6077024" y="1227438"/>
                      <a:pt x="6081202" y="1219918"/>
                      <a:pt x="6083766" y="1214615"/>
                    </a:cubicBezTo>
                    <a:cubicBezTo>
                      <a:pt x="6083911" y="1214327"/>
                      <a:pt x="6084026" y="1214039"/>
                      <a:pt x="6084112" y="1213780"/>
                    </a:cubicBezTo>
                    <a:cubicBezTo>
                      <a:pt x="6084314" y="1213232"/>
                      <a:pt x="6084487" y="1212685"/>
                      <a:pt x="6084573" y="1212166"/>
                    </a:cubicBezTo>
                    <a:cubicBezTo>
                      <a:pt x="6084660" y="1211676"/>
                      <a:pt x="6084717" y="1211186"/>
                      <a:pt x="6084746" y="1210696"/>
                    </a:cubicBezTo>
                    <a:cubicBezTo>
                      <a:pt x="6084746" y="1210638"/>
                      <a:pt x="6084746" y="1210553"/>
                      <a:pt x="6084746" y="1210495"/>
                    </a:cubicBezTo>
                    <a:lnTo>
                      <a:pt x="6084891" y="1154277"/>
                    </a:lnTo>
                    <a:cubicBezTo>
                      <a:pt x="6085006" y="1153873"/>
                      <a:pt x="6085092" y="1153470"/>
                      <a:pt x="6085207" y="1153066"/>
                    </a:cubicBezTo>
                    <a:cubicBezTo>
                      <a:pt x="6085870" y="1150559"/>
                      <a:pt x="6086504" y="1148052"/>
                      <a:pt x="6087138" y="1145661"/>
                    </a:cubicBezTo>
                    <a:cubicBezTo>
                      <a:pt x="6087167" y="1145517"/>
                      <a:pt x="6087225" y="1145372"/>
                      <a:pt x="6087254" y="1145257"/>
                    </a:cubicBezTo>
                    <a:cubicBezTo>
                      <a:pt x="6087887" y="1142923"/>
                      <a:pt x="6088492" y="1140704"/>
                      <a:pt x="6089069" y="1138658"/>
                    </a:cubicBezTo>
                    <a:cubicBezTo>
                      <a:pt x="6089126" y="1138399"/>
                      <a:pt x="6089213" y="1138140"/>
                      <a:pt x="6089270" y="1137909"/>
                    </a:cubicBezTo>
                    <a:cubicBezTo>
                      <a:pt x="6089847" y="1135892"/>
                      <a:pt x="6090365" y="1134077"/>
                      <a:pt x="6090884" y="1132435"/>
                    </a:cubicBezTo>
                    <a:cubicBezTo>
                      <a:pt x="6090970" y="1132146"/>
                      <a:pt x="6091057" y="1131858"/>
                      <a:pt x="6091143" y="1131570"/>
                    </a:cubicBezTo>
                    <a:cubicBezTo>
                      <a:pt x="6091633" y="1130014"/>
                      <a:pt x="6092065" y="1128660"/>
                      <a:pt x="6092440" y="1127680"/>
                    </a:cubicBezTo>
                    <a:cubicBezTo>
                      <a:pt x="6092670" y="1127075"/>
                      <a:pt x="6092872" y="1126527"/>
                      <a:pt x="6093045" y="1126182"/>
                    </a:cubicBezTo>
                    <a:cubicBezTo>
                      <a:pt x="6093564" y="1125058"/>
                      <a:pt x="6094313" y="1123502"/>
                      <a:pt x="6095091" y="1121773"/>
                    </a:cubicBezTo>
                    <a:cubicBezTo>
                      <a:pt x="6095235" y="1121456"/>
                      <a:pt x="6095350" y="1121225"/>
                      <a:pt x="6095494" y="1120880"/>
                    </a:cubicBezTo>
                    <a:cubicBezTo>
                      <a:pt x="6096330" y="1119064"/>
                      <a:pt x="6097195" y="1117047"/>
                      <a:pt x="6098030" y="1114944"/>
                    </a:cubicBezTo>
                    <a:cubicBezTo>
                      <a:pt x="6098174" y="1114598"/>
                      <a:pt x="6098289" y="1114281"/>
                      <a:pt x="6098434" y="1113906"/>
                    </a:cubicBezTo>
                    <a:cubicBezTo>
                      <a:pt x="6098549" y="1113589"/>
                      <a:pt x="6098693" y="1113272"/>
                      <a:pt x="6098837" y="1112927"/>
                    </a:cubicBezTo>
                    <a:cubicBezTo>
                      <a:pt x="6099039" y="1112350"/>
                      <a:pt x="6099154" y="1111832"/>
                      <a:pt x="6099356" y="1111255"/>
                    </a:cubicBezTo>
                    <a:cubicBezTo>
                      <a:pt x="6099990" y="1109411"/>
                      <a:pt x="6100566" y="1107654"/>
                      <a:pt x="6100970" y="1105896"/>
                    </a:cubicBezTo>
                    <a:cubicBezTo>
                      <a:pt x="6101055" y="1105464"/>
                      <a:pt x="6101286" y="1105002"/>
                      <a:pt x="6101373" y="1104599"/>
                    </a:cubicBezTo>
                    <a:cubicBezTo>
                      <a:pt x="6101632" y="1103274"/>
                      <a:pt x="6101805" y="1102034"/>
                      <a:pt x="6101833" y="1100882"/>
                    </a:cubicBezTo>
                    <a:cubicBezTo>
                      <a:pt x="6101833" y="1100738"/>
                      <a:pt x="6101833" y="1100594"/>
                      <a:pt x="6101833" y="1100450"/>
                    </a:cubicBezTo>
                    <a:lnTo>
                      <a:pt x="6101891" y="1084601"/>
                    </a:lnTo>
                    <a:cubicBezTo>
                      <a:pt x="6102871" y="1083535"/>
                      <a:pt x="6103793" y="1082411"/>
                      <a:pt x="6104802" y="1081403"/>
                    </a:cubicBezTo>
                    <a:cubicBezTo>
                      <a:pt x="6105637" y="1080596"/>
                      <a:pt x="6106387" y="1079674"/>
                      <a:pt x="6107251" y="1078925"/>
                    </a:cubicBezTo>
                    <a:cubicBezTo>
                      <a:pt x="6107856" y="1077945"/>
                      <a:pt x="6108432" y="1076994"/>
                      <a:pt x="6108951" y="1076072"/>
                    </a:cubicBezTo>
                    <a:cubicBezTo>
                      <a:pt x="6109268" y="1075525"/>
                      <a:pt x="6109355" y="1075150"/>
                      <a:pt x="6109642" y="1074631"/>
                    </a:cubicBezTo>
                    <a:cubicBezTo>
                      <a:pt x="6110882" y="1072269"/>
                      <a:pt x="6111890" y="1070136"/>
                      <a:pt x="6112610" y="1068263"/>
                    </a:cubicBezTo>
                    <a:cubicBezTo>
                      <a:pt x="6112697" y="1068062"/>
                      <a:pt x="6112870" y="1067773"/>
                      <a:pt x="6112928" y="1067572"/>
                    </a:cubicBezTo>
                    <a:cubicBezTo>
                      <a:pt x="6112985" y="1067427"/>
                      <a:pt x="6112985" y="1067341"/>
                      <a:pt x="6113043" y="1067197"/>
                    </a:cubicBezTo>
                    <a:cubicBezTo>
                      <a:pt x="6113504" y="1065929"/>
                      <a:pt x="6113792" y="1065007"/>
                      <a:pt x="6114051" y="1064114"/>
                    </a:cubicBezTo>
                    <a:cubicBezTo>
                      <a:pt x="6114138" y="1063768"/>
                      <a:pt x="6114311" y="1063394"/>
                      <a:pt x="6114368" y="1063105"/>
                    </a:cubicBezTo>
                    <a:cubicBezTo>
                      <a:pt x="6114628" y="1062126"/>
                      <a:pt x="6114771" y="1061521"/>
                      <a:pt x="6114800" y="1061405"/>
                    </a:cubicBezTo>
                    <a:lnTo>
                      <a:pt x="6133040" y="1013572"/>
                    </a:lnTo>
                    <a:cubicBezTo>
                      <a:pt x="6133069" y="1013428"/>
                      <a:pt x="6133156" y="1013082"/>
                      <a:pt x="6133271" y="1012650"/>
                    </a:cubicBezTo>
                    <a:cubicBezTo>
                      <a:pt x="6133300" y="1012477"/>
                      <a:pt x="6133358" y="1012276"/>
                      <a:pt x="6133415" y="1012074"/>
                    </a:cubicBezTo>
                    <a:cubicBezTo>
                      <a:pt x="6133530" y="1011641"/>
                      <a:pt x="6133617" y="1011181"/>
                      <a:pt x="6133761" y="1010604"/>
                    </a:cubicBezTo>
                    <a:cubicBezTo>
                      <a:pt x="6133819" y="1010316"/>
                      <a:pt x="6133876" y="1010028"/>
                      <a:pt x="6133963" y="1009711"/>
                    </a:cubicBezTo>
                    <a:cubicBezTo>
                      <a:pt x="6134107" y="1009077"/>
                      <a:pt x="6134251" y="1008385"/>
                      <a:pt x="6134424" y="1007636"/>
                    </a:cubicBezTo>
                    <a:cubicBezTo>
                      <a:pt x="6134510" y="1007261"/>
                      <a:pt x="6134568" y="1006916"/>
                      <a:pt x="6134654" y="1006513"/>
                    </a:cubicBezTo>
                    <a:cubicBezTo>
                      <a:pt x="6134683" y="1006339"/>
                      <a:pt x="6134712" y="1006224"/>
                      <a:pt x="6134741" y="1006051"/>
                    </a:cubicBezTo>
                    <a:cubicBezTo>
                      <a:pt x="6134799" y="1005706"/>
                      <a:pt x="6134884" y="1005273"/>
                      <a:pt x="6134971" y="1004899"/>
                    </a:cubicBezTo>
                    <a:cubicBezTo>
                      <a:pt x="6135144" y="1004005"/>
                      <a:pt x="6135317" y="1003083"/>
                      <a:pt x="6135490" y="1002104"/>
                    </a:cubicBezTo>
                    <a:cubicBezTo>
                      <a:pt x="6135605" y="1001441"/>
                      <a:pt x="6135720" y="1000778"/>
                      <a:pt x="6135835" y="1000115"/>
                    </a:cubicBezTo>
                    <a:cubicBezTo>
                      <a:pt x="6136009" y="999136"/>
                      <a:pt x="6136153" y="998156"/>
                      <a:pt x="6136296" y="997119"/>
                    </a:cubicBezTo>
                    <a:cubicBezTo>
                      <a:pt x="6136412" y="996370"/>
                      <a:pt x="6136498" y="995620"/>
                      <a:pt x="6136585" y="994871"/>
                    </a:cubicBezTo>
                    <a:cubicBezTo>
                      <a:pt x="6136729" y="993834"/>
                      <a:pt x="6136844" y="992796"/>
                      <a:pt x="6136931" y="991730"/>
                    </a:cubicBezTo>
                    <a:cubicBezTo>
                      <a:pt x="6137017" y="990923"/>
                      <a:pt x="6137074" y="990145"/>
                      <a:pt x="6137132" y="989338"/>
                    </a:cubicBezTo>
                    <a:cubicBezTo>
                      <a:pt x="6137219" y="988272"/>
                      <a:pt x="6137276" y="987235"/>
                      <a:pt x="6137334" y="986169"/>
                    </a:cubicBezTo>
                    <a:cubicBezTo>
                      <a:pt x="6137363" y="985650"/>
                      <a:pt x="6137420" y="985160"/>
                      <a:pt x="6137420" y="984642"/>
                    </a:cubicBezTo>
                    <a:cubicBezTo>
                      <a:pt x="6137449" y="983921"/>
                      <a:pt x="6137449" y="983230"/>
                      <a:pt x="6137449" y="982538"/>
                    </a:cubicBezTo>
                    <a:lnTo>
                      <a:pt x="6137565" y="943378"/>
                    </a:lnTo>
                    <a:cubicBezTo>
                      <a:pt x="6137968" y="942370"/>
                      <a:pt x="6138314" y="941477"/>
                      <a:pt x="6138746" y="940439"/>
                    </a:cubicBezTo>
                    <a:cubicBezTo>
                      <a:pt x="6140215" y="936924"/>
                      <a:pt x="6141829" y="933207"/>
                      <a:pt x="6143644" y="929201"/>
                    </a:cubicBezTo>
                    <a:cubicBezTo>
                      <a:pt x="6143702" y="929000"/>
                      <a:pt x="6143846" y="928452"/>
                      <a:pt x="6144077" y="927789"/>
                    </a:cubicBezTo>
                    <a:cubicBezTo>
                      <a:pt x="6144135" y="927588"/>
                      <a:pt x="6144220" y="927357"/>
                      <a:pt x="6144278" y="927127"/>
                    </a:cubicBezTo>
                    <a:cubicBezTo>
                      <a:pt x="6144480" y="926522"/>
                      <a:pt x="6144682" y="925830"/>
                      <a:pt x="6144970" y="925023"/>
                    </a:cubicBezTo>
                    <a:cubicBezTo>
                      <a:pt x="6145056" y="924735"/>
                      <a:pt x="6145172" y="924447"/>
                      <a:pt x="6145258" y="924130"/>
                    </a:cubicBezTo>
                    <a:cubicBezTo>
                      <a:pt x="6146036" y="921738"/>
                      <a:pt x="6147074" y="918713"/>
                      <a:pt x="6148284" y="915255"/>
                    </a:cubicBezTo>
                    <a:cubicBezTo>
                      <a:pt x="6148370" y="914967"/>
                      <a:pt x="6148486" y="914678"/>
                      <a:pt x="6148572" y="914390"/>
                    </a:cubicBezTo>
                    <a:cubicBezTo>
                      <a:pt x="6149062" y="912950"/>
                      <a:pt x="6149609" y="911423"/>
                      <a:pt x="6150157" y="909866"/>
                    </a:cubicBezTo>
                    <a:cubicBezTo>
                      <a:pt x="6150330" y="909376"/>
                      <a:pt x="6150503" y="908887"/>
                      <a:pt x="6150676" y="908397"/>
                    </a:cubicBezTo>
                    <a:cubicBezTo>
                      <a:pt x="6151252" y="906783"/>
                      <a:pt x="6151828" y="905170"/>
                      <a:pt x="6152404" y="903527"/>
                    </a:cubicBezTo>
                    <a:cubicBezTo>
                      <a:pt x="6152520" y="903239"/>
                      <a:pt x="6152606" y="902951"/>
                      <a:pt x="6152721" y="902663"/>
                    </a:cubicBezTo>
                    <a:cubicBezTo>
                      <a:pt x="6153413" y="900761"/>
                      <a:pt x="6154105" y="898830"/>
                      <a:pt x="6154796" y="896957"/>
                    </a:cubicBezTo>
                    <a:cubicBezTo>
                      <a:pt x="6154969" y="896467"/>
                      <a:pt x="6155141" y="896006"/>
                      <a:pt x="6155315" y="895517"/>
                    </a:cubicBezTo>
                    <a:cubicBezTo>
                      <a:pt x="6155833" y="894105"/>
                      <a:pt x="6156323" y="892750"/>
                      <a:pt x="6156842" y="891396"/>
                    </a:cubicBezTo>
                    <a:cubicBezTo>
                      <a:pt x="6157073" y="890791"/>
                      <a:pt x="6157303" y="890186"/>
                      <a:pt x="6157533" y="889581"/>
                    </a:cubicBezTo>
                    <a:cubicBezTo>
                      <a:pt x="6157936" y="888543"/>
                      <a:pt x="6158311" y="887535"/>
                      <a:pt x="6158686" y="886526"/>
                    </a:cubicBezTo>
                    <a:cubicBezTo>
                      <a:pt x="6158916" y="885950"/>
                      <a:pt x="6159118" y="885374"/>
                      <a:pt x="6159320" y="884855"/>
                    </a:cubicBezTo>
                    <a:cubicBezTo>
                      <a:pt x="6159810" y="883587"/>
                      <a:pt x="6160271" y="882406"/>
                      <a:pt x="6160732" y="881311"/>
                    </a:cubicBezTo>
                    <a:cubicBezTo>
                      <a:pt x="6160789" y="881138"/>
                      <a:pt x="6160876" y="880907"/>
                      <a:pt x="6160962" y="880734"/>
                    </a:cubicBezTo>
                    <a:cubicBezTo>
                      <a:pt x="6161481" y="879495"/>
                      <a:pt x="6161942" y="878400"/>
                      <a:pt x="6162374" y="877421"/>
                    </a:cubicBezTo>
                    <a:cubicBezTo>
                      <a:pt x="6162489" y="877161"/>
                      <a:pt x="6162605" y="876959"/>
                      <a:pt x="6162720" y="876700"/>
                    </a:cubicBezTo>
                    <a:cubicBezTo>
                      <a:pt x="6163008" y="876066"/>
                      <a:pt x="6163268" y="875519"/>
                      <a:pt x="6163498" y="875086"/>
                    </a:cubicBezTo>
                    <a:cubicBezTo>
                      <a:pt x="6163728" y="874654"/>
                      <a:pt x="6163959" y="874222"/>
                      <a:pt x="6164132" y="873991"/>
                    </a:cubicBezTo>
                    <a:cubicBezTo>
                      <a:pt x="6164449" y="873559"/>
                      <a:pt x="6164766" y="873156"/>
                      <a:pt x="6165083" y="872781"/>
                    </a:cubicBezTo>
                    <a:cubicBezTo>
                      <a:pt x="6165804" y="871888"/>
                      <a:pt x="6166552" y="871053"/>
                      <a:pt x="6167359" y="870217"/>
                    </a:cubicBezTo>
                    <a:cubicBezTo>
                      <a:pt x="6167561" y="870015"/>
                      <a:pt x="6167734" y="869813"/>
                      <a:pt x="6167936" y="869612"/>
                    </a:cubicBezTo>
                    <a:cubicBezTo>
                      <a:pt x="6168800" y="868747"/>
                      <a:pt x="6169751" y="867825"/>
                      <a:pt x="6170817" y="866759"/>
                    </a:cubicBezTo>
                    <a:cubicBezTo>
                      <a:pt x="6171912" y="865664"/>
                      <a:pt x="6173122" y="864425"/>
                      <a:pt x="6174534" y="862898"/>
                    </a:cubicBezTo>
                    <a:cubicBezTo>
                      <a:pt x="6174649" y="862754"/>
                      <a:pt x="6174794" y="862610"/>
                      <a:pt x="6174938" y="862465"/>
                    </a:cubicBezTo>
                    <a:cubicBezTo>
                      <a:pt x="6176436" y="860823"/>
                      <a:pt x="6178078" y="858921"/>
                      <a:pt x="6180009" y="856530"/>
                    </a:cubicBezTo>
                    <a:cubicBezTo>
                      <a:pt x="6180067" y="856443"/>
                      <a:pt x="6180125" y="856385"/>
                      <a:pt x="6180182" y="856299"/>
                    </a:cubicBezTo>
                    <a:cubicBezTo>
                      <a:pt x="6181190" y="855002"/>
                      <a:pt x="6182315" y="853446"/>
                      <a:pt x="6183496" y="851717"/>
                    </a:cubicBezTo>
                    <a:cubicBezTo>
                      <a:pt x="6183727" y="851400"/>
                      <a:pt x="6183957" y="850997"/>
                      <a:pt x="6184187" y="850680"/>
                    </a:cubicBezTo>
                    <a:cubicBezTo>
                      <a:pt x="6185196" y="849182"/>
                      <a:pt x="6186233" y="847597"/>
                      <a:pt x="6187328" y="845897"/>
                    </a:cubicBezTo>
                    <a:cubicBezTo>
                      <a:pt x="6187876" y="845032"/>
                      <a:pt x="6188423" y="844139"/>
                      <a:pt x="6188999" y="843246"/>
                    </a:cubicBezTo>
                    <a:cubicBezTo>
                      <a:pt x="6189806" y="841949"/>
                      <a:pt x="6190613" y="840652"/>
                      <a:pt x="6191449" y="839298"/>
                    </a:cubicBezTo>
                    <a:cubicBezTo>
                      <a:pt x="6192169" y="838117"/>
                      <a:pt x="6192890" y="836935"/>
                      <a:pt x="6193610" y="835754"/>
                    </a:cubicBezTo>
                    <a:cubicBezTo>
                      <a:pt x="6194561" y="834198"/>
                      <a:pt x="6195483" y="832671"/>
                      <a:pt x="6196434" y="831143"/>
                    </a:cubicBezTo>
                    <a:cubicBezTo>
                      <a:pt x="6197414" y="829530"/>
                      <a:pt x="6198364" y="827974"/>
                      <a:pt x="6199315" y="826418"/>
                    </a:cubicBezTo>
                    <a:cubicBezTo>
                      <a:pt x="6199863" y="825496"/>
                      <a:pt x="6200410" y="824631"/>
                      <a:pt x="6200958" y="823767"/>
                    </a:cubicBezTo>
                    <a:cubicBezTo>
                      <a:pt x="6201707" y="822557"/>
                      <a:pt x="6202428" y="821375"/>
                      <a:pt x="6203148" y="820280"/>
                    </a:cubicBezTo>
                    <a:cubicBezTo>
                      <a:pt x="6203666" y="819445"/>
                      <a:pt x="6204185" y="818695"/>
                      <a:pt x="6204675" y="817917"/>
                    </a:cubicBezTo>
                    <a:cubicBezTo>
                      <a:pt x="6205309" y="816938"/>
                      <a:pt x="6205914" y="816044"/>
                      <a:pt x="6206490" y="815209"/>
                    </a:cubicBezTo>
                    <a:cubicBezTo>
                      <a:pt x="6206951" y="814546"/>
                      <a:pt x="6207384" y="813941"/>
                      <a:pt x="6207787" y="813393"/>
                    </a:cubicBezTo>
                    <a:cubicBezTo>
                      <a:pt x="6208565" y="812356"/>
                      <a:pt x="6209314" y="811347"/>
                      <a:pt x="6209919" y="810714"/>
                    </a:cubicBezTo>
                    <a:cubicBezTo>
                      <a:pt x="6210639" y="809964"/>
                      <a:pt x="6211792" y="808812"/>
                      <a:pt x="6213176" y="807457"/>
                    </a:cubicBezTo>
                    <a:cubicBezTo>
                      <a:pt x="6213607" y="807025"/>
                      <a:pt x="6214184" y="806478"/>
                      <a:pt x="6214703" y="805988"/>
                    </a:cubicBezTo>
                    <a:cubicBezTo>
                      <a:pt x="6215769" y="804951"/>
                      <a:pt x="6216893" y="803884"/>
                      <a:pt x="6218189" y="802646"/>
                    </a:cubicBezTo>
                    <a:cubicBezTo>
                      <a:pt x="6218852" y="802011"/>
                      <a:pt x="6219601" y="801320"/>
                      <a:pt x="6220293" y="800657"/>
                    </a:cubicBezTo>
                    <a:cubicBezTo>
                      <a:pt x="6221560" y="799447"/>
                      <a:pt x="6222886" y="798208"/>
                      <a:pt x="6224269" y="796911"/>
                    </a:cubicBezTo>
                    <a:cubicBezTo>
                      <a:pt x="6225134" y="796104"/>
                      <a:pt x="6225998" y="795298"/>
                      <a:pt x="6226892" y="794491"/>
                    </a:cubicBezTo>
                    <a:cubicBezTo>
                      <a:pt x="6228793" y="792733"/>
                      <a:pt x="6230695" y="790975"/>
                      <a:pt x="6232597" y="789189"/>
                    </a:cubicBezTo>
                    <a:cubicBezTo>
                      <a:pt x="6232626" y="789160"/>
                      <a:pt x="6232655" y="789131"/>
                      <a:pt x="6232683" y="789102"/>
                    </a:cubicBezTo>
                    <a:cubicBezTo>
                      <a:pt x="6234845" y="787114"/>
                      <a:pt x="6236977" y="785183"/>
                      <a:pt x="6239023" y="783310"/>
                    </a:cubicBezTo>
                    <a:cubicBezTo>
                      <a:pt x="6239368" y="782993"/>
                      <a:pt x="6239743" y="782676"/>
                      <a:pt x="6240060" y="782360"/>
                    </a:cubicBezTo>
                    <a:cubicBezTo>
                      <a:pt x="6241991" y="780602"/>
                      <a:pt x="6243777" y="778988"/>
                      <a:pt x="6245419" y="777547"/>
                    </a:cubicBezTo>
                    <a:cubicBezTo>
                      <a:pt x="6245737" y="777259"/>
                      <a:pt x="6246053" y="777000"/>
                      <a:pt x="6246342" y="776740"/>
                    </a:cubicBezTo>
                    <a:cubicBezTo>
                      <a:pt x="6247927" y="775357"/>
                      <a:pt x="6249310" y="774147"/>
                      <a:pt x="6250404" y="773196"/>
                    </a:cubicBezTo>
                    <a:cubicBezTo>
                      <a:pt x="6250578" y="773052"/>
                      <a:pt x="6250722" y="772937"/>
                      <a:pt x="6250865" y="772793"/>
                    </a:cubicBezTo>
                    <a:cubicBezTo>
                      <a:pt x="6251961" y="771900"/>
                      <a:pt x="6252796" y="771208"/>
                      <a:pt x="6253142" y="771006"/>
                    </a:cubicBezTo>
                    <a:cubicBezTo>
                      <a:pt x="6253344" y="770891"/>
                      <a:pt x="6253690" y="770718"/>
                      <a:pt x="6254179" y="770459"/>
                    </a:cubicBezTo>
                    <a:cubicBezTo>
                      <a:pt x="6255159" y="769969"/>
                      <a:pt x="6256686" y="769220"/>
                      <a:pt x="6258617" y="768269"/>
                    </a:cubicBezTo>
                    <a:cubicBezTo>
                      <a:pt x="6259020" y="768067"/>
                      <a:pt x="6259453" y="767865"/>
                      <a:pt x="6259856" y="767635"/>
                    </a:cubicBezTo>
                    <a:cubicBezTo>
                      <a:pt x="6260519" y="767318"/>
                      <a:pt x="6261152" y="766972"/>
                      <a:pt x="6261873" y="766627"/>
                    </a:cubicBezTo>
                    <a:cubicBezTo>
                      <a:pt x="6262362" y="766367"/>
                      <a:pt x="6262910" y="766079"/>
                      <a:pt x="6263429" y="765820"/>
                    </a:cubicBezTo>
                    <a:cubicBezTo>
                      <a:pt x="6264120" y="765474"/>
                      <a:pt x="6264812" y="765099"/>
                      <a:pt x="6265532" y="764725"/>
                    </a:cubicBezTo>
                    <a:cubicBezTo>
                      <a:pt x="6266137" y="764408"/>
                      <a:pt x="6266771" y="764062"/>
                      <a:pt x="6267405" y="763745"/>
                    </a:cubicBezTo>
                    <a:cubicBezTo>
                      <a:pt x="6268154" y="763342"/>
                      <a:pt x="6268875" y="762967"/>
                      <a:pt x="6269653" y="762535"/>
                    </a:cubicBezTo>
                    <a:cubicBezTo>
                      <a:pt x="6270287" y="762189"/>
                      <a:pt x="6270921" y="761843"/>
                      <a:pt x="6271584" y="761469"/>
                    </a:cubicBezTo>
                    <a:cubicBezTo>
                      <a:pt x="6272391" y="761036"/>
                      <a:pt x="6273197" y="760575"/>
                      <a:pt x="6274004" y="760114"/>
                    </a:cubicBezTo>
                    <a:cubicBezTo>
                      <a:pt x="6274667" y="759740"/>
                      <a:pt x="6275329" y="759365"/>
                      <a:pt x="6275993" y="758962"/>
                    </a:cubicBezTo>
                    <a:cubicBezTo>
                      <a:pt x="6276828" y="758472"/>
                      <a:pt x="6277663" y="757982"/>
                      <a:pt x="6278499" y="757492"/>
                    </a:cubicBezTo>
                    <a:cubicBezTo>
                      <a:pt x="6278788" y="757319"/>
                      <a:pt x="6279075" y="757175"/>
                      <a:pt x="6279364" y="757002"/>
                    </a:cubicBezTo>
                    <a:cubicBezTo>
                      <a:pt x="6279508" y="756916"/>
                      <a:pt x="6279652" y="756801"/>
                      <a:pt x="6279796" y="756714"/>
                    </a:cubicBezTo>
                    <a:cubicBezTo>
                      <a:pt x="6282677" y="754956"/>
                      <a:pt x="6285530" y="753112"/>
                      <a:pt x="6288239" y="751210"/>
                    </a:cubicBezTo>
                    <a:cubicBezTo>
                      <a:pt x="6288556" y="751009"/>
                      <a:pt x="6288844" y="750778"/>
                      <a:pt x="6289161" y="750576"/>
                    </a:cubicBezTo>
                    <a:cubicBezTo>
                      <a:pt x="6291898" y="748617"/>
                      <a:pt x="6294434" y="746629"/>
                      <a:pt x="6296624" y="744612"/>
                    </a:cubicBezTo>
                    <a:cubicBezTo>
                      <a:pt x="6296739" y="744496"/>
                      <a:pt x="6296912" y="744410"/>
                      <a:pt x="6297027" y="744295"/>
                    </a:cubicBezTo>
                    <a:cubicBezTo>
                      <a:pt x="6297114" y="744237"/>
                      <a:pt x="6297142" y="744151"/>
                      <a:pt x="6297229" y="744093"/>
                    </a:cubicBezTo>
                    <a:cubicBezTo>
                      <a:pt x="6298641" y="742768"/>
                      <a:pt x="6299880" y="741442"/>
                      <a:pt x="6300946" y="740145"/>
                    </a:cubicBezTo>
                    <a:cubicBezTo>
                      <a:pt x="6301033" y="740030"/>
                      <a:pt x="6301206" y="739886"/>
                      <a:pt x="6301292" y="739771"/>
                    </a:cubicBezTo>
                    <a:cubicBezTo>
                      <a:pt x="6301580" y="739396"/>
                      <a:pt x="6301782" y="739050"/>
                      <a:pt x="6302012" y="738705"/>
                    </a:cubicBezTo>
                    <a:cubicBezTo>
                      <a:pt x="6302329" y="738272"/>
                      <a:pt x="6302647" y="737840"/>
                      <a:pt x="6302906" y="737408"/>
                    </a:cubicBezTo>
                    <a:cubicBezTo>
                      <a:pt x="6302992" y="737264"/>
                      <a:pt x="6303107" y="737120"/>
                      <a:pt x="6303194" y="737005"/>
                    </a:cubicBezTo>
                    <a:cubicBezTo>
                      <a:pt x="6303568" y="736313"/>
                      <a:pt x="6303914" y="735650"/>
                      <a:pt x="6304173" y="734958"/>
                    </a:cubicBezTo>
                    <a:cubicBezTo>
                      <a:pt x="6304173" y="734930"/>
                      <a:pt x="6304202" y="734901"/>
                      <a:pt x="6304202" y="734872"/>
                    </a:cubicBezTo>
                    <a:lnTo>
                      <a:pt x="6304548" y="615232"/>
                    </a:lnTo>
                    <a:cubicBezTo>
                      <a:pt x="6305096" y="615578"/>
                      <a:pt x="6304635" y="616442"/>
                      <a:pt x="6304116" y="617306"/>
                    </a:cubicBezTo>
                    <a:close/>
                  </a:path>
                </a:pathLst>
              </a:custGeom>
              <a:solidFill>
                <a:srgbClr val="666970"/>
              </a:solidFill>
              <a:ln w="2880" cap="flat">
                <a:noFill/>
                <a:prstDash val="solid"/>
                <a:miter/>
              </a:ln>
            </p:spPr>
            <p:txBody>
              <a:bodyPr rtlCol="0" anchor="ctr"/>
              <a:lstStyle/>
              <a:p>
                <a:endParaRPr lang="pt-PT"/>
              </a:p>
            </p:txBody>
          </p:sp>
          <p:sp>
            <p:nvSpPr>
              <p:cNvPr id="419" name="Freeform: Shape 418">
                <a:extLst>
                  <a:ext uri="{FF2B5EF4-FFF2-40B4-BE49-F238E27FC236}">
                    <a16:creationId xmlns:a16="http://schemas.microsoft.com/office/drawing/2014/main" id="{41013005-5390-4D37-B514-AC7801229B59}"/>
                  </a:ext>
                </a:extLst>
              </p:cNvPr>
              <p:cNvSpPr/>
              <p:nvPr/>
            </p:nvSpPr>
            <p:spPr>
              <a:xfrm>
                <a:off x="7942473" y="5748531"/>
                <a:ext cx="2881" cy="2881"/>
              </a:xfrm>
              <a:custGeom>
                <a:avLst/>
                <a:gdLst>
                  <a:gd name="connsiteX0" fmla="*/ 0 w 2881"/>
                  <a:gd name="connsiteY0" fmla="*/ 0 h 2881"/>
                  <a:gd name="connsiteX1" fmla="*/ 0 w 2881"/>
                  <a:gd name="connsiteY1" fmla="*/ 0 h 2881"/>
                  <a:gd name="connsiteX2" fmla="*/ 0 w 2881"/>
                  <a:gd name="connsiteY2" fmla="*/ 0 h 2881"/>
                </a:gdLst>
                <a:ahLst/>
                <a:cxnLst>
                  <a:cxn ang="0">
                    <a:pos x="connsiteX0" y="connsiteY0"/>
                  </a:cxn>
                  <a:cxn ang="0">
                    <a:pos x="connsiteX1" y="connsiteY1"/>
                  </a:cxn>
                  <a:cxn ang="0">
                    <a:pos x="connsiteX2" y="connsiteY2"/>
                  </a:cxn>
                </a:cxnLst>
                <a:rect l="l" t="t" r="r" b="b"/>
                <a:pathLst>
                  <a:path w="2881" h="2881">
                    <a:moveTo>
                      <a:pt x="0" y="0"/>
                    </a:moveTo>
                    <a:lnTo>
                      <a:pt x="0" y="0"/>
                    </a:lnTo>
                    <a:lnTo>
                      <a:pt x="0" y="0"/>
                    </a:lnTo>
                    <a:close/>
                  </a:path>
                </a:pathLst>
              </a:custGeom>
              <a:solidFill>
                <a:srgbClr val="666970"/>
              </a:solidFill>
              <a:ln w="2880" cap="flat">
                <a:noFill/>
                <a:prstDash val="solid"/>
                <a:miter/>
              </a:ln>
            </p:spPr>
            <p:txBody>
              <a:bodyPr rtlCol="0" anchor="ctr"/>
              <a:lstStyle/>
              <a:p>
                <a:endParaRPr lang="pt-PT"/>
              </a:p>
            </p:txBody>
          </p:sp>
        </p:grpSp>
        <p:grpSp>
          <p:nvGrpSpPr>
            <p:cNvPr id="368" name="Graphic 64">
              <a:extLst>
                <a:ext uri="{FF2B5EF4-FFF2-40B4-BE49-F238E27FC236}">
                  <a16:creationId xmlns:a16="http://schemas.microsoft.com/office/drawing/2014/main" id="{696CF399-39D7-4CB5-B330-56B76316605C}"/>
                </a:ext>
              </a:extLst>
            </p:cNvPr>
            <p:cNvGrpSpPr/>
            <p:nvPr/>
          </p:nvGrpSpPr>
          <p:grpSpPr>
            <a:xfrm>
              <a:off x="1106978" y="6"/>
              <a:ext cx="9977842" cy="6739362"/>
              <a:chOff x="1106977" y="6"/>
              <a:chExt cx="9977842" cy="6739362"/>
            </a:xfrm>
            <a:solidFill>
              <a:srgbClr val="C2C2C2"/>
            </a:solidFill>
          </p:grpSpPr>
          <p:sp>
            <p:nvSpPr>
              <p:cNvPr id="369" name="Freeform: Shape 368">
                <a:extLst>
                  <a:ext uri="{FF2B5EF4-FFF2-40B4-BE49-F238E27FC236}">
                    <a16:creationId xmlns:a16="http://schemas.microsoft.com/office/drawing/2014/main" id="{5BD12970-58FF-4C3B-B9F1-3AA579E5491D}"/>
                  </a:ext>
                </a:extLst>
              </p:cNvPr>
              <p:cNvSpPr/>
              <p:nvPr/>
            </p:nvSpPr>
            <p:spPr>
              <a:xfrm>
                <a:off x="3395310" y="2888204"/>
                <a:ext cx="30212" cy="12706"/>
              </a:xfrm>
              <a:custGeom>
                <a:avLst/>
                <a:gdLst>
                  <a:gd name="connsiteX0" fmla="*/ 29700 w 30212"/>
                  <a:gd name="connsiteY0" fmla="*/ 772 h 12706"/>
                  <a:gd name="connsiteX1" fmla="*/ 26185 w 30212"/>
                  <a:gd name="connsiteY1" fmla="*/ 6419 h 12706"/>
                  <a:gd name="connsiteX2" fmla="*/ 18347 w 30212"/>
                  <a:gd name="connsiteY2" fmla="*/ 9762 h 12706"/>
                  <a:gd name="connsiteX3" fmla="*/ 7340 w 30212"/>
                  <a:gd name="connsiteY3" fmla="*/ 12672 h 12706"/>
                  <a:gd name="connsiteX4" fmla="*/ 2095 w 30212"/>
                  <a:gd name="connsiteY4" fmla="*/ 11433 h 12706"/>
                  <a:gd name="connsiteX5" fmla="*/ 21 w 30212"/>
                  <a:gd name="connsiteY5" fmla="*/ 8436 h 12706"/>
                  <a:gd name="connsiteX6" fmla="*/ 14630 w 30212"/>
                  <a:gd name="connsiteY6" fmla="*/ 166 h 12706"/>
                  <a:gd name="connsiteX7" fmla="*/ 27049 w 30212"/>
                  <a:gd name="connsiteY7" fmla="*/ 224 h 12706"/>
                  <a:gd name="connsiteX8" fmla="*/ 29700 w 30212"/>
                  <a:gd name="connsiteY8" fmla="*/ 772 h 1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212" h="12706">
                    <a:moveTo>
                      <a:pt x="29700" y="772"/>
                    </a:moveTo>
                    <a:cubicBezTo>
                      <a:pt x="31314" y="1722"/>
                      <a:pt x="28836" y="3797"/>
                      <a:pt x="26185" y="6419"/>
                    </a:cubicBezTo>
                    <a:cubicBezTo>
                      <a:pt x="22756" y="9819"/>
                      <a:pt x="23678" y="8753"/>
                      <a:pt x="18347" y="9762"/>
                    </a:cubicBezTo>
                    <a:cubicBezTo>
                      <a:pt x="13132" y="10741"/>
                      <a:pt x="10337" y="12355"/>
                      <a:pt x="7340" y="12672"/>
                    </a:cubicBezTo>
                    <a:cubicBezTo>
                      <a:pt x="5813" y="12845"/>
                      <a:pt x="3680" y="12355"/>
                      <a:pt x="2095" y="11433"/>
                    </a:cubicBezTo>
                    <a:cubicBezTo>
                      <a:pt x="770" y="10684"/>
                      <a:pt x="-152" y="9618"/>
                      <a:pt x="21" y="8436"/>
                    </a:cubicBezTo>
                    <a:cubicBezTo>
                      <a:pt x="280" y="5468"/>
                      <a:pt x="12786" y="368"/>
                      <a:pt x="14630" y="166"/>
                    </a:cubicBezTo>
                    <a:cubicBezTo>
                      <a:pt x="16676" y="-64"/>
                      <a:pt x="21344" y="-64"/>
                      <a:pt x="27049" y="224"/>
                    </a:cubicBezTo>
                    <a:cubicBezTo>
                      <a:pt x="28375" y="339"/>
                      <a:pt x="29211" y="512"/>
                      <a:pt x="29700" y="772"/>
                    </a:cubicBezTo>
                    <a:close/>
                  </a:path>
                </a:pathLst>
              </a:custGeom>
              <a:solidFill>
                <a:srgbClr val="C2C2C2"/>
              </a:solidFill>
              <a:ln w="2880" cap="flat">
                <a:noFill/>
                <a:prstDash val="solid"/>
                <a:miter/>
              </a:ln>
            </p:spPr>
            <p:txBody>
              <a:bodyPr rtlCol="0" anchor="ctr"/>
              <a:lstStyle/>
              <a:p>
                <a:endParaRPr lang="pt-PT"/>
              </a:p>
            </p:txBody>
          </p:sp>
          <p:sp>
            <p:nvSpPr>
              <p:cNvPr id="370" name="Freeform: Shape 369">
                <a:extLst>
                  <a:ext uri="{FF2B5EF4-FFF2-40B4-BE49-F238E27FC236}">
                    <a16:creationId xmlns:a16="http://schemas.microsoft.com/office/drawing/2014/main" id="{1939F54C-FCAD-421D-BC94-5EAF6180C718}"/>
                  </a:ext>
                </a:extLst>
              </p:cNvPr>
              <p:cNvSpPr/>
              <p:nvPr/>
            </p:nvSpPr>
            <p:spPr>
              <a:xfrm>
                <a:off x="3388885" y="2903197"/>
                <a:ext cx="45007" cy="35765"/>
              </a:xfrm>
              <a:custGeom>
                <a:avLst/>
                <a:gdLst>
                  <a:gd name="connsiteX0" fmla="*/ 33791 w 45007"/>
                  <a:gd name="connsiteY0" fmla="*/ 734 h 35765"/>
                  <a:gd name="connsiteX1" fmla="*/ 39036 w 45007"/>
                  <a:gd name="connsiteY1" fmla="*/ 8629 h 35765"/>
                  <a:gd name="connsiteX2" fmla="*/ 40102 w 45007"/>
                  <a:gd name="connsiteY2" fmla="*/ 16697 h 35765"/>
                  <a:gd name="connsiteX3" fmla="*/ 44539 w 45007"/>
                  <a:gd name="connsiteY3" fmla="*/ 23469 h 35765"/>
                  <a:gd name="connsiteX4" fmla="*/ 34886 w 45007"/>
                  <a:gd name="connsiteY4" fmla="*/ 33958 h 35765"/>
                  <a:gd name="connsiteX5" fmla="*/ 23274 w 45007"/>
                  <a:gd name="connsiteY5" fmla="*/ 33785 h 35765"/>
                  <a:gd name="connsiteX6" fmla="*/ 21430 w 45007"/>
                  <a:gd name="connsiteY6" fmla="*/ 32546 h 35765"/>
                  <a:gd name="connsiteX7" fmla="*/ 15695 w 45007"/>
                  <a:gd name="connsiteY7" fmla="*/ 28829 h 35765"/>
                  <a:gd name="connsiteX8" fmla="*/ 3910 w 45007"/>
                  <a:gd name="connsiteY8" fmla="*/ 22979 h 35765"/>
                  <a:gd name="connsiteX9" fmla="*/ 2556 w 45007"/>
                  <a:gd name="connsiteY9" fmla="*/ 22287 h 35765"/>
                  <a:gd name="connsiteX10" fmla="*/ 2844 w 45007"/>
                  <a:gd name="connsiteY10" fmla="*/ 15458 h 35765"/>
                  <a:gd name="connsiteX11" fmla="*/ 6907 w 45007"/>
                  <a:gd name="connsiteY11" fmla="*/ 7246 h 35765"/>
                  <a:gd name="connsiteX12" fmla="*/ 15667 w 45007"/>
                  <a:gd name="connsiteY12" fmla="*/ 1396 h 35765"/>
                  <a:gd name="connsiteX13" fmla="*/ 19153 w 45007"/>
                  <a:gd name="connsiteY13" fmla="*/ 215 h 35765"/>
                  <a:gd name="connsiteX14" fmla="*/ 22006 w 45007"/>
                  <a:gd name="connsiteY14" fmla="*/ 3125 h 35765"/>
                  <a:gd name="connsiteX15" fmla="*/ 26328 w 45007"/>
                  <a:gd name="connsiteY15" fmla="*/ 10156 h 35765"/>
                  <a:gd name="connsiteX16" fmla="*/ 27855 w 45007"/>
                  <a:gd name="connsiteY16" fmla="*/ 11568 h 35765"/>
                  <a:gd name="connsiteX17" fmla="*/ 30535 w 45007"/>
                  <a:gd name="connsiteY17" fmla="*/ 9234 h 35765"/>
                  <a:gd name="connsiteX18" fmla="*/ 31601 w 45007"/>
                  <a:gd name="connsiteY18" fmla="*/ 907 h 35765"/>
                  <a:gd name="connsiteX19" fmla="*/ 33791 w 45007"/>
                  <a:gd name="connsiteY19" fmla="*/ 734 h 35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007" h="35765">
                    <a:moveTo>
                      <a:pt x="33791" y="734"/>
                    </a:moveTo>
                    <a:cubicBezTo>
                      <a:pt x="35895" y="1944"/>
                      <a:pt x="38142" y="6237"/>
                      <a:pt x="39036" y="8629"/>
                    </a:cubicBezTo>
                    <a:cubicBezTo>
                      <a:pt x="40188" y="11885"/>
                      <a:pt x="39727" y="15285"/>
                      <a:pt x="40102" y="16697"/>
                    </a:cubicBezTo>
                    <a:cubicBezTo>
                      <a:pt x="40390" y="18052"/>
                      <a:pt x="46758" y="20530"/>
                      <a:pt x="44539" y="23469"/>
                    </a:cubicBezTo>
                    <a:cubicBezTo>
                      <a:pt x="42321" y="26293"/>
                      <a:pt x="36932" y="31595"/>
                      <a:pt x="34886" y="33958"/>
                    </a:cubicBezTo>
                    <a:cubicBezTo>
                      <a:pt x="33071" y="36090"/>
                      <a:pt x="28345" y="36695"/>
                      <a:pt x="23274" y="33785"/>
                    </a:cubicBezTo>
                    <a:cubicBezTo>
                      <a:pt x="22669" y="33439"/>
                      <a:pt x="22035" y="33035"/>
                      <a:pt x="21430" y="32546"/>
                    </a:cubicBezTo>
                    <a:cubicBezTo>
                      <a:pt x="19413" y="31105"/>
                      <a:pt x="17568" y="29895"/>
                      <a:pt x="15695" y="28829"/>
                    </a:cubicBezTo>
                    <a:cubicBezTo>
                      <a:pt x="12065" y="26725"/>
                      <a:pt x="8492" y="25111"/>
                      <a:pt x="3910" y="22979"/>
                    </a:cubicBezTo>
                    <a:cubicBezTo>
                      <a:pt x="3391" y="22748"/>
                      <a:pt x="2959" y="22518"/>
                      <a:pt x="2556" y="22287"/>
                    </a:cubicBezTo>
                    <a:cubicBezTo>
                      <a:pt x="-2429" y="19406"/>
                      <a:pt x="1115" y="17274"/>
                      <a:pt x="2844" y="15458"/>
                    </a:cubicBezTo>
                    <a:cubicBezTo>
                      <a:pt x="4602" y="13470"/>
                      <a:pt x="6071" y="9234"/>
                      <a:pt x="6907" y="7246"/>
                    </a:cubicBezTo>
                    <a:cubicBezTo>
                      <a:pt x="7166" y="7102"/>
                      <a:pt x="12036" y="4278"/>
                      <a:pt x="15667" y="1396"/>
                    </a:cubicBezTo>
                    <a:cubicBezTo>
                      <a:pt x="17453" y="-15"/>
                      <a:pt x="18375" y="-246"/>
                      <a:pt x="19153" y="215"/>
                    </a:cubicBezTo>
                    <a:cubicBezTo>
                      <a:pt x="19960" y="676"/>
                      <a:pt x="20652" y="1829"/>
                      <a:pt x="22006" y="3125"/>
                    </a:cubicBezTo>
                    <a:cubicBezTo>
                      <a:pt x="24743" y="5546"/>
                      <a:pt x="23793" y="6958"/>
                      <a:pt x="26328" y="10156"/>
                    </a:cubicBezTo>
                    <a:cubicBezTo>
                      <a:pt x="26876" y="10848"/>
                      <a:pt x="27394" y="11309"/>
                      <a:pt x="27855" y="11568"/>
                    </a:cubicBezTo>
                    <a:cubicBezTo>
                      <a:pt x="29556" y="12548"/>
                      <a:pt x="30535" y="10934"/>
                      <a:pt x="30535" y="9234"/>
                    </a:cubicBezTo>
                    <a:cubicBezTo>
                      <a:pt x="30535" y="6958"/>
                      <a:pt x="29296" y="3327"/>
                      <a:pt x="31601" y="907"/>
                    </a:cubicBezTo>
                    <a:cubicBezTo>
                      <a:pt x="32264" y="273"/>
                      <a:pt x="33013" y="301"/>
                      <a:pt x="33791" y="734"/>
                    </a:cubicBezTo>
                    <a:close/>
                  </a:path>
                </a:pathLst>
              </a:custGeom>
              <a:solidFill>
                <a:srgbClr val="C2C2C2"/>
              </a:solidFill>
              <a:ln w="2880" cap="flat">
                <a:noFill/>
                <a:prstDash val="solid"/>
                <a:miter/>
              </a:ln>
            </p:spPr>
            <p:txBody>
              <a:bodyPr rtlCol="0" anchor="ctr"/>
              <a:lstStyle/>
              <a:p>
                <a:endParaRPr lang="pt-PT"/>
              </a:p>
            </p:txBody>
          </p:sp>
          <p:sp>
            <p:nvSpPr>
              <p:cNvPr id="371" name="Freeform: Shape 370">
                <a:extLst>
                  <a:ext uri="{FF2B5EF4-FFF2-40B4-BE49-F238E27FC236}">
                    <a16:creationId xmlns:a16="http://schemas.microsoft.com/office/drawing/2014/main" id="{88B9DAB7-776A-4FC1-AA1E-B880295A1E26}"/>
                  </a:ext>
                </a:extLst>
              </p:cNvPr>
              <p:cNvSpPr/>
              <p:nvPr/>
            </p:nvSpPr>
            <p:spPr>
              <a:xfrm>
                <a:off x="3424223" y="2898288"/>
                <a:ext cx="36619" cy="72224"/>
              </a:xfrm>
              <a:custGeom>
                <a:avLst/>
                <a:gdLst>
                  <a:gd name="connsiteX0" fmla="*/ 16232 w 36619"/>
                  <a:gd name="connsiteY0" fmla="*/ 398 h 72224"/>
                  <a:gd name="connsiteX1" fmla="*/ 16521 w 36619"/>
                  <a:gd name="connsiteY1" fmla="*/ 571 h 72224"/>
                  <a:gd name="connsiteX2" fmla="*/ 23494 w 36619"/>
                  <a:gd name="connsiteY2" fmla="*/ 9648 h 72224"/>
                  <a:gd name="connsiteX3" fmla="*/ 27672 w 36619"/>
                  <a:gd name="connsiteY3" fmla="*/ 22730 h 72224"/>
                  <a:gd name="connsiteX4" fmla="*/ 32513 w 36619"/>
                  <a:gd name="connsiteY4" fmla="*/ 35783 h 72224"/>
                  <a:gd name="connsiteX5" fmla="*/ 36518 w 36619"/>
                  <a:gd name="connsiteY5" fmla="*/ 51055 h 72224"/>
                  <a:gd name="connsiteX6" fmla="*/ 19316 w 36619"/>
                  <a:gd name="connsiteY6" fmla="*/ 62783 h 72224"/>
                  <a:gd name="connsiteX7" fmla="*/ 10037 w 36619"/>
                  <a:gd name="connsiteY7" fmla="*/ 71975 h 72224"/>
                  <a:gd name="connsiteX8" fmla="*/ 8395 w 36619"/>
                  <a:gd name="connsiteY8" fmla="*/ 72061 h 72224"/>
                  <a:gd name="connsiteX9" fmla="*/ 10354 w 36619"/>
                  <a:gd name="connsiteY9" fmla="*/ 61918 h 72224"/>
                  <a:gd name="connsiteX10" fmla="*/ 19200 w 36619"/>
                  <a:gd name="connsiteY10" fmla="*/ 54513 h 72224"/>
                  <a:gd name="connsiteX11" fmla="*/ 20382 w 36619"/>
                  <a:gd name="connsiteY11" fmla="*/ 50536 h 72224"/>
                  <a:gd name="connsiteX12" fmla="*/ 19546 w 36619"/>
                  <a:gd name="connsiteY12" fmla="*/ 50075 h 72224"/>
                  <a:gd name="connsiteX13" fmla="*/ 17846 w 36619"/>
                  <a:gd name="connsiteY13" fmla="*/ 48980 h 72224"/>
                  <a:gd name="connsiteX14" fmla="*/ 2805 w 36619"/>
                  <a:gd name="connsiteY14" fmla="*/ 46992 h 72224"/>
                  <a:gd name="connsiteX15" fmla="*/ 932 w 36619"/>
                  <a:gd name="connsiteY15" fmla="*/ 46243 h 72224"/>
                  <a:gd name="connsiteX16" fmla="*/ 3035 w 36619"/>
                  <a:gd name="connsiteY16" fmla="*/ 40970 h 72224"/>
                  <a:gd name="connsiteX17" fmla="*/ 16895 w 36619"/>
                  <a:gd name="connsiteY17" fmla="*/ 31835 h 72224"/>
                  <a:gd name="connsiteX18" fmla="*/ 13725 w 36619"/>
                  <a:gd name="connsiteY18" fmla="*/ 17399 h 72224"/>
                  <a:gd name="connsiteX19" fmla="*/ 7962 w 36619"/>
                  <a:gd name="connsiteY19" fmla="*/ 4461 h 72224"/>
                  <a:gd name="connsiteX20" fmla="*/ 16232 w 36619"/>
                  <a:gd name="connsiteY20" fmla="*/ 398 h 7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19" h="72224">
                    <a:moveTo>
                      <a:pt x="16232" y="398"/>
                    </a:moveTo>
                    <a:cubicBezTo>
                      <a:pt x="16319" y="456"/>
                      <a:pt x="16434" y="513"/>
                      <a:pt x="16521" y="571"/>
                    </a:cubicBezTo>
                    <a:cubicBezTo>
                      <a:pt x="19805" y="3020"/>
                      <a:pt x="21880" y="6247"/>
                      <a:pt x="23494" y="9648"/>
                    </a:cubicBezTo>
                    <a:cubicBezTo>
                      <a:pt x="25107" y="13048"/>
                      <a:pt x="27470" y="17428"/>
                      <a:pt x="27672" y="22730"/>
                    </a:cubicBezTo>
                    <a:cubicBezTo>
                      <a:pt x="27787" y="28089"/>
                      <a:pt x="30352" y="32037"/>
                      <a:pt x="32513" y="35783"/>
                    </a:cubicBezTo>
                    <a:cubicBezTo>
                      <a:pt x="34674" y="39529"/>
                      <a:pt x="37152" y="47309"/>
                      <a:pt x="36518" y="51055"/>
                    </a:cubicBezTo>
                    <a:cubicBezTo>
                      <a:pt x="36086" y="54801"/>
                      <a:pt x="25165" y="58835"/>
                      <a:pt x="19316" y="62783"/>
                    </a:cubicBezTo>
                    <a:cubicBezTo>
                      <a:pt x="13466" y="66730"/>
                      <a:pt x="13668" y="70419"/>
                      <a:pt x="10037" y="71975"/>
                    </a:cubicBezTo>
                    <a:cubicBezTo>
                      <a:pt x="9317" y="72292"/>
                      <a:pt x="8769" y="72292"/>
                      <a:pt x="8395" y="72061"/>
                    </a:cubicBezTo>
                    <a:cubicBezTo>
                      <a:pt x="6781" y="71139"/>
                      <a:pt x="7761" y="66298"/>
                      <a:pt x="10354" y="61918"/>
                    </a:cubicBezTo>
                    <a:cubicBezTo>
                      <a:pt x="13581" y="56443"/>
                      <a:pt x="14244" y="57711"/>
                      <a:pt x="19200" y="54513"/>
                    </a:cubicBezTo>
                    <a:cubicBezTo>
                      <a:pt x="22601" y="52352"/>
                      <a:pt x="22053" y="51487"/>
                      <a:pt x="20382" y="50536"/>
                    </a:cubicBezTo>
                    <a:cubicBezTo>
                      <a:pt x="20122" y="50392"/>
                      <a:pt x="19863" y="50248"/>
                      <a:pt x="19546" y="50075"/>
                    </a:cubicBezTo>
                    <a:cubicBezTo>
                      <a:pt x="18970" y="49758"/>
                      <a:pt x="18422" y="49412"/>
                      <a:pt x="17846" y="48980"/>
                    </a:cubicBezTo>
                    <a:cubicBezTo>
                      <a:pt x="14475" y="47050"/>
                      <a:pt x="7761" y="48462"/>
                      <a:pt x="2805" y="46992"/>
                    </a:cubicBezTo>
                    <a:cubicBezTo>
                      <a:pt x="1998" y="46761"/>
                      <a:pt x="1393" y="46502"/>
                      <a:pt x="932" y="46243"/>
                    </a:cubicBezTo>
                    <a:cubicBezTo>
                      <a:pt x="-1345" y="44917"/>
                      <a:pt x="1018" y="43419"/>
                      <a:pt x="3035" y="40970"/>
                    </a:cubicBezTo>
                    <a:cubicBezTo>
                      <a:pt x="5542" y="38088"/>
                      <a:pt x="14475" y="33881"/>
                      <a:pt x="16895" y="31835"/>
                    </a:cubicBezTo>
                    <a:cubicBezTo>
                      <a:pt x="19114" y="29789"/>
                      <a:pt x="16665" y="26101"/>
                      <a:pt x="13725" y="17399"/>
                    </a:cubicBezTo>
                    <a:cubicBezTo>
                      <a:pt x="10959" y="8697"/>
                      <a:pt x="8452" y="9820"/>
                      <a:pt x="7962" y="4461"/>
                    </a:cubicBezTo>
                    <a:cubicBezTo>
                      <a:pt x="8193" y="4173"/>
                      <a:pt x="12948" y="-1533"/>
                      <a:pt x="16232" y="398"/>
                    </a:cubicBezTo>
                    <a:close/>
                  </a:path>
                </a:pathLst>
              </a:custGeom>
              <a:solidFill>
                <a:srgbClr val="C2C2C2"/>
              </a:solidFill>
              <a:ln w="2880" cap="flat">
                <a:noFill/>
                <a:prstDash val="solid"/>
                <a:miter/>
              </a:ln>
            </p:spPr>
            <p:txBody>
              <a:bodyPr rtlCol="0" anchor="ctr"/>
              <a:lstStyle/>
              <a:p>
                <a:endParaRPr lang="pt-PT"/>
              </a:p>
            </p:txBody>
          </p:sp>
          <p:sp>
            <p:nvSpPr>
              <p:cNvPr id="372" name="Freeform: Shape 371">
                <a:extLst>
                  <a:ext uri="{FF2B5EF4-FFF2-40B4-BE49-F238E27FC236}">
                    <a16:creationId xmlns:a16="http://schemas.microsoft.com/office/drawing/2014/main" id="{14CCCE68-1C47-434C-A0BD-ECF809FE9010}"/>
                  </a:ext>
                </a:extLst>
              </p:cNvPr>
              <p:cNvSpPr/>
              <p:nvPr/>
            </p:nvSpPr>
            <p:spPr>
              <a:xfrm>
                <a:off x="3432476" y="2993937"/>
                <a:ext cx="35762" cy="29835"/>
              </a:xfrm>
              <a:custGeom>
                <a:avLst/>
                <a:gdLst>
                  <a:gd name="connsiteX0" fmla="*/ 22531 w 35762"/>
                  <a:gd name="connsiteY0" fmla="*/ 2432 h 29835"/>
                  <a:gd name="connsiteX1" fmla="*/ 25441 w 35762"/>
                  <a:gd name="connsiteY1" fmla="*/ 4363 h 29835"/>
                  <a:gd name="connsiteX2" fmla="*/ 26334 w 35762"/>
                  <a:gd name="connsiteY2" fmla="*/ 12431 h 29835"/>
                  <a:gd name="connsiteX3" fmla="*/ 34806 w 35762"/>
                  <a:gd name="connsiteY3" fmla="*/ 23035 h 29835"/>
                  <a:gd name="connsiteX4" fmla="*/ 28294 w 35762"/>
                  <a:gd name="connsiteY4" fmla="*/ 29749 h 29835"/>
                  <a:gd name="connsiteX5" fmla="*/ 24980 w 35762"/>
                  <a:gd name="connsiteY5" fmla="*/ 28999 h 29835"/>
                  <a:gd name="connsiteX6" fmla="*/ 20139 w 35762"/>
                  <a:gd name="connsiteY6" fmla="*/ 24937 h 29835"/>
                  <a:gd name="connsiteX7" fmla="*/ 15529 w 35762"/>
                  <a:gd name="connsiteY7" fmla="*/ 20989 h 29835"/>
                  <a:gd name="connsiteX8" fmla="*/ 5588 w 35762"/>
                  <a:gd name="connsiteY8" fmla="*/ 15918 h 29835"/>
                  <a:gd name="connsiteX9" fmla="*/ 1121 w 35762"/>
                  <a:gd name="connsiteY9" fmla="*/ 12892 h 29835"/>
                  <a:gd name="connsiteX10" fmla="*/ 4349 w 35762"/>
                  <a:gd name="connsiteY10" fmla="*/ 5141 h 29835"/>
                  <a:gd name="connsiteX11" fmla="*/ 13944 w 35762"/>
                  <a:gd name="connsiteY11" fmla="*/ 329 h 29835"/>
                  <a:gd name="connsiteX12" fmla="*/ 22531 w 35762"/>
                  <a:gd name="connsiteY12" fmla="*/ 2432 h 29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762" h="29835">
                    <a:moveTo>
                      <a:pt x="22531" y="2432"/>
                    </a:moveTo>
                    <a:cubicBezTo>
                      <a:pt x="23568" y="3037"/>
                      <a:pt x="24577" y="3700"/>
                      <a:pt x="25441" y="4363"/>
                    </a:cubicBezTo>
                    <a:cubicBezTo>
                      <a:pt x="29101" y="7129"/>
                      <a:pt x="25470" y="10529"/>
                      <a:pt x="26334" y="12431"/>
                    </a:cubicBezTo>
                    <a:cubicBezTo>
                      <a:pt x="27084" y="14390"/>
                      <a:pt x="31608" y="19346"/>
                      <a:pt x="34806" y="23035"/>
                    </a:cubicBezTo>
                    <a:cubicBezTo>
                      <a:pt x="38005" y="26723"/>
                      <a:pt x="32501" y="28711"/>
                      <a:pt x="28294" y="29749"/>
                    </a:cubicBezTo>
                    <a:cubicBezTo>
                      <a:pt x="27257" y="30008"/>
                      <a:pt x="26133" y="29662"/>
                      <a:pt x="24980" y="28999"/>
                    </a:cubicBezTo>
                    <a:cubicBezTo>
                      <a:pt x="23338" y="28049"/>
                      <a:pt x="21666" y="26464"/>
                      <a:pt x="20139" y="24937"/>
                    </a:cubicBezTo>
                    <a:cubicBezTo>
                      <a:pt x="18439" y="23323"/>
                      <a:pt x="16768" y="21681"/>
                      <a:pt x="15529" y="20989"/>
                    </a:cubicBezTo>
                    <a:cubicBezTo>
                      <a:pt x="13108" y="19808"/>
                      <a:pt x="9017" y="17906"/>
                      <a:pt x="5588" y="15918"/>
                    </a:cubicBezTo>
                    <a:cubicBezTo>
                      <a:pt x="3830" y="14909"/>
                      <a:pt x="2216" y="13843"/>
                      <a:pt x="1121" y="12892"/>
                    </a:cubicBezTo>
                    <a:cubicBezTo>
                      <a:pt x="-1991" y="10010"/>
                      <a:pt x="2130" y="7215"/>
                      <a:pt x="4349" y="5141"/>
                    </a:cubicBezTo>
                    <a:cubicBezTo>
                      <a:pt x="4694" y="4968"/>
                      <a:pt x="11322" y="1625"/>
                      <a:pt x="13944" y="329"/>
                    </a:cubicBezTo>
                    <a:cubicBezTo>
                      <a:pt x="15846" y="-622"/>
                      <a:pt x="19390" y="617"/>
                      <a:pt x="22531" y="2432"/>
                    </a:cubicBezTo>
                    <a:close/>
                  </a:path>
                </a:pathLst>
              </a:custGeom>
              <a:solidFill>
                <a:srgbClr val="C2C2C2"/>
              </a:solidFill>
              <a:ln w="2880" cap="flat">
                <a:noFill/>
                <a:prstDash val="solid"/>
                <a:miter/>
              </a:ln>
            </p:spPr>
            <p:txBody>
              <a:bodyPr rtlCol="0" anchor="ctr"/>
              <a:lstStyle/>
              <a:p>
                <a:endParaRPr lang="pt-PT"/>
              </a:p>
            </p:txBody>
          </p:sp>
          <p:sp>
            <p:nvSpPr>
              <p:cNvPr id="373" name="Freeform: Shape 372">
                <a:extLst>
                  <a:ext uri="{FF2B5EF4-FFF2-40B4-BE49-F238E27FC236}">
                    <a16:creationId xmlns:a16="http://schemas.microsoft.com/office/drawing/2014/main" id="{3459DD9A-EAC7-4FBB-91C6-AF08E037D4D8}"/>
                  </a:ext>
                </a:extLst>
              </p:cNvPr>
              <p:cNvSpPr/>
              <p:nvPr/>
            </p:nvSpPr>
            <p:spPr>
              <a:xfrm>
                <a:off x="6067251" y="4909759"/>
                <a:ext cx="52522" cy="45453"/>
              </a:xfrm>
              <a:custGeom>
                <a:avLst/>
                <a:gdLst>
                  <a:gd name="connsiteX0" fmla="*/ 15205 w 52522"/>
                  <a:gd name="connsiteY0" fmla="*/ 1491 h 45453"/>
                  <a:gd name="connsiteX1" fmla="*/ 15436 w 52522"/>
                  <a:gd name="connsiteY1" fmla="*/ 1635 h 45453"/>
                  <a:gd name="connsiteX2" fmla="*/ 33445 w 52522"/>
                  <a:gd name="connsiteY2" fmla="*/ 16446 h 45453"/>
                  <a:gd name="connsiteX3" fmla="*/ 50273 w 52522"/>
                  <a:gd name="connsiteY3" fmla="*/ 34340 h 45453"/>
                  <a:gd name="connsiteX4" fmla="*/ 50043 w 52522"/>
                  <a:gd name="connsiteY4" fmla="*/ 45434 h 45453"/>
                  <a:gd name="connsiteX5" fmla="*/ 49322 w 52522"/>
                  <a:gd name="connsiteY5" fmla="*/ 45117 h 45453"/>
                  <a:gd name="connsiteX6" fmla="*/ 31630 w 52522"/>
                  <a:gd name="connsiteY6" fmla="*/ 30075 h 45453"/>
                  <a:gd name="connsiteX7" fmla="*/ 20622 w 52522"/>
                  <a:gd name="connsiteY7" fmla="*/ 22871 h 45453"/>
                  <a:gd name="connsiteX8" fmla="*/ 5955 w 52522"/>
                  <a:gd name="connsiteY8" fmla="*/ 14717 h 45453"/>
                  <a:gd name="connsiteX9" fmla="*/ 1115 w 52522"/>
                  <a:gd name="connsiteY9" fmla="*/ 2009 h 45453"/>
                  <a:gd name="connsiteX10" fmla="*/ 15205 w 52522"/>
                  <a:gd name="connsiteY10" fmla="*/ 1491 h 45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22" h="45453">
                    <a:moveTo>
                      <a:pt x="15205" y="1491"/>
                    </a:moveTo>
                    <a:cubicBezTo>
                      <a:pt x="15291" y="1549"/>
                      <a:pt x="15349" y="1577"/>
                      <a:pt x="15436" y="1635"/>
                    </a:cubicBezTo>
                    <a:cubicBezTo>
                      <a:pt x="21631" y="5410"/>
                      <a:pt x="26155" y="12239"/>
                      <a:pt x="33445" y="16446"/>
                    </a:cubicBezTo>
                    <a:cubicBezTo>
                      <a:pt x="40735" y="20653"/>
                      <a:pt x="46412" y="27914"/>
                      <a:pt x="50273" y="34340"/>
                    </a:cubicBezTo>
                    <a:cubicBezTo>
                      <a:pt x="54221" y="40737"/>
                      <a:pt x="52204" y="45809"/>
                      <a:pt x="50043" y="45434"/>
                    </a:cubicBezTo>
                    <a:cubicBezTo>
                      <a:pt x="49870" y="45405"/>
                      <a:pt x="49639" y="45290"/>
                      <a:pt x="49322" y="45117"/>
                    </a:cubicBezTo>
                    <a:cubicBezTo>
                      <a:pt x="46210" y="43302"/>
                      <a:pt x="36615" y="34397"/>
                      <a:pt x="31630" y="30075"/>
                    </a:cubicBezTo>
                    <a:cubicBezTo>
                      <a:pt x="29238" y="28029"/>
                      <a:pt x="25031" y="25436"/>
                      <a:pt x="20622" y="22871"/>
                    </a:cubicBezTo>
                    <a:cubicBezTo>
                      <a:pt x="14946" y="19587"/>
                      <a:pt x="8895" y="16417"/>
                      <a:pt x="5955" y="14717"/>
                    </a:cubicBezTo>
                    <a:cubicBezTo>
                      <a:pt x="798" y="11749"/>
                      <a:pt x="-1565" y="5727"/>
                      <a:pt x="1115" y="2009"/>
                    </a:cubicBezTo>
                    <a:cubicBezTo>
                      <a:pt x="1518" y="1808"/>
                      <a:pt x="9039" y="-2053"/>
                      <a:pt x="15205" y="1491"/>
                    </a:cubicBezTo>
                    <a:close/>
                  </a:path>
                </a:pathLst>
              </a:custGeom>
              <a:solidFill>
                <a:srgbClr val="C2C2C2"/>
              </a:solidFill>
              <a:ln w="2880" cap="flat">
                <a:noFill/>
                <a:prstDash val="solid"/>
                <a:miter/>
              </a:ln>
            </p:spPr>
            <p:txBody>
              <a:bodyPr rtlCol="0" anchor="ctr"/>
              <a:lstStyle/>
              <a:p>
                <a:endParaRPr lang="pt-PT"/>
              </a:p>
            </p:txBody>
          </p:sp>
          <p:sp>
            <p:nvSpPr>
              <p:cNvPr id="374" name="Freeform: Shape 373">
                <a:extLst>
                  <a:ext uri="{FF2B5EF4-FFF2-40B4-BE49-F238E27FC236}">
                    <a16:creationId xmlns:a16="http://schemas.microsoft.com/office/drawing/2014/main" id="{2969D7BE-8746-474C-9E69-F63CC7930803}"/>
                  </a:ext>
                </a:extLst>
              </p:cNvPr>
              <p:cNvSpPr/>
              <p:nvPr/>
            </p:nvSpPr>
            <p:spPr>
              <a:xfrm>
                <a:off x="6127840" y="4946857"/>
                <a:ext cx="57536" cy="39468"/>
              </a:xfrm>
              <a:custGeom>
                <a:avLst/>
                <a:gdLst>
                  <a:gd name="connsiteX0" fmla="*/ 47487 w 57536"/>
                  <a:gd name="connsiteY0" fmla="*/ 1853 h 39468"/>
                  <a:gd name="connsiteX1" fmla="*/ 52789 w 57536"/>
                  <a:gd name="connsiteY1" fmla="*/ 5858 h 39468"/>
                  <a:gd name="connsiteX2" fmla="*/ 56766 w 57536"/>
                  <a:gd name="connsiteY2" fmla="*/ 16347 h 39468"/>
                  <a:gd name="connsiteX3" fmla="*/ 41868 w 57536"/>
                  <a:gd name="connsiteY3" fmla="*/ 25423 h 39468"/>
                  <a:gd name="connsiteX4" fmla="*/ 25789 w 57536"/>
                  <a:gd name="connsiteY4" fmla="*/ 39226 h 39468"/>
                  <a:gd name="connsiteX5" fmla="*/ 17750 w 57536"/>
                  <a:gd name="connsiteY5" fmla="*/ 37094 h 39468"/>
                  <a:gd name="connsiteX6" fmla="*/ 10431 w 57536"/>
                  <a:gd name="connsiteY6" fmla="*/ 30034 h 39468"/>
                  <a:gd name="connsiteX7" fmla="*/ 922 w 57536"/>
                  <a:gd name="connsiteY7" fmla="*/ 14935 h 39468"/>
                  <a:gd name="connsiteX8" fmla="*/ 3083 w 57536"/>
                  <a:gd name="connsiteY8" fmla="*/ 1737 h 39468"/>
                  <a:gd name="connsiteX9" fmla="*/ 6512 w 57536"/>
                  <a:gd name="connsiteY9" fmla="*/ 326 h 39468"/>
                  <a:gd name="connsiteX10" fmla="*/ 8010 w 57536"/>
                  <a:gd name="connsiteY10" fmla="*/ 1478 h 39468"/>
                  <a:gd name="connsiteX11" fmla="*/ 9912 w 57536"/>
                  <a:gd name="connsiteY11" fmla="*/ 2775 h 39468"/>
                  <a:gd name="connsiteX12" fmla="*/ 12419 w 57536"/>
                  <a:gd name="connsiteY12" fmla="*/ 3783 h 39468"/>
                  <a:gd name="connsiteX13" fmla="*/ 35587 w 57536"/>
                  <a:gd name="connsiteY13" fmla="*/ 1939 h 39468"/>
                  <a:gd name="connsiteX14" fmla="*/ 47487 w 57536"/>
                  <a:gd name="connsiteY14" fmla="*/ 1853 h 39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7536" h="39468">
                    <a:moveTo>
                      <a:pt x="47487" y="1853"/>
                    </a:moveTo>
                    <a:cubicBezTo>
                      <a:pt x="48986" y="2717"/>
                      <a:pt x="50513" y="4072"/>
                      <a:pt x="52789" y="5858"/>
                    </a:cubicBezTo>
                    <a:cubicBezTo>
                      <a:pt x="59071" y="10901"/>
                      <a:pt x="57601" y="12716"/>
                      <a:pt x="56766" y="16347"/>
                    </a:cubicBezTo>
                    <a:cubicBezTo>
                      <a:pt x="56045" y="19920"/>
                      <a:pt x="48957" y="21764"/>
                      <a:pt x="41868" y="25423"/>
                    </a:cubicBezTo>
                    <a:cubicBezTo>
                      <a:pt x="34780" y="29198"/>
                      <a:pt x="29046" y="37641"/>
                      <a:pt x="25789" y="39226"/>
                    </a:cubicBezTo>
                    <a:cubicBezTo>
                      <a:pt x="24204" y="39975"/>
                      <a:pt x="20891" y="38909"/>
                      <a:pt x="17750" y="37094"/>
                    </a:cubicBezTo>
                    <a:cubicBezTo>
                      <a:pt x="14408" y="35163"/>
                      <a:pt x="11209" y="32368"/>
                      <a:pt x="10431" y="30034"/>
                    </a:cubicBezTo>
                    <a:cubicBezTo>
                      <a:pt x="8904" y="25481"/>
                      <a:pt x="2997" y="18393"/>
                      <a:pt x="922" y="14935"/>
                    </a:cubicBezTo>
                    <a:cubicBezTo>
                      <a:pt x="-1239" y="11419"/>
                      <a:pt x="778" y="4504"/>
                      <a:pt x="3083" y="1737"/>
                    </a:cubicBezTo>
                    <a:cubicBezTo>
                      <a:pt x="4553" y="-164"/>
                      <a:pt x="5503" y="-279"/>
                      <a:pt x="6512" y="326"/>
                    </a:cubicBezTo>
                    <a:cubicBezTo>
                      <a:pt x="6973" y="585"/>
                      <a:pt x="7463" y="1017"/>
                      <a:pt x="8010" y="1478"/>
                    </a:cubicBezTo>
                    <a:cubicBezTo>
                      <a:pt x="8587" y="1910"/>
                      <a:pt x="9192" y="2371"/>
                      <a:pt x="9912" y="2775"/>
                    </a:cubicBezTo>
                    <a:cubicBezTo>
                      <a:pt x="10633" y="3178"/>
                      <a:pt x="11440" y="3553"/>
                      <a:pt x="12419" y="3783"/>
                    </a:cubicBezTo>
                    <a:cubicBezTo>
                      <a:pt x="17750" y="5138"/>
                      <a:pt x="25299" y="4532"/>
                      <a:pt x="35587" y="1939"/>
                    </a:cubicBezTo>
                    <a:cubicBezTo>
                      <a:pt x="42185" y="297"/>
                      <a:pt x="44779" y="297"/>
                      <a:pt x="47487" y="1853"/>
                    </a:cubicBezTo>
                    <a:close/>
                  </a:path>
                </a:pathLst>
              </a:custGeom>
              <a:solidFill>
                <a:srgbClr val="C2C2C2"/>
              </a:solidFill>
              <a:ln w="2880" cap="flat">
                <a:noFill/>
                <a:prstDash val="solid"/>
                <a:miter/>
              </a:ln>
            </p:spPr>
            <p:txBody>
              <a:bodyPr rtlCol="0" anchor="ctr"/>
              <a:lstStyle/>
              <a:p>
                <a:endParaRPr lang="pt-PT"/>
              </a:p>
            </p:txBody>
          </p:sp>
          <p:sp>
            <p:nvSpPr>
              <p:cNvPr id="375" name="Freeform: Shape 374">
                <a:extLst>
                  <a:ext uri="{FF2B5EF4-FFF2-40B4-BE49-F238E27FC236}">
                    <a16:creationId xmlns:a16="http://schemas.microsoft.com/office/drawing/2014/main" id="{C2BD38EF-59F9-4952-90CF-98DABD72E7C9}"/>
                  </a:ext>
                </a:extLst>
              </p:cNvPr>
              <p:cNvSpPr/>
              <p:nvPr/>
            </p:nvSpPr>
            <p:spPr>
              <a:xfrm>
                <a:off x="6108173" y="4981128"/>
                <a:ext cx="40551" cy="92684"/>
              </a:xfrm>
              <a:custGeom>
                <a:avLst/>
                <a:gdLst>
                  <a:gd name="connsiteX0" fmla="*/ 8976 w 40551"/>
                  <a:gd name="connsiteY0" fmla="*/ 718 h 92684"/>
                  <a:gd name="connsiteX1" fmla="*/ 10302 w 40551"/>
                  <a:gd name="connsiteY1" fmla="*/ 1727 h 92684"/>
                  <a:gd name="connsiteX2" fmla="*/ 22347 w 40551"/>
                  <a:gd name="connsiteY2" fmla="*/ 19909 h 92684"/>
                  <a:gd name="connsiteX3" fmla="*/ 33585 w 40551"/>
                  <a:gd name="connsiteY3" fmla="*/ 39446 h 92684"/>
                  <a:gd name="connsiteX4" fmla="*/ 40529 w 40551"/>
                  <a:gd name="connsiteY4" fmla="*/ 60481 h 92684"/>
                  <a:gd name="connsiteX5" fmla="*/ 37590 w 40551"/>
                  <a:gd name="connsiteY5" fmla="*/ 87250 h 92684"/>
                  <a:gd name="connsiteX6" fmla="*/ 33239 w 40551"/>
                  <a:gd name="connsiteY6" fmla="*/ 92379 h 92684"/>
                  <a:gd name="connsiteX7" fmla="*/ 15374 w 40551"/>
                  <a:gd name="connsiteY7" fmla="*/ 71056 h 92684"/>
                  <a:gd name="connsiteX8" fmla="*/ 130 w 40551"/>
                  <a:gd name="connsiteY8" fmla="*/ 36708 h 92684"/>
                  <a:gd name="connsiteX9" fmla="*/ 2291 w 40551"/>
                  <a:gd name="connsiteY9" fmla="*/ 5502 h 92684"/>
                  <a:gd name="connsiteX10" fmla="*/ 8976 w 40551"/>
                  <a:gd name="connsiteY10" fmla="*/ 718 h 9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551" h="92684">
                    <a:moveTo>
                      <a:pt x="8976" y="718"/>
                    </a:moveTo>
                    <a:cubicBezTo>
                      <a:pt x="9438" y="978"/>
                      <a:pt x="9870" y="1323"/>
                      <a:pt x="10302" y="1727"/>
                    </a:cubicBezTo>
                    <a:cubicBezTo>
                      <a:pt x="13213" y="4695"/>
                      <a:pt x="16901" y="13944"/>
                      <a:pt x="22347" y="19909"/>
                    </a:cubicBezTo>
                    <a:cubicBezTo>
                      <a:pt x="27879" y="25903"/>
                      <a:pt x="28398" y="32790"/>
                      <a:pt x="33585" y="39446"/>
                    </a:cubicBezTo>
                    <a:cubicBezTo>
                      <a:pt x="38772" y="46102"/>
                      <a:pt x="40788" y="56331"/>
                      <a:pt x="40529" y="60481"/>
                    </a:cubicBezTo>
                    <a:cubicBezTo>
                      <a:pt x="40183" y="64688"/>
                      <a:pt x="35976" y="82438"/>
                      <a:pt x="37590" y="87250"/>
                    </a:cubicBezTo>
                    <a:cubicBezTo>
                      <a:pt x="39203" y="92062"/>
                      <a:pt x="35487" y="93359"/>
                      <a:pt x="33239" y="92379"/>
                    </a:cubicBezTo>
                    <a:cubicBezTo>
                      <a:pt x="30559" y="90823"/>
                      <a:pt x="16209" y="72065"/>
                      <a:pt x="15374" y="71056"/>
                    </a:cubicBezTo>
                    <a:cubicBezTo>
                      <a:pt x="14423" y="69961"/>
                      <a:pt x="-1598" y="42270"/>
                      <a:pt x="130" y="36708"/>
                    </a:cubicBezTo>
                    <a:cubicBezTo>
                      <a:pt x="1975" y="31089"/>
                      <a:pt x="2291" y="5819"/>
                      <a:pt x="2291" y="5502"/>
                    </a:cubicBezTo>
                    <a:cubicBezTo>
                      <a:pt x="2493" y="228"/>
                      <a:pt x="6037" y="-982"/>
                      <a:pt x="8976" y="718"/>
                    </a:cubicBezTo>
                    <a:close/>
                  </a:path>
                </a:pathLst>
              </a:custGeom>
              <a:solidFill>
                <a:srgbClr val="C2C2C2"/>
              </a:solidFill>
              <a:ln w="2880" cap="flat">
                <a:noFill/>
                <a:prstDash val="solid"/>
                <a:miter/>
              </a:ln>
            </p:spPr>
            <p:txBody>
              <a:bodyPr rtlCol="0" anchor="ctr"/>
              <a:lstStyle/>
              <a:p>
                <a:endParaRPr lang="pt-PT"/>
              </a:p>
            </p:txBody>
          </p:sp>
          <p:sp>
            <p:nvSpPr>
              <p:cNvPr id="376" name="Freeform: Shape 375">
                <a:extLst>
                  <a:ext uri="{FF2B5EF4-FFF2-40B4-BE49-F238E27FC236}">
                    <a16:creationId xmlns:a16="http://schemas.microsoft.com/office/drawing/2014/main" id="{2DA3D68E-1B5F-47AB-AD29-4EBEAA906C0B}"/>
                  </a:ext>
                </a:extLst>
              </p:cNvPr>
              <p:cNvSpPr/>
              <p:nvPr/>
            </p:nvSpPr>
            <p:spPr>
              <a:xfrm>
                <a:off x="1106977" y="6"/>
                <a:ext cx="9977842" cy="6739362"/>
              </a:xfrm>
              <a:custGeom>
                <a:avLst/>
                <a:gdLst>
                  <a:gd name="connsiteX0" fmla="*/ 4050053 w 9977842"/>
                  <a:gd name="connsiteY0" fmla="*/ 101942 h 6739362"/>
                  <a:gd name="connsiteX1" fmla="*/ 4049851 w 9977842"/>
                  <a:gd name="connsiteY1" fmla="*/ 133264 h 6739362"/>
                  <a:gd name="connsiteX2" fmla="*/ 4073047 w 9977842"/>
                  <a:gd name="connsiteY2" fmla="*/ 155624 h 6739362"/>
                  <a:gd name="connsiteX3" fmla="*/ 4078580 w 9977842"/>
                  <a:gd name="connsiteY3" fmla="*/ 174239 h 6739362"/>
                  <a:gd name="connsiteX4" fmla="*/ 4082066 w 9977842"/>
                  <a:gd name="connsiteY4" fmla="*/ 212823 h 6739362"/>
                  <a:gd name="connsiteX5" fmla="*/ 4119929 w 9977842"/>
                  <a:gd name="connsiteY5" fmla="*/ 315779 h 6739362"/>
                  <a:gd name="connsiteX6" fmla="*/ 4167618 w 9977842"/>
                  <a:gd name="connsiteY6" fmla="*/ 357647 h 6739362"/>
                  <a:gd name="connsiteX7" fmla="*/ 4213924 w 9977842"/>
                  <a:gd name="connsiteY7" fmla="*/ 387269 h 6739362"/>
                  <a:gd name="connsiteX8" fmla="*/ 4195511 w 9977842"/>
                  <a:gd name="connsiteY8" fmla="*/ 415393 h 6739362"/>
                  <a:gd name="connsiteX9" fmla="*/ 4129640 w 9977842"/>
                  <a:gd name="connsiteY9" fmla="*/ 444784 h 6739362"/>
                  <a:gd name="connsiteX10" fmla="*/ 4183409 w 9977842"/>
                  <a:gd name="connsiteY10" fmla="*/ 487690 h 6739362"/>
                  <a:gd name="connsiteX11" fmla="*/ 4154363 w 9977842"/>
                  <a:gd name="connsiteY11" fmla="*/ 505440 h 6739362"/>
                  <a:gd name="connsiteX12" fmla="*/ 4160155 w 9977842"/>
                  <a:gd name="connsiteY12" fmla="*/ 523363 h 6739362"/>
                  <a:gd name="connsiteX13" fmla="*/ 4182285 w 9977842"/>
                  <a:gd name="connsiteY13" fmla="*/ 555233 h 6739362"/>
                  <a:gd name="connsiteX14" fmla="*/ 4167676 w 9977842"/>
                  <a:gd name="connsiteY14" fmla="*/ 629403 h 6739362"/>
                  <a:gd name="connsiteX15" fmla="*/ 4185512 w 9977842"/>
                  <a:gd name="connsiteY15" fmla="*/ 661272 h 6739362"/>
                  <a:gd name="connsiteX16" fmla="*/ 4140705 w 9977842"/>
                  <a:gd name="connsiteY16" fmla="*/ 699481 h 6739362"/>
                  <a:gd name="connsiteX17" fmla="*/ 4036077 w 9977842"/>
                  <a:gd name="connsiteY17" fmla="*/ 830100 h 6739362"/>
                  <a:gd name="connsiteX18" fmla="*/ 4037921 w 9977842"/>
                  <a:gd name="connsiteY18" fmla="*/ 858829 h 6739362"/>
                  <a:gd name="connsiteX19" fmla="*/ 4073623 w 9977842"/>
                  <a:gd name="connsiteY19" fmla="*/ 960258 h 6739362"/>
                  <a:gd name="connsiteX20" fmla="*/ 4074978 w 9977842"/>
                  <a:gd name="connsiteY20" fmla="*/ 986509 h 6739362"/>
                  <a:gd name="connsiteX21" fmla="*/ 4159637 w 9977842"/>
                  <a:gd name="connsiteY21" fmla="*/ 1058028 h 6739362"/>
                  <a:gd name="connsiteX22" fmla="*/ 4172229 w 9977842"/>
                  <a:gd name="connsiteY22" fmla="*/ 1088284 h 6739362"/>
                  <a:gd name="connsiteX23" fmla="*/ 4172113 w 9977842"/>
                  <a:gd name="connsiteY23" fmla="*/ 1116465 h 6739362"/>
                  <a:gd name="connsiteX24" fmla="*/ 4170154 w 9977842"/>
                  <a:gd name="connsiteY24" fmla="*/ 1149862 h 6739362"/>
                  <a:gd name="connsiteX25" fmla="*/ 4140647 w 9977842"/>
                  <a:gd name="connsiteY25" fmla="*/ 1168419 h 6739362"/>
                  <a:gd name="connsiteX26" fmla="*/ 4070367 w 9977842"/>
                  <a:gd name="connsiteY26" fmla="*/ 1194496 h 6739362"/>
                  <a:gd name="connsiteX27" fmla="*/ 4042791 w 9977842"/>
                  <a:gd name="connsiteY27" fmla="*/ 1207060 h 6739362"/>
                  <a:gd name="connsiteX28" fmla="*/ 4042272 w 9977842"/>
                  <a:gd name="connsiteY28" fmla="*/ 1228757 h 6739362"/>
                  <a:gd name="connsiteX29" fmla="*/ 4076159 w 9977842"/>
                  <a:gd name="connsiteY29" fmla="*/ 1241206 h 6739362"/>
                  <a:gd name="connsiteX30" fmla="*/ 4111659 w 9977842"/>
                  <a:gd name="connsiteY30" fmla="*/ 1244231 h 6739362"/>
                  <a:gd name="connsiteX31" fmla="*/ 4150127 w 9977842"/>
                  <a:gd name="connsiteY31" fmla="*/ 1242618 h 6739362"/>
                  <a:gd name="connsiteX32" fmla="*/ 4222943 w 9977842"/>
                  <a:gd name="connsiteY32" fmla="*/ 1251435 h 6739362"/>
                  <a:gd name="connsiteX33" fmla="*/ 4277779 w 9977842"/>
                  <a:gd name="connsiteY33" fmla="*/ 1252472 h 6739362"/>
                  <a:gd name="connsiteX34" fmla="*/ 4328781 w 9977842"/>
                  <a:gd name="connsiteY34" fmla="*/ 1268868 h 6739362"/>
                  <a:gd name="connsiteX35" fmla="*/ 4373272 w 9977842"/>
                  <a:gd name="connsiteY35" fmla="*/ 1290883 h 6739362"/>
                  <a:gd name="connsiteX36" fmla="*/ 4416840 w 9977842"/>
                  <a:gd name="connsiteY36" fmla="*/ 1295637 h 6739362"/>
                  <a:gd name="connsiteX37" fmla="*/ 4526655 w 9977842"/>
                  <a:gd name="connsiteY37" fmla="*/ 1307048 h 6739362"/>
                  <a:gd name="connsiteX38" fmla="*/ 4586821 w 9977842"/>
                  <a:gd name="connsiteY38" fmla="*/ 1369001 h 6739362"/>
                  <a:gd name="connsiteX39" fmla="*/ 4609613 w 9977842"/>
                  <a:gd name="connsiteY39" fmla="*/ 1395309 h 6739362"/>
                  <a:gd name="connsiteX40" fmla="*/ 4649551 w 9977842"/>
                  <a:gd name="connsiteY40" fmla="*/ 1421502 h 6739362"/>
                  <a:gd name="connsiteX41" fmla="*/ 4671768 w 9977842"/>
                  <a:gd name="connsiteY41" fmla="*/ 1436687 h 6739362"/>
                  <a:gd name="connsiteX42" fmla="*/ 4741529 w 9977842"/>
                  <a:gd name="connsiteY42" fmla="*/ 1445274 h 6739362"/>
                  <a:gd name="connsiteX43" fmla="*/ 4821779 w 9977842"/>
                  <a:gd name="connsiteY43" fmla="*/ 1481092 h 6739362"/>
                  <a:gd name="connsiteX44" fmla="*/ 4904680 w 9977842"/>
                  <a:gd name="connsiteY44" fmla="*/ 1540220 h 6739362"/>
                  <a:gd name="connsiteX45" fmla="*/ 4924304 w 9977842"/>
                  <a:gd name="connsiteY45" fmla="*/ 1591684 h 6739362"/>
                  <a:gd name="connsiteX46" fmla="*/ 4957959 w 9977842"/>
                  <a:gd name="connsiteY46" fmla="*/ 1625254 h 6739362"/>
                  <a:gd name="connsiteX47" fmla="*/ 5039478 w 9977842"/>
                  <a:gd name="connsiteY47" fmla="*/ 1607590 h 6739362"/>
                  <a:gd name="connsiteX48" fmla="*/ 5113273 w 9977842"/>
                  <a:gd name="connsiteY48" fmla="*/ 1640814 h 6739362"/>
                  <a:gd name="connsiteX49" fmla="*/ 5118431 w 9977842"/>
                  <a:gd name="connsiteY49" fmla="*/ 1677928 h 6739362"/>
                  <a:gd name="connsiteX50" fmla="*/ 5144710 w 9977842"/>
                  <a:gd name="connsiteY50" fmla="*/ 1734261 h 6739362"/>
                  <a:gd name="connsiteX51" fmla="*/ 5189489 w 9977842"/>
                  <a:gd name="connsiteY51" fmla="*/ 1758812 h 6739362"/>
                  <a:gd name="connsiteX52" fmla="*/ 5258444 w 9977842"/>
                  <a:gd name="connsiteY52" fmla="*/ 1777686 h 6739362"/>
                  <a:gd name="connsiteX53" fmla="*/ 5318984 w 9977842"/>
                  <a:gd name="connsiteY53" fmla="*/ 1778550 h 6739362"/>
                  <a:gd name="connsiteX54" fmla="*/ 5394711 w 9977842"/>
                  <a:gd name="connsiteY54" fmla="*/ 1779876 h 6739362"/>
                  <a:gd name="connsiteX55" fmla="*/ 5398312 w 9977842"/>
                  <a:gd name="connsiteY55" fmla="*/ 1800075 h 6739362"/>
                  <a:gd name="connsiteX56" fmla="*/ 5432891 w 9977842"/>
                  <a:gd name="connsiteY56" fmla="*/ 1819295 h 6739362"/>
                  <a:gd name="connsiteX57" fmla="*/ 5408657 w 9977842"/>
                  <a:gd name="connsiteY57" fmla="*/ 1912310 h 6739362"/>
                  <a:gd name="connsiteX58" fmla="*/ 5453465 w 9977842"/>
                  <a:gd name="connsiteY58" fmla="*/ 1940866 h 6739362"/>
                  <a:gd name="connsiteX59" fmla="*/ 5360305 w 9977842"/>
                  <a:gd name="connsiteY59" fmla="*/ 2018033 h 6739362"/>
                  <a:gd name="connsiteX60" fmla="*/ 5378862 w 9977842"/>
                  <a:gd name="connsiteY60" fmla="*/ 2046214 h 6739362"/>
                  <a:gd name="connsiteX61" fmla="*/ 5335034 w 9977842"/>
                  <a:gd name="connsiteY61" fmla="*/ 2094911 h 6739362"/>
                  <a:gd name="connsiteX62" fmla="*/ 5361429 w 9977842"/>
                  <a:gd name="connsiteY62" fmla="*/ 2120384 h 6739362"/>
                  <a:gd name="connsiteX63" fmla="*/ 5415774 w 9977842"/>
                  <a:gd name="connsiteY63" fmla="*/ 2149977 h 6739362"/>
                  <a:gd name="connsiteX64" fmla="*/ 5679548 w 9977842"/>
                  <a:gd name="connsiteY64" fmla="*/ 2165566 h 6739362"/>
                  <a:gd name="connsiteX65" fmla="*/ 5735132 w 9977842"/>
                  <a:gd name="connsiteY65" fmla="*/ 2184815 h 6739362"/>
                  <a:gd name="connsiteX66" fmla="*/ 5821981 w 9977842"/>
                  <a:gd name="connsiteY66" fmla="*/ 2181040 h 6739362"/>
                  <a:gd name="connsiteX67" fmla="*/ 5993604 w 9977842"/>
                  <a:gd name="connsiteY67" fmla="*/ 2282527 h 6739362"/>
                  <a:gd name="connsiteX68" fmla="*/ 6061492 w 9977842"/>
                  <a:gd name="connsiteY68" fmla="*/ 2353181 h 6739362"/>
                  <a:gd name="connsiteX69" fmla="*/ 6089443 w 9977842"/>
                  <a:gd name="connsiteY69" fmla="*/ 2368050 h 6739362"/>
                  <a:gd name="connsiteX70" fmla="*/ 6107510 w 9977842"/>
                  <a:gd name="connsiteY70" fmla="*/ 2427035 h 6739362"/>
                  <a:gd name="connsiteX71" fmla="*/ 6096445 w 9977842"/>
                  <a:gd name="connsiteY71" fmla="*/ 2500254 h 6739362"/>
                  <a:gd name="connsiteX72" fmla="*/ 6162807 w 9977842"/>
                  <a:gd name="connsiteY72" fmla="*/ 2521836 h 6739362"/>
                  <a:gd name="connsiteX73" fmla="*/ 6200439 w 9977842"/>
                  <a:gd name="connsiteY73" fmla="*/ 2571831 h 6739362"/>
                  <a:gd name="connsiteX74" fmla="*/ 6260836 w 9977842"/>
                  <a:gd name="connsiteY74" fmla="*/ 2615658 h 6739362"/>
                  <a:gd name="connsiteX75" fmla="*/ 6276914 w 9977842"/>
                  <a:gd name="connsiteY75" fmla="*/ 2635627 h 6739362"/>
                  <a:gd name="connsiteX76" fmla="*/ 6264351 w 9977842"/>
                  <a:gd name="connsiteY76" fmla="*/ 2678648 h 6739362"/>
                  <a:gd name="connsiteX77" fmla="*/ 6244123 w 9977842"/>
                  <a:gd name="connsiteY77" fmla="*/ 2702565 h 6739362"/>
                  <a:gd name="connsiteX78" fmla="*/ 6212801 w 9977842"/>
                  <a:gd name="connsiteY78" fmla="*/ 2713169 h 6739362"/>
                  <a:gd name="connsiteX79" fmla="*/ 6181306 w 9977842"/>
                  <a:gd name="connsiteY79" fmla="*/ 2728210 h 6739362"/>
                  <a:gd name="connsiteX80" fmla="*/ 6157389 w 9977842"/>
                  <a:gd name="connsiteY80" fmla="*/ 2745788 h 6739362"/>
                  <a:gd name="connsiteX81" fmla="*/ 6147160 w 9977842"/>
                  <a:gd name="connsiteY81" fmla="*/ 2769445 h 6739362"/>
                  <a:gd name="connsiteX82" fmla="*/ 6091143 w 9977842"/>
                  <a:gd name="connsiteY82" fmla="*/ 2792007 h 6739362"/>
                  <a:gd name="connsiteX83" fmla="*/ 6042042 w 9977842"/>
                  <a:gd name="connsiteY83" fmla="*/ 2813157 h 6739362"/>
                  <a:gd name="connsiteX84" fmla="*/ 6013660 w 9977842"/>
                  <a:gd name="connsiteY84" fmla="*/ 2830187 h 6739362"/>
                  <a:gd name="connsiteX85" fmla="*/ 5969774 w 9977842"/>
                  <a:gd name="connsiteY85" fmla="*/ 2850156 h 6739362"/>
                  <a:gd name="connsiteX86" fmla="*/ 5935397 w 9977842"/>
                  <a:gd name="connsiteY86" fmla="*/ 2900093 h 6739362"/>
                  <a:gd name="connsiteX87" fmla="*/ 5920587 w 9977842"/>
                  <a:gd name="connsiteY87" fmla="*/ 2924758 h 6739362"/>
                  <a:gd name="connsiteX88" fmla="*/ 5862322 w 9977842"/>
                  <a:gd name="connsiteY88" fmla="*/ 2943632 h 6739362"/>
                  <a:gd name="connsiteX89" fmla="*/ 5833853 w 9977842"/>
                  <a:gd name="connsiteY89" fmla="*/ 2962794 h 6739362"/>
                  <a:gd name="connsiteX90" fmla="*/ 5801177 w 9977842"/>
                  <a:gd name="connsiteY90" fmla="*/ 2981582 h 6739362"/>
                  <a:gd name="connsiteX91" fmla="*/ 5728505 w 9977842"/>
                  <a:gd name="connsiteY91" fmla="*/ 2996883 h 6739362"/>
                  <a:gd name="connsiteX92" fmla="*/ 5693091 w 9977842"/>
                  <a:gd name="connsiteY92" fmla="*/ 3011492 h 6739362"/>
                  <a:gd name="connsiteX93" fmla="*/ 5619584 w 9977842"/>
                  <a:gd name="connsiteY93" fmla="*/ 3048116 h 6739362"/>
                  <a:gd name="connsiteX94" fmla="*/ 5659550 w 9977842"/>
                  <a:gd name="connsiteY94" fmla="*/ 3068085 h 6739362"/>
                  <a:gd name="connsiteX95" fmla="*/ 5725623 w 9977842"/>
                  <a:gd name="connsiteY95" fmla="*/ 3082377 h 6739362"/>
                  <a:gd name="connsiteX96" fmla="*/ 5758098 w 9977842"/>
                  <a:gd name="connsiteY96" fmla="*/ 3094537 h 6739362"/>
                  <a:gd name="connsiteX97" fmla="*/ 5929548 w 9977842"/>
                  <a:gd name="connsiteY97" fmla="*/ 3102490 h 6739362"/>
                  <a:gd name="connsiteX98" fmla="*/ 5978678 w 9977842"/>
                  <a:gd name="connsiteY98" fmla="*/ 3104219 h 6739362"/>
                  <a:gd name="connsiteX99" fmla="*/ 6068379 w 9977842"/>
                  <a:gd name="connsiteY99" fmla="*/ 3100646 h 6739362"/>
                  <a:gd name="connsiteX100" fmla="*/ 6148687 w 9977842"/>
                  <a:gd name="connsiteY100" fmla="*/ 3103268 h 6739362"/>
                  <a:gd name="connsiteX101" fmla="*/ 6219544 w 9977842"/>
                  <a:gd name="connsiteY101" fmla="*/ 3081743 h 6739362"/>
                  <a:gd name="connsiteX102" fmla="*/ 6251586 w 9977842"/>
                  <a:gd name="connsiteY102" fmla="*/ 3080619 h 6739362"/>
                  <a:gd name="connsiteX103" fmla="*/ 6375433 w 9977842"/>
                  <a:gd name="connsiteY103" fmla="*/ 3163030 h 6739362"/>
                  <a:gd name="connsiteX104" fmla="*/ 6433554 w 9977842"/>
                  <a:gd name="connsiteY104" fmla="*/ 3183547 h 6739362"/>
                  <a:gd name="connsiteX105" fmla="*/ 6472339 w 9977842"/>
                  <a:gd name="connsiteY105" fmla="*/ 3204553 h 6739362"/>
                  <a:gd name="connsiteX106" fmla="*/ 6508300 w 9977842"/>
                  <a:gd name="connsiteY106" fmla="*/ 3204063 h 6739362"/>
                  <a:gd name="connsiteX107" fmla="*/ 6570512 w 9977842"/>
                  <a:gd name="connsiteY107" fmla="*/ 3203746 h 6739362"/>
                  <a:gd name="connsiteX108" fmla="*/ 6669751 w 9977842"/>
                  <a:gd name="connsiteY108" fmla="*/ 3205878 h 6739362"/>
                  <a:gd name="connsiteX109" fmla="*/ 6696347 w 9977842"/>
                  <a:gd name="connsiteY109" fmla="*/ 3240831 h 6739362"/>
                  <a:gd name="connsiteX110" fmla="*/ 6787201 w 9977842"/>
                  <a:gd name="connsiteY110" fmla="*/ 3283132 h 6739362"/>
                  <a:gd name="connsiteX111" fmla="*/ 6835870 w 9977842"/>
                  <a:gd name="connsiteY111" fmla="*/ 3282959 h 6739362"/>
                  <a:gd name="connsiteX112" fmla="*/ 6870477 w 9977842"/>
                  <a:gd name="connsiteY112" fmla="*/ 3275121 h 6739362"/>
                  <a:gd name="connsiteX113" fmla="*/ 6930672 w 9977842"/>
                  <a:gd name="connsiteY113" fmla="*/ 3249908 h 6739362"/>
                  <a:gd name="connsiteX114" fmla="*/ 6967843 w 9977842"/>
                  <a:gd name="connsiteY114" fmla="*/ 3247632 h 6739362"/>
                  <a:gd name="connsiteX115" fmla="*/ 7013198 w 9977842"/>
                  <a:gd name="connsiteY115" fmla="*/ 3255700 h 6739362"/>
                  <a:gd name="connsiteX116" fmla="*/ 7055009 w 9977842"/>
                  <a:gd name="connsiteY116" fmla="*/ 3298404 h 6739362"/>
                  <a:gd name="connsiteX117" fmla="*/ 7089876 w 9977842"/>
                  <a:gd name="connsiteY117" fmla="*/ 3304945 h 6739362"/>
                  <a:gd name="connsiteX118" fmla="*/ 7143039 w 9977842"/>
                  <a:gd name="connsiteY118" fmla="*/ 3288808 h 6739362"/>
                  <a:gd name="connsiteX119" fmla="*/ 7176119 w 9977842"/>
                  <a:gd name="connsiteY119" fmla="*/ 3241696 h 6739362"/>
                  <a:gd name="connsiteX120" fmla="*/ 7209055 w 9977842"/>
                  <a:gd name="connsiteY120" fmla="*/ 3218096 h 6739362"/>
                  <a:gd name="connsiteX121" fmla="*/ 7247494 w 9977842"/>
                  <a:gd name="connsiteY121" fmla="*/ 3208904 h 6739362"/>
                  <a:gd name="connsiteX122" fmla="*/ 7315008 w 9977842"/>
                  <a:gd name="connsiteY122" fmla="*/ 3202363 h 6739362"/>
                  <a:gd name="connsiteX123" fmla="*/ 7414766 w 9977842"/>
                  <a:gd name="connsiteY123" fmla="*/ 3217578 h 6739362"/>
                  <a:gd name="connsiteX124" fmla="*/ 7426177 w 9977842"/>
                  <a:gd name="connsiteY124" fmla="*/ 3239650 h 6739362"/>
                  <a:gd name="connsiteX125" fmla="*/ 7477929 w 9977842"/>
                  <a:gd name="connsiteY125" fmla="*/ 3241235 h 6739362"/>
                  <a:gd name="connsiteX126" fmla="*/ 7499972 w 9977842"/>
                  <a:gd name="connsiteY126" fmla="*/ 3288808 h 6739362"/>
                  <a:gd name="connsiteX127" fmla="*/ 7521065 w 9977842"/>
                  <a:gd name="connsiteY127" fmla="*/ 3334106 h 6739362"/>
                  <a:gd name="connsiteX128" fmla="*/ 7537029 w 9977842"/>
                  <a:gd name="connsiteY128" fmla="*/ 3384532 h 6739362"/>
                  <a:gd name="connsiteX129" fmla="*/ 7552848 w 9977842"/>
                  <a:gd name="connsiteY129" fmla="*/ 3404760 h 6739362"/>
                  <a:gd name="connsiteX130" fmla="*/ 7547316 w 9977842"/>
                  <a:gd name="connsiteY130" fmla="*/ 3433604 h 6739362"/>
                  <a:gd name="connsiteX131" fmla="*/ 7629727 w 9977842"/>
                  <a:gd name="connsiteY131" fmla="*/ 3461584 h 6739362"/>
                  <a:gd name="connsiteX132" fmla="*/ 7618143 w 9977842"/>
                  <a:gd name="connsiteY132" fmla="*/ 3505556 h 6739362"/>
                  <a:gd name="connsiteX133" fmla="*/ 7643529 w 9977842"/>
                  <a:gd name="connsiteY133" fmla="*/ 3552150 h 6739362"/>
                  <a:gd name="connsiteX134" fmla="*/ 7607453 w 9977842"/>
                  <a:gd name="connsiteY134" fmla="*/ 3582550 h 6739362"/>
                  <a:gd name="connsiteX135" fmla="*/ 7605983 w 9977842"/>
                  <a:gd name="connsiteY135" fmla="*/ 3622372 h 6739362"/>
                  <a:gd name="connsiteX136" fmla="*/ 7616386 w 9977842"/>
                  <a:gd name="connsiteY136" fmla="*/ 3643696 h 6739362"/>
                  <a:gd name="connsiteX137" fmla="*/ 7604744 w 9977842"/>
                  <a:gd name="connsiteY137" fmla="*/ 3664904 h 6739362"/>
                  <a:gd name="connsiteX138" fmla="*/ 7612006 w 9977842"/>
                  <a:gd name="connsiteY138" fmla="*/ 3709337 h 6739362"/>
                  <a:gd name="connsiteX139" fmla="*/ 7602151 w 9977842"/>
                  <a:gd name="connsiteY139" fmla="*/ 3734924 h 6739362"/>
                  <a:gd name="connsiteX140" fmla="*/ 7586274 w 9977842"/>
                  <a:gd name="connsiteY140" fmla="*/ 3752415 h 6739362"/>
                  <a:gd name="connsiteX141" fmla="*/ 7589299 w 9977842"/>
                  <a:gd name="connsiteY141" fmla="*/ 3775726 h 6739362"/>
                  <a:gd name="connsiteX142" fmla="*/ 7633703 w 9977842"/>
                  <a:gd name="connsiteY142" fmla="*/ 3814080 h 6739362"/>
                  <a:gd name="connsiteX143" fmla="*/ 7715913 w 9977842"/>
                  <a:gd name="connsiteY143" fmla="*/ 3867042 h 6739362"/>
                  <a:gd name="connsiteX144" fmla="*/ 7758934 w 9977842"/>
                  <a:gd name="connsiteY144" fmla="*/ 3861797 h 6739362"/>
                  <a:gd name="connsiteX145" fmla="*/ 7778845 w 9977842"/>
                  <a:gd name="connsiteY145" fmla="*/ 3882890 h 6739362"/>
                  <a:gd name="connsiteX146" fmla="*/ 7811118 w 9977842"/>
                  <a:gd name="connsiteY146" fmla="*/ 3907008 h 6739362"/>
                  <a:gd name="connsiteX147" fmla="*/ 7828033 w 9977842"/>
                  <a:gd name="connsiteY147" fmla="*/ 3957550 h 6739362"/>
                  <a:gd name="connsiteX148" fmla="*/ 7833392 w 9977842"/>
                  <a:gd name="connsiteY148" fmla="*/ 3982216 h 6739362"/>
                  <a:gd name="connsiteX149" fmla="*/ 7861170 w 9977842"/>
                  <a:gd name="connsiteY149" fmla="*/ 3995471 h 6739362"/>
                  <a:gd name="connsiteX150" fmla="*/ 7901655 w 9977842"/>
                  <a:gd name="connsiteY150" fmla="*/ 4044485 h 6739362"/>
                  <a:gd name="connsiteX151" fmla="*/ 8033743 w 9977842"/>
                  <a:gd name="connsiteY151" fmla="*/ 4095517 h 6739362"/>
                  <a:gd name="connsiteX152" fmla="*/ 8123186 w 9977842"/>
                  <a:gd name="connsiteY152" fmla="*/ 4102605 h 6739362"/>
                  <a:gd name="connsiteX153" fmla="*/ 8160847 w 9977842"/>
                  <a:gd name="connsiteY153" fmla="*/ 4107965 h 6739362"/>
                  <a:gd name="connsiteX154" fmla="*/ 8227382 w 9977842"/>
                  <a:gd name="connsiteY154" fmla="*/ 4112604 h 6739362"/>
                  <a:gd name="connsiteX155" fmla="*/ 8321174 w 9977842"/>
                  <a:gd name="connsiteY155" fmla="*/ 4114996 h 6739362"/>
                  <a:gd name="connsiteX156" fmla="*/ 8427013 w 9977842"/>
                  <a:gd name="connsiteY156" fmla="*/ 4131997 h 6739362"/>
                  <a:gd name="connsiteX157" fmla="*/ 8638976 w 9977842"/>
                  <a:gd name="connsiteY157" fmla="*/ 4167122 h 6739362"/>
                  <a:gd name="connsiteX158" fmla="*/ 8808438 w 9977842"/>
                  <a:gd name="connsiteY158" fmla="*/ 4120874 h 6739362"/>
                  <a:gd name="connsiteX159" fmla="*/ 8840423 w 9977842"/>
                  <a:gd name="connsiteY159" fmla="*/ 4045724 h 6739362"/>
                  <a:gd name="connsiteX160" fmla="*/ 8902318 w 9977842"/>
                  <a:gd name="connsiteY160" fmla="*/ 4071860 h 6739362"/>
                  <a:gd name="connsiteX161" fmla="*/ 8915083 w 9977842"/>
                  <a:gd name="connsiteY161" fmla="*/ 4097880 h 6739362"/>
                  <a:gd name="connsiteX162" fmla="*/ 9001528 w 9977842"/>
                  <a:gd name="connsiteY162" fmla="*/ 4154040 h 6739362"/>
                  <a:gd name="connsiteX163" fmla="*/ 9019422 w 9977842"/>
                  <a:gd name="connsiteY163" fmla="*/ 4190492 h 6739362"/>
                  <a:gd name="connsiteX164" fmla="*/ 9059303 w 9977842"/>
                  <a:gd name="connsiteY164" fmla="*/ 4212650 h 6739362"/>
                  <a:gd name="connsiteX165" fmla="*/ 9067457 w 9977842"/>
                  <a:gd name="connsiteY165" fmla="*/ 4299989 h 6739362"/>
                  <a:gd name="connsiteX166" fmla="*/ 8937443 w 9977842"/>
                  <a:gd name="connsiteY166" fmla="*/ 4353816 h 6739362"/>
                  <a:gd name="connsiteX167" fmla="*/ 8971359 w 9977842"/>
                  <a:gd name="connsiteY167" fmla="*/ 4386867 h 6739362"/>
                  <a:gd name="connsiteX168" fmla="*/ 8844688 w 9977842"/>
                  <a:gd name="connsiteY168" fmla="*/ 4484377 h 6739362"/>
                  <a:gd name="connsiteX169" fmla="*/ 8910329 w 9977842"/>
                  <a:gd name="connsiteY169" fmla="*/ 4528205 h 6739362"/>
                  <a:gd name="connsiteX170" fmla="*/ 8981963 w 9977842"/>
                  <a:gd name="connsiteY170" fmla="*/ 4611797 h 6739362"/>
                  <a:gd name="connsiteX171" fmla="*/ 9001384 w 9977842"/>
                  <a:gd name="connsiteY171" fmla="*/ 4641823 h 6739362"/>
                  <a:gd name="connsiteX172" fmla="*/ 9011095 w 9977842"/>
                  <a:gd name="connsiteY172" fmla="*/ 4659947 h 6739362"/>
                  <a:gd name="connsiteX173" fmla="*/ 9027923 w 9977842"/>
                  <a:gd name="connsiteY173" fmla="*/ 4714639 h 6739362"/>
                  <a:gd name="connsiteX174" fmla="*/ 9016397 w 9977842"/>
                  <a:gd name="connsiteY174" fmla="*/ 4757170 h 6739362"/>
                  <a:gd name="connsiteX175" fmla="*/ 9022765 w 9977842"/>
                  <a:gd name="connsiteY175" fmla="*/ 4811429 h 6739362"/>
                  <a:gd name="connsiteX176" fmla="*/ 9050399 w 9977842"/>
                  <a:gd name="connsiteY176" fmla="*/ 4890815 h 6739362"/>
                  <a:gd name="connsiteX177" fmla="*/ 9171912 w 9977842"/>
                  <a:gd name="connsiteY177" fmla="*/ 5036792 h 6739362"/>
                  <a:gd name="connsiteX178" fmla="*/ 9194618 w 9977842"/>
                  <a:gd name="connsiteY178" fmla="*/ 5070506 h 6739362"/>
                  <a:gd name="connsiteX179" fmla="*/ 9347713 w 9977842"/>
                  <a:gd name="connsiteY179" fmla="*/ 5134850 h 6739362"/>
                  <a:gd name="connsiteX180" fmla="*/ 9498272 w 9977842"/>
                  <a:gd name="connsiteY180" fmla="*/ 5180147 h 6739362"/>
                  <a:gd name="connsiteX181" fmla="*/ 9599874 w 9977842"/>
                  <a:gd name="connsiteY181" fmla="*/ 5209481 h 6739362"/>
                  <a:gd name="connsiteX182" fmla="*/ 9658225 w 9977842"/>
                  <a:gd name="connsiteY182" fmla="*/ 5254721 h 6739362"/>
                  <a:gd name="connsiteX183" fmla="*/ 9692169 w 9977842"/>
                  <a:gd name="connsiteY183" fmla="*/ 5262789 h 6739362"/>
                  <a:gd name="connsiteX184" fmla="*/ 9722367 w 9977842"/>
                  <a:gd name="connsiteY184" fmla="*/ 5285178 h 6739362"/>
                  <a:gd name="connsiteX185" fmla="*/ 9774494 w 9977842"/>
                  <a:gd name="connsiteY185" fmla="*/ 5300392 h 6739362"/>
                  <a:gd name="connsiteX186" fmla="*/ 9806651 w 9977842"/>
                  <a:gd name="connsiteY186" fmla="*/ 5304167 h 6739362"/>
                  <a:gd name="connsiteX187" fmla="*/ 9830539 w 9977842"/>
                  <a:gd name="connsiteY187" fmla="*/ 5333588 h 6739362"/>
                  <a:gd name="connsiteX188" fmla="*/ 9885403 w 9977842"/>
                  <a:gd name="connsiteY188" fmla="*/ 5340676 h 6739362"/>
                  <a:gd name="connsiteX189" fmla="*/ 9941420 w 9977842"/>
                  <a:gd name="connsiteY189" fmla="*/ 5369347 h 6739362"/>
                  <a:gd name="connsiteX190" fmla="*/ 9977843 w 9977842"/>
                  <a:gd name="connsiteY190" fmla="*/ 5385426 h 6739362"/>
                  <a:gd name="connsiteX191" fmla="*/ 9926753 w 9977842"/>
                  <a:gd name="connsiteY191" fmla="*/ 5421618 h 6739362"/>
                  <a:gd name="connsiteX192" fmla="*/ 9883444 w 9977842"/>
                  <a:gd name="connsiteY192" fmla="*/ 5461325 h 6739362"/>
                  <a:gd name="connsiteX193" fmla="*/ 9853534 w 9977842"/>
                  <a:gd name="connsiteY193" fmla="*/ 5507141 h 6739362"/>
                  <a:gd name="connsiteX194" fmla="*/ 9837657 w 9977842"/>
                  <a:gd name="connsiteY194" fmla="*/ 5524632 h 6739362"/>
                  <a:gd name="connsiteX195" fmla="*/ 9817227 w 9977842"/>
                  <a:gd name="connsiteY195" fmla="*/ 5579813 h 6739362"/>
                  <a:gd name="connsiteX196" fmla="*/ 9801408 w 9977842"/>
                  <a:gd name="connsiteY196" fmla="*/ 5641102 h 6739362"/>
                  <a:gd name="connsiteX197" fmla="*/ 9803856 w 9977842"/>
                  <a:gd name="connsiteY197" fmla="*/ 5613181 h 6739362"/>
                  <a:gd name="connsiteX198" fmla="*/ 9806565 w 9977842"/>
                  <a:gd name="connsiteY198" fmla="*/ 5664270 h 6739362"/>
                  <a:gd name="connsiteX199" fmla="*/ 9788354 w 9977842"/>
                  <a:gd name="connsiteY199" fmla="*/ 5712103 h 6739362"/>
                  <a:gd name="connsiteX200" fmla="*/ 9780804 w 9977842"/>
                  <a:gd name="connsiteY200" fmla="*/ 5729623 h 6739362"/>
                  <a:gd name="connsiteX201" fmla="*/ 9750722 w 9977842"/>
                  <a:gd name="connsiteY201" fmla="*/ 5777283 h 6739362"/>
                  <a:gd name="connsiteX202" fmla="*/ 9774552 w 9977842"/>
                  <a:gd name="connsiteY202" fmla="*/ 5747258 h 6739362"/>
                  <a:gd name="connsiteX203" fmla="*/ 9766599 w 9977842"/>
                  <a:gd name="connsiteY203" fmla="*/ 5776851 h 6739362"/>
                  <a:gd name="connsiteX204" fmla="*/ 9751068 w 9977842"/>
                  <a:gd name="connsiteY204" fmla="*/ 5837132 h 6739362"/>
                  <a:gd name="connsiteX205" fmla="*/ 9693120 w 9977842"/>
                  <a:gd name="connsiteY205" fmla="*/ 5931501 h 6739362"/>
                  <a:gd name="connsiteX206" fmla="*/ 9644134 w 9977842"/>
                  <a:gd name="connsiteY206" fmla="*/ 5941068 h 6739362"/>
                  <a:gd name="connsiteX207" fmla="*/ 9559187 w 9977842"/>
                  <a:gd name="connsiteY207" fmla="*/ 5948964 h 6739362"/>
                  <a:gd name="connsiteX208" fmla="*/ 9685081 w 9977842"/>
                  <a:gd name="connsiteY208" fmla="*/ 5944958 h 6739362"/>
                  <a:gd name="connsiteX209" fmla="*/ 9717382 w 9977842"/>
                  <a:gd name="connsiteY209" fmla="*/ 5939858 h 6739362"/>
                  <a:gd name="connsiteX210" fmla="*/ 9666697 w 9977842"/>
                  <a:gd name="connsiteY210" fmla="*/ 5977029 h 6739362"/>
                  <a:gd name="connsiteX211" fmla="*/ 9614830 w 9977842"/>
                  <a:gd name="connsiteY211" fmla="*/ 5988066 h 6739362"/>
                  <a:gd name="connsiteX212" fmla="*/ 9535732 w 9977842"/>
                  <a:gd name="connsiteY212" fmla="*/ 5989852 h 6739362"/>
                  <a:gd name="connsiteX213" fmla="*/ 9530084 w 9977842"/>
                  <a:gd name="connsiteY213" fmla="*/ 5984320 h 6739362"/>
                  <a:gd name="connsiteX214" fmla="*/ 9314662 w 9977842"/>
                  <a:gd name="connsiteY214" fmla="*/ 6015065 h 6739362"/>
                  <a:gd name="connsiteX215" fmla="*/ 9254957 w 9977842"/>
                  <a:gd name="connsiteY215" fmla="*/ 6028061 h 6739362"/>
                  <a:gd name="connsiteX216" fmla="*/ 9208306 w 9977842"/>
                  <a:gd name="connsiteY216" fmla="*/ 6038665 h 6739362"/>
                  <a:gd name="connsiteX217" fmla="*/ 9126586 w 9977842"/>
                  <a:gd name="connsiteY217" fmla="*/ 6059988 h 6739362"/>
                  <a:gd name="connsiteX218" fmla="*/ 9078897 w 9977842"/>
                  <a:gd name="connsiteY218" fmla="*/ 6086498 h 6739362"/>
                  <a:gd name="connsiteX219" fmla="*/ 9024234 w 9977842"/>
                  <a:gd name="connsiteY219" fmla="*/ 6131507 h 6739362"/>
                  <a:gd name="connsiteX220" fmla="*/ 8971128 w 9977842"/>
                  <a:gd name="connsiteY220" fmla="*/ 6172454 h 6739362"/>
                  <a:gd name="connsiteX221" fmla="*/ 8916121 w 9977842"/>
                  <a:gd name="connsiteY221" fmla="*/ 6175767 h 6739362"/>
                  <a:gd name="connsiteX222" fmla="*/ 8863129 w 9977842"/>
                  <a:gd name="connsiteY222" fmla="*/ 6188849 h 6739362"/>
                  <a:gd name="connsiteX223" fmla="*/ 8830683 w 9977842"/>
                  <a:gd name="connsiteY223" fmla="*/ 6215849 h 6739362"/>
                  <a:gd name="connsiteX224" fmla="*/ 8791466 w 9977842"/>
                  <a:gd name="connsiteY224" fmla="*/ 6253943 h 6739362"/>
                  <a:gd name="connsiteX225" fmla="*/ 8717238 w 9977842"/>
                  <a:gd name="connsiteY225" fmla="*/ 6278292 h 6739362"/>
                  <a:gd name="connsiteX226" fmla="*/ 8680902 w 9977842"/>
                  <a:gd name="connsiteY226" fmla="*/ 6294947 h 6739362"/>
                  <a:gd name="connsiteX227" fmla="*/ 8575669 w 9977842"/>
                  <a:gd name="connsiteY227" fmla="*/ 6285524 h 6739362"/>
                  <a:gd name="connsiteX228" fmla="*/ 8581634 w 9977842"/>
                  <a:gd name="connsiteY228" fmla="*/ 6316270 h 6739362"/>
                  <a:gd name="connsiteX229" fmla="*/ 8512045 w 9977842"/>
                  <a:gd name="connsiteY229" fmla="*/ 6349119 h 6739362"/>
                  <a:gd name="connsiteX230" fmla="*/ 8455280 w 9977842"/>
                  <a:gd name="connsiteY230" fmla="*/ 6403378 h 6739362"/>
                  <a:gd name="connsiteX231" fmla="*/ 8466863 w 9977842"/>
                  <a:gd name="connsiteY231" fmla="*/ 6420840 h 6739362"/>
                  <a:gd name="connsiteX232" fmla="*/ 8426695 w 9977842"/>
                  <a:gd name="connsiteY232" fmla="*/ 6470344 h 6739362"/>
                  <a:gd name="connsiteX233" fmla="*/ 8362265 w 9977842"/>
                  <a:gd name="connsiteY233" fmla="*/ 6538089 h 6739362"/>
                  <a:gd name="connsiteX234" fmla="*/ 8309447 w 9977842"/>
                  <a:gd name="connsiteY234" fmla="*/ 6578459 h 6739362"/>
                  <a:gd name="connsiteX235" fmla="*/ 8288873 w 9977842"/>
                  <a:gd name="connsiteY235" fmla="*/ 6606813 h 6739362"/>
                  <a:gd name="connsiteX236" fmla="*/ 8271901 w 9977842"/>
                  <a:gd name="connsiteY236" fmla="*/ 6677150 h 6739362"/>
                  <a:gd name="connsiteX237" fmla="*/ 8264063 w 9977842"/>
                  <a:gd name="connsiteY237" fmla="*/ 6729364 h 6739362"/>
                  <a:gd name="connsiteX238" fmla="*/ 8199287 w 9977842"/>
                  <a:gd name="connsiteY238" fmla="*/ 6723889 h 6739362"/>
                  <a:gd name="connsiteX239" fmla="*/ 8168829 w 9977842"/>
                  <a:gd name="connsiteY239" fmla="*/ 6739190 h 6739362"/>
                  <a:gd name="connsiteX240" fmla="*/ 8141743 w 9977842"/>
                  <a:gd name="connsiteY240" fmla="*/ 6723341 h 6739362"/>
                  <a:gd name="connsiteX241" fmla="*/ 8120016 w 9977842"/>
                  <a:gd name="connsiteY241" fmla="*/ 6679081 h 6739362"/>
                  <a:gd name="connsiteX242" fmla="*/ 8093218 w 9977842"/>
                  <a:gd name="connsiteY242" fmla="*/ 6630384 h 6739362"/>
                  <a:gd name="connsiteX243" fmla="*/ 8074863 w 9977842"/>
                  <a:gd name="connsiteY243" fmla="*/ 6588947 h 6739362"/>
                  <a:gd name="connsiteX244" fmla="*/ 8035357 w 9977842"/>
                  <a:gd name="connsiteY244" fmla="*/ 6540481 h 6739362"/>
                  <a:gd name="connsiteX245" fmla="*/ 7976171 w 9977842"/>
                  <a:gd name="connsiteY245" fmla="*/ 6481841 h 6739362"/>
                  <a:gd name="connsiteX246" fmla="*/ 7921855 w 9977842"/>
                  <a:gd name="connsiteY246" fmla="*/ 6409717 h 6739362"/>
                  <a:gd name="connsiteX247" fmla="*/ 7882263 w 9977842"/>
                  <a:gd name="connsiteY247" fmla="*/ 6396232 h 6739362"/>
                  <a:gd name="connsiteX248" fmla="*/ 7798497 w 9977842"/>
                  <a:gd name="connsiteY248" fmla="*/ 6300508 h 6739362"/>
                  <a:gd name="connsiteX249" fmla="*/ 7760980 w 9977842"/>
                  <a:gd name="connsiteY249" fmla="*/ 6238066 h 6739362"/>
                  <a:gd name="connsiteX250" fmla="*/ 7713175 w 9977842"/>
                  <a:gd name="connsiteY250" fmla="*/ 6192682 h 6739362"/>
                  <a:gd name="connsiteX251" fmla="*/ 7686003 w 9977842"/>
                  <a:gd name="connsiteY251" fmla="*/ 6176056 h 6739362"/>
                  <a:gd name="connsiteX252" fmla="*/ 7662576 w 9977842"/>
                  <a:gd name="connsiteY252" fmla="*/ 6163463 h 6739362"/>
                  <a:gd name="connsiteX253" fmla="*/ 7615175 w 9977842"/>
                  <a:gd name="connsiteY253" fmla="*/ 6124246 h 6739362"/>
                  <a:gd name="connsiteX254" fmla="*/ 7555412 w 9977842"/>
                  <a:gd name="connsiteY254" fmla="*/ 6092635 h 6739362"/>
                  <a:gd name="connsiteX255" fmla="*/ 7510490 w 9977842"/>
                  <a:gd name="connsiteY255" fmla="*/ 6078776 h 6739362"/>
                  <a:gd name="connsiteX256" fmla="*/ 7442861 w 9977842"/>
                  <a:gd name="connsiteY256" fmla="*/ 6064339 h 6739362"/>
                  <a:gd name="connsiteX257" fmla="*/ 7374454 w 9977842"/>
                  <a:gd name="connsiteY257" fmla="*/ 6010714 h 6739362"/>
                  <a:gd name="connsiteX258" fmla="*/ 7343420 w 9977842"/>
                  <a:gd name="connsiteY258" fmla="*/ 5976078 h 6739362"/>
                  <a:gd name="connsiteX259" fmla="*/ 7292503 w 9977842"/>
                  <a:gd name="connsiteY259" fmla="*/ 5941068 h 6739362"/>
                  <a:gd name="connsiteX260" fmla="*/ 7271901 w 9977842"/>
                  <a:gd name="connsiteY260" fmla="*/ 5924874 h 6739362"/>
                  <a:gd name="connsiteX261" fmla="*/ 7218103 w 9977842"/>
                  <a:gd name="connsiteY261" fmla="*/ 5916892 h 6739362"/>
                  <a:gd name="connsiteX262" fmla="*/ 7096791 w 9977842"/>
                  <a:gd name="connsiteY262" fmla="*/ 5836815 h 6739362"/>
                  <a:gd name="connsiteX263" fmla="*/ 7067342 w 9977842"/>
                  <a:gd name="connsiteY263" fmla="*/ 5813014 h 6739362"/>
                  <a:gd name="connsiteX264" fmla="*/ 6956001 w 9977842"/>
                  <a:gd name="connsiteY264" fmla="*/ 5753395 h 6739362"/>
                  <a:gd name="connsiteX265" fmla="*/ 6867913 w 9977842"/>
                  <a:gd name="connsiteY265" fmla="*/ 5737806 h 6739362"/>
                  <a:gd name="connsiteX266" fmla="*/ 6830540 w 9977842"/>
                  <a:gd name="connsiteY266" fmla="*/ 5751810 h 6739362"/>
                  <a:gd name="connsiteX267" fmla="*/ 6767838 w 9977842"/>
                  <a:gd name="connsiteY267" fmla="*/ 5765123 h 6739362"/>
                  <a:gd name="connsiteX268" fmla="*/ 6733836 w 9977842"/>
                  <a:gd name="connsiteY268" fmla="*/ 5731467 h 6739362"/>
                  <a:gd name="connsiteX269" fmla="*/ 6669895 w 9977842"/>
                  <a:gd name="connsiteY269" fmla="*/ 5637386 h 6739362"/>
                  <a:gd name="connsiteX270" fmla="*/ 6566593 w 9977842"/>
                  <a:gd name="connsiteY270" fmla="*/ 5523393 h 6739362"/>
                  <a:gd name="connsiteX271" fmla="*/ 6425859 w 9977842"/>
                  <a:gd name="connsiteY271" fmla="*/ 5411705 h 6739362"/>
                  <a:gd name="connsiteX272" fmla="*/ 6342296 w 9977842"/>
                  <a:gd name="connsiteY272" fmla="*/ 5370788 h 6739362"/>
                  <a:gd name="connsiteX273" fmla="*/ 6246024 w 9977842"/>
                  <a:gd name="connsiteY273" fmla="*/ 5325663 h 6739362"/>
                  <a:gd name="connsiteX274" fmla="*/ 6124741 w 9977842"/>
                  <a:gd name="connsiteY274" fmla="*/ 5286273 h 6739362"/>
                  <a:gd name="connsiteX275" fmla="*/ 6036366 w 9977842"/>
                  <a:gd name="connsiteY275" fmla="*/ 5266621 h 6739362"/>
                  <a:gd name="connsiteX276" fmla="*/ 5977150 w 9977842"/>
                  <a:gd name="connsiteY276" fmla="*/ 5265440 h 6739362"/>
                  <a:gd name="connsiteX277" fmla="*/ 5859009 w 9977842"/>
                  <a:gd name="connsiteY277" fmla="*/ 5269070 h 6739362"/>
                  <a:gd name="connsiteX278" fmla="*/ 5807602 w 9977842"/>
                  <a:gd name="connsiteY278" fmla="*/ 5263106 h 6739362"/>
                  <a:gd name="connsiteX279" fmla="*/ 5913181 w 9977842"/>
                  <a:gd name="connsiteY279" fmla="*/ 5249966 h 6739362"/>
                  <a:gd name="connsiteX280" fmla="*/ 5977150 w 9977842"/>
                  <a:gd name="connsiteY280" fmla="*/ 5245269 h 6739362"/>
                  <a:gd name="connsiteX281" fmla="*/ 6025877 w 9977842"/>
                  <a:gd name="connsiteY281" fmla="*/ 5255383 h 6739362"/>
                  <a:gd name="connsiteX282" fmla="*/ 6131830 w 9977842"/>
                  <a:gd name="connsiteY282" fmla="*/ 5276966 h 6739362"/>
                  <a:gd name="connsiteX283" fmla="*/ 6158138 w 9977842"/>
                  <a:gd name="connsiteY283" fmla="*/ 5202191 h 6739362"/>
                  <a:gd name="connsiteX284" fmla="*/ 6203493 w 9977842"/>
                  <a:gd name="connsiteY284" fmla="*/ 5177899 h 6739362"/>
                  <a:gd name="connsiteX285" fmla="*/ 6243950 w 9977842"/>
                  <a:gd name="connsiteY285" fmla="*/ 5163089 h 6739362"/>
                  <a:gd name="connsiteX286" fmla="*/ 6280920 w 9977842"/>
                  <a:gd name="connsiteY286" fmla="*/ 5157470 h 6739362"/>
                  <a:gd name="connsiteX287" fmla="*/ 6310455 w 9977842"/>
                  <a:gd name="connsiteY287" fmla="*/ 5144215 h 6739362"/>
                  <a:gd name="connsiteX288" fmla="*/ 6333046 w 9977842"/>
                  <a:gd name="connsiteY288" fmla="*/ 5126407 h 6739362"/>
                  <a:gd name="connsiteX289" fmla="*/ 6372523 w 9977842"/>
                  <a:gd name="connsiteY289" fmla="*/ 5103470 h 6739362"/>
                  <a:gd name="connsiteX290" fmla="*/ 6396382 w 9977842"/>
                  <a:gd name="connsiteY290" fmla="*/ 5079064 h 6739362"/>
                  <a:gd name="connsiteX291" fmla="*/ 6360911 w 9977842"/>
                  <a:gd name="connsiteY291" fmla="*/ 5101943 h 6739362"/>
                  <a:gd name="connsiteX292" fmla="*/ 6321635 w 9977842"/>
                  <a:gd name="connsiteY292" fmla="*/ 5125859 h 6739362"/>
                  <a:gd name="connsiteX293" fmla="*/ 6248992 w 9977842"/>
                  <a:gd name="connsiteY293" fmla="*/ 5149603 h 6739362"/>
                  <a:gd name="connsiteX294" fmla="*/ 6178165 w 9977842"/>
                  <a:gd name="connsiteY294" fmla="*/ 5146577 h 6739362"/>
                  <a:gd name="connsiteX295" fmla="*/ 6095494 w 9977842"/>
                  <a:gd name="connsiteY295" fmla="*/ 5144359 h 6739362"/>
                  <a:gd name="connsiteX296" fmla="*/ 6062328 w 9977842"/>
                  <a:gd name="connsiteY296" fmla="*/ 5125197 h 6739362"/>
                  <a:gd name="connsiteX297" fmla="*/ 6029018 w 9977842"/>
                  <a:gd name="connsiteY297" fmla="*/ 5112979 h 6739362"/>
                  <a:gd name="connsiteX298" fmla="*/ 6000347 w 9977842"/>
                  <a:gd name="connsiteY298" fmla="*/ 5096958 h 6739362"/>
                  <a:gd name="connsiteX299" fmla="*/ 5921394 w 9977842"/>
                  <a:gd name="connsiteY299" fmla="*/ 5110472 h 6739362"/>
                  <a:gd name="connsiteX300" fmla="*/ 5923987 w 9977842"/>
                  <a:gd name="connsiteY300" fmla="*/ 5139460 h 6739362"/>
                  <a:gd name="connsiteX301" fmla="*/ 5938394 w 9977842"/>
                  <a:gd name="connsiteY301" fmla="*/ 5158997 h 6739362"/>
                  <a:gd name="connsiteX302" fmla="*/ 5980407 w 9977842"/>
                  <a:gd name="connsiteY302" fmla="*/ 5139892 h 6739362"/>
                  <a:gd name="connsiteX303" fmla="*/ 5969947 w 9977842"/>
                  <a:gd name="connsiteY303" fmla="*/ 5172021 h 6739362"/>
                  <a:gd name="connsiteX304" fmla="*/ 5928597 w 9977842"/>
                  <a:gd name="connsiteY304" fmla="*/ 5194411 h 6739362"/>
                  <a:gd name="connsiteX305" fmla="*/ 5866616 w 9977842"/>
                  <a:gd name="connsiteY305" fmla="*/ 5203833 h 6739362"/>
                  <a:gd name="connsiteX306" fmla="*/ 5797113 w 9977842"/>
                  <a:gd name="connsiteY306" fmla="*/ 5221842 h 6739362"/>
                  <a:gd name="connsiteX307" fmla="*/ 5763832 w 9977842"/>
                  <a:gd name="connsiteY307" fmla="*/ 5247805 h 6739362"/>
                  <a:gd name="connsiteX308" fmla="*/ 5779824 w 9977842"/>
                  <a:gd name="connsiteY308" fmla="*/ 5284861 h 6739362"/>
                  <a:gd name="connsiteX309" fmla="*/ 5757637 w 9977842"/>
                  <a:gd name="connsiteY309" fmla="*/ 5306876 h 6739362"/>
                  <a:gd name="connsiteX310" fmla="*/ 5736285 w 9977842"/>
                  <a:gd name="connsiteY310" fmla="*/ 5329064 h 6739362"/>
                  <a:gd name="connsiteX311" fmla="*/ 5733576 w 9977842"/>
                  <a:gd name="connsiteY311" fmla="*/ 5380902 h 6739362"/>
                  <a:gd name="connsiteX312" fmla="*/ 5723030 w 9977842"/>
                  <a:gd name="connsiteY312" fmla="*/ 5398220 h 6739362"/>
                  <a:gd name="connsiteX313" fmla="*/ 5699315 w 9977842"/>
                  <a:gd name="connsiteY313" fmla="*/ 5433720 h 6739362"/>
                  <a:gd name="connsiteX314" fmla="*/ 5678107 w 9977842"/>
                  <a:gd name="connsiteY314" fmla="*/ 5449626 h 6739362"/>
                  <a:gd name="connsiteX315" fmla="*/ 5648802 w 9977842"/>
                  <a:gd name="connsiteY315" fmla="*/ 5456110 h 6739362"/>
                  <a:gd name="connsiteX316" fmla="*/ 5610334 w 9977842"/>
                  <a:gd name="connsiteY316" fmla="*/ 5493886 h 6739362"/>
                  <a:gd name="connsiteX317" fmla="*/ 5573278 w 9977842"/>
                  <a:gd name="connsiteY317" fmla="*/ 5517486 h 6739362"/>
                  <a:gd name="connsiteX318" fmla="*/ 5569244 w 9977842"/>
                  <a:gd name="connsiteY318" fmla="*/ 5549038 h 6739362"/>
                  <a:gd name="connsiteX319" fmla="*/ 5501557 w 9977842"/>
                  <a:gd name="connsiteY319" fmla="*/ 5538550 h 6739362"/>
                  <a:gd name="connsiteX320" fmla="*/ 5460034 w 9977842"/>
                  <a:gd name="connsiteY320" fmla="*/ 5482562 h 6739362"/>
                  <a:gd name="connsiteX321" fmla="*/ 5383530 w 9977842"/>
                  <a:gd name="connsiteY321" fmla="*/ 5433749 h 6739362"/>
                  <a:gd name="connsiteX322" fmla="*/ 5293512 w 9977842"/>
                  <a:gd name="connsiteY322" fmla="*/ 5403234 h 6739362"/>
                  <a:gd name="connsiteX323" fmla="*/ 5176407 w 9977842"/>
                  <a:gd name="connsiteY323" fmla="*/ 5373266 h 6739362"/>
                  <a:gd name="connsiteX324" fmla="*/ 5064921 w 9977842"/>
                  <a:gd name="connsiteY324" fmla="*/ 5363037 h 6739362"/>
                  <a:gd name="connsiteX325" fmla="*/ 5106357 w 9977842"/>
                  <a:gd name="connsiteY325" fmla="*/ 5304110 h 6739362"/>
                  <a:gd name="connsiteX326" fmla="*/ 5126989 w 9977842"/>
                  <a:gd name="connsiteY326" fmla="*/ 5284631 h 6739362"/>
                  <a:gd name="connsiteX327" fmla="*/ 5148110 w 9977842"/>
                  <a:gd name="connsiteY327" fmla="*/ 5270828 h 6739362"/>
                  <a:gd name="connsiteX328" fmla="*/ 5272736 w 9977842"/>
                  <a:gd name="connsiteY328" fmla="*/ 5255095 h 6739362"/>
                  <a:gd name="connsiteX329" fmla="*/ 5324286 w 9977842"/>
                  <a:gd name="connsiteY329" fmla="*/ 5284948 h 6739362"/>
                  <a:gd name="connsiteX330" fmla="*/ 5423065 w 9977842"/>
                  <a:gd name="connsiteY330" fmla="*/ 5261521 h 6739362"/>
                  <a:gd name="connsiteX331" fmla="*/ 5424304 w 9977842"/>
                  <a:gd name="connsiteY331" fmla="*/ 5167958 h 6739362"/>
                  <a:gd name="connsiteX332" fmla="*/ 5351199 w 9977842"/>
                  <a:gd name="connsiteY332" fmla="*/ 5141708 h 6739362"/>
                  <a:gd name="connsiteX333" fmla="*/ 5410760 w 9977842"/>
                  <a:gd name="connsiteY333" fmla="*/ 5102317 h 6739362"/>
                  <a:gd name="connsiteX334" fmla="*/ 5368921 w 9977842"/>
                  <a:gd name="connsiteY334" fmla="*/ 5104277 h 6739362"/>
                  <a:gd name="connsiteX335" fmla="*/ 5335697 w 9977842"/>
                  <a:gd name="connsiteY335" fmla="*/ 5125975 h 6739362"/>
                  <a:gd name="connsiteX336" fmla="*/ 5298641 w 9977842"/>
                  <a:gd name="connsiteY336" fmla="*/ 5148479 h 6739362"/>
                  <a:gd name="connsiteX337" fmla="*/ 5288844 w 9977842"/>
                  <a:gd name="connsiteY337" fmla="*/ 5169255 h 6739362"/>
                  <a:gd name="connsiteX338" fmla="*/ 5252335 w 9977842"/>
                  <a:gd name="connsiteY338" fmla="*/ 5138797 h 6739362"/>
                  <a:gd name="connsiteX339" fmla="*/ 5261095 w 9977842"/>
                  <a:gd name="connsiteY339" fmla="*/ 5120788 h 6739362"/>
                  <a:gd name="connsiteX340" fmla="*/ 5266137 w 9977842"/>
                  <a:gd name="connsiteY340" fmla="*/ 5085951 h 6739362"/>
                  <a:gd name="connsiteX341" fmla="*/ 5289967 w 9977842"/>
                  <a:gd name="connsiteY341" fmla="*/ 5072868 h 6739362"/>
                  <a:gd name="connsiteX342" fmla="*/ 5286193 w 9977842"/>
                  <a:gd name="connsiteY342" fmla="*/ 5049125 h 6739362"/>
                  <a:gd name="connsiteX343" fmla="*/ 5333104 w 9977842"/>
                  <a:gd name="connsiteY343" fmla="*/ 5019359 h 6739362"/>
                  <a:gd name="connsiteX344" fmla="*/ 5186175 w 9977842"/>
                  <a:gd name="connsiteY344" fmla="*/ 4969047 h 6739362"/>
                  <a:gd name="connsiteX345" fmla="*/ 5155660 w 9977842"/>
                  <a:gd name="connsiteY345" fmla="*/ 4976251 h 6739362"/>
                  <a:gd name="connsiteX346" fmla="*/ 5112092 w 9977842"/>
                  <a:gd name="connsiteY346" fmla="*/ 4968673 h 6739362"/>
                  <a:gd name="connsiteX347" fmla="*/ 5072557 w 9977842"/>
                  <a:gd name="connsiteY347" fmla="*/ 4945649 h 6739362"/>
                  <a:gd name="connsiteX348" fmla="*/ 5037950 w 9977842"/>
                  <a:gd name="connsiteY348" fmla="*/ 4945217 h 6739362"/>
                  <a:gd name="connsiteX349" fmla="*/ 5006052 w 9977842"/>
                  <a:gd name="connsiteY349" fmla="*/ 4922597 h 6739362"/>
                  <a:gd name="connsiteX350" fmla="*/ 4983432 w 9977842"/>
                  <a:gd name="connsiteY350" fmla="*/ 4905769 h 6739362"/>
                  <a:gd name="connsiteX351" fmla="*/ 4946030 w 9977842"/>
                  <a:gd name="connsiteY351" fmla="*/ 4879634 h 6739362"/>
                  <a:gd name="connsiteX352" fmla="*/ 4942140 w 9977842"/>
                  <a:gd name="connsiteY352" fmla="*/ 4833703 h 6739362"/>
                  <a:gd name="connsiteX353" fmla="*/ 4945857 w 9977842"/>
                  <a:gd name="connsiteY353" fmla="*/ 4813619 h 6739362"/>
                  <a:gd name="connsiteX354" fmla="*/ 4914535 w 9977842"/>
                  <a:gd name="connsiteY354" fmla="*/ 4790250 h 6739362"/>
                  <a:gd name="connsiteX355" fmla="*/ 4897131 w 9977842"/>
                  <a:gd name="connsiteY355" fmla="*/ 4751176 h 6739362"/>
                  <a:gd name="connsiteX356" fmla="*/ 4916408 w 9977842"/>
                  <a:gd name="connsiteY356" fmla="*/ 4724119 h 6739362"/>
                  <a:gd name="connsiteX357" fmla="*/ 4996630 w 9977842"/>
                  <a:gd name="connsiteY357" fmla="*/ 4685420 h 6739362"/>
                  <a:gd name="connsiteX358" fmla="*/ 5020114 w 9977842"/>
                  <a:gd name="connsiteY358" fmla="*/ 4658737 h 6739362"/>
                  <a:gd name="connsiteX359" fmla="*/ 5005966 w 9977842"/>
                  <a:gd name="connsiteY359" fmla="*/ 4636982 h 6739362"/>
                  <a:gd name="connsiteX360" fmla="*/ 5015561 w 9977842"/>
                  <a:gd name="connsiteY360" fmla="*/ 4615227 h 6739362"/>
                  <a:gd name="connsiteX361" fmla="*/ 5030804 w 9977842"/>
                  <a:gd name="connsiteY361" fmla="*/ 4586700 h 6739362"/>
                  <a:gd name="connsiteX362" fmla="*/ 5016080 w 9977842"/>
                  <a:gd name="connsiteY362" fmla="*/ 4560507 h 6739362"/>
                  <a:gd name="connsiteX363" fmla="*/ 5003199 w 9977842"/>
                  <a:gd name="connsiteY363" fmla="*/ 4515008 h 6739362"/>
                  <a:gd name="connsiteX364" fmla="*/ 4995419 w 9977842"/>
                  <a:gd name="connsiteY364" fmla="*/ 4492071 h 6739362"/>
                  <a:gd name="connsiteX365" fmla="*/ 4936550 w 9977842"/>
                  <a:gd name="connsiteY365" fmla="*/ 4421070 h 6739362"/>
                  <a:gd name="connsiteX366" fmla="*/ 4988619 w 9977842"/>
                  <a:gd name="connsiteY366" fmla="*/ 4494722 h 6739362"/>
                  <a:gd name="connsiteX367" fmla="*/ 4996572 w 9977842"/>
                  <a:gd name="connsiteY367" fmla="*/ 4512904 h 6739362"/>
                  <a:gd name="connsiteX368" fmla="*/ 4996111 w 9977842"/>
                  <a:gd name="connsiteY368" fmla="*/ 4549326 h 6739362"/>
                  <a:gd name="connsiteX369" fmla="*/ 5019307 w 9977842"/>
                  <a:gd name="connsiteY369" fmla="*/ 4587420 h 6739362"/>
                  <a:gd name="connsiteX370" fmla="*/ 5008789 w 9977842"/>
                  <a:gd name="connsiteY370" fmla="*/ 4608628 h 6739362"/>
                  <a:gd name="connsiteX371" fmla="*/ 4995765 w 9977842"/>
                  <a:gd name="connsiteY371" fmla="*/ 4636607 h 6739362"/>
                  <a:gd name="connsiteX372" fmla="*/ 5007579 w 9977842"/>
                  <a:gd name="connsiteY372" fmla="*/ 4662310 h 6739362"/>
                  <a:gd name="connsiteX373" fmla="*/ 4975940 w 9977842"/>
                  <a:gd name="connsiteY373" fmla="*/ 4685564 h 6739362"/>
                  <a:gd name="connsiteX374" fmla="*/ 4913700 w 9977842"/>
                  <a:gd name="connsiteY374" fmla="*/ 4711642 h 6739362"/>
                  <a:gd name="connsiteX375" fmla="*/ 4880130 w 9977842"/>
                  <a:gd name="connsiteY375" fmla="*/ 4756767 h 6739362"/>
                  <a:gd name="connsiteX376" fmla="*/ 4911221 w 9977842"/>
                  <a:gd name="connsiteY376" fmla="*/ 4804715 h 6739362"/>
                  <a:gd name="connsiteX377" fmla="*/ 4928626 w 9977842"/>
                  <a:gd name="connsiteY377" fmla="*/ 4842578 h 6739362"/>
                  <a:gd name="connsiteX378" fmla="*/ 4929432 w 9977842"/>
                  <a:gd name="connsiteY378" fmla="*/ 4871537 h 6739362"/>
                  <a:gd name="connsiteX379" fmla="*/ 4942227 w 9977842"/>
                  <a:gd name="connsiteY379" fmla="*/ 4904386 h 6739362"/>
                  <a:gd name="connsiteX380" fmla="*/ 4971301 w 9977842"/>
                  <a:gd name="connsiteY380" fmla="*/ 4941241 h 6739362"/>
                  <a:gd name="connsiteX381" fmla="*/ 4992566 w 9977842"/>
                  <a:gd name="connsiteY381" fmla="*/ 4967117 h 6739362"/>
                  <a:gd name="connsiteX382" fmla="*/ 4995419 w 9977842"/>
                  <a:gd name="connsiteY382" fmla="*/ 5007804 h 6739362"/>
                  <a:gd name="connsiteX383" fmla="*/ 5006484 w 9977842"/>
                  <a:gd name="connsiteY383" fmla="*/ 5047396 h 6739362"/>
                  <a:gd name="connsiteX384" fmla="*/ 5049649 w 9977842"/>
                  <a:gd name="connsiteY384" fmla="*/ 5097880 h 6739362"/>
                  <a:gd name="connsiteX385" fmla="*/ 5091950 w 9977842"/>
                  <a:gd name="connsiteY385" fmla="*/ 5125197 h 6739362"/>
                  <a:gd name="connsiteX386" fmla="*/ 5148802 w 9977842"/>
                  <a:gd name="connsiteY386" fmla="*/ 5171935 h 6739362"/>
                  <a:gd name="connsiteX387" fmla="*/ 5149667 w 9977842"/>
                  <a:gd name="connsiteY387" fmla="*/ 5224205 h 6739362"/>
                  <a:gd name="connsiteX388" fmla="*/ 5114800 w 9977842"/>
                  <a:gd name="connsiteY388" fmla="*/ 5253251 h 6739362"/>
                  <a:gd name="connsiteX389" fmla="*/ 5085178 w 9977842"/>
                  <a:gd name="connsiteY389" fmla="*/ 5283507 h 6739362"/>
                  <a:gd name="connsiteX390" fmla="*/ 5054490 w 9977842"/>
                  <a:gd name="connsiteY390" fmla="*/ 5305896 h 6739362"/>
                  <a:gd name="connsiteX391" fmla="*/ 5003804 w 9977842"/>
                  <a:gd name="connsiteY391" fmla="*/ 5327536 h 6739362"/>
                  <a:gd name="connsiteX392" fmla="*/ 4966633 w 9977842"/>
                  <a:gd name="connsiteY392" fmla="*/ 5362921 h 6739362"/>
                  <a:gd name="connsiteX393" fmla="*/ 4954790 w 9977842"/>
                  <a:gd name="connsiteY393" fmla="*/ 5398566 h 6739362"/>
                  <a:gd name="connsiteX394" fmla="*/ 4909867 w 9977842"/>
                  <a:gd name="connsiteY394" fmla="*/ 5415567 h 6739362"/>
                  <a:gd name="connsiteX395" fmla="*/ 4839472 w 9977842"/>
                  <a:gd name="connsiteY395" fmla="*/ 5423779 h 6739362"/>
                  <a:gd name="connsiteX396" fmla="*/ 4798352 w 9977842"/>
                  <a:gd name="connsiteY396" fmla="*/ 5438215 h 6739362"/>
                  <a:gd name="connsiteX397" fmla="*/ 4758213 w 9977842"/>
                  <a:gd name="connsiteY397" fmla="*/ 5476194 h 6739362"/>
                  <a:gd name="connsiteX398" fmla="*/ 4698508 w 9977842"/>
                  <a:gd name="connsiteY398" fmla="*/ 5492215 h 6739362"/>
                  <a:gd name="connsiteX399" fmla="*/ 4656179 w 9977842"/>
                  <a:gd name="connsiteY399" fmla="*/ 5455274 h 6739362"/>
                  <a:gd name="connsiteX400" fmla="*/ 4597627 w 9977842"/>
                  <a:gd name="connsiteY400" fmla="*/ 5440549 h 6739362"/>
                  <a:gd name="connsiteX401" fmla="*/ 4494267 w 9977842"/>
                  <a:gd name="connsiteY401" fmla="*/ 5350041 h 6739362"/>
                  <a:gd name="connsiteX402" fmla="*/ 4471042 w 9977842"/>
                  <a:gd name="connsiteY402" fmla="*/ 5321946 h 6739362"/>
                  <a:gd name="connsiteX403" fmla="*/ 4437731 w 9977842"/>
                  <a:gd name="connsiteY403" fmla="*/ 5277571 h 6739362"/>
                  <a:gd name="connsiteX404" fmla="*/ 4381715 w 9977842"/>
                  <a:gd name="connsiteY404" fmla="*/ 5214379 h 6739362"/>
                  <a:gd name="connsiteX405" fmla="*/ 4299765 w 9977842"/>
                  <a:gd name="connsiteY405" fmla="*/ 5171070 h 6739362"/>
                  <a:gd name="connsiteX406" fmla="*/ 4221301 w 9977842"/>
                  <a:gd name="connsiteY406" fmla="*/ 5124131 h 6739362"/>
                  <a:gd name="connsiteX407" fmla="*/ 4190642 w 9977842"/>
                  <a:gd name="connsiteY407" fmla="*/ 5101251 h 6739362"/>
                  <a:gd name="connsiteX408" fmla="*/ 4117912 w 9977842"/>
                  <a:gd name="connsiteY408" fmla="*/ 5024401 h 6739362"/>
                  <a:gd name="connsiteX409" fmla="*/ 4066275 w 9977842"/>
                  <a:gd name="connsiteY409" fmla="*/ 4945938 h 6739362"/>
                  <a:gd name="connsiteX410" fmla="*/ 4027058 w 9977842"/>
                  <a:gd name="connsiteY410" fmla="*/ 4898710 h 6739362"/>
                  <a:gd name="connsiteX411" fmla="*/ 3986054 w 9977842"/>
                  <a:gd name="connsiteY411" fmla="*/ 4867705 h 6739362"/>
                  <a:gd name="connsiteX412" fmla="*/ 3904767 w 9977842"/>
                  <a:gd name="connsiteY412" fmla="*/ 4816587 h 6739362"/>
                  <a:gd name="connsiteX413" fmla="*/ 3807199 w 9977842"/>
                  <a:gd name="connsiteY413" fmla="*/ 4790567 h 6739362"/>
                  <a:gd name="connsiteX414" fmla="*/ 3755331 w 9977842"/>
                  <a:gd name="connsiteY414" fmla="*/ 4770223 h 6739362"/>
                  <a:gd name="connsiteX415" fmla="*/ 3704617 w 9977842"/>
                  <a:gd name="connsiteY415" fmla="*/ 4788722 h 6739362"/>
                  <a:gd name="connsiteX416" fmla="*/ 3673237 w 9977842"/>
                  <a:gd name="connsiteY416" fmla="*/ 4790884 h 6739362"/>
                  <a:gd name="connsiteX417" fmla="*/ 3698162 w 9977842"/>
                  <a:gd name="connsiteY417" fmla="*/ 4756738 h 6739362"/>
                  <a:gd name="connsiteX418" fmla="*/ 3745707 w 9977842"/>
                  <a:gd name="connsiteY418" fmla="*/ 4739967 h 6739362"/>
                  <a:gd name="connsiteX419" fmla="*/ 3778672 w 9977842"/>
                  <a:gd name="connsiteY419" fmla="*/ 4655452 h 6739362"/>
                  <a:gd name="connsiteX420" fmla="*/ 3781697 w 9977842"/>
                  <a:gd name="connsiteY420" fmla="*/ 4593673 h 6739362"/>
                  <a:gd name="connsiteX421" fmla="*/ 3883213 w 9977842"/>
                  <a:gd name="connsiteY421" fmla="*/ 4589840 h 6739362"/>
                  <a:gd name="connsiteX422" fmla="*/ 3786135 w 9977842"/>
                  <a:gd name="connsiteY422" fmla="*/ 4583415 h 6739362"/>
                  <a:gd name="connsiteX423" fmla="*/ 3758357 w 9977842"/>
                  <a:gd name="connsiteY423" fmla="*/ 4528666 h 6739362"/>
                  <a:gd name="connsiteX424" fmla="*/ 3752565 w 9977842"/>
                  <a:gd name="connsiteY424" fmla="*/ 4510311 h 6739362"/>
                  <a:gd name="connsiteX425" fmla="*/ 3753199 w 9977842"/>
                  <a:gd name="connsiteY425" fmla="*/ 4454813 h 6739362"/>
                  <a:gd name="connsiteX426" fmla="*/ 3733835 w 9977842"/>
                  <a:gd name="connsiteY426" fmla="*/ 4349897 h 6739362"/>
                  <a:gd name="connsiteX427" fmla="*/ 3723087 w 9977842"/>
                  <a:gd name="connsiteY427" fmla="*/ 4318258 h 6739362"/>
                  <a:gd name="connsiteX428" fmla="*/ 3704847 w 9977842"/>
                  <a:gd name="connsiteY428" fmla="*/ 4293678 h 6739362"/>
                  <a:gd name="connsiteX429" fmla="*/ 3672546 w 9977842"/>
                  <a:gd name="connsiteY429" fmla="*/ 4297050 h 6739362"/>
                  <a:gd name="connsiteX430" fmla="*/ 3623416 w 9977842"/>
                  <a:gd name="connsiteY430" fmla="*/ 4246681 h 6739362"/>
                  <a:gd name="connsiteX431" fmla="*/ 3559533 w 9977842"/>
                  <a:gd name="connsiteY431" fmla="*/ 4180550 h 6739362"/>
                  <a:gd name="connsiteX432" fmla="*/ 3501355 w 9977842"/>
                  <a:gd name="connsiteY432" fmla="*/ 4133380 h 6739362"/>
                  <a:gd name="connsiteX433" fmla="*/ 3273744 w 9977842"/>
                  <a:gd name="connsiteY433" fmla="*/ 3840503 h 6739362"/>
                  <a:gd name="connsiteX434" fmla="*/ 3124712 w 9977842"/>
                  <a:gd name="connsiteY434" fmla="*/ 3666661 h 6739362"/>
                  <a:gd name="connsiteX435" fmla="*/ 3085725 w 9977842"/>
                  <a:gd name="connsiteY435" fmla="*/ 3629288 h 6739362"/>
                  <a:gd name="connsiteX436" fmla="*/ 3054634 w 9977842"/>
                  <a:gd name="connsiteY436" fmla="*/ 3598168 h 6739362"/>
                  <a:gd name="connsiteX437" fmla="*/ 2993604 w 9977842"/>
                  <a:gd name="connsiteY437" fmla="*/ 3592808 h 6739362"/>
                  <a:gd name="connsiteX438" fmla="*/ 2933438 w 9977842"/>
                  <a:gd name="connsiteY438" fmla="*/ 3590964 h 6739362"/>
                  <a:gd name="connsiteX439" fmla="*/ 2903066 w 9977842"/>
                  <a:gd name="connsiteY439" fmla="*/ 3583616 h 6739362"/>
                  <a:gd name="connsiteX440" fmla="*/ 2850450 w 9977842"/>
                  <a:gd name="connsiteY440" fmla="*/ 3517485 h 6739362"/>
                  <a:gd name="connsiteX441" fmla="*/ 2794405 w 9977842"/>
                  <a:gd name="connsiteY441" fmla="*/ 3450058 h 6739362"/>
                  <a:gd name="connsiteX442" fmla="*/ 2619958 w 9977842"/>
                  <a:gd name="connsiteY442" fmla="*/ 3273940 h 6739362"/>
                  <a:gd name="connsiteX443" fmla="*/ 2498358 w 9977842"/>
                  <a:gd name="connsiteY443" fmla="*/ 3159169 h 6739362"/>
                  <a:gd name="connsiteX444" fmla="*/ 2454011 w 9977842"/>
                  <a:gd name="connsiteY444" fmla="*/ 3113930 h 6739362"/>
                  <a:gd name="connsiteX445" fmla="*/ 2430642 w 9977842"/>
                  <a:gd name="connsiteY445" fmla="*/ 3094940 h 6739362"/>
                  <a:gd name="connsiteX446" fmla="*/ 2382665 w 9977842"/>
                  <a:gd name="connsiteY446" fmla="*/ 3050623 h 6739362"/>
                  <a:gd name="connsiteX447" fmla="*/ 2410846 w 9977842"/>
                  <a:gd name="connsiteY447" fmla="*/ 3061169 h 6739362"/>
                  <a:gd name="connsiteX448" fmla="*/ 2450179 w 9977842"/>
                  <a:gd name="connsiteY448" fmla="*/ 3096525 h 6739362"/>
                  <a:gd name="connsiteX449" fmla="*/ 2436722 w 9977842"/>
                  <a:gd name="connsiteY449" fmla="*/ 3075029 h 6739362"/>
                  <a:gd name="connsiteX450" fmla="*/ 2397505 w 9977842"/>
                  <a:gd name="connsiteY450" fmla="*/ 3037166 h 6739362"/>
                  <a:gd name="connsiteX451" fmla="*/ 2375289 w 9977842"/>
                  <a:gd name="connsiteY451" fmla="*/ 3014431 h 6739362"/>
                  <a:gd name="connsiteX452" fmla="*/ 2359066 w 9977842"/>
                  <a:gd name="connsiteY452" fmla="*/ 2995586 h 6739362"/>
                  <a:gd name="connsiteX453" fmla="*/ 2414909 w 9977842"/>
                  <a:gd name="connsiteY453" fmla="*/ 2967751 h 6739362"/>
                  <a:gd name="connsiteX454" fmla="*/ 2466604 w 9977842"/>
                  <a:gd name="connsiteY454" fmla="*/ 2989823 h 6739362"/>
                  <a:gd name="connsiteX455" fmla="*/ 2416465 w 9977842"/>
                  <a:gd name="connsiteY455" fmla="*/ 2892284 h 6739362"/>
                  <a:gd name="connsiteX456" fmla="*/ 2406438 w 9977842"/>
                  <a:gd name="connsiteY456" fmla="*/ 2804945 h 6739362"/>
                  <a:gd name="connsiteX457" fmla="*/ 2370044 w 9977842"/>
                  <a:gd name="connsiteY457" fmla="*/ 2812638 h 6739362"/>
                  <a:gd name="connsiteX458" fmla="*/ 2199747 w 9977842"/>
                  <a:gd name="connsiteY458" fmla="*/ 2828429 h 6739362"/>
                  <a:gd name="connsiteX459" fmla="*/ 2171277 w 9977842"/>
                  <a:gd name="connsiteY459" fmla="*/ 2796790 h 6739362"/>
                  <a:gd name="connsiteX460" fmla="*/ 2169433 w 9977842"/>
                  <a:gd name="connsiteY460" fmla="*/ 2751291 h 6739362"/>
                  <a:gd name="connsiteX461" fmla="*/ 2153239 w 9977842"/>
                  <a:gd name="connsiteY461" fmla="*/ 2754230 h 6739362"/>
                  <a:gd name="connsiteX462" fmla="*/ 2118229 w 9977842"/>
                  <a:gd name="connsiteY462" fmla="*/ 2748669 h 6739362"/>
                  <a:gd name="connsiteX463" fmla="*/ 2084659 w 9977842"/>
                  <a:gd name="connsiteY463" fmla="*/ 2723254 h 6739362"/>
                  <a:gd name="connsiteX464" fmla="*/ 2122897 w 9977842"/>
                  <a:gd name="connsiteY464" fmla="*/ 2765929 h 6739362"/>
                  <a:gd name="connsiteX465" fmla="*/ 2158484 w 9977842"/>
                  <a:gd name="connsiteY465" fmla="*/ 2796387 h 6739362"/>
                  <a:gd name="connsiteX466" fmla="*/ 2180441 w 9977842"/>
                  <a:gd name="connsiteY466" fmla="*/ 2844767 h 6739362"/>
                  <a:gd name="connsiteX467" fmla="*/ 2245707 w 9977842"/>
                  <a:gd name="connsiteY467" fmla="*/ 2881132 h 6739362"/>
                  <a:gd name="connsiteX468" fmla="*/ 2269249 w 9977842"/>
                  <a:gd name="connsiteY468" fmla="*/ 2924182 h 6739362"/>
                  <a:gd name="connsiteX469" fmla="*/ 2319963 w 9977842"/>
                  <a:gd name="connsiteY469" fmla="*/ 2971035 h 6739362"/>
                  <a:gd name="connsiteX470" fmla="*/ 2239454 w 9977842"/>
                  <a:gd name="connsiteY470" fmla="*/ 2939656 h 6739362"/>
                  <a:gd name="connsiteX471" fmla="*/ 2179202 w 9977842"/>
                  <a:gd name="connsiteY471" fmla="*/ 2874562 h 6739362"/>
                  <a:gd name="connsiteX472" fmla="*/ 2075237 w 9977842"/>
                  <a:gd name="connsiteY472" fmla="*/ 2772470 h 6739362"/>
                  <a:gd name="connsiteX473" fmla="*/ 1994871 w 9977842"/>
                  <a:gd name="connsiteY473" fmla="*/ 2699222 h 6739362"/>
                  <a:gd name="connsiteX474" fmla="*/ 1889466 w 9977842"/>
                  <a:gd name="connsiteY474" fmla="*/ 2607734 h 6739362"/>
                  <a:gd name="connsiteX475" fmla="*/ 1818090 w 9977842"/>
                  <a:gd name="connsiteY475" fmla="*/ 2554657 h 6739362"/>
                  <a:gd name="connsiteX476" fmla="*/ 1773312 w 9977842"/>
                  <a:gd name="connsiteY476" fmla="*/ 2533996 h 6739362"/>
                  <a:gd name="connsiteX477" fmla="*/ 1733921 w 9977842"/>
                  <a:gd name="connsiteY477" fmla="*/ 2522787 h 6739362"/>
                  <a:gd name="connsiteX478" fmla="*/ 1698940 w 9977842"/>
                  <a:gd name="connsiteY478" fmla="*/ 2505325 h 6739362"/>
                  <a:gd name="connsiteX479" fmla="*/ 1674245 w 9977842"/>
                  <a:gd name="connsiteY479" fmla="*/ 2490485 h 6739362"/>
                  <a:gd name="connsiteX480" fmla="*/ 1569387 w 9977842"/>
                  <a:gd name="connsiteY480" fmla="*/ 2448934 h 6739362"/>
                  <a:gd name="connsiteX481" fmla="*/ 1539160 w 9977842"/>
                  <a:gd name="connsiteY481" fmla="*/ 2440866 h 6739362"/>
                  <a:gd name="connsiteX482" fmla="*/ 1486227 w 9977842"/>
                  <a:gd name="connsiteY482" fmla="*/ 2429513 h 6739362"/>
                  <a:gd name="connsiteX483" fmla="*/ 1452196 w 9977842"/>
                  <a:gd name="connsiteY483" fmla="*/ 2422799 h 6739362"/>
                  <a:gd name="connsiteX484" fmla="*/ 1382262 w 9977842"/>
                  <a:gd name="connsiteY484" fmla="*/ 2411100 h 6739362"/>
                  <a:gd name="connsiteX485" fmla="*/ 1269796 w 9977842"/>
                  <a:gd name="connsiteY485" fmla="*/ 2362575 h 6739362"/>
                  <a:gd name="connsiteX486" fmla="*/ 1223346 w 9977842"/>
                  <a:gd name="connsiteY486" fmla="*/ 2342001 h 6739362"/>
                  <a:gd name="connsiteX487" fmla="*/ 1176378 w 9977842"/>
                  <a:gd name="connsiteY487" fmla="*/ 2328055 h 6739362"/>
                  <a:gd name="connsiteX488" fmla="*/ 1107884 w 9977842"/>
                  <a:gd name="connsiteY488" fmla="*/ 2291114 h 6739362"/>
                  <a:gd name="connsiteX489" fmla="*/ 969110 w 9977842"/>
                  <a:gd name="connsiteY489" fmla="*/ 2267745 h 6739362"/>
                  <a:gd name="connsiteX490" fmla="*/ 893442 w 9977842"/>
                  <a:gd name="connsiteY490" fmla="*/ 2232475 h 6739362"/>
                  <a:gd name="connsiteX491" fmla="*/ 845868 w 9977842"/>
                  <a:gd name="connsiteY491" fmla="*/ 2194756 h 6739362"/>
                  <a:gd name="connsiteX492" fmla="*/ 824257 w 9977842"/>
                  <a:gd name="connsiteY492" fmla="*/ 2181501 h 6739362"/>
                  <a:gd name="connsiteX493" fmla="*/ 781178 w 9977842"/>
                  <a:gd name="connsiteY493" fmla="*/ 2171761 h 6739362"/>
                  <a:gd name="connsiteX494" fmla="*/ 726170 w 9977842"/>
                  <a:gd name="connsiteY494" fmla="*/ 2141621 h 6739362"/>
                  <a:gd name="connsiteX495" fmla="*/ 662489 w 9977842"/>
                  <a:gd name="connsiteY495" fmla="*/ 2115111 h 6739362"/>
                  <a:gd name="connsiteX496" fmla="*/ 562529 w 9977842"/>
                  <a:gd name="connsiteY496" fmla="*/ 2077449 h 6739362"/>
                  <a:gd name="connsiteX497" fmla="*/ 486659 w 9977842"/>
                  <a:gd name="connsiteY497" fmla="*/ 2055435 h 6739362"/>
                  <a:gd name="connsiteX498" fmla="*/ 413699 w 9977842"/>
                  <a:gd name="connsiteY498" fmla="*/ 1986221 h 6739362"/>
                  <a:gd name="connsiteX499" fmla="*/ 439287 w 9977842"/>
                  <a:gd name="connsiteY499" fmla="*/ 1968211 h 6739362"/>
                  <a:gd name="connsiteX500" fmla="*/ 441909 w 9977842"/>
                  <a:gd name="connsiteY500" fmla="*/ 1952680 h 6739362"/>
                  <a:gd name="connsiteX501" fmla="*/ 417791 w 9977842"/>
                  <a:gd name="connsiteY501" fmla="*/ 1966252 h 6739362"/>
                  <a:gd name="connsiteX502" fmla="*/ 394450 w 9977842"/>
                  <a:gd name="connsiteY502" fmla="*/ 1983080 h 6739362"/>
                  <a:gd name="connsiteX503" fmla="*/ 346848 w 9977842"/>
                  <a:gd name="connsiteY503" fmla="*/ 2011780 h 6739362"/>
                  <a:gd name="connsiteX504" fmla="*/ 290312 w 9977842"/>
                  <a:gd name="connsiteY504" fmla="*/ 2002127 h 6739362"/>
                  <a:gd name="connsiteX505" fmla="*/ 222338 w 9977842"/>
                  <a:gd name="connsiteY505" fmla="*/ 1989736 h 6739362"/>
                  <a:gd name="connsiteX506" fmla="*/ 190612 w 9977842"/>
                  <a:gd name="connsiteY506" fmla="*/ 1973974 h 6739362"/>
                  <a:gd name="connsiteX507" fmla="*/ 167128 w 9977842"/>
                  <a:gd name="connsiteY507" fmla="*/ 1957233 h 6739362"/>
                  <a:gd name="connsiteX508" fmla="*/ 139235 w 9977842"/>
                  <a:gd name="connsiteY508" fmla="*/ 1931645 h 6739362"/>
                  <a:gd name="connsiteX509" fmla="*/ 80106 w 9977842"/>
                  <a:gd name="connsiteY509" fmla="*/ 1903665 h 6739362"/>
                  <a:gd name="connsiteX510" fmla="*/ 51637 w 9977842"/>
                  <a:gd name="connsiteY510" fmla="*/ 1874101 h 6739362"/>
                  <a:gd name="connsiteX511" fmla="*/ 25415 w 9977842"/>
                  <a:gd name="connsiteY511" fmla="*/ 1800939 h 6739362"/>
                  <a:gd name="connsiteX512" fmla="*/ 14436 w 9977842"/>
                  <a:gd name="connsiteY512" fmla="*/ 1777887 h 6739362"/>
                  <a:gd name="connsiteX513" fmla="*/ 30025 w 9977842"/>
                  <a:gd name="connsiteY513" fmla="*/ 1742445 h 6739362"/>
                  <a:gd name="connsiteX514" fmla="*/ 35702 w 9977842"/>
                  <a:gd name="connsiteY514" fmla="*/ 1724493 h 6739362"/>
                  <a:gd name="connsiteX515" fmla="*/ 44663 w 9977842"/>
                  <a:gd name="connsiteY515" fmla="*/ 1705071 h 6739362"/>
                  <a:gd name="connsiteX516" fmla="*/ 30371 w 9977842"/>
                  <a:gd name="connsiteY516" fmla="*/ 1674066 h 6739362"/>
                  <a:gd name="connsiteX517" fmla="*/ 24896 w 9977842"/>
                  <a:gd name="connsiteY517" fmla="*/ 1598427 h 6739362"/>
                  <a:gd name="connsiteX518" fmla="*/ 38612 w 9977842"/>
                  <a:gd name="connsiteY518" fmla="*/ 1579495 h 6739362"/>
                  <a:gd name="connsiteX519" fmla="*/ 0 w 9977842"/>
                  <a:gd name="connsiteY519" fmla="*/ 1521606 h 6739362"/>
                  <a:gd name="connsiteX520" fmla="*/ 10633 w 9977842"/>
                  <a:gd name="connsiteY520" fmla="*/ 1469191 h 6739362"/>
                  <a:gd name="connsiteX521" fmla="*/ 41695 w 9977842"/>
                  <a:gd name="connsiteY521" fmla="*/ 1444525 h 6739362"/>
                  <a:gd name="connsiteX522" fmla="*/ 78809 w 9977842"/>
                  <a:gd name="connsiteY522" fmla="*/ 1432192 h 6739362"/>
                  <a:gd name="connsiteX523" fmla="*/ 104282 w 9977842"/>
                  <a:gd name="connsiteY523" fmla="*/ 1409255 h 6739362"/>
                  <a:gd name="connsiteX524" fmla="*/ 108460 w 9977842"/>
                  <a:gd name="connsiteY524" fmla="*/ 1390209 h 6739362"/>
                  <a:gd name="connsiteX525" fmla="*/ 116327 w 9977842"/>
                  <a:gd name="connsiteY525" fmla="*/ 1358080 h 6739362"/>
                  <a:gd name="connsiteX526" fmla="*/ 146727 w 9977842"/>
                  <a:gd name="connsiteY526" fmla="*/ 1331743 h 6739362"/>
                  <a:gd name="connsiteX527" fmla="*/ 173352 w 9977842"/>
                  <a:gd name="connsiteY527" fmla="*/ 1313359 h 6739362"/>
                  <a:gd name="connsiteX528" fmla="*/ 273917 w 9977842"/>
                  <a:gd name="connsiteY528" fmla="*/ 1240370 h 6739362"/>
                  <a:gd name="connsiteX529" fmla="*/ 304576 w 9977842"/>
                  <a:gd name="connsiteY529" fmla="*/ 1225386 h 6739362"/>
                  <a:gd name="connsiteX530" fmla="*/ 333852 w 9977842"/>
                  <a:gd name="connsiteY530" fmla="*/ 1214984 h 6739362"/>
                  <a:gd name="connsiteX531" fmla="*/ 335725 w 9977842"/>
                  <a:gd name="connsiteY531" fmla="*/ 1166546 h 6739362"/>
                  <a:gd name="connsiteX532" fmla="*/ 345522 w 9977842"/>
                  <a:gd name="connsiteY532" fmla="*/ 1131218 h 6739362"/>
                  <a:gd name="connsiteX533" fmla="*/ 495332 w 9977842"/>
                  <a:gd name="connsiteY533" fmla="*/ 1094854 h 6739362"/>
                  <a:gd name="connsiteX534" fmla="*/ 537604 w 9977842"/>
                  <a:gd name="connsiteY534" fmla="*/ 1118165 h 6739362"/>
                  <a:gd name="connsiteX535" fmla="*/ 574891 w 9977842"/>
                  <a:gd name="connsiteY535" fmla="*/ 1102259 h 6739362"/>
                  <a:gd name="connsiteX536" fmla="*/ 579732 w 9977842"/>
                  <a:gd name="connsiteY536" fmla="*/ 1082521 h 6739362"/>
                  <a:gd name="connsiteX537" fmla="*/ 677184 w 9977842"/>
                  <a:gd name="connsiteY537" fmla="*/ 1052380 h 6739362"/>
                  <a:gd name="connsiteX538" fmla="*/ 741989 w 9977842"/>
                  <a:gd name="connsiteY538" fmla="*/ 1077622 h 6739362"/>
                  <a:gd name="connsiteX539" fmla="*/ 774234 w 9977842"/>
                  <a:gd name="connsiteY539" fmla="*/ 1102374 h 6739362"/>
                  <a:gd name="connsiteX540" fmla="*/ 771439 w 9977842"/>
                  <a:gd name="connsiteY540" fmla="*/ 1120614 h 6739362"/>
                  <a:gd name="connsiteX541" fmla="*/ 737984 w 9977842"/>
                  <a:gd name="connsiteY541" fmla="*/ 1148968 h 6739362"/>
                  <a:gd name="connsiteX542" fmla="*/ 750980 w 9977842"/>
                  <a:gd name="connsiteY542" fmla="*/ 1169197 h 6739362"/>
                  <a:gd name="connsiteX543" fmla="*/ 736803 w 9977842"/>
                  <a:gd name="connsiteY543" fmla="*/ 1188935 h 6739362"/>
                  <a:gd name="connsiteX544" fmla="*/ 755187 w 9977842"/>
                  <a:gd name="connsiteY544" fmla="*/ 1219393 h 6739362"/>
                  <a:gd name="connsiteX545" fmla="*/ 776625 w 9977842"/>
                  <a:gd name="connsiteY545" fmla="*/ 1292612 h 6739362"/>
                  <a:gd name="connsiteX546" fmla="*/ 793079 w 9977842"/>
                  <a:gd name="connsiteY546" fmla="*/ 1310737 h 6739362"/>
                  <a:gd name="connsiteX547" fmla="*/ 851602 w 9977842"/>
                  <a:gd name="connsiteY547" fmla="*/ 1321225 h 6739362"/>
                  <a:gd name="connsiteX548" fmla="*/ 909895 w 9977842"/>
                  <a:gd name="connsiteY548" fmla="*/ 1307855 h 6739362"/>
                  <a:gd name="connsiteX549" fmla="*/ 941736 w 9977842"/>
                  <a:gd name="connsiteY549" fmla="*/ 1319756 h 6739362"/>
                  <a:gd name="connsiteX550" fmla="*/ 1013947 w 9977842"/>
                  <a:gd name="connsiteY550" fmla="*/ 1355832 h 6739362"/>
                  <a:gd name="connsiteX551" fmla="*/ 1070597 w 9977842"/>
                  <a:gd name="connsiteY551" fmla="*/ 1348427 h 6739362"/>
                  <a:gd name="connsiteX552" fmla="*/ 1130504 w 9977842"/>
                  <a:gd name="connsiteY552" fmla="*/ 1321657 h 6739362"/>
                  <a:gd name="connsiteX553" fmla="*/ 1158080 w 9977842"/>
                  <a:gd name="connsiteY553" fmla="*/ 1293361 h 6739362"/>
                  <a:gd name="connsiteX554" fmla="*/ 1171248 w 9977842"/>
                  <a:gd name="connsiteY554" fmla="*/ 1262241 h 6739362"/>
                  <a:gd name="connsiteX555" fmla="*/ 1180296 w 9977842"/>
                  <a:gd name="connsiteY555" fmla="*/ 1212016 h 6739362"/>
                  <a:gd name="connsiteX556" fmla="*/ 1177934 w 9977842"/>
                  <a:gd name="connsiteY556" fmla="*/ 1155855 h 6739362"/>
                  <a:gd name="connsiteX557" fmla="*/ 1207383 w 9977842"/>
                  <a:gd name="connsiteY557" fmla="*/ 1145683 h 6739362"/>
                  <a:gd name="connsiteX558" fmla="*/ 1236832 w 9977842"/>
                  <a:gd name="connsiteY558" fmla="*/ 1116523 h 6739362"/>
                  <a:gd name="connsiteX559" fmla="*/ 1172113 w 9977842"/>
                  <a:gd name="connsiteY559" fmla="*/ 1054887 h 6739362"/>
                  <a:gd name="connsiteX560" fmla="*/ 1203665 w 9977842"/>
                  <a:gd name="connsiteY560" fmla="*/ 1040422 h 6739362"/>
                  <a:gd name="connsiteX561" fmla="*/ 1282417 w 9977842"/>
                  <a:gd name="connsiteY561" fmla="*/ 1087390 h 6739362"/>
                  <a:gd name="connsiteX562" fmla="*/ 1308870 w 9977842"/>
                  <a:gd name="connsiteY562" fmla="*/ 1111105 h 6739362"/>
                  <a:gd name="connsiteX563" fmla="*/ 1407129 w 9977842"/>
                  <a:gd name="connsiteY563" fmla="*/ 1006103 h 6739362"/>
                  <a:gd name="connsiteX564" fmla="*/ 1407504 w 9977842"/>
                  <a:gd name="connsiteY564" fmla="*/ 974925 h 6739362"/>
                  <a:gd name="connsiteX565" fmla="*/ 1456461 w 9977842"/>
                  <a:gd name="connsiteY565" fmla="*/ 960921 h 6739362"/>
                  <a:gd name="connsiteX566" fmla="*/ 1471560 w 9977842"/>
                  <a:gd name="connsiteY566" fmla="*/ 920868 h 6739362"/>
                  <a:gd name="connsiteX567" fmla="*/ 1579011 w 9977842"/>
                  <a:gd name="connsiteY567" fmla="*/ 908910 h 6739362"/>
                  <a:gd name="connsiteX568" fmla="*/ 1624568 w 9977842"/>
                  <a:gd name="connsiteY568" fmla="*/ 886895 h 6739362"/>
                  <a:gd name="connsiteX569" fmla="*/ 1677357 w 9977842"/>
                  <a:gd name="connsiteY569" fmla="*/ 856985 h 6739362"/>
                  <a:gd name="connsiteX570" fmla="*/ 1679835 w 9977842"/>
                  <a:gd name="connsiteY570" fmla="*/ 884301 h 6739362"/>
                  <a:gd name="connsiteX571" fmla="*/ 1789246 w 9977842"/>
                  <a:gd name="connsiteY571" fmla="*/ 891707 h 6739362"/>
                  <a:gd name="connsiteX572" fmla="*/ 1826620 w 9977842"/>
                  <a:gd name="connsiteY572" fmla="*/ 844248 h 6739362"/>
                  <a:gd name="connsiteX573" fmla="*/ 1834457 w 9977842"/>
                  <a:gd name="connsiteY573" fmla="*/ 826642 h 6739362"/>
                  <a:gd name="connsiteX574" fmla="*/ 2011382 w 9977842"/>
                  <a:gd name="connsiteY574" fmla="*/ 758062 h 6739362"/>
                  <a:gd name="connsiteX575" fmla="*/ 2013774 w 9977842"/>
                  <a:gd name="connsiteY575" fmla="*/ 718787 h 6739362"/>
                  <a:gd name="connsiteX576" fmla="*/ 2073075 w 9977842"/>
                  <a:gd name="connsiteY576" fmla="*/ 699741 h 6739362"/>
                  <a:gd name="connsiteX577" fmla="*/ 2099614 w 9977842"/>
                  <a:gd name="connsiteY577" fmla="*/ 686486 h 6739362"/>
                  <a:gd name="connsiteX578" fmla="*/ 2125375 w 9977842"/>
                  <a:gd name="connsiteY578" fmla="*/ 652196 h 6739362"/>
                  <a:gd name="connsiteX579" fmla="*/ 2134250 w 9977842"/>
                  <a:gd name="connsiteY579" fmla="*/ 621738 h 6739362"/>
                  <a:gd name="connsiteX580" fmla="*/ 2163728 w 9977842"/>
                  <a:gd name="connsiteY580" fmla="*/ 599406 h 6739362"/>
                  <a:gd name="connsiteX581" fmla="*/ 2173467 w 9977842"/>
                  <a:gd name="connsiteY581" fmla="*/ 570850 h 6739362"/>
                  <a:gd name="connsiteX582" fmla="*/ 2162085 w 9977842"/>
                  <a:gd name="connsiteY582" fmla="*/ 524919 h 6739362"/>
                  <a:gd name="connsiteX583" fmla="*/ 2106847 w 9977842"/>
                  <a:gd name="connsiteY583" fmla="*/ 497170 h 6739362"/>
                  <a:gd name="connsiteX584" fmla="*/ 2034060 w 9977842"/>
                  <a:gd name="connsiteY584" fmla="*/ 449395 h 6739362"/>
                  <a:gd name="connsiteX585" fmla="*/ 2154190 w 9977842"/>
                  <a:gd name="connsiteY585" fmla="*/ 383811 h 6739362"/>
                  <a:gd name="connsiteX586" fmla="*/ 2186348 w 9977842"/>
                  <a:gd name="connsiteY586" fmla="*/ 387154 h 6739362"/>
                  <a:gd name="connsiteX587" fmla="*/ 2231674 w 9977842"/>
                  <a:gd name="connsiteY587" fmla="*/ 393493 h 6739362"/>
                  <a:gd name="connsiteX588" fmla="*/ 2256714 w 9977842"/>
                  <a:gd name="connsiteY588" fmla="*/ 377645 h 6739362"/>
                  <a:gd name="connsiteX589" fmla="*/ 2311982 w 9977842"/>
                  <a:gd name="connsiteY589" fmla="*/ 340848 h 6739362"/>
                  <a:gd name="connsiteX590" fmla="*/ 2306536 w 9977842"/>
                  <a:gd name="connsiteY590" fmla="*/ 300910 h 6739362"/>
                  <a:gd name="connsiteX591" fmla="*/ 2337743 w 9977842"/>
                  <a:gd name="connsiteY591" fmla="*/ 287972 h 6739362"/>
                  <a:gd name="connsiteX592" fmla="*/ 2407965 w 9977842"/>
                  <a:gd name="connsiteY592" fmla="*/ 299614 h 6739362"/>
                  <a:gd name="connsiteX593" fmla="*/ 2482971 w 9977842"/>
                  <a:gd name="connsiteY593" fmla="*/ 264834 h 6739362"/>
                  <a:gd name="connsiteX594" fmla="*/ 2533772 w 9977842"/>
                  <a:gd name="connsiteY594" fmla="*/ 230198 h 6739362"/>
                  <a:gd name="connsiteX595" fmla="*/ 2559273 w 9977842"/>
                  <a:gd name="connsiteY595" fmla="*/ 212131 h 6739362"/>
                  <a:gd name="connsiteX596" fmla="*/ 2497378 w 9977842"/>
                  <a:gd name="connsiteY596" fmla="*/ 151706 h 6739362"/>
                  <a:gd name="connsiteX597" fmla="*/ 2561895 w 9977842"/>
                  <a:gd name="connsiteY597" fmla="*/ 128654 h 6739362"/>
                  <a:gd name="connsiteX598" fmla="*/ 2655084 w 9977842"/>
                  <a:gd name="connsiteY598" fmla="*/ 153204 h 6739362"/>
                  <a:gd name="connsiteX599" fmla="*/ 2689517 w 9977842"/>
                  <a:gd name="connsiteY599" fmla="*/ 147960 h 6739362"/>
                  <a:gd name="connsiteX600" fmla="*/ 2723519 w 9977842"/>
                  <a:gd name="connsiteY600" fmla="*/ 129604 h 6739362"/>
                  <a:gd name="connsiteX601" fmla="*/ 2773168 w 9977842"/>
                  <a:gd name="connsiteY601" fmla="*/ 104651 h 6739362"/>
                  <a:gd name="connsiteX602" fmla="*/ 2810253 w 9977842"/>
                  <a:gd name="connsiteY602" fmla="*/ 72349 h 6739362"/>
                  <a:gd name="connsiteX603" fmla="*/ 2837714 w 9977842"/>
                  <a:gd name="connsiteY603" fmla="*/ 57567 h 6739362"/>
                  <a:gd name="connsiteX604" fmla="*/ 2831922 w 9977842"/>
                  <a:gd name="connsiteY604" fmla="*/ 6766 h 6739362"/>
                  <a:gd name="connsiteX605" fmla="*/ 2926781 w 9977842"/>
                  <a:gd name="connsiteY605" fmla="*/ 369 h 6739362"/>
                  <a:gd name="connsiteX606" fmla="*/ 2964933 w 9977842"/>
                  <a:gd name="connsiteY606" fmla="*/ 23911 h 6739362"/>
                  <a:gd name="connsiteX607" fmla="*/ 3002882 w 9977842"/>
                  <a:gd name="connsiteY607" fmla="*/ 76556 h 6739362"/>
                  <a:gd name="connsiteX608" fmla="*/ 3091373 w 9977842"/>
                  <a:gd name="connsiteY608" fmla="*/ 47280 h 6739362"/>
                  <a:gd name="connsiteX609" fmla="*/ 3168742 w 9977842"/>
                  <a:gd name="connsiteY609" fmla="*/ 117502 h 6739362"/>
                  <a:gd name="connsiteX610" fmla="*/ 3229167 w 9977842"/>
                  <a:gd name="connsiteY610" fmla="*/ 180089 h 6739362"/>
                  <a:gd name="connsiteX611" fmla="*/ 3249655 w 9977842"/>
                  <a:gd name="connsiteY611" fmla="*/ 203141 h 6739362"/>
                  <a:gd name="connsiteX612" fmla="*/ 3361284 w 9977842"/>
                  <a:gd name="connsiteY612" fmla="*/ 242185 h 6739362"/>
                  <a:gd name="connsiteX613" fmla="*/ 3383501 w 9977842"/>
                  <a:gd name="connsiteY613" fmla="*/ 264632 h 6739362"/>
                  <a:gd name="connsiteX614" fmla="*/ 3422545 w 9977842"/>
                  <a:gd name="connsiteY614" fmla="*/ 262471 h 6739362"/>
                  <a:gd name="connsiteX615" fmla="*/ 3461676 w 9977842"/>
                  <a:gd name="connsiteY615" fmla="*/ 262212 h 6739362"/>
                  <a:gd name="connsiteX616" fmla="*/ 3521842 w 9977842"/>
                  <a:gd name="connsiteY616" fmla="*/ 228440 h 6739362"/>
                  <a:gd name="connsiteX617" fmla="*/ 3573998 w 9977842"/>
                  <a:gd name="connsiteY617" fmla="*/ 169802 h 6739362"/>
                  <a:gd name="connsiteX618" fmla="*/ 3625058 w 9977842"/>
                  <a:gd name="connsiteY618" fmla="*/ 146749 h 6739362"/>
                  <a:gd name="connsiteX619" fmla="*/ 3648514 w 9977842"/>
                  <a:gd name="connsiteY619" fmla="*/ 131160 h 6739362"/>
                  <a:gd name="connsiteX620" fmla="*/ 3782273 w 9977842"/>
                  <a:gd name="connsiteY620" fmla="*/ 97821 h 6739362"/>
                  <a:gd name="connsiteX621" fmla="*/ 3869785 w 9977842"/>
                  <a:gd name="connsiteY621" fmla="*/ 95170 h 6739362"/>
                  <a:gd name="connsiteX622" fmla="*/ 3925341 w 9977842"/>
                  <a:gd name="connsiteY622" fmla="*/ 105659 h 6739362"/>
                  <a:gd name="connsiteX623" fmla="*/ 3968448 w 9977842"/>
                  <a:gd name="connsiteY623" fmla="*/ 97764 h 6739362"/>
                  <a:gd name="connsiteX624" fmla="*/ 4010547 w 9977842"/>
                  <a:gd name="connsiteY624" fmla="*/ 92952 h 6739362"/>
                  <a:gd name="connsiteX625" fmla="*/ 4050053 w 9977842"/>
                  <a:gd name="connsiteY625" fmla="*/ 101942 h 6739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Lst>
                <a:rect l="l" t="t" r="r" b="b"/>
                <a:pathLst>
                  <a:path w="9977842" h="6739362">
                    <a:moveTo>
                      <a:pt x="4050053" y="101942"/>
                    </a:moveTo>
                    <a:cubicBezTo>
                      <a:pt x="4053222" y="104679"/>
                      <a:pt x="4044578" y="126320"/>
                      <a:pt x="4049851" y="133264"/>
                    </a:cubicBezTo>
                    <a:cubicBezTo>
                      <a:pt x="4055037" y="140237"/>
                      <a:pt x="4068725" y="153118"/>
                      <a:pt x="4073047" y="155624"/>
                    </a:cubicBezTo>
                    <a:cubicBezTo>
                      <a:pt x="4077369" y="158103"/>
                      <a:pt x="4078522" y="173432"/>
                      <a:pt x="4078580" y="174239"/>
                    </a:cubicBezTo>
                    <a:cubicBezTo>
                      <a:pt x="4078608" y="175939"/>
                      <a:pt x="4079242" y="208385"/>
                      <a:pt x="4082066" y="212823"/>
                    </a:cubicBezTo>
                    <a:cubicBezTo>
                      <a:pt x="4120073" y="295493"/>
                      <a:pt x="4117480" y="312552"/>
                      <a:pt x="4119929" y="315779"/>
                    </a:cubicBezTo>
                    <a:cubicBezTo>
                      <a:pt x="4166552" y="334077"/>
                      <a:pt x="4171422" y="353613"/>
                      <a:pt x="4167618" y="357647"/>
                    </a:cubicBezTo>
                    <a:cubicBezTo>
                      <a:pt x="4190296" y="382284"/>
                      <a:pt x="4207066" y="383322"/>
                      <a:pt x="4213924" y="387269"/>
                    </a:cubicBezTo>
                    <a:cubicBezTo>
                      <a:pt x="4205914" y="403809"/>
                      <a:pt x="4201073" y="407382"/>
                      <a:pt x="4195511" y="415393"/>
                    </a:cubicBezTo>
                    <a:cubicBezTo>
                      <a:pt x="4134683" y="427610"/>
                      <a:pt x="4130908" y="440548"/>
                      <a:pt x="4129640" y="444784"/>
                    </a:cubicBezTo>
                    <a:cubicBezTo>
                      <a:pt x="4188336" y="467231"/>
                      <a:pt x="4187501" y="482705"/>
                      <a:pt x="4183409" y="487690"/>
                    </a:cubicBezTo>
                    <a:cubicBezTo>
                      <a:pt x="4179433" y="492733"/>
                      <a:pt x="4155458" y="500772"/>
                      <a:pt x="4154363" y="505440"/>
                    </a:cubicBezTo>
                    <a:cubicBezTo>
                      <a:pt x="4153268" y="509993"/>
                      <a:pt x="4159867" y="520366"/>
                      <a:pt x="4160155" y="523363"/>
                    </a:cubicBezTo>
                    <a:cubicBezTo>
                      <a:pt x="4192370" y="538606"/>
                      <a:pt x="4184043" y="551832"/>
                      <a:pt x="4182285" y="555233"/>
                    </a:cubicBezTo>
                    <a:cubicBezTo>
                      <a:pt x="4162432" y="612373"/>
                      <a:pt x="4164765" y="627184"/>
                      <a:pt x="4167676" y="629403"/>
                    </a:cubicBezTo>
                    <a:cubicBezTo>
                      <a:pt x="4194964" y="648939"/>
                      <a:pt x="4188019" y="658938"/>
                      <a:pt x="4185512" y="661272"/>
                    </a:cubicBezTo>
                    <a:cubicBezTo>
                      <a:pt x="4144278" y="687091"/>
                      <a:pt x="4138918" y="695735"/>
                      <a:pt x="4140705" y="699481"/>
                    </a:cubicBezTo>
                    <a:cubicBezTo>
                      <a:pt x="4040659" y="799960"/>
                      <a:pt x="4037518" y="822954"/>
                      <a:pt x="4036077" y="830100"/>
                    </a:cubicBezTo>
                    <a:cubicBezTo>
                      <a:pt x="4034665" y="837131"/>
                      <a:pt x="4030689" y="854679"/>
                      <a:pt x="4037921" y="858829"/>
                    </a:cubicBezTo>
                    <a:cubicBezTo>
                      <a:pt x="4071952" y="929311"/>
                      <a:pt x="4070569" y="948357"/>
                      <a:pt x="4073623" y="960258"/>
                    </a:cubicBezTo>
                    <a:cubicBezTo>
                      <a:pt x="4076678" y="972159"/>
                      <a:pt x="4077398" y="983368"/>
                      <a:pt x="4074978" y="986509"/>
                    </a:cubicBezTo>
                    <a:cubicBezTo>
                      <a:pt x="4146871" y="1031806"/>
                      <a:pt x="4157273" y="1053878"/>
                      <a:pt x="4159637" y="1058028"/>
                    </a:cubicBezTo>
                    <a:cubicBezTo>
                      <a:pt x="4162086" y="1062235"/>
                      <a:pt x="4173698" y="1083933"/>
                      <a:pt x="4172229" y="1088284"/>
                    </a:cubicBezTo>
                    <a:cubicBezTo>
                      <a:pt x="4170759" y="1092721"/>
                      <a:pt x="4167215" y="1111941"/>
                      <a:pt x="4172113" y="1116465"/>
                    </a:cubicBezTo>
                    <a:cubicBezTo>
                      <a:pt x="4181536" y="1133466"/>
                      <a:pt x="4174044" y="1146606"/>
                      <a:pt x="4170154" y="1149862"/>
                    </a:cubicBezTo>
                    <a:cubicBezTo>
                      <a:pt x="4166264" y="1153204"/>
                      <a:pt x="4153038" y="1161647"/>
                      <a:pt x="4140647" y="1168419"/>
                    </a:cubicBezTo>
                    <a:cubicBezTo>
                      <a:pt x="4128257" y="1175277"/>
                      <a:pt x="4077369" y="1192277"/>
                      <a:pt x="4070367" y="1194496"/>
                    </a:cubicBezTo>
                    <a:cubicBezTo>
                      <a:pt x="4063365" y="1196715"/>
                      <a:pt x="4042561" y="1200663"/>
                      <a:pt x="4042791" y="1207060"/>
                    </a:cubicBezTo>
                    <a:cubicBezTo>
                      <a:pt x="4043108" y="1213485"/>
                      <a:pt x="4036163" y="1223628"/>
                      <a:pt x="4042272" y="1228757"/>
                    </a:cubicBezTo>
                    <a:cubicBezTo>
                      <a:pt x="4052156" y="1234665"/>
                      <a:pt x="4071347" y="1238929"/>
                      <a:pt x="4076159" y="1241206"/>
                    </a:cubicBezTo>
                    <a:cubicBezTo>
                      <a:pt x="4081317" y="1243655"/>
                      <a:pt x="4103735" y="1246997"/>
                      <a:pt x="4111659" y="1244231"/>
                    </a:cubicBezTo>
                    <a:cubicBezTo>
                      <a:pt x="4119583" y="1241465"/>
                      <a:pt x="4142664" y="1241407"/>
                      <a:pt x="4150127" y="1242618"/>
                    </a:cubicBezTo>
                    <a:cubicBezTo>
                      <a:pt x="4157619" y="1243799"/>
                      <a:pt x="4206778" y="1251810"/>
                      <a:pt x="4222943" y="1251435"/>
                    </a:cubicBezTo>
                    <a:cubicBezTo>
                      <a:pt x="4238993" y="1251003"/>
                      <a:pt x="4275444" y="1251435"/>
                      <a:pt x="4277779" y="1252472"/>
                    </a:cubicBezTo>
                    <a:cubicBezTo>
                      <a:pt x="4280026" y="1253567"/>
                      <a:pt x="4317457" y="1263393"/>
                      <a:pt x="4328781" y="1268868"/>
                    </a:cubicBezTo>
                    <a:cubicBezTo>
                      <a:pt x="4340221" y="1274401"/>
                      <a:pt x="4371975" y="1290134"/>
                      <a:pt x="4373272" y="1290883"/>
                    </a:cubicBezTo>
                    <a:cubicBezTo>
                      <a:pt x="4374684" y="1291690"/>
                      <a:pt x="4409176" y="1297482"/>
                      <a:pt x="4416840" y="1295637"/>
                    </a:cubicBezTo>
                    <a:cubicBezTo>
                      <a:pt x="4505879" y="1298404"/>
                      <a:pt x="4522160" y="1304685"/>
                      <a:pt x="4526655" y="1307048"/>
                    </a:cubicBezTo>
                    <a:cubicBezTo>
                      <a:pt x="4560772" y="1358080"/>
                      <a:pt x="4579905" y="1364995"/>
                      <a:pt x="4586821" y="1369001"/>
                    </a:cubicBezTo>
                    <a:cubicBezTo>
                      <a:pt x="4592872" y="1373870"/>
                      <a:pt x="4598664" y="1387558"/>
                      <a:pt x="4609613" y="1395309"/>
                    </a:cubicBezTo>
                    <a:cubicBezTo>
                      <a:pt x="4620506" y="1403003"/>
                      <a:pt x="4648110" y="1420580"/>
                      <a:pt x="4649551" y="1421502"/>
                    </a:cubicBezTo>
                    <a:cubicBezTo>
                      <a:pt x="4650070" y="1421934"/>
                      <a:pt x="4660155" y="1430002"/>
                      <a:pt x="4671768" y="1436687"/>
                    </a:cubicBezTo>
                    <a:cubicBezTo>
                      <a:pt x="4703119" y="1447176"/>
                      <a:pt x="4734239" y="1441067"/>
                      <a:pt x="4741529" y="1445274"/>
                    </a:cubicBezTo>
                    <a:cubicBezTo>
                      <a:pt x="4770085" y="1464119"/>
                      <a:pt x="4810282" y="1474435"/>
                      <a:pt x="4821779" y="1481092"/>
                    </a:cubicBezTo>
                    <a:cubicBezTo>
                      <a:pt x="4863043" y="1496335"/>
                      <a:pt x="4898917" y="1529876"/>
                      <a:pt x="4904680" y="1540220"/>
                    </a:cubicBezTo>
                    <a:cubicBezTo>
                      <a:pt x="4910530" y="1550507"/>
                      <a:pt x="4913700" y="1584480"/>
                      <a:pt x="4924304" y="1591684"/>
                    </a:cubicBezTo>
                    <a:cubicBezTo>
                      <a:pt x="4951130" y="1614678"/>
                      <a:pt x="4953781" y="1622833"/>
                      <a:pt x="4957959" y="1625254"/>
                    </a:cubicBezTo>
                    <a:cubicBezTo>
                      <a:pt x="4967728" y="1625052"/>
                      <a:pt x="5029853" y="1606898"/>
                      <a:pt x="5039478" y="1607590"/>
                    </a:cubicBezTo>
                    <a:cubicBezTo>
                      <a:pt x="5076332" y="1634071"/>
                      <a:pt x="5106530" y="1638710"/>
                      <a:pt x="5113273" y="1640814"/>
                    </a:cubicBezTo>
                    <a:cubicBezTo>
                      <a:pt x="5118662" y="1655192"/>
                      <a:pt x="5108173" y="1672021"/>
                      <a:pt x="5118431" y="1677928"/>
                    </a:cubicBezTo>
                    <a:cubicBezTo>
                      <a:pt x="5137334" y="1700980"/>
                      <a:pt x="5132896" y="1723744"/>
                      <a:pt x="5144710" y="1734261"/>
                    </a:cubicBezTo>
                    <a:cubicBezTo>
                      <a:pt x="5172229" y="1751579"/>
                      <a:pt x="5188509" y="1758639"/>
                      <a:pt x="5189489" y="1758812"/>
                    </a:cubicBezTo>
                    <a:cubicBezTo>
                      <a:pt x="5190901" y="1759071"/>
                      <a:pt x="5238043" y="1774026"/>
                      <a:pt x="5258444" y="1777686"/>
                    </a:cubicBezTo>
                    <a:cubicBezTo>
                      <a:pt x="5278816" y="1781374"/>
                      <a:pt x="5308294" y="1773248"/>
                      <a:pt x="5318984" y="1778550"/>
                    </a:cubicBezTo>
                    <a:cubicBezTo>
                      <a:pt x="5353995" y="1781374"/>
                      <a:pt x="5388631" y="1776360"/>
                      <a:pt x="5394711" y="1779876"/>
                    </a:cubicBezTo>
                    <a:cubicBezTo>
                      <a:pt x="5399148" y="1784601"/>
                      <a:pt x="5393616" y="1797395"/>
                      <a:pt x="5398312" y="1800075"/>
                    </a:cubicBezTo>
                    <a:cubicBezTo>
                      <a:pt x="5403095" y="1802841"/>
                      <a:pt x="5423526" y="1813877"/>
                      <a:pt x="5432891" y="1819295"/>
                    </a:cubicBezTo>
                    <a:cubicBezTo>
                      <a:pt x="5413930" y="1868742"/>
                      <a:pt x="5404623" y="1908564"/>
                      <a:pt x="5408657" y="1912310"/>
                    </a:cubicBezTo>
                    <a:cubicBezTo>
                      <a:pt x="5435743" y="1926862"/>
                      <a:pt x="5452110" y="1936630"/>
                      <a:pt x="5453465" y="1940866"/>
                    </a:cubicBezTo>
                    <a:cubicBezTo>
                      <a:pt x="5385634" y="2002011"/>
                      <a:pt x="5359441" y="2015468"/>
                      <a:pt x="5360305" y="2018033"/>
                    </a:cubicBezTo>
                    <a:cubicBezTo>
                      <a:pt x="5360968" y="2020568"/>
                      <a:pt x="5382291" y="2043361"/>
                      <a:pt x="5378862" y="2046214"/>
                    </a:cubicBezTo>
                    <a:cubicBezTo>
                      <a:pt x="5345898" y="2063733"/>
                      <a:pt x="5334458" y="2091223"/>
                      <a:pt x="5335034" y="2094911"/>
                    </a:cubicBezTo>
                    <a:cubicBezTo>
                      <a:pt x="5335438" y="2098600"/>
                      <a:pt x="5354571" y="2116436"/>
                      <a:pt x="5361429" y="2120384"/>
                    </a:cubicBezTo>
                    <a:cubicBezTo>
                      <a:pt x="5392405" y="2149401"/>
                      <a:pt x="5411020" y="2147211"/>
                      <a:pt x="5415774" y="2149977"/>
                    </a:cubicBezTo>
                    <a:cubicBezTo>
                      <a:pt x="5657216" y="2163030"/>
                      <a:pt x="5671047" y="2165422"/>
                      <a:pt x="5679548" y="2165566"/>
                    </a:cubicBezTo>
                    <a:cubicBezTo>
                      <a:pt x="5718333" y="2178302"/>
                      <a:pt x="5731991" y="2185794"/>
                      <a:pt x="5735132" y="2184815"/>
                    </a:cubicBezTo>
                    <a:cubicBezTo>
                      <a:pt x="5791812" y="2181414"/>
                      <a:pt x="5817399" y="2180550"/>
                      <a:pt x="5821981" y="2181040"/>
                    </a:cubicBezTo>
                    <a:cubicBezTo>
                      <a:pt x="5959545" y="2267284"/>
                      <a:pt x="5985161" y="2277657"/>
                      <a:pt x="5993604" y="2282527"/>
                    </a:cubicBezTo>
                    <a:cubicBezTo>
                      <a:pt x="6041206" y="2340704"/>
                      <a:pt x="6050687" y="2346928"/>
                      <a:pt x="6061492" y="2353181"/>
                    </a:cubicBezTo>
                    <a:cubicBezTo>
                      <a:pt x="6072874" y="2359751"/>
                      <a:pt x="6085697" y="2366321"/>
                      <a:pt x="6089443" y="2368050"/>
                    </a:cubicBezTo>
                    <a:cubicBezTo>
                      <a:pt x="6091921" y="2412425"/>
                      <a:pt x="6106386" y="2423894"/>
                      <a:pt x="6107510" y="2427035"/>
                    </a:cubicBezTo>
                    <a:cubicBezTo>
                      <a:pt x="6081922" y="2479910"/>
                      <a:pt x="6092670" y="2496767"/>
                      <a:pt x="6096445" y="2500254"/>
                    </a:cubicBezTo>
                    <a:cubicBezTo>
                      <a:pt x="6144826" y="2515670"/>
                      <a:pt x="6157649" y="2519617"/>
                      <a:pt x="6162807" y="2521836"/>
                    </a:cubicBezTo>
                    <a:cubicBezTo>
                      <a:pt x="6189921" y="2557106"/>
                      <a:pt x="6189028" y="2564483"/>
                      <a:pt x="6200439" y="2571831"/>
                    </a:cubicBezTo>
                    <a:cubicBezTo>
                      <a:pt x="6241500" y="2600069"/>
                      <a:pt x="6255418" y="2612518"/>
                      <a:pt x="6260836" y="2615658"/>
                    </a:cubicBezTo>
                    <a:cubicBezTo>
                      <a:pt x="6266368" y="2618857"/>
                      <a:pt x="6278931" y="2629461"/>
                      <a:pt x="6276914" y="2635627"/>
                    </a:cubicBezTo>
                    <a:cubicBezTo>
                      <a:pt x="6281727" y="2661705"/>
                      <a:pt x="6267520" y="2673663"/>
                      <a:pt x="6264351" y="2678648"/>
                    </a:cubicBezTo>
                    <a:cubicBezTo>
                      <a:pt x="6261297" y="2683691"/>
                      <a:pt x="6251845" y="2697522"/>
                      <a:pt x="6244123" y="2702565"/>
                    </a:cubicBezTo>
                    <a:cubicBezTo>
                      <a:pt x="6236486" y="2707550"/>
                      <a:pt x="6225565" y="2709855"/>
                      <a:pt x="6212801" y="2713169"/>
                    </a:cubicBezTo>
                    <a:cubicBezTo>
                      <a:pt x="6199834" y="2716482"/>
                      <a:pt x="6185224" y="2724954"/>
                      <a:pt x="6181306" y="2728210"/>
                    </a:cubicBezTo>
                    <a:cubicBezTo>
                      <a:pt x="6177502" y="2731524"/>
                      <a:pt x="6160617" y="2737950"/>
                      <a:pt x="6157389" y="2745788"/>
                    </a:cubicBezTo>
                    <a:cubicBezTo>
                      <a:pt x="6154248" y="2753683"/>
                      <a:pt x="6157764" y="2763797"/>
                      <a:pt x="6147160" y="2769445"/>
                    </a:cubicBezTo>
                    <a:cubicBezTo>
                      <a:pt x="6136556" y="2775064"/>
                      <a:pt x="6101488" y="2786763"/>
                      <a:pt x="6091143" y="2792007"/>
                    </a:cubicBezTo>
                    <a:cubicBezTo>
                      <a:pt x="6080626" y="2797251"/>
                      <a:pt x="6053309" y="2805521"/>
                      <a:pt x="6042042" y="2813157"/>
                    </a:cubicBezTo>
                    <a:cubicBezTo>
                      <a:pt x="6030776" y="2820793"/>
                      <a:pt x="6031294" y="2827017"/>
                      <a:pt x="6013660" y="2830187"/>
                    </a:cubicBezTo>
                    <a:cubicBezTo>
                      <a:pt x="5995938" y="2833328"/>
                      <a:pt x="5980349" y="2839235"/>
                      <a:pt x="5969774" y="2850156"/>
                    </a:cubicBezTo>
                    <a:cubicBezTo>
                      <a:pt x="5959199" y="2860990"/>
                      <a:pt x="5936579" y="2898133"/>
                      <a:pt x="5935397" y="2900093"/>
                    </a:cubicBezTo>
                    <a:cubicBezTo>
                      <a:pt x="5935081" y="2901043"/>
                      <a:pt x="5929145" y="2919254"/>
                      <a:pt x="5920587" y="2924758"/>
                    </a:cubicBezTo>
                    <a:cubicBezTo>
                      <a:pt x="5912029" y="2930262"/>
                      <a:pt x="5868546" y="2942076"/>
                      <a:pt x="5862322" y="2943632"/>
                    </a:cubicBezTo>
                    <a:cubicBezTo>
                      <a:pt x="5855983" y="2945246"/>
                      <a:pt x="5837657" y="2958184"/>
                      <a:pt x="5833853" y="2962794"/>
                    </a:cubicBezTo>
                    <a:cubicBezTo>
                      <a:pt x="5830049" y="2967405"/>
                      <a:pt x="5813971" y="2979363"/>
                      <a:pt x="5801177" y="2981582"/>
                    </a:cubicBezTo>
                    <a:cubicBezTo>
                      <a:pt x="5788210" y="2983800"/>
                      <a:pt x="5745938" y="2991004"/>
                      <a:pt x="5728505" y="2996883"/>
                    </a:cubicBezTo>
                    <a:cubicBezTo>
                      <a:pt x="5711158" y="3002847"/>
                      <a:pt x="5693984" y="3011059"/>
                      <a:pt x="5693091" y="3011492"/>
                    </a:cubicBezTo>
                    <a:cubicBezTo>
                      <a:pt x="5689720" y="3013163"/>
                      <a:pt x="5625462" y="3044716"/>
                      <a:pt x="5619584" y="3048116"/>
                    </a:cubicBezTo>
                    <a:cubicBezTo>
                      <a:pt x="5632262" y="3059699"/>
                      <a:pt x="5651886" y="3063676"/>
                      <a:pt x="5659550" y="3068085"/>
                    </a:cubicBezTo>
                    <a:cubicBezTo>
                      <a:pt x="5694330" y="3081772"/>
                      <a:pt x="5716547" y="3079178"/>
                      <a:pt x="5725623" y="3082377"/>
                    </a:cubicBezTo>
                    <a:cubicBezTo>
                      <a:pt x="5734700" y="3085460"/>
                      <a:pt x="5747638" y="3095862"/>
                      <a:pt x="5758098" y="3094537"/>
                    </a:cubicBezTo>
                    <a:cubicBezTo>
                      <a:pt x="5891195" y="3093499"/>
                      <a:pt x="5924967" y="3100156"/>
                      <a:pt x="5929548" y="3102490"/>
                    </a:cubicBezTo>
                    <a:cubicBezTo>
                      <a:pt x="5934130" y="3104910"/>
                      <a:pt x="5968708" y="3106870"/>
                      <a:pt x="5978678" y="3104219"/>
                    </a:cubicBezTo>
                    <a:cubicBezTo>
                      <a:pt x="6052502" y="3087996"/>
                      <a:pt x="6059620" y="3095574"/>
                      <a:pt x="6068379" y="3100646"/>
                    </a:cubicBezTo>
                    <a:cubicBezTo>
                      <a:pt x="6122379" y="3110068"/>
                      <a:pt x="6140533" y="3102864"/>
                      <a:pt x="6148687" y="3103268"/>
                    </a:cubicBezTo>
                    <a:cubicBezTo>
                      <a:pt x="6195771" y="3089696"/>
                      <a:pt x="6207153" y="3082982"/>
                      <a:pt x="6219544" y="3081743"/>
                    </a:cubicBezTo>
                    <a:cubicBezTo>
                      <a:pt x="6231876" y="3080561"/>
                      <a:pt x="6237293" y="3084020"/>
                      <a:pt x="6251586" y="3080619"/>
                    </a:cubicBezTo>
                    <a:cubicBezTo>
                      <a:pt x="6363907" y="3137587"/>
                      <a:pt x="6370650" y="3156922"/>
                      <a:pt x="6375433" y="3163030"/>
                    </a:cubicBezTo>
                    <a:cubicBezTo>
                      <a:pt x="6407158" y="3175421"/>
                      <a:pt x="6417244" y="3174124"/>
                      <a:pt x="6433554" y="3183547"/>
                    </a:cubicBezTo>
                    <a:cubicBezTo>
                      <a:pt x="6449949" y="3193027"/>
                      <a:pt x="6463925" y="3200750"/>
                      <a:pt x="6472339" y="3204553"/>
                    </a:cubicBezTo>
                    <a:cubicBezTo>
                      <a:pt x="6480781" y="3208443"/>
                      <a:pt x="6494382" y="3205101"/>
                      <a:pt x="6508300" y="3204063"/>
                    </a:cubicBezTo>
                    <a:cubicBezTo>
                      <a:pt x="6522218" y="3203026"/>
                      <a:pt x="6563222" y="3201585"/>
                      <a:pt x="6570512" y="3203746"/>
                    </a:cubicBezTo>
                    <a:cubicBezTo>
                      <a:pt x="6601978" y="3212679"/>
                      <a:pt x="6666091" y="3203746"/>
                      <a:pt x="6669751" y="3205878"/>
                    </a:cubicBezTo>
                    <a:cubicBezTo>
                      <a:pt x="6670846" y="3208616"/>
                      <a:pt x="6688740" y="3235357"/>
                      <a:pt x="6696347" y="3240831"/>
                    </a:cubicBezTo>
                    <a:cubicBezTo>
                      <a:pt x="6762363" y="3270540"/>
                      <a:pt x="6781121" y="3283190"/>
                      <a:pt x="6787201" y="3283132"/>
                    </a:cubicBezTo>
                    <a:cubicBezTo>
                      <a:pt x="6793166" y="3283132"/>
                      <a:pt x="6823336" y="3282095"/>
                      <a:pt x="6835870" y="3282959"/>
                    </a:cubicBezTo>
                    <a:cubicBezTo>
                      <a:pt x="6848203" y="3283823"/>
                      <a:pt x="6862380" y="3280135"/>
                      <a:pt x="6870477" y="3275121"/>
                    </a:cubicBezTo>
                    <a:cubicBezTo>
                      <a:pt x="6878661" y="3270050"/>
                      <a:pt x="6916581" y="3251464"/>
                      <a:pt x="6930672" y="3249908"/>
                    </a:cubicBezTo>
                    <a:cubicBezTo>
                      <a:pt x="6944964" y="3248352"/>
                      <a:pt x="6957960" y="3253366"/>
                      <a:pt x="6967843" y="3247632"/>
                    </a:cubicBezTo>
                    <a:cubicBezTo>
                      <a:pt x="6996630" y="3241177"/>
                      <a:pt x="7011470" y="3249822"/>
                      <a:pt x="7013198" y="3255700"/>
                    </a:cubicBezTo>
                    <a:cubicBezTo>
                      <a:pt x="7037375" y="3272701"/>
                      <a:pt x="7043195" y="3291546"/>
                      <a:pt x="7055009" y="3298404"/>
                    </a:cubicBezTo>
                    <a:cubicBezTo>
                      <a:pt x="7071751" y="3304945"/>
                      <a:pt x="7075698" y="3309267"/>
                      <a:pt x="7089876" y="3304945"/>
                    </a:cubicBezTo>
                    <a:cubicBezTo>
                      <a:pt x="7104139" y="3300565"/>
                      <a:pt x="7136498" y="3290768"/>
                      <a:pt x="7143039" y="3288808"/>
                    </a:cubicBezTo>
                    <a:cubicBezTo>
                      <a:pt x="7149119" y="3272902"/>
                      <a:pt x="7174823" y="3243511"/>
                      <a:pt x="7176119" y="3241696"/>
                    </a:cubicBezTo>
                    <a:cubicBezTo>
                      <a:pt x="7177416" y="3239852"/>
                      <a:pt x="7199085" y="3223888"/>
                      <a:pt x="7209055" y="3218096"/>
                    </a:cubicBezTo>
                    <a:cubicBezTo>
                      <a:pt x="7219025" y="3212305"/>
                      <a:pt x="7226661" y="3211008"/>
                      <a:pt x="7247494" y="3208904"/>
                    </a:cubicBezTo>
                    <a:cubicBezTo>
                      <a:pt x="7268328" y="3206801"/>
                      <a:pt x="7306767" y="3201268"/>
                      <a:pt x="7315008" y="3202363"/>
                    </a:cubicBezTo>
                    <a:cubicBezTo>
                      <a:pt x="7323134" y="3203400"/>
                      <a:pt x="7411567" y="3215733"/>
                      <a:pt x="7414766" y="3217578"/>
                    </a:cubicBezTo>
                    <a:cubicBezTo>
                      <a:pt x="7417734" y="3219306"/>
                      <a:pt x="7420385" y="3236279"/>
                      <a:pt x="7426177" y="3239650"/>
                    </a:cubicBezTo>
                    <a:cubicBezTo>
                      <a:pt x="7434332" y="3241494"/>
                      <a:pt x="7474586" y="3240687"/>
                      <a:pt x="7477929" y="3241235"/>
                    </a:cubicBezTo>
                    <a:cubicBezTo>
                      <a:pt x="7485046" y="3259907"/>
                      <a:pt x="7496284" y="3282786"/>
                      <a:pt x="7499972" y="3288808"/>
                    </a:cubicBezTo>
                    <a:cubicBezTo>
                      <a:pt x="7503545" y="3294773"/>
                      <a:pt x="7520171" y="3332118"/>
                      <a:pt x="7521065" y="3334106"/>
                    </a:cubicBezTo>
                    <a:cubicBezTo>
                      <a:pt x="7521728" y="3336498"/>
                      <a:pt x="7534032" y="3382054"/>
                      <a:pt x="7537029" y="3384532"/>
                    </a:cubicBezTo>
                    <a:cubicBezTo>
                      <a:pt x="7540025" y="3386924"/>
                      <a:pt x="7552531" y="3399747"/>
                      <a:pt x="7552848" y="3404760"/>
                    </a:cubicBezTo>
                    <a:cubicBezTo>
                      <a:pt x="7553251" y="3409861"/>
                      <a:pt x="7543368" y="3431328"/>
                      <a:pt x="7547316" y="3433604"/>
                    </a:cubicBezTo>
                    <a:cubicBezTo>
                      <a:pt x="7605320" y="3450807"/>
                      <a:pt x="7623935" y="3458242"/>
                      <a:pt x="7629727" y="3461584"/>
                    </a:cubicBezTo>
                    <a:cubicBezTo>
                      <a:pt x="7623906" y="3481063"/>
                      <a:pt x="7613533" y="3496623"/>
                      <a:pt x="7618143" y="3505556"/>
                    </a:cubicBezTo>
                    <a:cubicBezTo>
                      <a:pt x="7622782" y="3514489"/>
                      <a:pt x="7643500" y="3546416"/>
                      <a:pt x="7643529" y="3552150"/>
                    </a:cubicBezTo>
                    <a:cubicBezTo>
                      <a:pt x="7626442" y="3570764"/>
                      <a:pt x="7609297" y="3576268"/>
                      <a:pt x="7607453" y="3582550"/>
                    </a:cubicBezTo>
                    <a:cubicBezTo>
                      <a:pt x="7605724" y="3588889"/>
                      <a:pt x="7604197" y="3616033"/>
                      <a:pt x="7605983" y="3622372"/>
                    </a:cubicBezTo>
                    <a:cubicBezTo>
                      <a:pt x="7607885" y="3628654"/>
                      <a:pt x="7616357" y="3638826"/>
                      <a:pt x="7616386" y="3643696"/>
                    </a:cubicBezTo>
                    <a:cubicBezTo>
                      <a:pt x="7616501" y="3648623"/>
                      <a:pt x="7609182" y="3658074"/>
                      <a:pt x="7604744" y="3664904"/>
                    </a:cubicBezTo>
                    <a:cubicBezTo>
                      <a:pt x="7605436" y="3687639"/>
                      <a:pt x="7611688" y="3702450"/>
                      <a:pt x="7612006" y="3709337"/>
                    </a:cubicBezTo>
                    <a:cubicBezTo>
                      <a:pt x="7612409" y="3716252"/>
                      <a:pt x="7609412" y="3728441"/>
                      <a:pt x="7602151" y="3734924"/>
                    </a:cubicBezTo>
                    <a:cubicBezTo>
                      <a:pt x="7595091" y="3741408"/>
                      <a:pt x="7586706" y="3751839"/>
                      <a:pt x="7586274" y="3752415"/>
                    </a:cubicBezTo>
                    <a:cubicBezTo>
                      <a:pt x="7586216" y="3753366"/>
                      <a:pt x="7584977" y="3771404"/>
                      <a:pt x="7589299" y="3775726"/>
                    </a:cubicBezTo>
                    <a:cubicBezTo>
                      <a:pt x="7615377" y="3794024"/>
                      <a:pt x="7630505" y="3812235"/>
                      <a:pt x="7633703" y="3814080"/>
                    </a:cubicBezTo>
                    <a:cubicBezTo>
                      <a:pt x="7636902" y="3815924"/>
                      <a:pt x="7711965" y="3864506"/>
                      <a:pt x="7715913" y="3867042"/>
                    </a:cubicBezTo>
                    <a:cubicBezTo>
                      <a:pt x="7739772" y="3873698"/>
                      <a:pt x="7754957" y="3865198"/>
                      <a:pt x="7758934" y="3861797"/>
                    </a:cubicBezTo>
                    <a:cubicBezTo>
                      <a:pt x="7776396" y="3862403"/>
                      <a:pt x="7772390" y="3877098"/>
                      <a:pt x="7778845" y="3882890"/>
                    </a:cubicBezTo>
                    <a:cubicBezTo>
                      <a:pt x="7785127" y="3888682"/>
                      <a:pt x="7805009" y="3903493"/>
                      <a:pt x="7811118" y="3907008"/>
                    </a:cubicBezTo>
                    <a:cubicBezTo>
                      <a:pt x="7808525" y="3942191"/>
                      <a:pt x="7827254" y="3952363"/>
                      <a:pt x="7828033" y="3957550"/>
                    </a:cubicBezTo>
                    <a:cubicBezTo>
                      <a:pt x="7828897" y="3962679"/>
                      <a:pt x="7827110" y="3978585"/>
                      <a:pt x="7833392" y="3982216"/>
                    </a:cubicBezTo>
                    <a:cubicBezTo>
                      <a:pt x="7837974" y="3984867"/>
                      <a:pt x="7852352" y="3990370"/>
                      <a:pt x="7861170" y="3995471"/>
                    </a:cubicBezTo>
                    <a:cubicBezTo>
                      <a:pt x="7881283" y="4029386"/>
                      <a:pt x="7897304" y="4038866"/>
                      <a:pt x="7901655" y="4044485"/>
                    </a:cubicBezTo>
                    <a:cubicBezTo>
                      <a:pt x="8006571" y="4095776"/>
                      <a:pt x="8029537" y="4095142"/>
                      <a:pt x="8033743" y="4095517"/>
                    </a:cubicBezTo>
                    <a:cubicBezTo>
                      <a:pt x="8084718" y="4090532"/>
                      <a:pt x="8112322" y="4099147"/>
                      <a:pt x="8123186" y="4102605"/>
                    </a:cubicBezTo>
                    <a:cubicBezTo>
                      <a:pt x="8134049" y="4106178"/>
                      <a:pt x="8159522" y="4107878"/>
                      <a:pt x="8160847" y="4107965"/>
                    </a:cubicBezTo>
                    <a:lnTo>
                      <a:pt x="8227382" y="4112604"/>
                    </a:lnTo>
                    <a:cubicBezTo>
                      <a:pt x="8231646" y="4112691"/>
                      <a:pt x="8312962" y="4114448"/>
                      <a:pt x="8321174" y="4114996"/>
                    </a:cubicBezTo>
                    <a:cubicBezTo>
                      <a:pt x="8329300" y="4115486"/>
                      <a:pt x="8422114" y="4131161"/>
                      <a:pt x="8427013" y="4131997"/>
                    </a:cubicBezTo>
                    <a:cubicBezTo>
                      <a:pt x="8572442" y="4163981"/>
                      <a:pt x="8637391" y="4166632"/>
                      <a:pt x="8638976" y="4167122"/>
                    </a:cubicBezTo>
                    <a:cubicBezTo>
                      <a:pt x="8786740" y="4131622"/>
                      <a:pt x="8806392" y="4123900"/>
                      <a:pt x="8808438" y="4120874"/>
                    </a:cubicBezTo>
                    <a:cubicBezTo>
                      <a:pt x="8850249" y="4062380"/>
                      <a:pt x="8845062" y="4053360"/>
                      <a:pt x="8840423" y="4045724"/>
                    </a:cubicBezTo>
                    <a:cubicBezTo>
                      <a:pt x="8899263" y="4044975"/>
                      <a:pt x="8901078" y="4067912"/>
                      <a:pt x="8902318" y="4071860"/>
                    </a:cubicBezTo>
                    <a:cubicBezTo>
                      <a:pt x="8903730" y="4075807"/>
                      <a:pt x="8910559" y="4091713"/>
                      <a:pt x="8915083" y="4097880"/>
                    </a:cubicBezTo>
                    <a:cubicBezTo>
                      <a:pt x="8981242" y="4137385"/>
                      <a:pt x="8997293" y="4148479"/>
                      <a:pt x="9001528" y="4154040"/>
                    </a:cubicBezTo>
                    <a:cubicBezTo>
                      <a:pt x="8995535" y="4176228"/>
                      <a:pt x="9006629" y="4183086"/>
                      <a:pt x="9019422" y="4190492"/>
                    </a:cubicBezTo>
                    <a:cubicBezTo>
                      <a:pt x="9036971" y="4200606"/>
                      <a:pt x="9057660" y="4211700"/>
                      <a:pt x="9059303" y="4212650"/>
                    </a:cubicBezTo>
                    <a:cubicBezTo>
                      <a:pt x="9067371" y="4285466"/>
                      <a:pt x="9065008" y="4297050"/>
                      <a:pt x="9067457" y="4299989"/>
                    </a:cubicBezTo>
                    <a:cubicBezTo>
                      <a:pt x="8939345" y="4326873"/>
                      <a:pt x="8938048" y="4344479"/>
                      <a:pt x="8937443" y="4353816"/>
                    </a:cubicBezTo>
                    <a:cubicBezTo>
                      <a:pt x="8985075" y="4370528"/>
                      <a:pt x="8973664" y="4381622"/>
                      <a:pt x="8971359" y="4386867"/>
                    </a:cubicBezTo>
                    <a:cubicBezTo>
                      <a:pt x="8848693" y="4466396"/>
                      <a:pt x="8844197" y="4481812"/>
                      <a:pt x="8844688" y="4484377"/>
                    </a:cubicBezTo>
                    <a:cubicBezTo>
                      <a:pt x="8890302" y="4512068"/>
                      <a:pt x="8909003" y="4527427"/>
                      <a:pt x="8910329" y="4528205"/>
                    </a:cubicBezTo>
                    <a:cubicBezTo>
                      <a:pt x="8958939" y="4600243"/>
                      <a:pt x="8974212" y="4607331"/>
                      <a:pt x="8981963" y="4611797"/>
                    </a:cubicBezTo>
                    <a:cubicBezTo>
                      <a:pt x="8989656" y="4617791"/>
                      <a:pt x="9003142" y="4637530"/>
                      <a:pt x="9001384" y="4641823"/>
                    </a:cubicBezTo>
                    <a:cubicBezTo>
                      <a:pt x="8999828" y="4646088"/>
                      <a:pt x="9004093" y="4655885"/>
                      <a:pt x="9011095" y="4659947"/>
                    </a:cubicBezTo>
                    <a:cubicBezTo>
                      <a:pt x="9021814" y="4690203"/>
                      <a:pt x="9028557" y="4707032"/>
                      <a:pt x="9027923" y="4714639"/>
                    </a:cubicBezTo>
                    <a:cubicBezTo>
                      <a:pt x="9027318" y="4722390"/>
                      <a:pt x="9013630" y="4745413"/>
                      <a:pt x="9016397" y="4757170"/>
                    </a:cubicBezTo>
                    <a:cubicBezTo>
                      <a:pt x="9019163" y="4768898"/>
                      <a:pt x="9021353" y="4809556"/>
                      <a:pt x="9022765" y="4811429"/>
                    </a:cubicBezTo>
                    <a:cubicBezTo>
                      <a:pt x="9039622" y="4868944"/>
                      <a:pt x="9047834" y="4886636"/>
                      <a:pt x="9050399" y="4890815"/>
                    </a:cubicBezTo>
                    <a:cubicBezTo>
                      <a:pt x="9160818" y="5019820"/>
                      <a:pt x="9169779" y="5033853"/>
                      <a:pt x="9171912" y="5036792"/>
                    </a:cubicBezTo>
                    <a:cubicBezTo>
                      <a:pt x="9175111" y="5055666"/>
                      <a:pt x="9192918" y="5067134"/>
                      <a:pt x="9194618" y="5070506"/>
                    </a:cubicBezTo>
                    <a:cubicBezTo>
                      <a:pt x="9318264" y="5128193"/>
                      <a:pt x="9338031" y="5135311"/>
                      <a:pt x="9347713" y="5134850"/>
                    </a:cubicBezTo>
                    <a:cubicBezTo>
                      <a:pt x="9460870" y="5159631"/>
                      <a:pt x="9491241" y="5178360"/>
                      <a:pt x="9498272" y="5180147"/>
                    </a:cubicBezTo>
                    <a:cubicBezTo>
                      <a:pt x="9570224" y="5203574"/>
                      <a:pt x="9589789" y="5207838"/>
                      <a:pt x="9599874" y="5209481"/>
                    </a:cubicBezTo>
                    <a:cubicBezTo>
                      <a:pt x="9646324" y="5234550"/>
                      <a:pt x="9651194" y="5249274"/>
                      <a:pt x="9658225" y="5254721"/>
                    </a:cubicBezTo>
                    <a:cubicBezTo>
                      <a:pt x="9667849" y="5260397"/>
                      <a:pt x="9685311" y="5260858"/>
                      <a:pt x="9692169" y="5262789"/>
                    </a:cubicBezTo>
                    <a:cubicBezTo>
                      <a:pt x="9702830" y="5268581"/>
                      <a:pt x="9714443" y="5280596"/>
                      <a:pt x="9722367" y="5285178"/>
                    </a:cubicBezTo>
                    <a:cubicBezTo>
                      <a:pt x="9731444" y="5290423"/>
                      <a:pt x="9766080" y="5299528"/>
                      <a:pt x="9774494" y="5300392"/>
                    </a:cubicBezTo>
                    <a:cubicBezTo>
                      <a:pt x="9782908" y="5301257"/>
                      <a:pt x="9800197" y="5301430"/>
                      <a:pt x="9806651" y="5304167"/>
                    </a:cubicBezTo>
                    <a:cubicBezTo>
                      <a:pt x="9814173" y="5308461"/>
                      <a:pt x="9828638" y="5332176"/>
                      <a:pt x="9830539" y="5333588"/>
                    </a:cubicBezTo>
                    <a:cubicBezTo>
                      <a:pt x="9852151" y="5337766"/>
                      <a:pt x="9879151" y="5338890"/>
                      <a:pt x="9885403" y="5340676"/>
                    </a:cubicBezTo>
                    <a:cubicBezTo>
                      <a:pt x="9891570" y="5342520"/>
                      <a:pt x="9940123" y="5368598"/>
                      <a:pt x="9941420" y="5369347"/>
                    </a:cubicBezTo>
                    <a:cubicBezTo>
                      <a:pt x="9942832" y="5370154"/>
                      <a:pt x="9970350" y="5383150"/>
                      <a:pt x="9977843" y="5385426"/>
                    </a:cubicBezTo>
                    <a:cubicBezTo>
                      <a:pt x="9972224" y="5400727"/>
                      <a:pt x="9929750" y="5419889"/>
                      <a:pt x="9926753" y="5421618"/>
                    </a:cubicBezTo>
                    <a:cubicBezTo>
                      <a:pt x="9923785" y="5423347"/>
                      <a:pt x="9889495" y="5455015"/>
                      <a:pt x="9883444" y="5461325"/>
                    </a:cubicBezTo>
                    <a:cubicBezTo>
                      <a:pt x="9877508" y="5467607"/>
                      <a:pt x="9862149" y="5496278"/>
                      <a:pt x="9853534" y="5507141"/>
                    </a:cubicBezTo>
                    <a:cubicBezTo>
                      <a:pt x="9844803" y="5517976"/>
                      <a:pt x="9841086" y="5519791"/>
                      <a:pt x="9837657" y="5524632"/>
                    </a:cubicBezTo>
                    <a:cubicBezTo>
                      <a:pt x="9834228" y="5529444"/>
                      <a:pt x="9817861" y="5576960"/>
                      <a:pt x="9817227" y="5579813"/>
                    </a:cubicBezTo>
                    <a:cubicBezTo>
                      <a:pt x="9798036" y="5622113"/>
                      <a:pt x="9799218" y="5635224"/>
                      <a:pt x="9801408" y="5641102"/>
                    </a:cubicBezTo>
                    <a:cubicBezTo>
                      <a:pt x="9807055" y="5631968"/>
                      <a:pt x="9804087" y="5619578"/>
                      <a:pt x="9803856" y="5613181"/>
                    </a:cubicBezTo>
                    <a:cubicBezTo>
                      <a:pt x="9817803" y="5620154"/>
                      <a:pt x="9807142" y="5662051"/>
                      <a:pt x="9806565" y="5664270"/>
                    </a:cubicBezTo>
                    <a:lnTo>
                      <a:pt x="9788354" y="5712103"/>
                    </a:lnTo>
                    <a:cubicBezTo>
                      <a:pt x="9788268" y="5712535"/>
                      <a:pt x="9786625" y="5720488"/>
                      <a:pt x="9780804" y="5729623"/>
                    </a:cubicBezTo>
                    <a:cubicBezTo>
                      <a:pt x="9763429" y="5744923"/>
                      <a:pt x="9753401" y="5771722"/>
                      <a:pt x="9750722" y="5777283"/>
                    </a:cubicBezTo>
                    <a:cubicBezTo>
                      <a:pt x="9760691" y="5773969"/>
                      <a:pt x="9767953" y="5751638"/>
                      <a:pt x="9774552" y="5747258"/>
                    </a:cubicBezTo>
                    <a:cubicBezTo>
                      <a:pt x="9778038" y="5753366"/>
                      <a:pt x="9769538" y="5770569"/>
                      <a:pt x="9766599" y="5776851"/>
                    </a:cubicBezTo>
                    <a:cubicBezTo>
                      <a:pt x="9763544" y="5783190"/>
                      <a:pt x="9751874" y="5830159"/>
                      <a:pt x="9751068" y="5837132"/>
                    </a:cubicBezTo>
                    <a:cubicBezTo>
                      <a:pt x="9697615" y="5916604"/>
                      <a:pt x="9694503" y="5929283"/>
                      <a:pt x="9693120" y="5931501"/>
                    </a:cubicBezTo>
                    <a:cubicBezTo>
                      <a:pt x="9674966" y="5944007"/>
                      <a:pt x="9654220" y="5941500"/>
                      <a:pt x="9644134" y="5941068"/>
                    </a:cubicBezTo>
                    <a:cubicBezTo>
                      <a:pt x="9591950" y="5946975"/>
                      <a:pt x="9563826" y="5947667"/>
                      <a:pt x="9559187" y="5948964"/>
                    </a:cubicBezTo>
                    <a:cubicBezTo>
                      <a:pt x="9649955" y="5944526"/>
                      <a:pt x="9673123" y="5946485"/>
                      <a:pt x="9685081" y="5944958"/>
                    </a:cubicBezTo>
                    <a:cubicBezTo>
                      <a:pt x="9697039" y="5943431"/>
                      <a:pt x="9710092" y="5940406"/>
                      <a:pt x="9717382" y="5939858"/>
                    </a:cubicBezTo>
                    <a:cubicBezTo>
                      <a:pt x="9703523" y="5965186"/>
                      <a:pt x="9676176" y="5972823"/>
                      <a:pt x="9666697" y="5977029"/>
                    </a:cubicBezTo>
                    <a:cubicBezTo>
                      <a:pt x="9657188" y="5981352"/>
                      <a:pt x="9629958" y="5986337"/>
                      <a:pt x="9614830" y="5988066"/>
                    </a:cubicBezTo>
                    <a:cubicBezTo>
                      <a:pt x="9599702" y="5989794"/>
                      <a:pt x="9541697" y="5991033"/>
                      <a:pt x="9535732" y="5989852"/>
                    </a:cubicBezTo>
                    <a:cubicBezTo>
                      <a:pt x="9551436" y="5968068"/>
                      <a:pt x="9534234" y="5979997"/>
                      <a:pt x="9530084" y="5984320"/>
                    </a:cubicBezTo>
                    <a:cubicBezTo>
                      <a:pt x="9500635" y="5995673"/>
                      <a:pt x="9318408" y="6015383"/>
                      <a:pt x="9314662" y="6015065"/>
                    </a:cubicBezTo>
                    <a:cubicBezTo>
                      <a:pt x="9310830" y="6014806"/>
                      <a:pt x="9275762" y="6021924"/>
                      <a:pt x="9254957" y="6028061"/>
                    </a:cubicBezTo>
                    <a:cubicBezTo>
                      <a:pt x="9234153" y="6034170"/>
                      <a:pt x="9223722" y="6036014"/>
                      <a:pt x="9208306" y="6038665"/>
                    </a:cubicBezTo>
                    <a:cubicBezTo>
                      <a:pt x="9193005" y="6041258"/>
                      <a:pt x="9139005" y="6056905"/>
                      <a:pt x="9126586" y="6059988"/>
                    </a:cubicBezTo>
                    <a:cubicBezTo>
                      <a:pt x="9114282" y="6063014"/>
                      <a:pt x="9083767" y="6084654"/>
                      <a:pt x="9078897" y="6086498"/>
                    </a:cubicBezTo>
                    <a:cubicBezTo>
                      <a:pt x="9031496" y="6114046"/>
                      <a:pt x="9025330" y="6126868"/>
                      <a:pt x="9024234" y="6131507"/>
                    </a:cubicBezTo>
                    <a:cubicBezTo>
                      <a:pt x="8992308" y="6166777"/>
                      <a:pt x="8981213" y="6171820"/>
                      <a:pt x="8971128" y="6172454"/>
                    </a:cubicBezTo>
                    <a:cubicBezTo>
                      <a:pt x="8960956" y="6173059"/>
                      <a:pt x="8929865" y="6175364"/>
                      <a:pt x="8916121" y="6175767"/>
                    </a:cubicBezTo>
                    <a:cubicBezTo>
                      <a:pt x="8902405" y="6176257"/>
                      <a:pt x="8873128" y="6186199"/>
                      <a:pt x="8863129" y="6188849"/>
                    </a:cubicBezTo>
                    <a:cubicBezTo>
                      <a:pt x="8853159" y="6191500"/>
                      <a:pt x="8832124" y="6208934"/>
                      <a:pt x="8830683" y="6215849"/>
                    </a:cubicBezTo>
                    <a:cubicBezTo>
                      <a:pt x="8816506" y="6234089"/>
                      <a:pt x="8799909" y="6242618"/>
                      <a:pt x="8791466" y="6253943"/>
                    </a:cubicBezTo>
                    <a:cubicBezTo>
                      <a:pt x="8762507" y="6269157"/>
                      <a:pt x="8734239" y="6275583"/>
                      <a:pt x="8717238" y="6278292"/>
                    </a:cubicBezTo>
                    <a:cubicBezTo>
                      <a:pt x="8700266" y="6281116"/>
                      <a:pt x="8686954" y="6290134"/>
                      <a:pt x="8680902" y="6294947"/>
                    </a:cubicBezTo>
                    <a:cubicBezTo>
                      <a:pt x="8570425" y="6268494"/>
                      <a:pt x="8573768" y="6281000"/>
                      <a:pt x="8575669" y="6285524"/>
                    </a:cubicBezTo>
                    <a:cubicBezTo>
                      <a:pt x="8603649" y="6310305"/>
                      <a:pt x="8594054" y="6313388"/>
                      <a:pt x="8581634" y="6316270"/>
                    </a:cubicBezTo>
                    <a:cubicBezTo>
                      <a:pt x="8538699" y="6338170"/>
                      <a:pt x="8521641" y="6343962"/>
                      <a:pt x="8512045" y="6349119"/>
                    </a:cubicBezTo>
                    <a:cubicBezTo>
                      <a:pt x="8457441" y="6390498"/>
                      <a:pt x="8454761" y="6396635"/>
                      <a:pt x="8455280" y="6403378"/>
                    </a:cubicBezTo>
                    <a:cubicBezTo>
                      <a:pt x="8455885" y="6410092"/>
                      <a:pt x="8460956" y="6414414"/>
                      <a:pt x="8466863" y="6420840"/>
                    </a:cubicBezTo>
                    <a:cubicBezTo>
                      <a:pt x="8455741" y="6453142"/>
                      <a:pt x="8431998" y="6467261"/>
                      <a:pt x="8426695" y="6470344"/>
                    </a:cubicBezTo>
                    <a:cubicBezTo>
                      <a:pt x="8374339" y="6525756"/>
                      <a:pt x="8366213" y="6529905"/>
                      <a:pt x="8362265" y="6538089"/>
                    </a:cubicBezTo>
                    <a:cubicBezTo>
                      <a:pt x="8356646" y="6552640"/>
                      <a:pt x="8317976" y="6570333"/>
                      <a:pt x="8309447" y="6578459"/>
                    </a:cubicBezTo>
                    <a:cubicBezTo>
                      <a:pt x="8300889" y="6586585"/>
                      <a:pt x="8292590" y="6601626"/>
                      <a:pt x="8288873" y="6606813"/>
                    </a:cubicBezTo>
                    <a:cubicBezTo>
                      <a:pt x="8267809" y="6662714"/>
                      <a:pt x="8271036" y="6673203"/>
                      <a:pt x="8271901" y="6677150"/>
                    </a:cubicBezTo>
                    <a:cubicBezTo>
                      <a:pt x="8268558" y="6715993"/>
                      <a:pt x="8268155" y="6723630"/>
                      <a:pt x="8264063" y="6729364"/>
                    </a:cubicBezTo>
                    <a:cubicBezTo>
                      <a:pt x="8241098" y="6729911"/>
                      <a:pt x="8207067" y="6726223"/>
                      <a:pt x="8199287" y="6723889"/>
                    </a:cubicBezTo>
                    <a:cubicBezTo>
                      <a:pt x="8191622" y="6721497"/>
                      <a:pt x="8176264" y="6730430"/>
                      <a:pt x="8168829" y="6739190"/>
                    </a:cubicBezTo>
                    <a:cubicBezTo>
                      <a:pt x="8146267" y="6740832"/>
                      <a:pt x="8147794" y="6730458"/>
                      <a:pt x="8141743" y="6723341"/>
                    </a:cubicBezTo>
                    <a:cubicBezTo>
                      <a:pt x="8115636" y="6700606"/>
                      <a:pt x="8120074" y="6689570"/>
                      <a:pt x="8120016" y="6679081"/>
                    </a:cubicBezTo>
                    <a:cubicBezTo>
                      <a:pt x="8091720" y="6646577"/>
                      <a:pt x="8095033" y="6637789"/>
                      <a:pt x="8093218" y="6630384"/>
                    </a:cubicBezTo>
                    <a:cubicBezTo>
                      <a:pt x="8091403" y="6623093"/>
                      <a:pt x="8077255" y="6596555"/>
                      <a:pt x="8074863" y="6588947"/>
                    </a:cubicBezTo>
                    <a:cubicBezTo>
                      <a:pt x="8045327" y="6553677"/>
                      <a:pt x="8038556" y="6545119"/>
                      <a:pt x="8035357" y="6540481"/>
                    </a:cubicBezTo>
                    <a:cubicBezTo>
                      <a:pt x="7981992" y="6503424"/>
                      <a:pt x="7975768" y="6492273"/>
                      <a:pt x="7976171" y="6481841"/>
                    </a:cubicBezTo>
                    <a:cubicBezTo>
                      <a:pt x="7976575" y="6471295"/>
                      <a:pt x="7927127" y="6414357"/>
                      <a:pt x="7921855" y="6409717"/>
                    </a:cubicBezTo>
                    <a:cubicBezTo>
                      <a:pt x="7905315" y="6407816"/>
                      <a:pt x="7891368" y="6401505"/>
                      <a:pt x="7882263" y="6396232"/>
                    </a:cubicBezTo>
                    <a:cubicBezTo>
                      <a:pt x="7824315" y="6355113"/>
                      <a:pt x="7799333" y="6302093"/>
                      <a:pt x="7798497" y="6300508"/>
                    </a:cubicBezTo>
                    <a:cubicBezTo>
                      <a:pt x="7797546" y="6298894"/>
                      <a:pt x="7765590" y="6247978"/>
                      <a:pt x="7760980" y="6238066"/>
                    </a:cubicBezTo>
                    <a:cubicBezTo>
                      <a:pt x="7720927" y="6207061"/>
                      <a:pt x="7719082" y="6197061"/>
                      <a:pt x="7713175" y="6192682"/>
                    </a:cubicBezTo>
                    <a:cubicBezTo>
                      <a:pt x="7710035" y="6190290"/>
                      <a:pt x="7697788" y="6182856"/>
                      <a:pt x="7686003" y="6176056"/>
                    </a:cubicBezTo>
                    <a:cubicBezTo>
                      <a:pt x="7675658" y="6170091"/>
                      <a:pt x="7665659" y="6164587"/>
                      <a:pt x="7662576" y="6163463"/>
                    </a:cubicBezTo>
                    <a:cubicBezTo>
                      <a:pt x="7651511" y="6157239"/>
                      <a:pt x="7626442" y="6135513"/>
                      <a:pt x="7615175" y="6124246"/>
                    </a:cubicBezTo>
                    <a:cubicBezTo>
                      <a:pt x="7581231" y="6102346"/>
                      <a:pt x="7560715" y="6093586"/>
                      <a:pt x="7555412" y="6092635"/>
                    </a:cubicBezTo>
                    <a:cubicBezTo>
                      <a:pt x="7547748" y="6091339"/>
                      <a:pt x="7523226" y="6081916"/>
                      <a:pt x="7510490" y="6078776"/>
                    </a:cubicBezTo>
                    <a:cubicBezTo>
                      <a:pt x="7497782" y="6075635"/>
                      <a:pt x="7452889" y="6066443"/>
                      <a:pt x="7442861" y="6064339"/>
                    </a:cubicBezTo>
                    <a:cubicBezTo>
                      <a:pt x="7409637" y="6035236"/>
                      <a:pt x="7382349" y="6016679"/>
                      <a:pt x="7374454" y="6010714"/>
                    </a:cubicBezTo>
                    <a:cubicBezTo>
                      <a:pt x="7366587" y="6004749"/>
                      <a:pt x="7352554" y="5984809"/>
                      <a:pt x="7343420" y="5976078"/>
                    </a:cubicBezTo>
                    <a:cubicBezTo>
                      <a:pt x="7334400" y="5967318"/>
                      <a:pt x="7304058" y="5952594"/>
                      <a:pt x="7292503" y="5941068"/>
                    </a:cubicBezTo>
                    <a:cubicBezTo>
                      <a:pt x="7286135" y="5934729"/>
                      <a:pt x="7278499" y="5928678"/>
                      <a:pt x="7271901" y="5924874"/>
                    </a:cubicBezTo>
                    <a:cubicBezTo>
                      <a:pt x="7253171" y="5923203"/>
                      <a:pt x="7236199" y="5916229"/>
                      <a:pt x="7218103" y="5916892"/>
                    </a:cubicBezTo>
                    <a:cubicBezTo>
                      <a:pt x="7184764" y="5904012"/>
                      <a:pt x="7110507" y="5852087"/>
                      <a:pt x="7096791" y="5836815"/>
                    </a:cubicBezTo>
                    <a:cubicBezTo>
                      <a:pt x="7086792" y="5825664"/>
                      <a:pt x="7079242" y="5819872"/>
                      <a:pt x="7067342" y="5813014"/>
                    </a:cubicBezTo>
                    <a:cubicBezTo>
                      <a:pt x="7030487" y="5793275"/>
                      <a:pt x="6985046" y="5770166"/>
                      <a:pt x="6956001" y="5753395"/>
                    </a:cubicBezTo>
                    <a:cubicBezTo>
                      <a:pt x="6926868" y="5736567"/>
                      <a:pt x="6882493" y="5737806"/>
                      <a:pt x="6867913" y="5737806"/>
                    </a:cubicBezTo>
                    <a:cubicBezTo>
                      <a:pt x="6853534" y="5737806"/>
                      <a:pt x="6840855" y="5745154"/>
                      <a:pt x="6830540" y="5751810"/>
                    </a:cubicBezTo>
                    <a:cubicBezTo>
                      <a:pt x="6799246" y="5751119"/>
                      <a:pt x="6779853" y="5757372"/>
                      <a:pt x="6767838" y="5765123"/>
                    </a:cubicBezTo>
                    <a:cubicBezTo>
                      <a:pt x="6731502" y="5748986"/>
                      <a:pt x="6736314" y="5741955"/>
                      <a:pt x="6733836" y="5731467"/>
                    </a:cubicBezTo>
                    <a:cubicBezTo>
                      <a:pt x="6731357" y="5720978"/>
                      <a:pt x="6673584" y="5648566"/>
                      <a:pt x="6669895" y="5637386"/>
                    </a:cubicBezTo>
                    <a:cubicBezTo>
                      <a:pt x="6666178" y="5626176"/>
                      <a:pt x="6569071" y="5530308"/>
                      <a:pt x="6566593" y="5523393"/>
                    </a:cubicBezTo>
                    <a:cubicBezTo>
                      <a:pt x="6564115" y="5516362"/>
                      <a:pt x="6432228" y="5415394"/>
                      <a:pt x="6425859" y="5411705"/>
                    </a:cubicBezTo>
                    <a:cubicBezTo>
                      <a:pt x="6419491" y="5408017"/>
                      <a:pt x="6357654" y="5377617"/>
                      <a:pt x="6342296" y="5370788"/>
                    </a:cubicBezTo>
                    <a:cubicBezTo>
                      <a:pt x="6326764" y="5363959"/>
                      <a:pt x="6261383" y="5334539"/>
                      <a:pt x="6246024" y="5325663"/>
                    </a:cubicBezTo>
                    <a:cubicBezTo>
                      <a:pt x="6230551" y="5316731"/>
                      <a:pt x="6130044" y="5287800"/>
                      <a:pt x="6124741" y="5286273"/>
                    </a:cubicBezTo>
                    <a:cubicBezTo>
                      <a:pt x="6121457" y="5285466"/>
                      <a:pt x="6059072" y="5270050"/>
                      <a:pt x="6036366" y="5266621"/>
                    </a:cubicBezTo>
                    <a:cubicBezTo>
                      <a:pt x="6013660" y="5263221"/>
                      <a:pt x="5989368" y="5265152"/>
                      <a:pt x="5977150" y="5265440"/>
                    </a:cubicBezTo>
                    <a:cubicBezTo>
                      <a:pt x="5964904" y="5265699"/>
                      <a:pt x="5865060" y="5267918"/>
                      <a:pt x="5859009" y="5269070"/>
                    </a:cubicBezTo>
                    <a:cubicBezTo>
                      <a:pt x="5852756" y="5270194"/>
                      <a:pt x="5815008" y="5266218"/>
                      <a:pt x="5807602" y="5263106"/>
                    </a:cubicBezTo>
                    <a:cubicBezTo>
                      <a:pt x="5881225" y="5247027"/>
                      <a:pt x="5904940" y="5249188"/>
                      <a:pt x="5913181" y="5249966"/>
                    </a:cubicBezTo>
                    <a:cubicBezTo>
                      <a:pt x="5921509" y="5250773"/>
                      <a:pt x="5964270" y="5247978"/>
                      <a:pt x="5977150" y="5245269"/>
                    </a:cubicBezTo>
                    <a:cubicBezTo>
                      <a:pt x="6001672" y="5252848"/>
                      <a:pt x="6013631" y="5252732"/>
                      <a:pt x="6025877" y="5255383"/>
                    </a:cubicBezTo>
                    <a:cubicBezTo>
                      <a:pt x="6038124" y="5257919"/>
                      <a:pt x="6124712" y="5275035"/>
                      <a:pt x="6131830" y="5276966"/>
                    </a:cubicBezTo>
                    <a:cubicBezTo>
                      <a:pt x="6137190" y="5219134"/>
                      <a:pt x="6145748" y="5209913"/>
                      <a:pt x="6158138" y="5202191"/>
                    </a:cubicBezTo>
                    <a:cubicBezTo>
                      <a:pt x="6170529" y="5194440"/>
                      <a:pt x="6183352" y="5186227"/>
                      <a:pt x="6203493" y="5177899"/>
                    </a:cubicBezTo>
                    <a:cubicBezTo>
                      <a:pt x="6223635" y="5169687"/>
                      <a:pt x="6233605" y="5165192"/>
                      <a:pt x="6243950" y="5163089"/>
                    </a:cubicBezTo>
                    <a:cubicBezTo>
                      <a:pt x="6254409" y="5161043"/>
                      <a:pt x="6267290" y="5159314"/>
                      <a:pt x="6280920" y="5157470"/>
                    </a:cubicBezTo>
                    <a:cubicBezTo>
                      <a:pt x="6294463" y="5155683"/>
                      <a:pt x="6298727" y="5151044"/>
                      <a:pt x="6310455" y="5144215"/>
                    </a:cubicBezTo>
                    <a:cubicBezTo>
                      <a:pt x="6322183" y="5137385"/>
                      <a:pt x="6321693" y="5133236"/>
                      <a:pt x="6333046" y="5126407"/>
                    </a:cubicBezTo>
                    <a:cubicBezTo>
                      <a:pt x="6344313" y="5119549"/>
                      <a:pt x="6363677" y="5108830"/>
                      <a:pt x="6372523" y="5103470"/>
                    </a:cubicBezTo>
                    <a:cubicBezTo>
                      <a:pt x="6381282" y="5098053"/>
                      <a:pt x="6392578" y="5084423"/>
                      <a:pt x="6396382" y="5079064"/>
                    </a:cubicBezTo>
                    <a:cubicBezTo>
                      <a:pt x="6383905" y="5086527"/>
                      <a:pt x="6373301" y="5094768"/>
                      <a:pt x="6360911" y="5101943"/>
                    </a:cubicBezTo>
                    <a:cubicBezTo>
                      <a:pt x="6348434" y="5109204"/>
                      <a:pt x="6329992" y="5118598"/>
                      <a:pt x="6321635" y="5125859"/>
                    </a:cubicBezTo>
                    <a:cubicBezTo>
                      <a:pt x="6285818" y="5151447"/>
                      <a:pt x="6257695" y="5148796"/>
                      <a:pt x="6248992" y="5149603"/>
                    </a:cubicBezTo>
                    <a:cubicBezTo>
                      <a:pt x="6240492" y="5150410"/>
                      <a:pt x="6185167" y="5146750"/>
                      <a:pt x="6178165" y="5146577"/>
                    </a:cubicBezTo>
                    <a:cubicBezTo>
                      <a:pt x="6131802" y="5159285"/>
                      <a:pt x="6102525" y="5148422"/>
                      <a:pt x="6095494" y="5144359"/>
                    </a:cubicBezTo>
                    <a:cubicBezTo>
                      <a:pt x="6088464" y="5140296"/>
                      <a:pt x="6071117" y="5130297"/>
                      <a:pt x="6062328" y="5125197"/>
                    </a:cubicBezTo>
                    <a:cubicBezTo>
                      <a:pt x="6053424" y="5120068"/>
                      <a:pt x="6036683" y="5115889"/>
                      <a:pt x="6029018" y="5112979"/>
                    </a:cubicBezTo>
                    <a:cubicBezTo>
                      <a:pt x="6027923" y="5083876"/>
                      <a:pt x="6009567" y="5091598"/>
                      <a:pt x="6000347" y="5096958"/>
                    </a:cubicBezTo>
                    <a:cubicBezTo>
                      <a:pt x="5919491" y="5086613"/>
                      <a:pt x="5919117" y="5106035"/>
                      <a:pt x="5921394" y="5110472"/>
                    </a:cubicBezTo>
                    <a:cubicBezTo>
                      <a:pt x="5898687" y="5142342"/>
                      <a:pt x="5913354" y="5141218"/>
                      <a:pt x="5923987" y="5139460"/>
                    </a:cubicBezTo>
                    <a:cubicBezTo>
                      <a:pt x="5918570" y="5171070"/>
                      <a:pt x="5932084" y="5165797"/>
                      <a:pt x="5938394" y="5158997"/>
                    </a:cubicBezTo>
                    <a:cubicBezTo>
                      <a:pt x="5944704" y="5152168"/>
                      <a:pt x="5966229" y="5143696"/>
                      <a:pt x="5980407" y="5139892"/>
                    </a:cubicBezTo>
                    <a:cubicBezTo>
                      <a:pt x="5982366" y="5155596"/>
                      <a:pt x="5981675" y="5163377"/>
                      <a:pt x="5969947" y="5172021"/>
                    </a:cubicBezTo>
                    <a:cubicBezTo>
                      <a:pt x="5958219" y="5180666"/>
                      <a:pt x="5940152" y="5188792"/>
                      <a:pt x="5928597" y="5194411"/>
                    </a:cubicBezTo>
                    <a:cubicBezTo>
                      <a:pt x="5917129" y="5200087"/>
                      <a:pt x="5891455" y="5200462"/>
                      <a:pt x="5866616" y="5203833"/>
                    </a:cubicBezTo>
                    <a:cubicBezTo>
                      <a:pt x="5841691" y="5207233"/>
                      <a:pt x="5814086" y="5213083"/>
                      <a:pt x="5797113" y="5221842"/>
                    </a:cubicBezTo>
                    <a:cubicBezTo>
                      <a:pt x="5780257" y="5230660"/>
                      <a:pt x="5766022" y="5242849"/>
                      <a:pt x="5763832" y="5247805"/>
                    </a:cubicBezTo>
                    <a:cubicBezTo>
                      <a:pt x="5761613" y="5252790"/>
                      <a:pt x="5777375" y="5278580"/>
                      <a:pt x="5779824" y="5284861"/>
                    </a:cubicBezTo>
                    <a:cubicBezTo>
                      <a:pt x="5782303" y="5291143"/>
                      <a:pt x="5769624" y="5299903"/>
                      <a:pt x="5757637" y="5306876"/>
                    </a:cubicBezTo>
                    <a:cubicBezTo>
                      <a:pt x="5745535" y="5313907"/>
                      <a:pt x="5734643" y="5321226"/>
                      <a:pt x="5736285" y="5329064"/>
                    </a:cubicBezTo>
                    <a:cubicBezTo>
                      <a:pt x="5730436" y="5366552"/>
                      <a:pt x="5732251" y="5374937"/>
                      <a:pt x="5733576" y="5380902"/>
                    </a:cubicBezTo>
                    <a:cubicBezTo>
                      <a:pt x="5734729" y="5386867"/>
                      <a:pt x="5731761" y="5388250"/>
                      <a:pt x="5723030" y="5398220"/>
                    </a:cubicBezTo>
                    <a:cubicBezTo>
                      <a:pt x="5714299" y="5408161"/>
                      <a:pt x="5704790" y="5425652"/>
                      <a:pt x="5699315" y="5433720"/>
                    </a:cubicBezTo>
                    <a:cubicBezTo>
                      <a:pt x="5694042" y="5441788"/>
                      <a:pt x="5687040" y="5443345"/>
                      <a:pt x="5678107" y="5449626"/>
                    </a:cubicBezTo>
                    <a:cubicBezTo>
                      <a:pt x="5669002" y="5455908"/>
                      <a:pt x="5658138" y="5454496"/>
                      <a:pt x="5648802" y="5456110"/>
                    </a:cubicBezTo>
                    <a:cubicBezTo>
                      <a:pt x="5635028" y="5479853"/>
                      <a:pt x="5626643" y="5485501"/>
                      <a:pt x="5610334" y="5493886"/>
                    </a:cubicBezTo>
                    <a:cubicBezTo>
                      <a:pt x="5594025" y="5502271"/>
                      <a:pt x="5578954" y="5513855"/>
                      <a:pt x="5573278" y="5517486"/>
                    </a:cubicBezTo>
                    <a:cubicBezTo>
                      <a:pt x="5567601" y="5521232"/>
                      <a:pt x="5566391" y="5541143"/>
                      <a:pt x="5569244" y="5549038"/>
                    </a:cubicBezTo>
                    <a:cubicBezTo>
                      <a:pt x="5521036" y="5566846"/>
                      <a:pt x="5508242" y="5545840"/>
                      <a:pt x="5501557" y="5538550"/>
                    </a:cubicBezTo>
                    <a:cubicBezTo>
                      <a:pt x="5494785" y="5531202"/>
                      <a:pt x="5466345" y="5489650"/>
                      <a:pt x="5460034" y="5482562"/>
                    </a:cubicBezTo>
                    <a:cubicBezTo>
                      <a:pt x="5453551" y="5475473"/>
                      <a:pt x="5390676" y="5439166"/>
                      <a:pt x="5383530" y="5433749"/>
                    </a:cubicBezTo>
                    <a:cubicBezTo>
                      <a:pt x="5371889" y="5426977"/>
                      <a:pt x="5295327" y="5403435"/>
                      <a:pt x="5293512" y="5403234"/>
                    </a:cubicBezTo>
                    <a:cubicBezTo>
                      <a:pt x="5291639" y="5402917"/>
                      <a:pt x="5197240" y="5377214"/>
                      <a:pt x="5176407" y="5373266"/>
                    </a:cubicBezTo>
                    <a:cubicBezTo>
                      <a:pt x="5155660" y="5369376"/>
                      <a:pt x="5071549" y="5363411"/>
                      <a:pt x="5064921" y="5363037"/>
                    </a:cubicBezTo>
                    <a:cubicBezTo>
                      <a:pt x="5080683" y="5324338"/>
                      <a:pt x="5096935" y="5310564"/>
                      <a:pt x="5106357" y="5304110"/>
                    </a:cubicBezTo>
                    <a:cubicBezTo>
                      <a:pt x="5115838" y="5297713"/>
                      <a:pt x="5120102" y="5291460"/>
                      <a:pt x="5126989" y="5284631"/>
                    </a:cubicBezTo>
                    <a:cubicBezTo>
                      <a:pt x="5133876" y="5277801"/>
                      <a:pt x="5141598" y="5275266"/>
                      <a:pt x="5148110" y="5270828"/>
                    </a:cubicBezTo>
                    <a:cubicBezTo>
                      <a:pt x="5247955" y="5267198"/>
                      <a:pt x="5267607" y="5258063"/>
                      <a:pt x="5272736" y="5255095"/>
                    </a:cubicBezTo>
                    <a:cubicBezTo>
                      <a:pt x="5299476" y="5277110"/>
                      <a:pt x="5317082" y="5284688"/>
                      <a:pt x="5324286" y="5284948"/>
                    </a:cubicBezTo>
                    <a:cubicBezTo>
                      <a:pt x="5385922" y="5250859"/>
                      <a:pt x="5412605" y="5259245"/>
                      <a:pt x="5423065" y="5261521"/>
                    </a:cubicBezTo>
                    <a:cubicBezTo>
                      <a:pt x="5397794" y="5171214"/>
                      <a:pt x="5412086" y="5169226"/>
                      <a:pt x="5424304" y="5167958"/>
                    </a:cubicBezTo>
                    <a:cubicBezTo>
                      <a:pt x="5351286" y="5156115"/>
                      <a:pt x="5355176" y="5150468"/>
                      <a:pt x="5351199" y="5141708"/>
                    </a:cubicBezTo>
                    <a:cubicBezTo>
                      <a:pt x="5384452" y="5106006"/>
                      <a:pt x="5394422" y="5104968"/>
                      <a:pt x="5410760" y="5102317"/>
                    </a:cubicBezTo>
                    <a:cubicBezTo>
                      <a:pt x="5391483" y="5095604"/>
                      <a:pt x="5375260" y="5101136"/>
                      <a:pt x="5368921" y="5104277"/>
                    </a:cubicBezTo>
                    <a:cubicBezTo>
                      <a:pt x="5362582" y="5107418"/>
                      <a:pt x="5343881" y="5121220"/>
                      <a:pt x="5335697" y="5125975"/>
                    </a:cubicBezTo>
                    <a:cubicBezTo>
                      <a:pt x="5327600" y="5130672"/>
                      <a:pt x="5305902" y="5142428"/>
                      <a:pt x="5298641" y="5148479"/>
                    </a:cubicBezTo>
                    <a:cubicBezTo>
                      <a:pt x="5291380" y="5154530"/>
                      <a:pt x="5291523" y="5162714"/>
                      <a:pt x="5288844" y="5169255"/>
                    </a:cubicBezTo>
                    <a:cubicBezTo>
                      <a:pt x="5263342" y="5153464"/>
                      <a:pt x="5254035" y="5143120"/>
                      <a:pt x="5252335" y="5138797"/>
                    </a:cubicBezTo>
                    <a:cubicBezTo>
                      <a:pt x="5250808" y="5134475"/>
                      <a:pt x="5254410" y="5126090"/>
                      <a:pt x="5261095" y="5120788"/>
                    </a:cubicBezTo>
                    <a:cubicBezTo>
                      <a:pt x="5271900" y="5100502"/>
                      <a:pt x="5265907" y="5094537"/>
                      <a:pt x="5266137" y="5085951"/>
                    </a:cubicBezTo>
                    <a:cubicBezTo>
                      <a:pt x="5266368" y="5077450"/>
                      <a:pt x="5284204" y="5076528"/>
                      <a:pt x="5289967" y="5072868"/>
                    </a:cubicBezTo>
                    <a:cubicBezTo>
                      <a:pt x="5295644" y="5069238"/>
                      <a:pt x="5290169" y="5059383"/>
                      <a:pt x="5286193" y="5049125"/>
                    </a:cubicBezTo>
                    <a:cubicBezTo>
                      <a:pt x="5305989" y="5031980"/>
                      <a:pt x="5324085" y="5024603"/>
                      <a:pt x="5333104" y="5019359"/>
                    </a:cubicBezTo>
                    <a:cubicBezTo>
                      <a:pt x="5241933" y="4970920"/>
                      <a:pt x="5195886" y="4970229"/>
                      <a:pt x="5186175" y="4969047"/>
                    </a:cubicBezTo>
                    <a:cubicBezTo>
                      <a:pt x="5176465" y="4967866"/>
                      <a:pt x="5163988" y="4975099"/>
                      <a:pt x="5155660" y="4976251"/>
                    </a:cubicBezTo>
                    <a:cubicBezTo>
                      <a:pt x="5147246" y="4977433"/>
                      <a:pt x="5135749" y="4971554"/>
                      <a:pt x="5112092" y="4968673"/>
                    </a:cubicBezTo>
                    <a:cubicBezTo>
                      <a:pt x="5089126" y="4957781"/>
                      <a:pt x="5078205" y="4948906"/>
                      <a:pt x="5072557" y="4945649"/>
                    </a:cubicBezTo>
                    <a:cubicBezTo>
                      <a:pt x="5066160" y="4943258"/>
                      <a:pt x="5043108" y="4944814"/>
                      <a:pt x="5037950" y="4945217"/>
                    </a:cubicBezTo>
                    <a:cubicBezTo>
                      <a:pt x="5023312" y="4938013"/>
                      <a:pt x="5011095" y="4927900"/>
                      <a:pt x="5006052" y="4922597"/>
                    </a:cubicBezTo>
                    <a:cubicBezTo>
                      <a:pt x="5001442" y="4917785"/>
                      <a:pt x="4991990" y="4910697"/>
                      <a:pt x="4983432" y="4905769"/>
                    </a:cubicBezTo>
                    <a:cubicBezTo>
                      <a:pt x="4955885" y="4892860"/>
                      <a:pt x="4950583" y="4887933"/>
                      <a:pt x="4946030" y="4879634"/>
                    </a:cubicBezTo>
                    <a:cubicBezTo>
                      <a:pt x="4938394" y="4865832"/>
                      <a:pt x="4939835" y="4842088"/>
                      <a:pt x="4942140" y="4833703"/>
                    </a:cubicBezTo>
                    <a:cubicBezTo>
                      <a:pt x="4944330" y="4825260"/>
                      <a:pt x="4945396" y="4817048"/>
                      <a:pt x="4945857" y="4813619"/>
                    </a:cubicBezTo>
                    <a:cubicBezTo>
                      <a:pt x="4946318" y="4810218"/>
                      <a:pt x="4919491" y="4795264"/>
                      <a:pt x="4914535" y="4790250"/>
                    </a:cubicBezTo>
                    <a:cubicBezTo>
                      <a:pt x="4909464" y="4785265"/>
                      <a:pt x="4898888" y="4764835"/>
                      <a:pt x="4897131" y="4751176"/>
                    </a:cubicBezTo>
                    <a:cubicBezTo>
                      <a:pt x="4895200" y="4737547"/>
                      <a:pt x="4908974" y="4731063"/>
                      <a:pt x="4916408" y="4724119"/>
                    </a:cubicBezTo>
                    <a:cubicBezTo>
                      <a:pt x="4923842" y="4717203"/>
                      <a:pt x="4983000" y="4690405"/>
                      <a:pt x="4996630" y="4685420"/>
                    </a:cubicBezTo>
                    <a:cubicBezTo>
                      <a:pt x="5010144" y="4680378"/>
                      <a:pt x="5018385" y="4664644"/>
                      <a:pt x="5020114" y="4658737"/>
                    </a:cubicBezTo>
                    <a:cubicBezTo>
                      <a:pt x="5021958" y="4652773"/>
                      <a:pt x="5009481" y="4642658"/>
                      <a:pt x="5005966" y="4636982"/>
                    </a:cubicBezTo>
                    <a:cubicBezTo>
                      <a:pt x="5002479" y="4631305"/>
                      <a:pt x="5008876" y="4622056"/>
                      <a:pt x="5015561" y="4615227"/>
                    </a:cubicBezTo>
                    <a:cubicBezTo>
                      <a:pt x="5022160" y="4608455"/>
                      <a:pt x="5029911" y="4590388"/>
                      <a:pt x="5030804" y="4586700"/>
                    </a:cubicBezTo>
                    <a:cubicBezTo>
                      <a:pt x="5031611" y="4583069"/>
                      <a:pt x="5027923" y="4571111"/>
                      <a:pt x="5016080" y="4560507"/>
                    </a:cubicBezTo>
                    <a:cubicBezTo>
                      <a:pt x="5004237" y="4549787"/>
                      <a:pt x="5005303" y="4521808"/>
                      <a:pt x="5003199" y="4515008"/>
                    </a:cubicBezTo>
                    <a:cubicBezTo>
                      <a:pt x="5001009" y="4508150"/>
                      <a:pt x="5001903" y="4498180"/>
                      <a:pt x="4995419" y="4492071"/>
                    </a:cubicBezTo>
                    <a:cubicBezTo>
                      <a:pt x="4989138" y="4485962"/>
                      <a:pt x="4941881" y="4425248"/>
                      <a:pt x="4936550" y="4421070"/>
                    </a:cubicBezTo>
                    <a:cubicBezTo>
                      <a:pt x="4935369" y="4425248"/>
                      <a:pt x="4981876" y="4489074"/>
                      <a:pt x="4988619" y="4494722"/>
                    </a:cubicBezTo>
                    <a:cubicBezTo>
                      <a:pt x="4995275" y="4500283"/>
                      <a:pt x="4996543" y="4508351"/>
                      <a:pt x="4996572" y="4512904"/>
                    </a:cubicBezTo>
                    <a:cubicBezTo>
                      <a:pt x="4996601" y="4517457"/>
                      <a:pt x="4995448" y="4543304"/>
                      <a:pt x="4996111" y="4549326"/>
                    </a:cubicBezTo>
                    <a:cubicBezTo>
                      <a:pt x="4996716" y="4555291"/>
                      <a:pt x="5014034" y="4580274"/>
                      <a:pt x="5019307" y="4587420"/>
                    </a:cubicBezTo>
                    <a:cubicBezTo>
                      <a:pt x="5024494" y="4594624"/>
                      <a:pt x="5014812" y="4602289"/>
                      <a:pt x="5008789" y="4608628"/>
                    </a:cubicBezTo>
                    <a:cubicBezTo>
                      <a:pt x="5002854" y="4614910"/>
                      <a:pt x="4991155" y="4627358"/>
                      <a:pt x="4995765" y="4636607"/>
                    </a:cubicBezTo>
                    <a:cubicBezTo>
                      <a:pt x="5000203" y="4645857"/>
                      <a:pt x="5006974" y="4654300"/>
                      <a:pt x="5007579" y="4662310"/>
                    </a:cubicBezTo>
                    <a:cubicBezTo>
                      <a:pt x="5008271" y="4670379"/>
                      <a:pt x="4991299" y="4676660"/>
                      <a:pt x="4975940" y="4685564"/>
                    </a:cubicBezTo>
                    <a:cubicBezTo>
                      <a:pt x="4960668" y="4694439"/>
                      <a:pt x="4926321" y="4701153"/>
                      <a:pt x="4913700" y="4711642"/>
                    </a:cubicBezTo>
                    <a:cubicBezTo>
                      <a:pt x="4901078" y="4722131"/>
                      <a:pt x="4877940" y="4745788"/>
                      <a:pt x="4880130" y="4756767"/>
                    </a:cubicBezTo>
                    <a:cubicBezTo>
                      <a:pt x="4882233" y="4767803"/>
                      <a:pt x="4901078" y="4791921"/>
                      <a:pt x="4911221" y="4804715"/>
                    </a:cubicBezTo>
                    <a:cubicBezTo>
                      <a:pt x="4921191" y="4817480"/>
                      <a:pt x="4930067" y="4834049"/>
                      <a:pt x="4928626" y="4842578"/>
                    </a:cubicBezTo>
                    <a:cubicBezTo>
                      <a:pt x="4927099" y="4851078"/>
                      <a:pt x="4927531" y="4865025"/>
                      <a:pt x="4929432" y="4871537"/>
                    </a:cubicBezTo>
                    <a:cubicBezTo>
                      <a:pt x="4931334" y="4878136"/>
                      <a:pt x="4941650" y="4903724"/>
                      <a:pt x="4942227" y="4904386"/>
                    </a:cubicBezTo>
                    <a:cubicBezTo>
                      <a:pt x="4942976" y="4905049"/>
                      <a:pt x="4963031" y="4934210"/>
                      <a:pt x="4971301" y="4941241"/>
                    </a:cubicBezTo>
                    <a:cubicBezTo>
                      <a:pt x="4979456" y="4948329"/>
                      <a:pt x="4989253" y="4962622"/>
                      <a:pt x="4992566" y="4967117"/>
                    </a:cubicBezTo>
                    <a:cubicBezTo>
                      <a:pt x="4995679" y="4971612"/>
                      <a:pt x="4999453" y="4995673"/>
                      <a:pt x="4995419" y="5007804"/>
                    </a:cubicBezTo>
                    <a:cubicBezTo>
                      <a:pt x="4991471" y="5019877"/>
                      <a:pt x="5001470" y="5037714"/>
                      <a:pt x="5006484" y="5047396"/>
                    </a:cubicBezTo>
                    <a:cubicBezTo>
                      <a:pt x="5011584" y="5057135"/>
                      <a:pt x="5045990" y="5094797"/>
                      <a:pt x="5049649" y="5097880"/>
                    </a:cubicBezTo>
                    <a:cubicBezTo>
                      <a:pt x="5052761" y="5100588"/>
                      <a:pt x="5077370" y="5116783"/>
                      <a:pt x="5091950" y="5125197"/>
                    </a:cubicBezTo>
                    <a:cubicBezTo>
                      <a:pt x="5112639" y="5136867"/>
                      <a:pt x="5137449" y="5163319"/>
                      <a:pt x="5148802" y="5171935"/>
                    </a:cubicBezTo>
                    <a:cubicBezTo>
                      <a:pt x="5160616" y="5180810"/>
                      <a:pt x="5154479" y="5218241"/>
                      <a:pt x="5149667" y="5224205"/>
                    </a:cubicBezTo>
                    <a:cubicBezTo>
                      <a:pt x="5144941" y="5230113"/>
                      <a:pt x="5120851" y="5247258"/>
                      <a:pt x="5114800" y="5253251"/>
                    </a:cubicBezTo>
                    <a:cubicBezTo>
                      <a:pt x="5108864" y="5259216"/>
                      <a:pt x="5088982" y="5278032"/>
                      <a:pt x="5085178" y="5283507"/>
                    </a:cubicBezTo>
                    <a:cubicBezTo>
                      <a:pt x="5081288" y="5288924"/>
                      <a:pt x="5068927" y="5300998"/>
                      <a:pt x="5054490" y="5305896"/>
                    </a:cubicBezTo>
                    <a:cubicBezTo>
                      <a:pt x="5039939" y="5310766"/>
                      <a:pt x="5015820" y="5320563"/>
                      <a:pt x="5003804" y="5327536"/>
                    </a:cubicBezTo>
                    <a:cubicBezTo>
                      <a:pt x="4991788" y="5334510"/>
                      <a:pt x="4969053" y="5360098"/>
                      <a:pt x="4966633" y="5362921"/>
                    </a:cubicBezTo>
                    <a:cubicBezTo>
                      <a:pt x="4964126" y="5365688"/>
                      <a:pt x="4961648" y="5388942"/>
                      <a:pt x="4954790" y="5398566"/>
                    </a:cubicBezTo>
                    <a:cubicBezTo>
                      <a:pt x="4947759" y="5408190"/>
                      <a:pt x="4932429" y="5409400"/>
                      <a:pt x="4909867" y="5415567"/>
                    </a:cubicBezTo>
                    <a:cubicBezTo>
                      <a:pt x="4887190" y="5421676"/>
                      <a:pt x="4856386" y="5421359"/>
                      <a:pt x="4839472" y="5423779"/>
                    </a:cubicBezTo>
                    <a:cubicBezTo>
                      <a:pt x="4822586" y="5426228"/>
                      <a:pt x="4808524" y="5432856"/>
                      <a:pt x="4798352" y="5438215"/>
                    </a:cubicBezTo>
                    <a:cubicBezTo>
                      <a:pt x="4774407" y="5463659"/>
                      <a:pt x="4769278" y="5469768"/>
                      <a:pt x="4758213" y="5476194"/>
                    </a:cubicBezTo>
                    <a:cubicBezTo>
                      <a:pt x="4726344" y="5487893"/>
                      <a:pt x="4711677" y="5489881"/>
                      <a:pt x="4698508" y="5492215"/>
                    </a:cubicBezTo>
                    <a:cubicBezTo>
                      <a:pt x="4674476" y="5485127"/>
                      <a:pt x="4658081" y="5462074"/>
                      <a:pt x="4656179" y="5455274"/>
                    </a:cubicBezTo>
                    <a:cubicBezTo>
                      <a:pt x="4622350" y="5436487"/>
                      <a:pt x="4610334" y="5441097"/>
                      <a:pt x="4597627" y="5440549"/>
                    </a:cubicBezTo>
                    <a:cubicBezTo>
                      <a:pt x="4537230" y="5416691"/>
                      <a:pt x="4501672" y="5367878"/>
                      <a:pt x="4494267" y="5350041"/>
                    </a:cubicBezTo>
                    <a:cubicBezTo>
                      <a:pt x="4486976" y="5332233"/>
                      <a:pt x="4476574" y="5327738"/>
                      <a:pt x="4471042" y="5321946"/>
                    </a:cubicBezTo>
                    <a:cubicBezTo>
                      <a:pt x="4465595" y="5316212"/>
                      <a:pt x="4443177" y="5284948"/>
                      <a:pt x="4437731" y="5277571"/>
                    </a:cubicBezTo>
                    <a:cubicBezTo>
                      <a:pt x="4432285" y="5270223"/>
                      <a:pt x="4388112" y="5223255"/>
                      <a:pt x="4381715" y="5214379"/>
                    </a:cubicBezTo>
                    <a:cubicBezTo>
                      <a:pt x="4338895" y="5188042"/>
                      <a:pt x="4309245" y="5176545"/>
                      <a:pt x="4299765" y="5171070"/>
                    </a:cubicBezTo>
                    <a:cubicBezTo>
                      <a:pt x="4238763" y="5141016"/>
                      <a:pt x="4229283" y="5135224"/>
                      <a:pt x="4221301" y="5124131"/>
                    </a:cubicBezTo>
                    <a:cubicBezTo>
                      <a:pt x="4216662" y="5117647"/>
                      <a:pt x="4203147" y="5108484"/>
                      <a:pt x="4190642" y="5101251"/>
                    </a:cubicBezTo>
                    <a:cubicBezTo>
                      <a:pt x="4136123" y="5073301"/>
                      <a:pt x="4121572" y="5029329"/>
                      <a:pt x="4117912" y="5024401"/>
                    </a:cubicBezTo>
                    <a:cubicBezTo>
                      <a:pt x="4097943" y="5009417"/>
                      <a:pt x="4067860" y="4949108"/>
                      <a:pt x="4066275" y="4945938"/>
                    </a:cubicBezTo>
                    <a:cubicBezTo>
                      <a:pt x="4064460" y="4943776"/>
                      <a:pt x="4030257" y="4902917"/>
                      <a:pt x="4027058" y="4898710"/>
                    </a:cubicBezTo>
                    <a:cubicBezTo>
                      <a:pt x="4023860" y="4894503"/>
                      <a:pt x="3990837" y="4870471"/>
                      <a:pt x="3986054" y="4867705"/>
                    </a:cubicBezTo>
                    <a:cubicBezTo>
                      <a:pt x="3946116" y="4840445"/>
                      <a:pt x="3917532" y="4826528"/>
                      <a:pt x="3904767" y="4816587"/>
                    </a:cubicBezTo>
                    <a:cubicBezTo>
                      <a:pt x="3833420" y="4785841"/>
                      <a:pt x="3818984" y="4791633"/>
                      <a:pt x="3807199" y="4790567"/>
                    </a:cubicBezTo>
                    <a:cubicBezTo>
                      <a:pt x="3795327" y="4789529"/>
                      <a:pt x="3767117" y="4773911"/>
                      <a:pt x="3755331" y="4770223"/>
                    </a:cubicBezTo>
                    <a:cubicBezTo>
                      <a:pt x="3724816" y="4774920"/>
                      <a:pt x="3715422" y="4782441"/>
                      <a:pt x="3704617" y="4788722"/>
                    </a:cubicBezTo>
                    <a:cubicBezTo>
                      <a:pt x="3693725" y="4795062"/>
                      <a:pt x="3680815" y="4790279"/>
                      <a:pt x="3673237" y="4790884"/>
                    </a:cubicBezTo>
                    <a:cubicBezTo>
                      <a:pt x="3672747" y="4769676"/>
                      <a:pt x="3693609" y="4758322"/>
                      <a:pt x="3698162" y="4756738"/>
                    </a:cubicBezTo>
                    <a:cubicBezTo>
                      <a:pt x="3730464" y="4753049"/>
                      <a:pt x="3741154" y="4743252"/>
                      <a:pt x="3745707" y="4739967"/>
                    </a:cubicBezTo>
                    <a:cubicBezTo>
                      <a:pt x="3765935" y="4697609"/>
                      <a:pt x="3778528" y="4664010"/>
                      <a:pt x="3778672" y="4655452"/>
                    </a:cubicBezTo>
                    <a:cubicBezTo>
                      <a:pt x="3778988" y="4646894"/>
                      <a:pt x="3783282" y="4597707"/>
                      <a:pt x="3781697" y="4593673"/>
                    </a:cubicBezTo>
                    <a:cubicBezTo>
                      <a:pt x="3872638" y="4601943"/>
                      <a:pt x="3877450" y="4596007"/>
                      <a:pt x="3883213" y="4589840"/>
                    </a:cubicBezTo>
                    <a:cubicBezTo>
                      <a:pt x="3810916" y="4575404"/>
                      <a:pt x="3790976" y="4582003"/>
                      <a:pt x="3786135" y="4583415"/>
                    </a:cubicBezTo>
                    <a:cubicBezTo>
                      <a:pt x="3778326" y="4573934"/>
                      <a:pt x="3765705" y="4536677"/>
                      <a:pt x="3758357" y="4528666"/>
                    </a:cubicBezTo>
                    <a:cubicBezTo>
                      <a:pt x="3751124" y="4520598"/>
                      <a:pt x="3749338" y="4517831"/>
                      <a:pt x="3752565" y="4510311"/>
                    </a:cubicBezTo>
                    <a:cubicBezTo>
                      <a:pt x="3755879" y="4502732"/>
                      <a:pt x="3753257" y="4464985"/>
                      <a:pt x="3753199" y="4454813"/>
                    </a:cubicBezTo>
                    <a:cubicBezTo>
                      <a:pt x="3742653" y="4408276"/>
                      <a:pt x="3734527" y="4358282"/>
                      <a:pt x="3733835" y="4349897"/>
                    </a:cubicBezTo>
                    <a:cubicBezTo>
                      <a:pt x="3733230" y="4341454"/>
                      <a:pt x="3718362" y="4324885"/>
                      <a:pt x="3723087" y="4318258"/>
                    </a:cubicBezTo>
                    <a:cubicBezTo>
                      <a:pt x="3721935" y="4307452"/>
                      <a:pt x="3710063" y="4296704"/>
                      <a:pt x="3704847" y="4293678"/>
                    </a:cubicBezTo>
                    <a:cubicBezTo>
                      <a:pt x="3699401" y="4290970"/>
                      <a:pt x="3689719" y="4297597"/>
                      <a:pt x="3672546" y="4297050"/>
                    </a:cubicBezTo>
                    <a:cubicBezTo>
                      <a:pt x="3649955" y="4286446"/>
                      <a:pt x="3637564" y="4264287"/>
                      <a:pt x="3623416" y="4246681"/>
                    </a:cubicBezTo>
                    <a:cubicBezTo>
                      <a:pt x="3606012" y="4225214"/>
                      <a:pt x="3573335" y="4192624"/>
                      <a:pt x="3559533" y="4180550"/>
                    </a:cubicBezTo>
                    <a:cubicBezTo>
                      <a:pt x="3545932" y="4168477"/>
                      <a:pt x="3514120" y="4145915"/>
                      <a:pt x="3501355" y="4133380"/>
                    </a:cubicBezTo>
                    <a:cubicBezTo>
                      <a:pt x="3488590" y="4120730"/>
                      <a:pt x="3284492" y="3854507"/>
                      <a:pt x="3273744" y="3840503"/>
                    </a:cubicBezTo>
                    <a:cubicBezTo>
                      <a:pt x="3266598" y="3832435"/>
                      <a:pt x="3130763" y="3678994"/>
                      <a:pt x="3124712" y="3666661"/>
                    </a:cubicBezTo>
                    <a:cubicBezTo>
                      <a:pt x="3118863" y="3654328"/>
                      <a:pt x="3094658" y="3638307"/>
                      <a:pt x="3085725" y="3629288"/>
                    </a:cubicBezTo>
                    <a:cubicBezTo>
                      <a:pt x="3076879" y="3620211"/>
                      <a:pt x="3059619" y="3603412"/>
                      <a:pt x="3054634" y="3598168"/>
                    </a:cubicBezTo>
                    <a:cubicBezTo>
                      <a:pt x="3031265" y="3596208"/>
                      <a:pt x="3013630" y="3597044"/>
                      <a:pt x="2993604" y="3592808"/>
                    </a:cubicBezTo>
                    <a:cubicBezTo>
                      <a:pt x="2973692" y="3588630"/>
                      <a:pt x="2944733" y="3591252"/>
                      <a:pt x="2933438" y="3590964"/>
                    </a:cubicBezTo>
                    <a:cubicBezTo>
                      <a:pt x="2924534" y="3590762"/>
                      <a:pt x="2911077" y="3588255"/>
                      <a:pt x="2903066" y="3583616"/>
                    </a:cubicBezTo>
                    <a:cubicBezTo>
                      <a:pt x="2892520" y="3572061"/>
                      <a:pt x="2851862" y="3518292"/>
                      <a:pt x="2850450" y="3517485"/>
                    </a:cubicBezTo>
                    <a:cubicBezTo>
                      <a:pt x="2849124" y="3516736"/>
                      <a:pt x="2797142" y="3453400"/>
                      <a:pt x="2794405" y="3450058"/>
                    </a:cubicBezTo>
                    <a:lnTo>
                      <a:pt x="2619958" y="3273940"/>
                    </a:lnTo>
                    <a:cubicBezTo>
                      <a:pt x="2613964" y="3268321"/>
                      <a:pt x="2500231" y="3161561"/>
                      <a:pt x="2498358" y="3159169"/>
                    </a:cubicBezTo>
                    <a:cubicBezTo>
                      <a:pt x="2496485" y="3156691"/>
                      <a:pt x="2455539" y="3118050"/>
                      <a:pt x="2454011" y="3113930"/>
                    </a:cubicBezTo>
                    <a:cubicBezTo>
                      <a:pt x="2452484" y="3109924"/>
                      <a:pt x="2430931" y="3095747"/>
                      <a:pt x="2430642" y="3094940"/>
                    </a:cubicBezTo>
                    <a:cubicBezTo>
                      <a:pt x="2430354" y="3094018"/>
                      <a:pt x="2387708" y="3053562"/>
                      <a:pt x="2382665" y="3050623"/>
                    </a:cubicBezTo>
                    <a:cubicBezTo>
                      <a:pt x="2381023" y="3040076"/>
                      <a:pt x="2402634" y="3055031"/>
                      <a:pt x="2410846" y="3061169"/>
                    </a:cubicBezTo>
                    <a:cubicBezTo>
                      <a:pt x="2419837" y="3067768"/>
                      <a:pt x="2444877" y="3093471"/>
                      <a:pt x="2450179" y="3096525"/>
                    </a:cubicBezTo>
                    <a:cubicBezTo>
                      <a:pt x="2453551" y="3096813"/>
                      <a:pt x="2442629" y="3082118"/>
                      <a:pt x="2436722" y="3075029"/>
                    </a:cubicBezTo>
                    <a:cubicBezTo>
                      <a:pt x="2430902" y="3068056"/>
                      <a:pt x="2403960" y="3040883"/>
                      <a:pt x="2397505" y="3037166"/>
                    </a:cubicBezTo>
                    <a:cubicBezTo>
                      <a:pt x="2391223" y="3026764"/>
                      <a:pt x="2378948" y="3019675"/>
                      <a:pt x="2375289" y="3014431"/>
                    </a:cubicBezTo>
                    <a:cubicBezTo>
                      <a:pt x="2371860" y="3009532"/>
                      <a:pt x="2367998" y="3000744"/>
                      <a:pt x="2359066" y="2995586"/>
                    </a:cubicBezTo>
                    <a:cubicBezTo>
                      <a:pt x="2374539" y="2965359"/>
                      <a:pt x="2407590" y="2964062"/>
                      <a:pt x="2414909" y="2967751"/>
                    </a:cubicBezTo>
                    <a:cubicBezTo>
                      <a:pt x="2422027" y="2971439"/>
                      <a:pt x="2456576" y="2984031"/>
                      <a:pt x="2466604" y="2989823"/>
                    </a:cubicBezTo>
                    <a:cubicBezTo>
                      <a:pt x="2417820" y="2916575"/>
                      <a:pt x="2421508" y="2896491"/>
                      <a:pt x="2416465" y="2892284"/>
                    </a:cubicBezTo>
                    <a:cubicBezTo>
                      <a:pt x="2386987" y="2815174"/>
                      <a:pt x="2405141" y="2807337"/>
                      <a:pt x="2406438" y="2804945"/>
                    </a:cubicBezTo>
                    <a:cubicBezTo>
                      <a:pt x="2395603" y="2806472"/>
                      <a:pt x="2378833" y="2811774"/>
                      <a:pt x="2370044" y="2812638"/>
                    </a:cubicBezTo>
                    <a:cubicBezTo>
                      <a:pt x="2237322" y="2847418"/>
                      <a:pt x="2206230" y="2831858"/>
                      <a:pt x="2199747" y="2828429"/>
                    </a:cubicBezTo>
                    <a:cubicBezTo>
                      <a:pt x="2177530" y="2815290"/>
                      <a:pt x="2169693" y="2799326"/>
                      <a:pt x="2171277" y="2796790"/>
                    </a:cubicBezTo>
                    <a:cubicBezTo>
                      <a:pt x="2173208" y="2776764"/>
                      <a:pt x="2167877" y="2754576"/>
                      <a:pt x="2169433" y="2751291"/>
                    </a:cubicBezTo>
                    <a:cubicBezTo>
                      <a:pt x="2128458" y="2744548"/>
                      <a:pt x="2144969" y="2749447"/>
                      <a:pt x="2153239" y="2754230"/>
                    </a:cubicBezTo>
                    <a:cubicBezTo>
                      <a:pt x="2132319" y="2763624"/>
                      <a:pt x="2121226" y="2750427"/>
                      <a:pt x="2118229" y="2748669"/>
                    </a:cubicBezTo>
                    <a:cubicBezTo>
                      <a:pt x="2100133" y="2740053"/>
                      <a:pt x="2089817" y="2726222"/>
                      <a:pt x="2084659" y="2723254"/>
                    </a:cubicBezTo>
                    <a:cubicBezTo>
                      <a:pt x="2073075" y="2725214"/>
                      <a:pt x="2120649" y="2764633"/>
                      <a:pt x="2122897" y="2765929"/>
                    </a:cubicBezTo>
                    <a:cubicBezTo>
                      <a:pt x="2125231" y="2767284"/>
                      <a:pt x="2154997" y="2792871"/>
                      <a:pt x="2158484" y="2796387"/>
                    </a:cubicBezTo>
                    <a:cubicBezTo>
                      <a:pt x="2162575" y="2810074"/>
                      <a:pt x="2175542" y="2838169"/>
                      <a:pt x="2180441" y="2844767"/>
                    </a:cubicBezTo>
                    <a:cubicBezTo>
                      <a:pt x="2213405" y="2864909"/>
                      <a:pt x="2233489" y="2874072"/>
                      <a:pt x="2245707" y="2881132"/>
                    </a:cubicBezTo>
                    <a:cubicBezTo>
                      <a:pt x="2260662" y="2893580"/>
                      <a:pt x="2265589" y="2919168"/>
                      <a:pt x="2269249" y="2924182"/>
                    </a:cubicBezTo>
                    <a:cubicBezTo>
                      <a:pt x="2313163" y="2957089"/>
                      <a:pt x="2317687" y="2968644"/>
                      <a:pt x="2319963" y="2971035"/>
                    </a:cubicBezTo>
                    <a:cubicBezTo>
                      <a:pt x="2298467" y="2999591"/>
                      <a:pt x="2242393" y="2942652"/>
                      <a:pt x="2239454" y="2939656"/>
                    </a:cubicBezTo>
                    <a:lnTo>
                      <a:pt x="2179202" y="2874562"/>
                    </a:lnTo>
                    <a:lnTo>
                      <a:pt x="2075237" y="2772470"/>
                    </a:lnTo>
                    <a:lnTo>
                      <a:pt x="1994871" y="2699222"/>
                    </a:lnTo>
                    <a:lnTo>
                      <a:pt x="1889466" y="2607734"/>
                    </a:lnTo>
                    <a:cubicBezTo>
                      <a:pt x="1866385" y="2589552"/>
                      <a:pt x="1827455" y="2560391"/>
                      <a:pt x="1818090" y="2554657"/>
                    </a:cubicBezTo>
                    <a:cubicBezTo>
                      <a:pt x="1806190" y="2547770"/>
                      <a:pt x="1777087" y="2534515"/>
                      <a:pt x="1773312" y="2533996"/>
                    </a:cubicBezTo>
                    <a:cubicBezTo>
                      <a:pt x="1769306" y="2533506"/>
                      <a:pt x="1748905" y="2527138"/>
                      <a:pt x="1733921" y="2522787"/>
                    </a:cubicBezTo>
                    <a:cubicBezTo>
                      <a:pt x="1726516" y="2520712"/>
                      <a:pt x="1711878" y="2512788"/>
                      <a:pt x="1698940" y="2505325"/>
                    </a:cubicBezTo>
                    <a:cubicBezTo>
                      <a:pt x="1685685" y="2497689"/>
                      <a:pt x="1674822" y="2490831"/>
                      <a:pt x="1674245" y="2490485"/>
                    </a:cubicBezTo>
                    <a:cubicBezTo>
                      <a:pt x="1592237" y="2459307"/>
                      <a:pt x="1578579" y="2453055"/>
                      <a:pt x="1569387" y="2448934"/>
                    </a:cubicBezTo>
                    <a:cubicBezTo>
                      <a:pt x="1561146" y="2429513"/>
                      <a:pt x="1543453" y="2439569"/>
                      <a:pt x="1539160" y="2440866"/>
                    </a:cubicBezTo>
                    <a:cubicBezTo>
                      <a:pt x="1524580" y="2439137"/>
                      <a:pt x="1493632" y="2431818"/>
                      <a:pt x="1486227" y="2429513"/>
                    </a:cubicBezTo>
                    <a:cubicBezTo>
                      <a:pt x="1478735" y="2427121"/>
                      <a:pt x="1457988" y="2422799"/>
                      <a:pt x="1452196" y="2422799"/>
                    </a:cubicBezTo>
                    <a:cubicBezTo>
                      <a:pt x="1426493" y="2421329"/>
                      <a:pt x="1398456" y="2417007"/>
                      <a:pt x="1382262" y="2411100"/>
                    </a:cubicBezTo>
                    <a:cubicBezTo>
                      <a:pt x="1323767" y="2388768"/>
                      <a:pt x="1276741" y="2365918"/>
                      <a:pt x="1269796" y="2362575"/>
                    </a:cubicBezTo>
                    <a:cubicBezTo>
                      <a:pt x="1262765" y="2359261"/>
                      <a:pt x="1230262" y="2343413"/>
                      <a:pt x="1223346" y="2342001"/>
                    </a:cubicBezTo>
                    <a:cubicBezTo>
                      <a:pt x="1216344" y="2340647"/>
                      <a:pt x="1189575" y="2332953"/>
                      <a:pt x="1176378" y="2328055"/>
                    </a:cubicBezTo>
                    <a:cubicBezTo>
                      <a:pt x="1163267" y="2323070"/>
                      <a:pt x="1110650" y="2292698"/>
                      <a:pt x="1107884" y="2291114"/>
                    </a:cubicBezTo>
                    <a:cubicBezTo>
                      <a:pt x="1007550" y="2276735"/>
                      <a:pt x="972799" y="2269848"/>
                      <a:pt x="969110" y="2267745"/>
                    </a:cubicBezTo>
                    <a:cubicBezTo>
                      <a:pt x="919202" y="2253078"/>
                      <a:pt x="894738" y="2233512"/>
                      <a:pt x="893442" y="2232475"/>
                    </a:cubicBezTo>
                    <a:cubicBezTo>
                      <a:pt x="891482" y="2230832"/>
                      <a:pt x="854224" y="2199568"/>
                      <a:pt x="845868" y="2194756"/>
                    </a:cubicBezTo>
                    <a:cubicBezTo>
                      <a:pt x="840768" y="2191817"/>
                      <a:pt x="831691" y="2185794"/>
                      <a:pt x="824257" y="2181501"/>
                    </a:cubicBezTo>
                    <a:cubicBezTo>
                      <a:pt x="808495" y="2176285"/>
                      <a:pt x="786711" y="2173087"/>
                      <a:pt x="781178" y="2171761"/>
                    </a:cubicBezTo>
                    <a:cubicBezTo>
                      <a:pt x="775761" y="2170349"/>
                      <a:pt x="729830" y="2143206"/>
                      <a:pt x="726170" y="2141621"/>
                    </a:cubicBezTo>
                    <a:cubicBezTo>
                      <a:pt x="687990" y="2123986"/>
                      <a:pt x="663785" y="2115543"/>
                      <a:pt x="662489" y="2115111"/>
                    </a:cubicBezTo>
                    <a:cubicBezTo>
                      <a:pt x="657792" y="2113324"/>
                      <a:pt x="568609" y="2079466"/>
                      <a:pt x="562529" y="2077449"/>
                    </a:cubicBezTo>
                    <a:cubicBezTo>
                      <a:pt x="514898" y="2060420"/>
                      <a:pt x="495735" y="2059584"/>
                      <a:pt x="486659" y="2055435"/>
                    </a:cubicBezTo>
                    <a:cubicBezTo>
                      <a:pt x="394133" y="1994462"/>
                      <a:pt x="402230" y="1991494"/>
                      <a:pt x="413699" y="1986221"/>
                    </a:cubicBezTo>
                    <a:cubicBezTo>
                      <a:pt x="425167" y="1980976"/>
                      <a:pt x="437529" y="1972044"/>
                      <a:pt x="439287" y="1968211"/>
                    </a:cubicBezTo>
                    <a:cubicBezTo>
                      <a:pt x="459918" y="1935160"/>
                      <a:pt x="445165" y="1950029"/>
                      <a:pt x="441909" y="1952680"/>
                    </a:cubicBezTo>
                    <a:cubicBezTo>
                      <a:pt x="438566" y="1955273"/>
                      <a:pt x="424130" y="1962592"/>
                      <a:pt x="417791" y="1966252"/>
                    </a:cubicBezTo>
                    <a:cubicBezTo>
                      <a:pt x="411451" y="1969940"/>
                      <a:pt x="397966" y="1978844"/>
                      <a:pt x="394450" y="1983080"/>
                    </a:cubicBezTo>
                    <a:cubicBezTo>
                      <a:pt x="360362" y="2026014"/>
                      <a:pt x="355348" y="2016678"/>
                      <a:pt x="346848" y="2011780"/>
                    </a:cubicBezTo>
                    <a:cubicBezTo>
                      <a:pt x="330481" y="2006132"/>
                      <a:pt x="292070" y="2002184"/>
                      <a:pt x="290312" y="2002127"/>
                    </a:cubicBezTo>
                    <a:cubicBezTo>
                      <a:pt x="288439" y="2002127"/>
                      <a:pt x="237120" y="1995153"/>
                      <a:pt x="222338" y="1989736"/>
                    </a:cubicBezTo>
                    <a:cubicBezTo>
                      <a:pt x="214846" y="1986999"/>
                      <a:pt x="202052" y="1980573"/>
                      <a:pt x="190612" y="1973974"/>
                    </a:cubicBezTo>
                    <a:cubicBezTo>
                      <a:pt x="179345" y="1967462"/>
                      <a:pt x="169375" y="1960777"/>
                      <a:pt x="167128" y="1957233"/>
                    </a:cubicBezTo>
                    <a:cubicBezTo>
                      <a:pt x="162517" y="1950029"/>
                      <a:pt x="140416" y="1932567"/>
                      <a:pt x="139235" y="1931645"/>
                    </a:cubicBezTo>
                    <a:cubicBezTo>
                      <a:pt x="103446" y="1907440"/>
                      <a:pt x="86705" y="1907498"/>
                      <a:pt x="80106" y="1903665"/>
                    </a:cubicBezTo>
                    <a:cubicBezTo>
                      <a:pt x="74516" y="1895540"/>
                      <a:pt x="57630" y="1877588"/>
                      <a:pt x="51637" y="1874101"/>
                    </a:cubicBezTo>
                    <a:cubicBezTo>
                      <a:pt x="26971" y="1829005"/>
                      <a:pt x="27807" y="1809094"/>
                      <a:pt x="25415" y="1800939"/>
                    </a:cubicBezTo>
                    <a:cubicBezTo>
                      <a:pt x="23139" y="1792814"/>
                      <a:pt x="13947" y="1786013"/>
                      <a:pt x="14436" y="1777887"/>
                    </a:cubicBezTo>
                    <a:cubicBezTo>
                      <a:pt x="14869" y="1769704"/>
                      <a:pt x="29276" y="1743799"/>
                      <a:pt x="30025" y="1742445"/>
                    </a:cubicBezTo>
                    <a:cubicBezTo>
                      <a:pt x="29939" y="1742012"/>
                      <a:pt x="28469" y="1733685"/>
                      <a:pt x="35702" y="1724493"/>
                    </a:cubicBezTo>
                    <a:cubicBezTo>
                      <a:pt x="42762" y="1715301"/>
                      <a:pt x="50801" y="1717232"/>
                      <a:pt x="44663" y="1705071"/>
                    </a:cubicBezTo>
                    <a:cubicBezTo>
                      <a:pt x="38439" y="1692854"/>
                      <a:pt x="33570" y="1677524"/>
                      <a:pt x="30371" y="1674066"/>
                    </a:cubicBezTo>
                    <a:cubicBezTo>
                      <a:pt x="1642" y="1648421"/>
                      <a:pt x="22418" y="1607129"/>
                      <a:pt x="24896" y="1598427"/>
                    </a:cubicBezTo>
                    <a:cubicBezTo>
                      <a:pt x="27288" y="1589667"/>
                      <a:pt x="34693" y="1582521"/>
                      <a:pt x="38612" y="1579495"/>
                    </a:cubicBezTo>
                    <a:cubicBezTo>
                      <a:pt x="24003" y="1541718"/>
                      <a:pt x="1787" y="1526187"/>
                      <a:pt x="0" y="1521606"/>
                    </a:cubicBezTo>
                    <a:cubicBezTo>
                      <a:pt x="2622" y="1506074"/>
                      <a:pt x="1815" y="1478008"/>
                      <a:pt x="10633" y="1469191"/>
                    </a:cubicBezTo>
                    <a:cubicBezTo>
                      <a:pt x="19450" y="1460373"/>
                      <a:pt x="25559" y="1448473"/>
                      <a:pt x="41695" y="1444525"/>
                    </a:cubicBezTo>
                    <a:cubicBezTo>
                      <a:pt x="58034" y="1440577"/>
                      <a:pt x="71951" y="1440750"/>
                      <a:pt x="78809" y="1432192"/>
                    </a:cubicBezTo>
                    <a:cubicBezTo>
                      <a:pt x="85754" y="1423692"/>
                      <a:pt x="100017" y="1416719"/>
                      <a:pt x="104282" y="1409255"/>
                    </a:cubicBezTo>
                    <a:cubicBezTo>
                      <a:pt x="108547" y="1401792"/>
                      <a:pt x="111947" y="1394272"/>
                      <a:pt x="108460" y="1390209"/>
                    </a:cubicBezTo>
                    <a:cubicBezTo>
                      <a:pt x="95003" y="1371767"/>
                      <a:pt x="114252" y="1359261"/>
                      <a:pt x="116327" y="1358080"/>
                    </a:cubicBezTo>
                    <a:cubicBezTo>
                      <a:pt x="118286" y="1356956"/>
                      <a:pt x="139926" y="1337189"/>
                      <a:pt x="146727" y="1331743"/>
                    </a:cubicBezTo>
                    <a:cubicBezTo>
                      <a:pt x="153412" y="1326210"/>
                      <a:pt x="168770" y="1317076"/>
                      <a:pt x="173352" y="1313359"/>
                    </a:cubicBezTo>
                    <a:cubicBezTo>
                      <a:pt x="277000" y="1258668"/>
                      <a:pt x="269364" y="1246162"/>
                      <a:pt x="273917" y="1240370"/>
                    </a:cubicBezTo>
                    <a:cubicBezTo>
                      <a:pt x="278354" y="1234636"/>
                      <a:pt x="291033" y="1227605"/>
                      <a:pt x="304576" y="1225386"/>
                    </a:cubicBezTo>
                    <a:cubicBezTo>
                      <a:pt x="318119" y="1223052"/>
                      <a:pt x="335091" y="1218845"/>
                      <a:pt x="333852" y="1214984"/>
                    </a:cubicBezTo>
                    <a:cubicBezTo>
                      <a:pt x="314632" y="1186860"/>
                      <a:pt x="336042" y="1170954"/>
                      <a:pt x="335725" y="1166546"/>
                    </a:cubicBezTo>
                    <a:cubicBezTo>
                      <a:pt x="331604" y="1148190"/>
                      <a:pt x="339010" y="1136722"/>
                      <a:pt x="345522" y="1131218"/>
                    </a:cubicBezTo>
                    <a:cubicBezTo>
                      <a:pt x="449660" y="1077276"/>
                      <a:pt x="485448" y="1089984"/>
                      <a:pt x="495332" y="1094854"/>
                    </a:cubicBezTo>
                    <a:cubicBezTo>
                      <a:pt x="505648" y="1099925"/>
                      <a:pt x="531956" y="1114938"/>
                      <a:pt x="537604" y="1118165"/>
                    </a:cubicBezTo>
                    <a:cubicBezTo>
                      <a:pt x="565929" y="1121997"/>
                      <a:pt x="574977" y="1105775"/>
                      <a:pt x="574891" y="1102259"/>
                    </a:cubicBezTo>
                    <a:cubicBezTo>
                      <a:pt x="574977" y="1098744"/>
                      <a:pt x="571692" y="1083270"/>
                      <a:pt x="579732" y="1082521"/>
                    </a:cubicBezTo>
                    <a:cubicBezTo>
                      <a:pt x="626643" y="1055262"/>
                      <a:pt x="666321" y="1049239"/>
                      <a:pt x="677184" y="1052380"/>
                    </a:cubicBezTo>
                    <a:cubicBezTo>
                      <a:pt x="687500" y="1055377"/>
                      <a:pt x="729282" y="1070274"/>
                      <a:pt x="741989" y="1077622"/>
                    </a:cubicBezTo>
                    <a:cubicBezTo>
                      <a:pt x="765993" y="1092001"/>
                      <a:pt x="774118" y="1097303"/>
                      <a:pt x="774234" y="1102374"/>
                    </a:cubicBezTo>
                    <a:cubicBezTo>
                      <a:pt x="774291" y="1110500"/>
                      <a:pt x="772534" y="1116292"/>
                      <a:pt x="771439" y="1120614"/>
                    </a:cubicBezTo>
                    <a:cubicBezTo>
                      <a:pt x="750692" y="1136895"/>
                      <a:pt x="735708" y="1145828"/>
                      <a:pt x="737984" y="1148968"/>
                    </a:cubicBezTo>
                    <a:cubicBezTo>
                      <a:pt x="740347" y="1152167"/>
                      <a:pt x="750663" y="1160610"/>
                      <a:pt x="750980" y="1169197"/>
                    </a:cubicBezTo>
                    <a:cubicBezTo>
                      <a:pt x="751412" y="1177755"/>
                      <a:pt x="741067" y="1184065"/>
                      <a:pt x="736803" y="1188935"/>
                    </a:cubicBezTo>
                    <a:cubicBezTo>
                      <a:pt x="752680" y="1207492"/>
                      <a:pt x="751787" y="1212592"/>
                      <a:pt x="755187" y="1219393"/>
                    </a:cubicBezTo>
                    <a:cubicBezTo>
                      <a:pt x="763774" y="1252616"/>
                      <a:pt x="771439" y="1284861"/>
                      <a:pt x="776625" y="1292612"/>
                    </a:cubicBezTo>
                    <a:cubicBezTo>
                      <a:pt x="781898" y="1300392"/>
                      <a:pt x="779305" y="1302467"/>
                      <a:pt x="793079" y="1310737"/>
                    </a:cubicBezTo>
                    <a:cubicBezTo>
                      <a:pt x="823882" y="1322810"/>
                      <a:pt x="844975" y="1317940"/>
                      <a:pt x="851602" y="1321225"/>
                    </a:cubicBezTo>
                    <a:cubicBezTo>
                      <a:pt x="894364" y="1318949"/>
                      <a:pt x="903354" y="1306875"/>
                      <a:pt x="909895" y="1307855"/>
                    </a:cubicBezTo>
                    <a:cubicBezTo>
                      <a:pt x="916523" y="1308777"/>
                      <a:pt x="936953" y="1319064"/>
                      <a:pt x="941736" y="1319756"/>
                    </a:cubicBezTo>
                    <a:cubicBezTo>
                      <a:pt x="961762" y="1325720"/>
                      <a:pt x="994929" y="1344854"/>
                      <a:pt x="1013947" y="1355832"/>
                    </a:cubicBezTo>
                    <a:cubicBezTo>
                      <a:pt x="1053078" y="1356870"/>
                      <a:pt x="1055469" y="1350588"/>
                      <a:pt x="1070597" y="1348427"/>
                    </a:cubicBezTo>
                    <a:cubicBezTo>
                      <a:pt x="1107279" y="1328198"/>
                      <a:pt x="1126614" y="1326066"/>
                      <a:pt x="1130504" y="1321657"/>
                    </a:cubicBezTo>
                    <a:cubicBezTo>
                      <a:pt x="1146496" y="1306818"/>
                      <a:pt x="1154853" y="1297741"/>
                      <a:pt x="1158080" y="1293361"/>
                    </a:cubicBezTo>
                    <a:cubicBezTo>
                      <a:pt x="1161509" y="1288981"/>
                      <a:pt x="1172776" y="1266246"/>
                      <a:pt x="1171248" y="1262241"/>
                    </a:cubicBezTo>
                    <a:cubicBezTo>
                      <a:pt x="1193148" y="1229622"/>
                      <a:pt x="1180585" y="1213860"/>
                      <a:pt x="1180296" y="1212016"/>
                    </a:cubicBezTo>
                    <a:cubicBezTo>
                      <a:pt x="1171248" y="1164932"/>
                      <a:pt x="1173093" y="1158996"/>
                      <a:pt x="1177934" y="1155855"/>
                    </a:cubicBezTo>
                    <a:cubicBezTo>
                      <a:pt x="1182688" y="1152657"/>
                      <a:pt x="1199948" y="1147960"/>
                      <a:pt x="1207383" y="1145683"/>
                    </a:cubicBezTo>
                    <a:cubicBezTo>
                      <a:pt x="1223116" y="1134474"/>
                      <a:pt x="1238791" y="1118741"/>
                      <a:pt x="1236832" y="1116523"/>
                    </a:cubicBezTo>
                    <a:cubicBezTo>
                      <a:pt x="1223317" y="1103527"/>
                      <a:pt x="1168223" y="1058691"/>
                      <a:pt x="1172113" y="1054887"/>
                    </a:cubicBezTo>
                    <a:cubicBezTo>
                      <a:pt x="1175888" y="1051055"/>
                      <a:pt x="1202254" y="1039615"/>
                      <a:pt x="1203665" y="1040422"/>
                    </a:cubicBezTo>
                    <a:cubicBezTo>
                      <a:pt x="1204905" y="1041344"/>
                      <a:pt x="1272390" y="1081599"/>
                      <a:pt x="1282417" y="1087390"/>
                    </a:cubicBezTo>
                    <a:cubicBezTo>
                      <a:pt x="1291955" y="1092894"/>
                      <a:pt x="1302415" y="1107388"/>
                      <a:pt x="1308870" y="1111105"/>
                    </a:cubicBezTo>
                    <a:cubicBezTo>
                      <a:pt x="1341344" y="1051285"/>
                      <a:pt x="1405026" y="1011146"/>
                      <a:pt x="1407129" y="1006103"/>
                    </a:cubicBezTo>
                    <a:cubicBezTo>
                      <a:pt x="1409261" y="1000974"/>
                      <a:pt x="1405458" y="976452"/>
                      <a:pt x="1407504" y="974925"/>
                    </a:cubicBezTo>
                    <a:cubicBezTo>
                      <a:pt x="1409636" y="973369"/>
                      <a:pt x="1454040" y="964062"/>
                      <a:pt x="1456461" y="960921"/>
                    </a:cubicBezTo>
                    <a:cubicBezTo>
                      <a:pt x="1458881" y="957780"/>
                      <a:pt x="1470926" y="922741"/>
                      <a:pt x="1471560" y="920868"/>
                    </a:cubicBezTo>
                    <a:cubicBezTo>
                      <a:pt x="1553049" y="908247"/>
                      <a:pt x="1571174" y="910754"/>
                      <a:pt x="1579011" y="908910"/>
                    </a:cubicBezTo>
                    <a:cubicBezTo>
                      <a:pt x="1586676" y="907065"/>
                      <a:pt x="1626268" y="890670"/>
                      <a:pt x="1624568" y="886895"/>
                    </a:cubicBezTo>
                    <a:cubicBezTo>
                      <a:pt x="1657158" y="870326"/>
                      <a:pt x="1670615" y="855342"/>
                      <a:pt x="1677357" y="856985"/>
                    </a:cubicBezTo>
                    <a:cubicBezTo>
                      <a:pt x="1683264" y="860270"/>
                      <a:pt x="1673093" y="879576"/>
                      <a:pt x="1679835" y="884301"/>
                    </a:cubicBezTo>
                    <a:cubicBezTo>
                      <a:pt x="1773744" y="904414"/>
                      <a:pt x="1783512" y="898738"/>
                      <a:pt x="1789246" y="891707"/>
                    </a:cubicBezTo>
                    <a:cubicBezTo>
                      <a:pt x="1794894" y="884734"/>
                      <a:pt x="1826159" y="845170"/>
                      <a:pt x="1826620" y="844248"/>
                    </a:cubicBezTo>
                    <a:cubicBezTo>
                      <a:pt x="1826994" y="843298"/>
                      <a:pt x="1838664" y="829063"/>
                      <a:pt x="1834457" y="826642"/>
                    </a:cubicBezTo>
                    <a:cubicBezTo>
                      <a:pt x="2020084" y="796761"/>
                      <a:pt x="2011814" y="759993"/>
                      <a:pt x="2011382" y="758062"/>
                    </a:cubicBezTo>
                    <a:cubicBezTo>
                      <a:pt x="2011353" y="756161"/>
                      <a:pt x="2010691" y="720257"/>
                      <a:pt x="2013774" y="718787"/>
                    </a:cubicBezTo>
                    <a:cubicBezTo>
                      <a:pt x="2057832" y="712189"/>
                      <a:pt x="2059821" y="703631"/>
                      <a:pt x="2073075" y="699741"/>
                    </a:cubicBezTo>
                    <a:cubicBezTo>
                      <a:pt x="2086417" y="695908"/>
                      <a:pt x="2100306" y="688906"/>
                      <a:pt x="2099614" y="686486"/>
                    </a:cubicBezTo>
                    <a:cubicBezTo>
                      <a:pt x="2112466" y="662511"/>
                      <a:pt x="2126067" y="657757"/>
                      <a:pt x="2125375" y="652196"/>
                    </a:cubicBezTo>
                    <a:cubicBezTo>
                      <a:pt x="2124770" y="646577"/>
                      <a:pt x="2129726" y="627847"/>
                      <a:pt x="2134250" y="621738"/>
                    </a:cubicBezTo>
                    <a:cubicBezTo>
                      <a:pt x="2138803" y="615629"/>
                      <a:pt x="2163469" y="601279"/>
                      <a:pt x="2163728" y="599406"/>
                    </a:cubicBezTo>
                    <a:cubicBezTo>
                      <a:pt x="2163987" y="597418"/>
                      <a:pt x="2164448" y="576095"/>
                      <a:pt x="2173467" y="570850"/>
                    </a:cubicBezTo>
                    <a:cubicBezTo>
                      <a:pt x="2185800" y="555319"/>
                      <a:pt x="2168367" y="528550"/>
                      <a:pt x="2162085" y="524919"/>
                    </a:cubicBezTo>
                    <a:cubicBezTo>
                      <a:pt x="2130562" y="498438"/>
                      <a:pt x="2112149" y="500225"/>
                      <a:pt x="2106847" y="497170"/>
                    </a:cubicBezTo>
                    <a:cubicBezTo>
                      <a:pt x="2054518" y="465935"/>
                      <a:pt x="2038180" y="453054"/>
                      <a:pt x="2034060" y="449395"/>
                    </a:cubicBezTo>
                    <a:cubicBezTo>
                      <a:pt x="2085898" y="398219"/>
                      <a:pt x="2145142" y="385051"/>
                      <a:pt x="2154190" y="383811"/>
                    </a:cubicBezTo>
                    <a:cubicBezTo>
                      <a:pt x="2163238" y="382457"/>
                      <a:pt x="2175974" y="385051"/>
                      <a:pt x="2186348" y="387154"/>
                    </a:cubicBezTo>
                    <a:cubicBezTo>
                      <a:pt x="2196836" y="389315"/>
                      <a:pt x="2225450" y="395597"/>
                      <a:pt x="2231674" y="393493"/>
                    </a:cubicBezTo>
                    <a:cubicBezTo>
                      <a:pt x="2238100" y="391390"/>
                      <a:pt x="2258443" y="384013"/>
                      <a:pt x="2256714" y="377645"/>
                    </a:cubicBezTo>
                    <a:cubicBezTo>
                      <a:pt x="2288065" y="355947"/>
                      <a:pt x="2313595" y="343614"/>
                      <a:pt x="2311982" y="340848"/>
                    </a:cubicBezTo>
                    <a:cubicBezTo>
                      <a:pt x="2299735" y="319957"/>
                      <a:pt x="2305153" y="303561"/>
                      <a:pt x="2306536" y="300910"/>
                    </a:cubicBezTo>
                    <a:cubicBezTo>
                      <a:pt x="2307919" y="298144"/>
                      <a:pt x="2333190" y="288145"/>
                      <a:pt x="2337743" y="287972"/>
                    </a:cubicBezTo>
                    <a:cubicBezTo>
                      <a:pt x="2342238" y="287857"/>
                      <a:pt x="2402749" y="302841"/>
                      <a:pt x="2407965" y="299614"/>
                    </a:cubicBezTo>
                    <a:cubicBezTo>
                      <a:pt x="2417906" y="290912"/>
                      <a:pt x="2475508" y="269905"/>
                      <a:pt x="2482971" y="264834"/>
                    </a:cubicBezTo>
                    <a:cubicBezTo>
                      <a:pt x="2512593" y="235875"/>
                      <a:pt x="2525876" y="234808"/>
                      <a:pt x="2533772" y="230198"/>
                    </a:cubicBezTo>
                    <a:cubicBezTo>
                      <a:pt x="2541782" y="225559"/>
                      <a:pt x="2557400" y="215041"/>
                      <a:pt x="2559273" y="212131"/>
                    </a:cubicBezTo>
                    <a:cubicBezTo>
                      <a:pt x="2555037" y="190693"/>
                      <a:pt x="2498588" y="152397"/>
                      <a:pt x="2497378" y="151706"/>
                    </a:cubicBezTo>
                    <a:cubicBezTo>
                      <a:pt x="2508847" y="146461"/>
                      <a:pt x="2558149" y="129403"/>
                      <a:pt x="2561895" y="128654"/>
                    </a:cubicBezTo>
                    <a:cubicBezTo>
                      <a:pt x="2583766" y="132774"/>
                      <a:pt x="2649090" y="152023"/>
                      <a:pt x="2655084" y="153204"/>
                    </a:cubicBezTo>
                    <a:cubicBezTo>
                      <a:pt x="2661163" y="154443"/>
                      <a:pt x="2679922" y="152023"/>
                      <a:pt x="2689517" y="147960"/>
                    </a:cubicBezTo>
                    <a:cubicBezTo>
                      <a:pt x="2699199" y="143954"/>
                      <a:pt x="2714558" y="131016"/>
                      <a:pt x="2723519" y="129604"/>
                    </a:cubicBezTo>
                    <a:cubicBezTo>
                      <a:pt x="2754957" y="120355"/>
                      <a:pt x="2772620" y="105083"/>
                      <a:pt x="2773168" y="104651"/>
                    </a:cubicBezTo>
                    <a:cubicBezTo>
                      <a:pt x="2773542" y="104218"/>
                      <a:pt x="2802156" y="78141"/>
                      <a:pt x="2810253" y="72349"/>
                    </a:cubicBezTo>
                    <a:cubicBezTo>
                      <a:pt x="2818350" y="66557"/>
                      <a:pt x="2834775" y="62350"/>
                      <a:pt x="2837714" y="57567"/>
                    </a:cubicBezTo>
                    <a:cubicBezTo>
                      <a:pt x="2852986" y="30999"/>
                      <a:pt x="2823911" y="9676"/>
                      <a:pt x="2831922" y="6766"/>
                    </a:cubicBezTo>
                    <a:cubicBezTo>
                      <a:pt x="2839846" y="3884"/>
                      <a:pt x="2915572" y="-1447"/>
                      <a:pt x="2926781" y="369"/>
                    </a:cubicBezTo>
                    <a:cubicBezTo>
                      <a:pt x="2951822" y="12730"/>
                      <a:pt x="2963520" y="21922"/>
                      <a:pt x="2964933" y="23911"/>
                    </a:cubicBezTo>
                    <a:cubicBezTo>
                      <a:pt x="2966805" y="26821"/>
                      <a:pt x="3000346" y="75086"/>
                      <a:pt x="3002882" y="76556"/>
                    </a:cubicBezTo>
                    <a:cubicBezTo>
                      <a:pt x="3018471" y="73674"/>
                      <a:pt x="3088549" y="47510"/>
                      <a:pt x="3091373" y="47280"/>
                    </a:cubicBezTo>
                    <a:cubicBezTo>
                      <a:pt x="3158858" y="106235"/>
                      <a:pt x="3165428" y="115110"/>
                      <a:pt x="3168742" y="117502"/>
                    </a:cubicBezTo>
                    <a:cubicBezTo>
                      <a:pt x="3225450" y="168246"/>
                      <a:pt x="3224269" y="173288"/>
                      <a:pt x="3229167" y="180089"/>
                    </a:cubicBezTo>
                    <a:cubicBezTo>
                      <a:pt x="3233979" y="186947"/>
                      <a:pt x="3249194" y="202881"/>
                      <a:pt x="3249655" y="203141"/>
                    </a:cubicBezTo>
                    <a:cubicBezTo>
                      <a:pt x="3340710" y="238641"/>
                      <a:pt x="3357078" y="239765"/>
                      <a:pt x="3361284" y="242185"/>
                    </a:cubicBezTo>
                    <a:cubicBezTo>
                      <a:pt x="3357942" y="257227"/>
                      <a:pt x="3381052" y="264315"/>
                      <a:pt x="3383501" y="264632"/>
                    </a:cubicBezTo>
                    <a:cubicBezTo>
                      <a:pt x="3385835" y="265007"/>
                      <a:pt x="3412547" y="265007"/>
                      <a:pt x="3422545" y="262471"/>
                    </a:cubicBezTo>
                    <a:cubicBezTo>
                      <a:pt x="3432717" y="259935"/>
                      <a:pt x="3455712" y="261347"/>
                      <a:pt x="3461676" y="262212"/>
                    </a:cubicBezTo>
                    <a:cubicBezTo>
                      <a:pt x="3517232" y="242733"/>
                      <a:pt x="3518298" y="232993"/>
                      <a:pt x="3521842" y="228440"/>
                    </a:cubicBezTo>
                    <a:cubicBezTo>
                      <a:pt x="3549044" y="183633"/>
                      <a:pt x="3569906" y="172827"/>
                      <a:pt x="3573998" y="169802"/>
                    </a:cubicBezTo>
                    <a:cubicBezTo>
                      <a:pt x="3580279" y="159313"/>
                      <a:pt x="3618143" y="148709"/>
                      <a:pt x="3625058" y="146749"/>
                    </a:cubicBezTo>
                    <a:cubicBezTo>
                      <a:pt x="3631974" y="144790"/>
                      <a:pt x="3645805" y="133494"/>
                      <a:pt x="3648514" y="131160"/>
                    </a:cubicBezTo>
                    <a:cubicBezTo>
                      <a:pt x="3677127" y="121363"/>
                      <a:pt x="3766425" y="102806"/>
                      <a:pt x="3782273" y="97821"/>
                    </a:cubicBezTo>
                    <a:cubicBezTo>
                      <a:pt x="3798122" y="92836"/>
                      <a:pt x="3864541" y="93989"/>
                      <a:pt x="3869785" y="95170"/>
                    </a:cubicBezTo>
                    <a:cubicBezTo>
                      <a:pt x="3875029" y="96352"/>
                      <a:pt x="3912258" y="105112"/>
                      <a:pt x="3925341" y="105659"/>
                    </a:cubicBezTo>
                    <a:cubicBezTo>
                      <a:pt x="3938336" y="106149"/>
                      <a:pt x="3960898" y="99320"/>
                      <a:pt x="3968448" y="97764"/>
                    </a:cubicBezTo>
                    <a:cubicBezTo>
                      <a:pt x="3975997" y="96208"/>
                      <a:pt x="3999223" y="91165"/>
                      <a:pt x="4010547" y="92952"/>
                    </a:cubicBezTo>
                    <a:cubicBezTo>
                      <a:pt x="4021497" y="94767"/>
                      <a:pt x="4045673" y="99406"/>
                      <a:pt x="4050053" y="101942"/>
                    </a:cubicBezTo>
                    <a:close/>
                  </a:path>
                </a:pathLst>
              </a:custGeom>
              <a:solidFill>
                <a:srgbClr val="C2C2C2"/>
              </a:solidFill>
              <a:ln w="2880" cap="flat">
                <a:noFill/>
                <a:prstDash val="solid"/>
                <a:miter/>
              </a:ln>
            </p:spPr>
            <p:txBody>
              <a:bodyPr rtlCol="0" anchor="ctr"/>
              <a:lstStyle/>
              <a:p>
                <a:endParaRPr lang="pt-PT"/>
              </a:p>
            </p:txBody>
          </p:sp>
          <p:sp>
            <p:nvSpPr>
              <p:cNvPr id="377" name="Freeform: Shape 376">
                <a:extLst>
                  <a:ext uri="{FF2B5EF4-FFF2-40B4-BE49-F238E27FC236}">
                    <a16:creationId xmlns:a16="http://schemas.microsoft.com/office/drawing/2014/main" id="{86A7EC34-BDB6-49F1-8994-7B4145E0EA09}"/>
                  </a:ext>
                </a:extLst>
              </p:cNvPr>
              <p:cNvSpPr/>
              <p:nvPr/>
            </p:nvSpPr>
            <p:spPr>
              <a:xfrm>
                <a:off x="10784171" y="5837227"/>
                <a:ext cx="45151" cy="60334"/>
              </a:xfrm>
              <a:custGeom>
                <a:avLst/>
                <a:gdLst>
                  <a:gd name="connsiteX0" fmla="*/ 39815 w 45151"/>
                  <a:gd name="connsiteY0" fmla="*/ 227 h 60334"/>
                  <a:gd name="connsiteX1" fmla="*/ 42639 w 45151"/>
                  <a:gd name="connsiteY1" fmla="*/ 11263 h 60334"/>
                  <a:gd name="connsiteX2" fmla="*/ 42898 w 45151"/>
                  <a:gd name="connsiteY2" fmla="*/ 23394 h 60334"/>
                  <a:gd name="connsiteX3" fmla="*/ 24111 w 45151"/>
                  <a:gd name="connsiteY3" fmla="*/ 39416 h 60334"/>
                  <a:gd name="connsiteX4" fmla="*/ 16445 w 45151"/>
                  <a:gd name="connsiteY4" fmla="*/ 56993 h 60334"/>
                  <a:gd name="connsiteX5" fmla="*/ 10366 w 45151"/>
                  <a:gd name="connsiteY5" fmla="*/ 59529 h 60334"/>
                  <a:gd name="connsiteX6" fmla="*/ 4372 w 45151"/>
                  <a:gd name="connsiteY6" fmla="*/ 55408 h 60334"/>
                  <a:gd name="connsiteX7" fmla="*/ 857 w 45151"/>
                  <a:gd name="connsiteY7" fmla="*/ 45409 h 60334"/>
                  <a:gd name="connsiteX8" fmla="*/ 4890 w 45151"/>
                  <a:gd name="connsiteY8" fmla="*/ 32529 h 60334"/>
                  <a:gd name="connsiteX9" fmla="*/ 24543 w 45151"/>
                  <a:gd name="connsiteY9" fmla="*/ 6883 h 60334"/>
                  <a:gd name="connsiteX10" fmla="*/ 37481 w 45151"/>
                  <a:gd name="connsiteY10" fmla="*/ 227 h 60334"/>
                  <a:gd name="connsiteX11" fmla="*/ 39815 w 45151"/>
                  <a:gd name="connsiteY11" fmla="*/ 227 h 6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151" h="60334">
                    <a:moveTo>
                      <a:pt x="39815" y="227"/>
                    </a:moveTo>
                    <a:cubicBezTo>
                      <a:pt x="41716" y="1322"/>
                      <a:pt x="40247" y="6365"/>
                      <a:pt x="42639" y="11263"/>
                    </a:cubicBezTo>
                    <a:cubicBezTo>
                      <a:pt x="45751" y="17372"/>
                      <a:pt x="46125" y="17487"/>
                      <a:pt x="42898" y="23394"/>
                    </a:cubicBezTo>
                    <a:cubicBezTo>
                      <a:pt x="39555" y="29359"/>
                      <a:pt x="29038" y="34604"/>
                      <a:pt x="24111" y="39416"/>
                    </a:cubicBezTo>
                    <a:cubicBezTo>
                      <a:pt x="19183" y="44228"/>
                      <a:pt x="19874" y="50135"/>
                      <a:pt x="16445" y="56993"/>
                    </a:cubicBezTo>
                    <a:cubicBezTo>
                      <a:pt x="14573" y="60883"/>
                      <a:pt x="12642" y="60854"/>
                      <a:pt x="10366" y="59529"/>
                    </a:cubicBezTo>
                    <a:cubicBezTo>
                      <a:pt x="8608" y="58520"/>
                      <a:pt x="6649" y="56705"/>
                      <a:pt x="4372" y="55408"/>
                    </a:cubicBezTo>
                    <a:cubicBezTo>
                      <a:pt x="-786" y="52440"/>
                      <a:pt x="-526" y="50222"/>
                      <a:pt x="857" y="45409"/>
                    </a:cubicBezTo>
                    <a:cubicBezTo>
                      <a:pt x="2124" y="40539"/>
                      <a:pt x="4170" y="35554"/>
                      <a:pt x="4890" y="32529"/>
                    </a:cubicBezTo>
                    <a:cubicBezTo>
                      <a:pt x="5611" y="31520"/>
                      <a:pt x="19068" y="12445"/>
                      <a:pt x="24543" y="6883"/>
                    </a:cubicBezTo>
                    <a:cubicBezTo>
                      <a:pt x="29845" y="1322"/>
                      <a:pt x="32092" y="1754"/>
                      <a:pt x="37481" y="227"/>
                    </a:cubicBezTo>
                    <a:cubicBezTo>
                      <a:pt x="38604" y="-90"/>
                      <a:pt x="39324" y="-61"/>
                      <a:pt x="39815" y="227"/>
                    </a:cubicBezTo>
                    <a:close/>
                  </a:path>
                </a:pathLst>
              </a:custGeom>
              <a:solidFill>
                <a:srgbClr val="C2C2C2"/>
              </a:solidFill>
              <a:ln w="2880" cap="flat">
                <a:noFill/>
                <a:prstDash val="solid"/>
                <a:miter/>
              </a:ln>
            </p:spPr>
            <p:txBody>
              <a:bodyPr rtlCol="0" anchor="ctr"/>
              <a:lstStyle/>
              <a:p>
                <a:endParaRPr lang="pt-PT"/>
              </a:p>
            </p:txBody>
          </p:sp>
          <p:sp>
            <p:nvSpPr>
              <p:cNvPr id="378" name="Freeform: Shape 377">
                <a:extLst>
                  <a:ext uri="{FF2B5EF4-FFF2-40B4-BE49-F238E27FC236}">
                    <a16:creationId xmlns:a16="http://schemas.microsoft.com/office/drawing/2014/main" id="{0C97CEA1-E4F8-4F96-A428-57671BBB3B49}"/>
                  </a:ext>
                </a:extLst>
              </p:cNvPr>
              <p:cNvSpPr/>
              <p:nvPr/>
            </p:nvSpPr>
            <p:spPr>
              <a:xfrm>
                <a:off x="10821304" y="5854803"/>
                <a:ext cx="43963" cy="76509"/>
              </a:xfrm>
              <a:custGeom>
                <a:avLst/>
                <a:gdLst>
                  <a:gd name="connsiteX0" fmla="*/ 41178 w 43963"/>
                  <a:gd name="connsiteY0" fmla="*/ 805 h 76509"/>
                  <a:gd name="connsiteX1" fmla="*/ 42965 w 43963"/>
                  <a:gd name="connsiteY1" fmla="*/ 10228 h 76509"/>
                  <a:gd name="connsiteX2" fmla="*/ 33916 w 43963"/>
                  <a:gd name="connsiteY2" fmla="*/ 27315 h 76509"/>
                  <a:gd name="connsiteX3" fmla="*/ 20546 w 43963"/>
                  <a:gd name="connsiteY3" fmla="*/ 58090 h 76509"/>
                  <a:gd name="connsiteX4" fmla="*/ 6830 w 43963"/>
                  <a:gd name="connsiteY4" fmla="*/ 75955 h 76509"/>
                  <a:gd name="connsiteX5" fmla="*/ 2508 w 43963"/>
                  <a:gd name="connsiteY5" fmla="*/ 76070 h 76509"/>
                  <a:gd name="connsiteX6" fmla="*/ 30 w 43963"/>
                  <a:gd name="connsiteY6" fmla="*/ 64804 h 76509"/>
                  <a:gd name="connsiteX7" fmla="*/ 2883 w 43963"/>
                  <a:gd name="connsiteY7" fmla="*/ 39043 h 76509"/>
                  <a:gd name="connsiteX8" fmla="*/ 6427 w 43963"/>
                  <a:gd name="connsiteY8" fmla="*/ 19305 h 76509"/>
                  <a:gd name="connsiteX9" fmla="*/ 24091 w 43963"/>
                  <a:gd name="connsiteY9" fmla="*/ 4148 h 76509"/>
                  <a:gd name="connsiteX10" fmla="*/ 38642 w 43963"/>
                  <a:gd name="connsiteY10" fmla="*/ 27 h 76509"/>
                  <a:gd name="connsiteX11" fmla="*/ 41178 w 43963"/>
                  <a:gd name="connsiteY11" fmla="*/ 805 h 7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963" h="76509">
                    <a:moveTo>
                      <a:pt x="41178" y="805"/>
                    </a:moveTo>
                    <a:cubicBezTo>
                      <a:pt x="43829" y="2333"/>
                      <a:pt x="44924" y="6049"/>
                      <a:pt x="42965" y="10228"/>
                    </a:cubicBezTo>
                    <a:cubicBezTo>
                      <a:pt x="40371" y="15530"/>
                      <a:pt x="36222" y="23050"/>
                      <a:pt x="33916" y="27315"/>
                    </a:cubicBezTo>
                    <a:cubicBezTo>
                      <a:pt x="31698" y="31637"/>
                      <a:pt x="22477" y="51779"/>
                      <a:pt x="20546" y="58090"/>
                    </a:cubicBezTo>
                    <a:cubicBezTo>
                      <a:pt x="18616" y="64515"/>
                      <a:pt x="14005" y="73189"/>
                      <a:pt x="6830" y="75955"/>
                    </a:cubicBezTo>
                    <a:cubicBezTo>
                      <a:pt x="4900" y="76704"/>
                      <a:pt x="3517" y="76646"/>
                      <a:pt x="2508" y="76070"/>
                    </a:cubicBezTo>
                    <a:cubicBezTo>
                      <a:pt x="-258" y="74485"/>
                      <a:pt x="-27" y="68809"/>
                      <a:pt x="30" y="64804"/>
                    </a:cubicBezTo>
                    <a:cubicBezTo>
                      <a:pt x="174" y="59271"/>
                      <a:pt x="3084" y="43711"/>
                      <a:pt x="2883" y="39043"/>
                    </a:cubicBezTo>
                    <a:cubicBezTo>
                      <a:pt x="2768" y="34433"/>
                      <a:pt x="2969" y="21840"/>
                      <a:pt x="6427" y="19305"/>
                    </a:cubicBezTo>
                    <a:cubicBezTo>
                      <a:pt x="7176" y="18670"/>
                      <a:pt x="21498" y="6856"/>
                      <a:pt x="24091" y="4148"/>
                    </a:cubicBezTo>
                    <a:cubicBezTo>
                      <a:pt x="26598" y="1381"/>
                      <a:pt x="34234" y="-232"/>
                      <a:pt x="38642" y="27"/>
                    </a:cubicBezTo>
                    <a:cubicBezTo>
                      <a:pt x="39565" y="114"/>
                      <a:pt x="40429" y="373"/>
                      <a:pt x="41178" y="805"/>
                    </a:cubicBezTo>
                    <a:close/>
                  </a:path>
                </a:pathLst>
              </a:custGeom>
              <a:solidFill>
                <a:srgbClr val="C2C2C2"/>
              </a:solidFill>
              <a:ln w="2880" cap="flat">
                <a:noFill/>
                <a:prstDash val="solid"/>
                <a:miter/>
              </a:ln>
            </p:spPr>
            <p:txBody>
              <a:bodyPr rtlCol="0" anchor="ctr"/>
              <a:lstStyle/>
              <a:p>
                <a:endParaRPr lang="pt-PT"/>
              </a:p>
            </p:txBody>
          </p:sp>
        </p:grpSp>
      </p:grpSp>
      <p:grpSp>
        <p:nvGrpSpPr>
          <p:cNvPr id="451" name="Group 450">
            <a:extLst>
              <a:ext uri="{FF2B5EF4-FFF2-40B4-BE49-F238E27FC236}">
                <a16:creationId xmlns:a16="http://schemas.microsoft.com/office/drawing/2014/main" id="{C79F97EE-C435-4348-AC76-090018495749}"/>
              </a:ext>
            </a:extLst>
          </p:cNvPr>
          <p:cNvGrpSpPr/>
          <p:nvPr/>
        </p:nvGrpSpPr>
        <p:grpSpPr>
          <a:xfrm>
            <a:off x="5953726" y="1746867"/>
            <a:ext cx="2836240" cy="982696"/>
            <a:chOff x="5953726" y="1746867"/>
            <a:chExt cx="2836240" cy="982696"/>
          </a:xfrm>
        </p:grpSpPr>
        <p:sp>
          <p:nvSpPr>
            <p:cNvPr id="421" name="Rectangle 2">
              <a:extLst>
                <a:ext uri="{FF2B5EF4-FFF2-40B4-BE49-F238E27FC236}">
                  <a16:creationId xmlns:a16="http://schemas.microsoft.com/office/drawing/2014/main" id="{64E74445-37C1-445F-A920-F440A93D3037}"/>
                </a:ext>
              </a:extLst>
            </p:cNvPr>
            <p:cNvSpPr/>
            <p:nvPr/>
          </p:nvSpPr>
          <p:spPr>
            <a:xfrm flipH="1">
              <a:off x="5953726" y="1751639"/>
              <a:ext cx="2774510" cy="977924"/>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422" name="Straight Connector 421">
              <a:extLst>
                <a:ext uri="{FF2B5EF4-FFF2-40B4-BE49-F238E27FC236}">
                  <a16:creationId xmlns:a16="http://schemas.microsoft.com/office/drawing/2014/main" id="{530B1515-EC3B-4A11-A637-7D8295D52183}"/>
                </a:ext>
              </a:extLst>
            </p:cNvPr>
            <p:cNvCxnSpPr>
              <a:cxnSpLocks/>
            </p:cNvCxnSpPr>
            <p:nvPr/>
          </p:nvCxnSpPr>
          <p:spPr>
            <a:xfrm rot="16200000" flipH="1">
              <a:off x="8759102" y="1716002"/>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450" name="Group 449">
            <a:extLst>
              <a:ext uri="{FF2B5EF4-FFF2-40B4-BE49-F238E27FC236}">
                <a16:creationId xmlns:a16="http://schemas.microsoft.com/office/drawing/2014/main" id="{F3E6105E-853B-4302-94E6-769970DC1D7E}"/>
              </a:ext>
            </a:extLst>
          </p:cNvPr>
          <p:cNvGrpSpPr/>
          <p:nvPr/>
        </p:nvGrpSpPr>
        <p:grpSpPr>
          <a:xfrm>
            <a:off x="7106715" y="2959381"/>
            <a:ext cx="2290492" cy="773169"/>
            <a:chOff x="7106715" y="2959381"/>
            <a:chExt cx="2290492" cy="773169"/>
          </a:xfrm>
        </p:grpSpPr>
        <p:sp>
          <p:nvSpPr>
            <p:cNvPr id="425" name="Rectangle 2">
              <a:extLst>
                <a:ext uri="{FF2B5EF4-FFF2-40B4-BE49-F238E27FC236}">
                  <a16:creationId xmlns:a16="http://schemas.microsoft.com/office/drawing/2014/main" id="{92710CD8-4135-4883-B1DE-A974A67223A8}"/>
                </a:ext>
              </a:extLst>
            </p:cNvPr>
            <p:cNvSpPr/>
            <p:nvPr/>
          </p:nvSpPr>
          <p:spPr>
            <a:xfrm flipH="1">
              <a:off x="7106715" y="2964152"/>
              <a:ext cx="2281059" cy="768398"/>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426" name="Straight Connector 425">
              <a:extLst>
                <a:ext uri="{FF2B5EF4-FFF2-40B4-BE49-F238E27FC236}">
                  <a16:creationId xmlns:a16="http://schemas.microsoft.com/office/drawing/2014/main" id="{8EF502D3-ED15-4333-AF85-F6B8D905793A}"/>
                </a:ext>
              </a:extLst>
            </p:cNvPr>
            <p:cNvCxnSpPr>
              <a:cxnSpLocks/>
            </p:cNvCxnSpPr>
            <p:nvPr/>
          </p:nvCxnSpPr>
          <p:spPr>
            <a:xfrm rot="16200000" flipH="1">
              <a:off x="9366343" y="2928516"/>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449" name="Group 448">
            <a:extLst>
              <a:ext uri="{FF2B5EF4-FFF2-40B4-BE49-F238E27FC236}">
                <a16:creationId xmlns:a16="http://schemas.microsoft.com/office/drawing/2014/main" id="{56FAD320-0DE4-44BF-92FD-A2F0DBFE7E1C}"/>
              </a:ext>
            </a:extLst>
          </p:cNvPr>
          <p:cNvGrpSpPr/>
          <p:nvPr/>
        </p:nvGrpSpPr>
        <p:grpSpPr>
          <a:xfrm>
            <a:off x="7974922" y="4329882"/>
            <a:ext cx="3575977" cy="1"/>
            <a:chOff x="7974922" y="4329882"/>
            <a:chExt cx="3575977" cy="1"/>
          </a:xfrm>
        </p:grpSpPr>
        <p:cxnSp>
          <p:nvCxnSpPr>
            <p:cNvPr id="427" name="Straight Connector 426">
              <a:extLst>
                <a:ext uri="{FF2B5EF4-FFF2-40B4-BE49-F238E27FC236}">
                  <a16:creationId xmlns:a16="http://schemas.microsoft.com/office/drawing/2014/main" id="{C7335612-4EEB-4C64-AFFC-819002655D54}"/>
                </a:ext>
              </a:extLst>
            </p:cNvPr>
            <p:cNvCxnSpPr>
              <a:cxnSpLocks/>
            </p:cNvCxnSpPr>
            <p:nvPr/>
          </p:nvCxnSpPr>
          <p:spPr>
            <a:xfrm rot="16200000" flipH="1">
              <a:off x="11520035" y="4299018"/>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430" name="Straight Connector 429">
              <a:extLst>
                <a:ext uri="{FF2B5EF4-FFF2-40B4-BE49-F238E27FC236}">
                  <a16:creationId xmlns:a16="http://schemas.microsoft.com/office/drawing/2014/main" id="{B129084F-F4AE-4444-B1AF-C5369A445659}"/>
                </a:ext>
              </a:extLst>
            </p:cNvPr>
            <p:cNvCxnSpPr>
              <a:cxnSpLocks/>
            </p:cNvCxnSpPr>
            <p:nvPr/>
          </p:nvCxnSpPr>
          <p:spPr>
            <a:xfrm flipH="1">
              <a:off x="7974922" y="4329882"/>
              <a:ext cx="3545113" cy="0"/>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448" name="Group 447">
            <a:extLst>
              <a:ext uri="{FF2B5EF4-FFF2-40B4-BE49-F238E27FC236}">
                <a16:creationId xmlns:a16="http://schemas.microsoft.com/office/drawing/2014/main" id="{CB663503-4D0B-4B40-921B-C22C8F7C615A}"/>
              </a:ext>
            </a:extLst>
          </p:cNvPr>
          <p:cNvGrpSpPr/>
          <p:nvPr/>
        </p:nvGrpSpPr>
        <p:grpSpPr>
          <a:xfrm>
            <a:off x="8484121" y="4825006"/>
            <a:ext cx="2848539" cy="1093029"/>
            <a:chOff x="8484121" y="4825006"/>
            <a:chExt cx="2848539" cy="1093029"/>
          </a:xfrm>
        </p:grpSpPr>
        <p:sp>
          <p:nvSpPr>
            <p:cNvPr id="433" name="Rectangle 2">
              <a:extLst>
                <a:ext uri="{FF2B5EF4-FFF2-40B4-BE49-F238E27FC236}">
                  <a16:creationId xmlns:a16="http://schemas.microsoft.com/office/drawing/2014/main" id="{DE102DC3-8037-4F4D-8B54-23F759871FF3}"/>
                </a:ext>
              </a:extLst>
            </p:cNvPr>
            <p:cNvSpPr/>
            <p:nvPr/>
          </p:nvSpPr>
          <p:spPr>
            <a:xfrm flipH="1" flipV="1">
              <a:off x="8484121" y="4825006"/>
              <a:ext cx="2766697" cy="1089927"/>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434" name="Straight Connector 433">
              <a:extLst>
                <a:ext uri="{FF2B5EF4-FFF2-40B4-BE49-F238E27FC236}">
                  <a16:creationId xmlns:a16="http://schemas.microsoft.com/office/drawing/2014/main" id="{005C8E97-D8BB-446C-871A-D2BC79E9A1C3}"/>
                </a:ext>
              </a:extLst>
            </p:cNvPr>
            <p:cNvCxnSpPr>
              <a:cxnSpLocks/>
            </p:cNvCxnSpPr>
            <p:nvPr/>
          </p:nvCxnSpPr>
          <p:spPr>
            <a:xfrm rot="5400000" flipH="1" flipV="1">
              <a:off x="11301796" y="5887170"/>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447" name="Group 446">
            <a:extLst>
              <a:ext uri="{FF2B5EF4-FFF2-40B4-BE49-F238E27FC236}">
                <a16:creationId xmlns:a16="http://schemas.microsoft.com/office/drawing/2014/main" id="{0E737484-966E-4617-A53E-564C9261C30C}"/>
              </a:ext>
            </a:extLst>
          </p:cNvPr>
          <p:cNvGrpSpPr/>
          <p:nvPr/>
        </p:nvGrpSpPr>
        <p:grpSpPr>
          <a:xfrm>
            <a:off x="5524042" y="5075324"/>
            <a:ext cx="2467996" cy="1465350"/>
            <a:chOff x="5524042" y="5075324"/>
            <a:chExt cx="2467996" cy="1465350"/>
          </a:xfrm>
        </p:grpSpPr>
        <p:sp>
          <p:nvSpPr>
            <p:cNvPr id="435" name="Rectangle 2">
              <a:extLst>
                <a:ext uri="{FF2B5EF4-FFF2-40B4-BE49-F238E27FC236}">
                  <a16:creationId xmlns:a16="http://schemas.microsoft.com/office/drawing/2014/main" id="{5AE8B964-738C-43D0-8D36-ED2CD99D1301}"/>
                </a:ext>
              </a:extLst>
            </p:cNvPr>
            <p:cNvSpPr/>
            <p:nvPr/>
          </p:nvSpPr>
          <p:spPr>
            <a:xfrm flipV="1">
              <a:off x="5526302" y="5075324"/>
              <a:ext cx="2465736" cy="1450837"/>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436" name="Straight Connector 435">
              <a:extLst>
                <a:ext uri="{FF2B5EF4-FFF2-40B4-BE49-F238E27FC236}">
                  <a16:creationId xmlns:a16="http://schemas.microsoft.com/office/drawing/2014/main" id="{E3EE33B4-E20E-49C4-BC27-24947DBEB476}"/>
                </a:ext>
              </a:extLst>
            </p:cNvPr>
            <p:cNvCxnSpPr>
              <a:cxnSpLocks/>
            </p:cNvCxnSpPr>
            <p:nvPr/>
          </p:nvCxnSpPr>
          <p:spPr>
            <a:xfrm rot="16200000" flipV="1">
              <a:off x="5554907" y="6509809"/>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446" name="Group 445">
            <a:extLst>
              <a:ext uri="{FF2B5EF4-FFF2-40B4-BE49-F238E27FC236}">
                <a16:creationId xmlns:a16="http://schemas.microsoft.com/office/drawing/2014/main" id="{9DF6B392-2A1A-4792-BE78-797CA56A8491}"/>
              </a:ext>
            </a:extLst>
          </p:cNvPr>
          <p:cNvGrpSpPr/>
          <p:nvPr/>
        </p:nvGrpSpPr>
        <p:grpSpPr>
          <a:xfrm>
            <a:off x="2893661" y="4392192"/>
            <a:ext cx="2987426" cy="1164440"/>
            <a:chOff x="2893661" y="4392192"/>
            <a:chExt cx="2987426" cy="1164440"/>
          </a:xfrm>
        </p:grpSpPr>
        <p:sp>
          <p:nvSpPr>
            <p:cNvPr id="437" name="Rectangle 2">
              <a:extLst>
                <a:ext uri="{FF2B5EF4-FFF2-40B4-BE49-F238E27FC236}">
                  <a16:creationId xmlns:a16="http://schemas.microsoft.com/office/drawing/2014/main" id="{9754610F-F11A-47E2-A1D4-94D8B233B979}"/>
                </a:ext>
              </a:extLst>
            </p:cNvPr>
            <p:cNvSpPr/>
            <p:nvPr/>
          </p:nvSpPr>
          <p:spPr>
            <a:xfrm flipV="1">
              <a:off x="2893661" y="4392192"/>
              <a:ext cx="2987426" cy="1164440"/>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438" name="Straight Connector 437">
              <a:extLst>
                <a:ext uri="{FF2B5EF4-FFF2-40B4-BE49-F238E27FC236}">
                  <a16:creationId xmlns:a16="http://schemas.microsoft.com/office/drawing/2014/main" id="{5F7682A1-6306-4613-A0EC-5847D8579D2C}"/>
                </a:ext>
              </a:extLst>
            </p:cNvPr>
            <p:cNvCxnSpPr>
              <a:cxnSpLocks/>
            </p:cNvCxnSpPr>
            <p:nvPr/>
          </p:nvCxnSpPr>
          <p:spPr>
            <a:xfrm rot="16200000" flipV="1">
              <a:off x="2951367" y="552529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445" name="Group 444">
            <a:extLst>
              <a:ext uri="{FF2B5EF4-FFF2-40B4-BE49-F238E27FC236}">
                <a16:creationId xmlns:a16="http://schemas.microsoft.com/office/drawing/2014/main" id="{370B8B7A-83CB-4BD0-9B9A-6C6F0DD96462}"/>
              </a:ext>
            </a:extLst>
          </p:cNvPr>
          <p:cNvGrpSpPr/>
          <p:nvPr/>
        </p:nvGrpSpPr>
        <p:grpSpPr>
          <a:xfrm>
            <a:off x="1531805" y="3236535"/>
            <a:ext cx="3366507" cy="1164440"/>
            <a:chOff x="1531805" y="3236535"/>
            <a:chExt cx="3366507" cy="1164440"/>
          </a:xfrm>
        </p:grpSpPr>
        <p:sp>
          <p:nvSpPr>
            <p:cNvPr id="439" name="Rectangle 2">
              <a:extLst>
                <a:ext uri="{FF2B5EF4-FFF2-40B4-BE49-F238E27FC236}">
                  <a16:creationId xmlns:a16="http://schemas.microsoft.com/office/drawing/2014/main" id="{B901B75D-EFBB-47EA-BDD9-6780F00C1450}"/>
                </a:ext>
              </a:extLst>
            </p:cNvPr>
            <p:cNvSpPr/>
            <p:nvPr/>
          </p:nvSpPr>
          <p:spPr>
            <a:xfrm flipV="1">
              <a:off x="1531805" y="3236535"/>
              <a:ext cx="3366507" cy="1164440"/>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cxnSp>
          <p:nvCxnSpPr>
            <p:cNvPr id="440" name="Straight Connector 439">
              <a:extLst>
                <a:ext uri="{FF2B5EF4-FFF2-40B4-BE49-F238E27FC236}">
                  <a16:creationId xmlns:a16="http://schemas.microsoft.com/office/drawing/2014/main" id="{C15C619E-D3EF-4502-9983-CB78D5535A9C}"/>
                </a:ext>
              </a:extLst>
            </p:cNvPr>
            <p:cNvCxnSpPr>
              <a:cxnSpLocks/>
            </p:cNvCxnSpPr>
            <p:nvPr/>
          </p:nvCxnSpPr>
          <p:spPr>
            <a:xfrm rot="16200000" flipV="1">
              <a:off x="1589512" y="4369634"/>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444" name="Group 443">
            <a:extLst>
              <a:ext uri="{FF2B5EF4-FFF2-40B4-BE49-F238E27FC236}">
                <a16:creationId xmlns:a16="http://schemas.microsoft.com/office/drawing/2014/main" id="{296981AB-1385-4D24-A34B-6C7F9B5AA9C4}"/>
              </a:ext>
            </a:extLst>
          </p:cNvPr>
          <p:cNvGrpSpPr/>
          <p:nvPr/>
        </p:nvGrpSpPr>
        <p:grpSpPr>
          <a:xfrm>
            <a:off x="882834" y="2534824"/>
            <a:ext cx="2948928" cy="672697"/>
            <a:chOff x="882834" y="2534824"/>
            <a:chExt cx="2948928" cy="672697"/>
          </a:xfrm>
        </p:grpSpPr>
        <p:sp>
          <p:nvSpPr>
            <p:cNvPr id="441" name="Rectangle 2">
              <a:extLst>
                <a:ext uri="{FF2B5EF4-FFF2-40B4-BE49-F238E27FC236}">
                  <a16:creationId xmlns:a16="http://schemas.microsoft.com/office/drawing/2014/main" id="{F7C399E3-3047-4428-95E3-40F34F588CEB}"/>
                </a:ext>
              </a:extLst>
            </p:cNvPr>
            <p:cNvSpPr/>
            <p:nvPr/>
          </p:nvSpPr>
          <p:spPr>
            <a:xfrm flipV="1">
              <a:off x="882834" y="2534824"/>
              <a:ext cx="2948928" cy="672697"/>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442" name="Straight Connector 441">
              <a:extLst>
                <a:ext uri="{FF2B5EF4-FFF2-40B4-BE49-F238E27FC236}">
                  <a16:creationId xmlns:a16="http://schemas.microsoft.com/office/drawing/2014/main" id="{FAC0B350-417C-411A-8FBA-E0FB93931917}"/>
                </a:ext>
              </a:extLst>
            </p:cNvPr>
            <p:cNvCxnSpPr>
              <a:cxnSpLocks/>
            </p:cNvCxnSpPr>
            <p:nvPr/>
          </p:nvCxnSpPr>
          <p:spPr>
            <a:xfrm rot="16200000" flipV="1">
              <a:off x="940540" y="3176183"/>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pic>
        <p:nvPicPr>
          <p:cNvPr id="6" name="Picture 5" descr="A picture containing drawing&#10;&#10;Description automatically generated">
            <a:extLst>
              <a:ext uri="{FF2B5EF4-FFF2-40B4-BE49-F238E27FC236}">
                <a16:creationId xmlns:a16="http://schemas.microsoft.com/office/drawing/2014/main" id="{8B95E742-9D4F-DBAD-9C1A-ED4AAC8C35C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7" name="Group 6">
            <a:extLst>
              <a:ext uri="{FF2B5EF4-FFF2-40B4-BE49-F238E27FC236}">
                <a16:creationId xmlns:a16="http://schemas.microsoft.com/office/drawing/2014/main" id="{701F05A7-1F73-E962-398B-3D385CBCA4D6}"/>
              </a:ext>
            </a:extLst>
          </p:cNvPr>
          <p:cNvGrpSpPr/>
          <p:nvPr/>
        </p:nvGrpSpPr>
        <p:grpSpPr>
          <a:xfrm>
            <a:off x="-25415" y="6654881"/>
            <a:ext cx="12307960" cy="253916"/>
            <a:chOff x="-115960" y="6654881"/>
            <a:chExt cx="12307960" cy="253916"/>
          </a:xfrm>
        </p:grpSpPr>
        <p:sp>
          <p:nvSpPr>
            <p:cNvPr id="8" name="Прямоугольник 2">
              <a:extLst>
                <a:ext uri="{FF2B5EF4-FFF2-40B4-BE49-F238E27FC236}">
                  <a16:creationId xmlns:a16="http://schemas.microsoft.com/office/drawing/2014/main" id="{C75677FF-9607-F9B0-5BE6-C4CD4D24210A}"/>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159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0" name="TextBox 8">
              <a:extLst>
                <a:ext uri="{FF2B5EF4-FFF2-40B4-BE49-F238E27FC236}">
                  <a16:creationId xmlns:a16="http://schemas.microsoft.com/office/drawing/2014/main" id="{2AA9E59A-69B9-2169-2651-41518903F5E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16283641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3E117F03-DD12-4D83-9E2A-9F49F41D088C}"/>
              </a:ext>
            </a:extLst>
          </p:cNvPr>
          <p:cNvPicPr>
            <a:picLocks noChangeAspect="1"/>
          </p:cNvPicPr>
          <p:nvPr/>
        </p:nvPicPr>
        <p:blipFill>
          <a:blip r:embed="rId2"/>
          <a:stretch>
            <a:fillRect/>
          </a:stretch>
        </p:blipFill>
        <p:spPr>
          <a:xfrm>
            <a:off x="0" y="-1"/>
            <a:ext cx="12192000" cy="6858001"/>
          </a:xfrm>
          <a:prstGeom prst="rect">
            <a:avLst/>
          </a:prstGeom>
        </p:spPr>
      </p:pic>
      <p:pic>
        <p:nvPicPr>
          <p:cNvPr id="60" name="Picture 59">
            <a:extLst>
              <a:ext uri="{FF2B5EF4-FFF2-40B4-BE49-F238E27FC236}">
                <a16:creationId xmlns:a16="http://schemas.microsoft.com/office/drawing/2014/main" id="{9414BBE3-FED4-4A67-84F7-05F0274B6F46}"/>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62" name="Picture 61">
            <a:extLst>
              <a:ext uri="{FF2B5EF4-FFF2-40B4-BE49-F238E27FC236}">
                <a16:creationId xmlns:a16="http://schemas.microsoft.com/office/drawing/2014/main" id="{268F3029-0382-435B-871C-FB0DC2B67617}"/>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21" name="TextBox 20">
            <a:extLst>
              <a:ext uri="{FF2B5EF4-FFF2-40B4-BE49-F238E27FC236}">
                <a16:creationId xmlns:a16="http://schemas.microsoft.com/office/drawing/2014/main" id="{A5D97DF2-C301-4B3C-BFDF-BBC11EF43CD1}"/>
              </a:ext>
            </a:extLst>
          </p:cNvPr>
          <p:cNvSpPr txBox="1"/>
          <p:nvPr/>
        </p:nvSpPr>
        <p:spPr>
          <a:xfrm>
            <a:off x="695000" y="955810"/>
            <a:ext cx="6103129" cy="2603790"/>
          </a:xfrm>
          <a:prstGeom prst="rect">
            <a:avLst/>
          </a:prstGeom>
          <a:noFill/>
        </p:spPr>
        <p:txBody>
          <a:bodyPr wrap="square" rtlCol="0">
            <a:spAutoFit/>
          </a:bodyPr>
          <a:lstStyle/>
          <a:p>
            <a:pPr>
              <a:lnSpc>
                <a:spcPct val="85000"/>
              </a:lnSpc>
            </a:pPr>
            <a:r>
              <a:rPr lang="pt-PT" sz="4800" spc="150" dirty="0">
                <a:solidFill>
                  <a:srgbClr val="785D2E"/>
                </a:solidFill>
                <a:latin typeface="Gotham Bold" panose="02000803030000020004" pitchFamily="2" charset="0"/>
              </a:rPr>
              <a:t>PORTUGAL</a:t>
            </a:r>
          </a:p>
          <a:p>
            <a:pPr>
              <a:lnSpc>
                <a:spcPct val="85000"/>
              </a:lnSpc>
            </a:pPr>
            <a:r>
              <a:rPr lang="pt-PT" sz="4800" spc="150" dirty="0">
                <a:solidFill>
                  <a:srgbClr val="CCAD46"/>
                </a:solidFill>
                <a:latin typeface="Gotham Bold" panose="02000803030000020004" pitchFamily="2" charset="0"/>
              </a:rPr>
              <a:t>ENCONTRA-SE</a:t>
            </a:r>
          </a:p>
          <a:p>
            <a:pPr>
              <a:lnSpc>
                <a:spcPct val="85000"/>
              </a:lnSpc>
            </a:pPr>
            <a:r>
              <a:rPr lang="pt-PT" sz="4800" spc="150" dirty="0">
                <a:solidFill>
                  <a:srgbClr val="CCAD46"/>
                </a:solidFill>
                <a:latin typeface="Gotham Bold" panose="02000803030000020004" pitchFamily="2" charset="0"/>
              </a:rPr>
              <a:t>NUM </a:t>
            </a:r>
            <a:r>
              <a:rPr lang="pt-PT" sz="4800" spc="150" dirty="0">
                <a:solidFill>
                  <a:srgbClr val="785D2E"/>
                </a:solidFill>
                <a:latin typeface="Gotham Bold" panose="02000803030000020004" pitchFamily="2" charset="0"/>
              </a:rPr>
              <a:t>MOMENTO</a:t>
            </a:r>
          </a:p>
          <a:p>
            <a:pPr>
              <a:lnSpc>
                <a:spcPct val="85000"/>
              </a:lnSpc>
            </a:pPr>
            <a:r>
              <a:rPr lang="pt-PT" sz="4800" spc="150" dirty="0">
                <a:solidFill>
                  <a:srgbClr val="785D2E"/>
                </a:solidFill>
                <a:latin typeface="Gotham Bold" panose="02000803030000020004" pitchFamily="2" charset="0"/>
              </a:rPr>
              <a:t>DECISIVO </a:t>
            </a:r>
          </a:p>
        </p:txBody>
      </p:sp>
      <p:sp>
        <p:nvSpPr>
          <p:cNvPr id="22" name="TextBox 21">
            <a:extLst>
              <a:ext uri="{FF2B5EF4-FFF2-40B4-BE49-F238E27FC236}">
                <a16:creationId xmlns:a16="http://schemas.microsoft.com/office/drawing/2014/main" id="{7213119D-0913-462A-A54B-DCE425DDDBCB}"/>
              </a:ext>
            </a:extLst>
          </p:cNvPr>
          <p:cNvSpPr txBox="1"/>
          <p:nvPr/>
        </p:nvSpPr>
        <p:spPr>
          <a:xfrm>
            <a:off x="1071144" y="3921811"/>
            <a:ext cx="4605069" cy="1338828"/>
          </a:xfrm>
          <a:prstGeom prst="rect">
            <a:avLst/>
          </a:prstGeom>
          <a:noFill/>
        </p:spPr>
        <p:txBody>
          <a:bodyPr wrap="square" rtlCol="0">
            <a:spAutoFit/>
          </a:bodyPr>
          <a:lstStyle/>
          <a:p>
            <a:pPr>
              <a:lnSpc>
                <a:spcPct val="90000"/>
              </a:lnSpc>
            </a:pPr>
            <a:r>
              <a:rPr lang="pt-PT" dirty="0">
                <a:solidFill>
                  <a:srgbClr val="1B1B1C"/>
                </a:solidFill>
                <a:latin typeface="Gotham Light" panose="02000603030000020004" pitchFamily="2" charset="0"/>
                <a:cs typeface="Quire Sans" panose="020B0502040400020003" pitchFamily="34" charset="0"/>
              </a:rPr>
              <a:t>Este estudo visa </a:t>
            </a:r>
            <a:r>
              <a:rPr lang="pt-PT" dirty="0">
                <a:solidFill>
                  <a:srgbClr val="1B1B1C"/>
                </a:solidFill>
                <a:latin typeface="Gotham "/>
                <a:cs typeface="Quire Sans" panose="020B0502040400020003" pitchFamily="34" charset="0"/>
              </a:rPr>
              <a:t>indicar caminhos para o crescimento sustentável da economia portuguesa</a:t>
            </a:r>
            <a:r>
              <a:rPr lang="pt-PT" dirty="0">
                <a:solidFill>
                  <a:srgbClr val="1B1B1C"/>
                </a:solidFill>
                <a:latin typeface="Gotham Light" panose="02000603030000020004" pitchFamily="2" charset="0"/>
                <a:cs typeface="Quire Sans" panose="020B0502040400020003" pitchFamily="34" charset="0"/>
              </a:rPr>
              <a:t>, permitindo o aumento do bem-estar social durante a próxima década</a:t>
            </a:r>
            <a:endParaRPr lang="pt-PT" dirty="0">
              <a:solidFill>
                <a:srgbClr val="1B1B1C"/>
              </a:solidFill>
              <a:latin typeface="Gotham" panose="02000604030000020004" pitchFamily="50" charset="0"/>
            </a:endParaRPr>
          </a:p>
        </p:txBody>
      </p:sp>
      <p:grpSp>
        <p:nvGrpSpPr>
          <p:cNvPr id="33" name="Group 32">
            <a:extLst>
              <a:ext uri="{FF2B5EF4-FFF2-40B4-BE49-F238E27FC236}">
                <a16:creationId xmlns:a16="http://schemas.microsoft.com/office/drawing/2014/main" id="{42C125EB-C0F3-424E-BFE9-C9D3A0A8D24D}"/>
              </a:ext>
            </a:extLst>
          </p:cNvPr>
          <p:cNvGrpSpPr/>
          <p:nvPr/>
        </p:nvGrpSpPr>
        <p:grpSpPr>
          <a:xfrm rot="5400000">
            <a:off x="2535839" y="2033764"/>
            <a:ext cx="1719652" cy="5114926"/>
            <a:chOff x="4525150" y="3908429"/>
            <a:chExt cx="1723251" cy="5114926"/>
          </a:xfrm>
        </p:grpSpPr>
        <p:sp>
          <p:nvSpPr>
            <p:cNvPr id="24" name="Rectangle 2">
              <a:extLst>
                <a:ext uri="{FF2B5EF4-FFF2-40B4-BE49-F238E27FC236}">
                  <a16:creationId xmlns:a16="http://schemas.microsoft.com/office/drawing/2014/main" id="{0572F905-81A6-4432-BEDC-B85D4648605C}"/>
                </a:ext>
              </a:extLst>
            </p:cNvPr>
            <p:cNvSpPr/>
            <p:nvPr/>
          </p:nvSpPr>
          <p:spPr>
            <a:xfrm>
              <a:off x="4525151" y="3908429"/>
              <a:ext cx="1723249" cy="374791"/>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25" name="Straight Connector 24">
              <a:extLst>
                <a:ext uri="{FF2B5EF4-FFF2-40B4-BE49-F238E27FC236}">
                  <a16:creationId xmlns:a16="http://schemas.microsoft.com/office/drawing/2014/main" id="{31686108-7884-41BA-A48C-D46BD53F0B65}"/>
                </a:ext>
              </a:extLst>
            </p:cNvPr>
            <p:cNvCxnSpPr>
              <a:cxnSpLocks/>
            </p:cNvCxnSpPr>
            <p:nvPr/>
          </p:nvCxnSpPr>
          <p:spPr>
            <a:xfrm>
              <a:off x="6248400" y="4221490"/>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sp>
          <p:nvSpPr>
            <p:cNvPr id="26" name="Rectangle 2">
              <a:extLst>
                <a:ext uri="{FF2B5EF4-FFF2-40B4-BE49-F238E27FC236}">
                  <a16:creationId xmlns:a16="http://schemas.microsoft.com/office/drawing/2014/main" id="{0D2D6E96-B198-4907-92B4-BC7991491367}"/>
                </a:ext>
              </a:extLst>
            </p:cNvPr>
            <p:cNvSpPr/>
            <p:nvPr/>
          </p:nvSpPr>
          <p:spPr>
            <a:xfrm rot="10800000">
              <a:off x="4525150" y="5401425"/>
              <a:ext cx="1723249" cy="3621929"/>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2743200 h 2743200"/>
                <a:gd name="connsiteX1" fmla="*/ 0 w 2743200"/>
                <a:gd name="connsiteY1" fmla="*/ 0 h 2743200"/>
                <a:gd name="connsiteX2" fmla="*/ 2743200 w 2743200"/>
                <a:gd name="connsiteY2" fmla="*/ 0 h 2743200"/>
              </a:gdLst>
              <a:ahLst/>
              <a:cxnLst>
                <a:cxn ang="0">
                  <a:pos x="connsiteX0" y="connsiteY0"/>
                </a:cxn>
                <a:cxn ang="0">
                  <a:pos x="connsiteX1" y="connsiteY1"/>
                </a:cxn>
                <a:cxn ang="0">
                  <a:pos x="connsiteX2" y="connsiteY2"/>
                </a:cxn>
              </a:cxnLst>
              <a:rect l="l" t="t" r="r" b="b"/>
              <a:pathLst>
                <a:path w="2743200" h="2743200">
                  <a:moveTo>
                    <a:pt x="0" y="2743200"/>
                  </a:moveTo>
                  <a:lnTo>
                    <a:pt x="0" y="0"/>
                  </a:lnTo>
                  <a:lnTo>
                    <a:pt x="2743200" y="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cxnSp>
          <p:nvCxnSpPr>
            <p:cNvPr id="27" name="Straight Connector 26">
              <a:extLst>
                <a:ext uri="{FF2B5EF4-FFF2-40B4-BE49-F238E27FC236}">
                  <a16:creationId xmlns:a16="http://schemas.microsoft.com/office/drawing/2014/main" id="{900E7CCB-D594-465F-B2A1-8395D81B8B35}"/>
                </a:ext>
              </a:extLst>
            </p:cNvPr>
            <p:cNvCxnSpPr>
              <a:cxnSpLocks/>
            </p:cNvCxnSpPr>
            <p:nvPr/>
          </p:nvCxnSpPr>
          <p:spPr>
            <a:xfrm>
              <a:off x="6248401" y="5401425"/>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28" name="Straight Connector 27">
              <a:extLst>
                <a:ext uri="{FF2B5EF4-FFF2-40B4-BE49-F238E27FC236}">
                  <a16:creationId xmlns:a16="http://schemas.microsoft.com/office/drawing/2014/main" id="{FED3327E-99DF-46A9-B30E-680C940C4C21}"/>
                </a:ext>
              </a:extLst>
            </p:cNvPr>
            <p:cNvCxnSpPr>
              <a:cxnSpLocks/>
              <a:stCxn id="24" idx="0"/>
              <a:endCxn id="26" idx="2"/>
            </p:cNvCxnSpPr>
            <p:nvPr/>
          </p:nvCxnSpPr>
          <p:spPr>
            <a:xfrm rot="16200000" flipH="1" flipV="1">
              <a:off x="1967689" y="6465891"/>
              <a:ext cx="5114926" cy="1"/>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3" name="Group 52">
            <a:extLst>
              <a:ext uri="{FF2B5EF4-FFF2-40B4-BE49-F238E27FC236}">
                <a16:creationId xmlns:a16="http://schemas.microsoft.com/office/drawing/2014/main" id="{3779F757-0847-4E65-8BEA-6860BFC1D0AA}"/>
              </a:ext>
            </a:extLst>
          </p:cNvPr>
          <p:cNvGrpSpPr/>
          <p:nvPr/>
        </p:nvGrpSpPr>
        <p:grpSpPr>
          <a:xfrm>
            <a:off x="4703035" y="5048666"/>
            <a:ext cx="614360" cy="614358"/>
            <a:chOff x="6373369" y="3328989"/>
            <a:chExt cx="614360" cy="614358"/>
          </a:xfrm>
        </p:grpSpPr>
        <p:sp>
          <p:nvSpPr>
            <p:cNvPr id="52" name="Oval 51">
              <a:extLst>
                <a:ext uri="{FF2B5EF4-FFF2-40B4-BE49-F238E27FC236}">
                  <a16:creationId xmlns:a16="http://schemas.microsoft.com/office/drawing/2014/main" id="{D5034D82-7491-43B1-B88C-4D761D810D89}"/>
                </a:ext>
              </a:extLst>
            </p:cNvPr>
            <p:cNvSpPr/>
            <p:nvPr/>
          </p:nvSpPr>
          <p:spPr>
            <a:xfrm>
              <a:off x="6416231" y="3371851"/>
              <a:ext cx="528636" cy="528634"/>
            </a:xfrm>
            <a:prstGeom prst="ellipse">
              <a:avLst/>
            </a:prstGeom>
            <a:noFill/>
            <a:ln w="19050" cap="rnd">
              <a:solidFill>
                <a:srgbClr val="CB9700"/>
              </a:solidFill>
              <a:prstDash val="solid"/>
              <a:rou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pt-PT" dirty="0">
                <a:solidFill>
                  <a:schemeClr val="tx1"/>
                </a:solidFill>
              </a:endParaRPr>
            </a:p>
          </p:txBody>
        </p:sp>
        <p:sp>
          <p:nvSpPr>
            <p:cNvPr id="41" name="Freeform: Shape 40">
              <a:extLst>
                <a:ext uri="{FF2B5EF4-FFF2-40B4-BE49-F238E27FC236}">
                  <a16:creationId xmlns:a16="http://schemas.microsoft.com/office/drawing/2014/main" id="{5DCCC869-6588-4C6E-975D-6C14E0E45252}"/>
                </a:ext>
              </a:extLst>
            </p:cNvPr>
            <p:cNvSpPr/>
            <p:nvPr/>
          </p:nvSpPr>
          <p:spPr>
            <a:xfrm>
              <a:off x="6651783" y="3496435"/>
              <a:ext cx="167449" cy="167449"/>
            </a:xfrm>
            <a:custGeom>
              <a:avLst/>
              <a:gdLst>
                <a:gd name="connsiteX0" fmla="*/ -310 w 167449"/>
                <a:gd name="connsiteY0" fmla="*/ 110211 h 167449"/>
                <a:gd name="connsiteX1" fmla="*/ 167140 w 167449"/>
                <a:gd name="connsiteY1" fmla="*/ -374 h 167449"/>
                <a:gd name="connsiteX2" fmla="*/ 56554 w 167449"/>
                <a:gd name="connsiteY2" fmla="*/ 167075 h 167449"/>
              </a:gdLst>
              <a:ahLst/>
              <a:cxnLst>
                <a:cxn ang="0">
                  <a:pos x="connsiteX0" y="connsiteY0"/>
                </a:cxn>
                <a:cxn ang="0">
                  <a:pos x="connsiteX1" y="connsiteY1"/>
                </a:cxn>
                <a:cxn ang="0">
                  <a:pos x="connsiteX2" y="connsiteY2"/>
                </a:cxn>
              </a:cxnLst>
              <a:rect l="l" t="t" r="r" b="b"/>
              <a:pathLst>
                <a:path w="167449" h="167449">
                  <a:moveTo>
                    <a:pt x="-310" y="110211"/>
                  </a:moveTo>
                  <a:lnTo>
                    <a:pt x="167140" y="-374"/>
                  </a:lnTo>
                  <a:lnTo>
                    <a:pt x="56554" y="167075"/>
                  </a:lnTo>
                  <a:close/>
                </a:path>
              </a:pathLst>
            </a:custGeom>
            <a:noFill/>
            <a:ln w="19050" cap="rnd">
              <a:solidFill>
                <a:srgbClr val="CB9700"/>
              </a:solidFill>
              <a:prstDash val="solid"/>
              <a:round/>
            </a:ln>
          </p:spPr>
          <p:txBody>
            <a:bodyPr rtlCol="0" anchor="ctr"/>
            <a:lstStyle/>
            <a:p>
              <a:endParaRPr lang="pt-PT" dirty="0"/>
            </a:p>
          </p:txBody>
        </p:sp>
        <p:sp>
          <p:nvSpPr>
            <p:cNvPr id="42" name="Freeform: Shape 41">
              <a:extLst>
                <a:ext uri="{FF2B5EF4-FFF2-40B4-BE49-F238E27FC236}">
                  <a16:creationId xmlns:a16="http://schemas.microsoft.com/office/drawing/2014/main" id="{F4E31BEE-FC88-43CD-9DB0-4C3E8E5A5D7C}"/>
                </a:ext>
              </a:extLst>
            </p:cNvPr>
            <p:cNvSpPr/>
            <p:nvPr/>
          </p:nvSpPr>
          <p:spPr>
            <a:xfrm>
              <a:off x="6542150" y="3607021"/>
              <a:ext cx="166401" cy="166401"/>
            </a:xfrm>
            <a:custGeom>
              <a:avLst/>
              <a:gdLst>
                <a:gd name="connsiteX0" fmla="*/ 166092 w 166401"/>
                <a:gd name="connsiteY0" fmla="*/ 56586 h 166401"/>
                <a:gd name="connsiteX1" fmla="*/ -310 w 166401"/>
                <a:gd name="connsiteY1" fmla="*/ 166028 h 166401"/>
                <a:gd name="connsiteX2" fmla="*/ 109227 w 166401"/>
                <a:gd name="connsiteY2" fmla="*/ -374 h 166401"/>
              </a:gdLst>
              <a:ahLst/>
              <a:cxnLst>
                <a:cxn ang="0">
                  <a:pos x="connsiteX0" y="connsiteY0"/>
                </a:cxn>
                <a:cxn ang="0">
                  <a:pos x="connsiteX1" y="connsiteY1"/>
                </a:cxn>
                <a:cxn ang="0">
                  <a:pos x="connsiteX2" y="connsiteY2"/>
                </a:cxn>
              </a:cxnLst>
              <a:rect l="l" t="t" r="r" b="b"/>
              <a:pathLst>
                <a:path w="166401" h="166401">
                  <a:moveTo>
                    <a:pt x="166092" y="56586"/>
                  </a:moveTo>
                  <a:lnTo>
                    <a:pt x="-310" y="166028"/>
                  </a:lnTo>
                  <a:lnTo>
                    <a:pt x="109227" y="-374"/>
                  </a:lnTo>
                </a:path>
              </a:pathLst>
            </a:custGeom>
            <a:noFill/>
            <a:ln w="19050" cap="rnd">
              <a:solidFill>
                <a:srgbClr val="CB9700"/>
              </a:solidFill>
              <a:prstDash val="solid"/>
              <a:round/>
            </a:ln>
          </p:spPr>
          <p:txBody>
            <a:bodyPr rtlCol="0" anchor="ctr"/>
            <a:lstStyle/>
            <a:p>
              <a:endParaRPr lang="pt-PT"/>
            </a:p>
          </p:txBody>
        </p:sp>
        <p:sp>
          <p:nvSpPr>
            <p:cNvPr id="44" name="Freeform: Shape 43">
              <a:extLst>
                <a:ext uri="{FF2B5EF4-FFF2-40B4-BE49-F238E27FC236}">
                  <a16:creationId xmlns:a16="http://schemas.microsoft.com/office/drawing/2014/main" id="{46ED004D-9A5D-4F9F-83A7-21E50ED822E8}"/>
                </a:ext>
              </a:extLst>
            </p:cNvPr>
            <p:cNvSpPr/>
            <p:nvPr/>
          </p:nvSpPr>
          <p:spPr>
            <a:xfrm>
              <a:off x="6673310" y="3431856"/>
              <a:ext cx="14858" cy="14859"/>
            </a:xfrm>
            <a:custGeom>
              <a:avLst/>
              <a:gdLst>
                <a:gd name="connsiteX0" fmla="*/ 14549 w 14858"/>
                <a:gd name="connsiteY0" fmla="*/ 7056 h 14859"/>
                <a:gd name="connsiteX1" fmla="*/ 7119 w 14858"/>
                <a:gd name="connsiteY1" fmla="*/ 14485 h 14859"/>
                <a:gd name="connsiteX2" fmla="*/ -310 w 14858"/>
                <a:gd name="connsiteY2" fmla="*/ 7056 h 14859"/>
                <a:gd name="connsiteX3" fmla="*/ 7119 w 14858"/>
                <a:gd name="connsiteY3" fmla="*/ -374 h 14859"/>
                <a:gd name="connsiteX4" fmla="*/ 14549 w 14858"/>
                <a:gd name="connsiteY4" fmla="*/ 7056 h 14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58" h="14859">
                  <a:moveTo>
                    <a:pt x="14549" y="7056"/>
                  </a:moveTo>
                  <a:cubicBezTo>
                    <a:pt x="14549" y="11161"/>
                    <a:pt x="11225" y="14485"/>
                    <a:pt x="7119" y="14485"/>
                  </a:cubicBezTo>
                  <a:cubicBezTo>
                    <a:pt x="3014" y="14485"/>
                    <a:pt x="-310" y="11161"/>
                    <a:pt x="-310" y="7056"/>
                  </a:cubicBezTo>
                  <a:cubicBezTo>
                    <a:pt x="-310" y="2951"/>
                    <a:pt x="3014" y="-374"/>
                    <a:pt x="7119" y="-374"/>
                  </a:cubicBezTo>
                  <a:cubicBezTo>
                    <a:pt x="11225" y="-374"/>
                    <a:pt x="14549" y="2951"/>
                    <a:pt x="14549" y="7056"/>
                  </a:cubicBezTo>
                  <a:close/>
                </a:path>
              </a:pathLst>
            </a:custGeom>
            <a:solidFill>
              <a:srgbClr val="394553"/>
            </a:solidFill>
            <a:ln w="19050" cap="rnd">
              <a:solidFill>
                <a:srgbClr val="CB9700"/>
              </a:solidFill>
              <a:prstDash val="solid"/>
              <a:round/>
            </a:ln>
          </p:spPr>
          <p:txBody>
            <a:bodyPr rtlCol="0" anchor="ctr"/>
            <a:lstStyle/>
            <a:p>
              <a:endParaRPr lang="pt-PT"/>
            </a:p>
          </p:txBody>
        </p:sp>
        <p:sp>
          <p:nvSpPr>
            <p:cNvPr id="45" name="Freeform: Shape 44">
              <a:extLst>
                <a:ext uri="{FF2B5EF4-FFF2-40B4-BE49-F238E27FC236}">
                  <a16:creationId xmlns:a16="http://schemas.microsoft.com/office/drawing/2014/main" id="{A14541D3-E33F-48DA-8188-63FBFE18EFB2}"/>
                </a:ext>
              </a:extLst>
            </p:cNvPr>
            <p:cNvSpPr/>
            <p:nvPr/>
          </p:nvSpPr>
          <p:spPr>
            <a:xfrm>
              <a:off x="6673310" y="3825810"/>
              <a:ext cx="14858" cy="14858"/>
            </a:xfrm>
            <a:custGeom>
              <a:avLst/>
              <a:gdLst>
                <a:gd name="connsiteX0" fmla="*/ 14549 w 14858"/>
                <a:gd name="connsiteY0" fmla="*/ 7056 h 14858"/>
                <a:gd name="connsiteX1" fmla="*/ 7119 w 14858"/>
                <a:gd name="connsiteY1" fmla="*/ 14485 h 14858"/>
                <a:gd name="connsiteX2" fmla="*/ -310 w 14858"/>
                <a:gd name="connsiteY2" fmla="*/ 7056 h 14858"/>
                <a:gd name="connsiteX3" fmla="*/ 7119 w 14858"/>
                <a:gd name="connsiteY3" fmla="*/ -374 h 14858"/>
                <a:gd name="connsiteX4" fmla="*/ 14549 w 14858"/>
                <a:gd name="connsiteY4" fmla="*/ 7056 h 14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58" h="14858">
                  <a:moveTo>
                    <a:pt x="14549" y="7056"/>
                  </a:moveTo>
                  <a:cubicBezTo>
                    <a:pt x="14549" y="11161"/>
                    <a:pt x="11225" y="14485"/>
                    <a:pt x="7119" y="14485"/>
                  </a:cubicBezTo>
                  <a:cubicBezTo>
                    <a:pt x="3014" y="14485"/>
                    <a:pt x="-310" y="11161"/>
                    <a:pt x="-310" y="7056"/>
                  </a:cubicBezTo>
                  <a:cubicBezTo>
                    <a:pt x="-310" y="2950"/>
                    <a:pt x="3014" y="-374"/>
                    <a:pt x="7119" y="-374"/>
                  </a:cubicBezTo>
                  <a:cubicBezTo>
                    <a:pt x="11225" y="-374"/>
                    <a:pt x="14549" y="2950"/>
                    <a:pt x="14549" y="7056"/>
                  </a:cubicBezTo>
                  <a:close/>
                </a:path>
              </a:pathLst>
            </a:custGeom>
            <a:solidFill>
              <a:srgbClr val="394553"/>
            </a:solidFill>
            <a:ln w="19050" cap="rnd">
              <a:solidFill>
                <a:srgbClr val="CB9700"/>
              </a:solidFill>
              <a:prstDash val="solid"/>
              <a:round/>
            </a:ln>
          </p:spPr>
          <p:txBody>
            <a:bodyPr rtlCol="0" anchor="ctr"/>
            <a:lstStyle/>
            <a:p>
              <a:endParaRPr lang="pt-PT"/>
            </a:p>
          </p:txBody>
        </p:sp>
        <p:sp>
          <p:nvSpPr>
            <p:cNvPr id="46" name="Freeform: Shape 45">
              <a:extLst>
                <a:ext uri="{FF2B5EF4-FFF2-40B4-BE49-F238E27FC236}">
                  <a16:creationId xmlns:a16="http://schemas.microsoft.com/office/drawing/2014/main" id="{F68D07CB-7AB5-49B9-9EE9-31F9EB9801D8}"/>
                </a:ext>
              </a:extLst>
            </p:cNvPr>
            <p:cNvSpPr/>
            <p:nvPr/>
          </p:nvSpPr>
          <p:spPr>
            <a:xfrm>
              <a:off x="6870096" y="3628737"/>
              <a:ext cx="14858" cy="14858"/>
            </a:xfrm>
            <a:custGeom>
              <a:avLst/>
              <a:gdLst>
                <a:gd name="connsiteX0" fmla="*/ 7119 w 14858"/>
                <a:gd name="connsiteY0" fmla="*/ 14485 h 14858"/>
                <a:gd name="connsiteX1" fmla="*/ -310 w 14858"/>
                <a:gd name="connsiteY1" fmla="*/ 7056 h 14858"/>
                <a:gd name="connsiteX2" fmla="*/ 7119 w 14858"/>
                <a:gd name="connsiteY2" fmla="*/ -374 h 14858"/>
                <a:gd name="connsiteX3" fmla="*/ 14549 w 14858"/>
                <a:gd name="connsiteY3" fmla="*/ 7056 h 14858"/>
                <a:gd name="connsiteX4" fmla="*/ 7119 w 14858"/>
                <a:gd name="connsiteY4" fmla="*/ 14485 h 14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58" h="14858">
                  <a:moveTo>
                    <a:pt x="7119" y="14485"/>
                  </a:moveTo>
                  <a:cubicBezTo>
                    <a:pt x="3014" y="14485"/>
                    <a:pt x="-310" y="11161"/>
                    <a:pt x="-310" y="7056"/>
                  </a:cubicBezTo>
                  <a:cubicBezTo>
                    <a:pt x="-310" y="2950"/>
                    <a:pt x="3014" y="-374"/>
                    <a:pt x="7119" y="-374"/>
                  </a:cubicBezTo>
                  <a:cubicBezTo>
                    <a:pt x="11225" y="-374"/>
                    <a:pt x="14549" y="2950"/>
                    <a:pt x="14549" y="7056"/>
                  </a:cubicBezTo>
                  <a:cubicBezTo>
                    <a:pt x="14549" y="11161"/>
                    <a:pt x="11225" y="14485"/>
                    <a:pt x="7119" y="14485"/>
                  </a:cubicBezTo>
                  <a:close/>
                </a:path>
              </a:pathLst>
            </a:custGeom>
            <a:solidFill>
              <a:srgbClr val="394553"/>
            </a:solidFill>
            <a:ln w="19050" cap="rnd">
              <a:solidFill>
                <a:srgbClr val="CB9700"/>
              </a:solidFill>
              <a:prstDash val="solid"/>
              <a:round/>
            </a:ln>
          </p:spPr>
          <p:txBody>
            <a:bodyPr rtlCol="0" anchor="ctr"/>
            <a:lstStyle/>
            <a:p>
              <a:endParaRPr lang="pt-PT"/>
            </a:p>
          </p:txBody>
        </p:sp>
        <p:sp>
          <p:nvSpPr>
            <p:cNvPr id="47" name="Freeform: Shape 46">
              <a:extLst>
                <a:ext uri="{FF2B5EF4-FFF2-40B4-BE49-F238E27FC236}">
                  <a16:creationId xmlns:a16="http://schemas.microsoft.com/office/drawing/2014/main" id="{CDC1BF7C-C6E8-4BE2-A45C-B2A640BA800F}"/>
                </a:ext>
              </a:extLst>
            </p:cNvPr>
            <p:cNvSpPr/>
            <p:nvPr/>
          </p:nvSpPr>
          <p:spPr>
            <a:xfrm>
              <a:off x="6476428" y="3628737"/>
              <a:ext cx="14858" cy="14858"/>
            </a:xfrm>
            <a:custGeom>
              <a:avLst/>
              <a:gdLst>
                <a:gd name="connsiteX0" fmla="*/ 7119 w 14858"/>
                <a:gd name="connsiteY0" fmla="*/ 14485 h 14858"/>
                <a:gd name="connsiteX1" fmla="*/ -310 w 14858"/>
                <a:gd name="connsiteY1" fmla="*/ 7056 h 14858"/>
                <a:gd name="connsiteX2" fmla="*/ 7119 w 14858"/>
                <a:gd name="connsiteY2" fmla="*/ -374 h 14858"/>
                <a:gd name="connsiteX3" fmla="*/ 14549 w 14858"/>
                <a:gd name="connsiteY3" fmla="*/ 7056 h 14858"/>
                <a:gd name="connsiteX4" fmla="*/ 7119 w 14858"/>
                <a:gd name="connsiteY4" fmla="*/ 14485 h 14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58" h="14858">
                  <a:moveTo>
                    <a:pt x="7119" y="14485"/>
                  </a:moveTo>
                  <a:cubicBezTo>
                    <a:pt x="3014" y="14485"/>
                    <a:pt x="-310" y="11161"/>
                    <a:pt x="-310" y="7056"/>
                  </a:cubicBezTo>
                  <a:cubicBezTo>
                    <a:pt x="-310" y="2950"/>
                    <a:pt x="3014" y="-374"/>
                    <a:pt x="7119" y="-374"/>
                  </a:cubicBezTo>
                  <a:cubicBezTo>
                    <a:pt x="11225" y="-374"/>
                    <a:pt x="14549" y="2950"/>
                    <a:pt x="14549" y="7056"/>
                  </a:cubicBezTo>
                  <a:cubicBezTo>
                    <a:pt x="14549" y="11161"/>
                    <a:pt x="11225" y="14485"/>
                    <a:pt x="7119" y="14485"/>
                  </a:cubicBezTo>
                  <a:close/>
                </a:path>
              </a:pathLst>
            </a:custGeom>
            <a:solidFill>
              <a:srgbClr val="394553"/>
            </a:solidFill>
            <a:ln w="19050" cap="rnd">
              <a:solidFill>
                <a:srgbClr val="CB9700"/>
              </a:solidFill>
              <a:prstDash val="solid"/>
              <a:round/>
            </a:ln>
          </p:spPr>
          <p:txBody>
            <a:bodyPr rtlCol="0" anchor="ctr"/>
            <a:lstStyle/>
            <a:p>
              <a:endParaRPr lang="pt-PT"/>
            </a:p>
          </p:txBody>
        </p:sp>
        <p:sp>
          <p:nvSpPr>
            <p:cNvPr id="51" name="Oval 50">
              <a:extLst>
                <a:ext uri="{FF2B5EF4-FFF2-40B4-BE49-F238E27FC236}">
                  <a16:creationId xmlns:a16="http://schemas.microsoft.com/office/drawing/2014/main" id="{983267DE-C72F-4F8E-A512-DAFA5FFEE66F}"/>
                </a:ext>
              </a:extLst>
            </p:cNvPr>
            <p:cNvSpPr/>
            <p:nvPr/>
          </p:nvSpPr>
          <p:spPr>
            <a:xfrm>
              <a:off x="6373369" y="3328989"/>
              <a:ext cx="614360" cy="614358"/>
            </a:xfrm>
            <a:prstGeom prst="ellipse">
              <a:avLst/>
            </a:prstGeom>
            <a:noFill/>
            <a:ln w="19050" cap="rnd">
              <a:solidFill>
                <a:srgbClr val="CB9700"/>
              </a:solidFill>
              <a:prstDash val="solid"/>
              <a:rou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pt-PT">
                <a:solidFill>
                  <a:schemeClr val="tx1"/>
                </a:solidFill>
              </a:endParaRPr>
            </a:p>
          </p:txBody>
        </p:sp>
      </p:grpSp>
      <p:pic>
        <p:nvPicPr>
          <p:cNvPr id="64" name="Picture 38" descr="A picture containing text&#10;&#10;Description automatically generated">
            <a:extLst>
              <a:ext uri="{FF2B5EF4-FFF2-40B4-BE49-F238E27FC236}">
                <a16:creationId xmlns:a16="http://schemas.microsoft.com/office/drawing/2014/main" id="{B33C7707-F145-488E-9234-79332235F4FB}"/>
              </a:ext>
            </a:extLst>
          </p:cNvPr>
          <p:cNvPicPr>
            <a:picLocks noChangeAspect="1"/>
          </p:cNvPicPr>
          <p:nvPr/>
        </p:nvPicPr>
        <p:blipFill rotWithShape="1">
          <a:blip r:embed="rId5">
            <a:extLst>
              <a:ext uri="{28A0092B-C50C-407E-A947-70E740481C1C}">
                <a14:useLocalDpi xmlns:a14="http://schemas.microsoft.com/office/drawing/2010/main" val="0"/>
              </a:ext>
            </a:extLst>
          </a:blip>
          <a:srcRect l="24896" t="37222" r="64583" b="37592"/>
          <a:stretch/>
        </p:blipFill>
        <p:spPr>
          <a:xfrm>
            <a:off x="7960724" y="156388"/>
            <a:ext cx="1282700" cy="1727200"/>
          </a:xfrm>
          <a:prstGeom prst="rect">
            <a:avLst/>
          </a:prstGeom>
        </p:spPr>
      </p:pic>
      <p:pic>
        <p:nvPicPr>
          <p:cNvPr id="65" name="Picture 39" descr="A picture containing text&#10;&#10;Description automatically generated">
            <a:extLst>
              <a:ext uri="{FF2B5EF4-FFF2-40B4-BE49-F238E27FC236}">
                <a16:creationId xmlns:a16="http://schemas.microsoft.com/office/drawing/2014/main" id="{0830FFEE-18B1-4A58-888A-F327BE418084}"/>
              </a:ext>
            </a:extLst>
          </p:cNvPr>
          <p:cNvPicPr>
            <a:picLocks noChangeAspect="1"/>
          </p:cNvPicPr>
          <p:nvPr/>
        </p:nvPicPr>
        <p:blipFill rotWithShape="1">
          <a:blip r:embed="rId5">
            <a:extLst>
              <a:ext uri="{28A0092B-C50C-407E-A947-70E740481C1C}">
                <a14:useLocalDpi xmlns:a14="http://schemas.microsoft.com/office/drawing/2010/main" val="0"/>
              </a:ext>
            </a:extLst>
          </a:blip>
          <a:srcRect l="82812" t="50926" r="4063" b="30185"/>
          <a:stretch/>
        </p:blipFill>
        <p:spPr>
          <a:xfrm>
            <a:off x="10258167" y="5545487"/>
            <a:ext cx="1600200" cy="1295400"/>
          </a:xfrm>
          <a:prstGeom prst="rect">
            <a:avLst/>
          </a:prstGeom>
        </p:spPr>
      </p:pic>
      <p:pic>
        <p:nvPicPr>
          <p:cNvPr id="7" name="Graphic 4">
            <a:extLst>
              <a:ext uri="{FF2B5EF4-FFF2-40B4-BE49-F238E27FC236}">
                <a16:creationId xmlns:a16="http://schemas.microsoft.com/office/drawing/2014/main" id="{7BA7252C-A65B-4D89-B08C-0ACA9A2325C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765182" y="6269992"/>
            <a:ext cx="1235385" cy="415255"/>
          </a:xfrm>
          <a:prstGeom prst="rect">
            <a:avLst/>
          </a:prstGeom>
        </p:spPr>
      </p:pic>
      <p:sp>
        <p:nvSpPr>
          <p:cNvPr id="2" name="TextBox 8">
            <a:extLst>
              <a:ext uri="{FF2B5EF4-FFF2-40B4-BE49-F238E27FC236}">
                <a16:creationId xmlns:a16="http://schemas.microsoft.com/office/drawing/2014/main" id="{9CFFDC5A-965D-876E-2F11-8F64B97C4528}"/>
              </a:ext>
            </a:extLst>
          </p:cNvPr>
          <p:cNvSpPr txBox="1"/>
          <p:nvPr/>
        </p:nvSpPr>
        <p:spPr>
          <a:xfrm>
            <a:off x="9375386"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 name="Прямоугольник 2">
            <a:extLst>
              <a:ext uri="{FF2B5EF4-FFF2-40B4-BE49-F238E27FC236}">
                <a16:creationId xmlns:a16="http://schemas.microsoft.com/office/drawing/2014/main" id="{1C03A11C-546D-BB64-FA35-84F1C984B708}"/>
              </a:ext>
            </a:extLst>
          </p:cNvPr>
          <p:cNvSpPr/>
          <p:nvPr/>
        </p:nvSpPr>
        <p:spPr>
          <a:xfrm>
            <a:off x="231535" y="6679138"/>
            <a:ext cx="2657715" cy="230832"/>
          </a:xfrm>
          <a:prstGeom prst="rect">
            <a:avLst/>
          </a:prstGeom>
        </p:spPr>
        <p:txBody>
          <a:bodyPr wrap="square">
            <a:spAutoFit/>
          </a:bodyPr>
          <a:lstStyle/>
          <a:p>
            <a:r>
              <a:rPr lang="en-US" sz="900" baseline="0" dirty="0">
                <a:latin typeface="Open Sans" pitchFamily="2" charset="0"/>
                <a:ea typeface="Open Sans" pitchFamily="2" charset="0"/>
                <a:cs typeface="Open Sans" pitchFamily="2" charset="0"/>
              </a:rPr>
              <a:t>POLÍTICA, MACROECONOMIA E SOCIEDADE</a:t>
            </a:r>
            <a:endParaRPr lang="ru-RU" sz="500" dirty="0">
              <a:latin typeface="Open Sans" pitchFamily="2" charset="0"/>
              <a:ea typeface="Open Sans" pitchFamily="2" charset="0"/>
              <a:cs typeface="Open Sans" pitchFamily="2" charset="0"/>
            </a:endParaRPr>
          </a:p>
        </p:txBody>
      </p:sp>
      <p:sp>
        <p:nvSpPr>
          <p:cNvPr id="5" name="TextBox 4">
            <a:extLst>
              <a:ext uri="{FF2B5EF4-FFF2-40B4-BE49-F238E27FC236}">
                <a16:creationId xmlns:a16="http://schemas.microsoft.com/office/drawing/2014/main" id="{A50BFC4D-C2A9-267F-BBA6-03B406AD3564}"/>
              </a:ext>
            </a:extLst>
          </p:cNvPr>
          <p:cNvSpPr txBox="1"/>
          <p:nvPr/>
        </p:nvSpPr>
        <p:spPr>
          <a:xfrm>
            <a:off x="-725877" y="6659046"/>
            <a:ext cx="1140952" cy="261610"/>
          </a:xfrm>
          <a:prstGeom prst="rect">
            <a:avLst/>
          </a:prstGeom>
          <a:noFill/>
        </p:spPr>
        <p:txBody>
          <a:bodyPr wrap="squar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160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100"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4636424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27">
            <a:extLst>
              <a:ext uri="{FF2B5EF4-FFF2-40B4-BE49-F238E27FC236}">
                <a16:creationId xmlns:a16="http://schemas.microsoft.com/office/drawing/2014/main" id="{395C419E-50F6-43B8-AE1C-D9A7DD2E1B9F}"/>
              </a:ext>
            </a:extLst>
          </p:cNvPr>
          <p:cNvPicPr>
            <a:picLocks noChangeAspect="1"/>
          </p:cNvPicPr>
          <p:nvPr/>
        </p:nvPicPr>
        <p:blipFill>
          <a:blip r:embed="rId2"/>
          <a:stretch>
            <a:fillRect/>
          </a:stretch>
        </p:blipFill>
        <p:spPr>
          <a:xfrm>
            <a:off x="0" y="0"/>
            <a:ext cx="12192000" cy="6858001"/>
          </a:xfrm>
          <a:prstGeom prst="rect">
            <a:avLst/>
          </a:prstGeom>
        </p:spPr>
      </p:pic>
      <p:grpSp>
        <p:nvGrpSpPr>
          <p:cNvPr id="1639" name="Group 1638">
            <a:extLst>
              <a:ext uri="{FF2B5EF4-FFF2-40B4-BE49-F238E27FC236}">
                <a16:creationId xmlns:a16="http://schemas.microsoft.com/office/drawing/2014/main" id="{4751C727-057D-42F6-8FFB-DF48E625E5C2}"/>
              </a:ext>
            </a:extLst>
          </p:cNvPr>
          <p:cNvGrpSpPr/>
          <p:nvPr/>
        </p:nvGrpSpPr>
        <p:grpSpPr>
          <a:xfrm>
            <a:off x="278516" y="415010"/>
            <a:ext cx="3880721" cy="3836511"/>
            <a:chOff x="251093" y="285581"/>
            <a:chExt cx="3880721" cy="3836511"/>
          </a:xfrm>
        </p:grpSpPr>
        <p:sp>
          <p:nvSpPr>
            <p:cNvPr id="856" name="Freeform: Shape 855">
              <a:extLst>
                <a:ext uri="{FF2B5EF4-FFF2-40B4-BE49-F238E27FC236}">
                  <a16:creationId xmlns:a16="http://schemas.microsoft.com/office/drawing/2014/main" id="{44572BF8-256F-45AB-B0C3-62DA221BD161}"/>
                </a:ext>
              </a:extLst>
            </p:cNvPr>
            <p:cNvSpPr/>
            <p:nvPr/>
          </p:nvSpPr>
          <p:spPr>
            <a:xfrm>
              <a:off x="251093" y="285581"/>
              <a:ext cx="3880721" cy="2729072"/>
            </a:xfrm>
            <a:custGeom>
              <a:avLst/>
              <a:gdLst>
                <a:gd name="connsiteX0" fmla="*/ 1991993 w 6934737"/>
                <a:gd name="connsiteY0" fmla="*/ 1610100 h 4876774"/>
                <a:gd name="connsiteX1" fmla="*/ 1987543 w 6934737"/>
                <a:gd name="connsiteY1" fmla="*/ 1610367 h 4876774"/>
                <a:gd name="connsiteX2" fmla="*/ 1982692 w 6934737"/>
                <a:gd name="connsiteY2" fmla="*/ 1611035 h 4876774"/>
                <a:gd name="connsiteX3" fmla="*/ 1977530 w 6934737"/>
                <a:gd name="connsiteY3" fmla="*/ 1612014 h 4876774"/>
                <a:gd name="connsiteX4" fmla="*/ 1972145 w 6934737"/>
                <a:gd name="connsiteY4" fmla="*/ 1613349 h 4876774"/>
                <a:gd name="connsiteX5" fmla="*/ 1951050 w 6934737"/>
                <a:gd name="connsiteY5" fmla="*/ 1620870 h 4876774"/>
                <a:gd name="connsiteX6" fmla="*/ 1928798 w 6934737"/>
                <a:gd name="connsiteY6" fmla="*/ 1631907 h 4876774"/>
                <a:gd name="connsiteX7" fmla="*/ 1906857 w 6934737"/>
                <a:gd name="connsiteY7" fmla="*/ 1645792 h 4876774"/>
                <a:gd name="connsiteX8" fmla="*/ 1886875 w 6934737"/>
                <a:gd name="connsiteY8" fmla="*/ 1661725 h 4876774"/>
                <a:gd name="connsiteX9" fmla="*/ 1868362 w 6934737"/>
                <a:gd name="connsiteY9" fmla="*/ 1681885 h 4876774"/>
                <a:gd name="connsiteX10" fmla="*/ 1860485 w 6934737"/>
                <a:gd name="connsiteY10" fmla="*/ 1698529 h 4876774"/>
                <a:gd name="connsiteX11" fmla="*/ 1863645 w 6934737"/>
                <a:gd name="connsiteY11" fmla="*/ 1709877 h 4876774"/>
                <a:gd name="connsiteX12" fmla="*/ 1878331 w 6934737"/>
                <a:gd name="connsiteY12" fmla="*/ 1714105 h 4876774"/>
                <a:gd name="connsiteX13" fmla="*/ 1882781 w 6934737"/>
                <a:gd name="connsiteY13" fmla="*/ 1714105 h 4876774"/>
                <a:gd name="connsiteX14" fmla="*/ 1887721 w 6934737"/>
                <a:gd name="connsiteY14" fmla="*/ 1713527 h 4876774"/>
                <a:gd name="connsiteX15" fmla="*/ 1893017 w 6934737"/>
                <a:gd name="connsiteY15" fmla="*/ 1712548 h 4876774"/>
                <a:gd name="connsiteX16" fmla="*/ 1898536 w 6934737"/>
                <a:gd name="connsiteY16" fmla="*/ 1711212 h 4876774"/>
                <a:gd name="connsiteX17" fmla="*/ 1920298 w 6934737"/>
                <a:gd name="connsiteY17" fmla="*/ 1703469 h 4876774"/>
                <a:gd name="connsiteX18" fmla="*/ 1943350 w 6934737"/>
                <a:gd name="connsiteY18" fmla="*/ 1691987 h 4876774"/>
                <a:gd name="connsiteX19" fmla="*/ 1965602 w 6934737"/>
                <a:gd name="connsiteY19" fmla="*/ 1677612 h 4876774"/>
                <a:gd name="connsiteX20" fmla="*/ 1985762 w 6934737"/>
                <a:gd name="connsiteY20" fmla="*/ 1661235 h 4876774"/>
                <a:gd name="connsiteX21" fmla="*/ 2003564 w 6934737"/>
                <a:gd name="connsiteY21" fmla="*/ 1640941 h 4876774"/>
                <a:gd name="connsiteX22" fmla="*/ 2010551 w 6934737"/>
                <a:gd name="connsiteY22" fmla="*/ 1624698 h 4876774"/>
                <a:gd name="connsiteX23" fmla="*/ 2006546 w 6934737"/>
                <a:gd name="connsiteY23" fmla="*/ 1613972 h 4876774"/>
                <a:gd name="connsiteX24" fmla="*/ 1991993 w 6934737"/>
                <a:gd name="connsiteY24" fmla="*/ 1610100 h 4876774"/>
                <a:gd name="connsiteX25" fmla="*/ 1635207 w 6934737"/>
                <a:gd name="connsiteY25" fmla="*/ 1977566 h 4876774"/>
                <a:gd name="connsiteX26" fmla="*/ 1615048 w 6934737"/>
                <a:gd name="connsiteY26" fmla="*/ 1976365 h 4876774"/>
                <a:gd name="connsiteX27" fmla="*/ 1612600 w 6934737"/>
                <a:gd name="connsiteY27" fmla="*/ 1976765 h 4876774"/>
                <a:gd name="connsiteX28" fmla="*/ 1610152 w 6934737"/>
                <a:gd name="connsiteY28" fmla="*/ 1977255 h 4876774"/>
                <a:gd name="connsiteX29" fmla="*/ 1607615 w 6934737"/>
                <a:gd name="connsiteY29" fmla="*/ 1977789 h 4876774"/>
                <a:gd name="connsiteX30" fmla="*/ 1605080 w 6934737"/>
                <a:gd name="connsiteY30" fmla="*/ 1978412 h 4876774"/>
                <a:gd name="connsiteX31" fmla="*/ 1577620 w 6934737"/>
                <a:gd name="connsiteY31" fmla="*/ 1988425 h 4876774"/>
                <a:gd name="connsiteX32" fmla="*/ 1548470 w 6934737"/>
                <a:gd name="connsiteY32" fmla="*/ 2004224 h 4876774"/>
                <a:gd name="connsiteX33" fmla="*/ 1520211 w 6934737"/>
                <a:gd name="connsiteY33" fmla="*/ 2024206 h 4876774"/>
                <a:gd name="connsiteX34" fmla="*/ 1495645 w 6934737"/>
                <a:gd name="connsiteY34" fmla="*/ 2046814 h 4876774"/>
                <a:gd name="connsiteX35" fmla="*/ 1477843 w 6934737"/>
                <a:gd name="connsiteY35" fmla="*/ 2070579 h 4876774"/>
                <a:gd name="connsiteX36" fmla="*/ 1472592 w 6934737"/>
                <a:gd name="connsiteY36" fmla="*/ 2088959 h 4876774"/>
                <a:gd name="connsiteX37" fmla="*/ 1480069 w 6934737"/>
                <a:gd name="connsiteY37" fmla="*/ 2099996 h 4876774"/>
                <a:gd name="connsiteX38" fmla="*/ 1500318 w 6934737"/>
                <a:gd name="connsiteY38" fmla="*/ 2101731 h 4876774"/>
                <a:gd name="connsiteX39" fmla="*/ 1502809 w 6934737"/>
                <a:gd name="connsiteY39" fmla="*/ 2101331 h 4876774"/>
                <a:gd name="connsiteX40" fmla="*/ 1505346 w 6934737"/>
                <a:gd name="connsiteY40" fmla="*/ 2100886 h 4876774"/>
                <a:gd name="connsiteX41" fmla="*/ 1507972 w 6934737"/>
                <a:gd name="connsiteY41" fmla="*/ 2100352 h 4876774"/>
                <a:gd name="connsiteX42" fmla="*/ 1510642 w 6934737"/>
                <a:gd name="connsiteY42" fmla="*/ 2099684 h 4876774"/>
                <a:gd name="connsiteX43" fmla="*/ 1538991 w 6934737"/>
                <a:gd name="connsiteY43" fmla="*/ 2089404 h 4876774"/>
                <a:gd name="connsiteX44" fmla="*/ 1569165 w 6934737"/>
                <a:gd name="connsiteY44" fmla="*/ 2072893 h 4876774"/>
                <a:gd name="connsiteX45" fmla="*/ 1598048 w 6934737"/>
                <a:gd name="connsiteY45" fmla="*/ 2052154 h 4876774"/>
                <a:gd name="connsiteX46" fmla="*/ 1622569 w 6934737"/>
                <a:gd name="connsiteY46" fmla="*/ 2029012 h 4876774"/>
                <a:gd name="connsiteX47" fmla="*/ 1639436 w 6934737"/>
                <a:gd name="connsiteY47" fmla="*/ 2005425 h 4876774"/>
                <a:gd name="connsiteX48" fmla="*/ 1643441 w 6934737"/>
                <a:gd name="connsiteY48" fmla="*/ 1987624 h 4876774"/>
                <a:gd name="connsiteX49" fmla="*/ 1635207 w 6934737"/>
                <a:gd name="connsiteY49" fmla="*/ 1977566 h 4876774"/>
                <a:gd name="connsiteX50" fmla="*/ 1759418 w 6934737"/>
                <a:gd name="connsiteY50" fmla="*/ 1848862 h 4876774"/>
                <a:gd name="connsiteX51" fmla="*/ 1741171 w 6934737"/>
                <a:gd name="connsiteY51" fmla="*/ 1846681 h 4876774"/>
                <a:gd name="connsiteX52" fmla="*/ 1737878 w 6934737"/>
                <a:gd name="connsiteY52" fmla="*/ 1847082 h 4876774"/>
                <a:gd name="connsiteX53" fmla="*/ 1734495 w 6934737"/>
                <a:gd name="connsiteY53" fmla="*/ 1847660 h 4876774"/>
                <a:gd name="connsiteX54" fmla="*/ 1730979 w 6934737"/>
                <a:gd name="connsiteY54" fmla="*/ 1848417 h 4876774"/>
                <a:gd name="connsiteX55" fmla="*/ 1727375 w 6934737"/>
                <a:gd name="connsiteY55" fmla="*/ 1849307 h 4876774"/>
                <a:gd name="connsiteX56" fmla="*/ 1702364 w 6934737"/>
                <a:gd name="connsiteY56" fmla="*/ 1858208 h 4876774"/>
                <a:gd name="connsiteX57" fmla="*/ 1675662 w 6934737"/>
                <a:gd name="connsiteY57" fmla="*/ 1872182 h 4876774"/>
                <a:gd name="connsiteX58" fmla="*/ 1649716 w 6934737"/>
                <a:gd name="connsiteY58" fmla="*/ 1889983 h 4876774"/>
                <a:gd name="connsiteX59" fmla="*/ 1626752 w 6934737"/>
                <a:gd name="connsiteY59" fmla="*/ 1910054 h 4876774"/>
                <a:gd name="connsiteX60" fmla="*/ 1608684 w 6934737"/>
                <a:gd name="connsiteY60" fmla="*/ 1932529 h 4876774"/>
                <a:gd name="connsiteX61" fmla="*/ 1602453 w 6934737"/>
                <a:gd name="connsiteY61" fmla="*/ 1950330 h 4876774"/>
                <a:gd name="connsiteX62" fmla="*/ 1608284 w 6934737"/>
                <a:gd name="connsiteY62" fmla="*/ 1961590 h 4876774"/>
                <a:gd name="connsiteX63" fmla="*/ 1626440 w 6934737"/>
                <a:gd name="connsiteY63" fmla="*/ 1964304 h 4876774"/>
                <a:gd name="connsiteX64" fmla="*/ 1629778 w 6934737"/>
                <a:gd name="connsiteY64" fmla="*/ 1963948 h 4876774"/>
                <a:gd name="connsiteX65" fmla="*/ 1633250 w 6934737"/>
                <a:gd name="connsiteY65" fmla="*/ 1963414 h 4876774"/>
                <a:gd name="connsiteX66" fmla="*/ 1636810 w 6934737"/>
                <a:gd name="connsiteY66" fmla="*/ 1962658 h 4876774"/>
                <a:gd name="connsiteX67" fmla="*/ 1640504 w 6934737"/>
                <a:gd name="connsiteY67" fmla="*/ 1961768 h 4876774"/>
                <a:gd name="connsiteX68" fmla="*/ 1666405 w 6934737"/>
                <a:gd name="connsiteY68" fmla="*/ 1952466 h 4876774"/>
                <a:gd name="connsiteX69" fmla="*/ 1693909 w 6934737"/>
                <a:gd name="connsiteY69" fmla="*/ 1937914 h 4876774"/>
                <a:gd name="connsiteX70" fmla="*/ 1720611 w 6934737"/>
                <a:gd name="connsiteY70" fmla="*/ 1919623 h 4876774"/>
                <a:gd name="connsiteX71" fmla="*/ 1743619 w 6934737"/>
                <a:gd name="connsiteY71" fmla="*/ 1899018 h 4876774"/>
                <a:gd name="connsiteX72" fmla="*/ 1760975 w 6934737"/>
                <a:gd name="connsiteY72" fmla="*/ 1876766 h 4876774"/>
                <a:gd name="connsiteX73" fmla="*/ 1766138 w 6934737"/>
                <a:gd name="connsiteY73" fmla="*/ 1859587 h 4876774"/>
                <a:gd name="connsiteX74" fmla="*/ 1759418 w 6934737"/>
                <a:gd name="connsiteY74" fmla="*/ 1848862 h 4876774"/>
                <a:gd name="connsiteX75" fmla="*/ 1883315 w 6934737"/>
                <a:gd name="connsiteY75" fmla="*/ 1727812 h 4876774"/>
                <a:gd name="connsiteX76" fmla="*/ 1866715 w 6934737"/>
                <a:gd name="connsiteY76" fmla="*/ 1724875 h 4876774"/>
                <a:gd name="connsiteX77" fmla="*/ 1862755 w 6934737"/>
                <a:gd name="connsiteY77" fmla="*/ 1725231 h 4876774"/>
                <a:gd name="connsiteX78" fmla="*/ 1858572 w 6934737"/>
                <a:gd name="connsiteY78" fmla="*/ 1725854 h 4876774"/>
                <a:gd name="connsiteX79" fmla="*/ 1854121 w 6934737"/>
                <a:gd name="connsiteY79" fmla="*/ 1726744 h 4876774"/>
                <a:gd name="connsiteX80" fmla="*/ 1849671 w 6934737"/>
                <a:gd name="connsiteY80" fmla="*/ 1727857 h 4876774"/>
                <a:gd name="connsiteX81" fmla="*/ 1826706 w 6934737"/>
                <a:gd name="connsiteY81" fmla="*/ 1736090 h 4876774"/>
                <a:gd name="connsiteX82" fmla="*/ 1802363 w 6934737"/>
                <a:gd name="connsiteY82" fmla="*/ 1748506 h 4876774"/>
                <a:gd name="connsiteX83" fmla="*/ 1778510 w 6934737"/>
                <a:gd name="connsiteY83" fmla="*/ 1764127 h 4876774"/>
                <a:gd name="connsiteX84" fmla="*/ 1757059 w 6934737"/>
                <a:gd name="connsiteY84" fmla="*/ 1781929 h 4876774"/>
                <a:gd name="connsiteX85" fmla="*/ 1738812 w 6934737"/>
                <a:gd name="connsiteY85" fmla="*/ 1803157 h 4876774"/>
                <a:gd name="connsiteX86" fmla="*/ 1731692 w 6934737"/>
                <a:gd name="connsiteY86" fmla="*/ 1820335 h 4876774"/>
                <a:gd name="connsiteX87" fmla="*/ 1736142 w 6934737"/>
                <a:gd name="connsiteY87" fmla="*/ 1831639 h 4876774"/>
                <a:gd name="connsiteX88" fmla="*/ 1752519 w 6934737"/>
                <a:gd name="connsiteY88" fmla="*/ 1835155 h 4876774"/>
                <a:gd name="connsiteX89" fmla="*/ 1756524 w 6934737"/>
                <a:gd name="connsiteY89" fmla="*/ 1834843 h 4876774"/>
                <a:gd name="connsiteX90" fmla="*/ 1760975 w 6934737"/>
                <a:gd name="connsiteY90" fmla="*/ 1834265 h 4876774"/>
                <a:gd name="connsiteX91" fmla="*/ 1765425 w 6934737"/>
                <a:gd name="connsiteY91" fmla="*/ 1833419 h 4876774"/>
                <a:gd name="connsiteX92" fmla="*/ 1769875 w 6934737"/>
                <a:gd name="connsiteY92" fmla="*/ 1832307 h 4876774"/>
                <a:gd name="connsiteX93" fmla="*/ 1793596 w 6934737"/>
                <a:gd name="connsiteY93" fmla="*/ 1823806 h 4876774"/>
                <a:gd name="connsiteX94" fmla="*/ 1818785 w 6934737"/>
                <a:gd name="connsiteY94" fmla="*/ 1810856 h 4876774"/>
                <a:gd name="connsiteX95" fmla="*/ 1843174 w 6934737"/>
                <a:gd name="connsiteY95" fmla="*/ 1794612 h 4876774"/>
                <a:gd name="connsiteX96" fmla="*/ 1864713 w 6934737"/>
                <a:gd name="connsiteY96" fmla="*/ 1776277 h 4876774"/>
                <a:gd name="connsiteX97" fmla="*/ 1882514 w 6934737"/>
                <a:gd name="connsiteY97" fmla="*/ 1754959 h 4876774"/>
                <a:gd name="connsiteX98" fmla="*/ 1888612 w 6934737"/>
                <a:gd name="connsiteY98" fmla="*/ 1738271 h 4876774"/>
                <a:gd name="connsiteX99" fmla="*/ 1883315 w 6934737"/>
                <a:gd name="connsiteY99" fmla="*/ 1727812 h 4876774"/>
                <a:gd name="connsiteX100" fmla="*/ 2242059 w 6934737"/>
                <a:gd name="connsiteY100" fmla="*/ 1399999 h 4876774"/>
                <a:gd name="connsiteX101" fmla="*/ 2236496 w 6934737"/>
                <a:gd name="connsiteY101" fmla="*/ 1399999 h 4876774"/>
                <a:gd name="connsiteX102" fmla="*/ 2230310 w 6934737"/>
                <a:gd name="connsiteY102" fmla="*/ 1400578 h 4876774"/>
                <a:gd name="connsiteX103" fmla="*/ 2223679 w 6934737"/>
                <a:gd name="connsiteY103" fmla="*/ 1401779 h 4876774"/>
                <a:gd name="connsiteX104" fmla="*/ 2216558 w 6934737"/>
                <a:gd name="connsiteY104" fmla="*/ 1403559 h 4876774"/>
                <a:gd name="connsiteX105" fmla="*/ 2198757 w 6934737"/>
                <a:gd name="connsiteY105" fmla="*/ 1409745 h 4876774"/>
                <a:gd name="connsiteX106" fmla="*/ 2180155 w 6934737"/>
                <a:gd name="connsiteY106" fmla="*/ 1418646 h 4876774"/>
                <a:gd name="connsiteX107" fmla="*/ 2161730 w 6934737"/>
                <a:gd name="connsiteY107" fmla="*/ 1429460 h 4876774"/>
                <a:gd name="connsiteX108" fmla="*/ 2144418 w 6934737"/>
                <a:gd name="connsiteY108" fmla="*/ 1442010 h 4876774"/>
                <a:gd name="connsiteX109" fmla="*/ 2125593 w 6934737"/>
                <a:gd name="connsiteY109" fmla="*/ 1460168 h 4876774"/>
                <a:gd name="connsiteX110" fmla="*/ 2116247 w 6934737"/>
                <a:gd name="connsiteY110" fmla="*/ 1475833 h 4876774"/>
                <a:gd name="connsiteX111" fmla="*/ 2117048 w 6934737"/>
                <a:gd name="connsiteY111" fmla="*/ 1487226 h 4876774"/>
                <a:gd name="connsiteX112" fmla="*/ 2128753 w 6934737"/>
                <a:gd name="connsiteY112" fmla="*/ 1492700 h 4876774"/>
                <a:gd name="connsiteX113" fmla="*/ 2134316 w 6934737"/>
                <a:gd name="connsiteY113" fmla="*/ 1492700 h 4876774"/>
                <a:gd name="connsiteX114" fmla="*/ 2140546 w 6934737"/>
                <a:gd name="connsiteY114" fmla="*/ 1492210 h 4876774"/>
                <a:gd name="connsiteX115" fmla="*/ 2147310 w 6934737"/>
                <a:gd name="connsiteY115" fmla="*/ 1491053 h 4876774"/>
                <a:gd name="connsiteX116" fmla="*/ 2154565 w 6934737"/>
                <a:gd name="connsiteY116" fmla="*/ 1489273 h 4876774"/>
                <a:gd name="connsiteX117" fmla="*/ 2172811 w 6934737"/>
                <a:gd name="connsiteY117" fmla="*/ 1482909 h 4876774"/>
                <a:gd name="connsiteX118" fmla="*/ 2191992 w 6934737"/>
                <a:gd name="connsiteY118" fmla="*/ 1474008 h 4876774"/>
                <a:gd name="connsiteX119" fmla="*/ 2210951 w 6934737"/>
                <a:gd name="connsiteY119" fmla="*/ 1462749 h 4876774"/>
                <a:gd name="connsiteX120" fmla="*/ 2228440 w 6934737"/>
                <a:gd name="connsiteY120" fmla="*/ 1449887 h 4876774"/>
                <a:gd name="connsiteX121" fmla="*/ 2247044 w 6934737"/>
                <a:gd name="connsiteY121" fmla="*/ 1431419 h 4876774"/>
                <a:gd name="connsiteX122" fmla="*/ 2255677 w 6934737"/>
                <a:gd name="connsiteY122" fmla="*/ 1415976 h 4876774"/>
                <a:gd name="connsiteX123" fmla="*/ 2254074 w 6934737"/>
                <a:gd name="connsiteY123" fmla="*/ 1405072 h 4876774"/>
                <a:gd name="connsiteX124" fmla="*/ 2242059 w 6934737"/>
                <a:gd name="connsiteY124" fmla="*/ 1399999 h 4876774"/>
                <a:gd name="connsiteX125" fmla="*/ 2117449 w 6934737"/>
                <a:gd name="connsiteY125" fmla="*/ 1501957 h 4876774"/>
                <a:gd name="connsiteX126" fmla="*/ 2112287 w 6934737"/>
                <a:gd name="connsiteY126" fmla="*/ 1501957 h 4876774"/>
                <a:gd name="connsiteX127" fmla="*/ 2106724 w 6934737"/>
                <a:gd name="connsiteY127" fmla="*/ 1502580 h 4876774"/>
                <a:gd name="connsiteX128" fmla="*/ 2100760 w 6934737"/>
                <a:gd name="connsiteY128" fmla="*/ 1503692 h 4876774"/>
                <a:gd name="connsiteX129" fmla="*/ 2094441 w 6934737"/>
                <a:gd name="connsiteY129" fmla="*/ 1505250 h 4876774"/>
                <a:gd name="connsiteX130" fmla="*/ 2075170 w 6934737"/>
                <a:gd name="connsiteY130" fmla="*/ 1512059 h 4876774"/>
                <a:gd name="connsiteX131" fmla="*/ 2054876 w 6934737"/>
                <a:gd name="connsiteY131" fmla="*/ 1521850 h 4876774"/>
                <a:gd name="connsiteX132" fmla="*/ 2034761 w 6934737"/>
                <a:gd name="connsiteY132" fmla="*/ 1534088 h 4876774"/>
                <a:gd name="connsiteX133" fmla="*/ 2016158 w 6934737"/>
                <a:gd name="connsiteY133" fmla="*/ 1548196 h 4876774"/>
                <a:gd name="connsiteX134" fmla="*/ 1997378 w 6934737"/>
                <a:gd name="connsiteY134" fmla="*/ 1567332 h 4876774"/>
                <a:gd name="connsiteX135" fmla="*/ 1988477 w 6934737"/>
                <a:gd name="connsiteY135" fmla="*/ 1583487 h 4876774"/>
                <a:gd name="connsiteX136" fmla="*/ 1990346 w 6934737"/>
                <a:gd name="connsiteY136" fmla="*/ 1594925 h 4876774"/>
                <a:gd name="connsiteX137" fmla="*/ 2003430 w 6934737"/>
                <a:gd name="connsiteY137" fmla="*/ 1599865 h 4876774"/>
                <a:gd name="connsiteX138" fmla="*/ 2008593 w 6934737"/>
                <a:gd name="connsiteY138" fmla="*/ 1599865 h 4876774"/>
                <a:gd name="connsiteX139" fmla="*/ 2014245 w 6934737"/>
                <a:gd name="connsiteY139" fmla="*/ 1599330 h 4876774"/>
                <a:gd name="connsiteX140" fmla="*/ 2020342 w 6934737"/>
                <a:gd name="connsiteY140" fmla="*/ 1598262 h 4876774"/>
                <a:gd name="connsiteX141" fmla="*/ 2026839 w 6934737"/>
                <a:gd name="connsiteY141" fmla="*/ 1596660 h 4876774"/>
                <a:gd name="connsiteX142" fmla="*/ 2046688 w 6934737"/>
                <a:gd name="connsiteY142" fmla="*/ 1589718 h 4876774"/>
                <a:gd name="connsiteX143" fmla="*/ 2067649 w 6934737"/>
                <a:gd name="connsiteY143" fmla="*/ 1579571 h 4876774"/>
                <a:gd name="connsiteX144" fmla="*/ 2088209 w 6934737"/>
                <a:gd name="connsiteY144" fmla="*/ 1566887 h 4876774"/>
                <a:gd name="connsiteX145" fmla="*/ 2107034 w 6934737"/>
                <a:gd name="connsiteY145" fmla="*/ 1552379 h 4876774"/>
                <a:gd name="connsiteX146" fmla="*/ 2125415 w 6934737"/>
                <a:gd name="connsiteY146" fmla="*/ 1533065 h 4876774"/>
                <a:gd name="connsiteX147" fmla="*/ 2133337 w 6934737"/>
                <a:gd name="connsiteY147" fmla="*/ 1517177 h 4876774"/>
                <a:gd name="connsiteX148" fmla="*/ 2130666 w 6934737"/>
                <a:gd name="connsiteY148" fmla="*/ 1506274 h 4876774"/>
                <a:gd name="connsiteX149" fmla="*/ 2117449 w 6934737"/>
                <a:gd name="connsiteY149" fmla="*/ 1501957 h 4876774"/>
                <a:gd name="connsiteX150" fmla="*/ 3112059 w 6934737"/>
                <a:gd name="connsiteY150" fmla="*/ 821542 h 4876774"/>
                <a:gd name="connsiteX151" fmla="*/ 3104982 w 6934737"/>
                <a:gd name="connsiteY151" fmla="*/ 819316 h 4876774"/>
                <a:gd name="connsiteX152" fmla="*/ 3095459 w 6934737"/>
                <a:gd name="connsiteY152" fmla="*/ 819049 h 4876774"/>
                <a:gd name="connsiteX153" fmla="*/ 3084021 w 6934737"/>
                <a:gd name="connsiteY153" fmla="*/ 820607 h 4876774"/>
                <a:gd name="connsiteX154" fmla="*/ 3071160 w 6934737"/>
                <a:gd name="connsiteY154" fmla="*/ 823856 h 4876774"/>
                <a:gd name="connsiteX155" fmla="*/ 3062037 w 6934737"/>
                <a:gd name="connsiteY155" fmla="*/ 826927 h 4876774"/>
                <a:gd name="connsiteX156" fmla="*/ 3052691 w 6934737"/>
                <a:gd name="connsiteY156" fmla="*/ 830620 h 4876774"/>
                <a:gd name="connsiteX157" fmla="*/ 3043212 w 6934737"/>
                <a:gd name="connsiteY157" fmla="*/ 835071 h 4876774"/>
                <a:gd name="connsiteX158" fmla="*/ 3033866 w 6934737"/>
                <a:gd name="connsiteY158" fmla="*/ 840011 h 4876774"/>
                <a:gd name="connsiteX159" fmla="*/ 3013706 w 6934737"/>
                <a:gd name="connsiteY159" fmla="*/ 853362 h 4876774"/>
                <a:gd name="connsiteX160" fmla="*/ 3000355 w 6934737"/>
                <a:gd name="connsiteY160" fmla="*/ 866357 h 4876774"/>
                <a:gd name="connsiteX161" fmla="*/ 2995014 w 6934737"/>
                <a:gd name="connsiteY161" fmla="*/ 877572 h 4876774"/>
                <a:gd name="connsiteX162" fmla="*/ 2998931 w 6934737"/>
                <a:gd name="connsiteY162" fmla="*/ 885538 h 4876774"/>
                <a:gd name="connsiteX163" fmla="*/ 3005785 w 6934737"/>
                <a:gd name="connsiteY163" fmla="*/ 887985 h 4876774"/>
                <a:gd name="connsiteX164" fmla="*/ 3015264 w 6934737"/>
                <a:gd name="connsiteY164" fmla="*/ 888430 h 4876774"/>
                <a:gd name="connsiteX165" fmla="*/ 3026880 w 6934737"/>
                <a:gd name="connsiteY165" fmla="*/ 886962 h 4876774"/>
                <a:gd name="connsiteX166" fmla="*/ 3040231 w 6934737"/>
                <a:gd name="connsiteY166" fmla="*/ 883669 h 4876774"/>
                <a:gd name="connsiteX167" fmla="*/ 3049576 w 6934737"/>
                <a:gd name="connsiteY167" fmla="*/ 880553 h 4876774"/>
                <a:gd name="connsiteX168" fmla="*/ 3059234 w 6934737"/>
                <a:gd name="connsiteY168" fmla="*/ 876771 h 4876774"/>
                <a:gd name="connsiteX169" fmla="*/ 3068935 w 6934737"/>
                <a:gd name="connsiteY169" fmla="*/ 872320 h 4876774"/>
                <a:gd name="connsiteX170" fmla="*/ 3078503 w 6934737"/>
                <a:gd name="connsiteY170" fmla="*/ 867247 h 4876774"/>
                <a:gd name="connsiteX171" fmla="*/ 3098931 w 6934737"/>
                <a:gd name="connsiteY171" fmla="*/ 853584 h 4876774"/>
                <a:gd name="connsiteX172" fmla="*/ 3112014 w 6934737"/>
                <a:gd name="connsiteY172" fmla="*/ 840456 h 4876774"/>
                <a:gd name="connsiteX173" fmla="*/ 3116777 w 6934737"/>
                <a:gd name="connsiteY173" fmla="*/ 829374 h 4876774"/>
                <a:gd name="connsiteX174" fmla="*/ 3112059 w 6934737"/>
                <a:gd name="connsiteY174" fmla="*/ 821542 h 4876774"/>
                <a:gd name="connsiteX175" fmla="*/ 2738674 w 6934737"/>
                <a:gd name="connsiteY175" fmla="*/ 1043570 h 4876774"/>
                <a:gd name="connsiteX176" fmla="*/ 2731954 w 6934737"/>
                <a:gd name="connsiteY176" fmla="*/ 1042413 h 4876774"/>
                <a:gd name="connsiteX177" fmla="*/ 2723765 w 6934737"/>
                <a:gd name="connsiteY177" fmla="*/ 1042413 h 4876774"/>
                <a:gd name="connsiteX178" fmla="*/ 2714331 w 6934737"/>
                <a:gd name="connsiteY178" fmla="*/ 1043881 h 4876774"/>
                <a:gd name="connsiteX179" fmla="*/ 2703961 w 6934737"/>
                <a:gd name="connsiteY179" fmla="*/ 1046507 h 4876774"/>
                <a:gd name="connsiteX180" fmla="*/ 2691589 w 6934737"/>
                <a:gd name="connsiteY180" fmla="*/ 1050690 h 4876774"/>
                <a:gd name="connsiteX181" fmla="*/ 2678816 w 6934737"/>
                <a:gd name="connsiteY181" fmla="*/ 1056164 h 4876774"/>
                <a:gd name="connsiteX182" fmla="*/ 2665955 w 6934737"/>
                <a:gd name="connsiteY182" fmla="*/ 1062706 h 4876774"/>
                <a:gd name="connsiteX183" fmla="*/ 2653405 w 6934737"/>
                <a:gd name="connsiteY183" fmla="*/ 1070272 h 4876774"/>
                <a:gd name="connsiteX184" fmla="*/ 2633824 w 6934737"/>
                <a:gd name="connsiteY184" fmla="*/ 1085403 h 4876774"/>
                <a:gd name="connsiteX185" fmla="*/ 2622030 w 6934737"/>
                <a:gd name="connsiteY185" fmla="*/ 1099422 h 4876774"/>
                <a:gd name="connsiteX186" fmla="*/ 2619093 w 6934737"/>
                <a:gd name="connsiteY186" fmla="*/ 1110770 h 4876774"/>
                <a:gd name="connsiteX187" fmla="*/ 2625947 w 6934737"/>
                <a:gd name="connsiteY187" fmla="*/ 1117846 h 4876774"/>
                <a:gd name="connsiteX188" fmla="*/ 2632533 w 6934737"/>
                <a:gd name="connsiteY188" fmla="*/ 1119226 h 4876774"/>
                <a:gd name="connsiteX189" fmla="*/ 2640767 w 6934737"/>
                <a:gd name="connsiteY189" fmla="*/ 1119226 h 4876774"/>
                <a:gd name="connsiteX190" fmla="*/ 2650334 w 6934737"/>
                <a:gd name="connsiteY190" fmla="*/ 1117802 h 4876774"/>
                <a:gd name="connsiteX191" fmla="*/ 2660927 w 6934737"/>
                <a:gd name="connsiteY191" fmla="*/ 1115221 h 4876774"/>
                <a:gd name="connsiteX192" fmla="*/ 2673610 w 6934737"/>
                <a:gd name="connsiteY192" fmla="*/ 1110770 h 4876774"/>
                <a:gd name="connsiteX193" fmla="*/ 2686961 w 6934737"/>
                <a:gd name="connsiteY193" fmla="*/ 1105163 h 4876774"/>
                <a:gd name="connsiteX194" fmla="*/ 2700312 w 6934737"/>
                <a:gd name="connsiteY194" fmla="*/ 1098354 h 4876774"/>
                <a:gd name="connsiteX195" fmla="*/ 2713129 w 6934737"/>
                <a:gd name="connsiteY195" fmla="*/ 1090566 h 4876774"/>
                <a:gd name="connsiteX196" fmla="*/ 2732755 w 6934737"/>
                <a:gd name="connsiteY196" fmla="*/ 1075078 h 4876774"/>
                <a:gd name="connsiteX197" fmla="*/ 2744104 w 6934737"/>
                <a:gd name="connsiteY197" fmla="*/ 1061060 h 4876774"/>
                <a:gd name="connsiteX198" fmla="*/ 2746062 w 6934737"/>
                <a:gd name="connsiteY198" fmla="*/ 1050334 h 4876774"/>
                <a:gd name="connsiteX199" fmla="*/ 2738674 w 6934737"/>
                <a:gd name="connsiteY199" fmla="*/ 1043570 h 4876774"/>
                <a:gd name="connsiteX200" fmla="*/ 2987538 w 6934737"/>
                <a:gd name="connsiteY200" fmla="*/ 891946 h 4876774"/>
                <a:gd name="connsiteX201" fmla="*/ 2980551 w 6934737"/>
                <a:gd name="connsiteY201" fmla="*/ 890033 h 4876774"/>
                <a:gd name="connsiteX202" fmla="*/ 2971427 w 6934737"/>
                <a:gd name="connsiteY202" fmla="*/ 890033 h 4876774"/>
                <a:gd name="connsiteX203" fmla="*/ 2960613 w 6934737"/>
                <a:gd name="connsiteY203" fmla="*/ 891546 h 4876774"/>
                <a:gd name="connsiteX204" fmla="*/ 2948553 w 6934737"/>
                <a:gd name="connsiteY204" fmla="*/ 894572 h 4876774"/>
                <a:gd name="connsiteX205" fmla="*/ 2938495 w 6934737"/>
                <a:gd name="connsiteY205" fmla="*/ 897954 h 4876774"/>
                <a:gd name="connsiteX206" fmla="*/ 2928081 w 6934737"/>
                <a:gd name="connsiteY206" fmla="*/ 902182 h 4876774"/>
                <a:gd name="connsiteX207" fmla="*/ 2917623 w 6934737"/>
                <a:gd name="connsiteY207" fmla="*/ 907166 h 4876774"/>
                <a:gd name="connsiteX208" fmla="*/ 2907298 w 6934737"/>
                <a:gd name="connsiteY208" fmla="*/ 912863 h 4876774"/>
                <a:gd name="connsiteX209" fmla="*/ 2887271 w 6934737"/>
                <a:gd name="connsiteY209" fmla="*/ 926704 h 4876774"/>
                <a:gd name="connsiteX210" fmla="*/ 2874366 w 6934737"/>
                <a:gd name="connsiteY210" fmla="*/ 940055 h 4876774"/>
                <a:gd name="connsiteX211" fmla="*/ 2869915 w 6934737"/>
                <a:gd name="connsiteY211" fmla="*/ 951358 h 4876774"/>
                <a:gd name="connsiteX212" fmla="*/ 2874632 w 6934737"/>
                <a:gd name="connsiteY212" fmla="*/ 959147 h 4876774"/>
                <a:gd name="connsiteX213" fmla="*/ 2881441 w 6934737"/>
                <a:gd name="connsiteY213" fmla="*/ 961238 h 4876774"/>
                <a:gd name="connsiteX214" fmla="*/ 2890565 w 6934737"/>
                <a:gd name="connsiteY214" fmla="*/ 961505 h 4876774"/>
                <a:gd name="connsiteX215" fmla="*/ 2901512 w 6934737"/>
                <a:gd name="connsiteY215" fmla="*/ 960037 h 4876774"/>
                <a:gd name="connsiteX216" fmla="*/ 2913840 w 6934737"/>
                <a:gd name="connsiteY216" fmla="*/ 957010 h 4876774"/>
                <a:gd name="connsiteX217" fmla="*/ 2924165 w 6934737"/>
                <a:gd name="connsiteY217" fmla="*/ 953539 h 4876774"/>
                <a:gd name="connsiteX218" fmla="*/ 2934845 w 6934737"/>
                <a:gd name="connsiteY218" fmla="*/ 949089 h 4876774"/>
                <a:gd name="connsiteX219" fmla="*/ 2945571 w 6934737"/>
                <a:gd name="connsiteY219" fmla="*/ 943971 h 4876774"/>
                <a:gd name="connsiteX220" fmla="*/ 2956163 w 6934737"/>
                <a:gd name="connsiteY220" fmla="*/ 938096 h 4876774"/>
                <a:gd name="connsiteX221" fmla="*/ 2976368 w 6934737"/>
                <a:gd name="connsiteY221" fmla="*/ 923900 h 4876774"/>
                <a:gd name="connsiteX222" fmla="*/ 2989007 w 6934737"/>
                <a:gd name="connsiteY222" fmla="*/ 910549 h 4876774"/>
                <a:gd name="connsiteX223" fmla="*/ 2993101 w 6934737"/>
                <a:gd name="connsiteY223" fmla="*/ 899423 h 4876774"/>
                <a:gd name="connsiteX224" fmla="*/ 2987538 w 6934737"/>
                <a:gd name="connsiteY224" fmla="*/ 891946 h 4876774"/>
                <a:gd name="connsiteX225" fmla="*/ 2614732 w 6934737"/>
                <a:gd name="connsiteY225" fmla="*/ 1125679 h 4876774"/>
                <a:gd name="connsiteX226" fmla="*/ 2608190 w 6934737"/>
                <a:gd name="connsiteY226" fmla="*/ 1124833 h 4876774"/>
                <a:gd name="connsiteX227" fmla="*/ 2600446 w 6934737"/>
                <a:gd name="connsiteY227" fmla="*/ 1125145 h 4876774"/>
                <a:gd name="connsiteX228" fmla="*/ 2591545 w 6934737"/>
                <a:gd name="connsiteY228" fmla="*/ 1126525 h 4876774"/>
                <a:gd name="connsiteX229" fmla="*/ 2582021 w 6934737"/>
                <a:gd name="connsiteY229" fmla="*/ 1128928 h 4876774"/>
                <a:gd name="connsiteX230" fmla="*/ 2568404 w 6934737"/>
                <a:gd name="connsiteY230" fmla="*/ 1133601 h 4876774"/>
                <a:gd name="connsiteX231" fmla="*/ 2554295 w 6934737"/>
                <a:gd name="connsiteY231" fmla="*/ 1139742 h 4876774"/>
                <a:gd name="connsiteX232" fmla="*/ 2540188 w 6934737"/>
                <a:gd name="connsiteY232" fmla="*/ 1147219 h 4876774"/>
                <a:gd name="connsiteX233" fmla="*/ 2526525 w 6934737"/>
                <a:gd name="connsiteY233" fmla="*/ 1155852 h 4876774"/>
                <a:gd name="connsiteX234" fmla="*/ 2507122 w 6934737"/>
                <a:gd name="connsiteY234" fmla="*/ 1171651 h 4876774"/>
                <a:gd name="connsiteX235" fmla="*/ 2495952 w 6934737"/>
                <a:gd name="connsiteY235" fmla="*/ 1186026 h 4876774"/>
                <a:gd name="connsiteX236" fmla="*/ 2493860 w 6934737"/>
                <a:gd name="connsiteY236" fmla="*/ 1197374 h 4876774"/>
                <a:gd name="connsiteX237" fmla="*/ 2501827 w 6934737"/>
                <a:gd name="connsiteY237" fmla="*/ 1204139 h 4876774"/>
                <a:gd name="connsiteX238" fmla="*/ 2508279 w 6934737"/>
                <a:gd name="connsiteY238" fmla="*/ 1205162 h 4876774"/>
                <a:gd name="connsiteX239" fmla="*/ 2516067 w 6934737"/>
                <a:gd name="connsiteY239" fmla="*/ 1205162 h 4876774"/>
                <a:gd name="connsiteX240" fmla="*/ 2524968 w 6934737"/>
                <a:gd name="connsiteY240" fmla="*/ 1203827 h 4876774"/>
                <a:gd name="connsiteX241" fmla="*/ 2534714 w 6934737"/>
                <a:gd name="connsiteY241" fmla="*/ 1201424 h 4876774"/>
                <a:gd name="connsiteX242" fmla="*/ 2548688 w 6934737"/>
                <a:gd name="connsiteY242" fmla="*/ 1196662 h 4876774"/>
                <a:gd name="connsiteX243" fmla="*/ 2563196 w 6934737"/>
                <a:gd name="connsiteY243" fmla="*/ 1190298 h 4876774"/>
                <a:gd name="connsiteX244" fmla="*/ 2577704 w 6934737"/>
                <a:gd name="connsiteY244" fmla="*/ 1182599 h 4876774"/>
                <a:gd name="connsiteX245" fmla="*/ 2591634 w 6934737"/>
                <a:gd name="connsiteY245" fmla="*/ 1173698 h 4876774"/>
                <a:gd name="connsiteX246" fmla="*/ 2610993 w 6934737"/>
                <a:gd name="connsiteY246" fmla="*/ 1157633 h 4876774"/>
                <a:gd name="connsiteX247" fmla="*/ 2621674 w 6934737"/>
                <a:gd name="connsiteY247" fmla="*/ 1143258 h 4876774"/>
                <a:gd name="connsiteX248" fmla="*/ 2623054 w 6934737"/>
                <a:gd name="connsiteY248" fmla="*/ 1132221 h 4876774"/>
                <a:gd name="connsiteX249" fmla="*/ 2614732 w 6934737"/>
                <a:gd name="connsiteY249" fmla="*/ 1125679 h 4876774"/>
                <a:gd name="connsiteX250" fmla="*/ 2366580 w 6934737"/>
                <a:gd name="connsiteY250" fmla="*/ 1303693 h 4876774"/>
                <a:gd name="connsiteX251" fmla="*/ 2360616 w 6934737"/>
                <a:gd name="connsiteY251" fmla="*/ 1303382 h 4876774"/>
                <a:gd name="connsiteX252" fmla="*/ 2353896 w 6934737"/>
                <a:gd name="connsiteY252" fmla="*/ 1303871 h 4876774"/>
                <a:gd name="connsiteX253" fmla="*/ 2346508 w 6934737"/>
                <a:gd name="connsiteY253" fmla="*/ 1305162 h 4876774"/>
                <a:gd name="connsiteX254" fmla="*/ 2338542 w 6934737"/>
                <a:gd name="connsiteY254" fmla="*/ 1307120 h 4876774"/>
                <a:gd name="connsiteX255" fmla="*/ 2322343 w 6934737"/>
                <a:gd name="connsiteY255" fmla="*/ 1312772 h 4876774"/>
                <a:gd name="connsiteX256" fmla="*/ 2305343 w 6934737"/>
                <a:gd name="connsiteY256" fmla="*/ 1320560 h 4876774"/>
                <a:gd name="connsiteX257" fmla="*/ 2288476 w 6934737"/>
                <a:gd name="connsiteY257" fmla="*/ 1330128 h 4876774"/>
                <a:gd name="connsiteX258" fmla="*/ 2272455 w 6934737"/>
                <a:gd name="connsiteY258" fmla="*/ 1341210 h 4876774"/>
                <a:gd name="connsiteX259" fmla="*/ 2253363 w 6934737"/>
                <a:gd name="connsiteY259" fmla="*/ 1358566 h 4876774"/>
                <a:gd name="connsiteX260" fmla="*/ 2243305 w 6934737"/>
                <a:gd name="connsiteY260" fmla="*/ 1373786 h 4876774"/>
                <a:gd name="connsiteX261" fmla="*/ 2243038 w 6934737"/>
                <a:gd name="connsiteY261" fmla="*/ 1385224 h 4876774"/>
                <a:gd name="connsiteX262" fmla="*/ 2253363 w 6934737"/>
                <a:gd name="connsiteY262" fmla="*/ 1391187 h 4876774"/>
                <a:gd name="connsiteX263" fmla="*/ 2259282 w 6934737"/>
                <a:gd name="connsiteY263" fmla="*/ 1391632 h 4876774"/>
                <a:gd name="connsiteX264" fmla="*/ 2266090 w 6934737"/>
                <a:gd name="connsiteY264" fmla="*/ 1391232 h 4876774"/>
                <a:gd name="connsiteX265" fmla="*/ 2273612 w 6934737"/>
                <a:gd name="connsiteY265" fmla="*/ 1389986 h 4876774"/>
                <a:gd name="connsiteX266" fmla="*/ 2281711 w 6934737"/>
                <a:gd name="connsiteY266" fmla="*/ 1387983 h 4876774"/>
                <a:gd name="connsiteX267" fmla="*/ 2298444 w 6934737"/>
                <a:gd name="connsiteY267" fmla="*/ 1382242 h 4876774"/>
                <a:gd name="connsiteX268" fmla="*/ 2315935 w 6934737"/>
                <a:gd name="connsiteY268" fmla="*/ 1374187 h 4876774"/>
                <a:gd name="connsiteX269" fmla="*/ 2333291 w 6934737"/>
                <a:gd name="connsiteY269" fmla="*/ 1364263 h 4876774"/>
                <a:gd name="connsiteX270" fmla="*/ 2349579 w 6934737"/>
                <a:gd name="connsiteY270" fmla="*/ 1352825 h 4876774"/>
                <a:gd name="connsiteX271" fmla="*/ 2368493 w 6934737"/>
                <a:gd name="connsiteY271" fmla="*/ 1335024 h 4876774"/>
                <a:gd name="connsiteX272" fmla="*/ 2377884 w 6934737"/>
                <a:gd name="connsiteY272" fmla="*/ 1319937 h 4876774"/>
                <a:gd name="connsiteX273" fmla="*/ 2377349 w 6934737"/>
                <a:gd name="connsiteY273" fmla="*/ 1308945 h 4876774"/>
                <a:gd name="connsiteX274" fmla="*/ 2366580 w 6934737"/>
                <a:gd name="connsiteY274" fmla="*/ 1303515 h 4876774"/>
                <a:gd name="connsiteX275" fmla="*/ 2490701 w 6934737"/>
                <a:gd name="connsiteY275" fmla="*/ 1212372 h 4876774"/>
                <a:gd name="connsiteX276" fmla="*/ 2484425 w 6934737"/>
                <a:gd name="connsiteY276" fmla="*/ 1211793 h 4876774"/>
                <a:gd name="connsiteX277" fmla="*/ 2477171 w 6934737"/>
                <a:gd name="connsiteY277" fmla="*/ 1212194 h 4876774"/>
                <a:gd name="connsiteX278" fmla="*/ 2469116 w 6934737"/>
                <a:gd name="connsiteY278" fmla="*/ 1213529 h 4876774"/>
                <a:gd name="connsiteX279" fmla="*/ 2460215 w 6934737"/>
                <a:gd name="connsiteY279" fmla="*/ 1215754 h 4876774"/>
                <a:gd name="connsiteX280" fmla="*/ 2445351 w 6934737"/>
                <a:gd name="connsiteY280" fmla="*/ 1220872 h 4876774"/>
                <a:gd name="connsiteX281" fmla="*/ 2429864 w 6934737"/>
                <a:gd name="connsiteY281" fmla="*/ 1227770 h 4876774"/>
                <a:gd name="connsiteX282" fmla="*/ 2414376 w 6934737"/>
                <a:gd name="connsiteY282" fmla="*/ 1236226 h 4876774"/>
                <a:gd name="connsiteX283" fmla="*/ 2399556 w 6934737"/>
                <a:gd name="connsiteY283" fmla="*/ 1246061 h 4876774"/>
                <a:gd name="connsiteX284" fmla="*/ 2380332 w 6934737"/>
                <a:gd name="connsiteY284" fmla="*/ 1262616 h 4876774"/>
                <a:gd name="connsiteX285" fmla="*/ 2369650 w 6934737"/>
                <a:gd name="connsiteY285" fmla="*/ 1277392 h 4876774"/>
                <a:gd name="connsiteX286" fmla="*/ 2368448 w 6934737"/>
                <a:gd name="connsiteY286" fmla="*/ 1288785 h 4876774"/>
                <a:gd name="connsiteX287" fmla="*/ 2377349 w 6934737"/>
                <a:gd name="connsiteY287" fmla="*/ 1295149 h 4876774"/>
                <a:gd name="connsiteX288" fmla="*/ 2383580 w 6934737"/>
                <a:gd name="connsiteY288" fmla="*/ 1295905 h 4876774"/>
                <a:gd name="connsiteX289" fmla="*/ 2390878 w 6934737"/>
                <a:gd name="connsiteY289" fmla="*/ 1295594 h 4876774"/>
                <a:gd name="connsiteX290" fmla="*/ 2399067 w 6934737"/>
                <a:gd name="connsiteY290" fmla="*/ 1294303 h 4876774"/>
                <a:gd name="connsiteX291" fmla="*/ 2407968 w 6934737"/>
                <a:gd name="connsiteY291" fmla="*/ 1292078 h 4876774"/>
                <a:gd name="connsiteX292" fmla="*/ 2423277 w 6934737"/>
                <a:gd name="connsiteY292" fmla="*/ 1286826 h 4876774"/>
                <a:gd name="connsiteX293" fmla="*/ 2439210 w 6934737"/>
                <a:gd name="connsiteY293" fmla="*/ 1279706 h 4876774"/>
                <a:gd name="connsiteX294" fmla="*/ 2455053 w 6934737"/>
                <a:gd name="connsiteY294" fmla="*/ 1270805 h 4876774"/>
                <a:gd name="connsiteX295" fmla="*/ 2470139 w 6934737"/>
                <a:gd name="connsiteY295" fmla="*/ 1260703 h 4876774"/>
                <a:gd name="connsiteX296" fmla="*/ 2489321 w 6934737"/>
                <a:gd name="connsiteY296" fmla="*/ 1243881 h 4876774"/>
                <a:gd name="connsiteX297" fmla="*/ 2499379 w 6934737"/>
                <a:gd name="connsiteY297" fmla="*/ 1229150 h 4876774"/>
                <a:gd name="connsiteX298" fmla="*/ 2499823 w 6934737"/>
                <a:gd name="connsiteY298" fmla="*/ 1218113 h 4876774"/>
                <a:gd name="connsiteX299" fmla="*/ 2490701 w 6934737"/>
                <a:gd name="connsiteY299" fmla="*/ 1212194 h 4876774"/>
                <a:gd name="connsiteX300" fmla="*/ 2863106 w 6934737"/>
                <a:gd name="connsiteY300" fmla="*/ 965778 h 4876774"/>
                <a:gd name="connsiteX301" fmla="*/ 2856252 w 6934737"/>
                <a:gd name="connsiteY301" fmla="*/ 964220 h 4876774"/>
                <a:gd name="connsiteX302" fmla="*/ 2847352 w 6934737"/>
                <a:gd name="connsiteY302" fmla="*/ 964220 h 4876774"/>
                <a:gd name="connsiteX303" fmla="*/ 2837205 w 6934737"/>
                <a:gd name="connsiteY303" fmla="*/ 965689 h 4876774"/>
                <a:gd name="connsiteX304" fmla="*/ 2825901 w 6934737"/>
                <a:gd name="connsiteY304" fmla="*/ 968537 h 4876774"/>
                <a:gd name="connsiteX305" fmla="*/ 2814819 w 6934737"/>
                <a:gd name="connsiteY305" fmla="*/ 972275 h 4876774"/>
                <a:gd name="connsiteX306" fmla="*/ 2803338 w 6934737"/>
                <a:gd name="connsiteY306" fmla="*/ 977037 h 4876774"/>
                <a:gd name="connsiteX307" fmla="*/ 2791811 w 6934737"/>
                <a:gd name="connsiteY307" fmla="*/ 982689 h 4876774"/>
                <a:gd name="connsiteX308" fmla="*/ 2780463 w 6934737"/>
                <a:gd name="connsiteY308" fmla="*/ 989231 h 4876774"/>
                <a:gd name="connsiteX309" fmla="*/ 2760570 w 6934737"/>
                <a:gd name="connsiteY309" fmla="*/ 1003650 h 4876774"/>
                <a:gd name="connsiteX310" fmla="*/ 2748109 w 6934737"/>
                <a:gd name="connsiteY310" fmla="*/ 1017313 h 4876774"/>
                <a:gd name="connsiteX311" fmla="*/ 2744104 w 6934737"/>
                <a:gd name="connsiteY311" fmla="*/ 1028706 h 4876774"/>
                <a:gd name="connsiteX312" fmla="*/ 2749711 w 6934737"/>
                <a:gd name="connsiteY312" fmla="*/ 1036227 h 4876774"/>
                <a:gd name="connsiteX313" fmla="*/ 2756431 w 6934737"/>
                <a:gd name="connsiteY313" fmla="*/ 1038007 h 4876774"/>
                <a:gd name="connsiteX314" fmla="*/ 2765332 w 6934737"/>
                <a:gd name="connsiteY314" fmla="*/ 1038007 h 4876774"/>
                <a:gd name="connsiteX315" fmla="*/ 2775611 w 6934737"/>
                <a:gd name="connsiteY315" fmla="*/ 1036627 h 4876774"/>
                <a:gd name="connsiteX316" fmla="*/ 2787183 w 6934737"/>
                <a:gd name="connsiteY316" fmla="*/ 1033735 h 4876774"/>
                <a:gd name="connsiteX317" fmla="*/ 2798576 w 6934737"/>
                <a:gd name="connsiteY317" fmla="*/ 1029907 h 4876774"/>
                <a:gd name="connsiteX318" fmla="*/ 2810324 w 6934737"/>
                <a:gd name="connsiteY318" fmla="*/ 1025056 h 4876774"/>
                <a:gd name="connsiteX319" fmla="*/ 2822163 w 6934737"/>
                <a:gd name="connsiteY319" fmla="*/ 1019226 h 4876774"/>
                <a:gd name="connsiteX320" fmla="*/ 2833733 w 6934737"/>
                <a:gd name="connsiteY320" fmla="*/ 1012506 h 4876774"/>
                <a:gd name="connsiteX321" fmla="*/ 2853805 w 6934737"/>
                <a:gd name="connsiteY321" fmla="*/ 997687 h 4876774"/>
                <a:gd name="connsiteX322" fmla="*/ 2865909 w 6934737"/>
                <a:gd name="connsiteY322" fmla="*/ 983935 h 4876774"/>
                <a:gd name="connsiteX323" fmla="*/ 2869292 w 6934737"/>
                <a:gd name="connsiteY323" fmla="*/ 972765 h 4876774"/>
                <a:gd name="connsiteX324" fmla="*/ 2863106 w 6934737"/>
                <a:gd name="connsiteY324" fmla="*/ 965778 h 4876774"/>
                <a:gd name="connsiteX325" fmla="*/ 498319 w 6934737"/>
                <a:gd name="connsiteY325" fmla="*/ 3889662 h 4876774"/>
                <a:gd name="connsiteX326" fmla="*/ 474422 w 6934737"/>
                <a:gd name="connsiteY326" fmla="*/ 3888639 h 4876774"/>
                <a:gd name="connsiteX327" fmla="*/ 460447 w 6934737"/>
                <a:gd name="connsiteY327" fmla="*/ 3891709 h 4876774"/>
                <a:gd name="connsiteX328" fmla="*/ 444826 w 6934737"/>
                <a:gd name="connsiteY328" fmla="*/ 3897139 h 4876774"/>
                <a:gd name="connsiteX329" fmla="*/ 427737 w 6934737"/>
                <a:gd name="connsiteY329" fmla="*/ 3904971 h 4876774"/>
                <a:gd name="connsiteX330" fmla="*/ 409179 w 6934737"/>
                <a:gd name="connsiteY330" fmla="*/ 3915207 h 4876774"/>
                <a:gd name="connsiteX331" fmla="*/ 349099 w 6934737"/>
                <a:gd name="connsiteY331" fmla="*/ 3958865 h 4876774"/>
                <a:gd name="connsiteX332" fmla="*/ 292535 w 6934737"/>
                <a:gd name="connsiteY332" fmla="*/ 4014272 h 4876774"/>
                <a:gd name="connsiteX333" fmla="*/ 245495 w 6934737"/>
                <a:gd name="connsiteY333" fmla="*/ 4074619 h 4876774"/>
                <a:gd name="connsiteX334" fmla="*/ 214343 w 6934737"/>
                <a:gd name="connsiteY334" fmla="*/ 4133453 h 4876774"/>
                <a:gd name="connsiteX335" fmla="*/ 206332 w 6934737"/>
                <a:gd name="connsiteY335" fmla="*/ 4166786 h 4876774"/>
                <a:gd name="connsiteX336" fmla="*/ 210025 w 6934737"/>
                <a:gd name="connsiteY336" fmla="*/ 4190373 h 4876774"/>
                <a:gd name="connsiteX337" fmla="*/ 224622 w 6934737"/>
                <a:gd name="connsiteY337" fmla="*/ 4203724 h 4876774"/>
                <a:gd name="connsiteX338" fmla="*/ 249099 w 6934737"/>
                <a:gd name="connsiteY338" fmla="*/ 4205816 h 4876774"/>
                <a:gd name="connsiteX339" fmla="*/ 263786 w 6934737"/>
                <a:gd name="connsiteY339" fmla="*/ 4202745 h 4876774"/>
                <a:gd name="connsiteX340" fmla="*/ 280564 w 6934737"/>
                <a:gd name="connsiteY340" fmla="*/ 4196737 h 4876774"/>
                <a:gd name="connsiteX341" fmla="*/ 298766 w 6934737"/>
                <a:gd name="connsiteY341" fmla="*/ 4188370 h 4876774"/>
                <a:gd name="connsiteX342" fmla="*/ 318570 w 6934737"/>
                <a:gd name="connsiteY342" fmla="*/ 4177244 h 4876774"/>
                <a:gd name="connsiteX343" fmla="*/ 381988 w 6934737"/>
                <a:gd name="connsiteY343" fmla="*/ 4129982 h 4876774"/>
                <a:gd name="connsiteX344" fmla="*/ 439842 w 6934737"/>
                <a:gd name="connsiteY344" fmla="*/ 4071637 h 4876774"/>
                <a:gd name="connsiteX345" fmla="*/ 485681 w 6934737"/>
                <a:gd name="connsiteY345" fmla="*/ 4010133 h 4876774"/>
                <a:gd name="connsiteX346" fmla="*/ 513407 w 6934737"/>
                <a:gd name="connsiteY346" fmla="*/ 3952946 h 4876774"/>
                <a:gd name="connsiteX347" fmla="*/ 518925 w 6934737"/>
                <a:gd name="connsiteY347" fmla="*/ 3921794 h 4876774"/>
                <a:gd name="connsiteX348" fmla="*/ 513451 w 6934737"/>
                <a:gd name="connsiteY348" fmla="*/ 3900699 h 4876774"/>
                <a:gd name="connsiteX349" fmla="*/ 498319 w 6934737"/>
                <a:gd name="connsiteY349" fmla="*/ 3889929 h 4876774"/>
                <a:gd name="connsiteX350" fmla="*/ 592623 w 6934737"/>
                <a:gd name="connsiteY350" fmla="*/ 3629450 h 4876774"/>
                <a:gd name="connsiteX351" fmla="*/ 568724 w 6934737"/>
                <a:gd name="connsiteY351" fmla="*/ 3628827 h 4876774"/>
                <a:gd name="connsiteX352" fmla="*/ 557198 w 6934737"/>
                <a:gd name="connsiteY352" fmla="*/ 3631408 h 4876774"/>
                <a:gd name="connsiteX353" fmla="*/ 544470 w 6934737"/>
                <a:gd name="connsiteY353" fmla="*/ 3635858 h 4876774"/>
                <a:gd name="connsiteX354" fmla="*/ 530585 w 6934737"/>
                <a:gd name="connsiteY354" fmla="*/ 3641733 h 4876774"/>
                <a:gd name="connsiteX355" fmla="*/ 515632 w 6934737"/>
                <a:gd name="connsiteY355" fmla="*/ 3649343 h 4876774"/>
                <a:gd name="connsiteX356" fmla="*/ 460002 w 6934737"/>
                <a:gd name="connsiteY356" fmla="*/ 3686726 h 4876774"/>
                <a:gd name="connsiteX357" fmla="*/ 406598 w 6934737"/>
                <a:gd name="connsiteY357" fmla="*/ 3735146 h 4876774"/>
                <a:gd name="connsiteX358" fmla="*/ 361426 w 6934737"/>
                <a:gd name="connsiteY358" fmla="*/ 3788995 h 4876774"/>
                <a:gd name="connsiteX359" fmla="*/ 330274 w 6934737"/>
                <a:gd name="connsiteY359" fmla="*/ 3842399 h 4876774"/>
                <a:gd name="connsiteX360" fmla="*/ 320929 w 6934737"/>
                <a:gd name="connsiteY360" fmla="*/ 3874709 h 4876774"/>
                <a:gd name="connsiteX361" fmla="*/ 323732 w 6934737"/>
                <a:gd name="connsiteY361" fmla="*/ 3897584 h 4876774"/>
                <a:gd name="connsiteX362" fmla="*/ 337840 w 6934737"/>
                <a:gd name="connsiteY362" fmla="*/ 3910223 h 4876774"/>
                <a:gd name="connsiteX363" fmla="*/ 362317 w 6934737"/>
                <a:gd name="connsiteY363" fmla="*/ 3911736 h 4876774"/>
                <a:gd name="connsiteX364" fmla="*/ 374422 w 6934737"/>
                <a:gd name="connsiteY364" fmla="*/ 3909155 h 4876774"/>
                <a:gd name="connsiteX365" fmla="*/ 387773 w 6934737"/>
                <a:gd name="connsiteY365" fmla="*/ 3904704 h 4876774"/>
                <a:gd name="connsiteX366" fmla="*/ 402414 w 6934737"/>
                <a:gd name="connsiteY366" fmla="*/ 3898429 h 4876774"/>
                <a:gd name="connsiteX367" fmla="*/ 418258 w 6934737"/>
                <a:gd name="connsiteY367" fmla="*/ 3890330 h 4876774"/>
                <a:gd name="connsiteX368" fmla="*/ 477002 w 6934737"/>
                <a:gd name="connsiteY368" fmla="*/ 3850277 h 4876774"/>
                <a:gd name="connsiteX369" fmla="*/ 531786 w 6934737"/>
                <a:gd name="connsiteY369" fmla="*/ 3799053 h 4876774"/>
                <a:gd name="connsiteX370" fmla="*/ 576290 w 6934737"/>
                <a:gd name="connsiteY370" fmla="*/ 3743958 h 4876774"/>
                <a:gd name="connsiteX371" fmla="*/ 604639 w 6934737"/>
                <a:gd name="connsiteY371" fmla="*/ 3691621 h 4876774"/>
                <a:gd name="connsiteX372" fmla="*/ 611670 w 6934737"/>
                <a:gd name="connsiteY372" fmla="*/ 3661314 h 4876774"/>
                <a:gd name="connsiteX373" fmla="*/ 607220 w 6934737"/>
                <a:gd name="connsiteY373" fmla="*/ 3640620 h 4876774"/>
                <a:gd name="connsiteX374" fmla="*/ 592623 w 6934737"/>
                <a:gd name="connsiteY374" fmla="*/ 3629717 h 4876774"/>
                <a:gd name="connsiteX375" fmla="*/ 429829 w 6934737"/>
                <a:gd name="connsiteY375" fmla="*/ 4182184 h 4876774"/>
                <a:gd name="connsiteX376" fmla="*/ 414030 w 6934737"/>
                <a:gd name="connsiteY376" fmla="*/ 4170791 h 4876774"/>
                <a:gd name="connsiteX377" fmla="*/ 390176 w 6934737"/>
                <a:gd name="connsiteY377" fmla="*/ 4169323 h 4876774"/>
                <a:gd name="connsiteX378" fmla="*/ 373176 w 6934737"/>
                <a:gd name="connsiteY378" fmla="*/ 4173016 h 4876774"/>
                <a:gd name="connsiteX379" fmla="*/ 353995 w 6934737"/>
                <a:gd name="connsiteY379" fmla="*/ 4180093 h 4876774"/>
                <a:gd name="connsiteX380" fmla="*/ 332811 w 6934737"/>
                <a:gd name="connsiteY380" fmla="*/ 4190595 h 4876774"/>
                <a:gd name="connsiteX381" fmla="*/ 309714 w 6934737"/>
                <a:gd name="connsiteY381" fmla="*/ 4204614 h 4876774"/>
                <a:gd name="connsiteX382" fmla="*/ 244605 w 6934737"/>
                <a:gd name="connsiteY382" fmla="*/ 4256016 h 4876774"/>
                <a:gd name="connsiteX383" fmla="*/ 184569 w 6934737"/>
                <a:gd name="connsiteY383" fmla="*/ 4319300 h 4876774"/>
                <a:gd name="connsiteX384" fmla="*/ 135615 w 6934737"/>
                <a:gd name="connsiteY384" fmla="*/ 4387301 h 4876774"/>
                <a:gd name="connsiteX385" fmla="*/ 105087 w 6934737"/>
                <a:gd name="connsiteY385" fmla="*/ 4452321 h 4876774"/>
                <a:gd name="connsiteX386" fmla="*/ 98900 w 6934737"/>
                <a:gd name="connsiteY386" fmla="*/ 4486233 h 4876774"/>
                <a:gd name="connsiteX387" fmla="*/ 103796 w 6934737"/>
                <a:gd name="connsiteY387" fmla="*/ 4510265 h 4876774"/>
                <a:gd name="connsiteX388" fmla="*/ 119016 w 6934737"/>
                <a:gd name="connsiteY388" fmla="*/ 4523616 h 4876774"/>
                <a:gd name="connsiteX389" fmla="*/ 143493 w 6934737"/>
                <a:gd name="connsiteY389" fmla="*/ 4526241 h 4876774"/>
                <a:gd name="connsiteX390" fmla="*/ 161294 w 6934737"/>
                <a:gd name="connsiteY390" fmla="*/ 4522592 h 4876774"/>
                <a:gd name="connsiteX391" fmla="*/ 181677 w 6934737"/>
                <a:gd name="connsiteY391" fmla="*/ 4515115 h 4876774"/>
                <a:gd name="connsiteX392" fmla="*/ 204373 w 6934737"/>
                <a:gd name="connsiteY392" fmla="*/ 4503767 h 4876774"/>
                <a:gd name="connsiteX393" fmla="*/ 229028 w 6934737"/>
                <a:gd name="connsiteY393" fmla="*/ 4488502 h 4876774"/>
                <a:gd name="connsiteX394" fmla="*/ 298365 w 6934737"/>
                <a:gd name="connsiteY394" fmla="*/ 4433229 h 4876774"/>
                <a:gd name="connsiteX395" fmla="*/ 359602 w 6934737"/>
                <a:gd name="connsiteY395" fmla="*/ 4366474 h 4876774"/>
                <a:gd name="connsiteX396" fmla="*/ 406509 w 6934737"/>
                <a:gd name="connsiteY396" fmla="*/ 4297538 h 4876774"/>
                <a:gd name="connsiteX397" fmla="*/ 433211 w 6934737"/>
                <a:gd name="connsiteY397" fmla="*/ 4234921 h 4876774"/>
                <a:gd name="connsiteX398" fmla="*/ 436861 w 6934737"/>
                <a:gd name="connsiteY398" fmla="*/ 4203769 h 4876774"/>
                <a:gd name="connsiteX399" fmla="*/ 429829 w 6934737"/>
                <a:gd name="connsiteY399" fmla="*/ 4182451 h 4876774"/>
                <a:gd name="connsiteX400" fmla="*/ 1511266 w 6934737"/>
                <a:gd name="connsiteY400" fmla="*/ 2114370 h 4876774"/>
                <a:gd name="connsiteX401" fmla="*/ 1489014 w 6934737"/>
                <a:gd name="connsiteY401" fmla="*/ 2114370 h 4876774"/>
                <a:gd name="connsiteX402" fmla="*/ 1487589 w 6934737"/>
                <a:gd name="connsiteY402" fmla="*/ 2114637 h 4876774"/>
                <a:gd name="connsiteX403" fmla="*/ 1486165 w 6934737"/>
                <a:gd name="connsiteY403" fmla="*/ 2114949 h 4876774"/>
                <a:gd name="connsiteX404" fmla="*/ 1484697 w 6934737"/>
                <a:gd name="connsiteY404" fmla="*/ 2115260 h 4876774"/>
                <a:gd name="connsiteX405" fmla="*/ 1483228 w 6934737"/>
                <a:gd name="connsiteY405" fmla="*/ 2115616 h 4876774"/>
                <a:gd name="connsiteX406" fmla="*/ 1453277 w 6934737"/>
                <a:gd name="connsiteY406" fmla="*/ 2126698 h 4876774"/>
                <a:gd name="connsiteX407" fmla="*/ 1421324 w 6934737"/>
                <a:gd name="connsiteY407" fmla="*/ 2144499 h 4876774"/>
                <a:gd name="connsiteX408" fmla="*/ 1390571 w 6934737"/>
                <a:gd name="connsiteY408" fmla="*/ 2167107 h 4876774"/>
                <a:gd name="connsiteX409" fmla="*/ 1364404 w 6934737"/>
                <a:gd name="connsiteY409" fmla="*/ 2192563 h 4876774"/>
                <a:gd name="connsiteX410" fmla="*/ 1347002 w 6934737"/>
                <a:gd name="connsiteY410" fmla="*/ 2217708 h 4876774"/>
                <a:gd name="connsiteX411" fmla="*/ 1342997 w 6934737"/>
                <a:gd name="connsiteY411" fmla="*/ 2236622 h 4876774"/>
                <a:gd name="connsiteX412" fmla="*/ 1352255 w 6934737"/>
                <a:gd name="connsiteY412" fmla="*/ 2247392 h 4876774"/>
                <a:gd name="connsiteX413" fmla="*/ 1374729 w 6934737"/>
                <a:gd name="connsiteY413" fmla="*/ 2247926 h 4876774"/>
                <a:gd name="connsiteX414" fmla="*/ 1376197 w 6934737"/>
                <a:gd name="connsiteY414" fmla="*/ 2247659 h 4876774"/>
                <a:gd name="connsiteX415" fmla="*/ 1377666 w 6934737"/>
                <a:gd name="connsiteY415" fmla="*/ 2247347 h 4876774"/>
                <a:gd name="connsiteX416" fmla="*/ 1379179 w 6934737"/>
                <a:gd name="connsiteY416" fmla="*/ 2246991 h 4876774"/>
                <a:gd name="connsiteX417" fmla="*/ 1380692 w 6934737"/>
                <a:gd name="connsiteY417" fmla="*/ 2246635 h 4876774"/>
                <a:gd name="connsiteX418" fmla="*/ 1411844 w 6934737"/>
                <a:gd name="connsiteY418" fmla="*/ 2235242 h 4876774"/>
                <a:gd name="connsiteX419" fmla="*/ 1444955 w 6934737"/>
                <a:gd name="connsiteY419" fmla="*/ 2216550 h 4876774"/>
                <a:gd name="connsiteX420" fmla="*/ 1476375 w 6934737"/>
                <a:gd name="connsiteY420" fmla="*/ 2193008 h 4876774"/>
                <a:gd name="connsiteX421" fmla="*/ 1502410 w 6934737"/>
                <a:gd name="connsiteY421" fmla="*/ 2167063 h 4876774"/>
                <a:gd name="connsiteX422" fmla="*/ 1518697 w 6934737"/>
                <a:gd name="connsiteY422" fmla="*/ 2142230 h 4876774"/>
                <a:gd name="connsiteX423" fmla="*/ 1521457 w 6934737"/>
                <a:gd name="connsiteY423" fmla="*/ 2124117 h 4876774"/>
                <a:gd name="connsiteX424" fmla="*/ 1511310 w 6934737"/>
                <a:gd name="connsiteY424" fmla="*/ 2114637 h 4876774"/>
                <a:gd name="connsiteX425" fmla="*/ 359424 w 6934737"/>
                <a:gd name="connsiteY425" fmla="*/ 4486055 h 4876774"/>
                <a:gd name="connsiteX426" fmla="*/ 343092 w 6934737"/>
                <a:gd name="connsiteY426" fmla="*/ 4474395 h 4876774"/>
                <a:gd name="connsiteX427" fmla="*/ 319282 w 6934737"/>
                <a:gd name="connsiteY427" fmla="*/ 4472437 h 4876774"/>
                <a:gd name="connsiteX428" fmla="*/ 299032 w 6934737"/>
                <a:gd name="connsiteY428" fmla="*/ 4476887 h 4876774"/>
                <a:gd name="connsiteX429" fmla="*/ 275935 w 6934737"/>
                <a:gd name="connsiteY429" fmla="*/ 4485788 h 4876774"/>
                <a:gd name="connsiteX430" fmla="*/ 250257 w 6934737"/>
                <a:gd name="connsiteY430" fmla="*/ 4499539 h 4876774"/>
                <a:gd name="connsiteX431" fmla="*/ 222175 w 6934737"/>
                <a:gd name="connsiteY431" fmla="*/ 4518097 h 4876774"/>
                <a:gd name="connsiteX432" fmla="*/ 151815 w 6934737"/>
                <a:gd name="connsiteY432" fmla="*/ 4578489 h 4876774"/>
                <a:gd name="connsiteX433" fmla="*/ 88086 w 6934737"/>
                <a:gd name="connsiteY433" fmla="*/ 4651118 h 4876774"/>
                <a:gd name="connsiteX434" fmla="*/ 37707 w 6934737"/>
                <a:gd name="connsiteY434" fmla="*/ 4727887 h 4876774"/>
                <a:gd name="connsiteX435" fmla="*/ 7979 w 6934737"/>
                <a:gd name="connsiteY435" fmla="*/ 4799983 h 4876774"/>
                <a:gd name="connsiteX436" fmla="*/ 3529 w 6934737"/>
                <a:gd name="connsiteY436" fmla="*/ 4834562 h 4876774"/>
                <a:gd name="connsiteX437" fmla="*/ 9627 w 6934737"/>
                <a:gd name="connsiteY437" fmla="*/ 4859173 h 4876774"/>
                <a:gd name="connsiteX438" fmla="*/ 25424 w 6934737"/>
                <a:gd name="connsiteY438" fmla="*/ 4873236 h 4876774"/>
                <a:gd name="connsiteX439" fmla="*/ 49946 w 6934737"/>
                <a:gd name="connsiteY439" fmla="*/ 4876484 h 4876774"/>
                <a:gd name="connsiteX440" fmla="*/ 71397 w 6934737"/>
                <a:gd name="connsiteY440" fmla="*/ 4872034 h 4876774"/>
                <a:gd name="connsiteX441" fmla="*/ 96141 w 6934737"/>
                <a:gd name="connsiteY441" fmla="*/ 4862421 h 4876774"/>
                <a:gd name="connsiteX442" fmla="*/ 123778 w 6934737"/>
                <a:gd name="connsiteY442" fmla="*/ 4847379 h 4876774"/>
                <a:gd name="connsiteX443" fmla="*/ 153951 w 6934737"/>
                <a:gd name="connsiteY443" fmla="*/ 4826952 h 4876774"/>
                <a:gd name="connsiteX444" fmla="*/ 228272 w 6934737"/>
                <a:gd name="connsiteY444" fmla="*/ 4761220 h 4876774"/>
                <a:gd name="connsiteX445" fmla="*/ 292847 w 6934737"/>
                <a:gd name="connsiteY445" fmla="*/ 4684630 h 4876774"/>
                <a:gd name="connsiteX446" fmla="*/ 340644 w 6934737"/>
                <a:gd name="connsiteY446" fmla="*/ 4607372 h 4876774"/>
                <a:gd name="connsiteX447" fmla="*/ 365611 w 6934737"/>
                <a:gd name="connsiteY447" fmla="*/ 4538703 h 4876774"/>
                <a:gd name="connsiteX448" fmla="*/ 367257 w 6934737"/>
                <a:gd name="connsiteY448" fmla="*/ 4507550 h 4876774"/>
                <a:gd name="connsiteX449" fmla="*/ 359469 w 6934737"/>
                <a:gd name="connsiteY449" fmla="*/ 4486322 h 4876774"/>
                <a:gd name="connsiteX450" fmla="*/ 694892 w 6934737"/>
                <a:gd name="connsiteY450" fmla="*/ 3388285 h 4876774"/>
                <a:gd name="connsiteX451" fmla="*/ 670815 w 6934737"/>
                <a:gd name="connsiteY451" fmla="*/ 3388018 h 4876774"/>
                <a:gd name="connsiteX452" fmla="*/ 661647 w 6934737"/>
                <a:gd name="connsiteY452" fmla="*/ 3390110 h 4876774"/>
                <a:gd name="connsiteX453" fmla="*/ 651679 w 6934737"/>
                <a:gd name="connsiteY453" fmla="*/ 3393225 h 4876774"/>
                <a:gd name="connsiteX454" fmla="*/ 640954 w 6934737"/>
                <a:gd name="connsiteY454" fmla="*/ 3397675 h 4876774"/>
                <a:gd name="connsiteX455" fmla="*/ 629427 w 6934737"/>
                <a:gd name="connsiteY455" fmla="*/ 3402927 h 4876774"/>
                <a:gd name="connsiteX456" fmla="*/ 577982 w 6934737"/>
                <a:gd name="connsiteY456" fmla="*/ 3434702 h 4876774"/>
                <a:gd name="connsiteX457" fmla="*/ 527870 w 6934737"/>
                <a:gd name="connsiteY457" fmla="*/ 3477070 h 4876774"/>
                <a:gd name="connsiteX458" fmla="*/ 484390 w 6934737"/>
                <a:gd name="connsiteY458" fmla="*/ 3525089 h 4876774"/>
                <a:gd name="connsiteX459" fmla="*/ 453238 w 6934737"/>
                <a:gd name="connsiteY459" fmla="*/ 3573642 h 4876774"/>
                <a:gd name="connsiteX460" fmla="*/ 442246 w 6934737"/>
                <a:gd name="connsiteY460" fmla="*/ 3605418 h 4876774"/>
                <a:gd name="connsiteX461" fmla="*/ 443981 w 6934737"/>
                <a:gd name="connsiteY461" fmla="*/ 3627981 h 4876774"/>
                <a:gd name="connsiteX462" fmla="*/ 457644 w 6934737"/>
                <a:gd name="connsiteY462" fmla="*/ 3640309 h 4876774"/>
                <a:gd name="connsiteX463" fmla="*/ 482254 w 6934737"/>
                <a:gd name="connsiteY463" fmla="*/ 3641377 h 4876774"/>
                <a:gd name="connsiteX464" fmla="*/ 491778 w 6934737"/>
                <a:gd name="connsiteY464" fmla="*/ 3639285 h 4876774"/>
                <a:gd name="connsiteX465" fmla="*/ 502236 w 6934737"/>
                <a:gd name="connsiteY465" fmla="*/ 3636081 h 4876774"/>
                <a:gd name="connsiteX466" fmla="*/ 513496 w 6934737"/>
                <a:gd name="connsiteY466" fmla="*/ 3631631 h 4876774"/>
                <a:gd name="connsiteX467" fmla="*/ 525601 w 6934737"/>
                <a:gd name="connsiteY467" fmla="*/ 3626068 h 4876774"/>
                <a:gd name="connsiteX468" fmla="*/ 579806 w 6934737"/>
                <a:gd name="connsiteY468" fmla="*/ 3592067 h 4876774"/>
                <a:gd name="connsiteX469" fmla="*/ 631564 w 6934737"/>
                <a:gd name="connsiteY469" fmla="*/ 3547252 h 4876774"/>
                <a:gd name="connsiteX470" fmla="*/ 674732 w 6934737"/>
                <a:gd name="connsiteY470" fmla="*/ 3497853 h 4876774"/>
                <a:gd name="connsiteX471" fmla="*/ 703704 w 6934737"/>
                <a:gd name="connsiteY471" fmla="*/ 3449878 h 4876774"/>
                <a:gd name="connsiteX472" fmla="*/ 712605 w 6934737"/>
                <a:gd name="connsiteY472" fmla="*/ 3419749 h 4876774"/>
                <a:gd name="connsiteX473" fmla="*/ 709222 w 6934737"/>
                <a:gd name="connsiteY473" fmla="*/ 3399144 h 4876774"/>
                <a:gd name="connsiteX474" fmla="*/ 694937 w 6934737"/>
                <a:gd name="connsiteY474" fmla="*/ 3388552 h 4876774"/>
                <a:gd name="connsiteX475" fmla="*/ 1146914 w 6934737"/>
                <a:gd name="connsiteY475" fmla="*/ 2584907 h 4876774"/>
                <a:gd name="connsiteX476" fmla="*/ 1122393 w 6934737"/>
                <a:gd name="connsiteY476" fmla="*/ 2585975 h 4876774"/>
                <a:gd name="connsiteX477" fmla="*/ 1119991 w 6934737"/>
                <a:gd name="connsiteY477" fmla="*/ 2586553 h 4876774"/>
                <a:gd name="connsiteX478" fmla="*/ 1117543 w 6934737"/>
                <a:gd name="connsiteY478" fmla="*/ 2587176 h 4876774"/>
                <a:gd name="connsiteX479" fmla="*/ 1115050 w 6934737"/>
                <a:gd name="connsiteY479" fmla="*/ 2587888 h 4876774"/>
                <a:gd name="connsiteX480" fmla="*/ 1112469 w 6934737"/>
                <a:gd name="connsiteY480" fmla="*/ 2588689 h 4876774"/>
                <a:gd name="connsiteX481" fmla="*/ 1074330 w 6934737"/>
                <a:gd name="connsiteY481" fmla="*/ 2605556 h 4876774"/>
                <a:gd name="connsiteX482" fmla="*/ 1034810 w 6934737"/>
                <a:gd name="connsiteY482" fmla="*/ 2631324 h 4876774"/>
                <a:gd name="connsiteX483" fmla="*/ 998139 w 6934737"/>
                <a:gd name="connsiteY483" fmla="*/ 2662832 h 4876774"/>
                <a:gd name="connsiteX484" fmla="*/ 968811 w 6934737"/>
                <a:gd name="connsiteY484" fmla="*/ 2696877 h 4876774"/>
                <a:gd name="connsiteX485" fmla="*/ 953547 w 6934737"/>
                <a:gd name="connsiteY485" fmla="*/ 2725226 h 4876774"/>
                <a:gd name="connsiteX486" fmla="*/ 952568 w 6934737"/>
                <a:gd name="connsiteY486" fmla="*/ 2745921 h 4876774"/>
                <a:gd name="connsiteX487" fmla="*/ 964717 w 6934737"/>
                <a:gd name="connsiteY487" fmla="*/ 2756690 h 4876774"/>
                <a:gd name="connsiteX488" fmla="*/ 989729 w 6934737"/>
                <a:gd name="connsiteY488" fmla="*/ 2756156 h 4876774"/>
                <a:gd name="connsiteX489" fmla="*/ 992175 w 6934737"/>
                <a:gd name="connsiteY489" fmla="*/ 2755578 h 4876774"/>
                <a:gd name="connsiteX490" fmla="*/ 994668 w 6934737"/>
                <a:gd name="connsiteY490" fmla="*/ 2754955 h 4876774"/>
                <a:gd name="connsiteX491" fmla="*/ 997249 w 6934737"/>
                <a:gd name="connsiteY491" fmla="*/ 2754243 h 4876774"/>
                <a:gd name="connsiteX492" fmla="*/ 999919 w 6934737"/>
                <a:gd name="connsiteY492" fmla="*/ 2753442 h 4876774"/>
                <a:gd name="connsiteX493" fmla="*/ 1039972 w 6934737"/>
                <a:gd name="connsiteY493" fmla="*/ 2735640 h 4876774"/>
                <a:gd name="connsiteX494" fmla="*/ 1081006 w 6934737"/>
                <a:gd name="connsiteY494" fmla="*/ 2708449 h 4876774"/>
                <a:gd name="connsiteX495" fmla="*/ 1118210 w 6934737"/>
                <a:gd name="connsiteY495" fmla="*/ 2675783 h 4876774"/>
                <a:gd name="connsiteX496" fmla="*/ 1146693 w 6934737"/>
                <a:gd name="connsiteY496" fmla="*/ 2641471 h 4876774"/>
                <a:gd name="connsiteX497" fmla="*/ 1160399 w 6934737"/>
                <a:gd name="connsiteY497" fmla="*/ 2613834 h 4876774"/>
                <a:gd name="connsiteX498" fmla="*/ 1160399 w 6934737"/>
                <a:gd name="connsiteY498" fmla="*/ 2594697 h 4876774"/>
                <a:gd name="connsiteX499" fmla="*/ 1146959 w 6934737"/>
                <a:gd name="connsiteY499" fmla="*/ 2585174 h 4876774"/>
                <a:gd name="connsiteX500" fmla="*/ 1387635 w 6934737"/>
                <a:gd name="connsiteY500" fmla="*/ 2260609 h 4876774"/>
                <a:gd name="connsiteX501" fmla="*/ 1363202 w 6934737"/>
                <a:gd name="connsiteY501" fmla="*/ 2261811 h 4876774"/>
                <a:gd name="connsiteX502" fmla="*/ 1362846 w 6934737"/>
                <a:gd name="connsiteY502" fmla="*/ 2261811 h 4876774"/>
                <a:gd name="connsiteX503" fmla="*/ 1362535 w 6934737"/>
                <a:gd name="connsiteY503" fmla="*/ 2261811 h 4876774"/>
                <a:gd name="connsiteX504" fmla="*/ 1362179 w 6934737"/>
                <a:gd name="connsiteY504" fmla="*/ 2261811 h 4876774"/>
                <a:gd name="connsiteX505" fmla="*/ 1361867 w 6934737"/>
                <a:gd name="connsiteY505" fmla="*/ 2261811 h 4876774"/>
                <a:gd name="connsiteX506" fmla="*/ 1329068 w 6934737"/>
                <a:gd name="connsiteY506" fmla="*/ 2274005 h 4876774"/>
                <a:gd name="connsiteX507" fmla="*/ 1294044 w 6934737"/>
                <a:gd name="connsiteY507" fmla="*/ 2294209 h 4876774"/>
                <a:gd name="connsiteX508" fmla="*/ 1260577 w 6934737"/>
                <a:gd name="connsiteY508" fmla="*/ 2319843 h 4876774"/>
                <a:gd name="connsiteX509" fmla="*/ 1232539 w 6934737"/>
                <a:gd name="connsiteY509" fmla="*/ 2348504 h 4876774"/>
                <a:gd name="connsiteX510" fmla="*/ 1215540 w 6934737"/>
                <a:gd name="connsiteY510" fmla="*/ 2375206 h 4876774"/>
                <a:gd name="connsiteX511" fmla="*/ 1212735 w 6934737"/>
                <a:gd name="connsiteY511" fmla="*/ 2394787 h 4876774"/>
                <a:gd name="connsiteX512" fmla="*/ 1223861 w 6934737"/>
                <a:gd name="connsiteY512" fmla="*/ 2405290 h 4876774"/>
                <a:gd name="connsiteX513" fmla="*/ 1248695 w 6934737"/>
                <a:gd name="connsiteY513" fmla="*/ 2404578 h 4876774"/>
                <a:gd name="connsiteX514" fmla="*/ 1249051 w 6934737"/>
                <a:gd name="connsiteY514" fmla="*/ 2404578 h 4876774"/>
                <a:gd name="connsiteX515" fmla="*/ 1249406 w 6934737"/>
                <a:gd name="connsiteY515" fmla="*/ 2404578 h 4876774"/>
                <a:gd name="connsiteX516" fmla="*/ 1249763 w 6934737"/>
                <a:gd name="connsiteY516" fmla="*/ 2404578 h 4876774"/>
                <a:gd name="connsiteX517" fmla="*/ 1250119 w 6934737"/>
                <a:gd name="connsiteY517" fmla="*/ 2404578 h 4876774"/>
                <a:gd name="connsiteX518" fmla="*/ 1284164 w 6934737"/>
                <a:gd name="connsiteY518" fmla="*/ 2391939 h 4876774"/>
                <a:gd name="connsiteX519" fmla="*/ 1320478 w 6934737"/>
                <a:gd name="connsiteY519" fmla="*/ 2370800 h 4876774"/>
                <a:gd name="connsiteX520" fmla="*/ 1354658 w 6934737"/>
                <a:gd name="connsiteY520" fmla="*/ 2344098 h 4876774"/>
                <a:gd name="connsiteX521" fmla="*/ 1382294 w 6934737"/>
                <a:gd name="connsiteY521" fmla="*/ 2314993 h 4876774"/>
                <a:gd name="connsiteX522" fmla="*/ 1398049 w 6934737"/>
                <a:gd name="connsiteY522" fmla="*/ 2288691 h 4876774"/>
                <a:gd name="connsiteX523" fmla="*/ 1399517 w 6934737"/>
                <a:gd name="connsiteY523" fmla="*/ 2270088 h 4876774"/>
                <a:gd name="connsiteX524" fmla="*/ 1387679 w 6934737"/>
                <a:gd name="connsiteY524" fmla="*/ 2260832 h 4876774"/>
                <a:gd name="connsiteX525" fmla="*/ 802591 w 6934737"/>
                <a:gd name="connsiteY525" fmla="*/ 3164744 h 4876774"/>
                <a:gd name="connsiteX526" fmla="*/ 778558 w 6934737"/>
                <a:gd name="connsiteY526" fmla="*/ 3164744 h 4876774"/>
                <a:gd name="connsiteX527" fmla="*/ 771216 w 6934737"/>
                <a:gd name="connsiteY527" fmla="*/ 3166435 h 4876774"/>
                <a:gd name="connsiteX528" fmla="*/ 763338 w 6934737"/>
                <a:gd name="connsiteY528" fmla="*/ 3168794 h 4876774"/>
                <a:gd name="connsiteX529" fmla="*/ 754972 w 6934737"/>
                <a:gd name="connsiteY529" fmla="*/ 3171820 h 4876774"/>
                <a:gd name="connsiteX530" fmla="*/ 746072 w 6934737"/>
                <a:gd name="connsiteY530" fmla="*/ 3175602 h 4876774"/>
                <a:gd name="connsiteX531" fmla="*/ 698363 w 6934737"/>
                <a:gd name="connsiteY531" fmla="*/ 3202928 h 4876774"/>
                <a:gd name="connsiteX532" fmla="*/ 651234 w 6934737"/>
                <a:gd name="connsiteY532" fmla="*/ 3240311 h 4876774"/>
                <a:gd name="connsiteX533" fmla="*/ 609712 w 6934737"/>
                <a:gd name="connsiteY533" fmla="*/ 3283435 h 4876774"/>
                <a:gd name="connsiteX534" fmla="*/ 579139 w 6934737"/>
                <a:gd name="connsiteY534" fmla="*/ 3327627 h 4876774"/>
                <a:gd name="connsiteX535" fmla="*/ 567166 w 6934737"/>
                <a:gd name="connsiteY535" fmla="*/ 3358245 h 4876774"/>
                <a:gd name="connsiteX536" fmla="*/ 568190 w 6934737"/>
                <a:gd name="connsiteY536" fmla="*/ 3380052 h 4876774"/>
                <a:gd name="connsiteX537" fmla="*/ 581541 w 6934737"/>
                <a:gd name="connsiteY537" fmla="*/ 3391801 h 4876774"/>
                <a:gd name="connsiteX538" fmla="*/ 606062 w 6934737"/>
                <a:gd name="connsiteY538" fmla="*/ 3392379 h 4876774"/>
                <a:gd name="connsiteX539" fmla="*/ 613673 w 6934737"/>
                <a:gd name="connsiteY539" fmla="*/ 3390733 h 4876774"/>
                <a:gd name="connsiteX540" fmla="*/ 621906 w 6934737"/>
                <a:gd name="connsiteY540" fmla="*/ 3388285 h 4876774"/>
                <a:gd name="connsiteX541" fmla="*/ 630807 w 6934737"/>
                <a:gd name="connsiteY541" fmla="*/ 3385125 h 4876774"/>
                <a:gd name="connsiteX542" fmla="*/ 640153 w 6934737"/>
                <a:gd name="connsiteY542" fmla="*/ 3381164 h 4876774"/>
                <a:gd name="connsiteX543" fmla="*/ 690398 w 6934737"/>
                <a:gd name="connsiteY543" fmla="*/ 3352059 h 4876774"/>
                <a:gd name="connsiteX544" fmla="*/ 738951 w 6934737"/>
                <a:gd name="connsiteY544" fmla="*/ 3312896 h 4876774"/>
                <a:gd name="connsiteX545" fmla="*/ 780473 w 6934737"/>
                <a:gd name="connsiteY545" fmla="*/ 3268393 h 4876774"/>
                <a:gd name="connsiteX546" fmla="*/ 809266 w 6934737"/>
                <a:gd name="connsiteY546" fmla="*/ 3224468 h 4876774"/>
                <a:gd name="connsiteX547" fmla="*/ 819057 w 6934737"/>
                <a:gd name="connsiteY547" fmla="*/ 3195407 h 4876774"/>
                <a:gd name="connsiteX548" fmla="*/ 816431 w 6934737"/>
                <a:gd name="connsiteY548" fmla="*/ 3175380 h 4876774"/>
                <a:gd name="connsiteX549" fmla="*/ 802635 w 6934737"/>
                <a:gd name="connsiteY549" fmla="*/ 3165011 h 4876774"/>
                <a:gd name="connsiteX550" fmla="*/ 913850 w 6934737"/>
                <a:gd name="connsiteY550" fmla="*/ 2957624 h 4876774"/>
                <a:gd name="connsiteX551" fmla="*/ 889728 w 6934737"/>
                <a:gd name="connsiteY551" fmla="*/ 2958069 h 4876774"/>
                <a:gd name="connsiteX552" fmla="*/ 884210 w 6934737"/>
                <a:gd name="connsiteY552" fmla="*/ 2959360 h 4876774"/>
                <a:gd name="connsiteX553" fmla="*/ 878381 w 6934737"/>
                <a:gd name="connsiteY553" fmla="*/ 2961051 h 4876774"/>
                <a:gd name="connsiteX554" fmla="*/ 872239 w 6934737"/>
                <a:gd name="connsiteY554" fmla="*/ 2963098 h 4876774"/>
                <a:gd name="connsiteX555" fmla="*/ 865741 w 6934737"/>
                <a:gd name="connsiteY555" fmla="*/ 2965590 h 4876774"/>
                <a:gd name="connsiteX556" fmla="*/ 821549 w 6934737"/>
                <a:gd name="connsiteY556" fmla="*/ 2988866 h 4876774"/>
                <a:gd name="connsiteX557" fmla="*/ 777046 w 6934737"/>
                <a:gd name="connsiteY557" fmla="*/ 3021843 h 4876774"/>
                <a:gd name="connsiteX558" fmla="*/ 736993 w 6934737"/>
                <a:gd name="connsiteY558" fmla="*/ 3060516 h 4876774"/>
                <a:gd name="connsiteX559" fmla="*/ 706775 w 6934737"/>
                <a:gd name="connsiteY559" fmla="*/ 3100926 h 4876774"/>
                <a:gd name="connsiteX560" fmla="*/ 693423 w 6934737"/>
                <a:gd name="connsiteY560" fmla="*/ 3130832 h 4876774"/>
                <a:gd name="connsiteX561" fmla="*/ 693423 w 6934737"/>
                <a:gd name="connsiteY561" fmla="*/ 3152149 h 4876774"/>
                <a:gd name="connsiteX562" fmla="*/ 706195 w 6934737"/>
                <a:gd name="connsiteY562" fmla="*/ 3163586 h 4876774"/>
                <a:gd name="connsiteX563" fmla="*/ 730851 w 6934737"/>
                <a:gd name="connsiteY563" fmla="*/ 3163809 h 4876774"/>
                <a:gd name="connsiteX564" fmla="*/ 736547 w 6934737"/>
                <a:gd name="connsiteY564" fmla="*/ 3162518 h 4876774"/>
                <a:gd name="connsiteX565" fmla="*/ 742645 w 6934737"/>
                <a:gd name="connsiteY565" fmla="*/ 3160827 h 4876774"/>
                <a:gd name="connsiteX566" fmla="*/ 749053 w 6934737"/>
                <a:gd name="connsiteY566" fmla="*/ 3158691 h 4876774"/>
                <a:gd name="connsiteX567" fmla="*/ 755818 w 6934737"/>
                <a:gd name="connsiteY567" fmla="*/ 3156110 h 4876774"/>
                <a:gd name="connsiteX568" fmla="*/ 802235 w 6934737"/>
                <a:gd name="connsiteY568" fmla="*/ 3131410 h 4876774"/>
                <a:gd name="connsiteX569" fmla="*/ 848296 w 6934737"/>
                <a:gd name="connsiteY569" fmla="*/ 3096520 h 4876774"/>
                <a:gd name="connsiteX570" fmla="*/ 888349 w 6934737"/>
                <a:gd name="connsiteY570" fmla="*/ 3056467 h 4876774"/>
                <a:gd name="connsiteX571" fmla="*/ 917232 w 6934737"/>
                <a:gd name="connsiteY571" fmla="*/ 3016057 h 4876774"/>
                <a:gd name="connsiteX572" fmla="*/ 928447 w 6934737"/>
                <a:gd name="connsiteY572" fmla="*/ 2987352 h 4876774"/>
                <a:gd name="connsiteX573" fmla="*/ 926711 w 6934737"/>
                <a:gd name="connsiteY573" fmla="*/ 2967637 h 4876774"/>
                <a:gd name="connsiteX574" fmla="*/ 913850 w 6934737"/>
                <a:gd name="connsiteY574" fmla="*/ 2957891 h 4876774"/>
                <a:gd name="connsiteX575" fmla="*/ 1029247 w 6934737"/>
                <a:gd name="connsiteY575" fmla="*/ 2764657 h 4876774"/>
                <a:gd name="connsiteX576" fmla="*/ 1004948 w 6934737"/>
                <a:gd name="connsiteY576" fmla="*/ 2765413 h 4876774"/>
                <a:gd name="connsiteX577" fmla="*/ 1001032 w 6934737"/>
                <a:gd name="connsiteY577" fmla="*/ 2766348 h 4876774"/>
                <a:gd name="connsiteX578" fmla="*/ 996982 w 6934737"/>
                <a:gd name="connsiteY578" fmla="*/ 2767460 h 4876774"/>
                <a:gd name="connsiteX579" fmla="*/ 992755 w 6934737"/>
                <a:gd name="connsiteY579" fmla="*/ 2768751 h 4876774"/>
                <a:gd name="connsiteX580" fmla="*/ 988304 w 6934737"/>
                <a:gd name="connsiteY580" fmla="*/ 2770264 h 4876774"/>
                <a:gd name="connsiteX581" fmla="*/ 947227 w 6934737"/>
                <a:gd name="connsiteY581" fmla="*/ 2790202 h 4876774"/>
                <a:gd name="connsiteX582" fmla="*/ 905304 w 6934737"/>
                <a:gd name="connsiteY582" fmla="*/ 2819351 h 4876774"/>
                <a:gd name="connsiteX583" fmla="*/ 867121 w 6934737"/>
                <a:gd name="connsiteY583" fmla="*/ 2854287 h 4876774"/>
                <a:gd name="connsiteX584" fmla="*/ 837348 w 6934737"/>
                <a:gd name="connsiteY584" fmla="*/ 2891314 h 4876774"/>
                <a:gd name="connsiteX585" fmla="*/ 823196 w 6934737"/>
                <a:gd name="connsiteY585" fmla="*/ 2920330 h 4876774"/>
                <a:gd name="connsiteX586" fmla="*/ 822662 w 6934737"/>
                <a:gd name="connsiteY586" fmla="*/ 2941113 h 4876774"/>
                <a:gd name="connsiteX587" fmla="*/ 835123 w 6934737"/>
                <a:gd name="connsiteY587" fmla="*/ 2952194 h 4876774"/>
                <a:gd name="connsiteX588" fmla="*/ 859866 w 6934737"/>
                <a:gd name="connsiteY588" fmla="*/ 2952194 h 4876774"/>
                <a:gd name="connsiteX589" fmla="*/ 863917 w 6934737"/>
                <a:gd name="connsiteY589" fmla="*/ 2951305 h 4876774"/>
                <a:gd name="connsiteX590" fmla="*/ 868367 w 6934737"/>
                <a:gd name="connsiteY590" fmla="*/ 2950147 h 4876774"/>
                <a:gd name="connsiteX591" fmla="*/ 872818 w 6934737"/>
                <a:gd name="connsiteY591" fmla="*/ 2948812 h 4876774"/>
                <a:gd name="connsiteX592" fmla="*/ 877268 w 6934737"/>
                <a:gd name="connsiteY592" fmla="*/ 2947210 h 4876774"/>
                <a:gd name="connsiteX593" fmla="*/ 920303 w 6934737"/>
                <a:gd name="connsiteY593" fmla="*/ 2926205 h 4876774"/>
                <a:gd name="connsiteX594" fmla="*/ 963738 w 6934737"/>
                <a:gd name="connsiteY594" fmla="*/ 2895408 h 4876774"/>
                <a:gd name="connsiteX595" fmla="*/ 1002322 w 6934737"/>
                <a:gd name="connsiteY595" fmla="*/ 2859227 h 4876774"/>
                <a:gd name="connsiteX596" fmla="*/ 1031027 w 6934737"/>
                <a:gd name="connsiteY596" fmla="*/ 2822066 h 4876774"/>
                <a:gd name="connsiteX597" fmla="*/ 1043444 w 6934737"/>
                <a:gd name="connsiteY597" fmla="*/ 2793984 h 4876774"/>
                <a:gd name="connsiteX598" fmla="*/ 1042420 w 6934737"/>
                <a:gd name="connsiteY598" fmla="*/ 2774581 h 4876774"/>
                <a:gd name="connsiteX599" fmla="*/ 1029247 w 6934737"/>
                <a:gd name="connsiteY599" fmla="*/ 2764924 h 4876774"/>
                <a:gd name="connsiteX600" fmla="*/ 1266095 w 6934737"/>
                <a:gd name="connsiteY600" fmla="*/ 2417262 h 4876774"/>
                <a:gd name="connsiteX601" fmla="*/ 1241306 w 6934737"/>
                <a:gd name="connsiteY601" fmla="*/ 2418597 h 4876774"/>
                <a:gd name="connsiteX602" fmla="*/ 1240238 w 6934737"/>
                <a:gd name="connsiteY602" fmla="*/ 2418864 h 4876774"/>
                <a:gd name="connsiteX603" fmla="*/ 1239215 w 6934737"/>
                <a:gd name="connsiteY603" fmla="*/ 2419131 h 4876774"/>
                <a:gd name="connsiteX604" fmla="*/ 1238102 w 6934737"/>
                <a:gd name="connsiteY604" fmla="*/ 2419398 h 4876774"/>
                <a:gd name="connsiteX605" fmla="*/ 1237034 w 6934737"/>
                <a:gd name="connsiteY605" fmla="*/ 2419709 h 4876774"/>
                <a:gd name="connsiteX606" fmla="*/ 1201431 w 6934737"/>
                <a:gd name="connsiteY606" fmla="*/ 2434084 h 4876774"/>
                <a:gd name="connsiteX607" fmla="*/ 1164004 w 6934737"/>
                <a:gd name="connsiteY607" fmla="*/ 2457003 h 4876774"/>
                <a:gd name="connsiteX608" fmla="*/ 1128758 w 6934737"/>
                <a:gd name="connsiteY608" fmla="*/ 2485575 h 4876774"/>
                <a:gd name="connsiteX609" fmla="*/ 1100008 w 6934737"/>
                <a:gd name="connsiteY609" fmla="*/ 2516950 h 4876774"/>
                <a:gd name="connsiteX610" fmla="*/ 1083942 w 6934737"/>
                <a:gd name="connsiteY610" fmla="*/ 2544453 h 4876774"/>
                <a:gd name="connsiteX611" fmla="*/ 1082074 w 6934737"/>
                <a:gd name="connsiteY611" fmla="*/ 2564391 h 4876774"/>
                <a:gd name="connsiteX612" fmla="*/ 1094000 w 6934737"/>
                <a:gd name="connsiteY612" fmla="*/ 2574849 h 4876774"/>
                <a:gd name="connsiteX613" fmla="*/ 1119189 w 6934737"/>
                <a:gd name="connsiteY613" fmla="*/ 2573959 h 4876774"/>
                <a:gd name="connsiteX614" fmla="*/ 1120257 w 6934737"/>
                <a:gd name="connsiteY614" fmla="*/ 2573959 h 4876774"/>
                <a:gd name="connsiteX615" fmla="*/ 1121325 w 6934737"/>
                <a:gd name="connsiteY615" fmla="*/ 2573692 h 4876774"/>
                <a:gd name="connsiteX616" fmla="*/ 1122437 w 6934737"/>
                <a:gd name="connsiteY616" fmla="*/ 2573380 h 4876774"/>
                <a:gd name="connsiteX617" fmla="*/ 1123595 w 6934737"/>
                <a:gd name="connsiteY617" fmla="*/ 2573113 h 4876774"/>
                <a:gd name="connsiteX618" fmla="*/ 1160577 w 6934737"/>
                <a:gd name="connsiteY618" fmla="*/ 2558115 h 4876774"/>
                <a:gd name="connsiteX619" fmla="*/ 1199429 w 6934737"/>
                <a:gd name="connsiteY619" fmla="*/ 2534039 h 4876774"/>
                <a:gd name="connsiteX620" fmla="*/ 1235254 w 6934737"/>
                <a:gd name="connsiteY620" fmla="*/ 2504400 h 4876774"/>
                <a:gd name="connsiteX621" fmla="*/ 1263515 w 6934737"/>
                <a:gd name="connsiteY621" fmla="*/ 2472624 h 4876774"/>
                <a:gd name="connsiteX622" fmla="*/ 1278155 w 6934737"/>
                <a:gd name="connsiteY622" fmla="*/ 2445655 h 4876774"/>
                <a:gd name="connsiteX623" fmla="*/ 1278601 w 6934737"/>
                <a:gd name="connsiteY623" fmla="*/ 2426830 h 4876774"/>
                <a:gd name="connsiteX624" fmla="*/ 1266095 w 6934737"/>
                <a:gd name="connsiteY624" fmla="*/ 2417529 h 4876774"/>
                <a:gd name="connsiteX625" fmla="*/ 5443957 w 6934737"/>
                <a:gd name="connsiteY625" fmla="*/ 61732 h 4876774"/>
                <a:gd name="connsiteX626" fmla="*/ 5424998 w 6934737"/>
                <a:gd name="connsiteY626" fmla="*/ 58528 h 4876774"/>
                <a:gd name="connsiteX627" fmla="*/ 5398296 w 6934737"/>
                <a:gd name="connsiteY627" fmla="*/ 59952 h 4876774"/>
                <a:gd name="connsiteX628" fmla="*/ 5389039 w 6934737"/>
                <a:gd name="connsiteY628" fmla="*/ 61376 h 4876774"/>
                <a:gd name="connsiteX629" fmla="*/ 5379828 w 6934737"/>
                <a:gd name="connsiteY629" fmla="*/ 63201 h 4876774"/>
                <a:gd name="connsiteX630" fmla="*/ 5370927 w 6934737"/>
                <a:gd name="connsiteY630" fmla="*/ 65426 h 4876774"/>
                <a:gd name="connsiteX631" fmla="*/ 5362026 w 6934737"/>
                <a:gd name="connsiteY631" fmla="*/ 67918 h 4876774"/>
                <a:gd name="connsiteX632" fmla="*/ 5343735 w 6934737"/>
                <a:gd name="connsiteY632" fmla="*/ 74416 h 4876774"/>
                <a:gd name="connsiteX633" fmla="*/ 5327803 w 6934737"/>
                <a:gd name="connsiteY633" fmla="*/ 81937 h 4876774"/>
                <a:gd name="connsiteX634" fmla="*/ 5315208 w 6934737"/>
                <a:gd name="connsiteY634" fmla="*/ 90081 h 4876774"/>
                <a:gd name="connsiteX635" fmla="*/ 5306841 w 6934737"/>
                <a:gd name="connsiteY635" fmla="*/ 98448 h 4876774"/>
                <a:gd name="connsiteX636" fmla="*/ 5304350 w 6934737"/>
                <a:gd name="connsiteY636" fmla="*/ 109262 h 4876774"/>
                <a:gd name="connsiteX637" fmla="*/ 5313251 w 6934737"/>
                <a:gd name="connsiteY637" fmla="*/ 116783 h 4876774"/>
                <a:gd name="connsiteX638" fmla="*/ 5331675 w 6934737"/>
                <a:gd name="connsiteY638" fmla="*/ 120343 h 4876774"/>
                <a:gd name="connsiteX639" fmla="*/ 5358377 w 6934737"/>
                <a:gd name="connsiteY639" fmla="*/ 119186 h 4876774"/>
                <a:gd name="connsiteX640" fmla="*/ 5367856 w 6934737"/>
                <a:gd name="connsiteY640" fmla="*/ 117807 h 4876774"/>
                <a:gd name="connsiteX641" fmla="*/ 5377291 w 6934737"/>
                <a:gd name="connsiteY641" fmla="*/ 115982 h 4876774"/>
                <a:gd name="connsiteX642" fmla="*/ 5386637 w 6934737"/>
                <a:gd name="connsiteY642" fmla="*/ 113757 h 4876774"/>
                <a:gd name="connsiteX643" fmla="*/ 5395538 w 6934737"/>
                <a:gd name="connsiteY643" fmla="*/ 111220 h 4876774"/>
                <a:gd name="connsiteX644" fmla="*/ 5414407 w 6934737"/>
                <a:gd name="connsiteY644" fmla="*/ 104545 h 4876774"/>
                <a:gd name="connsiteX645" fmla="*/ 5430740 w 6934737"/>
                <a:gd name="connsiteY645" fmla="*/ 96801 h 4876774"/>
                <a:gd name="connsiteX646" fmla="*/ 5443513 w 6934737"/>
                <a:gd name="connsiteY646" fmla="*/ 88434 h 4876774"/>
                <a:gd name="connsiteX647" fmla="*/ 5451879 w 6934737"/>
                <a:gd name="connsiteY647" fmla="*/ 80157 h 4876774"/>
                <a:gd name="connsiteX648" fmla="*/ 5453658 w 6934737"/>
                <a:gd name="connsiteY648" fmla="*/ 69342 h 4876774"/>
                <a:gd name="connsiteX649" fmla="*/ 5443957 w 6934737"/>
                <a:gd name="connsiteY649" fmla="*/ 61999 h 4876774"/>
                <a:gd name="connsiteX650" fmla="*/ 5609465 w 6934737"/>
                <a:gd name="connsiteY650" fmla="*/ 43352 h 4876774"/>
                <a:gd name="connsiteX651" fmla="*/ 5590551 w 6934737"/>
                <a:gd name="connsiteY651" fmla="*/ 39391 h 4876774"/>
                <a:gd name="connsiteX652" fmla="*/ 5563494 w 6934737"/>
                <a:gd name="connsiteY652" fmla="*/ 40148 h 4876774"/>
                <a:gd name="connsiteX653" fmla="*/ 5552590 w 6934737"/>
                <a:gd name="connsiteY653" fmla="*/ 41617 h 4876774"/>
                <a:gd name="connsiteX654" fmla="*/ 5541776 w 6934737"/>
                <a:gd name="connsiteY654" fmla="*/ 43575 h 4876774"/>
                <a:gd name="connsiteX655" fmla="*/ 5531095 w 6934737"/>
                <a:gd name="connsiteY655" fmla="*/ 46067 h 4876774"/>
                <a:gd name="connsiteX656" fmla="*/ 5520726 w 6934737"/>
                <a:gd name="connsiteY656" fmla="*/ 48960 h 4876774"/>
                <a:gd name="connsiteX657" fmla="*/ 5502924 w 6934737"/>
                <a:gd name="connsiteY657" fmla="*/ 55146 h 4876774"/>
                <a:gd name="connsiteX658" fmla="*/ 5487437 w 6934737"/>
                <a:gd name="connsiteY658" fmla="*/ 62311 h 4876774"/>
                <a:gd name="connsiteX659" fmla="*/ 5474931 w 6934737"/>
                <a:gd name="connsiteY659" fmla="*/ 70054 h 4876774"/>
                <a:gd name="connsiteX660" fmla="*/ 5466298 w 6934737"/>
                <a:gd name="connsiteY660" fmla="*/ 78154 h 4876774"/>
                <a:gd name="connsiteX661" fmla="*/ 5462559 w 6934737"/>
                <a:gd name="connsiteY661" fmla="*/ 89458 h 4876774"/>
                <a:gd name="connsiteX662" fmla="*/ 5470615 w 6934737"/>
                <a:gd name="connsiteY662" fmla="*/ 97958 h 4876774"/>
                <a:gd name="connsiteX663" fmla="*/ 5488906 w 6934737"/>
                <a:gd name="connsiteY663" fmla="*/ 102408 h 4876774"/>
                <a:gd name="connsiteX664" fmla="*/ 5516053 w 6934737"/>
                <a:gd name="connsiteY664" fmla="*/ 101963 h 4876774"/>
                <a:gd name="connsiteX665" fmla="*/ 5527089 w 6934737"/>
                <a:gd name="connsiteY665" fmla="*/ 100584 h 4876774"/>
                <a:gd name="connsiteX666" fmla="*/ 5538215 w 6934737"/>
                <a:gd name="connsiteY666" fmla="*/ 98626 h 4876774"/>
                <a:gd name="connsiteX667" fmla="*/ 5549164 w 6934737"/>
                <a:gd name="connsiteY667" fmla="*/ 96133 h 4876774"/>
                <a:gd name="connsiteX668" fmla="*/ 5559889 w 6934737"/>
                <a:gd name="connsiteY668" fmla="*/ 93152 h 4876774"/>
                <a:gd name="connsiteX669" fmla="*/ 5578136 w 6934737"/>
                <a:gd name="connsiteY669" fmla="*/ 86788 h 4876774"/>
                <a:gd name="connsiteX670" fmla="*/ 5594290 w 6934737"/>
                <a:gd name="connsiteY670" fmla="*/ 79267 h 4876774"/>
                <a:gd name="connsiteX671" fmla="*/ 5606974 w 6934737"/>
                <a:gd name="connsiteY671" fmla="*/ 71256 h 4876774"/>
                <a:gd name="connsiteX672" fmla="*/ 5615518 w 6934737"/>
                <a:gd name="connsiteY672" fmla="*/ 62978 h 4876774"/>
                <a:gd name="connsiteX673" fmla="*/ 5618544 w 6934737"/>
                <a:gd name="connsiteY673" fmla="*/ 51630 h 4876774"/>
                <a:gd name="connsiteX674" fmla="*/ 5609465 w 6934737"/>
                <a:gd name="connsiteY674" fmla="*/ 43619 h 4876774"/>
                <a:gd name="connsiteX675" fmla="*/ 5779914 w 6934737"/>
                <a:gd name="connsiteY675" fmla="*/ 28710 h 4876774"/>
                <a:gd name="connsiteX676" fmla="*/ 5761179 w 6934737"/>
                <a:gd name="connsiteY676" fmla="*/ 23949 h 4876774"/>
                <a:gd name="connsiteX677" fmla="*/ 5733497 w 6934737"/>
                <a:gd name="connsiteY677" fmla="*/ 23949 h 4876774"/>
                <a:gd name="connsiteX678" fmla="*/ 5720858 w 6934737"/>
                <a:gd name="connsiteY678" fmla="*/ 25373 h 4876774"/>
                <a:gd name="connsiteX679" fmla="*/ 5708264 w 6934737"/>
                <a:gd name="connsiteY679" fmla="*/ 27509 h 4876774"/>
                <a:gd name="connsiteX680" fmla="*/ 5695848 w 6934737"/>
                <a:gd name="connsiteY680" fmla="*/ 30268 h 4876774"/>
                <a:gd name="connsiteX681" fmla="*/ 5683787 w 6934737"/>
                <a:gd name="connsiteY681" fmla="*/ 33561 h 4876774"/>
                <a:gd name="connsiteX682" fmla="*/ 5666742 w 6934737"/>
                <a:gd name="connsiteY682" fmla="*/ 39480 h 4876774"/>
                <a:gd name="connsiteX683" fmla="*/ 5651699 w 6934737"/>
                <a:gd name="connsiteY683" fmla="*/ 46245 h 4876774"/>
                <a:gd name="connsiteX684" fmla="*/ 5639328 w 6934737"/>
                <a:gd name="connsiteY684" fmla="*/ 53588 h 4876774"/>
                <a:gd name="connsiteX685" fmla="*/ 5630428 w 6934737"/>
                <a:gd name="connsiteY685" fmla="*/ 61332 h 4876774"/>
                <a:gd name="connsiteX686" fmla="*/ 5625309 w 6934737"/>
                <a:gd name="connsiteY686" fmla="*/ 73170 h 4876774"/>
                <a:gd name="connsiteX687" fmla="*/ 5632475 w 6934737"/>
                <a:gd name="connsiteY687" fmla="*/ 82070 h 4876774"/>
                <a:gd name="connsiteX688" fmla="*/ 5650276 w 6934737"/>
                <a:gd name="connsiteY688" fmla="*/ 87144 h 4876774"/>
                <a:gd name="connsiteX689" fmla="*/ 5677868 w 6934737"/>
                <a:gd name="connsiteY689" fmla="*/ 87544 h 4876774"/>
                <a:gd name="connsiteX690" fmla="*/ 5690729 w 6934737"/>
                <a:gd name="connsiteY690" fmla="*/ 86209 h 4876774"/>
                <a:gd name="connsiteX691" fmla="*/ 5703636 w 6934737"/>
                <a:gd name="connsiteY691" fmla="*/ 84117 h 4876774"/>
                <a:gd name="connsiteX692" fmla="*/ 5716452 w 6934737"/>
                <a:gd name="connsiteY692" fmla="*/ 81314 h 4876774"/>
                <a:gd name="connsiteX693" fmla="*/ 5728869 w 6934737"/>
                <a:gd name="connsiteY693" fmla="*/ 77976 h 4876774"/>
                <a:gd name="connsiteX694" fmla="*/ 5746670 w 6934737"/>
                <a:gd name="connsiteY694" fmla="*/ 71879 h 4876774"/>
                <a:gd name="connsiteX695" fmla="*/ 5762157 w 6934737"/>
                <a:gd name="connsiteY695" fmla="*/ 64892 h 4876774"/>
                <a:gd name="connsiteX696" fmla="*/ 5774708 w 6934737"/>
                <a:gd name="connsiteY696" fmla="*/ 57326 h 4876774"/>
                <a:gd name="connsiteX697" fmla="*/ 5783608 w 6934737"/>
                <a:gd name="connsiteY697" fmla="*/ 49360 h 4876774"/>
                <a:gd name="connsiteX698" fmla="*/ 5788059 w 6934737"/>
                <a:gd name="connsiteY698" fmla="*/ 37389 h 4876774"/>
                <a:gd name="connsiteX699" fmla="*/ 5779914 w 6934737"/>
                <a:gd name="connsiteY699" fmla="*/ 28977 h 4876774"/>
                <a:gd name="connsiteX700" fmla="*/ 4973599 w 6934737"/>
                <a:gd name="connsiteY700" fmla="*/ 136988 h 4876774"/>
                <a:gd name="connsiteX701" fmla="*/ 4954462 w 6934737"/>
                <a:gd name="connsiteY701" fmla="*/ 135697 h 4876774"/>
                <a:gd name="connsiteX702" fmla="*/ 4929318 w 6934737"/>
                <a:gd name="connsiteY702" fmla="*/ 138901 h 4876774"/>
                <a:gd name="connsiteX703" fmla="*/ 4924155 w 6934737"/>
                <a:gd name="connsiteY703" fmla="*/ 140014 h 4876774"/>
                <a:gd name="connsiteX704" fmla="*/ 4919038 w 6934737"/>
                <a:gd name="connsiteY704" fmla="*/ 141260 h 4876774"/>
                <a:gd name="connsiteX705" fmla="*/ 4914008 w 6934737"/>
                <a:gd name="connsiteY705" fmla="*/ 142640 h 4876774"/>
                <a:gd name="connsiteX706" fmla="*/ 4909024 w 6934737"/>
                <a:gd name="connsiteY706" fmla="*/ 144108 h 4876774"/>
                <a:gd name="connsiteX707" fmla="*/ 4888864 w 6934737"/>
                <a:gd name="connsiteY707" fmla="*/ 151362 h 4876774"/>
                <a:gd name="connsiteX708" fmla="*/ 4871730 w 6934737"/>
                <a:gd name="connsiteY708" fmla="*/ 160263 h 4876774"/>
                <a:gd name="connsiteX709" fmla="*/ 4858869 w 6934737"/>
                <a:gd name="connsiteY709" fmla="*/ 169520 h 4876774"/>
                <a:gd name="connsiteX710" fmla="*/ 4851659 w 6934737"/>
                <a:gd name="connsiteY710" fmla="*/ 178732 h 4876774"/>
                <a:gd name="connsiteX711" fmla="*/ 4852327 w 6934737"/>
                <a:gd name="connsiteY711" fmla="*/ 188078 h 4876774"/>
                <a:gd name="connsiteX712" fmla="*/ 4862918 w 6934737"/>
                <a:gd name="connsiteY712" fmla="*/ 193819 h 4876774"/>
                <a:gd name="connsiteX713" fmla="*/ 4881832 w 6934737"/>
                <a:gd name="connsiteY713" fmla="*/ 195421 h 4876774"/>
                <a:gd name="connsiteX714" fmla="*/ 4907288 w 6934737"/>
                <a:gd name="connsiteY714" fmla="*/ 192350 h 4876774"/>
                <a:gd name="connsiteX715" fmla="*/ 4912585 w 6934737"/>
                <a:gd name="connsiteY715" fmla="*/ 191238 h 4876774"/>
                <a:gd name="connsiteX716" fmla="*/ 4917836 w 6934737"/>
                <a:gd name="connsiteY716" fmla="*/ 189991 h 4876774"/>
                <a:gd name="connsiteX717" fmla="*/ 4922998 w 6934737"/>
                <a:gd name="connsiteY717" fmla="*/ 188612 h 4876774"/>
                <a:gd name="connsiteX718" fmla="*/ 4928116 w 6934737"/>
                <a:gd name="connsiteY718" fmla="*/ 187143 h 4876774"/>
                <a:gd name="connsiteX719" fmla="*/ 4948988 w 6934737"/>
                <a:gd name="connsiteY719" fmla="*/ 179400 h 4876774"/>
                <a:gd name="connsiteX720" fmla="*/ 4966523 w 6934737"/>
                <a:gd name="connsiteY720" fmla="*/ 170499 h 4876774"/>
                <a:gd name="connsiteX721" fmla="*/ 4979429 w 6934737"/>
                <a:gd name="connsiteY721" fmla="*/ 161020 h 4876774"/>
                <a:gd name="connsiteX722" fmla="*/ 4986326 w 6934737"/>
                <a:gd name="connsiteY722" fmla="*/ 151718 h 4876774"/>
                <a:gd name="connsiteX723" fmla="*/ 4984992 w 6934737"/>
                <a:gd name="connsiteY723" fmla="*/ 142462 h 4876774"/>
                <a:gd name="connsiteX724" fmla="*/ 4973599 w 6934737"/>
                <a:gd name="connsiteY724" fmla="*/ 136988 h 4876774"/>
                <a:gd name="connsiteX725" fmla="*/ 3237603 w 6934737"/>
                <a:gd name="connsiteY725" fmla="*/ 754964 h 4876774"/>
                <a:gd name="connsiteX726" fmla="*/ 3230528 w 6934737"/>
                <a:gd name="connsiteY726" fmla="*/ 752250 h 4876774"/>
                <a:gd name="connsiteX727" fmla="*/ 3220559 w 6934737"/>
                <a:gd name="connsiteY727" fmla="*/ 751760 h 4876774"/>
                <a:gd name="connsiteX728" fmla="*/ 3208276 w 6934737"/>
                <a:gd name="connsiteY728" fmla="*/ 753318 h 4876774"/>
                <a:gd name="connsiteX729" fmla="*/ 3194391 w 6934737"/>
                <a:gd name="connsiteY729" fmla="*/ 756789 h 4876774"/>
                <a:gd name="connsiteX730" fmla="*/ 3186424 w 6934737"/>
                <a:gd name="connsiteY730" fmla="*/ 759459 h 4876774"/>
                <a:gd name="connsiteX731" fmla="*/ 3178236 w 6934737"/>
                <a:gd name="connsiteY731" fmla="*/ 762574 h 4876774"/>
                <a:gd name="connsiteX732" fmla="*/ 3170003 w 6934737"/>
                <a:gd name="connsiteY732" fmla="*/ 766224 h 4876774"/>
                <a:gd name="connsiteX733" fmla="*/ 3161769 w 6934737"/>
                <a:gd name="connsiteY733" fmla="*/ 770318 h 4876774"/>
                <a:gd name="connsiteX734" fmla="*/ 3141254 w 6934737"/>
                <a:gd name="connsiteY734" fmla="*/ 783090 h 4876774"/>
                <a:gd name="connsiteX735" fmla="*/ 3127190 w 6934737"/>
                <a:gd name="connsiteY735" fmla="*/ 795819 h 4876774"/>
                <a:gd name="connsiteX736" fmla="*/ 3120826 w 6934737"/>
                <a:gd name="connsiteY736" fmla="*/ 807078 h 4876774"/>
                <a:gd name="connsiteX737" fmla="*/ 3123497 w 6934737"/>
                <a:gd name="connsiteY737" fmla="*/ 815400 h 4876774"/>
                <a:gd name="connsiteX738" fmla="*/ 3130306 w 6934737"/>
                <a:gd name="connsiteY738" fmla="*/ 818382 h 4876774"/>
                <a:gd name="connsiteX739" fmla="*/ 3140230 w 6934737"/>
                <a:gd name="connsiteY739" fmla="*/ 819049 h 4876774"/>
                <a:gd name="connsiteX740" fmla="*/ 3152647 w 6934737"/>
                <a:gd name="connsiteY740" fmla="*/ 817581 h 4876774"/>
                <a:gd name="connsiteX741" fmla="*/ 3166843 w 6934737"/>
                <a:gd name="connsiteY741" fmla="*/ 814109 h 4876774"/>
                <a:gd name="connsiteX742" fmla="*/ 3175031 w 6934737"/>
                <a:gd name="connsiteY742" fmla="*/ 811395 h 4876774"/>
                <a:gd name="connsiteX743" fmla="*/ 3183398 w 6934737"/>
                <a:gd name="connsiteY743" fmla="*/ 808146 h 4876774"/>
                <a:gd name="connsiteX744" fmla="*/ 3191854 w 6934737"/>
                <a:gd name="connsiteY744" fmla="*/ 804408 h 4876774"/>
                <a:gd name="connsiteX745" fmla="*/ 3200310 w 6934737"/>
                <a:gd name="connsiteY745" fmla="*/ 799957 h 4876774"/>
                <a:gd name="connsiteX746" fmla="*/ 3221137 w 6934737"/>
                <a:gd name="connsiteY746" fmla="*/ 786873 h 4876774"/>
                <a:gd name="connsiteX747" fmla="*/ 3235066 w 6934737"/>
                <a:gd name="connsiteY747" fmla="*/ 773967 h 4876774"/>
                <a:gd name="connsiteX748" fmla="*/ 3240941 w 6934737"/>
                <a:gd name="connsiteY748" fmla="*/ 762797 h 4876774"/>
                <a:gd name="connsiteX749" fmla="*/ 3237603 w 6934737"/>
                <a:gd name="connsiteY749" fmla="*/ 754964 h 4876774"/>
                <a:gd name="connsiteX750" fmla="*/ 5126202 w 6934737"/>
                <a:gd name="connsiteY750" fmla="*/ 108995 h 4876774"/>
                <a:gd name="connsiteX751" fmla="*/ 5107065 w 6934737"/>
                <a:gd name="connsiteY751" fmla="*/ 107126 h 4876774"/>
                <a:gd name="connsiteX752" fmla="*/ 5081476 w 6934737"/>
                <a:gd name="connsiteY752" fmla="*/ 109796 h 4876774"/>
                <a:gd name="connsiteX753" fmla="*/ 5075112 w 6934737"/>
                <a:gd name="connsiteY753" fmla="*/ 111087 h 4876774"/>
                <a:gd name="connsiteX754" fmla="*/ 5068836 w 6934737"/>
                <a:gd name="connsiteY754" fmla="*/ 112511 h 4876774"/>
                <a:gd name="connsiteX755" fmla="*/ 5062606 w 6934737"/>
                <a:gd name="connsiteY755" fmla="*/ 114113 h 4876774"/>
                <a:gd name="connsiteX756" fmla="*/ 5056509 w 6934737"/>
                <a:gd name="connsiteY756" fmla="*/ 115893 h 4876774"/>
                <a:gd name="connsiteX757" fmla="*/ 5036927 w 6934737"/>
                <a:gd name="connsiteY757" fmla="*/ 123014 h 4876774"/>
                <a:gd name="connsiteX758" fmla="*/ 5020194 w 6934737"/>
                <a:gd name="connsiteY758" fmla="*/ 131336 h 4876774"/>
                <a:gd name="connsiteX759" fmla="*/ 5007421 w 6934737"/>
                <a:gd name="connsiteY759" fmla="*/ 140236 h 4876774"/>
                <a:gd name="connsiteX760" fmla="*/ 4999856 w 6934737"/>
                <a:gd name="connsiteY760" fmla="*/ 149137 h 4876774"/>
                <a:gd name="connsiteX761" fmla="*/ 4999633 w 6934737"/>
                <a:gd name="connsiteY761" fmla="*/ 158928 h 4876774"/>
                <a:gd name="connsiteX762" fmla="*/ 5009735 w 6934737"/>
                <a:gd name="connsiteY762" fmla="*/ 165203 h 4876774"/>
                <a:gd name="connsiteX763" fmla="*/ 5028560 w 6934737"/>
                <a:gd name="connsiteY763" fmla="*/ 167384 h 4876774"/>
                <a:gd name="connsiteX764" fmla="*/ 5054417 w 6934737"/>
                <a:gd name="connsiteY764" fmla="*/ 164891 h 4876774"/>
                <a:gd name="connsiteX765" fmla="*/ 5060914 w 6934737"/>
                <a:gd name="connsiteY765" fmla="*/ 163645 h 4876774"/>
                <a:gd name="connsiteX766" fmla="*/ 5067413 w 6934737"/>
                <a:gd name="connsiteY766" fmla="*/ 162177 h 4876774"/>
                <a:gd name="connsiteX767" fmla="*/ 5073821 w 6934737"/>
                <a:gd name="connsiteY767" fmla="*/ 160530 h 4876774"/>
                <a:gd name="connsiteX768" fmla="*/ 5080096 w 6934737"/>
                <a:gd name="connsiteY768" fmla="*/ 158750 h 4876774"/>
                <a:gd name="connsiteX769" fmla="*/ 5100301 w 6934737"/>
                <a:gd name="connsiteY769" fmla="*/ 151362 h 4876774"/>
                <a:gd name="connsiteX770" fmla="*/ 5117479 w 6934737"/>
                <a:gd name="connsiteY770" fmla="*/ 142818 h 4876774"/>
                <a:gd name="connsiteX771" fmla="*/ 5130296 w 6934737"/>
                <a:gd name="connsiteY771" fmla="*/ 133917 h 4876774"/>
                <a:gd name="connsiteX772" fmla="*/ 5137594 w 6934737"/>
                <a:gd name="connsiteY772" fmla="*/ 125016 h 4876774"/>
                <a:gd name="connsiteX773" fmla="*/ 5137105 w 6934737"/>
                <a:gd name="connsiteY773" fmla="*/ 115270 h 4876774"/>
                <a:gd name="connsiteX774" fmla="*/ 5126202 w 6934737"/>
                <a:gd name="connsiteY774" fmla="*/ 108995 h 4876774"/>
                <a:gd name="connsiteX775" fmla="*/ 5282943 w 6934737"/>
                <a:gd name="connsiteY775" fmla="*/ 83850 h 4876774"/>
                <a:gd name="connsiteX776" fmla="*/ 5263851 w 6934737"/>
                <a:gd name="connsiteY776" fmla="*/ 81358 h 4876774"/>
                <a:gd name="connsiteX777" fmla="*/ 5237772 w 6934737"/>
                <a:gd name="connsiteY777" fmla="*/ 83450 h 4876774"/>
                <a:gd name="connsiteX778" fmla="*/ 5230028 w 6934737"/>
                <a:gd name="connsiteY778" fmla="*/ 84829 h 4876774"/>
                <a:gd name="connsiteX779" fmla="*/ 5222373 w 6934737"/>
                <a:gd name="connsiteY779" fmla="*/ 86432 h 4876774"/>
                <a:gd name="connsiteX780" fmla="*/ 5214808 w 6934737"/>
                <a:gd name="connsiteY780" fmla="*/ 88345 h 4876774"/>
                <a:gd name="connsiteX781" fmla="*/ 5207421 w 6934737"/>
                <a:gd name="connsiteY781" fmla="*/ 90481 h 4876774"/>
                <a:gd name="connsiteX782" fmla="*/ 5188462 w 6934737"/>
                <a:gd name="connsiteY782" fmla="*/ 97290 h 4876774"/>
                <a:gd name="connsiteX783" fmla="*/ 5172084 w 6934737"/>
                <a:gd name="connsiteY783" fmla="*/ 105212 h 4876774"/>
                <a:gd name="connsiteX784" fmla="*/ 5159401 w 6934737"/>
                <a:gd name="connsiteY784" fmla="*/ 113757 h 4876774"/>
                <a:gd name="connsiteX785" fmla="*/ 5151391 w 6934737"/>
                <a:gd name="connsiteY785" fmla="*/ 122658 h 4876774"/>
                <a:gd name="connsiteX786" fmla="*/ 5150144 w 6934737"/>
                <a:gd name="connsiteY786" fmla="*/ 132938 h 4876774"/>
                <a:gd name="connsiteX787" fmla="*/ 5159624 w 6934737"/>
                <a:gd name="connsiteY787" fmla="*/ 139791 h 4876774"/>
                <a:gd name="connsiteX788" fmla="*/ 5178271 w 6934737"/>
                <a:gd name="connsiteY788" fmla="*/ 142640 h 4876774"/>
                <a:gd name="connsiteX789" fmla="*/ 5204572 w 6934737"/>
                <a:gd name="connsiteY789" fmla="*/ 140815 h 4876774"/>
                <a:gd name="connsiteX790" fmla="*/ 5212449 w 6934737"/>
                <a:gd name="connsiteY790" fmla="*/ 139435 h 4876774"/>
                <a:gd name="connsiteX791" fmla="*/ 5220327 w 6934737"/>
                <a:gd name="connsiteY791" fmla="*/ 137789 h 4876774"/>
                <a:gd name="connsiteX792" fmla="*/ 5228115 w 6934737"/>
                <a:gd name="connsiteY792" fmla="*/ 135875 h 4876774"/>
                <a:gd name="connsiteX793" fmla="*/ 5235725 w 6934737"/>
                <a:gd name="connsiteY793" fmla="*/ 133694 h 4876774"/>
                <a:gd name="connsiteX794" fmla="*/ 5255262 w 6934737"/>
                <a:gd name="connsiteY794" fmla="*/ 126707 h 4876774"/>
                <a:gd name="connsiteX795" fmla="*/ 5272040 w 6934737"/>
                <a:gd name="connsiteY795" fmla="*/ 118563 h 4876774"/>
                <a:gd name="connsiteX796" fmla="*/ 5284857 w 6934737"/>
                <a:gd name="connsiteY796" fmla="*/ 109662 h 4876774"/>
                <a:gd name="connsiteX797" fmla="*/ 5292600 w 6934737"/>
                <a:gd name="connsiteY797" fmla="*/ 100762 h 4876774"/>
                <a:gd name="connsiteX798" fmla="*/ 5293179 w 6934737"/>
                <a:gd name="connsiteY798" fmla="*/ 90526 h 4876774"/>
                <a:gd name="connsiteX799" fmla="*/ 5282765 w 6934737"/>
                <a:gd name="connsiteY799" fmla="*/ 83850 h 4876774"/>
                <a:gd name="connsiteX800" fmla="*/ 6727440 w 6934737"/>
                <a:gd name="connsiteY800" fmla="*/ 36677 h 4876774"/>
                <a:gd name="connsiteX801" fmla="*/ 6724636 w 6934737"/>
                <a:gd name="connsiteY801" fmla="*/ 23326 h 4876774"/>
                <a:gd name="connsiteX802" fmla="*/ 6706835 w 6934737"/>
                <a:gd name="connsiteY802" fmla="*/ 13713 h 4876774"/>
                <a:gd name="connsiteX803" fmla="*/ 6675416 w 6934737"/>
                <a:gd name="connsiteY803" fmla="*/ 8906 h 4876774"/>
                <a:gd name="connsiteX804" fmla="*/ 6651517 w 6934737"/>
                <a:gd name="connsiteY804" fmla="*/ 8906 h 4876774"/>
                <a:gd name="connsiteX805" fmla="*/ 6626817 w 6934737"/>
                <a:gd name="connsiteY805" fmla="*/ 11043 h 4876774"/>
                <a:gd name="connsiteX806" fmla="*/ 6602296 w 6934737"/>
                <a:gd name="connsiteY806" fmla="*/ 15092 h 4876774"/>
                <a:gd name="connsiteX807" fmla="*/ 6579021 w 6934737"/>
                <a:gd name="connsiteY807" fmla="*/ 20789 h 4876774"/>
                <a:gd name="connsiteX808" fmla="*/ 6565670 w 6934737"/>
                <a:gd name="connsiteY808" fmla="*/ 25239 h 4876774"/>
                <a:gd name="connsiteX809" fmla="*/ 6553297 w 6934737"/>
                <a:gd name="connsiteY809" fmla="*/ 30046 h 4876774"/>
                <a:gd name="connsiteX810" fmla="*/ 6542216 w 6934737"/>
                <a:gd name="connsiteY810" fmla="*/ 35342 h 4876774"/>
                <a:gd name="connsiteX811" fmla="*/ 6532781 w 6934737"/>
                <a:gd name="connsiteY811" fmla="*/ 41038 h 4876774"/>
                <a:gd name="connsiteX812" fmla="*/ 6518629 w 6934737"/>
                <a:gd name="connsiteY812" fmla="*/ 55858 h 4876774"/>
                <a:gd name="connsiteX813" fmla="*/ 6520143 w 6934737"/>
                <a:gd name="connsiteY813" fmla="*/ 68942 h 4876774"/>
                <a:gd name="connsiteX814" fmla="*/ 6536609 w 6934737"/>
                <a:gd name="connsiteY814" fmla="*/ 78821 h 4876774"/>
                <a:gd name="connsiteX815" fmla="*/ 6567139 w 6934737"/>
                <a:gd name="connsiteY815" fmla="*/ 84162 h 4876774"/>
                <a:gd name="connsiteX816" fmla="*/ 6591126 w 6934737"/>
                <a:gd name="connsiteY816" fmla="*/ 84518 h 4876774"/>
                <a:gd name="connsiteX817" fmla="*/ 6616315 w 6934737"/>
                <a:gd name="connsiteY817" fmla="*/ 82560 h 4876774"/>
                <a:gd name="connsiteX818" fmla="*/ 6641592 w 6934737"/>
                <a:gd name="connsiteY818" fmla="*/ 78554 h 4876774"/>
                <a:gd name="connsiteX819" fmla="*/ 6665803 w 6934737"/>
                <a:gd name="connsiteY819" fmla="*/ 72724 h 4876774"/>
                <a:gd name="connsiteX820" fmla="*/ 6679866 w 6934737"/>
                <a:gd name="connsiteY820" fmla="*/ 68274 h 4876774"/>
                <a:gd name="connsiteX821" fmla="*/ 6692772 w 6934737"/>
                <a:gd name="connsiteY821" fmla="*/ 63245 h 4876774"/>
                <a:gd name="connsiteX822" fmla="*/ 6704165 w 6934737"/>
                <a:gd name="connsiteY822" fmla="*/ 57771 h 4876774"/>
                <a:gd name="connsiteX823" fmla="*/ 6713822 w 6934737"/>
                <a:gd name="connsiteY823" fmla="*/ 51852 h 4876774"/>
                <a:gd name="connsiteX824" fmla="*/ 6727440 w 6934737"/>
                <a:gd name="connsiteY824" fmla="*/ 36677 h 4876774"/>
                <a:gd name="connsiteX825" fmla="*/ 6935405 w 6934737"/>
                <a:gd name="connsiteY825" fmla="*/ 39836 h 4876774"/>
                <a:gd name="connsiteX826" fmla="*/ 6917604 w 6934737"/>
                <a:gd name="connsiteY826" fmla="*/ 29022 h 4876774"/>
                <a:gd name="connsiteX827" fmla="*/ 6885161 w 6934737"/>
                <a:gd name="connsiteY827" fmla="*/ 23014 h 4876774"/>
                <a:gd name="connsiteX828" fmla="*/ 6858459 w 6934737"/>
                <a:gd name="connsiteY828" fmla="*/ 22346 h 4876774"/>
                <a:gd name="connsiteX829" fmla="*/ 6830510 w 6934737"/>
                <a:gd name="connsiteY829" fmla="*/ 24305 h 4876774"/>
                <a:gd name="connsiteX830" fmla="*/ 6802785 w 6934737"/>
                <a:gd name="connsiteY830" fmla="*/ 28532 h 4876774"/>
                <a:gd name="connsiteX831" fmla="*/ 6776528 w 6934737"/>
                <a:gd name="connsiteY831" fmla="*/ 34807 h 4876774"/>
                <a:gd name="connsiteX832" fmla="*/ 6763755 w 6934737"/>
                <a:gd name="connsiteY832" fmla="*/ 38813 h 4876774"/>
                <a:gd name="connsiteX833" fmla="*/ 6751961 w 6934737"/>
                <a:gd name="connsiteY833" fmla="*/ 43263 h 4876774"/>
                <a:gd name="connsiteX834" fmla="*/ 6741325 w 6934737"/>
                <a:gd name="connsiteY834" fmla="*/ 48114 h 4876774"/>
                <a:gd name="connsiteX835" fmla="*/ 6731979 w 6934737"/>
                <a:gd name="connsiteY835" fmla="*/ 53365 h 4876774"/>
                <a:gd name="connsiteX836" fmla="*/ 6715469 w 6934737"/>
                <a:gd name="connsiteY836" fmla="*/ 68853 h 4876774"/>
                <a:gd name="connsiteX837" fmla="*/ 6715469 w 6934737"/>
                <a:gd name="connsiteY837" fmla="*/ 82871 h 4876774"/>
                <a:gd name="connsiteX838" fmla="*/ 6731534 w 6934737"/>
                <a:gd name="connsiteY838" fmla="*/ 93953 h 4876774"/>
                <a:gd name="connsiteX839" fmla="*/ 6762909 w 6934737"/>
                <a:gd name="connsiteY839" fmla="*/ 100539 h 4876774"/>
                <a:gd name="connsiteX840" fmla="*/ 6789611 w 6934737"/>
                <a:gd name="connsiteY840" fmla="*/ 101563 h 4876774"/>
                <a:gd name="connsiteX841" fmla="*/ 6818094 w 6934737"/>
                <a:gd name="connsiteY841" fmla="*/ 99872 h 4876774"/>
                <a:gd name="connsiteX842" fmla="*/ 6846754 w 6934737"/>
                <a:gd name="connsiteY842" fmla="*/ 95688 h 4876774"/>
                <a:gd name="connsiteX843" fmla="*/ 6874124 w 6934737"/>
                <a:gd name="connsiteY843" fmla="*/ 89324 h 4876774"/>
                <a:gd name="connsiteX844" fmla="*/ 6887475 w 6934737"/>
                <a:gd name="connsiteY844" fmla="*/ 85186 h 4876774"/>
                <a:gd name="connsiteX845" fmla="*/ 6899758 w 6934737"/>
                <a:gd name="connsiteY845" fmla="*/ 80735 h 4876774"/>
                <a:gd name="connsiteX846" fmla="*/ 6910794 w 6934737"/>
                <a:gd name="connsiteY846" fmla="*/ 75706 h 4876774"/>
                <a:gd name="connsiteX847" fmla="*/ 6920363 w 6934737"/>
                <a:gd name="connsiteY847" fmla="*/ 70232 h 4876774"/>
                <a:gd name="connsiteX848" fmla="*/ 6936651 w 6934737"/>
                <a:gd name="connsiteY848" fmla="*/ 54211 h 4876774"/>
                <a:gd name="connsiteX849" fmla="*/ 6935405 w 6934737"/>
                <a:gd name="connsiteY849" fmla="*/ 39836 h 4876774"/>
                <a:gd name="connsiteX850" fmla="*/ 6137768 w 6934737"/>
                <a:gd name="connsiteY850" fmla="*/ 11577 h 4876774"/>
                <a:gd name="connsiteX851" fmla="*/ 6118987 w 6934737"/>
                <a:gd name="connsiteY851" fmla="*/ 5213 h 4876774"/>
                <a:gd name="connsiteX852" fmla="*/ 6089793 w 6934737"/>
                <a:gd name="connsiteY852" fmla="*/ 3655 h 4876774"/>
                <a:gd name="connsiteX853" fmla="*/ 6073371 w 6934737"/>
                <a:gd name="connsiteY853" fmla="*/ 4812 h 4876774"/>
                <a:gd name="connsiteX854" fmla="*/ 6056815 w 6934737"/>
                <a:gd name="connsiteY854" fmla="*/ 7126 h 4876774"/>
                <a:gd name="connsiteX855" fmla="*/ 6040483 w 6934737"/>
                <a:gd name="connsiteY855" fmla="*/ 10419 h 4876774"/>
                <a:gd name="connsiteX856" fmla="*/ 6024773 w 6934737"/>
                <a:gd name="connsiteY856" fmla="*/ 14558 h 4876774"/>
                <a:gd name="connsiteX857" fmla="*/ 6008885 w 6934737"/>
                <a:gd name="connsiteY857" fmla="*/ 19899 h 4876774"/>
                <a:gd name="connsiteX858" fmla="*/ 5994689 w 6934737"/>
                <a:gd name="connsiteY858" fmla="*/ 25996 h 4876774"/>
                <a:gd name="connsiteX859" fmla="*/ 5982628 w 6934737"/>
                <a:gd name="connsiteY859" fmla="*/ 32671 h 4876774"/>
                <a:gd name="connsiteX860" fmla="*/ 5973238 w 6934737"/>
                <a:gd name="connsiteY860" fmla="*/ 39747 h 4876774"/>
                <a:gd name="connsiteX861" fmla="*/ 5965317 w 6934737"/>
                <a:gd name="connsiteY861" fmla="*/ 52698 h 4876774"/>
                <a:gd name="connsiteX862" fmla="*/ 5970835 w 6934737"/>
                <a:gd name="connsiteY862" fmla="*/ 63112 h 4876774"/>
                <a:gd name="connsiteX863" fmla="*/ 5988637 w 6934737"/>
                <a:gd name="connsiteY863" fmla="*/ 69832 h 4876774"/>
                <a:gd name="connsiteX864" fmla="*/ 6017519 w 6934737"/>
                <a:gd name="connsiteY864" fmla="*/ 71834 h 4876774"/>
                <a:gd name="connsiteX865" fmla="*/ 6034119 w 6934737"/>
                <a:gd name="connsiteY865" fmla="*/ 70811 h 4876774"/>
                <a:gd name="connsiteX866" fmla="*/ 6051119 w 6934737"/>
                <a:gd name="connsiteY866" fmla="*/ 68586 h 4876774"/>
                <a:gd name="connsiteX867" fmla="*/ 6067941 w 6934737"/>
                <a:gd name="connsiteY867" fmla="*/ 65292 h 4876774"/>
                <a:gd name="connsiteX868" fmla="*/ 6084230 w 6934737"/>
                <a:gd name="connsiteY868" fmla="*/ 60842 h 4876774"/>
                <a:gd name="connsiteX869" fmla="*/ 6100696 w 6934737"/>
                <a:gd name="connsiteY869" fmla="*/ 55368 h 4876774"/>
                <a:gd name="connsiteX870" fmla="*/ 6115338 w 6934737"/>
                <a:gd name="connsiteY870" fmla="*/ 49049 h 4876774"/>
                <a:gd name="connsiteX871" fmla="*/ 6127666 w 6934737"/>
                <a:gd name="connsiteY871" fmla="*/ 42195 h 4876774"/>
                <a:gd name="connsiteX872" fmla="*/ 6137055 w 6934737"/>
                <a:gd name="connsiteY872" fmla="*/ 34896 h 4876774"/>
                <a:gd name="connsiteX873" fmla="*/ 6144355 w 6934737"/>
                <a:gd name="connsiteY873" fmla="*/ 21545 h 4876774"/>
                <a:gd name="connsiteX874" fmla="*/ 6137768 w 6934737"/>
                <a:gd name="connsiteY874" fmla="*/ 11577 h 4876774"/>
                <a:gd name="connsiteX875" fmla="*/ 6525928 w 6934737"/>
                <a:gd name="connsiteY875" fmla="*/ 25818 h 4876774"/>
                <a:gd name="connsiteX876" fmla="*/ 6521478 w 6934737"/>
                <a:gd name="connsiteY876" fmla="*/ 13713 h 4876774"/>
                <a:gd name="connsiteX877" fmla="*/ 6503186 w 6934737"/>
                <a:gd name="connsiteY877" fmla="*/ 5302 h 4876774"/>
                <a:gd name="connsiteX878" fmla="*/ 6472568 w 6934737"/>
                <a:gd name="connsiteY878" fmla="*/ 1697 h 4876774"/>
                <a:gd name="connsiteX879" fmla="*/ 6451385 w 6934737"/>
                <a:gd name="connsiteY879" fmla="*/ 2186 h 4876774"/>
                <a:gd name="connsiteX880" fmla="*/ 6429711 w 6934737"/>
                <a:gd name="connsiteY880" fmla="*/ 4456 h 4876774"/>
                <a:gd name="connsiteX881" fmla="*/ 6408260 w 6934737"/>
                <a:gd name="connsiteY881" fmla="*/ 8283 h 4876774"/>
                <a:gd name="connsiteX882" fmla="*/ 6387789 w 6934737"/>
                <a:gd name="connsiteY882" fmla="*/ 13446 h 4876774"/>
                <a:gd name="connsiteX883" fmla="*/ 6373414 w 6934737"/>
                <a:gd name="connsiteY883" fmla="*/ 17896 h 4876774"/>
                <a:gd name="connsiteX884" fmla="*/ 6360374 w 6934737"/>
                <a:gd name="connsiteY884" fmla="*/ 23192 h 4876774"/>
                <a:gd name="connsiteX885" fmla="*/ 6348893 w 6934737"/>
                <a:gd name="connsiteY885" fmla="*/ 28933 h 4876774"/>
                <a:gd name="connsiteX886" fmla="*/ 6339369 w 6934737"/>
                <a:gd name="connsiteY886" fmla="*/ 35163 h 4876774"/>
                <a:gd name="connsiteX887" fmla="*/ 6327576 w 6934737"/>
                <a:gd name="connsiteY887" fmla="*/ 49360 h 4876774"/>
                <a:gd name="connsiteX888" fmla="*/ 6330646 w 6934737"/>
                <a:gd name="connsiteY888" fmla="*/ 61465 h 4876774"/>
                <a:gd name="connsiteX889" fmla="*/ 6347602 w 6934737"/>
                <a:gd name="connsiteY889" fmla="*/ 70366 h 4876774"/>
                <a:gd name="connsiteX890" fmla="*/ 6377642 w 6934737"/>
                <a:gd name="connsiteY890" fmla="*/ 74460 h 4876774"/>
                <a:gd name="connsiteX891" fmla="*/ 6398915 w 6934737"/>
                <a:gd name="connsiteY891" fmla="*/ 74193 h 4876774"/>
                <a:gd name="connsiteX892" fmla="*/ 6421167 w 6934737"/>
                <a:gd name="connsiteY892" fmla="*/ 72101 h 4876774"/>
                <a:gd name="connsiteX893" fmla="*/ 6443418 w 6934737"/>
                <a:gd name="connsiteY893" fmla="*/ 68274 h 4876774"/>
                <a:gd name="connsiteX894" fmla="*/ 6464647 w 6934737"/>
                <a:gd name="connsiteY894" fmla="*/ 63023 h 4876774"/>
                <a:gd name="connsiteX895" fmla="*/ 6479599 w 6934737"/>
                <a:gd name="connsiteY895" fmla="*/ 58172 h 4876774"/>
                <a:gd name="connsiteX896" fmla="*/ 6492950 w 6934737"/>
                <a:gd name="connsiteY896" fmla="*/ 52742 h 4876774"/>
                <a:gd name="connsiteX897" fmla="*/ 6504744 w 6934737"/>
                <a:gd name="connsiteY897" fmla="*/ 46734 h 4876774"/>
                <a:gd name="connsiteX898" fmla="*/ 6514401 w 6934737"/>
                <a:gd name="connsiteY898" fmla="*/ 40326 h 4876774"/>
                <a:gd name="connsiteX899" fmla="*/ 6525928 w 6934737"/>
                <a:gd name="connsiteY899" fmla="*/ 25818 h 4876774"/>
                <a:gd name="connsiteX900" fmla="*/ 6326418 w 6934737"/>
                <a:gd name="connsiteY900" fmla="*/ 10063 h 4876774"/>
                <a:gd name="connsiteX901" fmla="*/ 6307994 w 6934737"/>
                <a:gd name="connsiteY901" fmla="*/ 2631 h 4876774"/>
                <a:gd name="connsiteX902" fmla="*/ 6278265 w 6934737"/>
                <a:gd name="connsiteY902" fmla="*/ 50 h 4876774"/>
                <a:gd name="connsiteX903" fmla="*/ 6259440 w 6934737"/>
                <a:gd name="connsiteY903" fmla="*/ 940 h 4876774"/>
                <a:gd name="connsiteX904" fmla="*/ 6240348 w 6934737"/>
                <a:gd name="connsiteY904" fmla="*/ 3210 h 4876774"/>
                <a:gd name="connsiteX905" fmla="*/ 6221479 w 6934737"/>
                <a:gd name="connsiteY905" fmla="*/ 6815 h 4876774"/>
                <a:gd name="connsiteX906" fmla="*/ 6203411 w 6934737"/>
                <a:gd name="connsiteY906" fmla="*/ 11488 h 4876774"/>
                <a:gd name="connsiteX907" fmla="*/ 6188368 w 6934737"/>
                <a:gd name="connsiteY907" fmla="*/ 16472 h 4876774"/>
                <a:gd name="connsiteX908" fmla="*/ 6174750 w 6934737"/>
                <a:gd name="connsiteY908" fmla="*/ 22124 h 4876774"/>
                <a:gd name="connsiteX909" fmla="*/ 6163001 w 6934737"/>
                <a:gd name="connsiteY909" fmla="*/ 28310 h 4876774"/>
                <a:gd name="connsiteX910" fmla="*/ 6153522 w 6934737"/>
                <a:gd name="connsiteY910" fmla="*/ 34896 h 4876774"/>
                <a:gd name="connsiteX911" fmla="*/ 6143597 w 6934737"/>
                <a:gd name="connsiteY911" fmla="*/ 48470 h 4876774"/>
                <a:gd name="connsiteX912" fmla="*/ 6147782 w 6934737"/>
                <a:gd name="connsiteY912" fmla="*/ 59729 h 4876774"/>
                <a:gd name="connsiteX913" fmla="*/ 6165048 w 6934737"/>
                <a:gd name="connsiteY913" fmla="*/ 67518 h 4876774"/>
                <a:gd name="connsiteX914" fmla="*/ 6194377 w 6934737"/>
                <a:gd name="connsiteY914" fmla="*/ 70588 h 4876774"/>
                <a:gd name="connsiteX915" fmla="*/ 6213335 w 6934737"/>
                <a:gd name="connsiteY915" fmla="*/ 69921 h 4876774"/>
                <a:gd name="connsiteX916" fmla="*/ 6232827 w 6934737"/>
                <a:gd name="connsiteY916" fmla="*/ 67696 h 4876774"/>
                <a:gd name="connsiteX917" fmla="*/ 6252276 w 6934737"/>
                <a:gd name="connsiteY917" fmla="*/ 64135 h 4876774"/>
                <a:gd name="connsiteX918" fmla="*/ 6271012 w 6934737"/>
                <a:gd name="connsiteY918" fmla="*/ 59373 h 4876774"/>
                <a:gd name="connsiteX919" fmla="*/ 6286632 w 6934737"/>
                <a:gd name="connsiteY919" fmla="*/ 54256 h 4876774"/>
                <a:gd name="connsiteX920" fmla="*/ 6300695 w 6934737"/>
                <a:gd name="connsiteY920" fmla="*/ 48381 h 4876774"/>
                <a:gd name="connsiteX921" fmla="*/ 6312755 w 6934737"/>
                <a:gd name="connsiteY921" fmla="*/ 41973 h 4876774"/>
                <a:gd name="connsiteX922" fmla="*/ 6322369 w 6934737"/>
                <a:gd name="connsiteY922" fmla="*/ 35163 h 4876774"/>
                <a:gd name="connsiteX923" fmla="*/ 6331759 w 6934737"/>
                <a:gd name="connsiteY923" fmla="*/ 21278 h 4876774"/>
                <a:gd name="connsiteX924" fmla="*/ 6326418 w 6934737"/>
                <a:gd name="connsiteY924" fmla="*/ 10063 h 4876774"/>
                <a:gd name="connsiteX925" fmla="*/ 5955748 w 6934737"/>
                <a:gd name="connsiteY925" fmla="*/ 18341 h 4876774"/>
                <a:gd name="connsiteX926" fmla="*/ 5937012 w 6934737"/>
                <a:gd name="connsiteY926" fmla="*/ 12778 h 4876774"/>
                <a:gd name="connsiteX927" fmla="*/ 5908707 w 6934737"/>
                <a:gd name="connsiteY927" fmla="*/ 12022 h 4876774"/>
                <a:gd name="connsiteX928" fmla="*/ 5894199 w 6934737"/>
                <a:gd name="connsiteY928" fmla="*/ 13312 h 4876774"/>
                <a:gd name="connsiteX929" fmla="*/ 5879648 w 6934737"/>
                <a:gd name="connsiteY929" fmla="*/ 15537 h 4876774"/>
                <a:gd name="connsiteX930" fmla="*/ 5865316 w 6934737"/>
                <a:gd name="connsiteY930" fmla="*/ 18564 h 4876774"/>
                <a:gd name="connsiteX931" fmla="*/ 5851521 w 6934737"/>
                <a:gd name="connsiteY931" fmla="*/ 22302 h 4876774"/>
                <a:gd name="connsiteX932" fmla="*/ 5835055 w 6934737"/>
                <a:gd name="connsiteY932" fmla="*/ 27909 h 4876774"/>
                <a:gd name="connsiteX933" fmla="*/ 5820458 w 6934737"/>
                <a:gd name="connsiteY933" fmla="*/ 34318 h 4876774"/>
                <a:gd name="connsiteX934" fmla="*/ 5808264 w 6934737"/>
                <a:gd name="connsiteY934" fmla="*/ 41305 h 4876774"/>
                <a:gd name="connsiteX935" fmla="*/ 5799096 w 6934737"/>
                <a:gd name="connsiteY935" fmla="*/ 48737 h 4876774"/>
                <a:gd name="connsiteX936" fmla="*/ 5792598 w 6934737"/>
                <a:gd name="connsiteY936" fmla="*/ 61154 h 4876774"/>
                <a:gd name="connsiteX937" fmla="*/ 5798873 w 6934737"/>
                <a:gd name="connsiteY937" fmla="*/ 70766 h 4876774"/>
                <a:gd name="connsiteX938" fmla="*/ 5816674 w 6934737"/>
                <a:gd name="connsiteY938" fmla="*/ 76685 h 4876774"/>
                <a:gd name="connsiteX939" fmla="*/ 5844845 w 6934737"/>
                <a:gd name="connsiteY939" fmla="*/ 77842 h 4876774"/>
                <a:gd name="connsiteX940" fmla="*/ 5859532 w 6934737"/>
                <a:gd name="connsiteY940" fmla="*/ 76641 h 4876774"/>
                <a:gd name="connsiteX941" fmla="*/ 5874395 w 6934737"/>
                <a:gd name="connsiteY941" fmla="*/ 74460 h 4876774"/>
                <a:gd name="connsiteX942" fmla="*/ 5889171 w 6934737"/>
                <a:gd name="connsiteY942" fmla="*/ 71434 h 4876774"/>
                <a:gd name="connsiteX943" fmla="*/ 5903456 w 6934737"/>
                <a:gd name="connsiteY943" fmla="*/ 67651 h 4876774"/>
                <a:gd name="connsiteX944" fmla="*/ 5920457 w 6934737"/>
                <a:gd name="connsiteY944" fmla="*/ 61866 h 4876774"/>
                <a:gd name="connsiteX945" fmla="*/ 5935543 w 6934737"/>
                <a:gd name="connsiteY945" fmla="*/ 55235 h 4876774"/>
                <a:gd name="connsiteX946" fmla="*/ 5947960 w 6934737"/>
                <a:gd name="connsiteY946" fmla="*/ 48025 h 4876774"/>
                <a:gd name="connsiteX947" fmla="*/ 5957128 w 6934737"/>
                <a:gd name="connsiteY947" fmla="*/ 40415 h 4876774"/>
                <a:gd name="connsiteX948" fmla="*/ 5962958 w 6934737"/>
                <a:gd name="connsiteY948" fmla="*/ 27820 h 4876774"/>
                <a:gd name="connsiteX949" fmla="*/ 5955748 w 6934737"/>
                <a:gd name="connsiteY949" fmla="*/ 18341 h 4876774"/>
                <a:gd name="connsiteX950" fmla="*/ 3739470 w 6934737"/>
                <a:gd name="connsiteY950" fmla="*/ 514823 h 4876774"/>
                <a:gd name="connsiteX951" fmla="*/ 3727855 w 6934737"/>
                <a:gd name="connsiteY951" fmla="*/ 513443 h 4876774"/>
                <a:gd name="connsiteX952" fmla="*/ 3712545 w 6934737"/>
                <a:gd name="connsiteY952" fmla="*/ 515001 h 4876774"/>
                <a:gd name="connsiteX953" fmla="*/ 3694744 w 6934737"/>
                <a:gd name="connsiteY953" fmla="*/ 519451 h 4876774"/>
                <a:gd name="connsiteX954" fmla="*/ 3690293 w 6934737"/>
                <a:gd name="connsiteY954" fmla="*/ 520831 h 4876774"/>
                <a:gd name="connsiteX955" fmla="*/ 3685843 w 6934737"/>
                <a:gd name="connsiteY955" fmla="*/ 522389 h 4876774"/>
                <a:gd name="connsiteX956" fmla="*/ 3681393 w 6934737"/>
                <a:gd name="connsiteY956" fmla="*/ 524035 h 4876774"/>
                <a:gd name="connsiteX957" fmla="*/ 3676942 w 6934737"/>
                <a:gd name="connsiteY957" fmla="*/ 525860 h 4876774"/>
                <a:gd name="connsiteX958" fmla="*/ 3655314 w 6934737"/>
                <a:gd name="connsiteY958" fmla="*/ 536763 h 4876774"/>
                <a:gd name="connsiteX959" fmla="*/ 3639070 w 6934737"/>
                <a:gd name="connsiteY959" fmla="*/ 548468 h 4876774"/>
                <a:gd name="connsiteX960" fmla="*/ 3629769 w 6934737"/>
                <a:gd name="connsiteY960" fmla="*/ 559594 h 4876774"/>
                <a:gd name="connsiteX961" fmla="*/ 3629057 w 6934737"/>
                <a:gd name="connsiteY961" fmla="*/ 568806 h 4876774"/>
                <a:gd name="connsiteX962" fmla="*/ 3635377 w 6934737"/>
                <a:gd name="connsiteY962" fmla="*/ 573568 h 4876774"/>
                <a:gd name="connsiteX963" fmla="*/ 3646858 w 6934737"/>
                <a:gd name="connsiteY963" fmla="*/ 575214 h 4876774"/>
                <a:gd name="connsiteX964" fmla="*/ 3662301 w 6934737"/>
                <a:gd name="connsiteY964" fmla="*/ 573746 h 4876774"/>
                <a:gd name="connsiteX965" fmla="*/ 3680503 w 6934737"/>
                <a:gd name="connsiteY965" fmla="*/ 569295 h 4876774"/>
                <a:gd name="connsiteX966" fmla="*/ 3684953 w 6934737"/>
                <a:gd name="connsiteY966" fmla="*/ 567871 h 4876774"/>
                <a:gd name="connsiteX967" fmla="*/ 3689404 w 6934737"/>
                <a:gd name="connsiteY967" fmla="*/ 566314 h 4876774"/>
                <a:gd name="connsiteX968" fmla="*/ 3693854 w 6934737"/>
                <a:gd name="connsiteY968" fmla="*/ 564622 h 4876774"/>
                <a:gd name="connsiteX969" fmla="*/ 3698304 w 6934737"/>
                <a:gd name="connsiteY969" fmla="*/ 562753 h 4876774"/>
                <a:gd name="connsiteX970" fmla="*/ 3720556 w 6934737"/>
                <a:gd name="connsiteY970" fmla="*/ 551494 h 4876774"/>
                <a:gd name="connsiteX971" fmla="*/ 3736889 w 6934737"/>
                <a:gd name="connsiteY971" fmla="*/ 539567 h 4876774"/>
                <a:gd name="connsiteX972" fmla="*/ 3745789 w 6934737"/>
                <a:gd name="connsiteY972" fmla="*/ 528352 h 4876774"/>
                <a:gd name="connsiteX973" fmla="*/ 3745789 w 6934737"/>
                <a:gd name="connsiteY973" fmla="*/ 519451 h 4876774"/>
                <a:gd name="connsiteX974" fmla="*/ 3739336 w 6934737"/>
                <a:gd name="connsiteY974" fmla="*/ 514823 h 4876774"/>
                <a:gd name="connsiteX975" fmla="*/ 3869554 w 6934737"/>
                <a:gd name="connsiteY975" fmla="*/ 462887 h 4876774"/>
                <a:gd name="connsiteX976" fmla="*/ 3857494 w 6934737"/>
                <a:gd name="connsiteY976" fmla="*/ 461196 h 4876774"/>
                <a:gd name="connsiteX977" fmla="*/ 3841250 w 6934737"/>
                <a:gd name="connsiteY977" fmla="*/ 462709 h 4876774"/>
                <a:gd name="connsiteX978" fmla="*/ 3822203 w 6934737"/>
                <a:gd name="connsiteY978" fmla="*/ 467160 h 4876774"/>
                <a:gd name="connsiteX979" fmla="*/ 3818909 w 6934737"/>
                <a:gd name="connsiteY979" fmla="*/ 468228 h 4876774"/>
                <a:gd name="connsiteX980" fmla="*/ 3815527 w 6934737"/>
                <a:gd name="connsiteY980" fmla="*/ 469340 h 4876774"/>
                <a:gd name="connsiteX981" fmla="*/ 3812145 w 6934737"/>
                <a:gd name="connsiteY981" fmla="*/ 470586 h 4876774"/>
                <a:gd name="connsiteX982" fmla="*/ 3808762 w 6934737"/>
                <a:gd name="connsiteY982" fmla="*/ 471877 h 4876774"/>
                <a:gd name="connsiteX983" fmla="*/ 3786511 w 6934737"/>
                <a:gd name="connsiteY983" fmla="*/ 482335 h 4876774"/>
                <a:gd name="connsiteX984" fmla="*/ 3769644 w 6934737"/>
                <a:gd name="connsiteY984" fmla="*/ 494040 h 4876774"/>
                <a:gd name="connsiteX985" fmla="*/ 3759497 w 6934737"/>
                <a:gd name="connsiteY985" fmla="*/ 505166 h 4876774"/>
                <a:gd name="connsiteX986" fmla="*/ 3757762 w 6934737"/>
                <a:gd name="connsiteY986" fmla="*/ 514645 h 4876774"/>
                <a:gd name="connsiteX987" fmla="*/ 3763769 w 6934737"/>
                <a:gd name="connsiteY987" fmla="*/ 519985 h 4876774"/>
                <a:gd name="connsiteX988" fmla="*/ 3775608 w 6934737"/>
                <a:gd name="connsiteY988" fmla="*/ 521988 h 4876774"/>
                <a:gd name="connsiteX989" fmla="*/ 3791940 w 6934737"/>
                <a:gd name="connsiteY989" fmla="*/ 520608 h 4876774"/>
                <a:gd name="connsiteX990" fmla="*/ 3811388 w 6934737"/>
                <a:gd name="connsiteY990" fmla="*/ 516158 h 4876774"/>
                <a:gd name="connsiteX991" fmla="*/ 3814814 w 6934737"/>
                <a:gd name="connsiteY991" fmla="*/ 515045 h 4876774"/>
                <a:gd name="connsiteX992" fmla="*/ 3818241 w 6934737"/>
                <a:gd name="connsiteY992" fmla="*/ 513888 h 4876774"/>
                <a:gd name="connsiteX993" fmla="*/ 3821713 w 6934737"/>
                <a:gd name="connsiteY993" fmla="*/ 512642 h 4876774"/>
                <a:gd name="connsiteX994" fmla="*/ 3825229 w 6934737"/>
                <a:gd name="connsiteY994" fmla="*/ 511263 h 4876774"/>
                <a:gd name="connsiteX995" fmla="*/ 3847837 w 6934737"/>
                <a:gd name="connsiteY995" fmla="*/ 500537 h 4876774"/>
                <a:gd name="connsiteX996" fmla="*/ 3864925 w 6934737"/>
                <a:gd name="connsiteY996" fmla="*/ 488788 h 4876774"/>
                <a:gd name="connsiteX997" fmla="*/ 3874850 w 6934737"/>
                <a:gd name="connsiteY997" fmla="*/ 477573 h 4876774"/>
                <a:gd name="connsiteX998" fmla="*/ 3875962 w 6934737"/>
                <a:gd name="connsiteY998" fmla="*/ 468228 h 4876774"/>
                <a:gd name="connsiteX999" fmla="*/ 3869554 w 6934737"/>
                <a:gd name="connsiteY999" fmla="*/ 462887 h 4876774"/>
                <a:gd name="connsiteX1000" fmla="*/ 3610677 w 6934737"/>
                <a:gd name="connsiteY1000" fmla="*/ 569696 h 4876774"/>
                <a:gd name="connsiteX1001" fmla="*/ 3599462 w 6934737"/>
                <a:gd name="connsiteY1001" fmla="*/ 568539 h 4876774"/>
                <a:gd name="connsiteX1002" fmla="*/ 3584954 w 6934737"/>
                <a:gd name="connsiteY1002" fmla="*/ 570141 h 4876774"/>
                <a:gd name="connsiteX1003" fmla="*/ 3568176 w 6934737"/>
                <a:gd name="connsiteY1003" fmla="*/ 574280 h 4876774"/>
                <a:gd name="connsiteX1004" fmla="*/ 3562969 w 6934737"/>
                <a:gd name="connsiteY1004" fmla="*/ 575971 h 4876774"/>
                <a:gd name="connsiteX1005" fmla="*/ 3557717 w 6934737"/>
                <a:gd name="connsiteY1005" fmla="*/ 577885 h 4876774"/>
                <a:gd name="connsiteX1006" fmla="*/ 3552377 w 6934737"/>
                <a:gd name="connsiteY1006" fmla="*/ 579976 h 4876774"/>
                <a:gd name="connsiteX1007" fmla="*/ 3547037 w 6934737"/>
                <a:gd name="connsiteY1007" fmla="*/ 582290 h 4876774"/>
                <a:gd name="connsiteX1008" fmla="*/ 3525675 w 6934737"/>
                <a:gd name="connsiteY1008" fmla="*/ 593594 h 4876774"/>
                <a:gd name="connsiteX1009" fmla="*/ 3510009 w 6934737"/>
                <a:gd name="connsiteY1009" fmla="*/ 605521 h 4876774"/>
                <a:gd name="connsiteX1010" fmla="*/ 3501421 w 6934737"/>
                <a:gd name="connsiteY1010" fmla="*/ 616692 h 4876774"/>
                <a:gd name="connsiteX1011" fmla="*/ 3501421 w 6934737"/>
                <a:gd name="connsiteY1011" fmla="*/ 625592 h 4876774"/>
                <a:gd name="connsiteX1012" fmla="*/ 3507918 w 6934737"/>
                <a:gd name="connsiteY1012" fmla="*/ 630043 h 4876774"/>
                <a:gd name="connsiteX1013" fmla="*/ 3518999 w 6934737"/>
                <a:gd name="connsiteY1013" fmla="*/ 631422 h 4876774"/>
                <a:gd name="connsiteX1014" fmla="*/ 3533641 w 6934737"/>
                <a:gd name="connsiteY1014" fmla="*/ 629954 h 4876774"/>
                <a:gd name="connsiteX1015" fmla="*/ 3550775 w 6934737"/>
                <a:gd name="connsiteY1015" fmla="*/ 625815 h 4876774"/>
                <a:gd name="connsiteX1016" fmla="*/ 3556071 w 6934737"/>
                <a:gd name="connsiteY1016" fmla="*/ 624079 h 4876774"/>
                <a:gd name="connsiteX1017" fmla="*/ 3561500 w 6934737"/>
                <a:gd name="connsiteY1017" fmla="*/ 622121 h 4876774"/>
                <a:gd name="connsiteX1018" fmla="*/ 3566974 w 6934737"/>
                <a:gd name="connsiteY1018" fmla="*/ 619985 h 4876774"/>
                <a:gd name="connsiteX1019" fmla="*/ 3572448 w 6934737"/>
                <a:gd name="connsiteY1019" fmla="*/ 617626 h 4876774"/>
                <a:gd name="connsiteX1020" fmla="*/ 3594256 w 6934737"/>
                <a:gd name="connsiteY1020" fmla="*/ 605966 h 4876774"/>
                <a:gd name="connsiteX1021" fmla="*/ 3609965 w 6934737"/>
                <a:gd name="connsiteY1021" fmla="*/ 593817 h 4876774"/>
                <a:gd name="connsiteX1022" fmla="*/ 3618153 w 6934737"/>
                <a:gd name="connsiteY1022" fmla="*/ 582602 h 4876774"/>
                <a:gd name="connsiteX1023" fmla="*/ 3617442 w 6934737"/>
                <a:gd name="connsiteY1023" fmla="*/ 573701 h 4876774"/>
                <a:gd name="connsiteX1024" fmla="*/ 3610677 w 6934737"/>
                <a:gd name="connsiteY1024" fmla="*/ 569696 h 4876774"/>
                <a:gd name="connsiteX1025" fmla="*/ 4001062 w 6934737"/>
                <a:gd name="connsiteY1025" fmla="*/ 413266 h 4876774"/>
                <a:gd name="connsiteX1026" fmla="*/ 3988556 w 6934737"/>
                <a:gd name="connsiteY1026" fmla="*/ 411263 h 4876774"/>
                <a:gd name="connsiteX1027" fmla="*/ 3971423 w 6934737"/>
                <a:gd name="connsiteY1027" fmla="*/ 412776 h 4876774"/>
                <a:gd name="connsiteX1028" fmla="*/ 3951174 w 6934737"/>
                <a:gd name="connsiteY1028" fmla="*/ 417672 h 4876774"/>
                <a:gd name="connsiteX1029" fmla="*/ 3948726 w 6934737"/>
                <a:gd name="connsiteY1029" fmla="*/ 418473 h 4876774"/>
                <a:gd name="connsiteX1030" fmla="*/ 3946234 w 6934737"/>
                <a:gd name="connsiteY1030" fmla="*/ 419274 h 4876774"/>
                <a:gd name="connsiteX1031" fmla="*/ 3943742 w 6934737"/>
                <a:gd name="connsiteY1031" fmla="*/ 420164 h 4876774"/>
                <a:gd name="connsiteX1032" fmla="*/ 3941250 w 6934737"/>
                <a:gd name="connsiteY1032" fmla="*/ 421054 h 4876774"/>
                <a:gd name="connsiteX1033" fmla="*/ 3918998 w 6934737"/>
                <a:gd name="connsiteY1033" fmla="*/ 431156 h 4876774"/>
                <a:gd name="connsiteX1034" fmla="*/ 3901464 w 6934737"/>
                <a:gd name="connsiteY1034" fmla="*/ 442416 h 4876774"/>
                <a:gd name="connsiteX1035" fmla="*/ 3890560 w 6934737"/>
                <a:gd name="connsiteY1035" fmla="*/ 453542 h 4876774"/>
                <a:gd name="connsiteX1036" fmla="*/ 3888068 w 6934737"/>
                <a:gd name="connsiteY1036" fmla="*/ 463243 h 4876774"/>
                <a:gd name="connsiteX1037" fmla="*/ 3893853 w 6934737"/>
                <a:gd name="connsiteY1037" fmla="*/ 469073 h 4876774"/>
                <a:gd name="connsiteX1038" fmla="*/ 3906091 w 6934737"/>
                <a:gd name="connsiteY1038" fmla="*/ 471298 h 4876774"/>
                <a:gd name="connsiteX1039" fmla="*/ 3923315 w 6934737"/>
                <a:gd name="connsiteY1039" fmla="*/ 469963 h 4876774"/>
                <a:gd name="connsiteX1040" fmla="*/ 3944008 w 6934737"/>
                <a:gd name="connsiteY1040" fmla="*/ 465023 h 4876774"/>
                <a:gd name="connsiteX1041" fmla="*/ 3946501 w 6934737"/>
                <a:gd name="connsiteY1041" fmla="*/ 464267 h 4876774"/>
                <a:gd name="connsiteX1042" fmla="*/ 3949038 w 6934737"/>
                <a:gd name="connsiteY1042" fmla="*/ 463421 h 4876774"/>
                <a:gd name="connsiteX1043" fmla="*/ 3951618 w 6934737"/>
                <a:gd name="connsiteY1043" fmla="*/ 462531 h 4876774"/>
                <a:gd name="connsiteX1044" fmla="*/ 3954200 w 6934737"/>
                <a:gd name="connsiteY1044" fmla="*/ 461597 h 4876774"/>
                <a:gd name="connsiteX1045" fmla="*/ 3977252 w 6934737"/>
                <a:gd name="connsiteY1045" fmla="*/ 451183 h 4876774"/>
                <a:gd name="connsiteX1046" fmla="*/ 3995054 w 6934737"/>
                <a:gd name="connsiteY1046" fmla="*/ 439656 h 4876774"/>
                <a:gd name="connsiteX1047" fmla="*/ 4005691 w 6934737"/>
                <a:gd name="connsiteY1047" fmla="*/ 428397 h 4876774"/>
                <a:gd name="connsiteX1048" fmla="*/ 4007649 w 6934737"/>
                <a:gd name="connsiteY1048" fmla="*/ 418829 h 4876774"/>
                <a:gd name="connsiteX1049" fmla="*/ 4001062 w 6934737"/>
                <a:gd name="connsiteY1049" fmla="*/ 413266 h 4876774"/>
                <a:gd name="connsiteX1050" fmla="*/ 3482907 w 6934737"/>
                <a:gd name="connsiteY1050" fmla="*/ 627551 h 4876774"/>
                <a:gd name="connsiteX1051" fmla="*/ 3472137 w 6934737"/>
                <a:gd name="connsiteY1051" fmla="*/ 626660 h 4876774"/>
                <a:gd name="connsiteX1052" fmla="*/ 3458431 w 6934737"/>
                <a:gd name="connsiteY1052" fmla="*/ 628263 h 4876774"/>
                <a:gd name="connsiteX1053" fmla="*/ 3442810 w 6934737"/>
                <a:gd name="connsiteY1053" fmla="*/ 632179 h 4876774"/>
                <a:gd name="connsiteX1054" fmla="*/ 3436623 w 6934737"/>
                <a:gd name="connsiteY1054" fmla="*/ 634182 h 4876774"/>
                <a:gd name="connsiteX1055" fmla="*/ 3430304 w 6934737"/>
                <a:gd name="connsiteY1055" fmla="*/ 636540 h 4876774"/>
                <a:gd name="connsiteX1056" fmla="*/ 3423940 w 6934737"/>
                <a:gd name="connsiteY1056" fmla="*/ 639121 h 4876774"/>
                <a:gd name="connsiteX1057" fmla="*/ 3417531 w 6934737"/>
                <a:gd name="connsiteY1057" fmla="*/ 642059 h 4876774"/>
                <a:gd name="connsiteX1058" fmla="*/ 3396570 w 6934737"/>
                <a:gd name="connsiteY1058" fmla="*/ 653852 h 4876774"/>
                <a:gd name="connsiteX1059" fmla="*/ 3381528 w 6934737"/>
                <a:gd name="connsiteY1059" fmla="*/ 666002 h 4876774"/>
                <a:gd name="connsiteX1060" fmla="*/ 3373829 w 6934737"/>
                <a:gd name="connsiteY1060" fmla="*/ 677172 h 4876774"/>
                <a:gd name="connsiteX1061" fmla="*/ 3374942 w 6934737"/>
                <a:gd name="connsiteY1061" fmla="*/ 686073 h 4876774"/>
                <a:gd name="connsiteX1062" fmla="*/ 3381617 w 6934737"/>
                <a:gd name="connsiteY1062" fmla="*/ 689856 h 4876774"/>
                <a:gd name="connsiteX1063" fmla="*/ 3392298 w 6934737"/>
                <a:gd name="connsiteY1063" fmla="*/ 690924 h 4876774"/>
                <a:gd name="connsiteX1064" fmla="*/ 3406139 w 6934737"/>
                <a:gd name="connsiteY1064" fmla="*/ 689455 h 4876774"/>
                <a:gd name="connsiteX1065" fmla="*/ 3422115 w 6934737"/>
                <a:gd name="connsiteY1065" fmla="*/ 685539 h 4876774"/>
                <a:gd name="connsiteX1066" fmla="*/ 3428480 w 6934737"/>
                <a:gd name="connsiteY1066" fmla="*/ 683492 h 4876774"/>
                <a:gd name="connsiteX1067" fmla="*/ 3434933 w 6934737"/>
                <a:gd name="connsiteY1067" fmla="*/ 681088 h 4876774"/>
                <a:gd name="connsiteX1068" fmla="*/ 3441474 w 6934737"/>
                <a:gd name="connsiteY1068" fmla="*/ 678418 h 4876774"/>
                <a:gd name="connsiteX1069" fmla="*/ 3448016 w 6934737"/>
                <a:gd name="connsiteY1069" fmla="*/ 675436 h 4876774"/>
                <a:gd name="connsiteX1070" fmla="*/ 3469423 w 6934737"/>
                <a:gd name="connsiteY1070" fmla="*/ 663287 h 4876774"/>
                <a:gd name="connsiteX1071" fmla="*/ 3484375 w 6934737"/>
                <a:gd name="connsiteY1071" fmla="*/ 650915 h 4876774"/>
                <a:gd name="connsiteX1072" fmla="*/ 3491630 w 6934737"/>
                <a:gd name="connsiteY1072" fmla="*/ 639744 h 4876774"/>
                <a:gd name="connsiteX1073" fmla="*/ 3489938 w 6934737"/>
                <a:gd name="connsiteY1073" fmla="*/ 631244 h 4876774"/>
                <a:gd name="connsiteX1074" fmla="*/ 3482907 w 6934737"/>
                <a:gd name="connsiteY1074" fmla="*/ 627551 h 4876774"/>
                <a:gd name="connsiteX1075" fmla="*/ 3356428 w 6934737"/>
                <a:gd name="connsiteY1075" fmla="*/ 688387 h 4876774"/>
                <a:gd name="connsiteX1076" fmla="*/ 3346014 w 6934737"/>
                <a:gd name="connsiteY1076" fmla="*/ 687719 h 4876774"/>
                <a:gd name="connsiteX1077" fmla="*/ 3333063 w 6934737"/>
                <a:gd name="connsiteY1077" fmla="*/ 689277 h 4876774"/>
                <a:gd name="connsiteX1078" fmla="*/ 3318289 w 6934737"/>
                <a:gd name="connsiteY1078" fmla="*/ 692971 h 4876774"/>
                <a:gd name="connsiteX1079" fmla="*/ 3311257 w 6934737"/>
                <a:gd name="connsiteY1079" fmla="*/ 695329 h 4876774"/>
                <a:gd name="connsiteX1080" fmla="*/ 3304047 w 6934737"/>
                <a:gd name="connsiteY1080" fmla="*/ 698000 h 4876774"/>
                <a:gd name="connsiteX1081" fmla="*/ 3296793 w 6934737"/>
                <a:gd name="connsiteY1081" fmla="*/ 701115 h 4876774"/>
                <a:gd name="connsiteX1082" fmla="*/ 3289495 w 6934737"/>
                <a:gd name="connsiteY1082" fmla="*/ 704586 h 4876774"/>
                <a:gd name="connsiteX1083" fmla="*/ 3268711 w 6934737"/>
                <a:gd name="connsiteY1083" fmla="*/ 716869 h 4876774"/>
                <a:gd name="connsiteX1084" fmla="*/ 3254159 w 6934737"/>
                <a:gd name="connsiteY1084" fmla="*/ 729286 h 4876774"/>
                <a:gd name="connsiteX1085" fmla="*/ 3247083 w 6934737"/>
                <a:gd name="connsiteY1085" fmla="*/ 740501 h 4876774"/>
                <a:gd name="connsiteX1086" fmla="*/ 3248952 w 6934737"/>
                <a:gd name="connsiteY1086" fmla="*/ 749045 h 4876774"/>
                <a:gd name="connsiteX1087" fmla="*/ 3255717 w 6934737"/>
                <a:gd name="connsiteY1087" fmla="*/ 752428 h 4876774"/>
                <a:gd name="connsiteX1088" fmla="*/ 3266042 w 6934737"/>
                <a:gd name="connsiteY1088" fmla="*/ 753318 h 4876774"/>
                <a:gd name="connsiteX1089" fmla="*/ 3279125 w 6934737"/>
                <a:gd name="connsiteY1089" fmla="*/ 751849 h 4876774"/>
                <a:gd name="connsiteX1090" fmla="*/ 3294212 w 6934737"/>
                <a:gd name="connsiteY1090" fmla="*/ 748111 h 4876774"/>
                <a:gd name="connsiteX1091" fmla="*/ 3301466 w 6934737"/>
                <a:gd name="connsiteY1091" fmla="*/ 745752 h 4876774"/>
                <a:gd name="connsiteX1092" fmla="*/ 3308854 w 6934737"/>
                <a:gd name="connsiteY1092" fmla="*/ 742993 h 4876774"/>
                <a:gd name="connsiteX1093" fmla="*/ 3316330 w 6934737"/>
                <a:gd name="connsiteY1093" fmla="*/ 739789 h 4876774"/>
                <a:gd name="connsiteX1094" fmla="*/ 3323807 w 6934737"/>
                <a:gd name="connsiteY1094" fmla="*/ 736228 h 4876774"/>
                <a:gd name="connsiteX1095" fmla="*/ 3344902 w 6934737"/>
                <a:gd name="connsiteY1095" fmla="*/ 723634 h 4876774"/>
                <a:gd name="connsiteX1096" fmla="*/ 3359366 w 6934737"/>
                <a:gd name="connsiteY1096" fmla="*/ 710995 h 4876774"/>
                <a:gd name="connsiteX1097" fmla="*/ 3365952 w 6934737"/>
                <a:gd name="connsiteY1097" fmla="*/ 699824 h 4876774"/>
                <a:gd name="connsiteX1098" fmla="*/ 3363460 w 6934737"/>
                <a:gd name="connsiteY1098" fmla="*/ 691502 h 4876774"/>
                <a:gd name="connsiteX1099" fmla="*/ 3356428 w 6934737"/>
                <a:gd name="connsiteY1099" fmla="*/ 688387 h 4876774"/>
                <a:gd name="connsiteX1100" fmla="*/ 4407380 w 6934737"/>
                <a:gd name="connsiteY1100" fmla="*/ 280779 h 4876774"/>
                <a:gd name="connsiteX1101" fmla="*/ 4394029 w 6934737"/>
                <a:gd name="connsiteY1101" fmla="*/ 277619 h 4876774"/>
                <a:gd name="connsiteX1102" fmla="*/ 4374358 w 6934737"/>
                <a:gd name="connsiteY1102" fmla="*/ 278732 h 4876774"/>
                <a:gd name="connsiteX1103" fmla="*/ 4350371 w 6934737"/>
                <a:gd name="connsiteY1103" fmla="*/ 284116 h 4876774"/>
                <a:gd name="connsiteX1104" fmla="*/ 4349837 w 6934737"/>
                <a:gd name="connsiteY1104" fmla="*/ 284116 h 4876774"/>
                <a:gd name="connsiteX1105" fmla="*/ 4349347 w 6934737"/>
                <a:gd name="connsiteY1105" fmla="*/ 284116 h 4876774"/>
                <a:gd name="connsiteX1106" fmla="*/ 4348813 w 6934737"/>
                <a:gd name="connsiteY1106" fmla="*/ 284116 h 4876774"/>
                <a:gd name="connsiteX1107" fmla="*/ 4348279 w 6934737"/>
                <a:gd name="connsiteY1107" fmla="*/ 284116 h 4876774"/>
                <a:gd name="connsiteX1108" fmla="*/ 4325049 w 6934737"/>
                <a:gd name="connsiteY1108" fmla="*/ 293017 h 4876774"/>
                <a:gd name="connsiteX1109" fmla="*/ 4306001 w 6934737"/>
                <a:gd name="connsiteY1109" fmla="*/ 303520 h 4876774"/>
                <a:gd name="connsiteX1110" fmla="*/ 4292917 w 6934737"/>
                <a:gd name="connsiteY1110" fmla="*/ 314423 h 4876774"/>
                <a:gd name="connsiteX1111" fmla="*/ 4287799 w 6934737"/>
                <a:gd name="connsiteY1111" fmla="*/ 324570 h 4876774"/>
                <a:gd name="connsiteX1112" fmla="*/ 4292249 w 6934737"/>
                <a:gd name="connsiteY1112" fmla="*/ 332136 h 4876774"/>
                <a:gd name="connsiteX1113" fmla="*/ 4305245 w 6934737"/>
                <a:gd name="connsiteY1113" fmla="*/ 335607 h 4876774"/>
                <a:gd name="connsiteX1114" fmla="*/ 4325004 w 6934737"/>
                <a:gd name="connsiteY1114" fmla="*/ 334717 h 4876774"/>
                <a:gd name="connsiteX1115" fmla="*/ 4349481 w 6934737"/>
                <a:gd name="connsiteY1115" fmla="*/ 329288 h 4876774"/>
                <a:gd name="connsiteX1116" fmla="*/ 4350014 w 6934737"/>
                <a:gd name="connsiteY1116" fmla="*/ 329288 h 4876774"/>
                <a:gd name="connsiteX1117" fmla="*/ 4350549 w 6934737"/>
                <a:gd name="connsiteY1117" fmla="*/ 329288 h 4876774"/>
                <a:gd name="connsiteX1118" fmla="*/ 4351038 w 6934737"/>
                <a:gd name="connsiteY1118" fmla="*/ 329288 h 4876774"/>
                <a:gd name="connsiteX1119" fmla="*/ 4351573 w 6934737"/>
                <a:gd name="connsiteY1119" fmla="*/ 329288 h 4876774"/>
                <a:gd name="connsiteX1120" fmla="*/ 4375470 w 6934737"/>
                <a:gd name="connsiteY1120" fmla="*/ 320387 h 4876774"/>
                <a:gd name="connsiteX1121" fmla="*/ 4394919 w 6934737"/>
                <a:gd name="connsiteY1121" fmla="*/ 309617 h 4876774"/>
                <a:gd name="connsiteX1122" fmla="*/ 4407914 w 6934737"/>
                <a:gd name="connsiteY1122" fmla="*/ 298491 h 4876774"/>
                <a:gd name="connsiteX1123" fmla="*/ 4412364 w 6934737"/>
                <a:gd name="connsiteY1123" fmla="*/ 288344 h 4876774"/>
                <a:gd name="connsiteX1124" fmla="*/ 4407380 w 6934737"/>
                <a:gd name="connsiteY1124" fmla="*/ 280779 h 4876774"/>
                <a:gd name="connsiteX1125" fmla="*/ 4690333 w 6934737"/>
                <a:gd name="connsiteY1125" fmla="*/ 206013 h 4876774"/>
                <a:gd name="connsiteX1126" fmla="*/ 4678007 w 6934737"/>
                <a:gd name="connsiteY1126" fmla="*/ 201562 h 4876774"/>
                <a:gd name="connsiteX1127" fmla="*/ 4658603 w 6934737"/>
                <a:gd name="connsiteY1127" fmla="*/ 201562 h 4876774"/>
                <a:gd name="connsiteX1128" fmla="*/ 4634126 w 6934737"/>
                <a:gd name="connsiteY1128" fmla="*/ 206013 h 4876774"/>
                <a:gd name="connsiteX1129" fmla="*/ 4631410 w 6934737"/>
                <a:gd name="connsiteY1129" fmla="*/ 206725 h 4876774"/>
                <a:gd name="connsiteX1130" fmla="*/ 4628696 w 6934737"/>
                <a:gd name="connsiteY1130" fmla="*/ 207437 h 4876774"/>
                <a:gd name="connsiteX1131" fmla="*/ 4626026 w 6934737"/>
                <a:gd name="connsiteY1131" fmla="*/ 208193 h 4876774"/>
                <a:gd name="connsiteX1132" fmla="*/ 4623356 w 6934737"/>
                <a:gd name="connsiteY1132" fmla="*/ 208994 h 4876774"/>
                <a:gd name="connsiteX1133" fmla="*/ 4601771 w 6934737"/>
                <a:gd name="connsiteY1133" fmla="*/ 217139 h 4876774"/>
                <a:gd name="connsiteX1134" fmla="*/ 4583703 w 6934737"/>
                <a:gd name="connsiteY1134" fmla="*/ 226618 h 4876774"/>
                <a:gd name="connsiteX1135" fmla="*/ 4570797 w 6934737"/>
                <a:gd name="connsiteY1135" fmla="*/ 236676 h 4876774"/>
                <a:gd name="connsiteX1136" fmla="*/ 4564567 w 6934737"/>
                <a:gd name="connsiteY1136" fmla="*/ 246377 h 4876774"/>
                <a:gd name="connsiteX1137" fmla="*/ 4567148 w 6934737"/>
                <a:gd name="connsiteY1137" fmla="*/ 254789 h 4876774"/>
                <a:gd name="connsiteX1138" fmla="*/ 4578986 w 6934737"/>
                <a:gd name="connsiteY1138" fmla="*/ 259239 h 4876774"/>
                <a:gd name="connsiteX1139" fmla="*/ 4598300 w 6934737"/>
                <a:gd name="connsiteY1139" fmla="*/ 259595 h 4876774"/>
                <a:gd name="connsiteX1140" fmla="*/ 4623222 w 6934737"/>
                <a:gd name="connsiteY1140" fmla="*/ 255145 h 4876774"/>
                <a:gd name="connsiteX1141" fmla="*/ 4625981 w 6934737"/>
                <a:gd name="connsiteY1141" fmla="*/ 254433 h 4876774"/>
                <a:gd name="connsiteX1142" fmla="*/ 4628741 w 6934737"/>
                <a:gd name="connsiteY1142" fmla="*/ 253676 h 4876774"/>
                <a:gd name="connsiteX1143" fmla="*/ 4631500 w 6934737"/>
                <a:gd name="connsiteY1143" fmla="*/ 252919 h 4876774"/>
                <a:gd name="connsiteX1144" fmla="*/ 4634215 w 6934737"/>
                <a:gd name="connsiteY1144" fmla="*/ 252074 h 4876774"/>
                <a:gd name="connsiteX1145" fmla="*/ 4656467 w 6934737"/>
                <a:gd name="connsiteY1145" fmla="*/ 243752 h 4876774"/>
                <a:gd name="connsiteX1146" fmla="*/ 4674935 w 6934737"/>
                <a:gd name="connsiteY1146" fmla="*/ 233961 h 4876774"/>
                <a:gd name="connsiteX1147" fmla="*/ 4687886 w 6934737"/>
                <a:gd name="connsiteY1147" fmla="*/ 223681 h 4876774"/>
                <a:gd name="connsiteX1148" fmla="*/ 4693715 w 6934737"/>
                <a:gd name="connsiteY1148" fmla="*/ 213934 h 4876774"/>
                <a:gd name="connsiteX1149" fmla="*/ 4690333 w 6934737"/>
                <a:gd name="connsiteY1149" fmla="*/ 206013 h 4876774"/>
                <a:gd name="connsiteX1150" fmla="*/ 4547433 w 6934737"/>
                <a:gd name="connsiteY1150" fmla="*/ 241927 h 4876774"/>
                <a:gd name="connsiteX1151" fmla="*/ 4534483 w 6934737"/>
                <a:gd name="connsiteY1151" fmla="*/ 238278 h 4876774"/>
                <a:gd name="connsiteX1152" fmla="*/ 4514900 w 6934737"/>
                <a:gd name="connsiteY1152" fmla="*/ 238856 h 4876774"/>
                <a:gd name="connsiteX1153" fmla="*/ 4490691 w 6934737"/>
                <a:gd name="connsiteY1153" fmla="*/ 243752 h 4876774"/>
                <a:gd name="connsiteX1154" fmla="*/ 4489133 w 6934737"/>
                <a:gd name="connsiteY1154" fmla="*/ 244197 h 4876774"/>
                <a:gd name="connsiteX1155" fmla="*/ 4487620 w 6934737"/>
                <a:gd name="connsiteY1155" fmla="*/ 244642 h 4876774"/>
                <a:gd name="connsiteX1156" fmla="*/ 4486151 w 6934737"/>
                <a:gd name="connsiteY1156" fmla="*/ 245087 h 4876774"/>
                <a:gd name="connsiteX1157" fmla="*/ 4484638 w 6934737"/>
                <a:gd name="connsiteY1157" fmla="*/ 245532 h 4876774"/>
                <a:gd name="connsiteX1158" fmla="*/ 4462386 w 6934737"/>
                <a:gd name="connsiteY1158" fmla="*/ 254077 h 4876774"/>
                <a:gd name="connsiteX1159" fmla="*/ 4443828 w 6934737"/>
                <a:gd name="connsiteY1159" fmla="*/ 264090 h 4876774"/>
                <a:gd name="connsiteX1160" fmla="*/ 4430834 w 6934737"/>
                <a:gd name="connsiteY1160" fmla="*/ 274593 h 4876774"/>
                <a:gd name="connsiteX1161" fmla="*/ 4425182 w 6934737"/>
                <a:gd name="connsiteY1161" fmla="*/ 284517 h 4876774"/>
                <a:gd name="connsiteX1162" fmla="*/ 4428831 w 6934737"/>
                <a:gd name="connsiteY1162" fmla="*/ 292483 h 4876774"/>
                <a:gd name="connsiteX1163" fmla="*/ 4441336 w 6934737"/>
                <a:gd name="connsiteY1163" fmla="*/ 296444 h 4876774"/>
                <a:gd name="connsiteX1164" fmla="*/ 4460918 w 6934737"/>
                <a:gd name="connsiteY1164" fmla="*/ 296088 h 4876774"/>
                <a:gd name="connsiteX1165" fmla="*/ 4485617 w 6934737"/>
                <a:gd name="connsiteY1165" fmla="*/ 291193 h 4876774"/>
                <a:gd name="connsiteX1166" fmla="*/ 4487219 w 6934737"/>
                <a:gd name="connsiteY1166" fmla="*/ 290747 h 4876774"/>
                <a:gd name="connsiteX1167" fmla="*/ 4488777 w 6934737"/>
                <a:gd name="connsiteY1167" fmla="*/ 290302 h 4876774"/>
                <a:gd name="connsiteX1168" fmla="*/ 4490334 w 6934737"/>
                <a:gd name="connsiteY1168" fmla="*/ 289857 h 4876774"/>
                <a:gd name="connsiteX1169" fmla="*/ 4491892 w 6934737"/>
                <a:gd name="connsiteY1169" fmla="*/ 289368 h 4876774"/>
                <a:gd name="connsiteX1170" fmla="*/ 4514945 w 6934737"/>
                <a:gd name="connsiteY1170" fmla="*/ 280467 h 4876774"/>
                <a:gd name="connsiteX1171" fmla="*/ 4533904 w 6934737"/>
                <a:gd name="connsiteY1171" fmla="*/ 270187 h 4876774"/>
                <a:gd name="connsiteX1172" fmla="*/ 4546809 w 6934737"/>
                <a:gd name="connsiteY1172" fmla="*/ 259461 h 4876774"/>
                <a:gd name="connsiteX1173" fmla="*/ 4551972 w 6934737"/>
                <a:gd name="connsiteY1173" fmla="*/ 249493 h 4876774"/>
                <a:gd name="connsiteX1174" fmla="*/ 4547433 w 6934737"/>
                <a:gd name="connsiteY1174" fmla="*/ 241927 h 4876774"/>
                <a:gd name="connsiteX1175" fmla="*/ 4269774 w 6934737"/>
                <a:gd name="connsiteY1175" fmla="*/ 322033 h 4876774"/>
                <a:gd name="connsiteX1176" fmla="*/ 4256423 w 6934737"/>
                <a:gd name="connsiteY1176" fmla="*/ 319319 h 4876774"/>
                <a:gd name="connsiteX1177" fmla="*/ 4237243 w 6934737"/>
                <a:gd name="connsiteY1177" fmla="*/ 320698 h 4876774"/>
                <a:gd name="connsiteX1178" fmla="*/ 4214145 w 6934737"/>
                <a:gd name="connsiteY1178" fmla="*/ 326217 h 4876774"/>
                <a:gd name="connsiteX1179" fmla="*/ 4213656 w 6934737"/>
                <a:gd name="connsiteY1179" fmla="*/ 326217 h 4876774"/>
                <a:gd name="connsiteX1180" fmla="*/ 4213166 w 6934737"/>
                <a:gd name="connsiteY1180" fmla="*/ 326217 h 4876774"/>
                <a:gd name="connsiteX1181" fmla="*/ 4212677 w 6934737"/>
                <a:gd name="connsiteY1181" fmla="*/ 326217 h 4876774"/>
                <a:gd name="connsiteX1182" fmla="*/ 4212187 w 6934737"/>
                <a:gd name="connsiteY1182" fmla="*/ 326217 h 4876774"/>
                <a:gd name="connsiteX1183" fmla="*/ 4188733 w 6934737"/>
                <a:gd name="connsiteY1183" fmla="*/ 335518 h 4876774"/>
                <a:gd name="connsiteX1184" fmla="*/ 4169730 w 6934737"/>
                <a:gd name="connsiteY1184" fmla="*/ 347178 h 4876774"/>
                <a:gd name="connsiteX1185" fmla="*/ 4157092 w 6934737"/>
                <a:gd name="connsiteY1185" fmla="*/ 358304 h 4876774"/>
                <a:gd name="connsiteX1186" fmla="*/ 4152642 w 6934737"/>
                <a:gd name="connsiteY1186" fmla="*/ 368451 h 4876774"/>
                <a:gd name="connsiteX1187" fmla="*/ 4157625 w 6934737"/>
                <a:gd name="connsiteY1187" fmla="*/ 375527 h 4876774"/>
                <a:gd name="connsiteX1188" fmla="*/ 4170666 w 6934737"/>
                <a:gd name="connsiteY1188" fmla="*/ 378509 h 4876774"/>
                <a:gd name="connsiteX1189" fmla="*/ 4189935 w 6934737"/>
                <a:gd name="connsiteY1189" fmla="*/ 377307 h 4876774"/>
                <a:gd name="connsiteX1190" fmla="*/ 4213522 w 6934737"/>
                <a:gd name="connsiteY1190" fmla="*/ 371788 h 4876774"/>
                <a:gd name="connsiteX1191" fmla="*/ 4214057 w 6934737"/>
                <a:gd name="connsiteY1191" fmla="*/ 371788 h 4876774"/>
                <a:gd name="connsiteX1192" fmla="*/ 4214546 w 6934737"/>
                <a:gd name="connsiteY1192" fmla="*/ 371788 h 4876774"/>
                <a:gd name="connsiteX1193" fmla="*/ 4215080 w 6934737"/>
                <a:gd name="connsiteY1193" fmla="*/ 371788 h 4876774"/>
                <a:gd name="connsiteX1194" fmla="*/ 4215569 w 6934737"/>
                <a:gd name="connsiteY1194" fmla="*/ 371788 h 4876774"/>
                <a:gd name="connsiteX1195" fmla="*/ 4239646 w 6934737"/>
                <a:gd name="connsiteY1195" fmla="*/ 362265 h 4876774"/>
                <a:gd name="connsiteX1196" fmla="*/ 4258960 w 6934737"/>
                <a:gd name="connsiteY1196" fmla="*/ 351139 h 4876774"/>
                <a:gd name="connsiteX1197" fmla="*/ 4271466 w 6934737"/>
                <a:gd name="connsiteY1197" fmla="*/ 339835 h 4876774"/>
                <a:gd name="connsiteX1198" fmla="*/ 4275337 w 6934737"/>
                <a:gd name="connsiteY1198" fmla="*/ 329733 h 4876774"/>
                <a:gd name="connsiteX1199" fmla="*/ 4269774 w 6934737"/>
                <a:gd name="connsiteY1199" fmla="*/ 322212 h 4876774"/>
                <a:gd name="connsiteX1200" fmla="*/ 4824022 w 6934737"/>
                <a:gd name="connsiteY1200" fmla="*/ 167784 h 4876774"/>
                <a:gd name="connsiteX1201" fmla="*/ 4804708 w 6934737"/>
                <a:gd name="connsiteY1201" fmla="*/ 167161 h 4876774"/>
                <a:gd name="connsiteX1202" fmla="*/ 4779875 w 6934737"/>
                <a:gd name="connsiteY1202" fmla="*/ 170988 h 4876774"/>
                <a:gd name="connsiteX1203" fmla="*/ 4776002 w 6934737"/>
                <a:gd name="connsiteY1203" fmla="*/ 171923 h 4876774"/>
                <a:gd name="connsiteX1204" fmla="*/ 4772220 w 6934737"/>
                <a:gd name="connsiteY1204" fmla="*/ 172902 h 4876774"/>
                <a:gd name="connsiteX1205" fmla="*/ 4768437 w 6934737"/>
                <a:gd name="connsiteY1205" fmla="*/ 173970 h 4876774"/>
                <a:gd name="connsiteX1206" fmla="*/ 4764699 w 6934737"/>
                <a:gd name="connsiteY1206" fmla="*/ 175083 h 4876774"/>
                <a:gd name="connsiteX1207" fmla="*/ 4743782 w 6934737"/>
                <a:gd name="connsiteY1207" fmla="*/ 182826 h 4876774"/>
                <a:gd name="connsiteX1208" fmla="*/ 4726203 w 6934737"/>
                <a:gd name="connsiteY1208" fmla="*/ 191950 h 4876774"/>
                <a:gd name="connsiteX1209" fmla="*/ 4713342 w 6934737"/>
                <a:gd name="connsiteY1209" fmla="*/ 201607 h 4876774"/>
                <a:gd name="connsiteX1210" fmla="*/ 4706667 w 6934737"/>
                <a:gd name="connsiteY1210" fmla="*/ 211042 h 4876774"/>
                <a:gd name="connsiteX1211" fmla="*/ 4708402 w 6934737"/>
                <a:gd name="connsiteY1211" fmla="*/ 219942 h 4876774"/>
                <a:gd name="connsiteX1212" fmla="*/ 4719706 w 6934737"/>
                <a:gd name="connsiteY1212" fmla="*/ 225060 h 4876774"/>
                <a:gd name="connsiteX1213" fmla="*/ 4738887 w 6934737"/>
                <a:gd name="connsiteY1213" fmla="*/ 225950 h 4876774"/>
                <a:gd name="connsiteX1214" fmla="*/ 4764076 w 6934737"/>
                <a:gd name="connsiteY1214" fmla="*/ 222256 h 4876774"/>
                <a:gd name="connsiteX1215" fmla="*/ 4768037 w 6934737"/>
                <a:gd name="connsiteY1215" fmla="*/ 221322 h 4876774"/>
                <a:gd name="connsiteX1216" fmla="*/ 4771909 w 6934737"/>
                <a:gd name="connsiteY1216" fmla="*/ 220343 h 4876774"/>
                <a:gd name="connsiteX1217" fmla="*/ 4775781 w 6934737"/>
                <a:gd name="connsiteY1217" fmla="*/ 219275 h 4876774"/>
                <a:gd name="connsiteX1218" fmla="*/ 4779608 w 6934737"/>
                <a:gd name="connsiteY1218" fmla="*/ 218118 h 4876774"/>
                <a:gd name="connsiteX1219" fmla="*/ 4801148 w 6934737"/>
                <a:gd name="connsiteY1219" fmla="*/ 210152 h 4876774"/>
                <a:gd name="connsiteX1220" fmla="*/ 4818949 w 6934737"/>
                <a:gd name="connsiteY1220" fmla="*/ 200806 h 4876774"/>
                <a:gd name="connsiteX1221" fmla="*/ 4831855 w 6934737"/>
                <a:gd name="connsiteY1221" fmla="*/ 190881 h 4876774"/>
                <a:gd name="connsiteX1222" fmla="*/ 4838130 w 6934737"/>
                <a:gd name="connsiteY1222" fmla="*/ 181358 h 4876774"/>
                <a:gd name="connsiteX1223" fmla="*/ 4835682 w 6934737"/>
                <a:gd name="connsiteY1223" fmla="*/ 172457 h 4876774"/>
                <a:gd name="connsiteX1224" fmla="*/ 4824022 w 6934737"/>
                <a:gd name="connsiteY1224" fmla="*/ 167962 h 4876774"/>
                <a:gd name="connsiteX1225" fmla="*/ 4134573 w 6934737"/>
                <a:gd name="connsiteY1225" fmla="*/ 366359 h 4876774"/>
                <a:gd name="connsiteX1226" fmla="*/ 4121623 w 6934737"/>
                <a:gd name="connsiteY1226" fmla="*/ 364045 h 4876774"/>
                <a:gd name="connsiteX1227" fmla="*/ 4103510 w 6934737"/>
                <a:gd name="connsiteY1227" fmla="*/ 365513 h 4876774"/>
                <a:gd name="connsiteX1228" fmla="*/ 4081880 w 6934737"/>
                <a:gd name="connsiteY1228" fmla="*/ 370720 h 4876774"/>
                <a:gd name="connsiteX1229" fmla="*/ 4080412 w 6934737"/>
                <a:gd name="connsiteY1229" fmla="*/ 371210 h 4876774"/>
                <a:gd name="connsiteX1230" fmla="*/ 4078899 w 6934737"/>
                <a:gd name="connsiteY1230" fmla="*/ 371699 h 4876774"/>
                <a:gd name="connsiteX1231" fmla="*/ 4077341 w 6934737"/>
                <a:gd name="connsiteY1231" fmla="*/ 372189 h 4876774"/>
                <a:gd name="connsiteX1232" fmla="*/ 4075828 w 6934737"/>
                <a:gd name="connsiteY1232" fmla="*/ 372723 h 4876774"/>
                <a:gd name="connsiteX1233" fmla="*/ 4052908 w 6934737"/>
                <a:gd name="connsiteY1233" fmla="*/ 382425 h 4876774"/>
                <a:gd name="connsiteX1234" fmla="*/ 4034663 w 6934737"/>
                <a:gd name="connsiteY1234" fmla="*/ 393462 h 4876774"/>
                <a:gd name="connsiteX1235" fmla="*/ 4022913 w 6934737"/>
                <a:gd name="connsiteY1235" fmla="*/ 404588 h 4876774"/>
                <a:gd name="connsiteX1236" fmla="*/ 4019486 w 6934737"/>
                <a:gd name="connsiteY1236" fmla="*/ 414512 h 4876774"/>
                <a:gd name="connsiteX1237" fmla="*/ 4024961 w 6934737"/>
                <a:gd name="connsiteY1237" fmla="*/ 420920 h 4876774"/>
                <a:gd name="connsiteX1238" fmla="*/ 4037599 w 6934737"/>
                <a:gd name="connsiteY1238" fmla="*/ 423502 h 4876774"/>
                <a:gd name="connsiteX1239" fmla="*/ 4055846 w 6934737"/>
                <a:gd name="connsiteY1239" fmla="*/ 422211 h 4876774"/>
                <a:gd name="connsiteX1240" fmla="*/ 4077875 w 6934737"/>
                <a:gd name="connsiteY1240" fmla="*/ 417004 h 4876774"/>
                <a:gd name="connsiteX1241" fmla="*/ 4079434 w 6934737"/>
                <a:gd name="connsiteY1241" fmla="*/ 416515 h 4876774"/>
                <a:gd name="connsiteX1242" fmla="*/ 4080990 w 6934737"/>
                <a:gd name="connsiteY1242" fmla="*/ 416025 h 4876774"/>
                <a:gd name="connsiteX1243" fmla="*/ 4082593 w 6934737"/>
                <a:gd name="connsiteY1243" fmla="*/ 415491 h 4876774"/>
                <a:gd name="connsiteX1244" fmla="*/ 4084150 w 6934737"/>
                <a:gd name="connsiteY1244" fmla="*/ 414957 h 4876774"/>
                <a:gd name="connsiteX1245" fmla="*/ 4107693 w 6934737"/>
                <a:gd name="connsiteY1245" fmla="*/ 404988 h 4876774"/>
                <a:gd name="connsiteX1246" fmla="*/ 4126162 w 6934737"/>
                <a:gd name="connsiteY1246" fmla="*/ 393640 h 4876774"/>
                <a:gd name="connsiteX1247" fmla="*/ 4137733 w 6934737"/>
                <a:gd name="connsiteY1247" fmla="*/ 382380 h 4876774"/>
                <a:gd name="connsiteX1248" fmla="*/ 4140581 w 6934737"/>
                <a:gd name="connsiteY1248" fmla="*/ 372545 h 4876774"/>
                <a:gd name="connsiteX1249" fmla="*/ 4134573 w 6934737"/>
                <a:gd name="connsiteY1249" fmla="*/ 366359 h 4876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Lst>
              <a:rect l="l" t="t" r="r" b="b"/>
              <a:pathLst>
                <a:path w="6934737" h="4876774">
                  <a:moveTo>
                    <a:pt x="1991993" y="1610100"/>
                  </a:moveTo>
                  <a:lnTo>
                    <a:pt x="1987543" y="1610367"/>
                  </a:lnTo>
                  <a:cubicBezTo>
                    <a:pt x="1985985" y="1610367"/>
                    <a:pt x="1984339" y="1610723"/>
                    <a:pt x="1982692" y="1611035"/>
                  </a:cubicBezTo>
                  <a:cubicBezTo>
                    <a:pt x="1981046" y="1611346"/>
                    <a:pt x="1979265" y="1611613"/>
                    <a:pt x="1977530" y="1612014"/>
                  </a:cubicBezTo>
                  <a:lnTo>
                    <a:pt x="1972145" y="1613349"/>
                  </a:lnTo>
                  <a:cubicBezTo>
                    <a:pt x="1964935" y="1615361"/>
                    <a:pt x="1957903" y="1617871"/>
                    <a:pt x="1951050" y="1620870"/>
                  </a:cubicBezTo>
                  <a:cubicBezTo>
                    <a:pt x="1943439" y="1624137"/>
                    <a:pt x="1936007" y="1627822"/>
                    <a:pt x="1928798" y="1631907"/>
                  </a:cubicBezTo>
                  <a:cubicBezTo>
                    <a:pt x="1921232" y="1636157"/>
                    <a:pt x="1913934" y="1640790"/>
                    <a:pt x="1906857" y="1645792"/>
                  </a:cubicBezTo>
                  <a:cubicBezTo>
                    <a:pt x="1899871" y="1650692"/>
                    <a:pt x="1893196" y="1656015"/>
                    <a:pt x="1886875" y="1661725"/>
                  </a:cubicBezTo>
                  <a:cubicBezTo>
                    <a:pt x="1879977" y="1667746"/>
                    <a:pt x="1873792" y="1674506"/>
                    <a:pt x="1868362" y="1681885"/>
                  </a:cubicBezTo>
                  <a:cubicBezTo>
                    <a:pt x="1864579" y="1686798"/>
                    <a:pt x="1861865" y="1692476"/>
                    <a:pt x="1860485" y="1698529"/>
                  </a:cubicBezTo>
                  <a:cubicBezTo>
                    <a:pt x="1859417" y="1702606"/>
                    <a:pt x="1860619" y="1706945"/>
                    <a:pt x="1863645" y="1709877"/>
                  </a:cubicBezTo>
                  <a:cubicBezTo>
                    <a:pt x="1867872" y="1713050"/>
                    <a:pt x="1873080" y="1714555"/>
                    <a:pt x="1878331" y="1714105"/>
                  </a:cubicBezTo>
                  <a:cubicBezTo>
                    <a:pt x="1879845" y="1714105"/>
                    <a:pt x="1881357" y="1714105"/>
                    <a:pt x="1882781" y="1714105"/>
                  </a:cubicBezTo>
                  <a:cubicBezTo>
                    <a:pt x="1884206" y="1714105"/>
                    <a:pt x="1886030" y="1713749"/>
                    <a:pt x="1887721" y="1713527"/>
                  </a:cubicBezTo>
                  <a:cubicBezTo>
                    <a:pt x="1889412" y="1713304"/>
                    <a:pt x="1891192" y="1712904"/>
                    <a:pt x="1893017" y="1712548"/>
                  </a:cubicBezTo>
                  <a:lnTo>
                    <a:pt x="1898536" y="1711212"/>
                  </a:lnTo>
                  <a:cubicBezTo>
                    <a:pt x="1905968" y="1709134"/>
                    <a:pt x="1913222" y="1706548"/>
                    <a:pt x="1920298" y="1703469"/>
                  </a:cubicBezTo>
                  <a:cubicBezTo>
                    <a:pt x="1928175" y="1700064"/>
                    <a:pt x="1935874" y="1696233"/>
                    <a:pt x="1943350" y="1691987"/>
                  </a:cubicBezTo>
                  <a:cubicBezTo>
                    <a:pt x="1951006" y="1687577"/>
                    <a:pt x="1958437" y="1682779"/>
                    <a:pt x="1965602" y="1677612"/>
                  </a:cubicBezTo>
                  <a:cubicBezTo>
                    <a:pt x="1972634" y="1672566"/>
                    <a:pt x="1979398" y="1667096"/>
                    <a:pt x="1985762" y="1661235"/>
                  </a:cubicBezTo>
                  <a:cubicBezTo>
                    <a:pt x="1992438" y="1655169"/>
                    <a:pt x="1998402" y="1648360"/>
                    <a:pt x="2003564" y="1640941"/>
                  </a:cubicBezTo>
                  <a:cubicBezTo>
                    <a:pt x="2007169" y="1636162"/>
                    <a:pt x="2009527" y="1630590"/>
                    <a:pt x="2010551" y="1624698"/>
                  </a:cubicBezTo>
                  <a:cubicBezTo>
                    <a:pt x="2011263" y="1620661"/>
                    <a:pt x="2009706" y="1616558"/>
                    <a:pt x="2006546" y="1613972"/>
                  </a:cubicBezTo>
                  <a:cubicBezTo>
                    <a:pt x="2002229" y="1611119"/>
                    <a:pt x="1997155" y="1609758"/>
                    <a:pt x="1991993" y="1610100"/>
                  </a:cubicBezTo>
                  <a:close/>
                  <a:moveTo>
                    <a:pt x="1635207" y="1977566"/>
                  </a:moveTo>
                  <a:cubicBezTo>
                    <a:pt x="1628710" y="1975426"/>
                    <a:pt x="1621768" y="1975012"/>
                    <a:pt x="1615048" y="1976365"/>
                  </a:cubicBezTo>
                  <a:lnTo>
                    <a:pt x="1612600" y="1976765"/>
                  </a:lnTo>
                  <a:lnTo>
                    <a:pt x="1610152" y="1977255"/>
                  </a:lnTo>
                  <a:lnTo>
                    <a:pt x="1607615" y="1977789"/>
                  </a:lnTo>
                  <a:lnTo>
                    <a:pt x="1605080" y="1978412"/>
                  </a:lnTo>
                  <a:cubicBezTo>
                    <a:pt x="1595644" y="1980953"/>
                    <a:pt x="1586476" y="1984300"/>
                    <a:pt x="1577620" y="1988425"/>
                  </a:cubicBezTo>
                  <a:cubicBezTo>
                    <a:pt x="1567562" y="1993076"/>
                    <a:pt x="1557861" y="1998354"/>
                    <a:pt x="1548470" y="2004224"/>
                  </a:cubicBezTo>
                  <a:cubicBezTo>
                    <a:pt x="1538635" y="2010303"/>
                    <a:pt x="1529201" y="2016979"/>
                    <a:pt x="1520211" y="2024206"/>
                  </a:cubicBezTo>
                  <a:cubicBezTo>
                    <a:pt x="1511488" y="2031144"/>
                    <a:pt x="1503299" y="2038696"/>
                    <a:pt x="1495645" y="2046814"/>
                  </a:cubicBezTo>
                  <a:cubicBezTo>
                    <a:pt x="1488747" y="2053957"/>
                    <a:pt x="1482738" y="2061941"/>
                    <a:pt x="1477843" y="2070579"/>
                  </a:cubicBezTo>
                  <a:cubicBezTo>
                    <a:pt x="1474417" y="2076102"/>
                    <a:pt x="1472592" y="2082466"/>
                    <a:pt x="1472592" y="2088959"/>
                  </a:cubicBezTo>
                  <a:cubicBezTo>
                    <a:pt x="1472814" y="2093747"/>
                    <a:pt x="1475707" y="2098002"/>
                    <a:pt x="1480069" y="2099996"/>
                  </a:cubicBezTo>
                  <a:cubicBezTo>
                    <a:pt x="1486521" y="2102461"/>
                    <a:pt x="1493553" y="2103062"/>
                    <a:pt x="1500318" y="2101731"/>
                  </a:cubicBezTo>
                  <a:lnTo>
                    <a:pt x="1502809" y="2101331"/>
                  </a:lnTo>
                  <a:lnTo>
                    <a:pt x="1505346" y="2100886"/>
                  </a:lnTo>
                  <a:lnTo>
                    <a:pt x="1507972" y="2100352"/>
                  </a:lnTo>
                  <a:lnTo>
                    <a:pt x="1510642" y="2099684"/>
                  </a:lnTo>
                  <a:cubicBezTo>
                    <a:pt x="1520389" y="2097130"/>
                    <a:pt x="1529868" y="2093689"/>
                    <a:pt x="1538991" y="2089404"/>
                  </a:cubicBezTo>
                  <a:cubicBezTo>
                    <a:pt x="1549406" y="2084557"/>
                    <a:pt x="1559463" y="2079039"/>
                    <a:pt x="1569165" y="2072893"/>
                  </a:cubicBezTo>
                  <a:cubicBezTo>
                    <a:pt x="1579223" y="2066591"/>
                    <a:pt x="1588880" y="2059662"/>
                    <a:pt x="1598048" y="2052154"/>
                  </a:cubicBezTo>
                  <a:cubicBezTo>
                    <a:pt x="1606815" y="2045069"/>
                    <a:pt x="1615004" y="2037335"/>
                    <a:pt x="1622569" y="2029012"/>
                  </a:cubicBezTo>
                  <a:cubicBezTo>
                    <a:pt x="1629200" y="2021936"/>
                    <a:pt x="1634897" y="2014001"/>
                    <a:pt x="1639436" y="2005425"/>
                  </a:cubicBezTo>
                  <a:cubicBezTo>
                    <a:pt x="1642551" y="2000036"/>
                    <a:pt x="1643931" y="1993828"/>
                    <a:pt x="1643441" y="1987624"/>
                  </a:cubicBezTo>
                  <a:cubicBezTo>
                    <a:pt x="1642774" y="1983014"/>
                    <a:pt x="1639613" y="1979151"/>
                    <a:pt x="1635207" y="1977566"/>
                  </a:cubicBezTo>
                  <a:close/>
                  <a:moveTo>
                    <a:pt x="1759418" y="1848862"/>
                  </a:moveTo>
                  <a:cubicBezTo>
                    <a:pt x="1753677" y="1846419"/>
                    <a:pt x="1747357" y="1845662"/>
                    <a:pt x="1741171" y="1846681"/>
                  </a:cubicBezTo>
                  <a:lnTo>
                    <a:pt x="1737878" y="1847082"/>
                  </a:lnTo>
                  <a:lnTo>
                    <a:pt x="1734495" y="1847660"/>
                  </a:lnTo>
                  <a:lnTo>
                    <a:pt x="1730979" y="1848417"/>
                  </a:lnTo>
                  <a:cubicBezTo>
                    <a:pt x="1729822" y="1848684"/>
                    <a:pt x="1728620" y="1848951"/>
                    <a:pt x="1727375" y="1849307"/>
                  </a:cubicBezTo>
                  <a:cubicBezTo>
                    <a:pt x="1718830" y="1851586"/>
                    <a:pt x="1710464" y="1854563"/>
                    <a:pt x="1702364" y="1858208"/>
                  </a:cubicBezTo>
                  <a:cubicBezTo>
                    <a:pt x="1693196" y="1862324"/>
                    <a:pt x="1684295" y="1866993"/>
                    <a:pt x="1675662" y="1872182"/>
                  </a:cubicBezTo>
                  <a:cubicBezTo>
                    <a:pt x="1666672" y="1877616"/>
                    <a:pt x="1658038" y="1883557"/>
                    <a:pt x="1649716" y="1889983"/>
                  </a:cubicBezTo>
                  <a:cubicBezTo>
                    <a:pt x="1641617" y="1896160"/>
                    <a:pt x="1633962" y="1902867"/>
                    <a:pt x="1626752" y="1910054"/>
                  </a:cubicBezTo>
                  <a:cubicBezTo>
                    <a:pt x="1619854" y="1916810"/>
                    <a:pt x="1613802" y="1924353"/>
                    <a:pt x="1608684" y="1932529"/>
                  </a:cubicBezTo>
                  <a:cubicBezTo>
                    <a:pt x="1605080" y="1937825"/>
                    <a:pt x="1602942" y="1943957"/>
                    <a:pt x="1602453" y="1950330"/>
                  </a:cubicBezTo>
                  <a:cubicBezTo>
                    <a:pt x="1602097" y="1954883"/>
                    <a:pt x="1604367" y="1959235"/>
                    <a:pt x="1608284" y="1961590"/>
                  </a:cubicBezTo>
                  <a:cubicBezTo>
                    <a:pt x="1613936" y="1964335"/>
                    <a:pt x="1620255" y="1965283"/>
                    <a:pt x="1626440" y="1964304"/>
                  </a:cubicBezTo>
                  <a:lnTo>
                    <a:pt x="1629778" y="1963948"/>
                  </a:lnTo>
                  <a:lnTo>
                    <a:pt x="1633250" y="1963414"/>
                  </a:lnTo>
                  <a:lnTo>
                    <a:pt x="1636810" y="1962658"/>
                  </a:lnTo>
                  <a:cubicBezTo>
                    <a:pt x="1638012" y="1962391"/>
                    <a:pt x="1639258" y="1962124"/>
                    <a:pt x="1640504" y="1961768"/>
                  </a:cubicBezTo>
                  <a:cubicBezTo>
                    <a:pt x="1649405" y="1959413"/>
                    <a:pt x="1658038" y="1956302"/>
                    <a:pt x="1666405" y="1952466"/>
                  </a:cubicBezTo>
                  <a:cubicBezTo>
                    <a:pt x="1675884" y="1948194"/>
                    <a:pt x="1685052" y="1943334"/>
                    <a:pt x="1693909" y="1937914"/>
                  </a:cubicBezTo>
                  <a:cubicBezTo>
                    <a:pt x="1703165" y="1932346"/>
                    <a:pt x="1712065" y="1926240"/>
                    <a:pt x="1720611" y="1919623"/>
                  </a:cubicBezTo>
                  <a:cubicBezTo>
                    <a:pt x="1728754" y="1913299"/>
                    <a:pt x="1736453" y="1906414"/>
                    <a:pt x="1743619" y="1899018"/>
                  </a:cubicBezTo>
                  <a:cubicBezTo>
                    <a:pt x="1750294" y="1892355"/>
                    <a:pt x="1756124" y="1884883"/>
                    <a:pt x="1760975" y="1876766"/>
                  </a:cubicBezTo>
                  <a:cubicBezTo>
                    <a:pt x="1764223" y="1871617"/>
                    <a:pt x="1766004" y="1865675"/>
                    <a:pt x="1766138" y="1859587"/>
                  </a:cubicBezTo>
                  <a:cubicBezTo>
                    <a:pt x="1766138" y="1855021"/>
                    <a:pt x="1763512" y="1850856"/>
                    <a:pt x="1759418" y="1848862"/>
                  </a:cubicBezTo>
                  <a:close/>
                  <a:moveTo>
                    <a:pt x="1883315" y="1727812"/>
                  </a:moveTo>
                  <a:cubicBezTo>
                    <a:pt x="1878197" y="1725164"/>
                    <a:pt x="1872412" y="1724141"/>
                    <a:pt x="1866715" y="1724875"/>
                  </a:cubicBezTo>
                  <a:cubicBezTo>
                    <a:pt x="1865425" y="1724875"/>
                    <a:pt x="1864090" y="1724875"/>
                    <a:pt x="1862755" y="1725231"/>
                  </a:cubicBezTo>
                  <a:cubicBezTo>
                    <a:pt x="1861419" y="1725587"/>
                    <a:pt x="1859995" y="1725587"/>
                    <a:pt x="1858572" y="1725854"/>
                  </a:cubicBezTo>
                  <a:cubicBezTo>
                    <a:pt x="1857147" y="1726121"/>
                    <a:pt x="1855723" y="1726388"/>
                    <a:pt x="1854121" y="1726744"/>
                  </a:cubicBezTo>
                  <a:cubicBezTo>
                    <a:pt x="1852519" y="1727100"/>
                    <a:pt x="1851139" y="1727456"/>
                    <a:pt x="1849671" y="1727857"/>
                  </a:cubicBezTo>
                  <a:cubicBezTo>
                    <a:pt x="1841794" y="1730006"/>
                    <a:pt x="1834139" y="1732761"/>
                    <a:pt x="1826706" y="1736090"/>
                  </a:cubicBezTo>
                  <a:cubicBezTo>
                    <a:pt x="1818385" y="1739775"/>
                    <a:pt x="1810240" y="1743923"/>
                    <a:pt x="1802363" y="1748506"/>
                  </a:cubicBezTo>
                  <a:cubicBezTo>
                    <a:pt x="1794131" y="1753286"/>
                    <a:pt x="1786164" y="1758502"/>
                    <a:pt x="1778510" y="1764127"/>
                  </a:cubicBezTo>
                  <a:cubicBezTo>
                    <a:pt x="1770988" y="1769614"/>
                    <a:pt x="1763823" y="1775556"/>
                    <a:pt x="1757059" y="1781929"/>
                  </a:cubicBezTo>
                  <a:cubicBezTo>
                    <a:pt x="1750205" y="1788293"/>
                    <a:pt x="1744064" y="1795413"/>
                    <a:pt x="1738812" y="1803157"/>
                  </a:cubicBezTo>
                  <a:cubicBezTo>
                    <a:pt x="1735119" y="1808244"/>
                    <a:pt x="1732671" y="1814131"/>
                    <a:pt x="1731692" y="1820335"/>
                  </a:cubicBezTo>
                  <a:cubicBezTo>
                    <a:pt x="1730979" y="1824634"/>
                    <a:pt x="1732671" y="1828978"/>
                    <a:pt x="1736142" y="1831639"/>
                  </a:cubicBezTo>
                  <a:cubicBezTo>
                    <a:pt x="1741037" y="1834639"/>
                    <a:pt x="1746823" y="1835880"/>
                    <a:pt x="1752519" y="1835155"/>
                  </a:cubicBezTo>
                  <a:cubicBezTo>
                    <a:pt x="1753810" y="1835155"/>
                    <a:pt x="1755145" y="1835155"/>
                    <a:pt x="1756524" y="1834843"/>
                  </a:cubicBezTo>
                  <a:cubicBezTo>
                    <a:pt x="1757904" y="1834532"/>
                    <a:pt x="1759329" y="1834487"/>
                    <a:pt x="1760975" y="1834265"/>
                  </a:cubicBezTo>
                  <a:cubicBezTo>
                    <a:pt x="1762622" y="1834042"/>
                    <a:pt x="1763913" y="1833731"/>
                    <a:pt x="1765425" y="1833419"/>
                  </a:cubicBezTo>
                  <a:lnTo>
                    <a:pt x="1769875" y="1832307"/>
                  </a:lnTo>
                  <a:cubicBezTo>
                    <a:pt x="1777975" y="1830073"/>
                    <a:pt x="1785897" y="1827233"/>
                    <a:pt x="1793596" y="1823806"/>
                  </a:cubicBezTo>
                  <a:cubicBezTo>
                    <a:pt x="1802230" y="1819975"/>
                    <a:pt x="1810641" y="1815653"/>
                    <a:pt x="1818785" y="1810856"/>
                  </a:cubicBezTo>
                  <a:cubicBezTo>
                    <a:pt x="1827241" y="1805921"/>
                    <a:pt x="1835386" y="1800496"/>
                    <a:pt x="1843174" y="1794612"/>
                  </a:cubicBezTo>
                  <a:cubicBezTo>
                    <a:pt x="1850784" y="1789005"/>
                    <a:pt x="1857948" y="1782877"/>
                    <a:pt x="1864713" y="1776277"/>
                  </a:cubicBezTo>
                  <a:cubicBezTo>
                    <a:pt x="1871477" y="1769913"/>
                    <a:pt x="1877441" y="1762756"/>
                    <a:pt x="1882514" y="1754959"/>
                  </a:cubicBezTo>
                  <a:cubicBezTo>
                    <a:pt x="1885941" y="1750006"/>
                    <a:pt x="1888033" y="1744261"/>
                    <a:pt x="1888612" y="1738271"/>
                  </a:cubicBezTo>
                  <a:cubicBezTo>
                    <a:pt x="1888922" y="1734074"/>
                    <a:pt x="1886875" y="1730051"/>
                    <a:pt x="1883315" y="1727812"/>
                  </a:cubicBezTo>
                  <a:close/>
                  <a:moveTo>
                    <a:pt x="2242059" y="1399999"/>
                  </a:moveTo>
                  <a:cubicBezTo>
                    <a:pt x="2240190" y="1399888"/>
                    <a:pt x="2238365" y="1399888"/>
                    <a:pt x="2236496" y="1399999"/>
                  </a:cubicBezTo>
                  <a:cubicBezTo>
                    <a:pt x="2234538" y="1399999"/>
                    <a:pt x="2232491" y="1400266"/>
                    <a:pt x="2230310" y="1400578"/>
                  </a:cubicBezTo>
                  <a:cubicBezTo>
                    <a:pt x="2228085" y="1400862"/>
                    <a:pt x="2225860" y="1401263"/>
                    <a:pt x="2223679" y="1401779"/>
                  </a:cubicBezTo>
                  <a:cubicBezTo>
                    <a:pt x="2221365" y="1402269"/>
                    <a:pt x="2219229" y="1402847"/>
                    <a:pt x="2216558" y="1403559"/>
                  </a:cubicBezTo>
                  <a:cubicBezTo>
                    <a:pt x="2210505" y="1405277"/>
                    <a:pt x="2204587" y="1407342"/>
                    <a:pt x="2198757" y="1409745"/>
                  </a:cubicBezTo>
                  <a:cubicBezTo>
                    <a:pt x="2192659" y="1412282"/>
                    <a:pt x="2186385" y="1415219"/>
                    <a:pt x="2180155" y="1418646"/>
                  </a:cubicBezTo>
                  <a:cubicBezTo>
                    <a:pt x="2173923" y="1422073"/>
                    <a:pt x="2167738" y="1425544"/>
                    <a:pt x="2161730" y="1429460"/>
                  </a:cubicBezTo>
                  <a:cubicBezTo>
                    <a:pt x="2155722" y="1433332"/>
                    <a:pt x="2149981" y="1437520"/>
                    <a:pt x="2144418" y="1442010"/>
                  </a:cubicBezTo>
                  <a:cubicBezTo>
                    <a:pt x="2137564" y="1447440"/>
                    <a:pt x="2131245" y="1453519"/>
                    <a:pt x="2125593" y="1460168"/>
                  </a:cubicBezTo>
                  <a:cubicBezTo>
                    <a:pt x="2121498" y="1464752"/>
                    <a:pt x="2118339" y="1470070"/>
                    <a:pt x="2116247" y="1475833"/>
                  </a:cubicBezTo>
                  <a:cubicBezTo>
                    <a:pt x="2114689" y="1479540"/>
                    <a:pt x="2114956" y="1483773"/>
                    <a:pt x="2117048" y="1487226"/>
                  </a:cubicBezTo>
                  <a:cubicBezTo>
                    <a:pt x="2119986" y="1490666"/>
                    <a:pt x="2124258" y="1492660"/>
                    <a:pt x="2128753" y="1492700"/>
                  </a:cubicBezTo>
                  <a:cubicBezTo>
                    <a:pt x="2130622" y="1492816"/>
                    <a:pt x="2132447" y="1492816"/>
                    <a:pt x="2134316" y="1492700"/>
                  </a:cubicBezTo>
                  <a:cubicBezTo>
                    <a:pt x="2136274" y="1492700"/>
                    <a:pt x="2138365" y="1492477"/>
                    <a:pt x="2140546" y="1492210"/>
                  </a:cubicBezTo>
                  <a:cubicBezTo>
                    <a:pt x="2142726" y="1491943"/>
                    <a:pt x="2144996" y="1491543"/>
                    <a:pt x="2147310" y="1491053"/>
                  </a:cubicBezTo>
                  <a:cubicBezTo>
                    <a:pt x="2149625" y="1490564"/>
                    <a:pt x="2152073" y="1489941"/>
                    <a:pt x="2154565" y="1489273"/>
                  </a:cubicBezTo>
                  <a:cubicBezTo>
                    <a:pt x="2160751" y="1487520"/>
                    <a:pt x="2166848" y="1485397"/>
                    <a:pt x="2172811" y="1482909"/>
                  </a:cubicBezTo>
                  <a:cubicBezTo>
                    <a:pt x="2179131" y="1480328"/>
                    <a:pt x="2185584" y="1477257"/>
                    <a:pt x="2191992" y="1474008"/>
                  </a:cubicBezTo>
                  <a:cubicBezTo>
                    <a:pt x="2198400" y="1470760"/>
                    <a:pt x="2204809" y="1466799"/>
                    <a:pt x="2210951" y="1462749"/>
                  </a:cubicBezTo>
                  <a:cubicBezTo>
                    <a:pt x="2217004" y="1458757"/>
                    <a:pt x="2222833" y="1454467"/>
                    <a:pt x="2228440" y="1449887"/>
                  </a:cubicBezTo>
                  <a:cubicBezTo>
                    <a:pt x="2235294" y="1444409"/>
                    <a:pt x="2241524" y="1438219"/>
                    <a:pt x="2247044" y="1431419"/>
                  </a:cubicBezTo>
                  <a:cubicBezTo>
                    <a:pt x="2250959" y="1426919"/>
                    <a:pt x="2253896" y="1421663"/>
                    <a:pt x="2255677" y="1415976"/>
                  </a:cubicBezTo>
                  <a:cubicBezTo>
                    <a:pt x="2256968" y="1412300"/>
                    <a:pt x="2256389" y="1408214"/>
                    <a:pt x="2254074" y="1405072"/>
                  </a:cubicBezTo>
                  <a:cubicBezTo>
                    <a:pt x="2250915" y="1401864"/>
                    <a:pt x="2246554" y="1400039"/>
                    <a:pt x="2242059" y="1399999"/>
                  </a:cubicBezTo>
                  <a:close/>
                  <a:moveTo>
                    <a:pt x="2117449" y="1501957"/>
                  </a:moveTo>
                  <a:cubicBezTo>
                    <a:pt x="2115802" y="1501957"/>
                    <a:pt x="2114111" y="1501957"/>
                    <a:pt x="2112287" y="1501957"/>
                  </a:cubicBezTo>
                  <a:cubicBezTo>
                    <a:pt x="2110461" y="1501957"/>
                    <a:pt x="2108637" y="1502313"/>
                    <a:pt x="2106724" y="1502580"/>
                  </a:cubicBezTo>
                  <a:cubicBezTo>
                    <a:pt x="2104809" y="1502847"/>
                    <a:pt x="2102807" y="1503247"/>
                    <a:pt x="2100760" y="1503692"/>
                  </a:cubicBezTo>
                  <a:cubicBezTo>
                    <a:pt x="2098713" y="1504137"/>
                    <a:pt x="2096577" y="1504671"/>
                    <a:pt x="2094441" y="1505250"/>
                  </a:cubicBezTo>
                  <a:cubicBezTo>
                    <a:pt x="2087899" y="1507132"/>
                    <a:pt x="2081445" y="1509407"/>
                    <a:pt x="2075170" y="1512059"/>
                  </a:cubicBezTo>
                  <a:cubicBezTo>
                    <a:pt x="2068227" y="1514978"/>
                    <a:pt x="2061463" y="1518245"/>
                    <a:pt x="2054876" y="1521850"/>
                  </a:cubicBezTo>
                  <a:cubicBezTo>
                    <a:pt x="2048067" y="1525544"/>
                    <a:pt x="2041303" y="1529682"/>
                    <a:pt x="2034761" y="1534088"/>
                  </a:cubicBezTo>
                  <a:cubicBezTo>
                    <a:pt x="2028308" y="1538459"/>
                    <a:pt x="2022122" y="1543167"/>
                    <a:pt x="2016158" y="1548196"/>
                  </a:cubicBezTo>
                  <a:cubicBezTo>
                    <a:pt x="2009260" y="1553928"/>
                    <a:pt x="2002986" y="1560341"/>
                    <a:pt x="1997378" y="1567332"/>
                  </a:cubicBezTo>
                  <a:cubicBezTo>
                    <a:pt x="1993373" y="1572068"/>
                    <a:pt x="1990346" y="1577559"/>
                    <a:pt x="1988477" y="1583487"/>
                  </a:cubicBezTo>
                  <a:cubicBezTo>
                    <a:pt x="1987098" y="1587368"/>
                    <a:pt x="1987810" y="1591676"/>
                    <a:pt x="1990346" y="1594925"/>
                  </a:cubicBezTo>
                  <a:cubicBezTo>
                    <a:pt x="1993862" y="1598262"/>
                    <a:pt x="1998580" y="1600042"/>
                    <a:pt x="2003430" y="1599865"/>
                  </a:cubicBezTo>
                  <a:cubicBezTo>
                    <a:pt x="2005166" y="1599954"/>
                    <a:pt x="2006857" y="1599954"/>
                    <a:pt x="2008593" y="1599865"/>
                  </a:cubicBezTo>
                  <a:cubicBezTo>
                    <a:pt x="2010417" y="1599865"/>
                    <a:pt x="2012287" y="1599598"/>
                    <a:pt x="2014245" y="1599330"/>
                  </a:cubicBezTo>
                  <a:cubicBezTo>
                    <a:pt x="2016203" y="1599063"/>
                    <a:pt x="2018250" y="1598707"/>
                    <a:pt x="2020342" y="1598262"/>
                  </a:cubicBezTo>
                  <a:cubicBezTo>
                    <a:pt x="2022433" y="1597817"/>
                    <a:pt x="2024792" y="1597283"/>
                    <a:pt x="2026839" y="1596660"/>
                  </a:cubicBezTo>
                  <a:cubicBezTo>
                    <a:pt x="2033604" y="1594787"/>
                    <a:pt x="2040235" y="1592468"/>
                    <a:pt x="2046688" y="1589718"/>
                  </a:cubicBezTo>
                  <a:cubicBezTo>
                    <a:pt x="2053853" y="1586691"/>
                    <a:pt x="2060840" y="1583305"/>
                    <a:pt x="2067649" y="1579571"/>
                  </a:cubicBezTo>
                  <a:cubicBezTo>
                    <a:pt x="2074636" y="1575699"/>
                    <a:pt x="2081578" y="1571471"/>
                    <a:pt x="2088209" y="1566887"/>
                  </a:cubicBezTo>
                  <a:cubicBezTo>
                    <a:pt x="2094751" y="1562401"/>
                    <a:pt x="2101027" y="1557559"/>
                    <a:pt x="2107034" y="1552379"/>
                  </a:cubicBezTo>
                  <a:cubicBezTo>
                    <a:pt x="2113844" y="1546620"/>
                    <a:pt x="2119986" y="1540145"/>
                    <a:pt x="2125415" y="1533065"/>
                  </a:cubicBezTo>
                  <a:cubicBezTo>
                    <a:pt x="2129153" y="1528401"/>
                    <a:pt x="2131868" y="1522980"/>
                    <a:pt x="2133337" y="1517177"/>
                  </a:cubicBezTo>
                  <a:cubicBezTo>
                    <a:pt x="2134449" y="1513327"/>
                    <a:pt x="2133426" y="1509180"/>
                    <a:pt x="2130666" y="1506274"/>
                  </a:cubicBezTo>
                  <a:cubicBezTo>
                    <a:pt x="2126927" y="1503270"/>
                    <a:pt x="2122211" y="1501734"/>
                    <a:pt x="2117449" y="1501957"/>
                  </a:cubicBezTo>
                  <a:close/>
                  <a:moveTo>
                    <a:pt x="3112059" y="821542"/>
                  </a:moveTo>
                  <a:cubicBezTo>
                    <a:pt x="3109834" y="820384"/>
                    <a:pt x="3107475" y="819632"/>
                    <a:pt x="3104982" y="819316"/>
                  </a:cubicBezTo>
                  <a:cubicBezTo>
                    <a:pt x="3101823" y="818907"/>
                    <a:pt x="3098619" y="818818"/>
                    <a:pt x="3095459" y="819049"/>
                  </a:cubicBezTo>
                  <a:cubicBezTo>
                    <a:pt x="3091631" y="819321"/>
                    <a:pt x="3087805" y="819842"/>
                    <a:pt x="3084021" y="820607"/>
                  </a:cubicBezTo>
                  <a:cubicBezTo>
                    <a:pt x="3079927" y="821453"/>
                    <a:pt x="3075611" y="822521"/>
                    <a:pt x="3071160" y="823856"/>
                  </a:cubicBezTo>
                  <a:cubicBezTo>
                    <a:pt x="3068178" y="824790"/>
                    <a:pt x="3065107" y="825769"/>
                    <a:pt x="3062037" y="826927"/>
                  </a:cubicBezTo>
                  <a:cubicBezTo>
                    <a:pt x="3058966" y="828084"/>
                    <a:pt x="3055807" y="829285"/>
                    <a:pt x="3052691" y="830620"/>
                  </a:cubicBezTo>
                  <a:cubicBezTo>
                    <a:pt x="3049576" y="831955"/>
                    <a:pt x="3046372" y="833424"/>
                    <a:pt x="3043212" y="835071"/>
                  </a:cubicBezTo>
                  <a:cubicBezTo>
                    <a:pt x="3040052" y="836717"/>
                    <a:pt x="3036937" y="838275"/>
                    <a:pt x="3033866" y="840011"/>
                  </a:cubicBezTo>
                  <a:cubicBezTo>
                    <a:pt x="3026790" y="843914"/>
                    <a:pt x="3020070" y="848377"/>
                    <a:pt x="3013706" y="853362"/>
                  </a:cubicBezTo>
                  <a:cubicBezTo>
                    <a:pt x="3008766" y="857144"/>
                    <a:pt x="3004271" y="861506"/>
                    <a:pt x="3000355" y="866357"/>
                  </a:cubicBezTo>
                  <a:cubicBezTo>
                    <a:pt x="2997596" y="869539"/>
                    <a:pt x="2995727" y="873415"/>
                    <a:pt x="2995014" y="877572"/>
                  </a:cubicBezTo>
                  <a:cubicBezTo>
                    <a:pt x="2994570" y="880776"/>
                    <a:pt x="2996127" y="883922"/>
                    <a:pt x="2998931" y="885538"/>
                  </a:cubicBezTo>
                  <a:cubicBezTo>
                    <a:pt x="3001023" y="886797"/>
                    <a:pt x="3003382" y="887629"/>
                    <a:pt x="3005785" y="887985"/>
                  </a:cubicBezTo>
                  <a:cubicBezTo>
                    <a:pt x="3008900" y="888488"/>
                    <a:pt x="3012104" y="888635"/>
                    <a:pt x="3015264" y="888430"/>
                  </a:cubicBezTo>
                  <a:cubicBezTo>
                    <a:pt x="3019181" y="888186"/>
                    <a:pt x="3023052" y="887696"/>
                    <a:pt x="3026880" y="886962"/>
                  </a:cubicBezTo>
                  <a:cubicBezTo>
                    <a:pt x="3031374" y="886094"/>
                    <a:pt x="3035825" y="884995"/>
                    <a:pt x="3040231" y="883669"/>
                  </a:cubicBezTo>
                  <a:cubicBezTo>
                    <a:pt x="3043301" y="882779"/>
                    <a:pt x="3046416" y="881710"/>
                    <a:pt x="3049576" y="880553"/>
                  </a:cubicBezTo>
                  <a:cubicBezTo>
                    <a:pt x="3052735" y="879396"/>
                    <a:pt x="3055984" y="878150"/>
                    <a:pt x="3059234" y="876771"/>
                  </a:cubicBezTo>
                  <a:cubicBezTo>
                    <a:pt x="3062482" y="875391"/>
                    <a:pt x="3065687" y="873878"/>
                    <a:pt x="3068935" y="872320"/>
                  </a:cubicBezTo>
                  <a:cubicBezTo>
                    <a:pt x="3072184" y="870763"/>
                    <a:pt x="3075343" y="869027"/>
                    <a:pt x="3078503" y="867247"/>
                  </a:cubicBezTo>
                  <a:cubicBezTo>
                    <a:pt x="3085669" y="863259"/>
                    <a:pt x="3092522" y="858689"/>
                    <a:pt x="3098931" y="853584"/>
                  </a:cubicBezTo>
                  <a:cubicBezTo>
                    <a:pt x="3103825" y="849775"/>
                    <a:pt x="3108231" y="845364"/>
                    <a:pt x="3112014" y="840456"/>
                  </a:cubicBezTo>
                  <a:cubicBezTo>
                    <a:pt x="3114640" y="837305"/>
                    <a:pt x="3116287" y="833451"/>
                    <a:pt x="3116777" y="829374"/>
                  </a:cubicBezTo>
                  <a:cubicBezTo>
                    <a:pt x="3116999" y="826036"/>
                    <a:pt x="3115085" y="822921"/>
                    <a:pt x="3112059" y="821542"/>
                  </a:cubicBezTo>
                  <a:close/>
                  <a:moveTo>
                    <a:pt x="2738674" y="1043570"/>
                  </a:moveTo>
                  <a:cubicBezTo>
                    <a:pt x="2736494" y="1042920"/>
                    <a:pt x="2734224" y="1042533"/>
                    <a:pt x="2731954" y="1042413"/>
                  </a:cubicBezTo>
                  <a:cubicBezTo>
                    <a:pt x="2729239" y="1042217"/>
                    <a:pt x="2726480" y="1042217"/>
                    <a:pt x="2723765" y="1042413"/>
                  </a:cubicBezTo>
                  <a:cubicBezTo>
                    <a:pt x="2720784" y="1042724"/>
                    <a:pt x="2717624" y="1043214"/>
                    <a:pt x="2714331" y="1043881"/>
                  </a:cubicBezTo>
                  <a:cubicBezTo>
                    <a:pt x="2711037" y="1044549"/>
                    <a:pt x="2707566" y="1045439"/>
                    <a:pt x="2703961" y="1046507"/>
                  </a:cubicBezTo>
                  <a:cubicBezTo>
                    <a:pt x="2700356" y="1047575"/>
                    <a:pt x="2695817" y="1049088"/>
                    <a:pt x="2691589" y="1050690"/>
                  </a:cubicBezTo>
                  <a:cubicBezTo>
                    <a:pt x="2687362" y="1052293"/>
                    <a:pt x="2683089" y="1054162"/>
                    <a:pt x="2678816" y="1056164"/>
                  </a:cubicBezTo>
                  <a:cubicBezTo>
                    <a:pt x="2674544" y="1058167"/>
                    <a:pt x="2670183" y="1060348"/>
                    <a:pt x="2665955" y="1062706"/>
                  </a:cubicBezTo>
                  <a:cubicBezTo>
                    <a:pt x="2661728" y="1065065"/>
                    <a:pt x="2657500" y="1067602"/>
                    <a:pt x="2653405" y="1070272"/>
                  </a:cubicBezTo>
                  <a:cubicBezTo>
                    <a:pt x="2646463" y="1074758"/>
                    <a:pt x="2639920" y="1079818"/>
                    <a:pt x="2633824" y="1085403"/>
                  </a:cubicBezTo>
                  <a:cubicBezTo>
                    <a:pt x="2629284" y="1089507"/>
                    <a:pt x="2625279" y="1094224"/>
                    <a:pt x="2622030" y="1099422"/>
                  </a:cubicBezTo>
                  <a:cubicBezTo>
                    <a:pt x="2619761" y="1102742"/>
                    <a:pt x="2618692" y="1106761"/>
                    <a:pt x="2619093" y="1110770"/>
                  </a:cubicBezTo>
                  <a:cubicBezTo>
                    <a:pt x="2619849" y="1114228"/>
                    <a:pt x="2622520" y="1116961"/>
                    <a:pt x="2625947" y="1117846"/>
                  </a:cubicBezTo>
                  <a:cubicBezTo>
                    <a:pt x="2628083" y="1118594"/>
                    <a:pt x="2630308" y="1119057"/>
                    <a:pt x="2632533" y="1119226"/>
                  </a:cubicBezTo>
                  <a:cubicBezTo>
                    <a:pt x="2635293" y="1119448"/>
                    <a:pt x="2638007" y="1119448"/>
                    <a:pt x="2640767" y="1119226"/>
                  </a:cubicBezTo>
                  <a:cubicBezTo>
                    <a:pt x="2643971" y="1118941"/>
                    <a:pt x="2647175" y="1118465"/>
                    <a:pt x="2650334" y="1117802"/>
                  </a:cubicBezTo>
                  <a:cubicBezTo>
                    <a:pt x="2653717" y="1117134"/>
                    <a:pt x="2657233" y="1116289"/>
                    <a:pt x="2660927" y="1115221"/>
                  </a:cubicBezTo>
                  <a:cubicBezTo>
                    <a:pt x="2664620" y="1114153"/>
                    <a:pt x="2669293" y="1112550"/>
                    <a:pt x="2673610" y="1110770"/>
                  </a:cubicBezTo>
                  <a:cubicBezTo>
                    <a:pt x="2677926" y="1108990"/>
                    <a:pt x="2682510" y="1107210"/>
                    <a:pt x="2686961" y="1105163"/>
                  </a:cubicBezTo>
                  <a:cubicBezTo>
                    <a:pt x="2691411" y="1103116"/>
                    <a:pt x="2695861" y="1100713"/>
                    <a:pt x="2700312" y="1098354"/>
                  </a:cubicBezTo>
                  <a:cubicBezTo>
                    <a:pt x="2704762" y="1095995"/>
                    <a:pt x="2708945" y="1093325"/>
                    <a:pt x="2713129" y="1090566"/>
                  </a:cubicBezTo>
                  <a:cubicBezTo>
                    <a:pt x="2720116" y="1086000"/>
                    <a:pt x="2726702" y="1080815"/>
                    <a:pt x="2732755" y="1075078"/>
                  </a:cubicBezTo>
                  <a:cubicBezTo>
                    <a:pt x="2737205" y="1071006"/>
                    <a:pt x="2741033" y="1066280"/>
                    <a:pt x="2744104" y="1061060"/>
                  </a:cubicBezTo>
                  <a:cubicBezTo>
                    <a:pt x="2746017" y="1057838"/>
                    <a:pt x="2746729" y="1054028"/>
                    <a:pt x="2746062" y="1050334"/>
                  </a:cubicBezTo>
                  <a:cubicBezTo>
                    <a:pt x="2744994" y="1046921"/>
                    <a:pt x="2742189" y="1044344"/>
                    <a:pt x="2738674" y="1043570"/>
                  </a:cubicBezTo>
                  <a:close/>
                  <a:moveTo>
                    <a:pt x="2987538" y="891946"/>
                  </a:moveTo>
                  <a:cubicBezTo>
                    <a:pt x="2985313" y="890940"/>
                    <a:pt x="2982954" y="890295"/>
                    <a:pt x="2980551" y="890033"/>
                  </a:cubicBezTo>
                  <a:cubicBezTo>
                    <a:pt x="2977525" y="889739"/>
                    <a:pt x="2974454" y="889739"/>
                    <a:pt x="2971427" y="890033"/>
                  </a:cubicBezTo>
                  <a:cubicBezTo>
                    <a:pt x="2967779" y="890313"/>
                    <a:pt x="2964174" y="890816"/>
                    <a:pt x="2960613" y="891546"/>
                  </a:cubicBezTo>
                  <a:cubicBezTo>
                    <a:pt x="2956786" y="892302"/>
                    <a:pt x="2952736" y="893326"/>
                    <a:pt x="2948553" y="894572"/>
                  </a:cubicBezTo>
                  <a:cubicBezTo>
                    <a:pt x="2945304" y="895551"/>
                    <a:pt x="2941922" y="896708"/>
                    <a:pt x="2938495" y="897954"/>
                  </a:cubicBezTo>
                  <a:cubicBezTo>
                    <a:pt x="2935068" y="899200"/>
                    <a:pt x="2931597" y="900669"/>
                    <a:pt x="2928081" y="902182"/>
                  </a:cubicBezTo>
                  <a:cubicBezTo>
                    <a:pt x="2924566" y="903695"/>
                    <a:pt x="2921094" y="905386"/>
                    <a:pt x="2917623" y="907166"/>
                  </a:cubicBezTo>
                  <a:cubicBezTo>
                    <a:pt x="2914152" y="908947"/>
                    <a:pt x="2910680" y="910816"/>
                    <a:pt x="2907298" y="912863"/>
                  </a:cubicBezTo>
                  <a:cubicBezTo>
                    <a:pt x="2900266" y="916944"/>
                    <a:pt x="2893591" y="921572"/>
                    <a:pt x="2887271" y="926704"/>
                  </a:cubicBezTo>
                  <a:cubicBezTo>
                    <a:pt x="2882420" y="930606"/>
                    <a:pt x="2878103" y="935092"/>
                    <a:pt x="2874366" y="940055"/>
                  </a:cubicBezTo>
                  <a:cubicBezTo>
                    <a:pt x="2871829" y="943312"/>
                    <a:pt x="2870271" y="947237"/>
                    <a:pt x="2869915" y="951358"/>
                  </a:cubicBezTo>
                  <a:cubicBezTo>
                    <a:pt x="2869782" y="954665"/>
                    <a:pt x="2871651" y="957736"/>
                    <a:pt x="2874632" y="959147"/>
                  </a:cubicBezTo>
                  <a:cubicBezTo>
                    <a:pt x="2876769" y="960224"/>
                    <a:pt x="2879082" y="960931"/>
                    <a:pt x="2881441" y="961238"/>
                  </a:cubicBezTo>
                  <a:cubicBezTo>
                    <a:pt x="2884468" y="961625"/>
                    <a:pt x="2887539" y="961719"/>
                    <a:pt x="2890565" y="961505"/>
                  </a:cubicBezTo>
                  <a:cubicBezTo>
                    <a:pt x="2894259" y="961243"/>
                    <a:pt x="2897908" y="960749"/>
                    <a:pt x="2901512" y="960037"/>
                  </a:cubicBezTo>
                  <a:cubicBezTo>
                    <a:pt x="2905429" y="959280"/>
                    <a:pt x="2909523" y="958257"/>
                    <a:pt x="2913840" y="957010"/>
                  </a:cubicBezTo>
                  <a:cubicBezTo>
                    <a:pt x="2917178" y="955987"/>
                    <a:pt x="2920649" y="954830"/>
                    <a:pt x="2924165" y="953539"/>
                  </a:cubicBezTo>
                  <a:cubicBezTo>
                    <a:pt x="2927681" y="952249"/>
                    <a:pt x="2931241" y="950780"/>
                    <a:pt x="2934845" y="949089"/>
                  </a:cubicBezTo>
                  <a:cubicBezTo>
                    <a:pt x="2938450" y="947398"/>
                    <a:pt x="2942011" y="945796"/>
                    <a:pt x="2945571" y="943971"/>
                  </a:cubicBezTo>
                  <a:cubicBezTo>
                    <a:pt x="2949131" y="942146"/>
                    <a:pt x="2952691" y="940188"/>
                    <a:pt x="2956163" y="938096"/>
                  </a:cubicBezTo>
                  <a:cubicBezTo>
                    <a:pt x="2963284" y="933931"/>
                    <a:pt x="2970048" y="929182"/>
                    <a:pt x="2976368" y="923900"/>
                  </a:cubicBezTo>
                  <a:cubicBezTo>
                    <a:pt x="2981130" y="920010"/>
                    <a:pt x="2985402" y="915524"/>
                    <a:pt x="2989007" y="910549"/>
                  </a:cubicBezTo>
                  <a:cubicBezTo>
                    <a:pt x="2991498" y="907349"/>
                    <a:pt x="2992923" y="903464"/>
                    <a:pt x="2993101" y="899423"/>
                  </a:cubicBezTo>
                  <a:cubicBezTo>
                    <a:pt x="2992878" y="896049"/>
                    <a:pt x="2990698" y="893121"/>
                    <a:pt x="2987538" y="891946"/>
                  </a:cubicBezTo>
                  <a:close/>
                  <a:moveTo>
                    <a:pt x="2614732" y="1125679"/>
                  </a:moveTo>
                  <a:cubicBezTo>
                    <a:pt x="2612595" y="1125172"/>
                    <a:pt x="2610415" y="1124887"/>
                    <a:pt x="2608190" y="1124833"/>
                  </a:cubicBezTo>
                  <a:cubicBezTo>
                    <a:pt x="2605608" y="1124744"/>
                    <a:pt x="2603028" y="1124847"/>
                    <a:pt x="2600446" y="1125145"/>
                  </a:cubicBezTo>
                  <a:cubicBezTo>
                    <a:pt x="2597465" y="1125443"/>
                    <a:pt x="2594482" y="1125906"/>
                    <a:pt x="2591545" y="1126525"/>
                  </a:cubicBezTo>
                  <a:cubicBezTo>
                    <a:pt x="2588475" y="1127192"/>
                    <a:pt x="2585271" y="1127993"/>
                    <a:pt x="2582021" y="1128928"/>
                  </a:cubicBezTo>
                  <a:cubicBezTo>
                    <a:pt x="2577615" y="1130205"/>
                    <a:pt x="2573076" y="1131763"/>
                    <a:pt x="2568404" y="1133601"/>
                  </a:cubicBezTo>
                  <a:cubicBezTo>
                    <a:pt x="2563953" y="1135425"/>
                    <a:pt x="2559058" y="1137472"/>
                    <a:pt x="2554295" y="1139742"/>
                  </a:cubicBezTo>
                  <a:cubicBezTo>
                    <a:pt x="2549534" y="1142012"/>
                    <a:pt x="2544817" y="1144549"/>
                    <a:pt x="2540188" y="1147219"/>
                  </a:cubicBezTo>
                  <a:cubicBezTo>
                    <a:pt x="2535560" y="1149889"/>
                    <a:pt x="2530931" y="1152826"/>
                    <a:pt x="2526525" y="1155852"/>
                  </a:cubicBezTo>
                  <a:cubicBezTo>
                    <a:pt x="2519628" y="1160556"/>
                    <a:pt x="2513130" y="1165839"/>
                    <a:pt x="2507122" y="1171651"/>
                  </a:cubicBezTo>
                  <a:cubicBezTo>
                    <a:pt x="2502716" y="1175866"/>
                    <a:pt x="2498933" y="1180708"/>
                    <a:pt x="2495952" y="1186026"/>
                  </a:cubicBezTo>
                  <a:cubicBezTo>
                    <a:pt x="2493860" y="1189408"/>
                    <a:pt x="2493103" y="1193462"/>
                    <a:pt x="2493860" y="1197374"/>
                  </a:cubicBezTo>
                  <a:cubicBezTo>
                    <a:pt x="2495151" y="1200872"/>
                    <a:pt x="2498177" y="1203440"/>
                    <a:pt x="2501827" y="1204139"/>
                  </a:cubicBezTo>
                  <a:cubicBezTo>
                    <a:pt x="2503918" y="1204708"/>
                    <a:pt x="2506099" y="1205051"/>
                    <a:pt x="2508279" y="1205162"/>
                  </a:cubicBezTo>
                  <a:cubicBezTo>
                    <a:pt x="2510860" y="1205358"/>
                    <a:pt x="2513486" y="1205358"/>
                    <a:pt x="2516067" y="1205162"/>
                  </a:cubicBezTo>
                  <a:cubicBezTo>
                    <a:pt x="2519049" y="1204891"/>
                    <a:pt x="2522030" y="1204441"/>
                    <a:pt x="2524968" y="1203827"/>
                  </a:cubicBezTo>
                  <a:cubicBezTo>
                    <a:pt x="2528083" y="1203204"/>
                    <a:pt x="2531332" y="1202403"/>
                    <a:pt x="2534714" y="1201424"/>
                  </a:cubicBezTo>
                  <a:cubicBezTo>
                    <a:pt x="2539165" y="1200133"/>
                    <a:pt x="2543882" y="1198531"/>
                    <a:pt x="2548688" y="1196662"/>
                  </a:cubicBezTo>
                  <a:cubicBezTo>
                    <a:pt x="2553495" y="1194793"/>
                    <a:pt x="2558346" y="1192657"/>
                    <a:pt x="2563196" y="1190298"/>
                  </a:cubicBezTo>
                  <a:cubicBezTo>
                    <a:pt x="2568047" y="1187939"/>
                    <a:pt x="2572943" y="1185358"/>
                    <a:pt x="2577704" y="1182599"/>
                  </a:cubicBezTo>
                  <a:cubicBezTo>
                    <a:pt x="2582466" y="1179840"/>
                    <a:pt x="2587140" y="1176814"/>
                    <a:pt x="2591634" y="1173698"/>
                  </a:cubicBezTo>
                  <a:cubicBezTo>
                    <a:pt x="2598577" y="1168954"/>
                    <a:pt x="2605030" y="1163574"/>
                    <a:pt x="2610993" y="1157633"/>
                  </a:cubicBezTo>
                  <a:cubicBezTo>
                    <a:pt x="2615311" y="1153454"/>
                    <a:pt x="2618915" y="1148598"/>
                    <a:pt x="2621674" y="1143258"/>
                  </a:cubicBezTo>
                  <a:cubicBezTo>
                    <a:pt x="2623632" y="1139925"/>
                    <a:pt x="2624122" y="1135933"/>
                    <a:pt x="2623054" y="1132221"/>
                  </a:cubicBezTo>
                  <a:cubicBezTo>
                    <a:pt x="2621541" y="1128781"/>
                    <a:pt x="2618426" y="1126324"/>
                    <a:pt x="2614732" y="1125679"/>
                  </a:cubicBezTo>
                  <a:close/>
                  <a:moveTo>
                    <a:pt x="2366580" y="1303693"/>
                  </a:moveTo>
                  <a:cubicBezTo>
                    <a:pt x="2364622" y="1303426"/>
                    <a:pt x="2362619" y="1303324"/>
                    <a:pt x="2360616" y="1303382"/>
                  </a:cubicBezTo>
                  <a:cubicBezTo>
                    <a:pt x="2358346" y="1303400"/>
                    <a:pt x="2356121" y="1303560"/>
                    <a:pt x="2353896" y="1303871"/>
                  </a:cubicBezTo>
                  <a:cubicBezTo>
                    <a:pt x="2351538" y="1304183"/>
                    <a:pt x="2349045" y="1304583"/>
                    <a:pt x="2346508" y="1305162"/>
                  </a:cubicBezTo>
                  <a:cubicBezTo>
                    <a:pt x="2343971" y="1305741"/>
                    <a:pt x="2341302" y="1306363"/>
                    <a:pt x="2338542" y="1307120"/>
                  </a:cubicBezTo>
                  <a:cubicBezTo>
                    <a:pt x="2333380" y="1308633"/>
                    <a:pt x="2327906" y="1310547"/>
                    <a:pt x="2322343" y="1312772"/>
                  </a:cubicBezTo>
                  <a:cubicBezTo>
                    <a:pt x="2316780" y="1314997"/>
                    <a:pt x="2311039" y="1317623"/>
                    <a:pt x="2305343" y="1320560"/>
                  </a:cubicBezTo>
                  <a:cubicBezTo>
                    <a:pt x="2299646" y="1323497"/>
                    <a:pt x="2293994" y="1326657"/>
                    <a:pt x="2288476" y="1330128"/>
                  </a:cubicBezTo>
                  <a:cubicBezTo>
                    <a:pt x="2282957" y="1333600"/>
                    <a:pt x="2277528" y="1337294"/>
                    <a:pt x="2272455" y="1341210"/>
                  </a:cubicBezTo>
                  <a:cubicBezTo>
                    <a:pt x="2265557" y="1346381"/>
                    <a:pt x="2259148" y="1352193"/>
                    <a:pt x="2253363" y="1358566"/>
                  </a:cubicBezTo>
                  <a:cubicBezTo>
                    <a:pt x="2249135" y="1363017"/>
                    <a:pt x="2245753" y="1368166"/>
                    <a:pt x="2243305" y="1373786"/>
                  </a:cubicBezTo>
                  <a:cubicBezTo>
                    <a:pt x="2241524" y="1377365"/>
                    <a:pt x="2241392" y="1381566"/>
                    <a:pt x="2243038" y="1385224"/>
                  </a:cubicBezTo>
                  <a:cubicBezTo>
                    <a:pt x="2245352" y="1388722"/>
                    <a:pt x="2249180" y="1390934"/>
                    <a:pt x="2253363" y="1391187"/>
                  </a:cubicBezTo>
                  <a:cubicBezTo>
                    <a:pt x="2255321" y="1391499"/>
                    <a:pt x="2257279" y="1391650"/>
                    <a:pt x="2259282" y="1391632"/>
                  </a:cubicBezTo>
                  <a:cubicBezTo>
                    <a:pt x="2261551" y="1391623"/>
                    <a:pt x="2263820" y="1391490"/>
                    <a:pt x="2266090" y="1391232"/>
                  </a:cubicBezTo>
                  <a:cubicBezTo>
                    <a:pt x="2268627" y="1390951"/>
                    <a:pt x="2271120" y="1390533"/>
                    <a:pt x="2273612" y="1389986"/>
                  </a:cubicBezTo>
                  <a:cubicBezTo>
                    <a:pt x="2276237" y="1389452"/>
                    <a:pt x="2278952" y="1388784"/>
                    <a:pt x="2281711" y="1387983"/>
                  </a:cubicBezTo>
                  <a:cubicBezTo>
                    <a:pt x="2287408" y="1386390"/>
                    <a:pt x="2292971" y="1384472"/>
                    <a:pt x="2298444" y="1382242"/>
                  </a:cubicBezTo>
                  <a:cubicBezTo>
                    <a:pt x="2304185" y="1379883"/>
                    <a:pt x="2310060" y="1377213"/>
                    <a:pt x="2315935" y="1374187"/>
                  </a:cubicBezTo>
                  <a:cubicBezTo>
                    <a:pt x="2321809" y="1371161"/>
                    <a:pt x="2327639" y="1367823"/>
                    <a:pt x="2333291" y="1364263"/>
                  </a:cubicBezTo>
                  <a:cubicBezTo>
                    <a:pt x="2338943" y="1360702"/>
                    <a:pt x="2344417" y="1356831"/>
                    <a:pt x="2349579" y="1352825"/>
                  </a:cubicBezTo>
                  <a:cubicBezTo>
                    <a:pt x="2356477" y="1347534"/>
                    <a:pt x="2362796" y="1341570"/>
                    <a:pt x="2368493" y="1335024"/>
                  </a:cubicBezTo>
                  <a:cubicBezTo>
                    <a:pt x="2372543" y="1330614"/>
                    <a:pt x="2375703" y="1325500"/>
                    <a:pt x="2377884" y="1319937"/>
                  </a:cubicBezTo>
                  <a:cubicBezTo>
                    <a:pt x="2379442" y="1316390"/>
                    <a:pt x="2379219" y="1312322"/>
                    <a:pt x="2377349" y="1308945"/>
                  </a:cubicBezTo>
                  <a:cubicBezTo>
                    <a:pt x="2374724" y="1305660"/>
                    <a:pt x="2370807" y="1303680"/>
                    <a:pt x="2366580" y="1303515"/>
                  </a:cubicBezTo>
                  <a:close/>
                  <a:moveTo>
                    <a:pt x="2490701" y="1212372"/>
                  </a:moveTo>
                  <a:cubicBezTo>
                    <a:pt x="2488653" y="1211985"/>
                    <a:pt x="2486516" y="1211793"/>
                    <a:pt x="2484425" y="1211793"/>
                  </a:cubicBezTo>
                  <a:cubicBezTo>
                    <a:pt x="2482022" y="1211758"/>
                    <a:pt x="2479575" y="1211891"/>
                    <a:pt x="2477171" y="1212194"/>
                  </a:cubicBezTo>
                  <a:cubicBezTo>
                    <a:pt x="2474634" y="1212505"/>
                    <a:pt x="2471919" y="1212950"/>
                    <a:pt x="2469116" y="1213529"/>
                  </a:cubicBezTo>
                  <a:cubicBezTo>
                    <a:pt x="2466312" y="1214108"/>
                    <a:pt x="2463375" y="1214864"/>
                    <a:pt x="2460215" y="1215754"/>
                  </a:cubicBezTo>
                  <a:cubicBezTo>
                    <a:pt x="2455186" y="1217201"/>
                    <a:pt x="2450202" y="1218910"/>
                    <a:pt x="2445351" y="1220872"/>
                  </a:cubicBezTo>
                  <a:cubicBezTo>
                    <a:pt x="2440233" y="1222875"/>
                    <a:pt x="2435071" y="1225323"/>
                    <a:pt x="2429864" y="1227770"/>
                  </a:cubicBezTo>
                  <a:cubicBezTo>
                    <a:pt x="2424657" y="1230218"/>
                    <a:pt x="2419450" y="1233200"/>
                    <a:pt x="2414376" y="1236226"/>
                  </a:cubicBezTo>
                  <a:cubicBezTo>
                    <a:pt x="2409303" y="1239252"/>
                    <a:pt x="2404319" y="1242590"/>
                    <a:pt x="2399556" y="1246061"/>
                  </a:cubicBezTo>
                  <a:cubicBezTo>
                    <a:pt x="2392659" y="1250974"/>
                    <a:pt x="2386205" y="1256515"/>
                    <a:pt x="2380332" y="1262616"/>
                  </a:cubicBezTo>
                  <a:cubicBezTo>
                    <a:pt x="2376015" y="1266942"/>
                    <a:pt x="2372410" y="1271931"/>
                    <a:pt x="2369650" y="1277392"/>
                  </a:cubicBezTo>
                  <a:cubicBezTo>
                    <a:pt x="2367692" y="1280867"/>
                    <a:pt x="2367291" y="1284984"/>
                    <a:pt x="2368448" y="1288785"/>
                  </a:cubicBezTo>
                  <a:cubicBezTo>
                    <a:pt x="2370185" y="1292242"/>
                    <a:pt x="2373522" y="1294623"/>
                    <a:pt x="2377349" y="1295149"/>
                  </a:cubicBezTo>
                  <a:cubicBezTo>
                    <a:pt x="2379397" y="1295598"/>
                    <a:pt x="2381489" y="1295852"/>
                    <a:pt x="2383580" y="1295905"/>
                  </a:cubicBezTo>
                  <a:cubicBezTo>
                    <a:pt x="2386028" y="1295950"/>
                    <a:pt x="2388475" y="1295843"/>
                    <a:pt x="2390878" y="1295594"/>
                  </a:cubicBezTo>
                  <a:cubicBezTo>
                    <a:pt x="2393460" y="1295327"/>
                    <a:pt x="2396219" y="1294882"/>
                    <a:pt x="2399067" y="1294303"/>
                  </a:cubicBezTo>
                  <a:cubicBezTo>
                    <a:pt x="2401915" y="1293724"/>
                    <a:pt x="2404942" y="1292968"/>
                    <a:pt x="2407968" y="1292078"/>
                  </a:cubicBezTo>
                  <a:cubicBezTo>
                    <a:pt x="2413175" y="1290591"/>
                    <a:pt x="2418249" y="1288838"/>
                    <a:pt x="2423277" y="1286826"/>
                  </a:cubicBezTo>
                  <a:cubicBezTo>
                    <a:pt x="2428484" y="1284779"/>
                    <a:pt x="2433870" y="1282376"/>
                    <a:pt x="2439210" y="1279706"/>
                  </a:cubicBezTo>
                  <a:cubicBezTo>
                    <a:pt x="2444550" y="1277036"/>
                    <a:pt x="2449890" y="1274098"/>
                    <a:pt x="2455053" y="1270805"/>
                  </a:cubicBezTo>
                  <a:cubicBezTo>
                    <a:pt x="2460215" y="1267512"/>
                    <a:pt x="2465333" y="1264263"/>
                    <a:pt x="2470139" y="1260703"/>
                  </a:cubicBezTo>
                  <a:cubicBezTo>
                    <a:pt x="2477038" y="1255714"/>
                    <a:pt x="2483491" y="1250084"/>
                    <a:pt x="2489321" y="1243881"/>
                  </a:cubicBezTo>
                  <a:cubicBezTo>
                    <a:pt x="2493504" y="1239577"/>
                    <a:pt x="2496886" y="1234597"/>
                    <a:pt x="2499379" y="1229150"/>
                  </a:cubicBezTo>
                  <a:cubicBezTo>
                    <a:pt x="2501158" y="1225719"/>
                    <a:pt x="2501337" y="1221678"/>
                    <a:pt x="2499823" y="1218113"/>
                  </a:cubicBezTo>
                  <a:cubicBezTo>
                    <a:pt x="2497821" y="1214855"/>
                    <a:pt x="2494483" y="1212679"/>
                    <a:pt x="2490701" y="1212194"/>
                  </a:cubicBezTo>
                  <a:close/>
                  <a:moveTo>
                    <a:pt x="2863106" y="965778"/>
                  </a:moveTo>
                  <a:cubicBezTo>
                    <a:pt x="2860926" y="964910"/>
                    <a:pt x="2858611" y="964385"/>
                    <a:pt x="2856252" y="964220"/>
                  </a:cubicBezTo>
                  <a:cubicBezTo>
                    <a:pt x="2853271" y="963940"/>
                    <a:pt x="2850333" y="963940"/>
                    <a:pt x="2847352" y="964220"/>
                  </a:cubicBezTo>
                  <a:cubicBezTo>
                    <a:pt x="2843925" y="964500"/>
                    <a:pt x="2840543" y="964990"/>
                    <a:pt x="2837205" y="965689"/>
                  </a:cubicBezTo>
                  <a:cubicBezTo>
                    <a:pt x="2833600" y="966401"/>
                    <a:pt x="2829818" y="967380"/>
                    <a:pt x="2825901" y="968537"/>
                  </a:cubicBezTo>
                  <a:cubicBezTo>
                    <a:pt x="2821985" y="969694"/>
                    <a:pt x="2818603" y="970851"/>
                    <a:pt x="2814819" y="972275"/>
                  </a:cubicBezTo>
                  <a:cubicBezTo>
                    <a:pt x="2811037" y="973699"/>
                    <a:pt x="2807209" y="975301"/>
                    <a:pt x="2803338" y="977037"/>
                  </a:cubicBezTo>
                  <a:cubicBezTo>
                    <a:pt x="2799466" y="978773"/>
                    <a:pt x="2795638" y="980686"/>
                    <a:pt x="2791811" y="982689"/>
                  </a:cubicBezTo>
                  <a:cubicBezTo>
                    <a:pt x="2787984" y="984692"/>
                    <a:pt x="2784157" y="987139"/>
                    <a:pt x="2780463" y="989231"/>
                  </a:cubicBezTo>
                  <a:cubicBezTo>
                    <a:pt x="2773475" y="993503"/>
                    <a:pt x="2766800" y="998323"/>
                    <a:pt x="2760570" y="1003650"/>
                  </a:cubicBezTo>
                  <a:cubicBezTo>
                    <a:pt x="2755852" y="1007660"/>
                    <a:pt x="2751669" y="1012253"/>
                    <a:pt x="2748109" y="1017313"/>
                  </a:cubicBezTo>
                  <a:cubicBezTo>
                    <a:pt x="2745616" y="1020602"/>
                    <a:pt x="2744237" y="1024585"/>
                    <a:pt x="2744104" y="1028706"/>
                  </a:cubicBezTo>
                  <a:cubicBezTo>
                    <a:pt x="2744371" y="1032075"/>
                    <a:pt x="2746552" y="1034990"/>
                    <a:pt x="2749711" y="1036227"/>
                  </a:cubicBezTo>
                  <a:cubicBezTo>
                    <a:pt x="2751847" y="1037175"/>
                    <a:pt x="2754117" y="1037775"/>
                    <a:pt x="2756431" y="1038007"/>
                  </a:cubicBezTo>
                  <a:cubicBezTo>
                    <a:pt x="2759413" y="1038292"/>
                    <a:pt x="2762394" y="1038292"/>
                    <a:pt x="2765332" y="1038007"/>
                  </a:cubicBezTo>
                  <a:cubicBezTo>
                    <a:pt x="2768803" y="1037758"/>
                    <a:pt x="2772229" y="1037295"/>
                    <a:pt x="2775611" y="1036627"/>
                  </a:cubicBezTo>
                  <a:cubicBezTo>
                    <a:pt x="2779528" y="1035857"/>
                    <a:pt x="2783400" y="1034892"/>
                    <a:pt x="2787183" y="1033735"/>
                  </a:cubicBezTo>
                  <a:cubicBezTo>
                    <a:pt x="2790877" y="1032667"/>
                    <a:pt x="2794659" y="1031376"/>
                    <a:pt x="2798576" y="1029907"/>
                  </a:cubicBezTo>
                  <a:cubicBezTo>
                    <a:pt x="2802492" y="1028439"/>
                    <a:pt x="2806364" y="1026837"/>
                    <a:pt x="2810324" y="1025056"/>
                  </a:cubicBezTo>
                  <a:cubicBezTo>
                    <a:pt x="2814286" y="1023276"/>
                    <a:pt x="2818246" y="1021318"/>
                    <a:pt x="2822163" y="1019226"/>
                  </a:cubicBezTo>
                  <a:cubicBezTo>
                    <a:pt x="2826079" y="1017135"/>
                    <a:pt x="2829951" y="1014776"/>
                    <a:pt x="2833733" y="1012506"/>
                  </a:cubicBezTo>
                  <a:cubicBezTo>
                    <a:pt x="2840810" y="1008145"/>
                    <a:pt x="2847530" y="1003187"/>
                    <a:pt x="2853805" y="997687"/>
                  </a:cubicBezTo>
                  <a:cubicBezTo>
                    <a:pt x="2858478" y="993699"/>
                    <a:pt x="2862527" y="989066"/>
                    <a:pt x="2865909" y="983935"/>
                  </a:cubicBezTo>
                  <a:cubicBezTo>
                    <a:pt x="2868268" y="980709"/>
                    <a:pt x="2869470" y="976766"/>
                    <a:pt x="2869292" y="972765"/>
                  </a:cubicBezTo>
                  <a:cubicBezTo>
                    <a:pt x="2868714" y="969454"/>
                    <a:pt x="2866310" y="966752"/>
                    <a:pt x="2863106" y="965778"/>
                  </a:cubicBezTo>
                  <a:close/>
                  <a:moveTo>
                    <a:pt x="498319" y="3889662"/>
                  </a:moveTo>
                  <a:cubicBezTo>
                    <a:pt x="490531" y="3887566"/>
                    <a:pt x="482343" y="3887219"/>
                    <a:pt x="474422" y="3888639"/>
                  </a:cubicBezTo>
                  <a:cubicBezTo>
                    <a:pt x="469704" y="3889337"/>
                    <a:pt x="465031" y="3890365"/>
                    <a:pt x="460447" y="3891709"/>
                  </a:cubicBezTo>
                  <a:cubicBezTo>
                    <a:pt x="455508" y="3893134"/>
                    <a:pt x="450300" y="3894958"/>
                    <a:pt x="444826" y="3897139"/>
                  </a:cubicBezTo>
                  <a:cubicBezTo>
                    <a:pt x="439352" y="3899319"/>
                    <a:pt x="433656" y="3901945"/>
                    <a:pt x="427737" y="3904971"/>
                  </a:cubicBezTo>
                  <a:cubicBezTo>
                    <a:pt x="421818" y="3907998"/>
                    <a:pt x="415588" y="3911380"/>
                    <a:pt x="409179" y="3915207"/>
                  </a:cubicBezTo>
                  <a:cubicBezTo>
                    <a:pt x="387995" y="3928078"/>
                    <a:pt x="367880" y="3942679"/>
                    <a:pt x="349099" y="3958865"/>
                  </a:cubicBezTo>
                  <a:cubicBezTo>
                    <a:pt x="329028" y="3976070"/>
                    <a:pt x="310158" y="3994579"/>
                    <a:pt x="292535" y="4014272"/>
                  </a:cubicBezTo>
                  <a:cubicBezTo>
                    <a:pt x="275402" y="4033222"/>
                    <a:pt x="259692" y="4053391"/>
                    <a:pt x="245495" y="4074619"/>
                  </a:cubicBezTo>
                  <a:cubicBezTo>
                    <a:pt x="232945" y="4093012"/>
                    <a:pt x="222531" y="4112745"/>
                    <a:pt x="214343" y="4133453"/>
                  </a:cubicBezTo>
                  <a:cubicBezTo>
                    <a:pt x="210114" y="4144134"/>
                    <a:pt x="207400" y="4155353"/>
                    <a:pt x="206332" y="4166786"/>
                  </a:cubicBezTo>
                  <a:cubicBezTo>
                    <a:pt x="205442" y="4174837"/>
                    <a:pt x="206732" y="4182981"/>
                    <a:pt x="210025" y="4190373"/>
                  </a:cubicBezTo>
                  <a:cubicBezTo>
                    <a:pt x="213008" y="4196528"/>
                    <a:pt x="218214" y="4201307"/>
                    <a:pt x="224622" y="4203724"/>
                  </a:cubicBezTo>
                  <a:cubicBezTo>
                    <a:pt x="232500" y="4206452"/>
                    <a:pt x="240911" y="4207173"/>
                    <a:pt x="249099" y="4205816"/>
                  </a:cubicBezTo>
                  <a:cubicBezTo>
                    <a:pt x="254084" y="4205157"/>
                    <a:pt x="258979" y="4204129"/>
                    <a:pt x="263786" y="4202745"/>
                  </a:cubicBezTo>
                  <a:cubicBezTo>
                    <a:pt x="269482" y="4201085"/>
                    <a:pt x="275090" y="4199078"/>
                    <a:pt x="280564" y="4196737"/>
                  </a:cubicBezTo>
                  <a:cubicBezTo>
                    <a:pt x="286349" y="4194423"/>
                    <a:pt x="292446" y="4191619"/>
                    <a:pt x="298766" y="4188370"/>
                  </a:cubicBezTo>
                  <a:cubicBezTo>
                    <a:pt x="305085" y="4185121"/>
                    <a:pt x="311716" y="4181383"/>
                    <a:pt x="318570" y="4177244"/>
                  </a:cubicBezTo>
                  <a:cubicBezTo>
                    <a:pt x="341000" y="4163315"/>
                    <a:pt x="362228" y="4147503"/>
                    <a:pt x="381988" y="4129982"/>
                  </a:cubicBezTo>
                  <a:cubicBezTo>
                    <a:pt x="402592" y="4111869"/>
                    <a:pt x="421907" y="4092376"/>
                    <a:pt x="439842" y="4071637"/>
                  </a:cubicBezTo>
                  <a:cubicBezTo>
                    <a:pt x="456665" y="4052336"/>
                    <a:pt x="471974" y="4031771"/>
                    <a:pt x="485681" y="4010133"/>
                  </a:cubicBezTo>
                  <a:cubicBezTo>
                    <a:pt x="497207" y="3992261"/>
                    <a:pt x="506508" y="3973062"/>
                    <a:pt x="513407" y="3952946"/>
                  </a:cubicBezTo>
                  <a:cubicBezTo>
                    <a:pt x="516878" y="3942920"/>
                    <a:pt x="518747" y="3932403"/>
                    <a:pt x="518925" y="3921794"/>
                  </a:cubicBezTo>
                  <a:cubicBezTo>
                    <a:pt x="519192" y="3914380"/>
                    <a:pt x="517278" y="3907054"/>
                    <a:pt x="513451" y="3900699"/>
                  </a:cubicBezTo>
                  <a:cubicBezTo>
                    <a:pt x="509802" y="3895457"/>
                    <a:pt x="504462" y="3891652"/>
                    <a:pt x="498319" y="3889929"/>
                  </a:cubicBezTo>
                  <a:close/>
                  <a:moveTo>
                    <a:pt x="592623" y="3629450"/>
                  </a:moveTo>
                  <a:cubicBezTo>
                    <a:pt x="584791" y="3627438"/>
                    <a:pt x="576646" y="3627225"/>
                    <a:pt x="568724" y="3628827"/>
                  </a:cubicBezTo>
                  <a:cubicBezTo>
                    <a:pt x="564852" y="3629454"/>
                    <a:pt x="560981" y="3630313"/>
                    <a:pt x="557198" y="3631408"/>
                  </a:cubicBezTo>
                  <a:cubicBezTo>
                    <a:pt x="553148" y="3632520"/>
                    <a:pt x="548876" y="3633945"/>
                    <a:pt x="544470" y="3635858"/>
                  </a:cubicBezTo>
                  <a:cubicBezTo>
                    <a:pt x="540064" y="3637772"/>
                    <a:pt x="535569" y="3639508"/>
                    <a:pt x="530585" y="3641733"/>
                  </a:cubicBezTo>
                  <a:cubicBezTo>
                    <a:pt x="525601" y="3643958"/>
                    <a:pt x="520794" y="3646495"/>
                    <a:pt x="515632" y="3649343"/>
                  </a:cubicBezTo>
                  <a:cubicBezTo>
                    <a:pt x="496050" y="3660215"/>
                    <a:pt x="477448" y="3672721"/>
                    <a:pt x="460002" y="3686726"/>
                  </a:cubicBezTo>
                  <a:cubicBezTo>
                    <a:pt x="441133" y="3701657"/>
                    <a:pt x="423287" y="3717834"/>
                    <a:pt x="406598" y="3735146"/>
                  </a:cubicBezTo>
                  <a:cubicBezTo>
                    <a:pt x="390265" y="3751986"/>
                    <a:pt x="375178" y="3769979"/>
                    <a:pt x="361426" y="3788995"/>
                  </a:cubicBezTo>
                  <a:cubicBezTo>
                    <a:pt x="349143" y="3805617"/>
                    <a:pt x="338686" y="3823525"/>
                    <a:pt x="330274" y="3842399"/>
                  </a:cubicBezTo>
                  <a:cubicBezTo>
                    <a:pt x="325602" y="3852662"/>
                    <a:pt x="322486" y="3863543"/>
                    <a:pt x="320929" y="3874709"/>
                  </a:cubicBezTo>
                  <a:cubicBezTo>
                    <a:pt x="319683" y="3882444"/>
                    <a:pt x="320662" y="3890379"/>
                    <a:pt x="323732" y="3897584"/>
                  </a:cubicBezTo>
                  <a:cubicBezTo>
                    <a:pt x="326581" y="3903512"/>
                    <a:pt x="331654" y="3908060"/>
                    <a:pt x="337840" y="3910223"/>
                  </a:cubicBezTo>
                  <a:cubicBezTo>
                    <a:pt x="345761" y="3912742"/>
                    <a:pt x="354173" y="3913262"/>
                    <a:pt x="362317" y="3911736"/>
                  </a:cubicBezTo>
                  <a:cubicBezTo>
                    <a:pt x="366411" y="3911108"/>
                    <a:pt x="370461" y="3910245"/>
                    <a:pt x="374422" y="3909155"/>
                  </a:cubicBezTo>
                  <a:cubicBezTo>
                    <a:pt x="378650" y="3907998"/>
                    <a:pt x="383323" y="3906529"/>
                    <a:pt x="387773" y="3904704"/>
                  </a:cubicBezTo>
                  <a:cubicBezTo>
                    <a:pt x="392224" y="3902880"/>
                    <a:pt x="397341" y="3900833"/>
                    <a:pt x="402414" y="3898429"/>
                  </a:cubicBezTo>
                  <a:cubicBezTo>
                    <a:pt x="407488" y="3896026"/>
                    <a:pt x="412784" y="3893356"/>
                    <a:pt x="418258" y="3890330"/>
                  </a:cubicBezTo>
                  <a:cubicBezTo>
                    <a:pt x="438952" y="3878723"/>
                    <a:pt x="458623" y="3865323"/>
                    <a:pt x="477002" y="3850277"/>
                  </a:cubicBezTo>
                  <a:cubicBezTo>
                    <a:pt x="496406" y="3834464"/>
                    <a:pt x="514698" y="3817348"/>
                    <a:pt x="531786" y="3799053"/>
                  </a:cubicBezTo>
                  <a:cubicBezTo>
                    <a:pt x="547986" y="3781835"/>
                    <a:pt x="562850" y="3763415"/>
                    <a:pt x="576290" y="3743958"/>
                  </a:cubicBezTo>
                  <a:cubicBezTo>
                    <a:pt x="587728" y="3727656"/>
                    <a:pt x="597206" y="3710095"/>
                    <a:pt x="604639" y="3691621"/>
                  </a:cubicBezTo>
                  <a:cubicBezTo>
                    <a:pt x="608555" y="3681951"/>
                    <a:pt x="610914" y="3671724"/>
                    <a:pt x="611670" y="3661314"/>
                  </a:cubicBezTo>
                  <a:cubicBezTo>
                    <a:pt x="612294" y="3654127"/>
                    <a:pt x="610736" y="3646918"/>
                    <a:pt x="607220" y="3640620"/>
                  </a:cubicBezTo>
                  <a:cubicBezTo>
                    <a:pt x="603926" y="3635271"/>
                    <a:pt x="598675" y="3631372"/>
                    <a:pt x="592623" y="3629717"/>
                  </a:cubicBezTo>
                  <a:close/>
                  <a:moveTo>
                    <a:pt x="429829" y="4182184"/>
                  </a:moveTo>
                  <a:cubicBezTo>
                    <a:pt x="426001" y="4176724"/>
                    <a:pt x="420438" y="4172714"/>
                    <a:pt x="414030" y="4170791"/>
                  </a:cubicBezTo>
                  <a:cubicBezTo>
                    <a:pt x="406286" y="4168579"/>
                    <a:pt x="398142" y="4168077"/>
                    <a:pt x="390176" y="4169323"/>
                  </a:cubicBezTo>
                  <a:cubicBezTo>
                    <a:pt x="384436" y="4170102"/>
                    <a:pt x="378739" y="4171339"/>
                    <a:pt x="373176" y="4173016"/>
                  </a:cubicBezTo>
                  <a:cubicBezTo>
                    <a:pt x="366679" y="4175023"/>
                    <a:pt x="360269" y="4177387"/>
                    <a:pt x="353995" y="4180093"/>
                  </a:cubicBezTo>
                  <a:cubicBezTo>
                    <a:pt x="347275" y="4183061"/>
                    <a:pt x="340198" y="4186559"/>
                    <a:pt x="332811" y="4190595"/>
                  </a:cubicBezTo>
                  <a:cubicBezTo>
                    <a:pt x="325424" y="4194632"/>
                    <a:pt x="317725" y="4199305"/>
                    <a:pt x="309714" y="4204614"/>
                  </a:cubicBezTo>
                  <a:cubicBezTo>
                    <a:pt x="286661" y="4219977"/>
                    <a:pt x="264898" y="4237164"/>
                    <a:pt x="244605" y="4256016"/>
                  </a:cubicBezTo>
                  <a:cubicBezTo>
                    <a:pt x="223199" y="4275753"/>
                    <a:pt x="203173" y="4296897"/>
                    <a:pt x="184569" y="4319300"/>
                  </a:cubicBezTo>
                  <a:cubicBezTo>
                    <a:pt x="166545" y="4340697"/>
                    <a:pt x="150213" y="4363430"/>
                    <a:pt x="135615" y="4387301"/>
                  </a:cubicBezTo>
                  <a:cubicBezTo>
                    <a:pt x="122932" y="4407702"/>
                    <a:pt x="112652" y="4429522"/>
                    <a:pt x="105087" y="4452321"/>
                  </a:cubicBezTo>
                  <a:cubicBezTo>
                    <a:pt x="101437" y="4463282"/>
                    <a:pt x="99390" y="4474697"/>
                    <a:pt x="98900" y="4486233"/>
                  </a:cubicBezTo>
                  <a:cubicBezTo>
                    <a:pt x="98456" y="4494528"/>
                    <a:pt x="100146" y="4502806"/>
                    <a:pt x="103796" y="4510265"/>
                  </a:cubicBezTo>
                  <a:cubicBezTo>
                    <a:pt x="107134" y="4516375"/>
                    <a:pt x="112518" y="4521101"/>
                    <a:pt x="119016" y="4523616"/>
                  </a:cubicBezTo>
                  <a:cubicBezTo>
                    <a:pt x="126848" y="4526491"/>
                    <a:pt x="135260" y="4527394"/>
                    <a:pt x="143493" y="4526241"/>
                  </a:cubicBezTo>
                  <a:cubicBezTo>
                    <a:pt x="149501" y="4525538"/>
                    <a:pt x="155464" y="4524314"/>
                    <a:pt x="161294" y="4522592"/>
                  </a:cubicBezTo>
                  <a:cubicBezTo>
                    <a:pt x="168237" y="4520532"/>
                    <a:pt x="175046" y="4518035"/>
                    <a:pt x="181677" y="4515115"/>
                  </a:cubicBezTo>
                  <a:cubicBezTo>
                    <a:pt x="189421" y="4511729"/>
                    <a:pt x="197030" y="4507941"/>
                    <a:pt x="204373" y="4503767"/>
                  </a:cubicBezTo>
                  <a:cubicBezTo>
                    <a:pt x="212250" y="4499317"/>
                    <a:pt x="220529" y="4494243"/>
                    <a:pt x="229028" y="4488502"/>
                  </a:cubicBezTo>
                  <a:cubicBezTo>
                    <a:pt x="253639" y="4472032"/>
                    <a:pt x="276825" y="4453545"/>
                    <a:pt x="298365" y="4433229"/>
                  </a:cubicBezTo>
                  <a:cubicBezTo>
                    <a:pt x="320261" y="4412397"/>
                    <a:pt x="340733" y="4390092"/>
                    <a:pt x="359602" y="4366474"/>
                  </a:cubicBezTo>
                  <a:cubicBezTo>
                    <a:pt x="377003" y="4344756"/>
                    <a:pt x="392713" y="4321707"/>
                    <a:pt x="406509" y="4297538"/>
                  </a:cubicBezTo>
                  <a:cubicBezTo>
                    <a:pt x="418035" y="4277898"/>
                    <a:pt x="427025" y="4256852"/>
                    <a:pt x="433211" y="4234921"/>
                  </a:cubicBezTo>
                  <a:cubicBezTo>
                    <a:pt x="436059" y="4224792"/>
                    <a:pt x="437261" y="4214280"/>
                    <a:pt x="436861" y="4203769"/>
                  </a:cubicBezTo>
                  <a:cubicBezTo>
                    <a:pt x="436549" y="4196145"/>
                    <a:pt x="434101" y="4188762"/>
                    <a:pt x="429829" y="4182451"/>
                  </a:cubicBezTo>
                  <a:close/>
                  <a:moveTo>
                    <a:pt x="1511266" y="2114370"/>
                  </a:moveTo>
                  <a:cubicBezTo>
                    <a:pt x="1503967" y="2112586"/>
                    <a:pt x="1496312" y="2112586"/>
                    <a:pt x="1489014" y="2114370"/>
                  </a:cubicBezTo>
                  <a:lnTo>
                    <a:pt x="1487589" y="2114637"/>
                  </a:lnTo>
                  <a:lnTo>
                    <a:pt x="1486165" y="2114949"/>
                  </a:lnTo>
                  <a:lnTo>
                    <a:pt x="1484697" y="2115260"/>
                  </a:lnTo>
                  <a:lnTo>
                    <a:pt x="1483228" y="2115616"/>
                  </a:lnTo>
                  <a:cubicBezTo>
                    <a:pt x="1472903" y="2118362"/>
                    <a:pt x="1462890" y="2122070"/>
                    <a:pt x="1453277" y="2126698"/>
                  </a:cubicBezTo>
                  <a:cubicBezTo>
                    <a:pt x="1442241" y="2131914"/>
                    <a:pt x="1431559" y="2137864"/>
                    <a:pt x="1421324" y="2144499"/>
                  </a:cubicBezTo>
                  <a:cubicBezTo>
                    <a:pt x="1410598" y="2151388"/>
                    <a:pt x="1400363" y="2158941"/>
                    <a:pt x="1390571" y="2167107"/>
                  </a:cubicBezTo>
                  <a:cubicBezTo>
                    <a:pt x="1381182" y="2174895"/>
                    <a:pt x="1372459" y="2183409"/>
                    <a:pt x="1364404" y="2192563"/>
                  </a:cubicBezTo>
                  <a:cubicBezTo>
                    <a:pt x="1357506" y="2200138"/>
                    <a:pt x="1351675" y="2208593"/>
                    <a:pt x="1347002" y="2217708"/>
                  </a:cubicBezTo>
                  <a:cubicBezTo>
                    <a:pt x="1343798" y="2223462"/>
                    <a:pt x="1342375" y="2230057"/>
                    <a:pt x="1342997" y="2236622"/>
                  </a:cubicBezTo>
                  <a:cubicBezTo>
                    <a:pt x="1343754" y="2241691"/>
                    <a:pt x="1347359" y="2245878"/>
                    <a:pt x="1352255" y="2247392"/>
                  </a:cubicBezTo>
                  <a:cubicBezTo>
                    <a:pt x="1359553" y="2249523"/>
                    <a:pt x="1367341" y="2249710"/>
                    <a:pt x="1374729" y="2247926"/>
                  </a:cubicBezTo>
                  <a:lnTo>
                    <a:pt x="1376197" y="2247659"/>
                  </a:lnTo>
                  <a:lnTo>
                    <a:pt x="1377666" y="2247347"/>
                  </a:lnTo>
                  <a:lnTo>
                    <a:pt x="1379179" y="2246991"/>
                  </a:lnTo>
                  <a:lnTo>
                    <a:pt x="1380692" y="2246635"/>
                  </a:lnTo>
                  <a:cubicBezTo>
                    <a:pt x="1391418" y="2243876"/>
                    <a:pt x="1401876" y="2240057"/>
                    <a:pt x="1411844" y="2235242"/>
                  </a:cubicBezTo>
                  <a:cubicBezTo>
                    <a:pt x="1423282" y="2229768"/>
                    <a:pt x="1434363" y="2223524"/>
                    <a:pt x="1444955" y="2216550"/>
                  </a:cubicBezTo>
                  <a:cubicBezTo>
                    <a:pt x="1455904" y="2209390"/>
                    <a:pt x="1466406" y="2201526"/>
                    <a:pt x="1476375" y="2193008"/>
                  </a:cubicBezTo>
                  <a:cubicBezTo>
                    <a:pt x="1485765" y="2185087"/>
                    <a:pt x="1494443" y="2176408"/>
                    <a:pt x="1502410" y="2167063"/>
                  </a:cubicBezTo>
                  <a:cubicBezTo>
                    <a:pt x="1508996" y="2159604"/>
                    <a:pt x="1514470" y="2151242"/>
                    <a:pt x="1518697" y="2142230"/>
                  </a:cubicBezTo>
                  <a:cubicBezTo>
                    <a:pt x="1521591" y="2136658"/>
                    <a:pt x="1522525" y="2130294"/>
                    <a:pt x="1521457" y="2124117"/>
                  </a:cubicBezTo>
                  <a:cubicBezTo>
                    <a:pt x="1519988" y="2119377"/>
                    <a:pt x="1516160" y="2115768"/>
                    <a:pt x="1511310" y="2114637"/>
                  </a:cubicBezTo>
                  <a:close/>
                  <a:moveTo>
                    <a:pt x="359424" y="4486055"/>
                  </a:moveTo>
                  <a:cubicBezTo>
                    <a:pt x="355330" y="4480559"/>
                    <a:pt x="349633" y="4476482"/>
                    <a:pt x="343092" y="4474395"/>
                  </a:cubicBezTo>
                  <a:cubicBezTo>
                    <a:pt x="335392" y="4472032"/>
                    <a:pt x="327248" y="4471364"/>
                    <a:pt x="319282" y="4472437"/>
                  </a:cubicBezTo>
                  <a:cubicBezTo>
                    <a:pt x="312428" y="4473278"/>
                    <a:pt x="305619" y="4474764"/>
                    <a:pt x="299032" y="4476887"/>
                  </a:cubicBezTo>
                  <a:cubicBezTo>
                    <a:pt x="291155" y="4479330"/>
                    <a:pt x="283412" y="4482308"/>
                    <a:pt x="275935" y="4485788"/>
                  </a:cubicBezTo>
                  <a:cubicBezTo>
                    <a:pt x="267124" y="4489913"/>
                    <a:pt x="258579" y="4494502"/>
                    <a:pt x="250257" y="4499539"/>
                  </a:cubicBezTo>
                  <a:cubicBezTo>
                    <a:pt x="241356" y="4504911"/>
                    <a:pt x="232011" y="4511097"/>
                    <a:pt x="222175" y="4518097"/>
                  </a:cubicBezTo>
                  <a:cubicBezTo>
                    <a:pt x="197164" y="4536353"/>
                    <a:pt x="173666" y="4556548"/>
                    <a:pt x="151815" y="4578489"/>
                  </a:cubicBezTo>
                  <a:cubicBezTo>
                    <a:pt x="128984" y="4601230"/>
                    <a:pt x="107667" y="4625529"/>
                    <a:pt x="88086" y="4651118"/>
                  </a:cubicBezTo>
                  <a:cubicBezTo>
                    <a:pt x="69350" y="4675373"/>
                    <a:pt x="52528" y="4701051"/>
                    <a:pt x="37707" y="4727887"/>
                  </a:cubicBezTo>
                  <a:cubicBezTo>
                    <a:pt x="24846" y="4750584"/>
                    <a:pt x="14878" y="4774838"/>
                    <a:pt x="7979" y="4799983"/>
                  </a:cubicBezTo>
                  <a:cubicBezTo>
                    <a:pt x="4909" y="4811242"/>
                    <a:pt x="3440" y="4822902"/>
                    <a:pt x="3529" y="4834562"/>
                  </a:cubicBezTo>
                  <a:cubicBezTo>
                    <a:pt x="3529" y="4843151"/>
                    <a:pt x="5621" y="4851607"/>
                    <a:pt x="9627" y="4859173"/>
                  </a:cubicBezTo>
                  <a:cubicBezTo>
                    <a:pt x="13186" y="4865492"/>
                    <a:pt x="18749" y="4870432"/>
                    <a:pt x="25424" y="4873236"/>
                  </a:cubicBezTo>
                  <a:cubicBezTo>
                    <a:pt x="33213" y="4876306"/>
                    <a:pt x="41624" y="4877419"/>
                    <a:pt x="49946" y="4876484"/>
                  </a:cubicBezTo>
                  <a:cubicBezTo>
                    <a:pt x="57245" y="4875772"/>
                    <a:pt x="64410" y="4874259"/>
                    <a:pt x="71397" y="4872034"/>
                  </a:cubicBezTo>
                  <a:cubicBezTo>
                    <a:pt x="79852" y="4869453"/>
                    <a:pt x="88130" y="4866204"/>
                    <a:pt x="96141" y="4862421"/>
                  </a:cubicBezTo>
                  <a:cubicBezTo>
                    <a:pt x="105620" y="4857926"/>
                    <a:pt x="114833" y="4852897"/>
                    <a:pt x="123778" y="4847379"/>
                  </a:cubicBezTo>
                  <a:cubicBezTo>
                    <a:pt x="133435" y="4841460"/>
                    <a:pt x="143493" y="4834651"/>
                    <a:pt x="153951" y="4826952"/>
                  </a:cubicBezTo>
                  <a:cubicBezTo>
                    <a:pt x="180475" y="4807104"/>
                    <a:pt x="205309" y="4785118"/>
                    <a:pt x="228272" y="4761220"/>
                  </a:cubicBezTo>
                  <a:cubicBezTo>
                    <a:pt x="251547" y="4737188"/>
                    <a:pt x="273132" y="4711599"/>
                    <a:pt x="292847" y="4684630"/>
                  </a:cubicBezTo>
                  <a:cubicBezTo>
                    <a:pt x="310826" y="4660197"/>
                    <a:pt x="326847" y="4634385"/>
                    <a:pt x="340644" y="4607372"/>
                  </a:cubicBezTo>
                  <a:cubicBezTo>
                    <a:pt x="352037" y="4585712"/>
                    <a:pt x="360403" y="4562610"/>
                    <a:pt x="365611" y="4538703"/>
                  </a:cubicBezTo>
                  <a:cubicBezTo>
                    <a:pt x="367747" y="4528462"/>
                    <a:pt x="368325" y="4517959"/>
                    <a:pt x="367257" y="4507550"/>
                  </a:cubicBezTo>
                  <a:cubicBezTo>
                    <a:pt x="366545" y="4499922"/>
                    <a:pt x="363830" y="4492610"/>
                    <a:pt x="359469" y="4486322"/>
                  </a:cubicBezTo>
                  <a:close/>
                  <a:moveTo>
                    <a:pt x="694892" y="3388285"/>
                  </a:moveTo>
                  <a:cubicBezTo>
                    <a:pt x="686971" y="3386407"/>
                    <a:pt x="678782" y="3386313"/>
                    <a:pt x="670815" y="3388018"/>
                  </a:cubicBezTo>
                  <a:cubicBezTo>
                    <a:pt x="667923" y="3388552"/>
                    <a:pt x="664853" y="3389220"/>
                    <a:pt x="661647" y="3390110"/>
                  </a:cubicBezTo>
                  <a:cubicBezTo>
                    <a:pt x="658443" y="3391000"/>
                    <a:pt x="655150" y="3392023"/>
                    <a:pt x="651679" y="3393225"/>
                  </a:cubicBezTo>
                  <a:cubicBezTo>
                    <a:pt x="648208" y="3394426"/>
                    <a:pt x="644648" y="3395851"/>
                    <a:pt x="640954" y="3397675"/>
                  </a:cubicBezTo>
                  <a:cubicBezTo>
                    <a:pt x="637259" y="3399500"/>
                    <a:pt x="633388" y="3401013"/>
                    <a:pt x="629427" y="3402927"/>
                  </a:cubicBezTo>
                  <a:cubicBezTo>
                    <a:pt x="611404" y="3412014"/>
                    <a:pt x="594180" y="3422646"/>
                    <a:pt x="577982" y="3434702"/>
                  </a:cubicBezTo>
                  <a:cubicBezTo>
                    <a:pt x="560358" y="3447679"/>
                    <a:pt x="543580" y="3461832"/>
                    <a:pt x="527870" y="3477070"/>
                  </a:cubicBezTo>
                  <a:cubicBezTo>
                    <a:pt x="512250" y="3492041"/>
                    <a:pt x="497741" y="3508084"/>
                    <a:pt x="484390" y="3525089"/>
                  </a:cubicBezTo>
                  <a:cubicBezTo>
                    <a:pt x="472375" y="3540167"/>
                    <a:pt x="461916" y="3556437"/>
                    <a:pt x="453238" y="3573642"/>
                  </a:cubicBezTo>
                  <a:cubicBezTo>
                    <a:pt x="448075" y="3583656"/>
                    <a:pt x="444382" y="3594354"/>
                    <a:pt x="442246" y="3605418"/>
                  </a:cubicBezTo>
                  <a:cubicBezTo>
                    <a:pt x="440643" y="3612948"/>
                    <a:pt x="441267" y="3620785"/>
                    <a:pt x="443981" y="3627981"/>
                  </a:cubicBezTo>
                  <a:cubicBezTo>
                    <a:pt x="446562" y="3633838"/>
                    <a:pt x="451546" y="3638319"/>
                    <a:pt x="457644" y="3640309"/>
                  </a:cubicBezTo>
                  <a:cubicBezTo>
                    <a:pt x="465655" y="3642690"/>
                    <a:pt x="474065" y="3643054"/>
                    <a:pt x="482254" y="3641377"/>
                  </a:cubicBezTo>
                  <a:cubicBezTo>
                    <a:pt x="485280" y="3640887"/>
                    <a:pt x="488440" y="3640175"/>
                    <a:pt x="491778" y="3639285"/>
                  </a:cubicBezTo>
                  <a:cubicBezTo>
                    <a:pt x="495115" y="3638395"/>
                    <a:pt x="498587" y="3637371"/>
                    <a:pt x="502236" y="3636081"/>
                  </a:cubicBezTo>
                  <a:cubicBezTo>
                    <a:pt x="505885" y="3634790"/>
                    <a:pt x="509624" y="3633366"/>
                    <a:pt x="513496" y="3631631"/>
                  </a:cubicBezTo>
                  <a:cubicBezTo>
                    <a:pt x="517367" y="3629895"/>
                    <a:pt x="521461" y="3628115"/>
                    <a:pt x="525601" y="3626068"/>
                  </a:cubicBezTo>
                  <a:cubicBezTo>
                    <a:pt x="544648" y="3616393"/>
                    <a:pt x="562805" y="3605013"/>
                    <a:pt x="579806" y="3592067"/>
                  </a:cubicBezTo>
                  <a:cubicBezTo>
                    <a:pt x="598097" y="3578346"/>
                    <a:pt x="615364" y="3563371"/>
                    <a:pt x="631564" y="3547252"/>
                  </a:cubicBezTo>
                  <a:cubicBezTo>
                    <a:pt x="647140" y="3531871"/>
                    <a:pt x="661559" y="3515360"/>
                    <a:pt x="674732" y="3497853"/>
                  </a:cubicBezTo>
                  <a:cubicBezTo>
                    <a:pt x="686124" y="3482966"/>
                    <a:pt x="695827" y="3466878"/>
                    <a:pt x="703704" y="3449878"/>
                  </a:cubicBezTo>
                  <a:cubicBezTo>
                    <a:pt x="708244" y="3440359"/>
                    <a:pt x="711225" y="3430194"/>
                    <a:pt x="712605" y="3419749"/>
                  </a:cubicBezTo>
                  <a:cubicBezTo>
                    <a:pt x="713673" y="3412695"/>
                    <a:pt x="712471" y="3405490"/>
                    <a:pt x="709222" y="3399144"/>
                  </a:cubicBezTo>
                  <a:cubicBezTo>
                    <a:pt x="706063" y="3393866"/>
                    <a:pt x="700900" y="3390056"/>
                    <a:pt x="694937" y="3388552"/>
                  </a:cubicBezTo>
                  <a:close/>
                  <a:moveTo>
                    <a:pt x="1146914" y="2584907"/>
                  </a:moveTo>
                  <a:cubicBezTo>
                    <a:pt x="1138771" y="2583447"/>
                    <a:pt x="1130404" y="2583812"/>
                    <a:pt x="1122393" y="2585975"/>
                  </a:cubicBezTo>
                  <a:lnTo>
                    <a:pt x="1119991" y="2586553"/>
                  </a:lnTo>
                  <a:lnTo>
                    <a:pt x="1117543" y="2587176"/>
                  </a:lnTo>
                  <a:lnTo>
                    <a:pt x="1115050" y="2587888"/>
                  </a:lnTo>
                  <a:lnTo>
                    <a:pt x="1112469" y="2588689"/>
                  </a:lnTo>
                  <a:cubicBezTo>
                    <a:pt x="1099251" y="2593060"/>
                    <a:pt x="1086479" y="2598707"/>
                    <a:pt x="1074330" y="2605556"/>
                  </a:cubicBezTo>
                  <a:cubicBezTo>
                    <a:pt x="1060578" y="2613229"/>
                    <a:pt x="1047361" y="2621840"/>
                    <a:pt x="1034810" y="2631324"/>
                  </a:cubicBezTo>
                  <a:cubicBezTo>
                    <a:pt x="1021905" y="2640990"/>
                    <a:pt x="1009622" y="2651515"/>
                    <a:pt x="998139" y="2662832"/>
                  </a:cubicBezTo>
                  <a:cubicBezTo>
                    <a:pt x="987370" y="2673295"/>
                    <a:pt x="977579" y="2684688"/>
                    <a:pt x="968811" y="2696877"/>
                  </a:cubicBezTo>
                  <a:cubicBezTo>
                    <a:pt x="962403" y="2705565"/>
                    <a:pt x="957285" y="2715106"/>
                    <a:pt x="953547" y="2725226"/>
                  </a:cubicBezTo>
                  <a:cubicBezTo>
                    <a:pt x="950965" y="2731826"/>
                    <a:pt x="950610" y="2739103"/>
                    <a:pt x="952568" y="2745921"/>
                  </a:cubicBezTo>
                  <a:cubicBezTo>
                    <a:pt x="954526" y="2751345"/>
                    <a:pt x="959110" y="2755404"/>
                    <a:pt x="964717" y="2756690"/>
                  </a:cubicBezTo>
                  <a:cubicBezTo>
                    <a:pt x="972995" y="2758497"/>
                    <a:pt x="981540" y="2758310"/>
                    <a:pt x="989729" y="2756156"/>
                  </a:cubicBezTo>
                  <a:lnTo>
                    <a:pt x="992175" y="2755578"/>
                  </a:lnTo>
                  <a:lnTo>
                    <a:pt x="994668" y="2754955"/>
                  </a:lnTo>
                  <a:lnTo>
                    <a:pt x="997249" y="2754243"/>
                  </a:lnTo>
                  <a:lnTo>
                    <a:pt x="999919" y="2753442"/>
                  </a:lnTo>
                  <a:cubicBezTo>
                    <a:pt x="1013849" y="2748880"/>
                    <a:pt x="1027245" y="2742912"/>
                    <a:pt x="1039972" y="2735640"/>
                  </a:cubicBezTo>
                  <a:cubicBezTo>
                    <a:pt x="1054259" y="2727558"/>
                    <a:pt x="1067965" y="2718471"/>
                    <a:pt x="1081006" y="2708449"/>
                  </a:cubicBezTo>
                  <a:cubicBezTo>
                    <a:pt x="1094134" y="2698431"/>
                    <a:pt x="1106595" y="2687519"/>
                    <a:pt x="1118210" y="2675783"/>
                  </a:cubicBezTo>
                  <a:cubicBezTo>
                    <a:pt x="1128758" y="2665249"/>
                    <a:pt x="1138281" y="2653762"/>
                    <a:pt x="1146693" y="2641471"/>
                  </a:cubicBezTo>
                  <a:cubicBezTo>
                    <a:pt x="1152656" y="2633024"/>
                    <a:pt x="1157284" y="2623700"/>
                    <a:pt x="1160399" y="2613834"/>
                  </a:cubicBezTo>
                  <a:cubicBezTo>
                    <a:pt x="1162669" y="2607657"/>
                    <a:pt x="1162669" y="2600875"/>
                    <a:pt x="1160399" y="2594697"/>
                  </a:cubicBezTo>
                  <a:cubicBezTo>
                    <a:pt x="1157730" y="2589517"/>
                    <a:pt x="1152745" y="2585961"/>
                    <a:pt x="1146959" y="2585174"/>
                  </a:cubicBezTo>
                  <a:close/>
                  <a:moveTo>
                    <a:pt x="1387635" y="2260609"/>
                  </a:moveTo>
                  <a:cubicBezTo>
                    <a:pt x="1379490" y="2259163"/>
                    <a:pt x="1371169" y="2259577"/>
                    <a:pt x="1363202" y="2261811"/>
                  </a:cubicBezTo>
                  <a:lnTo>
                    <a:pt x="1362846" y="2261811"/>
                  </a:lnTo>
                  <a:lnTo>
                    <a:pt x="1362535" y="2261811"/>
                  </a:lnTo>
                  <a:lnTo>
                    <a:pt x="1362179" y="2261811"/>
                  </a:lnTo>
                  <a:lnTo>
                    <a:pt x="1361867" y="2261811"/>
                  </a:lnTo>
                  <a:cubicBezTo>
                    <a:pt x="1350563" y="2264730"/>
                    <a:pt x="1339571" y="2268816"/>
                    <a:pt x="1329068" y="2274005"/>
                  </a:cubicBezTo>
                  <a:cubicBezTo>
                    <a:pt x="1316919" y="2279915"/>
                    <a:pt x="1305214" y="2286666"/>
                    <a:pt x="1294044" y="2294209"/>
                  </a:cubicBezTo>
                  <a:cubicBezTo>
                    <a:pt x="1282340" y="2302011"/>
                    <a:pt x="1271169" y="2310573"/>
                    <a:pt x="1260577" y="2319843"/>
                  </a:cubicBezTo>
                  <a:cubicBezTo>
                    <a:pt x="1250474" y="2328615"/>
                    <a:pt x="1241085" y="2338201"/>
                    <a:pt x="1232539" y="2348504"/>
                  </a:cubicBezTo>
                  <a:cubicBezTo>
                    <a:pt x="1225642" y="2356568"/>
                    <a:pt x="1219946" y="2365557"/>
                    <a:pt x="1215540" y="2375206"/>
                  </a:cubicBezTo>
                  <a:cubicBezTo>
                    <a:pt x="1212468" y="2381245"/>
                    <a:pt x="1211489" y="2388130"/>
                    <a:pt x="1212735" y="2394787"/>
                  </a:cubicBezTo>
                  <a:cubicBezTo>
                    <a:pt x="1214204" y="2400079"/>
                    <a:pt x="1218477" y="2404124"/>
                    <a:pt x="1223861" y="2405290"/>
                  </a:cubicBezTo>
                  <a:cubicBezTo>
                    <a:pt x="1232095" y="2407052"/>
                    <a:pt x="1240595" y="2406808"/>
                    <a:pt x="1248695" y="2404578"/>
                  </a:cubicBezTo>
                  <a:lnTo>
                    <a:pt x="1249051" y="2404578"/>
                  </a:lnTo>
                  <a:lnTo>
                    <a:pt x="1249406" y="2404578"/>
                  </a:lnTo>
                  <a:lnTo>
                    <a:pt x="1249763" y="2404578"/>
                  </a:lnTo>
                  <a:lnTo>
                    <a:pt x="1250119" y="2404578"/>
                  </a:lnTo>
                  <a:cubicBezTo>
                    <a:pt x="1261912" y="2401614"/>
                    <a:pt x="1273305" y="2397377"/>
                    <a:pt x="1284164" y="2391939"/>
                  </a:cubicBezTo>
                  <a:cubicBezTo>
                    <a:pt x="1296759" y="2385775"/>
                    <a:pt x="1308908" y="2378708"/>
                    <a:pt x="1320478" y="2370800"/>
                  </a:cubicBezTo>
                  <a:cubicBezTo>
                    <a:pt x="1332451" y="2362682"/>
                    <a:pt x="1343887" y="2353760"/>
                    <a:pt x="1354658" y="2344098"/>
                  </a:cubicBezTo>
                  <a:cubicBezTo>
                    <a:pt x="1364671" y="2335197"/>
                    <a:pt x="1373927" y="2325460"/>
                    <a:pt x="1382294" y="2314993"/>
                  </a:cubicBezTo>
                  <a:cubicBezTo>
                    <a:pt x="1388836" y="2307080"/>
                    <a:pt x="1394177" y="2298210"/>
                    <a:pt x="1398049" y="2288691"/>
                  </a:cubicBezTo>
                  <a:cubicBezTo>
                    <a:pt x="1400763" y="2282870"/>
                    <a:pt x="1401298" y="2276265"/>
                    <a:pt x="1399517" y="2270088"/>
                  </a:cubicBezTo>
                  <a:cubicBezTo>
                    <a:pt x="1397425" y="2265180"/>
                    <a:pt x="1392930" y="2261682"/>
                    <a:pt x="1387679" y="2260832"/>
                  </a:cubicBezTo>
                  <a:close/>
                  <a:moveTo>
                    <a:pt x="802591" y="3164744"/>
                  </a:moveTo>
                  <a:cubicBezTo>
                    <a:pt x="794669" y="3162932"/>
                    <a:pt x="786480" y="3162932"/>
                    <a:pt x="778558" y="3164744"/>
                  </a:cubicBezTo>
                  <a:cubicBezTo>
                    <a:pt x="776201" y="3165189"/>
                    <a:pt x="773753" y="3165723"/>
                    <a:pt x="771216" y="3166435"/>
                  </a:cubicBezTo>
                  <a:cubicBezTo>
                    <a:pt x="768679" y="3167147"/>
                    <a:pt x="766054" y="3167859"/>
                    <a:pt x="763338" y="3168794"/>
                  </a:cubicBezTo>
                  <a:cubicBezTo>
                    <a:pt x="760624" y="3169728"/>
                    <a:pt x="757865" y="3170707"/>
                    <a:pt x="754972" y="3171820"/>
                  </a:cubicBezTo>
                  <a:cubicBezTo>
                    <a:pt x="752079" y="3172932"/>
                    <a:pt x="749142" y="3174223"/>
                    <a:pt x="746072" y="3175602"/>
                  </a:cubicBezTo>
                  <a:cubicBezTo>
                    <a:pt x="729383" y="3183266"/>
                    <a:pt x="713406" y="3192412"/>
                    <a:pt x="698363" y="3202928"/>
                  </a:cubicBezTo>
                  <a:cubicBezTo>
                    <a:pt x="681852" y="3214321"/>
                    <a:pt x="666098" y="3226813"/>
                    <a:pt x="651234" y="3240311"/>
                  </a:cubicBezTo>
                  <a:cubicBezTo>
                    <a:pt x="636414" y="3253711"/>
                    <a:pt x="622530" y="3268121"/>
                    <a:pt x="609712" y="3283435"/>
                  </a:cubicBezTo>
                  <a:cubicBezTo>
                    <a:pt x="598097" y="3297124"/>
                    <a:pt x="587861" y="3311926"/>
                    <a:pt x="579139" y="3327627"/>
                  </a:cubicBezTo>
                  <a:cubicBezTo>
                    <a:pt x="573709" y="3337217"/>
                    <a:pt x="569703" y="3347524"/>
                    <a:pt x="567166" y="3358245"/>
                  </a:cubicBezTo>
                  <a:cubicBezTo>
                    <a:pt x="565298" y="3365450"/>
                    <a:pt x="565654" y="3373051"/>
                    <a:pt x="568190" y="3380052"/>
                  </a:cubicBezTo>
                  <a:cubicBezTo>
                    <a:pt x="570638" y="3385771"/>
                    <a:pt x="575534" y="3390083"/>
                    <a:pt x="581541" y="3391801"/>
                  </a:cubicBezTo>
                  <a:cubicBezTo>
                    <a:pt x="589552" y="3394013"/>
                    <a:pt x="597964" y="3394213"/>
                    <a:pt x="606062" y="3392379"/>
                  </a:cubicBezTo>
                  <a:cubicBezTo>
                    <a:pt x="608510" y="3391979"/>
                    <a:pt x="611047" y="3391400"/>
                    <a:pt x="613673" y="3390733"/>
                  </a:cubicBezTo>
                  <a:cubicBezTo>
                    <a:pt x="616298" y="3390065"/>
                    <a:pt x="619058" y="3389220"/>
                    <a:pt x="621906" y="3388285"/>
                  </a:cubicBezTo>
                  <a:cubicBezTo>
                    <a:pt x="624755" y="3387350"/>
                    <a:pt x="627647" y="3386327"/>
                    <a:pt x="630807" y="3385125"/>
                  </a:cubicBezTo>
                  <a:cubicBezTo>
                    <a:pt x="633966" y="3383924"/>
                    <a:pt x="636949" y="3382633"/>
                    <a:pt x="640153" y="3381164"/>
                  </a:cubicBezTo>
                  <a:cubicBezTo>
                    <a:pt x="657776" y="3373020"/>
                    <a:pt x="674554" y="3363274"/>
                    <a:pt x="690398" y="3352059"/>
                  </a:cubicBezTo>
                  <a:cubicBezTo>
                    <a:pt x="707442" y="3340137"/>
                    <a:pt x="723686" y="3327048"/>
                    <a:pt x="738951" y="3312896"/>
                  </a:cubicBezTo>
                  <a:cubicBezTo>
                    <a:pt x="753860" y="3299082"/>
                    <a:pt x="767700" y="3284209"/>
                    <a:pt x="780473" y="3268393"/>
                  </a:cubicBezTo>
                  <a:cubicBezTo>
                    <a:pt x="791554" y="3254788"/>
                    <a:pt x="801211" y="3240066"/>
                    <a:pt x="809266" y="3224468"/>
                  </a:cubicBezTo>
                  <a:cubicBezTo>
                    <a:pt x="814029" y="3215353"/>
                    <a:pt x="817322" y="3205545"/>
                    <a:pt x="819057" y="3195407"/>
                  </a:cubicBezTo>
                  <a:cubicBezTo>
                    <a:pt x="820392" y="3188624"/>
                    <a:pt x="819458" y="3181593"/>
                    <a:pt x="816431" y="3175380"/>
                  </a:cubicBezTo>
                  <a:cubicBezTo>
                    <a:pt x="813494" y="3170151"/>
                    <a:pt x="808466" y="3166395"/>
                    <a:pt x="802635" y="3165011"/>
                  </a:cubicBezTo>
                  <a:close/>
                  <a:moveTo>
                    <a:pt x="913850" y="2957624"/>
                  </a:moveTo>
                  <a:cubicBezTo>
                    <a:pt x="905883" y="2956004"/>
                    <a:pt x="897650" y="2956155"/>
                    <a:pt x="889728" y="2958069"/>
                  </a:cubicBezTo>
                  <a:cubicBezTo>
                    <a:pt x="887948" y="2958470"/>
                    <a:pt x="886080" y="2958870"/>
                    <a:pt x="884210" y="2959360"/>
                  </a:cubicBezTo>
                  <a:cubicBezTo>
                    <a:pt x="882341" y="2959849"/>
                    <a:pt x="880383" y="2960428"/>
                    <a:pt x="878381" y="2961051"/>
                  </a:cubicBezTo>
                  <a:cubicBezTo>
                    <a:pt x="876377" y="2961674"/>
                    <a:pt x="874330" y="2962341"/>
                    <a:pt x="872239" y="2963098"/>
                  </a:cubicBezTo>
                  <a:cubicBezTo>
                    <a:pt x="870147" y="2963854"/>
                    <a:pt x="867788" y="2964700"/>
                    <a:pt x="865741" y="2965590"/>
                  </a:cubicBezTo>
                  <a:cubicBezTo>
                    <a:pt x="850343" y="2971981"/>
                    <a:pt x="835523" y="2979773"/>
                    <a:pt x="821549" y="2988866"/>
                  </a:cubicBezTo>
                  <a:cubicBezTo>
                    <a:pt x="805973" y="2998843"/>
                    <a:pt x="791109" y="3009858"/>
                    <a:pt x="777046" y="3021843"/>
                  </a:cubicBezTo>
                  <a:cubicBezTo>
                    <a:pt x="762850" y="3033814"/>
                    <a:pt x="749454" y="3046734"/>
                    <a:pt x="736993" y="3060516"/>
                  </a:cubicBezTo>
                  <a:cubicBezTo>
                    <a:pt x="725644" y="3072999"/>
                    <a:pt x="715542" y="3086528"/>
                    <a:pt x="706775" y="3100926"/>
                  </a:cubicBezTo>
                  <a:cubicBezTo>
                    <a:pt x="700900" y="3110196"/>
                    <a:pt x="696405" y="3120271"/>
                    <a:pt x="693423" y="3130832"/>
                  </a:cubicBezTo>
                  <a:cubicBezTo>
                    <a:pt x="691243" y="3137770"/>
                    <a:pt x="691243" y="3145211"/>
                    <a:pt x="693423" y="3152149"/>
                  </a:cubicBezTo>
                  <a:cubicBezTo>
                    <a:pt x="695649" y="3157748"/>
                    <a:pt x="700366" y="3161980"/>
                    <a:pt x="706195" y="3163586"/>
                  </a:cubicBezTo>
                  <a:cubicBezTo>
                    <a:pt x="714295" y="3165660"/>
                    <a:pt x="722752" y="3165736"/>
                    <a:pt x="730851" y="3163809"/>
                  </a:cubicBezTo>
                  <a:cubicBezTo>
                    <a:pt x="732676" y="3163453"/>
                    <a:pt x="734589" y="3163008"/>
                    <a:pt x="736547" y="3162518"/>
                  </a:cubicBezTo>
                  <a:cubicBezTo>
                    <a:pt x="738505" y="3162029"/>
                    <a:pt x="740553" y="3161450"/>
                    <a:pt x="742645" y="3160827"/>
                  </a:cubicBezTo>
                  <a:lnTo>
                    <a:pt x="749053" y="3158691"/>
                  </a:lnTo>
                  <a:cubicBezTo>
                    <a:pt x="751278" y="3157890"/>
                    <a:pt x="753503" y="3157045"/>
                    <a:pt x="755818" y="3156110"/>
                  </a:cubicBezTo>
                  <a:cubicBezTo>
                    <a:pt x="772016" y="3149363"/>
                    <a:pt x="787593" y="3141090"/>
                    <a:pt x="802235" y="3131410"/>
                  </a:cubicBezTo>
                  <a:cubicBezTo>
                    <a:pt x="818390" y="3120876"/>
                    <a:pt x="833788" y="3109216"/>
                    <a:pt x="848296" y="3096520"/>
                  </a:cubicBezTo>
                  <a:cubicBezTo>
                    <a:pt x="862582" y="3084134"/>
                    <a:pt x="875977" y="3070748"/>
                    <a:pt x="888349" y="3056467"/>
                  </a:cubicBezTo>
                  <a:cubicBezTo>
                    <a:pt x="899297" y="3043997"/>
                    <a:pt x="908999" y="3030458"/>
                    <a:pt x="917232" y="3016057"/>
                  </a:cubicBezTo>
                  <a:cubicBezTo>
                    <a:pt x="922439" y="3007139"/>
                    <a:pt x="926222" y="2997450"/>
                    <a:pt x="928447" y="2987352"/>
                  </a:cubicBezTo>
                  <a:cubicBezTo>
                    <a:pt x="930093" y="2980770"/>
                    <a:pt x="929471" y="2973828"/>
                    <a:pt x="926711" y="2967637"/>
                  </a:cubicBezTo>
                  <a:cubicBezTo>
                    <a:pt x="923952" y="2962742"/>
                    <a:pt x="919324" y="2959213"/>
                    <a:pt x="913850" y="2957891"/>
                  </a:cubicBezTo>
                  <a:close/>
                  <a:moveTo>
                    <a:pt x="1029247" y="2764657"/>
                  </a:moveTo>
                  <a:cubicBezTo>
                    <a:pt x="1021192" y="2763094"/>
                    <a:pt x="1012870" y="2763353"/>
                    <a:pt x="1004948" y="2765413"/>
                  </a:cubicBezTo>
                  <a:lnTo>
                    <a:pt x="1001032" y="2766348"/>
                  </a:lnTo>
                  <a:cubicBezTo>
                    <a:pt x="999742" y="2766659"/>
                    <a:pt x="998362" y="2767015"/>
                    <a:pt x="996982" y="2767460"/>
                  </a:cubicBezTo>
                  <a:cubicBezTo>
                    <a:pt x="995602" y="2767905"/>
                    <a:pt x="994179" y="2768261"/>
                    <a:pt x="992755" y="2768751"/>
                  </a:cubicBezTo>
                  <a:lnTo>
                    <a:pt x="988304" y="2770264"/>
                  </a:lnTo>
                  <a:cubicBezTo>
                    <a:pt x="974019" y="2775591"/>
                    <a:pt x="960267" y="2782267"/>
                    <a:pt x="947227" y="2790202"/>
                  </a:cubicBezTo>
                  <a:cubicBezTo>
                    <a:pt x="932586" y="2798942"/>
                    <a:pt x="918612" y="2808679"/>
                    <a:pt x="905304" y="2819351"/>
                  </a:cubicBezTo>
                  <a:cubicBezTo>
                    <a:pt x="891821" y="2830121"/>
                    <a:pt x="879048" y="2841795"/>
                    <a:pt x="867121" y="2854287"/>
                  </a:cubicBezTo>
                  <a:cubicBezTo>
                    <a:pt x="856084" y="2865688"/>
                    <a:pt x="846116" y="2878083"/>
                    <a:pt x="837348" y="2891314"/>
                  </a:cubicBezTo>
                  <a:cubicBezTo>
                    <a:pt x="831251" y="2900250"/>
                    <a:pt x="826489" y="2910023"/>
                    <a:pt x="823196" y="2920330"/>
                  </a:cubicBezTo>
                  <a:cubicBezTo>
                    <a:pt x="820837" y="2927028"/>
                    <a:pt x="820660" y="2934304"/>
                    <a:pt x="822662" y="2941113"/>
                  </a:cubicBezTo>
                  <a:cubicBezTo>
                    <a:pt x="824754" y="2946623"/>
                    <a:pt x="829427" y="2950762"/>
                    <a:pt x="835123" y="2952194"/>
                  </a:cubicBezTo>
                  <a:cubicBezTo>
                    <a:pt x="843267" y="2954210"/>
                    <a:pt x="851723" y="2954210"/>
                    <a:pt x="859866" y="2952194"/>
                  </a:cubicBezTo>
                  <a:lnTo>
                    <a:pt x="863917" y="2951305"/>
                  </a:lnTo>
                  <a:lnTo>
                    <a:pt x="868367" y="2950147"/>
                  </a:lnTo>
                  <a:lnTo>
                    <a:pt x="872818" y="2948812"/>
                  </a:lnTo>
                  <a:lnTo>
                    <a:pt x="877268" y="2947210"/>
                  </a:lnTo>
                  <a:cubicBezTo>
                    <a:pt x="892265" y="2941625"/>
                    <a:pt x="906684" y="2934589"/>
                    <a:pt x="920303" y="2926205"/>
                  </a:cubicBezTo>
                  <a:cubicBezTo>
                    <a:pt x="935478" y="2916979"/>
                    <a:pt x="949986" y="2906690"/>
                    <a:pt x="963738" y="2895408"/>
                  </a:cubicBezTo>
                  <a:cubicBezTo>
                    <a:pt x="977446" y="2884269"/>
                    <a:pt x="990307" y="2872177"/>
                    <a:pt x="1002322" y="2859227"/>
                  </a:cubicBezTo>
                  <a:cubicBezTo>
                    <a:pt x="1013093" y="2847803"/>
                    <a:pt x="1022705" y="2835355"/>
                    <a:pt x="1031027" y="2822066"/>
                  </a:cubicBezTo>
                  <a:cubicBezTo>
                    <a:pt x="1036590" y="2813415"/>
                    <a:pt x="1040819" y="2803935"/>
                    <a:pt x="1043444" y="2793984"/>
                  </a:cubicBezTo>
                  <a:cubicBezTo>
                    <a:pt x="1045358" y="2787594"/>
                    <a:pt x="1045002" y="2780740"/>
                    <a:pt x="1042420" y="2774581"/>
                  </a:cubicBezTo>
                  <a:cubicBezTo>
                    <a:pt x="1039751" y="2769516"/>
                    <a:pt x="1034899" y="2765960"/>
                    <a:pt x="1029247" y="2764924"/>
                  </a:cubicBezTo>
                  <a:close/>
                  <a:moveTo>
                    <a:pt x="1266095" y="2417262"/>
                  </a:moveTo>
                  <a:cubicBezTo>
                    <a:pt x="1257818" y="2415895"/>
                    <a:pt x="1249362" y="2416349"/>
                    <a:pt x="1241306" y="2418597"/>
                  </a:cubicBezTo>
                  <a:lnTo>
                    <a:pt x="1240238" y="2418864"/>
                  </a:lnTo>
                  <a:lnTo>
                    <a:pt x="1239215" y="2419131"/>
                  </a:lnTo>
                  <a:lnTo>
                    <a:pt x="1238102" y="2419398"/>
                  </a:lnTo>
                  <a:lnTo>
                    <a:pt x="1237034" y="2419709"/>
                  </a:lnTo>
                  <a:cubicBezTo>
                    <a:pt x="1224707" y="2423270"/>
                    <a:pt x="1212780" y="2428085"/>
                    <a:pt x="1201431" y="2434084"/>
                  </a:cubicBezTo>
                  <a:cubicBezTo>
                    <a:pt x="1188437" y="2440853"/>
                    <a:pt x="1175931" y="2448512"/>
                    <a:pt x="1164004" y="2457003"/>
                  </a:cubicBezTo>
                  <a:cubicBezTo>
                    <a:pt x="1151632" y="2465757"/>
                    <a:pt x="1139884" y="2475299"/>
                    <a:pt x="1128758" y="2485575"/>
                  </a:cubicBezTo>
                  <a:cubicBezTo>
                    <a:pt x="1118299" y="2495179"/>
                    <a:pt x="1108642" y="2505677"/>
                    <a:pt x="1100008" y="2516950"/>
                  </a:cubicBezTo>
                  <a:cubicBezTo>
                    <a:pt x="1093377" y="2525303"/>
                    <a:pt x="1087947" y="2534564"/>
                    <a:pt x="1083942" y="2544453"/>
                  </a:cubicBezTo>
                  <a:cubicBezTo>
                    <a:pt x="1081138" y="2550706"/>
                    <a:pt x="1080471" y="2557719"/>
                    <a:pt x="1082074" y="2564391"/>
                  </a:cubicBezTo>
                  <a:cubicBezTo>
                    <a:pt x="1083898" y="2569744"/>
                    <a:pt x="1088437" y="2573723"/>
                    <a:pt x="1094000" y="2574849"/>
                  </a:cubicBezTo>
                  <a:cubicBezTo>
                    <a:pt x="1102366" y="2576567"/>
                    <a:pt x="1111001" y="2576260"/>
                    <a:pt x="1119189" y="2573959"/>
                  </a:cubicBezTo>
                  <a:lnTo>
                    <a:pt x="1120257" y="2573959"/>
                  </a:lnTo>
                  <a:lnTo>
                    <a:pt x="1121325" y="2573692"/>
                  </a:lnTo>
                  <a:lnTo>
                    <a:pt x="1122437" y="2573380"/>
                  </a:lnTo>
                  <a:lnTo>
                    <a:pt x="1123595" y="2573113"/>
                  </a:lnTo>
                  <a:cubicBezTo>
                    <a:pt x="1136412" y="2569433"/>
                    <a:pt x="1148829" y="2564404"/>
                    <a:pt x="1160577" y="2558115"/>
                  </a:cubicBezTo>
                  <a:cubicBezTo>
                    <a:pt x="1174107" y="2551039"/>
                    <a:pt x="1187057" y="2542993"/>
                    <a:pt x="1199429" y="2534039"/>
                  </a:cubicBezTo>
                  <a:cubicBezTo>
                    <a:pt x="1212024" y="2524991"/>
                    <a:pt x="1223995" y="2515089"/>
                    <a:pt x="1235254" y="2504400"/>
                  </a:cubicBezTo>
                  <a:cubicBezTo>
                    <a:pt x="1245580" y="2494667"/>
                    <a:pt x="1255058" y="2484030"/>
                    <a:pt x="1263515" y="2472624"/>
                  </a:cubicBezTo>
                  <a:cubicBezTo>
                    <a:pt x="1269745" y="2464440"/>
                    <a:pt x="1274684" y="2455343"/>
                    <a:pt x="1278155" y="2445655"/>
                  </a:cubicBezTo>
                  <a:cubicBezTo>
                    <a:pt x="1280559" y="2439638"/>
                    <a:pt x="1280737" y="2432954"/>
                    <a:pt x="1278601" y="2426830"/>
                  </a:cubicBezTo>
                  <a:cubicBezTo>
                    <a:pt x="1276242" y="2421854"/>
                    <a:pt x="1271524" y="2418374"/>
                    <a:pt x="1266095" y="2417529"/>
                  </a:cubicBezTo>
                  <a:close/>
                  <a:moveTo>
                    <a:pt x="5443957" y="61732"/>
                  </a:moveTo>
                  <a:cubicBezTo>
                    <a:pt x="5437816" y="59713"/>
                    <a:pt x="5431451" y="58632"/>
                    <a:pt x="5424998" y="58528"/>
                  </a:cubicBezTo>
                  <a:cubicBezTo>
                    <a:pt x="5416053" y="58228"/>
                    <a:pt x="5407152" y="58705"/>
                    <a:pt x="5398296" y="59952"/>
                  </a:cubicBezTo>
                  <a:cubicBezTo>
                    <a:pt x="5395226" y="60353"/>
                    <a:pt x="5392111" y="60842"/>
                    <a:pt x="5389039" y="61376"/>
                  </a:cubicBezTo>
                  <a:cubicBezTo>
                    <a:pt x="5385969" y="61910"/>
                    <a:pt x="5382854" y="62533"/>
                    <a:pt x="5379828" y="63201"/>
                  </a:cubicBezTo>
                  <a:cubicBezTo>
                    <a:pt x="5376801" y="63868"/>
                    <a:pt x="5373730" y="64625"/>
                    <a:pt x="5370927" y="65426"/>
                  </a:cubicBezTo>
                  <a:cubicBezTo>
                    <a:pt x="5368123" y="66227"/>
                    <a:pt x="5364963" y="67028"/>
                    <a:pt x="5362026" y="67918"/>
                  </a:cubicBezTo>
                  <a:cubicBezTo>
                    <a:pt x="5355618" y="69876"/>
                    <a:pt x="5349476" y="72057"/>
                    <a:pt x="5343735" y="74416"/>
                  </a:cubicBezTo>
                  <a:cubicBezTo>
                    <a:pt x="5338306" y="76622"/>
                    <a:pt x="5332965" y="79133"/>
                    <a:pt x="5327803" y="81937"/>
                  </a:cubicBezTo>
                  <a:cubicBezTo>
                    <a:pt x="5323396" y="84299"/>
                    <a:pt x="5319169" y="87023"/>
                    <a:pt x="5315208" y="90081"/>
                  </a:cubicBezTo>
                  <a:cubicBezTo>
                    <a:pt x="5312049" y="92453"/>
                    <a:pt x="5309200" y="95271"/>
                    <a:pt x="5306841" y="98448"/>
                  </a:cubicBezTo>
                  <a:cubicBezTo>
                    <a:pt x="5304261" y="101412"/>
                    <a:pt x="5303326" y="105467"/>
                    <a:pt x="5304350" y="109262"/>
                  </a:cubicBezTo>
                  <a:cubicBezTo>
                    <a:pt x="5306085" y="112927"/>
                    <a:pt x="5309334" y="115665"/>
                    <a:pt x="5313251" y="116783"/>
                  </a:cubicBezTo>
                  <a:cubicBezTo>
                    <a:pt x="5319169" y="118965"/>
                    <a:pt x="5325400" y="120167"/>
                    <a:pt x="5331675" y="120343"/>
                  </a:cubicBezTo>
                  <a:cubicBezTo>
                    <a:pt x="5340575" y="120779"/>
                    <a:pt x="5349520" y="120391"/>
                    <a:pt x="5358377" y="119186"/>
                  </a:cubicBezTo>
                  <a:cubicBezTo>
                    <a:pt x="5361536" y="118830"/>
                    <a:pt x="5364696" y="118341"/>
                    <a:pt x="5367856" y="117807"/>
                  </a:cubicBezTo>
                  <a:cubicBezTo>
                    <a:pt x="5371016" y="117273"/>
                    <a:pt x="5374176" y="116650"/>
                    <a:pt x="5377291" y="115982"/>
                  </a:cubicBezTo>
                  <a:cubicBezTo>
                    <a:pt x="5380406" y="115314"/>
                    <a:pt x="5383565" y="114558"/>
                    <a:pt x="5386637" y="113757"/>
                  </a:cubicBezTo>
                  <a:cubicBezTo>
                    <a:pt x="5389707" y="112956"/>
                    <a:pt x="5392778" y="112110"/>
                    <a:pt x="5395538" y="111220"/>
                  </a:cubicBezTo>
                  <a:cubicBezTo>
                    <a:pt x="5402124" y="109217"/>
                    <a:pt x="5408488" y="106770"/>
                    <a:pt x="5414407" y="104545"/>
                  </a:cubicBezTo>
                  <a:cubicBezTo>
                    <a:pt x="5420015" y="102282"/>
                    <a:pt x="5425444" y="99696"/>
                    <a:pt x="5430740" y="96801"/>
                  </a:cubicBezTo>
                  <a:cubicBezTo>
                    <a:pt x="5435234" y="94370"/>
                    <a:pt x="5439507" y="91572"/>
                    <a:pt x="5443513" y="88434"/>
                  </a:cubicBezTo>
                  <a:cubicBezTo>
                    <a:pt x="5446717" y="86125"/>
                    <a:pt x="5449520" y="83332"/>
                    <a:pt x="5451879" y="80157"/>
                  </a:cubicBezTo>
                  <a:cubicBezTo>
                    <a:pt x="5454371" y="77137"/>
                    <a:pt x="5455083" y="73004"/>
                    <a:pt x="5453658" y="69342"/>
                  </a:cubicBezTo>
                  <a:cubicBezTo>
                    <a:pt x="5451522" y="65701"/>
                    <a:pt x="5448051" y="63058"/>
                    <a:pt x="5443957" y="61999"/>
                  </a:cubicBezTo>
                  <a:close/>
                  <a:moveTo>
                    <a:pt x="5609465" y="43352"/>
                  </a:moveTo>
                  <a:cubicBezTo>
                    <a:pt x="5603414" y="41017"/>
                    <a:pt x="5597050" y="39680"/>
                    <a:pt x="5590551" y="39391"/>
                  </a:cubicBezTo>
                  <a:cubicBezTo>
                    <a:pt x="5581517" y="38828"/>
                    <a:pt x="5572484" y="39082"/>
                    <a:pt x="5563494" y="40148"/>
                  </a:cubicBezTo>
                  <a:cubicBezTo>
                    <a:pt x="5559844" y="40548"/>
                    <a:pt x="5556239" y="41038"/>
                    <a:pt x="5552590" y="41617"/>
                  </a:cubicBezTo>
                  <a:cubicBezTo>
                    <a:pt x="5548941" y="42195"/>
                    <a:pt x="5545381" y="42863"/>
                    <a:pt x="5541776" y="43575"/>
                  </a:cubicBezTo>
                  <a:cubicBezTo>
                    <a:pt x="5538171" y="44287"/>
                    <a:pt x="5534611" y="45177"/>
                    <a:pt x="5531095" y="46067"/>
                  </a:cubicBezTo>
                  <a:cubicBezTo>
                    <a:pt x="5527579" y="46957"/>
                    <a:pt x="5524152" y="47936"/>
                    <a:pt x="5520726" y="48960"/>
                  </a:cubicBezTo>
                  <a:cubicBezTo>
                    <a:pt x="5514585" y="50829"/>
                    <a:pt x="5508621" y="52920"/>
                    <a:pt x="5502924" y="55146"/>
                  </a:cubicBezTo>
                  <a:cubicBezTo>
                    <a:pt x="5497228" y="57371"/>
                    <a:pt x="5492155" y="59596"/>
                    <a:pt x="5487437" y="62311"/>
                  </a:cubicBezTo>
                  <a:cubicBezTo>
                    <a:pt x="5483076" y="64575"/>
                    <a:pt x="5478893" y="67163"/>
                    <a:pt x="5474931" y="70054"/>
                  </a:cubicBezTo>
                  <a:cubicBezTo>
                    <a:pt x="5471727" y="72375"/>
                    <a:pt x="5468835" y="75097"/>
                    <a:pt x="5466298" y="78154"/>
                  </a:cubicBezTo>
                  <a:cubicBezTo>
                    <a:pt x="5463361" y="81127"/>
                    <a:pt x="5461981" y="85312"/>
                    <a:pt x="5462559" y="89458"/>
                  </a:cubicBezTo>
                  <a:cubicBezTo>
                    <a:pt x="5463805" y="93380"/>
                    <a:pt x="5466743" y="96516"/>
                    <a:pt x="5470615" y="97958"/>
                  </a:cubicBezTo>
                  <a:cubicBezTo>
                    <a:pt x="5476400" y="100499"/>
                    <a:pt x="5482586" y="102005"/>
                    <a:pt x="5488906" y="102408"/>
                  </a:cubicBezTo>
                  <a:cubicBezTo>
                    <a:pt x="5497940" y="103111"/>
                    <a:pt x="5507018" y="102962"/>
                    <a:pt x="5516053" y="101963"/>
                  </a:cubicBezTo>
                  <a:cubicBezTo>
                    <a:pt x="5519702" y="101607"/>
                    <a:pt x="5523396" y="101162"/>
                    <a:pt x="5527089" y="100584"/>
                  </a:cubicBezTo>
                  <a:cubicBezTo>
                    <a:pt x="5530783" y="100005"/>
                    <a:pt x="5534522" y="99338"/>
                    <a:pt x="5538215" y="98626"/>
                  </a:cubicBezTo>
                  <a:cubicBezTo>
                    <a:pt x="5541909" y="97914"/>
                    <a:pt x="5545559" y="97023"/>
                    <a:pt x="5549164" y="96133"/>
                  </a:cubicBezTo>
                  <a:cubicBezTo>
                    <a:pt x="5552768" y="95243"/>
                    <a:pt x="5556373" y="94220"/>
                    <a:pt x="5559889" y="93152"/>
                  </a:cubicBezTo>
                  <a:cubicBezTo>
                    <a:pt x="5566253" y="91238"/>
                    <a:pt x="5572395" y="89102"/>
                    <a:pt x="5578136" y="86788"/>
                  </a:cubicBezTo>
                  <a:cubicBezTo>
                    <a:pt x="5583654" y="84579"/>
                    <a:pt x="5589039" y="82068"/>
                    <a:pt x="5594290" y="79267"/>
                  </a:cubicBezTo>
                  <a:cubicBezTo>
                    <a:pt x="5598696" y="76920"/>
                    <a:pt x="5602968" y="74242"/>
                    <a:pt x="5606974" y="71256"/>
                  </a:cubicBezTo>
                  <a:cubicBezTo>
                    <a:pt x="5610178" y="68901"/>
                    <a:pt x="5613071" y="66116"/>
                    <a:pt x="5615518" y="62978"/>
                  </a:cubicBezTo>
                  <a:cubicBezTo>
                    <a:pt x="5618366" y="59942"/>
                    <a:pt x="5619523" y="55681"/>
                    <a:pt x="5618544" y="51630"/>
                  </a:cubicBezTo>
                  <a:cubicBezTo>
                    <a:pt x="5616854" y="47757"/>
                    <a:pt x="5613516" y="44828"/>
                    <a:pt x="5609465" y="43619"/>
                  </a:cubicBezTo>
                  <a:close/>
                  <a:moveTo>
                    <a:pt x="5779914" y="28710"/>
                  </a:moveTo>
                  <a:cubicBezTo>
                    <a:pt x="5773995" y="26039"/>
                    <a:pt x="5767676" y="24427"/>
                    <a:pt x="5761179" y="23949"/>
                  </a:cubicBezTo>
                  <a:cubicBezTo>
                    <a:pt x="5751966" y="23121"/>
                    <a:pt x="5742710" y="23121"/>
                    <a:pt x="5733497" y="23949"/>
                  </a:cubicBezTo>
                  <a:cubicBezTo>
                    <a:pt x="5729314" y="24305"/>
                    <a:pt x="5725086" y="24794"/>
                    <a:pt x="5720858" y="25373"/>
                  </a:cubicBezTo>
                  <a:cubicBezTo>
                    <a:pt x="5716630" y="25951"/>
                    <a:pt x="5712447" y="26663"/>
                    <a:pt x="5708264" y="27509"/>
                  </a:cubicBezTo>
                  <a:cubicBezTo>
                    <a:pt x="5704080" y="28354"/>
                    <a:pt x="5699942" y="29245"/>
                    <a:pt x="5695848" y="30268"/>
                  </a:cubicBezTo>
                  <a:cubicBezTo>
                    <a:pt x="5691753" y="31292"/>
                    <a:pt x="5687748" y="32360"/>
                    <a:pt x="5683787" y="33561"/>
                  </a:cubicBezTo>
                  <a:cubicBezTo>
                    <a:pt x="5677868" y="35342"/>
                    <a:pt x="5672127" y="37344"/>
                    <a:pt x="5666742" y="39480"/>
                  </a:cubicBezTo>
                  <a:cubicBezTo>
                    <a:pt x="5661624" y="41462"/>
                    <a:pt x="5656595" y="43721"/>
                    <a:pt x="5651699" y="46245"/>
                  </a:cubicBezTo>
                  <a:cubicBezTo>
                    <a:pt x="5647427" y="48398"/>
                    <a:pt x="5643289" y="50852"/>
                    <a:pt x="5639328" y="53588"/>
                  </a:cubicBezTo>
                  <a:cubicBezTo>
                    <a:pt x="5636078" y="55840"/>
                    <a:pt x="5633097" y="58437"/>
                    <a:pt x="5630428" y="61332"/>
                  </a:cubicBezTo>
                  <a:cubicBezTo>
                    <a:pt x="5627133" y="64377"/>
                    <a:pt x="5625264" y="68677"/>
                    <a:pt x="5625309" y="73170"/>
                  </a:cubicBezTo>
                  <a:cubicBezTo>
                    <a:pt x="5626110" y="77121"/>
                    <a:pt x="5628780" y="80438"/>
                    <a:pt x="5632475" y="82070"/>
                  </a:cubicBezTo>
                  <a:cubicBezTo>
                    <a:pt x="5638037" y="84856"/>
                    <a:pt x="5644089" y="86577"/>
                    <a:pt x="5650276" y="87144"/>
                  </a:cubicBezTo>
                  <a:cubicBezTo>
                    <a:pt x="5659443" y="88170"/>
                    <a:pt x="5668700" y="88304"/>
                    <a:pt x="5677868" y="87544"/>
                  </a:cubicBezTo>
                  <a:cubicBezTo>
                    <a:pt x="5682318" y="87233"/>
                    <a:pt x="5686412" y="86788"/>
                    <a:pt x="5690729" y="86209"/>
                  </a:cubicBezTo>
                  <a:cubicBezTo>
                    <a:pt x="5695046" y="85631"/>
                    <a:pt x="5699364" y="84918"/>
                    <a:pt x="5703636" y="84117"/>
                  </a:cubicBezTo>
                  <a:cubicBezTo>
                    <a:pt x="5707908" y="83316"/>
                    <a:pt x="5712225" y="82382"/>
                    <a:pt x="5716452" y="81314"/>
                  </a:cubicBezTo>
                  <a:cubicBezTo>
                    <a:pt x="5720680" y="80246"/>
                    <a:pt x="5724819" y="79178"/>
                    <a:pt x="5728869" y="77976"/>
                  </a:cubicBezTo>
                  <a:cubicBezTo>
                    <a:pt x="5735011" y="76107"/>
                    <a:pt x="5740929" y="74104"/>
                    <a:pt x="5746670" y="71879"/>
                  </a:cubicBezTo>
                  <a:cubicBezTo>
                    <a:pt x="5751966" y="69821"/>
                    <a:pt x="5757129" y="67489"/>
                    <a:pt x="5762157" y="64892"/>
                  </a:cubicBezTo>
                  <a:cubicBezTo>
                    <a:pt x="5766519" y="62669"/>
                    <a:pt x="5770702" y="60141"/>
                    <a:pt x="5774708" y="57326"/>
                  </a:cubicBezTo>
                  <a:cubicBezTo>
                    <a:pt x="5778001" y="55037"/>
                    <a:pt x="5780982" y="52362"/>
                    <a:pt x="5783608" y="49360"/>
                  </a:cubicBezTo>
                  <a:cubicBezTo>
                    <a:pt x="5786857" y="46272"/>
                    <a:pt x="5788503" y="41852"/>
                    <a:pt x="5788059" y="37389"/>
                  </a:cubicBezTo>
                  <a:cubicBezTo>
                    <a:pt x="5786768" y="33481"/>
                    <a:pt x="5783787" y="30378"/>
                    <a:pt x="5779914" y="28977"/>
                  </a:cubicBezTo>
                  <a:close/>
                  <a:moveTo>
                    <a:pt x="4973599" y="136988"/>
                  </a:moveTo>
                  <a:cubicBezTo>
                    <a:pt x="4967280" y="135763"/>
                    <a:pt x="4960870" y="135330"/>
                    <a:pt x="4954462" y="135697"/>
                  </a:cubicBezTo>
                  <a:cubicBezTo>
                    <a:pt x="4946007" y="136129"/>
                    <a:pt x="4937595" y="137200"/>
                    <a:pt x="4929318" y="138901"/>
                  </a:cubicBezTo>
                  <a:lnTo>
                    <a:pt x="4924155" y="140014"/>
                  </a:lnTo>
                  <a:lnTo>
                    <a:pt x="4919038" y="141260"/>
                  </a:lnTo>
                  <a:lnTo>
                    <a:pt x="4914008" y="142640"/>
                  </a:lnTo>
                  <a:cubicBezTo>
                    <a:pt x="4912317" y="143085"/>
                    <a:pt x="4910670" y="143574"/>
                    <a:pt x="4909024" y="144108"/>
                  </a:cubicBezTo>
                  <a:cubicBezTo>
                    <a:pt x="4902171" y="146160"/>
                    <a:pt x="4895450" y="148582"/>
                    <a:pt x="4888864" y="151362"/>
                  </a:cubicBezTo>
                  <a:cubicBezTo>
                    <a:pt x="4882989" y="153976"/>
                    <a:pt x="4877248" y="156948"/>
                    <a:pt x="4871730" y="160263"/>
                  </a:cubicBezTo>
                  <a:cubicBezTo>
                    <a:pt x="4867147" y="162920"/>
                    <a:pt x="4862829" y="166020"/>
                    <a:pt x="4858869" y="169520"/>
                  </a:cubicBezTo>
                  <a:cubicBezTo>
                    <a:pt x="4855887" y="172073"/>
                    <a:pt x="4853395" y="175206"/>
                    <a:pt x="4851659" y="178732"/>
                  </a:cubicBezTo>
                  <a:cubicBezTo>
                    <a:pt x="4850102" y="181722"/>
                    <a:pt x="4850369" y="185341"/>
                    <a:pt x="4852327" y="188078"/>
                  </a:cubicBezTo>
                  <a:cubicBezTo>
                    <a:pt x="4855130" y="191116"/>
                    <a:pt x="4858869" y="193136"/>
                    <a:pt x="4862918" y="193819"/>
                  </a:cubicBezTo>
                  <a:cubicBezTo>
                    <a:pt x="4869105" y="195191"/>
                    <a:pt x="4875468" y="195730"/>
                    <a:pt x="4881832" y="195421"/>
                  </a:cubicBezTo>
                  <a:cubicBezTo>
                    <a:pt x="4890378" y="195102"/>
                    <a:pt x="4898922" y="194075"/>
                    <a:pt x="4907288" y="192350"/>
                  </a:cubicBezTo>
                  <a:cubicBezTo>
                    <a:pt x="4909069" y="192039"/>
                    <a:pt x="4910849" y="191638"/>
                    <a:pt x="4912585" y="191238"/>
                  </a:cubicBezTo>
                  <a:cubicBezTo>
                    <a:pt x="4914320" y="190837"/>
                    <a:pt x="4916101" y="190436"/>
                    <a:pt x="4917836" y="189991"/>
                  </a:cubicBezTo>
                  <a:cubicBezTo>
                    <a:pt x="4919571" y="189546"/>
                    <a:pt x="4921263" y="189101"/>
                    <a:pt x="4922998" y="188612"/>
                  </a:cubicBezTo>
                  <a:cubicBezTo>
                    <a:pt x="4924734" y="188122"/>
                    <a:pt x="4926425" y="187677"/>
                    <a:pt x="4928116" y="187143"/>
                  </a:cubicBezTo>
                  <a:cubicBezTo>
                    <a:pt x="4935236" y="184962"/>
                    <a:pt x="4942179" y="182376"/>
                    <a:pt x="4948988" y="179400"/>
                  </a:cubicBezTo>
                  <a:cubicBezTo>
                    <a:pt x="4955041" y="176821"/>
                    <a:pt x="4960870" y="173847"/>
                    <a:pt x="4966523" y="170499"/>
                  </a:cubicBezTo>
                  <a:cubicBezTo>
                    <a:pt x="4971151" y="167800"/>
                    <a:pt x="4975468" y="164622"/>
                    <a:pt x="4979429" y="161020"/>
                  </a:cubicBezTo>
                  <a:cubicBezTo>
                    <a:pt x="4982411" y="158474"/>
                    <a:pt x="4984769" y="155296"/>
                    <a:pt x="4986326" y="151718"/>
                  </a:cubicBezTo>
                  <a:cubicBezTo>
                    <a:pt x="4987795" y="148649"/>
                    <a:pt x="4987262" y="144987"/>
                    <a:pt x="4984992" y="142462"/>
                  </a:cubicBezTo>
                  <a:cubicBezTo>
                    <a:pt x="4981831" y="139511"/>
                    <a:pt x="4977871" y="137599"/>
                    <a:pt x="4973599" y="136988"/>
                  </a:cubicBezTo>
                  <a:close/>
                  <a:moveTo>
                    <a:pt x="3237603" y="754964"/>
                  </a:moveTo>
                  <a:cubicBezTo>
                    <a:pt x="3235467" y="753553"/>
                    <a:pt x="3233064" y="752623"/>
                    <a:pt x="3230528" y="752250"/>
                  </a:cubicBezTo>
                  <a:cubicBezTo>
                    <a:pt x="3227235" y="751707"/>
                    <a:pt x="3223897" y="751546"/>
                    <a:pt x="3220559" y="751760"/>
                  </a:cubicBezTo>
                  <a:cubicBezTo>
                    <a:pt x="3216420" y="751987"/>
                    <a:pt x="3212326" y="752508"/>
                    <a:pt x="3208276" y="753318"/>
                  </a:cubicBezTo>
                  <a:cubicBezTo>
                    <a:pt x="3203603" y="754226"/>
                    <a:pt x="3198975" y="755387"/>
                    <a:pt x="3194391" y="756789"/>
                  </a:cubicBezTo>
                  <a:cubicBezTo>
                    <a:pt x="3191764" y="757590"/>
                    <a:pt x="3189095" y="758480"/>
                    <a:pt x="3186424" y="759459"/>
                  </a:cubicBezTo>
                  <a:cubicBezTo>
                    <a:pt x="3183755" y="760438"/>
                    <a:pt x="3180995" y="761462"/>
                    <a:pt x="3178236" y="762574"/>
                  </a:cubicBezTo>
                  <a:cubicBezTo>
                    <a:pt x="3175476" y="763687"/>
                    <a:pt x="3172761" y="764933"/>
                    <a:pt x="3170003" y="766224"/>
                  </a:cubicBezTo>
                  <a:cubicBezTo>
                    <a:pt x="3167243" y="767514"/>
                    <a:pt x="3164484" y="768894"/>
                    <a:pt x="3161769" y="770318"/>
                  </a:cubicBezTo>
                  <a:cubicBezTo>
                    <a:pt x="3154605" y="774065"/>
                    <a:pt x="3147751" y="778333"/>
                    <a:pt x="3141254" y="783090"/>
                  </a:cubicBezTo>
                  <a:cubicBezTo>
                    <a:pt x="3136090" y="786793"/>
                    <a:pt x="3131374" y="791061"/>
                    <a:pt x="3127190" y="795819"/>
                  </a:cubicBezTo>
                  <a:cubicBezTo>
                    <a:pt x="3124164" y="798974"/>
                    <a:pt x="3121983" y="802850"/>
                    <a:pt x="3120826" y="807078"/>
                  </a:cubicBezTo>
                  <a:cubicBezTo>
                    <a:pt x="3119981" y="810135"/>
                    <a:pt x="3121049" y="813397"/>
                    <a:pt x="3123497" y="815400"/>
                  </a:cubicBezTo>
                  <a:cubicBezTo>
                    <a:pt x="3125499" y="816904"/>
                    <a:pt x="3127858" y="817928"/>
                    <a:pt x="3130306" y="818382"/>
                  </a:cubicBezTo>
                  <a:cubicBezTo>
                    <a:pt x="3133554" y="818987"/>
                    <a:pt x="3136892" y="819214"/>
                    <a:pt x="3140230" y="819049"/>
                  </a:cubicBezTo>
                  <a:cubicBezTo>
                    <a:pt x="3144413" y="818871"/>
                    <a:pt x="3148552" y="818382"/>
                    <a:pt x="3152647" y="817581"/>
                  </a:cubicBezTo>
                  <a:cubicBezTo>
                    <a:pt x="3157452" y="816668"/>
                    <a:pt x="3162170" y="815507"/>
                    <a:pt x="3166843" y="814109"/>
                  </a:cubicBezTo>
                  <a:cubicBezTo>
                    <a:pt x="3169513" y="813264"/>
                    <a:pt x="3172228" y="812374"/>
                    <a:pt x="3175031" y="811395"/>
                  </a:cubicBezTo>
                  <a:cubicBezTo>
                    <a:pt x="3177835" y="810416"/>
                    <a:pt x="3180594" y="809348"/>
                    <a:pt x="3183398" y="808146"/>
                  </a:cubicBezTo>
                  <a:cubicBezTo>
                    <a:pt x="3186201" y="806944"/>
                    <a:pt x="3189050" y="805743"/>
                    <a:pt x="3191854" y="804408"/>
                  </a:cubicBezTo>
                  <a:cubicBezTo>
                    <a:pt x="3194658" y="803073"/>
                    <a:pt x="3197506" y="801693"/>
                    <a:pt x="3200310" y="799957"/>
                  </a:cubicBezTo>
                  <a:cubicBezTo>
                    <a:pt x="3207563" y="796139"/>
                    <a:pt x="3214551" y="791764"/>
                    <a:pt x="3221137" y="786873"/>
                  </a:cubicBezTo>
                  <a:cubicBezTo>
                    <a:pt x="3226255" y="783139"/>
                    <a:pt x="3230972" y="778805"/>
                    <a:pt x="3235066" y="773967"/>
                  </a:cubicBezTo>
                  <a:cubicBezTo>
                    <a:pt x="3237960" y="770825"/>
                    <a:pt x="3240007" y="766971"/>
                    <a:pt x="3240941" y="762797"/>
                  </a:cubicBezTo>
                  <a:cubicBezTo>
                    <a:pt x="3241431" y="759762"/>
                    <a:pt x="3240140" y="756713"/>
                    <a:pt x="3237603" y="754964"/>
                  </a:cubicBezTo>
                  <a:close/>
                  <a:moveTo>
                    <a:pt x="5126202" y="108995"/>
                  </a:moveTo>
                  <a:cubicBezTo>
                    <a:pt x="5119926" y="107520"/>
                    <a:pt x="5113518" y="106891"/>
                    <a:pt x="5107065" y="107126"/>
                  </a:cubicBezTo>
                  <a:cubicBezTo>
                    <a:pt x="5098476" y="107318"/>
                    <a:pt x="5089931" y="108211"/>
                    <a:pt x="5081476" y="109796"/>
                  </a:cubicBezTo>
                  <a:cubicBezTo>
                    <a:pt x="5079340" y="110197"/>
                    <a:pt x="5077248" y="110597"/>
                    <a:pt x="5075112" y="111087"/>
                  </a:cubicBezTo>
                  <a:cubicBezTo>
                    <a:pt x="5072976" y="111576"/>
                    <a:pt x="5070928" y="111977"/>
                    <a:pt x="5068836" y="112511"/>
                  </a:cubicBezTo>
                  <a:cubicBezTo>
                    <a:pt x="5066745" y="113045"/>
                    <a:pt x="5064653" y="113579"/>
                    <a:pt x="5062606" y="114113"/>
                  </a:cubicBezTo>
                  <a:lnTo>
                    <a:pt x="5056509" y="115893"/>
                  </a:lnTo>
                  <a:cubicBezTo>
                    <a:pt x="5049656" y="118029"/>
                    <a:pt x="5043158" y="120343"/>
                    <a:pt x="5036927" y="123014"/>
                  </a:cubicBezTo>
                  <a:cubicBezTo>
                    <a:pt x="5031186" y="125449"/>
                    <a:pt x="5025579" y="128228"/>
                    <a:pt x="5020194" y="131336"/>
                  </a:cubicBezTo>
                  <a:cubicBezTo>
                    <a:pt x="5015655" y="133895"/>
                    <a:pt x="5011382" y="136875"/>
                    <a:pt x="5007421" y="140236"/>
                  </a:cubicBezTo>
                  <a:cubicBezTo>
                    <a:pt x="5004351" y="142700"/>
                    <a:pt x="5001815" y="145720"/>
                    <a:pt x="4999856" y="149137"/>
                  </a:cubicBezTo>
                  <a:cubicBezTo>
                    <a:pt x="4997898" y="152091"/>
                    <a:pt x="4997853" y="155889"/>
                    <a:pt x="4999633" y="158928"/>
                  </a:cubicBezTo>
                  <a:cubicBezTo>
                    <a:pt x="5002125" y="162156"/>
                    <a:pt x="5005730" y="164381"/>
                    <a:pt x="5009735" y="165203"/>
                  </a:cubicBezTo>
                  <a:cubicBezTo>
                    <a:pt x="5015877" y="166812"/>
                    <a:pt x="5022197" y="167546"/>
                    <a:pt x="5028560" y="167384"/>
                  </a:cubicBezTo>
                  <a:cubicBezTo>
                    <a:pt x="5037239" y="167251"/>
                    <a:pt x="5045873" y="166418"/>
                    <a:pt x="5054417" y="164891"/>
                  </a:cubicBezTo>
                  <a:lnTo>
                    <a:pt x="5060914" y="163645"/>
                  </a:lnTo>
                  <a:cubicBezTo>
                    <a:pt x="5063095" y="163200"/>
                    <a:pt x="5065365" y="162711"/>
                    <a:pt x="5067413" y="162177"/>
                  </a:cubicBezTo>
                  <a:cubicBezTo>
                    <a:pt x="5069460" y="161643"/>
                    <a:pt x="5071863" y="161109"/>
                    <a:pt x="5073821" y="160530"/>
                  </a:cubicBezTo>
                  <a:lnTo>
                    <a:pt x="5080096" y="158750"/>
                  </a:lnTo>
                  <a:cubicBezTo>
                    <a:pt x="5086949" y="156636"/>
                    <a:pt x="5093714" y="154170"/>
                    <a:pt x="5100301" y="151362"/>
                  </a:cubicBezTo>
                  <a:cubicBezTo>
                    <a:pt x="5106220" y="148882"/>
                    <a:pt x="5111961" y="146028"/>
                    <a:pt x="5117479" y="142818"/>
                  </a:cubicBezTo>
                  <a:cubicBezTo>
                    <a:pt x="5122018" y="140275"/>
                    <a:pt x="5126336" y="137294"/>
                    <a:pt x="5130296" y="133917"/>
                  </a:cubicBezTo>
                  <a:cubicBezTo>
                    <a:pt x="5133277" y="131450"/>
                    <a:pt x="5135770" y="128427"/>
                    <a:pt x="5137594" y="125016"/>
                  </a:cubicBezTo>
                  <a:cubicBezTo>
                    <a:pt x="5139375" y="121960"/>
                    <a:pt x="5139197" y="118132"/>
                    <a:pt x="5137105" y="115270"/>
                  </a:cubicBezTo>
                  <a:cubicBezTo>
                    <a:pt x="5134256" y="112020"/>
                    <a:pt x="5130430" y="109811"/>
                    <a:pt x="5126202" y="108995"/>
                  </a:cubicBezTo>
                  <a:close/>
                  <a:moveTo>
                    <a:pt x="5282943" y="83850"/>
                  </a:moveTo>
                  <a:cubicBezTo>
                    <a:pt x="5276712" y="82122"/>
                    <a:pt x="5270304" y="81283"/>
                    <a:pt x="5263851" y="81358"/>
                  </a:cubicBezTo>
                  <a:cubicBezTo>
                    <a:pt x="5255129" y="81339"/>
                    <a:pt x="5246406" y="82038"/>
                    <a:pt x="5237772" y="83450"/>
                  </a:cubicBezTo>
                  <a:cubicBezTo>
                    <a:pt x="5235191" y="83850"/>
                    <a:pt x="5232610" y="84295"/>
                    <a:pt x="5230028" y="84829"/>
                  </a:cubicBezTo>
                  <a:cubicBezTo>
                    <a:pt x="5227448" y="85364"/>
                    <a:pt x="5224911" y="85853"/>
                    <a:pt x="5222373" y="86432"/>
                  </a:cubicBezTo>
                  <a:lnTo>
                    <a:pt x="5214808" y="88345"/>
                  </a:lnTo>
                  <a:cubicBezTo>
                    <a:pt x="5212316" y="89013"/>
                    <a:pt x="5209869" y="89725"/>
                    <a:pt x="5207421" y="90481"/>
                  </a:cubicBezTo>
                  <a:cubicBezTo>
                    <a:pt x="5200790" y="92529"/>
                    <a:pt x="5194381" y="94932"/>
                    <a:pt x="5188462" y="97290"/>
                  </a:cubicBezTo>
                  <a:cubicBezTo>
                    <a:pt x="5182855" y="99611"/>
                    <a:pt x="5177381" y="102256"/>
                    <a:pt x="5172084" y="105212"/>
                  </a:cubicBezTo>
                  <a:cubicBezTo>
                    <a:pt x="5167634" y="107688"/>
                    <a:pt x="5163362" y="110547"/>
                    <a:pt x="5159401" y="113757"/>
                  </a:cubicBezTo>
                  <a:cubicBezTo>
                    <a:pt x="5156242" y="116262"/>
                    <a:pt x="5153571" y="119270"/>
                    <a:pt x="5151391" y="122658"/>
                  </a:cubicBezTo>
                  <a:cubicBezTo>
                    <a:pt x="5149165" y="125620"/>
                    <a:pt x="5148720" y="129533"/>
                    <a:pt x="5150144" y="132938"/>
                  </a:cubicBezTo>
                  <a:cubicBezTo>
                    <a:pt x="5152325" y="136348"/>
                    <a:pt x="5155707" y="138800"/>
                    <a:pt x="5159624" y="139791"/>
                  </a:cubicBezTo>
                  <a:cubicBezTo>
                    <a:pt x="5165676" y="141693"/>
                    <a:pt x="5171952" y="142654"/>
                    <a:pt x="5178271" y="142640"/>
                  </a:cubicBezTo>
                  <a:cubicBezTo>
                    <a:pt x="5187082" y="142801"/>
                    <a:pt x="5195894" y="142190"/>
                    <a:pt x="5204572" y="140815"/>
                  </a:cubicBezTo>
                  <a:cubicBezTo>
                    <a:pt x="5207198" y="140414"/>
                    <a:pt x="5209824" y="139969"/>
                    <a:pt x="5212449" y="139435"/>
                  </a:cubicBezTo>
                  <a:cubicBezTo>
                    <a:pt x="5215075" y="138901"/>
                    <a:pt x="5217700" y="138412"/>
                    <a:pt x="5220327" y="137789"/>
                  </a:cubicBezTo>
                  <a:cubicBezTo>
                    <a:pt x="5222953" y="137166"/>
                    <a:pt x="5225533" y="136587"/>
                    <a:pt x="5228115" y="135875"/>
                  </a:cubicBezTo>
                  <a:cubicBezTo>
                    <a:pt x="5230696" y="135163"/>
                    <a:pt x="5233233" y="134495"/>
                    <a:pt x="5235725" y="133694"/>
                  </a:cubicBezTo>
                  <a:cubicBezTo>
                    <a:pt x="5242356" y="131704"/>
                    <a:pt x="5248853" y="129372"/>
                    <a:pt x="5255262" y="126707"/>
                  </a:cubicBezTo>
                  <a:cubicBezTo>
                    <a:pt x="5261003" y="124349"/>
                    <a:pt x="5266611" y="121629"/>
                    <a:pt x="5272040" y="118563"/>
                  </a:cubicBezTo>
                  <a:cubicBezTo>
                    <a:pt x="5276580" y="115988"/>
                    <a:pt x="5280852" y="113009"/>
                    <a:pt x="5284857" y="109662"/>
                  </a:cubicBezTo>
                  <a:cubicBezTo>
                    <a:pt x="5287927" y="107178"/>
                    <a:pt x="5290553" y="104164"/>
                    <a:pt x="5292600" y="100762"/>
                  </a:cubicBezTo>
                  <a:cubicBezTo>
                    <a:pt x="5294736" y="97742"/>
                    <a:pt x="5294959" y="93767"/>
                    <a:pt x="5293179" y="90526"/>
                  </a:cubicBezTo>
                  <a:cubicBezTo>
                    <a:pt x="5290598" y="87128"/>
                    <a:pt x="5286904" y="84759"/>
                    <a:pt x="5282765" y="83850"/>
                  </a:cubicBezTo>
                  <a:close/>
                  <a:moveTo>
                    <a:pt x="6727440" y="36677"/>
                  </a:moveTo>
                  <a:cubicBezTo>
                    <a:pt x="6729265" y="32067"/>
                    <a:pt x="6728152" y="26806"/>
                    <a:pt x="6724636" y="23326"/>
                  </a:cubicBezTo>
                  <a:cubicBezTo>
                    <a:pt x="6719652" y="18626"/>
                    <a:pt x="6713510" y="15312"/>
                    <a:pt x="6706835" y="13713"/>
                  </a:cubicBezTo>
                  <a:cubicBezTo>
                    <a:pt x="6696599" y="10913"/>
                    <a:pt x="6686051" y="9300"/>
                    <a:pt x="6675416" y="8906"/>
                  </a:cubicBezTo>
                  <a:cubicBezTo>
                    <a:pt x="6667449" y="8506"/>
                    <a:pt x="6659483" y="8506"/>
                    <a:pt x="6651517" y="8906"/>
                  </a:cubicBezTo>
                  <a:cubicBezTo>
                    <a:pt x="6643373" y="9262"/>
                    <a:pt x="6635051" y="9974"/>
                    <a:pt x="6626817" y="11043"/>
                  </a:cubicBezTo>
                  <a:cubicBezTo>
                    <a:pt x="6618584" y="12111"/>
                    <a:pt x="6610307" y="13446"/>
                    <a:pt x="6602296" y="15092"/>
                  </a:cubicBezTo>
                  <a:cubicBezTo>
                    <a:pt x="6594285" y="16739"/>
                    <a:pt x="6586452" y="18653"/>
                    <a:pt x="6579021" y="20789"/>
                  </a:cubicBezTo>
                  <a:cubicBezTo>
                    <a:pt x="6574348" y="22168"/>
                    <a:pt x="6569853" y="23593"/>
                    <a:pt x="6565670" y="25239"/>
                  </a:cubicBezTo>
                  <a:cubicBezTo>
                    <a:pt x="6561487" y="26886"/>
                    <a:pt x="6557214" y="28354"/>
                    <a:pt x="6553297" y="30046"/>
                  </a:cubicBezTo>
                  <a:cubicBezTo>
                    <a:pt x="6549382" y="31737"/>
                    <a:pt x="6545643" y="33517"/>
                    <a:pt x="6542216" y="35342"/>
                  </a:cubicBezTo>
                  <a:cubicBezTo>
                    <a:pt x="6538967" y="37062"/>
                    <a:pt x="6535808" y="38964"/>
                    <a:pt x="6532781" y="41038"/>
                  </a:cubicBezTo>
                  <a:cubicBezTo>
                    <a:pt x="6526774" y="44585"/>
                    <a:pt x="6521878" y="49713"/>
                    <a:pt x="6518629" y="55858"/>
                  </a:cubicBezTo>
                  <a:cubicBezTo>
                    <a:pt x="6516537" y="60142"/>
                    <a:pt x="6517117" y="65247"/>
                    <a:pt x="6520143" y="68942"/>
                  </a:cubicBezTo>
                  <a:cubicBezTo>
                    <a:pt x="6524593" y="73745"/>
                    <a:pt x="6530289" y="77174"/>
                    <a:pt x="6536609" y="78821"/>
                  </a:cubicBezTo>
                  <a:cubicBezTo>
                    <a:pt x="6546533" y="81878"/>
                    <a:pt x="6556769" y="83672"/>
                    <a:pt x="6567139" y="84162"/>
                  </a:cubicBezTo>
                  <a:cubicBezTo>
                    <a:pt x="6575104" y="84686"/>
                    <a:pt x="6583115" y="84805"/>
                    <a:pt x="6591126" y="84518"/>
                  </a:cubicBezTo>
                  <a:cubicBezTo>
                    <a:pt x="6599359" y="84251"/>
                    <a:pt x="6607859" y="83583"/>
                    <a:pt x="6616315" y="82560"/>
                  </a:cubicBezTo>
                  <a:cubicBezTo>
                    <a:pt x="6624770" y="81536"/>
                    <a:pt x="6633315" y="80201"/>
                    <a:pt x="6641592" y="78554"/>
                  </a:cubicBezTo>
                  <a:cubicBezTo>
                    <a:pt x="6649870" y="76908"/>
                    <a:pt x="6658059" y="74950"/>
                    <a:pt x="6665803" y="72724"/>
                  </a:cubicBezTo>
                  <a:cubicBezTo>
                    <a:pt x="6670653" y="71345"/>
                    <a:pt x="6675371" y="69876"/>
                    <a:pt x="6679866" y="68274"/>
                  </a:cubicBezTo>
                  <a:cubicBezTo>
                    <a:pt x="6684360" y="66672"/>
                    <a:pt x="6688767" y="65025"/>
                    <a:pt x="6692772" y="63245"/>
                  </a:cubicBezTo>
                  <a:cubicBezTo>
                    <a:pt x="6696777" y="61465"/>
                    <a:pt x="6700649" y="59685"/>
                    <a:pt x="6704165" y="57771"/>
                  </a:cubicBezTo>
                  <a:cubicBezTo>
                    <a:pt x="6707502" y="55988"/>
                    <a:pt x="6710707" y="54011"/>
                    <a:pt x="6713822" y="51852"/>
                  </a:cubicBezTo>
                  <a:cubicBezTo>
                    <a:pt x="6719741" y="48219"/>
                    <a:pt x="6724458" y="42948"/>
                    <a:pt x="6727440" y="36677"/>
                  </a:cubicBezTo>
                  <a:close/>
                  <a:moveTo>
                    <a:pt x="6935405" y="39836"/>
                  </a:moveTo>
                  <a:cubicBezTo>
                    <a:pt x="6930599" y="34625"/>
                    <a:pt x="6924457" y="30876"/>
                    <a:pt x="6917604" y="29022"/>
                  </a:cubicBezTo>
                  <a:cubicBezTo>
                    <a:pt x="6907056" y="25688"/>
                    <a:pt x="6896198" y="23670"/>
                    <a:pt x="6885161" y="23014"/>
                  </a:cubicBezTo>
                  <a:cubicBezTo>
                    <a:pt x="6876260" y="22319"/>
                    <a:pt x="6867359" y="22096"/>
                    <a:pt x="6858459" y="22346"/>
                  </a:cubicBezTo>
                  <a:cubicBezTo>
                    <a:pt x="6849291" y="22346"/>
                    <a:pt x="6839901" y="23237"/>
                    <a:pt x="6830510" y="24305"/>
                  </a:cubicBezTo>
                  <a:cubicBezTo>
                    <a:pt x="6821120" y="25373"/>
                    <a:pt x="6811863" y="26752"/>
                    <a:pt x="6802785" y="28532"/>
                  </a:cubicBezTo>
                  <a:cubicBezTo>
                    <a:pt x="6793706" y="30313"/>
                    <a:pt x="6784983" y="32404"/>
                    <a:pt x="6776528" y="34807"/>
                  </a:cubicBezTo>
                  <a:cubicBezTo>
                    <a:pt x="6772077" y="36054"/>
                    <a:pt x="6767894" y="37389"/>
                    <a:pt x="6763755" y="38813"/>
                  </a:cubicBezTo>
                  <a:cubicBezTo>
                    <a:pt x="6759616" y="40237"/>
                    <a:pt x="6755744" y="41706"/>
                    <a:pt x="6751961" y="43263"/>
                  </a:cubicBezTo>
                  <a:cubicBezTo>
                    <a:pt x="6748179" y="44821"/>
                    <a:pt x="6744663" y="46423"/>
                    <a:pt x="6741325" y="48114"/>
                  </a:cubicBezTo>
                  <a:cubicBezTo>
                    <a:pt x="6738121" y="49698"/>
                    <a:pt x="6735005" y="51451"/>
                    <a:pt x="6731979" y="53365"/>
                  </a:cubicBezTo>
                  <a:cubicBezTo>
                    <a:pt x="6725259" y="57069"/>
                    <a:pt x="6719607" y="62393"/>
                    <a:pt x="6715469" y="68853"/>
                  </a:cubicBezTo>
                  <a:cubicBezTo>
                    <a:pt x="6712754" y="73128"/>
                    <a:pt x="6712754" y="78596"/>
                    <a:pt x="6715469" y="82871"/>
                  </a:cubicBezTo>
                  <a:cubicBezTo>
                    <a:pt x="6719563" y="88146"/>
                    <a:pt x="6725170" y="92019"/>
                    <a:pt x="6731534" y="93953"/>
                  </a:cubicBezTo>
                  <a:cubicBezTo>
                    <a:pt x="6741681" y="97503"/>
                    <a:pt x="6752228" y="99717"/>
                    <a:pt x="6762909" y="100539"/>
                  </a:cubicBezTo>
                  <a:cubicBezTo>
                    <a:pt x="6771765" y="101381"/>
                    <a:pt x="6780711" y="101723"/>
                    <a:pt x="6789611" y="101563"/>
                  </a:cubicBezTo>
                  <a:cubicBezTo>
                    <a:pt x="6798913" y="101563"/>
                    <a:pt x="6808481" y="100895"/>
                    <a:pt x="6818094" y="99872"/>
                  </a:cubicBezTo>
                  <a:cubicBezTo>
                    <a:pt x="6827707" y="98848"/>
                    <a:pt x="6837364" y="97468"/>
                    <a:pt x="6846754" y="95688"/>
                  </a:cubicBezTo>
                  <a:cubicBezTo>
                    <a:pt x="6856144" y="93908"/>
                    <a:pt x="6865401" y="91772"/>
                    <a:pt x="6874124" y="89324"/>
                  </a:cubicBezTo>
                  <a:cubicBezTo>
                    <a:pt x="6878574" y="88034"/>
                    <a:pt x="6883024" y="86654"/>
                    <a:pt x="6887475" y="85186"/>
                  </a:cubicBezTo>
                  <a:cubicBezTo>
                    <a:pt x="6891925" y="83717"/>
                    <a:pt x="6895886" y="82204"/>
                    <a:pt x="6899758" y="80735"/>
                  </a:cubicBezTo>
                  <a:cubicBezTo>
                    <a:pt x="6903629" y="79267"/>
                    <a:pt x="6907368" y="77442"/>
                    <a:pt x="6910794" y="75706"/>
                  </a:cubicBezTo>
                  <a:cubicBezTo>
                    <a:pt x="6914221" y="73971"/>
                    <a:pt x="6917470" y="72101"/>
                    <a:pt x="6920363" y="70232"/>
                  </a:cubicBezTo>
                  <a:cubicBezTo>
                    <a:pt x="6927172" y="66482"/>
                    <a:pt x="6932780" y="60941"/>
                    <a:pt x="6936651" y="54211"/>
                  </a:cubicBezTo>
                  <a:cubicBezTo>
                    <a:pt x="6939188" y="49610"/>
                    <a:pt x="6938698" y="43931"/>
                    <a:pt x="6935405" y="39836"/>
                  </a:cubicBezTo>
                  <a:close/>
                  <a:moveTo>
                    <a:pt x="6137768" y="11577"/>
                  </a:moveTo>
                  <a:cubicBezTo>
                    <a:pt x="6131983" y="8252"/>
                    <a:pt x="6125618" y="6090"/>
                    <a:pt x="6118987" y="5213"/>
                  </a:cubicBezTo>
                  <a:cubicBezTo>
                    <a:pt x="6109330" y="3715"/>
                    <a:pt x="6099539" y="3194"/>
                    <a:pt x="6089793" y="3655"/>
                  </a:cubicBezTo>
                  <a:cubicBezTo>
                    <a:pt x="6084364" y="3655"/>
                    <a:pt x="6078889" y="4234"/>
                    <a:pt x="6073371" y="4812"/>
                  </a:cubicBezTo>
                  <a:cubicBezTo>
                    <a:pt x="6067852" y="5391"/>
                    <a:pt x="6062289" y="6192"/>
                    <a:pt x="6056815" y="7126"/>
                  </a:cubicBezTo>
                  <a:cubicBezTo>
                    <a:pt x="6051342" y="8061"/>
                    <a:pt x="6045823" y="9173"/>
                    <a:pt x="6040483" y="10419"/>
                  </a:cubicBezTo>
                  <a:cubicBezTo>
                    <a:pt x="6035143" y="11666"/>
                    <a:pt x="6029847" y="13045"/>
                    <a:pt x="6024773" y="14558"/>
                  </a:cubicBezTo>
                  <a:cubicBezTo>
                    <a:pt x="6019700" y="16071"/>
                    <a:pt x="6013914" y="17985"/>
                    <a:pt x="6008885" y="19899"/>
                  </a:cubicBezTo>
                  <a:cubicBezTo>
                    <a:pt x="6003857" y="21812"/>
                    <a:pt x="5999050" y="23860"/>
                    <a:pt x="5994689" y="25996"/>
                  </a:cubicBezTo>
                  <a:cubicBezTo>
                    <a:pt x="5990550" y="27981"/>
                    <a:pt x="5986500" y="30210"/>
                    <a:pt x="5982628" y="32671"/>
                  </a:cubicBezTo>
                  <a:cubicBezTo>
                    <a:pt x="5979291" y="34747"/>
                    <a:pt x="5976131" y="37115"/>
                    <a:pt x="5973238" y="39747"/>
                  </a:cubicBezTo>
                  <a:cubicBezTo>
                    <a:pt x="5969099" y="42957"/>
                    <a:pt x="5966296" y="47561"/>
                    <a:pt x="5965317" y="52698"/>
                  </a:cubicBezTo>
                  <a:cubicBezTo>
                    <a:pt x="5965139" y="56907"/>
                    <a:pt x="5967275" y="60881"/>
                    <a:pt x="5970835" y="63112"/>
                  </a:cubicBezTo>
                  <a:cubicBezTo>
                    <a:pt x="5976220" y="66589"/>
                    <a:pt x="5982272" y="68880"/>
                    <a:pt x="5988637" y="69832"/>
                  </a:cubicBezTo>
                  <a:cubicBezTo>
                    <a:pt x="5998160" y="71510"/>
                    <a:pt x="6007861" y="72182"/>
                    <a:pt x="6017519" y="71834"/>
                  </a:cubicBezTo>
                  <a:cubicBezTo>
                    <a:pt x="6022949" y="71834"/>
                    <a:pt x="6028512" y="71345"/>
                    <a:pt x="6034119" y="70811"/>
                  </a:cubicBezTo>
                  <a:cubicBezTo>
                    <a:pt x="6039727" y="70277"/>
                    <a:pt x="6045423" y="69520"/>
                    <a:pt x="6051119" y="68586"/>
                  </a:cubicBezTo>
                  <a:cubicBezTo>
                    <a:pt x="6056815" y="67651"/>
                    <a:pt x="6062378" y="66539"/>
                    <a:pt x="6067941" y="65292"/>
                  </a:cubicBezTo>
                  <a:cubicBezTo>
                    <a:pt x="6073504" y="64046"/>
                    <a:pt x="6078934" y="62578"/>
                    <a:pt x="6084230" y="60842"/>
                  </a:cubicBezTo>
                  <a:cubicBezTo>
                    <a:pt x="6089526" y="59106"/>
                    <a:pt x="6095445" y="57326"/>
                    <a:pt x="6100696" y="55368"/>
                  </a:cubicBezTo>
                  <a:cubicBezTo>
                    <a:pt x="6105948" y="53410"/>
                    <a:pt x="6110843" y="51274"/>
                    <a:pt x="6115338" y="49049"/>
                  </a:cubicBezTo>
                  <a:cubicBezTo>
                    <a:pt x="6119566" y="47024"/>
                    <a:pt x="6123704" y="44735"/>
                    <a:pt x="6127666" y="42195"/>
                  </a:cubicBezTo>
                  <a:cubicBezTo>
                    <a:pt x="6131004" y="40040"/>
                    <a:pt x="6134163" y="37598"/>
                    <a:pt x="6137055" y="34896"/>
                  </a:cubicBezTo>
                  <a:cubicBezTo>
                    <a:pt x="6141194" y="31609"/>
                    <a:pt x="6143820" y="26796"/>
                    <a:pt x="6144355" y="21545"/>
                  </a:cubicBezTo>
                  <a:cubicBezTo>
                    <a:pt x="6143998" y="17312"/>
                    <a:pt x="6141550" y="13549"/>
                    <a:pt x="6137768" y="11577"/>
                  </a:cubicBezTo>
                  <a:close/>
                  <a:moveTo>
                    <a:pt x="6525928" y="25818"/>
                  </a:moveTo>
                  <a:cubicBezTo>
                    <a:pt x="6526952" y="21258"/>
                    <a:pt x="6525215" y="16515"/>
                    <a:pt x="6521478" y="13713"/>
                  </a:cubicBezTo>
                  <a:cubicBezTo>
                    <a:pt x="6516137" y="9493"/>
                    <a:pt x="6509862" y="6610"/>
                    <a:pt x="6503186" y="5302"/>
                  </a:cubicBezTo>
                  <a:cubicBezTo>
                    <a:pt x="6493129" y="2967"/>
                    <a:pt x="6482893" y="1759"/>
                    <a:pt x="6472568" y="1697"/>
                  </a:cubicBezTo>
                  <a:cubicBezTo>
                    <a:pt x="6465670" y="1697"/>
                    <a:pt x="6458594" y="1697"/>
                    <a:pt x="6451385" y="2186"/>
                  </a:cubicBezTo>
                  <a:cubicBezTo>
                    <a:pt x="6444175" y="2676"/>
                    <a:pt x="6436921" y="3432"/>
                    <a:pt x="6429711" y="4456"/>
                  </a:cubicBezTo>
                  <a:cubicBezTo>
                    <a:pt x="6422502" y="5480"/>
                    <a:pt x="6415292" y="6770"/>
                    <a:pt x="6408260" y="8283"/>
                  </a:cubicBezTo>
                  <a:cubicBezTo>
                    <a:pt x="6401229" y="9796"/>
                    <a:pt x="6394375" y="11532"/>
                    <a:pt x="6387789" y="13446"/>
                  </a:cubicBezTo>
                  <a:cubicBezTo>
                    <a:pt x="6382849" y="14914"/>
                    <a:pt x="6377998" y="16472"/>
                    <a:pt x="6373414" y="17896"/>
                  </a:cubicBezTo>
                  <a:cubicBezTo>
                    <a:pt x="6368830" y="19320"/>
                    <a:pt x="6364514" y="21323"/>
                    <a:pt x="6360374" y="23192"/>
                  </a:cubicBezTo>
                  <a:cubicBezTo>
                    <a:pt x="6356236" y="25061"/>
                    <a:pt x="6352409" y="26975"/>
                    <a:pt x="6348893" y="28933"/>
                  </a:cubicBezTo>
                  <a:cubicBezTo>
                    <a:pt x="6345600" y="30797"/>
                    <a:pt x="6342396" y="32879"/>
                    <a:pt x="6339369" y="35163"/>
                  </a:cubicBezTo>
                  <a:cubicBezTo>
                    <a:pt x="6334073" y="38596"/>
                    <a:pt x="6329979" y="43545"/>
                    <a:pt x="6327576" y="49360"/>
                  </a:cubicBezTo>
                  <a:cubicBezTo>
                    <a:pt x="6326151" y="53648"/>
                    <a:pt x="6327353" y="58376"/>
                    <a:pt x="6330646" y="61465"/>
                  </a:cubicBezTo>
                  <a:cubicBezTo>
                    <a:pt x="6335453" y="65847"/>
                    <a:pt x="6341283" y="68914"/>
                    <a:pt x="6347602" y="70366"/>
                  </a:cubicBezTo>
                  <a:cubicBezTo>
                    <a:pt x="6357437" y="72887"/>
                    <a:pt x="6367495" y="74261"/>
                    <a:pt x="6377642" y="74460"/>
                  </a:cubicBezTo>
                  <a:cubicBezTo>
                    <a:pt x="6384496" y="74460"/>
                    <a:pt x="6391660" y="74460"/>
                    <a:pt x="6398915" y="74193"/>
                  </a:cubicBezTo>
                  <a:cubicBezTo>
                    <a:pt x="6406168" y="73926"/>
                    <a:pt x="6413646" y="73081"/>
                    <a:pt x="6421167" y="72101"/>
                  </a:cubicBezTo>
                  <a:cubicBezTo>
                    <a:pt x="6428687" y="71122"/>
                    <a:pt x="6435986" y="69832"/>
                    <a:pt x="6443418" y="68274"/>
                  </a:cubicBezTo>
                  <a:cubicBezTo>
                    <a:pt x="6450850" y="66717"/>
                    <a:pt x="6457838" y="64981"/>
                    <a:pt x="6464647" y="63023"/>
                  </a:cubicBezTo>
                  <a:cubicBezTo>
                    <a:pt x="6469809" y="61510"/>
                    <a:pt x="6474794" y="59907"/>
                    <a:pt x="6479599" y="58172"/>
                  </a:cubicBezTo>
                  <a:cubicBezTo>
                    <a:pt x="6484406" y="56436"/>
                    <a:pt x="6488901" y="54656"/>
                    <a:pt x="6492950" y="52742"/>
                  </a:cubicBezTo>
                  <a:cubicBezTo>
                    <a:pt x="6497001" y="50938"/>
                    <a:pt x="6500917" y="48932"/>
                    <a:pt x="6504744" y="46734"/>
                  </a:cubicBezTo>
                  <a:cubicBezTo>
                    <a:pt x="6508082" y="44816"/>
                    <a:pt x="6511331" y="42675"/>
                    <a:pt x="6514401" y="40326"/>
                  </a:cubicBezTo>
                  <a:cubicBezTo>
                    <a:pt x="6519742" y="36882"/>
                    <a:pt x="6523792" y="31785"/>
                    <a:pt x="6525928" y="25818"/>
                  </a:cubicBezTo>
                  <a:close/>
                  <a:moveTo>
                    <a:pt x="6326418" y="10063"/>
                  </a:moveTo>
                  <a:cubicBezTo>
                    <a:pt x="6320900" y="6273"/>
                    <a:pt x="6314625" y="3736"/>
                    <a:pt x="6307994" y="2631"/>
                  </a:cubicBezTo>
                  <a:cubicBezTo>
                    <a:pt x="6298203" y="753"/>
                    <a:pt x="6288234" y="-112"/>
                    <a:pt x="6278265" y="50"/>
                  </a:cubicBezTo>
                  <a:cubicBezTo>
                    <a:pt x="6272080" y="50"/>
                    <a:pt x="6265804" y="362"/>
                    <a:pt x="6259440" y="940"/>
                  </a:cubicBezTo>
                  <a:cubicBezTo>
                    <a:pt x="6253077" y="1519"/>
                    <a:pt x="6246713" y="2231"/>
                    <a:pt x="6240348" y="3210"/>
                  </a:cubicBezTo>
                  <a:cubicBezTo>
                    <a:pt x="6233984" y="4189"/>
                    <a:pt x="6227665" y="5435"/>
                    <a:pt x="6221479" y="6815"/>
                  </a:cubicBezTo>
                  <a:cubicBezTo>
                    <a:pt x="6215293" y="8194"/>
                    <a:pt x="6209240" y="9752"/>
                    <a:pt x="6203411" y="11488"/>
                  </a:cubicBezTo>
                  <a:cubicBezTo>
                    <a:pt x="6197581" y="13223"/>
                    <a:pt x="6193175" y="14692"/>
                    <a:pt x="6188368" y="16472"/>
                  </a:cubicBezTo>
                  <a:cubicBezTo>
                    <a:pt x="6183561" y="18252"/>
                    <a:pt x="6179022" y="20121"/>
                    <a:pt x="6174750" y="22124"/>
                  </a:cubicBezTo>
                  <a:cubicBezTo>
                    <a:pt x="6170745" y="23977"/>
                    <a:pt x="6166784" y="26042"/>
                    <a:pt x="6163001" y="28310"/>
                  </a:cubicBezTo>
                  <a:cubicBezTo>
                    <a:pt x="6159664" y="30269"/>
                    <a:pt x="6156504" y="32471"/>
                    <a:pt x="6153522" y="34896"/>
                  </a:cubicBezTo>
                  <a:cubicBezTo>
                    <a:pt x="6148805" y="38218"/>
                    <a:pt x="6145334" y="42985"/>
                    <a:pt x="6143597" y="48470"/>
                  </a:cubicBezTo>
                  <a:cubicBezTo>
                    <a:pt x="6142708" y="52714"/>
                    <a:pt x="6144355" y="57082"/>
                    <a:pt x="6147782" y="59729"/>
                  </a:cubicBezTo>
                  <a:cubicBezTo>
                    <a:pt x="6152854" y="63660"/>
                    <a:pt x="6158774" y="66330"/>
                    <a:pt x="6165048" y="67518"/>
                  </a:cubicBezTo>
                  <a:cubicBezTo>
                    <a:pt x="6174661" y="69621"/>
                    <a:pt x="6184497" y="70651"/>
                    <a:pt x="6194377" y="70588"/>
                  </a:cubicBezTo>
                  <a:cubicBezTo>
                    <a:pt x="6200562" y="70588"/>
                    <a:pt x="6206881" y="70366"/>
                    <a:pt x="6213335" y="69921"/>
                  </a:cubicBezTo>
                  <a:cubicBezTo>
                    <a:pt x="6219788" y="69431"/>
                    <a:pt x="6226330" y="68675"/>
                    <a:pt x="6232827" y="67696"/>
                  </a:cubicBezTo>
                  <a:cubicBezTo>
                    <a:pt x="6239325" y="66717"/>
                    <a:pt x="6245866" y="65559"/>
                    <a:pt x="6252276" y="64135"/>
                  </a:cubicBezTo>
                  <a:cubicBezTo>
                    <a:pt x="6258684" y="62711"/>
                    <a:pt x="6264959" y="61154"/>
                    <a:pt x="6271012" y="59373"/>
                  </a:cubicBezTo>
                  <a:cubicBezTo>
                    <a:pt x="6276396" y="57816"/>
                    <a:pt x="6281648" y="56080"/>
                    <a:pt x="6286632" y="54256"/>
                  </a:cubicBezTo>
                  <a:cubicBezTo>
                    <a:pt x="6291616" y="52431"/>
                    <a:pt x="6296334" y="50428"/>
                    <a:pt x="6300695" y="48381"/>
                  </a:cubicBezTo>
                  <a:cubicBezTo>
                    <a:pt x="6304834" y="46483"/>
                    <a:pt x="6308884" y="44342"/>
                    <a:pt x="6312755" y="41973"/>
                  </a:cubicBezTo>
                  <a:cubicBezTo>
                    <a:pt x="6316138" y="39961"/>
                    <a:pt x="6319342" y="37684"/>
                    <a:pt x="6322369" y="35163"/>
                  </a:cubicBezTo>
                  <a:cubicBezTo>
                    <a:pt x="6327041" y="31807"/>
                    <a:pt x="6330379" y="26880"/>
                    <a:pt x="6331759" y="21278"/>
                  </a:cubicBezTo>
                  <a:cubicBezTo>
                    <a:pt x="6332204" y="16835"/>
                    <a:pt x="6330157" y="12507"/>
                    <a:pt x="6326418" y="10063"/>
                  </a:cubicBezTo>
                  <a:close/>
                  <a:moveTo>
                    <a:pt x="5955748" y="18341"/>
                  </a:moveTo>
                  <a:cubicBezTo>
                    <a:pt x="5949918" y="15334"/>
                    <a:pt x="5943554" y="13447"/>
                    <a:pt x="5937012" y="12778"/>
                  </a:cubicBezTo>
                  <a:cubicBezTo>
                    <a:pt x="5927621" y="11593"/>
                    <a:pt x="5918143" y="11339"/>
                    <a:pt x="5908707" y="12022"/>
                  </a:cubicBezTo>
                  <a:cubicBezTo>
                    <a:pt x="5903902" y="12289"/>
                    <a:pt x="5899050" y="12734"/>
                    <a:pt x="5894199" y="13312"/>
                  </a:cubicBezTo>
                  <a:cubicBezTo>
                    <a:pt x="5889349" y="13891"/>
                    <a:pt x="5884498" y="14647"/>
                    <a:pt x="5879648" y="15537"/>
                  </a:cubicBezTo>
                  <a:cubicBezTo>
                    <a:pt x="5874796" y="16427"/>
                    <a:pt x="5870034" y="17451"/>
                    <a:pt x="5865316" y="18564"/>
                  </a:cubicBezTo>
                  <a:cubicBezTo>
                    <a:pt x="5860600" y="19676"/>
                    <a:pt x="5856016" y="20967"/>
                    <a:pt x="5851521" y="22302"/>
                  </a:cubicBezTo>
                  <a:cubicBezTo>
                    <a:pt x="5845780" y="24038"/>
                    <a:pt x="5840261" y="25907"/>
                    <a:pt x="5835055" y="27909"/>
                  </a:cubicBezTo>
                  <a:cubicBezTo>
                    <a:pt x="5829847" y="29912"/>
                    <a:pt x="5824952" y="32093"/>
                    <a:pt x="5820458" y="34318"/>
                  </a:cubicBezTo>
                  <a:cubicBezTo>
                    <a:pt x="5816273" y="36402"/>
                    <a:pt x="5812179" y="38735"/>
                    <a:pt x="5808264" y="41305"/>
                  </a:cubicBezTo>
                  <a:cubicBezTo>
                    <a:pt x="5804970" y="43477"/>
                    <a:pt x="5801899" y="45966"/>
                    <a:pt x="5799096" y="48737"/>
                  </a:cubicBezTo>
                  <a:cubicBezTo>
                    <a:pt x="5795357" y="51852"/>
                    <a:pt x="5793043" y="56318"/>
                    <a:pt x="5792598" y="61154"/>
                  </a:cubicBezTo>
                  <a:cubicBezTo>
                    <a:pt x="5792866" y="65240"/>
                    <a:pt x="5795223" y="68892"/>
                    <a:pt x="5798873" y="70766"/>
                  </a:cubicBezTo>
                  <a:cubicBezTo>
                    <a:pt x="5804347" y="73911"/>
                    <a:pt x="5810400" y="75924"/>
                    <a:pt x="5816674" y="76685"/>
                  </a:cubicBezTo>
                  <a:cubicBezTo>
                    <a:pt x="5826021" y="78032"/>
                    <a:pt x="5835455" y="78420"/>
                    <a:pt x="5844845" y="77842"/>
                  </a:cubicBezTo>
                  <a:cubicBezTo>
                    <a:pt x="5849651" y="77620"/>
                    <a:pt x="5854591" y="77219"/>
                    <a:pt x="5859532" y="76641"/>
                  </a:cubicBezTo>
                  <a:cubicBezTo>
                    <a:pt x="5864471" y="76062"/>
                    <a:pt x="5869456" y="75350"/>
                    <a:pt x="5874395" y="74460"/>
                  </a:cubicBezTo>
                  <a:cubicBezTo>
                    <a:pt x="5879336" y="73570"/>
                    <a:pt x="5884320" y="72591"/>
                    <a:pt x="5889171" y="71434"/>
                  </a:cubicBezTo>
                  <a:cubicBezTo>
                    <a:pt x="5894022" y="70277"/>
                    <a:pt x="5898828" y="69031"/>
                    <a:pt x="5903456" y="67651"/>
                  </a:cubicBezTo>
                  <a:cubicBezTo>
                    <a:pt x="5909376" y="65871"/>
                    <a:pt x="5915072" y="63957"/>
                    <a:pt x="5920457" y="61866"/>
                  </a:cubicBezTo>
                  <a:cubicBezTo>
                    <a:pt x="5925842" y="59774"/>
                    <a:pt x="5930915" y="57415"/>
                    <a:pt x="5935543" y="55235"/>
                  </a:cubicBezTo>
                  <a:cubicBezTo>
                    <a:pt x="5939815" y="53104"/>
                    <a:pt x="5944000" y="50696"/>
                    <a:pt x="5947960" y="48025"/>
                  </a:cubicBezTo>
                  <a:cubicBezTo>
                    <a:pt x="5951253" y="45818"/>
                    <a:pt x="5954368" y="43267"/>
                    <a:pt x="5957128" y="40415"/>
                  </a:cubicBezTo>
                  <a:cubicBezTo>
                    <a:pt x="5960777" y="37237"/>
                    <a:pt x="5962914" y="32657"/>
                    <a:pt x="5962958" y="27820"/>
                  </a:cubicBezTo>
                  <a:cubicBezTo>
                    <a:pt x="5962290" y="23652"/>
                    <a:pt x="5959576" y="20093"/>
                    <a:pt x="5955748" y="18341"/>
                  </a:cubicBezTo>
                  <a:close/>
                  <a:moveTo>
                    <a:pt x="3739470" y="514823"/>
                  </a:moveTo>
                  <a:cubicBezTo>
                    <a:pt x="3735688" y="513774"/>
                    <a:pt x="3731771" y="513308"/>
                    <a:pt x="3727855" y="513443"/>
                  </a:cubicBezTo>
                  <a:cubicBezTo>
                    <a:pt x="3722737" y="513550"/>
                    <a:pt x="3717619" y="514070"/>
                    <a:pt x="3712545" y="515001"/>
                  </a:cubicBezTo>
                  <a:cubicBezTo>
                    <a:pt x="3706538" y="516099"/>
                    <a:pt x="3700574" y="517585"/>
                    <a:pt x="3694744" y="519451"/>
                  </a:cubicBezTo>
                  <a:lnTo>
                    <a:pt x="3690293" y="520831"/>
                  </a:lnTo>
                  <a:cubicBezTo>
                    <a:pt x="3688826" y="521320"/>
                    <a:pt x="3687401" y="521810"/>
                    <a:pt x="3685843" y="522389"/>
                  </a:cubicBezTo>
                  <a:lnTo>
                    <a:pt x="3681393" y="524035"/>
                  </a:lnTo>
                  <a:lnTo>
                    <a:pt x="3676942" y="525860"/>
                  </a:lnTo>
                  <a:cubicBezTo>
                    <a:pt x="3669511" y="528990"/>
                    <a:pt x="3662257" y="532633"/>
                    <a:pt x="3655314" y="536763"/>
                  </a:cubicBezTo>
                  <a:cubicBezTo>
                    <a:pt x="3649573" y="540158"/>
                    <a:pt x="3644099" y="544077"/>
                    <a:pt x="3639070" y="548468"/>
                  </a:cubicBezTo>
                  <a:cubicBezTo>
                    <a:pt x="3635332" y="551588"/>
                    <a:pt x="3632173" y="555357"/>
                    <a:pt x="3629769" y="559594"/>
                  </a:cubicBezTo>
                  <a:cubicBezTo>
                    <a:pt x="3628033" y="562365"/>
                    <a:pt x="3627767" y="565803"/>
                    <a:pt x="3629057" y="568806"/>
                  </a:cubicBezTo>
                  <a:cubicBezTo>
                    <a:pt x="3630481" y="571123"/>
                    <a:pt x="3632751" y="572820"/>
                    <a:pt x="3635377" y="573568"/>
                  </a:cubicBezTo>
                  <a:cubicBezTo>
                    <a:pt x="3639070" y="574722"/>
                    <a:pt x="3642987" y="575278"/>
                    <a:pt x="3646858" y="575214"/>
                  </a:cubicBezTo>
                  <a:cubicBezTo>
                    <a:pt x="3652021" y="575162"/>
                    <a:pt x="3657183" y="574670"/>
                    <a:pt x="3662301" y="573746"/>
                  </a:cubicBezTo>
                  <a:cubicBezTo>
                    <a:pt x="3668443" y="572646"/>
                    <a:pt x="3674539" y="571159"/>
                    <a:pt x="3680503" y="569295"/>
                  </a:cubicBezTo>
                  <a:cubicBezTo>
                    <a:pt x="3681972" y="568850"/>
                    <a:pt x="3683440" y="568405"/>
                    <a:pt x="3684953" y="567871"/>
                  </a:cubicBezTo>
                  <a:lnTo>
                    <a:pt x="3689404" y="566314"/>
                  </a:lnTo>
                  <a:lnTo>
                    <a:pt x="3693854" y="564622"/>
                  </a:lnTo>
                  <a:lnTo>
                    <a:pt x="3698304" y="562753"/>
                  </a:lnTo>
                  <a:cubicBezTo>
                    <a:pt x="3706003" y="559539"/>
                    <a:pt x="3713436" y="555776"/>
                    <a:pt x="3720556" y="551494"/>
                  </a:cubicBezTo>
                  <a:cubicBezTo>
                    <a:pt x="3726386" y="548064"/>
                    <a:pt x="3731860" y="544069"/>
                    <a:pt x="3736889" y="539567"/>
                  </a:cubicBezTo>
                  <a:cubicBezTo>
                    <a:pt x="3740538" y="536429"/>
                    <a:pt x="3743564" y="532623"/>
                    <a:pt x="3745789" y="528352"/>
                  </a:cubicBezTo>
                  <a:cubicBezTo>
                    <a:pt x="3747347" y="525584"/>
                    <a:pt x="3747347" y="522219"/>
                    <a:pt x="3745789" y="519451"/>
                  </a:cubicBezTo>
                  <a:cubicBezTo>
                    <a:pt x="3744232" y="517217"/>
                    <a:pt x="3741963" y="515584"/>
                    <a:pt x="3739336" y="514823"/>
                  </a:cubicBezTo>
                  <a:close/>
                  <a:moveTo>
                    <a:pt x="3869554" y="462887"/>
                  </a:moveTo>
                  <a:cubicBezTo>
                    <a:pt x="3865638" y="461663"/>
                    <a:pt x="3861588" y="461092"/>
                    <a:pt x="3857494" y="461196"/>
                  </a:cubicBezTo>
                  <a:cubicBezTo>
                    <a:pt x="3852064" y="461222"/>
                    <a:pt x="3846591" y="461728"/>
                    <a:pt x="3841250" y="462709"/>
                  </a:cubicBezTo>
                  <a:cubicBezTo>
                    <a:pt x="3834796" y="463770"/>
                    <a:pt x="3828433" y="465257"/>
                    <a:pt x="3822203" y="467160"/>
                  </a:cubicBezTo>
                  <a:cubicBezTo>
                    <a:pt x="3821090" y="467471"/>
                    <a:pt x="3820022" y="467827"/>
                    <a:pt x="3818909" y="468228"/>
                  </a:cubicBezTo>
                  <a:lnTo>
                    <a:pt x="3815527" y="469340"/>
                  </a:lnTo>
                  <a:lnTo>
                    <a:pt x="3812145" y="470586"/>
                  </a:lnTo>
                  <a:lnTo>
                    <a:pt x="3808762" y="471877"/>
                  </a:lnTo>
                  <a:cubicBezTo>
                    <a:pt x="3801108" y="474868"/>
                    <a:pt x="3793675" y="478361"/>
                    <a:pt x="3786511" y="482335"/>
                  </a:cubicBezTo>
                  <a:cubicBezTo>
                    <a:pt x="3780547" y="485734"/>
                    <a:pt x="3774895" y="489650"/>
                    <a:pt x="3769644" y="494040"/>
                  </a:cubicBezTo>
                  <a:cubicBezTo>
                    <a:pt x="3765639" y="497145"/>
                    <a:pt x="3762212" y="500908"/>
                    <a:pt x="3759497" y="505166"/>
                  </a:cubicBezTo>
                  <a:cubicBezTo>
                    <a:pt x="3757494" y="507892"/>
                    <a:pt x="3756871" y="511386"/>
                    <a:pt x="3757762" y="514645"/>
                  </a:cubicBezTo>
                  <a:cubicBezTo>
                    <a:pt x="3758919" y="517210"/>
                    <a:pt x="3761099" y="519158"/>
                    <a:pt x="3763769" y="519985"/>
                  </a:cubicBezTo>
                  <a:cubicBezTo>
                    <a:pt x="3767552" y="521359"/>
                    <a:pt x="3771557" y="522037"/>
                    <a:pt x="3775608" y="521988"/>
                  </a:cubicBezTo>
                  <a:cubicBezTo>
                    <a:pt x="3781081" y="522029"/>
                    <a:pt x="3786555" y="521567"/>
                    <a:pt x="3791940" y="520608"/>
                  </a:cubicBezTo>
                  <a:cubicBezTo>
                    <a:pt x="3798526" y="519540"/>
                    <a:pt x="3805024" y="518053"/>
                    <a:pt x="3811388" y="516158"/>
                  </a:cubicBezTo>
                  <a:lnTo>
                    <a:pt x="3814814" y="515045"/>
                  </a:lnTo>
                  <a:lnTo>
                    <a:pt x="3818241" y="513888"/>
                  </a:lnTo>
                  <a:lnTo>
                    <a:pt x="3821713" y="512642"/>
                  </a:lnTo>
                  <a:lnTo>
                    <a:pt x="3825229" y="511263"/>
                  </a:lnTo>
                  <a:cubicBezTo>
                    <a:pt x="3833017" y="508231"/>
                    <a:pt x="3840582" y="504646"/>
                    <a:pt x="3847837" y="500537"/>
                  </a:cubicBezTo>
                  <a:cubicBezTo>
                    <a:pt x="3853889" y="497160"/>
                    <a:pt x="3859585" y="493227"/>
                    <a:pt x="3864925" y="488788"/>
                  </a:cubicBezTo>
                  <a:cubicBezTo>
                    <a:pt x="3868842" y="485638"/>
                    <a:pt x="3872180" y="481845"/>
                    <a:pt x="3874850" y="477573"/>
                  </a:cubicBezTo>
                  <a:cubicBezTo>
                    <a:pt x="3876720" y="474824"/>
                    <a:pt x="3877119" y="471339"/>
                    <a:pt x="3875962" y="468228"/>
                  </a:cubicBezTo>
                  <a:cubicBezTo>
                    <a:pt x="3874628" y="465665"/>
                    <a:pt x="3872314" y="463743"/>
                    <a:pt x="3869554" y="462887"/>
                  </a:cubicBezTo>
                  <a:close/>
                  <a:moveTo>
                    <a:pt x="3610677" y="569696"/>
                  </a:moveTo>
                  <a:cubicBezTo>
                    <a:pt x="3607027" y="568803"/>
                    <a:pt x="3603245" y="568413"/>
                    <a:pt x="3599462" y="568539"/>
                  </a:cubicBezTo>
                  <a:cubicBezTo>
                    <a:pt x="3594611" y="568680"/>
                    <a:pt x="3589761" y="569216"/>
                    <a:pt x="3584954" y="570141"/>
                  </a:cubicBezTo>
                  <a:cubicBezTo>
                    <a:pt x="3579302" y="571182"/>
                    <a:pt x="3573694" y="572565"/>
                    <a:pt x="3568176" y="574280"/>
                  </a:cubicBezTo>
                  <a:lnTo>
                    <a:pt x="3562969" y="575971"/>
                  </a:lnTo>
                  <a:cubicBezTo>
                    <a:pt x="3561233" y="576549"/>
                    <a:pt x="3559453" y="577217"/>
                    <a:pt x="3557717" y="577885"/>
                  </a:cubicBezTo>
                  <a:cubicBezTo>
                    <a:pt x="3555982" y="578552"/>
                    <a:pt x="3554158" y="579220"/>
                    <a:pt x="3552377" y="579976"/>
                  </a:cubicBezTo>
                  <a:cubicBezTo>
                    <a:pt x="3550597" y="580733"/>
                    <a:pt x="3548816" y="581489"/>
                    <a:pt x="3547037" y="582290"/>
                  </a:cubicBezTo>
                  <a:cubicBezTo>
                    <a:pt x="3539650" y="585539"/>
                    <a:pt x="3532529" y="589317"/>
                    <a:pt x="3525675" y="593594"/>
                  </a:cubicBezTo>
                  <a:cubicBezTo>
                    <a:pt x="3520112" y="597070"/>
                    <a:pt x="3514861" y="601062"/>
                    <a:pt x="3510009" y="605521"/>
                  </a:cubicBezTo>
                  <a:cubicBezTo>
                    <a:pt x="3506450" y="608650"/>
                    <a:pt x="3503512" y="612446"/>
                    <a:pt x="3501421" y="616692"/>
                  </a:cubicBezTo>
                  <a:cubicBezTo>
                    <a:pt x="3499863" y="619455"/>
                    <a:pt x="3499863" y="622829"/>
                    <a:pt x="3501421" y="625592"/>
                  </a:cubicBezTo>
                  <a:cubicBezTo>
                    <a:pt x="3503023" y="627778"/>
                    <a:pt x="3505293" y="629348"/>
                    <a:pt x="3507918" y="630043"/>
                  </a:cubicBezTo>
                  <a:cubicBezTo>
                    <a:pt x="3511523" y="631049"/>
                    <a:pt x="3515262" y="631516"/>
                    <a:pt x="3518999" y="631422"/>
                  </a:cubicBezTo>
                  <a:cubicBezTo>
                    <a:pt x="3523895" y="631369"/>
                    <a:pt x="3528834" y="630879"/>
                    <a:pt x="3533641" y="629954"/>
                  </a:cubicBezTo>
                  <a:cubicBezTo>
                    <a:pt x="3539427" y="628921"/>
                    <a:pt x="3545168" y="627537"/>
                    <a:pt x="3550775" y="625815"/>
                  </a:cubicBezTo>
                  <a:lnTo>
                    <a:pt x="3556071" y="624079"/>
                  </a:lnTo>
                  <a:cubicBezTo>
                    <a:pt x="3557851" y="623456"/>
                    <a:pt x="3559676" y="622833"/>
                    <a:pt x="3561500" y="622121"/>
                  </a:cubicBezTo>
                  <a:cubicBezTo>
                    <a:pt x="3563325" y="621409"/>
                    <a:pt x="3565150" y="620741"/>
                    <a:pt x="3566974" y="619985"/>
                  </a:cubicBezTo>
                  <a:lnTo>
                    <a:pt x="3572448" y="617626"/>
                  </a:lnTo>
                  <a:cubicBezTo>
                    <a:pt x="3579969" y="614271"/>
                    <a:pt x="3587268" y="610377"/>
                    <a:pt x="3594256" y="605966"/>
                  </a:cubicBezTo>
                  <a:cubicBezTo>
                    <a:pt x="3599863" y="602451"/>
                    <a:pt x="3605159" y="598378"/>
                    <a:pt x="3609965" y="593817"/>
                  </a:cubicBezTo>
                  <a:cubicBezTo>
                    <a:pt x="3613436" y="590693"/>
                    <a:pt x="3616240" y="586874"/>
                    <a:pt x="3618153" y="582602"/>
                  </a:cubicBezTo>
                  <a:cubicBezTo>
                    <a:pt x="3619622" y="579737"/>
                    <a:pt x="3619355" y="576298"/>
                    <a:pt x="3617442" y="573701"/>
                  </a:cubicBezTo>
                  <a:cubicBezTo>
                    <a:pt x="3615661" y="571704"/>
                    <a:pt x="3613303" y="570306"/>
                    <a:pt x="3610677" y="569696"/>
                  </a:cubicBezTo>
                  <a:close/>
                  <a:moveTo>
                    <a:pt x="4001062" y="413266"/>
                  </a:moveTo>
                  <a:cubicBezTo>
                    <a:pt x="3997057" y="411873"/>
                    <a:pt x="3992829" y="411195"/>
                    <a:pt x="3988556" y="411263"/>
                  </a:cubicBezTo>
                  <a:cubicBezTo>
                    <a:pt x="3982815" y="411247"/>
                    <a:pt x="3977075" y="411754"/>
                    <a:pt x="3971423" y="412776"/>
                  </a:cubicBezTo>
                  <a:cubicBezTo>
                    <a:pt x="3964570" y="413967"/>
                    <a:pt x="3957805" y="415602"/>
                    <a:pt x="3951174" y="417672"/>
                  </a:cubicBezTo>
                  <a:lnTo>
                    <a:pt x="3948726" y="418473"/>
                  </a:lnTo>
                  <a:lnTo>
                    <a:pt x="3946234" y="419274"/>
                  </a:lnTo>
                  <a:lnTo>
                    <a:pt x="3943742" y="420164"/>
                  </a:lnTo>
                  <a:lnTo>
                    <a:pt x="3941250" y="421054"/>
                  </a:lnTo>
                  <a:cubicBezTo>
                    <a:pt x="3933640" y="423938"/>
                    <a:pt x="3926207" y="427312"/>
                    <a:pt x="3918998" y="431156"/>
                  </a:cubicBezTo>
                  <a:cubicBezTo>
                    <a:pt x="3912856" y="434409"/>
                    <a:pt x="3906982" y="438175"/>
                    <a:pt x="3901464" y="442416"/>
                  </a:cubicBezTo>
                  <a:cubicBezTo>
                    <a:pt x="3897280" y="445551"/>
                    <a:pt x="3893631" y="449303"/>
                    <a:pt x="3890560" y="453542"/>
                  </a:cubicBezTo>
                  <a:cubicBezTo>
                    <a:pt x="3888379" y="456269"/>
                    <a:pt x="3887489" y="459802"/>
                    <a:pt x="3888068" y="463243"/>
                  </a:cubicBezTo>
                  <a:cubicBezTo>
                    <a:pt x="3888958" y="465994"/>
                    <a:pt x="3891094" y="468157"/>
                    <a:pt x="3893853" y="469073"/>
                  </a:cubicBezTo>
                  <a:cubicBezTo>
                    <a:pt x="3897770" y="470566"/>
                    <a:pt x="3901908" y="471321"/>
                    <a:pt x="3906091" y="471298"/>
                  </a:cubicBezTo>
                  <a:cubicBezTo>
                    <a:pt x="3911877" y="471425"/>
                    <a:pt x="3917618" y="470978"/>
                    <a:pt x="3923315" y="469963"/>
                  </a:cubicBezTo>
                  <a:cubicBezTo>
                    <a:pt x="3930302" y="468808"/>
                    <a:pt x="3937244" y="467158"/>
                    <a:pt x="3944008" y="465023"/>
                  </a:cubicBezTo>
                  <a:lnTo>
                    <a:pt x="3946501" y="464267"/>
                  </a:lnTo>
                  <a:lnTo>
                    <a:pt x="3949038" y="463421"/>
                  </a:lnTo>
                  <a:lnTo>
                    <a:pt x="3951618" y="462531"/>
                  </a:lnTo>
                  <a:lnTo>
                    <a:pt x="3954200" y="461597"/>
                  </a:lnTo>
                  <a:cubicBezTo>
                    <a:pt x="3962122" y="458664"/>
                    <a:pt x="3969821" y="455185"/>
                    <a:pt x="3977252" y="451183"/>
                  </a:cubicBezTo>
                  <a:cubicBezTo>
                    <a:pt x="3983528" y="447866"/>
                    <a:pt x="3989446" y="444010"/>
                    <a:pt x="3995054" y="439656"/>
                  </a:cubicBezTo>
                  <a:cubicBezTo>
                    <a:pt x="3999193" y="436517"/>
                    <a:pt x="4002797" y="432712"/>
                    <a:pt x="4005691" y="428397"/>
                  </a:cubicBezTo>
                  <a:cubicBezTo>
                    <a:pt x="4007782" y="425672"/>
                    <a:pt x="4008494" y="422150"/>
                    <a:pt x="4007649" y="418829"/>
                  </a:cubicBezTo>
                  <a:cubicBezTo>
                    <a:pt x="4006402" y="416084"/>
                    <a:pt x="4003999" y="414043"/>
                    <a:pt x="4001062" y="413266"/>
                  </a:cubicBezTo>
                  <a:close/>
                  <a:moveTo>
                    <a:pt x="3482907" y="627551"/>
                  </a:moveTo>
                  <a:cubicBezTo>
                    <a:pt x="3479392" y="626790"/>
                    <a:pt x="3475742" y="626491"/>
                    <a:pt x="3472137" y="626660"/>
                  </a:cubicBezTo>
                  <a:cubicBezTo>
                    <a:pt x="3467554" y="626843"/>
                    <a:pt x="3462970" y="627381"/>
                    <a:pt x="3458431" y="628263"/>
                  </a:cubicBezTo>
                  <a:cubicBezTo>
                    <a:pt x="3453134" y="629273"/>
                    <a:pt x="3447927" y="630581"/>
                    <a:pt x="3442810" y="632179"/>
                  </a:cubicBezTo>
                  <a:cubicBezTo>
                    <a:pt x="3440763" y="632802"/>
                    <a:pt x="3438670" y="633470"/>
                    <a:pt x="3436623" y="634182"/>
                  </a:cubicBezTo>
                  <a:cubicBezTo>
                    <a:pt x="3434576" y="634894"/>
                    <a:pt x="3432440" y="635695"/>
                    <a:pt x="3430304" y="636540"/>
                  </a:cubicBezTo>
                  <a:cubicBezTo>
                    <a:pt x="3428168" y="637386"/>
                    <a:pt x="3426076" y="638231"/>
                    <a:pt x="3423940" y="639121"/>
                  </a:cubicBezTo>
                  <a:cubicBezTo>
                    <a:pt x="3421804" y="640012"/>
                    <a:pt x="3419490" y="641035"/>
                    <a:pt x="3417531" y="642059"/>
                  </a:cubicBezTo>
                  <a:cubicBezTo>
                    <a:pt x="3410277" y="645468"/>
                    <a:pt x="3403245" y="649411"/>
                    <a:pt x="3396570" y="653852"/>
                  </a:cubicBezTo>
                  <a:cubicBezTo>
                    <a:pt x="3391141" y="657386"/>
                    <a:pt x="3386112" y="661458"/>
                    <a:pt x="3381528" y="666002"/>
                  </a:cubicBezTo>
                  <a:cubicBezTo>
                    <a:pt x="3378235" y="669157"/>
                    <a:pt x="3375609" y="672958"/>
                    <a:pt x="3373829" y="677172"/>
                  </a:cubicBezTo>
                  <a:cubicBezTo>
                    <a:pt x="3372449" y="680109"/>
                    <a:pt x="3372895" y="683563"/>
                    <a:pt x="3374942" y="686073"/>
                  </a:cubicBezTo>
                  <a:cubicBezTo>
                    <a:pt x="3376722" y="687977"/>
                    <a:pt x="3379080" y="689295"/>
                    <a:pt x="3381617" y="689856"/>
                  </a:cubicBezTo>
                  <a:cubicBezTo>
                    <a:pt x="3385089" y="690710"/>
                    <a:pt x="3388693" y="691070"/>
                    <a:pt x="3392298" y="690924"/>
                  </a:cubicBezTo>
                  <a:cubicBezTo>
                    <a:pt x="3396926" y="690830"/>
                    <a:pt x="3401555" y="690336"/>
                    <a:pt x="3406139" y="689455"/>
                  </a:cubicBezTo>
                  <a:cubicBezTo>
                    <a:pt x="3411524" y="688458"/>
                    <a:pt x="3416864" y="687150"/>
                    <a:pt x="3422115" y="685539"/>
                  </a:cubicBezTo>
                  <a:cubicBezTo>
                    <a:pt x="3424206" y="684916"/>
                    <a:pt x="3426565" y="684204"/>
                    <a:pt x="3428480" y="683492"/>
                  </a:cubicBezTo>
                  <a:lnTo>
                    <a:pt x="3434933" y="681088"/>
                  </a:lnTo>
                  <a:cubicBezTo>
                    <a:pt x="3437113" y="680256"/>
                    <a:pt x="3439294" y="679366"/>
                    <a:pt x="3441474" y="678418"/>
                  </a:cubicBezTo>
                  <a:lnTo>
                    <a:pt x="3448016" y="675436"/>
                  </a:lnTo>
                  <a:cubicBezTo>
                    <a:pt x="3455448" y="671921"/>
                    <a:pt x="3462614" y="667862"/>
                    <a:pt x="3469423" y="663287"/>
                  </a:cubicBezTo>
                  <a:cubicBezTo>
                    <a:pt x="3474852" y="659704"/>
                    <a:pt x="3479836" y="655557"/>
                    <a:pt x="3484375" y="650915"/>
                  </a:cubicBezTo>
                  <a:cubicBezTo>
                    <a:pt x="3487624" y="647786"/>
                    <a:pt x="3490072" y="643968"/>
                    <a:pt x="3491630" y="639744"/>
                  </a:cubicBezTo>
                  <a:cubicBezTo>
                    <a:pt x="3492787" y="636825"/>
                    <a:pt x="3492119" y="633505"/>
                    <a:pt x="3489938" y="631244"/>
                  </a:cubicBezTo>
                  <a:cubicBezTo>
                    <a:pt x="3487980" y="629371"/>
                    <a:pt x="3485577" y="628089"/>
                    <a:pt x="3482907" y="627551"/>
                  </a:cubicBezTo>
                  <a:close/>
                  <a:moveTo>
                    <a:pt x="3356428" y="688387"/>
                  </a:moveTo>
                  <a:cubicBezTo>
                    <a:pt x="3353001" y="687733"/>
                    <a:pt x="3349486" y="687506"/>
                    <a:pt x="3346014" y="687719"/>
                  </a:cubicBezTo>
                  <a:cubicBezTo>
                    <a:pt x="3341653" y="687911"/>
                    <a:pt x="3337336" y="688431"/>
                    <a:pt x="3333063" y="689277"/>
                  </a:cubicBezTo>
                  <a:cubicBezTo>
                    <a:pt x="3328079" y="690247"/>
                    <a:pt x="3323139" y="691480"/>
                    <a:pt x="3318289" y="692971"/>
                  </a:cubicBezTo>
                  <a:cubicBezTo>
                    <a:pt x="3315975" y="693683"/>
                    <a:pt x="3313838" y="694484"/>
                    <a:pt x="3311257" y="695329"/>
                  </a:cubicBezTo>
                  <a:cubicBezTo>
                    <a:pt x="3308675" y="696175"/>
                    <a:pt x="3306450" y="697065"/>
                    <a:pt x="3304047" y="698000"/>
                  </a:cubicBezTo>
                  <a:cubicBezTo>
                    <a:pt x="3301645" y="698934"/>
                    <a:pt x="3299197" y="700002"/>
                    <a:pt x="3296793" y="701115"/>
                  </a:cubicBezTo>
                  <a:cubicBezTo>
                    <a:pt x="3294390" y="702228"/>
                    <a:pt x="3291897" y="703340"/>
                    <a:pt x="3289495" y="704586"/>
                  </a:cubicBezTo>
                  <a:cubicBezTo>
                    <a:pt x="3282285" y="708151"/>
                    <a:pt x="3275298" y="712254"/>
                    <a:pt x="3268711" y="716869"/>
                  </a:cubicBezTo>
                  <a:cubicBezTo>
                    <a:pt x="3263416" y="720474"/>
                    <a:pt x="3258564" y="724635"/>
                    <a:pt x="3254159" y="729286"/>
                  </a:cubicBezTo>
                  <a:cubicBezTo>
                    <a:pt x="3250999" y="732445"/>
                    <a:pt x="3248551" y="736277"/>
                    <a:pt x="3247083" y="740501"/>
                  </a:cubicBezTo>
                  <a:cubicBezTo>
                    <a:pt x="3246015" y="743473"/>
                    <a:pt x="3246771" y="746785"/>
                    <a:pt x="3248952" y="749045"/>
                  </a:cubicBezTo>
                  <a:cubicBezTo>
                    <a:pt x="3250865" y="750754"/>
                    <a:pt x="3253180" y="751920"/>
                    <a:pt x="3255717" y="752428"/>
                  </a:cubicBezTo>
                  <a:cubicBezTo>
                    <a:pt x="3259099" y="753171"/>
                    <a:pt x="3262570" y="753469"/>
                    <a:pt x="3266042" y="753318"/>
                  </a:cubicBezTo>
                  <a:cubicBezTo>
                    <a:pt x="3270448" y="753135"/>
                    <a:pt x="3274809" y="752646"/>
                    <a:pt x="3279125" y="751849"/>
                  </a:cubicBezTo>
                  <a:cubicBezTo>
                    <a:pt x="3284198" y="750883"/>
                    <a:pt x="3289272" y="749633"/>
                    <a:pt x="3294212" y="748111"/>
                  </a:cubicBezTo>
                  <a:cubicBezTo>
                    <a:pt x="3296615" y="747399"/>
                    <a:pt x="3299018" y="746598"/>
                    <a:pt x="3301466" y="745752"/>
                  </a:cubicBezTo>
                  <a:cubicBezTo>
                    <a:pt x="3303914" y="744906"/>
                    <a:pt x="3306361" y="743972"/>
                    <a:pt x="3308854" y="742993"/>
                  </a:cubicBezTo>
                  <a:cubicBezTo>
                    <a:pt x="3311346" y="742014"/>
                    <a:pt x="3313838" y="740901"/>
                    <a:pt x="3316330" y="739789"/>
                  </a:cubicBezTo>
                  <a:cubicBezTo>
                    <a:pt x="3318822" y="738676"/>
                    <a:pt x="3321315" y="737474"/>
                    <a:pt x="3323807" y="736228"/>
                  </a:cubicBezTo>
                  <a:cubicBezTo>
                    <a:pt x="3331150" y="732548"/>
                    <a:pt x="3338182" y="728342"/>
                    <a:pt x="3344902" y="723634"/>
                  </a:cubicBezTo>
                  <a:cubicBezTo>
                    <a:pt x="3350153" y="719967"/>
                    <a:pt x="3355004" y="715730"/>
                    <a:pt x="3359366" y="710995"/>
                  </a:cubicBezTo>
                  <a:cubicBezTo>
                    <a:pt x="3362436" y="707857"/>
                    <a:pt x="3364706" y="704025"/>
                    <a:pt x="3365952" y="699824"/>
                  </a:cubicBezTo>
                  <a:cubicBezTo>
                    <a:pt x="3366842" y="696803"/>
                    <a:pt x="3365863" y="693531"/>
                    <a:pt x="3363460" y="691502"/>
                  </a:cubicBezTo>
                  <a:cubicBezTo>
                    <a:pt x="3361413" y="689909"/>
                    <a:pt x="3359009" y="688841"/>
                    <a:pt x="3356428" y="688387"/>
                  </a:cubicBezTo>
                  <a:close/>
                  <a:moveTo>
                    <a:pt x="4407380" y="280779"/>
                  </a:moveTo>
                  <a:cubicBezTo>
                    <a:pt x="4403197" y="278799"/>
                    <a:pt x="4398658" y="277722"/>
                    <a:pt x="4394029" y="277619"/>
                  </a:cubicBezTo>
                  <a:cubicBezTo>
                    <a:pt x="4387443" y="277303"/>
                    <a:pt x="4380856" y="277676"/>
                    <a:pt x="4374358" y="278732"/>
                  </a:cubicBezTo>
                  <a:cubicBezTo>
                    <a:pt x="4366259" y="279942"/>
                    <a:pt x="4358248" y="281742"/>
                    <a:pt x="4350371" y="284116"/>
                  </a:cubicBezTo>
                  <a:lnTo>
                    <a:pt x="4349837" y="284116"/>
                  </a:lnTo>
                  <a:lnTo>
                    <a:pt x="4349347" y="284116"/>
                  </a:lnTo>
                  <a:lnTo>
                    <a:pt x="4348813" y="284116"/>
                  </a:lnTo>
                  <a:lnTo>
                    <a:pt x="4348279" y="284116"/>
                  </a:lnTo>
                  <a:cubicBezTo>
                    <a:pt x="4340358" y="286591"/>
                    <a:pt x="4332614" y="289564"/>
                    <a:pt x="4325049" y="293017"/>
                  </a:cubicBezTo>
                  <a:cubicBezTo>
                    <a:pt x="4318418" y="296008"/>
                    <a:pt x="4312053" y="299520"/>
                    <a:pt x="4306001" y="303520"/>
                  </a:cubicBezTo>
                  <a:cubicBezTo>
                    <a:pt x="4301194" y="306594"/>
                    <a:pt x="4296788" y="310257"/>
                    <a:pt x="4292917" y="314423"/>
                  </a:cubicBezTo>
                  <a:cubicBezTo>
                    <a:pt x="4290157" y="317155"/>
                    <a:pt x="4288333" y="320720"/>
                    <a:pt x="4287799" y="324570"/>
                  </a:cubicBezTo>
                  <a:cubicBezTo>
                    <a:pt x="4287665" y="327750"/>
                    <a:pt x="4289401" y="330715"/>
                    <a:pt x="4292249" y="332136"/>
                  </a:cubicBezTo>
                  <a:cubicBezTo>
                    <a:pt x="4296255" y="334272"/>
                    <a:pt x="4300705" y="335460"/>
                    <a:pt x="4305245" y="335607"/>
                  </a:cubicBezTo>
                  <a:cubicBezTo>
                    <a:pt x="4311831" y="336006"/>
                    <a:pt x="4318462" y="335708"/>
                    <a:pt x="4325004" y="334717"/>
                  </a:cubicBezTo>
                  <a:cubicBezTo>
                    <a:pt x="4333281" y="333522"/>
                    <a:pt x="4341470" y="331707"/>
                    <a:pt x="4349481" y="329288"/>
                  </a:cubicBezTo>
                  <a:lnTo>
                    <a:pt x="4350014" y="329288"/>
                  </a:lnTo>
                  <a:lnTo>
                    <a:pt x="4350549" y="329288"/>
                  </a:lnTo>
                  <a:lnTo>
                    <a:pt x="4351038" y="329288"/>
                  </a:lnTo>
                  <a:lnTo>
                    <a:pt x="4351573" y="329288"/>
                  </a:lnTo>
                  <a:cubicBezTo>
                    <a:pt x="4359717" y="326865"/>
                    <a:pt x="4367727" y="323892"/>
                    <a:pt x="4375470" y="320387"/>
                  </a:cubicBezTo>
                  <a:cubicBezTo>
                    <a:pt x="4382235" y="317327"/>
                    <a:pt x="4388733" y="313725"/>
                    <a:pt x="4394919" y="309617"/>
                  </a:cubicBezTo>
                  <a:cubicBezTo>
                    <a:pt x="4399726" y="306508"/>
                    <a:pt x="4404087" y="302766"/>
                    <a:pt x="4407914" y="298491"/>
                  </a:cubicBezTo>
                  <a:cubicBezTo>
                    <a:pt x="4410540" y="295733"/>
                    <a:pt x="4412098" y="292143"/>
                    <a:pt x="4412364" y="288344"/>
                  </a:cubicBezTo>
                  <a:cubicBezTo>
                    <a:pt x="4412319" y="285070"/>
                    <a:pt x="4410362" y="282123"/>
                    <a:pt x="4407380" y="280779"/>
                  </a:cubicBezTo>
                  <a:close/>
                  <a:moveTo>
                    <a:pt x="4690333" y="206013"/>
                  </a:moveTo>
                  <a:cubicBezTo>
                    <a:pt x="4686640" y="203528"/>
                    <a:pt x="4682412" y="201998"/>
                    <a:pt x="4678007" y="201562"/>
                  </a:cubicBezTo>
                  <a:cubicBezTo>
                    <a:pt x="4671553" y="200844"/>
                    <a:pt x="4665055" y="200844"/>
                    <a:pt x="4658603" y="201562"/>
                  </a:cubicBezTo>
                  <a:cubicBezTo>
                    <a:pt x="4650324" y="202431"/>
                    <a:pt x="4642181" y="203919"/>
                    <a:pt x="4634126" y="206013"/>
                  </a:cubicBezTo>
                  <a:lnTo>
                    <a:pt x="4631410" y="206725"/>
                  </a:lnTo>
                  <a:lnTo>
                    <a:pt x="4628696" y="207437"/>
                  </a:lnTo>
                  <a:lnTo>
                    <a:pt x="4626026" y="208193"/>
                  </a:lnTo>
                  <a:lnTo>
                    <a:pt x="4623356" y="208994"/>
                  </a:lnTo>
                  <a:cubicBezTo>
                    <a:pt x="4616012" y="211280"/>
                    <a:pt x="4608803" y="213999"/>
                    <a:pt x="4601771" y="217139"/>
                  </a:cubicBezTo>
                  <a:cubicBezTo>
                    <a:pt x="4595541" y="219869"/>
                    <a:pt x="4589488" y="223037"/>
                    <a:pt x="4583703" y="226618"/>
                  </a:cubicBezTo>
                  <a:cubicBezTo>
                    <a:pt x="4579031" y="229483"/>
                    <a:pt x="4574713" y="232856"/>
                    <a:pt x="4570797" y="236676"/>
                  </a:cubicBezTo>
                  <a:cubicBezTo>
                    <a:pt x="4567905" y="239306"/>
                    <a:pt x="4565768" y="242652"/>
                    <a:pt x="4564567" y="246377"/>
                  </a:cubicBezTo>
                  <a:cubicBezTo>
                    <a:pt x="4563632" y="249445"/>
                    <a:pt x="4564655" y="252764"/>
                    <a:pt x="4567148" y="254789"/>
                  </a:cubicBezTo>
                  <a:cubicBezTo>
                    <a:pt x="4570619" y="257312"/>
                    <a:pt x="4574713" y="258850"/>
                    <a:pt x="4578986" y="259239"/>
                  </a:cubicBezTo>
                  <a:cubicBezTo>
                    <a:pt x="4585394" y="260117"/>
                    <a:pt x="4591892" y="260236"/>
                    <a:pt x="4598300" y="259595"/>
                  </a:cubicBezTo>
                  <a:cubicBezTo>
                    <a:pt x="4606712" y="258743"/>
                    <a:pt x="4615033" y="257255"/>
                    <a:pt x="4623222" y="255145"/>
                  </a:cubicBezTo>
                  <a:lnTo>
                    <a:pt x="4625981" y="254433"/>
                  </a:lnTo>
                  <a:lnTo>
                    <a:pt x="4628741" y="253676"/>
                  </a:lnTo>
                  <a:lnTo>
                    <a:pt x="4631500" y="252919"/>
                  </a:lnTo>
                  <a:lnTo>
                    <a:pt x="4634215" y="252074"/>
                  </a:lnTo>
                  <a:cubicBezTo>
                    <a:pt x="4641780" y="249758"/>
                    <a:pt x="4649212" y="246979"/>
                    <a:pt x="4656467" y="243752"/>
                  </a:cubicBezTo>
                  <a:cubicBezTo>
                    <a:pt x="4662875" y="240955"/>
                    <a:pt x="4669017" y="237682"/>
                    <a:pt x="4674935" y="233961"/>
                  </a:cubicBezTo>
                  <a:cubicBezTo>
                    <a:pt x="4679653" y="231061"/>
                    <a:pt x="4684014" y="227610"/>
                    <a:pt x="4687886" y="223681"/>
                  </a:cubicBezTo>
                  <a:cubicBezTo>
                    <a:pt x="4690689" y="221039"/>
                    <a:pt x="4692736" y="217663"/>
                    <a:pt x="4693715" y="213934"/>
                  </a:cubicBezTo>
                  <a:cubicBezTo>
                    <a:pt x="4694205" y="210862"/>
                    <a:pt x="4692915" y="207778"/>
                    <a:pt x="4690333" y="206013"/>
                  </a:cubicBezTo>
                  <a:close/>
                  <a:moveTo>
                    <a:pt x="4547433" y="241927"/>
                  </a:moveTo>
                  <a:cubicBezTo>
                    <a:pt x="4543471" y="239743"/>
                    <a:pt x="4539021" y="238495"/>
                    <a:pt x="4534483" y="238278"/>
                  </a:cubicBezTo>
                  <a:cubicBezTo>
                    <a:pt x="4527940" y="237760"/>
                    <a:pt x="4521398" y="237954"/>
                    <a:pt x="4514900" y="238856"/>
                  </a:cubicBezTo>
                  <a:cubicBezTo>
                    <a:pt x="4506712" y="239900"/>
                    <a:pt x="4498612" y="241536"/>
                    <a:pt x="4490691" y="243752"/>
                  </a:cubicBezTo>
                  <a:lnTo>
                    <a:pt x="4489133" y="244197"/>
                  </a:lnTo>
                  <a:lnTo>
                    <a:pt x="4487620" y="244642"/>
                  </a:lnTo>
                  <a:lnTo>
                    <a:pt x="4486151" y="245087"/>
                  </a:lnTo>
                  <a:lnTo>
                    <a:pt x="4484638" y="245532"/>
                  </a:lnTo>
                  <a:cubicBezTo>
                    <a:pt x="4477072" y="247924"/>
                    <a:pt x="4469641" y="250777"/>
                    <a:pt x="4462386" y="254077"/>
                  </a:cubicBezTo>
                  <a:cubicBezTo>
                    <a:pt x="4455933" y="256936"/>
                    <a:pt x="4449748" y="260283"/>
                    <a:pt x="4443828" y="264090"/>
                  </a:cubicBezTo>
                  <a:cubicBezTo>
                    <a:pt x="4439066" y="267041"/>
                    <a:pt x="4434705" y="270569"/>
                    <a:pt x="4430834" y="274593"/>
                  </a:cubicBezTo>
                  <a:cubicBezTo>
                    <a:pt x="4428029" y="277272"/>
                    <a:pt x="4426027" y="280725"/>
                    <a:pt x="4425182" y="284517"/>
                  </a:cubicBezTo>
                  <a:cubicBezTo>
                    <a:pt x="4424692" y="287663"/>
                    <a:pt x="4426116" y="290795"/>
                    <a:pt x="4428831" y="292483"/>
                  </a:cubicBezTo>
                  <a:cubicBezTo>
                    <a:pt x="4432613" y="294803"/>
                    <a:pt x="4436886" y="296162"/>
                    <a:pt x="4441336" y="296444"/>
                  </a:cubicBezTo>
                  <a:cubicBezTo>
                    <a:pt x="4447878" y="297046"/>
                    <a:pt x="4454421" y="296926"/>
                    <a:pt x="4460918" y="296088"/>
                  </a:cubicBezTo>
                  <a:cubicBezTo>
                    <a:pt x="4469284" y="295104"/>
                    <a:pt x="4477518" y="293467"/>
                    <a:pt x="4485617" y="291193"/>
                  </a:cubicBezTo>
                  <a:lnTo>
                    <a:pt x="4487219" y="290747"/>
                  </a:lnTo>
                  <a:lnTo>
                    <a:pt x="4488777" y="290302"/>
                  </a:lnTo>
                  <a:lnTo>
                    <a:pt x="4490334" y="289857"/>
                  </a:lnTo>
                  <a:lnTo>
                    <a:pt x="4491892" y="289368"/>
                  </a:lnTo>
                  <a:cubicBezTo>
                    <a:pt x="4499770" y="286914"/>
                    <a:pt x="4507469" y="283940"/>
                    <a:pt x="4514945" y="280467"/>
                  </a:cubicBezTo>
                  <a:cubicBezTo>
                    <a:pt x="4521531" y="277521"/>
                    <a:pt x="4527852" y="274084"/>
                    <a:pt x="4533904" y="270187"/>
                  </a:cubicBezTo>
                  <a:cubicBezTo>
                    <a:pt x="4538666" y="267174"/>
                    <a:pt x="4542982" y="263570"/>
                    <a:pt x="4546809" y="259461"/>
                  </a:cubicBezTo>
                  <a:cubicBezTo>
                    <a:pt x="4549569" y="256782"/>
                    <a:pt x="4551393" y="253285"/>
                    <a:pt x="4551972" y="249493"/>
                  </a:cubicBezTo>
                  <a:cubicBezTo>
                    <a:pt x="4552106" y="246296"/>
                    <a:pt x="4550325" y="243331"/>
                    <a:pt x="4547433" y="241927"/>
                  </a:cubicBezTo>
                  <a:close/>
                  <a:moveTo>
                    <a:pt x="4269774" y="322033"/>
                  </a:moveTo>
                  <a:cubicBezTo>
                    <a:pt x="4265547" y="320245"/>
                    <a:pt x="4261007" y="319322"/>
                    <a:pt x="4256423" y="319319"/>
                  </a:cubicBezTo>
                  <a:cubicBezTo>
                    <a:pt x="4250015" y="319148"/>
                    <a:pt x="4243562" y="319610"/>
                    <a:pt x="4237243" y="320698"/>
                  </a:cubicBezTo>
                  <a:cubicBezTo>
                    <a:pt x="4229410" y="321993"/>
                    <a:pt x="4221711" y="323837"/>
                    <a:pt x="4214145" y="326217"/>
                  </a:cubicBezTo>
                  <a:lnTo>
                    <a:pt x="4213656" y="326217"/>
                  </a:lnTo>
                  <a:lnTo>
                    <a:pt x="4213166" y="326217"/>
                  </a:lnTo>
                  <a:lnTo>
                    <a:pt x="4212677" y="326217"/>
                  </a:lnTo>
                  <a:lnTo>
                    <a:pt x="4212187" y="326217"/>
                  </a:lnTo>
                  <a:cubicBezTo>
                    <a:pt x="4204176" y="328781"/>
                    <a:pt x="4196344" y="331888"/>
                    <a:pt x="4188733" y="335518"/>
                  </a:cubicBezTo>
                  <a:cubicBezTo>
                    <a:pt x="4182102" y="338884"/>
                    <a:pt x="4175739" y="342784"/>
                    <a:pt x="4169730" y="347178"/>
                  </a:cubicBezTo>
                  <a:cubicBezTo>
                    <a:pt x="4165014" y="350298"/>
                    <a:pt x="4160785" y="354040"/>
                    <a:pt x="4157092" y="358304"/>
                  </a:cubicBezTo>
                  <a:cubicBezTo>
                    <a:pt x="4154421" y="361038"/>
                    <a:pt x="4152864" y="364642"/>
                    <a:pt x="4152642" y="368451"/>
                  </a:cubicBezTo>
                  <a:cubicBezTo>
                    <a:pt x="4152864" y="371552"/>
                    <a:pt x="4154778" y="374278"/>
                    <a:pt x="4157625" y="375527"/>
                  </a:cubicBezTo>
                  <a:cubicBezTo>
                    <a:pt x="4161721" y="377432"/>
                    <a:pt x="4166171" y="378448"/>
                    <a:pt x="4170666" y="378509"/>
                  </a:cubicBezTo>
                  <a:cubicBezTo>
                    <a:pt x="4177119" y="378768"/>
                    <a:pt x="4183571" y="378365"/>
                    <a:pt x="4189935" y="377307"/>
                  </a:cubicBezTo>
                  <a:cubicBezTo>
                    <a:pt x="4197902" y="376049"/>
                    <a:pt x="4205823" y="374205"/>
                    <a:pt x="4213522" y="371788"/>
                  </a:cubicBezTo>
                  <a:lnTo>
                    <a:pt x="4214057" y="371788"/>
                  </a:lnTo>
                  <a:lnTo>
                    <a:pt x="4214546" y="371788"/>
                  </a:lnTo>
                  <a:lnTo>
                    <a:pt x="4215080" y="371788"/>
                  </a:lnTo>
                  <a:lnTo>
                    <a:pt x="4215569" y="371788"/>
                  </a:lnTo>
                  <a:cubicBezTo>
                    <a:pt x="4223803" y="369197"/>
                    <a:pt x="4231858" y="366014"/>
                    <a:pt x="4239646" y="362265"/>
                  </a:cubicBezTo>
                  <a:cubicBezTo>
                    <a:pt x="4246367" y="359095"/>
                    <a:pt x="4252819" y="355373"/>
                    <a:pt x="4258960" y="351139"/>
                  </a:cubicBezTo>
                  <a:cubicBezTo>
                    <a:pt x="4263633" y="347976"/>
                    <a:pt x="4267861" y="344170"/>
                    <a:pt x="4271466" y="339835"/>
                  </a:cubicBezTo>
                  <a:cubicBezTo>
                    <a:pt x="4274003" y="337093"/>
                    <a:pt x="4275382" y="333473"/>
                    <a:pt x="4275337" y="329733"/>
                  </a:cubicBezTo>
                  <a:cubicBezTo>
                    <a:pt x="4275071" y="326375"/>
                    <a:pt x="4272891" y="323463"/>
                    <a:pt x="4269774" y="322212"/>
                  </a:cubicBezTo>
                  <a:close/>
                  <a:moveTo>
                    <a:pt x="4824022" y="167784"/>
                  </a:moveTo>
                  <a:cubicBezTo>
                    <a:pt x="4817614" y="166805"/>
                    <a:pt x="4811161" y="166596"/>
                    <a:pt x="4804708" y="167161"/>
                  </a:cubicBezTo>
                  <a:cubicBezTo>
                    <a:pt x="4796341" y="167808"/>
                    <a:pt x="4788064" y="169088"/>
                    <a:pt x="4779875" y="170988"/>
                  </a:cubicBezTo>
                  <a:lnTo>
                    <a:pt x="4776002" y="171923"/>
                  </a:lnTo>
                  <a:lnTo>
                    <a:pt x="4772220" y="172902"/>
                  </a:lnTo>
                  <a:lnTo>
                    <a:pt x="4768437" y="173970"/>
                  </a:lnTo>
                  <a:lnTo>
                    <a:pt x="4764699" y="175083"/>
                  </a:lnTo>
                  <a:cubicBezTo>
                    <a:pt x="4757578" y="177262"/>
                    <a:pt x="4750591" y="179848"/>
                    <a:pt x="4743782" y="182826"/>
                  </a:cubicBezTo>
                  <a:cubicBezTo>
                    <a:pt x="4737730" y="185450"/>
                    <a:pt x="4731855" y="188498"/>
                    <a:pt x="4726203" y="191950"/>
                  </a:cubicBezTo>
                  <a:cubicBezTo>
                    <a:pt x="4721575" y="194691"/>
                    <a:pt x="4717258" y="197929"/>
                    <a:pt x="4713342" y="201607"/>
                  </a:cubicBezTo>
                  <a:cubicBezTo>
                    <a:pt x="4710404" y="204188"/>
                    <a:pt x="4708135" y="207419"/>
                    <a:pt x="4706667" y="211042"/>
                  </a:cubicBezTo>
                  <a:cubicBezTo>
                    <a:pt x="4705376" y="214085"/>
                    <a:pt x="4706043" y="217608"/>
                    <a:pt x="4708402" y="219942"/>
                  </a:cubicBezTo>
                  <a:cubicBezTo>
                    <a:pt x="4711606" y="222725"/>
                    <a:pt x="4715523" y="224505"/>
                    <a:pt x="4719706" y="225060"/>
                  </a:cubicBezTo>
                  <a:cubicBezTo>
                    <a:pt x="4726025" y="226147"/>
                    <a:pt x="4732479" y="226446"/>
                    <a:pt x="4738887" y="225950"/>
                  </a:cubicBezTo>
                  <a:cubicBezTo>
                    <a:pt x="4747387" y="225389"/>
                    <a:pt x="4755799" y="224154"/>
                    <a:pt x="4764076" y="222256"/>
                  </a:cubicBezTo>
                  <a:lnTo>
                    <a:pt x="4768037" y="221322"/>
                  </a:lnTo>
                  <a:lnTo>
                    <a:pt x="4771909" y="220343"/>
                  </a:lnTo>
                  <a:lnTo>
                    <a:pt x="4775781" y="219275"/>
                  </a:lnTo>
                  <a:lnTo>
                    <a:pt x="4779608" y="218118"/>
                  </a:lnTo>
                  <a:cubicBezTo>
                    <a:pt x="4786951" y="215891"/>
                    <a:pt x="4794116" y="213231"/>
                    <a:pt x="4801148" y="210152"/>
                  </a:cubicBezTo>
                  <a:cubicBezTo>
                    <a:pt x="4807289" y="207445"/>
                    <a:pt x="4813252" y="204323"/>
                    <a:pt x="4818949" y="200806"/>
                  </a:cubicBezTo>
                  <a:cubicBezTo>
                    <a:pt x="4823578" y="197971"/>
                    <a:pt x="4827939" y="194644"/>
                    <a:pt x="4831855" y="190881"/>
                  </a:cubicBezTo>
                  <a:cubicBezTo>
                    <a:pt x="4834748" y="188306"/>
                    <a:pt x="4836884" y="185023"/>
                    <a:pt x="4838130" y="181358"/>
                  </a:cubicBezTo>
                  <a:cubicBezTo>
                    <a:pt x="4839243" y="178170"/>
                    <a:pt x="4838264" y="174630"/>
                    <a:pt x="4835682" y="172457"/>
                  </a:cubicBezTo>
                  <a:cubicBezTo>
                    <a:pt x="4832256" y="169955"/>
                    <a:pt x="4828251" y="168404"/>
                    <a:pt x="4824022" y="167962"/>
                  </a:cubicBezTo>
                  <a:close/>
                  <a:moveTo>
                    <a:pt x="4134573" y="366359"/>
                  </a:moveTo>
                  <a:cubicBezTo>
                    <a:pt x="4130434" y="364790"/>
                    <a:pt x="4126029" y="364005"/>
                    <a:pt x="4121623" y="364045"/>
                  </a:cubicBezTo>
                  <a:cubicBezTo>
                    <a:pt x="4115570" y="363968"/>
                    <a:pt x="4109473" y="364460"/>
                    <a:pt x="4103510" y="365513"/>
                  </a:cubicBezTo>
                  <a:cubicBezTo>
                    <a:pt x="4096210" y="366759"/>
                    <a:pt x="4088957" y="368498"/>
                    <a:pt x="4081880" y="370720"/>
                  </a:cubicBezTo>
                  <a:lnTo>
                    <a:pt x="4080412" y="371210"/>
                  </a:lnTo>
                  <a:lnTo>
                    <a:pt x="4078899" y="371699"/>
                  </a:lnTo>
                  <a:lnTo>
                    <a:pt x="4077341" y="372189"/>
                  </a:lnTo>
                  <a:lnTo>
                    <a:pt x="4075828" y="372723"/>
                  </a:lnTo>
                  <a:cubicBezTo>
                    <a:pt x="4067951" y="375419"/>
                    <a:pt x="4060297" y="378661"/>
                    <a:pt x="4052908" y="382425"/>
                  </a:cubicBezTo>
                  <a:cubicBezTo>
                    <a:pt x="4046545" y="385584"/>
                    <a:pt x="4040404" y="389276"/>
                    <a:pt x="4034663" y="393462"/>
                  </a:cubicBezTo>
                  <a:cubicBezTo>
                    <a:pt x="4030257" y="396595"/>
                    <a:pt x="4026295" y="400341"/>
                    <a:pt x="4022913" y="404588"/>
                  </a:cubicBezTo>
                  <a:cubicBezTo>
                    <a:pt x="4020511" y="407327"/>
                    <a:pt x="4019309" y="410885"/>
                    <a:pt x="4019486" y="414512"/>
                  </a:cubicBezTo>
                  <a:cubicBezTo>
                    <a:pt x="4020110" y="417431"/>
                    <a:pt x="4022157" y="419838"/>
                    <a:pt x="4024961" y="420920"/>
                  </a:cubicBezTo>
                  <a:cubicBezTo>
                    <a:pt x="4028966" y="422606"/>
                    <a:pt x="4033238" y="423483"/>
                    <a:pt x="4037599" y="423502"/>
                  </a:cubicBezTo>
                  <a:cubicBezTo>
                    <a:pt x="4043697" y="423685"/>
                    <a:pt x="4049838" y="423252"/>
                    <a:pt x="4055846" y="422211"/>
                  </a:cubicBezTo>
                  <a:cubicBezTo>
                    <a:pt x="4063323" y="421001"/>
                    <a:pt x="4070665" y="419261"/>
                    <a:pt x="4077875" y="417004"/>
                  </a:cubicBezTo>
                  <a:lnTo>
                    <a:pt x="4079434" y="416515"/>
                  </a:lnTo>
                  <a:lnTo>
                    <a:pt x="4080990" y="416025"/>
                  </a:lnTo>
                  <a:lnTo>
                    <a:pt x="4082593" y="415491"/>
                  </a:lnTo>
                  <a:lnTo>
                    <a:pt x="4084150" y="414957"/>
                  </a:lnTo>
                  <a:cubicBezTo>
                    <a:pt x="4092205" y="412180"/>
                    <a:pt x="4100083" y="408849"/>
                    <a:pt x="4107693" y="404988"/>
                  </a:cubicBezTo>
                  <a:cubicBezTo>
                    <a:pt x="4114190" y="401768"/>
                    <a:pt x="4120377" y="397970"/>
                    <a:pt x="4126162" y="393640"/>
                  </a:cubicBezTo>
                  <a:cubicBezTo>
                    <a:pt x="4130568" y="390514"/>
                    <a:pt x="4134484" y="386715"/>
                    <a:pt x="4137733" y="382380"/>
                  </a:cubicBezTo>
                  <a:cubicBezTo>
                    <a:pt x="4140002" y="379648"/>
                    <a:pt x="4141070" y="376078"/>
                    <a:pt x="4140581" y="372545"/>
                  </a:cubicBezTo>
                  <a:cubicBezTo>
                    <a:pt x="4139690" y="369639"/>
                    <a:pt x="4137465" y="367338"/>
                    <a:pt x="4134573" y="366359"/>
                  </a:cubicBezTo>
                  <a:close/>
                </a:path>
              </a:pathLst>
            </a:custGeom>
            <a:solidFill>
              <a:srgbClr val="C2C2C2"/>
            </a:solidFill>
            <a:ln w="4445" cap="flat">
              <a:noFill/>
              <a:prstDash val="solid"/>
              <a:miter/>
            </a:ln>
          </p:spPr>
          <p:txBody>
            <a:bodyPr rtlCol="0" anchor="ctr"/>
            <a:lstStyle/>
            <a:p>
              <a:endParaRPr lang="pt-PT"/>
            </a:p>
          </p:txBody>
        </p:sp>
        <p:sp>
          <p:nvSpPr>
            <p:cNvPr id="857" name="Freeform: Shape 856">
              <a:extLst>
                <a:ext uri="{FF2B5EF4-FFF2-40B4-BE49-F238E27FC236}">
                  <a16:creationId xmlns:a16="http://schemas.microsoft.com/office/drawing/2014/main" id="{18B14C59-E328-4190-BEC7-6EF35931DD82}"/>
                </a:ext>
              </a:extLst>
            </p:cNvPr>
            <p:cNvSpPr/>
            <p:nvPr/>
          </p:nvSpPr>
          <p:spPr>
            <a:xfrm>
              <a:off x="1546825" y="949151"/>
              <a:ext cx="2507726" cy="1559494"/>
            </a:xfrm>
            <a:custGeom>
              <a:avLst/>
              <a:gdLst>
                <a:gd name="connsiteX0" fmla="*/ 66765 w 4481234"/>
                <a:gd name="connsiteY0" fmla="*/ 1173270 h 2786771"/>
                <a:gd name="connsiteX1" fmla="*/ 78381 w 4481234"/>
                <a:gd name="connsiteY1" fmla="*/ 1177720 h 2786771"/>
                <a:gd name="connsiteX2" fmla="*/ 95069 w 4481234"/>
                <a:gd name="connsiteY2" fmla="*/ 1176563 h 2786771"/>
                <a:gd name="connsiteX3" fmla="*/ 97250 w 4481234"/>
                <a:gd name="connsiteY3" fmla="*/ 1176029 h 2786771"/>
                <a:gd name="connsiteX4" fmla="*/ 99520 w 4481234"/>
                <a:gd name="connsiteY4" fmla="*/ 1175406 h 2786771"/>
                <a:gd name="connsiteX5" fmla="*/ 101834 w 4481234"/>
                <a:gd name="connsiteY5" fmla="*/ 1174739 h 2786771"/>
                <a:gd name="connsiteX6" fmla="*/ 104192 w 4481234"/>
                <a:gd name="connsiteY6" fmla="*/ 1173938 h 2786771"/>
                <a:gd name="connsiteX7" fmla="*/ 126844 w 4481234"/>
                <a:gd name="connsiteY7" fmla="*/ 1163034 h 2786771"/>
                <a:gd name="connsiteX8" fmla="*/ 147227 w 4481234"/>
                <a:gd name="connsiteY8" fmla="*/ 1147591 h 2786771"/>
                <a:gd name="connsiteX9" fmla="*/ 163114 w 4481234"/>
                <a:gd name="connsiteY9" fmla="*/ 1129790 h 2786771"/>
                <a:gd name="connsiteX10" fmla="*/ 172238 w 4481234"/>
                <a:gd name="connsiteY10" fmla="*/ 1111677 h 2786771"/>
                <a:gd name="connsiteX11" fmla="*/ 173083 w 4481234"/>
                <a:gd name="connsiteY11" fmla="*/ 1098015 h 2786771"/>
                <a:gd name="connsiteX12" fmla="*/ 167165 w 4481234"/>
                <a:gd name="connsiteY12" fmla="*/ 1088847 h 2786771"/>
                <a:gd name="connsiteX13" fmla="*/ 155549 w 4481234"/>
                <a:gd name="connsiteY13" fmla="*/ 1084663 h 2786771"/>
                <a:gd name="connsiteX14" fmla="*/ 139127 w 4481234"/>
                <a:gd name="connsiteY14" fmla="*/ 1085954 h 2786771"/>
                <a:gd name="connsiteX15" fmla="*/ 136991 w 4481234"/>
                <a:gd name="connsiteY15" fmla="*/ 1086488 h 2786771"/>
                <a:gd name="connsiteX16" fmla="*/ 134766 w 4481234"/>
                <a:gd name="connsiteY16" fmla="*/ 1087111 h 2786771"/>
                <a:gd name="connsiteX17" fmla="*/ 132452 w 4481234"/>
                <a:gd name="connsiteY17" fmla="*/ 1087779 h 2786771"/>
                <a:gd name="connsiteX18" fmla="*/ 130138 w 4481234"/>
                <a:gd name="connsiteY18" fmla="*/ 1088580 h 2786771"/>
                <a:gd name="connsiteX19" fmla="*/ 107886 w 4481234"/>
                <a:gd name="connsiteY19" fmla="*/ 1099172 h 2786771"/>
                <a:gd name="connsiteX20" fmla="*/ 87859 w 4481234"/>
                <a:gd name="connsiteY20" fmla="*/ 1114125 h 2786771"/>
                <a:gd name="connsiteX21" fmla="*/ 71971 w 4481234"/>
                <a:gd name="connsiteY21" fmla="*/ 1131615 h 2786771"/>
                <a:gd name="connsiteX22" fmla="*/ 62403 w 4481234"/>
                <a:gd name="connsiteY22" fmla="*/ 1149683 h 2786771"/>
                <a:gd name="connsiteX23" fmla="*/ 61024 w 4481234"/>
                <a:gd name="connsiteY23" fmla="*/ 1163657 h 2786771"/>
                <a:gd name="connsiteX24" fmla="*/ 66765 w 4481234"/>
                <a:gd name="connsiteY24" fmla="*/ 1173270 h 2786771"/>
                <a:gd name="connsiteX25" fmla="*/ 187636 w 4481234"/>
                <a:gd name="connsiteY25" fmla="*/ 902154 h 2786771"/>
                <a:gd name="connsiteX26" fmla="*/ 204815 w 4481234"/>
                <a:gd name="connsiteY26" fmla="*/ 901131 h 2786771"/>
                <a:gd name="connsiteX27" fmla="*/ 205082 w 4481234"/>
                <a:gd name="connsiteY27" fmla="*/ 901131 h 2786771"/>
                <a:gd name="connsiteX28" fmla="*/ 205348 w 4481234"/>
                <a:gd name="connsiteY28" fmla="*/ 901131 h 2786771"/>
                <a:gd name="connsiteX29" fmla="*/ 205616 w 4481234"/>
                <a:gd name="connsiteY29" fmla="*/ 901131 h 2786771"/>
                <a:gd name="connsiteX30" fmla="*/ 205883 w 4481234"/>
                <a:gd name="connsiteY30" fmla="*/ 901131 h 2786771"/>
                <a:gd name="connsiteX31" fmla="*/ 226088 w 4481234"/>
                <a:gd name="connsiteY31" fmla="*/ 893699 h 2786771"/>
                <a:gd name="connsiteX32" fmla="*/ 245535 w 4481234"/>
                <a:gd name="connsiteY32" fmla="*/ 881772 h 2786771"/>
                <a:gd name="connsiteX33" fmla="*/ 261958 w 4481234"/>
                <a:gd name="connsiteY33" fmla="*/ 867041 h 2786771"/>
                <a:gd name="connsiteX34" fmla="*/ 273261 w 4481234"/>
                <a:gd name="connsiteY34" fmla="*/ 851153 h 2786771"/>
                <a:gd name="connsiteX35" fmla="*/ 277089 w 4481234"/>
                <a:gd name="connsiteY35" fmla="*/ 836868 h 2786771"/>
                <a:gd name="connsiteX36" fmla="*/ 273039 w 4481234"/>
                <a:gd name="connsiteY36" fmla="*/ 826899 h 2786771"/>
                <a:gd name="connsiteX37" fmla="*/ 262047 w 4481234"/>
                <a:gd name="connsiteY37" fmla="*/ 822092 h 2786771"/>
                <a:gd name="connsiteX38" fmla="*/ 245091 w 4481234"/>
                <a:gd name="connsiteY38" fmla="*/ 823250 h 2786771"/>
                <a:gd name="connsiteX39" fmla="*/ 244779 w 4481234"/>
                <a:gd name="connsiteY39" fmla="*/ 823250 h 2786771"/>
                <a:gd name="connsiteX40" fmla="*/ 244512 w 4481234"/>
                <a:gd name="connsiteY40" fmla="*/ 823250 h 2786771"/>
                <a:gd name="connsiteX41" fmla="*/ 244201 w 4481234"/>
                <a:gd name="connsiteY41" fmla="*/ 823250 h 2786771"/>
                <a:gd name="connsiteX42" fmla="*/ 243889 w 4481234"/>
                <a:gd name="connsiteY42" fmla="*/ 823250 h 2786771"/>
                <a:gd name="connsiteX43" fmla="*/ 224219 w 4481234"/>
                <a:gd name="connsiteY43" fmla="*/ 830503 h 2786771"/>
                <a:gd name="connsiteX44" fmla="*/ 205216 w 4481234"/>
                <a:gd name="connsiteY44" fmla="*/ 842074 h 2786771"/>
                <a:gd name="connsiteX45" fmla="*/ 188971 w 4481234"/>
                <a:gd name="connsiteY45" fmla="*/ 856449 h 2786771"/>
                <a:gd name="connsiteX46" fmla="*/ 177446 w 4481234"/>
                <a:gd name="connsiteY46" fmla="*/ 872159 h 2786771"/>
                <a:gd name="connsiteX47" fmla="*/ 172995 w 4481234"/>
                <a:gd name="connsiteY47" fmla="*/ 886623 h 2786771"/>
                <a:gd name="connsiteX48" fmla="*/ 176956 w 4481234"/>
                <a:gd name="connsiteY48" fmla="*/ 897036 h 2786771"/>
                <a:gd name="connsiteX49" fmla="*/ 187636 w 4481234"/>
                <a:gd name="connsiteY49" fmla="*/ 902154 h 2786771"/>
                <a:gd name="connsiteX50" fmla="*/ 146381 w 4481234"/>
                <a:gd name="connsiteY50" fmla="*/ 991161 h 2786771"/>
                <a:gd name="connsiteX51" fmla="*/ 163604 w 4481234"/>
                <a:gd name="connsiteY51" fmla="*/ 989871 h 2786771"/>
                <a:gd name="connsiteX52" fmla="*/ 164227 w 4481234"/>
                <a:gd name="connsiteY52" fmla="*/ 989871 h 2786771"/>
                <a:gd name="connsiteX53" fmla="*/ 164895 w 4481234"/>
                <a:gd name="connsiteY53" fmla="*/ 989871 h 2786771"/>
                <a:gd name="connsiteX54" fmla="*/ 165562 w 4481234"/>
                <a:gd name="connsiteY54" fmla="*/ 989871 h 2786771"/>
                <a:gd name="connsiteX55" fmla="*/ 166231 w 4481234"/>
                <a:gd name="connsiteY55" fmla="*/ 989871 h 2786771"/>
                <a:gd name="connsiteX56" fmla="*/ 187459 w 4481234"/>
                <a:gd name="connsiteY56" fmla="*/ 981326 h 2786771"/>
                <a:gd name="connsiteX57" fmla="*/ 207441 w 4481234"/>
                <a:gd name="connsiteY57" fmla="*/ 968198 h 2786771"/>
                <a:gd name="connsiteX58" fmla="*/ 223862 w 4481234"/>
                <a:gd name="connsiteY58" fmla="*/ 952310 h 2786771"/>
                <a:gd name="connsiteX59" fmla="*/ 234498 w 4481234"/>
                <a:gd name="connsiteY59" fmla="*/ 935532 h 2786771"/>
                <a:gd name="connsiteX60" fmla="*/ 237169 w 4481234"/>
                <a:gd name="connsiteY60" fmla="*/ 921469 h 2786771"/>
                <a:gd name="connsiteX61" fmla="*/ 232229 w 4481234"/>
                <a:gd name="connsiteY61" fmla="*/ 911856 h 2786771"/>
                <a:gd name="connsiteX62" fmla="*/ 220747 w 4481234"/>
                <a:gd name="connsiteY62" fmla="*/ 907406 h 2786771"/>
                <a:gd name="connsiteX63" fmla="*/ 203791 w 4481234"/>
                <a:gd name="connsiteY63" fmla="*/ 908830 h 2786771"/>
                <a:gd name="connsiteX64" fmla="*/ 203168 w 4481234"/>
                <a:gd name="connsiteY64" fmla="*/ 908830 h 2786771"/>
                <a:gd name="connsiteX65" fmla="*/ 202501 w 4481234"/>
                <a:gd name="connsiteY65" fmla="*/ 908830 h 2786771"/>
                <a:gd name="connsiteX66" fmla="*/ 201878 w 4481234"/>
                <a:gd name="connsiteY66" fmla="*/ 908830 h 2786771"/>
                <a:gd name="connsiteX67" fmla="*/ 201210 w 4481234"/>
                <a:gd name="connsiteY67" fmla="*/ 908830 h 2786771"/>
                <a:gd name="connsiteX68" fmla="*/ 180471 w 4481234"/>
                <a:gd name="connsiteY68" fmla="*/ 917196 h 2786771"/>
                <a:gd name="connsiteX69" fmla="*/ 160889 w 4481234"/>
                <a:gd name="connsiteY69" fmla="*/ 929969 h 2786771"/>
                <a:gd name="connsiteX70" fmla="*/ 144557 w 4481234"/>
                <a:gd name="connsiteY70" fmla="*/ 945501 h 2786771"/>
                <a:gd name="connsiteX71" fmla="*/ 133654 w 4481234"/>
                <a:gd name="connsiteY71" fmla="*/ 962190 h 2786771"/>
                <a:gd name="connsiteX72" fmla="*/ 130494 w 4481234"/>
                <a:gd name="connsiteY72" fmla="*/ 976431 h 2786771"/>
                <a:gd name="connsiteX73" fmla="*/ 134944 w 4481234"/>
                <a:gd name="connsiteY73" fmla="*/ 986399 h 2786771"/>
                <a:gd name="connsiteX74" fmla="*/ 146381 w 4481234"/>
                <a:gd name="connsiteY74" fmla="*/ 991339 h 2786771"/>
                <a:gd name="connsiteX75" fmla="*/ 98452 w 4481234"/>
                <a:gd name="connsiteY75" fmla="*/ 1078344 h 2786771"/>
                <a:gd name="connsiteX76" fmla="*/ 109977 w 4481234"/>
                <a:gd name="connsiteY76" fmla="*/ 1082794 h 2786771"/>
                <a:gd name="connsiteX77" fmla="*/ 126889 w 4481234"/>
                <a:gd name="connsiteY77" fmla="*/ 1081548 h 2786771"/>
                <a:gd name="connsiteX78" fmla="*/ 128313 w 4481234"/>
                <a:gd name="connsiteY78" fmla="*/ 1081192 h 2786771"/>
                <a:gd name="connsiteX79" fmla="*/ 129781 w 4481234"/>
                <a:gd name="connsiteY79" fmla="*/ 1080836 h 2786771"/>
                <a:gd name="connsiteX80" fmla="*/ 131250 w 4481234"/>
                <a:gd name="connsiteY80" fmla="*/ 1080436 h 2786771"/>
                <a:gd name="connsiteX81" fmla="*/ 132719 w 4481234"/>
                <a:gd name="connsiteY81" fmla="*/ 1079991 h 2786771"/>
                <a:gd name="connsiteX82" fmla="*/ 154971 w 4481234"/>
                <a:gd name="connsiteY82" fmla="*/ 1070200 h 2786771"/>
                <a:gd name="connsiteX83" fmla="*/ 175176 w 4481234"/>
                <a:gd name="connsiteY83" fmla="*/ 1055914 h 2786771"/>
                <a:gd name="connsiteX84" fmla="*/ 191286 w 4481234"/>
                <a:gd name="connsiteY84" fmla="*/ 1039092 h 2786771"/>
                <a:gd name="connsiteX85" fmla="*/ 201165 w 4481234"/>
                <a:gd name="connsiteY85" fmla="*/ 1021646 h 2786771"/>
                <a:gd name="connsiteX86" fmla="*/ 202812 w 4481234"/>
                <a:gd name="connsiteY86" fmla="*/ 1007806 h 2786771"/>
                <a:gd name="connsiteX87" fmla="*/ 197339 w 4481234"/>
                <a:gd name="connsiteY87" fmla="*/ 998460 h 2786771"/>
                <a:gd name="connsiteX88" fmla="*/ 185767 w 4481234"/>
                <a:gd name="connsiteY88" fmla="*/ 994010 h 2786771"/>
                <a:gd name="connsiteX89" fmla="*/ 169123 w 4481234"/>
                <a:gd name="connsiteY89" fmla="*/ 995389 h 2786771"/>
                <a:gd name="connsiteX90" fmla="*/ 167743 w 4481234"/>
                <a:gd name="connsiteY90" fmla="*/ 995701 h 2786771"/>
                <a:gd name="connsiteX91" fmla="*/ 166320 w 4481234"/>
                <a:gd name="connsiteY91" fmla="*/ 996101 h 2786771"/>
                <a:gd name="connsiteX92" fmla="*/ 164895 w 4481234"/>
                <a:gd name="connsiteY92" fmla="*/ 996502 h 2786771"/>
                <a:gd name="connsiteX93" fmla="*/ 163426 w 4481234"/>
                <a:gd name="connsiteY93" fmla="*/ 996902 h 2786771"/>
                <a:gd name="connsiteX94" fmla="*/ 141975 w 4481234"/>
                <a:gd name="connsiteY94" fmla="*/ 1006426 h 2786771"/>
                <a:gd name="connsiteX95" fmla="*/ 122127 w 4481234"/>
                <a:gd name="connsiteY95" fmla="*/ 1020311 h 2786771"/>
                <a:gd name="connsiteX96" fmla="*/ 105973 w 4481234"/>
                <a:gd name="connsiteY96" fmla="*/ 1036822 h 2786771"/>
                <a:gd name="connsiteX97" fmla="*/ 95737 w 4481234"/>
                <a:gd name="connsiteY97" fmla="*/ 1054178 h 2786771"/>
                <a:gd name="connsiteX98" fmla="*/ 93600 w 4481234"/>
                <a:gd name="connsiteY98" fmla="*/ 1068286 h 2786771"/>
                <a:gd name="connsiteX99" fmla="*/ 98452 w 4481234"/>
                <a:gd name="connsiteY99" fmla="*/ 1078522 h 2786771"/>
                <a:gd name="connsiteX100" fmla="*/ 24575 w 4481234"/>
                <a:gd name="connsiteY100" fmla="*/ 1370154 h 2786771"/>
                <a:gd name="connsiteX101" fmla="*/ 36413 w 4481234"/>
                <a:gd name="connsiteY101" fmla="*/ 1374204 h 2786771"/>
                <a:gd name="connsiteX102" fmla="*/ 52346 w 4481234"/>
                <a:gd name="connsiteY102" fmla="*/ 1373225 h 2786771"/>
                <a:gd name="connsiteX103" fmla="*/ 56796 w 4481234"/>
                <a:gd name="connsiteY103" fmla="*/ 1372201 h 2786771"/>
                <a:gd name="connsiteX104" fmla="*/ 61246 w 4481234"/>
                <a:gd name="connsiteY104" fmla="*/ 1370866 h 2786771"/>
                <a:gd name="connsiteX105" fmla="*/ 65697 w 4481234"/>
                <a:gd name="connsiteY105" fmla="*/ 1369175 h 2786771"/>
                <a:gd name="connsiteX106" fmla="*/ 70459 w 4481234"/>
                <a:gd name="connsiteY106" fmla="*/ 1367217 h 2786771"/>
                <a:gd name="connsiteX107" fmla="*/ 94357 w 4481234"/>
                <a:gd name="connsiteY107" fmla="*/ 1353243 h 2786771"/>
                <a:gd name="connsiteX108" fmla="*/ 114695 w 4481234"/>
                <a:gd name="connsiteY108" fmla="*/ 1335085 h 2786771"/>
                <a:gd name="connsiteX109" fmla="*/ 129292 w 4481234"/>
                <a:gd name="connsiteY109" fmla="*/ 1315103 h 2786771"/>
                <a:gd name="connsiteX110" fmla="*/ 136057 w 4481234"/>
                <a:gd name="connsiteY110" fmla="*/ 1295744 h 2786771"/>
                <a:gd name="connsiteX111" fmla="*/ 134633 w 4481234"/>
                <a:gd name="connsiteY111" fmla="*/ 1283060 h 2786771"/>
                <a:gd name="connsiteX112" fmla="*/ 127556 w 4481234"/>
                <a:gd name="connsiteY112" fmla="*/ 1274783 h 2786771"/>
                <a:gd name="connsiteX113" fmla="*/ 115763 w 4481234"/>
                <a:gd name="connsiteY113" fmla="*/ 1271133 h 2786771"/>
                <a:gd name="connsiteX114" fmla="*/ 100098 w 4481234"/>
                <a:gd name="connsiteY114" fmla="*/ 1272335 h 2786771"/>
                <a:gd name="connsiteX115" fmla="*/ 95915 w 4481234"/>
                <a:gd name="connsiteY115" fmla="*/ 1273359 h 2786771"/>
                <a:gd name="connsiteX116" fmla="*/ 91464 w 4481234"/>
                <a:gd name="connsiteY116" fmla="*/ 1274694 h 2786771"/>
                <a:gd name="connsiteX117" fmla="*/ 87014 w 4481234"/>
                <a:gd name="connsiteY117" fmla="*/ 1276340 h 2786771"/>
                <a:gd name="connsiteX118" fmla="*/ 82564 w 4481234"/>
                <a:gd name="connsiteY118" fmla="*/ 1278254 h 2786771"/>
                <a:gd name="connsiteX119" fmla="*/ 59288 w 4481234"/>
                <a:gd name="connsiteY119" fmla="*/ 1291605 h 2786771"/>
                <a:gd name="connsiteX120" fmla="*/ 39217 w 4481234"/>
                <a:gd name="connsiteY120" fmla="*/ 1309406 h 2786771"/>
                <a:gd name="connsiteX121" fmla="*/ 24442 w 4481234"/>
                <a:gd name="connsiteY121" fmla="*/ 1329033 h 2786771"/>
                <a:gd name="connsiteX122" fmla="*/ 17054 w 4481234"/>
                <a:gd name="connsiteY122" fmla="*/ 1348525 h 2786771"/>
                <a:gd name="connsiteX123" fmla="*/ 18033 w 4481234"/>
                <a:gd name="connsiteY123" fmla="*/ 1361520 h 2786771"/>
                <a:gd name="connsiteX124" fmla="*/ 24575 w 4481234"/>
                <a:gd name="connsiteY124" fmla="*/ 1370332 h 2786771"/>
                <a:gd name="connsiteX125" fmla="*/ 42065 w 4481234"/>
                <a:gd name="connsiteY125" fmla="*/ 1270599 h 2786771"/>
                <a:gd name="connsiteX126" fmla="*/ 53814 w 4481234"/>
                <a:gd name="connsiteY126" fmla="*/ 1274783 h 2786771"/>
                <a:gd name="connsiteX127" fmla="*/ 70013 w 4481234"/>
                <a:gd name="connsiteY127" fmla="*/ 1273670 h 2786771"/>
                <a:gd name="connsiteX128" fmla="*/ 73307 w 4481234"/>
                <a:gd name="connsiteY128" fmla="*/ 1272869 h 2786771"/>
                <a:gd name="connsiteX129" fmla="*/ 76733 w 4481234"/>
                <a:gd name="connsiteY129" fmla="*/ 1271890 h 2786771"/>
                <a:gd name="connsiteX130" fmla="*/ 80249 w 4481234"/>
                <a:gd name="connsiteY130" fmla="*/ 1270733 h 2786771"/>
                <a:gd name="connsiteX131" fmla="*/ 83810 w 4481234"/>
                <a:gd name="connsiteY131" fmla="*/ 1269353 h 2786771"/>
                <a:gd name="connsiteX132" fmla="*/ 107174 w 4481234"/>
                <a:gd name="connsiteY132" fmla="*/ 1256848 h 2786771"/>
                <a:gd name="connsiteX133" fmla="*/ 127512 w 4481234"/>
                <a:gd name="connsiteY133" fmla="*/ 1239981 h 2786771"/>
                <a:gd name="connsiteX134" fmla="*/ 142688 w 4481234"/>
                <a:gd name="connsiteY134" fmla="*/ 1221111 h 2786771"/>
                <a:gd name="connsiteX135" fmla="*/ 150565 w 4481234"/>
                <a:gd name="connsiteY135" fmla="*/ 1202420 h 2786771"/>
                <a:gd name="connsiteX136" fmla="*/ 150120 w 4481234"/>
                <a:gd name="connsiteY136" fmla="*/ 1189336 h 2786771"/>
                <a:gd name="connsiteX137" fmla="*/ 143578 w 4481234"/>
                <a:gd name="connsiteY137" fmla="*/ 1180702 h 2786771"/>
                <a:gd name="connsiteX138" fmla="*/ 131829 w 4481234"/>
                <a:gd name="connsiteY138" fmla="*/ 1176830 h 2786771"/>
                <a:gd name="connsiteX139" fmla="*/ 115897 w 4481234"/>
                <a:gd name="connsiteY139" fmla="*/ 1178076 h 2786771"/>
                <a:gd name="connsiteX140" fmla="*/ 112648 w 4481234"/>
                <a:gd name="connsiteY140" fmla="*/ 1178877 h 2786771"/>
                <a:gd name="connsiteX141" fmla="*/ 109310 w 4481234"/>
                <a:gd name="connsiteY141" fmla="*/ 1179857 h 2786771"/>
                <a:gd name="connsiteX142" fmla="*/ 105883 w 4481234"/>
                <a:gd name="connsiteY142" fmla="*/ 1181014 h 2786771"/>
                <a:gd name="connsiteX143" fmla="*/ 102367 w 4481234"/>
                <a:gd name="connsiteY143" fmla="*/ 1182349 h 2786771"/>
                <a:gd name="connsiteX144" fmla="*/ 79626 w 4481234"/>
                <a:gd name="connsiteY144" fmla="*/ 1194498 h 2786771"/>
                <a:gd name="connsiteX145" fmla="*/ 59556 w 4481234"/>
                <a:gd name="connsiteY145" fmla="*/ 1210831 h 2786771"/>
                <a:gd name="connsiteX146" fmla="*/ 44246 w 4481234"/>
                <a:gd name="connsiteY146" fmla="*/ 1229434 h 2786771"/>
                <a:gd name="connsiteX147" fmla="*/ 35924 w 4481234"/>
                <a:gd name="connsiteY147" fmla="*/ 1248214 h 2786771"/>
                <a:gd name="connsiteX148" fmla="*/ 35924 w 4481234"/>
                <a:gd name="connsiteY148" fmla="*/ 1261565 h 2786771"/>
                <a:gd name="connsiteX149" fmla="*/ 42065 w 4481234"/>
                <a:gd name="connsiteY149" fmla="*/ 1270866 h 2786771"/>
                <a:gd name="connsiteX150" fmla="*/ 241931 w 4481234"/>
                <a:gd name="connsiteY150" fmla="*/ 2082700 h 2786771"/>
                <a:gd name="connsiteX151" fmla="*/ 256261 w 4481234"/>
                <a:gd name="connsiteY151" fmla="*/ 2071352 h 2786771"/>
                <a:gd name="connsiteX152" fmla="*/ 280649 w 4481234"/>
                <a:gd name="connsiteY152" fmla="*/ 2043938 h 2786771"/>
                <a:gd name="connsiteX153" fmla="*/ 295824 w 4481234"/>
                <a:gd name="connsiteY153" fmla="*/ 2015055 h 2786771"/>
                <a:gd name="connsiteX154" fmla="*/ 300765 w 4481234"/>
                <a:gd name="connsiteY154" fmla="*/ 1988353 h 2786771"/>
                <a:gd name="connsiteX155" fmla="*/ 294489 w 4481234"/>
                <a:gd name="connsiteY155" fmla="*/ 1966680 h 2786771"/>
                <a:gd name="connsiteX156" fmla="*/ 287057 w 4481234"/>
                <a:gd name="connsiteY156" fmla="*/ 1959114 h 2786771"/>
                <a:gd name="connsiteX157" fmla="*/ 277534 w 4481234"/>
                <a:gd name="connsiteY157" fmla="*/ 1954664 h 2786771"/>
                <a:gd name="connsiteX158" fmla="*/ 266230 w 4481234"/>
                <a:gd name="connsiteY158" fmla="*/ 1952839 h 2786771"/>
                <a:gd name="connsiteX159" fmla="*/ 253635 w 4481234"/>
                <a:gd name="connsiteY159" fmla="*/ 1953774 h 2786771"/>
                <a:gd name="connsiteX160" fmla="*/ 240284 w 4481234"/>
                <a:gd name="connsiteY160" fmla="*/ 1957289 h 2786771"/>
                <a:gd name="connsiteX161" fmla="*/ 226444 w 4481234"/>
                <a:gd name="connsiteY161" fmla="*/ 1963253 h 2786771"/>
                <a:gd name="connsiteX162" fmla="*/ 212380 w 4481234"/>
                <a:gd name="connsiteY162" fmla="*/ 1971709 h 2786771"/>
                <a:gd name="connsiteX163" fmla="*/ 198451 w 4481234"/>
                <a:gd name="connsiteY163" fmla="*/ 1982567 h 2786771"/>
                <a:gd name="connsiteX164" fmla="*/ 174329 w 4481234"/>
                <a:gd name="connsiteY164" fmla="*/ 2009270 h 2786771"/>
                <a:gd name="connsiteX165" fmla="*/ 158664 w 4481234"/>
                <a:gd name="connsiteY165" fmla="*/ 2037752 h 2786771"/>
                <a:gd name="connsiteX166" fmla="*/ 152790 w 4481234"/>
                <a:gd name="connsiteY166" fmla="*/ 2064899 h 2786771"/>
                <a:gd name="connsiteX167" fmla="*/ 158309 w 4481234"/>
                <a:gd name="connsiteY167" fmla="*/ 2087151 h 2786771"/>
                <a:gd name="connsiteX168" fmla="*/ 165473 w 4481234"/>
                <a:gd name="connsiteY168" fmla="*/ 2095250 h 2786771"/>
                <a:gd name="connsiteX169" fmla="*/ 174998 w 4481234"/>
                <a:gd name="connsiteY169" fmla="*/ 2100324 h 2786771"/>
                <a:gd name="connsiteX170" fmla="*/ 186434 w 4481234"/>
                <a:gd name="connsiteY170" fmla="*/ 2102460 h 2786771"/>
                <a:gd name="connsiteX171" fmla="*/ 199341 w 4481234"/>
                <a:gd name="connsiteY171" fmla="*/ 2101659 h 2786771"/>
                <a:gd name="connsiteX172" fmla="*/ 213048 w 4481234"/>
                <a:gd name="connsiteY172" fmla="*/ 2098143 h 2786771"/>
                <a:gd name="connsiteX173" fmla="*/ 227378 w 4481234"/>
                <a:gd name="connsiteY173" fmla="*/ 2091913 h 2786771"/>
                <a:gd name="connsiteX174" fmla="*/ 241931 w 4481234"/>
                <a:gd name="connsiteY174" fmla="*/ 2082879 h 2786771"/>
                <a:gd name="connsiteX175" fmla="*/ 68367 w 4481234"/>
                <a:gd name="connsiteY175" fmla="*/ 1788309 h 2786771"/>
                <a:gd name="connsiteX176" fmla="*/ 77534 w 4481234"/>
                <a:gd name="connsiteY176" fmla="*/ 1786040 h 2786771"/>
                <a:gd name="connsiteX177" fmla="*/ 87148 w 4481234"/>
                <a:gd name="connsiteY177" fmla="*/ 1782435 h 2786771"/>
                <a:gd name="connsiteX178" fmla="*/ 97116 w 4481234"/>
                <a:gd name="connsiteY178" fmla="*/ 1777539 h 2786771"/>
                <a:gd name="connsiteX179" fmla="*/ 107263 w 4481234"/>
                <a:gd name="connsiteY179" fmla="*/ 1771354 h 2786771"/>
                <a:gd name="connsiteX180" fmla="*/ 132497 w 4481234"/>
                <a:gd name="connsiteY180" fmla="*/ 1750125 h 2786771"/>
                <a:gd name="connsiteX181" fmla="*/ 151143 w 4481234"/>
                <a:gd name="connsiteY181" fmla="*/ 1725915 h 2786771"/>
                <a:gd name="connsiteX182" fmla="*/ 161379 w 4481234"/>
                <a:gd name="connsiteY182" fmla="*/ 1701705 h 2786771"/>
                <a:gd name="connsiteX183" fmla="*/ 161691 w 4481234"/>
                <a:gd name="connsiteY183" fmla="*/ 1680477 h 2786771"/>
                <a:gd name="connsiteX184" fmla="*/ 156351 w 4481234"/>
                <a:gd name="connsiteY184" fmla="*/ 1670375 h 2786771"/>
                <a:gd name="connsiteX185" fmla="*/ 147450 w 4481234"/>
                <a:gd name="connsiteY185" fmla="*/ 1664055 h 2786771"/>
                <a:gd name="connsiteX186" fmla="*/ 135612 w 4481234"/>
                <a:gd name="connsiteY186" fmla="*/ 1661430 h 2786771"/>
                <a:gd name="connsiteX187" fmla="*/ 121549 w 4481234"/>
                <a:gd name="connsiteY187" fmla="*/ 1662453 h 2786771"/>
                <a:gd name="connsiteX188" fmla="*/ 112648 w 4481234"/>
                <a:gd name="connsiteY188" fmla="*/ 1664723 h 2786771"/>
                <a:gd name="connsiteX189" fmla="*/ 103346 w 4481234"/>
                <a:gd name="connsiteY189" fmla="*/ 1668194 h 2786771"/>
                <a:gd name="connsiteX190" fmla="*/ 93734 w 4481234"/>
                <a:gd name="connsiteY190" fmla="*/ 1672912 h 2786771"/>
                <a:gd name="connsiteX191" fmla="*/ 83899 w 4481234"/>
                <a:gd name="connsiteY191" fmla="*/ 1678831 h 2786771"/>
                <a:gd name="connsiteX192" fmla="*/ 59110 w 4481234"/>
                <a:gd name="connsiteY192" fmla="*/ 1699302 h 2786771"/>
                <a:gd name="connsiteX193" fmla="*/ 40419 w 4481234"/>
                <a:gd name="connsiteY193" fmla="*/ 1722978 h 2786771"/>
                <a:gd name="connsiteX194" fmla="*/ 29559 w 4481234"/>
                <a:gd name="connsiteY194" fmla="*/ 1747144 h 2786771"/>
                <a:gd name="connsiteX195" fmla="*/ 28491 w 4481234"/>
                <a:gd name="connsiteY195" fmla="*/ 1768861 h 2786771"/>
                <a:gd name="connsiteX196" fmla="*/ 33432 w 4481234"/>
                <a:gd name="connsiteY196" fmla="*/ 1779409 h 2786771"/>
                <a:gd name="connsiteX197" fmla="*/ 42332 w 4481234"/>
                <a:gd name="connsiteY197" fmla="*/ 1786218 h 2786771"/>
                <a:gd name="connsiteX198" fmla="*/ 54170 w 4481234"/>
                <a:gd name="connsiteY198" fmla="*/ 1789199 h 2786771"/>
                <a:gd name="connsiteX199" fmla="*/ 68412 w 4481234"/>
                <a:gd name="connsiteY199" fmla="*/ 1788487 h 2786771"/>
                <a:gd name="connsiteX200" fmla="*/ 14740 w 4481234"/>
                <a:gd name="connsiteY200" fmla="*/ 1472334 h 2786771"/>
                <a:gd name="connsiteX201" fmla="*/ 26578 w 4481234"/>
                <a:gd name="connsiteY201" fmla="*/ 1476072 h 2786771"/>
                <a:gd name="connsiteX202" fmla="*/ 42109 w 4481234"/>
                <a:gd name="connsiteY202" fmla="*/ 1475049 h 2786771"/>
                <a:gd name="connsiteX203" fmla="*/ 47539 w 4481234"/>
                <a:gd name="connsiteY203" fmla="*/ 1473758 h 2786771"/>
                <a:gd name="connsiteX204" fmla="*/ 53191 w 4481234"/>
                <a:gd name="connsiteY204" fmla="*/ 1471933 h 2786771"/>
                <a:gd name="connsiteX205" fmla="*/ 59066 w 4481234"/>
                <a:gd name="connsiteY205" fmla="*/ 1469619 h 2786771"/>
                <a:gd name="connsiteX206" fmla="*/ 65074 w 4481234"/>
                <a:gd name="connsiteY206" fmla="*/ 1466816 h 2786771"/>
                <a:gd name="connsiteX207" fmla="*/ 89551 w 4481234"/>
                <a:gd name="connsiteY207" fmla="*/ 1451106 h 2786771"/>
                <a:gd name="connsiteX208" fmla="*/ 109622 w 4481234"/>
                <a:gd name="connsiteY208" fmla="*/ 1431435 h 2786771"/>
                <a:gd name="connsiteX209" fmla="*/ 123284 w 4481234"/>
                <a:gd name="connsiteY209" fmla="*/ 1410430 h 2786771"/>
                <a:gd name="connsiteX210" fmla="*/ 128492 w 4481234"/>
                <a:gd name="connsiteY210" fmla="*/ 1390581 h 2786771"/>
                <a:gd name="connsiteX211" fmla="*/ 126044 w 4481234"/>
                <a:gd name="connsiteY211" fmla="*/ 1378521 h 2786771"/>
                <a:gd name="connsiteX212" fmla="*/ 118434 w 4481234"/>
                <a:gd name="connsiteY212" fmla="*/ 1370732 h 2786771"/>
                <a:gd name="connsiteX213" fmla="*/ 106595 w 4481234"/>
                <a:gd name="connsiteY213" fmla="*/ 1367350 h 2786771"/>
                <a:gd name="connsiteX214" fmla="*/ 91375 w 4481234"/>
                <a:gd name="connsiteY214" fmla="*/ 1368507 h 2786771"/>
                <a:gd name="connsiteX215" fmla="*/ 86080 w 4481234"/>
                <a:gd name="connsiteY215" fmla="*/ 1369842 h 2786771"/>
                <a:gd name="connsiteX216" fmla="*/ 80561 w 4481234"/>
                <a:gd name="connsiteY216" fmla="*/ 1371623 h 2786771"/>
                <a:gd name="connsiteX217" fmla="*/ 74820 w 4481234"/>
                <a:gd name="connsiteY217" fmla="*/ 1373848 h 2786771"/>
                <a:gd name="connsiteX218" fmla="*/ 68945 w 4481234"/>
                <a:gd name="connsiteY218" fmla="*/ 1376607 h 2786771"/>
                <a:gd name="connsiteX219" fmla="*/ 45135 w 4481234"/>
                <a:gd name="connsiteY219" fmla="*/ 1391738 h 2786771"/>
                <a:gd name="connsiteX220" fmla="*/ 25242 w 4481234"/>
                <a:gd name="connsiteY220" fmla="*/ 1410875 h 2786771"/>
                <a:gd name="connsiteX221" fmla="*/ 11269 w 4481234"/>
                <a:gd name="connsiteY221" fmla="*/ 1431613 h 2786771"/>
                <a:gd name="connsiteX222" fmla="*/ 5349 w 4481234"/>
                <a:gd name="connsiteY222" fmla="*/ 1451684 h 2786771"/>
                <a:gd name="connsiteX223" fmla="*/ 7396 w 4481234"/>
                <a:gd name="connsiteY223" fmla="*/ 1464145 h 2786771"/>
                <a:gd name="connsiteX224" fmla="*/ 14785 w 4481234"/>
                <a:gd name="connsiteY224" fmla="*/ 1472290 h 2786771"/>
                <a:gd name="connsiteX225" fmla="*/ 167254 w 4481234"/>
                <a:gd name="connsiteY225" fmla="*/ 1990222 h 2786771"/>
                <a:gd name="connsiteX226" fmla="*/ 180160 w 4481234"/>
                <a:gd name="connsiteY226" fmla="*/ 1982923 h 2786771"/>
                <a:gd name="connsiteX227" fmla="*/ 193110 w 4481234"/>
                <a:gd name="connsiteY227" fmla="*/ 1973578 h 2786771"/>
                <a:gd name="connsiteX228" fmla="*/ 218032 w 4481234"/>
                <a:gd name="connsiteY228" fmla="*/ 1948344 h 2786771"/>
                <a:gd name="connsiteX229" fmla="*/ 234677 w 4481234"/>
                <a:gd name="connsiteY229" fmla="*/ 1921019 h 2786771"/>
                <a:gd name="connsiteX230" fmla="*/ 241664 w 4481234"/>
                <a:gd name="connsiteY230" fmla="*/ 1894895 h 2786771"/>
                <a:gd name="connsiteX231" fmla="*/ 237792 w 4481234"/>
                <a:gd name="connsiteY231" fmla="*/ 1873178 h 2786771"/>
                <a:gd name="connsiteX232" fmla="*/ 231027 w 4481234"/>
                <a:gd name="connsiteY232" fmla="*/ 1864633 h 2786771"/>
                <a:gd name="connsiteX233" fmla="*/ 221593 w 4481234"/>
                <a:gd name="connsiteY233" fmla="*/ 1859337 h 2786771"/>
                <a:gd name="connsiteX234" fmla="*/ 210066 w 4481234"/>
                <a:gd name="connsiteY234" fmla="*/ 1857245 h 2786771"/>
                <a:gd name="connsiteX235" fmla="*/ 196715 w 4481234"/>
                <a:gd name="connsiteY235" fmla="*/ 1858180 h 2786771"/>
                <a:gd name="connsiteX236" fmla="*/ 185055 w 4481234"/>
                <a:gd name="connsiteY236" fmla="*/ 1861206 h 2786771"/>
                <a:gd name="connsiteX237" fmla="*/ 172817 w 4481234"/>
                <a:gd name="connsiteY237" fmla="*/ 1866235 h 2786771"/>
                <a:gd name="connsiteX238" fmla="*/ 160267 w 4481234"/>
                <a:gd name="connsiteY238" fmla="*/ 1873267 h 2786771"/>
                <a:gd name="connsiteX239" fmla="*/ 147672 w 4481234"/>
                <a:gd name="connsiteY239" fmla="*/ 1882167 h 2786771"/>
                <a:gd name="connsiteX240" fmla="*/ 123106 w 4481234"/>
                <a:gd name="connsiteY240" fmla="*/ 1906511 h 2786771"/>
                <a:gd name="connsiteX241" fmla="*/ 106106 w 4481234"/>
                <a:gd name="connsiteY241" fmla="*/ 1933213 h 2786771"/>
                <a:gd name="connsiteX242" fmla="*/ 98318 w 4481234"/>
                <a:gd name="connsiteY242" fmla="*/ 1959470 h 2786771"/>
                <a:gd name="connsiteX243" fmla="*/ 101299 w 4481234"/>
                <a:gd name="connsiteY243" fmla="*/ 1981722 h 2786771"/>
                <a:gd name="connsiteX244" fmla="*/ 107841 w 4481234"/>
                <a:gd name="connsiteY244" fmla="*/ 1990623 h 2786771"/>
                <a:gd name="connsiteX245" fmla="*/ 117188 w 4481234"/>
                <a:gd name="connsiteY245" fmla="*/ 1996364 h 2786771"/>
                <a:gd name="connsiteX246" fmla="*/ 128847 w 4481234"/>
                <a:gd name="connsiteY246" fmla="*/ 1998811 h 2786771"/>
                <a:gd name="connsiteX247" fmla="*/ 142198 w 4481234"/>
                <a:gd name="connsiteY247" fmla="*/ 1997966 h 2786771"/>
                <a:gd name="connsiteX248" fmla="*/ 154258 w 4481234"/>
                <a:gd name="connsiteY248" fmla="*/ 1994895 h 2786771"/>
                <a:gd name="connsiteX249" fmla="*/ 167299 w 4481234"/>
                <a:gd name="connsiteY249" fmla="*/ 1990178 h 2786771"/>
                <a:gd name="connsiteX250" fmla="*/ 26178 w 4481234"/>
                <a:gd name="connsiteY250" fmla="*/ 1579143 h 2786771"/>
                <a:gd name="connsiteX251" fmla="*/ 41353 w 4481234"/>
                <a:gd name="connsiteY251" fmla="*/ 1578163 h 2786771"/>
                <a:gd name="connsiteX252" fmla="*/ 47851 w 4481234"/>
                <a:gd name="connsiteY252" fmla="*/ 1576561 h 2786771"/>
                <a:gd name="connsiteX253" fmla="*/ 54704 w 4481234"/>
                <a:gd name="connsiteY253" fmla="*/ 1574292 h 2786771"/>
                <a:gd name="connsiteX254" fmla="*/ 61781 w 4481234"/>
                <a:gd name="connsiteY254" fmla="*/ 1571310 h 2786771"/>
                <a:gd name="connsiteX255" fmla="*/ 69079 w 4481234"/>
                <a:gd name="connsiteY255" fmla="*/ 1567616 h 2786771"/>
                <a:gd name="connsiteX256" fmla="*/ 93912 w 4481234"/>
                <a:gd name="connsiteY256" fmla="*/ 1550215 h 2786771"/>
                <a:gd name="connsiteX257" fmla="*/ 113716 w 4481234"/>
                <a:gd name="connsiteY257" fmla="*/ 1529121 h 2786771"/>
                <a:gd name="connsiteX258" fmla="*/ 126488 w 4481234"/>
                <a:gd name="connsiteY258" fmla="*/ 1506869 h 2786771"/>
                <a:gd name="connsiteX259" fmla="*/ 130405 w 4481234"/>
                <a:gd name="connsiteY259" fmla="*/ 1486397 h 2786771"/>
                <a:gd name="connsiteX260" fmla="*/ 126934 w 4481234"/>
                <a:gd name="connsiteY260" fmla="*/ 1474915 h 2786771"/>
                <a:gd name="connsiteX261" fmla="*/ 118834 w 4481234"/>
                <a:gd name="connsiteY261" fmla="*/ 1467572 h 2786771"/>
                <a:gd name="connsiteX262" fmla="*/ 106907 w 4481234"/>
                <a:gd name="connsiteY262" fmla="*/ 1464412 h 2786771"/>
                <a:gd name="connsiteX263" fmla="*/ 91998 w 4481234"/>
                <a:gd name="connsiteY263" fmla="*/ 1465569 h 2786771"/>
                <a:gd name="connsiteX264" fmla="*/ 85634 w 4481234"/>
                <a:gd name="connsiteY264" fmla="*/ 1467127 h 2786771"/>
                <a:gd name="connsiteX265" fmla="*/ 79003 w 4481234"/>
                <a:gd name="connsiteY265" fmla="*/ 1469352 h 2786771"/>
                <a:gd name="connsiteX266" fmla="*/ 72149 w 4481234"/>
                <a:gd name="connsiteY266" fmla="*/ 1472245 h 2786771"/>
                <a:gd name="connsiteX267" fmla="*/ 65074 w 4481234"/>
                <a:gd name="connsiteY267" fmla="*/ 1475805 h 2786771"/>
                <a:gd name="connsiteX268" fmla="*/ 40819 w 4481234"/>
                <a:gd name="connsiteY268" fmla="*/ 1492628 h 2786771"/>
                <a:gd name="connsiteX269" fmla="*/ 21104 w 4481234"/>
                <a:gd name="connsiteY269" fmla="*/ 1513188 h 2786771"/>
                <a:gd name="connsiteX270" fmla="*/ 7976 w 4481234"/>
                <a:gd name="connsiteY270" fmla="*/ 1535040 h 2786771"/>
                <a:gd name="connsiteX271" fmla="*/ 3525 w 4481234"/>
                <a:gd name="connsiteY271" fmla="*/ 1555689 h 2786771"/>
                <a:gd name="connsiteX272" fmla="*/ 6462 w 4481234"/>
                <a:gd name="connsiteY272" fmla="*/ 1567661 h 2786771"/>
                <a:gd name="connsiteX273" fmla="*/ 14339 w 4481234"/>
                <a:gd name="connsiteY273" fmla="*/ 1575493 h 2786771"/>
                <a:gd name="connsiteX274" fmla="*/ 26221 w 4481234"/>
                <a:gd name="connsiteY274" fmla="*/ 1579098 h 2786771"/>
                <a:gd name="connsiteX275" fmla="*/ 49453 w 4481234"/>
                <a:gd name="connsiteY275" fmla="*/ 1683014 h 2786771"/>
                <a:gd name="connsiteX276" fmla="*/ 57063 w 4481234"/>
                <a:gd name="connsiteY276" fmla="*/ 1681145 h 2786771"/>
                <a:gd name="connsiteX277" fmla="*/ 65029 w 4481234"/>
                <a:gd name="connsiteY277" fmla="*/ 1678341 h 2786771"/>
                <a:gd name="connsiteX278" fmla="*/ 73351 w 4481234"/>
                <a:gd name="connsiteY278" fmla="*/ 1674603 h 2786771"/>
                <a:gd name="connsiteX279" fmla="*/ 81851 w 4481234"/>
                <a:gd name="connsiteY279" fmla="*/ 1669930 h 2786771"/>
                <a:gd name="connsiteX280" fmla="*/ 107085 w 4481234"/>
                <a:gd name="connsiteY280" fmla="*/ 1650838 h 2786771"/>
                <a:gd name="connsiteX281" fmla="*/ 126533 w 4481234"/>
                <a:gd name="connsiteY281" fmla="*/ 1628230 h 2786771"/>
                <a:gd name="connsiteX282" fmla="*/ 138371 w 4481234"/>
                <a:gd name="connsiteY282" fmla="*/ 1605044 h 2786771"/>
                <a:gd name="connsiteX283" fmla="*/ 140730 w 4481234"/>
                <a:gd name="connsiteY283" fmla="*/ 1584083 h 2786771"/>
                <a:gd name="connsiteX284" fmla="*/ 136280 w 4481234"/>
                <a:gd name="connsiteY284" fmla="*/ 1573046 h 2786771"/>
                <a:gd name="connsiteX285" fmla="*/ 127779 w 4481234"/>
                <a:gd name="connsiteY285" fmla="*/ 1566014 h 2786771"/>
                <a:gd name="connsiteX286" fmla="*/ 115897 w 4481234"/>
                <a:gd name="connsiteY286" fmla="*/ 1563032 h 2786771"/>
                <a:gd name="connsiteX287" fmla="*/ 101255 w 4481234"/>
                <a:gd name="connsiteY287" fmla="*/ 1564100 h 2786771"/>
                <a:gd name="connsiteX288" fmla="*/ 93823 w 4481234"/>
                <a:gd name="connsiteY288" fmla="*/ 1565970 h 2786771"/>
                <a:gd name="connsiteX289" fmla="*/ 86080 w 4481234"/>
                <a:gd name="connsiteY289" fmla="*/ 1568729 h 2786771"/>
                <a:gd name="connsiteX290" fmla="*/ 77980 w 4481234"/>
                <a:gd name="connsiteY290" fmla="*/ 1572334 h 2786771"/>
                <a:gd name="connsiteX291" fmla="*/ 69701 w 4481234"/>
                <a:gd name="connsiteY291" fmla="*/ 1576784 h 2786771"/>
                <a:gd name="connsiteX292" fmla="*/ 45092 w 4481234"/>
                <a:gd name="connsiteY292" fmla="*/ 1595208 h 2786771"/>
                <a:gd name="connsiteX293" fmla="*/ 25643 w 4481234"/>
                <a:gd name="connsiteY293" fmla="*/ 1617460 h 2786771"/>
                <a:gd name="connsiteX294" fmla="*/ 13360 w 4481234"/>
                <a:gd name="connsiteY294" fmla="*/ 1640513 h 2786771"/>
                <a:gd name="connsiteX295" fmla="*/ 10245 w 4481234"/>
                <a:gd name="connsiteY295" fmla="*/ 1661830 h 2786771"/>
                <a:gd name="connsiteX296" fmla="*/ 14117 w 4481234"/>
                <a:gd name="connsiteY296" fmla="*/ 1673312 h 2786771"/>
                <a:gd name="connsiteX297" fmla="*/ 22395 w 4481234"/>
                <a:gd name="connsiteY297" fmla="*/ 1680789 h 2786771"/>
                <a:gd name="connsiteX298" fmla="*/ 34366 w 4481234"/>
                <a:gd name="connsiteY298" fmla="*/ 1684126 h 2786771"/>
                <a:gd name="connsiteX299" fmla="*/ 49498 w 4481234"/>
                <a:gd name="connsiteY299" fmla="*/ 1682969 h 2786771"/>
                <a:gd name="connsiteX300" fmla="*/ 110111 w 4481234"/>
                <a:gd name="connsiteY300" fmla="*/ 1890846 h 2786771"/>
                <a:gd name="connsiteX301" fmla="*/ 121148 w 4481234"/>
                <a:gd name="connsiteY301" fmla="*/ 1886395 h 2786771"/>
                <a:gd name="connsiteX302" fmla="*/ 132452 w 4481234"/>
                <a:gd name="connsiteY302" fmla="*/ 1880565 h 2786771"/>
                <a:gd name="connsiteX303" fmla="*/ 143979 w 4481234"/>
                <a:gd name="connsiteY303" fmla="*/ 1872955 h 2786771"/>
                <a:gd name="connsiteX304" fmla="*/ 169123 w 4481234"/>
                <a:gd name="connsiteY304" fmla="*/ 1849813 h 2786771"/>
                <a:gd name="connsiteX305" fmla="*/ 186924 w 4481234"/>
                <a:gd name="connsiteY305" fmla="*/ 1824046 h 2786771"/>
                <a:gd name="connsiteX306" fmla="*/ 195825 w 4481234"/>
                <a:gd name="connsiteY306" fmla="*/ 1798901 h 2786771"/>
                <a:gd name="connsiteX307" fmla="*/ 194134 w 4481234"/>
                <a:gd name="connsiteY307" fmla="*/ 1777361 h 2786771"/>
                <a:gd name="connsiteX308" fmla="*/ 188081 w 4481234"/>
                <a:gd name="connsiteY308" fmla="*/ 1768016 h 2786771"/>
                <a:gd name="connsiteX309" fmla="*/ 178913 w 4481234"/>
                <a:gd name="connsiteY309" fmla="*/ 1762186 h 2786771"/>
                <a:gd name="connsiteX310" fmla="*/ 167254 w 4481234"/>
                <a:gd name="connsiteY310" fmla="*/ 1759783 h 2786771"/>
                <a:gd name="connsiteX311" fmla="*/ 153636 w 4481234"/>
                <a:gd name="connsiteY311" fmla="*/ 1760762 h 2786771"/>
                <a:gd name="connsiteX312" fmla="*/ 143400 w 4481234"/>
                <a:gd name="connsiteY312" fmla="*/ 1763387 h 2786771"/>
                <a:gd name="connsiteX313" fmla="*/ 132675 w 4481234"/>
                <a:gd name="connsiteY313" fmla="*/ 1767838 h 2786771"/>
                <a:gd name="connsiteX314" fmla="*/ 121593 w 4481234"/>
                <a:gd name="connsiteY314" fmla="*/ 1773623 h 2786771"/>
                <a:gd name="connsiteX315" fmla="*/ 110334 w 4481234"/>
                <a:gd name="connsiteY315" fmla="*/ 1780966 h 2786771"/>
                <a:gd name="connsiteX316" fmla="*/ 85634 w 4481234"/>
                <a:gd name="connsiteY316" fmla="*/ 1803218 h 2786771"/>
                <a:gd name="connsiteX317" fmla="*/ 67833 w 4481234"/>
                <a:gd name="connsiteY317" fmla="*/ 1828407 h 2786771"/>
                <a:gd name="connsiteX318" fmla="*/ 58398 w 4481234"/>
                <a:gd name="connsiteY318" fmla="*/ 1853596 h 2786771"/>
                <a:gd name="connsiteX319" fmla="*/ 59199 w 4481234"/>
                <a:gd name="connsiteY319" fmla="*/ 1875848 h 2786771"/>
                <a:gd name="connsiteX320" fmla="*/ 64985 w 4481234"/>
                <a:gd name="connsiteY320" fmla="*/ 1885683 h 2786771"/>
                <a:gd name="connsiteX321" fmla="*/ 73886 w 4481234"/>
                <a:gd name="connsiteY321" fmla="*/ 1891958 h 2786771"/>
                <a:gd name="connsiteX322" fmla="*/ 85723 w 4481234"/>
                <a:gd name="connsiteY322" fmla="*/ 1894673 h 2786771"/>
                <a:gd name="connsiteX323" fmla="*/ 99652 w 4481234"/>
                <a:gd name="connsiteY323" fmla="*/ 1893827 h 2786771"/>
                <a:gd name="connsiteX324" fmla="*/ 110200 w 4481234"/>
                <a:gd name="connsiteY324" fmla="*/ 1890801 h 2786771"/>
                <a:gd name="connsiteX325" fmla="*/ 736010 w 4481234"/>
                <a:gd name="connsiteY325" fmla="*/ 227436 h 2786771"/>
                <a:gd name="connsiteX326" fmla="*/ 740860 w 4481234"/>
                <a:gd name="connsiteY326" fmla="*/ 228059 h 2786771"/>
                <a:gd name="connsiteX327" fmla="*/ 746245 w 4481234"/>
                <a:gd name="connsiteY327" fmla="*/ 228059 h 2786771"/>
                <a:gd name="connsiteX328" fmla="*/ 752120 w 4481234"/>
                <a:gd name="connsiteY328" fmla="*/ 227302 h 2786771"/>
                <a:gd name="connsiteX329" fmla="*/ 758350 w 4481234"/>
                <a:gd name="connsiteY329" fmla="*/ 225878 h 2786771"/>
                <a:gd name="connsiteX330" fmla="*/ 768408 w 4481234"/>
                <a:gd name="connsiteY330" fmla="*/ 222540 h 2786771"/>
                <a:gd name="connsiteX331" fmla="*/ 778599 w 4481234"/>
                <a:gd name="connsiteY331" fmla="*/ 218090 h 2786771"/>
                <a:gd name="connsiteX332" fmla="*/ 788345 w 4481234"/>
                <a:gd name="connsiteY332" fmla="*/ 212349 h 2786771"/>
                <a:gd name="connsiteX333" fmla="*/ 797246 w 4481234"/>
                <a:gd name="connsiteY333" fmla="*/ 205629 h 2786771"/>
                <a:gd name="connsiteX334" fmla="*/ 807927 w 4481234"/>
                <a:gd name="connsiteY334" fmla="*/ 194236 h 2786771"/>
                <a:gd name="connsiteX335" fmla="*/ 812378 w 4481234"/>
                <a:gd name="connsiteY335" fmla="*/ 184045 h 2786771"/>
                <a:gd name="connsiteX336" fmla="*/ 810464 w 4481234"/>
                <a:gd name="connsiteY336" fmla="*/ 176257 h 2786771"/>
                <a:gd name="connsiteX337" fmla="*/ 802142 w 4481234"/>
                <a:gd name="connsiteY337" fmla="*/ 171806 h 2786771"/>
                <a:gd name="connsiteX338" fmla="*/ 797335 w 4481234"/>
                <a:gd name="connsiteY338" fmla="*/ 171228 h 2786771"/>
                <a:gd name="connsiteX339" fmla="*/ 791995 w 4481234"/>
                <a:gd name="connsiteY339" fmla="*/ 171228 h 2786771"/>
                <a:gd name="connsiteX340" fmla="*/ 786209 w 4481234"/>
                <a:gd name="connsiteY340" fmla="*/ 171984 h 2786771"/>
                <a:gd name="connsiteX341" fmla="*/ 780113 w 4481234"/>
                <a:gd name="connsiteY341" fmla="*/ 173408 h 2786771"/>
                <a:gd name="connsiteX342" fmla="*/ 770188 w 4481234"/>
                <a:gd name="connsiteY342" fmla="*/ 176702 h 2786771"/>
                <a:gd name="connsiteX343" fmla="*/ 760220 w 4481234"/>
                <a:gd name="connsiteY343" fmla="*/ 181152 h 2786771"/>
                <a:gd name="connsiteX344" fmla="*/ 750606 w 4481234"/>
                <a:gd name="connsiteY344" fmla="*/ 186759 h 2786771"/>
                <a:gd name="connsiteX345" fmla="*/ 741705 w 4481234"/>
                <a:gd name="connsiteY345" fmla="*/ 193346 h 2786771"/>
                <a:gd name="connsiteX346" fmla="*/ 730936 w 4481234"/>
                <a:gd name="connsiteY346" fmla="*/ 204605 h 2786771"/>
                <a:gd name="connsiteX347" fmla="*/ 726218 w 4481234"/>
                <a:gd name="connsiteY347" fmla="*/ 214797 h 2786771"/>
                <a:gd name="connsiteX348" fmla="*/ 727821 w 4481234"/>
                <a:gd name="connsiteY348" fmla="*/ 222807 h 2786771"/>
                <a:gd name="connsiteX349" fmla="*/ 736053 w 4481234"/>
                <a:gd name="connsiteY349" fmla="*/ 227391 h 2786771"/>
                <a:gd name="connsiteX350" fmla="*/ 596892 w 4481234"/>
                <a:gd name="connsiteY350" fmla="*/ 358321 h 2786771"/>
                <a:gd name="connsiteX351" fmla="*/ 601342 w 4481234"/>
                <a:gd name="connsiteY351" fmla="*/ 358321 h 2786771"/>
                <a:gd name="connsiteX352" fmla="*/ 605792 w 4481234"/>
                <a:gd name="connsiteY352" fmla="*/ 358054 h 2786771"/>
                <a:gd name="connsiteX353" fmla="*/ 610643 w 4481234"/>
                <a:gd name="connsiteY353" fmla="*/ 357342 h 2786771"/>
                <a:gd name="connsiteX354" fmla="*/ 615672 w 4481234"/>
                <a:gd name="connsiteY354" fmla="*/ 356184 h 2786771"/>
                <a:gd name="connsiteX355" fmla="*/ 627554 w 4481234"/>
                <a:gd name="connsiteY355" fmla="*/ 352179 h 2786771"/>
                <a:gd name="connsiteX356" fmla="*/ 639481 w 4481234"/>
                <a:gd name="connsiteY356" fmla="*/ 346394 h 2786771"/>
                <a:gd name="connsiteX357" fmla="*/ 650696 w 4481234"/>
                <a:gd name="connsiteY357" fmla="*/ 339184 h 2786771"/>
                <a:gd name="connsiteX358" fmla="*/ 660575 w 4481234"/>
                <a:gd name="connsiteY358" fmla="*/ 330862 h 2786771"/>
                <a:gd name="connsiteX359" fmla="*/ 670100 w 4481234"/>
                <a:gd name="connsiteY359" fmla="*/ 318712 h 2786771"/>
                <a:gd name="connsiteX360" fmla="*/ 672992 w 4481234"/>
                <a:gd name="connsiteY360" fmla="*/ 308388 h 2786771"/>
                <a:gd name="connsiteX361" fmla="*/ 669343 w 4481234"/>
                <a:gd name="connsiteY361" fmla="*/ 300956 h 2786771"/>
                <a:gd name="connsiteX362" fmla="*/ 659241 w 4481234"/>
                <a:gd name="connsiteY362" fmla="*/ 297395 h 2786771"/>
                <a:gd name="connsiteX363" fmla="*/ 655013 w 4481234"/>
                <a:gd name="connsiteY363" fmla="*/ 297395 h 2786771"/>
                <a:gd name="connsiteX364" fmla="*/ 650562 w 4481234"/>
                <a:gd name="connsiteY364" fmla="*/ 297707 h 2786771"/>
                <a:gd name="connsiteX365" fmla="*/ 645846 w 4481234"/>
                <a:gd name="connsiteY365" fmla="*/ 298463 h 2786771"/>
                <a:gd name="connsiteX366" fmla="*/ 640905 w 4481234"/>
                <a:gd name="connsiteY366" fmla="*/ 299576 h 2786771"/>
                <a:gd name="connsiteX367" fmla="*/ 629245 w 4481234"/>
                <a:gd name="connsiteY367" fmla="*/ 303581 h 2786771"/>
                <a:gd name="connsiteX368" fmla="*/ 617496 w 4481234"/>
                <a:gd name="connsiteY368" fmla="*/ 309233 h 2786771"/>
                <a:gd name="connsiteX369" fmla="*/ 606415 w 4481234"/>
                <a:gd name="connsiteY369" fmla="*/ 316309 h 2786771"/>
                <a:gd name="connsiteX370" fmla="*/ 596580 w 4481234"/>
                <a:gd name="connsiteY370" fmla="*/ 324498 h 2786771"/>
                <a:gd name="connsiteX371" fmla="*/ 586966 w 4481234"/>
                <a:gd name="connsiteY371" fmla="*/ 336514 h 2786771"/>
                <a:gd name="connsiteX372" fmla="*/ 583762 w 4481234"/>
                <a:gd name="connsiteY372" fmla="*/ 346883 h 2786771"/>
                <a:gd name="connsiteX373" fmla="*/ 587100 w 4481234"/>
                <a:gd name="connsiteY373" fmla="*/ 354538 h 2786771"/>
                <a:gd name="connsiteX374" fmla="*/ 596936 w 4481234"/>
                <a:gd name="connsiteY374" fmla="*/ 358276 h 2786771"/>
                <a:gd name="connsiteX375" fmla="*/ 665382 w 4481234"/>
                <a:gd name="connsiteY375" fmla="*/ 291565 h 2786771"/>
                <a:gd name="connsiteX376" fmla="*/ 669833 w 4481234"/>
                <a:gd name="connsiteY376" fmla="*/ 291921 h 2786771"/>
                <a:gd name="connsiteX377" fmla="*/ 674773 w 4481234"/>
                <a:gd name="connsiteY377" fmla="*/ 291921 h 2786771"/>
                <a:gd name="connsiteX378" fmla="*/ 680069 w 4481234"/>
                <a:gd name="connsiteY378" fmla="*/ 291165 h 2786771"/>
                <a:gd name="connsiteX379" fmla="*/ 685632 w 4481234"/>
                <a:gd name="connsiteY379" fmla="*/ 289919 h 2786771"/>
                <a:gd name="connsiteX380" fmla="*/ 696713 w 4481234"/>
                <a:gd name="connsiteY380" fmla="*/ 286180 h 2786771"/>
                <a:gd name="connsiteX381" fmla="*/ 707839 w 4481234"/>
                <a:gd name="connsiteY381" fmla="*/ 280929 h 2786771"/>
                <a:gd name="connsiteX382" fmla="*/ 718430 w 4481234"/>
                <a:gd name="connsiteY382" fmla="*/ 274387 h 2786771"/>
                <a:gd name="connsiteX383" fmla="*/ 727910 w 4481234"/>
                <a:gd name="connsiteY383" fmla="*/ 266777 h 2786771"/>
                <a:gd name="connsiteX384" fmla="*/ 737923 w 4481234"/>
                <a:gd name="connsiteY384" fmla="*/ 255028 h 2786771"/>
                <a:gd name="connsiteX385" fmla="*/ 741439 w 4481234"/>
                <a:gd name="connsiteY385" fmla="*/ 244792 h 2786771"/>
                <a:gd name="connsiteX386" fmla="*/ 738546 w 4481234"/>
                <a:gd name="connsiteY386" fmla="*/ 237226 h 2786771"/>
                <a:gd name="connsiteX387" fmla="*/ 729245 w 4481234"/>
                <a:gd name="connsiteY387" fmla="*/ 233266 h 2786771"/>
                <a:gd name="connsiteX388" fmla="*/ 724795 w 4481234"/>
                <a:gd name="connsiteY388" fmla="*/ 232954 h 2786771"/>
                <a:gd name="connsiteX389" fmla="*/ 719899 w 4481234"/>
                <a:gd name="connsiteY389" fmla="*/ 233221 h 2786771"/>
                <a:gd name="connsiteX390" fmla="*/ 714693 w 4481234"/>
                <a:gd name="connsiteY390" fmla="*/ 233978 h 2786771"/>
                <a:gd name="connsiteX391" fmla="*/ 709263 w 4481234"/>
                <a:gd name="connsiteY391" fmla="*/ 235224 h 2786771"/>
                <a:gd name="connsiteX392" fmla="*/ 698359 w 4481234"/>
                <a:gd name="connsiteY392" fmla="*/ 238873 h 2786771"/>
                <a:gd name="connsiteX393" fmla="*/ 687456 w 4481234"/>
                <a:gd name="connsiteY393" fmla="*/ 244035 h 2786771"/>
                <a:gd name="connsiteX394" fmla="*/ 676998 w 4481234"/>
                <a:gd name="connsiteY394" fmla="*/ 250444 h 2786771"/>
                <a:gd name="connsiteX395" fmla="*/ 667607 w 4481234"/>
                <a:gd name="connsiteY395" fmla="*/ 257876 h 2786771"/>
                <a:gd name="connsiteX396" fmla="*/ 657594 w 4481234"/>
                <a:gd name="connsiteY396" fmla="*/ 269536 h 2786771"/>
                <a:gd name="connsiteX397" fmla="*/ 653722 w 4481234"/>
                <a:gd name="connsiteY397" fmla="*/ 279816 h 2786771"/>
                <a:gd name="connsiteX398" fmla="*/ 656348 w 4481234"/>
                <a:gd name="connsiteY398" fmla="*/ 287604 h 2786771"/>
                <a:gd name="connsiteX399" fmla="*/ 665427 w 4481234"/>
                <a:gd name="connsiteY399" fmla="*/ 291788 h 2786771"/>
                <a:gd name="connsiteX400" fmla="*/ 808862 w 4481234"/>
                <a:gd name="connsiteY400" fmla="*/ 166065 h 2786771"/>
                <a:gd name="connsiteX401" fmla="*/ 813935 w 4481234"/>
                <a:gd name="connsiteY401" fmla="*/ 166955 h 2786771"/>
                <a:gd name="connsiteX402" fmla="*/ 819720 w 4481234"/>
                <a:gd name="connsiteY402" fmla="*/ 166955 h 2786771"/>
                <a:gd name="connsiteX403" fmla="*/ 826130 w 4481234"/>
                <a:gd name="connsiteY403" fmla="*/ 166199 h 2786771"/>
                <a:gd name="connsiteX404" fmla="*/ 832938 w 4481234"/>
                <a:gd name="connsiteY404" fmla="*/ 164686 h 2786771"/>
                <a:gd name="connsiteX405" fmla="*/ 842239 w 4481234"/>
                <a:gd name="connsiteY405" fmla="*/ 161615 h 2786771"/>
                <a:gd name="connsiteX406" fmla="*/ 851630 w 4481234"/>
                <a:gd name="connsiteY406" fmla="*/ 157476 h 2786771"/>
                <a:gd name="connsiteX407" fmla="*/ 860531 w 4481234"/>
                <a:gd name="connsiteY407" fmla="*/ 152314 h 2786771"/>
                <a:gd name="connsiteX408" fmla="*/ 868986 w 4481234"/>
                <a:gd name="connsiteY408" fmla="*/ 146350 h 2786771"/>
                <a:gd name="connsiteX409" fmla="*/ 880201 w 4481234"/>
                <a:gd name="connsiteY409" fmla="*/ 135269 h 2786771"/>
                <a:gd name="connsiteX410" fmla="*/ 885319 w 4481234"/>
                <a:gd name="connsiteY410" fmla="*/ 125166 h 2786771"/>
                <a:gd name="connsiteX411" fmla="*/ 884250 w 4481234"/>
                <a:gd name="connsiteY411" fmla="*/ 117156 h 2786771"/>
                <a:gd name="connsiteX412" fmla="*/ 876774 w 4481234"/>
                <a:gd name="connsiteY412" fmla="*/ 112305 h 2786771"/>
                <a:gd name="connsiteX413" fmla="*/ 871701 w 4481234"/>
                <a:gd name="connsiteY413" fmla="*/ 111504 h 2786771"/>
                <a:gd name="connsiteX414" fmla="*/ 865916 w 4481234"/>
                <a:gd name="connsiteY414" fmla="*/ 111504 h 2786771"/>
                <a:gd name="connsiteX415" fmla="*/ 859595 w 4481234"/>
                <a:gd name="connsiteY415" fmla="*/ 112305 h 2786771"/>
                <a:gd name="connsiteX416" fmla="*/ 852875 w 4481234"/>
                <a:gd name="connsiteY416" fmla="*/ 113818 h 2786771"/>
                <a:gd name="connsiteX417" fmla="*/ 843975 w 4481234"/>
                <a:gd name="connsiteY417" fmla="*/ 116844 h 2786771"/>
                <a:gd name="connsiteX418" fmla="*/ 834763 w 4481234"/>
                <a:gd name="connsiteY418" fmla="*/ 120894 h 2786771"/>
                <a:gd name="connsiteX419" fmla="*/ 825862 w 4481234"/>
                <a:gd name="connsiteY419" fmla="*/ 125923 h 2786771"/>
                <a:gd name="connsiteX420" fmla="*/ 817495 w 4481234"/>
                <a:gd name="connsiteY420" fmla="*/ 131797 h 2786771"/>
                <a:gd name="connsiteX421" fmla="*/ 806280 w 4481234"/>
                <a:gd name="connsiteY421" fmla="*/ 142745 h 2786771"/>
                <a:gd name="connsiteX422" fmla="*/ 800895 w 4481234"/>
                <a:gd name="connsiteY422" fmla="*/ 152848 h 2786771"/>
                <a:gd name="connsiteX423" fmla="*/ 801653 w 4481234"/>
                <a:gd name="connsiteY423" fmla="*/ 160992 h 2786771"/>
                <a:gd name="connsiteX424" fmla="*/ 808906 w 4481234"/>
                <a:gd name="connsiteY424" fmla="*/ 166110 h 2786771"/>
                <a:gd name="connsiteX425" fmla="*/ 883717 w 4481234"/>
                <a:gd name="connsiteY425" fmla="*/ 107143 h 2786771"/>
                <a:gd name="connsiteX426" fmla="*/ 888924 w 4481234"/>
                <a:gd name="connsiteY426" fmla="*/ 108255 h 2786771"/>
                <a:gd name="connsiteX427" fmla="*/ 895021 w 4481234"/>
                <a:gd name="connsiteY427" fmla="*/ 108255 h 2786771"/>
                <a:gd name="connsiteX428" fmla="*/ 901786 w 4481234"/>
                <a:gd name="connsiteY428" fmla="*/ 107499 h 2786771"/>
                <a:gd name="connsiteX429" fmla="*/ 909084 w 4481234"/>
                <a:gd name="connsiteY429" fmla="*/ 105852 h 2786771"/>
                <a:gd name="connsiteX430" fmla="*/ 917673 w 4481234"/>
                <a:gd name="connsiteY430" fmla="*/ 103048 h 2786771"/>
                <a:gd name="connsiteX431" fmla="*/ 926306 w 4481234"/>
                <a:gd name="connsiteY431" fmla="*/ 99354 h 2786771"/>
                <a:gd name="connsiteX432" fmla="*/ 934762 w 4481234"/>
                <a:gd name="connsiteY432" fmla="*/ 94904 h 2786771"/>
                <a:gd name="connsiteX433" fmla="*/ 942684 w 4481234"/>
                <a:gd name="connsiteY433" fmla="*/ 89564 h 2786771"/>
                <a:gd name="connsiteX434" fmla="*/ 954210 w 4481234"/>
                <a:gd name="connsiteY434" fmla="*/ 78838 h 2786771"/>
                <a:gd name="connsiteX435" fmla="*/ 959907 w 4481234"/>
                <a:gd name="connsiteY435" fmla="*/ 68914 h 2786771"/>
                <a:gd name="connsiteX436" fmla="*/ 959462 w 4481234"/>
                <a:gd name="connsiteY436" fmla="*/ 60903 h 2786771"/>
                <a:gd name="connsiteX437" fmla="*/ 952698 w 4481234"/>
                <a:gd name="connsiteY437" fmla="*/ 55785 h 2786771"/>
                <a:gd name="connsiteX438" fmla="*/ 947445 w 4481234"/>
                <a:gd name="connsiteY438" fmla="*/ 54717 h 2786771"/>
                <a:gd name="connsiteX439" fmla="*/ 941393 w 4481234"/>
                <a:gd name="connsiteY439" fmla="*/ 54717 h 2786771"/>
                <a:gd name="connsiteX440" fmla="*/ 934673 w 4481234"/>
                <a:gd name="connsiteY440" fmla="*/ 55518 h 2786771"/>
                <a:gd name="connsiteX441" fmla="*/ 927508 w 4481234"/>
                <a:gd name="connsiteY441" fmla="*/ 57120 h 2786771"/>
                <a:gd name="connsiteX442" fmla="*/ 919097 w 4481234"/>
                <a:gd name="connsiteY442" fmla="*/ 59880 h 2786771"/>
                <a:gd name="connsiteX443" fmla="*/ 910597 w 4481234"/>
                <a:gd name="connsiteY443" fmla="*/ 63529 h 2786771"/>
                <a:gd name="connsiteX444" fmla="*/ 902319 w 4481234"/>
                <a:gd name="connsiteY444" fmla="*/ 67979 h 2786771"/>
                <a:gd name="connsiteX445" fmla="*/ 894486 w 4481234"/>
                <a:gd name="connsiteY445" fmla="*/ 73186 h 2786771"/>
                <a:gd name="connsiteX446" fmla="*/ 882960 w 4481234"/>
                <a:gd name="connsiteY446" fmla="*/ 83734 h 2786771"/>
                <a:gd name="connsiteX447" fmla="*/ 877086 w 4481234"/>
                <a:gd name="connsiteY447" fmla="*/ 93613 h 2786771"/>
                <a:gd name="connsiteX448" fmla="*/ 877086 w 4481234"/>
                <a:gd name="connsiteY448" fmla="*/ 101802 h 2786771"/>
                <a:gd name="connsiteX449" fmla="*/ 883762 w 4481234"/>
                <a:gd name="connsiteY449" fmla="*/ 107187 h 2786771"/>
                <a:gd name="connsiteX450" fmla="*/ 959996 w 4481234"/>
                <a:gd name="connsiteY450" fmla="*/ 50623 h 2786771"/>
                <a:gd name="connsiteX451" fmla="*/ 965336 w 4481234"/>
                <a:gd name="connsiteY451" fmla="*/ 52136 h 2786771"/>
                <a:gd name="connsiteX452" fmla="*/ 971834 w 4481234"/>
                <a:gd name="connsiteY452" fmla="*/ 52492 h 2786771"/>
                <a:gd name="connsiteX453" fmla="*/ 979221 w 4481234"/>
                <a:gd name="connsiteY453" fmla="*/ 51736 h 2786771"/>
                <a:gd name="connsiteX454" fmla="*/ 987232 w 4481234"/>
                <a:gd name="connsiteY454" fmla="*/ 50000 h 2786771"/>
                <a:gd name="connsiteX455" fmla="*/ 994931 w 4481234"/>
                <a:gd name="connsiteY455" fmla="*/ 47508 h 2786771"/>
                <a:gd name="connsiteX456" fmla="*/ 1002764 w 4481234"/>
                <a:gd name="connsiteY456" fmla="*/ 44259 h 2786771"/>
                <a:gd name="connsiteX457" fmla="*/ 1010463 w 4481234"/>
                <a:gd name="connsiteY457" fmla="*/ 40254 h 2786771"/>
                <a:gd name="connsiteX458" fmla="*/ 1017806 w 4481234"/>
                <a:gd name="connsiteY458" fmla="*/ 35803 h 2786771"/>
                <a:gd name="connsiteX459" fmla="*/ 1029911 w 4481234"/>
                <a:gd name="connsiteY459" fmla="*/ 25434 h 2786771"/>
                <a:gd name="connsiteX460" fmla="*/ 1036409 w 4481234"/>
                <a:gd name="connsiteY460" fmla="*/ 15599 h 2786771"/>
                <a:gd name="connsiteX461" fmla="*/ 1036942 w 4481234"/>
                <a:gd name="connsiteY461" fmla="*/ 7321 h 2786771"/>
                <a:gd name="connsiteX462" fmla="*/ 1031068 w 4481234"/>
                <a:gd name="connsiteY462" fmla="*/ 1758 h 2786771"/>
                <a:gd name="connsiteX463" fmla="*/ 1025683 w 4481234"/>
                <a:gd name="connsiteY463" fmla="*/ 334 h 2786771"/>
                <a:gd name="connsiteX464" fmla="*/ 1019186 w 4481234"/>
                <a:gd name="connsiteY464" fmla="*/ 67 h 2786771"/>
                <a:gd name="connsiteX465" fmla="*/ 1011887 w 4481234"/>
                <a:gd name="connsiteY465" fmla="*/ 823 h 2786771"/>
                <a:gd name="connsiteX466" fmla="*/ 1003966 w 4481234"/>
                <a:gd name="connsiteY466" fmla="*/ 2604 h 2786771"/>
                <a:gd name="connsiteX467" fmla="*/ 996399 w 4481234"/>
                <a:gd name="connsiteY467" fmla="*/ 5051 h 2786771"/>
                <a:gd name="connsiteX468" fmla="*/ 988745 w 4481234"/>
                <a:gd name="connsiteY468" fmla="*/ 8256 h 2786771"/>
                <a:gd name="connsiteX469" fmla="*/ 981224 w 4481234"/>
                <a:gd name="connsiteY469" fmla="*/ 12127 h 2786771"/>
                <a:gd name="connsiteX470" fmla="*/ 974015 w 4481234"/>
                <a:gd name="connsiteY470" fmla="*/ 16578 h 2786771"/>
                <a:gd name="connsiteX471" fmla="*/ 961909 w 4481234"/>
                <a:gd name="connsiteY471" fmla="*/ 26769 h 2786771"/>
                <a:gd name="connsiteX472" fmla="*/ 955190 w 4481234"/>
                <a:gd name="connsiteY472" fmla="*/ 36604 h 2786771"/>
                <a:gd name="connsiteX473" fmla="*/ 954388 w 4481234"/>
                <a:gd name="connsiteY473" fmla="*/ 44971 h 2786771"/>
                <a:gd name="connsiteX474" fmla="*/ 960218 w 4481234"/>
                <a:gd name="connsiteY474" fmla="*/ 50667 h 2786771"/>
                <a:gd name="connsiteX475" fmla="*/ 394800 w 4481234"/>
                <a:gd name="connsiteY475" fmla="*/ 572427 h 2786771"/>
                <a:gd name="connsiteX476" fmla="*/ 407752 w 4481234"/>
                <a:gd name="connsiteY476" fmla="*/ 574430 h 2786771"/>
                <a:gd name="connsiteX477" fmla="*/ 410599 w 4481234"/>
                <a:gd name="connsiteY477" fmla="*/ 574430 h 2786771"/>
                <a:gd name="connsiteX478" fmla="*/ 413581 w 4481234"/>
                <a:gd name="connsiteY478" fmla="*/ 574030 h 2786771"/>
                <a:gd name="connsiteX479" fmla="*/ 416608 w 4481234"/>
                <a:gd name="connsiteY479" fmla="*/ 573495 h 2786771"/>
                <a:gd name="connsiteX480" fmla="*/ 419723 w 4481234"/>
                <a:gd name="connsiteY480" fmla="*/ 572783 h 2786771"/>
                <a:gd name="connsiteX481" fmla="*/ 434720 w 4481234"/>
                <a:gd name="connsiteY481" fmla="*/ 567487 h 2786771"/>
                <a:gd name="connsiteX482" fmla="*/ 449584 w 4481234"/>
                <a:gd name="connsiteY482" fmla="*/ 559566 h 2786771"/>
                <a:gd name="connsiteX483" fmla="*/ 462936 w 4481234"/>
                <a:gd name="connsiteY483" fmla="*/ 549597 h 2786771"/>
                <a:gd name="connsiteX484" fmla="*/ 473794 w 4481234"/>
                <a:gd name="connsiteY484" fmla="*/ 538338 h 2786771"/>
                <a:gd name="connsiteX485" fmla="*/ 481182 w 4481234"/>
                <a:gd name="connsiteY485" fmla="*/ 525254 h 2786771"/>
                <a:gd name="connsiteX486" fmla="*/ 481182 w 4481234"/>
                <a:gd name="connsiteY486" fmla="*/ 514929 h 2786771"/>
                <a:gd name="connsiteX487" fmla="*/ 474551 w 4481234"/>
                <a:gd name="connsiteY487" fmla="*/ 508431 h 2786771"/>
                <a:gd name="connsiteX488" fmla="*/ 461645 w 4481234"/>
                <a:gd name="connsiteY488" fmla="*/ 506651 h 2786771"/>
                <a:gd name="connsiteX489" fmla="*/ 458797 w 4481234"/>
                <a:gd name="connsiteY489" fmla="*/ 506874 h 2786771"/>
                <a:gd name="connsiteX490" fmla="*/ 455859 w 4481234"/>
                <a:gd name="connsiteY490" fmla="*/ 507274 h 2786771"/>
                <a:gd name="connsiteX491" fmla="*/ 452878 w 4481234"/>
                <a:gd name="connsiteY491" fmla="*/ 507853 h 2786771"/>
                <a:gd name="connsiteX492" fmla="*/ 449852 w 4481234"/>
                <a:gd name="connsiteY492" fmla="*/ 508565 h 2786771"/>
                <a:gd name="connsiteX493" fmla="*/ 435121 w 4481234"/>
                <a:gd name="connsiteY493" fmla="*/ 513727 h 2786771"/>
                <a:gd name="connsiteX494" fmla="*/ 420523 w 4481234"/>
                <a:gd name="connsiteY494" fmla="*/ 521515 h 2786771"/>
                <a:gd name="connsiteX495" fmla="*/ 407172 w 4481234"/>
                <a:gd name="connsiteY495" fmla="*/ 531262 h 2786771"/>
                <a:gd name="connsiteX496" fmla="*/ 396314 w 4481234"/>
                <a:gd name="connsiteY496" fmla="*/ 542298 h 2786771"/>
                <a:gd name="connsiteX497" fmla="*/ 388615 w 4481234"/>
                <a:gd name="connsiteY497" fmla="*/ 555383 h 2786771"/>
                <a:gd name="connsiteX498" fmla="*/ 388125 w 4481234"/>
                <a:gd name="connsiteY498" fmla="*/ 565885 h 2786771"/>
                <a:gd name="connsiteX499" fmla="*/ 394667 w 4481234"/>
                <a:gd name="connsiteY499" fmla="*/ 572472 h 2786771"/>
                <a:gd name="connsiteX500" fmla="*/ 283541 w 4481234"/>
                <a:gd name="connsiteY500" fmla="*/ 731706 h 2786771"/>
                <a:gd name="connsiteX501" fmla="*/ 298584 w 4481234"/>
                <a:gd name="connsiteY501" fmla="*/ 732284 h 2786771"/>
                <a:gd name="connsiteX502" fmla="*/ 300230 w 4481234"/>
                <a:gd name="connsiteY502" fmla="*/ 732062 h 2786771"/>
                <a:gd name="connsiteX503" fmla="*/ 301922 w 4481234"/>
                <a:gd name="connsiteY503" fmla="*/ 731750 h 2786771"/>
                <a:gd name="connsiteX504" fmla="*/ 303657 w 4481234"/>
                <a:gd name="connsiteY504" fmla="*/ 731394 h 2786771"/>
                <a:gd name="connsiteX505" fmla="*/ 305349 w 4481234"/>
                <a:gd name="connsiteY505" fmla="*/ 730994 h 2786771"/>
                <a:gd name="connsiteX506" fmla="*/ 322838 w 4481234"/>
                <a:gd name="connsiteY506" fmla="*/ 724674 h 2786771"/>
                <a:gd name="connsiteX507" fmla="*/ 339928 w 4481234"/>
                <a:gd name="connsiteY507" fmla="*/ 714928 h 2786771"/>
                <a:gd name="connsiteX508" fmla="*/ 354925 w 4481234"/>
                <a:gd name="connsiteY508" fmla="*/ 702734 h 2786771"/>
                <a:gd name="connsiteX509" fmla="*/ 366185 w 4481234"/>
                <a:gd name="connsiteY509" fmla="*/ 689383 h 2786771"/>
                <a:gd name="connsiteX510" fmla="*/ 371881 w 4481234"/>
                <a:gd name="connsiteY510" fmla="*/ 675676 h 2786771"/>
                <a:gd name="connsiteX511" fmla="*/ 369968 w 4481234"/>
                <a:gd name="connsiteY511" fmla="*/ 665484 h 2786771"/>
                <a:gd name="connsiteX512" fmla="*/ 361067 w 4481234"/>
                <a:gd name="connsiteY512" fmla="*/ 659788 h 2786771"/>
                <a:gd name="connsiteX513" fmla="*/ 346114 w 4481234"/>
                <a:gd name="connsiteY513" fmla="*/ 659432 h 2786771"/>
                <a:gd name="connsiteX514" fmla="*/ 344466 w 4481234"/>
                <a:gd name="connsiteY514" fmla="*/ 659699 h 2786771"/>
                <a:gd name="connsiteX515" fmla="*/ 342776 w 4481234"/>
                <a:gd name="connsiteY515" fmla="*/ 660010 h 2786771"/>
                <a:gd name="connsiteX516" fmla="*/ 341084 w 4481234"/>
                <a:gd name="connsiteY516" fmla="*/ 660366 h 2786771"/>
                <a:gd name="connsiteX517" fmla="*/ 339394 w 4481234"/>
                <a:gd name="connsiteY517" fmla="*/ 660767 h 2786771"/>
                <a:gd name="connsiteX518" fmla="*/ 322304 w 4481234"/>
                <a:gd name="connsiteY518" fmla="*/ 666953 h 2786771"/>
                <a:gd name="connsiteX519" fmla="*/ 305570 w 4481234"/>
                <a:gd name="connsiteY519" fmla="*/ 676477 h 2786771"/>
                <a:gd name="connsiteX520" fmla="*/ 290707 w 4481234"/>
                <a:gd name="connsiteY520" fmla="*/ 688359 h 2786771"/>
                <a:gd name="connsiteX521" fmla="*/ 279358 w 4481234"/>
                <a:gd name="connsiteY521" fmla="*/ 701710 h 2786771"/>
                <a:gd name="connsiteX522" fmla="*/ 273350 w 4481234"/>
                <a:gd name="connsiteY522" fmla="*/ 715462 h 2786771"/>
                <a:gd name="connsiteX523" fmla="*/ 274863 w 4481234"/>
                <a:gd name="connsiteY523" fmla="*/ 725876 h 2786771"/>
                <a:gd name="connsiteX524" fmla="*/ 283274 w 4481234"/>
                <a:gd name="connsiteY524" fmla="*/ 731750 h 2786771"/>
                <a:gd name="connsiteX525" fmla="*/ 337347 w 4481234"/>
                <a:gd name="connsiteY525" fmla="*/ 650665 h 2786771"/>
                <a:gd name="connsiteX526" fmla="*/ 351276 w 4481234"/>
                <a:gd name="connsiteY526" fmla="*/ 652044 h 2786771"/>
                <a:gd name="connsiteX527" fmla="*/ 353590 w 4481234"/>
                <a:gd name="connsiteY527" fmla="*/ 651777 h 2786771"/>
                <a:gd name="connsiteX528" fmla="*/ 355949 w 4481234"/>
                <a:gd name="connsiteY528" fmla="*/ 651377 h 2786771"/>
                <a:gd name="connsiteX529" fmla="*/ 358352 w 4481234"/>
                <a:gd name="connsiteY529" fmla="*/ 650932 h 2786771"/>
                <a:gd name="connsiteX530" fmla="*/ 360800 w 4481234"/>
                <a:gd name="connsiteY530" fmla="*/ 650353 h 2786771"/>
                <a:gd name="connsiteX531" fmla="*/ 376999 w 4481234"/>
                <a:gd name="connsiteY531" fmla="*/ 644612 h 2786771"/>
                <a:gd name="connsiteX532" fmla="*/ 392976 w 4481234"/>
                <a:gd name="connsiteY532" fmla="*/ 635711 h 2786771"/>
                <a:gd name="connsiteX533" fmla="*/ 407217 w 4481234"/>
                <a:gd name="connsiteY533" fmla="*/ 624719 h 2786771"/>
                <a:gd name="connsiteX534" fmla="*/ 418343 w 4481234"/>
                <a:gd name="connsiteY534" fmla="*/ 612392 h 2786771"/>
                <a:gd name="connsiteX535" fmla="*/ 424929 w 4481234"/>
                <a:gd name="connsiteY535" fmla="*/ 599041 h 2786771"/>
                <a:gd name="connsiteX536" fmla="*/ 424084 w 4481234"/>
                <a:gd name="connsiteY536" fmla="*/ 588760 h 2786771"/>
                <a:gd name="connsiteX537" fmla="*/ 416429 w 4481234"/>
                <a:gd name="connsiteY537" fmla="*/ 582574 h 2786771"/>
                <a:gd name="connsiteX538" fmla="*/ 402455 w 4481234"/>
                <a:gd name="connsiteY538" fmla="*/ 581462 h 2786771"/>
                <a:gd name="connsiteX539" fmla="*/ 400185 w 4481234"/>
                <a:gd name="connsiteY539" fmla="*/ 581729 h 2786771"/>
                <a:gd name="connsiteX540" fmla="*/ 397871 w 4481234"/>
                <a:gd name="connsiteY540" fmla="*/ 582129 h 2786771"/>
                <a:gd name="connsiteX541" fmla="*/ 395513 w 4481234"/>
                <a:gd name="connsiteY541" fmla="*/ 582574 h 2786771"/>
                <a:gd name="connsiteX542" fmla="*/ 393110 w 4481234"/>
                <a:gd name="connsiteY542" fmla="*/ 583153 h 2786771"/>
                <a:gd name="connsiteX543" fmla="*/ 377266 w 4481234"/>
                <a:gd name="connsiteY543" fmla="*/ 588805 h 2786771"/>
                <a:gd name="connsiteX544" fmla="*/ 361645 w 4481234"/>
                <a:gd name="connsiteY544" fmla="*/ 597394 h 2786771"/>
                <a:gd name="connsiteX545" fmla="*/ 347583 w 4481234"/>
                <a:gd name="connsiteY545" fmla="*/ 608164 h 2786771"/>
                <a:gd name="connsiteX546" fmla="*/ 336368 w 4481234"/>
                <a:gd name="connsiteY546" fmla="*/ 620313 h 2786771"/>
                <a:gd name="connsiteX547" fmla="*/ 329469 w 4481234"/>
                <a:gd name="connsiteY547" fmla="*/ 633664 h 2786771"/>
                <a:gd name="connsiteX548" fmla="*/ 329915 w 4481234"/>
                <a:gd name="connsiteY548" fmla="*/ 644167 h 2786771"/>
                <a:gd name="connsiteX549" fmla="*/ 337168 w 4481234"/>
                <a:gd name="connsiteY549" fmla="*/ 650709 h 2786771"/>
                <a:gd name="connsiteX550" fmla="*/ 455593 w 4481234"/>
                <a:gd name="connsiteY550" fmla="*/ 497038 h 2786771"/>
                <a:gd name="connsiteX551" fmla="*/ 467520 w 4481234"/>
                <a:gd name="connsiteY551" fmla="*/ 499708 h 2786771"/>
                <a:gd name="connsiteX552" fmla="*/ 470902 w 4481234"/>
                <a:gd name="connsiteY552" fmla="*/ 499708 h 2786771"/>
                <a:gd name="connsiteX553" fmla="*/ 474507 w 4481234"/>
                <a:gd name="connsiteY553" fmla="*/ 499308 h 2786771"/>
                <a:gd name="connsiteX554" fmla="*/ 478200 w 4481234"/>
                <a:gd name="connsiteY554" fmla="*/ 498685 h 2786771"/>
                <a:gd name="connsiteX555" fmla="*/ 481983 w 4481234"/>
                <a:gd name="connsiteY555" fmla="*/ 497839 h 2786771"/>
                <a:gd name="connsiteX556" fmla="*/ 495868 w 4481234"/>
                <a:gd name="connsiteY556" fmla="*/ 492988 h 2786771"/>
                <a:gd name="connsiteX557" fmla="*/ 509709 w 4481234"/>
                <a:gd name="connsiteY557" fmla="*/ 485868 h 2786771"/>
                <a:gd name="connsiteX558" fmla="*/ 522436 w 4481234"/>
                <a:gd name="connsiteY558" fmla="*/ 476967 h 2786771"/>
                <a:gd name="connsiteX559" fmla="*/ 533029 w 4481234"/>
                <a:gd name="connsiteY559" fmla="*/ 466731 h 2786771"/>
                <a:gd name="connsiteX560" fmla="*/ 541262 w 4481234"/>
                <a:gd name="connsiteY560" fmla="*/ 453914 h 2786771"/>
                <a:gd name="connsiteX561" fmla="*/ 542419 w 4481234"/>
                <a:gd name="connsiteY561" fmla="*/ 443545 h 2786771"/>
                <a:gd name="connsiteX562" fmla="*/ 536900 w 4481234"/>
                <a:gd name="connsiteY562" fmla="*/ 436647 h 2786771"/>
                <a:gd name="connsiteX563" fmla="*/ 524973 w 4481234"/>
                <a:gd name="connsiteY563" fmla="*/ 434155 h 2786771"/>
                <a:gd name="connsiteX564" fmla="*/ 521591 w 4481234"/>
                <a:gd name="connsiteY564" fmla="*/ 434155 h 2786771"/>
                <a:gd name="connsiteX565" fmla="*/ 518075 w 4481234"/>
                <a:gd name="connsiteY565" fmla="*/ 434555 h 2786771"/>
                <a:gd name="connsiteX566" fmla="*/ 514426 w 4481234"/>
                <a:gd name="connsiteY566" fmla="*/ 435178 h 2786771"/>
                <a:gd name="connsiteX567" fmla="*/ 510732 w 4481234"/>
                <a:gd name="connsiteY567" fmla="*/ 436024 h 2786771"/>
                <a:gd name="connsiteX568" fmla="*/ 497069 w 4481234"/>
                <a:gd name="connsiteY568" fmla="*/ 440786 h 2786771"/>
                <a:gd name="connsiteX569" fmla="*/ 483718 w 4481234"/>
                <a:gd name="connsiteY569" fmla="*/ 447773 h 2786771"/>
                <a:gd name="connsiteX570" fmla="*/ 471169 w 4481234"/>
                <a:gd name="connsiteY570" fmla="*/ 456673 h 2786771"/>
                <a:gd name="connsiteX571" fmla="*/ 460532 w 4481234"/>
                <a:gd name="connsiteY571" fmla="*/ 466687 h 2786771"/>
                <a:gd name="connsiteX572" fmla="*/ 452077 w 4481234"/>
                <a:gd name="connsiteY572" fmla="*/ 479459 h 2786771"/>
                <a:gd name="connsiteX573" fmla="*/ 450563 w 4481234"/>
                <a:gd name="connsiteY573" fmla="*/ 489962 h 2786771"/>
                <a:gd name="connsiteX574" fmla="*/ 455326 w 4481234"/>
                <a:gd name="connsiteY574" fmla="*/ 497083 h 2786771"/>
                <a:gd name="connsiteX575" fmla="*/ 233608 w 4481234"/>
                <a:gd name="connsiteY575" fmla="*/ 815372 h 2786771"/>
                <a:gd name="connsiteX576" fmla="*/ 249630 w 4481234"/>
                <a:gd name="connsiteY576" fmla="*/ 815372 h 2786771"/>
                <a:gd name="connsiteX577" fmla="*/ 250698 w 4481234"/>
                <a:gd name="connsiteY577" fmla="*/ 815372 h 2786771"/>
                <a:gd name="connsiteX578" fmla="*/ 251722 w 4481234"/>
                <a:gd name="connsiteY578" fmla="*/ 815372 h 2786771"/>
                <a:gd name="connsiteX579" fmla="*/ 252790 w 4481234"/>
                <a:gd name="connsiteY579" fmla="*/ 815150 h 2786771"/>
                <a:gd name="connsiteX580" fmla="*/ 253813 w 4481234"/>
                <a:gd name="connsiteY580" fmla="*/ 814927 h 2786771"/>
                <a:gd name="connsiteX581" fmla="*/ 272549 w 4481234"/>
                <a:gd name="connsiteY581" fmla="*/ 808074 h 2786771"/>
                <a:gd name="connsiteX582" fmla="*/ 290707 w 4481234"/>
                <a:gd name="connsiteY582" fmla="*/ 797348 h 2786771"/>
                <a:gd name="connsiteX583" fmla="*/ 306372 w 4481234"/>
                <a:gd name="connsiteY583" fmla="*/ 783997 h 2786771"/>
                <a:gd name="connsiteX584" fmla="*/ 317720 w 4481234"/>
                <a:gd name="connsiteY584" fmla="*/ 769356 h 2786771"/>
                <a:gd name="connsiteX585" fmla="*/ 322527 w 4481234"/>
                <a:gd name="connsiteY585" fmla="*/ 755382 h 2786771"/>
                <a:gd name="connsiteX586" fmla="*/ 319634 w 4481234"/>
                <a:gd name="connsiteY586" fmla="*/ 745279 h 2786771"/>
                <a:gd name="connsiteX587" fmla="*/ 309844 w 4481234"/>
                <a:gd name="connsiteY587" fmla="*/ 739939 h 2786771"/>
                <a:gd name="connsiteX588" fmla="*/ 293911 w 4481234"/>
                <a:gd name="connsiteY588" fmla="*/ 740250 h 2786771"/>
                <a:gd name="connsiteX589" fmla="*/ 292932 w 4481234"/>
                <a:gd name="connsiteY589" fmla="*/ 740250 h 2786771"/>
                <a:gd name="connsiteX590" fmla="*/ 291909 w 4481234"/>
                <a:gd name="connsiteY590" fmla="*/ 740473 h 2786771"/>
                <a:gd name="connsiteX591" fmla="*/ 290930 w 4481234"/>
                <a:gd name="connsiteY591" fmla="*/ 740695 h 2786771"/>
                <a:gd name="connsiteX592" fmla="*/ 289905 w 4481234"/>
                <a:gd name="connsiteY592" fmla="*/ 740918 h 2786771"/>
                <a:gd name="connsiteX593" fmla="*/ 271570 w 4481234"/>
                <a:gd name="connsiteY593" fmla="*/ 747638 h 2786771"/>
                <a:gd name="connsiteX594" fmla="*/ 253769 w 4481234"/>
                <a:gd name="connsiteY594" fmla="*/ 758096 h 2786771"/>
                <a:gd name="connsiteX595" fmla="*/ 238192 w 4481234"/>
                <a:gd name="connsiteY595" fmla="*/ 771180 h 2786771"/>
                <a:gd name="connsiteX596" fmla="*/ 226710 w 4481234"/>
                <a:gd name="connsiteY596" fmla="*/ 785644 h 2786771"/>
                <a:gd name="connsiteX597" fmla="*/ 221504 w 4481234"/>
                <a:gd name="connsiteY597" fmla="*/ 799707 h 2786771"/>
                <a:gd name="connsiteX598" fmla="*/ 223996 w 4481234"/>
                <a:gd name="connsiteY598" fmla="*/ 810121 h 2786771"/>
                <a:gd name="connsiteX599" fmla="*/ 233341 w 4481234"/>
                <a:gd name="connsiteY599" fmla="*/ 815417 h 2786771"/>
                <a:gd name="connsiteX600" fmla="*/ 519989 w 4481234"/>
                <a:gd name="connsiteY600" fmla="*/ 424319 h 2786771"/>
                <a:gd name="connsiteX601" fmla="*/ 530848 w 4481234"/>
                <a:gd name="connsiteY601" fmla="*/ 427613 h 2786771"/>
                <a:gd name="connsiteX602" fmla="*/ 534719 w 4481234"/>
                <a:gd name="connsiteY602" fmla="*/ 427613 h 2786771"/>
                <a:gd name="connsiteX603" fmla="*/ 538814 w 4481234"/>
                <a:gd name="connsiteY603" fmla="*/ 427257 h 2786771"/>
                <a:gd name="connsiteX604" fmla="*/ 543265 w 4481234"/>
                <a:gd name="connsiteY604" fmla="*/ 426589 h 2786771"/>
                <a:gd name="connsiteX605" fmla="*/ 547715 w 4481234"/>
                <a:gd name="connsiteY605" fmla="*/ 425566 h 2786771"/>
                <a:gd name="connsiteX606" fmla="*/ 560532 w 4481234"/>
                <a:gd name="connsiteY606" fmla="*/ 421115 h 2786771"/>
                <a:gd name="connsiteX607" fmla="*/ 573394 w 4481234"/>
                <a:gd name="connsiteY607" fmla="*/ 414707 h 2786771"/>
                <a:gd name="connsiteX608" fmla="*/ 585365 w 4481234"/>
                <a:gd name="connsiteY608" fmla="*/ 406652 h 2786771"/>
                <a:gd name="connsiteX609" fmla="*/ 595645 w 4481234"/>
                <a:gd name="connsiteY609" fmla="*/ 397439 h 2786771"/>
                <a:gd name="connsiteX610" fmla="*/ 604546 w 4481234"/>
                <a:gd name="connsiteY610" fmla="*/ 384978 h 2786771"/>
                <a:gd name="connsiteX611" fmla="*/ 606638 w 4481234"/>
                <a:gd name="connsiteY611" fmla="*/ 374609 h 2786771"/>
                <a:gd name="connsiteX612" fmla="*/ 602187 w 4481234"/>
                <a:gd name="connsiteY612" fmla="*/ 367399 h 2786771"/>
                <a:gd name="connsiteX613" fmla="*/ 591284 w 4481234"/>
                <a:gd name="connsiteY613" fmla="*/ 364329 h 2786771"/>
                <a:gd name="connsiteX614" fmla="*/ 587456 w 4481234"/>
                <a:gd name="connsiteY614" fmla="*/ 364329 h 2786771"/>
                <a:gd name="connsiteX615" fmla="*/ 583407 w 4481234"/>
                <a:gd name="connsiteY615" fmla="*/ 364729 h 2786771"/>
                <a:gd name="connsiteX616" fmla="*/ 579223 w 4481234"/>
                <a:gd name="connsiteY616" fmla="*/ 365397 h 2786771"/>
                <a:gd name="connsiteX617" fmla="*/ 574772 w 4481234"/>
                <a:gd name="connsiteY617" fmla="*/ 366420 h 2786771"/>
                <a:gd name="connsiteX618" fmla="*/ 562179 w 4481234"/>
                <a:gd name="connsiteY618" fmla="*/ 370871 h 2786771"/>
                <a:gd name="connsiteX619" fmla="*/ 549539 w 4481234"/>
                <a:gd name="connsiteY619" fmla="*/ 377146 h 2786771"/>
                <a:gd name="connsiteX620" fmla="*/ 537434 w 4481234"/>
                <a:gd name="connsiteY620" fmla="*/ 385245 h 2786771"/>
                <a:gd name="connsiteX621" fmla="*/ 527198 w 4481234"/>
                <a:gd name="connsiteY621" fmla="*/ 394146 h 2786771"/>
                <a:gd name="connsiteX622" fmla="*/ 518075 w 4481234"/>
                <a:gd name="connsiteY622" fmla="*/ 406563 h 2786771"/>
                <a:gd name="connsiteX623" fmla="*/ 515628 w 4481234"/>
                <a:gd name="connsiteY623" fmla="*/ 417021 h 2786771"/>
                <a:gd name="connsiteX624" fmla="*/ 519633 w 4481234"/>
                <a:gd name="connsiteY624" fmla="*/ 424364 h 2786771"/>
                <a:gd name="connsiteX625" fmla="*/ 1909480 w 4481234"/>
                <a:gd name="connsiteY625" fmla="*/ 2591332 h 2786771"/>
                <a:gd name="connsiteX626" fmla="*/ 1879707 w 4481234"/>
                <a:gd name="connsiteY626" fmla="*/ 2569080 h 2786771"/>
                <a:gd name="connsiteX627" fmla="*/ 1842145 w 4481234"/>
                <a:gd name="connsiteY627" fmla="*/ 2562093 h 2786771"/>
                <a:gd name="connsiteX628" fmla="*/ 1840321 w 4481234"/>
                <a:gd name="connsiteY628" fmla="*/ 2562093 h 2786771"/>
                <a:gd name="connsiteX629" fmla="*/ 1838497 w 4481234"/>
                <a:gd name="connsiteY629" fmla="*/ 2562093 h 2786771"/>
                <a:gd name="connsiteX630" fmla="*/ 1836716 w 4481234"/>
                <a:gd name="connsiteY630" fmla="*/ 2562093 h 2786771"/>
                <a:gd name="connsiteX631" fmla="*/ 1834892 w 4481234"/>
                <a:gd name="connsiteY631" fmla="*/ 2562093 h 2786771"/>
                <a:gd name="connsiteX632" fmla="*/ 1798576 w 4481234"/>
                <a:gd name="connsiteY632" fmla="*/ 2574242 h 2786771"/>
                <a:gd name="connsiteX633" fmla="*/ 1767780 w 4481234"/>
                <a:gd name="connsiteY633" fmla="*/ 2599076 h 2786771"/>
                <a:gd name="connsiteX634" fmla="*/ 1745305 w 4481234"/>
                <a:gd name="connsiteY634" fmla="*/ 2633788 h 2786771"/>
                <a:gd name="connsiteX635" fmla="*/ 1734135 w 4481234"/>
                <a:gd name="connsiteY635" fmla="*/ 2675444 h 2786771"/>
                <a:gd name="connsiteX636" fmla="*/ 1737606 w 4481234"/>
                <a:gd name="connsiteY636" fmla="*/ 2719146 h 2786771"/>
                <a:gd name="connsiteX637" fmla="*/ 1755408 w 4481234"/>
                <a:gd name="connsiteY637" fmla="*/ 2754749 h 2786771"/>
                <a:gd name="connsiteX638" fmla="*/ 1785092 w 4481234"/>
                <a:gd name="connsiteY638" fmla="*/ 2778736 h 2786771"/>
                <a:gd name="connsiteX639" fmla="*/ 1823721 w 4481234"/>
                <a:gd name="connsiteY639" fmla="*/ 2786747 h 2786771"/>
                <a:gd name="connsiteX640" fmla="*/ 1825635 w 4481234"/>
                <a:gd name="connsiteY640" fmla="*/ 2786747 h 2786771"/>
                <a:gd name="connsiteX641" fmla="*/ 1827503 w 4481234"/>
                <a:gd name="connsiteY641" fmla="*/ 2786747 h 2786771"/>
                <a:gd name="connsiteX642" fmla="*/ 1829373 w 4481234"/>
                <a:gd name="connsiteY642" fmla="*/ 2786747 h 2786771"/>
                <a:gd name="connsiteX643" fmla="*/ 1831242 w 4481234"/>
                <a:gd name="connsiteY643" fmla="*/ 2786747 h 2786771"/>
                <a:gd name="connsiteX644" fmla="*/ 1869337 w 4481234"/>
                <a:gd name="connsiteY644" fmla="*/ 2774197 h 2786771"/>
                <a:gd name="connsiteX645" fmla="*/ 1901202 w 4481234"/>
                <a:gd name="connsiteY645" fmla="*/ 2747895 h 2786771"/>
                <a:gd name="connsiteX646" fmla="*/ 1923453 w 4481234"/>
                <a:gd name="connsiteY646" fmla="*/ 2711492 h 2786771"/>
                <a:gd name="connsiteX647" fmla="*/ 1933378 w 4481234"/>
                <a:gd name="connsiteY647" fmla="*/ 2668679 h 2786771"/>
                <a:gd name="connsiteX648" fmla="*/ 1928216 w 4481234"/>
                <a:gd name="connsiteY648" fmla="*/ 2625244 h 2786771"/>
                <a:gd name="connsiteX649" fmla="*/ 1909212 w 4481234"/>
                <a:gd name="connsiteY649" fmla="*/ 2591376 h 2786771"/>
                <a:gd name="connsiteX650" fmla="*/ 3284952 w 4481234"/>
                <a:gd name="connsiteY650" fmla="*/ 2268058 h 2786771"/>
                <a:gd name="connsiteX651" fmla="*/ 3259985 w 4481234"/>
                <a:gd name="connsiteY651" fmla="*/ 2240288 h 2786771"/>
                <a:gd name="connsiteX652" fmla="*/ 3229366 w 4481234"/>
                <a:gd name="connsiteY652" fmla="*/ 2221018 h 2786771"/>
                <a:gd name="connsiteX653" fmla="*/ 3195588 w 4481234"/>
                <a:gd name="connsiteY653" fmla="*/ 2210871 h 2786771"/>
                <a:gd name="connsiteX654" fmla="*/ 3161098 w 4481234"/>
                <a:gd name="connsiteY654" fmla="*/ 2210426 h 2786771"/>
                <a:gd name="connsiteX655" fmla="*/ 3152420 w 4481234"/>
                <a:gd name="connsiteY655" fmla="*/ 2211939 h 2786771"/>
                <a:gd name="connsiteX656" fmla="*/ 3143875 w 4481234"/>
                <a:gd name="connsiteY656" fmla="*/ 2214164 h 2786771"/>
                <a:gd name="connsiteX657" fmla="*/ 3135509 w 4481234"/>
                <a:gd name="connsiteY657" fmla="*/ 2217057 h 2786771"/>
                <a:gd name="connsiteX658" fmla="*/ 3127364 w 4481234"/>
                <a:gd name="connsiteY658" fmla="*/ 2220706 h 2786771"/>
                <a:gd name="connsiteX659" fmla="*/ 3095188 w 4481234"/>
                <a:gd name="connsiteY659" fmla="*/ 2246518 h 2786771"/>
                <a:gd name="connsiteX660" fmla="*/ 3077654 w 4481234"/>
                <a:gd name="connsiteY660" fmla="*/ 2282121 h 2786771"/>
                <a:gd name="connsiteX661" fmla="*/ 3076007 w 4481234"/>
                <a:gd name="connsiteY661" fmla="*/ 2323020 h 2786771"/>
                <a:gd name="connsiteX662" fmla="*/ 3091761 w 4481234"/>
                <a:gd name="connsiteY662" fmla="*/ 2364987 h 2786771"/>
                <a:gd name="connsiteX663" fmla="*/ 3115926 w 4481234"/>
                <a:gd name="connsiteY663" fmla="*/ 2394003 h 2786771"/>
                <a:gd name="connsiteX664" fmla="*/ 3146724 w 4481234"/>
                <a:gd name="connsiteY664" fmla="*/ 2414742 h 2786771"/>
                <a:gd name="connsiteX665" fmla="*/ 3181569 w 4481234"/>
                <a:gd name="connsiteY665" fmla="*/ 2426224 h 2786771"/>
                <a:gd name="connsiteX666" fmla="*/ 3217617 w 4481234"/>
                <a:gd name="connsiteY666" fmla="*/ 2427336 h 2786771"/>
                <a:gd name="connsiteX667" fmla="*/ 3226518 w 4481234"/>
                <a:gd name="connsiteY667" fmla="*/ 2425868 h 2786771"/>
                <a:gd name="connsiteX668" fmla="*/ 3235419 w 4481234"/>
                <a:gd name="connsiteY668" fmla="*/ 2423643 h 2786771"/>
                <a:gd name="connsiteX669" fmla="*/ 3244052 w 4481234"/>
                <a:gd name="connsiteY669" fmla="*/ 2420661 h 2786771"/>
                <a:gd name="connsiteX670" fmla="*/ 3252464 w 4481234"/>
                <a:gd name="connsiteY670" fmla="*/ 2416922 h 2786771"/>
                <a:gd name="connsiteX671" fmla="*/ 3285708 w 4481234"/>
                <a:gd name="connsiteY671" fmla="*/ 2389508 h 2786771"/>
                <a:gd name="connsiteX672" fmla="*/ 3302709 w 4481234"/>
                <a:gd name="connsiteY672" fmla="*/ 2352081 h 2786771"/>
                <a:gd name="connsiteX673" fmla="*/ 3302709 w 4481234"/>
                <a:gd name="connsiteY673" fmla="*/ 2309980 h 2786771"/>
                <a:gd name="connsiteX674" fmla="*/ 3284685 w 4481234"/>
                <a:gd name="connsiteY674" fmla="*/ 2268102 h 2786771"/>
                <a:gd name="connsiteX675" fmla="*/ 3485751 w 4481234"/>
                <a:gd name="connsiteY675" fmla="*/ 2148877 h 2786771"/>
                <a:gd name="connsiteX676" fmla="*/ 3459361 w 4481234"/>
                <a:gd name="connsiteY676" fmla="*/ 2124667 h 2786771"/>
                <a:gd name="connsiteX677" fmla="*/ 3428653 w 4481234"/>
                <a:gd name="connsiteY677" fmla="*/ 2108245 h 2786771"/>
                <a:gd name="connsiteX678" fmla="*/ 3395854 w 4481234"/>
                <a:gd name="connsiteY678" fmla="*/ 2099923 h 2786771"/>
                <a:gd name="connsiteX679" fmla="*/ 3363055 w 4481234"/>
                <a:gd name="connsiteY679" fmla="*/ 2099923 h 2786771"/>
                <a:gd name="connsiteX680" fmla="*/ 3352597 w 4481234"/>
                <a:gd name="connsiteY680" fmla="*/ 2101837 h 2786771"/>
                <a:gd name="connsiteX681" fmla="*/ 3342406 w 4481234"/>
                <a:gd name="connsiteY681" fmla="*/ 2104774 h 2786771"/>
                <a:gd name="connsiteX682" fmla="*/ 3332570 w 4481234"/>
                <a:gd name="connsiteY682" fmla="*/ 2108646 h 2786771"/>
                <a:gd name="connsiteX683" fmla="*/ 3323180 w 4481234"/>
                <a:gd name="connsiteY683" fmla="*/ 2113541 h 2786771"/>
                <a:gd name="connsiteX684" fmla="*/ 3293896 w 4481234"/>
                <a:gd name="connsiteY684" fmla="*/ 2141089 h 2786771"/>
                <a:gd name="connsiteX685" fmla="*/ 3280279 w 4481234"/>
                <a:gd name="connsiteY685" fmla="*/ 2177048 h 2786771"/>
                <a:gd name="connsiteX686" fmla="*/ 3283171 w 4481234"/>
                <a:gd name="connsiteY686" fmla="*/ 2217101 h 2786771"/>
                <a:gd name="connsiteX687" fmla="*/ 3303599 w 4481234"/>
                <a:gd name="connsiteY687" fmla="*/ 2257155 h 2786771"/>
                <a:gd name="connsiteX688" fmla="*/ 3329322 w 4481234"/>
                <a:gd name="connsiteY688" fmla="*/ 2282655 h 2786771"/>
                <a:gd name="connsiteX689" fmla="*/ 3360207 w 4481234"/>
                <a:gd name="connsiteY689" fmla="*/ 2300456 h 2786771"/>
                <a:gd name="connsiteX690" fmla="*/ 3394029 w 4481234"/>
                <a:gd name="connsiteY690" fmla="*/ 2309980 h 2786771"/>
                <a:gd name="connsiteX691" fmla="*/ 3428342 w 4481234"/>
                <a:gd name="connsiteY691" fmla="*/ 2310425 h 2786771"/>
                <a:gd name="connsiteX692" fmla="*/ 3439290 w 4481234"/>
                <a:gd name="connsiteY692" fmla="*/ 2308467 h 2786771"/>
                <a:gd name="connsiteX693" fmla="*/ 3449970 w 4481234"/>
                <a:gd name="connsiteY693" fmla="*/ 2305485 h 2786771"/>
                <a:gd name="connsiteX694" fmla="*/ 3460206 w 4481234"/>
                <a:gd name="connsiteY694" fmla="*/ 2301391 h 2786771"/>
                <a:gd name="connsiteX695" fmla="*/ 3469997 w 4481234"/>
                <a:gd name="connsiteY695" fmla="*/ 2296184 h 2786771"/>
                <a:gd name="connsiteX696" fmla="*/ 3500037 w 4481234"/>
                <a:gd name="connsiteY696" fmla="*/ 2266901 h 2786771"/>
                <a:gd name="connsiteX697" fmla="*/ 3512854 w 4481234"/>
                <a:gd name="connsiteY697" fmla="*/ 2229117 h 2786771"/>
                <a:gd name="connsiteX698" fmla="*/ 3508092 w 4481234"/>
                <a:gd name="connsiteY698" fmla="*/ 2188041 h 2786771"/>
                <a:gd name="connsiteX699" fmla="*/ 3485484 w 4481234"/>
                <a:gd name="connsiteY699" fmla="*/ 2148922 h 2786771"/>
                <a:gd name="connsiteX700" fmla="*/ 3673378 w 4481234"/>
                <a:gd name="connsiteY700" fmla="*/ 2020662 h 2786771"/>
                <a:gd name="connsiteX701" fmla="*/ 3646321 w 4481234"/>
                <a:gd name="connsiteY701" fmla="*/ 1999657 h 2786771"/>
                <a:gd name="connsiteX702" fmla="*/ 3615969 w 4481234"/>
                <a:gd name="connsiteY702" fmla="*/ 1985638 h 2786771"/>
                <a:gd name="connsiteX703" fmla="*/ 3584282 w 4481234"/>
                <a:gd name="connsiteY703" fmla="*/ 1978874 h 2786771"/>
                <a:gd name="connsiteX704" fmla="*/ 3553129 w 4481234"/>
                <a:gd name="connsiteY704" fmla="*/ 1979452 h 2786771"/>
                <a:gd name="connsiteX705" fmla="*/ 3541158 w 4481234"/>
                <a:gd name="connsiteY705" fmla="*/ 1981811 h 2786771"/>
                <a:gd name="connsiteX706" fmla="*/ 3529677 w 4481234"/>
                <a:gd name="connsiteY706" fmla="*/ 1985416 h 2786771"/>
                <a:gd name="connsiteX707" fmla="*/ 3518728 w 4481234"/>
                <a:gd name="connsiteY707" fmla="*/ 1990267 h 2786771"/>
                <a:gd name="connsiteX708" fmla="*/ 3508493 w 4481234"/>
                <a:gd name="connsiteY708" fmla="*/ 1996408 h 2786771"/>
                <a:gd name="connsiteX709" fmla="*/ 3482146 w 4481234"/>
                <a:gd name="connsiteY709" fmla="*/ 2025024 h 2786771"/>
                <a:gd name="connsiteX710" fmla="*/ 3472267 w 4481234"/>
                <a:gd name="connsiteY710" fmla="*/ 2060983 h 2786771"/>
                <a:gd name="connsiteX711" fmla="*/ 3479254 w 4481234"/>
                <a:gd name="connsiteY711" fmla="*/ 2100102 h 2786771"/>
                <a:gd name="connsiteX712" fmla="*/ 3503731 w 4481234"/>
                <a:gd name="connsiteY712" fmla="*/ 2137974 h 2786771"/>
                <a:gd name="connsiteX713" fmla="*/ 3530433 w 4481234"/>
                <a:gd name="connsiteY713" fmla="*/ 2160226 h 2786771"/>
                <a:gd name="connsiteX714" fmla="*/ 3561140 w 4481234"/>
                <a:gd name="connsiteY714" fmla="*/ 2175446 h 2786771"/>
                <a:gd name="connsiteX715" fmla="*/ 3593940 w 4481234"/>
                <a:gd name="connsiteY715" fmla="*/ 2183234 h 2786771"/>
                <a:gd name="connsiteX716" fmla="*/ 3626649 w 4481234"/>
                <a:gd name="connsiteY716" fmla="*/ 2183234 h 2786771"/>
                <a:gd name="connsiteX717" fmla="*/ 3639111 w 4481234"/>
                <a:gd name="connsiteY717" fmla="*/ 2180920 h 2786771"/>
                <a:gd name="connsiteX718" fmla="*/ 3651126 w 4481234"/>
                <a:gd name="connsiteY718" fmla="*/ 2177226 h 2786771"/>
                <a:gd name="connsiteX719" fmla="*/ 3662519 w 4481234"/>
                <a:gd name="connsiteY719" fmla="*/ 2172197 h 2786771"/>
                <a:gd name="connsiteX720" fmla="*/ 3673112 w 4481234"/>
                <a:gd name="connsiteY720" fmla="*/ 2165833 h 2786771"/>
                <a:gd name="connsiteX721" fmla="*/ 3699814 w 4481234"/>
                <a:gd name="connsiteY721" fmla="*/ 2135393 h 2786771"/>
                <a:gd name="connsiteX722" fmla="*/ 3708715 w 4481234"/>
                <a:gd name="connsiteY722" fmla="*/ 2097787 h 2786771"/>
                <a:gd name="connsiteX723" fmla="*/ 3699814 w 4481234"/>
                <a:gd name="connsiteY723" fmla="*/ 2058046 h 2786771"/>
                <a:gd name="connsiteX724" fmla="*/ 3673112 w 4481234"/>
                <a:gd name="connsiteY724" fmla="*/ 2020707 h 2786771"/>
                <a:gd name="connsiteX725" fmla="*/ 2828389 w 4481234"/>
                <a:gd name="connsiteY725" fmla="*/ 2430095 h 2786771"/>
                <a:gd name="connsiteX726" fmla="*/ 2799284 w 4481234"/>
                <a:gd name="connsiteY726" fmla="*/ 2405263 h 2786771"/>
                <a:gd name="connsiteX727" fmla="*/ 2764705 w 4481234"/>
                <a:gd name="connsiteY727" fmla="*/ 2391377 h 2786771"/>
                <a:gd name="connsiteX728" fmla="*/ 2727588 w 4481234"/>
                <a:gd name="connsiteY728" fmla="*/ 2389642 h 2786771"/>
                <a:gd name="connsiteX729" fmla="*/ 2722337 w 4481234"/>
                <a:gd name="connsiteY729" fmla="*/ 2390443 h 2786771"/>
                <a:gd name="connsiteX730" fmla="*/ 2717086 w 4481234"/>
                <a:gd name="connsiteY730" fmla="*/ 2391511 h 2786771"/>
                <a:gd name="connsiteX731" fmla="*/ 2711879 w 4481234"/>
                <a:gd name="connsiteY731" fmla="*/ 2392846 h 2786771"/>
                <a:gd name="connsiteX732" fmla="*/ 2706672 w 4481234"/>
                <a:gd name="connsiteY732" fmla="*/ 2394492 h 2786771"/>
                <a:gd name="connsiteX733" fmla="*/ 2670268 w 4481234"/>
                <a:gd name="connsiteY733" fmla="*/ 2415943 h 2786771"/>
                <a:gd name="connsiteX734" fmla="*/ 2645925 w 4481234"/>
                <a:gd name="connsiteY734" fmla="*/ 2449276 h 2786771"/>
                <a:gd name="connsiteX735" fmla="*/ 2635689 w 4481234"/>
                <a:gd name="connsiteY735" fmla="*/ 2490309 h 2786771"/>
                <a:gd name="connsiteX736" fmla="*/ 2641963 w 4481234"/>
                <a:gd name="connsiteY736" fmla="*/ 2534812 h 2786771"/>
                <a:gd name="connsiteX737" fmla="*/ 2661189 w 4481234"/>
                <a:gd name="connsiteY737" fmla="*/ 2570415 h 2786771"/>
                <a:gd name="connsiteX738" fmla="*/ 2689983 w 4481234"/>
                <a:gd name="connsiteY738" fmla="*/ 2596850 h 2786771"/>
                <a:gd name="connsiteX739" fmla="*/ 2725320 w 4481234"/>
                <a:gd name="connsiteY739" fmla="*/ 2612293 h 2786771"/>
                <a:gd name="connsiteX740" fmla="*/ 2763948 w 4481234"/>
                <a:gd name="connsiteY740" fmla="*/ 2614830 h 2786771"/>
                <a:gd name="connsiteX741" fmla="*/ 2769422 w 4481234"/>
                <a:gd name="connsiteY741" fmla="*/ 2614073 h 2786771"/>
                <a:gd name="connsiteX742" fmla="*/ 2774896 w 4481234"/>
                <a:gd name="connsiteY742" fmla="*/ 2613005 h 2786771"/>
                <a:gd name="connsiteX743" fmla="*/ 2780325 w 4481234"/>
                <a:gd name="connsiteY743" fmla="*/ 2611626 h 2786771"/>
                <a:gd name="connsiteX744" fmla="*/ 2785755 w 4481234"/>
                <a:gd name="connsiteY744" fmla="*/ 2609934 h 2786771"/>
                <a:gd name="connsiteX745" fmla="*/ 2823716 w 4481234"/>
                <a:gd name="connsiteY745" fmla="*/ 2587149 h 2786771"/>
                <a:gd name="connsiteX746" fmla="*/ 2848193 w 4481234"/>
                <a:gd name="connsiteY746" fmla="*/ 2551902 h 2786771"/>
                <a:gd name="connsiteX747" fmla="*/ 2857094 w 4481234"/>
                <a:gd name="connsiteY747" fmla="*/ 2509401 h 2786771"/>
                <a:gd name="connsiteX748" fmla="*/ 2848905 w 4481234"/>
                <a:gd name="connsiteY748" fmla="*/ 2464630 h 2786771"/>
                <a:gd name="connsiteX749" fmla="*/ 2828122 w 4481234"/>
                <a:gd name="connsiteY749" fmla="*/ 2430051 h 2786771"/>
                <a:gd name="connsiteX750" fmla="*/ 3872977 w 4481234"/>
                <a:gd name="connsiteY750" fmla="*/ 1916613 h 2786771"/>
                <a:gd name="connsiteX751" fmla="*/ 3842937 w 4481234"/>
                <a:gd name="connsiteY751" fmla="*/ 1882390 h 2786771"/>
                <a:gd name="connsiteX752" fmla="*/ 3815834 w 4481234"/>
                <a:gd name="connsiteY752" fmla="*/ 1864811 h 2786771"/>
                <a:gd name="connsiteX753" fmla="*/ 3786507 w 4481234"/>
                <a:gd name="connsiteY753" fmla="*/ 1853462 h 2786771"/>
                <a:gd name="connsiteX754" fmla="*/ 3756512 w 4481234"/>
                <a:gd name="connsiteY754" fmla="*/ 1848300 h 2786771"/>
                <a:gd name="connsiteX755" fmla="*/ 3727317 w 4481234"/>
                <a:gd name="connsiteY755" fmla="*/ 1849368 h 2786771"/>
                <a:gd name="connsiteX756" fmla="*/ 3713609 w 4481234"/>
                <a:gd name="connsiteY756" fmla="*/ 1852217 h 2786771"/>
                <a:gd name="connsiteX757" fmla="*/ 3700659 w 4481234"/>
                <a:gd name="connsiteY757" fmla="*/ 1856667 h 2786771"/>
                <a:gd name="connsiteX758" fmla="*/ 3688287 w 4481234"/>
                <a:gd name="connsiteY758" fmla="*/ 1862764 h 2786771"/>
                <a:gd name="connsiteX759" fmla="*/ 3677295 w 4481234"/>
                <a:gd name="connsiteY759" fmla="*/ 1870330 h 2786771"/>
                <a:gd name="connsiteX760" fmla="*/ 3654509 w 4481234"/>
                <a:gd name="connsiteY760" fmla="*/ 1900013 h 2786771"/>
                <a:gd name="connsiteX761" fmla="*/ 3648812 w 4481234"/>
                <a:gd name="connsiteY761" fmla="*/ 1935616 h 2786771"/>
                <a:gd name="connsiteX762" fmla="*/ 3660250 w 4481234"/>
                <a:gd name="connsiteY762" fmla="*/ 1973222 h 2786771"/>
                <a:gd name="connsiteX763" fmla="*/ 3688822 w 4481234"/>
                <a:gd name="connsiteY763" fmla="*/ 2008379 h 2786771"/>
                <a:gd name="connsiteX764" fmla="*/ 3715524 w 4481234"/>
                <a:gd name="connsiteY764" fmla="*/ 2026982 h 2786771"/>
                <a:gd name="connsiteX765" fmla="*/ 3745341 w 4481234"/>
                <a:gd name="connsiteY765" fmla="*/ 2039443 h 2786771"/>
                <a:gd name="connsiteX766" fmla="*/ 3776494 w 4481234"/>
                <a:gd name="connsiteY766" fmla="*/ 2045451 h 2786771"/>
                <a:gd name="connsiteX767" fmla="*/ 3807067 w 4481234"/>
                <a:gd name="connsiteY767" fmla="*/ 2044739 h 2786771"/>
                <a:gd name="connsiteX768" fmla="*/ 3821397 w 4481234"/>
                <a:gd name="connsiteY768" fmla="*/ 2041891 h 2786771"/>
                <a:gd name="connsiteX769" fmla="*/ 3834748 w 4481234"/>
                <a:gd name="connsiteY769" fmla="*/ 2037440 h 2786771"/>
                <a:gd name="connsiteX770" fmla="*/ 3847298 w 4481234"/>
                <a:gd name="connsiteY770" fmla="*/ 2031165 h 2786771"/>
                <a:gd name="connsiteX771" fmla="*/ 3858647 w 4481234"/>
                <a:gd name="connsiteY771" fmla="*/ 2023155 h 2786771"/>
                <a:gd name="connsiteX772" fmla="*/ 3881477 w 4481234"/>
                <a:gd name="connsiteY772" fmla="*/ 1992002 h 2786771"/>
                <a:gd name="connsiteX773" fmla="*/ 3885927 w 4481234"/>
                <a:gd name="connsiteY773" fmla="*/ 1954931 h 2786771"/>
                <a:gd name="connsiteX774" fmla="*/ 3872710 w 4481234"/>
                <a:gd name="connsiteY774" fmla="*/ 1916569 h 2786771"/>
                <a:gd name="connsiteX775" fmla="*/ 2603513 w 4481234"/>
                <a:gd name="connsiteY775" fmla="*/ 2503615 h 2786771"/>
                <a:gd name="connsiteX776" fmla="*/ 2575876 w 4481234"/>
                <a:gd name="connsiteY776" fmla="*/ 2475845 h 2786771"/>
                <a:gd name="connsiteX777" fmla="*/ 2541341 w 4481234"/>
                <a:gd name="connsiteY777" fmla="*/ 2459868 h 2786771"/>
                <a:gd name="connsiteX778" fmla="*/ 2503112 w 4481234"/>
                <a:gd name="connsiteY778" fmla="*/ 2457421 h 2786771"/>
                <a:gd name="connsiteX779" fmla="*/ 2499730 w 4481234"/>
                <a:gd name="connsiteY779" fmla="*/ 2457866 h 2786771"/>
                <a:gd name="connsiteX780" fmla="*/ 2496348 w 4481234"/>
                <a:gd name="connsiteY780" fmla="*/ 2458489 h 2786771"/>
                <a:gd name="connsiteX781" fmla="*/ 2492965 w 4481234"/>
                <a:gd name="connsiteY781" fmla="*/ 2459201 h 2786771"/>
                <a:gd name="connsiteX782" fmla="*/ 2489628 w 4481234"/>
                <a:gd name="connsiteY782" fmla="*/ 2460002 h 2786771"/>
                <a:gd name="connsiteX783" fmla="*/ 2451623 w 4481234"/>
                <a:gd name="connsiteY783" fmla="*/ 2478827 h 2786771"/>
                <a:gd name="connsiteX784" fmla="*/ 2424208 w 4481234"/>
                <a:gd name="connsiteY784" fmla="*/ 2510291 h 2786771"/>
                <a:gd name="connsiteX785" fmla="*/ 2409699 w 4481234"/>
                <a:gd name="connsiteY785" fmla="*/ 2550344 h 2786771"/>
                <a:gd name="connsiteX786" fmla="*/ 2410901 w 4481234"/>
                <a:gd name="connsiteY786" fmla="*/ 2595426 h 2786771"/>
                <a:gd name="connsiteX787" fmla="*/ 2426878 w 4481234"/>
                <a:gd name="connsiteY787" fmla="*/ 2634100 h 2786771"/>
                <a:gd name="connsiteX788" fmla="*/ 2454114 w 4481234"/>
                <a:gd name="connsiteY788" fmla="*/ 2663561 h 2786771"/>
                <a:gd name="connsiteX789" fmla="*/ 2489406 w 4481234"/>
                <a:gd name="connsiteY789" fmla="*/ 2681363 h 2786771"/>
                <a:gd name="connsiteX790" fmla="*/ 2529237 w 4481234"/>
                <a:gd name="connsiteY790" fmla="*/ 2684700 h 2786771"/>
                <a:gd name="connsiteX791" fmla="*/ 2532663 w 4481234"/>
                <a:gd name="connsiteY791" fmla="*/ 2684255 h 2786771"/>
                <a:gd name="connsiteX792" fmla="*/ 2536090 w 4481234"/>
                <a:gd name="connsiteY792" fmla="*/ 2683677 h 2786771"/>
                <a:gd name="connsiteX793" fmla="*/ 2539517 w 4481234"/>
                <a:gd name="connsiteY793" fmla="*/ 2682965 h 2786771"/>
                <a:gd name="connsiteX794" fmla="*/ 2542943 w 4481234"/>
                <a:gd name="connsiteY794" fmla="*/ 2682164 h 2786771"/>
                <a:gd name="connsiteX795" fmla="*/ 2582552 w 4481234"/>
                <a:gd name="connsiteY795" fmla="*/ 2662315 h 2786771"/>
                <a:gd name="connsiteX796" fmla="*/ 2610411 w 4481234"/>
                <a:gd name="connsiteY796" fmla="*/ 2628937 h 2786771"/>
                <a:gd name="connsiteX797" fmla="*/ 2623762 w 4481234"/>
                <a:gd name="connsiteY797" fmla="*/ 2586970 h 2786771"/>
                <a:gd name="connsiteX798" fmla="*/ 2620692 w 4481234"/>
                <a:gd name="connsiteY798" fmla="*/ 2541354 h 2786771"/>
                <a:gd name="connsiteX799" fmla="*/ 2603513 w 4481234"/>
                <a:gd name="connsiteY799" fmla="*/ 2503615 h 2786771"/>
                <a:gd name="connsiteX800" fmla="*/ 3071378 w 4481234"/>
                <a:gd name="connsiteY800" fmla="*/ 2373487 h 2786771"/>
                <a:gd name="connsiteX801" fmla="*/ 3048281 w 4481234"/>
                <a:gd name="connsiteY801" fmla="*/ 2342334 h 2786771"/>
                <a:gd name="connsiteX802" fmla="*/ 3018063 w 4481234"/>
                <a:gd name="connsiteY802" fmla="*/ 2320083 h 2786771"/>
                <a:gd name="connsiteX803" fmla="*/ 2983573 w 4481234"/>
                <a:gd name="connsiteY803" fmla="*/ 2307933 h 2786771"/>
                <a:gd name="connsiteX804" fmla="*/ 2947526 w 4481234"/>
                <a:gd name="connsiteY804" fmla="*/ 2306821 h 2786771"/>
                <a:gd name="connsiteX805" fmla="*/ 2940716 w 4481234"/>
                <a:gd name="connsiteY805" fmla="*/ 2307933 h 2786771"/>
                <a:gd name="connsiteX806" fmla="*/ 2933952 w 4481234"/>
                <a:gd name="connsiteY806" fmla="*/ 2309491 h 2786771"/>
                <a:gd name="connsiteX807" fmla="*/ 2927276 w 4481234"/>
                <a:gd name="connsiteY807" fmla="*/ 2311493 h 2786771"/>
                <a:gd name="connsiteX808" fmla="*/ 2920645 w 4481234"/>
                <a:gd name="connsiteY808" fmla="*/ 2313941 h 2786771"/>
                <a:gd name="connsiteX809" fmla="*/ 2885932 w 4481234"/>
                <a:gd name="connsiteY809" fmla="*/ 2337573 h 2786771"/>
                <a:gd name="connsiteX810" fmla="*/ 2864615 w 4481234"/>
                <a:gd name="connsiteY810" fmla="*/ 2372018 h 2786771"/>
                <a:gd name="connsiteX811" fmla="*/ 2858385 w 4481234"/>
                <a:gd name="connsiteY811" fmla="*/ 2413139 h 2786771"/>
                <a:gd name="connsiteX812" fmla="*/ 2869332 w 4481234"/>
                <a:gd name="connsiteY812" fmla="*/ 2456664 h 2786771"/>
                <a:gd name="connsiteX813" fmla="*/ 2891139 w 4481234"/>
                <a:gd name="connsiteY813" fmla="*/ 2489285 h 2786771"/>
                <a:gd name="connsiteX814" fmla="*/ 2921179 w 4481234"/>
                <a:gd name="connsiteY814" fmla="*/ 2513184 h 2786771"/>
                <a:gd name="connsiteX815" fmla="*/ 2956515 w 4481234"/>
                <a:gd name="connsiteY815" fmla="*/ 2526802 h 2786771"/>
                <a:gd name="connsiteX816" fmla="*/ 2994076 w 4481234"/>
                <a:gd name="connsiteY816" fmla="*/ 2528671 h 2786771"/>
                <a:gd name="connsiteX817" fmla="*/ 3001242 w 4481234"/>
                <a:gd name="connsiteY817" fmla="*/ 2527558 h 2786771"/>
                <a:gd name="connsiteX818" fmla="*/ 3008317 w 4481234"/>
                <a:gd name="connsiteY818" fmla="*/ 2526001 h 2786771"/>
                <a:gd name="connsiteX819" fmla="*/ 3015349 w 4481234"/>
                <a:gd name="connsiteY819" fmla="*/ 2523909 h 2786771"/>
                <a:gd name="connsiteX820" fmla="*/ 3022247 w 4481234"/>
                <a:gd name="connsiteY820" fmla="*/ 2521328 h 2786771"/>
                <a:gd name="connsiteX821" fmla="*/ 3058294 w 4481234"/>
                <a:gd name="connsiteY821" fmla="*/ 2496228 h 2786771"/>
                <a:gd name="connsiteX822" fmla="*/ 3079434 w 4481234"/>
                <a:gd name="connsiteY822" fmla="*/ 2459779 h 2786771"/>
                <a:gd name="connsiteX823" fmla="*/ 3084196 w 4481234"/>
                <a:gd name="connsiteY823" fmla="*/ 2417234 h 2786771"/>
                <a:gd name="connsiteX824" fmla="*/ 3071378 w 4481234"/>
                <a:gd name="connsiteY824" fmla="*/ 2373576 h 2786771"/>
                <a:gd name="connsiteX825" fmla="*/ 4483789 w 4481234"/>
                <a:gd name="connsiteY825" fmla="*/ 1210653 h 2786771"/>
                <a:gd name="connsiteX826" fmla="*/ 4469636 w 4481234"/>
                <a:gd name="connsiteY826" fmla="*/ 1181548 h 2786771"/>
                <a:gd name="connsiteX827" fmla="*/ 4440932 w 4481234"/>
                <a:gd name="connsiteY827" fmla="*/ 1156270 h 2786771"/>
                <a:gd name="connsiteX828" fmla="*/ 4400612 w 4481234"/>
                <a:gd name="connsiteY828" fmla="*/ 1137979 h 2786771"/>
                <a:gd name="connsiteX829" fmla="*/ 4379917 w 4481234"/>
                <a:gd name="connsiteY829" fmla="*/ 1132994 h 2786771"/>
                <a:gd name="connsiteX830" fmla="*/ 4359579 w 4481234"/>
                <a:gd name="connsiteY830" fmla="*/ 1130458 h 2786771"/>
                <a:gd name="connsiteX831" fmla="*/ 4339953 w 4481234"/>
                <a:gd name="connsiteY831" fmla="*/ 1130458 h 2786771"/>
                <a:gd name="connsiteX832" fmla="*/ 4321395 w 4481234"/>
                <a:gd name="connsiteY832" fmla="*/ 1132549 h 2786771"/>
                <a:gd name="connsiteX833" fmla="*/ 4301190 w 4481234"/>
                <a:gd name="connsiteY833" fmla="*/ 1137890 h 2786771"/>
                <a:gd name="connsiteX834" fmla="*/ 4283745 w 4481234"/>
                <a:gd name="connsiteY834" fmla="*/ 1146123 h 2786771"/>
                <a:gd name="connsiteX835" fmla="*/ 4269816 w 4481234"/>
                <a:gd name="connsiteY835" fmla="*/ 1157115 h 2786771"/>
                <a:gd name="connsiteX836" fmla="*/ 4260025 w 4481234"/>
                <a:gd name="connsiteY836" fmla="*/ 1170733 h 2786771"/>
                <a:gd name="connsiteX837" fmla="*/ 4255574 w 4481234"/>
                <a:gd name="connsiteY837" fmla="*/ 1199305 h 2786771"/>
                <a:gd name="connsiteX838" fmla="*/ 4267991 w 4481234"/>
                <a:gd name="connsiteY838" fmla="*/ 1228143 h 2786771"/>
                <a:gd name="connsiteX839" fmla="*/ 4295361 w 4481234"/>
                <a:gd name="connsiteY839" fmla="*/ 1253955 h 2786771"/>
                <a:gd name="connsiteX840" fmla="*/ 4335414 w 4481234"/>
                <a:gd name="connsiteY840" fmla="*/ 1273359 h 2786771"/>
                <a:gd name="connsiteX841" fmla="*/ 4356419 w 4481234"/>
                <a:gd name="connsiteY841" fmla="*/ 1278922 h 2786771"/>
                <a:gd name="connsiteX842" fmla="*/ 4377380 w 4481234"/>
                <a:gd name="connsiteY842" fmla="*/ 1281903 h 2786771"/>
                <a:gd name="connsiteX843" fmla="*/ 4397719 w 4481234"/>
                <a:gd name="connsiteY843" fmla="*/ 1282348 h 2786771"/>
                <a:gd name="connsiteX844" fmla="*/ 4417078 w 4481234"/>
                <a:gd name="connsiteY844" fmla="*/ 1280346 h 2786771"/>
                <a:gd name="connsiteX845" fmla="*/ 4438217 w 4481234"/>
                <a:gd name="connsiteY845" fmla="*/ 1274872 h 2786771"/>
                <a:gd name="connsiteX846" fmla="*/ 4456330 w 4481234"/>
                <a:gd name="connsiteY846" fmla="*/ 1266238 h 2786771"/>
                <a:gd name="connsiteX847" fmla="*/ 4470616 w 4481234"/>
                <a:gd name="connsiteY847" fmla="*/ 1254667 h 2786771"/>
                <a:gd name="connsiteX848" fmla="*/ 4480317 w 4481234"/>
                <a:gd name="connsiteY848" fmla="*/ 1240382 h 2786771"/>
                <a:gd name="connsiteX849" fmla="*/ 4483789 w 4481234"/>
                <a:gd name="connsiteY849" fmla="*/ 1210742 h 2786771"/>
                <a:gd name="connsiteX850" fmla="*/ 4394292 w 4481234"/>
                <a:gd name="connsiteY850" fmla="*/ 1336108 h 2786771"/>
                <a:gd name="connsiteX851" fmla="*/ 4367590 w 4481234"/>
                <a:gd name="connsiteY851" fmla="*/ 1308116 h 2786771"/>
                <a:gd name="connsiteX852" fmla="*/ 4328026 w 4481234"/>
                <a:gd name="connsiteY852" fmla="*/ 1286799 h 2786771"/>
                <a:gd name="connsiteX853" fmla="*/ 4305774 w 4481234"/>
                <a:gd name="connsiteY853" fmla="*/ 1279990 h 2786771"/>
                <a:gd name="connsiteX854" fmla="*/ 4283523 w 4481234"/>
                <a:gd name="connsiteY854" fmla="*/ 1276296 h 2786771"/>
                <a:gd name="connsiteX855" fmla="*/ 4261805 w 4481234"/>
                <a:gd name="connsiteY855" fmla="*/ 1275495 h 2786771"/>
                <a:gd name="connsiteX856" fmla="*/ 4241200 w 4481234"/>
                <a:gd name="connsiteY856" fmla="*/ 1277542 h 2786771"/>
                <a:gd name="connsiteX857" fmla="*/ 4221929 w 4481234"/>
                <a:gd name="connsiteY857" fmla="*/ 1282437 h 2786771"/>
                <a:gd name="connsiteX858" fmla="*/ 4205019 w 4481234"/>
                <a:gd name="connsiteY858" fmla="*/ 1290003 h 2786771"/>
                <a:gd name="connsiteX859" fmla="*/ 4190955 w 4481234"/>
                <a:gd name="connsiteY859" fmla="*/ 1300239 h 2786771"/>
                <a:gd name="connsiteX860" fmla="*/ 4180363 w 4481234"/>
                <a:gd name="connsiteY860" fmla="*/ 1313011 h 2786771"/>
                <a:gd name="connsiteX861" fmla="*/ 4172486 w 4481234"/>
                <a:gd name="connsiteY861" fmla="*/ 1342517 h 2786771"/>
                <a:gd name="connsiteX862" fmla="*/ 4182010 w 4481234"/>
                <a:gd name="connsiteY862" fmla="*/ 1373180 h 2786771"/>
                <a:gd name="connsiteX863" fmla="*/ 4207199 w 4481234"/>
                <a:gd name="connsiteY863" fmla="*/ 1401662 h 2786771"/>
                <a:gd name="connsiteX864" fmla="*/ 4246406 w 4481234"/>
                <a:gd name="connsiteY864" fmla="*/ 1424226 h 2786771"/>
                <a:gd name="connsiteX865" fmla="*/ 4269237 w 4481234"/>
                <a:gd name="connsiteY865" fmla="*/ 1431658 h 2786771"/>
                <a:gd name="connsiteX866" fmla="*/ 4292245 w 4481234"/>
                <a:gd name="connsiteY866" fmla="*/ 1436108 h 2786771"/>
                <a:gd name="connsiteX867" fmla="*/ 4314853 w 4481234"/>
                <a:gd name="connsiteY867" fmla="*/ 1437265 h 2786771"/>
                <a:gd name="connsiteX868" fmla="*/ 4336348 w 4481234"/>
                <a:gd name="connsiteY868" fmla="*/ 1435352 h 2786771"/>
                <a:gd name="connsiteX869" fmla="*/ 4356464 w 4481234"/>
                <a:gd name="connsiteY869" fmla="*/ 1430367 h 2786771"/>
                <a:gd name="connsiteX870" fmla="*/ 4374265 w 4481234"/>
                <a:gd name="connsiteY870" fmla="*/ 1422446 h 2786771"/>
                <a:gd name="connsiteX871" fmla="*/ 4388729 w 4481234"/>
                <a:gd name="connsiteY871" fmla="*/ 1411676 h 2786771"/>
                <a:gd name="connsiteX872" fmla="*/ 4399365 w 4481234"/>
                <a:gd name="connsiteY872" fmla="*/ 1398325 h 2786771"/>
                <a:gd name="connsiteX873" fmla="*/ 4406130 w 4481234"/>
                <a:gd name="connsiteY873" fmla="*/ 1367617 h 2786771"/>
                <a:gd name="connsiteX874" fmla="*/ 4394292 w 4481234"/>
                <a:gd name="connsiteY874" fmla="*/ 1336198 h 2786771"/>
                <a:gd name="connsiteX875" fmla="*/ 4161004 w 4481234"/>
                <a:gd name="connsiteY875" fmla="*/ 1616481 h 2786771"/>
                <a:gd name="connsiteX876" fmla="*/ 4125045 w 4481234"/>
                <a:gd name="connsiteY876" fmla="*/ 1588755 h 2786771"/>
                <a:gd name="connsiteX877" fmla="*/ 4099455 w 4481234"/>
                <a:gd name="connsiteY877" fmla="*/ 1577318 h 2786771"/>
                <a:gd name="connsiteX878" fmla="*/ 4073154 w 4481234"/>
                <a:gd name="connsiteY878" fmla="*/ 1570375 h 2786771"/>
                <a:gd name="connsiteX879" fmla="*/ 4047119 w 4481234"/>
                <a:gd name="connsiteY879" fmla="*/ 1567794 h 2786771"/>
                <a:gd name="connsiteX880" fmla="*/ 4022242 w 4481234"/>
                <a:gd name="connsiteY880" fmla="*/ 1569530 h 2786771"/>
                <a:gd name="connsiteX881" fmla="*/ 4005464 w 4481234"/>
                <a:gd name="connsiteY881" fmla="*/ 1573402 h 2786771"/>
                <a:gd name="connsiteX882" fmla="*/ 3990111 w 4481234"/>
                <a:gd name="connsiteY882" fmla="*/ 1579454 h 2786771"/>
                <a:gd name="connsiteX883" fmla="*/ 3976537 w 4481234"/>
                <a:gd name="connsiteY883" fmla="*/ 1587732 h 2786771"/>
                <a:gd name="connsiteX884" fmla="*/ 3965144 w 4481234"/>
                <a:gd name="connsiteY884" fmla="*/ 1598146 h 2786771"/>
                <a:gd name="connsiteX885" fmla="*/ 3950058 w 4481234"/>
                <a:gd name="connsiteY885" fmla="*/ 1628542 h 2786771"/>
                <a:gd name="connsiteX886" fmla="*/ 3952638 w 4481234"/>
                <a:gd name="connsiteY886" fmla="*/ 1662364 h 2786771"/>
                <a:gd name="connsiteX887" fmla="*/ 3971908 w 4481234"/>
                <a:gd name="connsiteY887" fmla="*/ 1695786 h 2786771"/>
                <a:gd name="connsiteX888" fmla="*/ 4006978 w 4481234"/>
                <a:gd name="connsiteY888" fmla="*/ 1724758 h 2786771"/>
                <a:gd name="connsiteX889" fmla="*/ 4032700 w 4481234"/>
                <a:gd name="connsiteY889" fmla="*/ 1737086 h 2786771"/>
                <a:gd name="connsiteX890" fmla="*/ 4059402 w 4481234"/>
                <a:gd name="connsiteY890" fmla="*/ 1744874 h 2786771"/>
                <a:gd name="connsiteX891" fmla="*/ 4086416 w 4481234"/>
                <a:gd name="connsiteY891" fmla="*/ 1747989 h 2786771"/>
                <a:gd name="connsiteX892" fmla="*/ 4112406 w 4481234"/>
                <a:gd name="connsiteY892" fmla="*/ 1746521 h 2786771"/>
                <a:gd name="connsiteX893" fmla="*/ 4129985 w 4481234"/>
                <a:gd name="connsiteY893" fmla="*/ 1742560 h 2786771"/>
                <a:gd name="connsiteX894" fmla="*/ 4146051 w 4481234"/>
                <a:gd name="connsiteY894" fmla="*/ 1736196 h 2786771"/>
                <a:gd name="connsiteX895" fmla="*/ 4160070 w 4481234"/>
                <a:gd name="connsiteY895" fmla="*/ 1727295 h 2786771"/>
                <a:gd name="connsiteX896" fmla="*/ 4171729 w 4481234"/>
                <a:gd name="connsiteY896" fmla="*/ 1716258 h 2786771"/>
                <a:gd name="connsiteX897" fmla="*/ 4186193 w 4481234"/>
                <a:gd name="connsiteY897" fmla="*/ 1684393 h 2786771"/>
                <a:gd name="connsiteX898" fmla="*/ 4181742 w 4481234"/>
                <a:gd name="connsiteY898" fmla="*/ 1649636 h 2786771"/>
                <a:gd name="connsiteX899" fmla="*/ 4161004 w 4481234"/>
                <a:gd name="connsiteY899" fmla="*/ 1616348 h 2786771"/>
                <a:gd name="connsiteX900" fmla="*/ 4027493 w 4481234"/>
                <a:gd name="connsiteY900" fmla="*/ 1769128 h 2786771"/>
                <a:gd name="connsiteX901" fmla="*/ 3994338 w 4481234"/>
                <a:gd name="connsiteY901" fmla="*/ 1737976 h 2786771"/>
                <a:gd name="connsiteX902" fmla="*/ 3967636 w 4481234"/>
                <a:gd name="connsiteY902" fmla="*/ 1723468 h 2786771"/>
                <a:gd name="connsiteX903" fmla="*/ 3939510 w 4481234"/>
                <a:gd name="connsiteY903" fmla="*/ 1714345 h 2786771"/>
                <a:gd name="connsiteX904" fmla="*/ 3911251 w 4481234"/>
                <a:gd name="connsiteY904" fmla="*/ 1710517 h 2786771"/>
                <a:gd name="connsiteX905" fmla="*/ 3884058 w 4481234"/>
                <a:gd name="connsiteY905" fmla="*/ 1711941 h 2786771"/>
                <a:gd name="connsiteX906" fmla="*/ 3868883 w 4481234"/>
                <a:gd name="connsiteY906" fmla="*/ 1715279 h 2786771"/>
                <a:gd name="connsiteX907" fmla="*/ 3854730 w 4481234"/>
                <a:gd name="connsiteY907" fmla="*/ 1720486 h 2786771"/>
                <a:gd name="connsiteX908" fmla="*/ 3841869 w 4481234"/>
                <a:gd name="connsiteY908" fmla="*/ 1727517 h 2786771"/>
                <a:gd name="connsiteX909" fmla="*/ 3830565 w 4481234"/>
                <a:gd name="connsiteY909" fmla="*/ 1736418 h 2786771"/>
                <a:gd name="connsiteX910" fmla="*/ 3811517 w 4481234"/>
                <a:gd name="connsiteY910" fmla="*/ 1766681 h 2786771"/>
                <a:gd name="connsiteX911" fmla="*/ 3809960 w 4481234"/>
                <a:gd name="connsiteY911" fmla="*/ 1801571 h 2786771"/>
                <a:gd name="connsiteX912" fmla="*/ 3825314 w 4481234"/>
                <a:gd name="connsiteY912" fmla="*/ 1837174 h 2786771"/>
                <a:gd name="connsiteX913" fmla="*/ 3857312 w 4481234"/>
                <a:gd name="connsiteY913" fmla="*/ 1869350 h 2786771"/>
                <a:gd name="connsiteX914" fmla="*/ 3884014 w 4481234"/>
                <a:gd name="connsiteY914" fmla="*/ 1884838 h 2786771"/>
                <a:gd name="connsiteX915" fmla="*/ 3912585 w 4481234"/>
                <a:gd name="connsiteY915" fmla="*/ 1894895 h 2786771"/>
                <a:gd name="connsiteX916" fmla="*/ 3941779 w 4481234"/>
                <a:gd name="connsiteY916" fmla="*/ 1899346 h 2786771"/>
                <a:gd name="connsiteX917" fmla="*/ 3970173 w 4481234"/>
                <a:gd name="connsiteY917" fmla="*/ 1898233 h 2786771"/>
                <a:gd name="connsiteX918" fmla="*/ 3986149 w 4481234"/>
                <a:gd name="connsiteY918" fmla="*/ 1894851 h 2786771"/>
                <a:gd name="connsiteX919" fmla="*/ 4000969 w 4481234"/>
                <a:gd name="connsiteY919" fmla="*/ 1889421 h 2786771"/>
                <a:gd name="connsiteX920" fmla="*/ 4014320 w 4481234"/>
                <a:gd name="connsiteY920" fmla="*/ 1881945 h 2786771"/>
                <a:gd name="connsiteX921" fmla="*/ 4025980 w 4481234"/>
                <a:gd name="connsiteY921" fmla="*/ 1872466 h 2786771"/>
                <a:gd name="connsiteX922" fmla="*/ 4044806 w 4481234"/>
                <a:gd name="connsiteY922" fmla="*/ 1840690 h 2786771"/>
                <a:gd name="connsiteX923" fmla="*/ 4044806 w 4481234"/>
                <a:gd name="connsiteY923" fmla="*/ 1804642 h 2786771"/>
                <a:gd name="connsiteX924" fmla="*/ 4027271 w 4481234"/>
                <a:gd name="connsiteY924" fmla="*/ 1768995 h 2786771"/>
                <a:gd name="connsiteX925" fmla="*/ 4275290 w 4481234"/>
                <a:gd name="connsiteY925" fmla="*/ 1462899 h 2786771"/>
                <a:gd name="connsiteX926" fmla="*/ 4237461 w 4481234"/>
                <a:gd name="connsiteY926" fmla="*/ 1438200 h 2786771"/>
                <a:gd name="connsiteX927" fmla="*/ 4213118 w 4481234"/>
                <a:gd name="connsiteY927" fmla="*/ 1429077 h 2786771"/>
                <a:gd name="connsiteX928" fmla="*/ 4188462 w 4481234"/>
                <a:gd name="connsiteY928" fmla="*/ 1423736 h 2786771"/>
                <a:gd name="connsiteX929" fmla="*/ 4164342 w 4481234"/>
                <a:gd name="connsiteY929" fmla="*/ 1422134 h 2786771"/>
                <a:gd name="connsiteX930" fmla="*/ 4141378 w 4481234"/>
                <a:gd name="connsiteY930" fmla="*/ 1424048 h 2786771"/>
                <a:gd name="connsiteX931" fmla="*/ 4123577 w 4481234"/>
                <a:gd name="connsiteY931" fmla="*/ 1428498 h 2786771"/>
                <a:gd name="connsiteX932" fmla="*/ 4107511 w 4481234"/>
                <a:gd name="connsiteY932" fmla="*/ 1435263 h 2786771"/>
                <a:gd name="connsiteX933" fmla="*/ 4093715 w 4481234"/>
                <a:gd name="connsiteY933" fmla="*/ 1444163 h 2786771"/>
                <a:gd name="connsiteX934" fmla="*/ 4082589 w 4481234"/>
                <a:gd name="connsiteY934" fmla="*/ 1455645 h 2786771"/>
                <a:gd name="connsiteX935" fmla="*/ 4070795 w 4481234"/>
                <a:gd name="connsiteY935" fmla="*/ 1485596 h 2786771"/>
                <a:gd name="connsiteX936" fmla="*/ 4076670 w 4481234"/>
                <a:gd name="connsiteY936" fmla="*/ 1517950 h 2786771"/>
                <a:gd name="connsiteX937" fmla="*/ 4098922 w 4481234"/>
                <a:gd name="connsiteY937" fmla="*/ 1549103 h 2786771"/>
                <a:gd name="connsiteX938" fmla="*/ 4136171 w 4481234"/>
                <a:gd name="connsiteY938" fmla="*/ 1575048 h 2786771"/>
                <a:gd name="connsiteX939" fmla="*/ 4160648 w 4481234"/>
                <a:gd name="connsiteY939" fmla="*/ 1584928 h 2786771"/>
                <a:gd name="connsiteX940" fmla="*/ 4185837 w 4481234"/>
                <a:gd name="connsiteY940" fmla="*/ 1590936 h 2786771"/>
                <a:gd name="connsiteX941" fmla="*/ 4210848 w 4481234"/>
                <a:gd name="connsiteY941" fmla="*/ 1593028 h 2786771"/>
                <a:gd name="connsiteX942" fmla="*/ 4234747 w 4481234"/>
                <a:gd name="connsiteY942" fmla="*/ 1591292 h 2786771"/>
                <a:gd name="connsiteX943" fmla="*/ 4253527 w 4481234"/>
                <a:gd name="connsiteY943" fmla="*/ 1586842 h 2786771"/>
                <a:gd name="connsiteX944" fmla="*/ 4270350 w 4481234"/>
                <a:gd name="connsiteY944" fmla="*/ 1579810 h 2786771"/>
                <a:gd name="connsiteX945" fmla="*/ 4284724 w 4481234"/>
                <a:gd name="connsiteY945" fmla="*/ 1570153 h 2786771"/>
                <a:gd name="connsiteX946" fmla="*/ 4296028 w 4481234"/>
                <a:gd name="connsiteY946" fmla="*/ 1558048 h 2786771"/>
                <a:gd name="connsiteX947" fmla="*/ 4306931 w 4481234"/>
                <a:gd name="connsiteY947" fmla="*/ 1526896 h 2786771"/>
                <a:gd name="connsiteX948" fmla="*/ 4299277 w 4481234"/>
                <a:gd name="connsiteY948" fmla="*/ 1493829 h 2786771"/>
                <a:gd name="connsiteX949" fmla="*/ 4275067 w 4481234"/>
                <a:gd name="connsiteY949" fmla="*/ 1462766 h 2786771"/>
                <a:gd name="connsiteX950" fmla="*/ 424485 w 4481234"/>
                <a:gd name="connsiteY950" fmla="*/ 2259513 h 2786771"/>
                <a:gd name="connsiteX951" fmla="*/ 447003 w 4481234"/>
                <a:gd name="connsiteY951" fmla="*/ 2227827 h 2786771"/>
                <a:gd name="connsiteX952" fmla="*/ 458752 w 4481234"/>
                <a:gd name="connsiteY952" fmla="*/ 2195962 h 2786771"/>
                <a:gd name="connsiteX953" fmla="*/ 459152 w 4481234"/>
                <a:gd name="connsiteY953" fmla="*/ 2167613 h 2786771"/>
                <a:gd name="connsiteX954" fmla="*/ 447716 w 4481234"/>
                <a:gd name="connsiteY954" fmla="*/ 2146296 h 2786771"/>
                <a:gd name="connsiteX955" fmla="*/ 439527 w 4481234"/>
                <a:gd name="connsiteY955" fmla="*/ 2140422 h 2786771"/>
                <a:gd name="connsiteX956" fmla="*/ 430003 w 4481234"/>
                <a:gd name="connsiteY956" fmla="*/ 2136906 h 2786771"/>
                <a:gd name="connsiteX957" fmla="*/ 419366 w 4481234"/>
                <a:gd name="connsiteY957" fmla="*/ 2135615 h 2786771"/>
                <a:gd name="connsiteX958" fmla="*/ 407884 w 4481234"/>
                <a:gd name="connsiteY958" fmla="*/ 2136461 h 2786771"/>
                <a:gd name="connsiteX959" fmla="*/ 391240 w 4481234"/>
                <a:gd name="connsiteY959" fmla="*/ 2140911 h 2786771"/>
                <a:gd name="connsiteX960" fmla="*/ 374062 w 4481234"/>
                <a:gd name="connsiteY960" fmla="*/ 2149100 h 2786771"/>
                <a:gd name="connsiteX961" fmla="*/ 356972 w 4481234"/>
                <a:gd name="connsiteY961" fmla="*/ 2160893 h 2786771"/>
                <a:gd name="connsiteX962" fmla="*/ 340640 w 4481234"/>
                <a:gd name="connsiteY962" fmla="*/ 2176025 h 2786771"/>
                <a:gd name="connsiteX963" fmla="*/ 318032 w 4481234"/>
                <a:gd name="connsiteY963" fmla="*/ 2206776 h 2786771"/>
                <a:gd name="connsiteX964" fmla="*/ 305481 w 4481234"/>
                <a:gd name="connsiteY964" fmla="*/ 2238374 h 2786771"/>
                <a:gd name="connsiteX965" fmla="*/ 304058 w 4481234"/>
                <a:gd name="connsiteY965" fmla="*/ 2267257 h 2786771"/>
                <a:gd name="connsiteX966" fmla="*/ 314783 w 4481234"/>
                <a:gd name="connsiteY966" fmla="*/ 2289509 h 2786771"/>
                <a:gd name="connsiteX967" fmla="*/ 322883 w 4481234"/>
                <a:gd name="connsiteY967" fmla="*/ 2295828 h 2786771"/>
                <a:gd name="connsiteX968" fmla="*/ 332495 w 4481234"/>
                <a:gd name="connsiteY968" fmla="*/ 2299700 h 2786771"/>
                <a:gd name="connsiteX969" fmla="*/ 343354 w 4481234"/>
                <a:gd name="connsiteY969" fmla="*/ 2301258 h 2786771"/>
                <a:gd name="connsiteX970" fmla="*/ 355148 w 4481234"/>
                <a:gd name="connsiteY970" fmla="*/ 2300546 h 2786771"/>
                <a:gd name="connsiteX971" fmla="*/ 372415 w 4481234"/>
                <a:gd name="connsiteY971" fmla="*/ 2296095 h 2786771"/>
                <a:gd name="connsiteX972" fmla="*/ 390216 w 4481234"/>
                <a:gd name="connsiteY972" fmla="*/ 2287551 h 2786771"/>
                <a:gd name="connsiteX973" fmla="*/ 408018 w 4481234"/>
                <a:gd name="connsiteY973" fmla="*/ 2275268 h 2786771"/>
                <a:gd name="connsiteX974" fmla="*/ 424262 w 4481234"/>
                <a:gd name="connsiteY974" fmla="*/ 2259202 h 2786771"/>
                <a:gd name="connsiteX975" fmla="*/ 811042 w 4481234"/>
                <a:gd name="connsiteY975" fmla="*/ 2458489 h 2786771"/>
                <a:gd name="connsiteX976" fmla="*/ 814826 w 4481234"/>
                <a:gd name="connsiteY976" fmla="*/ 2423331 h 2786771"/>
                <a:gd name="connsiteX977" fmla="*/ 806191 w 4481234"/>
                <a:gd name="connsiteY977" fmla="*/ 2394537 h 2786771"/>
                <a:gd name="connsiteX978" fmla="*/ 785586 w 4481234"/>
                <a:gd name="connsiteY978" fmla="*/ 2375712 h 2786771"/>
                <a:gd name="connsiteX979" fmla="*/ 777665 w 4481234"/>
                <a:gd name="connsiteY979" fmla="*/ 2372686 h 2786771"/>
                <a:gd name="connsiteX980" fmla="*/ 769254 w 4481234"/>
                <a:gd name="connsiteY980" fmla="*/ 2370995 h 2786771"/>
                <a:gd name="connsiteX981" fmla="*/ 760353 w 4481234"/>
                <a:gd name="connsiteY981" fmla="*/ 2370505 h 2786771"/>
                <a:gd name="connsiteX982" fmla="*/ 751453 w 4481234"/>
                <a:gd name="connsiteY982" fmla="*/ 2371262 h 2786771"/>
                <a:gd name="connsiteX983" fmla="*/ 728889 w 4481234"/>
                <a:gd name="connsiteY983" fmla="*/ 2377715 h 2786771"/>
                <a:gd name="connsiteX984" fmla="*/ 706414 w 4481234"/>
                <a:gd name="connsiteY984" fmla="*/ 2390398 h 2786771"/>
                <a:gd name="connsiteX985" fmla="*/ 685320 w 4481234"/>
                <a:gd name="connsiteY985" fmla="*/ 2408645 h 2786771"/>
                <a:gd name="connsiteX986" fmla="*/ 666851 w 4481234"/>
                <a:gd name="connsiteY986" fmla="*/ 2431965 h 2786771"/>
                <a:gd name="connsiteX987" fmla="*/ 649405 w 4481234"/>
                <a:gd name="connsiteY987" fmla="*/ 2468858 h 2786771"/>
                <a:gd name="connsiteX988" fmla="*/ 644421 w 4481234"/>
                <a:gd name="connsiteY988" fmla="*/ 2504194 h 2786771"/>
                <a:gd name="connsiteX989" fmla="*/ 651898 w 4481234"/>
                <a:gd name="connsiteY989" fmla="*/ 2534145 h 2786771"/>
                <a:gd name="connsiteX990" fmla="*/ 672013 w 4481234"/>
                <a:gd name="connsiteY990" fmla="*/ 2554438 h 2786771"/>
                <a:gd name="connsiteX991" fmla="*/ 680024 w 4481234"/>
                <a:gd name="connsiteY991" fmla="*/ 2557776 h 2786771"/>
                <a:gd name="connsiteX992" fmla="*/ 688613 w 4481234"/>
                <a:gd name="connsiteY992" fmla="*/ 2559779 h 2786771"/>
                <a:gd name="connsiteX993" fmla="*/ 697514 w 4481234"/>
                <a:gd name="connsiteY993" fmla="*/ 2560402 h 2786771"/>
                <a:gd name="connsiteX994" fmla="*/ 706904 w 4481234"/>
                <a:gd name="connsiteY994" fmla="*/ 2559779 h 2786771"/>
                <a:gd name="connsiteX995" fmla="*/ 730402 w 4481234"/>
                <a:gd name="connsiteY995" fmla="*/ 2553148 h 2786771"/>
                <a:gd name="connsiteX996" fmla="*/ 753767 w 4481234"/>
                <a:gd name="connsiteY996" fmla="*/ 2539797 h 2786771"/>
                <a:gd name="connsiteX997" fmla="*/ 775573 w 4481234"/>
                <a:gd name="connsiteY997" fmla="*/ 2520527 h 2786771"/>
                <a:gd name="connsiteX998" fmla="*/ 794264 w 4481234"/>
                <a:gd name="connsiteY998" fmla="*/ 2496094 h 2786771"/>
                <a:gd name="connsiteX999" fmla="*/ 810820 w 4481234"/>
                <a:gd name="connsiteY999" fmla="*/ 2458177 h 2786771"/>
                <a:gd name="connsiteX1000" fmla="*/ 2376099 w 4481234"/>
                <a:gd name="connsiteY1000" fmla="*/ 2559779 h 2786771"/>
                <a:gd name="connsiteX1001" fmla="*/ 2350288 w 4481234"/>
                <a:gd name="connsiteY1001" fmla="*/ 2529561 h 2786771"/>
                <a:gd name="connsiteX1002" fmla="*/ 2316197 w 4481234"/>
                <a:gd name="connsiteY1002" fmla="*/ 2511760 h 2786771"/>
                <a:gd name="connsiteX1003" fmla="*/ 2277168 w 4481234"/>
                <a:gd name="connsiteY1003" fmla="*/ 2508733 h 2786771"/>
                <a:gd name="connsiteX1004" fmla="*/ 2275522 w 4481234"/>
                <a:gd name="connsiteY1004" fmla="*/ 2508733 h 2786771"/>
                <a:gd name="connsiteX1005" fmla="*/ 2273830 w 4481234"/>
                <a:gd name="connsiteY1005" fmla="*/ 2508956 h 2786771"/>
                <a:gd name="connsiteX1006" fmla="*/ 2272184 w 4481234"/>
                <a:gd name="connsiteY1006" fmla="*/ 2509267 h 2786771"/>
                <a:gd name="connsiteX1007" fmla="*/ 2270492 w 4481234"/>
                <a:gd name="connsiteY1007" fmla="*/ 2509534 h 2786771"/>
                <a:gd name="connsiteX1008" fmla="*/ 2231819 w 4481234"/>
                <a:gd name="connsiteY1008" fmla="*/ 2525733 h 2786771"/>
                <a:gd name="connsiteX1009" fmla="*/ 2202180 w 4481234"/>
                <a:gd name="connsiteY1009" fmla="*/ 2555239 h 2786771"/>
                <a:gd name="connsiteX1010" fmla="*/ 2184378 w 4481234"/>
                <a:gd name="connsiteY1010" fmla="*/ 2594358 h 2786771"/>
                <a:gd name="connsiteX1011" fmla="*/ 2181085 w 4481234"/>
                <a:gd name="connsiteY1011" fmla="*/ 2639307 h 2786771"/>
                <a:gd name="connsiteX1012" fmla="*/ 2193324 w 4481234"/>
                <a:gd name="connsiteY1012" fmla="*/ 2680651 h 2786771"/>
                <a:gd name="connsiteX1013" fmla="*/ 2218334 w 4481234"/>
                <a:gd name="connsiteY1013" fmla="*/ 2712648 h 2786771"/>
                <a:gd name="connsiteX1014" fmla="*/ 2252824 w 4481234"/>
                <a:gd name="connsiteY1014" fmla="*/ 2732186 h 2786771"/>
                <a:gd name="connsiteX1015" fmla="*/ 2293412 w 4481234"/>
                <a:gd name="connsiteY1015" fmla="*/ 2736191 h 2786771"/>
                <a:gd name="connsiteX1016" fmla="*/ 2295147 w 4481234"/>
                <a:gd name="connsiteY1016" fmla="*/ 2736191 h 2786771"/>
                <a:gd name="connsiteX1017" fmla="*/ 2296884 w 4481234"/>
                <a:gd name="connsiteY1017" fmla="*/ 2735969 h 2786771"/>
                <a:gd name="connsiteX1018" fmla="*/ 2298663 w 4481234"/>
                <a:gd name="connsiteY1018" fmla="*/ 2735702 h 2786771"/>
                <a:gd name="connsiteX1019" fmla="*/ 2300398 w 4481234"/>
                <a:gd name="connsiteY1019" fmla="*/ 2735390 h 2786771"/>
                <a:gd name="connsiteX1020" fmla="*/ 2340808 w 4481234"/>
                <a:gd name="connsiteY1020" fmla="*/ 2718479 h 2786771"/>
                <a:gd name="connsiteX1021" fmla="*/ 2371249 w 4481234"/>
                <a:gd name="connsiteY1021" fmla="*/ 2687326 h 2786771"/>
                <a:gd name="connsiteX1022" fmla="*/ 2388649 w 4481234"/>
                <a:gd name="connsiteY1022" fmla="*/ 2646338 h 2786771"/>
                <a:gd name="connsiteX1023" fmla="*/ 2390297 w 4481234"/>
                <a:gd name="connsiteY1023" fmla="*/ 2600455 h 2786771"/>
                <a:gd name="connsiteX1024" fmla="*/ 2375877 w 4481234"/>
                <a:gd name="connsiteY1024" fmla="*/ 2559467 h 2786771"/>
                <a:gd name="connsiteX1025" fmla="*/ 531337 w 4481234"/>
                <a:gd name="connsiteY1025" fmla="*/ 2346162 h 2786771"/>
                <a:gd name="connsiteX1026" fmla="*/ 552388 w 4481234"/>
                <a:gd name="connsiteY1026" fmla="*/ 2312295 h 2786771"/>
                <a:gd name="connsiteX1027" fmla="*/ 561778 w 4481234"/>
                <a:gd name="connsiteY1027" fmla="*/ 2279184 h 2786771"/>
                <a:gd name="connsiteX1028" fmla="*/ 559419 w 4481234"/>
                <a:gd name="connsiteY1028" fmla="*/ 2250524 h 2786771"/>
                <a:gd name="connsiteX1029" fmla="*/ 545044 w 4481234"/>
                <a:gd name="connsiteY1029" fmla="*/ 2229829 h 2786771"/>
                <a:gd name="connsiteX1030" fmla="*/ 536767 w 4481234"/>
                <a:gd name="connsiteY1030" fmla="*/ 2224979 h 2786771"/>
                <a:gd name="connsiteX1031" fmla="*/ 527421 w 4481234"/>
                <a:gd name="connsiteY1031" fmla="*/ 2222086 h 2786771"/>
                <a:gd name="connsiteX1032" fmla="*/ 517319 w 4481234"/>
                <a:gd name="connsiteY1032" fmla="*/ 2221062 h 2786771"/>
                <a:gd name="connsiteX1033" fmla="*/ 506594 w 4481234"/>
                <a:gd name="connsiteY1033" fmla="*/ 2221863 h 2786771"/>
                <a:gd name="connsiteX1034" fmla="*/ 488080 w 4481234"/>
                <a:gd name="connsiteY1034" fmla="*/ 2226981 h 2786771"/>
                <a:gd name="connsiteX1035" fmla="*/ 469166 w 4481234"/>
                <a:gd name="connsiteY1035" fmla="*/ 2236505 h 2786771"/>
                <a:gd name="connsiteX1036" fmla="*/ 450652 w 4481234"/>
                <a:gd name="connsiteY1036" fmla="*/ 2250257 h 2786771"/>
                <a:gd name="connsiteX1037" fmla="*/ 433341 w 4481234"/>
                <a:gd name="connsiteY1037" fmla="*/ 2268058 h 2786771"/>
                <a:gd name="connsiteX1038" fmla="*/ 412157 w 4481234"/>
                <a:gd name="connsiteY1038" fmla="*/ 2300813 h 2786771"/>
                <a:gd name="connsiteX1039" fmla="*/ 401788 w 4481234"/>
                <a:gd name="connsiteY1039" fmla="*/ 2333745 h 2786771"/>
                <a:gd name="connsiteX1040" fmla="*/ 403078 w 4481234"/>
                <a:gd name="connsiteY1040" fmla="*/ 2363162 h 2786771"/>
                <a:gd name="connsiteX1041" fmla="*/ 416829 w 4481234"/>
                <a:gd name="connsiteY1041" fmla="*/ 2385102 h 2786771"/>
                <a:gd name="connsiteX1042" fmla="*/ 425107 w 4481234"/>
                <a:gd name="connsiteY1042" fmla="*/ 2390398 h 2786771"/>
                <a:gd name="connsiteX1043" fmla="*/ 434542 w 4481234"/>
                <a:gd name="connsiteY1043" fmla="*/ 2393647 h 2786771"/>
                <a:gd name="connsiteX1044" fmla="*/ 444867 w 4481234"/>
                <a:gd name="connsiteY1044" fmla="*/ 2394893 h 2786771"/>
                <a:gd name="connsiteX1045" fmla="*/ 455948 w 4481234"/>
                <a:gd name="connsiteY1045" fmla="*/ 2394181 h 2786771"/>
                <a:gd name="connsiteX1046" fmla="*/ 475085 w 4481234"/>
                <a:gd name="connsiteY1046" fmla="*/ 2389019 h 2786771"/>
                <a:gd name="connsiteX1047" fmla="*/ 494711 w 4481234"/>
                <a:gd name="connsiteY1047" fmla="*/ 2379050 h 2786771"/>
                <a:gd name="connsiteX1048" fmla="*/ 513758 w 4481234"/>
                <a:gd name="connsiteY1048" fmla="*/ 2364720 h 2786771"/>
                <a:gd name="connsiteX1049" fmla="*/ 531115 w 4481234"/>
                <a:gd name="connsiteY1049" fmla="*/ 2345895 h 2786771"/>
                <a:gd name="connsiteX1050" fmla="*/ 332718 w 4481234"/>
                <a:gd name="connsiteY1050" fmla="*/ 2167257 h 2786771"/>
                <a:gd name="connsiteX1051" fmla="*/ 356305 w 4481234"/>
                <a:gd name="connsiteY1051" fmla="*/ 2137796 h 2786771"/>
                <a:gd name="connsiteX1052" fmla="*/ 369923 w 4481234"/>
                <a:gd name="connsiteY1052" fmla="*/ 2107444 h 2786771"/>
                <a:gd name="connsiteX1053" fmla="*/ 372727 w 4481234"/>
                <a:gd name="connsiteY1053" fmla="*/ 2079808 h 2786771"/>
                <a:gd name="connsiteX1054" fmla="*/ 363826 w 4481234"/>
                <a:gd name="connsiteY1054" fmla="*/ 2058223 h 2786771"/>
                <a:gd name="connsiteX1055" fmla="*/ 355993 w 4481234"/>
                <a:gd name="connsiteY1055" fmla="*/ 2051459 h 2786771"/>
                <a:gd name="connsiteX1056" fmla="*/ 346381 w 4481234"/>
                <a:gd name="connsiteY1056" fmla="*/ 2047365 h 2786771"/>
                <a:gd name="connsiteX1057" fmla="*/ 335389 w 4481234"/>
                <a:gd name="connsiteY1057" fmla="*/ 2045807 h 2786771"/>
                <a:gd name="connsiteX1058" fmla="*/ 323283 w 4481234"/>
                <a:gd name="connsiteY1058" fmla="*/ 2046697 h 2786771"/>
                <a:gd name="connsiteX1059" fmla="*/ 308419 w 4481234"/>
                <a:gd name="connsiteY1059" fmla="*/ 2050658 h 2786771"/>
                <a:gd name="connsiteX1060" fmla="*/ 292977 w 4481234"/>
                <a:gd name="connsiteY1060" fmla="*/ 2057689 h 2786771"/>
                <a:gd name="connsiteX1061" fmla="*/ 277400 w 4481234"/>
                <a:gd name="connsiteY1061" fmla="*/ 2067703 h 2786771"/>
                <a:gd name="connsiteX1062" fmla="*/ 262179 w 4481234"/>
                <a:gd name="connsiteY1062" fmla="*/ 2080609 h 2786771"/>
                <a:gd name="connsiteX1063" fmla="*/ 238771 w 4481234"/>
                <a:gd name="connsiteY1063" fmla="*/ 2109047 h 2786771"/>
                <a:gd name="connsiteX1064" fmla="*/ 224574 w 4481234"/>
                <a:gd name="connsiteY1064" fmla="*/ 2139042 h 2786771"/>
                <a:gd name="connsiteX1065" fmla="*/ 220747 w 4481234"/>
                <a:gd name="connsiteY1065" fmla="*/ 2167079 h 2786771"/>
                <a:gd name="connsiteX1066" fmla="*/ 228625 w 4481234"/>
                <a:gd name="connsiteY1066" fmla="*/ 2189687 h 2786771"/>
                <a:gd name="connsiteX1067" fmla="*/ 236324 w 4481234"/>
                <a:gd name="connsiteY1067" fmla="*/ 2196897 h 2786771"/>
                <a:gd name="connsiteX1068" fmla="*/ 245936 w 4481234"/>
                <a:gd name="connsiteY1068" fmla="*/ 2201347 h 2786771"/>
                <a:gd name="connsiteX1069" fmla="*/ 257151 w 4481234"/>
                <a:gd name="connsiteY1069" fmla="*/ 2203172 h 2786771"/>
                <a:gd name="connsiteX1070" fmla="*/ 269568 w 4481234"/>
                <a:gd name="connsiteY1070" fmla="*/ 2202415 h 2786771"/>
                <a:gd name="connsiteX1071" fmla="*/ 284966 w 4481234"/>
                <a:gd name="connsiteY1071" fmla="*/ 2198410 h 2786771"/>
                <a:gd name="connsiteX1072" fmla="*/ 300943 w 4481234"/>
                <a:gd name="connsiteY1072" fmla="*/ 2191111 h 2786771"/>
                <a:gd name="connsiteX1073" fmla="*/ 317008 w 4481234"/>
                <a:gd name="connsiteY1073" fmla="*/ 2180653 h 2786771"/>
                <a:gd name="connsiteX1074" fmla="*/ 332718 w 4481234"/>
                <a:gd name="connsiteY1074" fmla="*/ 2167257 h 2786771"/>
                <a:gd name="connsiteX1075" fmla="*/ 963823 w 4481234"/>
                <a:gd name="connsiteY1075" fmla="*/ 2483589 h 2786771"/>
                <a:gd name="connsiteX1076" fmla="*/ 952074 w 4481234"/>
                <a:gd name="connsiteY1076" fmla="*/ 2454795 h 2786771"/>
                <a:gd name="connsiteX1077" fmla="*/ 928576 w 4481234"/>
                <a:gd name="connsiteY1077" fmla="*/ 2436994 h 2786771"/>
                <a:gd name="connsiteX1078" fmla="*/ 921010 w 4481234"/>
                <a:gd name="connsiteY1078" fmla="*/ 2434679 h 2786771"/>
                <a:gd name="connsiteX1079" fmla="*/ 913133 w 4481234"/>
                <a:gd name="connsiteY1079" fmla="*/ 2433433 h 2786771"/>
                <a:gd name="connsiteX1080" fmla="*/ 905034 w 4481234"/>
                <a:gd name="connsiteY1080" fmla="*/ 2433166 h 2786771"/>
                <a:gd name="connsiteX1081" fmla="*/ 896756 w 4481234"/>
                <a:gd name="connsiteY1081" fmla="*/ 2433834 h 2786771"/>
                <a:gd name="connsiteX1082" fmla="*/ 872146 w 4481234"/>
                <a:gd name="connsiteY1082" fmla="*/ 2441043 h 2786771"/>
                <a:gd name="connsiteX1083" fmla="*/ 848070 w 4481234"/>
                <a:gd name="connsiteY1083" fmla="*/ 2455284 h 2786771"/>
                <a:gd name="connsiteX1084" fmla="*/ 825818 w 4481234"/>
                <a:gd name="connsiteY1084" fmla="*/ 2475890 h 2786771"/>
                <a:gd name="connsiteX1085" fmla="*/ 807171 w 4481234"/>
                <a:gd name="connsiteY1085" fmla="*/ 2502102 h 2786771"/>
                <a:gd name="connsiteX1086" fmla="*/ 791950 w 4481234"/>
                <a:gd name="connsiteY1086" fmla="*/ 2540776 h 2786771"/>
                <a:gd name="connsiteX1087" fmla="*/ 789814 w 4481234"/>
                <a:gd name="connsiteY1087" fmla="*/ 2577180 h 2786771"/>
                <a:gd name="connsiteX1088" fmla="*/ 800540 w 4481234"/>
                <a:gd name="connsiteY1088" fmla="*/ 2607175 h 2786771"/>
                <a:gd name="connsiteX1089" fmla="*/ 823815 w 4481234"/>
                <a:gd name="connsiteY1089" fmla="*/ 2626579 h 2786771"/>
                <a:gd name="connsiteX1090" fmla="*/ 831514 w 4481234"/>
                <a:gd name="connsiteY1090" fmla="*/ 2629204 h 2786771"/>
                <a:gd name="connsiteX1091" fmla="*/ 839613 w 4481234"/>
                <a:gd name="connsiteY1091" fmla="*/ 2630717 h 2786771"/>
                <a:gd name="connsiteX1092" fmla="*/ 847980 w 4481234"/>
                <a:gd name="connsiteY1092" fmla="*/ 2631162 h 2786771"/>
                <a:gd name="connsiteX1093" fmla="*/ 856569 w 4481234"/>
                <a:gd name="connsiteY1093" fmla="*/ 2630540 h 2786771"/>
                <a:gd name="connsiteX1094" fmla="*/ 882159 w 4481234"/>
                <a:gd name="connsiteY1094" fmla="*/ 2623196 h 2786771"/>
                <a:gd name="connsiteX1095" fmla="*/ 907170 w 4481234"/>
                <a:gd name="connsiteY1095" fmla="*/ 2608154 h 2786771"/>
                <a:gd name="connsiteX1096" fmla="*/ 929867 w 4481234"/>
                <a:gd name="connsiteY1096" fmla="*/ 2586481 h 2786771"/>
                <a:gd name="connsiteX1097" fmla="*/ 948514 w 4481234"/>
                <a:gd name="connsiteY1097" fmla="*/ 2559200 h 2786771"/>
                <a:gd name="connsiteX1098" fmla="*/ 962889 w 4481234"/>
                <a:gd name="connsiteY1098" fmla="*/ 2519726 h 2786771"/>
                <a:gd name="connsiteX1099" fmla="*/ 963913 w 4481234"/>
                <a:gd name="connsiteY1099" fmla="*/ 2483589 h 2786771"/>
                <a:gd name="connsiteX1100" fmla="*/ 673482 w 4481234"/>
                <a:gd name="connsiteY1100" fmla="*/ 2389019 h 2786771"/>
                <a:gd name="connsiteX1101" fmla="*/ 680291 w 4481234"/>
                <a:gd name="connsiteY1101" fmla="*/ 2354795 h 2786771"/>
                <a:gd name="connsiteX1102" fmla="*/ 674861 w 4481234"/>
                <a:gd name="connsiteY1102" fmla="*/ 2325957 h 2786771"/>
                <a:gd name="connsiteX1103" fmla="*/ 657460 w 4481234"/>
                <a:gd name="connsiteY1103" fmla="*/ 2306198 h 2786771"/>
                <a:gd name="connsiteX1104" fmla="*/ 649271 w 4481234"/>
                <a:gd name="connsiteY1104" fmla="*/ 2302281 h 2786771"/>
                <a:gd name="connsiteX1105" fmla="*/ 640371 w 4481234"/>
                <a:gd name="connsiteY1105" fmla="*/ 2300011 h 2786771"/>
                <a:gd name="connsiteX1106" fmla="*/ 630892 w 4481234"/>
                <a:gd name="connsiteY1106" fmla="*/ 2299300 h 2786771"/>
                <a:gd name="connsiteX1107" fmla="*/ 620968 w 4481234"/>
                <a:gd name="connsiteY1107" fmla="*/ 2300056 h 2786771"/>
                <a:gd name="connsiteX1108" fmla="*/ 600451 w 4481234"/>
                <a:gd name="connsiteY1108" fmla="*/ 2305797 h 2786771"/>
                <a:gd name="connsiteX1109" fmla="*/ 579802 w 4481234"/>
                <a:gd name="connsiteY1109" fmla="*/ 2316834 h 2786771"/>
                <a:gd name="connsiteX1110" fmla="*/ 559954 w 4481234"/>
                <a:gd name="connsiteY1110" fmla="*/ 2332677 h 2786771"/>
                <a:gd name="connsiteX1111" fmla="*/ 542152 w 4481234"/>
                <a:gd name="connsiteY1111" fmla="*/ 2353060 h 2786771"/>
                <a:gd name="connsiteX1112" fmla="*/ 522570 w 4481234"/>
                <a:gd name="connsiteY1112" fmla="*/ 2387951 h 2786771"/>
                <a:gd name="connsiteX1113" fmla="*/ 514782 w 4481234"/>
                <a:gd name="connsiteY1113" fmla="*/ 2422129 h 2786771"/>
                <a:gd name="connsiteX1114" fmla="*/ 519232 w 4481234"/>
                <a:gd name="connsiteY1114" fmla="*/ 2451813 h 2786771"/>
                <a:gd name="connsiteX1115" fmla="*/ 536099 w 4481234"/>
                <a:gd name="connsiteY1115" fmla="*/ 2473041 h 2786771"/>
                <a:gd name="connsiteX1116" fmla="*/ 544333 w 4481234"/>
                <a:gd name="connsiteY1116" fmla="*/ 2477492 h 2786771"/>
                <a:gd name="connsiteX1117" fmla="*/ 553233 w 4481234"/>
                <a:gd name="connsiteY1117" fmla="*/ 2480073 h 2786771"/>
                <a:gd name="connsiteX1118" fmla="*/ 562935 w 4481234"/>
                <a:gd name="connsiteY1118" fmla="*/ 2481052 h 2786771"/>
                <a:gd name="connsiteX1119" fmla="*/ 573171 w 4481234"/>
                <a:gd name="connsiteY1119" fmla="*/ 2480385 h 2786771"/>
                <a:gd name="connsiteX1120" fmla="*/ 594444 w 4481234"/>
                <a:gd name="connsiteY1120" fmla="*/ 2474510 h 2786771"/>
                <a:gd name="connsiteX1121" fmla="*/ 615894 w 4481234"/>
                <a:gd name="connsiteY1121" fmla="*/ 2462984 h 2786771"/>
                <a:gd name="connsiteX1122" fmla="*/ 636366 w 4481234"/>
                <a:gd name="connsiteY1122" fmla="*/ 2446295 h 2786771"/>
                <a:gd name="connsiteX1123" fmla="*/ 654568 w 4481234"/>
                <a:gd name="connsiteY1123" fmla="*/ 2425066 h 2786771"/>
                <a:gd name="connsiteX1124" fmla="*/ 673571 w 4481234"/>
                <a:gd name="connsiteY1124" fmla="*/ 2389019 h 2786771"/>
                <a:gd name="connsiteX1125" fmla="*/ 1698177 w 4481234"/>
                <a:gd name="connsiteY1125" fmla="*/ 2597473 h 2786771"/>
                <a:gd name="connsiteX1126" fmla="*/ 1671475 w 4481234"/>
                <a:gd name="connsiteY1126" fmla="*/ 2573619 h 2786771"/>
                <a:gd name="connsiteX1127" fmla="*/ 1636095 w 4481234"/>
                <a:gd name="connsiteY1127" fmla="*/ 2564363 h 2786771"/>
                <a:gd name="connsiteX1128" fmla="*/ 1632934 w 4481234"/>
                <a:gd name="connsiteY1128" fmla="*/ 2564363 h 2786771"/>
                <a:gd name="connsiteX1129" fmla="*/ 1629774 w 4481234"/>
                <a:gd name="connsiteY1129" fmla="*/ 2564363 h 2786771"/>
                <a:gd name="connsiteX1130" fmla="*/ 1626615 w 4481234"/>
                <a:gd name="connsiteY1130" fmla="*/ 2564585 h 2786771"/>
                <a:gd name="connsiteX1131" fmla="*/ 1623455 w 4481234"/>
                <a:gd name="connsiteY1131" fmla="*/ 2564941 h 2786771"/>
                <a:gd name="connsiteX1132" fmla="*/ 1589277 w 4481234"/>
                <a:gd name="connsiteY1132" fmla="*/ 2576067 h 2786771"/>
                <a:gd name="connsiteX1133" fmla="*/ 1559237 w 4481234"/>
                <a:gd name="connsiteY1133" fmla="*/ 2598853 h 2786771"/>
                <a:gd name="connsiteX1134" fmla="*/ 1535962 w 4481234"/>
                <a:gd name="connsiteY1134" fmla="*/ 2630985 h 2786771"/>
                <a:gd name="connsiteX1135" fmla="*/ 1522210 w 4481234"/>
                <a:gd name="connsiteY1135" fmla="*/ 2670148 h 2786771"/>
                <a:gd name="connsiteX1136" fmla="*/ 1521541 w 4481234"/>
                <a:gd name="connsiteY1136" fmla="*/ 2713539 h 2786771"/>
                <a:gd name="connsiteX1137" fmla="*/ 1535382 w 4481234"/>
                <a:gd name="connsiteY1137" fmla="*/ 2750032 h 2786771"/>
                <a:gd name="connsiteX1138" fmla="*/ 1561595 w 4481234"/>
                <a:gd name="connsiteY1138" fmla="*/ 2775621 h 2786771"/>
                <a:gd name="connsiteX1139" fmla="*/ 1597821 w 4481234"/>
                <a:gd name="connsiteY1139" fmla="*/ 2786213 h 2786771"/>
                <a:gd name="connsiteX1140" fmla="*/ 1601159 w 4481234"/>
                <a:gd name="connsiteY1140" fmla="*/ 2786213 h 2786771"/>
                <a:gd name="connsiteX1141" fmla="*/ 1604541 w 4481234"/>
                <a:gd name="connsiteY1141" fmla="*/ 2786213 h 2786771"/>
                <a:gd name="connsiteX1142" fmla="*/ 1607879 w 4481234"/>
                <a:gd name="connsiteY1142" fmla="*/ 2786213 h 2786771"/>
                <a:gd name="connsiteX1143" fmla="*/ 1611217 w 4481234"/>
                <a:gd name="connsiteY1143" fmla="*/ 2785901 h 2786771"/>
                <a:gd name="connsiteX1144" fmla="*/ 1646820 w 4481234"/>
                <a:gd name="connsiteY1144" fmla="*/ 2774419 h 2786771"/>
                <a:gd name="connsiteX1145" fmla="*/ 1677972 w 4481234"/>
                <a:gd name="connsiteY1145" fmla="*/ 2750343 h 2786771"/>
                <a:gd name="connsiteX1146" fmla="*/ 1701336 w 4481234"/>
                <a:gd name="connsiteY1146" fmla="*/ 2716609 h 2786771"/>
                <a:gd name="connsiteX1147" fmla="*/ 1714153 w 4481234"/>
                <a:gd name="connsiteY1147" fmla="*/ 2676334 h 2786771"/>
                <a:gd name="connsiteX1148" fmla="*/ 1713219 w 4481234"/>
                <a:gd name="connsiteY1148" fmla="*/ 2632854 h 2786771"/>
                <a:gd name="connsiteX1149" fmla="*/ 1698266 w 4481234"/>
                <a:gd name="connsiteY1149" fmla="*/ 2597473 h 2786771"/>
                <a:gd name="connsiteX1150" fmla="*/ 2149665 w 4481234"/>
                <a:gd name="connsiteY1150" fmla="*/ 2599743 h 2786771"/>
                <a:gd name="connsiteX1151" fmla="*/ 2126123 w 4481234"/>
                <a:gd name="connsiteY1151" fmla="*/ 2567167 h 2786771"/>
                <a:gd name="connsiteX1152" fmla="*/ 2092834 w 4481234"/>
                <a:gd name="connsiteY1152" fmla="*/ 2547674 h 2786771"/>
                <a:gd name="connsiteX1153" fmla="*/ 2053137 w 4481234"/>
                <a:gd name="connsiteY1153" fmla="*/ 2543980 h 2786771"/>
                <a:gd name="connsiteX1154" fmla="*/ 2014241 w 4481234"/>
                <a:gd name="connsiteY1154" fmla="*/ 2557331 h 2786771"/>
                <a:gd name="connsiteX1155" fmla="*/ 1982688 w 4481234"/>
                <a:gd name="connsiteY1155" fmla="*/ 2584745 h 2786771"/>
                <a:gd name="connsiteX1156" fmla="*/ 1961460 w 4481234"/>
                <a:gd name="connsiteY1156" fmla="*/ 2622529 h 2786771"/>
                <a:gd name="connsiteX1157" fmla="*/ 1953894 w 4481234"/>
                <a:gd name="connsiteY1157" fmla="*/ 2667032 h 2786771"/>
                <a:gd name="connsiteX1158" fmla="*/ 1962349 w 4481234"/>
                <a:gd name="connsiteY1158" fmla="*/ 2710334 h 2786771"/>
                <a:gd name="connsiteX1159" fmla="*/ 1984913 w 4481234"/>
                <a:gd name="connsiteY1159" fmla="*/ 2744558 h 2786771"/>
                <a:gd name="connsiteX1160" fmla="*/ 2018513 w 4481234"/>
                <a:gd name="connsiteY1160" fmla="*/ 2765875 h 2786771"/>
                <a:gd name="connsiteX1161" fmla="*/ 2059679 w 4481234"/>
                <a:gd name="connsiteY1161" fmla="*/ 2770592 h 2786771"/>
                <a:gd name="connsiteX1162" fmla="*/ 2100355 w 4481234"/>
                <a:gd name="connsiteY1162" fmla="*/ 2756663 h 2786771"/>
                <a:gd name="connsiteX1163" fmla="*/ 2132843 w 4481234"/>
                <a:gd name="connsiteY1163" fmla="*/ 2727646 h 2786771"/>
                <a:gd name="connsiteX1164" fmla="*/ 2153715 w 4481234"/>
                <a:gd name="connsiteY1164" fmla="*/ 2688038 h 2786771"/>
                <a:gd name="connsiteX1165" fmla="*/ 2159812 w 4481234"/>
                <a:gd name="connsiteY1165" fmla="*/ 2642422 h 2786771"/>
                <a:gd name="connsiteX1166" fmla="*/ 2149755 w 4481234"/>
                <a:gd name="connsiteY1166" fmla="*/ 2599743 h 2786771"/>
                <a:gd name="connsiteX1167" fmla="*/ 1496353 w 4481234"/>
                <a:gd name="connsiteY1167" fmla="*/ 2590086 h 2786771"/>
                <a:gd name="connsiteX1168" fmla="*/ 1473434 w 4481234"/>
                <a:gd name="connsiteY1168" fmla="*/ 2564630 h 2786771"/>
                <a:gd name="connsiteX1169" fmla="*/ 1440679 w 4481234"/>
                <a:gd name="connsiteY1169" fmla="*/ 2552881 h 2786771"/>
                <a:gd name="connsiteX1170" fmla="*/ 1436228 w 4481234"/>
                <a:gd name="connsiteY1170" fmla="*/ 2552569 h 2786771"/>
                <a:gd name="connsiteX1171" fmla="*/ 1431778 w 4481234"/>
                <a:gd name="connsiteY1171" fmla="*/ 2552569 h 2786771"/>
                <a:gd name="connsiteX1172" fmla="*/ 1427328 w 4481234"/>
                <a:gd name="connsiteY1172" fmla="*/ 2552569 h 2786771"/>
                <a:gd name="connsiteX1173" fmla="*/ 1422877 w 4481234"/>
                <a:gd name="connsiteY1173" fmla="*/ 2553059 h 2786771"/>
                <a:gd name="connsiteX1174" fmla="*/ 1391147 w 4481234"/>
                <a:gd name="connsiteY1174" fmla="*/ 2563117 h 2786771"/>
                <a:gd name="connsiteX1175" fmla="*/ 1362264 w 4481234"/>
                <a:gd name="connsiteY1175" fmla="*/ 2583766 h 2786771"/>
                <a:gd name="connsiteX1176" fmla="*/ 1338721 w 4481234"/>
                <a:gd name="connsiteY1176" fmla="*/ 2613005 h 2786771"/>
                <a:gd name="connsiteX1177" fmla="*/ 1322967 w 4481234"/>
                <a:gd name="connsiteY1177" fmla="*/ 2649053 h 2786771"/>
                <a:gd name="connsiteX1178" fmla="*/ 1318160 w 4481234"/>
                <a:gd name="connsiteY1178" fmla="*/ 2691687 h 2786771"/>
                <a:gd name="connsiteX1179" fmla="*/ 1327729 w 4481234"/>
                <a:gd name="connsiteY1179" fmla="*/ 2728714 h 2786771"/>
                <a:gd name="connsiteX1180" fmla="*/ 1349981 w 4481234"/>
                <a:gd name="connsiteY1180" fmla="*/ 2755951 h 2786771"/>
                <a:gd name="connsiteX1181" fmla="*/ 1383359 w 4481234"/>
                <a:gd name="connsiteY1181" fmla="*/ 2769302 h 2786771"/>
                <a:gd name="connsiteX1182" fmla="*/ 1388075 w 4481234"/>
                <a:gd name="connsiteY1182" fmla="*/ 2769702 h 2786771"/>
                <a:gd name="connsiteX1183" fmla="*/ 1392837 w 4481234"/>
                <a:gd name="connsiteY1183" fmla="*/ 2769702 h 2786771"/>
                <a:gd name="connsiteX1184" fmla="*/ 1397600 w 4481234"/>
                <a:gd name="connsiteY1184" fmla="*/ 2769702 h 2786771"/>
                <a:gd name="connsiteX1185" fmla="*/ 1402362 w 4481234"/>
                <a:gd name="connsiteY1185" fmla="*/ 2769302 h 2786771"/>
                <a:gd name="connsiteX1186" fmla="*/ 1435428 w 4481234"/>
                <a:gd name="connsiteY1186" fmla="*/ 2758932 h 2786771"/>
                <a:gd name="connsiteX1187" fmla="*/ 1465289 w 4481234"/>
                <a:gd name="connsiteY1187" fmla="*/ 2737214 h 2786771"/>
                <a:gd name="connsiteX1188" fmla="*/ 1489099 w 4481234"/>
                <a:gd name="connsiteY1188" fmla="*/ 2706463 h 2786771"/>
                <a:gd name="connsiteX1189" fmla="*/ 1504230 w 4481234"/>
                <a:gd name="connsiteY1189" fmla="*/ 2669124 h 2786771"/>
                <a:gd name="connsiteX1190" fmla="*/ 1507612 w 4481234"/>
                <a:gd name="connsiteY1190" fmla="*/ 2626134 h 2786771"/>
                <a:gd name="connsiteX1191" fmla="*/ 1496442 w 4481234"/>
                <a:gd name="connsiteY1191" fmla="*/ 2590086 h 2786771"/>
                <a:gd name="connsiteX1192" fmla="*/ 1127552 w 4481234"/>
                <a:gd name="connsiteY1192" fmla="*/ 2530896 h 2786771"/>
                <a:gd name="connsiteX1193" fmla="*/ 1111931 w 4481234"/>
                <a:gd name="connsiteY1193" fmla="*/ 2503170 h 2786771"/>
                <a:gd name="connsiteX1194" fmla="*/ 1085229 w 4481234"/>
                <a:gd name="connsiteY1194" fmla="*/ 2487371 h 2786771"/>
                <a:gd name="connsiteX1195" fmla="*/ 1078598 w 4481234"/>
                <a:gd name="connsiteY1195" fmla="*/ 2485992 h 2786771"/>
                <a:gd name="connsiteX1196" fmla="*/ 1071834 w 4481234"/>
                <a:gd name="connsiteY1196" fmla="*/ 2485280 h 2786771"/>
                <a:gd name="connsiteX1197" fmla="*/ 1064935 w 4481234"/>
                <a:gd name="connsiteY1197" fmla="*/ 2485280 h 2786771"/>
                <a:gd name="connsiteX1198" fmla="*/ 1057993 w 4481234"/>
                <a:gd name="connsiteY1198" fmla="*/ 2485903 h 2786771"/>
                <a:gd name="connsiteX1199" fmla="*/ 1030890 w 4481234"/>
                <a:gd name="connsiteY1199" fmla="*/ 2494091 h 2786771"/>
                <a:gd name="connsiteX1200" fmla="*/ 1004945 w 4481234"/>
                <a:gd name="connsiteY1200" fmla="*/ 2510513 h 2786771"/>
                <a:gd name="connsiteX1201" fmla="*/ 981936 w 4481234"/>
                <a:gd name="connsiteY1201" fmla="*/ 2534145 h 2786771"/>
                <a:gd name="connsiteX1202" fmla="*/ 963779 w 4481234"/>
                <a:gd name="connsiteY1202" fmla="*/ 2563829 h 2786771"/>
                <a:gd name="connsiteX1203" fmla="*/ 951896 w 4481234"/>
                <a:gd name="connsiteY1203" fmla="*/ 2604104 h 2786771"/>
                <a:gd name="connsiteX1204" fmla="*/ 953676 w 4481234"/>
                <a:gd name="connsiteY1204" fmla="*/ 2640909 h 2786771"/>
                <a:gd name="connsiteX1205" fmla="*/ 968407 w 4481234"/>
                <a:gd name="connsiteY1205" fmla="*/ 2670103 h 2786771"/>
                <a:gd name="connsiteX1206" fmla="*/ 995331 w 4481234"/>
                <a:gd name="connsiteY1206" fmla="*/ 2687415 h 2786771"/>
                <a:gd name="connsiteX1207" fmla="*/ 1002096 w 4481234"/>
                <a:gd name="connsiteY1207" fmla="*/ 2689062 h 2786771"/>
                <a:gd name="connsiteX1208" fmla="*/ 1009083 w 4481234"/>
                <a:gd name="connsiteY1208" fmla="*/ 2689907 h 2786771"/>
                <a:gd name="connsiteX1209" fmla="*/ 1016160 w 4481234"/>
                <a:gd name="connsiteY1209" fmla="*/ 2689907 h 2786771"/>
                <a:gd name="connsiteX1210" fmla="*/ 1023369 w 4481234"/>
                <a:gd name="connsiteY1210" fmla="*/ 2689373 h 2786771"/>
                <a:gd name="connsiteX1211" fmla="*/ 1051540 w 4481234"/>
                <a:gd name="connsiteY1211" fmla="*/ 2680962 h 2786771"/>
                <a:gd name="connsiteX1212" fmla="*/ 1078509 w 4481234"/>
                <a:gd name="connsiteY1212" fmla="*/ 2663606 h 2786771"/>
                <a:gd name="connsiteX1213" fmla="*/ 1102007 w 4481234"/>
                <a:gd name="connsiteY1213" fmla="*/ 2638728 h 2786771"/>
                <a:gd name="connsiteX1214" fmla="*/ 1119809 w 4481234"/>
                <a:gd name="connsiteY1214" fmla="*/ 2607843 h 2786771"/>
                <a:gd name="connsiteX1215" fmla="*/ 1130623 w 4481234"/>
                <a:gd name="connsiteY1215" fmla="*/ 2566944 h 2786771"/>
                <a:gd name="connsiteX1216" fmla="*/ 1127641 w 4481234"/>
                <a:gd name="connsiteY1216" fmla="*/ 2530896 h 2786771"/>
                <a:gd name="connsiteX1217" fmla="*/ 1286608 w 4481234"/>
                <a:gd name="connsiteY1217" fmla="*/ 2540420 h 2786771"/>
                <a:gd name="connsiteX1218" fmla="*/ 1256834 w 4481234"/>
                <a:gd name="connsiteY1218" fmla="*/ 2526357 h 2786771"/>
                <a:gd name="connsiteX1219" fmla="*/ 1251050 w 4481234"/>
                <a:gd name="connsiteY1219" fmla="*/ 2525556 h 2786771"/>
                <a:gd name="connsiteX1220" fmla="*/ 1245175 w 4481234"/>
                <a:gd name="connsiteY1220" fmla="*/ 2525199 h 2786771"/>
                <a:gd name="connsiteX1221" fmla="*/ 1239256 w 4481234"/>
                <a:gd name="connsiteY1221" fmla="*/ 2525199 h 2786771"/>
                <a:gd name="connsiteX1222" fmla="*/ 1233337 w 4481234"/>
                <a:gd name="connsiteY1222" fmla="*/ 2525778 h 2786771"/>
                <a:gd name="connsiteX1223" fmla="*/ 1204054 w 4481234"/>
                <a:gd name="connsiteY1223" fmla="*/ 2534679 h 2786771"/>
                <a:gd name="connsiteX1224" fmla="*/ 1176639 w 4481234"/>
                <a:gd name="connsiteY1224" fmla="*/ 2553014 h 2786771"/>
                <a:gd name="connsiteX1225" fmla="*/ 1153186 w 4481234"/>
                <a:gd name="connsiteY1225" fmla="*/ 2579227 h 2786771"/>
                <a:gd name="connsiteX1226" fmla="*/ 1135874 w 4481234"/>
                <a:gd name="connsiteY1226" fmla="*/ 2611937 h 2786771"/>
                <a:gd name="connsiteX1227" fmla="*/ 1126973 w 4481234"/>
                <a:gd name="connsiteY1227" fmla="*/ 2653681 h 2786771"/>
                <a:gd name="connsiteX1228" fmla="*/ 1132358 w 4481234"/>
                <a:gd name="connsiteY1228" fmla="*/ 2690886 h 2786771"/>
                <a:gd name="connsiteX1229" fmla="*/ 1150738 w 4481234"/>
                <a:gd name="connsiteY1229" fmla="*/ 2719413 h 2786771"/>
                <a:gd name="connsiteX1230" fmla="*/ 1180867 w 4481234"/>
                <a:gd name="connsiteY1230" fmla="*/ 2734900 h 2786771"/>
                <a:gd name="connsiteX1231" fmla="*/ 1186875 w 4481234"/>
                <a:gd name="connsiteY1231" fmla="*/ 2735924 h 2786771"/>
                <a:gd name="connsiteX1232" fmla="*/ 1192972 w 4481234"/>
                <a:gd name="connsiteY1232" fmla="*/ 2736413 h 2786771"/>
                <a:gd name="connsiteX1233" fmla="*/ 1199113 w 4481234"/>
                <a:gd name="connsiteY1233" fmla="*/ 2736413 h 2786771"/>
                <a:gd name="connsiteX1234" fmla="*/ 1205300 w 4481234"/>
                <a:gd name="connsiteY1234" fmla="*/ 2735924 h 2786771"/>
                <a:gd name="connsiteX1235" fmla="*/ 1235829 w 4481234"/>
                <a:gd name="connsiteY1235" fmla="*/ 2726623 h 2786771"/>
                <a:gd name="connsiteX1236" fmla="*/ 1264178 w 4481234"/>
                <a:gd name="connsiteY1236" fmla="*/ 2707308 h 2786771"/>
                <a:gd name="connsiteX1237" fmla="*/ 1287987 w 4481234"/>
                <a:gd name="connsiteY1237" fmla="*/ 2679716 h 2786771"/>
                <a:gd name="connsiteX1238" fmla="*/ 1304898 w 4481234"/>
                <a:gd name="connsiteY1238" fmla="*/ 2645760 h 2786771"/>
                <a:gd name="connsiteX1239" fmla="*/ 1312331 w 4481234"/>
                <a:gd name="connsiteY1239" fmla="*/ 2603570 h 2786771"/>
                <a:gd name="connsiteX1240" fmla="*/ 1305567 w 4481234"/>
                <a:gd name="connsiteY1240" fmla="*/ 2567167 h 2786771"/>
                <a:gd name="connsiteX1241" fmla="*/ 1286697 w 4481234"/>
                <a:gd name="connsiteY1241" fmla="*/ 2540420 h 278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Lst>
              <a:rect l="l" t="t" r="r" b="b"/>
              <a:pathLst>
                <a:path w="4481234" h="2786771">
                  <a:moveTo>
                    <a:pt x="66765" y="1173270"/>
                  </a:moveTo>
                  <a:cubicBezTo>
                    <a:pt x="70147" y="1175816"/>
                    <a:pt x="74152" y="1177356"/>
                    <a:pt x="78381" y="1177720"/>
                  </a:cubicBezTo>
                  <a:cubicBezTo>
                    <a:pt x="83988" y="1178263"/>
                    <a:pt x="89596" y="1177872"/>
                    <a:pt x="95069" y="1176563"/>
                  </a:cubicBezTo>
                  <a:lnTo>
                    <a:pt x="97250" y="1176029"/>
                  </a:lnTo>
                  <a:lnTo>
                    <a:pt x="99520" y="1175406"/>
                  </a:lnTo>
                  <a:lnTo>
                    <a:pt x="101834" y="1174739"/>
                  </a:lnTo>
                  <a:lnTo>
                    <a:pt x="104192" y="1173938"/>
                  </a:lnTo>
                  <a:cubicBezTo>
                    <a:pt x="112114" y="1171125"/>
                    <a:pt x="119723" y="1167467"/>
                    <a:pt x="126844" y="1163034"/>
                  </a:cubicBezTo>
                  <a:cubicBezTo>
                    <a:pt x="134099" y="1158544"/>
                    <a:pt x="140952" y="1153373"/>
                    <a:pt x="147227" y="1147591"/>
                  </a:cubicBezTo>
                  <a:cubicBezTo>
                    <a:pt x="153146" y="1142238"/>
                    <a:pt x="158487" y="1136270"/>
                    <a:pt x="163114" y="1129790"/>
                  </a:cubicBezTo>
                  <a:cubicBezTo>
                    <a:pt x="167120" y="1124289"/>
                    <a:pt x="170191" y="1118175"/>
                    <a:pt x="172238" y="1111677"/>
                  </a:cubicBezTo>
                  <a:cubicBezTo>
                    <a:pt x="173707" y="1107276"/>
                    <a:pt x="173974" y="1102563"/>
                    <a:pt x="173083" y="1098015"/>
                  </a:cubicBezTo>
                  <a:cubicBezTo>
                    <a:pt x="172282" y="1094339"/>
                    <a:pt x="170191" y="1091076"/>
                    <a:pt x="167165" y="1088847"/>
                  </a:cubicBezTo>
                  <a:cubicBezTo>
                    <a:pt x="163738" y="1086430"/>
                    <a:pt x="159732" y="1084984"/>
                    <a:pt x="155549" y="1084663"/>
                  </a:cubicBezTo>
                  <a:cubicBezTo>
                    <a:pt x="150031" y="1084214"/>
                    <a:pt x="144512" y="1084650"/>
                    <a:pt x="139127" y="1085954"/>
                  </a:cubicBezTo>
                  <a:lnTo>
                    <a:pt x="136991" y="1086488"/>
                  </a:lnTo>
                  <a:lnTo>
                    <a:pt x="134766" y="1087111"/>
                  </a:lnTo>
                  <a:lnTo>
                    <a:pt x="132452" y="1087779"/>
                  </a:lnTo>
                  <a:lnTo>
                    <a:pt x="130138" y="1088580"/>
                  </a:lnTo>
                  <a:cubicBezTo>
                    <a:pt x="122350" y="1091308"/>
                    <a:pt x="114918" y="1094859"/>
                    <a:pt x="107886" y="1099172"/>
                  </a:cubicBezTo>
                  <a:cubicBezTo>
                    <a:pt x="100765" y="1103528"/>
                    <a:pt x="94046" y="1108535"/>
                    <a:pt x="87859" y="1114125"/>
                  </a:cubicBezTo>
                  <a:cubicBezTo>
                    <a:pt x="81985" y="1119385"/>
                    <a:pt x="76644" y="1125246"/>
                    <a:pt x="71971" y="1131615"/>
                  </a:cubicBezTo>
                  <a:cubicBezTo>
                    <a:pt x="67833" y="1137093"/>
                    <a:pt x="64629" y="1143190"/>
                    <a:pt x="62403" y="1149683"/>
                  </a:cubicBezTo>
                  <a:cubicBezTo>
                    <a:pt x="60801" y="1154160"/>
                    <a:pt x="60356" y="1158958"/>
                    <a:pt x="61024" y="1163657"/>
                  </a:cubicBezTo>
                  <a:cubicBezTo>
                    <a:pt x="61692" y="1167462"/>
                    <a:pt x="63739" y="1170885"/>
                    <a:pt x="66765" y="1173270"/>
                  </a:cubicBezTo>
                  <a:close/>
                  <a:moveTo>
                    <a:pt x="187636" y="902154"/>
                  </a:moveTo>
                  <a:cubicBezTo>
                    <a:pt x="193377" y="902853"/>
                    <a:pt x="199207" y="902506"/>
                    <a:pt x="204815" y="901131"/>
                  </a:cubicBezTo>
                  <a:lnTo>
                    <a:pt x="205082" y="901131"/>
                  </a:lnTo>
                  <a:lnTo>
                    <a:pt x="205348" y="901131"/>
                  </a:lnTo>
                  <a:lnTo>
                    <a:pt x="205616" y="901131"/>
                  </a:lnTo>
                  <a:lnTo>
                    <a:pt x="205883" y="901131"/>
                  </a:lnTo>
                  <a:cubicBezTo>
                    <a:pt x="212870" y="899413"/>
                    <a:pt x="219635" y="896921"/>
                    <a:pt x="226088" y="893699"/>
                  </a:cubicBezTo>
                  <a:cubicBezTo>
                    <a:pt x="232897" y="890316"/>
                    <a:pt x="239439" y="886324"/>
                    <a:pt x="245535" y="881772"/>
                  </a:cubicBezTo>
                  <a:cubicBezTo>
                    <a:pt x="251454" y="877401"/>
                    <a:pt x="256973" y="872466"/>
                    <a:pt x="261958" y="867041"/>
                  </a:cubicBezTo>
                  <a:cubicBezTo>
                    <a:pt x="266453" y="862297"/>
                    <a:pt x="270235" y="856948"/>
                    <a:pt x="273261" y="851153"/>
                  </a:cubicBezTo>
                  <a:cubicBezTo>
                    <a:pt x="275664" y="846774"/>
                    <a:pt x="276999" y="841870"/>
                    <a:pt x="277089" y="836868"/>
                  </a:cubicBezTo>
                  <a:cubicBezTo>
                    <a:pt x="277133" y="833138"/>
                    <a:pt x="275664" y="829547"/>
                    <a:pt x="273039" y="826899"/>
                  </a:cubicBezTo>
                  <a:cubicBezTo>
                    <a:pt x="269968" y="824175"/>
                    <a:pt x="266141" y="822488"/>
                    <a:pt x="262047" y="822092"/>
                  </a:cubicBezTo>
                  <a:cubicBezTo>
                    <a:pt x="256350" y="821487"/>
                    <a:pt x="250654" y="821879"/>
                    <a:pt x="245091" y="823250"/>
                  </a:cubicBezTo>
                  <a:lnTo>
                    <a:pt x="244779" y="823250"/>
                  </a:lnTo>
                  <a:lnTo>
                    <a:pt x="244512" y="823250"/>
                  </a:lnTo>
                  <a:lnTo>
                    <a:pt x="244201" y="823250"/>
                  </a:lnTo>
                  <a:lnTo>
                    <a:pt x="243889" y="823250"/>
                  </a:lnTo>
                  <a:cubicBezTo>
                    <a:pt x="237080" y="824949"/>
                    <a:pt x="230493" y="827384"/>
                    <a:pt x="224219" y="830503"/>
                  </a:cubicBezTo>
                  <a:cubicBezTo>
                    <a:pt x="217543" y="833801"/>
                    <a:pt x="211223" y="837673"/>
                    <a:pt x="205216" y="842074"/>
                  </a:cubicBezTo>
                  <a:cubicBezTo>
                    <a:pt x="199341" y="846347"/>
                    <a:pt x="193912" y="851158"/>
                    <a:pt x="188971" y="856449"/>
                  </a:cubicBezTo>
                  <a:cubicBezTo>
                    <a:pt x="184476" y="861158"/>
                    <a:pt x="180561" y="866440"/>
                    <a:pt x="177446" y="872159"/>
                  </a:cubicBezTo>
                  <a:cubicBezTo>
                    <a:pt x="174864" y="876574"/>
                    <a:pt x="173350" y="881522"/>
                    <a:pt x="172995" y="886623"/>
                  </a:cubicBezTo>
                  <a:cubicBezTo>
                    <a:pt x="172862" y="890486"/>
                    <a:pt x="174285" y="894233"/>
                    <a:pt x="176956" y="897036"/>
                  </a:cubicBezTo>
                  <a:cubicBezTo>
                    <a:pt x="179848" y="899858"/>
                    <a:pt x="183631" y="901656"/>
                    <a:pt x="187636" y="902154"/>
                  </a:cubicBezTo>
                  <a:close/>
                  <a:moveTo>
                    <a:pt x="146381" y="991161"/>
                  </a:moveTo>
                  <a:cubicBezTo>
                    <a:pt x="152167" y="991753"/>
                    <a:pt x="157997" y="991317"/>
                    <a:pt x="163604" y="989871"/>
                  </a:cubicBezTo>
                  <a:lnTo>
                    <a:pt x="164227" y="989871"/>
                  </a:lnTo>
                  <a:lnTo>
                    <a:pt x="164895" y="989871"/>
                  </a:lnTo>
                  <a:lnTo>
                    <a:pt x="165562" y="989871"/>
                  </a:lnTo>
                  <a:lnTo>
                    <a:pt x="166231" y="989871"/>
                  </a:lnTo>
                  <a:cubicBezTo>
                    <a:pt x="173618" y="987846"/>
                    <a:pt x="180739" y="984975"/>
                    <a:pt x="187459" y="981326"/>
                  </a:cubicBezTo>
                  <a:cubicBezTo>
                    <a:pt x="194490" y="977579"/>
                    <a:pt x="201210" y="973182"/>
                    <a:pt x="207441" y="968198"/>
                  </a:cubicBezTo>
                  <a:cubicBezTo>
                    <a:pt x="213448" y="963467"/>
                    <a:pt x="218922" y="958144"/>
                    <a:pt x="223862" y="952310"/>
                  </a:cubicBezTo>
                  <a:cubicBezTo>
                    <a:pt x="228224" y="947267"/>
                    <a:pt x="231784" y="941616"/>
                    <a:pt x="234498" y="935532"/>
                  </a:cubicBezTo>
                  <a:cubicBezTo>
                    <a:pt x="236545" y="931139"/>
                    <a:pt x="237481" y="926306"/>
                    <a:pt x="237169" y="921469"/>
                  </a:cubicBezTo>
                  <a:cubicBezTo>
                    <a:pt x="236857" y="917739"/>
                    <a:pt x="235077" y="914290"/>
                    <a:pt x="232229" y="911856"/>
                  </a:cubicBezTo>
                  <a:cubicBezTo>
                    <a:pt x="228935" y="909270"/>
                    <a:pt x="224931" y="907717"/>
                    <a:pt x="220747" y="907406"/>
                  </a:cubicBezTo>
                  <a:cubicBezTo>
                    <a:pt x="215051" y="906903"/>
                    <a:pt x="209310" y="907388"/>
                    <a:pt x="203791" y="908830"/>
                  </a:cubicBezTo>
                  <a:lnTo>
                    <a:pt x="203168" y="908830"/>
                  </a:lnTo>
                  <a:lnTo>
                    <a:pt x="202501" y="908830"/>
                  </a:lnTo>
                  <a:lnTo>
                    <a:pt x="201878" y="908830"/>
                  </a:lnTo>
                  <a:lnTo>
                    <a:pt x="201210" y="908830"/>
                  </a:lnTo>
                  <a:cubicBezTo>
                    <a:pt x="194001" y="910850"/>
                    <a:pt x="187058" y="913654"/>
                    <a:pt x="180471" y="917196"/>
                  </a:cubicBezTo>
                  <a:cubicBezTo>
                    <a:pt x="173573" y="920868"/>
                    <a:pt x="167031" y="925140"/>
                    <a:pt x="160889" y="929969"/>
                  </a:cubicBezTo>
                  <a:cubicBezTo>
                    <a:pt x="154926" y="934593"/>
                    <a:pt x="149453" y="939795"/>
                    <a:pt x="144557" y="945501"/>
                  </a:cubicBezTo>
                  <a:cubicBezTo>
                    <a:pt x="140151" y="950512"/>
                    <a:pt x="136457" y="956133"/>
                    <a:pt x="133654" y="962190"/>
                  </a:cubicBezTo>
                  <a:cubicBezTo>
                    <a:pt x="131473" y="966609"/>
                    <a:pt x="130360" y="971495"/>
                    <a:pt x="130494" y="976431"/>
                  </a:cubicBezTo>
                  <a:cubicBezTo>
                    <a:pt x="130628" y="980209"/>
                    <a:pt x="132229" y="983792"/>
                    <a:pt x="134944" y="986399"/>
                  </a:cubicBezTo>
                  <a:cubicBezTo>
                    <a:pt x="138149" y="989203"/>
                    <a:pt x="142153" y="990934"/>
                    <a:pt x="146381" y="991339"/>
                  </a:cubicBezTo>
                  <a:close/>
                  <a:moveTo>
                    <a:pt x="98452" y="1078344"/>
                  </a:moveTo>
                  <a:cubicBezTo>
                    <a:pt x="101789" y="1080921"/>
                    <a:pt x="105794" y="1082465"/>
                    <a:pt x="109977" y="1082794"/>
                  </a:cubicBezTo>
                  <a:cubicBezTo>
                    <a:pt x="115629" y="1083346"/>
                    <a:pt x="121371" y="1082923"/>
                    <a:pt x="126889" y="1081548"/>
                  </a:cubicBezTo>
                  <a:lnTo>
                    <a:pt x="128313" y="1081192"/>
                  </a:lnTo>
                  <a:lnTo>
                    <a:pt x="129781" y="1080836"/>
                  </a:lnTo>
                  <a:lnTo>
                    <a:pt x="131250" y="1080436"/>
                  </a:lnTo>
                  <a:lnTo>
                    <a:pt x="132719" y="1079991"/>
                  </a:lnTo>
                  <a:cubicBezTo>
                    <a:pt x="140463" y="1077556"/>
                    <a:pt x="147939" y="1074272"/>
                    <a:pt x="154971" y="1070200"/>
                  </a:cubicBezTo>
                  <a:cubicBezTo>
                    <a:pt x="162135" y="1066079"/>
                    <a:pt x="168900" y="1061295"/>
                    <a:pt x="175176" y="1055914"/>
                  </a:cubicBezTo>
                  <a:cubicBezTo>
                    <a:pt x="181094" y="1050872"/>
                    <a:pt x="186523" y="1045233"/>
                    <a:pt x="191286" y="1039092"/>
                  </a:cubicBezTo>
                  <a:cubicBezTo>
                    <a:pt x="195424" y="1033809"/>
                    <a:pt x="198762" y="1027926"/>
                    <a:pt x="201165" y="1021646"/>
                  </a:cubicBezTo>
                  <a:cubicBezTo>
                    <a:pt x="202901" y="1017249"/>
                    <a:pt x="203435" y="1012483"/>
                    <a:pt x="202812" y="1007806"/>
                  </a:cubicBezTo>
                  <a:cubicBezTo>
                    <a:pt x="202189" y="1004121"/>
                    <a:pt x="200275" y="1000792"/>
                    <a:pt x="197339" y="998460"/>
                  </a:cubicBezTo>
                  <a:cubicBezTo>
                    <a:pt x="193956" y="995928"/>
                    <a:pt x="189950" y="994388"/>
                    <a:pt x="185767" y="994010"/>
                  </a:cubicBezTo>
                  <a:cubicBezTo>
                    <a:pt x="180204" y="993551"/>
                    <a:pt x="174552" y="994019"/>
                    <a:pt x="169123" y="995389"/>
                  </a:cubicBezTo>
                  <a:lnTo>
                    <a:pt x="167743" y="995701"/>
                  </a:lnTo>
                  <a:lnTo>
                    <a:pt x="166320" y="996101"/>
                  </a:lnTo>
                  <a:lnTo>
                    <a:pt x="164895" y="996502"/>
                  </a:lnTo>
                  <a:lnTo>
                    <a:pt x="163426" y="996902"/>
                  </a:lnTo>
                  <a:cubicBezTo>
                    <a:pt x="155950" y="999301"/>
                    <a:pt x="148784" y="1002496"/>
                    <a:pt x="141975" y="1006426"/>
                  </a:cubicBezTo>
                  <a:cubicBezTo>
                    <a:pt x="134944" y="1010436"/>
                    <a:pt x="128313" y="1015087"/>
                    <a:pt x="122127" y="1020311"/>
                  </a:cubicBezTo>
                  <a:cubicBezTo>
                    <a:pt x="116209" y="1025260"/>
                    <a:pt x="110778" y="1030792"/>
                    <a:pt x="105973" y="1036822"/>
                  </a:cubicBezTo>
                  <a:cubicBezTo>
                    <a:pt x="101745" y="1042073"/>
                    <a:pt x="98274" y="1047921"/>
                    <a:pt x="95737" y="1054178"/>
                  </a:cubicBezTo>
                  <a:cubicBezTo>
                    <a:pt x="93868" y="1058638"/>
                    <a:pt x="93155" y="1063480"/>
                    <a:pt x="93600" y="1068286"/>
                  </a:cubicBezTo>
                  <a:cubicBezTo>
                    <a:pt x="93823" y="1072202"/>
                    <a:pt x="95558" y="1075874"/>
                    <a:pt x="98452" y="1078522"/>
                  </a:cubicBezTo>
                  <a:close/>
                  <a:moveTo>
                    <a:pt x="24575" y="1370154"/>
                  </a:moveTo>
                  <a:cubicBezTo>
                    <a:pt x="28136" y="1372455"/>
                    <a:pt x="32185" y="1373843"/>
                    <a:pt x="36413" y="1374204"/>
                  </a:cubicBezTo>
                  <a:cubicBezTo>
                    <a:pt x="41754" y="1374711"/>
                    <a:pt x="47139" y="1374382"/>
                    <a:pt x="52346" y="1373225"/>
                  </a:cubicBezTo>
                  <a:cubicBezTo>
                    <a:pt x="53725" y="1372913"/>
                    <a:pt x="55149" y="1372601"/>
                    <a:pt x="56796" y="1372201"/>
                  </a:cubicBezTo>
                  <a:cubicBezTo>
                    <a:pt x="58443" y="1371800"/>
                    <a:pt x="59733" y="1371356"/>
                    <a:pt x="61246" y="1370866"/>
                  </a:cubicBezTo>
                  <a:cubicBezTo>
                    <a:pt x="62760" y="1370376"/>
                    <a:pt x="64317" y="1369798"/>
                    <a:pt x="65697" y="1369175"/>
                  </a:cubicBezTo>
                  <a:cubicBezTo>
                    <a:pt x="67076" y="1368552"/>
                    <a:pt x="68856" y="1367929"/>
                    <a:pt x="70459" y="1367217"/>
                  </a:cubicBezTo>
                  <a:cubicBezTo>
                    <a:pt x="78914" y="1363416"/>
                    <a:pt x="86925" y="1358734"/>
                    <a:pt x="94357" y="1353243"/>
                  </a:cubicBezTo>
                  <a:cubicBezTo>
                    <a:pt x="101700" y="1347866"/>
                    <a:pt x="108510" y="1341783"/>
                    <a:pt x="114695" y="1335085"/>
                  </a:cubicBezTo>
                  <a:cubicBezTo>
                    <a:pt x="120303" y="1329010"/>
                    <a:pt x="125198" y="1322304"/>
                    <a:pt x="129292" y="1315103"/>
                  </a:cubicBezTo>
                  <a:cubicBezTo>
                    <a:pt x="132719" y="1309126"/>
                    <a:pt x="135034" y="1302562"/>
                    <a:pt x="136057" y="1295744"/>
                  </a:cubicBezTo>
                  <a:cubicBezTo>
                    <a:pt x="136680" y="1291463"/>
                    <a:pt x="136191" y="1287092"/>
                    <a:pt x="134633" y="1283060"/>
                  </a:cubicBezTo>
                  <a:cubicBezTo>
                    <a:pt x="133164" y="1279638"/>
                    <a:pt x="130717" y="1276745"/>
                    <a:pt x="127556" y="1274783"/>
                  </a:cubicBezTo>
                  <a:cubicBezTo>
                    <a:pt x="123952" y="1272664"/>
                    <a:pt x="119946" y="1271414"/>
                    <a:pt x="115763" y="1271133"/>
                  </a:cubicBezTo>
                  <a:cubicBezTo>
                    <a:pt x="110512" y="1270755"/>
                    <a:pt x="105215" y="1271160"/>
                    <a:pt x="100098" y="1272335"/>
                  </a:cubicBezTo>
                  <a:cubicBezTo>
                    <a:pt x="98762" y="1272647"/>
                    <a:pt x="97339" y="1272958"/>
                    <a:pt x="95915" y="1273359"/>
                  </a:cubicBezTo>
                  <a:lnTo>
                    <a:pt x="91464" y="1274694"/>
                  </a:lnTo>
                  <a:cubicBezTo>
                    <a:pt x="89995" y="1275183"/>
                    <a:pt x="88483" y="1275717"/>
                    <a:pt x="87014" y="1276340"/>
                  </a:cubicBezTo>
                  <a:cubicBezTo>
                    <a:pt x="85545" y="1276963"/>
                    <a:pt x="83943" y="1277542"/>
                    <a:pt x="82564" y="1278254"/>
                  </a:cubicBezTo>
                  <a:cubicBezTo>
                    <a:pt x="74375" y="1281863"/>
                    <a:pt x="66542" y="1286340"/>
                    <a:pt x="59288" y="1291605"/>
                  </a:cubicBezTo>
                  <a:cubicBezTo>
                    <a:pt x="52034" y="1296870"/>
                    <a:pt x="45314" y="1302829"/>
                    <a:pt x="39217" y="1309406"/>
                  </a:cubicBezTo>
                  <a:cubicBezTo>
                    <a:pt x="33565" y="1315357"/>
                    <a:pt x="28580" y="1321943"/>
                    <a:pt x="24442" y="1329033"/>
                  </a:cubicBezTo>
                  <a:cubicBezTo>
                    <a:pt x="20837" y="1335032"/>
                    <a:pt x="18301" y="1341636"/>
                    <a:pt x="17054" y="1348525"/>
                  </a:cubicBezTo>
                  <a:cubicBezTo>
                    <a:pt x="16297" y="1352869"/>
                    <a:pt x="16609" y="1357341"/>
                    <a:pt x="18033" y="1361520"/>
                  </a:cubicBezTo>
                  <a:cubicBezTo>
                    <a:pt x="19235" y="1365072"/>
                    <a:pt x="21505" y="1368156"/>
                    <a:pt x="24575" y="1370332"/>
                  </a:cubicBezTo>
                  <a:close/>
                  <a:moveTo>
                    <a:pt x="42065" y="1270599"/>
                  </a:moveTo>
                  <a:cubicBezTo>
                    <a:pt x="45536" y="1272985"/>
                    <a:pt x="49586" y="1274427"/>
                    <a:pt x="53814" y="1274783"/>
                  </a:cubicBezTo>
                  <a:cubicBezTo>
                    <a:pt x="59244" y="1275281"/>
                    <a:pt x="64718" y="1274907"/>
                    <a:pt x="70013" y="1273670"/>
                  </a:cubicBezTo>
                  <a:lnTo>
                    <a:pt x="73307" y="1272869"/>
                  </a:lnTo>
                  <a:lnTo>
                    <a:pt x="76733" y="1271890"/>
                  </a:lnTo>
                  <a:lnTo>
                    <a:pt x="80249" y="1270733"/>
                  </a:lnTo>
                  <a:lnTo>
                    <a:pt x="83810" y="1269353"/>
                  </a:lnTo>
                  <a:cubicBezTo>
                    <a:pt x="92042" y="1266038"/>
                    <a:pt x="99875" y="1261841"/>
                    <a:pt x="107174" y="1256848"/>
                  </a:cubicBezTo>
                  <a:cubicBezTo>
                    <a:pt x="114472" y="1251881"/>
                    <a:pt x="121282" y="1246234"/>
                    <a:pt x="127512" y="1239981"/>
                  </a:cubicBezTo>
                  <a:cubicBezTo>
                    <a:pt x="133297" y="1234293"/>
                    <a:pt x="138371" y="1227961"/>
                    <a:pt x="142688" y="1221111"/>
                  </a:cubicBezTo>
                  <a:cubicBezTo>
                    <a:pt x="146381" y="1215393"/>
                    <a:pt x="149052" y="1209064"/>
                    <a:pt x="150565" y="1202420"/>
                  </a:cubicBezTo>
                  <a:cubicBezTo>
                    <a:pt x="151544" y="1198094"/>
                    <a:pt x="151411" y="1193581"/>
                    <a:pt x="150120" y="1189336"/>
                  </a:cubicBezTo>
                  <a:cubicBezTo>
                    <a:pt x="148963" y="1185807"/>
                    <a:pt x="146648" y="1182767"/>
                    <a:pt x="143578" y="1180702"/>
                  </a:cubicBezTo>
                  <a:cubicBezTo>
                    <a:pt x="140062" y="1178455"/>
                    <a:pt x="136012" y="1177124"/>
                    <a:pt x="131829" y="1176830"/>
                  </a:cubicBezTo>
                  <a:cubicBezTo>
                    <a:pt x="126488" y="1176425"/>
                    <a:pt x="121103" y="1176844"/>
                    <a:pt x="115897" y="1178076"/>
                  </a:cubicBezTo>
                  <a:lnTo>
                    <a:pt x="112648" y="1178877"/>
                  </a:lnTo>
                  <a:lnTo>
                    <a:pt x="109310" y="1179857"/>
                  </a:lnTo>
                  <a:lnTo>
                    <a:pt x="105883" y="1181014"/>
                  </a:lnTo>
                  <a:lnTo>
                    <a:pt x="102367" y="1182349"/>
                  </a:lnTo>
                  <a:cubicBezTo>
                    <a:pt x="94401" y="1185584"/>
                    <a:pt x="86747" y="1189656"/>
                    <a:pt x="79626" y="1194498"/>
                  </a:cubicBezTo>
                  <a:cubicBezTo>
                    <a:pt x="72461" y="1199305"/>
                    <a:pt x="65741" y="1204774"/>
                    <a:pt x="59556" y="1210831"/>
                  </a:cubicBezTo>
                  <a:cubicBezTo>
                    <a:pt x="53814" y="1216461"/>
                    <a:pt x="48651" y="1222700"/>
                    <a:pt x="44246" y="1229434"/>
                  </a:cubicBezTo>
                  <a:cubicBezTo>
                    <a:pt x="40419" y="1235170"/>
                    <a:pt x="37615" y="1241521"/>
                    <a:pt x="35924" y="1248214"/>
                  </a:cubicBezTo>
                  <a:cubicBezTo>
                    <a:pt x="34811" y="1252593"/>
                    <a:pt x="34811" y="1257186"/>
                    <a:pt x="35924" y="1261565"/>
                  </a:cubicBezTo>
                  <a:cubicBezTo>
                    <a:pt x="36814" y="1265281"/>
                    <a:pt x="38994" y="1268570"/>
                    <a:pt x="42065" y="1270866"/>
                  </a:cubicBezTo>
                  <a:close/>
                  <a:moveTo>
                    <a:pt x="241931" y="2082700"/>
                  </a:moveTo>
                  <a:cubicBezTo>
                    <a:pt x="246960" y="2079238"/>
                    <a:pt x="251722" y="2075446"/>
                    <a:pt x="256261" y="2071352"/>
                  </a:cubicBezTo>
                  <a:cubicBezTo>
                    <a:pt x="265428" y="2063199"/>
                    <a:pt x="273617" y="2054000"/>
                    <a:pt x="280649" y="2043938"/>
                  </a:cubicBezTo>
                  <a:cubicBezTo>
                    <a:pt x="286924" y="2035006"/>
                    <a:pt x="292042" y="2025300"/>
                    <a:pt x="295824" y="2015055"/>
                  </a:cubicBezTo>
                  <a:cubicBezTo>
                    <a:pt x="299073" y="2006528"/>
                    <a:pt x="300765" y="1997481"/>
                    <a:pt x="300765" y="1988353"/>
                  </a:cubicBezTo>
                  <a:cubicBezTo>
                    <a:pt x="300854" y="1980667"/>
                    <a:pt x="298673" y="1973128"/>
                    <a:pt x="294489" y="1966680"/>
                  </a:cubicBezTo>
                  <a:cubicBezTo>
                    <a:pt x="292487" y="1963738"/>
                    <a:pt x="289950" y="1961174"/>
                    <a:pt x="287057" y="1959114"/>
                  </a:cubicBezTo>
                  <a:cubicBezTo>
                    <a:pt x="284120" y="1957142"/>
                    <a:pt x="280916" y="1955643"/>
                    <a:pt x="277534" y="1954664"/>
                  </a:cubicBezTo>
                  <a:cubicBezTo>
                    <a:pt x="273884" y="1953565"/>
                    <a:pt x="270057" y="1952950"/>
                    <a:pt x="266230" y="1952839"/>
                  </a:cubicBezTo>
                  <a:cubicBezTo>
                    <a:pt x="262002" y="1952719"/>
                    <a:pt x="257774" y="1953035"/>
                    <a:pt x="253635" y="1953774"/>
                  </a:cubicBezTo>
                  <a:cubicBezTo>
                    <a:pt x="249096" y="1954575"/>
                    <a:pt x="244645" y="1955750"/>
                    <a:pt x="240284" y="1957289"/>
                  </a:cubicBezTo>
                  <a:cubicBezTo>
                    <a:pt x="235522" y="1958941"/>
                    <a:pt x="230894" y="1960934"/>
                    <a:pt x="226444" y="1963253"/>
                  </a:cubicBezTo>
                  <a:cubicBezTo>
                    <a:pt x="221593" y="1965776"/>
                    <a:pt x="216875" y="1968598"/>
                    <a:pt x="212380" y="1971709"/>
                  </a:cubicBezTo>
                  <a:cubicBezTo>
                    <a:pt x="207530" y="1975055"/>
                    <a:pt x="202901" y="1978682"/>
                    <a:pt x="198451" y="1982567"/>
                  </a:cubicBezTo>
                  <a:cubicBezTo>
                    <a:pt x="189417" y="1990507"/>
                    <a:pt x="181317" y="1999465"/>
                    <a:pt x="174329" y="2009270"/>
                  </a:cubicBezTo>
                  <a:cubicBezTo>
                    <a:pt x="167921" y="2018063"/>
                    <a:pt x="162670" y="2027632"/>
                    <a:pt x="158664" y="2037752"/>
                  </a:cubicBezTo>
                  <a:cubicBezTo>
                    <a:pt x="155149" y="2046390"/>
                    <a:pt x="153146" y="2055576"/>
                    <a:pt x="152790" y="2064899"/>
                  </a:cubicBezTo>
                  <a:cubicBezTo>
                    <a:pt x="152479" y="2072692"/>
                    <a:pt x="154392" y="2080404"/>
                    <a:pt x="158309" y="2087151"/>
                  </a:cubicBezTo>
                  <a:cubicBezTo>
                    <a:pt x="160222" y="2090253"/>
                    <a:pt x="162626" y="2092994"/>
                    <a:pt x="165473" y="2095250"/>
                  </a:cubicBezTo>
                  <a:cubicBezTo>
                    <a:pt x="168367" y="2097458"/>
                    <a:pt x="171571" y="2099176"/>
                    <a:pt x="174998" y="2100324"/>
                  </a:cubicBezTo>
                  <a:cubicBezTo>
                    <a:pt x="178691" y="2101557"/>
                    <a:pt x="182563" y="2102278"/>
                    <a:pt x="186434" y="2102460"/>
                  </a:cubicBezTo>
                  <a:cubicBezTo>
                    <a:pt x="190752" y="2102669"/>
                    <a:pt x="195069" y="2102398"/>
                    <a:pt x="199341" y="2101659"/>
                  </a:cubicBezTo>
                  <a:cubicBezTo>
                    <a:pt x="204014" y="2100876"/>
                    <a:pt x="208598" y="2099701"/>
                    <a:pt x="213048" y="2098143"/>
                  </a:cubicBezTo>
                  <a:cubicBezTo>
                    <a:pt x="217943" y="2096399"/>
                    <a:pt x="222750" y="2094320"/>
                    <a:pt x="227378" y="2091913"/>
                  </a:cubicBezTo>
                  <a:cubicBezTo>
                    <a:pt x="232407" y="2089216"/>
                    <a:pt x="237258" y="2086198"/>
                    <a:pt x="241931" y="2082879"/>
                  </a:cubicBezTo>
                  <a:close/>
                  <a:moveTo>
                    <a:pt x="68367" y="1788309"/>
                  </a:moveTo>
                  <a:cubicBezTo>
                    <a:pt x="71482" y="1787744"/>
                    <a:pt x="74508" y="1786983"/>
                    <a:pt x="77534" y="1786040"/>
                  </a:cubicBezTo>
                  <a:cubicBezTo>
                    <a:pt x="80783" y="1785003"/>
                    <a:pt x="83988" y="1783801"/>
                    <a:pt x="87148" y="1782435"/>
                  </a:cubicBezTo>
                  <a:cubicBezTo>
                    <a:pt x="90396" y="1781011"/>
                    <a:pt x="93734" y="1779364"/>
                    <a:pt x="97116" y="1777539"/>
                  </a:cubicBezTo>
                  <a:cubicBezTo>
                    <a:pt x="100499" y="1775715"/>
                    <a:pt x="103836" y="1773623"/>
                    <a:pt x="107263" y="1771354"/>
                  </a:cubicBezTo>
                  <a:cubicBezTo>
                    <a:pt x="116430" y="1765225"/>
                    <a:pt x="124887" y="1758109"/>
                    <a:pt x="132497" y="1750125"/>
                  </a:cubicBezTo>
                  <a:cubicBezTo>
                    <a:pt x="139618" y="1742782"/>
                    <a:pt x="145848" y="1734660"/>
                    <a:pt x="151143" y="1725915"/>
                  </a:cubicBezTo>
                  <a:cubicBezTo>
                    <a:pt x="155772" y="1718408"/>
                    <a:pt x="159199" y="1710246"/>
                    <a:pt x="161379" y="1701705"/>
                  </a:cubicBezTo>
                  <a:cubicBezTo>
                    <a:pt x="163293" y="1694772"/>
                    <a:pt x="163382" y="1687464"/>
                    <a:pt x="161691" y="1680477"/>
                  </a:cubicBezTo>
                  <a:cubicBezTo>
                    <a:pt x="160712" y="1676748"/>
                    <a:pt x="158887" y="1673294"/>
                    <a:pt x="156351" y="1670375"/>
                  </a:cubicBezTo>
                  <a:cubicBezTo>
                    <a:pt x="153903" y="1667642"/>
                    <a:pt x="150831" y="1665484"/>
                    <a:pt x="147450" y="1664055"/>
                  </a:cubicBezTo>
                  <a:cubicBezTo>
                    <a:pt x="143667" y="1662498"/>
                    <a:pt x="139662" y="1661608"/>
                    <a:pt x="135612" y="1661430"/>
                  </a:cubicBezTo>
                  <a:cubicBezTo>
                    <a:pt x="130894" y="1661172"/>
                    <a:pt x="126177" y="1661519"/>
                    <a:pt x="121549" y="1662453"/>
                  </a:cubicBezTo>
                  <a:cubicBezTo>
                    <a:pt x="118523" y="1663041"/>
                    <a:pt x="115585" y="1663802"/>
                    <a:pt x="112648" y="1664723"/>
                  </a:cubicBezTo>
                  <a:cubicBezTo>
                    <a:pt x="109489" y="1665707"/>
                    <a:pt x="106372" y="1666864"/>
                    <a:pt x="103346" y="1668194"/>
                  </a:cubicBezTo>
                  <a:cubicBezTo>
                    <a:pt x="100187" y="1669574"/>
                    <a:pt x="96983" y="1671131"/>
                    <a:pt x="93734" y="1672912"/>
                  </a:cubicBezTo>
                  <a:cubicBezTo>
                    <a:pt x="90485" y="1674692"/>
                    <a:pt x="87192" y="1676650"/>
                    <a:pt x="83899" y="1678831"/>
                  </a:cubicBezTo>
                  <a:cubicBezTo>
                    <a:pt x="74909" y="1684745"/>
                    <a:pt x="66631" y="1691608"/>
                    <a:pt x="59110" y="1699302"/>
                  </a:cubicBezTo>
                  <a:cubicBezTo>
                    <a:pt x="52034" y="1706499"/>
                    <a:pt x="45759" y="1714433"/>
                    <a:pt x="40419" y="1722978"/>
                  </a:cubicBezTo>
                  <a:cubicBezTo>
                    <a:pt x="35657" y="1730472"/>
                    <a:pt x="32007" y="1738608"/>
                    <a:pt x="29559" y="1747144"/>
                  </a:cubicBezTo>
                  <a:cubicBezTo>
                    <a:pt x="27423" y="1754189"/>
                    <a:pt x="27068" y="1761643"/>
                    <a:pt x="28491" y="1768861"/>
                  </a:cubicBezTo>
                  <a:cubicBezTo>
                    <a:pt x="29293" y="1772706"/>
                    <a:pt x="30984" y="1776316"/>
                    <a:pt x="33432" y="1779409"/>
                  </a:cubicBezTo>
                  <a:cubicBezTo>
                    <a:pt x="35835" y="1782337"/>
                    <a:pt x="38861" y="1784669"/>
                    <a:pt x="42332" y="1786218"/>
                  </a:cubicBezTo>
                  <a:cubicBezTo>
                    <a:pt x="46071" y="1787922"/>
                    <a:pt x="50076" y="1788932"/>
                    <a:pt x="54170" y="1789199"/>
                  </a:cubicBezTo>
                  <a:cubicBezTo>
                    <a:pt x="58932" y="1789573"/>
                    <a:pt x="63694" y="1789333"/>
                    <a:pt x="68412" y="1788487"/>
                  </a:cubicBezTo>
                  <a:close/>
                  <a:moveTo>
                    <a:pt x="14740" y="1472334"/>
                  </a:moveTo>
                  <a:cubicBezTo>
                    <a:pt x="18345" y="1474492"/>
                    <a:pt x="22395" y="1475774"/>
                    <a:pt x="26578" y="1476072"/>
                  </a:cubicBezTo>
                  <a:cubicBezTo>
                    <a:pt x="31784" y="1476522"/>
                    <a:pt x="36992" y="1476175"/>
                    <a:pt x="42109" y="1475049"/>
                  </a:cubicBezTo>
                  <a:cubicBezTo>
                    <a:pt x="43890" y="1474693"/>
                    <a:pt x="45670" y="1474248"/>
                    <a:pt x="47539" y="1473758"/>
                  </a:cubicBezTo>
                  <a:cubicBezTo>
                    <a:pt x="49409" y="1473269"/>
                    <a:pt x="51277" y="1472601"/>
                    <a:pt x="53191" y="1471933"/>
                  </a:cubicBezTo>
                  <a:cubicBezTo>
                    <a:pt x="55105" y="1471266"/>
                    <a:pt x="57063" y="1470465"/>
                    <a:pt x="59066" y="1469619"/>
                  </a:cubicBezTo>
                  <a:cubicBezTo>
                    <a:pt x="61068" y="1468774"/>
                    <a:pt x="63070" y="1467839"/>
                    <a:pt x="65074" y="1466816"/>
                  </a:cubicBezTo>
                  <a:cubicBezTo>
                    <a:pt x="73752" y="1462468"/>
                    <a:pt x="81985" y="1457203"/>
                    <a:pt x="89551" y="1451106"/>
                  </a:cubicBezTo>
                  <a:cubicBezTo>
                    <a:pt x="96894" y="1445249"/>
                    <a:pt x="103614" y="1438658"/>
                    <a:pt x="109622" y="1431435"/>
                  </a:cubicBezTo>
                  <a:cubicBezTo>
                    <a:pt x="115051" y="1425040"/>
                    <a:pt x="119635" y="1417982"/>
                    <a:pt x="123284" y="1410430"/>
                  </a:cubicBezTo>
                  <a:cubicBezTo>
                    <a:pt x="126399" y="1404252"/>
                    <a:pt x="128180" y="1397488"/>
                    <a:pt x="128492" y="1390581"/>
                  </a:cubicBezTo>
                  <a:cubicBezTo>
                    <a:pt x="128713" y="1386420"/>
                    <a:pt x="127868" y="1382263"/>
                    <a:pt x="126044" y="1378521"/>
                  </a:cubicBezTo>
                  <a:cubicBezTo>
                    <a:pt x="124307" y="1375250"/>
                    <a:pt x="121682" y="1372548"/>
                    <a:pt x="118434" y="1370732"/>
                  </a:cubicBezTo>
                  <a:cubicBezTo>
                    <a:pt x="114784" y="1368774"/>
                    <a:pt x="110735" y="1367617"/>
                    <a:pt x="106595" y="1367350"/>
                  </a:cubicBezTo>
                  <a:cubicBezTo>
                    <a:pt x="101478" y="1367016"/>
                    <a:pt x="96359" y="1367404"/>
                    <a:pt x="91375" y="1368507"/>
                  </a:cubicBezTo>
                  <a:cubicBezTo>
                    <a:pt x="89639" y="1368908"/>
                    <a:pt x="87859" y="1369308"/>
                    <a:pt x="86080" y="1369842"/>
                  </a:cubicBezTo>
                  <a:cubicBezTo>
                    <a:pt x="84299" y="1370376"/>
                    <a:pt x="82430" y="1370955"/>
                    <a:pt x="80561" y="1371623"/>
                  </a:cubicBezTo>
                  <a:cubicBezTo>
                    <a:pt x="78691" y="1372290"/>
                    <a:pt x="76778" y="1373047"/>
                    <a:pt x="74820" y="1373848"/>
                  </a:cubicBezTo>
                  <a:cubicBezTo>
                    <a:pt x="72862" y="1374649"/>
                    <a:pt x="70948" y="1375583"/>
                    <a:pt x="68945" y="1376607"/>
                  </a:cubicBezTo>
                  <a:cubicBezTo>
                    <a:pt x="60490" y="1380813"/>
                    <a:pt x="52524" y="1385886"/>
                    <a:pt x="45135" y="1391738"/>
                  </a:cubicBezTo>
                  <a:cubicBezTo>
                    <a:pt x="37882" y="1397461"/>
                    <a:pt x="31251" y="1403870"/>
                    <a:pt x="25242" y="1410875"/>
                  </a:cubicBezTo>
                  <a:cubicBezTo>
                    <a:pt x="19769" y="1417203"/>
                    <a:pt x="15096" y="1424168"/>
                    <a:pt x="11269" y="1431613"/>
                  </a:cubicBezTo>
                  <a:cubicBezTo>
                    <a:pt x="8020" y="1437857"/>
                    <a:pt x="6018" y="1444675"/>
                    <a:pt x="5349" y="1451684"/>
                  </a:cubicBezTo>
                  <a:cubicBezTo>
                    <a:pt x="4994" y="1455943"/>
                    <a:pt x="5661" y="1460229"/>
                    <a:pt x="7396" y="1464145"/>
                  </a:cubicBezTo>
                  <a:cubicBezTo>
                    <a:pt x="8999" y="1467541"/>
                    <a:pt x="11581" y="1470376"/>
                    <a:pt x="14785" y="1472290"/>
                  </a:cubicBezTo>
                  <a:close/>
                  <a:moveTo>
                    <a:pt x="167254" y="1990222"/>
                  </a:moveTo>
                  <a:cubicBezTo>
                    <a:pt x="171704" y="1988033"/>
                    <a:pt x="176021" y="1985598"/>
                    <a:pt x="180160" y="1982923"/>
                  </a:cubicBezTo>
                  <a:cubicBezTo>
                    <a:pt x="184655" y="1980053"/>
                    <a:pt x="188971" y="1976933"/>
                    <a:pt x="193110" y="1973578"/>
                  </a:cubicBezTo>
                  <a:cubicBezTo>
                    <a:pt x="202322" y="1966137"/>
                    <a:pt x="210690" y="1957672"/>
                    <a:pt x="218032" y="1948344"/>
                  </a:cubicBezTo>
                  <a:cubicBezTo>
                    <a:pt x="224663" y="1939951"/>
                    <a:pt x="230271" y="1930774"/>
                    <a:pt x="234677" y="1921019"/>
                  </a:cubicBezTo>
                  <a:cubicBezTo>
                    <a:pt x="238460" y="1912773"/>
                    <a:pt x="240819" y="1903939"/>
                    <a:pt x="241664" y="1894895"/>
                  </a:cubicBezTo>
                  <a:cubicBezTo>
                    <a:pt x="242420" y="1887437"/>
                    <a:pt x="241085" y="1879911"/>
                    <a:pt x="237792" y="1873178"/>
                  </a:cubicBezTo>
                  <a:cubicBezTo>
                    <a:pt x="236101" y="1869916"/>
                    <a:pt x="233831" y="1867009"/>
                    <a:pt x="231027" y="1864633"/>
                  </a:cubicBezTo>
                  <a:cubicBezTo>
                    <a:pt x="228224" y="1862332"/>
                    <a:pt x="225020" y="1860539"/>
                    <a:pt x="221593" y="1859337"/>
                  </a:cubicBezTo>
                  <a:cubicBezTo>
                    <a:pt x="217854" y="1858091"/>
                    <a:pt x="213983" y="1857388"/>
                    <a:pt x="210066" y="1857245"/>
                  </a:cubicBezTo>
                  <a:cubicBezTo>
                    <a:pt x="205571" y="1857027"/>
                    <a:pt x="201121" y="1857339"/>
                    <a:pt x="196715" y="1858180"/>
                  </a:cubicBezTo>
                  <a:cubicBezTo>
                    <a:pt x="192755" y="1858896"/>
                    <a:pt x="188838" y="1859907"/>
                    <a:pt x="185055" y="1861206"/>
                  </a:cubicBezTo>
                  <a:cubicBezTo>
                    <a:pt x="180871" y="1862639"/>
                    <a:pt x="176777" y="1864317"/>
                    <a:pt x="172817" y="1866235"/>
                  </a:cubicBezTo>
                  <a:cubicBezTo>
                    <a:pt x="168500" y="1868340"/>
                    <a:pt x="164316" y="1870690"/>
                    <a:pt x="160267" y="1873267"/>
                  </a:cubicBezTo>
                  <a:cubicBezTo>
                    <a:pt x="156084" y="1875937"/>
                    <a:pt x="151856" y="1878919"/>
                    <a:pt x="147672" y="1882167"/>
                  </a:cubicBezTo>
                  <a:cubicBezTo>
                    <a:pt x="138593" y="1889355"/>
                    <a:pt x="130360" y="1897517"/>
                    <a:pt x="123106" y="1906511"/>
                  </a:cubicBezTo>
                  <a:cubicBezTo>
                    <a:pt x="116386" y="1914704"/>
                    <a:pt x="110690" y="1923671"/>
                    <a:pt x="106106" y="1933213"/>
                  </a:cubicBezTo>
                  <a:cubicBezTo>
                    <a:pt x="102100" y="1941477"/>
                    <a:pt x="99475" y="1950351"/>
                    <a:pt x="98318" y="1959470"/>
                  </a:cubicBezTo>
                  <a:cubicBezTo>
                    <a:pt x="97295" y="1967022"/>
                    <a:pt x="98318" y="1974708"/>
                    <a:pt x="101299" y="1981722"/>
                  </a:cubicBezTo>
                  <a:cubicBezTo>
                    <a:pt x="102858" y="1985091"/>
                    <a:pt x="105083" y="1988117"/>
                    <a:pt x="107841" y="1990623"/>
                  </a:cubicBezTo>
                  <a:cubicBezTo>
                    <a:pt x="110557" y="1993106"/>
                    <a:pt x="113761" y="1995051"/>
                    <a:pt x="117188" y="1996364"/>
                  </a:cubicBezTo>
                  <a:cubicBezTo>
                    <a:pt x="120925" y="1997757"/>
                    <a:pt x="124842" y="1998580"/>
                    <a:pt x="128847" y="1998811"/>
                  </a:cubicBezTo>
                  <a:cubicBezTo>
                    <a:pt x="133297" y="1999034"/>
                    <a:pt x="137792" y="1998749"/>
                    <a:pt x="142198" y="1997966"/>
                  </a:cubicBezTo>
                  <a:cubicBezTo>
                    <a:pt x="146293" y="1997245"/>
                    <a:pt x="150342" y="1996221"/>
                    <a:pt x="154258" y="1994895"/>
                  </a:cubicBezTo>
                  <a:cubicBezTo>
                    <a:pt x="158709" y="1993600"/>
                    <a:pt x="163070" y="1992024"/>
                    <a:pt x="167299" y="1990178"/>
                  </a:cubicBezTo>
                  <a:close/>
                  <a:moveTo>
                    <a:pt x="26178" y="1579143"/>
                  </a:moveTo>
                  <a:cubicBezTo>
                    <a:pt x="31251" y="1579565"/>
                    <a:pt x="36368" y="1579236"/>
                    <a:pt x="41353" y="1578163"/>
                  </a:cubicBezTo>
                  <a:cubicBezTo>
                    <a:pt x="43534" y="1577750"/>
                    <a:pt x="45715" y="1577215"/>
                    <a:pt x="47851" y="1576561"/>
                  </a:cubicBezTo>
                  <a:cubicBezTo>
                    <a:pt x="50076" y="1575938"/>
                    <a:pt x="52301" y="1575182"/>
                    <a:pt x="54704" y="1574292"/>
                  </a:cubicBezTo>
                  <a:cubicBezTo>
                    <a:pt x="57108" y="1573402"/>
                    <a:pt x="59377" y="1572423"/>
                    <a:pt x="61781" y="1571310"/>
                  </a:cubicBezTo>
                  <a:cubicBezTo>
                    <a:pt x="64183" y="1570197"/>
                    <a:pt x="66586" y="1568951"/>
                    <a:pt x="69079" y="1567616"/>
                  </a:cubicBezTo>
                  <a:cubicBezTo>
                    <a:pt x="77935" y="1562716"/>
                    <a:pt x="86258" y="1556886"/>
                    <a:pt x="93912" y="1550215"/>
                  </a:cubicBezTo>
                  <a:cubicBezTo>
                    <a:pt x="101210" y="1543878"/>
                    <a:pt x="107841" y="1536811"/>
                    <a:pt x="113716" y="1529121"/>
                  </a:cubicBezTo>
                  <a:cubicBezTo>
                    <a:pt x="118923" y="1522294"/>
                    <a:pt x="123239" y="1514813"/>
                    <a:pt x="126488" y="1506869"/>
                  </a:cubicBezTo>
                  <a:cubicBezTo>
                    <a:pt x="129292" y="1500416"/>
                    <a:pt x="130628" y="1493424"/>
                    <a:pt x="130405" y="1486397"/>
                  </a:cubicBezTo>
                  <a:cubicBezTo>
                    <a:pt x="130227" y="1482338"/>
                    <a:pt x="129070" y="1478382"/>
                    <a:pt x="126934" y="1474915"/>
                  </a:cubicBezTo>
                  <a:cubicBezTo>
                    <a:pt x="124931" y="1471782"/>
                    <a:pt x="122127" y="1469241"/>
                    <a:pt x="118834" y="1467572"/>
                  </a:cubicBezTo>
                  <a:cubicBezTo>
                    <a:pt x="115096" y="1465734"/>
                    <a:pt x="111045" y="1464662"/>
                    <a:pt x="106907" y="1464412"/>
                  </a:cubicBezTo>
                  <a:cubicBezTo>
                    <a:pt x="101922" y="1464119"/>
                    <a:pt x="96894" y="1464510"/>
                    <a:pt x="91998" y="1465569"/>
                  </a:cubicBezTo>
                  <a:cubicBezTo>
                    <a:pt x="89906" y="1465970"/>
                    <a:pt x="87815" y="1466504"/>
                    <a:pt x="85634" y="1467127"/>
                  </a:cubicBezTo>
                  <a:cubicBezTo>
                    <a:pt x="83453" y="1467750"/>
                    <a:pt x="81184" y="1468507"/>
                    <a:pt x="79003" y="1469352"/>
                  </a:cubicBezTo>
                  <a:cubicBezTo>
                    <a:pt x="76822" y="1470198"/>
                    <a:pt x="74553" y="1471177"/>
                    <a:pt x="72149" y="1472245"/>
                  </a:cubicBezTo>
                  <a:cubicBezTo>
                    <a:pt x="69746" y="1473313"/>
                    <a:pt x="67432" y="1474515"/>
                    <a:pt x="65074" y="1475805"/>
                  </a:cubicBezTo>
                  <a:cubicBezTo>
                    <a:pt x="56395" y="1480541"/>
                    <a:pt x="48296" y="1486179"/>
                    <a:pt x="40819" y="1492628"/>
                  </a:cubicBezTo>
                  <a:cubicBezTo>
                    <a:pt x="33565" y="1498796"/>
                    <a:pt x="26979" y="1505685"/>
                    <a:pt x="21104" y="1513188"/>
                  </a:cubicBezTo>
                  <a:cubicBezTo>
                    <a:pt x="15808" y="1519891"/>
                    <a:pt x="11402" y="1527234"/>
                    <a:pt x="7976" y="1535040"/>
                  </a:cubicBezTo>
                  <a:cubicBezTo>
                    <a:pt x="5039" y="1541533"/>
                    <a:pt x="3525" y="1548569"/>
                    <a:pt x="3525" y="1555689"/>
                  </a:cubicBezTo>
                  <a:cubicBezTo>
                    <a:pt x="3525" y="1559859"/>
                    <a:pt x="4504" y="1563971"/>
                    <a:pt x="6462" y="1567661"/>
                  </a:cubicBezTo>
                  <a:cubicBezTo>
                    <a:pt x="8332" y="1570950"/>
                    <a:pt x="11046" y="1573660"/>
                    <a:pt x="14339" y="1575493"/>
                  </a:cubicBezTo>
                  <a:cubicBezTo>
                    <a:pt x="17989" y="1577523"/>
                    <a:pt x="22038" y="1578751"/>
                    <a:pt x="26221" y="1579098"/>
                  </a:cubicBezTo>
                  <a:close/>
                  <a:moveTo>
                    <a:pt x="49453" y="1683014"/>
                  </a:moveTo>
                  <a:cubicBezTo>
                    <a:pt x="52034" y="1682538"/>
                    <a:pt x="54571" y="1681915"/>
                    <a:pt x="57063" y="1681145"/>
                  </a:cubicBezTo>
                  <a:cubicBezTo>
                    <a:pt x="59777" y="1680348"/>
                    <a:pt x="62403" y="1679414"/>
                    <a:pt x="65029" y="1678341"/>
                  </a:cubicBezTo>
                  <a:cubicBezTo>
                    <a:pt x="67744" y="1677273"/>
                    <a:pt x="70548" y="1676027"/>
                    <a:pt x="73351" y="1674603"/>
                  </a:cubicBezTo>
                  <a:cubicBezTo>
                    <a:pt x="76155" y="1673179"/>
                    <a:pt x="78959" y="1671666"/>
                    <a:pt x="81851" y="1669930"/>
                  </a:cubicBezTo>
                  <a:cubicBezTo>
                    <a:pt x="90930" y="1664496"/>
                    <a:pt x="99386" y="1658096"/>
                    <a:pt x="107085" y="1650838"/>
                  </a:cubicBezTo>
                  <a:cubicBezTo>
                    <a:pt x="114383" y="1644029"/>
                    <a:pt x="120881" y="1636445"/>
                    <a:pt x="126533" y="1628230"/>
                  </a:cubicBezTo>
                  <a:cubicBezTo>
                    <a:pt x="131518" y="1621078"/>
                    <a:pt x="135522" y="1613277"/>
                    <a:pt x="138371" y="1605044"/>
                  </a:cubicBezTo>
                  <a:cubicBezTo>
                    <a:pt x="140775" y="1598337"/>
                    <a:pt x="141575" y="1591158"/>
                    <a:pt x="140730" y="1584083"/>
                  </a:cubicBezTo>
                  <a:cubicBezTo>
                    <a:pt x="140151" y="1580095"/>
                    <a:pt x="138637" y="1576308"/>
                    <a:pt x="136280" y="1573046"/>
                  </a:cubicBezTo>
                  <a:cubicBezTo>
                    <a:pt x="134055" y="1570037"/>
                    <a:pt x="131161" y="1567621"/>
                    <a:pt x="127779" y="1566014"/>
                  </a:cubicBezTo>
                  <a:cubicBezTo>
                    <a:pt x="124041" y="1564278"/>
                    <a:pt x="119991" y="1563268"/>
                    <a:pt x="115897" y="1563032"/>
                  </a:cubicBezTo>
                  <a:cubicBezTo>
                    <a:pt x="111001" y="1562747"/>
                    <a:pt x="106062" y="1563108"/>
                    <a:pt x="101255" y="1564100"/>
                  </a:cubicBezTo>
                  <a:cubicBezTo>
                    <a:pt x="98852" y="1564590"/>
                    <a:pt x="96359" y="1565213"/>
                    <a:pt x="93823" y="1565970"/>
                  </a:cubicBezTo>
                  <a:cubicBezTo>
                    <a:pt x="91286" y="1566726"/>
                    <a:pt x="88705" y="1567661"/>
                    <a:pt x="86080" y="1568729"/>
                  </a:cubicBezTo>
                  <a:cubicBezTo>
                    <a:pt x="83453" y="1569797"/>
                    <a:pt x="80738" y="1570998"/>
                    <a:pt x="77980" y="1572334"/>
                  </a:cubicBezTo>
                  <a:cubicBezTo>
                    <a:pt x="75220" y="1573669"/>
                    <a:pt x="72506" y="1575182"/>
                    <a:pt x="69701" y="1576784"/>
                  </a:cubicBezTo>
                  <a:cubicBezTo>
                    <a:pt x="60890" y="1582044"/>
                    <a:pt x="52613" y="1588217"/>
                    <a:pt x="45092" y="1595208"/>
                  </a:cubicBezTo>
                  <a:cubicBezTo>
                    <a:pt x="37837" y="1601915"/>
                    <a:pt x="31340" y="1609374"/>
                    <a:pt x="25643" y="1617460"/>
                  </a:cubicBezTo>
                  <a:cubicBezTo>
                    <a:pt x="20526" y="1624554"/>
                    <a:pt x="16386" y="1632311"/>
                    <a:pt x="13360" y="1640513"/>
                  </a:cubicBezTo>
                  <a:cubicBezTo>
                    <a:pt x="10734" y="1647300"/>
                    <a:pt x="9666" y="1654581"/>
                    <a:pt x="10245" y="1661830"/>
                  </a:cubicBezTo>
                  <a:cubicBezTo>
                    <a:pt x="10602" y="1665907"/>
                    <a:pt x="11936" y="1669841"/>
                    <a:pt x="14117" y="1673312"/>
                  </a:cubicBezTo>
                  <a:cubicBezTo>
                    <a:pt x="16208" y="1676467"/>
                    <a:pt x="19057" y="1679040"/>
                    <a:pt x="22395" y="1680789"/>
                  </a:cubicBezTo>
                  <a:cubicBezTo>
                    <a:pt x="26133" y="1682676"/>
                    <a:pt x="30183" y="1683811"/>
                    <a:pt x="34366" y="1684126"/>
                  </a:cubicBezTo>
                  <a:cubicBezTo>
                    <a:pt x="39440" y="1684447"/>
                    <a:pt x="44513" y="1684055"/>
                    <a:pt x="49498" y="1682969"/>
                  </a:cubicBezTo>
                  <a:close/>
                  <a:moveTo>
                    <a:pt x="110111" y="1890846"/>
                  </a:moveTo>
                  <a:cubicBezTo>
                    <a:pt x="113894" y="1889595"/>
                    <a:pt x="117543" y="1888109"/>
                    <a:pt x="121148" y="1886395"/>
                  </a:cubicBezTo>
                  <a:cubicBezTo>
                    <a:pt x="125020" y="1884668"/>
                    <a:pt x="128802" y="1882724"/>
                    <a:pt x="132452" y="1880565"/>
                  </a:cubicBezTo>
                  <a:cubicBezTo>
                    <a:pt x="136280" y="1878296"/>
                    <a:pt x="140151" y="1875759"/>
                    <a:pt x="143979" y="1872955"/>
                  </a:cubicBezTo>
                  <a:cubicBezTo>
                    <a:pt x="153190" y="1866182"/>
                    <a:pt x="161602" y="1858420"/>
                    <a:pt x="169123" y="1849813"/>
                  </a:cubicBezTo>
                  <a:cubicBezTo>
                    <a:pt x="176066" y="1841963"/>
                    <a:pt x="182028" y="1833311"/>
                    <a:pt x="186924" y="1824046"/>
                  </a:cubicBezTo>
                  <a:cubicBezTo>
                    <a:pt x="191196" y="1816186"/>
                    <a:pt x="194222" y="1807700"/>
                    <a:pt x="195825" y="1798901"/>
                  </a:cubicBezTo>
                  <a:cubicBezTo>
                    <a:pt x="197160" y="1791696"/>
                    <a:pt x="196581" y="1784264"/>
                    <a:pt x="194134" y="1777361"/>
                  </a:cubicBezTo>
                  <a:cubicBezTo>
                    <a:pt x="192799" y="1773846"/>
                    <a:pt x="190752" y="1770659"/>
                    <a:pt x="188081" y="1768016"/>
                  </a:cubicBezTo>
                  <a:cubicBezTo>
                    <a:pt x="185455" y="1765452"/>
                    <a:pt x="182340" y="1763467"/>
                    <a:pt x="178913" y="1762186"/>
                  </a:cubicBezTo>
                  <a:cubicBezTo>
                    <a:pt x="175176" y="1760753"/>
                    <a:pt x="171259" y="1759943"/>
                    <a:pt x="167254" y="1759783"/>
                  </a:cubicBezTo>
                  <a:cubicBezTo>
                    <a:pt x="162670" y="1759551"/>
                    <a:pt x="158131" y="1759881"/>
                    <a:pt x="153636" y="1760762"/>
                  </a:cubicBezTo>
                  <a:cubicBezTo>
                    <a:pt x="150164" y="1761429"/>
                    <a:pt x="146737" y="1762306"/>
                    <a:pt x="143400" y="1763387"/>
                  </a:cubicBezTo>
                  <a:cubicBezTo>
                    <a:pt x="139750" y="1764660"/>
                    <a:pt x="136146" y="1766147"/>
                    <a:pt x="132675" y="1767838"/>
                  </a:cubicBezTo>
                  <a:cubicBezTo>
                    <a:pt x="128891" y="1769573"/>
                    <a:pt x="125198" y="1771505"/>
                    <a:pt x="121593" y="1773623"/>
                  </a:cubicBezTo>
                  <a:cubicBezTo>
                    <a:pt x="117855" y="1775804"/>
                    <a:pt x="114116" y="1778073"/>
                    <a:pt x="110334" y="1780966"/>
                  </a:cubicBezTo>
                  <a:cubicBezTo>
                    <a:pt x="101344" y="1787473"/>
                    <a:pt x="93021" y="1794936"/>
                    <a:pt x="85634" y="1803218"/>
                  </a:cubicBezTo>
                  <a:cubicBezTo>
                    <a:pt x="78736" y="1810899"/>
                    <a:pt x="72773" y="1819351"/>
                    <a:pt x="67833" y="1828407"/>
                  </a:cubicBezTo>
                  <a:cubicBezTo>
                    <a:pt x="63427" y="1836267"/>
                    <a:pt x="60223" y="1844762"/>
                    <a:pt x="58398" y="1853596"/>
                  </a:cubicBezTo>
                  <a:cubicBezTo>
                    <a:pt x="56707" y="1860957"/>
                    <a:pt x="57019" y="1868625"/>
                    <a:pt x="59199" y="1875848"/>
                  </a:cubicBezTo>
                  <a:cubicBezTo>
                    <a:pt x="60401" y="1879497"/>
                    <a:pt x="62403" y="1882848"/>
                    <a:pt x="64985" y="1885683"/>
                  </a:cubicBezTo>
                  <a:cubicBezTo>
                    <a:pt x="67476" y="1888380"/>
                    <a:pt x="70503" y="1890521"/>
                    <a:pt x="73886" y="1891958"/>
                  </a:cubicBezTo>
                  <a:cubicBezTo>
                    <a:pt x="77668" y="1893520"/>
                    <a:pt x="81674" y="1894437"/>
                    <a:pt x="85723" y="1894673"/>
                  </a:cubicBezTo>
                  <a:cubicBezTo>
                    <a:pt x="90396" y="1894971"/>
                    <a:pt x="95069" y="1894686"/>
                    <a:pt x="99652" y="1893827"/>
                  </a:cubicBezTo>
                  <a:cubicBezTo>
                    <a:pt x="103213" y="1893053"/>
                    <a:pt x="106773" y="1892038"/>
                    <a:pt x="110200" y="1890801"/>
                  </a:cubicBezTo>
                  <a:close/>
                  <a:moveTo>
                    <a:pt x="736010" y="227436"/>
                  </a:moveTo>
                  <a:cubicBezTo>
                    <a:pt x="737611" y="227765"/>
                    <a:pt x="739214" y="227974"/>
                    <a:pt x="740860" y="228059"/>
                  </a:cubicBezTo>
                  <a:cubicBezTo>
                    <a:pt x="742641" y="228170"/>
                    <a:pt x="744465" y="228170"/>
                    <a:pt x="746245" y="228059"/>
                  </a:cubicBezTo>
                  <a:cubicBezTo>
                    <a:pt x="748204" y="227912"/>
                    <a:pt x="750162" y="227658"/>
                    <a:pt x="752120" y="227302"/>
                  </a:cubicBezTo>
                  <a:cubicBezTo>
                    <a:pt x="754167" y="226946"/>
                    <a:pt x="756214" y="226457"/>
                    <a:pt x="758350" y="225878"/>
                  </a:cubicBezTo>
                  <a:cubicBezTo>
                    <a:pt x="761777" y="224952"/>
                    <a:pt x="765114" y="223840"/>
                    <a:pt x="768408" y="222540"/>
                  </a:cubicBezTo>
                  <a:cubicBezTo>
                    <a:pt x="771879" y="221232"/>
                    <a:pt x="775261" y="219745"/>
                    <a:pt x="778599" y="218090"/>
                  </a:cubicBezTo>
                  <a:cubicBezTo>
                    <a:pt x="781937" y="216359"/>
                    <a:pt x="785185" y="214441"/>
                    <a:pt x="788345" y="212349"/>
                  </a:cubicBezTo>
                  <a:cubicBezTo>
                    <a:pt x="791461" y="210293"/>
                    <a:pt x="794443" y="208050"/>
                    <a:pt x="797246" y="205629"/>
                  </a:cubicBezTo>
                  <a:cubicBezTo>
                    <a:pt x="801296" y="202309"/>
                    <a:pt x="804857" y="198477"/>
                    <a:pt x="807927" y="194236"/>
                  </a:cubicBezTo>
                  <a:cubicBezTo>
                    <a:pt x="810152" y="191228"/>
                    <a:pt x="811709" y="187738"/>
                    <a:pt x="812378" y="184045"/>
                  </a:cubicBezTo>
                  <a:cubicBezTo>
                    <a:pt x="812911" y="181294"/>
                    <a:pt x="812199" y="178446"/>
                    <a:pt x="810464" y="176257"/>
                  </a:cubicBezTo>
                  <a:cubicBezTo>
                    <a:pt x="808284" y="173853"/>
                    <a:pt x="805346" y="172278"/>
                    <a:pt x="802142" y="171806"/>
                  </a:cubicBezTo>
                  <a:cubicBezTo>
                    <a:pt x="800540" y="171495"/>
                    <a:pt x="798937" y="171299"/>
                    <a:pt x="797335" y="171228"/>
                  </a:cubicBezTo>
                  <a:cubicBezTo>
                    <a:pt x="795644" y="171228"/>
                    <a:pt x="793865" y="171228"/>
                    <a:pt x="791995" y="171228"/>
                  </a:cubicBezTo>
                  <a:cubicBezTo>
                    <a:pt x="790037" y="171374"/>
                    <a:pt x="788123" y="171628"/>
                    <a:pt x="786209" y="171984"/>
                  </a:cubicBezTo>
                  <a:cubicBezTo>
                    <a:pt x="784207" y="172385"/>
                    <a:pt x="782160" y="172830"/>
                    <a:pt x="780113" y="173408"/>
                  </a:cubicBezTo>
                  <a:cubicBezTo>
                    <a:pt x="776730" y="174316"/>
                    <a:pt x="773437" y="175415"/>
                    <a:pt x="770188" y="176702"/>
                  </a:cubicBezTo>
                  <a:cubicBezTo>
                    <a:pt x="766851" y="178037"/>
                    <a:pt x="763513" y="179550"/>
                    <a:pt x="760220" y="181152"/>
                  </a:cubicBezTo>
                  <a:cubicBezTo>
                    <a:pt x="756926" y="182856"/>
                    <a:pt x="753722" y="184726"/>
                    <a:pt x="750606" y="186759"/>
                  </a:cubicBezTo>
                  <a:cubicBezTo>
                    <a:pt x="747536" y="188780"/>
                    <a:pt x="744554" y="190978"/>
                    <a:pt x="741705" y="193346"/>
                  </a:cubicBezTo>
                  <a:cubicBezTo>
                    <a:pt x="737656" y="196635"/>
                    <a:pt x="734051" y="200418"/>
                    <a:pt x="730936" y="204605"/>
                  </a:cubicBezTo>
                  <a:cubicBezTo>
                    <a:pt x="728622" y="207609"/>
                    <a:pt x="727020" y="211090"/>
                    <a:pt x="726218" y="214797"/>
                  </a:cubicBezTo>
                  <a:cubicBezTo>
                    <a:pt x="725596" y="217574"/>
                    <a:pt x="726174" y="220480"/>
                    <a:pt x="727821" y="222807"/>
                  </a:cubicBezTo>
                  <a:cubicBezTo>
                    <a:pt x="729957" y="225264"/>
                    <a:pt x="732849" y="226888"/>
                    <a:pt x="736053" y="227391"/>
                  </a:cubicBezTo>
                  <a:close/>
                  <a:moveTo>
                    <a:pt x="596892" y="358321"/>
                  </a:moveTo>
                  <a:cubicBezTo>
                    <a:pt x="598360" y="358423"/>
                    <a:pt x="599873" y="358423"/>
                    <a:pt x="601342" y="358321"/>
                  </a:cubicBezTo>
                  <a:cubicBezTo>
                    <a:pt x="602810" y="358316"/>
                    <a:pt x="604323" y="358227"/>
                    <a:pt x="605792" y="358054"/>
                  </a:cubicBezTo>
                  <a:cubicBezTo>
                    <a:pt x="607438" y="357902"/>
                    <a:pt x="609041" y="357662"/>
                    <a:pt x="610643" y="357342"/>
                  </a:cubicBezTo>
                  <a:cubicBezTo>
                    <a:pt x="612290" y="357030"/>
                    <a:pt x="613936" y="356674"/>
                    <a:pt x="615672" y="356184"/>
                  </a:cubicBezTo>
                  <a:cubicBezTo>
                    <a:pt x="619722" y="355130"/>
                    <a:pt x="623682" y="353790"/>
                    <a:pt x="627554" y="352179"/>
                  </a:cubicBezTo>
                  <a:cubicBezTo>
                    <a:pt x="631648" y="350488"/>
                    <a:pt x="635610" y="348552"/>
                    <a:pt x="639481" y="346394"/>
                  </a:cubicBezTo>
                  <a:cubicBezTo>
                    <a:pt x="643353" y="344222"/>
                    <a:pt x="647091" y="341814"/>
                    <a:pt x="650696" y="339184"/>
                  </a:cubicBezTo>
                  <a:cubicBezTo>
                    <a:pt x="654167" y="336647"/>
                    <a:pt x="657505" y="333866"/>
                    <a:pt x="660575" y="330862"/>
                  </a:cubicBezTo>
                  <a:cubicBezTo>
                    <a:pt x="664314" y="327284"/>
                    <a:pt x="667518" y="323194"/>
                    <a:pt x="670100" y="318712"/>
                  </a:cubicBezTo>
                  <a:cubicBezTo>
                    <a:pt x="671969" y="315588"/>
                    <a:pt x="672948" y="312024"/>
                    <a:pt x="672992" y="308388"/>
                  </a:cubicBezTo>
                  <a:cubicBezTo>
                    <a:pt x="672903" y="305495"/>
                    <a:pt x="671568" y="302780"/>
                    <a:pt x="669343" y="300956"/>
                  </a:cubicBezTo>
                  <a:cubicBezTo>
                    <a:pt x="666406" y="298824"/>
                    <a:pt x="662890" y="297587"/>
                    <a:pt x="659241" y="297395"/>
                  </a:cubicBezTo>
                  <a:cubicBezTo>
                    <a:pt x="657906" y="297395"/>
                    <a:pt x="656482" y="297395"/>
                    <a:pt x="655013" y="297395"/>
                  </a:cubicBezTo>
                  <a:cubicBezTo>
                    <a:pt x="653545" y="297395"/>
                    <a:pt x="652076" y="297395"/>
                    <a:pt x="650562" y="297707"/>
                  </a:cubicBezTo>
                  <a:cubicBezTo>
                    <a:pt x="649050" y="298018"/>
                    <a:pt x="647447" y="298152"/>
                    <a:pt x="645846" y="298463"/>
                  </a:cubicBezTo>
                  <a:cubicBezTo>
                    <a:pt x="644243" y="298775"/>
                    <a:pt x="642552" y="299175"/>
                    <a:pt x="640905" y="299576"/>
                  </a:cubicBezTo>
                  <a:cubicBezTo>
                    <a:pt x="636945" y="300644"/>
                    <a:pt x="633028" y="301984"/>
                    <a:pt x="629245" y="303581"/>
                  </a:cubicBezTo>
                  <a:cubicBezTo>
                    <a:pt x="625240" y="305228"/>
                    <a:pt x="621280" y="307115"/>
                    <a:pt x="617496" y="309233"/>
                  </a:cubicBezTo>
                  <a:cubicBezTo>
                    <a:pt x="613669" y="311361"/>
                    <a:pt x="609975" y="313724"/>
                    <a:pt x="606415" y="316309"/>
                  </a:cubicBezTo>
                  <a:cubicBezTo>
                    <a:pt x="602944" y="318797"/>
                    <a:pt x="599650" y="321534"/>
                    <a:pt x="596580" y="324498"/>
                  </a:cubicBezTo>
                  <a:cubicBezTo>
                    <a:pt x="592841" y="328027"/>
                    <a:pt x="589593" y="332072"/>
                    <a:pt x="586966" y="336514"/>
                  </a:cubicBezTo>
                  <a:cubicBezTo>
                    <a:pt x="585009" y="339625"/>
                    <a:pt x="583896" y="343203"/>
                    <a:pt x="583762" y="346883"/>
                  </a:cubicBezTo>
                  <a:cubicBezTo>
                    <a:pt x="583718" y="349798"/>
                    <a:pt x="584919" y="352597"/>
                    <a:pt x="587100" y="354538"/>
                  </a:cubicBezTo>
                  <a:cubicBezTo>
                    <a:pt x="589949" y="356745"/>
                    <a:pt x="593376" y="358049"/>
                    <a:pt x="596936" y="358276"/>
                  </a:cubicBezTo>
                  <a:close/>
                  <a:moveTo>
                    <a:pt x="665382" y="291565"/>
                  </a:moveTo>
                  <a:cubicBezTo>
                    <a:pt x="666851" y="291797"/>
                    <a:pt x="668364" y="291917"/>
                    <a:pt x="669833" y="291921"/>
                  </a:cubicBezTo>
                  <a:cubicBezTo>
                    <a:pt x="671480" y="292006"/>
                    <a:pt x="673126" y="292006"/>
                    <a:pt x="674773" y="291921"/>
                  </a:cubicBezTo>
                  <a:cubicBezTo>
                    <a:pt x="676464" y="291921"/>
                    <a:pt x="678243" y="291521"/>
                    <a:pt x="680069" y="291165"/>
                  </a:cubicBezTo>
                  <a:cubicBezTo>
                    <a:pt x="681893" y="290809"/>
                    <a:pt x="683718" y="290408"/>
                    <a:pt x="685632" y="289919"/>
                  </a:cubicBezTo>
                  <a:cubicBezTo>
                    <a:pt x="689414" y="288895"/>
                    <a:pt x="693108" y="287645"/>
                    <a:pt x="696713" y="286180"/>
                  </a:cubicBezTo>
                  <a:cubicBezTo>
                    <a:pt x="700540" y="284649"/>
                    <a:pt x="704234" y="282896"/>
                    <a:pt x="707839" y="280929"/>
                  </a:cubicBezTo>
                  <a:cubicBezTo>
                    <a:pt x="711488" y="278940"/>
                    <a:pt x="715003" y="276755"/>
                    <a:pt x="718430" y="274387"/>
                  </a:cubicBezTo>
                  <a:cubicBezTo>
                    <a:pt x="721768" y="272082"/>
                    <a:pt x="724927" y="269536"/>
                    <a:pt x="727910" y="266777"/>
                  </a:cubicBezTo>
                  <a:cubicBezTo>
                    <a:pt x="731781" y="263346"/>
                    <a:pt x="735164" y="259389"/>
                    <a:pt x="737923" y="255028"/>
                  </a:cubicBezTo>
                  <a:cubicBezTo>
                    <a:pt x="739926" y="251966"/>
                    <a:pt x="741127" y="248446"/>
                    <a:pt x="741439" y="244792"/>
                  </a:cubicBezTo>
                  <a:cubicBezTo>
                    <a:pt x="741616" y="241971"/>
                    <a:pt x="740548" y="239207"/>
                    <a:pt x="738546" y="237226"/>
                  </a:cubicBezTo>
                  <a:cubicBezTo>
                    <a:pt x="735965" y="234943"/>
                    <a:pt x="732672" y="233555"/>
                    <a:pt x="729245" y="233266"/>
                  </a:cubicBezTo>
                  <a:cubicBezTo>
                    <a:pt x="727776" y="233048"/>
                    <a:pt x="726263" y="232945"/>
                    <a:pt x="724795" y="232954"/>
                  </a:cubicBezTo>
                  <a:cubicBezTo>
                    <a:pt x="723148" y="232959"/>
                    <a:pt x="721546" y="233048"/>
                    <a:pt x="719899" y="233221"/>
                  </a:cubicBezTo>
                  <a:cubicBezTo>
                    <a:pt x="718164" y="233372"/>
                    <a:pt x="716428" y="233622"/>
                    <a:pt x="714693" y="233978"/>
                  </a:cubicBezTo>
                  <a:cubicBezTo>
                    <a:pt x="712912" y="234289"/>
                    <a:pt x="711087" y="234734"/>
                    <a:pt x="709263" y="235224"/>
                  </a:cubicBezTo>
                  <a:cubicBezTo>
                    <a:pt x="705569" y="236238"/>
                    <a:pt x="701919" y="237458"/>
                    <a:pt x="698359" y="238873"/>
                  </a:cubicBezTo>
                  <a:cubicBezTo>
                    <a:pt x="694710" y="240386"/>
                    <a:pt x="691016" y="242122"/>
                    <a:pt x="687456" y="244035"/>
                  </a:cubicBezTo>
                  <a:cubicBezTo>
                    <a:pt x="683851" y="245962"/>
                    <a:pt x="680336" y="248103"/>
                    <a:pt x="676998" y="250444"/>
                  </a:cubicBezTo>
                  <a:cubicBezTo>
                    <a:pt x="673705" y="252714"/>
                    <a:pt x="670589" y="255197"/>
                    <a:pt x="667607" y="257876"/>
                  </a:cubicBezTo>
                  <a:cubicBezTo>
                    <a:pt x="663735" y="261290"/>
                    <a:pt x="660397" y="265210"/>
                    <a:pt x="657594" y="269536"/>
                  </a:cubicBezTo>
                  <a:cubicBezTo>
                    <a:pt x="655503" y="272598"/>
                    <a:pt x="654167" y="276127"/>
                    <a:pt x="653722" y="279816"/>
                  </a:cubicBezTo>
                  <a:cubicBezTo>
                    <a:pt x="653456" y="282669"/>
                    <a:pt x="654390" y="285504"/>
                    <a:pt x="656348" y="287604"/>
                  </a:cubicBezTo>
                  <a:cubicBezTo>
                    <a:pt x="658840" y="289954"/>
                    <a:pt x="662044" y="291427"/>
                    <a:pt x="665427" y="291788"/>
                  </a:cubicBezTo>
                  <a:close/>
                  <a:moveTo>
                    <a:pt x="808862" y="166065"/>
                  </a:moveTo>
                  <a:cubicBezTo>
                    <a:pt x="810509" y="166537"/>
                    <a:pt x="812199" y="166835"/>
                    <a:pt x="813935" y="166955"/>
                  </a:cubicBezTo>
                  <a:cubicBezTo>
                    <a:pt x="815849" y="167111"/>
                    <a:pt x="817807" y="167111"/>
                    <a:pt x="819720" y="166955"/>
                  </a:cubicBezTo>
                  <a:cubicBezTo>
                    <a:pt x="821856" y="166848"/>
                    <a:pt x="823992" y="166595"/>
                    <a:pt x="826130" y="166199"/>
                  </a:cubicBezTo>
                  <a:cubicBezTo>
                    <a:pt x="828310" y="165843"/>
                    <a:pt x="830580" y="165309"/>
                    <a:pt x="832938" y="164686"/>
                  </a:cubicBezTo>
                  <a:cubicBezTo>
                    <a:pt x="835965" y="163840"/>
                    <a:pt x="839080" y="162816"/>
                    <a:pt x="842239" y="161615"/>
                  </a:cubicBezTo>
                  <a:cubicBezTo>
                    <a:pt x="845399" y="160413"/>
                    <a:pt x="848514" y="159034"/>
                    <a:pt x="851630" y="157476"/>
                  </a:cubicBezTo>
                  <a:cubicBezTo>
                    <a:pt x="854701" y="155905"/>
                    <a:pt x="857637" y="154183"/>
                    <a:pt x="860531" y="152314"/>
                  </a:cubicBezTo>
                  <a:cubicBezTo>
                    <a:pt x="863468" y="150507"/>
                    <a:pt x="866315" y="148513"/>
                    <a:pt x="868986" y="146350"/>
                  </a:cubicBezTo>
                  <a:cubicBezTo>
                    <a:pt x="873169" y="143128"/>
                    <a:pt x="876908" y="139408"/>
                    <a:pt x="880201" y="135269"/>
                  </a:cubicBezTo>
                  <a:cubicBezTo>
                    <a:pt x="882604" y="132300"/>
                    <a:pt x="884340" y="128856"/>
                    <a:pt x="885319" y="125166"/>
                  </a:cubicBezTo>
                  <a:cubicBezTo>
                    <a:pt x="886076" y="122465"/>
                    <a:pt x="885719" y="119563"/>
                    <a:pt x="884250" y="117156"/>
                  </a:cubicBezTo>
                  <a:cubicBezTo>
                    <a:pt x="882426" y="114668"/>
                    <a:pt x="879800" y="112937"/>
                    <a:pt x="876774" y="112305"/>
                  </a:cubicBezTo>
                  <a:cubicBezTo>
                    <a:pt x="875127" y="111887"/>
                    <a:pt x="873392" y="111620"/>
                    <a:pt x="871701" y="111504"/>
                  </a:cubicBezTo>
                  <a:cubicBezTo>
                    <a:pt x="869787" y="111370"/>
                    <a:pt x="867829" y="111370"/>
                    <a:pt x="865916" y="111504"/>
                  </a:cubicBezTo>
                  <a:cubicBezTo>
                    <a:pt x="863779" y="111646"/>
                    <a:pt x="861688" y="111913"/>
                    <a:pt x="859595" y="112305"/>
                  </a:cubicBezTo>
                  <a:cubicBezTo>
                    <a:pt x="857415" y="112705"/>
                    <a:pt x="855145" y="113195"/>
                    <a:pt x="852875" y="113818"/>
                  </a:cubicBezTo>
                  <a:cubicBezTo>
                    <a:pt x="849894" y="114664"/>
                    <a:pt x="846823" y="115643"/>
                    <a:pt x="843975" y="116844"/>
                  </a:cubicBezTo>
                  <a:cubicBezTo>
                    <a:pt x="841127" y="118046"/>
                    <a:pt x="837834" y="119381"/>
                    <a:pt x="834763" y="120894"/>
                  </a:cubicBezTo>
                  <a:cubicBezTo>
                    <a:pt x="831693" y="122407"/>
                    <a:pt x="828710" y="124098"/>
                    <a:pt x="825862" y="125923"/>
                  </a:cubicBezTo>
                  <a:cubicBezTo>
                    <a:pt x="822969" y="127739"/>
                    <a:pt x="820166" y="129697"/>
                    <a:pt x="817495" y="131797"/>
                  </a:cubicBezTo>
                  <a:cubicBezTo>
                    <a:pt x="813357" y="134988"/>
                    <a:pt x="809573" y="138664"/>
                    <a:pt x="806280" y="142745"/>
                  </a:cubicBezTo>
                  <a:cubicBezTo>
                    <a:pt x="803789" y="145696"/>
                    <a:pt x="801963" y="149140"/>
                    <a:pt x="800895" y="152848"/>
                  </a:cubicBezTo>
                  <a:cubicBezTo>
                    <a:pt x="800050" y="155553"/>
                    <a:pt x="800317" y="158491"/>
                    <a:pt x="801653" y="160992"/>
                  </a:cubicBezTo>
                  <a:cubicBezTo>
                    <a:pt x="803299" y="163578"/>
                    <a:pt x="805925" y="165415"/>
                    <a:pt x="808906" y="166110"/>
                  </a:cubicBezTo>
                  <a:close/>
                  <a:moveTo>
                    <a:pt x="883717" y="107143"/>
                  </a:moveTo>
                  <a:cubicBezTo>
                    <a:pt x="885408" y="107721"/>
                    <a:pt x="887144" y="108095"/>
                    <a:pt x="888924" y="108255"/>
                  </a:cubicBezTo>
                  <a:cubicBezTo>
                    <a:pt x="890971" y="108415"/>
                    <a:pt x="892973" y="108415"/>
                    <a:pt x="895021" y="108255"/>
                  </a:cubicBezTo>
                  <a:cubicBezTo>
                    <a:pt x="897291" y="108122"/>
                    <a:pt x="899561" y="107872"/>
                    <a:pt x="901786" y="107499"/>
                  </a:cubicBezTo>
                  <a:cubicBezTo>
                    <a:pt x="904143" y="107098"/>
                    <a:pt x="906591" y="106519"/>
                    <a:pt x="909084" y="105852"/>
                  </a:cubicBezTo>
                  <a:cubicBezTo>
                    <a:pt x="911976" y="105064"/>
                    <a:pt x="914869" y="104130"/>
                    <a:pt x="917673" y="103048"/>
                  </a:cubicBezTo>
                  <a:cubicBezTo>
                    <a:pt x="920566" y="101980"/>
                    <a:pt x="923458" y="100734"/>
                    <a:pt x="926306" y="99354"/>
                  </a:cubicBezTo>
                  <a:cubicBezTo>
                    <a:pt x="929155" y="97975"/>
                    <a:pt x="932003" y="96417"/>
                    <a:pt x="934762" y="94904"/>
                  </a:cubicBezTo>
                  <a:cubicBezTo>
                    <a:pt x="937477" y="93257"/>
                    <a:pt x="940147" y="91477"/>
                    <a:pt x="942684" y="89564"/>
                  </a:cubicBezTo>
                  <a:cubicBezTo>
                    <a:pt x="946956" y="86457"/>
                    <a:pt x="950783" y="82857"/>
                    <a:pt x="954210" y="78838"/>
                  </a:cubicBezTo>
                  <a:cubicBezTo>
                    <a:pt x="956747" y="75950"/>
                    <a:pt x="958705" y="72572"/>
                    <a:pt x="959907" y="68914"/>
                  </a:cubicBezTo>
                  <a:cubicBezTo>
                    <a:pt x="960841" y="66293"/>
                    <a:pt x="960664" y="63409"/>
                    <a:pt x="959462" y="60903"/>
                  </a:cubicBezTo>
                  <a:cubicBezTo>
                    <a:pt x="957993" y="58367"/>
                    <a:pt x="955545" y="56524"/>
                    <a:pt x="952698" y="55785"/>
                  </a:cubicBezTo>
                  <a:cubicBezTo>
                    <a:pt x="951006" y="55229"/>
                    <a:pt x="949226" y="54869"/>
                    <a:pt x="947445" y="54717"/>
                  </a:cubicBezTo>
                  <a:cubicBezTo>
                    <a:pt x="945443" y="54562"/>
                    <a:pt x="943396" y="54562"/>
                    <a:pt x="941393" y="54717"/>
                  </a:cubicBezTo>
                  <a:cubicBezTo>
                    <a:pt x="939124" y="54864"/>
                    <a:pt x="936899" y="55131"/>
                    <a:pt x="934673" y="55518"/>
                  </a:cubicBezTo>
                  <a:cubicBezTo>
                    <a:pt x="932359" y="55919"/>
                    <a:pt x="929956" y="56453"/>
                    <a:pt x="927508" y="57120"/>
                  </a:cubicBezTo>
                  <a:cubicBezTo>
                    <a:pt x="925061" y="57788"/>
                    <a:pt x="921900" y="58812"/>
                    <a:pt x="919097" y="59880"/>
                  </a:cubicBezTo>
                  <a:cubicBezTo>
                    <a:pt x="916293" y="60948"/>
                    <a:pt x="913445" y="62194"/>
                    <a:pt x="910597" y="63529"/>
                  </a:cubicBezTo>
                  <a:cubicBezTo>
                    <a:pt x="907748" y="64864"/>
                    <a:pt x="905034" y="66377"/>
                    <a:pt x="902319" y="67979"/>
                  </a:cubicBezTo>
                  <a:cubicBezTo>
                    <a:pt x="899604" y="69568"/>
                    <a:pt x="896979" y="71308"/>
                    <a:pt x="894486" y="73186"/>
                  </a:cubicBezTo>
                  <a:cubicBezTo>
                    <a:pt x="890259" y="76248"/>
                    <a:pt x="886387" y="79786"/>
                    <a:pt x="882960" y="83734"/>
                  </a:cubicBezTo>
                  <a:cubicBezTo>
                    <a:pt x="880379" y="86617"/>
                    <a:pt x="878377" y="89973"/>
                    <a:pt x="877086" y="93613"/>
                  </a:cubicBezTo>
                  <a:cubicBezTo>
                    <a:pt x="876018" y="96239"/>
                    <a:pt x="876018" y="99176"/>
                    <a:pt x="877086" y="101802"/>
                  </a:cubicBezTo>
                  <a:cubicBezTo>
                    <a:pt x="878465" y="104432"/>
                    <a:pt x="880913" y="106373"/>
                    <a:pt x="883762" y="107187"/>
                  </a:cubicBezTo>
                  <a:close/>
                  <a:moveTo>
                    <a:pt x="959996" y="50623"/>
                  </a:moveTo>
                  <a:cubicBezTo>
                    <a:pt x="961687" y="51371"/>
                    <a:pt x="963512" y="51878"/>
                    <a:pt x="965336" y="52136"/>
                  </a:cubicBezTo>
                  <a:cubicBezTo>
                    <a:pt x="967472" y="52439"/>
                    <a:pt x="969654" y="52559"/>
                    <a:pt x="971834" y="52492"/>
                  </a:cubicBezTo>
                  <a:cubicBezTo>
                    <a:pt x="974326" y="52403"/>
                    <a:pt x="976774" y="52149"/>
                    <a:pt x="979221" y="51736"/>
                  </a:cubicBezTo>
                  <a:cubicBezTo>
                    <a:pt x="981936" y="51308"/>
                    <a:pt x="984606" y="50730"/>
                    <a:pt x="987232" y="50000"/>
                  </a:cubicBezTo>
                  <a:cubicBezTo>
                    <a:pt x="989768" y="49288"/>
                    <a:pt x="992350" y="48442"/>
                    <a:pt x="994931" y="47508"/>
                  </a:cubicBezTo>
                  <a:cubicBezTo>
                    <a:pt x="997512" y="46573"/>
                    <a:pt x="1000138" y="45461"/>
                    <a:pt x="1002764" y="44259"/>
                  </a:cubicBezTo>
                  <a:cubicBezTo>
                    <a:pt x="1005389" y="43057"/>
                    <a:pt x="1007926" y="41722"/>
                    <a:pt x="1010463" y="40254"/>
                  </a:cubicBezTo>
                  <a:cubicBezTo>
                    <a:pt x="1013000" y="38785"/>
                    <a:pt x="1015402" y="37272"/>
                    <a:pt x="1017806" y="35803"/>
                  </a:cubicBezTo>
                  <a:cubicBezTo>
                    <a:pt x="1022212" y="32799"/>
                    <a:pt x="1026262" y="29324"/>
                    <a:pt x="1029911" y="25434"/>
                  </a:cubicBezTo>
                  <a:cubicBezTo>
                    <a:pt x="1032626" y="22572"/>
                    <a:pt x="1034851" y="19239"/>
                    <a:pt x="1036409" y="15599"/>
                  </a:cubicBezTo>
                  <a:cubicBezTo>
                    <a:pt x="1037565" y="12995"/>
                    <a:pt x="1037788" y="10054"/>
                    <a:pt x="1036942" y="7321"/>
                  </a:cubicBezTo>
                  <a:cubicBezTo>
                    <a:pt x="1035874" y="4718"/>
                    <a:pt x="1033738" y="2697"/>
                    <a:pt x="1031068" y="1758"/>
                  </a:cubicBezTo>
                  <a:cubicBezTo>
                    <a:pt x="1029333" y="1064"/>
                    <a:pt x="1027508" y="583"/>
                    <a:pt x="1025683" y="334"/>
                  </a:cubicBezTo>
                  <a:cubicBezTo>
                    <a:pt x="1023547" y="62"/>
                    <a:pt x="1021366" y="-27"/>
                    <a:pt x="1019186" y="67"/>
                  </a:cubicBezTo>
                  <a:cubicBezTo>
                    <a:pt x="1016738" y="178"/>
                    <a:pt x="1014290" y="427"/>
                    <a:pt x="1011887" y="823"/>
                  </a:cubicBezTo>
                  <a:cubicBezTo>
                    <a:pt x="1009217" y="1282"/>
                    <a:pt x="1006591" y="1878"/>
                    <a:pt x="1003966" y="2604"/>
                  </a:cubicBezTo>
                  <a:cubicBezTo>
                    <a:pt x="1001473" y="3316"/>
                    <a:pt x="998936" y="4117"/>
                    <a:pt x="996399" y="5051"/>
                  </a:cubicBezTo>
                  <a:cubicBezTo>
                    <a:pt x="993863" y="5986"/>
                    <a:pt x="991282" y="7054"/>
                    <a:pt x="988745" y="8256"/>
                  </a:cubicBezTo>
                  <a:cubicBezTo>
                    <a:pt x="986209" y="9457"/>
                    <a:pt x="983716" y="10703"/>
                    <a:pt x="981224" y="12127"/>
                  </a:cubicBezTo>
                  <a:cubicBezTo>
                    <a:pt x="978731" y="13551"/>
                    <a:pt x="976329" y="15020"/>
                    <a:pt x="974015" y="16578"/>
                  </a:cubicBezTo>
                  <a:cubicBezTo>
                    <a:pt x="969609" y="19524"/>
                    <a:pt x="965559" y="22942"/>
                    <a:pt x="961909" y="26769"/>
                  </a:cubicBezTo>
                  <a:cubicBezTo>
                    <a:pt x="959150" y="29644"/>
                    <a:pt x="956836" y="32968"/>
                    <a:pt x="955190" y="36604"/>
                  </a:cubicBezTo>
                  <a:cubicBezTo>
                    <a:pt x="953899" y="39203"/>
                    <a:pt x="953632" y="42176"/>
                    <a:pt x="954388" y="44971"/>
                  </a:cubicBezTo>
                  <a:cubicBezTo>
                    <a:pt x="955412" y="47632"/>
                    <a:pt x="957548" y="49715"/>
                    <a:pt x="960218" y="50667"/>
                  </a:cubicBezTo>
                  <a:close/>
                  <a:moveTo>
                    <a:pt x="394800" y="572427"/>
                  </a:moveTo>
                  <a:cubicBezTo>
                    <a:pt x="398895" y="574150"/>
                    <a:pt x="403346" y="574839"/>
                    <a:pt x="407752" y="574430"/>
                  </a:cubicBezTo>
                  <a:lnTo>
                    <a:pt x="410599" y="574430"/>
                  </a:lnTo>
                  <a:cubicBezTo>
                    <a:pt x="411578" y="574430"/>
                    <a:pt x="412602" y="574207"/>
                    <a:pt x="413581" y="574030"/>
                  </a:cubicBezTo>
                  <a:cubicBezTo>
                    <a:pt x="414560" y="573851"/>
                    <a:pt x="415584" y="573718"/>
                    <a:pt x="416608" y="573495"/>
                  </a:cubicBezTo>
                  <a:lnTo>
                    <a:pt x="419723" y="572783"/>
                  </a:lnTo>
                  <a:cubicBezTo>
                    <a:pt x="424885" y="571457"/>
                    <a:pt x="429870" y="569686"/>
                    <a:pt x="434720" y="567487"/>
                  </a:cubicBezTo>
                  <a:cubicBezTo>
                    <a:pt x="439883" y="565227"/>
                    <a:pt x="444822" y="562579"/>
                    <a:pt x="449584" y="559566"/>
                  </a:cubicBezTo>
                  <a:cubicBezTo>
                    <a:pt x="454258" y="556575"/>
                    <a:pt x="458752" y="553242"/>
                    <a:pt x="462936" y="549597"/>
                  </a:cubicBezTo>
                  <a:cubicBezTo>
                    <a:pt x="466896" y="546193"/>
                    <a:pt x="470545" y="542423"/>
                    <a:pt x="473794" y="538338"/>
                  </a:cubicBezTo>
                  <a:cubicBezTo>
                    <a:pt x="476998" y="534452"/>
                    <a:pt x="479535" y="530020"/>
                    <a:pt x="481182" y="525254"/>
                  </a:cubicBezTo>
                  <a:cubicBezTo>
                    <a:pt x="482340" y="521911"/>
                    <a:pt x="482340" y="518275"/>
                    <a:pt x="481182" y="514929"/>
                  </a:cubicBezTo>
                  <a:cubicBezTo>
                    <a:pt x="479936" y="511942"/>
                    <a:pt x="477577" y="509593"/>
                    <a:pt x="474551" y="508431"/>
                  </a:cubicBezTo>
                  <a:cubicBezTo>
                    <a:pt x="470456" y="506825"/>
                    <a:pt x="466006" y="506215"/>
                    <a:pt x="461645" y="506651"/>
                  </a:cubicBezTo>
                  <a:lnTo>
                    <a:pt x="458797" y="506874"/>
                  </a:lnTo>
                  <a:cubicBezTo>
                    <a:pt x="457818" y="506874"/>
                    <a:pt x="456838" y="507007"/>
                    <a:pt x="455859" y="507274"/>
                  </a:cubicBezTo>
                  <a:lnTo>
                    <a:pt x="452878" y="507853"/>
                  </a:lnTo>
                  <a:cubicBezTo>
                    <a:pt x="451854" y="507853"/>
                    <a:pt x="450875" y="508298"/>
                    <a:pt x="449852" y="508565"/>
                  </a:cubicBezTo>
                  <a:cubicBezTo>
                    <a:pt x="444822" y="509869"/>
                    <a:pt x="439883" y="511595"/>
                    <a:pt x="435121" y="513727"/>
                  </a:cubicBezTo>
                  <a:cubicBezTo>
                    <a:pt x="430091" y="515988"/>
                    <a:pt x="425197" y="518591"/>
                    <a:pt x="420523" y="521515"/>
                  </a:cubicBezTo>
                  <a:cubicBezTo>
                    <a:pt x="415850" y="524421"/>
                    <a:pt x="411355" y="527679"/>
                    <a:pt x="407172" y="531262"/>
                  </a:cubicBezTo>
                  <a:cubicBezTo>
                    <a:pt x="403212" y="534590"/>
                    <a:pt x="399562" y="538284"/>
                    <a:pt x="396314" y="542298"/>
                  </a:cubicBezTo>
                  <a:cubicBezTo>
                    <a:pt x="393021" y="546197"/>
                    <a:pt x="390439" y="550621"/>
                    <a:pt x="388615" y="555383"/>
                  </a:cubicBezTo>
                  <a:cubicBezTo>
                    <a:pt x="387279" y="558734"/>
                    <a:pt x="387101" y="562427"/>
                    <a:pt x="388125" y="565885"/>
                  </a:cubicBezTo>
                  <a:cubicBezTo>
                    <a:pt x="389282" y="568912"/>
                    <a:pt x="391641" y="571306"/>
                    <a:pt x="394667" y="572472"/>
                  </a:cubicBezTo>
                  <a:close/>
                  <a:moveTo>
                    <a:pt x="283541" y="731706"/>
                  </a:moveTo>
                  <a:cubicBezTo>
                    <a:pt x="288482" y="732947"/>
                    <a:pt x="293599" y="733143"/>
                    <a:pt x="298584" y="732284"/>
                  </a:cubicBezTo>
                  <a:lnTo>
                    <a:pt x="300230" y="732062"/>
                  </a:lnTo>
                  <a:lnTo>
                    <a:pt x="301922" y="731750"/>
                  </a:lnTo>
                  <a:lnTo>
                    <a:pt x="303657" y="731394"/>
                  </a:lnTo>
                  <a:lnTo>
                    <a:pt x="305349" y="730994"/>
                  </a:lnTo>
                  <a:cubicBezTo>
                    <a:pt x="311356" y="729454"/>
                    <a:pt x="317231" y="727340"/>
                    <a:pt x="322838" y="724674"/>
                  </a:cubicBezTo>
                  <a:cubicBezTo>
                    <a:pt x="328802" y="721875"/>
                    <a:pt x="334498" y="718617"/>
                    <a:pt x="339928" y="714928"/>
                  </a:cubicBezTo>
                  <a:cubicBezTo>
                    <a:pt x="345268" y="711287"/>
                    <a:pt x="350252" y="707206"/>
                    <a:pt x="354925" y="702734"/>
                  </a:cubicBezTo>
                  <a:cubicBezTo>
                    <a:pt x="359153" y="698720"/>
                    <a:pt x="362936" y="694243"/>
                    <a:pt x="366185" y="689383"/>
                  </a:cubicBezTo>
                  <a:cubicBezTo>
                    <a:pt x="369033" y="685271"/>
                    <a:pt x="370992" y="680598"/>
                    <a:pt x="371881" y="675676"/>
                  </a:cubicBezTo>
                  <a:cubicBezTo>
                    <a:pt x="372548" y="672160"/>
                    <a:pt x="371881" y="668519"/>
                    <a:pt x="369968" y="665484"/>
                  </a:cubicBezTo>
                  <a:cubicBezTo>
                    <a:pt x="367786" y="662560"/>
                    <a:pt x="364627" y="660536"/>
                    <a:pt x="361067" y="659788"/>
                  </a:cubicBezTo>
                  <a:cubicBezTo>
                    <a:pt x="356171" y="658657"/>
                    <a:pt x="351054" y="658537"/>
                    <a:pt x="346114" y="659432"/>
                  </a:cubicBezTo>
                  <a:lnTo>
                    <a:pt x="344466" y="659699"/>
                  </a:lnTo>
                  <a:lnTo>
                    <a:pt x="342776" y="660010"/>
                  </a:lnTo>
                  <a:lnTo>
                    <a:pt x="341084" y="660366"/>
                  </a:lnTo>
                  <a:lnTo>
                    <a:pt x="339394" y="660767"/>
                  </a:lnTo>
                  <a:cubicBezTo>
                    <a:pt x="333519" y="662267"/>
                    <a:pt x="327778" y="664341"/>
                    <a:pt x="322304" y="666953"/>
                  </a:cubicBezTo>
                  <a:cubicBezTo>
                    <a:pt x="316475" y="669668"/>
                    <a:pt x="310867" y="672850"/>
                    <a:pt x="305570" y="676477"/>
                  </a:cubicBezTo>
                  <a:cubicBezTo>
                    <a:pt x="300275" y="680015"/>
                    <a:pt x="295335" y="683989"/>
                    <a:pt x="290707" y="688359"/>
                  </a:cubicBezTo>
                  <a:cubicBezTo>
                    <a:pt x="286435" y="692387"/>
                    <a:pt x="282652" y="696864"/>
                    <a:pt x="279358" y="701710"/>
                  </a:cubicBezTo>
                  <a:cubicBezTo>
                    <a:pt x="276421" y="705836"/>
                    <a:pt x="274373" y="710517"/>
                    <a:pt x="273350" y="715462"/>
                  </a:cubicBezTo>
                  <a:cubicBezTo>
                    <a:pt x="272549" y="719000"/>
                    <a:pt x="273084" y="722707"/>
                    <a:pt x="274863" y="725876"/>
                  </a:cubicBezTo>
                  <a:cubicBezTo>
                    <a:pt x="276866" y="728786"/>
                    <a:pt x="279848" y="730869"/>
                    <a:pt x="283274" y="731750"/>
                  </a:cubicBezTo>
                  <a:close/>
                  <a:moveTo>
                    <a:pt x="337347" y="650665"/>
                  </a:moveTo>
                  <a:cubicBezTo>
                    <a:pt x="341841" y="652160"/>
                    <a:pt x="346604" y="652632"/>
                    <a:pt x="351276" y="652044"/>
                  </a:cubicBezTo>
                  <a:lnTo>
                    <a:pt x="353590" y="651777"/>
                  </a:lnTo>
                  <a:lnTo>
                    <a:pt x="355949" y="651377"/>
                  </a:lnTo>
                  <a:lnTo>
                    <a:pt x="358352" y="650932"/>
                  </a:lnTo>
                  <a:lnTo>
                    <a:pt x="360800" y="650353"/>
                  </a:lnTo>
                  <a:cubicBezTo>
                    <a:pt x="366363" y="648938"/>
                    <a:pt x="371792" y="647015"/>
                    <a:pt x="376999" y="644612"/>
                  </a:cubicBezTo>
                  <a:cubicBezTo>
                    <a:pt x="382562" y="642067"/>
                    <a:pt x="387902" y="639089"/>
                    <a:pt x="392976" y="635711"/>
                  </a:cubicBezTo>
                  <a:cubicBezTo>
                    <a:pt x="398004" y="632427"/>
                    <a:pt x="402767" y="628751"/>
                    <a:pt x="407217" y="624719"/>
                  </a:cubicBezTo>
                  <a:cubicBezTo>
                    <a:pt x="411355" y="621003"/>
                    <a:pt x="415050" y="616873"/>
                    <a:pt x="418343" y="612392"/>
                  </a:cubicBezTo>
                  <a:cubicBezTo>
                    <a:pt x="421369" y="608400"/>
                    <a:pt x="423594" y="603869"/>
                    <a:pt x="424929" y="599041"/>
                  </a:cubicBezTo>
                  <a:cubicBezTo>
                    <a:pt x="425864" y="595623"/>
                    <a:pt x="425553" y="591982"/>
                    <a:pt x="424084" y="588760"/>
                  </a:cubicBezTo>
                  <a:cubicBezTo>
                    <a:pt x="422392" y="585801"/>
                    <a:pt x="419678" y="583584"/>
                    <a:pt x="416429" y="582574"/>
                  </a:cubicBezTo>
                  <a:cubicBezTo>
                    <a:pt x="411890" y="581212"/>
                    <a:pt x="407128" y="580834"/>
                    <a:pt x="402455" y="581462"/>
                  </a:cubicBezTo>
                  <a:lnTo>
                    <a:pt x="400185" y="581729"/>
                  </a:lnTo>
                  <a:lnTo>
                    <a:pt x="397871" y="582129"/>
                  </a:lnTo>
                  <a:lnTo>
                    <a:pt x="395513" y="582574"/>
                  </a:lnTo>
                  <a:lnTo>
                    <a:pt x="393110" y="583153"/>
                  </a:lnTo>
                  <a:cubicBezTo>
                    <a:pt x="387680" y="584559"/>
                    <a:pt x="382384" y="586450"/>
                    <a:pt x="377266" y="588805"/>
                  </a:cubicBezTo>
                  <a:cubicBezTo>
                    <a:pt x="371837" y="591283"/>
                    <a:pt x="366630" y="594154"/>
                    <a:pt x="361645" y="597394"/>
                  </a:cubicBezTo>
                  <a:cubicBezTo>
                    <a:pt x="356660" y="600598"/>
                    <a:pt x="351988" y="604198"/>
                    <a:pt x="347583" y="608164"/>
                  </a:cubicBezTo>
                  <a:cubicBezTo>
                    <a:pt x="343443" y="611831"/>
                    <a:pt x="339705" y="615903"/>
                    <a:pt x="336368" y="620313"/>
                  </a:cubicBezTo>
                  <a:cubicBezTo>
                    <a:pt x="333253" y="624301"/>
                    <a:pt x="330938" y="628827"/>
                    <a:pt x="329469" y="633664"/>
                  </a:cubicBezTo>
                  <a:cubicBezTo>
                    <a:pt x="328401" y="637109"/>
                    <a:pt x="328535" y="640825"/>
                    <a:pt x="329915" y="644167"/>
                  </a:cubicBezTo>
                  <a:cubicBezTo>
                    <a:pt x="331338" y="647233"/>
                    <a:pt x="333964" y="649592"/>
                    <a:pt x="337168" y="650709"/>
                  </a:cubicBezTo>
                  <a:close/>
                  <a:moveTo>
                    <a:pt x="455593" y="497038"/>
                  </a:moveTo>
                  <a:cubicBezTo>
                    <a:pt x="459286" y="498961"/>
                    <a:pt x="463381" y="499882"/>
                    <a:pt x="467520" y="499708"/>
                  </a:cubicBezTo>
                  <a:cubicBezTo>
                    <a:pt x="468632" y="499708"/>
                    <a:pt x="469745" y="499708"/>
                    <a:pt x="470902" y="499708"/>
                  </a:cubicBezTo>
                  <a:cubicBezTo>
                    <a:pt x="472059" y="499708"/>
                    <a:pt x="473261" y="499708"/>
                    <a:pt x="474507" y="499308"/>
                  </a:cubicBezTo>
                  <a:cubicBezTo>
                    <a:pt x="475752" y="498907"/>
                    <a:pt x="476954" y="498952"/>
                    <a:pt x="478200" y="498685"/>
                  </a:cubicBezTo>
                  <a:cubicBezTo>
                    <a:pt x="479446" y="498418"/>
                    <a:pt x="480692" y="498151"/>
                    <a:pt x="481983" y="497839"/>
                  </a:cubicBezTo>
                  <a:cubicBezTo>
                    <a:pt x="486745" y="496602"/>
                    <a:pt x="491373" y="494978"/>
                    <a:pt x="495868" y="492988"/>
                  </a:cubicBezTo>
                  <a:cubicBezTo>
                    <a:pt x="500630" y="490937"/>
                    <a:pt x="505258" y="488556"/>
                    <a:pt x="509709" y="485868"/>
                  </a:cubicBezTo>
                  <a:cubicBezTo>
                    <a:pt x="514159" y="483184"/>
                    <a:pt x="518387" y="480211"/>
                    <a:pt x="522436" y="476967"/>
                  </a:cubicBezTo>
                  <a:cubicBezTo>
                    <a:pt x="526264" y="473852"/>
                    <a:pt x="529780" y="470430"/>
                    <a:pt x="533029" y="466731"/>
                  </a:cubicBezTo>
                  <a:cubicBezTo>
                    <a:pt x="536456" y="462949"/>
                    <a:pt x="539259" y="458614"/>
                    <a:pt x="541262" y="453914"/>
                  </a:cubicBezTo>
                  <a:cubicBezTo>
                    <a:pt x="542730" y="450666"/>
                    <a:pt x="543131" y="447039"/>
                    <a:pt x="542419" y="443545"/>
                  </a:cubicBezTo>
                  <a:cubicBezTo>
                    <a:pt x="541662" y="440559"/>
                    <a:pt x="539660" y="438049"/>
                    <a:pt x="536900" y="436647"/>
                  </a:cubicBezTo>
                  <a:cubicBezTo>
                    <a:pt x="533207" y="434822"/>
                    <a:pt x="529112" y="433963"/>
                    <a:pt x="524973" y="434155"/>
                  </a:cubicBezTo>
                  <a:cubicBezTo>
                    <a:pt x="523861" y="434155"/>
                    <a:pt x="522748" y="434155"/>
                    <a:pt x="521591" y="434155"/>
                  </a:cubicBezTo>
                  <a:lnTo>
                    <a:pt x="518075" y="434555"/>
                  </a:lnTo>
                  <a:cubicBezTo>
                    <a:pt x="516830" y="434702"/>
                    <a:pt x="515628" y="434911"/>
                    <a:pt x="514426" y="435178"/>
                  </a:cubicBezTo>
                  <a:lnTo>
                    <a:pt x="510732" y="436024"/>
                  </a:lnTo>
                  <a:cubicBezTo>
                    <a:pt x="506059" y="437252"/>
                    <a:pt x="501475" y="438845"/>
                    <a:pt x="497069" y="440786"/>
                  </a:cubicBezTo>
                  <a:cubicBezTo>
                    <a:pt x="492485" y="442837"/>
                    <a:pt x="488035" y="445174"/>
                    <a:pt x="483718" y="447773"/>
                  </a:cubicBezTo>
                  <a:cubicBezTo>
                    <a:pt x="479357" y="450456"/>
                    <a:pt x="475129" y="453429"/>
                    <a:pt x="471169" y="456673"/>
                  </a:cubicBezTo>
                  <a:cubicBezTo>
                    <a:pt x="467341" y="459713"/>
                    <a:pt x="463781" y="463060"/>
                    <a:pt x="460532" y="466687"/>
                  </a:cubicBezTo>
                  <a:cubicBezTo>
                    <a:pt x="457061" y="470483"/>
                    <a:pt x="454213" y="474791"/>
                    <a:pt x="452077" y="479459"/>
                  </a:cubicBezTo>
                  <a:cubicBezTo>
                    <a:pt x="450519" y="482726"/>
                    <a:pt x="449985" y="486389"/>
                    <a:pt x="450563" y="489962"/>
                  </a:cubicBezTo>
                  <a:cubicBezTo>
                    <a:pt x="451098" y="492895"/>
                    <a:pt x="452833" y="495476"/>
                    <a:pt x="455326" y="497083"/>
                  </a:cubicBezTo>
                  <a:close/>
                  <a:moveTo>
                    <a:pt x="233608" y="815372"/>
                  </a:moveTo>
                  <a:cubicBezTo>
                    <a:pt x="238904" y="816440"/>
                    <a:pt x="244333" y="816440"/>
                    <a:pt x="249630" y="815372"/>
                  </a:cubicBezTo>
                  <a:lnTo>
                    <a:pt x="250698" y="815372"/>
                  </a:lnTo>
                  <a:lnTo>
                    <a:pt x="251722" y="815372"/>
                  </a:lnTo>
                  <a:lnTo>
                    <a:pt x="252790" y="815150"/>
                  </a:lnTo>
                  <a:lnTo>
                    <a:pt x="253813" y="814927"/>
                  </a:lnTo>
                  <a:cubicBezTo>
                    <a:pt x="260266" y="813294"/>
                    <a:pt x="266541" y="810998"/>
                    <a:pt x="272549" y="808074"/>
                  </a:cubicBezTo>
                  <a:cubicBezTo>
                    <a:pt x="278913" y="805025"/>
                    <a:pt x="284966" y="801438"/>
                    <a:pt x="290707" y="797348"/>
                  </a:cubicBezTo>
                  <a:cubicBezTo>
                    <a:pt x="296314" y="793374"/>
                    <a:pt x="301566" y="788906"/>
                    <a:pt x="306372" y="783997"/>
                  </a:cubicBezTo>
                  <a:cubicBezTo>
                    <a:pt x="310734" y="779600"/>
                    <a:pt x="314560" y="774683"/>
                    <a:pt x="317720" y="769356"/>
                  </a:cubicBezTo>
                  <a:cubicBezTo>
                    <a:pt x="320346" y="765114"/>
                    <a:pt x="321993" y="760339"/>
                    <a:pt x="322527" y="755382"/>
                  </a:cubicBezTo>
                  <a:cubicBezTo>
                    <a:pt x="322883" y="751768"/>
                    <a:pt x="321859" y="748150"/>
                    <a:pt x="319634" y="745279"/>
                  </a:cubicBezTo>
                  <a:cubicBezTo>
                    <a:pt x="317097" y="742431"/>
                    <a:pt x="313626" y="740544"/>
                    <a:pt x="309844" y="739939"/>
                  </a:cubicBezTo>
                  <a:cubicBezTo>
                    <a:pt x="304547" y="739026"/>
                    <a:pt x="299162" y="739133"/>
                    <a:pt x="293911" y="740250"/>
                  </a:cubicBezTo>
                  <a:lnTo>
                    <a:pt x="292932" y="740250"/>
                  </a:lnTo>
                  <a:lnTo>
                    <a:pt x="291909" y="740473"/>
                  </a:lnTo>
                  <a:lnTo>
                    <a:pt x="290930" y="740695"/>
                  </a:lnTo>
                  <a:lnTo>
                    <a:pt x="289905" y="740918"/>
                  </a:lnTo>
                  <a:cubicBezTo>
                    <a:pt x="283586" y="742524"/>
                    <a:pt x="277445" y="744776"/>
                    <a:pt x="271570" y="747638"/>
                  </a:cubicBezTo>
                  <a:cubicBezTo>
                    <a:pt x="265385" y="750642"/>
                    <a:pt x="259421" y="754140"/>
                    <a:pt x="253769" y="758096"/>
                  </a:cubicBezTo>
                  <a:cubicBezTo>
                    <a:pt x="248206" y="762004"/>
                    <a:pt x="242999" y="766378"/>
                    <a:pt x="238192" y="771180"/>
                  </a:cubicBezTo>
                  <a:cubicBezTo>
                    <a:pt x="233787" y="775533"/>
                    <a:pt x="229959" y="780388"/>
                    <a:pt x="226710" y="785644"/>
                  </a:cubicBezTo>
                  <a:cubicBezTo>
                    <a:pt x="223952" y="789898"/>
                    <a:pt x="222215" y="794696"/>
                    <a:pt x="221504" y="799707"/>
                  </a:cubicBezTo>
                  <a:cubicBezTo>
                    <a:pt x="220969" y="803370"/>
                    <a:pt x="221860" y="807099"/>
                    <a:pt x="223996" y="810121"/>
                  </a:cubicBezTo>
                  <a:cubicBezTo>
                    <a:pt x="226399" y="812911"/>
                    <a:pt x="229693" y="814780"/>
                    <a:pt x="233341" y="815417"/>
                  </a:cubicBezTo>
                  <a:close/>
                  <a:moveTo>
                    <a:pt x="519989" y="424319"/>
                  </a:moveTo>
                  <a:cubicBezTo>
                    <a:pt x="523194" y="426442"/>
                    <a:pt x="526976" y="427586"/>
                    <a:pt x="530848" y="427613"/>
                  </a:cubicBezTo>
                  <a:cubicBezTo>
                    <a:pt x="532139" y="427679"/>
                    <a:pt x="533430" y="427679"/>
                    <a:pt x="534719" y="427613"/>
                  </a:cubicBezTo>
                  <a:cubicBezTo>
                    <a:pt x="536055" y="427613"/>
                    <a:pt x="537390" y="427613"/>
                    <a:pt x="538814" y="427257"/>
                  </a:cubicBezTo>
                  <a:lnTo>
                    <a:pt x="543265" y="426589"/>
                  </a:lnTo>
                  <a:cubicBezTo>
                    <a:pt x="544733" y="426278"/>
                    <a:pt x="546202" y="425966"/>
                    <a:pt x="547715" y="425566"/>
                  </a:cubicBezTo>
                  <a:cubicBezTo>
                    <a:pt x="552076" y="424404"/>
                    <a:pt x="556393" y="422913"/>
                    <a:pt x="560532" y="421115"/>
                  </a:cubicBezTo>
                  <a:cubicBezTo>
                    <a:pt x="564937" y="419250"/>
                    <a:pt x="569254" y="417110"/>
                    <a:pt x="573394" y="414707"/>
                  </a:cubicBezTo>
                  <a:cubicBezTo>
                    <a:pt x="577577" y="412295"/>
                    <a:pt x="581582" y="409607"/>
                    <a:pt x="585365" y="406652"/>
                  </a:cubicBezTo>
                  <a:cubicBezTo>
                    <a:pt x="589059" y="403875"/>
                    <a:pt x="592486" y="400790"/>
                    <a:pt x="595645" y="397439"/>
                  </a:cubicBezTo>
                  <a:cubicBezTo>
                    <a:pt x="599249" y="393777"/>
                    <a:pt x="602232" y="389571"/>
                    <a:pt x="604546" y="384978"/>
                  </a:cubicBezTo>
                  <a:cubicBezTo>
                    <a:pt x="606237" y="381792"/>
                    <a:pt x="606950" y="378196"/>
                    <a:pt x="606638" y="374609"/>
                  </a:cubicBezTo>
                  <a:cubicBezTo>
                    <a:pt x="606281" y="371672"/>
                    <a:pt x="604635" y="369042"/>
                    <a:pt x="602187" y="367399"/>
                  </a:cubicBezTo>
                  <a:cubicBezTo>
                    <a:pt x="598894" y="365392"/>
                    <a:pt x="595111" y="364329"/>
                    <a:pt x="591284" y="364329"/>
                  </a:cubicBezTo>
                  <a:lnTo>
                    <a:pt x="587456" y="364329"/>
                  </a:lnTo>
                  <a:lnTo>
                    <a:pt x="583407" y="364729"/>
                  </a:lnTo>
                  <a:lnTo>
                    <a:pt x="579223" y="365397"/>
                  </a:lnTo>
                  <a:cubicBezTo>
                    <a:pt x="577755" y="365708"/>
                    <a:pt x="576331" y="366020"/>
                    <a:pt x="574772" y="366420"/>
                  </a:cubicBezTo>
                  <a:cubicBezTo>
                    <a:pt x="570456" y="367595"/>
                    <a:pt x="566273" y="369082"/>
                    <a:pt x="562179" y="370871"/>
                  </a:cubicBezTo>
                  <a:cubicBezTo>
                    <a:pt x="557862" y="372700"/>
                    <a:pt x="553633" y="374796"/>
                    <a:pt x="549539" y="377146"/>
                  </a:cubicBezTo>
                  <a:cubicBezTo>
                    <a:pt x="545312" y="379584"/>
                    <a:pt x="541307" y="382290"/>
                    <a:pt x="537434" y="385245"/>
                  </a:cubicBezTo>
                  <a:cubicBezTo>
                    <a:pt x="533785" y="387942"/>
                    <a:pt x="530358" y="390919"/>
                    <a:pt x="527198" y="394146"/>
                  </a:cubicBezTo>
                  <a:cubicBezTo>
                    <a:pt x="523549" y="397813"/>
                    <a:pt x="520478" y="401996"/>
                    <a:pt x="518075" y="406563"/>
                  </a:cubicBezTo>
                  <a:cubicBezTo>
                    <a:pt x="516340" y="409762"/>
                    <a:pt x="515494" y="413376"/>
                    <a:pt x="515628" y="417021"/>
                  </a:cubicBezTo>
                  <a:cubicBezTo>
                    <a:pt x="515850" y="419927"/>
                    <a:pt x="517319" y="422602"/>
                    <a:pt x="519633" y="424364"/>
                  </a:cubicBezTo>
                  <a:close/>
                  <a:moveTo>
                    <a:pt x="1909480" y="2591332"/>
                  </a:moveTo>
                  <a:cubicBezTo>
                    <a:pt x="1901335" y="2581799"/>
                    <a:pt x="1891144" y="2574198"/>
                    <a:pt x="1879707" y="2569080"/>
                  </a:cubicBezTo>
                  <a:cubicBezTo>
                    <a:pt x="1867868" y="2563895"/>
                    <a:pt x="1855052" y="2561506"/>
                    <a:pt x="1842145" y="2562093"/>
                  </a:cubicBezTo>
                  <a:lnTo>
                    <a:pt x="1840321" y="2562093"/>
                  </a:lnTo>
                  <a:lnTo>
                    <a:pt x="1838497" y="2562093"/>
                  </a:lnTo>
                  <a:lnTo>
                    <a:pt x="1836716" y="2562093"/>
                  </a:lnTo>
                  <a:lnTo>
                    <a:pt x="1834892" y="2562093"/>
                  </a:lnTo>
                  <a:cubicBezTo>
                    <a:pt x="1822119" y="2563771"/>
                    <a:pt x="1809791" y="2567896"/>
                    <a:pt x="1798576" y="2574242"/>
                  </a:cubicBezTo>
                  <a:cubicBezTo>
                    <a:pt x="1787006" y="2580767"/>
                    <a:pt x="1776592" y="2589156"/>
                    <a:pt x="1767780" y="2599076"/>
                  </a:cubicBezTo>
                  <a:cubicBezTo>
                    <a:pt x="1758523" y="2609418"/>
                    <a:pt x="1750957" y="2621127"/>
                    <a:pt x="1745305" y="2633788"/>
                  </a:cubicBezTo>
                  <a:cubicBezTo>
                    <a:pt x="1739387" y="2646984"/>
                    <a:pt x="1735604" y="2661047"/>
                    <a:pt x="1734135" y="2675444"/>
                  </a:cubicBezTo>
                  <a:cubicBezTo>
                    <a:pt x="1732623" y="2690103"/>
                    <a:pt x="1733780" y="2704914"/>
                    <a:pt x="1737606" y="2719146"/>
                  </a:cubicBezTo>
                  <a:cubicBezTo>
                    <a:pt x="1741078" y="2732088"/>
                    <a:pt x="1747131" y="2744197"/>
                    <a:pt x="1755408" y="2754749"/>
                  </a:cubicBezTo>
                  <a:cubicBezTo>
                    <a:pt x="1763374" y="2764891"/>
                    <a:pt x="1773521" y="2773093"/>
                    <a:pt x="1785092" y="2778736"/>
                  </a:cubicBezTo>
                  <a:cubicBezTo>
                    <a:pt x="1797153" y="2784486"/>
                    <a:pt x="1810370" y="2787236"/>
                    <a:pt x="1823721" y="2786747"/>
                  </a:cubicBezTo>
                  <a:lnTo>
                    <a:pt x="1825635" y="2786747"/>
                  </a:lnTo>
                  <a:lnTo>
                    <a:pt x="1827503" y="2786747"/>
                  </a:lnTo>
                  <a:lnTo>
                    <a:pt x="1829373" y="2786747"/>
                  </a:lnTo>
                  <a:lnTo>
                    <a:pt x="1831242" y="2786747"/>
                  </a:lnTo>
                  <a:cubicBezTo>
                    <a:pt x="1844638" y="2785172"/>
                    <a:pt x="1857632" y="2780904"/>
                    <a:pt x="1869337" y="2774197"/>
                  </a:cubicBezTo>
                  <a:cubicBezTo>
                    <a:pt x="1881398" y="2767330"/>
                    <a:pt x="1892167" y="2758434"/>
                    <a:pt x="1901202" y="2747895"/>
                  </a:cubicBezTo>
                  <a:cubicBezTo>
                    <a:pt x="1910503" y="2737014"/>
                    <a:pt x="1918024" y="2724727"/>
                    <a:pt x="1923453" y="2711492"/>
                  </a:cubicBezTo>
                  <a:cubicBezTo>
                    <a:pt x="1929105" y="2697869"/>
                    <a:pt x="1932443" y="2683401"/>
                    <a:pt x="1933378" y="2668679"/>
                  </a:cubicBezTo>
                  <a:cubicBezTo>
                    <a:pt x="1934401" y="2654006"/>
                    <a:pt x="1932666" y="2639267"/>
                    <a:pt x="1928216" y="2625244"/>
                  </a:cubicBezTo>
                  <a:cubicBezTo>
                    <a:pt x="1924211" y="2612800"/>
                    <a:pt x="1917757" y="2601283"/>
                    <a:pt x="1909212" y="2591376"/>
                  </a:cubicBezTo>
                  <a:close/>
                  <a:moveTo>
                    <a:pt x="3284952" y="2268058"/>
                  </a:moveTo>
                  <a:cubicBezTo>
                    <a:pt x="3278009" y="2257657"/>
                    <a:pt x="3269597" y="2248303"/>
                    <a:pt x="3259985" y="2240288"/>
                  </a:cubicBezTo>
                  <a:cubicBezTo>
                    <a:pt x="3250683" y="2232513"/>
                    <a:pt x="3240404" y="2226029"/>
                    <a:pt x="3229366" y="2221018"/>
                  </a:cubicBezTo>
                  <a:cubicBezTo>
                    <a:pt x="3218596" y="2216149"/>
                    <a:pt x="3207248" y="2212740"/>
                    <a:pt x="3195588" y="2210871"/>
                  </a:cubicBezTo>
                  <a:cubicBezTo>
                    <a:pt x="3184151" y="2209077"/>
                    <a:pt x="3172536" y="2208926"/>
                    <a:pt x="3161098" y="2210426"/>
                  </a:cubicBezTo>
                  <a:cubicBezTo>
                    <a:pt x="3158205" y="2210826"/>
                    <a:pt x="3155312" y="2211316"/>
                    <a:pt x="3152420" y="2211939"/>
                  </a:cubicBezTo>
                  <a:cubicBezTo>
                    <a:pt x="3149527" y="2212562"/>
                    <a:pt x="3146679" y="2213274"/>
                    <a:pt x="3143875" y="2214164"/>
                  </a:cubicBezTo>
                  <a:cubicBezTo>
                    <a:pt x="3141072" y="2215054"/>
                    <a:pt x="3138267" y="2215989"/>
                    <a:pt x="3135509" y="2217057"/>
                  </a:cubicBezTo>
                  <a:cubicBezTo>
                    <a:pt x="3132749" y="2218125"/>
                    <a:pt x="3130035" y="2219371"/>
                    <a:pt x="3127364" y="2220706"/>
                  </a:cubicBezTo>
                  <a:cubicBezTo>
                    <a:pt x="3114903" y="2226879"/>
                    <a:pt x="3103911" y="2235686"/>
                    <a:pt x="3095188" y="2246518"/>
                  </a:cubicBezTo>
                  <a:cubicBezTo>
                    <a:pt x="3086822" y="2256981"/>
                    <a:pt x="3080858" y="2269126"/>
                    <a:pt x="3077654" y="2282121"/>
                  </a:cubicBezTo>
                  <a:cubicBezTo>
                    <a:pt x="3074316" y="2295499"/>
                    <a:pt x="3073737" y="2309420"/>
                    <a:pt x="3076007" y="2323020"/>
                  </a:cubicBezTo>
                  <a:cubicBezTo>
                    <a:pt x="3078455" y="2337906"/>
                    <a:pt x="3083795" y="2352170"/>
                    <a:pt x="3091761" y="2364987"/>
                  </a:cubicBezTo>
                  <a:cubicBezTo>
                    <a:pt x="3098348" y="2375783"/>
                    <a:pt x="3106492" y="2385556"/>
                    <a:pt x="3115926" y="2394003"/>
                  </a:cubicBezTo>
                  <a:cubicBezTo>
                    <a:pt x="3125183" y="2402285"/>
                    <a:pt x="3135553" y="2409263"/>
                    <a:pt x="3146724" y="2414742"/>
                  </a:cubicBezTo>
                  <a:cubicBezTo>
                    <a:pt x="3157760" y="2420180"/>
                    <a:pt x="3169464" y="2424047"/>
                    <a:pt x="3181569" y="2426224"/>
                  </a:cubicBezTo>
                  <a:cubicBezTo>
                    <a:pt x="3193452" y="2428413"/>
                    <a:pt x="3205602" y="2428792"/>
                    <a:pt x="3217617" y="2427336"/>
                  </a:cubicBezTo>
                  <a:cubicBezTo>
                    <a:pt x="3220643" y="2426980"/>
                    <a:pt x="3223626" y="2426491"/>
                    <a:pt x="3226518" y="2425868"/>
                  </a:cubicBezTo>
                  <a:cubicBezTo>
                    <a:pt x="3229410" y="2425245"/>
                    <a:pt x="3232437" y="2424488"/>
                    <a:pt x="3235419" y="2423643"/>
                  </a:cubicBezTo>
                  <a:cubicBezTo>
                    <a:pt x="3238400" y="2422797"/>
                    <a:pt x="3241205" y="2421773"/>
                    <a:pt x="3244052" y="2420661"/>
                  </a:cubicBezTo>
                  <a:cubicBezTo>
                    <a:pt x="3246901" y="2419548"/>
                    <a:pt x="3249704" y="2418302"/>
                    <a:pt x="3252464" y="2416922"/>
                  </a:cubicBezTo>
                  <a:cubicBezTo>
                    <a:pt x="3265503" y="2410425"/>
                    <a:pt x="3276852" y="2401052"/>
                    <a:pt x="3285708" y="2389508"/>
                  </a:cubicBezTo>
                  <a:cubicBezTo>
                    <a:pt x="3294074" y="2378445"/>
                    <a:pt x="3299860" y="2365659"/>
                    <a:pt x="3302709" y="2352081"/>
                  </a:cubicBezTo>
                  <a:cubicBezTo>
                    <a:pt x="3305646" y="2338200"/>
                    <a:pt x="3305646" y="2323861"/>
                    <a:pt x="3302709" y="2309980"/>
                  </a:cubicBezTo>
                  <a:cubicBezTo>
                    <a:pt x="3299504" y="2294983"/>
                    <a:pt x="3293363" y="2280755"/>
                    <a:pt x="3284685" y="2268102"/>
                  </a:cubicBezTo>
                  <a:close/>
                  <a:moveTo>
                    <a:pt x="3485751" y="2148877"/>
                  </a:moveTo>
                  <a:cubicBezTo>
                    <a:pt x="3478008" y="2139718"/>
                    <a:pt x="3469152" y="2131583"/>
                    <a:pt x="3459361" y="2124667"/>
                  </a:cubicBezTo>
                  <a:cubicBezTo>
                    <a:pt x="3449837" y="2117952"/>
                    <a:pt x="3439513" y="2112438"/>
                    <a:pt x="3428653" y="2108245"/>
                  </a:cubicBezTo>
                  <a:cubicBezTo>
                    <a:pt x="3418106" y="2104138"/>
                    <a:pt x="3407069" y="2101343"/>
                    <a:pt x="3395854" y="2099923"/>
                  </a:cubicBezTo>
                  <a:cubicBezTo>
                    <a:pt x="3384951" y="2098477"/>
                    <a:pt x="3373959" y="2098477"/>
                    <a:pt x="3363055" y="2099923"/>
                  </a:cubicBezTo>
                  <a:cubicBezTo>
                    <a:pt x="3359539" y="2100377"/>
                    <a:pt x="3356069" y="2101014"/>
                    <a:pt x="3352597" y="2101837"/>
                  </a:cubicBezTo>
                  <a:cubicBezTo>
                    <a:pt x="3349170" y="2102634"/>
                    <a:pt x="3345743" y="2103613"/>
                    <a:pt x="3342406" y="2104774"/>
                  </a:cubicBezTo>
                  <a:cubicBezTo>
                    <a:pt x="3339068" y="2105887"/>
                    <a:pt x="3335775" y="2107177"/>
                    <a:pt x="3332570" y="2108646"/>
                  </a:cubicBezTo>
                  <a:cubicBezTo>
                    <a:pt x="3329366" y="2110115"/>
                    <a:pt x="3326250" y="2111761"/>
                    <a:pt x="3323180" y="2113541"/>
                  </a:cubicBezTo>
                  <a:cubicBezTo>
                    <a:pt x="3311476" y="2120382"/>
                    <a:pt x="3301463" y="2129803"/>
                    <a:pt x="3293896" y="2141089"/>
                  </a:cubicBezTo>
                  <a:cubicBezTo>
                    <a:pt x="3286732" y="2151899"/>
                    <a:pt x="3282059" y="2164191"/>
                    <a:pt x="3280279" y="2177048"/>
                  </a:cubicBezTo>
                  <a:cubicBezTo>
                    <a:pt x="3278453" y="2190457"/>
                    <a:pt x="3279432" y="2204097"/>
                    <a:pt x="3283171" y="2217101"/>
                  </a:cubicBezTo>
                  <a:cubicBezTo>
                    <a:pt x="3287354" y="2231636"/>
                    <a:pt x="3294297" y="2245237"/>
                    <a:pt x="3303599" y="2257155"/>
                  </a:cubicBezTo>
                  <a:cubicBezTo>
                    <a:pt x="3310986" y="2266758"/>
                    <a:pt x="3319664" y="2275334"/>
                    <a:pt x="3329322" y="2282655"/>
                  </a:cubicBezTo>
                  <a:cubicBezTo>
                    <a:pt x="3338845" y="2289856"/>
                    <a:pt x="3349215" y="2295837"/>
                    <a:pt x="3360207" y="2300456"/>
                  </a:cubicBezTo>
                  <a:cubicBezTo>
                    <a:pt x="3371021" y="2305049"/>
                    <a:pt x="3382414" y="2308249"/>
                    <a:pt x="3394029" y="2309980"/>
                  </a:cubicBezTo>
                  <a:cubicBezTo>
                    <a:pt x="3405378" y="2311685"/>
                    <a:pt x="3416949" y="2311832"/>
                    <a:pt x="3428342" y="2310425"/>
                  </a:cubicBezTo>
                  <a:cubicBezTo>
                    <a:pt x="3432035" y="2309936"/>
                    <a:pt x="3435685" y="2309313"/>
                    <a:pt x="3439290" y="2308467"/>
                  </a:cubicBezTo>
                  <a:cubicBezTo>
                    <a:pt x="3442895" y="2307622"/>
                    <a:pt x="3446454" y="2306642"/>
                    <a:pt x="3449970" y="2305485"/>
                  </a:cubicBezTo>
                  <a:cubicBezTo>
                    <a:pt x="3453486" y="2304328"/>
                    <a:pt x="3456869" y="2302904"/>
                    <a:pt x="3460206" y="2301391"/>
                  </a:cubicBezTo>
                  <a:cubicBezTo>
                    <a:pt x="3463544" y="2299834"/>
                    <a:pt x="3466837" y="2298093"/>
                    <a:pt x="3469997" y="2296184"/>
                  </a:cubicBezTo>
                  <a:cubicBezTo>
                    <a:pt x="3482191" y="2288934"/>
                    <a:pt x="3492472" y="2278899"/>
                    <a:pt x="3500037" y="2266901"/>
                  </a:cubicBezTo>
                  <a:cubicBezTo>
                    <a:pt x="3507158" y="2255459"/>
                    <a:pt x="3511564" y="2242531"/>
                    <a:pt x="3512854" y="2229117"/>
                  </a:cubicBezTo>
                  <a:cubicBezTo>
                    <a:pt x="3514145" y="2215241"/>
                    <a:pt x="3512543" y="2201249"/>
                    <a:pt x="3508092" y="2188041"/>
                  </a:cubicBezTo>
                  <a:cubicBezTo>
                    <a:pt x="3503107" y="2173688"/>
                    <a:pt x="3495408" y="2160413"/>
                    <a:pt x="3485484" y="2148922"/>
                  </a:cubicBezTo>
                  <a:close/>
                  <a:moveTo>
                    <a:pt x="3673378" y="2020662"/>
                  </a:moveTo>
                  <a:cubicBezTo>
                    <a:pt x="3665235" y="2012607"/>
                    <a:pt x="3656156" y="2005558"/>
                    <a:pt x="3646321" y="1999657"/>
                  </a:cubicBezTo>
                  <a:cubicBezTo>
                    <a:pt x="3636752" y="1993858"/>
                    <a:pt x="3626560" y="1989154"/>
                    <a:pt x="3615969" y="1985638"/>
                  </a:cubicBezTo>
                  <a:cubicBezTo>
                    <a:pt x="3605688" y="1982203"/>
                    <a:pt x="3595052" y="1979933"/>
                    <a:pt x="3584282" y="1978874"/>
                  </a:cubicBezTo>
                  <a:cubicBezTo>
                    <a:pt x="3573913" y="1977801"/>
                    <a:pt x="3563454" y="1977997"/>
                    <a:pt x="3553129" y="1979452"/>
                  </a:cubicBezTo>
                  <a:cubicBezTo>
                    <a:pt x="3549080" y="1980031"/>
                    <a:pt x="3545120" y="1980818"/>
                    <a:pt x="3541158" y="1981811"/>
                  </a:cubicBezTo>
                  <a:cubicBezTo>
                    <a:pt x="3537242" y="1982785"/>
                    <a:pt x="3533415" y="1983987"/>
                    <a:pt x="3529677" y="1985416"/>
                  </a:cubicBezTo>
                  <a:cubicBezTo>
                    <a:pt x="3525938" y="1986795"/>
                    <a:pt x="3522289" y="1988415"/>
                    <a:pt x="3518728" y="1990267"/>
                  </a:cubicBezTo>
                  <a:cubicBezTo>
                    <a:pt x="3515169" y="1992100"/>
                    <a:pt x="3511786" y="1994152"/>
                    <a:pt x="3508493" y="1996408"/>
                  </a:cubicBezTo>
                  <a:cubicBezTo>
                    <a:pt x="3497544" y="2003720"/>
                    <a:pt x="3488511" y="2013529"/>
                    <a:pt x="3482146" y="2025024"/>
                  </a:cubicBezTo>
                  <a:cubicBezTo>
                    <a:pt x="3476094" y="2036078"/>
                    <a:pt x="3472712" y="2048393"/>
                    <a:pt x="3472267" y="2060983"/>
                  </a:cubicBezTo>
                  <a:cubicBezTo>
                    <a:pt x="3471822" y="2074369"/>
                    <a:pt x="3474180" y="2087703"/>
                    <a:pt x="3479254" y="2100102"/>
                  </a:cubicBezTo>
                  <a:cubicBezTo>
                    <a:pt x="3484951" y="2114147"/>
                    <a:pt x="3493272" y="2126995"/>
                    <a:pt x="3503731" y="2137974"/>
                  </a:cubicBezTo>
                  <a:cubicBezTo>
                    <a:pt x="3511697" y="2146443"/>
                    <a:pt x="3520687" y="2153915"/>
                    <a:pt x="3530433" y="2160226"/>
                  </a:cubicBezTo>
                  <a:cubicBezTo>
                    <a:pt x="3540046" y="2166461"/>
                    <a:pt x="3550371" y="2171565"/>
                    <a:pt x="3561140" y="2175446"/>
                  </a:cubicBezTo>
                  <a:cubicBezTo>
                    <a:pt x="3571733" y="2179291"/>
                    <a:pt x="3582725" y="2181903"/>
                    <a:pt x="3593940" y="2183234"/>
                  </a:cubicBezTo>
                  <a:cubicBezTo>
                    <a:pt x="3604798" y="2184591"/>
                    <a:pt x="3615791" y="2184591"/>
                    <a:pt x="3626649" y="2183234"/>
                  </a:cubicBezTo>
                  <a:cubicBezTo>
                    <a:pt x="3630833" y="2182696"/>
                    <a:pt x="3635017" y="2181921"/>
                    <a:pt x="3639111" y="2180920"/>
                  </a:cubicBezTo>
                  <a:cubicBezTo>
                    <a:pt x="3643206" y="2179923"/>
                    <a:pt x="3647211" y="2178690"/>
                    <a:pt x="3651126" y="2177226"/>
                  </a:cubicBezTo>
                  <a:cubicBezTo>
                    <a:pt x="3655043" y="2175798"/>
                    <a:pt x="3658825" y="2174115"/>
                    <a:pt x="3662519" y="2172197"/>
                  </a:cubicBezTo>
                  <a:cubicBezTo>
                    <a:pt x="3666169" y="2170315"/>
                    <a:pt x="3669730" y="2168192"/>
                    <a:pt x="3673112" y="2165833"/>
                  </a:cubicBezTo>
                  <a:cubicBezTo>
                    <a:pt x="3684371" y="2158005"/>
                    <a:pt x="3693538" y="2147560"/>
                    <a:pt x="3699814" y="2135393"/>
                  </a:cubicBezTo>
                  <a:cubicBezTo>
                    <a:pt x="3705732" y="2123742"/>
                    <a:pt x="3708759" y="2110849"/>
                    <a:pt x="3708715" y="2097787"/>
                  </a:cubicBezTo>
                  <a:cubicBezTo>
                    <a:pt x="3708581" y="2084062"/>
                    <a:pt x="3705554" y="2070524"/>
                    <a:pt x="3699814" y="2058046"/>
                  </a:cubicBezTo>
                  <a:cubicBezTo>
                    <a:pt x="3693316" y="2044054"/>
                    <a:pt x="3684238" y="2031392"/>
                    <a:pt x="3673112" y="2020707"/>
                  </a:cubicBezTo>
                  <a:close/>
                  <a:moveTo>
                    <a:pt x="2828389" y="2430095"/>
                  </a:moveTo>
                  <a:cubicBezTo>
                    <a:pt x="2820111" y="2420300"/>
                    <a:pt x="2810276" y="2411911"/>
                    <a:pt x="2799284" y="2405263"/>
                  </a:cubicBezTo>
                  <a:cubicBezTo>
                    <a:pt x="2788603" y="2398787"/>
                    <a:pt x="2776898" y="2394096"/>
                    <a:pt x="2764705" y="2391377"/>
                  </a:cubicBezTo>
                  <a:cubicBezTo>
                    <a:pt x="2752511" y="2388640"/>
                    <a:pt x="2739960" y="2388053"/>
                    <a:pt x="2727588" y="2389642"/>
                  </a:cubicBezTo>
                  <a:cubicBezTo>
                    <a:pt x="2725808" y="2389642"/>
                    <a:pt x="2724073" y="2390131"/>
                    <a:pt x="2722337" y="2390443"/>
                  </a:cubicBezTo>
                  <a:cubicBezTo>
                    <a:pt x="2720602" y="2390754"/>
                    <a:pt x="2718821" y="2391110"/>
                    <a:pt x="2717086" y="2391511"/>
                  </a:cubicBezTo>
                  <a:lnTo>
                    <a:pt x="2711879" y="2392846"/>
                  </a:lnTo>
                  <a:cubicBezTo>
                    <a:pt x="2710143" y="2393335"/>
                    <a:pt x="2708408" y="2393914"/>
                    <a:pt x="2706672" y="2394492"/>
                  </a:cubicBezTo>
                  <a:cubicBezTo>
                    <a:pt x="2693187" y="2399041"/>
                    <a:pt x="2680771" y="2406344"/>
                    <a:pt x="2670268" y="2415943"/>
                  </a:cubicBezTo>
                  <a:cubicBezTo>
                    <a:pt x="2660032" y="2425351"/>
                    <a:pt x="2651755" y="2436677"/>
                    <a:pt x="2645925" y="2449276"/>
                  </a:cubicBezTo>
                  <a:cubicBezTo>
                    <a:pt x="2639961" y="2462182"/>
                    <a:pt x="2636489" y="2476108"/>
                    <a:pt x="2635689" y="2490309"/>
                  </a:cubicBezTo>
                  <a:cubicBezTo>
                    <a:pt x="2634933" y="2505409"/>
                    <a:pt x="2637024" y="2520513"/>
                    <a:pt x="2641963" y="2534812"/>
                  </a:cubicBezTo>
                  <a:cubicBezTo>
                    <a:pt x="2646369" y="2547665"/>
                    <a:pt x="2652868" y="2559694"/>
                    <a:pt x="2661189" y="2570415"/>
                  </a:cubicBezTo>
                  <a:cubicBezTo>
                    <a:pt x="2669289" y="2580727"/>
                    <a:pt x="2679035" y="2589658"/>
                    <a:pt x="2689983" y="2596850"/>
                  </a:cubicBezTo>
                  <a:cubicBezTo>
                    <a:pt x="2700843" y="2603918"/>
                    <a:pt x="2712769" y="2609138"/>
                    <a:pt x="2725320" y="2612293"/>
                  </a:cubicBezTo>
                  <a:cubicBezTo>
                    <a:pt x="2737958" y="2615453"/>
                    <a:pt x="2751042" y="2616312"/>
                    <a:pt x="2763948" y="2614830"/>
                  </a:cubicBezTo>
                  <a:cubicBezTo>
                    <a:pt x="2765773" y="2614830"/>
                    <a:pt x="2767598" y="2614385"/>
                    <a:pt x="2769422" y="2614073"/>
                  </a:cubicBezTo>
                  <a:cubicBezTo>
                    <a:pt x="2771246" y="2613762"/>
                    <a:pt x="2773072" y="2613406"/>
                    <a:pt x="2774896" y="2613005"/>
                  </a:cubicBezTo>
                  <a:lnTo>
                    <a:pt x="2780325" y="2611626"/>
                  </a:lnTo>
                  <a:cubicBezTo>
                    <a:pt x="2782150" y="2611092"/>
                    <a:pt x="2783975" y="2610558"/>
                    <a:pt x="2785755" y="2609934"/>
                  </a:cubicBezTo>
                  <a:cubicBezTo>
                    <a:pt x="2799906" y="2605181"/>
                    <a:pt x="2812858" y="2597407"/>
                    <a:pt x="2823716" y="2587149"/>
                  </a:cubicBezTo>
                  <a:cubicBezTo>
                    <a:pt x="2834220" y="2577197"/>
                    <a:pt x="2842541" y="2565204"/>
                    <a:pt x="2848193" y="2551902"/>
                  </a:cubicBezTo>
                  <a:cubicBezTo>
                    <a:pt x="2853890" y="2538448"/>
                    <a:pt x="2856916" y="2524011"/>
                    <a:pt x="2857094" y="2509401"/>
                  </a:cubicBezTo>
                  <a:cubicBezTo>
                    <a:pt x="2857317" y="2494087"/>
                    <a:pt x="2854512" y="2478880"/>
                    <a:pt x="2848905" y="2464630"/>
                  </a:cubicBezTo>
                  <a:cubicBezTo>
                    <a:pt x="2843966" y="2452022"/>
                    <a:pt x="2836934" y="2440336"/>
                    <a:pt x="2828122" y="2430051"/>
                  </a:cubicBezTo>
                  <a:close/>
                  <a:moveTo>
                    <a:pt x="3872977" y="1916613"/>
                  </a:moveTo>
                  <a:cubicBezTo>
                    <a:pt x="3865055" y="1903520"/>
                    <a:pt x="3854908" y="1891932"/>
                    <a:pt x="3842937" y="1882390"/>
                  </a:cubicBezTo>
                  <a:cubicBezTo>
                    <a:pt x="3834526" y="1875603"/>
                    <a:pt x="3825448" y="1869711"/>
                    <a:pt x="3815834" y="1864811"/>
                  </a:cubicBezTo>
                  <a:cubicBezTo>
                    <a:pt x="3806444" y="1860063"/>
                    <a:pt x="3796654" y="1856262"/>
                    <a:pt x="3786507" y="1853462"/>
                  </a:cubicBezTo>
                  <a:cubicBezTo>
                    <a:pt x="3776716" y="1850752"/>
                    <a:pt x="3766658" y="1849021"/>
                    <a:pt x="3756512" y="1848300"/>
                  </a:cubicBezTo>
                  <a:cubicBezTo>
                    <a:pt x="3746764" y="1847624"/>
                    <a:pt x="3736974" y="1847980"/>
                    <a:pt x="3727317" y="1849368"/>
                  </a:cubicBezTo>
                  <a:cubicBezTo>
                    <a:pt x="3722688" y="1850058"/>
                    <a:pt x="3718104" y="1851010"/>
                    <a:pt x="3713609" y="1852217"/>
                  </a:cubicBezTo>
                  <a:cubicBezTo>
                    <a:pt x="3709204" y="1853418"/>
                    <a:pt x="3704887" y="1854905"/>
                    <a:pt x="3700659" y="1856667"/>
                  </a:cubicBezTo>
                  <a:cubicBezTo>
                    <a:pt x="3696387" y="1858394"/>
                    <a:pt x="3692248" y="1860432"/>
                    <a:pt x="3688287" y="1862764"/>
                  </a:cubicBezTo>
                  <a:cubicBezTo>
                    <a:pt x="3684459" y="1865007"/>
                    <a:pt x="3680766" y="1867535"/>
                    <a:pt x="3677295" y="1870330"/>
                  </a:cubicBezTo>
                  <a:cubicBezTo>
                    <a:pt x="3667371" y="1878189"/>
                    <a:pt x="3659538" y="1888385"/>
                    <a:pt x="3654509" y="1900013"/>
                  </a:cubicBezTo>
                  <a:cubicBezTo>
                    <a:pt x="3649748" y="1911251"/>
                    <a:pt x="3647833" y="1923462"/>
                    <a:pt x="3648812" y="1935616"/>
                  </a:cubicBezTo>
                  <a:cubicBezTo>
                    <a:pt x="3649969" y="1948807"/>
                    <a:pt x="3653886" y="1961611"/>
                    <a:pt x="3660250" y="1973222"/>
                  </a:cubicBezTo>
                  <a:cubicBezTo>
                    <a:pt x="3667593" y="1986568"/>
                    <a:pt x="3677250" y="1998482"/>
                    <a:pt x="3688822" y="2008379"/>
                  </a:cubicBezTo>
                  <a:cubicBezTo>
                    <a:pt x="3697010" y="2015536"/>
                    <a:pt x="3705955" y="2021771"/>
                    <a:pt x="3715524" y="2026982"/>
                  </a:cubicBezTo>
                  <a:cubicBezTo>
                    <a:pt x="3725003" y="2032162"/>
                    <a:pt x="3735016" y="2036337"/>
                    <a:pt x="3745341" y="2039443"/>
                  </a:cubicBezTo>
                  <a:cubicBezTo>
                    <a:pt x="3755488" y="2042509"/>
                    <a:pt x="3765946" y="2044521"/>
                    <a:pt x="3776494" y="2045451"/>
                  </a:cubicBezTo>
                  <a:cubicBezTo>
                    <a:pt x="3786685" y="2046354"/>
                    <a:pt x="3796920" y="2046114"/>
                    <a:pt x="3807067" y="2044739"/>
                  </a:cubicBezTo>
                  <a:cubicBezTo>
                    <a:pt x="3811918" y="2044085"/>
                    <a:pt x="3816680" y="2043132"/>
                    <a:pt x="3821397" y="2041891"/>
                  </a:cubicBezTo>
                  <a:cubicBezTo>
                    <a:pt x="3825936" y="2040707"/>
                    <a:pt x="3830387" y="2039221"/>
                    <a:pt x="3834748" y="2037440"/>
                  </a:cubicBezTo>
                  <a:cubicBezTo>
                    <a:pt x="3839065" y="2035638"/>
                    <a:pt x="3843249" y="2033537"/>
                    <a:pt x="3847298" y="2031165"/>
                  </a:cubicBezTo>
                  <a:cubicBezTo>
                    <a:pt x="3851260" y="2028780"/>
                    <a:pt x="3855086" y="2026105"/>
                    <a:pt x="3858647" y="2023155"/>
                  </a:cubicBezTo>
                  <a:cubicBezTo>
                    <a:pt x="3868794" y="2014913"/>
                    <a:pt x="3876671" y="2004183"/>
                    <a:pt x="3881477" y="1992002"/>
                  </a:cubicBezTo>
                  <a:cubicBezTo>
                    <a:pt x="3885972" y="1980200"/>
                    <a:pt x="3887530" y="1967467"/>
                    <a:pt x="3885927" y="1954931"/>
                  </a:cubicBezTo>
                  <a:cubicBezTo>
                    <a:pt x="3884237" y="1941362"/>
                    <a:pt x="3879742" y="1928295"/>
                    <a:pt x="3872710" y="1916569"/>
                  </a:cubicBezTo>
                  <a:close/>
                  <a:moveTo>
                    <a:pt x="2603513" y="2503615"/>
                  </a:moveTo>
                  <a:cubicBezTo>
                    <a:pt x="2595992" y="2492810"/>
                    <a:pt x="2586646" y="2483411"/>
                    <a:pt x="2575876" y="2475845"/>
                  </a:cubicBezTo>
                  <a:cubicBezTo>
                    <a:pt x="2565417" y="2468484"/>
                    <a:pt x="2553713" y="2463068"/>
                    <a:pt x="2541341" y="2459868"/>
                  </a:cubicBezTo>
                  <a:cubicBezTo>
                    <a:pt x="2528880" y="2456620"/>
                    <a:pt x="2515885" y="2455792"/>
                    <a:pt x="2503112" y="2457421"/>
                  </a:cubicBezTo>
                  <a:lnTo>
                    <a:pt x="2499730" y="2457866"/>
                  </a:lnTo>
                  <a:lnTo>
                    <a:pt x="2496348" y="2458489"/>
                  </a:lnTo>
                  <a:lnTo>
                    <a:pt x="2492965" y="2459201"/>
                  </a:lnTo>
                  <a:lnTo>
                    <a:pt x="2489628" y="2460002"/>
                  </a:lnTo>
                  <a:cubicBezTo>
                    <a:pt x="2475832" y="2463633"/>
                    <a:pt x="2462881" y="2470042"/>
                    <a:pt x="2451623" y="2478827"/>
                  </a:cubicBezTo>
                  <a:cubicBezTo>
                    <a:pt x="2440585" y="2487483"/>
                    <a:pt x="2431284" y="2498159"/>
                    <a:pt x="2424208" y="2510291"/>
                  </a:cubicBezTo>
                  <a:cubicBezTo>
                    <a:pt x="2416954" y="2522636"/>
                    <a:pt x="2412014" y="2536214"/>
                    <a:pt x="2409699" y="2550344"/>
                  </a:cubicBezTo>
                  <a:cubicBezTo>
                    <a:pt x="2407252" y="2565315"/>
                    <a:pt x="2407652" y="2580606"/>
                    <a:pt x="2410901" y="2595426"/>
                  </a:cubicBezTo>
                  <a:cubicBezTo>
                    <a:pt x="2413883" y="2609164"/>
                    <a:pt x="2419313" y="2622257"/>
                    <a:pt x="2426878" y="2634100"/>
                  </a:cubicBezTo>
                  <a:cubicBezTo>
                    <a:pt x="2434176" y="2645439"/>
                    <a:pt x="2443389" y="2655413"/>
                    <a:pt x="2454114" y="2663561"/>
                  </a:cubicBezTo>
                  <a:cubicBezTo>
                    <a:pt x="2464706" y="2671598"/>
                    <a:pt x="2476633" y="2677633"/>
                    <a:pt x="2489406" y="2681363"/>
                  </a:cubicBezTo>
                  <a:cubicBezTo>
                    <a:pt x="2502356" y="2685043"/>
                    <a:pt x="2515885" y="2686178"/>
                    <a:pt x="2529237" y="2684700"/>
                  </a:cubicBezTo>
                  <a:lnTo>
                    <a:pt x="2532663" y="2684255"/>
                  </a:lnTo>
                  <a:lnTo>
                    <a:pt x="2536090" y="2683677"/>
                  </a:lnTo>
                  <a:lnTo>
                    <a:pt x="2539517" y="2682965"/>
                  </a:lnTo>
                  <a:cubicBezTo>
                    <a:pt x="2540673" y="2682742"/>
                    <a:pt x="2541786" y="2682475"/>
                    <a:pt x="2542943" y="2682164"/>
                  </a:cubicBezTo>
                  <a:cubicBezTo>
                    <a:pt x="2557407" y="2678416"/>
                    <a:pt x="2570891" y="2671652"/>
                    <a:pt x="2582552" y="2662315"/>
                  </a:cubicBezTo>
                  <a:cubicBezTo>
                    <a:pt x="2593945" y="2653116"/>
                    <a:pt x="2603379" y="2641777"/>
                    <a:pt x="2610411" y="2628937"/>
                  </a:cubicBezTo>
                  <a:cubicBezTo>
                    <a:pt x="2617442" y="2615911"/>
                    <a:pt x="2621981" y="2601674"/>
                    <a:pt x="2623762" y="2586970"/>
                  </a:cubicBezTo>
                  <a:cubicBezTo>
                    <a:pt x="2625675" y="2571710"/>
                    <a:pt x="2624652" y="2556223"/>
                    <a:pt x="2620692" y="2541354"/>
                  </a:cubicBezTo>
                  <a:cubicBezTo>
                    <a:pt x="2617265" y="2527852"/>
                    <a:pt x="2611434" y="2515075"/>
                    <a:pt x="2603513" y="2503615"/>
                  </a:cubicBezTo>
                  <a:close/>
                  <a:moveTo>
                    <a:pt x="3071378" y="2373487"/>
                  </a:moveTo>
                  <a:cubicBezTo>
                    <a:pt x="3065326" y="2361969"/>
                    <a:pt x="3057538" y="2351458"/>
                    <a:pt x="3048281" y="2342334"/>
                  </a:cubicBezTo>
                  <a:cubicBezTo>
                    <a:pt x="3039336" y="2333474"/>
                    <a:pt x="3029189" y="2325975"/>
                    <a:pt x="3018063" y="2320083"/>
                  </a:cubicBezTo>
                  <a:cubicBezTo>
                    <a:pt x="3007204" y="2314364"/>
                    <a:pt x="2995590" y="2310270"/>
                    <a:pt x="2983573" y="2307933"/>
                  </a:cubicBezTo>
                  <a:cubicBezTo>
                    <a:pt x="2971691" y="2305628"/>
                    <a:pt x="2959541" y="2305254"/>
                    <a:pt x="2947526" y="2306821"/>
                  </a:cubicBezTo>
                  <a:cubicBezTo>
                    <a:pt x="2945256" y="2307088"/>
                    <a:pt x="2943075" y="2307488"/>
                    <a:pt x="2940716" y="2307933"/>
                  </a:cubicBezTo>
                  <a:cubicBezTo>
                    <a:pt x="2938358" y="2308378"/>
                    <a:pt x="2936266" y="2308868"/>
                    <a:pt x="2933952" y="2309491"/>
                  </a:cubicBezTo>
                  <a:cubicBezTo>
                    <a:pt x="2931637" y="2310114"/>
                    <a:pt x="2929501" y="2310737"/>
                    <a:pt x="2927276" y="2311493"/>
                  </a:cubicBezTo>
                  <a:cubicBezTo>
                    <a:pt x="2925051" y="2312250"/>
                    <a:pt x="2922826" y="2313051"/>
                    <a:pt x="2920645" y="2313941"/>
                  </a:cubicBezTo>
                  <a:cubicBezTo>
                    <a:pt x="2907517" y="2319268"/>
                    <a:pt x="2895678" y="2327323"/>
                    <a:pt x="2885932" y="2337573"/>
                  </a:cubicBezTo>
                  <a:cubicBezTo>
                    <a:pt x="2876543" y="2347457"/>
                    <a:pt x="2869243" y="2359188"/>
                    <a:pt x="2864615" y="2372018"/>
                  </a:cubicBezTo>
                  <a:cubicBezTo>
                    <a:pt x="2859809" y="2385173"/>
                    <a:pt x="2857718" y="2399152"/>
                    <a:pt x="2858385" y="2413139"/>
                  </a:cubicBezTo>
                  <a:cubicBezTo>
                    <a:pt x="2859186" y="2428222"/>
                    <a:pt x="2862880" y="2443006"/>
                    <a:pt x="2869332" y="2456664"/>
                  </a:cubicBezTo>
                  <a:cubicBezTo>
                    <a:pt x="2874851" y="2468618"/>
                    <a:pt x="2882195" y="2479628"/>
                    <a:pt x="2891139" y="2489285"/>
                  </a:cubicBezTo>
                  <a:cubicBezTo>
                    <a:pt x="2899862" y="2498729"/>
                    <a:pt x="2910009" y="2506788"/>
                    <a:pt x="2921179" y="2513184"/>
                  </a:cubicBezTo>
                  <a:cubicBezTo>
                    <a:pt x="2932217" y="2519498"/>
                    <a:pt x="2944099" y="2524087"/>
                    <a:pt x="2956515" y="2526802"/>
                  </a:cubicBezTo>
                  <a:cubicBezTo>
                    <a:pt x="2968843" y="2529490"/>
                    <a:pt x="2981526" y="2530122"/>
                    <a:pt x="2994076" y="2528671"/>
                  </a:cubicBezTo>
                  <a:cubicBezTo>
                    <a:pt x="2996479" y="2528359"/>
                    <a:pt x="2998838" y="2528003"/>
                    <a:pt x="3001242" y="2527558"/>
                  </a:cubicBezTo>
                  <a:cubicBezTo>
                    <a:pt x="3003644" y="2527113"/>
                    <a:pt x="3005958" y="2526579"/>
                    <a:pt x="3008317" y="2526001"/>
                  </a:cubicBezTo>
                  <a:cubicBezTo>
                    <a:pt x="3010676" y="2525422"/>
                    <a:pt x="3012990" y="2524710"/>
                    <a:pt x="3015349" y="2523909"/>
                  </a:cubicBezTo>
                  <a:cubicBezTo>
                    <a:pt x="3017708" y="2523108"/>
                    <a:pt x="3019799" y="2522262"/>
                    <a:pt x="3022247" y="2521328"/>
                  </a:cubicBezTo>
                  <a:cubicBezTo>
                    <a:pt x="3035954" y="2515707"/>
                    <a:pt x="3048281" y="2507140"/>
                    <a:pt x="3058294" y="2496228"/>
                  </a:cubicBezTo>
                  <a:cubicBezTo>
                    <a:pt x="3067863" y="2485716"/>
                    <a:pt x="3075072" y="2473290"/>
                    <a:pt x="3079434" y="2459779"/>
                  </a:cubicBezTo>
                  <a:cubicBezTo>
                    <a:pt x="3083884" y="2446063"/>
                    <a:pt x="3085487" y="2431591"/>
                    <a:pt x="3084196" y="2417234"/>
                  </a:cubicBezTo>
                  <a:cubicBezTo>
                    <a:pt x="3082816" y="2401983"/>
                    <a:pt x="3078455" y="2387154"/>
                    <a:pt x="3071378" y="2373576"/>
                  </a:cubicBezTo>
                  <a:close/>
                  <a:moveTo>
                    <a:pt x="4483789" y="1210653"/>
                  </a:moveTo>
                  <a:cubicBezTo>
                    <a:pt x="4481474" y="1199959"/>
                    <a:pt x="4476624" y="1189977"/>
                    <a:pt x="4469636" y="1181548"/>
                  </a:cubicBezTo>
                  <a:cubicBezTo>
                    <a:pt x="4461537" y="1171588"/>
                    <a:pt x="4451835" y="1163043"/>
                    <a:pt x="4440932" y="1156270"/>
                  </a:cubicBezTo>
                  <a:cubicBezTo>
                    <a:pt x="4428382" y="1148401"/>
                    <a:pt x="4414808" y="1142251"/>
                    <a:pt x="4400612" y="1137979"/>
                  </a:cubicBezTo>
                  <a:cubicBezTo>
                    <a:pt x="4393803" y="1135923"/>
                    <a:pt x="4386904" y="1134258"/>
                    <a:pt x="4379917" y="1132994"/>
                  </a:cubicBezTo>
                  <a:cubicBezTo>
                    <a:pt x="4373197" y="1131766"/>
                    <a:pt x="4366388" y="1130920"/>
                    <a:pt x="4359579" y="1130458"/>
                  </a:cubicBezTo>
                  <a:cubicBezTo>
                    <a:pt x="4353037" y="1130102"/>
                    <a:pt x="4346495" y="1130102"/>
                    <a:pt x="4339953" y="1130458"/>
                  </a:cubicBezTo>
                  <a:cubicBezTo>
                    <a:pt x="4333723" y="1130800"/>
                    <a:pt x="4327537" y="1131499"/>
                    <a:pt x="4321395" y="1132549"/>
                  </a:cubicBezTo>
                  <a:cubicBezTo>
                    <a:pt x="4314541" y="1133769"/>
                    <a:pt x="4307777" y="1135558"/>
                    <a:pt x="4301190" y="1137890"/>
                  </a:cubicBezTo>
                  <a:cubicBezTo>
                    <a:pt x="4295093" y="1140048"/>
                    <a:pt x="4289264" y="1142807"/>
                    <a:pt x="4283745" y="1146123"/>
                  </a:cubicBezTo>
                  <a:cubicBezTo>
                    <a:pt x="4278672" y="1149194"/>
                    <a:pt x="4273999" y="1152887"/>
                    <a:pt x="4269816" y="1157115"/>
                  </a:cubicBezTo>
                  <a:cubicBezTo>
                    <a:pt x="4265855" y="1161125"/>
                    <a:pt x="4262562" y="1165718"/>
                    <a:pt x="4260025" y="1170733"/>
                  </a:cubicBezTo>
                  <a:cubicBezTo>
                    <a:pt x="4255619" y="1179563"/>
                    <a:pt x="4254061" y="1189549"/>
                    <a:pt x="4255574" y="1199305"/>
                  </a:cubicBezTo>
                  <a:cubicBezTo>
                    <a:pt x="4257310" y="1209781"/>
                    <a:pt x="4261583" y="1219678"/>
                    <a:pt x="4267991" y="1228143"/>
                  </a:cubicBezTo>
                  <a:cubicBezTo>
                    <a:pt x="4275556" y="1238254"/>
                    <a:pt x="4284813" y="1246986"/>
                    <a:pt x="4295361" y="1253955"/>
                  </a:cubicBezTo>
                  <a:cubicBezTo>
                    <a:pt x="4307732" y="1262242"/>
                    <a:pt x="4321217" y="1268775"/>
                    <a:pt x="4335414" y="1273359"/>
                  </a:cubicBezTo>
                  <a:cubicBezTo>
                    <a:pt x="4342312" y="1275646"/>
                    <a:pt x="4349299" y="1277506"/>
                    <a:pt x="4356419" y="1278922"/>
                  </a:cubicBezTo>
                  <a:cubicBezTo>
                    <a:pt x="4363362" y="1280323"/>
                    <a:pt x="4370349" y="1281320"/>
                    <a:pt x="4377380" y="1281903"/>
                  </a:cubicBezTo>
                  <a:cubicBezTo>
                    <a:pt x="4384145" y="1282429"/>
                    <a:pt x="4390954" y="1282575"/>
                    <a:pt x="4397719" y="1282348"/>
                  </a:cubicBezTo>
                  <a:cubicBezTo>
                    <a:pt x="4404216" y="1282077"/>
                    <a:pt x="4410669" y="1281409"/>
                    <a:pt x="4417078" y="1280346"/>
                  </a:cubicBezTo>
                  <a:cubicBezTo>
                    <a:pt x="4424287" y="1279135"/>
                    <a:pt x="4431319" y="1277302"/>
                    <a:pt x="4438217" y="1274872"/>
                  </a:cubicBezTo>
                  <a:cubicBezTo>
                    <a:pt x="4444537" y="1272624"/>
                    <a:pt x="4450589" y="1269732"/>
                    <a:pt x="4456330" y="1266238"/>
                  </a:cubicBezTo>
                  <a:cubicBezTo>
                    <a:pt x="4461581" y="1263016"/>
                    <a:pt x="4466388" y="1259126"/>
                    <a:pt x="4470616" y="1254667"/>
                  </a:cubicBezTo>
                  <a:cubicBezTo>
                    <a:pt x="4474577" y="1250461"/>
                    <a:pt x="4477870" y="1245637"/>
                    <a:pt x="4480317" y="1240382"/>
                  </a:cubicBezTo>
                  <a:cubicBezTo>
                    <a:pt x="4484634" y="1231134"/>
                    <a:pt x="4485836" y="1220738"/>
                    <a:pt x="4483789" y="1210742"/>
                  </a:cubicBezTo>
                  <a:close/>
                  <a:moveTo>
                    <a:pt x="4394292" y="1336108"/>
                  </a:moveTo>
                  <a:cubicBezTo>
                    <a:pt x="4387127" y="1325281"/>
                    <a:pt x="4378048" y="1315806"/>
                    <a:pt x="4367590" y="1308116"/>
                  </a:cubicBezTo>
                  <a:cubicBezTo>
                    <a:pt x="4355485" y="1299175"/>
                    <a:pt x="4342179" y="1291997"/>
                    <a:pt x="4328026" y="1286799"/>
                  </a:cubicBezTo>
                  <a:cubicBezTo>
                    <a:pt x="4320772" y="1284062"/>
                    <a:pt x="4313340" y="1281787"/>
                    <a:pt x="4305774" y="1279990"/>
                  </a:cubicBezTo>
                  <a:cubicBezTo>
                    <a:pt x="4298431" y="1278276"/>
                    <a:pt x="4290999" y="1277043"/>
                    <a:pt x="4283523" y="1276296"/>
                  </a:cubicBezTo>
                  <a:cubicBezTo>
                    <a:pt x="4276313" y="1275544"/>
                    <a:pt x="4269059" y="1275277"/>
                    <a:pt x="4261805" y="1275495"/>
                  </a:cubicBezTo>
                  <a:cubicBezTo>
                    <a:pt x="4254907" y="1275690"/>
                    <a:pt x="4248009" y="1276376"/>
                    <a:pt x="4241200" y="1277542"/>
                  </a:cubicBezTo>
                  <a:cubicBezTo>
                    <a:pt x="4234658" y="1278659"/>
                    <a:pt x="4228205" y="1280297"/>
                    <a:pt x="4221929" y="1282437"/>
                  </a:cubicBezTo>
                  <a:cubicBezTo>
                    <a:pt x="4216056" y="1284436"/>
                    <a:pt x="4210404" y="1286968"/>
                    <a:pt x="4205019" y="1290003"/>
                  </a:cubicBezTo>
                  <a:cubicBezTo>
                    <a:pt x="4199945" y="1292873"/>
                    <a:pt x="4195227" y="1296309"/>
                    <a:pt x="4190955" y="1300239"/>
                  </a:cubicBezTo>
                  <a:cubicBezTo>
                    <a:pt x="4186861" y="1303999"/>
                    <a:pt x="4183300" y="1308294"/>
                    <a:pt x="4180363" y="1313011"/>
                  </a:cubicBezTo>
                  <a:cubicBezTo>
                    <a:pt x="4174845" y="1321832"/>
                    <a:pt x="4172085" y="1332112"/>
                    <a:pt x="4172486" y="1342517"/>
                  </a:cubicBezTo>
                  <a:cubicBezTo>
                    <a:pt x="4173064" y="1353372"/>
                    <a:pt x="4176313" y="1363910"/>
                    <a:pt x="4182010" y="1373180"/>
                  </a:cubicBezTo>
                  <a:cubicBezTo>
                    <a:pt x="4188596" y="1384128"/>
                    <a:pt x="4197142" y="1393776"/>
                    <a:pt x="4207199" y="1401662"/>
                  </a:cubicBezTo>
                  <a:cubicBezTo>
                    <a:pt x="4219081" y="1411066"/>
                    <a:pt x="4232299" y="1418667"/>
                    <a:pt x="4246406" y="1424226"/>
                  </a:cubicBezTo>
                  <a:cubicBezTo>
                    <a:pt x="4253839" y="1427190"/>
                    <a:pt x="4261494" y="1429673"/>
                    <a:pt x="4269237" y="1431658"/>
                  </a:cubicBezTo>
                  <a:cubicBezTo>
                    <a:pt x="4276802" y="1433652"/>
                    <a:pt x="4284502" y="1435138"/>
                    <a:pt x="4292245" y="1436108"/>
                  </a:cubicBezTo>
                  <a:cubicBezTo>
                    <a:pt x="4299766" y="1436998"/>
                    <a:pt x="4307287" y="1437385"/>
                    <a:pt x="4314853" y="1437265"/>
                  </a:cubicBezTo>
                  <a:cubicBezTo>
                    <a:pt x="4322063" y="1437136"/>
                    <a:pt x="4329228" y="1436495"/>
                    <a:pt x="4336348" y="1435352"/>
                  </a:cubicBezTo>
                  <a:cubicBezTo>
                    <a:pt x="4343157" y="1434243"/>
                    <a:pt x="4349922" y="1432575"/>
                    <a:pt x="4356464" y="1430367"/>
                  </a:cubicBezTo>
                  <a:cubicBezTo>
                    <a:pt x="4362650" y="1428324"/>
                    <a:pt x="4368613" y="1425672"/>
                    <a:pt x="4374265" y="1422446"/>
                  </a:cubicBezTo>
                  <a:cubicBezTo>
                    <a:pt x="4379517" y="1419446"/>
                    <a:pt x="4384368" y="1415828"/>
                    <a:pt x="4388729" y="1411676"/>
                  </a:cubicBezTo>
                  <a:cubicBezTo>
                    <a:pt x="4392912" y="1407764"/>
                    <a:pt x="4396473" y="1403264"/>
                    <a:pt x="4399365" y="1398325"/>
                  </a:cubicBezTo>
                  <a:cubicBezTo>
                    <a:pt x="4404750" y="1389032"/>
                    <a:pt x="4407109" y="1378307"/>
                    <a:pt x="4406130" y="1367617"/>
                  </a:cubicBezTo>
                  <a:cubicBezTo>
                    <a:pt x="4404795" y="1356331"/>
                    <a:pt x="4400745" y="1345544"/>
                    <a:pt x="4394292" y="1336198"/>
                  </a:cubicBezTo>
                  <a:close/>
                  <a:moveTo>
                    <a:pt x="4161004" y="1616481"/>
                  </a:moveTo>
                  <a:cubicBezTo>
                    <a:pt x="4150546" y="1605395"/>
                    <a:pt x="4138440" y="1596041"/>
                    <a:pt x="4125045" y="1588755"/>
                  </a:cubicBezTo>
                  <a:cubicBezTo>
                    <a:pt x="4116857" y="1584252"/>
                    <a:pt x="4108268" y="1580429"/>
                    <a:pt x="4099455" y="1577318"/>
                  </a:cubicBezTo>
                  <a:cubicBezTo>
                    <a:pt x="4090911" y="1574287"/>
                    <a:pt x="4082099" y="1571969"/>
                    <a:pt x="4073154" y="1570375"/>
                  </a:cubicBezTo>
                  <a:cubicBezTo>
                    <a:pt x="4064565" y="1568800"/>
                    <a:pt x="4055843" y="1567937"/>
                    <a:pt x="4047119" y="1567794"/>
                  </a:cubicBezTo>
                  <a:cubicBezTo>
                    <a:pt x="4038797" y="1567643"/>
                    <a:pt x="4030475" y="1568221"/>
                    <a:pt x="4022242" y="1569530"/>
                  </a:cubicBezTo>
                  <a:cubicBezTo>
                    <a:pt x="4016546" y="1570429"/>
                    <a:pt x="4010938" y="1571719"/>
                    <a:pt x="4005464" y="1573402"/>
                  </a:cubicBezTo>
                  <a:cubicBezTo>
                    <a:pt x="4000213" y="1575008"/>
                    <a:pt x="3995050" y="1577033"/>
                    <a:pt x="3990111" y="1579454"/>
                  </a:cubicBezTo>
                  <a:cubicBezTo>
                    <a:pt x="3985349" y="1581799"/>
                    <a:pt x="3980809" y="1584572"/>
                    <a:pt x="3976537" y="1587732"/>
                  </a:cubicBezTo>
                  <a:cubicBezTo>
                    <a:pt x="3972354" y="1590776"/>
                    <a:pt x="3968526" y="1594265"/>
                    <a:pt x="3965144" y="1598146"/>
                  </a:cubicBezTo>
                  <a:cubicBezTo>
                    <a:pt x="3957445" y="1606704"/>
                    <a:pt x="3952194" y="1617220"/>
                    <a:pt x="3950058" y="1628542"/>
                  </a:cubicBezTo>
                  <a:cubicBezTo>
                    <a:pt x="3948099" y="1639854"/>
                    <a:pt x="3948989" y="1651479"/>
                    <a:pt x="3952638" y="1662364"/>
                  </a:cubicBezTo>
                  <a:cubicBezTo>
                    <a:pt x="3956778" y="1674669"/>
                    <a:pt x="3963319" y="1686027"/>
                    <a:pt x="3971908" y="1695786"/>
                  </a:cubicBezTo>
                  <a:cubicBezTo>
                    <a:pt x="3981922" y="1707291"/>
                    <a:pt x="3993804" y="1717077"/>
                    <a:pt x="4006978" y="1724758"/>
                  </a:cubicBezTo>
                  <a:cubicBezTo>
                    <a:pt x="4015166" y="1729596"/>
                    <a:pt x="4023799" y="1733721"/>
                    <a:pt x="4032700" y="1737086"/>
                  </a:cubicBezTo>
                  <a:cubicBezTo>
                    <a:pt x="4041379" y="1740415"/>
                    <a:pt x="4050280" y="1743023"/>
                    <a:pt x="4059402" y="1744874"/>
                  </a:cubicBezTo>
                  <a:cubicBezTo>
                    <a:pt x="4068303" y="1746645"/>
                    <a:pt x="4077337" y="1747691"/>
                    <a:pt x="4086416" y="1747989"/>
                  </a:cubicBezTo>
                  <a:cubicBezTo>
                    <a:pt x="4095094" y="1748270"/>
                    <a:pt x="4103818" y="1747780"/>
                    <a:pt x="4112406" y="1746521"/>
                  </a:cubicBezTo>
                  <a:cubicBezTo>
                    <a:pt x="4118369" y="1745630"/>
                    <a:pt x="4124244" y="1744309"/>
                    <a:pt x="4129985" y="1742560"/>
                  </a:cubicBezTo>
                  <a:cubicBezTo>
                    <a:pt x="4135504" y="1740886"/>
                    <a:pt x="4140888" y="1738759"/>
                    <a:pt x="4146051" y="1736196"/>
                  </a:cubicBezTo>
                  <a:cubicBezTo>
                    <a:pt x="4150991" y="1733695"/>
                    <a:pt x="4155708" y="1730713"/>
                    <a:pt x="4160070" y="1727295"/>
                  </a:cubicBezTo>
                  <a:cubicBezTo>
                    <a:pt x="4164342" y="1724051"/>
                    <a:pt x="4168259" y="1720348"/>
                    <a:pt x="4171729" y="1716258"/>
                  </a:cubicBezTo>
                  <a:cubicBezTo>
                    <a:pt x="4179517" y="1707251"/>
                    <a:pt x="4184547" y="1696187"/>
                    <a:pt x="4186193" y="1684393"/>
                  </a:cubicBezTo>
                  <a:cubicBezTo>
                    <a:pt x="4187662" y="1672618"/>
                    <a:pt x="4186105" y="1660664"/>
                    <a:pt x="4181742" y="1649636"/>
                  </a:cubicBezTo>
                  <a:cubicBezTo>
                    <a:pt x="4177070" y="1637304"/>
                    <a:pt x="4169994" y="1625996"/>
                    <a:pt x="4161004" y="1616348"/>
                  </a:cubicBezTo>
                  <a:close/>
                  <a:moveTo>
                    <a:pt x="4027493" y="1769128"/>
                  </a:moveTo>
                  <a:cubicBezTo>
                    <a:pt x="4018281" y="1756943"/>
                    <a:pt x="4007066" y="1746409"/>
                    <a:pt x="3994338" y="1737976"/>
                  </a:cubicBezTo>
                  <a:cubicBezTo>
                    <a:pt x="3985927" y="1732311"/>
                    <a:pt x="3976982" y="1727451"/>
                    <a:pt x="3967636" y="1723468"/>
                  </a:cubicBezTo>
                  <a:cubicBezTo>
                    <a:pt x="3958557" y="1719591"/>
                    <a:pt x="3949123" y="1716534"/>
                    <a:pt x="3939510" y="1714345"/>
                  </a:cubicBezTo>
                  <a:cubicBezTo>
                    <a:pt x="3930209" y="1712226"/>
                    <a:pt x="3920774" y="1710949"/>
                    <a:pt x="3911251" y="1710517"/>
                  </a:cubicBezTo>
                  <a:cubicBezTo>
                    <a:pt x="3902172" y="1710112"/>
                    <a:pt x="3893048" y="1710588"/>
                    <a:pt x="3884058" y="1711941"/>
                  </a:cubicBezTo>
                  <a:cubicBezTo>
                    <a:pt x="3878941" y="1712725"/>
                    <a:pt x="3873867" y="1713837"/>
                    <a:pt x="3868883" y="1715279"/>
                  </a:cubicBezTo>
                  <a:cubicBezTo>
                    <a:pt x="3864032" y="1716672"/>
                    <a:pt x="3859314" y="1718412"/>
                    <a:pt x="3854730" y="1720486"/>
                  </a:cubicBezTo>
                  <a:cubicBezTo>
                    <a:pt x="3850280" y="1722475"/>
                    <a:pt x="3845963" y="1724825"/>
                    <a:pt x="3841869" y="1727517"/>
                  </a:cubicBezTo>
                  <a:cubicBezTo>
                    <a:pt x="3837864" y="1730170"/>
                    <a:pt x="3834081" y="1733147"/>
                    <a:pt x="3830565" y="1736418"/>
                  </a:cubicBezTo>
                  <a:cubicBezTo>
                    <a:pt x="3821709" y="1744705"/>
                    <a:pt x="3815167" y="1755128"/>
                    <a:pt x="3811517" y="1766681"/>
                  </a:cubicBezTo>
                  <a:cubicBezTo>
                    <a:pt x="3808135" y="1778007"/>
                    <a:pt x="3807602" y="1789992"/>
                    <a:pt x="3809960" y="1801571"/>
                  </a:cubicBezTo>
                  <a:cubicBezTo>
                    <a:pt x="3812585" y="1814362"/>
                    <a:pt x="3817838" y="1826476"/>
                    <a:pt x="3825314" y="1837174"/>
                  </a:cubicBezTo>
                  <a:cubicBezTo>
                    <a:pt x="3834036" y="1849658"/>
                    <a:pt x="3844895" y="1860539"/>
                    <a:pt x="3857312" y="1869350"/>
                  </a:cubicBezTo>
                  <a:cubicBezTo>
                    <a:pt x="3865679" y="1875354"/>
                    <a:pt x="3874624" y="1880543"/>
                    <a:pt x="3884014" y="1884838"/>
                  </a:cubicBezTo>
                  <a:cubicBezTo>
                    <a:pt x="3893226" y="1889057"/>
                    <a:pt x="3902794" y="1892425"/>
                    <a:pt x="3912585" y="1894895"/>
                  </a:cubicBezTo>
                  <a:cubicBezTo>
                    <a:pt x="3922154" y="1897303"/>
                    <a:pt x="3931944" y="1898794"/>
                    <a:pt x="3941779" y="1899346"/>
                  </a:cubicBezTo>
                  <a:cubicBezTo>
                    <a:pt x="3951259" y="1899942"/>
                    <a:pt x="3960782" y="1899568"/>
                    <a:pt x="3970173" y="1898233"/>
                  </a:cubicBezTo>
                  <a:cubicBezTo>
                    <a:pt x="3975558" y="1897459"/>
                    <a:pt x="3980898" y="1896328"/>
                    <a:pt x="3986149" y="1894851"/>
                  </a:cubicBezTo>
                  <a:cubicBezTo>
                    <a:pt x="3991223" y="1893409"/>
                    <a:pt x="3996163" y="1891593"/>
                    <a:pt x="4000969" y="1889421"/>
                  </a:cubicBezTo>
                  <a:cubicBezTo>
                    <a:pt x="4005642" y="1887317"/>
                    <a:pt x="4010093" y="1884815"/>
                    <a:pt x="4014320" y="1881945"/>
                  </a:cubicBezTo>
                  <a:cubicBezTo>
                    <a:pt x="4018503" y="1879146"/>
                    <a:pt x="4022376" y="1875973"/>
                    <a:pt x="4025980" y="1872466"/>
                  </a:cubicBezTo>
                  <a:cubicBezTo>
                    <a:pt x="4035014" y="1863783"/>
                    <a:pt x="4041556" y="1852795"/>
                    <a:pt x="4044806" y="1840690"/>
                  </a:cubicBezTo>
                  <a:cubicBezTo>
                    <a:pt x="4047832" y="1828865"/>
                    <a:pt x="4047832" y="1816467"/>
                    <a:pt x="4044806" y="1804642"/>
                  </a:cubicBezTo>
                  <a:cubicBezTo>
                    <a:pt x="4041423" y="1791692"/>
                    <a:pt x="4035460" y="1779564"/>
                    <a:pt x="4027271" y="1768995"/>
                  </a:cubicBezTo>
                  <a:close/>
                  <a:moveTo>
                    <a:pt x="4275290" y="1462899"/>
                  </a:moveTo>
                  <a:cubicBezTo>
                    <a:pt x="4263985" y="1452806"/>
                    <a:pt x="4251257" y="1444479"/>
                    <a:pt x="4237461" y="1438200"/>
                  </a:cubicBezTo>
                  <a:cubicBezTo>
                    <a:pt x="4229584" y="1434559"/>
                    <a:pt x="4221440" y="1431511"/>
                    <a:pt x="4213118" y="1429077"/>
                  </a:cubicBezTo>
                  <a:cubicBezTo>
                    <a:pt x="4205019" y="1426709"/>
                    <a:pt x="4196785" y="1424924"/>
                    <a:pt x="4188462" y="1423736"/>
                  </a:cubicBezTo>
                  <a:cubicBezTo>
                    <a:pt x="4180453" y="1422615"/>
                    <a:pt x="4172397" y="1422076"/>
                    <a:pt x="4164342" y="1422134"/>
                  </a:cubicBezTo>
                  <a:cubicBezTo>
                    <a:pt x="4156643" y="1422156"/>
                    <a:pt x="4148988" y="1422793"/>
                    <a:pt x="4141378" y="1424048"/>
                  </a:cubicBezTo>
                  <a:cubicBezTo>
                    <a:pt x="4135325" y="1425076"/>
                    <a:pt x="4129407" y="1426567"/>
                    <a:pt x="4123577" y="1428498"/>
                  </a:cubicBezTo>
                  <a:cubicBezTo>
                    <a:pt x="4118014" y="1430278"/>
                    <a:pt x="4112674" y="1432543"/>
                    <a:pt x="4107511" y="1435263"/>
                  </a:cubicBezTo>
                  <a:cubicBezTo>
                    <a:pt x="4102616" y="1437746"/>
                    <a:pt x="4097987" y="1440728"/>
                    <a:pt x="4093715" y="1444163"/>
                  </a:cubicBezTo>
                  <a:cubicBezTo>
                    <a:pt x="4089576" y="1447537"/>
                    <a:pt x="4085838" y="1451395"/>
                    <a:pt x="4082589" y="1455645"/>
                  </a:cubicBezTo>
                  <a:cubicBezTo>
                    <a:pt x="4075869" y="1464283"/>
                    <a:pt x="4071774" y="1474684"/>
                    <a:pt x="4070795" y="1485596"/>
                  </a:cubicBezTo>
                  <a:cubicBezTo>
                    <a:pt x="4069994" y="1496704"/>
                    <a:pt x="4071997" y="1507839"/>
                    <a:pt x="4076670" y="1517950"/>
                  </a:cubicBezTo>
                  <a:cubicBezTo>
                    <a:pt x="4082010" y="1529663"/>
                    <a:pt x="4089576" y="1540238"/>
                    <a:pt x="4098922" y="1549103"/>
                  </a:cubicBezTo>
                  <a:cubicBezTo>
                    <a:pt x="4109914" y="1559619"/>
                    <a:pt x="4122509" y="1568368"/>
                    <a:pt x="4136171" y="1575048"/>
                  </a:cubicBezTo>
                  <a:cubicBezTo>
                    <a:pt x="4144048" y="1578973"/>
                    <a:pt x="4152237" y="1582276"/>
                    <a:pt x="4160648" y="1584928"/>
                  </a:cubicBezTo>
                  <a:cubicBezTo>
                    <a:pt x="4168881" y="1587563"/>
                    <a:pt x="4177292" y="1589574"/>
                    <a:pt x="4185837" y="1590936"/>
                  </a:cubicBezTo>
                  <a:cubicBezTo>
                    <a:pt x="4194114" y="1592240"/>
                    <a:pt x="4202482" y="1592943"/>
                    <a:pt x="4210848" y="1593028"/>
                  </a:cubicBezTo>
                  <a:cubicBezTo>
                    <a:pt x="4218859" y="1593090"/>
                    <a:pt x="4226825" y="1592507"/>
                    <a:pt x="4234747" y="1591292"/>
                  </a:cubicBezTo>
                  <a:cubicBezTo>
                    <a:pt x="4241111" y="1590277"/>
                    <a:pt x="4247385" y="1588787"/>
                    <a:pt x="4253527" y="1586842"/>
                  </a:cubicBezTo>
                  <a:cubicBezTo>
                    <a:pt x="4259313" y="1584999"/>
                    <a:pt x="4264964" y="1582645"/>
                    <a:pt x="4270350" y="1579810"/>
                  </a:cubicBezTo>
                  <a:cubicBezTo>
                    <a:pt x="4275467" y="1577109"/>
                    <a:pt x="4280274" y="1573869"/>
                    <a:pt x="4284724" y="1570153"/>
                  </a:cubicBezTo>
                  <a:cubicBezTo>
                    <a:pt x="4288996" y="1566606"/>
                    <a:pt x="4292779" y="1562543"/>
                    <a:pt x="4296028" y="1558048"/>
                  </a:cubicBezTo>
                  <a:cubicBezTo>
                    <a:pt x="4302704" y="1548982"/>
                    <a:pt x="4306487" y="1538133"/>
                    <a:pt x="4306931" y="1526896"/>
                  </a:cubicBezTo>
                  <a:cubicBezTo>
                    <a:pt x="4307243" y="1515405"/>
                    <a:pt x="4304573" y="1504025"/>
                    <a:pt x="4299277" y="1493829"/>
                  </a:cubicBezTo>
                  <a:cubicBezTo>
                    <a:pt x="4293269" y="1482031"/>
                    <a:pt x="4285036" y="1471489"/>
                    <a:pt x="4275067" y="1462766"/>
                  </a:cubicBezTo>
                  <a:close/>
                  <a:moveTo>
                    <a:pt x="424485" y="2259513"/>
                  </a:moveTo>
                  <a:cubicBezTo>
                    <a:pt x="433297" y="2249932"/>
                    <a:pt x="440862" y="2239286"/>
                    <a:pt x="447003" y="2227827"/>
                  </a:cubicBezTo>
                  <a:cubicBezTo>
                    <a:pt x="452432" y="2217831"/>
                    <a:pt x="456394" y="2207097"/>
                    <a:pt x="458752" y="2195962"/>
                  </a:cubicBezTo>
                  <a:cubicBezTo>
                    <a:pt x="460799" y="2186639"/>
                    <a:pt x="460933" y="2176990"/>
                    <a:pt x="459152" y="2167613"/>
                  </a:cubicBezTo>
                  <a:cubicBezTo>
                    <a:pt x="457595" y="2159505"/>
                    <a:pt x="453634" y="2152068"/>
                    <a:pt x="447716" y="2146296"/>
                  </a:cubicBezTo>
                  <a:cubicBezTo>
                    <a:pt x="445268" y="2143960"/>
                    <a:pt x="442508" y="2141984"/>
                    <a:pt x="439527" y="2140422"/>
                  </a:cubicBezTo>
                  <a:cubicBezTo>
                    <a:pt x="436501" y="2138851"/>
                    <a:pt x="433297" y="2137671"/>
                    <a:pt x="430003" y="2136906"/>
                  </a:cubicBezTo>
                  <a:cubicBezTo>
                    <a:pt x="426532" y="2136109"/>
                    <a:pt x="422927" y="2135673"/>
                    <a:pt x="419366" y="2135615"/>
                  </a:cubicBezTo>
                  <a:cubicBezTo>
                    <a:pt x="415540" y="2135553"/>
                    <a:pt x="411667" y="2135833"/>
                    <a:pt x="407884" y="2136461"/>
                  </a:cubicBezTo>
                  <a:cubicBezTo>
                    <a:pt x="402189" y="2137396"/>
                    <a:pt x="396626" y="2138886"/>
                    <a:pt x="391240" y="2140911"/>
                  </a:cubicBezTo>
                  <a:cubicBezTo>
                    <a:pt x="385277" y="2143136"/>
                    <a:pt x="379536" y="2145878"/>
                    <a:pt x="374062" y="2149100"/>
                  </a:cubicBezTo>
                  <a:cubicBezTo>
                    <a:pt x="368098" y="2152602"/>
                    <a:pt x="362357" y="2156545"/>
                    <a:pt x="356972" y="2160893"/>
                  </a:cubicBezTo>
                  <a:cubicBezTo>
                    <a:pt x="351187" y="2165544"/>
                    <a:pt x="345713" y="2170600"/>
                    <a:pt x="340640" y="2176025"/>
                  </a:cubicBezTo>
                  <a:cubicBezTo>
                    <a:pt x="331873" y="2185312"/>
                    <a:pt x="324263" y="2195642"/>
                    <a:pt x="318032" y="2206776"/>
                  </a:cubicBezTo>
                  <a:cubicBezTo>
                    <a:pt x="312380" y="2216674"/>
                    <a:pt x="308197" y="2227310"/>
                    <a:pt x="305481" y="2238374"/>
                  </a:cubicBezTo>
                  <a:cubicBezTo>
                    <a:pt x="303079" y="2247813"/>
                    <a:pt x="302589" y="2257631"/>
                    <a:pt x="304058" y="2267257"/>
                  </a:cubicBezTo>
                  <a:cubicBezTo>
                    <a:pt x="305304" y="2275588"/>
                    <a:pt x="309042" y="2283345"/>
                    <a:pt x="314783" y="2289509"/>
                  </a:cubicBezTo>
                  <a:cubicBezTo>
                    <a:pt x="317142" y="2292005"/>
                    <a:pt x="319902" y="2294137"/>
                    <a:pt x="322883" y="2295828"/>
                  </a:cubicBezTo>
                  <a:cubicBezTo>
                    <a:pt x="325909" y="2297537"/>
                    <a:pt x="329113" y="2298837"/>
                    <a:pt x="332495" y="2299700"/>
                  </a:cubicBezTo>
                  <a:cubicBezTo>
                    <a:pt x="336056" y="2300635"/>
                    <a:pt x="339705" y="2301160"/>
                    <a:pt x="343354" y="2301258"/>
                  </a:cubicBezTo>
                  <a:cubicBezTo>
                    <a:pt x="347315" y="2301391"/>
                    <a:pt x="351231" y="2301151"/>
                    <a:pt x="355148" y="2300546"/>
                  </a:cubicBezTo>
                  <a:cubicBezTo>
                    <a:pt x="361023" y="2299642"/>
                    <a:pt x="366807" y="2298156"/>
                    <a:pt x="372415" y="2296095"/>
                  </a:cubicBezTo>
                  <a:cubicBezTo>
                    <a:pt x="378601" y="2293772"/>
                    <a:pt x="384520" y="2290911"/>
                    <a:pt x="390216" y="2287551"/>
                  </a:cubicBezTo>
                  <a:cubicBezTo>
                    <a:pt x="396447" y="2283928"/>
                    <a:pt x="402410" y="2279820"/>
                    <a:pt x="408018" y="2275268"/>
                  </a:cubicBezTo>
                  <a:cubicBezTo>
                    <a:pt x="413803" y="2270301"/>
                    <a:pt x="419233" y="2264929"/>
                    <a:pt x="424262" y="2259202"/>
                  </a:cubicBezTo>
                  <a:close/>
                  <a:moveTo>
                    <a:pt x="811042" y="2458489"/>
                  </a:moveTo>
                  <a:cubicBezTo>
                    <a:pt x="814291" y="2447073"/>
                    <a:pt x="815582" y="2435182"/>
                    <a:pt x="814826" y="2423331"/>
                  </a:cubicBezTo>
                  <a:cubicBezTo>
                    <a:pt x="814202" y="2413193"/>
                    <a:pt x="811265" y="2403335"/>
                    <a:pt x="806191" y="2394537"/>
                  </a:cubicBezTo>
                  <a:cubicBezTo>
                    <a:pt x="801341" y="2386357"/>
                    <a:pt x="794175" y="2379806"/>
                    <a:pt x="785586" y="2375712"/>
                  </a:cubicBezTo>
                  <a:cubicBezTo>
                    <a:pt x="783049" y="2374501"/>
                    <a:pt x="780380" y="2373487"/>
                    <a:pt x="777665" y="2372686"/>
                  </a:cubicBezTo>
                  <a:cubicBezTo>
                    <a:pt x="774906" y="2371916"/>
                    <a:pt x="772102" y="2371351"/>
                    <a:pt x="769254" y="2370995"/>
                  </a:cubicBezTo>
                  <a:cubicBezTo>
                    <a:pt x="766316" y="2370621"/>
                    <a:pt x="763335" y="2370461"/>
                    <a:pt x="760353" y="2370505"/>
                  </a:cubicBezTo>
                  <a:cubicBezTo>
                    <a:pt x="757371" y="2370567"/>
                    <a:pt x="754389" y="2370821"/>
                    <a:pt x="751453" y="2371262"/>
                  </a:cubicBezTo>
                  <a:cubicBezTo>
                    <a:pt x="743709" y="2372441"/>
                    <a:pt x="736098" y="2374608"/>
                    <a:pt x="728889" y="2377715"/>
                  </a:cubicBezTo>
                  <a:cubicBezTo>
                    <a:pt x="720967" y="2381141"/>
                    <a:pt x="713446" y="2385392"/>
                    <a:pt x="706414" y="2390398"/>
                  </a:cubicBezTo>
                  <a:cubicBezTo>
                    <a:pt x="698804" y="2395779"/>
                    <a:pt x="691728" y="2401894"/>
                    <a:pt x="685320" y="2408645"/>
                  </a:cubicBezTo>
                  <a:cubicBezTo>
                    <a:pt x="678466" y="2415823"/>
                    <a:pt x="672280" y="2423629"/>
                    <a:pt x="666851" y="2431965"/>
                  </a:cubicBezTo>
                  <a:cubicBezTo>
                    <a:pt x="659329" y="2443384"/>
                    <a:pt x="653456" y="2455805"/>
                    <a:pt x="649405" y="2468858"/>
                  </a:cubicBezTo>
                  <a:cubicBezTo>
                    <a:pt x="645801" y="2480278"/>
                    <a:pt x="644109" y="2492218"/>
                    <a:pt x="644421" y="2504194"/>
                  </a:cubicBezTo>
                  <a:cubicBezTo>
                    <a:pt x="644599" y="2514617"/>
                    <a:pt x="647180" y="2524857"/>
                    <a:pt x="651898" y="2534145"/>
                  </a:cubicBezTo>
                  <a:cubicBezTo>
                    <a:pt x="656437" y="2542761"/>
                    <a:pt x="663424" y="2549823"/>
                    <a:pt x="672013" y="2554438"/>
                  </a:cubicBezTo>
                  <a:cubicBezTo>
                    <a:pt x="674595" y="2555769"/>
                    <a:pt x="677264" y="2556886"/>
                    <a:pt x="680024" y="2557776"/>
                  </a:cubicBezTo>
                  <a:cubicBezTo>
                    <a:pt x="682827" y="2558666"/>
                    <a:pt x="685721" y="2559338"/>
                    <a:pt x="688613" y="2559779"/>
                  </a:cubicBezTo>
                  <a:cubicBezTo>
                    <a:pt x="691550" y="2560206"/>
                    <a:pt x="694532" y="2560415"/>
                    <a:pt x="697514" y="2560402"/>
                  </a:cubicBezTo>
                  <a:cubicBezTo>
                    <a:pt x="700673" y="2560411"/>
                    <a:pt x="703788" y="2560206"/>
                    <a:pt x="706904" y="2559779"/>
                  </a:cubicBezTo>
                  <a:cubicBezTo>
                    <a:pt x="715003" y="2558635"/>
                    <a:pt x="722925" y="2556405"/>
                    <a:pt x="730402" y="2553148"/>
                  </a:cubicBezTo>
                  <a:cubicBezTo>
                    <a:pt x="738679" y="2549574"/>
                    <a:pt x="746512" y="2545097"/>
                    <a:pt x="753767" y="2539797"/>
                  </a:cubicBezTo>
                  <a:cubicBezTo>
                    <a:pt x="761643" y="2534100"/>
                    <a:pt x="768942" y="2527647"/>
                    <a:pt x="775573" y="2520527"/>
                  </a:cubicBezTo>
                  <a:cubicBezTo>
                    <a:pt x="782560" y="2513005"/>
                    <a:pt x="788835" y="2504821"/>
                    <a:pt x="794264" y="2496094"/>
                  </a:cubicBezTo>
                  <a:cubicBezTo>
                    <a:pt x="801608" y="2484323"/>
                    <a:pt x="807171" y="2471550"/>
                    <a:pt x="810820" y="2458177"/>
                  </a:cubicBezTo>
                  <a:close/>
                  <a:moveTo>
                    <a:pt x="2376099" y="2559779"/>
                  </a:moveTo>
                  <a:cubicBezTo>
                    <a:pt x="2369468" y="2548163"/>
                    <a:pt x="2360746" y="2537910"/>
                    <a:pt x="2350288" y="2529561"/>
                  </a:cubicBezTo>
                  <a:cubicBezTo>
                    <a:pt x="2340185" y="2521466"/>
                    <a:pt x="2328614" y="2515422"/>
                    <a:pt x="2316197" y="2511760"/>
                  </a:cubicBezTo>
                  <a:cubicBezTo>
                    <a:pt x="2303515" y="2508110"/>
                    <a:pt x="2290253" y="2507078"/>
                    <a:pt x="2277168" y="2508733"/>
                  </a:cubicBezTo>
                  <a:lnTo>
                    <a:pt x="2275522" y="2508733"/>
                  </a:lnTo>
                  <a:lnTo>
                    <a:pt x="2273830" y="2508956"/>
                  </a:lnTo>
                  <a:lnTo>
                    <a:pt x="2272184" y="2509267"/>
                  </a:lnTo>
                  <a:lnTo>
                    <a:pt x="2270492" y="2509534"/>
                  </a:lnTo>
                  <a:cubicBezTo>
                    <a:pt x="2256652" y="2512258"/>
                    <a:pt x="2243479" y="2517772"/>
                    <a:pt x="2231819" y="2525733"/>
                  </a:cubicBezTo>
                  <a:cubicBezTo>
                    <a:pt x="2220204" y="2533669"/>
                    <a:pt x="2210146" y="2543669"/>
                    <a:pt x="2202180" y="2555239"/>
                  </a:cubicBezTo>
                  <a:cubicBezTo>
                    <a:pt x="2193991" y="2567122"/>
                    <a:pt x="2187939" y="2580366"/>
                    <a:pt x="2184378" y="2594358"/>
                  </a:cubicBezTo>
                  <a:cubicBezTo>
                    <a:pt x="2180551" y="2609013"/>
                    <a:pt x="2179438" y="2624247"/>
                    <a:pt x="2181085" y="2639307"/>
                  </a:cubicBezTo>
                  <a:cubicBezTo>
                    <a:pt x="2182598" y="2653726"/>
                    <a:pt x="2186737" y="2667744"/>
                    <a:pt x="2193324" y="2680651"/>
                  </a:cubicBezTo>
                  <a:cubicBezTo>
                    <a:pt x="2199554" y="2692809"/>
                    <a:pt x="2208054" y="2703668"/>
                    <a:pt x="2218334" y="2712648"/>
                  </a:cubicBezTo>
                  <a:cubicBezTo>
                    <a:pt x="2228392" y="2721416"/>
                    <a:pt x="2240142" y="2728060"/>
                    <a:pt x="2252824" y="2732186"/>
                  </a:cubicBezTo>
                  <a:cubicBezTo>
                    <a:pt x="2265908" y="2736391"/>
                    <a:pt x="2279749" y="2737757"/>
                    <a:pt x="2293412" y="2736191"/>
                  </a:cubicBezTo>
                  <a:lnTo>
                    <a:pt x="2295147" y="2736191"/>
                  </a:lnTo>
                  <a:lnTo>
                    <a:pt x="2296884" y="2735969"/>
                  </a:lnTo>
                  <a:lnTo>
                    <a:pt x="2298663" y="2735702"/>
                  </a:lnTo>
                  <a:lnTo>
                    <a:pt x="2300398" y="2735390"/>
                  </a:lnTo>
                  <a:cubicBezTo>
                    <a:pt x="2314907" y="2732684"/>
                    <a:pt x="2328703" y="2726917"/>
                    <a:pt x="2340808" y="2718479"/>
                  </a:cubicBezTo>
                  <a:cubicBezTo>
                    <a:pt x="2352824" y="2710112"/>
                    <a:pt x="2363149" y="2699542"/>
                    <a:pt x="2371249" y="2687326"/>
                  </a:cubicBezTo>
                  <a:cubicBezTo>
                    <a:pt x="2379481" y="2674825"/>
                    <a:pt x="2385356" y="2660940"/>
                    <a:pt x="2388649" y="2646338"/>
                  </a:cubicBezTo>
                  <a:cubicBezTo>
                    <a:pt x="2392032" y="2631278"/>
                    <a:pt x="2392611" y="2615720"/>
                    <a:pt x="2390297" y="2600455"/>
                  </a:cubicBezTo>
                  <a:cubicBezTo>
                    <a:pt x="2388116" y="2586000"/>
                    <a:pt x="2383220" y="2572093"/>
                    <a:pt x="2375877" y="2559467"/>
                  </a:cubicBezTo>
                  <a:close/>
                  <a:moveTo>
                    <a:pt x="531337" y="2346162"/>
                  </a:moveTo>
                  <a:cubicBezTo>
                    <a:pt x="539793" y="2335837"/>
                    <a:pt x="546870" y="2324453"/>
                    <a:pt x="552388" y="2312295"/>
                  </a:cubicBezTo>
                  <a:cubicBezTo>
                    <a:pt x="557194" y="2301809"/>
                    <a:pt x="560398" y="2290639"/>
                    <a:pt x="561778" y="2279184"/>
                  </a:cubicBezTo>
                  <a:cubicBezTo>
                    <a:pt x="563069" y="2269571"/>
                    <a:pt x="562268" y="2259798"/>
                    <a:pt x="559419" y="2250524"/>
                  </a:cubicBezTo>
                  <a:cubicBezTo>
                    <a:pt x="556838" y="2242326"/>
                    <a:pt x="551809" y="2235108"/>
                    <a:pt x="545044" y="2229829"/>
                  </a:cubicBezTo>
                  <a:cubicBezTo>
                    <a:pt x="542507" y="2227893"/>
                    <a:pt x="539704" y="2226265"/>
                    <a:pt x="536767" y="2224979"/>
                  </a:cubicBezTo>
                  <a:cubicBezTo>
                    <a:pt x="533785" y="2223674"/>
                    <a:pt x="530625" y="2222704"/>
                    <a:pt x="527421" y="2222086"/>
                  </a:cubicBezTo>
                  <a:cubicBezTo>
                    <a:pt x="524083" y="2221423"/>
                    <a:pt x="520701" y="2221080"/>
                    <a:pt x="517319" y="2221062"/>
                  </a:cubicBezTo>
                  <a:cubicBezTo>
                    <a:pt x="513714" y="2221049"/>
                    <a:pt x="510154" y="2221316"/>
                    <a:pt x="506594" y="2221863"/>
                  </a:cubicBezTo>
                  <a:cubicBezTo>
                    <a:pt x="500274" y="2222896"/>
                    <a:pt x="494043" y="2224613"/>
                    <a:pt x="488080" y="2226981"/>
                  </a:cubicBezTo>
                  <a:cubicBezTo>
                    <a:pt x="481493" y="2229571"/>
                    <a:pt x="475174" y="2232758"/>
                    <a:pt x="469166" y="2236505"/>
                  </a:cubicBezTo>
                  <a:cubicBezTo>
                    <a:pt x="462624" y="2240577"/>
                    <a:pt x="456438" y="2245174"/>
                    <a:pt x="450652" y="2250257"/>
                  </a:cubicBezTo>
                  <a:cubicBezTo>
                    <a:pt x="444422" y="2255717"/>
                    <a:pt x="438637" y="2261672"/>
                    <a:pt x="433341" y="2268058"/>
                  </a:cubicBezTo>
                  <a:cubicBezTo>
                    <a:pt x="424929" y="2278027"/>
                    <a:pt x="417809" y="2289037"/>
                    <a:pt x="412157" y="2300813"/>
                  </a:cubicBezTo>
                  <a:cubicBezTo>
                    <a:pt x="407083" y="2311213"/>
                    <a:pt x="403612" y="2322312"/>
                    <a:pt x="401788" y="2333745"/>
                  </a:cubicBezTo>
                  <a:cubicBezTo>
                    <a:pt x="400185" y="2343531"/>
                    <a:pt x="400586" y="2353554"/>
                    <a:pt x="403078" y="2363162"/>
                  </a:cubicBezTo>
                  <a:cubicBezTo>
                    <a:pt x="405304" y="2371707"/>
                    <a:pt x="410109" y="2379366"/>
                    <a:pt x="416829" y="2385102"/>
                  </a:cubicBezTo>
                  <a:cubicBezTo>
                    <a:pt x="419366" y="2387194"/>
                    <a:pt x="422126" y="2388974"/>
                    <a:pt x="425107" y="2390398"/>
                  </a:cubicBezTo>
                  <a:cubicBezTo>
                    <a:pt x="428133" y="2391822"/>
                    <a:pt x="431293" y="2392913"/>
                    <a:pt x="434542" y="2393647"/>
                  </a:cubicBezTo>
                  <a:cubicBezTo>
                    <a:pt x="437924" y="2394408"/>
                    <a:pt x="441395" y="2394822"/>
                    <a:pt x="444867" y="2394893"/>
                  </a:cubicBezTo>
                  <a:cubicBezTo>
                    <a:pt x="448561" y="2394960"/>
                    <a:pt x="452300" y="2394724"/>
                    <a:pt x="455948" y="2394181"/>
                  </a:cubicBezTo>
                  <a:cubicBezTo>
                    <a:pt x="462490" y="2393193"/>
                    <a:pt x="468944" y="2391462"/>
                    <a:pt x="475085" y="2389019"/>
                  </a:cubicBezTo>
                  <a:cubicBezTo>
                    <a:pt x="481939" y="2386331"/>
                    <a:pt x="488525" y="2382993"/>
                    <a:pt x="494711" y="2379050"/>
                  </a:cubicBezTo>
                  <a:cubicBezTo>
                    <a:pt x="501431" y="2374800"/>
                    <a:pt x="507795" y="2370007"/>
                    <a:pt x="513758" y="2364720"/>
                  </a:cubicBezTo>
                  <a:cubicBezTo>
                    <a:pt x="520034" y="2358903"/>
                    <a:pt x="525819" y="2352610"/>
                    <a:pt x="531115" y="2345895"/>
                  </a:cubicBezTo>
                  <a:close/>
                  <a:moveTo>
                    <a:pt x="332718" y="2167257"/>
                  </a:moveTo>
                  <a:cubicBezTo>
                    <a:pt x="341708" y="2158414"/>
                    <a:pt x="349630" y="2148526"/>
                    <a:pt x="356305" y="2137796"/>
                  </a:cubicBezTo>
                  <a:cubicBezTo>
                    <a:pt x="362223" y="2128348"/>
                    <a:pt x="366807" y="2118134"/>
                    <a:pt x="369923" y="2107444"/>
                  </a:cubicBezTo>
                  <a:cubicBezTo>
                    <a:pt x="372593" y="2098495"/>
                    <a:pt x="373572" y="2089114"/>
                    <a:pt x="372727" y="2079808"/>
                  </a:cubicBezTo>
                  <a:cubicBezTo>
                    <a:pt x="372015" y="2071882"/>
                    <a:pt x="368899" y="2064361"/>
                    <a:pt x="363826" y="2058223"/>
                  </a:cubicBezTo>
                  <a:cubicBezTo>
                    <a:pt x="361601" y="2055576"/>
                    <a:pt x="358930" y="2053293"/>
                    <a:pt x="355993" y="2051459"/>
                  </a:cubicBezTo>
                  <a:cubicBezTo>
                    <a:pt x="353012" y="2049648"/>
                    <a:pt x="349763" y="2048268"/>
                    <a:pt x="346381" y="2047365"/>
                  </a:cubicBezTo>
                  <a:cubicBezTo>
                    <a:pt x="342776" y="2046403"/>
                    <a:pt x="339082" y="2045878"/>
                    <a:pt x="335389" y="2045807"/>
                  </a:cubicBezTo>
                  <a:cubicBezTo>
                    <a:pt x="331338" y="2045696"/>
                    <a:pt x="327289" y="2045994"/>
                    <a:pt x="323283" y="2046697"/>
                  </a:cubicBezTo>
                  <a:cubicBezTo>
                    <a:pt x="318210" y="2047569"/>
                    <a:pt x="313226" y="2048895"/>
                    <a:pt x="308419" y="2050658"/>
                  </a:cubicBezTo>
                  <a:cubicBezTo>
                    <a:pt x="303079" y="2052598"/>
                    <a:pt x="297916" y="2054953"/>
                    <a:pt x="292977" y="2057689"/>
                  </a:cubicBezTo>
                  <a:cubicBezTo>
                    <a:pt x="287547" y="2060667"/>
                    <a:pt x="282340" y="2064013"/>
                    <a:pt x="277400" y="2067703"/>
                  </a:cubicBezTo>
                  <a:cubicBezTo>
                    <a:pt x="272060" y="2071686"/>
                    <a:pt x="266986" y="2075994"/>
                    <a:pt x="262179" y="2080609"/>
                  </a:cubicBezTo>
                  <a:cubicBezTo>
                    <a:pt x="253323" y="2089149"/>
                    <a:pt x="245446" y="2098691"/>
                    <a:pt x="238771" y="2109047"/>
                  </a:cubicBezTo>
                  <a:cubicBezTo>
                    <a:pt x="232719" y="2118361"/>
                    <a:pt x="227956" y="2128450"/>
                    <a:pt x="224574" y="2139042"/>
                  </a:cubicBezTo>
                  <a:cubicBezTo>
                    <a:pt x="221548" y="2148067"/>
                    <a:pt x="220257" y="2157578"/>
                    <a:pt x="220747" y="2167079"/>
                  </a:cubicBezTo>
                  <a:cubicBezTo>
                    <a:pt x="221103" y="2175228"/>
                    <a:pt x="223818" y="2183096"/>
                    <a:pt x="228625" y="2189687"/>
                  </a:cubicBezTo>
                  <a:cubicBezTo>
                    <a:pt x="230761" y="2192500"/>
                    <a:pt x="233386" y="2194939"/>
                    <a:pt x="236324" y="2196897"/>
                  </a:cubicBezTo>
                  <a:cubicBezTo>
                    <a:pt x="239305" y="2198846"/>
                    <a:pt x="242509" y="2200346"/>
                    <a:pt x="245936" y="2201347"/>
                  </a:cubicBezTo>
                  <a:cubicBezTo>
                    <a:pt x="249586" y="2202424"/>
                    <a:pt x="253368" y="2203034"/>
                    <a:pt x="257151" y="2203172"/>
                  </a:cubicBezTo>
                  <a:cubicBezTo>
                    <a:pt x="261290" y="2203354"/>
                    <a:pt x="265473" y="2203101"/>
                    <a:pt x="269568" y="2202415"/>
                  </a:cubicBezTo>
                  <a:cubicBezTo>
                    <a:pt x="274819" y="2201561"/>
                    <a:pt x="279981" y="2200221"/>
                    <a:pt x="284966" y="2198410"/>
                  </a:cubicBezTo>
                  <a:cubicBezTo>
                    <a:pt x="290484" y="2196380"/>
                    <a:pt x="295824" y="2193937"/>
                    <a:pt x="300943" y="2191111"/>
                  </a:cubicBezTo>
                  <a:cubicBezTo>
                    <a:pt x="306550" y="2187991"/>
                    <a:pt x="311891" y="2184498"/>
                    <a:pt x="317008" y="2180653"/>
                  </a:cubicBezTo>
                  <a:cubicBezTo>
                    <a:pt x="322527" y="2176545"/>
                    <a:pt x="327778" y="2172068"/>
                    <a:pt x="332718" y="2167257"/>
                  </a:cubicBezTo>
                  <a:close/>
                  <a:moveTo>
                    <a:pt x="963823" y="2483589"/>
                  </a:moveTo>
                  <a:cubicBezTo>
                    <a:pt x="962221" y="2473202"/>
                    <a:pt x="958216" y="2463335"/>
                    <a:pt x="952074" y="2454795"/>
                  </a:cubicBezTo>
                  <a:cubicBezTo>
                    <a:pt x="946111" y="2446726"/>
                    <a:pt x="937967" y="2440545"/>
                    <a:pt x="928576" y="2436994"/>
                  </a:cubicBezTo>
                  <a:cubicBezTo>
                    <a:pt x="926129" y="2436063"/>
                    <a:pt x="923592" y="2435289"/>
                    <a:pt x="921010" y="2434679"/>
                  </a:cubicBezTo>
                  <a:cubicBezTo>
                    <a:pt x="918430" y="2434105"/>
                    <a:pt x="915804" y="2433691"/>
                    <a:pt x="913133" y="2433433"/>
                  </a:cubicBezTo>
                  <a:cubicBezTo>
                    <a:pt x="910464" y="2433166"/>
                    <a:pt x="907748" y="2433077"/>
                    <a:pt x="905034" y="2433166"/>
                  </a:cubicBezTo>
                  <a:cubicBezTo>
                    <a:pt x="902275" y="2433215"/>
                    <a:pt x="899516" y="2433438"/>
                    <a:pt x="896756" y="2433834"/>
                  </a:cubicBezTo>
                  <a:cubicBezTo>
                    <a:pt x="888256" y="2435075"/>
                    <a:pt x="879978" y="2437501"/>
                    <a:pt x="872146" y="2441043"/>
                  </a:cubicBezTo>
                  <a:cubicBezTo>
                    <a:pt x="863601" y="2444862"/>
                    <a:pt x="855546" y="2449641"/>
                    <a:pt x="848070" y="2455284"/>
                  </a:cubicBezTo>
                  <a:cubicBezTo>
                    <a:pt x="839970" y="2461373"/>
                    <a:pt x="832493" y="2468275"/>
                    <a:pt x="825818" y="2475890"/>
                  </a:cubicBezTo>
                  <a:cubicBezTo>
                    <a:pt x="818697" y="2483958"/>
                    <a:pt x="812467" y="2492743"/>
                    <a:pt x="807171" y="2502102"/>
                  </a:cubicBezTo>
                  <a:cubicBezTo>
                    <a:pt x="800228" y="2514176"/>
                    <a:pt x="795110" y="2527207"/>
                    <a:pt x="791950" y="2540776"/>
                  </a:cubicBezTo>
                  <a:cubicBezTo>
                    <a:pt x="789147" y="2552694"/>
                    <a:pt x="788390" y="2565013"/>
                    <a:pt x="789814" y="2577180"/>
                  </a:cubicBezTo>
                  <a:cubicBezTo>
                    <a:pt x="791016" y="2587869"/>
                    <a:pt x="794710" y="2598136"/>
                    <a:pt x="800540" y="2607175"/>
                  </a:cubicBezTo>
                  <a:cubicBezTo>
                    <a:pt x="806236" y="2615782"/>
                    <a:pt x="814336" y="2622533"/>
                    <a:pt x="823815" y="2626579"/>
                  </a:cubicBezTo>
                  <a:cubicBezTo>
                    <a:pt x="826307" y="2627633"/>
                    <a:pt x="828888" y="2628510"/>
                    <a:pt x="831514" y="2629204"/>
                  </a:cubicBezTo>
                  <a:cubicBezTo>
                    <a:pt x="834184" y="2629868"/>
                    <a:pt x="836899" y="2630370"/>
                    <a:pt x="839613" y="2630717"/>
                  </a:cubicBezTo>
                  <a:cubicBezTo>
                    <a:pt x="842373" y="2631025"/>
                    <a:pt x="845176" y="2631171"/>
                    <a:pt x="847980" y="2631162"/>
                  </a:cubicBezTo>
                  <a:cubicBezTo>
                    <a:pt x="850873" y="2631109"/>
                    <a:pt x="853722" y="2630900"/>
                    <a:pt x="856569" y="2630540"/>
                  </a:cubicBezTo>
                  <a:cubicBezTo>
                    <a:pt x="865426" y="2629342"/>
                    <a:pt x="874014" y="2626868"/>
                    <a:pt x="882159" y="2623196"/>
                  </a:cubicBezTo>
                  <a:cubicBezTo>
                    <a:pt x="891060" y="2619191"/>
                    <a:pt x="899471" y="2614140"/>
                    <a:pt x="907170" y="2608154"/>
                  </a:cubicBezTo>
                  <a:cubicBezTo>
                    <a:pt x="915492" y="2601764"/>
                    <a:pt x="923102" y="2594500"/>
                    <a:pt x="929867" y="2586481"/>
                  </a:cubicBezTo>
                  <a:cubicBezTo>
                    <a:pt x="937032" y="2578074"/>
                    <a:pt x="943262" y="2568929"/>
                    <a:pt x="948514" y="2559200"/>
                  </a:cubicBezTo>
                  <a:cubicBezTo>
                    <a:pt x="955278" y="2546842"/>
                    <a:pt x="960129" y="2533531"/>
                    <a:pt x="962889" y="2519726"/>
                  </a:cubicBezTo>
                  <a:cubicBezTo>
                    <a:pt x="965380" y="2507839"/>
                    <a:pt x="965737" y="2495600"/>
                    <a:pt x="963913" y="2483589"/>
                  </a:cubicBezTo>
                  <a:close/>
                  <a:moveTo>
                    <a:pt x="673482" y="2389019"/>
                  </a:moveTo>
                  <a:cubicBezTo>
                    <a:pt x="677621" y="2378057"/>
                    <a:pt x="679890" y="2366500"/>
                    <a:pt x="680291" y="2354795"/>
                  </a:cubicBezTo>
                  <a:cubicBezTo>
                    <a:pt x="680647" y="2344898"/>
                    <a:pt x="678822" y="2335045"/>
                    <a:pt x="674861" y="2325957"/>
                  </a:cubicBezTo>
                  <a:cubicBezTo>
                    <a:pt x="671212" y="2317751"/>
                    <a:pt x="665159" y="2310857"/>
                    <a:pt x="657460" y="2306198"/>
                  </a:cubicBezTo>
                  <a:cubicBezTo>
                    <a:pt x="654879" y="2304609"/>
                    <a:pt x="652120" y="2303296"/>
                    <a:pt x="649271" y="2302281"/>
                  </a:cubicBezTo>
                  <a:cubicBezTo>
                    <a:pt x="646379" y="2301258"/>
                    <a:pt x="643398" y="2300497"/>
                    <a:pt x="640371" y="2300011"/>
                  </a:cubicBezTo>
                  <a:cubicBezTo>
                    <a:pt x="637256" y="2299504"/>
                    <a:pt x="634052" y="2299264"/>
                    <a:pt x="630892" y="2299300"/>
                  </a:cubicBezTo>
                  <a:cubicBezTo>
                    <a:pt x="627554" y="2299313"/>
                    <a:pt x="624261" y="2299567"/>
                    <a:pt x="620968" y="2300056"/>
                  </a:cubicBezTo>
                  <a:cubicBezTo>
                    <a:pt x="613936" y="2301151"/>
                    <a:pt x="607038" y="2303078"/>
                    <a:pt x="600451" y="2305797"/>
                  </a:cubicBezTo>
                  <a:cubicBezTo>
                    <a:pt x="593242" y="2308810"/>
                    <a:pt x="586299" y="2312504"/>
                    <a:pt x="579802" y="2316834"/>
                  </a:cubicBezTo>
                  <a:cubicBezTo>
                    <a:pt x="572725" y="2321520"/>
                    <a:pt x="566094" y="2326820"/>
                    <a:pt x="559954" y="2332677"/>
                  </a:cubicBezTo>
                  <a:cubicBezTo>
                    <a:pt x="553456" y="2338952"/>
                    <a:pt x="547492" y="2345775"/>
                    <a:pt x="542152" y="2353060"/>
                  </a:cubicBezTo>
                  <a:cubicBezTo>
                    <a:pt x="534097" y="2363767"/>
                    <a:pt x="527510" y="2375503"/>
                    <a:pt x="522570" y="2387951"/>
                  </a:cubicBezTo>
                  <a:cubicBezTo>
                    <a:pt x="518164" y="2398858"/>
                    <a:pt x="515539" y="2410398"/>
                    <a:pt x="514782" y="2422129"/>
                  </a:cubicBezTo>
                  <a:cubicBezTo>
                    <a:pt x="514070" y="2432232"/>
                    <a:pt x="515584" y="2442361"/>
                    <a:pt x="519232" y="2451813"/>
                  </a:cubicBezTo>
                  <a:cubicBezTo>
                    <a:pt x="522570" y="2460425"/>
                    <a:pt x="528489" y="2467826"/>
                    <a:pt x="536099" y="2473041"/>
                  </a:cubicBezTo>
                  <a:cubicBezTo>
                    <a:pt x="538681" y="2474795"/>
                    <a:pt x="541439" y="2476286"/>
                    <a:pt x="544333" y="2477492"/>
                  </a:cubicBezTo>
                  <a:cubicBezTo>
                    <a:pt x="547225" y="2478640"/>
                    <a:pt x="550208" y="2479508"/>
                    <a:pt x="553233" y="2480073"/>
                  </a:cubicBezTo>
                  <a:cubicBezTo>
                    <a:pt x="556438" y="2480696"/>
                    <a:pt x="559686" y="2481025"/>
                    <a:pt x="562935" y="2481052"/>
                  </a:cubicBezTo>
                  <a:cubicBezTo>
                    <a:pt x="566362" y="2481048"/>
                    <a:pt x="569789" y="2480825"/>
                    <a:pt x="573171" y="2480385"/>
                  </a:cubicBezTo>
                  <a:cubicBezTo>
                    <a:pt x="580469" y="2479290"/>
                    <a:pt x="587635" y="2477318"/>
                    <a:pt x="594444" y="2474510"/>
                  </a:cubicBezTo>
                  <a:cubicBezTo>
                    <a:pt x="601965" y="2471404"/>
                    <a:pt x="609175" y="2467545"/>
                    <a:pt x="615894" y="2462984"/>
                  </a:cubicBezTo>
                  <a:cubicBezTo>
                    <a:pt x="623193" y="2458044"/>
                    <a:pt x="630047" y="2452458"/>
                    <a:pt x="636366" y="2446295"/>
                  </a:cubicBezTo>
                  <a:cubicBezTo>
                    <a:pt x="643041" y="2439766"/>
                    <a:pt x="649139" y="2432663"/>
                    <a:pt x="654568" y="2425066"/>
                  </a:cubicBezTo>
                  <a:cubicBezTo>
                    <a:pt x="662490" y="2413967"/>
                    <a:pt x="668898" y="2401840"/>
                    <a:pt x="673571" y="2389019"/>
                  </a:cubicBezTo>
                  <a:close/>
                  <a:moveTo>
                    <a:pt x="1698177" y="2597473"/>
                  </a:moveTo>
                  <a:cubicBezTo>
                    <a:pt x="1691234" y="2587558"/>
                    <a:pt x="1682111" y="2579391"/>
                    <a:pt x="1671475" y="2573619"/>
                  </a:cubicBezTo>
                  <a:cubicBezTo>
                    <a:pt x="1660615" y="2567740"/>
                    <a:pt x="1648466" y="2564567"/>
                    <a:pt x="1636095" y="2564363"/>
                  </a:cubicBezTo>
                  <a:lnTo>
                    <a:pt x="1632934" y="2564363"/>
                  </a:lnTo>
                  <a:lnTo>
                    <a:pt x="1629774" y="2564363"/>
                  </a:lnTo>
                  <a:lnTo>
                    <a:pt x="1626615" y="2564585"/>
                  </a:lnTo>
                  <a:lnTo>
                    <a:pt x="1623455" y="2564941"/>
                  </a:lnTo>
                  <a:cubicBezTo>
                    <a:pt x="1611484" y="2566530"/>
                    <a:pt x="1599913" y="2570299"/>
                    <a:pt x="1589277" y="2576067"/>
                  </a:cubicBezTo>
                  <a:cubicBezTo>
                    <a:pt x="1578151" y="2582088"/>
                    <a:pt x="1568048" y="2589770"/>
                    <a:pt x="1559237" y="2598853"/>
                  </a:cubicBezTo>
                  <a:cubicBezTo>
                    <a:pt x="1549980" y="2608404"/>
                    <a:pt x="1542147" y="2619222"/>
                    <a:pt x="1535962" y="2630985"/>
                  </a:cubicBezTo>
                  <a:cubicBezTo>
                    <a:pt x="1529463" y="2643285"/>
                    <a:pt x="1524836" y="2656485"/>
                    <a:pt x="1522210" y="2670148"/>
                  </a:cubicBezTo>
                  <a:cubicBezTo>
                    <a:pt x="1519405" y="2684456"/>
                    <a:pt x="1519184" y="2699151"/>
                    <a:pt x="1521541" y="2713539"/>
                  </a:cubicBezTo>
                  <a:cubicBezTo>
                    <a:pt x="1523679" y="2726507"/>
                    <a:pt x="1528351" y="2738919"/>
                    <a:pt x="1535382" y="2750032"/>
                  </a:cubicBezTo>
                  <a:cubicBezTo>
                    <a:pt x="1542013" y="2760494"/>
                    <a:pt x="1550959" y="2769261"/>
                    <a:pt x="1561595" y="2775621"/>
                  </a:cubicBezTo>
                  <a:cubicBezTo>
                    <a:pt x="1572588" y="2782110"/>
                    <a:pt x="1585048" y="2785750"/>
                    <a:pt x="1597821" y="2786213"/>
                  </a:cubicBezTo>
                  <a:lnTo>
                    <a:pt x="1601159" y="2786213"/>
                  </a:lnTo>
                  <a:lnTo>
                    <a:pt x="1604541" y="2786213"/>
                  </a:lnTo>
                  <a:cubicBezTo>
                    <a:pt x="1605654" y="2786213"/>
                    <a:pt x="1606766" y="2786213"/>
                    <a:pt x="1607879" y="2786213"/>
                  </a:cubicBezTo>
                  <a:lnTo>
                    <a:pt x="1611217" y="2785901"/>
                  </a:lnTo>
                  <a:cubicBezTo>
                    <a:pt x="1623722" y="2784397"/>
                    <a:pt x="1635783" y="2780499"/>
                    <a:pt x="1646820" y="2774419"/>
                  </a:cubicBezTo>
                  <a:cubicBezTo>
                    <a:pt x="1658434" y="2768118"/>
                    <a:pt x="1668938" y="2759987"/>
                    <a:pt x="1677972" y="2750343"/>
                  </a:cubicBezTo>
                  <a:cubicBezTo>
                    <a:pt x="1687362" y="2740308"/>
                    <a:pt x="1695239" y="2728941"/>
                    <a:pt x="1701336" y="2716609"/>
                  </a:cubicBezTo>
                  <a:cubicBezTo>
                    <a:pt x="1707611" y="2703913"/>
                    <a:pt x="1711928" y="2690330"/>
                    <a:pt x="1714153" y="2676334"/>
                  </a:cubicBezTo>
                  <a:cubicBezTo>
                    <a:pt x="1716467" y="2661901"/>
                    <a:pt x="1716156" y="2647171"/>
                    <a:pt x="1713219" y="2632854"/>
                  </a:cubicBezTo>
                  <a:cubicBezTo>
                    <a:pt x="1710726" y="2620161"/>
                    <a:pt x="1705609" y="2608119"/>
                    <a:pt x="1698266" y="2597473"/>
                  </a:cubicBezTo>
                  <a:close/>
                  <a:moveTo>
                    <a:pt x="2149665" y="2599743"/>
                  </a:moveTo>
                  <a:cubicBezTo>
                    <a:pt x="2144058" y="2587416"/>
                    <a:pt x="2136092" y="2576339"/>
                    <a:pt x="2126123" y="2567167"/>
                  </a:cubicBezTo>
                  <a:cubicBezTo>
                    <a:pt x="2116555" y="2558355"/>
                    <a:pt x="2105206" y="2551706"/>
                    <a:pt x="2092834" y="2547674"/>
                  </a:cubicBezTo>
                  <a:cubicBezTo>
                    <a:pt x="2080018" y="2543513"/>
                    <a:pt x="2066488" y="2542249"/>
                    <a:pt x="2053137" y="2543980"/>
                  </a:cubicBezTo>
                  <a:cubicBezTo>
                    <a:pt x="2039385" y="2545729"/>
                    <a:pt x="2026168" y="2550273"/>
                    <a:pt x="2014241" y="2557331"/>
                  </a:cubicBezTo>
                  <a:cubicBezTo>
                    <a:pt x="2002180" y="2564518"/>
                    <a:pt x="1991499" y="2573802"/>
                    <a:pt x="1982688" y="2584745"/>
                  </a:cubicBezTo>
                  <a:cubicBezTo>
                    <a:pt x="1973520" y="2596058"/>
                    <a:pt x="1966355" y="2608831"/>
                    <a:pt x="1961460" y="2622529"/>
                  </a:cubicBezTo>
                  <a:cubicBezTo>
                    <a:pt x="1956342" y="2636801"/>
                    <a:pt x="1953761" y="2651870"/>
                    <a:pt x="1953894" y="2667032"/>
                  </a:cubicBezTo>
                  <a:cubicBezTo>
                    <a:pt x="1953939" y="2681870"/>
                    <a:pt x="1956831" y="2696565"/>
                    <a:pt x="1962349" y="2710334"/>
                  </a:cubicBezTo>
                  <a:cubicBezTo>
                    <a:pt x="1967468" y="2723147"/>
                    <a:pt x="1975167" y="2734789"/>
                    <a:pt x="1984913" y="2744558"/>
                  </a:cubicBezTo>
                  <a:cubicBezTo>
                    <a:pt x="1994436" y="2754032"/>
                    <a:pt x="2005874" y="2761309"/>
                    <a:pt x="2018513" y="2765875"/>
                  </a:cubicBezTo>
                  <a:cubicBezTo>
                    <a:pt x="2031686" y="2770588"/>
                    <a:pt x="2045794" y="2772199"/>
                    <a:pt x="2059679" y="2770592"/>
                  </a:cubicBezTo>
                  <a:cubicBezTo>
                    <a:pt x="2074098" y="2768910"/>
                    <a:pt x="2087938" y="2764161"/>
                    <a:pt x="2100355" y="2756663"/>
                  </a:cubicBezTo>
                  <a:cubicBezTo>
                    <a:pt x="2112905" y="2749093"/>
                    <a:pt x="2123898" y="2739253"/>
                    <a:pt x="2132843" y="2727646"/>
                  </a:cubicBezTo>
                  <a:cubicBezTo>
                    <a:pt x="2142055" y="2715750"/>
                    <a:pt x="2149086" y="2702350"/>
                    <a:pt x="2153715" y="2688038"/>
                  </a:cubicBezTo>
                  <a:cubicBezTo>
                    <a:pt x="2158477" y="2673321"/>
                    <a:pt x="2160524" y="2657869"/>
                    <a:pt x="2159812" y="2642422"/>
                  </a:cubicBezTo>
                  <a:cubicBezTo>
                    <a:pt x="2159189" y="2627687"/>
                    <a:pt x="2155762" y="2613205"/>
                    <a:pt x="2149755" y="2599743"/>
                  </a:cubicBezTo>
                  <a:close/>
                  <a:moveTo>
                    <a:pt x="1496353" y="2590086"/>
                  </a:moveTo>
                  <a:cubicBezTo>
                    <a:pt x="1490790" y="2579925"/>
                    <a:pt x="1482957" y="2571203"/>
                    <a:pt x="1473434" y="2564630"/>
                  </a:cubicBezTo>
                  <a:cubicBezTo>
                    <a:pt x="1463687" y="2558034"/>
                    <a:pt x="1452428" y="2553993"/>
                    <a:pt x="1440679" y="2552881"/>
                  </a:cubicBezTo>
                  <a:lnTo>
                    <a:pt x="1436228" y="2552569"/>
                  </a:lnTo>
                  <a:cubicBezTo>
                    <a:pt x="1434671" y="2552569"/>
                    <a:pt x="1433158" y="2552569"/>
                    <a:pt x="1431778" y="2552569"/>
                  </a:cubicBezTo>
                  <a:cubicBezTo>
                    <a:pt x="1430398" y="2552569"/>
                    <a:pt x="1428708" y="2552569"/>
                    <a:pt x="1427328" y="2552569"/>
                  </a:cubicBezTo>
                  <a:cubicBezTo>
                    <a:pt x="1425948" y="2552569"/>
                    <a:pt x="1424257" y="2552836"/>
                    <a:pt x="1422877" y="2553059"/>
                  </a:cubicBezTo>
                  <a:cubicBezTo>
                    <a:pt x="1411796" y="2554559"/>
                    <a:pt x="1401071" y="2557959"/>
                    <a:pt x="1391147" y="2563117"/>
                  </a:cubicBezTo>
                  <a:cubicBezTo>
                    <a:pt x="1380599" y="2568590"/>
                    <a:pt x="1370853" y="2575547"/>
                    <a:pt x="1362264" y="2583766"/>
                  </a:cubicBezTo>
                  <a:cubicBezTo>
                    <a:pt x="1353185" y="2592440"/>
                    <a:pt x="1345263" y="2602271"/>
                    <a:pt x="1338721" y="2613005"/>
                  </a:cubicBezTo>
                  <a:cubicBezTo>
                    <a:pt x="1331868" y="2624247"/>
                    <a:pt x="1326572" y="2636378"/>
                    <a:pt x="1322967" y="2649053"/>
                  </a:cubicBezTo>
                  <a:cubicBezTo>
                    <a:pt x="1318962" y="2662885"/>
                    <a:pt x="1317315" y="2677304"/>
                    <a:pt x="1318160" y="2691687"/>
                  </a:cubicBezTo>
                  <a:cubicBezTo>
                    <a:pt x="1318873" y="2704540"/>
                    <a:pt x="1322122" y="2717121"/>
                    <a:pt x="1327729" y="2728714"/>
                  </a:cubicBezTo>
                  <a:cubicBezTo>
                    <a:pt x="1332891" y="2739435"/>
                    <a:pt x="1340501" y="2748772"/>
                    <a:pt x="1349981" y="2755951"/>
                  </a:cubicBezTo>
                  <a:cubicBezTo>
                    <a:pt x="1359727" y="2763245"/>
                    <a:pt x="1371254" y="2767846"/>
                    <a:pt x="1383359" y="2769302"/>
                  </a:cubicBezTo>
                  <a:cubicBezTo>
                    <a:pt x="1384916" y="2769302"/>
                    <a:pt x="1386518" y="2769613"/>
                    <a:pt x="1388075" y="2769702"/>
                  </a:cubicBezTo>
                  <a:cubicBezTo>
                    <a:pt x="1389633" y="2769791"/>
                    <a:pt x="1391280" y="2769702"/>
                    <a:pt x="1392837" y="2769702"/>
                  </a:cubicBezTo>
                  <a:cubicBezTo>
                    <a:pt x="1394395" y="2769702"/>
                    <a:pt x="1395997" y="2769702"/>
                    <a:pt x="1397600" y="2769702"/>
                  </a:cubicBezTo>
                  <a:cubicBezTo>
                    <a:pt x="1399201" y="2769702"/>
                    <a:pt x="1400759" y="2769702"/>
                    <a:pt x="1402362" y="2769302"/>
                  </a:cubicBezTo>
                  <a:cubicBezTo>
                    <a:pt x="1413932" y="2767869"/>
                    <a:pt x="1425102" y="2764353"/>
                    <a:pt x="1435428" y="2758932"/>
                  </a:cubicBezTo>
                  <a:cubicBezTo>
                    <a:pt x="1446420" y="2753222"/>
                    <a:pt x="1456478" y="2745902"/>
                    <a:pt x="1465289" y="2737214"/>
                  </a:cubicBezTo>
                  <a:cubicBezTo>
                    <a:pt x="1474591" y="2728100"/>
                    <a:pt x="1482601" y="2717753"/>
                    <a:pt x="1489099" y="2706463"/>
                  </a:cubicBezTo>
                  <a:cubicBezTo>
                    <a:pt x="1495864" y="2694780"/>
                    <a:pt x="1500937" y="2682212"/>
                    <a:pt x="1504230" y="2669124"/>
                  </a:cubicBezTo>
                  <a:cubicBezTo>
                    <a:pt x="1507835" y="2655101"/>
                    <a:pt x="1508992" y="2640553"/>
                    <a:pt x="1507612" y="2626134"/>
                  </a:cubicBezTo>
                  <a:cubicBezTo>
                    <a:pt x="1506322" y="2613490"/>
                    <a:pt x="1502539" y="2601234"/>
                    <a:pt x="1496442" y="2590086"/>
                  </a:cubicBezTo>
                  <a:close/>
                  <a:moveTo>
                    <a:pt x="1127552" y="2530896"/>
                  </a:moveTo>
                  <a:cubicBezTo>
                    <a:pt x="1124659" y="2520536"/>
                    <a:pt x="1119274" y="2511030"/>
                    <a:pt x="1111931" y="2503170"/>
                  </a:cubicBezTo>
                  <a:cubicBezTo>
                    <a:pt x="1104632" y="2495573"/>
                    <a:pt x="1095420" y="2490109"/>
                    <a:pt x="1085229" y="2487371"/>
                  </a:cubicBezTo>
                  <a:cubicBezTo>
                    <a:pt x="1083049" y="2486802"/>
                    <a:pt x="1080823" y="2486339"/>
                    <a:pt x="1078598" y="2485992"/>
                  </a:cubicBezTo>
                  <a:cubicBezTo>
                    <a:pt x="1076373" y="2485636"/>
                    <a:pt x="1074148" y="2485413"/>
                    <a:pt x="1071834" y="2485280"/>
                  </a:cubicBezTo>
                  <a:cubicBezTo>
                    <a:pt x="1069519" y="2485146"/>
                    <a:pt x="1067383" y="2485280"/>
                    <a:pt x="1064935" y="2485280"/>
                  </a:cubicBezTo>
                  <a:cubicBezTo>
                    <a:pt x="1062488" y="2485280"/>
                    <a:pt x="1060485" y="2485591"/>
                    <a:pt x="1057993" y="2485903"/>
                  </a:cubicBezTo>
                  <a:cubicBezTo>
                    <a:pt x="1048603" y="2487238"/>
                    <a:pt x="1039435" y="2490002"/>
                    <a:pt x="1030890" y="2494091"/>
                  </a:cubicBezTo>
                  <a:cubicBezTo>
                    <a:pt x="1021589" y="2498462"/>
                    <a:pt x="1012866" y="2503980"/>
                    <a:pt x="1004945" y="2510513"/>
                  </a:cubicBezTo>
                  <a:cubicBezTo>
                    <a:pt x="996399" y="2517500"/>
                    <a:pt x="988700" y="2525431"/>
                    <a:pt x="981936" y="2534145"/>
                  </a:cubicBezTo>
                  <a:cubicBezTo>
                    <a:pt x="974771" y="2543326"/>
                    <a:pt x="968674" y="2553281"/>
                    <a:pt x="963779" y="2563829"/>
                  </a:cubicBezTo>
                  <a:cubicBezTo>
                    <a:pt x="957770" y="2576561"/>
                    <a:pt x="953766" y="2590148"/>
                    <a:pt x="951896" y="2604104"/>
                  </a:cubicBezTo>
                  <a:cubicBezTo>
                    <a:pt x="950205" y="2616379"/>
                    <a:pt x="950828" y="2628857"/>
                    <a:pt x="953676" y="2640909"/>
                  </a:cubicBezTo>
                  <a:cubicBezTo>
                    <a:pt x="956169" y="2651679"/>
                    <a:pt x="961242" y="2661692"/>
                    <a:pt x="968407" y="2670103"/>
                  </a:cubicBezTo>
                  <a:cubicBezTo>
                    <a:pt x="975572" y="2678318"/>
                    <a:pt x="984874" y="2684322"/>
                    <a:pt x="995331" y="2687415"/>
                  </a:cubicBezTo>
                  <a:cubicBezTo>
                    <a:pt x="997556" y="2688083"/>
                    <a:pt x="999782" y="2688617"/>
                    <a:pt x="1002096" y="2689062"/>
                  </a:cubicBezTo>
                  <a:cubicBezTo>
                    <a:pt x="1004410" y="2689476"/>
                    <a:pt x="1006724" y="2689761"/>
                    <a:pt x="1009083" y="2689907"/>
                  </a:cubicBezTo>
                  <a:cubicBezTo>
                    <a:pt x="1011442" y="2690041"/>
                    <a:pt x="1013801" y="2690041"/>
                    <a:pt x="1016160" y="2689907"/>
                  </a:cubicBezTo>
                  <a:cubicBezTo>
                    <a:pt x="1018563" y="2689907"/>
                    <a:pt x="1020965" y="2689640"/>
                    <a:pt x="1023369" y="2689373"/>
                  </a:cubicBezTo>
                  <a:cubicBezTo>
                    <a:pt x="1033159" y="2688065"/>
                    <a:pt x="1042639" y="2685225"/>
                    <a:pt x="1051540" y="2680962"/>
                  </a:cubicBezTo>
                  <a:cubicBezTo>
                    <a:pt x="1061241" y="2676360"/>
                    <a:pt x="1070320" y="2670526"/>
                    <a:pt x="1078509" y="2663606"/>
                  </a:cubicBezTo>
                  <a:cubicBezTo>
                    <a:pt x="1087276" y="2656240"/>
                    <a:pt x="1095154" y="2647896"/>
                    <a:pt x="1102007" y="2638728"/>
                  </a:cubicBezTo>
                  <a:cubicBezTo>
                    <a:pt x="1109127" y="2629164"/>
                    <a:pt x="1115091" y="2618800"/>
                    <a:pt x="1119809" y="2607843"/>
                  </a:cubicBezTo>
                  <a:cubicBezTo>
                    <a:pt x="1125593" y="2594874"/>
                    <a:pt x="1129243" y="2581065"/>
                    <a:pt x="1130623" y="2566944"/>
                  </a:cubicBezTo>
                  <a:cubicBezTo>
                    <a:pt x="1131914" y="2554848"/>
                    <a:pt x="1130890" y="2542618"/>
                    <a:pt x="1127641" y="2530896"/>
                  </a:cubicBezTo>
                  <a:close/>
                  <a:moveTo>
                    <a:pt x="1286608" y="2540420"/>
                  </a:moveTo>
                  <a:cubicBezTo>
                    <a:pt x="1278063" y="2533210"/>
                    <a:pt x="1267828" y="2528359"/>
                    <a:pt x="1256834" y="2526357"/>
                  </a:cubicBezTo>
                  <a:cubicBezTo>
                    <a:pt x="1254921" y="2526001"/>
                    <a:pt x="1252963" y="2525733"/>
                    <a:pt x="1251050" y="2525556"/>
                  </a:cubicBezTo>
                  <a:cubicBezTo>
                    <a:pt x="1249135" y="2525378"/>
                    <a:pt x="1247133" y="2525244"/>
                    <a:pt x="1245175" y="2525199"/>
                  </a:cubicBezTo>
                  <a:cubicBezTo>
                    <a:pt x="1243217" y="2525155"/>
                    <a:pt x="1241258" y="2525199"/>
                    <a:pt x="1239256" y="2525199"/>
                  </a:cubicBezTo>
                  <a:cubicBezTo>
                    <a:pt x="1237253" y="2525199"/>
                    <a:pt x="1235340" y="2525511"/>
                    <a:pt x="1233337" y="2525778"/>
                  </a:cubicBezTo>
                  <a:cubicBezTo>
                    <a:pt x="1223146" y="2527144"/>
                    <a:pt x="1213266" y="2530153"/>
                    <a:pt x="1204054" y="2534679"/>
                  </a:cubicBezTo>
                  <a:cubicBezTo>
                    <a:pt x="1194129" y="2539539"/>
                    <a:pt x="1184917" y="2545702"/>
                    <a:pt x="1176639" y="2553014"/>
                  </a:cubicBezTo>
                  <a:cubicBezTo>
                    <a:pt x="1167783" y="2560767"/>
                    <a:pt x="1159906" y="2569570"/>
                    <a:pt x="1153186" y="2579227"/>
                  </a:cubicBezTo>
                  <a:cubicBezTo>
                    <a:pt x="1146110" y="2589378"/>
                    <a:pt x="1140280" y="2600366"/>
                    <a:pt x="1135874" y="2611937"/>
                  </a:cubicBezTo>
                  <a:cubicBezTo>
                    <a:pt x="1130667" y="2625284"/>
                    <a:pt x="1127685" y="2639378"/>
                    <a:pt x="1126973" y="2653681"/>
                  </a:cubicBezTo>
                  <a:cubicBezTo>
                    <a:pt x="1126395" y="2666311"/>
                    <a:pt x="1128219" y="2678937"/>
                    <a:pt x="1132358" y="2690886"/>
                  </a:cubicBezTo>
                  <a:cubicBezTo>
                    <a:pt x="1136141" y="2701727"/>
                    <a:pt x="1142416" y="2711509"/>
                    <a:pt x="1150738" y="2719413"/>
                  </a:cubicBezTo>
                  <a:cubicBezTo>
                    <a:pt x="1159149" y="2727259"/>
                    <a:pt x="1169608" y="2732617"/>
                    <a:pt x="1180867" y="2734900"/>
                  </a:cubicBezTo>
                  <a:cubicBezTo>
                    <a:pt x="1182870" y="2735345"/>
                    <a:pt x="1184872" y="2735657"/>
                    <a:pt x="1186875" y="2735924"/>
                  </a:cubicBezTo>
                  <a:cubicBezTo>
                    <a:pt x="1188877" y="2736191"/>
                    <a:pt x="1190925" y="2736324"/>
                    <a:pt x="1192972" y="2736413"/>
                  </a:cubicBezTo>
                  <a:cubicBezTo>
                    <a:pt x="1195019" y="2736503"/>
                    <a:pt x="1197066" y="2736413"/>
                    <a:pt x="1199113" y="2736413"/>
                  </a:cubicBezTo>
                  <a:cubicBezTo>
                    <a:pt x="1201160" y="2736413"/>
                    <a:pt x="1203253" y="2736146"/>
                    <a:pt x="1205300" y="2735924"/>
                  </a:cubicBezTo>
                  <a:cubicBezTo>
                    <a:pt x="1215936" y="2734553"/>
                    <a:pt x="1226261" y="2731407"/>
                    <a:pt x="1235829" y="2726623"/>
                  </a:cubicBezTo>
                  <a:cubicBezTo>
                    <a:pt x="1246109" y="2721523"/>
                    <a:pt x="1255677" y="2715021"/>
                    <a:pt x="1264178" y="2707308"/>
                  </a:cubicBezTo>
                  <a:cubicBezTo>
                    <a:pt x="1273257" y="2699155"/>
                    <a:pt x="1281267" y="2689881"/>
                    <a:pt x="1287987" y="2679716"/>
                  </a:cubicBezTo>
                  <a:cubicBezTo>
                    <a:pt x="1295019" y="2669155"/>
                    <a:pt x="1300715" y="2657749"/>
                    <a:pt x="1304898" y="2645760"/>
                  </a:cubicBezTo>
                  <a:cubicBezTo>
                    <a:pt x="1309705" y="2632204"/>
                    <a:pt x="1312198" y="2617949"/>
                    <a:pt x="1312331" y="2603570"/>
                  </a:cubicBezTo>
                  <a:cubicBezTo>
                    <a:pt x="1312508" y="2591109"/>
                    <a:pt x="1310194" y="2578737"/>
                    <a:pt x="1305567" y="2567167"/>
                  </a:cubicBezTo>
                  <a:cubicBezTo>
                    <a:pt x="1301471" y="2556886"/>
                    <a:pt x="1295019" y="2547723"/>
                    <a:pt x="1286697" y="2540420"/>
                  </a:cubicBezTo>
                  <a:close/>
                </a:path>
              </a:pathLst>
            </a:custGeom>
            <a:solidFill>
              <a:srgbClr val="C2C2C2"/>
            </a:solidFill>
            <a:ln w="4445" cap="flat">
              <a:noFill/>
              <a:prstDash val="solid"/>
              <a:miter/>
            </a:ln>
          </p:spPr>
          <p:txBody>
            <a:bodyPr rtlCol="0" anchor="ctr"/>
            <a:lstStyle/>
            <a:p>
              <a:endParaRPr lang="pt-PT"/>
            </a:p>
          </p:txBody>
        </p:sp>
        <p:sp>
          <p:nvSpPr>
            <p:cNvPr id="858" name="Freeform: Shape 857">
              <a:extLst>
                <a:ext uri="{FF2B5EF4-FFF2-40B4-BE49-F238E27FC236}">
                  <a16:creationId xmlns:a16="http://schemas.microsoft.com/office/drawing/2014/main" id="{136064E1-30B5-4079-9805-8B89BA86AA83}"/>
                </a:ext>
              </a:extLst>
            </p:cNvPr>
            <p:cNvSpPr/>
            <p:nvPr/>
          </p:nvSpPr>
          <p:spPr>
            <a:xfrm>
              <a:off x="476430" y="338512"/>
              <a:ext cx="3107903" cy="3372689"/>
            </a:xfrm>
            <a:custGeom>
              <a:avLst/>
              <a:gdLst>
                <a:gd name="connsiteX0" fmla="*/ 1224126 w 5553734"/>
                <a:gd name="connsiteY0" fmla="*/ 2057878 h 6026899"/>
                <a:gd name="connsiteX1" fmla="*/ 1201874 w 5553734"/>
                <a:gd name="connsiteY1" fmla="*/ 2058457 h 6026899"/>
                <a:gd name="connsiteX2" fmla="*/ 1200984 w 5553734"/>
                <a:gd name="connsiteY2" fmla="*/ 2058457 h 6026899"/>
                <a:gd name="connsiteX3" fmla="*/ 1200094 w 5553734"/>
                <a:gd name="connsiteY3" fmla="*/ 2058679 h 6026899"/>
                <a:gd name="connsiteX4" fmla="*/ 1199203 w 5553734"/>
                <a:gd name="connsiteY4" fmla="*/ 2058679 h 6026899"/>
                <a:gd name="connsiteX5" fmla="*/ 1198314 w 5553734"/>
                <a:gd name="connsiteY5" fmla="*/ 2058679 h 6026899"/>
                <a:gd name="connsiteX6" fmla="*/ 1168808 w 5553734"/>
                <a:gd name="connsiteY6" fmla="*/ 2069583 h 6026899"/>
                <a:gd name="connsiteX7" fmla="*/ 1137656 w 5553734"/>
                <a:gd name="connsiteY7" fmla="*/ 2087384 h 6026899"/>
                <a:gd name="connsiteX8" fmla="*/ 1108372 w 5553734"/>
                <a:gd name="connsiteY8" fmla="*/ 2109636 h 6026899"/>
                <a:gd name="connsiteX9" fmla="*/ 1084029 w 5553734"/>
                <a:gd name="connsiteY9" fmla="*/ 2134691 h 6026899"/>
                <a:gd name="connsiteX10" fmla="*/ 1069209 w 5553734"/>
                <a:gd name="connsiteY10" fmla="*/ 2158723 h 6026899"/>
                <a:gd name="connsiteX11" fmla="*/ 1067162 w 5553734"/>
                <a:gd name="connsiteY11" fmla="*/ 2176525 h 6026899"/>
                <a:gd name="connsiteX12" fmla="*/ 1077710 w 5553734"/>
                <a:gd name="connsiteY12" fmla="*/ 2186316 h 6026899"/>
                <a:gd name="connsiteX13" fmla="*/ 1100450 w 5553734"/>
                <a:gd name="connsiteY13" fmla="*/ 2186316 h 6026899"/>
                <a:gd name="connsiteX14" fmla="*/ 1101340 w 5553734"/>
                <a:gd name="connsiteY14" fmla="*/ 2186093 h 6026899"/>
                <a:gd name="connsiteX15" fmla="*/ 1102276 w 5553734"/>
                <a:gd name="connsiteY15" fmla="*/ 2186093 h 6026899"/>
                <a:gd name="connsiteX16" fmla="*/ 1103165 w 5553734"/>
                <a:gd name="connsiteY16" fmla="*/ 2185871 h 6026899"/>
                <a:gd name="connsiteX17" fmla="*/ 1104100 w 5553734"/>
                <a:gd name="connsiteY17" fmla="*/ 2185648 h 6026899"/>
                <a:gd name="connsiteX18" fmla="*/ 1134629 w 5553734"/>
                <a:gd name="connsiteY18" fmla="*/ 2174389 h 6026899"/>
                <a:gd name="connsiteX19" fmla="*/ 1166717 w 5553734"/>
                <a:gd name="connsiteY19" fmla="*/ 2155920 h 6026899"/>
                <a:gd name="connsiteX20" fmla="*/ 1196578 w 5553734"/>
                <a:gd name="connsiteY20" fmla="*/ 2132644 h 6026899"/>
                <a:gd name="connsiteX21" fmla="*/ 1220610 w 5553734"/>
                <a:gd name="connsiteY21" fmla="*/ 2107144 h 6026899"/>
                <a:gd name="connsiteX22" fmla="*/ 1234406 w 5553734"/>
                <a:gd name="connsiteY22" fmla="*/ 2083468 h 6026899"/>
                <a:gd name="connsiteX23" fmla="*/ 1235296 w 5553734"/>
                <a:gd name="connsiteY23" fmla="*/ 2066423 h 6026899"/>
                <a:gd name="connsiteX24" fmla="*/ 1224126 w 5553734"/>
                <a:gd name="connsiteY24" fmla="*/ 2057878 h 6026899"/>
                <a:gd name="connsiteX25" fmla="*/ 1334361 w 5553734"/>
                <a:gd name="connsiteY25" fmla="*/ 1925925 h 6026899"/>
                <a:gd name="connsiteX26" fmla="*/ 1313800 w 5553734"/>
                <a:gd name="connsiteY26" fmla="*/ 1925436 h 6026899"/>
                <a:gd name="connsiteX27" fmla="*/ 1311976 w 5553734"/>
                <a:gd name="connsiteY27" fmla="*/ 1925747 h 6026899"/>
                <a:gd name="connsiteX28" fmla="*/ 1310107 w 5553734"/>
                <a:gd name="connsiteY28" fmla="*/ 1926148 h 6026899"/>
                <a:gd name="connsiteX29" fmla="*/ 1308193 w 5553734"/>
                <a:gd name="connsiteY29" fmla="*/ 1926548 h 6026899"/>
                <a:gd name="connsiteX30" fmla="*/ 1306279 w 5553734"/>
                <a:gd name="connsiteY30" fmla="*/ 1927038 h 6026899"/>
                <a:gd name="connsiteX31" fmla="*/ 1279221 w 5553734"/>
                <a:gd name="connsiteY31" fmla="*/ 1936962 h 6026899"/>
                <a:gd name="connsiteX32" fmla="*/ 1250783 w 5553734"/>
                <a:gd name="connsiteY32" fmla="*/ 1952716 h 6026899"/>
                <a:gd name="connsiteX33" fmla="*/ 1223680 w 5553734"/>
                <a:gd name="connsiteY33" fmla="*/ 1972609 h 6026899"/>
                <a:gd name="connsiteX34" fmla="*/ 1200761 w 5553734"/>
                <a:gd name="connsiteY34" fmla="*/ 1995084 h 6026899"/>
                <a:gd name="connsiteX35" fmla="*/ 1185452 w 5553734"/>
                <a:gd name="connsiteY35" fmla="*/ 2017781 h 6026899"/>
                <a:gd name="connsiteX36" fmla="*/ 1182248 w 5553734"/>
                <a:gd name="connsiteY36" fmla="*/ 2035092 h 6026899"/>
                <a:gd name="connsiteX37" fmla="*/ 1191149 w 5553734"/>
                <a:gd name="connsiteY37" fmla="*/ 2045106 h 6026899"/>
                <a:gd name="connsiteX38" fmla="*/ 1211887 w 5553734"/>
                <a:gd name="connsiteY38" fmla="*/ 2046040 h 6026899"/>
                <a:gd name="connsiteX39" fmla="*/ 1213801 w 5553734"/>
                <a:gd name="connsiteY39" fmla="*/ 2045729 h 6026899"/>
                <a:gd name="connsiteX40" fmla="*/ 1215715 w 5553734"/>
                <a:gd name="connsiteY40" fmla="*/ 2045373 h 6026899"/>
                <a:gd name="connsiteX41" fmla="*/ 1217673 w 5553734"/>
                <a:gd name="connsiteY41" fmla="*/ 2044928 h 6026899"/>
                <a:gd name="connsiteX42" fmla="*/ 1219631 w 5553734"/>
                <a:gd name="connsiteY42" fmla="*/ 2044483 h 6026899"/>
                <a:gd name="connsiteX43" fmla="*/ 1247579 w 5553734"/>
                <a:gd name="connsiteY43" fmla="*/ 2034247 h 6026899"/>
                <a:gd name="connsiteX44" fmla="*/ 1276952 w 5553734"/>
                <a:gd name="connsiteY44" fmla="*/ 2017870 h 6026899"/>
                <a:gd name="connsiteX45" fmla="*/ 1304544 w 5553734"/>
                <a:gd name="connsiteY45" fmla="*/ 1997220 h 6026899"/>
                <a:gd name="connsiteX46" fmla="*/ 1327329 w 5553734"/>
                <a:gd name="connsiteY46" fmla="*/ 1974390 h 6026899"/>
                <a:gd name="connsiteX47" fmla="*/ 1341748 w 5553734"/>
                <a:gd name="connsiteY47" fmla="*/ 1951826 h 6026899"/>
                <a:gd name="connsiteX48" fmla="*/ 1343885 w 5553734"/>
                <a:gd name="connsiteY48" fmla="*/ 1935182 h 6026899"/>
                <a:gd name="connsiteX49" fmla="*/ 1334361 w 5553734"/>
                <a:gd name="connsiteY49" fmla="*/ 1925925 h 6026899"/>
                <a:gd name="connsiteX50" fmla="*/ 1115627 w 5553734"/>
                <a:gd name="connsiteY50" fmla="*/ 2198154 h 6026899"/>
                <a:gd name="connsiteX51" fmla="*/ 1091639 w 5553734"/>
                <a:gd name="connsiteY51" fmla="*/ 2199711 h 6026899"/>
                <a:gd name="connsiteX52" fmla="*/ 1091282 w 5553734"/>
                <a:gd name="connsiteY52" fmla="*/ 2199711 h 6026899"/>
                <a:gd name="connsiteX53" fmla="*/ 1090927 w 5553734"/>
                <a:gd name="connsiteY53" fmla="*/ 2199711 h 6026899"/>
                <a:gd name="connsiteX54" fmla="*/ 1090571 w 5553734"/>
                <a:gd name="connsiteY54" fmla="*/ 2199711 h 6026899"/>
                <a:gd name="connsiteX55" fmla="*/ 1090170 w 5553734"/>
                <a:gd name="connsiteY55" fmla="*/ 2199711 h 6026899"/>
                <a:gd name="connsiteX56" fmla="*/ 1058038 w 5553734"/>
                <a:gd name="connsiteY56" fmla="*/ 2212128 h 6026899"/>
                <a:gd name="connsiteX57" fmla="*/ 1024482 w 5553734"/>
                <a:gd name="connsiteY57" fmla="*/ 2232199 h 6026899"/>
                <a:gd name="connsiteX58" fmla="*/ 993330 w 5553734"/>
                <a:gd name="connsiteY58" fmla="*/ 2257388 h 6026899"/>
                <a:gd name="connsiteX59" fmla="*/ 968008 w 5553734"/>
                <a:gd name="connsiteY59" fmla="*/ 2285203 h 6026899"/>
                <a:gd name="connsiteX60" fmla="*/ 954078 w 5553734"/>
                <a:gd name="connsiteY60" fmla="*/ 2310258 h 6026899"/>
                <a:gd name="connsiteX61" fmla="*/ 953455 w 5553734"/>
                <a:gd name="connsiteY61" fmla="*/ 2328371 h 6026899"/>
                <a:gd name="connsiteX62" fmla="*/ 965604 w 5553734"/>
                <a:gd name="connsiteY62" fmla="*/ 2337717 h 6026899"/>
                <a:gd name="connsiteX63" fmla="*/ 989992 w 5553734"/>
                <a:gd name="connsiteY63" fmla="*/ 2336560 h 6026899"/>
                <a:gd name="connsiteX64" fmla="*/ 990348 w 5553734"/>
                <a:gd name="connsiteY64" fmla="*/ 2336560 h 6026899"/>
                <a:gd name="connsiteX65" fmla="*/ 990705 w 5553734"/>
                <a:gd name="connsiteY65" fmla="*/ 2336560 h 6026899"/>
                <a:gd name="connsiteX66" fmla="*/ 991105 w 5553734"/>
                <a:gd name="connsiteY66" fmla="*/ 2336560 h 6026899"/>
                <a:gd name="connsiteX67" fmla="*/ 991461 w 5553734"/>
                <a:gd name="connsiteY67" fmla="*/ 2336560 h 6026899"/>
                <a:gd name="connsiteX68" fmla="*/ 1024794 w 5553734"/>
                <a:gd name="connsiteY68" fmla="*/ 2323743 h 6026899"/>
                <a:gd name="connsiteX69" fmla="*/ 1059507 w 5553734"/>
                <a:gd name="connsiteY69" fmla="*/ 2302737 h 6026899"/>
                <a:gd name="connsiteX70" fmla="*/ 1091371 w 5553734"/>
                <a:gd name="connsiteY70" fmla="*/ 2276613 h 6026899"/>
                <a:gd name="connsiteX71" fmla="*/ 1116205 w 5553734"/>
                <a:gd name="connsiteY71" fmla="*/ 2248443 h 6026899"/>
                <a:gd name="connsiteX72" fmla="*/ 1128978 w 5553734"/>
                <a:gd name="connsiteY72" fmla="*/ 2223788 h 6026899"/>
                <a:gd name="connsiteX73" fmla="*/ 1128488 w 5553734"/>
                <a:gd name="connsiteY73" fmla="*/ 2206609 h 6026899"/>
                <a:gd name="connsiteX74" fmla="*/ 1115627 w 5553734"/>
                <a:gd name="connsiteY74" fmla="*/ 2198154 h 6026899"/>
                <a:gd name="connsiteX75" fmla="*/ 1445843 w 5553734"/>
                <a:gd name="connsiteY75" fmla="*/ 1801538 h 6026899"/>
                <a:gd name="connsiteX76" fmla="*/ 1427152 w 5553734"/>
                <a:gd name="connsiteY76" fmla="*/ 1799980 h 6026899"/>
                <a:gd name="connsiteX77" fmla="*/ 1424392 w 5553734"/>
                <a:gd name="connsiteY77" fmla="*/ 1800381 h 6026899"/>
                <a:gd name="connsiteX78" fmla="*/ 1421589 w 5553734"/>
                <a:gd name="connsiteY78" fmla="*/ 1800870 h 6026899"/>
                <a:gd name="connsiteX79" fmla="*/ 1418695 w 5553734"/>
                <a:gd name="connsiteY79" fmla="*/ 1801493 h 6026899"/>
                <a:gd name="connsiteX80" fmla="*/ 1415758 w 5553734"/>
                <a:gd name="connsiteY80" fmla="*/ 1802205 h 6026899"/>
                <a:gd name="connsiteX81" fmla="*/ 1390970 w 5553734"/>
                <a:gd name="connsiteY81" fmla="*/ 1811106 h 6026899"/>
                <a:gd name="connsiteX82" fmla="*/ 1364935 w 5553734"/>
                <a:gd name="connsiteY82" fmla="*/ 1825035 h 6026899"/>
                <a:gd name="connsiteX83" fmla="*/ 1339924 w 5553734"/>
                <a:gd name="connsiteY83" fmla="*/ 1842837 h 6026899"/>
                <a:gd name="connsiteX84" fmla="*/ 1318295 w 5553734"/>
                <a:gd name="connsiteY84" fmla="*/ 1862863 h 6026899"/>
                <a:gd name="connsiteX85" fmla="*/ 1302408 w 5553734"/>
                <a:gd name="connsiteY85" fmla="*/ 1884492 h 6026899"/>
                <a:gd name="connsiteX86" fmla="*/ 1297958 w 5553734"/>
                <a:gd name="connsiteY86" fmla="*/ 1901359 h 6026899"/>
                <a:gd name="connsiteX87" fmla="*/ 1305122 w 5553734"/>
                <a:gd name="connsiteY87" fmla="*/ 1911728 h 6026899"/>
                <a:gd name="connsiteX88" fmla="*/ 1323858 w 5553734"/>
                <a:gd name="connsiteY88" fmla="*/ 1913731 h 6026899"/>
                <a:gd name="connsiteX89" fmla="*/ 1326618 w 5553734"/>
                <a:gd name="connsiteY89" fmla="*/ 1913375 h 6026899"/>
                <a:gd name="connsiteX90" fmla="*/ 1329510 w 5553734"/>
                <a:gd name="connsiteY90" fmla="*/ 1912886 h 6026899"/>
                <a:gd name="connsiteX91" fmla="*/ 1332492 w 5553734"/>
                <a:gd name="connsiteY91" fmla="*/ 1912262 h 6026899"/>
                <a:gd name="connsiteX92" fmla="*/ 1335518 w 5553734"/>
                <a:gd name="connsiteY92" fmla="*/ 1911550 h 6026899"/>
                <a:gd name="connsiteX93" fmla="*/ 1361108 w 5553734"/>
                <a:gd name="connsiteY93" fmla="*/ 1902294 h 6026899"/>
                <a:gd name="connsiteX94" fmla="*/ 1387810 w 5553734"/>
                <a:gd name="connsiteY94" fmla="*/ 1887786 h 6026899"/>
                <a:gd name="connsiteX95" fmla="*/ 1413311 w 5553734"/>
                <a:gd name="connsiteY95" fmla="*/ 1869495 h 6026899"/>
                <a:gd name="connsiteX96" fmla="*/ 1434940 w 5553734"/>
                <a:gd name="connsiteY96" fmla="*/ 1849068 h 6026899"/>
                <a:gd name="connsiteX97" fmla="*/ 1450026 w 5553734"/>
                <a:gd name="connsiteY97" fmla="*/ 1827483 h 6026899"/>
                <a:gd name="connsiteX98" fmla="*/ 1453408 w 5553734"/>
                <a:gd name="connsiteY98" fmla="*/ 1811150 h 6026899"/>
                <a:gd name="connsiteX99" fmla="*/ 1445843 w 5553734"/>
                <a:gd name="connsiteY99" fmla="*/ 1801538 h 6026899"/>
                <a:gd name="connsiteX100" fmla="*/ 1011755 w 5553734"/>
                <a:gd name="connsiteY100" fmla="*/ 2347552 h 6026899"/>
                <a:gd name="connsiteX101" fmla="*/ 988123 w 5553734"/>
                <a:gd name="connsiteY101" fmla="*/ 2348843 h 6026899"/>
                <a:gd name="connsiteX102" fmla="*/ 986522 w 5553734"/>
                <a:gd name="connsiteY102" fmla="*/ 2349243 h 6026899"/>
                <a:gd name="connsiteX103" fmla="*/ 984919 w 5553734"/>
                <a:gd name="connsiteY103" fmla="*/ 2349644 h 6026899"/>
                <a:gd name="connsiteX104" fmla="*/ 983272 w 5553734"/>
                <a:gd name="connsiteY104" fmla="*/ 2350089 h 6026899"/>
                <a:gd name="connsiteX105" fmla="*/ 981581 w 5553734"/>
                <a:gd name="connsiteY105" fmla="*/ 2350578 h 6026899"/>
                <a:gd name="connsiteX106" fmla="*/ 947358 w 5553734"/>
                <a:gd name="connsiteY106" fmla="*/ 2365042 h 6026899"/>
                <a:gd name="connsiteX107" fmla="*/ 912111 w 5553734"/>
                <a:gd name="connsiteY107" fmla="*/ 2387294 h 6026899"/>
                <a:gd name="connsiteX108" fmla="*/ 879758 w 5553734"/>
                <a:gd name="connsiteY108" fmla="*/ 2414930 h 6026899"/>
                <a:gd name="connsiteX109" fmla="*/ 854256 w 5553734"/>
                <a:gd name="connsiteY109" fmla="*/ 2444926 h 6026899"/>
                <a:gd name="connsiteX110" fmla="*/ 841217 w 5553734"/>
                <a:gd name="connsiteY110" fmla="*/ 2470515 h 6026899"/>
                <a:gd name="connsiteX111" fmla="*/ 841217 w 5553734"/>
                <a:gd name="connsiteY111" fmla="*/ 2488895 h 6026899"/>
                <a:gd name="connsiteX112" fmla="*/ 853634 w 5553734"/>
                <a:gd name="connsiteY112" fmla="*/ 2498419 h 6026899"/>
                <a:gd name="connsiteX113" fmla="*/ 877754 w 5553734"/>
                <a:gd name="connsiteY113" fmla="*/ 2497529 h 6026899"/>
                <a:gd name="connsiteX114" fmla="*/ 879357 w 5553734"/>
                <a:gd name="connsiteY114" fmla="*/ 2497173 h 6026899"/>
                <a:gd name="connsiteX115" fmla="*/ 881003 w 5553734"/>
                <a:gd name="connsiteY115" fmla="*/ 2496728 h 6026899"/>
                <a:gd name="connsiteX116" fmla="*/ 882650 w 5553734"/>
                <a:gd name="connsiteY116" fmla="*/ 2496327 h 6026899"/>
                <a:gd name="connsiteX117" fmla="*/ 884341 w 5553734"/>
                <a:gd name="connsiteY117" fmla="*/ 2495838 h 6026899"/>
                <a:gd name="connsiteX118" fmla="*/ 919943 w 5553734"/>
                <a:gd name="connsiteY118" fmla="*/ 2480751 h 6026899"/>
                <a:gd name="connsiteX119" fmla="*/ 956393 w 5553734"/>
                <a:gd name="connsiteY119" fmla="*/ 2457209 h 6026899"/>
                <a:gd name="connsiteX120" fmla="*/ 989191 w 5553734"/>
                <a:gd name="connsiteY120" fmla="*/ 2428593 h 6026899"/>
                <a:gd name="connsiteX121" fmla="*/ 1014069 w 5553734"/>
                <a:gd name="connsiteY121" fmla="*/ 2398331 h 6026899"/>
                <a:gd name="connsiteX122" fmla="*/ 1025773 w 5553734"/>
                <a:gd name="connsiteY122" fmla="*/ 2373320 h 6026899"/>
                <a:gd name="connsiteX123" fmla="*/ 1024616 w 5553734"/>
                <a:gd name="connsiteY123" fmla="*/ 2355963 h 6026899"/>
                <a:gd name="connsiteX124" fmla="*/ 1011755 w 5553734"/>
                <a:gd name="connsiteY124" fmla="*/ 2347552 h 6026899"/>
                <a:gd name="connsiteX125" fmla="*/ 2118781 w 5553734"/>
                <a:gd name="connsiteY125" fmla="*/ 1181158 h 6026899"/>
                <a:gd name="connsiteX126" fmla="*/ 2112817 w 5553734"/>
                <a:gd name="connsiteY126" fmla="*/ 1180713 h 6026899"/>
                <a:gd name="connsiteX127" fmla="*/ 2106053 w 5553734"/>
                <a:gd name="connsiteY127" fmla="*/ 1181158 h 6026899"/>
                <a:gd name="connsiteX128" fmla="*/ 2098621 w 5553734"/>
                <a:gd name="connsiteY128" fmla="*/ 1182359 h 6026899"/>
                <a:gd name="connsiteX129" fmla="*/ 2090655 w 5553734"/>
                <a:gd name="connsiteY129" fmla="*/ 1184362 h 6026899"/>
                <a:gd name="connsiteX130" fmla="*/ 2075835 w 5553734"/>
                <a:gd name="connsiteY130" fmla="*/ 1189480 h 6026899"/>
                <a:gd name="connsiteX131" fmla="*/ 2060437 w 5553734"/>
                <a:gd name="connsiteY131" fmla="*/ 1196423 h 6026899"/>
                <a:gd name="connsiteX132" fmla="*/ 2045172 w 5553734"/>
                <a:gd name="connsiteY132" fmla="*/ 1205056 h 6026899"/>
                <a:gd name="connsiteX133" fmla="*/ 2030708 w 5553734"/>
                <a:gd name="connsiteY133" fmla="*/ 1215025 h 6026899"/>
                <a:gd name="connsiteX134" fmla="*/ 2012907 w 5553734"/>
                <a:gd name="connsiteY134" fmla="*/ 1231180 h 6026899"/>
                <a:gd name="connsiteX135" fmla="*/ 2003605 w 5553734"/>
                <a:gd name="connsiteY135" fmla="*/ 1245510 h 6026899"/>
                <a:gd name="connsiteX136" fmla="*/ 2003605 w 5553734"/>
                <a:gd name="connsiteY136" fmla="*/ 1256458 h 6026899"/>
                <a:gd name="connsiteX137" fmla="*/ 2013308 w 5553734"/>
                <a:gd name="connsiteY137" fmla="*/ 1262377 h 6026899"/>
                <a:gd name="connsiteX138" fmla="*/ 2019271 w 5553734"/>
                <a:gd name="connsiteY138" fmla="*/ 1262955 h 6026899"/>
                <a:gd name="connsiteX139" fmla="*/ 2026080 w 5553734"/>
                <a:gd name="connsiteY139" fmla="*/ 1262599 h 6026899"/>
                <a:gd name="connsiteX140" fmla="*/ 2033645 w 5553734"/>
                <a:gd name="connsiteY140" fmla="*/ 1261442 h 6026899"/>
                <a:gd name="connsiteX141" fmla="*/ 2041790 w 5553734"/>
                <a:gd name="connsiteY141" fmla="*/ 1259440 h 6026899"/>
                <a:gd name="connsiteX142" fmla="*/ 2057010 w 5553734"/>
                <a:gd name="connsiteY142" fmla="*/ 1254233 h 6026899"/>
                <a:gd name="connsiteX143" fmla="*/ 2072853 w 5553734"/>
                <a:gd name="connsiteY143" fmla="*/ 1247023 h 6026899"/>
                <a:gd name="connsiteX144" fmla="*/ 2088474 w 5553734"/>
                <a:gd name="connsiteY144" fmla="*/ 1238123 h 6026899"/>
                <a:gd name="connsiteX145" fmla="*/ 2103160 w 5553734"/>
                <a:gd name="connsiteY145" fmla="*/ 1227887 h 6026899"/>
                <a:gd name="connsiteX146" fmla="*/ 2120962 w 5553734"/>
                <a:gd name="connsiteY146" fmla="*/ 1211420 h 6026899"/>
                <a:gd name="connsiteX147" fmla="*/ 2129863 w 5553734"/>
                <a:gd name="connsiteY147" fmla="*/ 1197179 h 6026899"/>
                <a:gd name="connsiteX148" fmla="*/ 2129328 w 5553734"/>
                <a:gd name="connsiteY148" fmla="*/ 1186587 h 6026899"/>
                <a:gd name="connsiteX149" fmla="*/ 2118781 w 5553734"/>
                <a:gd name="connsiteY149" fmla="*/ 1181158 h 6026899"/>
                <a:gd name="connsiteX150" fmla="*/ 2002805 w 5553734"/>
                <a:gd name="connsiteY150" fmla="*/ 1270699 h 6026899"/>
                <a:gd name="connsiteX151" fmla="*/ 1997197 w 5553734"/>
                <a:gd name="connsiteY151" fmla="*/ 1270699 h 6026899"/>
                <a:gd name="connsiteX152" fmla="*/ 1990967 w 5553734"/>
                <a:gd name="connsiteY152" fmla="*/ 1271233 h 6026899"/>
                <a:gd name="connsiteX153" fmla="*/ 1984247 w 5553734"/>
                <a:gd name="connsiteY153" fmla="*/ 1272390 h 6026899"/>
                <a:gd name="connsiteX154" fmla="*/ 1977037 w 5553734"/>
                <a:gd name="connsiteY154" fmla="*/ 1274170 h 6026899"/>
                <a:gd name="connsiteX155" fmla="*/ 1960883 w 5553734"/>
                <a:gd name="connsiteY155" fmla="*/ 1279778 h 6026899"/>
                <a:gd name="connsiteX156" fmla="*/ 1944060 w 5553734"/>
                <a:gd name="connsiteY156" fmla="*/ 1287610 h 6026899"/>
                <a:gd name="connsiteX157" fmla="*/ 1927416 w 5553734"/>
                <a:gd name="connsiteY157" fmla="*/ 1297312 h 6026899"/>
                <a:gd name="connsiteX158" fmla="*/ 1911840 w 5553734"/>
                <a:gd name="connsiteY158" fmla="*/ 1308527 h 6026899"/>
                <a:gd name="connsiteX159" fmla="*/ 1894350 w 5553734"/>
                <a:gd name="connsiteY159" fmla="*/ 1325483 h 6026899"/>
                <a:gd name="connsiteX160" fmla="*/ 1885715 w 5553734"/>
                <a:gd name="connsiteY160" fmla="*/ 1340214 h 6026899"/>
                <a:gd name="connsiteX161" fmla="*/ 1886562 w 5553734"/>
                <a:gd name="connsiteY161" fmla="*/ 1351117 h 6026899"/>
                <a:gd name="connsiteX162" fmla="*/ 1897554 w 5553734"/>
                <a:gd name="connsiteY162" fmla="*/ 1356546 h 6026899"/>
                <a:gd name="connsiteX163" fmla="*/ 1903162 w 5553734"/>
                <a:gd name="connsiteY163" fmla="*/ 1356903 h 6026899"/>
                <a:gd name="connsiteX164" fmla="*/ 1909436 w 5553734"/>
                <a:gd name="connsiteY164" fmla="*/ 1356457 h 6026899"/>
                <a:gd name="connsiteX165" fmla="*/ 1916334 w 5553734"/>
                <a:gd name="connsiteY165" fmla="*/ 1355345 h 6026899"/>
                <a:gd name="connsiteX166" fmla="*/ 1923722 w 5553734"/>
                <a:gd name="connsiteY166" fmla="*/ 1353565 h 6026899"/>
                <a:gd name="connsiteX167" fmla="*/ 1940321 w 5553734"/>
                <a:gd name="connsiteY167" fmla="*/ 1347824 h 6026899"/>
                <a:gd name="connsiteX168" fmla="*/ 1957589 w 5553734"/>
                <a:gd name="connsiteY168" fmla="*/ 1339724 h 6026899"/>
                <a:gd name="connsiteX169" fmla="*/ 1974589 w 5553734"/>
                <a:gd name="connsiteY169" fmla="*/ 1329711 h 6026899"/>
                <a:gd name="connsiteX170" fmla="*/ 1990343 w 5553734"/>
                <a:gd name="connsiteY170" fmla="*/ 1318184 h 6026899"/>
                <a:gd name="connsiteX171" fmla="*/ 2007700 w 5553734"/>
                <a:gd name="connsiteY171" fmla="*/ 1301006 h 6026899"/>
                <a:gd name="connsiteX172" fmla="*/ 2015667 w 5553734"/>
                <a:gd name="connsiteY172" fmla="*/ 1286409 h 6026899"/>
                <a:gd name="connsiteX173" fmla="*/ 2014109 w 5553734"/>
                <a:gd name="connsiteY173" fmla="*/ 1275906 h 6026899"/>
                <a:gd name="connsiteX174" fmla="*/ 2002805 w 5553734"/>
                <a:gd name="connsiteY174" fmla="*/ 1270699 h 6026899"/>
                <a:gd name="connsiteX175" fmla="*/ 1887095 w 5553734"/>
                <a:gd name="connsiteY175" fmla="*/ 1365136 h 6026899"/>
                <a:gd name="connsiteX176" fmla="*/ 1881889 w 5553734"/>
                <a:gd name="connsiteY176" fmla="*/ 1365136 h 6026899"/>
                <a:gd name="connsiteX177" fmla="*/ 1876237 w 5553734"/>
                <a:gd name="connsiteY177" fmla="*/ 1365714 h 6026899"/>
                <a:gd name="connsiteX178" fmla="*/ 1870139 w 5553734"/>
                <a:gd name="connsiteY178" fmla="*/ 1366782 h 6026899"/>
                <a:gd name="connsiteX179" fmla="*/ 1863731 w 5553734"/>
                <a:gd name="connsiteY179" fmla="*/ 1368384 h 6026899"/>
                <a:gd name="connsiteX180" fmla="*/ 1845930 w 5553734"/>
                <a:gd name="connsiteY180" fmla="*/ 1374526 h 6026899"/>
                <a:gd name="connsiteX181" fmla="*/ 1827550 w 5553734"/>
                <a:gd name="connsiteY181" fmla="*/ 1383427 h 6026899"/>
                <a:gd name="connsiteX182" fmla="*/ 1809481 w 5553734"/>
                <a:gd name="connsiteY182" fmla="*/ 1394374 h 6026899"/>
                <a:gd name="connsiteX183" fmla="*/ 1792837 w 5553734"/>
                <a:gd name="connsiteY183" fmla="*/ 1407013 h 6026899"/>
                <a:gd name="connsiteX184" fmla="*/ 1775525 w 5553734"/>
                <a:gd name="connsiteY184" fmla="*/ 1424815 h 6026899"/>
                <a:gd name="connsiteX185" fmla="*/ 1767559 w 5553734"/>
                <a:gd name="connsiteY185" fmla="*/ 1439946 h 6026899"/>
                <a:gd name="connsiteX186" fmla="*/ 1769473 w 5553734"/>
                <a:gd name="connsiteY186" fmla="*/ 1450805 h 6026899"/>
                <a:gd name="connsiteX187" fmla="*/ 1781711 w 5553734"/>
                <a:gd name="connsiteY187" fmla="*/ 1455789 h 6026899"/>
                <a:gd name="connsiteX188" fmla="*/ 1786962 w 5553734"/>
                <a:gd name="connsiteY188" fmla="*/ 1455789 h 6026899"/>
                <a:gd name="connsiteX189" fmla="*/ 1792703 w 5553734"/>
                <a:gd name="connsiteY189" fmla="*/ 1455300 h 6026899"/>
                <a:gd name="connsiteX190" fmla="*/ 1798889 w 5553734"/>
                <a:gd name="connsiteY190" fmla="*/ 1454232 h 6026899"/>
                <a:gd name="connsiteX191" fmla="*/ 1805475 w 5553734"/>
                <a:gd name="connsiteY191" fmla="*/ 1452674 h 6026899"/>
                <a:gd name="connsiteX192" fmla="*/ 1823589 w 5553734"/>
                <a:gd name="connsiteY192" fmla="*/ 1446355 h 6026899"/>
                <a:gd name="connsiteX193" fmla="*/ 1842503 w 5553734"/>
                <a:gd name="connsiteY193" fmla="*/ 1437454 h 6026899"/>
                <a:gd name="connsiteX194" fmla="*/ 1860972 w 5553734"/>
                <a:gd name="connsiteY194" fmla="*/ 1426150 h 6026899"/>
                <a:gd name="connsiteX195" fmla="*/ 1877838 w 5553734"/>
                <a:gd name="connsiteY195" fmla="*/ 1413200 h 6026899"/>
                <a:gd name="connsiteX196" fmla="*/ 1894839 w 5553734"/>
                <a:gd name="connsiteY196" fmla="*/ 1395398 h 6026899"/>
                <a:gd name="connsiteX197" fmla="*/ 1902094 w 5553734"/>
                <a:gd name="connsiteY197" fmla="*/ 1380489 h 6026899"/>
                <a:gd name="connsiteX198" fmla="*/ 1899467 w 5553734"/>
                <a:gd name="connsiteY198" fmla="*/ 1370076 h 6026899"/>
                <a:gd name="connsiteX199" fmla="*/ 1886962 w 5553734"/>
                <a:gd name="connsiteY199" fmla="*/ 1365180 h 6026899"/>
                <a:gd name="connsiteX200" fmla="*/ 910197 w 5553734"/>
                <a:gd name="connsiteY200" fmla="*/ 2506608 h 6026899"/>
                <a:gd name="connsiteX201" fmla="*/ 886744 w 5553734"/>
                <a:gd name="connsiteY201" fmla="*/ 2507631 h 6026899"/>
                <a:gd name="connsiteX202" fmla="*/ 883896 w 5553734"/>
                <a:gd name="connsiteY202" fmla="*/ 2508343 h 6026899"/>
                <a:gd name="connsiteX203" fmla="*/ 880958 w 5553734"/>
                <a:gd name="connsiteY203" fmla="*/ 2509100 h 6026899"/>
                <a:gd name="connsiteX204" fmla="*/ 877932 w 5553734"/>
                <a:gd name="connsiteY204" fmla="*/ 2509990 h 6026899"/>
                <a:gd name="connsiteX205" fmla="*/ 874773 w 5553734"/>
                <a:gd name="connsiteY205" fmla="*/ 2511013 h 6026899"/>
                <a:gd name="connsiteX206" fmla="*/ 838191 w 5553734"/>
                <a:gd name="connsiteY206" fmla="*/ 2527925 h 6026899"/>
                <a:gd name="connsiteX207" fmla="*/ 801164 w 5553734"/>
                <a:gd name="connsiteY207" fmla="*/ 2553069 h 6026899"/>
                <a:gd name="connsiteX208" fmla="*/ 767697 w 5553734"/>
                <a:gd name="connsiteY208" fmla="*/ 2583421 h 6026899"/>
                <a:gd name="connsiteX209" fmla="*/ 741929 w 5553734"/>
                <a:gd name="connsiteY209" fmla="*/ 2615775 h 6026899"/>
                <a:gd name="connsiteX210" fmla="*/ 729913 w 5553734"/>
                <a:gd name="connsiteY210" fmla="*/ 2641943 h 6026899"/>
                <a:gd name="connsiteX211" fmla="*/ 730582 w 5553734"/>
                <a:gd name="connsiteY211" fmla="*/ 2660635 h 6026899"/>
                <a:gd name="connsiteX212" fmla="*/ 743265 w 5553734"/>
                <a:gd name="connsiteY212" fmla="*/ 2670381 h 6026899"/>
                <a:gd name="connsiteX213" fmla="*/ 767163 w 5553734"/>
                <a:gd name="connsiteY213" fmla="*/ 2669802 h 6026899"/>
                <a:gd name="connsiteX214" fmla="*/ 770100 w 5553734"/>
                <a:gd name="connsiteY214" fmla="*/ 2669135 h 6026899"/>
                <a:gd name="connsiteX215" fmla="*/ 773171 w 5553734"/>
                <a:gd name="connsiteY215" fmla="*/ 2668334 h 6026899"/>
                <a:gd name="connsiteX216" fmla="*/ 776287 w 5553734"/>
                <a:gd name="connsiteY216" fmla="*/ 2667444 h 6026899"/>
                <a:gd name="connsiteX217" fmla="*/ 779536 w 5553734"/>
                <a:gd name="connsiteY217" fmla="*/ 2666376 h 6026899"/>
                <a:gd name="connsiteX218" fmla="*/ 817719 w 5553734"/>
                <a:gd name="connsiteY218" fmla="*/ 2648574 h 6026899"/>
                <a:gd name="connsiteX219" fmla="*/ 856037 w 5553734"/>
                <a:gd name="connsiteY219" fmla="*/ 2622139 h 6026899"/>
                <a:gd name="connsiteX220" fmla="*/ 889814 w 5553734"/>
                <a:gd name="connsiteY220" fmla="*/ 2590987 h 6026899"/>
                <a:gd name="connsiteX221" fmla="*/ 914692 w 5553734"/>
                <a:gd name="connsiteY221" fmla="*/ 2558365 h 6026899"/>
                <a:gd name="connsiteX222" fmla="*/ 925329 w 5553734"/>
                <a:gd name="connsiteY222" fmla="*/ 2532909 h 6026899"/>
                <a:gd name="connsiteX223" fmla="*/ 923415 w 5553734"/>
                <a:gd name="connsiteY223" fmla="*/ 2515375 h 6026899"/>
                <a:gd name="connsiteX224" fmla="*/ 910064 w 5553734"/>
                <a:gd name="connsiteY224" fmla="*/ 2506608 h 6026899"/>
                <a:gd name="connsiteX225" fmla="*/ 1671387 w 5553734"/>
                <a:gd name="connsiteY225" fmla="*/ 1573546 h 6026899"/>
                <a:gd name="connsiteX226" fmla="*/ 1655944 w 5553734"/>
                <a:gd name="connsiteY226" fmla="*/ 1570386 h 6026899"/>
                <a:gd name="connsiteX227" fmla="*/ 1651806 w 5553734"/>
                <a:gd name="connsiteY227" fmla="*/ 1570653 h 6026899"/>
                <a:gd name="connsiteX228" fmla="*/ 1647355 w 5553734"/>
                <a:gd name="connsiteY228" fmla="*/ 1571276 h 6026899"/>
                <a:gd name="connsiteX229" fmla="*/ 1642905 w 5553734"/>
                <a:gd name="connsiteY229" fmla="*/ 1572166 h 6026899"/>
                <a:gd name="connsiteX230" fmla="*/ 1638187 w 5553734"/>
                <a:gd name="connsiteY230" fmla="*/ 1573323 h 6026899"/>
                <a:gd name="connsiteX231" fmla="*/ 1617315 w 5553734"/>
                <a:gd name="connsiteY231" fmla="*/ 1580755 h 6026899"/>
                <a:gd name="connsiteX232" fmla="*/ 1595419 w 5553734"/>
                <a:gd name="connsiteY232" fmla="*/ 1591837 h 6026899"/>
                <a:gd name="connsiteX233" fmla="*/ 1574146 w 5553734"/>
                <a:gd name="connsiteY233" fmla="*/ 1605766 h 6026899"/>
                <a:gd name="connsiteX234" fmla="*/ 1555055 w 5553734"/>
                <a:gd name="connsiteY234" fmla="*/ 1621699 h 6026899"/>
                <a:gd name="connsiteX235" fmla="*/ 1538499 w 5553734"/>
                <a:gd name="connsiteY235" fmla="*/ 1641236 h 6026899"/>
                <a:gd name="connsiteX236" fmla="*/ 1532224 w 5553734"/>
                <a:gd name="connsiteY236" fmla="*/ 1657168 h 6026899"/>
                <a:gd name="connsiteX237" fmla="*/ 1536674 w 5553734"/>
                <a:gd name="connsiteY237" fmla="*/ 1667804 h 6026899"/>
                <a:gd name="connsiteX238" fmla="*/ 1551939 w 5553734"/>
                <a:gd name="connsiteY238" fmla="*/ 1671498 h 6026899"/>
                <a:gd name="connsiteX239" fmla="*/ 1556123 w 5553734"/>
                <a:gd name="connsiteY239" fmla="*/ 1671231 h 6026899"/>
                <a:gd name="connsiteX240" fmla="*/ 1560573 w 5553734"/>
                <a:gd name="connsiteY240" fmla="*/ 1670653 h 6026899"/>
                <a:gd name="connsiteX241" fmla="*/ 1565245 w 5553734"/>
                <a:gd name="connsiteY241" fmla="*/ 1669807 h 6026899"/>
                <a:gd name="connsiteX242" fmla="*/ 1570097 w 5553734"/>
                <a:gd name="connsiteY242" fmla="*/ 1668650 h 6026899"/>
                <a:gd name="connsiteX243" fmla="*/ 1591592 w 5553734"/>
                <a:gd name="connsiteY243" fmla="*/ 1660995 h 6026899"/>
                <a:gd name="connsiteX244" fmla="*/ 1614155 w 5553734"/>
                <a:gd name="connsiteY244" fmla="*/ 1649514 h 6026899"/>
                <a:gd name="connsiteX245" fmla="*/ 1635917 w 5553734"/>
                <a:gd name="connsiteY245" fmla="*/ 1635139 h 6026899"/>
                <a:gd name="connsiteX246" fmla="*/ 1655099 w 5553734"/>
                <a:gd name="connsiteY246" fmla="*/ 1618806 h 6026899"/>
                <a:gd name="connsiteX247" fmla="*/ 1671164 w 5553734"/>
                <a:gd name="connsiteY247" fmla="*/ 1599180 h 6026899"/>
                <a:gd name="connsiteX248" fmla="*/ 1676593 w 5553734"/>
                <a:gd name="connsiteY248" fmla="*/ 1583604 h 6026899"/>
                <a:gd name="connsiteX249" fmla="*/ 1671387 w 5553734"/>
                <a:gd name="connsiteY249" fmla="*/ 1573546 h 6026899"/>
                <a:gd name="connsiteX250" fmla="*/ 1771163 w 5553734"/>
                <a:gd name="connsiteY250" fmla="*/ 1464913 h 6026899"/>
                <a:gd name="connsiteX251" fmla="*/ 1766447 w 5553734"/>
                <a:gd name="connsiteY251" fmla="*/ 1464913 h 6026899"/>
                <a:gd name="connsiteX252" fmla="*/ 1761373 w 5553734"/>
                <a:gd name="connsiteY252" fmla="*/ 1465491 h 6026899"/>
                <a:gd name="connsiteX253" fmla="*/ 1755988 w 5553734"/>
                <a:gd name="connsiteY253" fmla="*/ 1466470 h 6026899"/>
                <a:gd name="connsiteX254" fmla="*/ 1750381 w 5553734"/>
                <a:gd name="connsiteY254" fmla="*/ 1467894 h 6026899"/>
                <a:gd name="connsiteX255" fmla="*/ 1731244 w 5553734"/>
                <a:gd name="connsiteY255" fmla="*/ 1474614 h 6026899"/>
                <a:gd name="connsiteX256" fmla="*/ 1711217 w 5553734"/>
                <a:gd name="connsiteY256" fmla="*/ 1484450 h 6026899"/>
                <a:gd name="connsiteX257" fmla="*/ 1691636 w 5553734"/>
                <a:gd name="connsiteY257" fmla="*/ 1496777 h 6026899"/>
                <a:gd name="connsiteX258" fmla="*/ 1673835 w 5553734"/>
                <a:gd name="connsiteY258" fmla="*/ 1510974 h 6026899"/>
                <a:gd name="connsiteX259" fmla="*/ 1656834 w 5553734"/>
                <a:gd name="connsiteY259" fmla="*/ 1529576 h 6026899"/>
                <a:gd name="connsiteX260" fmla="*/ 1649669 w 5553734"/>
                <a:gd name="connsiteY260" fmla="*/ 1545108 h 6026899"/>
                <a:gd name="connsiteX261" fmla="*/ 1652695 w 5553734"/>
                <a:gd name="connsiteY261" fmla="*/ 1555967 h 6026899"/>
                <a:gd name="connsiteX262" fmla="*/ 1666358 w 5553734"/>
                <a:gd name="connsiteY262" fmla="*/ 1560417 h 6026899"/>
                <a:gd name="connsiteX263" fmla="*/ 1671119 w 5553734"/>
                <a:gd name="connsiteY263" fmla="*/ 1560417 h 6026899"/>
                <a:gd name="connsiteX264" fmla="*/ 1676283 w 5553734"/>
                <a:gd name="connsiteY264" fmla="*/ 1559883 h 6026899"/>
                <a:gd name="connsiteX265" fmla="*/ 1681756 w 5553734"/>
                <a:gd name="connsiteY265" fmla="*/ 1558904 h 6026899"/>
                <a:gd name="connsiteX266" fmla="*/ 1687497 w 5553734"/>
                <a:gd name="connsiteY266" fmla="*/ 1557525 h 6026899"/>
                <a:gd name="connsiteX267" fmla="*/ 1707212 w 5553734"/>
                <a:gd name="connsiteY267" fmla="*/ 1550582 h 6026899"/>
                <a:gd name="connsiteX268" fmla="*/ 1727817 w 5553734"/>
                <a:gd name="connsiteY268" fmla="*/ 1540391 h 6026899"/>
                <a:gd name="connsiteX269" fmla="*/ 1747888 w 5553734"/>
                <a:gd name="connsiteY269" fmla="*/ 1527663 h 6026899"/>
                <a:gd name="connsiteX270" fmla="*/ 1765689 w 5553734"/>
                <a:gd name="connsiteY270" fmla="*/ 1513110 h 6026899"/>
                <a:gd name="connsiteX271" fmla="*/ 1782646 w 5553734"/>
                <a:gd name="connsiteY271" fmla="*/ 1494240 h 6026899"/>
                <a:gd name="connsiteX272" fmla="*/ 1789054 w 5553734"/>
                <a:gd name="connsiteY272" fmla="*/ 1478976 h 6026899"/>
                <a:gd name="connsiteX273" fmla="*/ 1785316 w 5553734"/>
                <a:gd name="connsiteY273" fmla="*/ 1468695 h 6026899"/>
                <a:gd name="connsiteX274" fmla="*/ 1771208 w 5553734"/>
                <a:gd name="connsiteY274" fmla="*/ 1464913 h 6026899"/>
                <a:gd name="connsiteX275" fmla="*/ 1558348 w 5553734"/>
                <a:gd name="connsiteY275" fmla="*/ 1684360 h 6026899"/>
                <a:gd name="connsiteX276" fmla="*/ 1541436 w 5553734"/>
                <a:gd name="connsiteY276" fmla="*/ 1681912 h 6026899"/>
                <a:gd name="connsiteX277" fmla="*/ 1537876 w 5553734"/>
                <a:gd name="connsiteY277" fmla="*/ 1682268 h 6026899"/>
                <a:gd name="connsiteX278" fmla="*/ 1534226 w 5553734"/>
                <a:gd name="connsiteY278" fmla="*/ 1682847 h 6026899"/>
                <a:gd name="connsiteX279" fmla="*/ 1530400 w 5553734"/>
                <a:gd name="connsiteY279" fmla="*/ 1683648 h 6026899"/>
                <a:gd name="connsiteX280" fmla="*/ 1526483 w 5553734"/>
                <a:gd name="connsiteY280" fmla="*/ 1684582 h 6026899"/>
                <a:gd name="connsiteX281" fmla="*/ 1503876 w 5553734"/>
                <a:gd name="connsiteY281" fmla="*/ 1692726 h 6026899"/>
                <a:gd name="connsiteX282" fmla="*/ 1480110 w 5553734"/>
                <a:gd name="connsiteY282" fmla="*/ 1705098 h 6026899"/>
                <a:gd name="connsiteX283" fmla="*/ 1457102 w 5553734"/>
                <a:gd name="connsiteY283" fmla="*/ 1720675 h 6026899"/>
                <a:gd name="connsiteX284" fmla="*/ 1436764 w 5553734"/>
                <a:gd name="connsiteY284" fmla="*/ 1738476 h 6026899"/>
                <a:gd name="connsiteX285" fmla="*/ 1420520 w 5553734"/>
                <a:gd name="connsiteY285" fmla="*/ 1758992 h 6026899"/>
                <a:gd name="connsiteX286" fmla="*/ 1415046 w 5553734"/>
                <a:gd name="connsiteY286" fmla="*/ 1775414 h 6026899"/>
                <a:gd name="connsiteX287" fmla="*/ 1420609 w 5553734"/>
                <a:gd name="connsiteY287" fmla="*/ 1786006 h 6026899"/>
                <a:gd name="connsiteX288" fmla="*/ 1437387 w 5553734"/>
                <a:gd name="connsiteY288" fmla="*/ 1788988 h 6026899"/>
                <a:gd name="connsiteX289" fmla="*/ 1440992 w 5553734"/>
                <a:gd name="connsiteY289" fmla="*/ 1788676 h 6026899"/>
                <a:gd name="connsiteX290" fmla="*/ 1444730 w 5553734"/>
                <a:gd name="connsiteY290" fmla="*/ 1788098 h 6026899"/>
                <a:gd name="connsiteX291" fmla="*/ 1448602 w 5553734"/>
                <a:gd name="connsiteY291" fmla="*/ 1787341 h 6026899"/>
                <a:gd name="connsiteX292" fmla="*/ 1452608 w 5553734"/>
                <a:gd name="connsiteY292" fmla="*/ 1786406 h 6026899"/>
                <a:gd name="connsiteX293" fmla="*/ 1476016 w 5553734"/>
                <a:gd name="connsiteY293" fmla="*/ 1778040 h 6026899"/>
                <a:gd name="connsiteX294" fmla="*/ 1500538 w 5553734"/>
                <a:gd name="connsiteY294" fmla="*/ 1765178 h 6026899"/>
                <a:gd name="connsiteX295" fmla="*/ 1524079 w 5553734"/>
                <a:gd name="connsiteY295" fmla="*/ 1749023 h 6026899"/>
                <a:gd name="connsiteX296" fmla="*/ 1544418 w 5553734"/>
                <a:gd name="connsiteY296" fmla="*/ 1730777 h 6026899"/>
                <a:gd name="connsiteX297" fmla="*/ 1560128 w 5553734"/>
                <a:gd name="connsiteY297" fmla="*/ 1710261 h 6026899"/>
                <a:gd name="connsiteX298" fmla="*/ 1564578 w 5553734"/>
                <a:gd name="connsiteY298" fmla="*/ 1694284 h 6026899"/>
                <a:gd name="connsiteX299" fmla="*/ 1558393 w 5553734"/>
                <a:gd name="connsiteY299" fmla="*/ 1684360 h 6026899"/>
                <a:gd name="connsiteX300" fmla="*/ 100989 w 5553734"/>
                <a:gd name="connsiteY300" fmla="*/ 4265567 h 6026899"/>
                <a:gd name="connsiteX301" fmla="*/ 116654 w 5553734"/>
                <a:gd name="connsiteY301" fmla="*/ 4276559 h 6026899"/>
                <a:gd name="connsiteX302" fmla="*/ 139708 w 5553734"/>
                <a:gd name="connsiteY302" fmla="*/ 4278295 h 6026899"/>
                <a:gd name="connsiteX303" fmla="*/ 157509 w 5553734"/>
                <a:gd name="connsiteY303" fmla="*/ 4274512 h 6026899"/>
                <a:gd name="connsiteX304" fmla="*/ 177714 w 5553734"/>
                <a:gd name="connsiteY304" fmla="*/ 4266858 h 6026899"/>
                <a:gd name="connsiteX305" fmla="*/ 199966 w 5553734"/>
                <a:gd name="connsiteY305" fmla="*/ 4255331 h 6026899"/>
                <a:gd name="connsiteX306" fmla="*/ 223864 w 5553734"/>
                <a:gd name="connsiteY306" fmla="*/ 4239888 h 6026899"/>
                <a:gd name="connsiteX307" fmla="*/ 285056 w 5553734"/>
                <a:gd name="connsiteY307" fmla="*/ 4187730 h 6026899"/>
                <a:gd name="connsiteX308" fmla="*/ 337303 w 5553734"/>
                <a:gd name="connsiteY308" fmla="*/ 4126582 h 6026899"/>
                <a:gd name="connsiteX309" fmla="*/ 375087 w 5553734"/>
                <a:gd name="connsiteY309" fmla="*/ 4064544 h 6026899"/>
                <a:gd name="connsiteX310" fmla="*/ 393423 w 5553734"/>
                <a:gd name="connsiteY310" fmla="*/ 4009182 h 6026899"/>
                <a:gd name="connsiteX311" fmla="*/ 393423 w 5553734"/>
                <a:gd name="connsiteY311" fmla="*/ 3982969 h 6026899"/>
                <a:gd name="connsiteX312" fmla="*/ 384833 w 5553734"/>
                <a:gd name="connsiteY312" fmla="*/ 3965168 h 6026899"/>
                <a:gd name="connsiteX313" fmla="*/ 368856 w 5553734"/>
                <a:gd name="connsiteY313" fmla="*/ 3955866 h 6026899"/>
                <a:gd name="connsiteX314" fmla="*/ 346605 w 5553734"/>
                <a:gd name="connsiteY314" fmla="*/ 3954976 h 6026899"/>
                <a:gd name="connsiteX315" fmla="*/ 329559 w 5553734"/>
                <a:gd name="connsiteY315" fmla="*/ 3958804 h 6026899"/>
                <a:gd name="connsiteX316" fmla="*/ 310467 w 5553734"/>
                <a:gd name="connsiteY316" fmla="*/ 3966058 h 6026899"/>
                <a:gd name="connsiteX317" fmla="*/ 289595 w 5553734"/>
                <a:gd name="connsiteY317" fmla="*/ 3976783 h 6026899"/>
                <a:gd name="connsiteX318" fmla="*/ 267076 w 5553734"/>
                <a:gd name="connsiteY318" fmla="*/ 3991069 h 6026899"/>
                <a:gd name="connsiteX319" fmla="*/ 208866 w 5553734"/>
                <a:gd name="connsiteY319" fmla="*/ 4039444 h 6026899"/>
                <a:gd name="connsiteX320" fmla="*/ 157153 w 5553734"/>
                <a:gd name="connsiteY320" fmla="*/ 4097744 h 6026899"/>
                <a:gd name="connsiteX321" fmla="*/ 117411 w 5553734"/>
                <a:gd name="connsiteY321" fmla="*/ 4159337 h 6026899"/>
                <a:gd name="connsiteX322" fmla="*/ 95604 w 5553734"/>
                <a:gd name="connsiteY322" fmla="*/ 4217191 h 6026899"/>
                <a:gd name="connsiteX323" fmla="*/ 93824 w 5553734"/>
                <a:gd name="connsiteY323" fmla="*/ 4245718 h 6026899"/>
                <a:gd name="connsiteX324" fmla="*/ 101033 w 5553734"/>
                <a:gd name="connsiteY324" fmla="*/ 4265567 h 6026899"/>
                <a:gd name="connsiteX325" fmla="*/ 52035 w 5553734"/>
                <a:gd name="connsiteY325" fmla="*/ 4568547 h 6026899"/>
                <a:gd name="connsiteX326" fmla="*/ 68235 w 5553734"/>
                <a:gd name="connsiteY326" fmla="*/ 4579896 h 6026899"/>
                <a:gd name="connsiteX327" fmla="*/ 91376 w 5553734"/>
                <a:gd name="connsiteY327" fmla="*/ 4582121 h 6026899"/>
                <a:gd name="connsiteX328" fmla="*/ 112471 w 5553734"/>
                <a:gd name="connsiteY328" fmla="*/ 4577670 h 6026899"/>
                <a:gd name="connsiteX329" fmla="*/ 136414 w 5553734"/>
                <a:gd name="connsiteY329" fmla="*/ 4568102 h 6026899"/>
                <a:gd name="connsiteX330" fmla="*/ 162849 w 5553734"/>
                <a:gd name="connsiteY330" fmla="*/ 4553282 h 6026899"/>
                <a:gd name="connsiteX331" fmla="*/ 191242 w 5553734"/>
                <a:gd name="connsiteY331" fmla="*/ 4533300 h 6026899"/>
                <a:gd name="connsiteX332" fmla="*/ 256351 w 5553734"/>
                <a:gd name="connsiteY332" fmla="*/ 4472909 h 6026899"/>
                <a:gd name="connsiteX333" fmla="*/ 310512 w 5553734"/>
                <a:gd name="connsiteY333" fmla="*/ 4403795 h 6026899"/>
                <a:gd name="connsiteX334" fmla="*/ 348206 w 5553734"/>
                <a:gd name="connsiteY334" fmla="*/ 4335037 h 6026899"/>
                <a:gd name="connsiteX335" fmla="*/ 364451 w 5553734"/>
                <a:gd name="connsiteY335" fmla="*/ 4274957 h 6026899"/>
                <a:gd name="connsiteX336" fmla="*/ 362536 w 5553734"/>
                <a:gd name="connsiteY336" fmla="*/ 4248700 h 6026899"/>
                <a:gd name="connsiteX337" fmla="*/ 352924 w 5553734"/>
                <a:gd name="connsiteY337" fmla="*/ 4230899 h 6026899"/>
                <a:gd name="connsiteX338" fmla="*/ 336458 w 5553734"/>
                <a:gd name="connsiteY338" fmla="*/ 4221419 h 6026899"/>
                <a:gd name="connsiteX339" fmla="*/ 314206 w 5553734"/>
                <a:gd name="connsiteY339" fmla="*/ 4220218 h 6026899"/>
                <a:gd name="connsiteX340" fmla="*/ 294224 w 5553734"/>
                <a:gd name="connsiteY340" fmla="*/ 4224668 h 6026899"/>
                <a:gd name="connsiteX341" fmla="*/ 271705 w 5553734"/>
                <a:gd name="connsiteY341" fmla="*/ 4233569 h 6026899"/>
                <a:gd name="connsiteX342" fmla="*/ 246916 w 5553734"/>
                <a:gd name="connsiteY342" fmla="*/ 4247231 h 6026899"/>
                <a:gd name="connsiteX343" fmla="*/ 220214 w 5553734"/>
                <a:gd name="connsiteY343" fmla="*/ 4265611 h 6026899"/>
                <a:gd name="connsiteX344" fmla="*/ 158265 w 5553734"/>
                <a:gd name="connsiteY344" fmla="*/ 4321597 h 6026899"/>
                <a:gd name="connsiteX345" fmla="*/ 104326 w 5553734"/>
                <a:gd name="connsiteY345" fmla="*/ 4387551 h 6026899"/>
                <a:gd name="connsiteX346" fmla="*/ 64273 w 5553734"/>
                <a:gd name="connsiteY346" fmla="*/ 4456265 h 6026899"/>
                <a:gd name="connsiteX347" fmla="*/ 43980 w 5553734"/>
                <a:gd name="connsiteY347" fmla="*/ 4519504 h 6026899"/>
                <a:gd name="connsiteX348" fmla="*/ 43980 w 5553734"/>
                <a:gd name="connsiteY348" fmla="*/ 4548343 h 6026899"/>
                <a:gd name="connsiteX349" fmla="*/ 52257 w 5553734"/>
                <a:gd name="connsiteY349" fmla="*/ 4568547 h 6026899"/>
                <a:gd name="connsiteX350" fmla="*/ 22529 w 5553734"/>
                <a:gd name="connsiteY350" fmla="*/ 4894536 h 6026899"/>
                <a:gd name="connsiteX351" fmla="*/ 39263 w 5553734"/>
                <a:gd name="connsiteY351" fmla="*/ 4905840 h 6026899"/>
                <a:gd name="connsiteX352" fmla="*/ 62137 w 5553734"/>
                <a:gd name="connsiteY352" fmla="*/ 4908421 h 6026899"/>
                <a:gd name="connsiteX353" fmla="*/ 87238 w 5553734"/>
                <a:gd name="connsiteY353" fmla="*/ 4903259 h 6026899"/>
                <a:gd name="connsiteX354" fmla="*/ 115987 w 5553734"/>
                <a:gd name="connsiteY354" fmla="*/ 4890976 h 6026899"/>
                <a:gd name="connsiteX355" fmla="*/ 147629 w 5553734"/>
                <a:gd name="connsiteY355" fmla="*/ 4871617 h 6026899"/>
                <a:gd name="connsiteX356" fmla="*/ 181541 w 5553734"/>
                <a:gd name="connsiteY356" fmla="*/ 4845315 h 6026899"/>
                <a:gd name="connsiteX357" fmla="*/ 250254 w 5553734"/>
                <a:gd name="connsiteY357" fmla="*/ 4774999 h 6026899"/>
                <a:gd name="connsiteX358" fmla="*/ 305528 w 5553734"/>
                <a:gd name="connsiteY358" fmla="*/ 4696851 h 6026899"/>
                <a:gd name="connsiteX359" fmla="*/ 341932 w 5553734"/>
                <a:gd name="connsiteY359" fmla="*/ 4620928 h 6026899"/>
                <a:gd name="connsiteX360" fmla="*/ 354793 w 5553734"/>
                <a:gd name="connsiteY360" fmla="*/ 4556264 h 6026899"/>
                <a:gd name="connsiteX361" fmla="*/ 350788 w 5553734"/>
                <a:gd name="connsiteY361" fmla="*/ 4530853 h 6026899"/>
                <a:gd name="connsiteX362" fmla="*/ 339929 w 5553734"/>
                <a:gd name="connsiteY362" fmla="*/ 4513585 h 6026899"/>
                <a:gd name="connsiteX363" fmla="*/ 323107 w 5553734"/>
                <a:gd name="connsiteY363" fmla="*/ 4504284 h 6026899"/>
                <a:gd name="connsiteX364" fmla="*/ 300855 w 5553734"/>
                <a:gd name="connsiteY364" fmla="*/ 4502771 h 6026899"/>
                <a:gd name="connsiteX365" fmla="*/ 277134 w 5553734"/>
                <a:gd name="connsiteY365" fmla="*/ 4507978 h 6026899"/>
                <a:gd name="connsiteX366" fmla="*/ 250432 w 5553734"/>
                <a:gd name="connsiteY366" fmla="*/ 4519415 h 6026899"/>
                <a:gd name="connsiteX367" fmla="*/ 220927 w 5553734"/>
                <a:gd name="connsiteY367" fmla="*/ 4537217 h 6026899"/>
                <a:gd name="connsiteX368" fmla="*/ 189195 w 5553734"/>
                <a:gd name="connsiteY368" fmla="*/ 4561204 h 6026899"/>
                <a:gd name="connsiteX369" fmla="*/ 123374 w 5553734"/>
                <a:gd name="connsiteY369" fmla="*/ 4626224 h 6026899"/>
                <a:gd name="connsiteX370" fmla="*/ 67700 w 5553734"/>
                <a:gd name="connsiteY370" fmla="*/ 4701212 h 6026899"/>
                <a:gd name="connsiteX371" fmla="*/ 27959 w 5553734"/>
                <a:gd name="connsiteY371" fmla="*/ 4777670 h 6026899"/>
                <a:gd name="connsiteX372" fmla="*/ 10692 w 5553734"/>
                <a:gd name="connsiteY372" fmla="*/ 4846427 h 6026899"/>
                <a:gd name="connsiteX373" fmla="*/ 12739 w 5553734"/>
                <a:gd name="connsiteY373" fmla="*/ 4874732 h 6026899"/>
                <a:gd name="connsiteX374" fmla="*/ 22752 w 5553734"/>
                <a:gd name="connsiteY374" fmla="*/ 4894536 h 6026899"/>
                <a:gd name="connsiteX375" fmla="*/ 118212 w 5553734"/>
                <a:gd name="connsiteY375" fmla="*/ 5622837 h 6026899"/>
                <a:gd name="connsiteX376" fmla="*/ 158265 w 5553734"/>
                <a:gd name="connsiteY376" fmla="*/ 5603344 h 6026899"/>
                <a:gd name="connsiteX377" fmla="*/ 201924 w 5553734"/>
                <a:gd name="connsiteY377" fmla="*/ 5571657 h 6026899"/>
                <a:gd name="connsiteX378" fmla="*/ 247850 w 5553734"/>
                <a:gd name="connsiteY378" fmla="*/ 5528356 h 6026899"/>
                <a:gd name="connsiteX379" fmla="*/ 323151 w 5553734"/>
                <a:gd name="connsiteY379" fmla="*/ 5433785 h 6026899"/>
                <a:gd name="connsiteX380" fmla="*/ 379225 w 5553734"/>
                <a:gd name="connsiteY380" fmla="*/ 5334009 h 6026899"/>
                <a:gd name="connsiteX381" fmla="*/ 411224 w 5553734"/>
                <a:gd name="connsiteY381" fmla="*/ 5241263 h 6026899"/>
                <a:gd name="connsiteX382" fmla="*/ 415006 w 5553734"/>
                <a:gd name="connsiteY382" fmla="*/ 5166497 h 6026899"/>
                <a:gd name="connsiteX383" fmla="*/ 407084 w 5553734"/>
                <a:gd name="connsiteY383" fmla="*/ 5142777 h 6026899"/>
                <a:gd name="connsiteX384" fmla="*/ 394001 w 5553734"/>
                <a:gd name="connsiteY384" fmla="*/ 5126444 h 6026899"/>
                <a:gd name="connsiteX385" fmla="*/ 376199 w 5553734"/>
                <a:gd name="connsiteY385" fmla="*/ 5117543 h 6026899"/>
                <a:gd name="connsiteX386" fmla="*/ 354616 w 5553734"/>
                <a:gd name="connsiteY386" fmla="*/ 5115407 h 6026899"/>
                <a:gd name="connsiteX387" fmla="*/ 322350 w 5553734"/>
                <a:gd name="connsiteY387" fmla="*/ 5122483 h 6026899"/>
                <a:gd name="connsiteX388" fmla="*/ 285546 w 5553734"/>
                <a:gd name="connsiteY388" fmla="*/ 5140285 h 6026899"/>
                <a:gd name="connsiteX389" fmla="*/ 245270 w 5553734"/>
                <a:gd name="connsiteY389" fmla="*/ 5168678 h 6026899"/>
                <a:gd name="connsiteX390" fmla="*/ 202368 w 5553734"/>
                <a:gd name="connsiteY390" fmla="*/ 5207663 h 6026899"/>
                <a:gd name="connsiteX391" fmla="*/ 129472 w 5553734"/>
                <a:gd name="connsiteY391" fmla="*/ 5294935 h 6026899"/>
                <a:gd name="connsiteX392" fmla="*/ 71394 w 5553734"/>
                <a:gd name="connsiteY392" fmla="*/ 5391596 h 6026899"/>
                <a:gd name="connsiteX393" fmla="*/ 34190 w 5553734"/>
                <a:gd name="connsiteY393" fmla="*/ 5486789 h 6026899"/>
                <a:gd name="connsiteX394" fmla="*/ 24799 w 5553734"/>
                <a:gd name="connsiteY394" fmla="*/ 5568542 h 6026899"/>
                <a:gd name="connsiteX395" fmla="*/ 31029 w 5553734"/>
                <a:gd name="connsiteY395" fmla="*/ 5595823 h 6026899"/>
                <a:gd name="connsiteX396" fmla="*/ 43312 w 5553734"/>
                <a:gd name="connsiteY396" fmla="*/ 5615227 h 6026899"/>
                <a:gd name="connsiteX397" fmla="*/ 61114 w 5553734"/>
                <a:gd name="connsiteY397" fmla="*/ 5626620 h 6026899"/>
                <a:gd name="connsiteX398" fmla="*/ 83677 w 5553734"/>
                <a:gd name="connsiteY398" fmla="*/ 5630091 h 6026899"/>
                <a:gd name="connsiteX399" fmla="*/ 118212 w 5553734"/>
                <a:gd name="connsiteY399" fmla="*/ 5622837 h 6026899"/>
                <a:gd name="connsiteX400" fmla="*/ 812468 w 5553734"/>
                <a:gd name="connsiteY400" fmla="*/ 2675810 h 6026899"/>
                <a:gd name="connsiteX401" fmla="*/ 789282 w 5553734"/>
                <a:gd name="connsiteY401" fmla="*/ 2676611 h 6026899"/>
                <a:gd name="connsiteX402" fmla="*/ 784831 w 5553734"/>
                <a:gd name="connsiteY402" fmla="*/ 2677679 h 6026899"/>
                <a:gd name="connsiteX403" fmla="*/ 780381 w 5553734"/>
                <a:gd name="connsiteY403" fmla="*/ 2678970 h 6026899"/>
                <a:gd name="connsiteX404" fmla="*/ 775530 w 5553734"/>
                <a:gd name="connsiteY404" fmla="*/ 2680528 h 6026899"/>
                <a:gd name="connsiteX405" fmla="*/ 770546 w 5553734"/>
                <a:gd name="connsiteY405" fmla="*/ 2682308 h 6026899"/>
                <a:gd name="connsiteX406" fmla="*/ 731382 w 5553734"/>
                <a:gd name="connsiteY406" fmla="*/ 2702156 h 6026899"/>
                <a:gd name="connsiteX407" fmla="*/ 692486 w 5553734"/>
                <a:gd name="connsiteY407" fmla="*/ 2730505 h 6026899"/>
                <a:gd name="connsiteX408" fmla="*/ 657996 w 5553734"/>
                <a:gd name="connsiteY408" fmla="*/ 2763883 h 6026899"/>
                <a:gd name="connsiteX409" fmla="*/ 632362 w 5553734"/>
                <a:gd name="connsiteY409" fmla="*/ 2798907 h 6026899"/>
                <a:gd name="connsiteX410" fmla="*/ 621592 w 5553734"/>
                <a:gd name="connsiteY410" fmla="*/ 2825609 h 6026899"/>
                <a:gd name="connsiteX411" fmla="*/ 623105 w 5553734"/>
                <a:gd name="connsiteY411" fmla="*/ 2844479 h 6026899"/>
                <a:gd name="connsiteX412" fmla="*/ 636056 w 5553734"/>
                <a:gd name="connsiteY412" fmla="*/ 2854359 h 6026899"/>
                <a:gd name="connsiteX413" fmla="*/ 659687 w 5553734"/>
                <a:gd name="connsiteY413" fmla="*/ 2854047 h 6026899"/>
                <a:gd name="connsiteX414" fmla="*/ 664137 w 5553734"/>
                <a:gd name="connsiteY414" fmla="*/ 2853024 h 6026899"/>
                <a:gd name="connsiteX415" fmla="*/ 668899 w 5553734"/>
                <a:gd name="connsiteY415" fmla="*/ 2851689 h 6026899"/>
                <a:gd name="connsiteX416" fmla="*/ 673929 w 5553734"/>
                <a:gd name="connsiteY416" fmla="*/ 2850086 h 6026899"/>
                <a:gd name="connsiteX417" fmla="*/ 679180 w 5553734"/>
                <a:gd name="connsiteY417" fmla="*/ 2848217 h 6026899"/>
                <a:gd name="connsiteX418" fmla="*/ 720078 w 5553734"/>
                <a:gd name="connsiteY418" fmla="*/ 2827300 h 6026899"/>
                <a:gd name="connsiteX419" fmla="*/ 760132 w 5553734"/>
                <a:gd name="connsiteY419" fmla="*/ 2797527 h 6026899"/>
                <a:gd name="connsiteX420" fmla="*/ 794800 w 5553734"/>
                <a:gd name="connsiteY420" fmla="*/ 2762993 h 6026899"/>
                <a:gd name="connsiteX421" fmla="*/ 819411 w 5553734"/>
                <a:gd name="connsiteY421" fmla="*/ 2727924 h 6026899"/>
                <a:gd name="connsiteX422" fmla="*/ 828579 w 5553734"/>
                <a:gd name="connsiteY422" fmla="*/ 2702290 h 6026899"/>
                <a:gd name="connsiteX423" fmla="*/ 825774 w 5553734"/>
                <a:gd name="connsiteY423" fmla="*/ 2684756 h 6026899"/>
                <a:gd name="connsiteX424" fmla="*/ 812468 w 5553734"/>
                <a:gd name="connsiteY424" fmla="*/ 2675810 h 6026899"/>
                <a:gd name="connsiteX425" fmla="*/ 2235336 w 5553734"/>
                <a:gd name="connsiteY425" fmla="*/ 1096156 h 6026899"/>
                <a:gd name="connsiteX426" fmla="*/ 2229061 w 5553734"/>
                <a:gd name="connsiteY426" fmla="*/ 1095400 h 6026899"/>
                <a:gd name="connsiteX427" fmla="*/ 2221807 w 5553734"/>
                <a:gd name="connsiteY427" fmla="*/ 1095711 h 6026899"/>
                <a:gd name="connsiteX428" fmla="*/ 2213663 w 5553734"/>
                <a:gd name="connsiteY428" fmla="*/ 1097002 h 6026899"/>
                <a:gd name="connsiteX429" fmla="*/ 2204762 w 5553734"/>
                <a:gd name="connsiteY429" fmla="*/ 1099182 h 6026899"/>
                <a:gd name="connsiteX430" fmla="*/ 2191411 w 5553734"/>
                <a:gd name="connsiteY430" fmla="*/ 1103633 h 6026899"/>
                <a:gd name="connsiteX431" fmla="*/ 2177348 w 5553734"/>
                <a:gd name="connsiteY431" fmla="*/ 1109863 h 6026899"/>
                <a:gd name="connsiteX432" fmla="*/ 2163418 w 5553734"/>
                <a:gd name="connsiteY432" fmla="*/ 1117429 h 6026899"/>
                <a:gd name="connsiteX433" fmla="*/ 2150067 w 5553734"/>
                <a:gd name="connsiteY433" fmla="*/ 1126329 h 6026899"/>
                <a:gd name="connsiteX434" fmla="*/ 2132043 w 5553734"/>
                <a:gd name="connsiteY434" fmla="*/ 1141817 h 6026899"/>
                <a:gd name="connsiteX435" fmla="*/ 2122030 w 5553734"/>
                <a:gd name="connsiteY435" fmla="*/ 1155835 h 6026899"/>
                <a:gd name="connsiteX436" fmla="*/ 2120917 w 5553734"/>
                <a:gd name="connsiteY436" fmla="*/ 1166783 h 6026899"/>
                <a:gd name="connsiteX437" fmla="*/ 2129417 w 5553734"/>
                <a:gd name="connsiteY437" fmla="*/ 1173147 h 6026899"/>
                <a:gd name="connsiteX438" fmla="*/ 2135648 w 5553734"/>
                <a:gd name="connsiteY438" fmla="*/ 1174037 h 6026899"/>
                <a:gd name="connsiteX439" fmla="*/ 2142946 w 5553734"/>
                <a:gd name="connsiteY439" fmla="*/ 1173815 h 6026899"/>
                <a:gd name="connsiteX440" fmla="*/ 2151180 w 5553734"/>
                <a:gd name="connsiteY440" fmla="*/ 1172613 h 6026899"/>
                <a:gd name="connsiteX441" fmla="*/ 2160081 w 5553734"/>
                <a:gd name="connsiteY441" fmla="*/ 1170388 h 6026899"/>
                <a:gd name="connsiteX442" fmla="*/ 2174010 w 5553734"/>
                <a:gd name="connsiteY442" fmla="*/ 1165671 h 6026899"/>
                <a:gd name="connsiteX443" fmla="*/ 2188429 w 5553734"/>
                <a:gd name="connsiteY443" fmla="*/ 1159262 h 6026899"/>
                <a:gd name="connsiteX444" fmla="*/ 2202759 w 5553734"/>
                <a:gd name="connsiteY444" fmla="*/ 1151430 h 6026899"/>
                <a:gd name="connsiteX445" fmla="*/ 2216377 w 5553734"/>
                <a:gd name="connsiteY445" fmla="*/ 1142529 h 6026899"/>
                <a:gd name="connsiteX446" fmla="*/ 2234179 w 5553734"/>
                <a:gd name="connsiteY446" fmla="*/ 1126774 h 6026899"/>
                <a:gd name="connsiteX447" fmla="*/ 2243659 w 5553734"/>
                <a:gd name="connsiteY447" fmla="*/ 1112845 h 6026899"/>
                <a:gd name="connsiteX448" fmla="*/ 2244147 w 5553734"/>
                <a:gd name="connsiteY448" fmla="*/ 1102164 h 6026899"/>
                <a:gd name="connsiteX449" fmla="*/ 2235291 w 5553734"/>
                <a:gd name="connsiteY449" fmla="*/ 1096156 h 6026899"/>
                <a:gd name="connsiteX450" fmla="*/ 163605 w 5553734"/>
                <a:gd name="connsiteY450" fmla="*/ 3984705 h 6026899"/>
                <a:gd name="connsiteX451" fmla="*/ 178782 w 5553734"/>
                <a:gd name="connsiteY451" fmla="*/ 3995564 h 6026899"/>
                <a:gd name="connsiteX452" fmla="*/ 201924 w 5553734"/>
                <a:gd name="connsiteY452" fmla="*/ 3996943 h 6026899"/>
                <a:gd name="connsiteX453" fmla="*/ 216921 w 5553734"/>
                <a:gd name="connsiteY453" fmla="*/ 3993739 h 6026899"/>
                <a:gd name="connsiteX454" fmla="*/ 233610 w 5553734"/>
                <a:gd name="connsiteY454" fmla="*/ 3987731 h 6026899"/>
                <a:gd name="connsiteX455" fmla="*/ 251856 w 5553734"/>
                <a:gd name="connsiteY455" fmla="*/ 3978830 h 6026899"/>
                <a:gd name="connsiteX456" fmla="*/ 271482 w 5553734"/>
                <a:gd name="connsiteY456" fmla="*/ 3967259 h 6026899"/>
                <a:gd name="connsiteX457" fmla="*/ 328981 w 5553734"/>
                <a:gd name="connsiteY457" fmla="*/ 3922311 h 6026899"/>
                <a:gd name="connsiteX458" fmla="*/ 379448 w 5553734"/>
                <a:gd name="connsiteY458" fmla="*/ 3868105 h 6026899"/>
                <a:gd name="connsiteX459" fmla="*/ 417320 w 5553734"/>
                <a:gd name="connsiteY459" fmla="*/ 3811942 h 6026899"/>
                <a:gd name="connsiteX460" fmla="*/ 437659 w 5553734"/>
                <a:gd name="connsiteY460" fmla="*/ 3760629 h 6026899"/>
                <a:gd name="connsiteX461" fmla="*/ 439260 w 5553734"/>
                <a:gd name="connsiteY461" fmla="*/ 3734194 h 6026899"/>
                <a:gd name="connsiteX462" fmla="*/ 431740 w 5553734"/>
                <a:gd name="connsiteY462" fmla="*/ 3716393 h 6026899"/>
                <a:gd name="connsiteX463" fmla="*/ 416252 w 5553734"/>
                <a:gd name="connsiteY463" fmla="*/ 3707136 h 6026899"/>
                <a:gd name="connsiteX464" fmla="*/ 393733 w 5553734"/>
                <a:gd name="connsiteY464" fmla="*/ 3706602 h 6026899"/>
                <a:gd name="connsiteX465" fmla="*/ 379448 w 5553734"/>
                <a:gd name="connsiteY465" fmla="*/ 3709851 h 6026899"/>
                <a:gd name="connsiteX466" fmla="*/ 363604 w 5553734"/>
                <a:gd name="connsiteY466" fmla="*/ 3715547 h 6026899"/>
                <a:gd name="connsiteX467" fmla="*/ 346337 w 5553734"/>
                <a:gd name="connsiteY467" fmla="*/ 3723780 h 6026899"/>
                <a:gd name="connsiteX468" fmla="*/ 327735 w 5553734"/>
                <a:gd name="connsiteY468" fmla="*/ 3734550 h 6026899"/>
                <a:gd name="connsiteX469" fmla="*/ 272996 w 5553734"/>
                <a:gd name="connsiteY469" fmla="*/ 3776339 h 6026899"/>
                <a:gd name="connsiteX470" fmla="*/ 223463 w 5553734"/>
                <a:gd name="connsiteY470" fmla="*/ 3827874 h 6026899"/>
                <a:gd name="connsiteX471" fmla="*/ 184256 w 5553734"/>
                <a:gd name="connsiteY471" fmla="*/ 3883237 h 6026899"/>
                <a:gd name="connsiteX472" fmla="*/ 160936 w 5553734"/>
                <a:gd name="connsiteY472" fmla="*/ 3936240 h 6026899"/>
                <a:gd name="connsiteX473" fmla="*/ 157375 w 5553734"/>
                <a:gd name="connsiteY473" fmla="*/ 3964678 h 6026899"/>
                <a:gd name="connsiteX474" fmla="*/ 163561 w 5553734"/>
                <a:gd name="connsiteY474" fmla="*/ 3984705 h 6026899"/>
                <a:gd name="connsiteX475" fmla="*/ 58489 w 5553734"/>
                <a:gd name="connsiteY475" fmla="*/ 5257062 h 6026899"/>
                <a:gd name="connsiteX476" fmla="*/ 87994 w 5553734"/>
                <a:gd name="connsiteY476" fmla="*/ 5251010 h 6026899"/>
                <a:gd name="connsiteX477" fmla="*/ 121951 w 5553734"/>
                <a:gd name="connsiteY477" fmla="*/ 5235478 h 6026899"/>
                <a:gd name="connsiteX478" fmla="*/ 159333 w 5553734"/>
                <a:gd name="connsiteY478" fmla="*/ 5210645 h 6026899"/>
                <a:gd name="connsiteX479" fmla="*/ 199075 w 5553734"/>
                <a:gd name="connsiteY479" fmla="*/ 5176688 h 6026899"/>
                <a:gd name="connsiteX480" fmla="*/ 271348 w 5553734"/>
                <a:gd name="connsiteY480" fmla="*/ 5094935 h 6026899"/>
                <a:gd name="connsiteX481" fmla="*/ 327379 w 5553734"/>
                <a:gd name="connsiteY481" fmla="*/ 5006551 h 6026899"/>
                <a:gd name="connsiteX482" fmla="*/ 361958 w 5553734"/>
                <a:gd name="connsiteY482" fmla="*/ 4922618 h 6026899"/>
                <a:gd name="connsiteX483" fmla="*/ 370636 w 5553734"/>
                <a:gd name="connsiteY483" fmla="*/ 4853058 h 6026899"/>
                <a:gd name="connsiteX484" fmla="*/ 364672 w 5553734"/>
                <a:gd name="connsiteY484" fmla="*/ 4828448 h 6026899"/>
                <a:gd name="connsiteX485" fmla="*/ 352701 w 5553734"/>
                <a:gd name="connsiteY485" fmla="*/ 4811670 h 6026899"/>
                <a:gd name="connsiteX486" fmla="*/ 335479 w 5553734"/>
                <a:gd name="connsiteY486" fmla="*/ 4802458 h 6026899"/>
                <a:gd name="connsiteX487" fmla="*/ 313627 w 5553734"/>
                <a:gd name="connsiteY487" fmla="*/ 4800633 h 6026899"/>
                <a:gd name="connsiteX488" fmla="*/ 285857 w 5553734"/>
                <a:gd name="connsiteY488" fmla="*/ 4806730 h 6026899"/>
                <a:gd name="connsiteX489" fmla="*/ 254304 w 5553734"/>
                <a:gd name="connsiteY489" fmla="*/ 4821061 h 6026899"/>
                <a:gd name="connsiteX490" fmla="*/ 219636 w 5553734"/>
                <a:gd name="connsiteY490" fmla="*/ 4843312 h 6026899"/>
                <a:gd name="connsiteX491" fmla="*/ 182475 w 5553734"/>
                <a:gd name="connsiteY491" fmla="*/ 4874109 h 6026899"/>
                <a:gd name="connsiteX492" fmla="*/ 112916 w 5553734"/>
                <a:gd name="connsiteY492" fmla="*/ 4949765 h 6026899"/>
                <a:gd name="connsiteX493" fmla="*/ 55907 w 5553734"/>
                <a:gd name="connsiteY493" fmla="*/ 5034945 h 6026899"/>
                <a:gd name="connsiteX494" fmla="*/ 17145 w 5553734"/>
                <a:gd name="connsiteY494" fmla="*/ 5120214 h 6026899"/>
                <a:gd name="connsiteX495" fmla="*/ 3526 w 5553734"/>
                <a:gd name="connsiteY495" fmla="*/ 5195024 h 6026899"/>
                <a:gd name="connsiteX496" fmla="*/ 7620 w 5553734"/>
                <a:gd name="connsiteY496" fmla="*/ 5222928 h 6026899"/>
                <a:gd name="connsiteX497" fmla="*/ 18657 w 5553734"/>
                <a:gd name="connsiteY497" fmla="*/ 5242643 h 6026899"/>
                <a:gd name="connsiteX498" fmla="*/ 35880 w 5553734"/>
                <a:gd name="connsiteY498" fmla="*/ 5254036 h 6026899"/>
                <a:gd name="connsiteX499" fmla="*/ 58444 w 5553734"/>
                <a:gd name="connsiteY499" fmla="*/ 5257062 h 6026899"/>
                <a:gd name="connsiteX500" fmla="*/ 483052 w 5553734"/>
                <a:gd name="connsiteY500" fmla="*/ 5472504 h 6026899"/>
                <a:gd name="connsiteX501" fmla="*/ 468945 w 5553734"/>
                <a:gd name="connsiteY501" fmla="*/ 5457105 h 6026899"/>
                <a:gd name="connsiteX502" fmla="*/ 451144 w 5553734"/>
                <a:gd name="connsiteY502" fmla="*/ 5448205 h 6026899"/>
                <a:gd name="connsiteX503" fmla="*/ 429915 w 5553734"/>
                <a:gd name="connsiteY503" fmla="*/ 5445802 h 6026899"/>
                <a:gd name="connsiteX504" fmla="*/ 392399 w 5553734"/>
                <a:gd name="connsiteY504" fmla="*/ 5454035 h 6026899"/>
                <a:gd name="connsiteX505" fmla="*/ 349631 w 5553734"/>
                <a:gd name="connsiteY505" fmla="*/ 5476287 h 6026899"/>
                <a:gd name="connsiteX506" fmla="*/ 303080 w 5553734"/>
                <a:gd name="connsiteY506" fmla="*/ 5511889 h 6026899"/>
                <a:gd name="connsiteX507" fmla="*/ 254126 w 5553734"/>
                <a:gd name="connsiteY507" fmla="*/ 5561110 h 6026899"/>
                <a:gd name="connsiteX508" fmla="*/ 178470 w 5553734"/>
                <a:gd name="connsiteY508" fmla="*/ 5662223 h 6026899"/>
                <a:gd name="connsiteX509" fmla="*/ 120615 w 5553734"/>
                <a:gd name="connsiteY509" fmla="*/ 5771968 h 6026899"/>
                <a:gd name="connsiteX510" fmla="*/ 86348 w 5553734"/>
                <a:gd name="connsiteY510" fmla="*/ 5878198 h 6026899"/>
                <a:gd name="connsiteX511" fmla="*/ 82698 w 5553734"/>
                <a:gd name="connsiteY511" fmla="*/ 5967205 h 6026899"/>
                <a:gd name="connsiteX512" fmla="*/ 91154 w 5553734"/>
                <a:gd name="connsiteY512" fmla="*/ 5993284 h 6026899"/>
                <a:gd name="connsiteX513" fmla="*/ 104505 w 5553734"/>
                <a:gd name="connsiteY513" fmla="*/ 6011932 h 6026899"/>
                <a:gd name="connsiteX514" fmla="*/ 122662 w 5553734"/>
                <a:gd name="connsiteY514" fmla="*/ 6023147 h 6026899"/>
                <a:gd name="connsiteX515" fmla="*/ 144914 w 5553734"/>
                <a:gd name="connsiteY515" fmla="*/ 6026929 h 6026899"/>
                <a:gd name="connsiteX516" fmla="*/ 185368 w 5553734"/>
                <a:gd name="connsiteY516" fmla="*/ 6018785 h 6026899"/>
                <a:gd name="connsiteX517" fmla="*/ 231919 w 5553734"/>
                <a:gd name="connsiteY517" fmla="*/ 5994264 h 6026899"/>
                <a:gd name="connsiteX518" fmla="*/ 282519 w 5553734"/>
                <a:gd name="connsiteY518" fmla="*/ 5953988 h 6026899"/>
                <a:gd name="connsiteX519" fmla="*/ 334944 w 5553734"/>
                <a:gd name="connsiteY519" fmla="*/ 5898981 h 6026899"/>
                <a:gd name="connsiteX520" fmla="*/ 412558 w 5553734"/>
                <a:gd name="connsiteY520" fmla="*/ 5789592 h 6026899"/>
                <a:gd name="connsiteX521" fmla="*/ 467476 w 5553734"/>
                <a:gd name="connsiteY521" fmla="*/ 5677042 h 6026899"/>
                <a:gd name="connsiteX522" fmla="*/ 495513 w 5553734"/>
                <a:gd name="connsiteY522" fmla="*/ 5574684 h 6026899"/>
                <a:gd name="connsiteX523" fmla="*/ 493110 w 5553734"/>
                <a:gd name="connsiteY523" fmla="*/ 5494578 h 6026899"/>
                <a:gd name="connsiteX524" fmla="*/ 483141 w 5553734"/>
                <a:gd name="connsiteY524" fmla="*/ 5472504 h 6026899"/>
                <a:gd name="connsiteX525" fmla="*/ 630982 w 5553734"/>
                <a:gd name="connsiteY525" fmla="*/ 3048839 h 6026899"/>
                <a:gd name="connsiteX526" fmla="*/ 608063 w 5553734"/>
                <a:gd name="connsiteY526" fmla="*/ 3049151 h 6026899"/>
                <a:gd name="connsiteX527" fmla="*/ 600409 w 5553734"/>
                <a:gd name="connsiteY527" fmla="*/ 3050931 h 6026899"/>
                <a:gd name="connsiteX528" fmla="*/ 592131 w 5553734"/>
                <a:gd name="connsiteY528" fmla="*/ 3053468 h 6026899"/>
                <a:gd name="connsiteX529" fmla="*/ 583230 w 5553734"/>
                <a:gd name="connsiteY529" fmla="*/ 3056805 h 6026899"/>
                <a:gd name="connsiteX530" fmla="*/ 573928 w 5553734"/>
                <a:gd name="connsiteY530" fmla="*/ 3060900 h 6026899"/>
                <a:gd name="connsiteX531" fmla="*/ 529203 w 5553734"/>
                <a:gd name="connsiteY531" fmla="*/ 3087602 h 6026899"/>
                <a:gd name="connsiteX532" fmla="*/ 486256 w 5553734"/>
                <a:gd name="connsiteY532" fmla="*/ 3123205 h 6026899"/>
                <a:gd name="connsiteX533" fmla="*/ 449630 w 5553734"/>
                <a:gd name="connsiteY533" fmla="*/ 3163881 h 6026899"/>
                <a:gd name="connsiteX534" fmla="*/ 424174 w 5553734"/>
                <a:gd name="connsiteY534" fmla="*/ 3205047 h 6026899"/>
                <a:gd name="connsiteX535" fmla="*/ 415896 w 5553734"/>
                <a:gd name="connsiteY535" fmla="*/ 3232594 h 6026899"/>
                <a:gd name="connsiteX536" fmla="*/ 419057 w 5553734"/>
                <a:gd name="connsiteY536" fmla="*/ 3251998 h 6026899"/>
                <a:gd name="connsiteX537" fmla="*/ 432852 w 5553734"/>
                <a:gd name="connsiteY537" fmla="*/ 3262278 h 6026899"/>
                <a:gd name="connsiteX538" fmla="*/ 456306 w 5553734"/>
                <a:gd name="connsiteY538" fmla="*/ 3262590 h 6026899"/>
                <a:gd name="connsiteX539" fmla="*/ 464227 w 5553734"/>
                <a:gd name="connsiteY539" fmla="*/ 3260810 h 6026899"/>
                <a:gd name="connsiteX540" fmla="*/ 472816 w 5553734"/>
                <a:gd name="connsiteY540" fmla="*/ 3258229 h 6026899"/>
                <a:gd name="connsiteX541" fmla="*/ 481984 w 5553734"/>
                <a:gd name="connsiteY541" fmla="*/ 3254757 h 6026899"/>
                <a:gd name="connsiteX542" fmla="*/ 491730 w 5553734"/>
                <a:gd name="connsiteY542" fmla="*/ 3250307 h 6026899"/>
                <a:gd name="connsiteX543" fmla="*/ 538637 w 5553734"/>
                <a:gd name="connsiteY543" fmla="*/ 3221914 h 6026899"/>
                <a:gd name="connsiteX544" fmla="*/ 582873 w 5553734"/>
                <a:gd name="connsiteY544" fmla="*/ 3184219 h 6026899"/>
                <a:gd name="connsiteX545" fmla="*/ 619278 w 5553734"/>
                <a:gd name="connsiteY545" fmla="*/ 3142475 h 6026899"/>
                <a:gd name="connsiteX546" fmla="*/ 642998 w 5553734"/>
                <a:gd name="connsiteY546" fmla="*/ 3101710 h 6026899"/>
                <a:gd name="connsiteX547" fmla="*/ 649584 w 5553734"/>
                <a:gd name="connsiteY547" fmla="*/ 3075408 h 6026899"/>
                <a:gd name="connsiteX548" fmla="*/ 645134 w 5553734"/>
                <a:gd name="connsiteY548" fmla="*/ 3057606 h 6026899"/>
                <a:gd name="connsiteX549" fmla="*/ 630938 w 5553734"/>
                <a:gd name="connsiteY549" fmla="*/ 3048839 h 6026899"/>
                <a:gd name="connsiteX550" fmla="*/ 719010 w 5553734"/>
                <a:gd name="connsiteY550" fmla="*/ 2856050 h 6026899"/>
                <a:gd name="connsiteX551" fmla="*/ 696002 w 5553734"/>
                <a:gd name="connsiteY551" fmla="*/ 2856628 h 6026899"/>
                <a:gd name="connsiteX552" fmla="*/ 690083 w 5553734"/>
                <a:gd name="connsiteY552" fmla="*/ 2858008 h 6026899"/>
                <a:gd name="connsiteX553" fmla="*/ 683808 w 5553734"/>
                <a:gd name="connsiteY553" fmla="*/ 2859877 h 6026899"/>
                <a:gd name="connsiteX554" fmla="*/ 677177 w 5553734"/>
                <a:gd name="connsiteY554" fmla="*/ 2862147 h 6026899"/>
                <a:gd name="connsiteX555" fmla="*/ 670235 w 5553734"/>
                <a:gd name="connsiteY555" fmla="*/ 2864906 h 6026899"/>
                <a:gd name="connsiteX556" fmla="*/ 628401 w 5553734"/>
                <a:gd name="connsiteY556" fmla="*/ 2887959 h 6026899"/>
                <a:gd name="connsiteX557" fmla="*/ 587502 w 5553734"/>
                <a:gd name="connsiteY557" fmla="*/ 2919734 h 6026899"/>
                <a:gd name="connsiteX558" fmla="*/ 551899 w 5553734"/>
                <a:gd name="connsiteY558" fmla="*/ 2956539 h 6026899"/>
                <a:gd name="connsiteX559" fmla="*/ 526265 w 5553734"/>
                <a:gd name="connsiteY559" fmla="*/ 2994456 h 6026899"/>
                <a:gd name="connsiteX560" fmla="*/ 516697 w 5553734"/>
                <a:gd name="connsiteY560" fmla="*/ 3021559 h 6026899"/>
                <a:gd name="connsiteX561" fmla="*/ 518967 w 5553734"/>
                <a:gd name="connsiteY561" fmla="*/ 3040650 h 6026899"/>
                <a:gd name="connsiteX562" fmla="*/ 532318 w 5553734"/>
                <a:gd name="connsiteY562" fmla="*/ 3050753 h 6026899"/>
                <a:gd name="connsiteX563" fmla="*/ 555816 w 5553734"/>
                <a:gd name="connsiteY563" fmla="*/ 3050753 h 6026899"/>
                <a:gd name="connsiteX564" fmla="*/ 562002 w 5553734"/>
                <a:gd name="connsiteY564" fmla="*/ 3049373 h 6026899"/>
                <a:gd name="connsiteX565" fmla="*/ 568499 w 5553734"/>
                <a:gd name="connsiteY565" fmla="*/ 3047504 h 6026899"/>
                <a:gd name="connsiteX566" fmla="*/ 575442 w 5553734"/>
                <a:gd name="connsiteY566" fmla="*/ 3045101 h 6026899"/>
                <a:gd name="connsiteX567" fmla="*/ 582696 w 5553734"/>
                <a:gd name="connsiteY567" fmla="*/ 3042164 h 6026899"/>
                <a:gd name="connsiteX568" fmla="*/ 626532 w 5553734"/>
                <a:gd name="connsiteY568" fmla="*/ 3017865 h 6026899"/>
                <a:gd name="connsiteX569" fmla="*/ 668721 w 5553734"/>
                <a:gd name="connsiteY569" fmla="*/ 2984398 h 6026899"/>
                <a:gd name="connsiteX570" fmla="*/ 704324 w 5553734"/>
                <a:gd name="connsiteY570" fmla="*/ 2946526 h 6026899"/>
                <a:gd name="connsiteX571" fmla="*/ 728578 w 5553734"/>
                <a:gd name="connsiteY571" fmla="*/ 2908786 h 6026899"/>
                <a:gd name="connsiteX572" fmla="*/ 736812 w 5553734"/>
                <a:gd name="connsiteY572" fmla="*/ 2882752 h 6026899"/>
                <a:gd name="connsiteX573" fmla="*/ 733207 w 5553734"/>
                <a:gd name="connsiteY573" fmla="*/ 2864950 h 6026899"/>
                <a:gd name="connsiteX574" fmla="*/ 719010 w 5553734"/>
                <a:gd name="connsiteY574" fmla="*/ 2856050 h 6026899"/>
                <a:gd name="connsiteX575" fmla="*/ 493199 w 5553734"/>
                <a:gd name="connsiteY575" fmla="*/ 3482126 h 6026899"/>
                <a:gd name="connsiteX576" fmla="*/ 478113 w 5553734"/>
                <a:gd name="connsiteY576" fmla="*/ 3472914 h 6026899"/>
                <a:gd name="connsiteX577" fmla="*/ 455416 w 5553734"/>
                <a:gd name="connsiteY577" fmla="*/ 3472647 h 6026899"/>
                <a:gd name="connsiteX578" fmla="*/ 443623 w 5553734"/>
                <a:gd name="connsiteY578" fmla="*/ 3475361 h 6026899"/>
                <a:gd name="connsiteX579" fmla="*/ 430716 w 5553734"/>
                <a:gd name="connsiteY579" fmla="*/ 3479812 h 6026899"/>
                <a:gd name="connsiteX580" fmla="*/ 416787 w 5553734"/>
                <a:gd name="connsiteY580" fmla="*/ 3485953 h 6026899"/>
                <a:gd name="connsiteX581" fmla="*/ 401789 w 5553734"/>
                <a:gd name="connsiteY581" fmla="*/ 3493875 h 6026899"/>
                <a:gd name="connsiteX582" fmla="*/ 350520 w 5553734"/>
                <a:gd name="connsiteY582" fmla="*/ 3529834 h 6026899"/>
                <a:gd name="connsiteX583" fmla="*/ 303125 w 5553734"/>
                <a:gd name="connsiteY583" fmla="*/ 3575450 h 6026899"/>
                <a:gd name="connsiteX584" fmla="*/ 264496 w 5553734"/>
                <a:gd name="connsiteY584" fmla="*/ 3625383 h 6026899"/>
                <a:gd name="connsiteX585" fmla="*/ 240062 w 5553734"/>
                <a:gd name="connsiteY585" fmla="*/ 3674070 h 6026899"/>
                <a:gd name="connsiteX586" fmla="*/ 234767 w 5553734"/>
                <a:gd name="connsiteY586" fmla="*/ 3702419 h 6026899"/>
                <a:gd name="connsiteX587" fmla="*/ 239885 w 5553734"/>
                <a:gd name="connsiteY587" fmla="*/ 3722267 h 6026899"/>
                <a:gd name="connsiteX588" fmla="*/ 254571 w 5553734"/>
                <a:gd name="connsiteY588" fmla="*/ 3732993 h 6026899"/>
                <a:gd name="connsiteX589" fmla="*/ 277802 w 5553734"/>
                <a:gd name="connsiteY589" fmla="*/ 3734016 h 6026899"/>
                <a:gd name="connsiteX590" fmla="*/ 290129 w 5553734"/>
                <a:gd name="connsiteY590" fmla="*/ 3731346 h 6026899"/>
                <a:gd name="connsiteX591" fmla="*/ 303480 w 5553734"/>
                <a:gd name="connsiteY591" fmla="*/ 3726896 h 6026899"/>
                <a:gd name="connsiteX592" fmla="*/ 318255 w 5553734"/>
                <a:gd name="connsiteY592" fmla="*/ 3720354 h 6026899"/>
                <a:gd name="connsiteX593" fmla="*/ 334099 w 5553734"/>
                <a:gd name="connsiteY593" fmla="*/ 3711898 h 6026899"/>
                <a:gd name="connsiteX594" fmla="*/ 387904 w 5553734"/>
                <a:gd name="connsiteY594" fmla="*/ 3673358 h 6026899"/>
                <a:gd name="connsiteX595" fmla="*/ 436368 w 5553734"/>
                <a:gd name="connsiteY595" fmla="*/ 3625383 h 6026899"/>
                <a:gd name="connsiteX596" fmla="*/ 474062 w 5553734"/>
                <a:gd name="connsiteY596" fmla="*/ 3574515 h 6026899"/>
                <a:gd name="connsiteX597" fmla="*/ 496047 w 5553734"/>
                <a:gd name="connsiteY597" fmla="*/ 3526897 h 6026899"/>
                <a:gd name="connsiteX598" fmla="*/ 499429 w 5553734"/>
                <a:gd name="connsiteY598" fmla="*/ 3500194 h 6026899"/>
                <a:gd name="connsiteX599" fmla="*/ 493288 w 5553734"/>
                <a:gd name="connsiteY599" fmla="*/ 3482304 h 6026899"/>
                <a:gd name="connsiteX600" fmla="*/ 550298 w 5553734"/>
                <a:gd name="connsiteY600" fmla="*/ 3253778 h 6026899"/>
                <a:gd name="connsiteX601" fmla="*/ 527511 w 5553734"/>
                <a:gd name="connsiteY601" fmla="*/ 3253778 h 6026899"/>
                <a:gd name="connsiteX602" fmla="*/ 517854 w 5553734"/>
                <a:gd name="connsiteY602" fmla="*/ 3256003 h 6026899"/>
                <a:gd name="connsiteX603" fmla="*/ 507396 w 5553734"/>
                <a:gd name="connsiteY603" fmla="*/ 3259386 h 6026899"/>
                <a:gd name="connsiteX604" fmla="*/ 496136 w 5553734"/>
                <a:gd name="connsiteY604" fmla="*/ 3263836 h 6026899"/>
                <a:gd name="connsiteX605" fmla="*/ 484120 w 5553734"/>
                <a:gd name="connsiteY605" fmla="*/ 3269621 h 6026899"/>
                <a:gd name="connsiteX606" fmla="*/ 436190 w 5553734"/>
                <a:gd name="connsiteY606" fmla="*/ 3300774 h 6026899"/>
                <a:gd name="connsiteX607" fmla="*/ 391108 w 5553734"/>
                <a:gd name="connsiteY607" fmla="*/ 3341183 h 6026899"/>
                <a:gd name="connsiteX608" fmla="*/ 353503 w 5553734"/>
                <a:gd name="connsiteY608" fmla="*/ 3386176 h 6026899"/>
                <a:gd name="connsiteX609" fmla="*/ 328536 w 5553734"/>
                <a:gd name="connsiteY609" fmla="*/ 3430680 h 6026899"/>
                <a:gd name="connsiteX610" fmla="*/ 321771 w 5553734"/>
                <a:gd name="connsiteY610" fmla="*/ 3458495 h 6026899"/>
                <a:gd name="connsiteX611" fmla="*/ 325954 w 5553734"/>
                <a:gd name="connsiteY611" fmla="*/ 3478032 h 6026899"/>
                <a:gd name="connsiteX612" fmla="*/ 340195 w 5553734"/>
                <a:gd name="connsiteY612" fmla="*/ 3488490 h 6026899"/>
                <a:gd name="connsiteX613" fmla="*/ 363472 w 5553734"/>
                <a:gd name="connsiteY613" fmla="*/ 3489113 h 6026899"/>
                <a:gd name="connsiteX614" fmla="*/ 373530 w 5553734"/>
                <a:gd name="connsiteY614" fmla="*/ 3486888 h 6026899"/>
                <a:gd name="connsiteX615" fmla="*/ 384522 w 5553734"/>
                <a:gd name="connsiteY615" fmla="*/ 3483372 h 6026899"/>
                <a:gd name="connsiteX616" fmla="*/ 396359 w 5553734"/>
                <a:gd name="connsiteY616" fmla="*/ 3478566 h 6026899"/>
                <a:gd name="connsiteX617" fmla="*/ 408999 w 5553734"/>
                <a:gd name="connsiteY617" fmla="*/ 3472380 h 6026899"/>
                <a:gd name="connsiteX618" fmla="*/ 459242 w 5553734"/>
                <a:gd name="connsiteY618" fmla="*/ 3439224 h 6026899"/>
                <a:gd name="connsiteX619" fmla="*/ 505571 w 5553734"/>
                <a:gd name="connsiteY619" fmla="*/ 3396679 h 6026899"/>
                <a:gd name="connsiteX620" fmla="*/ 542599 w 5553734"/>
                <a:gd name="connsiteY620" fmla="*/ 3350663 h 6026899"/>
                <a:gd name="connsiteX621" fmla="*/ 565473 w 5553734"/>
                <a:gd name="connsiteY621" fmla="*/ 3306648 h 6026899"/>
                <a:gd name="connsiteX622" fmla="*/ 570458 w 5553734"/>
                <a:gd name="connsiteY622" fmla="*/ 3280302 h 6026899"/>
                <a:gd name="connsiteX623" fmla="*/ 564938 w 5553734"/>
                <a:gd name="connsiteY623" fmla="*/ 3262501 h 6026899"/>
                <a:gd name="connsiteX624" fmla="*/ 550387 w 5553734"/>
                <a:gd name="connsiteY624" fmla="*/ 3253956 h 6026899"/>
                <a:gd name="connsiteX625" fmla="*/ 3424827 w 5553734"/>
                <a:gd name="connsiteY625" fmla="*/ 443956 h 6026899"/>
                <a:gd name="connsiteX626" fmla="*/ 3413390 w 5553734"/>
                <a:gd name="connsiteY626" fmla="*/ 442310 h 6026899"/>
                <a:gd name="connsiteX627" fmla="*/ 3398259 w 5553734"/>
                <a:gd name="connsiteY627" fmla="*/ 443689 h 6026899"/>
                <a:gd name="connsiteX628" fmla="*/ 3380457 w 5553734"/>
                <a:gd name="connsiteY628" fmla="*/ 448140 h 6026899"/>
                <a:gd name="connsiteX629" fmla="*/ 3376763 w 5553734"/>
                <a:gd name="connsiteY629" fmla="*/ 449341 h 6026899"/>
                <a:gd name="connsiteX630" fmla="*/ 3373026 w 5553734"/>
                <a:gd name="connsiteY630" fmla="*/ 450587 h 6026899"/>
                <a:gd name="connsiteX631" fmla="*/ 3369242 w 5553734"/>
                <a:gd name="connsiteY631" fmla="*/ 452011 h 6026899"/>
                <a:gd name="connsiteX632" fmla="*/ 3365459 w 5553734"/>
                <a:gd name="connsiteY632" fmla="*/ 453524 h 6026899"/>
                <a:gd name="connsiteX633" fmla="*/ 3344587 w 5553734"/>
                <a:gd name="connsiteY633" fmla="*/ 463805 h 6026899"/>
                <a:gd name="connsiteX634" fmla="*/ 3328833 w 5553734"/>
                <a:gd name="connsiteY634" fmla="*/ 475020 h 6026899"/>
                <a:gd name="connsiteX635" fmla="*/ 3319666 w 5553734"/>
                <a:gd name="connsiteY635" fmla="*/ 485879 h 6026899"/>
                <a:gd name="connsiteX636" fmla="*/ 3318730 w 5553734"/>
                <a:gd name="connsiteY636" fmla="*/ 495046 h 6026899"/>
                <a:gd name="connsiteX637" fmla="*/ 3324783 w 5553734"/>
                <a:gd name="connsiteY637" fmla="*/ 500031 h 6026899"/>
                <a:gd name="connsiteX638" fmla="*/ 3335998 w 5553734"/>
                <a:gd name="connsiteY638" fmla="*/ 501900 h 6026899"/>
                <a:gd name="connsiteX639" fmla="*/ 3351263 w 5553734"/>
                <a:gd name="connsiteY639" fmla="*/ 500698 h 6026899"/>
                <a:gd name="connsiteX640" fmla="*/ 3369064 w 5553734"/>
                <a:gd name="connsiteY640" fmla="*/ 496248 h 6026899"/>
                <a:gd name="connsiteX641" fmla="*/ 3372892 w 5553734"/>
                <a:gd name="connsiteY641" fmla="*/ 495046 h 6026899"/>
                <a:gd name="connsiteX642" fmla="*/ 3376719 w 5553734"/>
                <a:gd name="connsiteY642" fmla="*/ 493756 h 6026899"/>
                <a:gd name="connsiteX643" fmla="*/ 3380591 w 5553734"/>
                <a:gd name="connsiteY643" fmla="*/ 492287 h 6026899"/>
                <a:gd name="connsiteX644" fmla="*/ 3384507 w 5553734"/>
                <a:gd name="connsiteY644" fmla="*/ 490774 h 6026899"/>
                <a:gd name="connsiteX645" fmla="*/ 3405869 w 5553734"/>
                <a:gd name="connsiteY645" fmla="*/ 480182 h 6026899"/>
                <a:gd name="connsiteX646" fmla="*/ 3421712 w 5553734"/>
                <a:gd name="connsiteY646" fmla="*/ 468700 h 6026899"/>
                <a:gd name="connsiteX647" fmla="*/ 3430613 w 5553734"/>
                <a:gd name="connsiteY647" fmla="*/ 457797 h 6026899"/>
                <a:gd name="connsiteX648" fmla="*/ 3431013 w 5553734"/>
                <a:gd name="connsiteY648" fmla="*/ 448896 h 6026899"/>
                <a:gd name="connsiteX649" fmla="*/ 3424827 w 5553734"/>
                <a:gd name="connsiteY649" fmla="*/ 443956 h 6026899"/>
                <a:gd name="connsiteX650" fmla="*/ 3935550 w 5553734"/>
                <a:gd name="connsiteY650" fmla="*/ 265942 h 6026899"/>
                <a:gd name="connsiteX651" fmla="*/ 3922511 w 5553734"/>
                <a:gd name="connsiteY651" fmla="*/ 262871 h 6026899"/>
                <a:gd name="connsiteX652" fmla="*/ 3903642 w 5553734"/>
                <a:gd name="connsiteY652" fmla="*/ 263939 h 6026899"/>
                <a:gd name="connsiteX653" fmla="*/ 3880855 w 5553734"/>
                <a:gd name="connsiteY653" fmla="*/ 269235 h 6026899"/>
                <a:gd name="connsiteX654" fmla="*/ 3858203 w 5553734"/>
                <a:gd name="connsiteY654" fmla="*/ 278136 h 6026899"/>
                <a:gd name="connsiteX655" fmla="*/ 3839689 w 5553734"/>
                <a:gd name="connsiteY655" fmla="*/ 288505 h 6026899"/>
                <a:gd name="connsiteX656" fmla="*/ 3827184 w 5553734"/>
                <a:gd name="connsiteY656" fmla="*/ 299320 h 6026899"/>
                <a:gd name="connsiteX657" fmla="*/ 3822733 w 5553734"/>
                <a:gd name="connsiteY657" fmla="*/ 309422 h 6026899"/>
                <a:gd name="connsiteX658" fmla="*/ 3827184 w 5553734"/>
                <a:gd name="connsiteY658" fmla="*/ 316721 h 6026899"/>
                <a:gd name="connsiteX659" fmla="*/ 3839868 w 5553734"/>
                <a:gd name="connsiteY659" fmla="*/ 320058 h 6026899"/>
                <a:gd name="connsiteX660" fmla="*/ 3858826 w 5553734"/>
                <a:gd name="connsiteY660" fmla="*/ 319168 h 6026899"/>
                <a:gd name="connsiteX661" fmla="*/ 3882102 w 5553734"/>
                <a:gd name="connsiteY661" fmla="*/ 313872 h 6026899"/>
                <a:gd name="connsiteX662" fmla="*/ 3905332 w 5553734"/>
                <a:gd name="connsiteY662" fmla="*/ 304972 h 6026899"/>
                <a:gd name="connsiteX663" fmla="*/ 3924157 w 5553734"/>
                <a:gd name="connsiteY663" fmla="*/ 294335 h 6026899"/>
                <a:gd name="connsiteX664" fmla="*/ 3936574 w 5553734"/>
                <a:gd name="connsiteY664" fmla="*/ 283298 h 6026899"/>
                <a:gd name="connsiteX665" fmla="*/ 3940757 w 5553734"/>
                <a:gd name="connsiteY665" fmla="*/ 273285 h 6026899"/>
                <a:gd name="connsiteX666" fmla="*/ 3935417 w 5553734"/>
                <a:gd name="connsiteY666" fmla="*/ 265942 h 6026899"/>
                <a:gd name="connsiteX667" fmla="*/ 4613518 w 5553734"/>
                <a:gd name="connsiteY667" fmla="*/ 99410 h 6026899"/>
                <a:gd name="connsiteX668" fmla="*/ 4595450 w 5553734"/>
                <a:gd name="connsiteY668" fmla="*/ 97585 h 6026899"/>
                <a:gd name="connsiteX669" fmla="*/ 4571372 w 5553734"/>
                <a:gd name="connsiteY669" fmla="*/ 100122 h 6026899"/>
                <a:gd name="connsiteX670" fmla="*/ 4565899 w 5553734"/>
                <a:gd name="connsiteY670" fmla="*/ 101234 h 6026899"/>
                <a:gd name="connsiteX671" fmla="*/ 4560469 w 5553734"/>
                <a:gd name="connsiteY671" fmla="*/ 102480 h 6026899"/>
                <a:gd name="connsiteX672" fmla="*/ 4555129 w 5553734"/>
                <a:gd name="connsiteY672" fmla="*/ 103860 h 6026899"/>
                <a:gd name="connsiteX673" fmla="*/ 4549878 w 5553734"/>
                <a:gd name="connsiteY673" fmla="*/ 105373 h 6026899"/>
                <a:gd name="connsiteX674" fmla="*/ 4530964 w 5553734"/>
                <a:gd name="connsiteY674" fmla="*/ 112271 h 6026899"/>
                <a:gd name="connsiteX675" fmla="*/ 4514764 w 5553734"/>
                <a:gd name="connsiteY675" fmla="*/ 120415 h 6026899"/>
                <a:gd name="connsiteX676" fmla="*/ 4502481 w 5553734"/>
                <a:gd name="connsiteY676" fmla="*/ 129316 h 6026899"/>
                <a:gd name="connsiteX677" fmla="*/ 4495361 w 5553734"/>
                <a:gd name="connsiteY677" fmla="*/ 138217 h 6026899"/>
                <a:gd name="connsiteX678" fmla="*/ 4495361 w 5553734"/>
                <a:gd name="connsiteY678" fmla="*/ 147696 h 6026899"/>
                <a:gd name="connsiteX679" fmla="*/ 4505063 w 5553734"/>
                <a:gd name="connsiteY679" fmla="*/ 153793 h 6026899"/>
                <a:gd name="connsiteX680" fmla="*/ 4522864 w 5553734"/>
                <a:gd name="connsiteY680" fmla="*/ 155929 h 6026899"/>
                <a:gd name="connsiteX681" fmla="*/ 4547163 w 5553734"/>
                <a:gd name="connsiteY681" fmla="*/ 153526 h 6026899"/>
                <a:gd name="connsiteX682" fmla="*/ 4552770 w 5553734"/>
                <a:gd name="connsiteY682" fmla="*/ 152458 h 6026899"/>
                <a:gd name="connsiteX683" fmla="*/ 4558333 w 5553734"/>
                <a:gd name="connsiteY683" fmla="*/ 151167 h 6026899"/>
                <a:gd name="connsiteX684" fmla="*/ 4563852 w 5553734"/>
                <a:gd name="connsiteY684" fmla="*/ 149788 h 6026899"/>
                <a:gd name="connsiteX685" fmla="*/ 4569281 w 5553734"/>
                <a:gd name="connsiteY685" fmla="*/ 148230 h 6026899"/>
                <a:gd name="connsiteX686" fmla="*/ 4588729 w 5553734"/>
                <a:gd name="connsiteY686" fmla="*/ 141154 h 6026899"/>
                <a:gd name="connsiteX687" fmla="*/ 4605285 w 5553734"/>
                <a:gd name="connsiteY687" fmla="*/ 132787 h 6026899"/>
                <a:gd name="connsiteX688" fmla="*/ 4617612 w 5553734"/>
                <a:gd name="connsiteY688" fmla="*/ 123887 h 6026899"/>
                <a:gd name="connsiteX689" fmla="*/ 4624466 w 5553734"/>
                <a:gd name="connsiteY689" fmla="*/ 114986 h 6026899"/>
                <a:gd name="connsiteX690" fmla="*/ 4623753 w 5553734"/>
                <a:gd name="connsiteY690" fmla="*/ 105551 h 6026899"/>
                <a:gd name="connsiteX691" fmla="*/ 4613385 w 5553734"/>
                <a:gd name="connsiteY691" fmla="*/ 99454 h 6026899"/>
                <a:gd name="connsiteX692" fmla="*/ 4329229 w 5553734"/>
                <a:gd name="connsiteY692" fmla="*/ 156463 h 6026899"/>
                <a:gd name="connsiteX693" fmla="*/ 4310805 w 5553734"/>
                <a:gd name="connsiteY693" fmla="*/ 155840 h 6026899"/>
                <a:gd name="connsiteX694" fmla="*/ 4287307 w 5553734"/>
                <a:gd name="connsiteY694" fmla="*/ 159534 h 6026899"/>
                <a:gd name="connsiteX695" fmla="*/ 4284192 w 5553734"/>
                <a:gd name="connsiteY695" fmla="*/ 160290 h 6026899"/>
                <a:gd name="connsiteX696" fmla="*/ 4281120 w 5553734"/>
                <a:gd name="connsiteY696" fmla="*/ 161092 h 6026899"/>
                <a:gd name="connsiteX697" fmla="*/ 4278050 w 5553734"/>
                <a:gd name="connsiteY697" fmla="*/ 161982 h 6026899"/>
                <a:gd name="connsiteX698" fmla="*/ 4274979 w 5553734"/>
                <a:gd name="connsiteY698" fmla="*/ 162872 h 6026899"/>
                <a:gd name="connsiteX699" fmla="*/ 4254730 w 5553734"/>
                <a:gd name="connsiteY699" fmla="*/ 170437 h 6026899"/>
                <a:gd name="connsiteX700" fmla="*/ 4237685 w 5553734"/>
                <a:gd name="connsiteY700" fmla="*/ 179338 h 6026899"/>
                <a:gd name="connsiteX701" fmla="*/ 4225314 w 5553734"/>
                <a:gd name="connsiteY701" fmla="*/ 188906 h 6026899"/>
                <a:gd name="connsiteX702" fmla="*/ 4219083 w 5553734"/>
                <a:gd name="connsiteY702" fmla="*/ 198297 h 6026899"/>
                <a:gd name="connsiteX703" fmla="*/ 4221130 w 5553734"/>
                <a:gd name="connsiteY703" fmla="*/ 206886 h 6026899"/>
                <a:gd name="connsiteX704" fmla="*/ 4232077 w 5553734"/>
                <a:gd name="connsiteY704" fmla="*/ 211826 h 6026899"/>
                <a:gd name="connsiteX705" fmla="*/ 4250369 w 5553734"/>
                <a:gd name="connsiteY705" fmla="*/ 212671 h 6026899"/>
                <a:gd name="connsiteX706" fmla="*/ 4274223 w 5553734"/>
                <a:gd name="connsiteY706" fmla="*/ 209111 h 6026899"/>
                <a:gd name="connsiteX707" fmla="*/ 4277427 w 5553734"/>
                <a:gd name="connsiteY707" fmla="*/ 208310 h 6026899"/>
                <a:gd name="connsiteX708" fmla="*/ 4280587 w 5553734"/>
                <a:gd name="connsiteY708" fmla="*/ 207509 h 6026899"/>
                <a:gd name="connsiteX709" fmla="*/ 4283746 w 5553734"/>
                <a:gd name="connsiteY709" fmla="*/ 206663 h 6026899"/>
                <a:gd name="connsiteX710" fmla="*/ 4286861 w 5553734"/>
                <a:gd name="connsiteY710" fmla="*/ 205729 h 6026899"/>
                <a:gd name="connsiteX711" fmla="*/ 4307689 w 5553734"/>
                <a:gd name="connsiteY711" fmla="*/ 197985 h 6026899"/>
                <a:gd name="connsiteX712" fmla="*/ 4325090 w 5553734"/>
                <a:gd name="connsiteY712" fmla="*/ 188773 h 6026899"/>
                <a:gd name="connsiteX713" fmla="*/ 4337507 w 5553734"/>
                <a:gd name="connsiteY713" fmla="*/ 178982 h 6026899"/>
                <a:gd name="connsiteX714" fmla="*/ 4343336 w 5553734"/>
                <a:gd name="connsiteY714" fmla="*/ 169503 h 6026899"/>
                <a:gd name="connsiteX715" fmla="*/ 4340711 w 5553734"/>
                <a:gd name="connsiteY715" fmla="*/ 161092 h 6026899"/>
                <a:gd name="connsiteX716" fmla="*/ 4329095 w 5553734"/>
                <a:gd name="connsiteY716" fmla="*/ 156508 h 6026899"/>
                <a:gd name="connsiteX717" fmla="*/ 4203284 w 5553734"/>
                <a:gd name="connsiteY717" fmla="*/ 193312 h 6026899"/>
                <a:gd name="connsiteX718" fmla="*/ 4191312 w 5553734"/>
                <a:gd name="connsiteY718" fmla="*/ 189173 h 6026899"/>
                <a:gd name="connsiteX719" fmla="*/ 4172755 w 5553734"/>
                <a:gd name="connsiteY719" fmla="*/ 189173 h 6026899"/>
                <a:gd name="connsiteX720" fmla="*/ 4149568 w 5553734"/>
                <a:gd name="connsiteY720" fmla="*/ 193624 h 6026899"/>
                <a:gd name="connsiteX721" fmla="*/ 4147476 w 5553734"/>
                <a:gd name="connsiteY721" fmla="*/ 194158 h 6026899"/>
                <a:gd name="connsiteX722" fmla="*/ 4145429 w 5553734"/>
                <a:gd name="connsiteY722" fmla="*/ 194736 h 6026899"/>
                <a:gd name="connsiteX723" fmla="*/ 4143426 w 5553734"/>
                <a:gd name="connsiteY723" fmla="*/ 195315 h 6026899"/>
                <a:gd name="connsiteX724" fmla="*/ 4141379 w 5553734"/>
                <a:gd name="connsiteY724" fmla="*/ 195938 h 6026899"/>
                <a:gd name="connsiteX725" fmla="*/ 4120374 w 5553734"/>
                <a:gd name="connsiteY725" fmla="*/ 203815 h 6026899"/>
                <a:gd name="connsiteX726" fmla="*/ 4102929 w 5553734"/>
                <a:gd name="connsiteY726" fmla="*/ 213205 h 6026899"/>
                <a:gd name="connsiteX727" fmla="*/ 4090512 w 5553734"/>
                <a:gd name="connsiteY727" fmla="*/ 223219 h 6026899"/>
                <a:gd name="connsiteX728" fmla="*/ 4084771 w 5553734"/>
                <a:gd name="connsiteY728" fmla="*/ 232831 h 6026899"/>
                <a:gd name="connsiteX729" fmla="*/ 4087619 w 5553734"/>
                <a:gd name="connsiteY729" fmla="*/ 240975 h 6026899"/>
                <a:gd name="connsiteX730" fmla="*/ 4099190 w 5553734"/>
                <a:gd name="connsiteY730" fmla="*/ 245426 h 6026899"/>
                <a:gd name="connsiteX731" fmla="*/ 4117659 w 5553734"/>
                <a:gd name="connsiteY731" fmla="*/ 245737 h 6026899"/>
                <a:gd name="connsiteX732" fmla="*/ 4141290 w 5553734"/>
                <a:gd name="connsiteY732" fmla="*/ 241554 h 6026899"/>
                <a:gd name="connsiteX733" fmla="*/ 4143426 w 5553734"/>
                <a:gd name="connsiteY733" fmla="*/ 241020 h 6026899"/>
                <a:gd name="connsiteX734" fmla="*/ 4145518 w 5553734"/>
                <a:gd name="connsiteY734" fmla="*/ 240441 h 6026899"/>
                <a:gd name="connsiteX735" fmla="*/ 4147565 w 5553734"/>
                <a:gd name="connsiteY735" fmla="*/ 239818 h 6026899"/>
                <a:gd name="connsiteX736" fmla="*/ 4149657 w 5553734"/>
                <a:gd name="connsiteY736" fmla="*/ 239240 h 6026899"/>
                <a:gd name="connsiteX737" fmla="*/ 4171197 w 5553734"/>
                <a:gd name="connsiteY737" fmla="*/ 231140 h 6026899"/>
                <a:gd name="connsiteX738" fmla="*/ 4188998 w 5553734"/>
                <a:gd name="connsiteY738" fmla="*/ 221483 h 6026899"/>
                <a:gd name="connsiteX739" fmla="*/ 4201415 w 5553734"/>
                <a:gd name="connsiteY739" fmla="*/ 211292 h 6026899"/>
                <a:gd name="connsiteX740" fmla="*/ 4206755 w 5553734"/>
                <a:gd name="connsiteY740" fmla="*/ 201634 h 6026899"/>
                <a:gd name="connsiteX741" fmla="*/ 4203150 w 5553734"/>
                <a:gd name="connsiteY741" fmla="*/ 193357 h 6026899"/>
                <a:gd name="connsiteX742" fmla="*/ 4068260 w 5553734"/>
                <a:gd name="connsiteY742" fmla="*/ 228247 h 6026899"/>
                <a:gd name="connsiteX743" fmla="*/ 4055710 w 5553734"/>
                <a:gd name="connsiteY743" fmla="*/ 224687 h 6026899"/>
                <a:gd name="connsiteX744" fmla="*/ 4036974 w 5553734"/>
                <a:gd name="connsiteY744" fmla="*/ 225221 h 6026899"/>
                <a:gd name="connsiteX745" fmla="*/ 4013965 w 5553734"/>
                <a:gd name="connsiteY745" fmla="*/ 229983 h 6026899"/>
                <a:gd name="connsiteX746" fmla="*/ 4012986 w 5553734"/>
                <a:gd name="connsiteY746" fmla="*/ 230250 h 6026899"/>
                <a:gd name="connsiteX747" fmla="*/ 4012007 w 5553734"/>
                <a:gd name="connsiteY747" fmla="*/ 230562 h 6026899"/>
                <a:gd name="connsiteX748" fmla="*/ 4011028 w 5553734"/>
                <a:gd name="connsiteY748" fmla="*/ 230829 h 6026899"/>
                <a:gd name="connsiteX749" fmla="*/ 4010049 w 5553734"/>
                <a:gd name="connsiteY749" fmla="*/ 231140 h 6026899"/>
                <a:gd name="connsiteX750" fmla="*/ 3988198 w 5553734"/>
                <a:gd name="connsiteY750" fmla="*/ 239418 h 6026899"/>
                <a:gd name="connsiteX751" fmla="*/ 3970397 w 5553734"/>
                <a:gd name="connsiteY751" fmla="*/ 249298 h 6026899"/>
                <a:gd name="connsiteX752" fmla="*/ 3957936 w 5553734"/>
                <a:gd name="connsiteY752" fmla="*/ 259711 h 6026899"/>
                <a:gd name="connsiteX753" fmla="*/ 3952773 w 5553734"/>
                <a:gd name="connsiteY753" fmla="*/ 269591 h 6026899"/>
                <a:gd name="connsiteX754" fmla="*/ 3956600 w 5553734"/>
                <a:gd name="connsiteY754" fmla="*/ 277290 h 6026899"/>
                <a:gd name="connsiteX755" fmla="*/ 3968750 w 5553734"/>
                <a:gd name="connsiteY755" fmla="*/ 281162 h 6026899"/>
                <a:gd name="connsiteX756" fmla="*/ 3987486 w 5553734"/>
                <a:gd name="connsiteY756" fmla="*/ 280806 h 6026899"/>
                <a:gd name="connsiteX757" fmla="*/ 4010984 w 5553734"/>
                <a:gd name="connsiteY757" fmla="*/ 276044 h 6026899"/>
                <a:gd name="connsiteX758" fmla="*/ 4012007 w 5553734"/>
                <a:gd name="connsiteY758" fmla="*/ 275777 h 6026899"/>
                <a:gd name="connsiteX759" fmla="*/ 4012986 w 5553734"/>
                <a:gd name="connsiteY759" fmla="*/ 275466 h 6026899"/>
                <a:gd name="connsiteX760" fmla="*/ 4014010 w 5553734"/>
                <a:gd name="connsiteY760" fmla="*/ 275199 h 6026899"/>
                <a:gd name="connsiteX761" fmla="*/ 4014990 w 5553734"/>
                <a:gd name="connsiteY761" fmla="*/ 274887 h 6026899"/>
                <a:gd name="connsiteX762" fmla="*/ 4037241 w 5553734"/>
                <a:gd name="connsiteY762" fmla="*/ 266387 h 6026899"/>
                <a:gd name="connsiteX763" fmla="*/ 4055576 w 5553734"/>
                <a:gd name="connsiteY763" fmla="*/ 256240 h 6026899"/>
                <a:gd name="connsiteX764" fmla="*/ 4067948 w 5553734"/>
                <a:gd name="connsiteY764" fmla="*/ 245648 h 6026899"/>
                <a:gd name="connsiteX765" fmla="*/ 4072711 w 5553734"/>
                <a:gd name="connsiteY765" fmla="*/ 235769 h 6026899"/>
                <a:gd name="connsiteX766" fmla="*/ 4068127 w 5553734"/>
                <a:gd name="connsiteY766" fmla="*/ 228292 h 6026899"/>
                <a:gd name="connsiteX767" fmla="*/ 4759935 w 5553734"/>
                <a:gd name="connsiteY767" fmla="*/ 75645 h 6026899"/>
                <a:gd name="connsiteX768" fmla="*/ 4742133 w 5553734"/>
                <a:gd name="connsiteY768" fmla="*/ 73152 h 6026899"/>
                <a:gd name="connsiteX769" fmla="*/ 4717745 w 5553734"/>
                <a:gd name="connsiteY769" fmla="*/ 75111 h 6026899"/>
                <a:gd name="connsiteX770" fmla="*/ 4711025 w 5553734"/>
                <a:gd name="connsiteY770" fmla="*/ 76312 h 6026899"/>
                <a:gd name="connsiteX771" fmla="*/ 4704350 w 5553734"/>
                <a:gd name="connsiteY771" fmla="*/ 77736 h 6026899"/>
                <a:gd name="connsiteX772" fmla="*/ 4697763 w 5553734"/>
                <a:gd name="connsiteY772" fmla="*/ 79383 h 6026899"/>
                <a:gd name="connsiteX773" fmla="*/ 4691310 w 5553734"/>
                <a:gd name="connsiteY773" fmla="*/ 81252 h 6026899"/>
                <a:gd name="connsiteX774" fmla="*/ 4672974 w 5553734"/>
                <a:gd name="connsiteY774" fmla="*/ 87839 h 6026899"/>
                <a:gd name="connsiteX775" fmla="*/ 4657220 w 5553734"/>
                <a:gd name="connsiteY775" fmla="*/ 95582 h 6026899"/>
                <a:gd name="connsiteX776" fmla="*/ 4645026 w 5553734"/>
                <a:gd name="connsiteY776" fmla="*/ 103993 h 6026899"/>
                <a:gd name="connsiteX777" fmla="*/ 4637505 w 5553734"/>
                <a:gd name="connsiteY777" fmla="*/ 112583 h 6026899"/>
                <a:gd name="connsiteX778" fmla="*/ 4636526 w 5553734"/>
                <a:gd name="connsiteY778" fmla="*/ 122507 h 6026899"/>
                <a:gd name="connsiteX779" fmla="*/ 4645427 w 5553734"/>
                <a:gd name="connsiteY779" fmla="*/ 129182 h 6026899"/>
                <a:gd name="connsiteX780" fmla="*/ 4663006 w 5553734"/>
                <a:gd name="connsiteY780" fmla="*/ 131986 h 6026899"/>
                <a:gd name="connsiteX781" fmla="*/ 4687661 w 5553734"/>
                <a:gd name="connsiteY781" fmla="*/ 130251 h 6026899"/>
                <a:gd name="connsiteX782" fmla="*/ 4694515 w 5553734"/>
                <a:gd name="connsiteY782" fmla="*/ 129049 h 6026899"/>
                <a:gd name="connsiteX783" fmla="*/ 4701368 w 5553734"/>
                <a:gd name="connsiteY783" fmla="*/ 127625 h 6026899"/>
                <a:gd name="connsiteX784" fmla="*/ 4708133 w 5553734"/>
                <a:gd name="connsiteY784" fmla="*/ 125934 h 6026899"/>
                <a:gd name="connsiteX785" fmla="*/ 4714764 w 5553734"/>
                <a:gd name="connsiteY785" fmla="*/ 124065 h 6026899"/>
                <a:gd name="connsiteX786" fmla="*/ 4733589 w 5553734"/>
                <a:gd name="connsiteY786" fmla="*/ 117300 h 6026899"/>
                <a:gd name="connsiteX787" fmla="*/ 4749743 w 5553734"/>
                <a:gd name="connsiteY787" fmla="*/ 109334 h 6026899"/>
                <a:gd name="connsiteX788" fmla="*/ 4762026 w 5553734"/>
                <a:gd name="connsiteY788" fmla="*/ 100700 h 6026899"/>
                <a:gd name="connsiteX789" fmla="*/ 4769370 w 5553734"/>
                <a:gd name="connsiteY789" fmla="*/ 91799 h 6026899"/>
                <a:gd name="connsiteX790" fmla="*/ 4769681 w 5553734"/>
                <a:gd name="connsiteY790" fmla="*/ 81920 h 6026899"/>
                <a:gd name="connsiteX791" fmla="*/ 4759935 w 5553734"/>
                <a:gd name="connsiteY791" fmla="*/ 75645 h 6026899"/>
                <a:gd name="connsiteX792" fmla="*/ 4469638 w 5553734"/>
                <a:gd name="connsiteY792" fmla="*/ 126468 h 6026899"/>
                <a:gd name="connsiteX793" fmla="*/ 4451391 w 5553734"/>
                <a:gd name="connsiteY793" fmla="*/ 125266 h 6026899"/>
                <a:gd name="connsiteX794" fmla="*/ 4427627 w 5553734"/>
                <a:gd name="connsiteY794" fmla="*/ 128426 h 6026899"/>
                <a:gd name="connsiteX795" fmla="*/ 4423398 w 5553734"/>
                <a:gd name="connsiteY795" fmla="*/ 129360 h 6026899"/>
                <a:gd name="connsiteX796" fmla="*/ 4418948 w 5553734"/>
                <a:gd name="connsiteY796" fmla="*/ 130384 h 6026899"/>
                <a:gd name="connsiteX797" fmla="*/ 4414809 w 5553734"/>
                <a:gd name="connsiteY797" fmla="*/ 131541 h 6026899"/>
                <a:gd name="connsiteX798" fmla="*/ 4410671 w 5553734"/>
                <a:gd name="connsiteY798" fmla="*/ 132743 h 6026899"/>
                <a:gd name="connsiteX799" fmla="*/ 4391045 w 5553734"/>
                <a:gd name="connsiteY799" fmla="*/ 139952 h 6026899"/>
                <a:gd name="connsiteX800" fmla="*/ 4374444 w 5553734"/>
                <a:gd name="connsiteY800" fmla="*/ 148497 h 6026899"/>
                <a:gd name="connsiteX801" fmla="*/ 4362118 w 5553734"/>
                <a:gd name="connsiteY801" fmla="*/ 157709 h 6026899"/>
                <a:gd name="connsiteX802" fmla="*/ 4355442 w 5553734"/>
                <a:gd name="connsiteY802" fmla="*/ 166832 h 6026899"/>
                <a:gd name="connsiteX803" fmla="*/ 4356555 w 5553734"/>
                <a:gd name="connsiteY803" fmla="*/ 175733 h 6026899"/>
                <a:gd name="connsiteX804" fmla="*/ 4366923 w 5553734"/>
                <a:gd name="connsiteY804" fmla="*/ 181207 h 6026899"/>
                <a:gd name="connsiteX805" fmla="*/ 4385037 w 5553734"/>
                <a:gd name="connsiteY805" fmla="*/ 182676 h 6026899"/>
                <a:gd name="connsiteX806" fmla="*/ 4409113 w 5553734"/>
                <a:gd name="connsiteY806" fmla="*/ 179650 h 6026899"/>
                <a:gd name="connsiteX807" fmla="*/ 4413563 w 5553734"/>
                <a:gd name="connsiteY807" fmla="*/ 178715 h 6026899"/>
                <a:gd name="connsiteX808" fmla="*/ 4418013 w 5553734"/>
                <a:gd name="connsiteY808" fmla="*/ 177691 h 6026899"/>
                <a:gd name="connsiteX809" fmla="*/ 4422464 w 5553734"/>
                <a:gd name="connsiteY809" fmla="*/ 176534 h 6026899"/>
                <a:gd name="connsiteX810" fmla="*/ 4426914 w 5553734"/>
                <a:gd name="connsiteY810" fmla="*/ 175333 h 6026899"/>
                <a:gd name="connsiteX811" fmla="*/ 4447074 w 5553734"/>
                <a:gd name="connsiteY811" fmla="*/ 167901 h 6026899"/>
                <a:gd name="connsiteX812" fmla="*/ 4464075 w 5553734"/>
                <a:gd name="connsiteY812" fmla="*/ 159000 h 6026899"/>
                <a:gd name="connsiteX813" fmla="*/ 4476447 w 5553734"/>
                <a:gd name="connsiteY813" fmla="*/ 149565 h 6026899"/>
                <a:gd name="connsiteX814" fmla="*/ 4482811 w 5553734"/>
                <a:gd name="connsiteY814" fmla="*/ 140353 h 6026899"/>
                <a:gd name="connsiteX815" fmla="*/ 4481031 w 5553734"/>
                <a:gd name="connsiteY815" fmla="*/ 131452 h 6026899"/>
                <a:gd name="connsiteX816" fmla="*/ 4469727 w 5553734"/>
                <a:gd name="connsiteY816" fmla="*/ 126468 h 6026899"/>
                <a:gd name="connsiteX817" fmla="*/ 5384008 w 5553734"/>
                <a:gd name="connsiteY817" fmla="*/ 13874 h 6026899"/>
                <a:gd name="connsiteX818" fmla="*/ 5366652 w 5553734"/>
                <a:gd name="connsiteY818" fmla="*/ 8533 h 6026899"/>
                <a:gd name="connsiteX819" fmla="*/ 5340483 w 5553734"/>
                <a:gd name="connsiteY819" fmla="*/ 7732 h 6026899"/>
                <a:gd name="connsiteX820" fmla="*/ 5327845 w 5553734"/>
                <a:gd name="connsiteY820" fmla="*/ 8889 h 6026899"/>
                <a:gd name="connsiteX821" fmla="*/ 5315117 w 5553734"/>
                <a:gd name="connsiteY821" fmla="*/ 10847 h 6026899"/>
                <a:gd name="connsiteX822" fmla="*/ 5302566 w 5553734"/>
                <a:gd name="connsiteY822" fmla="*/ 13473 h 6026899"/>
                <a:gd name="connsiteX823" fmla="*/ 5290417 w 5553734"/>
                <a:gd name="connsiteY823" fmla="*/ 16722 h 6026899"/>
                <a:gd name="connsiteX824" fmla="*/ 5274529 w 5553734"/>
                <a:gd name="connsiteY824" fmla="*/ 22151 h 6026899"/>
                <a:gd name="connsiteX825" fmla="*/ 5260421 w 5553734"/>
                <a:gd name="connsiteY825" fmla="*/ 28426 h 6026899"/>
                <a:gd name="connsiteX826" fmla="*/ 5248718 w 5553734"/>
                <a:gd name="connsiteY826" fmla="*/ 35369 h 6026899"/>
                <a:gd name="connsiteX827" fmla="*/ 5239817 w 5553734"/>
                <a:gd name="connsiteY827" fmla="*/ 42712 h 6026899"/>
                <a:gd name="connsiteX828" fmla="*/ 5234031 w 5553734"/>
                <a:gd name="connsiteY828" fmla="*/ 54550 h 6026899"/>
                <a:gd name="connsiteX829" fmla="*/ 5240039 w 5553734"/>
                <a:gd name="connsiteY829" fmla="*/ 63807 h 6026899"/>
                <a:gd name="connsiteX830" fmla="*/ 5256684 w 5553734"/>
                <a:gd name="connsiteY830" fmla="*/ 69503 h 6026899"/>
                <a:gd name="connsiteX831" fmla="*/ 5282762 w 5553734"/>
                <a:gd name="connsiteY831" fmla="*/ 70616 h 6026899"/>
                <a:gd name="connsiteX832" fmla="*/ 5295580 w 5553734"/>
                <a:gd name="connsiteY832" fmla="*/ 69592 h 6026899"/>
                <a:gd name="connsiteX833" fmla="*/ 5308575 w 5553734"/>
                <a:gd name="connsiteY833" fmla="*/ 67679 h 6026899"/>
                <a:gd name="connsiteX834" fmla="*/ 5321480 w 5553734"/>
                <a:gd name="connsiteY834" fmla="*/ 65053 h 6026899"/>
                <a:gd name="connsiteX835" fmla="*/ 5334031 w 5553734"/>
                <a:gd name="connsiteY835" fmla="*/ 61715 h 6026899"/>
                <a:gd name="connsiteX836" fmla="*/ 5350408 w 5553734"/>
                <a:gd name="connsiteY836" fmla="*/ 56152 h 6026899"/>
                <a:gd name="connsiteX837" fmla="*/ 5364916 w 5553734"/>
                <a:gd name="connsiteY837" fmla="*/ 49655 h 6026899"/>
                <a:gd name="connsiteX838" fmla="*/ 5376887 w 5553734"/>
                <a:gd name="connsiteY838" fmla="*/ 42534 h 6026899"/>
                <a:gd name="connsiteX839" fmla="*/ 5385566 w 5553734"/>
                <a:gd name="connsiteY839" fmla="*/ 34968 h 6026899"/>
                <a:gd name="connsiteX840" fmla="*/ 5390728 w 5553734"/>
                <a:gd name="connsiteY840" fmla="*/ 22952 h 6026899"/>
                <a:gd name="connsiteX841" fmla="*/ 5384097 w 5553734"/>
                <a:gd name="connsiteY841" fmla="*/ 13874 h 6026899"/>
                <a:gd name="connsiteX842" fmla="*/ 5550941 w 5553734"/>
                <a:gd name="connsiteY842" fmla="*/ 7821 h 6026899"/>
                <a:gd name="connsiteX843" fmla="*/ 5533674 w 5553734"/>
                <a:gd name="connsiteY843" fmla="*/ 1680 h 6026899"/>
                <a:gd name="connsiteX844" fmla="*/ 5506972 w 5553734"/>
                <a:gd name="connsiteY844" fmla="*/ 167 h 6026899"/>
                <a:gd name="connsiteX845" fmla="*/ 5492641 w 5553734"/>
                <a:gd name="connsiteY845" fmla="*/ 1146 h 6026899"/>
                <a:gd name="connsiteX846" fmla="*/ 5478133 w 5553734"/>
                <a:gd name="connsiteY846" fmla="*/ 3148 h 6026899"/>
                <a:gd name="connsiteX847" fmla="*/ 5463847 w 5553734"/>
                <a:gd name="connsiteY847" fmla="*/ 5997 h 6026899"/>
                <a:gd name="connsiteX848" fmla="*/ 5450007 w 5553734"/>
                <a:gd name="connsiteY848" fmla="*/ 9646 h 6026899"/>
                <a:gd name="connsiteX849" fmla="*/ 5434698 w 5553734"/>
                <a:gd name="connsiteY849" fmla="*/ 14808 h 6026899"/>
                <a:gd name="connsiteX850" fmla="*/ 5421035 w 5553734"/>
                <a:gd name="connsiteY850" fmla="*/ 20772 h 6026899"/>
                <a:gd name="connsiteX851" fmla="*/ 5409687 w 5553734"/>
                <a:gd name="connsiteY851" fmla="*/ 27403 h 6026899"/>
                <a:gd name="connsiteX852" fmla="*/ 5400786 w 5553734"/>
                <a:gd name="connsiteY852" fmla="*/ 34523 h 6026899"/>
                <a:gd name="connsiteX853" fmla="*/ 5393709 w 5553734"/>
                <a:gd name="connsiteY853" fmla="*/ 46851 h 6026899"/>
                <a:gd name="connsiteX854" fmla="*/ 5398739 w 5553734"/>
                <a:gd name="connsiteY854" fmla="*/ 56775 h 6026899"/>
                <a:gd name="connsiteX855" fmla="*/ 5415160 w 5553734"/>
                <a:gd name="connsiteY855" fmla="*/ 63228 h 6026899"/>
                <a:gd name="connsiteX856" fmla="*/ 5441863 w 5553734"/>
                <a:gd name="connsiteY856" fmla="*/ 65186 h 6026899"/>
                <a:gd name="connsiteX857" fmla="*/ 5456371 w 5553734"/>
                <a:gd name="connsiteY857" fmla="*/ 64296 h 6026899"/>
                <a:gd name="connsiteX858" fmla="*/ 5471191 w 5553734"/>
                <a:gd name="connsiteY858" fmla="*/ 62383 h 6026899"/>
                <a:gd name="connsiteX859" fmla="*/ 5485877 w 5553734"/>
                <a:gd name="connsiteY859" fmla="*/ 59490 h 6026899"/>
                <a:gd name="connsiteX860" fmla="*/ 5500163 w 5553734"/>
                <a:gd name="connsiteY860" fmla="*/ 55796 h 6026899"/>
                <a:gd name="connsiteX861" fmla="*/ 5515961 w 5553734"/>
                <a:gd name="connsiteY861" fmla="*/ 50500 h 6026899"/>
                <a:gd name="connsiteX862" fmla="*/ 5530069 w 5553734"/>
                <a:gd name="connsiteY862" fmla="*/ 44359 h 6026899"/>
                <a:gd name="connsiteX863" fmla="*/ 5541862 w 5553734"/>
                <a:gd name="connsiteY863" fmla="*/ 37550 h 6026899"/>
                <a:gd name="connsiteX864" fmla="*/ 5550763 w 5553734"/>
                <a:gd name="connsiteY864" fmla="*/ 30340 h 6026899"/>
                <a:gd name="connsiteX865" fmla="*/ 5557260 w 5553734"/>
                <a:gd name="connsiteY865" fmla="*/ 17790 h 6026899"/>
                <a:gd name="connsiteX866" fmla="*/ 5550941 w 5553734"/>
                <a:gd name="connsiteY866" fmla="*/ 7821 h 6026899"/>
                <a:gd name="connsiteX867" fmla="*/ 4910090 w 5553734"/>
                <a:gd name="connsiteY867" fmla="*/ 54772 h 6026899"/>
                <a:gd name="connsiteX868" fmla="*/ 4892288 w 5553734"/>
                <a:gd name="connsiteY868" fmla="*/ 51657 h 6026899"/>
                <a:gd name="connsiteX869" fmla="*/ 4867499 w 5553734"/>
                <a:gd name="connsiteY869" fmla="*/ 52992 h 6026899"/>
                <a:gd name="connsiteX870" fmla="*/ 4859445 w 5553734"/>
                <a:gd name="connsiteY870" fmla="*/ 54238 h 6026899"/>
                <a:gd name="connsiteX871" fmla="*/ 4851479 w 5553734"/>
                <a:gd name="connsiteY871" fmla="*/ 55841 h 6026899"/>
                <a:gd name="connsiteX872" fmla="*/ 4843601 w 5553734"/>
                <a:gd name="connsiteY872" fmla="*/ 57754 h 6026899"/>
                <a:gd name="connsiteX873" fmla="*/ 4835902 w 5553734"/>
                <a:gd name="connsiteY873" fmla="*/ 59890 h 6026899"/>
                <a:gd name="connsiteX874" fmla="*/ 4818101 w 5553734"/>
                <a:gd name="connsiteY874" fmla="*/ 66210 h 6026899"/>
                <a:gd name="connsiteX875" fmla="*/ 4802703 w 5553734"/>
                <a:gd name="connsiteY875" fmla="*/ 73598 h 6026899"/>
                <a:gd name="connsiteX876" fmla="*/ 4790597 w 5553734"/>
                <a:gd name="connsiteY876" fmla="*/ 81653 h 6026899"/>
                <a:gd name="connsiteX877" fmla="*/ 4782721 w 5553734"/>
                <a:gd name="connsiteY877" fmla="*/ 89975 h 6026899"/>
                <a:gd name="connsiteX878" fmla="*/ 4780717 w 5553734"/>
                <a:gd name="connsiteY878" fmla="*/ 100344 h 6026899"/>
                <a:gd name="connsiteX879" fmla="*/ 4789085 w 5553734"/>
                <a:gd name="connsiteY879" fmla="*/ 107643 h 6026899"/>
                <a:gd name="connsiteX880" fmla="*/ 4806530 w 5553734"/>
                <a:gd name="connsiteY880" fmla="*/ 111070 h 6026899"/>
                <a:gd name="connsiteX881" fmla="*/ 4831497 w 5553734"/>
                <a:gd name="connsiteY881" fmla="*/ 109957 h 6026899"/>
                <a:gd name="connsiteX882" fmla="*/ 4839685 w 5553734"/>
                <a:gd name="connsiteY882" fmla="*/ 108755 h 6026899"/>
                <a:gd name="connsiteX883" fmla="*/ 4847874 w 5553734"/>
                <a:gd name="connsiteY883" fmla="*/ 107153 h 6026899"/>
                <a:gd name="connsiteX884" fmla="*/ 4855929 w 5553734"/>
                <a:gd name="connsiteY884" fmla="*/ 105240 h 6026899"/>
                <a:gd name="connsiteX885" fmla="*/ 4863851 w 5553734"/>
                <a:gd name="connsiteY885" fmla="*/ 103014 h 6026899"/>
                <a:gd name="connsiteX886" fmla="*/ 4882097 w 5553734"/>
                <a:gd name="connsiteY886" fmla="*/ 96561 h 6026899"/>
                <a:gd name="connsiteX887" fmla="*/ 4897851 w 5553734"/>
                <a:gd name="connsiteY887" fmla="*/ 88951 h 6026899"/>
                <a:gd name="connsiteX888" fmla="*/ 4910090 w 5553734"/>
                <a:gd name="connsiteY888" fmla="*/ 80718 h 6026899"/>
                <a:gd name="connsiteX889" fmla="*/ 4917789 w 5553734"/>
                <a:gd name="connsiteY889" fmla="*/ 72218 h 6026899"/>
                <a:gd name="connsiteX890" fmla="*/ 4919168 w 5553734"/>
                <a:gd name="connsiteY890" fmla="*/ 61804 h 6026899"/>
                <a:gd name="connsiteX891" fmla="*/ 4910134 w 5553734"/>
                <a:gd name="connsiteY891" fmla="*/ 54861 h 6026899"/>
                <a:gd name="connsiteX892" fmla="*/ 5221615 w 5553734"/>
                <a:gd name="connsiteY892" fmla="*/ 23620 h 6026899"/>
                <a:gd name="connsiteX893" fmla="*/ 5204080 w 5553734"/>
                <a:gd name="connsiteY893" fmla="*/ 19170 h 6026899"/>
                <a:gd name="connsiteX894" fmla="*/ 5178357 w 5553734"/>
                <a:gd name="connsiteY894" fmla="*/ 19170 h 6026899"/>
                <a:gd name="connsiteX895" fmla="*/ 5167365 w 5553734"/>
                <a:gd name="connsiteY895" fmla="*/ 20416 h 6026899"/>
                <a:gd name="connsiteX896" fmla="*/ 5156417 w 5553734"/>
                <a:gd name="connsiteY896" fmla="*/ 22285 h 6026899"/>
                <a:gd name="connsiteX897" fmla="*/ 5145602 w 5553734"/>
                <a:gd name="connsiteY897" fmla="*/ 24644 h 6026899"/>
                <a:gd name="connsiteX898" fmla="*/ 5135100 w 5553734"/>
                <a:gd name="connsiteY898" fmla="*/ 27536 h 6026899"/>
                <a:gd name="connsiteX899" fmla="*/ 5118589 w 5553734"/>
                <a:gd name="connsiteY899" fmla="*/ 33277 h 6026899"/>
                <a:gd name="connsiteX900" fmla="*/ 5103992 w 5553734"/>
                <a:gd name="connsiteY900" fmla="*/ 39908 h 6026899"/>
                <a:gd name="connsiteX901" fmla="*/ 5092109 w 5553734"/>
                <a:gd name="connsiteY901" fmla="*/ 47207 h 6026899"/>
                <a:gd name="connsiteX902" fmla="*/ 5083653 w 5553734"/>
                <a:gd name="connsiteY902" fmla="*/ 54951 h 6026899"/>
                <a:gd name="connsiteX903" fmla="*/ 5079203 w 5553734"/>
                <a:gd name="connsiteY903" fmla="*/ 66299 h 6026899"/>
                <a:gd name="connsiteX904" fmla="*/ 5086101 w 5553734"/>
                <a:gd name="connsiteY904" fmla="*/ 74799 h 6026899"/>
                <a:gd name="connsiteX905" fmla="*/ 5103057 w 5553734"/>
                <a:gd name="connsiteY905" fmla="*/ 79694 h 6026899"/>
                <a:gd name="connsiteX906" fmla="*/ 5128736 w 5553734"/>
                <a:gd name="connsiteY906" fmla="*/ 80006 h 6026899"/>
                <a:gd name="connsiteX907" fmla="*/ 5139905 w 5553734"/>
                <a:gd name="connsiteY907" fmla="*/ 78849 h 6026899"/>
                <a:gd name="connsiteX908" fmla="*/ 5151120 w 5553734"/>
                <a:gd name="connsiteY908" fmla="*/ 77024 h 6026899"/>
                <a:gd name="connsiteX909" fmla="*/ 5162246 w 5553734"/>
                <a:gd name="connsiteY909" fmla="*/ 74621 h 6026899"/>
                <a:gd name="connsiteX910" fmla="*/ 5173062 w 5553734"/>
                <a:gd name="connsiteY910" fmla="*/ 71684 h 6026899"/>
                <a:gd name="connsiteX911" fmla="*/ 5190106 w 5553734"/>
                <a:gd name="connsiteY911" fmla="*/ 65809 h 6026899"/>
                <a:gd name="connsiteX912" fmla="*/ 5205059 w 5553734"/>
                <a:gd name="connsiteY912" fmla="*/ 58956 h 6026899"/>
                <a:gd name="connsiteX913" fmla="*/ 5217120 w 5553734"/>
                <a:gd name="connsiteY913" fmla="*/ 51435 h 6026899"/>
                <a:gd name="connsiteX914" fmla="*/ 5225798 w 5553734"/>
                <a:gd name="connsiteY914" fmla="*/ 43424 h 6026899"/>
                <a:gd name="connsiteX915" fmla="*/ 5229536 w 5553734"/>
                <a:gd name="connsiteY915" fmla="*/ 31987 h 6026899"/>
                <a:gd name="connsiteX916" fmla="*/ 5221793 w 5553734"/>
                <a:gd name="connsiteY916" fmla="*/ 23709 h 6026899"/>
                <a:gd name="connsiteX917" fmla="*/ 5063939 w 5553734"/>
                <a:gd name="connsiteY917" fmla="*/ 37505 h 6026899"/>
                <a:gd name="connsiteX918" fmla="*/ 5046360 w 5553734"/>
                <a:gd name="connsiteY918" fmla="*/ 33633 h 6026899"/>
                <a:gd name="connsiteX919" fmla="*/ 5021215 w 5553734"/>
                <a:gd name="connsiteY919" fmla="*/ 34256 h 6026899"/>
                <a:gd name="connsiteX920" fmla="*/ 5011692 w 5553734"/>
                <a:gd name="connsiteY920" fmla="*/ 35502 h 6026899"/>
                <a:gd name="connsiteX921" fmla="*/ 5002167 w 5553734"/>
                <a:gd name="connsiteY921" fmla="*/ 37238 h 6026899"/>
                <a:gd name="connsiteX922" fmla="*/ 4992778 w 5553734"/>
                <a:gd name="connsiteY922" fmla="*/ 39419 h 6026899"/>
                <a:gd name="connsiteX923" fmla="*/ 4983654 w 5553734"/>
                <a:gd name="connsiteY923" fmla="*/ 41955 h 6026899"/>
                <a:gd name="connsiteX924" fmla="*/ 4966609 w 5553734"/>
                <a:gd name="connsiteY924" fmla="*/ 47919 h 6026899"/>
                <a:gd name="connsiteX925" fmla="*/ 4951701 w 5553734"/>
                <a:gd name="connsiteY925" fmla="*/ 54906 h 6026899"/>
                <a:gd name="connsiteX926" fmla="*/ 4939684 w 5553734"/>
                <a:gd name="connsiteY926" fmla="*/ 62516 h 6026899"/>
                <a:gd name="connsiteX927" fmla="*/ 4931451 w 5553734"/>
                <a:gd name="connsiteY927" fmla="*/ 70527 h 6026899"/>
                <a:gd name="connsiteX928" fmla="*/ 4928158 w 5553734"/>
                <a:gd name="connsiteY928" fmla="*/ 81430 h 6026899"/>
                <a:gd name="connsiteX929" fmla="*/ 4935679 w 5553734"/>
                <a:gd name="connsiteY929" fmla="*/ 89352 h 6026899"/>
                <a:gd name="connsiteX930" fmla="*/ 4952724 w 5553734"/>
                <a:gd name="connsiteY930" fmla="*/ 93535 h 6026899"/>
                <a:gd name="connsiteX931" fmla="*/ 4977957 w 5553734"/>
                <a:gd name="connsiteY931" fmla="*/ 93224 h 6026899"/>
                <a:gd name="connsiteX932" fmla="*/ 4987659 w 5553734"/>
                <a:gd name="connsiteY932" fmla="*/ 91977 h 6026899"/>
                <a:gd name="connsiteX933" fmla="*/ 4997406 w 5553734"/>
                <a:gd name="connsiteY933" fmla="*/ 90242 h 6026899"/>
                <a:gd name="connsiteX934" fmla="*/ 5007063 w 5553734"/>
                <a:gd name="connsiteY934" fmla="*/ 88106 h 6026899"/>
                <a:gd name="connsiteX935" fmla="*/ 5016453 w 5553734"/>
                <a:gd name="connsiteY935" fmla="*/ 85524 h 6026899"/>
                <a:gd name="connsiteX936" fmla="*/ 5034254 w 5553734"/>
                <a:gd name="connsiteY936" fmla="*/ 79383 h 6026899"/>
                <a:gd name="connsiteX937" fmla="*/ 5049564 w 5553734"/>
                <a:gd name="connsiteY937" fmla="*/ 72173 h 6026899"/>
                <a:gd name="connsiteX938" fmla="*/ 5061713 w 5553734"/>
                <a:gd name="connsiteY938" fmla="*/ 64296 h 6026899"/>
                <a:gd name="connsiteX939" fmla="*/ 5069857 w 5553734"/>
                <a:gd name="connsiteY939" fmla="*/ 56152 h 6026899"/>
                <a:gd name="connsiteX940" fmla="*/ 5072528 w 5553734"/>
                <a:gd name="connsiteY940" fmla="*/ 45204 h 6026899"/>
                <a:gd name="connsiteX941" fmla="*/ 5064117 w 5553734"/>
                <a:gd name="connsiteY941" fmla="*/ 37594 h 6026899"/>
                <a:gd name="connsiteX942" fmla="*/ 2704938 w 5553734"/>
                <a:gd name="connsiteY942" fmla="*/ 797003 h 6026899"/>
                <a:gd name="connsiteX943" fmla="*/ 2698039 w 5553734"/>
                <a:gd name="connsiteY943" fmla="*/ 794911 h 6026899"/>
                <a:gd name="connsiteX944" fmla="*/ 2689139 w 5553734"/>
                <a:gd name="connsiteY944" fmla="*/ 794644 h 6026899"/>
                <a:gd name="connsiteX945" fmla="*/ 2678414 w 5553734"/>
                <a:gd name="connsiteY945" fmla="*/ 796068 h 6026899"/>
                <a:gd name="connsiteX946" fmla="*/ 2666398 w 5553734"/>
                <a:gd name="connsiteY946" fmla="*/ 799050 h 6026899"/>
                <a:gd name="connsiteX947" fmla="*/ 2657274 w 5553734"/>
                <a:gd name="connsiteY947" fmla="*/ 802076 h 6026899"/>
                <a:gd name="connsiteX948" fmla="*/ 2647884 w 5553734"/>
                <a:gd name="connsiteY948" fmla="*/ 805815 h 6026899"/>
                <a:gd name="connsiteX949" fmla="*/ 2638450 w 5553734"/>
                <a:gd name="connsiteY949" fmla="*/ 810265 h 6026899"/>
                <a:gd name="connsiteX950" fmla="*/ 2629148 w 5553734"/>
                <a:gd name="connsiteY950" fmla="*/ 815294 h 6026899"/>
                <a:gd name="connsiteX951" fmla="*/ 2610145 w 5553734"/>
                <a:gd name="connsiteY951" fmla="*/ 828378 h 6026899"/>
                <a:gd name="connsiteX952" fmla="*/ 2597817 w 5553734"/>
                <a:gd name="connsiteY952" fmla="*/ 841062 h 6026899"/>
                <a:gd name="connsiteX953" fmla="*/ 2593367 w 5553734"/>
                <a:gd name="connsiteY953" fmla="*/ 851965 h 6026899"/>
                <a:gd name="connsiteX954" fmla="*/ 2597817 w 5553734"/>
                <a:gd name="connsiteY954" fmla="*/ 859709 h 6026899"/>
                <a:gd name="connsiteX955" fmla="*/ 2604493 w 5553734"/>
                <a:gd name="connsiteY955" fmla="*/ 861978 h 6026899"/>
                <a:gd name="connsiteX956" fmla="*/ 2613393 w 5553734"/>
                <a:gd name="connsiteY956" fmla="*/ 862379 h 6026899"/>
                <a:gd name="connsiteX957" fmla="*/ 2624298 w 5553734"/>
                <a:gd name="connsiteY957" fmla="*/ 861044 h 6026899"/>
                <a:gd name="connsiteX958" fmla="*/ 2636536 w 5553734"/>
                <a:gd name="connsiteY958" fmla="*/ 858062 h 6026899"/>
                <a:gd name="connsiteX959" fmla="*/ 2645926 w 5553734"/>
                <a:gd name="connsiteY959" fmla="*/ 854991 h 6026899"/>
                <a:gd name="connsiteX960" fmla="*/ 2655538 w 5553734"/>
                <a:gd name="connsiteY960" fmla="*/ 851119 h 6026899"/>
                <a:gd name="connsiteX961" fmla="*/ 2665196 w 5553734"/>
                <a:gd name="connsiteY961" fmla="*/ 846669 h 6026899"/>
                <a:gd name="connsiteX962" fmla="*/ 2674719 w 5553734"/>
                <a:gd name="connsiteY962" fmla="*/ 841507 h 6026899"/>
                <a:gd name="connsiteX963" fmla="*/ 2693945 w 5553734"/>
                <a:gd name="connsiteY963" fmla="*/ 828156 h 6026899"/>
                <a:gd name="connsiteX964" fmla="*/ 2706006 w 5553734"/>
                <a:gd name="connsiteY964" fmla="*/ 815339 h 6026899"/>
                <a:gd name="connsiteX965" fmla="*/ 2710011 w 5553734"/>
                <a:gd name="connsiteY965" fmla="*/ 804524 h 6026899"/>
                <a:gd name="connsiteX966" fmla="*/ 2705116 w 5553734"/>
                <a:gd name="connsiteY966" fmla="*/ 797092 h 6026899"/>
                <a:gd name="connsiteX967" fmla="*/ 2351846 w 5553734"/>
                <a:gd name="connsiteY967" fmla="*/ 1015471 h 6026899"/>
                <a:gd name="connsiteX968" fmla="*/ 2345393 w 5553734"/>
                <a:gd name="connsiteY968" fmla="*/ 1014492 h 6026899"/>
                <a:gd name="connsiteX969" fmla="*/ 2337649 w 5553734"/>
                <a:gd name="connsiteY969" fmla="*/ 1014492 h 6026899"/>
                <a:gd name="connsiteX970" fmla="*/ 2328749 w 5553734"/>
                <a:gd name="connsiteY970" fmla="*/ 1015827 h 6026899"/>
                <a:gd name="connsiteX971" fmla="*/ 2319181 w 5553734"/>
                <a:gd name="connsiteY971" fmla="*/ 1018186 h 6026899"/>
                <a:gd name="connsiteX972" fmla="*/ 2306809 w 5553734"/>
                <a:gd name="connsiteY972" fmla="*/ 1022414 h 6026899"/>
                <a:gd name="connsiteX973" fmla="*/ 2294080 w 5553734"/>
                <a:gd name="connsiteY973" fmla="*/ 1027888 h 6026899"/>
                <a:gd name="connsiteX974" fmla="*/ 2281308 w 5553734"/>
                <a:gd name="connsiteY974" fmla="*/ 1034563 h 6026899"/>
                <a:gd name="connsiteX975" fmla="*/ 2268981 w 5553734"/>
                <a:gd name="connsiteY975" fmla="*/ 1042307 h 6026899"/>
                <a:gd name="connsiteX976" fmla="*/ 2250734 w 5553734"/>
                <a:gd name="connsiteY976" fmla="*/ 1057082 h 6026899"/>
                <a:gd name="connsiteX977" fmla="*/ 2240187 w 5553734"/>
                <a:gd name="connsiteY977" fmla="*/ 1070745 h 6026899"/>
                <a:gd name="connsiteX978" fmla="*/ 2238140 w 5553734"/>
                <a:gd name="connsiteY978" fmla="*/ 1081692 h 6026899"/>
                <a:gd name="connsiteX979" fmla="*/ 2245572 w 5553734"/>
                <a:gd name="connsiteY979" fmla="*/ 1088412 h 6026899"/>
                <a:gd name="connsiteX980" fmla="*/ 2251936 w 5553734"/>
                <a:gd name="connsiteY980" fmla="*/ 1089614 h 6026899"/>
                <a:gd name="connsiteX981" fmla="*/ 2259679 w 5553734"/>
                <a:gd name="connsiteY981" fmla="*/ 1089614 h 6026899"/>
                <a:gd name="connsiteX982" fmla="*/ 2268580 w 5553734"/>
                <a:gd name="connsiteY982" fmla="*/ 1088368 h 6026899"/>
                <a:gd name="connsiteX983" fmla="*/ 2278326 w 5553734"/>
                <a:gd name="connsiteY983" fmla="*/ 1085965 h 6026899"/>
                <a:gd name="connsiteX984" fmla="*/ 2291010 w 5553734"/>
                <a:gd name="connsiteY984" fmla="*/ 1081514 h 6026899"/>
                <a:gd name="connsiteX985" fmla="*/ 2304361 w 5553734"/>
                <a:gd name="connsiteY985" fmla="*/ 1075818 h 6026899"/>
                <a:gd name="connsiteX986" fmla="*/ 2317445 w 5553734"/>
                <a:gd name="connsiteY986" fmla="*/ 1068920 h 6026899"/>
                <a:gd name="connsiteX987" fmla="*/ 2329995 w 5553734"/>
                <a:gd name="connsiteY987" fmla="*/ 1060998 h 6026899"/>
                <a:gd name="connsiteX988" fmla="*/ 2348242 w 5553734"/>
                <a:gd name="connsiteY988" fmla="*/ 1045867 h 6026899"/>
                <a:gd name="connsiteX989" fmla="*/ 2358389 w 5553734"/>
                <a:gd name="connsiteY989" fmla="*/ 1032249 h 6026899"/>
                <a:gd name="connsiteX990" fmla="*/ 2359768 w 5553734"/>
                <a:gd name="connsiteY990" fmla="*/ 1021568 h 6026899"/>
                <a:gd name="connsiteX991" fmla="*/ 2352024 w 5553734"/>
                <a:gd name="connsiteY991" fmla="*/ 1015560 h 6026899"/>
                <a:gd name="connsiteX992" fmla="*/ 2823584 w 5553734"/>
                <a:gd name="connsiteY992" fmla="*/ 731227 h 6026899"/>
                <a:gd name="connsiteX993" fmla="*/ 2816642 w 5553734"/>
                <a:gd name="connsiteY993" fmla="*/ 728779 h 6026899"/>
                <a:gd name="connsiteX994" fmla="*/ 2807207 w 5553734"/>
                <a:gd name="connsiteY994" fmla="*/ 728334 h 6026899"/>
                <a:gd name="connsiteX995" fmla="*/ 2795769 w 5553734"/>
                <a:gd name="connsiteY995" fmla="*/ 729758 h 6026899"/>
                <a:gd name="connsiteX996" fmla="*/ 2782952 w 5553734"/>
                <a:gd name="connsiteY996" fmla="*/ 732918 h 6026899"/>
                <a:gd name="connsiteX997" fmla="*/ 2774808 w 5553734"/>
                <a:gd name="connsiteY997" fmla="*/ 735633 h 6026899"/>
                <a:gd name="connsiteX998" fmla="*/ 2766442 w 5553734"/>
                <a:gd name="connsiteY998" fmla="*/ 738881 h 6026899"/>
                <a:gd name="connsiteX999" fmla="*/ 2758030 w 5553734"/>
                <a:gd name="connsiteY999" fmla="*/ 742709 h 6026899"/>
                <a:gd name="connsiteX1000" fmla="*/ 2749619 w 5553734"/>
                <a:gd name="connsiteY1000" fmla="*/ 747159 h 6026899"/>
                <a:gd name="connsiteX1001" fmla="*/ 2730349 w 5553734"/>
                <a:gd name="connsiteY1001" fmla="*/ 759709 h 6026899"/>
                <a:gd name="connsiteX1002" fmla="*/ 2717488 w 5553734"/>
                <a:gd name="connsiteY1002" fmla="*/ 772126 h 6026899"/>
                <a:gd name="connsiteX1003" fmla="*/ 2712148 w 5553734"/>
                <a:gd name="connsiteY1003" fmla="*/ 783029 h 6026899"/>
                <a:gd name="connsiteX1004" fmla="*/ 2715573 w 5553734"/>
                <a:gd name="connsiteY1004" fmla="*/ 790995 h 6026899"/>
                <a:gd name="connsiteX1005" fmla="*/ 2722249 w 5553734"/>
                <a:gd name="connsiteY1005" fmla="*/ 793710 h 6026899"/>
                <a:gd name="connsiteX1006" fmla="*/ 2731684 w 5553734"/>
                <a:gd name="connsiteY1006" fmla="*/ 794333 h 6026899"/>
                <a:gd name="connsiteX1007" fmla="*/ 2743256 w 5553734"/>
                <a:gd name="connsiteY1007" fmla="*/ 792953 h 6026899"/>
                <a:gd name="connsiteX1008" fmla="*/ 2756339 w 5553734"/>
                <a:gd name="connsiteY1008" fmla="*/ 789793 h 6026899"/>
                <a:gd name="connsiteX1009" fmla="*/ 2764750 w 5553734"/>
                <a:gd name="connsiteY1009" fmla="*/ 787034 h 6026899"/>
                <a:gd name="connsiteX1010" fmla="*/ 2773296 w 5553734"/>
                <a:gd name="connsiteY1010" fmla="*/ 783696 h 6026899"/>
                <a:gd name="connsiteX1011" fmla="*/ 2781974 w 5553734"/>
                <a:gd name="connsiteY1011" fmla="*/ 779780 h 6026899"/>
                <a:gd name="connsiteX1012" fmla="*/ 2790518 w 5553734"/>
                <a:gd name="connsiteY1012" fmla="*/ 775330 h 6026899"/>
                <a:gd name="connsiteX1013" fmla="*/ 2810056 w 5553734"/>
                <a:gd name="connsiteY1013" fmla="*/ 762424 h 6026899"/>
                <a:gd name="connsiteX1014" fmla="*/ 2822738 w 5553734"/>
                <a:gd name="connsiteY1014" fmla="*/ 749874 h 6026899"/>
                <a:gd name="connsiteX1015" fmla="*/ 2827590 w 5553734"/>
                <a:gd name="connsiteY1015" fmla="*/ 739059 h 6026899"/>
                <a:gd name="connsiteX1016" fmla="*/ 2824029 w 5553734"/>
                <a:gd name="connsiteY1016" fmla="*/ 731316 h 6026899"/>
                <a:gd name="connsiteX1017" fmla="*/ 2586691 w 5553734"/>
                <a:gd name="connsiteY1017" fmla="*/ 866073 h 6026899"/>
                <a:gd name="connsiteX1018" fmla="*/ 2579882 w 5553734"/>
                <a:gd name="connsiteY1018" fmla="*/ 864337 h 6026899"/>
                <a:gd name="connsiteX1019" fmla="*/ 2571249 w 5553734"/>
                <a:gd name="connsiteY1019" fmla="*/ 864337 h 6026899"/>
                <a:gd name="connsiteX1020" fmla="*/ 2561146 w 5553734"/>
                <a:gd name="connsiteY1020" fmla="*/ 865717 h 6026899"/>
                <a:gd name="connsiteX1021" fmla="*/ 2549931 w 5553734"/>
                <a:gd name="connsiteY1021" fmla="*/ 868520 h 6026899"/>
                <a:gd name="connsiteX1022" fmla="*/ 2539784 w 5553734"/>
                <a:gd name="connsiteY1022" fmla="*/ 871903 h 6026899"/>
                <a:gd name="connsiteX1023" fmla="*/ 2529371 w 5553734"/>
                <a:gd name="connsiteY1023" fmla="*/ 876353 h 6026899"/>
                <a:gd name="connsiteX1024" fmla="*/ 2518912 w 5553734"/>
                <a:gd name="connsiteY1024" fmla="*/ 881426 h 6026899"/>
                <a:gd name="connsiteX1025" fmla="*/ 2508632 w 5553734"/>
                <a:gd name="connsiteY1025" fmla="*/ 887256 h 6026899"/>
                <a:gd name="connsiteX1026" fmla="*/ 2489807 w 5553734"/>
                <a:gd name="connsiteY1026" fmla="*/ 900919 h 6026899"/>
                <a:gd name="connsiteX1027" fmla="*/ 2477969 w 5553734"/>
                <a:gd name="connsiteY1027" fmla="*/ 913914 h 6026899"/>
                <a:gd name="connsiteX1028" fmla="*/ 2474186 w 5553734"/>
                <a:gd name="connsiteY1028" fmla="*/ 924906 h 6026899"/>
                <a:gd name="connsiteX1029" fmla="*/ 2479483 w 5553734"/>
                <a:gd name="connsiteY1029" fmla="*/ 932338 h 6026899"/>
                <a:gd name="connsiteX1030" fmla="*/ 2486114 w 5553734"/>
                <a:gd name="connsiteY1030" fmla="*/ 934252 h 6026899"/>
                <a:gd name="connsiteX1031" fmla="*/ 2494747 w 5553734"/>
                <a:gd name="connsiteY1031" fmla="*/ 934519 h 6026899"/>
                <a:gd name="connsiteX1032" fmla="*/ 2504983 w 5553734"/>
                <a:gd name="connsiteY1032" fmla="*/ 933228 h 6026899"/>
                <a:gd name="connsiteX1033" fmla="*/ 2516420 w 5553734"/>
                <a:gd name="connsiteY1033" fmla="*/ 930425 h 6026899"/>
                <a:gd name="connsiteX1034" fmla="*/ 2526834 w 5553734"/>
                <a:gd name="connsiteY1034" fmla="*/ 926953 h 6026899"/>
                <a:gd name="connsiteX1035" fmla="*/ 2537516 w 5553734"/>
                <a:gd name="connsiteY1035" fmla="*/ 922503 h 6026899"/>
                <a:gd name="connsiteX1036" fmla="*/ 2548285 w 5553734"/>
                <a:gd name="connsiteY1036" fmla="*/ 917252 h 6026899"/>
                <a:gd name="connsiteX1037" fmla="*/ 2558787 w 5553734"/>
                <a:gd name="connsiteY1037" fmla="*/ 911244 h 6026899"/>
                <a:gd name="connsiteX1038" fmla="*/ 2577791 w 5553734"/>
                <a:gd name="connsiteY1038" fmla="*/ 897314 h 6026899"/>
                <a:gd name="connsiteX1039" fmla="*/ 2589273 w 5553734"/>
                <a:gd name="connsiteY1039" fmla="*/ 883963 h 6026899"/>
                <a:gd name="connsiteX1040" fmla="*/ 2592522 w 5553734"/>
                <a:gd name="connsiteY1040" fmla="*/ 873193 h 6026899"/>
                <a:gd name="connsiteX1041" fmla="*/ 2586914 w 5553734"/>
                <a:gd name="connsiteY1041" fmla="*/ 866162 h 6026899"/>
                <a:gd name="connsiteX1042" fmla="*/ 3804798 w 5553734"/>
                <a:gd name="connsiteY1042" fmla="*/ 306396 h 6026899"/>
                <a:gd name="connsiteX1043" fmla="*/ 3792160 w 5553734"/>
                <a:gd name="connsiteY1043" fmla="*/ 303770 h 6026899"/>
                <a:gd name="connsiteX1044" fmla="*/ 3774359 w 5553734"/>
                <a:gd name="connsiteY1044" fmla="*/ 304972 h 6026899"/>
                <a:gd name="connsiteX1045" fmla="*/ 3753041 w 5553734"/>
                <a:gd name="connsiteY1045" fmla="*/ 309956 h 6026899"/>
                <a:gd name="connsiteX1046" fmla="*/ 3752018 w 5553734"/>
                <a:gd name="connsiteY1046" fmla="*/ 310267 h 6026899"/>
                <a:gd name="connsiteX1047" fmla="*/ 3751039 w 5553734"/>
                <a:gd name="connsiteY1047" fmla="*/ 310579 h 6026899"/>
                <a:gd name="connsiteX1048" fmla="*/ 3750015 w 5553734"/>
                <a:gd name="connsiteY1048" fmla="*/ 310935 h 6026899"/>
                <a:gd name="connsiteX1049" fmla="*/ 3748992 w 5553734"/>
                <a:gd name="connsiteY1049" fmla="*/ 311247 h 6026899"/>
                <a:gd name="connsiteX1050" fmla="*/ 3726740 w 5553734"/>
                <a:gd name="connsiteY1050" fmla="*/ 320147 h 6026899"/>
                <a:gd name="connsiteX1051" fmla="*/ 3708939 w 5553734"/>
                <a:gd name="connsiteY1051" fmla="*/ 330739 h 6026899"/>
                <a:gd name="connsiteX1052" fmla="*/ 3697367 w 5553734"/>
                <a:gd name="connsiteY1052" fmla="*/ 341553 h 6026899"/>
                <a:gd name="connsiteX1053" fmla="*/ 3693762 w 5553734"/>
                <a:gd name="connsiteY1053" fmla="*/ 351389 h 6026899"/>
                <a:gd name="connsiteX1054" fmla="*/ 3698881 w 5553734"/>
                <a:gd name="connsiteY1054" fmla="*/ 358064 h 6026899"/>
                <a:gd name="connsiteX1055" fmla="*/ 3711208 w 5553734"/>
                <a:gd name="connsiteY1055" fmla="*/ 360957 h 6026899"/>
                <a:gd name="connsiteX1056" fmla="*/ 3729010 w 5553734"/>
                <a:gd name="connsiteY1056" fmla="*/ 359933 h 6026899"/>
                <a:gd name="connsiteX1057" fmla="*/ 3750771 w 5553734"/>
                <a:gd name="connsiteY1057" fmla="*/ 354949 h 6026899"/>
                <a:gd name="connsiteX1058" fmla="*/ 3751839 w 5553734"/>
                <a:gd name="connsiteY1058" fmla="*/ 354593 h 6026899"/>
                <a:gd name="connsiteX1059" fmla="*/ 3752863 w 5553734"/>
                <a:gd name="connsiteY1059" fmla="*/ 354282 h 6026899"/>
                <a:gd name="connsiteX1060" fmla="*/ 3753931 w 5553734"/>
                <a:gd name="connsiteY1060" fmla="*/ 353925 h 6026899"/>
                <a:gd name="connsiteX1061" fmla="*/ 3754999 w 5553734"/>
                <a:gd name="connsiteY1061" fmla="*/ 353614 h 6026899"/>
                <a:gd name="connsiteX1062" fmla="*/ 3777696 w 5553734"/>
                <a:gd name="connsiteY1062" fmla="*/ 344268 h 6026899"/>
                <a:gd name="connsiteX1063" fmla="*/ 3795720 w 5553734"/>
                <a:gd name="connsiteY1063" fmla="*/ 333409 h 6026899"/>
                <a:gd name="connsiteX1064" fmla="*/ 3807113 w 5553734"/>
                <a:gd name="connsiteY1064" fmla="*/ 322417 h 6026899"/>
                <a:gd name="connsiteX1065" fmla="*/ 3810229 w 5553734"/>
                <a:gd name="connsiteY1065" fmla="*/ 312626 h 6026899"/>
                <a:gd name="connsiteX1066" fmla="*/ 3805021 w 5553734"/>
                <a:gd name="connsiteY1066" fmla="*/ 306485 h 6026899"/>
                <a:gd name="connsiteX1067" fmla="*/ 2468801 w 5553734"/>
                <a:gd name="connsiteY1067" fmla="*/ 938836 h 6026899"/>
                <a:gd name="connsiteX1068" fmla="*/ 2462170 w 5553734"/>
                <a:gd name="connsiteY1068" fmla="*/ 937501 h 6026899"/>
                <a:gd name="connsiteX1069" fmla="*/ 2453982 w 5553734"/>
                <a:gd name="connsiteY1069" fmla="*/ 937501 h 6026899"/>
                <a:gd name="connsiteX1070" fmla="*/ 2444592 w 5553734"/>
                <a:gd name="connsiteY1070" fmla="*/ 938836 h 6026899"/>
                <a:gd name="connsiteX1071" fmla="*/ 2434267 w 5553734"/>
                <a:gd name="connsiteY1071" fmla="*/ 941417 h 6026899"/>
                <a:gd name="connsiteX1072" fmla="*/ 2422962 w 5553734"/>
                <a:gd name="connsiteY1072" fmla="*/ 945244 h 6026899"/>
                <a:gd name="connsiteX1073" fmla="*/ 2411348 w 5553734"/>
                <a:gd name="connsiteY1073" fmla="*/ 950140 h 6026899"/>
                <a:gd name="connsiteX1074" fmla="*/ 2399732 w 5553734"/>
                <a:gd name="connsiteY1074" fmla="*/ 956014 h 6026899"/>
                <a:gd name="connsiteX1075" fmla="*/ 2388384 w 5553734"/>
                <a:gd name="connsiteY1075" fmla="*/ 962779 h 6026899"/>
                <a:gd name="connsiteX1076" fmla="*/ 2369870 w 5553734"/>
                <a:gd name="connsiteY1076" fmla="*/ 977020 h 6026899"/>
                <a:gd name="connsiteX1077" fmla="*/ 2358744 w 5553734"/>
                <a:gd name="connsiteY1077" fmla="*/ 990371 h 6026899"/>
                <a:gd name="connsiteX1078" fmla="*/ 2355941 w 5553734"/>
                <a:gd name="connsiteY1078" fmla="*/ 1001274 h 6026899"/>
                <a:gd name="connsiteX1079" fmla="*/ 2362394 w 5553734"/>
                <a:gd name="connsiteY1079" fmla="*/ 1008306 h 6026899"/>
                <a:gd name="connsiteX1080" fmla="*/ 2368936 w 5553734"/>
                <a:gd name="connsiteY1080" fmla="*/ 1009864 h 6026899"/>
                <a:gd name="connsiteX1081" fmla="*/ 2377125 w 5553734"/>
                <a:gd name="connsiteY1081" fmla="*/ 1009864 h 6026899"/>
                <a:gd name="connsiteX1082" fmla="*/ 2386648 w 5553734"/>
                <a:gd name="connsiteY1082" fmla="*/ 1008573 h 6026899"/>
                <a:gd name="connsiteX1083" fmla="*/ 2397196 w 5553734"/>
                <a:gd name="connsiteY1083" fmla="*/ 1005992 h 6026899"/>
                <a:gd name="connsiteX1084" fmla="*/ 2408766 w 5553734"/>
                <a:gd name="connsiteY1084" fmla="*/ 1002076 h 6026899"/>
                <a:gd name="connsiteX1085" fmla="*/ 2420694 w 5553734"/>
                <a:gd name="connsiteY1085" fmla="*/ 997047 h 6026899"/>
                <a:gd name="connsiteX1086" fmla="*/ 2432620 w 5553734"/>
                <a:gd name="connsiteY1086" fmla="*/ 990994 h 6026899"/>
                <a:gd name="connsiteX1087" fmla="*/ 2444191 w 5553734"/>
                <a:gd name="connsiteY1087" fmla="*/ 984007 h 6026899"/>
                <a:gd name="connsiteX1088" fmla="*/ 2462750 w 5553734"/>
                <a:gd name="connsiteY1088" fmla="*/ 969499 h 6026899"/>
                <a:gd name="connsiteX1089" fmla="*/ 2473519 w 5553734"/>
                <a:gd name="connsiteY1089" fmla="*/ 956148 h 6026899"/>
                <a:gd name="connsiteX1090" fmla="*/ 2475744 w 5553734"/>
                <a:gd name="connsiteY1090" fmla="*/ 945422 h 6026899"/>
                <a:gd name="connsiteX1091" fmla="*/ 2469024 w 5553734"/>
                <a:gd name="connsiteY1091" fmla="*/ 938925 h 6026899"/>
                <a:gd name="connsiteX1092" fmla="*/ 2936401 w 5553734"/>
                <a:gd name="connsiteY1092" fmla="*/ 665896 h 6026899"/>
                <a:gd name="connsiteX1093" fmla="*/ 2926521 w 5553734"/>
                <a:gd name="connsiteY1093" fmla="*/ 665228 h 6026899"/>
                <a:gd name="connsiteX1094" fmla="*/ 2914372 w 5553734"/>
                <a:gd name="connsiteY1094" fmla="*/ 666652 h 6026899"/>
                <a:gd name="connsiteX1095" fmla="*/ 2900620 w 5553734"/>
                <a:gd name="connsiteY1095" fmla="*/ 670034 h 6026899"/>
                <a:gd name="connsiteX1096" fmla="*/ 2893455 w 5553734"/>
                <a:gd name="connsiteY1096" fmla="*/ 672393 h 6026899"/>
                <a:gd name="connsiteX1097" fmla="*/ 2886111 w 5553734"/>
                <a:gd name="connsiteY1097" fmla="*/ 675197 h 6026899"/>
                <a:gd name="connsiteX1098" fmla="*/ 2878680 w 5553734"/>
                <a:gd name="connsiteY1098" fmla="*/ 678401 h 6026899"/>
                <a:gd name="connsiteX1099" fmla="*/ 2871248 w 5553734"/>
                <a:gd name="connsiteY1099" fmla="*/ 682050 h 6026899"/>
                <a:gd name="connsiteX1100" fmla="*/ 2851666 w 5553734"/>
                <a:gd name="connsiteY1100" fmla="*/ 694111 h 6026899"/>
                <a:gd name="connsiteX1101" fmla="*/ 2838315 w 5553734"/>
                <a:gd name="connsiteY1101" fmla="*/ 706260 h 6026899"/>
                <a:gd name="connsiteX1102" fmla="*/ 2832174 w 5553734"/>
                <a:gd name="connsiteY1102" fmla="*/ 717208 h 6026899"/>
                <a:gd name="connsiteX1103" fmla="*/ 2834620 w 5553734"/>
                <a:gd name="connsiteY1103" fmla="*/ 725441 h 6026899"/>
                <a:gd name="connsiteX1104" fmla="*/ 2841296 w 5553734"/>
                <a:gd name="connsiteY1104" fmla="*/ 728601 h 6026899"/>
                <a:gd name="connsiteX1105" fmla="*/ 2851088 w 5553734"/>
                <a:gd name="connsiteY1105" fmla="*/ 729447 h 6026899"/>
                <a:gd name="connsiteX1106" fmla="*/ 2863371 w 5553734"/>
                <a:gd name="connsiteY1106" fmla="*/ 728112 h 6026899"/>
                <a:gd name="connsiteX1107" fmla="*/ 2877389 w 5553734"/>
                <a:gd name="connsiteY1107" fmla="*/ 724685 h 6026899"/>
                <a:gd name="connsiteX1108" fmla="*/ 2884776 w 5553734"/>
                <a:gd name="connsiteY1108" fmla="*/ 722282 h 6026899"/>
                <a:gd name="connsiteX1109" fmla="*/ 2892298 w 5553734"/>
                <a:gd name="connsiteY1109" fmla="*/ 719433 h 6026899"/>
                <a:gd name="connsiteX1110" fmla="*/ 2899908 w 5553734"/>
                <a:gd name="connsiteY1110" fmla="*/ 716140 h 6026899"/>
                <a:gd name="connsiteX1111" fmla="*/ 2907518 w 5553734"/>
                <a:gd name="connsiteY1111" fmla="*/ 712402 h 6026899"/>
                <a:gd name="connsiteX1112" fmla="*/ 2927411 w 5553734"/>
                <a:gd name="connsiteY1112" fmla="*/ 700030 h 6026899"/>
                <a:gd name="connsiteX1113" fmla="*/ 2940762 w 5553734"/>
                <a:gd name="connsiteY1113" fmla="*/ 687658 h 6026899"/>
                <a:gd name="connsiteX1114" fmla="*/ 2946414 w 5553734"/>
                <a:gd name="connsiteY1114" fmla="*/ 676799 h 6026899"/>
                <a:gd name="connsiteX1115" fmla="*/ 2943388 w 5553734"/>
                <a:gd name="connsiteY1115" fmla="*/ 668833 h 6026899"/>
                <a:gd name="connsiteX1116" fmla="*/ 2936623 w 5553734"/>
                <a:gd name="connsiteY1116" fmla="*/ 665985 h 6026899"/>
                <a:gd name="connsiteX1117" fmla="*/ 3676406 w 5553734"/>
                <a:gd name="connsiteY1117" fmla="*/ 349920 h 6026899"/>
                <a:gd name="connsiteX1118" fmla="*/ 3664168 w 5553734"/>
                <a:gd name="connsiteY1118" fmla="*/ 347650 h 6026899"/>
                <a:gd name="connsiteX1119" fmla="*/ 3647301 w 5553734"/>
                <a:gd name="connsiteY1119" fmla="*/ 348897 h 6026899"/>
                <a:gd name="connsiteX1120" fmla="*/ 3627319 w 5553734"/>
                <a:gd name="connsiteY1120" fmla="*/ 353614 h 6026899"/>
                <a:gd name="connsiteX1121" fmla="*/ 3625405 w 5553734"/>
                <a:gd name="connsiteY1121" fmla="*/ 354237 h 6026899"/>
                <a:gd name="connsiteX1122" fmla="*/ 3623491 w 5553734"/>
                <a:gd name="connsiteY1122" fmla="*/ 354860 h 6026899"/>
                <a:gd name="connsiteX1123" fmla="*/ 3621533 w 5553734"/>
                <a:gd name="connsiteY1123" fmla="*/ 355483 h 6026899"/>
                <a:gd name="connsiteX1124" fmla="*/ 3619620 w 5553734"/>
                <a:gd name="connsiteY1124" fmla="*/ 356195 h 6026899"/>
                <a:gd name="connsiteX1125" fmla="*/ 3597946 w 5553734"/>
                <a:gd name="connsiteY1125" fmla="*/ 365674 h 6026899"/>
                <a:gd name="connsiteX1126" fmla="*/ 3580857 w 5553734"/>
                <a:gd name="connsiteY1126" fmla="*/ 376444 h 6026899"/>
                <a:gd name="connsiteX1127" fmla="*/ 3570131 w 5553734"/>
                <a:gd name="connsiteY1127" fmla="*/ 387259 h 6026899"/>
                <a:gd name="connsiteX1128" fmla="*/ 3567372 w 5553734"/>
                <a:gd name="connsiteY1128" fmla="*/ 396871 h 6026899"/>
                <a:gd name="connsiteX1129" fmla="*/ 3572802 w 5553734"/>
                <a:gd name="connsiteY1129" fmla="*/ 402968 h 6026899"/>
                <a:gd name="connsiteX1130" fmla="*/ 3584773 w 5553734"/>
                <a:gd name="connsiteY1130" fmla="*/ 405505 h 6026899"/>
                <a:gd name="connsiteX1131" fmla="*/ 3601774 w 5553734"/>
                <a:gd name="connsiteY1131" fmla="*/ 404437 h 6026899"/>
                <a:gd name="connsiteX1132" fmla="*/ 3622246 w 5553734"/>
                <a:gd name="connsiteY1132" fmla="*/ 399675 h 6026899"/>
                <a:gd name="connsiteX1133" fmla="*/ 3624159 w 5553734"/>
                <a:gd name="connsiteY1133" fmla="*/ 399097 h 6026899"/>
                <a:gd name="connsiteX1134" fmla="*/ 3626117 w 5553734"/>
                <a:gd name="connsiteY1134" fmla="*/ 398429 h 6026899"/>
                <a:gd name="connsiteX1135" fmla="*/ 3628030 w 5553734"/>
                <a:gd name="connsiteY1135" fmla="*/ 397806 h 6026899"/>
                <a:gd name="connsiteX1136" fmla="*/ 3629989 w 5553734"/>
                <a:gd name="connsiteY1136" fmla="*/ 397094 h 6026899"/>
                <a:gd name="connsiteX1137" fmla="*/ 3652241 w 5553734"/>
                <a:gd name="connsiteY1137" fmla="*/ 387392 h 6026899"/>
                <a:gd name="connsiteX1138" fmla="*/ 3669508 w 5553734"/>
                <a:gd name="connsiteY1138" fmla="*/ 376311 h 6026899"/>
                <a:gd name="connsiteX1139" fmla="*/ 3680100 w 5553734"/>
                <a:gd name="connsiteY1139" fmla="*/ 365363 h 6026899"/>
                <a:gd name="connsiteX1140" fmla="*/ 3682325 w 5553734"/>
                <a:gd name="connsiteY1140" fmla="*/ 355795 h 6026899"/>
                <a:gd name="connsiteX1141" fmla="*/ 3676629 w 5553734"/>
                <a:gd name="connsiteY1141" fmla="*/ 349831 h 6026899"/>
                <a:gd name="connsiteX1142" fmla="*/ 3549705 w 5553734"/>
                <a:gd name="connsiteY1142" fmla="*/ 395759 h 6026899"/>
                <a:gd name="connsiteX1143" fmla="*/ 3537911 w 5553734"/>
                <a:gd name="connsiteY1143" fmla="*/ 393801 h 6026899"/>
                <a:gd name="connsiteX1144" fmla="*/ 3521934 w 5553734"/>
                <a:gd name="connsiteY1144" fmla="*/ 395091 h 6026899"/>
                <a:gd name="connsiteX1145" fmla="*/ 3503110 w 5553734"/>
                <a:gd name="connsiteY1145" fmla="*/ 399542 h 6026899"/>
                <a:gd name="connsiteX1146" fmla="*/ 3500350 w 5553734"/>
                <a:gd name="connsiteY1146" fmla="*/ 400387 h 6026899"/>
                <a:gd name="connsiteX1147" fmla="*/ 3497547 w 5553734"/>
                <a:gd name="connsiteY1147" fmla="*/ 401322 h 6026899"/>
                <a:gd name="connsiteX1148" fmla="*/ 3494742 w 5553734"/>
                <a:gd name="connsiteY1148" fmla="*/ 402345 h 6026899"/>
                <a:gd name="connsiteX1149" fmla="*/ 3491895 w 5553734"/>
                <a:gd name="connsiteY1149" fmla="*/ 403369 h 6026899"/>
                <a:gd name="connsiteX1150" fmla="*/ 3470577 w 5553734"/>
                <a:gd name="connsiteY1150" fmla="*/ 413249 h 6026899"/>
                <a:gd name="connsiteX1151" fmla="*/ 3454156 w 5553734"/>
                <a:gd name="connsiteY1151" fmla="*/ 424241 h 6026899"/>
                <a:gd name="connsiteX1152" fmla="*/ 3444408 w 5553734"/>
                <a:gd name="connsiteY1152" fmla="*/ 435056 h 6026899"/>
                <a:gd name="connsiteX1153" fmla="*/ 3442495 w 5553734"/>
                <a:gd name="connsiteY1153" fmla="*/ 444446 h 6026899"/>
                <a:gd name="connsiteX1154" fmla="*/ 3448236 w 5553734"/>
                <a:gd name="connsiteY1154" fmla="*/ 450009 h 6026899"/>
                <a:gd name="connsiteX1155" fmla="*/ 3459808 w 5553734"/>
                <a:gd name="connsiteY1155" fmla="*/ 452234 h 6026899"/>
                <a:gd name="connsiteX1156" fmla="*/ 3475917 w 5553734"/>
                <a:gd name="connsiteY1156" fmla="*/ 451077 h 6026899"/>
                <a:gd name="connsiteX1157" fmla="*/ 3495099 w 5553734"/>
                <a:gd name="connsiteY1157" fmla="*/ 446626 h 6026899"/>
                <a:gd name="connsiteX1158" fmla="*/ 3497946 w 5553734"/>
                <a:gd name="connsiteY1158" fmla="*/ 445736 h 6026899"/>
                <a:gd name="connsiteX1159" fmla="*/ 3500840 w 5553734"/>
                <a:gd name="connsiteY1159" fmla="*/ 444757 h 6026899"/>
                <a:gd name="connsiteX1160" fmla="*/ 3503732 w 5553734"/>
                <a:gd name="connsiteY1160" fmla="*/ 443734 h 6026899"/>
                <a:gd name="connsiteX1161" fmla="*/ 3506624 w 5553734"/>
                <a:gd name="connsiteY1161" fmla="*/ 442666 h 6026899"/>
                <a:gd name="connsiteX1162" fmla="*/ 3528432 w 5553734"/>
                <a:gd name="connsiteY1162" fmla="*/ 432519 h 6026899"/>
                <a:gd name="connsiteX1163" fmla="*/ 3544987 w 5553734"/>
                <a:gd name="connsiteY1163" fmla="*/ 421259 h 6026899"/>
                <a:gd name="connsiteX1164" fmla="*/ 3554733 w 5553734"/>
                <a:gd name="connsiteY1164" fmla="*/ 410312 h 6026899"/>
                <a:gd name="connsiteX1165" fmla="*/ 3556113 w 5553734"/>
                <a:gd name="connsiteY1165" fmla="*/ 401010 h 6026899"/>
                <a:gd name="connsiteX1166" fmla="*/ 3549927 w 5553734"/>
                <a:gd name="connsiteY1166" fmla="*/ 395670 h 6026899"/>
                <a:gd name="connsiteX1167" fmla="*/ 3178233 w 5553734"/>
                <a:gd name="connsiteY1167" fmla="*/ 549385 h 6026899"/>
                <a:gd name="connsiteX1168" fmla="*/ 3167597 w 5553734"/>
                <a:gd name="connsiteY1168" fmla="*/ 548273 h 6026899"/>
                <a:gd name="connsiteX1169" fmla="*/ 3154023 w 5553734"/>
                <a:gd name="connsiteY1169" fmla="*/ 549652 h 6026899"/>
                <a:gd name="connsiteX1170" fmla="*/ 3138446 w 5553734"/>
                <a:gd name="connsiteY1170" fmla="*/ 553480 h 6026899"/>
                <a:gd name="connsiteX1171" fmla="*/ 3133017 w 5553734"/>
                <a:gd name="connsiteY1171" fmla="*/ 555215 h 6026899"/>
                <a:gd name="connsiteX1172" fmla="*/ 3127499 w 5553734"/>
                <a:gd name="connsiteY1172" fmla="*/ 557218 h 6026899"/>
                <a:gd name="connsiteX1173" fmla="*/ 3121936 w 5553734"/>
                <a:gd name="connsiteY1173" fmla="*/ 559443 h 6026899"/>
                <a:gd name="connsiteX1174" fmla="*/ 3116328 w 5553734"/>
                <a:gd name="connsiteY1174" fmla="*/ 561935 h 6026899"/>
                <a:gd name="connsiteX1175" fmla="*/ 3096168 w 5553734"/>
                <a:gd name="connsiteY1175" fmla="*/ 573061 h 6026899"/>
                <a:gd name="connsiteX1176" fmla="*/ 3081572 w 5553734"/>
                <a:gd name="connsiteY1176" fmla="*/ 584766 h 6026899"/>
                <a:gd name="connsiteX1177" fmla="*/ 3073961 w 5553734"/>
                <a:gd name="connsiteY1177" fmla="*/ 595624 h 6026899"/>
                <a:gd name="connsiteX1178" fmla="*/ 3074674 w 5553734"/>
                <a:gd name="connsiteY1178" fmla="*/ 604525 h 6026899"/>
                <a:gd name="connsiteX1179" fmla="*/ 3081126 w 5553734"/>
                <a:gd name="connsiteY1179" fmla="*/ 608530 h 6026899"/>
                <a:gd name="connsiteX1180" fmla="*/ 3091629 w 5553734"/>
                <a:gd name="connsiteY1180" fmla="*/ 609866 h 6026899"/>
                <a:gd name="connsiteX1181" fmla="*/ 3105292 w 5553734"/>
                <a:gd name="connsiteY1181" fmla="*/ 608575 h 6026899"/>
                <a:gd name="connsiteX1182" fmla="*/ 3121180 w 5553734"/>
                <a:gd name="connsiteY1182" fmla="*/ 604748 h 6026899"/>
                <a:gd name="connsiteX1183" fmla="*/ 3126787 w 5553734"/>
                <a:gd name="connsiteY1183" fmla="*/ 602968 h 6026899"/>
                <a:gd name="connsiteX1184" fmla="*/ 3132439 w 5553734"/>
                <a:gd name="connsiteY1184" fmla="*/ 600920 h 6026899"/>
                <a:gd name="connsiteX1185" fmla="*/ 3138136 w 5553734"/>
                <a:gd name="connsiteY1185" fmla="*/ 598606 h 6026899"/>
                <a:gd name="connsiteX1186" fmla="*/ 3143920 w 5553734"/>
                <a:gd name="connsiteY1186" fmla="*/ 596069 h 6026899"/>
                <a:gd name="connsiteX1187" fmla="*/ 3164481 w 5553734"/>
                <a:gd name="connsiteY1187" fmla="*/ 584632 h 6026899"/>
                <a:gd name="connsiteX1188" fmla="*/ 3179079 w 5553734"/>
                <a:gd name="connsiteY1188" fmla="*/ 572750 h 6026899"/>
                <a:gd name="connsiteX1189" fmla="*/ 3186332 w 5553734"/>
                <a:gd name="connsiteY1189" fmla="*/ 561846 h 6026899"/>
                <a:gd name="connsiteX1190" fmla="*/ 3184998 w 5553734"/>
                <a:gd name="connsiteY1190" fmla="*/ 553346 h 6026899"/>
                <a:gd name="connsiteX1191" fmla="*/ 3178455 w 5553734"/>
                <a:gd name="connsiteY1191" fmla="*/ 549296 h 6026899"/>
                <a:gd name="connsiteX1192" fmla="*/ 3300752 w 5553734"/>
                <a:gd name="connsiteY1192" fmla="*/ 495536 h 6026899"/>
                <a:gd name="connsiteX1193" fmla="*/ 3289759 w 5553734"/>
                <a:gd name="connsiteY1193" fmla="*/ 494112 h 6026899"/>
                <a:gd name="connsiteX1194" fmla="*/ 3275429 w 5553734"/>
                <a:gd name="connsiteY1194" fmla="*/ 495491 h 6026899"/>
                <a:gd name="connsiteX1195" fmla="*/ 3258829 w 5553734"/>
                <a:gd name="connsiteY1195" fmla="*/ 499541 h 6026899"/>
                <a:gd name="connsiteX1196" fmla="*/ 3254378 w 5553734"/>
                <a:gd name="connsiteY1196" fmla="*/ 500965 h 6026899"/>
                <a:gd name="connsiteX1197" fmla="*/ 3249928 w 5553734"/>
                <a:gd name="connsiteY1197" fmla="*/ 502567 h 6026899"/>
                <a:gd name="connsiteX1198" fmla="*/ 3245478 w 5553734"/>
                <a:gd name="connsiteY1198" fmla="*/ 504348 h 6026899"/>
                <a:gd name="connsiteX1199" fmla="*/ 3241027 w 5553734"/>
                <a:gd name="connsiteY1199" fmla="*/ 506306 h 6026899"/>
                <a:gd name="connsiteX1200" fmla="*/ 3220512 w 5553734"/>
                <a:gd name="connsiteY1200" fmla="*/ 516987 h 6026899"/>
                <a:gd name="connsiteX1201" fmla="*/ 3205291 w 5553734"/>
                <a:gd name="connsiteY1201" fmla="*/ 528424 h 6026899"/>
                <a:gd name="connsiteX1202" fmla="*/ 3196836 w 5553734"/>
                <a:gd name="connsiteY1202" fmla="*/ 539283 h 6026899"/>
                <a:gd name="connsiteX1203" fmla="*/ 3196836 w 5553734"/>
                <a:gd name="connsiteY1203" fmla="*/ 548184 h 6026899"/>
                <a:gd name="connsiteX1204" fmla="*/ 3203066 w 5553734"/>
                <a:gd name="connsiteY1204" fmla="*/ 552634 h 6026899"/>
                <a:gd name="connsiteX1205" fmla="*/ 3213925 w 5553734"/>
                <a:gd name="connsiteY1205" fmla="*/ 554236 h 6026899"/>
                <a:gd name="connsiteX1206" fmla="*/ 3228389 w 5553734"/>
                <a:gd name="connsiteY1206" fmla="*/ 552990 h 6026899"/>
                <a:gd name="connsiteX1207" fmla="*/ 3245300 w 5553734"/>
                <a:gd name="connsiteY1207" fmla="*/ 548940 h 6026899"/>
                <a:gd name="connsiteX1208" fmla="*/ 3249750 w 5553734"/>
                <a:gd name="connsiteY1208" fmla="*/ 547472 h 6026899"/>
                <a:gd name="connsiteX1209" fmla="*/ 3254200 w 5553734"/>
                <a:gd name="connsiteY1209" fmla="*/ 545825 h 6026899"/>
                <a:gd name="connsiteX1210" fmla="*/ 3258962 w 5553734"/>
                <a:gd name="connsiteY1210" fmla="*/ 544000 h 6026899"/>
                <a:gd name="connsiteX1211" fmla="*/ 3263680 w 5553734"/>
                <a:gd name="connsiteY1211" fmla="*/ 542042 h 6026899"/>
                <a:gd name="connsiteX1212" fmla="*/ 3284686 w 5553734"/>
                <a:gd name="connsiteY1212" fmla="*/ 531050 h 6026899"/>
                <a:gd name="connsiteX1213" fmla="*/ 3299950 w 5553734"/>
                <a:gd name="connsiteY1213" fmla="*/ 519390 h 6026899"/>
                <a:gd name="connsiteX1214" fmla="*/ 3308050 w 5553734"/>
                <a:gd name="connsiteY1214" fmla="*/ 508486 h 6026899"/>
                <a:gd name="connsiteX1215" fmla="*/ 3307694 w 5553734"/>
                <a:gd name="connsiteY1215" fmla="*/ 499586 h 6026899"/>
                <a:gd name="connsiteX1216" fmla="*/ 3300974 w 5553734"/>
                <a:gd name="connsiteY1216" fmla="*/ 495447 h 6026899"/>
                <a:gd name="connsiteX1217" fmla="*/ 3056828 w 5553734"/>
                <a:gd name="connsiteY1217" fmla="*/ 606261 h 6026899"/>
                <a:gd name="connsiteX1218" fmla="*/ 3046592 w 5553734"/>
                <a:gd name="connsiteY1218" fmla="*/ 605415 h 6026899"/>
                <a:gd name="connsiteX1219" fmla="*/ 3033731 w 5553734"/>
                <a:gd name="connsiteY1219" fmla="*/ 606839 h 6026899"/>
                <a:gd name="connsiteX1220" fmla="*/ 3019089 w 5553734"/>
                <a:gd name="connsiteY1220" fmla="*/ 610400 h 6026899"/>
                <a:gd name="connsiteX1221" fmla="*/ 3012813 w 5553734"/>
                <a:gd name="connsiteY1221" fmla="*/ 612447 h 6026899"/>
                <a:gd name="connsiteX1222" fmla="*/ 3006360 w 5553734"/>
                <a:gd name="connsiteY1222" fmla="*/ 614850 h 6026899"/>
                <a:gd name="connsiteX1223" fmla="*/ 2999863 w 5553734"/>
                <a:gd name="connsiteY1223" fmla="*/ 617565 h 6026899"/>
                <a:gd name="connsiteX1224" fmla="*/ 2993365 w 5553734"/>
                <a:gd name="connsiteY1224" fmla="*/ 620591 h 6026899"/>
                <a:gd name="connsiteX1225" fmla="*/ 2973517 w 5553734"/>
                <a:gd name="connsiteY1225" fmla="*/ 632206 h 6026899"/>
                <a:gd name="connsiteX1226" fmla="*/ 2959498 w 5553734"/>
                <a:gd name="connsiteY1226" fmla="*/ 644089 h 6026899"/>
                <a:gd name="connsiteX1227" fmla="*/ 2952600 w 5553734"/>
                <a:gd name="connsiteY1227" fmla="*/ 654992 h 6026899"/>
                <a:gd name="connsiteX1228" fmla="*/ 2954202 w 5553734"/>
                <a:gd name="connsiteY1228" fmla="*/ 663492 h 6026899"/>
                <a:gd name="connsiteX1229" fmla="*/ 2960789 w 5553734"/>
                <a:gd name="connsiteY1229" fmla="*/ 667053 h 6026899"/>
                <a:gd name="connsiteX1230" fmla="*/ 2970935 w 5553734"/>
                <a:gd name="connsiteY1230" fmla="*/ 668121 h 6026899"/>
                <a:gd name="connsiteX1231" fmla="*/ 2983930 w 5553734"/>
                <a:gd name="connsiteY1231" fmla="*/ 666786 h 6026899"/>
                <a:gd name="connsiteX1232" fmla="*/ 2998839 w 5553734"/>
                <a:gd name="connsiteY1232" fmla="*/ 663225 h 6026899"/>
                <a:gd name="connsiteX1233" fmla="*/ 3005337 w 5553734"/>
                <a:gd name="connsiteY1233" fmla="*/ 661089 h 6026899"/>
                <a:gd name="connsiteX1234" fmla="*/ 3011923 w 5553734"/>
                <a:gd name="connsiteY1234" fmla="*/ 658641 h 6026899"/>
                <a:gd name="connsiteX1235" fmla="*/ 3018554 w 5553734"/>
                <a:gd name="connsiteY1235" fmla="*/ 655882 h 6026899"/>
                <a:gd name="connsiteX1236" fmla="*/ 3025230 w 5553734"/>
                <a:gd name="connsiteY1236" fmla="*/ 652767 h 6026899"/>
                <a:gd name="connsiteX1237" fmla="*/ 3045479 w 5553734"/>
                <a:gd name="connsiteY1237" fmla="*/ 640840 h 6026899"/>
                <a:gd name="connsiteX1238" fmla="*/ 3059408 w 5553734"/>
                <a:gd name="connsiteY1238" fmla="*/ 628735 h 6026899"/>
                <a:gd name="connsiteX1239" fmla="*/ 3065862 w 5553734"/>
                <a:gd name="connsiteY1239" fmla="*/ 617876 h 6026899"/>
                <a:gd name="connsiteX1240" fmla="*/ 3063681 w 5553734"/>
                <a:gd name="connsiteY1240" fmla="*/ 609599 h 6026899"/>
                <a:gd name="connsiteX1241" fmla="*/ 3057050 w 5553734"/>
                <a:gd name="connsiteY1241" fmla="*/ 606172 h 6026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Lst>
              <a:rect l="l" t="t" r="r" b="b"/>
              <a:pathLst>
                <a:path w="5553734" h="6026899">
                  <a:moveTo>
                    <a:pt x="1224126" y="2057878"/>
                  </a:moveTo>
                  <a:cubicBezTo>
                    <a:pt x="1216739" y="2056427"/>
                    <a:pt x="1209172" y="2056623"/>
                    <a:pt x="1201874" y="2058457"/>
                  </a:cubicBezTo>
                  <a:lnTo>
                    <a:pt x="1200984" y="2058457"/>
                  </a:lnTo>
                  <a:lnTo>
                    <a:pt x="1200094" y="2058679"/>
                  </a:lnTo>
                  <a:lnTo>
                    <a:pt x="1199203" y="2058679"/>
                  </a:lnTo>
                  <a:lnTo>
                    <a:pt x="1198314" y="2058679"/>
                  </a:lnTo>
                  <a:cubicBezTo>
                    <a:pt x="1188122" y="2061332"/>
                    <a:pt x="1178242" y="2064985"/>
                    <a:pt x="1168808" y="2069583"/>
                  </a:cubicBezTo>
                  <a:cubicBezTo>
                    <a:pt x="1158038" y="2074781"/>
                    <a:pt x="1147624" y="2080726"/>
                    <a:pt x="1137656" y="2087384"/>
                  </a:cubicBezTo>
                  <a:cubicBezTo>
                    <a:pt x="1127375" y="2094122"/>
                    <a:pt x="1117629" y="2101558"/>
                    <a:pt x="1108372" y="2109636"/>
                  </a:cubicBezTo>
                  <a:cubicBezTo>
                    <a:pt x="1099560" y="2117277"/>
                    <a:pt x="1091416" y="2125657"/>
                    <a:pt x="1084029" y="2134691"/>
                  </a:cubicBezTo>
                  <a:cubicBezTo>
                    <a:pt x="1077931" y="2141919"/>
                    <a:pt x="1072947" y="2150018"/>
                    <a:pt x="1069209" y="2158723"/>
                  </a:cubicBezTo>
                  <a:cubicBezTo>
                    <a:pt x="1066584" y="2164264"/>
                    <a:pt x="1065826" y="2170530"/>
                    <a:pt x="1067162" y="2176525"/>
                  </a:cubicBezTo>
                  <a:cubicBezTo>
                    <a:pt x="1068764" y="2181398"/>
                    <a:pt x="1072725" y="2185101"/>
                    <a:pt x="1077710" y="2186316"/>
                  </a:cubicBezTo>
                  <a:cubicBezTo>
                    <a:pt x="1085186" y="2188118"/>
                    <a:pt x="1092974" y="2188118"/>
                    <a:pt x="1100450" y="2186316"/>
                  </a:cubicBezTo>
                  <a:lnTo>
                    <a:pt x="1101340" y="2186093"/>
                  </a:lnTo>
                  <a:lnTo>
                    <a:pt x="1102276" y="2186093"/>
                  </a:lnTo>
                  <a:lnTo>
                    <a:pt x="1103165" y="2185871"/>
                  </a:lnTo>
                  <a:lnTo>
                    <a:pt x="1104100" y="2185648"/>
                  </a:lnTo>
                  <a:cubicBezTo>
                    <a:pt x="1114647" y="2182982"/>
                    <a:pt x="1124883" y="2179208"/>
                    <a:pt x="1134629" y="2174389"/>
                  </a:cubicBezTo>
                  <a:cubicBezTo>
                    <a:pt x="1145755" y="2169013"/>
                    <a:pt x="1156481" y="2162840"/>
                    <a:pt x="1166717" y="2155920"/>
                  </a:cubicBezTo>
                  <a:cubicBezTo>
                    <a:pt x="1177174" y="2148844"/>
                    <a:pt x="1187143" y="2141069"/>
                    <a:pt x="1196578" y="2132644"/>
                  </a:cubicBezTo>
                  <a:cubicBezTo>
                    <a:pt x="1205345" y="2124878"/>
                    <a:pt x="1213356" y="2116343"/>
                    <a:pt x="1220610" y="2107144"/>
                  </a:cubicBezTo>
                  <a:cubicBezTo>
                    <a:pt x="1226396" y="2100019"/>
                    <a:pt x="1231069" y="2092030"/>
                    <a:pt x="1234406" y="2083468"/>
                  </a:cubicBezTo>
                  <a:cubicBezTo>
                    <a:pt x="1236721" y="2078070"/>
                    <a:pt x="1237031" y="2072030"/>
                    <a:pt x="1235296" y="2066423"/>
                  </a:cubicBezTo>
                  <a:cubicBezTo>
                    <a:pt x="1233160" y="2061937"/>
                    <a:pt x="1229022" y="2058755"/>
                    <a:pt x="1224126" y="2057878"/>
                  </a:cubicBezTo>
                  <a:close/>
                  <a:moveTo>
                    <a:pt x="1334361" y="1925925"/>
                  </a:moveTo>
                  <a:cubicBezTo>
                    <a:pt x="1327641" y="1924114"/>
                    <a:pt x="1320609" y="1923949"/>
                    <a:pt x="1313800" y="1925436"/>
                  </a:cubicBezTo>
                  <a:lnTo>
                    <a:pt x="1311976" y="1925747"/>
                  </a:lnTo>
                  <a:lnTo>
                    <a:pt x="1310107" y="1926148"/>
                  </a:lnTo>
                  <a:lnTo>
                    <a:pt x="1308193" y="1926548"/>
                  </a:lnTo>
                  <a:lnTo>
                    <a:pt x="1306279" y="1927038"/>
                  </a:lnTo>
                  <a:cubicBezTo>
                    <a:pt x="1296979" y="1929485"/>
                    <a:pt x="1287900" y="1932810"/>
                    <a:pt x="1279221" y="1936962"/>
                  </a:cubicBezTo>
                  <a:cubicBezTo>
                    <a:pt x="1269386" y="1941568"/>
                    <a:pt x="1259907" y="1946833"/>
                    <a:pt x="1250783" y="1952716"/>
                  </a:cubicBezTo>
                  <a:cubicBezTo>
                    <a:pt x="1241349" y="1958769"/>
                    <a:pt x="1232270" y="1965413"/>
                    <a:pt x="1223680" y="1972609"/>
                  </a:cubicBezTo>
                  <a:cubicBezTo>
                    <a:pt x="1215448" y="1979485"/>
                    <a:pt x="1207793" y="1987002"/>
                    <a:pt x="1200761" y="1995084"/>
                  </a:cubicBezTo>
                  <a:cubicBezTo>
                    <a:pt x="1194620" y="2001902"/>
                    <a:pt x="1189457" y="2009538"/>
                    <a:pt x="1185452" y="2017781"/>
                  </a:cubicBezTo>
                  <a:cubicBezTo>
                    <a:pt x="1182648" y="2023090"/>
                    <a:pt x="1181536" y="2029129"/>
                    <a:pt x="1182248" y="2035092"/>
                  </a:cubicBezTo>
                  <a:cubicBezTo>
                    <a:pt x="1183183" y="2039783"/>
                    <a:pt x="1186610" y="2043606"/>
                    <a:pt x="1191149" y="2045106"/>
                  </a:cubicBezTo>
                  <a:cubicBezTo>
                    <a:pt x="1197869" y="2047220"/>
                    <a:pt x="1205034" y="2047540"/>
                    <a:pt x="1211887" y="2046040"/>
                  </a:cubicBezTo>
                  <a:lnTo>
                    <a:pt x="1213801" y="2045729"/>
                  </a:lnTo>
                  <a:lnTo>
                    <a:pt x="1215715" y="2045373"/>
                  </a:lnTo>
                  <a:lnTo>
                    <a:pt x="1217673" y="2044928"/>
                  </a:lnTo>
                  <a:lnTo>
                    <a:pt x="1219631" y="2044483"/>
                  </a:lnTo>
                  <a:cubicBezTo>
                    <a:pt x="1229243" y="2041964"/>
                    <a:pt x="1238589" y="2038533"/>
                    <a:pt x="1247579" y="2034247"/>
                  </a:cubicBezTo>
                  <a:cubicBezTo>
                    <a:pt x="1257726" y="2029467"/>
                    <a:pt x="1267561" y="2023993"/>
                    <a:pt x="1276952" y="2017870"/>
                  </a:cubicBezTo>
                  <a:cubicBezTo>
                    <a:pt x="1286609" y="2011608"/>
                    <a:pt x="1295822" y="2004710"/>
                    <a:pt x="1304544" y="1997220"/>
                  </a:cubicBezTo>
                  <a:cubicBezTo>
                    <a:pt x="1312732" y="1990246"/>
                    <a:pt x="1320387" y="1982609"/>
                    <a:pt x="1327329" y="1974390"/>
                  </a:cubicBezTo>
                  <a:cubicBezTo>
                    <a:pt x="1333204" y="1967620"/>
                    <a:pt x="1338100" y="1960019"/>
                    <a:pt x="1341748" y="1951826"/>
                  </a:cubicBezTo>
                  <a:cubicBezTo>
                    <a:pt x="1344285" y="1946664"/>
                    <a:pt x="1345042" y="1940812"/>
                    <a:pt x="1343885" y="1935182"/>
                  </a:cubicBezTo>
                  <a:cubicBezTo>
                    <a:pt x="1342506" y="1930674"/>
                    <a:pt x="1338901" y="1927185"/>
                    <a:pt x="1334361" y="1925925"/>
                  </a:cubicBezTo>
                  <a:close/>
                  <a:moveTo>
                    <a:pt x="1115627" y="2198154"/>
                  </a:moveTo>
                  <a:cubicBezTo>
                    <a:pt x="1107616" y="2197010"/>
                    <a:pt x="1099427" y="2197544"/>
                    <a:pt x="1091639" y="2199711"/>
                  </a:cubicBezTo>
                  <a:lnTo>
                    <a:pt x="1091282" y="2199711"/>
                  </a:lnTo>
                  <a:lnTo>
                    <a:pt x="1090927" y="2199711"/>
                  </a:lnTo>
                  <a:lnTo>
                    <a:pt x="1090571" y="2199711"/>
                  </a:lnTo>
                  <a:lnTo>
                    <a:pt x="1090170" y="2199711"/>
                  </a:lnTo>
                  <a:cubicBezTo>
                    <a:pt x="1079044" y="2202720"/>
                    <a:pt x="1068274" y="2206881"/>
                    <a:pt x="1058038" y="2212128"/>
                  </a:cubicBezTo>
                  <a:cubicBezTo>
                    <a:pt x="1046379" y="2217967"/>
                    <a:pt x="1035164" y="2224673"/>
                    <a:pt x="1024482" y="2232199"/>
                  </a:cubicBezTo>
                  <a:cubicBezTo>
                    <a:pt x="1013535" y="2239853"/>
                    <a:pt x="1003121" y="2248269"/>
                    <a:pt x="993330" y="2257388"/>
                  </a:cubicBezTo>
                  <a:cubicBezTo>
                    <a:pt x="984074" y="2265875"/>
                    <a:pt x="975573" y="2275185"/>
                    <a:pt x="968008" y="2285203"/>
                  </a:cubicBezTo>
                  <a:cubicBezTo>
                    <a:pt x="962089" y="2292790"/>
                    <a:pt x="957416" y="2301242"/>
                    <a:pt x="954078" y="2310258"/>
                  </a:cubicBezTo>
                  <a:cubicBezTo>
                    <a:pt x="951720" y="2316026"/>
                    <a:pt x="951497" y="2322452"/>
                    <a:pt x="953455" y="2328371"/>
                  </a:cubicBezTo>
                  <a:cubicBezTo>
                    <a:pt x="955680" y="2333324"/>
                    <a:pt x="960264" y="2336835"/>
                    <a:pt x="965604" y="2337717"/>
                  </a:cubicBezTo>
                  <a:cubicBezTo>
                    <a:pt x="973704" y="2339159"/>
                    <a:pt x="982071" y="2338763"/>
                    <a:pt x="989992" y="2336560"/>
                  </a:cubicBezTo>
                  <a:lnTo>
                    <a:pt x="990348" y="2336560"/>
                  </a:lnTo>
                  <a:lnTo>
                    <a:pt x="990705" y="2336560"/>
                  </a:lnTo>
                  <a:lnTo>
                    <a:pt x="991105" y="2336560"/>
                  </a:lnTo>
                  <a:lnTo>
                    <a:pt x="991461" y="2336560"/>
                  </a:lnTo>
                  <a:cubicBezTo>
                    <a:pt x="1002988" y="2333489"/>
                    <a:pt x="1014158" y="2329194"/>
                    <a:pt x="1024794" y="2323743"/>
                  </a:cubicBezTo>
                  <a:cubicBezTo>
                    <a:pt x="1036899" y="2317632"/>
                    <a:pt x="1048470" y="2310610"/>
                    <a:pt x="1059507" y="2302737"/>
                  </a:cubicBezTo>
                  <a:cubicBezTo>
                    <a:pt x="1070767" y="2294815"/>
                    <a:pt x="1081403" y="2286088"/>
                    <a:pt x="1091371" y="2276613"/>
                  </a:cubicBezTo>
                  <a:cubicBezTo>
                    <a:pt x="1100539" y="2268042"/>
                    <a:pt x="1108862" y="2258612"/>
                    <a:pt x="1116205" y="2248443"/>
                  </a:cubicBezTo>
                  <a:cubicBezTo>
                    <a:pt x="1121812" y="2241002"/>
                    <a:pt x="1126129" y="2232666"/>
                    <a:pt x="1128978" y="2223788"/>
                  </a:cubicBezTo>
                  <a:cubicBezTo>
                    <a:pt x="1131025" y="2218211"/>
                    <a:pt x="1130847" y="2212061"/>
                    <a:pt x="1128488" y="2206609"/>
                  </a:cubicBezTo>
                  <a:cubicBezTo>
                    <a:pt x="1125772" y="2201910"/>
                    <a:pt x="1121011" y="2198772"/>
                    <a:pt x="1115627" y="2198154"/>
                  </a:cubicBezTo>
                  <a:close/>
                  <a:moveTo>
                    <a:pt x="1445843" y="1801538"/>
                  </a:moveTo>
                  <a:cubicBezTo>
                    <a:pt x="1439834" y="1799393"/>
                    <a:pt x="1433426" y="1798854"/>
                    <a:pt x="1427152" y="1799980"/>
                  </a:cubicBezTo>
                  <a:lnTo>
                    <a:pt x="1424392" y="1800381"/>
                  </a:lnTo>
                  <a:lnTo>
                    <a:pt x="1421589" y="1800870"/>
                  </a:lnTo>
                  <a:lnTo>
                    <a:pt x="1418695" y="1801493"/>
                  </a:lnTo>
                  <a:lnTo>
                    <a:pt x="1415758" y="1802205"/>
                  </a:lnTo>
                  <a:cubicBezTo>
                    <a:pt x="1407258" y="1804470"/>
                    <a:pt x="1398981" y="1807448"/>
                    <a:pt x="1390970" y="1811106"/>
                  </a:cubicBezTo>
                  <a:cubicBezTo>
                    <a:pt x="1382024" y="1815200"/>
                    <a:pt x="1373302" y="1819851"/>
                    <a:pt x="1364935" y="1825035"/>
                  </a:cubicBezTo>
                  <a:cubicBezTo>
                    <a:pt x="1356257" y="1830469"/>
                    <a:pt x="1347890" y="1836415"/>
                    <a:pt x="1339924" y="1842837"/>
                  </a:cubicBezTo>
                  <a:cubicBezTo>
                    <a:pt x="1332225" y="1848961"/>
                    <a:pt x="1324971" y="1855654"/>
                    <a:pt x="1318295" y="1862863"/>
                  </a:cubicBezTo>
                  <a:cubicBezTo>
                    <a:pt x="1312109" y="1869357"/>
                    <a:pt x="1306769" y="1876629"/>
                    <a:pt x="1302408" y="1884492"/>
                  </a:cubicBezTo>
                  <a:cubicBezTo>
                    <a:pt x="1299336" y="1889575"/>
                    <a:pt x="1297824" y="1895427"/>
                    <a:pt x="1297958" y="1901359"/>
                  </a:cubicBezTo>
                  <a:cubicBezTo>
                    <a:pt x="1298268" y="1905863"/>
                    <a:pt x="1301028" y="1909837"/>
                    <a:pt x="1305122" y="1911728"/>
                  </a:cubicBezTo>
                  <a:cubicBezTo>
                    <a:pt x="1311041" y="1914158"/>
                    <a:pt x="1317539" y="1914853"/>
                    <a:pt x="1323858" y="1913731"/>
                  </a:cubicBezTo>
                  <a:lnTo>
                    <a:pt x="1326618" y="1913375"/>
                  </a:lnTo>
                  <a:lnTo>
                    <a:pt x="1329510" y="1912886"/>
                  </a:lnTo>
                  <a:lnTo>
                    <a:pt x="1332492" y="1912262"/>
                  </a:lnTo>
                  <a:lnTo>
                    <a:pt x="1335518" y="1911550"/>
                  </a:lnTo>
                  <a:cubicBezTo>
                    <a:pt x="1344285" y="1909236"/>
                    <a:pt x="1352874" y="1906139"/>
                    <a:pt x="1361108" y="1902294"/>
                  </a:cubicBezTo>
                  <a:cubicBezTo>
                    <a:pt x="1370320" y="1898035"/>
                    <a:pt x="1379221" y="1893188"/>
                    <a:pt x="1387810" y="1887786"/>
                  </a:cubicBezTo>
                  <a:cubicBezTo>
                    <a:pt x="1396666" y="1882227"/>
                    <a:pt x="1405211" y="1876121"/>
                    <a:pt x="1413311" y="1869495"/>
                  </a:cubicBezTo>
                  <a:cubicBezTo>
                    <a:pt x="1421010" y="1863246"/>
                    <a:pt x="1428264" y="1856419"/>
                    <a:pt x="1434940" y="1849068"/>
                  </a:cubicBezTo>
                  <a:cubicBezTo>
                    <a:pt x="1440947" y="1842601"/>
                    <a:pt x="1446021" y="1835338"/>
                    <a:pt x="1450026" y="1827483"/>
                  </a:cubicBezTo>
                  <a:cubicBezTo>
                    <a:pt x="1452829" y="1822521"/>
                    <a:pt x="1453986" y="1816816"/>
                    <a:pt x="1453408" y="1811150"/>
                  </a:cubicBezTo>
                  <a:cubicBezTo>
                    <a:pt x="1452741" y="1806847"/>
                    <a:pt x="1449848" y="1803206"/>
                    <a:pt x="1445843" y="1801538"/>
                  </a:cubicBezTo>
                  <a:close/>
                  <a:moveTo>
                    <a:pt x="1011755" y="2347552"/>
                  </a:moveTo>
                  <a:cubicBezTo>
                    <a:pt x="1003878" y="2346319"/>
                    <a:pt x="995822" y="2346760"/>
                    <a:pt x="988123" y="2348843"/>
                  </a:cubicBezTo>
                  <a:lnTo>
                    <a:pt x="986522" y="2349243"/>
                  </a:lnTo>
                  <a:lnTo>
                    <a:pt x="984919" y="2349644"/>
                  </a:lnTo>
                  <a:lnTo>
                    <a:pt x="983272" y="2350089"/>
                  </a:lnTo>
                  <a:lnTo>
                    <a:pt x="981581" y="2350578"/>
                  </a:lnTo>
                  <a:cubicBezTo>
                    <a:pt x="969699" y="2354219"/>
                    <a:pt x="958262" y="2359065"/>
                    <a:pt x="947358" y="2365042"/>
                  </a:cubicBezTo>
                  <a:cubicBezTo>
                    <a:pt x="935075" y="2371606"/>
                    <a:pt x="923326" y="2379043"/>
                    <a:pt x="912111" y="2387294"/>
                  </a:cubicBezTo>
                  <a:cubicBezTo>
                    <a:pt x="900674" y="2395727"/>
                    <a:pt x="889859" y="2404962"/>
                    <a:pt x="879758" y="2414930"/>
                  </a:cubicBezTo>
                  <a:cubicBezTo>
                    <a:pt x="870322" y="2424102"/>
                    <a:pt x="861778" y="2434147"/>
                    <a:pt x="854256" y="2444926"/>
                  </a:cubicBezTo>
                  <a:cubicBezTo>
                    <a:pt x="848605" y="2452718"/>
                    <a:pt x="844198" y="2461357"/>
                    <a:pt x="841217" y="2470515"/>
                  </a:cubicBezTo>
                  <a:cubicBezTo>
                    <a:pt x="839081" y="2476457"/>
                    <a:pt x="839081" y="2482954"/>
                    <a:pt x="841217" y="2488895"/>
                  </a:cubicBezTo>
                  <a:cubicBezTo>
                    <a:pt x="843576" y="2493880"/>
                    <a:pt x="848204" y="2497422"/>
                    <a:pt x="853634" y="2498419"/>
                  </a:cubicBezTo>
                  <a:cubicBezTo>
                    <a:pt x="861644" y="2499928"/>
                    <a:pt x="869877" y="2499621"/>
                    <a:pt x="877754" y="2497529"/>
                  </a:cubicBezTo>
                  <a:lnTo>
                    <a:pt x="879357" y="2497173"/>
                  </a:lnTo>
                  <a:lnTo>
                    <a:pt x="881003" y="2496728"/>
                  </a:lnTo>
                  <a:lnTo>
                    <a:pt x="882650" y="2496327"/>
                  </a:lnTo>
                  <a:lnTo>
                    <a:pt x="884341" y="2495838"/>
                  </a:lnTo>
                  <a:cubicBezTo>
                    <a:pt x="896713" y="2492073"/>
                    <a:pt x="908640" y="2487017"/>
                    <a:pt x="919943" y="2480751"/>
                  </a:cubicBezTo>
                  <a:cubicBezTo>
                    <a:pt x="932672" y="2473813"/>
                    <a:pt x="944821" y="2465940"/>
                    <a:pt x="956393" y="2457209"/>
                  </a:cubicBezTo>
                  <a:cubicBezTo>
                    <a:pt x="968008" y="2448486"/>
                    <a:pt x="978955" y="2438918"/>
                    <a:pt x="989191" y="2428593"/>
                  </a:cubicBezTo>
                  <a:cubicBezTo>
                    <a:pt x="998448" y="2419359"/>
                    <a:pt x="1006815" y="2409221"/>
                    <a:pt x="1014069" y="2398331"/>
                  </a:cubicBezTo>
                  <a:cubicBezTo>
                    <a:pt x="1019365" y="2390712"/>
                    <a:pt x="1023325" y="2382256"/>
                    <a:pt x="1025773" y="2373320"/>
                  </a:cubicBezTo>
                  <a:cubicBezTo>
                    <a:pt x="1027554" y="2367592"/>
                    <a:pt x="1027153" y="2361406"/>
                    <a:pt x="1024616" y="2355963"/>
                  </a:cubicBezTo>
                  <a:cubicBezTo>
                    <a:pt x="1021768" y="2351388"/>
                    <a:pt x="1017095" y="2348308"/>
                    <a:pt x="1011755" y="2347552"/>
                  </a:cubicBezTo>
                  <a:close/>
                  <a:moveTo>
                    <a:pt x="2118781" y="1181158"/>
                  </a:moveTo>
                  <a:cubicBezTo>
                    <a:pt x="2116823" y="1180842"/>
                    <a:pt x="2114820" y="1180695"/>
                    <a:pt x="2112817" y="1180713"/>
                  </a:cubicBezTo>
                  <a:cubicBezTo>
                    <a:pt x="2110548" y="1180713"/>
                    <a:pt x="2108278" y="1180864"/>
                    <a:pt x="2106053" y="1181158"/>
                  </a:cubicBezTo>
                  <a:cubicBezTo>
                    <a:pt x="2103694" y="1181425"/>
                    <a:pt x="2101203" y="1181825"/>
                    <a:pt x="2098621" y="1182359"/>
                  </a:cubicBezTo>
                  <a:cubicBezTo>
                    <a:pt x="2096039" y="1182894"/>
                    <a:pt x="2093370" y="1183561"/>
                    <a:pt x="2090655" y="1184362"/>
                  </a:cubicBezTo>
                  <a:cubicBezTo>
                    <a:pt x="2085626" y="1185795"/>
                    <a:pt x="2080686" y="1187504"/>
                    <a:pt x="2075835" y="1189480"/>
                  </a:cubicBezTo>
                  <a:cubicBezTo>
                    <a:pt x="2070762" y="1191483"/>
                    <a:pt x="2065600" y="1193930"/>
                    <a:pt x="2060437" y="1196423"/>
                  </a:cubicBezTo>
                  <a:cubicBezTo>
                    <a:pt x="2055275" y="1198915"/>
                    <a:pt x="2050157" y="1201941"/>
                    <a:pt x="2045172" y="1205056"/>
                  </a:cubicBezTo>
                  <a:cubicBezTo>
                    <a:pt x="2040188" y="1208131"/>
                    <a:pt x="2035337" y="1211460"/>
                    <a:pt x="2030708" y="1215025"/>
                  </a:cubicBezTo>
                  <a:cubicBezTo>
                    <a:pt x="2024256" y="1219814"/>
                    <a:pt x="2018292" y="1225225"/>
                    <a:pt x="2012907" y="1231180"/>
                  </a:cubicBezTo>
                  <a:cubicBezTo>
                    <a:pt x="2008991" y="1235381"/>
                    <a:pt x="2005831" y="1240227"/>
                    <a:pt x="2003605" y="1245510"/>
                  </a:cubicBezTo>
                  <a:cubicBezTo>
                    <a:pt x="2002048" y="1248990"/>
                    <a:pt x="2002048" y="1252978"/>
                    <a:pt x="2003605" y="1256458"/>
                  </a:cubicBezTo>
                  <a:cubicBezTo>
                    <a:pt x="2005786" y="1259778"/>
                    <a:pt x="2009347" y="1261945"/>
                    <a:pt x="2013308" y="1262377"/>
                  </a:cubicBezTo>
                  <a:cubicBezTo>
                    <a:pt x="2015266" y="1262737"/>
                    <a:pt x="2017268" y="1262933"/>
                    <a:pt x="2019271" y="1262955"/>
                  </a:cubicBezTo>
                  <a:cubicBezTo>
                    <a:pt x="2021540" y="1262987"/>
                    <a:pt x="2023810" y="1262866"/>
                    <a:pt x="2026080" y="1262599"/>
                  </a:cubicBezTo>
                  <a:cubicBezTo>
                    <a:pt x="2028617" y="1262350"/>
                    <a:pt x="2031154" y="1261963"/>
                    <a:pt x="2033645" y="1261442"/>
                  </a:cubicBezTo>
                  <a:cubicBezTo>
                    <a:pt x="2036271" y="1260908"/>
                    <a:pt x="2038987" y="1260241"/>
                    <a:pt x="2041790" y="1259440"/>
                  </a:cubicBezTo>
                  <a:cubicBezTo>
                    <a:pt x="2046952" y="1257976"/>
                    <a:pt x="2052026" y="1256240"/>
                    <a:pt x="2057010" y="1254233"/>
                  </a:cubicBezTo>
                  <a:cubicBezTo>
                    <a:pt x="2062262" y="1252141"/>
                    <a:pt x="2067558" y="1249782"/>
                    <a:pt x="2072853" y="1247023"/>
                  </a:cubicBezTo>
                  <a:cubicBezTo>
                    <a:pt x="2078149" y="1244264"/>
                    <a:pt x="2083401" y="1241371"/>
                    <a:pt x="2088474" y="1238123"/>
                  </a:cubicBezTo>
                  <a:cubicBezTo>
                    <a:pt x="2093548" y="1234874"/>
                    <a:pt x="2098487" y="1231491"/>
                    <a:pt x="2103160" y="1227887"/>
                  </a:cubicBezTo>
                  <a:cubicBezTo>
                    <a:pt x="2109658" y="1223013"/>
                    <a:pt x="2115622" y="1217500"/>
                    <a:pt x="2120962" y="1211420"/>
                  </a:cubicBezTo>
                  <a:cubicBezTo>
                    <a:pt x="2124833" y="1207286"/>
                    <a:pt x="2127816" y="1202453"/>
                    <a:pt x="2129863" y="1197179"/>
                  </a:cubicBezTo>
                  <a:cubicBezTo>
                    <a:pt x="2131287" y="1193748"/>
                    <a:pt x="2131109" y="1189854"/>
                    <a:pt x="2129328" y="1186587"/>
                  </a:cubicBezTo>
                  <a:cubicBezTo>
                    <a:pt x="2126748" y="1183334"/>
                    <a:pt x="2122920" y="1181354"/>
                    <a:pt x="2118781" y="1181158"/>
                  </a:cubicBezTo>
                  <a:close/>
                  <a:moveTo>
                    <a:pt x="2002805" y="1270699"/>
                  </a:moveTo>
                  <a:cubicBezTo>
                    <a:pt x="2000936" y="1270583"/>
                    <a:pt x="1999066" y="1270583"/>
                    <a:pt x="1997197" y="1270699"/>
                  </a:cubicBezTo>
                  <a:cubicBezTo>
                    <a:pt x="1995106" y="1270753"/>
                    <a:pt x="1993014" y="1270930"/>
                    <a:pt x="1990967" y="1271233"/>
                  </a:cubicBezTo>
                  <a:cubicBezTo>
                    <a:pt x="1988831" y="1271500"/>
                    <a:pt x="1986517" y="1271901"/>
                    <a:pt x="1984247" y="1272390"/>
                  </a:cubicBezTo>
                  <a:cubicBezTo>
                    <a:pt x="1981977" y="1272880"/>
                    <a:pt x="1979485" y="1273458"/>
                    <a:pt x="1977037" y="1274170"/>
                  </a:cubicBezTo>
                  <a:cubicBezTo>
                    <a:pt x="1971563" y="1275737"/>
                    <a:pt x="1966178" y="1277606"/>
                    <a:pt x="1960883" y="1279778"/>
                  </a:cubicBezTo>
                  <a:cubicBezTo>
                    <a:pt x="1955320" y="1282048"/>
                    <a:pt x="1949668" y="1284673"/>
                    <a:pt x="1944060" y="1287610"/>
                  </a:cubicBezTo>
                  <a:cubicBezTo>
                    <a:pt x="1938453" y="1290548"/>
                    <a:pt x="1932801" y="1293796"/>
                    <a:pt x="1927416" y="1297312"/>
                  </a:cubicBezTo>
                  <a:cubicBezTo>
                    <a:pt x="1922031" y="1300828"/>
                    <a:pt x="1916734" y="1304611"/>
                    <a:pt x="1911840" y="1308527"/>
                  </a:cubicBezTo>
                  <a:cubicBezTo>
                    <a:pt x="1905476" y="1313578"/>
                    <a:pt x="1899601" y="1319257"/>
                    <a:pt x="1894350" y="1325483"/>
                  </a:cubicBezTo>
                  <a:cubicBezTo>
                    <a:pt x="1890567" y="1329804"/>
                    <a:pt x="1887630" y="1334802"/>
                    <a:pt x="1885715" y="1340214"/>
                  </a:cubicBezTo>
                  <a:cubicBezTo>
                    <a:pt x="1884292" y="1343783"/>
                    <a:pt x="1884603" y="1347810"/>
                    <a:pt x="1886562" y="1351117"/>
                  </a:cubicBezTo>
                  <a:cubicBezTo>
                    <a:pt x="1889276" y="1354401"/>
                    <a:pt x="1893282" y="1356373"/>
                    <a:pt x="1897554" y="1356546"/>
                  </a:cubicBezTo>
                  <a:cubicBezTo>
                    <a:pt x="1899423" y="1356805"/>
                    <a:pt x="1901292" y="1356925"/>
                    <a:pt x="1903162" y="1356903"/>
                  </a:cubicBezTo>
                  <a:cubicBezTo>
                    <a:pt x="1905164" y="1356903"/>
                    <a:pt x="1907256" y="1356903"/>
                    <a:pt x="1909436" y="1356457"/>
                  </a:cubicBezTo>
                  <a:cubicBezTo>
                    <a:pt x="1911617" y="1356012"/>
                    <a:pt x="1913887" y="1355834"/>
                    <a:pt x="1916334" y="1355345"/>
                  </a:cubicBezTo>
                  <a:cubicBezTo>
                    <a:pt x="1918782" y="1354855"/>
                    <a:pt x="1921185" y="1354277"/>
                    <a:pt x="1923722" y="1353565"/>
                  </a:cubicBezTo>
                  <a:cubicBezTo>
                    <a:pt x="1929374" y="1351967"/>
                    <a:pt x="1934892" y="1350053"/>
                    <a:pt x="1940321" y="1347824"/>
                  </a:cubicBezTo>
                  <a:cubicBezTo>
                    <a:pt x="1946196" y="1345421"/>
                    <a:pt x="1951982" y="1342715"/>
                    <a:pt x="1957589" y="1339724"/>
                  </a:cubicBezTo>
                  <a:cubicBezTo>
                    <a:pt x="1963375" y="1336698"/>
                    <a:pt x="1969071" y="1333316"/>
                    <a:pt x="1974589" y="1329711"/>
                  </a:cubicBezTo>
                  <a:cubicBezTo>
                    <a:pt x="1980064" y="1326155"/>
                    <a:pt x="1985315" y="1322305"/>
                    <a:pt x="1990343" y="1318184"/>
                  </a:cubicBezTo>
                  <a:cubicBezTo>
                    <a:pt x="1996708" y="1313075"/>
                    <a:pt x="2002537" y="1307321"/>
                    <a:pt x="2007700" y="1301006"/>
                  </a:cubicBezTo>
                  <a:cubicBezTo>
                    <a:pt x="2011304" y="1296734"/>
                    <a:pt x="2014020" y="1291767"/>
                    <a:pt x="2015667" y="1286409"/>
                  </a:cubicBezTo>
                  <a:cubicBezTo>
                    <a:pt x="2016867" y="1282862"/>
                    <a:pt x="2016289" y="1278946"/>
                    <a:pt x="2014109" y="1275906"/>
                  </a:cubicBezTo>
                  <a:cubicBezTo>
                    <a:pt x="2011172" y="1272728"/>
                    <a:pt x="2007121" y="1270855"/>
                    <a:pt x="2002805" y="1270699"/>
                  </a:cubicBezTo>
                  <a:close/>
                  <a:moveTo>
                    <a:pt x="1887095" y="1365136"/>
                  </a:moveTo>
                  <a:cubicBezTo>
                    <a:pt x="1885360" y="1365047"/>
                    <a:pt x="1883624" y="1365047"/>
                    <a:pt x="1881889" y="1365136"/>
                  </a:cubicBezTo>
                  <a:cubicBezTo>
                    <a:pt x="1879975" y="1365229"/>
                    <a:pt x="1878106" y="1365420"/>
                    <a:pt x="1876237" y="1365714"/>
                  </a:cubicBezTo>
                  <a:cubicBezTo>
                    <a:pt x="1874279" y="1365981"/>
                    <a:pt x="1872231" y="1366337"/>
                    <a:pt x="1870139" y="1366782"/>
                  </a:cubicBezTo>
                  <a:cubicBezTo>
                    <a:pt x="1868048" y="1367227"/>
                    <a:pt x="1865689" y="1367761"/>
                    <a:pt x="1863731" y="1368384"/>
                  </a:cubicBezTo>
                  <a:cubicBezTo>
                    <a:pt x="1857679" y="1370076"/>
                    <a:pt x="1851715" y="1372123"/>
                    <a:pt x="1845930" y="1374526"/>
                  </a:cubicBezTo>
                  <a:cubicBezTo>
                    <a:pt x="1839878" y="1377063"/>
                    <a:pt x="1833691" y="1380000"/>
                    <a:pt x="1827550" y="1383427"/>
                  </a:cubicBezTo>
                  <a:cubicBezTo>
                    <a:pt x="1821408" y="1386853"/>
                    <a:pt x="1815356" y="1390414"/>
                    <a:pt x="1809481" y="1394374"/>
                  </a:cubicBezTo>
                  <a:cubicBezTo>
                    <a:pt x="1803696" y="1398269"/>
                    <a:pt x="1798133" y="1402487"/>
                    <a:pt x="1792837" y="1407013"/>
                  </a:cubicBezTo>
                  <a:cubicBezTo>
                    <a:pt x="1786429" y="1412309"/>
                    <a:pt x="1780643" y="1418277"/>
                    <a:pt x="1775525" y="1424815"/>
                  </a:cubicBezTo>
                  <a:cubicBezTo>
                    <a:pt x="1771876" y="1429270"/>
                    <a:pt x="1769161" y="1434419"/>
                    <a:pt x="1767559" y="1439946"/>
                  </a:cubicBezTo>
                  <a:cubicBezTo>
                    <a:pt x="1766358" y="1443658"/>
                    <a:pt x="1767069" y="1447725"/>
                    <a:pt x="1769473" y="1450805"/>
                  </a:cubicBezTo>
                  <a:cubicBezTo>
                    <a:pt x="1772721" y="1454027"/>
                    <a:pt x="1777127" y="1455821"/>
                    <a:pt x="1781711" y="1455789"/>
                  </a:cubicBezTo>
                  <a:cubicBezTo>
                    <a:pt x="1783446" y="1455901"/>
                    <a:pt x="1785227" y="1455901"/>
                    <a:pt x="1786962" y="1455789"/>
                  </a:cubicBezTo>
                  <a:cubicBezTo>
                    <a:pt x="1788876" y="1455731"/>
                    <a:pt x="1790790" y="1455567"/>
                    <a:pt x="1792703" y="1455300"/>
                  </a:cubicBezTo>
                  <a:cubicBezTo>
                    <a:pt x="1794706" y="1455033"/>
                    <a:pt x="1796753" y="1454677"/>
                    <a:pt x="1798889" y="1454232"/>
                  </a:cubicBezTo>
                  <a:cubicBezTo>
                    <a:pt x="1801025" y="1453787"/>
                    <a:pt x="1803339" y="1453253"/>
                    <a:pt x="1805475" y="1452674"/>
                  </a:cubicBezTo>
                  <a:cubicBezTo>
                    <a:pt x="1811617" y="1450938"/>
                    <a:pt x="1817670" y="1448825"/>
                    <a:pt x="1823589" y="1446355"/>
                  </a:cubicBezTo>
                  <a:cubicBezTo>
                    <a:pt x="1830041" y="1443716"/>
                    <a:pt x="1836362" y="1440743"/>
                    <a:pt x="1842503" y="1437454"/>
                  </a:cubicBezTo>
                  <a:cubicBezTo>
                    <a:pt x="1848866" y="1434000"/>
                    <a:pt x="1855008" y="1430227"/>
                    <a:pt x="1860972" y="1426150"/>
                  </a:cubicBezTo>
                  <a:cubicBezTo>
                    <a:pt x="1866846" y="1422158"/>
                    <a:pt x="1872453" y="1417837"/>
                    <a:pt x="1877838" y="1413200"/>
                  </a:cubicBezTo>
                  <a:cubicBezTo>
                    <a:pt x="1884159" y="1407904"/>
                    <a:pt x="1889855" y="1401936"/>
                    <a:pt x="1894839" y="1395398"/>
                  </a:cubicBezTo>
                  <a:cubicBezTo>
                    <a:pt x="1898310" y="1391019"/>
                    <a:pt x="1900803" y="1385932"/>
                    <a:pt x="1902094" y="1380489"/>
                  </a:cubicBezTo>
                  <a:cubicBezTo>
                    <a:pt x="1903028" y="1376796"/>
                    <a:pt x="1902049" y="1372879"/>
                    <a:pt x="1899467" y="1370076"/>
                  </a:cubicBezTo>
                  <a:cubicBezTo>
                    <a:pt x="1896041" y="1366956"/>
                    <a:pt x="1891590" y="1365211"/>
                    <a:pt x="1886962" y="1365180"/>
                  </a:cubicBezTo>
                  <a:close/>
                  <a:moveTo>
                    <a:pt x="910197" y="2506608"/>
                  </a:moveTo>
                  <a:cubicBezTo>
                    <a:pt x="902409" y="2505286"/>
                    <a:pt x="894398" y="2505633"/>
                    <a:pt x="886744" y="2507631"/>
                  </a:cubicBezTo>
                  <a:lnTo>
                    <a:pt x="883896" y="2508343"/>
                  </a:lnTo>
                  <a:lnTo>
                    <a:pt x="880958" y="2509100"/>
                  </a:lnTo>
                  <a:lnTo>
                    <a:pt x="877932" y="2509990"/>
                  </a:lnTo>
                  <a:lnTo>
                    <a:pt x="874773" y="2511013"/>
                  </a:lnTo>
                  <a:cubicBezTo>
                    <a:pt x="862044" y="2515442"/>
                    <a:pt x="849806" y="2521107"/>
                    <a:pt x="838191" y="2527925"/>
                  </a:cubicBezTo>
                  <a:cubicBezTo>
                    <a:pt x="825241" y="2535397"/>
                    <a:pt x="812869" y="2543804"/>
                    <a:pt x="801164" y="2553069"/>
                  </a:cubicBezTo>
                  <a:cubicBezTo>
                    <a:pt x="789282" y="2562357"/>
                    <a:pt x="778111" y="2572500"/>
                    <a:pt x="767697" y="2583421"/>
                  </a:cubicBezTo>
                  <a:cubicBezTo>
                    <a:pt x="758085" y="2593350"/>
                    <a:pt x="749451" y="2604182"/>
                    <a:pt x="741929" y="2615775"/>
                  </a:cubicBezTo>
                  <a:cubicBezTo>
                    <a:pt x="736589" y="2623821"/>
                    <a:pt x="732540" y="2632651"/>
                    <a:pt x="729913" y="2641943"/>
                  </a:cubicBezTo>
                  <a:cubicBezTo>
                    <a:pt x="728045" y="2648071"/>
                    <a:pt x="728267" y="2654653"/>
                    <a:pt x="730582" y="2660635"/>
                  </a:cubicBezTo>
                  <a:cubicBezTo>
                    <a:pt x="733073" y="2665672"/>
                    <a:pt x="737746" y="2669268"/>
                    <a:pt x="743265" y="2670381"/>
                  </a:cubicBezTo>
                  <a:cubicBezTo>
                    <a:pt x="751186" y="2672019"/>
                    <a:pt x="759331" y="2671818"/>
                    <a:pt x="767163" y="2669802"/>
                  </a:cubicBezTo>
                  <a:lnTo>
                    <a:pt x="770100" y="2669135"/>
                  </a:lnTo>
                  <a:lnTo>
                    <a:pt x="773171" y="2668334"/>
                  </a:lnTo>
                  <a:lnTo>
                    <a:pt x="776287" y="2667444"/>
                  </a:lnTo>
                  <a:cubicBezTo>
                    <a:pt x="777355" y="2667088"/>
                    <a:pt x="778468" y="2666776"/>
                    <a:pt x="779536" y="2666376"/>
                  </a:cubicBezTo>
                  <a:cubicBezTo>
                    <a:pt x="792842" y="2661765"/>
                    <a:pt x="805614" y="2655797"/>
                    <a:pt x="817719" y="2648574"/>
                  </a:cubicBezTo>
                  <a:cubicBezTo>
                    <a:pt x="831115" y="2640715"/>
                    <a:pt x="843932" y="2631881"/>
                    <a:pt x="856037" y="2622139"/>
                  </a:cubicBezTo>
                  <a:cubicBezTo>
                    <a:pt x="868053" y="2612598"/>
                    <a:pt x="879357" y="2602184"/>
                    <a:pt x="889814" y="2590987"/>
                  </a:cubicBezTo>
                  <a:cubicBezTo>
                    <a:pt x="899205" y="2580991"/>
                    <a:pt x="907528" y="2570061"/>
                    <a:pt x="914692" y="2558365"/>
                  </a:cubicBezTo>
                  <a:cubicBezTo>
                    <a:pt x="919677" y="2550555"/>
                    <a:pt x="923281" y="2541944"/>
                    <a:pt x="925329" y="2532909"/>
                  </a:cubicBezTo>
                  <a:cubicBezTo>
                    <a:pt x="926842" y="2527026"/>
                    <a:pt x="926175" y="2520796"/>
                    <a:pt x="923415" y="2515375"/>
                  </a:cubicBezTo>
                  <a:cubicBezTo>
                    <a:pt x="920478" y="2510635"/>
                    <a:pt x="915582" y="2507427"/>
                    <a:pt x="910064" y="2506608"/>
                  </a:cubicBezTo>
                  <a:close/>
                  <a:moveTo>
                    <a:pt x="1671387" y="1573546"/>
                  </a:moveTo>
                  <a:cubicBezTo>
                    <a:pt x="1666714" y="1570907"/>
                    <a:pt x="1661284" y="1569803"/>
                    <a:pt x="1655944" y="1570386"/>
                  </a:cubicBezTo>
                  <a:lnTo>
                    <a:pt x="1651806" y="1570653"/>
                  </a:lnTo>
                  <a:cubicBezTo>
                    <a:pt x="1650381" y="1570653"/>
                    <a:pt x="1648957" y="1571009"/>
                    <a:pt x="1647355" y="1571276"/>
                  </a:cubicBezTo>
                  <a:cubicBezTo>
                    <a:pt x="1645753" y="1571543"/>
                    <a:pt x="1644328" y="1571810"/>
                    <a:pt x="1642905" y="1572166"/>
                  </a:cubicBezTo>
                  <a:cubicBezTo>
                    <a:pt x="1641480" y="1572522"/>
                    <a:pt x="1639789" y="1572878"/>
                    <a:pt x="1638187" y="1573323"/>
                  </a:cubicBezTo>
                  <a:cubicBezTo>
                    <a:pt x="1631066" y="1575295"/>
                    <a:pt x="1624080" y="1577778"/>
                    <a:pt x="1617315" y="1580755"/>
                  </a:cubicBezTo>
                  <a:cubicBezTo>
                    <a:pt x="1609838" y="1584058"/>
                    <a:pt x="1602495" y="1587756"/>
                    <a:pt x="1595419" y="1591837"/>
                  </a:cubicBezTo>
                  <a:cubicBezTo>
                    <a:pt x="1588076" y="1596082"/>
                    <a:pt x="1580955" y="1600733"/>
                    <a:pt x="1574146" y="1605766"/>
                  </a:cubicBezTo>
                  <a:cubicBezTo>
                    <a:pt x="1567426" y="1610653"/>
                    <a:pt x="1561062" y="1615976"/>
                    <a:pt x="1555055" y="1621699"/>
                  </a:cubicBezTo>
                  <a:cubicBezTo>
                    <a:pt x="1548779" y="1627520"/>
                    <a:pt x="1543216" y="1634080"/>
                    <a:pt x="1538499" y="1641236"/>
                  </a:cubicBezTo>
                  <a:cubicBezTo>
                    <a:pt x="1535161" y="1645971"/>
                    <a:pt x="1533025" y="1651432"/>
                    <a:pt x="1532224" y="1657168"/>
                  </a:cubicBezTo>
                  <a:cubicBezTo>
                    <a:pt x="1531735" y="1661254"/>
                    <a:pt x="1533426" y="1665299"/>
                    <a:pt x="1536674" y="1667804"/>
                  </a:cubicBezTo>
                  <a:cubicBezTo>
                    <a:pt x="1541214" y="1670684"/>
                    <a:pt x="1546598" y="1671983"/>
                    <a:pt x="1551939" y="1671498"/>
                  </a:cubicBezTo>
                  <a:lnTo>
                    <a:pt x="1556123" y="1671231"/>
                  </a:lnTo>
                  <a:cubicBezTo>
                    <a:pt x="1557591" y="1671231"/>
                    <a:pt x="1559060" y="1670920"/>
                    <a:pt x="1560573" y="1670653"/>
                  </a:cubicBezTo>
                  <a:cubicBezTo>
                    <a:pt x="1562086" y="1670386"/>
                    <a:pt x="1563644" y="1670119"/>
                    <a:pt x="1565245" y="1669807"/>
                  </a:cubicBezTo>
                  <a:lnTo>
                    <a:pt x="1570097" y="1668650"/>
                  </a:lnTo>
                  <a:cubicBezTo>
                    <a:pt x="1577439" y="1666634"/>
                    <a:pt x="1584605" y="1664079"/>
                    <a:pt x="1591592" y="1660995"/>
                  </a:cubicBezTo>
                  <a:cubicBezTo>
                    <a:pt x="1599336" y="1657613"/>
                    <a:pt x="1606857" y="1653781"/>
                    <a:pt x="1614155" y="1649514"/>
                  </a:cubicBezTo>
                  <a:cubicBezTo>
                    <a:pt x="1621677" y="1645125"/>
                    <a:pt x="1628930" y="1640328"/>
                    <a:pt x="1635917" y="1635139"/>
                  </a:cubicBezTo>
                  <a:cubicBezTo>
                    <a:pt x="1642638" y="1630119"/>
                    <a:pt x="1649046" y="1624663"/>
                    <a:pt x="1655099" y="1618806"/>
                  </a:cubicBezTo>
                  <a:cubicBezTo>
                    <a:pt x="1661240" y="1612954"/>
                    <a:pt x="1666624" y="1606358"/>
                    <a:pt x="1671164" y="1599180"/>
                  </a:cubicBezTo>
                  <a:cubicBezTo>
                    <a:pt x="1674324" y="1594552"/>
                    <a:pt x="1676193" y="1589180"/>
                    <a:pt x="1676593" y="1583604"/>
                  </a:cubicBezTo>
                  <a:cubicBezTo>
                    <a:pt x="1676816" y="1579558"/>
                    <a:pt x="1674814" y="1575713"/>
                    <a:pt x="1671387" y="1573546"/>
                  </a:cubicBezTo>
                  <a:close/>
                  <a:moveTo>
                    <a:pt x="1771163" y="1464913"/>
                  </a:moveTo>
                  <a:cubicBezTo>
                    <a:pt x="1769606" y="1464824"/>
                    <a:pt x="1768004" y="1464824"/>
                    <a:pt x="1766447" y="1464913"/>
                  </a:cubicBezTo>
                  <a:cubicBezTo>
                    <a:pt x="1764800" y="1464913"/>
                    <a:pt x="1763109" y="1465224"/>
                    <a:pt x="1761373" y="1465491"/>
                  </a:cubicBezTo>
                  <a:cubicBezTo>
                    <a:pt x="1759638" y="1465758"/>
                    <a:pt x="1757857" y="1466070"/>
                    <a:pt x="1755988" y="1466470"/>
                  </a:cubicBezTo>
                  <a:cubicBezTo>
                    <a:pt x="1754119" y="1466871"/>
                    <a:pt x="1752294" y="1467360"/>
                    <a:pt x="1750381" y="1467894"/>
                  </a:cubicBezTo>
                  <a:cubicBezTo>
                    <a:pt x="1743839" y="1469692"/>
                    <a:pt x="1737475" y="1471940"/>
                    <a:pt x="1731244" y="1474614"/>
                  </a:cubicBezTo>
                  <a:cubicBezTo>
                    <a:pt x="1724390" y="1477552"/>
                    <a:pt x="1717715" y="1480832"/>
                    <a:pt x="1711217" y="1484450"/>
                  </a:cubicBezTo>
                  <a:cubicBezTo>
                    <a:pt x="1704497" y="1488219"/>
                    <a:pt x="1697955" y="1492336"/>
                    <a:pt x="1691636" y="1496777"/>
                  </a:cubicBezTo>
                  <a:cubicBezTo>
                    <a:pt x="1685405" y="1501147"/>
                    <a:pt x="1679487" y="1505892"/>
                    <a:pt x="1673835" y="1510974"/>
                  </a:cubicBezTo>
                  <a:cubicBezTo>
                    <a:pt x="1667514" y="1516523"/>
                    <a:pt x="1661774" y="1522763"/>
                    <a:pt x="1656834" y="1529576"/>
                  </a:cubicBezTo>
                  <a:cubicBezTo>
                    <a:pt x="1653318" y="1534165"/>
                    <a:pt x="1650870" y="1539469"/>
                    <a:pt x="1649669" y="1545108"/>
                  </a:cubicBezTo>
                  <a:cubicBezTo>
                    <a:pt x="1648734" y="1549007"/>
                    <a:pt x="1649891" y="1553110"/>
                    <a:pt x="1652695" y="1555967"/>
                  </a:cubicBezTo>
                  <a:cubicBezTo>
                    <a:pt x="1656567" y="1559047"/>
                    <a:pt x="1661418" y="1560631"/>
                    <a:pt x="1666358" y="1560417"/>
                  </a:cubicBezTo>
                  <a:cubicBezTo>
                    <a:pt x="1667960" y="1560506"/>
                    <a:pt x="1669518" y="1560506"/>
                    <a:pt x="1671119" y="1560417"/>
                  </a:cubicBezTo>
                  <a:cubicBezTo>
                    <a:pt x="1672767" y="1560417"/>
                    <a:pt x="1674502" y="1560150"/>
                    <a:pt x="1676283" y="1559883"/>
                  </a:cubicBezTo>
                  <a:cubicBezTo>
                    <a:pt x="1678062" y="1559616"/>
                    <a:pt x="1679842" y="1559305"/>
                    <a:pt x="1681756" y="1558904"/>
                  </a:cubicBezTo>
                  <a:cubicBezTo>
                    <a:pt x="1683670" y="1558504"/>
                    <a:pt x="1685539" y="1558059"/>
                    <a:pt x="1687497" y="1557525"/>
                  </a:cubicBezTo>
                  <a:cubicBezTo>
                    <a:pt x="1694216" y="1555655"/>
                    <a:pt x="1700804" y="1553337"/>
                    <a:pt x="1707212" y="1550582"/>
                  </a:cubicBezTo>
                  <a:cubicBezTo>
                    <a:pt x="1714288" y="1547574"/>
                    <a:pt x="1721141" y="1544169"/>
                    <a:pt x="1727817" y="1540391"/>
                  </a:cubicBezTo>
                  <a:cubicBezTo>
                    <a:pt x="1734760" y="1536532"/>
                    <a:pt x="1741435" y="1532282"/>
                    <a:pt x="1747888" y="1527663"/>
                  </a:cubicBezTo>
                  <a:cubicBezTo>
                    <a:pt x="1754119" y="1523186"/>
                    <a:pt x="1760082" y="1518326"/>
                    <a:pt x="1765689" y="1513110"/>
                  </a:cubicBezTo>
                  <a:cubicBezTo>
                    <a:pt x="1772054" y="1507520"/>
                    <a:pt x="1777750" y="1501188"/>
                    <a:pt x="1782646" y="1494240"/>
                  </a:cubicBezTo>
                  <a:cubicBezTo>
                    <a:pt x="1785939" y="1489728"/>
                    <a:pt x="1788164" y="1484499"/>
                    <a:pt x="1789054" y="1478976"/>
                  </a:cubicBezTo>
                  <a:cubicBezTo>
                    <a:pt x="1789678" y="1475131"/>
                    <a:pt x="1788253" y="1471237"/>
                    <a:pt x="1785316" y="1468695"/>
                  </a:cubicBezTo>
                  <a:cubicBezTo>
                    <a:pt x="1781177" y="1465847"/>
                    <a:pt x="1776193" y="1464512"/>
                    <a:pt x="1771208" y="1464913"/>
                  </a:cubicBezTo>
                  <a:close/>
                  <a:moveTo>
                    <a:pt x="1558348" y="1684360"/>
                  </a:moveTo>
                  <a:cubicBezTo>
                    <a:pt x="1553051" y="1681952"/>
                    <a:pt x="1547178" y="1681102"/>
                    <a:pt x="1541436" y="1681912"/>
                  </a:cubicBezTo>
                  <a:lnTo>
                    <a:pt x="1537876" y="1682268"/>
                  </a:lnTo>
                  <a:lnTo>
                    <a:pt x="1534226" y="1682847"/>
                  </a:lnTo>
                  <a:lnTo>
                    <a:pt x="1530400" y="1683648"/>
                  </a:lnTo>
                  <a:lnTo>
                    <a:pt x="1526483" y="1684582"/>
                  </a:lnTo>
                  <a:cubicBezTo>
                    <a:pt x="1518739" y="1686718"/>
                    <a:pt x="1511174" y="1689438"/>
                    <a:pt x="1503876" y="1692726"/>
                  </a:cubicBezTo>
                  <a:cubicBezTo>
                    <a:pt x="1495731" y="1696367"/>
                    <a:pt x="1487765" y="1700497"/>
                    <a:pt x="1480110" y="1705098"/>
                  </a:cubicBezTo>
                  <a:cubicBezTo>
                    <a:pt x="1472144" y="1709838"/>
                    <a:pt x="1464445" y="1715036"/>
                    <a:pt x="1457102" y="1720675"/>
                  </a:cubicBezTo>
                  <a:cubicBezTo>
                    <a:pt x="1449937" y="1726126"/>
                    <a:pt x="1443128" y="1732076"/>
                    <a:pt x="1436764" y="1738476"/>
                  </a:cubicBezTo>
                  <a:cubicBezTo>
                    <a:pt x="1430533" y="1744622"/>
                    <a:pt x="1425059" y="1751511"/>
                    <a:pt x="1420520" y="1758992"/>
                  </a:cubicBezTo>
                  <a:cubicBezTo>
                    <a:pt x="1417315" y="1763905"/>
                    <a:pt x="1415447" y="1769562"/>
                    <a:pt x="1415046" y="1775414"/>
                  </a:cubicBezTo>
                  <a:cubicBezTo>
                    <a:pt x="1414869" y="1779691"/>
                    <a:pt x="1417005" y="1783736"/>
                    <a:pt x="1420609" y="1786006"/>
                  </a:cubicBezTo>
                  <a:cubicBezTo>
                    <a:pt x="1425772" y="1788707"/>
                    <a:pt x="1431602" y="1789749"/>
                    <a:pt x="1437387" y="1788988"/>
                  </a:cubicBezTo>
                  <a:lnTo>
                    <a:pt x="1440992" y="1788676"/>
                  </a:lnTo>
                  <a:lnTo>
                    <a:pt x="1444730" y="1788098"/>
                  </a:lnTo>
                  <a:cubicBezTo>
                    <a:pt x="1446021" y="1788098"/>
                    <a:pt x="1447311" y="1787652"/>
                    <a:pt x="1448602" y="1787341"/>
                  </a:cubicBezTo>
                  <a:cubicBezTo>
                    <a:pt x="1449892" y="1787030"/>
                    <a:pt x="1451272" y="1786763"/>
                    <a:pt x="1452608" y="1786406"/>
                  </a:cubicBezTo>
                  <a:cubicBezTo>
                    <a:pt x="1460617" y="1784252"/>
                    <a:pt x="1468450" y="1781453"/>
                    <a:pt x="1476016" y="1778040"/>
                  </a:cubicBezTo>
                  <a:cubicBezTo>
                    <a:pt x="1484427" y="1774261"/>
                    <a:pt x="1492616" y="1769967"/>
                    <a:pt x="1500538" y="1765178"/>
                  </a:cubicBezTo>
                  <a:cubicBezTo>
                    <a:pt x="1508681" y="1760265"/>
                    <a:pt x="1516559" y="1754871"/>
                    <a:pt x="1524079" y="1749023"/>
                  </a:cubicBezTo>
                  <a:cubicBezTo>
                    <a:pt x="1531290" y="1743452"/>
                    <a:pt x="1538099" y="1737355"/>
                    <a:pt x="1544418" y="1730777"/>
                  </a:cubicBezTo>
                  <a:cubicBezTo>
                    <a:pt x="1550515" y="1724653"/>
                    <a:pt x="1555811" y="1717755"/>
                    <a:pt x="1560128" y="1710261"/>
                  </a:cubicBezTo>
                  <a:cubicBezTo>
                    <a:pt x="1563065" y="1705450"/>
                    <a:pt x="1564623" y="1699918"/>
                    <a:pt x="1564578" y="1694284"/>
                  </a:cubicBezTo>
                  <a:cubicBezTo>
                    <a:pt x="1564444" y="1690110"/>
                    <a:pt x="1562086" y="1686327"/>
                    <a:pt x="1558393" y="1684360"/>
                  </a:cubicBezTo>
                  <a:close/>
                  <a:moveTo>
                    <a:pt x="100989" y="4265567"/>
                  </a:moveTo>
                  <a:cubicBezTo>
                    <a:pt x="104906" y="4270783"/>
                    <a:pt x="110424" y="4274628"/>
                    <a:pt x="116654" y="4276559"/>
                  </a:cubicBezTo>
                  <a:cubicBezTo>
                    <a:pt x="124131" y="4278798"/>
                    <a:pt x="132009" y="4279390"/>
                    <a:pt x="139708" y="4278295"/>
                  </a:cubicBezTo>
                  <a:cubicBezTo>
                    <a:pt x="145760" y="4277565"/>
                    <a:pt x="151679" y="4276301"/>
                    <a:pt x="157509" y="4274512"/>
                  </a:cubicBezTo>
                  <a:cubicBezTo>
                    <a:pt x="164406" y="4272412"/>
                    <a:pt x="171171" y="4269853"/>
                    <a:pt x="177714" y="4266858"/>
                  </a:cubicBezTo>
                  <a:cubicBezTo>
                    <a:pt x="185324" y="4263408"/>
                    <a:pt x="192756" y="4259563"/>
                    <a:pt x="199966" y="4255331"/>
                  </a:cubicBezTo>
                  <a:cubicBezTo>
                    <a:pt x="207665" y="4250881"/>
                    <a:pt x="215674" y="4245674"/>
                    <a:pt x="223864" y="4239888"/>
                  </a:cubicBezTo>
                  <a:cubicBezTo>
                    <a:pt x="245714" y="4224272"/>
                    <a:pt x="266186" y="4206822"/>
                    <a:pt x="285056" y="4187730"/>
                  </a:cubicBezTo>
                  <a:cubicBezTo>
                    <a:pt x="303970" y="4168678"/>
                    <a:pt x="321415" y="4148238"/>
                    <a:pt x="337303" y="4126582"/>
                  </a:cubicBezTo>
                  <a:cubicBezTo>
                    <a:pt x="351722" y="4107076"/>
                    <a:pt x="364362" y="4086315"/>
                    <a:pt x="375087" y="4064544"/>
                  </a:cubicBezTo>
                  <a:cubicBezTo>
                    <a:pt x="383943" y="4047112"/>
                    <a:pt x="390129" y="4028452"/>
                    <a:pt x="393423" y="4009182"/>
                  </a:cubicBezTo>
                  <a:cubicBezTo>
                    <a:pt x="394935" y="4000508"/>
                    <a:pt x="394935" y="3991643"/>
                    <a:pt x="393423" y="3982969"/>
                  </a:cubicBezTo>
                  <a:cubicBezTo>
                    <a:pt x="392265" y="3976360"/>
                    <a:pt x="389283" y="3970201"/>
                    <a:pt x="384833" y="3965168"/>
                  </a:cubicBezTo>
                  <a:cubicBezTo>
                    <a:pt x="380516" y="3960584"/>
                    <a:pt x="374953" y="3957349"/>
                    <a:pt x="368856" y="3955866"/>
                  </a:cubicBezTo>
                  <a:cubicBezTo>
                    <a:pt x="361557" y="3954144"/>
                    <a:pt x="353992" y="3953842"/>
                    <a:pt x="346605" y="3954976"/>
                  </a:cubicBezTo>
                  <a:cubicBezTo>
                    <a:pt x="340819" y="3955800"/>
                    <a:pt x="335122" y="3957081"/>
                    <a:pt x="329559" y="3958804"/>
                  </a:cubicBezTo>
                  <a:cubicBezTo>
                    <a:pt x="323062" y="3960838"/>
                    <a:pt x="316698" y="3963259"/>
                    <a:pt x="310467" y="3966058"/>
                  </a:cubicBezTo>
                  <a:cubicBezTo>
                    <a:pt x="303836" y="3969084"/>
                    <a:pt x="296849" y="3972644"/>
                    <a:pt x="289595" y="3976783"/>
                  </a:cubicBezTo>
                  <a:cubicBezTo>
                    <a:pt x="282341" y="3980922"/>
                    <a:pt x="274820" y="3985684"/>
                    <a:pt x="267076" y="3991069"/>
                  </a:cubicBezTo>
                  <a:cubicBezTo>
                    <a:pt x="246338" y="4005537"/>
                    <a:pt x="226889" y="4021718"/>
                    <a:pt x="208866" y="4039444"/>
                  </a:cubicBezTo>
                  <a:cubicBezTo>
                    <a:pt x="190263" y="4057611"/>
                    <a:pt x="172952" y="4077094"/>
                    <a:pt x="157153" y="4097744"/>
                  </a:cubicBezTo>
                  <a:cubicBezTo>
                    <a:pt x="142199" y="4117130"/>
                    <a:pt x="128892" y="4137730"/>
                    <a:pt x="117411" y="4159337"/>
                  </a:cubicBezTo>
                  <a:cubicBezTo>
                    <a:pt x="107487" y="4177521"/>
                    <a:pt x="100188" y="4196991"/>
                    <a:pt x="95604" y="4217191"/>
                  </a:cubicBezTo>
                  <a:cubicBezTo>
                    <a:pt x="93512" y="4226551"/>
                    <a:pt x="92934" y="4236177"/>
                    <a:pt x="93824" y="4245718"/>
                  </a:cubicBezTo>
                  <a:cubicBezTo>
                    <a:pt x="94447" y="4252857"/>
                    <a:pt x="96939" y="4259706"/>
                    <a:pt x="101033" y="4265567"/>
                  </a:cubicBezTo>
                  <a:close/>
                  <a:moveTo>
                    <a:pt x="52035" y="4568547"/>
                  </a:moveTo>
                  <a:cubicBezTo>
                    <a:pt x="56219" y="4573843"/>
                    <a:pt x="61826" y="4577804"/>
                    <a:pt x="68235" y="4579896"/>
                  </a:cubicBezTo>
                  <a:cubicBezTo>
                    <a:pt x="75711" y="4582254"/>
                    <a:pt x="83588" y="4583011"/>
                    <a:pt x="91376" y="4582121"/>
                  </a:cubicBezTo>
                  <a:cubicBezTo>
                    <a:pt x="98542" y="4581364"/>
                    <a:pt x="105617" y="4579851"/>
                    <a:pt x="112471" y="4577670"/>
                  </a:cubicBezTo>
                  <a:cubicBezTo>
                    <a:pt x="120660" y="4575089"/>
                    <a:pt x="128671" y="4571885"/>
                    <a:pt x="136414" y="4568102"/>
                  </a:cubicBezTo>
                  <a:cubicBezTo>
                    <a:pt x="145492" y="4563652"/>
                    <a:pt x="154305" y="4558712"/>
                    <a:pt x="162849" y="4553282"/>
                  </a:cubicBezTo>
                  <a:cubicBezTo>
                    <a:pt x="171973" y="4547497"/>
                    <a:pt x="181496" y="4540822"/>
                    <a:pt x="191242" y="4533300"/>
                  </a:cubicBezTo>
                  <a:cubicBezTo>
                    <a:pt x="214606" y="4515054"/>
                    <a:pt x="236414" y="4494849"/>
                    <a:pt x="256351" y="4472909"/>
                  </a:cubicBezTo>
                  <a:cubicBezTo>
                    <a:pt x="276111" y="4451276"/>
                    <a:pt x="294224" y="4428170"/>
                    <a:pt x="310512" y="4403795"/>
                  </a:cubicBezTo>
                  <a:cubicBezTo>
                    <a:pt x="325198" y="4382104"/>
                    <a:pt x="337838" y="4359087"/>
                    <a:pt x="348206" y="4335037"/>
                  </a:cubicBezTo>
                  <a:cubicBezTo>
                    <a:pt x="356752" y="4315998"/>
                    <a:pt x="362270" y="4295718"/>
                    <a:pt x="364451" y="4274957"/>
                  </a:cubicBezTo>
                  <a:cubicBezTo>
                    <a:pt x="365296" y="4266159"/>
                    <a:pt x="364672" y="4257280"/>
                    <a:pt x="362536" y="4248700"/>
                  </a:cubicBezTo>
                  <a:cubicBezTo>
                    <a:pt x="360890" y="4242051"/>
                    <a:pt x="357597" y="4235928"/>
                    <a:pt x="352924" y="4230899"/>
                  </a:cubicBezTo>
                  <a:cubicBezTo>
                    <a:pt x="348384" y="4226306"/>
                    <a:pt x="342688" y="4223030"/>
                    <a:pt x="336458" y="4221419"/>
                  </a:cubicBezTo>
                  <a:cubicBezTo>
                    <a:pt x="329203" y="4219608"/>
                    <a:pt x="321638" y="4219203"/>
                    <a:pt x="314206" y="4220218"/>
                  </a:cubicBezTo>
                  <a:cubicBezTo>
                    <a:pt x="307441" y="4221072"/>
                    <a:pt x="300721" y="4222563"/>
                    <a:pt x="294224" y="4224668"/>
                  </a:cubicBezTo>
                  <a:cubicBezTo>
                    <a:pt x="286525" y="4227111"/>
                    <a:pt x="279003" y="4230084"/>
                    <a:pt x="271705" y="4233569"/>
                  </a:cubicBezTo>
                  <a:cubicBezTo>
                    <a:pt x="263205" y="4237663"/>
                    <a:pt x="254927" y="4242225"/>
                    <a:pt x="246916" y="4247231"/>
                  </a:cubicBezTo>
                  <a:cubicBezTo>
                    <a:pt x="238327" y="4252572"/>
                    <a:pt x="229426" y="4258700"/>
                    <a:pt x="220214" y="4265611"/>
                  </a:cubicBezTo>
                  <a:cubicBezTo>
                    <a:pt x="198051" y="4282527"/>
                    <a:pt x="177313" y="4301250"/>
                    <a:pt x="158265" y="4321597"/>
                  </a:cubicBezTo>
                  <a:cubicBezTo>
                    <a:pt x="138684" y="4342238"/>
                    <a:pt x="120660" y="4364280"/>
                    <a:pt x="104326" y="4387551"/>
                  </a:cubicBezTo>
                  <a:cubicBezTo>
                    <a:pt x="89017" y="4409260"/>
                    <a:pt x="75622" y="4432251"/>
                    <a:pt x="64273" y="4456265"/>
                  </a:cubicBezTo>
                  <a:cubicBezTo>
                    <a:pt x="54483" y="4476256"/>
                    <a:pt x="47673" y="4497564"/>
                    <a:pt x="43980" y="4519504"/>
                  </a:cubicBezTo>
                  <a:cubicBezTo>
                    <a:pt x="42511" y="4529073"/>
                    <a:pt x="42511" y="4538774"/>
                    <a:pt x="43980" y="4548343"/>
                  </a:cubicBezTo>
                  <a:cubicBezTo>
                    <a:pt x="45004" y="4555641"/>
                    <a:pt x="47852" y="4562584"/>
                    <a:pt x="52257" y="4568547"/>
                  </a:cubicBezTo>
                  <a:close/>
                  <a:moveTo>
                    <a:pt x="22529" y="4894536"/>
                  </a:moveTo>
                  <a:cubicBezTo>
                    <a:pt x="26980" y="4899743"/>
                    <a:pt x="32765" y="4903614"/>
                    <a:pt x="39263" y="4905840"/>
                  </a:cubicBezTo>
                  <a:cubicBezTo>
                    <a:pt x="46650" y="4908243"/>
                    <a:pt x="54438" y="4909133"/>
                    <a:pt x="62137" y="4908421"/>
                  </a:cubicBezTo>
                  <a:cubicBezTo>
                    <a:pt x="70683" y="4907709"/>
                    <a:pt x="79093" y="4905973"/>
                    <a:pt x="87238" y="4903259"/>
                  </a:cubicBezTo>
                  <a:cubicBezTo>
                    <a:pt x="97162" y="4899965"/>
                    <a:pt x="106774" y="4895871"/>
                    <a:pt x="115987" y="4890976"/>
                  </a:cubicBezTo>
                  <a:cubicBezTo>
                    <a:pt x="126935" y="4885190"/>
                    <a:pt x="137482" y="4878737"/>
                    <a:pt x="147629" y="4871617"/>
                  </a:cubicBezTo>
                  <a:cubicBezTo>
                    <a:pt x="159378" y="4863428"/>
                    <a:pt x="170682" y="4854661"/>
                    <a:pt x="181541" y="4845315"/>
                  </a:cubicBezTo>
                  <a:cubicBezTo>
                    <a:pt x="206374" y="4823864"/>
                    <a:pt x="229382" y="4800322"/>
                    <a:pt x="250254" y="4774999"/>
                  </a:cubicBezTo>
                  <a:cubicBezTo>
                    <a:pt x="270681" y="4750434"/>
                    <a:pt x="289150" y="4724310"/>
                    <a:pt x="305528" y="4696851"/>
                  </a:cubicBezTo>
                  <a:cubicBezTo>
                    <a:pt x="320081" y="4672774"/>
                    <a:pt x="332275" y="4647363"/>
                    <a:pt x="341932" y="4620928"/>
                  </a:cubicBezTo>
                  <a:cubicBezTo>
                    <a:pt x="349853" y="4600278"/>
                    <a:pt x="354215" y="4578383"/>
                    <a:pt x="354793" y="4556264"/>
                  </a:cubicBezTo>
                  <a:cubicBezTo>
                    <a:pt x="354882" y="4547630"/>
                    <a:pt x="353503" y="4539041"/>
                    <a:pt x="350788" y="4530853"/>
                  </a:cubicBezTo>
                  <a:cubicBezTo>
                    <a:pt x="348607" y="4524311"/>
                    <a:pt x="344868" y="4518392"/>
                    <a:pt x="339929" y="4513585"/>
                  </a:cubicBezTo>
                  <a:cubicBezTo>
                    <a:pt x="335212" y="4509135"/>
                    <a:pt x="329426" y="4505931"/>
                    <a:pt x="323107" y="4504284"/>
                  </a:cubicBezTo>
                  <a:cubicBezTo>
                    <a:pt x="315852" y="4502415"/>
                    <a:pt x="308287" y="4501881"/>
                    <a:pt x="300855" y="4502771"/>
                  </a:cubicBezTo>
                  <a:cubicBezTo>
                    <a:pt x="292799" y="4503617"/>
                    <a:pt x="284833" y="4505397"/>
                    <a:pt x="277134" y="4507978"/>
                  </a:cubicBezTo>
                  <a:cubicBezTo>
                    <a:pt x="267966" y="4511093"/>
                    <a:pt x="259021" y="4514920"/>
                    <a:pt x="250432" y="4519415"/>
                  </a:cubicBezTo>
                  <a:cubicBezTo>
                    <a:pt x="240241" y="4524756"/>
                    <a:pt x="230405" y="4530719"/>
                    <a:pt x="220927" y="4537217"/>
                  </a:cubicBezTo>
                  <a:cubicBezTo>
                    <a:pt x="210691" y="4544159"/>
                    <a:pt x="200098" y="4552170"/>
                    <a:pt x="189195" y="4561204"/>
                  </a:cubicBezTo>
                  <a:cubicBezTo>
                    <a:pt x="165519" y="4581053"/>
                    <a:pt x="143490" y="4602770"/>
                    <a:pt x="123374" y="4626224"/>
                  </a:cubicBezTo>
                  <a:cubicBezTo>
                    <a:pt x="102992" y="4649811"/>
                    <a:pt x="84389" y="4674866"/>
                    <a:pt x="67700" y="4701212"/>
                  </a:cubicBezTo>
                  <a:cubicBezTo>
                    <a:pt x="52168" y="4725467"/>
                    <a:pt x="38906" y="4751057"/>
                    <a:pt x="27959" y="4777670"/>
                  </a:cubicBezTo>
                  <a:cubicBezTo>
                    <a:pt x="18657" y="4799565"/>
                    <a:pt x="12828" y="4822752"/>
                    <a:pt x="10692" y="4846427"/>
                  </a:cubicBezTo>
                  <a:cubicBezTo>
                    <a:pt x="9935" y="4855907"/>
                    <a:pt x="10603" y="4865475"/>
                    <a:pt x="12739" y="4874732"/>
                  </a:cubicBezTo>
                  <a:cubicBezTo>
                    <a:pt x="14519" y="4882030"/>
                    <a:pt x="17945" y="4888795"/>
                    <a:pt x="22752" y="4894536"/>
                  </a:cubicBezTo>
                  <a:close/>
                  <a:moveTo>
                    <a:pt x="118212" y="5622837"/>
                  </a:moveTo>
                  <a:cubicBezTo>
                    <a:pt x="132186" y="5617764"/>
                    <a:pt x="145626" y="5611221"/>
                    <a:pt x="158265" y="5603344"/>
                  </a:cubicBezTo>
                  <a:cubicBezTo>
                    <a:pt x="173574" y="5593865"/>
                    <a:pt x="188172" y="5583273"/>
                    <a:pt x="201924" y="5571657"/>
                  </a:cubicBezTo>
                  <a:cubicBezTo>
                    <a:pt x="218033" y="5558084"/>
                    <a:pt x="233387" y="5543665"/>
                    <a:pt x="247850" y="5528356"/>
                  </a:cubicBezTo>
                  <a:cubicBezTo>
                    <a:pt x="275577" y="5498983"/>
                    <a:pt x="300766" y="5467386"/>
                    <a:pt x="323151" y="5433785"/>
                  </a:cubicBezTo>
                  <a:cubicBezTo>
                    <a:pt x="344513" y="5402099"/>
                    <a:pt x="363249" y="5368721"/>
                    <a:pt x="379225" y="5334009"/>
                  </a:cubicBezTo>
                  <a:cubicBezTo>
                    <a:pt x="393111" y="5304280"/>
                    <a:pt x="403836" y="5273217"/>
                    <a:pt x="411224" y="5241263"/>
                  </a:cubicBezTo>
                  <a:cubicBezTo>
                    <a:pt x="417365" y="5212914"/>
                    <a:pt x="418878" y="5187369"/>
                    <a:pt x="415006" y="5166497"/>
                  </a:cubicBezTo>
                  <a:cubicBezTo>
                    <a:pt x="413583" y="5158220"/>
                    <a:pt x="410912" y="5150253"/>
                    <a:pt x="407084" y="5142777"/>
                  </a:cubicBezTo>
                  <a:cubicBezTo>
                    <a:pt x="403880" y="5136502"/>
                    <a:pt x="399430" y="5130939"/>
                    <a:pt x="394001" y="5126444"/>
                  </a:cubicBezTo>
                  <a:cubicBezTo>
                    <a:pt x="388749" y="5122261"/>
                    <a:pt x="382696" y="5119235"/>
                    <a:pt x="376199" y="5117543"/>
                  </a:cubicBezTo>
                  <a:cubicBezTo>
                    <a:pt x="369167" y="5115630"/>
                    <a:pt x="361869" y="5114917"/>
                    <a:pt x="354616" y="5115407"/>
                  </a:cubicBezTo>
                  <a:cubicBezTo>
                    <a:pt x="343578" y="5116164"/>
                    <a:pt x="332719" y="5118567"/>
                    <a:pt x="322350" y="5122483"/>
                  </a:cubicBezTo>
                  <a:cubicBezTo>
                    <a:pt x="309533" y="5127200"/>
                    <a:pt x="297205" y="5133164"/>
                    <a:pt x="285546" y="5140285"/>
                  </a:cubicBezTo>
                  <a:cubicBezTo>
                    <a:pt x="271482" y="5148785"/>
                    <a:pt x="257997" y="5158264"/>
                    <a:pt x="245270" y="5168678"/>
                  </a:cubicBezTo>
                  <a:cubicBezTo>
                    <a:pt x="230272" y="5180872"/>
                    <a:pt x="215942" y="5193911"/>
                    <a:pt x="202368" y="5207663"/>
                  </a:cubicBezTo>
                  <a:cubicBezTo>
                    <a:pt x="175755" y="5234766"/>
                    <a:pt x="151367" y="5263916"/>
                    <a:pt x="129472" y="5294935"/>
                  </a:cubicBezTo>
                  <a:cubicBezTo>
                    <a:pt x="107664" y="5325598"/>
                    <a:pt x="88217" y="5357952"/>
                    <a:pt x="71394" y="5391596"/>
                  </a:cubicBezTo>
                  <a:cubicBezTo>
                    <a:pt x="55907" y="5422036"/>
                    <a:pt x="43446" y="5453901"/>
                    <a:pt x="34190" y="5486789"/>
                  </a:cubicBezTo>
                  <a:cubicBezTo>
                    <a:pt x="26001" y="5517141"/>
                    <a:pt x="22485" y="5545089"/>
                    <a:pt x="24799" y="5568542"/>
                  </a:cubicBezTo>
                  <a:cubicBezTo>
                    <a:pt x="25555" y="5577888"/>
                    <a:pt x="27647" y="5587056"/>
                    <a:pt x="31029" y="5595823"/>
                  </a:cubicBezTo>
                  <a:cubicBezTo>
                    <a:pt x="33789" y="5603033"/>
                    <a:pt x="37972" y="5609619"/>
                    <a:pt x="43312" y="5615227"/>
                  </a:cubicBezTo>
                  <a:cubicBezTo>
                    <a:pt x="48297" y="5620300"/>
                    <a:pt x="54394" y="5624216"/>
                    <a:pt x="61114" y="5626620"/>
                  </a:cubicBezTo>
                  <a:cubicBezTo>
                    <a:pt x="68368" y="5629201"/>
                    <a:pt x="76023" y="5630358"/>
                    <a:pt x="83677" y="5630091"/>
                  </a:cubicBezTo>
                  <a:cubicBezTo>
                    <a:pt x="95515" y="5629512"/>
                    <a:pt x="107175" y="5627065"/>
                    <a:pt x="118212" y="5622837"/>
                  </a:cubicBezTo>
                  <a:close/>
                  <a:moveTo>
                    <a:pt x="812468" y="2675810"/>
                  </a:moveTo>
                  <a:cubicBezTo>
                    <a:pt x="804769" y="2674444"/>
                    <a:pt x="796847" y="2674716"/>
                    <a:pt x="789282" y="2676611"/>
                  </a:cubicBezTo>
                  <a:lnTo>
                    <a:pt x="784831" y="2677679"/>
                  </a:lnTo>
                  <a:cubicBezTo>
                    <a:pt x="783318" y="2678035"/>
                    <a:pt x="781805" y="2678480"/>
                    <a:pt x="780381" y="2678970"/>
                  </a:cubicBezTo>
                  <a:cubicBezTo>
                    <a:pt x="778956" y="2679460"/>
                    <a:pt x="777177" y="2679949"/>
                    <a:pt x="775530" y="2680528"/>
                  </a:cubicBezTo>
                  <a:lnTo>
                    <a:pt x="770546" y="2682308"/>
                  </a:lnTo>
                  <a:cubicBezTo>
                    <a:pt x="756883" y="2687662"/>
                    <a:pt x="743755" y="2694306"/>
                    <a:pt x="731382" y="2702156"/>
                  </a:cubicBezTo>
                  <a:cubicBezTo>
                    <a:pt x="717764" y="2710652"/>
                    <a:pt x="704769" y="2720127"/>
                    <a:pt x="692486" y="2730505"/>
                  </a:cubicBezTo>
                  <a:cubicBezTo>
                    <a:pt x="680203" y="2740772"/>
                    <a:pt x="668676" y="2751929"/>
                    <a:pt x="657996" y="2763883"/>
                  </a:cubicBezTo>
                  <a:cubicBezTo>
                    <a:pt x="648295" y="2774666"/>
                    <a:pt x="639705" y="2786402"/>
                    <a:pt x="632362" y="2798907"/>
                  </a:cubicBezTo>
                  <a:cubicBezTo>
                    <a:pt x="627377" y="2807185"/>
                    <a:pt x="623773" y="2816197"/>
                    <a:pt x="621592" y="2825609"/>
                  </a:cubicBezTo>
                  <a:cubicBezTo>
                    <a:pt x="619945" y="2831889"/>
                    <a:pt x="620480" y="2838538"/>
                    <a:pt x="623105" y="2844479"/>
                  </a:cubicBezTo>
                  <a:cubicBezTo>
                    <a:pt x="625776" y="2849521"/>
                    <a:pt x="630493" y="2853135"/>
                    <a:pt x="636056" y="2854359"/>
                  </a:cubicBezTo>
                  <a:cubicBezTo>
                    <a:pt x="643844" y="2856036"/>
                    <a:pt x="651943" y="2855930"/>
                    <a:pt x="659687" y="2854047"/>
                  </a:cubicBezTo>
                  <a:lnTo>
                    <a:pt x="664137" y="2853024"/>
                  </a:lnTo>
                  <a:lnTo>
                    <a:pt x="668899" y="2851689"/>
                  </a:lnTo>
                  <a:lnTo>
                    <a:pt x="673929" y="2850086"/>
                  </a:lnTo>
                  <a:lnTo>
                    <a:pt x="679180" y="2848217"/>
                  </a:lnTo>
                  <a:cubicBezTo>
                    <a:pt x="693465" y="2842601"/>
                    <a:pt x="707173" y="2835596"/>
                    <a:pt x="720078" y="2827300"/>
                  </a:cubicBezTo>
                  <a:cubicBezTo>
                    <a:pt x="734141" y="2818373"/>
                    <a:pt x="747537" y="2808422"/>
                    <a:pt x="760132" y="2797527"/>
                  </a:cubicBezTo>
                  <a:cubicBezTo>
                    <a:pt x="772548" y="2786900"/>
                    <a:pt x="784118" y="2775356"/>
                    <a:pt x="794800" y="2762993"/>
                  </a:cubicBezTo>
                  <a:cubicBezTo>
                    <a:pt x="804234" y="2752227"/>
                    <a:pt x="812512" y="2740465"/>
                    <a:pt x="819411" y="2727924"/>
                  </a:cubicBezTo>
                  <a:cubicBezTo>
                    <a:pt x="823905" y="2719967"/>
                    <a:pt x="827021" y="2711297"/>
                    <a:pt x="828579" y="2702290"/>
                  </a:cubicBezTo>
                  <a:cubicBezTo>
                    <a:pt x="829735" y="2696295"/>
                    <a:pt x="828756" y="2690082"/>
                    <a:pt x="825774" y="2684756"/>
                  </a:cubicBezTo>
                  <a:cubicBezTo>
                    <a:pt x="822748" y="2680074"/>
                    <a:pt x="817942" y="2676838"/>
                    <a:pt x="812468" y="2675810"/>
                  </a:cubicBezTo>
                  <a:close/>
                  <a:moveTo>
                    <a:pt x="2235336" y="1096156"/>
                  </a:moveTo>
                  <a:cubicBezTo>
                    <a:pt x="2233289" y="1095707"/>
                    <a:pt x="2231153" y="1095453"/>
                    <a:pt x="2229061" y="1095400"/>
                  </a:cubicBezTo>
                  <a:cubicBezTo>
                    <a:pt x="2226658" y="1095355"/>
                    <a:pt x="2224210" y="1095457"/>
                    <a:pt x="2221807" y="1095711"/>
                  </a:cubicBezTo>
                  <a:cubicBezTo>
                    <a:pt x="2219226" y="1095978"/>
                    <a:pt x="2216511" y="1096423"/>
                    <a:pt x="2213663" y="1097002"/>
                  </a:cubicBezTo>
                  <a:cubicBezTo>
                    <a:pt x="2210814" y="1097580"/>
                    <a:pt x="2207922" y="1098337"/>
                    <a:pt x="2204762" y="1099182"/>
                  </a:cubicBezTo>
                  <a:cubicBezTo>
                    <a:pt x="2200312" y="1100473"/>
                    <a:pt x="2195862" y="1102031"/>
                    <a:pt x="2191411" y="1103633"/>
                  </a:cubicBezTo>
                  <a:cubicBezTo>
                    <a:pt x="2186961" y="1105235"/>
                    <a:pt x="2182065" y="1107549"/>
                    <a:pt x="2177348" y="1109863"/>
                  </a:cubicBezTo>
                  <a:cubicBezTo>
                    <a:pt x="2172630" y="1112177"/>
                    <a:pt x="2168002" y="1114714"/>
                    <a:pt x="2163418" y="1117429"/>
                  </a:cubicBezTo>
                  <a:cubicBezTo>
                    <a:pt x="2158834" y="1120144"/>
                    <a:pt x="2154518" y="1123125"/>
                    <a:pt x="2150067" y="1126329"/>
                  </a:cubicBezTo>
                  <a:cubicBezTo>
                    <a:pt x="2143570" y="1130904"/>
                    <a:pt x="2137562" y="1136094"/>
                    <a:pt x="2132043" y="1141817"/>
                  </a:cubicBezTo>
                  <a:cubicBezTo>
                    <a:pt x="2127994" y="1145929"/>
                    <a:pt x="2124611" y="1150660"/>
                    <a:pt x="2122030" y="1155835"/>
                  </a:cubicBezTo>
                  <a:cubicBezTo>
                    <a:pt x="2120206" y="1159186"/>
                    <a:pt x="2119805" y="1163134"/>
                    <a:pt x="2120917" y="1166783"/>
                  </a:cubicBezTo>
                  <a:cubicBezTo>
                    <a:pt x="2122520" y="1170165"/>
                    <a:pt x="2125724" y="1172542"/>
                    <a:pt x="2129417" y="1173147"/>
                  </a:cubicBezTo>
                  <a:cubicBezTo>
                    <a:pt x="2131464" y="1173668"/>
                    <a:pt x="2133557" y="1173966"/>
                    <a:pt x="2135648" y="1174037"/>
                  </a:cubicBezTo>
                  <a:cubicBezTo>
                    <a:pt x="2138096" y="1174157"/>
                    <a:pt x="2140543" y="1174086"/>
                    <a:pt x="2142946" y="1173815"/>
                  </a:cubicBezTo>
                  <a:cubicBezTo>
                    <a:pt x="2145706" y="1173574"/>
                    <a:pt x="2148465" y="1173174"/>
                    <a:pt x="2151180" y="1172613"/>
                  </a:cubicBezTo>
                  <a:cubicBezTo>
                    <a:pt x="2154072" y="1172035"/>
                    <a:pt x="2157098" y="1171278"/>
                    <a:pt x="2160081" y="1170388"/>
                  </a:cubicBezTo>
                  <a:cubicBezTo>
                    <a:pt x="2164798" y="1169057"/>
                    <a:pt x="2169470" y="1167482"/>
                    <a:pt x="2174010" y="1165671"/>
                  </a:cubicBezTo>
                  <a:cubicBezTo>
                    <a:pt x="2178772" y="1163801"/>
                    <a:pt x="2183623" y="1161665"/>
                    <a:pt x="2188429" y="1159262"/>
                  </a:cubicBezTo>
                  <a:cubicBezTo>
                    <a:pt x="2193236" y="1156859"/>
                    <a:pt x="2198087" y="1154278"/>
                    <a:pt x="2202759" y="1151430"/>
                  </a:cubicBezTo>
                  <a:cubicBezTo>
                    <a:pt x="2207432" y="1148581"/>
                    <a:pt x="2212016" y="1145600"/>
                    <a:pt x="2216377" y="1142529"/>
                  </a:cubicBezTo>
                  <a:cubicBezTo>
                    <a:pt x="2222830" y="1137869"/>
                    <a:pt x="2228749" y="1132591"/>
                    <a:pt x="2234179" y="1126774"/>
                  </a:cubicBezTo>
                  <a:cubicBezTo>
                    <a:pt x="2238140" y="1122725"/>
                    <a:pt x="2241344" y="1118007"/>
                    <a:pt x="2243659" y="1112845"/>
                  </a:cubicBezTo>
                  <a:cubicBezTo>
                    <a:pt x="2245305" y="1109507"/>
                    <a:pt x="2245483" y="1105635"/>
                    <a:pt x="2244147" y="1102164"/>
                  </a:cubicBezTo>
                  <a:cubicBezTo>
                    <a:pt x="2242279" y="1098906"/>
                    <a:pt x="2239030" y="1096695"/>
                    <a:pt x="2235291" y="1096156"/>
                  </a:cubicBezTo>
                  <a:close/>
                  <a:moveTo>
                    <a:pt x="163605" y="3984705"/>
                  </a:moveTo>
                  <a:cubicBezTo>
                    <a:pt x="167300" y="3989907"/>
                    <a:pt x="172640" y="3993730"/>
                    <a:pt x="178782" y="3995564"/>
                  </a:cubicBezTo>
                  <a:cubicBezTo>
                    <a:pt x="186303" y="3997713"/>
                    <a:pt x="194180" y="3998185"/>
                    <a:pt x="201924" y="3996943"/>
                  </a:cubicBezTo>
                  <a:cubicBezTo>
                    <a:pt x="206996" y="3996245"/>
                    <a:pt x="212026" y="3995172"/>
                    <a:pt x="216921" y="3993739"/>
                  </a:cubicBezTo>
                  <a:cubicBezTo>
                    <a:pt x="222573" y="3992061"/>
                    <a:pt x="228180" y="3990054"/>
                    <a:pt x="233610" y="3987731"/>
                  </a:cubicBezTo>
                  <a:cubicBezTo>
                    <a:pt x="239529" y="3985297"/>
                    <a:pt x="245625" y="3982333"/>
                    <a:pt x="251856" y="3978830"/>
                  </a:cubicBezTo>
                  <a:cubicBezTo>
                    <a:pt x="258176" y="3975448"/>
                    <a:pt x="264762" y="3971576"/>
                    <a:pt x="271482" y="3967259"/>
                  </a:cubicBezTo>
                  <a:cubicBezTo>
                    <a:pt x="291910" y="3953984"/>
                    <a:pt x="311180" y="3938942"/>
                    <a:pt x="328981" y="3922311"/>
                  </a:cubicBezTo>
                  <a:cubicBezTo>
                    <a:pt x="347094" y="3905497"/>
                    <a:pt x="363961" y="3887380"/>
                    <a:pt x="379448" y="3868105"/>
                  </a:cubicBezTo>
                  <a:cubicBezTo>
                    <a:pt x="393644" y="3850504"/>
                    <a:pt x="406328" y="3831710"/>
                    <a:pt x="417320" y="3811942"/>
                  </a:cubicBezTo>
                  <a:cubicBezTo>
                    <a:pt x="426444" y="3795872"/>
                    <a:pt x="433298" y="3778600"/>
                    <a:pt x="437659" y="3760629"/>
                  </a:cubicBezTo>
                  <a:cubicBezTo>
                    <a:pt x="439706" y="3751973"/>
                    <a:pt x="440240" y="3743033"/>
                    <a:pt x="439260" y="3734194"/>
                  </a:cubicBezTo>
                  <a:cubicBezTo>
                    <a:pt x="438549" y="3727657"/>
                    <a:pt x="435923" y="3721471"/>
                    <a:pt x="431740" y="3716393"/>
                  </a:cubicBezTo>
                  <a:cubicBezTo>
                    <a:pt x="427646" y="3711773"/>
                    <a:pt x="422261" y="3708538"/>
                    <a:pt x="416252" y="3707136"/>
                  </a:cubicBezTo>
                  <a:cubicBezTo>
                    <a:pt x="408865" y="3705485"/>
                    <a:pt x="401211" y="3705302"/>
                    <a:pt x="393733" y="3706602"/>
                  </a:cubicBezTo>
                  <a:cubicBezTo>
                    <a:pt x="388883" y="3707341"/>
                    <a:pt x="384121" y="3708427"/>
                    <a:pt x="379448" y="3709851"/>
                  </a:cubicBezTo>
                  <a:cubicBezTo>
                    <a:pt x="374063" y="3711453"/>
                    <a:pt x="368767" y="3713353"/>
                    <a:pt x="363604" y="3715547"/>
                  </a:cubicBezTo>
                  <a:cubicBezTo>
                    <a:pt x="358086" y="3717861"/>
                    <a:pt x="352301" y="3720576"/>
                    <a:pt x="346337" y="3723780"/>
                  </a:cubicBezTo>
                  <a:cubicBezTo>
                    <a:pt x="340374" y="3726985"/>
                    <a:pt x="334143" y="3730500"/>
                    <a:pt x="327735" y="3734550"/>
                  </a:cubicBezTo>
                  <a:cubicBezTo>
                    <a:pt x="308331" y="3746909"/>
                    <a:pt x="290041" y="3760892"/>
                    <a:pt x="272996" y="3776339"/>
                  </a:cubicBezTo>
                  <a:cubicBezTo>
                    <a:pt x="255239" y="3792294"/>
                    <a:pt x="238684" y="3809516"/>
                    <a:pt x="223463" y="3827874"/>
                  </a:cubicBezTo>
                  <a:cubicBezTo>
                    <a:pt x="208910" y="3845217"/>
                    <a:pt x="195781" y="3863735"/>
                    <a:pt x="184256" y="3883237"/>
                  </a:cubicBezTo>
                  <a:cubicBezTo>
                    <a:pt x="174198" y="3899819"/>
                    <a:pt x="166365" y="3917638"/>
                    <a:pt x="160936" y="3936240"/>
                  </a:cubicBezTo>
                  <a:cubicBezTo>
                    <a:pt x="158265" y="3945470"/>
                    <a:pt x="157064" y="3955070"/>
                    <a:pt x="157375" y="3964678"/>
                  </a:cubicBezTo>
                  <a:cubicBezTo>
                    <a:pt x="157509" y="3971803"/>
                    <a:pt x="159645" y="3978741"/>
                    <a:pt x="163561" y="3984705"/>
                  </a:cubicBezTo>
                  <a:close/>
                  <a:moveTo>
                    <a:pt x="58489" y="5257062"/>
                  </a:moveTo>
                  <a:cubicBezTo>
                    <a:pt x="68546" y="5256394"/>
                    <a:pt x="78471" y="5254392"/>
                    <a:pt x="87994" y="5251010"/>
                  </a:cubicBezTo>
                  <a:cubicBezTo>
                    <a:pt x="99788" y="5246915"/>
                    <a:pt x="111136" y="5241708"/>
                    <a:pt x="121951" y="5235478"/>
                  </a:cubicBezTo>
                  <a:cubicBezTo>
                    <a:pt x="134945" y="5228046"/>
                    <a:pt x="147451" y="5219768"/>
                    <a:pt x="159333" y="5210645"/>
                  </a:cubicBezTo>
                  <a:cubicBezTo>
                    <a:pt x="173174" y="5200053"/>
                    <a:pt x="186436" y="5188705"/>
                    <a:pt x="199075" y="5176688"/>
                  </a:cubicBezTo>
                  <a:cubicBezTo>
                    <a:pt x="225377" y="5151500"/>
                    <a:pt x="249587" y="5124130"/>
                    <a:pt x="271348" y="5094935"/>
                  </a:cubicBezTo>
                  <a:cubicBezTo>
                    <a:pt x="292311" y="5066987"/>
                    <a:pt x="311046" y="5037437"/>
                    <a:pt x="327379" y="5006551"/>
                  </a:cubicBezTo>
                  <a:cubicBezTo>
                    <a:pt x="341709" y="4979805"/>
                    <a:pt x="353280" y="4951679"/>
                    <a:pt x="361958" y="4922618"/>
                  </a:cubicBezTo>
                  <a:cubicBezTo>
                    <a:pt x="369079" y="4900144"/>
                    <a:pt x="372016" y="4876601"/>
                    <a:pt x="370636" y="4853058"/>
                  </a:cubicBezTo>
                  <a:cubicBezTo>
                    <a:pt x="369969" y="4844603"/>
                    <a:pt x="367967" y="4836281"/>
                    <a:pt x="364672" y="4828448"/>
                  </a:cubicBezTo>
                  <a:cubicBezTo>
                    <a:pt x="361958" y="4822040"/>
                    <a:pt x="357864" y="4816298"/>
                    <a:pt x="352701" y="4811670"/>
                  </a:cubicBezTo>
                  <a:cubicBezTo>
                    <a:pt x="347717" y="4807309"/>
                    <a:pt x="341843" y="4804194"/>
                    <a:pt x="335479" y="4802458"/>
                  </a:cubicBezTo>
                  <a:cubicBezTo>
                    <a:pt x="328358" y="4800589"/>
                    <a:pt x="320971" y="4799966"/>
                    <a:pt x="313627" y="4800633"/>
                  </a:cubicBezTo>
                  <a:cubicBezTo>
                    <a:pt x="304148" y="4801524"/>
                    <a:pt x="294802" y="4803571"/>
                    <a:pt x="285857" y="4806730"/>
                  </a:cubicBezTo>
                  <a:cubicBezTo>
                    <a:pt x="274954" y="4810602"/>
                    <a:pt x="264407" y="4815364"/>
                    <a:pt x="254304" y="4821061"/>
                  </a:cubicBezTo>
                  <a:cubicBezTo>
                    <a:pt x="242288" y="4827736"/>
                    <a:pt x="230717" y="4835168"/>
                    <a:pt x="219636" y="4843312"/>
                  </a:cubicBezTo>
                  <a:cubicBezTo>
                    <a:pt x="206729" y="4852925"/>
                    <a:pt x="194314" y="4863205"/>
                    <a:pt x="182475" y="4874109"/>
                  </a:cubicBezTo>
                  <a:cubicBezTo>
                    <a:pt x="157242" y="4897384"/>
                    <a:pt x="133967" y="4922662"/>
                    <a:pt x="112916" y="4949765"/>
                  </a:cubicBezTo>
                  <a:cubicBezTo>
                    <a:pt x="91777" y="4976690"/>
                    <a:pt x="72730" y="5005127"/>
                    <a:pt x="55907" y="5034945"/>
                  </a:cubicBezTo>
                  <a:cubicBezTo>
                    <a:pt x="40331" y="5062092"/>
                    <a:pt x="27336" y="5090619"/>
                    <a:pt x="17145" y="5120214"/>
                  </a:cubicBezTo>
                  <a:cubicBezTo>
                    <a:pt x="8467" y="5144201"/>
                    <a:pt x="3838" y="5169523"/>
                    <a:pt x="3526" y="5195024"/>
                  </a:cubicBezTo>
                  <a:cubicBezTo>
                    <a:pt x="3482" y="5204458"/>
                    <a:pt x="4862" y="5213894"/>
                    <a:pt x="7620" y="5222928"/>
                  </a:cubicBezTo>
                  <a:cubicBezTo>
                    <a:pt x="9801" y="5230226"/>
                    <a:pt x="13584" y="5236946"/>
                    <a:pt x="18657" y="5242643"/>
                  </a:cubicBezTo>
                  <a:cubicBezTo>
                    <a:pt x="23375" y="5247805"/>
                    <a:pt x="29294" y="5251722"/>
                    <a:pt x="35880" y="5254036"/>
                  </a:cubicBezTo>
                  <a:cubicBezTo>
                    <a:pt x="43134" y="5256528"/>
                    <a:pt x="50790" y="5257551"/>
                    <a:pt x="58444" y="5257062"/>
                  </a:cubicBezTo>
                  <a:close/>
                  <a:moveTo>
                    <a:pt x="483052" y="5472504"/>
                  </a:moveTo>
                  <a:cubicBezTo>
                    <a:pt x="479314" y="5466540"/>
                    <a:pt x="474552" y="5461333"/>
                    <a:pt x="468945" y="5457105"/>
                  </a:cubicBezTo>
                  <a:cubicBezTo>
                    <a:pt x="463605" y="5453056"/>
                    <a:pt x="457596" y="5450029"/>
                    <a:pt x="451144" y="5448205"/>
                  </a:cubicBezTo>
                  <a:cubicBezTo>
                    <a:pt x="444245" y="5446336"/>
                    <a:pt x="437080" y="5445490"/>
                    <a:pt x="429915" y="5445802"/>
                  </a:cubicBezTo>
                  <a:cubicBezTo>
                    <a:pt x="417053" y="5446513"/>
                    <a:pt x="404370" y="5449273"/>
                    <a:pt x="392399" y="5454035"/>
                  </a:cubicBezTo>
                  <a:cubicBezTo>
                    <a:pt x="377401" y="5459909"/>
                    <a:pt x="363071" y="5467386"/>
                    <a:pt x="349631" y="5476287"/>
                  </a:cubicBezTo>
                  <a:cubicBezTo>
                    <a:pt x="333254" y="5486968"/>
                    <a:pt x="317677" y="5498850"/>
                    <a:pt x="303080" y="5511889"/>
                  </a:cubicBezTo>
                  <a:cubicBezTo>
                    <a:pt x="285812" y="5527288"/>
                    <a:pt x="269435" y="5543754"/>
                    <a:pt x="254126" y="5561110"/>
                  </a:cubicBezTo>
                  <a:cubicBezTo>
                    <a:pt x="226222" y="5592708"/>
                    <a:pt x="200900" y="5626531"/>
                    <a:pt x="178470" y="5662223"/>
                  </a:cubicBezTo>
                  <a:cubicBezTo>
                    <a:pt x="156352" y="5697247"/>
                    <a:pt x="136992" y="5733918"/>
                    <a:pt x="120615" y="5771968"/>
                  </a:cubicBezTo>
                  <a:cubicBezTo>
                    <a:pt x="105617" y="5806103"/>
                    <a:pt x="94136" y="5841705"/>
                    <a:pt x="86348" y="5878198"/>
                  </a:cubicBezTo>
                  <a:cubicBezTo>
                    <a:pt x="79583" y="5911709"/>
                    <a:pt x="78025" y="5942105"/>
                    <a:pt x="82698" y="5967205"/>
                  </a:cubicBezTo>
                  <a:cubicBezTo>
                    <a:pt x="84344" y="5976240"/>
                    <a:pt x="87149" y="5985007"/>
                    <a:pt x="91154" y="5993284"/>
                  </a:cubicBezTo>
                  <a:cubicBezTo>
                    <a:pt x="94447" y="6000227"/>
                    <a:pt x="98986" y="6006547"/>
                    <a:pt x="104505" y="6011932"/>
                  </a:cubicBezTo>
                  <a:cubicBezTo>
                    <a:pt x="109757" y="6016827"/>
                    <a:pt x="115942" y="6020654"/>
                    <a:pt x="122662" y="6023147"/>
                  </a:cubicBezTo>
                  <a:cubicBezTo>
                    <a:pt x="129783" y="6025683"/>
                    <a:pt x="137349" y="6026974"/>
                    <a:pt x="144914" y="6026929"/>
                  </a:cubicBezTo>
                  <a:cubicBezTo>
                    <a:pt x="158800" y="6026706"/>
                    <a:pt x="172506" y="6023947"/>
                    <a:pt x="185368" y="6018785"/>
                  </a:cubicBezTo>
                  <a:cubicBezTo>
                    <a:pt x="201745" y="6012376"/>
                    <a:pt x="217366" y="6004143"/>
                    <a:pt x="231919" y="5994264"/>
                  </a:cubicBezTo>
                  <a:cubicBezTo>
                    <a:pt x="249809" y="5982203"/>
                    <a:pt x="266721" y="5968719"/>
                    <a:pt x="282519" y="5953988"/>
                  </a:cubicBezTo>
                  <a:cubicBezTo>
                    <a:pt x="301122" y="5936765"/>
                    <a:pt x="318612" y="5918385"/>
                    <a:pt x="334944" y="5898981"/>
                  </a:cubicBezTo>
                  <a:cubicBezTo>
                    <a:pt x="363827" y="5864758"/>
                    <a:pt x="389773" y="5828176"/>
                    <a:pt x="412558" y="5789592"/>
                  </a:cubicBezTo>
                  <a:cubicBezTo>
                    <a:pt x="433920" y="5753677"/>
                    <a:pt x="452301" y="5716027"/>
                    <a:pt x="467476" y="5677042"/>
                  </a:cubicBezTo>
                  <a:cubicBezTo>
                    <a:pt x="480604" y="5644065"/>
                    <a:pt x="489995" y="5609753"/>
                    <a:pt x="495513" y="5574684"/>
                  </a:cubicBezTo>
                  <a:cubicBezTo>
                    <a:pt x="499964" y="5543843"/>
                    <a:pt x="499385" y="5516518"/>
                    <a:pt x="493110" y="5494578"/>
                  </a:cubicBezTo>
                  <a:cubicBezTo>
                    <a:pt x="490840" y="5486789"/>
                    <a:pt x="487503" y="5479357"/>
                    <a:pt x="483141" y="5472504"/>
                  </a:cubicBezTo>
                  <a:close/>
                  <a:moveTo>
                    <a:pt x="630982" y="3048839"/>
                  </a:moveTo>
                  <a:cubicBezTo>
                    <a:pt x="623417" y="3047366"/>
                    <a:pt x="615584" y="3047473"/>
                    <a:pt x="608063" y="3049151"/>
                  </a:cubicBezTo>
                  <a:cubicBezTo>
                    <a:pt x="605615" y="3049640"/>
                    <a:pt x="603034" y="3050219"/>
                    <a:pt x="600409" y="3050931"/>
                  </a:cubicBezTo>
                  <a:cubicBezTo>
                    <a:pt x="597783" y="3051643"/>
                    <a:pt x="594978" y="3052489"/>
                    <a:pt x="592131" y="3053468"/>
                  </a:cubicBezTo>
                  <a:cubicBezTo>
                    <a:pt x="589283" y="3054447"/>
                    <a:pt x="586389" y="3055559"/>
                    <a:pt x="583230" y="3056805"/>
                  </a:cubicBezTo>
                  <a:cubicBezTo>
                    <a:pt x="580070" y="3058052"/>
                    <a:pt x="577089" y="3059387"/>
                    <a:pt x="573928" y="3060900"/>
                  </a:cubicBezTo>
                  <a:cubicBezTo>
                    <a:pt x="558263" y="3068439"/>
                    <a:pt x="543266" y="3077375"/>
                    <a:pt x="529203" y="3087602"/>
                  </a:cubicBezTo>
                  <a:cubicBezTo>
                    <a:pt x="514071" y="3098447"/>
                    <a:pt x="499697" y="3110343"/>
                    <a:pt x="486256" y="3123205"/>
                  </a:cubicBezTo>
                  <a:cubicBezTo>
                    <a:pt x="473039" y="3135835"/>
                    <a:pt x="460800" y="3149431"/>
                    <a:pt x="449630" y="3163881"/>
                  </a:cubicBezTo>
                  <a:cubicBezTo>
                    <a:pt x="439617" y="3176604"/>
                    <a:pt x="431072" y="3190414"/>
                    <a:pt x="424174" y="3205047"/>
                  </a:cubicBezTo>
                  <a:cubicBezTo>
                    <a:pt x="419946" y="3213729"/>
                    <a:pt x="417187" y="3223031"/>
                    <a:pt x="415896" y="3232594"/>
                  </a:cubicBezTo>
                  <a:cubicBezTo>
                    <a:pt x="414917" y="3239234"/>
                    <a:pt x="415985" y="3246017"/>
                    <a:pt x="419057" y="3251998"/>
                  </a:cubicBezTo>
                  <a:cubicBezTo>
                    <a:pt x="422127" y="3257112"/>
                    <a:pt x="427066" y="3260805"/>
                    <a:pt x="432852" y="3262278"/>
                  </a:cubicBezTo>
                  <a:cubicBezTo>
                    <a:pt x="440551" y="3264152"/>
                    <a:pt x="448562" y="3264259"/>
                    <a:pt x="456306" y="3262590"/>
                  </a:cubicBezTo>
                  <a:cubicBezTo>
                    <a:pt x="458843" y="3262100"/>
                    <a:pt x="461468" y="3261522"/>
                    <a:pt x="464227" y="3260810"/>
                  </a:cubicBezTo>
                  <a:cubicBezTo>
                    <a:pt x="466987" y="3260098"/>
                    <a:pt x="469879" y="3259208"/>
                    <a:pt x="472816" y="3258229"/>
                  </a:cubicBezTo>
                  <a:cubicBezTo>
                    <a:pt x="475754" y="3257250"/>
                    <a:pt x="478825" y="3256048"/>
                    <a:pt x="481984" y="3254757"/>
                  </a:cubicBezTo>
                  <a:cubicBezTo>
                    <a:pt x="485144" y="3253467"/>
                    <a:pt x="488392" y="3252042"/>
                    <a:pt x="491730" y="3250307"/>
                  </a:cubicBezTo>
                  <a:cubicBezTo>
                    <a:pt x="508196" y="3242292"/>
                    <a:pt x="523906" y="3232790"/>
                    <a:pt x="538637" y="3221914"/>
                  </a:cubicBezTo>
                  <a:cubicBezTo>
                    <a:pt x="554258" y="3210427"/>
                    <a:pt x="569033" y="3197828"/>
                    <a:pt x="582873" y="3184219"/>
                  </a:cubicBezTo>
                  <a:cubicBezTo>
                    <a:pt x="596091" y="3171277"/>
                    <a:pt x="608241" y="3157321"/>
                    <a:pt x="619278" y="3142475"/>
                  </a:cubicBezTo>
                  <a:cubicBezTo>
                    <a:pt x="628757" y="3129871"/>
                    <a:pt x="636723" y="3116186"/>
                    <a:pt x="642998" y="3101710"/>
                  </a:cubicBezTo>
                  <a:cubicBezTo>
                    <a:pt x="646737" y="3093396"/>
                    <a:pt x="648962" y="3084491"/>
                    <a:pt x="649584" y="3075408"/>
                  </a:cubicBezTo>
                  <a:cubicBezTo>
                    <a:pt x="650074" y="3069146"/>
                    <a:pt x="648516" y="3062894"/>
                    <a:pt x="645134" y="3057606"/>
                  </a:cubicBezTo>
                  <a:cubicBezTo>
                    <a:pt x="641619" y="3053054"/>
                    <a:pt x="636590" y="3049939"/>
                    <a:pt x="630938" y="3048839"/>
                  </a:cubicBezTo>
                  <a:close/>
                  <a:moveTo>
                    <a:pt x="719010" y="2856050"/>
                  </a:moveTo>
                  <a:cubicBezTo>
                    <a:pt x="711400" y="2854639"/>
                    <a:pt x="703568" y="2854835"/>
                    <a:pt x="696002" y="2856628"/>
                  </a:cubicBezTo>
                  <a:cubicBezTo>
                    <a:pt x="694088" y="2857029"/>
                    <a:pt x="692085" y="2857474"/>
                    <a:pt x="690083" y="2858008"/>
                  </a:cubicBezTo>
                  <a:cubicBezTo>
                    <a:pt x="688081" y="2858542"/>
                    <a:pt x="685944" y="2859165"/>
                    <a:pt x="683808" y="2859877"/>
                  </a:cubicBezTo>
                  <a:cubicBezTo>
                    <a:pt x="681672" y="2860589"/>
                    <a:pt x="679358" y="2861301"/>
                    <a:pt x="677177" y="2862147"/>
                  </a:cubicBezTo>
                  <a:lnTo>
                    <a:pt x="670235" y="2864906"/>
                  </a:lnTo>
                  <a:cubicBezTo>
                    <a:pt x="655593" y="2871288"/>
                    <a:pt x="641619" y="2879009"/>
                    <a:pt x="628401" y="2887959"/>
                  </a:cubicBezTo>
                  <a:cubicBezTo>
                    <a:pt x="614026" y="2897558"/>
                    <a:pt x="600364" y="2908177"/>
                    <a:pt x="587502" y="2919734"/>
                  </a:cubicBezTo>
                  <a:cubicBezTo>
                    <a:pt x="574730" y="2931114"/>
                    <a:pt x="562847" y="2943415"/>
                    <a:pt x="551899" y="2956539"/>
                  </a:cubicBezTo>
                  <a:cubicBezTo>
                    <a:pt x="542064" y="2968243"/>
                    <a:pt x="533475" y="2980953"/>
                    <a:pt x="526265" y="2994456"/>
                  </a:cubicBezTo>
                  <a:cubicBezTo>
                    <a:pt x="521636" y="3002916"/>
                    <a:pt x="518432" y="3012070"/>
                    <a:pt x="516697" y="3021559"/>
                  </a:cubicBezTo>
                  <a:cubicBezTo>
                    <a:pt x="515317" y="3027998"/>
                    <a:pt x="516118" y="3034709"/>
                    <a:pt x="518967" y="3040650"/>
                  </a:cubicBezTo>
                  <a:cubicBezTo>
                    <a:pt x="521815" y="3045737"/>
                    <a:pt x="526666" y="3049400"/>
                    <a:pt x="532318" y="3050753"/>
                  </a:cubicBezTo>
                  <a:cubicBezTo>
                    <a:pt x="540062" y="3052529"/>
                    <a:pt x="548072" y="3052529"/>
                    <a:pt x="555816" y="3050753"/>
                  </a:cubicBezTo>
                  <a:cubicBezTo>
                    <a:pt x="557818" y="3050352"/>
                    <a:pt x="559865" y="3049907"/>
                    <a:pt x="562002" y="3049373"/>
                  </a:cubicBezTo>
                  <a:cubicBezTo>
                    <a:pt x="564138" y="3048839"/>
                    <a:pt x="566452" y="3048216"/>
                    <a:pt x="568499" y="3047504"/>
                  </a:cubicBezTo>
                  <a:cubicBezTo>
                    <a:pt x="570546" y="3046792"/>
                    <a:pt x="572949" y="3045991"/>
                    <a:pt x="575442" y="3045101"/>
                  </a:cubicBezTo>
                  <a:cubicBezTo>
                    <a:pt x="577934" y="3044211"/>
                    <a:pt x="580248" y="3043232"/>
                    <a:pt x="582696" y="3042164"/>
                  </a:cubicBezTo>
                  <a:cubicBezTo>
                    <a:pt x="598050" y="3035484"/>
                    <a:pt x="612736" y="3027344"/>
                    <a:pt x="626532" y="3017865"/>
                  </a:cubicBezTo>
                  <a:cubicBezTo>
                    <a:pt x="641396" y="3007745"/>
                    <a:pt x="655504" y="2996561"/>
                    <a:pt x="668721" y="2984398"/>
                  </a:cubicBezTo>
                  <a:cubicBezTo>
                    <a:pt x="681539" y="2972694"/>
                    <a:pt x="693421" y="2960032"/>
                    <a:pt x="704324" y="2946526"/>
                  </a:cubicBezTo>
                  <a:cubicBezTo>
                    <a:pt x="713804" y="2934897"/>
                    <a:pt x="721947" y="2922236"/>
                    <a:pt x="728578" y="2908786"/>
                  </a:cubicBezTo>
                  <a:cubicBezTo>
                    <a:pt x="732807" y="2900642"/>
                    <a:pt x="735565" y="2891840"/>
                    <a:pt x="736812" y="2882752"/>
                  </a:cubicBezTo>
                  <a:cubicBezTo>
                    <a:pt x="737702" y="2876579"/>
                    <a:pt x="736411" y="2870291"/>
                    <a:pt x="733207" y="2864950"/>
                  </a:cubicBezTo>
                  <a:cubicBezTo>
                    <a:pt x="729869" y="2860202"/>
                    <a:pt x="724751" y="2856998"/>
                    <a:pt x="719010" y="2856050"/>
                  </a:cubicBezTo>
                  <a:close/>
                  <a:moveTo>
                    <a:pt x="493199" y="3482126"/>
                  </a:moveTo>
                  <a:cubicBezTo>
                    <a:pt x="489327" y="3477466"/>
                    <a:pt x="484031" y="3474227"/>
                    <a:pt x="478113" y="3472914"/>
                  </a:cubicBezTo>
                  <a:cubicBezTo>
                    <a:pt x="470636" y="3471289"/>
                    <a:pt x="462937" y="3471200"/>
                    <a:pt x="455416" y="3472647"/>
                  </a:cubicBezTo>
                  <a:cubicBezTo>
                    <a:pt x="451454" y="3473319"/>
                    <a:pt x="447494" y="3474227"/>
                    <a:pt x="443623" y="3475361"/>
                  </a:cubicBezTo>
                  <a:cubicBezTo>
                    <a:pt x="439528" y="3476518"/>
                    <a:pt x="435211" y="3477987"/>
                    <a:pt x="430716" y="3479812"/>
                  </a:cubicBezTo>
                  <a:cubicBezTo>
                    <a:pt x="426221" y="3481636"/>
                    <a:pt x="421815" y="3483639"/>
                    <a:pt x="416787" y="3485953"/>
                  </a:cubicBezTo>
                  <a:cubicBezTo>
                    <a:pt x="411757" y="3488267"/>
                    <a:pt x="406951" y="3490938"/>
                    <a:pt x="401789" y="3493875"/>
                  </a:cubicBezTo>
                  <a:cubicBezTo>
                    <a:pt x="383720" y="3504369"/>
                    <a:pt x="366542" y="3516403"/>
                    <a:pt x="350520" y="3529834"/>
                  </a:cubicBezTo>
                  <a:cubicBezTo>
                    <a:pt x="333653" y="3543884"/>
                    <a:pt x="317811" y="3559130"/>
                    <a:pt x="303125" y="3575450"/>
                  </a:cubicBezTo>
                  <a:cubicBezTo>
                    <a:pt x="288928" y="3591035"/>
                    <a:pt x="276022" y="3607733"/>
                    <a:pt x="264496" y="3625383"/>
                  </a:cubicBezTo>
                  <a:cubicBezTo>
                    <a:pt x="254393" y="3640550"/>
                    <a:pt x="246204" y="3656901"/>
                    <a:pt x="240062" y="3674070"/>
                  </a:cubicBezTo>
                  <a:cubicBezTo>
                    <a:pt x="236769" y="3683171"/>
                    <a:pt x="234989" y="3692743"/>
                    <a:pt x="234767" y="3702419"/>
                  </a:cubicBezTo>
                  <a:cubicBezTo>
                    <a:pt x="234499" y="3709392"/>
                    <a:pt x="236280" y="3716295"/>
                    <a:pt x="239885" y="3722267"/>
                  </a:cubicBezTo>
                  <a:cubicBezTo>
                    <a:pt x="243312" y="3727501"/>
                    <a:pt x="248519" y="3731315"/>
                    <a:pt x="254571" y="3732993"/>
                  </a:cubicBezTo>
                  <a:cubicBezTo>
                    <a:pt x="262137" y="3735066"/>
                    <a:pt x="270059" y="3735414"/>
                    <a:pt x="277802" y="3734016"/>
                  </a:cubicBezTo>
                  <a:cubicBezTo>
                    <a:pt x="281941" y="3733384"/>
                    <a:pt x="286079" y="3732490"/>
                    <a:pt x="290129" y="3731346"/>
                  </a:cubicBezTo>
                  <a:cubicBezTo>
                    <a:pt x="294579" y="3730144"/>
                    <a:pt x="299030" y="3728587"/>
                    <a:pt x="303480" y="3726896"/>
                  </a:cubicBezTo>
                  <a:cubicBezTo>
                    <a:pt x="307930" y="3725204"/>
                    <a:pt x="313138" y="3722890"/>
                    <a:pt x="318255" y="3720354"/>
                  </a:cubicBezTo>
                  <a:cubicBezTo>
                    <a:pt x="323374" y="3717817"/>
                    <a:pt x="328625" y="3715058"/>
                    <a:pt x="334099" y="3711898"/>
                  </a:cubicBezTo>
                  <a:cubicBezTo>
                    <a:pt x="353147" y="3700665"/>
                    <a:pt x="371126" y="3687768"/>
                    <a:pt x="387904" y="3673358"/>
                  </a:cubicBezTo>
                  <a:cubicBezTo>
                    <a:pt x="405216" y="3658574"/>
                    <a:pt x="421414" y="3642539"/>
                    <a:pt x="436368" y="3625383"/>
                  </a:cubicBezTo>
                  <a:cubicBezTo>
                    <a:pt x="450298" y="3609500"/>
                    <a:pt x="462937" y="3592486"/>
                    <a:pt x="474062" y="3574515"/>
                  </a:cubicBezTo>
                  <a:cubicBezTo>
                    <a:pt x="483453" y="3559687"/>
                    <a:pt x="490885" y="3543674"/>
                    <a:pt x="496047" y="3526897"/>
                  </a:cubicBezTo>
                  <a:cubicBezTo>
                    <a:pt x="498718" y="3518263"/>
                    <a:pt x="499875" y="3509224"/>
                    <a:pt x="499429" y="3500194"/>
                  </a:cubicBezTo>
                  <a:cubicBezTo>
                    <a:pt x="499208" y="3493750"/>
                    <a:pt x="497070" y="3487515"/>
                    <a:pt x="493288" y="3482304"/>
                  </a:cubicBezTo>
                  <a:close/>
                  <a:moveTo>
                    <a:pt x="550298" y="3253778"/>
                  </a:moveTo>
                  <a:cubicBezTo>
                    <a:pt x="542776" y="3252234"/>
                    <a:pt x="535032" y="3252234"/>
                    <a:pt x="527511" y="3253778"/>
                  </a:cubicBezTo>
                  <a:cubicBezTo>
                    <a:pt x="524441" y="3254312"/>
                    <a:pt x="521237" y="3255069"/>
                    <a:pt x="517854" y="3256003"/>
                  </a:cubicBezTo>
                  <a:cubicBezTo>
                    <a:pt x="514472" y="3256938"/>
                    <a:pt x="511001" y="3258095"/>
                    <a:pt x="507396" y="3259386"/>
                  </a:cubicBezTo>
                  <a:cubicBezTo>
                    <a:pt x="503791" y="3260676"/>
                    <a:pt x="500008" y="3262278"/>
                    <a:pt x="496136" y="3263836"/>
                  </a:cubicBezTo>
                  <a:cubicBezTo>
                    <a:pt x="492265" y="3265394"/>
                    <a:pt x="488259" y="3267485"/>
                    <a:pt x="484120" y="3269621"/>
                  </a:cubicBezTo>
                  <a:cubicBezTo>
                    <a:pt x="467253" y="3278598"/>
                    <a:pt x="451233" y="3289021"/>
                    <a:pt x="436190" y="3300774"/>
                  </a:cubicBezTo>
                  <a:cubicBezTo>
                    <a:pt x="420214" y="3313168"/>
                    <a:pt x="405171" y="3326671"/>
                    <a:pt x="391108" y="3341183"/>
                  </a:cubicBezTo>
                  <a:cubicBezTo>
                    <a:pt x="377401" y="3355175"/>
                    <a:pt x="364851" y="3370222"/>
                    <a:pt x="353503" y="3386176"/>
                  </a:cubicBezTo>
                  <a:cubicBezTo>
                    <a:pt x="343490" y="3399999"/>
                    <a:pt x="335122" y="3414934"/>
                    <a:pt x="328536" y="3430680"/>
                  </a:cubicBezTo>
                  <a:cubicBezTo>
                    <a:pt x="324797" y="3439527"/>
                    <a:pt x="322528" y="3448922"/>
                    <a:pt x="321771" y="3458495"/>
                  </a:cubicBezTo>
                  <a:cubicBezTo>
                    <a:pt x="321149" y="3465281"/>
                    <a:pt x="322617" y="3472090"/>
                    <a:pt x="325954" y="3478032"/>
                  </a:cubicBezTo>
                  <a:cubicBezTo>
                    <a:pt x="329203" y="3483199"/>
                    <a:pt x="334277" y="3486937"/>
                    <a:pt x="340195" y="3488490"/>
                  </a:cubicBezTo>
                  <a:cubicBezTo>
                    <a:pt x="347806" y="3490435"/>
                    <a:pt x="355772" y="3490648"/>
                    <a:pt x="363472" y="3489113"/>
                  </a:cubicBezTo>
                  <a:cubicBezTo>
                    <a:pt x="366854" y="3488557"/>
                    <a:pt x="370235" y="3487814"/>
                    <a:pt x="373530" y="3486888"/>
                  </a:cubicBezTo>
                  <a:cubicBezTo>
                    <a:pt x="377044" y="3485953"/>
                    <a:pt x="380694" y="3484796"/>
                    <a:pt x="384522" y="3483372"/>
                  </a:cubicBezTo>
                  <a:cubicBezTo>
                    <a:pt x="388349" y="3481948"/>
                    <a:pt x="392265" y="3480390"/>
                    <a:pt x="396359" y="3478566"/>
                  </a:cubicBezTo>
                  <a:cubicBezTo>
                    <a:pt x="400453" y="3476741"/>
                    <a:pt x="404682" y="3474649"/>
                    <a:pt x="408999" y="3472380"/>
                  </a:cubicBezTo>
                  <a:cubicBezTo>
                    <a:pt x="426711" y="3462874"/>
                    <a:pt x="443534" y="3451779"/>
                    <a:pt x="459242" y="3439224"/>
                  </a:cubicBezTo>
                  <a:cubicBezTo>
                    <a:pt x="475710" y="3426198"/>
                    <a:pt x="491197" y="3411980"/>
                    <a:pt x="505571" y="3396679"/>
                  </a:cubicBezTo>
                  <a:cubicBezTo>
                    <a:pt x="519145" y="3382371"/>
                    <a:pt x="531517" y="3366982"/>
                    <a:pt x="542599" y="3350663"/>
                  </a:cubicBezTo>
                  <a:cubicBezTo>
                    <a:pt x="552033" y="3337018"/>
                    <a:pt x="559732" y="3322229"/>
                    <a:pt x="565473" y="3306648"/>
                  </a:cubicBezTo>
                  <a:cubicBezTo>
                    <a:pt x="568677" y="3298228"/>
                    <a:pt x="570369" y="3289310"/>
                    <a:pt x="570458" y="3280302"/>
                  </a:cubicBezTo>
                  <a:cubicBezTo>
                    <a:pt x="570546" y="3273934"/>
                    <a:pt x="568633" y="3267699"/>
                    <a:pt x="564938" y="3262501"/>
                  </a:cubicBezTo>
                  <a:cubicBezTo>
                    <a:pt x="561201" y="3258073"/>
                    <a:pt x="556082" y="3255055"/>
                    <a:pt x="550387" y="3253956"/>
                  </a:cubicBezTo>
                  <a:close/>
                  <a:moveTo>
                    <a:pt x="3424827" y="443956"/>
                  </a:moveTo>
                  <a:cubicBezTo>
                    <a:pt x="3421133" y="442827"/>
                    <a:pt x="3417262" y="442272"/>
                    <a:pt x="3413390" y="442310"/>
                  </a:cubicBezTo>
                  <a:cubicBezTo>
                    <a:pt x="3408317" y="442328"/>
                    <a:pt x="3403243" y="442790"/>
                    <a:pt x="3398259" y="443689"/>
                  </a:cubicBezTo>
                  <a:cubicBezTo>
                    <a:pt x="3392250" y="444791"/>
                    <a:pt x="3386288" y="446278"/>
                    <a:pt x="3380457" y="448140"/>
                  </a:cubicBezTo>
                  <a:lnTo>
                    <a:pt x="3376763" y="449341"/>
                  </a:lnTo>
                  <a:lnTo>
                    <a:pt x="3373026" y="450587"/>
                  </a:lnTo>
                  <a:lnTo>
                    <a:pt x="3369242" y="452011"/>
                  </a:lnTo>
                  <a:lnTo>
                    <a:pt x="3365459" y="453524"/>
                  </a:lnTo>
                  <a:cubicBezTo>
                    <a:pt x="3358250" y="456441"/>
                    <a:pt x="3351307" y="459877"/>
                    <a:pt x="3344587" y="463805"/>
                  </a:cubicBezTo>
                  <a:cubicBezTo>
                    <a:pt x="3338980" y="467030"/>
                    <a:pt x="3333729" y="470786"/>
                    <a:pt x="3328833" y="475020"/>
                  </a:cubicBezTo>
                  <a:cubicBezTo>
                    <a:pt x="3325140" y="478064"/>
                    <a:pt x="3322068" y="481742"/>
                    <a:pt x="3319666" y="485879"/>
                  </a:cubicBezTo>
                  <a:cubicBezTo>
                    <a:pt x="3317885" y="488607"/>
                    <a:pt x="3317573" y="492016"/>
                    <a:pt x="3318730" y="495046"/>
                  </a:cubicBezTo>
                  <a:cubicBezTo>
                    <a:pt x="3320021" y="497436"/>
                    <a:pt x="3322202" y="499225"/>
                    <a:pt x="3324783" y="500031"/>
                  </a:cubicBezTo>
                  <a:cubicBezTo>
                    <a:pt x="3328388" y="501295"/>
                    <a:pt x="3332171" y="501931"/>
                    <a:pt x="3335998" y="501900"/>
                  </a:cubicBezTo>
                  <a:cubicBezTo>
                    <a:pt x="3341116" y="501944"/>
                    <a:pt x="3346234" y="501544"/>
                    <a:pt x="3351263" y="500698"/>
                  </a:cubicBezTo>
                  <a:cubicBezTo>
                    <a:pt x="3357271" y="499599"/>
                    <a:pt x="3363234" y="498113"/>
                    <a:pt x="3369064" y="496248"/>
                  </a:cubicBezTo>
                  <a:cubicBezTo>
                    <a:pt x="3370355" y="495892"/>
                    <a:pt x="3371601" y="495491"/>
                    <a:pt x="3372892" y="495046"/>
                  </a:cubicBezTo>
                  <a:lnTo>
                    <a:pt x="3376719" y="493756"/>
                  </a:lnTo>
                  <a:cubicBezTo>
                    <a:pt x="3378010" y="493266"/>
                    <a:pt x="3379300" y="492821"/>
                    <a:pt x="3380591" y="492287"/>
                  </a:cubicBezTo>
                  <a:lnTo>
                    <a:pt x="3384507" y="490774"/>
                  </a:lnTo>
                  <a:cubicBezTo>
                    <a:pt x="3391851" y="487746"/>
                    <a:pt x="3399015" y="484207"/>
                    <a:pt x="3405869" y="480182"/>
                  </a:cubicBezTo>
                  <a:cubicBezTo>
                    <a:pt x="3411521" y="476893"/>
                    <a:pt x="3416816" y="473047"/>
                    <a:pt x="3421712" y="468700"/>
                  </a:cubicBezTo>
                  <a:cubicBezTo>
                    <a:pt x="3425317" y="465648"/>
                    <a:pt x="3428343" y="461951"/>
                    <a:pt x="3430613" y="457797"/>
                  </a:cubicBezTo>
                  <a:cubicBezTo>
                    <a:pt x="3432170" y="455072"/>
                    <a:pt x="3432348" y="451751"/>
                    <a:pt x="3431013" y="448896"/>
                  </a:cubicBezTo>
                  <a:cubicBezTo>
                    <a:pt x="3429590" y="446571"/>
                    <a:pt x="3427409" y="444821"/>
                    <a:pt x="3424827" y="443956"/>
                  </a:cubicBezTo>
                  <a:close/>
                  <a:moveTo>
                    <a:pt x="3935550" y="265942"/>
                  </a:moveTo>
                  <a:cubicBezTo>
                    <a:pt x="3931456" y="264033"/>
                    <a:pt x="3927006" y="262988"/>
                    <a:pt x="3922511" y="262871"/>
                  </a:cubicBezTo>
                  <a:cubicBezTo>
                    <a:pt x="3916191" y="262606"/>
                    <a:pt x="3909872" y="262963"/>
                    <a:pt x="3903642" y="263939"/>
                  </a:cubicBezTo>
                  <a:cubicBezTo>
                    <a:pt x="3895943" y="265160"/>
                    <a:pt x="3888332" y="266929"/>
                    <a:pt x="3880855" y="269235"/>
                  </a:cubicBezTo>
                  <a:cubicBezTo>
                    <a:pt x="3873112" y="271681"/>
                    <a:pt x="3865546" y="274655"/>
                    <a:pt x="3858203" y="278136"/>
                  </a:cubicBezTo>
                  <a:cubicBezTo>
                    <a:pt x="3851750" y="281090"/>
                    <a:pt x="3845564" y="284557"/>
                    <a:pt x="3839689" y="288505"/>
                  </a:cubicBezTo>
                  <a:cubicBezTo>
                    <a:pt x="3835061" y="291556"/>
                    <a:pt x="3830878" y="295191"/>
                    <a:pt x="3827184" y="299320"/>
                  </a:cubicBezTo>
                  <a:cubicBezTo>
                    <a:pt x="3824603" y="302081"/>
                    <a:pt x="3823001" y="305645"/>
                    <a:pt x="3822733" y="309422"/>
                  </a:cubicBezTo>
                  <a:cubicBezTo>
                    <a:pt x="3822778" y="312489"/>
                    <a:pt x="3824470" y="315294"/>
                    <a:pt x="3827184" y="316721"/>
                  </a:cubicBezTo>
                  <a:cubicBezTo>
                    <a:pt x="3831101" y="318745"/>
                    <a:pt x="3835462" y="319885"/>
                    <a:pt x="3839868" y="320058"/>
                  </a:cubicBezTo>
                  <a:cubicBezTo>
                    <a:pt x="3846187" y="320436"/>
                    <a:pt x="3852552" y="320137"/>
                    <a:pt x="3858826" y="319168"/>
                  </a:cubicBezTo>
                  <a:cubicBezTo>
                    <a:pt x="3866703" y="318006"/>
                    <a:pt x="3874492" y="316235"/>
                    <a:pt x="3882102" y="313872"/>
                  </a:cubicBezTo>
                  <a:cubicBezTo>
                    <a:pt x="3890023" y="311452"/>
                    <a:pt x="3897811" y="308478"/>
                    <a:pt x="3905332" y="304972"/>
                  </a:cubicBezTo>
                  <a:cubicBezTo>
                    <a:pt x="3911874" y="301959"/>
                    <a:pt x="3918194" y="298401"/>
                    <a:pt x="3924157" y="294335"/>
                  </a:cubicBezTo>
                  <a:cubicBezTo>
                    <a:pt x="3928786" y="291262"/>
                    <a:pt x="3932969" y="287546"/>
                    <a:pt x="3936574" y="283298"/>
                  </a:cubicBezTo>
                  <a:cubicBezTo>
                    <a:pt x="3939155" y="280586"/>
                    <a:pt x="3940623" y="277022"/>
                    <a:pt x="3940757" y="273285"/>
                  </a:cubicBezTo>
                  <a:cubicBezTo>
                    <a:pt x="3940534" y="270020"/>
                    <a:pt x="3938443" y="267172"/>
                    <a:pt x="3935417" y="265942"/>
                  </a:cubicBezTo>
                  <a:close/>
                  <a:moveTo>
                    <a:pt x="4613518" y="99410"/>
                  </a:moveTo>
                  <a:cubicBezTo>
                    <a:pt x="4607599" y="97999"/>
                    <a:pt x="4601546" y="97386"/>
                    <a:pt x="4595450" y="97585"/>
                  </a:cubicBezTo>
                  <a:cubicBezTo>
                    <a:pt x="4587350" y="97769"/>
                    <a:pt x="4579294" y="98617"/>
                    <a:pt x="4571372" y="100122"/>
                  </a:cubicBezTo>
                  <a:lnTo>
                    <a:pt x="4565899" y="101234"/>
                  </a:lnTo>
                  <a:lnTo>
                    <a:pt x="4560469" y="102480"/>
                  </a:lnTo>
                  <a:lnTo>
                    <a:pt x="4555129" y="103860"/>
                  </a:lnTo>
                  <a:lnTo>
                    <a:pt x="4549878" y="105373"/>
                  </a:lnTo>
                  <a:cubicBezTo>
                    <a:pt x="4543470" y="107340"/>
                    <a:pt x="4537149" y="109643"/>
                    <a:pt x="4530964" y="112271"/>
                  </a:cubicBezTo>
                  <a:cubicBezTo>
                    <a:pt x="4525401" y="114635"/>
                    <a:pt x="4519972" y="117355"/>
                    <a:pt x="4514764" y="120415"/>
                  </a:cubicBezTo>
                  <a:cubicBezTo>
                    <a:pt x="4510403" y="122996"/>
                    <a:pt x="4506309" y="125976"/>
                    <a:pt x="4502481" y="129316"/>
                  </a:cubicBezTo>
                  <a:cubicBezTo>
                    <a:pt x="4499544" y="131804"/>
                    <a:pt x="4497141" y="134824"/>
                    <a:pt x="4495361" y="138217"/>
                  </a:cubicBezTo>
                  <a:cubicBezTo>
                    <a:pt x="4493625" y="141142"/>
                    <a:pt x="4493625" y="144771"/>
                    <a:pt x="4495361" y="147696"/>
                  </a:cubicBezTo>
                  <a:cubicBezTo>
                    <a:pt x="4497809" y="150768"/>
                    <a:pt x="4501236" y="152918"/>
                    <a:pt x="4505063" y="153793"/>
                  </a:cubicBezTo>
                  <a:cubicBezTo>
                    <a:pt x="4510848" y="155327"/>
                    <a:pt x="4516856" y="156045"/>
                    <a:pt x="4522864" y="155929"/>
                  </a:cubicBezTo>
                  <a:cubicBezTo>
                    <a:pt x="4531008" y="155812"/>
                    <a:pt x="4539152" y="155008"/>
                    <a:pt x="4547163" y="153526"/>
                  </a:cubicBezTo>
                  <a:lnTo>
                    <a:pt x="4552770" y="152458"/>
                  </a:lnTo>
                  <a:lnTo>
                    <a:pt x="4558333" y="151167"/>
                  </a:lnTo>
                  <a:lnTo>
                    <a:pt x="4563852" y="149788"/>
                  </a:lnTo>
                  <a:lnTo>
                    <a:pt x="4569281" y="148230"/>
                  </a:lnTo>
                  <a:cubicBezTo>
                    <a:pt x="4575867" y="146223"/>
                    <a:pt x="4582366" y="143861"/>
                    <a:pt x="4588729" y="141154"/>
                  </a:cubicBezTo>
                  <a:cubicBezTo>
                    <a:pt x="4594426" y="138735"/>
                    <a:pt x="4599944" y="135939"/>
                    <a:pt x="4605285" y="132787"/>
                  </a:cubicBezTo>
                  <a:cubicBezTo>
                    <a:pt x="4609690" y="130227"/>
                    <a:pt x="4613784" y="127246"/>
                    <a:pt x="4617612" y="123887"/>
                  </a:cubicBezTo>
                  <a:cubicBezTo>
                    <a:pt x="4620460" y="121417"/>
                    <a:pt x="4622819" y="118389"/>
                    <a:pt x="4624466" y="114986"/>
                  </a:cubicBezTo>
                  <a:cubicBezTo>
                    <a:pt x="4626067" y="111965"/>
                    <a:pt x="4625801" y="108299"/>
                    <a:pt x="4623753" y="105551"/>
                  </a:cubicBezTo>
                  <a:cubicBezTo>
                    <a:pt x="4621039" y="102459"/>
                    <a:pt x="4617389" y="100322"/>
                    <a:pt x="4613385" y="99454"/>
                  </a:cubicBezTo>
                  <a:close/>
                  <a:moveTo>
                    <a:pt x="4329229" y="156463"/>
                  </a:moveTo>
                  <a:cubicBezTo>
                    <a:pt x="4323132" y="155528"/>
                    <a:pt x="4316946" y="155319"/>
                    <a:pt x="4310805" y="155840"/>
                  </a:cubicBezTo>
                  <a:cubicBezTo>
                    <a:pt x="4302883" y="156464"/>
                    <a:pt x="4295050" y="157699"/>
                    <a:pt x="4287307" y="159534"/>
                  </a:cubicBezTo>
                  <a:lnTo>
                    <a:pt x="4284192" y="160290"/>
                  </a:lnTo>
                  <a:lnTo>
                    <a:pt x="4281120" y="161092"/>
                  </a:lnTo>
                  <a:lnTo>
                    <a:pt x="4278050" y="161982"/>
                  </a:lnTo>
                  <a:lnTo>
                    <a:pt x="4274979" y="162872"/>
                  </a:lnTo>
                  <a:cubicBezTo>
                    <a:pt x="4268081" y="164979"/>
                    <a:pt x="4261316" y="167506"/>
                    <a:pt x="4254730" y="170437"/>
                  </a:cubicBezTo>
                  <a:cubicBezTo>
                    <a:pt x="4248855" y="172986"/>
                    <a:pt x="4243159" y="175961"/>
                    <a:pt x="4237685" y="179338"/>
                  </a:cubicBezTo>
                  <a:cubicBezTo>
                    <a:pt x="4233190" y="182046"/>
                    <a:pt x="4229051" y="185256"/>
                    <a:pt x="4225314" y="188906"/>
                  </a:cubicBezTo>
                  <a:cubicBezTo>
                    <a:pt x="4222509" y="191491"/>
                    <a:pt x="4220373" y="194712"/>
                    <a:pt x="4219083" y="198297"/>
                  </a:cubicBezTo>
                  <a:cubicBezTo>
                    <a:pt x="4218059" y="201314"/>
                    <a:pt x="4218860" y="204661"/>
                    <a:pt x="4221130" y="206886"/>
                  </a:cubicBezTo>
                  <a:cubicBezTo>
                    <a:pt x="4224245" y="209550"/>
                    <a:pt x="4228028" y="211265"/>
                    <a:pt x="4232077" y="211826"/>
                  </a:cubicBezTo>
                  <a:cubicBezTo>
                    <a:pt x="4238130" y="212872"/>
                    <a:pt x="4244271" y="213156"/>
                    <a:pt x="4250369" y="212671"/>
                  </a:cubicBezTo>
                  <a:cubicBezTo>
                    <a:pt x="4258424" y="212136"/>
                    <a:pt x="4266390" y="210946"/>
                    <a:pt x="4274223" y="209111"/>
                  </a:cubicBezTo>
                  <a:lnTo>
                    <a:pt x="4277427" y="208310"/>
                  </a:lnTo>
                  <a:lnTo>
                    <a:pt x="4280587" y="207509"/>
                  </a:lnTo>
                  <a:lnTo>
                    <a:pt x="4283746" y="206663"/>
                  </a:lnTo>
                  <a:lnTo>
                    <a:pt x="4286861" y="205729"/>
                  </a:lnTo>
                  <a:cubicBezTo>
                    <a:pt x="4293982" y="203589"/>
                    <a:pt x="4300925" y="201002"/>
                    <a:pt x="4307689" y="197985"/>
                  </a:cubicBezTo>
                  <a:cubicBezTo>
                    <a:pt x="4313697" y="195345"/>
                    <a:pt x="4319527" y="192265"/>
                    <a:pt x="4325090" y="188773"/>
                  </a:cubicBezTo>
                  <a:cubicBezTo>
                    <a:pt x="4329585" y="186002"/>
                    <a:pt x="4333768" y="182716"/>
                    <a:pt x="4337507" y="178982"/>
                  </a:cubicBezTo>
                  <a:cubicBezTo>
                    <a:pt x="4340266" y="176387"/>
                    <a:pt x="4342268" y="173119"/>
                    <a:pt x="4343336" y="169503"/>
                  </a:cubicBezTo>
                  <a:cubicBezTo>
                    <a:pt x="4344227" y="166426"/>
                    <a:pt x="4343159" y="163126"/>
                    <a:pt x="4340711" y="161092"/>
                  </a:cubicBezTo>
                  <a:cubicBezTo>
                    <a:pt x="4337329" y="158528"/>
                    <a:pt x="4333323" y="156942"/>
                    <a:pt x="4329095" y="156508"/>
                  </a:cubicBezTo>
                  <a:close/>
                  <a:moveTo>
                    <a:pt x="4203284" y="193312"/>
                  </a:moveTo>
                  <a:cubicBezTo>
                    <a:pt x="4199724" y="190953"/>
                    <a:pt x="4195585" y="189530"/>
                    <a:pt x="4191312" y="189173"/>
                  </a:cubicBezTo>
                  <a:cubicBezTo>
                    <a:pt x="4185127" y="188499"/>
                    <a:pt x="4178940" y="188499"/>
                    <a:pt x="4172755" y="189173"/>
                  </a:cubicBezTo>
                  <a:cubicBezTo>
                    <a:pt x="4164922" y="190077"/>
                    <a:pt x="4157178" y="191564"/>
                    <a:pt x="4149568" y="193624"/>
                  </a:cubicBezTo>
                  <a:lnTo>
                    <a:pt x="4147476" y="194158"/>
                  </a:lnTo>
                  <a:lnTo>
                    <a:pt x="4145429" y="194736"/>
                  </a:lnTo>
                  <a:lnTo>
                    <a:pt x="4143426" y="195315"/>
                  </a:lnTo>
                  <a:lnTo>
                    <a:pt x="4141379" y="195938"/>
                  </a:lnTo>
                  <a:cubicBezTo>
                    <a:pt x="4134214" y="198142"/>
                    <a:pt x="4127228" y="200772"/>
                    <a:pt x="4120374" y="203815"/>
                  </a:cubicBezTo>
                  <a:cubicBezTo>
                    <a:pt x="4114321" y="206513"/>
                    <a:pt x="4108492" y="209651"/>
                    <a:pt x="4102929" y="213205"/>
                  </a:cubicBezTo>
                  <a:cubicBezTo>
                    <a:pt x="4098389" y="216037"/>
                    <a:pt x="4094250" y="219398"/>
                    <a:pt x="4090512" y="223219"/>
                  </a:cubicBezTo>
                  <a:cubicBezTo>
                    <a:pt x="4087752" y="225826"/>
                    <a:pt x="4085750" y="229155"/>
                    <a:pt x="4084771" y="232831"/>
                  </a:cubicBezTo>
                  <a:cubicBezTo>
                    <a:pt x="4084058" y="235870"/>
                    <a:pt x="4085171" y="239054"/>
                    <a:pt x="4087619" y="240975"/>
                  </a:cubicBezTo>
                  <a:cubicBezTo>
                    <a:pt x="4091001" y="243461"/>
                    <a:pt x="4095007" y="244996"/>
                    <a:pt x="4099190" y="245426"/>
                  </a:cubicBezTo>
                  <a:cubicBezTo>
                    <a:pt x="4105331" y="246263"/>
                    <a:pt x="4111518" y="246367"/>
                    <a:pt x="4117659" y="245737"/>
                  </a:cubicBezTo>
                  <a:cubicBezTo>
                    <a:pt x="4125625" y="244962"/>
                    <a:pt x="4133547" y="243563"/>
                    <a:pt x="4141290" y="241554"/>
                  </a:cubicBezTo>
                  <a:lnTo>
                    <a:pt x="4143426" y="241020"/>
                  </a:lnTo>
                  <a:lnTo>
                    <a:pt x="4145518" y="240441"/>
                  </a:lnTo>
                  <a:lnTo>
                    <a:pt x="4147565" y="239818"/>
                  </a:lnTo>
                  <a:lnTo>
                    <a:pt x="4149657" y="239240"/>
                  </a:lnTo>
                  <a:cubicBezTo>
                    <a:pt x="4157000" y="236996"/>
                    <a:pt x="4164209" y="234291"/>
                    <a:pt x="4171197" y="231140"/>
                  </a:cubicBezTo>
                  <a:cubicBezTo>
                    <a:pt x="4177383" y="228371"/>
                    <a:pt x="4183301" y="225143"/>
                    <a:pt x="4188998" y="221483"/>
                  </a:cubicBezTo>
                  <a:cubicBezTo>
                    <a:pt x="4193537" y="218603"/>
                    <a:pt x="4197721" y="215181"/>
                    <a:pt x="4201415" y="211292"/>
                  </a:cubicBezTo>
                  <a:cubicBezTo>
                    <a:pt x="4204085" y="208656"/>
                    <a:pt x="4205954" y="205301"/>
                    <a:pt x="4206755" y="201634"/>
                  </a:cubicBezTo>
                  <a:cubicBezTo>
                    <a:pt x="4207334" y="198401"/>
                    <a:pt x="4205910" y="195136"/>
                    <a:pt x="4203150" y="193357"/>
                  </a:cubicBezTo>
                  <a:close/>
                  <a:moveTo>
                    <a:pt x="4068260" y="228247"/>
                  </a:moveTo>
                  <a:cubicBezTo>
                    <a:pt x="4064388" y="226110"/>
                    <a:pt x="4060116" y="224892"/>
                    <a:pt x="4055710" y="224687"/>
                  </a:cubicBezTo>
                  <a:cubicBezTo>
                    <a:pt x="4049480" y="224174"/>
                    <a:pt x="4043160" y="224354"/>
                    <a:pt x="4036974" y="225221"/>
                  </a:cubicBezTo>
                  <a:cubicBezTo>
                    <a:pt x="4029186" y="226215"/>
                    <a:pt x="4021487" y="227807"/>
                    <a:pt x="4013965" y="229983"/>
                  </a:cubicBezTo>
                  <a:lnTo>
                    <a:pt x="4012986" y="230250"/>
                  </a:lnTo>
                  <a:lnTo>
                    <a:pt x="4012007" y="230562"/>
                  </a:lnTo>
                  <a:lnTo>
                    <a:pt x="4011028" y="230829"/>
                  </a:lnTo>
                  <a:lnTo>
                    <a:pt x="4010049" y="231140"/>
                  </a:lnTo>
                  <a:cubicBezTo>
                    <a:pt x="4002618" y="233435"/>
                    <a:pt x="3995318" y="236200"/>
                    <a:pt x="3988198" y="239418"/>
                  </a:cubicBezTo>
                  <a:cubicBezTo>
                    <a:pt x="3982012" y="242265"/>
                    <a:pt x="3976094" y="245567"/>
                    <a:pt x="3970397" y="249298"/>
                  </a:cubicBezTo>
                  <a:cubicBezTo>
                    <a:pt x="3965858" y="252252"/>
                    <a:pt x="3961673" y="255748"/>
                    <a:pt x="3957936" y="259711"/>
                  </a:cubicBezTo>
                  <a:cubicBezTo>
                    <a:pt x="3955265" y="262410"/>
                    <a:pt x="3953441" y="265853"/>
                    <a:pt x="3952773" y="269591"/>
                  </a:cubicBezTo>
                  <a:cubicBezTo>
                    <a:pt x="3952462" y="272681"/>
                    <a:pt x="3953930" y="275676"/>
                    <a:pt x="3956600" y="277290"/>
                  </a:cubicBezTo>
                  <a:cubicBezTo>
                    <a:pt x="3960295" y="279543"/>
                    <a:pt x="3964433" y="280872"/>
                    <a:pt x="3968750" y="281162"/>
                  </a:cubicBezTo>
                  <a:cubicBezTo>
                    <a:pt x="3974981" y="281742"/>
                    <a:pt x="3981256" y="281622"/>
                    <a:pt x="3987486" y="280806"/>
                  </a:cubicBezTo>
                  <a:cubicBezTo>
                    <a:pt x="3995452" y="279832"/>
                    <a:pt x="4003285" y="278240"/>
                    <a:pt x="4010984" y="276044"/>
                  </a:cubicBezTo>
                  <a:lnTo>
                    <a:pt x="4012007" y="275777"/>
                  </a:lnTo>
                  <a:lnTo>
                    <a:pt x="4012986" y="275466"/>
                  </a:lnTo>
                  <a:lnTo>
                    <a:pt x="4014010" y="275199"/>
                  </a:lnTo>
                  <a:lnTo>
                    <a:pt x="4014990" y="274887"/>
                  </a:lnTo>
                  <a:cubicBezTo>
                    <a:pt x="4022600" y="272572"/>
                    <a:pt x="4030031" y="269731"/>
                    <a:pt x="4037241" y="266387"/>
                  </a:cubicBezTo>
                  <a:cubicBezTo>
                    <a:pt x="4043605" y="263513"/>
                    <a:pt x="4049746" y="260120"/>
                    <a:pt x="4055576" y="256240"/>
                  </a:cubicBezTo>
                  <a:cubicBezTo>
                    <a:pt x="4060160" y="253277"/>
                    <a:pt x="4064299" y="249715"/>
                    <a:pt x="4067948" y="245648"/>
                  </a:cubicBezTo>
                  <a:cubicBezTo>
                    <a:pt x="4070575" y="242971"/>
                    <a:pt x="4072265" y="239497"/>
                    <a:pt x="4072711" y="235769"/>
                  </a:cubicBezTo>
                  <a:cubicBezTo>
                    <a:pt x="4072711" y="232611"/>
                    <a:pt x="4070930" y="229720"/>
                    <a:pt x="4068127" y="228292"/>
                  </a:cubicBezTo>
                  <a:close/>
                  <a:moveTo>
                    <a:pt x="4759935" y="75645"/>
                  </a:moveTo>
                  <a:cubicBezTo>
                    <a:pt x="4754149" y="73976"/>
                    <a:pt x="4748142" y="73137"/>
                    <a:pt x="4742133" y="73152"/>
                  </a:cubicBezTo>
                  <a:cubicBezTo>
                    <a:pt x="4733944" y="73126"/>
                    <a:pt x="4725801" y="73781"/>
                    <a:pt x="4717745" y="75111"/>
                  </a:cubicBezTo>
                  <a:cubicBezTo>
                    <a:pt x="4715476" y="75467"/>
                    <a:pt x="4713295" y="75867"/>
                    <a:pt x="4711025" y="76312"/>
                  </a:cubicBezTo>
                  <a:lnTo>
                    <a:pt x="4704350" y="77736"/>
                  </a:lnTo>
                  <a:lnTo>
                    <a:pt x="4697763" y="79383"/>
                  </a:lnTo>
                  <a:cubicBezTo>
                    <a:pt x="4695583" y="79962"/>
                    <a:pt x="4693313" y="80585"/>
                    <a:pt x="4691310" y="81252"/>
                  </a:cubicBezTo>
                  <a:cubicBezTo>
                    <a:pt x="4684901" y="83210"/>
                    <a:pt x="4678716" y="85435"/>
                    <a:pt x="4672974" y="87839"/>
                  </a:cubicBezTo>
                  <a:cubicBezTo>
                    <a:pt x="4667545" y="90089"/>
                    <a:pt x="4662294" y="92675"/>
                    <a:pt x="4657220" y="95582"/>
                  </a:cubicBezTo>
                  <a:cubicBezTo>
                    <a:pt x="4652903" y="98012"/>
                    <a:pt x="4648809" y="100827"/>
                    <a:pt x="4645026" y="103993"/>
                  </a:cubicBezTo>
                  <a:cubicBezTo>
                    <a:pt x="4642045" y="106390"/>
                    <a:pt x="4639463" y="109298"/>
                    <a:pt x="4637505" y="112583"/>
                  </a:cubicBezTo>
                  <a:cubicBezTo>
                    <a:pt x="4635458" y="115485"/>
                    <a:pt x="4635057" y="119259"/>
                    <a:pt x="4636526" y="122507"/>
                  </a:cubicBezTo>
                  <a:cubicBezTo>
                    <a:pt x="4638573" y="125764"/>
                    <a:pt x="4641733" y="128144"/>
                    <a:pt x="4645427" y="129182"/>
                  </a:cubicBezTo>
                  <a:cubicBezTo>
                    <a:pt x="4651124" y="130990"/>
                    <a:pt x="4657042" y="131935"/>
                    <a:pt x="4663006" y="131986"/>
                  </a:cubicBezTo>
                  <a:cubicBezTo>
                    <a:pt x="4671239" y="132115"/>
                    <a:pt x="4679516" y="131534"/>
                    <a:pt x="4687661" y="130251"/>
                  </a:cubicBezTo>
                  <a:cubicBezTo>
                    <a:pt x="4689931" y="129895"/>
                    <a:pt x="4692111" y="129494"/>
                    <a:pt x="4694515" y="129049"/>
                  </a:cubicBezTo>
                  <a:lnTo>
                    <a:pt x="4701368" y="127625"/>
                  </a:lnTo>
                  <a:cubicBezTo>
                    <a:pt x="4703638" y="127091"/>
                    <a:pt x="4705819" y="126557"/>
                    <a:pt x="4708133" y="125934"/>
                  </a:cubicBezTo>
                  <a:cubicBezTo>
                    <a:pt x="4710446" y="125311"/>
                    <a:pt x="4712583" y="124732"/>
                    <a:pt x="4714764" y="124065"/>
                  </a:cubicBezTo>
                  <a:cubicBezTo>
                    <a:pt x="4721172" y="122142"/>
                    <a:pt x="4727447" y="119883"/>
                    <a:pt x="4733589" y="117300"/>
                  </a:cubicBezTo>
                  <a:cubicBezTo>
                    <a:pt x="4739152" y="115003"/>
                    <a:pt x="4744536" y="112342"/>
                    <a:pt x="4749743" y="109334"/>
                  </a:cubicBezTo>
                  <a:cubicBezTo>
                    <a:pt x="4754104" y="106870"/>
                    <a:pt x="4758244" y="103978"/>
                    <a:pt x="4762026" y="100700"/>
                  </a:cubicBezTo>
                  <a:cubicBezTo>
                    <a:pt x="4765007" y="98216"/>
                    <a:pt x="4767500" y="95198"/>
                    <a:pt x="4769370" y="91799"/>
                  </a:cubicBezTo>
                  <a:cubicBezTo>
                    <a:pt x="4771328" y="88822"/>
                    <a:pt x="4771417" y="85013"/>
                    <a:pt x="4769681" y="81920"/>
                  </a:cubicBezTo>
                  <a:cubicBezTo>
                    <a:pt x="4767277" y="78756"/>
                    <a:pt x="4763807" y="76537"/>
                    <a:pt x="4759935" y="75645"/>
                  </a:cubicBezTo>
                  <a:close/>
                  <a:moveTo>
                    <a:pt x="4469638" y="126468"/>
                  </a:moveTo>
                  <a:cubicBezTo>
                    <a:pt x="4463629" y="125305"/>
                    <a:pt x="4457488" y="124901"/>
                    <a:pt x="4451391" y="125266"/>
                  </a:cubicBezTo>
                  <a:cubicBezTo>
                    <a:pt x="4443381" y="125677"/>
                    <a:pt x="4435459" y="126733"/>
                    <a:pt x="4427627" y="128426"/>
                  </a:cubicBezTo>
                  <a:lnTo>
                    <a:pt x="4423398" y="129360"/>
                  </a:lnTo>
                  <a:lnTo>
                    <a:pt x="4418948" y="130384"/>
                  </a:lnTo>
                  <a:lnTo>
                    <a:pt x="4414809" y="131541"/>
                  </a:lnTo>
                  <a:cubicBezTo>
                    <a:pt x="4413429" y="131897"/>
                    <a:pt x="4412050" y="132298"/>
                    <a:pt x="4410671" y="132743"/>
                  </a:cubicBezTo>
                  <a:cubicBezTo>
                    <a:pt x="4403995" y="134766"/>
                    <a:pt x="4397453" y="137174"/>
                    <a:pt x="4391045" y="139952"/>
                  </a:cubicBezTo>
                  <a:cubicBezTo>
                    <a:pt x="4385348" y="142429"/>
                    <a:pt x="4379785" y="145284"/>
                    <a:pt x="4374444" y="148497"/>
                  </a:cubicBezTo>
                  <a:cubicBezTo>
                    <a:pt x="4370038" y="151134"/>
                    <a:pt x="4365900" y="154222"/>
                    <a:pt x="4362118" y="157709"/>
                  </a:cubicBezTo>
                  <a:cubicBezTo>
                    <a:pt x="4359269" y="160224"/>
                    <a:pt x="4356954" y="163339"/>
                    <a:pt x="4355442" y="166832"/>
                  </a:cubicBezTo>
                  <a:cubicBezTo>
                    <a:pt x="4354107" y="169774"/>
                    <a:pt x="4354551" y="173207"/>
                    <a:pt x="4356555" y="175733"/>
                  </a:cubicBezTo>
                  <a:cubicBezTo>
                    <a:pt x="4359358" y="178596"/>
                    <a:pt x="4362963" y="180510"/>
                    <a:pt x="4366923" y="181207"/>
                  </a:cubicBezTo>
                  <a:cubicBezTo>
                    <a:pt x="4372887" y="182520"/>
                    <a:pt x="4378939" y="183014"/>
                    <a:pt x="4385037" y="182676"/>
                  </a:cubicBezTo>
                  <a:cubicBezTo>
                    <a:pt x="4393136" y="182353"/>
                    <a:pt x="4401191" y="181340"/>
                    <a:pt x="4409113" y="179650"/>
                  </a:cubicBezTo>
                  <a:cubicBezTo>
                    <a:pt x="4410582" y="179382"/>
                    <a:pt x="4412006" y="179071"/>
                    <a:pt x="4413563" y="178715"/>
                  </a:cubicBezTo>
                  <a:lnTo>
                    <a:pt x="4418013" y="177691"/>
                  </a:lnTo>
                  <a:lnTo>
                    <a:pt x="4422464" y="176534"/>
                  </a:lnTo>
                  <a:lnTo>
                    <a:pt x="4426914" y="175333"/>
                  </a:lnTo>
                  <a:cubicBezTo>
                    <a:pt x="4433768" y="173242"/>
                    <a:pt x="4440488" y="170761"/>
                    <a:pt x="4447074" y="167901"/>
                  </a:cubicBezTo>
                  <a:cubicBezTo>
                    <a:pt x="4452949" y="165343"/>
                    <a:pt x="4458646" y="162368"/>
                    <a:pt x="4464075" y="159000"/>
                  </a:cubicBezTo>
                  <a:cubicBezTo>
                    <a:pt x="4468525" y="156313"/>
                    <a:pt x="4472664" y="153149"/>
                    <a:pt x="4476447" y="149565"/>
                  </a:cubicBezTo>
                  <a:cubicBezTo>
                    <a:pt x="4479250" y="147040"/>
                    <a:pt x="4481431" y="143883"/>
                    <a:pt x="4482811" y="140353"/>
                  </a:cubicBezTo>
                  <a:cubicBezTo>
                    <a:pt x="4484012" y="137295"/>
                    <a:pt x="4483345" y="133806"/>
                    <a:pt x="4481031" y="131452"/>
                  </a:cubicBezTo>
                  <a:cubicBezTo>
                    <a:pt x="4477827" y="128695"/>
                    <a:pt x="4473910" y="126959"/>
                    <a:pt x="4469727" y="126468"/>
                  </a:cubicBezTo>
                  <a:close/>
                  <a:moveTo>
                    <a:pt x="5384008" y="13874"/>
                  </a:moveTo>
                  <a:cubicBezTo>
                    <a:pt x="5378623" y="11016"/>
                    <a:pt x="5372704" y="9204"/>
                    <a:pt x="5366652" y="8533"/>
                  </a:cubicBezTo>
                  <a:cubicBezTo>
                    <a:pt x="5357973" y="7398"/>
                    <a:pt x="5349206" y="7129"/>
                    <a:pt x="5340483" y="7732"/>
                  </a:cubicBezTo>
                  <a:cubicBezTo>
                    <a:pt x="5336300" y="7999"/>
                    <a:pt x="5332073" y="8355"/>
                    <a:pt x="5327845" y="8889"/>
                  </a:cubicBezTo>
                  <a:cubicBezTo>
                    <a:pt x="5323616" y="9423"/>
                    <a:pt x="5319344" y="10046"/>
                    <a:pt x="5315117" y="10847"/>
                  </a:cubicBezTo>
                  <a:cubicBezTo>
                    <a:pt x="5310889" y="11649"/>
                    <a:pt x="5306706" y="12494"/>
                    <a:pt x="5302566" y="13473"/>
                  </a:cubicBezTo>
                  <a:cubicBezTo>
                    <a:pt x="5298428" y="14452"/>
                    <a:pt x="5294378" y="15565"/>
                    <a:pt x="5290417" y="16722"/>
                  </a:cubicBezTo>
                  <a:cubicBezTo>
                    <a:pt x="5284898" y="18369"/>
                    <a:pt x="5279558" y="20193"/>
                    <a:pt x="5274529" y="22151"/>
                  </a:cubicBezTo>
                  <a:cubicBezTo>
                    <a:pt x="5269500" y="24110"/>
                    <a:pt x="5264783" y="26246"/>
                    <a:pt x="5260421" y="28426"/>
                  </a:cubicBezTo>
                  <a:cubicBezTo>
                    <a:pt x="5256372" y="30477"/>
                    <a:pt x="5252455" y="32796"/>
                    <a:pt x="5248718" y="35369"/>
                  </a:cubicBezTo>
                  <a:cubicBezTo>
                    <a:pt x="5245513" y="37485"/>
                    <a:pt x="5242486" y="39947"/>
                    <a:pt x="5239817" y="42712"/>
                  </a:cubicBezTo>
                  <a:cubicBezTo>
                    <a:pt x="5236390" y="45741"/>
                    <a:pt x="5234343" y="49996"/>
                    <a:pt x="5234031" y="54550"/>
                  </a:cubicBezTo>
                  <a:cubicBezTo>
                    <a:pt x="5234343" y="58448"/>
                    <a:pt x="5236613" y="61924"/>
                    <a:pt x="5240039" y="63807"/>
                  </a:cubicBezTo>
                  <a:cubicBezTo>
                    <a:pt x="5245157" y="66803"/>
                    <a:pt x="5250809" y="68740"/>
                    <a:pt x="5256684" y="69503"/>
                  </a:cubicBezTo>
                  <a:cubicBezTo>
                    <a:pt x="5265317" y="70786"/>
                    <a:pt x="5274040" y="71159"/>
                    <a:pt x="5282762" y="70616"/>
                  </a:cubicBezTo>
                  <a:cubicBezTo>
                    <a:pt x="5286990" y="70616"/>
                    <a:pt x="5291262" y="70082"/>
                    <a:pt x="5295580" y="69592"/>
                  </a:cubicBezTo>
                  <a:cubicBezTo>
                    <a:pt x="5299897" y="69103"/>
                    <a:pt x="5304258" y="68435"/>
                    <a:pt x="5308575" y="67679"/>
                  </a:cubicBezTo>
                  <a:cubicBezTo>
                    <a:pt x="5312891" y="66922"/>
                    <a:pt x="5317208" y="66032"/>
                    <a:pt x="5321480" y="65053"/>
                  </a:cubicBezTo>
                  <a:cubicBezTo>
                    <a:pt x="5325752" y="64074"/>
                    <a:pt x="5329937" y="62917"/>
                    <a:pt x="5334031" y="61715"/>
                  </a:cubicBezTo>
                  <a:cubicBezTo>
                    <a:pt x="5339727" y="60024"/>
                    <a:pt x="5345246" y="58155"/>
                    <a:pt x="5350408" y="56152"/>
                  </a:cubicBezTo>
                  <a:cubicBezTo>
                    <a:pt x="5355571" y="54149"/>
                    <a:pt x="5360465" y="51924"/>
                    <a:pt x="5364916" y="49655"/>
                  </a:cubicBezTo>
                  <a:cubicBezTo>
                    <a:pt x="5369055" y="47565"/>
                    <a:pt x="5373060" y="45186"/>
                    <a:pt x="5376887" y="42534"/>
                  </a:cubicBezTo>
                  <a:cubicBezTo>
                    <a:pt x="5380048" y="40344"/>
                    <a:pt x="5382984" y="37806"/>
                    <a:pt x="5385566" y="34968"/>
                  </a:cubicBezTo>
                  <a:cubicBezTo>
                    <a:pt x="5388904" y="31883"/>
                    <a:pt x="5390817" y="27511"/>
                    <a:pt x="5390728" y="22952"/>
                  </a:cubicBezTo>
                  <a:cubicBezTo>
                    <a:pt x="5390105" y="19039"/>
                    <a:pt x="5387613" y="15663"/>
                    <a:pt x="5384097" y="13874"/>
                  </a:cubicBezTo>
                  <a:close/>
                  <a:moveTo>
                    <a:pt x="5550941" y="7821"/>
                  </a:moveTo>
                  <a:cubicBezTo>
                    <a:pt x="5545645" y="4627"/>
                    <a:pt x="5539770" y="2538"/>
                    <a:pt x="5533674" y="1680"/>
                  </a:cubicBezTo>
                  <a:cubicBezTo>
                    <a:pt x="5524861" y="267"/>
                    <a:pt x="5515917" y="-240"/>
                    <a:pt x="5506972" y="167"/>
                  </a:cubicBezTo>
                  <a:cubicBezTo>
                    <a:pt x="5502254" y="167"/>
                    <a:pt x="5497448" y="656"/>
                    <a:pt x="5492641" y="1146"/>
                  </a:cubicBezTo>
                  <a:cubicBezTo>
                    <a:pt x="5487835" y="1635"/>
                    <a:pt x="5482984" y="2303"/>
                    <a:pt x="5478133" y="3148"/>
                  </a:cubicBezTo>
                  <a:cubicBezTo>
                    <a:pt x="5473282" y="3994"/>
                    <a:pt x="5468565" y="4928"/>
                    <a:pt x="5463847" y="5997"/>
                  </a:cubicBezTo>
                  <a:cubicBezTo>
                    <a:pt x="5459131" y="7065"/>
                    <a:pt x="5454502" y="8311"/>
                    <a:pt x="5450007" y="9646"/>
                  </a:cubicBezTo>
                  <a:cubicBezTo>
                    <a:pt x="5444711" y="11203"/>
                    <a:pt x="5439593" y="12939"/>
                    <a:pt x="5434698" y="14808"/>
                  </a:cubicBezTo>
                  <a:cubicBezTo>
                    <a:pt x="5429802" y="16677"/>
                    <a:pt x="5425263" y="18680"/>
                    <a:pt x="5421035" y="20772"/>
                  </a:cubicBezTo>
                  <a:cubicBezTo>
                    <a:pt x="5417118" y="22746"/>
                    <a:pt x="5413336" y="24961"/>
                    <a:pt x="5409687" y="27403"/>
                  </a:cubicBezTo>
                  <a:cubicBezTo>
                    <a:pt x="5406483" y="29490"/>
                    <a:pt x="5403501" y="31874"/>
                    <a:pt x="5400786" y="34523"/>
                  </a:cubicBezTo>
                  <a:cubicBezTo>
                    <a:pt x="5397003" y="37626"/>
                    <a:pt x="5394467" y="42013"/>
                    <a:pt x="5393709" y="46851"/>
                  </a:cubicBezTo>
                  <a:cubicBezTo>
                    <a:pt x="5393532" y="50812"/>
                    <a:pt x="5395446" y="54578"/>
                    <a:pt x="5398739" y="56775"/>
                  </a:cubicBezTo>
                  <a:cubicBezTo>
                    <a:pt x="5403678" y="60102"/>
                    <a:pt x="5409286" y="62305"/>
                    <a:pt x="5415160" y="63228"/>
                  </a:cubicBezTo>
                  <a:cubicBezTo>
                    <a:pt x="5423972" y="64854"/>
                    <a:pt x="5432917" y="65511"/>
                    <a:pt x="5441863" y="65186"/>
                  </a:cubicBezTo>
                  <a:cubicBezTo>
                    <a:pt x="5446625" y="65186"/>
                    <a:pt x="5451475" y="64786"/>
                    <a:pt x="5456371" y="64296"/>
                  </a:cubicBezTo>
                  <a:cubicBezTo>
                    <a:pt x="5461267" y="63807"/>
                    <a:pt x="5466250" y="63184"/>
                    <a:pt x="5471191" y="62383"/>
                  </a:cubicBezTo>
                  <a:cubicBezTo>
                    <a:pt x="5476130" y="61582"/>
                    <a:pt x="5481026" y="60602"/>
                    <a:pt x="5485877" y="59490"/>
                  </a:cubicBezTo>
                  <a:cubicBezTo>
                    <a:pt x="5490727" y="58377"/>
                    <a:pt x="5495490" y="57176"/>
                    <a:pt x="5500163" y="55796"/>
                  </a:cubicBezTo>
                  <a:cubicBezTo>
                    <a:pt x="5505637" y="54194"/>
                    <a:pt x="5510932" y="52414"/>
                    <a:pt x="5515961" y="50500"/>
                  </a:cubicBezTo>
                  <a:cubicBezTo>
                    <a:pt x="5520990" y="48586"/>
                    <a:pt x="5525708" y="46495"/>
                    <a:pt x="5530069" y="44359"/>
                  </a:cubicBezTo>
                  <a:cubicBezTo>
                    <a:pt x="5534163" y="42351"/>
                    <a:pt x="5538080" y="40077"/>
                    <a:pt x="5541862" y="37550"/>
                  </a:cubicBezTo>
                  <a:cubicBezTo>
                    <a:pt x="5545066" y="35452"/>
                    <a:pt x="5548049" y="33037"/>
                    <a:pt x="5550763" y="30340"/>
                  </a:cubicBezTo>
                  <a:cubicBezTo>
                    <a:pt x="5554501" y="27174"/>
                    <a:pt x="5556816" y="22665"/>
                    <a:pt x="5557260" y="17790"/>
                  </a:cubicBezTo>
                  <a:cubicBezTo>
                    <a:pt x="5557038" y="13593"/>
                    <a:pt x="5554635" y="9816"/>
                    <a:pt x="5550941" y="7821"/>
                  </a:cubicBezTo>
                  <a:close/>
                  <a:moveTo>
                    <a:pt x="4910090" y="54772"/>
                  </a:moveTo>
                  <a:cubicBezTo>
                    <a:pt x="4904348" y="52823"/>
                    <a:pt x="4898341" y="51772"/>
                    <a:pt x="4892288" y="51657"/>
                  </a:cubicBezTo>
                  <a:cubicBezTo>
                    <a:pt x="4884010" y="51378"/>
                    <a:pt x="4875688" y="51825"/>
                    <a:pt x="4867499" y="52992"/>
                  </a:cubicBezTo>
                  <a:cubicBezTo>
                    <a:pt x="4864830" y="53348"/>
                    <a:pt x="4862115" y="53749"/>
                    <a:pt x="4859445" y="54238"/>
                  </a:cubicBezTo>
                  <a:cubicBezTo>
                    <a:pt x="4856774" y="54728"/>
                    <a:pt x="4854104" y="55262"/>
                    <a:pt x="4851479" y="55841"/>
                  </a:cubicBezTo>
                  <a:cubicBezTo>
                    <a:pt x="4848853" y="56419"/>
                    <a:pt x="4846226" y="57042"/>
                    <a:pt x="4843601" y="57754"/>
                  </a:cubicBezTo>
                  <a:cubicBezTo>
                    <a:pt x="4840975" y="58466"/>
                    <a:pt x="4838438" y="59134"/>
                    <a:pt x="4835902" y="59890"/>
                  </a:cubicBezTo>
                  <a:cubicBezTo>
                    <a:pt x="4829716" y="61804"/>
                    <a:pt x="4823753" y="63896"/>
                    <a:pt x="4818101" y="66210"/>
                  </a:cubicBezTo>
                  <a:cubicBezTo>
                    <a:pt x="4812849" y="68379"/>
                    <a:pt x="4807687" y="70846"/>
                    <a:pt x="4802703" y="73598"/>
                  </a:cubicBezTo>
                  <a:cubicBezTo>
                    <a:pt x="4798430" y="75928"/>
                    <a:pt x="4794380" y="78623"/>
                    <a:pt x="4790597" y="81653"/>
                  </a:cubicBezTo>
                  <a:cubicBezTo>
                    <a:pt x="4787571" y="84021"/>
                    <a:pt x="4784902" y="86825"/>
                    <a:pt x="4782721" y="89975"/>
                  </a:cubicBezTo>
                  <a:cubicBezTo>
                    <a:pt x="4780362" y="92877"/>
                    <a:pt x="4779605" y="96771"/>
                    <a:pt x="4780717" y="100344"/>
                  </a:cubicBezTo>
                  <a:cubicBezTo>
                    <a:pt x="4782365" y="103831"/>
                    <a:pt x="4785390" y="106475"/>
                    <a:pt x="4789085" y="107643"/>
                  </a:cubicBezTo>
                  <a:cubicBezTo>
                    <a:pt x="4794692" y="109713"/>
                    <a:pt x="4800566" y="110870"/>
                    <a:pt x="4806530" y="111070"/>
                  </a:cubicBezTo>
                  <a:cubicBezTo>
                    <a:pt x="4814852" y="111475"/>
                    <a:pt x="4823218" y="111103"/>
                    <a:pt x="4831497" y="109957"/>
                  </a:cubicBezTo>
                  <a:cubicBezTo>
                    <a:pt x="4834211" y="109601"/>
                    <a:pt x="4836970" y="109200"/>
                    <a:pt x="4839685" y="108755"/>
                  </a:cubicBezTo>
                  <a:cubicBezTo>
                    <a:pt x="4842400" y="108310"/>
                    <a:pt x="4845158" y="107732"/>
                    <a:pt x="4847874" y="107153"/>
                  </a:cubicBezTo>
                  <a:cubicBezTo>
                    <a:pt x="4850589" y="106575"/>
                    <a:pt x="4853258" y="105907"/>
                    <a:pt x="4855929" y="105240"/>
                  </a:cubicBezTo>
                  <a:cubicBezTo>
                    <a:pt x="4858599" y="104572"/>
                    <a:pt x="4861269" y="103815"/>
                    <a:pt x="4863851" y="103014"/>
                  </a:cubicBezTo>
                  <a:cubicBezTo>
                    <a:pt x="4870259" y="101101"/>
                    <a:pt x="4876355" y="98920"/>
                    <a:pt x="4882097" y="96561"/>
                  </a:cubicBezTo>
                  <a:cubicBezTo>
                    <a:pt x="4887481" y="94354"/>
                    <a:pt x="4892778" y="91812"/>
                    <a:pt x="4897851" y="88951"/>
                  </a:cubicBezTo>
                  <a:cubicBezTo>
                    <a:pt x="4902168" y="86569"/>
                    <a:pt x="4906262" y="83814"/>
                    <a:pt x="4910090" y="80718"/>
                  </a:cubicBezTo>
                  <a:cubicBezTo>
                    <a:pt x="4913115" y="78316"/>
                    <a:pt x="4915697" y="75446"/>
                    <a:pt x="4917789" y="72218"/>
                  </a:cubicBezTo>
                  <a:cubicBezTo>
                    <a:pt x="4920014" y="69225"/>
                    <a:pt x="4920548" y="65278"/>
                    <a:pt x="4919168" y="61804"/>
                  </a:cubicBezTo>
                  <a:cubicBezTo>
                    <a:pt x="4917121" y="58453"/>
                    <a:pt x="4913917" y="55979"/>
                    <a:pt x="4910134" y="54861"/>
                  </a:cubicBezTo>
                  <a:close/>
                  <a:moveTo>
                    <a:pt x="5221615" y="23620"/>
                  </a:moveTo>
                  <a:cubicBezTo>
                    <a:pt x="5216052" y="21130"/>
                    <a:pt x="5210132" y="19624"/>
                    <a:pt x="5204080" y="19170"/>
                  </a:cubicBezTo>
                  <a:cubicBezTo>
                    <a:pt x="5195535" y="18364"/>
                    <a:pt x="5186902" y="18364"/>
                    <a:pt x="5178357" y="19170"/>
                  </a:cubicBezTo>
                  <a:cubicBezTo>
                    <a:pt x="5174708" y="19481"/>
                    <a:pt x="5171058" y="19882"/>
                    <a:pt x="5167365" y="20416"/>
                  </a:cubicBezTo>
                  <a:cubicBezTo>
                    <a:pt x="5163671" y="20950"/>
                    <a:pt x="5160066" y="21573"/>
                    <a:pt x="5156417" y="22285"/>
                  </a:cubicBezTo>
                  <a:cubicBezTo>
                    <a:pt x="5152768" y="22997"/>
                    <a:pt x="5149163" y="23798"/>
                    <a:pt x="5145602" y="24644"/>
                  </a:cubicBezTo>
                  <a:cubicBezTo>
                    <a:pt x="5142043" y="25489"/>
                    <a:pt x="5138527" y="26513"/>
                    <a:pt x="5135100" y="27536"/>
                  </a:cubicBezTo>
                  <a:cubicBezTo>
                    <a:pt x="5129314" y="29272"/>
                    <a:pt x="5123796" y="31186"/>
                    <a:pt x="5118589" y="33277"/>
                  </a:cubicBezTo>
                  <a:cubicBezTo>
                    <a:pt x="5113604" y="35224"/>
                    <a:pt x="5108753" y="37438"/>
                    <a:pt x="5103992" y="39908"/>
                  </a:cubicBezTo>
                  <a:cubicBezTo>
                    <a:pt x="5099852" y="42071"/>
                    <a:pt x="5095892" y="44510"/>
                    <a:pt x="5092109" y="47207"/>
                  </a:cubicBezTo>
                  <a:cubicBezTo>
                    <a:pt x="5088994" y="49443"/>
                    <a:pt x="5086146" y="52043"/>
                    <a:pt x="5083653" y="54951"/>
                  </a:cubicBezTo>
                  <a:cubicBezTo>
                    <a:pt x="5080583" y="57907"/>
                    <a:pt x="5078980" y="62049"/>
                    <a:pt x="5079203" y="66299"/>
                  </a:cubicBezTo>
                  <a:cubicBezTo>
                    <a:pt x="5080004" y="70066"/>
                    <a:pt x="5082585" y="73221"/>
                    <a:pt x="5086101" y="74799"/>
                  </a:cubicBezTo>
                  <a:cubicBezTo>
                    <a:pt x="5091397" y="77481"/>
                    <a:pt x="5097138" y="79142"/>
                    <a:pt x="5103057" y="79694"/>
                  </a:cubicBezTo>
                  <a:cubicBezTo>
                    <a:pt x="5111602" y="80664"/>
                    <a:pt x="5120191" y="80769"/>
                    <a:pt x="5128736" y="80006"/>
                  </a:cubicBezTo>
                  <a:cubicBezTo>
                    <a:pt x="5132429" y="79739"/>
                    <a:pt x="5136168" y="79338"/>
                    <a:pt x="5139905" y="78849"/>
                  </a:cubicBezTo>
                  <a:cubicBezTo>
                    <a:pt x="5143644" y="78359"/>
                    <a:pt x="5147383" y="77736"/>
                    <a:pt x="5151120" y="77024"/>
                  </a:cubicBezTo>
                  <a:cubicBezTo>
                    <a:pt x="5154859" y="76312"/>
                    <a:pt x="5158553" y="75511"/>
                    <a:pt x="5162246" y="74621"/>
                  </a:cubicBezTo>
                  <a:cubicBezTo>
                    <a:pt x="5165941" y="73731"/>
                    <a:pt x="5169546" y="72752"/>
                    <a:pt x="5173062" y="71684"/>
                  </a:cubicBezTo>
                  <a:cubicBezTo>
                    <a:pt x="5179024" y="69948"/>
                    <a:pt x="5184721" y="67946"/>
                    <a:pt x="5190106" y="65809"/>
                  </a:cubicBezTo>
                  <a:cubicBezTo>
                    <a:pt x="5195224" y="63797"/>
                    <a:pt x="5200208" y="61509"/>
                    <a:pt x="5205059" y="58956"/>
                  </a:cubicBezTo>
                  <a:cubicBezTo>
                    <a:pt x="5209287" y="56767"/>
                    <a:pt x="5213293" y="54252"/>
                    <a:pt x="5217120" y="51435"/>
                  </a:cubicBezTo>
                  <a:cubicBezTo>
                    <a:pt x="5220368" y="49166"/>
                    <a:pt x="5223262" y="46472"/>
                    <a:pt x="5225798" y="43424"/>
                  </a:cubicBezTo>
                  <a:cubicBezTo>
                    <a:pt x="5228736" y="40399"/>
                    <a:pt x="5230114" y="36173"/>
                    <a:pt x="5229536" y="31987"/>
                  </a:cubicBezTo>
                  <a:cubicBezTo>
                    <a:pt x="5228335" y="28214"/>
                    <a:pt x="5225487" y="25181"/>
                    <a:pt x="5221793" y="23709"/>
                  </a:cubicBezTo>
                  <a:close/>
                  <a:moveTo>
                    <a:pt x="5063939" y="37505"/>
                  </a:moveTo>
                  <a:cubicBezTo>
                    <a:pt x="5058331" y="35256"/>
                    <a:pt x="5052412" y="33947"/>
                    <a:pt x="5046360" y="33633"/>
                  </a:cubicBezTo>
                  <a:cubicBezTo>
                    <a:pt x="5037993" y="33064"/>
                    <a:pt x="5029537" y="33273"/>
                    <a:pt x="5021215" y="34256"/>
                  </a:cubicBezTo>
                  <a:cubicBezTo>
                    <a:pt x="5018055" y="34568"/>
                    <a:pt x="5014851" y="35013"/>
                    <a:pt x="5011692" y="35502"/>
                  </a:cubicBezTo>
                  <a:cubicBezTo>
                    <a:pt x="5008532" y="35992"/>
                    <a:pt x="5005327" y="36615"/>
                    <a:pt x="5002167" y="37238"/>
                  </a:cubicBezTo>
                  <a:cubicBezTo>
                    <a:pt x="4999008" y="37861"/>
                    <a:pt x="4995893" y="38618"/>
                    <a:pt x="4992778" y="39419"/>
                  </a:cubicBezTo>
                  <a:cubicBezTo>
                    <a:pt x="4989662" y="40220"/>
                    <a:pt x="4986635" y="41021"/>
                    <a:pt x="4983654" y="41955"/>
                  </a:cubicBezTo>
                  <a:cubicBezTo>
                    <a:pt x="4977690" y="43736"/>
                    <a:pt x="4971994" y="45738"/>
                    <a:pt x="4966609" y="47919"/>
                  </a:cubicBezTo>
                  <a:cubicBezTo>
                    <a:pt x="4961536" y="49974"/>
                    <a:pt x="4956551" y="52307"/>
                    <a:pt x="4951701" y="54906"/>
                  </a:cubicBezTo>
                  <a:cubicBezTo>
                    <a:pt x="4947517" y="57139"/>
                    <a:pt x="4943512" y="59683"/>
                    <a:pt x="4939684" y="62516"/>
                  </a:cubicBezTo>
                  <a:cubicBezTo>
                    <a:pt x="4936613" y="64829"/>
                    <a:pt x="4933855" y="67521"/>
                    <a:pt x="4931451" y="70527"/>
                  </a:cubicBezTo>
                  <a:cubicBezTo>
                    <a:pt x="4928736" y="73457"/>
                    <a:pt x="4927490" y="77482"/>
                    <a:pt x="4928158" y="81430"/>
                  </a:cubicBezTo>
                  <a:cubicBezTo>
                    <a:pt x="4929360" y="85067"/>
                    <a:pt x="4932119" y="87976"/>
                    <a:pt x="4935679" y="89352"/>
                  </a:cubicBezTo>
                  <a:cubicBezTo>
                    <a:pt x="4941064" y="91737"/>
                    <a:pt x="4946850" y="93153"/>
                    <a:pt x="4952724" y="93535"/>
                  </a:cubicBezTo>
                  <a:cubicBezTo>
                    <a:pt x="4961135" y="94244"/>
                    <a:pt x="4969591" y="94139"/>
                    <a:pt x="4977957" y="93224"/>
                  </a:cubicBezTo>
                  <a:cubicBezTo>
                    <a:pt x="4981162" y="92912"/>
                    <a:pt x="4984410" y="92467"/>
                    <a:pt x="4987659" y="91977"/>
                  </a:cubicBezTo>
                  <a:cubicBezTo>
                    <a:pt x="4990908" y="91488"/>
                    <a:pt x="4994156" y="90909"/>
                    <a:pt x="4997406" y="90242"/>
                  </a:cubicBezTo>
                  <a:cubicBezTo>
                    <a:pt x="5000655" y="89574"/>
                    <a:pt x="5003859" y="88862"/>
                    <a:pt x="5007063" y="88106"/>
                  </a:cubicBezTo>
                  <a:cubicBezTo>
                    <a:pt x="5010267" y="87349"/>
                    <a:pt x="5013382" y="86415"/>
                    <a:pt x="5016453" y="85524"/>
                  </a:cubicBezTo>
                  <a:cubicBezTo>
                    <a:pt x="5022595" y="83655"/>
                    <a:pt x="5028469" y="81608"/>
                    <a:pt x="5034254" y="79383"/>
                  </a:cubicBezTo>
                  <a:cubicBezTo>
                    <a:pt x="5039506" y="77263"/>
                    <a:pt x="5044579" y="74856"/>
                    <a:pt x="5049564" y="72173"/>
                  </a:cubicBezTo>
                  <a:cubicBezTo>
                    <a:pt x="5053836" y="69890"/>
                    <a:pt x="5057886" y="67255"/>
                    <a:pt x="5061713" y="64296"/>
                  </a:cubicBezTo>
                  <a:cubicBezTo>
                    <a:pt x="5064784" y="61975"/>
                    <a:pt x="5067544" y="59234"/>
                    <a:pt x="5069857" y="56152"/>
                  </a:cubicBezTo>
                  <a:cubicBezTo>
                    <a:pt x="5072438" y="53147"/>
                    <a:pt x="5073462" y="49071"/>
                    <a:pt x="5072528" y="45204"/>
                  </a:cubicBezTo>
                  <a:cubicBezTo>
                    <a:pt x="5070925" y="41606"/>
                    <a:pt x="5067854" y="38847"/>
                    <a:pt x="5064117" y="37594"/>
                  </a:cubicBezTo>
                  <a:close/>
                  <a:moveTo>
                    <a:pt x="2704938" y="797003"/>
                  </a:moveTo>
                  <a:cubicBezTo>
                    <a:pt x="2702757" y="795908"/>
                    <a:pt x="2700443" y="795201"/>
                    <a:pt x="2698039" y="794911"/>
                  </a:cubicBezTo>
                  <a:cubicBezTo>
                    <a:pt x="2695102" y="794551"/>
                    <a:pt x="2692121" y="794462"/>
                    <a:pt x="2689139" y="794644"/>
                  </a:cubicBezTo>
                  <a:cubicBezTo>
                    <a:pt x="2685534" y="794889"/>
                    <a:pt x="2681974" y="795365"/>
                    <a:pt x="2678414" y="796068"/>
                  </a:cubicBezTo>
                  <a:cubicBezTo>
                    <a:pt x="2674364" y="796847"/>
                    <a:pt x="2670358" y="797840"/>
                    <a:pt x="2666398" y="799050"/>
                  </a:cubicBezTo>
                  <a:cubicBezTo>
                    <a:pt x="2663415" y="799940"/>
                    <a:pt x="2660345" y="800964"/>
                    <a:pt x="2657274" y="802076"/>
                  </a:cubicBezTo>
                  <a:cubicBezTo>
                    <a:pt x="2654204" y="803189"/>
                    <a:pt x="2651043" y="804480"/>
                    <a:pt x="2647884" y="805815"/>
                  </a:cubicBezTo>
                  <a:cubicBezTo>
                    <a:pt x="2644724" y="807150"/>
                    <a:pt x="2641609" y="808663"/>
                    <a:pt x="2638450" y="810265"/>
                  </a:cubicBezTo>
                  <a:cubicBezTo>
                    <a:pt x="2635290" y="811867"/>
                    <a:pt x="2632218" y="813514"/>
                    <a:pt x="2629148" y="815294"/>
                  </a:cubicBezTo>
                  <a:cubicBezTo>
                    <a:pt x="2622472" y="819126"/>
                    <a:pt x="2616109" y="823505"/>
                    <a:pt x="2610145" y="828378"/>
                  </a:cubicBezTo>
                  <a:cubicBezTo>
                    <a:pt x="2605516" y="832059"/>
                    <a:pt x="2601378" y="836322"/>
                    <a:pt x="2597817" y="841062"/>
                  </a:cubicBezTo>
                  <a:cubicBezTo>
                    <a:pt x="2595326" y="844204"/>
                    <a:pt x="2593768" y="847982"/>
                    <a:pt x="2593367" y="851965"/>
                  </a:cubicBezTo>
                  <a:cubicBezTo>
                    <a:pt x="2593233" y="855187"/>
                    <a:pt x="2594969" y="858200"/>
                    <a:pt x="2597817" y="859709"/>
                  </a:cubicBezTo>
                  <a:cubicBezTo>
                    <a:pt x="2599864" y="860870"/>
                    <a:pt x="2602134" y="861636"/>
                    <a:pt x="2604493" y="861978"/>
                  </a:cubicBezTo>
                  <a:cubicBezTo>
                    <a:pt x="2607431" y="862428"/>
                    <a:pt x="2610412" y="862561"/>
                    <a:pt x="2613393" y="862379"/>
                  </a:cubicBezTo>
                  <a:cubicBezTo>
                    <a:pt x="2617043" y="862214"/>
                    <a:pt x="2620693" y="861765"/>
                    <a:pt x="2624298" y="861044"/>
                  </a:cubicBezTo>
                  <a:cubicBezTo>
                    <a:pt x="2628436" y="860260"/>
                    <a:pt x="2632530" y="859268"/>
                    <a:pt x="2636536" y="858062"/>
                  </a:cubicBezTo>
                  <a:cubicBezTo>
                    <a:pt x="2639607" y="857172"/>
                    <a:pt x="2642722" y="856148"/>
                    <a:pt x="2645926" y="854991"/>
                  </a:cubicBezTo>
                  <a:cubicBezTo>
                    <a:pt x="2649130" y="853834"/>
                    <a:pt x="2652290" y="852543"/>
                    <a:pt x="2655538" y="851119"/>
                  </a:cubicBezTo>
                  <a:cubicBezTo>
                    <a:pt x="2658788" y="849695"/>
                    <a:pt x="2661992" y="848227"/>
                    <a:pt x="2665196" y="846669"/>
                  </a:cubicBezTo>
                  <a:cubicBezTo>
                    <a:pt x="2668400" y="845111"/>
                    <a:pt x="2671560" y="843331"/>
                    <a:pt x="2674719" y="841507"/>
                  </a:cubicBezTo>
                  <a:cubicBezTo>
                    <a:pt x="2681484" y="837590"/>
                    <a:pt x="2687892" y="833127"/>
                    <a:pt x="2693945" y="828156"/>
                  </a:cubicBezTo>
                  <a:cubicBezTo>
                    <a:pt x="2698529" y="824435"/>
                    <a:pt x="2702579" y="820123"/>
                    <a:pt x="2706006" y="815339"/>
                  </a:cubicBezTo>
                  <a:cubicBezTo>
                    <a:pt x="2708454" y="812237"/>
                    <a:pt x="2709833" y="808458"/>
                    <a:pt x="2710011" y="804524"/>
                  </a:cubicBezTo>
                  <a:cubicBezTo>
                    <a:pt x="2709922" y="801311"/>
                    <a:pt x="2708053" y="798423"/>
                    <a:pt x="2705116" y="797092"/>
                  </a:cubicBezTo>
                  <a:close/>
                  <a:moveTo>
                    <a:pt x="2351846" y="1015471"/>
                  </a:moveTo>
                  <a:cubicBezTo>
                    <a:pt x="2349754" y="1014915"/>
                    <a:pt x="2347574" y="1014585"/>
                    <a:pt x="2345393" y="1014492"/>
                  </a:cubicBezTo>
                  <a:cubicBezTo>
                    <a:pt x="2342813" y="1014296"/>
                    <a:pt x="2340231" y="1014296"/>
                    <a:pt x="2337649" y="1014492"/>
                  </a:cubicBezTo>
                  <a:cubicBezTo>
                    <a:pt x="2334668" y="1014781"/>
                    <a:pt x="2331687" y="1015226"/>
                    <a:pt x="2328749" y="1015827"/>
                  </a:cubicBezTo>
                  <a:cubicBezTo>
                    <a:pt x="2325678" y="1016450"/>
                    <a:pt x="2322474" y="1017251"/>
                    <a:pt x="2319181" y="1018186"/>
                  </a:cubicBezTo>
                  <a:cubicBezTo>
                    <a:pt x="2315175" y="1019387"/>
                    <a:pt x="2311036" y="1020767"/>
                    <a:pt x="2306809" y="1022414"/>
                  </a:cubicBezTo>
                  <a:cubicBezTo>
                    <a:pt x="2302581" y="1024060"/>
                    <a:pt x="2298352" y="1025885"/>
                    <a:pt x="2294080" y="1027888"/>
                  </a:cubicBezTo>
                  <a:cubicBezTo>
                    <a:pt x="2289808" y="1029890"/>
                    <a:pt x="2285491" y="1032338"/>
                    <a:pt x="2281308" y="1034563"/>
                  </a:cubicBezTo>
                  <a:cubicBezTo>
                    <a:pt x="2277125" y="1036788"/>
                    <a:pt x="2272986" y="1039548"/>
                    <a:pt x="2268981" y="1042307"/>
                  </a:cubicBezTo>
                  <a:cubicBezTo>
                    <a:pt x="2262483" y="1046677"/>
                    <a:pt x="2256341" y="1051621"/>
                    <a:pt x="2250734" y="1057082"/>
                  </a:cubicBezTo>
                  <a:cubicBezTo>
                    <a:pt x="2246551" y="1061074"/>
                    <a:pt x="2242990" y="1065680"/>
                    <a:pt x="2240187" y="1070745"/>
                  </a:cubicBezTo>
                  <a:cubicBezTo>
                    <a:pt x="2238185" y="1074016"/>
                    <a:pt x="2237427" y="1077914"/>
                    <a:pt x="2238140" y="1081692"/>
                  </a:cubicBezTo>
                  <a:cubicBezTo>
                    <a:pt x="2239297" y="1085066"/>
                    <a:pt x="2242100" y="1087607"/>
                    <a:pt x="2245572" y="1088412"/>
                  </a:cubicBezTo>
                  <a:cubicBezTo>
                    <a:pt x="2247619" y="1089071"/>
                    <a:pt x="2249755" y="1089472"/>
                    <a:pt x="2251936" y="1089614"/>
                  </a:cubicBezTo>
                  <a:cubicBezTo>
                    <a:pt x="2254517" y="1089814"/>
                    <a:pt x="2257099" y="1089814"/>
                    <a:pt x="2259679" y="1089614"/>
                  </a:cubicBezTo>
                  <a:cubicBezTo>
                    <a:pt x="2262662" y="1089351"/>
                    <a:pt x="2265643" y="1088938"/>
                    <a:pt x="2268580" y="1088368"/>
                  </a:cubicBezTo>
                  <a:cubicBezTo>
                    <a:pt x="2271562" y="1087745"/>
                    <a:pt x="2274811" y="1086944"/>
                    <a:pt x="2278326" y="1085965"/>
                  </a:cubicBezTo>
                  <a:cubicBezTo>
                    <a:pt x="2282421" y="1084808"/>
                    <a:pt x="2286693" y="1083339"/>
                    <a:pt x="2291010" y="1081514"/>
                  </a:cubicBezTo>
                  <a:cubicBezTo>
                    <a:pt x="2295327" y="1079690"/>
                    <a:pt x="2299911" y="1077954"/>
                    <a:pt x="2304361" y="1075818"/>
                  </a:cubicBezTo>
                  <a:cubicBezTo>
                    <a:pt x="2308811" y="1073682"/>
                    <a:pt x="2313262" y="1071368"/>
                    <a:pt x="2317445" y="1068920"/>
                  </a:cubicBezTo>
                  <a:cubicBezTo>
                    <a:pt x="2321629" y="1066472"/>
                    <a:pt x="2325946" y="1063802"/>
                    <a:pt x="2329995" y="1060998"/>
                  </a:cubicBezTo>
                  <a:cubicBezTo>
                    <a:pt x="2336537" y="1056548"/>
                    <a:pt x="2342634" y="1051479"/>
                    <a:pt x="2348242" y="1045867"/>
                  </a:cubicBezTo>
                  <a:cubicBezTo>
                    <a:pt x="2352336" y="1041906"/>
                    <a:pt x="2355763" y="1037309"/>
                    <a:pt x="2358389" y="1032249"/>
                  </a:cubicBezTo>
                  <a:cubicBezTo>
                    <a:pt x="2360258" y="1029018"/>
                    <a:pt x="2360747" y="1025168"/>
                    <a:pt x="2359768" y="1021568"/>
                  </a:cubicBezTo>
                  <a:cubicBezTo>
                    <a:pt x="2358300" y="1018444"/>
                    <a:pt x="2355406" y="1016210"/>
                    <a:pt x="2352024" y="1015560"/>
                  </a:cubicBezTo>
                  <a:close/>
                  <a:moveTo>
                    <a:pt x="2823584" y="731227"/>
                  </a:moveTo>
                  <a:cubicBezTo>
                    <a:pt x="2821448" y="729967"/>
                    <a:pt x="2819089" y="729135"/>
                    <a:pt x="2816642" y="728779"/>
                  </a:cubicBezTo>
                  <a:cubicBezTo>
                    <a:pt x="2813526" y="728276"/>
                    <a:pt x="2810366" y="728129"/>
                    <a:pt x="2807207" y="728334"/>
                  </a:cubicBezTo>
                  <a:cubicBezTo>
                    <a:pt x="2803380" y="728534"/>
                    <a:pt x="2799552" y="729011"/>
                    <a:pt x="2795769" y="729758"/>
                  </a:cubicBezTo>
                  <a:cubicBezTo>
                    <a:pt x="2791452" y="730586"/>
                    <a:pt x="2787180" y="731641"/>
                    <a:pt x="2782952" y="732918"/>
                  </a:cubicBezTo>
                  <a:cubicBezTo>
                    <a:pt x="2780282" y="733719"/>
                    <a:pt x="2777568" y="734609"/>
                    <a:pt x="2774808" y="735633"/>
                  </a:cubicBezTo>
                  <a:cubicBezTo>
                    <a:pt x="2772049" y="736656"/>
                    <a:pt x="2769245" y="737724"/>
                    <a:pt x="2766442" y="738881"/>
                  </a:cubicBezTo>
                  <a:cubicBezTo>
                    <a:pt x="2763638" y="740038"/>
                    <a:pt x="2760834" y="741329"/>
                    <a:pt x="2758030" y="742709"/>
                  </a:cubicBezTo>
                  <a:cubicBezTo>
                    <a:pt x="2755227" y="744088"/>
                    <a:pt x="2752423" y="745468"/>
                    <a:pt x="2749619" y="747159"/>
                  </a:cubicBezTo>
                  <a:cubicBezTo>
                    <a:pt x="2742855" y="750826"/>
                    <a:pt x="2736446" y="755023"/>
                    <a:pt x="2730349" y="759709"/>
                  </a:cubicBezTo>
                  <a:cubicBezTo>
                    <a:pt x="2725587" y="763309"/>
                    <a:pt x="2721270" y="767479"/>
                    <a:pt x="2717488" y="772126"/>
                  </a:cubicBezTo>
                  <a:cubicBezTo>
                    <a:pt x="2714773" y="775227"/>
                    <a:pt x="2712948" y="778988"/>
                    <a:pt x="2712148" y="783029"/>
                  </a:cubicBezTo>
                  <a:cubicBezTo>
                    <a:pt x="2711658" y="786122"/>
                    <a:pt x="2712993" y="789228"/>
                    <a:pt x="2715573" y="790995"/>
                  </a:cubicBezTo>
                  <a:cubicBezTo>
                    <a:pt x="2717577" y="792344"/>
                    <a:pt x="2719847" y="793269"/>
                    <a:pt x="2722249" y="793710"/>
                  </a:cubicBezTo>
                  <a:cubicBezTo>
                    <a:pt x="2725365" y="794253"/>
                    <a:pt x="2728525" y="794462"/>
                    <a:pt x="2731684" y="794333"/>
                  </a:cubicBezTo>
                  <a:cubicBezTo>
                    <a:pt x="2735557" y="794168"/>
                    <a:pt x="2739428" y="793705"/>
                    <a:pt x="2743256" y="792953"/>
                  </a:cubicBezTo>
                  <a:cubicBezTo>
                    <a:pt x="2747661" y="792130"/>
                    <a:pt x="2752023" y="791075"/>
                    <a:pt x="2756339" y="789793"/>
                  </a:cubicBezTo>
                  <a:cubicBezTo>
                    <a:pt x="2759098" y="788992"/>
                    <a:pt x="2761902" y="788058"/>
                    <a:pt x="2764750" y="787034"/>
                  </a:cubicBezTo>
                  <a:cubicBezTo>
                    <a:pt x="2767599" y="786011"/>
                    <a:pt x="2770447" y="784898"/>
                    <a:pt x="2773296" y="783696"/>
                  </a:cubicBezTo>
                  <a:cubicBezTo>
                    <a:pt x="2776143" y="782495"/>
                    <a:pt x="2779080" y="781160"/>
                    <a:pt x="2781974" y="779780"/>
                  </a:cubicBezTo>
                  <a:cubicBezTo>
                    <a:pt x="2784866" y="778401"/>
                    <a:pt x="2787715" y="776887"/>
                    <a:pt x="2790518" y="775330"/>
                  </a:cubicBezTo>
                  <a:cubicBezTo>
                    <a:pt x="2797372" y="771578"/>
                    <a:pt x="2803913" y="767261"/>
                    <a:pt x="2810056" y="762424"/>
                  </a:cubicBezTo>
                  <a:cubicBezTo>
                    <a:pt x="2814772" y="758783"/>
                    <a:pt x="2819044" y="754564"/>
                    <a:pt x="2822738" y="749874"/>
                  </a:cubicBezTo>
                  <a:cubicBezTo>
                    <a:pt x="2825320" y="746794"/>
                    <a:pt x="2827011" y="743047"/>
                    <a:pt x="2827590" y="739059"/>
                  </a:cubicBezTo>
                  <a:cubicBezTo>
                    <a:pt x="2827945" y="736015"/>
                    <a:pt x="2826566" y="733034"/>
                    <a:pt x="2824029" y="731316"/>
                  </a:cubicBezTo>
                  <a:close/>
                  <a:moveTo>
                    <a:pt x="2586691" y="866073"/>
                  </a:moveTo>
                  <a:cubicBezTo>
                    <a:pt x="2584511" y="865160"/>
                    <a:pt x="2582241" y="864573"/>
                    <a:pt x="2579882" y="864337"/>
                  </a:cubicBezTo>
                  <a:cubicBezTo>
                    <a:pt x="2576990" y="864065"/>
                    <a:pt x="2574142" y="864065"/>
                    <a:pt x="2571249" y="864337"/>
                  </a:cubicBezTo>
                  <a:cubicBezTo>
                    <a:pt x="2567866" y="864582"/>
                    <a:pt x="2564484" y="865045"/>
                    <a:pt x="2561146" y="865717"/>
                  </a:cubicBezTo>
                  <a:cubicBezTo>
                    <a:pt x="2557542" y="866429"/>
                    <a:pt x="2553804" y="867363"/>
                    <a:pt x="2549931" y="868520"/>
                  </a:cubicBezTo>
                  <a:cubicBezTo>
                    <a:pt x="2546638" y="869499"/>
                    <a:pt x="2543211" y="870612"/>
                    <a:pt x="2539784" y="871903"/>
                  </a:cubicBezTo>
                  <a:cubicBezTo>
                    <a:pt x="2536359" y="873193"/>
                    <a:pt x="2532887" y="874617"/>
                    <a:pt x="2529371" y="876353"/>
                  </a:cubicBezTo>
                  <a:cubicBezTo>
                    <a:pt x="2525855" y="878089"/>
                    <a:pt x="2522384" y="879602"/>
                    <a:pt x="2518912" y="881426"/>
                  </a:cubicBezTo>
                  <a:cubicBezTo>
                    <a:pt x="2515441" y="883251"/>
                    <a:pt x="2512014" y="885209"/>
                    <a:pt x="2508632" y="887256"/>
                  </a:cubicBezTo>
                  <a:cubicBezTo>
                    <a:pt x="2502001" y="891266"/>
                    <a:pt x="2495682" y="895837"/>
                    <a:pt x="2489807" y="900919"/>
                  </a:cubicBezTo>
                  <a:cubicBezTo>
                    <a:pt x="2485312" y="904711"/>
                    <a:pt x="2481307" y="909081"/>
                    <a:pt x="2477969" y="913914"/>
                  </a:cubicBezTo>
                  <a:cubicBezTo>
                    <a:pt x="2475611" y="917105"/>
                    <a:pt x="2474275" y="920941"/>
                    <a:pt x="2474186" y="924906"/>
                  </a:cubicBezTo>
                  <a:cubicBezTo>
                    <a:pt x="2474409" y="928191"/>
                    <a:pt x="2476456" y="931074"/>
                    <a:pt x="2479483" y="932338"/>
                  </a:cubicBezTo>
                  <a:cubicBezTo>
                    <a:pt x="2481574" y="933340"/>
                    <a:pt x="2483800" y="933989"/>
                    <a:pt x="2486114" y="934252"/>
                  </a:cubicBezTo>
                  <a:cubicBezTo>
                    <a:pt x="2488962" y="934639"/>
                    <a:pt x="2491855" y="934728"/>
                    <a:pt x="2494747" y="934519"/>
                  </a:cubicBezTo>
                  <a:cubicBezTo>
                    <a:pt x="2498174" y="934301"/>
                    <a:pt x="2501601" y="933869"/>
                    <a:pt x="2504983" y="933228"/>
                  </a:cubicBezTo>
                  <a:cubicBezTo>
                    <a:pt x="2508588" y="932516"/>
                    <a:pt x="2512460" y="931582"/>
                    <a:pt x="2516420" y="930425"/>
                  </a:cubicBezTo>
                  <a:cubicBezTo>
                    <a:pt x="2520381" y="929268"/>
                    <a:pt x="2523274" y="928244"/>
                    <a:pt x="2526834" y="926953"/>
                  </a:cubicBezTo>
                  <a:cubicBezTo>
                    <a:pt x="2530395" y="925663"/>
                    <a:pt x="2533911" y="924150"/>
                    <a:pt x="2537516" y="922503"/>
                  </a:cubicBezTo>
                  <a:cubicBezTo>
                    <a:pt x="2541120" y="920856"/>
                    <a:pt x="2544725" y="919165"/>
                    <a:pt x="2548285" y="917252"/>
                  </a:cubicBezTo>
                  <a:cubicBezTo>
                    <a:pt x="2551846" y="915338"/>
                    <a:pt x="2555361" y="913380"/>
                    <a:pt x="2558787" y="911244"/>
                  </a:cubicBezTo>
                  <a:cubicBezTo>
                    <a:pt x="2565508" y="907149"/>
                    <a:pt x="2571872" y="902490"/>
                    <a:pt x="2577791" y="897314"/>
                  </a:cubicBezTo>
                  <a:cubicBezTo>
                    <a:pt x="2582241" y="893442"/>
                    <a:pt x="2586113" y="888943"/>
                    <a:pt x="2589273" y="883963"/>
                  </a:cubicBezTo>
                  <a:cubicBezTo>
                    <a:pt x="2591543" y="880834"/>
                    <a:pt x="2592655" y="877047"/>
                    <a:pt x="2592522" y="873193"/>
                  </a:cubicBezTo>
                  <a:cubicBezTo>
                    <a:pt x="2592076" y="870007"/>
                    <a:pt x="2589895" y="867319"/>
                    <a:pt x="2586914" y="866162"/>
                  </a:cubicBezTo>
                  <a:close/>
                  <a:moveTo>
                    <a:pt x="3804798" y="306396"/>
                  </a:moveTo>
                  <a:cubicBezTo>
                    <a:pt x="3800793" y="304693"/>
                    <a:pt x="3796521" y="303801"/>
                    <a:pt x="3792160" y="303770"/>
                  </a:cubicBezTo>
                  <a:cubicBezTo>
                    <a:pt x="3786196" y="303599"/>
                    <a:pt x="3780233" y="304001"/>
                    <a:pt x="3774359" y="304972"/>
                  </a:cubicBezTo>
                  <a:cubicBezTo>
                    <a:pt x="3767148" y="306122"/>
                    <a:pt x="3760029" y="307787"/>
                    <a:pt x="3753041" y="309956"/>
                  </a:cubicBezTo>
                  <a:lnTo>
                    <a:pt x="3752018" y="310267"/>
                  </a:lnTo>
                  <a:lnTo>
                    <a:pt x="3751039" y="310579"/>
                  </a:lnTo>
                  <a:lnTo>
                    <a:pt x="3750015" y="310935"/>
                  </a:lnTo>
                  <a:lnTo>
                    <a:pt x="3748992" y="311247"/>
                  </a:lnTo>
                  <a:cubicBezTo>
                    <a:pt x="3741381" y="313713"/>
                    <a:pt x="3733949" y="316687"/>
                    <a:pt x="3726740" y="320147"/>
                  </a:cubicBezTo>
                  <a:cubicBezTo>
                    <a:pt x="3720509" y="323169"/>
                    <a:pt x="3714546" y="326712"/>
                    <a:pt x="3708939" y="330739"/>
                  </a:cubicBezTo>
                  <a:cubicBezTo>
                    <a:pt x="3704577" y="333768"/>
                    <a:pt x="3700705" y="337411"/>
                    <a:pt x="3697367" y="341553"/>
                  </a:cubicBezTo>
                  <a:cubicBezTo>
                    <a:pt x="3695008" y="344273"/>
                    <a:pt x="3693718" y="347777"/>
                    <a:pt x="3693762" y="351389"/>
                  </a:cubicBezTo>
                  <a:cubicBezTo>
                    <a:pt x="3694252" y="354330"/>
                    <a:pt x="3696165" y="356836"/>
                    <a:pt x="3698881" y="358064"/>
                  </a:cubicBezTo>
                  <a:cubicBezTo>
                    <a:pt x="3702752" y="359877"/>
                    <a:pt x="3706935" y="360862"/>
                    <a:pt x="3711208" y="360957"/>
                  </a:cubicBezTo>
                  <a:cubicBezTo>
                    <a:pt x="3717171" y="361232"/>
                    <a:pt x="3723135" y="360889"/>
                    <a:pt x="3729010" y="359933"/>
                  </a:cubicBezTo>
                  <a:cubicBezTo>
                    <a:pt x="3736352" y="358803"/>
                    <a:pt x="3743650" y="357137"/>
                    <a:pt x="3750771" y="354949"/>
                  </a:cubicBezTo>
                  <a:lnTo>
                    <a:pt x="3751839" y="354593"/>
                  </a:lnTo>
                  <a:lnTo>
                    <a:pt x="3752863" y="354282"/>
                  </a:lnTo>
                  <a:lnTo>
                    <a:pt x="3753931" y="353925"/>
                  </a:lnTo>
                  <a:lnTo>
                    <a:pt x="3754999" y="353614"/>
                  </a:lnTo>
                  <a:cubicBezTo>
                    <a:pt x="3762787" y="351027"/>
                    <a:pt x="3770353" y="347904"/>
                    <a:pt x="3777696" y="344268"/>
                  </a:cubicBezTo>
                  <a:cubicBezTo>
                    <a:pt x="3783971" y="341151"/>
                    <a:pt x="3790024" y="337519"/>
                    <a:pt x="3795720" y="333409"/>
                  </a:cubicBezTo>
                  <a:cubicBezTo>
                    <a:pt x="3800037" y="330335"/>
                    <a:pt x="3803908" y="326630"/>
                    <a:pt x="3807113" y="322417"/>
                  </a:cubicBezTo>
                  <a:cubicBezTo>
                    <a:pt x="3809427" y="319700"/>
                    <a:pt x="3810539" y="316174"/>
                    <a:pt x="3810229" y="312626"/>
                  </a:cubicBezTo>
                  <a:cubicBezTo>
                    <a:pt x="3809560" y="309866"/>
                    <a:pt x="3807647" y="307585"/>
                    <a:pt x="3805021" y="306485"/>
                  </a:cubicBezTo>
                  <a:close/>
                  <a:moveTo>
                    <a:pt x="2468801" y="938836"/>
                  </a:moveTo>
                  <a:cubicBezTo>
                    <a:pt x="2466665" y="938124"/>
                    <a:pt x="2464440" y="937674"/>
                    <a:pt x="2462170" y="937501"/>
                  </a:cubicBezTo>
                  <a:cubicBezTo>
                    <a:pt x="2459456" y="937278"/>
                    <a:pt x="2456697" y="937278"/>
                    <a:pt x="2453982" y="937501"/>
                  </a:cubicBezTo>
                  <a:cubicBezTo>
                    <a:pt x="2450822" y="937772"/>
                    <a:pt x="2447707" y="938217"/>
                    <a:pt x="2444592" y="938836"/>
                  </a:cubicBezTo>
                  <a:cubicBezTo>
                    <a:pt x="2441254" y="939504"/>
                    <a:pt x="2437827" y="940394"/>
                    <a:pt x="2434267" y="941417"/>
                  </a:cubicBezTo>
                  <a:cubicBezTo>
                    <a:pt x="2430707" y="942441"/>
                    <a:pt x="2426790" y="943776"/>
                    <a:pt x="2422962" y="945244"/>
                  </a:cubicBezTo>
                  <a:cubicBezTo>
                    <a:pt x="2419136" y="946713"/>
                    <a:pt x="2415263" y="948315"/>
                    <a:pt x="2411348" y="950140"/>
                  </a:cubicBezTo>
                  <a:cubicBezTo>
                    <a:pt x="2407431" y="951964"/>
                    <a:pt x="2403560" y="953878"/>
                    <a:pt x="2399732" y="956014"/>
                  </a:cubicBezTo>
                  <a:cubicBezTo>
                    <a:pt x="2395905" y="958150"/>
                    <a:pt x="2392077" y="960465"/>
                    <a:pt x="2388384" y="962779"/>
                  </a:cubicBezTo>
                  <a:cubicBezTo>
                    <a:pt x="2381797" y="966984"/>
                    <a:pt x="2375611" y="971751"/>
                    <a:pt x="2369870" y="977020"/>
                  </a:cubicBezTo>
                  <a:cubicBezTo>
                    <a:pt x="2365553" y="980919"/>
                    <a:pt x="2361815" y="985413"/>
                    <a:pt x="2358744" y="990371"/>
                  </a:cubicBezTo>
                  <a:cubicBezTo>
                    <a:pt x="2356608" y="993575"/>
                    <a:pt x="2355585" y="997425"/>
                    <a:pt x="2355941" y="1001274"/>
                  </a:cubicBezTo>
                  <a:cubicBezTo>
                    <a:pt x="2356608" y="1004630"/>
                    <a:pt x="2359101" y="1007336"/>
                    <a:pt x="2362394" y="1008306"/>
                  </a:cubicBezTo>
                  <a:cubicBezTo>
                    <a:pt x="2364485" y="1009125"/>
                    <a:pt x="2366710" y="1009650"/>
                    <a:pt x="2368936" y="1009864"/>
                  </a:cubicBezTo>
                  <a:cubicBezTo>
                    <a:pt x="2371651" y="1010086"/>
                    <a:pt x="2374409" y="1010086"/>
                    <a:pt x="2377125" y="1009864"/>
                  </a:cubicBezTo>
                  <a:cubicBezTo>
                    <a:pt x="2380329" y="1009606"/>
                    <a:pt x="2383488" y="1009174"/>
                    <a:pt x="2386648" y="1008573"/>
                  </a:cubicBezTo>
                  <a:cubicBezTo>
                    <a:pt x="2390030" y="1007905"/>
                    <a:pt x="2393546" y="1007060"/>
                    <a:pt x="2397196" y="1005992"/>
                  </a:cubicBezTo>
                  <a:cubicBezTo>
                    <a:pt x="2400844" y="1004924"/>
                    <a:pt x="2404806" y="1003589"/>
                    <a:pt x="2408766" y="1002076"/>
                  </a:cubicBezTo>
                  <a:cubicBezTo>
                    <a:pt x="2412728" y="1000562"/>
                    <a:pt x="2416688" y="998916"/>
                    <a:pt x="2420694" y="997047"/>
                  </a:cubicBezTo>
                  <a:cubicBezTo>
                    <a:pt x="2424699" y="995177"/>
                    <a:pt x="2428704" y="993175"/>
                    <a:pt x="2432620" y="990994"/>
                  </a:cubicBezTo>
                  <a:cubicBezTo>
                    <a:pt x="2436536" y="988813"/>
                    <a:pt x="2440453" y="986544"/>
                    <a:pt x="2444191" y="984007"/>
                  </a:cubicBezTo>
                  <a:cubicBezTo>
                    <a:pt x="2450822" y="979748"/>
                    <a:pt x="2457008" y="974893"/>
                    <a:pt x="2462750" y="969499"/>
                  </a:cubicBezTo>
                  <a:cubicBezTo>
                    <a:pt x="2466977" y="965618"/>
                    <a:pt x="2470627" y="961119"/>
                    <a:pt x="2473519" y="956148"/>
                  </a:cubicBezTo>
                  <a:cubicBezTo>
                    <a:pt x="2475566" y="952966"/>
                    <a:pt x="2476323" y="949147"/>
                    <a:pt x="2475744" y="945422"/>
                  </a:cubicBezTo>
                  <a:cubicBezTo>
                    <a:pt x="2474721" y="942267"/>
                    <a:pt x="2472228" y="939828"/>
                    <a:pt x="2469024" y="938925"/>
                  </a:cubicBezTo>
                  <a:close/>
                  <a:moveTo>
                    <a:pt x="2936401" y="665896"/>
                  </a:moveTo>
                  <a:cubicBezTo>
                    <a:pt x="2933152" y="665286"/>
                    <a:pt x="2929814" y="665063"/>
                    <a:pt x="2926521" y="665228"/>
                  </a:cubicBezTo>
                  <a:cubicBezTo>
                    <a:pt x="2922427" y="665410"/>
                    <a:pt x="2918377" y="665887"/>
                    <a:pt x="2914372" y="666652"/>
                  </a:cubicBezTo>
                  <a:cubicBezTo>
                    <a:pt x="2909743" y="667538"/>
                    <a:pt x="2905159" y="668664"/>
                    <a:pt x="2900620" y="670034"/>
                  </a:cubicBezTo>
                  <a:cubicBezTo>
                    <a:pt x="2898261" y="670746"/>
                    <a:pt x="2895857" y="671547"/>
                    <a:pt x="2893455" y="672393"/>
                  </a:cubicBezTo>
                  <a:cubicBezTo>
                    <a:pt x="2891052" y="673239"/>
                    <a:pt x="2888559" y="674173"/>
                    <a:pt x="2886111" y="675197"/>
                  </a:cubicBezTo>
                  <a:cubicBezTo>
                    <a:pt x="2883664" y="676220"/>
                    <a:pt x="2881172" y="677288"/>
                    <a:pt x="2878680" y="678401"/>
                  </a:cubicBezTo>
                  <a:cubicBezTo>
                    <a:pt x="2876187" y="679514"/>
                    <a:pt x="2873739" y="680760"/>
                    <a:pt x="2871248" y="682050"/>
                  </a:cubicBezTo>
                  <a:cubicBezTo>
                    <a:pt x="2864439" y="685566"/>
                    <a:pt x="2857897" y="689598"/>
                    <a:pt x="2851666" y="694111"/>
                  </a:cubicBezTo>
                  <a:cubicBezTo>
                    <a:pt x="2846771" y="697649"/>
                    <a:pt x="2842321" y="701725"/>
                    <a:pt x="2838315" y="706260"/>
                  </a:cubicBezTo>
                  <a:cubicBezTo>
                    <a:pt x="2835422" y="709362"/>
                    <a:pt x="2833286" y="713118"/>
                    <a:pt x="2832174" y="717208"/>
                  </a:cubicBezTo>
                  <a:cubicBezTo>
                    <a:pt x="2831327" y="720194"/>
                    <a:pt x="2832307" y="723399"/>
                    <a:pt x="2834620" y="725441"/>
                  </a:cubicBezTo>
                  <a:cubicBezTo>
                    <a:pt x="2836579" y="727017"/>
                    <a:pt x="2838849" y="728098"/>
                    <a:pt x="2841296" y="728601"/>
                  </a:cubicBezTo>
                  <a:cubicBezTo>
                    <a:pt x="2844501" y="729278"/>
                    <a:pt x="2847794" y="729562"/>
                    <a:pt x="2851088" y="729447"/>
                  </a:cubicBezTo>
                  <a:cubicBezTo>
                    <a:pt x="2855226" y="729318"/>
                    <a:pt x="2859320" y="728873"/>
                    <a:pt x="2863371" y="728112"/>
                  </a:cubicBezTo>
                  <a:cubicBezTo>
                    <a:pt x="2868087" y="727239"/>
                    <a:pt x="2872805" y="726096"/>
                    <a:pt x="2877389" y="724685"/>
                  </a:cubicBezTo>
                  <a:cubicBezTo>
                    <a:pt x="2879837" y="723973"/>
                    <a:pt x="2882285" y="723172"/>
                    <a:pt x="2884776" y="722282"/>
                  </a:cubicBezTo>
                  <a:cubicBezTo>
                    <a:pt x="2887269" y="721391"/>
                    <a:pt x="2889806" y="720457"/>
                    <a:pt x="2892298" y="719433"/>
                  </a:cubicBezTo>
                  <a:cubicBezTo>
                    <a:pt x="2894789" y="718410"/>
                    <a:pt x="2897371" y="717297"/>
                    <a:pt x="2899908" y="716140"/>
                  </a:cubicBezTo>
                  <a:lnTo>
                    <a:pt x="2907518" y="712402"/>
                  </a:lnTo>
                  <a:cubicBezTo>
                    <a:pt x="2914461" y="708806"/>
                    <a:pt x="2921092" y="704667"/>
                    <a:pt x="2927411" y="700030"/>
                  </a:cubicBezTo>
                  <a:cubicBezTo>
                    <a:pt x="2932307" y="696434"/>
                    <a:pt x="2936802" y="692286"/>
                    <a:pt x="2940762" y="687658"/>
                  </a:cubicBezTo>
                  <a:cubicBezTo>
                    <a:pt x="2943566" y="684591"/>
                    <a:pt x="2945524" y="680849"/>
                    <a:pt x="2946414" y="676799"/>
                  </a:cubicBezTo>
                  <a:cubicBezTo>
                    <a:pt x="2947037" y="673782"/>
                    <a:pt x="2945836" y="670680"/>
                    <a:pt x="2943388" y="668833"/>
                  </a:cubicBezTo>
                  <a:cubicBezTo>
                    <a:pt x="2941386" y="667378"/>
                    <a:pt x="2939071" y="666403"/>
                    <a:pt x="2936623" y="665985"/>
                  </a:cubicBezTo>
                  <a:close/>
                  <a:moveTo>
                    <a:pt x="3676406" y="349920"/>
                  </a:moveTo>
                  <a:cubicBezTo>
                    <a:pt x="3672489" y="348440"/>
                    <a:pt x="3668351" y="347671"/>
                    <a:pt x="3664168" y="347650"/>
                  </a:cubicBezTo>
                  <a:cubicBezTo>
                    <a:pt x="3658516" y="347535"/>
                    <a:pt x="3652864" y="347952"/>
                    <a:pt x="3647301" y="348897"/>
                  </a:cubicBezTo>
                  <a:cubicBezTo>
                    <a:pt x="3640536" y="350003"/>
                    <a:pt x="3633860" y="351579"/>
                    <a:pt x="3627319" y="353614"/>
                  </a:cubicBezTo>
                  <a:lnTo>
                    <a:pt x="3625405" y="354237"/>
                  </a:lnTo>
                  <a:lnTo>
                    <a:pt x="3623491" y="354860"/>
                  </a:lnTo>
                  <a:lnTo>
                    <a:pt x="3621533" y="355483"/>
                  </a:lnTo>
                  <a:lnTo>
                    <a:pt x="3619620" y="356195"/>
                  </a:lnTo>
                  <a:cubicBezTo>
                    <a:pt x="3612188" y="358833"/>
                    <a:pt x="3604933" y="362001"/>
                    <a:pt x="3597946" y="365674"/>
                  </a:cubicBezTo>
                  <a:cubicBezTo>
                    <a:pt x="3591938" y="368749"/>
                    <a:pt x="3586242" y="372353"/>
                    <a:pt x="3580857" y="376444"/>
                  </a:cubicBezTo>
                  <a:cubicBezTo>
                    <a:pt x="3576718" y="379467"/>
                    <a:pt x="3573114" y="383116"/>
                    <a:pt x="3570131" y="387259"/>
                  </a:cubicBezTo>
                  <a:cubicBezTo>
                    <a:pt x="3567950" y="389957"/>
                    <a:pt x="3566971" y="393426"/>
                    <a:pt x="3567372" y="396871"/>
                  </a:cubicBezTo>
                  <a:cubicBezTo>
                    <a:pt x="3568084" y="399663"/>
                    <a:pt x="3570131" y="401935"/>
                    <a:pt x="3572802" y="402968"/>
                  </a:cubicBezTo>
                  <a:cubicBezTo>
                    <a:pt x="3576585" y="404604"/>
                    <a:pt x="3580634" y="405466"/>
                    <a:pt x="3584773" y="405505"/>
                  </a:cubicBezTo>
                  <a:cubicBezTo>
                    <a:pt x="3590469" y="405730"/>
                    <a:pt x="3596166" y="405372"/>
                    <a:pt x="3601774" y="404437"/>
                  </a:cubicBezTo>
                  <a:cubicBezTo>
                    <a:pt x="3608716" y="403329"/>
                    <a:pt x="3615526" y="401738"/>
                    <a:pt x="3622246" y="399675"/>
                  </a:cubicBezTo>
                  <a:lnTo>
                    <a:pt x="3624159" y="399097"/>
                  </a:lnTo>
                  <a:lnTo>
                    <a:pt x="3626117" y="398429"/>
                  </a:lnTo>
                  <a:lnTo>
                    <a:pt x="3628030" y="397806"/>
                  </a:lnTo>
                  <a:lnTo>
                    <a:pt x="3629989" y="397094"/>
                  </a:lnTo>
                  <a:cubicBezTo>
                    <a:pt x="3637644" y="394397"/>
                    <a:pt x="3645075" y="391155"/>
                    <a:pt x="3652241" y="387392"/>
                  </a:cubicBezTo>
                  <a:cubicBezTo>
                    <a:pt x="3658337" y="384232"/>
                    <a:pt x="3664123" y="380523"/>
                    <a:pt x="3669508" y="376311"/>
                  </a:cubicBezTo>
                  <a:cubicBezTo>
                    <a:pt x="3673602" y="373248"/>
                    <a:pt x="3677162" y="369552"/>
                    <a:pt x="3680100" y="365363"/>
                  </a:cubicBezTo>
                  <a:cubicBezTo>
                    <a:pt x="3682192" y="362639"/>
                    <a:pt x="3682993" y="359156"/>
                    <a:pt x="3682325" y="355795"/>
                  </a:cubicBezTo>
                  <a:cubicBezTo>
                    <a:pt x="3681390" y="353062"/>
                    <a:pt x="3679298" y="350878"/>
                    <a:pt x="3676629" y="349831"/>
                  </a:cubicBezTo>
                  <a:close/>
                  <a:moveTo>
                    <a:pt x="3549705" y="395759"/>
                  </a:moveTo>
                  <a:cubicBezTo>
                    <a:pt x="3545921" y="394431"/>
                    <a:pt x="3541916" y="393768"/>
                    <a:pt x="3537911" y="393801"/>
                  </a:cubicBezTo>
                  <a:cubicBezTo>
                    <a:pt x="3532570" y="393722"/>
                    <a:pt x="3527186" y="394154"/>
                    <a:pt x="3521934" y="395091"/>
                  </a:cubicBezTo>
                  <a:cubicBezTo>
                    <a:pt x="3515570" y="396126"/>
                    <a:pt x="3509250" y="397614"/>
                    <a:pt x="3503110" y="399542"/>
                  </a:cubicBezTo>
                  <a:lnTo>
                    <a:pt x="3500350" y="400387"/>
                  </a:lnTo>
                  <a:lnTo>
                    <a:pt x="3497547" y="401322"/>
                  </a:lnTo>
                  <a:lnTo>
                    <a:pt x="3494742" y="402345"/>
                  </a:lnTo>
                  <a:lnTo>
                    <a:pt x="3491895" y="403369"/>
                  </a:lnTo>
                  <a:cubicBezTo>
                    <a:pt x="3484551" y="406175"/>
                    <a:pt x="3477431" y="409476"/>
                    <a:pt x="3470577" y="413249"/>
                  </a:cubicBezTo>
                  <a:cubicBezTo>
                    <a:pt x="3464791" y="416426"/>
                    <a:pt x="3459318" y="420105"/>
                    <a:pt x="3454156" y="424241"/>
                  </a:cubicBezTo>
                  <a:cubicBezTo>
                    <a:pt x="3450328" y="427299"/>
                    <a:pt x="3447035" y="430951"/>
                    <a:pt x="3444408" y="435056"/>
                  </a:cubicBezTo>
                  <a:cubicBezTo>
                    <a:pt x="3442406" y="437752"/>
                    <a:pt x="3441739" y="441187"/>
                    <a:pt x="3442495" y="444446"/>
                  </a:cubicBezTo>
                  <a:cubicBezTo>
                    <a:pt x="3443519" y="447039"/>
                    <a:pt x="3445610" y="449066"/>
                    <a:pt x="3448236" y="450009"/>
                  </a:cubicBezTo>
                  <a:cubicBezTo>
                    <a:pt x="3451930" y="451444"/>
                    <a:pt x="3455846" y="452198"/>
                    <a:pt x="3459808" y="452234"/>
                  </a:cubicBezTo>
                  <a:cubicBezTo>
                    <a:pt x="3465192" y="452360"/>
                    <a:pt x="3470577" y="451973"/>
                    <a:pt x="3475917" y="451077"/>
                  </a:cubicBezTo>
                  <a:cubicBezTo>
                    <a:pt x="3482415" y="450034"/>
                    <a:pt x="3488823" y="448547"/>
                    <a:pt x="3495099" y="446626"/>
                  </a:cubicBezTo>
                  <a:lnTo>
                    <a:pt x="3497946" y="445736"/>
                  </a:lnTo>
                  <a:lnTo>
                    <a:pt x="3500840" y="444757"/>
                  </a:lnTo>
                  <a:lnTo>
                    <a:pt x="3503732" y="443734"/>
                  </a:lnTo>
                  <a:cubicBezTo>
                    <a:pt x="3504711" y="443422"/>
                    <a:pt x="3505645" y="443022"/>
                    <a:pt x="3506624" y="442666"/>
                  </a:cubicBezTo>
                  <a:cubicBezTo>
                    <a:pt x="3514146" y="439825"/>
                    <a:pt x="3521444" y="436434"/>
                    <a:pt x="3528432" y="432519"/>
                  </a:cubicBezTo>
                  <a:cubicBezTo>
                    <a:pt x="3534307" y="429300"/>
                    <a:pt x="3539825" y="425530"/>
                    <a:pt x="3544987" y="421259"/>
                  </a:cubicBezTo>
                  <a:cubicBezTo>
                    <a:pt x="3548815" y="418181"/>
                    <a:pt x="3552108" y="414481"/>
                    <a:pt x="3554733" y="410312"/>
                  </a:cubicBezTo>
                  <a:cubicBezTo>
                    <a:pt x="3556558" y="407581"/>
                    <a:pt x="3557092" y="404159"/>
                    <a:pt x="3556113" y="401010"/>
                  </a:cubicBezTo>
                  <a:cubicBezTo>
                    <a:pt x="3554867" y="398452"/>
                    <a:pt x="3552641" y="396519"/>
                    <a:pt x="3549927" y="395670"/>
                  </a:cubicBezTo>
                  <a:close/>
                  <a:moveTo>
                    <a:pt x="3178233" y="549385"/>
                  </a:moveTo>
                  <a:cubicBezTo>
                    <a:pt x="3174762" y="548513"/>
                    <a:pt x="3171157" y="548139"/>
                    <a:pt x="3167597" y="548273"/>
                  </a:cubicBezTo>
                  <a:cubicBezTo>
                    <a:pt x="3163057" y="548375"/>
                    <a:pt x="3158518" y="548838"/>
                    <a:pt x="3154023" y="549652"/>
                  </a:cubicBezTo>
                  <a:cubicBezTo>
                    <a:pt x="3148772" y="550609"/>
                    <a:pt x="3143565" y="551891"/>
                    <a:pt x="3138446" y="553480"/>
                  </a:cubicBezTo>
                  <a:lnTo>
                    <a:pt x="3133017" y="555215"/>
                  </a:lnTo>
                  <a:lnTo>
                    <a:pt x="3127499" y="557218"/>
                  </a:lnTo>
                  <a:lnTo>
                    <a:pt x="3121936" y="559443"/>
                  </a:lnTo>
                  <a:lnTo>
                    <a:pt x="3116328" y="561935"/>
                  </a:lnTo>
                  <a:cubicBezTo>
                    <a:pt x="3109342" y="565144"/>
                    <a:pt x="3102622" y="568864"/>
                    <a:pt x="3096168" y="573061"/>
                  </a:cubicBezTo>
                  <a:cubicBezTo>
                    <a:pt x="3090917" y="576466"/>
                    <a:pt x="3086022" y="580386"/>
                    <a:pt x="3081572" y="584766"/>
                  </a:cubicBezTo>
                  <a:cubicBezTo>
                    <a:pt x="3078322" y="587814"/>
                    <a:pt x="3075697" y="591512"/>
                    <a:pt x="3073961" y="595624"/>
                  </a:cubicBezTo>
                  <a:cubicBezTo>
                    <a:pt x="3072582" y="598504"/>
                    <a:pt x="3072848" y="601899"/>
                    <a:pt x="3074674" y="604525"/>
                  </a:cubicBezTo>
                  <a:cubicBezTo>
                    <a:pt x="3076364" y="606492"/>
                    <a:pt x="3078634" y="607890"/>
                    <a:pt x="3081126" y="608530"/>
                  </a:cubicBezTo>
                  <a:cubicBezTo>
                    <a:pt x="3084553" y="609492"/>
                    <a:pt x="3088069" y="609941"/>
                    <a:pt x="3091629" y="609866"/>
                  </a:cubicBezTo>
                  <a:cubicBezTo>
                    <a:pt x="3096213" y="609817"/>
                    <a:pt x="3100797" y="609385"/>
                    <a:pt x="3105292" y="608575"/>
                  </a:cubicBezTo>
                  <a:cubicBezTo>
                    <a:pt x="3110676" y="607618"/>
                    <a:pt x="3115973" y="606341"/>
                    <a:pt x="3121180" y="604748"/>
                  </a:cubicBezTo>
                  <a:cubicBezTo>
                    <a:pt x="3123048" y="604214"/>
                    <a:pt x="3124874" y="603591"/>
                    <a:pt x="3126787" y="602968"/>
                  </a:cubicBezTo>
                  <a:lnTo>
                    <a:pt x="3132439" y="600920"/>
                  </a:lnTo>
                  <a:lnTo>
                    <a:pt x="3138136" y="598606"/>
                  </a:lnTo>
                  <a:lnTo>
                    <a:pt x="3143920" y="596069"/>
                  </a:lnTo>
                  <a:cubicBezTo>
                    <a:pt x="3151041" y="592776"/>
                    <a:pt x="3157940" y="588953"/>
                    <a:pt x="3164481" y="584632"/>
                  </a:cubicBezTo>
                  <a:cubicBezTo>
                    <a:pt x="3169777" y="581201"/>
                    <a:pt x="3174628" y="577218"/>
                    <a:pt x="3179079" y="572750"/>
                  </a:cubicBezTo>
                  <a:cubicBezTo>
                    <a:pt x="3182238" y="569679"/>
                    <a:pt x="3184731" y="565963"/>
                    <a:pt x="3186332" y="561846"/>
                  </a:cubicBezTo>
                  <a:cubicBezTo>
                    <a:pt x="3187489" y="558985"/>
                    <a:pt x="3186956" y="555718"/>
                    <a:pt x="3184998" y="553346"/>
                  </a:cubicBezTo>
                  <a:cubicBezTo>
                    <a:pt x="3183262" y="551383"/>
                    <a:pt x="3180992" y="549977"/>
                    <a:pt x="3178455" y="549296"/>
                  </a:cubicBezTo>
                  <a:close/>
                  <a:moveTo>
                    <a:pt x="3300752" y="495536"/>
                  </a:moveTo>
                  <a:cubicBezTo>
                    <a:pt x="3297191" y="494517"/>
                    <a:pt x="3293453" y="494041"/>
                    <a:pt x="3289759" y="494112"/>
                  </a:cubicBezTo>
                  <a:cubicBezTo>
                    <a:pt x="3284953" y="494174"/>
                    <a:pt x="3280146" y="494637"/>
                    <a:pt x="3275429" y="495491"/>
                  </a:cubicBezTo>
                  <a:cubicBezTo>
                    <a:pt x="3269821" y="496506"/>
                    <a:pt x="3264258" y="497859"/>
                    <a:pt x="3258829" y="499541"/>
                  </a:cubicBezTo>
                  <a:lnTo>
                    <a:pt x="3254378" y="500965"/>
                  </a:lnTo>
                  <a:lnTo>
                    <a:pt x="3249928" y="502567"/>
                  </a:lnTo>
                  <a:lnTo>
                    <a:pt x="3245478" y="504348"/>
                  </a:lnTo>
                  <a:lnTo>
                    <a:pt x="3241027" y="506306"/>
                  </a:lnTo>
                  <a:cubicBezTo>
                    <a:pt x="3233952" y="509368"/>
                    <a:pt x="3227098" y="512937"/>
                    <a:pt x="3220512" y="516987"/>
                  </a:cubicBezTo>
                  <a:cubicBezTo>
                    <a:pt x="3215083" y="520293"/>
                    <a:pt x="3209964" y="524125"/>
                    <a:pt x="3205291" y="528424"/>
                  </a:cubicBezTo>
                  <a:cubicBezTo>
                    <a:pt x="3201819" y="531490"/>
                    <a:pt x="3198972" y="535171"/>
                    <a:pt x="3196836" y="539283"/>
                  </a:cubicBezTo>
                  <a:cubicBezTo>
                    <a:pt x="3195322" y="542060"/>
                    <a:pt x="3195322" y="545407"/>
                    <a:pt x="3196836" y="548184"/>
                  </a:cubicBezTo>
                  <a:cubicBezTo>
                    <a:pt x="3198305" y="550364"/>
                    <a:pt x="3200530" y="551940"/>
                    <a:pt x="3203066" y="552634"/>
                  </a:cubicBezTo>
                  <a:cubicBezTo>
                    <a:pt x="3206582" y="553747"/>
                    <a:pt x="3210231" y="554289"/>
                    <a:pt x="3213925" y="554236"/>
                  </a:cubicBezTo>
                  <a:cubicBezTo>
                    <a:pt x="3218776" y="554245"/>
                    <a:pt x="3223627" y="553827"/>
                    <a:pt x="3228389" y="552990"/>
                  </a:cubicBezTo>
                  <a:cubicBezTo>
                    <a:pt x="3234129" y="552015"/>
                    <a:pt x="3239737" y="550662"/>
                    <a:pt x="3245300" y="548940"/>
                  </a:cubicBezTo>
                  <a:cubicBezTo>
                    <a:pt x="3246858" y="548495"/>
                    <a:pt x="3248371" y="548006"/>
                    <a:pt x="3249750" y="547472"/>
                  </a:cubicBezTo>
                  <a:cubicBezTo>
                    <a:pt x="3251130" y="546937"/>
                    <a:pt x="3252866" y="546403"/>
                    <a:pt x="3254200" y="545825"/>
                  </a:cubicBezTo>
                  <a:cubicBezTo>
                    <a:pt x="3255536" y="545246"/>
                    <a:pt x="3257361" y="544668"/>
                    <a:pt x="3258962" y="544000"/>
                  </a:cubicBezTo>
                  <a:lnTo>
                    <a:pt x="3263680" y="542042"/>
                  </a:lnTo>
                  <a:cubicBezTo>
                    <a:pt x="3270934" y="538878"/>
                    <a:pt x="3277966" y="535206"/>
                    <a:pt x="3284686" y="531050"/>
                  </a:cubicBezTo>
                  <a:cubicBezTo>
                    <a:pt x="3290160" y="527663"/>
                    <a:pt x="3295232" y="523760"/>
                    <a:pt x="3299950" y="519390"/>
                  </a:cubicBezTo>
                  <a:cubicBezTo>
                    <a:pt x="3303332" y="516328"/>
                    <a:pt x="3306092" y="512621"/>
                    <a:pt x="3308050" y="508486"/>
                  </a:cubicBezTo>
                  <a:cubicBezTo>
                    <a:pt x="3309519" y="505669"/>
                    <a:pt x="3309385" y="502274"/>
                    <a:pt x="3307694" y="499586"/>
                  </a:cubicBezTo>
                  <a:cubicBezTo>
                    <a:pt x="3305958" y="497498"/>
                    <a:pt x="3303600" y="496043"/>
                    <a:pt x="3300974" y="495447"/>
                  </a:cubicBezTo>
                  <a:close/>
                  <a:moveTo>
                    <a:pt x="3056828" y="606261"/>
                  </a:moveTo>
                  <a:cubicBezTo>
                    <a:pt x="3053445" y="605540"/>
                    <a:pt x="3050018" y="605255"/>
                    <a:pt x="3046592" y="605415"/>
                  </a:cubicBezTo>
                  <a:cubicBezTo>
                    <a:pt x="3042275" y="605553"/>
                    <a:pt x="3037958" y="606029"/>
                    <a:pt x="3033731" y="606839"/>
                  </a:cubicBezTo>
                  <a:cubicBezTo>
                    <a:pt x="3028790" y="607743"/>
                    <a:pt x="3023894" y="608935"/>
                    <a:pt x="3019089" y="610400"/>
                  </a:cubicBezTo>
                  <a:cubicBezTo>
                    <a:pt x="3017042" y="611023"/>
                    <a:pt x="3014904" y="611735"/>
                    <a:pt x="3012813" y="612447"/>
                  </a:cubicBezTo>
                  <a:lnTo>
                    <a:pt x="3006360" y="614850"/>
                  </a:lnTo>
                  <a:cubicBezTo>
                    <a:pt x="3004224" y="615695"/>
                    <a:pt x="3001910" y="616630"/>
                    <a:pt x="2999863" y="617565"/>
                  </a:cubicBezTo>
                  <a:cubicBezTo>
                    <a:pt x="2997816" y="618499"/>
                    <a:pt x="2995412" y="619523"/>
                    <a:pt x="2993365" y="620591"/>
                  </a:cubicBezTo>
                  <a:cubicBezTo>
                    <a:pt x="2986467" y="623951"/>
                    <a:pt x="2979836" y="627836"/>
                    <a:pt x="2973517" y="632206"/>
                  </a:cubicBezTo>
                  <a:cubicBezTo>
                    <a:pt x="2968398" y="635629"/>
                    <a:pt x="2963725" y="639616"/>
                    <a:pt x="2959498" y="644089"/>
                  </a:cubicBezTo>
                  <a:cubicBezTo>
                    <a:pt x="2956427" y="647160"/>
                    <a:pt x="2954068" y="650889"/>
                    <a:pt x="2952600" y="654992"/>
                  </a:cubicBezTo>
                  <a:cubicBezTo>
                    <a:pt x="2951531" y="657907"/>
                    <a:pt x="2952155" y="661169"/>
                    <a:pt x="2954202" y="663492"/>
                  </a:cubicBezTo>
                  <a:cubicBezTo>
                    <a:pt x="2956026" y="665264"/>
                    <a:pt x="2958296" y="666496"/>
                    <a:pt x="2960789" y="667053"/>
                  </a:cubicBezTo>
                  <a:cubicBezTo>
                    <a:pt x="2964126" y="667863"/>
                    <a:pt x="2967509" y="668219"/>
                    <a:pt x="2970935" y="668121"/>
                  </a:cubicBezTo>
                  <a:cubicBezTo>
                    <a:pt x="2975297" y="668032"/>
                    <a:pt x="2979658" y="667587"/>
                    <a:pt x="2983930" y="666786"/>
                  </a:cubicBezTo>
                  <a:cubicBezTo>
                    <a:pt x="2988960" y="665900"/>
                    <a:pt x="2993943" y="664707"/>
                    <a:pt x="2998839" y="663225"/>
                  </a:cubicBezTo>
                  <a:lnTo>
                    <a:pt x="3005337" y="661089"/>
                  </a:lnTo>
                  <a:cubicBezTo>
                    <a:pt x="3007473" y="660333"/>
                    <a:pt x="3009787" y="659532"/>
                    <a:pt x="3011923" y="658641"/>
                  </a:cubicBezTo>
                  <a:cubicBezTo>
                    <a:pt x="3014059" y="657751"/>
                    <a:pt x="3016373" y="656861"/>
                    <a:pt x="3018554" y="655882"/>
                  </a:cubicBezTo>
                  <a:cubicBezTo>
                    <a:pt x="3020735" y="654903"/>
                    <a:pt x="3023004" y="653835"/>
                    <a:pt x="3025230" y="652767"/>
                  </a:cubicBezTo>
                  <a:cubicBezTo>
                    <a:pt x="3032262" y="649322"/>
                    <a:pt x="3039071" y="645335"/>
                    <a:pt x="3045479" y="640840"/>
                  </a:cubicBezTo>
                  <a:cubicBezTo>
                    <a:pt x="3050552" y="637347"/>
                    <a:pt x="3055225" y="633283"/>
                    <a:pt x="3059408" y="628735"/>
                  </a:cubicBezTo>
                  <a:cubicBezTo>
                    <a:pt x="3062391" y="625682"/>
                    <a:pt x="3064616" y="621962"/>
                    <a:pt x="3065862" y="617876"/>
                  </a:cubicBezTo>
                  <a:cubicBezTo>
                    <a:pt x="3066796" y="614926"/>
                    <a:pt x="3065951" y="611712"/>
                    <a:pt x="3063681" y="609599"/>
                  </a:cubicBezTo>
                  <a:cubicBezTo>
                    <a:pt x="3061767" y="607925"/>
                    <a:pt x="3059497" y="606746"/>
                    <a:pt x="3057050" y="606172"/>
                  </a:cubicBezTo>
                  <a:close/>
                </a:path>
              </a:pathLst>
            </a:custGeom>
            <a:solidFill>
              <a:srgbClr val="C2C2C2"/>
            </a:solidFill>
            <a:ln w="4445" cap="flat">
              <a:noFill/>
              <a:prstDash val="solid"/>
              <a:miter/>
            </a:ln>
          </p:spPr>
          <p:txBody>
            <a:bodyPr rtlCol="0" anchor="ctr"/>
            <a:lstStyle/>
            <a:p>
              <a:endParaRPr lang="pt-PT"/>
            </a:p>
          </p:txBody>
        </p:sp>
        <p:sp>
          <p:nvSpPr>
            <p:cNvPr id="859" name="Freeform: Shape 858">
              <a:extLst>
                <a:ext uri="{FF2B5EF4-FFF2-40B4-BE49-F238E27FC236}">
                  <a16:creationId xmlns:a16="http://schemas.microsoft.com/office/drawing/2014/main" id="{CBF4D166-F714-43FF-952D-53BDE9805B3C}"/>
                </a:ext>
              </a:extLst>
            </p:cNvPr>
            <p:cNvSpPr/>
            <p:nvPr/>
          </p:nvSpPr>
          <p:spPr>
            <a:xfrm>
              <a:off x="1372401" y="793467"/>
              <a:ext cx="2690147" cy="2063352"/>
            </a:xfrm>
            <a:custGeom>
              <a:avLst/>
              <a:gdLst>
                <a:gd name="connsiteX0" fmla="*/ 48417 w 4807215"/>
                <a:gd name="connsiteY0" fmla="*/ 2226323 h 3687151"/>
                <a:gd name="connsiteX1" fmla="*/ 58030 w 4807215"/>
                <a:gd name="connsiteY1" fmla="*/ 2224009 h 3687151"/>
                <a:gd name="connsiteX2" fmla="*/ 68177 w 4807215"/>
                <a:gd name="connsiteY2" fmla="*/ 2220360 h 3687151"/>
                <a:gd name="connsiteX3" fmla="*/ 78813 w 4807215"/>
                <a:gd name="connsiteY3" fmla="*/ 2215331 h 3687151"/>
                <a:gd name="connsiteX4" fmla="*/ 89805 w 4807215"/>
                <a:gd name="connsiteY4" fmla="*/ 2208967 h 3687151"/>
                <a:gd name="connsiteX5" fmla="*/ 120246 w 4807215"/>
                <a:gd name="connsiteY5" fmla="*/ 2184802 h 3687151"/>
                <a:gd name="connsiteX6" fmla="*/ 144056 w 4807215"/>
                <a:gd name="connsiteY6" fmla="*/ 2156497 h 3687151"/>
                <a:gd name="connsiteX7" fmla="*/ 158875 w 4807215"/>
                <a:gd name="connsiteY7" fmla="*/ 2127659 h 3687151"/>
                <a:gd name="connsiteX8" fmla="*/ 162480 w 4807215"/>
                <a:gd name="connsiteY8" fmla="*/ 2101847 h 3687151"/>
                <a:gd name="connsiteX9" fmla="*/ 158029 w 4807215"/>
                <a:gd name="connsiteY9" fmla="*/ 2088763 h 3687151"/>
                <a:gd name="connsiteX10" fmla="*/ 149128 w 4807215"/>
                <a:gd name="connsiteY10" fmla="*/ 2080352 h 3687151"/>
                <a:gd name="connsiteX11" fmla="*/ 136089 w 4807215"/>
                <a:gd name="connsiteY11" fmla="*/ 2076613 h 3687151"/>
                <a:gd name="connsiteX12" fmla="*/ 119934 w 4807215"/>
                <a:gd name="connsiteY12" fmla="*/ 2077548 h 3687151"/>
                <a:gd name="connsiteX13" fmla="*/ 110633 w 4807215"/>
                <a:gd name="connsiteY13" fmla="*/ 2079862 h 3687151"/>
                <a:gd name="connsiteX14" fmla="*/ 100754 w 4807215"/>
                <a:gd name="connsiteY14" fmla="*/ 2083422 h 3687151"/>
                <a:gd name="connsiteX15" fmla="*/ 90473 w 4807215"/>
                <a:gd name="connsiteY15" fmla="*/ 2088229 h 3687151"/>
                <a:gd name="connsiteX16" fmla="*/ 79792 w 4807215"/>
                <a:gd name="connsiteY16" fmla="*/ 2094326 h 3687151"/>
                <a:gd name="connsiteX17" fmla="*/ 50153 w 4807215"/>
                <a:gd name="connsiteY17" fmla="*/ 2117468 h 3687151"/>
                <a:gd name="connsiteX18" fmla="*/ 26387 w 4807215"/>
                <a:gd name="connsiteY18" fmla="*/ 2145015 h 3687151"/>
                <a:gd name="connsiteX19" fmla="*/ 10900 w 4807215"/>
                <a:gd name="connsiteY19" fmla="*/ 2173676 h 3687151"/>
                <a:gd name="connsiteX20" fmla="*/ 6139 w 4807215"/>
                <a:gd name="connsiteY20" fmla="*/ 2200155 h 3687151"/>
                <a:gd name="connsiteX21" fmla="*/ 10010 w 4807215"/>
                <a:gd name="connsiteY21" fmla="*/ 2213818 h 3687151"/>
                <a:gd name="connsiteX22" fmla="*/ 18911 w 4807215"/>
                <a:gd name="connsiteY22" fmla="*/ 2222719 h 3687151"/>
                <a:gd name="connsiteX23" fmla="*/ 31995 w 4807215"/>
                <a:gd name="connsiteY23" fmla="*/ 2227169 h 3687151"/>
                <a:gd name="connsiteX24" fmla="*/ 48417 w 4807215"/>
                <a:gd name="connsiteY24" fmla="*/ 2226323 h 3687151"/>
                <a:gd name="connsiteX25" fmla="*/ 135688 w 4807215"/>
                <a:gd name="connsiteY25" fmla="*/ 1494729 h 3687151"/>
                <a:gd name="connsiteX26" fmla="*/ 147882 w 4807215"/>
                <a:gd name="connsiteY26" fmla="*/ 1500159 h 3687151"/>
                <a:gd name="connsiteX27" fmla="*/ 166352 w 4807215"/>
                <a:gd name="connsiteY27" fmla="*/ 1499002 h 3687151"/>
                <a:gd name="connsiteX28" fmla="*/ 168443 w 4807215"/>
                <a:gd name="connsiteY28" fmla="*/ 1498512 h 3687151"/>
                <a:gd name="connsiteX29" fmla="*/ 170624 w 4807215"/>
                <a:gd name="connsiteY29" fmla="*/ 1497934 h 3687151"/>
                <a:gd name="connsiteX30" fmla="*/ 172805 w 4807215"/>
                <a:gd name="connsiteY30" fmla="*/ 1497310 h 3687151"/>
                <a:gd name="connsiteX31" fmla="*/ 175030 w 4807215"/>
                <a:gd name="connsiteY31" fmla="*/ 1496598 h 3687151"/>
                <a:gd name="connsiteX32" fmla="*/ 200530 w 4807215"/>
                <a:gd name="connsiteY32" fmla="*/ 1484716 h 3687151"/>
                <a:gd name="connsiteX33" fmla="*/ 224207 w 4807215"/>
                <a:gd name="connsiteY33" fmla="*/ 1467538 h 3687151"/>
                <a:gd name="connsiteX34" fmla="*/ 243299 w 4807215"/>
                <a:gd name="connsiteY34" fmla="*/ 1447511 h 3687151"/>
                <a:gd name="connsiteX35" fmla="*/ 255314 w 4807215"/>
                <a:gd name="connsiteY35" fmla="*/ 1426950 h 3687151"/>
                <a:gd name="connsiteX36" fmla="*/ 257850 w 4807215"/>
                <a:gd name="connsiteY36" fmla="*/ 1411018 h 3687151"/>
                <a:gd name="connsiteX37" fmla="*/ 252421 w 4807215"/>
                <a:gd name="connsiteY37" fmla="*/ 1400293 h 3687151"/>
                <a:gd name="connsiteX38" fmla="*/ 240094 w 4807215"/>
                <a:gd name="connsiteY38" fmla="*/ 1395308 h 3687151"/>
                <a:gd name="connsiteX39" fmla="*/ 221981 w 4807215"/>
                <a:gd name="connsiteY39" fmla="*/ 1396643 h 3687151"/>
                <a:gd name="connsiteX40" fmla="*/ 219934 w 4807215"/>
                <a:gd name="connsiteY40" fmla="*/ 1397133 h 3687151"/>
                <a:gd name="connsiteX41" fmla="*/ 217842 w 4807215"/>
                <a:gd name="connsiteY41" fmla="*/ 1397711 h 3687151"/>
                <a:gd name="connsiteX42" fmla="*/ 215661 w 4807215"/>
                <a:gd name="connsiteY42" fmla="*/ 1398335 h 3687151"/>
                <a:gd name="connsiteX43" fmla="*/ 213480 w 4807215"/>
                <a:gd name="connsiteY43" fmla="*/ 1399047 h 3687151"/>
                <a:gd name="connsiteX44" fmla="*/ 188693 w 4807215"/>
                <a:gd name="connsiteY44" fmla="*/ 1410573 h 3687151"/>
                <a:gd name="connsiteX45" fmla="*/ 165505 w 4807215"/>
                <a:gd name="connsiteY45" fmla="*/ 1427128 h 3687151"/>
                <a:gd name="connsiteX46" fmla="*/ 146414 w 4807215"/>
                <a:gd name="connsiteY46" fmla="*/ 1446710 h 3687151"/>
                <a:gd name="connsiteX47" fmla="*/ 133909 w 4807215"/>
                <a:gd name="connsiteY47" fmla="*/ 1467226 h 3687151"/>
                <a:gd name="connsiteX48" fmla="*/ 130704 w 4807215"/>
                <a:gd name="connsiteY48" fmla="*/ 1483470 h 3687151"/>
                <a:gd name="connsiteX49" fmla="*/ 135688 w 4807215"/>
                <a:gd name="connsiteY49" fmla="*/ 1494729 h 3687151"/>
                <a:gd name="connsiteX50" fmla="*/ 245612 w 4807215"/>
                <a:gd name="connsiteY50" fmla="*/ 1287921 h 3687151"/>
                <a:gd name="connsiteX51" fmla="*/ 264749 w 4807215"/>
                <a:gd name="connsiteY51" fmla="*/ 1286586 h 3687151"/>
                <a:gd name="connsiteX52" fmla="*/ 265551 w 4807215"/>
                <a:gd name="connsiteY52" fmla="*/ 1286586 h 3687151"/>
                <a:gd name="connsiteX53" fmla="*/ 289047 w 4807215"/>
                <a:gd name="connsiteY53" fmla="*/ 1277685 h 3687151"/>
                <a:gd name="connsiteX54" fmla="*/ 311878 w 4807215"/>
                <a:gd name="connsiteY54" fmla="*/ 1263444 h 3687151"/>
                <a:gd name="connsiteX55" fmla="*/ 331281 w 4807215"/>
                <a:gd name="connsiteY55" fmla="*/ 1245910 h 3687151"/>
                <a:gd name="connsiteX56" fmla="*/ 344632 w 4807215"/>
                <a:gd name="connsiteY56" fmla="*/ 1227174 h 3687151"/>
                <a:gd name="connsiteX57" fmla="*/ 349439 w 4807215"/>
                <a:gd name="connsiteY57" fmla="*/ 1210796 h 3687151"/>
                <a:gd name="connsiteX58" fmla="*/ 345256 w 4807215"/>
                <a:gd name="connsiteY58" fmla="*/ 1199537 h 3687151"/>
                <a:gd name="connsiteX59" fmla="*/ 333240 w 4807215"/>
                <a:gd name="connsiteY59" fmla="*/ 1194197 h 3687151"/>
                <a:gd name="connsiteX60" fmla="*/ 314415 w 4807215"/>
                <a:gd name="connsiteY60" fmla="*/ 1195754 h 3687151"/>
                <a:gd name="connsiteX61" fmla="*/ 313703 w 4807215"/>
                <a:gd name="connsiteY61" fmla="*/ 1195754 h 3687151"/>
                <a:gd name="connsiteX62" fmla="*/ 290828 w 4807215"/>
                <a:gd name="connsiteY62" fmla="*/ 1204432 h 3687151"/>
                <a:gd name="connsiteX63" fmla="*/ 268576 w 4807215"/>
                <a:gd name="connsiteY63" fmla="*/ 1218184 h 3687151"/>
                <a:gd name="connsiteX64" fmla="*/ 249306 w 4807215"/>
                <a:gd name="connsiteY64" fmla="*/ 1235273 h 3687151"/>
                <a:gd name="connsiteX65" fmla="*/ 235466 w 4807215"/>
                <a:gd name="connsiteY65" fmla="*/ 1253920 h 3687151"/>
                <a:gd name="connsiteX66" fmla="*/ 230036 w 4807215"/>
                <a:gd name="connsiteY66" fmla="*/ 1270476 h 3687151"/>
                <a:gd name="connsiteX67" fmla="*/ 233641 w 4807215"/>
                <a:gd name="connsiteY67" fmla="*/ 1282225 h 3687151"/>
                <a:gd name="connsiteX68" fmla="*/ 245612 w 4807215"/>
                <a:gd name="connsiteY68" fmla="*/ 1287921 h 3687151"/>
                <a:gd name="connsiteX69" fmla="*/ 422692 w 4807215"/>
                <a:gd name="connsiteY69" fmla="*/ 997580 h 3687151"/>
                <a:gd name="connsiteX70" fmla="*/ 438268 w 4807215"/>
                <a:gd name="connsiteY70" fmla="*/ 998781 h 3687151"/>
                <a:gd name="connsiteX71" fmla="*/ 440493 w 4807215"/>
                <a:gd name="connsiteY71" fmla="*/ 998514 h 3687151"/>
                <a:gd name="connsiteX72" fmla="*/ 442807 w 4807215"/>
                <a:gd name="connsiteY72" fmla="*/ 998114 h 3687151"/>
                <a:gd name="connsiteX73" fmla="*/ 445122 w 4807215"/>
                <a:gd name="connsiteY73" fmla="*/ 997669 h 3687151"/>
                <a:gd name="connsiteX74" fmla="*/ 447481 w 4807215"/>
                <a:gd name="connsiteY74" fmla="*/ 997090 h 3687151"/>
                <a:gd name="connsiteX75" fmla="*/ 466127 w 4807215"/>
                <a:gd name="connsiteY75" fmla="*/ 990415 h 3687151"/>
                <a:gd name="connsiteX76" fmla="*/ 484731 w 4807215"/>
                <a:gd name="connsiteY76" fmla="*/ 980046 h 3687151"/>
                <a:gd name="connsiteX77" fmla="*/ 501507 w 4807215"/>
                <a:gd name="connsiteY77" fmla="*/ 967095 h 3687151"/>
                <a:gd name="connsiteX78" fmla="*/ 514859 w 4807215"/>
                <a:gd name="connsiteY78" fmla="*/ 952631 h 3687151"/>
                <a:gd name="connsiteX79" fmla="*/ 522691 w 4807215"/>
                <a:gd name="connsiteY79" fmla="*/ 937322 h 3687151"/>
                <a:gd name="connsiteX80" fmla="*/ 522113 w 4807215"/>
                <a:gd name="connsiteY80" fmla="*/ 925796 h 3687151"/>
                <a:gd name="connsiteX81" fmla="*/ 513746 w 4807215"/>
                <a:gd name="connsiteY81" fmla="*/ 918987 h 3687151"/>
                <a:gd name="connsiteX82" fmla="*/ 498259 w 4807215"/>
                <a:gd name="connsiteY82" fmla="*/ 918008 h 3687151"/>
                <a:gd name="connsiteX83" fmla="*/ 496078 w 4807215"/>
                <a:gd name="connsiteY83" fmla="*/ 918275 h 3687151"/>
                <a:gd name="connsiteX84" fmla="*/ 493853 w 4807215"/>
                <a:gd name="connsiteY84" fmla="*/ 918675 h 3687151"/>
                <a:gd name="connsiteX85" fmla="*/ 491628 w 4807215"/>
                <a:gd name="connsiteY85" fmla="*/ 919165 h 3687151"/>
                <a:gd name="connsiteX86" fmla="*/ 489314 w 4807215"/>
                <a:gd name="connsiteY86" fmla="*/ 919699 h 3687151"/>
                <a:gd name="connsiteX87" fmla="*/ 471023 w 4807215"/>
                <a:gd name="connsiteY87" fmla="*/ 926241 h 3687151"/>
                <a:gd name="connsiteX88" fmla="*/ 452821 w 4807215"/>
                <a:gd name="connsiteY88" fmla="*/ 936343 h 3687151"/>
                <a:gd name="connsiteX89" fmla="*/ 436221 w 4807215"/>
                <a:gd name="connsiteY89" fmla="*/ 949027 h 3687151"/>
                <a:gd name="connsiteX90" fmla="*/ 422870 w 4807215"/>
                <a:gd name="connsiteY90" fmla="*/ 963312 h 3687151"/>
                <a:gd name="connsiteX91" fmla="*/ 414637 w 4807215"/>
                <a:gd name="connsiteY91" fmla="*/ 978621 h 3687151"/>
                <a:gd name="connsiteX92" fmla="*/ 414637 w 4807215"/>
                <a:gd name="connsiteY92" fmla="*/ 990459 h 3687151"/>
                <a:gd name="connsiteX93" fmla="*/ 422692 w 4807215"/>
                <a:gd name="connsiteY93" fmla="*/ 997580 h 3687151"/>
                <a:gd name="connsiteX94" fmla="*/ 359586 w 4807215"/>
                <a:gd name="connsiteY94" fmla="*/ 1090681 h 3687151"/>
                <a:gd name="connsiteX95" fmla="*/ 376498 w 4807215"/>
                <a:gd name="connsiteY95" fmla="*/ 1090993 h 3687151"/>
                <a:gd name="connsiteX96" fmla="*/ 377965 w 4807215"/>
                <a:gd name="connsiteY96" fmla="*/ 1090726 h 3687151"/>
                <a:gd name="connsiteX97" fmla="*/ 379390 w 4807215"/>
                <a:gd name="connsiteY97" fmla="*/ 1090459 h 3687151"/>
                <a:gd name="connsiteX98" fmla="*/ 380859 w 4807215"/>
                <a:gd name="connsiteY98" fmla="*/ 1090147 h 3687151"/>
                <a:gd name="connsiteX99" fmla="*/ 382328 w 4807215"/>
                <a:gd name="connsiteY99" fmla="*/ 1089791 h 3687151"/>
                <a:gd name="connsiteX100" fmla="*/ 402665 w 4807215"/>
                <a:gd name="connsiteY100" fmla="*/ 1082404 h 3687151"/>
                <a:gd name="connsiteX101" fmla="*/ 422781 w 4807215"/>
                <a:gd name="connsiteY101" fmla="*/ 1070788 h 3687151"/>
                <a:gd name="connsiteX102" fmla="*/ 440582 w 4807215"/>
                <a:gd name="connsiteY102" fmla="*/ 1056325 h 3687151"/>
                <a:gd name="connsiteX103" fmla="*/ 453933 w 4807215"/>
                <a:gd name="connsiteY103" fmla="*/ 1040437 h 3687151"/>
                <a:gd name="connsiteX104" fmla="*/ 460698 w 4807215"/>
                <a:gd name="connsiteY104" fmla="*/ 1024727 h 3687151"/>
                <a:gd name="connsiteX105" fmla="*/ 458829 w 4807215"/>
                <a:gd name="connsiteY105" fmla="*/ 1013290 h 3687151"/>
                <a:gd name="connsiteX106" fmla="*/ 449128 w 4807215"/>
                <a:gd name="connsiteY106" fmla="*/ 1007015 h 3687151"/>
                <a:gd name="connsiteX107" fmla="*/ 432350 w 4807215"/>
                <a:gd name="connsiteY107" fmla="*/ 1007015 h 3687151"/>
                <a:gd name="connsiteX108" fmla="*/ 430970 w 4807215"/>
                <a:gd name="connsiteY108" fmla="*/ 1007237 h 3687151"/>
                <a:gd name="connsiteX109" fmla="*/ 429546 w 4807215"/>
                <a:gd name="connsiteY109" fmla="*/ 1007549 h 3687151"/>
                <a:gd name="connsiteX110" fmla="*/ 428121 w 4807215"/>
                <a:gd name="connsiteY110" fmla="*/ 1007860 h 3687151"/>
                <a:gd name="connsiteX111" fmla="*/ 426698 w 4807215"/>
                <a:gd name="connsiteY111" fmla="*/ 1008172 h 3687151"/>
                <a:gd name="connsiteX112" fmla="*/ 406849 w 4807215"/>
                <a:gd name="connsiteY112" fmla="*/ 1015426 h 3687151"/>
                <a:gd name="connsiteX113" fmla="*/ 387178 w 4807215"/>
                <a:gd name="connsiteY113" fmla="*/ 1026685 h 3687151"/>
                <a:gd name="connsiteX114" fmla="*/ 369377 w 4807215"/>
                <a:gd name="connsiteY114" fmla="*/ 1040837 h 3687151"/>
                <a:gd name="connsiteX115" fmla="*/ 356026 w 4807215"/>
                <a:gd name="connsiteY115" fmla="*/ 1056547 h 3687151"/>
                <a:gd name="connsiteX116" fmla="*/ 348772 w 4807215"/>
                <a:gd name="connsiteY116" fmla="*/ 1072301 h 3687151"/>
                <a:gd name="connsiteX117" fmla="*/ 350151 w 4807215"/>
                <a:gd name="connsiteY117" fmla="*/ 1084095 h 3687151"/>
                <a:gd name="connsiteX118" fmla="*/ 359586 w 4807215"/>
                <a:gd name="connsiteY118" fmla="*/ 1090681 h 3687151"/>
                <a:gd name="connsiteX119" fmla="*/ 194211 w 4807215"/>
                <a:gd name="connsiteY119" fmla="*/ 1391881 h 3687151"/>
                <a:gd name="connsiteX120" fmla="*/ 212947 w 4807215"/>
                <a:gd name="connsiteY120" fmla="*/ 1390635 h 3687151"/>
                <a:gd name="connsiteX121" fmla="*/ 214104 w 4807215"/>
                <a:gd name="connsiteY121" fmla="*/ 1390368 h 3687151"/>
                <a:gd name="connsiteX122" fmla="*/ 215261 w 4807215"/>
                <a:gd name="connsiteY122" fmla="*/ 1390057 h 3687151"/>
                <a:gd name="connsiteX123" fmla="*/ 216463 w 4807215"/>
                <a:gd name="connsiteY123" fmla="*/ 1389745 h 3687151"/>
                <a:gd name="connsiteX124" fmla="*/ 217665 w 4807215"/>
                <a:gd name="connsiteY124" fmla="*/ 1389434 h 3687151"/>
                <a:gd name="connsiteX125" fmla="*/ 242097 w 4807215"/>
                <a:gd name="connsiteY125" fmla="*/ 1379064 h 3687151"/>
                <a:gd name="connsiteX126" fmla="*/ 265328 w 4807215"/>
                <a:gd name="connsiteY126" fmla="*/ 1363444 h 3687151"/>
                <a:gd name="connsiteX127" fmla="*/ 284553 w 4807215"/>
                <a:gd name="connsiteY127" fmla="*/ 1344752 h 3687151"/>
                <a:gd name="connsiteX128" fmla="*/ 297281 w 4807215"/>
                <a:gd name="connsiteY128" fmla="*/ 1325126 h 3687151"/>
                <a:gd name="connsiteX129" fmla="*/ 300886 w 4807215"/>
                <a:gd name="connsiteY129" fmla="*/ 1309016 h 3687151"/>
                <a:gd name="connsiteX130" fmla="*/ 296124 w 4807215"/>
                <a:gd name="connsiteY130" fmla="*/ 1298068 h 3687151"/>
                <a:gd name="connsiteX131" fmla="*/ 284019 w 4807215"/>
                <a:gd name="connsiteY131" fmla="*/ 1292906 h 3687151"/>
                <a:gd name="connsiteX132" fmla="*/ 265594 w 4807215"/>
                <a:gd name="connsiteY132" fmla="*/ 1294330 h 3687151"/>
                <a:gd name="connsiteX133" fmla="*/ 264438 w 4807215"/>
                <a:gd name="connsiteY133" fmla="*/ 1294597 h 3687151"/>
                <a:gd name="connsiteX134" fmla="*/ 263281 w 4807215"/>
                <a:gd name="connsiteY134" fmla="*/ 1294908 h 3687151"/>
                <a:gd name="connsiteX135" fmla="*/ 262124 w 4807215"/>
                <a:gd name="connsiteY135" fmla="*/ 1295220 h 3687151"/>
                <a:gd name="connsiteX136" fmla="*/ 260922 w 4807215"/>
                <a:gd name="connsiteY136" fmla="*/ 1295531 h 3687151"/>
                <a:gd name="connsiteX137" fmla="*/ 237112 w 4807215"/>
                <a:gd name="connsiteY137" fmla="*/ 1305634 h 3687151"/>
                <a:gd name="connsiteX138" fmla="*/ 214459 w 4807215"/>
                <a:gd name="connsiteY138" fmla="*/ 1320765 h 3687151"/>
                <a:gd name="connsiteX139" fmla="*/ 195279 w 4807215"/>
                <a:gd name="connsiteY139" fmla="*/ 1339011 h 3687151"/>
                <a:gd name="connsiteX140" fmla="*/ 182194 w 4807215"/>
                <a:gd name="connsiteY140" fmla="*/ 1358504 h 3687151"/>
                <a:gd name="connsiteX141" fmla="*/ 177744 w 4807215"/>
                <a:gd name="connsiteY141" fmla="*/ 1374881 h 3687151"/>
                <a:gd name="connsiteX142" fmla="*/ 182194 w 4807215"/>
                <a:gd name="connsiteY142" fmla="*/ 1386319 h 3687151"/>
                <a:gd name="connsiteX143" fmla="*/ 194078 w 4807215"/>
                <a:gd name="connsiteY143" fmla="*/ 1391971 h 3687151"/>
                <a:gd name="connsiteX144" fmla="*/ 14550 w 4807215"/>
                <a:gd name="connsiteY144" fmla="*/ 2093080 h 3687151"/>
                <a:gd name="connsiteX145" fmla="*/ 27544 w 4807215"/>
                <a:gd name="connsiteY145" fmla="*/ 2097530 h 3687151"/>
                <a:gd name="connsiteX146" fmla="*/ 44367 w 4807215"/>
                <a:gd name="connsiteY146" fmla="*/ 2096729 h 3687151"/>
                <a:gd name="connsiteX147" fmla="*/ 52511 w 4807215"/>
                <a:gd name="connsiteY147" fmla="*/ 2094771 h 3687151"/>
                <a:gd name="connsiteX148" fmla="*/ 61145 w 4807215"/>
                <a:gd name="connsiteY148" fmla="*/ 2091789 h 3687151"/>
                <a:gd name="connsiteX149" fmla="*/ 70046 w 4807215"/>
                <a:gd name="connsiteY149" fmla="*/ 2087828 h 3687151"/>
                <a:gd name="connsiteX150" fmla="*/ 79392 w 4807215"/>
                <a:gd name="connsiteY150" fmla="*/ 2082888 h 3687151"/>
                <a:gd name="connsiteX151" fmla="*/ 109209 w 4807215"/>
                <a:gd name="connsiteY151" fmla="*/ 2061126 h 3687151"/>
                <a:gd name="connsiteX152" fmla="*/ 133329 w 4807215"/>
                <a:gd name="connsiteY152" fmla="*/ 2034869 h 3687151"/>
                <a:gd name="connsiteX153" fmla="*/ 149218 w 4807215"/>
                <a:gd name="connsiteY153" fmla="*/ 2007633 h 3687151"/>
                <a:gd name="connsiteX154" fmla="*/ 154647 w 4807215"/>
                <a:gd name="connsiteY154" fmla="*/ 1982622 h 3687151"/>
                <a:gd name="connsiteX155" fmla="*/ 151309 w 4807215"/>
                <a:gd name="connsiteY155" fmla="*/ 1969004 h 3687151"/>
                <a:gd name="connsiteX156" fmla="*/ 142765 w 4807215"/>
                <a:gd name="connsiteY156" fmla="*/ 1960103 h 3687151"/>
                <a:gd name="connsiteX157" fmla="*/ 129815 w 4807215"/>
                <a:gd name="connsiteY157" fmla="*/ 1956142 h 3687151"/>
                <a:gd name="connsiteX158" fmla="*/ 113347 w 4807215"/>
                <a:gd name="connsiteY158" fmla="*/ 1957166 h 3687151"/>
                <a:gd name="connsiteX159" fmla="*/ 105426 w 4807215"/>
                <a:gd name="connsiteY159" fmla="*/ 1959124 h 3687151"/>
                <a:gd name="connsiteX160" fmla="*/ 97060 w 4807215"/>
                <a:gd name="connsiteY160" fmla="*/ 1961972 h 3687151"/>
                <a:gd name="connsiteX161" fmla="*/ 88159 w 4807215"/>
                <a:gd name="connsiteY161" fmla="*/ 1965800 h 3687151"/>
                <a:gd name="connsiteX162" fmla="*/ 79258 w 4807215"/>
                <a:gd name="connsiteY162" fmla="*/ 1970606 h 3687151"/>
                <a:gd name="connsiteX163" fmla="*/ 50242 w 4807215"/>
                <a:gd name="connsiteY163" fmla="*/ 1991478 h 3687151"/>
                <a:gd name="connsiteX164" fmla="*/ 26299 w 4807215"/>
                <a:gd name="connsiteY164" fmla="*/ 2016934 h 3687151"/>
                <a:gd name="connsiteX165" fmla="*/ 9832 w 4807215"/>
                <a:gd name="connsiteY165" fmla="*/ 2043948 h 3687151"/>
                <a:gd name="connsiteX166" fmla="*/ 3557 w 4807215"/>
                <a:gd name="connsiteY166" fmla="*/ 2069760 h 3687151"/>
                <a:gd name="connsiteX167" fmla="*/ 6273 w 4807215"/>
                <a:gd name="connsiteY167" fmla="*/ 2083957 h 3687151"/>
                <a:gd name="connsiteX168" fmla="*/ 14416 w 4807215"/>
                <a:gd name="connsiteY168" fmla="*/ 2093169 h 3687151"/>
                <a:gd name="connsiteX169" fmla="*/ 20913 w 4807215"/>
                <a:gd name="connsiteY169" fmla="*/ 1966334 h 3687151"/>
                <a:gd name="connsiteX170" fmla="*/ 33776 w 4807215"/>
                <a:gd name="connsiteY170" fmla="*/ 1971051 h 3687151"/>
                <a:gd name="connsiteX171" fmla="*/ 51042 w 4807215"/>
                <a:gd name="connsiteY171" fmla="*/ 1970205 h 3687151"/>
                <a:gd name="connsiteX172" fmla="*/ 57718 w 4807215"/>
                <a:gd name="connsiteY172" fmla="*/ 1968648 h 3687151"/>
                <a:gd name="connsiteX173" fmla="*/ 64750 w 4807215"/>
                <a:gd name="connsiteY173" fmla="*/ 1966334 h 3687151"/>
                <a:gd name="connsiteX174" fmla="*/ 72048 w 4807215"/>
                <a:gd name="connsiteY174" fmla="*/ 1963396 h 3687151"/>
                <a:gd name="connsiteX175" fmla="*/ 79704 w 4807215"/>
                <a:gd name="connsiteY175" fmla="*/ 1959747 h 3687151"/>
                <a:gd name="connsiteX176" fmla="*/ 108808 w 4807215"/>
                <a:gd name="connsiteY176" fmla="*/ 1940343 h 3687151"/>
                <a:gd name="connsiteX177" fmla="*/ 133196 w 4807215"/>
                <a:gd name="connsiteY177" fmla="*/ 1916223 h 3687151"/>
                <a:gd name="connsiteX178" fmla="*/ 150197 w 4807215"/>
                <a:gd name="connsiteY178" fmla="*/ 1890455 h 3687151"/>
                <a:gd name="connsiteX179" fmla="*/ 157451 w 4807215"/>
                <a:gd name="connsiteY179" fmla="*/ 1866245 h 3687151"/>
                <a:gd name="connsiteX180" fmla="*/ 155404 w 4807215"/>
                <a:gd name="connsiteY180" fmla="*/ 1851870 h 3687151"/>
                <a:gd name="connsiteX181" fmla="*/ 147482 w 4807215"/>
                <a:gd name="connsiteY181" fmla="*/ 1842480 h 3687151"/>
                <a:gd name="connsiteX182" fmla="*/ 134620 w 4807215"/>
                <a:gd name="connsiteY182" fmla="*/ 1838030 h 3687151"/>
                <a:gd name="connsiteX183" fmla="*/ 117753 w 4807215"/>
                <a:gd name="connsiteY183" fmla="*/ 1839053 h 3687151"/>
                <a:gd name="connsiteX184" fmla="*/ 111256 w 4807215"/>
                <a:gd name="connsiteY184" fmla="*/ 1840656 h 3687151"/>
                <a:gd name="connsiteX185" fmla="*/ 104447 w 4807215"/>
                <a:gd name="connsiteY185" fmla="*/ 1842881 h 3687151"/>
                <a:gd name="connsiteX186" fmla="*/ 97282 w 4807215"/>
                <a:gd name="connsiteY186" fmla="*/ 1845773 h 3687151"/>
                <a:gd name="connsiteX187" fmla="*/ 89894 w 4807215"/>
                <a:gd name="connsiteY187" fmla="*/ 1849334 h 3687151"/>
                <a:gd name="connsiteX188" fmla="*/ 61590 w 4807215"/>
                <a:gd name="connsiteY188" fmla="*/ 1867892 h 3687151"/>
                <a:gd name="connsiteX189" fmla="*/ 37513 w 4807215"/>
                <a:gd name="connsiteY189" fmla="*/ 1891256 h 3687151"/>
                <a:gd name="connsiteX190" fmla="*/ 20113 w 4807215"/>
                <a:gd name="connsiteY190" fmla="*/ 1916623 h 3687151"/>
                <a:gd name="connsiteX191" fmla="*/ 11924 w 4807215"/>
                <a:gd name="connsiteY191" fmla="*/ 1941189 h 3687151"/>
                <a:gd name="connsiteX192" fmla="*/ 13348 w 4807215"/>
                <a:gd name="connsiteY192" fmla="*/ 1956098 h 3687151"/>
                <a:gd name="connsiteX193" fmla="*/ 20781 w 4807215"/>
                <a:gd name="connsiteY193" fmla="*/ 1966423 h 3687151"/>
                <a:gd name="connsiteX194" fmla="*/ 62703 w 4807215"/>
                <a:gd name="connsiteY194" fmla="*/ 1722988 h 3687151"/>
                <a:gd name="connsiteX195" fmla="*/ 75209 w 4807215"/>
                <a:gd name="connsiteY195" fmla="*/ 1728017 h 3687151"/>
                <a:gd name="connsiteX196" fmla="*/ 93010 w 4807215"/>
                <a:gd name="connsiteY196" fmla="*/ 1726993 h 3687151"/>
                <a:gd name="connsiteX197" fmla="*/ 97460 w 4807215"/>
                <a:gd name="connsiteY197" fmla="*/ 1725970 h 3687151"/>
                <a:gd name="connsiteX198" fmla="*/ 101911 w 4807215"/>
                <a:gd name="connsiteY198" fmla="*/ 1724635 h 3687151"/>
                <a:gd name="connsiteX199" fmla="*/ 106361 w 4807215"/>
                <a:gd name="connsiteY199" fmla="*/ 1722988 h 3687151"/>
                <a:gd name="connsiteX200" fmla="*/ 111211 w 4807215"/>
                <a:gd name="connsiteY200" fmla="*/ 1721075 h 3687151"/>
                <a:gd name="connsiteX201" fmla="*/ 138493 w 4807215"/>
                <a:gd name="connsiteY201" fmla="*/ 1705765 h 3687151"/>
                <a:gd name="connsiteX202" fmla="*/ 162569 w 4807215"/>
                <a:gd name="connsiteY202" fmla="*/ 1685338 h 3687151"/>
                <a:gd name="connsiteX203" fmla="*/ 180726 w 4807215"/>
                <a:gd name="connsiteY203" fmla="*/ 1662641 h 3687151"/>
                <a:gd name="connsiteX204" fmla="*/ 190517 w 4807215"/>
                <a:gd name="connsiteY204" fmla="*/ 1640390 h 3687151"/>
                <a:gd name="connsiteX205" fmla="*/ 190517 w 4807215"/>
                <a:gd name="connsiteY205" fmla="*/ 1625258 h 3687151"/>
                <a:gd name="connsiteX206" fmla="*/ 183797 w 4807215"/>
                <a:gd name="connsiteY206" fmla="*/ 1615245 h 3687151"/>
                <a:gd name="connsiteX207" fmla="*/ 171291 w 4807215"/>
                <a:gd name="connsiteY207" fmla="*/ 1610795 h 3687151"/>
                <a:gd name="connsiteX208" fmla="*/ 153891 w 4807215"/>
                <a:gd name="connsiteY208" fmla="*/ 1611996 h 3687151"/>
                <a:gd name="connsiteX209" fmla="*/ 149708 w 4807215"/>
                <a:gd name="connsiteY209" fmla="*/ 1613020 h 3687151"/>
                <a:gd name="connsiteX210" fmla="*/ 145257 w 4807215"/>
                <a:gd name="connsiteY210" fmla="*/ 1614310 h 3687151"/>
                <a:gd name="connsiteX211" fmla="*/ 140807 w 4807215"/>
                <a:gd name="connsiteY211" fmla="*/ 1615913 h 3687151"/>
                <a:gd name="connsiteX212" fmla="*/ 136357 w 4807215"/>
                <a:gd name="connsiteY212" fmla="*/ 1617782 h 3687151"/>
                <a:gd name="connsiteX213" fmla="*/ 109654 w 4807215"/>
                <a:gd name="connsiteY213" fmla="*/ 1632557 h 3687151"/>
                <a:gd name="connsiteX214" fmla="*/ 85978 w 4807215"/>
                <a:gd name="connsiteY214" fmla="*/ 1652316 h 3687151"/>
                <a:gd name="connsiteX215" fmla="*/ 67553 w 4807215"/>
                <a:gd name="connsiteY215" fmla="*/ 1674568 h 3687151"/>
                <a:gd name="connsiteX216" fmla="*/ 57051 w 4807215"/>
                <a:gd name="connsiteY216" fmla="*/ 1696820 h 3687151"/>
                <a:gd name="connsiteX217" fmla="*/ 56295 w 4807215"/>
                <a:gd name="connsiteY217" fmla="*/ 1712307 h 3687151"/>
                <a:gd name="connsiteX218" fmla="*/ 62569 w 4807215"/>
                <a:gd name="connsiteY218" fmla="*/ 1723077 h 3687151"/>
                <a:gd name="connsiteX219" fmla="*/ 95235 w 4807215"/>
                <a:gd name="connsiteY219" fmla="*/ 1607279 h 3687151"/>
                <a:gd name="connsiteX220" fmla="*/ 107606 w 4807215"/>
                <a:gd name="connsiteY220" fmla="*/ 1612530 h 3687151"/>
                <a:gd name="connsiteX221" fmla="*/ 125764 w 4807215"/>
                <a:gd name="connsiteY221" fmla="*/ 1611462 h 3687151"/>
                <a:gd name="connsiteX222" fmla="*/ 128968 w 4807215"/>
                <a:gd name="connsiteY222" fmla="*/ 1610705 h 3687151"/>
                <a:gd name="connsiteX223" fmla="*/ 132217 w 4807215"/>
                <a:gd name="connsiteY223" fmla="*/ 1609771 h 3687151"/>
                <a:gd name="connsiteX224" fmla="*/ 135599 w 4807215"/>
                <a:gd name="connsiteY224" fmla="*/ 1608703 h 3687151"/>
                <a:gd name="connsiteX225" fmla="*/ 139026 w 4807215"/>
                <a:gd name="connsiteY225" fmla="*/ 1607501 h 3687151"/>
                <a:gd name="connsiteX226" fmla="*/ 165728 w 4807215"/>
                <a:gd name="connsiteY226" fmla="*/ 1594150 h 3687151"/>
                <a:gd name="connsiteX227" fmla="*/ 189761 w 4807215"/>
                <a:gd name="connsiteY227" fmla="*/ 1575325 h 3687151"/>
                <a:gd name="connsiteX228" fmla="*/ 208586 w 4807215"/>
                <a:gd name="connsiteY228" fmla="*/ 1553875 h 3687151"/>
                <a:gd name="connsiteX229" fmla="*/ 219623 w 4807215"/>
                <a:gd name="connsiteY229" fmla="*/ 1532290 h 3687151"/>
                <a:gd name="connsiteX230" fmla="*/ 221002 w 4807215"/>
                <a:gd name="connsiteY230" fmla="*/ 1516669 h 3687151"/>
                <a:gd name="connsiteX231" fmla="*/ 214905 w 4807215"/>
                <a:gd name="connsiteY231" fmla="*/ 1506256 h 3687151"/>
                <a:gd name="connsiteX232" fmla="*/ 202399 w 4807215"/>
                <a:gd name="connsiteY232" fmla="*/ 1501405 h 3687151"/>
                <a:gd name="connsiteX233" fmla="*/ 184598 w 4807215"/>
                <a:gd name="connsiteY233" fmla="*/ 1502695 h 3687151"/>
                <a:gd name="connsiteX234" fmla="*/ 181483 w 4807215"/>
                <a:gd name="connsiteY234" fmla="*/ 1503452 h 3687151"/>
                <a:gd name="connsiteX235" fmla="*/ 178323 w 4807215"/>
                <a:gd name="connsiteY235" fmla="*/ 1504342 h 3687151"/>
                <a:gd name="connsiteX236" fmla="*/ 175030 w 4807215"/>
                <a:gd name="connsiteY236" fmla="*/ 1505410 h 3687151"/>
                <a:gd name="connsiteX237" fmla="*/ 171648 w 4807215"/>
                <a:gd name="connsiteY237" fmla="*/ 1506612 h 3687151"/>
                <a:gd name="connsiteX238" fmla="*/ 145835 w 4807215"/>
                <a:gd name="connsiteY238" fmla="*/ 1519740 h 3687151"/>
                <a:gd name="connsiteX239" fmla="*/ 122248 w 4807215"/>
                <a:gd name="connsiteY239" fmla="*/ 1537942 h 3687151"/>
                <a:gd name="connsiteX240" fmla="*/ 103379 w 4807215"/>
                <a:gd name="connsiteY240" fmla="*/ 1558948 h 3687151"/>
                <a:gd name="connsiteX241" fmla="*/ 91719 w 4807215"/>
                <a:gd name="connsiteY241" fmla="*/ 1580532 h 3687151"/>
                <a:gd name="connsiteX242" fmla="*/ 89717 w 4807215"/>
                <a:gd name="connsiteY242" fmla="*/ 1596509 h 3687151"/>
                <a:gd name="connsiteX243" fmla="*/ 95102 w 4807215"/>
                <a:gd name="connsiteY243" fmla="*/ 1607368 h 3687151"/>
                <a:gd name="connsiteX244" fmla="*/ 489982 w 4807215"/>
                <a:gd name="connsiteY244" fmla="*/ 908083 h 3687151"/>
                <a:gd name="connsiteX245" fmla="*/ 504356 w 4807215"/>
                <a:gd name="connsiteY245" fmla="*/ 910041 h 3687151"/>
                <a:gd name="connsiteX246" fmla="*/ 507204 w 4807215"/>
                <a:gd name="connsiteY246" fmla="*/ 909774 h 3687151"/>
                <a:gd name="connsiteX247" fmla="*/ 510097 w 4807215"/>
                <a:gd name="connsiteY247" fmla="*/ 909329 h 3687151"/>
                <a:gd name="connsiteX248" fmla="*/ 513079 w 4807215"/>
                <a:gd name="connsiteY248" fmla="*/ 908795 h 3687151"/>
                <a:gd name="connsiteX249" fmla="*/ 516105 w 4807215"/>
                <a:gd name="connsiteY249" fmla="*/ 908083 h 3687151"/>
                <a:gd name="connsiteX250" fmla="*/ 533417 w 4807215"/>
                <a:gd name="connsiteY250" fmla="*/ 901942 h 3687151"/>
                <a:gd name="connsiteX251" fmla="*/ 550729 w 4807215"/>
                <a:gd name="connsiteY251" fmla="*/ 892596 h 3687151"/>
                <a:gd name="connsiteX252" fmla="*/ 566572 w 4807215"/>
                <a:gd name="connsiteY252" fmla="*/ 880891 h 3687151"/>
                <a:gd name="connsiteX253" fmla="*/ 579389 w 4807215"/>
                <a:gd name="connsiteY253" fmla="*/ 867540 h 3687151"/>
                <a:gd name="connsiteX254" fmla="*/ 587979 w 4807215"/>
                <a:gd name="connsiteY254" fmla="*/ 852721 h 3687151"/>
                <a:gd name="connsiteX255" fmla="*/ 588379 w 4807215"/>
                <a:gd name="connsiteY255" fmla="*/ 841239 h 3687151"/>
                <a:gd name="connsiteX256" fmla="*/ 581169 w 4807215"/>
                <a:gd name="connsiteY256" fmla="*/ 834118 h 3687151"/>
                <a:gd name="connsiteX257" fmla="*/ 566839 w 4807215"/>
                <a:gd name="connsiteY257" fmla="*/ 832427 h 3687151"/>
                <a:gd name="connsiteX258" fmla="*/ 564035 w 4807215"/>
                <a:gd name="connsiteY258" fmla="*/ 832739 h 3687151"/>
                <a:gd name="connsiteX259" fmla="*/ 561187 w 4807215"/>
                <a:gd name="connsiteY259" fmla="*/ 833139 h 3687151"/>
                <a:gd name="connsiteX260" fmla="*/ 558250 w 4807215"/>
                <a:gd name="connsiteY260" fmla="*/ 833718 h 3687151"/>
                <a:gd name="connsiteX261" fmla="*/ 555268 w 4807215"/>
                <a:gd name="connsiteY261" fmla="*/ 834430 h 3687151"/>
                <a:gd name="connsiteX262" fmla="*/ 538357 w 4807215"/>
                <a:gd name="connsiteY262" fmla="*/ 840438 h 3687151"/>
                <a:gd name="connsiteX263" fmla="*/ 521401 w 4807215"/>
                <a:gd name="connsiteY263" fmla="*/ 849338 h 3687151"/>
                <a:gd name="connsiteX264" fmla="*/ 505781 w 4807215"/>
                <a:gd name="connsiteY264" fmla="*/ 860776 h 3687151"/>
                <a:gd name="connsiteX265" fmla="*/ 492874 w 4807215"/>
                <a:gd name="connsiteY265" fmla="*/ 873771 h 3687151"/>
                <a:gd name="connsiteX266" fmla="*/ 483973 w 4807215"/>
                <a:gd name="connsiteY266" fmla="*/ 888546 h 3687151"/>
                <a:gd name="connsiteX267" fmla="*/ 483083 w 4807215"/>
                <a:gd name="connsiteY267" fmla="*/ 900295 h 3687151"/>
                <a:gd name="connsiteX268" fmla="*/ 489848 w 4807215"/>
                <a:gd name="connsiteY268" fmla="*/ 908217 h 3687151"/>
                <a:gd name="connsiteX269" fmla="*/ 300752 w 4807215"/>
                <a:gd name="connsiteY269" fmla="*/ 1187299 h 3687151"/>
                <a:gd name="connsiteX270" fmla="*/ 318910 w 4807215"/>
                <a:gd name="connsiteY270" fmla="*/ 1186676 h 3687151"/>
                <a:gd name="connsiteX271" fmla="*/ 319577 w 4807215"/>
                <a:gd name="connsiteY271" fmla="*/ 1186676 h 3687151"/>
                <a:gd name="connsiteX272" fmla="*/ 320289 w 4807215"/>
                <a:gd name="connsiteY272" fmla="*/ 1186676 h 3687151"/>
                <a:gd name="connsiteX273" fmla="*/ 320957 w 4807215"/>
                <a:gd name="connsiteY273" fmla="*/ 1186676 h 3687151"/>
                <a:gd name="connsiteX274" fmla="*/ 321669 w 4807215"/>
                <a:gd name="connsiteY274" fmla="*/ 1186676 h 3687151"/>
                <a:gd name="connsiteX275" fmla="*/ 343520 w 4807215"/>
                <a:gd name="connsiteY275" fmla="*/ 1178620 h 3687151"/>
                <a:gd name="connsiteX276" fmla="*/ 364971 w 4807215"/>
                <a:gd name="connsiteY276" fmla="*/ 1165803 h 3687151"/>
                <a:gd name="connsiteX277" fmla="*/ 383662 w 4807215"/>
                <a:gd name="connsiteY277" fmla="*/ 1149871 h 3687151"/>
                <a:gd name="connsiteX278" fmla="*/ 397280 w 4807215"/>
                <a:gd name="connsiteY278" fmla="*/ 1132515 h 3687151"/>
                <a:gd name="connsiteX279" fmla="*/ 403111 w 4807215"/>
                <a:gd name="connsiteY279" fmla="*/ 1116449 h 3687151"/>
                <a:gd name="connsiteX280" fmla="*/ 400085 w 4807215"/>
                <a:gd name="connsiteY280" fmla="*/ 1105056 h 3687151"/>
                <a:gd name="connsiteX281" fmla="*/ 389136 w 4807215"/>
                <a:gd name="connsiteY281" fmla="*/ 1099315 h 3687151"/>
                <a:gd name="connsiteX282" fmla="*/ 371335 w 4807215"/>
                <a:gd name="connsiteY282" fmla="*/ 1100116 h 3687151"/>
                <a:gd name="connsiteX283" fmla="*/ 370667 w 4807215"/>
                <a:gd name="connsiteY283" fmla="*/ 1100116 h 3687151"/>
                <a:gd name="connsiteX284" fmla="*/ 370000 w 4807215"/>
                <a:gd name="connsiteY284" fmla="*/ 1100116 h 3687151"/>
                <a:gd name="connsiteX285" fmla="*/ 369332 w 4807215"/>
                <a:gd name="connsiteY285" fmla="*/ 1100116 h 3687151"/>
                <a:gd name="connsiteX286" fmla="*/ 368665 w 4807215"/>
                <a:gd name="connsiteY286" fmla="*/ 1100116 h 3687151"/>
                <a:gd name="connsiteX287" fmla="*/ 347348 w 4807215"/>
                <a:gd name="connsiteY287" fmla="*/ 1107949 h 3687151"/>
                <a:gd name="connsiteX288" fmla="*/ 326387 w 4807215"/>
                <a:gd name="connsiteY288" fmla="*/ 1120410 h 3687151"/>
                <a:gd name="connsiteX289" fmla="*/ 307872 w 4807215"/>
                <a:gd name="connsiteY289" fmla="*/ 1135942 h 3687151"/>
                <a:gd name="connsiteX290" fmla="*/ 294077 w 4807215"/>
                <a:gd name="connsiteY290" fmla="*/ 1153075 h 3687151"/>
                <a:gd name="connsiteX291" fmla="*/ 287713 w 4807215"/>
                <a:gd name="connsiteY291" fmla="*/ 1169275 h 3687151"/>
                <a:gd name="connsiteX292" fmla="*/ 290205 w 4807215"/>
                <a:gd name="connsiteY292" fmla="*/ 1181068 h 3687151"/>
                <a:gd name="connsiteX293" fmla="*/ 300619 w 4807215"/>
                <a:gd name="connsiteY293" fmla="*/ 1187388 h 3687151"/>
                <a:gd name="connsiteX294" fmla="*/ 1040491 w 4807215"/>
                <a:gd name="connsiteY294" fmla="*/ 383520 h 3687151"/>
                <a:gd name="connsiteX295" fmla="*/ 1045920 w 4807215"/>
                <a:gd name="connsiteY295" fmla="*/ 384632 h 3687151"/>
                <a:gd name="connsiteX296" fmla="*/ 1052373 w 4807215"/>
                <a:gd name="connsiteY296" fmla="*/ 384632 h 3687151"/>
                <a:gd name="connsiteX297" fmla="*/ 1059538 w 4807215"/>
                <a:gd name="connsiteY297" fmla="*/ 383787 h 3687151"/>
                <a:gd name="connsiteX298" fmla="*/ 1067237 w 4807215"/>
                <a:gd name="connsiteY298" fmla="*/ 382007 h 3687151"/>
                <a:gd name="connsiteX299" fmla="*/ 1077028 w 4807215"/>
                <a:gd name="connsiteY299" fmla="*/ 378802 h 3687151"/>
                <a:gd name="connsiteX300" fmla="*/ 1086952 w 4807215"/>
                <a:gd name="connsiteY300" fmla="*/ 374352 h 3687151"/>
                <a:gd name="connsiteX301" fmla="*/ 1096655 w 4807215"/>
                <a:gd name="connsiteY301" fmla="*/ 369056 h 3687151"/>
                <a:gd name="connsiteX302" fmla="*/ 1105822 w 4807215"/>
                <a:gd name="connsiteY302" fmla="*/ 362870 h 3687151"/>
                <a:gd name="connsiteX303" fmla="*/ 1118684 w 4807215"/>
                <a:gd name="connsiteY303" fmla="*/ 350943 h 3687151"/>
                <a:gd name="connsiteX304" fmla="*/ 1125047 w 4807215"/>
                <a:gd name="connsiteY304" fmla="*/ 340084 h 3687151"/>
                <a:gd name="connsiteX305" fmla="*/ 1124691 w 4807215"/>
                <a:gd name="connsiteY305" fmla="*/ 331183 h 3687151"/>
                <a:gd name="connsiteX306" fmla="*/ 1117304 w 4807215"/>
                <a:gd name="connsiteY306" fmla="*/ 325843 h 3687151"/>
                <a:gd name="connsiteX307" fmla="*/ 1111696 w 4807215"/>
                <a:gd name="connsiteY307" fmla="*/ 325220 h 3687151"/>
                <a:gd name="connsiteX308" fmla="*/ 1105333 w 4807215"/>
                <a:gd name="connsiteY308" fmla="*/ 325220 h 3687151"/>
                <a:gd name="connsiteX309" fmla="*/ 1098256 w 4807215"/>
                <a:gd name="connsiteY309" fmla="*/ 326155 h 3687151"/>
                <a:gd name="connsiteX310" fmla="*/ 1090646 w 4807215"/>
                <a:gd name="connsiteY310" fmla="*/ 327890 h 3687151"/>
                <a:gd name="connsiteX311" fmla="*/ 1081078 w 4807215"/>
                <a:gd name="connsiteY311" fmla="*/ 331094 h 3687151"/>
                <a:gd name="connsiteX312" fmla="*/ 1071331 w 4807215"/>
                <a:gd name="connsiteY312" fmla="*/ 335322 h 3687151"/>
                <a:gd name="connsiteX313" fmla="*/ 1061764 w 4807215"/>
                <a:gd name="connsiteY313" fmla="*/ 340529 h 3687151"/>
                <a:gd name="connsiteX314" fmla="*/ 1052863 w 4807215"/>
                <a:gd name="connsiteY314" fmla="*/ 346537 h 3687151"/>
                <a:gd name="connsiteX315" fmla="*/ 1040001 w 4807215"/>
                <a:gd name="connsiteY315" fmla="*/ 358242 h 3687151"/>
                <a:gd name="connsiteX316" fmla="*/ 1033370 w 4807215"/>
                <a:gd name="connsiteY316" fmla="*/ 369100 h 3687151"/>
                <a:gd name="connsiteX317" fmla="*/ 1033370 w 4807215"/>
                <a:gd name="connsiteY317" fmla="*/ 378001 h 3687151"/>
                <a:gd name="connsiteX318" fmla="*/ 1040491 w 4807215"/>
                <a:gd name="connsiteY318" fmla="*/ 383520 h 3687151"/>
                <a:gd name="connsiteX319" fmla="*/ 1298611 w 4807215"/>
                <a:gd name="connsiteY319" fmla="*/ 203013 h 3687151"/>
                <a:gd name="connsiteX320" fmla="*/ 1304397 w 4807215"/>
                <a:gd name="connsiteY320" fmla="*/ 205149 h 3687151"/>
                <a:gd name="connsiteX321" fmla="*/ 1311873 w 4807215"/>
                <a:gd name="connsiteY321" fmla="*/ 205772 h 3687151"/>
                <a:gd name="connsiteX322" fmla="*/ 1320774 w 4807215"/>
                <a:gd name="connsiteY322" fmla="*/ 204927 h 3687151"/>
                <a:gd name="connsiteX323" fmla="*/ 1330520 w 4807215"/>
                <a:gd name="connsiteY323" fmla="*/ 202746 h 3687151"/>
                <a:gd name="connsiteX324" fmla="*/ 1337775 w 4807215"/>
                <a:gd name="connsiteY324" fmla="*/ 200432 h 3687151"/>
                <a:gd name="connsiteX325" fmla="*/ 1345117 w 4807215"/>
                <a:gd name="connsiteY325" fmla="*/ 197495 h 3687151"/>
                <a:gd name="connsiteX326" fmla="*/ 1352461 w 4807215"/>
                <a:gd name="connsiteY326" fmla="*/ 193979 h 3687151"/>
                <a:gd name="connsiteX327" fmla="*/ 1359626 w 4807215"/>
                <a:gd name="connsiteY327" fmla="*/ 189929 h 3687151"/>
                <a:gd name="connsiteX328" fmla="*/ 1373867 w 4807215"/>
                <a:gd name="connsiteY328" fmla="*/ 179204 h 3687151"/>
                <a:gd name="connsiteX329" fmla="*/ 1382323 w 4807215"/>
                <a:gd name="connsiteY329" fmla="*/ 168745 h 3687151"/>
                <a:gd name="connsiteX330" fmla="*/ 1384459 w 4807215"/>
                <a:gd name="connsiteY330" fmla="*/ 159845 h 3687151"/>
                <a:gd name="connsiteX331" fmla="*/ 1379652 w 4807215"/>
                <a:gd name="connsiteY331" fmla="*/ 153436 h 3687151"/>
                <a:gd name="connsiteX332" fmla="*/ 1373777 w 4807215"/>
                <a:gd name="connsiteY332" fmla="*/ 151433 h 3687151"/>
                <a:gd name="connsiteX333" fmla="*/ 1366301 w 4807215"/>
                <a:gd name="connsiteY333" fmla="*/ 150944 h 3687151"/>
                <a:gd name="connsiteX334" fmla="*/ 1357400 w 4807215"/>
                <a:gd name="connsiteY334" fmla="*/ 151834 h 3687151"/>
                <a:gd name="connsiteX335" fmla="*/ 1347833 w 4807215"/>
                <a:gd name="connsiteY335" fmla="*/ 154015 h 3687151"/>
                <a:gd name="connsiteX336" fmla="*/ 1340712 w 4807215"/>
                <a:gd name="connsiteY336" fmla="*/ 156284 h 3687151"/>
                <a:gd name="connsiteX337" fmla="*/ 1333458 w 4807215"/>
                <a:gd name="connsiteY337" fmla="*/ 159177 h 3687151"/>
                <a:gd name="connsiteX338" fmla="*/ 1326248 w 4807215"/>
                <a:gd name="connsiteY338" fmla="*/ 162604 h 3687151"/>
                <a:gd name="connsiteX339" fmla="*/ 1319216 w 4807215"/>
                <a:gd name="connsiteY339" fmla="*/ 166609 h 3687151"/>
                <a:gd name="connsiteX340" fmla="*/ 1305109 w 4807215"/>
                <a:gd name="connsiteY340" fmla="*/ 177112 h 3687151"/>
                <a:gd name="connsiteX341" fmla="*/ 1296475 w 4807215"/>
                <a:gd name="connsiteY341" fmla="*/ 187481 h 3687151"/>
                <a:gd name="connsiteX342" fmla="*/ 1294027 w 4807215"/>
                <a:gd name="connsiteY342" fmla="*/ 196382 h 3687151"/>
                <a:gd name="connsiteX343" fmla="*/ 1298611 w 4807215"/>
                <a:gd name="connsiteY343" fmla="*/ 203013 h 3687151"/>
                <a:gd name="connsiteX344" fmla="*/ 1125047 w 4807215"/>
                <a:gd name="connsiteY344" fmla="*/ 320770 h 3687151"/>
                <a:gd name="connsiteX345" fmla="*/ 1130655 w 4807215"/>
                <a:gd name="connsiteY345" fmla="*/ 322149 h 3687151"/>
                <a:gd name="connsiteX346" fmla="*/ 1137464 w 4807215"/>
                <a:gd name="connsiteY346" fmla="*/ 322372 h 3687151"/>
                <a:gd name="connsiteX347" fmla="*/ 1145163 w 4807215"/>
                <a:gd name="connsiteY347" fmla="*/ 321526 h 3687151"/>
                <a:gd name="connsiteX348" fmla="*/ 1153485 w 4807215"/>
                <a:gd name="connsiteY348" fmla="*/ 319612 h 3687151"/>
                <a:gd name="connsiteX349" fmla="*/ 1162385 w 4807215"/>
                <a:gd name="connsiteY349" fmla="*/ 316675 h 3687151"/>
                <a:gd name="connsiteX350" fmla="*/ 1171286 w 4807215"/>
                <a:gd name="connsiteY350" fmla="*/ 312848 h 3687151"/>
                <a:gd name="connsiteX351" fmla="*/ 1180187 w 4807215"/>
                <a:gd name="connsiteY351" fmla="*/ 308175 h 3687151"/>
                <a:gd name="connsiteX352" fmla="*/ 1188688 w 4807215"/>
                <a:gd name="connsiteY352" fmla="*/ 302746 h 3687151"/>
                <a:gd name="connsiteX353" fmla="*/ 1202039 w 4807215"/>
                <a:gd name="connsiteY353" fmla="*/ 291219 h 3687151"/>
                <a:gd name="connsiteX354" fmla="*/ 1209159 w 4807215"/>
                <a:gd name="connsiteY354" fmla="*/ 280494 h 3687151"/>
                <a:gd name="connsiteX355" fmla="*/ 1209604 w 4807215"/>
                <a:gd name="connsiteY355" fmla="*/ 271593 h 3687151"/>
                <a:gd name="connsiteX356" fmla="*/ 1203018 w 4807215"/>
                <a:gd name="connsiteY356" fmla="*/ 265852 h 3687151"/>
                <a:gd name="connsiteX357" fmla="*/ 1197366 w 4807215"/>
                <a:gd name="connsiteY357" fmla="*/ 264606 h 3687151"/>
                <a:gd name="connsiteX358" fmla="*/ 1190601 w 4807215"/>
                <a:gd name="connsiteY358" fmla="*/ 264606 h 3687151"/>
                <a:gd name="connsiteX359" fmla="*/ 1182991 w 4807215"/>
                <a:gd name="connsiteY359" fmla="*/ 265541 h 3687151"/>
                <a:gd name="connsiteX360" fmla="*/ 1174758 w 4807215"/>
                <a:gd name="connsiteY360" fmla="*/ 267410 h 3687151"/>
                <a:gd name="connsiteX361" fmla="*/ 1165857 w 4807215"/>
                <a:gd name="connsiteY361" fmla="*/ 270303 h 3687151"/>
                <a:gd name="connsiteX362" fmla="*/ 1156956 w 4807215"/>
                <a:gd name="connsiteY362" fmla="*/ 274041 h 3687151"/>
                <a:gd name="connsiteX363" fmla="*/ 1148055 w 4807215"/>
                <a:gd name="connsiteY363" fmla="*/ 278491 h 3687151"/>
                <a:gd name="connsiteX364" fmla="*/ 1139645 w 4807215"/>
                <a:gd name="connsiteY364" fmla="*/ 283832 h 3687151"/>
                <a:gd name="connsiteX365" fmla="*/ 1126294 w 4807215"/>
                <a:gd name="connsiteY365" fmla="*/ 295136 h 3687151"/>
                <a:gd name="connsiteX366" fmla="*/ 1118995 w 4807215"/>
                <a:gd name="connsiteY366" fmla="*/ 305816 h 3687151"/>
                <a:gd name="connsiteX367" fmla="*/ 1118194 w 4807215"/>
                <a:gd name="connsiteY367" fmla="*/ 314717 h 3687151"/>
                <a:gd name="connsiteX368" fmla="*/ 1125047 w 4807215"/>
                <a:gd name="connsiteY368" fmla="*/ 320770 h 3687151"/>
                <a:gd name="connsiteX369" fmla="*/ 1211118 w 4807215"/>
                <a:gd name="connsiteY369" fmla="*/ 260645 h 3687151"/>
                <a:gd name="connsiteX370" fmla="*/ 1216858 w 4807215"/>
                <a:gd name="connsiteY370" fmla="*/ 262336 h 3687151"/>
                <a:gd name="connsiteX371" fmla="*/ 1223979 w 4807215"/>
                <a:gd name="connsiteY371" fmla="*/ 262737 h 3687151"/>
                <a:gd name="connsiteX372" fmla="*/ 1232212 w 4807215"/>
                <a:gd name="connsiteY372" fmla="*/ 261891 h 3687151"/>
                <a:gd name="connsiteX373" fmla="*/ 1241113 w 4807215"/>
                <a:gd name="connsiteY373" fmla="*/ 259844 h 3687151"/>
                <a:gd name="connsiteX374" fmla="*/ 1249257 w 4807215"/>
                <a:gd name="connsiteY374" fmla="*/ 257218 h 3687151"/>
                <a:gd name="connsiteX375" fmla="*/ 1257490 w 4807215"/>
                <a:gd name="connsiteY375" fmla="*/ 253836 h 3687151"/>
                <a:gd name="connsiteX376" fmla="*/ 1265635 w 4807215"/>
                <a:gd name="connsiteY376" fmla="*/ 249697 h 3687151"/>
                <a:gd name="connsiteX377" fmla="*/ 1273512 w 4807215"/>
                <a:gd name="connsiteY377" fmla="*/ 244980 h 3687151"/>
                <a:gd name="connsiteX378" fmla="*/ 1287263 w 4807215"/>
                <a:gd name="connsiteY378" fmla="*/ 233854 h 3687151"/>
                <a:gd name="connsiteX379" fmla="*/ 1295006 w 4807215"/>
                <a:gd name="connsiteY379" fmla="*/ 223262 h 3687151"/>
                <a:gd name="connsiteX380" fmla="*/ 1296208 w 4807215"/>
                <a:gd name="connsiteY380" fmla="*/ 214361 h 3687151"/>
                <a:gd name="connsiteX381" fmla="*/ 1290467 w 4807215"/>
                <a:gd name="connsiteY381" fmla="*/ 208309 h 3687151"/>
                <a:gd name="connsiteX382" fmla="*/ 1284682 w 4807215"/>
                <a:gd name="connsiteY382" fmla="*/ 206707 h 3687151"/>
                <a:gd name="connsiteX383" fmla="*/ 1277561 w 4807215"/>
                <a:gd name="connsiteY383" fmla="*/ 206395 h 3687151"/>
                <a:gd name="connsiteX384" fmla="*/ 1269417 w 4807215"/>
                <a:gd name="connsiteY384" fmla="*/ 207285 h 3687151"/>
                <a:gd name="connsiteX385" fmla="*/ 1260516 w 4807215"/>
                <a:gd name="connsiteY385" fmla="*/ 209333 h 3687151"/>
                <a:gd name="connsiteX386" fmla="*/ 1252550 w 4807215"/>
                <a:gd name="connsiteY386" fmla="*/ 211914 h 3687151"/>
                <a:gd name="connsiteX387" fmla="*/ 1244451 w 4807215"/>
                <a:gd name="connsiteY387" fmla="*/ 215252 h 3687151"/>
                <a:gd name="connsiteX388" fmla="*/ 1236440 w 4807215"/>
                <a:gd name="connsiteY388" fmla="*/ 219257 h 3687151"/>
                <a:gd name="connsiteX389" fmla="*/ 1228696 w 4807215"/>
                <a:gd name="connsiteY389" fmla="*/ 223930 h 3687151"/>
                <a:gd name="connsiteX390" fmla="*/ 1215078 w 4807215"/>
                <a:gd name="connsiteY390" fmla="*/ 234833 h 3687151"/>
                <a:gd name="connsiteX391" fmla="*/ 1207156 w 4807215"/>
                <a:gd name="connsiteY391" fmla="*/ 245336 h 3687151"/>
                <a:gd name="connsiteX392" fmla="*/ 1205555 w 4807215"/>
                <a:gd name="connsiteY392" fmla="*/ 254237 h 3687151"/>
                <a:gd name="connsiteX393" fmla="*/ 1211029 w 4807215"/>
                <a:gd name="connsiteY393" fmla="*/ 260512 h 3687151"/>
                <a:gd name="connsiteX394" fmla="*/ 1387574 w 4807215"/>
                <a:gd name="connsiteY394" fmla="*/ 148585 h 3687151"/>
                <a:gd name="connsiteX395" fmla="*/ 1393360 w 4807215"/>
                <a:gd name="connsiteY395" fmla="*/ 151033 h 3687151"/>
                <a:gd name="connsiteX396" fmla="*/ 1401148 w 4807215"/>
                <a:gd name="connsiteY396" fmla="*/ 151834 h 3687151"/>
                <a:gd name="connsiteX397" fmla="*/ 1410448 w 4807215"/>
                <a:gd name="connsiteY397" fmla="*/ 151033 h 3687151"/>
                <a:gd name="connsiteX398" fmla="*/ 1420818 w 4807215"/>
                <a:gd name="connsiteY398" fmla="*/ 148763 h 3687151"/>
                <a:gd name="connsiteX399" fmla="*/ 1427360 w 4807215"/>
                <a:gd name="connsiteY399" fmla="*/ 146672 h 3687151"/>
                <a:gd name="connsiteX400" fmla="*/ 1434035 w 4807215"/>
                <a:gd name="connsiteY400" fmla="*/ 144090 h 3687151"/>
                <a:gd name="connsiteX401" fmla="*/ 1440666 w 4807215"/>
                <a:gd name="connsiteY401" fmla="*/ 141020 h 3687151"/>
                <a:gd name="connsiteX402" fmla="*/ 1447208 w 4807215"/>
                <a:gd name="connsiteY402" fmla="*/ 137504 h 3687151"/>
                <a:gd name="connsiteX403" fmla="*/ 1461806 w 4807215"/>
                <a:gd name="connsiteY403" fmla="*/ 127179 h 3687151"/>
                <a:gd name="connsiteX404" fmla="*/ 1470706 w 4807215"/>
                <a:gd name="connsiteY404" fmla="*/ 116854 h 3687151"/>
                <a:gd name="connsiteX405" fmla="*/ 1473466 w 4807215"/>
                <a:gd name="connsiteY405" fmla="*/ 107953 h 3687151"/>
                <a:gd name="connsiteX406" fmla="*/ 1469372 w 4807215"/>
                <a:gd name="connsiteY406" fmla="*/ 101278 h 3687151"/>
                <a:gd name="connsiteX407" fmla="*/ 1463453 w 4807215"/>
                <a:gd name="connsiteY407" fmla="*/ 98964 h 3687151"/>
                <a:gd name="connsiteX408" fmla="*/ 1455665 w 4807215"/>
                <a:gd name="connsiteY408" fmla="*/ 98252 h 3687151"/>
                <a:gd name="connsiteX409" fmla="*/ 1446452 w 4807215"/>
                <a:gd name="connsiteY409" fmla="*/ 99097 h 3687151"/>
                <a:gd name="connsiteX410" fmla="*/ 1436261 w 4807215"/>
                <a:gd name="connsiteY410" fmla="*/ 101411 h 3687151"/>
                <a:gd name="connsiteX411" fmla="*/ 1429852 w 4807215"/>
                <a:gd name="connsiteY411" fmla="*/ 103459 h 3687151"/>
                <a:gd name="connsiteX412" fmla="*/ 1423310 w 4807215"/>
                <a:gd name="connsiteY412" fmla="*/ 106040 h 3687151"/>
                <a:gd name="connsiteX413" fmla="*/ 1416769 w 4807215"/>
                <a:gd name="connsiteY413" fmla="*/ 109022 h 3687151"/>
                <a:gd name="connsiteX414" fmla="*/ 1410360 w 4807215"/>
                <a:gd name="connsiteY414" fmla="*/ 112493 h 3687151"/>
                <a:gd name="connsiteX415" fmla="*/ 1395941 w 4807215"/>
                <a:gd name="connsiteY415" fmla="*/ 122595 h 3687151"/>
                <a:gd name="connsiteX416" fmla="*/ 1386818 w 4807215"/>
                <a:gd name="connsiteY416" fmla="*/ 132742 h 3687151"/>
                <a:gd name="connsiteX417" fmla="*/ 1383703 w 4807215"/>
                <a:gd name="connsiteY417" fmla="*/ 141865 h 3687151"/>
                <a:gd name="connsiteX418" fmla="*/ 1387619 w 4807215"/>
                <a:gd name="connsiteY418" fmla="*/ 148452 h 3687151"/>
                <a:gd name="connsiteX419" fmla="*/ 1483613 w 4807215"/>
                <a:gd name="connsiteY419" fmla="*/ 99631 h 3687151"/>
                <a:gd name="connsiteX420" fmla="*/ 1491712 w 4807215"/>
                <a:gd name="connsiteY420" fmla="*/ 100655 h 3687151"/>
                <a:gd name="connsiteX421" fmla="*/ 1501593 w 4807215"/>
                <a:gd name="connsiteY421" fmla="*/ 99898 h 3687151"/>
                <a:gd name="connsiteX422" fmla="*/ 1512674 w 4807215"/>
                <a:gd name="connsiteY422" fmla="*/ 97451 h 3687151"/>
                <a:gd name="connsiteX423" fmla="*/ 1518459 w 4807215"/>
                <a:gd name="connsiteY423" fmla="*/ 95626 h 3687151"/>
                <a:gd name="connsiteX424" fmla="*/ 1524289 w 4807215"/>
                <a:gd name="connsiteY424" fmla="*/ 93445 h 3687151"/>
                <a:gd name="connsiteX425" fmla="*/ 1530164 w 4807215"/>
                <a:gd name="connsiteY425" fmla="*/ 90864 h 3687151"/>
                <a:gd name="connsiteX426" fmla="*/ 1535949 w 4807215"/>
                <a:gd name="connsiteY426" fmla="*/ 87927 h 3687151"/>
                <a:gd name="connsiteX427" fmla="*/ 1550991 w 4807215"/>
                <a:gd name="connsiteY427" fmla="*/ 78003 h 3687151"/>
                <a:gd name="connsiteX428" fmla="*/ 1560692 w 4807215"/>
                <a:gd name="connsiteY428" fmla="*/ 67856 h 3687151"/>
                <a:gd name="connsiteX429" fmla="*/ 1564342 w 4807215"/>
                <a:gd name="connsiteY429" fmla="*/ 58688 h 3687151"/>
                <a:gd name="connsiteX430" fmla="*/ 1561182 w 4807215"/>
                <a:gd name="connsiteY430" fmla="*/ 51701 h 3687151"/>
                <a:gd name="connsiteX431" fmla="*/ 1555263 w 4807215"/>
                <a:gd name="connsiteY431" fmla="*/ 48942 h 3687151"/>
                <a:gd name="connsiteX432" fmla="*/ 1547120 w 4807215"/>
                <a:gd name="connsiteY432" fmla="*/ 48052 h 3687151"/>
                <a:gd name="connsiteX433" fmla="*/ 1537328 w 4807215"/>
                <a:gd name="connsiteY433" fmla="*/ 48853 h 3687151"/>
                <a:gd name="connsiteX434" fmla="*/ 1526380 w 4807215"/>
                <a:gd name="connsiteY434" fmla="*/ 51300 h 3687151"/>
                <a:gd name="connsiteX435" fmla="*/ 1520728 w 4807215"/>
                <a:gd name="connsiteY435" fmla="*/ 53081 h 3687151"/>
                <a:gd name="connsiteX436" fmla="*/ 1515032 w 4807215"/>
                <a:gd name="connsiteY436" fmla="*/ 55261 h 3687151"/>
                <a:gd name="connsiteX437" fmla="*/ 1509292 w 4807215"/>
                <a:gd name="connsiteY437" fmla="*/ 57753 h 3687151"/>
                <a:gd name="connsiteX438" fmla="*/ 1503595 w 4807215"/>
                <a:gd name="connsiteY438" fmla="*/ 60646 h 3687151"/>
                <a:gd name="connsiteX439" fmla="*/ 1488731 w 4807215"/>
                <a:gd name="connsiteY439" fmla="*/ 70392 h 3687151"/>
                <a:gd name="connsiteX440" fmla="*/ 1478895 w 4807215"/>
                <a:gd name="connsiteY440" fmla="*/ 80361 h 3687151"/>
                <a:gd name="connsiteX441" fmla="*/ 1474979 w 4807215"/>
                <a:gd name="connsiteY441" fmla="*/ 89529 h 3687151"/>
                <a:gd name="connsiteX442" fmla="*/ 1477872 w 4807215"/>
                <a:gd name="connsiteY442" fmla="*/ 96694 h 3687151"/>
                <a:gd name="connsiteX443" fmla="*/ 1483524 w 4807215"/>
                <a:gd name="connsiteY443" fmla="*/ 99364 h 3687151"/>
                <a:gd name="connsiteX444" fmla="*/ 876273 w 4807215"/>
                <a:gd name="connsiteY444" fmla="*/ 518365 h 3687151"/>
                <a:gd name="connsiteX445" fmla="*/ 881257 w 4807215"/>
                <a:gd name="connsiteY445" fmla="*/ 518899 h 3687151"/>
                <a:gd name="connsiteX446" fmla="*/ 886864 w 4807215"/>
                <a:gd name="connsiteY446" fmla="*/ 518899 h 3687151"/>
                <a:gd name="connsiteX447" fmla="*/ 892962 w 4807215"/>
                <a:gd name="connsiteY447" fmla="*/ 518054 h 3687151"/>
                <a:gd name="connsiteX448" fmla="*/ 899415 w 4807215"/>
                <a:gd name="connsiteY448" fmla="*/ 516585 h 3687151"/>
                <a:gd name="connsiteX449" fmla="*/ 910985 w 4807215"/>
                <a:gd name="connsiteY449" fmla="*/ 512669 h 3687151"/>
                <a:gd name="connsiteX450" fmla="*/ 922734 w 4807215"/>
                <a:gd name="connsiteY450" fmla="*/ 507284 h 3687151"/>
                <a:gd name="connsiteX451" fmla="*/ 934038 w 4807215"/>
                <a:gd name="connsiteY451" fmla="*/ 500564 h 3687151"/>
                <a:gd name="connsiteX452" fmla="*/ 944363 w 4807215"/>
                <a:gd name="connsiteY452" fmla="*/ 492776 h 3687151"/>
                <a:gd name="connsiteX453" fmla="*/ 956290 w 4807215"/>
                <a:gd name="connsiteY453" fmla="*/ 480048 h 3687151"/>
                <a:gd name="connsiteX454" fmla="*/ 961230 w 4807215"/>
                <a:gd name="connsiteY454" fmla="*/ 468922 h 3687151"/>
                <a:gd name="connsiteX455" fmla="*/ 959183 w 4807215"/>
                <a:gd name="connsiteY455" fmla="*/ 460511 h 3687151"/>
                <a:gd name="connsiteX456" fmla="*/ 949970 w 4807215"/>
                <a:gd name="connsiteY456" fmla="*/ 456060 h 3687151"/>
                <a:gd name="connsiteX457" fmla="*/ 944942 w 4807215"/>
                <a:gd name="connsiteY457" fmla="*/ 455571 h 3687151"/>
                <a:gd name="connsiteX458" fmla="*/ 939379 w 4807215"/>
                <a:gd name="connsiteY458" fmla="*/ 455793 h 3687151"/>
                <a:gd name="connsiteX459" fmla="*/ 933370 w 4807215"/>
                <a:gd name="connsiteY459" fmla="*/ 456683 h 3687151"/>
                <a:gd name="connsiteX460" fmla="*/ 927007 w 4807215"/>
                <a:gd name="connsiteY460" fmla="*/ 458152 h 3687151"/>
                <a:gd name="connsiteX461" fmla="*/ 915702 w 4807215"/>
                <a:gd name="connsiteY461" fmla="*/ 461979 h 3687151"/>
                <a:gd name="connsiteX462" fmla="*/ 904220 w 4807215"/>
                <a:gd name="connsiteY462" fmla="*/ 467275 h 3687151"/>
                <a:gd name="connsiteX463" fmla="*/ 893139 w 4807215"/>
                <a:gd name="connsiteY463" fmla="*/ 473773 h 3687151"/>
                <a:gd name="connsiteX464" fmla="*/ 882904 w 4807215"/>
                <a:gd name="connsiteY464" fmla="*/ 481383 h 3687151"/>
                <a:gd name="connsiteX465" fmla="*/ 870887 w 4807215"/>
                <a:gd name="connsiteY465" fmla="*/ 493978 h 3687151"/>
                <a:gd name="connsiteX466" fmla="*/ 865591 w 4807215"/>
                <a:gd name="connsiteY466" fmla="*/ 505148 h 3687151"/>
                <a:gd name="connsiteX467" fmla="*/ 867283 w 4807215"/>
                <a:gd name="connsiteY467" fmla="*/ 513782 h 3687151"/>
                <a:gd name="connsiteX468" fmla="*/ 876184 w 4807215"/>
                <a:gd name="connsiteY468" fmla="*/ 518098 h 3687151"/>
                <a:gd name="connsiteX469" fmla="*/ 957492 w 4807215"/>
                <a:gd name="connsiteY469" fmla="*/ 449652 h 3687151"/>
                <a:gd name="connsiteX470" fmla="*/ 962788 w 4807215"/>
                <a:gd name="connsiteY470" fmla="*/ 450453 h 3687151"/>
                <a:gd name="connsiteX471" fmla="*/ 968795 w 4807215"/>
                <a:gd name="connsiteY471" fmla="*/ 450453 h 3687151"/>
                <a:gd name="connsiteX472" fmla="*/ 975426 w 4807215"/>
                <a:gd name="connsiteY472" fmla="*/ 449563 h 3687151"/>
                <a:gd name="connsiteX473" fmla="*/ 982502 w 4807215"/>
                <a:gd name="connsiteY473" fmla="*/ 447961 h 3687151"/>
                <a:gd name="connsiteX474" fmla="*/ 993184 w 4807215"/>
                <a:gd name="connsiteY474" fmla="*/ 444400 h 3687151"/>
                <a:gd name="connsiteX475" fmla="*/ 1004042 w 4807215"/>
                <a:gd name="connsiteY475" fmla="*/ 439550 h 3687151"/>
                <a:gd name="connsiteX476" fmla="*/ 1014545 w 4807215"/>
                <a:gd name="connsiteY476" fmla="*/ 433542 h 3687151"/>
                <a:gd name="connsiteX477" fmla="*/ 1024336 w 4807215"/>
                <a:gd name="connsiteY477" fmla="*/ 426599 h 3687151"/>
                <a:gd name="connsiteX478" fmla="*/ 1036707 w 4807215"/>
                <a:gd name="connsiteY478" fmla="*/ 414272 h 3687151"/>
                <a:gd name="connsiteX479" fmla="*/ 1042404 w 4807215"/>
                <a:gd name="connsiteY479" fmla="*/ 403235 h 3687151"/>
                <a:gd name="connsiteX480" fmla="*/ 1041158 w 4807215"/>
                <a:gd name="connsiteY480" fmla="*/ 394690 h 3687151"/>
                <a:gd name="connsiteX481" fmla="*/ 1032836 w 4807215"/>
                <a:gd name="connsiteY481" fmla="*/ 389750 h 3687151"/>
                <a:gd name="connsiteX482" fmla="*/ 1027541 w 4807215"/>
                <a:gd name="connsiteY482" fmla="*/ 389038 h 3687151"/>
                <a:gd name="connsiteX483" fmla="*/ 1021577 w 4807215"/>
                <a:gd name="connsiteY483" fmla="*/ 389038 h 3687151"/>
                <a:gd name="connsiteX484" fmla="*/ 1014990 w 4807215"/>
                <a:gd name="connsiteY484" fmla="*/ 389973 h 3687151"/>
                <a:gd name="connsiteX485" fmla="*/ 1008047 w 4807215"/>
                <a:gd name="connsiteY485" fmla="*/ 391575 h 3687151"/>
                <a:gd name="connsiteX486" fmla="*/ 997590 w 4807215"/>
                <a:gd name="connsiteY486" fmla="*/ 395046 h 3687151"/>
                <a:gd name="connsiteX487" fmla="*/ 986997 w 4807215"/>
                <a:gd name="connsiteY487" fmla="*/ 399808 h 3687151"/>
                <a:gd name="connsiteX488" fmla="*/ 976672 w 4807215"/>
                <a:gd name="connsiteY488" fmla="*/ 405638 h 3687151"/>
                <a:gd name="connsiteX489" fmla="*/ 967015 w 4807215"/>
                <a:gd name="connsiteY489" fmla="*/ 412447 h 3687151"/>
                <a:gd name="connsiteX490" fmla="*/ 954554 w 4807215"/>
                <a:gd name="connsiteY490" fmla="*/ 424596 h 3687151"/>
                <a:gd name="connsiteX491" fmla="*/ 948591 w 4807215"/>
                <a:gd name="connsiteY491" fmla="*/ 435633 h 3687151"/>
                <a:gd name="connsiteX492" fmla="*/ 949437 w 4807215"/>
                <a:gd name="connsiteY492" fmla="*/ 444534 h 3687151"/>
                <a:gd name="connsiteX493" fmla="*/ 957403 w 4807215"/>
                <a:gd name="connsiteY493" fmla="*/ 449385 h 3687151"/>
                <a:gd name="connsiteX494" fmla="*/ 633060 w 4807215"/>
                <a:gd name="connsiteY494" fmla="*/ 740483 h 3687151"/>
                <a:gd name="connsiteX495" fmla="*/ 645165 w 4807215"/>
                <a:gd name="connsiteY495" fmla="*/ 743732 h 3687151"/>
                <a:gd name="connsiteX496" fmla="*/ 649082 w 4807215"/>
                <a:gd name="connsiteY496" fmla="*/ 743732 h 3687151"/>
                <a:gd name="connsiteX497" fmla="*/ 653221 w 4807215"/>
                <a:gd name="connsiteY497" fmla="*/ 743331 h 3687151"/>
                <a:gd name="connsiteX498" fmla="*/ 657671 w 4807215"/>
                <a:gd name="connsiteY498" fmla="*/ 742574 h 3687151"/>
                <a:gd name="connsiteX499" fmla="*/ 662121 w 4807215"/>
                <a:gd name="connsiteY499" fmla="*/ 741551 h 3687151"/>
                <a:gd name="connsiteX500" fmla="*/ 676941 w 4807215"/>
                <a:gd name="connsiteY500" fmla="*/ 736433 h 3687151"/>
                <a:gd name="connsiteX501" fmla="*/ 691894 w 4807215"/>
                <a:gd name="connsiteY501" fmla="*/ 728867 h 3687151"/>
                <a:gd name="connsiteX502" fmla="*/ 705869 w 4807215"/>
                <a:gd name="connsiteY502" fmla="*/ 719432 h 3687151"/>
                <a:gd name="connsiteX503" fmla="*/ 717929 w 4807215"/>
                <a:gd name="connsiteY503" fmla="*/ 708574 h 3687151"/>
                <a:gd name="connsiteX504" fmla="*/ 727987 w 4807215"/>
                <a:gd name="connsiteY504" fmla="*/ 694600 h 3687151"/>
                <a:gd name="connsiteX505" fmla="*/ 730390 w 4807215"/>
                <a:gd name="connsiteY505" fmla="*/ 683162 h 3687151"/>
                <a:gd name="connsiteX506" fmla="*/ 725361 w 4807215"/>
                <a:gd name="connsiteY506" fmla="*/ 675419 h 3687151"/>
                <a:gd name="connsiteX507" fmla="*/ 713167 w 4807215"/>
                <a:gd name="connsiteY507" fmla="*/ 672392 h 3687151"/>
                <a:gd name="connsiteX508" fmla="*/ 709295 w 4807215"/>
                <a:gd name="connsiteY508" fmla="*/ 672392 h 3687151"/>
                <a:gd name="connsiteX509" fmla="*/ 705200 w 4807215"/>
                <a:gd name="connsiteY509" fmla="*/ 672793 h 3687151"/>
                <a:gd name="connsiteX510" fmla="*/ 700750 w 4807215"/>
                <a:gd name="connsiteY510" fmla="*/ 673549 h 3687151"/>
                <a:gd name="connsiteX511" fmla="*/ 696300 w 4807215"/>
                <a:gd name="connsiteY511" fmla="*/ 674573 h 3687151"/>
                <a:gd name="connsiteX512" fmla="*/ 681791 w 4807215"/>
                <a:gd name="connsiteY512" fmla="*/ 679602 h 3687151"/>
                <a:gd name="connsiteX513" fmla="*/ 667195 w 4807215"/>
                <a:gd name="connsiteY513" fmla="*/ 686989 h 3687151"/>
                <a:gd name="connsiteX514" fmla="*/ 653443 w 4807215"/>
                <a:gd name="connsiteY514" fmla="*/ 696202 h 3687151"/>
                <a:gd name="connsiteX515" fmla="*/ 641472 w 4807215"/>
                <a:gd name="connsiteY515" fmla="*/ 706793 h 3687151"/>
                <a:gd name="connsiteX516" fmla="*/ 631147 w 4807215"/>
                <a:gd name="connsiteY516" fmla="*/ 720723 h 3687151"/>
                <a:gd name="connsiteX517" fmla="*/ 628298 w 4807215"/>
                <a:gd name="connsiteY517" fmla="*/ 732294 h 3687151"/>
                <a:gd name="connsiteX518" fmla="*/ 632971 w 4807215"/>
                <a:gd name="connsiteY518" fmla="*/ 740216 h 3687151"/>
                <a:gd name="connsiteX519" fmla="*/ 719931 w 4807215"/>
                <a:gd name="connsiteY519" fmla="*/ 665361 h 3687151"/>
                <a:gd name="connsiteX520" fmla="*/ 724382 w 4807215"/>
                <a:gd name="connsiteY520" fmla="*/ 665361 h 3687151"/>
                <a:gd name="connsiteX521" fmla="*/ 728832 w 4807215"/>
                <a:gd name="connsiteY521" fmla="*/ 665005 h 3687151"/>
                <a:gd name="connsiteX522" fmla="*/ 733728 w 4807215"/>
                <a:gd name="connsiteY522" fmla="*/ 664248 h 3687151"/>
                <a:gd name="connsiteX523" fmla="*/ 738845 w 4807215"/>
                <a:gd name="connsiteY523" fmla="*/ 663047 h 3687151"/>
                <a:gd name="connsiteX524" fmla="*/ 752553 w 4807215"/>
                <a:gd name="connsiteY524" fmla="*/ 658374 h 3687151"/>
                <a:gd name="connsiteX525" fmla="*/ 766348 w 4807215"/>
                <a:gd name="connsiteY525" fmla="*/ 651609 h 3687151"/>
                <a:gd name="connsiteX526" fmla="*/ 779433 w 4807215"/>
                <a:gd name="connsiteY526" fmla="*/ 643109 h 3687151"/>
                <a:gd name="connsiteX527" fmla="*/ 790914 w 4807215"/>
                <a:gd name="connsiteY527" fmla="*/ 633363 h 3687151"/>
                <a:gd name="connsiteX528" fmla="*/ 801596 w 4807215"/>
                <a:gd name="connsiteY528" fmla="*/ 620012 h 3687151"/>
                <a:gd name="connsiteX529" fmla="*/ 804889 w 4807215"/>
                <a:gd name="connsiteY529" fmla="*/ 608663 h 3687151"/>
                <a:gd name="connsiteX530" fmla="*/ 800883 w 4807215"/>
                <a:gd name="connsiteY530" fmla="*/ 600697 h 3687151"/>
                <a:gd name="connsiteX531" fmla="*/ 789713 w 4807215"/>
                <a:gd name="connsiteY531" fmla="*/ 597137 h 3687151"/>
                <a:gd name="connsiteX532" fmla="*/ 785262 w 4807215"/>
                <a:gd name="connsiteY532" fmla="*/ 597137 h 3687151"/>
                <a:gd name="connsiteX533" fmla="*/ 780812 w 4807215"/>
                <a:gd name="connsiteY533" fmla="*/ 597537 h 3687151"/>
                <a:gd name="connsiteX534" fmla="*/ 775962 w 4807215"/>
                <a:gd name="connsiteY534" fmla="*/ 598338 h 3687151"/>
                <a:gd name="connsiteX535" fmla="*/ 770977 w 4807215"/>
                <a:gd name="connsiteY535" fmla="*/ 599495 h 3687151"/>
                <a:gd name="connsiteX536" fmla="*/ 757626 w 4807215"/>
                <a:gd name="connsiteY536" fmla="*/ 603946 h 3687151"/>
                <a:gd name="connsiteX537" fmla="*/ 744275 w 4807215"/>
                <a:gd name="connsiteY537" fmla="*/ 610577 h 3687151"/>
                <a:gd name="connsiteX538" fmla="*/ 731369 w 4807215"/>
                <a:gd name="connsiteY538" fmla="*/ 618810 h 3687151"/>
                <a:gd name="connsiteX539" fmla="*/ 719931 w 4807215"/>
                <a:gd name="connsiteY539" fmla="*/ 628378 h 3687151"/>
                <a:gd name="connsiteX540" fmla="*/ 709028 w 4807215"/>
                <a:gd name="connsiteY540" fmla="*/ 641729 h 3687151"/>
                <a:gd name="connsiteX541" fmla="*/ 705379 w 4807215"/>
                <a:gd name="connsiteY541" fmla="*/ 653167 h 3687151"/>
                <a:gd name="connsiteX542" fmla="*/ 709028 w 4807215"/>
                <a:gd name="connsiteY542" fmla="*/ 661444 h 3687151"/>
                <a:gd name="connsiteX543" fmla="*/ 720065 w 4807215"/>
                <a:gd name="connsiteY543" fmla="*/ 665094 h 3687151"/>
                <a:gd name="connsiteX544" fmla="*/ 559718 w 4807215"/>
                <a:gd name="connsiteY544" fmla="*/ 822770 h 3687151"/>
                <a:gd name="connsiteX545" fmla="*/ 573070 w 4807215"/>
                <a:gd name="connsiteY545" fmla="*/ 825396 h 3687151"/>
                <a:gd name="connsiteX546" fmla="*/ 576496 w 4807215"/>
                <a:gd name="connsiteY546" fmla="*/ 825396 h 3687151"/>
                <a:gd name="connsiteX547" fmla="*/ 580012 w 4807215"/>
                <a:gd name="connsiteY547" fmla="*/ 824951 h 3687151"/>
                <a:gd name="connsiteX548" fmla="*/ 583707 w 4807215"/>
                <a:gd name="connsiteY548" fmla="*/ 824283 h 3687151"/>
                <a:gd name="connsiteX549" fmla="*/ 587489 w 4807215"/>
                <a:gd name="connsiteY549" fmla="*/ 823437 h 3687151"/>
                <a:gd name="connsiteX550" fmla="*/ 603466 w 4807215"/>
                <a:gd name="connsiteY550" fmla="*/ 817830 h 3687151"/>
                <a:gd name="connsiteX551" fmla="*/ 619576 w 4807215"/>
                <a:gd name="connsiteY551" fmla="*/ 809419 h 3687151"/>
                <a:gd name="connsiteX552" fmla="*/ 634485 w 4807215"/>
                <a:gd name="connsiteY552" fmla="*/ 798871 h 3687151"/>
                <a:gd name="connsiteX553" fmla="*/ 646946 w 4807215"/>
                <a:gd name="connsiteY553" fmla="*/ 786900 h 3687151"/>
                <a:gd name="connsiteX554" fmla="*/ 656291 w 4807215"/>
                <a:gd name="connsiteY554" fmla="*/ 772525 h 3687151"/>
                <a:gd name="connsiteX555" fmla="*/ 657715 w 4807215"/>
                <a:gd name="connsiteY555" fmla="*/ 761043 h 3687151"/>
                <a:gd name="connsiteX556" fmla="*/ 651619 w 4807215"/>
                <a:gd name="connsiteY556" fmla="*/ 753611 h 3687151"/>
                <a:gd name="connsiteX557" fmla="*/ 638268 w 4807215"/>
                <a:gd name="connsiteY557" fmla="*/ 751253 h 3687151"/>
                <a:gd name="connsiteX558" fmla="*/ 634886 w 4807215"/>
                <a:gd name="connsiteY558" fmla="*/ 751475 h 3687151"/>
                <a:gd name="connsiteX559" fmla="*/ 631370 w 4807215"/>
                <a:gd name="connsiteY559" fmla="*/ 751920 h 3687151"/>
                <a:gd name="connsiteX560" fmla="*/ 627765 w 4807215"/>
                <a:gd name="connsiteY560" fmla="*/ 752588 h 3687151"/>
                <a:gd name="connsiteX561" fmla="*/ 624026 w 4807215"/>
                <a:gd name="connsiteY561" fmla="*/ 753433 h 3687151"/>
                <a:gd name="connsiteX562" fmla="*/ 608405 w 4807215"/>
                <a:gd name="connsiteY562" fmla="*/ 758952 h 3687151"/>
                <a:gd name="connsiteX563" fmla="*/ 592695 w 4807215"/>
                <a:gd name="connsiteY563" fmla="*/ 767096 h 3687151"/>
                <a:gd name="connsiteX564" fmla="*/ 578054 w 4807215"/>
                <a:gd name="connsiteY564" fmla="*/ 777332 h 3687151"/>
                <a:gd name="connsiteX565" fmla="*/ 565638 w 4807215"/>
                <a:gd name="connsiteY565" fmla="*/ 789081 h 3687151"/>
                <a:gd name="connsiteX566" fmla="*/ 555936 w 4807215"/>
                <a:gd name="connsiteY566" fmla="*/ 803455 h 3687151"/>
                <a:gd name="connsiteX567" fmla="*/ 554022 w 4807215"/>
                <a:gd name="connsiteY567" fmla="*/ 815160 h 3687151"/>
                <a:gd name="connsiteX568" fmla="*/ 559852 w 4807215"/>
                <a:gd name="connsiteY568" fmla="*/ 822503 h 3687151"/>
                <a:gd name="connsiteX569" fmla="*/ 796700 w 4807215"/>
                <a:gd name="connsiteY569" fmla="*/ 590372 h 3687151"/>
                <a:gd name="connsiteX570" fmla="*/ 801373 w 4807215"/>
                <a:gd name="connsiteY570" fmla="*/ 590684 h 3687151"/>
                <a:gd name="connsiteX571" fmla="*/ 806535 w 4807215"/>
                <a:gd name="connsiteY571" fmla="*/ 590417 h 3687151"/>
                <a:gd name="connsiteX572" fmla="*/ 812053 w 4807215"/>
                <a:gd name="connsiteY572" fmla="*/ 589571 h 3687151"/>
                <a:gd name="connsiteX573" fmla="*/ 817839 w 4807215"/>
                <a:gd name="connsiteY573" fmla="*/ 588236 h 3687151"/>
                <a:gd name="connsiteX574" fmla="*/ 830479 w 4807215"/>
                <a:gd name="connsiteY574" fmla="*/ 583786 h 3687151"/>
                <a:gd name="connsiteX575" fmla="*/ 843251 w 4807215"/>
                <a:gd name="connsiteY575" fmla="*/ 577689 h 3687151"/>
                <a:gd name="connsiteX576" fmla="*/ 855534 w 4807215"/>
                <a:gd name="connsiteY576" fmla="*/ 570079 h 3687151"/>
                <a:gd name="connsiteX577" fmla="*/ 866481 w 4807215"/>
                <a:gd name="connsiteY577" fmla="*/ 561178 h 3687151"/>
                <a:gd name="connsiteX578" fmla="*/ 877830 w 4807215"/>
                <a:gd name="connsiteY578" fmla="*/ 547827 h 3687151"/>
                <a:gd name="connsiteX579" fmla="*/ 881968 w 4807215"/>
                <a:gd name="connsiteY579" fmla="*/ 536567 h 3687151"/>
                <a:gd name="connsiteX580" fmla="*/ 878898 w 4807215"/>
                <a:gd name="connsiteY580" fmla="*/ 528334 h 3687151"/>
                <a:gd name="connsiteX581" fmla="*/ 868751 w 4807215"/>
                <a:gd name="connsiteY581" fmla="*/ 524284 h 3687151"/>
                <a:gd name="connsiteX582" fmla="*/ 864034 w 4807215"/>
                <a:gd name="connsiteY582" fmla="*/ 524284 h 3687151"/>
                <a:gd name="connsiteX583" fmla="*/ 858916 w 4807215"/>
                <a:gd name="connsiteY583" fmla="*/ 524596 h 3687151"/>
                <a:gd name="connsiteX584" fmla="*/ 853487 w 4807215"/>
                <a:gd name="connsiteY584" fmla="*/ 525441 h 3687151"/>
                <a:gd name="connsiteX585" fmla="*/ 847790 w 4807215"/>
                <a:gd name="connsiteY585" fmla="*/ 526777 h 3687151"/>
                <a:gd name="connsiteX586" fmla="*/ 835418 w 4807215"/>
                <a:gd name="connsiteY586" fmla="*/ 531004 h 3687151"/>
                <a:gd name="connsiteX587" fmla="*/ 822869 w 4807215"/>
                <a:gd name="connsiteY587" fmla="*/ 536923 h 3687151"/>
                <a:gd name="connsiteX588" fmla="*/ 810852 w 4807215"/>
                <a:gd name="connsiteY588" fmla="*/ 544311 h 3687151"/>
                <a:gd name="connsiteX589" fmla="*/ 799949 w 4807215"/>
                <a:gd name="connsiteY589" fmla="*/ 552900 h 3687151"/>
                <a:gd name="connsiteX590" fmla="*/ 788467 w 4807215"/>
                <a:gd name="connsiteY590" fmla="*/ 565940 h 3687151"/>
                <a:gd name="connsiteX591" fmla="*/ 784017 w 4807215"/>
                <a:gd name="connsiteY591" fmla="*/ 577288 h 3687151"/>
                <a:gd name="connsiteX592" fmla="*/ 786687 w 4807215"/>
                <a:gd name="connsiteY592" fmla="*/ 585788 h 3687151"/>
                <a:gd name="connsiteX593" fmla="*/ 796655 w 4807215"/>
                <a:gd name="connsiteY593" fmla="*/ 590105 h 3687151"/>
                <a:gd name="connsiteX594" fmla="*/ 37470 w 4807215"/>
                <a:gd name="connsiteY594" fmla="*/ 1842792 h 3687151"/>
                <a:gd name="connsiteX595" fmla="*/ 50197 w 4807215"/>
                <a:gd name="connsiteY595" fmla="*/ 1847643 h 3687151"/>
                <a:gd name="connsiteX596" fmla="*/ 67687 w 4807215"/>
                <a:gd name="connsiteY596" fmla="*/ 1846708 h 3687151"/>
                <a:gd name="connsiteX597" fmla="*/ 73205 w 4807215"/>
                <a:gd name="connsiteY597" fmla="*/ 1845417 h 3687151"/>
                <a:gd name="connsiteX598" fmla="*/ 78946 w 4807215"/>
                <a:gd name="connsiteY598" fmla="*/ 1843637 h 3687151"/>
                <a:gd name="connsiteX599" fmla="*/ 84955 w 4807215"/>
                <a:gd name="connsiteY599" fmla="*/ 1841368 h 3687151"/>
                <a:gd name="connsiteX600" fmla="*/ 91185 w 4807215"/>
                <a:gd name="connsiteY600" fmla="*/ 1838608 h 3687151"/>
                <a:gd name="connsiteX601" fmla="*/ 119534 w 4807215"/>
                <a:gd name="connsiteY601" fmla="*/ 1821163 h 3687151"/>
                <a:gd name="connsiteX602" fmla="*/ 143877 w 4807215"/>
                <a:gd name="connsiteY602" fmla="*/ 1798911 h 3687151"/>
                <a:gd name="connsiteX603" fmla="*/ 161679 w 4807215"/>
                <a:gd name="connsiteY603" fmla="*/ 1774657 h 3687151"/>
                <a:gd name="connsiteX604" fmla="*/ 170179 w 4807215"/>
                <a:gd name="connsiteY604" fmla="*/ 1751381 h 3687151"/>
                <a:gd name="connsiteX605" fmla="*/ 169155 w 4807215"/>
                <a:gd name="connsiteY605" fmla="*/ 1736651 h 3687151"/>
                <a:gd name="connsiteX606" fmla="*/ 161723 w 4807215"/>
                <a:gd name="connsiteY606" fmla="*/ 1727038 h 3687151"/>
                <a:gd name="connsiteX607" fmla="*/ 148995 w 4807215"/>
                <a:gd name="connsiteY607" fmla="*/ 1722587 h 3687151"/>
                <a:gd name="connsiteX608" fmla="*/ 131817 w 4807215"/>
                <a:gd name="connsiteY608" fmla="*/ 1723745 h 3687151"/>
                <a:gd name="connsiteX609" fmla="*/ 126477 w 4807215"/>
                <a:gd name="connsiteY609" fmla="*/ 1725035 h 3687151"/>
                <a:gd name="connsiteX610" fmla="*/ 120869 w 4807215"/>
                <a:gd name="connsiteY610" fmla="*/ 1726771 h 3687151"/>
                <a:gd name="connsiteX611" fmla="*/ 115039 w 4807215"/>
                <a:gd name="connsiteY611" fmla="*/ 1728996 h 3687151"/>
                <a:gd name="connsiteX612" fmla="*/ 108986 w 4807215"/>
                <a:gd name="connsiteY612" fmla="*/ 1731666 h 3687151"/>
                <a:gd name="connsiteX613" fmla="*/ 81439 w 4807215"/>
                <a:gd name="connsiteY613" fmla="*/ 1748399 h 3687151"/>
                <a:gd name="connsiteX614" fmla="*/ 57496 w 4807215"/>
                <a:gd name="connsiteY614" fmla="*/ 1769984 h 3687151"/>
                <a:gd name="connsiteX615" fmla="*/ 39695 w 4807215"/>
                <a:gd name="connsiteY615" fmla="*/ 1793882 h 3687151"/>
                <a:gd name="connsiteX616" fmla="*/ 30393 w 4807215"/>
                <a:gd name="connsiteY616" fmla="*/ 1817380 h 3687151"/>
                <a:gd name="connsiteX617" fmla="*/ 30750 w 4807215"/>
                <a:gd name="connsiteY617" fmla="*/ 1832600 h 3687151"/>
                <a:gd name="connsiteX618" fmla="*/ 37470 w 4807215"/>
                <a:gd name="connsiteY618" fmla="*/ 1842792 h 3687151"/>
                <a:gd name="connsiteX619" fmla="*/ 2937233 w 4807215"/>
                <a:gd name="connsiteY619" fmla="*/ 3370199 h 3687151"/>
                <a:gd name="connsiteX620" fmla="*/ 2901986 w 4807215"/>
                <a:gd name="connsiteY620" fmla="*/ 3328009 h 3687151"/>
                <a:gd name="connsiteX621" fmla="*/ 2857483 w 4807215"/>
                <a:gd name="connsiteY621" fmla="*/ 3302509 h 3687151"/>
                <a:gd name="connsiteX622" fmla="*/ 2807950 w 4807215"/>
                <a:gd name="connsiteY622" fmla="*/ 3296634 h 3687151"/>
                <a:gd name="connsiteX623" fmla="*/ 2804924 w 4807215"/>
                <a:gd name="connsiteY623" fmla="*/ 3296990 h 3687151"/>
                <a:gd name="connsiteX624" fmla="*/ 2801853 w 4807215"/>
                <a:gd name="connsiteY624" fmla="*/ 3297391 h 3687151"/>
                <a:gd name="connsiteX625" fmla="*/ 2798827 w 4807215"/>
                <a:gd name="connsiteY625" fmla="*/ 3297881 h 3687151"/>
                <a:gd name="connsiteX626" fmla="*/ 2795756 w 4807215"/>
                <a:gd name="connsiteY626" fmla="*/ 3298459 h 3687151"/>
                <a:gd name="connsiteX627" fmla="*/ 2747247 w 4807215"/>
                <a:gd name="connsiteY627" fmla="*/ 3320711 h 3687151"/>
                <a:gd name="connsiteX628" fmla="*/ 2711422 w 4807215"/>
                <a:gd name="connsiteY628" fmla="*/ 3361698 h 3687151"/>
                <a:gd name="connsiteX629" fmla="*/ 2691395 w 4807215"/>
                <a:gd name="connsiteY629" fmla="*/ 3416394 h 3687151"/>
                <a:gd name="connsiteX630" fmla="*/ 2690728 w 4807215"/>
                <a:gd name="connsiteY630" fmla="*/ 3479811 h 3687151"/>
                <a:gd name="connsiteX631" fmla="*/ 2709464 w 4807215"/>
                <a:gd name="connsiteY631" fmla="*/ 3537221 h 3687151"/>
                <a:gd name="connsiteX632" fmla="*/ 2743642 w 4807215"/>
                <a:gd name="connsiteY632" fmla="*/ 3582392 h 3687151"/>
                <a:gd name="connsiteX633" fmla="*/ 2789080 w 4807215"/>
                <a:gd name="connsiteY633" fmla="*/ 3611008 h 3687151"/>
                <a:gd name="connsiteX634" fmla="*/ 2841195 w 4807215"/>
                <a:gd name="connsiteY634" fmla="*/ 3618662 h 3687151"/>
                <a:gd name="connsiteX635" fmla="*/ 2844399 w 4807215"/>
                <a:gd name="connsiteY635" fmla="*/ 3618350 h 3687151"/>
                <a:gd name="connsiteX636" fmla="*/ 2847603 w 4807215"/>
                <a:gd name="connsiteY636" fmla="*/ 3617995 h 3687151"/>
                <a:gd name="connsiteX637" fmla="*/ 2850807 w 4807215"/>
                <a:gd name="connsiteY637" fmla="*/ 3617505 h 3687151"/>
                <a:gd name="connsiteX638" fmla="*/ 2854011 w 4807215"/>
                <a:gd name="connsiteY638" fmla="*/ 3616927 h 3687151"/>
                <a:gd name="connsiteX639" fmla="*/ 2905279 w 4807215"/>
                <a:gd name="connsiteY639" fmla="*/ 3593295 h 3687151"/>
                <a:gd name="connsiteX640" fmla="*/ 2942128 w 4807215"/>
                <a:gd name="connsiteY640" fmla="*/ 3549059 h 3687151"/>
                <a:gd name="connsiteX641" fmla="*/ 2960909 w 4807215"/>
                <a:gd name="connsiteY641" fmla="*/ 3491204 h 3687151"/>
                <a:gd name="connsiteX642" fmla="*/ 2958595 w 4807215"/>
                <a:gd name="connsiteY642" fmla="*/ 3426540 h 3687151"/>
                <a:gd name="connsiteX643" fmla="*/ 2937233 w 4807215"/>
                <a:gd name="connsiteY643" fmla="*/ 3370332 h 3687151"/>
                <a:gd name="connsiteX644" fmla="*/ 3540434 w 4807215"/>
                <a:gd name="connsiteY644" fmla="*/ 3236688 h 3687151"/>
                <a:gd name="connsiteX645" fmla="*/ 3509904 w 4807215"/>
                <a:gd name="connsiteY645" fmla="*/ 3189648 h 3687151"/>
                <a:gd name="connsiteX646" fmla="*/ 3469851 w 4807215"/>
                <a:gd name="connsiteY646" fmla="*/ 3155513 h 3687151"/>
                <a:gd name="connsiteX647" fmla="*/ 3424502 w 4807215"/>
                <a:gd name="connsiteY647" fmla="*/ 3135843 h 3687151"/>
                <a:gd name="connsiteX648" fmla="*/ 3377418 w 4807215"/>
                <a:gd name="connsiteY648" fmla="*/ 3132105 h 3687151"/>
                <a:gd name="connsiteX649" fmla="*/ 3369585 w 4807215"/>
                <a:gd name="connsiteY649" fmla="*/ 3133173 h 3687151"/>
                <a:gd name="connsiteX650" fmla="*/ 3361753 w 4807215"/>
                <a:gd name="connsiteY650" fmla="*/ 3134730 h 3687151"/>
                <a:gd name="connsiteX651" fmla="*/ 3354054 w 4807215"/>
                <a:gd name="connsiteY651" fmla="*/ 3136822 h 3687151"/>
                <a:gd name="connsiteX652" fmla="*/ 3346443 w 4807215"/>
                <a:gd name="connsiteY652" fmla="*/ 3139448 h 3687151"/>
                <a:gd name="connsiteX653" fmla="*/ 3301939 w 4807215"/>
                <a:gd name="connsiteY653" fmla="*/ 3169132 h 3687151"/>
                <a:gd name="connsiteX654" fmla="*/ 3274258 w 4807215"/>
                <a:gd name="connsiteY654" fmla="*/ 3215282 h 3687151"/>
                <a:gd name="connsiteX655" fmla="*/ 3265803 w 4807215"/>
                <a:gd name="connsiteY655" fmla="*/ 3272335 h 3687151"/>
                <a:gd name="connsiteX656" fmla="*/ 3279154 w 4807215"/>
                <a:gd name="connsiteY656" fmla="*/ 3334640 h 3687151"/>
                <a:gd name="connsiteX657" fmla="*/ 3307636 w 4807215"/>
                <a:gd name="connsiteY657" fmla="*/ 3383594 h 3687151"/>
                <a:gd name="connsiteX658" fmla="*/ 3347289 w 4807215"/>
                <a:gd name="connsiteY658" fmla="*/ 3420621 h 3687151"/>
                <a:gd name="connsiteX659" fmla="*/ 3394107 w 4807215"/>
                <a:gd name="connsiteY659" fmla="*/ 3442873 h 3687151"/>
                <a:gd name="connsiteX660" fmla="*/ 3443862 w 4807215"/>
                <a:gd name="connsiteY660" fmla="*/ 3448080 h 3687151"/>
                <a:gd name="connsiteX661" fmla="*/ 3452139 w 4807215"/>
                <a:gd name="connsiteY661" fmla="*/ 3447101 h 3687151"/>
                <a:gd name="connsiteX662" fmla="*/ 3460372 w 4807215"/>
                <a:gd name="connsiteY662" fmla="*/ 3445543 h 3687151"/>
                <a:gd name="connsiteX663" fmla="*/ 3468517 w 4807215"/>
                <a:gd name="connsiteY663" fmla="*/ 3443407 h 3687151"/>
                <a:gd name="connsiteX664" fmla="*/ 3476527 w 4807215"/>
                <a:gd name="connsiteY664" fmla="*/ 3440737 h 3687151"/>
                <a:gd name="connsiteX665" fmla="*/ 3523389 w 4807215"/>
                <a:gd name="connsiteY665" fmla="*/ 3408739 h 3687151"/>
                <a:gd name="connsiteX666" fmla="*/ 3550804 w 4807215"/>
                <a:gd name="connsiteY666" fmla="*/ 3359073 h 3687151"/>
                <a:gd name="connsiteX667" fmla="*/ 3556900 w 4807215"/>
                <a:gd name="connsiteY667" fmla="*/ 3299305 h 3687151"/>
                <a:gd name="connsiteX668" fmla="*/ 3540434 w 4807215"/>
                <a:gd name="connsiteY668" fmla="*/ 3236732 h 3687151"/>
                <a:gd name="connsiteX669" fmla="*/ 1808667 w 4807215"/>
                <a:gd name="connsiteY669" fmla="*/ 3408472 h 3687151"/>
                <a:gd name="connsiteX670" fmla="*/ 1778226 w 4807215"/>
                <a:gd name="connsiteY670" fmla="*/ 3373537 h 3687151"/>
                <a:gd name="connsiteX671" fmla="*/ 1736126 w 4807215"/>
                <a:gd name="connsiteY671" fmla="*/ 3358005 h 3687151"/>
                <a:gd name="connsiteX672" fmla="*/ 1731676 w 4807215"/>
                <a:gd name="connsiteY672" fmla="*/ 3357693 h 3687151"/>
                <a:gd name="connsiteX673" fmla="*/ 1727226 w 4807215"/>
                <a:gd name="connsiteY673" fmla="*/ 3357693 h 3687151"/>
                <a:gd name="connsiteX674" fmla="*/ 1722775 w 4807215"/>
                <a:gd name="connsiteY674" fmla="*/ 3357693 h 3687151"/>
                <a:gd name="connsiteX675" fmla="*/ 1718325 w 4807215"/>
                <a:gd name="connsiteY675" fmla="*/ 3358005 h 3687151"/>
                <a:gd name="connsiteX676" fmla="*/ 1676936 w 4807215"/>
                <a:gd name="connsiteY676" fmla="*/ 3371089 h 3687151"/>
                <a:gd name="connsiteX677" fmla="*/ 1639642 w 4807215"/>
                <a:gd name="connsiteY677" fmla="*/ 3399838 h 3687151"/>
                <a:gd name="connsiteX678" fmla="*/ 1609602 w 4807215"/>
                <a:gd name="connsiteY678" fmla="*/ 3441538 h 3687151"/>
                <a:gd name="connsiteX679" fmla="*/ 1590110 w 4807215"/>
                <a:gd name="connsiteY679" fmla="*/ 3493473 h 3687151"/>
                <a:gd name="connsiteX680" fmla="*/ 1585659 w 4807215"/>
                <a:gd name="connsiteY680" fmla="*/ 3553153 h 3687151"/>
                <a:gd name="connsiteX681" fmla="*/ 1599367 w 4807215"/>
                <a:gd name="connsiteY681" fmla="*/ 3604999 h 3687151"/>
                <a:gd name="connsiteX682" fmla="*/ 1629095 w 4807215"/>
                <a:gd name="connsiteY682" fmla="*/ 3643006 h 3687151"/>
                <a:gd name="connsiteX683" fmla="*/ 1672352 w 4807215"/>
                <a:gd name="connsiteY683" fmla="*/ 3661074 h 3687151"/>
                <a:gd name="connsiteX684" fmla="*/ 1677025 w 4807215"/>
                <a:gd name="connsiteY684" fmla="*/ 3661519 h 3687151"/>
                <a:gd name="connsiteX685" fmla="*/ 1681698 w 4807215"/>
                <a:gd name="connsiteY685" fmla="*/ 3661519 h 3687151"/>
                <a:gd name="connsiteX686" fmla="*/ 1686149 w 4807215"/>
                <a:gd name="connsiteY686" fmla="*/ 3661519 h 3687151"/>
                <a:gd name="connsiteX687" fmla="*/ 1690821 w 4807215"/>
                <a:gd name="connsiteY687" fmla="*/ 3661252 h 3687151"/>
                <a:gd name="connsiteX688" fmla="*/ 1734524 w 4807215"/>
                <a:gd name="connsiteY688" fmla="*/ 3647901 h 3687151"/>
                <a:gd name="connsiteX689" fmla="*/ 1773553 w 4807215"/>
                <a:gd name="connsiteY689" fmla="*/ 3616748 h 3687151"/>
                <a:gd name="connsiteX690" fmla="*/ 1804039 w 4807215"/>
                <a:gd name="connsiteY690" fmla="*/ 3572245 h 3687151"/>
                <a:gd name="connsiteX691" fmla="*/ 1822240 w 4807215"/>
                <a:gd name="connsiteY691" fmla="*/ 3518217 h 3687151"/>
                <a:gd name="connsiteX692" fmla="*/ 1824244 w 4807215"/>
                <a:gd name="connsiteY692" fmla="*/ 3458182 h 3687151"/>
                <a:gd name="connsiteX693" fmla="*/ 1808667 w 4807215"/>
                <a:gd name="connsiteY693" fmla="*/ 3408516 h 3687151"/>
                <a:gd name="connsiteX694" fmla="*/ 2647870 w 4807215"/>
                <a:gd name="connsiteY694" fmla="*/ 3424270 h 3687151"/>
                <a:gd name="connsiteX695" fmla="*/ 2615962 w 4807215"/>
                <a:gd name="connsiteY695" fmla="*/ 3378877 h 3687151"/>
                <a:gd name="connsiteX696" fmla="*/ 2572972 w 4807215"/>
                <a:gd name="connsiteY696" fmla="*/ 3351018 h 3687151"/>
                <a:gd name="connsiteX697" fmla="*/ 2523082 w 4807215"/>
                <a:gd name="connsiteY697" fmla="*/ 3344253 h 3687151"/>
                <a:gd name="connsiteX698" fmla="*/ 2522059 w 4807215"/>
                <a:gd name="connsiteY698" fmla="*/ 3344253 h 3687151"/>
                <a:gd name="connsiteX699" fmla="*/ 2520991 w 4807215"/>
                <a:gd name="connsiteY699" fmla="*/ 3344253 h 3687151"/>
                <a:gd name="connsiteX700" fmla="*/ 2519967 w 4807215"/>
                <a:gd name="connsiteY700" fmla="*/ 3344253 h 3687151"/>
                <a:gd name="connsiteX701" fmla="*/ 2518899 w 4807215"/>
                <a:gd name="connsiteY701" fmla="*/ 3344253 h 3687151"/>
                <a:gd name="connsiteX702" fmla="*/ 2469945 w 4807215"/>
                <a:gd name="connsiteY702" fmla="*/ 3362767 h 3687151"/>
                <a:gd name="connsiteX703" fmla="*/ 2431316 w 4807215"/>
                <a:gd name="connsiteY703" fmla="*/ 3400817 h 3687151"/>
                <a:gd name="connsiteX704" fmla="*/ 2406750 w 4807215"/>
                <a:gd name="connsiteY704" fmla="*/ 3453821 h 3687151"/>
                <a:gd name="connsiteX705" fmla="*/ 2400075 w 4807215"/>
                <a:gd name="connsiteY705" fmla="*/ 3516393 h 3687151"/>
                <a:gd name="connsiteX706" fmla="*/ 2413426 w 4807215"/>
                <a:gd name="connsiteY706" fmla="*/ 3576606 h 3687151"/>
                <a:gd name="connsiteX707" fmla="*/ 2443911 w 4807215"/>
                <a:gd name="connsiteY707" fmla="*/ 3624893 h 3687151"/>
                <a:gd name="connsiteX708" fmla="*/ 2487524 w 4807215"/>
                <a:gd name="connsiteY708" fmla="*/ 3656045 h 3687151"/>
                <a:gd name="connsiteX709" fmla="*/ 2539816 w 4807215"/>
                <a:gd name="connsiteY709" fmla="*/ 3664946 h 3687151"/>
                <a:gd name="connsiteX710" fmla="*/ 2540884 w 4807215"/>
                <a:gd name="connsiteY710" fmla="*/ 3664946 h 3687151"/>
                <a:gd name="connsiteX711" fmla="*/ 2541952 w 4807215"/>
                <a:gd name="connsiteY711" fmla="*/ 3664946 h 3687151"/>
                <a:gd name="connsiteX712" fmla="*/ 2543021 w 4807215"/>
                <a:gd name="connsiteY712" fmla="*/ 3664946 h 3687151"/>
                <a:gd name="connsiteX713" fmla="*/ 2544089 w 4807215"/>
                <a:gd name="connsiteY713" fmla="*/ 3664946 h 3687151"/>
                <a:gd name="connsiteX714" fmla="*/ 2595980 w 4807215"/>
                <a:gd name="connsiteY714" fmla="*/ 3645542 h 3687151"/>
                <a:gd name="connsiteX715" fmla="*/ 2636033 w 4807215"/>
                <a:gd name="connsiteY715" fmla="*/ 3604510 h 3687151"/>
                <a:gd name="connsiteX716" fmla="*/ 2659975 w 4807215"/>
                <a:gd name="connsiteY716" fmla="*/ 3548480 h 3687151"/>
                <a:gd name="connsiteX717" fmla="*/ 2664204 w 4807215"/>
                <a:gd name="connsiteY717" fmla="*/ 3484128 h 3687151"/>
                <a:gd name="connsiteX718" fmla="*/ 2647870 w 4807215"/>
                <a:gd name="connsiteY718" fmla="*/ 3424315 h 3687151"/>
                <a:gd name="connsiteX719" fmla="*/ 2067277 w 4807215"/>
                <a:gd name="connsiteY719" fmla="*/ 3419820 h 3687151"/>
                <a:gd name="connsiteX720" fmla="*/ 2032253 w 4807215"/>
                <a:gd name="connsiteY720" fmla="*/ 3386442 h 3687151"/>
                <a:gd name="connsiteX721" fmla="*/ 1986814 w 4807215"/>
                <a:gd name="connsiteY721" fmla="*/ 3373403 h 3687151"/>
                <a:gd name="connsiteX722" fmla="*/ 1980718 w 4807215"/>
                <a:gd name="connsiteY722" fmla="*/ 3373403 h 3687151"/>
                <a:gd name="connsiteX723" fmla="*/ 1977692 w 4807215"/>
                <a:gd name="connsiteY723" fmla="*/ 3373403 h 3687151"/>
                <a:gd name="connsiteX724" fmla="*/ 1974709 w 4807215"/>
                <a:gd name="connsiteY724" fmla="*/ 3373403 h 3687151"/>
                <a:gd name="connsiteX725" fmla="*/ 1930473 w 4807215"/>
                <a:gd name="connsiteY725" fmla="*/ 3387644 h 3687151"/>
                <a:gd name="connsiteX726" fmla="*/ 1892022 w 4807215"/>
                <a:gd name="connsiteY726" fmla="*/ 3419064 h 3687151"/>
                <a:gd name="connsiteX727" fmla="*/ 1862739 w 4807215"/>
                <a:gd name="connsiteY727" fmla="*/ 3464279 h 3687151"/>
                <a:gd name="connsiteX728" fmla="*/ 1846317 w 4807215"/>
                <a:gd name="connsiteY728" fmla="*/ 3520131 h 3687151"/>
                <a:gd name="connsiteX729" fmla="*/ 1847029 w 4807215"/>
                <a:gd name="connsiteY729" fmla="*/ 3581190 h 3687151"/>
                <a:gd name="connsiteX730" fmla="*/ 1866166 w 4807215"/>
                <a:gd name="connsiteY730" fmla="*/ 3632903 h 3687151"/>
                <a:gd name="connsiteX731" fmla="*/ 1900834 w 4807215"/>
                <a:gd name="connsiteY731" fmla="*/ 3669441 h 3687151"/>
                <a:gd name="connsiteX732" fmla="*/ 1947963 w 4807215"/>
                <a:gd name="connsiteY732" fmla="*/ 3684705 h 3687151"/>
                <a:gd name="connsiteX733" fmla="*/ 1951256 w 4807215"/>
                <a:gd name="connsiteY733" fmla="*/ 3684705 h 3687151"/>
                <a:gd name="connsiteX734" fmla="*/ 1954504 w 4807215"/>
                <a:gd name="connsiteY734" fmla="*/ 3684705 h 3687151"/>
                <a:gd name="connsiteX735" fmla="*/ 1957754 w 4807215"/>
                <a:gd name="connsiteY735" fmla="*/ 3684705 h 3687151"/>
                <a:gd name="connsiteX736" fmla="*/ 1961003 w 4807215"/>
                <a:gd name="connsiteY736" fmla="*/ 3684705 h 3687151"/>
                <a:gd name="connsiteX737" fmla="*/ 2007598 w 4807215"/>
                <a:gd name="connsiteY737" fmla="*/ 3669886 h 3687151"/>
                <a:gd name="connsiteX738" fmla="*/ 2047651 w 4807215"/>
                <a:gd name="connsiteY738" fmla="*/ 3636108 h 3687151"/>
                <a:gd name="connsiteX739" fmla="*/ 2076934 w 4807215"/>
                <a:gd name="connsiteY739" fmla="*/ 3587910 h 3687151"/>
                <a:gd name="connsiteX740" fmla="*/ 2091754 w 4807215"/>
                <a:gd name="connsiteY740" fmla="*/ 3530056 h 3687151"/>
                <a:gd name="connsiteX741" fmla="*/ 2088372 w 4807215"/>
                <a:gd name="connsiteY741" fmla="*/ 3468952 h 3687151"/>
                <a:gd name="connsiteX742" fmla="*/ 2067277 w 4807215"/>
                <a:gd name="connsiteY742" fmla="*/ 3419954 h 3687151"/>
                <a:gd name="connsiteX743" fmla="*/ 2336479 w 4807215"/>
                <a:gd name="connsiteY743" fmla="*/ 3409495 h 3687151"/>
                <a:gd name="connsiteX744" fmla="*/ 2296426 w 4807215"/>
                <a:gd name="connsiteY744" fmla="*/ 3378966 h 3687151"/>
                <a:gd name="connsiteX745" fmla="*/ 2247828 w 4807215"/>
                <a:gd name="connsiteY745" fmla="*/ 3369843 h 3687151"/>
                <a:gd name="connsiteX746" fmla="*/ 2246805 w 4807215"/>
                <a:gd name="connsiteY746" fmla="*/ 3369843 h 3687151"/>
                <a:gd name="connsiteX747" fmla="*/ 2245781 w 4807215"/>
                <a:gd name="connsiteY747" fmla="*/ 3369843 h 3687151"/>
                <a:gd name="connsiteX748" fmla="*/ 2244758 w 4807215"/>
                <a:gd name="connsiteY748" fmla="*/ 3369843 h 3687151"/>
                <a:gd name="connsiteX749" fmla="*/ 2243734 w 4807215"/>
                <a:gd name="connsiteY749" fmla="*/ 3369843 h 3687151"/>
                <a:gd name="connsiteX750" fmla="*/ 2196204 w 4807215"/>
                <a:gd name="connsiteY750" fmla="*/ 3385641 h 3687151"/>
                <a:gd name="connsiteX751" fmla="*/ 2156730 w 4807215"/>
                <a:gd name="connsiteY751" fmla="*/ 3420399 h 3687151"/>
                <a:gd name="connsiteX752" fmla="*/ 2128870 w 4807215"/>
                <a:gd name="connsiteY752" fmla="*/ 3469931 h 3687151"/>
                <a:gd name="connsiteX753" fmla="*/ 2116587 w 4807215"/>
                <a:gd name="connsiteY753" fmla="*/ 3530145 h 3687151"/>
                <a:gd name="connsiteX754" fmla="*/ 2123930 w 4807215"/>
                <a:gd name="connsiteY754" fmla="*/ 3591604 h 3687151"/>
                <a:gd name="connsiteX755" fmla="*/ 2149430 w 4807215"/>
                <a:gd name="connsiteY755" fmla="*/ 3642071 h 3687151"/>
                <a:gd name="connsiteX756" fmla="*/ 2189484 w 4807215"/>
                <a:gd name="connsiteY756" fmla="*/ 3675849 h 3687151"/>
                <a:gd name="connsiteX757" fmla="*/ 2240307 w 4807215"/>
                <a:gd name="connsiteY757" fmla="*/ 3687109 h 3687151"/>
                <a:gd name="connsiteX758" fmla="*/ 2241375 w 4807215"/>
                <a:gd name="connsiteY758" fmla="*/ 3687109 h 3687151"/>
                <a:gd name="connsiteX759" fmla="*/ 2242488 w 4807215"/>
                <a:gd name="connsiteY759" fmla="*/ 3687109 h 3687151"/>
                <a:gd name="connsiteX760" fmla="*/ 2243556 w 4807215"/>
                <a:gd name="connsiteY760" fmla="*/ 3687109 h 3687151"/>
                <a:gd name="connsiteX761" fmla="*/ 2244624 w 4807215"/>
                <a:gd name="connsiteY761" fmla="*/ 3687109 h 3687151"/>
                <a:gd name="connsiteX762" fmla="*/ 2294780 w 4807215"/>
                <a:gd name="connsiteY762" fmla="*/ 3670642 h 3687151"/>
                <a:gd name="connsiteX763" fmla="*/ 2335856 w 4807215"/>
                <a:gd name="connsiteY763" fmla="*/ 3633215 h 3687151"/>
                <a:gd name="connsiteX764" fmla="*/ 2363404 w 4807215"/>
                <a:gd name="connsiteY764" fmla="*/ 3580522 h 3687151"/>
                <a:gd name="connsiteX765" fmla="*/ 2373506 w 4807215"/>
                <a:gd name="connsiteY765" fmla="*/ 3518217 h 3687151"/>
                <a:gd name="connsiteX766" fmla="*/ 2363404 w 4807215"/>
                <a:gd name="connsiteY766" fmla="*/ 3457159 h 3687151"/>
                <a:gd name="connsiteX767" fmla="*/ 2336479 w 4807215"/>
                <a:gd name="connsiteY767" fmla="*/ 3409629 h 3687151"/>
                <a:gd name="connsiteX768" fmla="*/ 3226550 w 4807215"/>
                <a:gd name="connsiteY768" fmla="*/ 3292006 h 3687151"/>
                <a:gd name="connsiteX769" fmla="*/ 3188500 w 4807215"/>
                <a:gd name="connsiteY769" fmla="*/ 3253689 h 3687151"/>
                <a:gd name="connsiteX770" fmla="*/ 3143151 w 4807215"/>
                <a:gd name="connsiteY770" fmla="*/ 3231036 h 3687151"/>
                <a:gd name="connsiteX771" fmla="*/ 3094509 w 4807215"/>
                <a:gd name="connsiteY771" fmla="*/ 3226230 h 3687151"/>
                <a:gd name="connsiteX772" fmla="*/ 3089079 w 4807215"/>
                <a:gd name="connsiteY772" fmla="*/ 3226853 h 3687151"/>
                <a:gd name="connsiteX773" fmla="*/ 3083695 w 4807215"/>
                <a:gd name="connsiteY773" fmla="*/ 3227787 h 3687151"/>
                <a:gd name="connsiteX774" fmla="*/ 3078264 w 4807215"/>
                <a:gd name="connsiteY774" fmla="*/ 3228944 h 3687151"/>
                <a:gd name="connsiteX775" fmla="*/ 3072879 w 4807215"/>
                <a:gd name="connsiteY775" fmla="*/ 3230368 h 3687151"/>
                <a:gd name="connsiteX776" fmla="*/ 3025884 w 4807215"/>
                <a:gd name="connsiteY776" fmla="*/ 3256492 h 3687151"/>
                <a:gd name="connsiteX777" fmla="*/ 2993707 w 4807215"/>
                <a:gd name="connsiteY777" fmla="*/ 3300417 h 3687151"/>
                <a:gd name="connsiteX778" fmla="*/ 2979156 w 4807215"/>
                <a:gd name="connsiteY778" fmla="*/ 3356803 h 3687151"/>
                <a:gd name="connsiteX779" fmla="*/ 2985519 w 4807215"/>
                <a:gd name="connsiteY779" fmla="*/ 3420221 h 3687151"/>
                <a:gd name="connsiteX780" fmla="*/ 3009551 w 4807215"/>
                <a:gd name="connsiteY780" fmla="*/ 3473625 h 3687151"/>
                <a:gd name="connsiteX781" fmla="*/ 3046890 w 4807215"/>
                <a:gd name="connsiteY781" fmla="*/ 3514969 h 3687151"/>
                <a:gd name="connsiteX782" fmla="*/ 3093351 w 4807215"/>
                <a:gd name="connsiteY782" fmla="*/ 3540692 h 3687151"/>
                <a:gd name="connsiteX783" fmla="*/ 3144531 w 4807215"/>
                <a:gd name="connsiteY783" fmla="*/ 3547145 h 3687151"/>
                <a:gd name="connsiteX784" fmla="*/ 3150316 w 4807215"/>
                <a:gd name="connsiteY784" fmla="*/ 3546566 h 3687151"/>
                <a:gd name="connsiteX785" fmla="*/ 3156057 w 4807215"/>
                <a:gd name="connsiteY785" fmla="*/ 3545676 h 3687151"/>
                <a:gd name="connsiteX786" fmla="*/ 3161842 w 4807215"/>
                <a:gd name="connsiteY786" fmla="*/ 3544475 h 3687151"/>
                <a:gd name="connsiteX787" fmla="*/ 3167539 w 4807215"/>
                <a:gd name="connsiteY787" fmla="*/ 3543006 h 3687151"/>
                <a:gd name="connsiteX788" fmla="*/ 3217161 w 4807215"/>
                <a:gd name="connsiteY788" fmla="*/ 3514924 h 3687151"/>
                <a:gd name="connsiteX789" fmla="*/ 3249737 w 4807215"/>
                <a:gd name="connsiteY789" fmla="*/ 3467573 h 3687151"/>
                <a:gd name="connsiteX790" fmla="*/ 3262421 w 4807215"/>
                <a:gd name="connsiteY790" fmla="*/ 3408160 h 3687151"/>
                <a:gd name="connsiteX791" fmla="*/ 3252985 w 4807215"/>
                <a:gd name="connsiteY791" fmla="*/ 3343853 h 3687151"/>
                <a:gd name="connsiteX792" fmla="*/ 3226639 w 4807215"/>
                <a:gd name="connsiteY792" fmla="*/ 3292139 h 3687151"/>
                <a:gd name="connsiteX793" fmla="*/ 4583554 w 4807215"/>
                <a:gd name="connsiteY793" fmla="*/ 2675098 h 3687151"/>
                <a:gd name="connsiteX794" fmla="*/ 4542610 w 4807215"/>
                <a:gd name="connsiteY794" fmla="*/ 2625298 h 3687151"/>
                <a:gd name="connsiteX795" fmla="*/ 4504737 w 4807215"/>
                <a:gd name="connsiteY795" fmla="*/ 2597973 h 3687151"/>
                <a:gd name="connsiteX796" fmla="*/ 4464195 w 4807215"/>
                <a:gd name="connsiteY796" fmla="*/ 2579637 h 3687151"/>
                <a:gd name="connsiteX797" fmla="*/ 4423163 w 4807215"/>
                <a:gd name="connsiteY797" fmla="*/ 2570425 h 3687151"/>
                <a:gd name="connsiteX798" fmla="*/ 4383777 w 4807215"/>
                <a:gd name="connsiteY798" fmla="*/ 2570425 h 3687151"/>
                <a:gd name="connsiteX799" fmla="*/ 4367400 w 4807215"/>
                <a:gd name="connsiteY799" fmla="*/ 2573451 h 3687151"/>
                <a:gd name="connsiteX800" fmla="*/ 4351913 w 4807215"/>
                <a:gd name="connsiteY800" fmla="*/ 2578347 h 3687151"/>
                <a:gd name="connsiteX801" fmla="*/ 4337538 w 4807215"/>
                <a:gd name="connsiteY801" fmla="*/ 2585156 h 3687151"/>
                <a:gd name="connsiteX802" fmla="*/ 4324409 w 4807215"/>
                <a:gd name="connsiteY802" fmla="*/ 2594056 h 3687151"/>
                <a:gd name="connsiteX803" fmla="*/ 4295260 w 4807215"/>
                <a:gd name="connsiteY803" fmla="*/ 2632596 h 3687151"/>
                <a:gd name="connsiteX804" fmla="*/ 4288629 w 4807215"/>
                <a:gd name="connsiteY804" fmla="*/ 2680972 h 3687151"/>
                <a:gd name="connsiteX805" fmla="*/ 4304471 w 4807215"/>
                <a:gd name="connsiteY805" fmla="*/ 2733709 h 3687151"/>
                <a:gd name="connsiteX806" fmla="*/ 4342923 w 4807215"/>
                <a:gd name="connsiteY806" fmla="*/ 2784932 h 3687151"/>
                <a:gd name="connsiteX807" fmla="*/ 4380216 w 4807215"/>
                <a:gd name="connsiteY807" fmla="*/ 2814216 h 3687151"/>
                <a:gd name="connsiteX808" fmla="*/ 4421560 w 4807215"/>
                <a:gd name="connsiteY808" fmla="*/ 2834643 h 3687151"/>
                <a:gd name="connsiteX809" fmla="*/ 4464418 w 4807215"/>
                <a:gd name="connsiteY809" fmla="*/ 2845546 h 3687151"/>
                <a:gd name="connsiteX810" fmla="*/ 4506162 w 4807215"/>
                <a:gd name="connsiteY810" fmla="*/ 2846347 h 3687151"/>
                <a:gd name="connsiteX811" fmla="*/ 4523562 w 4807215"/>
                <a:gd name="connsiteY811" fmla="*/ 2843321 h 3687151"/>
                <a:gd name="connsiteX812" fmla="*/ 4540029 w 4807215"/>
                <a:gd name="connsiteY812" fmla="*/ 2838203 h 3687151"/>
                <a:gd name="connsiteX813" fmla="*/ 4555249 w 4807215"/>
                <a:gd name="connsiteY813" fmla="*/ 2830905 h 3687151"/>
                <a:gd name="connsiteX814" fmla="*/ 4569001 w 4807215"/>
                <a:gd name="connsiteY814" fmla="*/ 2821425 h 3687151"/>
                <a:gd name="connsiteX815" fmla="*/ 4598284 w 4807215"/>
                <a:gd name="connsiteY815" fmla="*/ 2779993 h 3687151"/>
                <a:gd name="connsiteX816" fmla="*/ 4602734 w 4807215"/>
                <a:gd name="connsiteY816" fmla="*/ 2728947 h 3687151"/>
                <a:gd name="connsiteX817" fmla="*/ 4583643 w 4807215"/>
                <a:gd name="connsiteY817" fmla="*/ 2675231 h 3687151"/>
                <a:gd name="connsiteX818" fmla="*/ 4806650 w 4807215"/>
                <a:gd name="connsiteY818" fmla="*/ 2534288 h 3687151"/>
                <a:gd name="connsiteX819" fmla="*/ 4781416 w 4807215"/>
                <a:gd name="connsiteY819" fmla="*/ 2483732 h 3687151"/>
                <a:gd name="connsiteX820" fmla="*/ 4735489 w 4807215"/>
                <a:gd name="connsiteY820" fmla="*/ 2438606 h 3687151"/>
                <a:gd name="connsiteX821" fmla="*/ 4698417 w 4807215"/>
                <a:gd name="connsiteY821" fmla="*/ 2416354 h 3687151"/>
                <a:gd name="connsiteX822" fmla="*/ 4659877 w 4807215"/>
                <a:gd name="connsiteY822" fmla="*/ 2401890 h 3687151"/>
                <a:gd name="connsiteX823" fmla="*/ 4621560 w 4807215"/>
                <a:gd name="connsiteY823" fmla="*/ 2395081 h 3687151"/>
                <a:gd name="connsiteX824" fmla="*/ 4585156 w 4807215"/>
                <a:gd name="connsiteY824" fmla="*/ 2395838 h 3687151"/>
                <a:gd name="connsiteX825" fmla="*/ 4566509 w 4807215"/>
                <a:gd name="connsiteY825" fmla="*/ 2399531 h 3687151"/>
                <a:gd name="connsiteX826" fmla="*/ 4549196 w 4807215"/>
                <a:gd name="connsiteY826" fmla="*/ 2405584 h 3687151"/>
                <a:gd name="connsiteX827" fmla="*/ 4533576 w 4807215"/>
                <a:gd name="connsiteY827" fmla="*/ 2414039 h 3687151"/>
                <a:gd name="connsiteX828" fmla="*/ 4519825 w 4807215"/>
                <a:gd name="connsiteY828" fmla="*/ 2424854 h 3687151"/>
                <a:gd name="connsiteX829" fmla="*/ 4496193 w 4807215"/>
                <a:gd name="connsiteY829" fmla="*/ 2464507 h 3687151"/>
                <a:gd name="connsiteX830" fmla="*/ 4495658 w 4807215"/>
                <a:gd name="connsiteY830" fmla="*/ 2512036 h 3687151"/>
                <a:gd name="connsiteX831" fmla="*/ 4517510 w 4807215"/>
                <a:gd name="connsiteY831" fmla="*/ 2562014 h 3687151"/>
                <a:gd name="connsiteX832" fmla="*/ 4561169 w 4807215"/>
                <a:gd name="connsiteY832" fmla="*/ 2608654 h 3687151"/>
                <a:gd name="connsiteX833" fmla="*/ 4598328 w 4807215"/>
                <a:gd name="connsiteY833" fmla="*/ 2632686 h 3687151"/>
                <a:gd name="connsiteX834" fmla="*/ 4637981 w 4807215"/>
                <a:gd name="connsiteY834" fmla="*/ 2649018 h 3687151"/>
                <a:gd name="connsiteX835" fmla="*/ 4678034 w 4807215"/>
                <a:gd name="connsiteY835" fmla="*/ 2657252 h 3687151"/>
                <a:gd name="connsiteX836" fmla="*/ 4716619 w 4807215"/>
                <a:gd name="connsiteY836" fmla="*/ 2657252 h 3687151"/>
                <a:gd name="connsiteX837" fmla="*/ 4736379 w 4807215"/>
                <a:gd name="connsiteY837" fmla="*/ 2653558 h 3687151"/>
                <a:gd name="connsiteX838" fmla="*/ 4754670 w 4807215"/>
                <a:gd name="connsiteY838" fmla="*/ 2647194 h 3687151"/>
                <a:gd name="connsiteX839" fmla="*/ 4771092 w 4807215"/>
                <a:gd name="connsiteY839" fmla="*/ 2638293 h 3687151"/>
                <a:gd name="connsiteX840" fmla="*/ 4785288 w 4807215"/>
                <a:gd name="connsiteY840" fmla="*/ 2626678 h 3687151"/>
                <a:gd name="connsiteX841" fmla="*/ 4808563 w 4807215"/>
                <a:gd name="connsiteY841" fmla="*/ 2584177 h 3687151"/>
                <a:gd name="connsiteX842" fmla="*/ 4806739 w 4807215"/>
                <a:gd name="connsiteY842" fmla="*/ 2534422 h 3687151"/>
                <a:gd name="connsiteX843" fmla="*/ 4079506 w 4807215"/>
                <a:gd name="connsiteY843" fmla="*/ 2963035 h 3687151"/>
                <a:gd name="connsiteX844" fmla="*/ 4043503 w 4807215"/>
                <a:gd name="connsiteY844" fmla="*/ 2926009 h 3687151"/>
                <a:gd name="connsiteX845" fmla="*/ 4001891 w 4807215"/>
                <a:gd name="connsiteY845" fmla="*/ 2900108 h 3687151"/>
                <a:gd name="connsiteX846" fmla="*/ 3957744 w 4807215"/>
                <a:gd name="connsiteY846" fmla="*/ 2885955 h 3687151"/>
                <a:gd name="connsiteX847" fmla="*/ 3913908 w 4807215"/>
                <a:gd name="connsiteY847" fmla="*/ 2884264 h 3687151"/>
                <a:gd name="connsiteX848" fmla="*/ 3901625 w 4807215"/>
                <a:gd name="connsiteY848" fmla="*/ 2886223 h 3687151"/>
                <a:gd name="connsiteX849" fmla="*/ 3889698 w 4807215"/>
                <a:gd name="connsiteY849" fmla="*/ 2889293 h 3687151"/>
                <a:gd name="connsiteX850" fmla="*/ 3878171 w 4807215"/>
                <a:gd name="connsiteY850" fmla="*/ 2893744 h 3687151"/>
                <a:gd name="connsiteX851" fmla="*/ 3867134 w 4807215"/>
                <a:gd name="connsiteY851" fmla="*/ 2899173 h 3687151"/>
                <a:gd name="connsiteX852" fmla="*/ 3829351 w 4807215"/>
                <a:gd name="connsiteY852" fmla="*/ 2934420 h 3687151"/>
                <a:gd name="connsiteX853" fmla="*/ 3811906 w 4807215"/>
                <a:gd name="connsiteY853" fmla="*/ 2983062 h 3687151"/>
                <a:gd name="connsiteX854" fmla="*/ 3815778 w 4807215"/>
                <a:gd name="connsiteY854" fmla="*/ 3039359 h 3687151"/>
                <a:gd name="connsiteX855" fmla="*/ 3842480 w 4807215"/>
                <a:gd name="connsiteY855" fmla="*/ 3097214 h 3687151"/>
                <a:gd name="connsiteX856" fmla="*/ 3877326 w 4807215"/>
                <a:gd name="connsiteY856" fmla="*/ 3136332 h 3687151"/>
                <a:gd name="connsiteX857" fmla="*/ 3919426 w 4807215"/>
                <a:gd name="connsiteY857" fmla="*/ 3164815 h 3687151"/>
                <a:gd name="connsiteX858" fmla="*/ 3965443 w 4807215"/>
                <a:gd name="connsiteY858" fmla="*/ 3181192 h 3687151"/>
                <a:gd name="connsiteX859" fmla="*/ 4011860 w 4807215"/>
                <a:gd name="connsiteY859" fmla="*/ 3183996 h 3687151"/>
                <a:gd name="connsiteX860" fmla="*/ 4024856 w 4807215"/>
                <a:gd name="connsiteY860" fmla="*/ 3182127 h 3687151"/>
                <a:gd name="connsiteX861" fmla="*/ 4037494 w 4807215"/>
                <a:gd name="connsiteY861" fmla="*/ 3178922 h 3687151"/>
                <a:gd name="connsiteX862" fmla="*/ 4049688 w 4807215"/>
                <a:gd name="connsiteY862" fmla="*/ 3174472 h 3687151"/>
                <a:gd name="connsiteX863" fmla="*/ 4061349 w 4807215"/>
                <a:gd name="connsiteY863" fmla="*/ 3168687 h 3687151"/>
                <a:gd name="connsiteX864" fmla="*/ 4100423 w 4807215"/>
                <a:gd name="connsiteY864" fmla="*/ 3130547 h 3687151"/>
                <a:gd name="connsiteX865" fmla="*/ 4116577 w 4807215"/>
                <a:gd name="connsiteY865" fmla="*/ 3078656 h 3687151"/>
                <a:gd name="connsiteX866" fmla="*/ 4109502 w 4807215"/>
                <a:gd name="connsiteY866" fmla="*/ 3020445 h 3687151"/>
                <a:gd name="connsiteX867" fmla="*/ 4079594 w 4807215"/>
                <a:gd name="connsiteY867" fmla="*/ 2963169 h 3687151"/>
                <a:gd name="connsiteX868" fmla="*/ 3817870 w 4807215"/>
                <a:gd name="connsiteY868" fmla="*/ 3109408 h 3687151"/>
                <a:gd name="connsiteX869" fmla="*/ 3784136 w 4807215"/>
                <a:gd name="connsiteY869" fmla="*/ 3066951 h 3687151"/>
                <a:gd name="connsiteX870" fmla="*/ 3742836 w 4807215"/>
                <a:gd name="connsiteY870" fmla="*/ 3036734 h 3687151"/>
                <a:gd name="connsiteX871" fmla="*/ 3697621 w 4807215"/>
                <a:gd name="connsiteY871" fmla="*/ 3019733 h 3687151"/>
                <a:gd name="connsiteX872" fmla="*/ 3651782 w 4807215"/>
                <a:gd name="connsiteY872" fmla="*/ 3016974 h 3687151"/>
                <a:gd name="connsiteX873" fmla="*/ 3641858 w 4807215"/>
                <a:gd name="connsiteY873" fmla="*/ 3018442 h 3687151"/>
                <a:gd name="connsiteX874" fmla="*/ 3632067 w 4807215"/>
                <a:gd name="connsiteY874" fmla="*/ 3020668 h 3687151"/>
                <a:gd name="connsiteX875" fmla="*/ 3622498 w 4807215"/>
                <a:gd name="connsiteY875" fmla="*/ 3023694 h 3687151"/>
                <a:gd name="connsiteX876" fmla="*/ 3613153 w 4807215"/>
                <a:gd name="connsiteY876" fmla="*/ 3027521 h 3687151"/>
                <a:gd name="connsiteX877" fmla="*/ 3571319 w 4807215"/>
                <a:gd name="connsiteY877" fmla="*/ 3060276 h 3687151"/>
                <a:gd name="connsiteX878" fmla="*/ 3548356 w 4807215"/>
                <a:gd name="connsiteY878" fmla="*/ 3107984 h 3687151"/>
                <a:gd name="connsiteX879" fmla="*/ 3545774 w 4807215"/>
                <a:gd name="connsiteY879" fmla="*/ 3165082 h 3687151"/>
                <a:gd name="connsiteX880" fmla="*/ 3565846 w 4807215"/>
                <a:gd name="connsiteY880" fmla="*/ 3225874 h 3687151"/>
                <a:gd name="connsiteX881" fmla="*/ 3598022 w 4807215"/>
                <a:gd name="connsiteY881" fmla="*/ 3270377 h 3687151"/>
                <a:gd name="connsiteX882" fmla="*/ 3639366 w 4807215"/>
                <a:gd name="connsiteY882" fmla="*/ 3303310 h 3687151"/>
                <a:gd name="connsiteX883" fmla="*/ 3686228 w 4807215"/>
                <a:gd name="connsiteY883" fmla="*/ 3322847 h 3687151"/>
                <a:gd name="connsiteX884" fmla="*/ 3734692 w 4807215"/>
                <a:gd name="connsiteY884" fmla="*/ 3326897 h 3687151"/>
                <a:gd name="connsiteX885" fmla="*/ 3745284 w 4807215"/>
                <a:gd name="connsiteY885" fmla="*/ 3325517 h 3687151"/>
                <a:gd name="connsiteX886" fmla="*/ 3755698 w 4807215"/>
                <a:gd name="connsiteY886" fmla="*/ 3323247 h 3687151"/>
                <a:gd name="connsiteX887" fmla="*/ 3765889 w 4807215"/>
                <a:gd name="connsiteY887" fmla="*/ 3320043 h 3687151"/>
                <a:gd name="connsiteX888" fmla="*/ 3775813 w 4807215"/>
                <a:gd name="connsiteY888" fmla="*/ 3315949 h 3687151"/>
                <a:gd name="connsiteX889" fmla="*/ 3819427 w 4807215"/>
                <a:gd name="connsiteY889" fmla="*/ 3280658 h 3687151"/>
                <a:gd name="connsiteX890" fmla="*/ 3841679 w 4807215"/>
                <a:gd name="connsiteY890" fmla="*/ 3229523 h 3687151"/>
                <a:gd name="connsiteX891" fmla="*/ 3841412 w 4807215"/>
                <a:gd name="connsiteY891" fmla="*/ 3170066 h 3687151"/>
                <a:gd name="connsiteX892" fmla="*/ 3817959 w 4807215"/>
                <a:gd name="connsiteY892" fmla="*/ 3109541 h 3687151"/>
                <a:gd name="connsiteX893" fmla="*/ 4357786 w 4807215"/>
                <a:gd name="connsiteY893" fmla="*/ 2853824 h 3687151"/>
                <a:gd name="connsiteX894" fmla="*/ 4321784 w 4807215"/>
                <a:gd name="connsiteY894" fmla="*/ 2800019 h 3687151"/>
                <a:gd name="connsiteX895" fmla="*/ 4284489 w 4807215"/>
                <a:gd name="connsiteY895" fmla="*/ 2767932 h 3687151"/>
                <a:gd name="connsiteX896" fmla="*/ 4243101 w 4807215"/>
                <a:gd name="connsiteY896" fmla="*/ 2745947 h 3687151"/>
                <a:gd name="connsiteX897" fmla="*/ 4200333 w 4807215"/>
                <a:gd name="connsiteY897" fmla="*/ 2734376 h 3687151"/>
                <a:gd name="connsiteX898" fmla="*/ 4158633 w 4807215"/>
                <a:gd name="connsiteY898" fmla="*/ 2733575 h 3687151"/>
                <a:gd name="connsiteX899" fmla="*/ 4144169 w 4807215"/>
                <a:gd name="connsiteY899" fmla="*/ 2736023 h 3687151"/>
                <a:gd name="connsiteX900" fmla="*/ 4130329 w 4807215"/>
                <a:gd name="connsiteY900" fmla="*/ 2740073 h 3687151"/>
                <a:gd name="connsiteX901" fmla="*/ 4117201 w 4807215"/>
                <a:gd name="connsiteY901" fmla="*/ 2745591 h 3687151"/>
                <a:gd name="connsiteX902" fmla="*/ 4104873 w 4807215"/>
                <a:gd name="connsiteY902" fmla="*/ 2752756 h 3687151"/>
                <a:gd name="connsiteX903" fmla="*/ 4071184 w 4807215"/>
                <a:gd name="connsiteY903" fmla="*/ 2790006 h 3687151"/>
                <a:gd name="connsiteX904" fmla="*/ 4059123 w 4807215"/>
                <a:gd name="connsiteY904" fmla="*/ 2838960 h 3687151"/>
                <a:gd name="connsiteX905" fmla="*/ 4069226 w 4807215"/>
                <a:gd name="connsiteY905" fmla="*/ 2893832 h 3687151"/>
                <a:gd name="connsiteX906" fmla="*/ 4102292 w 4807215"/>
                <a:gd name="connsiteY906" fmla="*/ 2948705 h 3687151"/>
                <a:gd name="connsiteX907" fmla="*/ 4138829 w 4807215"/>
                <a:gd name="connsiteY907" fmla="*/ 2982884 h 3687151"/>
                <a:gd name="connsiteX908" fmla="*/ 4180840 w 4807215"/>
                <a:gd name="connsiteY908" fmla="*/ 3007228 h 3687151"/>
                <a:gd name="connsiteX909" fmla="*/ 4225344 w 4807215"/>
                <a:gd name="connsiteY909" fmla="*/ 3020579 h 3687151"/>
                <a:gd name="connsiteX910" fmla="*/ 4269448 w 4807215"/>
                <a:gd name="connsiteY910" fmla="*/ 3022359 h 3687151"/>
                <a:gd name="connsiteX911" fmla="*/ 4284801 w 4807215"/>
                <a:gd name="connsiteY911" fmla="*/ 3019911 h 3687151"/>
                <a:gd name="connsiteX912" fmla="*/ 4299532 w 4807215"/>
                <a:gd name="connsiteY912" fmla="*/ 3015728 h 3687151"/>
                <a:gd name="connsiteX913" fmla="*/ 4313506 w 4807215"/>
                <a:gd name="connsiteY913" fmla="*/ 3009853 h 3687151"/>
                <a:gd name="connsiteX914" fmla="*/ 4326457 w 4807215"/>
                <a:gd name="connsiteY914" fmla="*/ 3002154 h 3687151"/>
                <a:gd name="connsiteX915" fmla="*/ 4360903 w 4807215"/>
                <a:gd name="connsiteY915" fmla="*/ 2962101 h 3687151"/>
                <a:gd name="connsiteX916" fmla="*/ 4371093 w 4807215"/>
                <a:gd name="connsiteY916" fmla="*/ 2910210 h 3687151"/>
                <a:gd name="connsiteX917" fmla="*/ 4357876 w 4807215"/>
                <a:gd name="connsiteY917" fmla="*/ 2853957 h 3687151"/>
                <a:gd name="connsiteX918" fmla="*/ 945343 w 4807215"/>
                <a:gd name="connsiteY918" fmla="*/ 3230368 h 3687151"/>
                <a:gd name="connsiteX919" fmla="*/ 950415 w 4807215"/>
                <a:gd name="connsiteY919" fmla="*/ 3182572 h 3687151"/>
                <a:gd name="connsiteX920" fmla="*/ 940090 w 4807215"/>
                <a:gd name="connsiteY920" fmla="*/ 3143542 h 3687151"/>
                <a:gd name="connsiteX921" fmla="*/ 914991 w 4807215"/>
                <a:gd name="connsiteY921" fmla="*/ 3118086 h 3687151"/>
                <a:gd name="connsiteX922" fmla="*/ 905867 w 4807215"/>
                <a:gd name="connsiteY922" fmla="*/ 3114170 h 3687151"/>
                <a:gd name="connsiteX923" fmla="*/ 896255 w 4807215"/>
                <a:gd name="connsiteY923" fmla="*/ 3111811 h 3687151"/>
                <a:gd name="connsiteX924" fmla="*/ 886197 w 4807215"/>
                <a:gd name="connsiteY924" fmla="*/ 3110921 h 3687151"/>
                <a:gd name="connsiteX925" fmla="*/ 875827 w 4807215"/>
                <a:gd name="connsiteY925" fmla="*/ 3111455 h 3687151"/>
                <a:gd name="connsiteX926" fmla="*/ 847212 w 4807215"/>
                <a:gd name="connsiteY926" fmla="*/ 3119510 h 3687151"/>
                <a:gd name="connsiteX927" fmla="*/ 818507 w 4807215"/>
                <a:gd name="connsiteY927" fmla="*/ 3136421 h 3687151"/>
                <a:gd name="connsiteX928" fmla="*/ 791315 w 4807215"/>
                <a:gd name="connsiteY928" fmla="*/ 3161388 h 3687151"/>
                <a:gd name="connsiteX929" fmla="*/ 767416 w 4807215"/>
                <a:gd name="connsiteY929" fmla="*/ 3193742 h 3687151"/>
                <a:gd name="connsiteX930" fmla="*/ 745164 w 4807215"/>
                <a:gd name="connsiteY930" fmla="*/ 3243764 h 3687151"/>
                <a:gd name="connsiteX931" fmla="*/ 738178 w 4807215"/>
                <a:gd name="connsiteY931" fmla="*/ 3291961 h 3687151"/>
                <a:gd name="connsiteX932" fmla="*/ 746856 w 4807215"/>
                <a:gd name="connsiteY932" fmla="*/ 3332905 h 3687151"/>
                <a:gd name="connsiteX933" fmla="*/ 771422 w 4807215"/>
                <a:gd name="connsiteY933" fmla="*/ 3360853 h 3687151"/>
                <a:gd name="connsiteX934" fmla="*/ 780590 w 4807215"/>
                <a:gd name="connsiteY934" fmla="*/ 3365303 h 3687151"/>
                <a:gd name="connsiteX935" fmla="*/ 790425 w 4807215"/>
                <a:gd name="connsiteY935" fmla="*/ 3368107 h 3687151"/>
                <a:gd name="connsiteX936" fmla="*/ 800749 w 4807215"/>
                <a:gd name="connsiteY936" fmla="*/ 3369264 h 3687151"/>
                <a:gd name="connsiteX937" fmla="*/ 811475 w 4807215"/>
                <a:gd name="connsiteY937" fmla="*/ 3368908 h 3687151"/>
                <a:gd name="connsiteX938" fmla="*/ 841515 w 4807215"/>
                <a:gd name="connsiteY938" fmla="*/ 3360630 h 3687151"/>
                <a:gd name="connsiteX939" fmla="*/ 871689 w 4807215"/>
                <a:gd name="connsiteY939" fmla="*/ 3342607 h 3687151"/>
                <a:gd name="connsiteX940" fmla="*/ 899948 w 4807215"/>
                <a:gd name="connsiteY940" fmla="*/ 3315904 h 3687151"/>
                <a:gd name="connsiteX941" fmla="*/ 924203 w 4807215"/>
                <a:gd name="connsiteY941" fmla="*/ 3281726 h 3687151"/>
                <a:gd name="connsiteX942" fmla="*/ 945431 w 4807215"/>
                <a:gd name="connsiteY942" fmla="*/ 3230502 h 3687151"/>
                <a:gd name="connsiteX943" fmla="*/ 366796 w 4807215"/>
                <a:gd name="connsiteY943" fmla="*/ 2842119 h 3687151"/>
                <a:gd name="connsiteX944" fmla="*/ 396301 w 4807215"/>
                <a:gd name="connsiteY944" fmla="*/ 2803357 h 3687151"/>
                <a:gd name="connsiteX945" fmla="*/ 413791 w 4807215"/>
                <a:gd name="connsiteY945" fmla="*/ 2763615 h 3687151"/>
                <a:gd name="connsiteX946" fmla="*/ 418241 w 4807215"/>
                <a:gd name="connsiteY946" fmla="*/ 2727567 h 3687151"/>
                <a:gd name="connsiteX947" fmla="*/ 408406 w 4807215"/>
                <a:gd name="connsiteY947" fmla="*/ 2699575 h 3687151"/>
                <a:gd name="connsiteX948" fmla="*/ 399506 w 4807215"/>
                <a:gd name="connsiteY948" fmla="*/ 2691252 h 3687151"/>
                <a:gd name="connsiteX949" fmla="*/ 388825 w 4807215"/>
                <a:gd name="connsiteY949" fmla="*/ 2686045 h 3687151"/>
                <a:gd name="connsiteX950" fmla="*/ 376498 w 4807215"/>
                <a:gd name="connsiteY950" fmla="*/ 2683820 h 3687151"/>
                <a:gd name="connsiteX951" fmla="*/ 362879 w 4807215"/>
                <a:gd name="connsiteY951" fmla="*/ 2684488 h 3687151"/>
                <a:gd name="connsiteX952" fmla="*/ 344233 w 4807215"/>
                <a:gd name="connsiteY952" fmla="*/ 2689383 h 3687151"/>
                <a:gd name="connsiteX953" fmla="*/ 324606 w 4807215"/>
                <a:gd name="connsiteY953" fmla="*/ 2698595 h 3687151"/>
                <a:gd name="connsiteX954" fmla="*/ 304713 w 4807215"/>
                <a:gd name="connsiteY954" fmla="*/ 2711946 h 3687151"/>
                <a:gd name="connsiteX955" fmla="*/ 285087 w 4807215"/>
                <a:gd name="connsiteY955" fmla="*/ 2729436 h 3687151"/>
                <a:gd name="connsiteX956" fmla="*/ 255759 w 4807215"/>
                <a:gd name="connsiteY956" fmla="*/ 2766730 h 3687151"/>
                <a:gd name="connsiteX957" fmla="*/ 237335 w 4807215"/>
                <a:gd name="connsiteY957" fmla="*/ 2805982 h 3687151"/>
                <a:gd name="connsiteX958" fmla="*/ 231594 w 4807215"/>
                <a:gd name="connsiteY958" fmla="*/ 2842698 h 3687151"/>
                <a:gd name="connsiteX959" fmla="*/ 240494 w 4807215"/>
                <a:gd name="connsiteY959" fmla="*/ 2872115 h 3687151"/>
                <a:gd name="connsiteX960" fmla="*/ 248994 w 4807215"/>
                <a:gd name="connsiteY960" fmla="*/ 2881015 h 3687151"/>
                <a:gd name="connsiteX961" fmla="*/ 259720 w 4807215"/>
                <a:gd name="connsiteY961" fmla="*/ 2886845 h 3687151"/>
                <a:gd name="connsiteX962" fmla="*/ 272314 w 4807215"/>
                <a:gd name="connsiteY962" fmla="*/ 2889516 h 3687151"/>
                <a:gd name="connsiteX963" fmla="*/ 286378 w 4807215"/>
                <a:gd name="connsiteY963" fmla="*/ 2889071 h 3687151"/>
                <a:gd name="connsiteX964" fmla="*/ 305781 w 4807215"/>
                <a:gd name="connsiteY964" fmla="*/ 2884086 h 3687151"/>
                <a:gd name="connsiteX965" fmla="*/ 326164 w 4807215"/>
                <a:gd name="connsiteY965" fmla="*/ 2874473 h 3687151"/>
                <a:gd name="connsiteX966" fmla="*/ 346858 w 4807215"/>
                <a:gd name="connsiteY966" fmla="*/ 2860277 h 3687151"/>
                <a:gd name="connsiteX967" fmla="*/ 366840 w 4807215"/>
                <a:gd name="connsiteY967" fmla="*/ 2842253 h 3687151"/>
                <a:gd name="connsiteX968" fmla="*/ 602665 w 4807215"/>
                <a:gd name="connsiteY968" fmla="*/ 3077988 h 3687151"/>
                <a:gd name="connsiteX969" fmla="*/ 629367 w 4807215"/>
                <a:gd name="connsiteY969" fmla="*/ 3032684 h 3687151"/>
                <a:gd name="connsiteX970" fmla="*/ 641649 w 4807215"/>
                <a:gd name="connsiteY970" fmla="*/ 2988447 h 3687151"/>
                <a:gd name="connsiteX971" fmla="*/ 639381 w 4807215"/>
                <a:gd name="connsiteY971" fmla="*/ 2950307 h 3687151"/>
                <a:gd name="connsiteX972" fmla="*/ 622335 w 4807215"/>
                <a:gd name="connsiteY972" fmla="*/ 2922849 h 3687151"/>
                <a:gd name="connsiteX973" fmla="*/ 612945 w 4807215"/>
                <a:gd name="connsiteY973" fmla="*/ 2916752 h 3687151"/>
                <a:gd name="connsiteX974" fmla="*/ 602442 w 4807215"/>
                <a:gd name="connsiteY974" fmla="*/ 2912969 h 3687151"/>
                <a:gd name="connsiteX975" fmla="*/ 591005 w 4807215"/>
                <a:gd name="connsiteY975" fmla="*/ 2911411 h 3687151"/>
                <a:gd name="connsiteX976" fmla="*/ 578811 w 4807215"/>
                <a:gd name="connsiteY976" fmla="*/ 2911990 h 3687151"/>
                <a:gd name="connsiteX977" fmla="*/ 555446 w 4807215"/>
                <a:gd name="connsiteY977" fmla="*/ 2918309 h 3687151"/>
                <a:gd name="connsiteX978" fmla="*/ 531281 w 4807215"/>
                <a:gd name="connsiteY978" fmla="*/ 2930993 h 3687151"/>
                <a:gd name="connsiteX979" fmla="*/ 507427 w 4807215"/>
                <a:gd name="connsiteY979" fmla="*/ 2949640 h 3687151"/>
                <a:gd name="connsiteX980" fmla="*/ 485175 w 4807215"/>
                <a:gd name="connsiteY980" fmla="*/ 2973939 h 3687151"/>
                <a:gd name="connsiteX981" fmla="*/ 458206 w 4807215"/>
                <a:gd name="connsiteY981" fmla="*/ 3017686 h 3687151"/>
                <a:gd name="connsiteX982" fmla="*/ 444499 w 4807215"/>
                <a:gd name="connsiteY982" fmla="*/ 3061700 h 3687151"/>
                <a:gd name="connsiteX983" fmla="*/ 445122 w 4807215"/>
                <a:gd name="connsiteY983" fmla="*/ 3101086 h 3687151"/>
                <a:gd name="connsiteX984" fmla="*/ 461233 w 4807215"/>
                <a:gd name="connsiteY984" fmla="*/ 3130502 h 3687151"/>
                <a:gd name="connsiteX985" fmla="*/ 470578 w 4807215"/>
                <a:gd name="connsiteY985" fmla="*/ 3137312 h 3687151"/>
                <a:gd name="connsiteX986" fmla="*/ 481215 w 4807215"/>
                <a:gd name="connsiteY986" fmla="*/ 3141762 h 3687151"/>
                <a:gd name="connsiteX987" fmla="*/ 493008 w 4807215"/>
                <a:gd name="connsiteY987" fmla="*/ 3143720 h 3687151"/>
                <a:gd name="connsiteX988" fmla="*/ 505647 w 4807215"/>
                <a:gd name="connsiteY988" fmla="*/ 3143319 h 3687151"/>
                <a:gd name="connsiteX989" fmla="*/ 530035 w 4807215"/>
                <a:gd name="connsiteY989" fmla="*/ 3136911 h 3687151"/>
                <a:gd name="connsiteX990" fmla="*/ 555268 w 4807215"/>
                <a:gd name="connsiteY990" fmla="*/ 3123560 h 3687151"/>
                <a:gd name="connsiteX991" fmla="*/ 580057 w 4807215"/>
                <a:gd name="connsiteY991" fmla="*/ 3103756 h 3687151"/>
                <a:gd name="connsiteX992" fmla="*/ 602798 w 4807215"/>
                <a:gd name="connsiteY992" fmla="*/ 3078211 h 3687151"/>
                <a:gd name="connsiteX993" fmla="*/ 259230 w 4807215"/>
                <a:gd name="connsiteY993" fmla="*/ 2733442 h 3687151"/>
                <a:gd name="connsiteX994" fmla="*/ 277700 w 4807215"/>
                <a:gd name="connsiteY994" fmla="*/ 2718088 h 3687151"/>
                <a:gd name="connsiteX995" fmla="*/ 308006 w 4807215"/>
                <a:gd name="connsiteY995" fmla="*/ 2682485 h 3687151"/>
                <a:gd name="connsiteX996" fmla="*/ 327410 w 4807215"/>
                <a:gd name="connsiteY996" fmla="*/ 2645013 h 3687151"/>
                <a:gd name="connsiteX997" fmla="*/ 334397 w 4807215"/>
                <a:gd name="connsiteY997" fmla="*/ 2610211 h 3687151"/>
                <a:gd name="connsiteX998" fmla="*/ 327677 w 4807215"/>
                <a:gd name="connsiteY998" fmla="*/ 2582352 h 3687151"/>
                <a:gd name="connsiteX999" fmla="*/ 319577 w 4807215"/>
                <a:gd name="connsiteY999" fmla="*/ 2573006 h 3687151"/>
                <a:gd name="connsiteX1000" fmla="*/ 309030 w 4807215"/>
                <a:gd name="connsiteY1000" fmla="*/ 2567087 h 3687151"/>
                <a:gd name="connsiteX1001" fmla="*/ 296436 w 4807215"/>
                <a:gd name="connsiteY1001" fmla="*/ 2564551 h 3687151"/>
                <a:gd name="connsiteX1002" fmla="*/ 282195 w 4807215"/>
                <a:gd name="connsiteY1002" fmla="*/ 2565263 h 3687151"/>
                <a:gd name="connsiteX1003" fmla="*/ 265683 w 4807215"/>
                <a:gd name="connsiteY1003" fmla="*/ 2569713 h 3687151"/>
                <a:gd name="connsiteX1004" fmla="*/ 248238 w 4807215"/>
                <a:gd name="connsiteY1004" fmla="*/ 2577501 h 3687151"/>
                <a:gd name="connsiteX1005" fmla="*/ 230437 w 4807215"/>
                <a:gd name="connsiteY1005" fmla="*/ 2588716 h 3687151"/>
                <a:gd name="connsiteX1006" fmla="*/ 212635 w 4807215"/>
                <a:gd name="connsiteY1006" fmla="*/ 2603313 h 3687151"/>
                <a:gd name="connsiteX1007" fmla="*/ 182640 w 4807215"/>
                <a:gd name="connsiteY1007" fmla="*/ 2637492 h 3687151"/>
                <a:gd name="connsiteX1008" fmla="*/ 162524 w 4807215"/>
                <a:gd name="connsiteY1008" fmla="*/ 2674341 h 3687151"/>
                <a:gd name="connsiteX1009" fmla="*/ 154158 w 4807215"/>
                <a:gd name="connsiteY1009" fmla="*/ 2709588 h 3687151"/>
                <a:gd name="connsiteX1010" fmla="*/ 159543 w 4807215"/>
                <a:gd name="connsiteY1010" fmla="*/ 2738827 h 3687151"/>
                <a:gd name="connsiteX1011" fmla="*/ 167420 w 4807215"/>
                <a:gd name="connsiteY1011" fmla="*/ 2748884 h 3687151"/>
                <a:gd name="connsiteX1012" fmla="*/ 177967 w 4807215"/>
                <a:gd name="connsiteY1012" fmla="*/ 2755426 h 3687151"/>
                <a:gd name="connsiteX1013" fmla="*/ 190829 w 4807215"/>
                <a:gd name="connsiteY1013" fmla="*/ 2758408 h 3687151"/>
                <a:gd name="connsiteX1014" fmla="*/ 205514 w 4807215"/>
                <a:gd name="connsiteY1014" fmla="*/ 2757919 h 3687151"/>
                <a:gd name="connsiteX1015" fmla="*/ 222648 w 4807215"/>
                <a:gd name="connsiteY1015" fmla="*/ 2753468 h 3687151"/>
                <a:gd name="connsiteX1016" fmla="*/ 240806 w 4807215"/>
                <a:gd name="connsiteY1016" fmla="*/ 2745324 h 3687151"/>
                <a:gd name="connsiteX1017" fmla="*/ 259364 w 4807215"/>
                <a:gd name="connsiteY1017" fmla="*/ 2733664 h 3687151"/>
                <a:gd name="connsiteX1018" fmla="*/ 474049 w 4807215"/>
                <a:gd name="connsiteY1018" fmla="*/ 2962991 h 3687151"/>
                <a:gd name="connsiteX1019" fmla="*/ 502354 w 4807215"/>
                <a:gd name="connsiteY1019" fmla="*/ 2921069 h 3687151"/>
                <a:gd name="connsiteX1020" fmla="*/ 517574 w 4807215"/>
                <a:gd name="connsiteY1020" fmla="*/ 2879057 h 3687151"/>
                <a:gd name="connsiteX1021" fmla="*/ 518909 w 4807215"/>
                <a:gd name="connsiteY1021" fmla="*/ 2841808 h 3687151"/>
                <a:gd name="connsiteX1022" fmla="*/ 505558 w 4807215"/>
                <a:gd name="connsiteY1022" fmla="*/ 2813904 h 3687151"/>
                <a:gd name="connsiteX1023" fmla="*/ 496390 w 4807215"/>
                <a:gd name="connsiteY1023" fmla="*/ 2806606 h 3687151"/>
                <a:gd name="connsiteX1024" fmla="*/ 485710 w 4807215"/>
                <a:gd name="connsiteY1024" fmla="*/ 2802155 h 3687151"/>
                <a:gd name="connsiteX1025" fmla="*/ 473737 w 4807215"/>
                <a:gd name="connsiteY1025" fmla="*/ 2800242 h 3687151"/>
                <a:gd name="connsiteX1026" fmla="*/ 460743 w 4807215"/>
                <a:gd name="connsiteY1026" fmla="*/ 2800865 h 3687151"/>
                <a:gd name="connsiteX1027" fmla="*/ 439915 w 4807215"/>
                <a:gd name="connsiteY1027" fmla="*/ 2806383 h 3687151"/>
                <a:gd name="connsiteX1028" fmla="*/ 418241 w 4807215"/>
                <a:gd name="connsiteY1028" fmla="*/ 2817153 h 3687151"/>
                <a:gd name="connsiteX1029" fmla="*/ 396435 w 4807215"/>
                <a:gd name="connsiteY1029" fmla="*/ 2832862 h 3687151"/>
                <a:gd name="connsiteX1030" fmla="*/ 375385 w 4807215"/>
                <a:gd name="connsiteY1030" fmla="*/ 2853423 h 3687151"/>
                <a:gd name="connsiteX1031" fmla="*/ 346902 w 4807215"/>
                <a:gd name="connsiteY1031" fmla="*/ 2893788 h 3687151"/>
                <a:gd name="connsiteX1032" fmla="*/ 330525 w 4807215"/>
                <a:gd name="connsiteY1032" fmla="*/ 2935354 h 3687151"/>
                <a:gd name="connsiteX1033" fmla="*/ 327677 w 4807215"/>
                <a:gd name="connsiteY1033" fmla="*/ 2973494 h 3687151"/>
                <a:gd name="connsiteX1034" fmla="*/ 339782 w 4807215"/>
                <a:gd name="connsiteY1034" fmla="*/ 3003133 h 3687151"/>
                <a:gd name="connsiteX1035" fmla="*/ 348683 w 4807215"/>
                <a:gd name="connsiteY1035" fmla="*/ 3011188 h 3687151"/>
                <a:gd name="connsiteX1036" fmla="*/ 359452 w 4807215"/>
                <a:gd name="connsiteY1036" fmla="*/ 3016395 h 3687151"/>
                <a:gd name="connsiteX1037" fmla="*/ 371735 w 4807215"/>
                <a:gd name="connsiteY1037" fmla="*/ 3018754 h 3687151"/>
                <a:gd name="connsiteX1038" fmla="*/ 385086 w 4807215"/>
                <a:gd name="connsiteY1038" fmla="*/ 3018309 h 3687151"/>
                <a:gd name="connsiteX1039" fmla="*/ 406760 w 4807215"/>
                <a:gd name="connsiteY1039" fmla="*/ 3012702 h 3687151"/>
                <a:gd name="connsiteX1040" fmla="*/ 429412 w 4807215"/>
                <a:gd name="connsiteY1040" fmla="*/ 3001442 h 3687151"/>
                <a:gd name="connsiteX1041" fmla="*/ 452020 w 4807215"/>
                <a:gd name="connsiteY1041" fmla="*/ 2984798 h 3687151"/>
                <a:gd name="connsiteX1042" fmla="*/ 474183 w 4807215"/>
                <a:gd name="connsiteY1042" fmla="*/ 2963214 h 3687151"/>
                <a:gd name="connsiteX1043" fmla="*/ 173828 w 4807215"/>
                <a:gd name="connsiteY1043" fmla="*/ 2613682 h 3687151"/>
                <a:gd name="connsiteX1044" fmla="*/ 190339 w 4807215"/>
                <a:gd name="connsiteY1044" fmla="*/ 2603936 h 3687151"/>
                <a:gd name="connsiteX1045" fmla="*/ 207028 w 4807215"/>
                <a:gd name="connsiteY1045" fmla="*/ 2591253 h 3687151"/>
                <a:gd name="connsiteX1046" fmla="*/ 237824 w 4807215"/>
                <a:gd name="connsiteY1046" fmla="*/ 2558676 h 3687151"/>
                <a:gd name="connsiteX1047" fmla="*/ 258786 w 4807215"/>
                <a:gd name="connsiteY1047" fmla="*/ 2523563 h 3687151"/>
                <a:gd name="connsiteX1048" fmla="*/ 268220 w 4807215"/>
                <a:gd name="connsiteY1048" fmla="*/ 2490141 h 3687151"/>
                <a:gd name="connsiteX1049" fmla="*/ 264570 w 4807215"/>
                <a:gd name="connsiteY1049" fmla="*/ 2462593 h 3687151"/>
                <a:gd name="connsiteX1050" fmla="*/ 257228 w 4807215"/>
                <a:gd name="connsiteY1050" fmla="*/ 2452491 h 3687151"/>
                <a:gd name="connsiteX1051" fmla="*/ 246858 w 4807215"/>
                <a:gd name="connsiteY1051" fmla="*/ 2445904 h 3687151"/>
                <a:gd name="connsiteX1052" fmla="*/ 233997 w 4807215"/>
                <a:gd name="connsiteY1052" fmla="*/ 2443056 h 3687151"/>
                <a:gd name="connsiteX1053" fmla="*/ 219222 w 4807215"/>
                <a:gd name="connsiteY1053" fmla="*/ 2443857 h 3687151"/>
                <a:gd name="connsiteX1054" fmla="*/ 204758 w 4807215"/>
                <a:gd name="connsiteY1054" fmla="*/ 2447506 h 3687151"/>
                <a:gd name="connsiteX1055" fmla="*/ 189404 w 4807215"/>
                <a:gd name="connsiteY1055" fmla="*/ 2454004 h 3687151"/>
                <a:gd name="connsiteX1056" fmla="*/ 173516 w 4807215"/>
                <a:gd name="connsiteY1056" fmla="*/ 2463260 h 3687151"/>
                <a:gd name="connsiteX1057" fmla="*/ 157407 w 4807215"/>
                <a:gd name="connsiteY1057" fmla="*/ 2475276 h 3687151"/>
                <a:gd name="connsiteX1058" fmla="*/ 127055 w 4807215"/>
                <a:gd name="connsiteY1058" fmla="*/ 2506429 h 3687151"/>
                <a:gd name="connsiteX1059" fmla="*/ 105604 w 4807215"/>
                <a:gd name="connsiteY1059" fmla="*/ 2540830 h 3687151"/>
                <a:gd name="connsiteX1060" fmla="*/ 95013 w 4807215"/>
                <a:gd name="connsiteY1060" fmla="*/ 2574475 h 3687151"/>
                <a:gd name="connsiteX1061" fmla="*/ 97460 w 4807215"/>
                <a:gd name="connsiteY1061" fmla="*/ 2603180 h 3687151"/>
                <a:gd name="connsiteX1062" fmla="*/ 104402 w 4807215"/>
                <a:gd name="connsiteY1062" fmla="*/ 2614350 h 3687151"/>
                <a:gd name="connsiteX1063" fmla="*/ 114816 w 4807215"/>
                <a:gd name="connsiteY1063" fmla="*/ 2621604 h 3687151"/>
                <a:gd name="connsiteX1064" fmla="*/ 127811 w 4807215"/>
                <a:gd name="connsiteY1064" fmla="*/ 2624942 h 3687151"/>
                <a:gd name="connsiteX1065" fmla="*/ 142988 w 4807215"/>
                <a:gd name="connsiteY1065" fmla="*/ 2624408 h 3687151"/>
                <a:gd name="connsiteX1066" fmla="*/ 158029 w 4807215"/>
                <a:gd name="connsiteY1066" fmla="*/ 2620670 h 3687151"/>
                <a:gd name="connsiteX1067" fmla="*/ 173962 w 4807215"/>
                <a:gd name="connsiteY1067" fmla="*/ 2613905 h 3687151"/>
                <a:gd name="connsiteX1068" fmla="*/ 109521 w 4807215"/>
                <a:gd name="connsiteY1068" fmla="*/ 2487515 h 3687151"/>
                <a:gd name="connsiteX1069" fmla="*/ 123494 w 4807215"/>
                <a:gd name="connsiteY1069" fmla="*/ 2481907 h 3687151"/>
                <a:gd name="connsiteX1070" fmla="*/ 138047 w 4807215"/>
                <a:gd name="connsiteY1070" fmla="*/ 2473897 h 3687151"/>
                <a:gd name="connsiteX1071" fmla="*/ 152867 w 4807215"/>
                <a:gd name="connsiteY1071" fmla="*/ 2463617 h 3687151"/>
                <a:gd name="connsiteX1072" fmla="*/ 183752 w 4807215"/>
                <a:gd name="connsiteY1072" fmla="*/ 2433933 h 3687151"/>
                <a:gd name="connsiteX1073" fmla="*/ 206004 w 4807215"/>
                <a:gd name="connsiteY1073" fmla="*/ 2401089 h 3687151"/>
                <a:gd name="connsiteX1074" fmla="*/ 217442 w 4807215"/>
                <a:gd name="connsiteY1074" fmla="*/ 2369180 h 3687151"/>
                <a:gd name="connsiteX1075" fmla="*/ 216374 w 4807215"/>
                <a:gd name="connsiteY1075" fmla="*/ 2342122 h 3687151"/>
                <a:gd name="connsiteX1076" fmla="*/ 209877 w 4807215"/>
                <a:gd name="connsiteY1076" fmla="*/ 2330818 h 3687151"/>
                <a:gd name="connsiteX1077" fmla="*/ 199908 w 4807215"/>
                <a:gd name="connsiteY1077" fmla="*/ 2323653 h 3687151"/>
                <a:gd name="connsiteX1078" fmla="*/ 186957 w 4807215"/>
                <a:gd name="connsiteY1078" fmla="*/ 2320537 h 3687151"/>
                <a:gd name="connsiteX1079" fmla="*/ 171737 w 4807215"/>
                <a:gd name="connsiteY1079" fmla="*/ 2321339 h 3687151"/>
                <a:gd name="connsiteX1080" fmla="*/ 159008 w 4807215"/>
                <a:gd name="connsiteY1080" fmla="*/ 2324543 h 3687151"/>
                <a:gd name="connsiteX1081" fmla="*/ 145657 w 4807215"/>
                <a:gd name="connsiteY1081" fmla="*/ 2329972 h 3687151"/>
                <a:gd name="connsiteX1082" fmla="*/ 131639 w 4807215"/>
                <a:gd name="connsiteY1082" fmla="*/ 2337582 h 3687151"/>
                <a:gd name="connsiteX1083" fmla="*/ 117309 w 4807215"/>
                <a:gd name="connsiteY1083" fmla="*/ 2347373 h 3687151"/>
                <a:gd name="connsiteX1084" fmla="*/ 87002 w 4807215"/>
                <a:gd name="connsiteY1084" fmla="*/ 2375811 h 3687151"/>
                <a:gd name="connsiteX1085" fmla="*/ 64750 w 4807215"/>
                <a:gd name="connsiteY1085" fmla="*/ 2407853 h 3687151"/>
                <a:gd name="connsiteX1086" fmla="*/ 52289 w 4807215"/>
                <a:gd name="connsiteY1086" fmla="*/ 2439851 h 3687151"/>
                <a:gd name="connsiteX1087" fmla="*/ 52289 w 4807215"/>
                <a:gd name="connsiteY1087" fmla="*/ 2467800 h 3687151"/>
                <a:gd name="connsiteX1088" fmla="*/ 58253 w 4807215"/>
                <a:gd name="connsiteY1088" fmla="*/ 2479860 h 3687151"/>
                <a:gd name="connsiteX1089" fmla="*/ 68043 w 4807215"/>
                <a:gd name="connsiteY1089" fmla="*/ 2487737 h 3687151"/>
                <a:gd name="connsiteX1090" fmla="*/ 81082 w 4807215"/>
                <a:gd name="connsiteY1090" fmla="*/ 2491342 h 3687151"/>
                <a:gd name="connsiteX1091" fmla="*/ 96748 w 4807215"/>
                <a:gd name="connsiteY1091" fmla="*/ 2490764 h 3687151"/>
                <a:gd name="connsiteX1092" fmla="*/ 109654 w 4807215"/>
                <a:gd name="connsiteY1092" fmla="*/ 2487737 h 3687151"/>
                <a:gd name="connsiteX1093" fmla="*/ 1605686 w 4807215"/>
                <a:gd name="connsiteY1093" fmla="*/ 48274 h 3687151"/>
                <a:gd name="connsiteX1094" fmla="*/ 1610803 w 4807215"/>
                <a:gd name="connsiteY1094" fmla="*/ 46672 h 3687151"/>
                <a:gd name="connsiteX1095" fmla="*/ 1616011 w 4807215"/>
                <a:gd name="connsiteY1095" fmla="*/ 44758 h 3687151"/>
                <a:gd name="connsiteX1096" fmla="*/ 1621218 w 4807215"/>
                <a:gd name="connsiteY1096" fmla="*/ 42578 h 3687151"/>
                <a:gd name="connsiteX1097" fmla="*/ 1626380 w 4807215"/>
                <a:gd name="connsiteY1097" fmla="*/ 40085 h 3687151"/>
                <a:gd name="connsiteX1098" fmla="*/ 1641690 w 4807215"/>
                <a:gd name="connsiteY1098" fmla="*/ 30517 h 3687151"/>
                <a:gd name="connsiteX1099" fmla="*/ 1651880 w 4807215"/>
                <a:gd name="connsiteY1099" fmla="*/ 20593 h 3687151"/>
                <a:gd name="connsiteX1100" fmla="*/ 1656064 w 4807215"/>
                <a:gd name="connsiteY1100" fmla="*/ 11425 h 3687151"/>
                <a:gd name="connsiteX1101" fmla="*/ 1653527 w 4807215"/>
                <a:gd name="connsiteY1101" fmla="*/ 4260 h 3687151"/>
                <a:gd name="connsiteX1102" fmla="*/ 1647697 w 4807215"/>
                <a:gd name="connsiteY1102" fmla="*/ 1145 h 3687151"/>
                <a:gd name="connsiteX1103" fmla="*/ 1639286 w 4807215"/>
                <a:gd name="connsiteY1103" fmla="*/ 32 h 3687151"/>
                <a:gd name="connsiteX1104" fmla="*/ 1629050 w 4807215"/>
                <a:gd name="connsiteY1104" fmla="*/ 833 h 3687151"/>
                <a:gd name="connsiteX1105" fmla="*/ 1617524 w 4807215"/>
                <a:gd name="connsiteY1105" fmla="*/ 3370 h 3687151"/>
                <a:gd name="connsiteX1106" fmla="*/ 1612495 w 4807215"/>
                <a:gd name="connsiteY1106" fmla="*/ 4972 h 3687151"/>
                <a:gd name="connsiteX1107" fmla="*/ 1607421 w 4807215"/>
                <a:gd name="connsiteY1107" fmla="*/ 6841 h 3687151"/>
                <a:gd name="connsiteX1108" fmla="*/ 1602304 w 4807215"/>
                <a:gd name="connsiteY1108" fmla="*/ 8978 h 3687151"/>
                <a:gd name="connsiteX1109" fmla="*/ 1597231 w 4807215"/>
                <a:gd name="connsiteY1109" fmla="*/ 11425 h 3687151"/>
                <a:gd name="connsiteX1110" fmla="*/ 1582143 w 4807215"/>
                <a:gd name="connsiteY1110" fmla="*/ 20771 h 3687151"/>
                <a:gd name="connsiteX1111" fmla="*/ 1571863 w 4807215"/>
                <a:gd name="connsiteY1111" fmla="*/ 30606 h 3687151"/>
                <a:gd name="connsiteX1112" fmla="*/ 1567413 w 4807215"/>
                <a:gd name="connsiteY1112" fmla="*/ 39507 h 3687151"/>
                <a:gd name="connsiteX1113" fmla="*/ 1569638 w 4807215"/>
                <a:gd name="connsiteY1113" fmla="*/ 46850 h 3687151"/>
                <a:gd name="connsiteX1114" fmla="*/ 1575334 w 4807215"/>
                <a:gd name="connsiteY1114" fmla="*/ 50099 h 3687151"/>
                <a:gd name="connsiteX1115" fmla="*/ 1583657 w 4807215"/>
                <a:gd name="connsiteY1115" fmla="*/ 51345 h 3687151"/>
                <a:gd name="connsiteX1116" fmla="*/ 1594026 w 4807215"/>
                <a:gd name="connsiteY1116" fmla="*/ 50633 h 3687151"/>
                <a:gd name="connsiteX1117" fmla="*/ 1605686 w 4807215"/>
                <a:gd name="connsiteY1117" fmla="*/ 48274 h 3687151"/>
                <a:gd name="connsiteX1118" fmla="*/ 777074 w 4807215"/>
                <a:gd name="connsiteY1118" fmla="*/ 3136377 h 3687151"/>
                <a:gd name="connsiteX1119" fmla="*/ 785975 w 4807215"/>
                <a:gd name="connsiteY1119" fmla="*/ 3090227 h 3687151"/>
                <a:gd name="connsiteX1120" fmla="*/ 779833 w 4807215"/>
                <a:gd name="connsiteY1120" fmla="*/ 3051509 h 3687151"/>
                <a:gd name="connsiteX1121" fmla="*/ 758827 w 4807215"/>
                <a:gd name="connsiteY1121" fmla="*/ 3024806 h 3687151"/>
                <a:gd name="connsiteX1122" fmla="*/ 749482 w 4807215"/>
                <a:gd name="connsiteY1122" fmla="*/ 3019822 h 3687151"/>
                <a:gd name="connsiteX1123" fmla="*/ 739335 w 4807215"/>
                <a:gd name="connsiteY1123" fmla="*/ 3016751 h 3687151"/>
                <a:gd name="connsiteX1124" fmla="*/ 728520 w 4807215"/>
                <a:gd name="connsiteY1124" fmla="*/ 3015550 h 3687151"/>
                <a:gd name="connsiteX1125" fmla="*/ 717217 w 4807215"/>
                <a:gd name="connsiteY1125" fmla="*/ 3016128 h 3687151"/>
                <a:gd name="connsiteX1126" fmla="*/ 691316 w 4807215"/>
                <a:gd name="connsiteY1126" fmla="*/ 3023249 h 3687151"/>
                <a:gd name="connsiteX1127" fmla="*/ 664881 w 4807215"/>
                <a:gd name="connsiteY1127" fmla="*/ 3037935 h 3687151"/>
                <a:gd name="connsiteX1128" fmla="*/ 639291 w 4807215"/>
                <a:gd name="connsiteY1128" fmla="*/ 3059608 h 3687151"/>
                <a:gd name="connsiteX1129" fmla="*/ 615927 w 4807215"/>
                <a:gd name="connsiteY1129" fmla="*/ 3087779 h 3687151"/>
                <a:gd name="connsiteX1130" fmla="*/ 591049 w 4807215"/>
                <a:gd name="connsiteY1130" fmla="*/ 3134597 h 3687151"/>
                <a:gd name="connsiteX1131" fmla="*/ 580501 w 4807215"/>
                <a:gd name="connsiteY1131" fmla="*/ 3180703 h 3687151"/>
                <a:gd name="connsiteX1132" fmla="*/ 584952 w 4807215"/>
                <a:gd name="connsiteY1132" fmla="*/ 3220756 h 3687151"/>
                <a:gd name="connsiteX1133" fmla="*/ 605156 w 4807215"/>
                <a:gd name="connsiteY1133" fmla="*/ 3249549 h 3687151"/>
                <a:gd name="connsiteX1134" fmla="*/ 614592 w 4807215"/>
                <a:gd name="connsiteY1134" fmla="*/ 3255157 h 3687151"/>
                <a:gd name="connsiteX1135" fmla="*/ 624960 w 4807215"/>
                <a:gd name="connsiteY1135" fmla="*/ 3258717 h 3687151"/>
                <a:gd name="connsiteX1136" fmla="*/ 636131 w 4807215"/>
                <a:gd name="connsiteY1136" fmla="*/ 3260275 h 3687151"/>
                <a:gd name="connsiteX1137" fmla="*/ 647880 w 4807215"/>
                <a:gd name="connsiteY1137" fmla="*/ 3259874 h 3687151"/>
                <a:gd name="connsiteX1138" fmla="*/ 674983 w 4807215"/>
                <a:gd name="connsiteY1138" fmla="*/ 3252576 h 3687151"/>
                <a:gd name="connsiteX1139" fmla="*/ 702575 w 4807215"/>
                <a:gd name="connsiteY1139" fmla="*/ 3237088 h 3687151"/>
                <a:gd name="connsiteX1140" fmla="*/ 729055 w 4807215"/>
                <a:gd name="connsiteY1140" fmla="*/ 3214080 h 3687151"/>
                <a:gd name="connsiteX1141" fmla="*/ 752776 w 4807215"/>
                <a:gd name="connsiteY1141" fmla="*/ 3184441 h 3687151"/>
                <a:gd name="connsiteX1142" fmla="*/ 776941 w 4807215"/>
                <a:gd name="connsiteY1142" fmla="*/ 3136377 h 3687151"/>
                <a:gd name="connsiteX1143" fmla="*/ 1342002 w 4807215"/>
                <a:gd name="connsiteY1143" fmla="*/ 3328855 h 3687151"/>
                <a:gd name="connsiteX1144" fmla="*/ 1322020 w 4807215"/>
                <a:gd name="connsiteY1144" fmla="*/ 3290671 h 3687151"/>
                <a:gd name="connsiteX1145" fmla="*/ 1288286 w 4807215"/>
                <a:gd name="connsiteY1145" fmla="*/ 3268953 h 3687151"/>
                <a:gd name="connsiteX1146" fmla="*/ 1280765 w 4807215"/>
                <a:gd name="connsiteY1146" fmla="*/ 3267173 h 3687151"/>
                <a:gd name="connsiteX1147" fmla="*/ 1273111 w 4807215"/>
                <a:gd name="connsiteY1147" fmla="*/ 3266149 h 3687151"/>
                <a:gd name="connsiteX1148" fmla="*/ 1265323 w 4807215"/>
                <a:gd name="connsiteY1148" fmla="*/ 3265927 h 3687151"/>
                <a:gd name="connsiteX1149" fmla="*/ 1257446 w 4807215"/>
                <a:gd name="connsiteY1149" fmla="*/ 3266416 h 3687151"/>
                <a:gd name="connsiteX1150" fmla="*/ 1222777 w 4807215"/>
                <a:gd name="connsiteY1150" fmla="*/ 3276652 h 3687151"/>
                <a:gd name="connsiteX1151" fmla="*/ 1189444 w 4807215"/>
                <a:gd name="connsiteY1151" fmla="*/ 3298904 h 3687151"/>
                <a:gd name="connsiteX1152" fmla="*/ 1159850 w 4807215"/>
                <a:gd name="connsiteY1152" fmla="*/ 3331703 h 3687151"/>
                <a:gd name="connsiteX1153" fmla="*/ 1136530 w 4807215"/>
                <a:gd name="connsiteY1153" fmla="*/ 3373492 h 3687151"/>
                <a:gd name="connsiteX1154" fmla="*/ 1121621 w 4807215"/>
                <a:gd name="connsiteY1154" fmla="*/ 3429210 h 3687151"/>
                <a:gd name="connsiteX1155" fmla="*/ 1123801 w 4807215"/>
                <a:gd name="connsiteY1155" fmla="*/ 3480345 h 3687151"/>
                <a:gd name="connsiteX1156" fmla="*/ 1142403 w 4807215"/>
                <a:gd name="connsiteY1156" fmla="*/ 3521110 h 3687151"/>
                <a:gd name="connsiteX1157" fmla="*/ 1176494 w 4807215"/>
                <a:gd name="connsiteY1157" fmla="*/ 3545320 h 3687151"/>
                <a:gd name="connsiteX1158" fmla="*/ 1184237 w 4807215"/>
                <a:gd name="connsiteY1158" fmla="*/ 3547456 h 3687151"/>
                <a:gd name="connsiteX1159" fmla="*/ 1192159 w 4807215"/>
                <a:gd name="connsiteY1159" fmla="*/ 3548747 h 3687151"/>
                <a:gd name="connsiteX1160" fmla="*/ 1200258 w 4807215"/>
                <a:gd name="connsiteY1160" fmla="*/ 3549192 h 3687151"/>
                <a:gd name="connsiteX1161" fmla="*/ 1208403 w 4807215"/>
                <a:gd name="connsiteY1161" fmla="*/ 3548880 h 3687151"/>
                <a:gd name="connsiteX1162" fmla="*/ 1244851 w 4807215"/>
                <a:gd name="connsiteY1162" fmla="*/ 3538244 h 3687151"/>
                <a:gd name="connsiteX1163" fmla="*/ 1279742 w 4807215"/>
                <a:gd name="connsiteY1163" fmla="*/ 3514390 h 3687151"/>
                <a:gd name="connsiteX1164" fmla="*/ 1310138 w 4807215"/>
                <a:gd name="connsiteY1164" fmla="*/ 3479366 h 3687151"/>
                <a:gd name="connsiteX1165" fmla="*/ 1333146 w 4807215"/>
                <a:gd name="connsiteY1165" fmla="*/ 3435485 h 3687151"/>
                <a:gd name="connsiteX1166" fmla="*/ 1346497 w 4807215"/>
                <a:gd name="connsiteY1166" fmla="*/ 3378788 h 3687151"/>
                <a:gd name="connsiteX1167" fmla="*/ 1341869 w 4807215"/>
                <a:gd name="connsiteY1167" fmla="*/ 3328855 h 3687151"/>
                <a:gd name="connsiteX1168" fmla="*/ 1542268 w 4807215"/>
                <a:gd name="connsiteY1168" fmla="*/ 3342206 h 3687151"/>
                <a:gd name="connsiteX1169" fmla="*/ 1504396 w 4807215"/>
                <a:gd name="connsiteY1169" fmla="*/ 3322892 h 3687151"/>
                <a:gd name="connsiteX1170" fmla="*/ 1497988 w 4807215"/>
                <a:gd name="connsiteY1170" fmla="*/ 3321823 h 3687151"/>
                <a:gd name="connsiteX1171" fmla="*/ 1491579 w 4807215"/>
                <a:gd name="connsiteY1171" fmla="*/ 3321289 h 3687151"/>
                <a:gd name="connsiteX1172" fmla="*/ 1485081 w 4807215"/>
                <a:gd name="connsiteY1172" fmla="*/ 3321289 h 3687151"/>
                <a:gd name="connsiteX1173" fmla="*/ 1478584 w 4807215"/>
                <a:gd name="connsiteY1173" fmla="*/ 3321690 h 3687151"/>
                <a:gd name="connsiteX1174" fmla="*/ 1440978 w 4807215"/>
                <a:gd name="connsiteY1174" fmla="*/ 3333172 h 3687151"/>
                <a:gd name="connsiteX1175" fmla="*/ 1405776 w 4807215"/>
                <a:gd name="connsiteY1175" fmla="*/ 3358272 h 3687151"/>
                <a:gd name="connsiteX1176" fmla="*/ 1375736 w 4807215"/>
                <a:gd name="connsiteY1176" fmla="*/ 3394898 h 3687151"/>
                <a:gd name="connsiteX1177" fmla="*/ 1353840 w 4807215"/>
                <a:gd name="connsiteY1177" fmla="*/ 3441138 h 3687151"/>
                <a:gd name="connsiteX1178" fmla="*/ 1343338 w 4807215"/>
                <a:gd name="connsiteY1178" fmla="*/ 3498992 h 3687151"/>
                <a:gd name="connsiteX1179" fmla="*/ 1350591 w 4807215"/>
                <a:gd name="connsiteY1179" fmla="*/ 3550928 h 3687151"/>
                <a:gd name="connsiteX1180" fmla="*/ 1374267 w 4807215"/>
                <a:gd name="connsiteY1180" fmla="*/ 3590981 h 3687151"/>
                <a:gd name="connsiteX1181" fmla="*/ 1412763 w 4807215"/>
                <a:gd name="connsiteY1181" fmla="*/ 3613233 h 3687151"/>
                <a:gd name="connsiteX1182" fmla="*/ 1419438 w 4807215"/>
                <a:gd name="connsiteY1182" fmla="*/ 3614568 h 3687151"/>
                <a:gd name="connsiteX1183" fmla="*/ 1426158 w 4807215"/>
                <a:gd name="connsiteY1183" fmla="*/ 3615324 h 3687151"/>
                <a:gd name="connsiteX1184" fmla="*/ 1432967 w 4807215"/>
                <a:gd name="connsiteY1184" fmla="*/ 3615547 h 3687151"/>
                <a:gd name="connsiteX1185" fmla="*/ 1439821 w 4807215"/>
                <a:gd name="connsiteY1185" fmla="*/ 3615191 h 3687151"/>
                <a:gd name="connsiteX1186" fmla="*/ 1479473 w 4807215"/>
                <a:gd name="connsiteY1186" fmla="*/ 3603353 h 3687151"/>
                <a:gd name="connsiteX1187" fmla="*/ 1516322 w 4807215"/>
                <a:gd name="connsiteY1187" fmla="*/ 3576384 h 3687151"/>
                <a:gd name="connsiteX1188" fmla="*/ 1546942 w 4807215"/>
                <a:gd name="connsiteY1188" fmla="*/ 3537176 h 3687151"/>
                <a:gd name="connsiteX1189" fmla="*/ 1568081 w 4807215"/>
                <a:gd name="connsiteY1189" fmla="*/ 3488801 h 3687151"/>
                <a:gd name="connsiteX1190" fmla="*/ 1576536 w 4807215"/>
                <a:gd name="connsiteY1190" fmla="*/ 3430056 h 3687151"/>
                <a:gd name="connsiteX1191" fmla="*/ 1567057 w 4807215"/>
                <a:gd name="connsiteY1191" fmla="*/ 3379544 h 3687151"/>
                <a:gd name="connsiteX1192" fmla="*/ 1541957 w 4807215"/>
                <a:gd name="connsiteY1192" fmla="*/ 3342250 h 3687151"/>
                <a:gd name="connsiteX1193" fmla="*/ 65595 w 4807215"/>
                <a:gd name="connsiteY1193" fmla="*/ 2358188 h 3687151"/>
                <a:gd name="connsiteX1194" fmla="*/ 76944 w 4807215"/>
                <a:gd name="connsiteY1194" fmla="*/ 2355384 h 3687151"/>
                <a:gd name="connsiteX1195" fmla="*/ 89049 w 4807215"/>
                <a:gd name="connsiteY1195" fmla="*/ 2350933 h 3687151"/>
                <a:gd name="connsiteX1196" fmla="*/ 101688 w 4807215"/>
                <a:gd name="connsiteY1196" fmla="*/ 2344480 h 3687151"/>
                <a:gd name="connsiteX1197" fmla="*/ 114638 w 4807215"/>
                <a:gd name="connsiteY1197" fmla="*/ 2336203 h 3687151"/>
                <a:gd name="connsiteX1198" fmla="*/ 145391 w 4807215"/>
                <a:gd name="connsiteY1198" fmla="*/ 2309501 h 3687151"/>
                <a:gd name="connsiteX1199" fmla="*/ 168443 w 4807215"/>
                <a:gd name="connsiteY1199" fmla="*/ 2278927 h 3687151"/>
                <a:gd name="connsiteX1200" fmla="*/ 181794 w 4807215"/>
                <a:gd name="connsiteY1200" fmla="*/ 2248575 h 3687151"/>
                <a:gd name="connsiteX1201" fmla="*/ 183085 w 4807215"/>
                <a:gd name="connsiteY1201" fmla="*/ 2222140 h 3687151"/>
                <a:gd name="connsiteX1202" fmla="*/ 177611 w 4807215"/>
                <a:gd name="connsiteY1202" fmla="*/ 2209991 h 3687151"/>
                <a:gd name="connsiteX1203" fmla="*/ 168042 w 4807215"/>
                <a:gd name="connsiteY1203" fmla="*/ 2202203 h 3687151"/>
                <a:gd name="connsiteX1204" fmla="*/ 155092 w 4807215"/>
                <a:gd name="connsiteY1204" fmla="*/ 2198776 h 3687151"/>
                <a:gd name="connsiteX1205" fmla="*/ 139382 w 4807215"/>
                <a:gd name="connsiteY1205" fmla="*/ 2199666 h 3687151"/>
                <a:gd name="connsiteX1206" fmla="*/ 128390 w 4807215"/>
                <a:gd name="connsiteY1206" fmla="*/ 2202425 h 3687151"/>
                <a:gd name="connsiteX1207" fmla="*/ 116774 w 4807215"/>
                <a:gd name="connsiteY1207" fmla="*/ 2206875 h 3687151"/>
                <a:gd name="connsiteX1208" fmla="*/ 104625 w 4807215"/>
                <a:gd name="connsiteY1208" fmla="*/ 2213017 h 3687151"/>
                <a:gd name="connsiteX1209" fmla="*/ 92119 w 4807215"/>
                <a:gd name="connsiteY1209" fmla="*/ 2220894 h 3687151"/>
                <a:gd name="connsiteX1210" fmla="*/ 62035 w 4807215"/>
                <a:gd name="connsiteY1210" fmla="*/ 2246706 h 3687151"/>
                <a:gd name="connsiteX1211" fmla="*/ 38804 w 4807215"/>
                <a:gd name="connsiteY1211" fmla="*/ 2276479 h 3687151"/>
                <a:gd name="connsiteX1212" fmla="*/ 24786 w 4807215"/>
                <a:gd name="connsiteY1212" fmla="*/ 2306786 h 3687151"/>
                <a:gd name="connsiteX1213" fmla="*/ 22382 w 4807215"/>
                <a:gd name="connsiteY1213" fmla="*/ 2333978 h 3687151"/>
                <a:gd name="connsiteX1214" fmla="*/ 27323 w 4807215"/>
                <a:gd name="connsiteY1214" fmla="*/ 2346839 h 3687151"/>
                <a:gd name="connsiteX1215" fmla="*/ 36623 w 4807215"/>
                <a:gd name="connsiteY1215" fmla="*/ 2355250 h 3687151"/>
                <a:gd name="connsiteX1216" fmla="*/ 49708 w 4807215"/>
                <a:gd name="connsiteY1216" fmla="*/ 2359167 h 3687151"/>
                <a:gd name="connsiteX1217" fmla="*/ 65284 w 4807215"/>
                <a:gd name="connsiteY1217" fmla="*/ 2358232 h 3687151"/>
                <a:gd name="connsiteX1218" fmla="*/ 1136084 w 4807215"/>
                <a:gd name="connsiteY1218" fmla="*/ 3263524 h 3687151"/>
                <a:gd name="connsiteX1219" fmla="*/ 1121043 w 4807215"/>
                <a:gd name="connsiteY1219" fmla="*/ 3224628 h 3687151"/>
                <a:gd name="connsiteX1220" fmla="*/ 1091625 w 4807215"/>
                <a:gd name="connsiteY1220" fmla="*/ 3200774 h 3687151"/>
                <a:gd name="connsiteX1221" fmla="*/ 1083125 w 4807215"/>
                <a:gd name="connsiteY1221" fmla="*/ 3197970 h 3687151"/>
                <a:gd name="connsiteX1222" fmla="*/ 1074225 w 4807215"/>
                <a:gd name="connsiteY1222" fmla="*/ 3196323 h 3687151"/>
                <a:gd name="connsiteX1223" fmla="*/ 1065324 w 4807215"/>
                <a:gd name="connsiteY1223" fmla="*/ 3195789 h 3687151"/>
                <a:gd name="connsiteX1224" fmla="*/ 1056111 w 4807215"/>
                <a:gd name="connsiteY1224" fmla="*/ 3196323 h 3687151"/>
                <a:gd name="connsiteX1225" fmla="*/ 1024424 w 4807215"/>
                <a:gd name="connsiteY1225" fmla="*/ 3205447 h 3687151"/>
                <a:gd name="connsiteX1226" fmla="*/ 993272 w 4807215"/>
                <a:gd name="connsiteY1226" fmla="*/ 3224939 h 3687151"/>
                <a:gd name="connsiteX1227" fmla="*/ 964656 w 4807215"/>
                <a:gd name="connsiteY1227" fmla="*/ 3253689 h 3687151"/>
                <a:gd name="connsiteX1228" fmla="*/ 940714 w 4807215"/>
                <a:gd name="connsiteY1228" fmla="*/ 3290582 h 3687151"/>
                <a:gd name="connsiteX1229" fmla="*/ 921755 w 4807215"/>
                <a:gd name="connsiteY1229" fmla="*/ 3343630 h 3687151"/>
                <a:gd name="connsiteX1230" fmla="*/ 919085 w 4807215"/>
                <a:gd name="connsiteY1230" fmla="*/ 3393519 h 3687151"/>
                <a:gd name="connsiteX1231" fmla="*/ 932436 w 4807215"/>
                <a:gd name="connsiteY1231" fmla="*/ 3434684 h 3687151"/>
                <a:gd name="connsiteX1232" fmla="*/ 961586 w 4807215"/>
                <a:gd name="connsiteY1232" fmla="*/ 3461120 h 3687151"/>
                <a:gd name="connsiteX1233" fmla="*/ 970487 w 4807215"/>
                <a:gd name="connsiteY1233" fmla="*/ 3464368 h 3687151"/>
                <a:gd name="connsiteX1234" fmla="*/ 979387 w 4807215"/>
                <a:gd name="connsiteY1234" fmla="*/ 3466371 h 3687151"/>
                <a:gd name="connsiteX1235" fmla="*/ 988777 w 4807215"/>
                <a:gd name="connsiteY1235" fmla="*/ 3467172 h 3687151"/>
                <a:gd name="connsiteX1236" fmla="*/ 998346 w 4807215"/>
                <a:gd name="connsiteY1236" fmla="*/ 3466816 h 3687151"/>
                <a:gd name="connsiteX1237" fmla="*/ 1031590 w 4807215"/>
                <a:gd name="connsiteY1237" fmla="*/ 3457426 h 3687151"/>
                <a:gd name="connsiteX1238" fmla="*/ 1064256 w 4807215"/>
                <a:gd name="connsiteY1238" fmla="*/ 3436598 h 3687151"/>
                <a:gd name="connsiteX1239" fmla="*/ 1093806 w 4807215"/>
                <a:gd name="connsiteY1239" fmla="*/ 3405890 h 3687151"/>
                <a:gd name="connsiteX1240" fmla="*/ 1117794 w 4807215"/>
                <a:gd name="connsiteY1240" fmla="*/ 3367039 h 3687151"/>
                <a:gd name="connsiteX1241" fmla="*/ 1135373 w 4807215"/>
                <a:gd name="connsiteY1241" fmla="*/ 3312700 h 3687151"/>
                <a:gd name="connsiteX1242" fmla="*/ 1135772 w 4807215"/>
                <a:gd name="connsiteY1242" fmla="*/ 3263568 h 368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Lst>
              <a:rect l="l" t="t" r="r" b="b"/>
              <a:pathLst>
                <a:path w="4807215" h="3687151">
                  <a:moveTo>
                    <a:pt x="48417" y="2226323"/>
                  </a:moveTo>
                  <a:cubicBezTo>
                    <a:pt x="51666" y="2225745"/>
                    <a:pt x="54870" y="2224970"/>
                    <a:pt x="58030" y="2224009"/>
                  </a:cubicBezTo>
                  <a:cubicBezTo>
                    <a:pt x="61323" y="2223030"/>
                    <a:pt x="64705" y="2221784"/>
                    <a:pt x="68177" y="2220360"/>
                  </a:cubicBezTo>
                  <a:cubicBezTo>
                    <a:pt x="71648" y="2218936"/>
                    <a:pt x="75209" y="2217245"/>
                    <a:pt x="78813" y="2215331"/>
                  </a:cubicBezTo>
                  <a:cubicBezTo>
                    <a:pt x="82418" y="2213418"/>
                    <a:pt x="86067" y="2211326"/>
                    <a:pt x="89805" y="2208967"/>
                  </a:cubicBezTo>
                  <a:cubicBezTo>
                    <a:pt x="100754" y="2201984"/>
                    <a:pt x="110944" y="2193885"/>
                    <a:pt x="120246" y="2184802"/>
                  </a:cubicBezTo>
                  <a:cubicBezTo>
                    <a:pt x="129102" y="2176195"/>
                    <a:pt x="137113" y="2166711"/>
                    <a:pt x="144056" y="2156497"/>
                  </a:cubicBezTo>
                  <a:cubicBezTo>
                    <a:pt x="150197" y="2147561"/>
                    <a:pt x="155181" y="2137868"/>
                    <a:pt x="158875" y="2127659"/>
                  </a:cubicBezTo>
                  <a:cubicBezTo>
                    <a:pt x="161946" y="2119421"/>
                    <a:pt x="163192" y="2110610"/>
                    <a:pt x="162480" y="2101847"/>
                  </a:cubicBezTo>
                  <a:cubicBezTo>
                    <a:pt x="162035" y="2097201"/>
                    <a:pt x="160522" y="2092724"/>
                    <a:pt x="158029" y="2088763"/>
                  </a:cubicBezTo>
                  <a:cubicBezTo>
                    <a:pt x="155804" y="2085274"/>
                    <a:pt x="152734" y="2082385"/>
                    <a:pt x="149128" y="2080352"/>
                  </a:cubicBezTo>
                  <a:cubicBezTo>
                    <a:pt x="145079" y="2078260"/>
                    <a:pt x="140629" y="2076987"/>
                    <a:pt x="136089" y="2076613"/>
                  </a:cubicBezTo>
                  <a:cubicBezTo>
                    <a:pt x="130704" y="2076150"/>
                    <a:pt x="125231" y="2076467"/>
                    <a:pt x="119934" y="2077548"/>
                  </a:cubicBezTo>
                  <a:cubicBezTo>
                    <a:pt x="116774" y="2078131"/>
                    <a:pt x="113704" y="2078901"/>
                    <a:pt x="110633" y="2079862"/>
                  </a:cubicBezTo>
                  <a:cubicBezTo>
                    <a:pt x="107296" y="2080881"/>
                    <a:pt x="104002" y="2082070"/>
                    <a:pt x="100754" y="2083422"/>
                  </a:cubicBezTo>
                  <a:cubicBezTo>
                    <a:pt x="97416" y="2084802"/>
                    <a:pt x="93944" y="2086404"/>
                    <a:pt x="90473" y="2088229"/>
                  </a:cubicBezTo>
                  <a:cubicBezTo>
                    <a:pt x="87002" y="2090053"/>
                    <a:pt x="83397" y="2092101"/>
                    <a:pt x="79792" y="2094326"/>
                  </a:cubicBezTo>
                  <a:cubicBezTo>
                    <a:pt x="69156" y="2101050"/>
                    <a:pt x="59231" y="2108798"/>
                    <a:pt x="50153" y="2117468"/>
                  </a:cubicBezTo>
                  <a:cubicBezTo>
                    <a:pt x="41341" y="2125857"/>
                    <a:pt x="33375" y="2135082"/>
                    <a:pt x="26387" y="2145015"/>
                  </a:cubicBezTo>
                  <a:cubicBezTo>
                    <a:pt x="20068" y="2153894"/>
                    <a:pt x="14862" y="2163520"/>
                    <a:pt x="10900" y="2173676"/>
                  </a:cubicBezTo>
                  <a:cubicBezTo>
                    <a:pt x="7473" y="2182074"/>
                    <a:pt x="5872" y="2191094"/>
                    <a:pt x="6139" y="2200155"/>
                  </a:cubicBezTo>
                  <a:cubicBezTo>
                    <a:pt x="6361" y="2204948"/>
                    <a:pt x="7696" y="2209621"/>
                    <a:pt x="10010" y="2213818"/>
                  </a:cubicBezTo>
                  <a:cubicBezTo>
                    <a:pt x="12146" y="2217521"/>
                    <a:pt x="15218" y="2220596"/>
                    <a:pt x="18911" y="2222719"/>
                  </a:cubicBezTo>
                  <a:cubicBezTo>
                    <a:pt x="22917" y="2225126"/>
                    <a:pt x="27367" y="2226644"/>
                    <a:pt x="31995" y="2227169"/>
                  </a:cubicBezTo>
                  <a:cubicBezTo>
                    <a:pt x="37470" y="2227681"/>
                    <a:pt x="43033" y="2227396"/>
                    <a:pt x="48417" y="2226323"/>
                  </a:cubicBezTo>
                  <a:close/>
                  <a:moveTo>
                    <a:pt x="135688" y="1494729"/>
                  </a:moveTo>
                  <a:cubicBezTo>
                    <a:pt x="139071" y="1497778"/>
                    <a:pt x="143343" y="1499678"/>
                    <a:pt x="147882" y="1500159"/>
                  </a:cubicBezTo>
                  <a:cubicBezTo>
                    <a:pt x="154069" y="1500875"/>
                    <a:pt x="160299" y="1500484"/>
                    <a:pt x="166352" y="1499002"/>
                  </a:cubicBezTo>
                  <a:lnTo>
                    <a:pt x="168443" y="1498512"/>
                  </a:lnTo>
                  <a:lnTo>
                    <a:pt x="170624" y="1497934"/>
                  </a:lnTo>
                  <a:lnTo>
                    <a:pt x="172805" y="1497310"/>
                  </a:lnTo>
                  <a:lnTo>
                    <a:pt x="175030" y="1496598"/>
                  </a:lnTo>
                  <a:cubicBezTo>
                    <a:pt x="183931" y="1493532"/>
                    <a:pt x="192475" y="1489549"/>
                    <a:pt x="200530" y="1484716"/>
                  </a:cubicBezTo>
                  <a:cubicBezTo>
                    <a:pt x="208896" y="1479696"/>
                    <a:pt x="216818" y="1473946"/>
                    <a:pt x="224207" y="1467538"/>
                  </a:cubicBezTo>
                  <a:cubicBezTo>
                    <a:pt x="231193" y="1461503"/>
                    <a:pt x="237602" y="1454796"/>
                    <a:pt x="243299" y="1447511"/>
                  </a:cubicBezTo>
                  <a:cubicBezTo>
                    <a:pt x="248283" y="1441289"/>
                    <a:pt x="252332" y="1434360"/>
                    <a:pt x="255314" y="1426950"/>
                  </a:cubicBezTo>
                  <a:cubicBezTo>
                    <a:pt x="257406" y="1421913"/>
                    <a:pt x="258251" y="1416456"/>
                    <a:pt x="257850" y="1411018"/>
                  </a:cubicBezTo>
                  <a:cubicBezTo>
                    <a:pt x="257451" y="1406888"/>
                    <a:pt x="255537" y="1403056"/>
                    <a:pt x="252421" y="1400293"/>
                  </a:cubicBezTo>
                  <a:cubicBezTo>
                    <a:pt x="248905" y="1397449"/>
                    <a:pt x="244588" y="1395713"/>
                    <a:pt x="240094" y="1395308"/>
                  </a:cubicBezTo>
                  <a:cubicBezTo>
                    <a:pt x="234042" y="1394725"/>
                    <a:pt x="227900" y="1395175"/>
                    <a:pt x="221981" y="1396643"/>
                  </a:cubicBezTo>
                  <a:lnTo>
                    <a:pt x="219934" y="1397133"/>
                  </a:lnTo>
                  <a:lnTo>
                    <a:pt x="217842" y="1397711"/>
                  </a:lnTo>
                  <a:lnTo>
                    <a:pt x="215661" y="1398335"/>
                  </a:lnTo>
                  <a:lnTo>
                    <a:pt x="213480" y="1399047"/>
                  </a:lnTo>
                  <a:cubicBezTo>
                    <a:pt x="204847" y="1402002"/>
                    <a:pt x="196525" y="1405864"/>
                    <a:pt x="188693" y="1410573"/>
                  </a:cubicBezTo>
                  <a:cubicBezTo>
                    <a:pt x="180504" y="1415393"/>
                    <a:pt x="172716" y="1420933"/>
                    <a:pt x="165505" y="1427128"/>
                  </a:cubicBezTo>
                  <a:cubicBezTo>
                    <a:pt x="158519" y="1433034"/>
                    <a:pt x="152154" y="1439589"/>
                    <a:pt x="146414" y="1446710"/>
                  </a:cubicBezTo>
                  <a:cubicBezTo>
                    <a:pt x="141296" y="1452932"/>
                    <a:pt x="137113" y="1459839"/>
                    <a:pt x="133909" y="1467226"/>
                  </a:cubicBezTo>
                  <a:cubicBezTo>
                    <a:pt x="131639" y="1472326"/>
                    <a:pt x="130526" y="1477880"/>
                    <a:pt x="130704" y="1483470"/>
                  </a:cubicBezTo>
                  <a:cubicBezTo>
                    <a:pt x="130927" y="1487711"/>
                    <a:pt x="132707" y="1491721"/>
                    <a:pt x="135688" y="1494729"/>
                  </a:cubicBezTo>
                  <a:close/>
                  <a:moveTo>
                    <a:pt x="245612" y="1287921"/>
                  </a:moveTo>
                  <a:cubicBezTo>
                    <a:pt x="252021" y="1288695"/>
                    <a:pt x="258519" y="1288246"/>
                    <a:pt x="264749" y="1286586"/>
                  </a:cubicBezTo>
                  <a:lnTo>
                    <a:pt x="265551" y="1286586"/>
                  </a:lnTo>
                  <a:cubicBezTo>
                    <a:pt x="273694" y="1284503"/>
                    <a:pt x="281571" y="1281521"/>
                    <a:pt x="289047" y="1277685"/>
                  </a:cubicBezTo>
                  <a:cubicBezTo>
                    <a:pt x="297058" y="1273596"/>
                    <a:pt x="304668" y="1268829"/>
                    <a:pt x="311878" y="1263444"/>
                  </a:cubicBezTo>
                  <a:cubicBezTo>
                    <a:pt x="318866" y="1258206"/>
                    <a:pt x="325363" y="1252336"/>
                    <a:pt x="331281" y="1245910"/>
                  </a:cubicBezTo>
                  <a:cubicBezTo>
                    <a:pt x="336533" y="1240267"/>
                    <a:pt x="341028" y="1233969"/>
                    <a:pt x="344632" y="1227174"/>
                  </a:cubicBezTo>
                  <a:cubicBezTo>
                    <a:pt x="347481" y="1222158"/>
                    <a:pt x="349127" y="1216555"/>
                    <a:pt x="349439" y="1210796"/>
                  </a:cubicBezTo>
                  <a:cubicBezTo>
                    <a:pt x="349617" y="1206631"/>
                    <a:pt x="348148" y="1202563"/>
                    <a:pt x="345256" y="1199537"/>
                  </a:cubicBezTo>
                  <a:cubicBezTo>
                    <a:pt x="341963" y="1196462"/>
                    <a:pt x="337735" y="1194584"/>
                    <a:pt x="333240" y="1194197"/>
                  </a:cubicBezTo>
                  <a:cubicBezTo>
                    <a:pt x="326920" y="1193574"/>
                    <a:pt x="320556" y="1194103"/>
                    <a:pt x="314415" y="1195754"/>
                  </a:cubicBezTo>
                  <a:lnTo>
                    <a:pt x="313703" y="1195754"/>
                  </a:lnTo>
                  <a:cubicBezTo>
                    <a:pt x="305781" y="1197793"/>
                    <a:pt x="298126" y="1200703"/>
                    <a:pt x="290828" y="1204432"/>
                  </a:cubicBezTo>
                  <a:cubicBezTo>
                    <a:pt x="283040" y="1208398"/>
                    <a:pt x="275607" y="1212995"/>
                    <a:pt x="268576" y="1218184"/>
                  </a:cubicBezTo>
                  <a:cubicBezTo>
                    <a:pt x="261678" y="1223302"/>
                    <a:pt x="255225" y="1229021"/>
                    <a:pt x="249306" y="1235273"/>
                  </a:cubicBezTo>
                  <a:cubicBezTo>
                    <a:pt x="243921" y="1240894"/>
                    <a:pt x="239293" y="1247156"/>
                    <a:pt x="235466" y="1253920"/>
                  </a:cubicBezTo>
                  <a:cubicBezTo>
                    <a:pt x="232484" y="1258972"/>
                    <a:pt x="230615" y="1264624"/>
                    <a:pt x="230036" y="1270476"/>
                  </a:cubicBezTo>
                  <a:cubicBezTo>
                    <a:pt x="229636" y="1274717"/>
                    <a:pt x="230927" y="1278945"/>
                    <a:pt x="233641" y="1282225"/>
                  </a:cubicBezTo>
                  <a:cubicBezTo>
                    <a:pt x="236845" y="1285491"/>
                    <a:pt x="241074" y="1287512"/>
                    <a:pt x="245612" y="1287921"/>
                  </a:cubicBezTo>
                  <a:close/>
                  <a:moveTo>
                    <a:pt x="422692" y="997580"/>
                  </a:moveTo>
                  <a:cubicBezTo>
                    <a:pt x="427721" y="999164"/>
                    <a:pt x="433061" y="999578"/>
                    <a:pt x="438268" y="998781"/>
                  </a:cubicBezTo>
                  <a:lnTo>
                    <a:pt x="440493" y="998514"/>
                  </a:lnTo>
                  <a:lnTo>
                    <a:pt x="442807" y="998114"/>
                  </a:lnTo>
                  <a:lnTo>
                    <a:pt x="445122" y="997669"/>
                  </a:lnTo>
                  <a:lnTo>
                    <a:pt x="447481" y="997090"/>
                  </a:lnTo>
                  <a:cubicBezTo>
                    <a:pt x="453889" y="995453"/>
                    <a:pt x="460120" y="993219"/>
                    <a:pt x="466127" y="990415"/>
                  </a:cubicBezTo>
                  <a:cubicBezTo>
                    <a:pt x="472580" y="987437"/>
                    <a:pt x="478811" y="983971"/>
                    <a:pt x="484731" y="980046"/>
                  </a:cubicBezTo>
                  <a:cubicBezTo>
                    <a:pt x="490649" y="976169"/>
                    <a:pt x="496256" y="971839"/>
                    <a:pt x="501507" y="967095"/>
                  </a:cubicBezTo>
                  <a:cubicBezTo>
                    <a:pt x="506448" y="962729"/>
                    <a:pt x="510898" y="957887"/>
                    <a:pt x="514859" y="952631"/>
                  </a:cubicBezTo>
                  <a:cubicBezTo>
                    <a:pt x="518374" y="948052"/>
                    <a:pt x="521045" y="942863"/>
                    <a:pt x="522691" y="937322"/>
                  </a:cubicBezTo>
                  <a:cubicBezTo>
                    <a:pt x="523893" y="933535"/>
                    <a:pt x="523671" y="929445"/>
                    <a:pt x="522113" y="925796"/>
                  </a:cubicBezTo>
                  <a:cubicBezTo>
                    <a:pt x="520377" y="922480"/>
                    <a:pt x="517351" y="920024"/>
                    <a:pt x="513746" y="918987"/>
                  </a:cubicBezTo>
                  <a:cubicBezTo>
                    <a:pt x="508718" y="917536"/>
                    <a:pt x="503422" y="917202"/>
                    <a:pt x="498259" y="918008"/>
                  </a:cubicBezTo>
                  <a:lnTo>
                    <a:pt x="496078" y="918275"/>
                  </a:lnTo>
                  <a:lnTo>
                    <a:pt x="493853" y="918675"/>
                  </a:lnTo>
                  <a:lnTo>
                    <a:pt x="491628" y="919165"/>
                  </a:lnTo>
                  <a:cubicBezTo>
                    <a:pt x="490827" y="919294"/>
                    <a:pt x="490071" y="919472"/>
                    <a:pt x="489314" y="919699"/>
                  </a:cubicBezTo>
                  <a:cubicBezTo>
                    <a:pt x="483039" y="921323"/>
                    <a:pt x="476898" y="923513"/>
                    <a:pt x="471023" y="926241"/>
                  </a:cubicBezTo>
                  <a:cubicBezTo>
                    <a:pt x="464704" y="929173"/>
                    <a:pt x="458651" y="932551"/>
                    <a:pt x="452821" y="936343"/>
                  </a:cubicBezTo>
                  <a:cubicBezTo>
                    <a:pt x="446991" y="940148"/>
                    <a:pt x="441428" y="944389"/>
                    <a:pt x="436221" y="949027"/>
                  </a:cubicBezTo>
                  <a:cubicBezTo>
                    <a:pt x="431326" y="953339"/>
                    <a:pt x="426831" y="958123"/>
                    <a:pt x="422870" y="963312"/>
                  </a:cubicBezTo>
                  <a:cubicBezTo>
                    <a:pt x="419220" y="967887"/>
                    <a:pt x="416462" y="973072"/>
                    <a:pt x="414637" y="978621"/>
                  </a:cubicBezTo>
                  <a:cubicBezTo>
                    <a:pt x="413258" y="982449"/>
                    <a:pt x="413258" y="986632"/>
                    <a:pt x="414637" y="990459"/>
                  </a:cubicBezTo>
                  <a:cubicBezTo>
                    <a:pt x="416194" y="993855"/>
                    <a:pt x="419131" y="996441"/>
                    <a:pt x="422692" y="997580"/>
                  </a:cubicBezTo>
                  <a:close/>
                  <a:moveTo>
                    <a:pt x="359586" y="1090681"/>
                  </a:moveTo>
                  <a:cubicBezTo>
                    <a:pt x="365149" y="1091999"/>
                    <a:pt x="370890" y="1092105"/>
                    <a:pt x="376498" y="1090993"/>
                  </a:cubicBezTo>
                  <a:lnTo>
                    <a:pt x="377965" y="1090726"/>
                  </a:lnTo>
                  <a:lnTo>
                    <a:pt x="379390" y="1090459"/>
                  </a:lnTo>
                  <a:lnTo>
                    <a:pt x="380859" y="1090147"/>
                  </a:lnTo>
                  <a:lnTo>
                    <a:pt x="382328" y="1089791"/>
                  </a:lnTo>
                  <a:cubicBezTo>
                    <a:pt x="389359" y="1088020"/>
                    <a:pt x="396168" y="1085546"/>
                    <a:pt x="402665" y="1082404"/>
                  </a:cubicBezTo>
                  <a:cubicBezTo>
                    <a:pt x="409697" y="1079093"/>
                    <a:pt x="416417" y="1075207"/>
                    <a:pt x="422781" y="1070788"/>
                  </a:cubicBezTo>
                  <a:cubicBezTo>
                    <a:pt x="429101" y="1066476"/>
                    <a:pt x="435064" y="1061638"/>
                    <a:pt x="440582" y="1056325"/>
                  </a:cubicBezTo>
                  <a:cubicBezTo>
                    <a:pt x="445612" y="1051523"/>
                    <a:pt x="450062" y="1046196"/>
                    <a:pt x="453933" y="1040437"/>
                  </a:cubicBezTo>
                  <a:cubicBezTo>
                    <a:pt x="457227" y="1035711"/>
                    <a:pt x="459541" y="1030366"/>
                    <a:pt x="460698" y="1024727"/>
                  </a:cubicBezTo>
                  <a:cubicBezTo>
                    <a:pt x="461588" y="1020815"/>
                    <a:pt x="460921" y="1016721"/>
                    <a:pt x="458829" y="1013290"/>
                  </a:cubicBezTo>
                  <a:cubicBezTo>
                    <a:pt x="456515" y="1010028"/>
                    <a:pt x="453044" y="1007780"/>
                    <a:pt x="449128" y="1007015"/>
                  </a:cubicBezTo>
                  <a:cubicBezTo>
                    <a:pt x="443608" y="1005911"/>
                    <a:pt x="437868" y="1005911"/>
                    <a:pt x="432350" y="1007015"/>
                  </a:cubicBezTo>
                  <a:lnTo>
                    <a:pt x="430970" y="1007237"/>
                  </a:lnTo>
                  <a:lnTo>
                    <a:pt x="429546" y="1007549"/>
                  </a:lnTo>
                  <a:lnTo>
                    <a:pt x="428121" y="1007860"/>
                  </a:lnTo>
                  <a:lnTo>
                    <a:pt x="426698" y="1008172"/>
                  </a:lnTo>
                  <a:cubicBezTo>
                    <a:pt x="419844" y="1009934"/>
                    <a:pt x="413213" y="1012364"/>
                    <a:pt x="406849" y="1015426"/>
                  </a:cubicBezTo>
                  <a:cubicBezTo>
                    <a:pt x="399996" y="1018670"/>
                    <a:pt x="393454" y="1022431"/>
                    <a:pt x="387178" y="1026685"/>
                  </a:cubicBezTo>
                  <a:cubicBezTo>
                    <a:pt x="380859" y="1030909"/>
                    <a:pt x="374895" y="1035639"/>
                    <a:pt x="369377" y="1040837"/>
                  </a:cubicBezTo>
                  <a:cubicBezTo>
                    <a:pt x="364393" y="1045595"/>
                    <a:pt x="359898" y="1050860"/>
                    <a:pt x="356026" y="1056547"/>
                  </a:cubicBezTo>
                  <a:cubicBezTo>
                    <a:pt x="352599" y="1061278"/>
                    <a:pt x="350151" y="1066632"/>
                    <a:pt x="348772" y="1072301"/>
                  </a:cubicBezTo>
                  <a:cubicBezTo>
                    <a:pt x="347748" y="1076267"/>
                    <a:pt x="348237" y="1080468"/>
                    <a:pt x="350151" y="1084095"/>
                  </a:cubicBezTo>
                  <a:cubicBezTo>
                    <a:pt x="352288" y="1087464"/>
                    <a:pt x="355670" y="1089836"/>
                    <a:pt x="359586" y="1090681"/>
                  </a:cubicBezTo>
                  <a:close/>
                  <a:moveTo>
                    <a:pt x="194211" y="1391881"/>
                  </a:moveTo>
                  <a:cubicBezTo>
                    <a:pt x="200486" y="1392629"/>
                    <a:pt x="206849" y="1392206"/>
                    <a:pt x="212947" y="1390635"/>
                  </a:cubicBezTo>
                  <a:lnTo>
                    <a:pt x="214104" y="1390368"/>
                  </a:lnTo>
                  <a:lnTo>
                    <a:pt x="215261" y="1390057"/>
                  </a:lnTo>
                  <a:lnTo>
                    <a:pt x="216463" y="1389745"/>
                  </a:lnTo>
                  <a:lnTo>
                    <a:pt x="217665" y="1389434"/>
                  </a:lnTo>
                  <a:cubicBezTo>
                    <a:pt x="226164" y="1386875"/>
                    <a:pt x="234353" y="1383399"/>
                    <a:pt x="242097" y="1379064"/>
                  </a:cubicBezTo>
                  <a:cubicBezTo>
                    <a:pt x="250285" y="1374552"/>
                    <a:pt x="258073" y="1369327"/>
                    <a:pt x="265328" y="1363444"/>
                  </a:cubicBezTo>
                  <a:cubicBezTo>
                    <a:pt x="272314" y="1357832"/>
                    <a:pt x="278768" y="1351575"/>
                    <a:pt x="284553" y="1344752"/>
                  </a:cubicBezTo>
                  <a:cubicBezTo>
                    <a:pt x="289671" y="1338824"/>
                    <a:pt x="293943" y="1332220"/>
                    <a:pt x="297281" y="1325126"/>
                  </a:cubicBezTo>
                  <a:cubicBezTo>
                    <a:pt x="299729" y="1320111"/>
                    <a:pt x="300975" y="1314592"/>
                    <a:pt x="300886" y="1309016"/>
                  </a:cubicBezTo>
                  <a:cubicBezTo>
                    <a:pt x="300797" y="1304882"/>
                    <a:pt x="299105" y="1300947"/>
                    <a:pt x="296124" y="1298068"/>
                  </a:cubicBezTo>
                  <a:cubicBezTo>
                    <a:pt x="292742" y="1295100"/>
                    <a:pt x="288514" y="1293288"/>
                    <a:pt x="284019" y="1292906"/>
                  </a:cubicBezTo>
                  <a:cubicBezTo>
                    <a:pt x="277832" y="1292291"/>
                    <a:pt x="271602" y="1292772"/>
                    <a:pt x="265594" y="1294330"/>
                  </a:cubicBezTo>
                  <a:lnTo>
                    <a:pt x="264438" y="1294597"/>
                  </a:lnTo>
                  <a:lnTo>
                    <a:pt x="263281" y="1294908"/>
                  </a:lnTo>
                  <a:lnTo>
                    <a:pt x="262124" y="1295220"/>
                  </a:lnTo>
                  <a:lnTo>
                    <a:pt x="260922" y="1295531"/>
                  </a:lnTo>
                  <a:cubicBezTo>
                    <a:pt x="252644" y="1298050"/>
                    <a:pt x="244678" y="1301432"/>
                    <a:pt x="237112" y="1305634"/>
                  </a:cubicBezTo>
                  <a:cubicBezTo>
                    <a:pt x="229146" y="1310008"/>
                    <a:pt x="221536" y="1315068"/>
                    <a:pt x="214459" y="1320765"/>
                  </a:cubicBezTo>
                  <a:cubicBezTo>
                    <a:pt x="207518" y="1326248"/>
                    <a:pt x="201108" y="1332353"/>
                    <a:pt x="195279" y="1339011"/>
                  </a:cubicBezTo>
                  <a:cubicBezTo>
                    <a:pt x="190072" y="1344908"/>
                    <a:pt x="185666" y="1351459"/>
                    <a:pt x="182194" y="1358504"/>
                  </a:cubicBezTo>
                  <a:cubicBezTo>
                    <a:pt x="179525" y="1363559"/>
                    <a:pt x="177967" y="1369158"/>
                    <a:pt x="177744" y="1374881"/>
                  </a:cubicBezTo>
                  <a:cubicBezTo>
                    <a:pt x="177656" y="1379131"/>
                    <a:pt x="179257" y="1383243"/>
                    <a:pt x="182194" y="1386319"/>
                  </a:cubicBezTo>
                  <a:cubicBezTo>
                    <a:pt x="185444" y="1389460"/>
                    <a:pt x="189583" y="1391450"/>
                    <a:pt x="194078" y="1391971"/>
                  </a:cubicBezTo>
                  <a:close/>
                  <a:moveTo>
                    <a:pt x="14550" y="2093080"/>
                  </a:moveTo>
                  <a:cubicBezTo>
                    <a:pt x="18467" y="2095545"/>
                    <a:pt x="22917" y="2097072"/>
                    <a:pt x="27544" y="2097530"/>
                  </a:cubicBezTo>
                  <a:cubicBezTo>
                    <a:pt x="33152" y="2098127"/>
                    <a:pt x="38849" y="2097860"/>
                    <a:pt x="44367" y="2096729"/>
                  </a:cubicBezTo>
                  <a:cubicBezTo>
                    <a:pt x="46993" y="2096240"/>
                    <a:pt x="49708" y="2095572"/>
                    <a:pt x="52511" y="2094771"/>
                  </a:cubicBezTo>
                  <a:cubicBezTo>
                    <a:pt x="55315" y="2093970"/>
                    <a:pt x="58208" y="2092946"/>
                    <a:pt x="61145" y="2091789"/>
                  </a:cubicBezTo>
                  <a:cubicBezTo>
                    <a:pt x="64083" y="2090632"/>
                    <a:pt x="67109" y="2089342"/>
                    <a:pt x="70046" y="2087828"/>
                  </a:cubicBezTo>
                  <a:cubicBezTo>
                    <a:pt x="72983" y="2086315"/>
                    <a:pt x="76232" y="2084713"/>
                    <a:pt x="79392" y="2082888"/>
                  </a:cubicBezTo>
                  <a:cubicBezTo>
                    <a:pt x="90028" y="2076671"/>
                    <a:pt x="100041" y="2069377"/>
                    <a:pt x="109209" y="2061126"/>
                  </a:cubicBezTo>
                  <a:cubicBezTo>
                    <a:pt x="118110" y="2053187"/>
                    <a:pt x="126165" y="2044393"/>
                    <a:pt x="133329" y="2034869"/>
                  </a:cubicBezTo>
                  <a:cubicBezTo>
                    <a:pt x="139694" y="2026471"/>
                    <a:pt x="145035" y="2017326"/>
                    <a:pt x="149218" y="2007633"/>
                  </a:cubicBezTo>
                  <a:cubicBezTo>
                    <a:pt x="152689" y="1999751"/>
                    <a:pt x="154558" y="1991242"/>
                    <a:pt x="154647" y="1982622"/>
                  </a:cubicBezTo>
                  <a:cubicBezTo>
                    <a:pt x="154647" y="1977882"/>
                    <a:pt x="153490" y="1973209"/>
                    <a:pt x="151309" y="1969004"/>
                  </a:cubicBezTo>
                  <a:cubicBezTo>
                    <a:pt x="149351" y="1965301"/>
                    <a:pt x="146370" y="1962221"/>
                    <a:pt x="142765" y="1960103"/>
                  </a:cubicBezTo>
                  <a:cubicBezTo>
                    <a:pt x="138803" y="1957865"/>
                    <a:pt x="134353" y="1956512"/>
                    <a:pt x="129815" y="1956142"/>
                  </a:cubicBezTo>
                  <a:cubicBezTo>
                    <a:pt x="124295" y="1955671"/>
                    <a:pt x="118777" y="1956013"/>
                    <a:pt x="113347" y="1957166"/>
                  </a:cubicBezTo>
                  <a:cubicBezTo>
                    <a:pt x="110678" y="1957664"/>
                    <a:pt x="108007" y="1958318"/>
                    <a:pt x="105426" y="1959124"/>
                  </a:cubicBezTo>
                  <a:cubicBezTo>
                    <a:pt x="102712" y="1959925"/>
                    <a:pt x="99907" y="1960860"/>
                    <a:pt x="97060" y="1961972"/>
                  </a:cubicBezTo>
                  <a:cubicBezTo>
                    <a:pt x="94212" y="1963085"/>
                    <a:pt x="91274" y="1964375"/>
                    <a:pt x="88159" y="1965800"/>
                  </a:cubicBezTo>
                  <a:cubicBezTo>
                    <a:pt x="85044" y="1967224"/>
                    <a:pt x="82195" y="1968870"/>
                    <a:pt x="79258" y="1970606"/>
                  </a:cubicBezTo>
                  <a:cubicBezTo>
                    <a:pt x="68888" y="1976569"/>
                    <a:pt x="59187" y="1983561"/>
                    <a:pt x="50242" y="1991478"/>
                  </a:cubicBezTo>
                  <a:cubicBezTo>
                    <a:pt x="41475" y="1999182"/>
                    <a:pt x="33464" y="2007704"/>
                    <a:pt x="26299" y="2016934"/>
                  </a:cubicBezTo>
                  <a:cubicBezTo>
                    <a:pt x="19756" y="2025261"/>
                    <a:pt x="14238" y="2034326"/>
                    <a:pt x="9832" y="2043948"/>
                  </a:cubicBezTo>
                  <a:cubicBezTo>
                    <a:pt x="6050" y="2052043"/>
                    <a:pt x="3914" y="2060824"/>
                    <a:pt x="3557" y="2069760"/>
                  </a:cubicBezTo>
                  <a:cubicBezTo>
                    <a:pt x="3335" y="2074637"/>
                    <a:pt x="4269" y="2079497"/>
                    <a:pt x="6273" y="2083957"/>
                  </a:cubicBezTo>
                  <a:cubicBezTo>
                    <a:pt x="8052" y="2087731"/>
                    <a:pt x="10900" y="2090921"/>
                    <a:pt x="14416" y="2093169"/>
                  </a:cubicBezTo>
                  <a:close/>
                  <a:moveTo>
                    <a:pt x="20913" y="1966334"/>
                  </a:moveTo>
                  <a:cubicBezTo>
                    <a:pt x="24741" y="1968928"/>
                    <a:pt x="29147" y="1970548"/>
                    <a:pt x="33776" y="1971051"/>
                  </a:cubicBezTo>
                  <a:cubicBezTo>
                    <a:pt x="39517" y="1971696"/>
                    <a:pt x="45390" y="1971411"/>
                    <a:pt x="51042" y="1970205"/>
                  </a:cubicBezTo>
                  <a:cubicBezTo>
                    <a:pt x="53223" y="1969805"/>
                    <a:pt x="55493" y="1969271"/>
                    <a:pt x="57718" y="1968648"/>
                  </a:cubicBezTo>
                  <a:cubicBezTo>
                    <a:pt x="59943" y="1968025"/>
                    <a:pt x="62168" y="1967224"/>
                    <a:pt x="64750" y="1966334"/>
                  </a:cubicBezTo>
                  <a:cubicBezTo>
                    <a:pt x="67331" y="1965443"/>
                    <a:pt x="69557" y="1964509"/>
                    <a:pt x="72048" y="1963396"/>
                  </a:cubicBezTo>
                  <a:cubicBezTo>
                    <a:pt x="74540" y="1962284"/>
                    <a:pt x="77122" y="1961082"/>
                    <a:pt x="79704" y="1959747"/>
                  </a:cubicBezTo>
                  <a:cubicBezTo>
                    <a:pt x="90072" y="1954309"/>
                    <a:pt x="99818" y="1947807"/>
                    <a:pt x="108808" y="1940343"/>
                  </a:cubicBezTo>
                  <a:cubicBezTo>
                    <a:pt x="117709" y="1933103"/>
                    <a:pt x="125853" y="1925025"/>
                    <a:pt x="133196" y="1916223"/>
                  </a:cubicBezTo>
                  <a:cubicBezTo>
                    <a:pt x="139828" y="1908323"/>
                    <a:pt x="145568" y="1899676"/>
                    <a:pt x="150197" y="1890455"/>
                  </a:cubicBezTo>
                  <a:cubicBezTo>
                    <a:pt x="154158" y="1882925"/>
                    <a:pt x="156605" y="1874705"/>
                    <a:pt x="157451" y="1866245"/>
                  </a:cubicBezTo>
                  <a:cubicBezTo>
                    <a:pt x="157940" y="1861359"/>
                    <a:pt x="157228" y="1856423"/>
                    <a:pt x="155404" y="1851870"/>
                  </a:cubicBezTo>
                  <a:cubicBezTo>
                    <a:pt x="153757" y="1848021"/>
                    <a:pt x="150997" y="1844750"/>
                    <a:pt x="147482" y="1842480"/>
                  </a:cubicBezTo>
                  <a:cubicBezTo>
                    <a:pt x="143610" y="1840001"/>
                    <a:pt x="139204" y="1838479"/>
                    <a:pt x="134620" y="1838030"/>
                  </a:cubicBezTo>
                  <a:cubicBezTo>
                    <a:pt x="128968" y="1837518"/>
                    <a:pt x="123272" y="1837861"/>
                    <a:pt x="117753" y="1839053"/>
                  </a:cubicBezTo>
                  <a:cubicBezTo>
                    <a:pt x="115617" y="1839498"/>
                    <a:pt x="113303" y="1840032"/>
                    <a:pt x="111256" y="1840656"/>
                  </a:cubicBezTo>
                  <a:cubicBezTo>
                    <a:pt x="109209" y="1841278"/>
                    <a:pt x="106806" y="1842035"/>
                    <a:pt x="104447" y="1842881"/>
                  </a:cubicBezTo>
                  <a:cubicBezTo>
                    <a:pt x="102088" y="1843726"/>
                    <a:pt x="99730" y="1844705"/>
                    <a:pt x="97282" y="1845773"/>
                  </a:cubicBezTo>
                  <a:cubicBezTo>
                    <a:pt x="94834" y="1846841"/>
                    <a:pt x="92431" y="1848043"/>
                    <a:pt x="89894" y="1849334"/>
                  </a:cubicBezTo>
                  <a:cubicBezTo>
                    <a:pt x="79836" y="1854536"/>
                    <a:pt x="70357" y="1860753"/>
                    <a:pt x="61590" y="1867892"/>
                  </a:cubicBezTo>
                  <a:cubicBezTo>
                    <a:pt x="52823" y="1874896"/>
                    <a:pt x="44768" y="1882720"/>
                    <a:pt x="37513" y="1891256"/>
                  </a:cubicBezTo>
                  <a:cubicBezTo>
                    <a:pt x="30750" y="1899022"/>
                    <a:pt x="24919" y="1907531"/>
                    <a:pt x="20113" y="1916623"/>
                  </a:cubicBezTo>
                  <a:cubicBezTo>
                    <a:pt x="15930" y="1924246"/>
                    <a:pt x="13125" y="1932573"/>
                    <a:pt x="11924" y="1941189"/>
                  </a:cubicBezTo>
                  <a:cubicBezTo>
                    <a:pt x="11212" y="1946200"/>
                    <a:pt x="11702" y="1951305"/>
                    <a:pt x="13348" y="1956098"/>
                  </a:cubicBezTo>
                  <a:cubicBezTo>
                    <a:pt x="14683" y="1960223"/>
                    <a:pt x="17309" y="1963828"/>
                    <a:pt x="20781" y="1966423"/>
                  </a:cubicBezTo>
                  <a:close/>
                  <a:moveTo>
                    <a:pt x="62703" y="1722988"/>
                  </a:moveTo>
                  <a:cubicBezTo>
                    <a:pt x="66308" y="1725783"/>
                    <a:pt x="70669" y="1727523"/>
                    <a:pt x="75209" y="1728017"/>
                  </a:cubicBezTo>
                  <a:cubicBezTo>
                    <a:pt x="81171" y="1728667"/>
                    <a:pt x="87180" y="1728320"/>
                    <a:pt x="93010" y="1726993"/>
                  </a:cubicBezTo>
                  <a:cubicBezTo>
                    <a:pt x="94433" y="1726682"/>
                    <a:pt x="95858" y="1726370"/>
                    <a:pt x="97460" y="1725970"/>
                  </a:cubicBezTo>
                  <a:lnTo>
                    <a:pt x="101911" y="1724635"/>
                  </a:lnTo>
                  <a:cubicBezTo>
                    <a:pt x="103468" y="1724145"/>
                    <a:pt x="105026" y="1723611"/>
                    <a:pt x="106361" y="1722988"/>
                  </a:cubicBezTo>
                  <a:cubicBezTo>
                    <a:pt x="107695" y="1722365"/>
                    <a:pt x="109565" y="1721786"/>
                    <a:pt x="111211" y="1721075"/>
                  </a:cubicBezTo>
                  <a:cubicBezTo>
                    <a:pt x="120825" y="1716931"/>
                    <a:pt x="129947" y="1711800"/>
                    <a:pt x="138493" y="1705765"/>
                  </a:cubicBezTo>
                  <a:cubicBezTo>
                    <a:pt x="147126" y="1699690"/>
                    <a:pt x="155181" y="1692855"/>
                    <a:pt x="162569" y="1685338"/>
                  </a:cubicBezTo>
                  <a:cubicBezTo>
                    <a:pt x="169422" y="1678440"/>
                    <a:pt x="175519" y="1670830"/>
                    <a:pt x="180726" y="1662641"/>
                  </a:cubicBezTo>
                  <a:cubicBezTo>
                    <a:pt x="185221" y="1655823"/>
                    <a:pt x="188515" y="1648302"/>
                    <a:pt x="190517" y="1640390"/>
                  </a:cubicBezTo>
                  <a:cubicBezTo>
                    <a:pt x="191719" y="1635418"/>
                    <a:pt x="191719" y="1630229"/>
                    <a:pt x="190517" y="1625258"/>
                  </a:cubicBezTo>
                  <a:cubicBezTo>
                    <a:pt x="189494" y="1621253"/>
                    <a:pt x="187090" y="1617724"/>
                    <a:pt x="183797" y="1615245"/>
                  </a:cubicBezTo>
                  <a:cubicBezTo>
                    <a:pt x="180103" y="1612695"/>
                    <a:pt x="175786" y="1611160"/>
                    <a:pt x="171291" y="1610795"/>
                  </a:cubicBezTo>
                  <a:cubicBezTo>
                    <a:pt x="165461" y="1610265"/>
                    <a:pt x="159587" y="1610670"/>
                    <a:pt x="153891" y="1611996"/>
                  </a:cubicBezTo>
                  <a:cubicBezTo>
                    <a:pt x="152511" y="1612308"/>
                    <a:pt x="151131" y="1612619"/>
                    <a:pt x="149708" y="1613020"/>
                  </a:cubicBezTo>
                  <a:lnTo>
                    <a:pt x="145257" y="1614310"/>
                  </a:lnTo>
                  <a:lnTo>
                    <a:pt x="140807" y="1615913"/>
                  </a:lnTo>
                  <a:lnTo>
                    <a:pt x="136357" y="1617782"/>
                  </a:lnTo>
                  <a:cubicBezTo>
                    <a:pt x="126966" y="1621796"/>
                    <a:pt x="118021" y="1626745"/>
                    <a:pt x="109654" y="1632557"/>
                  </a:cubicBezTo>
                  <a:cubicBezTo>
                    <a:pt x="101198" y="1638436"/>
                    <a:pt x="93276" y="1645049"/>
                    <a:pt x="85978" y="1652316"/>
                  </a:cubicBezTo>
                  <a:cubicBezTo>
                    <a:pt x="79080" y="1659090"/>
                    <a:pt x="72939" y="1666544"/>
                    <a:pt x="67553" y="1674568"/>
                  </a:cubicBezTo>
                  <a:cubicBezTo>
                    <a:pt x="62926" y="1681395"/>
                    <a:pt x="59365" y="1688903"/>
                    <a:pt x="57051" y="1696820"/>
                  </a:cubicBezTo>
                  <a:cubicBezTo>
                    <a:pt x="55582" y="1701853"/>
                    <a:pt x="55315" y="1707158"/>
                    <a:pt x="56295" y="1712307"/>
                  </a:cubicBezTo>
                  <a:cubicBezTo>
                    <a:pt x="57095" y="1716508"/>
                    <a:pt x="59321" y="1720309"/>
                    <a:pt x="62569" y="1723077"/>
                  </a:cubicBezTo>
                  <a:close/>
                  <a:moveTo>
                    <a:pt x="95235" y="1607279"/>
                  </a:moveTo>
                  <a:cubicBezTo>
                    <a:pt x="98750" y="1610221"/>
                    <a:pt x="103068" y="1612049"/>
                    <a:pt x="107606" y="1612530"/>
                  </a:cubicBezTo>
                  <a:cubicBezTo>
                    <a:pt x="113659" y="1613242"/>
                    <a:pt x="119801" y="1612882"/>
                    <a:pt x="125764" y="1611462"/>
                  </a:cubicBezTo>
                  <a:lnTo>
                    <a:pt x="128968" y="1610705"/>
                  </a:lnTo>
                  <a:lnTo>
                    <a:pt x="132217" y="1609771"/>
                  </a:lnTo>
                  <a:lnTo>
                    <a:pt x="135599" y="1608703"/>
                  </a:lnTo>
                  <a:lnTo>
                    <a:pt x="139026" y="1607501"/>
                  </a:lnTo>
                  <a:cubicBezTo>
                    <a:pt x="148372" y="1603986"/>
                    <a:pt x="157318" y="1599513"/>
                    <a:pt x="165728" y="1594150"/>
                  </a:cubicBezTo>
                  <a:cubicBezTo>
                    <a:pt x="174274" y="1588592"/>
                    <a:pt x="182328" y="1582290"/>
                    <a:pt x="189761" y="1575325"/>
                  </a:cubicBezTo>
                  <a:cubicBezTo>
                    <a:pt x="196703" y="1568810"/>
                    <a:pt x="203023" y="1561622"/>
                    <a:pt x="208586" y="1553875"/>
                  </a:cubicBezTo>
                  <a:cubicBezTo>
                    <a:pt x="213391" y="1547306"/>
                    <a:pt x="217086" y="1540020"/>
                    <a:pt x="219623" y="1532290"/>
                  </a:cubicBezTo>
                  <a:cubicBezTo>
                    <a:pt x="221358" y="1527275"/>
                    <a:pt x="221848" y="1521912"/>
                    <a:pt x="221002" y="1516669"/>
                  </a:cubicBezTo>
                  <a:cubicBezTo>
                    <a:pt x="220290" y="1512575"/>
                    <a:pt x="218109" y="1508877"/>
                    <a:pt x="214905" y="1506256"/>
                  </a:cubicBezTo>
                  <a:cubicBezTo>
                    <a:pt x="211300" y="1503488"/>
                    <a:pt x="206939" y="1501805"/>
                    <a:pt x="202399" y="1501405"/>
                  </a:cubicBezTo>
                  <a:cubicBezTo>
                    <a:pt x="196436" y="1500849"/>
                    <a:pt x="190428" y="1501285"/>
                    <a:pt x="184598" y="1502695"/>
                  </a:cubicBezTo>
                  <a:lnTo>
                    <a:pt x="181483" y="1503452"/>
                  </a:lnTo>
                  <a:lnTo>
                    <a:pt x="178323" y="1504342"/>
                  </a:lnTo>
                  <a:cubicBezTo>
                    <a:pt x="177210" y="1504653"/>
                    <a:pt x="176142" y="1505010"/>
                    <a:pt x="175030" y="1505410"/>
                  </a:cubicBezTo>
                  <a:cubicBezTo>
                    <a:pt x="173917" y="1505811"/>
                    <a:pt x="172760" y="1506167"/>
                    <a:pt x="171648" y="1506612"/>
                  </a:cubicBezTo>
                  <a:cubicBezTo>
                    <a:pt x="162613" y="1510092"/>
                    <a:pt x="153980" y="1514489"/>
                    <a:pt x="145835" y="1519740"/>
                  </a:cubicBezTo>
                  <a:cubicBezTo>
                    <a:pt x="137469" y="1525108"/>
                    <a:pt x="129547" y="1531200"/>
                    <a:pt x="122248" y="1537942"/>
                  </a:cubicBezTo>
                  <a:cubicBezTo>
                    <a:pt x="115306" y="1544311"/>
                    <a:pt x="108986" y="1551347"/>
                    <a:pt x="103379" y="1558948"/>
                  </a:cubicBezTo>
                  <a:cubicBezTo>
                    <a:pt x="98484" y="1565539"/>
                    <a:pt x="94523" y="1572811"/>
                    <a:pt x="91719" y="1580532"/>
                  </a:cubicBezTo>
                  <a:cubicBezTo>
                    <a:pt x="89849" y="1585637"/>
                    <a:pt x="89182" y="1591102"/>
                    <a:pt x="89717" y="1596509"/>
                  </a:cubicBezTo>
                  <a:cubicBezTo>
                    <a:pt x="90206" y="1600648"/>
                    <a:pt x="92075" y="1604488"/>
                    <a:pt x="95102" y="1607368"/>
                  </a:cubicBezTo>
                  <a:close/>
                  <a:moveTo>
                    <a:pt x="489982" y="908083"/>
                  </a:moveTo>
                  <a:cubicBezTo>
                    <a:pt x="494521" y="909908"/>
                    <a:pt x="499460" y="910580"/>
                    <a:pt x="504356" y="910041"/>
                  </a:cubicBezTo>
                  <a:lnTo>
                    <a:pt x="507204" y="909774"/>
                  </a:lnTo>
                  <a:lnTo>
                    <a:pt x="510097" y="909329"/>
                  </a:lnTo>
                  <a:lnTo>
                    <a:pt x="513079" y="908795"/>
                  </a:lnTo>
                  <a:lnTo>
                    <a:pt x="516105" y="908083"/>
                  </a:lnTo>
                  <a:cubicBezTo>
                    <a:pt x="522024" y="906530"/>
                    <a:pt x="527810" y="904478"/>
                    <a:pt x="533417" y="901942"/>
                  </a:cubicBezTo>
                  <a:cubicBezTo>
                    <a:pt x="539425" y="899249"/>
                    <a:pt x="545210" y="896125"/>
                    <a:pt x="550729" y="892596"/>
                  </a:cubicBezTo>
                  <a:cubicBezTo>
                    <a:pt x="556292" y="889080"/>
                    <a:pt x="561587" y="885168"/>
                    <a:pt x="566572" y="880891"/>
                  </a:cubicBezTo>
                  <a:cubicBezTo>
                    <a:pt x="571245" y="876851"/>
                    <a:pt x="575562" y="872382"/>
                    <a:pt x="579389" y="867540"/>
                  </a:cubicBezTo>
                  <a:cubicBezTo>
                    <a:pt x="583083" y="863135"/>
                    <a:pt x="585976" y="858119"/>
                    <a:pt x="587979" y="852721"/>
                  </a:cubicBezTo>
                  <a:cubicBezTo>
                    <a:pt x="589402" y="849049"/>
                    <a:pt x="589536" y="844999"/>
                    <a:pt x="588379" y="841239"/>
                  </a:cubicBezTo>
                  <a:cubicBezTo>
                    <a:pt x="587132" y="837937"/>
                    <a:pt x="584507" y="835338"/>
                    <a:pt x="581169" y="834118"/>
                  </a:cubicBezTo>
                  <a:cubicBezTo>
                    <a:pt x="576585" y="832449"/>
                    <a:pt x="571690" y="831871"/>
                    <a:pt x="566839" y="832427"/>
                  </a:cubicBezTo>
                  <a:lnTo>
                    <a:pt x="564035" y="832739"/>
                  </a:lnTo>
                  <a:lnTo>
                    <a:pt x="561187" y="833139"/>
                  </a:lnTo>
                  <a:lnTo>
                    <a:pt x="558250" y="833718"/>
                  </a:lnTo>
                  <a:lnTo>
                    <a:pt x="555268" y="834430"/>
                  </a:lnTo>
                  <a:cubicBezTo>
                    <a:pt x="549482" y="835970"/>
                    <a:pt x="543830" y="837981"/>
                    <a:pt x="538357" y="840438"/>
                  </a:cubicBezTo>
                  <a:cubicBezTo>
                    <a:pt x="532527" y="843037"/>
                    <a:pt x="526875" y="846010"/>
                    <a:pt x="521401" y="849338"/>
                  </a:cubicBezTo>
                  <a:cubicBezTo>
                    <a:pt x="515927" y="852796"/>
                    <a:pt x="510720" y="856615"/>
                    <a:pt x="505781" y="860776"/>
                  </a:cubicBezTo>
                  <a:cubicBezTo>
                    <a:pt x="501108" y="864710"/>
                    <a:pt x="496791" y="869058"/>
                    <a:pt x="492874" y="873771"/>
                  </a:cubicBezTo>
                  <a:cubicBezTo>
                    <a:pt x="489136" y="878172"/>
                    <a:pt x="486109" y="883166"/>
                    <a:pt x="483973" y="888546"/>
                  </a:cubicBezTo>
                  <a:cubicBezTo>
                    <a:pt x="482416" y="892267"/>
                    <a:pt x="482104" y="896383"/>
                    <a:pt x="483083" y="900295"/>
                  </a:cubicBezTo>
                  <a:cubicBezTo>
                    <a:pt x="484018" y="903829"/>
                    <a:pt x="486510" y="906744"/>
                    <a:pt x="489848" y="908217"/>
                  </a:cubicBezTo>
                  <a:close/>
                  <a:moveTo>
                    <a:pt x="300752" y="1187299"/>
                  </a:moveTo>
                  <a:cubicBezTo>
                    <a:pt x="306804" y="1188287"/>
                    <a:pt x="312946" y="1188073"/>
                    <a:pt x="318910" y="1186676"/>
                  </a:cubicBezTo>
                  <a:lnTo>
                    <a:pt x="319577" y="1186676"/>
                  </a:lnTo>
                  <a:lnTo>
                    <a:pt x="320289" y="1186676"/>
                  </a:lnTo>
                  <a:lnTo>
                    <a:pt x="320957" y="1186676"/>
                  </a:lnTo>
                  <a:lnTo>
                    <a:pt x="321669" y="1186676"/>
                  </a:lnTo>
                  <a:cubicBezTo>
                    <a:pt x="329234" y="1184793"/>
                    <a:pt x="336533" y="1182092"/>
                    <a:pt x="343520" y="1178620"/>
                  </a:cubicBezTo>
                  <a:cubicBezTo>
                    <a:pt x="351042" y="1174967"/>
                    <a:pt x="358206" y="1170677"/>
                    <a:pt x="364971" y="1165803"/>
                  </a:cubicBezTo>
                  <a:cubicBezTo>
                    <a:pt x="371646" y="1161041"/>
                    <a:pt x="377922" y="1155710"/>
                    <a:pt x="383662" y="1149871"/>
                  </a:cubicBezTo>
                  <a:cubicBezTo>
                    <a:pt x="388870" y="1144637"/>
                    <a:pt x="393454" y="1138812"/>
                    <a:pt x="397280" y="1132515"/>
                  </a:cubicBezTo>
                  <a:cubicBezTo>
                    <a:pt x="400351" y="1127637"/>
                    <a:pt x="402354" y="1122159"/>
                    <a:pt x="403111" y="1116449"/>
                  </a:cubicBezTo>
                  <a:cubicBezTo>
                    <a:pt x="403644" y="1112399"/>
                    <a:pt x="402576" y="1108305"/>
                    <a:pt x="400085" y="1105056"/>
                  </a:cubicBezTo>
                  <a:cubicBezTo>
                    <a:pt x="397236" y="1101896"/>
                    <a:pt x="393365" y="1099858"/>
                    <a:pt x="389136" y="1099315"/>
                  </a:cubicBezTo>
                  <a:cubicBezTo>
                    <a:pt x="383218" y="1098465"/>
                    <a:pt x="377165" y="1098736"/>
                    <a:pt x="371335" y="1100116"/>
                  </a:cubicBezTo>
                  <a:lnTo>
                    <a:pt x="370667" y="1100116"/>
                  </a:lnTo>
                  <a:lnTo>
                    <a:pt x="370000" y="1100116"/>
                  </a:lnTo>
                  <a:lnTo>
                    <a:pt x="369332" y="1100116"/>
                  </a:lnTo>
                  <a:lnTo>
                    <a:pt x="368665" y="1100116"/>
                  </a:lnTo>
                  <a:cubicBezTo>
                    <a:pt x="361321" y="1101972"/>
                    <a:pt x="354157" y="1104598"/>
                    <a:pt x="347348" y="1107949"/>
                  </a:cubicBezTo>
                  <a:cubicBezTo>
                    <a:pt x="340005" y="1111509"/>
                    <a:pt x="333018" y="1115679"/>
                    <a:pt x="326387" y="1120410"/>
                  </a:cubicBezTo>
                  <a:cubicBezTo>
                    <a:pt x="319800" y="1125047"/>
                    <a:pt x="313569" y="1130241"/>
                    <a:pt x="307872" y="1135942"/>
                  </a:cubicBezTo>
                  <a:cubicBezTo>
                    <a:pt x="302621" y="1141104"/>
                    <a:pt x="297993" y="1146854"/>
                    <a:pt x="294077" y="1153075"/>
                  </a:cubicBezTo>
                  <a:cubicBezTo>
                    <a:pt x="290828" y="1157971"/>
                    <a:pt x="288692" y="1163489"/>
                    <a:pt x="287713" y="1169275"/>
                  </a:cubicBezTo>
                  <a:cubicBezTo>
                    <a:pt x="286956" y="1173382"/>
                    <a:pt x="287846" y="1177615"/>
                    <a:pt x="290205" y="1181068"/>
                  </a:cubicBezTo>
                  <a:cubicBezTo>
                    <a:pt x="292786" y="1184397"/>
                    <a:pt x="296480" y="1186653"/>
                    <a:pt x="300619" y="1187388"/>
                  </a:cubicBezTo>
                  <a:close/>
                  <a:moveTo>
                    <a:pt x="1040491" y="383520"/>
                  </a:moveTo>
                  <a:cubicBezTo>
                    <a:pt x="1042270" y="384071"/>
                    <a:pt x="1044096" y="384441"/>
                    <a:pt x="1045920" y="384632"/>
                  </a:cubicBezTo>
                  <a:cubicBezTo>
                    <a:pt x="1048056" y="384788"/>
                    <a:pt x="1050237" y="384788"/>
                    <a:pt x="1052373" y="384632"/>
                  </a:cubicBezTo>
                  <a:cubicBezTo>
                    <a:pt x="1054776" y="384490"/>
                    <a:pt x="1057180" y="384209"/>
                    <a:pt x="1059538" y="383787"/>
                  </a:cubicBezTo>
                  <a:cubicBezTo>
                    <a:pt x="1062120" y="383328"/>
                    <a:pt x="1064700" y="382732"/>
                    <a:pt x="1067237" y="382007"/>
                  </a:cubicBezTo>
                  <a:cubicBezTo>
                    <a:pt x="1070575" y="381108"/>
                    <a:pt x="1073824" y="380039"/>
                    <a:pt x="1077028" y="378802"/>
                  </a:cubicBezTo>
                  <a:cubicBezTo>
                    <a:pt x="1080321" y="377556"/>
                    <a:pt x="1083659" y="376087"/>
                    <a:pt x="1086952" y="374352"/>
                  </a:cubicBezTo>
                  <a:cubicBezTo>
                    <a:pt x="1090245" y="372616"/>
                    <a:pt x="1093494" y="370970"/>
                    <a:pt x="1096655" y="369056"/>
                  </a:cubicBezTo>
                  <a:cubicBezTo>
                    <a:pt x="1099814" y="367142"/>
                    <a:pt x="1102885" y="365051"/>
                    <a:pt x="1105822" y="362870"/>
                  </a:cubicBezTo>
                  <a:cubicBezTo>
                    <a:pt x="1110539" y="359385"/>
                    <a:pt x="1114856" y="355384"/>
                    <a:pt x="1118684" y="350943"/>
                  </a:cubicBezTo>
                  <a:cubicBezTo>
                    <a:pt x="1121487" y="347774"/>
                    <a:pt x="1123668" y="344085"/>
                    <a:pt x="1125047" y="340084"/>
                  </a:cubicBezTo>
                  <a:cubicBezTo>
                    <a:pt x="1126160" y="337196"/>
                    <a:pt x="1126026" y="333974"/>
                    <a:pt x="1124691" y="331183"/>
                  </a:cubicBezTo>
                  <a:cubicBezTo>
                    <a:pt x="1123045" y="328482"/>
                    <a:pt x="1120374" y="326555"/>
                    <a:pt x="1117304" y="325843"/>
                  </a:cubicBezTo>
                  <a:cubicBezTo>
                    <a:pt x="1115480" y="325434"/>
                    <a:pt x="1113565" y="325224"/>
                    <a:pt x="1111696" y="325220"/>
                  </a:cubicBezTo>
                  <a:cubicBezTo>
                    <a:pt x="1109560" y="325064"/>
                    <a:pt x="1107469" y="325064"/>
                    <a:pt x="1105333" y="325220"/>
                  </a:cubicBezTo>
                  <a:cubicBezTo>
                    <a:pt x="1102974" y="325411"/>
                    <a:pt x="1100615" y="325723"/>
                    <a:pt x="1098256" y="326155"/>
                  </a:cubicBezTo>
                  <a:cubicBezTo>
                    <a:pt x="1095764" y="326600"/>
                    <a:pt x="1093228" y="327178"/>
                    <a:pt x="1090646" y="327890"/>
                  </a:cubicBezTo>
                  <a:cubicBezTo>
                    <a:pt x="1087531" y="328780"/>
                    <a:pt x="1084283" y="329848"/>
                    <a:pt x="1081078" y="331094"/>
                  </a:cubicBezTo>
                  <a:cubicBezTo>
                    <a:pt x="1077873" y="332341"/>
                    <a:pt x="1074535" y="333720"/>
                    <a:pt x="1071331" y="335322"/>
                  </a:cubicBezTo>
                  <a:cubicBezTo>
                    <a:pt x="1068038" y="336893"/>
                    <a:pt x="1064879" y="338629"/>
                    <a:pt x="1061764" y="340529"/>
                  </a:cubicBezTo>
                  <a:cubicBezTo>
                    <a:pt x="1058648" y="342398"/>
                    <a:pt x="1055621" y="344401"/>
                    <a:pt x="1052863" y="346537"/>
                  </a:cubicBezTo>
                  <a:cubicBezTo>
                    <a:pt x="1048145" y="349951"/>
                    <a:pt x="1043828" y="353876"/>
                    <a:pt x="1040001" y="358242"/>
                  </a:cubicBezTo>
                  <a:cubicBezTo>
                    <a:pt x="1037153" y="361419"/>
                    <a:pt x="1034883" y="365100"/>
                    <a:pt x="1033370" y="369100"/>
                  </a:cubicBezTo>
                  <a:cubicBezTo>
                    <a:pt x="1032213" y="371949"/>
                    <a:pt x="1032213" y="375153"/>
                    <a:pt x="1033370" y="378001"/>
                  </a:cubicBezTo>
                  <a:cubicBezTo>
                    <a:pt x="1034883" y="380756"/>
                    <a:pt x="1037465" y="382754"/>
                    <a:pt x="1040491" y="383520"/>
                  </a:cubicBezTo>
                  <a:close/>
                  <a:moveTo>
                    <a:pt x="1298611" y="203013"/>
                  </a:moveTo>
                  <a:cubicBezTo>
                    <a:pt x="1300391" y="204063"/>
                    <a:pt x="1302350" y="204789"/>
                    <a:pt x="1304397" y="205149"/>
                  </a:cubicBezTo>
                  <a:cubicBezTo>
                    <a:pt x="1306845" y="205621"/>
                    <a:pt x="1309381" y="205830"/>
                    <a:pt x="1311873" y="205772"/>
                  </a:cubicBezTo>
                  <a:cubicBezTo>
                    <a:pt x="1314855" y="205719"/>
                    <a:pt x="1317837" y="205439"/>
                    <a:pt x="1320774" y="204927"/>
                  </a:cubicBezTo>
                  <a:cubicBezTo>
                    <a:pt x="1324067" y="204406"/>
                    <a:pt x="1327316" y="203676"/>
                    <a:pt x="1330520" y="202746"/>
                  </a:cubicBezTo>
                  <a:cubicBezTo>
                    <a:pt x="1332879" y="202079"/>
                    <a:pt x="1335327" y="201322"/>
                    <a:pt x="1337775" y="200432"/>
                  </a:cubicBezTo>
                  <a:cubicBezTo>
                    <a:pt x="1340223" y="199542"/>
                    <a:pt x="1342669" y="198563"/>
                    <a:pt x="1345117" y="197495"/>
                  </a:cubicBezTo>
                  <a:cubicBezTo>
                    <a:pt x="1347565" y="196427"/>
                    <a:pt x="1350058" y="195225"/>
                    <a:pt x="1352461" y="193979"/>
                  </a:cubicBezTo>
                  <a:cubicBezTo>
                    <a:pt x="1354863" y="192733"/>
                    <a:pt x="1357267" y="191353"/>
                    <a:pt x="1359626" y="189929"/>
                  </a:cubicBezTo>
                  <a:cubicBezTo>
                    <a:pt x="1364700" y="186836"/>
                    <a:pt x="1369505" y="183240"/>
                    <a:pt x="1373867" y="179204"/>
                  </a:cubicBezTo>
                  <a:cubicBezTo>
                    <a:pt x="1377204" y="176186"/>
                    <a:pt x="1380098" y="172657"/>
                    <a:pt x="1382323" y="168745"/>
                  </a:cubicBezTo>
                  <a:cubicBezTo>
                    <a:pt x="1383969" y="166080"/>
                    <a:pt x="1384726" y="162964"/>
                    <a:pt x="1384459" y="159845"/>
                  </a:cubicBezTo>
                  <a:cubicBezTo>
                    <a:pt x="1383969" y="157068"/>
                    <a:pt x="1382189" y="154691"/>
                    <a:pt x="1379652" y="153436"/>
                  </a:cubicBezTo>
                  <a:cubicBezTo>
                    <a:pt x="1377783" y="152484"/>
                    <a:pt x="1375826" y="151807"/>
                    <a:pt x="1373777" y="151433"/>
                  </a:cubicBezTo>
                  <a:cubicBezTo>
                    <a:pt x="1371286" y="151011"/>
                    <a:pt x="1368794" y="150846"/>
                    <a:pt x="1366301" y="150944"/>
                  </a:cubicBezTo>
                  <a:cubicBezTo>
                    <a:pt x="1363320" y="151006"/>
                    <a:pt x="1360338" y="151304"/>
                    <a:pt x="1357400" y="151834"/>
                  </a:cubicBezTo>
                  <a:cubicBezTo>
                    <a:pt x="1354152" y="152372"/>
                    <a:pt x="1350992" y="153102"/>
                    <a:pt x="1347833" y="154015"/>
                  </a:cubicBezTo>
                  <a:cubicBezTo>
                    <a:pt x="1345474" y="154638"/>
                    <a:pt x="1343115" y="155439"/>
                    <a:pt x="1340712" y="156284"/>
                  </a:cubicBezTo>
                  <a:cubicBezTo>
                    <a:pt x="1338308" y="157130"/>
                    <a:pt x="1335861" y="158109"/>
                    <a:pt x="1333458" y="159177"/>
                  </a:cubicBezTo>
                  <a:cubicBezTo>
                    <a:pt x="1331055" y="160245"/>
                    <a:pt x="1328651" y="161402"/>
                    <a:pt x="1326248" y="162604"/>
                  </a:cubicBezTo>
                  <a:cubicBezTo>
                    <a:pt x="1323845" y="163805"/>
                    <a:pt x="1321530" y="165185"/>
                    <a:pt x="1319216" y="166609"/>
                  </a:cubicBezTo>
                  <a:cubicBezTo>
                    <a:pt x="1314188" y="169626"/>
                    <a:pt x="1309425" y="173147"/>
                    <a:pt x="1305109" y="177112"/>
                  </a:cubicBezTo>
                  <a:cubicBezTo>
                    <a:pt x="1301726" y="180098"/>
                    <a:pt x="1298790" y="183596"/>
                    <a:pt x="1296475" y="187481"/>
                  </a:cubicBezTo>
                  <a:cubicBezTo>
                    <a:pt x="1294739" y="190120"/>
                    <a:pt x="1293894" y="193231"/>
                    <a:pt x="1294027" y="196382"/>
                  </a:cubicBezTo>
                  <a:cubicBezTo>
                    <a:pt x="1294339" y="199221"/>
                    <a:pt x="1296074" y="201714"/>
                    <a:pt x="1298611" y="203013"/>
                  </a:cubicBezTo>
                  <a:close/>
                  <a:moveTo>
                    <a:pt x="1125047" y="320770"/>
                  </a:moveTo>
                  <a:cubicBezTo>
                    <a:pt x="1126872" y="321468"/>
                    <a:pt x="1128742" y="321931"/>
                    <a:pt x="1130655" y="322149"/>
                  </a:cubicBezTo>
                  <a:cubicBezTo>
                    <a:pt x="1132925" y="322430"/>
                    <a:pt x="1135194" y="322505"/>
                    <a:pt x="1137464" y="322372"/>
                  </a:cubicBezTo>
                  <a:cubicBezTo>
                    <a:pt x="1140046" y="322251"/>
                    <a:pt x="1142626" y="321967"/>
                    <a:pt x="1145163" y="321526"/>
                  </a:cubicBezTo>
                  <a:cubicBezTo>
                    <a:pt x="1147834" y="321037"/>
                    <a:pt x="1150637" y="320414"/>
                    <a:pt x="1153485" y="319612"/>
                  </a:cubicBezTo>
                  <a:cubicBezTo>
                    <a:pt x="1156334" y="318811"/>
                    <a:pt x="1159404" y="317832"/>
                    <a:pt x="1162385" y="316675"/>
                  </a:cubicBezTo>
                  <a:cubicBezTo>
                    <a:pt x="1165368" y="315518"/>
                    <a:pt x="1168438" y="314272"/>
                    <a:pt x="1171286" y="312848"/>
                  </a:cubicBezTo>
                  <a:cubicBezTo>
                    <a:pt x="1174135" y="311424"/>
                    <a:pt x="1177295" y="309866"/>
                    <a:pt x="1180187" y="308175"/>
                  </a:cubicBezTo>
                  <a:cubicBezTo>
                    <a:pt x="1183080" y="306484"/>
                    <a:pt x="1185973" y="304659"/>
                    <a:pt x="1188688" y="302746"/>
                  </a:cubicBezTo>
                  <a:cubicBezTo>
                    <a:pt x="1193538" y="299403"/>
                    <a:pt x="1198033" y="295536"/>
                    <a:pt x="1202039" y="291219"/>
                  </a:cubicBezTo>
                  <a:cubicBezTo>
                    <a:pt x="1205065" y="288108"/>
                    <a:pt x="1207468" y="284472"/>
                    <a:pt x="1209159" y="280494"/>
                  </a:cubicBezTo>
                  <a:cubicBezTo>
                    <a:pt x="1210405" y="277690"/>
                    <a:pt x="1210583" y="274513"/>
                    <a:pt x="1209604" y="271593"/>
                  </a:cubicBezTo>
                  <a:cubicBezTo>
                    <a:pt x="1208313" y="268825"/>
                    <a:pt x="1205955" y="266733"/>
                    <a:pt x="1203018" y="265852"/>
                  </a:cubicBezTo>
                  <a:cubicBezTo>
                    <a:pt x="1201194" y="265211"/>
                    <a:pt x="1199279" y="264793"/>
                    <a:pt x="1197366" y="264606"/>
                  </a:cubicBezTo>
                  <a:cubicBezTo>
                    <a:pt x="1195096" y="264401"/>
                    <a:pt x="1192871" y="264401"/>
                    <a:pt x="1190601" y="264606"/>
                  </a:cubicBezTo>
                  <a:cubicBezTo>
                    <a:pt x="1188064" y="264753"/>
                    <a:pt x="1185484" y="265064"/>
                    <a:pt x="1182991" y="265541"/>
                  </a:cubicBezTo>
                  <a:cubicBezTo>
                    <a:pt x="1180321" y="265986"/>
                    <a:pt x="1177562" y="266653"/>
                    <a:pt x="1174758" y="267410"/>
                  </a:cubicBezTo>
                  <a:cubicBezTo>
                    <a:pt x="1171954" y="268166"/>
                    <a:pt x="1168973" y="269190"/>
                    <a:pt x="1165857" y="270303"/>
                  </a:cubicBezTo>
                  <a:cubicBezTo>
                    <a:pt x="1162742" y="271415"/>
                    <a:pt x="1159939" y="272661"/>
                    <a:pt x="1156956" y="274041"/>
                  </a:cubicBezTo>
                  <a:cubicBezTo>
                    <a:pt x="1153975" y="275420"/>
                    <a:pt x="1151082" y="276978"/>
                    <a:pt x="1148055" y="278491"/>
                  </a:cubicBezTo>
                  <a:cubicBezTo>
                    <a:pt x="1145030" y="280004"/>
                    <a:pt x="1142359" y="281918"/>
                    <a:pt x="1139645" y="283832"/>
                  </a:cubicBezTo>
                  <a:cubicBezTo>
                    <a:pt x="1134793" y="287120"/>
                    <a:pt x="1130343" y="290908"/>
                    <a:pt x="1126294" y="295136"/>
                  </a:cubicBezTo>
                  <a:cubicBezTo>
                    <a:pt x="1123268" y="298242"/>
                    <a:pt x="1120775" y="301856"/>
                    <a:pt x="1118995" y="305816"/>
                  </a:cubicBezTo>
                  <a:cubicBezTo>
                    <a:pt x="1117660" y="308584"/>
                    <a:pt x="1117348" y="311753"/>
                    <a:pt x="1118194" y="314717"/>
                  </a:cubicBezTo>
                  <a:cubicBezTo>
                    <a:pt x="1119395" y="317694"/>
                    <a:pt x="1121932" y="319933"/>
                    <a:pt x="1125047" y="320770"/>
                  </a:cubicBezTo>
                  <a:close/>
                  <a:moveTo>
                    <a:pt x="1211118" y="260645"/>
                  </a:moveTo>
                  <a:cubicBezTo>
                    <a:pt x="1212942" y="261482"/>
                    <a:pt x="1214855" y="262052"/>
                    <a:pt x="1216858" y="262336"/>
                  </a:cubicBezTo>
                  <a:cubicBezTo>
                    <a:pt x="1219217" y="262706"/>
                    <a:pt x="1221620" y="262839"/>
                    <a:pt x="1223979" y="262737"/>
                  </a:cubicBezTo>
                  <a:cubicBezTo>
                    <a:pt x="1226739" y="262639"/>
                    <a:pt x="1229497" y="262354"/>
                    <a:pt x="1232212" y="261891"/>
                  </a:cubicBezTo>
                  <a:cubicBezTo>
                    <a:pt x="1235238" y="261380"/>
                    <a:pt x="1238175" y="260694"/>
                    <a:pt x="1241113" y="259844"/>
                  </a:cubicBezTo>
                  <a:cubicBezTo>
                    <a:pt x="1243783" y="259088"/>
                    <a:pt x="1246498" y="258242"/>
                    <a:pt x="1249257" y="257218"/>
                  </a:cubicBezTo>
                  <a:cubicBezTo>
                    <a:pt x="1252016" y="256195"/>
                    <a:pt x="1254730" y="255082"/>
                    <a:pt x="1257490" y="253836"/>
                  </a:cubicBezTo>
                  <a:cubicBezTo>
                    <a:pt x="1260249" y="252590"/>
                    <a:pt x="1262964" y="251210"/>
                    <a:pt x="1265635" y="249697"/>
                  </a:cubicBezTo>
                  <a:cubicBezTo>
                    <a:pt x="1268304" y="248184"/>
                    <a:pt x="1270975" y="246671"/>
                    <a:pt x="1273512" y="244980"/>
                  </a:cubicBezTo>
                  <a:cubicBezTo>
                    <a:pt x="1278496" y="241767"/>
                    <a:pt x="1283080" y="238037"/>
                    <a:pt x="1287263" y="233854"/>
                  </a:cubicBezTo>
                  <a:cubicBezTo>
                    <a:pt x="1290422" y="230779"/>
                    <a:pt x="1293048" y="227201"/>
                    <a:pt x="1295006" y="223262"/>
                  </a:cubicBezTo>
                  <a:cubicBezTo>
                    <a:pt x="1296475" y="220534"/>
                    <a:pt x="1296876" y="217374"/>
                    <a:pt x="1296208" y="214361"/>
                  </a:cubicBezTo>
                  <a:cubicBezTo>
                    <a:pt x="1295318" y="211562"/>
                    <a:pt x="1293227" y="209324"/>
                    <a:pt x="1290467" y="208309"/>
                  </a:cubicBezTo>
                  <a:cubicBezTo>
                    <a:pt x="1288643" y="207508"/>
                    <a:pt x="1286685" y="206969"/>
                    <a:pt x="1284682" y="206707"/>
                  </a:cubicBezTo>
                  <a:cubicBezTo>
                    <a:pt x="1282323" y="206395"/>
                    <a:pt x="1279920" y="206293"/>
                    <a:pt x="1277561" y="206395"/>
                  </a:cubicBezTo>
                  <a:cubicBezTo>
                    <a:pt x="1274846" y="206507"/>
                    <a:pt x="1272087" y="206805"/>
                    <a:pt x="1269417" y="207285"/>
                  </a:cubicBezTo>
                  <a:cubicBezTo>
                    <a:pt x="1266435" y="207815"/>
                    <a:pt x="1263454" y="208500"/>
                    <a:pt x="1260516" y="209333"/>
                  </a:cubicBezTo>
                  <a:cubicBezTo>
                    <a:pt x="1257891" y="210045"/>
                    <a:pt x="1255220" y="210935"/>
                    <a:pt x="1252550" y="211914"/>
                  </a:cubicBezTo>
                  <a:cubicBezTo>
                    <a:pt x="1249880" y="212893"/>
                    <a:pt x="1247165" y="214005"/>
                    <a:pt x="1244451" y="215252"/>
                  </a:cubicBezTo>
                  <a:cubicBezTo>
                    <a:pt x="1241736" y="216498"/>
                    <a:pt x="1239110" y="217833"/>
                    <a:pt x="1236440" y="219257"/>
                  </a:cubicBezTo>
                  <a:cubicBezTo>
                    <a:pt x="1233769" y="220681"/>
                    <a:pt x="1231233" y="222283"/>
                    <a:pt x="1228696" y="223930"/>
                  </a:cubicBezTo>
                  <a:cubicBezTo>
                    <a:pt x="1223801" y="227081"/>
                    <a:pt x="1219217" y="230734"/>
                    <a:pt x="1215078" y="234833"/>
                  </a:cubicBezTo>
                  <a:cubicBezTo>
                    <a:pt x="1211874" y="237873"/>
                    <a:pt x="1209203" y="241424"/>
                    <a:pt x="1207156" y="245336"/>
                  </a:cubicBezTo>
                  <a:cubicBezTo>
                    <a:pt x="1205644" y="248042"/>
                    <a:pt x="1205065" y="251175"/>
                    <a:pt x="1205555" y="254237"/>
                  </a:cubicBezTo>
                  <a:cubicBezTo>
                    <a:pt x="1206311" y="257072"/>
                    <a:pt x="1208313" y="259395"/>
                    <a:pt x="1211029" y="260512"/>
                  </a:cubicBezTo>
                  <a:close/>
                  <a:moveTo>
                    <a:pt x="1387574" y="148585"/>
                  </a:moveTo>
                  <a:cubicBezTo>
                    <a:pt x="1389309" y="149769"/>
                    <a:pt x="1391313" y="150601"/>
                    <a:pt x="1393360" y="151033"/>
                  </a:cubicBezTo>
                  <a:cubicBezTo>
                    <a:pt x="1395897" y="151611"/>
                    <a:pt x="1398522" y="151883"/>
                    <a:pt x="1401148" y="151834"/>
                  </a:cubicBezTo>
                  <a:cubicBezTo>
                    <a:pt x="1404263" y="151816"/>
                    <a:pt x="1407378" y="151549"/>
                    <a:pt x="1410448" y="151033"/>
                  </a:cubicBezTo>
                  <a:cubicBezTo>
                    <a:pt x="1413964" y="150486"/>
                    <a:pt x="1417391" y="149729"/>
                    <a:pt x="1420818" y="148763"/>
                  </a:cubicBezTo>
                  <a:cubicBezTo>
                    <a:pt x="1422999" y="148140"/>
                    <a:pt x="1425268" y="147428"/>
                    <a:pt x="1427360" y="146672"/>
                  </a:cubicBezTo>
                  <a:cubicBezTo>
                    <a:pt x="1429451" y="145915"/>
                    <a:pt x="1431810" y="145025"/>
                    <a:pt x="1434035" y="144090"/>
                  </a:cubicBezTo>
                  <a:cubicBezTo>
                    <a:pt x="1436261" y="143156"/>
                    <a:pt x="1438486" y="142088"/>
                    <a:pt x="1440666" y="141020"/>
                  </a:cubicBezTo>
                  <a:cubicBezTo>
                    <a:pt x="1442847" y="139952"/>
                    <a:pt x="1445117" y="138750"/>
                    <a:pt x="1447208" y="137504"/>
                  </a:cubicBezTo>
                  <a:cubicBezTo>
                    <a:pt x="1452371" y="134513"/>
                    <a:pt x="1457266" y="131060"/>
                    <a:pt x="1461806" y="127179"/>
                  </a:cubicBezTo>
                  <a:cubicBezTo>
                    <a:pt x="1465277" y="124184"/>
                    <a:pt x="1468260" y="120708"/>
                    <a:pt x="1470706" y="116854"/>
                  </a:cubicBezTo>
                  <a:cubicBezTo>
                    <a:pt x="1472487" y="114233"/>
                    <a:pt x="1473466" y="111131"/>
                    <a:pt x="1473466" y="107953"/>
                  </a:cubicBezTo>
                  <a:cubicBezTo>
                    <a:pt x="1473288" y="105185"/>
                    <a:pt x="1471774" y="102689"/>
                    <a:pt x="1469372" y="101278"/>
                  </a:cubicBezTo>
                  <a:cubicBezTo>
                    <a:pt x="1467547" y="100139"/>
                    <a:pt x="1465544" y="99355"/>
                    <a:pt x="1463453" y="98964"/>
                  </a:cubicBezTo>
                  <a:cubicBezTo>
                    <a:pt x="1460916" y="98416"/>
                    <a:pt x="1458290" y="98176"/>
                    <a:pt x="1455665" y="98252"/>
                  </a:cubicBezTo>
                  <a:cubicBezTo>
                    <a:pt x="1452594" y="98310"/>
                    <a:pt x="1449478" y="98590"/>
                    <a:pt x="1446452" y="99097"/>
                  </a:cubicBezTo>
                  <a:cubicBezTo>
                    <a:pt x="1443025" y="99685"/>
                    <a:pt x="1439598" y="100459"/>
                    <a:pt x="1436261" y="101411"/>
                  </a:cubicBezTo>
                  <a:cubicBezTo>
                    <a:pt x="1434169" y="102035"/>
                    <a:pt x="1431810" y="102702"/>
                    <a:pt x="1429852" y="103459"/>
                  </a:cubicBezTo>
                  <a:cubicBezTo>
                    <a:pt x="1427894" y="104215"/>
                    <a:pt x="1425402" y="105105"/>
                    <a:pt x="1423310" y="106040"/>
                  </a:cubicBezTo>
                  <a:cubicBezTo>
                    <a:pt x="1421219" y="106974"/>
                    <a:pt x="1418860" y="107953"/>
                    <a:pt x="1416769" y="109022"/>
                  </a:cubicBezTo>
                  <a:cubicBezTo>
                    <a:pt x="1414677" y="110090"/>
                    <a:pt x="1412318" y="111247"/>
                    <a:pt x="1410360" y="112493"/>
                  </a:cubicBezTo>
                  <a:cubicBezTo>
                    <a:pt x="1405242" y="115377"/>
                    <a:pt x="1400392" y="118759"/>
                    <a:pt x="1395941" y="122595"/>
                  </a:cubicBezTo>
                  <a:cubicBezTo>
                    <a:pt x="1392425" y="125524"/>
                    <a:pt x="1389354" y="128937"/>
                    <a:pt x="1386818" y="132742"/>
                  </a:cubicBezTo>
                  <a:cubicBezTo>
                    <a:pt x="1384903" y="135421"/>
                    <a:pt x="1383835" y="138590"/>
                    <a:pt x="1383703" y="141865"/>
                  </a:cubicBezTo>
                  <a:cubicBezTo>
                    <a:pt x="1383880" y="144558"/>
                    <a:pt x="1385349" y="146996"/>
                    <a:pt x="1387619" y="148452"/>
                  </a:cubicBezTo>
                  <a:close/>
                  <a:moveTo>
                    <a:pt x="1483613" y="99631"/>
                  </a:moveTo>
                  <a:cubicBezTo>
                    <a:pt x="1486283" y="100303"/>
                    <a:pt x="1488998" y="100646"/>
                    <a:pt x="1491712" y="100655"/>
                  </a:cubicBezTo>
                  <a:cubicBezTo>
                    <a:pt x="1495005" y="100673"/>
                    <a:pt x="1498343" y="100419"/>
                    <a:pt x="1501593" y="99898"/>
                  </a:cubicBezTo>
                  <a:cubicBezTo>
                    <a:pt x="1505330" y="99329"/>
                    <a:pt x="1509024" y="98510"/>
                    <a:pt x="1512674" y="97451"/>
                  </a:cubicBezTo>
                  <a:cubicBezTo>
                    <a:pt x="1514587" y="96917"/>
                    <a:pt x="1516501" y="96294"/>
                    <a:pt x="1518459" y="95626"/>
                  </a:cubicBezTo>
                  <a:cubicBezTo>
                    <a:pt x="1520418" y="94958"/>
                    <a:pt x="1522331" y="94246"/>
                    <a:pt x="1524289" y="93445"/>
                  </a:cubicBezTo>
                  <a:cubicBezTo>
                    <a:pt x="1526247" y="92644"/>
                    <a:pt x="1528206" y="91799"/>
                    <a:pt x="1530164" y="90864"/>
                  </a:cubicBezTo>
                  <a:cubicBezTo>
                    <a:pt x="1532121" y="89930"/>
                    <a:pt x="1534035" y="88950"/>
                    <a:pt x="1535949" y="87927"/>
                  </a:cubicBezTo>
                  <a:cubicBezTo>
                    <a:pt x="1541245" y="85088"/>
                    <a:pt x="1546273" y="81768"/>
                    <a:pt x="1550991" y="78003"/>
                  </a:cubicBezTo>
                  <a:cubicBezTo>
                    <a:pt x="1554685" y="75074"/>
                    <a:pt x="1557934" y="71661"/>
                    <a:pt x="1560692" y="67856"/>
                  </a:cubicBezTo>
                  <a:cubicBezTo>
                    <a:pt x="1562741" y="65203"/>
                    <a:pt x="1564030" y="62026"/>
                    <a:pt x="1564342" y="58688"/>
                  </a:cubicBezTo>
                  <a:cubicBezTo>
                    <a:pt x="1564520" y="55978"/>
                    <a:pt x="1563319" y="53361"/>
                    <a:pt x="1561182" y="51701"/>
                  </a:cubicBezTo>
                  <a:cubicBezTo>
                    <a:pt x="1559403" y="50379"/>
                    <a:pt x="1557399" y="49440"/>
                    <a:pt x="1555263" y="48942"/>
                  </a:cubicBezTo>
                  <a:cubicBezTo>
                    <a:pt x="1552594" y="48323"/>
                    <a:pt x="1549878" y="48025"/>
                    <a:pt x="1547120" y="48052"/>
                  </a:cubicBezTo>
                  <a:cubicBezTo>
                    <a:pt x="1543826" y="48047"/>
                    <a:pt x="1540578" y="48319"/>
                    <a:pt x="1537328" y="48853"/>
                  </a:cubicBezTo>
                  <a:cubicBezTo>
                    <a:pt x="1533635" y="49440"/>
                    <a:pt x="1529985" y="50259"/>
                    <a:pt x="1526380" y="51300"/>
                  </a:cubicBezTo>
                  <a:cubicBezTo>
                    <a:pt x="1524512" y="51835"/>
                    <a:pt x="1522643" y="52413"/>
                    <a:pt x="1520728" y="53081"/>
                  </a:cubicBezTo>
                  <a:cubicBezTo>
                    <a:pt x="1518815" y="53748"/>
                    <a:pt x="1516946" y="54460"/>
                    <a:pt x="1515032" y="55261"/>
                  </a:cubicBezTo>
                  <a:cubicBezTo>
                    <a:pt x="1513118" y="56062"/>
                    <a:pt x="1511205" y="56863"/>
                    <a:pt x="1509292" y="57753"/>
                  </a:cubicBezTo>
                  <a:cubicBezTo>
                    <a:pt x="1507377" y="58644"/>
                    <a:pt x="1505464" y="59623"/>
                    <a:pt x="1503595" y="60646"/>
                  </a:cubicBezTo>
                  <a:cubicBezTo>
                    <a:pt x="1498343" y="63410"/>
                    <a:pt x="1493359" y="66672"/>
                    <a:pt x="1488731" y="70392"/>
                  </a:cubicBezTo>
                  <a:cubicBezTo>
                    <a:pt x="1485036" y="73263"/>
                    <a:pt x="1481699" y="76619"/>
                    <a:pt x="1478895" y="80361"/>
                  </a:cubicBezTo>
                  <a:cubicBezTo>
                    <a:pt x="1476848" y="83036"/>
                    <a:pt x="1475469" y="86191"/>
                    <a:pt x="1474979" y="89529"/>
                  </a:cubicBezTo>
                  <a:cubicBezTo>
                    <a:pt x="1474712" y="92248"/>
                    <a:pt x="1475780" y="94936"/>
                    <a:pt x="1477872" y="96694"/>
                  </a:cubicBezTo>
                  <a:cubicBezTo>
                    <a:pt x="1479518" y="97989"/>
                    <a:pt x="1481477" y="98901"/>
                    <a:pt x="1483524" y="99364"/>
                  </a:cubicBezTo>
                  <a:close/>
                  <a:moveTo>
                    <a:pt x="876273" y="518365"/>
                  </a:moveTo>
                  <a:cubicBezTo>
                    <a:pt x="877919" y="518641"/>
                    <a:pt x="879566" y="518819"/>
                    <a:pt x="881257" y="518899"/>
                  </a:cubicBezTo>
                  <a:cubicBezTo>
                    <a:pt x="883126" y="519006"/>
                    <a:pt x="884995" y="519006"/>
                    <a:pt x="886864" y="518899"/>
                  </a:cubicBezTo>
                  <a:cubicBezTo>
                    <a:pt x="888822" y="518899"/>
                    <a:pt x="890869" y="518454"/>
                    <a:pt x="892962" y="518054"/>
                  </a:cubicBezTo>
                  <a:cubicBezTo>
                    <a:pt x="895053" y="517653"/>
                    <a:pt x="897412" y="517164"/>
                    <a:pt x="899415" y="516585"/>
                  </a:cubicBezTo>
                  <a:cubicBezTo>
                    <a:pt x="903330" y="515522"/>
                    <a:pt x="907203" y="514213"/>
                    <a:pt x="910985" y="512669"/>
                  </a:cubicBezTo>
                  <a:cubicBezTo>
                    <a:pt x="914991" y="511085"/>
                    <a:pt x="918907" y="509287"/>
                    <a:pt x="922734" y="507284"/>
                  </a:cubicBezTo>
                  <a:cubicBezTo>
                    <a:pt x="926606" y="505241"/>
                    <a:pt x="930389" y="502998"/>
                    <a:pt x="934038" y="500564"/>
                  </a:cubicBezTo>
                  <a:cubicBezTo>
                    <a:pt x="937642" y="498192"/>
                    <a:pt x="941069" y="495589"/>
                    <a:pt x="944363" y="492776"/>
                  </a:cubicBezTo>
                  <a:cubicBezTo>
                    <a:pt x="948857" y="489046"/>
                    <a:pt x="952863" y="484770"/>
                    <a:pt x="956290" y="480048"/>
                  </a:cubicBezTo>
                  <a:cubicBezTo>
                    <a:pt x="958737" y="476759"/>
                    <a:pt x="960429" y="472958"/>
                    <a:pt x="961230" y="468922"/>
                  </a:cubicBezTo>
                  <a:cubicBezTo>
                    <a:pt x="961809" y="465953"/>
                    <a:pt x="961096" y="462874"/>
                    <a:pt x="959183" y="460511"/>
                  </a:cubicBezTo>
                  <a:cubicBezTo>
                    <a:pt x="956735" y="457996"/>
                    <a:pt x="953486" y="456421"/>
                    <a:pt x="949970" y="456060"/>
                  </a:cubicBezTo>
                  <a:cubicBezTo>
                    <a:pt x="948324" y="455776"/>
                    <a:pt x="946632" y="455611"/>
                    <a:pt x="944942" y="455571"/>
                  </a:cubicBezTo>
                  <a:cubicBezTo>
                    <a:pt x="943161" y="455571"/>
                    <a:pt x="941337" y="455571"/>
                    <a:pt x="939379" y="455793"/>
                  </a:cubicBezTo>
                  <a:cubicBezTo>
                    <a:pt x="937421" y="456016"/>
                    <a:pt x="935417" y="456283"/>
                    <a:pt x="933370" y="456683"/>
                  </a:cubicBezTo>
                  <a:cubicBezTo>
                    <a:pt x="931323" y="457084"/>
                    <a:pt x="929187" y="457573"/>
                    <a:pt x="927007" y="458152"/>
                  </a:cubicBezTo>
                  <a:cubicBezTo>
                    <a:pt x="923179" y="459229"/>
                    <a:pt x="919397" y="460506"/>
                    <a:pt x="915702" y="461979"/>
                  </a:cubicBezTo>
                  <a:cubicBezTo>
                    <a:pt x="911787" y="463533"/>
                    <a:pt x="907959" y="465299"/>
                    <a:pt x="904220" y="467275"/>
                  </a:cubicBezTo>
                  <a:cubicBezTo>
                    <a:pt x="900394" y="469242"/>
                    <a:pt x="896699" y="471410"/>
                    <a:pt x="893139" y="473773"/>
                  </a:cubicBezTo>
                  <a:cubicBezTo>
                    <a:pt x="889579" y="476127"/>
                    <a:pt x="886197" y="478668"/>
                    <a:pt x="882904" y="481383"/>
                  </a:cubicBezTo>
                  <a:cubicBezTo>
                    <a:pt x="878409" y="485081"/>
                    <a:pt x="874358" y="489309"/>
                    <a:pt x="870887" y="493978"/>
                  </a:cubicBezTo>
                  <a:cubicBezTo>
                    <a:pt x="868351" y="497280"/>
                    <a:pt x="866526" y="501089"/>
                    <a:pt x="865591" y="505148"/>
                  </a:cubicBezTo>
                  <a:cubicBezTo>
                    <a:pt x="864880" y="508134"/>
                    <a:pt x="865502" y="511280"/>
                    <a:pt x="867283" y="513782"/>
                  </a:cubicBezTo>
                  <a:cubicBezTo>
                    <a:pt x="869642" y="516220"/>
                    <a:pt x="872802" y="517751"/>
                    <a:pt x="876184" y="518098"/>
                  </a:cubicBezTo>
                  <a:close/>
                  <a:moveTo>
                    <a:pt x="957492" y="449652"/>
                  </a:moveTo>
                  <a:cubicBezTo>
                    <a:pt x="959227" y="450070"/>
                    <a:pt x="961007" y="450337"/>
                    <a:pt x="962788" y="450453"/>
                  </a:cubicBezTo>
                  <a:cubicBezTo>
                    <a:pt x="964790" y="450587"/>
                    <a:pt x="966792" y="450587"/>
                    <a:pt x="968795" y="450453"/>
                  </a:cubicBezTo>
                  <a:cubicBezTo>
                    <a:pt x="971020" y="450275"/>
                    <a:pt x="973245" y="449977"/>
                    <a:pt x="975426" y="449563"/>
                  </a:cubicBezTo>
                  <a:cubicBezTo>
                    <a:pt x="977740" y="449149"/>
                    <a:pt x="980099" y="448615"/>
                    <a:pt x="982502" y="447961"/>
                  </a:cubicBezTo>
                  <a:cubicBezTo>
                    <a:pt x="986107" y="446977"/>
                    <a:pt x="989712" y="445785"/>
                    <a:pt x="993184" y="444400"/>
                  </a:cubicBezTo>
                  <a:cubicBezTo>
                    <a:pt x="996877" y="442972"/>
                    <a:pt x="1000527" y="441352"/>
                    <a:pt x="1004042" y="439550"/>
                  </a:cubicBezTo>
                  <a:cubicBezTo>
                    <a:pt x="1007603" y="437725"/>
                    <a:pt x="1011162" y="435722"/>
                    <a:pt x="1014545" y="433542"/>
                  </a:cubicBezTo>
                  <a:cubicBezTo>
                    <a:pt x="1017927" y="431419"/>
                    <a:pt x="1021220" y="429100"/>
                    <a:pt x="1024336" y="426599"/>
                  </a:cubicBezTo>
                  <a:cubicBezTo>
                    <a:pt x="1028919" y="422994"/>
                    <a:pt x="1033103" y="418860"/>
                    <a:pt x="1036707" y="414272"/>
                  </a:cubicBezTo>
                  <a:cubicBezTo>
                    <a:pt x="1039378" y="411036"/>
                    <a:pt x="1041291" y="407271"/>
                    <a:pt x="1042404" y="403235"/>
                  </a:cubicBezTo>
                  <a:cubicBezTo>
                    <a:pt x="1043250" y="400342"/>
                    <a:pt x="1042805" y="397227"/>
                    <a:pt x="1041158" y="394690"/>
                  </a:cubicBezTo>
                  <a:cubicBezTo>
                    <a:pt x="1039111" y="392060"/>
                    <a:pt x="1036129" y="390297"/>
                    <a:pt x="1032836" y="389750"/>
                  </a:cubicBezTo>
                  <a:cubicBezTo>
                    <a:pt x="1031100" y="389341"/>
                    <a:pt x="1029320" y="389105"/>
                    <a:pt x="1027541" y="389038"/>
                  </a:cubicBezTo>
                  <a:cubicBezTo>
                    <a:pt x="1025537" y="388927"/>
                    <a:pt x="1023579" y="388927"/>
                    <a:pt x="1021577" y="389038"/>
                  </a:cubicBezTo>
                  <a:cubicBezTo>
                    <a:pt x="1019351" y="389229"/>
                    <a:pt x="1017171" y="389541"/>
                    <a:pt x="1014990" y="389973"/>
                  </a:cubicBezTo>
                  <a:cubicBezTo>
                    <a:pt x="1012765" y="390373"/>
                    <a:pt x="1010540" y="390907"/>
                    <a:pt x="1008047" y="391575"/>
                  </a:cubicBezTo>
                  <a:cubicBezTo>
                    <a:pt x="1004487" y="392549"/>
                    <a:pt x="1001015" y="393711"/>
                    <a:pt x="997590" y="395046"/>
                  </a:cubicBezTo>
                  <a:cubicBezTo>
                    <a:pt x="994074" y="396426"/>
                    <a:pt x="990513" y="398028"/>
                    <a:pt x="986997" y="399808"/>
                  </a:cubicBezTo>
                  <a:cubicBezTo>
                    <a:pt x="983481" y="401588"/>
                    <a:pt x="980054" y="403502"/>
                    <a:pt x="976672" y="405638"/>
                  </a:cubicBezTo>
                  <a:cubicBezTo>
                    <a:pt x="973290" y="407774"/>
                    <a:pt x="970086" y="410088"/>
                    <a:pt x="967015" y="412447"/>
                  </a:cubicBezTo>
                  <a:cubicBezTo>
                    <a:pt x="962431" y="416016"/>
                    <a:pt x="958248" y="420093"/>
                    <a:pt x="954554" y="424596"/>
                  </a:cubicBezTo>
                  <a:cubicBezTo>
                    <a:pt x="951840" y="427841"/>
                    <a:pt x="949836" y="431592"/>
                    <a:pt x="948591" y="435633"/>
                  </a:cubicBezTo>
                  <a:cubicBezTo>
                    <a:pt x="947611" y="438588"/>
                    <a:pt x="947923" y="441819"/>
                    <a:pt x="949437" y="444534"/>
                  </a:cubicBezTo>
                  <a:cubicBezTo>
                    <a:pt x="951394" y="447106"/>
                    <a:pt x="954243" y="448838"/>
                    <a:pt x="957403" y="449385"/>
                  </a:cubicBezTo>
                  <a:close/>
                  <a:moveTo>
                    <a:pt x="633060" y="740483"/>
                  </a:moveTo>
                  <a:cubicBezTo>
                    <a:pt x="636710" y="742721"/>
                    <a:pt x="640893" y="743852"/>
                    <a:pt x="645165" y="743732"/>
                  </a:cubicBezTo>
                  <a:cubicBezTo>
                    <a:pt x="646456" y="743798"/>
                    <a:pt x="647791" y="743798"/>
                    <a:pt x="649082" y="743732"/>
                  </a:cubicBezTo>
                  <a:lnTo>
                    <a:pt x="653221" y="743331"/>
                  </a:lnTo>
                  <a:cubicBezTo>
                    <a:pt x="654645" y="743108"/>
                    <a:pt x="656069" y="742886"/>
                    <a:pt x="657671" y="742574"/>
                  </a:cubicBezTo>
                  <a:cubicBezTo>
                    <a:pt x="659273" y="742263"/>
                    <a:pt x="660608" y="741951"/>
                    <a:pt x="662121" y="741551"/>
                  </a:cubicBezTo>
                  <a:cubicBezTo>
                    <a:pt x="667195" y="740211"/>
                    <a:pt x="672135" y="738498"/>
                    <a:pt x="676941" y="736433"/>
                  </a:cubicBezTo>
                  <a:cubicBezTo>
                    <a:pt x="682103" y="734243"/>
                    <a:pt x="687088" y="731716"/>
                    <a:pt x="691894" y="728867"/>
                  </a:cubicBezTo>
                  <a:cubicBezTo>
                    <a:pt x="696745" y="726010"/>
                    <a:pt x="701418" y="722859"/>
                    <a:pt x="705869" y="719432"/>
                  </a:cubicBezTo>
                  <a:cubicBezTo>
                    <a:pt x="710141" y="716126"/>
                    <a:pt x="714190" y="712494"/>
                    <a:pt x="717929" y="708574"/>
                  </a:cubicBezTo>
                  <a:cubicBezTo>
                    <a:pt x="721978" y="704466"/>
                    <a:pt x="725361" y="699749"/>
                    <a:pt x="727987" y="694600"/>
                  </a:cubicBezTo>
                  <a:cubicBezTo>
                    <a:pt x="729856" y="691097"/>
                    <a:pt x="730701" y="687127"/>
                    <a:pt x="730390" y="683162"/>
                  </a:cubicBezTo>
                  <a:cubicBezTo>
                    <a:pt x="729989" y="679953"/>
                    <a:pt x="728120" y="677110"/>
                    <a:pt x="725361" y="675419"/>
                  </a:cubicBezTo>
                  <a:cubicBezTo>
                    <a:pt x="721668" y="673300"/>
                    <a:pt x="717439" y="672254"/>
                    <a:pt x="713167" y="672392"/>
                  </a:cubicBezTo>
                  <a:lnTo>
                    <a:pt x="709295" y="672392"/>
                  </a:lnTo>
                  <a:lnTo>
                    <a:pt x="705200" y="672793"/>
                  </a:lnTo>
                  <a:cubicBezTo>
                    <a:pt x="703822" y="673015"/>
                    <a:pt x="702397" y="673238"/>
                    <a:pt x="700750" y="673549"/>
                  </a:cubicBezTo>
                  <a:cubicBezTo>
                    <a:pt x="699104" y="673861"/>
                    <a:pt x="697813" y="674172"/>
                    <a:pt x="696300" y="674573"/>
                  </a:cubicBezTo>
                  <a:cubicBezTo>
                    <a:pt x="691360" y="675904"/>
                    <a:pt x="686509" y="677586"/>
                    <a:pt x="681791" y="679602"/>
                  </a:cubicBezTo>
                  <a:cubicBezTo>
                    <a:pt x="676763" y="681760"/>
                    <a:pt x="671912" y="684226"/>
                    <a:pt x="667195" y="686989"/>
                  </a:cubicBezTo>
                  <a:cubicBezTo>
                    <a:pt x="662433" y="689753"/>
                    <a:pt x="657805" y="692833"/>
                    <a:pt x="653443" y="696202"/>
                  </a:cubicBezTo>
                  <a:cubicBezTo>
                    <a:pt x="649171" y="699402"/>
                    <a:pt x="645165" y="702944"/>
                    <a:pt x="641472" y="706793"/>
                  </a:cubicBezTo>
                  <a:cubicBezTo>
                    <a:pt x="637377" y="710914"/>
                    <a:pt x="633906" y="715605"/>
                    <a:pt x="631147" y="720723"/>
                  </a:cubicBezTo>
                  <a:cubicBezTo>
                    <a:pt x="629144" y="724234"/>
                    <a:pt x="628121" y="728244"/>
                    <a:pt x="628298" y="732294"/>
                  </a:cubicBezTo>
                  <a:cubicBezTo>
                    <a:pt x="628565" y="735512"/>
                    <a:pt x="630257" y="738436"/>
                    <a:pt x="632971" y="740216"/>
                  </a:cubicBezTo>
                  <a:close/>
                  <a:moveTo>
                    <a:pt x="719931" y="665361"/>
                  </a:moveTo>
                  <a:cubicBezTo>
                    <a:pt x="721400" y="665459"/>
                    <a:pt x="722913" y="665459"/>
                    <a:pt x="724382" y="665361"/>
                  </a:cubicBezTo>
                  <a:cubicBezTo>
                    <a:pt x="725851" y="665321"/>
                    <a:pt x="727363" y="665201"/>
                    <a:pt x="728832" y="665005"/>
                  </a:cubicBezTo>
                  <a:cubicBezTo>
                    <a:pt x="730435" y="665005"/>
                    <a:pt x="732036" y="664560"/>
                    <a:pt x="733728" y="664248"/>
                  </a:cubicBezTo>
                  <a:cubicBezTo>
                    <a:pt x="735418" y="663937"/>
                    <a:pt x="737110" y="663536"/>
                    <a:pt x="738845" y="663047"/>
                  </a:cubicBezTo>
                  <a:cubicBezTo>
                    <a:pt x="743518" y="661800"/>
                    <a:pt x="748102" y="660243"/>
                    <a:pt x="752553" y="658374"/>
                  </a:cubicBezTo>
                  <a:cubicBezTo>
                    <a:pt x="757270" y="656380"/>
                    <a:pt x="761898" y="654124"/>
                    <a:pt x="766348" y="651609"/>
                  </a:cubicBezTo>
                  <a:cubicBezTo>
                    <a:pt x="770888" y="649041"/>
                    <a:pt x="775249" y="646202"/>
                    <a:pt x="779433" y="643109"/>
                  </a:cubicBezTo>
                  <a:cubicBezTo>
                    <a:pt x="783483" y="640145"/>
                    <a:pt x="787310" y="636887"/>
                    <a:pt x="790914" y="633363"/>
                  </a:cubicBezTo>
                  <a:cubicBezTo>
                    <a:pt x="795098" y="629446"/>
                    <a:pt x="798702" y="624951"/>
                    <a:pt x="801596" y="620012"/>
                  </a:cubicBezTo>
                  <a:cubicBezTo>
                    <a:pt x="803732" y="616603"/>
                    <a:pt x="804844" y="612677"/>
                    <a:pt x="804889" y="608663"/>
                  </a:cubicBezTo>
                  <a:cubicBezTo>
                    <a:pt x="804844" y="605535"/>
                    <a:pt x="803376" y="602602"/>
                    <a:pt x="800883" y="600697"/>
                  </a:cubicBezTo>
                  <a:cubicBezTo>
                    <a:pt x="797590" y="598414"/>
                    <a:pt x="793719" y="597172"/>
                    <a:pt x="789713" y="597137"/>
                  </a:cubicBezTo>
                  <a:cubicBezTo>
                    <a:pt x="788334" y="597137"/>
                    <a:pt x="786865" y="597137"/>
                    <a:pt x="785262" y="597137"/>
                  </a:cubicBezTo>
                  <a:lnTo>
                    <a:pt x="780812" y="597537"/>
                  </a:lnTo>
                  <a:cubicBezTo>
                    <a:pt x="779255" y="597537"/>
                    <a:pt x="777608" y="597982"/>
                    <a:pt x="775962" y="598338"/>
                  </a:cubicBezTo>
                  <a:cubicBezTo>
                    <a:pt x="774315" y="598694"/>
                    <a:pt x="772668" y="599050"/>
                    <a:pt x="770977" y="599495"/>
                  </a:cubicBezTo>
                  <a:cubicBezTo>
                    <a:pt x="766437" y="600670"/>
                    <a:pt x="761987" y="602157"/>
                    <a:pt x="757626" y="603946"/>
                  </a:cubicBezTo>
                  <a:cubicBezTo>
                    <a:pt x="753042" y="605873"/>
                    <a:pt x="748591" y="608089"/>
                    <a:pt x="744275" y="610577"/>
                  </a:cubicBezTo>
                  <a:cubicBezTo>
                    <a:pt x="739824" y="613064"/>
                    <a:pt x="735508" y="615815"/>
                    <a:pt x="731369" y="618810"/>
                  </a:cubicBezTo>
                  <a:cubicBezTo>
                    <a:pt x="727363" y="621752"/>
                    <a:pt x="723536" y="624947"/>
                    <a:pt x="719931" y="628378"/>
                  </a:cubicBezTo>
                  <a:cubicBezTo>
                    <a:pt x="715704" y="632326"/>
                    <a:pt x="712054" y="636816"/>
                    <a:pt x="709028" y="641729"/>
                  </a:cubicBezTo>
                  <a:cubicBezTo>
                    <a:pt x="706848" y="645160"/>
                    <a:pt x="705601" y="649104"/>
                    <a:pt x="705379" y="653167"/>
                  </a:cubicBezTo>
                  <a:cubicBezTo>
                    <a:pt x="705245" y="656340"/>
                    <a:pt x="706580" y="659397"/>
                    <a:pt x="709028" y="661444"/>
                  </a:cubicBezTo>
                  <a:cubicBezTo>
                    <a:pt x="712232" y="663763"/>
                    <a:pt x="716105" y="665036"/>
                    <a:pt x="720065" y="665094"/>
                  </a:cubicBezTo>
                  <a:close/>
                  <a:moveTo>
                    <a:pt x="559718" y="822770"/>
                  </a:moveTo>
                  <a:cubicBezTo>
                    <a:pt x="563857" y="824835"/>
                    <a:pt x="568486" y="825743"/>
                    <a:pt x="573070" y="825396"/>
                  </a:cubicBezTo>
                  <a:cubicBezTo>
                    <a:pt x="574182" y="825396"/>
                    <a:pt x="575339" y="825396"/>
                    <a:pt x="576496" y="825396"/>
                  </a:cubicBezTo>
                  <a:lnTo>
                    <a:pt x="580012" y="824951"/>
                  </a:lnTo>
                  <a:lnTo>
                    <a:pt x="583707" y="824283"/>
                  </a:lnTo>
                  <a:cubicBezTo>
                    <a:pt x="584952" y="824060"/>
                    <a:pt x="586198" y="823749"/>
                    <a:pt x="587489" y="823437"/>
                  </a:cubicBezTo>
                  <a:cubicBezTo>
                    <a:pt x="592963" y="821987"/>
                    <a:pt x="598303" y="820108"/>
                    <a:pt x="603466" y="817830"/>
                  </a:cubicBezTo>
                  <a:cubicBezTo>
                    <a:pt x="609029" y="815382"/>
                    <a:pt x="614414" y="812570"/>
                    <a:pt x="619576" y="809419"/>
                  </a:cubicBezTo>
                  <a:cubicBezTo>
                    <a:pt x="624783" y="806246"/>
                    <a:pt x="629767" y="802721"/>
                    <a:pt x="634485" y="798871"/>
                  </a:cubicBezTo>
                  <a:cubicBezTo>
                    <a:pt x="638980" y="795249"/>
                    <a:pt x="643163" y="791244"/>
                    <a:pt x="646946" y="786900"/>
                  </a:cubicBezTo>
                  <a:cubicBezTo>
                    <a:pt x="650817" y="782654"/>
                    <a:pt x="653977" y="777799"/>
                    <a:pt x="656291" y="772525"/>
                  </a:cubicBezTo>
                  <a:cubicBezTo>
                    <a:pt x="657983" y="768943"/>
                    <a:pt x="658472" y="764924"/>
                    <a:pt x="657715" y="761043"/>
                  </a:cubicBezTo>
                  <a:cubicBezTo>
                    <a:pt x="656870" y="757786"/>
                    <a:pt x="654645" y="755062"/>
                    <a:pt x="651619" y="753611"/>
                  </a:cubicBezTo>
                  <a:cubicBezTo>
                    <a:pt x="647435" y="751698"/>
                    <a:pt x="642851" y="750888"/>
                    <a:pt x="638268" y="751253"/>
                  </a:cubicBezTo>
                  <a:cubicBezTo>
                    <a:pt x="637155" y="751261"/>
                    <a:pt x="635998" y="751337"/>
                    <a:pt x="634886" y="751475"/>
                  </a:cubicBezTo>
                  <a:cubicBezTo>
                    <a:pt x="633728" y="751560"/>
                    <a:pt x="632527" y="751711"/>
                    <a:pt x="631370" y="751920"/>
                  </a:cubicBezTo>
                  <a:lnTo>
                    <a:pt x="627765" y="752588"/>
                  </a:lnTo>
                  <a:cubicBezTo>
                    <a:pt x="626518" y="752810"/>
                    <a:pt x="625272" y="753122"/>
                    <a:pt x="624026" y="753433"/>
                  </a:cubicBezTo>
                  <a:cubicBezTo>
                    <a:pt x="618686" y="754871"/>
                    <a:pt x="613479" y="756713"/>
                    <a:pt x="608405" y="758952"/>
                  </a:cubicBezTo>
                  <a:cubicBezTo>
                    <a:pt x="603020" y="761328"/>
                    <a:pt x="597769" y="764047"/>
                    <a:pt x="592695" y="767096"/>
                  </a:cubicBezTo>
                  <a:cubicBezTo>
                    <a:pt x="587622" y="770198"/>
                    <a:pt x="582726" y="773620"/>
                    <a:pt x="578054" y="777332"/>
                  </a:cubicBezTo>
                  <a:cubicBezTo>
                    <a:pt x="573604" y="780901"/>
                    <a:pt x="569464" y="784831"/>
                    <a:pt x="565638" y="789081"/>
                  </a:cubicBezTo>
                  <a:cubicBezTo>
                    <a:pt x="561676" y="793331"/>
                    <a:pt x="558383" y="798182"/>
                    <a:pt x="555936" y="803455"/>
                  </a:cubicBezTo>
                  <a:cubicBezTo>
                    <a:pt x="554111" y="807069"/>
                    <a:pt x="553444" y="811154"/>
                    <a:pt x="554022" y="815160"/>
                  </a:cubicBezTo>
                  <a:cubicBezTo>
                    <a:pt x="554779" y="818355"/>
                    <a:pt x="556915" y="821048"/>
                    <a:pt x="559852" y="822503"/>
                  </a:cubicBezTo>
                  <a:close/>
                  <a:moveTo>
                    <a:pt x="796700" y="590372"/>
                  </a:moveTo>
                  <a:cubicBezTo>
                    <a:pt x="798258" y="590572"/>
                    <a:pt x="799815" y="590675"/>
                    <a:pt x="801373" y="590684"/>
                  </a:cubicBezTo>
                  <a:cubicBezTo>
                    <a:pt x="803019" y="590684"/>
                    <a:pt x="804755" y="590684"/>
                    <a:pt x="806535" y="590417"/>
                  </a:cubicBezTo>
                  <a:cubicBezTo>
                    <a:pt x="808316" y="590150"/>
                    <a:pt x="810140" y="589927"/>
                    <a:pt x="812053" y="589571"/>
                  </a:cubicBezTo>
                  <a:cubicBezTo>
                    <a:pt x="813968" y="589215"/>
                    <a:pt x="815837" y="588770"/>
                    <a:pt x="817839" y="588236"/>
                  </a:cubicBezTo>
                  <a:cubicBezTo>
                    <a:pt x="822156" y="587021"/>
                    <a:pt x="826384" y="585535"/>
                    <a:pt x="830479" y="583786"/>
                  </a:cubicBezTo>
                  <a:cubicBezTo>
                    <a:pt x="834840" y="582010"/>
                    <a:pt x="839112" y="579972"/>
                    <a:pt x="843251" y="577689"/>
                  </a:cubicBezTo>
                  <a:cubicBezTo>
                    <a:pt x="847478" y="575383"/>
                    <a:pt x="851573" y="572842"/>
                    <a:pt x="855534" y="570079"/>
                  </a:cubicBezTo>
                  <a:cubicBezTo>
                    <a:pt x="859361" y="567359"/>
                    <a:pt x="863054" y="564387"/>
                    <a:pt x="866481" y="561178"/>
                  </a:cubicBezTo>
                  <a:cubicBezTo>
                    <a:pt x="870843" y="557266"/>
                    <a:pt x="874670" y="552771"/>
                    <a:pt x="877830" y="547827"/>
                  </a:cubicBezTo>
                  <a:cubicBezTo>
                    <a:pt x="880100" y="544462"/>
                    <a:pt x="881524" y="540599"/>
                    <a:pt x="881968" y="536567"/>
                  </a:cubicBezTo>
                  <a:cubicBezTo>
                    <a:pt x="882236" y="533501"/>
                    <a:pt x="881123" y="530475"/>
                    <a:pt x="878898" y="528334"/>
                  </a:cubicBezTo>
                  <a:cubicBezTo>
                    <a:pt x="876050" y="525922"/>
                    <a:pt x="872490" y="524502"/>
                    <a:pt x="868751" y="524284"/>
                  </a:cubicBezTo>
                  <a:cubicBezTo>
                    <a:pt x="867194" y="524169"/>
                    <a:pt x="865591" y="524169"/>
                    <a:pt x="864034" y="524284"/>
                  </a:cubicBezTo>
                  <a:cubicBezTo>
                    <a:pt x="862343" y="524280"/>
                    <a:pt x="860608" y="524387"/>
                    <a:pt x="858916" y="524596"/>
                  </a:cubicBezTo>
                  <a:cubicBezTo>
                    <a:pt x="857181" y="524596"/>
                    <a:pt x="855355" y="525085"/>
                    <a:pt x="853487" y="525441"/>
                  </a:cubicBezTo>
                  <a:cubicBezTo>
                    <a:pt x="851618" y="525798"/>
                    <a:pt x="849748" y="526243"/>
                    <a:pt x="847790" y="526777"/>
                  </a:cubicBezTo>
                  <a:cubicBezTo>
                    <a:pt x="843562" y="527911"/>
                    <a:pt x="839424" y="529327"/>
                    <a:pt x="835418" y="531004"/>
                  </a:cubicBezTo>
                  <a:cubicBezTo>
                    <a:pt x="831146" y="532749"/>
                    <a:pt x="826963" y="534725"/>
                    <a:pt x="822869" y="536923"/>
                  </a:cubicBezTo>
                  <a:cubicBezTo>
                    <a:pt x="818729" y="539175"/>
                    <a:pt x="814724" y="541641"/>
                    <a:pt x="810852" y="544311"/>
                  </a:cubicBezTo>
                  <a:cubicBezTo>
                    <a:pt x="807070" y="546955"/>
                    <a:pt x="803420" y="549825"/>
                    <a:pt x="799949" y="552900"/>
                  </a:cubicBezTo>
                  <a:cubicBezTo>
                    <a:pt x="795587" y="556741"/>
                    <a:pt x="791716" y="561120"/>
                    <a:pt x="788467" y="565940"/>
                  </a:cubicBezTo>
                  <a:cubicBezTo>
                    <a:pt x="786109" y="569322"/>
                    <a:pt x="784595" y="573207"/>
                    <a:pt x="784017" y="577288"/>
                  </a:cubicBezTo>
                  <a:cubicBezTo>
                    <a:pt x="783616" y="580377"/>
                    <a:pt x="784595" y="583492"/>
                    <a:pt x="786687" y="585788"/>
                  </a:cubicBezTo>
                  <a:cubicBezTo>
                    <a:pt x="789446" y="588285"/>
                    <a:pt x="792961" y="589803"/>
                    <a:pt x="796655" y="590105"/>
                  </a:cubicBezTo>
                  <a:close/>
                  <a:moveTo>
                    <a:pt x="37470" y="1842792"/>
                  </a:moveTo>
                  <a:cubicBezTo>
                    <a:pt x="41207" y="1845480"/>
                    <a:pt x="45613" y="1847153"/>
                    <a:pt x="50197" y="1847643"/>
                  </a:cubicBezTo>
                  <a:cubicBezTo>
                    <a:pt x="56027" y="1848297"/>
                    <a:pt x="61947" y="1847981"/>
                    <a:pt x="67687" y="1846708"/>
                  </a:cubicBezTo>
                  <a:cubicBezTo>
                    <a:pt x="69468" y="1846352"/>
                    <a:pt x="71292" y="1845907"/>
                    <a:pt x="73205" y="1845417"/>
                  </a:cubicBezTo>
                  <a:cubicBezTo>
                    <a:pt x="75120" y="1844928"/>
                    <a:pt x="76988" y="1844305"/>
                    <a:pt x="78946" y="1843637"/>
                  </a:cubicBezTo>
                  <a:cubicBezTo>
                    <a:pt x="80904" y="1842970"/>
                    <a:pt x="82908" y="1842213"/>
                    <a:pt x="84955" y="1841368"/>
                  </a:cubicBezTo>
                  <a:cubicBezTo>
                    <a:pt x="87002" y="1840522"/>
                    <a:pt x="89049" y="1839588"/>
                    <a:pt x="91185" y="1838608"/>
                  </a:cubicBezTo>
                  <a:cubicBezTo>
                    <a:pt x="101198" y="1833784"/>
                    <a:pt x="110722" y="1827936"/>
                    <a:pt x="119534" y="1821163"/>
                  </a:cubicBezTo>
                  <a:cubicBezTo>
                    <a:pt x="128346" y="1814532"/>
                    <a:pt x="136490" y="1807082"/>
                    <a:pt x="143877" y="1798911"/>
                  </a:cubicBezTo>
                  <a:cubicBezTo>
                    <a:pt x="150687" y="1791510"/>
                    <a:pt x="156649" y="1783375"/>
                    <a:pt x="161679" y="1774657"/>
                  </a:cubicBezTo>
                  <a:cubicBezTo>
                    <a:pt x="165862" y="1767469"/>
                    <a:pt x="168755" y="1759588"/>
                    <a:pt x="170179" y="1751381"/>
                  </a:cubicBezTo>
                  <a:cubicBezTo>
                    <a:pt x="171068" y="1746464"/>
                    <a:pt x="170713" y="1741404"/>
                    <a:pt x="169155" y="1736651"/>
                  </a:cubicBezTo>
                  <a:cubicBezTo>
                    <a:pt x="167775" y="1732730"/>
                    <a:pt x="165150" y="1729361"/>
                    <a:pt x="161723" y="1727038"/>
                  </a:cubicBezTo>
                  <a:cubicBezTo>
                    <a:pt x="157896" y="1724523"/>
                    <a:pt x="153534" y="1722992"/>
                    <a:pt x="148995" y="1722587"/>
                  </a:cubicBezTo>
                  <a:cubicBezTo>
                    <a:pt x="143254" y="1722080"/>
                    <a:pt x="137469" y="1722472"/>
                    <a:pt x="131817" y="1723745"/>
                  </a:cubicBezTo>
                  <a:cubicBezTo>
                    <a:pt x="130081" y="1724101"/>
                    <a:pt x="128301" y="1724546"/>
                    <a:pt x="126477" y="1725035"/>
                  </a:cubicBezTo>
                  <a:cubicBezTo>
                    <a:pt x="124652" y="1725525"/>
                    <a:pt x="122783" y="1726148"/>
                    <a:pt x="120869" y="1726771"/>
                  </a:cubicBezTo>
                  <a:cubicBezTo>
                    <a:pt x="118955" y="1727394"/>
                    <a:pt x="116997" y="1728195"/>
                    <a:pt x="115039" y="1728996"/>
                  </a:cubicBezTo>
                  <a:cubicBezTo>
                    <a:pt x="113081" y="1729797"/>
                    <a:pt x="111033" y="1730687"/>
                    <a:pt x="108986" y="1731666"/>
                  </a:cubicBezTo>
                  <a:cubicBezTo>
                    <a:pt x="99240" y="1736286"/>
                    <a:pt x="90028" y="1741893"/>
                    <a:pt x="81439" y="1748399"/>
                  </a:cubicBezTo>
                  <a:cubicBezTo>
                    <a:pt x="72850" y="1754875"/>
                    <a:pt x="64839" y="1762098"/>
                    <a:pt x="57496" y="1769984"/>
                  </a:cubicBezTo>
                  <a:cubicBezTo>
                    <a:pt x="50732" y="1777291"/>
                    <a:pt x="44768" y="1785302"/>
                    <a:pt x="39695" y="1793882"/>
                  </a:cubicBezTo>
                  <a:cubicBezTo>
                    <a:pt x="35245" y="1801118"/>
                    <a:pt x="32128" y="1809067"/>
                    <a:pt x="30393" y="1817380"/>
                  </a:cubicBezTo>
                  <a:cubicBezTo>
                    <a:pt x="29325" y="1822414"/>
                    <a:pt x="29459" y="1827625"/>
                    <a:pt x="30750" y="1832600"/>
                  </a:cubicBezTo>
                  <a:cubicBezTo>
                    <a:pt x="31862" y="1836615"/>
                    <a:pt x="34220" y="1840179"/>
                    <a:pt x="37470" y="1842792"/>
                  </a:cubicBezTo>
                  <a:close/>
                  <a:moveTo>
                    <a:pt x="2937233" y="3370199"/>
                  </a:moveTo>
                  <a:cubicBezTo>
                    <a:pt x="2927977" y="3354240"/>
                    <a:pt x="2916049" y="3339976"/>
                    <a:pt x="2901986" y="3328009"/>
                  </a:cubicBezTo>
                  <a:cubicBezTo>
                    <a:pt x="2888858" y="3316803"/>
                    <a:pt x="2873770" y="3308152"/>
                    <a:pt x="2857483" y="3302509"/>
                  </a:cubicBezTo>
                  <a:cubicBezTo>
                    <a:pt x="2841550" y="3297088"/>
                    <a:pt x="2824683" y="3295090"/>
                    <a:pt x="2807950" y="3296634"/>
                  </a:cubicBezTo>
                  <a:lnTo>
                    <a:pt x="2804924" y="3296990"/>
                  </a:lnTo>
                  <a:lnTo>
                    <a:pt x="2801853" y="3297391"/>
                  </a:lnTo>
                  <a:lnTo>
                    <a:pt x="2798827" y="3297881"/>
                  </a:lnTo>
                  <a:lnTo>
                    <a:pt x="2795756" y="3298459"/>
                  </a:lnTo>
                  <a:cubicBezTo>
                    <a:pt x="2778132" y="3302117"/>
                    <a:pt x="2761533" y="3309723"/>
                    <a:pt x="2747247" y="3320711"/>
                  </a:cubicBezTo>
                  <a:cubicBezTo>
                    <a:pt x="2732739" y="3331908"/>
                    <a:pt x="2720590" y="3345833"/>
                    <a:pt x="2711422" y="3361698"/>
                  </a:cubicBezTo>
                  <a:cubicBezTo>
                    <a:pt x="2701631" y="3378628"/>
                    <a:pt x="2694822" y="3397137"/>
                    <a:pt x="2691395" y="3416394"/>
                  </a:cubicBezTo>
                  <a:cubicBezTo>
                    <a:pt x="2687613" y="3437346"/>
                    <a:pt x="2687390" y="3458783"/>
                    <a:pt x="2690728" y="3479811"/>
                  </a:cubicBezTo>
                  <a:cubicBezTo>
                    <a:pt x="2693798" y="3499838"/>
                    <a:pt x="2700162" y="3519228"/>
                    <a:pt x="2709464" y="3537221"/>
                  </a:cubicBezTo>
                  <a:cubicBezTo>
                    <a:pt x="2718231" y="3554110"/>
                    <a:pt x="2729758" y="3569383"/>
                    <a:pt x="2743642" y="3582392"/>
                  </a:cubicBezTo>
                  <a:cubicBezTo>
                    <a:pt x="2756815" y="3594759"/>
                    <a:pt x="2772258" y="3604474"/>
                    <a:pt x="2789080" y="3611008"/>
                  </a:cubicBezTo>
                  <a:cubicBezTo>
                    <a:pt x="2805680" y="3617411"/>
                    <a:pt x="2823481" y="3620024"/>
                    <a:pt x="2841195" y="3618662"/>
                  </a:cubicBezTo>
                  <a:lnTo>
                    <a:pt x="2844399" y="3618350"/>
                  </a:lnTo>
                  <a:lnTo>
                    <a:pt x="2847603" y="3617995"/>
                  </a:lnTo>
                  <a:lnTo>
                    <a:pt x="2850807" y="3617505"/>
                  </a:lnTo>
                  <a:lnTo>
                    <a:pt x="2854011" y="3616927"/>
                  </a:lnTo>
                  <a:cubicBezTo>
                    <a:pt x="2872747" y="3613250"/>
                    <a:pt x="2890326" y="3605151"/>
                    <a:pt x="2905279" y="3593295"/>
                  </a:cubicBezTo>
                  <a:cubicBezTo>
                    <a:pt x="2920455" y="3581226"/>
                    <a:pt x="2933005" y="3566170"/>
                    <a:pt x="2942128" y="3549059"/>
                  </a:cubicBezTo>
                  <a:cubicBezTo>
                    <a:pt x="2951785" y="3531052"/>
                    <a:pt x="2958149" y="3511457"/>
                    <a:pt x="2960909" y="3491204"/>
                  </a:cubicBezTo>
                  <a:cubicBezTo>
                    <a:pt x="2963890" y="3469677"/>
                    <a:pt x="2963089" y="3447799"/>
                    <a:pt x="2958595" y="3426540"/>
                  </a:cubicBezTo>
                  <a:cubicBezTo>
                    <a:pt x="2954590" y="3406767"/>
                    <a:pt x="2947380" y="3387778"/>
                    <a:pt x="2937233" y="3370332"/>
                  </a:cubicBezTo>
                  <a:close/>
                  <a:moveTo>
                    <a:pt x="3540434" y="3236688"/>
                  </a:moveTo>
                  <a:cubicBezTo>
                    <a:pt x="3532602" y="3219603"/>
                    <a:pt x="3522321" y="3203755"/>
                    <a:pt x="3509904" y="3189648"/>
                  </a:cubicBezTo>
                  <a:cubicBezTo>
                    <a:pt x="3498289" y="3176395"/>
                    <a:pt x="3484760" y="3164895"/>
                    <a:pt x="3469851" y="3155513"/>
                  </a:cubicBezTo>
                  <a:cubicBezTo>
                    <a:pt x="3455833" y="3146662"/>
                    <a:pt x="3440524" y="3140026"/>
                    <a:pt x="3424502" y="3135843"/>
                  </a:cubicBezTo>
                  <a:cubicBezTo>
                    <a:pt x="3409149" y="3131860"/>
                    <a:pt x="3393216" y="3130596"/>
                    <a:pt x="3377418" y="3132105"/>
                  </a:cubicBezTo>
                  <a:cubicBezTo>
                    <a:pt x="3374792" y="3132416"/>
                    <a:pt x="3372166" y="3132728"/>
                    <a:pt x="3369585" y="3133173"/>
                  </a:cubicBezTo>
                  <a:cubicBezTo>
                    <a:pt x="3367004" y="3133618"/>
                    <a:pt x="3364378" y="3134152"/>
                    <a:pt x="3361753" y="3134730"/>
                  </a:cubicBezTo>
                  <a:cubicBezTo>
                    <a:pt x="3359127" y="3135309"/>
                    <a:pt x="3356634" y="3136065"/>
                    <a:pt x="3354054" y="3136822"/>
                  </a:cubicBezTo>
                  <a:cubicBezTo>
                    <a:pt x="3351472" y="3137579"/>
                    <a:pt x="3348980" y="3138469"/>
                    <a:pt x="3346443" y="3139448"/>
                  </a:cubicBezTo>
                  <a:cubicBezTo>
                    <a:pt x="3329532" y="3145776"/>
                    <a:pt x="3314267" y="3155936"/>
                    <a:pt x="3301939" y="3169132"/>
                  </a:cubicBezTo>
                  <a:cubicBezTo>
                    <a:pt x="3289612" y="3182425"/>
                    <a:pt x="3280177" y="3198144"/>
                    <a:pt x="3274258" y="3215282"/>
                  </a:cubicBezTo>
                  <a:cubicBezTo>
                    <a:pt x="3267939" y="3233617"/>
                    <a:pt x="3265091" y="3252959"/>
                    <a:pt x="3265803" y="3272335"/>
                  </a:cubicBezTo>
                  <a:cubicBezTo>
                    <a:pt x="3266604" y="3293724"/>
                    <a:pt x="3271098" y="3314809"/>
                    <a:pt x="3279154" y="3334640"/>
                  </a:cubicBezTo>
                  <a:cubicBezTo>
                    <a:pt x="3286186" y="3352264"/>
                    <a:pt x="3295798" y="3368757"/>
                    <a:pt x="3307636" y="3383594"/>
                  </a:cubicBezTo>
                  <a:cubicBezTo>
                    <a:pt x="3318940" y="3397827"/>
                    <a:pt x="3332335" y="3410301"/>
                    <a:pt x="3347289" y="3420621"/>
                  </a:cubicBezTo>
                  <a:cubicBezTo>
                    <a:pt x="3361575" y="3430505"/>
                    <a:pt x="3377418" y="3438018"/>
                    <a:pt x="3394107" y="3442873"/>
                  </a:cubicBezTo>
                  <a:cubicBezTo>
                    <a:pt x="3410217" y="3447666"/>
                    <a:pt x="3427084" y="3449433"/>
                    <a:pt x="3443862" y="3448080"/>
                  </a:cubicBezTo>
                  <a:cubicBezTo>
                    <a:pt x="3446620" y="3448080"/>
                    <a:pt x="3449380" y="3447501"/>
                    <a:pt x="3452139" y="3447101"/>
                  </a:cubicBezTo>
                  <a:cubicBezTo>
                    <a:pt x="3454898" y="3446700"/>
                    <a:pt x="3457613" y="3446166"/>
                    <a:pt x="3460372" y="3445543"/>
                  </a:cubicBezTo>
                  <a:cubicBezTo>
                    <a:pt x="3463132" y="3444920"/>
                    <a:pt x="3465802" y="3444208"/>
                    <a:pt x="3468517" y="3443407"/>
                  </a:cubicBezTo>
                  <a:cubicBezTo>
                    <a:pt x="3471231" y="3442606"/>
                    <a:pt x="3473857" y="3441716"/>
                    <a:pt x="3476527" y="3440737"/>
                  </a:cubicBezTo>
                  <a:cubicBezTo>
                    <a:pt x="3494506" y="3434057"/>
                    <a:pt x="3510617" y="3423073"/>
                    <a:pt x="3523389" y="3408739"/>
                  </a:cubicBezTo>
                  <a:cubicBezTo>
                    <a:pt x="3535984" y="3394355"/>
                    <a:pt x="3545375" y="3377413"/>
                    <a:pt x="3550804" y="3359073"/>
                  </a:cubicBezTo>
                  <a:cubicBezTo>
                    <a:pt x="3556590" y="3339718"/>
                    <a:pt x="3558681" y="3319433"/>
                    <a:pt x="3556900" y="3299305"/>
                  </a:cubicBezTo>
                  <a:cubicBezTo>
                    <a:pt x="3555076" y="3277649"/>
                    <a:pt x="3549513" y="3256474"/>
                    <a:pt x="3540434" y="3236732"/>
                  </a:cubicBezTo>
                  <a:close/>
                  <a:moveTo>
                    <a:pt x="1808667" y="3408472"/>
                  </a:moveTo>
                  <a:cubicBezTo>
                    <a:pt x="1801324" y="3394654"/>
                    <a:pt x="1790910" y="3382700"/>
                    <a:pt x="1778226" y="3373537"/>
                  </a:cubicBezTo>
                  <a:cubicBezTo>
                    <a:pt x="1765810" y="3364725"/>
                    <a:pt x="1751302" y="3359367"/>
                    <a:pt x="1736126" y="3358005"/>
                  </a:cubicBezTo>
                  <a:cubicBezTo>
                    <a:pt x="1734613" y="3358005"/>
                    <a:pt x="1733144" y="3357738"/>
                    <a:pt x="1731676" y="3357693"/>
                  </a:cubicBezTo>
                  <a:lnTo>
                    <a:pt x="1727226" y="3357693"/>
                  </a:lnTo>
                  <a:lnTo>
                    <a:pt x="1722775" y="3357693"/>
                  </a:lnTo>
                  <a:lnTo>
                    <a:pt x="1718325" y="3358005"/>
                  </a:lnTo>
                  <a:cubicBezTo>
                    <a:pt x="1703817" y="3359598"/>
                    <a:pt x="1689753" y="3364044"/>
                    <a:pt x="1676936" y="3371089"/>
                  </a:cubicBezTo>
                  <a:cubicBezTo>
                    <a:pt x="1663095" y="3378668"/>
                    <a:pt x="1650501" y="3388370"/>
                    <a:pt x="1639642" y="3399838"/>
                  </a:cubicBezTo>
                  <a:cubicBezTo>
                    <a:pt x="1627804" y="3412308"/>
                    <a:pt x="1617657" y="3426340"/>
                    <a:pt x="1609602" y="3441538"/>
                  </a:cubicBezTo>
                  <a:cubicBezTo>
                    <a:pt x="1600835" y="3457902"/>
                    <a:pt x="1594248" y="3475369"/>
                    <a:pt x="1590110" y="3493473"/>
                  </a:cubicBezTo>
                  <a:cubicBezTo>
                    <a:pt x="1585526" y="3513011"/>
                    <a:pt x="1584012" y="3533149"/>
                    <a:pt x="1585659" y="3553153"/>
                  </a:cubicBezTo>
                  <a:cubicBezTo>
                    <a:pt x="1587084" y="3571119"/>
                    <a:pt x="1591712" y="3588685"/>
                    <a:pt x="1599367" y="3604999"/>
                  </a:cubicBezTo>
                  <a:cubicBezTo>
                    <a:pt x="1606264" y="3619761"/>
                    <a:pt x="1616411" y="3632761"/>
                    <a:pt x="1629095" y="3643006"/>
                  </a:cubicBezTo>
                  <a:cubicBezTo>
                    <a:pt x="1641556" y="3652917"/>
                    <a:pt x="1656553" y="3659169"/>
                    <a:pt x="1672352" y="3661074"/>
                  </a:cubicBezTo>
                  <a:lnTo>
                    <a:pt x="1677025" y="3661519"/>
                  </a:lnTo>
                  <a:cubicBezTo>
                    <a:pt x="1678582" y="3661519"/>
                    <a:pt x="1680140" y="3661519"/>
                    <a:pt x="1681698" y="3661519"/>
                  </a:cubicBezTo>
                  <a:cubicBezTo>
                    <a:pt x="1683255" y="3661519"/>
                    <a:pt x="1684813" y="3661519"/>
                    <a:pt x="1686149" y="3661519"/>
                  </a:cubicBezTo>
                  <a:cubicBezTo>
                    <a:pt x="1687483" y="3661519"/>
                    <a:pt x="1689264" y="3661519"/>
                    <a:pt x="1690821" y="3661252"/>
                  </a:cubicBezTo>
                  <a:cubicBezTo>
                    <a:pt x="1706175" y="3659917"/>
                    <a:pt x="1721039" y="3655369"/>
                    <a:pt x="1734524" y="3647901"/>
                  </a:cubicBezTo>
                  <a:cubicBezTo>
                    <a:pt x="1749165" y="3639730"/>
                    <a:pt x="1762338" y="3629205"/>
                    <a:pt x="1773553" y="3616748"/>
                  </a:cubicBezTo>
                  <a:cubicBezTo>
                    <a:pt x="1785747" y="3603424"/>
                    <a:pt x="1796028" y="3588440"/>
                    <a:pt x="1804039" y="3572245"/>
                  </a:cubicBezTo>
                  <a:cubicBezTo>
                    <a:pt x="1812539" y="3555156"/>
                    <a:pt x="1818681" y="3536976"/>
                    <a:pt x="1822240" y="3518217"/>
                  </a:cubicBezTo>
                  <a:cubicBezTo>
                    <a:pt x="1826112" y="3498440"/>
                    <a:pt x="1826779" y="3478173"/>
                    <a:pt x="1824244" y="3458182"/>
                  </a:cubicBezTo>
                  <a:cubicBezTo>
                    <a:pt x="1822151" y="3440813"/>
                    <a:pt x="1816855" y="3423981"/>
                    <a:pt x="1808667" y="3408516"/>
                  </a:cubicBezTo>
                  <a:close/>
                  <a:moveTo>
                    <a:pt x="2647870" y="3424270"/>
                  </a:moveTo>
                  <a:cubicBezTo>
                    <a:pt x="2640082" y="3407333"/>
                    <a:pt x="2629268" y="3391952"/>
                    <a:pt x="2615962" y="3378877"/>
                  </a:cubicBezTo>
                  <a:cubicBezTo>
                    <a:pt x="2603679" y="3366754"/>
                    <a:pt x="2589037" y="3357275"/>
                    <a:pt x="2572972" y="3351018"/>
                  </a:cubicBezTo>
                  <a:cubicBezTo>
                    <a:pt x="2557083" y="3344921"/>
                    <a:pt x="2539994" y="3342607"/>
                    <a:pt x="2523082" y="3344253"/>
                  </a:cubicBezTo>
                  <a:lnTo>
                    <a:pt x="2522059" y="3344253"/>
                  </a:lnTo>
                  <a:lnTo>
                    <a:pt x="2520991" y="3344253"/>
                  </a:lnTo>
                  <a:lnTo>
                    <a:pt x="2519967" y="3344253"/>
                  </a:lnTo>
                  <a:lnTo>
                    <a:pt x="2518899" y="3344253"/>
                  </a:lnTo>
                  <a:cubicBezTo>
                    <a:pt x="2501409" y="3346674"/>
                    <a:pt x="2484676" y="3353003"/>
                    <a:pt x="2469945" y="3362767"/>
                  </a:cubicBezTo>
                  <a:cubicBezTo>
                    <a:pt x="2454770" y="3372878"/>
                    <a:pt x="2441641" y="3385793"/>
                    <a:pt x="2431316" y="3400817"/>
                  </a:cubicBezTo>
                  <a:cubicBezTo>
                    <a:pt x="2420190" y="3416972"/>
                    <a:pt x="2411912" y="3434894"/>
                    <a:pt x="2406750" y="3453821"/>
                  </a:cubicBezTo>
                  <a:cubicBezTo>
                    <a:pt x="2401098" y="3474168"/>
                    <a:pt x="2398829" y="3495312"/>
                    <a:pt x="2400075" y="3516393"/>
                  </a:cubicBezTo>
                  <a:cubicBezTo>
                    <a:pt x="2401143" y="3537069"/>
                    <a:pt x="2405638" y="3557421"/>
                    <a:pt x="2413426" y="3576606"/>
                  </a:cubicBezTo>
                  <a:cubicBezTo>
                    <a:pt x="2420591" y="3594408"/>
                    <a:pt x="2430915" y="3610767"/>
                    <a:pt x="2443911" y="3624893"/>
                  </a:cubicBezTo>
                  <a:cubicBezTo>
                    <a:pt x="2456105" y="3638212"/>
                    <a:pt x="2470969" y="3648827"/>
                    <a:pt x="2487524" y="3656045"/>
                  </a:cubicBezTo>
                  <a:cubicBezTo>
                    <a:pt x="2503991" y="3663223"/>
                    <a:pt x="2521925" y="3666281"/>
                    <a:pt x="2539816" y="3664946"/>
                  </a:cubicBezTo>
                  <a:lnTo>
                    <a:pt x="2540884" y="3664946"/>
                  </a:lnTo>
                  <a:lnTo>
                    <a:pt x="2541952" y="3664946"/>
                  </a:lnTo>
                  <a:lnTo>
                    <a:pt x="2543021" y="3664946"/>
                  </a:lnTo>
                  <a:lnTo>
                    <a:pt x="2544089" y="3664946"/>
                  </a:lnTo>
                  <a:cubicBezTo>
                    <a:pt x="2562691" y="3662747"/>
                    <a:pt x="2580492" y="3656090"/>
                    <a:pt x="2595980" y="3645542"/>
                  </a:cubicBezTo>
                  <a:cubicBezTo>
                    <a:pt x="2611912" y="3634661"/>
                    <a:pt x="2625529" y="3620709"/>
                    <a:pt x="2636033" y="3604510"/>
                  </a:cubicBezTo>
                  <a:cubicBezTo>
                    <a:pt x="2647203" y="3587358"/>
                    <a:pt x="2655303" y="3568400"/>
                    <a:pt x="2659975" y="3548480"/>
                  </a:cubicBezTo>
                  <a:cubicBezTo>
                    <a:pt x="2665005" y="3527421"/>
                    <a:pt x="2666429" y="3505663"/>
                    <a:pt x="2664204" y="3484128"/>
                  </a:cubicBezTo>
                  <a:cubicBezTo>
                    <a:pt x="2662200" y="3463403"/>
                    <a:pt x="2656682" y="3443176"/>
                    <a:pt x="2647870" y="3424315"/>
                  </a:cubicBezTo>
                  <a:close/>
                  <a:moveTo>
                    <a:pt x="2067277" y="3419820"/>
                  </a:moveTo>
                  <a:cubicBezTo>
                    <a:pt x="2058198" y="3406247"/>
                    <a:pt x="2046227" y="3394845"/>
                    <a:pt x="2032253" y="3386442"/>
                  </a:cubicBezTo>
                  <a:cubicBezTo>
                    <a:pt x="2018457" y="3378329"/>
                    <a:pt x="2002836" y="3373844"/>
                    <a:pt x="1986814" y="3373403"/>
                  </a:cubicBezTo>
                  <a:lnTo>
                    <a:pt x="1980718" y="3373403"/>
                  </a:lnTo>
                  <a:lnTo>
                    <a:pt x="1977692" y="3373403"/>
                  </a:lnTo>
                  <a:lnTo>
                    <a:pt x="1974709" y="3373403"/>
                  </a:lnTo>
                  <a:cubicBezTo>
                    <a:pt x="1959133" y="3375054"/>
                    <a:pt x="1944091" y="3379905"/>
                    <a:pt x="1930473" y="3387644"/>
                  </a:cubicBezTo>
                  <a:cubicBezTo>
                    <a:pt x="1915965" y="3395882"/>
                    <a:pt x="1902970" y="3406505"/>
                    <a:pt x="1892022" y="3419064"/>
                  </a:cubicBezTo>
                  <a:cubicBezTo>
                    <a:pt x="1880095" y="3432628"/>
                    <a:pt x="1870260" y="3447862"/>
                    <a:pt x="1862739" y="3464279"/>
                  </a:cubicBezTo>
                  <a:cubicBezTo>
                    <a:pt x="1854639" y="3482018"/>
                    <a:pt x="1849076" y="3500826"/>
                    <a:pt x="1846317" y="3520131"/>
                  </a:cubicBezTo>
                  <a:cubicBezTo>
                    <a:pt x="1843246" y="3540389"/>
                    <a:pt x="1843513" y="3561008"/>
                    <a:pt x="1847029" y="3581190"/>
                  </a:cubicBezTo>
                  <a:cubicBezTo>
                    <a:pt x="1850188" y="3599454"/>
                    <a:pt x="1856686" y="3616984"/>
                    <a:pt x="1866166" y="3632903"/>
                  </a:cubicBezTo>
                  <a:cubicBezTo>
                    <a:pt x="1874799" y="3647549"/>
                    <a:pt x="1886681" y="3660042"/>
                    <a:pt x="1900834" y="3669441"/>
                  </a:cubicBezTo>
                  <a:cubicBezTo>
                    <a:pt x="1914897" y="3678613"/>
                    <a:pt x="1931185" y="3683904"/>
                    <a:pt x="1947963" y="3684705"/>
                  </a:cubicBezTo>
                  <a:lnTo>
                    <a:pt x="1951256" y="3684705"/>
                  </a:lnTo>
                  <a:lnTo>
                    <a:pt x="1954504" y="3684705"/>
                  </a:lnTo>
                  <a:cubicBezTo>
                    <a:pt x="1955617" y="3684705"/>
                    <a:pt x="1956686" y="3684705"/>
                    <a:pt x="1957754" y="3684705"/>
                  </a:cubicBezTo>
                  <a:lnTo>
                    <a:pt x="1961003" y="3684705"/>
                  </a:lnTo>
                  <a:cubicBezTo>
                    <a:pt x="1977424" y="3683281"/>
                    <a:pt x="1993357" y="3678203"/>
                    <a:pt x="2007598" y="3669886"/>
                  </a:cubicBezTo>
                  <a:cubicBezTo>
                    <a:pt x="2022818" y="3661065"/>
                    <a:pt x="2036392" y="3649632"/>
                    <a:pt x="2047651" y="3636108"/>
                  </a:cubicBezTo>
                  <a:cubicBezTo>
                    <a:pt x="2059801" y="3621608"/>
                    <a:pt x="2069636" y="3605360"/>
                    <a:pt x="2076934" y="3587910"/>
                  </a:cubicBezTo>
                  <a:cubicBezTo>
                    <a:pt x="2084677" y="3569454"/>
                    <a:pt x="2089662" y="3549962"/>
                    <a:pt x="2091754" y="3530056"/>
                  </a:cubicBezTo>
                  <a:cubicBezTo>
                    <a:pt x="2094024" y="3509642"/>
                    <a:pt x="2092866" y="3488992"/>
                    <a:pt x="2088372" y="3468952"/>
                  </a:cubicBezTo>
                  <a:cubicBezTo>
                    <a:pt x="2084411" y="3451462"/>
                    <a:pt x="2077246" y="3434853"/>
                    <a:pt x="2067277" y="3419954"/>
                  </a:cubicBezTo>
                  <a:close/>
                  <a:moveTo>
                    <a:pt x="2336479" y="3409495"/>
                  </a:moveTo>
                  <a:cubicBezTo>
                    <a:pt x="2325487" y="3396527"/>
                    <a:pt x="2311824" y="3386109"/>
                    <a:pt x="2296426" y="3378966"/>
                  </a:cubicBezTo>
                  <a:cubicBezTo>
                    <a:pt x="2281206" y="3372001"/>
                    <a:pt x="2264517" y="3368868"/>
                    <a:pt x="2247828" y="3369843"/>
                  </a:cubicBezTo>
                  <a:lnTo>
                    <a:pt x="2246805" y="3369843"/>
                  </a:lnTo>
                  <a:lnTo>
                    <a:pt x="2245781" y="3369843"/>
                  </a:lnTo>
                  <a:lnTo>
                    <a:pt x="2244758" y="3369843"/>
                  </a:lnTo>
                  <a:lnTo>
                    <a:pt x="2243734" y="3369843"/>
                  </a:lnTo>
                  <a:cubicBezTo>
                    <a:pt x="2226912" y="3371538"/>
                    <a:pt x="2210667" y="3376932"/>
                    <a:pt x="2196204" y="3385641"/>
                  </a:cubicBezTo>
                  <a:cubicBezTo>
                    <a:pt x="2181073" y="3394756"/>
                    <a:pt x="2167677" y="3406532"/>
                    <a:pt x="2156730" y="3420399"/>
                  </a:cubicBezTo>
                  <a:cubicBezTo>
                    <a:pt x="2144891" y="3435334"/>
                    <a:pt x="2135501" y="3452050"/>
                    <a:pt x="2128870" y="3469931"/>
                  </a:cubicBezTo>
                  <a:cubicBezTo>
                    <a:pt x="2121705" y="3489246"/>
                    <a:pt x="2117566" y="3509557"/>
                    <a:pt x="2116587" y="3530145"/>
                  </a:cubicBezTo>
                  <a:cubicBezTo>
                    <a:pt x="2115608" y="3550897"/>
                    <a:pt x="2118100" y="3571671"/>
                    <a:pt x="2123930" y="3591604"/>
                  </a:cubicBezTo>
                  <a:cubicBezTo>
                    <a:pt x="2129226" y="3609855"/>
                    <a:pt x="2137905" y="3626967"/>
                    <a:pt x="2149430" y="3642071"/>
                  </a:cubicBezTo>
                  <a:cubicBezTo>
                    <a:pt x="2160112" y="3656152"/>
                    <a:pt x="2173818" y="3667692"/>
                    <a:pt x="2189484" y="3675849"/>
                  </a:cubicBezTo>
                  <a:cubicBezTo>
                    <a:pt x="2205193" y="3683904"/>
                    <a:pt x="2222683" y="3687776"/>
                    <a:pt x="2240307" y="3687109"/>
                  </a:cubicBezTo>
                  <a:lnTo>
                    <a:pt x="2241375" y="3687109"/>
                  </a:lnTo>
                  <a:lnTo>
                    <a:pt x="2242488" y="3687109"/>
                  </a:lnTo>
                  <a:lnTo>
                    <a:pt x="2243556" y="3687109"/>
                  </a:lnTo>
                  <a:lnTo>
                    <a:pt x="2244624" y="3687109"/>
                  </a:lnTo>
                  <a:cubicBezTo>
                    <a:pt x="2262381" y="3685596"/>
                    <a:pt x="2279559" y="3679975"/>
                    <a:pt x="2294780" y="3670642"/>
                  </a:cubicBezTo>
                  <a:cubicBezTo>
                    <a:pt x="2310711" y="3660874"/>
                    <a:pt x="2324641" y="3648177"/>
                    <a:pt x="2335856" y="3633215"/>
                  </a:cubicBezTo>
                  <a:cubicBezTo>
                    <a:pt x="2347828" y="3617269"/>
                    <a:pt x="2357174" y="3599468"/>
                    <a:pt x="2363404" y="3580522"/>
                  </a:cubicBezTo>
                  <a:cubicBezTo>
                    <a:pt x="2370079" y="3560425"/>
                    <a:pt x="2373462" y="3539393"/>
                    <a:pt x="2373506" y="3518217"/>
                  </a:cubicBezTo>
                  <a:cubicBezTo>
                    <a:pt x="2373595" y="3497439"/>
                    <a:pt x="2370213" y="3476794"/>
                    <a:pt x="2363404" y="3457159"/>
                  </a:cubicBezTo>
                  <a:cubicBezTo>
                    <a:pt x="2357440" y="3439798"/>
                    <a:pt x="2348273" y="3423688"/>
                    <a:pt x="2336479" y="3409629"/>
                  </a:cubicBezTo>
                  <a:close/>
                  <a:moveTo>
                    <a:pt x="3226550" y="3292006"/>
                  </a:moveTo>
                  <a:cubicBezTo>
                    <a:pt x="3215959" y="3277320"/>
                    <a:pt x="3203097" y="3264387"/>
                    <a:pt x="3188500" y="3253689"/>
                  </a:cubicBezTo>
                  <a:cubicBezTo>
                    <a:pt x="3174793" y="3243604"/>
                    <a:pt x="3159439" y="3235940"/>
                    <a:pt x="3143151" y="3231036"/>
                  </a:cubicBezTo>
                  <a:cubicBezTo>
                    <a:pt x="3127396" y="3226296"/>
                    <a:pt x="3110886" y="3224663"/>
                    <a:pt x="3094509" y="3226230"/>
                  </a:cubicBezTo>
                  <a:lnTo>
                    <a:pt x="3089079" y="3226853"/>
                  </a:lnTo>
                  <a:cubicBezTo>
                    <a:pt x="3087299" y="3227120"/>
                    <a:pt x="3085474" y="3227431"/>
                    <a:pt x="3083695" y="3227787"/>
                  </a:cubicBezTo>
                  <a:cubicBezTo>
                    <a:pt x="3081914" y="3228143"/>
                    <a:pt x="3080090" y="3228499"/>
                    <a:pt x="3078264" y="3228944"/>
                  </a:cubicBezTo>
                  <a:cubicBezTo>
                    <a:pt x="3076440" y="3229389"/>
                    <a:pt x="3074705" y="3229834"/>
                    <a:pt x="3072879" y="3230368"/>
                  </a:cubicBezTo>
                  <a:cubicBezTo>
                    <a:pt x="3055434" y="3235397"/>
                    <a:pt x="3039368" y="3244334"/>
                    <a:pt x="3025884" y="3256492"/>
                  </a:cubicBezTo>
                  <a:cubicBezTo>
                    <a:pt x="3012311" y="3268829"/>
                    <a:pt x="3001363" y="3283768"/>
                    <a:pt x="2993707" y="3300417"/>
                  </a:cubicBezTo>
                  <a:cubicBezTo>
                    <a:pt x="2985519" y="3318187"/>
                    <a:pt x="2980579" y="3337284"/>
                    <a:pt x="2979156" y="3356803"/>
                  </a:cubicBezTo>
                  <a:cubicBezTo>
                    <a:pt x="2977598" y="3378152"/>
                    <a:pt x="2979734" y="3399607"/>
                    <a:pt x="2985519" y="3420221"/>
                  </a:cubicBezTo>
                  <a:cubicBezTo>
                    <a:pt x="2990771" y="3439144"/>
                    <a:pt x="2998871" y="3457154"/>
                    <a:pt x="3009551" y="3473625"/>
                  </a:cubicBezTo>
                  <a:cubicBezTo>
                    <a:pt x="3019698" y="3489308"/>
                    <a:pt x="3032337" y="3503264"/>
                    <a:pt x="3046890" y="3514969"/>
                  </a:cubicBezTo>
                  <a:cubicBezTo>
                    <a:pt x="3060730" y="3526215"/>
                    <a:pt x="3076484" y="3534924"/>
                    <a:pt x="3093351" y="3540692"/>
                  </a:cubicBezTo>
                  <a:cubicBezTo>
                    <a:pt x="3109773" y="3546304"/>
                    <a:pt x="3127218" y="3548502"/>
                    <a:pt x="3144531" y="3547145"/>
                  </a:cubicBezTo>
                  <a:cubicBezTo>
                    <a:pt x="3146444" y="3547145"/>
                    <a:pt x="3148402" y="3546789"/>
                    <a:pt x="3150316" y="3546566"/>
                  </a:cubicBezTo>
                  <a:lnTo>
                    <a:pt x="3156057" y="3545676"/>
                  </a:lnTo>
                  <a:cubicBezTo>
                    <a:pt x="3158015" y="3545320"/>
                    <a:pt x="3159929" y="3544920"/>
                    <a:pt x="3161842" y="3544475"/>
                  </a:cubicBezTo>
                  <a:cubicBezTo>
                    <a:pt x="3163756" y="3544030"/>
                    <a:pt x="3165670" y="3543540"/>
                    <a:pt x="3167539" y="3543006"/>
                  </a:cubicBezTo>
                  <a:cubicBezTo>
                    <a:pt x="3186097" y="3537764"/>
                    <a:pt x="3203097" y="3528129"/>
                    <a:pt x="3217161" y="3514924"/>
                  </a:cubicBezTo>
                  <a:cubicBezTo>
                    <a:pt x="3231223" y="3501613"/>
                    <a:pt x="3242349" y="3485476"/>
                    <a:pt x="3249737" y="3467573"/>
                  </a:cubicBezTo>
                  <a:cubicBezTo>
                    <a:pt x="3257614" y="3448721"/>
                    <a:pt x="3261886" y="3428579"/>
                    <a:pt x="3262421" y="3408160"/>
                  </a:cubicBezTo>
                  <a:cubicBezTo>
                    <a:pt x="3263043" y="3386340"/>
                    <a:pt x="3259839" y="3364578"/>
                    <a:pt x="3252985" y="3343853"/>
                  </a:cubicBezTo>
                  <a:cubicBezTo>
                    <a:pt x="3246889" y="3325366"/>
                    <a:pt x="3238033" y="3307925"/>
                    <a:pt x="3226639" y="3292139"/>
                  </a:cubicBezTo>
                  <a:close/>
                  <a:moveTo>
                    <a:pt x="4583554" y="2675098"/>
                  </a:moveTo>
                  <a:cubicBezTo>
                    <a:pt x="4572650" y="2656406"/>
                    <a:pt x="4558854" y="2639592"/>
                    <a:pt x="4542610" y="2625298"/>
                  </a:cubicBezTo>
                  <a:cubicBezTo>
                    <a:pt x="4530951" y="2614929"/>
                    <a:pt x="4518267" y="2605770"/>
                    <a:pt x="4504737" y="2597973"/>
                  </a:cubicBezTo>
                  <a:cubicBezTo>
                    <a:pt x="4491876" y="2590536"/>
                    <a:pt x="4478302" y="2584395"/>
                    <a:pt x="4464195" y="2579637"/>
                  </a:cubicBezTo>
                  <a:cubicBezTo>
                    <a:pt x="4450889" y="2575151"/>
                    <a:pt x="4437137" y="2572067"/>
                    <a:pt x="4423163" y="2570425"/>
                  </a:cubicBezTo>
                  <a:cubicBezTo>
                    <a:pt x="4410078" y="2568868"/>
                    <a:pt x="4396861" y="2568868"/>
                    <a:pt x="4383777" y="2570425"/>
                  </a:cubicBezTo>
                  <a:cubicBezTo>
                    <a:pt x="4378259" y="2571106"/>
                    <a:pt x="4372785" y="2572116"/>
                    <a:pt x="4367400" y="2573451"/>
                  </a:cubicBezTo>
                  <a:cubicBezTo>
                    <a:pt x="4362148" y="2574760"/>
                    <a:pt x="4356986" y="2576393"/>
                    <a:pt x="4351913" y="2578347"/>
                  </a:cubicBezTo>
                  <a:cubicBezTo>
                    <a:pt x="4346972" y="2580283"/>
                    <a:pt x="4342166" y="2582557"/>
                    <a:pt x="4337538" y="2585156"/>
                  </a:cubicBezTo>
                  <a:cubicBezTo>
                    <a:pt x="4332954" y="2587799"/>
                    <a:pt x="4328548" y="2590772"/>
                    <a:pt x="4324409" y="2594056"/>
                  </a:cubicBezTo>
                  <a:cubicBezTo>
                    <a:pt x="4311459" y="2604092"/>
                    <a:pt x="4301401" y="2617394"/>
                    <a:pt x="4295260" y="2632596"/>
                  </a:cubicBezTo>
                  <a:cubicBezTo>
                    <a:pt x="4289251" y="2647968"/>
                    <a:pt x="4286982" y="2664550"/>
                    <a:pt x="4288629" y="2680972"/>
                  </a:cubicBezTo>
                  <a:cubicBezTo>
                    <a:pt x="4290498" y="2699401"/>
                    <a:pt x="4295882" y="2717300"/>
                    <a:pt x="4304471" y="2733709"/>
                  </a:cubicBezTo>
                  <a:cubicBezTo>
                    <a:pt x="4314440" y="2752756"/>
                    <a:pt x="4327391" y="2770055"/>
                    <a:pt x="4342923" y="2784932"/>
                  </a:cubicBezTo>
                  <a:cubicBezTo>
                    <a:pt x="4354316" y="2795960"/>
                    <a:pt x="4366821" y="2805773"/>
                    <a:pt x="4380216" y="2814216"/>
                  </a:cubicBezTo>
                  <a:cubicBezTo>
                    <a:pt x="4393257" y="2822418"/>
                    <a:pt x="4407097" y="2829262"/>
                    <a:pt x="4421560" y="2834643"/>
                  </a:cubicBezTo>
                  <a:cubicBezTo>
                    <a:pt x="4435401" y="2839819"/>
                    <a:pt x="4449776" y="2843477"/>
                    <a:pt x="4464418" y="2845546"/>
                  </a:cubicBezTo>
                  <a:cubicBezTo>
                    <a:pt x="4478258" y="2847540"/>
                    <a:pt x="4492277" y="2847807"/>
                    <a:pt x="4506162" y="2846347"/>
                  </a:cubicBezTo>
                  <a:cubicBezTo>
                    <a:pt x="4512037" y="2845706"/>
                    <a:pt x="4517822" y="2844696"/>
                    <a:pt x="4523562" y="2843321"/>
                  </a:cubicBezTo>
                  <a:cubicBezTo>
                    <a:pt x="4529170" y="2841999"/>
                    <a:pt x="4534644" y="2840290"/>
                    <a:pt x="4540029" y="2838203"/>
                  </a:cubicBezTo>
                  <a:cubicBezTo>
                    <a:pt x="4545281" y="2836129"/>
                    <a:pt x="4550353" y="2833690"/>
                    <a:pt x="4555249" y="2830905"/>
                  </a:cubicBezTo>
                  <a:cubicBezTo>
                    <a:pt x="4560056" y="2828114"/>
                    <a:pt x="4564683" y="2824945"/>
                    <a:pt x="4569001" y="2821425"/>
                  </a:cubicBezTo>
                  <a:cubicBezTo>
                    <a:pt x="4582441" y="2810620"/>
                    <a:pt x="4592588" y="2796267"/>
                    <a:pt x="4598284" y="2779993"/>
                  </a:cubicBezTo>
                  <a:cubicBezTo>
                    <a:pt x="4603847" y="2763584"/>
                    <a:pt x="4605360" y="2746072"/>
                    <a:pt x="4602734" y="2728947"/>
                  </a:cubicBezTo>
                  <a:cubicBezTo>
                    <a:pt x="4599842" y="2709988"/>
                    <a:pt x="4593389" y="2691755"/>
                    <a:pt x="4583643" y="2675231"/>
                  </a:cubicBezTo>
                  <a:close/>
                  <a:moveTo>
                    <a:pt x="4806650" y="2534288"/>
                  </a:moveTo>
                  <a:cubicBezTo>
                    <a:pt x="4801398" y="2516028"/>
                    <a:pt x="4792854" y="2498894"/>
                    <a:pt x="4781416" y="2483732"/>
                  </a:cubicBezTo>
                  <a:cubicBezTo>
                    <a:pt x="4768510" y="2466416"/>
                    <a:pt x="4753023" y="2451195"/>
                    <a:pt x="4735489" y="2438606"/>
                  </a:cubicBezTo>
                  <a:cubicBezTo>
                    <a:pt x="4723829" y="2430065"/>
                    <a:pt x="4711412" y="2422615"/>
                    <a:pt x="4698417" y="2416354"/>
                  </a:cubicBezTo>
                  <a:cubicBezTo>
                    <a:pt x="4686045" y="2410395"/>
                    <a:pt x="4673139" y="2405553"/>
                    <a:pt x="4659877" y="2401890"/>
                  </a:cubicBezTo>
                  <a:cubicBezTo>
                    <a:pt x="4647327" y="2398450"/>
                    <a:pt x="4634510" y="2396167"/>
                    <a:pt x="4621560" y="2395081"/>
                  </a:cubicBezTo>
                  <a:cubicBezTo>
                    <a:pt x="4609410" y="2394057"/>
                    <a:pt x="4597216" y="2394311"/>
                    <a:pt x="4585156" y="2395838"/>
                  </a:cubicBezTo>
                  <a:cubicBezTo>
                    <a:pt x="4578880" y="2396665"/>
                    <a:pt x="4572650" y="2397898"/>
                    <a:pt x="4566509" y="2399531"/>
                  </a:cubicBezTo>
                  <a:cubicBezTo>
                    <a:pt x="4560590" y="2401134"/>
                    <a:pt x="4554804" y="2403154"/>
                    <a:pt x="4549196" y="2405584"/>
                  </a:cubicBezTo>
                  <a:cubicBezTo>
                    <a:pt x="4543767" y="2407947"/>
                    <a:pt x="4538516" y="2410777"/>
                    <a:pt x="4533576" y="2414039"/>
                  </a:cubicBezTo>
                  <a:cubicBezTo>
                    <a:pt x="4528681" y="2417217"/>
                    <a:pt x="4524052" y="2420835"/>
                    <a:pt x="4519825" y="2424854"/>
                  </a:cubicBezTo>
                  <a:cubicBezTo>
                    <a:pt x="4508431" y="2435624"/>
                    <a:pt x="4500242" y="2449353"/>
                    <a:pt x="4496193" y="2464507"/>
                  </a:cubicBezTo>
                  <a:cubicBezTo>
                    <a:pt x="4492233" y="2480078"/>
                    <a:pt x="4492054" y="2496376"/>
                    <a:pt x="4495658" y="2512036"/>
                  </a:cubicBezTo>
                  <a:cubicBezTo>
                    <a:pt x="4499798" y="2529909"/>
                    <a:pt x="4507185" y="2546856"/>
                    <a:pt x="4517510" y="2562014"/>
                  </a:cubicBezTo>
                  <a:cubicBezTo>
                    <a:pt x="4529526" y="2579740"/>
                    <a:pt x="4544257" y="2595481"/>
                    <a:pt x="4561169" y="2608654"/>
                  </a:cubicBezTo>
                  <a:cubicBezTo>
                    <a:pt x="4572783" y="2617813"/>
                    <a:pt x="4585200" y="2625859"/>
                    <a:pt x="4598328" y="2632686"/>
                  </a:cubicBezTo>
                  <a:cubicBezTo>
                    <a:pt x="4611012" y="2639343"/>
                    <a:pt x="4624274" y="2644813"/>
                    <a:pt x="4637981" y="2649018"/>
                  </a:cubicBezTo>
                  <a:cubicBezTo>
                    <a:pt x="4651021" y="2653028"/>
                    <a:pt x="4664461" y="2655783"/>
                    <a:pt x="4678034" y="2657252"/>
                  </a:cubicBezTo>
                  <a:cubicBezTo>
                    <a:pt x="4690852" y="2658676"/>
                    <a:pt x="4703802" y="2658676"/>
                    <a:pt x="4716619" y="2657252"/>
                  </a:cubicBezTo>
                  <a:cubicBezTo>
                    <a:pt x="4723295" y="2656473"/>
                    <a:pt x="4729881" y="2655240"/>
                    <a:pt x="4736379" y="2653558"/>
                  </a:cubicBezTo>
                  <a:cubicBezTo>
                    <a:pt x="4742654" y="2651924"/>
                    <a:pt x="4748751" y="2649797"/>
                    <a:pt x="4754670" y="2647194"/>
                  </a:cubicBezTo>
                  <a:cubicBezTo>
                    <a:pt x="4760411" y="2644706"/>
                    <a:pt x="4765884" y="2641729"/>
                    <a:pt x="4771092" y="2638293"/>
                  </a:cubicBezTo>
                  <a:cubicBezTo>
                    <a:pt x="4776210" y="2634893"/>
                    <a:pt x="4780927" y="2631003"/>
                    <a:pt x="4785288" y="2626678"/>
                  </a:cubicBezTo>
                  <a:cubicBezTo>
                    <a:pt x="4796992" y="2615076"/>
                    <a:pt x="4805092" y="2600305"/>
                    <a:pt x="4808563" y="2584177"/>
                  </a:cubicBezTo>
                  <a:cubicBezTo>
                    <a:pt x="4811990" y="2567688"/>
                    <a:pt x="4811367" y="2550612"/>
                    <a:pt x="4806739" y="2534422"/>
                  </a:cubicBezTo>
                  <a:close/>
                  <a:moveTo>
                    <a:pt x="4079506" y="2963035"/>
                  </a:moveTo>
                  <a:cubicBezTo>
                    <a:pt x="4069048" y="2949262"/>
                    <a:pt x="4056987" y="2936827"/>
                    <a:pt x="4043503" y="2926009"/>
                  </a:cubicBezTo>
                  <a:cubicBezTo>
                    <a:pt x="4030730" y="2915724"/>
                    <a:pt x="4016756" y="2907028"/>
                    <a:pt x="4001891" y="2900108"/>
                  </a:cubicBezTo>
                  <a:cubicBezTo>
                    <a:pt x="3987829" y="2893517"/>
                    <a:pt x="3973009" y="2888759"/>
                    <a:pt x="3957744" y="2885955"/>
                  </a:cubicBezTo>
                  <a:cubicBezTo>
                    <a:pt x="3943281" y="2883272"/>
                    <a:pt x="3928505" y="2882702"/>
                    <a:pt x="3913908" y="2884264"/>
                  </a:cubicBezTo>
                  <a:cubicBezTo>
                    <a:pt x="3909769" y="2884709"/>
                    <a:pt x="3905675" y="2885377"/>
                    <a:pt x="3901625" y="2886223"/>
                  </a:cubicBezTo>
                  <a:cubicBezTo>
                    <a:pt x="3897575" y="2887028"/>
                    <a:pt x="3893615" y="2888051"/>
                    <a:pt x="3889698" y="2889293"/>
                  </a:cubicBezTo>
                  <a:cubicBezTo>
                    <a:pt x="3885782" y="2890557"/>
                    <a:pt x="3881910" y="2892043"/>
                    <a:pt x="3878171" y="2893744"/>
                  </a:cubicBezTo>
                  <a:cubicBezTo>
                    <a:pt x="3874389" y="2895355"/>
                    <a:pt x="3870695" y="2897166"/>
                    <a:pt x="3867134" y="2899173"/>
                  </a:cubicBezTo>
                  <a:cubicBezTo>
                    <a:pt x="3851826" y="2907637"/>
                    <a:pt x="3838875" y="2919743"/>
                    <a:pt x="3829351" y="2934420"/>
                  </a:cubicBezTo>
                  <a:cubicBezTo>
                    <a:pt x="3820006" y="2949133"/>
                    <a:pt x="3814042" y="2965750"/>
                    <a:pt x="3811906" y="2983062"/>
                  </a:cubicBezTo>
                  <a:cubicBezTo>
                    <a:pt x="3809592" y="3001901"/>
                    <a:pt x="3810882" y="3021015"/>
                    <a:pt x="3815778" y="3039359"/>
                  </a:cubicBezTo>
                  <a:cubicBezTo>
                    <a:pt x="3821297" y="3060027"/>
                    <a:pt x="3830330" y="3079595"/>
                    <a:pt x="3842480" y="3097214"/>
                  </a:cubicBezTo>
                  <a:cubicBezTo>
                    <a:pt x="3852405" y="3111660"/>
                    <a:pt x="3864109" y="3124801"/>
                    <a:pt x="3877326" y="3136332"/>
                  </a:cubicBezTo>
                  <a:cubicBezTo>
                    <a:pt x="3890144" y="3147530"/>
                    <a:pt x="3904251" y="3157098"/>
                    <a:pt x="3919426" y="3164815"/>
                  </a:cubicBezTo>
                  <a:cubicBezTo>
                    <a:pt x="3933979" y="3172251"/>
                    <a:pt x="3949466" y="3177756"/>
                    <a:pt x="3965443" y="3181192"/>
                  </a:cubicBezTo>
                  <a:cubicBezTo>
                    <a:pt x="3980708" y="3184459"/>
                    <a:pt x="3996328" y="3185402"/>
                    <a:pt x="4011860" y="3183996"/>
                  </a:cubicBezTo>
                  <a:cubicBezTo>
                    <a:pt x="4016221" y="3183600"/>
                    <a:pt x="4020539" y="3182977"/>
                    <a:pt x="4024856" y="3182127"/>
                  </a:cubicBezTo>
                  <a:cubicBezTo>
                    <a:pt x="4029128" y="3181290"/>
                    <a:pt x="4033356" y="3180222"/>
                    <a:pt x="4037494" y="3178922"/>
                  </a:cubicBezTo>
                  <a:cubicBezTo>
                    <a:pt x="4041634" y="3177672"/>
                    <a:pt x="4045728" y="3176185"/>
                    <a:pt x="4049688" y="3174472"/>
                  </a:cubicBezTo>
                  <a:cubicBezTo>
                    <a:pt x="4053694" y="3172767"/>
                    <a:pt x="4057565" y="3170836"/>
                    <a:pt x="4061349" y="3168687"/>
                  </a:cubicBezTo>
                  <a:cubicBezTo>
                    <a:pt x="4077458" y="3159586"/>
                    <a:pt x="4090943" y="3146439"/>
                    <a:pt x="4100423" y="3130547"/>
                  </a:cubicBezTo>
                  <a:cubicBezTo>
                    <a:pt x="4109723" y="3114726"/>
                    <a:pt x="4115242" y="3096965"/>
                    <a:pt x="4116577" y="3078656"/>
                  </a:cubicBezTo>
                  <a:cubicBezTo>
                    <a:pt x="4117957" y="3058976"/>
                    <a:pt x="4115554" y="3039217"/>
                    <a:pt x="4109502" y="3020445"/>
                  </a:cubicBezTo>
                  <a:cubicBezTo>
                    <a:pt x="4102871" y="2999791"/>
                    <a:pt x="4092768" y="2980419"/>
                    <a:pt x="4079594" y="2963169"/>
                  </a:cubicBezTo>
                  <a:close/>
                  <a:moveTo>
                    <a:pt x="3817870" y="3109408"/>
                  </a:moveTo>
                  <a:cubicBezTo>
                    <a:pt x="3808613" y="3093801"/>
                    <a:pt x="3797264" y="3079519"/>
                    <a:pt x="3784136" y="3066951"/>
                  </a:cubicBezTo>
                  <a:cubicBezTo>
                    <a:pt x="3771764" y="3055109"/>
                    <a:pt x="3757879" y="3044949"/>
                    <a:pt x="3742836" y="3036734"/>
                  </a:cubicBezTo>
                  <a:cubicBezTo>
                    <a:pt x="3728640" y="3028954"/>
                    <a:pt x="3713420" y="3023231"/>
                    <a:pt x="3697621" y="3019733"/>
                  </a:cubicBezTo>
                  <a:cubicBezTo>
                    <a:pt x="3682578" y="3016346"/>
                    <a:pt x="3667091" y="3015412"/>
                    <a:pt x="3651782" y="3016974"/>
                  </a:cubicBezTo>
                  <a:cubicBezTo>
                    <a:pt x="3648444" y="3017330"/>
                    <a:pt x="3645107" y="3017820"/>
                    <a:pt x="3641858" y="3018442"/>
                  </a:cubicBezTo>
                  <a:cubicBezTo>
                    <a:pt x="3638609" y="3019066"/>
                    <a:pt x="3635272" y="3019777"/>
                    <a:pt x="3632067" y="3020668"/>
                  </a:cubicBezTo>
                  <a:cubicBezTo>
                    <a:pt x="3628863" y="3021558"/>
                    <a:pt x="3625658" y="3022537"/>
                    <a:pt x="3622498" y="3023694"/>
                  </a:cubicBezTo>
                  <a:cubicBezTo>
                    <a:pt x="3619339" y="3024851"/>
                    <a:pt x="3616224" y="3026097"/>
                    <a:pt x="3613153" y="3027521"/>
                  </a:cubicBezTo>
                  <a:cubicBezTo>
                    <a:pt x="3596820" y="3034980"/>
                    <a:pt x="3582490" y="3046208"/>
                    <a:pt x="3571319" y="3060276"/>
                  </a:cubicBezTo>
                  <a:cubicBezTo>
                    <a:pt x="3560327" y="3074330"/>
                    <a:pt x="3552494" y="3090609"/>
                    <a:pt x="3548356" y="3107984"/>
                  </a:cubicBezTo>
                  <a:cubicBezTo>
                    <a:pt x="3543861" y="3126680"/>
                    <a:pt x="3543016" y="3146056"/>
                    <a:pt x="3545774" y="3165082"/>
                  </a:cubicBezTo>
                  <a:cubicBezTo>
                    <a:pt x="3548845" y="3186363"/>
                    <a:pt x="3555654" y="3206937"/>
                    <a:pt x="3565846" y="3225874"/>
                  </a:cubicBezTo>
                  <a:cubicBezTo>
                    <a:pt x="3574524" y="3242091"/>
                    <a:pt x="3585339" y="3257057"/>
                    <a:pt x="3598022" y="3270377"/>
                  </a:cubicBezTo>
                  <a:cubicBezTo>
                    <a:pt x="3610260" y="3283172"/>
                    <a:pt x="3624146" y="3294249"/>
                    <a:pt x="3639366" y="3303310"/>
                  </a:cubicBezTo>
                  <a:cubicBezTo>
                    <a:pt x="3653963" y="3312050"/>
                    <a:pt x="3669762" y="3318632"/>
                    <a:pt x="3686228" y="3322847"/>
                  </a:cubicBezTo>
                  <a:cubicBezTo>
                    <a:pt x="3702027" y="3326919"/>
                    <a:pt x="3718404" y="3328290"/>
                    <a:pt x="3734692" y="3326897"/>
                  </a:cubicBezTo>
                  <a:cubicBezTo>
                    <a:pt x="3738252" y="3326585"/>
                    <a:pt x="3741768" y="3326096"/>
                    <a:pt x="3745284" y="3325517"/>
                  </a:cubicBezTo>
                  <a:cubicBezTo>
                    <a:pt x="3748800" y="3324938"/>
                    <a:pt x="3752227" y="3324137"/>
                    <a:pt x="3755698" y="3323247"/>
                  </a:cubicBezTo>
                  <a:cubicBezTo>
                    <a:pt x="3759169" y="3322357"/>
                    <a:pt x="3762507" y="3321245"/>
                    <a:pt x="3765889" y="3320043"/>
                  </a:cubicBezTo>
                  <a:cubicBezTo>
                    <a:pt x="3769271" y="3318842"/>
                    <a:pt x="3772520" y="3317462"/>
                    <a:pt x="3775813" y="3315949"/>
                  </a:cubicBezTo>
                  <a:cubicBezTo>
                    <a:pt x="3793081" y="3308027"/>
                    <a:pt x="3808078" y="3295891"/>
                    <a:pt x="3819427" y="3280658"/>
                  </a:cubicBezTo>
                  <a:cubicBezTo>
                    <a:pt x="3830553" y="3265482"/>
                    <a:pt x="3838163" y="3248014"/>
                    <a:pt x="3841679" y="3229523"/>
                  </a:cubicBezTo>
                  <a:cubicBezTo>
                    <a:pt x="3845373" y="3209870"/>
                    <a:pt x="3845284" y="3189688"/>
                    <a:pt x="3841412" y="3170066"/>
                  </a:cubicBezTo>
                  <a:cubicBezTo>
                    <a:pt x="3837228" y="3148669"/>
                    <a:pt x="3829262" y="3128179"/>
                    <a:pt x="3817959" y="3109541"/>
                  </a:cubicBezTo>
                  <a:close/>
                  <a:moveTo>
                    <a:pt x="4357786" y="2853824"/>
                  </a:moveTo>
                  <a:cubicBezTo>
                    <a:pt x="4348841" y="2834020"/>
                    <a:pt x="4336692" y="2815835"/>
                    <a:pt x="4321784" y="2800019"/>
                  </a:cubicBezTo>
                  <a:cubicBezTo>
                    <a:pt x="4310613" y="2787941"/>
                    <a:pt x="4298108" y="2777175"/>
                    <a:pt x="4284489" y="2767932"/>
                  </a:cubicBezTo>
                  <a:cubicBezTo>
                    <a:pt x="4271539" y="2759080"/>
                    <a:pt x="4257698" y="2751701"/>
                    <a:pt x="4243101" y="2745947"/>
                  </a:cubicBezTo>
                  <a:cubicBezTo>
                    <a:pt x="4229350" y="2740429"/>
                    <a:pt x="4214975" y="2736544"/>
                    <a:pt x="4200333" y="2734376"/>
                  </a:cubicBezTo>
                  <a:cubicBezTo>
                    <a:pt x="4186537" y="2732271"/>
                    <a:pt x="4172518" y="2732000"/>
                    <a:pt x="4158633" y="2733575"/>
                  </a:cubicBezTo>
                  <a:cubicBezTo>
                    <a:pt x="4153783" y="2734136"/>
                    <a:pt x="4148931" y="2734950"/>
                    <a:pt x="4144169" y="2736023"/>
                  </a:cubicBezTo>
                  <a:cubicBezTo>
                    <a:pt x="4139497" y="2737118"/>
                    <a:pt x="4134869" y="2738466"/>
                    <a:pt x="4130329" y="2740073"/>
                  </a:cubicBezTo>
                  <a:cubicBezTo>
                    <a:pt x="4125834" y="2741635"/>
                    <a:pt x="4121473" y="2743477"/>
                    <a:pt x="4117201" y="2745591"/>
                  </a:cubicBezTo>
                  <a:cubicBezTo>
                    <a:pt x="4112928" y="2747709"/>
                    <a:pt x="4108834" y="2750104"/>
                    <a:pt x="4104873" y="2752756"/>
                  </a:cubicBezTo>
                  <a:cubicBezTo>
                    <a:pt x="4090676" y="2762102"/>
                    <a:pt x="4079061" y="2774923"/>
                    <a:pt x="4071184" y="2790006"/>
                  </a:cubicBezTo>
                  <a:cubicBezTo>
                    <a:pt x="4063440" y="2805168"/>
                    <a:pt x="4059302" y="2821928"/>
                    <a:pt x="4059123" y="2838960"/>
                  </a:cubicBezTo>
                  <a:cubicBezTo>
                    <a:pt x="4058901" y="2857731"/>
                    <a:pt x="4062372" y="2876365"/>
                    <a:pt x="4069226" y="2893832"/>
                  </a:cubicBezTo>
                  <a:cubicBezTo>
                    <a:pt x="4077059" y="2913859"/>
                    <a:pt x="4088229" y="2932413"/>
                    <a:pt x="4102292" y="2948705"/>
                  </a:cubicBezTo>
                  <a:cubicBezTo>
                    <a:pt x="4113106" y="2961482"/>
                    <a:pt x="4125344" y="2972951"/>
                    <a:pt x="4138829" y="2982884"/>
                  </a:cubicBezTo>
                  <a:cubicBezTo>
                    <a:pt x="4151868" y="2992559"/>
                    <a:pt x="4165977" y="3000730"/>
                    <a:pt x="4180840" y="3007228"/>
                  </a:cubicBezTo>
                  <a:cubicBezTo>
                    <a:pt x="4195082" y="3013436"/>
                    <a:pt x="4210035" y="3017917"/>
                    <a:pt x="4225344" y="3020579"/>
                  </a:cubicBezTo>
                  <a:cubicBezTo>
                    <a:pt x="4239897" y="3023200"/>
                    <a:pt x="4254717" y="3023796"/>
                    <a:pt x="4269448" y="3022359"/>
                  </a:cubicBezTo>
                  <a:cubicBezTo>
                    <a:pt x="4274610" y="3021820"/>
                    <a:pt x="4279728" y="3021006"/>
                    <a:pt x="4284801" y="3019911"/>
                  </a:cubicBezTo>
                  <a:cubicBezTo>
                    <a:pt x="4289786" y="3018821"/>
                    <a:pt x="4294725" y="3017423"/>
                    <a:pt x="4299532" y="3015728"/>
                  </a:cubicBezTo>
                  <a:cubicBezTo>
                    <a:pt x="4304293" y="3014046"/>
                    <a:pt x="4308966" y="3012083"/>
                    <a:pt x="4313506" y="3009853"/>
                  </a:cubicBezTo>
                  <a:cubicBezTo>
                    <a:pt x="4318001" y="3007597"/>
                    <a:pt x="4322317" y="3005025"/>
                    <a:pt x="4326457" y="3002154"/>
                  </a:cubicBezTo>
                  <a:cubicBezTo>
                    <a:pt x="4341320" y="2992145"/>
                    <a:pt x="4353247" y="2978309"/>
                    <a:pt x="4360903" y="2962101"/>
                  </a:cubicBezTo>
                  <a:cubicBezTo>
                    <a:pt x="4368334" y="2945848"/>
                    <a:pt x="4371850" y="2928069"/>
                    <a:pt x="4371093" y="2910210"/>
                  </a:cubicBezTo>
                  <a:cubicBezTo>
                    <a:pt x="4370337" y="2890784"/>
                    <a:pt x="4365842" y="2871683"/>
                    <a:pt x="4357876" y="2853957"/>
                  </a:cubicBezTo>
                  <a:close/>
                  <a:moveTo>
                    <a:pt x="945343" y="3230368"/>
                  </a:moveTo>
                  <a:cubicBezTo>
                    <a:pt x="949526" y="3214801"/>
                    <a:pt x="951216" y="3198673"/>
                    <a:pt x="950415" y="3182572"/>
                  </a:cubicBezTo>
                  <a:cubicBezTo>
                    <a:pt x="949836" y="3168967"/>
                    <a:pt x="946321" y="3155651"/>
                    <a:pt x="940090" y="3143542"/>
                  </a:cubicBezTo>
                  <a:cubicBezTo>
                    <a:pt x="934483" y="3132732"/>
                    <a:pt x="925716" y="3123862"/>
                    <a:pt x="914991" y="3118086"/>
                  </a:cubicBezTo>
                  <a:cubicBezTo>
                    <a:pt x="912053" y="3116537"/>
                    <a:pt x="909027" y="3115224"/>
                    <a:pt x="905867" y="3114170"/>
                  </a:cubicBezTo>
                  <a:cubicBezTo>
                    <a:pt x="902708" y="3113133"/>
                    <a:pt x="899504" y="3112345"/>
                    <a:pt x="896255" y="3111811"/>
                  </a:cubicBezTo>
                  <a:cubicBezTo>
                    <a:pt x="892917" y="3111264"/>
                    <a:pt x="889579" y="3110966"/>
                    <a:pt x="886197" y="3110921"/>
                  </a:cubicBezTo>
                  <a:cubicBezTo>
                    <a:pt x="882726" y="3110881"/>
                    <a:pt x="879254" y="3111059"/>
                    <a:pt x="875827" y="3111455"/>
                  </a:cubicBezTo>
                  <a:cubicBezTo>
                    <a:pt x="865948" y="3112723"/>
                    <a:pt x="856291" y="3115434"/>
                    <a:pt x="847212" y="3119510"/>
                  </a:cubicBezTo>
                  <a:cubicBezTo>
                    <a:pt x="837020" y="3124009"/>
                    <a:pt x="827364" y="3129688"/>
                    <a:pt x="818507" y="3136421"/>
                  </a:cubicBezTo>
                  <a:cubicBezTo>
                    <a:pt x="808627" y="3143822"/>
                    <a:pt x="799549" y="3152185"/>
                    <a:pt x="791315" y="3161388"/>
                  </a:cubicBezTo>
                  <a:cubicBezTo>
                    <a:pt x="782370" y="3171410"/>
                    <a:pt x="774359" y="3182238"/>
                    <a:pt x="767416" y="3193742"/>
                  </a:cubicBezTo>
                  <a:cubicBezTo>
                    <a:pt x="757893" y="3209385"/>
                    <a:pt x="750372" y="3226199"/>
                    <a:pt x="745164" y="3243764"/>
                  </a:cubicBezTo>
                  <a:cubicBezTo>
                    <a:pt x="740448" y="3259389"/>
                    <a:pt x="738089" y="3275637"/>
                    <a:pt x="738178" y="3291961"/>
                  </a:cubicBezTo>
                  <a:cubicBezTo>
                    <a:pt x="738178" y="3306065"/>
                    <a:pt x="741115" y="3320012"/>
                    <a:pt x="746856" y="3332905"/>
                  </a:cubicBezTo>
                  <a:cubicBezTo>
                    <a:pt x="752018" y="3344507"/>
                    <a:pt x="760564" y="3354257"/>
                    <a:pt x="771422" y="3360853"/>
                  </a:cubicBezTo>
                  <a:cubicBezTo>
                    <a:pt x="774315" y="3362629"/>
                    <a:pt x="777385" y="3364120"/>
                    <a:pt x="780590" y="3365303"/>
                  </a:cubicBezTo>
                  <a:cubicBezTo>
                    <a:pt x="783794" y="3366505"/>
                    <a:pt x="787088" y="3367444"/>
                    <a:pt x="790425" y="3368107"/>
                  </a:cubicBezTo>
                  <a:cubicBezTo>
                    <a:pt x="793852" y="3368743"/>
                    <a:pt x="797279" y="3369131"/>
                    <a:pt x="800749" y="3369264"/>
                  </a:cubicBezTo>
                  <a:cubicBezTo>
                    <a:pt x="804310" y="3369389"/>
                    <a:pt x="807915" y="3369268"/>
                    <a:pt x="811475" y="3368908"/>
                  </a:cubicBezTo>
                  <a:cubicBezTo>
                    <a:pt x="821845" y="3367715"/>
                    <a:pt x="831991" y="3364921"/>
                    <a:pt x="841515" y="3360630"/>
                  </a:cubicBezTo>
                  <a:cubicBezTo>
                    <a:pt x="852240" y="3355855"/>
                    <a:pt x="862387" y="3349803"/>
                    <a:pt x="871689" y="3342607"/>
                  </a:cubicBezTo>
                  <a:cubicBezTo>
                    <a:pt x="882013" y="3334689"/>
                    <a:pt x="891448" y="3325744"/>
                    <a:pt x="899948" y="3315904"/>
                  </a:cubicBezTo>
                  <a:cubicBezTo>
                    <a:pt x="909116" y="3305313"/>
                    <a:pt x="917216" y="3293871"/>
                    <a:pt x="924203" y="3281726"/>
                  </a:cubicBezTo>
                  <a:cubicBezTo>
                    <a:pt x="933548" y="3265682"/>
                    <a:pt x="940669" y="3248450"/>
                    <a:pt x="945431" y="3230502"/>
                  </a:cubicBezTo>
                  <a:close/>
                  <a:moveTo>
                    <a:pt x="366796" y="2842119"/>
                  </a:moveTo>
                  <a:cubicBezTo>
                    <a:pt x="378099" y="2830375"/>
                    <a:pt x="387979" y="2817366"/>
                    <a:pt x="396301" y="2803357"/>
                  </a:cubicBezTo>
                  <a:cubicBezTo>
                    <a:pt x="403778" y="2790900"/>
                    <a:pt x="409653" y="2777549"/>
                    <a:pt x="413791" y="2763615"/>
                  </a:cubicBezTo>
                  <a:cubicBezTo>
                    <a:pt x="417396" y="2751955"/>
                    <a:pt x="418910" y="2739752"/>
                    <a:pt x="418241" y="2727567"/>
                  </a:cubicBezTo>
                  <a:cubicBezTo>
                    <a:pt x="417753" y="2717478"/>
                    <a:pt x="414326" y="2707754"/>
                    <a:pt x="408406" y="2699575"/>
                  </a:cubicBezTo>
                  <a:cubicBezTo>
                    <a:pt x="405869" y="2696357"/>
                    <a:pt x="402888" y="2693549"/>
                    <a:pt x="399506" y="2691252"/>
                  </a:cubicBezTo>
                  <a:cubicBezTo>
                    <a:pt x="396212" y="2689009"/>
                    <a:pt x="392607" y="2687256"/>
                    <a:pt x="388825" y="2686045"/>
                  </a:cubicBezTo>
                  <a:cubicBezTo>
                    <a:pt x="384819" y="2684786"/>
                    <a:pt x="380681" y="2684038"/>
                    <a:pt x="376498" y="2683820"/>
                  </a:cubicBezTo>
                  <a:cubicBezTo>
                    <a:pt x="371958" y="2683607"/>
                    <a:pt x="367374" y="2683829"/>
                    <a:pt x="362879" y="2684488"/>
                  </a:cubicBezTo>
                  <a:cubicBezTo>
                    <a:pt x="356516" y="2685476"/>
                    <a:pt x="350284" y="2687118"/>
                    <a:pt x="344233" y="2689383"/>
                  </a:cubicBezTo>
                  <a:cubicBezTo>
                    <a:pt x="337468" y="2691906"/>
                    <a:pt x="330881" y="2694991"/>
                    <a:pt x="324606" y="2698595"/>
                  </a:cubicBezTo>
                  <a:cubicBezTo>
                    <a:pt x="317664" y="2702556"/>
                    <a:pt x="310988" y="2707020"/>
                    <a:pt x="304713" y="2711946"/>
                  </a:cubicBezTo>
                  <a:cubicBezTo>
                    <a:pt x="297816" y="2717345"/>
                    <a:pt x="291228" y="2723184"/>
                    <a:pt x="285087" y="2729436"/>
                  </a:cubicBezTo>
                  <a:cubicBezTo>
                    <a:pt x="273961" y="2740731"/>
                    <a:pt x="264126" y="2753241"/>
                    <a:pt x="255759" y="2766730"/>
                  </a:cubicBezTo>
                  <a:cubicBezTo>
                    <a:pt x="248015" y="2779009"/>
                    <a:pt x="241830" y="2792195"/>
                    <a:pt x="237335" y="2805982"/>
                  </a:cubicBezTo>
                  <a:cubicBezTo>
                    <a:pt x="233329" y="2817803"/>
                    <a:pt x="231416" y="2830224"/>
                    <a:pt x="231594" y="2842698"/>
                  </a:cubicBezTo>
                  <a:cubicBezTo>
                    <a:pt x="231683" y="2853152"/>
                    <a:pt x="234753" y="2863365"/>
                    <a:pt x="240494" y="2872115"/>
                  </a:cubicBezTo>
                  <a:cubicBezTo>
                    <a:pt x="242853" y="2875506"/>
                    <a:pt x="245701" y="2878510"/>
                    <a:pt x="248994" y="2881015"/>
                  </a:cubicBezTo>
                  <a:cubicBezTo>
                    <a:pt x="252243" y="2883490"/>
                    <a:pt x="255892" y="2885457"/>
                    <a:pt x="259720" y="2886845"/>
                  </a:cubicBezTo>
                  <a:cubicBezTo>
                    <a:pt x="263770" y="2888296"/>
                    <a:pt x="267997" y="2889195"/>
                    <a:pt x="272314" y="2889516"/>
                  </a:cubicBezTo>
                  <a:cubicBezTo>
                    <a:pt x="276987" y="2889872"/>
                    <a:pt x="281705" y="2889725"/>
                    <a:pt x="286378" y="2889071"/>
                  </a:cubicBezTo>
                  <a:cubicBezTo>
                    <a:pt x="293009" y="2888114"/>
                    <a:pt x="299506" y="2886440"/>
                    <a:pt x="305781" y="2884086"/>
                  </a:cubicBezTo>
                  <a:cubicBezTo>
                    <a:pt x="312857" y="2881492"/>
                    <a:pt x="319666" y="2878274"/>
                    <a:pt x="326164" y="2874473"/>
                  </a:cubicBezTo>
                  <a:cubicBezTo>
                    <a:pt x="333418" y="2870259"/>
                    <a:pt x="340316" y="2865515"/>
                    <a:pt x="346858" y="2860277"/>
                  </a:cubicBezTo>
                  <a:cubicBezTo>
                    <a:pt x="353934" y="2854723"/>
                    <a:pt x="360610" y="2848701"/>
                    <a:pt x="366840" y="2842253"/>
                  </a:cubicBezTo>
                  <a:close/>
                  <a:moveTo>
                    <a:pt x="602665" y="3077988"/>
                  </a:moveTo>
                  <a:cubicBezTo>
                    <a:pt x="613390" y="3064028"/>
                    <a:pt x="622335" y="3048812"/>
                    <a:pt x="629367" y="3032684"/>
                  </a:cubicBezTo>
                  <a:cubicBezTo>
                    <a:pt x="635508" y="3018585"/>
                    <a:pt x="639647" y="3003694"/>
                    <a:pt x="641649" y="2988447"/>
                  </a:cubicBezTo>
                  <a:cubicBezTo>
                    <a:pt x="643385" y="2975710"/>
                    <a:pt x="642629" y="2962746"/>
                    <a:pt x="639381" y="2950307"/>
                  </a:cubicBezTo>
                  <a:cubicBezTo>
                    <a:pt x="636576" y="2939649"/>
                    <a:pt x="630657" y="2930085"/>
                    <a:pt x="622335" y="2922849"/>
                  </a:cubicBezTo>
                  <a:cubicBezTo>
                    <a:pt x="619442" y="2920463"/>
                    <a:pt x="616282" y="2918416"/>
                    <a:pt x="612945" y="2916752"/>
                  </a:cubicBezTo>
                  <a:cubicBezTo>
                    <a:pt x="609607" y="2915096"/>
                    <a:pt x="606091" y="2913823"/>
                    <a:pt x="602442" y="2912969"/>
                  </a:cubicBezTo>
                  <a:cubicBezTo>
                    <a:pt x="598704" y="2912061"/>
                    <a:pt x="594877" y="2911536"/>
                    <a:pt x="591005" y="2911411"/>
                  </a:cubicBezTo>
                  <a:cubicBezTo>
                    <a:pt x="586911" y="2911256"/>
                    <a:pt x="582860" y="2911447"/>
                    <a:pt x="578811" y="2911990"/>
                  </a:cubicBezTo>
                  <a:cubicBezTo>
                    <a:pt x="570800" y="2913142"/>
                    <a:pt x="562967" y="2915266"/>
                    <a:pt x="555446" y="2918309"/>
                  </a:cubicBezTo>
                  <a:cubicBezTo>
                    <a:pt x="546991" y="2921732"/>
                    <a:pt x="538891" y="2925982"/>
                    <a:pt x="531281" y="2930993"/>
                  </a:cubicBezTo>
                  <a:cubicBezTo>
                    <a:pt x="522825" y="2936538"/>
                    <a:pt x="514859" y="2942778"/>
                    <a:pt x="507427" y="2949640"/>
                  </a:cubicBezTo>
                  <a:cubicBezTo>
                    <a:pt x="499416" y="2957157"/>
                    <a:pt x="491940" y="2965283"/>
                    <a:pt x="485175" y="2973939"/>
                  </a:cubicBezTo>
                  <a:cubicBezTo>
                    <a:pt x="474495" y="2987392"/>
                    <a:pt x="465416" y="3002083"/>
                    <a:pt x="458206" y="3017686"/>
                  </a:cubicBezTo>
                  <a:cubicBezTo>
                    <a:pt x="451664" y="3031673"/>
                    <a:pt x="447080" y="3046480"/>
                    <a:pt x="444499" y="3061700"/>
                  </a:cubicBezTo>
                  <a:cubicBezTo>
                    <a:pt x="442229" y="3074749"/>
                    <a:pt x="442408" y="3088117"/>
                    <a:pt x="445122" y="3101086"/>
                  </a:cubicBezTo>
                  <a:cubicBezTo>
                    <a:pt x="447436" y="3112283"/>
                    <a:pt x="453044" y="3122527"/>
                    <a:pt x="461233" y="3130502"/>
                  </a:cubicBezTo>
                  <a:cubicBezTo>
                    <a:pt x="464080" y="3133142"/>
                    <a:pt x="467195" y="3135429"/>
                    <a:pt x="470578" y="3137312"/>
                  </a:cubicBezTo>
                  <a:cubicBezTo>
                    <a:pt x="473915" y="3139225"/>
                    <a:pt x="477520" y="3140716"/>
                    <a:pt x="481215" y="3141762"/>
                  </a:cubicBezTo>
                  <a:cubicBezTo>
                    <a:pt x="485086" y="3142830"/>
                    <a:pt x="489003" y="3143484"/>
                    <a:pt x="493008" y="3143720"/>
                  </a:cubicBezTo>
                  <a:cubicBezTo>
                    <a:pt x="497235" y="3143983"/>
                    <a:pt x="501463" y="3143849"/>
                    <a:pt x="505647" y="3143319"/>
                  </a:cubicBezTo>
                  <a:cubicBezTo>
                    <a:pt x="514013" y="3142242"/>
                    <a:pt x="522202" y="3140089"/>
                    <a:pt x="530035" y="3136911"/>
                  </a:cubicBezTo>
                  <a:cubicBezTo>
                    <a:pt x="538891" y="3133333"/>
                    <a:pt x="547346" y="3128856"/>
                    <a:pt x="555268" y="3123560"/>
                  </a:cubicBezTo>
                  <a:cubicBezTo>
                    <a:pt x="564080" y="3117681"/>
                    <a:pt x="572358" y="3111059"/>
                    <a:pt x="580057" y="3103756"/>
                  </a:cubicBezTo>
                  <a:cubicBezTo>
                    <a:pt x="588289" y="3095848"/>
                    <a:pt x="595900" y="3087307"/>
                    <a:pt x="602798" y="3078211"/>
                  </a:cubicBezTo>
                  <a:close/>
                  <a:moveTo>
                    <a:pt x="259230" y="2733442"/>
                  </a:moveTo>
                  <a:cubicBezTo>
                    <a:pt x="265683" y="2728693"/>
                    <a:pt x="271870" y="2723566"/>
                    <a:pt x="277700" y="2718088"/>
                  </a:cubicBezTo>
                  <a:cubicBezTo>
                    <a:pt x="289092" y="2707389"/>
                    <a:pt x="299283" y="2695449"/>
                    <a:pt x="308006" y="2682485"/>
                  </a:cubicBezTo>
                  <a:cubicBezTo>
                    <a:pt x="315972" y="2670821"/>
                    <a:pt x="322470" y="2658239"/>
                    <a:pt x="327410" y="2645013"/>
                  </a:cubicBezTo>
                  <a:cubicBezTo>
                    <a:pt x="331638" y="2633878"/>
                    <a:pt x="333996" y="2622121"/>
                    <a:pt x="334397" y="2610211"/>
                  </a:cubicBezTo>
                  <a:cubicBezTo>
                    <a:pt x="334797" y="2600483"/>
                    <a:pt x="332483" y="2590834"/>
                    <a:pt x="327677" y="2582352"/>
                  </a:cubicBezTo>
                  <a:cubicBezTo>
                    <a:pt x="325541" y="2578783"/>
                    <a:pt x="322826" y="2575619"/>
                    <a:pt x="319577" y="2573006"/>
                  </a:cubicBezTo>
                  <a:cubicBezTo>
                    <a:pt x="316418" y="2570461"/>
                    <a:pt x="312857" y="2568463"/>
                    <a:pt x="309030" y="2567087"/>
                  </a:cubicBezTo>
                  <a:cubicBezTo>
                    <a:pt x="304980" y="2565672"/>
                    <a:pt x="300708" y="2564818"/>
                    <a:pt x="296436" y="2564551"/>
                  </a:cubicBezTo>
                  <a:cubicBezTo>
                    <a:pt x="291674" y="2564266"/>
                    <a:pt x="286911" y="2564506"/>
                    <a:pt x="282195" y="2565263"/>
                  </a:cubicBezTo>
                  <a:cubicBezTo>
                    <a:pt x="276587" y="2566246"/>
                    <a:pt x="271024" y="2567737"/>
                    <a:pt x="265683" y="2569713"/>
                  </a:cubicBezTo>
                  <a:cubicBezTo>
                    <a:pt x="259676" y="2571845"/>
                    <a:pt x="253846" y="2574448"/>
                    <a:pt x="248238" y="2577501"/>
                  </a:cubicBezTo>
                  <a:cubicBezTo>
                    <a:pt x="242052" y="2580843"/>
                    <a:pt x="236133" y="2584590"/>
                    <a:pt x="230437" y="2588716"/>
                  </a:cubicBezTo>
                  <a:cubicBezTo>
                    <a:pt x="224207" y="2593220"/>
                    <a:pt x="218287" y="2598097"/>
                    <a:pt x="212635" y="2603313"/>
                  </a:cubicBezTo>
                  <a:cubicBezTo>
                    <a:pt x="201420" y="2613580"/>
                    <a:pt x="191362" y="2625044"/>
                    <a:pt x="182640" y="2637492"/>
                  </a:cubicBezTo>
                  <a:cubicBezTo>
                    <a:pt x="174495" y="2648938"/>
                    <a:pt x="167731" y="2661306"/>
                    <a:pt x="162524" y="2674341"/>
                  </a:cubicBezTo>
                  <a:cubicBezTo>
                    <a:pt x="157851" y="2685560"/>
                    <a:pt x="155048" y="2697465"/>
                    <a:pt x="154158" y="2709588"/>
                  </a:cubicBezTo>
                  <a:cubicBezTo>
                    <a:pt x="153267" y="2719641"/>
                    <a:pt x="155137" y="2729748"/>
                    <a:pt x="159543" y="2738827"/>
                  </a:cubicBezTo>
                  <a:cubicBezTo>
                    <a:pt x="161545" y="2742618"/>
                    <a:pt x="164216" y="2746023"/>
                    <a:pt x="167420" y="2748884"/>
                  </a:cubicBezTo>
                  <a:cubicBezTo>
                    <a:pt x="170535" y="2751670"/>
                    <a:pt x="174095" y="2753887"/>
                    <a:pt x="177967" y="2755426"/>
                  </a:cubicBezTo>
                  <a:cubicBezTo>
                    <a:pt x="182062" y="2757064"/>
                    <a:pt x="186423" y="2758070"/>
                    <a:pt x="190829" y="2758408"/>
                  </a:cubicBezTo>
                  <a:cubicBezTo>
                    <a:pt x="195724" y="2758791"/>
                    <a:pt x="200664" y="2758631"/>
                    <a:pt x="205514" y="2757919"/>
                  </a:cubicBezTo>
                  <a:cubicBezTo>
                    <a:pt x="211344" y="2756975"/>
                    <a:pt x="217086" y="2755484"/>
                    <a:pt x="222648" y="2753468"/>
                  </a:cubicBezTo>
                  <a:cubicBezTo>
                    <a:pt x="228923" y="2751225"/>
                    <a:pt x="234976" y="2748506"/>
                    <a:pt x="240806" y="2745324"/>
                  </a:cubicBezTo>
                  <a:cubicBezTo>
                    <a:pt x="247259" y="2741862"/>
                    <a:pt x="253445" y="2737968"/>
                    <a:pt x="259364" y="2733664"/>
                  </a:cubicBezTo>
                  <a:close/>
                  <a:moveTo>
                    <a:pt x="474049" y="2962991"/>
                  </a:moveTo>
                  <a:cubicBezTo>
                    <a:pt x="485130" y="2950192"/>
                    <a:pt x="494610" y="2936115"/>
                    <a:pt x="502354" y="2921069"/>
                  </a:cubicBezTo>
                  <a:cubicBezTo>
                    <a:pt x="509251" y="2907802"/>
                    <a:pt x="514370" y="2893677"/>
                    <a:pt x="517574" y="2879057"/>
                  </a:cubicBezTo>
                  <a:cubicBezTo>
                    <a:pt x="520377" y="2866837"/>
                    <a:pt x="520822" y="2854198"/>
                    <a:pt x="518909" y="2841808"/>
                  </a:cubicBezTo>
                  <a:cubicBezTo>
                    <a:pt x="517351" y="2831385"/>
                    <a:pt x="512678" y="2821670"/>
                    <a:pt x="505558" y="2813904"/>
                  </a:cubicBezTo>
                  <a:cubicBezTo>
                    <a:pt x="502843" y="2811056"/>
                    <a:pt x="499772" y="2808599"/>
                    <a:pt x="496390" y="2806606"/>
                  </a:cubicBezTo>
                  <a:cubicBezTo>
                    <a:pt x="493052" y="2804647"/>
                    <a:pt x="489447" y="2803152"/>
                    <a:pt x="485710" y="2802155"/>
                  </a:cubicBezTo>
                  <a:cubicBezTo>
                    <a:pt x="481793" y="2801074"/>
                    <a:pt x="477788" y="2800433"/>
                    <a:pt x="473737" y="2800242"/>
                  </a:cubicBezTo>
                  <a:cubicBezTo>
                    <a:pt x="469376" y="2800032"/>
                    <a:pt x="465059" y="2800242"/>
                    <a:pt x="460743" y="2800865"/>
                  </a:cubicBezTo>
                  <a:cubicBezTo>
                    <a:pt x="453622" y="2801915"/>
                    <a:pt x="446635" y="2803766"/>
                    <a:pt x="439915" y="2806383"/>
                  </a:cubicBezTo>
                  <a:cubicBezTo>
                    <a:pt x="432394" y="2809294"/>
                    <a:pt x="425140" y="2812903"/>
                    <a:pt x="418241" y="2817153"/>
                  </a:cubicBezTo>
                  <a:cubicBezTo>
                    <a:pt x="410587" y="2821808"/>
                    <a:pt x="403289" y="2827059"/>
                    <a:pt x="396435" y="2832862"/>
                  </a:cubicBezTo>
                  <a:cubicBezTo>
                    <a:pt x="388959" y="2839231"/>
                    <a:pt x="381927" y="2846102"/>
                    <a:pt x="375385" y="2853423"/>
                  </a:cubicBezTo>
                  <a:cubicBezTo>
                    <a:pt x="364393" y="2865746"/>
                    <a:pt x="354824" y="2879289"/>
                    <a:pt x="346902" y="2893788"/>
                  </a:cubicBezTo>
                  <a:cubicBezTo>
                    <a:pt x="339693" y="2906886"/>
                    <a:pt x="334175" y="2920855"/>
                    <a:pt x="330525" y="2935354"/>
                  </a:cubicBezTo>
                  <a:cubicBezTo>
                    <a:pt x="327276" y="2947793"/>
                    <a:pt x="326342" y="2960712"/>
                    <a:pt x="327677" y="2973494"/>
                  </a:cubicBezTo>
                  <a:cubicBezTo>
                    <a:pt x="328701" y="2984348"/>
                    <a:pt x="332928" y="2994655"/>
                    <a:pt x="339782" y="3003133"/>
                  </a:cubicBezTo>
                  <a:cubicBezTo>
                    <a:pt x="342363" y="3006222"/>
                    <a:pt x="345345" y="3008937"/>
                    <a:pt x="348683" y="3011188"/>
                  </a:cubicBezTo>
                  <a:cubicBezTo>
                    <a:pt x="352021" y="3013427"/>
                    <a:pt x="355626" y="3015180"/>
                    <a:pt x="359452" y="3016395"/>
                  </a:cubicBezTo>
                  <a:cubicBezTo>
                    <a:pt x="363458" y="3017650"/>
                    <a:pt x="367552" y="3018442"/>
                    <a:pt x="371735" y="3018754"/>
                  </a:cubicBezTo>
                  <a:cubicBezTo>
                    <a:pt x="376186" y="3019039"/>
                    <a:pt x="380681" y="3018892"/>
                    <a:pt x="385086" y="3018309"/>
                  </a:cubicBezTo>
                  <a:cubicBezTo>
                    <a:pt x="392518" y="3017308"/>
                    <a:pt x="399773" y="3015425"/>
                    <a:pt x="406760" y="3012702"/>
                  </a:cubicBezTo>
                  <a:cubicBezTo>
                    <a:pt x="414637" y="3009671"/>
                    <a:pt x="422247" y="3005901"/>
                    <a:pt x="429412" y="3001442"/>
                  </a:cubicBezTo>
                  <a:cubicBezTo>
                    <a:pt x="437378" y="2996498"/>
                    <a:pt x="444944" y="2990930"/>
                    <a:pt x="452020" y="2984798"/>
                  </a:cubicBezTo>
                  <a:cubicBezTo>
                    <a:pt x="459942" y="2978167"/>
                    <a:pt x="467329" y="2970953"/>
                    <a:pt x="474183" y="2963214"/>
                  </a:cubicBezTo>
                  <a:close/>
                  <a:moveTo>
                    <a:pt x="173828" y="2613682"/>
                  </a:moveTo>
                  <a:cubicBezTo>
                    <a:pt x="179525" y="2610772"/>
                    <a:pt x="185043" y="2607514"/>
                    <a:pt x="190339" y="2603936"/>
                  </a:cubicBezTo>
                  <a:cubicBezTo>
                    <a:pt x="196125" y="2600020"/>
                    <a:pt x="201687" y="2595788"/>
                    <a:pt x="207028" y="2591253"/>
                  </a:cubicBezTo>
                  <a:cubicBezTo>
                    <a:pt x="218421" y="2581538"/>
                    <a:pt x="228746" y="2570612"/>
                    <a:pt x="237824" y="2558676"/>
                  </a:cubicBezTo>
                  <a:cubicBezTo>
                    <a:pt x="246146" y="2547817"/>
                    <a:pt x="253178" y="2536037"/>
                    <a:pt x="258786" y="2523563"/>
                  </a:cubicBezTo>
                  <a:cubicBezTo>
                    <a:pt x="263681" y="2512989"/>
                    <a:pt x="266840" y="2501707"/>
                    <a:pt x="268220" y="2490141"/>
                  </a:cubicBezTo>
                  <a:cubicBezTo>
                    <a:pt x="269466" y="2480795"/>
                    <a:pt x="268220" y="2471289"/>
                    <a:pt x="264570" y="2462593"/>
                  </a:cubicBezTo>
                  <a:cubicBezTo>
                    <a:pt x="262791" y="2458797"/>
                    <a:pt x="260298" y="2455370"/>
                    <a:pt x="257228" y="2452491"/>
                  </a:cubicBezTo>
                  <a:cubicBezTo>
                    <a:pt x="254202" y="2449691"/>
                    <a:pt x="250686" y="2447462"/>
                    <a:pt x="246858" y="2445904"/>
                  </a:cubicBezTo>
                  <a:cubicBezTo>
                    <a:pt x="242720" y="2444306"/>
                    <a:pt x="238403" y="2443345"/>
                    <a:pt x="233997" y="2443056"/>
                  </a:cubicBezTo>
                  <a:cubicBezTo>
                    <a:pt x="229057" y="2442740"/>
                    <a:pt x="224117" y="2443007"/>
                    <a:pt x="219222" y="2443857"/>
                  </a:cubicBezTo>
                  <a:cubicBezTo>
                    <a:pt x="214327" y="2444676"/>
                    <a:pt x="209476" y="2445895"/>
                    <a:pt x="204758" y="2447506"/>
                  </a:cubicBezTo>
                  <a:cubicBezTo>
                    <a:pt x="199507" y="2449331"/>
                    <a:pt x="194388" y="2451503"/>
                    <a:pt x="189404" y="2454004"/>
                  </a:cubicBezTo>
                  <a:cubicBezTo>
                    <a:pt x="183931" y="2456767"/>
                    <a:pt x="178635" y="2459856"/>
                    <a:pt x="173516" y="2463260"/>
                  </a:cubicBezTo>
                  <a:cubicBezTo>
                    <a:pt x="167953" y="2466990"/>
                    <a:pt x="162569" y="2471000"/>
                    <a:pt x="157407" y="2475276"/>
                  </a:cubicBezTo>
                  <a:cubicBezTo>
                    <a:pt x="146236" y="2484564"/>
                    <a:pt x="136045" y="2495009"/>
                    <a:pt x="127055" y="2506429"/>
                  </a:cubicBezTo>
                  <a:cubicBezTo>
                    <a:pt x="118644" y="2517065"/>
                    <a:pt x="111479" y="2528605"/>
                    <a:pt x="105604" y="2540830"/>
                  </a:cubicBezTo>
                  <a:cubicBezTo>
                    <a:pt x="100397" y="2551453"/>
                    <a:pt x="96837" y="2562793"/>
                    <a:pt x="95013" y="2574475"/>
                  </a:cubicBezTo>
                  <a:cubicBezTo>
                    <a:pt x="93410" y="2584097"/>
                    <a:pt x="94255" y="2593972"/>
                    <a:pt x="97460" y="2603180"/>
                  </a:cubicBezTo>
                  <a:cubicBezTo>
                    <a:pt x="99062" y="2607301"/>
                    <a:pt x="101421" y="2611088"/>
                    <a:pt x="104402" y="2614350"/>
                  </a:cubicBezTo>
                  <a:cubicBezTo>
                    <a:pt x="107385" y="2617425"/>
                    <a:pt x="110901" y="2619891"/>
                    <a:pt x="114816" y="2621604"/>
                  </a:cubicBezTo>
                  <a:cubicBezTo>
                    <a:pt x="118910" y="2623438"/>
                    <a:pt x="123316" y="2624568"/>
                    <a:pt x="127811" y="2624942"/>
                  </a:cubicBezTo>
                  <a:cubicBezTo>
                    <a:pt x="132885" y="2625374"/>
                    <a:pt x="137958" y="2625196"/>
                    <a:pt x="142988" y="2624408"/>
                  </a:cubicBezTo>
                  <a:cubicBezTo>
                    <a:pt x="148105" y="2623589"/>
                    <a:pt x="153134" y="2622338"/>
                    <a:pt x="158029" y="2620670"/>
                  </a:cubicBezTo>
                  <a:cubicBezTo>
                    <a:pt x="163503" y="2618778"/>
                    <a:pt x="168799" y="2616522"/>
                    <a:pt x="173962" y="2613905"/>
                  </a:cubicBezTo>
                  <a:close/>
                  <a:moveTo>
                    <a:pt x="109521" y="2487515"/>
                  </a:moveTo>
                  <a:cubicBezTo>
                    <a:pt x="114282" y="2485953"/>
                    <a:pt x="118955" y="2484079"/>
                    <a:pt x="123494" y="2481907"/>
                  </a:cubicBezTo>
                  <a:cubicBezTo>
                    <a:pt x="128479" y="2479527"/>
                    <a:pt x="133374" y="2476852"/>
                    <a:pt x="138047" y="2473897"/>
                  </a:cubicBezTo>
                  <a:cubicBezTo>
                    <a:pt x="143166" y="2470733"/>
                    <a:pt x="148105" y="2467301"/>
                    <a:pt x="152867" y="2463617"/>
                  </a:cubicBezTo>
                  <a:cubicBezTo>
                    <a:pt x="164216" y="2454858"/>
                    <a:pt x="174540" y="2444907"/>
                    <a:pt x="183752" y="2433933"/>
                  </a:cubicBezTo>
                  <a:cubicBezTo>
                    <a:pt x="192341" y="2423826"/>
                    <a:pt x="199819" y="2412811"/>
                    <a:pt x="206004" y="2401089"/>
                  </a:cubicBezTo>
                  <a:cubicBezTo>
                    <a:pt x="211389" y="2391076"/>
                    <a:pt x="215217" y="2380324"/>
                    <a:pt x="217442" y="2369180"/>
                  </a:cubicBezTo>
                  <a:cubicBezTo>
                    <a:pt x="219355" y="2360213"/>
                    <a:pt x="218999" y="2350907"/>
                    <a:pt x="216374" y="2342122"/>
                  </a:cubicBezTo>
                  <a:cubicBezTo>
                    <a:pt x="214994" y="2337943"/>
                    <a:pt x="212813" y="2334093"/>
                    <a:pt x="209877" y="2330818"/>
                  </a:cubicBezTo>
                  <a:cubicBezTo>
                    <a:pt x="207072" y="2327761"/>
                    <a:pt x="203690" y="2325322"/>
                    <a:pt x="199908" y="2323653"/>
                  </a:cubicBezTo>
                  <a:cubicBezTo>
                    <a:pt x="195813" y="2321890"/>
                    <a:pt x="191407" y="2320836"/>
                    <a:pt x="186957" y="2320537"/>
                  </a:cubicBezTo>
                  <a:cubicBezTo>
                    <a:pt x="181884" y="2320155"/>
                    <a:pt x="176765" y="2320422"/>
                    <a:pt x="171737" y="2321339"/>
                  </a:cubicBezTo>
                  <a:cubicBezTo>
                    <a:pt x="167420" y="2322109"/>
                    <a:pt x="163192" y="2323177"/>
                    <a:pt x="159008" y="2324543"/>
                  </a:cubicBezTo>
                  <a:cubicBezTo>
                    <a:pt x="154469" y="2326069"/>
                    <a:pt x="149974" y="2327881"/>
                    <a:pt x="145657" y="2329972"/>
                  </a:cubicBezTo>
                  <a:cubicBezTo>
                    <a:pt x="140851" y="2332224"/>
                    <a:pt x="136134" y="2334765"/>
                    <a:pt x="131639" y="2337582"/>
                  </a:cubicBezTo>
                  <a:cubicBezTo>
                    <a:pt x="126921" y="2340475"/>
                    <a:pt x="122115" y="2343724"/>
                    <a:pt x="117309" y="2347373"/>
                  </a:cubicBezTo>
                  <a:cubicBezTo>
                    <a:pt x="106228" y="2355775"/>
                    <a:pt x="96081" y="2365308"/>
                    <a:pt x="87002" y="2375811"/>
                  </a:cubicBezTo>
                  <a:cubicBezTo>
                    <a:pt x="78457" y="2385673"/>
                    <a:pt x="71024" y="2396416"/>
                    <a:pt x="64750" y="2407853"/>
                  </a:cubicBezTo>
                  <a:cubicBezTo>
                    <a:pt x="59098" y="2417880"/>
                    <a:pt x="54915" y="2428654"/>
                    <a:pt x="52289" y="2439851"/>
                  </a:cubicBezTo>
                  <a:cubicBezTo>
                    <a:pt x="50019" y="2449028"/>
                    <a:pt x="50019" y="2458623"/>
                    <a:pt x="52289" y="2467800"/>
                  </a:cubicBezTo>
                  <a:cubicBezTo>
                    <a:pt x="53446" y="2472188"/>
                    <a:pt x="55448" y="2476291"/>
                    <a:pt x="58253" y="2479860"/>
                  </a:cubicBezTo>
                  <a:cubicBezTo>
                    <a:pt x="60922" y="2483171"/>
                    <a:pt x="64260" y="2485859"/>
                    <a:pt x="68043" y="2487737"/>
                  </a:cubicBezTo>
                  <a:cubicBezTo>
                    <a:pt x="72137" y="2489718"/>
                    <a:pt x="76543" y="2490937"/>
                    <a:pt x="81082" y="2491342"/>
                  </a:cubicBezTo>
                  <a:cubicBezTo>
                    <a:pt x="86290" y="2491827"/>
                    <a:pt x="91586" y="2491631"/>
                    <a:pt x="96748" y="2490764"/>
                  </a:cubicBezTo>
                  <a:cubicBezTo>
                    <a:pt x="101109" y="2490065"/>
                    <a:pt x="105426" y="2489055"/>
                    <a:pt x="109654" y="2487737"/>
                  </a:cubicBezTo>
                  <a:close/>
                  <a:moveTo>
                    <a:pt x="1605686" y="48274"/>
                  </a:moveTo>
                  <a:lnTo>
                    <a:pt x="1610803" y="46672"/>
                  </a:lnTo>
                  <a:cubicBezTo>
                    <a:pt x="1612540" y="46094"/>
                    <a:pt x="1614275" y="45470"/>
                    <a:pt x="1616011" y="44758"/>
                  </a:cubicBezTo>
                  <a:cubicBezTo>
                    <a:pt x="1617746" y="44046"/>
                    <a:pt x="1619483" y="43334"/>
                    <a:pt x="1621218" y="42578"/>
                  </a:cubicBezTo>
                  <a:lnTo>
                    <a:pt x="1626380" y="40085"/>
                  </a:lnTo>
                  <a:cubicBezTo>
                    <a:pt x="1631766" y="37371"/>
                    <a:pt x="1636883" y="34171"/>
                    <a:pt x="1641690" y="30517"/>
                  </a:cubicBezTo>
                  <a:cubicBezTo>
                    <a:pt x="1645516" y="27660"/>
                    <a:pt x="1648899" y="24322"/>
                    <a:pt x="1651880" y="20593"/>
                  </a:cubicBezTo>
                  <a:cubicBezTo>
                    <a:pt x="1654062" y="17958"/>
                    <a:pt x="1655485" y="14794"/>
                    <a:pt x="1656064" y="11425"/>
                  </a:cubicBezTo>
                  <a:cubicBezTo>
                    <a:pt x="1656464" y="8764"/>
                    <a:pt x="1655530" y="6076"/>
                    <a:pt x="1653527" y="4260"/>
                  </a:cubicBezTo>
                  <a:cubicBezTo>
                    <a:pt x="1651837" y="2778"/>
                    <a:pt x="1649878" y="1715"/>
                    <a:pt x="1647697" y="1145"/>
                  </a:cubicBezTo>
                  <a:cubicBezTo>
                    <a:pt x="1644938" y="419"/>
                    <a:pt x="1642134" y="46"/>
                    <a:pt x="1639286" y="32"/>
                  </a:cubicBezTo>
                  <a:cubicBezTo>
                    <a:pt x="1635860" y="10"/>
                    <a:pt x="1632433" y="277"/>
                    <a:pt x="1629050" y="833"/>
                  </a:cubicBezTo>
                  <a:cubicBezTo>
                    <a:pt x="1625178" y="1430"/>
                    <a:pt x="1621307" y="2275"/>
                    <a:pt x="1617524" y="3370"/>
                  </a:cubicBezTo>
                  <a:lnTo>
                    <a:pt x="1612495" y="4972"/>
                  </a:lnTo>
                  <a:cubicBezTo>
                    <a:pt x="1610803" y="5537"/>
                    <a:pt x="1609113" y="6160"/>
                    <a:pt x="1607421" y="6841"/>
                  </a:cubicBezTo>
                  <a:cubicBezTo>
                    <a:pt x="1605731" y="7509"/>
                    <a:pt x="1603995" y="8221"/>
                    <a:pt x="1602304" y="8978"/>
                  </a:cubicBezTo>
                  <a:lnTo>
                    <a:pt x="1597231" y="11425"/>
                  </a:lnTo>
                  <a:cubicBezTo>
                    <a:pt x="1591934" y="14082"/>
                    <a:pt x="1586861" y="17211"/>
                    <a:pt x="1582143" y="20771"/>
                  </a:cubicBezTo>
                  <a:cubicBezTo>
                    <a:pt x="1578317" y="23615"/>
                    <a:pt x="1574890" y="26917"/>
                    <a:pt x="1571863" y="30606"/>
                  </a:cubicBezTo>
                  <a:cubicBezTo>
                    <a:pt x="1569682" y="33174"/>
                    <a:pt x="1568170" y="36227"/>
                    <a:pt x="1567413" y="39507"/>
                  </a:cubicBezTo>
                  <a:cubicBezTo>
                    <a:pt x="1566879" y="42173"/>
                    <a:pt x="1567724" y="44923"/>
                    <a:pt x="1569638" y="46850"/>
                  </a:cubicBezTo>
                  <a:cubicBezTo>
                    <a:pt x="1571240" y="48390"/>
                    <a:pt x="1573198" y="49507"/>
                    <a:pt x="1575334" y="50099"/>
                  </a:cubicBezTo>
                  <a:cubicBezTo>
                    <a:pt x="1578049" y="50878"/>
                    <a:pt x="1580853" y="51296"/>
                    <a:pt x="1583657" y="51345"/>
                  </a:cubicBezTo>
                  <a:cubicBezTo>
                    <a:pt x="1587128" y="51376"/>
                    <a:pt x="1590600" y="51140"/>
                    <a:pt x="1594026" y="50633"/>
                  </a:cubicBezTo>
                  <a:cubicBezTo>
                    <a:pt x="1597942" y="50085"/>
                    <a:pt x="1601858" y="49298"/>
                    <a:pt x="1605686" y="48274"/>
                  </a:cubicBezTo>
                  <a:close/>
                  <a:moveTo>
                    <a:pt x="777074" y="3136377"/>
                  </a:moveTo>
                  <a:cubicBezTo>
                    <a:pt x="782325" y="3121522"/>
                    <a:pt x="785307" y="3105968"/>
                    <a:pt x="785975" y="3090227"/>
                  </a:cubicBezTo>
                  <a:cubicBezTo>
                    <a:pt x="786642" y="3077036"/>
                    <a:pt x="784551" y="3063849"/>
                    <a:pt x="779833" y="3051509"/>
                  </a:cubicBezTo>
                  <a:cubicBezTo>
                    <a:pt x="775694" y="3040686"/>
                    <a:pt x="768396" y="3031371"/>
                    <a:pt x="758827" y="3024806"/>
                  </a:cubicBezTo>
                  <a:cubicBezTo>
                    <a:pt x="755891" y="3022835"/>
                    <a:pt x="752776" y="3021162"/>
                    <a:pt x="749482" y="3019822"/>
                  </a:cubicBezTo>
                  <a:cubicBezTo>
                    <a:pt x="746189" y="3018478"/>
                    <a:pt x="742807" y="3017450"/>
                    <a:pt x="739335" y="3016751"/>
                  </a:cubicBezTo>
                  <a:cubicBezTo>
                    <a:pt x="735775" y="3016035"/>
                    <a:pt x="732170" y="3015630"/>
                    <a:pt x="728520" y="3015550"/>
                  </a:cubicBezTo>
                  <a:cubicBezTo>
                    <a:pt x="724738" y="3015456"/>
                    <a:pt x="720955" y="3015652"/>
                    <a:pt x="717217" y="3016128"/>
                  </a:cubicBezTo>
                  <a:cubicBezTo>
                    <a:pt x="708316" y="3017317"/>
                    <a:pt x="699593" y="3019711"/>
                    <a:pt x="691316" y="3023249"/>
                  </a:cubicBezTo>
                  <a:cubicBezTo>
                    <a:pt x="682014" y="3027192"/>
                    <a:pt x="673158" y="3032114"/>
                    <a:pt x="664881" y="3037935"/>
                  </a:cubicBezTo>
                  <a:cubicBezTo>
                    <a:pt x="655713" y="3044366"/>
                    <a:pt x="647124" y="3051620"/>
                    <a:pt x="639291" y="3059608"/>
                  </a:cubicBezTo>
                  <a:cubicBezTo>
                    <a:pt x="630746" y="3068322"/>
                    <a:pt x="622913" y="3077748"/>
                    <a:pt x="615927" y="3087779"/>
                  </a:cubicBezTo>
                  <a:cubicBezTo>
                    <a:pt x="605736" y="3102287"/>
                    <a:pt x="597368" y="3118015"/>
                    <a:pt x="591049" y="3134597"/>
                  </a:cubicBezTo>
                  <a:cubicBezTo>
                    <a:pt x="585353" y="3149390"/>
                    <a:pt x="581837" y="3164913"/>
                    <a:pt x="580501" y="3180703"/>
                  </a:cubicBezTo>
                  <a:cubicBezTo>
                    <a:pt x="579301" y="3194218"/>
                    <a:pt x="580813" y="3207836"/>
                    <a:pt x="584952" y="3220756"/>
                  </a:cubicBezTo>
                  <a:cubicBezTo>
                    <a:pt x="588601" y="3232180"/>
                    <a:pt x="595678" y="3242224"/>
                    <a:pt x="605156" y="3249549"/>
                  </a:cubicBezTo>
                  <a:cubicBezTo>
                    <a:pt x="608094" y="3251748"/>
                    <a:pt x="611254" y="3253626"/>
                    <a:pt x="614592" y="3255157"/>
                  </a:cubicBezTo>
                  <a:cubicBezTo>
                    <a:pt x="617929" y="3256688"/>
                    <a:pt x="621401" y="3257881"/>
                    <a:pt x="624960" y="3258717"/>
                  </a:cubicBezTo>
                  <a:cubicBezTo>
                    <a:pt x="628654" y="3259554"/>
                    <a:pt x="632349" y="3260079"/>
                    <a:pt x="636131" y="3260275"/>
                  </a:cubicBezTo>
                  <a:cubicBezTo>
                    <a:pt x="640048" y="3260449"/>
                    <a:pt x="643963" y="3260315"/>
                    <a:pt x="647880" y="3259874"/>
                  </a:cubicBezTo>
                  <a:cubicBezTo>
                    <a:pt x="657225" y="3258748"/>
                    <a:pt x="666349" y="3256292"/>
                    <a:pt x="674983" y="3252576"/>
                  </a:cubicBezTo>
                  <a:cubicBezTo>
                    <a:pt x="684729" y="3248446"/>
                    <a:pt x="693985" y="3243252"/>
                    <a:pt x="702575" y="3237088"/>
                  </a:cubicBezTo>
                  <a:cubicBezTo>
                    <a:pt x="712099" y="3230262"/>
                    <a:pt x="720955" y="3222558"/>
                    <a:pt x="729055" y="3214080"/>
                  </a:cubicBezTo>
                  <a:cubicBezTo>
                    <a:pt x="737822" y="3204908"/>
                    <a:pt x="745744" y="3194993"/>
                    <a:pt x="752776" y="3184441"/>
                  </a:cubicBezTo>
                  <a:cubicBezTo>
                    <a:pt x="762878" y="3169523"/>
                    <a:pt x="770977" y="3153368"/>
                    <a:pt x="776941" y="3136377"/>
                  </a:cubicBezTo>
                  <a:close/>
                  <a:moveTo>
                    <a:pt x="1342002" y="3328855"/>
                  </a:moveTo>
                  <a:cubicBezTo>
                    <a:pt x="1338308" y="3314783"/>
                    <a:pt x="1331499" y="3301725"/>
                    <a:pt x="1322020" y="3290671"/>
                  </a:cubicBezTo>
                  <a:cubicBezTo>
                    <a:pt x="1313075" y="3280373"/>
                    <a:pt x="1301371" y="3272838"/>
                    <a:pt x="1288286" y="3268953"/>
                  </a:cubicBezTo>
                  <a:cubicBezTo>
                    <a:pt x="1285795" y="3268228"/>
                    <a:pt x="1283302" y="3267636"/>
                    <a:pt x="1280765" y="3267173"/>
                  </a:cubicBezTo>
                  <a:cubicBezTo>
                    <a:pt x="1278228" y="3266728"/>
                    <a:pt x="1275648" y="3266372"/>
                    <a:pt x="1273111" y="3266149"/>
                  </a:cubicBezTo>
                  <a:cubicBezTo>
                    <a:pt x="1270574" y="3265927"/>
                    <a:pt x="1267904" y="3265882"/>
                    <a:pt x="1265323" y="3265927"/>
                  </a:cubicBezTo>
                  <a:cubicBezTo>
                    <a:pt x="1262697" y="3265958"/>
                    <a:pt x="1260072" y="3266118"/>
                    <a:pt x="1257446" y="3266416"/>
                  </a:cubicBezTo>
                  <a:cubicBezTo>
                    <a:pt x="1245385" y="3267805"/>
                    <a:pt x="1233636" y="3271267"/>
                    <a:pt x="1222777" y="3276652"/>
                  </a:cubicBezTo>
                  <a:cubicBezTo>
                    <a:pt x="1210717" y="3282540"/>
                    <a:pt x="1199502" y="3290026"/>
                    <a:pt x="1189444" y="3298904"/>
                  </a:cubicBezTo>
                  <a:cubicBezTo>
                    <a:pt x="1178363" y="3308659"/>
                    <a:pt x="1168438" y="3319665"/>
                    <a:pt x="1159850" y="3331703"/>
                  </a:cubicBezTo>
                  <a:cubicBezTo>
                    <a:pt x="1150548" y="3344734"/>
                    <a:pt x="1142760" y="3358748"/>
                    <a:pt x="1136530" y="3373492"/>
                  </a:cubicBezTo>
                  <a:cubicBezTo>
                    <a:pt x="1128920" y="3391258"/>
                    <a:pt x="1123890" y="3410021"/>
                    <a:pt x="1121621" y="3429210"/>
                  </a:cubicBezTo>
                  <a:cubicBezTo>
                    <a:pt x="1119485" y="3446260"/>
                    <a:pt x="1120241" y="3463541"/>
                    <a:pt x="1123801" y="3480345"/>
                  </a:cubicBezTo>
                  <a:cubicBezTo>
                    <a:pt x="1126872" y="3495151"/>
                    <a:pt x="1133237" y="3509081"/>
                    <a:pt x="1142403" y="3521110"/>
                  </a:cubicBezTo>
                  <a:cubicBezTo>
                    <a:pt x="1151127" y="3532361"/>
                    <a:pt x="1163009" y="3540785"/>
                    <a:pt x="1176494" y="3545320"/>
                  </a:cubicBezTo>
                  <a:cubicBezTo>
                    <a:pt x="1179030" y="3546175"/>
                    <a:pt x="1181611" y="3546891"/>
                    <a:pt x="1184237" y="3547456"/>
                  </a:cubicBezTo>
                  <a:cubicBezTo>
                    <a:pt x="1186862" y="3548040"/>
                    <a:pt x="1189489" y="3548471"/>
                    <a:pt x="1192159" y="3548747"/>
                  </a:cubicBezTo>
                  <a:cubicBezTo>
                    <a:pt x="1194829" y="3549050"/>
                    <a:pt x="1197544" y="3549201"/>
                    <a:pt x="1200258" y="3549192"/>
                  </a:cubicBezTo>
                  <a:cubicBezTo>
                    <a:pt x="1202973" y="3549192"/>
                    <a:pt x="1205688" y="3549192"/>
                    <a:pt x="1208403" y="3548880"/>
                  </a:cubicBezTo>
                  <a:cubicBezTo>
                    <a:pt x="1221087" y="3547572"/>
                    <a:pt x="1233459" y="3543967"/>
                    <a:pt x="1244851" y="3538244"/>
                  </a:cubicBezTo>
                  <a:cubicBezTo>
                    <a:pt x="1257535" y="3531965"/>
                    <a:pt x="1269283" y="3523936"/>
                    <a:pt x="1279742" y="3514390"/>
                  </a:cubicBezTo>
                  <a:cubicBezTo>
                    <a:pt x="1291224" y="3503959"/>
                    <a:pt x="1301415" y="3492201"/>
                    <a:pt x="1310138" y="3479366"/>
                  </a:cubicBezTo>
                  <a:cubicBezTo>
                    <a:pt x="1319439" y="3465663"/>
                    <a:pt x="1327182" y="3450942"/>
                    <a:pt x="1333146" y="3435485"/>
                  </a:cubicBezTo>
                  <a:cubicBezTo>
                    <a:pt x="1340355" y="3417341"/>
                    <a:pt x="1344850" y="3398240"/>
                    <a:pt x="1346497" y="3378788"/>
                  </a:cubicBezTo>
                  <a:cubicBezTo>
                    <a:pt x="1347833" y="3362001"/>
                    <a:pt x="1346230" y="3345112"/>
                    <a:pt x="1341869" y="3328855"/>
                  </a:cubicBezTo>
                  <a:close/>
                  <a:moveTo>
                    <a:pt x="1542268" y="3342206"/>
                  </a:moveTo>
                  <a:cubicBezTo>
                    <a:pt x="1531677" y="3332406"/>
                    <a:pt x="1518548" y="3325722"/>
                    <a:pt x="1504396" y="3322892"/>
                  </a:cubicBezTo>
                  <a:cubicBezTo>
                    <a:pt x="1502260" y="3322446"/>
                    <a:pt x="1500124" y="3322090"/>
                    <a:pt x="1497988" y="3321823"/>
                  </a:cubicBezTo>
                  <a:cubicBezTo>
                    <a:pt x="1495852" y="3321556"/>
                    <a:pt x="1493715" y="3321378"/>
                    <a:pt x="1491579" y="3321289"/>
                  </a:cubicBezTo>
                  <a:cubicBezTo>
                    <a:pt x="1489399" y="3321289"/>
                    <a:pt x="1487129" y="3321289"/>
                    <a:pt x="1485081" y="3321289"/>
                  </a:cubicBezTo>
                  <a:cubicBezTo>
                    <a:pt x="1483034" y="3321289"/>
                    <a:pt x="1480631" y="3321289"/>
                    <a:pt x="1478584" y="3321690"/>
                  </a:cubicBezTo>
                  <a:cubicBezTo>
                    <a:pt x="1465455" y="3323172"/>
                    <a:pt x="1452683" y="3327066"/>
                    <a:pt x="1440978" y="3333172"/>
                  </a:cubicBezTo>
                  <a:cubicBezTo>
                    <a:pt x="1428073" y="3339785"/>
                    <a:pt x="1416234" y="3348241"/>
                    <a:pt x="1405776" y="3358272"/>
                  </a:cubicBezTo>
                  <a:cubicBezTo>
                    <a:pt x="1394294" y="3369188"/>
                    <a:pt x="1384192" y="3381494"/>
                    <a:pt x="1375736" y="3394898"/>
                  </a:cubicBezTo>
                  <a:cubicBezTo>
                    <a:pt x="1366613" y="3409375"/>
                    <a:pt x="1359269" y="3424898"/>
                    <a:pt x="1353840" y="3441138"/>
                  </a:cubicBezTo>
                  <a:cubicBezTo>
                    <a:pt x="1347476" y="3459793"/>
                    <a:pt x="1343960" y="3479295"/>
                    <a:pt x="1343338" y="3498992"/>
                  </a:cubicBezTo>
                  <a:cubicBezTo>
                    <a:pt x="1342714" y="3516593"/>
                    <a:pt x="1345162" y="3534172"/>
                    <a:pt x="1350591" y="3550928"/>
                  </a:cubicBezTo>
                  <a:cubicBezTo>
                    <a:pt x="1355353" y="3565894"/>
                    <a:pt x="1363453" y="3579588"/>
                    <a:pt x="1374267" y="3590981"/>
                  </a:cubicBezTo>
                  <a:cubicBezTo>
                    <a:pt x="1384726" y="3601915"/>
                    <a:pt x="1398077" y="3609637"/>
                    <a:pt x="1412763" y="3613233"/>
                  </a:cubicBezTo>
                  <a:cubicBezTo>
                    <a:pt x="1414988" y="3613767"/>
                    <a:pt x="1417213" y="3614212"/>
                    <a:pt x="1419438" y="3614568"/>
                  </a:cubicBezTo>
                  <a:cubicBezTo>
                    <a:pt x="1421663" y="3614924"/>
                    <a:pt x="1423888" y="3615146"/>
                    <a:pt x="1426158" y="3615324"/>
                  </a:cubicBezTo>
                  <a:cubicBezTo>
                    <a:pt x="1428428" y="3615502"/>
                    <a:pt x="1430609" y="3615547"/>
                    <a:pt x="1432967" y="3615547"/>
                  </a:cubicBezTo>
                  <a:cubicBezTo>
                    <a:pt x="1435326" y="3615547"/>
                    <a:pt x="1437418" y="3615547"/>
                    <a:pt x="1439821" y="3615191"/>
                  </a:cubicBezTo>
                  <a:cubicBezTo>
                    <a:pt x="1453662" y="3613869"/>
                    <a:pt x="1467147" y="3609846"/>
                    <a:pt x="1479473" y="3603353"/>
                  </a:cubicBezTo>
                  <a:cubicBezTo>
                    <a:pt x="1493047" y="3596255"/>
                    <a:pt x="1505464" y="3587162"/>
                    <a:pt x="1516322" y="3576384"/>
                  </a:cubicBezTo>
                  <a:cubicBezTo>
                    <a:pt x="1528206" y="3564697"/>
                    <a:pt x="1538485" y="3551520"/>
                    <a:pt x="1546942" y="3537176"/>
                  </a:cubicBezTo>
                  <a:cubicBezTo>
                    <a:pt x="1555976" y="3522005"/>
                    <a:pt x="1563096" y="3505752"/>
                    <a:pt x="1568081" y="3488801"/>
                  </a:cubicBezTo>
                  <a:cubicBezTo>
                    <a:pt x="1573911" y="3469771"/>
                    <a:pt x="1576759" y="3449958"/>
                    <a:pt x="1576536" y="3430056"/>
                  </a:cubicBezTo>
                  <a:cubicBezTo>
                    <a:pt x="1576402" y="3412789"/>
                    <a:pt x="1573198" y="3395681"/>
                    <a:pt x="1567057" y="3379544"/>
                  </a:cubicBezTo>
                  <a:cubicBezTo>
                    <a:pt x="1561672" y="3365348"/>
                    <a:pt x="1553082" y="3352584"/>
                    <a:pt x="1541957" y="3342250"/>
                  </a:cubicBezTo>
                  <a:close/>
                  <a:moveTo>
                    <a:pt x="65595" y="2358188"/>
                  </a:moveTo>
                  <a:cubicBezTo>
                    <a:pt x="69423" y="2357516"/>
                    <a:pt x="73250" y="2356581"/>
                    <a:pt x="76944" y="2355384"/>
                  </a:cubicBezTo>
                  <a:cubicBezTo>
                    <a:pt x="81082" y="2354138"/>
                    <a:pt x="85088" y="2352651"/>
                    <a:pt x="89049" y="2350933"/>
                  </a:cubicBezTo>
                  <a:cubicBezTo>
                    <a:pt x="93187" y="2349064"/>
                    <a:pt x="97416" y="2346928"/>
                    <a:pt x="101688" y="2344480"/>
                  </a:cubicBezTo>
                  <a:cubicBezTo>
                    <a:pt x="105960" y="2342033"/>
                    <a:pt x="110277" y="2339274"/>
                    <a:pt x="114638" y="2336203"/>
                  </a:cubicBezTo>
                  <a:cubicBezTo>
                    <a:pt x="125809" y="2328406"/>
                    <a:pt x="136089" y="2319456"/>
                    <a:pt x="145391" y="2309501"/>
                  </a:cubicBezTo>
                  <a:cubicBezTo>
                    <a:pt x="154113" y="2300150"/>
                    <a:pt x="161857" y="2289901"/>
                    <a:pt x="168443" y="2278927"/>
                  </a:cubicBezTo>
                  <a:cubicBezTo>
                    <a:pt x="174274" y="2269479"/>
                    <a:pt x="178769" y="2259265"/>
                    <a:pt x="181794" y="2248575"/>
                  </a:cubicBezTo>
                  <a:cubicBezTo>
                    <a:pt x="184331" y="2239990"/>
                    <a:pt x="184731" y="2230930"/>
                    <a:pt x="183085" y="2222140"/>
                  </a:cubicBezTo>
                  <a:cubicBezTo>
                    <a:pt x="182194" y="2217734"/>
                    <a:pt x="180326" y="2213587"/>
                    <a:pt x="177611" y="2209991"/>
                  </a:cubicBezTo>
                  <a:cubicBezTo>
                    <a:pt x="175074" y="2206684"/>
                    <a:pt x="171781" y="2204018"/>
                    <a:pt x="168042" y="2202203"/>
                  </a:cubicBezTo>
                  <a:cubicBezTo>
                    <a:pt x="163949" y="2200298"/>
                    <a:pt x="159587" y="2199136"/>
                    <a:pt x="155092" y="2198776"/>
                  </a:cubicBezTo>
                  <a:cubicBezTo>
                    <a:pt x="149841" y="2198380"/>
                    <a:pt x="144544" y="2198682"/>
                    <a:pt x="139382" y="2199666"/>
                  </a:cubicBezTo>
                  <a:cubicBezTo>
                    <a:pt x="135644" y="2200342"/>
                    <a:pt x="131995" y="2201264"/>
                    <a:pt x="128390" y="2202425"/>
                  </a:cubicBezTo>
                  <a:cubicBezTo>
                    <a:pt x="124429" y="2203685"/>
                    <a:pt x="120558" y="2205171"/>
                    <a:pt x="116774" y="2206875"/>
                  </a:cubicBezTo>
                  <a:cubicBezTo>
                    <a:pt x="112769" y="2208656"/>
                    <a:pt x="108719" y="2210703"/>
                    <a:pt x="104625" y="2213017"/>
                  </a:cubicBezTo>
                  <a:cubicBezTo>
                    <a:pt x="100486" y="2215375"/>
                    <a:pt x="96303" y="2218001"/>
                    <a:pt x="92119" y="2220894"/>
                  </a:cubicBezTo>
                  <a:cubicBezTo>
                    <a:pt x="81261" y="2228455"/>
                    <a:pt x="71158" y="2237102"/>
                    <a:pt x="62035" y="2246706"/>
                  </a:cubicBezTo>
                  <a:cubicBezTo>
                    <a:pt x="53312" y="2255820"/>
                    <a:pt x="45524" y="2265798"/>
                    <a:pt x="38804" y="2276479"/>
                  </a:cubicBezTo>
                  <a:cubicBezTo>
                    <a:pt x="32841" y="2285927"/>
                    <a:pt x="28124" y="2296114"/>
                    <a:pt x="24786" y="2306786"/>
                  </a:cubicBezTo>
                  <a:cubicBezTo>
                    <a:pt x="21937" y="2315549"/>
                    <a:pt x="21092" y="2324850"/>
                    <a:pt x="22382" y="2333978"/>
                  </a:cubicBezTo>
                  <a:cubicBezTo>
                    <a:pt x="23094" y="2338570"/>
                    <a:pt x="24786" y="2342958"/>
                    <a:pt x="27323" y="2346839"/>
                  </a:cubicBezTo>
                  <a:cubicBezTo>
                    <a:pt x="29682" y="2350351"/>
                    <a:pt x="32886" y="2353234"/>
                    <a:pt x="36623" y="2355250"/>
                  </a:cubicBezTo>
                  <a:cubicBezTo>
                    <a:pt x="40674" y="2357387"/>
                    <a:pt x="45124" y="2358717"/>
                    <a:pt x="49708" y="2359167"/>
                  </a:cubicBezTo>
                  <a:cubicBezTo>
                    <a:pt x="54915" y="2359549"/>
                    <a:pt x="60166" y="2359238"/>
                    <a:pt x="65284" y="2358232"/>
                  </a:cubicBezTo>
                  <a:close/>
                  <a:moveTo>
                    <a:pt x="1136084" y="3263524"/>
                  </a:moveTo>
                  <a:cubicBezTo>
                    <a:pt x="1134037" y="3249599"/>
                    <a:pt x="1128875" y="3236310"/>
                    <a:pt x="1121043" y="3224628"/>
                  </a:cubicBezTo>
                  <a:cubicBezTo>
                    <a:pt x="1113788" y="3213973"/>
                    <a:pt x="1103552" y="3205682"/>
                    <a:pt x="1091625" y="3200774"/>
                  </a:cubicBezTo>
                  <a:cubicBezTo>
                    <a:pt x="1088867" y="3199661"/>
                    <a:pt x="1086018" y="3198722"/>
                    <a:pt x="1083125" y="3197970"/>
                  </a:cubicBezTo>
                  <a:cubicBezTo>
                    <a:pt x="1080188" y="3197231"/>
                    <a:pt x="1077206" y="3196684"/>
                    <a:pt x="1074225" y="3196323"/>
                  </a:cubicBezTo>
                  <a:cubicBezTo>
                    <a:pt x="1071287" y="3195972"/>
                    <a:pt x="1068305" y="3195794"/>
                    <a:pt x="1065324" y="3195789"/>
                  </a:cubicBezTo>
                  <a:cubicBezTo>
                    <a:pt x="1062252" y="3195789"/>
                    <a:pt x="1059182" y="3195967"/>
                    <a:pt x="1056111" y="3196323"/>
                  </a:cubicBezTo>
                  <a:cubicBezTo>
                    <a:pt x="1045119" y="3197663"/>
                    <a:pt x="1034438" y="3200742"/>
                    <a:pt x="1024424" y="3205447"/>
                  </a:cubicBezTo>
                  <a:cubicBezTo>
                    <a:pt x="1013254" y="3210622"/>
                    <a:pt x="1002796" y="3217169"/>
                    <a:pt x="993272" y="3224939"/>
                  </a:cubicBezTo>
                  <a:cubicBezTo>
                    <a:pt x="982725" y="3233484"/>
                    <a:pt x="973157" y="3243123"/>
                    <a:pt x="964656" y="3253689"/>
                  </a:cubicBezTo>
                  <a:cubicBezTo>
                    <a:pt x="955444" y="3265144"/>
                    <a:pt x="947434" y="3277507"/>
                    <a:pt x="940714" y="3290582"/>
                  </a:cubicBezTo>
                  <a:cubicBezTo>
                    <a:pt x="931991" y="3307315"/>
                    <a:pt x="925627" y="3325166"/>
                    <a:pt x="921755" y="3343630"/>
                  </a:cubicBezTo>
                  <a:cubicBezTo>
                    <a:pt x="918195" y="3360012"/>
                    <a:pt x="917305" y="3376852"/>
                    <a:pt x="919085" y="3393519"/>
                  </a:cubicBezTo>
                  <a:cubicBezTo>
                    <a:pt x="920465" y="3408053"/>
                    <a:pt x="925049" y="3422103"/>
                    <a:pt x="932436" y="3434684"/>
                  </a:cubicBezTo>
                  <a:cubicBezTo>
                    <a:pt x="939290" y="3446206"/>
                    <a:pt x="949437" y="3455414"/>
                    <a:pt x="961586" y="3461120"/>
                  </a:cubicBezTo>
                  <a:cubicBezTo>
                    <a:pt x="964478" y="3462406"/>
                    <a:pt x="967461" y="3463491"/>
                    <a:pt x="970487" y="3464368"/>
                  </a:cubicBezTo>
                  <a:cubicBezTo>
                    <a:pt x="973423" y="3465214"/>
                    <a:pt x="976361" y="3465881"/>
                    <a:pt x="979387" y="3466371"/>
                  </a:cubicBezTo>
                  <a:cubicBezTo>
                    <a:pt x="982502" y="3466821"/>
                    <a:pt x="985617" y="3467088"/>
                    <a:pt x="988777" y="3467172"/>
                  </a:cubicBezTo>
                  <a:cubicBezTo>
                    <a:pt x="991982" y="3467252"/>
                    <a:pt x="995186" y="3467132"/>
                    <a:pt x="998346" y="3466816"/>
                  </a:cubicBezTo>
                  <a:cubicBezTo>
                    <a:pt x="1009873" y="3465561"/>
                    <a:pt x="1021131" y="3462388"/>
                    <a:pt x="1031590" y="3457426"/>
                  </a:cubicBezTo>
                  <a:cubicBezTo>
                    <a:pt x="1043338" y="3451921"/>
                    <a:pt x="1054332" y="3444920"/>
                    <a:pt x="1064256" y="3436598"/>
                  </a:cubicBezTo>
                  <a:cubicBezTo>
                    <a:pt x="1075204" y="3427479"/>
                    <a:pt x="1085128" y="3417181"/>
                    <a:pt x="1093806" y="3405890"/>
                  </a:cubicBezTo>
                  <a:cubicBezTo>
                    <a:pt x="1103152" y="3393817"/>
                    <a:pt x="1111162" y="3380795"/>
                    <a:pt x="1117794" y="3367039"/>
                  </a:cubicBezTo>
                  <a:cubicBezTo>
                    <a:pt x="1126160" y="3349843"/>
                    <a:pt x="1132079" y="3331552"/>
                    <a:pt x="1135373" y="3312700"/>
                  </a:cubicBezTo>
                  <a:cubicBezTo>
                    <a:pt x="1138220" y="3296456"/>
                    <a:pt x="1138354" y="3279856"/>
                    <a:pt x="1135772" y="3263568"/>
                  </a:cubicBezTo>
                  <a:close/>
                </a:path>
              </a:pathLst>
            </a:custGeom>
            <a:solidFill>
              <a:srgbClr val="C2C2C2"/>
            </a:solidFill>
            <a:ln w="4445" cap="flat">
              <a:noFill/>
              <a:prstDash val="solid"/>
              <a:miter/>
            </a:ln>
          </p:spPr>
          <p:txBody>
            <a:bodyPr rtlCol="0" anchor="ctr"/>
            <a:lstStyle/>
            <a:p>
              <a:endParaRPr lang="pt-PT"/>
            </a:p>
          </p:txBody>
        </p:sp>
        <p:sp>
          <p:nvSpPr>
            <p:cNvPr id="860" name="Freeform: Shape 859">
              <a:extLst>
                <a:ext uri="{FF2B5EF4-FFF2-40B4-BE49-F238E27FC236}">
                  <a16:creationId xmlns:a16="http://schemas.microsoft.com/office/drawing/2014/main" id="{B8A6CAA5-44FE-4100-A4D8-B60D88FCEAD6}"/>
                </a:ext>
              </a:extLst>
            </p:cNvPr>
            <p:cNvSpPr/>
            <p:nvPr/>
          </p:nvSpPr>
          <p:spPr>
            <a:xfrm>
              <a:off x="1184565" y="649701"/>
              <a:ext cx="2477665" cy="2653785"/>
            </a:xfrm>
            <a:custGeom>
              <a:avLst/>
              <a:gdLst>
                <a:gd name="connsiteX0" fmla="*/ 387768 w 4427516"/>
                <a:gd name="connsiteY0" fmla="*/ 1548210 h 4742238"/>
                <a:gd name="connsiteX1" fmla="*/ 408062 w 4427516"/>
                <a:gd name="connsiteY1" fmla="*/ 1547142 h 4742238"/>
                <a:gd name="connsiteX2" fmla="*/ 408374 w 4427516"/>
                <a:gd name="connsiteY2" fmla="*/ 1547142 h 4742238"/>
                <a:gd name="connsiteX3" fmla="*/ 408641 w 4427516"/>
                <a:gd name="connsiteY3" fmla="*/ 1547142 h 4742238"/>
                <a:gd name="connsiteX4" fmla="*/ 408952 w 4427516"/>
                <a:gd name="connsiteY4" fmla="*/ 1547142 h 4742238"/>
                <a:gd name="connsiteX5" fmla="*/ 409264 w 4427516"/>
                <a:gd name="connsiteY5" fmla="*/ 1547142 h 4742238"/>
                <a:gd name="connsiteX6" fmla="*/ 434320 w 4427516"/>
                <a:gd name="connsiteY6" fmla="*/ 1537885 h 4742238"/>
                <a:gd name="connsiteX7" fmla="*/ 459286 w 4427516"/>
                <a:gd name="connsiteY7" fmla="*/ 1522798 h 4742238"/>
                <a:gd name="connsiteX8" fmla="*/ 481270 w 4427516"/>
                <a:gd name="connsiteY8" fmla="*/ 1504062 h 4742238"/>
                <a:gd name="connsiteX9" fmla="*/ 497470 w 4427516"/>
                <a:gd name="connsiteY9" fmla="*/ 1483724 h 4742238"/>
                <a:gd name="connsiteX10" fmla="*/ 504590 w 4427516"/>
                <a:gd name="connsiteY10" fmla="*/ 1465478 h 4742238"/>
                <a:gd name="connsiteX11" fmla="*/ 501653 w 4427516"/>
                <a:gd name="connsiteY11" fmla="*/ 1452705 h 4742238"/>
                <a:gd name="connsiteX12" fmla="*/ 489682 w 4427516"/>
                <a:gd name="connsiteY12" fmla="*/ 1446430 h 4742238"/>
                <a:gd name="connsiteX13" fmla="*/ 469700 w 4427516"/>
                <a:gd name="connsiteY13" fmla="*/ 1447721 h 4742238"/>
                <a:gd name="connsiteX14" fmla="*/ 469166 w 4427516"/>
                <a:gd name="connsiteY14" fmla="*/ 1447721 h 4742238"/>
                <a:gd name="connsiteX15" fmla="*/ 468898 w 4427516"/>
                <a:gd name="connsiteY15" fmla="*/ 1447721 h 4742238"/>
                <a:gd name="connsiteX16" fmla="*/ 468632 w 4427516"/>
                <a:gd name="connsiteY16" fmla="*/ 1447721 h 4742238"/>
                <a:gd name="connsiteX17" fmla="*/ 444244 w 4427516"/>
                <a:gd name="connsiteY17" fmla="*/ 1456621 h 4742238"/>
                <a:gd name="connsiteX18" fmla="*/ 419856 w 4427516"/>
                <a:gd name="connsiteY18" fmla="*/ 1471174 h 4742238"/>
                <a:gd name="connsiteX19" fmla="*/ 398049 w 4427516"/>
                <a:gd name="connsiteY19" fmla="*/ 1489421 h 4742238"/>
                <a:gd name="connsiteX20" fmla="*/ 381538 w 4427516"/>
                <a:gd name="connsiteY20" fmla="*/ 1509536 h 4742238"/>
                <a:gd name="connsiteX21" fmla="*/ 373750 w 4427516"/>
                <a:gd name="connsiteY21" fmla="*/ 1528005 h 4742238"/>
                <a:gd name="connsiteX22" fmla="*/ 376064 w 4427516"/>
                <a:gd name="connsiteY22" fmla="*/ 1541356 h 4742238"/>
                <a:gd name="connsiteX23" fmla="*/ 387768 w 4427516"/>
                <a:gd name="connsiteY23" fmla="*/ 1548210 h 4742238"/>
                <a:gd name="connsiteX24" fmla="*/ 607706 w 4427516"/>
                <a:gd name="connsiteY24" fmla="*/ 1230721 h 4742238"/>
                <a:gd name="connsiteX25" fmla="*/ 623593 w 4427516"/>
                <a:gd name="connsiteY25" fmla="*/ 1232546 h 4742238"/>
                <a:gd name="connsiteX26" fmla="*/ 626308 w 4427516"/>
                <a:gd name="connsiteY26" fmla="*/ 1232234 h 4742238"/>
                <a:gd name="connsiteX27" fmla="*/ 629156 w 4427516"/>
                <a:gd name="connsiteY27" fmla="*/ 1231789 h 4742238"/>
                <a:gd name="connsiteX28" fmla="*/ 632005 w 4427516"/>
                <a:gd name="connsiteY28" fmla="*/ 1231255 h 4742238"/>
                <a:gd name="connsiteX29" fmla="*/ 634941 w 4427516"/>
                <a:gd name="connsiteY29" fmla="*/ 1230543 h 4742238"/>
                <a:gd name="connsiteX30" fmla="*/ 654656 w 4427516"/>
                <a:gd name="connsiteY30" fmla="*/ 1223512 h 4742238"/>
                <a:gd name="connsiteX31" fmla="*/ 674639 w 4427516"/>
                <a:gd name="connsiteY31" fmla="*/ 1212653 h 4742238"/>
                <a:gd name="connsiteX32" fmla="*/ 693019 w 4427516"/>
                <a:gd name="connsiteY32" fmla="*/ 1199035 h 4742238"/>
                <a:gd name="connsiteX33" fmla="*/ 707972 w 4427516"/>
                <a:gd name="connsiteY33" fmla="*/ 1183815 h 4742238"/>
                <a:gd name="connsiteX34" fmla="*/ 717897 w 4427516"/>
                <a:gd name="connsiteY34" fmla="*/ 1167170 h 4742238"/>
                <a:gd name="connsiteX35" fmla="*/ 718653 w 4427516"/>
                <a:gd name="connsiteY35" fmla="*/ 1154398 h 4742238"/>
                <a:gd name="connsiteX36" fmla="*/ 710909 w 4427516"/>
                <a:gd name="connsiteY36" fmla="*/ 1146699 h 4742238"/>
                <a:gd name="connsiteX37" fmla="*/ 695066 w 4427516"/>
                <a:gd name="connsiteY37" fmla="*/ 1145230 h 4742238"/>
                <a:gd name="connsiteX38" fmla="*/ 692352 w 4427516"/>
                <a:gd name="connsiteY38" fmla="*/ 1145542 h 4742238"/>
                <a:gd name="connsiteX39" fmla="*/ 689592 w 4427516"/>
                <a:gd name="connsiteY39" fmla="*/ 1146031 h 4742238"/>
                <a:gd name="connsiteX40" fmla="*/ 686744 w 4427516"/>
                <a:gd name="connsiteY40" fmla="*/ 1146565 h 4742238"/>
                <a:gd name="connsiteX41" fmla="*/ 683895 w 4427516"/>
                <a:gd name="connsiteY41" fmla="*/ 1147277 h 4742238"/>
                <a:gd name="connsiteX42" fmla="*/ 664669 w 4427516"/>
                <a:gd name="connsiteY42" fmla="*/ 1154175 h 4742238"/>
                <a:gd name="connsiteX43" fmla="*/ 645222 w 4427516"/>
                <a:gd name="connsiteY43" fmla="*/ 1164678 h 4742238"/>
                <a:gd name="connsiteX44" fmla="*/ 627109 w 4427516"/>
                <a:gd name="connsiteY44" fmla="*/ 1178029 h 4742238"/>
                <a:gd name="connsiteX45" fmla="*/ 612067 w 4427516"/>
                <a:gd name="connsiteY45" fmla="*/ 1193027 h 4742238"/>
                <a:gd name="connsiteX46" fmla="*/ 601786 w 4427516"/>
                <a:gd name="connsiteY46" fmla="*/ 1209627 h 4742238"/>
                <a:gd name="connsiteX47" fmla="*/ 600407 w 4427516"/>
                <a:gd name="connsiteY47" fmla="*/ 1222666 h 4742238"/>
                <a:gd name="connsiteX48" fmla="*/ 607706 w 4427516"/>
                <a:gd name="connsiteY48" fmla="*/ 1230721 h 4742238"/>
                <a:gd name="connsiteX49" fmla="*/ 457194 w 4427516"/>
                <a:gd name="connsiteY49" fmla="*/ 1437663 h 4742238"/>
                <a:gd name="connsiteX50" fmla="*/ 475886 w 4427516"/>
                <a:gd name="connsiteY50" fmla="*/ 1437663 h 4742238"/>
                <a:gd name="connsiteX51" fmla="*/ 477132 w 4427516"/>
                <a:gd name="connsiteY51" fmla="*/ 1437440 h 4742238"/>
                <a:gd name="connsiteX52" fmla="*/ 478334 w 4427516"/>
                <a:gd name="connsiteY52" fmla="*/ 1437440 h 4742238"/>
                <a:gd name="connsiteX53" fmla="*/ 479535 w 4427516"/>
                <a:gd name="connsiteY53" fmla="*/ 1437173 h 4742238"/>
                <a:gd name="connsiteX54" fmla="*/ 480781 w 4427516"/>
                <a:gd name="connsiteY54" fmla="*/ 1436862 h 4742238"/>
                <a:gd name="connsiteX55" fmla="*/ 503968 w 4427516"/>
                <a:gd name="connsiteY55" fmla="*/ 1428406 h 4742238"/>
                <a:gd name="connsiteX56" fmla="*/ 527198 w 4427516"/>
                <a:gd name="connsiteY56" fmla="*/ 1415055 h 4742238"/>
                <a:gd name="connsiteX57" fmla="*/ 548026 w 4427516"/>
                <a:gd name="connsiteY57" fmla="*/ 1398188 h 4742238"/>
                <a:gd name="connsiteX58" fmla="*/ 563958 w 4427516"/>
                <a:gd name="connsiteY58" fmla="*/ 1379675 h 4742238"/>
                <a:gd name="connsiteX59" fmla="*/ 572192 w 4427516"/>
                <a:gd name="connsiteY59" fmla="*/ 1361873 h 4742238"/>
                <a:gd name="connsiteX60" fmla="*/ 570634 w 4427516"/>
                <a:gd name="connsiteY60" fmla="*/ 1349012 h 4742238"/>
                <a:gd name="connsiteX61" fmla="*/ 560220 w 4427516"/>
                <a:gd name="connsiteY61" fmla="*/ 1342114 h 4742238"/>
                <a:gd name="connsiteX62" fmla="*/ 541662 w 4427516"/>
                <a:gd name="connsiteY62" fmla="*/ 1342336 h 4742238"/>
                <a:gd name="connsiteX63" fmla="*/ 540460 w 4427516"/>
                <a:gd name="connsiteY63" fmla="*/ 1342559 h 4742238"/>
                <a:gd name="connsiteX64" fmla="*/ 539259 w 4427516"/>
                <a:gd name="connsiteY64" fmla="*/ 1342826 h 4742238"/>
                <a:gd name="connsiteX65" fmla="*/ 538057 w 4427516"/>
                <a:gd name="connsiteY65" fmla="*/ 1343093 h 4742238"/>
                <a:gd name="connsiteX66" fmla="*/ 536811 w 4427516"/>
                <a:gd name="connsiteY66" fmla="*/ 1343404 h 4742238"/>
                <a:gd name="connsiteX67" fmla="*/ 514337 w 4427516"/>
                <a:gd name="connsiteY67" fmla="*/ 1351638 h 4742238"/>
                <a:gd name="connsiteX68" fmla="*/ 491685 w 4427516"/>
                <a:gd name="connsiteY68" fmla="*/ 1364677 h 4742238"/>
                <a:gd name="connsiteX69" fmla="*/ 471168 w 4427516"/>
                <a:gd name="connsiteY69" fmla="*/ 1381054 h 4742238"/>
                <a:gd name="connsiteX70" fmla="*/ 455058 w 4427516"/>
                <a:gd name="connsiteY70" fmla="*/ 1399301 h 4742238"/>
                <a:gd name="connsiteX71" fmla="*/ 446158 w 4427516"/>
                <a:gd name="connsiteY71" fmla="*/ 1417102 h 4742238"/>
                <a:gd name="connsiteX72" fmla="*/ 447047 w 4427516"/>
                <a:gd name="connsiteY72" fmla="*/ 1430453 h 4742238"/>
                <a:gd name="connsiteX73" fmla="*/ 457194 w 4427516"/>
                <a:gd name="connsiteY73" fmla="*/ 1437663 h 4742238"/>
                <a:gd name="connsiteX74" fmla="*/ 530937 w 4427516"/>
                <a:gd name="connsiteY74" fmla="*/ 1331878 h 4742238"/>
                <a:gd name="connsiteX75" fmla="*/ 548249 w 4427516"/>
                <a:gd name="connsiteY75" fmla="*/ 1332812 h 4742238"/>
                <a:gd name="connsiteX76" fmla="*/ 550206 w 4427516"/>
                <a:gd name="connsiteY76" fmla="*/ 1332501 h 4742238"/>
                <a:gd name="connsiteX77" fmla="*/ 552210 w 4427516"/>
                <a:gd name="connsiteY77" fmla="*/ 1332145 h 4742238"/>
                <a:gd name="connsiteX78" fmla="*/ 554257 w 4427516"/>
                <a:gd name="connsiteY78" fmla="*/ 1331700 h 4742238"/>
                <a:gd name="connsiteX79" fmla="*/ 556304 w 4427516"/>
                <a:gd name="connsiteY79" fmla="*/ 1331210 h 4742238"/>
                <a:gd name="connsiteX80" fmla="*/ 577755 w 4427516"/>
                <a:gd name="connsiteY80" fmla="*/ 1323467 h 4742238"/>
                <a:gd name="connsiteX81" fmla="*/ 599339 w 4427516"/>
                <a:gd name="connsiteY81" fmla="*/ 1311317 h 4742238"/>
                <a:gd name="connsiteX82" fmla="*/ 618921 w 4427516"/>
                <a:gd name="connsiteY82" fmla="*/ 1296142 h 4742238"/>
                <a:gd name="connsiteX83" fmla="*/ 634319 w 4427516"/>
                <a:gd name="connsiteY83" fmla="*/ 1279275 h 4742238"/>
                <a:gd name="connsiteX84" fmla="*/ 643220 w 4427516"/>
                <a:gd name="connsiteY84" fmla="*/ 1262096 h 4742238"/>
                <a:gd name="connsiteX85" fmla="*/ 642774 w 4427516"/>
                <a:gd name="connsiteY85" fmla="*/ 1249324 h 4742238"/>
                <a:gd name="connsiteX86" fmla="*/ 633873 w 4427516"/>
                <a:gd name="connsiteY86" fmla="*/ 1242070 h 4742238"/>
                <a:gd name="connsiteX87" fmla="*/ 616651 w 4427516"/>
                <a:gd name="connsiteY87" fmla="*/ 1241447 h 4742238"/>
                <a:gd name="connsiteX88" fmla="*/ 614737 w 4427516"/>
                <a:gd name="connsiteY88" fmla="*/ 1241758 h 4742238"/>
                <a:gd name="connsiteX89" fmla="*/ 612779 w 4427516"/>
                <a:gd name="connsiteY89" fmla="*/ 1242114 h 4742238"/>
                <a:gd name="connsiteX90" fmla="*/ 610821 w 4427516"/>
                <a:gd name="connsiteY90" fmla="*/ 1242559 h 4742238"/>
                <a:gd name="connsiteX91" fmla="*/ 608863 w 4427516"/>
                <a:gd name="connsiteY91" fmla="*/ 1243049 h 4742238"/>
                <a:gd name="connsiteX92" fmla="*/ 587945 w 4427516"/>
                <a:gd name="connsiteY92" fmla="*/ 1250614 h 4742238"/>
                <a:gd name="connsiteX93" fmla="*/ 566895 w 4427516"/>
                <a:gd name="connsiteY93" fmla="*/ 1262408 h 4742238"/>
                <a:gd name="connsiteX94" fmla="*/ 547537 w 4427516"/>
                <a:gd name="connsiteY94" fmla="*/ 1277183 h 4742238"/>
                <a:gd name="connsiteX95" fmla="*/ 531916 w 4427516"/>
                <a:gd name="connsiteY95" fmla="*/ 1293827 h 4742238"/>
                <a:gd name="connsiteX96" fmla="*/ 522436 w 4427516"/>
                <a:gd name="connsiteY96" fmla="*/ 1311050 h 4742238"/>
                <a:gd name="connsiteX97" fmla="*/ 522436 w 4427516"/>
                <a:gd name="connsiteY97" fmla="*/ 1324179 h 4742238"/>
                <a:gd name="connsiteX98" fmla="*/ 530937 w 4427516"/>
                <a:gd name="connsiteY98" fmla="*/ 1331878 h 4742238"/>
                <a:gd name="connsiteX99" fmla="*/ 687812 w 4427516"/>
                <a:gd name="connsiteY99" fmla="*/ 1134193 h 4742238"/>
                <a:gd name="connsiteX100" fmla="*/ 702409 w 4427516"/>
                <a:gd name="connsiteY100" fmla="*/ 1136730 h 4742238"/>
                <a:gd name="connsiteX101" fmla="*/ 705747 w 4427516"/>
                <a:gd name="connsiteY101" fmla="*/ 1136463 h 4742238"/>
                <a:gd name="connsiteX102" fmla="*/ 709173 w 4427516"/>
                <a:gd name="connsiteY102" fmla="*/ 1135973 h 4742238"/>
                <a:gd name="connsiteX103" fmla="*/ 712734 w 4427516"/>
                <a:gd name="connsiteY103" fmla="*/ 1135306 h 4742238"/>
                <a:gd name="connsiteX104" fmla="*/ 716428 w 4427516"/>
                <a:gd name="connsiteY104" fmla="*/ 1134460 h 4742238"/>
                <a:gd name="connsiteX105" fmla="*/ 734675 w 4427516"/>
                <a:gd name="connsiteY105" fmla="*/ 1128007 h 4742238"/>
                <a:gd name="connsiteX106" fmla="*/ 753232 w 4427516"/>
                <a:gd name="connsiteY106" fmla="*/ 1118216 h 4742238"/>
                <a:gd name="connsiteX107" fmla="*/ 770499 w 4427516"/>
                <a:gd name="connsiteY107" fmla="*/ 1105978 h 4742238"/>
                <a:gd name="connsiteX108" fmla="*/ 784918 w 4427516"/>
                <a:gd name="connsiteY108" fmla="*/ 1092137 h 4742238"/>
                <a:gd name="connsiteX109" fmla="*/ 795511 w 4427516"/>
                <a:gd name="connsiteY109" fmla="*/ 1076071 h 4742238"/>
                <a:gd name="connsiteX110" fmla="*/ 797290 w 4427516"/>
                <a:gd name="connsiteY110" fmla="*/ 1063477 h 4742238"/>
                <a:gd name="connsiteX111" fmla="*/ 790659 w 4427516"/>
                <a:gd name="connsiteY111" fmla="*/ 1055511 h 4742238"/>
                <a:gd name="connsiteX112" fmla="*/ 775973 w 4427516"/>
                <a:gd name="connsiteY112" fmla="*/ 1053330 h 4742238"/>
                <a:gd name="connsiteX113" fmla="*/ 772680 w 4427516"/>
                <a:gd name="connsiteY113" fmla="*/ 1053597 h 4742238"/>
                <a:gd name="connsiteX114" fmla="*/ 769297 w 4427516"/>
                <a:gd name="connsiteY114" fmla="*/ 1054087 h 4742238"/>
                <a:gd name="connsiteX115" fmla="*/ 765783 w 4427516"/>
                <a:gd name="connsiteY115" fmla="*/ 1054799 h 4742238"/>
                <a:gd name="connsiteX116" fmla="*/ 762222 w 4427516"/>
                <a:gd name="connsiteY116" fmla="*/ 1055644 h 4742238"/>
                <a:gd name="connsiteX117" fmla="*/ 744421 w 4427516"/>
                <a:gd name="connsiteY117" fmla="*/ 1061964 h 4742238"/>
                <a:gd name="connsiteX118" fmla="*/ 726352 w 4427516"/>
                <a:gd name="connsiteY118" fmla="*/ 1071399 h 4742238"/>
                <a:gd name="connsiteX119" fmla="*/ 709440 w 4427516"/>
                <a:gd name="connsiteY119" fmla="*/ 1083281 h 4742238"/>
                <a:gd name="connsiteX120" fmla="*/ 695066 w 4427516"/>
                <a:gd name="connsiteY120" fmla="*/ 1096855 h 4742238"/>
                <a:gd name="connsiteX121" fmla="*/ 684029 w 4427516"/>
                <a:gd name="connsiteY121" fmla="*/ 1112876 h 4742238"/>
                <a:gd name="connsiteX122" fmla="*/ 681670 w 4427516"/>
                <a:gd name="connsiteY122" fmla="*/ 1125782 h 4742238"/>
                <a:gd name="connsiteX123" fmla="*/ 687812 w 4427516"/>
                <a:gd name="connsiteY123" fmla="*/ 1134193 h 4742238"/>
                <a:gd name="connsiteX124" fmla="*/ 770188 w 4427516"/>
                <a:gd name="connsiteY124" fmla="*/ 1041848 h 4742238"/>
                <a:gd name="connsiteX125" fmla="*/ 783539 w 4427516"/>
                <a:gd name="connsiteY125" fmla="*/ 1045186 h 4742238"/>
                <a:gd name="connsiteX126" fmla="*/ 787455 w 4427516"/>
                <a:gd name="connsiteY126" fmla="*/ 1045186 h 4742238"/>
                <a:gd name="connsiteX127" fmla="*/ 791594 w 4427516"/>
                <a:gd name="connsiteY127" fmla="*/ 1044741 h 4742238"/>
                <a:gd name="connsiteX128" fmla="*/ 796044 w 4427516"/>
                <a:gd name="connsiteY128" fmla="*/ 1043984 h 4742238"/>
                <a:gd name="connsiteX129" fmla="*/ 800494 w 4427516"/>
                <a:gd name="connsiteY129" fmla="*/ 1042916 h 4742238"/>
                <a:gd name="connsiteX130" fmla="*/ 817317 w 4427516"/>
                <a:gd name="connsiteY130" fmla="*/ 1037042 h 4742238"/>
                <a:gd name="connsiteX131" fmla="*/ 834407 w 4427516"/>
                <a:gd name="connsiteY131" fmla="*/ 1028364 h 4742238"/>
                <a:gd name="connsiteX132" fmla="*/ 850516 w 4427516"/>
                <a:gd name="connsiteY132" fmla="*/ 1017460 h 4742238"/>
                <a:gd name="connsiteX133" fmla="*/ 864357 w 4427516"/>
                <a:gd name="connsiteY133" fmla="*/ 1004999 h 4742238"/>
                <a:gd name="connsiteX134" fmla="*/ 875751 w 4427516"/>
                <a:gd name="connsiteY134" fmla="*/ 989467 h 4742238"/>
                <a:gd name="connsiteX135" fmla="*/ 878688 w 4427516"/>
                <a:gd name="connsiteY135" fmla="*/ 976873 h 4742238"/>
                <a:gd name="connsiteX136" fmla="*/ 873347 w 4427516"/>
                <a:gd name="connsiteY136" fmla="*/ 968551 h 4742238"/>
                <a:gd name="connsiteX137" fmla="*/ 859996 w 4427516"/>
                <a:gd name="connsiteY137" fmla="*/ 965569 h 4742238"/>
                <a:gd name="connsiteX138" fmla="*/ 856124 w 4427516"/>
                <a:gd name="connsiteY138" fmla="*/ 965569 h 4742238"/>
                <a:gd name="connsiteX139" fmla="*/ 852030 w 4427516"/>
                <a:gd name="connsiteY139" fmla="*/ 966059 h 4742238"/>
                <a:gd name="connsiteX140" fmla="*/ 847580 w 4427516"/>
                <a:gd name="connsiteY140" fmla="*/ 966815 h 4742238"/>
                <a:gd name="connsiteX141" fmla="*/ 843129 w 4427516"/>
                <a:gd name="connsiteY141" fmla="*/ 967883 h 4742238"/>
                <a:gd name="connsiteX142" fmla="*/ 826797 w 4427516"/>
                <a:gd name="connsiteY142" fmla="*/ 973624 h 4742238"/>
                <a:gd name="connsiteX143" fmla="*/ 810108 w 4427516"/>
                <a:gd name="connsiteY143" fmla="*/ 982080 h 4742238"/>
                <a:gd name="connsiteX144" fmla="*/ 794264 w 4427516"/>
                <a:gd name="connsiteY144" fmla="*/ 992672 h 4742238"/>
                <a:gd name="connsiteX145" fmla="*/ 780423 w 4427516"/>
                <a:gd name="connsiteY145" fmla="*/ 1004866 h 4742238"/>
                <a:gd name="connsiteX146" fmla="*/ 768719 w 4427516"/>
                <a:gd name="connsiteY146" fmla="*/ 1020308 h 4742238"/>
                <a:gd name="connsiteX147" fmla="*/ 765293 w 4427516"/>
                <a:gd name="connsiteY147" fmla="*/ 1033081 h 4742238"/>
                <a:gd name="connsiteX148" fmla="*/ 770188 w 4427516"/>
                <a:gd name="connsiteY148" fmla="*/ 1041848 h 4742238"/>
                <a:gd name="connsiteX149" fmla="*/ 201566 w 4427516"/>
                <a:gd name="connsiteY149" fmla="*/ 1910691 h 4742238"/>
                <a:gd name="connsiteX150" fmla="*/ 221415 w 4427516"/>
                <a:gd name="connsiteY150" fmla="*/ 1909668 h 4742238"/>
                <a:gd name="connsiteX151" fmla="*/ 224307 w 4427516"/>
                <a:gd name="connsiteY151" fmla="*/ 1909000 h 4742238"/>
                <a:gd name="connsiteX152" fmla="*/ 227289 w 4427516"/>
                <a:gd name="connsiteY152" fmla="*/ 1908199 h 4742238"/>
                <a:gd name="connsiteX153" fmla="*/ 230360 w 4427516"/>
                <a:gd name="connsiteY153" fmla="*/ 1907265 h 4742238"/>
                <a:gd name="connsiteX154" fmla="*/ 233519 w 4427516"/>
                <a:gd name="connsiteY154" fmla="*/ 1906197 h 4742238"/>
                <a:gd name="connsiteX155" fmla="*/ 262759 w 4427516"/>
                <a:gd name="connsiteY155" fmla="*/ 1891955 h 4742238"/>
                <a:gd name="connsiteX156" fmla="*/ 290172 w 4427516"/>
                <a:gd name="connsiteY156" fmla="*/ 1871617 h 4742238"/>
                <a:gd name="connsiteX157" fmla="*/ 312424 w 4427516"/>
                <a:gd name="connsiteY157" fmla="*/ 1848030 h 4742238"/>
                <a:gd name="connsiteX158" fmla="*/ 326799 w 4427516"/>
                <a:gd name="connsiteY158" fmla="*/ 1823998 h 4742238"/>
                <a:gd name="connsiteX159" fmla="*/ 330359 w 4427516"/>
                <a:gd name="connsiteY159" fmla="*/ 1805930 h 4742238"/>
                <a:gd name="connsiteX160" fmla="*/ 325153 w 4427516"/>
                <a:gd name="connsiteY160" fmla="*/ 1793691 h 4742238"/>
                <a:gd name="connsiteX161" fmla="*/ 312513 w 4427516"/>
                <a:gd name="connsiteY161" fmla="*/ 1788173 h 4742238"/>
                <a:gd name="connsiteX162" fmla="*/ 293021 w 4427516"/>
                <a:gd name="connsiteY162" fmla="*/ 1789419 h 4742238"/>
                <a:gd name="connsiteX163" fmla="*/ 290217 w 4427516"/>
                <a:gd name="connsiteY163" fmla="*/ 1790087 h 4742238"/>
                <a:gd name="connsiteX164" fmla="*/ 287280 w 4427516"/>
                <a:gd name="connsiteY164" fmla="*/ 1790888 h 4742238"/>
                <a:gd name="connsiteX165" fmla="*/ 284298 w 4427516"/>
                <a:gd name="connsiteY165" fmla="*/ 1791822 h 4742238"/>
                <a:gd name="connsiteX166" fmla="*/ 281183 w 4427516"/>
                <a:gd name="connsiteY166" fmla="*/ 1792890 h 4742238"/>
                <a:gd name="connsiteX167" fmla="*/ 252879 w 4427516"/>
                <a:gd name="connsiteY167" fmla="*/ 1806598 h 4742238"/>
                <a:gd name="connsiteX168" fmla="*/ 226177 w 4427516"/>
                <a:gd name="connsiteY168" fmla="*/ 1826135 h 4742238"/>
                <a:gd name="connsiteX169" fmla="*/ 203925 w 4427516"/>
                <a:gd name="connsiteY169" fmla="*/ 1849143 h 4742238"/>
                <a:gd name="connsiteX170" fmla="*/ 188882 w 4427516"/>
                <a:gd name="connsiteY170" fmla="*/ 1873175 h 4742238"/>
                <a:gd name="connsiteX171" fmla="*/ 184432 w 4427516"/>
                <a:gd name="connsiteY171" fmla="*/ 1891688 h 4742238"/>
                <a:gd name="connsiteX172" fmla="*/ 188882 w 4427516"/>
                <a:gd name="connsiteY172" fmla="*/ 1904550 h 4742238"/>
                <a:gd name="connsiteX173" fmla="*/ 201566 w 4427516"/>
                <a:gd name="connsiteY173" fmla="*/ 1910691 h 4742238"/>
                <a:gd name="connsiteX174" fmla="*/ 58843 w 4427516"/>
                <a:gd name="connsiteY174" fmla="*/ 2317321 h 4742238"/>
                <a:gd name="connsiteX175" fmla="*/ 72194 w 4427516"/>
                <a:gd name="connsiteY175" fmla="*/ 2323329 h 4742238"/>
                <a:gd name="connsiteX176" fmla="*/ 91286 w 4427516"/>
                <a:gd name="connsiteY176" fmla="*/ 2322661 h 4742238"/>
                <a:gd name="connsiteX177" fmla="*/ 98051 w 4427516"/>
                <a:gd name="connsiteY177" fmla="*/ 2321103 h 4742238"/>
                <a:gd name="connsiteX178" fmla="*/ 105171 w 4427516"/>
                <a:gd name="connsiteY178" fmla="*/ 2318834 h 4742238"/>
                <a:gd name="connsiteX179" fmla="*/ 112693 w 4427516"/>
                <a:gd name="connsiteY179" fmla="*/ 2315896 h 4742238"/>
                <a:gd name="connsiteX180" fmla="*/ 120481 w 4427516"/>
                <a:gd name="connsiteY180" fmla="*/ 2312336 h 4742238"/>
                <a:gd name="connsiteX181" fmla="*/ 153858 w 4427516"/>
                <a:gd name="connsiteY181" fmla="*/ 2291153 h 4742238"/>
                <a:gd name="connsiteX182" fmla="*/ 182830 w 4427516"/>
                <a:gd name="connsiteY182" fmla="*/ 2264139 h 4742238"/>
                <a:gd name="connsiteX183" fmla="*/ 204325 w 4427516"/>
                <a:gd name="connsiteY183" fmla="*/ 2234944 h 4742238"/>
                <a:gd name="connsiteX184" fmla="*/ 215317 w 4427516"/>
                <a:gd name="connsiteY184" fmla="*/ 2206996 h 4742238"/>
                <a:gd name="connsiteX185" fmla="*/ 215095 w 4427516"/>
                <a:gd name="connsiteY185" fmla="*/ 2189729 h 4742238"/>
                <a:gd name="connsiteX186" fmla="*/ 207707 w 4427516"/>
                <a:gd name="connsiteY186" fmla="*/ 2178336 h 4742238"/>
                <a:gd name="connsiteX187" fmla="*/ 194356 w 4427516"/>
                <a:gd name="connsiteY187" fmla="*/ 2172951 h 4742238"/>
                <a:gd name="connsiteX188" fmla="*/ 175665 w 4427516"/>
                <a:gd name="connsiteY188" fmla="*/ 2173930 h 4742238"/>
                <a:gd name="connsiteX189" fmla="*/ 169123 w 4427516"/>
                <a:gd name="connsiteY189" fmla="*/ 2175488 h 4742238"/>
                <a:gd name="connsiteX190" fmla="*/ 162180 w 4427516"/>
                <a:gd name="connsiteY190" fmla="*/ 2177713 h 4742238"/>
                <a:gd name="connsiteX191" fmla="*/ 154926 w 4427516"/>
                <a:gd name="connsiteY191" fmla="*/ 2180516 h 4742238"/>
                <a:gd name="connsiteX192" fmla="*/ 147360 w 4427516"/>
                <a:gd name="connsiteY192" fmla="*/ 2183988 h 4742238"/>
                <a:gd name="connsiteX193" fmla="*/ 115139 w 4427516"/>
                <a:gd name="connsiteY193" fmla="*/ 2204192 h 4742238"/>
                <a:gd name="connsiteX194" fmla="*/ 86658 w 4427516"/>
                <a:gd name="connsiteY194" fmla="*/ 2230227 h 4742238"/>
                <a:gd name="connsiteX195" fmla="*/ 64807 w 4427516"/>
                <a:gd name="connsiteY195" fmla="*/ 2258932 h 4742238"/>
                <a:gd name="connsiteX196" fmla="*/ 52702 w 4427516"/>
                <a:gd name="connsiteY196" fmla="*/ 2287192 h 4742238"/>
                <a:gd name="connsiteX197" fmla="*/ 52034 w 4427516"/>
                <a:gd name="connsiteY197" fmla="*/ 2304993 h 4742238"/>
                <a:gd name="connsiteX198" fmla="*/ 58843 w 4427516"/>
                <a:gd name="connsiteY198" fmla="*/ 2317321 h 4742238"/>
                <a:gd name="connsiteX199" fmla="*/ 138104 w 4427516"/>
                <a:gd name="connsiteY199" fmla="*/ 2036414 h 4742238"/>
                <a:gd name="connsiteX200" fmla="*/ 151099 w 4427516"/>
                <a:gd name="connsiteY200" fmla="*/ 2042555 h 4742238"/>
                <a:gd name="connsiteX201" fmla="*/ 170592 w 4427516"/>
                <a:gd name="connsiteY201" fmla="*/ 2041665 h 4742238"/>
                <a:gd name="connsiteX202" fmla="*/ 175042 w 4427516"/>
                <a:gd name="connsiteY202" fmla="*/ 2040642 h 4742238"/>
                <a:gd name="connsiteX203" fmla="*/ 179493 w 4427516"/>
                <a:gd name="connsiteY203" fmla="*/ 2039396 h 4742238"/>
                <a:gd name="connsiteX204" fmla="*/ 183943 w 4427516"/>
                <a:gd name="connsiteY204" fmla="*/ 2037882 h 4742238"/>
                <a:gd name="connsiteX205" fmla="*/ 188659 w 4427516"/>
                <a:gd name="connsiteY205" fmla="*/ 2036058 h 4742238"/>
                <a:gd name="connsiteX206" fmla="*/ 219056 w 4427516"/>
                <a:gd name="connsiteY206" fmla="*/ 2019592 h 4742238"/>
                <a:gd name="connsiteX207" fmla="*/ 247049 w 4427516"/>
                <a:gd name="connsiteY207" fmla="*/ 1997117 h 4742238"/>
                <a:gd name="connsiteX208" fmla="*/ 269300 w 4427516"/>
                <a:gd name="connsiteY208" fmla="*/ 1971706 h 4742238"/>
                <a:gd name="connsiteX209" fmla="*/ 282652 w 4427516"/>
                <a:gd name="connsiteY209" fmla="*/ 1946428 h 4742238"/>
                <a:gd name="connsiteX210" fmla="*/ 284832 w 4427516"/>
                <a:gd name="connsiteY210" fmla="*/ 1928626 h 4742238"/>
                <a:gd name="connsiteX211" fmla="*/ 278779 w 4427516"/>
                <a:gd name="connsiteY211" fmla="*/ 1916788 h 4742238"/>
                <a:gd name="connsiteX212" fmla="*/ 265651 w 4427516"/>
                <a:gd name="connsiteY212" fmla="*/ 1911226 h 4742238"/>
                <a:gd name="connsiteX213" fmla="*/ 246514 w 4427516"/>
                <a:gd name="connsiteY213" fmla="*/ 1912382 h 4742238"/>
                <a:gd name="connsiteX214" fmla="*/ 242420 w 4427516"/>
                <a:gd name="connsiteY214" fmla="*/ 1913362 h 4742238"/>
                <a:gd name="connsiteX215" fmla="*/ 238192 w 4427516"/>
                <a:gd name="connsiteY215" fmla="*/ 1914608 h 4742238"/>
                <a:gd name="connsiteX216" fmla="*/ 233742 w 4427516"/>
                <a:gd name="connsiteY216" fmla="*/ 1916121 h 4742238"/>
                <a:gd name="connsiteX217" fmla="*/ 229292 w 4427516"/>
                <a:gd name="connsiteY217" fmla="*/ 1917857 h 4742238"/>
                <a:gd name="connsiteX218" fmla="*/ 199652 w 4427516"/>
                <a:gd name="connsiteY218" fmla="*/ 1933744 h 4742238"/>
                <a:gd name="connsiteX219" fmla="*/ 172238 w 4427516"/>
                <a:gd name="connsiteY219" fmla="*/ 1955418 h 4742238"/>
                <a:gd name="connsiteX220" fmla="*/ 149986 w 4427516"/>
                <a:gd name="connsiteY220" fmla="*/ 1980250 h 4742238"/>
                <a:gd name="connsiteX221" fmla="*/ 135923 w 4427516"/>
                <a:gd name="connsiteY221" fmla="*/ 2005662 h 4742238"/>
                <a:gd name="connsiteX222" fmla="*/ 132941 w 4427516"/>
                <a:gd name="connsiteY222" fmla="*/ 2023864 h 4742238"/>
                <a:gd name="connsiteX223" fmla="*/ 137970 w 4427516"/>
                <a:gd name="connsiteY223" fmla="*/ 2036414 h 4742238"/>
                <a:gd name="connsiteX224" fmla="*/ 320569 w 4427516"/>
                <a:gd name="connsiteY224" fmla="*/ 1663964 h 4742238"/>
                <a:gd name="connsiteX225" fmla="*/ 341084 w 4427516"/>
                <a:gd name="connsiteY225" fmla="*/ 1662673 h 4742238"/>
                <a:gd name="connsiteX226" fmla="*/ 341841 w 4427516"/>
                <a:gd name="connsiteY226" fmla="*/ 1662673 h 4742238"/>
                <a:gd name="connsiteX227" fmla="*/ 342553 w 4427516"/>
                <a:gd name="connsiteY227" fmla="*/ 1662673 h 4742238"/>
                <a:gd name="connsiteX228" fmla="*/ 343309 w 4427516"/>
                <a:gd name="connsiteY228" fmla="*/ 1662673 h 4742238"/>
                <a:gd name="connsiteX229" fmla="*/ 344067 w 4427516"/>
                <a:gd name="connsiteY229" fmla="*/ 1662673 h 4742238"/>
                <a:gd name="connsiteX230" fmla="*/ 370769 w 4427516"/>
                <a:gd name="connsiteY230" fmla="*/ 1652037 h 4742238"/>
                <a:gd name="connsiteX231" fmla="*/ 396892 w 4427516"/>
                <a:gd name="connsiteY231" fmla="*/ 1635303 h 4742238"/>
                <a:gd name="connsiteX232" fmla="*/ 419366 w 4427516"/>
                <a:gd name="connsiteY232" fmla="*/ 1614921 h 4742238"/>
                <a:gd name="connsiteX233" fmla="*/ 435299 w 4427516"/>
                <a:gd name="connsiteY233" fmla="*/ 1593158 h 4742238"/>
                <a:gd name="connsiteX234" fmla="*/ 441351 w 4427516"/>
                <a:gd name="connsiteY234" fmla="*/ 1574689 h 4742238"/>
                <a:gd name="connsiteX235" fmla="*/ 437524 w 4427516"/>
                <a:gd name="connsiteY235" fmla="*/ 1561961 h 4742238"/>
                <a:gd name="connsiteX236" fmla="*/ 425018 w 4427516"/>
                <a:gd name="connsiteY236" fmla="*/ 1555909 h 4742238"/>
                <a:gd name="connsiteX237" fmla="*/ 404858 w 4427516"/>
                <a:gd name="connsiteY237" fmla="*/ 1557378 h 4742238"/>
                <a:gd name="connsiteX238" fmla="*/ 404191 w 4427516"/>
                <a:gd name="connsiteY238" fmla="*/ 1557378 h 4742238"/>
                <a:gd name="connsiteX239" fmla="*/ 403478 w 4427516"/>
                <a:gd name="connsiteY239" fmla="*/ 1557378 h 4742238"/>
                <a:gd name="connsiteX240" fmla="*/ 402767 w 4427516"/>
                <a:gd name="connsiteY240" fmla="*/ 1557378 h 4742238"/>
                <a:gd name="connsiteX241" fmla="*/ 402098 w 4427516"/>
                <a:gd name="connsiteY241" fmla="*/ 1557378 h 4742238"/>
                <a:gd name="connsiteX242" fmla="*/ 376154 w 4427516"/>
                <a:gd name="connsiteY242" fmla="*/ 1567747 h 4742238"/>
                <a:gd name="connsiteX243" fmla="*/ 350609 w 4427516"/>
                <a:gd name="connsiteY243" fmla="*/ 1583902 h 4742238"/>
                <a:gd name="connsiteX244" fmla="*/ 328357 w 4427516"/>
                <a:gd name="connsiteY244" fmla="*/ 1603795 h 4742238"/>
                <a:gd name="connsiteX245" fmla="*/ 312023 w 4427516"/>
                <a:gd name="connsiteY245" fmla="*/ 1625334 h 4742238"/>
                <a:gd name="connsiteX246" fmla="*/ 305260 w 4427516"/>
                <a:gd name="connsiteY246" fmla="*/ 1644070 h 4742238"/>
                <a:gd name="connsiteX247" fmla="*/ 308419 w 4427516"/>
                <a:gd name="connsiteY247" fmla="*/ 1657422 h 4742238"/>
                <a:gd name="connsiteX248" fmla="*/ 320569 w 4427516"/>
                <a:gd name="connsiteY248" fmla="*/ 1663964 h 4742238"/>
                <a:gd name="connsiteX249" fmla="*/ 258264 w 4427516"/>
                <a:gd name="connsiteY249" fmla="*/ 1784702 h 4742238"/>
                <a:gd name="connsiteX250" fmla="*/ 278335 w 4427516"/>
                <a:gd name="connsiteY250" fmla="*/ 1783589 h 4742238"/>
                <a:gd name="connsiteX251" fmla="*/ 280204 w 4427516"/>
                <a:gd name="connsiteY251" fmla="*/ 1783144 h 4742238"/>
                <a:gd name="connsiteX252" fmla="*/ 282117 w 4427516"/>
                <a:gd name="connsiteY252" fmla="*/ 1782655 h 4742238"/>
                <a:gd name="connsiteX253" fmla="*/ 284031 w 4427516"/>
                <a:gd name="connsiteY253" fmla="*/ 1782121 h 4742238"/>
                <a:gd name="connsiteX254" fmla="*/ 286034 w 4427516"/>
                <a:gd name="connsiteY254" fmla="*/ 1781498 h 4742238"/>
                <a:gd name="connsiteX255" fmla="*/ 314027 w 4427516"/>
                <a:gd name="connsiteY255" fmla="*/ 1768992 h 4742238"/>
                <a:gd name="connsiteX256" fmla="*/ 340729 w 4427516"/>
                <a:gd name="connsiteY256" fmla="*/ 1750479 h 4742238"/>
                <a:gd name="connsiteX257" fmla="*/ 362981 w 4427516"/>
                <a:gd name="connsiteY257" fmla="*/ 1728494 h 4742238"/>
                <a:gd name="connsiteX258" fmla="*/ 378067 w 4427516"/>
                <a:gd name="connsiteY258" fmla="*/ 1705663 h 4742238"/>
                <a:gd name="connsiteX259" fmla="*/ 382517 w 4427516"/>
                <a:gd name="connsiteY259" fmla="*/ 1687461 h 4742238"/>
                <a:gd name="connsiteX260" fmla="*/ 378067 w 4427516"/>
                <a:gd name="connsiteY260" fmla="*/ 1675089 h 4742238"/>
                <a:gd name="connsiteX261" fmla="*/ 365383 w 4427516"/>
                <a:gd name="connsiteY261" fmla="*/ 1669215 h 4742238"/>
                <a:gd name="connsiteX262" fmla="*/ 345624 w 4427516"/>
                <a:gd name="connsiteY262" fmla="*/ 1670595 h 4742238"/>
                <a:gd name="connsiteX263" fmla="*/ 343799 w 4427516"/>
                <a:gd name="connsiteY263" fmla="*/ 1671040 h 4742238"/>
                <a:gd name="connsiteX264" fmla="*/ 341931 w 4427516"/>
                <a:gd name="connsiteY264" fmla="*/ 1671529 h 4742238"/>
                <a:gd name="connsiteX265" fmla="*/ 340016 w 4427516"/>
                <a:gd name="connsiteY265" fmla="*/ 1672063 h 4742238"/>
                <a:gd name="connsiteX266" fmla="*/ 338103 w 4427516"/>
                <a:gd name="connsiteY266" fmla="*/ 1672642 h 4742238"/>
                <a:gd name="connsiteX267" fmla="*/ 310955 w 4427516"/>
                <a:gd name="connsiteY267" fmla="*/ 1684747 h 4742238"/>
                <a:gd name="connsiteX268" fmla="*/ 284832 w 4427516"/>
                <a:gd name="connsiteY268" fmla="*/ 1702548 h 4742238"/>
                <a:gd name="connsiteX269" fmla="*/ 262580 w 4427516"/>
                <a:gd name="connsiteY269" fmla="*/ 1723954 h 4742238"/>
                <a:gd name="connsiteX270" fmla="*/ 247049 w 4427516"/>
                <a:gd name="connsiteY270" fmla="*/ 1746651 h 4742238"/>
                <a:gd name="connsiteX271" fmla="*/ 241575 w 4427516"/>
                <a:gd name="connsiteY271" fmla="*/ 1765209 h 4742238"/>
                <a:gd name="connsiteX272" fmla="*/ 245535 w 4427516"/>
                <a:gd name="connsiteY272" fmla="*/ 1778204 h 4742238"/>
                <a:gd name="connsiteX273" fmla="*/ 258353 w 4427516"/>
                <a:gd name="connsiteY273" fmla="*/ 1784702 h 4742238"/>
                <a:gd name="connsiteX274" fmla="*/ 867339 w 4427516"/>
                <a:gd name="connsiteY274" fmla="*/ 957647 h 4742238"/>
                <a:gd name="connsiteX275" fmla="*/ 871789 w 4427516"/>
                <a:gd name="connsiteY275" fmla="*/ 957647 h 4742238"/>
                <a:gd name="connsiteX276" fmla="*/ 876462 w 4427516"/>
                <a:gd name="connsiteY276" fmla="*/ 957247 h 4742238"/>
                <a:gd name="connsiteX277" fmla="*/ 881447 w 4427516"/>
                <a:gd name="connsiteY277" fmla="*/ 956401 h 4742238"/>
                <a:gd name="connsiteX278" fmla="*/ 886609 w 4427516"/>
                <a:gd name="connsiteY278" fmla="*/ 955200 h 4742238"/>
                <a:gd name="connsiteX279" fmla="*/ 902096 w 4427516"/>
                <a:gd name="connsiteY279" fmla="*/ 949815 h 4742238"/>
                <a:gd name="connsiteX280" fmla="*/ 917895 w 4427516"/>
                <a:gd name="connsiteY280" fmla="*/ 941982 h 4742238"/>
                <a:gd name="connsiteX281" fmla="*/ 932937 w 4427516"/>
                <a:gd name="connsiteY281" fmla="*/ 932236 h 4742238"/>
                <a:gd name="connsiteX282" fmla="*/ 946288 w 4427516"/>
                <a:gd name="connsiteY282" fmla="*/ 921021 h 4742238"/>
                <a:gd name="connsiteX283" fmla="*/ 958171 w 4427516"/>
                <a:gd name="connsiteY283" fmla="*/ 906023 h 4742238"/>
                <a:gd name="connsiteX284" fmla="*/ 961909 w 4427516"/>
                <a:gd name="connsiteY284" fmla="*/ 893651 h 4742238"/>
                <a:gd name="connsiteX285" fmla="*/ 957459 w 4427516"/>
                <a:gd name="connsiteY285" fmla="*/ 885062 h 4742238"/>
                <a:gd name="connsiteX286" fmla="*/ 945265 w 4427516"/>
                <a:gd name="connsiteY286" fmla="*/ 881546 h 4742238"/>
                <a:gd name="connsiteX287" fmla="*/ 940814 w 4427516"/>
                <a:gd name="connsiteY287" fmla="*/ 881546 h 4742238"/>
                <a:gd name="connsiteX288" fmla="*/ 936364 w 4427516"/>
                <a:gd name="connsiteY288" fmla="*/ 881991 h 4742238"/>
                <a:gd name="connsiteX289" fmla="*/ 931514 w 4427516"/>
                <a:gd name="connsiteY289" fmla="*/ 882837 h 4742238"/>
                <a:gd name="connsiteX290" fmla="*/ 926440 w 4427516"/>
                <a:gd name="connsiteY290" fmla="*/ 884038 h 4742238"/>
                <a:gd name="connsiteX291" fmla="*/ 911309 w 4427516"/>
                <a:gd name="connsiteY291" fmla="*/ 889290 h 4742238"/>
                <a:gd name="connsiteX292" fmla="*/ 895866 w 4427516"/>
                <a:gd name="connsiteY292" fmla="*/ 896900 h 4742238"/>
                <a:gd name="connsiteX293" fmla="*/ 881091 w 4427516"/>
                <a:gd name="connsiteY293" fmla="*/ 906424 h 4742238"/>
                <a:gd name="connsiteX294" fmla="*/ 867740 w 4427516"/>
                <a:gd name="connsiteY294" fmla="*/ 917416 h 4742238"/>
                <a:gd name="connsiteX295" fmla="*/ 855501 w 4427516"/>
                <a:gd name="connsiteY295" fmla="*/ 932280 h 4742238"/>
                <a:gd name="connsiteX296" fmla="*/ 851274 w 4427516"/>
                <a:gd name="connsiteY296" fmla="*/ 944830 h 4742238"/>
                <a:gd name="connsiteX297" fmla="*/ 855145 w 4427516"/>
                <a:gd name="connsiteY297" fmla="*/ 953731 h 4742238"/>
                <a:gd name="connsiteX298" fmla="*/ 867428 w 4427516"/>
                <a:gd name="connsiteY298" fmla="*/ 957647 h 4742238"/>
                <a:gd name="connsiteX299" fmla="*/ 94446 w 4427516"/>
                <a:gd name="connsiteY299" fmla="*/ 2173797 h 4742238"/>
                <a:gd name="connsiteX300" fmla="*/ 107797 w 4427516"/>
                <a:gd name="connsiteY300" fmla="*/ 2179894 h 4742238"/>
                <a:gd name="connsiteX301" fmla="*/ 127112 w 4427516"/>
                <a:gd name="connsiteY301" fmla="*/ 2179137 h 4742238"/>
                <a:gd name="connsiteX302" fmla="*/ 132497 w 4427516"/>
                <a:gd name="connsiteY302" fmla="*/ 2177846 h 4742238"/>
                <a:gd name="connsiteX303" fmla="*/ 138193 w 4427516"/>
                <a:gd name="connsiteY303" fmla="*/ 2176155 h 4742238"/>
                <a:gd name="connsiteX304" fmla="*/ 144111 w 4427516"/>
                <a:gd name="connsiteY304" fmla="*/ 2174019 h 4742238"/>
                <a:gd name="connsiteX305" fmla="*/ 150298 w 4427516"/>
                <a:gd name="connsiteY305" fmla="*/ 2171438 h 4742238"/>
                <a:gd name="connsiteX306" fmla="*/ 182251 w 4427516"/>
                <a:gd name="connsiteY306" fmla="*/ 2152835 h 4742238"/>
                <a:gd name="connsiteX307" fmla="*/ 210778 w 4427516"/>
                <a:gd name="connsiteY307" fmla="*/ 2128225 h 4742238"/>
                <a:gd name="connsiteX308" fmla="*/ 232674 w 4427516"/>
                <a:gd name="connsiteY308" fmla="*/ 2100989 h 4742238"/>
                <a:gd name="connsiteX309" fmla="*/ 245002 w 4427516"/>
                <a:gd name="connsiteY309" fmla="*/ 2074286 h 4742238"/>
                <a:gd name="connsiteX310" fmla="*/ 246070 w 4427516"/>
                <a:gd name="connsiteY310" fmla="*/ 2056708 h 4742238"/>
                <a:gd name="connsiteX311" fmla="*/ 239394 w 4427516"/>
                <a:gd name="connsiteY311" fmla="*/ 2045003 h 4742238"/>
                <a:gd name="connsiteX312" fmla="*/ 226043 w 4427516"/>
                <a:gd name="connsiteY312" fmla="*/ 2039485 h 4742238"/>
                <a:gd name="connsiteX313" fmla="*/ 207129 w 4427516"/>
                <a:gd name="connsiteY313" fmla="*/ 2040553 h 4742238"/>
                <a:gd name="connsiteX314" fmla="*/ 201877 w 4427516"/>
                <a:gd name="connsiteY314" fmla="*/ 2041799 h 4742238"/>
                <a:gd name="connsiteX315" fmla="*/ 196358 w 4427516"/>
                <a:gd name="connsiteY315" fmla="*/ 2043490 h 4742238"/>
                <a:gd name="connsiteX316" fmla="*/ 190663 w 4427516"/>
                <a:gd name="connsiteY316" fmla="*/ 2045537 h 4742238"/>
                <a:gd name="connsiteX317" fmla="*/ 184699 w 4427516"/>
                <a:gd name="connsiteY317" fmla="*/ 2048029 h 4742238"/>
                <a:gd name="connsiteX318" fmla="*/ 153769 w 4427516"/>
                <a:gd name="connsiteY318" fmla="*/ 2065831 h 4742238"/>
                <a:gd name="connsiteX319" fmla="*/ 125776 w 4427516"/>
                <a:gd name="connsiteY319" fmla="*/ 2089551 h 4742238"/>
                <a:gd name="connsiteX320" fmla="*/ 103525 w 4427516"/>
                <a:gd name="connsiteY320" fmla="*/ 2116253 h 4742238"/>
                <a:gd name="connsiteX321" fmla="*/ 90174 w 4427516"/>
                <a:gd name="connsiteY321" fmla="*/ 2142955 h 4742238"/>
                <a:gd name="connsiteX322" fmla="*/ 88260 w 4427516"/>
                <a:gd name="connsiteY322" fmla="*/ 2161158 h 4742238"/>
                <a:gd name="connsiteX323" fmla="*/ 94446 w 4427516"/>
                <a:gd name="connsiteY323" fmla="*/ 2173797 h 4742238"/>
                <a:gd name="connsiteX324" fmla="*/ 1703027 w 4427516"/>
                <a:gd name="connsiteY324" fmla="*/ 332150 h 4742238"/>
                <a:gd name="connsiteX325" fmla="*/ 1711483 w 4427516"/>
                <a:gd name="connsiteY325" fmla="*/ 333040 h 4742238"/>
                <a:gd name="connsiteX326" fmla="*/ 1721763 w 4427516"/>
                <a:gd name="connsiteY326" fmla="*/ 332150 h 4742238"/>
                <a:gd name="connsiteX327" fmla="*/ 1733334 w 4427516"/>
                <a:gd name="connsiteY327" fmla="*/ 329524 h 4742238"/>
                <a:gd name="connsiteX328" fmla="*/ 1739921 w 4427516"/>
                <a:gd name="connsiteY328" fmla="*/ 327432 h 4742238"/>
                <a:gd name="connsiteX329" fmla="*/ 1746641 w 4427516"/>
                <a:gd name="connsiteY329" fmla="*/ 324851 h 4742238"/>
                <a:gd name="connsiteX330" fmla="*/ 1753361 w 4427516"/>
                <a:gd name="connsiteY330" fmla="*/ 321869 h 4742238"/>
                <a:gd name="connsiteX331" fmla="*/ 1759992 w 4427516"/>
                <a:gd name="connsiteY331" fmla="*/ 318443 h 4742238"/>
                <a:gd name="connsiteX332" fmla="*/ 1776191 w 4427516"/>
                <a:gd name="connsiteY332" fmla="*/ 307584 h 4742238"/>
                <a:gd name="connsiteX333" fmla="*/ 1786605 w 4427516"/>
                <a:gd name="connsiteY333" fmla="*/ 296725 h 4742238"/>
                <a:gd name="connsiteX334" fmla="*/ 1790388 w 4427516"/>
                <a:gd name="connsiteY334" fmla="*/ 287068 h 4742238"/>
                <a:gd name="connsiteX335" fmla="*/ 1786783 w 4427516"/>
                <a:gd name="connsiteY335" fmla="*/ 279858 h 4742238"/>
                <a:gd name="connsiteX336" fmla="*/ 1780553 w 4427516"/>
                <a:gd name="connsiteY336" fmla="*/ 277232 h 4742238"/>
                <a:gd name="connsiteX337" fmla="*/ 1772097 w 4427516"/>
                <a:gd name="connsiteY337" fmla="*/ 276476 h 4742238"/>
                <a:gd name="connsiteX338" fmla="*/ 1761905 w 4427516"/>
                <a:gd name="connsiteY338" fmla="*/ 277455 h 4742238"/>
                <a:gd name="connsiteX339" fmla="*/ 1750513 w 4427516"/>
                <a:gd name="connsiteY339" fmla="*/ 280081 h 4742238"/>
                <a:gd name="connsiteX340" fmla="*/ 1744059 w 4427516"/>
                <a:gd name="connsiteY340" fmla="*/ 282128 h 4742238"/>
                <a:gd name="connsiteX341" fmla="*/ 1737517 w 4427516"/>
                <a:gd name="connsiteY341" fmla="*/ 284664 h 4742238"/>
                <a:gd name="connsiteX342" fmla="*/ 1730931 w 4427516"/>
                <a:gd name="connsiteY342" fmla="*/ 287602 h 4742238"/>
                <a:gd name="connsiteX343" fmla="*/ 1724389 w 4427516"/>
                <a:gd name="connsiteY343" fmla="*/ 290939 h 4742238"/>
                <a:gd name="connsiteX344" fmla="*/ 1708412 w 4427516"/>
                <a:gd name="connsiteY344" fmla="*/ 301531 h 4742238"/>
                <a:gd name="connsiteX345" fmla="*/ 1697910 w 4427516"/>
                <a:gd name="connsiteY345" fmla="*/ 312257 h 4742238"/>
                <a:gd name="connsiteX346" fmla="*/ 1693771 w 4427516"/>
                <a:gd name="connsiteY346" fmla="*/ 321958 h 4742238"/>
                <a:gd name="connsiteX347" fmla="*/ 1696975 w 4427516"/>
                <a:gd name="connsiteY347" fmla="*/ 329346 h 4742238"/>
                <a:gd name="connsiteX348" fmla="*/ 1703027 w 4427516"/>
                <a:gd name="connsiteY348" fmla="*/ 332150 h 4742238"/>
                <a:gd name="connsiteX349" fmla="*/ 2002581 w 4427516"/>
                <a:gd name="connsiteY349" fmla="*/ 178523 h 4742238"/>
                <a:gd name="connsiteX350" fmla="*/ 2011882 w 4427516"/>
                <a:gd name="connsiteY350" fmla="*/ 180215 h 4742238"/>
                <a:gd name="connsiteX351" fmla="*/ 2023987 w 4427516"/>
                <a:gd name="connsiteY351" fmla="*/ 179458 h 4742238"/>
                <a:gd name="connsiteX352" fmla="*/ 2037961 w 4427516"/>
                <a:gd name="connsiteY352" fmla="*/ 176343 h 4742238"/>
                <a:gd name="connsiteX353" fmla="*/ 2042189 w 4427516"/>
                <a:gd name="connsiteY353" fmla="*/ 175052 h 4742238"/>
                <a:gd name="connsiteX354" fmla="*/ 2046639 w 4427516"/>
                <a:gd name="connsiteY354" fmla="*/ 173539 h 4742238"/>
                <a:gd name="connsiteX355" fmla="*/ 2051089 w 4427516"/>
                <a:gd name="connsiteY355" fmla="*/ 171803 h 4742238"/>
                <a:gd name="connsiteX356" fmla="*/ 2055540 w 4427516"/>
                <a:gd name="connsiteY356" fmla="*/ 169934 h 4742238"/>
                <a:gd name="connsiteX357" fmla="*/ 2072852 w 4427516"/>
                <a:gd name="connsiteY357" fmla="*/ 160321 h 4742238"/>
                <a:gd name="connsiteX358" fmla="*/ 2085135 w 4427516"/>
                <a:gd name="connsiteY358" fmla="*/ 149997 h 4742238"/>
                <a:gd name="connsiteX359" fmla="*/ 2091232 w 4427516"/>
                <a:gd name="connsiteY359" fmla="*/ 140250 h 4742238"/>
                <a:gd name="connsiteX360" fmla="*/ 2090119 w 4427516"/>
                <a:gd name="connsiteY360" fmla="*/ 132240 h 4742238"/>
                <a:gd name="connsiteX361" fmla="*/ 2083755 w 4427516"/>
                <a:gd name="connsiteY361" fmla="*/ 128190 h 4742238"/>
                <a:gd name="connsiteX362" fmla="*/ 2074320 w 4427516"/>
                <a:gd name="connsiteY362" fmla="*/ 126677 h 4742238"/>
                <a:gd name="connsiteX363" fmla="*/ 2062349 w 4427516"/>
                <a:gd name="connsiteY363" fmla="*/ 127478 h 4742238"/>
                <a:gd name="connsiteX364" fmla="*/ 2048598 w 4427516"/>
                <a:gd name="connsiteY364" fmla="*/ 130593 h 4742238"/>
                <a:gd name="connsiteX365" fmla="*/ 2044458 w 4427516"/>
                <a:gd name="connsiteY365" fmla="*/ 131884 h 4742238"/>
                <a:gd name="connsiteX366" fmla="*/ 2040231 w 4427516"/>
                <a:gd name="connsiteY366" fmla="*/ 133397 h 4742238"/>
                <a:gd name="connsiteX367" fmla="*/ 2035780 w 4427516"/>
                <a:gd name="connsiteY367" fmla="*/ 135043 h 4742238"/>
                <a:gd name="connsiteX368" fmla="*/ 2031330 w 4427516"/>
                <a:gd name="connsiteY368" fmla="*/ 136913 h 4742238"/>
                <a:gd name="connsiteX369" fmla="*/ 2014285 w 4427516"/>
                <a:gd name="connsiteY369" fmla="*/ 146303 h 4742238"/>
                <a:gd name="connsiteX370" fmla="*/ 2002002 w 4427516"/>
                <a:gd name="connsiteY370" fmla="*/ 156450 h 4742238"/>
                <a:gd name="connsiteX371" fmla="*/ 1995638 w 4427516"/>
                <a:gd name="connsiteY371" fmla="*/ 166151 h 4742238"/>
                <a:gd name="connsiteX372" fmla="*/ 1996395 w 4427516"/>
                <a:gd name="connsiteY372" fmla="*/ 174251 h 4742238"/>
                <a:gd name="connsiteX373" fmla="*/ 2002581 w 4427516"/>
                <a:gd name="connsiteY373" fmla="*/ 178523 h 4742238"/>
                <a:gd name="connsiteX374" fmla="*/ 1599201 w 4427516"/>
                <a:gd name="connsiteY374" fmla="*/ 386311 h 4742238"/>
                <a:gd name="connsiteX375" fmla="*/ 1605297 w 4427516"/>
                <a:gd name="connsiteY375" fmla="*/ 388714 h 4742238"/>
                <a:gd name="connsiteX376" fmla="*/ 1613442 w 4427516"/>
                <a:gd name="connsiteY376" fmla="*/ 389381 h 4742238"/>
                <a:gd name="connsiteX377" fmla="*/ 1623143 w 4427516"/>
                <a:gd name="connsiteY377" fmla="*/ 388447 h 4742238"/>
                <a:gd name="connsiteX378" fmla="*/ 1634002 w 4427516"/>
                <a:gd name="connsiteY378" fmla="*/ 385955 h 4742238"/>
                <a:gd name="connsiteX379" fmla="*/ 1641390 w 4427516"/>
                <a:gd name="connsiteY379" fmla="*/ 383596 h 4742238"/>
                <a:gd name="connsiteX380" fmla="*/ 1648956 w 4427516"/>
                <a:gd name="connsiteY380" fmla="*/ 380614 h 4742238"/>
                <a:gd name="connsiteX381" fmla="*/ 1656521 w 4427516"/>
                <a:gd name="connsiteY381" fmla="*/ 377098 h 4742238"/>
                <a:gd name="connsiteX382" fmla="*/ 1663908 w 4427516"/>
                <a:gd name="connsiteY382" fmla="*/ 373049 h 4742238"/>
                <a:gd name="connsiteX383" fmla="*/ 1679707 w 4427516"/>
                <a:gd name="connsiteY383" fmla="*/ 361789 h 4742238"/>
                <a:gd name="connsiteX384" fmla="*/ 1689453 w 4427516"/>
                <a:gd name="connsiteY384" fmla="*/ 350752 h 4742238"/>
                <a:gd name="connsiteX385" fmla="*/ 1692480 w 4427516"/>
                <a:gd name="connsiteY385" fmla="*/ 341139 h 4742238"/>
                <a:gd name="connsiteX386" fmla="*/ 1688030 w 4427516"/>
                <a:gd name="connsiteY386" fmla="*/ 334241 h 4742238"/>
                <a:gd name="connsiteX387" fmla="*/ 1681843 w 4427516"/>
                <a:gd name="connsiteY387" fmla="*/ 332016 h 4742238"/>
                <a:gd name="connsiteX388" fmla="*/ 1673700 w 4427516"/>
                <a:gd name="connsiteY388" fmla="*/ 331438 h 4742238"/>
                <a:gd name="connsiteX389" fmla="*/ 1664086 w 4427516"/>
                <a:gd name="connsiteY389" fmla="*/ 332461 h 4742238"/>
                <a:gd name="connsiteX390" fmla="*/ 1653451 w 4427516"/>
                <a:gd name="connsiteY390" fmla="*/ 334909 h 4742238"/>
                <a:gd name="connsiteX391" fmla="*/ 1646196 w 4427516"/>
                <a:gd name="connsiteY391" fmla="*/ 337268 h 4742238"/>
                <a:gd name="connsiteX392" fmla="*/ 1638809 w 4427516"/>
                <a:gd name="connsiteY392" fmla="*/ 340160 h 4742238"/>
                <a:gd name="connsiteX393" fmla="*/ 1631422 w 4427516"/>
                <a:gd name="connsiteY393" fmla="*/ 343632 h 4742238"/>
                <a:gd name="connsiteX394" fmla="*/ 1624167 w 4427516"/>
                <a:gd name="connsiteY394" fmla="*/ 347548 h 4742238"/>
                <a:gd name="connsiteX395" fmla="*/ 1608502 w 4427516"/>
                <a:gd name="connsiteY395" fmla="*/ 358585 h 4742238"/>
                <a:gd name="connsiteX396" fmla="*/ 1598577 w 4427516"/>
                <a:gd name="connsiteY396" fmla="*/ 369533 h 4742238"/>
                <a:gd name="connsiteX397" fmla="*/ 1595195 w 4427516"/>
                <a:gd name="connsiteY397" fmla="*/ 379190 h 4742238"/>
                <a:gd name="connsiteX398" fmla="*/ 1599201 w 4427516"/>
                <a:gd name="connsiteY398" fmla="*/ 386311 h 4742238"/>
                <a:gd name="connsiteX399" fmla="*/ 2312414 w 4427516"/>
                <a:gd name="connsiteY399" fmla="*/ 48706 h 4742238"/>
                <a:gd name="connsiteX400" fmla="*/ 2322517 w 4427516"/>
                <a:gd name="connsiteY400" fmla="*/ 51288 h 4742238"/>
                <a:gd name="connsiteX401" fmla="*/ 2336536 w 4427516"/>
                <a:gd name="connsiteY401" fmla="*/ 50798 h 4742238"/>
                <a:gd name="connsiteX402" fmla="*/ 2353180 w 4427516"/>
                <a:gd name="connsiteY402" fmla="*/ 47238 h 4742238"/>
                <a:gd name="connsiteX403" fmla="*/ 2355227 w 4427516"/>
                <a:gd name="connsiteY403" fmla="*/ 46615 h 4742238"/>
                <a:gd name="connsiteX404" fmla="*/ 2357274 w 4427516"/>
                <a:gd name="connsiteY404" fmla="*/ 45947 h 4742238"/>
                <a:gd name="connsiteX405" fmla="*/ 2359366 w 4427516"/>
                <a:gd name="connsiteY405" fmla="*/ 45235 h 4742238"/>
                <a:gd name="connsiteX406" fmla="*/ 2361413 w 4427516"/>
                <a:gd name="connsiteY406" fmla="*/ 44523 h 4742238"/>
                <a:gd name="connsiteX407" fmla="*/ 2379838 w 4427516"/>
                <a:gd name="connsiteY407" fmla="*/ 36067 h 4742238"/>
                <a:gd name="connsiteX408" fmla="*/ 2393900 w 4427516"/>
                <a:gd name="connsiteY408" fmla="*/ 26366 h 4742238"/>
                <a:gd name="connsiteX409" fmla="*/ 2402223 w 4427516"/>
                <a:gd name="connsiteY409" fmla="*/ 16575 h 4742238"/>
                <a:gd name="connsiteX410" fmla="*/ 2403514 w 4427516"/>
                <a:gd name="connsiteY410" fmla="*/ 7941 h 4742238"/>
                <a:gd name="connsiteX411" fmla="*/ 2398173 w 4427516"/>
                <a:gd name="connsiteY411" fmla="*/ 2556 h 4742238"/>
                <a:gd name="connsiteX412" fmla="*/ 2387938 w 4427516"/>
                <a:gd name="connsiteY412" fmla="*/ 153 h 4742238"/>
                <a:gd name="connsiteX413" fmla="*/ 2374008 w 4427516"/>
                <a:gd name="connsiteY413" fmla="*/ 732 h 4742238"/>
                <a:gd name="connsiteX414" fmla="*/ 2357586 w 4427516"/>
                <a:gd name="connsiteY414" fmla="*/ 4336 h 4742238"/>
                <a:gd name="connsiteX415" fmla="*/ 2355628 w 4427516"/>
                <a:gd name="connsiteY415" fmla="*/ 4959 h 4742238"/>
                <a:gd name="connsiteX416" fmla="*/ 2353580 w 4427516"/>
                <a:gd name="connsiteY416" fmla="*/ 5582 h 4742238"/>
                <a:gd name="connsiteX417" fmla="*/ 2351578 w 4427516"/>
                <a:gd name="connsiteY417" fmla="*/ 6295 h 4742238"/>
                <a:gd name="connsiteX418" fmla="*/ 2349531 w 4427516"/>
                <a:gd name="connsiteY418" fmla="*/ 7007 h 4742238"/>
                <a:gd name="connsiteX419" fmla="*/ 2331729 w 4427516"/>
                <a:gd name="connsiteY419" fmla="*/ 15240 h 4742238"/>
                <a:gd name="connsiteX420" fmla="*/ 2317800 w 4427516"/>
                <a:gd name="connsiteY420" fmla="*/ 24764 h 4742238"/>
                <a:gd name="connsiteX421" fmla="*/ 2309299 w 4427516"/>
                <a:gd name="connsiteY421" fmla="*/ 34421 h 4742238"/>
                <a:gd name="connsiteX422" fmla="*/ 2307653 w 4427516"/>
                <a:gd name="connsiteY422" fmla="*/ 43322 h 4742238"/>
                <a:gd name="connsiteX423" fmla="*/ 2312414 w 4427516"/>
                <a:gd name="connsiteY423" fmla="*/ 48884 h 4742238"/>
                <a:gd name="connsiteX424" fmla="*/ 1502984 w 4427516"/>
                <a:gd name="connsiteY424" fmla="*/ 446479 h 4742238"/>
                <a:gd name="connsiteX425" fmla="*/ 1508992 w 4427516"/>
                <a:gd name="connsiteY425" fmla="*/ 448438 h 4742238"/>
                <a:gd name="connsiteX426" fmla="*/ 1516736 w 4427516"/>
                <a:gd name="connsiteY426" fmla="*/ 448883 h 4742238"/>
                <a:gd name="connsiteX427" fmla="*/ 1525636 w 4427516"/>
                <a:gd name="connsiteY427" fmla="*/ 447948 h 4742238"/>
                <a:gd name="connsiteX428" fmla="*/ 1535694 w 4427516"/>
                <a:gd name="connsiteY428" fmla="*/ 445634 h 4742238"/>
                <a:gd name="connsiteX429" fmla="*/ 1544016 w 4427516"/>
                <a:gd name="connsiteY429" fmla="*/ 442919 h 4742238"/>
                <a:gd name="connsiteX430" fmla="*/ 1552516 w 4427516"/>
                <a:gd name="connsiteY430" fmla="*/ 439492 h 4742238"/>
                <a:gd name="connsiteX431" fmla="*/ 1560927 w 4427516"/>
                <a:gd name="connsiteY431" fmla="*/ 435354 h 4742238"/>
                <a:gd name="connsiteX432" fmla="*/ 1569161 w 4427516"/>
                <a:gd name="connsiteY432" fmla="*/ 430592 h 4742238"/>
                <a:gd name="connsiteX433" fmla="*/ 1584470 w 4427516"/>
                <a:gd name="connsiteY433" fmla="*/ 418887 h 4742238"/>
                <a:gd name="connsiteX434" fmla="*/ 1593371 w 4427516"/>
                <a:gd name="connsiteY434" fmla="*/ 407672 h 4742238"/>
                <a:gd name="connsiteX435" fmla="*/ 1595507 w 4427516"/>
                <a:gd name="connsiteY435" fmla="*/ 398193 h 4742238"/>
                <a:gd name="connsiteX436" fmla="*/ 1590078 w 4427516"/>
                <a:gd name="connsiteY436" fmla="*/ 391696 h 4742238"/>
                <a:gd name="connsiteX437" fmla="*/ 1583935 w 4427516"/>
                <a:gd name="connsiteY437" fmla="*/ 389871 h 4742238"/>
                <a:gd name="connsiteX438" fmla="*/ 1576192 w 4427516"/>
                <a:gd name="connsiteY438" fmla="*/ 389515 h 4742238"/>
                <a:gd name="connsiteX439" fmla="*/ 1567291 w 4427516"/>
                <a:gd name="connsiteY439" fmla="*/ 390538 h 4742238"/>
                <a:gd name="connsiteX440" fmla="*/ 1557412 w 4427516"/>
                <a:gd name="connsiteY440" fmla="*/ 392853 h 4742238"/>
                <a:gd name="connsiteX441" fmla="*/ 1549267 w 4427516"/>
                <a:gd name="connsiteY441" fmla="*/ 395523 h 4742238"/>
                <a:gd name="connsiteX442" fmla="*/ 1540990 w 4427516"/>
                <a:gd name="connsiteY442" fmla="*/ 398861 h 4742238"/>
                <a:gd name="connsiteX443" fmla="*/ 1532712 w 4427516"/>
                <a:gd name="connsiteY443" fmla="*/ 402910 h 4742238"/>
                <a:gd name="connsiteX444" fmla="*/ 1524613 w 4427516"/>
                <a:gd name="connsiteY444" fmla="*/ 407361 h 4742238"/>
                <a:gd name="connsiteX445" fmla="*/ 1509437 w 4427516"/>
                <a:gd name="connsiteY445" fmla="*/ 418798 h 4742238"/>
                <a:gd name="connsiteX446" fmla="*/ 1500224 w 4427516"/>
                <a:gd name="connsiteY446" fmla="*/ 429969 h 4742238"/>
                <a:gd name="connsiteX447" fmla="*/ 1497733 w 4427516"/>
                <a:gd name="connsiteY447" fmla="*/ 439537 h 4742238"/>
                <a:gd name="connsiteX448" fmla="*/ 1502984 w 4427516"/>
                <a:gd name="connsiteY448" fmla="*/ 446657 h 4742238"/>
                <a:gd name="connsiteX449" fmla="*/ 2104672 w 4427516"/>
                <a:gd name="connsiteY449" fmla="*/ 132640 h 4742238"/>
                <a:gd name="connsiteX450" fmla="*/ 2114285 w 4427516"/>
                <a:gd name="connsiteY450" fmla="*/ 134554 h 4742238"/>
                <a:gd name="connsiteX451" fmla="*/ 2126968 w 4427516"/>
                <a:gd name="connsiteY451" fmla="*/ 133886 h 4742238"/>
                <a:gd name="connsiteX452" fmla="*/ 2141788 w 4427516"/>
                <a:gd name="connsiteY452" fmla="*/ 130638 h 4742238"/>
                <a:gd name="connsiteX453" fmla="*/ 2145304 w 4427516"/>
                <a:gd name="connsiteY453" fmla="*/ 129569 h 4742238"/>
                <a:gd name="connsiteX454" fmla="*/ 2148908 w 4427516"/>
                <a:gd name="connsiteY454" fmla="*/ 128323 h 4742238"/>
                <a:gd name="connsiteX455" fmla="*/ 2152513 w 4427516"/>
                <a:gd name="connsiteY455" fmla="*/ 126988 h 4742238"/>
                <a:gd name="connsiteX456" fmla="*/ 2156118 w 4427516"/>
                <a:gd name="connsiteY456" fmla="*/ 125520 h 4742238"/>
                <a:gd name="connsiteX457" fmla="*/ 2173920 w 4427516"/>
                <a:gd name="connsiteY457" fmla="*/ 116307 h 4742238"/>
                <a:gd name="connsiteX458" fmla="*/ 2186781 w 4427516"/>
                <a:gd name="connsiteY458" fmla="*/ 106161 h 4742238"/>
                <a:gd name="connsiteX459" fmla="*/ 2193590 w 4427516"/>
                <a:gd name="connsiteY459" fmla="*/ 96414 h 4742238"/>
                <a:gd name="connsiteX460" fmla="*/ 2193235 w 4427516"/>
                <a:gd name="connsiteY460" fmla="*/ 88181 h 4742238"/>
                <a:gd name="connsiteX461" fmla="*/ 2187449 w 4427516"/>
                <a:gd name="connsiteY461" fmla="*/ 83731 h 4742238"/>
                <a:gd name="connsiteX462" fmla="*/ 2177747 w 4427516"/>
                <a:gd name="connsiteY462" fmla="*/ 81951 h 4742238"/>
                <a:gd name="connsiteX463" fmla="*/ 2165153 w 4427516"/>
                <a:gd name="connsiteY463" fmla="*/ 82752 h 4742238"/>
                <a:gd name="connsiteX464" fmla="*/ 2150555 w 4427516"/>
                <a:gd name="connsiteY464" fmla="*/ 86000 h 4742238"/>
                <a:gd name="connsiteX465" fmla="*/ 2147128 w 4427516"/>
                <a:gd name="connsiteY465" fmla="*/ 87069 h 4742238"/>
                <a:gd name="connsiteX466" fmla="*/ 2143612 w 4427516"/>
                <a:gd name="connsiteY466" fmla="*/ 88270 h 4742238"/>
                <a:gd name="connsiteX467" fmla="*/ 2140096 w 4427516"/>
                <a:gd name="connsiteY467" fmla="*/ 89605 h 4742238"/>
                <a:gd name="connsiteX468" fmla="*/ 2136537 w 4427516"/>
                <a:gd name="connsiteY468" fmla="*/ 91029 h 4742238"/>
                <a:gd name="connsiteX469" fmla="*/ 2119225 w 4427516"/>
                <a:gd name="connsiteY469" fmla="*/ 99930 h 4742238"/>
                <a:gd name="connsiteX470" fmla="*/ 2106408 w 4427516"/>
                <a:gd name="connsiteY470" fmla="*/ 109854 h 4742238"/>
                <a:gd name="connsiteX471" fmla="*/ 2099376 w 4427516"/>
                <a:gd name="connsiteY471" fmla="*/ 119556 h 4742238"/>
                <a:gd name="connsiteX472" fmla="*/ 2099376 w 4427516"/>
                <a:gd name="connsiteY472" fmla="*/ 127878 h 4742238"/>
                <a:gd name="connsiteX473" fmla="*/ 2104672 w 4427516"/>
                <a:gd name="connsiteY473" fmla="*/ 132640 h 4742238"/>
                <a:gd name="connsiteX474" fmla="*/ 1041036 w 4427516"/>
                <a:gd name="connsiteY474" fmla="*/ 794186 h 4742238"/>
                <a:gd name="connsiteX475" fmla="*/ 1046155 w 4427516"/>
                <a:gd name="connsiteY475" fmla="*/ 794631 h 4742238"/>
                <a:gd name="connsiteX476" fmla="*/ 1051940 w 4427516"/>
                <a:gd name="connsiteY476" fmla="*/ 794364 h 4742238"/>
                <a:gd name="connsiteX477" fmla="*/ 1058126 w 4427516"/>
                <a:gd name="connsiteY477" fmla="*/ 793474 h 4742238"/>
                <a:gd name="connsiteX478" fmla="*/ 1064757 w 4427516"/>
                <a:gd name="connsiteY478" fmla="*/ 791916 h 4742238"/>
                <a:gd name="connsiteX479" fmla="*/ 1077841 w 4427516"/>
                <a:gd name="connsiteY479" fmla="*/ 787466 h 4742238"/>
                <a:gd name="connsiteX480" fmla="*/ 1091192 w 4427516"/>
                <a:gd name="connsiteY480" fmla="*/ 781235 h 4742238"/>
                <a:gd name="connsiteX481" fmla="*/ 1104142 w 4427516"/>
                <a:gd name="connsiteY481" fmla="*/ 773492 h 4742238"/>
                <a:gd name="connsiteX482" fmla="*/ 1115981 w 4427516"/>
                <a:gd name="connsiteY482" fmla="*/ 764591 h 4742238"/>
                <a:gd name="connsiteX483" fmla="*/ 1129109 w 4427516"/>
                <a:gd name="connsiteY483" fmla="*/ 750572 h 4742238"/>
                <a:gd name="connsiteX484" fmla="*/ 1134628 w 4427516"/>
                <a:gd name="connsiteY484" fmla="*/ 738467 h 4742238"/>
                <a:gd name="connsiteX485" fmla="*/ 1132447 w 4427516"/>
                <a:gd name="connsiteY485" fmla="*/ 729567 h 4742238"/>
                <a:gd name="connsiteX486" fmla="*/ 1122434 w 4427516"/>
                <a:gd name="connsiteY486" fmla="*/ 725116 h 4742238"/>
                <a:gd name="connsiteX487" fmla="*/ 1117272 w 4427516"/>
                <a:gd name="connsiteY487" fmla="*/ 724760 h 4742238"/>
                <a:gd name="connsiteX488" fmla="*/ 1111620 w 4427516"/>
                <a:gd name="connsiteY488" fmla="*/ 725072 h 4742238"/>
                <a:gd name="connsiteX489" fmla="*/ 1105478 w 4427516"/>
                <a:gd name="connsiteY489" fmla="*/ 726051 h 4742238"/>
                <a:gd name="connsiteX490" fmla="*/ 1098980 w 4427516"/>
                <a:gd name="connsiteY490" fmla="*/ 727564 h 4742238"/>
                <a:gd name="connsiteX491" fmla="*/ 1086164 w 4427516"/>
                <a:gd name="connsiteY491" fmla="*/ 732014 h 4742238"/>
                <a:gd name="connsiteX492" fmla="*/ 1073079 w 4427516"/>
                <a:gd name="connsiteY492" fmla="*/ 738111 h 4742238"/>
                <a:gd name="connsiteX493" fmla="*/ 1060351 w 4427516"/>
                <a:gd name="connsiteY493" fmla="*/ 745677 h 4742238"/>
                <a:gd name="connsiteX494" fmla="*/ 1048646 w 4427516"/>
                <a:gd name="connsiteY494" fmla="*/ 754578 h 4742238"/>
                <a:gd name="connsiteX495" fmla="*/ 1035295 w 4427516"/>
                <a:gd name="connsiteY495" fmla="*/ 768374 h 4742238"/>
                <a:gd name="connsiteX496" fmla="*/ 1029377 w 4427516"/>
                <a:gd name="connsiteY496" fmla="*/ 780568 h 4742238"/>
                <a:gd name="connsiteX497" fmla="*/ 1031112 w 4427516"/>
                <a:gd name="connsiteY497" fmla="*/ 789780 h 4742238"/>
                <a:gd name="connsiteX498" fmla="*/ 1041126 w 4427516"/>
                <a:gd name="connsiteY498" fmla="*/ 794275 h 4742238"/>
                <a:gd name="connsiteX499" fmla="*/ 1130667 w 4427516"/>
                <a:gd name="connsiteY499" fmla="*/ 718085 h 4742238"/>
                <a:gd name="connsiteX500" fmla="*/ 1136052 w 4427516"/>
                <a:gd name="connsiteY500" fmla="*/ 718752 h 4742238"/>
                <a:gd name="connsiteX501" fmla="*/ 1142238 w 4427516"/>
                <a:gd name="connsiteY501" fmla="*/ 718752 h 4742238"/>
                <a:gd name="connsiteX502" fmla="*/ 1149047 w 4427516"/>
                <a:gd name="connsiteY502" fmla="*/ 717818 h 4742238"/>
                <a:gd name="connsiteX503" fmla="*/ 1156301 w 4427516"/>
                <a:gd name="connsiteY503" fmla="*/ 716126 h 4742238"/>
                <a:gd name="connsiteX504" fmla="*/ 1168406 w 4427516"/>
                <a:gd name="connsiteY504" fmla="*/ 712032 h 4742238"/>
                <a:gd name="connsiteX505" fmla="*/ 1180734 w 4427516"/>
                <a:gd name="connsiteY505" fmla="*/ 706469 h 4742238"/>
                <a:gd name="connsiteX506" fmla="*/ 1192750 w 4427516"/>
                <a:gd name="connsiteY506" fmla="*/ 699527 h 4742238"/>
                <a:gd name="connsiteX507" fmla="*/ 1203920 w 4427516"/>
                <a:gd name="connsiteY507" fmla="*/ 691516 h 4742238"/>
                <a:gd name="connsiteX508" fmla="*/ 1217271 w 4427516"/>
                <a:gd name="connsiteY508" fmla="*/ 678165 h 4742238"/>
                <a:gd name="connsiteX509" fmla="*/ 1223457 w 4427516"/>
                <a:gd name="connsiteY509" fmla="*/ 666238 h 4742238"/>
                <a:gd name="connsiteX510" fmla="*/ 1222166 w 4427516"/>
                <a:gd name="connsiteY510" fmla="*/ 657337 h 4742238"/>
                <a:gd name="connsiteX511" fmla="*/ 1213265 w 4427516"/>
                <a:gd name="connsiteY511" fmla="*/ 652308 h 4742238"/>
                <a:gd name="connsiteX512" fmla="*/ 1207836 w 4427516"/>
                <a:gd name="connsiteY512" fmla="*/ 651685 h 4742238"/>
                <a:gd name="connsiteX513" fmla="*/ 1201739 w 4427516"/>
                <a:gd name="connsiteY513" fmla="*/ 651908 h 4742238"/>
                <a:gd name="connsiteX514" fmla="*/ 1195019 w 4427516"/>
                <a:gd name="connsiteY514" fmla="*/ 652887 h 4742238"/>
                <a:gd name="connsiteX515" fmla="*/ 1187898 w 4427516"/>
                <a:gd name="connsiteY515" fmla="*/ 654578 h 4742238"/>
                <a:gd name="connsiteX516" fmla="*/ 1176105 w 4427516"/>
                <a:gd name="connsiteY516" fmla="*/ 658583 h 4742238"/>
                <a:gd name="connsiteX517" fmla="*/ 1164045 w 4427516"/>
                <a:gd name="connsiteY517" fmla="*/ 664057 h 4742238"/>
                <a:gd name="connsiteX518" fmla="*/ 1152251 w 4427516"/>
                <a:gd name="connsiteY518" fmla="*/ 670777 h 4742238"/>
                <a:gd name="connsiteX519" fmla="*/ 1141259 w 4427516"/>
                <a:gd name="connsiteY519" fmla="*/ 678566 h 4742238"/>
                <a:gd name="connsiteX520" fmla="*/ 1127551 w 4427516"/>
                <a:gd name="connsiteY520" fmla="*/ 691917 h 4742238"/>
                <a:gd name="connsiteX521" fmla="*/ 1120920 w 4427516"/>
                <a:gd name="connsiteY521" fmla="*/ 703888 h 4742238"/>
                <a:gd name="connsiteX522" fmla="*/ 1121811 w 4427516"/>
                <a:gd name="connsiteY522" fmla="*/ 713189 h 4742238"/>
                <a:gd name="connsiteX523" fmla="*/ 1130756 w 4427516"/>
                <a:gd name="connsiteY523" fmla="*/ 718174 h 4742238"/>
                <a:gd name="connsiteX524" fmla="*/ 952653 w 4427516"/>
                <a:gd name="connsiteY524" fmla="*/ 874114 h 4742238"/>
                <a:gd name="connsiteX525" fmla="*/ 957459 w 4427516"/>
                <a:gd name="connsiteY525" fmla="*/ 874337 h 4742238"/>
                <a:gd name="connsiteX526" fmla="*/ 962666 w 4427516"/>
                <a:gd name="connsiteY526" fmla="*/ 873981 h 4742238"/>
                <a:gd name="connsiteX527" fmla="*/ 968274 w 4427516"/>
                <a:gd name="connsiteY527" fmla="*/ 873091 h 4742238"/>
                <a:gd name="connsiteX528" fmla="*/ 974192 w 4427516"/>
                <a:gd name="connsiteY528" fmla="*/ 871711 h 4742238"/>
                <a:gd name="connsiteX529" fmla="*/ 988967 w 4427516"/>
                <a:gd name="connsiteY529" fmla="*/ 866949 h 4742238"/>
                <a:gd name="connsiteX530" fmla="*/ 1003565 w 4427516"/>
                <a:gd name="connsiteY530" fmla="*/ 859918 h 4742238"/>
                <a:gd name="connsiteX531" fmla="*/ 1017583 w 4427516"/>
                <a:gd name="connsiteY531" fmla="*/ 851017 h 4742238"/>
                <a:gd name="connsiteX532" fmla="*/ 1030133 w 4427516"/>
                <a:gd name="connsiteY532" fmla="*/ 840959 h 4742238"/>
                <a:gd name="connsiteX533" fmla="*/ 1042728 w 4427516"/>
                <a:gd name="connsiteY533" fmla="*/ 826451 h 4742238"/>
                <a:gd name="connsiteX534" fmla="*/ 1047179 w 4427516"/>
                <a:gd name="connsiteY534" fmla="*/ 814168 h 4742238"/>
                <a:gd name="connsiteX535" fmla="*/ 1043930 w 4427516"/>
                <a:gd name="connsiteY535" fmla="*/ 805267 h 4742238"/>
                <a:gd name="connsiteX536" fmla="*/ 1032804 w 4427516"/>
                <a:gd name="connsiteY536" fmla="*/ 801173 h 4742238"/>
                <a:gd name="connsiteX537" fmla="*/ 1028042 w 4427516"/>
                <a:gd name="connsiteY537" fmla="*/ 801173 h 4742238"/>
                <a:gd name="connsiteX538" fmla="*/ 1022880 w 4427516"/>
                <a:gd name="connsiteY538" fmla="*/ 801573 h 4742238"/>
                <a:gd name="connsiteX539" fmla="*/ 1017360 w 4427516"/>
                <a:gd name="connsiteY539" fmla="*/ 802463 h 4742238"/>
                <a:gd name="connsiteX540" fmla="*/ 1011576 w 4427516"/>
                <a:gd name="connsiteY540" fmla="*/ 803843 h 4742238"/>
                <a:gd name="connsiteX541" fmla="*/ 997601 w 4427516"/>
                <a:gd name="connsiteY541" fmla="*/ 808649 h 4742238"/>
                <a:gd name="connsiteX542" fmla="*/ 983360 w 4427516"/>
                <a:gd name="connsiteY542" fmla="*/ 815458 h 4742238"/>
                <a:gd name="connsiteX543" fmla="*/ 969608 w 4427516"/>
                <a:gd name="connsiteY543" fmla="*/ 823959 h 4742238"/>
                <a:gd name="connsiteX544" fmla="*/ 957148 w 4427516"/>
                <a:gd name="connsiteY544" fmla="*/ 833838 h 4742238"/>
                <a:gd name="connsiteX545" fmla="*/ 944419 w 4427516"/>
                <a:gd name="connsiteY545" fmla="*/ 848169 h 4742238"/>
                <a:gd name="connsiteX546" fmla="*/ 939302 w 4427516"/>
                <a:gd name="connsiteY546" fmla="*/ 860541 h 4742238"/>
                <a:gd name="connsiteX547" fmla="*/ 942061 w 4427516"/>
                <a:gd name="connsiteY547" fmla="*/ 869441 h 4742238"/>
                <a:gd name="connsiteX548" fmla="*/ 952964 w 4427516"/>
                <a:gd name="connsiteY548" fmla="*/ 874203 h 4742238"/>
                <a:gd name="connsiteX549" fmla="*/ 1221365 w 4427516"/>
                <a:gd name="connsiteY549" fmla="*/ 645366 h 4742238"/>
                <a:gd name="connsiteX550" fmla="*/ 1227017 w 4427516"/>
                <a:gd name="connsiteY550" fmla="*/ 646345 h 4742238"/>
                <a:gd name="connsiteX551" fmla="*/ 1233648 w 4427516"/>
                <a:gd name="connsiteY551" fmla="*/ 646345 h 4742238"/>
                <a:gd name="connsiteX552" fmla="*/ 1241035 w 4427516"/>
                <a:gd name="connsiteY552" fmla="*/ 645410 h 4742238"/>
                <a:gd name="connsiteX553" fmla="*/ 1249002 w 4427516"/>
                <a:gd name="connsiteY553" fmla="*/ 643541 h 4742238"/>
                <a:gd name="connsiteX554" fmla="*/ 1260439 w 4427516"/>
                <a:gd name="connsiteY554" fmla="*/ 639981 h 4742238"/>
                <a:gd name="connsiteX555" fmla="*/ 1271743 w 4427516"/>
                <a:gd name="connsiteY555" fmla="*/ 634997 h 4742238"/>
                <a:gd name="connsiteX556" fmla="*/ 1282825 w 4427516"/>
                <a:gd name="connsiteY556" fmla="*/ 628900 h 4742238"/>
                <a:gd name="connsiteX557" fmla="*/ 1293239 w 4427516"/>
                <a:gd name="connsiteY557" fmla="*/ 621779 h 4742238"/>
                <a:gd name="connsiteX558" fmla="*/ 1307302 w 4427516"/>
                <a:gd name="connsiteY558" fmla="*/ 608784 h 4742238"/>
                <a:gd name="connsiteX559" fmla="*/ 1314289 w 4427516"/>
                <a:gd name="connsiteY559" fmla="*/ 596990 h 4742238"/>
                <a:gd name="connsiteX560" fmla="*/ 1313888 w 4427516"/>
                <a:gd name="connsiteY560" fmla="*/ 587778 h 4742238"/>
                <a:gd name="connsiteX561" fmla="*/ 1305744 w 4427516"/>
                <a:gd name="connsiteY561" fmla="*/ 582304 h 4742238"/>
                <a:gd name="connsiteX562" fmla="*/ 1300047 w 4427516"/>
                <a:gd name="connsiteY562" fmla="*/ 581459 h 4742238"/>
                <a:gd name="connsiteX563" fmla="*/ 1293461 w 4427516"/>
                <a:gd name="connsiteY563" fmla="*/ 581459 h 4742238"/>
                <a:gd name="connsiteX564" fmla="*/ 1286207 w 4427516"/>
                <a:gd name="connsiteY564" fmla="*/ 582482 h 4742238"/>
                <a:gd name="connsiteX565" fmla="*/ 1278374 w 4427516"/>
                <a:gd name="connsiteY565" fmla="*/ 584307 h 4742238"/>
                <a:gd name="connsiteX566" fmla="*/ 1267560 w 4427516"/>
                <a:gd name="connsiteY566" fmla="*/ 587956 h 4742238"/>
                <a:gd name="connsiteX567" fmla="*/ 1256523 w 4427516"/>
                <a:gd name="connsiteY567" fmla="*/ 592807 h 4742238"/>
                <a:gd name="connsiteX568" fmla="*/ 1245664 w 4427516"/>
                <a:gd name="connsiteY568" fmla="*/ 598771 h 4742238"/>
                <a:gd name="connsiteX569" fmla="*/ 1235428 w 4427516"/>
                <a:gd name="connsiteY569" fmla="*/ 605669 h 4742238"/>
                <a:gd name="connsiteX570" fmla="*/ 1221276 w 4427516"/>
                <a:gd name="connsiteY570" fmla="*/ 618530 h 4742238"/>
                <a:gd name="connsiteX571" fmla="*/ 1213933 w 4427516"/>
                <a:gd name="connsiteY571" fmla="*/ 630279 h 4742238"/>
                <a:gd name="connsiteX572" fmla="*/ 1213933 w 4427516"/>
                <a:gd name="connsiteY572" fmla="*/ 639714 h 4742238"/>
                <a:gd name="connsiteX573" fmla="*/ 1221677 w 4427516"/>
                <a:gd name="connsiteY573" fmla="*/ 645455 h 4742238"/>
                <a:gd name="connsiteX574" fmla="*/ 1407613 w 4427516"/>
                <a:gd name="connsiteY574" fmla="*/ 509674 h 4742238"/>
                <a:gd name="connsiteX575" fmla="*/ 1413576 w 4427516"/>
                <a:gd name="connsiteY575" fmla="*/ 511321 h 4742238"/>
                <a:gd name="connsiteX576" fmla="*/ 1420964 w 4427516"/>
                <a:gd name="connsiteY576" fmla="*/ 511588 h 4742238"/>
                <a:gd name="connsiteX577" fmla="*/ 1429508 w 4427516"/>
                <a:gd name="connsiteY577" fmla="*/ 510654 h 4742238"/>
                <a:gd name="connsiteX578" fmla="*/ 1438854 w 4427516"/>
                <a:gd name="connsiteY578" fmla="*/ 508473 h 4742238"/>
                <a:gd name="connsiteX579" fmla="*/ 1448021 w 4427516"/>
                <a:gd name="connsiteY579" fmla="*/ 505447 h 4742238"/>
                <a:gd name="connsiteX580" fmla="*/ 1457412 w 4427516"/>
                <a:gd name="connsiteY580" fmla="*/ 501575 h 4742238"/>
                <a:gd name="connsiteX581" fmla="*/ 1466714 w 4427516"/>
                <a:gd name="connsiteY581" fmla="*/ 496813 h 4742238"/>
                <a:gd name="connsiteX582" fmla="*/ 1475614 w 4427516"/>
                <a:gd name="connsiteY582" fmla="*/ 491339 h 4742238"/>
                <a:gd name="connsiteX583" fmla="*/ 1490567 w 4427516"/>
                <a:gd name="connsiteY583" fmla="*/ 479234 h 4742238"/>
                <a:gd name="connsiteX584" fmla="*/ 1498934 w 4427516"/>
                <a:gd name="connsiteY584" fmla="*/ 467841 h 4742238"/>
                <a:gd name="connsiteX585" fmla="*/ 1500224 w 4427516"/>
                <a:gd name="connsiteY585" fmla="*/ 458406 h 4742238"/>
                <a:gd name="connsiteX586" fmla="*/ 1493949 w 4427516"/>
                <a:gd name="connsiteY586" fmla="*/ 452220 h 4742238"/>
                <a:gd name="connsiteX587" fmla="*/ 1487898 w 4427516"/>
                <a:gd name="connsiteY587" fmla="*/ 450707 h 4742238"/>
                <a:gd name="connsiteX588" fmla="*/ 1480509 w 4427516"/>
                <a:gd name="connsiteY588" fmla="*/ 450707 h 4742238"/>
                <a:gd name="connsiteX589" fmla="*/ 1472099 w 4427516"/>
                <a:gd name="connsiteY589" fmla="*/ 451731 h 4742238"/>
                <a:gd name="connsiteX590" fmla="*/ 1462931 w 4427516"/>
                <a:gd name="connsiteY590" fmla="*/ 453867 h 4742238"/>
                <a:gd name="connsiteX591" fmla="*/ 1454030 w 4427516"/>
                <a:gd name="connsiteY591" fmla="*/ 456849 h 4742238"/>
                <a:gd name="connsiteX592" fmla="*/ 1444862 w 4427516"/>
                <a:gd name="connsiteY592" fmla="*/ 460676 h 4742238"/>
                <a:gd name="connsiteX593" fmla="*/ 1435738 w 4427516"/>
                <a:gd name="connsiteY593" fmla="*/ 465126 h 4742238"/>
                <a:gd name="connsiteX594" fmla="*/ 1426838 w 4427516"/>
                <a:gd name="connsiteY594" fmla="*/ 470467 h 4742238"/>
                <a:gd name="connsiteX595" fmla="*/ 1411974 w 4427516"/>
                <a:gd name="connsiteY595" fmla="*/ 482349 h 4742238"/>
                <a:gd name="connsiteX596" fmla="*/ 1403341 w 4427516"/>
                <a:gd name="connsiteY596" fmla="*/ 493742 h 4742238"/>
                <a:gd name="connsiteX597" fmla="*/ 1401604 w 4427516"/>
                <a:gd name="connsiteY597" fmla="*/ 503266 h 4742238"/>
                <a:gd name="connsiteX598" fmla="*/ 1407924 w 4427516"/>
                <a:gd name="connsiteY598" fmla="*/ 509763 h 4742238"/>
                <a:gd name="connsiteX599" fmla="*/ 1314155 w 4427516"/>
                <a:gd name="connsiteY599" fmla="*/ 575940 h 4742238"/>
                <a:gd name="connsiteX600" fmla="*/ 1320029 w 4427516"/>
                <a:gd name="connsiteY600" fmla="*/ 577186 h 4742238"/>
                <a:gd name="connsiteX601" fmla="*/ 1327016 w 4427516"/>
                <a:gd name="connsiteY601" fmla="*/ 577186 h 4742238"/>
                <a:gd name="connsiteX602" fmla="*/ 1334938 w 4427516"/>
                <a:gd name="connsiteY602" fmla="*/ 576207 h 4742238"/>
                <a:gd name="connsiteX603" fmla="*/ 1343572 w 4427516"/>
                <a:gd name="connsiteY603" fmla="*/ 574205 h 4742238"/>
                <a:gd name="connsiteX604" fmla="*/ 1353719 w 4427516"/>
                <a:gd name="connsiteY604" fmla="*/ 570822 h 4742238"/>
                <a:gd name="connsiteX605" fmla="*/ 1364088 w 4427516"/>
                <a:gd name="connsiteY605" fmla="*/ 566372 h 4742238"/>
                <a:gd name="connsiteX606" fmla="*/ 1374280 w 4427516"/>
                <a:gd name="connsiteY606" fmla="*/ 560987 h 4742238"/>
                <a:gd name="connsiteX607" fmla="*/ 1384026 w 4427516"/>
                <a:gd name="connsiteY607" fmla="*/ 554668 h 4742238"/>
                <a:gd name="connsiteX608" fmla="*/ 1398489 w 4427516"/>
                <a:gd name="connsiteY608" fmla="*/ 542073 h 4742238"/>
                <a:gd name="connsiteX609" fmla="*/ 1406099 w 4427516"/>
                <a:gd name="connsiteY609" fmla="*/ 530502 h 4742238"/>
                <a:gd name="connsiteX610" fmla="*/ 1406456 w 4427516"/>
                <a:gd name="connsiteY610" fmla="*/ 521201 h 4742238"/>
                <a:gd name="connsiteX611" fmla="*/ 1399201 w 4427516"/>
                <a:gd name="connsiteY611" fmla="*/ 515415 h 4742238"/>
                <a:gd name="connsiteX612" fmla="*/ 1393327 w 4427516"/>
                <a:gd name="connsiteY612" fmla="*/ 514258 h 4742238"/>
                <a:gd name="connsiteX613" fmla="*/ 1386340 w 4427516"/>
                <a:gd name="connsiteY613" fmla="*/ 514258 h 4742238"/>
                <a:gd name="connsiteX614" fmla="*/ 1378507 w 4427516"/>
                <a:gd name="connsiteY614" fmla="*/ 515282 h 4742238"/>
                <a:gd name="connsiteX615" fmla="*/ 1370096 w 4427516"/>
                <a:gd name="connsiteY615" fmla="*/ 517285 h 4742238"/>
                <a:gd name="connsiteX616" fmla="*/ 1360127 w 4427516"/>
                <a:gd name="connsiteY616" fmla="*/ 520578 h 4742238"/>
                <a:gd name="connsiteX617" fmla="*/ 1349981 w 4427516"/>
                <a:gd name="connsiteY617" fmla="*/ 525028 h 4742238"/>
                <a:gd name="connsiteX618" fmla="*/ 1340011 w 4427516"/>
                <a:gd name="connsiteY618" fmla="*/ 530280 h 4742238"/>
                <a:gd name="connsiteX619" fmla="*/ 1330399 w 4427516"/>
                <a:gd name="connsiteY619" fmla="*/ 536421 h 4742238"/>
                <a:gd name="connsiteX620" fmla="*/ 1315980 w 4427516"/>
                <a:gd name="connsiteY620" fmla="*/ 548793 h 4742238"/>
                <a:gd name="connsiteX621" fmla="*/ 1308058 w 4427516"/>
                <a:gd name="connsiteY621" fmla="*/ 560364 h 4742238"/>
                <a:gd name="connsiteX622" fmla="*/ 1307257 w 4427516"/>
                <a:gd name="connsiteY622" fmla="*/ 569799 h 4742238"/>
                <a:gd name="connsiteX623" fmla="*/ 1314244 w 4427516"/>
                <a:gd name="connsiteY623" fmla="*/ 576029 h 4742238"/>
                <a:gd name="connsiteX624" fmla="*/ 106194 w 4427516"/>
                <a:gd name="connsiteY624" fmla="*/ 3113089 h 4742238"/>
                <a:gd name="connsiteX625" fmla="*/ 123640 w 4427516"/>
                <a:gd name="connsiteY625" fmla="*/ 3105924 h 4742238"/>
                <a:gd name="connsiteX626" fmla="*/ 141931 w 4427516"/>
                <a:gd name="connsiteY626" fmla="*/ 3095465 h 4742238"/>
                <a:gd name="connsiteX627" fmla="*/ 160711 w 4427516"/>
                <a:gd name="connsiteY627" fmla="*/ 3081714 h 4742238"/>
                <a:gd name="connsiteX628" fmla="*/ 198717 w 4427516"/>
                <a:gd name="connsiteY628" fmla="*/ 3043886 h 4742238"/>
                <a:gd name="connsiteX629" fmla="*/ 226487 w 4427516"/>
                <a:gd name="connsiteY629" fmla="*/ 3002186 h 4742238"/>
                <a:gd name="connsiteX630" fmla="*/ 241575 w 4427516"/>
                <a:gd name="connsiteY630" fmla="*/ 2961777 h 4742238"/>
                <a:gd name="connsiteX631" fmla="*/ 241798 w 4427516"/>
                <a:gd name="connsiteY631" fmla="*/ 2927642 h 4742238"/>
                <a:gd name="connsiteX632" fmla="*/ 235077 w 4427516"/>
                <a:gd name="connsiteY632" fmla="*/ 2913935 h 4742238"/>
                <a:gd name="connsiteX633" fmla="*/ 224351 w 4427516"/>
                <a:gd name="connsiteY633" fmla="*/ 2905035 h 4742238"/>
                <a:gd name="connsiteX634" fmla="*/ 210200 w 4427516"/>
                <a:gd name="connsiteY634" fmla="*/ 2900896 h 4742238"/>
                <a:gd name="connsiteX635" fmla="*/ 193288 w 4427516"/>
                <a:gd name="connsiteY635" fmla="*/ 2901385 h 4742238"/>
                <a:gd name="connsiteX636" fmla="*/ 177756 w 4427516"/>
                <a:gd name="connsiteY636" fmla="*/ 2905213 h 4742238"/>
                <a:gd name="connsiteX637" fmla="*/ 161067 w 4427516"/>
                <a:gd name="connsiteY637" fmla="*/ 2912111 h 4742238"/>
                <a:gd name="connsiteX638" fmla="*/ 143489 w 4427516"/>
                <a:gd name="connsiteY638" fmla="*/ 2922035 h 4742238"/>
                <a:gd name="connsiteX639" fmla="*/ 125331 w 4427516"/>
                <a:gd name="connsiteY639" fmla="*/ 2935030 h 4742238"/>
                <a:gd name="connsiteX640" fmla="*/ 88305 w 4427516"/>
                <a:gd name="connsiteY640" fmla="*/ 2971033 h 4742238"/>
                <a:gd name="connsiteX641" fmla="*/ 60134 w 4427516"/>
                <a:gd name="connsiteY641" fmla="*/ 3011621 h 4742238"/>
                <a:gd name="connsiteX642" fmla="*/ 43668 w 4427516"/>
                <a:gd name="connsiteY642" fmla="*/ 3052119 h 4742238"/>
                <a:gd name="connsiteX643" fmla="*/ 41842 w 4427516"/>
                <a:gd name="connsiteY643" fmla="*/ 3087722 h 4742238"/>
                <a:gd name="connsiteX644" fmla="*/ 47895 w 4427516"/>
                <a:gd name="connsiteY644" fmla="*/ 3102497 h 4742238"/>
                <a:gd name="connsiteX645" fmla="*/ 58353 w 4427516"/>
                <a:gd name="connsiteY645" fmla="*/ 3112332 h 4742238"/>
                <a:gd name="connsiteX646" fmla="*/ 72639 w 4427516"/>
                <a:gd name="connsiteY646" fmla="*/ 3117183 h 4742238"/>
                <a:gd name="connsiteX647" fmla="*/ 90084 w 4427516"/>
                <a:gd name="connsiteY647" fmla="*/ 3117183 h 4742238"/>
                <a:gd name="connsiteX648" fmla="*/ 106283 w 4427516"/>
                <a:gd name="connsiteY648" fmla="*/ 3113178 h 4742238"/>
                <a:gd name="connsiteX649" fmla="*/ 1910681 w 4427516"/>
                <a:gd name="connsiteY649" fmla="*/ 228367 h 4742238"/>
                <a:gd name="connsiteX650" fmla="*/ 1922118 w 4427516"/>
                <a:gd name="connsiteY650" fmla="*/ 227566 h 4742238"/>
                <a:gd name="connsiteX651" fmla="*/ 1935469 w 4427516"/>
                <a:gd name="connsiteY651" fmla="*/ 224629 h 4742238"/>
                <a:gd name="connsiteX652" fmla="*/ 1940499 w 4427516"/>
                <a:gd name="connsiteY652" fmla="*/ 223027 h 4742238"/>
                <a:gd name="connsiteX653" fmla="*/ 1945661 w 4427516"/>
                <a:gd name="connsiteY653" fmla="*/ 221158 h 4742238"/>
                <a:gd name="connsiteX654" fmla="*/ 1950823 w 4427516"/>
                <a:gd name="connsiteY654" fmla="*/ 219022 h 4742238"/>
                <a:gd name="connsiteX655" fmla="*/ 1955986 w 4427516"/>
                <a:gd name="connsiteY655" fmla="*/ 216663 h 4742238"/>
                <a:gd name="connsiteX656" fmla="*/ 1972897 w 4427516"/>
                <a:gd name="connsiteY656" fmla="*/ 206605 h 4742238"/>
                <a:gd name="connsiteX657" fmla="*/ 1984512 w 4427516"/>
                <a:gd name="connsiteY657" fmla="*/ 196102 h 4742238"/>
                <a:gd name="connsiteX658" fmla="*/ 1989763 w 4427516"/>
                <a:gd name="connsiteY658" fmla="*/ 186401 h 4742238"/>
                <a:gd name="connsiteX659" fmla="*/ 1987805 w 4427516"/>
                <a:gd name="connsiteY659" fmla="*/ 178701 h 4742238"/>
                <a:gd name="connsiteX660" fmla="*/ 1981664 w 4427516"/>
                <a:gd name="connsiteY660" fmla="*/ 175230 h 4742238"/>
                <a:gd name="connsiteX661" fmla="*/ 1972764 w 4427516"/>
                <a:gd name="connsiteY661" fmla="*/ 174029 h 4742238"/>
                <a:gd name="connsiteX662" fmla="*/ 1961415 w 4427516"/>
                <a:gd name="connsiteY662" fmla="*/ 174919 h 4742238"/>
                <a:gd name="connsiteX663" fmla="*/ 1948554 w 4427516"/>
                <a:gd name="connsiteY663" fmla="*/ 177856 h 4742238"/>
                <a:gd name="connsiteX664" fmla="*/ 1943569 w 4427516"/>
                <a:gd name="connsiteY664" fmla="*/ 179413 h 4742238"/>
                <a:gd name="connsiteX665" fmla="*/ 1938541 w 4427516"/>
                <a:gd name="connsiteY665" fmla="*/ 181238 h 4742238"/>
                <a:gd name="connsiteX666" fmla="*/ 1933467 w 4427516"/>
                <a:gd name="connsiteY666" fmla="*/ 183330 h 4742238"/>
                <a:gd name="connsiteX667" fmla="*/ 1928394 w 4427516"/>
                <a:gd name="connsiteY667" fmla="*/ 185688 h 4742238"/>
                <a:gd name="connsiteX668" fmla="*/ 1911749 w 4427516"/>
                <a:gd name="connsiteY668" fmla="*/ 195479 h 4742238"/>
                <a:gd name="connsiteX669" fmla="*/ 1900089 w 4427516"/>
                <a:gd name="connsiteY669" fmla="*/ 205804 h 4742238"/>
                <a:gd name="connsiteX670" fmla="*/ 1894526 w 4427516"/>
                <a:gd name="connsiteY670" fmla="*/ 215506 h 4742238"/>
                <a:gd name="connsiteX671" fmla="*/ 1896173 w 4427516"/>
                <a:gd name="connsiteY671" fmla="*/ 223339 h 4742238"/>
                <a:gd name="connsiteX672" fmla="*/ 1902047 w 4427516"/>
                <a:gd name="connsiteY672" fmla="*/ 226988 h 4742238"/>
                <a:gd name="connsiteX673" fmla="*/ 1910769 w 4427516"/>
                <a:gd name="connsiteY673" fmla="*/ 228456 h 4742238"/>
                <a:gd name="connsiteX674" fmla="*/ 2182509 w 4427516"/>
                <a:gd name="connsiteY674" fmla="*/ 4340497 h 4742238"/>
                <a:gd name="connsiteX675" fmla="*/ 2142723 w 4427516"/>
                <a:gd name="connsiteY675" fmla="*/ 4290565 h 4742238"/>
                <a:gd name="connsiteX676" fmla="*/ 2088873 w 4427516"/>
                <a:gd name="connsiteY676" fmla="*/ 4267823 h 4742238"/>
                <a:gd name="connsiteX677" fmla="*/ 2084023 w 4427516"/>
                <a:gd name="connsiteY677" fmla="*/ 4267333 h 4742238"/>
                <a:gd name="connsiteX678" fmla="*/ 2079127 w 4427516"/>
                <a:gd name="connsiteY678" fmla="*/ 4267067 h 4742238"/>
                <a:gd name="connsiteX679" fmla="*/ 2074277 w 4427516"/>
                <a:gd name="connsiteY679" fmla="*/ 4267067 h 4742238"/>
                <a:gd name="connsiteX680" fmla="*/ 2069425 w 4427516"/>
                <a:gd name="connsiteY680" fmla="*/ 4267067 h 4742238"/>
                <a:gd name="connsiteX681" fmla="*/ 2016465 w 4427516"/>
                <a:gd name="connsiteY681" fmla="*/ 4283444 h 4742238"/>
                <a:gd name="connsiteX682" fmla="*/ 1969025 w 4427516"/>
                <a:gd name="connsiteY682" fmla="*/ 4323007 h 4742238"/>
                <a:gd name="connsiteX683" fmla="*/ 1931108 w 4427516"/>
                <a:gd name="connsiteY683" fmla="*/ 4381708 h 4742238"/>
                <a:gd name="connsiteX684" fmla="*/ 1907032 w 4427516"/>
                <a:gd name="connsiteY684" fmla="*/ 4455895 h 4742238"/>
                <a:gd name="connsiteX685" fmla="*/ 1902581 w 4427516"/>
                <a:gd name="connsiteY685" fmla="*/ 4540986 h 4742238"/>
                <a:gd name="connsiteX686" fmla="*/ 1921095 w 4427516"/>
                <a:gd name="connsiteY686" fmla="*/ 4615574 h 4742238"/>
                <a:gd name="connsiteX687" fmla="*/ 1959946 w 4427516"/>
                <a:gd name="connsiteY687" fmla="*/ 4671026 h 4742238"/>
                <a:gd name="connsiteX688" fmla="*/ 2015887 w 4427516"/>
                <a:gd name="connsiteY688" fmla="*/ 4698262 h 4742238"/>
                <a:gd name="connsiteX689" fmla="*/ 2020960 w 4427516"/>
                <a:gd name="connsiteY689" fmla="*/ 4698929 h 4742238"/>
                <a:gd name="connsiteX690" fmla="*/ 2026034 w 4427516"/>
                <a:gd name="connsiteY690" fmla="*/ 4699330 h 4742238"/>
                <a:gd name="connsiteX691" fmla="*/ 2031152 w 4427516"/>
                <a:gd name="connsiteY691" fmla="*/ 4699330 h 4742238"/>
                <a:gd name="connsiteX692" fmla="*/ 2036226 w 4427516"/>
                <a:gd name="connsiteY692" fmla="*/ 4699330 h 4742238"/>
                <a:gd name="connsiteX693" fmla="*/ 2093057 w 4427516"/>
                <a:gd name="connsiteY693" fmla="*/ 4682151 h 4742238"/>
                <a:gd name="connsiteX694" fmla="*/ 2143345 w 4427516"/>
                <a:gd name="connsiteY694" fmla="*/ 4638716 h 4742238"/>
                <a:gd name="connsiteX695" fmla="*/ 2181886 w 4427516"/>
                <a:gd name="connsiteY695" fmla="*/ 4574898 h 4742238"/>
                <a:gd name="connsiteX696" fmla="*/ 2203826 w 4427516"/>
                <a:gd name="connsiteY696" fmla="*/ 4496749 h 4742238"/>
                <a:gd name="connsiteX697" fmla="*/ 2204405 w 4427516"/>
                <a:gd name="connsiteY697" fmla="*/ 4411169 h 4742238"/>
                <a:gd name="connsiteX698" fmla="*/ 2182598 w 4427516"/>
                <a:gd name="connsiteY698" fmla="*/ 4340764 h 4742238"/>
                <a:gd name="connsiteX699" fmla="*/ 2249576 w 4427516"/>
                <a:gd name="connsiteY699" fmla="*/ 86712 h 4742238"/>
                <a:gd name="connsiteX700" fmla="*/ 2252334 w 4427516"/>
                <a:gd name="connsiteY700" fmla="*/ 85822 h 4742238"/>
                <a:gd name="connsiteX701" fmla="*/ 2255139 w 4427516"/>
                <a:gd name="connsiteY701" fmla="*/ 84799 h 4742238"/>
                <a:gd name="connsiteX702" fmla="*/ 2257986 w 4427516"/>
                <a:gd name="connsiteY702" fmla="*/ 83731 h 4742238"/>
                <a:gd name="connsiteX703" fmla="*/ 2276100 w 4427516"/>
                <a:gd name="connsiteY703" fmla="*/ 74830 h 4742238"/>
                <a:gd name="connsiteX704" fmla="*/ 2289451 w 4427516"/>
                <a:gd name="connsiteY704" fmla="*/ 64906 h 4742238"/>
                <a:gd name="connsiteX705" fmla="*/ 2297061 w 4427516"/>
                <a:gd name="connsiteY705" fmla="*/ 55070 h 4742238"/>
                <a:gd name="connsiteX706" fmla="*/ 2297595 w 4427516"/>
                <a:gd name="connsiteY706" fmla="*/ 46570 h 4742238"/>
                <a:gd name="connsiteX707" fmla="*/ 2292032 w 4427516"/>
                <a:gd name="connsiteY707" fmla="*/ 41675 h 4742238"/>
                <a:gd name="connsiteX708" fmla="*/ 2282019 w 4427516"/>
                <a:gd name="connsiteY708" fmla="*/ 39539 h 4742238"/>
                <a:gd name="connsiteX709" fmla="*/ 2268668 w 4427516"/>
                <a:gd name="connsiteY709" fmla="*/ 40251 h 4742238"/>
                <a:gd name="connsiteX710" fmla="*/ 2253181 w 4427516"/>
                <a:gd name="connsiteY710" fmla="*/ 43678 h 4742238"/>
                <a:gd name="connsiteX711" fmla="*/ 2250466 w 4427516"/>
                <a:gd name="connsiteY711" fmla="*/ 44479 h 4742238"/>
                <a:gd name="connsiteX712" fmla="*/ 2247751 w 4427516"/>
                <a:gd name="connsiteY712" fmla="*/ 45413 h 4742238"/>
                <a:gd name="connsiteX713" fmla="*/ 2245036 w 4427516"/>
                <a:gd name="connsiteY713" fmla="*/ 46392 h 4742238"/>
                <a:gd name="connsiteX714" fmla="*/ 2242278 w 4427516"/>
                <a:gd name="connsiteY714" fmla="*/ 47416 h 4742238"/>
                <a:gd name="connsiteX715" fmla="*/ 2224476 w 4427516"/>
                <a:gd name="connsiteY715" fmla="*/ 56050 h 4742238"/>
                <a:gd name="connsiteX716" fmla="*/ 2211125 w 4427516"/>
                <a:gd name="connsiteY716" fmla="*/ 65796 h 4742238"/>
                <a:gd name="connsiteX717" fmla="*/ 2203292 w 4427516"/>
                <a:gd name="connsiteY717" fmla="*/ 75542 h 4742238"/>
                <a:gd name="connsiteX718" fmla="*/ 2202401 w 4427516"/>
                <a:gd name="connsiteY718" fmla="*/ 84087 h 4742238"/>
                <a:gd name="connsiteX719" fmla="*/ 2207654 w 4427516"/>
                <a:gd name="connsiteY719" fmla="*/ 89205 h 4742238"/>
                <a:gd name="connsiteX720" fmla="*/ 2217489 w 4427516"/>
                <a:gd name="connsiteY720" fmla="*/ 91474 h 4742238"/>
                <a:gd name="connsiteX721" fmla="*/ 2230840 w 4427516"/>
                <a:gd name="connsiteY721" fmla="*/ 90896 h 4742238"/>
                <a:gd name="connsiteX722" fmla="*/ 2246594 w 4427516"/>
                <a:gd name="connsiteY722" fmla="*/ 87469 h 4742238"/>
                <a:gd name="connsiteX723" fmla="*/ 1874054 w 4427516"/>
                <a:gd name="connsiteY723" fmla="*/ 4295771 h 4742238"/>
                <a:gd name="connsiteX724" fmla="*/ 1841701 w 4427516"/>
                <a:gd name="connsiteY724" fmla="*/ 4243613 h 4742238"/>
                <a:gd name="connsiteX725" fmla="*/ 1793592 w 4427516"/>
                <a:gd name="connsiteY725" fmla="*/ 4216421 h 4742238"/>
                <a:gd name="connsiteX726" fmla="*/ 1786694 w 4427516"/>
                <a:gd name="connsiteY726" fmla="*/ 4215131 h 4742238"/>
                <a:gd name="connsiteX727" fmla="*/ 1779796 w 4427516"/>
                <a:gd name="connsiteY727" fmla="*/ 4214374 h 4742238"/>
                <a:gd name="connsiteX728" fmla="*/ 1772853 w 4427516"/>
                <a:gd name="connsiteY728" fmla="*/ 4214107 h 4742238"/>
                <a:gd name="connsiteX729" fmla="*/ 1765956 w 4427516"/>
                <a:gd name="connsiteY729" fmla="*/ 4214107 h 4742238"/>
                <a:gd name="connsiteX730" fmla="*/ 1717357 w 4427516"/>
                <a:gd name="connsiteY730" fmla="*/ 4228615 h 4742238"/>
                <a:gd name="connsiteX731" fmla="*/ 1672053 w 4427516"/>
                <a:gd name="connsiteY731" fmla="*/ 4263417 h 4742238"/>
                <a:gd name="connsiteX732" fmla="*/ 1633558 w 4427516"/>
                <a:gd name="connsiteY732" fmla="*/ 4315531 h 4742238"/>
                <a:gd name="connsiteX733" fmla="*/ 1605743 w 4427516"/>
                <a:gd name="connsiteY733" fmla="*/ 4382286 h 4742238"/>
                <a:gd name="connsiteX734" fmla="*/ 1593504 w 4427516"/>
                <a:gd name="connsiteY734" fmla="*/ 4463995 h 4742238"/>
                <a:gd name="connsiteX735" fmla="*/ 1603607 w 4427516"/>
                <a:gd name="connsiteY735" fmla="*/ 4537648 h 4742238"/>
                <a:gd name="connsiteX736" fmla="*/ 1634403 w 4427516"/>
                <a:gd name="connsiteY736" fmla="*/ 4594835 h 4742238"/>
                <a:gd name="connsiteX737" fmla="*/ 1683801 w 4427516"/>
                <a:gd name="connsiteY737" fmla="*/ 4626567 h 4742238"/>
                <a:gd name="connsiteX738" fmla="*/ 1691011 w 4427516"/>
                <a:gd name="connsiteY738" fmla="*/ 4628213 h 4742238"/>
                <a:gd name="connsiteX739" fmla="*/ 1698309 w 4427516"/>
                <a:gd name="connsiteY739" fmla="*/ 4629281 h 4742238"/>
                <a:gd name="connsiteX740" fmla="*/ 1705653 w 4427516"/>
                <a:gd name="connsiteY740" fmla="*/ 4629815 h 4742238"/>
                <a:gd name="connsiteX741" fmla="*/ 1713040 w 4427516"/>
                <a:gd name="connsiteY741" fmla="*/ 4629815 h 4742238"/>
                <a:gd name="connsiteX742" fmla="*/ 1764843 w 4427516"/>
                <a:gd name="connsiteY742" fmla="*/ 4614728 h 4742238"/>
                <a:gd name="connsiteX743" fmla="*/ 1812774 w 4427516"/>
                <a:gd name="connsiteY743" fmla="*/ 4576678 h 4742238"/>
                <a:gd name="connsiteX744" fmla="*/ 1852203 w 4427516"/>
                <a:gd name="connsiteY744" fmla="*/ 4520114 h 4742238"/>
                <a:gd name="connsiteX745" fmla="*/ 1878638 w 4427516"/>
                <a:gd name="connsiteY745" fmla="*/ 4449709 h 4742238"/>
                <a:gd name="connsiteX746" fmla="*/ 1887539 w 4427516"/>
                <a:gd name="connsiteY746" fmla="*/ 4366755 h 4742238"/>
                <a:gd name="connsiteX747" fmla="*/ 1874143 w 4427516"/>
                <a:gd name="connsiteY747" fmla="*/ 4296038 h 4742238"/>
                <a:gd name="connsiteX748" fmla="*/ 1589231 w 4427516"/>
                <a:gd name="connsiteY748" fmla="*/ 4225144 h 4742238"/>
                <a:gd name="connsiteX749" fmla="*/ 1563686 w 4427516"/>
                <a:gd name="connsiteY749" fmla="*/ 4172096 h 4742238"/>
                <a:gd name="connsiteX750" fmla="*/ 1521142 w 4427516"/>
                <a:gd name="connsiteY750" fmla="*/ 4142145 h 4742238"/>
                <a:gd name="connsiteX751" fmla="*/ 1512819 w 4427516"/>
                <a:gd name="connsiteY751" fmla="*/ 4139875 h 4742238"/>
                <a:gd name="connsiteX752" fmla="*/ 1504364 w 4427516"/>
                <a:gd name="connsiteY752" fmla="*/ 4138451 h 4742238"/>
                <a:gd name="connsiteX753" fmla="*/ 1495774 w 4427516"/>
                <a:gd name="connsiteY753" fmla="*/ 4137828 h 4742238"/>
                <a:gd name="connsiteX754" fmla="*/ 1486873 w 4427516"/>
                <a:gd name="connsiteY754" fmla="*/ 4137828 h 4742238"/>
                <a:gd name="connsiteX755" fmla="*/ 1442637 w 4427516"/>
                <a:gd name="connsiteY755" fmla="*/ 4150690 h 4742238"/>
                <a:gd name="connsiteX756" fmla="*/ 1399914 w 4427516"/>
                <a:gd name="connsiteY756" fmla="*/ 4181308 h 4742238"/>
                <a:gd name="connsiteX757" fmla="*/ 1361952 w 4427516"/>
                <a:gd name="connsiteY757" fmla="*/ 4227280 h 4742238"/>
                <a:gd name="connsiteX758" fmla="*/ 1332046 w 4427516"/>
                <a:gd name="connsiteY758" fmla="*/ 4286648 h 4742238"/>
                <a:gd name="connsiteX759" fmla="*/ 1313844 w 4427516"/>
                <a:gd name="connsiteY759" fmla="*/ 4364930 h 4742238"/>
                <a:gd name="connsiteX760" fmla="*/ 1316603 w 4427516"/>
                <a:gd name="connsiteY760" fmla="*/ 4436759 h 4742238"/>
                <a:gd name="connsiteX761" fmla="*/ 1340011 w 4427516"/>
                <a:gd name="connsiteY761" fmla="*/ 4494346 h 4742238"/>
                <a:gd name="connsiteX762" fmla="*/ 1382958 w 4427516"/>
                <a:gd name="connsiteY762" fmla="*/ 4528970 h 4742238"/>
                <a:gd name="connsiteX763" fmla="*/ 1391591 w 4427516"/>
                <a:gd name="connsiteY763" fmla="*/ 4531729 h 4742238"/>
                <a:gd name="connsiteX764" fmla="*/ 1400492 w 4427516"/>
                <a:gd name="connsiteY764" fmla="*/ 4533554 h 4742238"/>
                <a:gd name="connsiteX765" fmla="*/ 1409393 w 4427516"/>
                <a:gd name="connsiteY765" fmla="*/ 4534444 h 4742238"/>
                <a:gd name="connsiteX766" fmla="*/ 1418516 w 4427516"/>
                <a:gd name="connsiteY766" fmla="*/ 4534444 h 4742238"/>
                <a:gd name="connsiteX767" fmla="*/ 1465823 w 4427516"/>
                <a:gd name="connsiteY767" fmla="*/ 4521093 h 4742238"/>
                <a:gd name="connsiteX768" fmla="*/ 1511217 w 4427516"/>
                <a:gd name="connsiteY768" fmla="*/ 4487715 h 4742238"/>
                <a:gd name="connsiteX769" fmla="*/ 1550558 w 4427516"/>
                <a:gd name="connsiteY769" fmla="*/ 4437693 h 4742238"/>
                <a:gd name="connsiteX770" fmla="*/ 1579886 w 4427516"/>
                <a:gd name="connsiteY770" fmla="*/ 4374632 h 4742238"/>
                <a:gd name="connsiteX771" fmla="*/ 1595640 w 4427516"/>
                <a:gd name="connsiteY771" fmla="*/ 4295104 h 4742238"/>
                <a:gd name="connsiteX772" fmla="*/ 1589498 w 4427516"/>
                <a:gd name="connsiteY772" fmla="*/ 4225411 h 4742238"/>
                <a:gd name="connsiteX773" fmla="*/ 2511257 w 4427516"/>
                <a:gd name="connsiteY773" fmla="*/ 4357008 h 4742238"/>
                <a:gd name="connsiteX774" fmla="*/ 2464528 w 4427516"/>
                <a:gd name="connsiteY774" fmla="*/ 4309924 h 4742238"/>
                <a:gd name="connsiteX775" fmla="*/ 2405828 w 4427516"/>
                <a:gd name="connsiteY775" fmla="*/ 4291588 h 4742238"/>
                <a:gd name="connsiteX776" fmla="*/ 2398040 w 4427516"/>
                <a:gd name="connsiteY776" fmla="*/ 4291588 h 4742238"/>
                <a:gd name="connsiteX777" fmla="*/ 2395459 w 4427516"/>
                <a:gd name="connsiteY777" fmla="*/ 4291588 h 4742238"/>
                <a:gd name="connsiteX778" fmla="*/ 2338316 w 4427516"/>
                <a:gd name="connsiteY778" fmla="*/ 4309834 h 4742238"/>
                <a:gd name="connsiteX779" fmla="*/ 2289362 w 4427516"/>
                <a:gd name="connsiteY779" fmla="*/ 4353849 h 4742238"/>
                <a:gd name="connsiteX780" fmla="*/ 2253003 w 4427516"/>
                <a:gd name="connsiteY780" fmla="*/ 4418601 h 4742238"/>
                <a:gd name="connsiteX781" fmla="*/ 2234044 w 4427516"/>
                <a:gd name="connsiteY781" fmla="*/ 4499330 h 4742238"/>
                <a:gd name="connsiteX782" fmla="*/ 2238049 w 4427516"/>
                <a:gd name="connsiteY782" fmla="*/ 4586469 h 4742238"/>
                <a:gd name="connsiteX783" fmla="*/ 2265107 w 4427516"/>
                <a:gd name="connsiteY783" fmla="*/ 4660745 h 4742238"/>
                <a:gd name="connsiteX784" fmla="*/ 2311613 w 4427516"/>
                <a:gd name="connsiteY784" fmla="*/ 4713615 h 4742238"/>
                <a:gd name="connsiteX785" fmla="*/ 2373207 w 4427516"/>
                <a:gd name="connsiteY785" fmla="*/ 4735867 h 4742238"/>
                <a:gd name="connsiteX786" fmla="*/ 2376010 w 4427516"/>
                <a:gd name="connsiteY786" fmla="*/ 4735867 h 4742238"/>
                <a:gd name="connsiteX787" fmla="*/ 2384466 w 4427516"/>
                <a:gd name="connsiteY787" fmla="*/ 4735867 h 4742238"/>
                <a:gd name="connsiteX788" fmla="*/ 2445703 w 4427516"/>
                <a:gd name="connsiteY788" fmla="*/ 4716686 h 4742238"/>
                <a:gd name="connsiteX789" fmla="*/ 2497639 w 4427516"/>
                <a:gd name="connsiteY789" fmla="*/ 4668889 h 4742238"/>
                <a:gd name="connsiteX790" fmla="*/ 2533953 w 4427516"/>
                <a:gd name="connsiteY790" fmla="*/ 4598529 h 4742238"/>
                <a:gd name="connsiteX791" fmla="*/ 2550019 w 4427516"/>
                <a:gd name="connsiteY791" fmla="*/ 4513972 h 4742238"/>
                <a:gd name="connsiteX792" fmla="*/ 2541741 w 4427516"/>
                <a:gd name="connsiteY792" fmla="*/ 4427324 h 4742238"/>
                <a:gd name="connsiteX793" fmla="*/ 2511524 w 4427516"/>
                <a:gd name="connsiteY793" fmla="*/ 4357275 h 4742238"/>
                <a:gd name="connsiteX794" fmla="*/ 1880285 w 4427516"/>
                <a:gd name="connsiteY794" fmla="*/ 224718 h 4742238"/>
                <a:gd name="connsiteX795" fmla="*/ 1871384 w 4427516"/>
                <a:gd name="connsiteY795" fmla="*/ 223739 h 4742238"/>
                <a:gd name="connsiteX796" fmla="*/ 1860615 w 4427516"/>
                <a:gd name="connsiteY796" fmla="*/ 224674 h 4742238"/>
                <a:gd name="connsiteX797" fmla="*/ 1848509 w 4427516"/>
                <a:gd name="connsiteY797" fmla="*/ 227477 h 4742238"/>
                <a:gd name="connsiteX798" fmla="*/ 1842813 w 4427516"/>
                <a:gd name="connsiteY798" fmla="*/ 229302 h 4742238"/>
                <a:gd name="connsiteX799" fmla="*/ 1837028 w 4427516"/>
                <a:gd name="connsiteY799" fmla="*/ 231438 h 4742238"/>
                <a:gd name="connsiteX800" fmla="*/ 1831198 w 4427516"/>
                <a:gd name="connsiteY800" fmla="*/ 233930 h 4742238"/>
                <a:gd name="connsiteX801" fmla="*/ 1825412 w 4427516"/>
                <a:gd name="connsiteY801" fmla="*/ 236734 h 4742238"/>
                <a:gd name="connsiteX802" fmla="*/ 1809079 w 4427516"/>
                <a:gd name="connsiteY802" fmla="*/ 246925 h 4742238"/>
                <a:gd name="connsiteX803" fmla="*/ 1797998 w 4427516"/>
                <a:gd name="connsiteY803" fmla="*/ 257473 h 4742238"/>
                <a:gd name="connsiteX804" fmla="*/ 1793147 w 4427516"/>
                <a:gd name="connsiteY804" fmla="*/ 267174 h 4742238"/>
                <a:gd name="connsiteX805" fmla="*/ 1795506 w 4427516"/>
                <a:gd name="connsiteY805" fmla="*/ 274829 h 4742238"/>
                <a:gd name="connsiteX806" fmla="*/ 1801514 w 4427516"/>
                <a:gd name="connsiteY806" fmla="*/ 278033 h 4742238"/>
                <a:gd name="connsiteX807" fmla="*/ 1810415 w 4427516"/>
                <a:gd name="connsiteY807" fmla="*/ 279146 h 4742238"/>
                <a:gd name="connsiteX808" fmla="*/ 1821318 w 4427516"/>
                <a:gd name="connsiteY808" fmla="*/ 278300 h 4742238"/>
                <a:gd name="connsiteX809" fmla="*/ 1833645 w 4427516"/>
                <a:gd name="connsiteY809" fmla="*/ 275497 h 4742238"/>
                <a:gd name="connsiteX810" fmla="*/ 1839431 w 4427516"/>
                <a:gd name="connsiteY810" fmla="*/ 273672 h 4742238"/>
                <a:gd name="connsiteX811" fmla="*/ 1845349 w 4427516"/>
                <a:gd name="connsiteY811" fmla="*/ 271447 h 4742238"/>
                <a:gd name="connsiteX812" fmla="*/ 1851269 w 4427516"/>
                <a:gd name="connsiteY812" fmla="*/ 268910 h 4742238"/>
                <a:gd name="connsiteX813" fmla="*/ 1857188 w 4427516"/>
                <a:gd name="connsiteY813" fmla="*/ 266017 h 4742238"/>
                <a:gd name="connsiteX814" fmla="*/ 1873743 w 4427516"/>
                <a:gd name="connsiteY814" fmla="*/ 255604 h 4742238"/>
                <a:gd name="connsiteX815" fmla="*/ 1884780 w 4427516"/>
                <a:gd name="connsiteY815" fmla="*/ 244923 h 4742238"/>
                <a:gd name="connsiteX816" fmla="*/ 1889230 w 4427516"/>
                <a:gd name="connsiteY816" fmla="*/ 235221 h 4742238"/>
                <a:gd name="connsiteX817" fmla="*/ 1886426 w 4427516"/>
                <a:gd name="connsiteY817" fmla="*/ 227789 h 4742238"/>
                <a:gd name="connsiteX818" fmla="*/ 1880552 w 4427516"/>
                <a:gd name="connsiteY818" fmla="*/ 224985 h 4742238"/>
                <a:gd name="connsiteX819" fmla="*/ 2894967 w 4427516"/>
                <a:gd name="connsiteY819" fmla="*/ 4411169 h 4742238"/>
                <a:gd name="connsiteX820" fmla="*/ 2856293 w 4427516"/>
                <a:gd name="connsiteY820" fmla="*/ 4343034 h 4742238"/>
                <a:gd name="connsiteX821" fmla="*/ 2802889 w 4427516"/>
                <a:gd name="connsiteY821" fmla="*/ 4299643 h 4742238"/>
                <a:gd name="connsiteX822" fmla="*/ 2739782 w 4427516"/>
                <a:gd name="connsiteY822" fmla="*/ 4286292 h 4742238"/>
                <a:gd name="connsiteX823" fmla="*/ 2678101 w 4427516"/>
                <a:gd name="connsiteY823" fmla="*/ 4306586 h 4742238"/>
                <a:gd name="connsiteX824" fmla="*/ 2628079 w 4427516"/>
                <a:gd name="connsiteY824" fmla="*/ 4355540 h 4742238"/>
                <a:gd name="connsiteX825" fmla="*/ 2594300 w 4427516"/>
                <a:gd name="connsiteY825" fmla="*/ 4426745 h 4742238"/>
                <a:gd name="connsiteX826" fmla="*/ 2582062 w 4427516"/>
                <a:gd name="connsiteY826" fmla="*/ 4514061 h 4742238"/>
                <a:gd name="connsiteX827" fmla="*/ 2595413 w 4427516"/>
                <a:gd name="connsiteY827" fmla="*/ 4602534 h 4742238"/>
                <a:gd name="connsiteX828" fmla="*/ 2631550 w 4427516"/>
                <a:gd name="connsiteY828" fmla="*/ 4675743 h 4742238"/>
                <a:gd name="connsiteX829" fmla="*/ 2685844 w 4427516"/>
                <a:gd name="connsiteY829" fmla="*/ 4725275 h 4742238"/>
                <a:gd name="connsiteX830" fmla="*/ 2752600 w 4427516"/>
                <a:gd name="connsiteY830" fmla="*/ 4742231 h 4742238"/>
                <a:gd name="connsiteX831" fmla="*/ 2818820 w 4427516"/>
                <a:gd name="connsiteY831" fmla="*/ 4720736 h 4742238"/>
                <a:gd name="connsiteX832" fmla="*/ 2871290 w 4427516"/>
                <a:gd name="connsiteY832" fmla="*/ 4666886 h 4742238"/>
                <a:gd name="connsiteX833" fmla="*/ 2904224 w 4427516"/>
                <a:gd name="connsiteY833" fmla="*/ 4589717 h 4742238"/>
                <a:gd name="connsiteX834" fmla="*/ 2912813 w 4427516"/>
                <a:gd name="connsiteY834" fmla="*/ 4498619 h 4742238"/>
                <a:gd name="connsiteX835" fmla="*/ 2895323 w 4427516"/>
                <a:gd name="connsiteY835" fmla="*/ 4411436 h 4742238"/>
                <a:gd name="connsiteX836" fmla="*/ 4426467 w 4427516"/>
                <a:gd name="connsiteY836" fmla="*/ 4185669 h 4742238"/>
                <a:gd name="connsiteX837" fmla="*/ 4395315 w 4427516"/>
                <a:gd name="connsiteY837" fmla="*/ 4097152 h 4742238"/>
                <a:gd name="connsiteX838" fmla="*/ 4349699 w 4427516"/>
                <a:gd name="connsiteY838" fmla="*/ 4032355 h 4742238"/>
                <a:gd name="connsiteX839" fmla="*/ 4294337 w 4427516"/>
                <a:gd name="connsiteY839" fmla="*/ 3985092 h 4742238"/>
                <a:gd name="connsiteX840" fmla="*/ 4234212 w 4427516"/>
                <a:gd name="connsiteY840" fmla="*/ 3957099 h 4742238"/>
                <a:gd name="connsiteX841" fmla="*/ 4173820 w 4427516"/>
                <a:gd name="connsiteY841" fmla="*/ 3950112 h 4742238"/>
                <a:gd name="connsiteX842" fmla="*/ 4162384 w 4427516"/>
                <a:gd name="connsiteY842" fmla="*/ 3951403 h 4742238"/>
                <a:gd name="connsiteX843" fmla="*/ 4151124 w 4427516"/>
                <a:gd name="connsiteY843" fmla="*/ 3953539 h 4742238"/>
                <a:gd name="connsiteX844" fmla="*/ 4140088 w 4427516"/>
                <a:gd name="connsiteY844" fmla="*/ 3956610 h 4742238"/>
                <a:gd name="connsiteX845" fmla="*/ 4129317 w 4427516"/>
                <a:gd name="connsiteY845" fmla="*/ 3960659 h 4742238"/>
                <a:gd name="connsiteX846" fmla="*/ 4075646 w 4427516"/>
                <a:gd name="connsiteY846" fmla="*/ 4002359 h 4742238"/>
                <a:gd name="connsiteX847" fmla="*/ 4046140 w 4427516"/>
                <a:gd name="connsiteY847" fmla="*/ 4067067 h 4742238"/>
                <a:gd name="connsiteX848" fmla="*/ 4042891 w 4427516"/>
                <a:gd name="connsiteY848" fmla="*/ 4147174 h 4742238"/>
                <a:gd name="connsiteX849" fmla="*/ 4068793 w 4427516"/>
                <a:gd name="connsiteY849" fmla="*/ 4235291 h 4742238"/>
                <a:gd name="connsiteX850" fmla="*/ 4111515 w 4427516"/>
                <a:gd name="connsiteY850" fmla="*/ 4303337 h 4742238"/>
                <a:gd name="connsiteX851" fmla="*/ 4166879 w 4427516"/>
                <a:gd name="connsiteY851" fmla="*/ 4355629 h 4742238"/>
                <a:gd name="connsiteX852" fmla="*/ 4229806 w 4427516"/>
                <a:gd name="connsiteY852" fmla="*/ 4388428 h 4742238"/>
                <a:gd name="connsiteX853" fmla="*/ 4294604 w 4427516"/>
                <a:gd name="connsiteY853" fmla="*/ 4398040 h 4742238"/>
                <a:gd name="connsiteX854" fmla="*/ 4307021 w 4427516"/>
                <a:gd name="connsiteY854" fmla="*/ 4396928 h 4742238"/>
                <a:gd name="connsiteX855" fmla="*/ 4319215 w 4427516"/>
                <a:gd name="connsiteY855" fmla="*/ 4394747 h 4742238"/>
                <a:gd name="connsiteX856" fmla="*/ 4331186 w 4427516"/>
                <a:gd name="connsiteY856" fmla="*/ 4391543 h 4742238"/>
                <a:gd name="connsiteX857" fmla="*/ 4342846 w 4427516"/>
                <a:gd name="connsiteY857" fmla="*/ 4387093 h 4742238"/>
                <a:gd name="connsiteX858" fmla="*/ 4399455 w 4427516"/>
                <a:gd name="connsiteY858" fmla="*/ 4341298 h 4742238"/>
                <a:gd name="connsiteX859" fmla="*/ 4427847 w 4427516"/>
                <a:gd name="connsiteY859" fmla="*/ 4270404 h 4742238"/>
                <a:gd name="connsiteX860" fmla="*/ 4426824 w 4427516"/>
                <a:gd name="connsiteY860" fmla="*/ 4185937 h 4742238"/>
                <a:gd name="connsiteX861" fmla="*/ 4035237 w 4427516"/>
                <a:gd name="connsiteY861" fmla="*/ 4248242 h 4742238"/>
                <a:gd name="connsiteX862" fmla="*/ 3995184 w 4427516"/>
                <a:gd name="connsiteY862" fmla="*/ 4176279 h 4742238"/>
                <a:gd name="connsiteX863" fmla="*/ 3942402 w 4427516"/>
                <a:gd name="connsiteY863" fmla="*/ 4122875 h 4742238"/>
                <a:gd name="connsiteX864" fmla="*/ 3882589 w 4427516"/>
                <a:gd name="connsiteY864" fmla="*/ 4090521 h 4742238"/>
                <a:gd name="connsiteX865" fmla="*/ 3820685 w 4427516"/>
                <a:gd name="connsiteY865" fmla="*/ 4081620 h 4742238"/>
                <a:gd name="connsiteX866" fmla="*/ 3812274 w 4427516"/>
                <a:gd name="connsiteY866" fmla="*/ 4082421 h 4742238"/>
                <a:gd name="connsiteX867" fmla="*/ 3803863 w 4427516"/>
                <a:gd name="connsiteY867" fmla="*/ 4083756 h 4742238"/>
                <a:gd name="connsiteX868" fmla="*/ 3795585 w 4427516"/>
                <a:gd name="connsiteY868" fmla="*/ 4085625 h 4742238"/>
                <a:gd name="connsiteX869" fmla="*/ 3787352 w 4427516"/>
                <a:gd name="connsiteY869" fmla="*/ 4087984 h 4742238"/>
                <a:gd name="connsiteX870" fmla="*/ 3729498 w 4427516"/>
                <a:gd name="connsiteY870" fmla="*/ 4124878 h 4742238"/>
                <a:gd name="connsiteX871" fmla="*/ 3693094 w 4427516"/>
                <a:gd name="connsiteY871" fmla="*/ 4186826 h 4742238"/>
                <a:gd name="connsiteX872" fmla="*/ 3681433 w 4427516"/>
                <a:gd name="connsiteY872" fmla="*/ 4267022 h 4742238"/>
                <a:gd name="connsiteX873" fmla="*/ 3697232 w 4427516"/>
                <a:gd name="connsiteY873" fmla="*/ 4357186 h 4742238"/>
                <a:gd name="connsiteX874" fmla="*/ 3733903 w 4427516"/>
                <a:gd name="connsiteY874" fmla="*/ 4431997 h 4742238"/>
                <a:gd name="connsiteX875" fmla="*/ 3786017 w 4427516"/>
                <a:gd name="connsiteY875" fmla="*/ 4490697 h 4742238"/>
                <a:gd name="connsiteX876" fmla="*/ 3848322 w 4427516"/>
                <a:gd name="connsiteY876" fmla="*/ 4528391 h 4742238"/>
                <a:gd name="connsiteX877" fmla="*/ 3914676 w 4427516"/>
                <a:gd name="connsiteY877" fmla="*/ 4540140 h 4742238"/>
                <a:gd name="connsiteX878" fmla="*/ 3923889 w 4427516"/>
                <a:gd name="connsiteY878" fmla="*/ 4539428 h 4742238"/>
                <a:gd name="connsiteX879" fmla="*/ 3932790 w 4427516"/>
                <a:gd name="connsiteY879" fmla="*/ 4538138 h 4742238"/>
                <a:gd name="connsiteX880" fmla="*/ 3941690 w 4427516"/>
                <a:gd name="connsiteY880" fmla="*/ 4536224 h 4742238"/>
                <a:gd name="connsiteX881" fmla="*/ 3950591 w 4427516"/>
                <a:gd name="connsiteY881" fmla="*/ 4533688 h 4742238"/>
                <a:gd name="connsiteX882" fmla="*/ 4012051 w 4427516"/>
                <a:gd name="connsiteY882" fmla="*/ 4493233 h 4742238"/>
                <a:gd name="connsiteX883" fmla="*/ 4048321 w 4427516"/>
                <a:gd name="connsiteY883" fmla="*/ 4425010 h 4742238"/>
                <a:gd name="connsiteX884" fmla="*/ 4056732 w 4427516"/>
                <a:gd name="connsiteY884" fmla="*/ 4339919 h 4742238"/>
                <a:gd name="connsiteX885" fmla="*/ 4035593 w 4427516"/>
                <a:gd name="connsiteY885" fmla="*/ 4248508 h 4742238"/>
                <a:gd name="connsiteX886" fmla="*/ 3259851 w 4427516"/>
                <a:gd name="connsiteY886" fmla="*/ 4366487 h 4742238"/>
                <a:gd name="connsiteX887" fmla="*/ 3215704 w 4427516"/>
                <a:gd name="connsiteY887" fmla="*/ 4302759 h 4742238"/>
                <a:gd name="connsiteX888" fmla="*/ 3159496 w 4427516"/>
                <a:gd name="connsiteY888" fmla="*/ 4262705 h 4742238"/>
                <a:gd name="connsiteX889" fmla="*/ 3096523 w 4427516"/>
                <a:gd name="connsiteY889" fmla="*/ 4250912 h 4742238"/>
                <a:gd name="connsiteX890" fmla="*/ 3093719 w 4427516"/>
                <a:gd name="connsiteY890" fmla="*/ 4250912 h 4742238"/>
                <a:gd name="connsiteX891" fmla="*/ 3090960 w 4427516"/>
                <a:gd name="connsiteY891" fmla="*/ 4250912 h 4742238"/>
                <a:gd name="connsiteX892" fmla="*/ 3088156 w 4427516"/>
                <a:gd name="connsiteY892" fmla="*/ 4251268 h 4742238"/>
                <a:gd name="connsiteX893" fmla="*/ 3085353 w 4427516"/>
                <a:gd name="connsiteY893" fmla="*/ 4251624 h 4742238"/>
                <a:gd name="connsiteX894" fmla="*/ 3023893 w 4427516"/>
                <a:gd name="connsiteY894" fmla="*/ 4277569 h 4742238"/>
                <a:gd name="connsiteX895" fmla="*/ 2977476 w 4427516"/>
                <a:gd name="connsiteY895" fmla="*/ 4331241 h 4742238"/>
                <a:gd name="connsiteX896" fmla="*/ 2950061 w 4427516"/>
                <a:gd name="connsiteY896" fmla="*/ 4406007 h 4742238"/>
                <a:gd name="connsiteX897" fmla="*/ 2946413 w 4427516"/>
                <a:gd name="connsiteY897" fmla="*/ 4495326 h 4742238"/>
                <a:gd name="connsiteX898" fmla="*/ 2968041 w 4427516"/>
                <a:gd name="connsiteY898" fmla="*/ 4580327 h 4742238"/>
                <a:gd name="connsiteX899" fmla="*/ 3010364 w 4427516"/>
                <a:gd name="connsiteY899" fmla="*/ 4649397 h 4742238"/>
                <a:gd name="connsiteX900" fmla="*/ 3068219 w 4427516"/>
                <a:gd name="connsiteY900" fmla="*/ 4695324 h 4742238"/>
                <a:gd name="connsiteX901" fmla="*/ 3135330 w 4427516"/>
                <a:gd name="connsiteY901" fmla="*/ 4710634 h 4742238"/>
                <a:gd name="connsiteX902" fmla="*/ 3138178 w 4427516"/>
                <a:gd name="connsiteY902" fmla="*/ 4710634 h 4742238"/>
                <a:gd name="connsiteX903" fmla="*/ 3141027 w 4427516"/>
                <a:gd name="connsiteY903" fmla="*/ 4710634 h 4742238"/>
                <a:gd name="connsiteX904" fmla="*/ 3143875 w 4427516"/>
                <a:gd name="connsiteY904" fmla="*/ 4710367 h 4742238"/>
                <a:gd name="connsiteX905" fmla="*/ 3146768 w 4427516"/>
                <a:gd name="connsiteY905" fmla="*/ 4710055 h 4742238"/>
                <a:gd name="connsiteX906" fmla="*/ 3212766 w 4427516"/>
                <a:gd name="connsiteY906" fmla="*/ 4681973 h 4742238"/>
                <a:gd name="connsiteX907" fmla="*/ 3261320 w 4427516"/>
                <a:gd name="connsiteY907" fmla="*/ 4623051 h 4742238"/>
                <a:gd name="connsiteX908" fmla="*/ 3286999 w 4427516"/>
                <a:gd name="connsiteY908" fmla="*/ 4542187 h 4742238"/>
                <a:gd name="connsiteX909" fmla="*/ 3286152 w 4427516"/>
                <a:gd name="connsiteY909" fmla="*/ 4449754 h 4742238"/>
                <a:gd name="connsiteX910" fmla="*/ 3260208 w 4427516"/>
                <a:gd name="connsiteY910" fmla="*/ 4366755 h 4742238"/>
                <a:gd name="connsiteX911" fmla="*/ 3628564 w 4427516"/>
                <a:gd name="connsiteY911" fmla="*/ 4287449 h 4742238"/>
                <a:gd name="connsiteX912" fmla="*/ 3579610 w 4427516"/>
                <a:gd name="connsiteY912" fmla="*/ 4228571 h 4742238"/>
                <a:gd name="connsiteX913" fmla="*/ 3521042 w 4427516"/>
                <a:gd name="connsiteY913" fmla="*/ 4192256 h 4742238"/>
                <a:gd name="connsiteX914" fmla="*/ 3458204 w 4427516"/>
                <a:gd name="connsiteY914" fmla="*/ 4182020 h 4742238"/>
                <a:gd name="connsiteX915" fmla="*/ 3452730 w 4427516"/>
                <a:gd name="connsiteY915" fmla="*/ 4182465 h 4742238"/>
                <a:gd name="connsiteX916" fmla="*/ 3447255 w 4427516"/>
                <a:gd name="connsiteY916" fmla="*/ 4183133 h 4742238"/>
                <a:gd name="connsiteX917" fmla="*/ 3441781 w 4427516"/>
                <a:gd name="connsiteY917" fmla="*/ 4184023 h 4742238"/>
                <a:gd name="connsiteX918" fmla="*/ 3436307 w 4427516"/>
                <a:gd name="connsiteY918" fmla="*/ 4185180 h 4742238"/>
                <a:gd name="connsiteX919" fmla="*/ 3376139 w 4427516"/>
                <a:gd name="connsiteY919" fmla="*/ 4216866 h 4742238"/>
                <a:gd name="connsiteX920" fmla="*/ 3334217 w 4427516"/>
                <a:gd name="connsiteY920" fmla="*/ 4275077 h 4742238"/>
                <a:gd name="connsiteX921" fmla="*/ 3314012 w 4427516"/>
                <a:gd name="connsiteY921" fmla="*/ 4352870 h 4742238"/>
                <a:gd name="connsiteX922" fmla="*/ 3319753 w 4427516"/>
                <a:gd name="connsiteY922" fmla="*/ 4443345 h 4742238"/>
                <a:gd name="connsiteX923" fmla="*/ 3349347 w 4427516"/>
                <a:gd name="connsiteY923" fmla="*/ 4523807 h 4742238"/>
                <a:gd name="connsiteX924" fmla="*/ 3397056 w 4427516"/>
                <a:gd name="connsiteY924" fmla="*/ 4588026 h 4742238"/>
                <a:gd name="connsiteX925" fmla="*/ 3457402 w 4427516"/>
                <a:gd name="connsiteY925" fmla="*/ 4629993 h 4742238"/>
                <a:gd name="connsiteX926" fmla="*/ 3524469 w 4427516"/>
                <a:gd name="connsiteY926" fmla="*/ 4643567 h 4742238"/>
                <a:gd name="connsiteX927" fmla="*/ 3530522 w 4427516"/>
                <a:gd name="connsiteY927" fmla="*/ 4643211 h 4742238"/>
                <a:gd name="connsiteX928" fmla="*/ 3536530 w 4427516"/>
                <a:gd name="connsiteY928" fmla="*/ 4642588 h 4742238"/>
                <a:gd name="connsiteX929" fmla="*/ 3542583 w 4427516"/>
                <a:gd name="connsiteY929" fmla="*/ 4641653 h 4742238"/>
                <a:gd name="connsiteX930" fmla="*/ 3548590 w 4427516"/>
                <a:gd name="connsiteY930" fmla="*/ 4640452 h 4742238"/>
                <a:gd name="connsiteX931" fmla="*/ 3613031 w 4427516"/>
                <a:gd name="connsiteY931" fmla="*/ 4605872 h 4742238"/>
                <a:gd name="connsiteX932" fmla="*/ 3655888 w 4427516"/>
                <a:gd name="connsiteY932" fmla="*/ 4541653 h 4742238"/>
                <a:gd name="connsiteX933" fmla="*/ 3673244 w 4427516"/>
                <a:gd name="connsiteY933" fmla="*/ 4458120 h 4742238"/>
                <a:gd name="connsiteX934" fmla="*/ 3662163 w 4427516"/>
                <a:gd name="connsiteY934" fmla="*/ 4365553 h 4742238"/>
                <a:gd name="connsiteX935" fmla="*/ 3628919 w 4427516"/>
                <a:gd name="connsiteY935" fmla="*/ 4287716 h 4742238"/>
                <a:gd name="connsiteX936" fmla="*/ 1330978 w 4427516"/>
                <a:gd name="connsiteY936" fmla="*/ 4134179 h 4742238"/>
                <a:gd name="connsiteX937" fmla="*/ 1312196 w 4427516"/>
                <a:gd name="connsiteY937" fmla="*/ 4080775 h 4742238"/>
                <a:gd name="connsiteX938" fmla="*/ 1275526 w 4427516"/>
                <a:gd name="connsiteY938" fmla="*/ 4048109 h 4742238"/>
                <a:gd name="connsiteX939" fmla="*/ 1266002 w 4427516"/>
                <a:gd name="connsiteY939" fmla="*/ 4044638 h 4742238"/>
                <a:gd name="connsiteX940" fmla="*/ 1256212 w 4427516"/>
                <a:gd name="connsiteY940" fmla="*/ 4042413 h 4742238"/>
                <a:gd name="connsiteX941" fmla="*/ 1246198 w 4427516"/>
                <a:gd name="connsiteY941" fmla="*/ 4041433 h 4742238"/>
                <a:gd name="connsiteX942" fmla="*/ 1235918 w 4427516"/>
                <a:gd name="connsiteY942" fmla="*/ 4041433 h 4742238"/>
                <a:gd name="connsiteX943" fmla="*/ 1195642 w 4427516"/>
                <a:gd name="connsiteY943" fmla="*/ 4052782 h 4742238"/>
                <a:gd name="connsiteX944" fmla="*/ 1155589 w 4427516"/>
                <a:gd name="connsiteY944" fmla="*/ 4079484 h 4742238"/>
                <a:gd name="connsiteX945" fmla="*/ 1118695 w 4427516"/>
                <a:gd name="connsiteY945" fmla="*/ 4119537 h 4742238"/>
                <a:gd name="connsiteX946" fmla="*/ 1087542 w 4427516"/>
                <a:gd name="connsiteY946" fmla="*/ 4171784 h 4742238"/>
                <a:gd name="connsiteX947" fmla="*/ 1063333 w 4427516"/>
                <a:gd name="connsiteY947" fmla="*/ 4245260 h 4742238"/>
                <a:gd name="connsiteX948" fmla="*/ 1059462 w 4427516"/>
                <a:gd name="connsiteY948" fmla="*/ 4314685 h 4742238"/>
                <a:gd name="connsiteX949" fmla="*/ 1075928 w 4427516"/>
                <a:gd name="connsiteY949" fmla="*/ 4372139 h 4742238"/>
                <a:gd name="connsiteX950" fmla="*/ 1112376 w 4427516"/>
                <a:gd name="connsiteY950" fmla="*/ 4409211 h 4742238"/>
                <a:gd name="connsiteX951" fmla="*/ 1122166 w 4427516"/>
                <a:gd name="connsiteY951" fmla="*/ 4413394 h 4742238"/>
                <a:gd name="connsiteX952" fmla="*/ 1132313 w 4427516"/>
                <a:gd name="connsiteY952" fmla="*/ 4416154 h 4742238"/>
                <a:gd name="connsiteX953" fmla="*/ 1142817 w 4427516"/>
                <a:gd name="connsiteY953" fmla="*/ 4417533 h 4742238"/>
                <a:gd name="connsiteX954" fmla="*/ 1153586 w 4427516"/>
                <a:gd name="connsiteY954" fmla="*/ 4417533 h 4742238"/>
                <a:gd name="connsiteX955" fmla="*/ 1196444 w 4427516"/>
                <a:gd name="connsiteY955" fmla="*/ 4405828 h 4742238"/>
                <a:gd name="connsiteX956" fmla="*/ 1238855 w 4427516"/>
                <a:gd name="connsiteY956" fmla="*/ 4376901 h 4742238"/>
                <a:gd name="connsiteX957" fmla="*/ 1277262 w 4427516"/>
                <a:gd name="connsiteY957" fmla="*/ 4333288 h 4742238"/>
                <a:gd name="connsiteX958" fmla="*/ 1308414 w 4427516"/>
                <a:gd name="connsiteY958" fmla="*/ 4277614 h 4742238"/>
                <a:gd name="connsiteX959" fmla="*/ 1330265 w 4427516"/>
                <a:gd name="connsiteY959" fmla="*/ 4201958 h 4742238"/>
                <a:gd name="connsiteX960" fmla="*/ 1331333 w 4427516"/>
                <a:gd name="connsiteY960" fmla="*/ 4134446 h 4742238"/>
                <a:gd name="connsiteX961" fmla="*/ 61246 w 4427516"/>
                <a:gd name="connsiteY961" fmla="*/ 2948782 h 4742238"/>
                <a:gd name="connsiteX962" fmla="*/ 75131 w 4427516"/>
                <a:gd name="connsiteY962" fmla="*/ 2945444 h 4742238"/>
                <a:gd name="connsiteX963" fmla="*/ 90174 w 4427516"/>
                <a:gd name="connsiteY963" fmla="*/ 2939569 h 4742238"/>
                <a:gd name="connsiteX964" fmla="*/ 106017 w 4427516"/>
                <a:gd name="connsiteY964" fmla="*/ 2931158 h 4742238"/>
                <a:gd name="connsiteX965" fmla="*/ 122483 w 4427516"/>
                <a:gd name="connsiteY965" fmla="*/ 2920210 h 4742238"/>
                <a:gd name="connsiteX966" fmla="*/ 159821 w 4427516"/>
                <a:gd name="connsiteY966" fmla="*/ 2886343 h 4742238"/>
                <a:gd name="connsiteX967" fmla="*/ 188349 w 4427516"/>
                <a:gd name="connsiteY967" fmla="*/ 2847981 h 4742238"/>
                <a:gd name="connsiteX968" fmla="*/ 205304 w 4427516"/>
                <a:gd name="connsiteY968" fmla="*/ 2809975 h 4742238"/>
                <a:gd name="connsiteX969" fmla="*/ 208331 w 4427516"/>
                <a:gd name="connsiteY969" fmla="*/ 2776953 h 4742238"/>
                <a:gd name="connsiteX970" fmla="*/ 202812 w 4427516"/>
                <a:gd name="connsiteY970" fmla="*/ 2762356 h 4742238"/>
                <a:gd name="connsiteX971" fmla="*/ 192621 w 4427516"/>
                <a:gd name="connsiteY971" fmla="*/ 2752877 h 4742238"/>
                <a:gd name="connsiteX972" fmla="*/ 178512 w 4427516"/>
                <a:gd name="connsiteY972" fmla="*/ 2748427 h 4742238"/>
                <a:gd name="connsiteX973" fmla="*/ 161157 w 4427516"/>
                <a:gd name="connsiteY973" fmla="*/ 2749005 h 4742238"/>
                <a:gd name="connsiteX974" fmla="*/ 147805 w 4427516"/>
                <a:gd name="connsiteY974" fmla="*/ 2752298 h 4742238"/>
                <a:gd name="connsiteX975" fmla="*/ 133431 w 4427516"/>
                <a:gd name="connsiteY975" fmla="*/ 2757906 h 4742238"/>
                <a:gd name="connsiteX976" fmla="*/ 118300 w 4427516"/>
                <a:gd name="connsiteY976" fmla="*/ 2765827 h 4742238"/>
                <a:gd name="connsiteX977" fmla="*/ 102546 w 4427516"/>
                <a:gd name="connsiteY977" fmla="*/ 2776152 h 4742238"/>
                <a:gd name="connsiteX978" fmla="*/ 66096 w 4427516"/>
                <a:gd name="connsiteY978" fmla="*/ 2808507 h 4742238"/>
                <a:gd name="connsiteX979" fmla="*/ 37392 w 4427516"/>
                <a:gd name="connsiteY979" fmla="*/ 2845756 h 4742238"/>
                <a:gd name="connsiteX980" fmla="*/ 19235 w 4427516"/>
                <a:gd name="connsiteY980" fmla="*/ 2883717 h 4742238"/>
                <a:gd name="connsiteX981" fmla="*/ 14785 w 4427516"/>
                <a:gd name="connsiteY981" fmla="*/ 2917852 h 4742238"/>
                <a:gd name="connsiteX982" fmla="*/ 19546 w 4427516"/>
                <a:gd name="connsiteY982" fmla="*/ 2933472 h 4742238"/>
                <a:gd name="connsiteX983" fmla="*/ 29381 w 4427516"/>
                <a:gd name="connsiteY983" fmla="*/ 2943886 h 4742238"/>
                <a:gd name="connsiteX984" fmla="*/ 43534 w 4427516"/>
                <a:gd name="connsiteY984" fmla="*/ 2949004 h 4742238"/>
                <a:gd name="connsiteX985" fmla="*/ 61603 w 4427516"/>
                <a:gd name="connsiteY985" fmla="*/ 2949049 h 4742238"/>
                <a:gd name="connsiteX986" fmla="*/ 272460 w 4427516"/>
                <a:gd name="connsiteY986" fmla="*/ 3428397 h 4742238"/>
                <a:gd name="connsiteX987" fmla="*/ 296136 w 4427516"/>
                <a:gd name="connsiteY987" fmla="*/ 3407702 h 4742238"/>
                <a:gd name="connsiteX988" fmla="*/ 334098 w 4427516"/>
                <a:gd name="connsiteY988" fmla="*/ 3361285 h 4742238"/>
                <a:gd name="connsiteX989" fmla="*/ 358975 w 4427516"/>
                <a:gd name="connsiteY989" fmla="*/ 3312687 h 4742238"/>
                <a:gd name="connsiteX990" fmla="*/ 368899 w 4427516"/>
                <a:gd name="connsiteY990" fmla="*/ 3267739 h 4742238"/>
                <a:gd name="connsiteX991" fmla="*/ 362312 w 4427516"/>
                <a:gd name="connsiteY991" fmla="*/ 3231913 h 4742238"/>
                <a:gd name="connsiteX992" fmla="*/ 353412 w 4427516"/>
                <a:gd name="connsiteY992" fmla="*/ 3220253 h 4742238"/>
                <a:gd name="connsiteX993" fmla="*/ 341841 w 4427516"/>
                <a:gd name="connsiteY993" fmla="*/ 3212732 h 4742238"/>
                <a:gd name="connsiteX994" fmla="*/ 327867 w 4427516"/>
                <a:gd name="connsiteY994" fmla="*/ 3209217 h 4742238"/>
                <a:gd name="connsiteX995" fmla="*/ 311935 w 4427516"/>
                <a:gd name="connsiteY995" fmla="*/ 3209573 h 4742238"/>
                <a:gd name="connsiteX996" fmla="*/ 291686 w 4427516"/>
                <a:gd name="connsiteY996" fmla="*/ 3214646 h 4742238"/>
                <a:gd name="connsiteX997" fmla="*/ 269968 w 4427516"/>
                <a:gd name="connsiteY997" fmla="*/ 3224615 h 4742238"/>
                <a:gd name="connsiteX998" fmla="*/ 247448 w 4427516"/>
                <a:gd name="connsiteY998" fmla="*/ 3239390 h 4742238"/>
                <a:gd name="connsiteX999" fmla="*/ 224619 w 4427516"/>
                <a:gd name="connsiteY999" fmla="*/ 3258882 h 4742238"/>
                <a:gd name="connsiteX1000" fmla="*/ 187236 w 4427516"/>
                <a:gd name="connsiteY1000" fmla="*/ 3303030 h 4742238"/>
                <a:gd name="connsiteX1001" fmla="*/ 161335 w 4427516"/>
                <a:gd name="connsiteY1001" fmla="*/ 3350604 h 4742238"/>
                <a:gd name="connsiteX1002" fmla="*/ 149453 w 4427516"/>
                <a:gd name="connsiteY1002" fmla="*/ 3396309 h 4742238"/>
                <a:gd name="connsiteX1003" fmla="*/ 154258 w 4427516"/>
                <a:gd name="connsiteY1003" fmla="*/ 3434271 h 4742238"/>
                <a:gd name="connsiteX1004" fmla="*/ 162536 w 4427516"/>
                <a:gd name="connsiteY1004" fmla="*/ 3447044 h 4742238"/>
                <a:gd name="connsiteX1005" fmla="*/ 174018 w 4427516"/>
                <a:gd name="connsiteY1005" fmla="*/ 3455544 h 4742238"/>
                <a:gd name="connsiteX1006" fmla="*/ 188260 w 4427516"/>
                <a:gd name="connsiteY1006" fmla="*/ 3459994 h 4742238"/>
                <a:gd name="connsiteX1007" fmla="*/ 204770 w 4427516"/>
                <a:gd name="connsiteY1007" fmla="*/ 3459994 h 4742238"/>
                <a:gd name="connsiteX1008" fmla="*/ 225909 w 4427516"/>
                <a:gd name="connsiteY1008" fmla="*/ 3454876 h 4742238"/>
                <a:gd name="connsiteX1009" fmla="*/ 248695 w 4427516"/>
                <a:gd name="connsiteY1009" fmla="*/ 3444374 h 4742238"/>
                <a:gd name="connsiteX1010" fmla="*/ 272460 w 4427516"/>
                <a:gd name="connsiteY1010" fmla="*/ 3428397 h 4742238"/>
                <a:gd name="connsiteX1011" fmla="*/ 176199 w 4427516"/>
                <a:gd name="connsiteY1011" fmla="*/ 3274281 h 4742238"/>
                <a:gd name="connsiteX1012" fmla="*/ 197294 w 4427516"/>
                <a:gd name="connsiteY1012" fmla="*/ 3261197 h 4742238"/>
                <a:gd name="connsiteX1013" fmla="*/ 218655 w 4427516"/>
                <a:gd name="connsiteY1013" fmla="*/ 3244018 h 4742238"/>
                <a:gd name="connsiteX1014" fmla="*/ 256706 w 4427516"/>
                <a:gd name="connsiteY1014" fmla="*/ 3201829 h 4742238"/>
                <a:gd name="connsiteX1015" fmla="*/ 283096 w 4427516"/>
                <a:gd name="connsiteY1015" fmla="*/ 3156658 h 4742238"/>
                <a:gd name="connsiteX1016" fmla="*/ 295646 w 4427516"/>
                <a:gd name="connsiteY1016" fmla="*/ 3114023 h 4742238"/>
                <a:gd name="connsiteX1017" fmla="*/ 292398 w 4427516"/>
                <a:gd name="connsiteY1017" fmla="*/ 3079133 h 4742238"/>
                <a:gd name="connsiteX1018" fmla="*/ 284565 w 4427516"/>
                <a:gd name="connsiteY1018" fmla="*/ 3066627 h 4742238"/>
                <a:gd name="connsiteX1019" fmla="*/ 273394 w 4427516"/>
                <a:gd name="connsiteY1019" fmla="*/ 3058572 h 4742238"/>
                <a:gd name="connsiteX1020" fmla="*/ 259376 w 4427516"/>
                <a:gd name="connsiteY1020" fmla="*/ 3054789 h 4742238"/>
                <a:gd name="connsiteX1021" fmla="*/ 243043 w 4427516"/>
                <a:gd name="connsiteY1021" fmla="*/ 3055234 h 4742238"/>
                <a:gd name="connsiteX1022" fmla="*/ 225241 w 4427516"/>
                <a:gd name="connsiteY1022" fmla="*/ 3059685 h 4742238"/>
                <a:gd name="connsiteX1023" fmla="*/ 205927 w 4427516"/>
                <a:gd name="connsiteY1023" fmla="*/ 3068140 h 4742238"/>
                <a:gd name="connsiteX1024" fmla="*/ 185723 w 4427516"/>
                <a:gd name="connsiteY1024" fmla="*/ 3080468 h 4742238"/>
                <a:gd name="connsiteX1025" fmla="*/ 165117 w 4427516"/>
                <a:gd name="connsiteY1025" fmla="*/ 3096667 h 4742238"/>
                <a:gd name="connsiteX1026" fmla="*/ 127779 w 4427516"/>
                <a:gd name="connsiteY1026" fmla="*/ 3136720 h 4742238"/>
                <a:gd name="connsiteX1027" fmla="*/ 100720 w 4427516"/>
                <a:gd name="connsiteY1027" fmla="*/ 3180779 h 4742238"/>
                <a:gd name="connsiteX1028" fmla="*/ 86524 w 4427516"/>
                <a:gd name="connsiteY1028" fmla="*/ 3223814 h 4742238"/>
                <a:gd name="connsiteX1029" fmla="*/ 87993 w 4427516"/>
                <a:gd name="connsiteY1029" fmla="*/ 3260529 h 4742238"/>
                <a:gd name="connsiteX1030" fmla="*/ 95291 w 4427516"/>
                <a:gd name="connsiteY1030" fmla="*/ 3274147 h 4742238"/>
                <a:gd name="connsiteX1031" fmla="*/ 106283 w 4427516"/>
                <a:gd name="connsiteY1031" fmla="*/ 3283048 h 4742238"/>
                <a:gd name="connsiteX1032" fmla="*/ 120525 w 4427516"/>
                <a:gd name="connsiteY1032" fmla="*/ 3287498 h 4742238"/>
                <a:gd name="connsiteX1033" fmla="*/ 137436 w 4427516"/>
                <a:gd name="connsiteY1033" fmla="*/ 3287498 h 4742238"/>
                <a:gd name="connsiteX1034" fmla="*/ 156173 w 4427516"/>
                <a:gd name="connsiteY1034" fmla="*/ 3283048 h 4742238"/>
                <a:gd name="connsiteX1035" fmla="*/ 176376 w 4427516"/>
                <a:gd name="connsiteY1035" fmla="*/ 3274281 h 4742238"/>
                <a:gd name="connsiteX1036" fmla="*/ 30538 w 4427516"/>
                <a:gd name="connsiteY1036" fmla="*/ 2785676 h 4742238"/>
                <a:gd name="connsiteX1037" fmla="*/ 48696 w 4427516"/>
                <a:gd name="connsiteY1037" fmla="*/ 2785320 h 4742238"/>
                <a:gd name="connsiteX1038" fmla="*/ 60623 w 4427516"/>
                <a:gd name="connsiteY1038" fmla="*/ 2782472 h 4742238"/>
                <a:gd name="connsiteX1039" fmla="*/ 73440 w 4427516"/>
                <a:gd name="connsiteY1039" fmla="*/ 2777754 h 4742238"/>
                <a:gd name="connsiteX1040" fmla="*/ 86791 w 4427516"/>
                <a:gd name="connsiteY1040" fmla="*/ 2771079 h 4742238"/>
                <a:gd name="connsiteX1041" fmla="*/ 100899 w 4427516"/>
                <a:gd name="connsiteY1041" fmla="*/ 2762445 h 4742238"/>
                <a:gd name="connsiteX1042" fmla="*/ 137525 w 4427516"/>
                <a:gd name="connsiteY1042" fmla="*/ 2732183 h 4742238"/>
                <a:gd name="connsiteX1043" fmla="*/ 166541 w 4427516"/>
                <a:gd name="connsiteY1043" fmla="*/ 2696891 h 4742238"/>
                <a:gd name="connsiteX1044" fmla="*/ 185100 w 4427516"/>
                <a:gd name="connsiteY1044" fmla="*/ 2661289 h 4742238"/>
                <a:gd name="connsiteX1045" fmla="*/ 190485 w 4427516"/>
                <a:gd name="connsiteY1045" fmla="*/ 2629424 h 4742238"/>
                <a:gd name="connsiteX1046" fmla="*/ 186034 w 4427516"/>
                <a:gd name="connsiteY1046" fmla="*/ 2614070 h 4742238"/>
                <a:gd name="connsiteX1047" fmla="*/ 176466 w 4427516"/>
                <a:gd name="connsiteY1047" fmla="*/ 2604057 h 4742238"/>
                <a:gd name="connsiteX1048" fmla="*/ 162403 w 4427516"/>
                <a:gd name="connsiteY1048" fmla="*/ 2599607 h 4742238"/>
                <a:gd name="connsiteX1049" fmla="*/ 144601 w 4427516"/>
                <a:gd name="connsiteY1049" fmla="*/ 2600274 h 4742238"/>
                <a:gd name="connsiteX1050" fmla="*/ 133119 w 4427516"/>
                <a:gd name="connsiteY1050" fmla="*/ 2603078 h 4742238"/>
                <a:gd name="connsiteX1051" fmla="*/ 120881 w 4427516"/>
                <a:gd name="connsiteY1051" fmla="*/ 2607528 h 4742238"/>
                <a:gd name="connsiteX1052" fmla="*/ 107886 w 4427516"/>
                <a:gd name="connsiteY1052" fmla="*/ 2613848 h 4742238"/>
                <a:gd name="connsiteX1053" fmla="*/ 94535 w 4427516"/>
                <a:gd name="connsiteY1053" fmla="*/ 2621992 h 4742238"/>
                <a:gd name="connsiteX1054" fmla="*/ 58932 w 4427516"/>
                <a:gd name="connsiteY1054" fmla="*/ 2650875 h 4742238"/>
                <a:gd name="connsiteX1055" fmla="*/ 29916 w 4427516"/>
                <a:gd name="connsiteY1055" fmla="*/ 2685054 h 4742238"/>
                <a:gd name="connsiteX1056" fmla="*/ 10379 w 4427516"/>
                <a:gd name="connsiteY1056" fmla="*/ 2720657 h 4742238"/>
                <a:gd name="connsiteX1057" fmla="*/ 3525 w 4427516"/>
                <a:gd name="connsiteY1057" fmla="*/ 2753322 h 4742238"/>
                <a:gd name="connsiteX1058" fmla="*/ 6997 w 4427516"/>
                <a:gd name="connsiteY1058" fmla="*/ 2769655 h 4742238"/>
                <a:gd name="connsiteX1059" fmla="*/ 16119 w 4427516"/>
                <a:gd name="connsiteY1059" fmla="*/ 2780603 h 4742238"/>
                <a:gd name="connsiteX1060" fmla="*/ 30716 w 4427516"/>
                <a:gd name="connsiteY1060" fmla="*/ 2785676 h 4742238"/>
                <a:gd name="connsiteX1061" fmla="*/ 18790 w 4427516"/>
                <a:gd name="connsiteY1061" fmla="*/ 2620390 h 4742238"/>
                <a:gd name="connsiteX1062" fmla="*/ 32675 w 4427516"/>
                <a:gd name="connsiteY1062" fmla="*/ 2625997 h 4742238"/>
                <a:gd name="connsiteX1063" fmla="*/ 51144 w 4427516"/>
                <a:gd name="connsiteY1063" fmla="*/ 2625552 h 4742238"/>
                <a:gd name="connsiteX1064" fmla="*/ 61157 w 4427516"/>
                <a:gd name="connsiteY1064" fmla="*/ 2623194 h 4742238"/>
                <a:gd name="connsiteX1065" fmla="*/ 71927 w 4427516"/>
                <a:gd name="connsiteY1065" fmla="*/ 2619455 h 4742238"/>
                <a:gd name="connsiteX1066" fmla="*/ 83275 w 4427516"/>
                <a:gd name="connsiteY1066" fmla="*/ 2614248 h 4742238"/>
                <a:gd name="connsiteX1067" fmla="*/ 95113 w 4427516"/>
                <a:gd name="connsiteY1067" fmla="*/ 2607662 h 4742238"/>
                <a:gd name="connsiteX1068" fmla="*/ 130716 w 4427516"/>
                <a:gd name="connsiteY1068" fmla="*/ 2580960 h 4742238"/>
                <a:gd name="connsiteX1069" fmla="*/ 159910 w 4427516"/>
                <a:gd name="connsiteY1069" fmla="*/ 2548606 h 4742238"/>
                <a:gd name="connsiteX1070" fmla="*/ 179714 w 4427516"/>
                <a:gd name="connsiteY1070" fmla="*/ 2515183 h 4742238"/>
                <a:gd name="connsiteX1071" fmla="*/ 187325 w 4427516"/>
                <a:gd name="connsiteY1071" fmla="*/ 2484609 h 4742238"/>
                <a:gd name="connsiteX1072" fmla="*/ 184432 w 4427516"/>
                <a:gd name="connsiteY1072" fmla="*/ 2468455 h 4742238"/>
                <a:gd name="connsiteX1073" fmla="*/ 175531 w 4427516"/>
                <a:gd name="connsiteY1073" fmla="*/ 2457907 h 4742238"/>
                <a:gd name="connsiteX1074" fmla="*/ 161602 w 4427516"/>
                <a:gd name="connsiteY1074" fmla="*/ 2453012 h 4742238"/>
                <a:gd name="connsiteX1075" fmla="*/ 143533 w 4427516"/>
                <a:gd name="connsiteY1075" fmla="*/ 2453768 h 4742238"/>
                <a:gd name="connsiteX1076" fmla="*/ 133876 w 4427516"/>
                <a:gd name="connsiteY1076" fmla="*/ 2456083 h 4742238"/>
                <a:gd name="connsiteX1077" fmla="*/ 123596 w 4427516"/>
                <a:gd name="connsiteY1077" fmla="*/ 2459732 h 4742238"/>
                <a:gd name="connsiteX1078" fmla="*/ 112737 w 4427516"/>
                <a:gd name="connsiteY1078" fmla="*/ 2464627 h 4742238"/>
                <a:gd name="connsiteX1079" fmla="*/ 101389 w 4427516"/>
                <a:gd name="connsiteY1079" fmla="*/ 2470858 h 4742238"/>
                <a:gd name="connsiteX1080" fmla="*/ 66854 w 4427516"/>
                <a:gd name="connsiteY1080" fmla="*/ 2496625 h 4742238"/>
                <a:gd name="connsiteX1081" fmla="*/ 37837 w 4427516"/>
                <a:gd name="connsiteY1081" fmla="*/ 2527778 h 4742238"/>
                <a:gd name="connsiteX1082" fmla="*/ 17276 w 4427516"/>
                <a:gd name="connsiteY1082" fmla="*/ 2560889 h 4742238"/>
                <a:gd name="connsiteX1083" fmla="*/ 8375 w 4427516"/>
                <a:gd name="connsiteY1083" fmla="*/ 2592041 h 4742238"/>
                <a:gd name="connsiteX1084" fmla="*/ 10467 w 4427516"/>
                <a:gd name="connsiteY1084" fmla="*/ 2609041 h 4742238"/>
                <a:gd name="connsiteX1085" fmla="*/ 18790 w 4427516"/>
                <a:gd name="connsiteY1085" fmla="*/ 2620390 h 4742238"/>
                <a:gd name="connsiteX1086" fmla="*/ 888256 w 4427516"/>
                <a:gd name="connsiteY1086" fmla="*/ 3960437 h 4742238"/>
                <a:gd name="connsiteX1087" fmla="*/ 900005 w 4427516"/>
                <a:gd name="connsiteY1087" fmla="*/ 3898132 h 4742238"/>
                <a:gd name="connsiteX1088" fmla="*/ 893151 w 4427516"/>
                <a:gd name="connsiteY1088" fmla="*/ 3845929 h 4742238"/>
                <a:gd name="connsiteX1089" fmla="*/ 868007 w 4427516"/>
                <a:gd name="connsiteY1089" fmla="*/ 3810326 h 4742238"/>
                <a:gd name="connsiteX1090" fmla="*/ 857504 w 4427516"/>
                <a:gd name="connsiteY1090" fmla="*/ 3804096 h 4742238"/>
                <a:gd name="connsiteX1091" fmla="*/ 846155 w 4427516"/>
                <a:gd name="connsiteY1091" fmla="*/ 3800135 h 4742238"/>
                <a:gd name="connsiteX1092" fmla="*/ 834050 w 4427516"/>
                <a:gd name="connsiteY1092" fmla="*/ 3798266 h 4742238"/>
                <a:gd name="connsiteX1093" fmla="*/ 821367 w 4427516"/>
                <a:gd name="connsiteY1093" fmla="*/ 3798533 h 4742238"/>
                <a:gd name="connsiteX1094" fmla="*/ 788657 w 4427516"/>
                <a:gd name="connsiteY1094" fmla="*/ 3807433 h 4742238"/>
                <a:gd name="connsiteX1095" fmla="*/ 754923 w 4427516"/>
                <a:gd name="connsiteY1095" fmla="*/ 3827104 h 4742238"/>
                <a:gd name="connsiteX1096" fmla="*/ 721991 w 4427516"/>
                <a:gd name="connsiteY1096" fmla="*/ 3856877 h 4742238"/>
                <a:gd name="connsiteX1097" fmla="*/ 691639 w 4427516"/>
                <a:gd name="connsiteY1097" fmla="*/ 3896040 h 4742238"/>
                <a:gd name="connsiteX1098" fmla="*/ 659908 w 4427516"/>
                <a:gd name="connsiteY1098" fmla="*/ 3959413 h 4742238"/>
                <a:gd name="connsiteX1099" fmla="*/ 645623 w 4427516"/>
                <a:gd name="connsiteY1099" fmla="*/ 4022074 h 4742238"/>
                <a:gd name="connsiteX1100" fmla="*/ 650073 w 4427516"/>
                <a:gd name="connsiteY1100" fmla="*/ 4076947 h 4742238"/>
                <a:gd name="connsiteX1101" fmla="*/ 674149 w 4427516"/>
                <a:gd name="connsiteY1101" fmla="*/ 4116288 h 4742238"/>
                <a:gd name="connsiteX1102" fmla="*/ 684696 w 4427516"/>
                <a:gd name="connsiteY1102" fmla="*/ 4123498 h 4742238"/>
                <a:gd name="connsiteX1103" fmla="*/ 696357 w 4427516"/>
                <a:gd name="connsiteY1103" fmla="*/ 4128304 h 4742238"/>
                <a:gd name="connsiteX1104" fmla="*/ 708862 w 4427516"/>
                <a:gd name="connsiteY1104" fmla="*/ 4130707 h 4742238"/>
                <a:gd name="connsiteX1105" fmla="*/ 722213 w 4427516"/>
                <a:gd name="connsiteY1105" fmla="*/ 4130707 h 4742238"/>
                <a:gd name="connsiteX1106" fmla="*/ 756704 w 4427516"/>
                <a:gd name="connsiteY1106" fmla="*/ 4121807 h 4742238"/>
                <a:gd name="connsiteX1107" fmla="*/ 792306 w 4427516"/>
                <a:gd name="connsiteY1107" fmla="*/ 4100578 h 4742238"/>
                <a:gd name="connsiteX1108" fmla="*/ 826797 w 4427516"/>
                <a:gd name="connsiteY1108" fmla="*/ 4068402 h 4742238"/>
                <a:gd name="connsiteX1109" fmla="*/ 857949 w 4427516"/>
                <a:gd name="connsiteY1109" fmla="*/ 4026569 h 4742238"/>
                <a:gd name="connsiteX1110" fmla="*/ 888300 w 4427516"/>
                <a:gd name="connsiteY1110" fmla="*/ 3960570 h 4742238"/>
                <a:gd name="connsiteX1111" fmla="*/ 33387 w 4427516"/>
                <a:gd name="connsiteY1111" fmla="*/ 2466141 h 4742238"/>
                <a:gd name="connsiteX1112" fmla="*/ 47005 w 4427516"/>
                <a:gd name="connsiteY1112" fmla="*/ 2471837 h 4742238"/>
                <a:gd name="connsiteX1113" fmla="*/ 65741 w 4427516"/>
                <a:gd name="connsiteY1113" fmla="*/ 2471258 h 4742238"/>
                <a:gd name="connsiteX1114" fmla="*/ 74196 w 4427516"/>
                <a:gd name="connsiteY1114" fmla="*/ 2469300 h 4742238"/>
                <a:gd name="connsiteX1115" fmla="*/ 83097 w 4427516"/>
                <a:gd name="connsiteY1115" fmla="*/ 2466274 h 4742238"/>
                <a:gd name="connsiteX1116" fmla="*/ 92621 w 4427516"/>
                <a:gd name="connsiteY1116" fmla="*/ 2462224 h 4742238"/>
                <a:gd name="connsiteX1117" fmla="*/ 102546 w 4427516"/>
                <a:gd name="connsiteY1117" fmla="*/ 2457151 h 4742238"/>
                <a:gd name="connsiteX1118" fmla="*/ 137036 w 4427516"/>
                <a:gd name="connsiteY1118" fmla="*/ 2433074 h 4742238"/>
                <a:gd name="connsiteX1119" fmla="*/ 166052 w 4427516"/>
                <a:gd name="connsiteY1119" fmla="*/ 2403479 h 4742238"/>
                <a:gd name="connsiteX1120" fmla="*/ 186657 w 4427516"/>
                <a:gd name="connsiteY1120" fmla="*/ 2372327 h 4742238"/>
                <a:gd name="connsiteX1121" fmla="*/ 195914 w 4427516"/>
                <a:gd name="connsiteY1121" fmla="*/ 2343133 h 4742238"/>
                <a:gd name="connsiteX1122" fmla="*/ 194222 w 4427516"/>
                <a:gd name="connsiteY1122" fmla="*/ 2326577 h 4742238"/>
                <a:gd name="connsiteX1123" fmla="*/ 186034 w 4427516"/>
                <a:gd name="connsiteY1123" fmla="*/ 2315718 h 4742238"/>
                <a:gd name="connsiteX1124" fmla="*/ 172282 w 4427516"/>
                <a:gd name="connsiteY1124" fmla="*/ 2310689 h 4742238"/>
                <a:gd name="connsiteX1125" fmla="*/ 153991 w 4427516"/>
                <a:gd name="connsiteY1125" fmla="*/ 2311535 h 4742238"/>
                <a:gd name="connsiteX1126" fmla="*/ 145848 w 4427516"/>
                <a:gd name="connsiteY1126" fmla="*/ 2313538 h 4742238"/>
                <a:gd name="connsiteX1127" fmla="*/ 137170 w 4427516"/>
                <a:gd name="connsiteY1127" fmla="*/ 2316431 h 4742238"/>
                <a:gd name="connsiteX1128" fmla="*/ 128046 w 4427516"/>
                <a:gd name="connsiteY1128" fmla="*/ 2320302 h 4742238"/>
                <a:gd name="connsiteX1129" fmla="*/ 118522 w 4427516"/>
                <a:gd name="connsiteY1129" fmla="*/ 2325153 h 4742238"/>
                <a:gd name="connsiteX1130" fmla="*/ 85100 w 4427516"/>
                <a:gd name="connsiteY1130" fmla="*/ 2348117 h 4742238"/>
                <a:gd name="connsiteX1131" fmla="*/ 56306 w 4427516"/>
                <a:gd name="connsiteY1131" fmla="*/ 2376777 h 4742238"/>
                <a:gd name="connsiteX1132" fmla="*/ 35167 w 4427516"/>
                <a:gd name="connsiteY1132" fmla="*/ 2407618 h 4742238"/>
                <a:gd name="connsiteX1133" fmla="*/ 24754 w 4427516"/>
                <a:gd name="connsiteY1133" fmla="*/ 2437258 h 4742238"/>
                <a:gd name="connsiteX1134" fmla="*/ 25599 w 4427516"/>
                <a:gd name="connsiteY1134" fmla="*/ 2454569 h 4742238"/>
                <a:gd name="connsiteX1135" fmla="*/ 33432 w 4427516"/>
                <a:gd name="connsiteY1135" fmla="*/ 2466274 h 4742238"/>
                <a:gd name="connsiteX1136" fmla="*/ 1094842 w 4427516"/>
                <a:gd name="connsiteY1136" fmla="*/ 4089230 h 4742238"/>
                <a:gd name="connsiteX1137" fmla="*/ 1101651 w 4427516"/>
                <a:gd name="connsiteY1137" fmla="*/ 4023721 h 4742238"/>
                <a:gd name="connsiteX1138" fmla="*/ 1089279 w 4427516"/>
                <a:gd name="connsiteY1138" fmla="*/ 3970317 h 4742238"/>
                <a:gd name="connsiteX1139" fmla="*/ 1058615 w 4427516"/>
                <a:gd name="connsiteY1139" fmla="*/ 3935648 h 4742238"/>
                <a:gd name="connsiteX1140" fmla="*/ 1048380 w 4427516"/>
                <a:gd name="connsiteY1140" fmla="*/ 3930708 h 4742238"/>
                <a:gd name="connsiteX1141" fmla="*/ 1037565 w 4427516"/>
                <a:gd name="connsiteY1141" fmla="*/ 3927549 h 4742238"/>
                <a:gd name="connsiteX1142" fmla="*/ 1026306 w 4427516"/>
                <a:gd name="connsiteY1142" fmla="*/ 3926125 h 4742238"/>
                <a:gd name="connsiteX1143" fmla="*/ 1014646 w 4427516"/>
                <a:gd name="connsiteY1143" fmla="*/ 3926125 h 4742238"/>
                <a:gd name="connsiteX1144" fmla="*/ 978376 w 4427516"/>
                <a:gd name="connsiteY1144" fmla="*/ 3936049 h 4742238"/>
                <a:gd name="connsiteX1145" fmla="*/ 941616 w 4427516"/>
                <a:gd name="connsiteY1145" fmla="*/ 3958879 h 4742238"/>
                <a:gd name="connsiteX1146" fmla="*/ 906591 w 4427516"/>
                <a:gd name="connsiteY1146" fmla="*/ 3993414 h 4742238"/>
                <a:gd name="connsiteX1147" fmla="*/ 875439 w 4427516"/>
                <a:gd name="connsiteY1147" fmla="*/ 4038585 h 4742238"/>
                <a:gd name="connsiteX1148" fmla="*/ 846779 w 4427516"/>
                <a:gd name="connsiteY1148" fmla="*/ 4107032 h 4742238"/>
                <a:gd name="connsiteX1149" fmla="*/ 837121 w 4427516"/>
                <a:gd name="connsiteY1149" fmla="*/ 4173253 h 4742238"/>
                <a:gd name="connsiteX1150" fmla="*/ 846957 w 4427516"/>
                <a:gd name="connsiteY1150" fmla="*/ 4229773 h 4742238"/>
                <a:gd name="connsiteX1151" fmla="*/ 876863 w 4427516"/>
                <a:gd name="connsiteY1151" fmla="*/ 4268490 h 4742238"/>
                <a:gd name="connsiteX1152" fmla="*/ 887321 w 4427516"/>
                <a:gd name="connsiteY1152" fmla="*/ 4274232 h 4742238"/>
                <a:gd name="connsiteX1153" fmla="*/ 898491 w 4427516"/>
                <a:gd name="connsiteY1153" fmla="*/ 4278059 h 4742238"/>
                <a:gd name="connsiteX1154" fmla="*/ 910241 w 4427516"/>
                <a:gd name="connsiteY1154" fmla="*/ 4280017 h 4742238"/>
                <a:gd name="connsiteX1155" fmla="*/ 922524 w 4427516"/>
                <a:gd name="connsiteY1155" fmla="*/ 4280017 h 4742238"/>
                <a:gd name="connsiteX1156" fmla="*/ 960885 w 4427516"/>
                <a:gd name="connsiteY1156" fmla="*/ 4269826 h 4742238"/>
                <a:gd name="connsiteX1157" fmla="*/ 999782 w 4427516"/>
                <a:gd name="connsiteY1157" fmla="*/ 4245171 h 4742238"/>
                <a:gd name="connsiteX1158" fmla="*/ 1036319 w 4427516"/>
                <a:gd name="connsiteY1158" fmla="*/ 4207832 h 4742238"/>
                <a:gd name="connsiteX1159" fmla="*/ 1067471 w 4427516"/>
                <a:gd name="connsiteY1159" fmla="*/ 4159590 h 4742238"/>
                <a:gd name="connsiteX1160" fmla="*/ 1094886 w 4427516"/>
                <a:gd name="connsiteY1160" fmla="*/ 4089363 h 4742238"/>
                <a:gd name="connsiteX1161" fmla="*/ 676063 w 4427516"/>
                <a:gd name="connsiteY1161" fmla="*/ 3882600 h 4742238"/>
                <a:gd name="connsiteX1162" fmla="*/ 709975 w 4427516"/>
                <a:gd name="connsiteY1162" fmla="*/ 3821630 h 4742238"/>
                <a:gd name="connsiteX1163" fmla="*/ 726396 w 4427516"/>
                <a:gd name="connsiteY1163" fmla="*/ 3762351 h 4742238"/>
                <a:gd name="connsiteX1164" fmla="*/ 724838 w 4427516"/>
                <a:gd name="connsiteY1164" fmla="*/ 3711261 h 4742238"/>
                <a:gd name="connsiteX1165" fmla="*/ 705079 w 4427516"/>
                <a:gd name="connsiteY1165" fmla="*/ 3674546 h 4742238"/>
                <a:gd name="connsiteX1166" fmla="*/ 694532 w 4427516"/>
                <a:gd name="connsiteY1166" fmla="*/ 3666713 h 4742238"/>
                <a:gd name="connsiteX1167" fmla="*/ 682694 w 4427516"/>
                <a:gd name="connsiteY1167" fmla="*/ 3661684 h 4742238"/>
                <a:gd name="connsiteX1168" fmla="*/ 669743 w 4427516"/>
                <a:gd name="connsiteY1168" fmla="*/ 3659370 h 4742238"/>
                <a:gd name="connsiteX1169" fmla="*/ 655858 w 4427516"/>
                <a:gd name="connsiteY1169" fmla="*/ 3659370 h 4742238"/>
                <a:gd name="connsiteX1170" fmla="*/ 626709 w 4427516"/>
                <a:gd name="connsiteY1170" fmla="*/ 3666980 h 4742238"/>
                <a:gd name="connsiteX1171" fmla="*/ 596223 w 4427516"/>
                <a:gd name="connsiteY1171" fmla="*/ 3683624 h 4742238"/>
                <a:gd name="connsiteX1172" fmla="*/ 565783 w 4427516"/>
                <a:gd name="connsiteY1172" fmla="*/ 3708725 h 4742238"/>
                <a:gd name="connsiteX1173" fmla="*/ 536811 w 4427516"/>
                <a:gd name="connsiteY1173" fmla="*/ 3741835 h 4742238"/>
                <a:gd name="connsiteX1174" fmla="*/ 502321 w 4427516"/>
                <a:gd name="connsiteY1174" fmla="*/ 3800358 h 4742238"/>
                <a:gd name="connsiteX1175" fmla="*/ 483807 w 4427516"/>
                <a:gd name="connsiteY1175" fmla="*/ 3859547 h 4742238"/>
                <a:gd name="connsiteX1176" fmla="*/ 482873 w 4427516"/>
                <a:gd name="connsiteY1176" fmla="*/ 3912685 h 4742238"/>
                <a:gd name="connsiteX1177" fmla="*/ 501252 w 4427516"/>
                <a:gd name="connsiteY1177" fmla="*/ 3952738 h 4742238"/>
                <a:gd name="connsiteX1178" fmla="*/ 511711 w 4427516"/>
                <a:gd name="connsiteY1178" fmla="*/ 3961638 h 4742238"/>
                <a:gd name="connsiteX1179" fmla="*/ 523772 w 4427516"/>
                <a:gd name="connsiteY1179" fmla="*/ 3967557 h 4742238"/>
                <a:gd name="connsiteX1180" fmla="*/ 537123 w 4427516"/>
                <a:gd name="connsiteY1180" fmla="*/ 3970539 h 4742238"/>
                <a:gd name="connsiteX1181" fmla="*/ 551586 w 4427516"/>
                <a:gd name="connsiteY1181" fmla="*/ 3970539 h 4742238"/>
                <a:gd name="connsiteX1182" fmla="*/ 582250 w 4427516"/>
                <a:gd name="connsiteY1182" fmla="*/ 3962751 h 4742238"/>
                <a:gd name="connsiteX1183" fmla="*/ 614470 w 4427516"/>
                <a:gd name="connsiteY1183" fmla="*/ 3944950 h 4742238"/>
                <a:gd name="connsiteX1184" fmla="*/ 646335 w 4427516"/>
                <a:gd name="connsiteY1184" fmla="*/ 3917847 h 4742238"/>
                <a:gd name="connsiteX1185" fmla="*/ 676107 w 4427516"/>
                <a:gd name="connsiteY1185" fmla="*/ 3882734 h 4742238"/>
                <a:gd name="connsiteX1186" fmla="*/ 371837 w 4427516"/>
                <a:gd name="connsiteY1186" fmla="*/ 3594350 h 4742238"/>
                <a:gd name="connsiteX1187" fmla="*/ 397960 w 4427516"/>
                <a:gd name="connsiteY1187" fmla="*/ 3569072 h 4742238"/>
                <a:gd name="connsiteX1188" fmla="*/ 435032 w 4427516"/>
                <a:gd name="connsiteY1188" fmla="*/ 3517893 h 4742238"/>
                <a:gd name="connsiteX1189" fmla="*/ 457595 w 4427516"/>
                <a:gd name="connsiteY1189" fmla="*/ 3465958 h 4742238"/>
                <a:gd name="connsiteX1190" fmla="*/ 464093 w 4427516"/>
                <a:gd name="connsiteY1190" fmla="*/ 3418873 h 4742238"/>
                <a:gd name="connsiteX1191" fmla="*/ 453367 w 4427516"/>
                <a:gd name="connsiteY1191" fmla="*/ 3382558 h 4742238"/>
                <a:gd name="connsiteX1192" fmla="*/ 443799 w 4427516"/>
                <a:gd name="connsiteY1192" fmla="*/ 3372278 h 4742238"/>
                <a:gd name="connsiteX1193" fmla="*/ 432006 w 4427516"/>
                <a:gd name="connsiteY1193" fmla="*/ 3365647 h 4742238"/>
                <a:gd name="connsiteX1194" fmla="*/ 418343 w 4427516"/>
                <a:gd name="connsiteY1194" fmla="*/ 3362531 h 4742238"/>
                <a:gd name="connsiteX1195" fmla="*/ 403078 w 4427516"/>
                <a:gd name="connsiteY1195" fmla="*/ 3362843 h 4742238"/>
                <a:gd name="connsiteX1196" fmla="*/ 379936 w 4427516"/>
                <a:gd name="connsiteY1196" fmla="*/ 3368762 h 4742238"/>
                <a:gd name="connsiteX1197" fmla="*/ 355237 w 4427516"/>
                <a:gd name="connsiteY1197" fmla="*/ 3380778 h 4742238"/>
                <a:gd name="connsiteX1198" fmla="*/ 329869 w 4427516"/>
                <a:gd name="connsiteY1198" fmla="*/ 3398579 h 4742238"/>
                <a:gd name="connsiteX1199" fmla="*/ 304591 w 4427516"/>
                <a:gd name="connsiteY1199" fmla="*/ 3422344 h 4742238"/>
                <a:gd name="connsiteX1200" fmla="*/ 267787 w 4427516"/>
                <a:gd name="connsiteY1200" fmla="*/ 3471298 h 4742238"/>
                <a:gd name="connsiteX1201" fmla="*/ 243889 w 4427516"/>
                <a:gd name="connsiteY1201" fmla="*/ 3522744 h 4742238"/>
                <a:gd name="connsiteX1202" fmla="*/ 235255 w 4427516"/>
                <a:gd name="connsiteY1202" fmla="*/ 3570986 h 4742238"/>
                <a:gd name="connsiteX1203" fmla="*/ 244155 w 4427516"/>
                <a:gd name="connsiteY1203" fmla="*/ 3609838 h 4742238"/>
                <a:gd name="connsiteX1204" fmla="*/ 253457 w 4427516"/>
                <a:gd name="connsiteY1204" fmla="*/ 3621186 h 4742238"/>
                <a:gd name="connsiteX1205" fmla="*/ 265294 w 4427516"/>
                <a:gd name="connsiteY1205" fmla="*/ 3628707 h 4742238"/>
                <a:gd name="connsiteX1206" fmla="*/ 279314 w 4427516"/>
                <a:gd name="connsiteY1206" fmla="*/ 3632490 h 4742238"/>
                <a:gd name="connsiteX1207" fmla="*/ 295157 w 4427516"/>
                <a:gd name="connsiteY1207" fmla="*/ 3632490 h 4742238"/>
                <a:gd name="connsiteX1208" fmla="*/ 319322 w 4427516"/>
                <a:gd name="connsiteY1208" fmla="*/ 3626527 h 4742238"/>
                <a:gd name="connsiteX1209" fmla="*/ 345224 w 4427516"/>
                <a:gd name="connsiteY1209" fmla="*/ 3613843 h 4742238"/>
                <a:gd name="connsiteX1210" fmla="*/ 371881 w 4427516"/>
                <a:gd name="connsiteY1210" fmla="*/ 3594484 h 4742238"/>
                <a:gd name="connsiteX1211" fmla="*/ 523682 w 4427516"/>
                <a:gd name="connsiteY1211" fmla="*/ 3727861 h 4742238"/>
                <a:gd name="connsiteX1212" fmla="*/ 559285 w 4427516"/>
                <a:gd name="connsiteY1212" fmla="*/ 3671920 h 4742238"/>
                <a:gd name="connsiteX1213" fmla="*/ 579000 w 4427516"/>
                <a:gd name="connsiteY1213" fmla="*/ 3616202 h 4742238"/>
                <a:gd name="connsiteX1214" fmla="*/ 581715 w 4427516"/>
                <a:gd name="connsiteY1214" fmla="*/ 3567248 h 4742238"/>
                <a:gd name="connsiteX1215" fmla="*/ 566629 w 4427516"/>
                <a:gd name="connsiteY1215" fmla="*/ 3530710 h 4742238"/>
                <a:gd name="connsiteX1216" fmla="*/ 556482 w 4427516"/>
                <a:gd name="connsiteY1216" fmla="*/ 3521810 h 4742238"/>
                <a:gd name="connsiteX1217" fmla="*/ 544599 w 4427516"/>
                <a:gd name="connsiteY1217" fmla="*/ 3515980 h 4742238"/>
                <a:gd name="connsiteX1218" fmla="*/ 531248 w 4427516"/>
                <a:gd name="connsiteY1218" fmla="*/ 3513265 h 4742238"/>
                <a:gd name="connsiteX1219" fmla="*/ 516652 w 4427516"/>
                <a:gd name="connsiteY1219" fmla="*/ 3513532 h 4742238"/>
                <a:gd name="connsiteX1220" fmla="*/ 490617 w 4427516"/>
                <a:gd name="connsiteY1220" fmla="*/ 3520252 h 4742238"/>
                <a:gd name="connsiteX1221" fmla="*/ 463069 w 4427516"/>
                <a:gd name="connsiteY1221" fmla="*/ 3534404 h 4742238"/>
                <a:gd name="connsiteX1222" fmla="*/ 435121 w 4427516"/>
                <a:gd name="connsiteY1222" fmla="*/ 3555721 h 4742238"/>
                <a:gd name="connsiteX1223" fmla="*/ 407840 w 4427516"/>
                <a:gd name="connsiteY1223" fmla="*/ 3583937 h 4742238"/>
                <a:gd name="connsiteX1224" fmla="*/ 372237 w 4427516"/>
                <a:gd name="connsiteY1224" fmla="*/ 3637341 h 4742238"/>
                <a:gd name="connsiteX1225" fmla="*/ 350787 w 4427516"/>
                <a:gd name="connsiteY1225" fmla="*/ 3692926 h 4742238"/>
                <a:gd name="connsiteX1226" fmla="*/ 345757 w 4427516"/>
                <a:gd name="connsiteY1226" fmla="*/ 3743660 h 4742238"/>
                <a:gd name="connsiteX1227" fmla="*/ 359108 w 4427516"/>
                <a:gd name="connsiteY1227" fmla="*/ 3783135 h 4742238"/>
                <a:gd name="connsiteX1228" fmla="*/ 369033 w 4427516"/>
                <a:gd name="connsiteY1228" fmla="*/ 3793281 h 4742238"/>
                <a:gd name="connsiteX1229" fmla="*/ 381004 w 4427516"/>
                <a:gd name="connsiteY1229" fmla="*/ 3800001 h 4742238"/>
                <a:gd name="connsiteX1230" fmla="*/ 394711 w 4427516"/>
                <a:gd name="connsiteY1230" fmla="*/ 3803384 h 4742238"/>
                <a:gd name="connsiteX1231" fmla="*/ 409843 w 4427516"/>
                <a:gd name="connsiteY1231" fmla="*/ 3803384 h 4742238"/>
                <a:gd name="connsiteX1232" fmla="*/ 437212 w 4427516"/>
                <a:gd name="connsiteY1232" fmla="*/ 3796530 h 4742238"/>
                <a:gd name="connsiteX1233" fmla="*/ 466229 w 4427516"/>
                <a:gd name="connsiteY1233" fmla="*/ 3781399 h 4742238"/>
                <a:gd name="connsiteX1234" fmla="*/ 495512 w 4427516"/>
                <a:gd name="connsiteY1234" fmla="*/ 3758480 h 4742238"/>
                <a:gd name="connsiteX1235" fmla="*/ 523727 w 4427516"/>
                <a:gd name="connsiteY1235" fmla="*/ 3728217 h 474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Lst>
              <a:rect l="l" t="t" r="r" b="b"/>
              <a:pathLst>
                <a:path w="4427516" h="4742238">
                  <a:moveTo>
                    <a:pt x="387768" y="1548210"/>
                  </a:moveTo>
                  <a:cubicBezTo>
                    <a:pt x="394533" y="1549220"/>
                    <a:pt x="401431" y="1548860"/>
                    <a:pt x="408062" y="1547142"/>
                  </a:cubicBezTo>
                  <a:lnTo>
                    <a:pt x="408374" y="1547142"/>
                  </a:lnTo>
                  <a:lnTo>
                    <a:pt x="408641" y="1547142"/>
                  </a:lnTo>
                  <a:lnTo>
                    <a:pt x="408952" y="1547142"/>
                  </a:lnTo>
                  <a:lnTo>
                    <a:pt x="409264" y="1547142"/>
                  </a:lnTo>
                  <a:cubicBezTo>
                    <a:pt x="417942" y="1544974"/>
                    <a:pt x="426309" y="1541868"/>
                    <a:pt x="434320" y="1537885"/>
                  </a:cubicBezTo>
                  <a:cubicBezTo>
                    <a:pt x="443043" y="1533559"/>
                    <a:pt x="451409" y="1528512"/>
                    <a:pt x="459286" y="1522798"/>
                  </a:cubicBezTo>
                  <a:cubicBezTo>
                    <a:pt x="467119" y="1517186"/>
                    <a:pt x="474506" y="1510916"/>
                    <a:pt x="481270" y="1504062"/>
                  </a:cubicBezTo>
                  <a:cubicBezTo>
                    <a:pt x="487457" y="1497943"/>
                    <a:pt x="492886" y="1491116"/>
                    <a:pt x="497470" y="1483724"/>
                  </a:cubicBezTo>
                  <a:cubicBezTo>
                    <a:pt x="501119" y="1478215"/>
                    <a:pt x="503522" y="1471993"/>
                    <a:pt x="504590" y="1465478"/>
                  </a:cubicBezTo>
                  <a:cubicBezTo>
                    <a:pt x="505392" y="1460996"/>
                    <a:pt x="504324" y="1456395"/>
                    <a:pt x="501653" y="1452705"/>
                  </a:cubicBezTo>
                  <a:cubicBezTo>
                    <a:pt x="498583" y="1449185"/>
                    <a:pt x="494311" y="1446946"/>
                    <a:pt x="489682" y="1446430"/>
                  </a:cubicBezTo>
                  <a:cubicBezTo>
                    <a:pt x="483007" y="1445576"/>
                    <a:pt x="476197" y="1446012"/>
                    <a:pt x="469700" y="1447721"/>
                  </a:cubicBezTo>
                  <a:lnTo>
                    <a:pt x="469166" y="1447721"/>
                  </a:lnTo>
                  <a:lnTo>
                    <a:pt x="468898" y="1447721"/>
                  </a:lnTo>
                  <a:lnTo>
                    <a:pt x="468632" y="1447721"/>
                  </a:lnTo>
                  <a:cubicBezTo>
                    <a:pt x="460220" y="1449817"/>
                    <a:pt x="452032" y="1452799"/>
                    <a:pt x="444244" y="1456621"/>
                  </a:cubicBezTo>
                  <a:cubicBezTo>
                    <a:pt x="435743" y="1460791"/>
                    <a:pt x="427555" y="1465660"/>
                    <a:pt x="419856" y="1471174"/>
                  </a:cubicBezTo>
                  <a:cubicBezTo>
                    <a:pt x="412112" y="1476644"/>
                    <a:pt x="404814" y="1482745"/>
                    <a:pt x="398049" y="1489421"/>
                  </a:cubicBezTo>
                  <a:cubicBezTo>
                    <a:pt x="391819" y="1495495"/>
                    <a:pt x="386300" y="1502242"/>
                    <a:pt x="381538" y="1509536"/>
                  </a:cubicBezTo>
                  <a:cubicBezTo>
                    <a:pt x="377755" y="1515126"/>
                    <a:pt x="375130" y="1521401"/>
                    <a:pt x="373750" y="1528005"/>
                  </a:cubicBezTo>
                  <a:cubicBezTo>
                    <a:pt x="372727" y="1532585"/>
                    <a:pt x="373572" y="1537387"/>
                    <a:pt x="376064" y="1541356"/>
                  </a:cubicBezTo>
                  <a:cubicBezTo>
                    <a:pt x="378868" y="1545135"/>
                    <a:pt x="383096" y="1547609"/>
                    <a:pt x="387768" y="1548210"/>
                  </a:cubicBezTo>
                  <a:close/>
                  <a:moveTo>
                    <a:pt x="607706" y="1230721"/>
                  </a:moveTo>
                  <a:cubicBezTo>
                    <a:pt x="612779" y="1232639"/>
                    <a:pt x="618208" y="1233267"/>
                    <a:pt x="623593" y="1232546"/>
                  </a:cubicBezTo>
                  <a:lnTo>
                    <a:pt x="626308" y="1232234"/>
                  </a:lnTo>
                  <a:lnTo>
                    <a:pt x="629156" y="1231789"/>
                  </a:lnTo>
                  <a:lnTo>
                    <a:pt x="632005" y="1231255"/>
                  </a:lnTo>
                  <a:lnTo>
                    <a:pt x="634941" y="1230543"/>
                  </a:lnTo>
                  <a:cubicBezTo>
                    <a:pt x="641706" y="1228781"/>
                    <a:pt x="648292" y="1226427"/>
                    <a:pt x="654656" y="1223512"/>
                  </a:cubicBezTo>
                  <a:cubicBezTo>
                    <a:pt x="661554" y="1220356"/>
                    <a:pt x="668230" y="1216729"/>
                    <a:pt x="674639" y="1212653"/>
                  </a:cubicBezTo>
                  <a:cubicBezTo>
                    <a:pt x="681092" y="1208567"/>
                    <a:pt x="687233" y="1204015"/>
                    <a:pt x="693019" y="1199035"/>
                  </a:cubicBezTo>
                  <a:cubicBezTo>
                    <a:pt x="698448" y="1194415"/>
                    <a:pt x="703433" y="1189320"/>
                    <a:pt x="707972" y="1183815"/>
                  </a:cubicBezTo>
                  <a:cubicBezTo>
                    <a:pt x="712156" y="1178844"/>
                    <a:pt x="715538" y="1173223"/>
                    <a:pt x="717897" y="1167170"/>
                  </a:cubicBezTo>
                  <a:cubicBezTo>
                    <a:pt x="719587" y="1163120"/>
                    <a:pt x="719855" y="1158621"/>
                    <a:pt x="718653" y="1154398"/>
                  </a:cubicBezTo>
                  <a:cubicBezTo>
                    <a:pt x="717362" y="1150793"/>
                    <a:pt x="714514" y="1147958"/>
                    <a:pt x="710909" y="1146699"/>
                  </a:cubicBezTo>
                  <a:cubicBezTo>
                    <a:pt x="705835" y="1144981"/>
                    <a:pt x="700406" y="1144478"/>
                    <a:pt x="695066" y="1145230"/>
                  </a:cubicBezTo>
                  <a:lnTo>
                    <a:pt x="692352" y="1145542"/>
                  </a:lnTo>
                  <a:lnTo>
                    <a:pt x="689592" y="1146031"/>
                  </a:lnTo>
                  <a:lnTo>
                    <a:pt x="686744" y="1146565"/>
                  </a:lnTo>
                  <a:lnTo>
                    <a:pt x="683895" y="1147277"/>
                  </a:lnTo>
                  <a:cubicBezTo>
                    <a:pt x="677309" y="1148995"/>
                    <a:pt x="670856" y="1151305"/>
                    <a:pt x="664669" y="1154175"/>
                  </a:cubicBezTo>
                  <a:cubicBezTo>
                    <a:pt x="657950" y="1157210"/>
                    <a:pt x="651452" y="1160722"/>
                    <a:pt x="645222" y="1164678"/>
                  </a:cubicBezTo>
                  <a:cubicBezTo>
                    <a:pt x="638858" y="1168692"/>
                    <a:pt x="632805" y="1173156"/>
                    <a:pt x="627109" y="1178029"/>
                  </a:cubicBezTo>
                  <a:cubicBezTo>
                    <a:pt x="621679" y="1182586"/>
                    <a:pt x="616651" y="1187602"/>
                    <a:pt x="612067" y="1193027"/>
                  </a:cubicBezTo>
                  <a:cubicBezTo>
                    <a:pt x="607795" y="1197985"/>
                    <a:pt x="604323" y="1203588"/>
                    <a:pt x="601786" y="1209627"/>
                  </a:cubicBezTo>
                  <a:cubicBezTo>
                    <a:pt x="599918" y="1213708"/>
                    <a:pt x="599428" y="1218287"/>
                    <a:pt x="600407" y="1222666"/>
                  </a:cubicBezTo>
                  <a:cubicBezTo>
                    <a:pt x="601475" y="1226333"/>
                    <a:pt x="604145" y="1229306"/>
                    <a:pt x="607706" y="1230721"/>
                  </a:cubicBezTo>
                  <a:close/>
                  <a:moveTo>
                    <a:pt x="457194" y="1437663"/>
                  </a:moveTo>
                  <a:cubicBezTo>
                    <a:pt x="463335" y="1439020"/>
                    <a:pt x="469745" y="1439020"/>
                    <a:pt x="475886" y="1437663"/>
                  </a:cubicBezTo>
                  <a:lnTo>
                    <a:pt x="477132" y="1437440"/>
                  </a:lnTo>
                  <a:lnTo>
                    <a:pt x="478334" y="1437440"/>
                  </a:lnTo>
                  <a:lnTo>
                    <a:pt x="479535" y="1437173"/>
                  </a:lnTo>
                  <a:lnTo>
                    <a:pt x="480781" y="1436862"/>
                  </a:lnTo>
                  <a:cubicBezTo>
                    <a:pt x="488792" y="1434846"/>
                    <a:pt x="496536" y="1432011"/>
                    <a:pt x="503968" y="1428406"/>
                  </a:cubicBezTo>
                  <a:cubicBezTo>
                    <a:pt x="512068" y="1424579"/>
                    <a:pt x="519811" y="1420115"/>
                    <a:pt x="527198" y="1415055"/>
                  </a:cubicBezTo>
                  <a:cubicBezTo>
                    <a:pt x="534586" y="1409991"/>
                    <a:pt x="541528" y="1404352"/>
                    <a:pt x="548026" y="1398188"/>
                  </a:cubicBezTo>
                  <a:cubicBezTo>
                    <a:pt x="553945" y="1392585"/>
                    <a:pt x="559285" y="1386382"/>
                    <a:pt x="563958" y="1379675"/>
                  </a:cubicBezTo>
                  <a:cubicBezTo>
                    <a:pt x="567786" y="1374308"/>
                    <a:pt x="570589" y="1368269"/>
                    <a:pt x="572192" y="1361873"/>
                  </a:cubicBezTo>
                  <a:cubicBezTo>
                    <a:pt x="573349" y="1357548"/>
                    <a:pt x="572770" y="1352937"/>
                    <a:pt x="570634" y="1349012"/>
                  </a:cubicBezTo>
                  <a:cubicBezTo>
                    <a:pt x="568231" y="1345389"/>
                    <a:pt x="564493" y="1342901"/>
                    <a:pt x="560220" y="1342114"/>
                  </a:cubicBezTo>
                  <a:cubicBezTo>
                    <a:pt x="554079" y="1340921"/>
                    <a:pt x="547760" y="1340997"/>
                    <a:pt x="541662" y="1342336"/>
                  </a:cubicBezTo>
                  <a:lnTo>
                    <a:pt x="540460" y="1342559"/>
                  </a:lnTo>
                  <a:lnTo>
                    <a:pt x="539259" y="1342826"/>
                  </a:lnTo>
                  <a:lnTo>
                    <a:pt x="538057" y="1343093"/>
                  </a:lnTo>
                  <a:lnTo>
                    <a:pt x="536811" y="1343404"/>
                  </a:lnTo>
                  <a:cubicBezTo>
                    <a:pt x="529067" y="1345380"/>
                    <a:pt x="521546" y="1348140"/>
                    <a:pt x="514337" y="1351638"/>
                  </a:cubicBezTo>
                  <a:cubicBezTo>
                    <a:pt x="506460" y="1355398"/>
                    <a:pt x="498894" y="1359759"/>
                    <a:pt x="491685" y="1364677"/>
                  </a:cubicBezTo>
                  <a:cubicBezTo>
                    <a:pt x="484430" y="1369599"/>
                    <a:pt x="477577" y="1375073"/>
                    <a:pt x="471168" y="1381054"/>
                  </a:cubicBezTo>
                  <a:cubicBezTo>
                    <a:pt x="465205" y="1386568"/>
                    <a:pt x="459776" y="1392683"/>
                    <a:pt x="455058" y="1399301"/>
                  </a:cubicBezTo>
                  <a:cubicBezTo>
                    <a:pt x="451052" y="1404646"/>
                    <a:pt x="448026" y="1410676"/>
                    <a:pt x="446158" y="1417102"/>
                  </a:cubicBezTo>
                  <a:cubicBezTo>
                    <a:pt x="444778" y="1421513"/>
                    <a:pt x="445134" y="1426265"/>
                    <a:pt x="447047" y="1430453"/>
                  </a:cubicBezTo>
                  <a:cubicBezTo>
                    <a:pt x="449273" y="1434174"/>
                    <a:pt x="452967" y="1436791"/>
                    <a:pt x="457194" y="1437663"/>
                  </a:cubicBezTo>
                  <a:close/>
                  <a:moveTo>
                    <a:pt x="530937" y="1331878"/>
                  </a:moveTo>
                  <a:cubicBezTo>
                    <a:pt x="536545" y="1333516"/>
                    <a:pt x="542463" y="1333836"/>
                    <a:pt x="548249" y="1332812"/>
                  </a:cubicBezTo>
                  <a:lnTo>
                    <a:pt x="550206" y="1332501"/>
                  </a:lnTo>
                  <a:lnTo>
                    <a:pt x="552210" y="1332145"/>
                  </a:lnTo>
                  <a:lnTo>
                    <a:pt x="554257" y="1331700"/>
                  </a:lnTo>
                  <a:lnTo>
                    <a:pt x="556304" y="1331210"/>
                  </a:lnTo>
                  <a:cubicBezTo>
                    <a:pt x="563691" y="1329315"/>
                    <a:pt x="570857" y="1326720"/>
                    <a:pt x="577755" y="1323467"/>
                  </a:cubicBezTo>
                  <a:cubicBezTo>
                    <a:pt x="585231" y="1319964"/>
                    <a:pt x="592440" y="1315901"/>
                    <a:pt x="599339" y="1311317"/>
                  </a:cubicBezTo>
                  <a:cubicBezTo>
                    <a:pt x="606237" y="1306765"/>
                    <a:pt x="612779" y="1301691"/>
                    <a:pt x="618921" y="1296142"/>
                  </a:cubicBezTo>
                  <a:cubicBezTo>
                    <a:pt x="624573" y="1291024"/>
                    <a:pt x="629735" y="1285376"/>
                    <a:pt x="634319" y="1279275"/>
                  </a:cubicBezTo>
                  <a:cubicBezTo>
                    <a:pt x="638324" y="1274135"/>
                    <a:pt x="641305" y="1268314"/>
                    <a:pt x="643220" y="1262096"/>
                  </a:cubicBezTo>
                  <a:cubicBezTo>
                    <a:pt x="644643" y="1257926"/>
                    <a:pt x="644466" y="1253387"/>
                    <a:pt x="642774" y="1249324"/>
                  </a:cubicBezTo>
                  <a:cubicBezTo>
                    <a:pt x="640950" y="1245764"/>
                    <a:pt x="637746" y="1243133"/>
                    <a:pt x="633873" y="1242070"/>
                  </a:cubicBezTo>
                  <a:cubicBezTo>
                    <a:pt x="628266" y="1240606"/>
                    <a:pt x="622348" y="1240392"/>
                    <a:pt x="616651" y="1241447"/>
                  </a:cubicBezTo>
                  <a:lnTo>
                    <a:pt x="614737" y="1241758"/>
                  </a:lnTo>
                  <a:lnTo>
                    <a:pt x="612779" y="1242114"/>
                  </a:lnTo>
                  <a:lnTo>
                    <a:pt x="610821" y="1242559"/>
                  </a:lnTo>
                  <a:lnTo>
                    <a:pt x="608863" y="1243049"/>
                  </a:lnTo>
                  <a:cubicBezTo>
                    <a:pt x="601653" y="1244922"/>
                    <a:pt x="594665" y="1247455"/>
                    <a:pt x="587945" y="1250614"/>
                  </a:cubicBezTo>
                  <a:cubicBezTo>
                    <a:pt x="580647" y="1254028"/>
                    <a:pt x="573615" y="1257966"/>
                    <a:pt x="566895" y="1262408"/>
                  </a:cubicBezTo>
                  <a:cubicBezTo>
                    <a:pt x="560086" y="1266849"/>
                    <a:pt x="553633" y="1271785"/>
                    <a:pt x="547537" y="1277183"/>
                  </a:cubicBezTo>
                  <a:cubicBezTo>
                    <a:pt x="541796" y="1282212"/>
                    <a:pt x="536589" y="1287788"/>
                    <a:pt x="531916" y="1293827"/>
                  </a:cubicBezTo>
                  <a:cubicBezTo>
                    <a:pt x="527778" y="1298985"/>
                    <a:pt x="524572" y="1304811"/>
                    <a:pt x="522436" y="1311050"/>
                  </a:cubicBezTo>
                  <a:cubicBezTo>
                    <a:pt x="520879" y="1315292"/>
                    <a:pt x="520879" y="1319938"/>
                    <a:pt x="522436" y="1324179"/>
                  </a:cubicBezTo>
                  <a:cubicBezTo>
                    <a:pt x="524039" y="1327859"/>
                    <a:pt x="527109" y="1330667"/>
                    <a:pt x="530937" y="1331878"/>
                  </a:cubicBezTo>
                  <a:close/>
                  <a:moveTo>
                    <a:pt x="687812" y="1134193"/>
                  </a:moveTo>
                  <a:cubicBezTo>
                    <a:pt x="692352" y="1136307"/>
                    <a:pt x="697425" y="1137184"/>
                    <a:pt x="702409" y="1136730"/>
                  </a:cubicBezTo>
                  <a:lnTo>
                    <a:pt x="705747" y="1136463"/>
                  </a:lnTo>
                  <a:cubicBezTo>
                    <a:pt x="706860" y="1136463"/>
                    <a:pt x="708017" y="1136196"/>
                    <a:pt x="709173" y="1135973"/>
                  </a:cubicBezTo>
                  <a:cubicBezTo>
                    <a:pt x="710330" y="1135751"/>
                    <a:pt x="711532" y="1135573"/>
                    <a:pt x="712734" y="1135306"/>
                  </a:cubicBezTo>
                  <a:cubicBezTo>
                    <a:pt x="713935" y="1135039"/>
                    <a:pt x="715181" y="1134772"/>
                    <a:pt x="716428" y="1134460"/>
                  </a:cubicBezTo>
                  <a:cubicBezTo>
                    <a:pt x="722658" y="1132805"/>
                    <a:pt x="728755" y="1130646"/>
                    <a:pt x="734675" y="1128007"/>
                  </a:cubicBezTo>
                  <a:cubicBezTo>
                    <a:pt x="741083" y="1125159"/>
                    <a:pt x="747268" y="1121888"/>
                    <a:pt x="753232" y="1118216"/>
                  </a:cubicBezTo>
                  <a:cubicBezTo>
                    <a:pt x="759240" y="1114536"/>
                    <a:pt x="765025" y="1110446"/>
                    <a:pt x="770499" y="1105978"/>
                  </a:cubicBezTo>
                  <a:cubicBezTo>
                    <a:pt x="775662" y="1101763"/>
                    <a:pt x="780512" y="1097135"/>
                    <a:pt x="784918" y="1092137"/>
                  </a:cubicBezTo>
                  <a:cubicBezTo>
                    <a:pt x="789279" y="1087362"/>
                    <a:pt x="792840" y="1081941"/>
                    <a:pt x="795511" y="1076071"/>
                  </a:cubicBezTo>
                  <a:cubicBezTo>
                    <a:pt x="797379" y="1072155"/>
                    <a:pt x="798003" y="1067758"/>
                    <a:pt x="797290" y="1063477"/>
                  </a:cubicBezTo>
                  <a:cubicBezTo>
                    <a:pt x="796445" y="1059939"/>
                    <a:pt x="793997" y="1057002"/>
                    <a:pt x="790659" y="1055511"/>
                  </a:cubicBezTo>
                  <a:cubicBezTo>
                    <a:pt x="786031" y="1053544"/>
                    <a:pt x="780958" y="1052792"/>
                    <a:pt x="775973" y="1053330"/>
                  </a:cubicBezTo>
                  <a:lnTo>
                    <a:pt x="772680" y="1053597"/>
                  </a:lnTo>
                  <a:lnTo>
                    <a:pt x="769297" y="1054087"/>
                  </a:lnTo>
                  <a:lnTo>
                    <a:pt x="765783" y="1054799"/>
                  </a:lnTo>
                  <a:cubicBezTo>
                    <a:pt x="764625" y="1055021"/>
                    <a:pt x="763424" y="1055333"/>
                    <a:pt x="762222" y="1055644"/>
                  </a:cubicBezTo>
                  <a:cubicBezTo>
                    <a:pt x="756125" y="1057264"/>
                    <a:pt x="750162" y="1059374"/>
                    <a:pt x="744421" y="1061964"/>
                  </a:cubicBezTo>
                  <a:cubicBezTo>
                    <a:pt x="738189" y="1064728"/>
                    <a:pt x="732182" y="1067878"/>
                    <a:pt x="726352" y="1071399"/>
                  </a:cubicBezTo>
                  <a:cubicBezTo>
                    <a:pt x="720477" y="1074986"/>
                    <a:pt x="714825" y="1078955"/>
                    <a:pt x="709440" y="1083281"/>
                  </a:cubicBezTo>
                  <a:cubicBezTo>
                    <a:pt x="704278" y="1087402"/>
                    <a:pt x="699472" y="1091941"/>
                    <a:pt x="695066" y="1096855"/>
                  </a:cubicBezTo>
                  <a:cubicBezTo>
                    <a:pt x="690571" y="1101603"/>
                    <a:pt x="686878" y="1107006"/>
                    <a:pt x="684029" y="1112876"/>
                  </a:cubicBezTo>
                  <a:cubicBezTo>
                    <a:pt x="681982" y="1116841"/>
                    <a:pt x="681137" y="1121340"/>
                    <a:pt x="681670" y="1125782"/>
                  </a:cubicBezTo>
                  <a:cubicBezTo>
                    <a:pt x="682294" y="1129391"/>
                    <a:pt x="684564" y="1132506"/>
                    <a:pt x="687812" y="1134193"/>
                  </a:cubicBezTo>
                  <a:close/>
                  <a:moveTo>
                    <a:pt x="770188" y="1041848"/>
                  </a:moveTo>
                  <a:cubicBezTo>
                    <a:pt x="774193" y="1044278"/>
                    <a:pt x="778866" y="1045440"/>
                    <a:pt x="783539" y="1045186"/>
                  </a:cubicBezTo>
                  <a:cubicBezTo>
                    <a:pt x="784786" y="1045186"/>
                    <a:pt x="786120" y="1045186"/>
                    <a:pt x="787455" y="1045186"/>
                  </a:cubicBezTo>
                  <a:cubicBezTo>
                    <a:pt x="788791" y="1045186"/>
                    <a:pt x="790215" y="1044919"/>
                    <a:pt x="791594" y="1044741"/>
                  </a:cubicBezTo>
                  <a:lnTo>
                    <a:pt x="796044" y="1043984"/>
                  </a:lnTo>
                  <a:lnTo>
                    <a:pt x="800494" y="1042916"/>
                  </a:lnTo>
                  <a:cubicBezTo>
                    <a:pt x="806236" y="1041390"/>
                    <a:pt x="811888" y="1039423"/>
                    <a:pt x="817317" y="1037042"/>
                  </a:cubicBezTo>
                  <a:cubicBezTo>
                    <a:pt x="823192" y="1034514"/>
                    <a:pt x="828888" y="1031617"/>
                    <a:pt x="834407" y="1028364"/>
                  </a:cubicBezTo>
                  <a:cubicBezTo>
                    <a:pt x="839970" y="1025053"/>
                    <a:pt x="845354" y="1021412"/>
                    <a:pt x="850516" y="1017460"/>
                  </a:cubicBezTo>
                  <a:cubicBezTo>
                    <a:pt x="855457" y="1013677"/>
                    <a:pt x="860085" y="1009512"/>
                    <a:pt x="864357" y="1004999"/>
                  </a:cubicBezTo>
                  <a:cubicBezTo>
                    <a:pt x="868897" y="1000411"/>
                    <a:pt x="872724" y="995177"/>
                    <a:pt x="875751" y="989467"/>
                  </a:cubicBezTo>
                  <a:cubicBezTo>
                    <a:pt x="877887" y="985631"/>
                    <a:pt x="878910" y="981265"/>
                    <a:pt x="878688" y="976873"/>
                  </a:cubicBezTo>
                  <a:cubicBezTo>
                    <a:pt x="878287" y="973415"/>
                    <a:pt x="876329" y="970340"/>
                    <a:pt x="873347" y="968551"/>
                  </a:cubicBezTo>
                  <a:cubicBezTo>
                    <a:pt x="869253" y="966317"/>
                    <a:pt x="864625" y="965284"/>
                    <a:pt x="859996" y="965569"/>
                  </a:cubicBezTo>
                  <a:cubicBezTo>
                    <a:pt x="858705" y="965507"/>
                    <a:pt x="857415" y="965507"/>
                    <a:pt x="856124" y="965569"/>
                  </a:cubicBezTo>
                  <a:cubicBezTo>
                    <a:pt x="854790" y="965569"/>
                    <a:pt x="853410" y="965836"/>
                    <a:pt x="852030" y="966059"/>
                  </a:cubicBezTo>
                  <a:cubicBezTo>
                    <a:pt x="850650" y="966281"/>
                    <a:pt x="849227" y="966504"/>
                    <a:pt x="847580" y="966815"/>
                  </a:cubicBezTo>
                  <a:lnTo>
                    <a:pt x="843129" y="967883"/>
                  </a:lnTo>
                  <a:cubicBezTo>
                    <a:pt x="837566" y="969387"/>
                    <a:pt x="832092" y="971306"/>
                    <a:pt x="826797" y="973624"/>
                  </a:cubicBezTo>
                  <a:cubicBezTo>
                    <a:pt x="821056" y="976094"/>
                    <a:pt x="815493" y="978920"/>
                    <a:pt x="810108" y="982080"/>
                  </a:cubicBezTo>
                  <a:cubicBezTo>
                    <a:pt x="804634" y="985280"/>
                    <a:pt x="799337" y="988818"/>
                    <a:pt x="794264" y="992672"/>
                  </a:cubicBezTo>
                  <a:cubicBezTo>
                    <a:pt x="789369" y="996383"/>
                    <a:pt x="784741" y="1000460"/>
                    <a:pt x="780423" y="1004866"/>
                  </a:cubicBezTo>
                  <a:cubicBezTo>
                    <a:pt x="775840" y="1009463"/>
                    <a:pt x="771923" y="1014656"/>
                    <a:pt x="768719" y="1020308"/>
                  </a:cubicBezTo>
                  <a:cubicBezTo>
                    <a:pt x="766450" y="1024185"/>
                    <a:pt x="765293" y="1028595"/>
                    <a:pt x="765293" y="1033081"/>
                  </a:cubicBezTo>
                  <a:cubicBezTo>
                    <a:pt x="765426" y="1036623"/>
                    <a:pt x="767250" y="1039886"/>
                    <a:pt x="770188" y="1041848"/>
                  </a:cubicBezTo>
                  <a:close/>
                  <a:moveTo>
                    <a:pt x="201566" y="1910691"/>
                  </a:moveTo>
                  <a:cubicBezTo>
                    <a:pt x="208197" y="1911595"/>
                    <a:pt x="214917" y="1911248"/>
                    <a:pt x="221415" y="1909668"/>
                  </a:cubicBezTo>
                  <a:lnTo>
                    <a:pt x="224307" y="1909000"/>
                  </a:lnTo>
                  <a:lnTo>
                    <a:pt x="227289" y="1908199"/>
                  </a:lnTo>
                  <a:lnTo>
                    <a:pt x="230360" y="1907265"/>
                  </a:lnTo>
                  <a:lnTo>
                    <a:pt x="233519" y="1906197"/>
                  </a:lnTo>
                  <a:cubicBezTo>
                    <a:pt x="243755" y="1902489"/>
                    <a:pt x="253546" y="1897714"/>
                    <a:pt x="262759" y="1891955"/>
                  </a:cubicBezTo>
                  <a:cubicBezTo>
                    <a:pt x="272460" y="1885956"/>
                    <a:pt x="281628" y="1879152"/>
                    <a:pt x="290172" y="1871617"/>
                  </a:cubicBezTo>
                  <a:cubicBezTo>
                    <a:pt x="298317" y="1864466"/>
                    <a:pt x="305749" y="1856571"/>
                    <a:pt x="312424" y="1848030"/>
                  </a:cubicBezTo>
                  <a:cubicBezTo>
                    <a:pt x="318299" y="1840718"/>
                    <a:pt x="323149" y="1832632"/>
                    <a:pt x="326799" y="1823998"/>
                  </a:cubicBezTo>
                  <a:cubicBezTo>
                    <a:pt x="329336" y="1818320"/>
                    <a:pt x="330537" y="1812143"/>
                    <a:pt x="330359" y="1805930"/>
                  </a:cubicBezTo>
                  <a:cubicBezTo>
                    <a:pt x="330226" y="1801342"/>
                    <a:pt x="328357" y="1796976"/>
                    <a:pt x="325153" y="1793691"/>
                  </a:cubicBezTo>
                  <a:cubicBezTo>
                    <a:pt x="321637" y="1790558"/>
                    <a:pt x="317186" y="1788627"/>
                    <a:pt x="312513" y="1788173"/>
                  </a:cubicBezTo>
                  <a:cubicBezTo>
                    <a:pt x="306016" y="1787403"/>
                    <a:pt x="299385" y="1787826"/>
                    <a:pt x="293021" y="1789419"/>
                  </a:cubicBezTo>
                  <a:lnTo>
                    <a:pt x="290217" y="1790087"/>
                  </a:lnTo>
                  <a:lnTo>
                    <a:pt x="287280" y="1790888"/>
                  </a:lnTo>
                  <a:lnTo>
                    <a:pt x="284298" y="1791822"/>
                  </a:lnTo>
                  <a:lnTo>
                    <a:pt x="281183" y="1792890"/>
                  </a:lnTo>
                  <a:cubicBezTo>
                    <a:pt x="271303" y="1796455"/>
                    <a:pt x="261824" y="1801048"/>
                    <a:pt x="252879" y="1806598"/>
                  </a:cubicBezTo>
                  <a:cubicBezTo>
                    <a:pt x="243444" y="1812361"/>
                    <a:pt x="234543" y="1818898"/>
                    <a:pt x="226177" y="1826135"/>
                  </a:cubicBezTo>
                  <a:cubicBezTo>
                    <a:pt x="218077" y="1833130"/>
                    <a:pt x="210645" y="1840830"/>
                    <a:pt x="203925" y="1849143"/>
                  </a:cubicBezTo>
                  <a:cubicBezTo>
                    <a:pt x="197872" y="1856468"/>
                    <a:pt x="192844" y="1864546"/>
                    <a:pt x="188882" y="1873175"/>
                  </a:cubicBezTo>
                  <a:cubicBezTo>
                    <a:pt x="186079" y="1878956"/>
                    <a:pt x="184565" y="1885271"/>
                    <a:pt x="184432" y="1891688"/>
                  </a:cubicBezTo>
                  <a:cubicBezTo>
                    <a:pt x="184298" y="1896375"/>
                    <a:pt x="185856" y="1900954"/>
                    <a:pt x="188882" y="1904550"/>
                  </a:cubicBezTo>
                  <a:cubicBezTo>
                    <a:pt x="192309" y="1907959"/>
                    <a:pt x="196759" y="1910122"/>
                    <a:pt x="201566" y="1910691"/>
                  </a:cubicBezTo>
                  <a:close/>
                  <a:moveTo>
                    <a:pt x="58843" y="2317321"/>
                  </a:moveTo>
                  <a:cubicBezTo>
                    <a:pt x="62626" y="2320560"/>
                    <a:pt x="67254" y="2322643"/>
                    <a:pt x="72194" y="2323329"/>
                  </a:cubicBezTo>
                  <a:cubicBezTo>
                    <a:pt x="78558" y="2324241"/>
                    <a:pt x="85010" y="2324014"/>
                    <a:pt x="91286" y="2322661"/>
                  </a:cubicBezTo>
                  <a:cubicBezTo>
                    <a:pt x="93467" y="2322260"/>
                    <a:pt x="95737" y="2321726"/>
                    <a:pt x="98051" y="2321103"/>
                  </a:cubicBezTo>
                  <a:cubicBezTo>
                    <a:pt x="100365" y="2320480"/>
                    <a:pt x="102501" y="2319679"/>
                    <a:pt x="105171" y="2318834"/>
                  </a:cubicBezTo>
                  <a:cubicBezTo>
                    <a:pt x="107841" y="2317988"/>
                    <a:pt x="110111" y="2317009"/>
                    <a:pt x="112693" y="2315896"/>
                  </a:cubicBezTo>
                  <a:cubicBezTo>
                    <a:pt x="115273" y="2314784"/>
                    <a:pt x="117855" y="2313627"/>
                    <a:pt x="120481" y="2312336"/>
                  </a:cubicBezTo>
                  <a:cubicBezTo>
                    <a:pt x="132274" y="2306399"/>
                    <a:pt x="143444" y="2299301"/>
                    <a:pt x="153858" y="2291153"/>
                  </a:cubicBezTo>
                  <a:cubicBezTo>
                    <a:pt x="164272" y="2283013"/>
                    <a:pt x="173974" y="2273970"/>
                    <a:pt x="182830" y="2264139"/>
                  </a:cubicBezTo>
                  <a:cubicBezTo>
                    <a:pt x="190974" y="2255171"/>
                    <a:pt x="198184" y="2245385"/>
                    <a:pt x="204325" y="2234944"/>
                  </a:cubicBezTo>
                  <a:cubicBezTo>
                    <a:pt x="209488" y="2226289"/>
                    <a:pt x="213181" y="2216849"/>
                    <a:pt x="215317" y="2206996"/>
                  </a:cubicBezTo>
                  <a:cubicBezTo>
                    <a:pt x="216563" y="2201300"/>
                    <a:pt x="216474" y="2195394"/>
                    <a:pt x="215095" y="2189729"/>
                  </a:cubicBezTo>
                  <a:cubicBezTo>
                    <a:pt x="213938" y="2185225"/>
                    <a:pt x="211357" y="2181224"/>
                    <a:pt x="207707" y="2178336"/>
                  </a:cubicBezTo>
                  <a:cubicBezTo>
                    <a:pt x="203791" y="2175394"/>
                    <a:pt x="199207" y="2173538"/>
                    <a:pt x="194356" y="2172951"/>
                  </a:cubicBezTo>
                  <a:cubicBezTo>
                    <a:pt x="188126" y="2172248"/>
                    <a:pt x="181806" y="2172577"/>
                    <a:pt x="175665" y="2173930"/>
                  </a:cubicBezTo>
                  <a:cubicBezTo>
                    <a:pt x="173529" y="2174331"/>
                    <a:pt x="171214" y="2174865"/>
                    <a:pt x="169123" y="2175488"/>
                  </a:cubicBezTo>
                  <a:cubicBezTo>
                    <a:pt x="167031" y="2176111"/>
                    <a:pt x="164672" y="2176867"/>
                    <a:pt x="162180" y="2177713"/>
                  </a:cubicBezTo>
                  <a:cubicBezTo>
                    <a:pt x="159688" y="2178558"/>
                    <a:pt x="157418" y="2179493"/>
                    <a:pt x="154926" y="2180516"/>
                  </a:cubicBezTo>
                  <a:cubicBezTo>
                    <a:pt x="152434" y="2181540"/>
                    <a:pt x="149942" y="2182742"/>
                    <a:pt x="147360" y="2183988"/>
                  </a:cubicBezTo>
                  <a:cubicBezTo>
                    <a:pt x="136012" y="2189675"/>
                    <a:pt x="125197" y="2196440"/>
                    <a:pt x="115139" y="2204192"/>
                  </a:cubicBezTo>
                  <a:cubicBezTo>
                    <a:pt x="104905" y="2212034"/>
                    <a:pt x="95380" y="2220743"/>
                    <a:pt x="86658" y="2230227"/>
                  </a:cubicBezTo>
                  <a:cubicBezTo>
                    <a:pt x="78424" y="2239039"/>
                    <a:pt x="71126" y="2248656"/>
                    <a:pt x="64807" y="2258932"/>
                  </a:cubicBezTo>
                  <a:cubicBezTo>
                    <a:pt x="59288" y="2267646"/>
                    <a:pt x="55193" y="2277187"/>
                    <a:pt x="52702" y="2287192"/>
                  </a:cubicBezTo>
                  <a:cubicBezTo>
                    <a:pt x="51233" y="2293008"/>
                    <a:pt x="51010" y="2299079"/>
                    <a:pt x="52034" y="2304993"/>
                  </a:cubicBezTo>
                  <a:cubicBezTo>
                    <a:pt x="52879" y="2309737"/>
                    <a:pt x="55282" y="2314072"/>
                    <a:pt x="58843" y="2317321"/>
                  </a:cubicBezTo>
                  <a:close/>
                  <a:moveTo>
                    <a:pt x="138104" y="2036414"/>
                  </a:moveTo>
                  <a:cubicBezTo>
                    <a:pt x="141664" y="2039787"/>
                    <a:pt x="146247" y="2041941"/>
                    <a:pt x="151099" y="2042555"/>
                  </a:cubicBezTo>
                  <a:cubicBezTo>
                    <a:pt x="157596" y="2043468"/>
                    <a:pt x="164182" y="2043165"/>
                    <a:pt x="170592" y="2041665"/>
                  </a:cubicBezTo>
                  <a:cubicBezTo>
                    <a:pt x="171971" y="2041354"/>
                    <a:pt x="173350" y="2041042"/>
                    <a:pt x="175042" y="2040642"/>
                  </a:cubicBezTo>
                  <a:cubicBezTo>
                    <a:pt x="176733" y="2040241"/>
                    <a:pt x="177934" y="2039841"/>
                    <a:pt x="179493" y="2039396"/>
                  </a:cubicBezTo>
                  <a:cubicBezTo>
                    <a:pt x="181050" y="2038951"/>
                    <a:pt x="182518" y="2038417"/>
                    <a:pt x="183943" y="2037882"/>
                  </a:cubicBezTo>
                  <a:cubicBezTo>
                    <a:pt x="185366" y="2037348"/>
                    <a:pt x="187058" y="2036725"/>
                    <a:pt x="188659" y="2036058"/>
                  </a:cubicBezTo>
                  <a:cubicBezTo>
                    <a:pt x="199341" y="2031621"/>
                    <a:pt x="209532" y="2026103"/>
                    <a:pt x="219056" y="2019592"/>
                  </a:cubicBezTo>
                  <a:cubicBezTo>
                    <a:pt x="229024" y="2012907"/>
                    <a:pt x="238371" y="2005391"/>
                    <a:pt x="247049" y="1997117"/>
                  </a:cubicBezTo>
                  <a:cubicBezTo>
                    <a:pt x="255281" y="1989387"/>
                    <a:pt x="262714" y="1980878"/>
                    <a:pt x="269300" y="1971706"/>
                  </a:cubicBezTo>
                  <a:cubicBezTo>
                    <a:pt x="274997" y="1963989"/>
                    <a:pt x="279492" y="1955466"/>
                    <a:pt x="282652" y="1946428"/>
                  </a:cubicBezTo>
                  <a:cubicBezTo>
                    <a:pt x="284743" y="1940740"/>
                    <a:pt x="285455" y="1934648"/>
                    <a:pt x="284832" y="1928626"/>
                  </a:cubicBezTo>
                  <a:cubicBezTo>
                    <a:pt x="284298" y="1924082"/>
                    <a:pt x="282161" y="1919886"/>
                    <a:pt x="278779" y="1916788"/>
                  </a:cubicBezTo>
                  <a:cubicBezTo>
                    <a:pt x="275042" y="1913655"/>
                    <a:pt x="270502" y="1911715"/>
                    <a:pt x="265651" y="1911226"/>
                  </a:cubicBezTo>
                  <a:cubicBezTo>
                    <a:pt x="259243" y="1910504"/>
                    <a:pt x="252790" y="1910896"/>
                    <a:pt x="246514" y="1912382"/>
                  </a:cubicBezTo>
                  <a:lnTo>
                    <a:pt x="242420" y="1913362"/>
                  </a:lnTo>
                  <a:lnTo>
                    <a:pt x="238192" y="1914608"/>
                  </a:lnTo>
                  <a:lnTo>
                    <a:pt x="233742" y="1916121"/>
                  </a:lnTo>
                  <a:lnTo>
                    <a:pt x="229292" y="1917857"/>
                  </a:lnTo>
                  <a:cubicBezTo>
                    <a:pt x="218922" y="1922160"/>
                    <a:pt x="208998" y="1927478"/>
                    <a:pt x="199652" y="1933744"/>
                  </a:cubicBezTo>
                  <a:cubicBezTo>
                    <a:pt x="189906" y="1940188"/>
                    <a:pt x="180738" y="1947438"/>
                    <a:pt x="172238" y="1955418"/>
                  </a:cubicBezTo>
                  <a:cubicBezTo>
                    <a:pt x="164093" y="1963005"/>
                    <a:pt x="156617" y="1971319"/>
                    <a:pt x="149986" y="1980250"/>
                  </a:cubicBezTo>
                  <a:cubicBezTo>
                    <a:pt x="144156" y="1988025"/>
                    <a:pt x="139395" y="1996579"/>
                    <a:pt x="135923" y="2005662"/>
                  </a:cubicBezTo>
                  <a:cubicBezTo>
                    <a:pt x="133654" y="2011447"/>
                    <a:pt x="132630" y="2017656"/>
                    <a:pt x="132941" y="2023864"/>
                  </a:cubicBezTo>
                  <a:cubicBezTo>
                    <a:pt x="133075" y="2028510"/>
                    <a:pt x="134855" y="2032952"/>
                    <a:pt x="137970" y="2036414"/>
                  </a:cubicBezTo>
                  <a:close/>
                  <a:moveTo>
                    <a:pt x="320569" y="1663964"/>
                  </a:moveTo>
                  <a:cubicBezTo>
                    <a:pt x="327422" y="1664867"/>
                    <a:pt x="334409" y="1664426"/>
                    <a:pt x="341084" y="1662673"/>
                  </a:cubicBezTo>
                  <a:lnTo>
                    <a:pt x="341841" y="1662673"/>
                  </a:lnTo>
                  <a:lnTo>
                    <a:pt x="342553" y="1662673"/>
                  </a:lnTo>
                  <a:lnTo>
                    <a:pt x="343309" y="1662673"/>
                  </a:lnTo>
                  <a:lnTo>
                    <a:pt x="344067" y="1662673"/>
                  </a:lnTo>
                  <a:cubicBezTo>
                    <a:pt x="353323" y="1660119"/>
                    <a:pt x="362268" y="1656549"/>
                    <a:pt x="370769" y="1652037"/>
                  </a:cubicBezTo>
                  <a:cubicBezTo>
                    <a:pt x="379936" y="1647177"/>
                    <a:pt x="388659" y="1641583"/>
                    <a:pt x="396892" y="1635303"/>
                  </a:cubicBezTo>
                  <a:cubicBezTo>
                    <a:pt x="404947" y="1629162"/>
                    <a:pt x="412468" y="1622344"/>
                    <a:pt x="419366" y="1614921"/>
                  </a:cubicBezTo>
                  <a:cubicBezTo>
                    <a:pt x="425552" y="1608347"/>
                    <a:pt x="430893" y="1601040"/>
                    <a:pt x="435299" y="1593158"/>
                  </a:cubicBezTo>
                  <a:cubicBezTo>
                    <a:pt x="438637" y="1587506"/>
                    <a:pt x="440684" y="1581209"/>
                    <a:pt x="441351" y="1574689"/>
                  </a:cubicBezTo>
                  <a:cubicBezTo>
                    <a:pt x="441841" y="1570106"/>
                    <a:pt x="440461" y="1565513"/>
                    <a:pt x="437524" y="1561961"/>
                  </a:cubicBezTo>
                  <a:cubicBezTo>
                    <a:pt x="434231" y="1558503"/>
                    <a:pt x="429781" y="1556354"/>
                    <a:pt x="425018" y="1555909"/>
                  </a:cubicBezTo>
                  <a:cubicBezTo>
                    <a:pt x="418254" y="1555121"/>
                    <a:pt x="411445" y="1555620"/>
                    <a:pt x="404858" y="1557378"/>
                  </a:cubicBezTo>
                  <a:lnTo>
                    <a:pt x="404191" y="1557378"/>
                  </a:lnTo>
                  <a:lnTo>
                    <a:pt x="403478" y="1557378"/>
                  </a:lnTo>
                  <a:lnTo>
                    <a:pt x="402767" y="1557378"/>
                  </a:lnTo>
                  <a:lnTo>
                    <a:pt x="402098" y="1557378"/>
                  </a:lnTo>
                  <a:cubicBezTo>
                    <a:pt x="393110" y="1559892"/>
                    <a:pt x="384386" y="1563368"/>
                    <a:pt x="376154" y="1567747"/>
                  </a:cubicBezTo>
                  <a:cubicBezTo>
                    <a:pt x="367208" y="1572424"/>
                    <a:pt x="358664" y="1577827"/>
                    <a:pt x="350609" y="1583902"/>
                  </a:cubicBezTo>
                  <a:cubicBezTo>
                    <a:pt x="342642" y="1589901"/>
                    <a:pt x="335210" y="1596558"/>
                    <a:pt x="328357" y="1603795"/>
                  </a:cubicBezTo>
                  <a:cubicBezTo>
                    <a:pt x="322081" y="1610306"/>
                    <a:pt x="316607" y="1617537"/>
                    <a:pt x="312023" y="1625334"/>
                  </a:cubicBezTo>
                  <a:cubicBezTo>
                    <a:pt x="308508" y="1631058"/>
                    <a:pt x="306239" y="1637431"/>
                    <a:pt x="305260" y="1644070"/>
                  </a:cubicBezTo>
                  <a:cubicBezTo>
                    <a:pt x="304502" y="1648766"/>
                    <a:pt x="305615" y="1653572"/>
                    <a:pt x="308419" y="1657422"/>
                  </a:cubicBezTo>
                  <a:cubicBezTo>
                    <a:pt x="311490" y="1661053"/>
                    <a:pt x="315851" y="1663385"/>
                    <a:pt x="320569" y="1663964"/>
                  </a:cubicBezTo>
                  <a:close/>
                  <a:moveTo>
                    <a:pt x="258264" y="1784702"/>
                  </a:moveTo>
                  <a:cubicBezTo>
                    <a:pt x="264984" y="1785610"/>
                    <a:pt x="271793" y="1785231"/>
                    <a:pt x="278335" y="1783589"/>
                  </a:cubicBezTo>
                  <a:lnTo>
                    <a:pt x="280204" y="1783144"/>
                  </a:lnTo>
                  <a:lnTo>
                    <a:pt x="282117" y="1782655"/>
                  </a:lnTo>
                  <a:lnTo>
                    <a:pt x="284031" y="1782121"/>
                  </a:lnTo>
                  <a:lnTo>
                    <a:pt x="286034" y="1781498"/>
                  </a:lnTo>
                  <a:cubicBezTo>
                    <a:pt x="295780" y="1778356"/>
                    <a:pt x="305171" y="1774163"/>
                    <a:pt x="314027" y="1768992"/>
                  </a:cubicBezTo>
                  <a:cubicBezTo>
                    <a:pt x="323416" y="1763589"/>
                    <a:pt x="332362" y="1757399"/>
                    <a:pt x="340729" y="1750479"/>
                  </a:cubicBezTo>
                  <a:cubicBezTo>
                    <a:pt x="348783" y="1743830"/>
                    <a:pt x="356216" y="1736469"/>
                    <a:pt x="362981" y="1728494"/>
                  </a:cubicBezTo>
                  <a:cubicBezTo>
                    <a:pt x="368988" y="1721573"/>
                    <a:pt x="374062" y="1713897"/>
                    <a:pt x="378067" y="1705663"/>
                  </a:cubicBezTo>
                  <a:cubicBezTo>
                    <a:pt x="380871" y="1700007"/>
                    <a:pt x="382428" y="1693785"/>
                    <a:pt x="382517" y="1687461"/>
                  </a:cubicBezTo>
                  <a:cubicBezTo>
                    <a:pt x="382695" y="1682913"/>
                    <a:pt x="381137" y="1678472"/>
                    <a:pt x="378067" y="1675089"/>
                  </a:cubicBezTo>
                  <a:cubicBezTo>
                    <a:pt x="374640" y="1671761"/>
                    <a:pt x="370145" y="1669691"/>
                    <a:pt x="365383" y="1669215"/>
                  </a:cubicBezTo>
                  <a:cubicBezTo>
                    <a:pt x="358752" y="1668476"/>
                    <a:pt x="352076" y="1668944"/>
                    <a:pt x="345624" y="1670595"/>
                  </a:cubicBezTo>
                  <a:lnTo>
                    <a:pt x="343799" y="1671040"/>
                  </a:lnTo>
                  <a:lnTo>
                    <a:pt x="341931" y="1671529"/>
                  </a:lnTo>
                  <a:lnTo>
                    <a:pt x="340016" y="1672063"/>
                  </a:lnTo>
                  <a:lnTo>
                    <a:pt x="338103" y="1672642"/>
                  </a:lnTo>
                  <a:cubicBezTo>
                    <a:pt x="328668" y="1675744"/>
                    <a:pt x="319590" y="1679798"/>
                    <a:pt x="310955" y="1684747"/>
                  </a:cubicBezTo>
                  <a:cubicBezTo>
                    <a:pt x="301788" y="1689945"/>
                    <a:pt x="293021" y="1695899"/>
                    <a:pt x="284832" y="1702548"/>
                  </a:cubicBezTo>
                  <a:cubicBezTo>
                    <a:pt x="276821" y="1709019"/>
                    <a:pt x="269345" y="1716184"/>
                    <a:pt x="262580" y="1723954"/>
                  </a:cubicBezTo>
                  <a:cubicBezTo>
                    <a:pt x="256483" y="1730839"/>
                    <a:pt x="251232" y="1738462"/>
                    <a:pt x="247049" y="1746651"/>
                  </a:cubicBezTo>
                  <a:cubicBezTo>
                    <a:pt x="243934" y="1752388"/>
                    <a:pt x="242108" y="1758712"/>
                    <a:pt x="241575" y="1765209"/>
                  </a:cubicBezTo>
                  <a:cubicBezTo>
                    <a:pt x="241218" y="1769886"/>
                    <a:pt x="242598" y="1774533"/>
                    <a:pt x="245535" y="1778204"/>
                  </a:cubicBezTo>
                  <a:cubicBezTo>
                    <a:pt x="248873" y="1781854"/>
                    <a:pt x="253412" y="1784163"/>
                    <a:pt x="258353" y="1784702"/>
                  </a:cubicBezTo>
                  <a:close/>
                  <a:moveTo>
                    <a:pt x="867339" y="957647"/>
                  </a:moveTo>
                  <a:cubicBezTo>
                    <a:pt x="868808" y="957736"/>
                    <a:pt x="870321" y="957736"/>
                    <a:pt x="871789" y="957647"/>
                  </a:cubicBezTo>
                  <a:lnTo>
                    <a:pt x="876462" y="957247"/>
                  </a:lnTo>
                  <a:cubicBezTo>
                    <a:pt x="878065" y="957024"/>
                    <a:pt x="879756" y="956757"/>
                    <a:pt x="881447" y="956401"/>
                  </a:cubicBezTo>
                  <a:lnTo>
                    <a:pt x="886609" y="955200"/>
                  </a:lnTo>
                  <a:cubicBezTo>
                    <a:pt x="891905" y="953762"/>
                    <a:pt x="897068" y="951964"/>
                    <a:pt x="902096" y="949815"/>
                  </a:cubicBezTo>
                  <a:cubicBezTo>
                    <a:pt x="907526" y="947536"/>
                    <a:pt x="912777" y="944919"/>
                    <a:pt x="917895" y="941982"/>
                  </a:cubicBezTo>
                  <a:cubicBezTo>
                    <a:pt x="923102" y="939040"/>
                    <a:pt x="928131" y="935787"/>
                    <a:pt x="932937" y="932236"/>
                  </a:cubicBezTo>
                  <a:cubicBezTo>
                    <a:pt x="937610" y="928796"/>
                    <a:pt x="942105" y="925049"/>
                    <a:pt x="946288" y="921021"/>
                  </a:cubicBezTo>
                  <a:cubicBezTo>
                    <a:pt x="950917" y="916580"/>
                    <a:pt x="954923" y="911533"/>
                    <a:pt x="958171" y="906023"/>
                  </a:cubicBezTo>
                  <a:cubicBezTo>
                    <a:pt x="960530" y="902316"/>
                    <a:pt x="961820" y="898039"/>
                    <a:pt x="961909" y="893651"/>
                  </a:cubicBezTo>
                  <a:cubicBezTo>
                    <a:pt x="961909" y="890242"/>
                    <a:pt x="960218" y="887047"/>
                    <a:pt x="957459" y="885062"/>
                  </a:cubicBezTo>
                  <a:cubicBezTo>
                    <a:pt x="953855" y="882708"/>
                    <a:pt x="949581" y="881484"/>
                    <a:pt x="945265" y="881546"/>
                  </a:cubicBezTo>
                  <a:cubicBezTo>
                    <a:pt x="943841" y="881546"/>
                    <a:pt x="942417" y="881546"/>
                    <a:pt x="940814" y="881546"/>
                  </a:cubicBezTo>
                  <a:cubicBezTo>
                    <a:pt x="939213" y="881546"/>
                    <a:pt x="937788" y="881769"/>
                    <a:pt x="936364" y="881991"/>
                  </a:cubicBezTo>
                  <a:cubicBezTo>
                    <a:pt x="934941" y="882214"/>
                    <a:pt x="933160" y="882481"/>
                    <a:pt x="931514" y="882837"/>
                  </a:cubicBezTo>
                  <a:lnTo>
                    <a:pt x="926440" y="884038"/>
                  </a:lnTo>
                  <a:cubicBezTo>
                    <a:pt x="921278" y="885471"/>
                    <a:pt x="916248" y="887225"/>
                    <a:pt x="911309" y="889290"/>
                  </a:cubicBezTo>
                  <a:cubicBezTo>
                    <a:pt x="906013" y="891537"/>
                    <a:pt x="900850" y="894079"/>
                    <a:pt x="895866" y="896900"/>
                  </a:cubicBezTo>
                  <a:cubicBezTo>
                    <a:pt x="890748" y="899784"/>
                    <a:pt x="885809" y="902961"/>
                    <a:pt x="881091" y="906424"/>
                  </a:cubicBezTo>
                  <a:cubicBezTo>
                    <a:pt x="876373" y="909770"/>
                    <a:pt x="871923" y="913446"/>
                    <a:pt x="867740" y="917416"/>
                  </a:cubicBezTo>
                  <a:cubicBezTo>
                    <a:pt x="863022" y="921809"/>
                    <a:pt x="858884" y="926806"/>
                    <a:pt x="855501" y="932280"/>
                  </a:cubicBezTo>
                  <a:cubicBezTo>
                    <a:pt x="853053" y="936036"/>
                    <a:pt x="851584" y="940353"/>
                    <a:pt x="851274" y="944830"/>
                  </a:cubicBezTo>
                  <a:cubicBezTo>
                    <a:pt x="851051" y="948244"/>
                    <a:pt x="852520" y="951550"/>
                    <a:pt x="855145" y="953731"/>
                  </a:cubicBezTo>
                  <a:cubicBezTo>
                    <a:pt x="858705" y="956339"/>
                    <a:pt x="863022" y="957710"/>
                    <a:pt x="867428" y="957647"/>
                  </a:cubicBezTo>
                  <a:close/>
                  <a:moveTo>
                    <a:pt x="94446" y="2173797"/>
                  </a:moveTo>
                  <a:cubicBezTo>
                    <a:pt x="98184" y="2177143"/>
                    <a:pt x="102812" y="2179270"/>
                    <a:pt x="107797" y="2179894"/>
                  </a:cubicBezTo>
                  <a:cubicBezTo>
                    <a:pt x="114250" y="2180819"/>
                    <a:pt x="120791" y="2180561"/>
                    <a:pt x="127112" y="2179137"/>
                  </a:cubicBezTo>
                  <a:cubicBezTo>
                    <a:pt x="128847" y="2178781"/>
                    <a:pt x="130671" y="2178336"/>
                    <a:pt x="132497" y="2177846"/>
                  </a:cubicBezTo>
                  <a:cubicBezTo>
                    <a:pt x="134321" y="2177357"/>
                    <a:pt x="136234" y="2176778"/>
                    <a:pt x="138193" y="2176155"/>
                  </a:cubicBezTo>
                  <a:cubicBezTo>
                    <a:pt x="140151" y="2175532"/>
                    <a:pt x="142109" y="2174820"/>
                    <a:pt x="144111" y="2174019"/>
                  </a:cubicBezTo>
                  <a:cubicBezTo>
                    <a:pt x="146115" y="2173218"/>
                    <a:pt x="148206" y="2172372"/>
                    <a:pt x="150298" y="2171438"/>
                  </a:cubicBezTo>
                  <a:cubicBezTo>
                    <a:pt x="161557" y="2166324"/>
                    <a:pt x="172238" y="2160094"/>
                    <a:pt x="182251" y="2152835"/>
                  </a:cubicBezTo>
                  <a:cubicBezTo>
                    <a:pt x="192443" y="2145475"/>
                    <a:pt x="202011" y="2137241"/>
                    <a:pt x="210778" y="2128225"/>
                  </a:cubicBezTo>
                  <a:cubicBezTo>
                    <a:pt x="218967" y="2119889"/>
                    <a:pt x="226309" y="2110766"/>
                    <a:pt x="232674" y="2100989"/>
                  </a:cubicBezTo>
                  <a:cubicBezTo>
                    <a:pt x="238148" y="2092787"/>
                    <a:pt x="242331" y="2083779"/>
                    <a:pt x="245002" y="2074286"/>
                  </a:cubicBezTo>
                  <a:cubicBezTo>
                    <a:pt x="246692" y="2068581"/>
                    <a:pt x="247049" y="2062573"/>
                    <a:pt x="246070" y="2056708"/>
                  </a:cubicBezTo>
                  <a:cubicBezTo>
                    <a:pt x="245223" y="2052164"/>
                    <a:pt x="242866" y="2048038"/>
                    <a:pt x="239394" y="2045003"/>
                  </a:cubicBezTo>
                  <a:cubicBezTo>
                    <a:pt x="235566" y="2041924"/>
                    <a:pt x="230938" y="2040010"/>
                    <a:pt x="226043" y="2039485"/>
                  </a:cubicBezTo>
                  <a:cubicBezTo>
                    <a:pt x="219723" y="2038750"/>
                    <a:pt x="213315" y="2039111"/>
                    <a:pt x="207129" y="2040553"/>
                  </a:cubicBezTo>
                  <a:cubicBezTo>
                    <a:pt x="205393" y="2040909"/>
                    <a:pt x="203658" y="2041309"/>
                    <a:pt x="201877" y="2041799"/>
                  </a:cubicBezTo>
                  <a:cubicBezTo>
                    <a:pt x="200097" y="2042288"/>
                    <a:pt x="198273" y="2042867"/>
                    <a:pt x="196358" y="2043490"/>
                  </a:cubicBezTo>
                  <a:cubicBezTo>
                    <a:pt x="194445" y="2044113"/>
                    <a:pt x="192576" y="2044780"/>
                    <a:pt x="190663" y="2045537"/>
                  </a:cubicBezTo>
                  <a:cubicBezTo>
                    <a:pt x="188749" y="2046294"/>
                    <a:pt x="186702" y="2047139"/>
                    <a:pt x="184699" y="2048029"/>
                  </a:cubicBezTo>
                  <a:cubicBezTo>
                    <a:pt x="173840" y="2052934"/>
                    <a:pt x="163471" y="2058893"/>
                    <a:pt x="153769" y="2065831"/>
                  </a:cubicBezTo>
                  <a:cubicBezTo>
                    <a:pt x="143801" y="2072947"/>
                    <a:pt x="134454" y="2080882"/>
                    <a:pt x="125776" y="2089551"/>
                  </a:cubicBezTo>
                  <a:cubicBezTo>
                    <a:pt x="117543" y="2097736"/>
                    <a:pt x="110067" y="2106676"/>
                    <a:pt x="103525" y="2116253"/>
                  </a:cubicBezTo>
                  <a:cubicBezTo>
                    <a:pt x="97783" y="2124455"/>
                    <a:pt x="93289" y="2133450"/>
                    <a:pt x="90174" y="2142955"/>
                  </a:cubicBezTo>
                  <a:cubicBezTo>
                    <a:pt x="88260" y="2148817"/>
                    <a:pt x="87592" y="2155025"/>
                    <a:pt x="88260" y="2161158"/>
                  </a:cubicBezTo>
                  <a:cubicBezTo>
                    <a:pt x="88794" y="2165955"/>
                    <a:pt x="90974" y="2170419"/>
                    <a:pt x="94446" y="2173797"/>
                  </a:cubicBezTo>
                  <a:close/>
                  <a:moveTo>
                    <a:pt x="1703027" y="332150"/>
                  </a:moveTo>
                  <a:cubicBezTo>
                    <a:pt x="1705787" y="332813"/>
                    <a:pt x="1708635" y="333111"/>
                    <a:pt x="1711483" y="333040"/>
                  </a:cubicBezTo>
                  <a:cubicBezTo>
                    <a:pt x="1714910" y="333009"/>
                    <a:pt x="1718381" y="332710"/>
                    <a:pt x="1721763" y="332150"/>
                  </a:cubicBezTo>
                  <a:cubicBezTo>
                    <a:pt x="1725680" y="331518"/>
                    <a:pt x="1729551" y="330641"/>
                    <a:pt x="1733334" y="329524"/>
                  </a:cubicBezTo>
                  <a:cubicBezTo>
                    <a:pt x="1735515" y="328901"/>
                    <a:pt x="1737785" y="328189"/>
                    <a:pt x="1739921" y="327432"/>
                  </a:cubicBezTo>
                  <a:cubicBezTo>
                    <a:pt x="1742057" y="326676"/>
                    <a:pt x="1744371" y="325786"/>
                    <a:pt x="1746641" y="324851"/>
                  </a:cubicBezTo>
                  <a:cubicBezTo>
                    <a:pt x="1748911" y="323917"/>
                    <a:pt x="1751091" y="322937"/>
                    <a:pt x="1753361" y="321869"/>
                  </a:cubicBezTo>
                  <a:cubicBezTo>
                    <a:pt x="1755631" y="320801"/>
                    <a:pt x="1757811" y="319644"/>
                    <a:pt x="1759992" y="318443"/>
                  </a:cubicBezTo>
                  <a:cubicBezTo>
                    <a:pt x="1765688" y="315318"/>
                    <a:pt x="1771118" y="311687"/>
                    <a:pt x="1776191" y="307584"/>
                  </a:cubicBezTo>
                  <a:cubicBezTo>
                    <a:pt x="1780108" y="304428"/>
                    <a:pt x="1783624" y="300779"/>
                    <a:pt x="1786605" y="296725"/>
                  </a:cubicBezTo>
                  <a:cubicBezTo>
                    <a:pt x="1788741" y="293926"/>
                    <a:pt x="1790076" y="290579"/>
                    <a:pt x="1790388" y="287068"/>
                  </a:cubicBezTo>
                  <a:cubicBezTo>
                    <a:pt x="1790477" y="284206"/>
                    <a:pt x="1789142" y="281491"/>
                    <a:pt x="1786783" y="279858"/>
                  </a:cubicBezTo>
                  <a:cubicBezTo>
                    <a:pt x="1784914" y="278576"/>
                    <a:pt x="1782778" y="277682"/>
                    <a:pt x="1780553" y="277232"/>
                  </a:cubicBezTo>
                  <a:cubicBezTo>
                    <a:pt x="1777793" y="276640"/>
                    <a:pt x="1774946" y="276387"/>
                    <a:pt x="1772097" y="276476"/>
                  </a:cubicBezTo>
                  <a:cubicBezTo>
                    <a:pt x="1768670" y="276534"/>
                    <a:pt x="1765288" y="276863"/>
                    <a:pt x="1761905" y="277455"/>
                  </a:cubicBezTo>
                  <a:cubicBezTo>
                    <a:pt x="1758034" y="278082"/>
                    <a:pt x="1754251" y="278959"/>
                    <a:pt x="1750513" y="280081"/>
                  </a:cubicBezTo>
                  <a:cubicBezTo>
                    <a:pt x="1748376" y="280704"/>
                    <a:pt x="1746063" y="281371"/>
                    <a:pt x="1744059" y="282128"/>
                  </a:cubicBezTo>
                  <a:cubicBezTo>
                    <a:pt x="1742057" y="282884"/>
                    <a:pt x="1739609" y="283730"/>
                    <a:pt x="1737517" y="284664"/>
                  </a:cubicBezTo>
                  <a:cubicBezTo>
                    <a:pt x="1735426" y="285599"/>
                    <a:pt x="1733067" y="286534"/>
                    <a:pt x="1730931" y="287602"/>
                  </a:cubicBezTo>
                  <a:cubicBezTo>
                    <a:pt x="1728795" y="288670"/>
                    <a:pt x="1726481" y="289738"/>
                    <a:pt x="1724389" y="290939"/>
                  </a:cubicBezTo>
                  <a:cubicBezTo>
                    <a:pt x="1718781" y="294006"/>
                    <a:pt x="1713441" y="297548"/>
                    <a:pt x="1708412" y="301531"/>
                  </a:cubicBezTo>
                  <a:cubicBezTo>
                    <a:pt x="1704496" y="304655"/>
                    <a:pt x="1700936" y="308260"/>
                    <a:pt x="1697910" y="312257"/>
                  </a:cubicBezTo>
                  <a:cubicBezTo>
                    <a:pt x="1695684" y="315069"/>
                    <a:pt x="1694260" y="318416"/>
                    <a:pt x="1693771" y="321958"/>
                  </a:cubicBezTo>
                  <a:cubicBezTo>
                    <a:pt x="1693459" y="324811"/>
                    <a:pt x="1694705" y="327615"/>
                    <a:pt x="1696975" y="329346"/>
                  </a:cubicBezTo>
                  <a:cubicBezTo>
                    <a:pt x="1698755" y="330699"/>
                    <a:pt x="1700846" y="331656"/>
                    <a:pt x="1703027" y="332150"/>
                  </a:cubicBezTo>
                  <a:close/>
                  <a:moveTo>
                    <a:pt x="2002581" y="178523"/>
                  </a:moveTo>
                  <a:cubicBezTo>
                    <a:pt x="2005562" y="179569"/>
                    <a:pt x="2008722" y="180139"/>
                    <a:pt x="2011882" y="180215"/>
                  </a:cubicBezTo>
                  <a:cubicBezTo>
                    <a:pt x="2015932" y="180317"/>
                    <a:pt x="2019981" y="180063"/>
                    <a:pt x="2023987" y="179458"/>
                  </a:cubicBezTo>
                  <a:cubicBezTo>
                    <a:pt x="2028704" y="178750"/>
                    <a:pt x="2033377" y="177709"/>
                    <a:pt x="2037961" y="176343"/>
                  </a:cubicBezTo>
                  <a:lnTo>
                    <a:pt x="2042189" y="175052"/>
                  </a:lnTo>
                  <a:lnTo>
                    <a:pt x="2046639" y="173539"/>
                  </a:lnTo>
                  <a:cubicBezTo>
                    <a:pt x="2048108" y="173005"/>
                    <a:pt x="2049532" y="172426"/>
                    <a:pt x="2051089" y="171803"/>
                  </a:cubicBezTo>
                  <a:cubicBezTo>
                    <a:pt x="2052647" y="171180"/>
                    <a:pt x="2053983" y="170602"/>
                    <a:pt x="2055540" y="169934"/>
                  </a:cubicBezTo>
                  <a:cubicBezTo>
                    <a:pt x="2061593" y="167228"/>
                    <a:pt x="2067378" y="164011"/>
                    <a:pt x="2072852" y="160321"/>
                  </a:cubicBezTo>
                  <a:cubicBezTo>
                    <a:pt x="2077347" y="157380"/>
                    <a:pt x="2081441" y="153913"/>
                    <a:pt x="2085135" y="149997"/>
                  </a:cubicBezTo>
                  <a:cubicBezTo>
                    <a:pt x="2087849" y="147242"/>
                    <a:pt x="2089941" y="143913"/>
                    <a:pt x="2091232" y="140250"/>
                  </a:cubicBezTo>
                  <a:cubicBezTo>
                    <a:pt x="2092166" y="137558"/>
                    <a:pt x="2091766" y="134576"/>
                    <a:pt x="2090119" y="132240"/>
                  </a:cubicBezTo>
                  <a:cubicBezTo>
                    <a:pt x="2088473" y="130246"/>
                    <a:pt x="2086248" y="128826"/>
                    <a:pt x="2083755" y="128190"/>
                  </a:cubicBezTo>
                  <a:cubicBezTo>
                    <a:pt x="2080729" y="127197"/>
                    <a:pt x="2077525" y="126686"/>
                    <a:pt x="2074320" y="126677"/>
                  </a:cubicBezTo>
                  <a:cubicBezTo>
                    <a:pt x="2070315" y="126588"/>
                    <a:pt x="2066310" y="126859"/>
                    <a:pt x="2062349" y="127478"/>
                  </a:cubicBezTo>
                  <a:cubicBezTo>
                    <a:pt x="2057720" y="128225"/>
                    <a:pt x="2053093" y="129267"/>
                    <a:pt x="2048598" y="130593"/>
                  </a:cubicBezTo>
                  <a:lnTo>
                    <a:pt x="2044458" y="131884"/>
                  </a:lnTo>
                  <a:lnTo>
                    <a:pt x="2040231" y="133397"/>
                  </a:lnTo>
                  <a:lnTo>
                    <a:pt x="2035780" y="135043"/>
                  </a:lnTo>
                  <a:lnTo>
                    <a:pt x="2031330" y="136913"/>
                  </a:lnTo>
                  <a:cubicBezTo>
                    <a:pt x="2025411" y="139565"/>
                    <a:pt x="2019715" y="142707"/>
                    <a:pt x="2014285" y="146303"/>
                  </a:cubicBezTo>
                  <a:cubicBezTo>
                    <a:pt x="2009834" y="149209"/>
                    <a:pt x="2005696" y="152613"/>
                    <a:pt x="2002002" y="156450"/>
                  </a:cubicBezTo>
                  <a:cubicBezTo>
                    <a:pt x="1999243" y="159209"/>
                    <a:pt x="1997062" y="162511"/>
                    <a:pt x="1995638" y="166151"/>
                  </a:cubicBezTo>
                  <a:cubicBezTo>
                    <a:pt x="1994570" y="168817"/>
                    <a:pt x="1994837" y="171830"/>
                    <a:pt x="1996395" y="174251"/>
                  </a:cubicBezTo>
                  <a:cubicBezTo>
                    <a:pt x="1997908" y="176356"/>
                    <a:pt x="2000088" y="177869"/>
                    <a:pt x="2002581" y="178523"/>
                  </a:cubicBezTo>
                  <a:close/>
                  <a:moveTo>
                    <a:pt x="1599201" y="386311"/>
                  </a:moveTo>
                  <a:cubicBezTo>
                    <a:pt x="1601070" y="387503"/>
                    <a:pt x="1603117" y="388322"/>
                    <a:pt x="1605297" y="388714"/>
                  </a:cubicBezTo>
                  <a:cubicBezTo>
                    <a:pt x="1607968" y="389226"/>
                    <a:pt x="1610727" y="389448"/>
                    <a:pt x="1613442" y="389381"/>
                  </a:cubicBezTo>
                  <a:cubicBezTo>
                    <a:pt x="1616691" y="389315"/>
                    <a:pt x="1619939" y="389003"/>
                    <a:pt x="1623143" y="388447"/>
                  </a:cubicBezTo>
                  <a:cubicBezTo>
                    <a:pt x="1626793" y="387819"/>
                    <a:pt x="1630441" y="386987"/>
                    <a:pt x="1634002" y="385955"/>
                  </a:cubicBezTo>
                  <a:cubicBezTo>
                    <a:pt x="1636450" y="385287"/>
                    <a:pt x="1638898" y="384486"/>
                    <a:pt x="1641390" y="383596"/>
                  </a:cubicBezTo>
                  <a:cubicBezTo>
                    <a:pt x="1643882" y="382706"/>
                    <a:pt x="1646419" y="381682"/>
                    <a:pt x="1648956" y="380614"/>
                  </a:cubicBezTo>
                  <a:cubicBezTo>
                    <a:pt x="1651493" y="379546"/>
                    <a:pt x="1653984" y="378344"/>
                    <a:pt x="1656521" y="377098"/>
                  </a:cubicBezTo>
                  <a:cubicBezTo>
                    <a:pt x="1659058" y="375852"/>
                    <a:pt x="1661461" y="374473"/>
                    <a:pt x="1663908" y="373049"/>
                  </a:cubicBezTo>
                  <a:cubicBezTo>
                    <a:pt x="1669516" y="369791"/>
                    <a:pt x="1674812" y="366021"/>
                    <a:pt x="1679707" y="361789"/>
                  </a:cubicBezTo>
                  <a:cubicBezTo>
                    <a:pt x="1683490" y="358603"/>
                    <a:pt x="1686739" y="354887"/>
                    <a:pt x="1689453" y="350752"/>
                  </a:cubicBezTo>
                  <a:cubicBezTo>
                    <a:pt x="1691412" y="347935"/>
                    <a:pt x="1692480" y="344580"/>
                    <a:pt x="1692480" y="341139"/>
                  </a:cubicBezTo>
                  <a:cubicBezTo>
                    <a:pt x="1692213" y="338251"/>
                    <a:pt x="1690566" y="335679"/>
                    <a:pt x="1688030" y="334241"/>
                  </a:cubicBezTo>
                  <a:cubicBezTo>
                    <a:pt x="1686115" y="333133"/>
                    <a:pt x="1684024" y="332381"/>
                    <a:pt x="1681843" y="332016"/>
                  </a:cubicBezTo>
                  <a:cubicBezTo>
                    <a:pt x="1679174" y="331540"/>
                    <a:pt x="1676414" y="331344"/>
                    <a:pt x="1673700" y="331438"/>
                  </a:cubicBezTo>
                  <a:cubicBezTo>
                    <a:pt x="1670495" y="331558"/>
                    <a:pt x="1667246" y="331901"/>
                    <a:pt x="1664086" y="332461"/>
                  </a:cubicBezTo>
                  <a:cubicBezTo>
                    <a:pt x="1660481" y="333071"/>
                    <a:pt x="1656967" y="333890"/>
                    <a:pt x="1653451" y="334909"/>
                  </a:cubicBezTo>
                  <a:cubicBezTo>
                    <a:pt x="1651092" y="335621"/>
                    <a:pt x="1648644" y="336378"/>
                    <a:pt x="1646196" y="337268"/>
                  </a:cubicBezTo>
                  <a:cubicBezTo>
                    <a:pt x="1643748" y="338158"/>
                    <a:pt x="1641301" y="339137"/>
                    <a:pt x="1638809" y="340160"/>
                  </a:cubicBezTo>
                  <a:cubicBezTo>
                    <a:pt x="1636316" y="341184"/>
                    <a:pt x="1633868" y="342386"/>
                    <a:pt x="1631422" y="343632"/>
                  </a:cubicBezTo>
                  <a:cubicBezTo>
                    <a:pt x="1628974" y="344878"/>
                    <a:pt x="1626570" y="346168"/>
                    <a:pt x="1624167" y="347548"/>
                  </a:cubicBezTo>
                  <a:cubicBezTo>
                    <a:pt x="1618604" y="350739"/>
                    <a:pt x="1613353" y="354433"/>
                    <a:pt x="1608502" y="358585"/>
                  </a:cubicBezTo>
                  <a:cubicBezTo>
                    <a:pt x="1604719" y="361758"/>
                    <a:pt x="1601382" y="365443"/>
                    <a:pt x="1598577" y="369533"/>
                  </a:cubicBezTo>
                  <a:cubicBezTo>
                    <a:pt x="1596530" y="372350"/>
                    <a:pt x="1595373" y="375710"/>
                    <a:pt x="1595195" y="379190"/>
                  </a:cubicBezTo>
                  <a:cubicBezTo>
                    <a:pt x="1595195" y="382096"/>
                    <a:pt x="1596709" y="384793"/>
                    <a:pt x="1599201" y="386311"/>
                  </a:cubicBezTo>
                  <a:close/>
                  <a:moveTo>
                    <a:pt x="2312414" y="48706"/>
                  </a:moveTo>
                  <a:cubicBezTo>
                    <a:pt x="2315575" y="50224"/>
                    <a:pt x="2319002" y="51101"/>
                    <a:pt x="2322517" y="51288"/>
                  </a:cubicBezTo>
                  <a:cubicBezTo>
                    <a:pt x="2327190" y="51621"/>
                    <a:pt x="2331907" y="51457"/>
                    <a:pt x="2336536" y="50798"/>
                  </a:cubicBezTo>
                  <a:cubicBezTo>
                    <a:pt x="2342188" y="50037"/>
                    <a:pt x="2347751" y="48849"/>
                    <a:pt x="2353180" y="47238"/>
                  </a:cubicBezTo>
                  <a:lnTo>
                    <a:pt x="2355227" y="46615"/>
                  </a:lnTo>
                  <a:lnTo>
                    <a:pt x="2357274" y="45947"/>
                  </a:lnTo>
                  <a:lnTo>
                    <a:pt x="2359366" y="45235"/>
                  </a:lnTo>
                  <a:lnTo>
                    <a:pt x="2361413" y="44523"/>
                  </a:lnTo>
                  <a:cubicBezTo>
                    <a:pt x="2367777" y="42205"/>
                    <a:pt x="2373918" y="39374"/>
                    <a:pt x="2379838" y="36067"/>
                  </a:cubicBezTo>
                  <a:cubicBezTo>
                    <a:pt x="2384822" y="33317"/>
                    <a:pt x="2389539" y="30068"/>
                    <a:pt x="2393900" y="26366"/>
                  </a:cubicBezTo>
                  <a:cubicBezTo>
                    <a:pt x="2397238" y="23620"/>
                    <a:pt x="2400043" y="20304"/>
                    <a:pt x="2402223" y="16575"/>
                  </a:cubicBezTo>
                  <a:cubicBezTo>
                    <a:pt x="2403825" y="14003"/>
                    <a:pt x="2404315" y="10874"/>
                    <a:pt x="2403514" y="7941"/>
                  </a:cubicBezTo>
                  <a:cubicBezTo>
                    <a:pt x="2402534" y="5498"/>
                    <a:pt x="2400621" y="3553"/>
                    <a:pt x="2398173" y="2556"/>
                  </a:cubicBezTo>
                  <a:cubicBezTo>
                    <a:pt x="2394969" y="1092"/>
                    <a:pt x="2391453" y="278"/>
                    <a:pt x="2387938" y="153"/>
                  </a:cubicBezTo>
                  <a:cubicBezTo>
                    <a:pt x="2383265" y="-123"/>
                    <a:pt x="2378636" y="69"/>
                    <a:pt x="2374008" y="732"/>
                  </a:cubicBezTo>
                  <a:cubicBezTo>
                    <a:pt x="2368445" y="1528"/>
                    <a:pt x="2362971" y="2734"/>
                    <a:pt x="2357586" y="4336"/>
                  </a:cubicBezTo>
                  <a:lnTo>
                    <a:pt x="2355628" y="4959"/>
                  </a:lnTo>
                  <a:lnTo>
                    <a:pt x="2353580" y="5582"/>
                  </a:lnTo>
                  <a:lnTo>
                    <a:pt x="2351578" y="6295"/>
                  </a:lnTo>
                  <a:lnTo>
                    <a:pt x="2349531" y="7007"/>
                  </a:lnTo>
                  <a:cubicBezTo>
                    <a:pt x="2343390" y="9281"/>
                    <a:pt x="2337426" y="12036"/>
                    <a:pt x="2331729" y="15240"/>
                  </a:cubicBezTo>
                  <a:cubicBezTo>
                    <a:pt x="2326790" y="17950"/>
                    <a:pt x="2322117" y="21141"/>
                    <a:pt x="2317800" y="24764"/>
                  </a:cubicBezTo>
                  <a:cubicBezTo>
                    <a:pt x="2314418" y="27478"/>
                    <a:pt x="2311569" y="30745"/>
                    <a:pt x="2309299" y="34421"/>
                  </a:cubicBezTo>
                  <a:cubicBezTo>
                    <a:pt x="2307564" y="37038"/>
                    <a:pt x="2306985" y="40255"/>
                    <a:pt x="2307653" y="43322"/>
                  </a:cubicBezTo>
                  <a:cubicBezTo>
                    <a:pt x="2308409" y="45756"/>
                    <a:pt x="2310146" y="47767"/>
                    <a:pt x="2312414" y="48884"/>
                  </a:cubicBezTo>
                  <a:close/>
                  <a:moveTo>
                    <a:pt x="1502984" y="446479"/>
                  </a:moveTo>
                  <a:cubicBezTo>
                    <a:pt x="1504853" y="447450"/>
                    <a:pt x="1506900" y="448108"/>
                    <a:pt x="1508992" y="448438"/>
                  </a:cubicBezTo>
                  <a:cubicBezTo>
                    <a:pt x="1511573" y="448843"/>
                    <a:pt x="1514154" y="448994"/>
                    <a:pt x="1516736" y="448883"/>
                  </a:cubicBezTo>
                  <a:cubicBezTo>
                    <a:pt x="1519717" y="448767"/>
                    <a:pt x="1522699" y="448455"/>
                    <a:pt x="1525636" y="447948"/>
                  </a:cubicBezTo>
                  <a:cubicBezTo>
                    <a:pt x="1528885" y="447369"/>
                    <a:pt x="1532223" y="446613"/>
                    <a:pt x="1535694" y="445634"/>
                  </a:cubicBezTo>
                  <a:cubicBezTo>
                    <a:pt x="1538408" y="444833"/>
                    <a:pt x="1541213" y="443943"/>
                    <a:pt x="1544016" y="442919"/>
                  </a:cubicBezTo>
                  <a:cubicBezTo>
                    <a:pt x="1546820" y="441896"/>
                    <a:pt x="1549668" y="440738"/>
                    <a:pt x="1552516" y="439492"/>
                  </a:cubicBezTo>
                  <a:cubicBezTo>
                    <a:pt x="1555365" y="438246"/>
                    <a:pt x="1558168" y="436822"/>
                    <a:pt x="1560927" y="435354"/>
                  </a:cubicBezTo>
                  <a:cubicBezTo>
                    <a:pt x="1563686" y="433885"/>
                    <a:pt x="1566490" y="432283"/>
                    <a:pt x="1569161" y="430592"/>
                  </a:cubicBezTo>
                  <a:cubicBezTo>
                    <a:pt x="1574635" y="427200"/>
                    <a:pt x="1579752" y="423280"/>
                    <a:pt x="1584470" y="418887"/>
                  </a:cubicBezTo>
                  <a:cubicBezTo>
                    <a:pt x="1588031" y="415643"/>
                    <a:pt x="1591012" y="411856"/>
                    <a:pt x="1593371" y="407672"/>
                  </a:cubicBezTo>
                  <a:cubicBezTo>
                    <a:pt x="1595150" y="404846"/>
                    <a:pt x="1595907" y="401504"/>
                    <a:pt x="1595507" y="398193"/>
                  </a:cubicBezTo>
                  <a:cubicBezTo>
                    <a:pt x="1594883" y="395269"/>
                    <a:pt x="1592836" y="392844"/>
                    <a:pt x="1590078" y="391696"/>
                  </a:cubicBezTo>
                  <a:cubicBezTo>
                    <a:pt x="1588119" y="390765"/>
                    <a:pt x="1586072" y="390151"/>
                    <a:pt x="1583935" y="389871"/>
                  </a:cubicBezTo>
                  <a:cubicBezTo>
                    <a:pt x="1581355" y="389497"/>
                    <a:pt x="1578773" y="389377"/>
                    <a:pt x="1576192" y="389515"/>
                  </a:cubicBezTo>
                  <a:cubicBezTo>
                    <a:pt x="1573210" y="389657"/>
                    <a:pt x="1570229" y="390000"/>
                    <a:pt x="1567291" y="390538"/>
                  </a:cubicBezTo>
                  <a:cubicBezTo>
                    <a:pt x="1563953" y="391144"/>
                    <a:pt x="1560660" y="391918"/>
                    <a:pt x="1557412" y="392853"/>
                  </a:cubicBezTo>
                  <a:cubicBezTo>
                    <a:pt x="1554741" y="393623"/>
                    <a:pt x="1552027" y="394513"/>
                    <a:pt x="1549267" y="395523"/>
                  </a:cubicBezTo>
                  <a:cubicBezTo>
                    <a:pt x="1546508" y="396502"/>
                    <a:pt x="1543749" y="397659"/>
                    <a:pt x="1540990" y="398861"/>
                  </a:cubicBezTo>
                  <a:cubicBezTo>
                    <a:pt x="1538230" y="400062"/>
                    <a:pt x="1535427" y="401442"/>
                    <a:pt x="1532712" y="402910"/>
                  </a:cubicBezTo>
                  <a:cubicBezTo>
                    <a:pt x="1529998" y="404379"/>
                    <a:pt x="1527283" y="405892"/>
                    <a:pt x="1524613" y="407361"/>
                  </a:cubicBezTo>
                  <a:cubicBezTo>
                    <a:pt x="1519183" y="410685"/>
                    <a:pt x="1514110" y="414517"/>
                    <a:pt x="1509437" y="418798"/>
                  </a:cubicBezTo>
                  <a:cubicBezTo>
                    <a:pt x="1505831" y="422056"/>
                    <a:pt x="1502761" y="425821"/>
                    <a:pt x="1500224" y="429969"/>
                  </a:cubicBezTo>
                  <a:cubicBezTo>
                    <a:pt x="1498400" y="432808"/>
                    <a:pt x="1497510" y="436163"/>
                    <a:pt x="1497733" y="439537"/>
                  </a:cubicBezTo>
                  <a:cubicBezTo>
                    <a:pt x="1498088" y="442674"/>
                    <a:pt x="1500091" y="445385"/>
                    <a:pt x="1502984" y="446657"/>
                  </a:cubicBezTo>
                  <a:close/>
                  <a:moveTo>
                    <a:pt x="2104672" y="132640"/>
                  </a:moveTo>
                  <a:cubicBezTo>
                    <a:pt x="2107742" y="133820"/>
                    <a:pt x="2110992" y="134465"/>
                    <a:pt x="2114285" y="134554"/>
                  </a:cubicBezTo>
                  <a:cubicBezTo>
                    <a:pt x="2118513" y="134754"/>
                    <a:pt x="2122785" y="134532"/>
                    <a:pt x="2126968" y="133886"/>
                  </a:cubicBezTo>
                  <a:cubicBezTo>
                    <a:pt x="2131998" y="133179"/>
                    <a:pt x="2136937" y="132093"/>
                    <a:pt x="2141788" y="130638"/>
                  </a:cubicBezTo>
                  <a:lnTo>
                    <a:pt x="2145304" y="129569"/>
                  </a:lnTo>
                  <a:lnTo>
                    <a:pt x="2148908" y="128323"/>
                  </a:lnTo>
                  <a:cubicBezTo>
                    <a:pt x="2150110" y="127936"/>
                    <a:pt x="2151311" y="127491"/>
                    <a:pt x="2152513" y="126988"/>
                  </a:cubicBezTo>
                  <a:lnTo>
                    <a:pt x="2156118" y="125520"/>
                  </a:lnTo>
                  <a:cubicBezTo>
                    <a:pt x="2162304" y="122938"/>
                    <a:pt x="2168223" y="119854"/>
                    <a:pt x="2173920" y="116307"/>
                  </a:cubicBezTo>
                  <a:cubicBezTo>
                    <a:pt x="2178593" y="113424"/>
                    <a:pt x="2182909" y="110019"/>
                    <a:pt x="2186781" y="106161"/>
                  </a:cubicBezTo>
                  <a:cubicBezTo>
                    <a:pt x="2189719" y="103424"/>
                    <a:pt x="2192033" y="100104"/>
                    <a:pt x="2193590" y="96414"/>
                  </a:cubicBezTo>
                  <a:cubicBezTo>
                    <a:pt x="2194836" y="93775"/>
                    <a:pt x="2194702" y="90700"/>
                    <a:pt x="2193235" y="88181"/>
                  </a:cubicBezTo>
                  <a:cubicBezTo>
                    <a:pt x="2191855" y="86089"/>
                    <a:pt x="2189808" y="84523"/>
                    <a:pt x="2187449" y="83731"/>
                  </a:cubicBezTo>
                  <a:cubicBezTo>
                    <a:pt x="2184334" y="82627"/>
                    <a:pt x="2181041" y="82026"/>
                    <a:pt x="2177747" y="81951"/>
                  </a:cubicBezTo>
                  <a:cubicBezTo>
                    <a:pt x="2173519" y="81844"/>
                    <a:pt x="2169336" y="82111"/>
                    <a:pt x="2165153" y="82752"/>
                  </a:cubicBezTo>
                  <a:cubicBezTo>
                    <a:pt x="2160212" y="83482"/>
                    <a:pt x="2155317" y="84567"/>
                    <a:pt x="2150555" y="86000"/>
                  </a:cubicBezTo>
                  <a:lnTo>
                    <a:pt x="2147128" y="87069"/>
                  </a:lnTo>
                  <a:lnTo>
                    <a:pt x="2143612" y="88270"/>
                  </a:lnTo>
                  <a:cubicBezTo>
                    <a:pt x="2142455" y="88715"/>
                    <a:pt x="2141254" y="89116"/>
                    <a:pt x="2140096" y="89605"/>
                  </a:cubicBezTo>
                  <a:lnTo>
                    <a:pt x="2136537" y="91029"/>
                  </a:lnTo>
                  <a:cubicBezTo>
                    <a:pt x="2130529" y="93508"/>
                    <a:pt x="2124743" y="96486"/>
                    <a:pt x="2119225" y="99930"/>
                  </a:cubicBezTo>
                  <a:cubicBezTo>
                    <a:pt x="2114596" y="102765"/>
                    <a:pt x="2110324" y="106094"/>
                    <a:pt x="2106408" y="109854"/>
                  </a:cubicBezTo>
                  <a:cubicBezTo>
                    <a:pt x="2103426" y="112591"/>
                    <a:pt x="2101067" y="115889"/>
                    <a:pt x="2099376" y="119556"/>
                  </a:cubicBezTo>
                  <a:cubicBezTo>
                    <a:pt x="2098085" y="122182"/>
                    <a:pt x="2098085" y="125253"/>
                    <a:pt x="2099376" y="127878"/>
                  </a:cubicBezTo>
                  <a:cubicBezTo>
                    <a:pt x="2100578" y="130015"/>
                    <a:pt x="2102402" y="131692"/>
                    <a:pt x="2104672" y="132640"/>
                  </a:cubicBezTo>
                  <a:close/>
                  <a:moveTo>
                    <a:pt x="1041036" y="794186"/>
                  </a:moveTo>
                  <a:cubicBezTo>
                    <a:pt x="1042728" y="794453"/>
                    <a:pt x="1044419" y="794600"/>
                    <a:pt x="1046155" y="794631"/>
                  </a:cubicBezTo>
                  <a:cubicBezTo>
                    <a:pt x="1048068" y="794671"/>
                    <a:pt x="1050026" y="794582"/>
                    <a:pt x="1051940" y="794364"/>
                  </a:cubicBezTo>
                  <a:cubicBezTo>
                    <a:pt x="1053943" y="794364"/>
                    <a:pt x="1055990" y="793874"/>
                    <a:pt x="1058126" y="793474"/>
                  </a:cubicBezTo>
                  <a:cubicBezTo>
                    <a:pt x="1060262" y="793073"/>
                    <a:pt x="1062577" y="792539"/>
                    <a:pt x="1064757" y="791916"/>
                  </a:cubicBezTo>
                  <a:cubicBezTo>
                    <a:pt x="1069208" y="790679"/>
                    <a:pt x="1073569" y="789193"/>
                    <a:pt x="1077841" y="787466"/>
                  </a:cubicBezTo>
                  <a:cubicBezTo>
                    <a:pt x="1082380" y="785637"/>
                    <a:pt x="1086875" y="783554"/>
                    <a:pt x="1091192" y="781235"/>
                  </a:cubicBezTo>
                  <a:cubicBezTo>
                    <a:pt x="1095642" y="778877"/>
                    <a:pt x="1099959" y="776295"/>
                    <a:pt x="1104142" y="773492"/>
                  </a:cubicBezTo>
                  <a:cubicBezTo>
                    <a:pt x="1108237" y="770759"/>
                    <a:pt x="1112198" y="767786"/>
                    <a:pt x="1115981" y="764591"/>
                  </a:cubicBezTo>
                  <a:cubicBezTo>
                    <a:pt x="1120920" y="760465"/>
                    <a:pt x="1125326" y="755761"/>
                    <a:pt x="1129109" y="750572"/>
                  </a:cubicBezTo>
                  <a:cubicBezTo>
                    <a:pt x="1131824" y="747008"/>
                    <a:pt x="1133738" y="742869"/>
                    <a:pt x="1134628" y="738467"/>
                  </a:cubicBezTo>
                  <a:cubicBezTo>
                    <a:pt x="1135295" y="735325"/>
                    <a:pt x="1134494" y="732046"/>
                    <a:pt x="1132447" y="729567"/>
                  </a:cubicBezTo>
                  <a:cubicBezTo>
                    <a:pt x="1129732" y="726936"/>
                    <a:pt x="1126172" y="725357"/>
                    <a:pt x="1122434" y="725116"/>
                  </a:cubicBezTo>
                  <a:cubicBezTo>
                    <a:pt x="1120743" y="724880"/>
                    <a:pt x="1119007" y="724760"/>
                    <a:pt x="1117272" y="724760"/>
                  </a:cubicBezTo>
                  <a:cubicBezTo>
                    <a:pt x="1115491" y="724760"/>
                    <a:pt x="1113578" y="724760"/>
                    <a:pt x="1111620" y="725072"/>
                  </a:cubicBezTo>
                  <a:cubicBezTo>
                    <a:pt x="1109662" y="725383"/>
                    <a:pt x="1107569" y="725606"/>
                    <a:pt x="1105478" y="726051"/>
                  </a:cubicBezTo>
                  <a:cubicBezTo>
                    <a:pt x="1103386" y="726496"/>
                    <a:pt x="1101027" y="726985"/>
                    <a:pt x="1098980" y="727564"/>
                  </a:cubicBezTo>
                  <a:cubicBezTo>
                    <a:pt x="1094619" y="728819"/>
                    <a:pt x="1090347" y="730305"/>
                    <a:pt x="1086164" y="732014"/>
                  </a:cubicBezTo>
                  <a:cubicBezTo>
                    <a:pt x="1081713" y="733794"/>
                    <a:pt x="1077263" y="735842"/>
                    <a:pt x="1073079" y="738111"/>
                  </a:cubicBezTo>
                  <a:cubicBezTo>
                    <a:pt x="1068718" y="740390"/>
                    <a:pt x="1064445" y="742918"/>
                    <a:pt x="1060351" y="745677"/>
                  </a:cubicBezTo>
                  <a:cubicBezTo>
                    <a:pt x="1056257" y="748405"/>
                    <a:pt x="1052385" y="751378"/>
                    <a:pt x="1048646" y="754578"/>
                  </a:cubicBezTo>
                  <a:cubicBezTo>
                    <a:pt x="1043663" y="758627"/>
                    <a:pt x="1039168" y="763260"/>
                    <a:pt x="1035295" y="768374"/>
                  </a:cubicBezTo>
                  <a:cubicBezTo>
                    <a:pt x="1032492" y="771974"/>
                    <a:pt x="1030490" y="776131"/>
                    <a:pt x="1029377" y="780568"/>
                  </a:cubicBezTo>
                  <a:cubicBezTo>
                    <a:pt x="1028575" y="783745"/>
                    <a:pt x="1029199" y="787119"/>
                    <a:pt x="1031112" y="789780"/>
                  </a:cubicBezTo>
                  <a:cubicBezTo>
                    <a:pt x="1033783" y="792490"/>
                    <a:pt x="1037343" y="794097"/>
                    <a:pt x="1041126" y="794275"/>
                  </a:cubicBezTo>
                  <a:close/>
                  <a:moveTo>
                    <a:pt x="1130667" y="718085"/>
                  </a:moveTo>
                  <a:cubicBezTo>
                    <a:pt x="1132447" y="718454"/>
                    <a:pt x="1134227" y="718677"/>
                    <a:pt x="1136052" y="718752"/>
                  </a:cubicBezTo>
                  <a:cubicBezTo>
                    <a:pt x="1138099" y="718881"/>
                    <a:pt x="1140191" y="718881"/>
                    <a:pt x="1142238" y="718752"/>
                  </a:cubicBezTo>
                  <a:cubicBezTo>
                    <a:pt x="1144507" y="718561"/>
                    <a:pt x="1146777" y="718249"/>
                    <a:pt x="1149047" y="717818"/>
                  </a:cubicBezTo>
                  <a:cubicBezTo>
                    <a:pt x="1151406" y="717373"/>
                    <a:pt x="1153809" y="716794"/>
                    <a:pt x="1156301" y="716126"/>
                  </a:cubicBezTo>
                  <a:cubicBezTo>
                    <a:pt x="1160395" y="714987"/>
                    <a:pt x="1164445" y="713621"/>
                    <a:pt x="1168406" y="712032"/>
                  </a:cubicBezTo>
                  <a:cubicBezTo>
                    <a:pt x="1172500" y="710430"/>
                    <a:pt x="1176639" y="708561"/>
                    <a:pt x="1180734" y="706469"/>
                  </a:cubicBezTo>
                  <a:cubicBezTo>
                    <a:pt x="1184872" y="704373"/>
                    <a:pt x="1188877" y="702054"/>
                    <a:pt x="1192750" y="699527"/>
                  </a:cubicBezTo>
                  <a:cubicBezTo>
                    <a:pt x="1196621" y="697070"/>
                    <a:pt x="1200359" y="694395"/>
                    <a:pt x="1203920" y="691516"/>
                  </a:cubicBezTo>
                  <a:cubicBezTo>
                    <a:pt x="1208859" y="687591"/>
                    <a:pt x="1213354" y="683109"/>
                    <a:pt x="1217271" y="678165"/>
                  </a:cubicBezTo>
                  <a:cubicBezTo>
                    <a:pt x="1220163" y="674672"/>
                    <a:pt x="1222255" y="670608"/>
                    <a:pt x="1223457" y="666238"/>
                  </a:cubicBezTo>
                  <a:cubicBezTo>
                    <a:pt x="1224302" y="663225"/>
                    <a:pt x="1223857" y="659985"/>
                    <a:pt x="1222166" y="657337"/>
                  </a:cubicBezTo>
                  <a:cubicBezTo>
                    <a:pt x="1219941" y="654596"/>
                    <a:pt x="1216781" y="652802"/>
                    <a:pt x="1213265" y="652308"/>
                  </a:cubicBezTo>
                  <a:cubicBezTo>
                    <a:pt x="1211485" y="651952"/>
                    <a:pt x="1209661" y="651743"/>
                    <a:pt x="1207836" y="651685"/>
                  </a:cubicBezTo>
                  <a:cubicBezTo>
                    <a:pt x="1205789" y="651654"/>
                    <a:pt x="1203786" y="651725"/>
                    <a:pt x="1201739" y="651908"/>
                  </a:cubicBezTo>
                  <a:cubicBezTo>
                    <a:pt x="1199603" y="651908"/>
                    <a:pt x="1197289" y="652442"/>
                    <a:pt x="1195019" y="652887"/>
                  </a:cubicBezTo>
                  <a:cubicBezTo>
                    <a:pt x="1192750" y="653332"/>
                    <a:pt x="1190569" y="653911"/>
                    <a:pt x="1187898" y="654578"/>
                  </a:cubicBezTo>
                  <a:cubicBezTo>
                    <a:pt x="1184072" y="655646"/>
                    <a:pt x="1180110" y="657026"/>
                    <a:pt x="1176105" y="658583"/>
                  </a:cubicBezTo>
                  <a:cubicBezTo>
                    <a:pt x="1172099" y="660141"/>
                    <a:pt x="1168050" y="662010"/>
                    <a:pt x="1164045" y="664057"/>
                  </a:cubicBezTo>
                  <a:cubicBezTo>
                    <a:pt x="1160039" y="666104"/>
                    <a:pt x="1156079" y="668508"/>
                    <a:pt x="1152251" y="670777"/>
                  </a:cubicBezTo>
                  <a:cubicBezTo>
                    <a:pt x="1148469" y="673185"/>
                    <a:pt x="1144775" y="675784"/>
                    <a:pt x="1141259" y="678566"/>
                  </a:cubicBezTo>
                  <a:cubicBezTo>
                    <a:pt x="1136230" y="682500"/>
                    <a:pt x="1131602" y="686977"/>
                    <a:pt x="1127551" y="691917"/>
                  </a:cubicBezTo>
                  <a:cubicBezTo>
                    <a:pt x="1124570" y="695428"/>
                    <a:pt x="1122300" y="699495"/>
                    <a:pt x="1120920" y="703888"/>
                  </a:cubicBezTo>
                  <a:cubicBezTo>
                    <a:pt x="1119852" y="706972"/>
                    <a:pt x="1120209" y="710359"/>
                    <a:pt x="1121811" y="713189"/>
                  </a:cubicBezTo>
                  <a:cubicBezTo>
                    <a:pt x="1123992" y="715975"/>
                    <a:pt x="1127240" y="717769"/>
                    <a:pt x="1130756" y="718174"/>
                  </a:cubicBezTo>
                  <a:close/>
                  <a:moveTo>
                    <a:pt x="952653" y="874114"/>
                  </a:moveTo>
                  <a:cubicBezTo>
                    <a:pt x="954254" y="874283"/>
                    <a:pt x="955857" y="874355"/>
                    <a:pt x="957459" y="874337"/>
                  </a:cubicBezTo>
                  <a:cubicBezTo>
                    <a:pt x="959150" y="874337"/>
                    <a:pt x="960885" y="874337"/>
                    <a:pt x="962666" y="873981"/>
                  </a:cubicBezTo>
                  <a:cubicBezTo>
                    <a:pt x="964446" y="873625"/>
                    <a:pt x="966359" y="873491"/>
                    <a:pt x="968274" y="873091"/>
                  </a:cubicBezTo>
                  <a:cubicBezTo>
                    <a:pt x="970187" y="872690"/>
                    <a:pt x="972190" y="872245"/>
                    <a:pt x="974192" y="871711"/>
                  </a:cubicBezTo>
                  <a:cubicBezTo>
                    <a:pt x="979221" y="870447"/>
                    <a:pt x="984161" y="868858"/>
                    <a:pt x="988967" y="866949"/>
                  </a:cubicBezTo>
                  <a:cubicBezTo>
                    <a:pt x="993952" y="864889"/>
                    <a:pt x="998847" y="862539"/>
                    <a:pt x="1003565" y="859918"/>
                  </a:cubicBezTo>
                  <a:cubicBezTo>
                    <a:pt x="1008416" y="857216"/>
                    <a:pt x="1013088" y="854243"/>
                    <a:pt x="1017583" y="851017"/>
                  </a:cubicBezTo>
                  <a:cubicBezTo>
                    <a:pt x="1021989" y="847937"/>
                    <a:pt x="1026173" y="844582"/>
                    <a:pt x="1030133" y="840959"/>
                  </a:cubicBezTo>
                  <a:cubicBezTo>
                    <a:pt x="1034940" y="836682"/>
                    <a:pt x="1039168" y="831805"/>
                    <a:pt x="1042728" y="826451"/>
                  </a:cubicBezTo>
                  <a:cubicBezTo>
                    <a:pt x="1045175" y="822779"/>
                    <a:pt x="1046733" y="818560"/>
                    <a:pt x="1047179" y="814168"/>
                  </a:cubicBezTo>
                  <a:cubicBezTo>
                    <a:pt x="1047578" y="810852"/>
                    <a:pt x="1046377" y="807546"/>
                    <a:pt x="1043930" y="805267"/>
                  </a:cubicBezTo>
                  <a:cubicBezTo>
                    <a:pt x="1040769" y="802713"/>
                    <a:pt x="1036853" y="801275"/>
                    <a:pt x="1032804" y="801173"/>
                  </a:cubicBezTo>
                  <a:cubicBezTo>
                    <a:pt x="1031201" y="801084"/>
                    <a:pt x="1029643" y="801084"/>
                    <a:pt x="1028042" y="801173"/>
                  </a:cubicBezTo>
                  <a:cubicBezTo>
                    <a:pt x="1026395" y="801173"/>
                    <a:pt x="1024659" y="801173"/>
                    <a:pt x="1022880" y="801573"/>
                  </a:cubicBezTo>
                  <a:cubicBezTo>
                    <a:pt x="1021099" y="801974"/>
                    <a:pt x="1019230" y="802063"/>
                    <a:pt x="1017360" y="802463"/>
                  </a:cubicBezTo>
                  <a:cubicBezTo>
                    <a:pt x="1015491" y="802864"/>
                    <a:pt x="1013534" y="803309"/>
                    <a:pt x="1011576" y="803843"/>
                  </a:cubicBezTo>
                  <a:cubicBezTo>
                    <a:pt x="1006813" y="805147"/>
                    <a:pt x="1002140" y="806749"/>
                    <a:pt x="997601" y="808649"/>
                  </a:cubicBezTo>
                  <a:cubicBezTo>
                    <a:pt x="992751" y="810665"/>
                    <a:pt x="987989" y="812935"/>
                    <a:pt x="983360" y="815458"/>
                  </a:cubicBezTo>
                  <a:cubicBezTo>
                    <a:pt x="978642" y="818044"/>
                    <a:pt x="974058" y="820879"/>
                    <a:pt x="969608" y="823959"/>
                  </a:cubicBezTo>
                  <a:cubicBezTo>
                    <a:pt x="965247" y="826985"/>
                    <a:pt x="961108" y="830283"/>
                    <a:pt x="957148" y="833838"/>
                  </a:cubicBezTo>
                  <a:cubicBezTo>
                    <a:pt x="952297" y="838053"/>
                    <a:pt x="948024" y="842868"/>
                    <a:pt x="944419" y="848169"/>
                  </a:cubicBezTo>
                  <a:cubicBezTo>
                    <a:pt x="941749" y="851831"/>
                    <a:pt x="940014" y="856072"/>
                    <a:pt x="939302" y="860541"/>
                  </a:cubicBezTo>
                  <a:cubicBezTo>
                    <a:pt x="938812" y="863772"/>
                    <a:pt x="939835" y="867052"/>
                    <a:pt x="942061" y="869441"/>
                  </a:cubicBezTo>
                  <a:cubicBezTo>
                    <a:pt x="944998" y="872272"/>
                    <a:pt x="948870" y="873963"/>
                    <a:pt x="952964" y="874203"/>
                  </a:cubicBezTo>
                  <a:close/>
                  <a:moveTo>
                    <a:pt x="1221365" y="645366"/>
                  </a:moveTo>
                  <a:cubicBezTo>
                    <a:pt x="1223234" y="645873"/>
                    <a:pt x="1225104" y="646203"/>
                    <a:pt x="1227017" y="646345"/>
                  </a:cubicBezTo>
                  <a:cubicBezTo>
                    <a:pt x="1229242" y="646501"/>
                    <a:pt x="1231423" y="646501"/>
                    <a:pt x="1233648" y="646345"/>
                  </a:cubicBezTo>
                  <a:cubicBezTo>
                    <a:pt x="1236141" y="646171"/>
                    <a:pt x="1238588" y="645860"/>
                    <a:pt x="1241035" y="645410"/>
                  </a:cubicBezTo>
                  <a:cubicBezTo>
                    <a:pt x="1243572" y="644921"/>
                    <a:pt x="1246243" y="644298"/>
                    <a:pt x="1249002" y="643541"/>
                  </a:cubicBezTo>
                  <a:cubicBezTo>
                    <a:pt x="1252874" y="642567"/>
                    <a:pt x="1256701" y="641378"/>
                    <a:pt x="1260439" y="639981"/>
                  </a:cubicBezTo>
                  <a:cubicBezTo>
                    <a:pt x="1264312" y="638517"/>
                    <a:pt x="1268049" y="636852"/>
                    <a:pt x="1271743" y="634997"/>
                  </a:cubicBezTo>
                  <a:cubicBezTo>
                    <a:pt x="1275481" y="633172"/>
                    <a:pt x="1279220" y="631125"/>
                    <a:pt x="1282825" y="628900"/>
                  </a:cubicBezTo>
                  <a:cubicBezTo>
                    <a:pt x="1286430" y="626705"/>
                    <a:pt x="1289901" y="624329"/>
                    <a:pt x="1293239" y="621779"/>
                  </a:cubicBezTo>
                  <a:cubicBezTo>
                    <a:pt x="1298401" y="617978"/>
                    <a:pt x="1303119" y="613621"/>
                    <a:pt x="1307302" y="608784"/>
                  </a:cubicBezTo>
                  <a:cubicBezTo>
                    <a:pt x="1310372" y="605344"/>
                    <a:pt x="1312731" y="601338"/>
                    <a:pt x="1314289" y="596990"/>
                  </a:cubicBezTo>
                  <a:cubicBezTo>
                    <a:pt x="1315446" y="593995"/>
                    <a:pt x="1315268" y="590662"/>
                    <a:pt x="1313888" y="587778"/>
                  </a:cubicBezTo>
                  <a:cubicBezTo>
                    <a:pt x="1312019" y="584921"/>
                    <a:pt x="1309081" y="582945"/>
                    <a:pt x="1305744" y="582304"/>
                  </a:cubicBezTo>
                  <a:cubicBezTo>
                    <a:pt x="1303875" y="581846"/>
                    <a:pt x="1301961" y="581561"/>
                    <a:pt x="1300047" y="581459"/>
                  </a:cubicBezTo>
                  <a:cubicBezTo>
                    <a:pt x="1297866" y="581303"/>
                    <a:pt x="1295641" y="581303"/>
                    <a:pt x="1293461" y="581459"/>
                  </a:cubicBezTo>
                  <a:cubicBezTo>
                    <a:pt x="1291014" y="581663"/>
                    <a:pt x="1288610" y="582006"/>
                    <a:pt x="1286207" y="582482"/>
                  </a:cubicBezTo>
                  <a:cubicBezTo>
                    <a:pt x="1283670" y="582972"/>
                    <a:pt x="1281044" y="583550"/>
                    <a:pt x="1278374" y="584307"/>
                  </a:cubicBezTo>
                  <a:cubicBezTo>
                    <a:pt x="1274858" y="585331"/>
                    <a:pt x="1271209" y="586532"/>
                    <a:pt x="1267560" y="587956"/>
                  </a:cubicBezTo>
                  <a:cubicBezTo>
                    <a:pt x="1263911" y="589380"/>
                    <a:pt x="1260217" y="590983"/>
                    <a:pt x="1256523" y="592807"/>
                  </a:cubicBezTo>
                  <a:cubicBezTo>
                    <a:pt x="1252829" y="594632"/>
                    <a:pt x="1249224" y="596590"/>
                    <a:pt x="1245664" y="598771"/>
                  </a:cubicBezTo>
                  <a:cubicBezTo>
                    <a:pt x="1242103" y="600951"/>
                    <a:pt x="1238678" y="603221"/>
                    <a:pt x="1235428" y="605669"/>
                  </a:cubicBezTo>
                  <a:cubicBezTo>
                    <a:pt x="1230266" y="609425"/>
                    <a:pt x="1225504" y="613737"/>
                    <a:pt x="1221276" y="618530"/>
                  </a:cubicBezTo>
                  <a:cubicBezTo>
                    <a:pt x="1218161" y="621979"/>
                    <a:pt x="1215668" y="625958"/>
                    <a:pt x="1213933" y="630279"/>
                  </a:cubicBezTo>
                  <a:cubicBezTo>
                    <a:pt x="1212642" y="633296"/>
                    <a:pt x="1212642" y="636697"/>
                    <a:pt x="1213933" y="639714"/>
                  </a:cubicBezTo>
                  <a:cubicBezTo>
                    <a:pt x="1215535" y="642664"/>
                    <a:pt x="1218384" y="644761"/>
                    <a:pt x="1221677" y="645455"/>
                  </a:cubicBezTo>
                  <a:close/>
                  <a:moveTo>
                    <a:pt x="1407613" y="509674"/>
                  </a:moveTo>
                  <a:cubicBezTo>
                    <a:pt x="1409526" y="510511"/>
                    <a:pt x="1411529" y="511067"/>
                    <a:pt x="1413576" y="511321"/>
                  </a:cubicBezTo>
                  <a:cubicBezTo>
                    <a:pt x="1416024" y="511642"/>
                    <a:pt x="1418516" y="511731"/>
                    <a:pt x="1420964" y="511588"/>
                  </a:cubicBezTo>
                  <a:cubicBezTo>
                    <a:pt x="1423812" y="511459"/>
                    <a:pt x="1426705" y="511148"/>
                    <a:pt x="1429508" y="510654"/>
                  </a:cubicBezTo>
                  <a:cubicBezTo>
                    <a:pt x="1432490" y="510120"/>
                    <a:pt x="1435650" y="509363"/>
                    <a:pt x="1438854" y="508473"/>
                  </a:cubicBezTo>
                  <a:cubicBezTo>
                    <a:pt x="1442059" y="507583"/>
                    <a:pt x="1444906" y="506604"/>
                    <a:pt x="1448021" y="505447"/>
                  </a:cubicBezTo>
                  <a:cubicBezTo>
                    <a:pt x="1451138" y="504289"/>
                    <a:pt x="1454297" y="502999"/>
                    <a:pt x="1457412" y="501575"/>
                  </a:cubicBezTo>
                  <a:cubicBezTo>
                    <a:pt x="1460527" y="500151"/>
                    <a:pt x="1463642" y="498549"/>
                    <a:pt x="1466714" y="496813"/>
                  </a:cubicBezTo>
                  <a:cubicBezTo>
                    <a:pt x="1469784" y="495077"/>
                    <a:pt x="1472766" y="493297"/>
                    <a:pt x="1475614" y="491339"/>
                  </a:cubicBezTo>
                  <a:cubicBezTo>
                    <a:pt x="1480999" y="487828"/>
                    <a:pt x="1486028" y="483773"/>
                    <a:pt x="1490567" y="479234"/>
                  </a:cubicBezTo>
                  <a:cubicBezTo>
                    <a:pt x="1493949" y="475923"/>
                    <a:pt x="1496798" y="472073"/>
                    <a:pt x="1498934" y="467841"/>
                  </a:cubicBezTo>
                  <a:cubicBezTo>
                    <a:pt x="1500491" y="464962"/>
                    <a:pt x="1500981" y="461602"/>
                    <a:pt x="1500224" y="458406"/>
                  </a:cubicBezTo>
                  <a:cubicBezTo>
                    <a:pt x="1499245" y="455469"/>
                    <a:pt x="1496886" y="453177"/>
                    <a:pt x="1493949" y="452220"/>
                  </a:cubicBezTo>
                  <a:cubicBezTo>
                    <a:pt x="1492036" y="451424"/>
                    <a:pt x="1489989" y="450916"/>
                    <a:pt x="1487898" y="450707"/>
                  </a:cubicBezTo>
                  <a:cubicBezTo>
                    <a:pt x="1485450" y="450502"/>
                    <a:pt x="1482957" y="450502"/>
                    <a:pt x="1480509" y="450707"/>
                  </a:cubicBezTo>
                  <a:cubicBezTo>
                    <a:pt x="1477706" y="450867"/>
                    <a:pt x="1474857" y="451210"/>
                    <a:pt x="1472099" y="451731"/>
                  </a:cubicBezTo>
                  <a:cubicBezTo>
                    <a:pt x="1469161" y="452265"/>
                    <a:pt x="1466046" y="452977"/>
                    <a:pt x="1462931" y="453867"/>
                  </a:cubicBezTo>
                  <a:cubicBezTo>
                    <a:pt x="1459815" y="454757"/>
                    <a:pt x="1456967" y="455736"/>
                    <a:pt x="1454030" y="456849"/>
                  </a:cubicBezTo>
                  <a:cubicBezTo>
                    <a:pt x="1451093" y="457961"/>
                    <a:pt x="1447889" y="459252"/>
                    <a:pt x="1444862" y="460676"/>
                  </a:cubicBezTo>
                  <a:cubicBezTo>
                    <a:pt x="1441836" y="462100"/>
                    <a:pt x="1438765" y="463613"/>
                    <a:pt x="1435738" y="465126"/>
                  </a:cubicBezTo>
                  <a:cubicBezTo>
                    <a:pt x="1432712" y="466640"/>
                    <a:pt x="1429820" y="468598"/>
                    <a:pt x="1426838" y="470467"/>
                  </a:cubicBezTo>
                  <a:cubicBezTo>
                    <a:pt x="1421497" y="473929"/>
                    <a:pt x="1416514" y="477908"/>
                    <a:pt x="1411974" y="482349"/>
                  </a:cubicBezTo>
                  <a:cubicBezTo>
                    <a:pt x="1408503" y="485656"/>
                    <a:pt x="1405566" y="489505"/>
                    <a:pt x="1403341" y="493742"/>
                  </a:cubicBezTo>
                  <a:cubicBezTo>
                    <a:pt x="1401649" y="496613"/>
                    <a:pt x="1401026" y="499986"/>
                    <a:pt x="1401604" y="503266"/>
                  </a:cubicBezTo>
                  <a:cubicBezTo>
                    <a:pt x="1402494" y="506354"/>
                    <a:pt x="1404853" y="508798"/>
                    <a:pt x="1407924" y="509763"/>
                  </a:cubicBezTo>
                  <a:close/>
                  <a:moveTo>
                    <a:pt x="1314155" y="575940"/>
                  </a:moveTo>
                  <a:cubicBezTo>
                    <a:pt x="1316069" y="576590"/>
                    <a:pt x="1318027" y="577008"/>
                    <a:pt x="1320029" y="577186"/>
                  </a:cubicBezTo>
                  <a:cubicBezTo>
                    <a:pt x="1322343" y="577369"/>
                    <a:pt x="1324702" y="577369"/>
                    <a:pt x="1327016" y="577186"/>
                  </a:cubicBezTo>
                  <a:cubicBezTo>
                    <a:pt x="1329687" y="577000"/>
                    <a:pt x="1332312" y="576670"/>
                    <a:pt x="1334938" y="576207"/>
                  </a:cubicBezTo>
                  <a:cubicBezTo>
                    <a:pt x="1337698" y="575673"/>
                    <a:pt x="1340590" y="575006"/>
                    <a:pt x="1343572" y="574205"/>
                  </a:cubicBezTo>
                  <a:cubicBezTo>
                    <a:pt x="1346554" y="573404"/>
                    <a:pt x="1350292" y="572157"/>
                    <a:pt x="1353719" y="570822"/>
                  </a:cubicBezTo>
                  <a:cubicBezTo>
                    <a:pt x="1357145" y="569487"/>
                    <a:pt x="1360617" y="568063"/>
                    <a:pt x="1364088" y="566372"/>
                  </a:cubicBezTo>
                  <a:cubicBezTo>
                    <a:pt x="1367560" y="564681"/>
                    <a:pt x="1370942" y="562945"/>
                    <a:pt x="1374280" y="560987"/>
                  </a:cubicBezTo>
                  <a:cubicBezTo>
                    <a:pt x="1377618" y="559029"/>
                    <a:pt x="1380911" y="556893"/>
                    <a:pt x="1384026" y="554668"/>
                  </a:cubicBezTo>
                  <a:cubicBezTo>
                    <a:pt x="1389277" y="550974"/>
                    <a:pt x="1394128" y="546755"/>
                    <a:pt x="1398489" y="542073"/>
                  </a:cubicBezTo>
                  <a:cubicBezTo>
                    <a:pt x="1401694" y="538713"/>
                    <a:pt x="1404275" y="534792"/>
                    <a:pt x="1406099" y="530502"/>
                  </a:cubicBezTo>
                  <a:cubicBezTo>
                    <a:pt x="1407435" y="527574"/>
                    <a:pt x="1407568" y="524227"/>
                    <a:pt x="1406456" y="521201"/>
                  </a:cubicBezTo>
                  <a:cubicBezTo>
                    <a:pt x="1405031" y="518295"/>
                    <a:pt x="1402361" y="516181"/>
                    <a:pt x="1399201" y="515415"/>
                  </a:cubicBezTo>
                  <a:cubicBezTo>
                    <a:pt x="1397288" y="514824"/>
                    <a:pt x="1395330" y="514436"/>
                    <a:pt x="1393327" y="514258"/>
                  </a:cubicBezTo>
                  <a:cubicBezTo>
                    <a:pt x="1391013" y="514080"/>
                    <a:pt x="1388654" y="514080"/>
                    <a:pt x="1386340" y="514258"/>
                  </a:cubicBezTo>
                  <a:cubicBezTo>
                    <a:pt x="1383714" y="514463"/>
                    <a:pt x="1381089" y="514806"/>
                    <a:pt x="1378507" y="515282"/>
                  </a:cubicBezTo>
                  <a:cubicBezTo>
                    <a:pt x="1375659" y="515803"/>
                    <a:pt x="1372855" y="516470"/>
                    <a:pt x="1370096" y="517285"/>
                  </a:cubicBezTo>
                  <a:cubicBezTo>
                    <a:pt x="1366847" y="518175"/>
                    <a:pt x="1363509" y="519287"/>
                    <a:pt x="1360127" y="520578"/>
                  </a:cubicBezTo>
                  <a:cubicBezTo>
                    <a:pt x="1356745" y="521868"/>
                    <a:pt x="1353362" y="523337"/>
                    <a:pt x="1349981" y="525028"/>
                  </a:cubicBezTo>
                  <a:cubicBezTo>
                    <a:pt x="1346599" y="526719"/>
                    <a:pt x="1343261" y="528410"/>
                    <a:pt x="1340011" y="530280"/>
                  </a:cubicBezTo>
                  <a:cubicBezTo>
                    <a:pt x="1336762" y="532149"/>
                    <a:pt x="1333514" y="534240"/>
                    <a:pt x="1330399" y="536421"/>
                  </a:cubicBezTo>
                  <a:cubicBezTo>
                    <a:pt x="1325192" y="540039"/>
                    <a:pt x="1320341" y="544187"/>
                    <a:pt x="1315980" y="548793"/>
                  </a:cubicBezTo>
                  <a:cubicBezTo>
                    <a:pt x="1312686" y="552162"/>
                    <a:pt x="1310016" y="556078"/>
                    <a:pt x="1308058" y="560364"/>
                  </a:cubicBezTo>
                  <a:cubicBezTo>
                    <a:pt x="1306590" y="563292"/>
                    <a:pt x="1306323" y="566666"/>
                    <a:pt x="1307257" y="569799"/>
                  </a:cubicBezTo>
                  <a:cubicBezTo>
                    <a:pt x="1308503" y="572852"/>
                    <a:pt x="1311084" y="575157"/>
                    <a:pt x="1314244" y="576029"/>
                  </a:cubicBezTo>
                  <a:close/>
                  <a:moveTo>
                    <a:pt x="106194" y="3113089"/>
                  </a:moveTo>
                  <a:cubicBezTo>
                    <a:pt x="112158" y="3111109"/>
                    <a:pt x="117988" y="3108714"/>
                    <a:pt x="123640" y="3105924"/>
                  </a:cubicBezTo>
                  <a:cubicBezTo>
                    <a:pt x="129915" y="3102786"/>
                    <a:pt x="136057" y="3099293"/>
                    <a:pt x="141931" y="3095465"/>
                  </a:cubicBezTo>
                  <a:cubicBezTo>
                    <a:pt x="148428" y="3091202"/>
                    <a:pt x="154704" y="3086609"/>
                    <a:pt x="160711" y="3081714"/>
                  </a:cubicBezTo>
                  <a:cubicBezTo>
                    <a:pt x="174641" y="3070432"/>
                    <a:pt x="187369" y="3057757"/>
                    <a:pt x="198717" y="3043886"/>
                  </a:cubicBezTo>
                  <a:cubicBezTo>
                    <a:pt x="209354" y="3030962"/>
                    <a:pt x="218655" y="3016992"/>
                    <a:pt x="226487" y="3002186"/>
                  </a:cubicBezTo>
                  <a:cubicBezTo>
                    <a:pt x="233297" y="2989458"/>
                    <a:pt x="238371" y="2975862"/>
                    <a:pt x="241575" y="2961777"/>
                  </a:cubicBezTo>
                  <a:cubicBezTo>
                    <a:pt x="244289" y="2950571"/>
                    <a:pt x="244378" y="2938884"/>
                    <a:pt x="241798" y="2927642"/>
                  </a:cubicBezTo>
                  <a:cubicBezTo>
                    <a:pt x="240462" y="2922676"/>
                    <a:pt x="238192" y="2918016"/>
                    <a:pt x="235077" y="2913935"/>
                  </a:cubicBezTo>
                  <a:cubicBezTo>
                    <a:pt x="232184" y="2910224"/>
                    <a:pt x="228534" y="2907184"/>
                    <a:pt x="224351" y="2905035"/>
                  </a:cubicBezTo>
                  <a:cubicBezTo>
                    <a:pt x="219901" y="2902832"/>
                    <a:pt x="215140" y="2901430"/>
                    <a:pt x="210200" y="2900896"/>
                  </a:cubicBezTo>
                  <a:cubicBezTo>
                    <a:pt x="204548" y="2900291"/>
                    <a:pt x="198895" y="2900455"/>
                    <a:pt x="193288" y="2901385"/>
                  </a:cubicBezTo>
                  <a:cubicBezTo>
                    <a:pt x="188037" y="2902249"/>
                    <a:pt x="182830" y="2903530"/>
                    <a:pt x="177756" y="2905213"/>
                  </a:cubicBezTo>
                  <a:cubicBezTo>
                    <a:pt x="172060" y="2907144"/>
                    <a:pt x="166452" y="2909450"/>
                    <a:pt x="161067" y="2912111"/>
                  </a:cubicBezTo>
                  <a:cubicBezTo>
                    <a:pt x="155016" y="2915075"/>
                    <a:pt x="149141" y="2918390"/>
                    <a:pt x="143489" y="2922035"/>
                  </a:cubicBezTo>
                  <a:cubicBezTo>
                    <a:pt x="137569" y="2925862"/>
                    <a:pt x="131518" y="2930192"/>
                    <a:pt x="125331" y="2935030"/>
                  </a:cubicBezTo>
                  <a:cubicBezTo>
                    <a:pt x="111846" y="2945796"/>
                    <a:pt x="99431" y="2957856"/>
                    <a:pt x="88305" y="2971033"/>
                  </a:cubicBezTo>
                  <a:cubicBezTo>
                    <a:pt x="77623" y="2983610"/>
                    <a:pt x="68189" y="2997206"/>
                    <a:pt x="60134" y="3011621"/>
                  </a:cubicBezTo>
                  <a:cubicBezTo>
                    <a:pt x="52924" y="3024358"/>
                    <a:pt x="47405" y="3037967"/>
                    <a:pt x="43668" y="3052119"/>
                  </a:cubicBezTo>
                  <a:cubicBezTo>
                    <a:pt x="40419" y="3063703"/>
                    <a:pt x="39795" y="3075866"/>
                    <a:pt x="41842" y="3087722"/>
                  </a:cubicBezTo>
                  <a:cubicBezTo>
                    <a:pt x="42866" y="3092991"/>
                    <a:pt x="44957" y="3098011"/>
                    <a:pt x="47895" y="3102497"/>
                  </a:cubicBezTo>
                  <a:cubicBezTo>
                    <a:pt x="50609" y="3106516"/>
                    <a:pt x="54170" y="3109876"/>
                    <a:pt x="58353" y="3112332"/>
                  </a:cubicBezTo>
                  <a:cubicBezTo>
                    <a:pt x="62759" y="3114851"/>
                    <a:pt x="67610" y="3116498"/>
                    <a:pt x="72639" y="3117183"/>
                  </a:cubicBezTo>
                  <a:cubicBezTo>
                    <a:pt x="78424" y="3118002"/>
                    <a:pt x="84299" y="3118002"/>
                    <a:pt x="90084" y="3117183"/>
                  </a:cubicBezTo>
                  <a:cubicBezTo>
                    <a:pt x="95603" y="3116351"/>
                    <a:pt x="101032" y="3115007"/>
                    <a:pt x="106283" y="3113178"/>
                  </a:cubicBezTo>
                  <a:close/>
                  <a:moveTo>
                    <a:pt x="1910681" y="228367"/>
                  </a:moveTo>
                  <a:cubicBezTo>
                    <a:pt x="1914508" y="228434"/>
                    <a:pt x="1918336" y="228167"/>
                    <a:pt x="1922118" y="227566"/>
                  </a:cubicBezTo>
                  <a:cubicBezTo>
                    <a:pt x="1926613" y="226868"/>
                    <a:pt x="1931108" y="225889"/>
                    <a:pt x="1935469" y="224629"/>
                  </a:cubicBezTo>
                  <a:lnTo>
                    <a:pt x="1940499" y="223027"/>
                  </a:lnTo>
                  <a:cubicBezTo>
                    <a:pt x="1942234" y="222448"/>
                    <a:pt x="1943925" y="221825"/>
                    <a:pt x="1945661" y="221158"/>
                  </a:cubicBezTo>
                  <a:cubicBezTo>
                    <a:pt x="1947397" y="220490"/>
                    <a:pt x="1949087" y="219778"/>
                    <a:pt x="1950823" y="219022"/>
                  </a:cubicBezTo>
                  <a:cubicBezTo>
                    <a:pt x="1952559" y="218265"/>
                    <a:pt x="1954294" y="217509"/>
                    <a:pt x="1955986" y="216663"/>
                  </a:cubicBezTo>
                  <a:cubicBezTo>
                    <a:pt x="1961905" y="213819"/>
                    <a:pt x="1967556" y="210450"/>
                    <a:pt x="1972897" y="206605"/>
                  </a:cubicBezTo>
                  <a:cubicBezTo>
                    <a:pt x="1977169" y="203597"/>
                    <a:pt x="1981085" y="200068"/>
                    <a:pt x="1984512" y="196102"/>
                  </a:cubicBezTo>
                  <a:cubicBezTo>
                    <a:pt x="1987049" y="193348"/>
                    <a:pt x="1988829" y="190014"/>
                    <a:pt x="1989763" y="186401"/>
                  </a:cubicBezTo>
                  <a:cubicBezTo>
                    <a:pt x="1990476" y="183668"/>
                    <a:pt x="1989720" y="180762"/>
                    <a:pt x="1987805" y="178701"/>
                  </a:cubicBezTo>
                  <a:cubicBezTo>
                    <a:pt x="1986115" y="177015"/>
                    <a:pt x="1983979" y="175818"/>
                    <a:pt x="1981664" y="175230"/>
                  </a:cubicBezTo>
                  <a:cubicBezTo>
                    <a:pt x="1978771" y="174438"/>
                    <a:pt x="1975790" y="174033"/>
                    <a:pt x="1972764" y="174029"/>
                  </a:cubicBezTo>
                  <a:cubicBezTo>
                    <a:pt x="1968980" y="173971"/>
                    <a:pt x="1965154" y="174269"/>
                    <a:pt x="1961415" y="174919"/>
                  </a:cubicBezTo>
                  <a:cubicBezTo>
                    <a:pt x="1957054" y="175595"/>
                    <a:pt x="1952782" y="176579"/>
                    <a:pt x="1948554" y="177856"/>
                  </a:cubicBezTo>
                  <a:cubicBezTo>
                    <a:pt x="1946907" y="178345"/>
                    <a:pt x="1945260" y="178835"/>
                    <a:pt x="1943569" y="179413"/>
                  </a:cubicBezTo>
                  <a:lnTo>
                    <a:pt x="1938541" y="181238"/>
                  </a:lnTo>
                  <a:cubicBezTo>
                    <a:pt x="1936849" y="181906"/>
                    <a:pt x="1935158" y="182573"/>
                    <a:pt x="1933467" y="183330"/>
                  </a:cubicBezTo>
                  <a:cubicBezTo>
                    <a:pt x="1931776" y="184086"/>
                    <a:pt x="1930084" y="184843"/>
                    <a:pt x="1928394" y="185688"/>
                  </a:cubicBezTo>
                  <a:cubicBezTo>
                    <a:pt x="1922564" y="188466"/>
                    <a:pt x="1917001" y="191741"/>
                    <a:pt x="1911749" y="195479"/>
                  </a:cubicBezTo>
                  <a:cubicBezTo>
                    <a:pt x="1907476" y="198452"/>
                    <a:pt x="1903560" y="201919"/>
                    <a:pt x="1900089" y="205804"/>
                  </a:cubicBezTo>
                  <a:cubicBezTo>
                    <a:pt x="1897507" y="208563"/>
                    <a:pt x="1895594" y="211888"/>
                    <a:pt x="1894526" y="215506"/>
                  </a:cubicBezTo>
                  <a:cubicBezTo>
                    <a:pt x="1893725" y="218229"/>
                    <a:pt x="1894348" y="221171"/>
                    <a:pt x="1896173" y="223339"/>
                  </a:cubicBezTo>
                  <a:cubicBezTo>
                    <a:pt x="1897775" y="225074"/>
                    <a:pt x="1899777" y="226338"/>
                    <a:pt x="1902047" y="226988"/>
                  </a:cubicBezTo>
                  <a:cubicBezTo>
                    <a:pt x="1904851" y="227891"/>
                    <a:pt x="1907788" y="228385"/>
                    <a:pt x="1910769" y="228456"/>
                  </a:cubicBezTo>
                  <a:close/>
                  <a:moveTo>
                    <a:pt x="2182509" y="4340497"/>
                  </a:moveTo>
                  <a:cubicBezTo>
                    <a:pt x="2172985" y="4321183"/>
                    <a:pt x="2159411" y="4304138"/>
                    <a:pt x="2142723" y="4290565"/>
                  </a:cubicBezTo>
                  <a:cubicBezTo>
                    <a:pt x="2127235" y="4278103"/>
                    <a:pt x="2108589" y="4270271"/>
                    <a:pt x="2088873" y="4267823"/>
                  </a:cubicBezTo>
                  <a:cubicBezTo>
                    <a:pt x="2087271" y="4267823"/>
                    <a:pt x="2085624" y="4267467"/>
                    <a:pt x="2084023" y="4267333"/>
                  </a:cubicBezTo>
                  <a:cubicBezTo>
                    <a:pt x="2082420" y="4267200"/>
                    <a:pt x="2080774" y="4267111"/>
                    <a:pt x="2079127" y="4267067"/>
                  </a:cubicBezTo>
                  <a:lnTo>
                    <a:pt x="2074277" y="4267067"/>
                  </a:lnTo>
                  <a:cubicBezTo>
                    <a:pt x="2072674" y="4267067"/>
                    <a:pt x="2071027" y="4267067"/>
                    <a:pt x="2069425" y="4267067"/>
                  </a:cubicBezTo>
                  <a:cubicBezTo>
                    <a:pt x="2050779" y="4268446"/>
                    <a:pt x="2032665" y="4274053"/>
                    <a:pt x="2016465" y="4283444"/>
                  </a:cubicBezTo>
                  <a:cubicBezTo>
                    <a:pt x="1998531" y="4293858"/>
                    <a:pt x="1982510" y="4307253"/>
                    <a:pt x="1969025" y="4323007"/>
                  </a:cubicBezTo>
                  <a:cubicBezTo>
                    <a:pt x="1953761" y="4340764"/>
                    <a:pt x="1940988" y="4360480"/>
                    <a:pt x="1931108" y="4381708"/>
                  </a:cubicBezTo>
                  <a:cubicBezTo>
                    <a:pt x="1919982" y="4405339"/>
                    <a:pt x="1911927" y="4430261"/>
                    <a:pt x="1907032" y="4455895"/>
                  </a:cubicBezTo>
                  <a:cubicBezTo>
                    <a:pt x="1901603" y="4483932"/>
                    <a:pt x="1900089" y="4512548"/>
                    <a:pt x="1902581" y="4540986"/>
                  </a:cubicBezTo>
                  <a:cubicBezTo>
                    <a:pt x="1904762" y="4566664"/>
                    <a:pt x="1910992" y="4591854"/>
                    <a:pt x="1921095" y="4615574"/>
                  </a:cubicBezTo>
                  <a:cubicBezTo>
                    <a:pt x="1929906" y="4636624"/>
                    <a:pt x="1943168" y="4655538"/>
                    <a:pt x="1959946" y="4671026"/>
                  </a:cubicBezTo>
                  <a:cubicBezTo>
                    <a:pt x="1975522" y="4685356"/>
                    <a:pt x="1994971" y="4694835"/>
                    <a:pt x="2015887" y="4698262"/>
                  </a:cubicBezTo>
                  <a:lnTo>
                    <a:pt x="2020960" y="4698929"/>
                  </a:lnTo>
                  <a:lnTo>
                    <a:pt x="2026034" y="4699330"/>
                  </a:lnTo>
                  <a:lnTo>
                    <a:pt x="2031152" y="4699330"/>
                  </a:lnTo>
                  <a:cubicBezTo>
                    <a:pt x="2032843" y="4699330"/>
                    <a:pt x="2034534" y="4699330"/>
                    <a:pt x="2036226" y="4699330"/>
                  </a:cubicBezTo>
                  <a:cubicBezTo>
                    <a:pt x="2056297" y="4698262"/>
                    <a:pt x="2075789" y="4692387"/>
                    <a:pt x="2093057" y="4682151"/>
                  </a:cubicBezTo>
                  <a:cubicBezTo>
                    <a:pt x="2112282" y="4670803"/>
                    <a:pt x="2129327" y="4656072"/>
                    <a:pt x="2143345" y="4638716"/>
                  </a:cubicBezTo>
                  <a:cubicBezTo>
                    <a:pt x="2159189" y="4619402"/>
                    <a:pt x="2172140" y="4597906"/>
                    <a:pt x="2181886" y="4574898"/>
                  </a:cubicBezTo>
                  <a:cubicBezTo>
                    <a:pt x="2192566" y="4549931"/>
                    <a:pt x="2199955" y="4523630"/>
                    <a:pt x="2203826" y="4496749"/>
                  </a:cubicBezTo>
                  <a:cubicBezTo>
                    <a:pt x="2208143" y="4468401"/>
                    <a:pt x="2208365" y="4439562"/>
                    <a:pt x="2204405" y="4411169"/>
                  </a:cubicBezTo>
                  <a:cubicBezTo>
                    <a:pt x="2201023" y="4386648"/>
                    <a:pt x="2193679" y="4362883"/>
                    <a:pt x="2182598" y="4340764"/>
                  </a:cubicBezTo>
                  <a:close/>
                  <a:moveTo>
                    <a:pt x="2249576" y="86712"/>
                  </a:moveTo>
                  <a:lnTo>
                    <a:pt x="2252334" y="85822"/>
                  </a:lnTo>
                  <a:lnTo>
                    <a:pt x="2255139" y="84799"/>
                  </a:lnTo>
                  <a:lnTo>
                    <a:pt x="2257986" y="83731"/>
                  </a:lnTo>
                  <a:cubicBezTo>
                    <a:pt x="2264262" y="81247"/>
                    <a:pt x="2270314" y="78275"/>
                    <a:pt x="2276100" y="74830"/>
                  </a:cubicBezTo>
                  <a:cubicBezTo>
                    <a:pt x="2280862" y="71977"/>
                    <a:pt x="2285357" y="68653"/>
                    <a:pt x="2289451" y="64906"/>
                  </a:cubicBezTo>
                  <a:cubicBezTo>
                    <a:pt x="2292566" y="62129"/>
                    <a:pt x="2295147" y="58791"/>
                    <a:pt x="2297061" y="55070"/>
                  </a:cubicBezTo>
                  <a:cubicBezTo>
                    <a:pt x="2298530" y="52467"/>
                    <a:pt x="2298708" y="49338"/>
                    <a:pt x="2297595" y="46570"/>
                  </a:cubicBezTo>
                  <a:cubicBezTo>
                    <a:pt x="2296394" y="44310"/>
                    <a:pt x="2294436" y="42565"/>
                    <a:pt x="2292032" y="41675"/>
                  </a:cubicBezTo>
                  <a:cubicBezTo>
                    <a:pt x="2288828" y="40380"/>
                    <a:pt x="2285446" y="39659"/>
                    <a:pt x="2282019" y="39539"/>
                  </a:cubicBezTo>
                  <a:cubicBezTo>
                    <a:pt x="2277569" y="39330"/>
                    <a:pt x="2273074" y="39570"/>
                    <a:pt x="2268668" y="40251"/>
                  </a:cubicBezTo>
                  <a:cubicBezTo>
                    <a:pt x="2263417" y="41007"/>
                    <a:pt x="2258254" y="42151"/>
                    <a:pt x="2253181" y="43678"/>
                  </a:cubicBezTo>
                  <a:lnTo>
                    <a:pt x="2250466" y="44479"/>
                  </a:lnTo>
                  <a:lnTo>
                    <a:pt x="2247751" y="45413"/>
                  </a:lnTo>
                  <a:lnTo>
                    <a:pt x="2245036" y="46392"/>
                  </a:lnTo>
                  <a:lnTo>
                    <a:pt x="2242278" y="47416"/>
                  </a:lnTo>
                  <a:cubicBezTo>
                    <a:pt x="2236136" y="49828"/>
                    <a:pt x="2230172" y="52716"/>
                    <a:pt x="2224476" y="56050"/>
                  </a:cubicBezTo>
                  <a:cubicBezTo>
                    <a:pt x="2219714" y="58853"/>
                    <a:pt x="2215264" y="62120"/>
                    <a:pt x="2211125" y="65796"/>
                  </a:cubicBezTo>
                  <a:cubicBezTo>
                    <a:pt x="2207964" y="68555"/>
                    <a:pt x="2205295" y="71857"/>
                    <a:pt x="2203292" y="75542"/>
                  </a:cubicBezTo>
                  <a:cubicBezTo>
                    <a:pt x="2201779" y="78128"/>
                    <a:pt x="2201467" y="81243"/>
                    <a:pt x="2202401" y="84087"/>
                  </a:cubicBezTo>
                  <a:cubicBezTo>
                    <a:pt x="2203425" y="86405"/>
                    <a:pt x="2205295" y="88239"/>
                    <a:pt x="2207654" y="89205"/>
                  </a:cubicBezTo>
                  <a:cubicBezTo>
                    <a:pt x="2210769" y="90571"/>
                    <a:pt x="2214106" y="91341"/>
                    <a:pt x="2217489" y="91474"/>
                  </a:cubicBezTo>
                  <a:cubicBezTo>
                    <a:pt x="2221939" y="91746"/>
                    <a:pt x="2226434" y="91550"/>
                    <a:pt x="2230840" y="90896"/>
                  </a:cubicBezTo>
                  <a:cubicBezTo>
                    <a:pt x="2236180" y="90157"/>
                    <a:pt x="2241431" y="89013"/>
                    <a:pt x="2246594" y="87469"/>
                  </a:cubicBezTo>
                  <a:close/>
                  <a:moveTo>
                    <a:pt x="1874054" y="4295771"/>
                  </a:moveTo>
                  <a:cubicBezTo>
                    <a:pt x="1867112" y="4276279"/>
                    <a:pt x="1856075" y="4258477"/>
                    <a:pt x="1841701" y="4243613"/>
                  </a:cubicBezTo>
                  <a:cubicBezTo>
                    <a:pt x="1828571" y="4230173"/>
                    <a:pt x="1811883" y="4220738"/>
                    <a:pt x="1793592" y="4216421"/>
                  </a:cubicBezTo>
                  <a:cubicBezTo>
                    <a:pt x="1791278" y="4215887"/>
                    <a:pt x="1789142" y="4215487"/>
                    <a:pt x="1786694" y="4215131"/>
                  </a:cubicBezTo>
                  <a:cubicBezTo>
                    <a:pt x="1784246" y="4214775"/>
                    <a:pt x="1782244" y="4214552"/>
                    <a:pt x="1779796" y="4214374"/>
                  </a:cubicBezTo>
                  <a:cubicBezTo>
                    <a:pt x="1777348" y="4214196"/>
                    <a:pt x="1775345" y="4214107"/>
                    <a:pt x="1772853" y="4214107"/>
                  </a:cubicBezTo>
                  <a:cubicBezTo>
                    <a:pt x="1770362" y="4214107"/>
                    <a:pt x="1768403" y="4214107"/>
                    <a:pt x="1765956" y="4214107"/>
                  </a:cubicBezTo>
                  <a:cubicBezTo>
                    <a:pt x="1748911" y="4215487"/>
                    <a:pt x="1732355" y="4220427"/>
                    <a:pt x="1717357" y="4228615"/>
                  </a:cubicBezTo>
                  <a:cubicBezTo>
                    <a:pt x="1700535" y="4237783"/>
                    <a:pt x="1685270" y="4249532"/>
                    <a:pt x="1672053" y="4263417"/>
                  </a:cubicBezTo>
                  <a:cubicBezTo>
                    <a:pt x="1657056" y="4279082"/>
                    <a:pt x="1644149" y="4296617"/>
                    <a:pt x="1633558" y="4315531"/>
                  </a:cubicBezTo>
                  <a:cubicBezTo>
                    <a:pt x="1621719" y="4336626"/>
                    <a:pt x="1612374" y="4359011"/>
                    <a:pt x="1605743" y="4382286"/>
                  </a:cubicBezTo>
                  <a:cubicBezTo>
                    <a:pt x="1597999" y="4408855"/>
                    <a:pt x="1593904" y="4436314"/>
                    <a:pt x="1593504" y="4463995"/>
                  </a:cubicBezTo>
                  <a:cubicBezTo>
                    <a:pt x="1593059" y="4488917"/>
                    <a:pt x="1596441" y="4513750"/>
                    <a:pt x="1603607" y="4537648"/>
                  </a:cubicBezTo>
                  <a:cubicBezTo>
                    <a:pt x="1609748" y="4558654"/>
                    <a:pt x="1620207" y="4578147"/>
                    <a:pt x="1634403" y="4594835"/>
                  </a:cubicBezTo>
                  <a:cubicBezTo>
                    <a:pt x="1647353" y="4610055"/>
                    <a:pt x="1664576" y="4621093"/>
                    <a:pt x="1683801" y="4626567"/>
                  </a:cubicBezTo>
                  <a:cubicBezTo>
                    <a:pt x="1686205" y="4627190"/>
                    <a:pt x="1688608" y="4627768"/>
                    <a:pt x="1691011" y="4628213"/>
                  </a:cubicBezTo>
                  <a:cubicBezTo>
                    <a:pt x="1693415" y="4628658"/>
                    <a:pt x="1695863" y="4629014"/>
                    <a:pt x="1698309" y="4629281"/>
                  </a:cubicBezTo>
                  <a:cubicBezTo>
                    <a:pt x="1700757" y="4629548"/>
                    <a:pt x="1703205" y="4629726"/>
                    <a:pt x="1705653" y="4629815"/>
                  </a:cubicBezTo>
                  <a:cubicBezTo>
                    <a:pt x="1708101" y="4629904"/>
                    <a:pt x="1710592" y="4629815"/>
                    <a:pt x="1713040" y="4629815"/>
                  </a:cubicBezTo>
                  <a:cubicBezTo>
                    <a:pt x="1731243" y="4628747"/>
                    <a:pt x="1748955" y="4623585"/>
                    <a:pt x="1764843" y="4614728"/>
                  </a:cubicBezTo>
                  <a:cubicBezTo>
                    <a:pt x="1782822" y="4604760"/>
                    <a:pt x="1799022" y="4591898"/>
                    <a:pt x="1812774" y="4576678"/>
                  </a:cubicBezTo>
                  <a:cubicBezTo>
                    <a:pt x="1828350" y="4559633"/>
                    <a:pt x="1841612" y="4540630"/>
                    <a:pt x="1852203" y="4520114"/>
                  </a:cubicBezTo>
                  <a:cubicBezTo>
                    <a:pt x="1863819" y="4497773"/>
                    <a:pt x="1872675" y="4474142"/>
                    <a:pt x="1878638" y="4449709"/>
                  </a:cubicBezTo>
                  <a:cubicBezTo>
                    <a:pt x="1885447" y="4422606"/>
                    <a:pt x="1888430" y="4394703"/>
                    <a:pt x="1887539" y="4366755"/>
                  </a:cubicBezTo>
                  <a:cubicBezTo>
                    <a:pt x="1886872" y="4342634"/>
                    <a:pt x="1882377" y="4318735"/>
                    <a:pt x="1874143" y="4296038"/>
                  </a:cubicBezTo>
                  <a:close/>
                  <a:moveTo>
                    <a:pt x="1589231" y="4225144"/>
                  </a:moveTo>
                  <a:cubicBezTo>
                    <a:pt x="1584559" y="4205874"/>
                    <a:pt x="1575837" y="4187805"/>
                    <a:pt x="1563686" y="4172096"/>
                  </a:cubicBezTo>
                  <a:cubicBezTo>
                    <a:pt x="1552783" y="4158122"/>
                    <a:pt x="1537964" y="4147708"/>
                    <a:pt x="1521142" y="4142145"/>
                  </a:cubicBezTo>
                  <a:cubicBezTo>
                    <a:pt x="1518426" y="4141210"/>
                    <a:pt x="1515623" y="4140454"/>
                    <a:pt x="1512819" y="4139875"/>
                  </a:cubicBezTo>
                  <a:cubicBezTo>
                    <a:pt x="1510016" y="4139252"/>
                    <a:pt x="1507211" y="4138763"/>
                    <a:pt x="1504364" y="4138451"/>
                  </a:cubicBezTo>
                  <a:cubicBezTo>
                    <a:pt x="1501515" y="4138095"/>
                    <a:pt x="1498667" y="4137917"/>
                    <a:pt x="1495774" y="4137828"/>
                  </a:cubicBezTo>
                  <a:cubicBezTo>
                    <a:pt x="1492881" y="4137739"/>
                    <a:pt x="1489989" y="4137828"/>
                    <a:pt x="1486873" y="4137828"/>
                  </a:cubicBezTo>
                  <a:cubicBezTo>
                    <a:pt x="1471430" y="4139163"/>
                    <a:pt x="1456389" y="4143569"/>
                    <a:pt x="1442637" y="4150690"/>
                  </a:cubicBezTo>
                  <a:cubicBezTo>
                    <a:pt x="1426971" y="4158745"/>
                    <a:pt x="1412597" y="4169069"/>
                    <a:pt x="1399914" y="4181308"/>
                  </a:cubicBezTo>
                  <a:cubicBezTo>
                    <a:pt x="1385495" y="4195104"/>
                    <a:pt x="1372766" y="4210503"/>
                    <a:pt x="1361952" y="4227280"/>
                  </a:cubicBezTo>
                  <a:cubicBezTo>
                    <a:pt x="1349892" y="4245927"/>
                    <a:pt x="1339879" y="4265865"/>
                    <a:pt x="1332046" y="4286648"/>
                  </a:cubicBezTo>
                  <a:cubicBezTo>
                    <a:pt x="1322611" y="4311837"/>
                    <a:pt x="1316514" y="4338139"/>
                    <a:pt x="1313844" y="4364930"/>
                  </a:cubicBezTo>
                  <a:cubicBezTo>
                    <a:pt x="1311217" y="4388873"/>
                    <a:pt x="1312108" y="4413082"/>
                    <a:pt x="1316603" y="4436759"/>
                  </a:cubicBezTo>
                  <a:cubicBezTo>
                    <a:pt x="1320385" y="4457364"/>
                    <a:pt x="1328352" y="4476946"/>
                    <a:pt x="1340011" y="4494346"/>
                  </a:cubicBezTo>
                  <a:cubicBezTo>
                    <a:pt x="1350514" y="4509967"/>
                    <a:pt x="1365468" y="4522028"/>
                    <a:pt x="1382958" y="4528970"/>
                  </a:cubicBezTo>
                  <a:cubicBezTo>
                    <a:pt x="1385805" y="4530038"/>
                    <a:pt x="1388654" y="4530973"/>
                    <a:pt x="1391591" y="4531729"/>
                  </a:cubicBezTo>
                  <a:cubicBezTo>
                    <a:pt x="1394528" y="4532486"/>
                    <a:pt x="1397510" y="4533109"/>
                    <a:pt x="1400492" y="4533554"/>
                  </a:cubicBezTo>
                  <a:cubicBezTo>
                    <a:pt x="1403473" y="4533999"/>
                    <a:pt x="1406456" y="4534266"/>
                    <a:pt x="1409393" y="4534444"/>
                  </a:cubicBezTo>
                  <a:cubicBezTo>
                    <a:pt x="1412329" y="4534622"/>
                    <a:pt x="1415446" y="4534444"/>
                    <a:pt x="1418516" y="4534444"/>
                  </a:cubicBezTo>
                  <a:cubicBezTo>
                    <a:pt x="1435071" y="4533376"/>
                    <a:pt x="1451182" y="4528836"/>
                    <a:pt x="1465823" y="4521093"/>
                  </a:cubicBezTo>
                  <a:cubicBezTo>
                    <a:pt x="1482556" y="4512370"/>
                    <a:pt x="1497866" y="4501111"/>
                    <a:pt x="1511217" y="4487715"/>
                  </a:cubicBezTo>
                  <a:cubicBezTo>
                    <a:pt x="1526348" y="4472717"/>
                    <a:pt x="1539521" y="4455895"/>
                    <a:pt x="1550558" y="4437693"/>
                  </a:cubicBezTo>
                  <a:cubicBezTo>
                    <a:pt x="1562663" y="4417845"/>
                    <a:pt x="1572499" y="4396661"/>
                    <a:pt x="1579886" y="4374632"/>
                  </a:cubicBezTo>
                  <a:cubicBezTo>
                    <a:pt x="1588698" y="4348953"/>
                    <a:pt x="1593993" y="4322207"/>
                    <a:pt x="1595640" y="4295104"/>
                  </a:cubicBezTo>
                  <a:cubicBezTo>
                    <a:pt x="1597197" y="4271695"/>
                    <a:pt x="1595150" y="4248197"/>
                    <a:pt x="1589498" y="4225411"/>
                  </a:cubicBezTo>
                  <a:close/>
                  <a:moveTo>
                    <a:pt x="2511257" y="4357008"/>
                  </a:moveTo>
                  <a:cubicBezTo>
                    <a:pt x="2499197" y="4338183"/>
                    <a:pt x="2483264" y="4322117"/>
                    <a:pt x="2464528" y="4309924"/>
                  </a:cubicBezTo>
                  <a:cubicBezTo>
                    <a:pt x="2446949" y="4298664"/>
                    <a:pt x="2426700" y="4292344"/>
                    <a:pt x="2405828" y="4291588"/>
                  </a:cubicBezTo>
                  <a:lnTo>
                    <a:pt x="2398040" y="4291588"/>
                  </a:lnTo>
                  <a:lnTo>
                    <a:pt x="2395459" y="4291588"/>
                  </a:lnTo>
                  <a:cubicBezTo>
                    <a:pt x="2375209" y="4293012"/>
                    <a:pt x="2355628" y="4299243"/>
                    <a:pt x="2338316" y="4309834"/>
                  </a:cubicBezTo>
                  <a:cubicBezTo>
                    <a:pt x="2319446" y="4321405"/>
                    <a:pt x="2302846" y="4336314"/>
                    <a:pt x="2289362" y="4353849"/>
                  </a:cubicBezTo>
                  <a:cubicBezTo>
                    <a:pt x="2274142" y="4373519"/>
                    <a:pt x="2261859" y="4395370"/>
                    <a:pt x="2253003" y="4418601"/>
                  </a:cubicBezTo>
                  <a:cubicBezTo>
                    <a:pt x="2243078" y="4444547"/>
                    <a:pt x="2236670" y="4471694"/>
                    <a:pt x="2234044" y="4499330"/>
                  </a:cubicBezTo>
                  <a:cubicBezTo>
                    <a:pt x="2231195" y="4528436"/>
                    <a:pt x="2232530" y="4557764"/>
                    <a:pt x="2238049" y="4586469"/>
                  </a:cubicBezTo>
                  <a:cubicBezTo>
                    <a:pt x="2242945" y="4612548"/>
                    <a:pt x="2252113" y="4637648"/>
                    <a:pt x="2265107" y="4660745"/>
                  </a:cubicBezTo>
                  <a:cubicBezTo>
                    <a:pt x="2276634" y="4681484"/>
                    <a:pt x="2292521" y="4699508"/>
                    <a:pt x="2311613" y="4713615"/>
                  </a:cubicBezTo>
                  <a:cubicBezTo>
                    <a:pt x="2329593" y="4726744"/>
                    <a:pt x="2351000" y="4734443"/>
                    <a:pt x="2373207" y="4735867"/>
                  </a:cubicBezTo>
                  <a:lnTo>
                    <a:pt x="2376010" y="4735867"/>
                  </a:lnTo>
                  <a:lnTo>
                    <a:pt x="2384466" y="4735867"/>
                  </a:lnTo>
                  <a:cubicBezTo>
                    <a:pt x="2406184" y="4734844"/>
                    <a:pt x="2427278" y="4728257"/>
                    <a:pt x="2445703" y="4716686"/>
                  </a:cubicBezTo>
                  <a:cubicBezTo>
                    <a:pt x="2465951" y="4704225"/>
                    <a:pt x="2483576" y="4688026"/>
                    <a:pt x="2497639" y="4668889"/>
                  </a:cubicBezTo>
                  <a:cubicBezTo>
                    <a:pt x="2513259" y="4647394"/>
                    <a:pt x="2525498" y="4623674"/>
                    <a:pt x="2533953" y="4598529"/>
                  </a:cubicBezTo>
                  <a:cubicBezTo>
                    <a:pt x="2543210" y="4571204"/>
                    <a:pt x="2548595" y="4542766"/>
                    <a:pt x="2550019" y="4513972"/>
                  </a:cubicBezTo>
                  <a:cubicBezTo>
                    <a:pt x="2551577" y="4484822"/>
                    <a:pt x="2548773" y="4455628"/>
                    <a:pt x="2541741" y="4427324"/>
                  </a:cubicBezTo>
                  <a:cubicBezTo>
                    <a:pt x="2535645" y="4402447"/>
                    <a:pt x="2525453" y="4378770"/>
                    <a:pt x="2511524" y="4357275"/>
                  </a:cubicBezTo>
                  <a:close/>
                  <a:moveTo>
                    <a:pt x="1880285" y="224718"/>
                  </a:moveTo>
                  <a:cubicBezTo>
                    <a:pt x="1877392" y="224015"/>
                    <a:pt x="1874366" y="223686"/>
                    <a:pt x="1871384" y="223739"/>
                  </a:cubicBezTo>
                  <a:cubicBezTo>
                    <a:pt x="1867779" y="223761"/>
                    <a:pt x="1864174" y="224077"/>
                    <a:pt x="1860615" y="224674"/>
                  </a:cubicBezTo>
                  <a:cubicBezTo>
                    <a:pt x="1856520" y="225346"/>
                    <a:pt x="1852470" y="226280"/>
                    <a:pt x="1848509" y="227477"/>
                  </a:cubicBezTo>
                  <a:cubicBezTo>
                    <a:pt x="1846596" y="228011"/>
                    <a:pt x="1844727" y="228634"/>
                    <a:pt x="1842813" y="229302"/>
                  </a:cubicBezTo>
                  <a:cubicBezTo>
                    <a:pt x="1840899" y="229969"/>
                    <a:pt x="1838941" y="230682"/>
                    <a:pt x="1837028" y="231438"/>
                  </a:cubicBezTo>
                  <a:cubicBezTo>
                    <a:pt x="1835113" y="232195"/>
                    <a:pt x="1833155" y="233040"/>
                    <a:pt x="1831198" y="233930"/>
                  </a:cubicBezTo>
                  <a:cubicBezTo>
                    <a:pt x="1829240" y="234820"/>
                    <a:pt x="1827325" y="235755"/>
                    <a:pt x="1825412" y="236734"/>
                  </a:cubicBezTo>
                  <a:cubicBezTo>
                    <a:pt x="1819671" y="239662"/>
                    <a:pt x="1814241" y="243071"/>
                    <a:pt x="1809079" y="246925"/>
                  </a:cubicBezTo>
                  <a:cubicBezTo>
                    <a:pt x="1804985" y="249974"/>
                    <a:pt x="1801247" y="253516"/>
                    <a:pt x="1797998" y="257473"/>
                  </a:cubicBezTo>
                  <a:cubicBezTo>
                    <a:pt x="1795595" y="260245"/>
                    <a:pt x="1793904" y="263583"/>
                    <a:pt x="1793147" y="267174"/>
                  </a:cubicBezTo>
                  <a:cubicBezTo>
                    <a:pt x="1792569" y="269960"/>
                    <a:pt x="1793459" y="272844"/>
                    <a:pt x="1795506" y="274829"/>
                  </a:cubicBezTo>
                  <a:cubicBezTo>
                    <a:pt x="1797197" y="276373"/>
                    <a:pt x="1799289" y="277473"/>
                    <a:pt x="1801514" y="278033"/>
                  </a:cubicBezTo>
                  <a:cubicBezTo>
                    <a:pt x="1804406" y="278799"/>
                    <a:pt x="1807432" y="279173"/>
                    <a:pt x="1810415" y="279146"/>
                  </a:cubicBezTo>
                  <a:cubicBezTo>
                    <a:pt x="1814063" y="279173"/>
                    <a:pt x="1817713" y="278892"/>
                    <a:pt x="1821318" y="278300"/>
                  </a:cubicBezTo>
                  <a:cubicBezTo>
                    <a:pt x="1825501" y="277619"/>
                    <a:pt x="1829595" y="276685"/>
                    <a:pt x="1833645" y="275497"/>
                  </a:cubicBezTo>
                  <a:cubicBezTo>
                    <a:pt x="1835559" y="274963"/>
                    <a:pt x="1837472" y="274340"/>
                    <a:pt x="1839431" y="273672"/>
                  </a:cubicBezTo>
                  <a:cubicBezTo>
                    <a:pt x="1841389" y="273004"/>
                    <a:pt x="1843347" y="272248"/>
                    <a:pt x="1845349" y="271447"/>
                  </a:cubicBezTo>
                  <a:cubicBezTo>
                    <a:pt x="1847352" y="270646"/>
                    <a:pt x="1849311" y="269845"/>
                    <a:pt x="1851269" y="268910"/>
                  </a:cubicBezTo>
                  <a:cubicBezTo>
                    <a:pt x="1853227" y="267976"/>
                    <a:pt x="1855229" y="267041"/>
                    <a:pt x="1857188" y="266017"/>
                  </a:cubicBezTo>
                  <a:cubicBezTo>
                    <a:pt x="1863017" y="263049"/>
                    <a:pt x="1868536" y="259560"/>
                    <a:pt x="1873743" y="255604"/>
                  </a:cubicBezTo>
                  <a:cubicBezTo>
                    <a:pt x="1877882" y="252537"/>
                    <a:pt x="1881576" y="248946"/>
                    <a:pt x="1884780" y="244923"/>
                  </a:cubicBezTo>
                  <a:cubicBezTo>
                    <a:pt x="1887094" y="242123"/>
                    <a:pt x="1888607" y="238786"/>
                    <a:pt x="1889230" y="235221"/>
                  </a:cubicBezTo>
                  <a:cubicBezTo>
                    <a:pt x="1889675" y="232422"/>
                    <a:pt x="1888607" y="229600"/>
                    <a:pt x="1886426" y="227789"/>
                  </a:cubicBezTo>
                  <a:cubicBezTo>
                    <a:pt x="1884691" y="226423"/>
                    <a:pt x="1882688" y="225461"/>
                    <a:pt x="1880552" y="224985"/>
                  </a:cubicBezTo>
                  <a:close/>
                  <a:moveTo>
                    <a:pt x="2894967" y="4411169"/>
                  </a:moveTo>
                  <a:cubicBezTo>
                    <a:pt x="2885977" y="4386425"/>
                    <a:pt x="2872938" y="4363417"/>
                    <a:pt x="2856293" y="4343034"/>
                  </a:cubicBezTo>
                  <a:cubicBezTo>
                    <a:pt x="2841740" y="4325010"/>
                    <a:pt x="2823538" y="4310190"/>
                    <a:pt x="2802889" y="4299643"/>
                  </a:cubicBezTo>
                  <a:cubicBezTo>
                    <a:pt x="2783396" y="4289763"/>
                    <a:pt x="2761634" y="4285135"/>
                    <a:pt x="2739782" y="4286292"/>
                  </a:cubicBezTo>
                  <a:cubicBezTo>
                    <a:pt x="2717842" y="4287672"/>
                    <a:pt x="2696569" y="4294659"/>
                    <a:pt x="2678101" y="4306586"/>
                  </a:cubicBezTo>
                  <a:cubicBezTo>
                    <a:pt x="2658341" y="4319403"/>
                    <a:pt x="2641341" y="4336047"/>
                    <a:pt x="2628079" y="4355540"/>
                  </a:cubicBezTo>
                  <a:cubicBezTo>
                    <a:pt x="2613125" y="4377347"/>
                    <a:pt x="2601687" y="4401378"/>
                    <a:pt x="2594300" y="4426745"/>
                  </a:cubicBezTo>
                  <a:cubicBezTo>
                    <a:pt x="2585979" y="4455094"/>
                    <a:pt x="2581839" y="4484511"/>
                    <a:pt x="2582062" y="4514061"/>
                  </a:cubicBezTo>
                  <a:cubicBezTo>
                    <a:pt x="2582106" y="4544057"/>
                    <a:pt x="2586601" y="4573874"/>
                    <a:pt x="2595413" y="4602534"/>
                  </a:cubicBezTo>
                  <a:cubicBezTo>
                    <a:pt x="2603290" y="4628792"/>
                    <a:pt x="2615528" y="4653535"/>
                    <a:pt x="2631550" y="4675743"/>
                  </a:cubicBezTo>
                  <a:cubicBezTo>
                    <a:pt x="2645925" y="4695903"/>
                    <a:pt x="2664438" y="4712814"/>
                    <a:pt x="2685844" y="4725275"/>
                  </a:cubicBezTo>
                  <a:cubicBezTo>
                    <a:pt x="2706094" y="4736935"/>
                    <a:pt x="2729191" y="4742810"/>
                    <a:pt x="2752600" y="4742231"/>
                  </a:cubicBezTo>
                  <a:cubicBezTo>
                    <a:pt x="2776231" y="4741252"/>
                    <a:pt x="2799106" y="4733820"/>
                    <a:pt x="2818820" y="4720736"/>
                  </a:cubicBezTo>
                  <a:cubicBezTo>
                    <a:pt x="2839871" y="4706673"/>
                    <a:pt x="2857761" y="4688293"/>
                    <a:pt x="2871290" y="4666886"/>
                  </a:cubicBezTo>
                  <a:cubicBezTo>
                    <a:pt x="2886467" y="4643166"/>
                    <a:pt x="2897593" y="4617087"/>
                    <a:pt x="2904224" y="4589717"/>
                  </a:cubicBezTo>
                  <a:cubicBezTo>
                    <a:pt x="2911611" y="4559944"/>
                    <a:pt x="2914503" y="4529237"/>
                    <a:pt x="2912813" y="4498619"/>
                  </a:cubicBezTo>
                  <a:cubicBezTo>
                    <a:pt x="2911433" y="4468846"/>
                    <a:pt x="2905513" y="4439429"/>
                    <a:pt x="2895323" y="4411436"/>
                  </a:cubicBezTo>
                  <a:close/>
                  <a:moveTo>
                    <a:pt x="4426467" y="4185669"/>
                  </a:moveTo>
                  <a:cubicBezTo>
                    <a:pt x="4420683" y="4154739"/>
                    <a:pt x="4410180" y="4124878"/>
                    <a:pt x="4395315" y="4097152"/>
                  </a:cubicBezTo>
                  <a:cubicBezTo>
                    <a:pt x="4382855" y="4073743"/>
                    <a:pt x="4367545" y="4051981"/>
                    <a:pt x="4349699" y="4032355"/>
                  </a:cubicBezTo>
                  <a:cubicBezTo>
                    <a:pt x="4333322" y="4014286"/>
                    <a:pt x="4314720" y="3998398"/>
                    <a:pt x="4294337" y="3985092"/>
                  </a:cubicBezTo>
                  <a:cubicBezTo>
                    <a:pt x="4275779" y="3972898"/>
                    <a:pt x="4255485" y="3963463"/>
                    <a:pt x="4234212" y="3957099"/>
                  </a:cubicBezTo>
                  <a:cubicBezTo>
                    <a:pt x="4214676" y="3951180"/>
                    <a:pt x="4194203" y="3948821"/>
                    <a:pt x="4173820" y="3950112"/>
                  </a:cubicBezTo>
                  <a:cubicBezTo>
                    <a:pt x="4169994" y="3950379"/>
                    <a:pt x="4166166" y="3950824"/>
                    <a:pt x="4162384" y="3951403"/>
                  </a:cubicBezTo>
                  <a:cubicBezTo>
                    <a:pt x="4158601" y="3951981"/>
                    <a:pt x="4154862" y="3952693"/>
                    <a:pt x="4151124" y="3953539"/>
                  </a:cubicBezTo>
                  <a:cubicBezTo>
                    <a:pt x="4147386" y="3954384"/>
                    <a:pt x="4143736" y="3955452"/>
                    <a:pt x="4140088" y="3956610"/>
                  </a:cubicBezTo>
                  <a:cubicBezTo>
                    <a:pt x="4136438" y="3957767"/>
                    <a:pt x="4132833" y="3959146"/>
                    <a:pt x="4129317" y="3960659"/>
                  </a:cubicBezTo>
                  <a:cubicBezTo>
                    <a:pt x="4108090" y="3969649"/>
                    <a:pt x="4089620" y="3984024"/>
                    <a:pt x="4075646" y="4002359"/>
                  </a:cubicBezTo>
                  <a:cubicBezTo>
                    <a:pt x="4061227" y="4021540"/>
                    <a:pt x="4051169" y="4043614"/>
                    <a:pt x="4046140" y="4067067"/>
                  </a:cubicBezTo>
                  <a:cubicBezTo>
                    <a:pt x="4040399" y="4093369"/>
                    <a:pt x="4039286" y="4120471"/>
                    <a:pt x="4042891" y="4147174"/>
                  </a:cubicBezTo>
                  <a:cubicBezTo>
                    <a:pt x="4046897" y="4177703"/>
                    <a:pt x="4055664" y="4207432"/>
                    <a:pt x="4068793" y="4235291"/>
                  </a:cubicBezTo>
                  <a:cubicBezTo>
                    <a:pt x="4080141" y="4259679"/>
                    <a:pt x="4094471" y="4282554"/>
                    <a:pt x="4111515" y="4303337"/>
                  </a:cubicBezTo>
                  <a:cubicBezTo>
                    <a:pt x="4127626" y="4323096"/>
                    <a:pt x="4146228" y="4340676"/>
                    <a:pt x="4166879" y="4355629"/>
                  </a:cubicBezTo>
                  <a:cubicBezTo>
                    <a:pt x="4186104" y="4369648"/>
                    <a:pt x="4207332" y="4380684"/>
                    <a:pt x="4229806" y="4388428"/>
                  </a:cubicBezTo>
                  <a:cubicBezTo>
                    <a:pt x="4250634" y="4395637"/>
                    <a:pt x="4272575" y="4398886"/>
                    <a:pt x="4294604" y="4398040"/>
                  </a:cubicBezTo>
                  <a:cubicBezTo>
                    <a:pt x="4298787" y="4398040"/>
                    <a:pt x="4302926" y="4397462"/>
                    <a:pt x="4307021" y="4396928"/>
                  </a:cubicBezTo>
                  <a:cubicBezTo>
                    <a:pt x="4311115" y="4396394"/>
                    <a:pt x="4315209" y="4395637"/>
                    <a:pt x="4319215" y="4394747"/>
                  </a:cubicBezTo>
                  <a:cubicBezTo>
                    <a:pt x="4323219" y="4393857"/>
                    <a:pt x="4327225" y="4392789"/>
                    <a:pt x="4331186" y="4391543"/>
                  </a:cubicBezTo>
                  <a:cubicBezTo>
                    <a:pt x="4335146" y="4390297"/>
                    <a:pt x="4339018" y="4388828"/>
                    <a:pt x="4342846" y="4387093"/>
                  </a:cubicBezTo>
                  <a:cubicBezTo>
                    <a:pt x="4365631" y="4377436"/>
                    <a:pt x="4385257" y="4361548"/>
                    <a:pt x="4399455" y="4341298"/>
                  </a:cubicBezTo>
                  <a:cubicBezTo>
                    <a:pt x="4414095" y="4320070"/>
                    <a:pt x="4423798" y="4295860"/>
                    <a:pt x="4427847" y="4270404"/>
                  </a:cubicBezTo>
                  <a:cubicBezTo>
                    <a:pt x="4432431" y="4242411"/>
                    <a:pt x="4432075" y="4213840"/>
                    <a:pt x="4426824" y="4185937"/>
                  </a:cubicBezTo>
                  <a:close/>
                  <a:moveTo>
                    <a:pt x="4035237" y="4248242"/>
                  </a:moveTo>
                  <a:cubicBezTo>
                    <a:pt x="4025134" y="4222608"/>
                    <a:pt x="4011650" y="4198397"/>
                    <a:pt x="3995184" y="4176279"/>
                  </a:cubicBezTo>
                  <a:cubicBezTo>
                    <a:pt x="3980142" y="4156119"/>
                    <a:pt x="3962384" y="4138140"/>
                    <a:pt x="3942402" y="4122875"/>
                  </a:cubicBezTo>
                  <a:cubicBezTo>
                    <a:pt x="3924290" y="4108990"/>
                    <a:pt x="3904130" y="4098087"/>
                    <a:pt x="3882589" y="4090521"/>
                  </a:cubicBezTo>
                  <a:cubicBezTo>
                    <a:pt x="3862741" y="4083534"/>
                    <a:pt x="3841691" y="4080507"/>
                    <a:pt x="3820685" y="4081620"/>
                  </a:cubicBezTo>
                  <a:cubicBezTo>
                    <a:pt x="3817881" y="4081798"/>
                    <a:pt x="3815078" y="4082065"/>
                    <a:pt x="3812274" y="4082421"/>
                  </a:cubicBezTo>
                  <a:cubicBezTo>
                    <a:pt x="3809470" y="4082777"/>
                    <a:pt x="3806666" y="4083222"/>
                    <a:pt x="3803863" y="4083756"/>
                  </a:cubicBezTo>
                  <a:cubicBezTo>
                    <a:pt x="3801103" y="4084290"/>
                    <a:pt x="3798300" y="4084913"/>
                    <a:pt x="3795585" y="4085625"/>
                  </a:cubicBezTo>
                  <a:cubicBezTo>
                    <a:pt x="3792871" y="4086338"/>
                    <a:pt x="3790066" y="4087094"/>
                    <a:pt x="3787352" y="4087984"/>
                  </a:cubicBezTo>
                  <a:cubicBezTo>
                    <a:pt x="3765234" y="4095149"/>
                    <a:pt x="3745341" y="4107833"/>
                    <a:pt x="3729498" y="4124878"/>
                  </a:cubicBezTo>
                  <a:cubicBezTo>
                    <a:pt x="3713121" y="4142723"/>
                    <a:pt x="3700704" y="4163818"/>
                    <a:pt x="3693094" y="4186826"/>
                  </a:cubicBezTo>
                  <a:cubicBezTo>
                    <a:pt x="3684593" y="4212683"/>
                    <a:pt x="3680677" y="4239830"/>
                    <a:pt x="3681433" y="4267022"/>
                  </a:cubicBezTo>
                  <a:cubicBezTo>
                    <a:pt x="3682012" y="4297730"/>
                    <a:pt x="3687353" y="4328125"/>
                    <a:pt x="3697232" y="4357186"/>
                  </a:cubicBezTo>
                  <a:cubicBezTo>
                    <a:pt x="3706089" y="4383621"/>
                    <a:pt x="3718416" y="4408810"/>
                    <a:pt x="3733903" y="4431997"/>
                  </a:cubicBezTo>
                  <a:cubicBezTo>
                    <a:pt x="3748456" y="4453892"/>
                    <a:pt x="3765990" y="4473652"/>
                    <a:pt x="3786017" y="4490697"/>
                  </a:cubicBezTo>
                  <a:cubicBezTo>
                    <a:pt x="3804575" y="4506585"/>
                    <a:pt x="3825625" y="4519312"/>
                    <a:pt x="3848322" y="4528391"/>
                  </a:cubicBezTo>
                  <a:cubicBezTo>
                    <a:pt x="3869372" y="4536892"/>
                    <a:pt x="3891980" y="4540897"/>
                    <a:pt x="3914676" y="4540140"/>
                  </a:cubicBezTo>
                  <a:cubicBezTo>
                    <a:pt x="3917748" y="4540140"/>
                    <a:pt x="3920818" y="4539785"/>
                    <a:pt x="3923889" y="4539428"/>
                  </a:cubicBezTo>
                  <a:cubicBezTo>
                    <a:pt x="3926959" y="4539072"/>
                    <a:pt x="3929986" y="4538672"/>
                    <a:pt x="3932790" y="4538138"/>
                  </a:cubicBezTo>
                  <a:cubicBezTo>
                    <a:pt x="3935594" y="4537604"/>
                    <a:pt x="3938843" y="4536981"/>
                    <a:pt x="3941690" y="4536224"/>
                  </a:cubicBezTo>
                  <a:cubicBezTo>
                    <a:pt x="3944539" y="4535467"/>
                    <a:pt x="3947654" y="4534667"/>
                    <a:pt x="3950591" y="4533688"/>
                  </a:cubicBezTo>
                  <a:cubicBezTo>
                    <a:pt x="3974401" y="4526122"/>
                    <a:pt x="3995674" y="4512103"/>
                    <a:pt x="4012051" y="4493233"/>
                  </a:cubicBezTo>
                  <a:cubicBezTo>
                    <a:pt x="4029007" y="4473430"/>
                    <a:pt x="4041422" y="4450154"/>
                    <a:pt x="4048321" y="4425010"/>
                  </a:cubicBezTo>
                  <a:cubicBezTo>
                    <a:pt x="4056064" y="4397373"/>
                    <a:pt x="4058913" y="4368535"/>
                    <a:pt x="4056732" y="4339919"/>
                  </a:cubicBezTo>
                  <a:cubicBezTo>
                    <a:pt x="4054463" y="4308544"/>
                    <a:pt x="4047342" y="4277703"/>
                    <a:pt x="4035593" y="4248508"/>
                  </a:cubicBezTo>
                  <a:close/>
                  <a:moveTo>
                    <a:pt x="3259851" y="4366487"/>
                  </a:moveTo>
                  <a:cubicBezTo>
                    <a:pt x="3248592" y="4343034"/>
                    <a:pt x="3233683" y="4321539"/>
                    <a:pt x="3215704" y="4302759"/>
                  </a:cubicBezTo>
                  <a:cubicBezTo>
                    <a:pt x="3199727" y="4285891"/>
                    <a:pt x="3180635" y="4272318"/>
                    <a:pt x="3159496" y="4262705"/>
                  </a:cubicBezTo>
                  <a:cubicBezTo>
                    <a:pt x="3139736" y="4253805"/>
                    <a:pt x="3118152" y="4249755"/>
                    <a:pt x="3096523" y="4250912"/>
                  </a:cubicBezTo>
                  <a:lnTo>
                    <a:pt x="3093719" y="4250912"/>
                  </a:lnTo>
                  <a:lnTo>
                    <a:pt x="3090960" y="4250912"/>
                  </a:lnTo>
                  <a:lnTo>
                    <a:pt x="3088156" y="4251268"/>
                  </a:lnTo>
                  <a:lnTo>
                    <a:pt x="3085353" y="4251624"/>
                  </a:lnTo>
                  <a:cubicBezTo>
                    <a:pt x="3063012" y="4254962"/>
                    <a:pt x="3041873" y="4263862"/>
                    <a:pt x="3023893" y="4277569"/>
                  </a:cubicBezTo>
                  <a:cubicBezTo>
                    <a:pt x="3004935" y="4292122"/>
                    <a:pt x="2989180" y="4310413"/>
                    <a:pt x="2977476" y="4331241"/>
                  </a:cubicBezTo>
                  <a:cubicBezTo>
                    <a:pt x="2964303" y="4354472"/>
                    <a:pt x="2955046" y="4379749"/>
                    <a:pt x="2950061" y="4406007"/>
                  </a:cubicBezTo>
                  <a:cubicBezTo>
                    <a:pt x="2944365" y="4435423"/>
                    <a:pt x="2943164" y="4465552"/>
                    <a:pt x="2946413" y="4495326"/>
                  </a:cubicBezTo>
                  <a:cubicBezTo>
                    <a:pt x="2949483" y="4524564"/>
                    <a:pt x="2956782" y="4553180"/>
                    <a:pt x="2968041" y="4580327"/>
                  </a:cubicBezTo>
                  <a:cubicBezTo>
                    <a:pt x="2978411" y="4605427"/>
                    <a:pt x="2992696" y="4628747"/>
                    <a:pt x="3010364" y="4649397"/>
                  </a:cubicBezTo>
                  <a:cubicBezTo>
                    <a:pt x="3026475" y="4668355"/>
                    <a:pt x="3046100" y="4683932"/>
                    <a:pt x="3068219" y="4695324"/>
                  </a:cubicBezTo>
                  <a:cubicBezTo>
                    <a:pt x="3088958" y="4706005"/>
                    <a:pt x="3112011" y="4711256"/>
                    <a:pt x="3135330" y="4710634"/>
                  </a:cubicBezTo>
                  <a:lnTo>
                    <a:pt x="3138178" y="4710634"/>
                  </a:lnTo>
                  <a:lnTo>
                    <a:pt x="3141027" y="4710634"/>
                  </a:lnTo>
                  <a:cubicBezTo>
                    <a:pt x="3141961" y="4710634"/>
                    <a:pt x="3142940" y="4710634"/>
                    <a:pt x="3143875" y="4710367"/>
                  </a:cubicBezTo>
                  <a:lnTo>
                    <a:pt x="3146768" y="4710055"/>
                  </a:lnTo>
                  <a:cubicBezTo>
                    <a:pt x="3170889" y="4706851"/>
                    <a:pt x="3193718" y="4697149"/>
                    <a:pt x="3212766" y="4681973"/>
                  </a:cubicBezTo>
                  <a:cubicBezTo>
                    <a:pt x="3232926" y="4665952"/>
                    <a:pt x="3249482" y="4645881"/>
                    <a:pt x="3261320" y="4623051"/>
                  </a:cubicBezTo>
                  <a:cubicBezTo>
                    <a:pt x="3274359" y="4597728"/>
                    <a:pt x="3283037" y="4570403"/>
                    <a:pt x="3286999" y="4542187"/>
                  </a:cubicBezTo>
                  <a:cubicBezTo>
                    <a:pt x="3291449" y="4511524"/>
                    <a:pt x="3291182" y="4480328"/>
                    <a:pt x="3286152" y="4449754"/>
                  </a:cubicBezTo>
                  <a:cubicBezTo>
                    <a:pt x="3281613" y="4420960"/>
                    <a:pt x="3272891" y="4393012"/>
                    <a:pt x="3260208" y="4366755"/>
                  </a:cubicBezTo>
                  <a:close/>
                  <a:moveTo>
                    <a:pt x="3628564" y="4287449"/>
                  </a:moveTo>
                  <a:cubicBezTo>
                    <a:pt x="3615256" y="4265509"/>
                    <a:pt x="3598746" y="4245660"/>
                    <a:pt x="3579610" y="4228571"/>
                  </a:cubicBezTo>
                  <a:cubicBezTo>
                    <a:pt x="3562342" y="4213128"/>
                    <a:pt x="3542538" y="4200845"/>
                    <a:pt x="3521042" y="4192256"/>
                  </a:cubicBezTo>
                  <a:cubicBezTo>
                    <a:pt x="3501105" y="4184334"/>
                    <a:pt x="3479654" y="4180819"/>
                    <a:pt x="3458204" y="4182020"/>
                  </a:cubicBezTo>
                  <a:cubicBezTo>
                    <a:pt x="3456379" y="4182020"/>
                    <a:pt x="3454554" y="4182020"/>
                    <a:pt x="3452730" y="4182465"/>
                  </a:cubicBezTo>
                  <a:lnTo>
                    <a:pt x="3447255" y="4183133"/>
                  </a:lnTo>
                  <a:lnTo>
                    <a:pt x="3441781" y="4184023"/>
                  </a:lnTo>
                  <a:lnTo>
                    <a:pt x="3436307" y="4185180"/>
                  </a:lnTo>
                  <a:cubicBezTo>
                    <a:pt x="3413922" y="4190521"/>
                    <a:pt x="3393228" y="4201424"/>
                    <a:pt x="3376139" y="4216866"/>
                  </a:cubicBezTo>
                  <a:cubicBezTo>
                    <a:pt x="3358337" y="4233199"/>
                    <a:pt x="3344052" y="4253003"/>
                    <a:pt x="3334217" y="4275077"/>
                  </a:cubicBezTo>
                  <a:cubicBezTo>
                    <a:pt x="3323180" y="4299687"/>
                    <a:pt x="3316326" y="4325989"/>
                    <a:pt x="3314012" y="4352870"/>
                  </a:cubicBezTo>
                  <a:cubicBezTo>
                    <a:pt x="3311298" y="4383132"/>
                    <a:pt x="3313211" y="4413661"/>
                    <a:pt x="3319753" y="4443345"/>
                  </a:cubicBezTo>
                  <a:cubicBezTo>
                    <a:pt x="3325850" y="4471383"/>
                    <a:pt x="3335819" y="4498485"/>
                    <a:pt x="3349347" y="4523807"/>
                  </a:cubicBezTo>
                  <a:cubicBezTo>
                    <a:pt x="3361942" y="4547484"/>
                    <a:pt x="3378008" y="4569112"/>
                    <a:pt x="3397056" y="4588026"/>
                  </a:cubicBezTo>
                  <a:cubicBezTo>
                    <a:pt x="3414501" y="4605516"/>
                    <a:pt x="3434929" y="4619757"/>
                    <a:pt x="3457402" y="4629993"/>
                  </a:cubicBezTo>
                  <a:cubicBezTo>
                    <a:pt x="3478408" y="4639606"/>
                    <a:pt x="3501372" y="4644234"/>
                    <a:pt x="3524469" y="4643567"/>
                  </a:cubicBezTo>
                  <a:cubicBezTo>
                    <a:pt x="3526472" y="4643567"/>
                    <a:pt x="3528519" y="4643567"/>
                    <a:pt x="3530522" y="4643211"/>
                  </a:cubicBezTo>
                  <a:lnTo>
                    <a:pt x="3536530" y="4642588"/>
                  </a:lnTo>
                  <a:cubicBezTo>
                    <a:pt x="3538577" y="4642320"/>
                    <a:pt x="3540580" y="4642009"/>
                    <a:pt x="3542583" y="4641653"/>
                  </a:cubicBezTo>
                  <a:cubicBezTo>
                    <a:pt x="3544585" y="4641297"/>
                    <a:pt x="3546587" y="4640897"/>
                    <a:pt x="3548590" y="4640452"/>
                  </a:cubicBezTo>
                  <a:cubicBezTo>
                    <a:pt x="3572801" y="4635022"/>
                    <a:pt x="3595097" y="4623051"/>
                    <a:pt x="3613031" y="4605872"/>
                  </a:cubicBezTo>
                  <a:cubicBezTo>
                    <a:pt x="3631768" y="4587804"/>
                    <a:pt x="3646365" y="4565908"/>
                    <a:pt x="3655888" y="4541653"/>
                  </a:cubicBezTo>
                  <a:cubicBezTo>
                    <a:pt x="3666435" y="4514996"/>
                    <a:pt x="3672310" y="4486736"/>
                    <a:pt x="3673244" y="4458120"/>
                  </a:cubicBezTo>
                  <a:cubicBezTo>
                    <a:pt x="3674402" y="4426879"/>
                    <a:pt x="3670664" y="4395637"/>
                    <a:pt x="3662163" y="4365553"/>
                  </a:cubicBezTo>
                  <a:cubicBezTo>
                    <a:pt x="3654776" y="4338183"/>
                    <a:pt x="3643561" y="4311971"/>
                    <a:pt x="3628919" y="4287716"/>
                  </a:cubicBezTo>
                  <a:close/>
                  <a:moveTo>
                    <a:pt x="1330978" y="4134179"/>
                  </a:moveTo>
                  <a:cubicBezTo>
                    <a:pt x="1328441" y="4115265"/>
                    <a:pt x="1322077" y="4097107"/>
                    <a:pt x="1312196" y="4080775"/>
                  </a:cubicBezTo>
                  <a:cubicBezTo>
                    <a:pt x="1303518" y="4066489"/>
                    <a:pt x="1290746" y="4055096"/>
                    <a:pt x="1275526" y="4048109"/>
                  </a:cubicBezTo>
                  <a:cubicBezTo>
                    <a:pt x="1272455" y="4046729"/>
                    <a:pt x="1269251" y="4045572"/>
                    <a:pt x="1266002" y="4044638"/>
                  </a:cubicBezTo>
                  <a:cubicBezTo>
                    <a:pt x="1262798" y="4043658"/>
                    <a:pt x="1259505" y="4042947"/>
                    <a:pt x="1256212" y="4042413"/>
                  </a:cubicBezTo>
                  <a:cubicBezTo>
                    <a:pt x="1252918" y="4041878"/>
                    <a:pt x="1249536" y="4041522"/>
                    <a:pt x="1246198" y="4041433"/>
                  </a:cubicBezTo>
                  <a:cubicBezTo>
                    <a:pt x="1242772" y="4041255"/>
                    <a:pt x="1239345" y="4041255"/>
                    <a:pt x="1235918" y="4041433"/>
                  </a:cubicBezTo>
                  <a:cubicBezTo>
                    <a:pt x="1221900" y="4042724"/>
                    <a:pt x="1208237" y="4046551"/>
                    <a:pt x="1195642" y="4052782"/>
                  </a:cubicBezTo>
                  <a:cubicBezTo>
                    <a:pt x="1181134" y="4059813"/>
                    <a:pt x="1167649" y="4068803"/>
                    <a:pt x="1155589" y="4079484"/>
                  </a:cubicBezTo>
                  <a:cubicBezTo>
                    <a:pt x="1141882" y="4091456"/>
                    <a:pt x="1129510" y="4104895"/>
                    <a:pt x="1118695" y="4119537"/>
                  </a:cubicBezTo>
                  <a:cubicBezTo>
                    <a:pt x="1106590" y="4135870"/>
                    <a:pt x="1096177" y="4153404"/>
                    <a:pt x="1087542" y="4171784"/>
                  </a:cubicBezTo>
                  <a:cubicBezTo>
                    <a:pt x="1076461" y="4195193"/>
                    <a:pt x="1068318" y="4219848"/>
                    <a:pt x="1063333" y="4245260"/>
                  </a:cubicBezTo>
                  <a:cubicBezTo>
                    <a:pt x="1058749" y="4268090"/>
                    <a:pt x="1057413" y="4291499"/>
                    <a:pt x="1059462" y="4314685"/>
                  </a:cubicBezTo>
                  <a:cubicBezTo>
                    <a:pt x="1061063" y="4334756"/>
                    <a:pt x="1066671" y="4354293"/>
                    <a:pt x="1075928" y="4372139"/>
                  </a:cubicBezTo>
                  <a:cubicBezTo>
                    <a:pt x="1084072" y="4387894"/>
                    <a:pt x="1096755" y="4400800"/>
                    <a:pt x="1112376" y="4409211"/>
                  </a:cubicBezTo>
                  <a:cubicBezTo>
                    <a:pt x="1115535" y="4410857"/>
                    <a:pt x="1118784" y="4412237"/>
                    <a:pt x="1122166" y="4413394"/>
                  </a:cubicBezTo>
                  <a:cubicBezTo>
                    <a:pt x="1125504" y="4414551"/>
                    <a:pt x="1128886" y="4415441"/>
                    <a:pt x="1132313" y="4416154"/>
                  </a:cubicBezTo>
                  <a:cubicBezTo>
                    <a:pt x="1135785" y="4416821"/>
                    <a:pt x="1139301" y="4417311"/>
                    <a:pt x="1142817" y="4417533"/>
                  </a:cubicBezTo>
                  <a:cubicBezTo>
                    <a:pt x="1146421" y="4417756"/>
                    <a:pt x="1149981" y="4417756"/>
                    <a:pt x="1153586" y="4417533"/>
                  </a:cubicBezTo>
                  <a:cubicBezTo>
                    <a:pt x="1168495" y="4416465"/>
                    <a:pt x="1183048" y="4412504"/>
                    <a:pt x="1196444" y="4405828"/>
                  </a:cubicBezTo>
                  <a:cubicBezTo>
                    <a:pt x="1211886" y="4398218"/>
                    <a:pt x="1226127" y="4388472"/>
                    <a:pt x="1238855" y="4376901"/>
                  </a:cubicBezTo>
                  <a:cubicBezTo>
                    <a:pt x="1253274" y="4363862"/>
                    <a:pt x="1266136" y="4349220"/>
                    <a:pt x="1277262" y="4333288"/>
                  </a:cubicBezTo>
                  <a:cubicBezTo>
                    <a:pt x="1289500" y="4315842"/>
                    <a:pt x="1299958" y="4297196"/>
                    <a:pt x="1308414" y="4277614"/>
                  </a:cubicBezTo>
                  <a:cubicBezTo>
                    <a:pt x="1318916" y="4253448"/>
                    <a:pt x="1326260" y="4227992"/>
                    <a:pt x="1330265" y="4201958"/>
                  </a:cubicBezTo>
                  <a:cubicBezTo>
                    <a:pt x="1333959" y="4179617"/>
                    <a:pt x="1334316" y="4156876"/>
                    <a:pt x="1331333" y="4134446"/>
                  </a:cubicBezTo>
                  <a:close/>
                  <a:moveTo>
                    <a:pt x="61246" y="2948782"/>
                  </a:moveTo>
                  <a:cubicBezTo>
                    <a:pt x="65964" y="2948025"/>
                    <a:pt x="70591" y="2946908"/>
                    <a:pt x="75131" y="2945444"/>
                  </a:cubicBezTo>
                  <a:cubicBezTo>
                    <a:pt x="80249" y="2943819"/>
                    <a:pt x="85278" y="2941857"/>
                    <a:pt x="90174" y="2939569"/>
                  </a:cubicBezTo>
                  <a:cubicBezTo>
                    <a:pt x="95603" y="2937068"/>
                    <a:pt x="100899" y="2934260"/>
                    <a:pt x="106017" y="2931158"/>
                  </a:cubicBezTo>
                  <a:cubicBezTo>
                    <a:pt x="111669" y="2927789"/>
                    <a:pt x="117188" y="2924136"/>
                    <a:pt x="122483" y="2920210"/>
                  </a:cubicBezTo>
                  <a:cubicBezTo>
                    <a:pt x="136012" y="2910193"/>
                    <a:pt x="148517" y="2898849"/>
                    <a:pt x="159821" y="2886343"/>
                  </a:cubicBezTo>
                  <a:cubicBezTo>
                    <a:pt x="170547" y="2874514"/>
                    <a:pt x="180115" y="2861666"/>
                    <a:pt x="188349" y="2847981"/>
                  </a:cubicBezTo>
                  <a:cubicBezTo>
                    <a:pt x="195602" y="2836081"/>
                    <a:pt x="201299" y="2823308"/>
                    <a:pt x="205304" y="2809975"/>
                  </a:cubicBezTo>
                  <a:cubicBezTo>
                    <a:pt x="208731" y="2799321"/>
                    <a:pt x="209754" y="2788048"/>
                    <a:pt x="208331" y="2776953"/>
                  </a:cubicBezTo>
                  <a:cubicBezTo>
                    <a:pt x="207529" y="2771755"/>
                    <a:pt x="205660" y="2766780"/>
                    <a:pt x="202812" y="2762356"/>
                  </a:cubicBezTo>
                  <a:cubicBezTo>
                    <a:pt x="200231" y="2758431"/>
                    <a:pt x="196715" y="2755182"/>
                    <a:pt x="192621" y="2752877"/>
                  </a:cubicBezTo>
                  <a:cubicBezTo>
                    <a:pt x="188260" y="2750474"/>
                    <a:pt x="183453" y="2748961"/>
                    <a:pt x="178512" y="2748427"/>
                  </a:cubicBezTo>
                  <a:cubicBezTo>
                    <a:pt x="172728" y="2747786"/>
                    <a:pt x="166898" y="2747981"/>
                    <a:pt x="161157" y="2749005"/>
                  </a:cubicBezTo>
                  <a:cubicBezTo>
                    <a:pt x="156617" y="2749766"/>
                    <a:pt x="152167" y="2750865"/>
                    <a:pt x="147805" y="2752298"/>
                  </a:cubicBezTo>
                  <a:cubicBezTo>
                    <a:pt x="142910" y="2753869"/>
                    <a:pt x="138104" y="2755743"/>
                    <a:pt x="133431" y="2757906"/>
                  </a:cubicBezTo>
                  <a:cubicBezTo>
                    <a:pt x="128224" y="2760265"/>
                    <a:pt x="123195" y="2762913"/>
                    <a:pt x="118300" y="2765827"/>
                  </a:cubicBezTo>
                  <a:cubicBezTo>
                    <a:pt x="113137" y="2768898"/>
                    <a:pt x="107841" y="2772325"/>
                    <a:pt x="102546" y="2776152"/>
                  </a:cubicBezTo>
                  <a:cubicBezTo>
                    <a:pt x="89373" y="2785734"/>
                    <a:pt x="77179" y="2796571"/>
                    <a:pt x="66096" y="2808507"/>
                  </a:cubicBezTo>
                  <a:cubicBezTo>
                    <a:pt x="55371" y="2819997"/>
                    <a:pt x="45759" y="2832467"/>
                    <a:pt x="37392" y="2845756"/>
                  </a:cubicBezTo>
                  <a:cubicBezTo>
                    <a:pt x="29826" y="2857616"/>
                    <a:pt x="23730" y="2870366"/>
                    <a:pt x="19235" y="2883717"/>
                  </a:cubicBezTo>
                  <a:cubicBezTo>
                    <a:pt x="15407" y="2894661"/>
                    <a:pt x="13849" y="2906290"/>
                    <a:pt x="14785" y="2917852"/>
                  </a:cubicBezTo>
                  <a:cubicBezTo>
                    <a:pt x="15274" y="2923330"/>
                    <a:pt x="16921" y="2928648"/>
                    <a:pt x="19546" y="2933472"/>
                  </a:cubicBezTo>
                  <a:cubicBezTo>
                    <a:pt x="21949" y="2937691"/>
                    <a:pt x="25287" y="2941265"/>
                    <a:pt x="29381" y="2943886"/>
                  </a:cubicBezTo>
                  <a:cubicBezTo>
                    <a:pt x="33699" y="2946556"/>
                    <a:pt x="38504" y="2948301"/>
                    <a:pt x="43534" y="2949004"/>
                  </a:cubicBezTo>
                  <a:cubicBezTo>
                    <a:pt x="49541" y="2949925"/>
                    <a:pt x="55594" y="2949939"/>
                    <a:pt x="61603" y="2949049"/>
                  </a:cubicBezTo>
                  <a:close/>
                  <a:moveTo>
                    <a:pt x="272460" y="3428397"/>
                  </a:moveTo>
                  <a:cubicBezTo>
                    <a:pt x="280783" y="3421979"/>
                    <a:pt x="288659" y="3415072"/>
                    <a:pt x="296136" y="3407702"/>
                  </a:cubicBezTo>
                  <a:cubicBezTo>
                    <a:pt x="310377" y="3393590"/>
                    <a:pt x="323105" y="3378032"/>
                    <a:pt x="334098" y="3361285"/>
                  </a:cubicBezTo>
                  <a:cubicBezTo>
                    <a:pt x="344156" y="3346052"/>
                    <a:pt x="352477" y="3329755"/>
                    <a:pt x="358975" y="3312687"/>
                  </a:cubicBezTo>
                  <a:cubicBezTo>
                    <a:pt x="364538" y="3298299"/>
                    <a:pt x="367920" y="3283142"/>
                    <a:pt x="368899" y="3267739"/>
                  </a:cubicBezTo>
                  <a:cubicBezTo>
                    <a:pt x="369922" y="3255425"/>
                    <a:pt x="367653" y="3243061"/>
                    <a:pt x="362312" y="3231913"/>
                  </a:cubicBezTo>
                  <a:cubicBezTo>
                    <a:pt x="359998" y="3227557"/>
                    <a:pt x="357017" y="3223618"/>
                    <a:pt x="353412" y="3220253"/>
                  </a:cubicBezTo>
                  <a:cubicBezTo>
                    <a:pt x="350029" y="3217102"/>
                    <a:pt x="346114" y="3214557"/>
                    <a:pt x="341841" y="3212732"/>
                  </a:cubicBezTo>
                  <a:cubicBezTo>
                    <a:pt x="337391" y="3210872"/>
                    <a:pt x="332673" y="3209684"/>
                    <a:pt x="327867" y="3209217"/>
                  </a:cubicBezTo>
                  <a:cubicBezTo>
                    <a:pt x="322571" y="3208696"/>
                    <a:pt x="317231" y="3208816"/>
                    <a:pt x="311935" y="3209573"/>
                  </a:cubicBezTo>
                  <a:cubicBezTo>
                    <a:pt x="305037" y="3210556"/>
                    <a:pt x="298228" y="3212256"/>
                    <a:pt x="291686" y="3214646"/>
                  </a:cubicBezTo>
                  <a:cubicBezTo>
                    <a:pt x="284208" y="3217396"/>
                    <a:pt x="276955" y="3220730"/>
                    <a:pt x="269968" y="3224615"/>
                  </a:cubicBezTo>
                  <a:cubicBezTo>
                    <a:pt x="262135" y="3229030"/>
                    <a:pt x="254614" y="3233965"/>
                    <a:pt x="247448" y="3239390"/>
                  </a:cubicBezTo>
                  <a:cubicBezTo>
                    <a:pt x="239483" y="3245434"/>
                    <a:pt x="231829" y="3251944"/>
                    <a:pt x="224619" y="3258882"/>
                  </a:cubicBezTo>
                  <a:cubicBezTo>
                    <a:pt x="210690" y="3272283"/>
                    <a:pt x="198139" y="3287076"/>
                    <a:pt x="187236" y="3303030"/>
                  </a:cubicBezTo>
                  <a:cubicBezTo>
                    <a:pt x="176956" y="3317934"/>
                    <a:pt x="168278" y="3333884"/>
                    <a:pt x="161335" y="3350604"/>
                  </a:cubicBezTo>
                  <a:cubicBezTo>
                    <a:pt x="155193" y="3365188"/>
                    <a:pt x="151188" y="3380582"/>
                    <a:pt x="149453" y="3396309"/>
                  </a:cubicBezTo>
                  <a:cubicBezTo>
                    <a:pt x="147850" y="3409167"/>
                    <a:pt x="149497" y="3422224"/>
                    <a:pt x="154258" y="3434271"/>
                  </a:cubicBezTo>
                  <a:cubicBezTo>
                    <a:pt x="156261" y="3438962"/>
                    <a:pt x="159065" y="3443283"/>
                    <a:pt x="162536" y="3447044"/>
                  </a:cubicBezTo>
                  <a:cubicBezTo>
                    <a:pt x="165830" y="3450551"/>
                    <a:pt x="169701" y="3453430"/>
                    <a:pt x="174018" y="3455544"/>
                  </a:cubicBezTo>
                  <a:cubicBezTo>
                    <a:pt x="178512" y="3457769"/>
                    <a:pt x="183319" y="3459273"/>
                    <a:pt x="188260" y="3459994"/>
                  </a:cubicBezTo>
                  <a:cubicBezTo>
                    <a:pt x="193733" y="3460684"/>
                    <a:pt x="199296" y="3460684"/>
                    <a:pt x="204770" y="3459994"/>
                  </a:cubicBezTo>
                  <a:cubicBezTo>
                    <a:pt x="211979" y="3459077"/>
                    <a:pt x="219056" y="3457364"/>
                    <a:pt x="225909" y="3454876"/>
                  </a:cubicBezTo>
                  <a:cubicBezTo>
                    <a:pt x="233787" y="3452024"/>
                    <a:pt x="241397" y="3448508"/>
                    <a:pt x="248695" y="3444374"/>
                  </a:cubicBezTo>
                  <a:cubicBezTo>
                    <a:pt x="256973" y="3439603"/>
                    <a:pt x="264939" y="3434267"/>
                    <a:pt x="272460" y="3428397"/>
                  </a:cubicBezTo>
                  <a:close/>
                  <a:moveTo>
                    <a:pt x="176199" y="3274281"/>
                  </a:moveTo>
                  <a:cubicBezTo>
                    <a:pt x="183497" y="3270387"/>
                    <a:pt x="190574" y="3266016"/>
                    <a:pt x="197294" y="3261197"/>
                  </a:cubicBezTo>
                  <a:cubicBezTo>
                    <a:pt x="204726" y="3255883"/>
                    <a:pt x="211890" y="3250147"/>
                    <a:pt x="218655" y="3244018"/>
                  </a:cubicBezTo>
                  <a:cubicBezTo>
                    <a:pt x="232763" y="3231295"/>
                    <a:pt x="245491" y="3217156"/>
                    <a:pt x="256706" y="3201829"/>
                  </a:cubicBezTo>
                  <a:cubicBezTo>
                    <a:pt x="267075" y="3187748"/>
                    <a:pt x="275931" y="3172608"/>
                    <a:pt x="283096" y="3156658"/>
                  </a:cubicBezTo>
                  <a:cubicBezTo>
                    <a:pt x="289282" y="3143120"/>
                    <a:pt x="293510" y="3128763"/>
                    <a:pt x="295646" y="3114023"/>
                  </a:cubicBezTo>
                  <a:cubicBezTo>
                    <a:pt x="297515" y="3102306"/>
                    <a:pt x="296402" y="3090307"/>
                    <a:pt x="292398" y="3079133"/>
                  </a:cubicBezTo>
                  <a:cubicBezTo>
                    <a:pt x="290573" y="3074513"/>
                    <a:pt x="287947" y="3070277"/>
                    <a:pt x="284565" y="3066627"/>
                  </a:cubicBezTo>
                  <a:cubicBezTo>
                    <a:pt x="281405" y="3063240"/>
                    <a:pt x="277622" y="3060503"/>
                    <a:pt x="273394" y="3058572"/>
                  </a:cubicBezTo>
                  <a:cubicBezTo>
                    <a:pt x="268944" y="3056569"/>
                    <a:pt x="264226" y="3055292"/>
                    <a:pt x="259376" y="3054789"/>
                  </a:cubicBezTo>
                  <a:cubicBezTo>
                    <a:pt x="253947" y="3054277"/>
                    <a:pt x="248473" y="3054429"/>
                    <a:pt x="243043" y="3055234"/>
                  </a:cubicBezTo>
                  <a:cubicBezTo>
                    <a:pt x="236991" y="3056173"/>
                    <a:pt x="231027" y="3057664"/>
                    <a:pt x="225241" y="3059685"/>
                  </a:cubicBezTo>
                  <a:cubicBezTo>
                    <a:pt x="218610" y="3062030"/>
                    <a:pt x="212157" y="3064856"/>
                    <a:pt x="205927" y="3068140"/>
                  </a:cubicBezTo>
                  <a:cubicBezTo>
                    <a:pt x="198940" y="3071816"/>
                    <a:pt x="192175" y="3075937"/>
                    <a:pt x="185723" y="3080468"/>
                  </a:cubicBezTo>
                  <a:cubicBezTo>
                    <a:pt x="178557" y="3085488"/>
                    <a:pt x="171704" y="3090895"/>
                    <a:pt x="165117" y="3096667"/>
                  </a:cubicBezTo>
                  <a:cubicBezTo>
                    <a:pt x="151366" y="3108732"/>
                    <a:pt x="138860" y="3122154"/>
                    <a:pt x="127779" y="3136720"/>
                  </a:cubicBezTo>
                  <a:cubicBezTo>
                    <a:pt x="117276" y="3150454"/>
                    <a:pt x="108242" y="3165216"/>
                    <a:pt x="100720" y="3180779"/>
                  </a:cubicBezTo>
                  <a:cubicBezTo>
                    <a:pt x="94045" y="3194415"/>
                    <a:pt x="89284" y="3208892"/>
                    <a:pt x="86524" y="3223814"/>
                  </a:cubicBezTo>
                  <a:cubicBezTo>
                    <a:pt x="84076" y="3235994"/>
                    <a:pt x="84566" y="3248584"/>
                    <a:pt x="87993" y="3260529"/>
                  </a:cubicBezTo>
                  <a:cubicBezTo>
                    <a:pt x="89550" y="3265487"/>
                    <a:pt x="92042" y="3270106"/>
                    <a:pt x="95291" y="3274147"/>
                  </a:cubicBezTo>
                  <a:cubicBezTo>
                    <a:pt x="98318" y="3277828"/>
                    <a:pt x="102056" y="3280854"/>
                    <a:pt x="106283" y="3283048"/>
                  </a:cubicBezTo>
                  <a:cubicBezTo>
                    <a:pt x="110734" y="3285362"/>
                    <a:pt x="115540" y="3286871"/>
                    <a:pt x="120525" y="3287498"/>
                  </a:cubicBezTo>
                  <a:cubicBezTo>
                    <a:pt x="126133" y="3288277"/>
                    <a:pt x="131828" y="3288277"/>
                    <a:pt x="137436" y="3287498"/>
                  </a:cubicBezTo>
                  <a:cubicBezTo>
                    <a:pt x="143801" y="3286653"/>
                    <a:pt x="150075" y="3285162"/>
                    <a:pt x="156173" y="3283048"/>
                  </a:cubicBezTo>
                  <a:cubicBezTo>
                    <a:pt x="163114" y="3280645"/>
                    <a:pt x="169879" y="3277717"/>
                    <a:pt x="176376" y="3274281"/>
                  </a:cubicBezTo>
                  <a:close/>
                  <a:moveTo>
                    <a:pt x="30538" y="2785676"/>
                  </a:moveTo>
                  <a:cubicBezTo>
                    <a:pt x="36591" y="2786504"/>
                    <a:pt x="42689" y="2786384"/>
                    <a:pt x="48696" y="2785320"/>
                  </a:cubicBezTo>
                  <a:cubicBezTo>
                    <a:pt x="52745" y="2784648"/>
                    <a:pt x="56707" y="2783696"/>
                    <a:pt x="60623" y="2782472"/>
                  </a:cubicBezTo>
                  <a:cubicBezTo>
                    <a:pt x="64984" y="2781123"/>
                    <a:pt x="69257" y="2779548"/>
                    <a:pt x="73440" y="2777754"/>
                  </a:cubicBezTo>
                  <a:cubicBezTo>
                    <a:pt x="77891" y="2775841"/>
                    <a:pt x="82341" y="2773616"/>
                    <a:pt x="86791" y="2771079"/>
                  </a:cubicBezTo>
                  <a:cubicBezTo>
                    <a:pt x="91242" y="2768542"/>
                    <a:pt x="96136" y="2765650"/>
                    <a:pt x="100899" y="2762445"/>
                  </a:cubicBezTo>
                  <a:cubicBezTo>
                    <a:pt x="114116" y="2753616"/>
                    <a:pt x="126354" y="2743478"/>
                    <a:pt x="137525" y="2732183"/>
                  </a:cubicBezTo>
                  <a:cubicBezTo>
                    <a:pt x="148295" y="2721364"/>
                    <a:pt x="157997" y="2709548"/>
                    <a:pt x="166541" y="2696891"/>
                  </a:cubicBezTo>
                  <a:cubicBezTo>
                    <a:pt x="174107" y="2685801"/>
                    <a:pt x="180338" y="2673848"/>
                    <a:pt x="185100" y="2661289"/>
                  </a:cubicBezTo>
                  <a:cubicBezTo>
                    <a:pt x="189060" y="2651142"/>
                    <a:pt x="190885" y="2640301"/>
                    <a:pt x="190485" y="2629424"/>
                  </a:cubicBezTo>
                  <a:cubicBezTo>
                    <a:pt x="190128" y="2624044"/>
                    <a:pt x="188615" y="2618801"/>
                    <a:pt x="186034" y="2614070"/>
                  </a:cubicBezTo>
                  <a:cubicBezTo>
                    <a:pt x="183765" y="2609963"/>
                    <a:pt x="180471" y="2606514"/>
                    <a:pt x="176466" y="2604057"/>
                  </a:cubicBezTo>
                  <a:cubicBezTo>
                    <a:pt x="172149" y="2601592"/>
                    <a:pt x="167342" y="2600074"/>
                    <a:pt x="162403" y="2599607"/>
                  </a:cubicBezTo>
                  <a:cubicBezTo>
                    <a:pt x="156483" y="2598944"/>
                    <a:pt x="150476" y="2599171"/>
                    <a:pt x="144601" y="2600274"/>
                  </a:cubicBezTo>
                  <a:cubicBezTo>
                    <a:pt x="140729" y="2600986"/>
                    <a:pt x="136902" y="2601925"/>
                    <a:pt x="133119" y="2603078"/>
                  </a:cubicBezTo>
                  <a:cubicBezTo>
                    <a:pt x="128981" y="2604342"/>
                    <a:pt x="124887" y="2605828"/>
                    <a:pt x="120881" y="2607528"/>
                  </a:cubicBezTo>
                  <a:cubicBezTo>
                    <a:pt x="116430" y="2609308"/>
                    <a:pt x="112336" y="2611445"/>
                    <a:pt x="107886" y="2613848"/>
                  </a:cubicBezTo>
                  <a:cubicBezTo>
                    <a:pt x="103436" y="2616251"/>
                    <a:pt x="98985" y="2618966"/>
                    <a:pt x="94535" y="2621992"/>
                  </a:cubicBezTo>
                  <a:cubicBezTo>
                    <a:pt x="81762" y="2630434"/>
                    <a:pt x="69835" y="2640110"/>
                    <a:pt x="58932" y="2650875"/>
                  </a:cubicBezTo>
                  <a:cubicBezTo>
                    <a:pt x="48252" y="2661360"/>
                    <a:pt x="38504" y="2672802"/>
                    <a:pt x="29916" y="2685054"/>
                  </a:cubicBezTo>
                  <a:cubicBezTo>
                    <a:pt x="22083" y="2696135"/>
                    <a:pt x="15496" y="2708084"/>
                    <a:pt x="10379" y="2720657"/>
                  </a:cubicBezTo>
                  <a:cubicBezTo>
                    <a:pt x="6017" y="2730999"/>
                    <a:pt x="3659" y="2742094"/>
                    <a:pt x="3525" y="2753322"/>
                  </a:cubicBezTo>
                  <a:cubicBezTo>
                    <a:pt x="3525" y="2758952"/>
                    <a:pt x="4727" y="2764515"/>
                    <a:pt x="6997" y="2769655"/>
                  </a:cubicBezTo>
                  <a:cubicBezTo>
                    <a:pt x="8999" y="2774052"/>
                    <a:pt x="12159" y="2777830"/>
                    <a:pt x="16119" y="2780603"/>
                  </a:cubicBezTo>
                  <a:cubicBezTo>
                    <a:pt x="20525" y="2783411"/>
                    <a:pt x="25510" y="2785146"/>
                    <a:pt x="30716" y="2785676"/>
                  </a:cubicBezTo>
                  <a:close/>
                  <a:moveTo>
                    <a:pt x="18790" y="2620390"/>
                  </a:moveTo>
                  <a:cubicBezTo>
                    <a:pt x="22884" y="2623412"/>
                    <a:pt x="27646" y="2625343"/>
                    <a:pt x="32675" y="2625997"/>
                  </a:cubicBezTo>
                  <a:cubicBezTo>
                    <a:pt x="38816" y="2626883"/>
                    <a:pt x="45046" y="2626732"/>
                    <a:pt x="51144" y="2625552"/>
                  </a:cubicBezTo>
                  <a:cubicBezTo>
                    <a:pt x="54526" y="2624974"/>
                    <a:pt x="57864" y="2624186"/>
                    <a:pt x="61157" y="2623194"/>
                  </a:cubicBezTo>
                  <a:cubicBezTo>
                    <a:pt x="64629" y="2622170"/>
                    <a:pt x="68234" y="2620924"/>
                    <a:pt x="71927" y="2619455"/>
                  </a:cubicBezTo>
                  <a:cubicBezTo>
                    <a:pt x="75621" y="2617987"/>
                    <a:pt x="79404" y="2616206"/>
                    <a:pt x="83275" y="2614248"/>
                  </a:cubicBezTo>
                  <a:cubicBezTo>
                    <a:pt x="87148" y="2612290"/>
                    <a:pt x="91108" y="2610110"/>
                    <a:pt x="95113" y="2607662"/>
                  </a:cubicBezTo>
                  <a:cubicBezTo>
                    <a:pt x="107841" y="2599958"/>
                    <a:pt x="119768" y="2591013"/>
                    <a:pt x="130716" y="2580960"/>
                  </a:cubicBezTo>
                  <a:cubicBezTo>
                    <a:pt x="141442" y="2571111"/>
                    <a:pt x="151232" y="2560279"/>
                    <a:pt x="159910" y="2548606"/>
                  </a:cubicBezTo>
                  <a:cubicBezTo>
                    <a:pt x="167788" y="2538263"/>
                    <a:pt x="174419" y="2527048"/>
                    <a:pt x="179714" y="2515183"/>
                  </a:cubicBezTo>
                  <a:cubicBezTo>
                    <a:pt x="184165" y="2505566"/>
                    <a:pt x="186746" y="2495192"/>
                    <a:pt x="187325" y="2484609"/>
                  </a:cubicBezTo>
                  <a:cubicBezTo>
                    <a:pt x="187547" y="2479078"/>
                    <a:pt x="186568" y="2473559"/>
                    <a:pt x="184432" y="2468455"/>
                  </a:cubicBezTo>
                  <a:cubicBezTo>
                    <a:pt x="182518" y="2464178"/>
                    <a:pt x="179403" y="2460524"/>
                    <a:pt x="175531" y="2457907"/>
                  </a:cubicBezTo>
                  <a:cubicBezTo>
                    <a:pt x="171348" y="2455206"/>
                    <a:pt x="166586" y="2453533"/>
                    <a:pt x="161602" y="2453012"/>
                  </a:cubicBezTo>
                  <a:cubicBezTo>
                    <a:pt x="155594" y="2452331"/>
                    <a:pt x="149497" y="2452585"/>
                    <a:pt x="143533" y="2453768"/>
                  </a:cubicBezTo>
                  <a:cubicBezTo>
                    <a:pt x="140285" y="2454374"/>
                    <a:pt x="137036" y="2455148"/>
                    <a:pt x="133876" y="2456083"/>
                  </a:cubicBezTo>
                  <a:cubicBezTo>
                    <a:pt x="130583" y="2457106"/>
                    <a:pt x="127112" y="2458308"/>
                    <a:pt x="123596" y="2459732"/>
                  </a:cubicBezTo>
                  <a:cubicBezTo>
                    <a:pt x="120080" y="2461156"/>
                    <a:pt x="116430" y="2462803"/>
                    <a:pt x="112737" y="2464627"/>
                  </a:cubicBezTo>
                  <a:cubicBezTo>
                    <a:pt x="109043" y="2466452"/>
                    <a:pt x="105260" y="2468588"/>
                    <a:pt x="101389" y="2470858"/>
                  </a:cubicBezTo>
                  <a:cubicBezTo>
                    <a:pt x="89061" y="2478312"/>
                    <a:pt x="77490" y="2486941"/>
                    <a:pt x="66854" y="2496625"/>
                  </a:cubicBezTo>
                  <a:cubicBezTo>
                    <a:pt x="56261" y="2506122"/>
                    <a:pt x="46560" y="2516550"/>
                    <a:pt x="37837" y="2527778"/>
                  </a:cubicBezTo>
                  <a:cubicBezTo>
                    <a:pt x="29782" y="2538027"/>
                    <a:pt x="22884" y="2549131"/>
                    <a:pt x="17276" y="2560889"/>
                  </a:cubicBezTo>
                  <a:cubicBezTo>
                    <a:pt x="12471" y="2570662"/>
                    <a:pt x="9443" y="2581209"/>
                    <a:pt x="8375" y="2592041"/>
                  </a:cubicBezTo>
                  <a:cubicBezTo>
                    <a:pt x="7842" y="2597791"/>
                    <a:pt x="8554" y="2603590"/>
                    <a:pt x="10467" y="2609041"/>
                  </a:cubicBezTo>
                  <a:cubicBezTo>
                    <a:pt x="12114" y="2613545"/>
                    <a:pt x="15006" y="2617484"/>
                    <a:pt x="18790" y="2620390"/>
                  </a:cubicBezTo>
                  <a:close/>
                  <a:moveTo>
                    <a:pt x="888256" y="3960437"/>
                  </a:moveTo>
                  <a:cubicBezTo>
                    <a:pt x="894932" y="3940277"/>
                    <a:pt x="898892" y="3919333"/>
                    <a:pt x="900005" y="3898132"/>
                  </a:cubicBezTo>
                  <a:cubicBezTo>
                    <a:pt x="901073" y="3880455"/>
                    <a:pt x="898759" y="3862734"/>
                    <a:pt x="893151" y="3845929"/>
                  </a:cubicBezTo>
                  <a:cubicBezTo>
                    <a:pt x="888523" y="3831804"/>
                    <a:pt x="879756" y="3819401"/>
                    <a:pt x="868007" y="3810326"/>
                  </a:cubicBezTo>
                  <a:cubicBezTo>
                    <a:pt x="864714" y="3807905"/>
                    <a:pt x="861198" y="3805818"/>
                    <a:pt x="857504" y="3804096"/>
                  </a:cubicBezTo>
                  <a:cubicBezTo>
                    <a:pt x="853854" y="3802400"/>
                    <a:pt x="850072" y="3801074"/>
                    <a:pt x="846155" y="3800135"/>
                  </a:cubicBezTo>
                  <a:cubicBezTo>
                    <a:pt x="842195" y="3799147"/>
                    <a:pt x="838145" y="3798524"/>
                    <a:pt x="834050" y="3798266"/>
                  </a:cubicBezTo>
                  <a:cubicBezTo>
                    <a:pt x="829823" y="3797999"/>
                    <a:pt x="825595" y="3798088"/>
                    <a:pt x="821367" y="3798533"/>
                  </a:cubicBezTo>
                  <a:cubicBezTo>
                    <a:pt x="810063" y="3799788"/>
                    <a:pt x="799027" y="3802792"/>
                    <a:pt x="788657" y="3807433"/>
                  </a:cubicBezTo>
                  <a:cubicBezTo>
                    <a:pt x="776686" y="3812680"/>
                    <a:pt x="765382" y="3819281"/>
                    <a:pt x="754923" y="3827104"/>
                  </a:cubicBezTo>
                  <a:cubicBezTo>
                    <a:pt x="743041" y="3835969"/>
                    <a:pt x="732004" y="3845938"/>
                    <a:pt x="721991" y="3856877"/>
                  </a:cubicBezTo>
                  <a:cubicBezTo>
                    <a:pt x="710776" y="3869049"/>
                    <a:pt x="700629" y="3882151"/>
                    <a:pt x="691639" y="3896040"/>
                  </a:cubicBezTo>
                  <a:cubicBezTo>
                    <a:pt x="678644" y="3915880"/>
                    <a:pt x="668007" y="3937144"/>
                    <a:pt x="659908" y="3959413"/>
                  </a:cubicBezTo>
                  <a:cubicBezTo>
                    <a:pt x="652476" y="3979618"/>
                    <a:pt x="647670" y="4000668"/>
                    <a:pt x="645623" y="4022074"/>
                  </a:cubicBezTo>
                  <a:cubicBezTo>
                    <a:pt x="643753" y="4040499"/>
                    <a:pt x="645267" y="4059101"/>
                    <a:pt x="650073" y="4076947"/>
                  </a:cubicBezTo>
                  <a:cubicBezTo>
                    <a:pt x="653989" y="4092167"/>
                    <a:pt x="662356" y="4105875"/>
                    <a:pt x="674149" y="4116288"/>
                  </a:cubicBezTo>
                  <a:cubicBezTo>
                    <a:pt x="677398" y="4119048"/>
                    <a:pt x="680958" y="4121451"/>
                    <a:pt x="684696" y="4123498"/>
                  </a:cubicBezTo>
                  <a:cubicBezTo>
                    <a:pt x="688390" y="4125500"/>
                    <a:pt x="692307" y="4127103"/>
                    <a:pt x="696357" y="4128304"/>
                  </a:cubicBezTo>
                  <a:cubicBezTo>
                    <a:pt x="700451" y="4129506"/>
                    <a:pt x="704635" y="4130307"/>
                    <a:pt x="708862" y="4130707"/>
                  </a:cubicBezTo>
                  <a:cubicBezTo>
                    <a:pt x="713313" y="4131108"/>
                    <a:pt x="717763" y="4131108"/>
                    <a:pt x="722213" y="4130707"/>
                  </a:cubicBezTo>
                  <a:cubicBezTo>
                    <a:pt x="734140" y="4129639"/>
                    <a:pt x="745756" y="4126657"/>
                    <a:pt x="756704" y="4121807"/>
                  </a:cubicBezTo>
                  <a:cubicBezTo>
                    <a:pt x="769386" y="4116199"/>
                    <a:pt x="781314" y="4109034"/>
                    <a:pt x="792306" y="4100578"/>
                  </a:cubicBezTo>
                  <a:cubicBezTo>
                    <a:pt x="804812" y="4090966"/>
                    <a:pt x="816338" y="4080196"/>
                    <a:pt x="826797" y="4068402"/>
                  </a:cubicBezTo>
                  <a:cubicBezTo>
                    <a:pt x="838367" y="4055363"/>
                    <a:pt x="848781" y="4041389"/>
                    <a:pt x="857949" y="4026569"/>
                  </a:cubicBezTo>
                  <a:cubicBezTo>
                    <a:pt x="870677" y="4005875"/>
                    <a:pt x="880824" y="3983712"/>
                    <a:pt x="888300" y="3960570"/>
                  </a:cubicBezTo>
                  <a:close/>
                  <a:moveTo>
                    <a:pt x="33387" y="2466141"/>
                  </a:moveTo>
                  <a:cubicBezTo>
                    <a:pt x="37347" y="2469220"/>
                    <a:pt x="42020" y="2471187"/>
                    <a:pt x="47005" y="2471837"/>
                  </a:cubicBezTo>
                  <a:cubicBezTo>
                    <a:pt x="53235" y="2472718"/>
                    <a:pt x="59555" y="2472522"/>
                    <a:pt x="65741" y="2471258"/>
                  </a:cubicBezTo>
                  <a:cubicBezTo>
                    <a:pt x="68455" y="2470769"/>
                    <a:pt x="71260" y="2470101"/>
                    <a:pt x="74196" y="2469300"/>
                  </a:cubicBezTo>
                  <a:cubicBezTo>
                    <a:pt x="77134" y="2468499"/>
                    <a:pt x="80116" y="2467431"/>
                    <a:pt x="83097" y="2466274"/>
                  </a:cubicBezTo>
                  <a:cubicBezTo>
                    <a:pt x="86080" y="2465117"/>
                    <a:pt x="89373" y="2463737"/>
                    <a:pt x="92621" y="2462224"/>
                  </a:cubicBezTo>
                  <a:cubicBezTo>
                    <a:pt x="95870" y="2460711"/>
                    <a:pt x="99163" y="2459020"/>
                    <a:pt x="102546" y="2457151"/>
                  </a:cubicBezTo>
                  <a:cubicBezTo>
                    <a:pt x="114829" y="2450284"/>
                    <a:pt x="126354" y="2442220"/>
                    <a:pt x="137036" y="2433074"/>
                  </a:cubicBezTo>
                  <a:cubicBezTo>
                    <a:pt x="147583" y="2424102"/>
                    <a:pt x="157285" y="2414196"/>
                    <a:pt x="166052" y="2403479"/>
                  </a:cubicBezTo>
                  <a:cubicBezTo>
                    <a:pt x="174018" y="2393862"/>
                    <a:pt x="180916" y="2383417"/>
                    <a:pt x="186657" y="2372327"/>
                  </a:cubicBezTo>
                  <a:cubicBezTo>
                    <a:pt x="191464" y="2363226"/>
                    <a:pt x="194579" y="2353337"/>
                    <a:pt x="195914" y="2343133"/>
                  </a:cubicBezTo>
                  <a:cubicBezTo>
                    <a:pt x="196626" y="2337556"/>
                    <a:pt x="196048" y="2331891"/>
                    <a:pt x="194222" y="2326577"/>
                  </a:cubicBezTo>
                  <a:cubicBezTo>
                    <a:pt x="192665" y="2322220"/>
                    <a:pt x="189772" y="2318438"/>
                    <a:pt x="186034" y="2315718"/>
                  </a:cubicBezTo>
                  <a:cubicBezTo>
                    <a:pt x="181939" y="2312941"/>
                    <a:pt x="177223" y="2311215"/>
                    <a:pt x="172282" y="2310689"/>
                  </a:cubicBezTo>
                  <a:cubicBezTo>
                    <a:pt x="166186" y="2310000"/>
                    <a:pt x="159999" y="2310284"/>
                    <a:pt x="153991" y="2311535"/>
                  </a:cubicBezTo>
                  <a:cubicBezTo>
                    <a:pt x="151366" y="2312069"/>
                    <a:pt x="148651" y="2312737"/>
                    <a:pt x="145848" y="2313538"/>
                  </a:cubicBezTo>
                  <a:cubicBezTo>
                    <a:pt x="143043" y="2314339"/>
                    <a:pt x="140151" y="2315318"/>
                    <a:pt x="137170" y="2316431"/>
                  </a:cubicBezTo>
                  <a:cubicBezTo>
                    <a:pt x="134187" y="2317543"/>
                    <a:pt x="131161" y="2318878"/>
                    <a:pt x="128046" y="2320302"/>
                  </a:cubicBezTo>
                  <a:cubicBezTo>
                    <a:pt x="124931" y="2321726"/>
                    <a:pt x="121770" y="2323373"/>
                    <a:pt x="118522" y="2325153"/>
                  </a:cubicBezTo>
                  <a:cubicBezTo>
                    <a:pt x="106684" y="2331713"/>
                    <a:pt x="95469" y="2339403"/>
                    <a:pt x="85100" y="2348117"/>
                  </a:cubicBezTo>
                  <a:cubicBezTo>
                    <a:pt x="74686" y="2356818"/>
                    <a:pt x="65073" y="2366408"/>
                    <a:pt x="56306" y="2376777"/>
                  </a:cubicBezTo>
                  <a:cubicBezTo>
                    <a:pt x="48207" y="2386292"/>
                    <a:pt x="41131" y="2396626"/>
                    <a:pt x="35167" y="2407618"/>
                  </a:cubicBezTo>
                  <a:cubicBezTo>
                    <a:pt x="30005" y="2416826"/>
                    <a:pt x="26489" y="2426853"/>
                    <a:pt x="24754" y="2437258"/>
                  </a:cubicBezTo>
                  <a:cubicBezTo>
                    <a:pt x="23775" y="2443021"/>
                    <a:pt x="24085" y="2448926"/>
                    <a:pt x="25599" y="2454569"/>
                  </a:cubicBezTo>
                  <a:cubicBezTo>
                    <a:pt x="26934" y="2459176"/>
                    <a:pt x="29693" y="2463261"/>
                    <a:pt x="33432" y="2466274"/>
                  </a:cubicBezTo>
                  <a:close/>
                  <a:moveTo>
                    <a:pt x="1094842" y="4089230"/>
                  </a:moveTo>
                  <a:cubicBezTo>
                    <a:pt x="1100182" y="4067824"/>
                    <a:pt x="1102452" y="4045750"/>
                    <a:pt x="1101651" y="4023721"/>
                  </a:cubicBezTo>
                  <a:cubicBezTo>
                    <a:pt x="1101116" y="4005252"/>
                    <a:pt x="1096933" y="3987139"/>
                    <a:pt x="1089279" y="3970317"/>
                  </a:cubicBezTo>
                  <a:cubicBezTo>
                    <a:pt x="1082737" y="3955942"/>
                    <a:pt x="1072055" y="3943882"/>
                    <a:pt x="1058615" y="3935648"/>
                  </a:cubicBezTo>
                  <a:cubicBezTo>
                    <a:pt x="1055322" y="3933753"/>
                    <a:pt x="1051895" y="3932101"/>
                    <a:pt x="1048380" y="3930708"/>
                  </a:cubicBezTo>
                  <a:cubicBezTo>
                    <a:pt x="1044864" y="3929369"/>
                    <a:pt x="1041259" y="3928310"/>
                    <a:pt x="1037565" y="3927549"/>
                  </a:cubicBezTo>
                  <a:cubicBezTo>
                    <a:pt x="1033872" y="3926783"/>
                    <a:pt x="1030089" y="3926307"/>
                    <a:pt x="1026306" y="3926125"/>
                  </a:cubicBezTo>
                  <a:cubicBezTo>
                    <a:pt x="1022434" y="3925835"/>
                    <a:pt x="1018517" y="3925835"/>
                    <a:pt x="1014646" y="3926125"/>
                  </a:cubicBezTo>
                  <a:cubicBezTo>
                    <a:pt x="1002096" y="3927357"/>
                    <a:pt x="989813" y="3930713"/>
                    <a:pt x="978376" y="3936049"/>
                  </a:cubicBezTo>
                  <a:cubicBezTo>
                    <a:pt x="965202" y="3942101"/>
                    <a:pt x="952875" y="3949756"/>
                    <a:pt x="941616" y="3958879"/>
                  </a:cubicBezTo>
                  <a:cubicBezTo>
                    <a:pt x="928799" y="3969160"/>
                    <a:pt x="917050" y="3980730"/>
                    <a:pt x="906591" y="3993414"/>
                  </a:cubicBezTo>
                  <a:cubicBezTo>
                    <a:pt x="894843" y="4007477"/>
                    <a:pt x="884429" y="4022608"/>
                    <a:pt x="875439" y="4038585"/>
                  </a:cubicBezTo>
                  <a:cubicBezTo>
                    <a:pt x="863200" y="4060169"/>
                    <a:pt x="853588" y="4083177"/>
                    <a:pt x="846779" y="4107032"/>
                  </a:cubicBezTo>
                  <a:cubicBezTo>
                    <a:pt x="840592" y="4128571"/>
                    <a:pt x="837344" y="4150823"/>
                    <a:pt x="837121" y="4173253"/>
                  </a:cubicBezTo>
                  <a:cubicBezTo>
                    <a:pt x="836766" y="4192568"/>
                    <a:pt x="840103" y="4211748"/>
                    <a:pt x="846957" y="4229773"/>
                  </a:cubicBezTo>
                  <a:cubicBezTo>
                    <a:pt x="852786" y="4245393"/>
                    <a:pt x="863200" y="4258878"/>
                    <a:pt x="876863" y="4268490"/>
                  </a:cubicBezTo>
                  <a:cubicBezTo>
                    <a:pt x="880156" y="4270716"/>
                    <a:pt x="883672" y="4272630"/>
                    <a:pt x="887321" y="4274232"/>
                  </a:cubicBezTo>
                  <a:cubicBezTo>
                    <a:pt x="890926" y="4275834"/>
                    <a:pt x="894665" y="4277124"/>
                    <a:pt x="898491" y="4278059"/>
                  </a:cubicBezTo>
                  <a:cubicBezTo>
                    <a:pt x="902364" y="4279038"/>
                    <a:pt x="906280" y="4279661"/>
                    <a:pt x="910241" y="4280017"/>
                  </a:cubicBezTo>
                  <a:cubicBezTo>
                    <a:pt x="914335" y="4280284"/>
                    <a:pt x="918429" y="4280284"/>
                    <a:pt x="922524" y="4280017"/>
                  </a:cubicBezTo>
                  <a:cubicBezTo>
                    <a:pt x="935830" y="4278949"/>
                    <a:pt x="948825" y="4275478"/>
                    <a:pt x="960885" y="4269826"/>
                  </a:cubicBezTo>
                  <a:cubicBezTo>
                    <a:pt x="974860" y="4263328"/>
                    <a:pt x="987944" y="4255051"/>
                    <a:pt x="999782" y="4245171"/>
                  </a:cubicBezTo>
                  <a:cubicBezTo>
                    <a:pt x="1013222" y="4234045"/>
                    <a:pt x="1025505" y="4221540"/>
                    <a:pt x="1036319" y="4207832"/>
                  </a:cubicBezTo>
                  <a:cubicBezTo>
                    <a:pt x="1048202" y="4192746"/>
                    <a:pt x="1058615" y="4176591"/>
                    <a:pt x="1067471" y="4159590"/>
                  </a:cubicBezTo>
                  <a:cubicBezTo>
                    <a:pt x="1079444" y="4137383"/>
                    <a:pt x="1088655" y="4113796"/>
                    <a:pt x="1094886" y="4089363"/>
                  </a:cubicBezTo>
                  <a:close/>
                  <a:moveTo>
                    <a:pt x="676063" y="3882600"/>
                  </a:moveTo>
                  <a:cubicBezTo>
                    <a:pt x="689681" y="3863655"/>
                    <a:pt x="701074" y="3843197"/>
                    <a:pt x="709975" y="3821630"/>
                  </a:cubicBezTo>
                  <a:cubicBezTo>
                    <a:pt x="717986" y="3802658"/>
                    <a:pt x="723504" y="3782734"/>
                    <a:pt x="726396" y="3762351"/>
                  </a:cubicBezTo>
                  <a:cubicBezTo>
                    <a:pt x="728978" y="3745369"/>
                    <a:pt x="728443" y="3728057"/>
                    <a:pt x="724838" y="3711261"/>
                  </a:cubicBezTo>
                  <a:cubicBezTo>
                    <a:pt x="721991" y="3697354"/>
                    <a:pt x="715137" y="3684586"/>
                    <a:pt x="705079" y="3674546"/>
                  </a:cubicBezTo>
                  <a:cubicBezTo>
                    <a:pt x="701875" y="3671515"/>
                    <a:pt x="698359" y="3668885"/>
                    <a:pt x="694532" y="3666713"/>
                  </a:cubicBezTo>
                  <a:cubicBezTo>
                    <a:pt x="690794" y="3664613"/>
                    <a:pt x="686789" y="3662926"/>
                    <a:pt x="682694" y="3661684"/>
                  </a:cubicBezTo>
                  <a:cubicBezTo>
                    <a:pt x="678466" y="3660474"/>
                    <a:pt x="674149" y="3659699"/>
                    <a:pt x="669743" y="3659370"/>
                  </a:cubicBezTo>
                  <a:cubicBezTo>
                    <a:pt x="665115" y="3658947"/>
                    <a:pt x="660486" y="3658947"/>
                    <a:pt x="655858" y="3659370"/>
                  </a:cubicBezTo>
                  <a:cubicBezTo>
                    <a:pt x="645845" y="3660541"/>
                    <a:pt x="636009" y="3663104"/>
                    <a:pt x="626709" y="3666980"/>
                  </a:cubicBezTo>
                  <a:cubicBezTo>
                    <a:pt x="615983" y="3671444"/>
                    <a:pt x="605791" y="3677025"/>
                    <a:pt x="596223" y="3683624"/>
                  </a:cubicBezTo>
                  <a:cubicBezTo>
                    <a:pt x="585365" y="3691088"/>
                    <a:pt x="575173" y="3699486"/>
                    <a:pt x="565783" y="3708725"/>
                  </a:cubicBezTo>
                  <a:cubicBezTo>
                    <a:pt x="555280" y="3718974"/>
                    <a:pt x="545579" y="3730046"/>
                    <a:pt x="536811" y="3741835"/>
                  </a:cubicBezTo>
                  <a:cubicBezTo>
                    <a:pt x="523194" y="3760002"/>
                    <a:pt x="511622" y="3779632"/>
                    <a:pt x="502321" y="3800358"/>
                  </a:cubicBezTo>
                  <a:cubicBezTo>
                    <a:pt x="493776" y="3819258"/>
                    <a:pt x="487546" y="3839134"/>
                    <a:pt x="483807" y="3859547"/>
                  </a:cubicBezTo>
                  <a:cubicBezTo>
                    <a:pt x="480470" y="3877077"/>
                    <a:pt x="480158" y="3895048"/>
                    <a:pt x="482873" y="3912685"/>
                  </a:cubicBezTo>
                  <a:cubicBezTo>
                    <a:pt x="485009" y="3927527"/>
                    <a:pt x="491373" y="3941434"/>
                    <a:pt x="501252" y="3952738"/>
                  </a:cubicBezTo>
                  <a:cubicBezTo>
                    <a:pt x="504369" y="3956120"/>
                    <a:pt x="507883" y="3959102"/>
                    <a:pt x="511711" y="3961638"/>
                  </a:cubicBezTo>
                  <a:cubicBezTo>
                    <a:pt x="515450" y="3964086"/>
                    <a:pt x="519499" y="3966089"/>
                    <a:pt x="523772" y="3967557"/>
                  </a:cubicBezTo>
                  <a:cubicBezTo>
                    <a:pt x="528088" y="3969070"/>
                    <a:pt x="532583" y="3970094"/>
                    <a:pt x="537123" y="3970539"/>
                  </a:cubicBezTo>
                  <a:cubicBezTo>
                    <a:pt x="541929" y="3971029"/>
                    <a:pt x="546780" y="3971029"/>
                    <a:pt x="551586" y="3970539"/>
                  </a:cubicBezTo>
                  <a:cubicBezTo>
                    <a:pt x="562134" y="3969516"/>
                    <a:pt x="572458" y="3966890"/>
                    <a:pt x="582250" y="3962751"/>
                  </a:cubicBezTo>
                  <a:cubicBezTo>
                    <a:pt x="593597" y="3958034"/>
                    <a:pt x="604413" y="3952026"/>
                    <a:pt x="614470" y="3944950"/>
                  </a:cubicBezTo>
                  <a:cubicBezTo>
                    <a:pt x="625907" y="3936899"/>
                    <a:pt x="636544" y="3927829"/>
                    <a:pt x="646335" y="3917847"/>
                  </a:cubicBezTo>
                  <a:cubicBezTo>
                    <a:pt x="657193" y="3906952"/>
                    <a:pt x="667117" y="3895212"/>
                    <a:pt x="676107" y="3882734"/>
                  </a:cubicBezTo>
                  <a:close/>
                  <a:moveTo>
                    <a:pt x="371837" y="3594350"/>
                  </a:moveTo>
                  <a:cubicBezTo>
                    <a:pt x="381137" y="3586540"/>
                    <a:pt x="389860" y="3578093"/>
                    <a:pt x="397960" y="3569072"/>
                  </a:cubicBezTo>
                  <a:cubicBezTo>
                    <a:pt x="412112" y="3553398"/>
                    <a:pt x="424573" y="3536238"/>
                    <a:pt x="435032" y="3517893"/>
                  </a:cubicBezTo>
                  <a:cubicBezTo>
                    <a:pt x="444510" y="3501507"/>
                    <a:pt x="452077" y="3484080"/>
                    <a:pt x="457595" y="3465958"/>
                  </a:cubicBezTo>
                  <a:cubicBezTo>
                    <a:pt x="462267" y="3450715"/>
                    <a:pt x="464492" y="3434814"/>
                    <a:pt x="464093" y="3418873"/>
                  </a:cubicBezTo>
                  <a:cubicBezTo>
                    <a:pt x="463959" y="3406011"/>
                    <a:pt x="460220" y="3393439"/>
                    <a:pt x="453367" y="3382558"/>
                  </a:cubicBezTo>
                  <a:cubicBezTo>
                    <a:pt x="450742" y="3378651"/>
                    <a:pt x="447493" y="3375184"/>
                    <a:pt x="443799" y="3372278"/>
                  </a:cubicBezTo>
                  <a:cubicBezTo>
                    <a:pt x="440238" y="3369474"/>
                    <a:pt x="436278" y="3367235"/>
                    <a:pt x="432006" y="3365647"/>
                  </a:cubicBezTo>
                  <a:cubicBezTo>
                    <a:pt x="427600" y="3364018"/>
                    <a:pt x="423016" y="3362967"/>
                    <a:pt x="418343" y="3362531"/>
                  </a:cubicBezTo>
                  <a:cubicBezTo>
                    <a:pt x="413269" y="3362104"/>
                    <a:pt x="408151" y="3362211"/>
                    <a:pt x="403078" y="3362843"/>
                  </a:cubicBezTo>
                  <a:cubicBezTo>
                    <a:pt x="395157" y="3363906"/>
                    <a:pt x="387413" y="3365891"/>
                    <a:pt x="379936" y="3368762"/>
                  </a:cubicBezTo>
                  <a:cubicBezTo>
                    <a:pt x="371347" y="3372028"/>
                    <a:pt x="363114" y="3376047"/>
                    <a:pt x="355237" y="3380778"/>
                  </a:cubicBezTo>
                  <a:cubicBezTo>
                    <a:pt x="346336" y="3386074"/>
                    <a:pt x="337880" y="3392024"/>
                    <a:pt x="329869" y="3398579"/>
                  </a:cubicBezTo>
                  <a:cubicBezTo>
                    <a:pt x="320968" y="3405954"/>
                    <a:pt x="312513" y="3413888"/>
                    <a:pt x="304591" y="3422344"/>
                  </a:cubicBezTo>
                  <a:cubicBezTo>
                    <a:pt x="290662" y="3437329"/>
                    <a:pt x="278290" y="3453737"/>
                    <a:pt x="267787" y="3471298"/>
                  </a:cubicBezTo>
                  <a:cubicBezTo>
                    <a:pt x="257952" y="3487502"/>
                    <a:pt x="249896" y="3504760"/>
                    <a:pt x="243889" y="3522744"/>
                  </a:cubicBezTo>
                  <a:cubicBezTo>
                    <a:pt x="238548" y="3538289"/>
                    <a:pt x="235655" y="3554560"/>
                    <a:pt x="235255" y="3570986"/>
                  </a:cubicBezTo>
                  <a:cubicBezTo>
                    <a:pt x="234677" y="3584502"/>
                    <a:pt x="237747" y="3597920"/>
                    <a:pt x="244155" y="3609838"/>
                  </a:cubicBezTo>
                  <a:cubicBezTo>
                    <a:pt x="246648" y="3614092"/>
                    <a:pt x="249763" y="3617924"/>
                    <a:pt x="253457" y="3621186"/>
                  </a:cubicBezTo>
                  <a:cubicBezTo>
                    <a:pt x="256973" y="3624328"/>
                    <a:pt x="260978" y="3626869"/>
                    <a:pt x="265294" y="3628707"/>
                  </a:cubicBezTo>
                  <a:cubicBezTo>
                    <a:pt x="269745" y="3630652"/>
                    <a:pt x="274462" y="3631929"/>
                    <a:pt x="279314" y="3632490"/>
                  </a:cubicBezTo>
                  <a:cubicBezTo>
                    <a:pt x="284565" y="3633113"/>
                    <a:pt x="289905" y="3633113"/>
                    <a:pt x="295157" y="3632490"/>
                  </a:cubicBezTo>
                  <a:cubicBezTo>
                    <a:pt x="303434" y="3631538"/>
                    <a:pt x="311534" y="3629535"/>
                    <a:pt x="319322" y="3626527"/>
                  </a:cubicBezTo>
                  <a:cubicBezTo>
                    <a:pt x="328357" y="3623135"/>
                    <a:pt x="337035" y="3618890"/>
                    <a:pt x="345224" y="3613843"/>
                  </a:cubicBezTo>
                  <a:cubicBezTo>
                    <a:pt x="354613" y="3608093"/>
                    <a:pt x="363514" y="3601622"/>
                    <a:pt x="371881" y="3594484"/>
                  </a:cubicBezTo>
                  <a:close/>
                  <a:moveTo>
                    <a:pt x="523682" y="3727861"/>
                  </a:moveTo>
                  <a:cubicBezTo>
                    <a:pt x="537568" y="3710589"/>
                    <a:pt x="549539" y="3691827"/>
                    <a:pt x="559285" y="3671920"/>
                  </a:cubicBezTo>
                  <a:cubicBezTo>
                    <a:pt x="568097" y="3654212"/>
                    <a:pt x="574728" y="3635503"/>
                    <a:pt x="579000" y="3616202"/>
                  </a:cubicBezTo>
                  <a:cubicBezTo>
                    <a:pt x="582694" y="3600158"/>
                    <a:pt x="583629" y="3583598"/>
                    <a:pt x="581715" y="3567248"/>
                  </a:cubicBezTo>
                  <a:cubicBezTo>
                    <a:pt x="580335" y="3553870"/>
                    <a:pt x="575084" y="3541177"/>
                    <a:pt x="566629" y="3530710"/>
                  </a:cubicBezTo>
                  <a:cubicBezTo>
                    <a:pt x="563647" y="3527297"/>
                    <a:pt x="560264" y="3524302"/>
                    <a:pt x="556482" y="3521810"/>
                  </a:cubicBezTo>
                  <a:cubicBezTo>
                    <a:pt x="552788" y="3519335"/>
                    <a:pt x="548828" y="3517377"/>
                    <a:pt x="544599" y="3515980"/>
                  </a:cubicBezTo>
                  <a:cubicBezTo>
                    <a:pt x="540282" y="3514542"/>
                    <a:pt x="535787" y="3513630"/>
                    <a:pt x="531248" y="3513265"/>
                  </a:cubicBezTo>
                  <a:cubicBezTo>
                    <a:pt x="526398" y="3512869"/>
                    <a:pt x="521502" y="3512958"/>
                    <a:pt x="516652" y="3513532"/>
                  </a:cubicBezTo>
                  <a:cubicBezTo>
                    <a:pt x="507706" y="3514636"/>
                    <a:pt x="498983" y="3516896"/>
                    <a:pt x="490617" y="3520252"/>
                  </a:cubicBezTo>
                  <a:cubicBezTo>
                    <a:pt x="481004" y="3524062"/>
                    <a:pt x="471747" y="3528801"/>
                    <a:pt x="463069" y="3534404"/>
                  </a:cubicBezTo>
                  <a:cubicBezTo>
                    <a:pt x="453189" y="3540768"/>
                    <a:pt x="443888" y="3547898"/>
                    <a:pt x="435121" y="3555721"/>
                  </a:cubicBezTo>
                  <a:cubicBezTo>
                    <a:pt x="425375" y="3564475"/>
                    <a:pt x="416251" y="3573905"/>
                    <a:pt x="407840" y="3583937"/>
                  </a:cubicBezTo>
                  <a:cubicBezTo>
                    <a:pt x="394089" y="3600421"/>
                    <a:pt x="382161" y="3618325"/>
                    <a:pt x="372237" y="3637341"/>
                  </a:cubicBezTo>
                  <a:cubicBezTo>
                    <a:pt x="362936" y="3654969"/>
                    <a:pt x="355726" y="3673620"/>
                    <a:pt x="350787" y="3692926"/>
                  </a:cubicBezTo>
                  <a:cubicBezTo>
                    <a:pt x="346381" y="3709450"/>
                    <a:pt x="344645" y="3726588"/>
                    <a:pt x="345757" y="3743660"/>
                  </a:cubicBezTo>
                  <a:cubicBezTo>
                    <a:pt x="346425" y="3757808"/>
                    <a:pt x="351053" y="3771483"/>
                    <a:pt x="359108" y="3783135"/>
                  </a:cubicBezTo>
                  <a:cubicBezTo>
                    <a:pt x="361913" y="3786962"/>
                    <a:pt x="365250" y="3790375"/>
                    <a:pt x="369033" y="3793281"/>
                  </a:cubicBezTo>
                  <a:cubicBezTo>
                    <a:pt x="372682" y="3796076"/>
                    <a:pt x="376732" y="3798337"/>
                    <a:pt x="381004" y="3800001"/>
                  </a:cubicBezTo>
                  <a:cubicBezTo>
                    <a:pt x="385410" y="3801715"/>
                    <a:pt x="390038" y="3802854"/>
                    <a:pt x="394711" y="3803384"/>
                  </a:cubicBezTo>
                  <a:cubicBezTo>
                    <a:pt x="399741" y="3803918"/>
                    <a:pt x="404814" y="3803918"/>
                    <a:pt x="409843" y="3803384"/>
                  </a:cubicBezTo>
                  <a:cubicBezTo>
                    <a:pt x="419233" y="3802356"/>
                    <a:pt x="428445" y="3800050"/>
                    <a:pt x="437212" y="3796530"/>
                  </a:cubicBezTo>
                  <a:cubicBezTo>
                    <a:pt x="447359" y="3792485"/>
                    <a:pt x="457105" y="3787416"/>
                    <a:pt x="466229" y="3781399"/>
                  </a:cubicBezTo>
                  <a:cubicBezTo>
                    <a:pt x="476598" y="3774576"/>
                    <a:pt x="486389" y="3766913"/>
                    <a:pt x="495512" y="3758480"/>
                  </a:cubicBezTo>
                  <a:cubicBezTo>
                    <a:pt x="505658" y="3749094"/>
                    <a:pt x="515094" y="3738978"/>
                    <a:pt x="523727" y="3728217"/>
                  </a:cubicBezTo>
                  <a:close/>
                </a:path>
              </a:pathLst>
            </a:custGeom>
            <a:solidFill>
              <a:srgbClr val="C2C2C2"/>
            </a:solidFill>
            <a:ln w="4445" cap="flat">
              <a:noFill/>
              <a:prstDash val="solid"/>
              <a:miter/>
            </a:ln>
          </p:spPr>
          <p:txBody>
            <a:bodyPr rtlCol="0" anchor="ctr"/>
            <a:lstStyle/>
            <a:p>
              <a:endParaRPr lang="pt-PT"/>
            </a:p>
          </p:txBody>
        </p:sp>
        <p:sp>
          <p:nvSpPr>
            <p:cNvPr id="861" name="Freeform: Shape 860">
              <a:extLst>
                <a:ext uri="{FF2B5EF4-FFF2-40B4-BE49-F238E27FC236}">
                  <a16:creationId xmlns:a16="http://schemas.microsoft.com/office/drawing/2014/main" id="{20395755-7657-4CB6-A653-2A58AA72BF3E}"/>
                </a:ext>
              </a:extLst>
            </p:cNvPr>
            <p:cNvSpPr/>
            <p:nvPr/>
          </p:nvSpPr>
          <p:spPr>
            <a:xfrm>
              <a:off x="747058" y="417877"/>
              <a:ext cx="2411132" cy="3704215"/>
            </a:xfrm>
            <a:custGeom>
              <a:avLst/>
              <a:gdLst>
                <a:gd name="connsiteX0" fmla="*/ 33005 w 4308624"/>
                <a:gd name="connsiteY0" fmla="*/ 4211682 h 6619325"/>
                <a:gd name="connsiteX1" fmla="*/ 54188 w 4308624"/>
                <a:gd name="connsiteY1" fmla="*/ 4212928 h 6619325"/>
                <a:gd name="connsiteX2" fmla="*/ 74927 w 4308624"/>
                <a:gd name="connsiteY2" fmla="*/ 4208478 h 6619325"/>
                <a:gd name="connsiteX3" fmla="*/ 98068 w 4308624"/>
                <a:gd name="connsiteY3" fmla="*/ 4198865 h 6619325"/>
                <a:gd name="connsiteX4" fmla="*/ 123214 w 4308624"/>
                <a:gd name="connsiteY4" fmla="*/ 4184268 h 6619325"/>
                <a:gd name="connsiteX5" fmla="*/ 149916 w 4308624"/>
                <a:gd name="connsiteY5" fmla="*/ 4164686 h 6619325"/>
                <a:gd name="connsiteX6" fmla="*/ 205545 w 4308624"/>
                <a:gd name="connsiteY6" fmla="*/ 4110036 h 6619325"/>
                <a:gd name="connsiteX7" fmla="*/ 249514 w 4308624"/>
                <a:gd name="connsiteY7" fmla="*/ 4048844 h 6619325"/>
                <a:gd name="connsiteX8" fmla="*/ 277507 w 4308624"/>
                <a:gd name="connsiteY8" fmla="*/ 3989075 h 6619325"/>
                <a:gd name="connsiteX9" fmla="*/ 285741 w 4308624"/>
                <a:gd name="connsiteY9" fmla="*/ 3937852 h 6619325"/>
                <a:gd name="connsiteX10" fmla="*/ 280934 w 4308624"/>
                <a:gd name="connsiteY10" fmla="*/ 3916801 h 6619325"/>
                <a:gd name="connsiteX11" fmla="*/ 270120 w 4308624"/>
                <a:gd name="connsiteY11" fmla="*/ 3902738 h 6619325"/>
                <a:gd name="connsiteX12" fmla="*/ 254054 w 4308624"/>
                <a:gd name="connsiteY12" fmla="*/ 3895529 h 6619325"/>
                <a:gd name="connsiteX13" fmla="*/ 233583 w 4308624"/>
                <a:gd name="connsiteY13" fmla="*/ 3894995 h 6619325"/>
                <a:gd name="connsiteX14" fmla="*/ 213867 w 4308624"/>
                <a:gd name="connsiteY14" fmla="*/ 3899445 h 6619325"/>
                <a:gd name="connsiteX15" fmla="*/ 192016 w 4308624"/>
                <a:gd name="connsiteY15" fmla="*/ 3908346 h 6619325"/>
                <a:gd name="connsiteX16" fmla="*/ 168384 w 4308624"/>
                <a:gd name="connsiteY16" fmla="*/ 3921697 h 6619325"/>
                <a:gd name="connsiteX17" fmla="*/ 143285 w 4308624"/>
                <a:gd name="connsiteY17" fmla="*/ 3939810 h 6619325"/>
                <a:gd name="connsiteX18" fmla="*/ 89658 w 4308624"/>
                <a:gd name="connsiteY18" fmla="*/ 3990855 h 6619325"/>
                <a:gd name="connsiteX19" fmla="*/ 45466 w 4308624"/>
                <a:gd name="connsiteY19" fmla="*/ 4049734 h 6619325"/>
                <a:gd name="connsiteX20" fmla="*/ 15114 w 4308624"/>
                <a:gd name="connsiteY20" fmla="*/ 4109769 h 6619325"/>
                <a:gd name="connsiteX21" fmla="*/ 3543 w 4308624"/>
                <a:gd name="connsiteY21" fmla="*/ 4163841 h 6619325"/>
                <a:gd name="connsiteX22" fmla="*/ 7014 w 4308624"/>
                <a:gd name="connsiteY22" fmla="*/ 4186849 h 6619325"/>
                <a:gd name="connsiteX23" fmla="*/ 17117 w 4308624"/>
                <a:gd name="connsiteY23" fmla="*/ 4202737 h 6619325"/>
                <a:gd name="connsiteX24" fmla="*/ 33005 w 4308624"/>
                <a:gd name="connsiteY24" fmla="*/ 4211682 h 6619325"/>
                <a:gd name="connsiteX25" fmla="*/ 165314 w 4308624"/>
                <a:gd name="connsiteY25" fmla="*/ 4746659 h 6619325"/>
                <a:gd name="connsiteX26" fmla="*/ 199181 w 4308624"/>
                <a:gd name="connsiteY26" fmla="*/ 4723473 h 6619325"/>
                <a:gd name="connsiteX27" fmla="*/ 234339 w 4308624"/>
                <a:gd name="connsiteY27" fmla="*/ 4692321 h 6619325"/>
                <a:gd name="connsiteX28" fmla="*/ 293662 w 4308624"/>
                <a:gd name="connsiteY28" fmla="*/ 4621115 h 6619325"/>
                <a:gd name="connsiteX29" fmla="*/ 336831 w 4308624"/>
                <a:gd name="connsiteY29" fmla="*/ 4545459 h 6619325"/>
                <a:gd name="connsiteX30" fmla="*/ 360151 w 4308624"/>
                <a:gd name="connsiteY30" fmla="*/ 4474654 h 6619325"/>
                <a:gd name="connsiteX31" fmla="*/ 360151 w 4308624"/>
                <a:gd name="connsiteY31" fmla="*/ 4417200 h 6619325"/>
                <a:gd name="connsiteX32" fmla="*/ 352051 w 4308624"/>
                <a:gd name="connsiteY32" fmla="*/ 4398152 h 6619325"/>
                <a:gd name="connsiteX33" fmla="*/ 339456 w 4308624"/>
                <a:gd name="connsiteY33" fmla="*/ 4385335 h 6619325"/>
                <a:gd name="connsiteX34" fmla="*/ 322945 w 4308624"/>
                <a:gd name="connsiteY34" fmla="*/ 4378571 h 6619325"/>
                <a:gd name="connsiteX35" fmla="*/ 303097 w 4308624"/>
                <a:gd name="connsiteY35" fmla="*/ 4377636 h 6619325"/>
                <a:gd name="connsiteX36" fmla="*/ 276617 w 4308624"/>
                <a:gd name="connsiteY36" fmla="*/ 4383778 h 6619325"/>
                <a:gd name="connsiteX37" fmla="*/ 247067 w 4308624"/>
                <a:gd name="connsiteY37" fmla="*/ 4397485 h 6619325"/>
                <a:gd name="connsiteX38" fmla="*/ 215291 w 4308624"/>
                <a:gd name="connsiteY38" fmla="*/ 4418668 h 6619325"/>
                <a:gd name="connsiteX39" fmla="*/ 182047 w 4308624"/>
                <a:gd name="connsiteY39" fmla="*/ 4447329 h 6619325"/>
                <a:gd name="connsiteX40" fmla="*/ 124193 w 4308624"/>
                <a:gd name="connsiteY40" fmla="*/ 4513817 h 6619325"/>
                <a:gd name="connsiteX41" fmla="*/ 79689 w 4308624"/>
                <a:gd name="connsiteY41" fmla="*/ 4587292 h 6619325"/>
                <a:gd name="connsiteX42" fmla="*/ 52987 w 4308624"/>
                <a:gd name="connsiteY42" fmla="*/ 4659432 h 6619325"/>
                <a:gd name="connsiteX43" fmla="*/ 49026 w 4308624"/>
                <a:gd name="connsiteY43" fmla="*/ 4721203 h 6619325"/>
                <a:gd name="connsiteX44" fmla="*/ 55968 w 4308624"/>
                <a:gd name="connsiteY44" fmla="*/ 4742654 h 6619325"/>
                <a:gd name="connsiteX45" fmla="*/ 68073 w 4308624"/>
                <a:gd name="connsiteY45" fmla="*/ 4757563 h 6619325"/>
                <a:gd name="connsiteX46" fmla="*/ 84762 w 4308624"/>
                <a:gd name="connsiteY46" fmla="*/ 4765885 h 6619325"/>
                <a:gd name="connsiteX47" fmla="*/ 105412 w 4308624"/>
                <a:gd name="connsiteY47" fmla="*/ 4767665 h 6619325"/>
                <a:gd name="connsiteX48" fmla="*/ 133494 w 4308624"/>
                <a:gd name="connsiteY48" fmla="*/ 4761524 h 6619325"/>
                <a:gd name="connsiteX49" fmla="*/ 165314 w 4308624"/>
                <a:gd name="connsiteY49" fmla="*/ 4746659 h 6619325"/>
                <a:gd name="connsiteX50" fmla="*/ 147780 w 4308624"/>
                <a:gd name="connsiteY50" fmla="*/ 3257926 h 6619325"/>
                <a:gd name="connsiteX51" fmla="*/ 162199 w 4308624"/>
                <a:gd name="connsiteY51" fmla="*/ 3266827 h 6619325"/>
                <a:gd name="connsiteX52" fmla="*/ 184139 w 4308624"/>
                <a:gd name="connsiteY52" fmla="*/ 3267094 h 6619325"/>
                <a:gd name="connsiteX53" fmla="*/ 194286 w 4308624"/>
                <a:gd name="connsiteY53" fmla="*/ 3264824 h 6619325"/>
                <a:gd name="connsiteX54" fmla="*/ 205322 w 4308624"/>
                <a:gd name="connsiteY54" fmla="*/ 3261175 h 6619325"/>
                <a:gd name="connsiteX55" fmla="*/ 217205 w 4308624"/>
                <a:gd name="connsiteY55" fmla="*/ 3256146 h 6619325"/>
                <a:gd name="connsiteX56" fmla="*/ 229755 w 4308624"/>
                <a:gd name="connsiteY56" fmla="*/ 3249738 h 6619325"/>
                <a:gd name="connsiteX57" fmla="*/ 275460 w 4308624"/>
                <a:gd name="connsiteY57" fmla="*/ 3218318 h 6619325"/>
                <a:gd name="connsiteX58" fmla="*/ 316091 w 4308624"/>
                <a:gd name="connsiteY58" fmla="*/ 3178843 h 6619325"/>
                <a:gd name="connsiteX59" fmla="*/ 347244 w 4308624"/>
                <a:gd name="connsiteY59" fmla="*/ 3136698 h 6619325"/>
                <a:gd name="connsiteX60" fmla="*/ 364779 w 4308624"/>
                <a:gd name="connsiteY60" fmla="*/ 3096868 h 6619325"/>
                <a:gd name="connsiteX61" fmla="*/ 366648 w 4308624"/>
                <a:gd name="connsiteY61" fmla="*/ 3073859 h 6619325"/>
                <a:gd name="connsiteX62" fmla="*/ 359661 w 4308624"/>
                <a:gd name="connsiteY62" fmla="*/ 3058461 h 6619325"/>
                <a:gd name="connsiteX63" fmla="*/ 344975 w 4308624"/>
                <a:gd name="connsiteY63" fmla="*/ 3050762 h 6619325"/>
                <a:gd name="connsiteX64" fmla="*/ 323524 w 4308624"/>
                <a:gd name="connsiteY64" fmla="*/ 3051029 h 6619325"/>
                <a:gd name="connsiteX65" fmla="*/ 313778 w 4308624"/>
                <a:gd name="connsiteY65" fmla="*/ 3053343 h 6619325"/>
                <a:gd name="connsiteX66" fmla="*/ 303186 w 4308624"/>
                <a:gd name="connsiteY66" fmla="*/ 3056859 h 6619325"/>
                <a:gd name="connsiteX67" fmla="*/ 291882 w 4308624"/>
                <a:gd name="connsiteY67" fmla="*/ 3061621 h 6619325"/>
                <a:gd name="connsiteX68" fmla="*/ 279866 w 4308624"/>
                <a:gd name="connsiteY68" fmla="*/ 3067673 h 6619325"/>
                <a:gd name="connsiteX69" fmla="*/ 236074 w 4308624"/>
                <a:gd name="connsiteY69" fmla="*/ 3097313 h 6619325"/>
                <a:gd name="connsiteX70" fmla="*/ 196021 w 4308624"/>
                <a:gd name="connsiteY70" fmla="*/ 3135052 h 6619325"/>
                <a:gd name="connsiteX71" fmla="*/ 164201 w 4308624"/>
                <a:gd name="connsiteY71" fmla="*/ 3176440 h 6619325"/>
                <a:gd name="connsiteX72" fmla="*/ 144931 w 4308624"/>
                <a:gd name="connsiteY72" fmla="*/ 3216938 h 6619325"/>
                <a:gd name="connsiteX73" fmla="*/ 141593 w 4308624"/>
                <a:gd name="connsiteY73" fmla="*/ 3241193 h 6619325"/>
                <a:gd name="connsiteX74" fmla="*/ 147780 w 4308624"/>
                <a:gd name="connsiteY74" fmla="*/ 3257926 h 6619325"/>
                <a:gd name="connsiteX75" fmla="*/ 25128 w 4308624"/>
                <a:gd name="connsiteY75" fmla="*/ 3946708 h 6619325"/>
                <a:gd name="connsiteX76" fmla="*/ 40793 w 4308624"/>
                <a:gd name="connsiteY76" fmla="*/ 3955609 h 6619325"/>
                <a:gd name="connsiteX77" fmla="*/ 62199 w 4308624"/>
                <a:gd name="connsiteY77" fmla="*/ 3956588 h 6619325"/>
                <a:gd name="connsiteX78" fmla="*/ 80001 w 4308624"/>
                <a:gd name="connsiteY78" fmla="*/ 3952716 h 6619325"/>
                <a:gd name="connsiteX79" fmla="*/ 99582 w 4308624"/>
                <a:gd name="connsiteY79" fmla="*/ 3945061 h 6619325"/>
                <a:gd name="connsiteX80" fmla="*/ 120855 w 4308624"/>
                <a:gd name="connsiteY80" fmla="*/ 3933668 h 6619325"/>
                <a:gd name="connsiteX81" fmla="*/ 143374 w 4308624"/>
                <a:gd name="connsiteY81" fmla="*/ 3918492 h 6619325"/>
                <a:gd name="connsiteX82" fmla="*/ 196778 w 4308624"/>
                <a:gd name="connsiteY82" fmla="*/ 3870607 h 6619325"/>
                <a:gd name="connsiteX83" fmla="*/ 240347 w 4308624"/>
                <a:gd name="connsiteY83" fmla="*/ 3815734 h 6619325"/>
                <a:gd name="connsiteX84" fmla="*/ 269719 w 4308624"/>
                <a:gd name="connsiteY84" fmla="*/ 3760905 h 6619325"/>
                <a:gd name="connsiteX85" fmla="*/ 280934 w 4308624"/>
                <a:gd name="connsiteY85" fmla="*/ 3712663 h 6619325"/>
                <a:gd name="connsiteX86" fmla="*/ 277774 w 4308624"/>
                <a:gd name="connsiteY86" fmla="*/ 3690990 h 6619325"/>
                <a:gd name="connsiteX87" fmla="*/ 267895 w 4308624"/>
                <a:gd name="connsiteY87" fmla="*/ 3676527 h 6619325"/>
                <a:gd name="connsiteX88" fmla="*/ 252185 w 4308624"/>
                <a:gd name="connsiteY88" fmla="*/ 3669139 h 6619325"/>
                <a:gd name="connsiteX89" fmla="*/ 231402 w 4308624"/>
                <a:gd name="connsiteY89" fmla="*/ 3668828 h 6619325"/>
                <a:gd name="connsiteX90" fmla="*/ 214624 w 4308624"/>
                <a:gd name="connsiteY90" fmla="*/ 3672699 h 6619325"/>
                <a:gd name="connsiteX91" fmla="*/ 196065 w 4308624"/>
                <a:gd name="connsiteY91" fmla="*/ 3679953 h 6619325"/>
                <a:gd name="connsiteX92" fmla="*/ 175994 w 4308624"/>
                <a:gd name="connsiteY92" fmla="*/ 3690590 h 6619325"/>
                <a:gd name="connsiteX93" fmla="*/ 154589 w 4308624"/>
                <a:gd name="connsiteY93" fmla="*/ 3704697 h 6619325"/>
                <a:gd name="connsiteX94" fmla="*/ 103321 w 4308624"/>
                <a:gd name="connsiteY94" fmla="*/ 3749468 h 6619325"/>
                <a:gd name="connsiteX95" fmla="*/ 59841 w 4308624"/>
                <a:gd name="connsiteY95" fmla="*/ 3802205 h 6619325"/>
                <a:gd name="connsiteX96" fmla="*/ 28688 w 4308624"/>
                <a:gd name="connsiteY96" fmla="*/ 3856900 h 6619325"/>
                <a:gd name="connsiteX97" fmla="*/ 14624 w 4308624"/>
                <a:gd name="connsiteY97" fmla="*/ 3907144 h 6619325"/>
                <a:gd name="connsiteX98" fmla="*/ 16360 w 4308624"/>
                <a:gd name="connsiteY98" fmla="*/ 3930687 h 6619325"/>
                <a:gd name="connsiteX99" fmla="*/ 25128 w 4308624"/>
                <a:gd name="connsiteY99" fmla="*/ 3946708 h 6619325"/>
                <a:gd name="connsiteX100" fmla="*/ 92995 w 4308624"/>
                <a:gd name="connsiteY100" fmla="*/ 3474703 h 6619325"/>
                <a:gd name="connsiteX101" fmla="*/ 107860 w 4308624"/>
                <a:gd name="connsiteY101" fmla="*/ 3483604 h 6619325"/>
                <a:gd name="connsiteX102" fmla="*/ 129577 w 4308624"/>
                <a:gd name="connsiteY102" fmla="*/ 3484093 h 6619325"/>
                <a:gd name="connsiteX103" fmla="*/ 141994 w 4308624"/>
                <a:gd name="connsiteY103" fmla="*/ 3481334 h 6619325"/>
                <a:gd name="connsiteX104" fmla="*/ 155612 w 4308624"/>
                <a:gd name="connsiteY104" fmla="*/ 3476572 h 6619325"/>
                <a:gd name="connsiteX105" fmla="*/ 170299 w 4308624"/>
                <a:gd name="connsiteY105" fmla="*/ 3469808 h 6619325"/>
                <a:gd name="connsiteX106" fmla="*/ 185963 w 4308624"/>
                <a:gd name="connsiteY106" fmla="*/ 3460907 h 6619325"/>
                <a:gd name="connsiteX107" fmla="*/ 234250 w 4308624"/>
                <a:gd name="connsiteY107" fmla="*/ 3424592 h 6619325"/>
                <a:gd name="connsiteX108" fmla="*/ 276083 w 4308624"/>
                <a:gd name="connsiteY108" fmla="*/ 3380444 h 6619325"/>
                <a:gd name="connsiteX109" fmla="*/ 306880 w 4308624"/>
                <a:gd name="connsiteY109" fmla="*/ 3334428 h 6619325"/>
                <a:gd name="connsiteX110" fmla="*/ 322590 w 4308624"/>
                <a:gd name="connsiteY110" fmla="*/ 3292060 h 6619325"/>
                <a:gd name="connsiteX111" fmla="*/ 322811 w 4308624"/>
                <a:gd name="connsiteY111" fmla="*/ 3269453 h 6619325"/>
                <a:gd name="connsiteX112" fmla="*/ 314846 w 4308624"/>
                <a:gd name="connsiteY112" fmla="*/ 3254321 h 6619325"/>
                <a:gd name="connsiteX113" fmla="*/ 299803 w 4308624"/>
                <a:gd name="connsiteY113" fmla="*/ 3246756 h 6619325"/>
                <a:gd name="connsiteX114" fmla="*/ 278620 w 4308624"/>
                <a:gd name="connsiteY114" fmla="*/ 3246756 h 6619325"/>
                <a:gd name="connsiteX115" fmla="*/ 266693 w 4308624"/>
                <a:gd name="connsiteY115" fmla="*/ 3249515 h 6619325"/>
                <a:gd name="connsiteX116" fmla="*/ 253698 w 4308624"/>
                <a:gd name="connsiteY116" fmla="*/ 3253965 h 6619325"/>
                <a:gd name="connsiteX117" fmla="*/ 239724 w 4308624"/>
                <a:gd name="connsiteY117" fmla="*/ 3260374 h 6619325"/>
                <a:gd name="connsiteX118" fmla="*/ 224816 w 4308624"/>
                <a:gd name="connsiteY118" fmla="*/ 3268607 h 6619325"/>
                <a:gd name="connsiteX119" fmla="*/ 178576 w 4308624"/>
                <a:gd name="connsiteY119" fmla="*/ 3302697 h 6619325"/>
                <a:gd name="connsiteX120" fmla="*/ 137365 w 4308624"/>
                <a:gd name="connsiteY120" fmla="*/ 3344930 h 6619325"/>
                <a:gd name="connsiteX121" fmla="*/ 105457 w 4308624"/>
                <a:gd name="connsiteY121" fmla="*/ 3390369 h 6619325"/>
                <a:gd name="connsiteX122" fmla="*/ 87655 w 4308624"/>
                <a:gd name="connsiteY122" fmla="*/ 3433893 h 6619325"/>
                <a:gd name="connsiteX123" fmla="*/ 85964 w 4308624"/>
                <a:gd name="connsiteY123" fmla="*/ 3457925 h 6619325"/>
                <a:gd name="connsiteX124" fmla="*/ 92995 w 4308624"/>
                <a:gd name="connsiteY124" fmla="*/ 3474703 h 6619325"/>
                <a:gd name="connsiteX125" fmla="*/ 51340 w 4308624"/>
                <a:gd name="connsiteY125" fmla="*/ 3703941 h 6619325"/>
                <a:gd name="connsiteX126" fmla="*/ 66650 w 4308624"/>
                <a:gd name="connsiteY126" fmla="*/ 3712842 h 6619325"/>
                <a:gd name="connsiteX127" fmla="*/ 88278 w 4308624"/>
                <a:gd name="connsiteY127" fmla="*/ 3713598 h 6619325"/>
                <a:gd name="connsiteX128" fmla="*/ 103053 w 4308624"/>
                <a:gd name="connsiteY128" fmla="*/ 3710305 h 6619325"/>
                <a:gd name="connsiteX129" fmla="*/ 119386 w 4308624"/>
                <a:gd name="connsiteY129" fmla="*/ 3704341 h 6619325"/>
                <a:gd name="connsiteX130" fmla="*/ 137187 w 4308624"/>
                <a:gd name="connsiteY130" fmla="*/ 3695441 h 6619325"/>
                <a:gd name="connsiteX131" fmla="*/ 156012 w 4308624"/>
                <a:gd name="connsiteY131" fmla="*/ 3683914 h 6619325"/>
                <a:gd name="connsiteX132" fmla="*/ 206881 w 4308624"/>
                <a:gd name="connsiteY132" fmla="*/ 3642303 h 6619325"/>
                <a:gd name="connsiteX133" fmla="*/ 249781 w 4308624"/>
                <a:gd name="connsiteY133" fmla="*/ 3593038 h 6619325"/>
                <a:gd name="connsiteX134" fmla="*/ 280222 w 4308624"/>
                <a:gd name="connsiteY134" fmla="*/ 3542704 h 6619325"/>
                <a:gd name="connsiteX135" fmla="*/ 294107 w 4308624"/>
                <a:gd name="connsiteY135" fmla="*/ 3497355 h 6619325"/>
                <a:gd name="connsiteX136" fmla="*/ 292727 w 4308624"/>
                <a:gd name="connsiteY136" fmla="*/ 3475103 h 6619325"/>
                <a:gd name="connsiteX137" fmla="*/ 283826 w 4308624"/>
                <a:gd name="connsiteY137" fmla="*/ 3460150 h 6619325"/>
                <a:gd name="connsiteX138" fmla="*/ 268384 w 4308624"/>
                <a:gd name="connsiteY138" fmla="*/ 3452629 h 6619325"/>
                <a:gd name="connsiteX139" fmla="*/ 247378 w 4308624"/>
                <a:gd name="connsiteY139" fmla="*/ 3452629 h 6619325"/>
                <a:gd name="connsiteX140" fmla="*/ 233182 w 4308624"/>
                <a:gd name="connsiteY140" fmla="*/ 3455922 h 6619325"/>
                <a:gd name="connsiteX141" fmla="*/ 217650 w 4308624"/>
                <a:gd name="connsiteY141" fmla="*/ 3461663 h 6619325"/>
                <a:gd name="connsiteX142" fmla="*/ 200872 w 4308624"/>
                <a:gd name="connsiteY142" fmla="*/ 3469897 h 6619325"/>
                <a:gd name="connsiteX143" fmla="*/ 183071 w 4308624"/>
                <a:gd name="connsiteY143" fmla="*/ 3480666 h 6619325"/>
                <a:gd name="connsiteX144" fmla="*/ 134117 w 4308624"/>
                <a:gd name="connsiteY144" fmla="*/ 3519696 h 6619325"/>
                <a:gd name="connsiteX145" fmla="*/ 91571 w 4308624"/>
                <a:gd name="connsiteY145" fmla="*/ 3566825 h 6619325"/>
                <a:gd name="connsiteX146" fmla="*/ 59751 w 4308624"/>
                <a:gd name="connsiteY146" fmla="*/ 3616714 h 6619325"/>
                <a:gd name="connsiteX147" fmla="*/ 43419 w 4308624"/>
                <a:gd name="connsiteY147" fmla="*/ 3663621 h 6619325"/>
                <a:gd name="connsiteX148" fmla="*/ 43419 w 4308624"/>
                <a:gd name="connsiteY148" fmla="*/ 3687608 h 6619325"/>
                <a:gd name="connsiteX149" fmla="*/ 51384 w 4308624"/>
                <a:gd name="connsiteY149" fmla="*/ 3703941 h 6619325"/>
                <a:gd name="connsiteX150" fmla="*/ 67540 w 4308624"/>
                <a:gd name="connsiteY150" fmla="*/ 4483332 h 6619325"/>
                <a:gd name="connsiteX151" fmla="*/ 91749 w 4308624"/>
                <a:gd name="connsiteY151" fmla="*/ 4477991 h 6619325"/>
                <a:gd name="connsiteX152" fmla="*/ 118941 w 4308624"/>
                <a:gd name="connsiteY152" fmla="*/ 4466065 h 6619325"/>
                <a:gd name="connsiteX153" fmla="*/ 148313 w 4308624"/>
                <a:gd name="connsiteY153" fmla="*/ 4447506 h 6619325"/>
                <a:gd name="connsiteX154" fmla="*/ 179110 w 4308624"/>
                <a:gd name="connsiteY154" fmla="*/ 4422585 h 6619325"/>
                <a:gd name="connsiteX155" fmla="*/ 236698 w 4308624"/>
                <a:gd name="connsiteY155" fmla="*/ 4360280 h 6619325"/>
                <a:gd name="connsiteX156" fmla="*/ 280489 w 4308624"/>
                <a:gd name="connsiteY156" fmla="*/ 4292234 h 6619325"/>
                <a:gd name="connsiteX157" fmla="*/ 306479 w 4308624"/>
                <a:gd name="connsiteY157" fmla="*/ 4227125 h 6619325"/>
                <a:gd name="connsiteX158" fmla="*/ 310929 w 4308624"/>
                <a:gd name="connsiteY158" fmla="*/ 4172786 h 6619325"/>
                <a:gd name="connsiteX159" fmla="*/ 304387 w 4308624"/>
                <a:gd name="connsiteY159" fmla="*/ 4152715 h 6619325"/>
                <a:gd name="connsiteX160" fmla="*/ 292639 w 4308624"/>
                <a:gd name="connsiteY160" fmla="*/ 4139364 h 6619325"/>
                <a:gd name="connsiteX161" fmla="*/ 276350 w 4308624"/>
                <a:gd name="connsiteY161" fmla="*/ 4132332 h 6619325"/>
                <a:gd name="connsiteX162" fmla="*/ 256190 w 4308624"/>
                <a:gd name="connsiteY162" fmla="*/ 4131576 h 6619325"/>
                <a:gd name="connsiteX163" fmla="*/ 233271 w 4308624"/>
                <a:gd name="connsiteY163" fmla="*/ 4136872 h 6619325"/>
                <a:gd name="connsiteX164" fmla="*/ 207770 w 4308624"/>
                <a:gd name="connsiteY164" fmla="*/ 4148042 h 6619325"/>
                <a:gd name="connsiteX165" fmla="*/ 180223 w 4308624"/>
                <a:gd name="connsiteY165" fmla="*/ 4165087 h 6619325"/>
                <a:gd name="connsiteX166" fmla="*/ 151117 w 4308624"/>
                <a:gd name="connsiteY166" fmla="*/ 4188006 h 6619325"/>
                <a:gd name="connsiteX167" fmla="*/ 95310 w 4308624"/>
                <a:gd name="connsiteY167" fmla="*/ 4246351 h 6619325"/>
                <a:gd name="connsiteX168" fmla="*/ 50806 w 4308624"/>
                <a:gd name="connsiteY168" fmla="*/ 4312171 h 6619325"/>
                <a:gd name="connsiteX169" fmla="*/ 21923 w 4308624"/>
                <a:gd name="connsiteY169" fmla="*/ 4377992 h 6619325"/>
                <a:gd name="connsiteX170" fmla="*/ 13823 w 4308624"/>
                <a:gd name="connsiteY170" fmla="*/ 4435847 h 6619325"/>
                <a:gd name="connsiteX171" fmla="*/ 19030 w 4308624"/>
                <a:gd name="connsiteY171" fmla="*/ 4458098 h 6619325"/>
                <a:gd name="connsiteX172" fmla="*/ 30200 w 4308624"/>
                <a:gd name="connsiteY172" fmla="*/ 4473586 h 6619325"/>
                <a:gd name="connsiteX173" fmla="*/ 46579 w 4308624"/>
                <a:gd name="connsiteY173" fmla="*/ 4482086 h 6619325"/>
                <a:gd name="connsiteX174" fmla="*/ 67584 w 4308624"/>
                <a:gd name="connsiteY174" fmla="*/ 4483332 h 6619325"/>
                <a:gd name="connsiteX175" fmla="*/ 283738 w 4308624"/>
                <a:gd name="connsiteY175" fmla="*/ 5007584 h 6619325"/>
                <a:gd name="connsiteX176" fmla="*/ 323524 w 4308624"/>
                <a:gd name="connsiteY176" fmla="*/ 4968243 h 6619325"/>
                <a:gd name="connsiteX177" fmla="*/ 383649 w 4308624"/>
                <a:gd name="connsiteY177" fmla="*/ 4887336 h 6619325"/>
                <a:gd name="connsiteX178" fmla="*/ 424948 w 4308624"/>
                <a:gd name="connsiteY178" fmla="*/ 4803624 h 6619325"/>
                <a:gd name="connsiteX179" fmla="*/ 444395 w 4308624"/>
                <a:gd name="connsiteY179" fmla="*/ 4727123 h 6619325"/>
                <a:gd name="connsiteX180" fmla="*/ 439367 w 4308624"/>
                <a:gd name="connsiteY180" fmla="*/ 4666909 h 6619325"/>
                <a:gd name="connsiteX181" fmla="*/ 429665 w 4308624"/>
                <a:gd name="connsiteY181" fmla="*/ 4649108 h 6619325"/>
                <a:gd name="connsiteX182" fmla="*/ 416313 w 4308624"/>
                <a:gd name="connsiteY182" fmla="*/ 4637225 h 6619325"/>
                <a:gd name="connsiteX183" fmla="*/ 399803 w 4308624"/>
                <a:gd name="connsiteY183" fmla="*/ 4630817 h 6619325"/>
                <a:gd name="connsiteX184" fmla="*/ 380489 w 4308624"/>
                <a:gd name="connsiteY184" fmla="*/ 4629793 h 6619325"/>
                <a:gd name="connsiteX185" fmla="*/ 349825 w 4308624"/>
                <a:gd name="connsiteY185" fmla="*/ 4636914 h 6619325"/>
                <a:gd name="connsiteX186" fmla="*/ 315692 w 4308624"/>
                <a:gd name="connsiteY186" fmla="*/ 4653825 h 6619325"/>
                <a:gd name="connsiteX187" fmla="*/ 279243 w 4308624"/>
                <a:gd name="connsiteY187" fmla="*/ 4680305 h 6619325"/>
                <a:gd name="connsiteX188" fmla="*/ 241504 w 4308624"/>
                <a:gd name="connsiteY188" fmla="*/ 4716264 h 6619325"/>
                <a:gd name="connsiteX189" fmla="*/ 182625 w 4308624"/>
                <a:gd name="connsiteY189" fmla="*/ 4791920 h 6619325"/>
                <a:gd name="connsiteX190" fmla="*/ 139146 w 4308624"/>
                <a:gd name="connsiteY190" fmla="*/ 4873717 h 6619325"/>
                <a:gd name="connsiteX191" fmla="*/ 115604 w 4308624"/>
                <a:gd name="connsiteY191" fmla="*/ 4952488 h 6619325"/>
                <a:gd name="connsiteX192" fmla="*/ 116894 w 4308624"/>
                <a:gd name="connsiteY192" fmla="*/ 5017998 h 6619325"/>
                <a:gd name="connsiteX193" fmla="*/ 125572 w 4308624"/>
                <a:gd name="connsiteY193" fmla="*/ 5038114 h 6619325"/>
                <a:gd name="connsiteX194" fmla="*/ 138612 w 4308624"/>
                <a:gd name="connsiteY194" fmla="*/ 5052132 h 6619325"/>
                <a:gd name="connsiteX195" fmla="*/ 155434 w 4308624"/>
                <a:gd name="connsiteY195" fmla="*/ 5060098 h 6619325"/>
                <a:gd name="connsiteX196" fmla="*/ 175594 w 4308624"/>
                <a:gd name="connsiteY196" fmla="*/ 5062057 h 6619325"/>
                <a:gd name="connsiteX197" fmla="*/ 208215 w 4308624"/>
                <a:gd name="connsiteY197" fmla="*/ 5054891 h 6619325"/>
                <a:gd name="connsiteX198" fmla="*/ 244753 w 4308624"/>
                <a:gd name="connsiteY198" fmla="*/ 5036511 h 6619325"/>
                <a:gd name="connsiteX199" fmla="*/ 283783 w 4308624"/>
                <a:gd name="connsiteY199" fmla="*/ 5007584 h 6619325"/>
                <a:gd name="connsiteX200" fmla="*/ 825657 w 4308624"/>
                <a:gd name="connsiteY200" fmla="*/ 5828141 h 6619325"/>
                <a:gd name="connsiteX201" fmla="*/ 882267 w 4308624"/>
                <a:gd name="connsiteY201" fmla="*/ 5712431 h 6619325"/>
                <a:gd name="connsiteX202" fmla="*/ 911950 w 4308624"/>
                <a:gd name="connsiteY202" fmla="*/ 5601172 h 6619325"/>
                <a:gd name="connsiteX203" fmla="*/ 914042 w 4308624"/>
                <a:gd name="connsiteY203" fmla="*/ 5506380 h 6619325"/>
                <a:gd name="connsiteX204" fmla="*/ 887919 w 4308624"/>
                <a:gd name="connsiteY204" fmla="*/ 5438957 h 6619325"/>
                <a:gd name="connsiteX205" fmla="*/ 875057 w 4308624"/>
                <a:gd name="connsiteY205" fmla="*/ 5426274 h 6619325"/>
                <a:gd name="connsiteX206" fmla="*/ 860504 w 4308624"/>
                <a:gd name="connsiteY206" fmla="*/ 5417373 h 6619325"/>
                <a:gd name="connsiteX207" fmla="*/ 844483 w 4308624"/>
                <a:gd name="connsiteY207" fmla="*/ 5412389 h 6619325"/>
                <a:gd name="connsiteX208" fmla="*/ 827215 w 4308624"/>
                <a:gd name="connsiteY208" fmla="*/ 5411009 h 6619325"/>
                <a:gd name="connsiteX209" fmla="*/ 781733 w 4308624"/>
                <a:gd name="connsiteY209" fmla="*/ 5421957 h 6619325"/>
                <a:gd name="connsiteX210" fmla="*/ 732467 w 4308624"/>
                <a:gd name="connsiteY210" fmla="*/ 5451819 h 6619325"/>
                <a:gd name="connsiteX211" fmla="*/ 681778 w 4308624"/>
                <a:gd name="connsiteY211" fmla="*/ 5499571 h 6619325"/>
                <a:gd name="connsiteX212" fmla="*/ 632200 w 4308624"/>
                <a:gd name="connsiteY212" fmla="*/ 5564457 h 6619325"/>
                <a:gd name="connsiteX213" fmla="*/ 574346 w 4308624"/>
                <a:gd name="connsiteY213" fmla="*/ 5673135 h 6619325"/>
                <a:gd name="connsiteX214" fmla="*/ 539722 w 4308624"/>
                <a:gd name="connsiteY214" fmla="*/ 5784394 h 6619325"/>
                <a:gd name="connsiteX215" fmla="*/ 531801 w 4308624"/>
                <a:gd name="connsiteY215" fmla="*/ 5885461 h 6619325"/>
                <a:gd name="connsiteX216" fmla="*/ 554408 w 4308624"/>
                <a:gd name="connsiteY216" fmla="*/ 5962319 h 6619325"/>
                <a:gd name="connsiteX217" fmla="*/ 567137 w 4308624"/>
                <a:gd name="connsiteY217" fmla="*/ 5977629 h 6619325"/>
                <a:gd name="connsiteX218" fmla="*/ 582000 w 4308624"/>
                <a:gd name="connsiteY218" fmla="*/ 5988532 h 6619325"/>
                <a:gd name="connsiteX219" fmla="*/ 598734 w 4308624"/>
                <a:gd name="connsiteY219" fmla="*/ 5995118 h 6619325"/>
                <a:gd name="connsiteX220" fmla="*/ 617114 w 4308624"/>
                <a:gd name="connsiteY220" fmla="*/ 5997432 h 6619325"/>
                <a:gd name="connsiteX221" fmla="*/ 666068 w 4308624"/>
                <a:gd name="connsiteY221" fmla="*/ 5986396 h 6619325"/>
                <a:gd name="connsiteX222" fmla="*/ 719472 w 4308624"/>
                <a:gd name="connsiteY222" fmla="*/ 5953107 h 6619325"/>
                <a:gd name="connsiteX223" fmla="*/ 773766 w 4308624"/>
                <a:gd name="connsiteY223" fmla="*/ 5899703 h 6619325"/>
                <a:gd name="connsiteX224" fmla="*/ 825702 w 4308624"/>
                <a:gd name="connsiteY224" fmla="*/ 5828141 h 6619325"/>
                <a:gd name="connsiteX225" fmla="*/ 1451601 w 4308624"/>
                <a:gd name="connsiteY225" fmla="*/ 5997254 h 6619325"/>
                <a:gd name="connsiteX226" fmla="*/ 1405806 w 4308624"/>
                <a:gd name="connsiteY226" fmla="*/ 5929654 h 6619325"/>
                <a:gd name="connsiteX227" fmla="*/ 1392945 w 4308624"/>
                <a:gd name="connsiteY227" fmla="*/ 5921420 h 6619325"/>
                <a:gd name="connsiteX228" fmla="*/ 1379594 w 4308624"/>
                <a:gd name="connsiteY228" fmla="*/ 5915590 h 6619325"/>
                <a:gd name="connsiteX229" fmla="*/ 1365486 w 4308624"/>
                <a:gd name="connsiteY229" fmla="*/ 5912119 h 6619325"/>
                <a:gd name="connsiteX230" fmla="*/ 1350844 w 4308624"/>
                <a:gd name="connsiteY230" fmla="*/ 5910918 h 6619325"/>
                <a:gd name="connsiteX231" fmla="*/ 1292500 w 4308624"/>
                <a:gd name="connsiteY231" fmla="*/ 5925648 h 6619325"/>
                <a:gd name="connsiteX232" fmla="*/ 1231841 w 4308624"/>
                <a:gd name="connsiteY232" fmla="*/ 5968683 h 6619325"/>
                <a:gd name="connsiteX233" fmla="*/ 1172653 w 4308624"/>
                <a:gd name="connsiteY233" fmla="*/ 6037619 h 6619325"/>
                <a:gd name="connsiteX234" fmla="*/ 1118892 w 4308624"/>
                <a:gd name="connsiteY234" fmla="*/ 6130632 h 6619325"/>
                <a:gd name="connsiteX235" fmla="*/ 1069938 w 4308624"/>
                <a:gd name="connsiteY235" fmla="*/ 6266190 h 6619325"/>
                <a:gd name="connsiteX236" fmla="*/ 1049822 w 4308624"/>
                <a:gd name="connsiteY236" fmla="*/ 6399122 h 6619325"/>
                <a:gd name="connsiteX237" fmla="*/ 1060815 w 4308624"/>
                <a:gd name="connsiteY237" fmla="*/ 6514386 h 6619325"/>
                <a:gd name="connsiteX238" fmla="*/ 1105006 w 4308624"/>
                <a:gd name="connsiteY238" fmla="*/ 6594492 h 6619325"/>
                <a:gd name="connsiteX239" fmla="*/ 1118357 w 4308624"/>
                <a:gd name="connsiteY239" fmla="*/ 6604817 h 6619325"/>
                <a:gd name="connsiteX240" fmla="*/ 1132599 w 4308624"/>
                <a:gd name="connsiteY240" fmla="*/ 6612383 h 6619325"/>
                <a:gd name="connsiteX241" fmla="*/ 1147596 w 4308624"/>
                <a:gd name="connsiteY241" fmla="*/ 6617189 h 6619325"/>
                <a:gd name="connsiteX242" fmla="*/ 1163351 w 4308624"/>
                <a:gd name="connsiteY242" fmla="*/ 6619325 h 6619325"/>
                <a:gd name="connsiteX243" fmla="*/ 1227125 w 4308624"/>
                <a:gd name="connsiteY243" fmla="*/ 6604238 h 6619325"/>
                <a:gd name="connsiteX244" fmla="*/ 1293524 w 4308624"/>
                <a:gd name="connsiteY244" fmla="*/ 6555285 h 6619325"/>
                <a:gd name="connsiteX245" fmla="*/ 1356763 w 4308624"/>
                <a:gd name="connsiteY245" fmla="*/ 6476958 h 6619325"/>
                <a:gd name="connsiteX246" fmla="*/ 1411280 w 4308624"/>
                <a:gd name="connsiteY246" fmla="*/ 6374200 h 6619325"/>
                <a:gd name="connsiteX247" fmla="*/ 1456185 w 4308624"/>
                <a:gd name="connsiteY247" fmla="*/ 6231788 h 6619325"/>
                <a:gd name="connsiteX248" fmla="*/ 1469046 w 4308624"/>
                <a:gd name="connsiteY248" fmla="*/ 6101660 h 6619325"/>
                <a:gd name="connsiteX249" fmla="*/ 1451645 w 4308624"/>
                <a:gd name="connsiteY249" fmla="*/ 5997032 h 6619325"/>
                <a:gd name="connsiteX250" fmla="*/ 566424 w 4308624"/>
                <a:gd name="connsiteY250" fmla="*/ 5598458 h 6619325"/>
                <a:gd name="connsiteX251" fmla="*/ 614844 w 4308624"/>
                <a:gd name="connsiteY251" fmla="*/ 5538779 h 6619325"/>
                <a:gd name="connsiteX252" fmla="*/ 673633 w 4308624"/>
                <a:gd name="connsiteY252" fmla="*/ 5435619 h 6619325"/>
                <a:gd name="connsiteX253" fmla="*/ 708257 w 4308624"/>
                <a:gd name="connsiteY253" fmla="*/ 5334018 h 6619325"/>
                <a:gd name="connsiteX254" fmla="*/ 717158 w 4308624"/>
                <a:gd name="connsiteY254" fmla="*/ 5245634 h 6619325"/>
                <a:gd name="connsiteX255" fmla="*/ 698645 w 4308624"/>
                <a:gd name="connsiteY255" fmla="*/ 5180747 h 6619325"/>
                <a:gd name="connsiteX256" fmla="*/ 686584 w 4308624"/>
                <a:gd name="connsiteY256" fmla="*/ 5166462 h 6619325"/>
                <a:gd name="connsiteX257" fmla="*/ 672298 w 4308624"/>
                <a:gd name="connsiteY257" fmla="*/ 5156715 h 6619325"/>
                <a:gd name="connsiteX258" fmla="*/ 656055 w 4308624"/>
                <a:gd name="connsiteY258" fmla="*/ 5151241 h 6619325"/>
                <a:gd name="connsiteX259" fmla="*/ 638253 w 4308624"/>
                <a:gd name="connsiteY259" fmla="*/ 5149995 h 6619325"/>
                <a:gd name="connsiteX260" fmla="*/ 598200 w 4308624"/>
                <a:gd name="connsiteY260" fmla="*/ 5159564 h 6619325"/>
                <a:gd name="connsiteX261" fmla="*/ 554097 w 4308624"/>
                <a:gd name="connsiteY261" fmla="*/ 5184575 h 6619325"/>
                <a:gd name="connsiteX262" fmla="*/ 507991 w 4308624"/>
                <a:gd name="connsiteY262" fmla="*/ 5224361 h 6619325"/>
                <a:gd name="connsiteX263" fmla="*/ 461885 w 4308624"/>
                <a:gd name="connsiteY263" fmla="*/ 5278477 h 6619325"/>
                <a:gd name="connsiteX264" fmla="*/ 402785 w 4308624"/>
                <a:gd name="connsiteY264" fmla="*/ 5375450 h 6619325"/>
                <a:gd name="connsiteX265" fmla="*/ 364111 w 4308624"/>
                <a:gd name="connsiteY265" fmla="*/ 5476251 h 6619325"/>
                <a:gd name="connsiteX266" fmla="*/ 349870 w 4308624"/>
                <a:gd name="connsiteY266" fmla="*/ 5569709 h 6619325"/>
                <a:gd name="connsiteX267" fmla="*/ 364601 w 4308624"/>
                <a:gd name="connsiteY267" fmla="*/ 5642606 h 6619325"/>
                <a:gd name="connsiteX268" fmla="*/ 376260 w 4308624"/>
                <a:gd name="connsiteY268" fmla="*/ 5659428 h 6619325"/>
                <a:gd name="connsiteX269" fmla="*/ 390635 w 4308624"/>
                <a:gd name="connsiteY269" fmla="*/ 5671266 h 6619325"/>
                <a:gd name="connsiteX270" fmla="*/ 407457 w 4308624"/>
                <a:gd name="connsiteY270" fmla="*/ 5678297 h 6619325"/>
                <a:gd name="connsiteX271" fmla="*/ 426416 w 4308624"/>
                <a:gd name="connsiteY271" fmla="*/ 5680523 h 6619325"/>
                <a:gd name="connsiteX272" fmla="*/ 469629 w 4308624"/>
                <a:gd name="connsiteY272" fmla="*/ 5670821 h 6619325"/>
                <a:gd name="connsiteX273" fmla="*/ 517427 w 4308624"/>
                <a:gd name="connsiteY273" fmla="*/ 5643140 h 6619325"/>
                <a:gd name="connsiteX274" fmla="*/ 566468 w 4308624"/>
                <a:gd name="connsiteY274" fmla="*/ 5598057 h 6619325"/>
                <a:gd name="connsiteX275" fmla="*/ 404209 w 4308624"/>
                <a:gd name="connsiteY275" fmla="*/ 5300284 h 6619325"/>
                <a:gd name="connsiteX276" fmla="*/ 448489 w 4308624"/>
                <a:gd name="connsiteY276" fmla="*/ 5251686 h 6619325"/>
                <a:gd name="connsiteX277" fmla="*/ 508526 w 4308624"/>
                <a:gd name="connsiteY277" fmla="*/ 5160231 h 6619325"/>
                <a:gd name="connsiteX278" fmla="*/ 547244 w 4308624"/>
                <a:gd name="connsiteY278" fmla="*/ 5067842 h 6619325"/>
                <a:gd name="connsiteX279" fmla="*/ 562107 w 4308624"/>
                <a:gd name="connsiteY279" fmla="*/ 4985332 h 6619325"/>
                <a:gd name="connsiteX280" fmla="*/ 550981 w 4308624"/>
                <a:gd name="connsiteY280" fmla="*/ 4922404 h 6619325"/>
                <a:gd name="connsiteX281" fmla="*/ 539989 w 4308624"/>
                <a:gd name="connsiteY281" fmla="*/ 4906338 h 6619325"/>
                <a:gd name="connsiteX282" fmla="*/ 526015 w 4308624"/>
                <a:gd name="connsiteY282" fmla="*/ 4895390 h 6619325"/>
                <a:gd name="connsiteX283" fmla="*/ 509505 w 4308624"/>
                <a:gd name="connsiteY283" fmla="*/ 4889427 h 6619325"/>
                <a:gd name="connsiteX284" fmla="*/ 490768 w 4308624"/>
                <a:gd name="connsiteY284" fmla="*/ 4888225 h 6619325"/>
                <a:gd name="connsiteX285" fmla="*/ 455610 w 4308624"/>
                <a:gd name="connsiteY285" fmla="*/ 4896459 h 6619325"/>
                <a:gd name="connsiteX286" fmla="*/ 416714 w 4308624"/>
                <a:gd name="connsiteY286" fmla="*/ 4917019 h 6619325"/>
                <a:gd name="connsiteX287" fmla="*/ 375549 w 4308624"/>
                <a:gd name="connsiteY287" fmla="*/ 4949507 h 6619325"/>
                <a:gd name="connsiteX288" fmla="*/ 333493 w 4308624"/>
                <a:gd name="connsiteY288" fmla="*/ 4993610 h 6619325"/>
                <a:gd name="connsiteX289" fmla="*/ 273947 w 4308624"/>
                <a:gd name="connsiteY289" fmla="*/ 5079324 h 6619325"/>
                <a:gd name="connsiteX290" fmla="*/ 232158 w 4308624"/>
                <a:gd name="connsiteY290" fmla="*/ 5170289 h 6619325"/>
                <a:gd name="connsiteX291" fmla="*/ 212533 w 4308624"/>
                <a:gd name="connsiteY291" fmla="*/ 5256225 h 6619325"/>
                <a:gd name="connsiteX292" fmla="*/ 219831 w 4308624"/>
                <a:gd name="connsiteY292" fmla="*/ 5325740 h 6619325"/>
                <a:gd name="connsiteX293" fmla="*/ 230111 w 4308624"/>
                <a:gd name="connsiteY293" fmla="*/ 5344432 h 6619325"/>
                <a:gd name="connsiteX294" fmla="*/ 243907 w 4308624"/>
                <a:gd name="connsiteY294" fmla="*/ 5357515 h 6619325"/>
                <a:gd name="connsiteX295" fmla="*/ 260863 w 4308624"/>
                <a:gd name="connsiteY295" fmla="*/ 5365126 h 6619325"/>
                <a:gd name="connsiteX296" fmla="*/ 280533 w 4308624"/>
                <a:gd name="connsiteY296" fmla="*/ 5367217 h 6619325"/>
                <a:gd name="connsiteX297" fmla="*/ 318095 w 4308624"/>
                <a:gd name="connsiteY297" fmla="*/ 5358895 h 6619325"/>
                <a:gd name="connsiteX298" fmla="*/ 360061 w 4308624"/>
                <a:gd name="connsiteY298" fmla="*/ 5336332 h 6619325"/>
                <a:gd name="connsiteX299" fmla="*/ 404253 w 4308624"/>
                <a:gd name="connsiteY299" fmla="*/ 5300195 h 6619325"/>
                <a:gd name="connsiteX300" fmla="*/ 1142968 w 4308624"/>
                <a:gd name="connsiteY300" fmla="*/ 5977272 h 6619325"/>
                <a:gd name="connsiteX301" fmla="*/ 1164775 w 4308624"/>
                <a:gd name="connsiteY301" fmla="*/ 5856623 h 6619325"/>
                <a:gd name="connsiteX302" fmla="*/ 1157565 w 4308624"/>
                <a:gd name="connsiteY302" fmla="*/ 5756890 h 6619325"/>
                <a:gd name="connsiteX303" fmla="*/ 1121740 w 4308624"/>
                <a:gd name="connsiteY303" fmla="*/ 5689423 h 6619325"/>
                <a:gd name="connsiteX304" fmla="*/ 1108656 w 4308624"/>
                <a:gd name="connsiteY304" fmla="*/ 5679143 h 6619325"/>
                <a:gd name="connsiteX305" fmla="*/ 1094504 w 4308624"/>
                <a:gd name="connsiteY305" fmla="*/ 5671978 h 6619325"/>
                <a:gd name="connsiteX306" fmla="*/ 1079417 w 4308624"/>
                <a:gd name="connsiteY306" fmla="*/ 5667795 h 6619325"/>
                <a:gd name="connsiteX307" fmla="*/ 1063485 w 4308624"/>
                <a:gd name="connsiteY307" fmla="*/ 5666504 h 6619325"/>
                <a:gd name="connsiteX308" fmla="*/ 1011549 w 4308624"/>
                <a:gd name="connsiteY308" fmla="*/ 5679321 h 6619325"/>
                <a:gd name="connsiteX309" fmla="*/ 956276 w 4308624"/>
                <a:gd name="connsiteY309" fmla="*/ 5715636 h 6619325"/>
                <a:gd name="connsiteX310" fmla="*/ 900869 w 4308624"/>
                <a:gd name="connsiteY310" fmla="*/ 5773757 h 6619325"/>
                <a:gd name="connsiteX311" fmla="*/ 848399 w 4308624"/>
                <a:gd name="connsiteY311" fmla="*/ 5852395 h 6619325"/>
                <a:gd name="connsiteX312" fmla="*/ 794239 w 4308624"/>
                <a:gd name="connsiteY312" fmla="*/ 5974513 h 6619325"/>
                <a:gd name="connsiteX313" fmla="*/ 766246 w 4308624"/>
                <a:gd name="connsiteY313" fmla="*/ 6096631 h 6619325"/>
                <a:gd name="connsiteX314" fmla="*/ 767314 w 4308624"/>
                <a:gd name="connsiteY314" fmla="*/ 6204730 h 6619325"/>
                <a:gd name="connsiteX315" fmla="*/ 800469 w 4308624"/>
                <a:gd name="connsiteY315" fmla="*/ 6283234 h 6619325"/>
                <a:gd name="connsiteX316" fmla="*/ 813820 w 4308624"/>
                <a:gd name="connsiteY316" fmla="*/ 6295784 h 6619325"/>
                <a:gd name="connsiteX317" fmla="*/ 828417 w 4308624"/>
                <a:gd name="connsiteY317" fmla="*/ 6304685 h 6619325"/>
                <a:gd name="connsiteX318" fmla="*/ 844305 w 4308624"/>
                <a:gd name="connsiteY318" fmla="*/ 6310293 h 6619325"/>
                <a:gd name="connsiteX319" fmla="*/ 861260 w 4308624"/>
                <a:gd name="connsiteY319" fmla="*/ 6312518 h 6619325"/>
                <a:gd name="connsiteX320" fmla="*/ 917691 w 4308624"/>
                <a:gd name="connsiteY320" fmla="*/ 6299434 h 6619325"/>
                <a:gd name="connsiteX321" fmla="*/ 977994 w 4308624"/>
                <a:gd name="connsiteY321" fmla="*/ 6258446 h 6619325"/>
                <a:gd name="connsiteX322" fmla="*/ 1037495 w 4308624"/>
                <a:gd name="connsiteY322" fmla="*/ 6192759 h 6619325"/>
                <a:gd name="connsiteX323" fmla="*/ 1091700 w 4308624"/>
                <a:gd name="connsiteY323" fmla="*/ 6105843 h 6619325"/>
                <a:gd name="connsiteX324" fmla="*/ 1143280 w 4308624"/>
                <a:gd name="connsiteY324" fmla="*/ 5977183 h 6619325"/>
                <a:gd name="connsiteX325" fmla="*/ 743415 w 4308624"/>
                <a:gd name="connsiteY325" fmla="*/ 2068301 h 6619325"/>
                <a:gd name="connsiteX326" fmla="*/ 766379 w 4308624"/>
                <a:gd name="connsiteY326" fmla="*/ 2067278 h 6619325"/>
                <a:gd name="connsiteX327" fmla="*/ 766647 w 4308624"/>
                <a:gd name="connsiteY327" fmla="*/ 2067278 h 6619325"/>
                <a:gd name="connsiteX328" fmla="*/ 766957 w 4308624"/>
                <a:gd name="connsiteY328" fmla="*/ 2067278 h 6619325"/>
                <a:gd name="connsiteX329" fmla="*/ 767225 w 4308624"/>
                <a:gd name="connsiteY329" fmla="*/ 2067278 h 6619325"/>
                <a:gd name="connsiteX330" fmla="*/ 767536 w 4308624"/>
                <a:gd name="connsiteY330" fmla="*/ 2067278 h 6619325"/>
                <a:gd name="connsiteX331" fmla="*/ 797309 w 4308624"/>
                <a:gd name="connsiteY331" fmla="*/ 2056241 h 6619325"/>
                <a:gd name="connsiteX332" fmla="*/ 828061 w 4308624"/>
                <a:gd name="connsiteY332" fmla="*/ 2038039 h 6619325"/>
                <a:gd name="connsiteX333" fmla="*/ 856054 w 4308624"/>
                <a:gd name="connsiteY333" fmla="*/ 2015208 h 6619325"/>
                <a:gd name="connsiteX334" fmla="*/ 877727 w 4308624"/>
                <a:gd name="connsiteY334" fmla="*/ 1990420 h 6619325"/>
                <a:gd name="connsiteX335" fmla="*/ 888809 w 4308624"/>
                <a:gd name="connsiteY335" fmla="*/ 1968168 h 6619325"/>
                <a:gd name="connsiteX336" fmla="*/ 887741 w 4308624"/>
                <a:gd name="connsiteY336" fmla="*/ 1952503 h 6619325"/>
                <a:gd name="connsiteX337" fmla="*/ 875458 w 4308624"/>
                <a:gd name="connsiteY337" fmla="*/ 1944670 h 6619325"/>
                <a:gd name="connsiteX338" fmla="*/ 852894 w 4308624"/>
                <a:gd name="connsiteY338" fmla="*/ 1946050 h 6619325"/>
                <a:gd name="connsiteX339" fmla="*/ 852359 w 4308624"/>
                <a:gd name="connsiteY339" fmla="*/ 1946050 h 6619325"/>
                <a:gd name="connsiteX340" fmla="*/ 852093 w 4308624"/>
                <a:gd name="connsiteY340" fmla="*/ 1946050 h 6619325"/>
                <a:gd name="connsiteX341" fmla="*/ 851826 w 4308624"/>
                <a:gd name="connsiteY341" fmla="*/ 1946050 h 6619325"/>
                <a:gd name="connsiteX342" fmla="*/ 822988 w 4308624"/>
                <a:gd name="connsiteY342" fmla="*/ 1956775 h 6619325"/>
                <a:gd name="connsiteX343" fmla="*/ 793171 w 4308624"/>
                <a:gd name="connsiteY343" fmla="*/ 1974265 h 6619325"/>
                <a:gd name="connsiteX344" fmla="*/ 765577 w 4308624"/>
                <a:gd name="connsiteY344" fmla="*/ 1996517 h 6619325"/>
                <a:gd name="connsiteX345" fmla="*/ 743326 w 4308624"/>
                <a:gd name="connsiteY345" fmla="*/ 2020994 h 6619325"/>
                <a:gd name="connsiteX346" fmla="*/ 731310 w 4308624"/>
                <a:gd name="connsiteY346" fmla="*/ 2043602 h 6619325"/>
                <a:gd name="connsiteX347" fmla="*/ 731310 w 4308624"/>
                <a:gd name="connsiteY347" fmla="*/ 2060023 h 6619325"/>
                <a:gd name="connsiteX348" fmla="*/ 743593 w 4308624"/>
                <a:gd name="connsiteY348" fmla="*/ 2068212 h 6619325"/>
                <a:gd name="connsiteX349" fmla="*/ 1042390 w 4308624"/>
                <a:gd name="connsiteY349" fmla="*/ 1686549 h 6619325"/>
                <a:gd name="connsiteX350" fmla="*/ 1059657 w 4308624"/>
                <a:gd name="connsiteY350" fmla="*/ 1688775 h 6619325"/>
                <a:gd name="connsiteX351" fmla="*/ 1062683 w 4308624"/>
                <a:gd name="connsiteY351" fmla="*/ 1688419 h 6619325"/>
                <a:gd name="connsiteX352" fmla="*/ 1065799 w 4308624"/>
                <a:gd name="connsiteY352" fmla="*/ 1687929 h 6619325"/>
                <a:gd name="connsiteX353" fmla="*/ 1069004 w 4308624"/>
                <a:gd name="connsiteY353" fmla="*/ 1687306 h 6619325"/>
                <a:gd name="connsiteX354" fmla="*/ 1072341 w 4308624"/>
                <a:gd name="connsiteY354" fmla="*/ 1686505 h 6619325"/>
                <a:gd name="connsiteX355" fmla="*/ 1095349 w 4308624"/>
                <a:gd name="connsiteY355" fmla="*/ 1678227 h 6619325"/>
                <a:gd name="connsiteX356" fmla="*/ 1119248 w 4308624"/>
                <a:gd name="connsiteY356" fmla="*/ 1665410 h 6619325"/>
                <a:gd name="connsiteX357" fmla="*/ 1141811 w 4308624"/>
                <a:gd name="connsiteY357" fmla="*/ 1649300 h 6619325"/>
                <a:gd name="connsiteX358" fmla="*/ 1160814 w 4308624"/>
                <a:gd name="connsiteY358" fmla="*/ 1631232 h 6619325"/>
                <a:gd name="connsiteX359" fmla="*/ 1174165 w 4308624"/>
                <a:gd name="connsiteY359" fmla="*/ 1611650 h 6619325"/>
                <a:gd name="connsiteX360" fmla="*/ 1176880 w 4308624"/>
                <a:gd name="connsiteY360" fmla="*/ 1596652 h 6619325"/>
                <a:gd name="connsiteX361" fmla="*/ 1169404 w 4308624"/>
                <a:gd name="connsiteY361" fmla="*/ 1587752 h 6619325"/>
                <a:gd name="connsiteX362" fmla="*/ 1152091 w 4308624"/>
                <a:gd name="connsiteY362" fmla="*/ 1585971 h 6619325"/>
                <a:gd name="connsiteX363" fmla="*/ 1149065 w 4308624"/>
                <a:gd name="connsiteY363" fmla="*/ 1586372 h 6619325"/>
                <a:gd name="connsiteX364" fmla="*/ 1145995 w 4308624"/>
                <a:gd name="connsiteY364" fmla="*/ 1586861 h 6619325"/>
                <a:gd name="connsiteX365" fmla="*/ 1142834 w 4308624"/>
                <a:gd name="connsiteY365" fmla="*/ 1587529 h 6619325"/>
                <a:gd name="connsiteX366" fmla="*/ 1139586 w 4308624"/>
                <a:gd name="connsiteY366" fmla="*/ 1588330 h 6619325"/>
                <a:gd name="connsiteX367" fmla="*/ 1117334 w 4308624"/>
                <a:gd name="connsiteY367" fmla="*/ 1596385 h 6619325"/>
                <a:gd name="connsiteX368" fmla="*/ 1094148 w 4308624"/>
                <a:gd name="connsiteY368" fmla="*/ 1608713 h 6619325"/>
                <a:gd name="connsiteX369" fmla="*/ 1071896 w 4308624"/>
                <a:gd name="connsiteY369" fmla="*/ 1624244 h 6619325"/>
                <a:gd name="connsiteX370" fmla="*/ 1052893 w 4308624"/>
                <a:gd name="connsiteY370" fmla="*/ 1642046 h 6619325"/>
                <a:gd name="connsiteX371" fmla="*/ 1038875 w 4308624"/>
                <a:gd name="connsiteY371" fmla="*/ 1661628 h 6619325"/>
                <a:gd name="connsiteX372" fmla="*/ 1035269 w 4308624"/>
                <a:gd name="connsiteY372" fmla="*/ 1677115 h 6619325"/>
                <a:gd name="connsiteX373" fmla="*/ 1042569 w 4308624"/>
                <a:gd name="connsiteY373" fmla="*/ 1686460 h 6619325"/>
                <a:gd name="connsiteX374" fmla="*/ 840878 w 4308624"/>
                <a:gd name="connsiteY374" fmla="*/ 1933589 h 6619325"/>
                <a:gd name="connsiteX375" fmla="*/ 861661 w 4308624"/>
                <a:gd name="connsiteY375" fmla="*/ 1933900 h 6619325"/>
                <a:gd name="connsiteX376" fmla="*/ 863041 w 4308624"/>
                <a:gd name="connsiteY376" fmla="*/ 1933678 h 6619325"/>
                <a:gd name="connsiteX377" fmla="*/ 864465 w 4308624"/>
                <a:gd name="connsiteY377" fmla="*/ 1933366 h 6619325"/>
                <a:gd name="connsiteX378" fmla="*/ 865889 w 4308624"/>
                <a:gd name="connsiteY378" fmla="*/ 1933055 h 6619325"/>
                <a:gd name="connsiteX379" fmla="*/ 867313 w 4308624"/>
                <a:gd name="connsiteY379" fmla="*/ 1932743 h 6619325"/>
                <a:gd name="connsiteX380" fmla="*/ 894505 w 4308624"/>
                <a:gd name="connsiteY380" fmla="*/ 1922774 h 6619325"/>
                <a:gd name="connsiteX381" fmla="*/ 922675 w 4308624"/>
                <a:gd name="connsiteY381" fmla="*/ 1906620 h 6619325"/>
                <a:gd name="connsiteX382" fmla="*/ 948666 w 4308624"/>
                <a:gd name="connsiteY382" fmla="*/ 1886460 h 6619325"/>
                <a:gd name="connsiteX383" fmla="*/ 969404 w 4308624"/>
                <a:gd name="connsiteY383" fmla="*/ 1864208 h 6619325"/>
                <a:gd name="connsiteX384" fmla="*/ 981509 w 4308624"/>
                <a:gd name="connsiteY384" fmla="*/ 1842802 h 6619325"/>
                <a:gd name="connsiteX385" fmla="*/ 981910 w 4308624"/>
                <a:gd name="connsiteY385" fmla="*/ 1827270 h 6619325"/>
                <a:gd name="connsiteX386" fmla="*/ 971496 w 4308624"/>
                <a:gd name="connsiteY386" fmla="*/ 1818903 h 6619325"/>
                <a:gd name="connsiteX387" fmla="*/ 950935 w 4308624"/>
                <a:gd name="connsiteY387" fmla="*/ 1818903 h 6619325"/>
                <a:gd name="connsiteX388" fmla="*/ 949600 w 4308624"/>
                <a:gd name="connsiteY388" fmla="*/ 1819170 h 6619325"/>
                <a:gd name="connsiteX389" fmla="*/ 948265 w 4308624"/>
                <a:gd name="connsiteY389" fmla="*/ 1819482 h 6619325"/>
                <a:gd name="connsiteX390" fmla="*/ 946886 w 4308624"/>
                <a:gd name="connsiteY390" fmla="*/ 1819793 h 6619325"/>
                <a:gd name="connsiteX391" fmla="*/ 945506 w 4308624"/>
                <a:gd name="connsiteY391" fmla="*/ 1820105 h 6619325"/>
                <a:gd name="connsiteX392" fmla="*/ 919115 w 4308624"/>
                <a:gd name="connsiteY392" fmla="*/ 1829806 h 6619325"/>
                <a:gd name="connsiteX393" fmla="*/ 891790 w 4308624"/>
                <a:gd name="connsiteY393" fmla="*/ 1845294 h 6619325"/>
                <a:gd name="connsiteX394" fmla="*/ 866245 w 4308624"/>
                <a:gd name="connsiteY394" fmla="*/ 1864831 h 6619325"/>
                <a:gd name="connsiteX395" fmla="*/ 845195 w 4308624"/>
                <a:gd name="connsiteY395" fmla="*/ 1886727 h 6619325"/>
                <a:gd name="connsiteX396" fmla="*/ 832333 w 4308624"/>
                <a:gd name="connsiteY396" fmla="*/ 1908266 h 6619325"/>
                <a:gd name="connsiteX397" fmla="*/ 830999 w 4308624"/>
                <a:gd name="connsiteY397" fmla="*/ 1924421 h 6619325"/>
                <a:gd name="connsiteX398" fmla="*/ 841056 w 4308624"/>
                <a:gd name="connsiteY398" fmla="*/ 1933500 h 6619325"/>
                <a:gd name="connsiteX399" fmla="*/ 940967 w 4308624"/>
                <a:gd name="connsiteY399" fmla="*/ 1806576 h 6619325"/>
                <a:gd name="connsiteX400" fmla="*/ 959970 w 4308624"/>
                <a:gd name="connsiteY400" fmla="*/ 1807866 h 6619325"/>
                <a:gd name="connsiteX401" fmla="*/ 962195 w 4308624"/>
                <a:gd name="connsiteY401" fmla="*/ 1807555 h 6619325"/>
                <a:gd name="connsiteX402" fmla="*/ 964465 w 4308624"/>
                <a:gd name="connsiteY402" fmla="*/ 1807110 h 6619325"/>
                <a:gd name="connsiteX403" fmla="*/ 966779 w 4308624"/>
                <a:gd name="connsiteY403" fmla="*/ 1806620 h 6619325"/>
                <a:gd name="connsiteX404" fmla="*/ 969138 w 4308624"/>
                <a:gd name="connsiteY404" fmla="*/ 1806086 h 6619325"/>
                <a:gd name="connsiteX405" fmla="*/ 994193 w 4308624"/>
                <a:gd name="connsiteY405" fmla="*/ 1797185 h 6619325"/>
                <a:gd name="connsiteX406" fmla="*/ 1020139 w 4308624"/>
                <a:gd name="connsiteY406" fmla="*/ 1782766 h 6619325"/>
                <a:gd name="connsiteX407" fmla="*/ 1044348 w 4308624"/>
                <a:gd name="connsiteY407" fmla="*/ 1764742 h 6619325"/>
                <a:gd name="connsiteX408" fmla="*/ 1064197 w 4308624"/>
                <a:gd name="connsiteY408" fmla="*/ 1744716 h 6619325"/>
                <a:gd name="connsiteX409" fmla="*/ 1076925 w 4308624"/>
                <a:gd name="connsiteY409" fmla="*/ 1724289 h 6619325"/>
                <a:gd name="connsiteX410" fmla="*/ 1078482 w 4308624"/>
                <a:gd name="connsiteY410" fmla="*/ 1709024 h 6619325"/>
                <a:gd name="connsiteX411" fmla="*/ 1069582 w 4308624"/>
                <a:gd name="connsiteY411" fmla="*/ 1700346 h 6619325"/>
                <a:gd name="connsiteX412" fmla="*/ 1050623 w 4308624"/>
                <a:gd name="connsiteY412" fmla="*/ 1699500 h 6619325"/>
                <a:gd name="connsiteX413" fmla="*/ 1048442 w 4308624"/>
                <a:gd name="connsiteY413" fmla="*/ 1699856 h 6619325"/>
                <a:gd name="connsiteX414" fmla="*/ 1046217 w 4308624"/>
                <a:gd name="connsiteY414" fmla="*/ 1700257 h 6619325"/>
                <a:gd name="connsiteX415" fmla="*/ 1043947 w 4308624"/>
                <a:gd name="connsiteY415" fmla="*/ 1700746 h 6619325"/>
                <a:gd name="connsiteX416" fmla="*/ 1041678 w 4308624"/>
                <a:gd name="connsiteY416" fmla="*/ 1701325 h 6619325"/>
                <a:gd name="connsiteX417" fmla="*/ 1017424 w 4308624"/>
                <a:gd name="connsiteY417" fmla="*/ 1710225 h 6619325"/>
                <a:gd name="connsiteX418" fmla="*/ 992235 w 4308624"/>
                <a:gd name="connsiteY418" fmla="*/ 1724066 h 6619325"/>
                <a:gd name="connsiteX419" fmla="*/ 968514 w 4308624"/>
                <a:gd name="connsiteY419" fmla="*/ 1741511 h 6619325"/>
                <a:gd name="connsiteX420" fmla="*/ 948577 w 4308624"/>
                <a:gd name="connsiteY420" fmla="*/ 1761182 h 6619325"/>
                <a:gd name="connsiteX421" fmla="*/ 935226 w 4308624"/>
                <a:gd name="connsiteY421" fmla="*/ 1781743 h 6619325"/>
                <a:gd name="connsiteX422" fmla="*/ 932778 w 4308624"/>
                <a:gd name="connsiteY422" fmla="*/ 1797497 h 6619325"/>
                <a:gd name="connsiteX423" fmla="*/ 941145 w 4308624"/>
                <a:gd name="connsiteY423" fmla="*/ 1806353 h 6619325"/>
                <a:gd name="connsiteX424" fmla="*/ 1265308 w 4308624"/>
                <a:gd name="connsiteY424" fmla="*/ 1468749 h 6619325"/>
                <a:gd name="connsiteX425" fmla="*/ 1269759 w 4308624"/>
                <a:gd name="connsiteY425" fmla="*/ 1468749 h 6619325"/>
                <a:gd name="connsiteX426" fmla="*/ 1274209 w 4308624"/>
                <a:gd name="connsiteY426" fmla="*/ 1468215 h 6619325"/>
                <a:gd name="connsiteX427" fmla="*/ 1279016 w 4308624"/>
                <a:gd name="connsiteY427" fmla="*/ 1467369 h 6619325"/>
                <a:gd name="connsiteX428" fmla="*/ 1284044 w 4308624"/>
                <a:gd name="connsiteY428" fmla="*/ 1466168 h 6619325"/>
                <a:gd name="connsiteX429" fmla="*/ 1303493 w 4308624"/>
                <a:gd name="connsiteY429" fmla="*/ 1459225 h 6619325"/>
                <a:gd name="connsiteX430" fmla="*/ 1323608 w 4308624"/>
                <a:gd name="connsiteY430" fmla="*/ 1449078 h 6619325"/>
                <a:gd name="connsiteX431" fmla="*/ 1342968 w 4308624"/>
                <a:gd name="connsiteY431" fmla="*/ 1436395 h 6619325"/>
                <a:gd name="connsiteX432" fmla="*/ 1359967 w 4308624"/>
                <a:gd name="connsiteY432" fmla="*/ 1421931 h 6619325"/>
                <a:gd name="connsiteX433" fmla="*/ 1374565 w 4308624"/>
                <a:gd name="connsiteY433" fmla="*/ 1404130 h 6619325"/>
                <a:gd name="connsiteX434" fmla="*/ 1379371 w 4308624"/>
                <a:gd name="connsiteY434" fmla="*/ 1389622 h 6619325"/>
                <a:gd name="connsiteX435" fmla="*/ 1374565 w 4308624"/>
                <a:gd name="connsiteY435" fmla="*/ 1380053 h 6619325"/>
                <a:gd name="connsiteX436" fmla="*/ 1360235 w 4308624"/>
                <a:gd name="connsiteY436" fmla="*/ 1376716 h 6619325"/>
                <a:gd name="connsiteX437" fmla="*/ 1355784 w 4308624"/>
                <a:gd name="connsiteY437" fmla="*/ 1376938 h 6619325"/>
                <a:gd name="connsiteX438" fmla="*/ 1351334 w 4308624"/>
                <a:gd name="connsiteY438" fmla="*/ 1377517 h 6619325"/>
                <a:gd name="connsiteX439" fmla="*/ 1346616 w 4308624"/>
                <a:gd name="connsiteY439" fmla="*/ 1378407 h 6619325"/>
                <a:gd name="connsiteX440" fmla="*/ 1341722 w 4308624"/>
                <a:gd name="connsiteY440" fmla="*/ 1379608 h 6619325"/>
                <a:gd name="connsiteX441" fmla="*/ 1322852 w 4308624"/>
                <a:gd name="connsiteY441" fmla="*/ 1386284 h 6619325"/>
                <a:gd name="connsiteX442" fmla="*/ 1303270 w 4308624"/>
                <a:gd name="connsiteY442" fmla="*/ 1396075 h 6619325"/>
                <a:gd name="connsiteX443" fmla="*/ 1284356 w 4308624"/>
                <a:gd name="connsiteY443" fmla="*/ 1408402 h 6619325"/>
                <a:gd name="connsiteX444" fmla="*/ 1267444 w 4308624"/>
                <a:gd name="connsiteY444" fmla="*/ 1422554 h 6619325"/>
                <a:gd name="connsiteX445" fmla="*/ 1252403 w 4308624"/>
                <a:gd name="connsiteY445" fmla="*/ 1440356 h 6619325"/>
                <a:gd name="connsiteX446" fmla="*/ 1246884 w 4308624"/>
                <a:gd name="connsiteY446" fmla="*/ 1455131 h 6619325"/>
                <a:gd name="connsiteX447" fmla="*/ 1251067 w 4308624"/>
                <a:gd name="connsiteY447" fmla="*/ 1465189 h 6619325"/>
                <a:gd name="connsiteX448" fmla="*/ 1265486 w 4308624"/>
                <a:gd name="connsiteY448" fmla="*/ 1468660 h 6619325"/>
                <a:gd name="connsiteX449" fmla="*/ 1146172 w 4308624"/>
                <a:gd name="connsiteY449" fmla="*/ 1572620 h 6619325"/>
                <a:gd name="connsiteX450" fmla="*/ 1161793 w 4308624"/>
                <a:gd name="connsiteY450" fmla="*/ 1575691 h 6619325"/>
                <a:gd name="connsiteX451" fmla="*/ 1165532 w 4308624"/>
                <a:gd name="connsiteY451" fmla="*/ 1575424 h 6619325"/>
                <a:gd name="connsiteX452" fmla="*/ 1169492 w 4308624"/>
                <a:gd name="connsiteY452" fmla="*/ 1574890 h 6619325"/>
                <a:gd name="connsiteX453" fmla="*/ 1173587 w 4308624"/>
                <a:gd name="connsiteY453" fmla="*/ 1574089 h 6619325"/>
                <a:gd name="connsiteX454" fmla="*/ 1178037 w 4308624"/>
                <a:gd name="connsiteY454" fmla="*/ 1573110 h 6619325"/>
                <a:gd name="connsiteX455" fmla="*/ 1199043 w 4308624"/>
                <a:gd name="connsiteY455" fmla="*/ 1565633 h 6619325"/>
                <a:gd name="connsiteX456" fmla="*/ 1220894 w 4308624"/>
                <a:gd name="connsiteY456" fmla="*/ 1554285 h 6619325"/>
                <a:gd name="connsiteX457" fmla="*/ 1241722 w 4308624"/>
                <a:gd name="connsiteY457" fmla="*/ 1540044 h 6619325"/>
                <a:gd name="connsiteX458" fmla="*/ 1259524 w 4308624"/>
                <a:gd name="connsiteY458" fmla="*/ 1523889 h 6619325"/>
                <a:gd name="connsiteX459" fmla="*/ 1273675 w 4308624"/>
                <a:gd name="connsiteY459" fmla="*/ 1505108 h 6619325"/>
                <a:gd name="connsiteX460" fmla="*/ 1277591 w 4308624"/>
                <a:gd name="connsiteY460" fmla="*/ 1490289 h 6619325"/>
                <a:gd name="connsiteX461" fmla="*/ 1271584 w 4308624"/>
                <a:gd name="connsiteY461" fmla="*/ 1480898 h 6619325"/>
                <a:gd name="connsiteX462" fmla="*/ 1255829 w 4308624"/>
                <a:gd name="connsiteY462" fmla="*/ 1478273 h 6619325"/>
                <a:gd name="connsiteX463" fmla="*/ 1252091 w 4308624"/>
                <a:gd name="connsiteY463" fmla="*/ 1478584 h 6619325"/>
                <a:gd name="connsiteX464" fmla="*/ 1248220 w 4308624"/>
                <a:gd name="connsiteY464" fmla="*/ 1479163 h 6619325"/>
                <a:gd name="connsiteX465" fmla="*/ 1244214 w 4308624"/>
                <a:gd name="connsiteY465" fmla="*/ 1479919 h 6619325"/>
                <a:gd name="connsiteX466" fmla="*/ 1240075 w 4308624"/>
                <a:gd name="connsiteY466" fmla="*/ 1480943 h 6619325"/>
                <a:gd name="connsiteX467" fmla="*/ 1219603 w 4308624"/>
                <a:gd name="connsiteY467" fmla="*/ 1488242 h 6619325"/>
                <a:gd name="connsiteX468" fmla="*/ 1198375 w 4308624"/>
                <a:gd name="connsiteY468" fmla="*/ 1499190 h 6619325"/>
                <a:gd name="connsiteX469" fmla="*/ 1177993 w 4308624"/>
                <a:gd name="connsiteY469" fmla="*/ 1512986 h 6619325"/>
                <a:gd name="connsiteX470" fmla="*/ 1160191 w 4308624"/>
                <a:gd name="connsiteY470" fmla="*/ 1528784 h 6619325"/>
                <a:gd name="connsiteX471" fmla="*/ 1145549 w 4308624"/>
                <a:gd name="connsiteY471" fmla="*/ 1547520 h 6619325"/>
                <a:gd name="connsiteX472" fmla="*/ 1140876 w 4308624"/>
                <a:gd name="connsiteY472" fmla="*/ 1562652 h 6619325"/>
                <a:gd name="connsiteX473" fmla="*/ 1146350 w 4308624"/>
                <a:gd name="connsiteY473" fmla="*/ 1572531 h 6619325"/>
                <a:gd name="connsiteX474" fmla="*/ 463800 w 4308624"/>
                <a:gd name="connsiteY474" fmla="*/ 2520992 h 6619325"/>
                <a:gd name="connsiteX475" fmla="*/ 486318 w 4308624"/>
                <a:gd name="connsiteY475" fmla="*/ 2520279 h 6619325"/>
                <a:gd name="connsiteX476" fmla="*/ 489878 w 4308624"/>
                <a:gd name="connsiteY476" fmla="*/ 2519478 h 6619325"/>
                <a:gd name="connsiteX477" fmla="*/ 493528 w 4308624"/>
                <a:gd name="connsiteY477" fmla="*/ 2518499 h 6619325"/>
                <a:gd name="connsiteX478" fmla="*/ 497355 w 4308624"/>
                <a:gd name="connsiteY478" fmla="*/ 2517298 h 6619325"/>
                <a:gd name="connsiteX479" fmla="*/ 501271 w 4308624"/>
                <a:gd name="connsiteY479" fmla="*/ 2515963 h 6619325"/>
                <a:gd name="connsiteX480" fmla="*/ 537364 w 4308624"/>
                <a:gd name="connsiteY480" fmla="*/ 2498161 h 6619325"/>
                <a:gd name="connsiteX481" fmla="*/ 572477 w 4308624"/>
                <a:gd name="connsiteY481" fmla="*/ 2472660 h 6619325"/>
                <a:gd name="connsiteX482" fmla="*/ 602428 w 4308624"/>
                <a:gd name="connsiteY482" fmla="*/ 2442932 h 6619325"/>
                <a:gd name="connsiteX483" fmla="*/ 623300 w 4308624"/>
                <a:gd name="connsiteY483" fmla="*/ 2412536 h 6619325"/>
                <a:gd name="connsiteX484" fmla="*/ 630688 w 4308624"/>
                <a:gd name="connsiteY484" fmla="*/ 2389706 h 6619325"/>
                <a:gd name="connsiteX485" fmla="*/ 627083 w 4308624"/>
                <a:gd name="connsiteY485" fmla="*/ 2374130 h 6619325"/>
                <a:gd name="connsiteX486" fmla="*/ 613732 w 4308624"/>
                <a:gd name="connsiteY486" fmla="*/ 2366475 h 6619325"/>
                <a:gd name="connsiteX487" fmla="*/ 591480 w 4308624"/>
                <a:gd name="connsiteY487" fmla="*/ 2367588 h 6619325"/>
                <a:gd name="connsiteX488" fmla="*/ 588053 w 4308624"/>
                <a:gd name="connsiteY488" fmla="*/ 2368389 h 6619325"/>
                <a:gd name="connsiteX489" fmla="*/ 584493 w 4308624"/>
                <a:gd name="connsiteY489" fmla="*/ 2369368 h 6619325"/>
                <a:gd name="connsiteX490" fmla="*/ 580800 w 4308624"/>
                <a:gd name="connsiteY490" fmla="*/ 2370525 h 6619325"/>
                <a:gd name="connsiteX491" fmla="*/ 576972 w 4308624"/>
                <a:gd name="connsiteY491" fmla="*/ 2371860 h 6619325"/>
                <a:gd name="connsiteX492" fmla="*/ 542303 w 4308624"/>
                <a:gd name="connsiteY492" fmla="*/ 2388682 h 6619325"/>
                <a:gd name="connsiteX493" fmla="*/ 508259 w 4308624"/>
                <a:gd name="connsiteY493" fmla="*/ 2413026 h 6619325"/>
                <a:gd name="connsiteX494" fmla="*/ 478397 w 4308624"/>
                <a:gd name="connsiteY494" fmla="*/ 2441909 h 6619325"/>
                <a:gd name="connsiteX495" fmla="*/ 456679 w 4308624"/>
                <a:gd name="connsiteY495" fmla="*/ 2472216 h 6619325"/>
                <a:gd name="connsiteX496" fmla="*/ 448090 w 4308624"/>
                <a:gd name="connsiteY496" fmla="*/ 2495714 h 6619325"/>
                <a:gd name="connsiteX497" fmla="*/ 450671 w 4308624"/>
                <a:gd name="connsiteY497" fmla="*/ 2512313 h 6619325"/>
                <a:gd name="connsiteX498" fmla="*/ 463978 w 4308624"/>
                <a:gd name="connsiteY498" fmla="*/ 2520902 h 6619325"/>
                <a:gd name="connsiteX499" fmla="*/ 378664 w 4308624"/>
                <a:gd name="connsiteY499" fmla="*/ 2690773 h 6619325"/>
                <a:gd name="connsiteX500" fmla="*/ 400915 w 4308624"/>
                <a:gd name="connsiteY500" fmla="*/ 2690328 h 6619325"/>
                <a:gd name="connsiteX501" fmla="*/ 405811 w 4308624"/>
                <a:gd name="connsiteY501" fmla="*/ 2689170 h 6619325"/>
                <a:gd name="connsiteX502" fmla="*/ 410973 w 4308624"/>
                <a:gd name="connsiteY502" fmla="*/ 2687746 h 6619325"/>
                <a:gd name="connsiteX503" fmla="*/ 416358 w 4308624"/>
                <a:gd name="connsiteY503" fmla="*/ 2685966 h 6619325"/>
                <a:gd name="connsiteX504" fmla="*/ 422010 w 4308624"/>
                <a:gd name="connsiteY504" fmla="*/ 2683830 h 6619325"/>
                <a:gd name="connsiteX505" fmla="*/ 460328 w 4308624"/>
                <a:gd name="connsiteY505" fmla="*/ 2663403 h 6619325"/>
                <a:gd name="connsiteX506" fmla="*/ 496910 w 4308624"/>
                <a:gd name="connsiteY506" fmla="*/ 2635010 h 6619325"/>
                <a:gd name="connsiteX507" fmla="*/ 527395 w 4308624"/>
                <a:gd name="connsiteY507" fmla="*/ 2602611 h 6619325"/>
                <a:gd name="connsiteX508" fmla="*/ 547866 w 4308624"/>
                <a:gd name="connsiteY508" fmla="*/ 2570079 h 6619325"/>
                <a:gd name="connsiteX509" fmla="*/ 554097 w 4308624"/>
                <a:gd name="connsiteY509" fmla="*/ 2546982 h 6619325"/>
                <a:gd name="connsiteX510" fmla="*/ 549647 w 4308624"/>
                <a:gd name="connsiteY510" fmla="*/ 2531272 h 6619325"/>
                <a:gd name="connsiteX511" fmla="*/ 535940 w 4308624"/>
                <a:gd name="connsiteY511" fmla="*/ 2523573 h 6619325"/>
                <a:gd name="connsiteX512" fmla="*/ 514000 w 4308624"/>
                <a:gd name="connsiteY512" fmla="*/ 2524463 h 6619325"/>
                <a:gd name="connsiteX513" fmla="*/ 509238 w 4308624"/>
                <a:gd name="connsiteY513" fmla="*/ 2525575 h 6619325"/>
                <a:gd name="connsiteX514" fmla="*/ 504253 w 4308624"/>
                <a:gd name="connsiteY514" fmla="*/ 2526999 h 6619325"/>
                <a:gd name="connsiteX515" fmla="*/ 499046 w 4308624"/>
                <a:gd name="connsiteY515" fmla="*/ 2528780 h 6619325"/>
                <a:gd name="connsiteX516" fmla="*/ 493617 w 4308624"/>
                <a:gd name="connsiteY516" fmla="*/ 2530827 h 6619325"/>
                <a:gd name="connsiteX517" fmla="*/ 456857 w 4308624"/>
                <a:gd name="connsiteY517" fmla="*/ 2550230 h 6619325"/>
                <a:gd name="connsiteX518" fmla="*/ 421254 w 4308624"/>
                <a:gd name="connsiteY518" fmla="*/ 2577288 h 6619325"/>
                <a:gd name="connsiteX519" fmla="*/ 390768 w 4308624"/>
                <a:gd name="connsiteY519" fmla="*/ 2608797 h 6619325"/>
                <a:gd name="connsiteX520" fmla="*/ 369274 w 4308624"/>
                <a:gd name="connsiteY520" fmla="*/ 2641374 h 6619325"/>
                <a:gd name="connsiteX521" fmla="*/ 361708 w 4308624"/>
                <a:gd name="connsiteY521" fmla="*/ 2665317 h 6619325"/>
                <a:gd name="connsiteX522" fmla="*/ 365002 w 4308624"/>
                <a:gd name="connsiteY522" fmla="*/ 2682095 h 6619325"/>
                <a:gd name="connsiteX523" fmla="*/ 378842 w 4308624"/>
                <a:gd name="connsiteY523" fmla="*/ 2690684 h 6619325"/>
                <a:gd name="connsiteX524" fmla="*/ 298557 w 4308624"/>
                <a:gd name="connsiteY524" fmla="*/ 2871457 h 6619325"/>
                <a:gd name="connsiteX525" fmla="*/ 320809 w 4308624"/>
                <a:gd name="connsiteY525" fmla="*/ 2871190 h 6619325"/>
                <a:gd name="connsiteX526" fmla="*/ 327351 w 4308624"/>
                <a:gd name="connsiteY526" fmla="*/ 2869721 h 6619325"/>
                <a:gd name="connsiteX527" fmla="*/ 334294 w 4308624"/>
                <a:gd name="connsiteY527" fmla="*/ 2867674 h 6619325"/>
                <a:gd name="connsiteX528" fmla="*/ 341637 w 4308624"/>
                <a:gd name="connsiteY528" fmla="*/ 2865004 h 6619325"/>
                <a:gd name="connsiteX529" fmla="*/ 349336 w 4308624"/>
                <a:gd name="connsiteY529" fmla="*/ 2861755 h 6619325"/>
                <a:gd name="connsiteX530" fmla="*/ 390101 w 4308624"/>
                <a:gd name="connsiteY530" fmla="*/ 2838035 h 6619325"/>
                <a:gd name="connsiteX531" fmla="*/ 428063 w 4308624"/>
                <a:gd name="connsiteY531" fmla="*/ 2806259 h 6619325"/>
                <a:gd name="connsiteX532" fmla="*/ 458948 w 4308624"/>
                <a:gd name="connsiteY532" fmla="*/ 2770879 h 6619325"/>
                <a:gd name="connsiteX533" fmla="*/ 478574 w 4308624"/>
                <a:gd name="connsiteY533" fmla="*/ 2736077 h 6619325"/>
                <a:gd name="connsiteX534" fmla="*/ 483292 w 4308624"/>
                <a:gd name="connsiteY534" fmla="*/ 2713024 h 6619325"/>
                <a:gd name="connsiteX535" fmla="*/ 478040 w 4308624"/>
                <a:gd name="connsiteY535" fmla="*/ 2697448 h 6619325"/>
                <a:gd name="connsiteX536" fmla="*/ 463978 w 4308624"/>
                <a:gd name="connsiteY536" fmla="*/ 2689794 h 6619325"/>
                <a:gd name="connsiteX537" fmla="*/ 442215 w 4308624"/>
                <a:gd name="connsiteY537" fmla="*/ 2690461 h 6619325"/>
                <a:gd name="connsiteX538" fmla="*/ 435940 w 4308624"/>
                <a:gd name="connsiteY538" fmla="*/ 2691974 h 6619325"/>
                <a:gd name="connsiteX539" fmla="*/ 429265 w 4308624"/>
                <a:gd name="connsiteY539" fmla="*/ 2693977 h 6619325"/>
                <a:gd name="connsiteX540" fmla="*/ 422277 w 4308624"/>
                <a:gd name="connsiteY540" fmla="*/ 2696514 h 6619325"/>
                <a:gd name="connsiteX541" fmla="*/ 414890 w 4308624"/>
                <a:gd name="connsiteY541" fmla="*/ 2699584 h 6619325"/>
                <a:gd name="connsiteX542" fmla="*/ 375816 w 4308624"/>
                <a:gd name="connsiteY542" fmla="*/ 2722103 h 6619325"/>
                <a:gd name="connsiteX543" fmla="*/ 338789 w 4308624"/>
                <a:gd name="connsiteY543" fmla="*/ 2752410 h 6619325"/>
                <a:gd name="connsiteX544" fmla="*/ 307636 w 4308624"/>
                <a:gd name="connsiteY544" fmla="*/ 2786945 h 6619325"/>
                <a:gd name="connsiteX545" fmla="*/ 286720 w 4308624"/>
                <a:gd name="connsiteY545" fmla="*/ 2821969 h 6619325"/>
                <a:gd name="connsiteX546" fmla="*/ 280578 w 4308624"/>
                <a:gd name="connsiteY546" fmla="*/ 2846001 h 6619325"/>
                <a:gd name="connsiteX547" fmla="*/ 284762 w 4308624"/>
                <a:gd name="connsiteY547" fmla="*/ 2862779 h 6619325"/>
                <a:gd name="connsiteX548" fmla="*/ 298914 w 4308624"/>
                <a:gd name="connsiteY548" fmla="*/ 2871368 h 6619325"/>
                <a:gd name="connsiteX549" fmla="*/ 553117 w 4308624"/>
                <a:gd name="connsiteY549" fmla="*/ 2361135 h 6619325"/>
                <a:gd name="connsiteX550" fmla="*/ 575948 w 4308624"/>
                <a:gd name="connsiteY550" fmla="*/ 2360245 h 6619325"/>
                <a:gd name="connsiteX551" fmla="*/ 578040 w 4308624"/>
                <a:gd name="connsiteY551" fmla="*/ 2359755 h 6619325"/>
                <a:gd name="connsiteX552" fmla="*/ 580220 w 4308624"/>
                <a:gd name="connsiteY552" fmla="*/ 2359221 h 6619325"/>
                <a:gd name="connsiteX553" fmla="*/ 582446 w 4308624"/>
                <a:gd name="connsiteY553" fmla="*/ 2358598 h 6619325"/>
                <a:gd name="connsiteX554" fmla="*/ 584715 w 4308624"/>
                <a:gd name="connsiteY554" fmla="*/ 2357886 h 6619325"/>
                <a:gd name="connsiteX555" fmla="*/ 618583 w 4308624"/>
                <a:gd name="connsiteY555" fmla="*/ 2342977 h 6619325"/>
                <a:gd name="connsiteX556" fmla="*/ 652316 w 4308624"/>
                <a:gd name="connsiteY556" fmla="*/ 2320236 h 6619325"/>
                <a:gd name="connsiteX557" fmla="*/ 681912 w 4308624"/>
                <a:gd name="connsiteY557" fmla="*/ 2293000 h 6619325"/>
                <a:gd name="connsiteX558" fmla="*/ 703406 w 4308624"/>
                <a:gd name="connsiteY558" fmla="*/ 2264473 h 6619325"/>
                <a:gd name="connsiteX559" fmla="*/ 712307 w 4308624"/>
                <a:gd name="connsiteY559" fmla="*/ 2241598 h 6619325"/>
                <a:gd name="connsiteX560" fmla="*/ 709637 w 4308624"/>
                <a:gd name="connsiteY560" fmla="*/ 2225799 h 6619325"/>
                <a:gd name="connsiteX561" fmla="*/ 696553 w 4308624"/>
                <a:gd name="connsiteY561" fmla="*/ 2218056 h 6619325"/>
                <a:gd name="connsiteX562" fmla="*/ 674302 w 4308624"/>
                <a:gd name="connsiteY562" fmla="*/ 2219346 h 6619325"/>
                <a:gd name="connsiteX563" fmla="*/ 672254 w 4308624"/>
                <a:gd name="connsiteY563" fmla="*/ 2219791 h 6619325"/>
                <a:gd name="connsiteX564" fmla="*/ 670207 w 4308624"/>
                <a:gd name="connsiteY564" fmla="*/ 2220370 h 6619325"/>
                <a:gd name="connsiteX565" fmla="*/ 668070 w 4308624"/>
                <a:gd name="connsiteY565" fmla="*/ 2220948 h 6619325"/>
                <a:gd name="connsiteX566" fmla="*/ 665934 w 4308624"/>
                <a:gd name="connsiteY566" fmla="*/ 2221616 h 6619325"/>
                <a:gd name="connsiteX567" fmla="*/ 633268 w 4308624"/>
                <a:gd name="connsiteY567" fmla="*/ 2235991 h 6619325"/>
                <a:gd name="connsiteX568" fmla="*/ 600514 w 4308624"/>
                <a:gd name="connsiteY568" fmla="*/ 2257708 h 6619325"/>
                <a:gd name="connsiteX569" fmla="*/ 571231 w 4308624"/>
                <a:gd name="connsiteY569" fmla="*/ 2284099 h 6619325"/>
                <a:gd name="connsiteX570" fmla="*/ 548979 w 4308624"/>
                <a:gd name="connsiteY570" fmla="*/ 2312359 h 6619325"/>
                <a:gd name="connsiteX571" fmla="*/ 538921 w 4308624"/>
                <a:gd name="connsiteY571" fmla="*/ 2335812 h 6619325"/>
                <a:gd name="connsiteX572" fmla="*/ 540568 w 4308624"/>
                <a:gd name="connsiteY572" fmla="*/ 2352545 h 6619325"/>
                <a:gd name="connsiteX573" fmla="*/ 553474 w 4308624"/>
                <a:gd name="connsiteY573" fmla="*/ 2361046 h 6619325"/>
                <a:gd name="connsiteX574" fmla="*/ 647199 w 4308624"/>
                <a:gd name="connsiteY574" fmla="*/ 2210401 h 6619325"/>
                <a:gd name="connsiteX575" fmla="*/ 670251 w 4308624"/>
                <a:gd name="connsiteY575" fmla="*/ 2209288 h 6619325"/>
                <a:gd name="connsiteX576" fmla="*/ 671141 w 4308624"/>
                <a:gd name="connsiteY576" fmla="*/ 2209288 h 6619325"/>
                <a:gd name="connsiteX577" fmla="*/ 672076 w 4308624"/>
                <a:gd name="connsiteY577" fmla="*/ 2209066 h 6619325"/>
                <a:gd name="connsiteX578" fmla="*/ 673011 w 4308624"/>
                <a:gd name="connsiteY578" fmla="*/ 2209066 h 6619325"/>
                <a:gd name="connsiteX579" fmla="*/ 673945 w 4308624"/>
                <a:gd name="connsiteY579" fmla="*/ 2208799 h 6619325"/>
                <a:gd name="connsiteX580" fmla="*/ 705854 w 4308624"/>
                <a:gd name="connsiteY580" fmla="*/ 2195937 h 6619325"/>
                <a:gd name="connsiteX581" fmla="*/ 738253 w 4308624"/>
                <a:gd name="connsiteY581" fmla="*/ 2175555 h 6619325"/>
                <a:gd name="connsiteX582" fmla="*/ 767180 w 4308624"/>
                <a:gd name="connsiteY582" fmla="*/ 2150544 h 6619325"/>
                <a:gd name="connsiteX583" fmla="*/ 788854 w 4308624"/>
                <a:gd name="connsiteY583" fmla="*/ 2123842 h 6619325"/>
                <a:gd name="connsiteX584" fmla="*/ 798867 w 4308624"/>
                <a:gd name="connsiteY584" fmla="*/ 2101189 h 6619325"/>
                <a:gd name="connsiteX585" fmla="*/ 796864 w 4308624"/>
                <a:gd name="connsiteY585" fmla="*/ 2085435 h 6619325"/>
                <a:gd name="connsiteX586" fmla="*/ 784047 w 4308624"/>
                <a:gd name="connsiteY586" fmla="*/ 2077780 h 6619325"/>
                <a:gd name="connsiteX587" fmla="*/ 761350 w 4308624"/>
                <a:gd name="connsiteY587" fmla="*/ 2079249 h 6619325"/>
                <a:gd name="connsiteX588" fmla="*/ 760504 w 4308624"/>
                <a:gd name="connsiteY588" fmla="*/ 2079249 h 6619325"/>
                <a:gd name="connsiteX589" fmla="*/ 759615 w 4308624"/>
                <a:gd name="connsiteY589" fmla="*/ 2079472 h 6619325"/>
                <a:gd name="connsiteX590" fmla="*/ 758725 w 4308624"/>
                <a:gd name="connsiteY590" fmla="*/ 2079694 h 6619325"/>
                <a:gd name="connsiteX591" fmla="*/ 757834 w 4308624"/>
                <a:gd name="connsiteY591" fmla="*/ 2079961 h 6619325"/>
                <a:gd name="connsiteX592" fmla="*/ 726993 w 4308624"/>
                <a:gd name="connsiteY592" fmla="*/ 2092378 h 6619325"/>
                <a:gd name="connsiteX593" fmla="*/ 695618 w 4308624"/>
                <a:gd name="connsiteY593" fmla="*/ 2111915 h 6619325"/>
                <a:gd name="connsiteX594" fmla="*/ 667047 w 4308624"/>
                <a:gd name="connsiteY594" fmla="*/ 2136080 h 6619325"/>
                <a:gd name="connsiteX595" fmla="*/ 644795 w 4308624"/>
                <a:gd name="connsiteY595" fmla="*/ 2162471 h 6619325"/>
                <a:gd name="connsiteX596" fmla="*/ 633758 w 4308624"/>
                <a:gd name="connsiteY596" fmla="*/ 2185568 h 6619325"/>
                <a:gd name="connsiteX597" fmla="*/ 634737 w 4308624"/>
                <a:gd name="connsiteY597" fmla="*/ 2202123 h 6619325"/>
                <a:gd name="connsiteX598" fmla="*/ 647555 w 4308624"/>
                <a:gd name="connsiteY598" fmla="*/ 2210312 h 6619325"/>
                <a:gd name="connsiteX599" fmla="*/ 226373 w 4308624"/>
                <a:gd name="connsiteY599" fmla="*/ 3063000 h 6619325"/>
                <a:gd name="connsiteX600" fmla="*/ 248402 w 4308624"/>
                <a:gd name="connsiteY600" fmla="*/ 3063000 h 6619325"/>
                <a:gd name="connsiteX601" fmla="*/ 256680 w 4308624"/>
                <a:gd name="connsiteY601" fmla="*/ 3061131 h 6619325"/>
                <a:gd name="connsiteX602" fmla="*/ 265580 w 4308624"/>
                <a:gd name="connsiteY602" fmla="*/ 3058328 h 6619325"/>
                <a:gd name="connsiteX603" fmla="*/ 275059 w 4308624"/>
                <a:gd name="connsiteY603" fmla="*/ 3054634 h 6619325"/>
                <a:gd name="connsiteX604" fmla="*/ 285073 w 4308624"/>
                <a:gd name="connsiteY604" fmla="*/ 3049961 h 6619325"/>
                <a:gd name="connsiteX605" fmla="*/ 328242 w 4308624"/>
                <a:gd name="connsiteY605" fmla="*/ 3022636 h 6619325"/>
                <a:gd name="connsiteX606" fmla="*/ 367582 w 4308624"/>
                <a:gd name="connsiteY606" fmla="*/ 2987033 h 6619325"/>
                <a:gd name="connsiteX607" fmla="*/ 398735 w 4308624"/>
                <a:gd name="connsiteY607" fmla="*/ 2948359 h 6619325"/>
                <a:gd name="connsiteX608" fmla="*/ 417426 w 4308624"/>
                <a:gd name="connsiteY608" fmla="*/ 2911154 h 6619325"/>
                <a:gd name="connsiteX609" fmla="*/ 420719 w 4308624"/>
                <a:gd name="connsiteY609" fmla="*/ 2888146 h 6619325"/>
                <a:gd name="connsiteX610" fmla="*/ 414578 w 4308624"/>
                <a:gd name="connsiteY610" fmla="*/ 2872659 h 6619325"/>
                <a:gd name="connsiteX611" fmla="*/ 400204 w 4308624"/>
                <a:gd name="connsiteY611" fmla="*/ 2865004 h 6619325"/>
                <a:gd name="connsiteX612" fmla="*/ 378664 w 4308624"/>
                <a:gd name="connsiteY612" fmla="*/ 2865538 h 6619325"/>
                <a:gd name="connsiteX613" fmla="*/ 370697 w 4308624"/>
                <a:gd name="connsiteY613" fmla="*/ 2867407 h 6619325"/>
                <a:gd name="connsiteX614" fmla="*/ 362153 w 4308624"/>
                <a:gd name="connsiteY614" fmla="*/ 2870122 h 6619325"/>
                <a:gd name="connsiteX615" fmla="*/ 353252 w 4308624"/>
                <a:gd name="connsiteY615" fmla="*/ 2873682 h 6619325"/>
                <a:gd name="connsiteX616" fmla="*/ 343640 w 4308624"/>
                <a:gd name="connsiteY616" fmla="*/ 2878133 h 6619325"/>
                <a:gd name="connsiteX617" fmla="*/ 302251 w 4308624"/>
                <a:gd name="connsiteY617" fmla="*/ 2904034 h 6619325"/>
                <a:gd name="connsiteX618" fmla="*/ 263800 w 4308624"/>
                <a:gd name="connsiteY618" fmla="*/ 2937856 h 6619325"/>
                <a:gd name="connsiteX619" fmla="*/ 232336 w 4308624"/>
                <a:gd name="connsiteY619" fmla="*/ 2975640 h 6619325"/>
                <a:gd name="connsiteX620" fmla="*/ 212176 w 4308624"/>
                <a:gd name="connsiteY620" fmla="*/ 3013245 h 6619325"/>
                <a:gd name="connsiteX621" fmla="*/ 207414 w 4308624"/>
                <a:gd name="connsiteY621" fmla="*/ 3037366 h 6619325"/>
                <a:gd name="connsiteX622" fmla="*/ 212577 w 4308624"/>
                <a:gd name="connsiteY622" fmla="*/ 3054144 h 6619325"/>
                <a:gd name="connsiteX623" fmla="*/ 226729 w 4308624"/>
                <a:gd name="connsiteY623" fmla="*/ 3062911 h 6619325"/>
                <a:gd name="connsiteX624" fmla="*/ 1572294 w 4308624"/>
                <a:gd name="connsiteY624" fmla="*/ 1188065 h 6619325"/>
                <a:gd name="connsiteX625" fmla="*/ 1567087 w 4308624"/>
                <a:gd name="connsiteY625" fmla="*/ 1188065 h 6619325"/>
                <a:gd name="connsiteX626" fmla="*/ 1561346 w 4308624"/>
                <a:gd name="connsiteY626" fmla="*/ 1188555 h 6619325"/>
                <a:gd name="connsiteX627" fmla="*/ 1555205 w 4308624"/>
                <a:gd name="connsiteY627" fmla="*/ 1189623 h 6619325"/>
                <a:gd name="connsiteX628" fmla="*/ 1548708 w 4308624"/>
                <a:gd name="connsiteY628" fmla="*/ 1191225 h 6619325"/>
                <a:gd name="connsiteX629" fmla="*/ 1532820 w 4308624"/>
                <a:gd name="connsiteY629" fmla="*/ 1196743 h 6619325"/>
                <a:gd name="connsiteX630" fmla="*/ 1516309 w 4308624"/>
                <a:gd name="connsiteY630" fmla="*/ 1204531 h 6619325"/>
                <a:gd name="connsiteX631" fmla="*/ 1500198 w 4308624"/>
                <a:gd name="connsiteY631" fmla="*/ 1214233 h 6619325"/>
                <a:gd name="connsiteX632" fmla="*/ 1485290 w 4308624"/>
                <a:gd name="connsiteY632" fmla="*/ 1225448 h 6619325"/>
                <a:gd name="connsiteX633" fmla="*/ 1469402 w 4308624"/>
                <a:gd name="connsiteY633" fmla="*/ 1241825 h 6619325"/>
                <a:gd name="connsiteX634" fmla="*/ 1462192 w 4308624"/>
                <a:gd name="connsiteY634" fmla="*/ 1255977 h 6619325"/>
                <a:gd name="connsiteX635" fmla="*/ 1464062 w 4308624"/>
                <a:gd name="connsiteY635" fmla="*/ 1266302 h 6619325"/>
                <a:gd name="connsiteX636" fmla="*/ 1475498 w 4308624"/>
                <a:gd name="connsiteY636" fmla="*/ 1271287 h 6619325"/>
                <a:gd name="connsiteX637" fmla="*/ 1480751 w 4308624"/>
                <a:gd name="connsiteY637" fmla="*/ 1271287 h 6619325"/>
                <a:gd name="connsiteX638" fmla="*/ 1486535 w 4308624"/>
                <a:gd name="connsiteY638" fmla="*/ 1270842 h 6619325"/>
                <a:gd name="connsiteX639" fmla="*/ 1492811 w 4308624"/>
                <a:gd name="connsiteY639" fmla="*/ 1269818 h 6619325"/>
                <a:gd name="connsiteX640" fmla="*/ 1499442 w 4308624"/>
                <a:gd name="connsiteY640" fmla="*/ 1268216 h 6619325"/>
                <a:gd name="connsiteX641" fmla="*/ 1515819 w 4308624"/>
                <a:gd name="connsiteY641" fmla="*/ 1262564 h 6619325"/>
                <a:gd name="connsiteX642" fmla="*/ 1532731 w 4308624"/>
                <a:gd name="connsiteY642" fmla="*/ 1254553 h 6619325"/>
                <a:gd name="connsiteX643" fmla="*/ 1549241 w 4308624"/>
                <a:gd name="connsiteY643" fmla="*/ 1244540 h 6619325"/>
                <a:gd name="connsiteX644" fmla="*/ 1564284 w 4308624"/>
                <a:gd name="connsiteY644" fmla="*/ 1233014 h 6619325"/>
                <a:gd name="connsiteX645" fmla="*/ 1579905 w 4308624"/>
                <a:gd name="connsiteY645" fmla="*/ 1216414 h 6619325"/>
                <a:gd name="connsiteX646" fmla="*/ 1586536 w 4308624"/>
                <a:gd name="connsiteY646" fmla="*/ 1202484 h 6619325"/>
                <a:gd name="connsiteX647" fmla="*/ 1584043 w 4308624"/>
                <a:gd name="connsiteY647" fmla="*/ 1192515 h 6619325"/>
                <a:gd name="connsiteX648" fmla="*/ 1572650 w 4308624"/>
                <a:gd name="connsiteY648" fmla="*/ 1187976 h 6619325"/>
                <a:gd name="connsiteX649" fmla="*/ 3389286 w 4308624"/>
                <a:gd name="connsiteY649" fmla="*/ 206583 h 6619325"/>
                <a:gd name="connsiteX650" fmla="*/ 3377092 w 4308624"/>
                <a:gd name="connsiteY650" fmla="*/ 203646 h 6619325"/>
                <a:gd name="connsiteX651" fmla="*/ 3359602 w 4308624"/>
                <a:gd name="connsiteY651" fmla="*/ 204492 h 6619325"/>
                <a:gd name="connsiteX652" fmla="*/ 3338641 w 4308624"/>
                <a:gd name="connsiteY652" fmla="*/ 209253 h 6619325"/>
                <a:gd name="connsiteX653" fmla="*/ 3338151 w 4308624"/>
                <a:gd name="connsiteY653" fmla="*/ 209253 h 6619325"/>
                <a:gd name="connsiteX654" fmla="*/ 3337662 w 4308624"/>
                <a:gd name="connsiteY654" fmla="*/ 209253 h 6619325"/>
                <a:gd name="connsiteX655" fmla="*/ 3337128 w 4308624"/>
                <a:gd name="connsiteY655" fmla="*/ 209253 h 6619325"/>
                <a:gd name="connsiteX656" fmla="*/ 3336639 w 4308624"/>
                <a:gd name="connsiteY656" fmla="*/ 209253 h 6619325"/>
                <a:gd name="connsiteX657" fmla="*/ 3315321 w 4308624"/>
                <a:gd name="connsiteY657" fmla="*/ 217754 h 6619325"/>
                <a:gd name="connsiteX658" fmla="*/ 3298098 w 4308624"/>
                <a:gd name="connsiteY658" fmla="*/ 227811 h 6619325"/>
                <a:gd name="connsiteX659" fmla="*/ 3286661 w 4308624"/>
                <a:gd name="connsiteY659" fmla="*/ 238314 h 6619325"/>
                <a:gd name="connsiteX660" fmla="*/ 3282789 w 4308624"/>
                <a:gd name="connsiteY660" fmla="*/ 248061 h 6619325"/>
                <a:gd name="connsiteX661" fmla="*/ 3287462 w 4308624"/>
                <a:gd name="connsiteY661" fmla="*/ 255003 h 6619325"/>
                <a:gd name="connsiteX662" fmla="*/ 3299433 w 4308624"/>
                <a:gd name="connsiteY662" fmla="*/ 258207 h 6619325"/>
                <a:gd name="connsiteX663" fmla="*/ 3317012 w 4308624"/>
                <a:gd name="connsiteY663" fmla="*/ 257495 h 6619325"/>
                <a:gd name="connsiteX664" fmla="*/ 3338418 w 4308624"/>
                <a:gd name="connsiteY664" fmla="*/ 252689 h 6619325"/>
                <a:gd name="connsiteX665" fmla="*/ 3338908 w 4308624"/>
                <a:gd name="connsiteY665" fmla="*/ 252689 h 6619325"/>
                <a:gd name="connsiteX666" fmla="*/ 3339442 w 4308624"/>
                <a:gd name="connsiteY666" fmla="*/ 252689 h 6619325"/>
                <a:gd name="connsiteX667" fmla="*/ 3339932 w 4308624"/>
                <a:gd name="connsiteY667" fmla="*/ 252689 h 6619325"/>
                <a:gd name="connsiteX668" fmla="*/ 3340421 w 4308624"/>
                <a:gd name="connsiteY668" fmla="*/ 252689 h 6619325"/>
                <a:gd name="connsiteX669" fmla="*/ 3362273 w 4308624"/>
                <a:gd name="connsiteY669" fmla="*/ 244055 h 6619325"/>
                <a:gd name="connsiteX670" fmla="*/ 3379762 w 4308624"/>
                <a:gd name="connsiteY670" fmla="*/ 233730 h 6619325"/>
                <a:gd name="connsiteX671" fmla="*/ 3391066 w 4308624"/>
                <a:gd name="connsiteY671" fmla="*/ 223050 h 6619325"/>
                <a:gd name="connsiteX672" fmla="*/ 3394493 w 4308624"/>
                <a:gd name="connsiteY672" fmla="*/ 213348 h 6619325"/>
                <a:gd name="connsiteX673" fmla="*/ 3389642 w 4308624"/>
                <a:gd name="connsiteY673" fmla="*/ 206494 h 6619325"/>
                <a:gd name="connsiteX674" fmla="*/ 3514430 w 4308624"/>
                <a:gd name="connsiteY674" fmla="*/ 170001 h 6619325"/>
                <a:gd name="connsiteX675" fmla="*/ 3502370 w 4308624"/>
                <a:gd name="connsiteY675" fmla="*/ 166530 h 6619325"/>
                <a:gd name="connsiteX676" fmla="*/ 3484568 w 4308624"/>
                <a:gd name="connsiteY676" fmla="*/ 167020 h 6619325"/>
                <a:gd name="connsiteX677" fmla="*/ 3462761 w 4308624"/>
                <a:gd name="connsiteY677" fmla="*/ 171470 h 6619325"/>
                <a:gd name="connsiteX678" fmla="*/ 3462228 w 4308624"/>
                <a:gd name="connsiteY678" fmla="*/ 171470 h 6619325"/>
                <a:gd name="connsiteX679" fmla="*/ 3461693 w 4308624"/>
                <a:gd name="connsiteY679" fmla="*/ 171470 h 6619325"/>
                <a:gd name="connsiteX680" fmla="*/ 3461160 w 4308624"/>
                <a:gd name="connsiteY680" fmla="*/ 171470 h 6619325"/>
                <a:gd name="connsiteX681" fmla="*/ 3460670 w 4308624"/>
                <a:gd name="connsiteY681" fmla="*/ 171470 h 6619325"/>
                <a:gd name="connsiteX682" fmla="*/ 3439575 w 4308624"/>
                <a:gd name="connsiteY682" fmla="*/ 179481 h 6619325"/>
                <a:gd name="connsiteX683" fmla="*/ 3422308 w 4308624"/>
                <a:gd name="connsiteY683" fmla="*/ 189138 h 6619325"/>
                <a:gd name="connsiteX684" fmla="*/ 3410425 w 4308624"/>
                <a:gd name="connsiteY684" fmla="*/ 199418 h 6619325"/>
                <a:gd name="connsiteX685" fmla="*/ 3405752 w 4308624"/>
                <a:gd name="connsiteY685" fmla="*/ 209120 h 6619325"/>
                <a:gd name="connsiteX686" fmla="*/ 3409624 w 4308624"/>
                <a:gd name="connsiteY686" fmla="*/ 216597 h 6619325"/>
                <a:gd name="connsiteX687" fmla="*/ 3421373 w 4308624"/>
                <a:gd name="connsiteY687" fmla="*/ 220335 h 6619325"/>
                <a:gd name="connsiteX688" fmla="*/ 3439174 w 4308624"/>
                <a:gd name="connsiteY688" fmla="*/ 220023 h 6619325"/>
                <a:gd name="connsiteX689" fmla="*/ 3461426 w 4308624"/>
                <a:gd name="connsiteY689" fmla="*/ 215573 h 6619325"/>
                <a:gd name="connsiteX690" fmla="*/ 3461960 w 4308624"/>
                <a:gd name="connsiteY690" fmla="*/ 215573 h 6619325"/>
                <a:gd name="connsiteX691" fmla="*/ 3462450 w 4308624"/>
                <a:gd name="connsiteY691" fmla="*/ 215573 h 6619325"/>
                <a:gd name="connsiteX692" fmla="*/ 3462984 w 4308624"/>
                <a:gd name="connsiteY692" fmla="*/ 215573 h 6619325"/>
                <a:gd name="connsiteX693" fmla="*/ 3463518 w 4308624"/>
                <a:gd name="connsiteY693" fmla="*/ 215573 h 6619325"/>
                <a:gd name="connsiteX694" fmla="*/ 3485146 w 4308624"/>
                <a:gd name="connsiteY694" fmla="*/ 207384 h 6619325"/>
                <a:gd name="connsiteX695" fmla="*/ 3502948 w 4308624"/>
                <a:gd name="connsiteY695" fmla="*/ 197416 h 6619325"/>
                <a:gd name="connsiteX696" fmla="*/ 3514742 w 4308624"/>
                <a:gd name="connsiteY696" fmla="*/ 187002 h 6619325"/>
                <a:gd name="connsiteX697" fmla="*/ 3519192 w 4308624"/>
                <a:gd name="connsiteY697" fmla="*/ 177255 h 6619325"/>
                <a:gd name="connsiteX698" fmla="*/ 3514785 w 4308624"/>
                <a:gd name="connsiteY698" fmla="*/ 169912 h 6619325"/>
                <a:gd name="connsiteX699" fmla="*/ 2906867 w 4308624"/>
                <a:gd name="connsiteY699" fmla="*/ 380370 h 6619325"/>
                <a:gd name="connsiteX700" fmla="*/ 2896098 w 4308624"/>
                <a:gd name="connsiteY700" fmla="*/ 378723 h 6619325"/>
                <a:gd name="connsiteX701" fmla="*/ 2881989 w 4308624"/>
                <a:gd name="connsiteY701" fmla="*/ 379880 h 6619325"/>
                <a:gd name="connsiteX702" fmla="*/ 2865657 w 4308624"/>
                <a:gd name="connsiteY702" fmla="*/ 383752 h 6619325"/>
                <a:gd name="connsiteX703" fmla="*/ 2861740 w 4308624"/>
                <a:gd name="connsiteY703" fmla="*/ 384998 h 6619325"/>
                <a:gd name="connsiteX704" fmla="*/ 2857824 w 4308624"/>
                <a:gd name="connsiteY704" fmla="*/ 386333 h 6619325"/>
                <a:gd name="connsiteX705" fmla="*/ 2853819 w 4308624"/>
                <a:gd name="connsiteY705" fmla="*/ 387846 h 6619325"/>
                <a:gd name="connsiteX706" fmla="*/ 2849813 w 4308624"/>
                <a:gd name="connsiteY706" fmla="*/ 389448 h 6619325"/>
                <a:gd name="connsiteX707" fmla="*/ 2830143 w 4308624"/>
                <a:gd name="connsiteY707" fmla="*/ 399506 h 6619325"/>
                <a:gd name="connsiteX708" fmla="*/ 2815457 w 4308624"/>
                <a:gd name="connsiteY708" fmla="*/ 410410 h 6619325"/>
                <a:gd name="connsiteX709" fmla="*/ 2807179 w 4308624"/>
                <a:gd name="connsiteY709" fmla="*/ 420957 h 6619325"/>
                <a:gd name="connsiteX710" fmla="*/ 2806779 w 4308624"/>
                <a:gd name="connsiteY710" fmla="*/ 429858 h 6619325"/>
                <a:gd name="connsiteX711" fmla="*/ 2812698 w 4308624"/>
                <a:gd name="connsiteY711" fmla="*/ 434620 h 6619325"/>
                <a:gd name="connsiteX712" fmla="*/ 2823334 w 4308624"/>
                <a:gd name="connsiteY712" fmla="*/ 436444 h 6619325"/>
                <a:gd name="connsiteX713" fmla="*/ 2837530 w 4308624"/>
                <a:gd name="connsiteY713" fmla="*/ 435421 h 6619325"/>
                <a:gd name="connsiteX714" fmla="*/ 2854219 w 4308624"/>
                <a:gd name="connsiteY714" fmla="*/ 431549 h 6619325"/>
                <a:gd name="connsiteX715" fmla="*/ 2858181 w 4308624"/>
                <a:gd name="connsiteY715" fmla="*/ 430303 h 6619325"/>
                <a:gd name="connsiteX716" fmla="*/ 2862230 w 4308624"/>
                <a:gd name="connsiteY716" fmla="*/ 428923 h 6619325"/>
                <a:gd name="connsiteX717" fmla="*/ 2866280 w 4308624"/>
                <a:gd name="connsiteY717" fmla="*/ 427365 h 6619325"/>
                <a:gd name="connsiteX718" fmla="*/ 2870375 w 4308624"/>
                <a:gd name="connsiteY718" fmla="*/ 425719 h 6619325"/>
                <a:gd name="connsiteX719" fmla="*/ 2890490 w 4308624"/>
                <a:gd name="connsiteY719" fmla="*/ 415394 h 6619325"/>
                <a:gd name="connsiteX720" fmla="*/ 2905220 w 4308624"/>
                <a:gd name="connsiteY720" fmla="*/ 404268 h 6619325"/>
                <a:gd name="connsiteX721" fmla="*/ 2913231 w 4308624"/>
                <a:gd name="connsiteY721" fmla="*/ 393676 h 6619325"/>
                <a:gd name="connsiteX722" fmla="*/ 2913231 w 4308624"/>
                <a:gd name="connsiteY722" fmla="*/ 384776 h 6619325"/>
                <a:gd name="connsiteX723" fmla="*/ 2907224 w 4308624"/>
                <a:gd name="connsiteY723" fmla="*/ 380281 h 6619325"/>
                <a:gd name="connsiteX724" fmla="*/ 3641176 w 4308624"/>
                <a:gd name="connsiteY724" fmla="*/ 136223 h 6619325"/>
                <a:gd name="connsiteX725" fmla="*/ 3629560 w 4308624"/>
                <a:gd name="connsiteY725" fmla="*/ 132262 h 6619325"/>
                <a:gd name="connsiteX726" fmla="*/ 3611759 w 4308624"/>
                <a:gd name="connsiteY726" fmla="*/ 132262 h 6619325"/>
                <a:gd name="connsiteX727" fmla="*/ 3589864 w 4308624"/>
                <a:gd name="connsiteY727" fmla="*/ 136401 h 6619325"/>
                <a:gd name="connsiteX728" fmla="*/ 3588395 w 4308624"/>
                <a:gd name="connsiteY728" fmla="*/ 136757 h 6619325"/>
                <a:gd name="connsiteX729" fmla="*/ 3586927 w 4308624"/>
                <a:gd name="connsiteY729" fmla="*/ 137202 h 6619325"/>
                <a:gd name="connsiteX730" fmla="*/ 3585502 w 4308624"/>
                <a:gd name="connsiteY730" fmla="*/ 137603 h 6619325"/>
                <a:gd name="connsiteX731" fmla="*/ 3584078 w 4308624"/>
                <a:gd name="connsiteY731" fmla="*/ 138003 h 6619325"/>
                <a:gd name="connsiteX732" fmla="*/ 3563739 w 4308624"/>
                <a:gd name="connsiteY732" fmla="*/ 145702 h 6619325"/>
                <a:gd name="connsiteX733" fmla="*/ 3546918 w 4308624"/>
                <a:gd name="connsiteY733" fmla="*/ 154915 h 6619325"/>
                <a:gd name="connsiteX734" fmla="*/ 3535079 w 4308624"/>
                <a:gd name="connsiteY734" fmla="*/ 164750 h 6619325"/>
                <a:gd name="connsiteX735" fmla="*/ 3529873 w 4308624"/>
                <a:gd name="connsiteY735" fmla="*/ 174274 h 6619325"/>
                <a:gd name="connsiteX736" fmla="*/ 3532988 w 4308624"/>
                <a:gd name="connsiteY736" fmla="*/ 182151 h 6619325"/>
                <a:gd name="connsiteX737" fmla="*/ 3544203 w 4308624"/>
                <a:gd name="connsiteY737" fmla="*/ 186334 h 6619325"/>
                <a:gd name="connsiteX738" fmla="*/ 3562004 w 4308624"/>
                <a:gd name="connsiteY738" fmla="*/ 186601 h 6619325"/>
                <a:gd name="connsiteX739" fmla="*/ 3584256 w 4308624"/>
                <a:gd name="connsiteY739" fmla="*/ 182551 h 6619325"/>
                <a:gd name="connsiteX740" fmla="*/ 3585770 w 4308624"/>
                <a:gd name="connsiteY740" fmla="*/ 182151 h 6619325"/>
                <a:gd name="connsiteX741" fmla="*/ 3587237 w 4308624"/>
                <a:gd name="connsiteY741" fmla="*/ 181706 h 6619325"/>
                <a:gd name="connsiteX742" fmla="*/ 3588751 w 4308624"/>
                <a:gd name="connsiteY742" fmla="*/ 181305 h 6619325"/>
                <a:gd name="connsiteX743" fmla="*/ 3590220 w 4308624"/>
                <a:gd name="connsiteY743" fmla="*/ 180860 h 6619325"/>
                <a:gd name="connsiteX744" fmla="*/ 3611047 w 4308624"/>
                <a:gd name="connsiteY744" fmla="*/ 173028 h 6619325"/>
                <a:gd name="connsiteX745" fmla="*/ 3628182 w 4308624"/>
                <a:gd name="connsiteY745" fmla="*/ 163548 h 6619325"/>
                <a:gd name="connsiteX746" fmla="*/ 3639975 w 4308624"/>
                <a:gd name="connsiteY746" fmla="*/ 153535 h 6619325"/>
                <a:gd name="connsiteX747" fmla="*/ 3644781 w 4308624"/>
                <a:gd name="connsiteY747" fmla="*/ 144011 h 6619325"/>
                <a:gd name="connsiteX748" fmla="*/ 3641754 w 4308624"/>
                <a:gd name="connsiteY748" fmla="*/ 136134 h 6619325"/>
                <a:gd name="connsiteX749" fmla="*/ 3144739 w 4308624"/>
                <a:gd name="connsiteY749" fmla="*/ 288203 h 6619325"/>
                <a:gd name="connsiteX750" fmla="*/ 3133256 w 4308624"/>
                <a:gd name="connsiteY750" fmla="*/ 285978 h 6619325"/>
                <a:gd name="connsiteX751" fmla="*/ 3117591 w 4308624"/>
                <a:gd name="connsiteY751" fmla="*/ 287001 h 6619325"/>
                <a:gd name="connsiteX752" fmla="*/ 3099033 w 4308624"/>
                <a:gd name="connsiteY752" fmla="*/ 291452 h 6619325"/>
                <a:gd name="connsiteX753" fmla="*/ 3096853 w 4308624"/>
                <a:gd name="connsiteY753" fmla="*/ 292164 h 6619325"/>
                <a:gd name="connsiteX754" fmla="*/ 3094672 w 4308624"/>
                <a:gd name="connsiteY754" fmla="*/ 292876 h 6619325"/>
                <a:gd name="connsiteX755" fmla="*/ 3092447 w 4308624"/>
                <a:gd name="connsiteY755" fmla="*/ 293632 h 6619325"/>
                <a:gd name="connsiteX756" fmla="*/ 3090222 w 4308624"/>
                <a:gd name="connsiteY756" fmla="*/ 294433 h 6619325"/>
                <a:gd name="connsiteX757" fmla="*/ 3069750 w 4308624"/>
                <a:gd name="connsiteY757" fmla="*/ 303646 h 6619325"/>
                <a:gd name="connsiteX758" fmla="*/ 3053863 w 4308624"/>
                <a:gd name="connsiteY758" fmla="*/ 314104 h 6619325"/>
                <a:gd name="connsiteX759" fmla="*/ 3044028 w 4308624"/>
                <a:gd name="connsiteY759" fmla="*/ 324607 h 6619325"/>
                <a:gd name="connsiteX760" fmla="*/ 3041847 w 4308624"/>
                <a:gd name="connsiteY760" fmla="*/ 333952 h 6619325"/>
                <a:gd name="connsiteX761" fmla="*/ 3047232 w 4308624"/>
                <a:gd name="connsiteY761" fmla="*/ 339738 h 6619325"/>
                <a:gd name="connsiteX762" fmla="*/ 3058536 w 4308624"/>
                <a:gd name="connsiteY762" fmla="*/ 342230 h 6619325"/>
                <a:gd name="connsiteX763" fmla="*/ 3074334 w 4308624"/>
                <a:gd name="connsiteY763" fmla="*/ 341340 h 6619325"/>
                <a:gd name="connsiteX764" fmla="*/ 3093203 w 4308624"/>
                <a:gd name="connsiteY764" fmla="*/ 336890 h 6619325"/>
                <a:gd name="connsiteX765" fmla="*/ 3095428 w 4308624"/>
                <a:gd name="connsiteY765" fmla="*/ 336222 h 6619325"/>
                <a:gd name="connsiteX766" fmla="*/ 3097654 w 4308624"/>
                <a:gd name="connsiteY766" fmla="*/ 335466 h 6619325"/>
                <a:gd name="connsiteX767" fmla="*/ 3099923 w 4308624"/>
                <a:gd name="connsiteY767" fmla="*/ 334709 h 6619325"/>
                <a:gd name="connsiteX768" fmla="*/ 3102193 w 4308624"/>
                <a:gd name="connsiteY768" fmla="*/ 333863 h 6619325"/>
                <a:gd name="connsiteX769" fmla="*/ 3123689 w 4308624"/>
                <a:gd name="connsiteY769" fmla="*/ 324384 h 6619325"/>
                <a:gd name="connsiteX770" fmla="*/ 3139799 w 4308624"/>
                <a:gd name="connsiteY770" fmla="*/ 313659 h 6619325"/>
                <a:gd name="connsiteX771" fmla="*/ 3149456 w 4308624"/>
                <a:gd name="connsiteY771" fmla="*/ 303022 h 6619325"/>
                <a:gd name="connsiteX772" fmla="*/ 3151147 w 4308624"/>
                <a:gd name="connsiteY772" fmla="*/ 293810 h 6619325"/>
                <a:gd name="connsiteX773" fmla="*/ 3145318 w 4308624"/>
                <a:gd name="connsiteY773" fmla="*/ 288114 h 6619325"/>
                <a:gd name="connsiteX774" fmla="*/ 3024935 w 4308624"/>
                <a:gd name="connsiteY774" fmla="*/ 332929 h 6619325"/>
                <a:gd name="connsiteX775" fmla="*/ 3013810 w 4308624"/>
                <a:gd name="connsiteY775" fmla="*/ 331060 h 6619325"/>
                <a:gd name="connsiteX776" fmla="*/ 2998945 w 4308624"/>
                <a:gd name="connsiteY776" fmla="*/ 332172 h 6619325"/>
                <a:gd name="connsiteX777" fmla="*/ 2981589 w 4308624"/>
                <a:gd name="connsiteY777" fmla="*/ 336222 h 6619325"/>
                <a:gd name="connsiteX778" fmla="*/ 2978517 w 4308624"/>
                <a:gd name="connsiteY778" fmla="*/ 337201 h 6619325"/>
                <a:gd name="connsiteX779" fmla="*/ 2975402 w 4308624"/>
                <a:gd name="connsiteY779" fmla="*/ 338225 h 6619325"/>
                <a:gd name="connsiteX780" fmla="*/ 2972243 w 4308624"/>
                <a:gd name="connsiteY780" fmla="*/ 339382 h 6619325"/>
                <a:gd name="connsiteX781" fmla="*/ 2969083 w 4308624"/>
                <a:gd name="connsiteY781" fmla="*/ 340584 h 6619325"/>
                <a:gd name="connsiteX782" fmla="*/ 2949057 w 4308624"/>
                <a:gd name="connsiteY782" fmla="*/ 350241 h 6619325"/>
                <a:gd name="connsiteX783" fmla="*/ 2933837 w 4308624"/>
                <a:gd name="connsiteY783" fmla="*/ 360922 h 6619325"/>
                <a:gd name="connsiteX784" fmla="*/ 2924936 w 4308624"/>
                <a:gd name="connsiteY784" fmla="*/ 371424 h 6619325"/>
                <a:gd name="connsiteX785" fmla="*/ 2923734 w 4308624"/>
                <a:gd name="connsiteY785" fmla="*/ 380325 h 6619325"/>
                <a:gd name="connsiteX786" fmla="*/ 2929431 w 4308624"/>
                <a:gd name="connsiteY786" fmla="*/ 385577 h 6619325"/>
                <a:gd name="connsiteX787" fmla="*/ 2940379 w 4308624"/>
                <a:gd name="connsiteY787" fmla="*/ 387668 h 6619325"/>
                <a:gd name="connsiteX788" fmla="*/ 2955331 w 4308624"/>
                <a:gd name="connsiteY788" fmla="*/ 386689 h 6619325"/>
                <a:gd name="connsiteX789" fmla="*/ 2973133 w 4308624"/>
                <a:gd name="connsiteY789" fmla="*/ 382639 h 6619325"/>
                <a:gd name="connsiteX790" fmla="*/ 2976292 w 4308624"/>
                <a:gd name="connsiteY790" fmla="*/ 381660 h 6619325"/>
                <a:gd name="connsiteX791" fmla="*/ 2979498 w 4308624"/>
                <a:gd name="connsiteY791" fmla="*/ 380592 h 6619325"/>
                <a:gd name="connsiteX792" fmla="*/ 2982746 w 4308624"/>
                <a:gd name="connsiteY792" fmla="*/ 379391 h 6619325"/>
                <a:gd name="connsiteX793" fmla="*/ 2985995 w 4308624"/>
                <a:gd name="connsiteY793" fmla="*/ 378145 h 6619325"/>
                <a:gd name="connsiteX794" fmla="*/ 3006466 w 4308624"/>
                <a:gd name="connsiteY794" fmla="*/ 368265 h 6619325"/>
                <a:gd name="connsiteX795" fmla="*/ 3021820 w 4308624"/>
                <a:gd name="connsiteY795" fmla="*/ 357361 h 6619325"/>
                <a:gd name="connsiteX796" fmla="*/ 3030721 w 4308624"/>
                <a:gd name="connsiteY796" fmla="*/ 346770 h 6619325"/>
                <a:gd name="connsiteX797" fmla="*/ 3031433 w 4308624"/>
                <a:gd name="connsiteY797" fmla="*/ 337869 h 6619325"/>
                <a:gd name="connsiteX798" fmla="*/ 3025513 w 4308624"/>
                <a:gd name="connsiteY798" fmla="*/ 332840 h 6619325"/>
                <a:gd name="connsiteX799" fmla="*/ 3266011 w 4308624"/>
                <a:gd name="connsiteY799" fmla="*/ 246191 h 6619325"/>
                <a:gd name="connsiteX800" fmla="*/ 3254173 w 4308624"/>
                <a:gd name="connsiteY800" fmla="*/ 243610 h 6619325"/>
                <a:gd name="connsiteX801" fmla="*/ 3237663 w 4308624"/>
                <a:gd name="connsiteY801" fmla="*/ 244545 h 6619325"/>
                <a:gd name="connsiteX802" fmla="*/ 3217991 w 4308624"/>
                <a:gd name="connsiteY802" fmla="*/ 248995 h 6619325"/>
                <a:gd name="connsiteX803" fmla="*/ 3216612 w 4308624"/>
                <a:gd name="connsiteY803" fmla="*/ 249396 h 6619325"/>
                <a:gd name="connsiteX804" fmla="*/ 3215233 w 4308624"/>
                <a:gd name="connsiteY804" fmla="*/ 249841 h 6619325"/>
                <a:gd name="connsiteX805" fmla="*/ 3213853 w 4308624"/>
                <a:gd name="connsiteY805" fmla="*/ 250286 h 6619325"/>
                <a:gd name="connsiteX806" fmla="*/ 3212473 w 4308624"/>
                <a:gd name="connsiteY806" fmla="*/ 250775 h 6619325"/>
                <a:gd name="connsiteX807" fmla="*/ 3191601 w 4308624"/>
                <a:gd name="connsiteY807" fmla="*/ 259676 h 6619325"/>
                <a:gd name="connsiteX808" fmla="*/ 3175090 w 4308624"/>
                <a:gd name="connsiteY808" fmla="*/ 269956 h 6619325"/>
                <a:gd name="connsiteX809" fmla="*/ 3164498 w 4308624"/>
                <a:gd name="connsiteY809" fmla="*/ 280459 h 6619325"/>
                <a:gd name="connsiteX810" fmla="*/ 3161517 w 4308624"/>
                <a:gd name="connsiteY810" fmla="*/ 289983 h 6619325"/>
                <a:gd name="connsiteX811" fmla="*/ 3166545 w 4308624"/>
                <a:gd name="connsiteY811" fmla="*/ 296302 h 6619325"/>
                <a:gd name="connsiteX812" fmla="*/ 3178161 w 4308624"/>
                <a:gd name="connsiteY812" fmla="*/ 299151 h 6619325"/>
                <a:gd name="connsiteX813" fmla="*/ 3194761 w 4308624"/>
                <a:gd name="connsiteY813" fmla="*/ 298350 h 6619325"/>
                <a:gd name="connsiteX814" fmla="*/ 3214832 w 4308624"/>
                <a:gd name="connsiteY814" fmla="*/ 293899 h 6619325"/>
                <a:gd name="connsiteX815" fmla="*/ 3216212 w 4308624"/>
                <a:gd name="connsiteY815" fmla="*/ 293499 h 6619325"/>
                <a:gd name="connsiteX816" fmla="*/ 3217636 w 4308624"/>
                <a:gd name="connsiteY816" fmla="*/ 293054 h 6619325"/>
                <a:gd name="connsiteX817" fmla="*/ 3219015 w 4308624"/>
                <a:gd name="connsiteY817" fmla="*/ 292564 h 6619325"/>
                <a:gd name="connsiteX818" fmla="*/ 3220439 w 4308624"/>
                <a:gd name="connsiteY818" fmla="*/ 292119 h 6619325"/>
                <a:gd name="connsiteX819" fmla="*/ 3241801 w 4308624"/>
                <a:gd name="connsiteY819" fmla="*/ 283218 h 6619325"/>
                <a:gd name="connsiteX820" fmla="*/ 3258535 w 4308624"/>
                <a:gd name="connsiteY820" fmla="*/ 272716 h 6619325"/>
                <a:gd name="connsiteX821" fmla="*/ 3268992 w 4308624"/>
                <a:gd name="connsiteY821" fmla="*/ 262079 h 6619325"/>
                <a:gd name="connsiteX822" fmla="*/ 3271529 w 4308624"/>
                <a:gd name="connsiteY822" fmla="*/ 252600 h 6619325"/>
                <a:gd name="connsiteX823" fmla="*/ 3266590 w 4308624"/>
                <a:gd name="connsiteY823" fmla="*/ 246102 h 6619325"/>
                <a:gd name="connsiteX824" fmla="*/ 3759155 w 4308624"/>
                <a:gd name="connsiteY824" fmla="*/ 100442 h 6619325"/>
                <a:gd name="connsiteX825" fmla="*/ 3741621 w 4308624"/>
                <a:gd name="connsiteY825" fmla="*/ 99908 h 6619325"/>
                <a:gd name="connsiteX826" fmla="*/ 3719369 w 4308624"/>
                <a:gd name="connsiteY826" fmla="*/ 103513 h 6619325"/>
                <a:gd name="connsiteX827" fmla="*/ 3717011 w 4308624"/>
                <a:gd name="connsiteY827" fmla="*/ 104092 h 6619325"/>
                <a:gd name="connsiteX828" fmla="*/ 3714652 w 4308624"/>
                <a:gd name="connsiteY828" fmla="*/ 104715 h 6619325"/>
                <a:gd name="connsiteX829" fmla="*/ 3712337 w 4308624"/>
                <a:gd name="connsiteY829" fmla="*/ 105382 h 6619325"/>
                <a:gd name="connsiteX830" fmla="*/ 3710023 w 4308624"/>
                <a:gd name="connsiteY830" fmla="*/ 106050 h 6619325"/>
                <a:gd name="connsiteX831" fmla="*/ 3690308 w 4308624"/>
                <a:gd name="connsiteY831" fmla="*/ 113393 h 6619325"/>
                <a:gd name="connsiteX832" fmla="*/ 3673886 w 4308624"/>
                <a:gd name="connsiteY832" fmla="*/ 122294 h 6619325"/>
                <a:gd name="connsiteX833" fmla="*/ 3662093 w 4308624"/>
                <a:gd name="connsiteY833" fmla="*/ 131773 h 6619325"/>
                <a:gd name="connsiteX834" fmla="*/ 3656396 w 4308624"/>
                <a:gd name="connsiteY834" fmla="*/ 141074 h 6619325"/>
                <a:gd name="connsiteX835" fmla="*/ 3658799 w 4308624"/>
                <a:gd name="connsiteY835" fmla="*/ 149307 h 6619325"/>
                <a:gd name="connsiteX836" fmla="*/ 3669524 w 4308624"/>
                <a:gd name="connsiteY836" fmla="*/ 154025 h 6619325"/>
                <a:gd name="connsiteX837" fmla="*/ 3687015 w 4308624"/>
                <a:gd name="connsiteY837" fmla="*/ 154826 h 6619325"/>
                <a:gd name="connsiteX838" fmla="*/ 3709533 w 4308624"/>
                <a:gd name="connsiteY838" fmla="*/ 151265 h 6619325"/>
                <a:gd name="connsiteX839" fmla="*/ 3711981 w 4308624"/>
                <a:gd name="connsiteY839" fmla="*/ 150687 h 6619325"/>
                <a:gd name="connsiteX840" fmla="*/ 3714384 w 4308624"/>
                <a:gd name="connsiteY840" fmla="*/ 150064 h 6619325"/>
                <a:gd name="connsiteX841" fmla="*/ 3716743 w 4308624"/>
                <a:gd name="connsiteY841" fmla="*/ 149396 h 6619325"/>
                <a:gd name="connsiteX842" fmla="*/ 3719147 w 4308624"/>
                <a:gd name="connsiteY842" fmla="*/ 148684 h 6619325"/>
                <a:gd name="connsiteX843" fmla="*/ 3739351 w 4308624"/>
                <a:gd name="connsiteY843" fmla="*/ 141163 h 6619325"/>
                <a:gd name="connsiteX844" fmla="*/ 3756129 w 4308624"/>
                <a:gd name="connsiteY844" fmla="*/ 132262 h 6619325"/>
                <a:gd name="connsiteX845" fmla="*/ 3767922 w 4308624"/>
                <a:gd name="connsiteY845" fmla="*/ 122561 h 6619325"/>
                <a:gd name="connsiteX846" fmla="*/ 3773218 w 4308624"/>
                <a:gd name="connsiteY846" fmla="*/ 113215 h 6619325"/>
                <a:gd name="connsiteX847" fmla="*/ 3770281 w 4308624"/>
                <a:gd name="connsiteY847" fmla="*/ 105115 h 6619325"/>
                <a:gd name="connsiteX848" fmla="*/ 3759733 w 4308624"/>
                <a:gd name="connsiteY848" fmla="*/ 100353 h 6619325"/>
                <a:gd name="connsiteX849" fmla="*/ 4162401 w 4308624"/>
                <a:gd name="connsiteY849" fmla="*/ 22873 h 6619325"/>
                <a:gd name="connsiteX850" fmla="*/ 4145536 w 4308624"/>
                <a:gd name="connsiteY850" fmla="*/ 20469 h 6619325"/>
                <a:gd name="connsiteX851" fmla="*/ 4122705 w 4308624"/>
                <a:gd name="connsiteY851" fmla="*/ 22338 h 6619325"/>
                <a:gd name="connsiteX852" fmla="*/ 4116964 w 4308624"/>
                <a:gd name="connsiteY852" fmla="*/ 23362 h 6619325"/>
                <a:gd name="connsiteX853" fmla="*/ 4111311 w 4308624"/>
                <a:gd name="connsiteY853" fmla="*/ 24564 h 6619325"/>
                <a:gd name="connsiteX854" fmla="*/ 4105704 w 4308624"/>
                <a:gd name="connsiteY854" fmla="*/ 25988 h 6619325"/>
                <a:gd name="connsiteX855" fmla="*/ 4100186 w 4308624"/>
                <a:gd name="connsiteY855" fmla="*/ 27545 h 6619325"/>
                <a:gd name="connsiteX856" fmla="*/ 4082384 w 4308624"/>
                <a:gd name="connsiteY856" fmla="*/ 33909 h 6619325"/>
                <a:gd name="connsiteX857" fmla="*/ 4067209 w 4308624"/>
                <a:gd name="connsiteY857" fmla="*/ 41520 h 6619325"/>
                <a:gd name="connsiteX858" fmla="*/ 4055548 w 4308624"/>
                <a:gd name="connsiteY858" fmla="*/ 49797 h 6619325"/>
                <a:gd name="connsiteX859" fmla="*/ 4049363 w 4308624"/>
                <a:gd name="connsiteY859" fmla="*/ 58253 h 6619325"/>
                <a:gd name="connsiteX860" fmla="*/ 4048828 w 4308624"/>
                <a:gd name="connsiteY860" fmla="*/ 67777 h 6619325"/>
                <a:gd name="connsiteX861" fmla="*/ 4057729 w 4308624"/>
                <a:gd name="connsiteY861" fmla="*/ 74185 h 6619325"/>
                <a:gd name="connsiteX862" fmla="*/ 4074374 w 4308624"/>
                <a:gd name="connsiteY862" fmla="*/ 76855 h 6619325"/>
                <a:gd name="connsiteX863" fmla="*/ 4097382 w 4308624"/>
                <a:gd name="connsiteY863" fmla="*/ 75164 h 6619325"/>
                <a:gd name="connsiteX864" fmla="*/ 4103257 w 4308624"/>
                <a:gd name="connsiteY864" fmla="*/ 74141 h 6619325"/>
                <a:gd name="connsiteX865" fmla="*/ 4109042 w 4308624"/>
                <a:gd name="connsiteY865" fmla="*/ 72895 h 6619325"/>
                <a:gd name="connsiteX866" fmla="*/ 4114783 w 4308624"/>
                <a:gd name="connsiteY866" fmla="*/ 71470 h 6619325"/>
                <a:gd name="connsiteX867" fmla="*/ 4120479 w 4308624"/>
                <a:gd name="connsiteY867" fmla="*/ 69913 h 6619325"/>
                <a:gd name="connsiteX868" fmla="*/ 4138593 w 4308624"/>
                <a:gd name="connsiteY868" fmla="*/ 63371 h 6619325"/>
                <a:gd name="connsiteX869" fmla="*/ 4154080 w 4308624"/>
                <a:gd name="connsiteY869" fmla="*/ 55583 h 6619325"/>
                <a:gd name="connsiteX870" fmla="*/ 4165828 w 4308624"/>
                <a:gd name="connsiteY870" fmla="*/ 47082 h 6619325"/>
                <a:gd name="connsiteX871" fmla="*/ 4172638 w 4308624"/>
                <a:gd name="connsiteY871" fmla="*/ 38449 h 6619325"/>
                <a:gd name="connsiteX872" fmla="*/ 4172638 w 4308624"/>
                <a:gd name="connsiteY872" fmla="*/ 28970 h 6619325"/>
                <a:gd name="connsiteX873" fmla="*/ 4162981 w 4308624"/>
                <a:gd name="connsiteY873" fmla="*/ 22784 h 6619325"/>
                <a:gd name="connsiteX874" fmla="*/ 4310777 w 4308624"/>
                <a:gd name="connsiteY874" fmla="*/ 9966 h 6619325"/>
                <a:gd name="connsiteX875" fmla="*/ 4302143 w 4308624"/>
                <a:gd name="connsiteY875" fmla="*/ 3157 h 6619325"/>
                <a:gd name="connsiteX876" fmla="*/ 4285499 w 4308624"/>
                <a:gd name="connsiteY876" fmla="*/ 131 h 6619325"/>
                <a:gd name="connsiteX877" fmla="*/ 4262446 w 4308624"/>
                <a:gd name="connsiteY877" fmla="*/ 1333 h 6619325"/>
                <a:gd name="connsiteX878" fmla="*/ 4255459 w 4308624"/>
                <a:gd name="connsiteY878" fmla="*/ 2445 h 6619325"/>
                <a:gd name="connsiteX879" fmla="*/ 4248516 w 4308624"/>
                <a:gd name="connsiteY879" fmla="*/ 3825 h 6619325"/>
                <a:gd name="connsiteX880" fmla="*/ 4241663 w 4308624"/>
                <a:gd name="connsiteY880" fmla="*/ 5472 h 6619325"/>
                <a:gd name="connsiteX881" fmla="*/ 4234987 w 4308624"/>
                <a:gd name="connsiteY881" fmla="*/ 7341 h 6619325"/>
                <a:gd name="connsiteX882" fmla="*/ 4218477 w 4308624"/>
                <a:gd name="connsiteY882" fmla="*/ 13304 h 6619325"/>
                <a:gd name="connsiteX883" fmla="*/ 4203701 w 4308624"/>
                <a:gd name="connsiteY883" fmla="*/ 20514 h 6619325"/>
                <a:gd name="connsiteX884" fmla="*/ 4192131 w 4308624"/>
                <a:gd name="connsiteY884" fmla="*/ 28391 h 6619325"/>
                <a:gd name="connsiteX885" fmla="*/ 4184698 w 4308624"/>
                <a:gd name="connsiteY885" fmla="*/ 36624 h 6619325"/>
                <a:gd name="connsiteX886" fmla="*/ 4183052 w 4308624"/>
                <a:gd name="connsiteY886" fmla="*/ 46593 h 6619325"/>
                <a:gd name="connsiteX887" fmla="*/ 4191063 w 4308624"/>
                <a:gd name="connsiteY887" fmla="*/ 53580 h 6619325"/>
                <a:gd name="connsiteX888" fmla="*/ 4207395 w 4308624"/>
                <a:gd name="connsiteY888" fmla="*/ 56962 h 6619325"/>
                <a:gd name="connsiteX889" fmla="*/ 4230626 w 4308624"/>
                <a:gd name="connsiteY889" fmla="*/ 55939 h 6619325"/>
                <a:gd name="connsiteX890" fmla="*/ 4237747 w 4308624"/>
                <a:gd name="connsiteY890" fmla="*/ 54871 h 6619325"/>
                <a:gd name="connsiteX891" fmla="*/ 4244822 w 4308624"/>
                <a:gd name="connsiteY891" fmla="*/ 53491 h 6619325"/>
                <a:gd name="connsiteX892" fmla="*/ 4251810 w 4308624"/>
                <a:gd name="connsiteY892" fmla="*/ 51800 h 6619325"/>
                <a:gd name="connsiteX893" fmla="*/ 4258708 w 4308624"/>
                <a:gd name="connsiteY893" fmla="*/ 49931 h 6619325"/>
                <a:gd name="connsiteX894" fmla="*/ 4276198 w 4308624"/>
                <a:gd name="connsiteY894" fmla="*/ 43700 h 6619325"/>
                <a:gd name="connsiteX895" fmla="*/ 4291285 w 4308624"/>
                <a:gd name="connsiteY895" fmla="*/ 36313 h 6619325"/>
                <a:gd name="connsiteX896" fmla="*/ 4302989 w 4308624"/>
                <a:gd name="connsiteY896" fmla="*/ 28213 h 6619325"/>
                <a:gd name="connsiteX897" fmla="*/ 4310243 w 4308624"/>
                <a:gd name="connsiteY897" fmla="*/ 19846 h 6619325"/>
                <a:gd name="connsiteX898" fmla="*/ 4311356 w 4308624"/>
                <a:gd name="connsiteY898" fmla="*/ 9877 h 6619325"/>
                <a:gd name="connsiteX899" fmla="*/ 3891286 w 4308624"/>
                <a:gd name="connsiteY899" fmla="*/ 71559 h 6619325"/>
                <a:gd name="connsiteX900" fmla="*/ 3874064 w 4308624"/>
                <a:gd name="connsiteY900" fmla="*/ 70358 h 6619325"/>
                <a:gd name="connsiteX901" fmla="*/ 3851812 w 4308624"/>
                <a:gd name="connsiteY901" fmla="*/ 73384 h 6619325"/>
                <a:gd name="connsiteX902" fmla="*/ 3848296 w 4308624"/>
                <a:gd name="connsiteY902" fmla="*/ 74141 h 6619325"/>
                <a:gd name="connsiteX903" fmla="*/ 3844825 w 4308624"/>
                <a:gd name="connsiteY903" fmla="*/ 75031 h 6619325"/>
                <a:gd name="connsiteX904" fmla="*/ 3841353 w 4308624"/>
                <a:gd name="connsiteY904" fmla="*/ 75965 h 6619325"/>
                <a:gd name="connsiteX905" fmla="*/ 3837926 w 4308624"/>
                <a:gd name="connsiteY905" fmla="*/ 76944 h 6619325"/>
                <a:gd name="connsiteX906" fmla="*/ 3819057 w 4308624"/>
                <a:gd name="connsiteY906" fmla="*/ 83887 h 6619325"/>
                <a:gd name="connsiteX907" fmla="*/ 3803080 w 4308624"/>
                <a:gd name="connsiteY907" fmla="*/ 92254 h 6619325"/>
                <a:gd name="connsiteX908" fmla="*/ 3791331 w 4308624"/>
                <a:gd name="connsiteY908" fmla="*/ 101154 h 6619325"/>
                <a:gd name="connsiteX909" fmla="*/ 3785145 w 4308624"/>
                <a:gd name="connsiteY909" fmla="*/ 110055 h 6619325"/>
                <a:gd name="connsiteX910" fmla="*/ 3786480 w 4308624"/>
                <a:gd name="connsiteY910" fmla="*/ 118733 h 6619325"/>
                <a:gd name="connsiteX911" fmla="*/ 3796449 w 4308624"/>
                <a:gd name="connsiteY911" fmla="*/ 124029 h 6619325"/>
                <a:gd name="connsiteX912" fmla="*/ 3813538 w 4308624"/>
                <a:gd name="connsiteY912" fmla="*/ 125498 h 6619325"/>
                <a:gd name="connsiteX913" fmla="*/ 3836147 w 4308624"/>
                <a:gd name="connsiteY913" fmla="*/ 122605 h 6619325"/>
                <a:gd name="connsiteX914" fmla="*/ 3839751 w 4308624"/>
                <a:gd name="connsiteY914" fmla="*/ 121804 h 6619325"/>
                <a:gd name="connsiteX915" fmla="*/ 3843311 w 4308624"/>
                <a:gd name="connsiteY915" fmla="*/ 120958 h 6619325"/>
                <a:gd name="connsiteX916" fmla="*/ 3846872 w 4308624"/>
                <a:gd name="connsiteY916" fmla="*/ 120024 h 6619325"/>
                <a:gd name="connsiteX917" fmla="*/ 3850343 w 4308624"/>
                <a:gd name="connsiteY917" fmla="*/ 119000 h 6619325"/>
                <a:gd name="connsiteX918" fmla="*/ 3869701 w 4308624"/>
                <a:gd name="connsiteY918" fmla="*/ 111880 h 6619325"/>
                <a:gd name="connsiteX919" fmla="*/ 3885990 w 4308624"/>
                <a:gd name="connsiteY919" fmla="*/ 103290 h 6619325"/>
                <a:gd name="connsiteX920" fmla="*/ 3897783 w 4308624"/>
                <a:gd name="connsiteY920" fmla="*/ 94034 h 6619325"/>
                <a:gd name="connsiteX921" fmla="*/ 3903703 w 4308624"/>
                <a:gd name="connsiteY921" fmla="*/ 85133 h 6619325"/>
                <a:gd name="connsiteX922" fmla="*/ 3901789 w 4308624"/>
                <a:gd name="connsiteY922" fmla="*/ 76544 h 6619325"/>
                <a:gd name="connsiteX923" fmla="*/ 3891865 w 4308624"/>
                <a:gd name="connsiteY923" fmla="*/ 71470 h 6619325"/>
                <a:gd name="connsiteX924" fmla="*/ 4025553 w 4308624"/>
                <a:gd name="connsiteY924" fmla="*/ 45747 h 6619325"/>
                <a:gd name="connsiteX925" fmla="*/ 4009310 w 4308624"/>
                <a:gd name="connsiteY925" fmla="*/ 44012 h 6619325"/>
                <a:gd name="connsiteX926" fmla="*/ 3986746 w 4308624"/>
                <a:gd name="connsiteY926" fmla="*/ 46415 h 6619325"/>
                <a:gd name="connsiteX927" fmla="*/ 3982296 w 4308624"/>
                <a:gd name="connsiteY927" fmla="*/ 47349 h 6619325"/>
                <a:gd name="connsiteX928" fmla="*/ 3977845 w 4308624"/>
                <a:gd name="connsiteY928" fmla="*/ 48418 h 6619325"/>
                <a:gd name="connsiteX929" fmla="*/ 3973395 w 4308624"/>
                <a:gd name="connsiteY929" fmla="*/ 49575 h 6619325"/>
                <a:gd name="connsiteX930" fmla="*/ 3968945 w 4308624"/>
                <a:gd name="connsiteY930" fmla="*/ 50865 h 6619325"/>
                <a:gd name="connsiteX931" fmla="*/ 3950699 w 4308624"/>
                <a:gd name="connsiteY931" fmla="*/ 57541 h 6619325"/>
                <a:gd name="connsiteX932" fmla="*/ 3935167 w 4308624"/>
                <a:gd name="connsiteY932" fmla="*/ 65462 h 6619325"/>
                <a:gd name="connsiteX933" fmla="*/ 3923462 w 4308624"/>
                <a:gd name="connsiteY933" fmla="*/ 74363 h 6619325"/>
                <a:gd name="connsiteX934" fmla="*/ 3916787 w 4308624"/>
                <a:gd name="connsiteY934" fmla="*/ 83264 h 6619325"/>
                <a:gd name="connsiteX935" fmla="*/ 3917143 w 4308624"/>
                <a:gd name="connsiteY935" fmla="*/ 92165 h 6619325"/>
                <a:gd name="connsiteX936" fmla="*/ 3926488 w 4308624"/>
                <a:gd name="connsiteY936" fmla="*/ 97995 h 6619325"/>
                <a:gd name="connsiteX937" fmla="*/ 3943355 w 4308624"/>
                <a:gd name="connsiteY937" fmla="*/ 100086 h 6619325"/>
                <a:gd name="connsiteX938" fmla="*/ 3966186 w 4308624"/>
                <a:gd name="connsiteY938" fmla="*/ 97817 h 6619325"/>
                <a:gd name="connsiteX939" fmla="*/ 3970904 w 4308624"/>
                <a:gd name="connsiteY939" fmla="*/ 96882 h 6619325"/>
                <a:gd name="connsiteX940" fmla="*/ 3975576 w 4308624"/>
                <a:gd name="connsiteY940" fmla="*/ 95814 h 6619325"/>
                <a:gd name="connsiteX941" fmla="*/ 3980249 w 4308624"/>
                <a:gd name="connsiteY941" fmla="*/ 94612 h 6619325"/>
                <a:gd name="connsiteX942" fmla="*/ 3984699 w 4308624"/>
                <a:gd name="connsiteY942" fmla="*/ 93322 h 6619325"/>
                <a:gd name="connsiteX943" fmla="*/ 4003435 w 4308624"/>
                <a:gd name="connsiteY943" fmla="*/ 86513 h 6619325"/>
                <a:gd name="connsiteX944" fmla="*/ 4019278 w 4308624"/>
                <a:gd name="connsiteY944" fmla="*/ 78324 h 6619325"/>
                <a:gd name="connsiteX945" fmla="*/ 4031071 w 4308624"/>
                <a:gd name="connsiteY945" fmla="*/ 69423 h 6619325"/>
                <a:gd name="connsiteX946" fmla="*/ 4037436 w 4308624"/>
                <a:gd name="connsiteY946" fmla="*/ 60523 h 6619325"/>
                <a:gd name="connsiteX947" fmla="*/ 4036502 w 4308624"/>
                <a:gd name="connsiteY947" fmla="*/ 51622 h 6619325"/>
                <a:gd name="connsiteX948" fmla="*/ 4026132 w 4308624"/>
                <a:gd name="connsiteY948" fmla="*/ 45658 h 6619325"/>
                <a:gd name="connsiteX949" fmla="*/ 2789912 w 4308624"/>
                <a:gd name="connsiteY949" fmla="*/ 430258 h 6619325"/>
                <a:gd name="connsiteX950" fmla="*/ 2779498 w 4308624"/>
                <a:gd name="connsiteY950" fmla="*/ 428923 h 6619325"/>
                <a:gd name="connsiteX951" fmla="*/ 2766147 w 4308624"/>
                <a:gd name="connsiteY951" fmla="*/ 430125 h 6619325"/>
                <a:gd name="connsiteX952" fmla="*/ 2750793 w 4308624"/>
                <a:gd name="connsiteY952" fmla="*/ 433774 h 6619325"/>
                <a:gd name="connsiteX953" fmla="*/ 2746075 w 4308624"/>
                <a:gd name="connsiteY953" fmla="*/ 435287 h 6619325"/>
                <a:gd name="connsiteX954" fmla="*/ 2741270 w 4308624"/>
                <a:gd name="connsiteY954" fmla="*/ 436978 h 6619325"/>
                <a:gd name="connsiteX955" fmla="*/ 2736418 w 4308624"/>
                <a:gd name="connsiteY955" fmla="*/ 438892 h 6619325"/>
                <a:gd name="connsiteX956" fmla="*/ 2731567 w 4308624"/>
                <a:gd name="connsiteY956" fmla="*/ 440984 h 6619325"/>
                <a:gd name="connsiteX957" fmla="*/ 2712209 w 4308624"/>
                <a:gd name="connsiteY957" fmla="*/ 451442 h 6619325"/>
                <a:gd name="connsiteX958" fmla="*/ 2698190 w 4308624"/>
                <a:gd name="connsiteY958" fmla="*/ 462568 h 6619325"/>
                <a:gd name="connsiteX959" fmla="*/ 2690669 w 4308624"/>
                <a:gd name="connsiteY959" fmla="*/ 473115 h 6619325"/>
                <a:gd name="connsiteX960" fmla="*/ 2691114 w 4308624"/>
                <a:gd name="connsiteY960" fmla="*/ 481749 h 6619325"/>
                <a:gd name="connsiteX961" fmla="*/ 2697255 w 4308624"/>
                <a:gd name="connsiteY961" fmla="*/ 486199 h 6619325"/>
                <a:gd name="connsiteX962" fmla="*/ 2707536 w 4308624"/>
                <a:gd name="connsiteY962" fmla="*/ 487712 h 6619325"/>
                <a:gd name="connsiteX963" fmla="*/ 2720887 w 4308624"/>
                <a:gd name="connsiteY963" fmla="*/ 486644 h 6619325"/>
                <a:gd name="connsiteX964" fmla="*/ 2736552 w 4308624"/>
                <a:gd name="connsiteY964" fmla="*/ 482950 h 6619325"/>
                <a:gd name="connsiteX965" fmla="*/ 2741403 w 4308624"/>
                <a:gd name="connsiteY965" fmla="*/ 481437 h 6619325"/>
                <a:gd name="connsiteX966" fmla="*/ 2746298 w 4308624"/>
                <a:gd name="connsiteY966" fmla="*/ 479702 h 6619325"/>
                <a:gd name="connsiteX967" fmla="*/ 2751239 w 4308624"/>
                <a:gd name="connsiteY967" fmla="*/ 477744 h 6619325"/>
                <a:gd name="connsiteX968" fmla="*/ 2756222 w 4308624"/>
                <a:gd name="connsiteY968" fmla="*/ 475607 h 6619325"/>
                <a:gd name="connsiteX969" fmla="*/ 2775938 w 4308624"/>
                <a:gd name="connsiteY969" fmla="*/ 464882 h 6619325"/>
                <a:gd name="connsiteX970" fmla="*/ 2790001 w 4308624"/>
                <a:gd name="connsiteY970" fmla="*/ 453534 h 6619325"/>
                <a:gd name="connsiteX971" fmla="*/ 2797210 w 4308624"/>
                <a:gd name="connsiteY971" fmla="*/ 442986 h 6619325"/>
                <a:gd name="connsiteX972" fmla="*/ 2796231 w 4308624"/>
                <a:gd name="connsiteY972" fmla="*/ 434486 h 6619325"/>
                <a:gd name="connsiteX973" fmla="*/ 2789912 w 4308624"/>
                <a:gd name="connsiteY973" fmla="*/ 430258 h 6619325"/>
                <a:gd name="connsiteX974" fmla="*/ 1896725 w 4308624"/>
                <a:gd name="connsiteY974" fmla="*/ 939246 h 6619325"/>
                <a:gd name="connsiteX975" fmla="*/ 1890539 w 4308624"/>
                <a:gd name="connsiteY975" fmla="*/ 938356 h 6619325"/>
                <a:gd name="connsiteX976" fmla="*/ 1883285 w 4308624"/>
                <a:gd name="connsiteY976" fmla="*/ 938356 h 6619325"/>
                <a:gd name="connsiteX977" fmla="*/ 1875185 w 4308624"/>
                <a:gd name="connsiteY977" fmla="*/ 939557 h 6619325"/>
                <a:gd name="connsiteX978" fmla="*/ 1866285 w 4308624"/>
                <a:gd name="connsiteY978" fmla="*/ 941693 h 6619325"/>
                <a:gd name="connsiteX979" fmla="*/ 1854002 w 4308624"/>
                <a:gd name="connsiteY979" fmla="*/ 945877 h 6619325"/>
                <a:gd name="connsiteX980" fmla="*/ 1841408 w 4308624"/>
                <a:gd name="connsiteY980" fmla="*/ 951395 h 6619325"/>
                <a:gd name="connsiteX981" fmla="*/ 1828857 w 4308624"/>
                <a:gd name="connsiteY981" fmla="*/ 958115 h 6619325"/>
                <a:gd name="connsiteX982" fmla="*/ 1816797 w 4308624"/>
                <a:gd name="connsiteY982" fmla="*/ 965948 h 6619325"/>
                <a:gd name="connsiteX983" fmla="*/ 1799975 w 4308624"/>
                <a:gd name="connsiteY983" fmla="*/ 980367 h 6619325"/>
                <a:gd name="connsiteX984" fmla="*/ 1790628 w 4308624"/>
                <a:gd name="connsiteY984" fmla="*/ 993718 h 6619325"/>
                <a:gd name="connsiteX985" fmla="*/ 1789560 w 4308624"/>
                <a:gd name="connsiteY985" fmla="*/ 1004265 h 6619325"/>
                <a:gd name="connsiteX986" fmla="*/ 1797482 w 4308624"/>
                <a:gd name="connsiteY986" fmla="*/ 1010585 h 6619325"/>
                <a:gd name="connsiteX987" fmla="*/ 1803580 w 4308624"/>
                <a:gd name="connsiteY987" fmla="*/ 1011608 h 6619325"/>
                <a:gd name="connsiteX988" fmla="*/ 1810878 w 4308624"/>
                <a:gd name="connsiteY988" fmla="*/ 1011608 h 6619325"/>
                <a:gd name="connsiteX989" fmla="*/ 1819111 w 4308624"/>
                <a:gd name="connsiteY989" fmla="*/ 1010451 h 6619325"/>
                <a:gd name="connsiteX990" fmla="*/ 1828012 w 4308624"/>
                <a:gd name="connsiteY990" fmla="*/ 1008315 h 6619325"/>
                <a:gd name="connsiteX991" fmla="*/ 1840606 w 4308624"/>
                <a:gd name="connsiteY991" fmla="*/ 1003865 h 6619325"/>
                <a:gd name="connsiteX992" fmla="*/ 1853557 w 4308624"/>
                <a:gd name="connsiteY992" fmla="*/ 998213 h 6619325"/>
                <a:gd name="connsiteX993" fmla="*/ 1866374 w 4308624"/>
                <a:gd name="connsiteY993" fmla="*/ 991270 h 6619325"/>
                <a:gd name="connsiteX994" fmla="*/ 1878612 w 4308624"/>
                <a:gd name="connsiteY994" fmla="*/ 983215 h 6619325"/>
                <a:gd name="connsiteX995" fmla="*/ 1895479 w 4308624"/>
                <a:gd name="connsiteY995" fmla="*/ 968529 h 6619325"/>
                <a:gd name="connsiteX996" fmla="*/ 1904380 w 4308624"/>
                <a:gd name="connsiteY996" fmla="*/ 955178 h 6619325"/>
                <a:gd name="connsiteX997" fmla="*/ 1904869 w 4308624"/>
                <a:gd name="connsiteY997" fmla="*/ 944942 h 6619325"/>
                <a:gd name="connsiteX998" fmla="*/ 1896859 w 4308624"/>
                <a:gd name="connsiteY998" fmla="*/ 939246 h 6619325"/>
                <a:gd name="connsiteX999" fmla="*/ 2006337 w 4308624"/>
                <a:gd name="connsiteY999" fmla="*/ 864435 h 6619325"/>
                <a:gd name="connsiteX1000" fmla="*/ 1999973 w 4308624"/>
                <a:gd name="connsiteY1000" fmla="*/ 863233 h 6619325"/>
                <a:gd name="connsiteX1001" fmla="*/ 1992319 w 4308624"/>
                <a:gd name="connsiteY1001" fmla="*/ 863233 h 6619325"/>
                <a:gd name="connsiteX1002" fmla="*/ 1983418 w 4308624"/>
                <a:gd name="connsiteY1002" fmla="*/ 864480 h 6619325"/>
                <a:gd name="connsiteX1003" fmla="*/ 1973894 w 4308624"/>
                <a:gd name="connsiteY1003" fmla="*/ 866838 h 6619325"/>
                <a:gd name="connsiteX1004" fmla="*/ 1962723 w 4308624"/>
                <a:gd name="connsiteY1004" fmla="*/ 870577 h 6619325"/>
                <a:gd name="connsiteX1005" fmla="*/ 1951242 w 4308624"/>
                <a:gd name="connsiteY1005" fmla="*/ 875472 h 6619325"/>
                <a:gd name="connsiteX1006" fmla="*/ 1939760 w 4308624"/>
                <a:gd name="connsiteY1006" fmla="*/ 881435 h 6619325"/>
                <a:gd name="connsiteX1007" fmla="*/ 1928679 w 4308624"/>
                <a:gd name="connsiteY1007" fmla="*/ 888289 h 6619325"/>
                <a:gd name="connsiteX1008" fmla="*/ 1911501 w 4308624"/>
                <a:gd name="connsiteY1008" fmla="*/ 902130 h 6619325"/>
                <a:gd name="connsiteX1009" fmla="*/ 1901576 w 4308624"/>
                <a:gd name="connsiteY1009" fmla="*/ 915036 h 6619325"/>
                <a:gd name="connsiteX1010" fmla="*/ 1899618 w 4308624"/>
                <a:gd name="connsiteY1010" fmla="*/ 925538 h 6619325"/>
                <a:gd name="connsiteX1011" fmla="*/ 1906561 w 4308624"/>
                <a:gd name="connsiteY1011" fmla="*/ 932258 h 6619325"/>
                <a:gd name="connsiteX1012" fmla="*/ 1912835 w 4308624"/>
                <a:gd name="connsiteY1012" fmla="*/ 933594 h 6619325"/>
                <a:gd name="connsiteX1013" fmla="*/ 1920534 w 4308624"/>
                <a:gd name="connsiteY1013" fmla="*/ 933594 h 6619325"/>
                <a:gd name="connsiteX1014" fmla="*/ 1929435 w 4308624"/>
                <a:gd name="connsiteY1014" fmla="*/ 932392 h 6619325"/>
                <a:gd name="connsiteX1015" fmla="*/ 1939182 w 4308624"/>
                <a:gd name="connsiteY1015" fmla="*/ 930078 h 6619325"/>
                <a:gd name="connsiteX1016" fmla="*/ 1950619 w 4308624"/>
                <a:gd name="connsiteY1016" fmla="*/ 926251 h 6619325"/>
                <a:gd name="connsiteX1017" fmla="*/ 1962413 w 4308624"/>
                <a:gd name="connsiteY1017" fmla="*/ 921222 h 6619325"/>
                <a:gd name="connsiteX1018" fmla="*/ 1974161 w 4308624"/>
                <a:gd name="connsiteY1018" fmla="*/ 915080 h 6619325"/>
                <a:gd name="connsiteX1019" fmla="*/ 1985421 w 4308624"/>
                <a:gd name="connsiteY1019" fmla="*/ 908049 h 6619325"/>
                <a:gd name="connsiteX1020" fmla="*/ 2002644 w 4308624"/>
                <a:gd name="connsiteY1020" fmla="*/ 893896 h 6619325"/>
                <a:gd name="connsiteX1021" fmla="*/ 2012212 w 4308624"/>
                <a:gd name="connsiteY1021" fmla="*/ 880990 h 6619325"/>
                <a:gd name="connsiteX1022" fmla="*/ 2013592 w 4308624"/>
                <a:gd name="connsiteY1022" fmla="*/ 870666 h 6619325"/>
                <a:gd name="connsiteX1023" fmla="*/ 2006649 w 4308624"/>
                <a:gd name="connsiteY1023" fmla="*/ 864435 h 6619325"/>
                <a:gd name="connsiteX1024" fmla="*/ 2116439 w 4308624"/>
                <a:gd name="connsiteY1024" fmla="*/ 793229 h 6619325"/>
                <a:gd name="connsiteX1025" fmla="*/ 2109897 w 4308624"/>
                <a:gd name="connsiteY1025" fmla="*/ 791716 h 6619325"/>
                <a:gd name="connsiteX1026" fmla="*/ 2101797 w 4308624"/>
                <a:gd name="connsiteY1026" fmla="*/ 791716 h 6619325"/>
                <a:gd name="connsiteX1027" fmla="*/ 2092497 w 4308624"/>
                <a:gd name="connsiteY1027" fmla="*/ 792962 h 6619325"/>
                <a:gd name="connsiteX1028" fmla="*/ 2082261 w 4308624"/>
                <a:gd name="connsiteY1028" fmla="*/ 795455 h 6619325"/>
                <a:gd name="connsiteX1029" fmla="*/ 2072069 w 4308624"/>
                <a:gd name="connsiteY1029" fmla="*/ 798881 h 6619325"/>
                <a:gd name="connsiteX1030" fmla="*/ 2061611 w 4308624"/>
                <a:gd name="connsiteY1030" fmla="*/ 803332 h 6619325"/>
                <a:gd name="connsiteX1031" fmla="*/ 2051153 w 4308624"/>
                <a:gd name="connsiteY1031" fmla="*/ 808539 h 6619325"/>
                <a:gd name="connsiteX1032" fmla="*/ 2040961 w 4308624"/>
                <a:gd name="connsiteY1032" fmla="*/ 814591 h 6619325"/>
                <a:gd name="connsiteX1033" fmla="*/ 2023561 w 4308624"/>
                <a:gd name="connsiteY1033" fmla="*/ 827942 h 6619325"/>
                <a:gd name="connsiteX1034" fmla="*/ 2013102 w 4308624"/>
                <a:gd name="connsiteY1034" fmla="*/ 840537 h 6619325"/>
                <a:gd name="connsiteX1035" fmla="*/ 2010388 w 4308624"/>
                <a:gd name="connsiteY1035" fmla="*/ 851039 h 6619325"/>
                <a:gd name="connsiteX1036" fmla="*/ 2016350 w 4308624"/>
                <a:gd name="connsiteY1036" fmla="*/ 858027 h 6619325"/>
                <a:gd name="connsiteX1037" fmla="*/ 2022760 w 4308624"/>
                <a:gd name="connsiteY1037" fmla="*/ 859673 h 6619325"/>
                <a:gd name="connsiteX1038" fmla="*/ 2030859 w 4308624"/>
                <a:gd name="connsiteY1038" fmla="*/ 859673 h 6619325"/>
                <a:gd name="connsiteX1039" fmla="*/ 2040294 w 4308624"/>
                <a:gd name="connsiteY1039" fmla="*/ 858472 h 6619325"/>
                <a:gd name="connsiteX1040" fmla="*/ 2050752 w 4308624"/>
                <a:gd name="connsiteY1040" fmla="*/ 855979 h 6619325"/>
                <a:gd name="connsiteX1041" fmla="*/ 2061210 w 4308624"/>
                <a:gd name="connsiteY1041" fmla="*/ 852508 h 6619325"/>
                <a:gd name="connsiteX1042" fmla="*/ 2071935 w 4308624"/>
                <a:gd name="connsiteY1042" fmla="*/ 848058 h 6619325"/>
                <a:gd name="connsiteX1043" fmla="*/ 2082617 w 4308624"/>
                <a:gd name="connsiteY1043" fmla="*/ 842673 h 6619325"/>
                <a:gd name="connsiteX1044" fmla="*/ 2093030 w 4308624"/>
                <a:gd name="connsiteY1044" fmla="*/ 836487 h 6619325"/>
                <a:gd name="connsiteX1045" fmla="*/ 2110521 w 4308624"/>
                <a:gd name="connsiteY1045" fmla="*/ 822913 h 6619325"/>
                <a:gd name="connsiteX1046" fmla="*/ 2120668 w 4308624"/>
                <a:gd name="connsiteY1046" fmla="*/ 810274 h 6619325"/>
                <a:gd name="connsiteX1047" fmla="*/ 2122848 w 4308624"/>
                <a:gd name="connsiteY1047" fmla="*/ 799949 h 6619325"/>
                <a:gd name="connsiteX1048" fmla="*/ 2116573 w 4308624"/>
                <a:gd name="connsiteY1048" fmla="*/ 793229 h 6619325"/>
                <a:gd name="connsiteX1049" fmla="*/ 1787870 w 4308624"/>
                <a:gd name="connsiteY1049" fmla="*/ 1017972 h 6619325"/>
                <a:gd name="connsiteX1050" fmla="*/ 1781951 w 4308624"/>
                <a:gd name="connsiteY1050" fmla="*/ 1017349 h 6619325"/>
                <a:gd name="connsiteX1051" fmla="*/ 1775186 w 4308624"/>
                <a:gd name="connsiteY1051" fmla="*/ 1017705 h 6619325"/>
                <a:gd name="connsiteX1052" fmla="*/ 1767754 w 4308624"/>
                <a:gd name="connsiteY1052" fmla="*/ 1018862 h 6619325"/>
                <a:gd name="connsiteX1053" fmla="*/ 1759788 w 4308624"/>
                <a:gd name="connsiteY1053" fmla="*/ 1020821 h 6619325"/>
                <a:gd name="connsiteX1054" fmla="*/ 1746437 w 4308624"/>
                <a:gd name="connsiteY1054" fmla="*/ 1025271 h 6619325"/>
                <a:gd name="connsiteX1055" fmla="*/ 1732551 w 4308624"/>
                <a:gd name="connsiteY1055" fmla="*/ 1031546 h 6619325"/>
                <a:gd name="connsiteX1056" fmla="*/ 1718800 w 4308624"/>
                <a:gd name="connsiteY1056" fmla="*/ 1039201 h 6619325"/>
                <a:gd name="connsiteX1057" fmla="*/ 1705804 w 4308624"/>
                <a:gd name="connsiteY1057" fmla="*/ 1048101 h 6619325"/>
                <a:gd name="connsiteX1058" fmla="*/ 1689294 w 4308624"/>
                <a:gd name="connsiteY1058" fmla="*/ 1063188 h 6619325"/>
                <a:gd name="connsiteX1059" fmla="*/ 1680705 w 4308624"/>
                <a:gd name="connsiteY1059" fmla="*/ 1076539 h 6619325"/>
                <a:gd name="connsiteX1060" fmla="*/ 1680705 w 4308624"/>
                <a:gd name="connsiteY1060" fmla="*/ 1086953 h 6619325"/>
                <a:gd name="connsiteX1061" fmla="*/ 1689606 w 4308624"/>
                <a:gd name="connsiteY1061" fmla="*/ 1092872 h 6619325"/>
                <a:gd name="connsiteX1062" fmla="*/ 1695480 w 4308624"/>
                <a:gd name="connsiteY1062" fmla="*/ 1093584 h 6619325"/>
                <a:gd name="connsiteX1063" fmla="*/ 1702290 w 4308624"/>
                <a:gd name="connsiteY1063" fmla="*/ 1093584 h 6619325"/>
                <a:gd name="connsiteX1064" fmla="*/ 1709855 w 4308624"/>
                <a:gd name="connsiteY1064" fmla="*/ 1092427 h 6619325"/>
                <a:gd name="connsiteX1065" fmla="*/ 1717998 w 4308624"/>
                <a:gd name="connsiteY1065" fmla="*/ 1090469 h 6619325"/>
                <a:gd name="connsiteX1066" fmla="*/ 1731839 w 4308624"/>
                <a:gd name="connsiteY1066" fmla="*/ 1085751 h 6619325"/>
                <a:gd name="connsiteX1067" fmla="*/ 1746125 w 4308624"/>
                <a:gd name="connsiteY1067" fmla="*/ 1079343 h 6619325"/>
                <a:gd name="connsiteX1068" fmla="*/ 1760189 w 4308624"/>
                <a:gd name="connsiteY1068" fmla="*/ 1071421 h 6619325"/>
                <a:gd name="connsiteX1069" fmla="*/ 1773540 w 4308624"/>
                <a:gd name="connsiteY1069" fmla="*/ 1062253 h 6619325"/>
                <a:gd name="connsiteX1070" fmla="*/ 1789961 w 4308624"/>
                <a:gd name="connsiteY1070" fmla="*/ 1046944 h 6619325"/>
                <a:gd name="connsiteX1071" fmla="*/ 1798060 w 4308624"/>
                <a:gd name="connsiteY1071" fmla="*/ 1033593 h 6619325"/>
                <a:gd name="connsiteX1072" fmla="*/ 1797527 w 4308624"/>
                <a:gd name="connsiteY1072" fmla="*/ 1023491 h 6619325"/>
                <a:gd name="connsiteX1073" fmla="*/ 1788003 w 4308624"/>
                <a:gd name="connsiteY1073" fmla="*/ 1017972 h 6619325"/>
                <a:gd name="connsiteX1074" fmla="*/ 1679860 w 4308624"/>
                <a:gd name="connsiteY1074" fmla="*/ 1100838 h 6619325"/>
                <a:gd name="connsiteX1075" fmla="*/ 1674297 w 4308624"/>
                <a:gd name="connsiteY1075" fmla="*/ 1100526 h 6619325"/>
                <a:gd name="connsiteX1076" fmla="*/ 1668021 w 4308624"/>
                <a:gd name="connsiteY1076" fmla="*/ 1100927 h 6619325"/>
                <a:gd name="connsiteX1077" fmla="*/ 1661212 w 4308624"/>
                <a:gd name="connsiteY1077" fmla="*/ 1102040 h 6619325"/>
                <a:gd name="connsiteX1078" fmla="*/ 1654003 w 4308624"/>
                <a:gd name="connsiteY1078" fmla="*/ 1103820 h 6619325"/>
                <a:gd name="connsiteX1079" fmla="*/ 1639316 w 4308624"/>
                <a:gd name="connsiteY1079" fmla="*/ 1108849 h 6619325"/>
                <a:gd name="connsiteX1080" fmla="*/ 1624186 w 4308624"/>
                <a:gd name="connsiteY1080" fmla="*/ 1115880 h 6619325"/>
                <a:gd name="connsiteX1081" fmla="*/ 1609276 w 4308624"/>
                <a:gd name="connsiteY1081" fmla="*/ 1124514 h 6619325"/>
                <a:gd name="connsiteX1082" fmla="*/ 1595303 w 4308624"/>
                <a:gd name="connsiteY1082" fmla="*/ 1134527 h 6619325"/>
                <a:gd name="connsiteX1083" fmla="*/ 1579147 w 4308624"/>
                <a:gd name="connsiteY1083" fmla="*/ 1150192 h 6619325"/>
                <a:gd name="connsiteX1084" fmla="*/ 1571226 w 4308624"/>
                <a:gd name="connsiteY1084" fmla="*/ 1163989 h 6619325"/>
                <a:gd name="connsiteX1085" fmla="*/ 1572072 w 4308624"/>
                <a:gd name="connsiteY1085" fmla="*/ 1174402 h 6619325"/>
                <a:gd name="connsiteX1086" fmla="*/ 1582307 w 4308624"/>
                <a:gd name="connsiteY1086" fmla="*/ 1179876 h 6619325"/>
                <a:gd name="connsiteX1087" fmla="*/ 1587915 w 4308624"/>
                <a:gd name="connsiteY1087" fmla="*/ 1180277 h 6619325"/>
                <a:gd name="connsiteX1088" fmla="*/ 1594235 w 4308624"/>
                <a:gd name="connsiteY1088" fmla="*/ 1179965 h 6619325"/>
                <a:gd name="connsiteX1089" fmla="*/ 1601177 w 4308624"/>
                <a:gd name="connsiteY1089" fmla="*/ 1178853 h 6619325"/>
                <a:gd name="connsiteX1090" fmla="*/ 1608565 w 4308624"/>
                <a:gd name="connsiteY1090" fmla="*/ 1177073 h 6619325"/>
                <a:gd name="connsiteX1091" fmla="*/ 1623606 w 4308624"/>
                <a:gd name="connsiteY1091" fmla="*/ 1171910 h 6619325"/>
                <a:gd name="connsiteX1092" fmla="*/ 1639183 w 4308624"/>
                <a:gd name="connsiteY1092" fmla="*/ 1164745 h 6619325"/>
                <a:gd name="connsiteX1093" fmla="*/ 1654404 w 4308624"/>
                <a:gd name="connsiteY1093" fmla="*/ 1155844 h 6619325"/>
                <a:gd name="connsiteX1094" fmla="*/ 1668511 w 4308624"/>
                <a:gd name="connsiteY1094" fmla="*/ 1145564 h 6619325"/>
                <a:gd name="connsiteX1095" fmla="*/ 1684576 w 4308624"/>
                <a:gd name="connsiteY1095" fmla="*/ 1129632 h 6619325"/>
                <a:gd name="connsiteX1096" fmla="*/ 1691964 w 4308624"/>
                <a:gd name="connsiteY1096" fmla="*/ 1115925 h 6619325"/>
                <a:gd name="connsiteX1097" fmla="*/ 1690495 w 4308624"/>
                <a:gd name="connsiteY1097" fmla="*/ 1105867 h 6619325"/>
                <a:gd name="connsiteX1098" fmla="*/ 1679993 w 4308624"/>
                <a:gd name="connsiteY1098" fmla="*/ 1100838 h 6619325"/>
                <a:gd name="connsiteX1099" fmla="*/ 2559383 w 4308624"/>
                <a:gd name="connsiteY1099" fmla="*/ 538713 h 6619325"/>
                <a:gd name="connsiteX1100" fmla="*/ 2549682 w 4308624"/>
                <a:gd name="connsiteY1100" fmla="*/ 537868 h 6619325"/>
                <a:gd name="connsiteX1101" fmla="*/ 2537710 w 4308624"/>
                <a:gd name="connsiteY1101" fmla="*/ 539114 h 6619325"/>
                <a:gd name="connsiteX1102" fmla="*/ 2524137 w 4308624"/>
                <a:gd name="connsiteY1102" fmla="*/ 542363 h 6619325"/>
                <a:gd name="connsiteX1103" fmla="*/ 2517728 w 4308624"/>
                <a:gd name="connsiteY1103" fmla="*/ 544454 h 6619325"/>
                <a:gd name="connsiteX1104" fmla="*/ 2511230 w 4308624"/>
                <a:gd name="connsiteY1104" fmla="*/ 546902 h 6619325"/>
                <a:gd name="connsiteX1105" fmla="*/ 2504644 w 4308624"/>
                <a:gd name="connsiteY1105" fmla="*/ 549706 h 6619325"/>
                <a:gd name="connsiteX1106" fmla="*/ 2498102 w 4308624"/>
                <a:gd name="connsiteY1106" fmla="*/ 552821 h 6619325"/>
                <a:gd name="connsiteX1107" fmla="*/ 2479410 w 4308624"/>
                <a:gd name="connsiteY1107" fmla="*/ 564169 h 6619325"/>
                <a:gd name="connsiteX1108" fmla="*/ 2466460 w 4308624"/>
                <a:gd name="connsiteY1108" fmla="*/ 575740 h 6619325"/>
                <a:gd name="connsiteX1109" fmla="*/ 2460407 w 4308624"/>
                <a:gd name="connsiteY1109" fmla="*/ 586288 h 6619325"/>
                <a:gd name="connsiteX1110" fmla="*/ 2462543 w 4308624"/>
                <a:gd name="connsiteY1110" fmla="*/ 594521 h 6619325"/>
                <a:gd name="connsiteX1111" fmla="*/ 2468952 w 4308624"/>
                <a:gd name="connsiteY1111" fmla="*/ 597859 h 6619325"/>
                <a:gd name="connsiteX1112" fmla="*/ 2478610 w 4308624"/>
                <a:gd name="connsiteY1112" fmla="*/ 598882 h 6619325"/>
                <a:gd name="connsiteX1113" fmla="*/ 2490714 w 4308624"/>
                <a:gd name="connsiteY1113" fmla="*/ 597725 h 6619325"/>
                <a:gd name="connsiteX1114" fmla="*/ 2504554 w 4308624"/>
                <a:gd name="connsiteY1114" fmla="*/ 594432 h 6619325"/>
                <a:gd name="connsiteX1115" fmla="*/ 2511097 w 4308624"/>
                <a:gd name="connsiteY1115" fmla="*/ 592296 h 6619325"/>
                <a:gd name="connsiteX1116" fmla="*/ 2517773 w 4308624"/>
                <a:gd name="connsiteY1116" fmla="*/ 589804 h 6619325"/>
                <a:gd name="connsiteX1117" fmla="*/ 2524538 w 4308624"/>
                <a:gd name="connsiteY1117" fmla="*/ 586955 h 6619325"/>
                <a:gd name="connsiteX1118" fmla="*/ 2531213 w 4308624"/>
                <a:gd name="connsiteY1118" fmla="*/ 583707 h 6619325"/>
                <a:gd name="connsiteX1119" fmla="*/ 2550215 w 4308624"/>
                <a:gd name="connsiteY1119" fmla="*/ 572091 h 6619325"/>
                <a:gd name="connsiteX1120" fmla="*/ 2563077 w 4308624"/>
                <a:gd name="connsiteY1120" fmla="*/ 560342 h 6619325"/>
                <a:gd name="connsiteX1121" fmla="*/ 2568685 w 4308624"/>
                <a:gd name="connsiteY1121" fmla="*/ 549795 h 6619325"/>
                <a:gd name="connsiteX1122" fmla="*/ 2566059 w 4308624"/>
                <a:gd name="connsiteY1122" fmla="*/ 541829 h 6619325"/>
                <a:gd name="connsiteX1123" fmla="*/ 2559517 w 4308624"/>
                <a:gd name="connsiteY1123" fmla="*/ 538713 h 6619325"/>
                <a:gd name="connsiteX1124" fmla="*/ 2227609 w 4308624"/>
                <a:gd name="connsiteY1124" fmla="*/ 725628 h 6619325"/>
                <a:gd name="connsiteX1125" fmla="*/ 2220978 w 4308624"/>
                <a:gd name="connsiteY1125" fmla="*/ 723759 h 6619325"/>
                <a:gd name="connsiteX1126" fmla="*/ 2212434 w 4308624"/>
                <a:gd name="connsiteY1126" fmla="*/ 723492 h 6619325"/>
                <a:gd name="connsiteX1127" fmla="*/ 2202465 w 4308624"/>
                <a:gd name="connsiteY1127" fmla="*/ 724783 h 6619325"/>
                <a:gd name="connsiteX1128" fmla="*/ 2191383 w 4308624"/>
                <a:gd name="connsiteY1128" fmla="*/ 727453 h 6619325"/>
                <a:gd name="connsiteX1129" fmla="*/ 2182215 w 4308624"/>
                <a:gd name="connsiteY1129" fmla="*/ 730524 h 6619325"/>
                <a:gd name="connsiteX1130" fmla="*/ 2172826 w 4308624"/>
                <a:gd name="connsiteY1130" fmla="*/ 734307 h 6619325"/>
                <a:gd name="connsiteX1131" fmla="*/ 2163390 w 4308624"/>
                <a:gd name="connsiteY1131" fmla="*/ 738757 h 6619325"/>
                <a:gd name="connsiteX1132" fmla="*/ 2154133 w 4308624"/>
                <a:gd name="connsiteY1132" fmla="*/ 743919 h 6619325"/>
                <a:gd name="connsiteX1133" fmla="*/ 2136332 w 4308624"/>
                <a:gd name="connsiteY1133" fmla="*/ 756736 h 6619325"/>
                <a:gd name="connsiteX1134" fmla="*/ 2125206 w 4308624"/>
                <a:gd name="connsiteY1134" fmla="*/ 769064 h 6619325"/>
                <a:gd name="connsiteX1135" fmla="*/ 2121602 w 4308624"/>
                <a:gd name="connsiteY1135" fmla="*/ 779611 h 6619325"/>
                <a:gd name="connsiteX1136" fmla="*/ 2126541 w 4308624"/>
                <a:gd name="connsiteY1136" fmla="*/ 786954 h 6619325"/>
                <a:gd name="connsiteX1137" fmla="*/ 2132994 w 4308624"/>
                <a:gd name="connsiteY1137" fmla="*/ 789046 h 6619325"/>
                <a:gd name="connsiteX1138" fmla="*/ 2141495 w 4308624"/>
                <a:gd name="connsiteY1138" fmla="*/ 789402 h 6619325"/>
                <a:gd name="connsiteX1139" fmla="*/ 2151642 w 4308624"/>
                <a:gd name="connsiteY1139" fmla="*/ 788200 h 6619325"/>
                <a:gd name="connsiteX1140" fmla="*/ 2162902 w 4308624"/>
                <a:gd name="connsiteY1140" fmla="*/ 785530 h 6619325"/>
                <a:gd name="connsiteX1141" fmla="*/ 2172291 w 4308624"/>
                <a:gd name="connsiteY1141" fmla="*/ 782415 h 6619325"/>
                <a:gd name="connsiteX1142" fmla="*/ 2181948 w 4308624"/>
                <a:gd name="connsiteY1142" fmla="*/ 778499 h 6619325"/>
                <a:gd name="connsiteX1143" fmla="*/ 2191606 w 4308624"/>
                <a:gd name="connsiteY1143" fmla="*/ 773826 h 6619325"/>
                <a:gd name="connsiteX1144" fmla="*/ 2201085 w 4308624"/>
                <a:gd name="connsiteY1144" fmla="*/ 768485 h 6619325"/>
                <a:gd name="connsiteX1145" fmla="*/ 2218886 w 4308624"/>
                <a:gd name="connsiteY1145" fmla="*/ 755446 h 6619325"/>
                <a:gd name="connsiteX1146" fmla="*/ 2229789 w 4308624"/>
                <a:gd name="connsiteY1146" fmla="*/ 742985 h 6619325"/>
                <a:gd name="connsiteX1147" fmla="*/ 2232906 w 4308624"/>
                <a:gd name="connsiteY1147" fmla="*/ 732571 h 6619325"/>
                <a:gd name="connsiteX1148" fmla="*/ 2227742 w 4308624"/>
                <a:gd name="connsiteY1148" fmla="*/ 725495 h 6619325"/>
                <a:gd name="connsiteX1149" fmla="*/ 2674203 w 4308624"/>
                <a:gd name="connsiteY1149" fmla="*/ 483128 h 6619325"/>
                <a:gd name="connsiteX1150" fmla="*/ 2664145 w 4308624"/>
                <a:gd name="connsiteY1150" fmla="*/ 482016 h 6619325"/>
                <a:gd name="connsiteX1151" fmla="*/ 2651505 w 4308624"/>
                <a:gd name="connsiteY1151" fmla="*/ 483262 h 6619325"/>
                <a:gd name="connsiteX1152" fmla="*/ 2637086 w 4308624"/>
                <a:gd name="connsiteY1152" fmla="*/ 486733 h 6619325"/>
                <a:gd name="connsiteX1153" fmla="*/ 2631523 w 4308624"/>
                <a:gd name="connsiteY1153" fmla="*/ 488513 h 6619325"/>
                <a:gd name="connsiteX1154" fmla="*/ 2625827 w 4308624"/>
                <a:gd name="connsiteY1154" fmla="*/ 490605 h 6619325"/>
                <a:gd name="connsiteX1155" fmla="*/ 2620131 w 4308624"/>
                <a:gd name="connsiteY1155" fmla="*/ 492964 h 6619325"/>
                <a:gd name="connsiteX1156" fmla="*/ 2614390 w 4308624"/>
                <a:gd name="connsiteY1156" fmla="*/ 495545 h 6619325"/>
                <a:gd name="connsiteX1157" fmla="*/ 2595387 w 4308624"/>
                <a:gd name="connsiteY1157" fmla="*/ 506448 h 6619325"/>
                <a:gd name="connsiteX1158" fmla="*/ 2582036 w 4308624"/>
                <a:gd name="connsiteY1158" fmla="*/ 517797 h 6619325"/>
                <a:gd name="connsiteX1159" fmla="*/ 2575316 w 4308624"/>
                <a:gd name="connsiteY1159" fmla="*/ 528344 h 6619325"/>
                <a:gd name="connsiteX1160" fmla="*/ 2576607 w 4308624"/>
                <a:gd name="connsiteY1160" fmla="*/ 536755 h 6619325"/>
                <a:gd name="connsiteX1161" fmla="*/ 2582926 w 4308624"/>
                <a:gd name="connsiteY1161" fmla="*/ 540494 h 6619325"/>
                <a:gd name="connsiteX1162" fmla="*/ 2592894 w 4308624"/>
                <a:gd name="connsiteY1162" fmla="*/ 541784 h 6619325"/>
                <a:gd name="connsiteX1163" fmla="*/ 2605668 w 4308624"/>
                <a:gd name="connsiteY1163" fmla="*/ 540627 h 6619325"/>
                <a:gd name="connsiteX1164" fmla="*/ 2620353 w 4308624"/>
                <a:gd name="connsiteY1164" fmla="*/ 537156 h 6619325"/>
                <a:gd name="connsiteX1165" fmla="*/ 2626049 w 4308624"/>
                <a:gd name="connsiteY1165" fmla="*/ 535331 h 6619325"/>
                <a:gd name="connsiteX1166" fmla="*/ 2631880 w 4308624"/>
                <a:gd name="connsiteY1166" fmla="*/ 533239 h 6619325"/>
                <a:gd name="connsiteX1167" fmla="*/ 2637754 w 4308624"/>
                <a:gd name="connsiteY1167" fmla="*/ 530792 h 6619325"/>
                <a:gd name="connsiteX1168" fmla="*/ 2643628 w 4308624"/>
                <a:gd name="connsiteY1168" fmla="*/ 528122 h 6619325"/>
                <a:gd name="connsiteX1169" fmla="*/ 2662943 w 4308624"/>
                <a:gd name="connsiteY1169" fmla="*/ 516951 h 6619325"/>
                <a:gd name="connsiteX1170" fmla="*/ 2676294 w 4308624"/>
                <a:gd name="connsiteY1170" fmla="*/ 505425 h 6619325"/>
                <a:gd name="connsiteX1171" fmla="*/ 2682658 w 4308624"/>
                <a:gd name="connsiteY1171" fmla="*/ 494877 h 6619325"/>
                <a:gd name="connsiteX1172" fmla="*/ 2680789 w 4308624"/>
                <a:gd name="connsiteY1172" fmla="*/ 486644 h 6619325"/>
                <a:gd name="connsiteX1173" fmla="*/ 2674203 w 4308624"/>
                <a:gd name="connsiteY1173" fmla="*/ 483128 h 6619325"/>
                <a:gd name="connsiteX1174" fmla="*/ 1466109 w 4308624"/>
                <a:gd name="connsiteY1174" fmla="*/ 1279742 h 6619325"/>
                <a:gd name="connsiteX1175" fmla="*/ 1461302 w 4308624"/>
                <a:gd name="connsiteY1175" fmla="*/ 1279742 h 6619325"/>
                <a:gd name="connsiteX1176" fmla="*/ 1456185 w 4308624"/>
                <a:gd name="connsiteY1176" fmla="*/ 1280276 h 6619325"/>
                <a:gd name="connsiteX1177" fmla="*/ 1450711 w 4308624"/>
                <a:gd name="connsiteY1177" fmla="*/ 1281256 h 6619325"/>
                <a:gd name="connsiteX1178" fmla="*/ 1444970 w 4308624"/>
                <a:gd name="connsiteY1178" fmla="*/ 1282680 h 6619325"/>
                <a:gd name="connsiteX1179" fmla="*/ 1427613 w 4308624"/>
                <a:gd name="connsiteY1179" fmla="*/ 1288777 h 6619325"/>
                <a:gd name="connsiteX1180" fmla="*/ 1409811 w 4308624"/>
                <a:gd name="connsiteY1180" fmla="*/ 1297677 h 6619325"/>
                <a:gd name="connsiteX1181" fmla="*/ 1392277 w 4308624"/>
                <a:gd name="connsiteY1181" fmla="*/ 1308625 h 6619325"/>
                <a:gd name="connsiteX1182" fmla="*/ 1376345 w 4308624"/>
                <a:gd name="connsiteY1182" fmla="*/ 1321264 h 6619325"/>
                <a:gd name="connsiteX1183" fmla="*/ 1360857 w 4308624"/>
                <a:gd name="connsiteY1183" fmla="*/ 1338398 h 6619325"/>
                <a:gd name="connsiteX1184" fmla="*/ 1354449 w 4308624"/>
                <a:gd name="connsiteY1184" fmla="*/ 1352862 h 6619325"/>
                <a:gd name="connsiteX1185" fmla="*/ 1357431 w 4308624"/>
                <a:gd name="connsiteY1185" fmla="*/ 1363098 h 6619325"/>
                <a:gd name="connsiteX1186" fmla="*/ 1370203 w 4308624"/>
                <a:gd name="connsiteY1186" fmla="*/ 1367548 h 6619325"/>
                <a:gd name="connsiteX1187" fmla="*/ 1375055 w 4308624"/>
                <a:gd name="connsiteY1187" fmla="*/ 1367548 h 6619325"/>
                <a:gd name="connsiteX1188" fmla="*/ 1380261 w 4308624"/>
                <a:gd name="connsiteY1188" fmla="*/ 1367058 h 6619325"/>
                <a:gd name="connsiteX1189" fmla="*/ 1385824 w 4308624"/>
                <a:gd name="connsiteY1189" fmla="*/ 1366124 h 6619325"/>
                <a:gd name="connsiteX1190" fmla="*/ 1391699 w 4308624"/>
                <a:gd name="connsiteY1190" fmla="*/ 1364700 h 6619325"/>
                <a:gd name="connsiteX1191" fmla="*/ 1409500 w 4308624"/>
                <a:gd name="connsiteY1191" fmla="*/ 1358469 h 6619325"/>
                <a:gd name="connsiteX1192" fmla="*/ 1428014 w 4308624"/>
                <a:gd name="connsiteY1192" fmla="*/ 1349568 h 6619325"/>
                <a:gd name="connsiteX1193" fmla="*/ 1445815 w 4308624"/>
                <a:gd name="connsiteY1193" fmla="*/ 1338265 h 6619325"/>
                <a:gd name="connsiteX1194" fmla="*/ 1461881 w 4308624"/>
                <a:gd name="connsiteY1194" fmla="*/ 1325314 h 6619325"/>
                <a:gd name="connsiteX1195" fmla="*/ 1477057 w 4308624"/>
                <a:gd name="connsiteY1195" fmla="*/ 1308002 h 6619325"/>
                <a:gd name="connsiteX1196" fmla="*/ 1482798 w 4308624"/>
                <a:gd name="connsiteY1196" fmla="*/ 1293761 h 6619325"/>
                <a:gd name="connsiteX1197" fmla="*/ 1479193 w 4308624"/>
                <a:gd name="connsiteY1197" fmla="*/ 1283970 h 6619325"/>
                <a:gd name="connsiteX1198" fmla="*/ 1466109 w 4308624"/>
                <a:gd name="connsiteY1198" fmla="*/ 1279653 h 6619325"/>
                <a:gd name="connsiteX1199" fmla="*/ 2452307 w 4308624"/>
                <a:gd name="connsiteY1199" fmla="*/ 599950 h 6619325"/>
                <a:gd name="connsiteX1200" fmla="*/ 2445587 w 4308624"/>
                <a:gd name="connsiteY1200" fmla="*/ 597280 h 6619325"/>
                <a:gd name="connsiteX1201" fmla="*/ 2436287 w 4308624"/>
                <a:gd name="connsiteY1201" fmla="*/ 596657 h 6619325"/>
                <a:gd name="connsiteX1202" fmla="*/ 2425027 w 4308624"/>
                <a:gd name="connsiteY1202" fmla="*/ 597948 h 6619325"/>
                <a:gd name="connsiteX1203" fmla="*/ 2412343 w 4308624"/>
                <a:gd name="connsiteY1203" fmla="*/ 601018 h 6619325"/>
                <a:gd name="connsiteX1204" fmla="*/ 2405001 w 4308624"/>
                <a:gd name="connsiteY1204" fmla="*/ 603422 h 6619325"/>
                <a:gd name="connsiteX1205" fmla="*/ 2397480 w 4308624"/>
                <a:gd name="connsiteY1205" fmla="*/ 606314 h 6619325"/>
                <a:gd name="connsiteX1206" fmla="*/ 2389914 w 4308624"/>
                <a:gd name="connsiteY1206" fmla="*/ 609697 h 6619325"/>
                <a:gd name="connsiteX1207" fmla="*/ 2382392 w 4308624"/>
                <a:gd name="connsiteY1207" fmla="*/ 613524 h 6619325"/>
                <a:gd name="connsiteX1208" fmla="*/ 2364057 w 4308624"/>
                <a:gd name="connsiteY1208" fmla="*/ 625317 h 6619325"/>
                <a:gd name="connsiteX1209" fmla="*/ 2351819 w 4308624"/>
                <a:gd name="connsiteY1209" fmla="*/ 637155 h 6619325"/>
                <a:gd name="connsiteX1210" fmla="*/ 2346656 w 4308624"/>
                <a:gd name="connsiteY1210" fmla="*/ 647658 h 6619325"/>
                <a:gd name="connsiteX1211" fmla="*/ 2349817 w 4308624"/>
                <a:gd name="connsiteY1211" fmla="*/ 655535 h 6619325"/>
                <a:gd name="connsiteX1212" fmla="*/ 2356314 w 4308624"/>
                <a:gd name="connsiteY1212" fmla="*/ 658428 h 6619325"/>
                <a:gd name="connsiteX1213" fmla="*/ 2365570 w 4308624"/>
                <a:gd name="connsiteY1213" fmla="*/ 659185 h 6619325"/>
                <a:gd name="connsiteX1214" fmla="*/ 2376963 w 4308624"/>
                <a:gd name="connsiteY1214" fmla="*/ 657983 h 6619325"/>
                <a:gd name="connsiteX1215" fmla="*/ 2389870 w 4308624"/>
                <a:gd name="connsiteY1215" fmla="*/ 654912 h 6619325"/>
                <a:gd name="connsiteX1216" fmla="*/ 2397435 w 4308624"/>
                <a:gd name="connsiteY1216" fmla="*/ 652465 h 6619325"/>
                <a:gd name="connsiteX1217" fmla="*/ 2405134 w 4308624"/>
                <a:gd name="connsiteY1217" fmla="*/ 649483 h 6619325"/>
                <a:gd name="connsiteX1218" fmla="*/ 2412878 w 4308624"/>
                <a:gd name="connsiteY1218" fmla="*/ 646056 h 6619325"/>
                <a:gd name="connsiteX1219" fmla="*/ 2420532 w 4308624"/>
                <a:gd name="connsiteY1219" fmla="*/ 642140 h 6619325"/>
                <a:gd name="connsiteX1220" fmla="*/ 2439134 w 4308624"/>
                <a:gd name="connsiteY1220" fmla="*/ 630035 h 6619325"/>
                <a:gd name="connsiteX1221" fmla="*/ 2451239 w 4308624"/>
                <a:gd name="connsiteY1221" fmla="*/ 618063 h 6619325"/>
                <a:gd name="connsiteX1222" fmla="*/ 2455957 w 4308624"/>
                <a:gd name="connsiteY1222" fmla="*/ 607560 h 6619325"/>
                <a:gd name="connsiteX1223" fmla="*/ 2452307 w 4308624"/>
                <a:gd name="connsiteY1223" fmla="*/ 599861 h 6619325"/>
                <a:gd name="connsiteX1224" fmla="*/ 2339670 w 4308624"/>
                <a:gd name="connsiteY1224" fmla="*/ 661276 h 6619325"/>
                <a:gd name="connsiteX1225" fmla="*/ 2332950 w 4308624"/>
                <a:gd name="connsiteY1225" fmla="*/ 659007 h 6619325"/>
                <a:gd name="connsiteX1226" fmla="*/ 2324049 w 4308624"/>
                <a:gd name="connsiteY1226" fmla="*/ 658562 h 6619325"/>
                <a:gd name="connsiteX1227" fmla="*/ 2313412 w 4308624"/>
                <a:gd name="connsiteY1227" fmla="*/ 659852 h 6619325"/>
                <a:gd name="connsiteX1228" fmla="*/ 2301530 w 4308624"/>
                <a:gd name="connsiteY1228" fmla="*/ 662745 h 6619325"/>
                <a:gd name="connsiteX1229" fmla="*/ 2293341 w 4308624"/>
                <a:gd name="connsiteY1229" fmla="*/ 665415 h 6619325"/>
                <a:gd name="connsiteX1230" fmla="*/ 2284930 w 4308624"/>
                <a:gd name="connsiteY1230" fmla="*/ 668753 h 6619325"/>
                <a:gd name="connsiteX1231" fmla="*/ 2276474 w 4308624"/>
                <a:gd name="connsiteY1231" fmla="*/ 672669 h 6619325"/>
                <a:gd name="connsiteX1232" fmla="*/ 2268108 w 4308624"/>
                <a:gd name="connsiteY1232" fmla="*/ 677120 h 6619325"/>
                <a:gd name="connsiteX1233" fmla="*/ 2250083 w 4308624"/>
                <a:gd name="connsiteY1233" fmla="*/ 689358 h 6619325"/>
                <a:gd name="connsiteX1234" fmla="*/ 2238335 w 4308624"/>
                <a:gd name="connsiteY1234" fmla="*/ 701463 h 6619325"/>
                <a:gd name="connsiteX1235" fmla="*/ 2233885 w 4308624"/>
                <a:gd name="connsiteY1235" fmla="*/ 712010 h 6619325"/>
                <a:gd name="connsiteX1236" fmla="*/ 2237889 w 4308624"/>
                <a:gd name="connsiteY1236" fmla="*/ 719620 h 6619325"/>
                <a:gd name="connsiteX1237" fmla="*/ 2244431 w 4308624"/>
                <a:gd name="connsiteY1237" fmla="*/ 722068 h 6619325"/>
                <a:gd name="connsiteX1238" fmla="*/ 2253332 w 4308624"/>
                <a:gd name="connsiteY1238" fmla="*/ 722647 h 6619325"/>
                <a:gd name="connsiteX1239" fmla="*/ 2264058 w 4308624"/>
                <a:gd name="connsiteY1239" fmla="*/ 721445 h 6619325"/>
                <a:gd name="connsiteX1240" fmla="*/ 2276163 w 4308624"/>
                <a:gd name="connsiteY1240" fmla="*/ 718552 h 6619325"/>
                <a:gd name="connsiteX1241" fmla="*/ 2284574 w 4308624"/>
                <a:gd name="connsiteY1241" fmla="*/ 715793 h 6619325"/>
                <a:gd name="connsiteX1242" fmla="*/ 2293207 w 4308624"/>
                <a:gd name="connsiteY1242" fmla="*/ 712411 h 6619325"/>
                <a:gd name="connsiteX1243" fmla="*/ 2301842 w 4308624"/>
                <a:gd name="connsiteY1243" fmla="*/ 708406 h 6619325"/>
                <a:gd name="connsiteX1244" fmla="*/ 2310386 w 4308624"/>
                <a:gd name="connsiteY1244" fmla="*/ 703955 h 6619325"/>
                <a:gd name="connsiteX1245" fmla="*/ 2328633 w 4308624"/>
                <a:gd name="connsiteY1245" fmla="*/ 691405 h 6619325"/>
                <a:gd name="connsiteX1246" fmla="*/ 2340159 w 4308624"/>
                <a:gd name="connsiteY1246" fmla="*/ 679211 h 6619325"/>
                <a:gd name="connsiteX1247" fmla="*/ 2344075 w 4308624"/>
                <a:gd name="connsiteY1247" fmla="*/ 668753 h 6619325"/>
                <a:gd name="connsiteX1248" fmla="*/ 2339670 w 4308624"/>
                <a:gd name="connsiteY1248" fmla="*/ 661187 h 661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Lst>
              <a:rect l="l" t="t" r="r" b="b"/>
              <a:pathLst>
                <a:path w="4308624" h="6619325">
                  <a:moveTo>
                    <a:pt x="33005" y="4211682"/>
                  </a:moveTo>
                  <a:cubicBezTo>
                    <a:pt x="39948" y="4213364"/>
                    <a:pt x="47112" y="4213787"/>
                    <a:pt x="54188" y="4212928"/>
                  </a:cubicBezTo>
                  <a:cubicBezTo>
                    <a:pt x="61220" y="4212163"/>
                    <a:pt x="68207" y="4210672"/>
                    <a:pt x="74927" y="4208478"/>
                  </a:cubicBezTo>
                  <a:cubicBezTo>
                    <a:pt x="82893" y="4205874"/>
                    <a:pt x="90592" y="4202661"/>
                    <a:pt x="98068" y="4198865"/>
                  </a:cubicBezTo>
                  <a:cubicBezTo>
                    <a:pt x="106747" y="4194513"/>
                    <a:pt x="115114" y="4189635"/>
                    <a:pt x="123214" y="4184268"/>
                  </a:cubicBezTo>
                  <a:cubicBezTo>
                    <a:pt x="131847" y="4178571"/>
                    <a:pt x="140748" y="4172043"/>
                    <a:pt x="149916" y="4164686"/>
                  </a:cubicBezTo>
                  <a:cubicBezTo>
                    <a:pt x="170076" y="4148180"/>
                    <a:pt x="188678" y="4129889"/>
                    <a:pt x="205545" y="4110036"/>
                  </a:cubicBezTo>
                  <a:cubicBezTo>
                    <a:pt x="221878" y="4090908"/>
                    <a:pt x="236609" y="4070437"/>
                    <a:pt x="249514" y="4048844"/>
                  </a:cubicBezTo>
                  <a:cubicBezTo>
                    <a:pt x="260952" y="4029970"/>
                    <a:pt x="270343" y="4009934"/>
                    <a:pt x="277507" y="3989075"/>
                  </a:cubicBezTo>
                  <a:cubicBezTo>
                    <a:pt x="283426" y="3972658"/>
                    <a:pt x="286185" y="3955288"/>
                    <a:pt x="285741" y="3937852"/>
                  </a:cubicBezTo>
                  <a:cubicBezTo>
                    <a:pt x="285384" y="3930607"/>
                    <a:pt x="283783" y="3923477"/>
                    <a:pt x="280934" y="3916801"/>
                  </a:cubicBezTo>
                  <a:cubicBezTo>
                    <a:pt x="278486" y="3911318"/>
                    <a:pt x="274793" y="3906494"/>
                    <a:pt x="270120" y="3902738"/>
                  </a:cubicBezTo>
                  <a:cubicBezTo>
                    <a:pt x="265402" y="3899142"/>
                    <a:pt x="259884" y="3896677"/>
                    <a:pt x="254054" y="3895529"/>
                  </a:cubicBezTo>
                  <a:cubicBezTo>
                    <a:pt x="247289" y="3894198"/>
                    <a:pt x="240392" y="3894016"/>
                    <a:pt x="233583" y="3894995"/>
                  </a:cubicBezTo>
                  <a:cubicBezTo>
                    <a:pt x="226863" y="3895840"/>
                    <a:pt x="220276" y="3897327"/>
                    <a:pt x="213867" y="3899445"/>
                  </a:cubicBezTo>
                  <a:cubicBezTo>
                    <a:pt x="206390" y="3901879"/>
                    <a:pt x="199092" y="3904857"/>
                    <a:pt x="192016" y="3908346"/>
                  </a:cubicBezTo>
                  <a:cubicBezTo>
                    <a:pt x="183871" y="3912338"/>
                    <a:pt x="175994" y="3916797"/>
                    <a:pt x="168384" y="3921697"/>
                  </a:cubicBezTo>
                  <a:cubicBezTo>
                    <a:pt x="160241" y="3926993"/>
                    <a:pt x="151829" y="3933001"/>
                    <a:pt x="143285" y="3939810"/>
                  </a:cubicBezTo>
                  <a:cubicBezTo>
                    <a:pt x="123925" y="3955213"/>
                    <a:pt x="105990" y="3972293"/>
                    <a:pt x="89658" y="3990855"/>
                  </a:cubicBezTo>
                  <a:cubicBezTo>
                    <a:pt x="73370" y="4009249"/>
                    <a:pt x="58594" y="4028942"/>
                    <a:pt x="45466" y="4049734"/>
                  </a:cubicBezTo>
                  <a:cubicBezTo>
                    <a:pt x="33361" y="4068665"/>
                    <a:pt x="23170" y="4088781"/>
                    <a:pt x="15114" y="4109769"/>
                  </a:cubicBezTo>
                  <a:cubicBezTo>
                    <a:pt x="8216" y="4127001"/>
                    <a:pt x="4300" y="4145287"/>
                    <a:pt x="3543" y="4163841"/>
                  </a:cubicBezTo>
                  <a:cubicBezTo>
                    <a:pt x="3366" y="4171651"/>
                    <a:pt x="4523" y="4179439"/>
                    <a:pt x="7014" y="4186849"/>
                  </a:cubicBezTo>
                  <a:cubicBezTo>
                    <a:pt x="9061" y="4192888"/>
                    <a:pt x="12488" y="4198340"/>
                    <a:pt x="17117" y="4202737"/>
                  </a:cubicBezTo>
                  <a:cubicBezTo>
                    <a:pt x="21567" y="4206996"/>
                    <a:pt x="27041" y="4210071"/>
                    <a:pt x="33005" y="4211682"/>
                  </a:cubicBezTo>
                  <a:close/>
                  <a:moveTo>
                    <a:pt x="165314" y="4746659"/>
                  </a:moveTo>
                  <a:cubicBezTo>
                    <a:pt x="177107" y="4739717"/>
                    <a:pt x="188455" y="4731974"/>
                    <a:pt x="199181" y="4723473"/>
                  </a:cubicBezTo>
                  <a:cubicBezTo>
                    <a:pt x="211508" y="4713772"/>
                    <a:pt x="223213" y="4703357"/>
                    <a:pt x="234339" y="4692321"/>
                  </a:cubicBezTo>
                  <a:cubicBezTo>
                    <a:pt x="256234" y="4670425"/>
                    <a:pt x="276083" y="4646615"/>
                    <a:pt x="293662" y="4621115"/>
                  </a:cubicBezTo>
                  <a:cubicBezTo>
                    <a:pt x="310307" y="4597217"/>
                    <a:pt x="324726" y="4571939"/>
                    <a:pt x="336831" y="4545459"/>
                  </a:cubicBezTo>
                  <a:cubicBezTo>
                    <a:pt x="347333" y="4522851"/>
                    <a:pt x="355166" y="4499087"/>
                    <a:pt x="360151" y="4474654"/>
                  </a:cubicBezTo>
                  <a:cubicBezTo>
                    <a:pt x="364245" y="4455740"/>
                    <a:pt x="364245" y="4436114"/>
                    <a:pt x="360151" y="4417200"/>
                  </a:cubicBezTo>
                  <a:cubicBezTo>
                    <a:pt x="358548" y="4410435"/>
                    <a:pt x="355789" y="4404027"/>
                    <a:pt x="352051" y="4398152"/>
                  </a:cubicBezTo>
                  <a:cubicBezTo>
                    <a:pt x="348757" y="4393079"/>
                    <a:pt x="344485" y="4388717"/>
                    <a:pt x="339456" y="4385335"/>
                  </a:cubicBezTo>
                  <a:cubicBezTo>
                    <a:pt x="334427" y="4382042"/>
                    <a:pt x="328820" y="4379728"/>
                    <a:pt x="322945" y="4378571"/>
                  </a:cubicBezTo>
                  <a:cubicBezTo>
                    <a:pt x="316403" y="4377235"/>
                    <a:pt x="309728" y="4376924"/>
                    <a:pt x="303097" y="4377636"/>
                  </a:cubicBezTo>
                  <a:cubicBezTo>
                    <a:pt x="294062" y="4378571"/>
                    <a:pt x="285162" y="4380618"/>
                    <a:pt x="276617" y="4383778"/>
                  </a:cubicBezTo>
                  <a:cubicBezTo>
                    <a:pt x="266381" y="4387471"/>
                    <a:pt x="256502" y="4392055"/>
                    <a:pt x="247067" y="4397485"/>
                  </a:cubicBezTo>
                  <a:cubicBezTo>
                    <a:pt x="235985" y="4403804"/>
                    <a:pt x="225394" y="4410880"/>
                    <a:pt x="215291" y="4418668"/>
                  </a:cubicBezTo>
                  <a:cubicBezTo>
                    <a:pt x="203676" y="4427614"/>
                    <a:pt x="192594" y="4437182"/>
                    <a:pt x="182047" y="4447329"/>
                  </a:cubicBezTo>
                  <a:cubicBezTo>
                    <a:pt x="160863" y="4467756"/>
                    <a:pt x="141504" y="4490008"/>
                    <a:pt x="124193" y="4513817"/>
                  </a:cubicBezTo>
                  <a:cubicBezTo>
                    <a:pt x="107281" y="4537003"/>
                    <a:pt x="92417" y="4561569"/>
                    <a:pt x="79689" y="4587292"/>
                  </a:cubicBezTo>
                  <a:cubicBezTo>
                    <a:pt x="68162" y="4610301"/>
                    <a:pt x="59217" y="4634466"/>
                    <a:pt x="52987" y="4659432"/>
                  </a:cubicBezTo>
                  <a:cubicBezTo>
                    <a:pt x="47602" y="4679548"/>
                    <a:pt x="46267" y="4700554"/>
                    <a:pt x="49026" y="4721203"/>
                  </a:cubicBezTo>
                  <a:cubicBezTo>
                    <a:pt x="50183" y="4728680"/>
                    <a:pt x="52541" y="4735934"/>
                    <a:pt x="55968" y="4742654"/>
                  </a:cubicBezTo>
                  <a:cubicBezTo>
                    <a:pt x="58951" y="4748395"/>
                    <a:pt x="63089" y="4753469"/>
                    <a:pt x="68073" y="4757563"/>
                  </a:cubicBezTo>
                  <a:cubicBezTo>
                    <a:pt x="72969" y="4761479"/>
                    <a:pt x="78665" y="4764328"/>
                    <a:pt x="84762" y="4765885"/>
                  </a:cubicBezTo>
                  <a:cubicBezTo>
                    <a:pt x="91482" y="4767621"/>
                    <a:pt x="98469" y="4768199"/>
                    <a:pt x="105412" y="4767665"/>
                  </a:cubicBezTo>
                  <a:cubicBezTo>
                    <a:pt x="115025" y="4766864"/>
                    <a:pt x="124460" y="4764817"/>
                    <a:pt x="133494" y="4761524"/>
                  </a:cubicBezTo>
                  <a:cubicBezTo>
                    <a:pt x="144531" y="4757563"/>
                    <a:pt x="155167" y="4752579"/>
                    <a:pt x="165314" y="4746659"/>
                  </a:cubicBezTo>
                  <a:close/>
                  <a:moveTo>
                    <a:pt x="147780" y="3257926"/>
                  </a:moveTo>
                  <a:cubicBezTo>
                    <a:pt x="151428" y="3262430"/>
                    <a:pt x="156547" y="3265567"/>
                    <a:pt x="162199" y="3266827"/>
                  </a:cubicBezTo>
                  <a:cubicBezTo>
                    <a:pt x="169408" y="3268407"/>
                    <a:pt x="176885" y="3268496"/>
                    <a:pt x="184139" y="3267094"/>
                  </a:cubicBezTo>
                  <a:cubicBezTo>
                    <a:pt x="187566" y="3266520"/>
                    <a:pt x="190948" y="3265763"/>
                    <a:pt x="194286" y="3264824"/>
                  </a:cubicBezTo>
                  <a:cubicBezTo>
                    <a:pt x="197846" y="3263801"/>
                    <a:pt x="201539" y="3262599"/>
                    <a:pt x="205322" y="3261175"/>
                  </a:cubicBezTo>
                  <a:cubicBezTo>
                    <a:pt x="209106" y="3259751"/>
                    <a:pt x="213111" y="3258060"/>
                    <a:pt x="217205" y="3256146"/>
                  </a:cubicBezTo>
                  <a:cubicBezTo>
                    <a:pt x="221300" y="3254232"/>
                    <a:pt x="225438" y="3252096"/>
                    <a:pt x="229755" y="3249738"/>
                  </a:cubicBezTo>
                  <a:cubicBezTo>
                    <a:pt x="245955" y="3240708"/>
                    <a:pt x="261219" y="3230191"/>
                    <a:pt x="275460" y="3218318"/>
                  </a:cubicBezTo>
                  <a:cubicBezTo>
                    <a:pt x="290013" y="3206240"/>
                    <a:pt x="303587" y="3193040"/>
                    <a:pt x="316091" y="3178843"/>
                  </a:cubicBezTo>
                  <a:cubicBezTo>
                    <a:pt x="327707" y="3165764"/>
                    <a:pt x="338166" y="3151656"/>
                    <a:pt x="347244" y="3136698"/>
                  </a:cubicBezTo>
                  <a:cubicBezTo>
                    <a:pt x="354944" y="3124322"/>
                    <a:pt x="360862" y="3110909"/>
                    <a:pt x="364779" y="3096868"/>
                  </a:cubicBezTo>
                  <a:cubicBezTo>
                    <a:pt x="366871" y="3089391"/>
                    <a:pt x="367493" y="3081576"/>
                    <a:pt x="366648" y="3073859"/>
                  </a:cubicBezTo>
                  <a:cubicBezTo>
                    <a:pt x="366025" y="3068114"/>
                    <a:pt x="363577" y="3062716"/>
                    <a:pt x="359661" y="3058461"/>
                  </a:cubicBezTo>
                  <a:cubicBezTo>
                    <a:pt x="355700" y="3054429"/>
                    <a:pt x="350538" y="3051741"/>
                    <a:pt x="344975" y="3050762"/>
                  </a:cubicBezTo>
                  <a:cubicBezTo>
                    <a:pt x="337854" y="3049520"/>
                    <a:pt x="330600" y="3049614"/>
                    <a:pt x="323524" y="3051029"/>
                  </a:cubicBezTo>
                  <a:cubicBezTo>
                    <a:pt x="320409" y="3051608"/>
                    <a:pt x="317160" y="3052364"/>
                    <a:pt x="313778" y="3053343"/>
                  </a:cubicBezTo>
                  <a:cubicBezTo>
                    <a:pt x="310396" y="3054322"/>
                    <a:pt x="306835" y="3055479"/>
                    <a:pt x="303186" y="3056859"/>
                  </a:cubicBezTo>
                  <a:cubicBezTo>
                    <a:pt x="299536" y="3058239"/>
                    <a:pt x="295754" y="3059841"/>
                    <a:pt x="291882" y="3061621"/>
                  </a:cubicBezTo>
                  <a:cubicBezTo>
                    <a:pt x="288010" y="3063401"/>
                    <a:pt x="283960" y="3065448"/>
                    <a:pt x="279866" y="3067673"/>
                  </a:cubicBezTo>
                  <a:cubicBezTo>
                    <a:pt x="264423" y="3076218"/>
                    <a:pt x="249737" y="3086138"/>
                    <a:pt x="236074" y="3097313"/>
                  </a:cubicBezTo>
                  <a:cubicBezTo>
                    <a:pt x="221789" y="3108852"/>
                    <a:pt x="208393" y="3121469"/>
                    <a:pt x="196021" y="3135052"/>
                  </a:cubicBezTo>
                  <a:cubicBezTo>
                    <a:pt x="184272" y="3147918"/>
                    <a:pt x="173592" y="3161767"/>
                    <a:pt x="164201" y="3176440"/>
                  </a:cubicBezTo>
                  <a:cubicBezTo>
                    <a:pt x="155968" y="3189012"/>
                    <a:pt x="149515" y="3202635"/>
                    <a:pt x="144931" y="3216938"/>
                  </a:cubicBezTo>
                  <a:cubicBezTo>
                    <a:pt x="142395" y="3224757"/>
                    <a:pt x="141238" y="3232973"/>
                    <a:pt x="141593" y="3241193"/>
                  </a:cubicBezTo>
                  <a:cubicBezTo>
                    <a:pt x="141860" y="3247276"/>
                    <a:pt x="144041" y="3253120"/>
                    <a:pt x="147780" y="3257926"/>
                  </a:cubicBezTo>
                  <a:close/>
                  <a:moveTo>
                    <a:pt x="25128" y="3946708"/>
                  </a:moveTo>
                  <a:cubicBezTo>
                    <a:pt x="29444" y="3951056"/>
                    <a:pt x="34874" y="3954136"/>
                    <a:pt x="40793" y="3955609"/>
                  </a:cubicBezTo>
                  <a:cubicBezTo>
                    <a:pt x="47780" y="3957286"/>
                    <a:pt x="55078" y="3957620"/>
                    <a:pt x="62199" y="3956588"/>
                  </a:cubicBezTo>
                  <a:cubicBezTo>
                    <a:pt x="68251" y="3955831"/>
                    <a:pt x="74215" y="3954536"/>
                    <a:pt x="80001" y="3952716"/>
                  </a:cubicBezTo>
                  <a:cubicBezTo>
                    <a:pt x="86721" y="3950629"/>
                    <a:pt x="93263" y="3948070"/>
                    <a:pt x="99582" y="3945061"/>
                  </a:cubicBezTo>
                  <a:cubicBezTo>
                    <a:pt x="106881" y="3941648"/>
                    <a:pt x="113956" y="3937847"/>
                    <a:pt x="120855" y="3933668"/>
                  </a:cubicBezTo>
                  <a:cubicBezTo>
                    <a:pt x="128153" y="3929218"/>
                    <a:pt x="135675" y="3924158"/>
                    <a:pt x="143374" y="3918492"/>
                  </a:cubicBezTo>
                  <a:cubicBezTo>
                    <a:pt x="162599" y="3904185"/>
                    <a:pt x="180489" y="3888159"/>
                    <a:pt x="196778" y="3870607"/>
                  </a:cubicBezTo>
                  <a:cubicBezTo>
                    <a:pt x="212799" y="3853562"/>
                    <a:pt x="227396" y="3835209"/>
                    <a:pt x="240347" y="3815734"/>
                  </a:cubicBezTo>
                  <a:cubicBezTo>
                    <a:pt x="251962" y="3798493"/>
                    <a:pt x="261797" y="3780126"/>
                    <a:pt x="269719" y="3760905"/>
                  </a:cubicBezTo>
                  <a:cubicBezTo>
                    <a:pt x="276261" y="3745601"/>
                    <a:pt x="280044" y="3729277"/>
                    <a:pt x="280934" y="3712663"/>
                  </a:cubicBezTo>
                  <a:cubicBezTo>
                    <a:pt x="281246" y="3705307"/>
                    <a:pt x="280178" y="3697955"/>
                    <a:pt x="277774" y="3690990"/>
                  </a:cubicBezTo>
                  <a:cubicBezTo>
                    <a:pt x="275817" y="3685387"/>
                    <a:pt x="272390" y="3680403"/>
                    <a:pt x="267895" y="3676527"/>
                  </a:cubicBezTo>
                  <a:cubicBezTo>
                    <a:pt x="263355" y="3672793"/>
                    <a:pt x="257971" y="3670252"/>
                    <a:pt x="252185" y="3669139"/>
                  </a:cubicBezTo>
                  <a:cubicBezTo>
                    <a:pt x="245331" y="3667844"/>
                    <a:pt x="238299" y="3667737"/>
                    <a:pt x="231402" y="3668828"/>
                  </a:cubicBezTo>
                  <a:cubicBezTo>
                    <a:pt x="225705" y="3669638"/>
                    <a:pt x="220098" y="3670933"/>
                    <a:pt x="214624" y="3672699"/>
                  </a:cubicBezTo>
                  <a:cubicBezTo>
                    <a:pt x="208304" y="3674724"/>
                    <a:pt x="202074" y="3677145"/>
                    <a:pt x="196065" y="3679953"/>
                  </a:cubicBezTo>
                  <a:cubicBezTo>
                    <a:pt x="189213" y="3683153"/>
                    <a:pt x="182493" y="3686705"/>
                    <a:pt x="175994" y="3690590"/>
                  </a:cubicBezTo>
                  <a:cubicBezTo>
                    <a:pt x="169052" y="3694715"/>
                    <a:pt x="161931" y="3699415"/>
                    <a:pt x="154589" y="3704697"/>
                  </a:cubicBezTo>
                  <a:cubicBezTo>
                    <a:pt x="136253" y="3718111"/>
                    <a:pt x="119075" y="3733091"/>
                    <a:pt x="103321" y="3749468"/>
                  </a:cubicBezTo>
                  <a:cubicBezTo>
                    <a:pt x="87433" y="3765863"/>
                    <a:pt x="72924" y="3783500"/>
                    <a:pt x="59841" y="3802205"/>
                  </a:cubicBezTo>
                  <a:cubicBezTo>
                    <a:pt x="47736" y="3819392"/>
                    <a:pt x="37277" y="3837710"/>
                    <a:pt x="28688" y="3856900"/>
                  </a:cubicBezTo>
                  <a:cubicBezTo>
                    <a:pt x="21300" y="3872774"/>
                    <a:pt x="16539" y="3889743"/>
                    <a:pt x="14624" y="3907144"/>
                  </a:cubicBezTo>
                  <a:cubicBezTo>
                    <a:pt x="13779" y="3915030"/>
                    <a:pt x="14403" y="3923005"/>
                    <a:pt x="16360" y="3930687"/>
                  </a:cubicBezTo>
                  <a:cubicBezTo>
                    <a:pt x="17829" y="3936699"/>
                    <a:pt x="20855" y="3942222"/>
                    <a:pt x="25128" y="3946708"/>
                  </a:cubicBezTo>
                  <a:close/>
                  <a:moveTo>
                    <a:pt x="92995" y="3474703"/>
                  </a:moveTo>
                  <a:cubicBezTo>
                    <a:pt x="96911" y="3479135"/>
                    <a:pt x="102119" y="3482246"/>
                    <a:pt x="107860" y="3483604"/>
                  </a:cubicBezTo>
                  <a:cubicBezTo>
                    <a:pt x="114980" y="3485197"/>
                    <a:pt x="122368" y="3485366"/>
                    <a:pt x="129577" y="3484093"/>
                  </a:cubicBezTo>
                  <a:cubicBezTo>
                    <a:pt x="133760" y="3483426"/>
                    <a:pt x="137900" y="3482504"/>
                    <a:pt x="141994" y="3481334"/>
                  </a:cubicBezTo>
                  <a:cubicBezTo>
                    <a:pt x="146444" y="3480043"/>
                    <a:pt x="150895" y="3478486"/>
                    <a:pt x="155612" y="3476572"/>
                  </a:cubicBezTo>
                  <a:cubicBezTo>
                    <a:pt x="160329" y="3474658"/>
                    <a:pt x="165269" y="3472389"/>
                    <a:pt x="170299" y="3469808"/>
                  </a:cubicBezTo>
                  <a:cubicBezTo>
                    <a:pt x="175327" y="3467226"/>
                    <a:pt x="180578" y="3464289"/>
                    <a:pt x="185963" y="3460907"/>
                  </a:cubicBezTo>
                  <a:cubicBezTo>
                    <a:pt x="203142" y="3450302"/>
                    <a:pt x="219296" y="3438148"/>
                    <a:pt x="234250" y="3424592"/>
                  </a:cubicBezTo>
                  <a:cubicBezTo>
                    <a:pt x="249336" y="3411000"/>
                    <a:pt x="263311" y="3396239"/>
                    <a:pt x="276083" y="3380444"/>
                  </a:cubicBezTo>
                  <a:cubicBezTo>
                    <a:pt x="287743" y="3366101"/>
                    <a:pt x="298068" y="3350694"/>
                    <a:pt x="306880" y="3334428"/>
                  </a:cubicBezTo>
                  <a:cubicBezTo>
                    <a:pt x="314267" y="3321197"/>
                    <a:pt x="319563" y="3306907"/>
                    <a:pt x="322590" y="3292060"/>
                  </a:cubicBezTo>
                  <a:cubicBezTo>
                    <a:pt x="324102" y="3284606"/>
                    <a:pt x="324191" y="3276933"/>
                    <a:pt x="322811" y="3269453"/>
                  </a:cubicBezTo>
                  <a:cubicBezTo>
                    <a:pt x="321743" y="3263725"/>
                    <a:pt x="318940" y="3258451"/>
                    <a:pt x="314846" y="3254321"/>
                  </a:cubicBezTo>
                  <a:cubicBezTo>
                    <a:pt x="310662" y="3250392"/>
                    <a:pt x="305455" y="3247761"/>
                    <a:pt x="299803" y="3246756"/>
                  </a:cubicBezTo>
                  <a:cubicBezTo>
                    <a:pt x="292816" y="3245465"/>
                    <a:pt x="285607" y="3245465"/>
                    <a:pt x="278620" y="3246756"/>
                  </a:cubicBezTo>
                  <a:cubicBezTo>
                    <a:pt x="274615" y="3247446"/>
                    <a:pt x="270609" y="3248367"/>
                    <a:pt x="266693" y="3249515"/>
                  </a:cubicBezTo>
                  <a:cubicBezTo>
                    <a:pt x="262555" y="3250761"/>
                    <a:pt x="258193" y="3252274"/>
                    <a:pt x="253698" y="3253965"/>
                  </a:cubicBezTo>
                  <a:cubicBezTo>
                    <a:pt x="249203" y="3255656"/>
                    <a:pt x="244530" y="3257926"/>
                    <a:pt x="239724" y="3260374"/>
                  </a:cubicBezTo>
                  <a:cubicBezTo>
                    <a:pt x="234917" y="3262822"/>
                    <a:pt x="229933" y="3265536"/>
                    <a:pt x="224816" y="3268607"/>
                  </a:cubicBezTo>
                  <a:cubicBezTo>
                    <a:pt x="208437" y="3278580"/>
                    <a:pt x="192950" y="3289987"/>
                    <a:pt x="178576" y="3302697"/>
                  </a:cubicBezTo>
                  <a:cubicBezTo>
                    <a:pt x="163756" y="3315687"/>
                    <a:pt x="150005" y="3329808"/>
                    <a:pt x="137365" y="3344930"/>
                  </a:cubicBezTo>
                  <a:cubicBezTo>
                    <a:pt x="125394" y="3359096"/>
                    <a:pt x="114713" y="3374303"/>
                    <a:pt x="105457" y="3390369"/>
                  </a:cubicBezTo>
                  <a:cubicBezTo>
                    <a:pt x="97490" y="3403951"/>
                    <a:pt x="91482" y="3418611"/>
                    <a:pt x="87655" y="3433893"/>
                  </a:cubicBezTo>
                  <a:cubicBezTo>
                    <a:pt x="85653" y="3441739"/>
                    <a:pt x="85074" y="3449879"/>
                    <a:pt x="85964" y="3457925"/>
                  </a:cubicBezTo>
                  <a:cubicBezTo>
                    <a:pt x="86632" y="3464085"/>
                    <a:pt x="89080" y="3469914"/>
                    <a:pt x="92995" y="3474703"/>
                  </a:cubicBezTo>
                  <a:close/>
                  <a:moveTo>
                    <a:pt x="51340" y="3703941"/>
                  </a:moveTo>
                  <a:cubicBezTo>
                    <a:pt x="55479" y="3708324"/>
                    <a:pt x="60775" y="3711417"/>
                    <a:pt x="66650" y="3712842"/>
                  </a:cubicBezTo>
                  <a:cubicBezTo>
                    <a:pt x="73725" y="3714511"/>
                    <a:pt x="81069" y="3714769"/>
                    <a:pt x="88278" y="3713598"/>
                  </a:cubicBezTo>
                  <a:cubicBezTo>
                    <a:pt x="93263" y="3712886"/>
                    <a:pt x="98202" y="3711787"/>
                    <a:pt x="103053" y="3710305"/>
                  </a:cubicBezTo>
                  <a:cubicBezTo>
                    <a:pt x="108616" y="3708658"/>
                    <a:pt x="114090" y="3706669"/>
                    <a:pt x="119386" y="3704341"/>
                  </a:cubicBezTo>
                  <a:cubicBezTo>
                    <a:pt x="125082" y="3701849"/>
                    <a:pt x="131002" y="3698957"/>
                    <a:pt x="137187" y="3695441"/>
                  </a:cubicBezTo>
                  <a:cubicBezTo>
                    <a:pt x="143374" y="3691925"/>
                    <a:pt x="149559" y="3688186"/>
                    <a:pt x="156012" y="3683914"/>
                  </a:cubicBezTo>
                  <a:cubicBezTo>
                    <a:pt x="174214" y="3671613"/>
                    <a:pt x="191215" y="3657688"/>
                    <a:pt x="206881" y="3642303"/>
                  </a:cubicBezTo>
                  <a:cubicBezTo>
                    <a:pt x="222501" y="3627061"/>
                    <a:pt x="236831" y="3610586"/>
                    <a:pt x="249781" y="3593038"/>
                  </a:cubicBezTo>
                  <a:cubicBezTo>
                    <a:pt x="261531" y="3577293"/>
                    <a:pt x="271721" y="3560435"/>
                    <a:pt x="280222" y="3542704"/>
                  </a:cubicBezTo>
                  <a:cubicBezTo>
                    <a:pt x="287298" y="3528450"/>
                    <a:pt x="291971" y="3513127"/>
                    <a:pt x="294107" y="3497355"/>
                  </a:cubicBezTo>
                  <a:cubicBezTo>
                    <a:pt x="295041" y="3489919"/>
                    <a:pt x="294597" y="3482366"/>
                    <a:pt x="292727" y="3475103"/>
                  </a:cubicBezTo>
                  <a:cubicBezTo>
                    <a:pt x="291215" y="3469389"/>
                    <a:pt x="288100" y="3464214"/>
                    <a:pt x="283826" y="3460150"/>
                  </a:cubicBezTo>
                  <a:cubicBezTo>
                    <a:pt x="279465" y="3456296"/>
                    <a:pt x="274125" y="3453697"/>
                    <a:pt x="268384" y="3452629"/>
                  </a:cubicBezTo>
                  <a:cubicBezTo>
                    <a:pt x="261442" y="3451374"/>
                    <a:pt x="254321" y="3451374"/>
                    <a:pt x="247378" y="3452629"/>
                  </a:cubicBezTo>
                  <a:cubicBezTo>
                    <a:pt x="242572" y="3453377"/>
                    <a:pt x="237810" y="3454481"/>
                    <a:pt x="233182" y="3455922"/>
                  </a:cubicBezTo>
                  <a:cubicBezTo>
                    <a:pt x="227886" y="3457516"/>
                    <a:pt x="222723" y="3459434"/>
                    <a:pt x="217650" y="3461663"/>
                  </a:cubicBezTo>
                  <a:cubicBezTo>
                    <a:pt x="212265" y="3463977"/>
                    <a:pt x="206658" y="3466737"/>
                    <a:pt x="200872" y="3469897"/>
                  </a:cubicBezTo>
                  <a:cubicBezTo>
                    <a:pt x="195086" y="3473056"/>
                    <a:pt x="189124" y="3476661"/>
                    <a:pt x="183071" y="3480666"/>
                  </a:cubicBezTo>
                  <a:cubicBezTo>
                    <a:pt x="165626" y="3492189"/>
                    <a:pt x="149248" y="3505250"/>
                    <a:pt x="134117" y="3519696"/>
                  </a:cubicBezTo>
                  <a:cubicBezTo>
                    <a:pt x="118719" y="3534284"/>
                    <a:pt x="104522" y="3550043"/>
                    <a:pt x="91571" y="3566825"/>
                  </a:cubicBezTo>
                  <a:cubicBezTo>
                    <a:pt x="79466" y="3582446"/>
                    <a:pt x="68830" y="3599144"/>
                    <a:pt x="59751" y="3616714"/>
                  </a:cubicBezTo>
                  <a:cubicBezTo>
                    <a:pt x="51963" y="3631431"/>
                    <a:pt x="46445" y="3647248"/>
                    <a:pt x="43419" y="3663621"/>
                  </a:cubicBezTo>
                  <a:cubicBezTo>
                    <a:pt x="41995" y="3671551"/>
                    <a:pt x="41995" y="3679677"/>
                    <a:pt x="43419" y="3687608"/>
                  </a:cubicBezTo>
                  <a:cubicBezTo>
                    <a:pt x="44532" y="3693678"/>
                    <a:pt x="47290" y="3699326"/>
                    <a:pt x="51384" y="3703941"/>
                  </a:cubicBezTo>
                  <a:close/>
                  <a:moveTo>
                    <a:pt x="67540" y="4483332"/>
                  </a:moveTo>
                  <a:cubicBezTo>
                    <a:pt x="75772" y="4482486"/>
                    <a:pt x="83917" y="4480707"/>
                    <a:pt x="91749" y="4477991"/>
                  </a:cubicBezTo>
                  <a:cubicBezTo>
                    <a:pt x="101140" y="4474787"/>
                    <a:pt x="110219" y="4470826"/>
                    <a:pt x="118941" y="4466065"/>
                  </a:cubicBezTo>
                  <a:cubicBezTo>
                    <a:pt x="129088" y="4460502"/>
                    <a:pt x="138923" y="4454316"/>
                    <a:pt x="148313" y="4447506"/>
                  </a:cubicBezTo>
                  <a:cubicBezTo>
                    <a:pt x="159039" y="4439763"/>
                    <a:pt x="169319" y="4431441"/>
                    <a:pt x="179110" y="4422585"/>
                  </a:cubicBezTo>
                  <a:cubicBezTo>
                    <a:pt x="200116" y="4403581"/>
                    <a:pt x="219430" y="4382754"/>
                    <a:pt x="236698" y="4360280"/>
                  </a:cubicBezTo>
                  <a:cubicBezTo>
                    <a:pt x="253208" y="4338900"/>
                    <a:pt x="267895" y="4316132"/>
                    <a:pt x="280489" y="4292234"/>
                  </a:cubicBezTo>
                  <a:cubicBezTo>
                    <a:pt x="291571" y="4271571"/>
                    <a:pt x="300293" y="4249733"/>
                    <a:pt x="306479" y="4227125"/>
                  </a:cubicBezTo>
                  <a:cubicBezTo>
                    <a:pt x="311553" y="4209488"/>
                    <a:pt x="313065" y="4191015"/>
                    <a:pt x="310929" y="4172786"/>
                  </a:cubicBezTo>
                  <a:cubicBezTo>
                    <a:pt x="309950" y="4165763"/>
                    <a:pt x="307725" y="4158972"/>
                    <a:pt x="304387" y="4152715"/>
                  </a:cubicBezTo>
                  <a:cubicBezTo>
                    <a:pt x="301540" y="4147441"/>
                    <a:pt x="297489" y="4142880"/>
                    <a:pt x="292639" y="4139364"/>
                  </a:cubicBezTo>
                  <a:cubicBezTo>
                    <a:pt x="287788" y="4135861"/>
                    <a:pt x="282225" y="4133463"/>
                    <a:pt x="276350" y="4132332"/>
                  </a:cubicBezTo>
                  <a:cubicBezTo>
                    <a:pt x="269719" y="4131015"/>
                    <a:pt x="262910" y="4130757"/>
                    <a:pt x="256190" y="4131576"/>
                  </a:cubicBezTo>
                  <a:cubicBezTo>
                    <a:pt x="248402" y="4132506"/>
                    <a:pt x="240703" y="4134282"/>
                    <a:pt x="233271" y="4136872"/>
                  </a:cubicBezTo>
                  <a:cubicBezTo>
                    <a:pt x="224504" y="4139907"/>
                    <a:pt x="215958" y="4143640"/>
                    <a:pt x="207770" y="4148042"/>
                  </a:cubicBezTo>
                  <a:cubicBezTo>
                    <a:pt x="198246" y="4153138"/>
                    <a:pt x="189035" y="4158830"/>
                    <a:pt x="180223" y="4165087"/>
                  </a:cubicBezTo>
                  <a:cubicBezTo>
                    <a:pt x="170121" y="4172198"/>
                    <a:pt x="160418" y="4179853"/>
                    <a:pt x="151117" y="4188006"/>
                  </a:cubicBezTo>
                  <a:cubicBezTo>
                    <a:pt x="130868" y="4205790"/>
                    <a:pt x="112177" y="4225309"/>
                    <a:pt x="95310" y="4246351"/>
                  </a:cubicBezTo>
                  <a:cubicBezTo>
                    <a:pt x="78665" y="4267018"/>
                    <a:pt x="63801" y="4289034"/>
                    <a:pt x="50806" y="4312171"/>
                  </a:cubicBezTo>
                  <a:cubicBezTo>
                    <a:pt x="38880" y="4333034"/>
                    <a:pt x="29222" y="4355117"/>
                    <a:pt x="21923" y="4377992"/>
                  </a:cubicBezTo>
                  <a:cubicBezTo>
                    <a:pt x="15649" y="4396595"/>
                    <a:pt x="12889" y="4416221"/>
                    <a:pt x="13823" y="4435847"/>
                  </a:cubicBezTo>
                  <a:cubicBezTo>
                    <a:pt x="14313" y="4443501"/>
                    <a:pt x="16049" y="4451022"/>
                    <a:pt x="19030" y="4458098"/>
                  </a:cubicBezTo>
                  <a:cubicBezTo>
                    <a:pt x="21567" y="4464018"/>
                    <a:pt x="25395" y="4469313"/>
                    <a:pt x="30200" y="4473586"/>
                  </a:cubicBezTo>
                  <a:cubicBezTo>
                    <a:pt x="34963" y="4477635"/>
                    <a:pt x="40570" y="4480528"/>
                    <a:pt x="46579" y="4482086"/>
                  </a:cubicBezTo>
                  <a:cubicBezTo>
                    <a:pt x="53477" y="4483688"/>
                    <a:pt x="60552" y="4484133"/>
                    <a:pt x="67584" y="4483332"/>
                  </a:cubicBezTo>
                  <a:close/>
                  <a:moveTo>
                    <a:pt x="283738" y="5007584"/>
                  </a:moveTo>
                  <a:cubicBezTo>
                    <a:pt x="297801" y="4995301"/>
                    <a:pt x="311108" y="4982172"/>
                    <a:pt x="323524" y="4968243"/>
                  </a:cubicBezTo>
                  <a:cubicBezTo>
                    <a:pt x="345999" y="4943187"/>
                    <a:pt x="366114" y="4916085"/>
                    <a:pt x="383649" y="4887336"/>
                  </a:cubicBezTo>
                  <a:cubicBezTo>
                    <a:pt x="399936" y="4860767"/>
                    <a:pt x="413778" y="4832730"/>
                    <a:pt x="424948" y="4803624"/>
                  </a:cubicBezTo>
                  <a:cubicBezTo>
                    <a:pt x="434605" y="4779014"/>
                    <a:pt x="441102" y="4753335"/>
                    <a:pt x="444395" y="4727123"/>
                  </a:cubicBezTo>
                  <a:cubicBezTo>
                    <a:pt x="446933" y="4703981"/>
                    <a:pt x="445419" y="4683420"/>
                    <a:pt x="439367" y="4666909"/>
                  </a:cubicBezTo>
                  <a:cubicBezTo>
                    <a:pt x="437097" y="4660501"/>
                    <a:pt x="433804" y="4654493"/>
                    <a:pt x="429665" y="4649108"/>
                  </a:cubicBezTo>
                  <a:cubicBezTo>
                    <a:pt x="425971" y="4644390"/>
                    <a:pt x="421432" y="4640341"/>
                    <a:pt x="416313" y="4637225"/>
                  </a:cubicBezTo>
                  <a:cubicBezTo>
                    <a:pt x="411196" y="4634155"/>
                    <a:pt x="405633" y="4632019"/>
                    <a:pt x="399803" y="4630817"/>
                  </a:cubicBezTo>
                  <a:cubicBezTo>
                    <a:pt x="393439" y="4629571"/>
                    <a:pt x="386942" y="4629259"/>
                    <a:pt x="380489" y="4629793"/>
                  </a:cubicBezTo>
                  <a:cubicBezTo>
                    <a:pt x="369986" y="4630728"/>
                    <a:pt x="359661" y="4633131"/>
                    <a:pt x="349825" y="4636914"/>
                  </a:cubicBezTo>
                  <a:cubicBezTo>
                    <a:pt x="337943" y="4641453"/>
                    <a:pt x="326506" y="4647105"/>
                    <a:pt x="315692" y="4653825"/>
                  </a:cubicBezTo>
                  <a:cubicBezTo>
                    <a:pt x="302918" y="4661747"/>
                    <a:pt x="290725" y="4670603"/>
                    <a:pt x="279243" y="4680305"/>
                  </a:cubicBezTo>
                  <a:cubicBezTo>
                    <a:pt x="265981" y="4691520"/>
                    <a:pt x="253342" y="4703536"/>
                    <a:pt x="241504" y="4716264"/>
                  </a:cubicBezTo>
                  <a:cubicBezTo>
                    <a:pt x="219652" y="4739673"/>
                    <a:pt x="199982" y="4764995"/>
                    <a:pt x="182625" y="4791920"/>
                  </a:cubicBezTo>
                  <a:cubicBezTo>
                    <a:pt x="165759" y="4817865"/>
                    <a:pt x="151207" y="4845235"/>
                    <a:pt x="139146" y="4873717"/>
                  </a:cubicBezTo>
                  <a:cubicBezTo>
                    <a:pt x="128242" y="4898951"/>
                    <a:pt x="120365" y="4925386"/>
                    <a:pt x="115604" y="4952488"/>
                  </a:cubicBezTo>
                  <a:cubicBezTo>
                    <a:pt x="111553" y="4977233"/>
                    <a:pt x="111731" y="4999663"/>
                    <a:pt x="116894" y="5017998"/>
                  </a:cubicBezTo>
                  <a:cubicBezTo>
                    <a:pt x="118763" y="5025118"/>
                    <a:pt x="121700" y="5031883"/>
                    <a:pt x="125572" y="5038114"/>
                  </a:cubicBezTo>
                  <a:cubicBezTo>
                    <a:pt x="128999" y="5043543"/>
                    <a:pt x="133405" y="5048305"/>
                    <a:pt x="138612" y="5052132"/>
                  </a:cubicBezTo>
                  <a:cubicBezTo>
                    <a:pt x="143640" y="5055826"/>
                    <a:pt x="149381" y="5058541"/>
                    <a:pt x="155434" y="5060098"/>
                  </a:cubicBezTo>
                  <a:cubicBezTo>
                    <a:pt x="162021" y="5061789"/>
                    <a:pt x="168830" y="5062457"/>
                    <a:pt x="175594" y="5062057"/>
                  </a:cubicBezTo>
                  <a:cubicBezTo>
                    <a:pt x="186765" y="5061344"/>
                    <a:pt x="197757" y="5058897"/>
                    <a:pt x="208215" y="5054891"/>
                  </a:cubicBezTo>
                  <a:cubicBezTo>
                    <a:pt x="220988" y="5050040"/>
                    <a:pt x="233226" y="5043899"/>
                    <a:pt x="244753" y="5036511"/>
                  </a:cubicBezTo>
                  <a:cubicBezTo>
                    <a:pt x="258504" y="5027878"/>
                    <a:pt x="271544" y="5018220"/>
                    <a:pt x="283783" y="5007584"/>
                  </a:cubicBezTo>
                  <a:close/>
                  <a:moveTo>
                    <a:pt x="825657" y="5828141"/>
                  </a:moveTo>
                  <a:cubicBezTo>
                    <a:pt x="848176" y="5791470"/>
                    <a:pt x="867135" y="5752707"/>
                    <a:pt x="882267" y="5712431"/>
                  </a:cubicBezTo>
                  <a:cubicBezTo>
                    <a:pt x="895973" y="5676473"/>
                    <a:pt x="905897" y="5639179"/>
                    <a:pt x="911950" y="5601172"/>
                  </a:cubicBezTo>
                  <a:cubicBezTo>
                    <a:pt x="917246" y="5569842"/>
                    <a:pt x="917959" y="5537933"/>
                    <a:pt x="914042" y="5506380"/>
                  </a:cubicBezTo>
                  <a:cubicBezTo>
                    <a:pt x="910126" y="5478921"/>
                    <a:pt x="901491" y="5455824"/>
                    <a:pt x="887919" y="5438957"/>
                  </a:cubicBezTo>
                  <a:cubicBezTo>
                    <a:pt x="884136" y="5434239"/>
                    <a:pt x="879819" y="5430012"/>
                    <a:pt x="875057" y="5426274"/>
                  </a:cubicBezTo>
                  <a:cubicBezTo>
                    <a:pt x="870606" y="5422713"/>
                    <a:pt x="865710" y="5419732"/>
                    <a:pt x="860504" y="5417373"/>
                  </a:cubicBezTo>
                  <a:cubicBezTo>
                    <a:pt x="855386" y="5415103"/>
                    <a:pt x="850002" y="5413412"/>
                    <a:pt x="844483" y="5412389"/>
                  </a:cubicBezTo>
                  <a:cubicBezTo>
                    <a:pt x="838787" y="5411321"/>
                    <a:pt x="833001" y="5410831"/>
                    <a:pt x="827215" y="5411009"/>
                  </a:cubicBezTo>
                  <a:cubicBezTo>
                    <a:pt x="811505" y="5411721"/>
                    <a:pt x="796063" y="5415459"/>
                    <a:pt x="781733" y="5421957"/>
                  </a:cubicBezTo>
                  <a:cubicBezTo>
                    <a:pt x="764110" y="5429834"/>
                    <a:pt x="747599" y="5439847"/>
                    <a:pt x="732467" y="5451819"/>
                  </a:cubicBezTo>
                  <a:cubicBezTo>
                    <a:pt x="714177" y="5466149"/>
                    <a:pt x="697176" y="5482170"/>
                    <a:pt x="681778" y="5499571"/>
                  </a:cubicBezTo>
                  <a:cubicBezTo>
                    <a:pt x="663665" y="5519953"/>
                    <a:pt x="647109" y="5541627"/>
                    <a:pt x="632200" y="5564457"/>
                  </a:cubicBezTo>
                  <a:cubicBezTo>
                    <a:pt x="609593" y="5598814"/>
                    <a:pt x="590234" y="5635173"/>
                    <a:pt x="574346" y="5673135"/>
                  </a:cubicBezTo>
                  <a:cubicBezTo>
                    <a:pt x="559215" y="5709005"/>
                    <a:pt x="547599" y="5746254"/>
                    <a:pt x="539722" y="5784394"/>
                  </a:cubicBezTo>
                  <a:cubicBezTo>
                    <a:pt x="532557" y="5817593"/>
                    <a:pt x="529887" y="5851550"/>
                    <a:pt x="531801" y="5885461"/>
                  </a:cubicBezTo>
                  <a:cubicBezTo>
                    <a:pt x="534026" y="5916124"/>
                    <a:pt x="541414" y="5942515"/>
                    <a:pt x="554408" y="5962319"/>
                  </a:cubicBezTo>
                  <a:cubicBezTo>
                    <a:pt x="558058" y="5967882"/>
                    <a:pt x="562330" y="5973000"/>
                    <a:pt x="567137" y="5977629"/>
                  </a:cubicBezTo>
                  <a:cubicBezTo>
                    <a:pt x="571632" y="5981856"/>
                    <a:pt x="576615" y="5985550"/>
                    <a:pt x="582000" y="5988532"/>
                  </a:cubicBezTo>
                  <a:cubicBezTo>
                    <a:pt x="587297" y="5991425"/>
                    <a:pt x="592904" y="5993605"/>
                    <a:pt x="598734" y="5995118"/>
                  </a:cubicBezTo>
                  <a:cubicBezTo>
                    <a:pt x="604742" y="5996587"/>
                    <a:pt x="610928" y="5997388"/>
                    <a:pt x="617114" y="5997432"/>
                  </a:cubicBezTo>
                  <a:cubicBezTo>
                    <a:pt x="634026" y="5997254"/>
                    <a:pt x="650715" y="5993471"/>
                    <a:pt x="666068" y="5986396"/>
                  </a:cubicBezTo>
                  <a:cubicBezTo>
                    <a:pt x="685249" y="5977718"/>
                    <a:pt x="703229" y="5966503"/>
                    <a:pt x="719472" y="5953107"/>
                  </a:cubicBezTo>
                  <a:cubicBezTo>
                    <a:pt x="739187" y="5937041"/>
                    <a:pt x="757389" y="5919151"/>
                    <a:pt x="773766" y="5899703"/>
                  </a:cubicBezTo>
                  <a:cubicBezTo>
                    <a:pt x="792859" y="5877228"/>
                    <a:pt x="810259" y="5853285"/>
                    <a:pt x="825702" y="5828141"/>
                  </a:cubicBezTo>
                  <a:close/>
                  <a:moveTo>
                    <a:pt x="1451601" y="5997254"/>
                  </a:moveTo>
                  <a:cubicBezTo>
                    <a:pt x="1441097" y="5968060"/>
                    <a:pt x="1425788" y="5944829"/>
                    <a:pt x="1405806" y="5929654"/>
                  </a:cubicBezTo>
                  <a:cubicBezTo>
                    <a:pt x="1401757" y="5926583"/>
                    <a:pt x="1397440" y="5923823"/>
                    <a:pt x="1392945" y="5921420"/>
                  </a:cubicBezTo>
                  <a:cubicBezTo>
                    <a:pt x="1388672" y="5919151"/>
                    <a:pt x="1384177" y="5917192"/>
                    <a:pt x="1379594" y="5915590"/>
                  </a:cubicBezTo>
                  <a:cubicBezTo>
                    <a:pt x="1374966" y="5914077"/>
                    <a:pt x="1370248" y="5912920"/>
                    <a:pt x="1365486" y="5912119"/>
                  </a:cubicBezTo>
                  <a:cubicBezTo>
                    <a:pt x="1360636" y="5911363"/>
                    <a:pt x="1355740" y="5910962"/>
                    <a:pt x="1350844" y="5910918"/>
                  </a:cubicBezTo>
                  <a:cubicBezTo>
                    <a:pt x="1330507" y="5911274"/>
                    <a:pt x="1310569" y="5916302"/>
                    <a:pt x="1292500" y="5925648"/>
                  </a:cubicBezTo>
                  <a:cubicBezTo>
                    <a:pt x="1270293" y="5936952"/>
                    <a:pt x="1249866" y="5951460"/>
                    <a:pt x="1231841" y="5968683"/>
                  </a:cubicBezTo>
                  <a:cubicBezTo>
                    <a:pt x="1209768" y="5989555"/>
                    <a:pt x="1189919" y="6012653"/>
                    <a:pt x="1172653" y="6037619"/>
                  </a:cubicBezTo>
                  <a:cubicBezTo>
                    <a:pt x="1152180" y="6067081"/>
                    <a:pt x="1134201" y="6098189"/>
                    <a:pt x="1118892" y="6130632"/>
                  </a:cubicBezTo>
                  <a:cubicBezTo>
                    <a:pt x="1098242" y="6174111"/>
                    <a:pt x="1081820" y="6219550"/>
                    <a:pt x="1069938" y="6266190"/>
                  </a:cubicBezTo>
                  <a:cubicBezTo>
                    <a:pt x="1058589" y="6309670"/>
                    <a:pt x="1051869" y="6354218"/>
                    <a:pt x="1049822" y="6399122"/>
                  </a:cubicBezTo>
                  <a:cubicBezTo>
                    <a:pt x="1047731" y="6437884"/>
                    <a:pt x="1051425" y="6476736"/>
                    <a:pt x="1060815" y="6514386"/>
                  </a:cubicBezTo>
                  <a:cubicBezTo>
                    <a:pt x="1069983" y="6548120"/>
                    <a:pt x="1084669" y="6575712"/>
                    <a:pt x="1105006" y="6594492"/>
                  </a:cubicBezTo>
                  <a:cubicBezTo>
                    <a:pt x="1109146" y="6598320"/>
                    <a:pt x="1113641" y="6601747"/>
                    <a:pt x="1118357" y="6604817"/>
                  </a:cubicBezTo>
                  <a:cubicBezTo>
                    <a:pt x="1122852" y="6607754"/>
                    <a:pt x="1127614" y="6610291"/>
                    <a:pt x="1132599" y="6612383"/>
                  </a:cubicBezTo>
                  <a:cubicBezTo>
                    <a:pt x="1137450" y="6614430"/>
                    <a:pt x="1142479" y="6616032"/>
                    <a:pt x="1147596" y="6617189"/>
                  </a:cubicBezTo>
                  <a:cubicBezTo>
                    <a:pt x="1152759" y="6618346"/>
                    <a:pt x="1158055" y="6619058"/>
                    <a:pt x="1163351" y="6619325"/>
                  </a:cubicBezTo>
                  <a:cubicBezTo>
                    <a:pt x="1185558" y="6619815"/>
                    <a:pt x="1207498" y="6614653"/>
                    <a:pt x="1227125" y="6604238"/>
                  </a:cubicBezTo>
                  <a:cubicBezTo>
                    <a:pt x="1251691" y="6591510"/>
                    <a:pt x="1274075" y="6574955"/>
                    <a:pt x="1293524" y="6555285"/>
                  </a:cubicBezTo>
                  <a:cubicBezTo>
                    <a:pt x="1317334" y="6531520"/>
                    <a:pt x="1338561" y="6505263"/>
                    <a:pt x="1356763" y="6476958"/>
                  </a:cubicBezTo>
                  <a:cubicBezTo>
                    <a:pt x="1377858" y="6444337"/>
                    <a:pt x="1396105" y="6409980"/>
                    <a:pt x="1411280" y="6374200"/>
                  </a:cubicBezTo>
                  <a:cubicBezTo>
                    <a:pt x="1430995" y="6328361"/>
                    <a:pt x="1446038" y="6280653"/>
                    <a:pt x="1456185" y="6231788"/>
                  </a:cubicBezTo>
                  <a:cubicBezTo>
                    <a:pt x="1465308" y="6189020"/>
                    <a:pt x="1469625" y="6145362"/>
                    <a:pt x="1469046" y="6101660"/>
                  </a:cubicBezTo>
                  <a:cubicBezTo>
                    <a:pt x="1468867" y="6066057"/>
                    <a:pt x="1462994" y="6030766"/>
                    <a:pt x="1451645" y="5997032"/>
                  </a:cubicBezTo>
                  <a:close/>
                  <a:moveTo>
                    <a:pt x="566424" y="5598458"/>
                  </a:moveTo>
                  <a:cubicBezTo>
                    <a:pt x="583959" y="5579722"/>
                    <a:pt x="600113" y="5559784"/>
                    <a:pt x="614844" y="5538779"/>
                  </a:cubicBezTo>
                  <a:cubicBezTo>
                    <a:pt x="637630" y="5506336"/>
                    <a:pt x="657301" y="5471756"/>
                    <a:pt x="673633" y="5435619"/>
                  </a:cubicBezTo>
                  <a:cubicBezTo>
                    <a:pt x="688543" y="5402998"/>
                    <a:pt x="700113" y="5368953"/>
                    <a:pt x="708257" y="5334018"/>
                  </a:cubicBezTo>
                  <a:cubicBezTo>
                    <a:pt x="715334" y="5305135"/>
                    <a:pt x="718315" y="5275362"/>
                    <a:pt x="717158" y="5245634"/>
                  </a:cubicBezTo>
                  <a:cubicBezTo>
                    <a:pt x="715645" y="5219643"/>
                    <a:pt x="709593" y="5197436"/>
                    <a:pt x="698645" y="5180747"/>
                  </a:cubicBezTo>
                  <a:cubicBezTo>
                    <a:pt x="695263" y="5175496"/>
                    <a:pt x="691212" y="5170689"/>
                    <a:pt x="686584" y="5166462"/>
                  </a:cubicBezTo>
                  <a:cubicBezTo>
                    <a:pt x="682311" y="5162590"/>
                    <a:pt x="677461" y="5159297"/>
                    <a:pt x="672298" y="5156715"/>
                  </a:cubicBezTo>
                  <a:cubicBezTo>
                    <a:pt x="667181" y="5154179"/>
                    <a:pt x="661707" y="5152309"/>
                    <a:pt x="656055" y="5151241"/>
                  </a:cubicBezTo>
                  <a:cubicBezTo>
                    <a:pt x="650180" y="5150129"/>
                    <a:pt x="644217" y="5149728"/>
                    <a:pt x="638253" y="5149995"/>
                  </a:cubicBezTo>
                  <a:cubicBezTo>
                    <a:pt x="624457" y="5150841"/>
                    <a:pt x="610884" y="5154090"/>
                    <a:pt x="598200" y="5159564"/>
                  </a:cubicBezTo>
                  <a:cubicBezTo>
                    <a:pt x="582579" y="5166195"/>
                    <a:pt x="567804" y="5174561"/>
                    <a:pt x="554097" y="5184575"/>
                  </a:cubicBezTo>
                  <a:cubicBezTo>
                    <a:pt x="537630" y="5196502"/>
                    <a:pt x="522232" y="5209808"/>
                    <a:pt x="507991" y="5224361"/>
                  </a:cubicBezTo>
                  <a:cubicBezTo>
                    <a:pt x="491392" y="5241317"/>
                    <a:pt x="475993" y="5259385"/>
                    <a:pt x="461885" y="5278477"/>
                  </a:cubicBezTo>
                  <a:cubicBezTo>
                    <a:pt x="439278" y="5308962"/>
                    <a:pt x="419519" y="5341405"/>
                    <a:pt x="402785" y="5375450"/>
                  </a:cubicBezTo>
                  <a:cubicBezTo>
                    <a:pt x="386764" y="5407760"/>
                    <a:pt x="373813" y="5441494"/>
                    <a:pt x="364111" y="5476251"/>
                  </a:cubicBezTo>
                  <a:cubicBezTo>
                    <a:pt x="355344" y="5506647"/>
                    <a:pt x="350582" y="5538067"/>
                    <a:pt x="349870" y="5569709"/>
                  </a:cubicBezTo>
                  <a:cubicBezTo>
                    <a:pt x="349870" y="5598280"/>
                    <a:pt x="354320" y="5623113"/>
                    <a:pt x="364601" y="5642606"/>
                  </a:cubicBezTo>
                  <a:cubicBezTo>
                    <a:pt x="367760" y="5648702"/>
                    <a:pt x="371677" y="5654355"/>
                    <a:pt x="376260" y="5659428"/>
                  </a:cubicBezTo>
                  <a:cubicBezTo>
                    <a:pt x="380444" y="5664056"/>
                    <a:pt x="385295" y="5668017"/>
                    <a:pt x="390635" y="5671266"/>
                  </a:cubicBezTo>
                  <a:cubicBezTo>
                    <a:pt x="395842" y="5674426"/>
                    <a:pt x="401539" y="5676784"/>
                    <a:pt x="407457" y="5678297"/>
                  </a:cubicBezTo>
                  <a:cubicBezTo>
                    <a:pt x="413644" y="5679855"/>
                    <a:pt x="420008" y="5680612"/>
                    <a:pt x="426416" y="5680523"/>
                  </a:cubicBezTo>
                  <a:cubicBezTo>
                    <a:pt x="441325" y="5680078"/>
                    <a:pt x="455967" y="5676784"/>
                    <a:pt x="469629" y="5670821"/>
                  </a:cubicBezTo>
                  <a:cubicBezTo>
                    <a:pt x="486629" y="5663611"/>
                    <a:pt x="502696" y="5654310"/>
                    <a:pt x="517427" y="5643140"/>
                  </a:cubicBezTo>
                  <a:cubicBezTo>
                    <a:pt x="535050" y="5629566"/>
                    <a:pt x="551471" y="5614479"/>
                    <a:pt x="566468" y="5598057"/>
                  </a:cubicBezTo>
                  <a:close/>
                  <a:moveTo>
                    <a:pt x="404209" y="5300284"/>
                  </a:moveTo>
                  <a:cubicBezTo>
                    <a:pt x="420008" y="5285064"/>
                    <a:pt x="434828" y="5268865"/>
                    <a:pt x="448489" y="5251686"/>
                  </a:cubicBezTo>
                  <a:cubicBezTo>
                    <a:pt x="471276" y="5223115"/>
                    <a:pt x="491392" y="5192496"/>
                    <a:pt x="508526" y="5160231"/>
                  </a:cubicBezTo>
                  <a:cubicBezTo>
                    <a:pt x="524324" y="5130725"/>
                    <a:pt x="537275" y="5099796"/>
                    <a:pt x="547244" y="5067842"/>
                  </a:cubicBezTo>
                  <a:cubicBezTo>
                    <a:pt x="555744" y="5041095"/>
                    <a:pt x="560773" y="5013369"/>
                    <a:pt x="562107" y="4985332"/>
                  </a:cubicBezTo>
                  <a:cubicBezTo>
                    <a:pt x="562865" y="4960677"/>
                    <a:pt x="559304" y="4939182"/>
                    <a:pt x="550981" y="4922404"/>
                  </a:cubicBezTo>
                  <a:cubicBezTo>
                    <a:pt x="548089" y="4916530"/>
                    <a:pt x="544395" y="4911145"/>
                    <a:pt x="539989" y="4906338"/>
                  </a:cubicBezTo>
                  <a:cubicBezTo>
                    <a:pt x="535940" y="4901977"/>
                    <a:pt x="531222" y="4898283"/>
                    <a:pt x="526015" y="4895390"/>
                  </a:cubicBezTo>
                  <a:cubicBezTo>
                    <a:pt x="520852" y="4892542"/>
                    <a:pt x="515289" y="4890540"/>
                    <a:pt x="509505" y="4889427"/>
                  </a:cubicBezTo>
                  <a:cubicBezTo>
                    <a:pt x="503318" y="4888225"/>
                    <a:pt x="497044" y="4887825"/>
                    <a:pt x="490768" y="4888225"/>
                  </a:cubicBezTo>
                  <a:cubicBezTo>
                    <a:pt x="478708" y="4889115"/>
                    <a:pt x="466825" y="4891919"/>
                    <a:pt x="455610" y="4896459"/>
                  </a:cubicBezTo>
                  <a:cubicBezTo>
                    <a:pt x="441948" y="4901932"/>
                    <a:pt x="428908" y="4908831"/>
                    <a:pt x="416714" y="4917019"/>
                  </a:cubicBezTo>
                  <a:cubicBezTo>
                    <a:pt x="402162" y="4926721"/>
                    <a:pt x="388410" y="4937624"/>
                    <a:pt x="375549" y="4949507"/>
                  </a:cubicBezTo>
                  <a:cubicBezTo>
                    <a:pt x="360595" y="4963258"/>
                    <a:pt x="346532" y="4978034"/>
                    <a:pt x="333493" y="4993610"/>
                  </a:cubicBezTo>
                  <a:cubicBezTo>
                    <a:pt x="311108" y="5020356"/>
                    <a:pt x="291215" y="5049017"/>
                    <a:pt x="273947" y="5079324"/>
                  </a:cubicBezTo>
                  <a:cubicBezTo>
                    <a:pt x="257302" y="5108340"/>
                    <a:pt x="243329" y="5138781"/>
                    <a:pt x="232158" y="5170289"/>
                  </a:cubicBezTo>
                  <a:cubicBezTo>
                    <a:pt x="222145" y="5198015"/>
                    <a:pt x="215558" y="5226898"/>
                    <a:pt x="212533" y="5256225"/>
                  </a:cubicBezTo>
                  <a:cubicBezTo>
                    <a:pt x="210174" y="5282927"/>
                    <a:pt x="212533" y="5306737"/>
                    <a:pt x="219831" y="5325740"/>
                  </a:cubicBezTo>
                  <a:cubicBezTo>
                    <a:pt x="222368" y="5332416"/>
                    <a:pt x="225839" y="5338690"/>
                    <a:pt x="230111" y="5344432"/>
                  </a:cubicBezTo>
                  <a:cubicBezTo>
                    <a:pt x="233938" y="5349505"/>
                    <a:pt x="238611" y="5353955"/>
                    <a:pt x="243907" y="5357515"/>
                  </a:cubicBezTo>
                  <a:cubicBezTo>
                    <a:pt x="249114" y="5360987"/>
                    <a:pt x="254811" y="5363568"/>
                    <a:pt x="260863" y="5365126"/>
                  </a:cubicBezTo>
                  <a:cubicBezTo>
                    <a:pt x="267271" y="5366772"/>
                    <a:pt x="273902" y="5367484"/>
                    <a:pt x="280533" y="5367217"/>
                  </a:cubicBezTo>
                  <a:cubicBezTo>
                    <a:pt x="293440" y="5366594"/>
                    <a:pt x="306123" y="5363791"/>
                    <a:pt x="318095" y="5358895"/>
                  </a:cubicBezTo>
                  <a:cubicBezTo>
                    <a:pt x="332869" y="5352976"/>
                    <a:pt x="346978" y="5345411"/>
                    <a:pt x="360061" y="5336332"/>
                  </a:cubicBezTo>
                  <a:cubicBezTo>
                    <a:pt x="375771" y="5325518"/>
                    <a:pt x="390547" y="5313457"/>
                    <a:pt x="404253" y="5300195"/>
                  </a:cubicBezTo>
                  <a:close/>
                  <a:moveTo>
                    <a:pt x="1142968" y="5977272"/>
                  </a:moveTo>
                  <a:cubicBezTo>
                    <a:pt x="1154539" y="5937931"/>
                    <a:pt x="1161837" y="5897522"/>
                    <a:pt x="1164775" y="5856623"/>
                  </a:cubicBezTo>
                  <a:cubicBezTo>
                    <a:pt x="1167489" y="5823201"/>
                    <a:pt x="1165042" y="5789556"/>
                    <a:pt x="1157565" y="5756890"/>
                  </a:cubicBezTo>
                  <a:cubicBezTo>
                    <a:pt x="1150401" y="5728542"/>
                    <a:pt x="1138518" y="5705400"/>
                    <a:pt x="1121740" y="5689423"/>
                  </a:cubicBezTo>
                  <a:cubicBezTo>
                    <a:pt x="1117735" y="5685596"/>
                    <a:pt x="1113329" y="5682125"/>
                    <a:pt x="1108656" y="5679143"/>
                  </a:cubicBezTo>
                  <a:cubicBezTo>
                    <a:pt x="1104205" y="5676294"/>
                    <a:pt x="1099443" y="5673892"/>
                    <a:pt x="1094504" y="5671978"/>
                  </a:cubicBezTo>
                  <a:cubicBezTo>
                    <a:pt x="1089608" y="5670064"/>
                    <a:pt x="1084580" y="5668685"/>
                    <a:pt x="1079417" y="5667795"/>
                  </a:cubicBezTo>
                  <a:cubicBezTo>
                    <a:pt x="1074166" y="5666860"/>
                    <a:pt x="1068825" y="5666459"/>
                    <a:pt x="1063485" y="5666504"/>
                  </a:cubicBezTo>
                  <a:cubicBezTo>
                    <a:pt x="1045461" y="5667082"/>
                    <a:pt x="1027749" y="5671444"/>
                    <a:pt x="1011549" y="5679321"/>
                  </a:cubicBezTo>
                  <a:cubicBezTo>
                    <a:pt x="991567" y="5688889"/>
                    <a:pt x="972964" y="5701083"/>
                    <a:pt x="956276" y="5715636"/>
                  </a:cubicBezTo>
                  <a:cubicBezTo>
                    <a:pt x="935982" y="5733170"/>
                    <a:pt x="917424" y="5752618"/>
                    <a:pt x="900869" y="5773757"/>
                  </a:cubicBezTo>
                  <a:cubicBezTo>
                    <a:pt x="881331" y="5798546"/>
                    <a:pt x="863797" y="5824847"/>
                    <a:pt x="848399" y="5852395"/>
                  </a:cubicBezTo>
                  <a:cubicBezTo>
                    <a:pt x="826504" y="5891291"/>
                    <a:pt x="808390" y="5932190"/>
                    <a:pt x="794239" y="5974513"/>
                  </a:cubicBezTo>
                  <a:cubicBezTo>
                    <a:pt x="780798" y="6014166"/>
                    <a:pt x="771408" y="6055064"/>
                    <a:pt x="766246" y="6096631"/>
                  </a:cubicBezTo>
                  <a:cubicBezTo>
                    <a:pt x="761439" y="6132545"/>
                    <a:pt x="761795" y="6168949"/>
                    <a:pt x="767314" y="6204730"/>
                  </a:cubicBezTo>
                  <a:cubicBezTo>
                    <a:pt x="772877" y="6236906"/>
                    <a:pt x="783824" y="6263920"/>
                    <a:pt x="800469" y="6283234"/>
                  </a:cubicBezTo>
                  <a:cubicBezTo>
                    <a:pt x="804475" y="6287863"/>
                    <a:pt x="808968" y="6292046"/>
                    <a:pt x="813820" y="6295784"/>
                  </a:cubicBezTo>
                  <a:cubicBezTo>
                    <a:pt x="818359" y="6299256"/>
                    <a:pt x="823255" y="6302237"/>
                    <a:pt x="828417" y="6304685"/>
                  </a:cubicBezTo>
                  <a:cubicBezTo>
                    <a:pt x="833490" y="6307133"/>
                    <a:pt x="838831" y="6309002"/>
                    <a:pt x="844305" y="6310293"/>
                  </a:cubicBezTo>
                  <a:cubicBezTo>
                    <a:pt x="849868" y="6311583"/>
                    <a:pt x="855565" y="6312340"/>
                    <a:pt x="861260" y="6312518"/>
                  </a:cubicBezTo>
                  <a:cubicBezTo>
                    <a:pt x="880842" y="6312607"/>
                    <a:pt x="900157" y="6308157"/>
                    <a:pt x="917691" y="6299434"/>
                  </a:cubicBezTo>
                  <a:cubicBezTo>
                    <a:pt x="939676" y="6288753"/>
                    <a:pt x="959970" y="6274957"/>
                    <a:pt x="977994" y="6258446"/>
                  </a:cubicBezTo>
                  <a:cubicBezTo>
                    <a:pt x="999978" y="6238598"/>
                    <a:pt x="1019916" y="6216612"/>
                    <a:pt x="1037495" y="6192759"/>
                  </a:cubicBezTo>
                  <a:cubicBezTo>
                    <a:pt x="1057922" y="6165300"/>
                    <a:pt x="1076034" y="6136239"/>
                    <a:pt x="1091700" y="6105843"/>
                  </a:cubicBezTo>
                  <a:cubicBezTo>
                    <a:pt x="1113062" y="6064766"/>
                    <a:pt x="1130330" y="6021643"/>
                    <a:pt x="1143280" y="5977183"/>
                  </a:cubicBezTo>
                  <a:close/>
                  <a:moveTo>
                    <a:pt x="743415" y="2068301"/>
                  </a:moveTo>
                  <a:cubicBezTo>
                    <a:pt x="751070" y="2069641"/>
                    <a:pt x="758902" y="2069294"/>
                    <a:pt x="766379" y="2067278"/>
                  </a:cubicBezTo>
                  <a:lnTo>
                    <a:pt x="766647" y="2067278"/>
                  </a:lnTo>
                  <a:lnTo>
                    <a:pt x="766957" y="2067278"/>
                  </a:lnTo>
                  <a:lnTo>
                    <a:pt x="767225" y="2067278"/>
                  </a:lnTo>
                  <a:lnTo>
                    <a:pt x="767536" y="2067278"/>
                  </a:lnTo>
                  <a:cubicBezTo>
                    <a:pt x="777816" y="2064705"/>
                    <a:pt x="787829" y="2061003"/>
                    <a:pt x="797309" y="2056241"/>
                  </a:cubicBezTo>
                  <a:cubicBezTo>
                    <a:pt x="807989" y="2050967"/>
                    <a:pt x="818270" y="2044879"/>
                    <a:pt x="828061" y="2038039"/>
                  </a:cubicBezTo>
                  <a:cubicBezTo>
                    <a:pt x="837940" y="2031132"/>
                    <a:pt x="847286" y="2023504"/>
                    <a:pt x="856054" y="2015208"/>
                  </a:cubicBezTo>
                  <a:cubicBezTo>
                    <a:pt x="864064" y="2007683"/>
                    <a:pt x="871362" y="1999383"/>
                    <a:pt x="877727" y="1990420"/>
                  </a:cubicBezTo>
                  <a:cubicBezTo>
                    <a:pt x="882711" y="1983718"/>
                    <a:pt x="886450" y="1976183"/>
                    <a:pt x="888809" y="1968168"/>
                  </a:cubicBezTo>
                  <a:cubicBezTo>
                    <a:pt x="890499" y="1963010"/>
                    <a:pt x="890144" y="1957385"/>
                    <a:pt x="887741" y="1952503"/>
                  </a:cubicBezTo>
                  <a:cubicBezTo>
                    <a:pt x="885025" y="1948186"/>
                    <a:pt x="880530" y="1945311"/>
                    <a:pt x="875458" y="1944670"/>
                  </a:cubicBezTo>
                  <a:cubicBezTo>
                    <a:pt x="867936" y="1943589"/>
                    <a:pt x="860237" y="1944056"/>
                    <a:pt x="852894" y="1946050"/>
                  </a:cubicBezTo>
                  <a:lnTo>
                    <a:pt x="852359" y="1946050"/>
                  </a:lnTo>
                  <a:lnTo>
                    <a:pt x="852093" y="1946050"/>
                  </a:lnTo>
                  <a:lnTo>
                    <a:pt x="851826" y="1946050"/>
                  </a:lnTo>
                  <a:cubicBezTo>
                    <a:pt x="841857" y="1948627"/>
                    <a:pt x="832200" y="1952218"/>
                    <a:pt x="822988" y="1956775"/>
                  </a:cubicBezTo>
                  <a:cubicBezTo>
                    <a:pt x="812618" y="1961871"/>
                    <a:pt x="802649" y="1967714"/>
                    <a:pt x="793171" y="1974265"/>
                  </a:cubicBezTo>
                  <a:cubicBezTo>
                    <a:pt x="783423" y="1981003"/>
                    <a:pt x="774212" y="1988440"/>
                    <a:pt x="765577" y="1996517"/>
                  </a:cubicBezTo>
                  <a:cubicBezTo>
                    <a:pt x="757389" y="2003940"/>
                    <a:pt x="749958" y="2012138"/>
                    <a:pt x="743326" y="2020994"/>
                  </a:cubicBezTo>
                  <a:cubicBezTo>
                    <a:pt x="738075" y="2027803"/>
                    <a:pt x="734025" y="2035444"/>
                    <a:pt x="731310" y="2043602"/>
                  </a:cubicBezTo>
                  <a:cubicBezTo>
                    <a:pt x="729263" y="2048889"/>
                    <a:pt x="729263" y="2054736"/>
                    <a:pt x="731310" y="2060023"/>
                  </a:cubicBezTo>
                  <a:cubicBezTo>
                    <a:pt x="733847" y="2064563"/>
                    <a:pt x="738431" y="2067607"/>
                    <a:pt x="743593" y="2068212"/>
                  </a:cubicBezTo>
                  <a:close/>
                  <a:moveTo>
                    <a:pt x="1042390" y="1686549"/>
                  </a:moveTo>
                  <a:cubicBezTo>
                    <a:pt x="1047820" y="1688859"/>
                    <a:pt x="1053827" y="1689625"/>
                    <a:pt x="1059657" y="1688775"/>
                  </a:cubicBezTo>
                  <a:cubicBezTo>
                    <a:pt x="1060636" y="1688775"/>
                    <a:pt x="1061660" y="1688775"/>
                    <a:pt x="1062683" y="1688419"/>
                  </a:cubicBezTo>
                  <a:cubicBezTo>
                    <a:pt x="1063708" y="1688063"/>
                    <a:pt x="1064731" y="1688152"/>
                    <a:pt x="1065799" y="1687929"/>
                  </a:cubicBezTo>
                  <a:lnTo>
                    <a:pt x="1069004" y="1687306"/>
                  </a:lnTo>
                  <a:lnTo>
                    <a:pt x="1072341" y="1686505"/>
                  </a:lnTo>
                  <a:cubicBezTo>
                    <a:pt x="1080219" y="1684427"/>
                    <a:pt x="1087918" y="1681659"/>
                    <a:pt x="1095349" y="1678227"/>
                  </a:cubicBezTo>
                  <a:cubicBezTo>
                    <a:pt x="1103583" y="1674498"/>
                    <a:pt x="1111593" y="1670217"/>
                    <a:pt x="1119248" y="1665410"/>
                  </a:cubicBezTo>
                  <a:cubicBezTo>
                    <a:pt x="1127125" y="1660542"/>
                    <a:pt x="1134646" y="1655161"/>
                    <a:pt x="1141811" y="1649300"/>
                  </a:cubicBezTo>
                  <a:cubicBezTo>
                    <a:pt x="1148620" y="1643795"/>
                    <a:pt x="1154984" y="1637751"/>
                    <a:pt x="1160814" y="1631232"/>
                  </a:cubicBezTo>
                  <a:cubicBezTo>
                    <a:pt x="1166154" y="1625370"/>
                    <a:pt x="1170649" y="1618775"/>
                    <a:pt x="1174165" y="1611650"/>
                  </a:cubicBezTo>
                  <a:cubicBezTo>
                    <a:pt x="1176613" y="1607053"/>
                    <a:pt x="1177547" y="1601810"/>
                    <a:pt x="1176880" y="1596652"/>
                  </a:cubicBezTo>
                  <a:cubicBezTo>
                    <a:pt x="1176035" y="1592625"/>
                    <a:pt x="1173231" y="1589291"/>
                    <a:pt x="1169404" y="1587752"/>
                  </a:cubicBezTo>
                  <a:cubicBezTo>
                    <a:pt x="1163884" y="1585682"/>
                    <a:pt x="1157922" y="1585068"/>
                    <a:pt x="1152091" y="1585971"/>
                  </a:cubicBezTo>
                  <a:lnTo>
                    <a:pt x="1149065" y="1586372"/>
                  </a:lnTo>
                  <a:lnTo>
                    <a:pt x="1145995" y="1586861"/>
                  </a:lnTo>
                  <a:lnTo>
                    <a:pt x="1142834" y="1587529"/>
                  </a:lnTo>
                  <a:lnTo>
                    <a:pt x="1139586" y="1588330"/>
                  </a:lnTo>
                  <a:cubicBezTo>
                    <a:pt x="1131931" y="1590377"/>
                    <a:pt x="1124499" y="1593070"/>
                    <a:pt x="1117334" y="1596385"/>
                  </a:cubicBezTo>
                  <a:cubicBezTo>
                    <a:pt x="1109324" y="1599977"/>
                    <a:pt x="1101579" y="1604098"/>
                    <a:pt x="1094148" y="1608713"/>
                  </a:cubicBezTo>
                  <a:cubicBezTo>
                    <a:pt x="1086404" y="1613430"/>
                    <a:pt x="1078972" y="1618615"/>
                    <a:pt x="1071896" y="1624244"/>
                  </a:cubicBezTo>
                  <a:cubicBezTo>
                    <a:pt x="1065131" y="1629683"/>
                    <a:pt x="1058768" y="1635633"/>
                    <a:pt x="1052893" y="1642046"/>
                  </a:cubicBezTo>
                  <a:cubicBezTo>
                    <a:pt x="1047330" y="1647889"/>
                    <a:pt x="1042612" y="1654480"/>
                    <a:pt x="1038875" y="1661628"/>
                  </a:cubicBezTo>
                  <a:cubicBezTo>
                    <a:pt x="1036204" y="1666331"/>
                    <a:pt x="1034958" y="1671712"/>
                    <a:pt x="1035269" y="1677115"/>
                  </a:cubicBezTo>
                  <a:cubicBezTo>
                    <a:pt x="1035937" y="1681271"/>
                    <a:pt x="1038696" y="1684796"/>
                    <a:pt x="1042569" y="1686460"/>
                  </a:cubicBezTo>
                  <a:close/>
                  <a:moveTo>
                    <a:pt x="840878" y="1933589"/>
                  </a:moveTo>
                  <a:cubicBezTo>
                    <a:pt x="847687" y="1935369"/>
                    <a:pt x="854807" y="1935476"/>
                    <a:pt x="861661" y="1933900"/>
                  </a:cubicBezTo>
                  <a:lnTo>
                    <a:pt x="863041" y="1933678"/>
                  </a:lnTo>
                  <a:lnTo>
                    <a:pt x="864465" y="1933366"/>
                  </a:lnTo>
                  <a:lnTo>
                    <a:pt x="865889" y="1933055"/>
                  </a:lnTo>
                  <a:lnTo>
                    <a:pt x="867313" y="1932743"/>
                  </a:lnTo>
                  <a:cubicBezTo>
                    <a:pt x="876704" y="1930327"/>
                    <a:pt x="885782" y="1926989"/>
                    <a:pt x="894505" y="1922774"/>
                  </a:cubicBezTo>
                  <a:cubicBezTo>
                    <a:pt x="904251" y="1918070"/>
                    <a:pt x="913685" y="1912672"/>
                    <a:pt x="922675" y="1906620"/>
                  </a:cubicBezTo>
                  <a:cubicBezTo>
                    <a:pt x="931799" y="1900518"/>
                    <a:pt x="940477" y="1893780"/>
                    <a:pt x="948666" y="1886460"/>
                  </a:cubicBezTo>
                  <a:cubicBezTo>
                    <a:pt x="956276" y="1879708"/>
                    <a:pt x="963218" y="1872258"/>
                    <a:pt x="969404" y="1864208"/>
                  </a:cubicBezTo>
                  <a:cubicBezTo>
                    <a:pt x="974612" y="1857786"/>
                    <a:pt x="978661" y="1850554"/>
                    <a:pt x="981509" y="1842802"/>
                  </a:cubicBezTo>
                  <a:cubicBezTo>
                    <a:pt x="983512" y="1837839"/>
                    <a:pt x="983645" y="1832325"/>
                    <a:pt x="981910" y="1827270"/>
                  </a:cubicBezTo>
                  <a:cubicBezTo>
                    <a:pt x="979952" y="1822989"/>
                    <a:pt x="976080" y="1819887"/>
                    <a:pt x="971496" y="1818903"/>
                  </a:cubicBezTo>
                  <a:cubicBezTo>
                    <a:pt x="964731" y="1817372"/>
                    <a:pt x="957700" y="1817372"/>
                    <a:pt x="950935" y="1818903"/>
                  </a:cubicBezTo>
                  <a:lnTo>
                    <a:pt x="949600" y="1819170"/>
                  </a:lnTo>
                  <a:lnTo>
                    <a:pt x="948265" y="1819482"/>
                  </a:lnTo>
                  <a:lnTo>
                    <a:pt x="946886" y="1819793"/>
                  </a:lnTo>
                  <a:lnTo>
                    <a:pt x="945506" y="1820105"/>
                  </a:lnTo>
                  <a:cubicBezTo>
                    <a:pt x="936427" y="1822499"/>
                    <a:pt x="927571" y="1825748"/>
                    <a:pt x="919115" y="1829806"/>
                  </a:cubicBezTo>
                  <a:cubicBezTo>
                    <a:pt x="909681" y="1834337"/>
                    <a:pt x="900513" y="1839513"/>
                    <a:pt x="891790" y="1845294"/>
                  </a:cubicBezTo>
                  <a:cubicBezTo>
                    <a:pt x="882845" y="1851213"/>
                    <a:pt x="874300" y="1857741"/>
                    <a:pt x="866245" y="1864831"/>
                  </a:cubicBezTo>
                  <a:cubicBezTo>
                    <a:pt x="858591" y="1871497"/>
                    <a:pt x="851559" y="1878823"/>
                    <a:pt x="845195" y="1886727"/>
                  </a:cubicBezTo>
                  <a:cubicBezTo>
                    <a:pt x="839855" y="1893211"/>
                    <a:pt x="835493" y="1900474"/>
                    <a:pt x="832333" y="1908266"/>
                  </a:cubicBezTo>
                  <a:cubicBezTo>
                    <a:pt x="830064" y="1913344"/>
                    <a:pt x="829619" y="1919041"/>
                    <a:pt x="830999" y="1924421"/>
                  </a:cubicBezTo>
                  <a:cubicBezTo>
                    <a:pt x="832600" y="1928952"/>
                    <a:pt x="836383" y="1932365"/>
                    <a:pt x="841056" y="1933500"/>
                  </a:cubicBezTo>
                  <a:close/>
                  <a:moveTo>
                    <a:pt x="940967" y="1806576"/>
                  </a:moveTo>
                  <a:cubicBezTo>
                    <a:pt x="947108" y="1808627"/>
                    <a:pt x="953650" y="1809072"/>
                    <a:pt x="959970" y="1807866"/>
                  </a:cubicBezTo>
                  <a:lnTo>
                    <a:pt x="962195" y="1807555"/>
                  </a:lnTo>
                  <a:lnTo>
                    <a:pt x="964465" y="1807110"/>
                  </a:lnTo>
                  <a:lnTo>
                    <a:pt x="966779" y="1806620"/>
                  </a:lnTo>
                  <a:lnTo>
                    <a:pt x="969138" y="1806086"/>
                  </a:lnTo>
                  <a:cubicBezTo>
                    <a:pt x="977771" y="1803910"/>
                    <a:pt x="986137" y="1800928"/>
                    <a:pt x="994193" y="1797185"/>
                  </a:cubicBezTo>
                  <a:cubicBezTo>
                    <a:pt x="1003183" y="1792993"/>
                    <a:pt x="1011816" y="1788173"/>
                    <a:pt x="1020139" y="1782766"/>
                  </a:cubicBezTo>
                  <a:cubicBezTo>
                    <a:pt x="1028594" y="1777328"/>
                    <a:pt x="1036694" y="1771302"/>
                    <a:pt x="1044348" y="1764742"/>
                  </a:cubicBezTo>
                  <a:cubicBezTo>
                    <a:pt x="1051513" y="1758645"/>
                    <a:pt x="1058145" y="1751947"/>
                    <a:pt x="1064197" y="1744716"/>
                  </a:cubicBezTo>
                  <a:cubicBezTo>
                    <a:pt x="1069448" y="1738601"/>
                    <a:pt x="1073765" y="1731712"/>
                    <a:pt x="1076925" y="1724289"/>
                  </a:cubicBezTo>
                  <a:cubicBezTo>
                    <a:pt x="1079151" y="1719522"/>
                    <a:pt x="1079729" y="1714142"/>
                    <a:pt x="1078482" y="1709024"/>
                  </a:cubicBezTo>
                  <a:cubicBezTo>
                    <a:pt x="1077147" y="1704840"/>
                    <a:pt x="1073809" y="1701596"/>
                    <a:pt x="1069582" y="1700346"/>
                  </a:cubicBezTo>
                  <a:cubicBezTo>
                    <a:pt x="1063396" y="1698574"/>
                    <a:pt x="1056943" y="1698285"/>
                    <a:pt x="1050623" y="1699500"/>
                  </a:cubicBezTo>
                  <a:lnTo>
                    <a:pt x="1048442" y="1699856"/>
                  </a:lnTo>
                  <a:lnTo>
                    <a:pt x="1046217" y="1700257"/>
                  </a:lnTo>
                  <a:lnTo>
                    <a:pt x="1043947" y="1700746"/>
                  </a:lnTo>
                  <a:lnTo>
                    <a:pt x="1041678" y="1701325"/>
                  </a:lnTo>
                  <a:cubicBezTo>
                    <a:pt x="1033356" y="1703559"/>
                    <a:pt x="1025212" y="1706536"/>
                    <a:pt x="1017424" y="1710225"/>
                  </a:cubicBezTo>
                  <a:cubicBezTo>
                    <a:pt x="1008746" y="1714266"/>
                    <a:pt x="1000290" y="1718890"/>
                    <a:pt x="992235" y="1724066"/>
                  </a:cubicBezTo>
                  <a:cubicBezTo>
                    <a:pt x="983957" y="1729344"/>
                    <a:pt x="976035" y="1735174"/>
                    <a:pt x="968514" y="1741511"/>
                  </a:cubicBezTo>
                  <a:cubicBezTo>
                    <a:pt x="961350" y="1747497"/>
                    <a:pt x="954674" y="1754079"/>
                    <a:pt x="948577" y="1761182"/>
                  </a:cubicBezTo>
                  <a:cubicBezTo>
                    <a:pt x="943147" y="1767346"/>
                    <a:pt x="938652" y="1774275"/>
                    <a:pt x="935226" y="1781743"/>
                  </a:cubicBezTo>
                  <a:cubicBezTo>
                    <a:pt x="932778" y="1786607"/>
                    <a:pt x="931932" y="1792121"/>
                    <a:pt x="932778" y="1797497"/>
                  </a:cubicBezTo>
                  <a:cubicBezTo>
                    <a:pt x="933935" y="1801645"/>
                    <a:pt x="937050" y="1804960"/>
                    <a:pt x="941145" y="1806353"/>
                  </a:cubicBezTo>
                  <a:close/>
                  <a:moveTo>
                    <a:pt x="1265308" y="1468749"/>
                  </a:moveTo>
                  <a:cubicBezTo>
                    <a:pt x="1266688" y="1468749"/>
                    <a:pt x="1268112" y="1468749"/>
                    <a:pt x="1269759" y="1468749"/>
                  </a:cubicBezTo>
                  <a:cubicBezTo>
                    <a:pt x="1271272" y="1468647"/>
                    <a:pt x="1272741" y="1468469"/>
                    <a:pt x="1274209" y="1468215"/>
                  </a:cubicBezTo>
                  <a:cubicBezTo>
                    <a:pt x="1275767" y="1468215"/>
                    <a:pt x="1277368" y="1467725"/>
                    <a:pt x="1279016" y="1467369"/>
                  </a:cubicBezTo>
                  <a:lnTo>
                    <a:pt x="1284044" y="1466168"/>
                  </a:lnTo>
                  <a:cubicBezTo>
                    <a:pt x="1290676" y="1464339"/>
                    <a:pt x="1297173" y="1462016"/>
                    <a:pt x="1303493" y="1459225"/>
                  </a:cubicBezTo>
                  <a:cubicBezTo>
                    <a:pt x="1310391" y="1456261"/>
                    <a:pt x="1317111" y="1452875"/>
                    <a:pt x="1323608" y="1449078"/>
                  </a:cubicBezTo>
                  <a:cubicBezTo>
                    <a:pt x="1330328" y="1445242"/>
                    <a:pt x="1336781" y="1441006"/>
                    <a:pt x="1342968" y="1436395"/>
                  </a:cubicBezTo>
                  <a:cubicBezTo>
                    <a:pt x="1348975" y="1431962"/>
                    <a:pt x="1354627" y="1427129"/>
                    <a:pt x="1359967" y="1421931"/>
                  </a:cubicBezTo>
                  <a:cubicBezTo>
                    <a:pt x="1365575" y="1416631"/>
                    <a:pt x="1370471" y="1410650"/>
                    <a:pt x="1374565" y="1404130"/>
                  </a:cubicBezTo>
                  <a:cubicBezTo>
                    <a:pt x="1377414" y="1399791"/>
                    <a:pt x="1379060" y="1394793"/>
                    <a:pt x="1379371" y="1389622"/>
                  </a:cubicBezTo>
                  <a:cubicBezTo>
                    <a:pt x="1379505" y="1385817"/>
                    <a:pt x="1377724" y="1382207"/>
                    <a:pt x="1374565" y="1380053"/>
                  </a:cubicBezTo>
                  <a:cubicBezTo>
                    <a:pt x="1370248" y="1377517"/>
                    <a:pt x="1365220" y="1376351"/>
                    <a:pt x="1360235" y="1376716"/>
                  </a:cubicBezTo>
                  <a:cubicBezTo>
                    <a:pt x="1358855" y="1376716"/>
                    <a:pt x="1357431" y="1376716"/>
                    <a:pt x="1355784" y="1376938"/>
                  </a:cubicBezTo>
                  <a:cubicBezTo>
                    <a:pt x="1354137" y="1377161"/>
                    <a:pt x="1352847" y="1377294"/>
                    <a:pt x="1351334" y="1377517"/>
                  </a:cubicBezTo>
                  <a:cubicBezTo>
                    <a:pt x="1349820" y="1377739"/>
                    <a:pt x="1348219" y="1378051"/>
                    <a:pt x="1346616" y="1378407"/>
                  </a:cubicBezTo>
                  <a:lnTo>
                    <a:pt x="1341722" y="1379608"/>
                  </a:lnTo>
                  <a:cubicBezTo>
                    <a:pt x="1335268" y="1381357"/>
                    <a:pt x="1328949" y="1383591"/>
                    <a:pt x="1322852" y="1386284"/>
                  </a:cubicBezTo>
                  <a:cubicBezTo>
                    <a:pt x="1316132" y="1389172"/>
                    <a:pt x="1309590" y="1392439"/>
                    <a:pt x="1303270" y="1396075"/>
                  </a:cubicBezTo>
                  <a:cubicBezTo>
                    <a:pt x="1296728" y="1399831"/>
                    <a:pt x="1290409" y="1403943"/>
                    <a:pt x="1284356" y="1408402"/>
                  </a:cubicBezTo>
                  <a:cubicBezTo>
                    <a:pt x="1278393" y="1412741"/>
                    <a:pt x="1272786" y="1417468"/>
                    <a:pt x="1267444" y="1422554"/>
                  </a:cubicBezTo>
                  <a:cubicBezTo>
                    <a:pt x="1261749" y="1427859"/>
                    <a:pt x="1256675" y="1433836"/>
                    <a:pt x="1252403" y="1440356"/>
                  </a:cubicBezTo>
                  <a:cubicBezTo>
                    <a:pt x="1249377" y="1444757"/>
                    <a:pt x="1247507" y="1449831"/>
                    <a:pt x="1246884" y="1455131"/>
                  </a:cubicBezTo>
                  <a:cubicBezTo>
                    <a:pt x="1246483" y="1458976"/>
                    <a:pt x="1248041" y="1462763"/>
                    <a:pt x="1251067" y="1465189"/>
                  </a:cubicBezTo>
                  <a:cubicBezTo>
                    <a:pt x="1255339" y="1467908"/>
                    <a:pt x="1260413" y="1469127"/>
                    <a:pt x="1265486" y="1468660"/>
                  </a:cubicBezTo>
                  <a:close/>
                  <a:moveTo>
                    <a:pt x="1146172" y="1572620"/>
                  </a:moveTo>
                  <a:cubicBezTo>
                    <a:pt x="1150934" y="1575211"/>
                    <a:pt x="1156408" y="1576279"/>
                    <a:pt x="1161793" y="1575691"/>
                  </a:cubicBezTo>
                  <a:cubicBezTo>
                    <a:pt x="1162995" y="1575691"/>
                    <a:pt x="1164285" y="1575691"/>
                    <a:pt x="1165532" y="1575424"/>
                  </a:cubicBezTo>
                  <a:lnTo>
                    <a:pt x="1169492" y="1574890"/>
                  </a:lnTo>
                  <a:lnTo>
                    <a:pt x="1173587" y="1574089"/>
                  </a:lnTo>
                  <a:cubicBezTo>
                    <a:pt x="1175010" y="1573822"/>
                    <a:pt x="1176390" y="1573466"/>
                    <a:pt x="1178037" y="1573110"/>
                  </a:cubicBezTo>
                  <a:cubicBezTo>
                    <a:pt x="1185246" y="1571183"/>
                    <a:pt x="1192234" y="1568682"/>
                    <a:pt x="1199043" y="1565633"/>
                  </a:cubicBezTo>
                  <a:cubicBezTo>
                    <a:pt x="1206564" y="1562300"/>
                    <a:pt x="1213863" y="1558513"/>
                    <a:pt x="1220894" y="1554285"/>
                  </a:cubicBezTo>
                  <a:cubicBezTo>
                    <a:pt x="1228104" y="1549972"/>
                    <a:pt x="1235090" y="1545215"/>
                    <a:pt x="1241722" y="1540044"/>
                  </a:cubicBezTo>
                  <a:cubicBezTo>
                    <a:pt x="1248041" y="1535117"/>
                    <a:pt x="1254004" y="1529714"/>
                    <a:pt x="1259524" y="1523889"/>
                  </a:cubicBezTo>
                  <a:cubicBezTo>
                    <a:pt x="1265087" y="1518295"/>
                    <a:pt x="1269848" y="1511980"/>
                    <a:pt x="1273675" y="1505108"/>
                  </a:cubicBezTo>
                  <a:cubicBezTo>
                    <a:pt x="1276390" y="1500649"/>
                    <a:pt x="1277725" y="1495505"/>
                    <a:pt x="1277591" y="1490289"/>
                  </a:cubicBezTo>
                  <a:cubicBezTo>
                    <a:pt x="1277325" y="1486332"/>
                    <a:pt x="1275055" y="1482781"/>
                    <a:pt x="1271584" y="1480898"/>
                  </a:cubicBezTo>
                  <a:cubicBezTo>
                    <a:pt x="1266688" y="1478567"/>
                    <a:pt x="1261214" y="1477659"/>
                    <a:pt x="1255829" y="1478273"/>
                  </a:cubicBezTo>
                  <a:cubicBezTo>
                    <a:pt x="1254628" y="1478273"/>
                    <a:pt x="1253382" y="1478273"/>
                    <a:pt x="1252091" y="1478584"/>
                  </a:cubicBezTo>
                  <a:cubicBezTo>
                    <a:pt x="1250800" y="1478896"/>
                    <a:pt x="1249554" y="1478940"/>
                    <a:pt x="1248220" y="1479163"/>
                  </a:cubicBezTo>
                  <a:lnTo>
                    <a:pt x="1244214" y="1479919"/>
                  </a:lnTo>
                  <a:lnTo>
                    <a:pt x="1240075" y="1480943"/>
                  </a:lnTo>
                  <a:cubicBezTo>
                    <a:pt x="1233088" y="1482843"/>
                    <a:pt x="1226234" y="1485282"/>
                    <a:pt x="1219603" y="1488242"/>
                  </a:cubicBezTo>
                  <a:cubicBezTo>
                    <a:pt x="1212305" y="1491464"/>
                    <a:pt x="1205228" y="1495122"/>
                    <a:pt x="1198375" y="1499190"/>
                  </a:cubicBezTo>
                  <a:cubicBezTo>
                    <a:pt x="1191299" y="1503391"/>
                    <a:pt x="1184535" y="1507997"/>
                    <a:pt x="1177993" y="1512986"/>
                  </a:cubicBezTo>
                  <a:cubicBezTo>
                    <a:pt x="1171673" y="1517823"/>
                    <a:pt x="1165754" y="1523101"/>
                    <a:pt x="1160191" y="1528784"/>
                  </a:cubicBezTo>
                  <a:cubicBezTo>
                    <a:pt x="1154495" y="1534365"/>
                    <a:pt x="1149599" y="1540662"/>
                    <a:pt x="1145549" y="1547520"/>
                  </a:cubicBezTo>
                  <a:cubicBezTo>
                    <a:pt x="1142657" y="1552055"/>
                    <a:pt x="1141055" y="1557280"/>
                    <a:pt x="1140876" y="1562652"/>
                  </a:cubicBezTo>
                  <a:cubicBezTo>
                    <a:pt x="1140876" y="1566670"/>
                    <a:pt x="1142923" y="1570413"/>
                    <a:pt x="1146350" y="1572531"/>
                  </a:cubicBezTo>
                  <a:close/>
                  <a:moveTo>
                    <a:pt x="463800" y="2520992"/>
                  </a:moveTo>
                  <a:cubicBezTo>
                    <a:pt x="471276" y="2522371"/>
                    <a:pt x="478930" y="2522131"/>
                    <a:pt x="486318" y="2520279"/>
                  </a:cubicBezTo>
                  <a:lnTo>
                    <a:pt x="489878" y="2519478"/>
                  </a:lnTo>
                  <a:lnTo>
                    <a:pt x="493528" y="2518499"/>
                  </a:lnTo>
                  <a:lnTo>
                    <a:pt x="497355" y="2517298"/>
                  </a:lnTo>
                  <a:lnTo>
                    <a:pt x="501271" y="2515963"/>
                  </a:lnTo>
                  <a:cubicBezTo>
                    <a:pt x="513866" y="2511259"/>
                    <a:pt x="525971" y="2505295"/>
                    <a:pt x="537364" y="2498161"/>
                  </a:cubicBezTo>
                  <a:cubicBezTo>
                    <a:pt x="549692" y="2490564"/>
                    <a:pt x="561440" y="2482042"/>
                    <a:pt x="572477" y="2472660"/>
                  </a:cubicBezTo>
                  <a:cubicBezTo>
                    <a:pt x="583246" y="2463560"/>
                    <a:pt x="593260" y="2453617"/>
                    <a:pt x="602428" y="2442932"/>
                  </a:cubicBezTo>
                  <a:cubicBezTo>
                    <a:pt x="610572" y="2433653"/>
                    <a:pt x="617560" y="2423453"/>
                    <a:pt x="623300" y="2412536"/>
                  </a:cubicBezTo>
                  <a:cubicBezTo>
                    <a:pt x="627172" y="2405456"/>
                    <a:pt x="629664" y="2397712"/>
                    <a:pt x="630688" y="2389706"/>
                  </a:cubicBezTo>
                  <a:cubicBezTo>
                    <a:pt x="631444" y="2384245"/>
                    <a:pt x="630153" y="2378696"/>
                    <a:pt x="627083" y="2374130"/>
                  </a:cubicBezTo>
                  <a:cubicBezTo>
                    <a:pt x="623790" y="2369964"/>
                    <a:pt x="618983" y="2367223"/>
                    <a:pt x="613732" y="2366475"/>
                  </a:cubicBezTo>
                  <a:cubicBezTo>
                    <a:pt x="606300" y="2365367"/>
                    <a:pt x="598734" y="2365741"/>
                    <a:pt x="591480" y="2367588"/>
                  </a:cubicBezTo>
                  <a:lnTo>
                    <a:pt x="588053" y="2368389"/>
                  </a:lnTo>
                  <a:lnTo>
                    <a:pt x="584493" y="2369368"/>
                  </a:lnTo>
                  <a:lnTo>
                    <a:pt x="580800" y="2370525"/>
                  </a:lnTo>
                  <a:cubicBezTo>
                    <a:pt x="579509" y="2370925"/>
                    <a:pt x="578263" y="2371371"/>
                    <a:pt x="576972" y="2371860"/>
                  </a:cubicBezTo>
                  <a:cubicBezTo>
                    <a:pt x="564912" y="2376324"/>
                    <a:pt x="553296" y="2381958"/>
                    <a:pt x="542303" y="2388682"/>
                  </a:cubicBezTo>
                  <a:cubicBezTo>
                    <a:pt x="530377" y="2395954"/>
                    <a:pt x="518984" y="2404090"/>
                    <a:pt x="508259" y="2413026"/>
                  </a:cubicBezTo>
                  <a:cubicBezTo>
                    <a:pt x="497577" y="2421873"/>
                    <a:pt x="487608" y="2431531"/>
                    <a:pt x="478397" y="2441909"/>
                  </a:cubicBezTo>
                  <a:cubicBezTo>
                    <a:pt x="470074" y="2451192"/>
                    <a:pt x="462821" y="2461357"/>
                    <a:pt x="456679" y="2472216"/>
                  </a:cubicBezTo>
                  <a:cubicBezTo>
                    <a:pt x="452495" y="2479496"/>
                    <a:pt x="449602" y="2487445"/>
                    <a:pt x="448090" y="2495714"/>
                  </a:cubicBezTo>
                  <a:cubicBezTo>
                    <a:pt x="446977" y="2501379"/>
                    <a:pt x="447867" y="2507262"/>
                    <a:pt x="450671" y="2512313"/>
                  </a:cubicBezTo>
                  <a:cubicBezTo>
                    <a:pt x="453742" y="2516902"/>
                    <a:pt x="458547" y="2520017"/>
                    <a:pt x="463978" y="2520902"/>
                  </a:cubicBezTo>
                  <a:close/>
                  <a:moveTo>
                    <a:pt x="378664" y="2690773"/>
                  </a:moveTo>
                  <a:cubicBezTo>
                    <a:pt x="386052" y="2692188"/>
                    <a:pt x="393617" y="2692036"/>
                    <a:pt x="400915" y="2690328"/>
                  </a:cubicBezTo>
                  <a:cubicBezTo>
                    <a:pt x="402473" y="2690016"/>
                    <a:pt x="404120" y="2689615"/>
                    <a:pt x="405811" y="2689170"/>
                  </a:cubicBezTo>
                  <a:cubicBezTo>
                    <a:pt x="407502" y="2688726"/>
                    <a:pt x="409194" y="2688280"/>
                    <a:pt x="410973" y="2687746"/>
                  </a:cubicBezTo>
                  <a:lnTo>
                    <a:pt x="416358" y="2685966"/>
                  </a:lnTo>
                  <a:lnTo>
                    <a:pt x="422010" y="2683830"/>
                  </a:lnTo>
                  <a:cubicBezTo>
                    <a:pt x="435406" y="2678303"/>
                    <a:pt x="448268" y="2671458"/>
                    <a:pt x="460328" y="2663403"/>
                  </a:cubicBezTo>
                  <a:cubicBezTo>
                    <a:pt x="473234" y="2654903"/>
                    <a:pt x="485472" y="2645410"/>
                    <a:pt x="496910" y="2635010"/>
                  </a:cubicBezTo>
                  <a:cubicBezTo>
                    <a:pt x="507947" y="2625072"/>
                    <a:pt x="518138" y="2614235"/>
                    <a:pt x="527395" y="2602611"/>
                  </a:cubicBezTo>
                  <a:cubicBezTo>
                    <a:pt x="535494" y="2592638"/>
                    <a:pt x="542392" y="2581712"/>
                    <a:pt x="547866" y="2570079"/>
                  </a:cubicBezTo>
                  <a:cubicBezTo>
                    <a:pt x="551382" y="2562843"/>
                    <a:pt x="553518" y="2555006"/>
                    <a:pt x="554097" y="2546982"/>
                  </a:cubicBezTo>
                  <a:cubicBezTo>
                    <a:pt x="554542" y="2541379"/>
                    <a:pt x="552985" y="2535802"/>
                    <a:pt x="549647" y="2531272"/>
                  </a:cubicBezTo>
                  <a:cubicBezTo>
                    <a:pt x="546176" y="2527124"/>
                    <a:pt x="541280" y="2524387"/>
                    <a:pt x="535940" y="2523573"/>
                  </a:cubicBezTo>
                  <a:cubicBezTo>
                    <a:pt x="528640" y="2522420"/>
                    <a:pt x="521164" y="2522718"/>
                    <a:pt x="514000" y="2524463"/>
                  </a:cubicBezTo>
                  <a:cubicBezTo>
                    <a:pt x="512442" y="2524774"/>
                    <a:pt x="510884" y="2525175"/>
                    <a:pt x="509238" y="2525575"/>
                  </a:cubicBezTo>
                  <a:cubicBezTo>
                    <a:pt x="507590" y="2525976"/>
                    <a:pt x="505944" y="2526465"/>
                    <a:pt x="504253" y="2526999"/>
                  </a:cubicBezTo>
                  <a:cubicBezTo>
                    <a:pt x="502562" y="2527533"/>
                    <a:pt x="500826" y="2528112"/>
                    <a:pt x="499046" y="2528780"/>
                  </a:cubicBezTo>
                  <a:cubicBezTo>
                    <a:pt x="497266" y="2529447"/>
                    <a:pt x="495486" y="2530070"/>
                    <a:pt x="493617" y="2530827"/>
                  </a:cubicBezTo>
                  <a:cubicBezTo>
                    <a:pt x="480755" y="2536096"/>
                    <a:pt x="468473" y="2542594"/>
                    <a:pt x="456857" y="2550230"/>
                  </a:cubicBezTo>
                  <a:cubicBezTo>
                    <a:pt x="444306" y="2558343"/>
                    <a:pt x="432424" y="2567386"/>
                    <a:pt x="421254" y="2577288"/>
                  </a:cubicBezTo>
                  <a:cubicBezTo>
                    <a:pt x="410262" y="2586968"/>
                    <a:pt x="400070" y="2597507"/>
                    <a:pt x="390768" y="2608797"/>
                  </a:cubicBezTo>
                  <a:cubicBezTo>
                    <a:pt x="382358" y="2618797"/>
                    <a:pt x="375148" y="2629727"/>
                    <a:pt x="369274" y="2641374"/>
                  </a:cubicBezTo>
                  <a:cubicBezTo>
                    <a:pt x="365357" y="2648855"/>
                    <a:pt x="362820" y="2656954"/>
                    <a:pt x="361708" y="2665317"/>
                  </a:cubicBezTo>
                  <a:cubicBezTo>
                    <a:pt x="360862" y="2671120"/>
                    <a:pt x="362019" y="2677048"/>
                    <a:pt x="365002" y="2682095"/>
                  </a:cubicBezTo>
                  <a:cubicBezTo>
                    <a:pt x="368295" y="2686696"/>
                    <a:pt x="373279" y="2689789"/>
                    <a:pt x="378842" y="2690684"/>
                  </a:cubicBezTo>
                  <a:close/>
                  <a:moveTo>
                    <a:pt x="298557" y="2871457"/>
                  </a:moveTo>
                  <a:cubicBezTo>
                    <a:pt x="305901" y="2872952"/>
                    <a:pt x="313511" y="2872859"/>
                    <a:pt x="320809" y="2871190"/>
                  </a:cubicBezTo>
                  <a:cubicBezTo>
                    <a:pt x="322901" y="2870803"/>
                    <a:pt x="325081" y="2870313"/>
                    <a:pt x="327351" y="2869721"/>
                  </a:cubicBezTo>
                  <a:cubicBezTo>
                    <a:pt x="329576" y="2869143"/>
                    <a:pt x="331801" y="2868431"/>
                    <a:pt x="334294" y="2867674"/>
                  </a:cubicBezTo>
                  <a:cubicBezTo>
                    <a:pt x="336786" y="2866918"/>
                    <a:pt x="339100" y="2865983"/>
                    <a:pt x="341637" y="2865004"/>
                  </a:cubicBezTo>
                  <a:cubicBezTo>
                    <a:pt x="344173" y="2864025"/>
                    <a:pt x="346710" y="2862957"/>
                    <a:pt x="349336" y="2861755"/>
                  </a:cubicBezTo>
                  <a:cubicBezTo>
                    <a:pt x="363667" y="2855196"/>
                    <a:pt x="377328" y="2847252"/>
                    <a:pt x="390101" y="2838035"/>
                  </a:cubicBezTo>
                  <a:cubicBezTo>
                    <a:pt x="403586" y="2828453"/>
                    <a:pt x="416269" y="2817830"/>
                    <a:pt x="428063" y="2806259"/>
                  </a:cubicBezTo>
                  <a:cubicBezTo>
                    <a:pt x="439323" y="2795361"/>
                    <a:pt x="449691" y="2783527"/>
                    <a:pt x="458948" y="2770879"/>
                  </a:cubicBezTo>
                  <a:cubicBezTo>
                    <a:pt x="466915" y="2760149"/>
                    <a:pt x="473501" y="2748454"/>
                    <a:pt x="478574" y="2736077"/>
                  </a:cubicBezTo>
                  <a:cubicBezTo>
                    <a:pt x="481601" y="2728770"/>
                    <a:pt x="483202" y="2720941"/>
                    <a:pt x="483292" y="2713024"/>
                  </a:cubicBezTo>
                  <a:cubicBezTo>
                    <a:pt x="483425" y="2707381"/>
                    <a:pt x="481556" y="2701872"/>
                    <a:pt x="478040" y="2697448"/>
                  </a:cubicBezTo>
                  <a:cubicBezTo>
                    <a:pt x="474391" y="2693327"/>
                    <a:pt x="469407" y="2690621"/>
                    <a:pt x="463978" y="2689794"/>
                  </a:cubicBezTo>
                  <a:cubicBezTo>
                    <a:pt x="456768" y="2688597"/>
                    <a:pt x="449336" y="2688823"/>
                    <a:pt x="442215" y="2690461"/>
                  </a:cubicBezTo>
                  <a:cubicBezTo>
                    <a:pt x="440212" y="2690862"/>
                    <a:pt x="438121" y="2691396"/>
                    <a:pt x="435940" y="2691974"/>
                  </a:cubicBezTo>
                  <a:cubicBezTo>
                    <a:pt x="433760" y="2692553"/>
                    <a:pt x="431490" y="2693220"/>
                    <a:pt x="429265" y="2693977"/>
                  </a:cubicBezTo>
                  <a:cubicBezTo>
                    <a:pt x="427040" y="2694733"/>
                    <a:pt x="424814" y="2695579"/>
                    <a:pt x="422277" y="2696514"/>
                  </a:cubicBezTo>
                  <a:cubicBezTo>
                    <a:pt x="419740" y="2697448"/>
                    <a:pt x="417426" y="2698472"/>
                    <a:pt x="414890" y="2699584"/>
                  </a:cubicBezTo>
                  <a:cubicBezTo>
                    <a:pt x="401183" y="2705868"/>
                    <a:pt x="388099" y="2713407"/>
                    <a:pt x="375816" y="2722103"/>
                  </a:cubicBezTo>
                  <a:cubicBezTo>
                    <a:pt x="362732" y="2731280"/>
                    <a:pt x="350360" y="2741409"/>
                    <a:pt x="338789" y="2752410"/>
                  </a:cubicBezTo>
                  <a:cubicBezTo>
                    <a:pt x="327485" y="2763064"/>
                    <a:pt x="317071" y="2774613"/>
                    <a:pt x="307636" y="2786945"/>
                  </a:cubicBezTo>
                  <a:cubicBezTo>
                    <a:pt x="299270" y="2797724"/>
                    <a:pt x="292238" y="2809486"/>
                    <a:pt x="286720" y="2821969"/>
                  </a:cubicBezTo>
                  <a:cubicBezTo>
                    <a:pt x="283248" y="2829548"/>
                    <a:pt x="281157" y="2837688"/>
                    <a:pt x="280578" y="2846001"/>
                  </a:cubicBezTo>
                  <a:cubicBezTo>
                    <a:pt x="280089" y="2851902"/>
                    <a:pt x="281558" y="2857804"/>
                    <a:pt x="284762" y="2862779"/>
                  </a:cubicBezTo>
                  <a:cubicBezTo>
                    <a:pt x="288233" y="2867300"/>
                    <a:pt x="293306" y="2870362"/>
                    <a:pt x="298914" y="2871368"/>
                  </a:cubicBezTo>
                  <a:close/>
                  <a:moveTo>
                    <a:pt x="553117" y="2361135"/>
                  </a:moveTo>
                  <a:cubicBezTo>
                    <a:pt x="560684" y="2362488"/>
                    <a:pt x="568472" y="2362185"/>
                    <a:pt x="575948" y="2360245"/>
                  </a:cubicBezTo>
                  <a:lnTo>
                    <a:pt x="578040" y="2359755"/>
                  </a:lnTo>
                  <a:lnTo>
                    <a:pt x="580220" y="2359221"/>
                  </a:lnTo>
                  <a:lnTo>
                    <a:pt x="582446" y="2358598"/>
                  </a:lnTo>
                  <a:lnTo>
                    <a:pt x="584715" y="2357886"/>
                  </a:lnTo>
                  <a:cubicBezTo>
                    <a:pt x="596508" y="2354134"/>
                    <a:pt x="607857" y="2349136"/>
                    <a:pt x="618583" y="2342977"/>
                  </a:cubicBezTo>
                  <a:cubicBezTo>
                    <a:pt x="630376" y="2336262"/>
                    <a:pt x="641680" y="2328660"/>
                    <a:pt x="652316" y="2320236"/>
                  </a:cubicBezTo>
                  <a:cubicBezTo>
                    <a:pt x="662864" y="2311945"/>
                    <a:pt x="672788" y="2302839"/>
                    <a:pt x="681912" y="2293000"/>
                  </a:cubicBezTo>
                  <a:cubicBezTo>
                    <a:pt x="690100" y="2284326"/>
                    <a:pt x="697310" y="2274758"/>
                    <a:pt x="703406" y="2264473"/>
                  </a:cubicBezTo>
                  <a:cubicBezTo>
                    <a:pt x="707767" y="2257473"/>
                    <a:pt x="710794" y="2249711"/>
                    <a:pt x="712307" y="2241598"/>
                  </a:cubicBezTo>
                  <a:cubicBezTo>
                    <a:pt x="713419" y="2236182"/>
                    <a:pt x="712485" y="2230539"/>
                    <a:pt x="709637" y="2225799"/>
                  </a:cubicBezTo>
                  <a:cubicBezTo>
                    <a:pt x="706478" y="2221567"/>
                    <a:pt x="701760" y="2218777"/>
                    <a:pt x="696553" y="2218056"/>
                  </a:cubicBezTo>
                  <a:cubicBezTo>
                    <a:pt x="689121" y="2217001"/>
                    <a:pt x="681555" y="2217437"/>
                    <a:pt x="674302" y="2219346"/>
                  </a:cubicBezTo>
                  <a:lnTo>
                    <a:pt x="672254" y="2219791"/>
                  </a:lnTo>
                  <a:lnTo>
                    <a:pt x="670207" y="2220370"/>
                  </a:lnTo>
                  <a:lnTo>
                    <a:pt x="668070" y="2220948"/>
                  </a:lnTo>
                  <a:lnTo>
                    <a:pt x="665934" y="2221616"/>
                  </a:lnTo>
                  <a:cubicBezTo>
                    <a:pt x="654586" y="2225270"/>
                    <a:pt x="643638" y="2230085"/>
                    <a:pt x="633268" y="2235991"/>
                  </a:cubicBezTo>
                  <a:cubicBezTo>
                    <a:pt x="621832" y="2242408"/>
                    <a:pt x="610884" y="2249666"/>
                    <a:pt x="600514" y="2257708"/>
                  </a:cubicBezTo>
                  <a:cubicBezTo>
                    <a:pt x="590100" y="2265755"/>
                    <a:pt x="580310" y="2274575"/>
                    <a:pt x="571231" y="2284099"/>
                  </a:cubicBezTo>
                  <a:cubicBezTo>
                    <a:pt x="562865" y="2292724"/>
                    <a:pt x="555387" y="2302194"/>
                    <a:pt x="548979" y="2312359"/>
                  </a:cubicBezTo>
                  <a:cubicBezTo>
                    <a:pt x="544306" y="2319542"/>
                    <a:pt x="540923" y="2327477"/>
                    <a:pt x="538921" y="2335812"/>
                  </a:cubicBezTo>
                  <a:cubicBezTo>
                    <a:pt x="537409" y="2341406"/>
                    <a:pt x="537987" y="2347352"/>
                    <a:pt x="540568" y="2352545"/>
                  </a:cubicBezTo>
                  <a:cubicBezTo>
                    <a:pt x="543416" y="2357143"/>
                    <a:pt x="548134" y="2360253"/>
                    <a:pt x="553474" y="2361046"/>
                  </a:cubicBezTo>
                  <a:close/>
                  <a:moveTo>
                    <a:pt x="647199" y="2210401"/>
                  </a:moveTo>
                  <a:cubicBezTo>
                    <a:pt x="654853" y="2211683"/>
                    <a:pt x="662730" y="2211304"/>
                    <a:pt x="670251" y="2209288"/>
                  </a:cubicBezTo>
                  <a:lnTo>
                    <a:pt x="671141" y="2209288"/>
                  </a:lnTo>
                  <a:lnTo>
                    <a:pt x="672076" y="2209066"/>
                  </a:lnTo>
                  <a:lnTo>
                    <a:pt x="673011" y="2209066"/>
                  </a:lnTo>
                  <a:lnTo>
                    <a:pt x="673945" y="2208799"/>
                  </a:lnTo>
                  <a:cubicBezTo>
                    <a:pt x="685027" y="2205679"/>
                    <a:pt x="695707" y="2201367"/>
                    <a:pt x="705854" y="2195937"/>
                  </a:cubicBezTo>
                  <a:cubicBezTo>
                    <a:pt x="717158" y="2189996"/>
                    <a:pt x="728017" y="2183183"/>
                    <a:pt x="738253" y="2175555"/>
                  </a:cubicBezTo>
                  <a:cubicBezTo>
                    <a:pt x="748533" y="2168003"/>
                    <a:pt x="758235" y="2159636"/>
                    <a:pt x="767180" y="2150544"/>
                  </a:cubicBezTo>
                  <a:cubicBezTo>
                    <a:pt x="775325" y="2142449"/>
                    <a:pt x="782623" y="2133494"/>
                    <a:pt x="788854" y="2123842"/>
                  </a:cubicBezTo>
                  <a:cubicBezTo>
                    <a:pt x="793526" y="2116961"/>
                    <a:pt x="796953" y="2109289"/>
                    <a:pt x="798867" y="2101189"/>
                  </a:cubicBezTo>
                  <a:cubicBezTo>
                    <a:pt x="800246" y="2095876"/>
                    <a:pt x="799534" y="2090232"/>
                    <a:pt x="796864" y="2085435"/>
                  </a:cubicBezTo>
                  <a:cubicBezTo>
                    <a:pt x="793882" y="2081189"/>
                    <a:pt x="789209" y="2078408"/>
                    <a:pt x="784047" y="2077780"/>
                  </a:cubicBezTo>
                  <a:cubicBezTo>
                    <a:pt x="776482" y="2076730"/>
                    <a:pt x="768738" y="2077229"/>
                    <a:pt x="761350" y="2079249"/>
                  </a:cubicBezTo>
                  <a:lnTo>
                    <a:pt x="760504" y="2079249"/>
                  </a:lnTo>
                  <a:lnTo>
                    <a:pt x="759615" y="2079472"/>
                  </a:lnTo>
                  <a:lnTo>
                    <a:pt x="758725" y="2079694"/>
                  </a:lnTo>
                  <a:lnTo>
                    <a:pt x="757834" y="2079961"/>
                  </a:lnTo>
                  <a:cubicBezTo>
                    <a:pt x="747153" y="2083005"/>
                    <a:pt x="736828" y="2087166"/>
                    <a:pt x="726993" y="2092378"/>
                  </a:cubicBezTo>
                  <a:cubicBezTo>
                    <a:pt x="716045" y="2098083"/>
                    <a:pt x="705587" y="2104616"/>
                    <a:pt x="695618" y="2111915"/>
                  </a:cubicBezTo>
                  <a:cubicBezTo>
                    <a:pt x="685516" y="2119235"/>
                    <a:pt x="675948" y="2127317"/>
                    <a:pt x="667047" y="2136080"/>
                  </a:cubicBezTo>
                  <a:cubicBezTo>
                    <a:pt x="658769" y="2144117"/>
                    <a:pt x="651337" y="2152956"/>
                    <a:pt x="644795" y="2162471"/>
                  </a:cubicBezTo>
                  <a:cubicBezTo>
                    <a:pt x="639855" y="2169493"/>
                    <a:pt x="636117" y="2177304"/>
                    <a:pt x="633758" y="2185568"/>
                  </a:cubicBezTo>
                  <a:cubicBezTo>
                    <a:pt x="632023" y="2191020"/>
                    <a:pt x="632379" y="2196917"/>
                    <a:pt x="634737" y="2202123"/>
                  </a:cubicBezTo>
                  <a:cubicBezTo>
                    <a:pt x="637542" y="2206667"/>
                    <a:pt x="642258" y="2209680"/>
                    <a:pt x="647555" y="2210312"/>
                  </a:cubicBezTo>
                  <a:close/>
                  <a:moveTo>
                    <a:pt x="226373" y="3063000"/>
                  </a:moveTo>
                  <a:cubicBezTo>
                    <a:pt x="233627" y="3064522"/>
                    <a:pt x="241148" y="3064522"/>
                    <a:pt x="248402" y="3063000"/>
                  </a:cubicBezTo>
                  <a:cubicBezTo>
                    <a:pt x="251072" y="3062498"/>
                    <a:pt x="253831" y="3061875"/>
                    <a:pt x="256680" y="3061131"/>
                  </a:cubicBezTo>
                  <a:cubicBezTo>
                    <a:pt x="259572" y="3060330"/>
                    <a:pt x="262510" y="3059440"/>
                    <a:pt x="265580" y="3058328"/>
                  </a:cubicBezTo>
                  <a:cubicBezTo>
                    <a:pt x="268651" y="3057215"/>
                    <a:pt x="271811" y="3056013"/>
                    <a:pt x="275059" y="3054634"/>
                  </a:cubicBezTo>
                  <a:cubicBezTo>
                    <a:pt x="278308" y="3053254"/>
                    <a:pt x="281646" y="3051697"/>
                    <a:pt x="285073" y="3049961"/>
                  </a:cubicBezTo>
                  <a:cubicBezTo>
                    <a:pt x="300293" y="3042240"/>
                    <a:pt x="314757" y="3033090"/>
                    <a:pt x="328242" y="3022636"/>
                  </a:cubicBezTo>
                  <a:cubicBezTo>
                    <a:pt x="342260" y="3011804"/>
                    <a:pt x="355388" y="2999899"/>
                    <a:pt x="367582" y="2987033"/>
                  </a:cubicBezTo>
                  <a:cubicBezTo>
                    <a:pt x="379065" y="2975066"/>
                    <a:pt x="389479" y="2962124"/>
                    <a:pt x="398735" y="2948359"/>
                  </a:cubicBezTo>
                  <a:cubicBezTo>
                    <a:pt x="406612" y="2936855"/>
                    <a:pt x="412887" y="2924341"/>
                    <a:pt x="417426" y="2911154"/>
                  </a:cubicBezTo>
                  <a:cubicBezTo>
                    <a:pt x="420008" y="2903767"/>
                    <a:pt x="421120" y="2895956"/>
                    <a:pt x="420719" y="2888146"/>
                  </a:cubicBezTo>
                  <a:cubicBezTo>
                    <a:pt x="420409" y="2882449"/>
                    <a:pt x="418272" y="2877007"/>
                    <a:pt x="414578" y="2872659"/>
                  </a:cubicBezTo>
                  <a:cubicBezTo>
                    <a:pt x="410751" y="2868627"/>
                    <a:pt x="405678" y="2865943"/>
                    <a:pt x="400204" y="2865004"/>
                  </a:cubicBezTo>
                  <a:cubicBezTo>
                    <a:pt x="393038" y="2863798"/>
                    <a:pt x="385740" y="2863981"/>
                    <a:pt x="378664" y="2865538"/>
                  </a:cubicBezTo>
                  <a:cubicBezTo>
                    <a:pt x="376083" y="2866028"/>
                    <a:pt x="373457" y="2866651"/>
                    <a:pt x="370697" y="2867407"/>
                  </a:cubicBezTo>
                  <a:cubicBezTo>
                    <a:pt x="367939" y="2868164"/>
                    <a:pt x="365090" y="2869054"/>
                    <a:pt x="362153" y="2870122"/>
                  </a:cubicBezTo>
                  <a:cubicBezTo>
                    <a:pt x="359216" y="2871190"/>
                    <a:pt x="356189" y="2872347"/>
                    <a:pt x="353252" y="2873682"/>
                  </a:cubicBezTo>
                  <a:cubicBezTo>
                    <a:pt x="350315" y="2875017"/>
                    <a:pt x="346933" y="2876486"/>
                    <a:pt x="343640" y="2878133"/>
                  </a:cubicBezTo>
                  <a:cubicBezTo>
                    <a:pt x="329087" y="2885489"/>
                    <a:pt x="315246" y="2894159"/>
                    <a:pt x="302251" y="2904034"/>
                  </a:cubicBezTo>
                  <a:cubicBezTo>
                    <a:pt x="288588" y="2914310"/>
                    <a:pt x="275727" y="2925618"/>
                    <a:pt x="263800" y="2937856"/>
                  </a:cubicBezTo>
                  <a:cubicBezTo>
                    <a:pt x="252274" y="2949543"/>
                    <a:pt x="241726" y="2962182"/>
                    <a:pt x="232336" y="2975640"/>
                  </a:cubicBezTo>
                  <a:cubicBezTo>
                    <a:pt x="224058" y="2987269"/>
                    <a:pt x="217249" y="2999903"/>
                    <a:pt x="212176" y="3013245"/>
                  </a:cubicBezTo>
                  <a:cubicBezTo>
                    <a:pt x="209150" y="3020940"/>
                    <a:pt x="207548" y="3029107"/>
                    <a:pt x="207414" y="3037366"/>
                  </a:cubicBezTo>
                  <a:cubicBezTo>
                    <a:pt x="207280" y="3043366"/>
                    <a:pt x="209106" y="3049249"/>
                    <a:pt x="212577" y="3054144"/>
                  </a:cubicBezTo>
                  <a:cubicBezTo>
                    <a:pt x="216092" y="3058652"/>
                    <a:pt x="221121" y="3061763"/>
                    <a:pt x="226729" y="3062911"/>
                  </a:cubicBezTo>
                  <a:close/>
                  <a:moveTo>
                    <a:pt x="1572294" y="1188065"/>
                  </a:moveTo>
                  <a:cubicBezTo>
                    <a:pt x="1570559" y="1187972"/>
                    <a:pt x="1568823" y="1187972"/>
                    <a:pt x="1567087" y="1188065"/>
                  </a:cubicBezTo>
                  <a:cubicBezTo>
                    <a:pt x="1565263" y="1188065"/>
                    <a:pt x="1563348" y="1188288"/>
                    <a:pt x="1561346" y="1188555"/>
                  </a:cubicBezTo>
                  <a:cubicBezTo>
                    <a:pt x="1559344" y="1188822"/>
                    <a:pt x="1557341" y="1189178"/>
                    <a:pt x="1555205" y="1189623"/>
                  </a:cubicBezTo>
                  <a:cubicBezTo>
                    <a:pt x="1553069" y="1190068"/>
                    <a:pt x="1550755" y="1190602"/>
                    <a:pt x="1548708" y="1191225"/>
                  </a:cubicBezTo>
                  <a:cubicBezTo>
                    <a:pt x="1543277" y="1192711"/>
                    <a:pt x="1537982" y="1194558"/>
                    <a:pt x="1532820" y="1196743"/>
                  </a:cubicBezTo>
                  <a:cubicBezTo>
                    <a:pt x="1527168" y="1199053"/>
                    <a:pt x="1521694" y="1201656"/>
                    <a:pt x="1516309" y="1204531"/>
                  </a:cubicBezTo>
                  <a:cubicBezTo>
                    <a:pt x="1510791" y="1207491"/>
                    <a:pt x="1505406" y="1210731"/>
                    <a:pt x="1500198" y="1214233"/>
                  </a:cubicBezTo>
                  <a:cubicBezTo>
                    <a:pt x="1494992" y="1217678"/>
                    <a:pt x="1490051" y="1221420"/>
                    <a:pt x="1485290" y="1225448"/>
                  </a:cubicBezTo>
                  <a:cubicBezTo>
                    <a:pt x="1479415" y="1230326"/>
                    <a:pt x="1474120" y="1235817"/>
                    <a:pt x="1469402" y="1241825"/>
                  </a:cubicBezTo>
                  <a:cubicBezTo>
                    <a:pt x="1466064" y="1246000"/>
                    <a:pt x="1463616" y="1250815"/>
                    <a:pt x="1462192" y="1255977"/>
                  </a:cubicBezTo>
                  <a:cubicBezTo>
                    <a:pt x="1461124" y="1259520"/>
                    <a:pt x="1461837" y="1263356"/>
                    <a:pt x="1464062" y="1266302"/>
                  </a:cubicBezTo>
                  <a:cubicBezTo>
                    <a:pt x="1467043" y="1269409"/>
                    <a:pt x="1471182" y="1271198"/>
                    <a:pt x="1475498" y="1271287"/>
                  </a:cubicBezTo>
                  <a:cubicBezTo>
                    <a:pt x="1477235" y="1271402"/>
                    <a:pt x="1479014" y="1271402"/>
                    <a:pt x="1480751" y="1271287"/>
                  </a:cubicBezTo>
                  <a:cubicBezTo>
                    <a:pt x="1482664" y="1271242"/>
                    <a:pt x="1484622" y="1271095"/>
                    <a:pt x="1486535" y="1270842"/>
                  </a:cubicBezTo>
                  <a:cubicBezTo>
                    <a:pt x="1488539" y="1270619"/>
                    <a:pt x="1490630" y="1270263"/>
                    <a:pt x="1492811" y="1269818"/>
                  </a:cubicBezTo>
                  <a:cubicBezTo>
                    <a:pt x="1494992" y="1269373"/>
                    <a:pt x="1497261" y="1268839"/>
                    <a:pt x="1499442" y="1268216"/>
                  </a:cubicBezTo>
                  <a:cubicBezTo>
                    <a:pt x="1505005" y="1266676"/>
                    <a:pt x="1510479" y="1264789"/>
                    <a:pt x="1515819" y="1262564"/>
                  </a:cubicBezTo>
                  <a:cubicBezTo>
                    <a:pt x="1521605" y="1260205"/>
                    <a:pt x="1527257" y="1257531"/>
                    <a:pt x="1532731" y="1254553"/>
                  </a:cubicBezTo>
                  <a:cubicBezTo>
                    <a:pt x="1538338" y="1251483"/>
                    <a:pt x="1543901" y="1248145"/>
                    <a:pt x="1549241" y="1244540"/>
                  </a:cubicBezTo>
                  <a:cubicBezTo>
                    <a:pt x="1554448" y="1240980"/>
                    <a:pt x="1559477" y="1237130"/>
                    <a:pt x="1564284" y="1233014"/>
                  </a:cubicBezTo>
                  <a:cubicBezTo>
                    <a:pt x="1570113" y="1228100"/>
                    <a:pt x="1575365" y="1222529"/>
                    <a:pt x="1579905" y="1216414"/>
                  </a:cubicBezTo>
                  <a:cubicBezTo>
                    <a:pt x="1583109" y="1212319"/>
                    <a:pt x="1585379" y="1207562"/>
                    <a:pt x="1586536" y="1202484"/>
                  </a:cubicBezTo>
                  <a:cubicBezTo>
                    <a:pt x="1587381" y="1198955"/>
                    <a:pt x="1586447" y="1195226"/>
                    <a:pt x="1584043" y="1192515"/>
                  </a:cubicBezTo>
                  <a:cubicBezTo>
                    <a:pt x="1580884" y="1189703"/>
                    <a:pt x="1576878" y="1188092"/>
                    <a:pt x="1572650" y="1187976"/>
                  </a:cubicBezTo>
                  <a:close/>
                  <a:moveTo>
                    <a:pt x="3389286" y="206583"/>
                  </a:moveTo>
                  <a:cubicBezTo>
                    <a:pt x="3385459" y="204788"/>
                    <a:pt x="3381319" y="203788"/>
                    <a:pt x="3377092" y="203646"/>
                  </a:cubicBezTo>
                  <a:cubicBezTo>
                    <a:pt x="3371261" y="203315"/>
                    <a:pt x="3365388" y="203598"/>
                    <a:pt x="3359602" y="204492"/>
                  </a:cubicBezTo>
                  <a:cubicBezTo>
                    <a:pt x="3352526" y="205558"/>
                    <a:pt x="3345495" y="207150"/>
                    <a:pt x="3338641" y="209253"/>
                  </a:cubicBezTo>
                  <a:lnTo>
                    <a:pt x="3338151" y="209253"/>
                  </a:lnTo>
                  <a:lnTo>
                    <a:pt x="3337662" y="209253"/>
                  </a:lnTo>
                  <a:lnTo>
                    <a:pt x="3337128" y="209253"/>
                  </a:lnTo>
                  <a:lnTo>
                    <a:pt x="3336639" y="209253"/>
                  </a:lnTo>
                  <a:cubicBezTo>
                    <a:pt x="3329339" y="211585"/>
                    <a:pt x="3322220" y="214425"/>
                    <a:pt x="3315321" y="217754"/>
                  </a:cubicBezTo>
                  <a:cubicBezTo>
                    <a:pt x="3309313" y="220615"/>
                    <a:pt x="3303527" y="223979"/>
                    <a:pt x="3298098" y="227811"/>
                  </a:cubicBezTo>
                  <a:cubicBezTo>
                    <a:pt x="3293826" y="230762"/>
                    <a:pt x="3289954" y="234297"/>
                    <a:pt x="3286661" y="238314"/>
                  </a:cubicBezTo>
                  <a:cubicBezTo>
                    <a:pt x="3284258" y="241010"/>
                    <a:pt x="3282878" y="244459"/>
                    <a:pt x="3282789" y="248061"/>
                  </a:cubicBezTo>
                  <a:cubicBezTo>
                    <a:pt x="3283012" y="251031"/>
                    <a:pt x="3284791" y="253662"/>
                    <a:pt x="3287462" y="255003"/>
                  </a:cubicBezTo>
                  <a:cubicBezTo>
                    <a:pt x="3291155" y="256917"/>
                    <a:pt x="3295250" y="258010"/>
                    <a:pt x="3299433" y="258207"/>
                  </a:cubicBezTo>
                  <a:cubicBezTo>
                    <a:pt x="3305308" y="258586"/>
                    <a:pt x="3311182" y="258348"/>
                    <a:pt x="3317012" y="257495"/>
                  </a:cubicBezTo>
                  <a:cubicBezTo>
                    <a:pt x="3324267" y="256449"/>
                    <a:pt x="3331431" y="254842"/>
                    <a:pt x="3338418" y="252689"/>
                  </a:cubicBezTo>
                  <a:lnTo>
                    <a:pt x="3338908" y="252689"/>
                  </a:lnTo>
                  <a:lnTo>
                    <a:pt x="3339442" y="252689"/>
                  </a:lnTo>
                  <a:lnTo>
                    <a:pt x="3339932" y="252689"/>
                  </a:lnTo>
                  <a:lnTo>
                    <a:pt x="3340421" y="252689"/>
                  </a:lnTo>
                  <a:cubicBezTo>
                    <a:pt x="3347897" y="250360"/>
                    <a:pt x="3355196" y="247474"/>
                    <a:pt x="3362273" y="244055"/>
                  </a:cubicBezTo>
                  <a:cubicBezTo>
                    <a:pt x="3368369" y="241106"/>
                    <a:pt x="3374244" y="237653"/>
                    <a:pt x="3379762" y="233730"/>
                  </a:cubicBezTo>
                  <a:cubicBezTo>
                    <a:pt x="3384035" y="230723"/>
                    <a:pt x="3387818" y="227127"/>
                    <a:pt x="3391066" y="223050"/>
                  </a:cubicBezTo>
                  <a:cubicBezTo>
                    <a:pt x="3393381" y="220360"/>
                    <a:pt x="3394626" y="216897"/>
                    <a:pt x="3394493" y="213348"/>
                  </a:cubicBezTo>
                  <a:cubicBezTo>
                    <a:pt x="3394137" y="210396"/>
                    <a:pt x="3392313" y="207824"/>
                    <a:pt x="3389642" y="206494"/>
                  </a:cubicBezTo>
                  <a:close/>
                  <a:moveTo>
                    <a:pt x="3514430" y="170001"/>
                  </a:moveTo>
                  <a:cubicBezTo>
                    <a:pt x="3510736" y="167938"/>
                    <a:pt x="3506598" y="166750"/>
                    <a:pt x="3502370" y="166530"/>
                  </a:cubicBezTo>
                  <a:cubicBezTo>
                    <a:pt x="3496451" y="166022"/>
                    <a:pt x="3490487" y="166186"/>
                    <a:pt x="3484568" y="167020"/>
                  </a:cubicBezTo>
                  <a:cubicBezTo>
                    <a:pt x="3477180" y="167943"/>
                    <a:pt x="3469927" y="169431"/>
                    <a:pt x="3462761" y="171470"/>
                  </a:cubicBezTo>
                  <a:lnTo>
                    <a:pt x="3462228" y="171470"/>
                  </a:lnTo>
                  <a:lnTo>
                    <a:pt x="3461693" y="171470"/>
                  </a:lnTo>
                  <a:lnTo>
                    <a:pt x="3461160" y="171470"/>
                  </a:lnTo>
                  <a:lnTo>
                    <a:pt x="3460670" y="171470"/>
                  </a:lnTo>
                  <a:cubicBezTo>
                    <a:pt x="3453461" y="173643"/>
                    <a:pt x="3446429" y="176320"/>
                    <a:pt x="3439575" y="179481"/>
                  </a:cubicBezTo>
                  <a:cubicBezTo>
                    <a:pt x="3433566" y="182218"/>
                    <a:pt x="3427782" y="185449"/>
                    <a:pt x="3422308" y="189138"/>
                  </a:cubicBezTo>
                  <a:cubicBezTo>
                    <a:pt x="3417902" y="192004"/>
                    <a:pt x="3413896" y="195464"/>
                    <a:pt x="3410425" y="199418"/>
                  </a:cubicBezTo>
                  <a:cubicBezTo>
                    <a:pt x="3407844" y="202066"/>
                    <a:pt x="3406242" y="205468"/>
                    <a:pt x="3405752" y="209120"/>
                  </a:cubicBezTo>
                  <a:cubicBezTo>
                    <a:pt x="3405575" y="212138"/>
                    <a:pt x="3407043" y="215017"/>
                    <a:pt x="3409624" y="216597"/>
                  </a:cubicBezTo>
                  <a:cubicBezTo>
                    <a:pt x="3413185" y="218756"/>
                    <a:pt x="3417234" y="220037"/>
                    <a:pt x="3421373" y="220335"/>
                  </a:cubicBezTo>
                  <a:cubicBezTo>
                    <a:pt x="3427292" y="220906"/>
                    <a:pt x="3433256" y="220802"/>
                    <a:pt x="3439174" y="220023"/>
                  </a:cubicBezTo>
                  <a:cubicBezTo>
                    <a:pt x="3446696" y="219140"/>
                    <a:pt x="3454128" y="217651"/>
                    <a:pt x="3461426" y="215573"/>
                  </a:cubicBezTo>
                  <a:lnTo>
                    <a:pt x="3461960" y="215573"/>
                  </a:lnTo>
                  <a:lnTo>
                    <a:pt x="3462450" y="215573"/>
                  </a:lnTo>
                  <a:lnTo>
                    <a:pt x="3462984" y="215573"/>
                  </a:lnTo>
                  <a:lnTo>
                    <a:pt x="3463518" y="215573"/>
                  </a:lnTo>
                  <a:cubicBezTo>
                    <a:pt x="3470906" y="213355"/>
                    <a:pt x="3478159" y="210618"/>
                    <a:pt x="3485146" y="207384"/>
                  </a:cubicBezTo>
                  <a:cubicBezTo>
                    <a:pt x="3491333" y="204555"/>
                    <a:pt x="3497296" y="201221"/>
                    <a:pt x="3502948" y="197416"/>
                  </a:cubicBezTo>
                  <a:cubicBezTo>
                    <a:pt x="3507354" y="194517"/>
                    <a:pt x="3511315" y="191011"/>
                    <a:pt x="3514742" y="187002"/>
                  </a:cubicBezTo>
                  <a:cubicBezTo>
                    <a:pt x="3517278" y="184354"/>
                    <a:pt x="3518881" y="180916"/>
                    <a:pt x="3519192" y="177255"/>
                  </a:cubicBezTo>
                  <a:cubicBezTo>
                    <a:pt x="3519192" y="174182"/>
                    <a:pt x="3517501" y="171359"/>
                    <a:pt x="3514785" y="169912"/>
                  </a:cubicBezTo>
                  <a:close/>
                  <a:moveTo>
                    <a:pt x="2906867" y="380370"/>
                  </a:moveTo>
                  <a:cubicBezTo>
                    <a:pt x="2903396" y="379270"/>
                    <a:pt x="2899746" y="378714"/>
                    <a:pt x="2896098" y="378723"/>
                  </a:cubicBezTo>
                  <a:cubicBezTo>
                    <a:pt x="2891380" y="378701"/>
                    <a:pt x="2886663" y="379088"/>
                    <a:pt x="2881989" y="379880"/>
                  </a:cubicBezTo>
                  <a:cubicBezTo>
                    <a:pt x="2876471" y="380810"/>
                    <a:pt x="2870997" y="382105"/>
                    <a:pt x="2865657" y="383752"/>
                  </a:cubicBezTo>
                  <a:lnTo>
                    <a:pt x="2861740" y="384998"/>
                  </a:lnTo>
                  <a:lnTo>
                    <a:pt x="2857824" y="386333"/>
                  </a:lnTo>
                  <a:lnTo>
                    <a:pt x="2853819" y="387846"/>
                  </a:lnTo>
                  <a:lnTo>
                    <a:pt x="2849813" y="389448"/>
                  </a:lnTo>
                  <a:cubicBezTo>
                    <a:pt x="2843004" y="392306"/>
                    <a:pt x="2836418" y="395666"/>
                    <a:pt x="2830143" y="399506"/>
                  </a:cubicBezTo>
                  <a:cubicBezTo>
                    <a:pt x="2824892" y="402644"/>
                    <a:pt x="2819996" y="406297"/>
                    <a:pt x="2815457" y="410410"/>
                  </a:cubicBezTo>
                  <a:cubicBezTo>
                    <a:pt x="2812075" y="413396"/>
                    <a:pt x="2809271" y="416969"/>
                    <a:pt x="2807179" y="420957"/>
                  </a:cubicBezTo>
                  <a:cubicBezTo>
                    <a:pt x="2805622" y="423689"/>
                    <a:pt x="2805488" y="427001"/>
                    <a:pt x="2806779" y="429858"/>
                  </a:cubicBezTo>
                  <a:cubicBezTo>
                    <a:pt x="2808114" y="432118"/>
                    <a:pt x="2810206" y="433810"/>
                    <a:pt x="2812698" y="434620"/>
                  </a:cubicBezTo>
                  <a:cubicBezTo>
                    <a:pt x="2816124" y="435812"/>
                    <a:pt x="2819729" y="436431"/>
                    <a:pt x="2823334" y="436444"/>
                  </a:cubicBezTo>
                  <a:cubicBezTo>
                    <a:pt x="2828096" y="436533"/>
                    <a:pt x="2832857" y="436191"/>
                    <a:pt x="2837530" y="435421"/>
                  </a:cubicBezTo>
                  <a:cubicBezTo>
                    <a:pt x="2843183" y="434490"/>
                    <a:pt x="2848745" y="433195"/>
                    <a:pt x="2854219" y="431549"/>
                  </a:cubicBezTo>
                  <a:lnTo>
                    <a:pt x="2858181" y="430303"/>
                  </a:lnTo>
                  <a:lnTo>
                    <a:pt x="2862230" y="428923"/>
                  </a:lnTo>
                  <a:lnTo>
                    <a:pt x="2866280" y="427365"/>
                  </a:lnTo>
                  <a:lnTo>
                    <a:pt x="2870375" y="425719"/>
                  </a:lnTo>
                  <a:cubicBezTo>
                    <a:pt x="2877316" y="422782"/>
                    <a:pt x="2884036" y="419333"/>
                    <a:pt x="2890490" y="415394"/>
                  </a:cubicBezTo>
                  <a:cubicBezTo>
                    <a:pt x="2895786" y="412194"/>
                    <a:pt x="2900681" y="408465"/>
                    <a:pt x="2905220" y="404268"/>
                  </a:cubicBezTo>
                  <a:cubicBezTo>
                    <a:pt x="2908558" y="401304"/>
                    <a:pt x="2911273" y="397704"/>
                    <a:pt x="2913231" y="393676"/>
                  </a:cubicBezTo>
                  <a:cubicBezTo>
                    <a:pt x="2914745" y="390904"/>
                    <a:pt x="2914745" y="387548"/>
                    <a:pt x="2913231" y="384776"/>
                  </a:cubicBezTo>
                  <a:cubicBezTo>
                    <a:pt x="2911807" y="382648"/>
                    <a:pt x="2909671" y="381064"/>
                    <a:pt x="2907224" y="380281"/>
                  </a:cubicBezTo>
                  <a:close/>
                  <a:moveTo>
                    <a:pt x="3641176" y="136223"/>
                  </a:moveTo>
                  <a:cubicBezTo>
                    <a:pt x="3637705" y="133972"/>
                    <a:pt x="3633700" y="132612"/>
                    <a:pt x="3629560" y="132262"/>
                  </a:cubicBezTo>
                  <a:cubicBezTo>
                    <a:pt x="3623642" y="131598"/>
                    <a:pt x="3617678" y="131598"/>
                    <a:pt x="3611759" y="132262"/>
                  </a:cubicBezTo>
                  <a:cubicBezTo>
                    <a:pt x="3604372" y="133057"/>
                    <a:pt x="3597029" y="134440"/>
                    <a:pt x="3589864" y="136401"/>
                  </a:cubicBezTo>
                  <a:lnTo>
                    <a:pt x="3588395" y="136757"/>
                  </a:lnTo>
                  <a:lnTo>
                    <a:pt x="3586927" y="137202"/>
                  </a:lnTo>
                  <a:lnTo>
                    <a:pt x="3585502" y="137603"/>
                  </a:lnTo>
                  <a:lnTo>
                    <a:pt x="3584078" y="138003"/>
                  </a:lnTo>
                  <a:cubicBezTo>
                    <a:pt x="3577135" y="140120"/>
                    <a:pt x="3570327" y="142692"/>
                    <a:pt x="3563739" y="145702"/>
                  </a:cubicBezTo>
                  <a:cubicBezTo>
                    <a:pt x="3557910" y="148313"/>
                    <a:pt x="3552258" y="151394"/>
                    <a:pt x="3546918" y="154915"/>
                  </a:cubicBezTo>
                  <a:cubicBezTo>
                    <a:pt x="3542600" y="157697"/>
                    <a:pt x="3538595" y="161000"/>
                    <a:pt x="3535079" y="164750"/>
                  </a:cubicBezTo>
                  <a:cubicBezTo>
                    <a:pt x="3532454" y="167360"/>
                    <a:pt x="3530674" y="170666"/>
                    <a:pt x="3529873" y="174274"/>
                  </a:cubicBezTo>
                  <a:cubicBezTo>
                    <a:pt x="3529383" y="177274"/>
                    <a:pt x="3530584" y="180308"/>
                    <a:pt x="3532988" y="182151"/>
                  </a:cubicBezTo>
                  <a:cubicBezTo>
                    <a:pt x="3536326" y="184476"/>
                    <a:pt x="3540153" y="185915"/>
                    <a:pt x="3544203" y="186334"/>
                  </a:cubicBezTo>
                  <a:cubicBezTo>
                    <a:pt x="3550122" y="187168"/>
                    <a:pt x="3556085" y="187257"/>
                    <a:pt x="3562004" y="186601"/>
                  </a:cubicBezTo>
                  <a:cubicBezTo>
                    <a:pt x="3569525" y="185856"/>
                    <a:pt x="3576958" y="184501"/>
                    <a:pt x="3584256" y="182551"/>
                  </a:cubicBezTo>
                  <a:lnTo>
                    <a:pt x="3585770" y="182151"/>
                  </a:lnTo>
                  <a:lnTo>
                    <a:pt x="3587237" y="181706"/>
                  </a:lnTo>
                  <a:lnTo>
                    <a:pt x="3588751" y="181305"/>
                  </a:lnTo>
                  <a:lnTo>
                    <a:pt x="3590220" y="180860"/>
                  </a:lnTo>
                  <a:cubicBezTo>
                    <a:pt x="3597340" y="178711"/>
                    <a:pt x="3604283" y="176094"/>
                    <a:pt x="3611047" y="173028"/>
                  </a:cubicBezTo>
                  <a:cubicBezTo>
                    <a:pt x="3617011" y="170338"/>
                    <a:pt x="3622751" y="167168"/>
                    <a:pt x="3628182" y="163548"/>
                  </a:cubicBezTo>
                  <a:cubicBezTo>
                    <a:pt x="3632498" y="160721"/>
                    <a:pt x="3636503" y="157356"/>
                    <a:pt x="3639975" y="153535"/>
                  </a:cubicBezTo>
                  <a:cubicBezTo>
                    <a:pt x="3642512" y="150926"/>
                    <a:pt x="3644202" y="147603"/>
                    <a:pt x="3644781" y="144011"/>
                  </a:cubicBezTo>
                  <a:cubicBezTo>
                    <a:pt x="3645315" y="141028"/>
                    <a:pt x="3644158" y="137998"/>
                    <a:pt x="3641754" y="136134"/>
                  </a:cubicBezTo>
                  <a:close/>
                  <a:moveTo>
                    <a:pt x="3144739" y="288203"/>
                  </a:moveTo>
                  <a:cubicBezTo>
                    <a:pt x="3141089" y="286767"/>
                    <a:pt x="3137173" y="286013"/>
                    <a:pt x="3133256" y="285978"/>
                  </a:cubicBezTo>
                  <a:cubicBezTo>
                    <a:pt x="3128005" y="285801"/>
                    <a:pt x="3122754" y="286144"/>
                    <a:pt x="3117591" y="287001"/>
                  </a:cubicBezTo>
                  <a:cubicBezTo>
                    <a:pt x="3111317" y="288052"/>
                    <a:pt x="3105086" y="289539"/>
                    <a:pt x="3099033" y="291452"/>
                  </a:cubicBezTo>
                  <a:lnTo>
                    <a:pt x="3096853" y="292164"/>
                  </a:lnTo>
                  <a:lnTo>
                    <a:pt x="3094672" y="292876"/>
                  </a:lnTo>
                  <a:lnTo>
                    <a:pt x="3092447" y="293632"/>
                  </a:lnTo>
                  <a:lnTo>
                    <a:pt x="3090222" y="294433"/>
                  </a:lnTo>
                  <a:cubicBezTo>
                    <a:pt x="3083190" y="296999"/>
                    <a:pt x="3076337" y="300078"/>
                    <a:pt x="3069750" y="303646"/>
                  </a:cubicBezTo>
                  <a:cubicBezTo>
                    <a:pt x="3064143" y="306637"/>
                    <a:pt x="3058847" y="310137"/>
                    <a:pt x="3053863" y="314104"/>
                  </a:cubicBezTo>
                  <a:cubicBezTo>
                    <a:pt x="3050035" y="317065"/>
                    <a:pt x="3046742" y="320609"/>
                    <a:pt x="3044028" y="324607"/>
                  </a:cubicBezTo>
                  <a:cubicBezTo>
                    <a:pt x="3042069" y="327295"/>
                    <a:pt x="3041268" y="330670"/>
                    <a:pt x="3041847" y="333952"/>
                  </a:cubicBezTo>
                  <a:cubicBezTo>
                    <a:pt x="3042692" y="336589"/>
                    <a:pt x="3044650" y="338711"/>
                    <a:pt x="3047232" y="339738"/>
                  </a:cubicBezTo>
                  <a:cubicBezTo>
                    <a:pt x="3050792" y="341285"/>
                    <a:pt x="3054664" y="342131"/>
                    <a:pt x="3058536" y="342230"/>
                  </a:cubicBezTo>
                  <a:cubicBezTo>
                    <a:pt x="3063832" y="342456"/>
                    <a:pt x="3069127" y="342158"/>
                    <a:pt x="3074334" y="341340"/>
                  </a:cubicBezTo>
                  <a:cubicBezTo>
                    <a:pt x="3080699" y="340301"/>
                    <a:pt x="3087018" y="338814"/>
                    <a:pt x="3093203" y="336890"/>
                  </a:cubicBezTo>
                  <a:lnTo>
                    <a:pt x="3095428" y="336222"/>
                  </a:lnTo>
                  <a:lnTo>
                    <a:pt x="3097654" y="335466"/>
                  </a:lnTo>
                  <a:lnTo>
                    <a:pt x="3099923" y="334709"/>
                  </a:lnTo>
                  <a:lnTo>
                    <a:pt x="3102193" y="333863"/>
                  </a:lnTo>
                  <a:cubicBezTo>
                    <a:pt x="3109581" y="331273"/>
                    <a:pt x="3116790" y="328103"/>
                    <a:pt x="3123689" y="324384"/>
                  </a:cubicBezTo>
                  <a:cubicBezTo>
                    <a:pt x="3129385" y="321326"/>
                    <a:pt x="3134770" y="317735"/>
                    <a:pt x="3139799" y="313659"/>
                  </a:cubicBezTo>
                  <a:cubicBezTo>
                    <a:pt x="3143582" y="310690"/>
                    <a:pt x="3146875" y="307093"/>
                    <a:pt x="3149456" y="303022"/>
                  </a:cubicBezTo>
                  <a:cubicBezTo>
                    <a:pt x="3151325" y="300341"/>
                    <a:pt x="3151949" y="296981"/>
                    <a:pt x="3151147" y="293810"/>
                  </a:cubicBezTo>
                  <a:cubicBezTo>
                    <a:pt x="3150123" y="291164"/>
                    <a:pt x="3147987" y="289090"/>
                    <a:pt x="3145318" y="288114"/>
                  </a:cubicBezTo>
                  <a:close/>
                  <a:moveTo>
                    <a:pt x="3024935" y="332929"/>
                  </a:moveTo>
                  <a:cubicBezTo>
                    <a:pt x="3021375" y="331688"/>
                    <a:pt x="3017592" y="331056"/>
                    <a:pt x="3013810" y="331060"/>
                  </a:cubicBezTo>
                  <a:cubicBezTo>
                    <a:pt x="3008825" y="330957"/>
                    <a:pt x="3003841" y="331330"/>
                    <a:pt x="2998945" y="332172"/>
                  </a:cubicBezTo>
                  <a:cubicBezTo>
                    <a:pt x="2993070" y="333125"/>
                    <a:pt x="2987286" y="334478"/>
                    <a:pt x="2981589" y="336222"/>
                  </a:cubicBezTo>
                  <a:lnTo>
                    <a:pt x="2978517" y="337201"/>
                  </a:lnTo>
                  <a:lnTo>
                    <a:pt x="2975402" y="338225"/>
                  </a:lnTo>
                  <a:lnTo>
                    <a:pt x="2972243" y="339382"/>
                  </a:lnTo>
                  <a:lnTo>
                    <a:pt x="2969083" y="340584"/>
                  </a:lnTo>
                  <a:cubicBezTo>
                    <a:pt x="2962185" y="343293"/>
                    <a:pt x="2955465" y="346521"/>
                    <a:pt x="2949057" y="350241"/>
                  </a:cubicBezTo>
                  <a:cubicBezTo>
                    <a:pt x="2943672" y="353307"/>
                    <a:pt x="2938553" y="356885"/>
                    <a:pt x="2933837" y="360922"/>
                  </a:cubicBezTo>
                  <a:cubicBezTo>
                    <a:pt x="2930276" y="363881"/>
                    <a:pt x="2927295" y="367437"/>
                    <a:pt x="2924936" y="371424"/>
                  </a:cubicBezTo>
                  <a:cubicBezTo>
                    <a:pt x="2923244" y="374072"/>
                    <a:pt x="2922800" y="377326"/>
                    <a:pt x="2923734" y="380325"/>
                  </a:cubicBezTo>
                  <a:cubicBezTo>
                    <a:pt x="2924847" y="382773"/>
                    <a:pt x="2926894" y="384664"/>
                    <a:pt x="2929431" y="385577"/>
                  </a:cubicBezTo>
                  <a:cubicBezTo>
                    <a:pt x="2932946" y="386907"/>
                    <a:pt x="2936640" y="387615"/>
                    <a:pt x="2940379" y="387668"/>
                  </a:cubicBezTo>
                  <a:cubicBezTo>
                    <a:pt x="2945363" y="387842"/>
                    <a:pt x="2950392" y="387513"/>
                    <a:pt x="2955331" y="386689"/>
                  </a:cubicBezTo>
                  <a:cubicBezTo>
                    <a:pt x="2961340" y="385759"/>
                    <a:pt x="2967304" y="384406"/>
                    <a:pt x="2973133" y="382639"/>
                  </a:cubicBezTo>
                  <a:lnTo>
                    <a:pt x="2976292" y="381660"/>
                  </a:lnTo>
                  <a:lnTo>
                    <a:pt x="2979498" y="380592"/>
                  </a:lnTo>
                  <a:lnTo>
                    <a:pt x="2982746" y="379391"/>
                  </a:lnTo>
                  <a:lnTo>
                    <a:pt x="2985995" y="378145"/>
                  </a:lnTo>
                  <a:cubicBezTo>
                    <a:pt x="2993070" y="375399"/>
                    <a:pt x="2999924" y="372092"/>
                    <a:pt x="3006466" y="368265"/>
                  </a:cubicBezTo>
                  <a:cubicBezTo>
                    <a:pt x="3011940" y="365150"/>
                    <a:pt x="3017058" y="361496"/>
                    <a:pt x="3021820" y="357361"/>
                  </a:cubicBezTo>
                  <a:cubicBezTo>
                    <a:pt x="3025424" y="354406"/>
                    <a:pt x="3028451" y="350819"/>
                    <a:pt x="3030721" y="346770"/>
                  </a:cubicBezTo>
                  <a:cubicBezTo>
                    <a:pt x="3032323" y="344077"/>
                    <a:pt x="3032590" y="340784"/>
                    <a:pt x="3031433" y="337869"/>
                  </a:cubicBezTo>
                  <a:cubicBezTo>
                    <a:pt x="3030142" y="335520"/>
                    <a:pt x="3028051" y="333729"/>
                    <a:pt x="3025513" y="332840"/>
                  </a:cubicBezTo>
                  <a:close/>
                  <a:moveTo>
                    <a:pt x="3266011" y="246191"/>
                  </a:moveTo>
                  <a:cubicBezTo>
                    <a:pt x="3262272" y="244585"/>
                    <a:pt x="3258267" y="243709"/>
                    <a:pt x="3254173" y="243610"/>
                  </a:cubicBezTo>
                  <a:cubicBezTo>
                    <a:pt x="3248655" y="243380"/>
                    <a:pt x="3243137" y="243693"/>
                    <a:pt x="3237663" y="244545"/>
                  </a:cubicBezTo>
                  <a:cubicBezTo>
                    <a:pt x="3231032" y="245569"/>
                    <a:pt x="3224444" y="247057"/>
                    <a:pt x="3217991" y="248995"/>
                  </a:cubicBezTo>
                  <a:lnTo>
                    <a:pt x="3216612" y="249396"/>
                  </a:lnTo>
                  <a:lnTo>
                    <a:pt x="3215233" y="249841"/>
                  </a:lnTo>
                  <a:lnTo>
                    <a:pt x="3213853" y="250286"/>
                  </a:lnTo>
                  <a:lnTo>
                    <a:pt x="3212473" y="250775"/>
                  </a:lnTo>
                  <a:cubicBezTo>
                    <a:pt x="3205309" y="253247"/>
                    <a:pt x="3198321" y="256221"/>
                    <a:pt x="3191601" y="259676"/>
                  </a:cubicBezTo>
                  <a:cubicBezTo>
                    <a:pt x="3185815" y="262619"/>
                    <a:pt x="3180297" y="266059"/>
                    <a:pt x="3175090" y="269956"/>
                  </a:cubicBezTo>
                  <a:cubicBezTo>
                    <a:pt x="3171040" y="272899"/>
                    <a:pt x="3167481" y="276441"/>
                    <a:pt x="3164498" y="280459"/>
                  </a:cubicBezTo>
                  <a:cubicBezTo>
                    <a:pt x="3162317" y="283129"/>
                    <a:pt x="3161249" y="286542"/>
                    <a:pt x="3161517" y="289983"/>
                  </a:cubicBezTo>
                  <a:cubicBezTo>
                    <a:pt x="3162095" y="292772"/>
                    <a:pt x="3163965" y="295121"/>
                    <a:pt x="3166545" y="296302"/>
                  </a:cubicBezTo>
                  <a:cubicBezTo>
                    <a:pt x="3170195" y="298043"/>
                    <a:pt x="3174156" y="299013"/>
                    <a:pt x="3178161" y="299151"/>
                  </a:cubicBezTo>
                  <a:cubicBezTo>
                    <a:pt x="3183724" y="299474"/>
                    <a:pt x="3189287" y="299206"/>
                    <a:pt x="3194761" y="298350"/>
                  </a:cubicBezTo>
                  <a:cubicBezTo>
                    <a:pt x="3201570" y="297371"/>
                    <a:pt x="3208245" y="295883"/>
                    <a:pt x="3214832" y="293899"/>
                  </a:cubicBezTo>
                  <a:lnTo>
                    <a:pt x="3216212" y="293499"/>
                  </a:lnTo>
                  <a:lnTo>
                    <a:pt x="3217636" y="293054"/>
                  </a:lnTo>
                  <a:lnTo>
                    <a:pt x="3219015" y="292564"/>
                  </a:lnTo>
                  <a:lnTo>
                    <a:pt x="3220439" y="292119"/>
                  </a:lnTo>
                  <a:cubicBezTo>
                    <a:pt x="3227782" y="289681"/>
                    <a:pt x="3234903" y="286706"/>
                    <a:pt x="3241801" y="283218"/>
                  </a:cubicBezTo>
                  <a:cubicBezTo>
                    <a:pt x="3247676" y="280249"/>
                    <a:pt x="3253284" y="276733"/>
                    <a:pt x="3258535" y="272716"/>
                  </a:cubicBezTo>
                  <a:cubicBezTo>
                    <a:pt x="3262540" y="269743"/>
                    <a:pt x="3266100" y="266153"/>
                    <a:pt x="3268992" y="262079"/>
                  </a:cubicBezTo>
                  <a:cubicBezTo>
                    <a:pt x="3271085" y="259385"/>
                    <a:pt x="3271975" y="255972"/>
                    <a:pt x="3271529" y="252600"/>
                  </a:cubicBezTo>
                  <a:cubicBezTo>
                    <a:pt x="3270951" y="249797"/>
                    <a:pt x="3269126" y="247407"/>
                    <a:pt x="3266590" y="246102"/>
                  </a:cubicBezTo>
                  <a:close/>
                  <a:moveTo>
                    <a:pt x="3759155" y="100442"/>
                  </a:moveTo>
                  <a:cubicBezTo>
                    <a:pt x="3753370" y="99542"/>
                    <a:pt x="3747450" y="99363"/>
                    <a:pt x="3741621" y="99908"/>
                  </a:cubicBezTo>
                  <a:cubicBezTo>
                    <a:pt x="3734099" y="100490"/>
                    <a:pt x="3726667" y="101696"/>
                    <a:pt x="3719369" y="103513"/>
                  </a:cubicBezTo>
                  <a:lnTo>
                    <a:pt x="3717011" y="104092"/>
                  </a:lnTo>
                  <a:lnTo>
                    <a:pt x="3714652" y="104715"/>
                  </a:lnTo>
                  <a:lnTo>
                    <a:pt x="3712337" y="105382"/>
                  </a:lnTo>
                  <a:lnTo>
                    <a:pt x="3710023" y="106050"/>
                  </a:lnTo>
                  <a:cubicBezTo>
                    <a:pt x="3703303" y="108103"/>
                    <a:pt x="3696717" y="110555"/>
                    <a:pt x="3690308" y="113393"/>
                  </a:cubicBezTo>
                  <a:cubicBezTo>
                    <a:pt x="3684612" y="115938"/>
                    <a:pt x="3679138" y="118913"/>
                    <a:pt x="3673886" y="122294"/>
                  </a:cubicBezTo>
                  <a:cubicBezTo>
                    <a:pt x="3669614" y="124981"/>
                    <a:pt x="3665653" y="128163"/>
                    <a:pt x="3662093" y="131773"/>
                  </a:cubicBezTo>
                  <a:cubicBezTo>
                    <a:pt x="3659422" y="134332"/>
                    <a:pt x="3657464" y="137536"/>
                    <a:pt x="3656396" y="141074"/>
                  </a:cubicBezTo>
                  <a:cubicBezTo>
                    <a:pt x="3655595" y="144052"/>
                    <a:pt x="3656530" y="147230"/>
                    <a:pt x="3658799" y="149307"/>
                  </a:cubicBezTo>
                  <a:cubicBezTo>
                    <a:pt x="3661870" y="151843"/>
                    <a:pt x="3665564" y="153476"/>
                    <a:pt x="3669524" y="154025"/>
                  </a:cubicBezTo>
                  <a:cubicBezTo>
                    <a:pt x="3675310" y="155029"/>
                    <a:pt x="3681185" y="155298"/>
                    <a:pt x="3687015" y="154826"/>
                  </a:cubicBezTo>
                  <a:cubicBezTo>
                    <a:pt x="3694625" y="154274"/>
                    <a:pt x="3702146" y="153083"/>
                    <a:pt x="3709533" y="151265"/>
                  </a:cubicBezTo>
                  <a:lnTo>
                    <a:pt x="3711981" y="150687"/>
                  </a:lnTo>
                  <a:lnTo>
                    <a:pt x="3714384" y="150064"/>
                  </a:lnTo>
                  <a:lnTo>
                    <a:pt x="3716743" y="149396"/>
                  </a:lnTo>
                  <a:lnTo>
                    <a:pt x="3719147" y="148684"/>
                  </a:lnTo>
                  <a:cubicBezTo>
                    <a:pt x="3726045" y="146611"/>
                    <a:pt x="3732765" y="144099"/>
                    <a:pt x="3739351" y="141163"/>
                  </a:cubicBezTo>
                  <a:cubicBezTo>
                    <a:pt x="3745181" y="138626"/>
                    <a:pt x="3750788" y="135650"/>
                    <a:pt x="3756129" y="132262"/>
                  </a:cubicBezTo>
                  <a:cubicBezTo>
                    <a:pt x="3760446" y="129540"/>
                    <a:pt x="3764406" y="126280"/>
                    <a:pt x="3767922" y="122561"/>
                  </a:cubicBezTo>
                  <a:cubicBezTo>
                    <a:pt x="3770548" y="120012"/>
                    <a:pt x="3772373" y="116770"/>
                    <a:pt x="3773218" y="113215"/>
                  </a:cubicBezTo>
                  <a:cubicBezTo>
                    <a:pt x="3773886" y="110176"/>
                    <a:pt x="3772729" y="107034"/>
                    <a:pt x="3770281" y="105115"/>
                  </a:cubicBezTo>
                  <a:cubicBezTo>
                    <a:pt x="3767211" y="102672"/>
                    <a:pt x="3763606" y="101035"/>
                    <a:pt x="3759733" y="100353"/>
                  </a:cubicBezTo>
                  <a:close/>
                  <a:moveTo>
                    <a:pt x="4162401" y="22873"/>
                  </a:moveTo>
                  <a:cubicBezTo>
                    <a:pt x="4156928" y="21234"/>
                    <a:pt x="4151231" y="20424"/>
                    <a:pt x="4145536" y="20469"/>
                  </a:cubicBezTo>
                  <a:cubicBezTo>
                    <a:pt x="4137880" y="20384"/>
                    <a:pt x="4130225" y="21010"/>
                    <a:pt x="4122705" y="22338"/>
                  </a:cubicBezTo>
                  <a:cubicBezTo>
                    <a:pt x="4120791" y="22650"/>
                    <a:pt x="4118878" y="22962"/>
                    <a:pt x="4116964" y="23362"/>
                  </a:cubicBezTo>
                  <a:cubicBezTo>
                    <a:pt x="4115050" y="23763"/>
                    <a:pt x="4113181" y="24163"/>
                    <a:pt x="4111311" y="24564"/>
                  </a:cubicBezTo>
                  <a:lnTo>
                    <a:pt x="4105704" y="25988"/>
                  </a:lnTo>
                  <a:lnTo>
                    <a:pt x="4100186" y="27545"/>
                  </a:lnTo>
                  <a:cubicBezTo>
                    <a:pt x="4094134" y="29338"/>
                    <a:pt x="4088214" y="31462"/>
                    <a:pt x="4082384" y="33909"/>
                  </a:cubicBezTo>
                  <a:cubicBezTo>
                    <a:pt x="4077178" y="36104"/>
                    <a:pt x="4072105" y="38647"/>
                    <a:pt x="4067209" y="41520"/>
                  </a:cubicBezTo>
                  <a:cubicBezTo>
                    <a:pt x="4063070" y="43901"/>
                    <a:pt x="4059153" y="46673"/>
                    <a:pt x="4055548" y="49797"/>
                  </a:cubicBezTo>
                  <a:cubicBezTo>
                    <a:pt x="4053012" y="52241"/>
                    <a:pt x="4050921" y="55101"/>
                    <a:pt x="4049363" y="58253"/>
                  </a:cubicBezTo>
                  <a:cubicBezTo>
                    <a:pt x="4047583" y="61128"/>
                    <a:pt x="4047360" y="64719"/>
                    <a:pt x="4048828" y="67777"/>
                  </a:cubicBezTo>
                  <a:cubicBezTo>
                    <a:pt x="4050921" y="70924"/>
                    <a:pt x="4054080" y="73203"/>
                    <a:pt x="4057729" y="74185"/>
                  </a:cubicBezTo>
                  <a:cubicBezTo>
                    <a:pt x="4063115" y="75895"/>
                    <a:pt x="4068722" y="76795"/>
                    <a:pt x="4074374" y="76855"/>
                  </a:cubicBezTo>
                  <a:cubicBezTo>
                    <a:pt x="4082073" y="76980"/>
                    <a:pt x="4089772" y="76413"/>
                    <a:pt x="4097382" y="75164"/>
                  </a:cubicBezTo>
                  <a:lnTo>
                    <a:pt x="4103257" y="74141"/>
                  </a:lnTo>
                  <a:lnTo>
                    <a:pt x="4109042" y="72895"/>
                  </a:lnTo>
                  <a:cubicBezTo>
                    <a:pt x="4111001" y="72450"/>
                    <a:pt x="4112914" y="72004"/>
                    <a:pt x="4114783" y="71470"/>
                  </a:cubicBezTo>
                  <a:lnTo>
                    <a:pt x="4120479" y="69913"/>
                  </a:lnTo>
                  <a:cubicBezTo>
                    <a:pt x="4126622" y="68069"/>
                    <a:pt x="4132673" y="65886"/>
                    <a:pt x="4138593" y="63371"/>
                  </a:cubicBezTo>
                  <a:cubicBezTo>
                    <a:pt x="4143933" y="61134"/>
                    <a:pt x="4149095" y="58532"/>
                    <a:pt x="4154080" y="55583"/>
                  </a:cubicBezTo>
                  <a:cubicBezTo>
                    <a:pt x="4158263" y="53150"/>
                    <a:pt x="4162224" y="50303"/>
                    <a:pt x="4165828" y="47082"/>
                  </a:cubicBezTo>
                  <a:cubicBezTo>
                    <a:pt x="4168633" y="44669"/>
                    <a:pt x="4170947" y="41738"/>
                    <a:pt x="4172638" y="38449"/>
                  </a:cubicBezTo>
                  <a:cubicBezTo>
                    <a:pt x="4174374" y="35524"/>
                    <a:pt x="4174374" y="31895"/>
                    <a:pt x="4172638" y="28970"/>
                  </a:cubicBezTo>
                  <a:cubicBezTo>
                    <a:pt x="4170279" y="25811"/>
                    <a:pt x="4166852" y="23614"/>
                    <a:pt x="4162981" y="22784"/>
                  </a:cubicBezTo>
                  <a:close/>
                  <a:moveTo>
                    <a:pt x="4310777" y="9966"/>
                  </a:moveTo>
                  <a:cubicBezTo>
                    <a:pt x="4308864" y="6695"/>
                    <a:pt x="4305793" y="4264"/>
                    <a:pt x="4302143" y="3157"/>
                  </a:cubicBezTo>
                  <a:cubicBezTo>
                    <a:pt x="4296803" y="1285"/>
                    <a:pt x="4291151" y="264"/>
                    <a:pt x="4285499" y="131"/>
                  </a:cubicBezTo>
                  <a:cubicBezTo>
                    <a:pt x="4277800" y="-177"/>
                    <a:pt x="4270057" y="226"/>
                    <a:pt x="4262446" y="1333"/>
                  </a:cubicBezTo>
                  <a:cubicBezTo>
                    <a:pt x="4260088" y="1644"/>
                    <a:pt x="4257774" y="2000"/>
                    <a:pt x="4255459" y="2445"/>
                  </a:cubicBezTo>
                  <a:cubicBezTo>
                    <a:pt x="4253145" y="2890"/>
                    <a:pt x="4251009" y="3291"/>
                    <a:pt x="4248516" y="3825"/>
                  </a:cubicBezTo>
                  <a:cubicBezTo>
                    <a:pt x="4246024" y="4359"/>
                    <a:pt x="4244066" y="4849"/>
                    <a:pt x="4241663" y="5472"/>
                  </a:cubicBezTo>
                  <a:cubicBezTo>
                    <a:pt x="4239259" y="6095"/>
                    <a:pt x="4237212" y="6673"/>
                    <a:pt x="4234987" y="7341"/>
                  </a:cubicBezTo>
                  <a:cubicBezTo>
                    <a:pt x="4229380" y="9047"/>
                    <a:pt x="4223861" y="11038"/>
                    <a:pt x="4218477" y="13304"/>
                  </a:cubicBezTo>
                  <a:cubicBezTo>
                    <a:pt x="4213404" y="15403"/>
                    <a:pt x="4208463" y="17812"/>
                    <a:pt x="4203701" y="20514"/>
                  </a:cubicBezTo>
                  <a:cubicBezTo>
                    <a:pt x="4199607" y="22793"/>
                    <a:pt x="4195735" y="25429"/>
                    <a:pt x="4192131" y="28391"/>
                  </a:cubicBezTo>
                  <a:cubicBezTo>
                    <a:pt x="4189237" y="30730"/>
                    <a:pt x="4186746" y="33508"/>
                    <a:pt x="4184698" y="36624"/>
                  </a:cubicBezTo>
                  <a:cubicBezTo>
                    <a:pt x="4182562" y="39486"/>
                    <a:pt x="4181939" y="43199"/>
                    <a:pt x="4183052" y="46593"/>
                  </a:cubicBezTo>
                  <a:cubicBezTo>
                    <a:pt x="4184653" y="49904"/>
                    <a:pt x="4187547" y="52423"/>
                    <a:pt x="4191063" y="53580"/>
                  </a:cubicBezTo>
                  <a:cubicBezTo>
                    <a:pt x="4196269" y="55601"/>
                    <a:pt x="4201788" y="56744"/>
                    <a:pt x="4207395" y="56962"/>
                  </a:cubicBezTo>
                  <a:cubicBezTo>
                    <a:pt x="4215139" y="57335"/>
                    <a:pt x="4222927" y="56993"/>
                    <a:pt x="4230626" y="55939"/>
                  </a:cubicBezTo>
                  <a:cubicBezTo>
                    <a:pt x="4232985" y="55627"/>
                    <a:pt x="4235388" y="55271"/>
                    <a:pt x="4237747" y="54871"/>
                  </a:cubicBezTo>
                  <a:lnTo>
                    <a:pt x="4244822" y="53491"/>
                  </a:lnTo>
                  <a:cubicBezTo>
                    <a:pt x="4247181" y="52957"/>
                    <a:pt x="4249273" y="52423"/>
                    <a:pt x="4251810" y="51800"/>
                  </a:cubicBezTo>
                  <a:cubicBezTo>
                    <a:pt x="4254347" y="51177"/>
                    <a:pt x="4256260" y="50598"/>
                    <a:pt x="4258708" y="49931"/>
                  </a:cubicBezTo>
                  <a:cubicBezTo>
                    <a:pt x="4264627" y="48164"/>
                    <a:pt x="4270501" y="46084"/>
                    <a:pt x="4276198" y="43700"/>
                  </a:cubicBezTo>
                  <a:cubicBezTo>
                    <a:pt x="4281404" y="41569"/>
                    <a:pt x="4286434" y="39101"/>
                    <a:pt x="4291285" y="36313"/>
                  </a:cubicBezTo>
                  <a:cubicBezTo>
                    <a:pt x="4295423" y="33965"/>
                    <a:pt x="4299339" y="31255"/>
                    <a:pt x="4302989" y="28213"/>
                  </a:cubicBezTo>
                  <a:cubicBezTo>
                    <a:pt x="4305881" y="25852"/>
                    <a:pt x="4308329" y="23023"/>
                    <a:pt x="4310243" y="19846"/>
                  </a:cubicBezTo>
                  <a:cubicBezTo>
                    <a:pt x="4312290" y="16933"/>
                    <a:pt x="4312735" y="13172"/>
                    <a:pt x="4311356" y="9877"/>
                  </a:cubicBezTo>
                  <a:close/>
                  <a:moveTo>
                    <a:pt x="3891286" y="71559"/>
                  </a:moveTo>
                  <a:cubicBezTo>
                    <a:pt x="3885634" y="70444"/>
                    <a:pt x="3879848" y="70040"/>
                    <a:pt x="3874064" y="70358"/>
                  </a:cubicBezTo>
                  <a:cubicBezTo>
                    <a:pt x="3866586" y="70761"/>
                    <a:pt x="3859155" y="71773"/>
                    <a:pt x="3851812" y="73384"/>
                  </a:cubicBezTo>
                  <a:lnTo>
                    <a:pt x="3848296" y="74141"/>
                  </a:lnTo>
                  <a:lnTo>
                    <a:pt x="3844825" y="75031"/>
                  </a:lnTo>
                  <a:cubicBezTo>
                    <a:pt x="3843667" y="75298"/>
                    <a:pt x="3842510" y="75609"/>
                    <a:pt x="3841353" y="75965"/>
                  </a:cubicBezTo>
                  <a:lnTo>
                    <a:pt x="3837926" y="76944"/>
                  </a:lnTo>
                  <a:cubicBezTo>
                    <a:pt x="3831518" y="78879"/>
                    <a:pt x="3825198" y="81197"/>
                    <a:pt x="3819057" y="83887"/>
                  </a:cubicBezTo>
                  <a:cubicBezTo>
                    <a:pt x="3813538" y="86312"/>
                    <a:pt x="3808198" y="89108"/>
                    <a:pt x="3803080" y="92254"/>
                  </a:cubicBezTo>
                  <a:cubicBezTo>
                    <a:pt x="3798852" y="94798"/>
                    <a:pt x="3794936" y="97781"/>
                    <a:pt x="3791331" y="101154"/>
                  </a:cubicBezTo>
                  <a:cubicBezTo>
                    <a:pt x="3788616" y="103618"/>
                    <a:pt x="3786525" y="106661"/>
                    <a:pt x="3785145" y="110055"/>
                  </a:cubicBezTo>
                  <a:cubicBezTo>
                    <a:pt x="3783944" y="112971"/>
                    <a:pt x="3784478" y="116312"/>
                    <a:pt x="3786480" y="118733"/>
                  </a:cubicBezTo>
                  <a:cubicBezTo>
                    <a:pt x="3789151" y="121498"/>
                    <a:pt x="3792667" y="123350"/>
                    <a:pt x="3796449" y="124029"/>
                  </a:cubicBezTo>
                  <a:cubicBezTo>
                    <a:pt x="3802056" y="125294"/>
                    <a:pt x="3807797" y="125788"/>
                    <a:pt x="3813538" y="125498"/>
                  </a:cubicBezTo>
                  <a:cubicBezTo>
                    <a:pt x="3821148" y="125187"/>
                    <a:pt x="3828714" y="124219"/>
                    <a:pt x="3836147" y="122605"/>
                  </a:cubicBezTo>
                  <a:lnTo>
                    <a:pt x="3839751" y="121804"/>
                  </a:lnTo>
                  <a:lnTo>
                    <a:pt x="3843311" y="120958"/>
                  </a:lnTo>
                  <a:lnTo>
                    <a:pt x="3846872" y="120024"/>
                  </a:lnTo>
                  <a:lnTo>
                    <a:pt x="3850343" y="119000"/>
                  </a:lnTo>
                  <a:cubicBezTo>
                    <a:pt x="3856929" y="117034"/>
                    <a:pt x="3863382" y="114655"/>
                    <a:pt x="3869701" y="111880"/>
                  </a:cubicBezTo>
                  <a:cubicBezTo>
                    <a:pt x="3875353" y="109427"/>
                    <a:pt x="3880784" y="106556"/>
                    <a:pt x="3885990" y="103290"/>
                  </a:cubicBezTo>
                  <a:cubicBezTo>
                    <a:pt x="3890263" y="100666"/>
                    <a:pt x="3894223" y="97560"/>
                    <a:pt x="3897783" y="94034"/>
                  </a:cubicBezTo>
                  <a:cubicBezTo>
                    <a:pt x="3900454" y="91586"/>
                    <a:pt x="3902457" y="88533"/>
                    <a:pt x="3903703" y="85133"/>
                  </a:cubicBezTo>
                  <a:cubicBezTo>
                    <a:pt x="3904771" y="82140"/>
                    <a:pt x="3904015" y="78803"/>
                    <a:pt x="3901789" y="76544"/>
                  </a:cubicBezTo>
                  <a:cubicBezTo>
                    <a:pt x="3899030" y="73956"/>
                    <a:pt x="3895603" y="72198"/>
                    <a:pt x="3891865" y="71470"/>
                  </a:cubicBezTo>
                  <a:close/>
                  <a:moveTo>
                    <a:pt x="4025553" y="45747"/>
                  </a:moveTo>
                  <a:cubicBezTo>
                    <a:pt x="4020257" y="44468"/>
                    <a:pt x="4014783" y="43885"/>
                    <a:pt x="4009310" y="44012"/>
                  </a:cubicBezTo>
                  <a:cubicBezTo>
                    <a:pt x="4001744" y="44145"/>
                    <a:pt x="3994179" y="44949"/>
                    <a:pt x="3986746" y="46415"/>
                  </a:cubicBezTo>
                  <a:lnTo>
                    <a:pt x="3982296" y="47349"/>
                  </a:lnTo>
                  <a:lnTo>
                    <a:pt x="3977845" y="48418"/>
                  </a:lnTo>
                  <a:lnTo>
                    <a:pt x="3973395" y="49575"/>
                  </a:lnTo>
                  <a:lnTo>
                    <a:pt x="3968945" y="50865"/>
                  </a:lnTo>
                  <a:cubicBezTo>
                    <a:pt x="3962759" y="52738"/>
                    <a:pt x="3956662" y="54967"/>
                    <a:pt x="3950699" y="57541"/>
                  </a:cubicBezTo>
                  <a:cubicBezTo>
                    <a:pt x="3945357" y="59811"/>
                    <a:pt x="3940151" y="62458"/>
                    <a:pt x="3935167" y="65462"/>
                  </a:cubicBezTo>
                  <a:cubicBezTo>
                    <a:pt x="3930983" y="68011"/>
                    <a:pt x="3927023" y="70994"/>
                    <a:pt x="3923462" y="74363"/>
                  </a:cubicBezTo>
                  <a:cubicBezTo>
                    <a:pt x="3920659" y="76838"/>
                    <a:pt x="3918389" y="79868"/>
                    <a:pt x="3916787" y="83264"/>
                  </a:cubicBezTo>
                  <a:cubicBezTo>
                    <a:pt x="3915362" y="86093"/>
                    <a:pt x="3915496" y="89459"/>
                    <a:pt x="3917143" y="92165"/>
                  </a:cubicBezTo>
                  <a:cubicBezTo>
                    <a:pt x="3919502" y="95099"/>
                    <a:pt x="3922795" y="97152"/>
                    <a:pt x="3926488" y="97995"/>
                  </a:cubicBezTo>
                  <a:cubicBezTo>
                    <a:pt x="3931963" y="99507"/>
                    <a:pt x="3937658" y="100212"/>
                    <a:pt x="3943355" y="100086"/>
                  </a:cubicBezTo>
                  <a:cubicBezTo>
                    <a:pt x="3951010" y="99999"/>
                    <a:pt x="3958665" y="99240"/>
                    <a:pt x="3966186" y="97817"/>
                  </a:cubicBezTo>
                  <a:lnTo>
                    <a:pt x="3970904" y="96882"/>
                  </a:lnTo>
                  <a:lnTo>
                    <a:pt x="3975576" y="95814"/>
                  </a:lnTo>
                  <a:lnTo>
                    <a:pt x="3980249" y="94612"/>
                  </a:lnTo>
                  <a:lnTo>
                    <a:pt x="3984699" y="93322"/>
                  </a:lnTo>
                  <a:cubicBezTo>
                    <a:pt x="3991063" y="91411"/>
                    <a:pt x="3997338" y="89138"/>
                    <a:pt x="4003435" y="86513"/>
                  </a:cubicBezTo>
                  <a:cubicBezTo>
                    <a:pt x="4008909" y="84163"/>
                    <a:pt x="4014205" y="81427"/>
                    <a:pt x="4019278" y="78324"/>
                  </a:cubicBezTo>
                  <a:cubicBezTo>
                    <a:pt x="4023506" y="75785"/>
                    <a:pt x="4027467" y="72801"/>
                    <a:pt x="4031071" y="69423"/>
                  </a:cubicBezTo>
                  <a:cubicBezTo>
                    <a:pt x="4033831" y="66956"/>
                    <a:pt x="4035967" y="63919"/>
                    <a:pt x="4037436" y="60523"/>
                  </a:cubicBezTo>
                  <a:cubicBezTo>
                    <a:pt x="4038727" y="57604"/>
                    <a:pt x="4038371" y="54205"/>
                    <a:pt x="4036502" y="51622"/>
                  </a:cubicBezTo>
                  <a:cubicBezTo>
                    <a:pt x="4033787" y="48536"/>
                    <a:pt x="4030137" y="46438"/>
                    <a:pt x="4026132" y="45658"/>
                  </a:cubicBezTo>
                  <a:close/>
                  <a:moveTo>
                    <a:pt x="2789912" y="430258"/>
                  </a:moveTo>
                  <a:cubicBezTo>
                    <a:pt x="2786530" y="429301"/>
                    <a:pt x="2783014" y="428852"/>
                    <a:pt x="2779498" y="428923"/>
                  </a:cubicBezTo>
                  <a:cubicBezTo>
                    <a:pt x="2775003" y="428919"/>
                    <a:pt x="2770552" y="429319"/>
                    <a:pt x="2766147" y="430125"/>
                  </a:cubicBezTo>
                  <a:cubicBezTo>
                    <a:pt x="2760940" y="431019"/>
                    <a:pt x="2755823" y="432239"/>
                    <a:pt x="2750793" y="433774"/>
                  </a:cubicBezTo>
                  <a:cubicBezTo>
                    <a:pt x="2749236" y="434219"/>
                    <a:pt x="2747633" y="434753"/>
                    <a:pt x="2746075" y="435287"/>
                  </a:cubicBezTo>
                  <a:lnTo>
                    <a:pt x="2741270" y="436978"/>
                  </a:lnTo>
                  <a:lnTo>
                    <a:pt x="2736418" y="438892"/>
                  </a:lnTo>
                  <a:lnTo>
                    <a:pt x="2731567" y="440984"/>
                  </a:lnTo>
                  <a:cubicBezTo>
                    <a:pt x="2724847" y="443983"/>
                    <a:pt x="2718394" y="447481"/>
                    <a:pt x="2712209" y="451442"/>
                  </a:cubicBezTo>
                  <a:cubicBezTo>
                    <a:pt x="2707179" y="454646"/>
                    <a:pt x="2702463" y="458376"/>
                    <a:pt x="2698190" y="462568"/>
                  </a:cubicBezTo>
                  <a:cubicBezTo>
                    <a:pt x="2694985" y="465532"/>
                    <a:pt x="2692405" y="469119"/>
                    <a:pt x="2690669" y="473115"/>
                  </a:cubicBezTo>
                  <a:cubicBezTo>
                    <a:pt x="2689333" y="475879"/>
                    <a:pt x="2689467" y="479141"/>
                    <a:pt x="2691114" y="481749"/>
                  </a:cubicBezTo>
                  <a:cubicBezTo>
                    <a:pt x="2692627" y="483872"/>
                    <a:pt x="2694764" y="485434"/>
                    <a:pt x="2697255" y="486199"/>
                  </a:cubicBezTo>
                  <a:cubicBezTo>
                    <a:pt x="2700593" y="487227"/>
                    <a:pt x="2704064" y="487735"/>
                    <a:pt x="2707536" y="487712"/>
                  </a:cubicBezTo>
                  <a:cubicBezTo>
                    <a:pt x="2712031" y="487761"/>
                    <a:pt x="2716481" y="487401"/>
                    <a:pt x="2720887" y="486644"/>
                  </a:cubicBezTo>
                  <a:cubicBezTo>
                    <a:pt x="2726182" y="485754"/>
                    <a:pt x="2731435" y="484521"/>
                    <a:pt x="2736552" y="482950"/>
                  </a:cubicBezTo>
                  <a:cubicBezTo>
                    <a:pt x="2738155" y="482505"/>
                    <a:pt x="2739756" y="481971"/>
                    <a:pt x="2741403" y="481437"/>
                  </a:cubicBezTo>
                  <a:lnTo>
                    <a:pt x="2746298" y="479702"/>
                  </a:lnTo>
                  <a:lnTo>
                    <a:pt x="2751239" y="477744"/>
                  </a:lnTo>
                  <a:cubicBezTo>
                    <a:pt x="2752885" y="477076"/>
                    <a:pt x="2754576" y="476364"/>
                    <a:pt x="2756222" y="475607"/>
                  </a:cubicBezTo>
                  <a:cubicBezTo>
                    <a:pt x="2763076" y="472537"/>
                    <a:pt x="2769663" y="468954"/>
                    <a:pt x="2775938" y="464882"/>
                  </a:cubicBezTo>
                  <a:cubicBezTo>
                    <a:pt x="2781011" y="461611"/>
                    <a:pt x="2785729" y="457806"/>
                    <a:pt x="2790001" y="453534"/>
                  </a:cubicBezTo>
                  <a:cubicBezTo>
                    <a:pt x="2793116" y="450579"/>
                    <a:pt x="2795608" y="446978"/>
                    <a:pt x="2797210" y="442986"/>
                  </a:cubicBezTo>
                  <a:cubicBezTo>
                    <a:pt x="2798367" y="440174"/>
                    <a:pt x="2797967" y="436965"/>
                    <a:pt x="2796231" y="434486"/>
                  </a:cubicBezTo>
                  <a:cubicBezTo>
                    <a:pt x="2794630" y="432457"/>
                    <a:pt x="2792404" y="430979"/>
                    <a:pt x="2789912" y="430258"/>
                  </a:cubicBezTo>
                  <a:close/>
                  <a:moveTo>
                    <a:pt x="1896725" y="939246"/>
                  </a:moveTo>
                  <a:cubicBezTo>
                    <a:pt x="1894723" y="938725"/>
                    <a:pt x="1892630" y="938427"/>
                    <a:pt x="1890539" y="938356"/>
                  </a:cubicBezTo>
                  <a:cubicBezTo>
                    <a:pt x="1888137" y="938182"/>
                    <a:pt x="1885689" y="938182"/>
                    <a:pt x="1883285" y="938356"/>
                  </a:cubicBezTo>
                  <a:cubicBezTo>
                    <a:pt x="1880570" y="938605"/>
                    <a:pt x="1877856" y="939005"/>
                    <a:pt x="1875185" y="939557"/>
                  </a:cubicBezTo>
                  <a:cubicBezTo>
                    <a:pt x="1872382" y="940136"/>
                    <a:pt x="1869444" y="940848"/>
                    <a:pt x="1866285" y="941693"/>
                  </a:cubicBezTo>
                  <a:cubicBezTo>
                    <a:pt x="1862324" y="942850"/>
                    <a:pt x="1858185" y="944230"/>
                    <a:pt x="1854002" y="945877"/>
                  </a:cubicBezTo>
                  <a:cubicBezTo>
                    <a:pt x="1849818" y="947523"/>
                    <a:pt x="1845591" y="949348"/>
                    <a:pt x="1841408" y="951395"/>
                  </a:cubicBezTo>
                  <a:cubicBezTo>
                    <a:pt x="1837224" y="953442"/>
                    <a:pt x="1832951" y="955845"/>
                    <a:pt x="1828857" y="958115"/>
                  </a:cubicBezTo>
                  <a:cubicBezTo>
                    <a:pt x="1824762" y="960385"/>
                    <a:pt x="1820668" y="963188"/>
                    <a:pt x="1816797" y="965948"/>
                  </a:cubicBezTo>
                  <a:cubicBezTo>
                    <a:pt x="1810744" y="970184"/>
                    <a:pt x="1805092" y="975018"/>
                    <a:pt x="1799975" y="980367"/>
                  </a:cubicBezTo>
                  <a:cubicBezTo>
                    <a:pt x="1796147" y="984270"/>
                    <a:pt x="1792987" y="988782"/>
                    <a:pt x="1790628" y="993718"/>
                  </a:cubicBezTo>
                  <a:cubicBezTo>
                    <a:pt x="1788893" y="996958"/>
                    <a:pt x="1788537" y="1000745"/>
                    <a:pt x="1789560" y="1004265"/>
                  </a:cubicBezTo>
                  <a:cubicBezTo>
                    <a:pt x="1791029" y="1007536"/>
                    <a:pt x="1793966" y="1009895"/>
                    <a:pt x="1797482" y="1010585"/>
                  </a:cubicBezTo>
                  <a:cubicBezTo>
                    <a:pt x="1799485" y="1011154"/>
                    <a:pt x="1801532" y="1011497"/>
                    <a:pt x="1803580" y="1011608"/>
                  </a:cubicBezTo>
                  <a:cubicBezTo>
                    <a:pt x="1806027" y="1011809"/>
                    <a:pt x="1808430" y="1011809"/>
                    <a:pt x="1810878" y="1011608"/>
                  </a:cubicBezTo>
                  <a:cubicBezTo>
                    <a:pt x="1813636" y="1011377"/>
                    <a:pt x="1816396" y="1010990"/>
                    <a:pt x="1819111" y="1010451"/>
                  </a:cubicBezTo>
                  <a:cubicBezTo>
                    <a:pt x="1821959" y="1009917"/>
                    <a:pt x="1824985" y="1009161"/>
                    <a:pt x="1828012" y="1008315"/>
                  </a:cubicBezTo>
                  <a:cubicBezTo>
                    <a:pt x="1832106" y="1007158"/>
                    <a:pt x="1836289" y="1005734"/>
                    <a:pt x="1840606" y="1003865"/>
                  </a:cubicBezTo>
                  <a:cubicBezTo>
                    <a:pt x="1844923" y="1001996"/>
                    <a:pt x="1849239" y="1000304"/>
                    <a:pt x="1853557" y="998213"/>
                  </a:cubicBezTo>
                  <a:cubicBezTo>
                    <a:pt x="1857874" y="996121"/>
                    <a:pt x="1862191" y="993762"/>
                    <a:pt x="1866374" y="991270"/>
                  </a:cubicBezTo>
                  <a:cubicBezTo>
                    <a:pt x="1870557" y="988778"/>
                    <a:pt x="1874696" y="986063"/>
                    <a:pt x="1878612" y="983215"/>
                  </a:cubicBezTo>
                  <a:cubicBezTo>
                    <a:pt x="1884710" y="978876"/>
                    <a:pt x="1890362" y="973958"/>
                    <a:pt x="1895479" y="968529"/>
                  </a:cubicBezTo>
                  <a:cubicBezTo>
                    <a:pt x="1899218" y="964644"/>
                    <a:pt x="1902244" y="960122"/>
                    <a:pt x="1904380" y="955178"/>
                  </a:cubicBezTo>
                  <a:cubicBezTo>
                    <a:pt x="1905981" y="951982"/>
                    <a:pt x="1906160" y="948271"/>
                    <a:pt x="1904869" y="944942"/>
                  </a:cubicBezTo>
                  <a:cubicBezTo>
                    <a:pt x="1903178" y="941951"/>
                    <a:pt x="1900241" y="939864"/>
                    <a:pt x="1896859" y="939246"/>
                  </a:cubicBezTo>
                  <a:close/>
                  <a:moveTo>
                    <a:pt x="2006337" y="864435"/>
                  </a:moveTo>
                  <a:cubicBezTo>
                    <a:pt x="2004290" y="863776"/>
                    <a:pt x="2002154" y="863376"/>
                    <a:pt x="1999973" y="863233"/>
                  </a:cubicBezTo>
                  <a:cubicBezTo>
                    <a:pt x="1997436" y="863033"/>
                    <a:pt x="1994856" y="863033"/>
                    <a:pt x="1992319" y="863233"/>
                  </a:cubicBezTo>
                  <a:cubicBezTo>
                    <a:pt x="1989338" y="863492"/>
                    <a:pt x="1986355" y="863905"/>
                    <a:pt x="1983418" y="864480"/>
                  </a:cubicBezTo>
                  <a:cubicBezTo>
                    <a:pt x="1980392" y="865103"/>
                    <a:pt x="1977187" y="865859"/>
                    <a:pt x="1973894" y="866838"/>
                  </a:cubicBezTo>
                  <a:cubicBezTo>
                    <a:pt x="1970601" y="867817"/>
                    <a:pt x="1966507" y="869152"/>
                    <a:pt x="1962723" y="870577"/>
                  </a:cubicBezTo>
                  <a:cubicBezTo>
                    <a:pt x="1958941" y="872001"/>
                    <a:pt x="1955069" y="873692"/>
                    <a:pt x="1951242" y="875472"/>
                  </a:cubicBezTo>
                  <a:cubicBezTo>
                    <a:pt x="1947414" y="877252"/>
                    <a:pt x="1943543" y="879299"/>
                    <a:pt x="1939760" y="881435"/>
                  </a:cubicBezTo>
                  <a:cubicBezTo>
                    <a:pt x="1935978" y="883572"/>
                    <a:pt x="1932284" y="885886"/>
                    <a:pt x="1928679" y="888289"/>
                  </a:cubicBezTo>
                  <a:cubicBezTo>
                    <a:pt x="1922538" y="892361"/>
                    <a:pt x="1916797" y="896998"/>
                    <a:pt x="1911501" y="902130"/>
                  </a:cubicBezTo>
                  <a:cubicBezTo>
                    <a:pt x="1907539" y="905886"/>
                    <a:pt x="1904202" y="910243"/>
                    <a:pt x="1901576" y="915036"/>
                  </a:cubicBezTo>
                  <a:cubicBezTo>
                    <a:pt x="1899662" y="918182"/>
                    <a:pt x="1898951" y="921916"/>
                    <a:pt x="1899618" y="925538"/>
                  </a:cubicBezTo>
                  <a:cubicBezTo>
                    <a:pt x="1900641" y="928814"/>
                    <a:pt x="1903267" y="931342"/>
                    <a:pt x="1906561" y="932258"/>
                  </a:cubicBezTo>
                  <a:cubicBezTo>
                    <a:pt x="1908608" y="932971"/>
                    <a:pt x="1910699" y="933420"/>
                    <a:pt x="1912835" y="933594"/>
                  </a:cubicBezTo>
                  <a:cubicBezTo>
                    <a:pt x="1915417" y="933794"/>
                    <a:pt x="1917954" y="933794"/>
                    <a:pt x="1920534" y="933594"/>
                  </a:cubicBezTo>
                  <a:cubicBezTo>
                    <a:pt x="1923517" y="933393"/>
                    <a:pt x="1926498" y="932993"/>
                    <a:pt x="1929435" y="932392"/>
                  </a:cubicBezTo>
                  <a:cubicBezTo>
                    <a:pt x="1932551" y="931813"/>
                    <a:pt x="1935800" y="931057"/>
                    <a:pt x="1939182" y="930078"/>
                  </a:cubicBezTo>
                  <a:cubicBezTo>
                    <a:pt x="1942564" y="929099"/>
                    <a:pt x="1946747" y="927719"/>
                    <a:pt x="1950619" y="926251"/>
                  </a:cubicBezTo>
                  <a:cubicBezTo>
                    <a:pt x="1954491" y="924782"/>
                    <a:pt x="1958496" y="923046"/>
                    <a:pt x="1962413" y="921222"/>
                  </a:cubicBezTo>
                  <a:cubicBezTo>
                    <a:pt x="1966329" y="919397"/>
                    <a:pt x="1970290" y="917305"/>
                    <a:pt x="1974161" y="915080"/>
                  </a:cubicBezTo>
                  <a:cubicBezTo>
                    <a:pt x="1978034" y="912855"/>
                    <a:pt x="1981816" y="910630"/>
                    <a:pt x="1985421" y="908049"/>
                  </a:cubicBezTo>
                  <a:cubicBezTo>
                    <a:pt x="1991607" y="903892"/>
                    <a:pt x="1997347" y="899157"/>
                    <a:pt x="2002644" y="893896"/>
                  </a:cubicBezTo>
                  <a:cubicBezTo>
                    <a:pt x="2006515" y="890131"/>
                    <a:pt x="2009719" y="885775"/>
                    <a:pt x="2012212" y="880990"/>
                  </a:cubicBezTo>
                  <a:cubicBezTo>
                    <a:pt x="2013992" y="877857"/>
                    <a:pt x="2014482" y="874155"/>
                    <a:pt x="2013592" y="870666"/>
                  </a:cubicBezTo>
                  <a:cubicBezTo>
                    <a:pt x="2012390" y="867613"/>
                    <a:pt x="2009809" y="865303"/>
                    <a:pt x="2006649" y="864435"/>
                  </a:cubicBezTo>
                  <a:close/>
                  <a:moveTo>
                    <a:pt x="2116439" y="793229"/>
                  </a:moveTo>
                  <a:cubicBezTo>
                    <a:pt x="2114347" y="792433"/>
                    <a:pt x="2112122" y="791921"/>
                    <a:pt x="2109897" y="791716"/>
                  </a:cubicBezTo>
                  <a:cubicBezTo>
                    <a:pt x="2107183" y="791471"/>
                    <a:pt x="2104512" y="791471"/>
                    <a:pt x="2101797" y="791716"/>
                  </a:cubicBezTo>
                  <a:cubicBezTo>
                    <a:pt x="2098682" y="791939"/>
                    <a:pt x="2095567" y="792357"/>
                    <a:pt x="2092497" y="792962"/>
                  </a:cubicBezTo>
                  <a:cubicBezTo>
                    <a:pt x="2089203" y="793585"/>
                    <a:pt x="2085776" y="794431"/>
                    <a:pt x="2082261" y="795455"/>
                  </a:cubicBezTo>
                  <a:cubicBezTo>
                    <a:pt x="2078745" y="796478"/>
                    <a:pt x="2075540" y="797591"/>
                    <a:pt x="2072069" y="798881"/>
                  </a:cubicBezTo>
                  <a:cubicBezTo>
                    <a:pt x="2068598" y="800172"/>
                    <a:pt x="2065126" y="801641"/>
                    <a:pt x="2061611" y="803332"/>
                  </a:cubicBezTo>
                  <a:cubicBezTo>
                    <a:pt x="2058095" y="805023"/>
                    <a:pt x="2054579" y="806669"/>
                    <a:pt x="2051153" y="808539"/>
                  </a:cubicBezTo>
                  <a:cubicBezTo>
                    <a:pt x="2047726" y="810408"/>
                    <a:pt x="2044254" y="812455"/>
                    <a:pt x="2040961" y="814591"/>
                  </a:cubicBezTo>
                  <a:cubicBezTo>
                    <a:pt x="2034776" y="818507"/>
                    <a:pt x="2028945" y="822976"/>
                    <a:pt x="2023561" y="827942"/>
                  </a:cubicBezTo>
                  <a:cubicBezTo>
                    <a:pt x="2019466" y="831614"/>
                    <a:pt x="2015951" y="835855"/>
                    <a:pt x="2013102" y="840537"/>
                  </a:cubicBezTo>
                  <a:cubicBezTo>
                    <a:pt x="2011010" y="843630"/>
                    <a:pt x="2010076" y="847332"/>
                    <a:pt x="2010388" y="851039"/>
                  </a:cubicBezTo>
                  <a:cubicBezTo>
                    <a:pt x="2011010" y="854262"/>
                    <a:pt x="2013280" y="856918"/>
                    <a:pt x="2016350" y="858027"/>
                  </a:cubicBezTo>
                  <a:cubicBezTo>
                    <a:pt x="2018397" y="858877"/>
                    <a:pt x="2020535" y="859433"/>
                    <a:pt x="2022760" y="859673"/>
                  </a:cubicBezTo>
                  <a:cubicBezTo>
                    <a:pt x="2025474" y="859922"/>
                    <a:pt x="2028145" y="859922"/>
                    <a:pt x="2030859" y="859673"/>
                  </a:cubicBezTo>
                  <a:cubicBezTo>
                    <a:pt x="2034018" y="859491"/>
                    <a:pt x="2037179" y="859086"/>
                    <a:pt x="2040294" y="858472"/>
                  </a:cubicBezTo>
                  <a:cubicBezTo>
                    <a:pt x="2043632" y="857848"/>
                    <a:pt x="2047148" y="857003"/>
                    <a:pt x="2050752" y="855979"/>
                  </a:cubicBezTo>
                  <a:cubicBezTo>
                    <a:pt x="2054357" y="854956"/>
                    <a:pt x="2057650" y="853843"/>
                    <a:pt x="2061210" y="852508"/>
                  </a:cubicBezTo>
                  <a:cubicBezTo>
                    <a:pt x="2064771" y="851173"/>
                    <a:pt x="2068331" y="849660"/>
                    <a:pt x="2071935" y="848058"/>
                  </a:cubicBezTo>
                  <a:cubicBezTo>
                    <a:pt x="2075540" y="846456"/>
                    <a:pt x="2079101" y="844631"/>
                    <a:pt x="2082617" y="842673"/>
                  </a:cubicBezTo>
                  <a:cubicBezTo>
                    <a:pt x="2086133" y="840715"/>
                    <a:pt x="2089648" y="838667"/>
                    <a:pt x="2093030" y="836487"/>
                  </a:cubicBezTo>
                  <a:cubicBezTo>
                    <a:pt x="2099261" y="832508"/>
                    <a:pt x="2105135" y="827964"/>
                    <a:pt x="2110521" y="822913"/>
                  </a:cubicBezTo>
                  <a:cubicBezTo>
                    <a:pt x="2114526" y="819255"/>
                    <a:pt x="2117953" y="814992"/>
                    <a:pt x="2120668" y="810274"/>
                  </a:cubicBezTo>
                  <a:cubicBezTo>
                    <a:pt x="2122626" y="807208"/>
                    <a:pt x="2123382" y="803541"/>
                    <a:pt x="2122848" y="799949"/>
                  </a:cubicBezTo>
                  <a:cubicBezTo>
                    <a:pt x="2122047" y="796785"/>
                    <a:pt x="2119688" y="794253"/>
                    <a:pt x="2116573" y="793229"/>
                  </a:cubicBezTo>
                  <a:close/>
                  <a:moveTo>
                    <a:pt x="1787870" y="1017972"/>
                  </a:moveTo>
                  <a:cubicBezTo>
                    <a:pt x="1785911" y="1017594"/>
                    <a:pt x="1783953" y="1017385"/>
                    <a:pt x="1781951" y="1017349"/>
                  </a:cubicBezTo>
                  <a:cubicBezTo>
                    <a:pt x="1779681" y="1017318"/>
                    <a:pt x="1777411" y="1017438"/>
                    <a:pt x="1775186" y="1017705"/>
                  </a:cubicBezTo>
                  <a:cubicBezTo>
                    <a:pt x="1772693" y="1017955"/>
                    <a:pt x="1770202" y="1018342"/>
                    <a:pt x="1767754" y="1018862"/>
                  </a:cubicBezTo>
                  <a:cubicBezTo>
                    <a:pt x="1765173" y="1019396"/>
                    <a:pt x="1762502" y="1020020"/>
                    <a:pt x="1759788" y="1020821"/>
                  </a:cubicBezTo>
                  <a:cubicBezTo>
                    <a:pt x="1755248" y="1022085"/>
                    <a:pt x="1750798" y="1023566"/>
                    <a:pt x="1746437" y="1025271"/>
                  </a:cubicBezTo>
                  <a:cubicBezTo>
                    <a:pt x="1741986" y="1027096"/>
                    <a:pt x="1737180" y="1029187"/>
                    <a:pt x="1732551" y="1031546"/>
                  </a:cubicBezTo>
                  <a:cubicBezTo>
                    <a:pt x="1727924" y="1033905"/>
                    <a:pt x="1723295" y="1036441"/>
                    <a:pt x="1718800" y="1039201"/>
                  </a:cubicBezTo>
                  <a:cubicBezTo>
                    <a:pt x="1714305" y="1041946"/>
                    <a:pt x="1709989" y="1044919"/>
                    <a:pt x="1705804" y="1048101"/>
                  </a:cubicBezTo>
                  <a:cubicBezTo>
                    <a:pt x="1699797" y="1052569"/>
                    <a:pt x="1694279" y="1057621"/>
                    <a:pt x="1689294" y="1063188"/>
                  </a:cubicBezTo>
                  <a:cubicBezTo>
                    <a:pt x="1685645" y="1067078"/>
                    <a:pt x="1682752" y="1071604"/>
                    <a:pt x="1680705" y="1076539"/>
                  </a:cubicBezTo>
                  <a:cubicBezTo>
                    <a:pt x="1679191" y="1079850"/>
                    <a:pt x="1679191" y="1083642"/>
                    <a:pt x="1680705" y="1086953"/>
                  </a:cubicBezTo>
                  <a:cubicBezTo>
                    <a:pt x="1682618" y="1090157"/>
                    <a:pt x="1685911" y="1092329"/>
                    <a:pt x="1689606" y="1092872"/>
                  </a:cubicBezTo>
                  <a:cubicBezTo>
                    <a:pt x="1691519" y="1093281"/>
                    <a:pt x="1693521" y="1093517"/>
                    <a:pt x="1695480" y="1093584"/>
                  </a:cubicBezTo>
                  <a:cubicBezTo>
                    <a:pt x="1697750" y="1093735"/>
                    <a:pt x="1700020" y="1093735"/>
                    <a:pt x="1702290" y="1093584"/>
                  </a:cubicBezTo>
                  <a:cubicBezTo>
                    <a:pt x="1704692" y="1093317"/>
                    <a:pt x="1707229" y="1092961"/>
                    <a:pt x="1709855" y="1092427"/>
                  </a:cubicBezTo>
                  <a:cubicBezTo>
                    <a:pt x="1712480" y="1091893"/>
                    <a:pt x="1715195" y="1091270"/>
                    <a:pt x="1717998" y="1090469"/>
                  </a:cubicBezTo>
                  <a:cubicBezTo>
                    <a:pt x="1722716" y="1089156"/>
                    <a:pt x="1727300" y="1087580"/>
                    <a:pt x="1731839" y="1085751"/>
                  </a:cubicBezTo>
                  <a:cubicBezTo>
                    <a:pt x="1736557" y="1083882"/>
                    <a:pt x="1741363" y="1081746"/>
                    <a:pt x="1746125" y="1079343"/>
                  </a:cubicBezTo>
                  <a:cubicBezTo>
                    <a:pt x="1750887" y="1076940"/>
                    <a:pt x="1755605" y="1074269"/>
                    <a:pt x="1760189" y="1071421"/>
                  </a:cubicBezTo>
                  <a:cubicBezTo>
                    <a:pt x="1764772" y="1068573"/>
                    <a:pt x="1769089" y="1065458"/>
                    <a:pt x="1773540" y="1062253"/>
                  </a:cubicBezTo>
                  <a:cubicBezTo>
                    <a:pt x="1779503" y="1057727"/>
                    <a:pt x="1785021" y="1052596"/>
                    <a:pt x="1789961" y="1046944"/>
                  </a:cubicBezTo>
                  <a:cubicBezTo>
                    <a:pt x="1793477" y="1043046"/>
                    <a:pt x="1796236" y="1038515"/>
                    <a:pt x="1798060" y="1033593"/>
                  </a:cubicBezTo>
                  <a:cubicBezTo>
                    <a:pt x="1799396" y="1030313"/>
                    <a:pt x="1799173" y="1026615"/>
                    <a:pt x="1797527" y="1023491"/>
                  </a:cubicBezTo>
                  <a:cubicBezTo>
                    <a:pt x="1795257" y="1020389"/>
                    <a:pt x="1791830" y="1018386"/>
                    <a:pt x="1788003" y="1017972"/>
                  </a:cubicBezTo>
                  <a:close/>
                  <a:moveTo>
                    <a:pt x="1679860" y="1100838"/>
                  </a:moveTo>
                  <a:cubicBezTo>
                    <a:pt x="1678034" y="1100593"/>
                    <a:pt x="1676165" y="1100491"/>
                    <a:pt x="1674297" y="1100526"/>
                  </a:cubicBezTo>
                  <a:cubicBezTo>
                    <a:pt x="1672205" y="1100531"/>
                    <a:pt x="1670112" y="1100664"/>
                    <a:pt x="1668021" y="1100927"/>
                  </a:cubicBezTo>
                  <a:cubicBezTo>
                    <a:pt x="1665840" y="1101194"/>
                    <a:pt x="1663571" y="1101550"/>
                    <a:pt x="1661212" y="1102040"/>
                  </a:cubicBezTo>
                  <a:cubicBezTo>
                    <a:pt x="1658854" y="1102529"/>
                    <a:pt x="1656451" y="1103108"/>
                    <a:pt x="1654003" y="1103820"/>
                  </a:cubicBezTo>
                  <a:cubicBezTo>
                    <a:pt x="1649018" y="1105244"/>
                    <a:pt x="1644123" y="1106922"/>
                    <a:pt x="1639316" y="1108849"/>
                  </a:cubicBezTo>
                  <a:cubicBezTo>
                    <a:pt x="1634333" y="1110896"/>
                    <a:pt x="1629214" y="1113299"/>
                    <a:pt x="1624186" y="1115880"/>
                  </a:cubicBezTo>
                  <a:cubicBezTo>
                    <a:pt x="1619067" y="1118484"/>
                    <a:pt x="1614083" y="1121363"/>
                    <a:pt x="1609276" y="1124514"/>
                  </a:cubicBezTo>
                  <a:cubicBezTo>
                    <a:pt x="1604426" y="1127598"/>
                    <a:pt x="1599798" y="1130940"/>
                    <a:pt x="1595303" y="1134527"/>
                  </a:cubicBezTo>
                  <a:cubicBezTo>
                    <a:pt x="1589383" y="1139169"/>
                    <a:pt x="1583954" y="1144420"/>
                    <a:pt x="1579147" y="1150192"/>
                  </a:cubicBezTo>
                  <a:cubicBezTo>
                    <a:pt x="1575631" y="1154247"/>
                    <a:pt x="1572962" y="1158929"/>
                    <a:pt x="1571226" y="1163989"/>
                  </a:cubicBezTo>
                  <a:cubicBezTo>
                    <a:pt x="1569936" y="1167411"/>
                    <a:pt x="1570247" y="1171234"/>
                    <a:pt x="1572072" y="1174402"/>
                  </a:cubicBezTo>
                  <a:cubicBezTo>
                    <a:pt x="1574563" y="1177562"/>
                    <a:pt x="1578302" y="1179547"/>
                    <a:pt x="1582307" y="1179876"/>
                  </a:cubicBezTo>
                  <a:cubicBezTo>
                    <a:pt x="1584177" y="1180152"/>
                    <a:pt x="1586046" y="1180286"/>
                    <a:pt x="1587915" y="1180277"/>
                  </a:cubicBezTo>
                  <a:cubicBezTo>
                    <a:pt x="1590006" y="1180299"/>
                    <a:pt x="1592143" y="1180197"/>
                    <a:pt x="1594235" y="1179965"/>
                  </a:cubicBezTo>
                  <a:cubicBezTo>
                    <a:pt x="1596460" y="1179698"/>
                    <a:pt x="1598685" y="1179342"/>
                    <a:pt x="1601177" y="1178853"/>
                  </a:cubicBezTo>
                  <a:cubicBezTo>
                    <a:pt x="1603669" y="1178363"/>
                    <a:pt x="1606028" y="1177785"/>
                    <a:pt x="1608565" y="1177073"/>
                  </a:cubicBezTo>
                  <a:cubicBezTo>
                    <a:pt x="1613682" y="1175644"/>
                    <a:pt x="1618712" y="1173922"/>
                    <a:pt x="1623606" y="1171910"/>
                  </a:cubicBezTo>
                  <a:cubicBezTo>
                    <a:pt x="1628770" y="1169863"/>
                    <a:pt x="1633976" y="1167460"/>
                    <a:pt x="1639183" y="1164745"/>
                  </a:cubicBezTo>
                  <a:cubicBezTo>
                    <a:pt x="1644390" y="1162030"/>
                    <a:pt x="1649463" y="1159049"/>
                    <a:pt x="1654404" y="1155844"/>
                  </a:cubicBezTo>
                  <a:cubicBezTo>
                    <a:pt x="1659298" y="1152662"/>
                    <a:pt x="1663972" y="1149231"/>
                    <a:pt x="1668511" y="1145564"/>
                  </a:cubicBezTo>
                  <a:cubicBezTo>
                    <a:pt x="1674430" y="1140851"/>
                    <a:pt x="1679815" y="1135506"/>
                    <a:pt x="1684576" y="1129632"/>
                  </a:cubicBezTo>
                  <a:cubicBezTo>
                    <a:pt x="1687958" y="1125622"/>
                    <a:pt x="1690495" y="1120954"/>
                    <a:pt x="1691964" y="1115925"/>
                  </a:cubicBezTo>
                  <a:cubicBezTo>
                    <a:pt x="1693077" y="1112525"/>
                    <a:pt x="1692542" y="1108804"/>
                    <a:pt x="1690495" y="1105867"/>
                  </a:cubicBezTo>
                  <a:cubicBezTo>
                    <a:pt x="1687781" y="1102899"/>
                    <a:pt x="1683998" y="1101096"/>
                    <a:pt x="1679993" y="1100838"/>
                  </a:cubicBezTo>
                  <a:close/>
                  <a:moveTo>
                    <a:pt x="2559383" y="538713"/>
                  </a:moveTo>
                  <a:cubicBezTo>
                    <a:pt x="2556179" y="538019"/>
                    <a:pt x="2552930" y="537734"/>
                    <a:pt x="2549682" y="537868"/>
                  </a:cubicBezTo>
                  <a:cubicBezTo>
                    <a:pt x="2545677" y="537961"/>
                    <a:pt x="2541671" y="538380"/>
                    <a:pt x="2537710" y="539114"/>
                  </a:cubicBezTo>
                  <a:cubicBezTo>
                    <a:pt x="2533126" y="539946"/>
                    <a:pt x="2528587" y="541032"/>
                    <a:pt x="2524137" y="542363"/>
                  </a:cubicBezTo>
                  <a:cubicBezTo>
                    <a:pt x="2522045" y="542986"/>
                    <a:pt x="2519909" y="543698"/>
                    <a:pt x="2517728" y="544454"/>
                  </a:cubicBezTo>
                  <a:cubicBezTo>
                    <a:pt x="2515548" y="545211"/>
                    <a:pt x="2513278" y="546012"/>
                    <a:pt x="2511230" y="546902"/>
                  </a:cubicBezTo>
                  <a:cubicBezTo>
                    <a:pt x="2509183" y="547792"/>
                    <a:pt x="2506780" y="548682"/>
                    <a:pt x="2504644" y="549706"/>
                  </a:cubicBezTo>
                  <a:cubicBezTo>
                    <a:pt x="2502507" y="550729"/>
                    <a:pt x="2500193" y="551753"/>
                    <a:pt x="2498102" y="552821"/>
                  </a:cubicBezTo>
                  <a:cubicBezTo>
                    <a:pt x="2491560" y="556096"/>
                    <a:pt x="2485330" y="559893"/>
                    <a:pt x="2479410" y="564169"/>
                  </a:cubicBezTo>
                  <a:cubicBezTo>
                    <a:pt x="2474648" y="567516"/>
                    <a:pt x="2470331" y="571401"/>
                    <a:pt x="2466460" y="575740"/>
                  </a:cubicBezTo>
                  <a:cubicBezTo>
                    <a:pt x="2463656" y="578744"/>
                    <a:pt x="2461609" y="582354"/>
                    <a:pt x="2460407" y="586288"/>
                  </a:cubicBezTo>
                  <a:cubicBezTo>
                    <a:pt x="2459562" y="589216"/>
                    <a:pt x="2460363" y="592376"/>
                    <a:pt x="2462543" y="594521"/>
                  </a:cubicBezTo>
                  <a:cubicBezTo>
                    <a:pt x="2464369" y="596163"/>
                    <a:pt x="2466549" y="597311"/>
                    <a:pt x="2468952" y="597859"/>
                  </a:cubicBezTo>
                  <a:cubicBezTo>
                    <a:pt x="2472112" y="598602"/>
                    <a:pt x="2475361" y="598945"/>
                    <a:pt x="2478610" y="598882"/>
                  </a:cubicBezTo>
                  <a:cubicBezTo>
                    <a:pt x="2482659" y="598793"/>
                    <a:pt x="2486710" y="598406"/>
                    <a:pt x="2490714" y="597725"/>
                  </a:cubicBezTo>
                  <a:cubicBezTo>
                    <a:pt x="2495388" y="596893"/>
                    <a:pt x="2500016" y="595794"/>
                    <a:pt x="2504554" y="594432"/>
                  </a:cubicBezTo>
                  <a:cubicBezTo>
                    <a:pt x="2506736" y="593809"/>
                    <a:pt x="2508917" y="593097"/>
                    <a:pt x="2511097" y="592296"/>
                  </a:cubicBezTo>
                  <a:cubicBezTo>
                    <a:pt x="2513323" y="591539"/>
                    <a:pt x="2515548" y="590694"/>
                    <a:pt x="2517773" y="589804"/>
                  </a:cubicBezTo>
                  <a:cubicBezTo>
                    <a:pt x="2519998" y="588913"/>
                    <a:pt x="2522223" y="587979"/>
                    <a:pt x="2524538" y="586955"/>
                  </a:cubicBezTo>
                  <a:cubicBezTo>
                    <a:pt x="2526851" y="585932"/>
                    <a:pt x="2528988" y="584864"/>
                    <a:pt x="2531213" y="583707"/>
                  </a:cubicBezTo>
                  <a:cubicBezTo>
                    <a:pt x="2537844" y="580373"/>
                    <a:pt x="2544208" y="576488"/>
                    <a:pt x="2550215" y="572091"/>
                  </a:cubicBezTo>
                  <a:cubicBezTo>
                    <a:pt x="2554933" y="568695"/>
                    <a:pt x="2559250" y="564752"/>
                    <a:pt x="2563077" y="560342"/>
                  </a:cubicBezTo>
                  <a:cubicBezTo>
                    <a:pt x="2565791" y="557343"/>
                    <a:pt x="2567706" y="553720"/>
                    <a:pt x="2568685" y="549795"/>
                  </a:cubicBezTo>
                  <a:cubicBezTo>
                    <a:pt x="2569307" y="546858"/>
                    <a:pt x="2568328" y="543805"/>
                    <a:pt x="2566059" y="541829"/>
                  </a:cubicBezTo>
                  <a:cubicBezTo>
                    <a:pt x="2564145" y="540298"/>
                    <a:pt x="2561920" y="539230"/>
                    <a:pt x="2559517" y="538713"/>
                  </a:cubicBezTo>
                  <a:close/>
                  <a:moveTo>
                    <a:pt x="2227609" y="725628"/>
                  </a:moveTo>
                  <a:cubicBezTo>
                    <a:pt x="2225517" y="724663"/>
                    <a:pt x="2223292" y="724035"/>
                    <a:pt x="2220978" y="723759"/>
                  </a:cubicBezTo>
                  <a:cubicBezTo>
                    <a:pt x="2218130" y="723394"/>
                    <a:pt x="2215281" y="723305"/>
                    <a:pt x="2212434" y="723492"/>
                  </a:cubicBezTo>
                  <a:cubicBezTo>
                    <a:pt x="2209096" y="723710"/>
                    <a:pt x="2205758" y="724142"/>
                    <a:pt x="2202465" y="724783"/>
                  </a:cubicBezTo>
                  <a:cubicBezTo>
                    <a:pt x="2198904" y="725464"/>
                    <a:pt x="2195211" y="726354"/>
                    <a:pt x="2191383" y="727453"/>
                  </a:cubicBezTo>
                  <a:cubicBezTo>
                    <a:pt x="2188357" y="728343"/>
                    <a:pt x="2185286" y="729367"/>
                    <a:pt x="2182215" y="730524"/>
                  </a:cubicBezTo>
                  <a:cubicBezTo>
                    <a:pt x="2179145" y="731681"/>
                    <a:pt x="2175941" y="732927"/>
                    <a:pt x="2172826" y="734307"/>
                  </a:cubicBezTo>
                  <a:cubicBezTo>
                    <a:pt x="2169710" y="735686"/>
                    <a:pt x="2166506" y="737199"/>
                    <a:pt x="2163390" y="738757"/>
                  </a:cubicBezTo>
                  <a:cubicBezTo>
                    <a:pt x="2160275" y="740315"/>
                    <a:pt x="2157160" y="742095"/>
                    <a:pt x="2154133" y="743919"/>
                  </a:cubicBezTo>
                  <a:cubicBezTo>
                    <a:pt x="2147859" y="747671"/>
                    <a:pt x="2141895" y="751957"/>
                    <a:pt x="2136332" y="756736"/>
                  </a:cubicBezTo>
                  <a:cubicBezTo>
                    <a:pt x="2132104" y="760328"/>
                    <a:pt x="2128322" y="764471"/>
                    <a:pt x="2125206" y="769064"/>
                  </a:cubicBezTo>
                  <a:cubicBezTo>
                    <a:pt x="2122936" y="772117"/>
                    <a:pt x="2121691" y="775806"/>
                    <a:pt x="2121602" y="779611"/>
                  </a:cubicBezTo>
                  <a:cubicBezTo>
                    <a:pt x="2121780" y="782784"/>
                    <a:pt x="2123649" y="785610"/>
                    <a:pt x="2126541" y="786954"/>
                  </a:cubicBezTo>
                  <a:cubicBezTo>
                    <a:pt x="2128544" y="787996"/>
                    <a:pt x="2130724" y="788699"/>
                    <a:pt x="2132994" y="789046"/>
                  </a:cubicBezTo>
                  <a:cubicBezTo>
                    <a:pt x="2135798" y="789464"/>
                    <a:pt x="2138646" y="789585"/>
                    <a:pt x="2141495" y="789402"/>
                  </a:cubicBezTo>
                  <a:cubicBezTo>
                    <a:pt x="2144922" y="789242"/>
                    <a:pt x="2148304" y="788837"/>
                    <a:pt x="2151642" y="788200"/>
                  </a:cubicBezTo>
                  <a:cubicBezTo>
                    <a:pt x="2155201" y="787533"/>
                    <a:pt x="2158985" y="786643"/>
                    <a:pt x="2162902" y="785530"/>
                  </a:cubicBezTo>
                  <a:cubicBezTo>
                    <a:pt x="2165972" y="784596"/>
                    <a:pt x="2169132" y="783572"/>
                    <a:pt x="2172291" y="782415"/>
                  </a:cubicBezTo>
                  <a:cubicBezTo>
                    <a:pt x="2175451" y="781258"/>
                    <a:pt x="2178744" y="779923"/>
                    <a:pt x="2181948" y="778499"/>
                  </a:cubicBezTo>
                  <a:cubicBezTo>
                    <a:pt x="2185153" y="777075"/>
                    <a:pt x="2188402" y="775517"/>
                    <a:pt x="2191606" y="773826"/>
                  </a:cubicBezTo>
                  <a:cubicBezTo>
                    <a:pt x="2194810" y="772135"/>
                    <a:pt x="2197970" y="770399"/>
                    <a:pt x="2201085" y="768485"/>
                  </a:cubicBezTo>
                  <a:cubicBezTo>
                    <a:pt x="2207405" y="764680"/>
                    <a:pt x="2213368" y="760314"/>
                    <a:pt x="2218886" y="755446"/>
                  </a:cubicBezTo>
                  <a:cubicBezTo>
                    <a:pt x="2223114" y="751828"/>
                    <a:pt x="2226764" y="747631"/>
                    <a:pt x="2229789" y="742985"/>
                  </a:cubicBezTo>
                  <a:cubicBezTo>
                    <a:pt x="2231970" y="739959"/>
                    <a:pt x="2233039" y="736291"/>
                    <a:pt x="2232906" y="732571"/>
                  </a:cubicBezTo>
                  <a:cubicBezTo>
                    <a:pt x="2232549" y="729469"/>
                    <a:pt x="2230591" y="726786"/>
                    <a:pt x="2227742" y="725495"/>
                  </a:cubicBezTo>
                  <a:close/>
                  <a:moveTo>
                    <a:pt x="2674203" y="483128"/>
                  </a:moveTo>
                  <a:cubicBezTo>
                    <a:pt x="2670909" y="482305"/>
                    <a:pt x="2667527" y="481931"/>
                    <a:pt x="2664145" y="482016"/>
                  </a:cubicBezTo>
                  <a:cubicBezTo>
                    <a:pt x="2659917" y="482092"/>
                    <a:pt x="2655689" y="482510"/>
                    <a:pt x="2651505" y="483262"/>
                  </a:cubicBezTo>
                  <a:cubicBezTo>
                    <a:pt x="2646655" y="484139"/>
                    <a:pt x="2641804" y="485296"/>
                    <a:pt x="2637086" y="486733"/>
                  </a:cubicBezTo>
                  <a:cubicBezTo>
                    <a:pt x="2635262" y="487267"/>
                    <a:pt x="2633393" y="487890"/>
                    <a:pt x="2631523" y="488513"/>
                  </a:cubicBezTo>
                  <a:cubicBezTo>
                    <a:pt x="2629654" y="489136"/>
                    <a:pt x="2627741" y="489848"/>
                    <a:pt x="2625827" y="490605"/>
                  </a:cubicBezTo>
                  <a:cubicBezTo>
                    <a:pt x="2623913" y="491362"/>
                    <a:pt x="2622045" y="492118"/>
                    <a:pt x="2620131" y="492964"/>
                  </a:cubicBezTo>
                  <a:cubicBezTo>
                    <a:pt x="2618217" y="493809"/>
                    <a:pt x="2616303" y="494655"/>
                    <a:pt x="2614390" y="495545"/>
                  </a:cubicBezTo>
                  <a:cubicBezTo>
                    <a:pt x="2607804" y="498682"/>
                    <a:pt x="2601439" y="502327"/>
                    <a:pt x="2595387" y="506448"/>
                  </a:cubicBezTo>
                  <a:cubicBezTo>
                    <a:pt x="2590536" y="509733"/>
                    <a:pt x="2586041" y="513538"/>
                    <a:pt x="2582036" y="517797"/>
                  </a:cubicBezTo>
                  <a:cubicBezTo>
                    <a:pt x="2579054" y="520783"/>
                    <a:pt x="2576740" y="524379"/>
                    <a:pt x="2575316" y="528344"/>
                  </a:cubicBezTo>
                  <a:cubicBezTo>
                    <a:pt x="2574248" y="531179"/>
                    <a:pt x="2574737" y="534374"/>
                    <a:pt x="2576607" y="536755"/>
                  </a:cubicBezTo>
                  <a:cubicBezTo>
                    <a:pt x="2578342" y="538567"/>
                    <a:pt x="2580522" y="539862"/>
                    <a:pt x="2582926" y="540494"/>
                  </a:cubicBezTo>
                  <a:cubicBezTo>
                    <a:pt x="2586174" y="541384"/>
                    <a:pt x="2589512" y="541815"/>
                    <a:pt x="2592894" y="541784"/>
                  </a:cubicBezTo>
                  <a:cubicBezTo>
                    <a:pt x="2597167" y="541740"/>
                    <a:pt x="2601439" y="541353"/>
                    <a:pt x="2605668" y="540627"/>
                  </a:cubicBezTo>
                  <a:cubicBezTo>
                    <a:pt x="2610651" y="539795"/>
                    <a:pt x="2615547" y="538638"/>
                    <a:pt x="2620353" y="537156"/>
                  </a:cubicBezTo>
                  <a:cubicBezTo>
                    <a:pt x="2622223" y="536622"/>
                    <a:pt x="2624136" y="535999"/>
                    <a:pt x="2626049" y="535331"/>
                  </a:cubicBezTo>
                  <a:lnTo>
                    <a:pt x="2631880" y="533239"/>
                  </a:lnTo>
                  <a:cubicBezTo>
                    <a:pt x="2633838" y="532483"/>
                    <a:pt x="2635797" y="531682"/>
                    <a:pt x="2637754" y="530792"/>
                  </a:cubicBezTo>
                  <a:cubicBezTo>
                    <a:pt x="2639712" y="529902"/>
                    <a:pt x="2641670" y="529056"/>
                    <a:pt x="2643628" y="528122"/>
                  </a:cubicBezTo>
                  <a:cubicBezTo>
                    <a:pt x="2650348" y="524913"/>
                    <a:pt x="2656802" y="521179"/>
                    <a:pt x="2662943" y="516951"/>
                  </a:cubicBezTo>
                  <a:cubicBezTo>
                    <a:pt x="2667794" y="513609"/>
                    <a:pt x="2672289" y="509742"/>
                    <a:pt x="2676294" y="505425"/>
                  </a:cubicBezTo>
                  <a:cubicBezTo>
                    <a:pt x="2679188" y="502434"/>
                    <a:pt x="2681368" y="498829"/>
                    <a:pt x="2682658" y="494877"/>
                  </a:cubicBezTo>
                  <a:cubicBezTo>
                    <a:pt x="2683593" y="491998"/>
                    <a:pt x="2682881" y="488843"/>
                    <a:pt x="2680789" y="486644"/>
                  </a:cubicBezTo>
                  <a:cubicBezTo>
                    <a:pt x="2678965" y="484886"/>
                    <a:pt x="2676695" y="483667"/>
                    <a:pt x="2674203" y="483128"/>
                  </a:cubicBezTo>
                  <a:close/>
                  <a:moveTo>
                    <a:pt x="1466109" y="1279742"/>
                  </a:moveTo>
                  <a:cubicBezTo>
                    <a:pt x="1464506" y="1279653"/>
                    <a:pt x="1462905" y="1279653"/>
                    <a:pt x="1461302" y="1279742"/>
                  </a:cubicBezTo>
                  <a:lnTo>
                    <a:pt x="1456185" y="1280276"/>
                  </a:lnTo>
                  <a:cubicBezTo>
                    <a:pt x="1454404" y="1280543"/>
                    <a:pt x="1452580" y="1280855"/>
                    <a:pt x="1450711" y="1281256"/>
                  </a:cubicBezTo>
                  <a:cubicBezTo>
                    <a:pt x="1448841" y="1281656"/>
                    <a:pt x="1446928" y="1282146"/>
                    <a:pt x="1444970" y="1282680"/>
                  </a:cubicBezTo>
                  <a:cubicBezTo>
                    <a:pt x="1439050" y="1284317"/>
                    <a:pt x="1433265" y="1286351"/>
                    <a:pt x="1427613" y="1288777"/>
                  </a:cubicBezTo>
                  <a:cubicBezTo>
                    <a:pt x="1421516" y="1291402"/>
                    <a:pt x="1415552" y="1294375"/>
                    <a:pt x="1409811" y="1297677"/>
                  </a:cubicBezTo>
                  <a:cubicBezTo>
                    <a:pt x="1403759" y="1300993"/>
                    <a:pt x="1397929" y="1304647"/>
                    <a:pt x="1392277" y="1308625"/>
                  </a:cubicBezTo>
                  <a:cubicBezTo>
                    <a:pt x="1386714" y="1312501"/>
                    <a:pt x="1381374" y="1316720"/>
                    <a:pt x="1376345" y="1321264"/>
                  </a:cubicBezTo>
                  <a:cubicBezTo>
                    <a:pt x="1370515" y="1326351"/>
                    <a:pt x="1365352" y="1332101"/>
                    <a:pt x="1360857" y="1338398"/>
                  </a:cubicBezTo>
                  <a:cubicBezTo>
                    <a:pt x="1357653" y="1342666"/>
                    <a:pt x="1355428" y="1347615"/>
                    <a:pt x="1354449" y="1352862"/>
                  </a:cubicBezTo>
                  <a:cubicBezTo>
                    <a:pt x="1353693" y="1356556"/>
                    <a:pt x="1354805" y="1360392"/>
                    <a:pt x="1357431" y="1363098"/>
                  </a:cubicBezTo>
                  <a:cubicBezTo>
                    <a:pt x="1361035" y="1366062"/>
                    <a:pt x="1365530" y="1367641"/>
                    <a:pt x="1370203" y="1367548"/>
                  </a:cubicBezTo>
                  <a:cubicBezTo>
                    <a:pt x="1371806" y="1367637"/>
                    <a:pt x="1373452" y="1367637"/>
                    <a:pt x="1375055" y="1367548"/>
                  </a:cubicBezTo>
                  <a:cubicBezTo>
                    <a:pt x="1376701" y="1367548"/>
                    <a:pt x="1378437" y="1367281"/>
                    <a:pt x="1380261" y="1367058"/>
                  </a:cubicBezTo>
                  <a:cubicBezTo>
                    <a:pt x="1382086" y="1366836"/>
                    <a:pt x="1383911" y="1366480"/>
                    <a:pt x="1385824" y="1366124"/>
                  </a:cubicBezTo>
                  <a:cubicBezTo>
                    <a:pt x="1387738" y="1365768"/>
                    <a:pt x="1389697" y="1365234"/>
                    <a:pt x="1391699" y="1364700"/>
                  </a:cubicBezTo>
                  <a:cubicBezTo>
                    <a:pt x="1397751" y="1363040"/>
                    <a:pt x="1403715" y="1360957"/>
                    <a:pt x="1409500" y="1358469"/>
                  </a:cubicBezTo>
                  <a:cubicBezTo>
                    <a:pt x="1415820" y="1355861"/>
                    <a:pt x="1422005" y="1352893"/>
                    <a:pt x="1428014" y="1349568"/>
                  </a:cubicBezTo>
                  <a:cubicBezTo>
                    <a:pt x="1434156" y="1346128"/>
                    <a:pt x="1440074" y="1342355"/>
                    <a:pt x="1445815" y="1338265"/>
                  </a:cubicBezTo>
                  <a:cubicBezTo>
                    <a:pt x="1451422" y="1334295"/>
                    <a:pt x="1456807" y="1329969"/>
                    <a:pt x="1461881" y="1325314"/>
                  </a:cubicBezTo>
                  <a:cubicBezTo>
                    <a:pt x="1467621" y="1320174"/>
                    <a:pt x="1472695" y="1314362"/>
                    <a:pt x="1477057" y="1308002"/>
                  </a:cubicBezTo>
                  <a:cubicBezTo>
                    <a:pt x="1480082" y="1303788"/>
                    <a:pt x="1482041" y="1298901"/>
                    <a:pt x="1482798" y="1293761"/>
                  </a:cubicBezTo>
                  <a:cubicBezTo>
                    <a:pt x="1483331" y="1290098"/>
                    <a:pt x="1481952" y="1286422"/>
                    <a:pt x="1479193" y="1283970"/>
                  </a:cubicBezTo>
                  <a:cubicBezTo>
                    <a:pt x="1475454" y="1281100"/>
                    <a:pt x="1470826" y="1279578"/>
                    <a:pt x="1466109" y="1279653"/>
                  </a:cubicBezTo>
                  <a:close/>
                  <a:moveTo>
                    <a:pt x="2452307" y="599950"/>
                  </a:moveTo>
                  <a:cubicBezTo>
                    <a:pt x="2450305" y="598593"/>
                    <a:pt x="2447991" y="597681"/>
                    <a:pt x="2445587" y="597280"/>
                  </a:cubicBezTo>
                  <a:cubicBezTo>
                    <a:pt x="2442517" y="596737"/>
                    <a:pt x="2439402" y="596528"/>
                    <a:pt x="2436287" y="596657"/>
                  </a:cubicBezTo>
                  <a:cubicBezTo>
                    <a:pt x="2432503" y="596831"/>
                    <a:pt x="2428766" y="597262"/>
                    <a:pt x="2425027" y="597948"/>
                  </a:cubicBezTo>
                  <a:cubicBezTo>
                    <a:pt x="2420755" y="598740"/>
                    <a:pt x="2416527" y="599763"/>
                    <a:pt x="2412343" y="601018"/>
                  </a:cubicBezTo>
                  <a:cubicBezTo>
                    <a:pt x="2409941" y="601731"/>
                    <a:pt x="2407493" y="602532"/>
                    <a:pt x="2405001" y="603422"/>
                  </a:cubicBezTo>
                  <a:cubicBezTo>
                    <a:pt x="2402508" y="604312"/>
                    <a:pt x="2400016" y="605291"/>
                    <a:pt x="2397480" y="606314"/>
                  </a:cubicBezTo>
                  <a:cubicBezTo>
                    <a:pt x="2394943" y="607338"/>
                    <a:pt x="2392450" y="608495"/>
                    <a:pt x="2389914" y="609697"/>
                  </a:cubicBezTo>
                  <a:cubicBezTo>
                    <a:pt x="2387377" y="610898"/>
                    <a:pt x="2384885" y="612189"/>
                    <a:pt x="2382392" y="613524"/>
                  </a:cubicBezTo>
                  <a:cubicBezTo>
                    <a:pt x="2375984" y="616955"/>
                    <a:pt x="2369843" y="620898"/>
                    <a:pt x="2364057" y="625317"/>
                  </a:cubicBezTo>
                  <a:cubicBezTo>
                    <a:pt x="2359518" y="628735"/>
                    <a:pt x="2355379" y="632714"/>
                    <a:pt x="2351819" y="637155"/>
                  </a:cubicBezTo>
                  <a:cubicBezTo>
                    <a:pt x="2349193" y="640146"/>
                    <a:pt x="2347413" y="643764"/>
                    <a:pt x="2346656" y="647658"/>
                  </a:cubicBezTo>
                  <a:cubicBezTo>
                    <a:pt x="2346122" y="650671"/>
                    <a:pt x="2347369" y="653715"/>
                    <a:pt x="2349817" y="655535"/>
                  </a:cubicBezTo>
                  <a:cubicBezTo>
                    <a:pt x="2351730" y="656977"/>
                    <a:pt x="2353955" y="657965"/>
                    <a:pt x="2356314" y="658428"/>
                  </a:cubicBezTo>
                  <a:cubicBezTo>
                    <a:pt x="2359340" y="659047"/>
                    <a:pt x="2362455" y="659300"/>
                    <a:pt x="2365570" y="659185"/>
                  </a:cubicBezTo>
                  <a:cubicBezTo>
                    <a:pt x="2369398" y="659060"/>
                    <a:pt x="2373181" y="658659"/>
                    <a:pt x="2376963" y="657983"/>
                  </a:cubicBezTo>
                  <a:cubicBezTo>
                    <a:pt x="2381324" y="657213"/>
                    <a:pt x="2385641" y="656190"/>
                    <a:pt x="2389870" y="654912"/>
                  </a:cubicBezTo>
                  <a:cubicBezTo>
                    <a:pt x="2392361" y="654200"/>
                    <a:pt x="2394898" y="653355"/>
                    <a:pt x="2397435" y="652465"/>
                  </a:cubicBezTo>
                  <a:cubicBezTo>
                    <a:pt x="2399971" y="651574"/>
                    <a:pt x="2402553" y="650595"/>
                    <a:pt x="2405134" y="649483"/>
                  </a:cubicBezTo>
                  <a:cubicBezTo>
                    <a:pt x="2407716" y="648370"/>
                    <a:pt x="2410296" y="647258"/>
                    <a:pt x="2412878" y="646056"/>
                  </a:cubicBezTo>
                  <a:cubicBezTo>
                    <a:pt x="2415459" y="644854"/>
                    <a:pt x="2417995" y="643519"/>
                    <a:pt x="2420532" y="642140"/>
                  </a:cubicBezTo>
                  <a:cubicBezTo>
                    <a:pt x="2427074" y="638624"/>
                    <a:pt x="2433261" y="634574"/>
                    <a:pt x="2439134" y="630035"/>
                  </a:cubicBezTo>
                  <a:cubicBezTo>
                    <a:pt x="2443674" y="626577"/>
                    <a:pt x="2447724" y="622554"/>
                    <a:pt x="2451239" y="618063"/>
                  </a:cubicBezTo>
                  <a:cubicBezTo>
                    <a:pt x="2453732" y="615068"/>
                    <a:pt x="2455379" y="611432"/>
                    <a:pt x="2455957" y="607560"/>
                  </a:cubicBezTo>
                  <a:cubicBezTo>
                    <a:pt x="2456269" y="604512"/>
                    <a:pt x="2454889" y="601535"/>
                    <a:pt x="2452307" y="599861"/>
                  </a:cubicBezTo>
                  <a:close/>
                  <a:moveTo>
                    <a:pt x="2339670" y="661276"/>
                  </a:moveTo>
                  <a:cubicBezTo>
                    <a:pt x="2337578" y="660124"/>
                    <a:pt x="2335308" y="659354"/>
                    <a:pt x="2332950" y="659007"/>
                  </a:cubicBezTo>
                  <a:cubicBezTo>
                    <a:pt x="2330012" y="658553"/>
                    <a:pt x="2327030" y="658401"/>
                    <a:pt x="2324049" y="658562"/>
                  </a:cubicBezTo>
                  <a:cubicBezTo>
                    <a:pt x="2320488" y="658735"/>
                    <a:pt x="2316928" y="659167"/>
                    <a:pt x="2313412" y="659852"/>
                  </a:cubicBezTo>
                  <a:cubicBezTo>
                    <a:pt x="2309407" y="660582"/>
                    <a:pt x="2305446" y="661548"/>
                    <a:pt x="2301530" y="662745"/>
                  </a:cubicBezTo>
                  <a:cubicBezTo>
                    <a:pt x="2298859" y="663501"/>
                    <a:pt x="2296100" y="664436"/>
                    <a:pt x="2293341" y="665415"/>
                  </a:cubicBezTo>
                  <a:cubicBezTo>
                    <a:pt x="2290582" y="666394"/>
                    <a:pt x="2287733" y="667551"/>
                    <a:pt x="2284930" y="668753"/>
                  </a:cubicBezTo>
                  <a:cubicBezTo>
                    <a:pt x="2282126" y="669954"/>
                    <a:pt x="2279278" y="671245"/>
                    <a:pt x="2276474" y="672669"/>
                  </a:cubicBezTo>
                  <a:cubicBezTo>
                    <a:pt x="2273670" y="674093"/>
                    <a:pt x="2270867" y="675517"/>
                    <a:pt x="2268108" y="677120"/>
                  </a:cubicBezTo>
                  <a:cubicBezTo>
                    <a:pt x="2261744" y="680680"/>
                    <a:pt x="2255735" y="684774"/>
                    <a:pt x="2250083" y="689358"/>
                  </a:cubicBezTo>
                  <a:cubicBezTo>
                    <a:pt x="2245678" y="692869"/>
                    <a:pt x="2241717" y="696937"/>
                    <a:pt x="2238335" y="701463"/>
                  </a:cubicBezTo>
                  <a:cubicBezTo>
                    <a:pt x="2235887" y="704485"/>
                    <a:pt x="2234329" y="708143"/>
                    <a:pt x="2233885" y="712010"/>
                  </a:cubicBezTo>
                  <a:cubicBezTo>
                    <a:pt x="2233706" y="715090"/>
                    <a:pt x="2235264" y="718018"/>
                    <a:pt x="2237889" y="719620"/>
                  </a:cubicBezTo>
                  <a:cubicBezTo>
                    <a:pt x="2239892" y="720871"/>
                    <a:pt x="2242117" y="721703"/>
                    <a:pt x="2244431" y="722068"/>
                  </a:cubicBezTo>
                  <a:cubicBezTo>
                    <a:pt x="2247369" y="722598"/>
                    <a:pt x="2250351" y="722789"/>
                    <a:pt x="2253332" y="722647"/>
                  </a:cubicBezTo>
                  <a:cubicBezTo>
                    <a:pt x="2256937" y="722527"/>
                    <a:pt x="2260498" y="722122"/>
                    <a:pt x="2264058" y="721445"/>
                  </a:cubicBezTo>
                  <a:cubicBezTo>
                    <a:pt x="2268152" y="720720"/>
                    <a:pt x="2272202" y="719754"/>
                    <a:pt x="2276163" y="718552"/>
                  </a:cubicBezTo>
                  <a:cubicBezTo>
                    <a:pt x="2278922" y="717751"/>
                    <a:pt x="2281726" y="716817"/>
                    <a:pt x="2284574" y="715793"/>
                  </a:cubicBezTo>
                  <a:cubicBezTo>
                    <a:pt x="2287422" y="714770"/>
                    <a:pt x="2290315" y="713657"/>
                    <a:pt x="2293207" y="712411"/>
                  </a:cubicBezTo>
                  <a:cubicBezTo>
                    <a:pt x="2296100" y="711165"/>
                    <a:pt x="2298993" y="709830"/>
                    <a:pt x="2301842" y="708406"/>
                  </a:cubicBezTo>
                  <a:cubicBezTo>
                    <a:pt x="2304689" y="706981"/>
                    <a:pt x="2307583" y="705424"/>
                    <a:pt x="2310386" y="703955"/>
                  </a:cubicBezTo>
                  <a:cubicBezTo>
                    <a:pt x="2316794" y="700288"/>
                    <a:pt x="2322892" y="696091"/>
                    <a:pt x="2328633" y="691405"/>
                  </a:cubicBezTo>
                  <a:cubicBezTo>
                    <a:pt x="2332994" y="687854"/>
                    <a:pt x="2336865" y="683755"/>
                    <a:pt x="2340159" y="679211"/>
                  </a:cubicBezTo>
                  <a:cubicBezTo>
                    <a:pt x="2342473" y="676194"/>
                    <a:pt x="2343853" y="672553"/>
                    <a:pt x="2344075" y="668753"/>
                  </a:cubicBezTo>
                  <a:cubicBezTo>
                    <a:pt x="2344165" y="665602"/>
                    <a:pt x="2342428" y="662678"/>
                    <a:pt x="2339670" y="661187"/>
                  </a:cubicBezTo>
                  <a:close/>
                </a:path>
              </a:pathLst>
            </a:custGeom>
            <a:solidFill>
              <a:srgbClr val="C2C2C2"/>
            </a:solidFill>
            <a:ln w="4445" cap="flat">
              <a:noFill/>
              <a:prstDash val="solid"/>
              <a:miter/>
            </a:ln>
          </p:spPr>
          <p:txBody>
            <a:bodyPr rtlCol="0" anchor="ctr"/>
            <a:lstStyle/>
            <a:p>
              <a:endParaRPr lang="pt-PT"/>
            </a:p>
          </p:txBody>
        </p:sp>
        <p:sp>
          <p:nvSpPr>
            <p:cNvPr id="862" name="Freeform: Shape 861">
              <a:extLst>
                <a:ext uri="{FF2B5EF4-FFF2-40B4-BE49-F238E27FC236}">
                  <a16:creationId xmlns:a16="http://schemas.microsoft.com/office/drawing/2014/main" id="{7AC16AFA-AFE8-4BAA-BDC8-FD8588B97884}"/>
                </a:ext>
              </a:extLst>
            </p:cNvPr>
            <p:cNvSpPr/>
            <p:nvPr/>
          </p:nvSpPr>
          <p:spPr>
            <a:xfrm>
              <a:off x="979274" y="523226"/>
              <a:ext cx="1833404" cy="3362410"/>
            </a:xfrm>
            <a:custGeom>
              <a:avLst/>
              <a:gdLst>
                <a:gd name="connsiteX0" fmla="*/ 1043978 w 3276240"/>
                <a:gd name="connsiteY0" fmla="*/ 1227803 h 6008531"/>
                <a:gd name="connsiteX1" fmla="*/ 1048429 w 3276240"/>
                <a:gd name="connsiteY1" fmla="*/ 1227803 h 6008531"/>
                <a:gd name="connsiteX2" fmla="*/ 1052879 w 3276240"/>
                <a:gd name="connsiteY2" fmla="*/ 1227313 h 6008531"/>
                <a:gd name="connsiteX3" fmla="*/ 1057820 w 3276240"/>
                <a:gd name="connsiteY3" fmla="*/ 1226468 h 6008531"/>
                <a:gd name="connsiteX4" fmla="*/ 1062937 w 3276240"/>
                <a:gd name="connsiteY4" fmla="*/ 1225266 h 6008531"/>
                <a:gd name="connsiteX5" fmla="*/ 1080339 w 3276240"/>
                <a:gd name="connsiteY5" fmla="*/ 1219169 h 6008531"/>
                <a:gd name="connsiteX6" fmla="*/ 1098140 w 3276240"/>
                <a:gd name="connsiteY6" fmla="*/ 1210269 h 6008531"/>
                <a:gd name="connsiteX7" fmla="*/ 1115229 w 3276240"/>
                <a:gd name="connsiteY7" fmla="*/ 1199098 h 6008531"/>
                <a:gd name="connsiteX8" fmla="*/ 1130271 w 3276240"/>
                <a:gd name="connsiteY8" fmla="*/ 1186326 h 6008531"/>
                <a:gd name="connsiteX9" fmla="*/ 1143623 w 3276240"/>
                <a:gd name="connsiteY9" fmla="*/ 1169815 h 6008531"/>
                <a:gd name="connsiteX10" fmla="*/ 1148073 w 3276240"/>
                <a:gd name="connsiteY10" fmla="*/ 1156464 h 6008531"/>
                <a:gd name="connsiteX11" fmla="*/ 1143623 w 3276240"/>
                <a:gd name="connsiteY11" fmla="*/ 1147341 h 6008531"/>
                <a:gd name="connsiteX12" fmla="*/ 1130271 w 3276240"/>
                <a:gd name="connsiteY12" fmla="*/ 1143869 h 6008531"/>
                <a:gd name="connsiteX13" fmla="*/ 1125821 w 3276240"/>
                <a:gd name="connsiteY13" fmla="*/ 1143869 h 6008531"/>
                <a:gd name="connsiteX14" fmla="*/ 1121371 w 3276240"/>
                <a:gd name="connsiteY14" fmla="*/ 1144403 h 6008531"/>
                <a:gd name="connsiteX15" fmla="*/ 1116519 w 3276240"/>
                <a:gd name="connsiteY15" fmla="*/ 1145293 h 6008531"/>
                <a:gd name="connsiteX16" fmla="*/ 1111491 w 3276240"/>
                <a:gd name="connsiteY16" fmla="*/ 1146495 h 6008531"/>
                <a:gd name="connsiteX17" fmla="*/ 1094535 w 3276240"/>
                <a:gd name="connsiteY17" fmla="*/ 1152458 h 6008531"/>
                <a:gd name="connsiteX18" fmla="*/ 1077090 w 3276240"/>
                <a:gd name="connsiteY18" fmla="*/ 1161092 h 6008531"/>
                <a:gd name="connsiteX19" fmla="*/ 1060312 w 3276240"/>
                <a:gd name="connsiteY19" fmla="*/ 1171951 h 6008531"/>
                <a:gd name="connsiteX20" fmla="*/ 1045358 w 3276240"/>
                <a:gd name="connsiteY20" fmla="*/ 1184456 h 6008531"/>
                <a:gd name="connsiteX21" fmla="*/ 1031740 w 3276240"/>
                <a:gd name="connsiteY21" fmla="*/ 1200834 h 6008531"/>
                <a:gd name="connsiteX22" fmla="*/ 1026845 w 3276240"/>
                <a:gd name="connsiteY22" fmla="*/ 1214496 h 6008531"/>
                <a:gd name="connsiteX23" fmla="*/ 1030806 w 3276240"/>
                <a:gd name="connsiteY23" fmla="*/ 1223976 h 6008531"/>
                <a:gd name="connsiteX24" fmla="*/ 1043978 w 3276240"/>
                <a:gd name="connsiteY24" fmla="*/ 1227803 h 6008531"/>
                <a:gd name="connsiteX25" fmla="*/ 1333563 w 3276240"/>
                <a:gd name="connsiteY25" fmla="*/ 963897 h 6008531"/>
                <a:gd name="connsiteX26" fmla="*/ 1339082 w 3276240"/>
                <a:gd name="connsiteY26" fmla="*/ 964431 h 6008531"/>
                <a:gd name="connsiteX27" fmla="*/ 1345356 w 3276240"/>
                <a:gd name="connsiteY27" fmla="*/ 964431 h 6008531"/>
                <a:gd name="connsiteX28" fmla="*/ 1352255 w 3276240"/>
                <a:gd name="connsiteY28" fmla="*/ 963407 h 6008531"/>
                <a:gd name="connsiteX29" fmla="*/ 1359598 w 3276240"/>
                <a:gd name="connsiteY29" fmla="*/ 961672 h 6008531"/>
                <a:gd name="connsiteX30" fmla="*/ 1372950 w 3276240"/>
                <a:gd name="connsiteY30" fmla="*/ 957221 h 6008531"/>
                <a:gd name="connsiteX31" fmla="*/ 1386879 w 3276240"/>
                <a:gd name="connsiteY31" fmla="*/ 950857 h 6008531"/>
                <a:gd name="connsiteX32" fmla="*/ 1400230 w 3276240"/>
                <a:gd name="connsiteY32" fmla="*/ 942980 h 6008531"/>
                <a:gd name="connsiteX33" fmla="*/ 1412825 w 3276240"/>
                <a:gd name="connsiteY33" fmla="*/ 933857 h 6008531"/>
                <a:gd name="connsiteX34" fmla="*/ 1427599 w 3276240"/>
                <a:gd name="connsiteY34" fmla="*/ 919171 h 6008531"/>
                <a:gd name="connsiteX35" fmla="*/ 1434408 w 3276240"/>
                <a:gd name="connsiteY35" fmla="*/ 906354 h 6008531"/>
                <a:gd name="connsiteX36" fmla="*/ 1432985 w 3276240"/>
                <a:gd name="connsiteY36" fmla="*/ 896785 h 6008531"/>
                <a:gd name="connsiteX37" fmla="*/ 1423149 w 3276240"/>
                <a:gd name="connsiteY37" fmla="*/ 891757 h 6008531"/>
                <a:gd name="connsiteX38" fmla="*/ 1417630 w 3276240"/>
                <a:gd name="connsiteY38" fmla="*/ 891311 h 6008531"/>
                <a:gd name="connsiteX39" fmla="*/ 1411400 w 3276240"/>
                <a:gd name="connsiteY39" fmla="*/ 891623 h 6008531"/>
                <a:gd name="connsiteX40" fmla="*/ 1404636 w 3276240"/>
                <a:gd name="connsiteY40" fmla="*/ 892647 h 6008531"/>
                <a:gd name="connsiteX41" fmla="*/ 1397427 w 3276240"/>
                <a:gd name="connsiteY41" fmla="*/ 894382 h 6008531"/>
                <a:gd name="connsiteX42" fmla="*/ 1384075 w 3276240"/>
                <a:gd name="connsiteY42" fmla="*/ 898833 h 6008531"/>
                <a:gd name="connsiteX43" fmla="*/ 1370724 w 3276240"/>
                <a:gd name="connsiteY43" fmla="*/ 905019 h 6008531"/>
                <a:gd name="connsiteX44" fmla="*/ 1357373 w 3276240"/>
                <a:gd name="connsiteY44" fmla="*/ 912673 h 6008531"/>
                <a:gd name="connsiteX45" fmla="*/ 1344957 w 3276240"/>
                <a:gd name="connsiteY45" fmla="*/ 921574 h 6008531"/>
                <a:gd name="connsiteX46" fmla="*/ 1330092 w 3276240"/>
                <a:gd name="connsiteY46" fmla="*/ 936082 h 6008531"/>
                <a:gd name="connsiteX47" fmla="*/ 1322839 w 3276240"/>
                <a:gd name="connsiteY47" fmla="*/ 948944 h 6008531"/>
                <a:gd name="connsiteX48" fmla="*/ 1323684 w 3276240"/>
                <a:gd name="connsiteY48" fmla="*/ 958823 h 6008531"/>
                <a:gd name="connsiteX49" fmla="*/ 1333563 w 3276240"/>
                <a:gd name="connsiteY49" fmla="*/ 963897 h 6008531"/>
                <a:gd name="connsiteX50" fmla="*/ 935968 w 3276240"/>
                <a:gd name="connsiteY50" fmla="*/ 1321394 h 6008531"/>
                <a:gd name="connsiteX51" fmla="*/ 950387 w 3276240"/>
                <a:gd name="connsiteY51" fmla="*/ 1324643 h 6008531"/>
                <a:gd name="connsiteX52" fmla="*/ 954260 w 3276240"/>
                <a:gd name="connsiteY52" fmla="*/ 1324643 h 6008531"/>
                <a:gd name="connsiteX53" fmla="*/ 958309 w 3276240"/>
                <a:gd name="connsiteY53" fmla="*/ 1324109 h 6008531"/>
                <a:gd name="connsiteX54" fmla="*/ 962537 w 3276240"/>
                <a:gd name="connsiteY54" fmla="*/ 1323352 h 6008531"/>
                <a:gd name="connsiteX55" fmla="*/ 966987 w 3276240"/>
                <a:gd name="connsiteY55" fmla="*/ 1322329 h 6008531"/>
                <a:gd name="connsiteX56" fmla="*/ 985901 w 3276240"/>
                <a:gd name="connsiteY56" fmla="*/ 1315653 h 6008531"/>
                <a:gd name="connsiteX57" fmla="*/ 1005305 w 3276240"/>
                <a:gd name="connsiteY57" fmla="*/ 1305684 h 6008531"/>
                <a:gd name="connsiteX58" fmla="*/ 1023686 w 3276240"/>
                <a:gd name="connsiteY58" fmla="*/ 1293179 h 6008531"/>
                <a:gd name="connsiteX59" fmla="*/ 1039439 w 3276240"/>
                <a:gd name="connsiteY59" fmla="*/ 1278938 h 6008531"/>
                <a:gd name="connsiteX60" fmla="*/ 1052167 w 3276240"/>
                <a:gd name="connsiteY60" fmla="*/ 1261848 h 6008531"/>
                <a:gd name="connsiteX61" fmla="*/ 1055550 w 3276240"/>
                <a:gd name="connsiteY61" fmla="*/ 1248186 h 6008531"/>
                <a:gd name="connsiteX62" fmla="*/ 1049853 w 3276240"/>
                <a:gd name="connsiteY62" fmla="*/ 1239285 h 6008531"/>
                <a:gd name="connsiteX63" fmla="*/ 1035345 w 3276240"/>
                <a:gd name="connsiteY63" fmla="*/ 1236437 h 6008531"/>
                <a:gd name="connsiteX64" fmla="*/ 1031517 w 3276240"/>
                <a:gd name="connsiteY64" fmla="*/ 1236704 h 6008531"/>
                <a:gd name="connsiteX65" fmla="*/ 1027557 w 3276240"/>
                <a:gd name="connsiteY65" fmla="*/ 1237238 h 6008531"/>
                <a:gd name="connsiteX66" fmla="*/ 1023374 w 3276240"/>
                <a:gd name="connsiteY66" fmla="*/ 1238039 h 6008531"/>
                <a:gd name="connsiteX67" fmla="*/ 1018923 w 3276240"/>
                <a:gd name="connsiteY67" fmla="*/ 1239062 h 6008531"/>
                <a:gd name="connsiteX68" fmla="*/ 1000543 w 3276240"/>
                <a:gd name="connsiteY68" fmla="*/ 1245560 h 6008531"/>
                <a:gd name="connsiteX69" fmla="*/ 981629 w 3276240"/>
                <a:gd name="connsiteY69" fmla="*/ 1255217 h 6008531"/>
                <a:gd name="connsiteX70" fmla="*/ 963606 w 3276240"/>
                <a:gd name="connsiteY70" fmla="*/ 1267367 h 6008531"/>
                <a:gd name="connsiteX71" fmla="*/ 947851 w 3276240"/>
                <a:gd name="connsiteY71" fmla="*/ 1281252 h 6008531"/>
                <a:gd name="connsiteX72" fmla="*/ 934500 w 3276240"/>
                <a:gd name="connsiteY72" fmla="*/ 1298341 h 6008531"/>
                <a:gd name="connsiteX73" fmla="*/ 930494 w 3276240"/>
                <a:gd name="connsiteY73" fmla="*/ 1312271 h 6008531"/>
                <a:gd name="connsiteX74" fmla="*/ 936102 w 3276240"/>
                <a:gd name="connsiteY74" fmla="*/ 1321527 h 6008531"/>
                <a:gd name="connsiteX75" fmla="*/ 343626 w 3276240"/>
                <a:gd name="connsiteY75" fmla="*/ 2162111 h 6008531"/>
                <a:gd name="connsiteX76" fmla="*/ 364988 w 3276240"/>
                <a:gd name="connsiteY76" fmla="*/ 2161132 h 6008531"/>
                <a:gd name="connsiteX77" fmla="*/ 367658 w 3276240"/>
                <a:gd name="connsiteY77" fmla="*/ 2160509 h 6008531"/>
                <a:gd name="connsiteX78" fmla="*/ 370373 w 3276240"/>
                <a:gd name="connsiteY78" fmla="*/ 2159797 h 6008531"/>
                <a:gd name="connsiteX79" fmla="*/ 373176 w 3276240"/>
                <a:gd name="connsiteY79" fmla="*/ 2158996 h 6008531"/>
                <a:gd name="connsiteX80" fmla="*/ 376070 w 3276240"/>
                <a:gd name="connsiteY80" fmla="*/ 2158061 h 6008531"/>
                <a:gd name="connsiteX81" fmla="*/ 407889 w 3276240"/>
                <a:gd name="connsiteY81" fmla="*/ 2143241 h 6008531"/>
                <a:gd name="connsiteX82" fmla="*/ 438596 w 3276240"/>
                <a:gd name="connsiteY82" fmla="*/ 2121479 h 6008531"/>
                <a:gd name="connsiteX83" fmla="*/ 464542 w 3276240"/>
                <a:gd name="connsiteY83" fmla="*/ 2095890 h 6008531"/>
                <a:gd name="connsiteX84" fmla="*/ 482344 w 3276240"/>
                <a:gd name="connsiteY84" fmla="*/ 2069499 h 6008531"/>
                <a:gd name="connsiteX85" fmla="*/ 488307 w 3276240"/>
                <a:gd name="connsiteY85" fmla="*/ 2049072 h 6008531"/>
                <a:gd name="connsiteX86" fmla="*/ 484123 w 3276240"/>
                <a:gd name="connsiteY86" fmla="*/ 2035098 h 6008531"/>
                <a:gd name="connsiteX87" fmla="*/ 471039 w 3276240"/>
                <a:gd name="connsiteY87" fmla="*/ 2028422 h 6008531"/>
                <a:gd name="connsiteX88" fmla="*/ 450078 w 3276240"/>
                <a:gd name="connsiteY88" fmla="*/ 2029668 h 6008531"/>
                <a:gd name="connsiteX89" fmla="*/ 447497 w 3276240"/>
                <a:gd name="connsiteY89" fmla="*/ 2030291 h 6008531"/>
                <a:gd name="connsiteX90" fmla="*/ 444872 w 3276240"/>
                <a:gd name="connsiteY90" fmla="*/ 2031004 h 6008531"/>
                <a:gd name="connsiteX91" fmla="*/ 442157 w 3276240"/>
                <a:gd name="connsiteY91" fmla="*/ 2031805 h 6008531"/>
                <a:gd name="connsiteX92" fmla="*/ 439398 w 3276240"/>
                <a:gd name="connsiteY92" fmla="*/ 2032694 h 6008531"/>
                <a:gd name="connsiteX93" fmla="*/ 408690 w 3276240"/>
                <a:gd name="connsiteY93" fmla="*/ 2047025 h 6008531"/>
                <a:gd name="connsiteX94" fmla="*/ 378784 w 3276240"/>
                <a:gd name="connsiteY94" fmla="*/ 2067897 h 6008531"/>
                <a:gd name="connsiteX95" fmla="*/ 352927 w 3276240"/>
                <a:gd name="connsiteY95" fmla="*/ 2092819 h 6008531"/>
                <a:gd name="connsiteX96" fmla="*/ 334458 w 3276240"/>
                <a:gd name="connsiteY96" fmla="*/ 2119121 h 6008531"/>
                <a:gd name="connsiteX97" fmla="*/ 327515 w 3276240"/>
                <a:gd name="connsiteY97" fmla="*/ 2140037 h 6008531"/>
                <a:gd name="connsiteX98" fmla="*/ 330898 w 3276240"/>
                <a:gd name="connsiteY98" fmla="*/ 2154723 h 6008531"/>
                <a:gd name="connsiteX99" fmla="*/ 343760 w 3276240"/>
                <a:gd name="connsiteY99" fmla="*/ 2162245 h 6008531"/>
                <a:gd name="connsiteX100" fmla="*/ 843490 w 3276240"/>
                <a:gd name="connsiteY100" fmla="*/ 1424153 h 6008531"/>
                <a:gd name="connsiteX101" fmla="*/ 859511 w 3276240"/>
                <a:gd name="connsiteY101" fmla="*/ 1426467 h 6008531"/>
                <a:gd name="connsiteX102" fmla="*/ 862671 w 3276240"/>
                <a:gd name="connsiteY102" fmla="*/ 1426155 h 6008531"/>
                <a:gd name="connsiteX103" fmla="*/ 866009 w 3276240"/>
                <a:gd name="connsiteY103" fmla="*/ 1425666 h 6008531"/>
                <a:gd name="connsiteX104" fmla="*/ 869391 w 3276240"/>
                <a:gd name="connsiteY104" fmla="*/ 1424998 h 6008531"/>
                <a:gd name="connsiteX105" fmla="*/ 872862 w 3276240"/>
                <a:gd name="connsiteY105" fmla="*/ 1424153 h 6008531"/>
                <a:gd name="connsiteX106" fmla="*/ 893468 w 3276240"/>
                <a:gd name="connsiteY106" fmla="*/ 1416810 h 6008531"/>
                <a:gd name="connsiteX107" fmla="*/ 914607 w 3276240"/>
                <a:gd name="connsiteY107" fmla="*/ 1405550 h 6008531"/>
                <a:gd name="connsiteX108" fmla="*/ 934367 w 3276240"/>
                <a:gd name="connsiteY108" fmla="*/ 1391487 h 6008531"/>
                <a:gd name="connsiteX109" fmla="*/ 950966 w 3276240"/>
                <a:gd name="connsiteY109" fmla="*/ 1375599 h 6008531"/>
                <a:gd name="connsiteX110" fmla="*/ 962804 w 3276240"/>
                <a:gd name="connsiteY110" fmla="*/ 1357798 h 6008531"/>
                <a:gd name="connsiteX111" fmla="*/ 964940 w 3276240"/>
                <a:gd name="connsiteY111" fmla="*/ 1344091 h 6008531"/>
                <a:gd name="connsiteX112" fmla="*/ 957820 w 3276240"/>
                <a:gd name="connsiteY112" fmla="*/ 1335591 h 6008531"/>
                <a:gd name="connsiteX113" fmla="*/ 941798 w 3276240"/>
                <a:gd name="connsiteY113" fmla="*/ 1333677 h 6008531"/>
                <a:gd name="connsiteX114" fmla="*/ 938683 w 3276240"/>
                <a:gd name="connsiteY114" fmla="*/ 1333989 h 6008531"/>
                <a:gd name="connsiteX115" fmla="*/ 935435 w 3276240"/>
                <a:gd name="connsiteY115" fmla="*/ 1334523 h 6008531"/>
                <a:gd name="connsiteX116" fmla="*/ 932097 w 3276240"/>
                <a:gd name="connsiteY116" fmla="*/ 1335190 h 6008531"/>
                <a:gd name="connsiteX117" fmla="*/ 928670 w 3276240"/>
                <a:gd name="connsiteY117" fmla="*/ 1335991 h 6008531"/>
                <a:gd name="connsiteX118" fmla="*/ 908643 w 3276240"/>
                <a:gd name="connsiteY118" fmla="*/ 1343156 h 6008531"/>
                <a:gd name="connsiteX119" fmla="*/ 888082 w 3276240"/>
                <a:gd name="connsiteY119" fmla="*/ 1354060 h 6008531"/>
                <a:gd name="connsiteX120" fmla="*/ 868679 w 3276240"/>
                <a:gd name="connsiteY120" fmla="*/ 1367722 h 6008531"/>
                <a:gd name="connsiteX121" fmla="*/ 852124 w 3276240"/>
                <a:gd name="connsiteY121" fmla="*/ 1383254 h 6008531"/>
                <a:gd name="connsiteX122" fmla="*/ 839707 w 3276240"/>
                <a:gd name="connsiteY122" fmla="*/ 1401055 h 6008531"/>
                <a:gd name="connsiteX123" fmla="*/ 836859 w 3276240"/>
                <a:gd name="connsiteY123" fmla="*/ 1415163 h 6008531"/>
                <a:gd name="connsiteX124" fmla="*/ 843623 w 3276240"/>
                <a:gd name="connsiteY124" fmla="*/ 1424286 h 6008531"/>
                <a:gd name="connsiteX125" fmla="*/ 1138905 w 3276240"/>
                <a:gd name="connsiteY125" fmla="*/ 1135325 h 6008531"/>
                <a:gd name="connsiteX126" fmla="*/ 1143756 w 3276240"/>
                <a:gd name="connsiteY126" fmla="*/ 1135325 h 6008531"/>
                <a:gd name="connsiteX127" fmla="*/ 1149007 w 3276240"/>
                <a:gd name="connsiteY127" fmla="*/ 1134924 h 6008531"/>
                <a:gd name="connsiteX128" fmla="*/ 1154659 w 3276240"/>
                <a:gd name="connsiteY128" fmla="*/ 1133989 h 6008531"/>
                <a:gd name="connsiteX129" fmla="*/ 1160622 w 3276240"/>
                <a:gd name="connsiteY129" fmla="*/ 1132565 h 6008531"/>
                <a:gd name="connsiteX130" fmla="*/ 1176599 w 3276240"/>
                <a:gd name="connsiteY130" fmla="*/ 1127047 h 6008531"/>
                <a:gd name="connsiteX131" fmla="*/ 1193021 w 3276240"/>
                <a:gd name="connsiteY131" fmla="*/ 1119081 h 6008531"/>
                <a:gd name="connsiteX132" fmla="*/ 1208864 w 3276240"/>
                <a:gd name="connsiteY132" fmla="*/ 1109157 h 6008531"/>
                <a:gd name="connsiteX133" fmla="*/ 1223061 w 3276240"/>
                <a:gd name="connsiteY133" fmla="*/ 1097763 h 6008531"/>
                <a:gd name="connsiteX134" fmla="*/ 1236946 w 3276240"/>
                <a:gd name="connsiteY134" fmla="*/ 1081876 h 6008531"/>
                <a:gd name="connsiteX135" fmla="*/ 1242198 w 3276240"/>
                <a:gd name="connsiteY135" fmla="*/ 1068525 h 6008531"/>
                <a:gd name="connsiteX136" fmla="*/ 1238860 w 3276240"/>
                <a:gd name="connsiteY136" fmla="*/ 1059179 h 6008531"/>
                <a:gd name="connsiteX137" fmla="*/ 1226844 w 3276240"/>
                <a:gd name="connsiteY137" fmla="*/ 1055085 h 6008531"/>
                <a:gd name="connsiteX138" fmla="*/ 1221993 w 3276240"/>
                <a:gd name="connsiteY138" fmla="*/ 1055085 h 6008531"/>
                <a:gd name="connsiteX139" fmla="*/ 1216786 w 3276240"/>
                <a:gd name="connsiteY139" fmla="*/ 1055574 h 6008531"/>
                <a:gd name="connsiteX140" fmla="*/ 1211223 w 3276240"/>
                <a:gd name="connsiteY140" fmla="*/ 1056509 h 6008531"/>
                <a:gd name="connsiteX141" fmla="*/ 1205393 w 3276240"/>
                <a:gd name="connsiteY141" fmla="*/ 1057933 h 6008531"/>
                <a:gd name="connsiteX142" fmla="*/ 1189861 w 3276240"/>
                <a:gd name="connsiteY142" fmla="*/ 1063318 h 6008531"/>
                <a:gd name="connsiteX143" fmla="*/ 1173841 w 3276240"/>
                <a:gd name="connsiteY143" fmla="*/ 1071061 h 6008531"/>
                <a:gd name="connsiteX144" fmla="*/ 1158309 w 3276240"/>
                <a:gd name="connsiteY144" fmla="*/ 1080674 h 6008531"/>
                <a:gd name="connsiteX145" fmla="*/ 1144156 w 3276240"/>
                <a:gd name="connsiteY145" fmla="*/ 1091845 h 6008531"/>
                <a:gd name="connsiteX146" fmla="*/ 1130049 w 3276240"/>
                <a:gd name="connsiteY146" fmla="*/ 1107554 h 6008531"/>
                <a:gd name="connsiteX147" fmla="*/ 1124263 w 3276240"/>
                <a:gd name="connsiteY147" fmla="*/ 1120905 h 6008531"/>
                <a:gd name="connsiteX148" fmla="*/ 1127112 w 3276240"/>
                <a:gd name="connsiteY148" fmla="*/ 1130607 h 6008531"/>
                <a:gd name="connsiteX149" fmla="*/ 1139039 w 3276240"/>
                <a:gd name="connsiteY149" fmla="*/ 1135458 h 6008531"/>
                <a:gd name="connsiteX150" fmla="*/ 1235700 w 3276240"/>
                <a:gd name="connsiteY150" fmla="*/ 1047519 h 6008531"/>
                <a:gd name="connsiteX151" fmla="*/ 1240951 w 3276240"/>
                <a:gd name="connsiteY151" fmla="*/ 1047830 h 6008531"/>
                <a:gd name="connsiteX152" fmla="*/ 1246692 w 3276240"/>
                <a:gd name="connsiteY152" fmla="*/ 1047474 h 6008531"/>
                <a:gd name="connsiteX153" fmla="*/ 1252967 w 3276240"/>
                <a:gd name="connsiteY153" fmla="*/ 1046495 h 6008531"/>
                <a:gd name="connsiteX154" fmla="*/ 1259598 w 3276240"/>
                <a:gd name="connsiteY154" fmla="*/ 1044938 h 6008531"/>
                <a:gd name="connsiteX155" fmla="*/ 1274329 w 3276240"/>
                <a:gd name="connsiteY155" fmla="*/ 1039864 h 6008531"/>
                <a:gd name="connsiteX156" fmla="*/ 1289505 w 3276240"/>
                <a:gd name="connsiteY156" fmla="*/ 1032744 h 6008531"/>
                <a:gd name="connsiteX157" fmla="*/ 1304235 w 3276240"/>
                <a:gd name="connsiteY157" fmla="*/ 1023843 h 6008531"/>
                <a:gd name="connsiteX158" fmla="*/ 1317586 w 3276240"/>
                <a:gd name="connsiteY158" fmla="*/ 1013607 h 6008531"/>
                <a:gd name="connsiteX159" fmla="*/ 1331916 w 3276240"/>
                <a:gd name="connsiteY159" fmla="*/ 998298 h 6008531"/>
                <a:gd name="connsiteX160" fmla="*/ 1337925 w 3276240"/>
                <a:gd name="connsiteY160" fmla="*/ 985258 h 6008531"/>
                <a:gd name="connsiteX161" fmla="*/ 1335477 w 3276240"/>
                <a:gd name="connsiteY161" fmla="*/ 975824 h 6008531"/>
                <a:gd name="connsiteX162" fmla="*/ 1324529 w 3276240"/>
                <a:gd name="connsiteY162" fmla="*/ 971373 h 6008531"/>
                <a:gd name="connsiteX163" fmla="*/ 1319323 w 3276240"/>
                <a:gd name="connsiteY163" fmla="*/ 971151 h 6008531"/>
                <a:gd name="connsiteX164" fmla="*/ 1313626 w 3276240"/>
                <a:gd name="connsiteY164" fmla="*/ 971551 h 6008531"/>
                <a:gd name="connsiteX165" fmla="*/ 1307484 w 3276240"/>
                <a:gd name="connsiteY165" fmla="*/ 972575 h 6008531"/>
                <a:gd name="connsiteX166" fmla="*/ 1300987 w 3276240"/>
                <a:gd name="connsiteY166" fmla="*/ 974133 h 6008531"/>
                <a:gd name="connsiteX167" fmla="*/ 1286612 w 3276240"/>
                <a:gd name="connsiteY167" fmla="*/ 979117 h 6008531"/>
                <a:gd name="connsiteX168" fmla="*/ 1271793 w 3276240"/>
                <a:gd name="connsiteY168" fmla="*/ 986060 h 6008531"/>
                <a:gd name="connsiteX169" fmla="*/ 1257373 w 3276240"/>
                <a:gd name="connsiteY169" fmla="*/ 994649 h 6008531"/>
                <a:gd name="connsiteX170" fmla="*/ 1244022 w 3276240"/>
                <a:gd name="connsiteY170" fmla="*/ 1004662 h 6008531"/>
                <a:gd name="connsiteX171" fmla="*/ 1229470 w 3276240"/>
                <a:gd name="connsiteY171" fmla="*/ 1019793 h 6008531"/>
                <a:gd name="connsiteX172" fmla="*/ 1222972 w 3276240"/>
                <a:gd name="connsiteY172" fmla="*/ 1032922 h 6008531"/>
                <a:gd name="connsiteX173" fmla="*/ 1224842 w 3276240"/>
                <a:gd name="connsiteY173" fmla="*/ 1042713 h 6008531"/>
                <a:gd name="connsiteX174" fmla="*/ 1235656 w 3276240"/>
                <a:gd name="connsiteY174" fmla="*/ 1047653 h 6008531"/>
                <a:gd name="connsiteX175" fmla="*/ 498943 w 3276240"/>
                <a:gd name="connsiteY175" fmla="*/ 1890906 h 6008531"/>
                <a:gd name="connsiteX176" fmla="*/ 520972 w 3276240"/>
                <a:gd name="connsiteY176" fmla="*/ 1889616 h 6008531"/>
                <a:gd name="connsiteX177" fmla="*/ 521240 w 3276240"/>
                <a:gd name="connsiteY177" fmla="*/ 1889616 h 6008531"/>
                <a:gd name="connsiteX178" fmla="*/ 521730 w 3276240"/>
                <a:gd name="connsiteY178" fmla="*/ 1889616 h 6008531"/>
                <a:gd name="connsiteX179" fmla="*/ 521996 w 3276240"/>
                <a:gd name="connsiteY179" fmla="*/ 1889616 h 6008531"/>
                <a:gd name="connsiteX180" fmla="*/ 550479 w 3276240"/>
                <a:gd name="connsiteY180" fmla="*/ 1878801 h 6008531"/>
                <a:gd name="connsiteX181" fmla="*/ 579228 w 3276240"/>
                <a:gd name="connsiteY181" fmla="*/ 1861000 h 6008531"/>
                <a:gd name="connsiteX182" fmla="*/ 604728 w 3276240"/>
                <a:gd name="connsiteY182" fmla="*/ 1839193 h 6008531"/>
                <a:gd name="connsiteX183" fmla="*/ 623598 w 3276240"/>
                <a:gd name="connsiteY183" fmla="*/ 1815740 h 6008531"/>
                <a:gd name="connsiteX184" fmla="*/ 632054 w 3276240"/>
                <a:gd name="connsiteY184" fmla="*/ 1795223 h 6008531"/>
                <a:gd name="connsiteX185" fmla="*/ 629428 w 3276240"/>
                <a:gd name="connsiteY185" fmla="*/ 1781027 h 6008531"/>
                <a:gd name="connsiteX186" fmla="*/ 616789 w 3276240"/>
                <a:gd name="connsiteY186" fmla="*/ 1774129 h 6008531"/>
                <a:gd name="connsiteX187" fmla="*/ 595116 w 3276240"/>
                <a:gd name="connsiteY187" fmla="*/ 1775731 h 6008531"/>
                <a:gd name="connsiteX188" fmla="*/ 594581 w 3276240"/>
                <a:gd name="connsiteY188" fmla="*/ 1775731 h 6008531"/>
                <a:gd name="connsiteX189" fmla="*/ 594581 w 3276240"/>
                <a:gd name="connsiteY189" fmla="*/ 1775731 h 6008531"/>
                <a:gd name="connsiteX190" fmla="*/ 594314 w 3276240"/>
                <a:gd name="connsiteY190" fmla="*/ 1775731 h 6008531"/>
                <a:gd name="connsiteX191" fmla="*/ 566678 w 3276240"/>
                <a:gd name="connsiteY191" fmla="*/ 1786278 h 6008531"/>
                <a:gd name="connsiteX192" fmla="*/ 538818 w 3276240"/>
                <a:gd name="connsiteY192" fmla="*/ 1803190 h 6008531"/>
                <a:gd name="connsiteX193" fmla="*/ 513674 w 3276240"/>
                <a:gd name="connsiteY193" fmla="*/ 1824329 h 6008531"/>
                <a:gd name="connsiteX194" fmla="*/ 494359 w 3276240"/>
                <a:gd name="connsiteY194" fmla="*/ 1847515 h 6008531"/>
                <a:gd name="connsiteX195" fmla="*/ 484970 w 3276240"/>
                <a:gd name="connsiteY195" fmla="*/ 1868343 h 6008531"/>
                <a:gd name="connsiteX196" fmla="*/ 486838 w 3276240"/>
                <a:gd name="connsiteY196" fmla="*/ 1883251 h 6008531"/>
                <a:gd name="connsiteX197" fmla="*/ 498943 w 3276240"/>
                <a:gd name="connsiteY197" fmla="*/ 1890906 h 6008531"/>
                <a:gd name="connsiteX198" fmla="*/ 418837 w 3276240"/>
                <a:gd name="connsiteY198" fmla="*/ 2023082 h 6008531"/>
                <a:gd name="connsiteX199" fmla="*/ 440600 w 3276240"/>
                <a:gd name="connsiteY199" fmla="*/ 2021969 h 6008531"/>
                <a:gd name="connsiteX200" fmla="*/ 441889 w 3276240"/>
                <a:gd name="connsiteY200" fmla="*/ 2021658 h 6008531"/>
                <a:gd name="connsiteX201" fmla="*/ 443180 w 3276240"/>
                <a:gd name="connsiteY201" fmla="*/ 2021346 h 6008531"/>
                <a:gd name="connsiteX202" fmla="*/ 444516 w 3276240"/>
                <a:gd name="connsiteY202" fmla="*/ 2020990 h 6008531"/>
                <a:gd name="connsiteX203" fmla="*/ 445851 w 3276240"/>
                <a:gd name="connsiteY203" fmla="*/ 2020634 h 6008531"/>
                <a:gd name="connsiteX204" fmla="*/ 475935 w 3276240"/>
                <a:gd name="connsiteY204" fmla="*/ 2008040 h 6008531"/>
                <a:gd name="connsiteX205" fmla="*/ 505663 w 3276240"/>
                <a:gd name="connsiteY205" fmla="*/ 1988592 h 6008531"/>
                <a:gd name="connsiteX206" fmla="*/ 531520 w 3276240"/>
                <a:gd name="connsiteY206" fmla="*/ 1965005 h 6008531"/>
                <a:gd name="connsiteX207" fmla="*/ 550122 w 3276240"/>
                <a:gd name="connsiteY207" fmla="*/ 1940127 h 6008531"/>
                <a:gd name="connsiteX208" fmla="*/ 557643 w 3276240"/>
                <a:gd name="connsiteY208" fmla="*/ 1919433 h 6008531"/>
                <a:gd name="connsiteX209" fmla="*/ 554395 w 3276240"/>
                <a:gd name="connsiteY209" fmla="*/ 1905192 h 6008531"/>
                <a:gd name="connsiteX210" fmla="*/ 541400 w 3276240"/>
                <a:gd name="connsiteY210" fmla="*/ 1898472 h 6008531"/>
                <a:gd name="connsiteX211" fmla="*/ 519993 w 3276240"/>
                <a:gd name="connsiteY211" fmla="*/ 1899851 h 6008531"/>
                <a:gd name="connsiteX212" fmla="*/ 518703 w 3276240"/>
                <a:gd name="connsiteY212" fmla="*/ 1900163 h 6008531"/>
                <a:gd name="connsiteX213" fmla="*/ 517458 w 3276240"/>
                <a:gd name="connsiteY213" fmla="*/ 1900474 h 6008531"/>
                <a:gd name="connsiteX214" fmla="*/ 516122 w 3276240"/>
                <a:gd name="connsiteY214" fmla="*/ 1900830 h 6008531"/>
                <a:gd name="connsiteX215" fmla="*/ 514831 w 3276240"/>
                <a:gd name="connsiteY215" fmla="*/ 1901186 h 6008531"/>
                <a:gd name="connsiteX216" fmla="*/ 485770 w 3276240"/>
                <a:gd name="connsiteY216" fmla="*/ 1913336 h 6008531"/>
                <a:gd name="connsiteX217" fmla="*/ 456843 w 3276240"/>
                <a:gd name="connsiteY217" fmla="*/ 1932028 h 6008531"/>
                <a:gd name="connsiteX218" fmla="*/ 431209 w 3276240"/>
                <a:gd name="connsiteY218" fmla="*/ 1954902 h 6008531"/>
                <a:gd name="connsiteX219" fmla="*/ 412117 w 3276240"/>
                <a:gd name="connsiteY219" fmla="*/ 1979602 h 6008531"/>
                <a:gd name="connsiteX220" fmla="*/ 403662 w 3276240"/>
                <a:gd name="connsiteY220" fmla="*/ 2000696 h 6008531"/>
                <a:gd name="connsiteX221" fmla="*/ 406109 w 3276240"/>
                <a:gd name="connsiteY221" fmla="*/ 2015694 h 6008531"/>
                <a:gd name="connsiteX222" fmla="*/ 418837 w 3276240"/>
                <a:gd name="connsiteY222" fmla="*/ 2023082 h 6008531"/>
                <a:gd name="connsiteX223" fmla="*/ 753237 w 3276240"/>
                <a:gd name="connsiteY223" fmla="*/ 1532163 h 6008531"/>
                <a:gd name="connsiteX224" fmla="*/ 770593 w 3276240"/>
                <a:gd name="connsiteY224" fmla="*/ 1533765 h 6008531"/>
                <a:gd name="connsiteX225" fmla="*/ 773175 w 3276240"/>
                <a:gd name="connsiteY225" fmla="*/ 1533454 h 6008531"/>
                <a:gd name="connsiteX226" fmla="*/ 775755 w 3276240"/>
                <a:gd name="connsiteY226" fmla="*/ 1533008 h 6008531"/>
                <a:gd name="connsiteX227" fmla="*/ 778426 w 3276240"/>
                <a:gd name="connsiteY227" fmla="*/ 1532474 h 6008531"/>
                <a:gd name="connsiteX228" fmla="*/ 781141 w 3276240"/>
                <a:gd name="connsiteY228" fmla="*/ 1531807 h 6008531"/>
                <a:gd name="connsiteX229" fmla="*/ 803393 w 3276240"/>
                <a:gd name="connsiteY229" fmla="*/ 1523796 h 6008531"/>
                <a:gd name="connsiteX230" fmla="*/ 826223 w 3276240"/>
                <a:gd name="connsiteY230" fmla="*/ 1511291 h 6008531"/>
                <a:gd name="connsiteX231" fmla="*/ 847362 w 3276240"/>
                <a:gd name="connsiteY231" fmla="*/ 1495626 h 6008531"/>
                <a:gd name="connsiteX232" fmla="*/ 864673 w 3276240"/>
                <a:gd name="connsiteY232" fmla="*/ 1478091 h 6008531"/>
                <a:gd name="connsiteX233" fmla="*/ 875933 w 3276240"/>
                <a:gd name="connsiteY233" fmla="*/ 1459622 h 6008531"/>
                <a:gd name="connsiteX234" fmla="*/ 877135 w 3276240"/>
                <a:gd name="connsiteY234" fmla="*/ 1445648 h 6008531"/>
                <a:gd name="connsiteX235" fmla="*/ 868813 w 3276240"/>
                <a:gd name="connsiteY235" fmla="*/ 1437415 h 6008531"/>
                <a:gd name="connsiteX236" fmla="*/ 851500 w 3276240"/>
                <a:gd name="connsiteY236" fmla="*/ 1436124 h 6008531"/>
                <a:gd name="connsiteX237" fmla="*/ 849009 w 3276240"/>
                <a:gd name="connsiteY237" fmla="*/ 1436480 h 6008531"/>
                <a:gd name="connsiteX238" fmla="*/ 846472 w 3276240"/>
                <a:gd name="connsiteY238" fmla="*/ 1436925 h 6008531"/>
                <a:gd name="connsiteX239" fmla="*/ 843846 w 3276240"/>
                <a:gd name="connsiteY239" fmla="*/ 1437504 h 6008531"/>
                <a:gd name="connsiteX240" fmla="*/ 841221 w 3276240"/>
                <a:gd name="connsiteY240" fmla="*/ 1438127 h 6008531"/>
                <a:gd name="connsiteX241" fmla="*/ 819547 w 3276240"/>
                <a:gd name="connsiteY241" fmla="*/ 1445960 h 6008531"/>
                <a:gd name="connsiteX242" fmla="*/ 797295 w 3276240"/>
                <a:gd name="connsiteY242" fmla="*/ 1458020 h 6008531"/>
                <a:gd name="connsiteX243" fmla="*/ 776513 w 3276240"/>
                <a:gd name="connsiteY243" fmla="*/ 1473240 h 6008531"/>
                <a:gd name="connsiteX244" fmla="*/ 759111 w 3276240"/>
                <a:gd name="connsiteY244" fmla="*/ 1490463 h 6008531"/>
                <a:gd name="connsiteX245" fmla="*/ 747229 w 3276240"/>
                <a:gd name="connsiteY245" fmla="*/ 1509021 h 6008531"/>
                <a:gd name="connsiteX246" fmla="*/ 745316 w 3276240"/>
                <a:gd name="connsiteY246" fmla="*/ 1523396 h 6008531"/>
                <a:gd name="connsiteX247" fmla="*/ 753237 w 3276240"/>
                <a:gd name="connsiteY247" fmla="*/ 1532163 h 6008531"/>
                <a:gd name="connsiteX248" fmla="*/ 580608 w 3276240"/>
                <a:gd name="connsiteY248" fmla="*/ 1765406 h 6008531"/>
                <a:gd name="connsiteX249" fmla="*/ 601524 w 3276240"/>
                <a:gd name="connsiteY249" fmla="*/ 1764783 h 6008531"/>
                <a:gd name="connsiteX250" fmla="*/ 602147 w 3276240"/>
                <a:gd name="connsiteY250" fmla="*/ 1764783 h 6008531"/>
                <a:gd name="connsiteX251" fmla="*/ 602815 w 3276240"/>
                <a:gd name="connsiteY251" fmla="*/ 1764783 h 6008531"/>
                <a:gd name="connsiteX252" fmla="*/ 603482 w 3276240"/>
                <a:gd name="connsiteY252" fmla="*/ 1764783 h 6008531"/>
                <a:gd name="connsiteX253" fmla="*/ 604106 w 3276240"/>
                <a:gd name="connsiteY253" fmla="*/ 1764783 h 6008531"/>
                <a:gd name="connsiteX254" fmla="*/ 630808 w 3276240"/>
                <a:gd name="connsiteY254" fmla="*/ 1754992 h 6008531"/>
                <a:gd name="connsiteX255" fmla="*/ 657732 w 3276240"/>
                <a:gd name="connsiteY255" fmla="*/ 1739149 h 6008531"/>
                <a:gd name="connsiteX256" fmla="*/ 682032 w 3276240"/>
                <a:gd name="connsiteY256" fmla="*/ 1719389 h 6008531"/>
                <a:gd name="connsiteX257" fmla="*/ 700589 w 3276240"/>
                <a:gd name="connsiteY257" fmla="*/ 1697805 h 6008531"/>
                <a:gd name="connsiteX258" fmla="*/ 709891 w 3276240"/>
                <a:gd name="connsiteY258" fmla="*/ 1677957 h 6008531"/>
                <a:gd name="connsiteX259" fmla="*/ 708288 w 3276240"/>
                <a:gd name="connsiteY259" fmla="*/ 1663893 h 6008531"/>
                <a:gd name="connsiteX260" fmla="*/ 696761 w 3276240"/>
                <a:gd name="connsiteY260" fmla="*/ 1656728 h 6008531"/>
                <a:gd name="connsiteX261" fmla="*/ 676068 w 3276240"/>
                <a:gd name="connsiteY261" fmla="*/ 1657663 h 6008531"/>
                <a:gd name="connsiteX262" fmla="*/ 675401 w 3276240"/>
                <a:gd name="connsiteY262" fmla="*/ 1657663 h 6008531"/>
                <a:gd name="connsiteX263" fmla="*/ 674732 w 3276240"/>
                <a:gd name="connsiteY263" fmla="*/ 1657663 h 6008531"/>
                <a:gd name="connsiteX264" fmla="*/ 674065 w 3276240"/>
                <a:gd name="connsiteY264" fmla="*/ 1657663 h 6008531"/>
                <a:gd name="connsiteX265" fmla="*/ 673353 w 3276240"/>
                <a:gd name="connsiteY265" fmla="*/ 1657663 h 6008531"/>
                <a:gd name="connsiteX266" fmla="*/ 647674 w 3276240"/>
                <a:gd name="connsiteY266" fmla="*/ 1667142 h 6008531"/>
                <a:gd name="connsiteX267" fmla="*/ 621551 w 3276240"/>
                <a:gd name="connsiteY267" fmla="*/ 1682407 h 6008531"/>
                <a:gd name="connsiteX268" fmla="*/ 597652 w 3276240"/>
                <a:gd name="connsiteY268" fmla="*/ 1701588 h 6008531"/>
                <a:gd name="connsiteX269" fmla="*/ 578827 w 3276240"/>
                <a:gd name="connsiteY269" fmla="*/ 1722861 h 6008531"/>
                <a:gd name="connsiteX270" fmla="*/ 568725 w 3276240"/>
                <a:gd name="connsiteY270" fmla="*/ 1742932 h 6008531"/>
                <a:gd name="connsiteX271" fmla="*/ 569571 w 3276240"/>
                <a:gd name="connsiteY271" fmla="*/ 1757573 h 6008531"/>
                <a:gd name="connsiteX272" fmla="*/ 580608 w 3276240"/>
                <a:gd name="connsiteY272" fmla="*/ 1765406 h 6008531"/>
                <a:gd name="connsiteX273" fmla="*/ 665165 w 3276240"/>
                <a:gd name="connsiteY273" fmla="*/ 1645736 h 6008531"/>
                <a:gd name="connsiteX274" fmla="*/ 684079 w 3276240"/>
                <a:gd name="connsiteY274" fmla="*/ 1646493 h 6008531"/>
                <a:gd name="connsiteX275" fmla="*/ 685858 w 3276240"/>
                <a:gd name="connsiteY275" fmla="*/ 1646181 h 6008531"/>
                <a:gd name="connsiteX276" fmla="*/ 687639 w 3276240"/>
                <a:gd name="connsiteY276" fmla="*/ 1645869 h 6008531"/>
                <a:gd name="connsiteX277" fmla="*/ 689463 w 3276240"/>
                <a:gd name="connsiteY277" fmla="*/ 1645469 h 6008531"/>
                <a:gd name="connsiteX278" fmla="*/ 691332 w 3276240"/>
                <a:gd name="connsiteY278" fmla="*/ 1645024 h 6008531"/>
                <a:gd name="connsiteX279" fmla="*/ 715454 w 3276240"/>
                <a:gd name="connsiteY279" fmla="*/ 1636123 h 6008531"/>
                <a:gd name="connsiteX280" fmla="*/ 740152 w 3276240"/>
                <a:gd name="connsiteY280" fmla="*/ 1622149 h 6008531"/>
                <a:gd name="connsiteX281" fmla="*/ 762761 w 3276240"/>
                <a:gd name="connsiteY281" fmla="*/ 1604659 h 6008531"/>
                <a:gd name="connsiteX282" fmla="*/ 780785 w 3276240"/>
                <a:gd name="connsiteY282" fmla="*/ 1585300 h 6008531"/>
                <a:gd name="connsiteX283" fmla="*/ 791332 w 3276240"/>
                <a:gd name="connsiteY283" fmla="*/ 1566075 h 6008531"/>
                <a:gd name="connsiteX284" fmla="*/ 791332 w 3276240"/>
                <a:gd name="connsiteY284" fmla="*/ 1551878 h 6008531"/>
                <a:gd name="connsiteX285" fmla="*/ 781630 w 3276240"/>
                <a:gd name="connsiteY285" fmla="*/ 1544001 h 6008531"/>
                <a:gd name="connsiteX286" fmla="*/ 762850 w 3276240"/>
                <a:gd name="connsiteY286" fmla="*/ 1543645 h 6008531"/>
                <a:gd name="connsiteX287" fmla="*/ 761070 w 3276240"/>
                <a:gd name="connsiteY287" fmla="*/ 1543956 h 6008531"/>
                <a:gd name="connsiteX288" fmla="*/ 759334 w 3276240"/>
                <a:gd name="connsiteY288" fmla="*/ 1544268 h 6008531"/>
                <a:gd name="connsiteX289" fmla="*/ 757554 w 3276240"/>
                <a:gd name="connsiteY289" fmla="*/ 1544668 h 6008531"/>
                <a:gd name="connsiteX290" fmla="*/ 755729 w 3276240"/>
                <a:gd name="connsiteY290" fmla="*/ 1545113 h 6008531"/>
                <a:gd name="connsiteX291" fmla="*/ 732320 w 3276240"/>
                <a:gd name="connsiteY291" fmla="*/ 1553658 h 6008531"/>
                <a:gd name="connsiteX292" fmla="*/ 708333 w 3276240"/>
                <a:gd name="connsiteY292" fmla="*/ 1567009 h 6008531"/>
                <a:gd name="connsiteX293" fmla="*/ 686081 w 3276240"/>
                <a:gd name="connsiteY293" fmla="*/ 1583965 h 6008531"/>
                <a:gd name="connsiteX294" fmla="*/ 667923 w 3276240"/>
                <a:gd name="connsiteY294" fmla="*/ 1603013 h 6008531"/>
                <a:gd name="connsiteX295" fmla="*/ 656708 w 3276240"/>
                <a:gd name="connsiteY295" fmla="*/ 1622327 h 6008531"/>
                <a:gd name="connsiteX296" fmla="*/ 655863 w 3276240"/>
                <a:gd name="connsiteY296" fmla="*/ 1636969 h 6008531"/>
                <a:gd name="connsiteX297" fmla="*/ 664986 w 3276240"/>
                <a:gd name="connsiteY297" fmla="*/ 1645736 h 6008531"/>
                <a:gd name="connsiteX298" fmla="*/ 2379041 w 3276240"/>
                <a:gd name="connsiteY298" fmla="*/ 324291 h 6008531"/>
                <a:gd name="connsiteX299" fmla="*/ 2389054 w 3276240"/>
                <a:gd name="connsiteY299" fmla="*/ 326072 h 6008531"/>
                <a:gd name="connsiteX300" fmla="*/ 2402405 w 3276240"/>
                <a:gd name="connsiteY300" fmla="*/ 325182 h 6008531"/>
                <a:gd name="connsiteX301" fmla="*/ 2417715 w 3276240"/>
                <a:gd name="connsiteY301" fmla="*/ 321710 h 6008531"/>
                <a:gd name="connsiteX302" fmla="*/ 2421854 w 3276240"/>
                <a:gd name="connsiteY302" fmla="*/ 320420 h 6008531"/>
                <a:gd name="connsiteX303" fmla="*/ 2426037 w 3276240"/>
                <a:gd name="connsiteY303" fmla="*/ 318951 h 6008531"/>
                <a:gd name="connsiteX304" fmla="*/ 2430265 w 3276240"/>
                <a:gd name="connsiteY304" fmla="*/ 317349 h 6008531"/>
                <a:gd name="connsiteX305" fmla="*/ 2434715 w 3276240"/>
                <a:gd name="connsiteY305" fmla="*/ 315569 h 6008531"/>
                <a:gd name="connsiteX306" fmla="*/ 2453495 w 3276240"/>
                <a:gd name="connsiteY306" fmla="*/ 305556 h 6008531"/>
                <a:gd name="connsiteX307" fmla="*/ 2467069 w 3276240"/>
                <a:gd name="connsiteY307" fmla="*/ 294786 h 6008531"/>
                <a:gd name="connsiteX308" fmla="*/ 2474146 w 3276240"/>
                <a:gd name="connsiteY308" fmla="*/ 284594 h 6008531"/>
                <a:gd name="connsiteX309" fmla="*/ 2473522 w 3276240"/>
                <a:gd name="connsiteY309" fmla="*/ 276183 h 6008531"/>
                <a:gd name="connsiteX310" fmla="*/ 2467381 w 3276240"/>
                <a:gd name="connsiteY310" fmla="*/ 271733 h 6008531"/>
                <a:gd name="connsiteX311" fmla="*/ 2457279 w 3276240"/>
                <a:gd name="connsiteY311" fmla="*/ 270131 h 6008531"/>
                <a:gd name="connsiteX312" fmla="*/ 2444195 w 3276240"/>
                <a:gd name="connsiteY312" fmla="*/ 271110 h 6008531"/>
                <a:gd name="connsiteX313" fmla="*/ 2429152 w 3276240"/>
                <a:gd name="connsiteY313" fmla="*/ 274581 h 6008531"/>
                <a:gd name="connsiteX314" fmla="*/ 2425103 w 3276240"/>
                <a:gd name="connsiteY314" fmla="*/ 275872 h 6008531"/>
                <a:gd name="connsiteX315" fmla="*/ 2421009 w 3276240"/>
                <a:gd name="connsiteY315" fmla="*/ 277296 h 6008531"/>
                <a:gd name="connsiteX316" fmla="*/ 2416869 w 3276240"/>
                <a:gd name="connsiteY316" fmla="*/ 278898 h 6008531"/>
                <a:gd name="connsiteX317" fmla="*/ 2412731 w 3276240"/>
                <a:gd name="connsiteY317" fmla="*/ 280633 h 6008531"/>
                <a:gd name="connsiteX318" fmla="*/ 2394307 w 3276240"/>
                <a:gd name="connsiteY318" fmla="*/ 290380 h 6008531"/>
                <a:gd name="connsiteX319" fmla="*/ 2380955 w 3276240"/>
                <a:gd name="connsiteY319" fmla="*/ 300927 h 6008531"/>
                <a:gd name="connsiteX320" fmla="*/ 2373612 w 3276240"/>
                <a:gd name="connsiteY320" fmla="*/ 311074 h 6008531"/>
                <a:gd name="connsiteX321" fmla="*/ 2373612 w 3276240"/>
                <a:gd name="connsiteY321" fmla="*/ 319619 h 6008531"/>
                <a:gd name="connsiteX322" fmla="*/ 2378863 w 3276240"/>
                <a:gd name="connsiteY322" fmla="*/ 324291 h 6008531"/>
                <a:gd name="connsiteX323" fmla="*/ 2488788 w 3276240"/>
                <a:gd name="connsiteY323" fmla="*/ 276895 h 6008531"/>
                <a:gd name="connsiteX324" fmla="*/ 2499067 w 3276240"/>
                <a:gd name="connsiteY324" fmla="*/ 278987 h 6008531"/>
                <a:gd name="connsiteX325" fmla="*/ 2512953 w 3276240"/>
                <a:gd name="connsiteY325" fmla="*/ 278186 h 6008531"/>
                <a:gd name="connsiteX326" fmla="*/ 2529285 w 3276240"/>
                <a:gd name="connsiteY326" fmla="*/ 274536 h 6008531"/>
                <a:gd name="connsiteX327" fmla="*/ 2532578 w 3276240"/>
                <a:gd name="connsiteY327" fmla="*/ 273513 h 6008531"/>
                <a:gd name="connsiteX328" fmla="*/ 2535916 w 3276240"/>
                <a:gd name="connsiteY328" fmla="*/ 272356 h 6008531"/>
                <a:gd name="connsiteX329" fmla="*/ 2539298 w 3276240"/>
                <a:gd name="connsiteY329" fmla="*/ 271154 h 6008531"/>
                <a:gd name="connsiteX330" fmla="*/ 2542681 w 3276240"/>
                <a:gd name="connsiteY330" fmla="*/ 269819 h 6008531"/>
                <a:gd name="connsiteX331" fmla="*/ 2561817 w 3276240"/>
                <a:gd name="connsiteY331" fmla="*/ 260251 h 6008531"/>
                <a:gd name="connsiteX332" fmla="*/ 2576014 w 3276240"/>
                <a:gd name="connsiteY332" fmla="*/ 249703 h 6008531"/>
                <a:gd name="connsiteX333" fmla="*/ 2583891 w 3276240"/>
                <a:gd name="connsiteY333" fmla="*/ 239468 h 6008531"/>
                <a:gd name="connsiteX334" fmla="*/ 2584203 w 3276240"/>
                <a:gd name="connsiteY334" fmla="*/ 230567 h 6008531"/>
                <a:gd name="connsiteX335" fmla="*/ 2578284 w 3276240"/>
                <a:gd name="connsiteY335" fmla="*/ 225805 h 6008531"/>
                <a:gd name="connsiteX336" fmla="*/ 2567870 w 3276240"/>
                <a:gd name="connsiteY336" fmla="*/ 223936 h 6008531"/>
                <a:gd name="connsiteX337" fmla="*/ 2554074 w 3276240"/>
                <a:gd name="connsiteY337" fmla="*/ 224871 h 6008531"/>
                <a:gd name="connsiteX338" fmla="*/ 2538052 w 3276240"/>
                <a:gd name="connsiteY338" fmla="*/ 228520 h 6008531"/>
                <a:gd name="connsiteX339" fmla="*/ 2534848 w 3276240"/>
                <a:gd name="connsiteY339" fmla="*/ 229543 h 6008531"/>
                <a:gd name="connsiteX340" fmla="*/ 2531555 w 3276240"/>
                <a:gd name="connsiteY340" fmla="*/ 230656 h 6008531"/>
                <a:gd name="connsiteX341" fmla="*/ 2528262 w 3276240"/>
                <a:gd name="connsiteY341" fmla="*/ 231858 h 6008531"/>
                <a:gd name="connsiteX342" fmla="*/ 2524924 w 3276240"/>
                <a:gd name="connsiteY342" fmla="*/ 233148 h 6008531"/>
                <a:gd name="connsiteX343" fmla="*/ 2506143 w 3276240"/>
                <a:gd name="connsiteY343" fmla="*/ 242494 h 6008531"/>
                <a:gd name="connsiteX344" fmla="*/ 2492036 w 3276240"/>
                <a:gd name="connsiteY344" fmla="*/ 252819 h 6008531"/>
                <a:gd name="connsiteX345" fmla="*/ 2483936 w 3276240"/>
                <a:gd name="connsiteY345" fmla="*/ 262966 h 6008531"/>
                <a:gd name="connsiteX346" fmla="*/ 2483180 w 3276240"/>
                <a:gd name="connsiteY346" fmla="*/ 271866 h 6008531"/>
                <a:gd name="connsiteX347" fmla="*/ 2488609 w 3276240"/>
                <a:gd name="connsiteY347" fmla="*/ 276895 h 6008531"/>
                <a:gd name="connsiteX348" fmla="*/ 274378 w 3276240"/>
                <a:gd name="connsiteY348" fmla="*/ 2308572 h 6008531"/>
                <a:gd name="connsiteX349" fmla="*/ 295562 w 3276240"/>
                <a:gd name="connsiteY349" fmla="*/ 2307771 h 6008531"/>
                <a:gd name="connsiteX350" fmla="*/ 299390 w 3276240"/>
                <a:gd name="connsiteY350" fmla="*/ 2306837 h 6008531"/>
                <a:gd name="connsiteX351" fmla="*/ 303395 w 3276240"/>
                <a:gd name="connsiteY351" fmla="*/ 2305769 h 6008531"/>
                <a:gd name="connsiteX352" fmla="*/ 307578 w 3276240"/>
                <a:gd name="connsiteY352" fmla="*/ 2304433 h 6008531"/>
                <a:gd name="connsiteX353" fmla="*/ 312028 w 3276240"/>
                <a:gd name="connsiteY353" fmla="*/ 2302876 h 6008531"/>
                <a:gd name="connsiteX354" fmla="*/ 345495 w 3276240"/>
                <a:gd name="connsiteY354" fmla="*/ 2285831 h 6008531"/>
                <a:gd name="connsiteX355" fmla="*/ 377138 w 3276240"/>
                <a:gd name="connsiteY355" fmla="*/ 2261799 h 6008531"/>
                <a:gd name="connsiteX356" fmla="*/ 403261 w 3276240"/>
                <a:gd name="connsiteY356" fmla="*/ 2234118 h 6008531"/>
                <a:gd name="connsiteX357" fmla="*/ 420440 w 3276240"/>
                <a:gd name="connsiteY357" fmla="*/ 2206125 h 6008531"/>
                <a:gd name="connsiteX358" fmla="*/ 425201 w 3276240"/>
                <a:gd name="connsiteY358" fmla="*/ 2185653 h 6008531"/>
                <a:gd name="connsiteX359" fmla="*/ 420306 w 3276240"/>
                <a:gd name="connsiteY359" fmla="*/ 2171813 h 6008531"/>
                <a:gd name="connsiteX360" fmla="*/ 406955 w 3276240"/>
                <a:gd name="connsiteY360" fmla="*/ 2165137 h 6008531"/>
                <a:gd name="connsiteX361" fmla="*/ 386172 w 3276240"/>
                <a:gd name="connsiteY361" fmla="*/ 2166250 h 6008531"/>
                <a:gd name="connsiteX362" fmla="*/ 382478 w 3276240"/>
                <a:gd name="connsiteY362" fmla="*/ 2167140 h 6008531"/>
                <a:gd name="connsiteX363" fmla="*/ 378650 w 3276240"/>
                <a:gd name="connsiteY363" fmla="*/ 2168208 h 6008531"/>
                <a:gd name="connsiteX364" fmla="*/ 374645 w 3276240"/>
                <a:gd name="connsiteY364" fmla="*/ 2169499 h 6008531"/>
                <a:gd name="connsiteX365" fmla="*/ 370551 w 3276240"/>
                <a:gd name="connsiteY365" fmla="*/ 2170967 h 6008531"/>
                <a:gd name="connsiteX366" fmla="*/ 338197 w 3276240"/>
                <a:gd name="connsiteY366" fmla="*/ 2187344 h 6008531"/>
                <a:gd name="connsiteX367" fmla="*/ 307311 w 3276240"/>
                <a:gd name="connsiteY367" fmla="*/ 2210442 h 6008531"/>
                <a:gd name="connsiteX368" fmla="*/ 281143 w 3276240"/>
                <a:gd name="connsiteY368" fmla="*/ 2237411 h 6008531"/>
                <a:gd name="connsiteX369" fmla="*/ 263342 w 3276240"/>
                <a:gd name="connsiteY369" fmla="*/ 2265404 h 6008531"/>
                <a:gd name="connsiteX370" fmla="*/ 257511 w 3276240"/>
                <a:gd name="connsiteY370" fmla="*/ 2286409 h 6008531"/>
                <a:gd name="connsiteX371" fmla="*/ 261605 w 3276240"/>
                <a:gd name="connsiteY371" fmla="*/ 2301140 h 6008531"/>
                <a:gd name="connsiteX372" fmla="*/ 274378 w 3276240"/>
                <a:gd name="connsiteY372" fmla="*/ 2308572 h 6008531"/>
                <a:gd name="connsiteX373" fmla="*/ 2056390 w 3276240"/>
                <a:gd name="connsiteY373" fmla="*/ 483258 h 6008531"/>
                <a:gd name="connsiteX374" fmla="*/ 2065291 w 3276240"/>
                <a:gd name="connsiteY374" fmla="*/ 484193 h 6008531"/>
                <a:gd name="connsiteX375" fmla="*/ 2076773 w 3276240"/>
                <a:gd name="connsiteY375" fmla="*/ 483258 h 6008531"/>
                <a:gd name="connsiteX376" fmla="*/ 2089412 w 3276240"/>
                <a:gd name="connsiteY376" fmla="*/ 480321 h 6008531"/>
                <a:gd name="connsiteX377" fmla="*/ 2096088 w 3276240"/>
                <a:gd name="connsiteY377" fmla="*/ 478185 h 6008531"/>
                <a:gd name="connsiteX378" fmla="*/ 2102897 w 3276240"/>
                <a:gd name="connsiteY378" fmla="*/ 475604 h 6008531"/>
                <a:gd name="connsiteX379" fmla="*/ 2109705 w 3276240"/>
                <a:gd name="connsiteY379" fmla="*/ 472577 h 6008531"/>
                <a:gd name="connsiteX380" fmla="*/ 2116515 w 3276240"/>
                <a:gd name="connsiteY380" fmla="*/ 469195 h 6008531"/>
                <a:gd name="connsiteX381" fmla="*/ 2134316 w 3276240"/>
                <a:gd name="connsiteY381" fmla="*/ 457891 h 6008531"/>
                <a:gd name="connsiteX382" fmla="*/ 2145887 w 3276240"/>
                <a:gd name="connsiteY382" fmla="*/ 446543 h 6008531"/>
                <a:gd name="connsiteX383" fmla="*/ 2150338 w 3276240"/>
                <a:gd name="connsiteY383" fmla="*/ 436440 h 6008531"/>
                <a:gd name="connsiteX384" fmla="*/ 2147134 w 3276240"/>
                <a:gd name="connsiteY384" fmla="*/ 428919 h 6008531"/>
                <a:gd name="connsiteX385" fmla="*/ 2140636 w 3276240"/>
                <a:gd name="connsiteY385" fmla="*/ 426071 h 6008531"/>
                <a:gd name="connsiteX386" fmla="*/ 2131513 w 3276240"/>
                <a:gd name="connsiteY386" fmla="*/ 425270 h 6008531"/>
                <a:gd name="connsiteX387" fmla="*/ 2120476 w 3276240"/>
                <a:gd name="connsiteY387" fmla="*/ 426383 h 6008531"/>
                <a:gd name="connsiteX388" fmla="*/ 2108059 w 3276240"/>
                <a:gd name="connsiteY388" fmla="*/ 429320 h 6008531"/>
                <a:gd name="connsiteX389" fmla="*/ 2101517 w 3276240"/>
                <a:gd name="connsiteY389" fmla="*/ 431456 h 6008531"/>
                <a:gd name="connsiteX390" fmla="*/ 2094886 w 3276240"/>
                <a:gd name="connsiteY390" fmla="*/ 433993 h 6008531"/>
                <a:gd name="connsiteX391" fmla="*/ 2088166 w 3276240"/>
                <a:gd name="connsiteY391" fmla="*/ 436886 h 6008531"/>
                <a:gd name="connsiteX392" fmla="*/ 2081491 w 3276240"/>
                <a:gd name="connsiteY392" fmla="*/ 440223 h 6008531"/>
                <a:gd name="connsiteX393" fmla="*/ 2064178 w 3276240"/>
                <a:gd name="connsiteY393" fmla="*/ 451216 h 6008531"/>
                <a:gd name="connsiteX394" fmla="*/ 2052519 w 3276240"/>
                <a:gd name="connsiteY394" fmla="*/ 462431 h 6008531"/>
                <a:gd name="connsiteX395" fmla="*/ 2047534 w 3276240"/>
                <a:gd name="connsiteY395" fmla="*/ 472577 h 6008531"/>
                <a:gd name="connsiteX396" fmla="*/ 2050338 w 3276240"/>
                <a:gd name="connsiteY396" fmla="*/ 480321 h 6008531"/>
                <a:gd name="connsiteX397" fmla="*/ 2056390 w 3276240"/>
                <a:gd name="connsiteY397" fmla="*/ 483258 h 6008531"/>
                <a:gd name="connsiteX398" fmla="*/ 2162843 w 3276240"/>
                <a:gd name="connsiteY398" fmla="*/ 427362 h 6008531"/>
                <a:gd name="connsiteX399" fmla="*/ 2172189 w 3276240"/>
                <a:gd name="connsiteY399" fmla="*/ 428608 h 6008531"/>
                <a:gd name="connsiteX400" fmla="*/ 2184027 w 3276240"/>
                <a:gd name="connsiteY400" fmla="*/ 427584 h 6008531"/>
                <a:gd name="connsiteX401" fmla="*/ 2197600 w 3276240"/>
                <a:gd name="connsiteY401" fmla="*/ 424469 h 6008531"/>
                <a:gd name="connsiteX402" fmla="*/ 2203341 w 3276240"/>
                <a:gd name="connsiteY402" fmla="*/ 422644 h 6008531"/>
                <a:gd name="connsiteX403" fmla="*/ 2209216 w 3276240"/>
                <a:gd name="connsiteY403" fmla="*/ 420464 h 6008531"/>
                <a:gd name="connsiteX404" fmla="*/ 2215135 w 3276240"/>
                <a:gd name="connsiteY404" fmla="*/ 418016 h 6008531"/>
                <a:gd name="connsiteX405" fmla="*/ 2221053 w 3276240"/>
                <a:gd name="connsiteY405" fmla="*/ 415257 h 6008531"/>
                <a:gd name="connsiteX406" fmla="*/ 2238855 w 3276240"/>
                <a:gd name="connsiteY406" fmla="*/ 404442 h 6008531"/>
                <a:gd name="connsiteX407" fmla="*/ 2251138 w 3276240"/>
                <a:gd name="connsiteY407" fmla="*/ 393272 h 6008531"/>
                <a:gd name="connsiteX408" fmla="*/ 2256612 w 3276240"/>
                <a:gd name="connsiteY408" fmla="*/ 383125 h 6008531"/>
                <a:gd name="connsiteX409" fmla="*/ 2254342 w 3276240"/>
                <a:gd name="connsiteY409" fmla="*/ 375248 h 6008531"/>
                <a:gd name="connsiteX410" fmla="*/ 2247978 w 3276240"/>
                <a:gd name="connsiteY410" fmla="*/ 371910 h 6008531"/>
                <a:gd name="connsiteX411" fmla="*/ 2238499 w 3276240"/>
                <a:gd name="connsiteY411" fmla="*/ 370842 h 6008531"/>
                <a:gd name="connsiteX412" fmla="*/ 2226794 w 3276240"/>
                <a:gd name="connsiteY412" fmla="*/ 371955 h 6008531"/>
                <a:gd name="connsiteX413" fmla="*/ 2213443 w 3276240"/>
                <a:gd name="connsiteY413" fmla="*/ 375070 h 6008531"/>
                <a:gd name="connsiteX414" fmla="*/ 2207836 w 3276240"/>
                <a:gd name="connsiteY414" fmla="*/ 376850 h 6008531"/>
                <a:gd name="connsiteX415" fmla="*/ 2202095 w 3276240"/>
                <a:gd name="connsiteY415" fmla="*/ 378986 h 6008531"/>
                <a:gd name="connsiteX416" fmla="*/ 2196355 w 3276240"/>
                <a:gd name="connsiteY416" fmla="*/ 381390 h 6008531"/>
                <a:gd name="connsiteX417" fmla="*/ 2190569 w 3276240"/>
                <a:gd name="connsiteY417" fmla="*/ 384104 h 6008531"/>
                <a:gd name="connsiteX418" fmla="*/ 2172768 w 3276240"/>
                <a:gd name="connsiteY418" fmla="*/ 394652 h 6008531"/>
                <a:gd name="connsiteX419" fmla="*/ 2160396 w 3276240"/>
                <a:gd name="connsiteY419" fmla="*/ 405600 h 6008531"/>
                <a:gd name="connsiteX420" fmla="*/ 2154565 w 3276240"/>
                <a:gd name="connsiteY420" fmla="*/ 415791 h 6008531"/>
                <a:gd name="connsiteX421" fmla="*/ 2156345 w 3276240"/>
                <a:gd name="connsiteY421" fmla="*/ 423846 h 6008531"/>
                <a:gd name="connsiteX422" fmla="*/ 2162843 w 3276240"/>
                <a:gd name="connsiteY422" fmla="*/ 427406 h 6008531"/>
                <a:gd name="connsiteX423" fmla="*/ 2824968 w 3276240"/>
                <a:gd name="connsiteY423" fmla="*/ 150550 h 6008531"/>
                <a:gd name="connsiteX424" fmla="*/ 2836137 w 3276240"/>
                <a:gd name="connsiteY424" fmla="*/ 153665 h 6008531"/>
                <a:gd name="connsiteX425" fmla="*/ 2852292 w 3276240"/>
                <a:gd name="connsiteY425" fmla="*/ 153131 h 6008531"/>
                <a:gd name="connsiteX426" fmla="*/ 2871873 w 3276240"/>
                <a:gd name="connsiteY426" fmla="*/ 148680 h 6008531"/>
                <a:gd name="connsiteX427" fmla="*/ 2872764 w 3276240"/>
                <a:gd name="connsiteY427" fmla="*/ 148458 h 6008531"/>
                <a:gd name="connsiteX428" fmla="*/ 2873610 w 3276240"/>
                <a:gd name="connsiteY428" fmla="*/ 148146 h 6008531"/>
                <a:gd name="connsiteX429" fmla="*/ 2874500 w 3276240"/>
                <a:gd name="connsiteY429" fmla="*/ 147879 h 6008531"/>
                <a:gd name="connsiteX430" fmla="*/ 2875389 w 3276240"/>
                <a:gd name="connsiteY430" fmla="*/ 147612 h 6008531"/>
                <a:gd name="connsiteX431" fmla="*/ 2895728 w 3276240"/>
                <a:gd name="connsiteY431" fmla="*/ 139290 h 6008531"/>
                <a:gd name="connsiteX432" fmla="*/ 2911882 w 3276240"/>
                <a:gd name="connsiteY432" fmla="*/ 129321 h 6008531"/>
                <a:gd name="connsiteX433" fmla="*/ 2922163 w 3276240"/>
                <a:gd name="connsiteY433" fmla="*/ 119086 h 6008531"/>
                <a:gd name="connsiteX434" fmla="*/ 2925012 w 3276240"/>
                <a:gd name="connsiteY434" fmla="*/ 109740 h 6008531"/>
                <a:gd name="connsiteX435" fmla="*/ 2919938 w 3276240"/>
                <a:gd name="connsiteY435" fmla="*/ 103376 h 6008531"/>
                <a:gd name="connsiteX436" fmla="*/ 2908589 w 3276240"/>
                <a:gd name="connsiteY436" fmla="*/ 100483 h 6008531"/>
                <a:gd name="connsiteX437" fmla="*/ 2892479 w 3276240"/>
                <a:gd name="connsiteY437" fmla="*/ 101151 h 6008531"/>
                <a:gd name="connsiteX438" fmla="*/ 2873253 w 3276240"/>
                <a:gd name="connsiteY438" fmla="*/ 105601 h 6008531"/>
                <a:gd name="connsiteX439" fmla="*/ 2872364 w 3276240"/>
                <a:gd name="connsiteY439" fmla="*/ 105868 h 6008531"/>
                <a:gd name="connsiteX440" fmla="*/ 2871518 w 3276240"/>
                <a:gd name="connsiteY440" fmla="*/ 106135 h 6008531"/>
                <a:gd name="connsiteX441" fmla="*/ 2870672 w 3276240"/>
                <a:gd name="connsiteY441" fmla="*/ 106402 h 6008531"/>
                <a:gd name="connsiteX442" fmla="*/ 2869827 w 3276240"/>
                <a:gd name="connsiteY442" fmla="*/ 106714 h 6008531"/>
                <a:gd name="connsiteX443" fmla="*/ 2849889 w 3276240"/>
                <a:gd name="connsiteY443" fmla="*/ 114858 h 6008531"/>
                <a:gd name="connsiteX444" fmla="*/ 2834001 w 3276240"/>
                <a:gd name="connsiteY444" fmla="*/ 124559 h 6008531"/>
                <a:gd name="connsiteX445" fmla="*/ 2823588 w 3276240"/>
                <a:gd name="connsiteY445" fmla="*/ 134662 h 6008531"/>
                <a:gd name="connsiteX446" fmla="*/ 2820384 w 3276240"/>
                <a:gd name="connsiteY446" fmla="*/ 144007 h 6008531"/>
                <a:gd name="connsiteX447" fmla="*/ 2824968 w 3276240"/>
                <a:gd name="connsiteY447" fmla="*/ 150594 h 6008531"/>
                <a:gd name="connsiteX448" fmla="*/ 2939741 w 3276240"/>
                <a:gd name="connsiteY448" fmla="*/ 113745 h 6008531"/>
                <a:gd name="connsiteX449" fmla="*/ 2951179 w 3276240"/>
                <a:gd name="connsiteY449" fmla="*/ 117216 h 6008531"/>
                <a:gd name="connsiteX450" fmla="*/ 2968224 w 3276240"/>
                <a:gd name="connsiteY450" fmla="*/ 116860 h 6008531"/>
                <a:gd name="connsiteX451" fmla="*/ 2989096 w 3276240"/>
                <a:gd name="connsiteY451" fmla="*/ 112410 h 6008531"/>
                <a:gd name="connsiteX452" fmla="*/ 3009924 w 3276240"/>
                <a:gd name="connsiteY452" fmla="*/ 104444 h 6008531"/>
                <a:gd name="connsiteX453" fmla="*/ 3026746 w 3276240"/>
                <a:gd name="connsiteY453" fmla="*/ 94698 h 6008531"/>
                <a:gd name="connsiteX454" fmla="*/ 3037827 w 3276240"/>
                <a:gd name="connsiteY454" fmla="*/ 84462 h 6008531"/>
                <a:gd name="connsiteX455" fmla="*/ 3041522 w 3276240"/>
                <a:gd name="connsiteY455" fmla="*/ 74893 h 6008531"/>
                <a:gd name="connsiteX456" fmla="*/ 3036849 w 3276240"/>
                <a:gd name="connsiteY456" fmla="*/ 67906 h 6008531"/>
                <a:gd name="connsiteX457" fmla="*/ 3025100 w 3276240"/>
                <a:gd name="connsiteY457" fmla="*/ 64658 h 6008531"/>
                <a:gd name="connsiteX458" fmla="*/ 3008144 w 3276240"/>
                <a:gd name="connsiteY458" fmla="*/ 65236 h 6008531"/>
                <a:gd name="connsiteX459" fmla="*/ 2987672 w 3276240"/>
                <a:gd name="connsiteY459" fmla="*/ 69687 h 6008531"/>
                <a:gd name="connsiteX460" fmla="*/ 2967335 w 3276240"/>
                <a:gd name="connsiteY460" fmla="*/ 77430 h 6008531"/>
                <a:gd name="connsiteX461" fmla="*/ 2950778 w 3276240"/>
                <a:gd name="connsiteY461" fmla="*/ 86954 h 6008531"/>
                <a:gd name="connsiteX462" fmla="*/ 2939608 w 3276240"/>
                <a:gd name="connsiteY462" fmla="*/ 97056 h 6008531"/>
                <a:gd name="connsiteX463" fmla="*/ 2935558 w 3276240"/>
                <a:gd name="connsiteY463" fmla="*/ 106580 h 6008531"/>
                <a:gd name="connsiteX464" fmla="*/ 2939741 w 3276240"/>
                <a:gd name="connsiteY464" fmla="*/ 113879 h 6008531"/>
                <a:gd name="connsiteX465" fmla="*/ 1736766 w 3276240"/>
                <a:gd name="connsiteY465" fmla="*/ 667369 h 6008531"/>
                <a:gd name="connsiteX466" fmla="*/ 1743041 w 3276240"/>
                <a:gd name="connsiteY466" fmla="*/ 669194 h 6008531"/>
                <a:gd name="connsiteX467" fmla="*/ 1750963 w 3276240"/>
                <a:gd name="connsiteY467" fmla="*/ 669506 h 6008531"/>
                <a:gd name="connsiteX468" fmla="*/ 1760263 w 3276240"/>
                <a:gd name="connsiteY468" fmla="*/ 668393 h 6008531"/>
                <a:gd name="connsiteX469" fmla="*/ 1770499 w 3276240"/>
                <a:gd name="connsiteY469" fmla="*/ 665990 h 6008531"/>
                <a:gd name="connsiteX470" fmla="*/ 1779890 w 3276240"/>
                <a:gd name="connsiteY470" fmla="*/ 662919 h 6008531"/>
                <a:gd name="connsiteX471" fmla="*/ 1789502 w 3276240"/>
                <a:gd name="connsiteY471" fmla="*/ 658958 h 6008531"/>
                <a:gd name="connsiteX472" fmla="*/ 1799071 w 3276240"/>
                <a:gd name="connsiteY472" fmla="*/ 654196 h 6008531"/>
                <a:gd name="connsiteX473" fmla="*/ 1808372 w 3276240"/>
                <a:gd name="connsiteY473" fmla="*/ 648722 h 6008531"/>
                <a:gd name="connsiteX474" fmla="*/ 1824750 w 3276240"/>
                <a:gd name="connsiteY474" fmla="*/ 636128 h 6008531"/>
                <a:gd name="connsiteX475" fmla="*/ 1834318 w 3276240"/>
                <a:gd name="connsiteY475" fmla="*/ 624201 h 6008531"/>
                <a:gd name="connsiteX476" fmla="*/ 1836409 w 3276240"/>
                <a:gd name="connsiteY476" fmla="*/ 614277 h 6008531"/>
                <a:gd name="connsiteX477" fmla="*/ 1830490 w 3276240"/>
                <a:gd name="connsiteY477" fmla="*/ 607646 h 6008531"/>
                <a:gd name="connsiteX478" fmla="*/ 1824126 w 3276240"/>
                <a:gd name="connsiteY478" fmla="*/ 605999 h 6008531"/>
                <a:gd name="connsiteX479" fmla="*/ 1816204 w 3276240"/>
                <a:gd name="connsiteY479" fmla="*/ 605777 h 6008531"/>
                <a:gd name="connsiteX480" fmla="*/ 1807036 w 3276240"/>
                <a:gd name="connsiteY480" fmla="*/ 606934 h 6008531"/>
                <a:gd name="connsiteX481" fmla="*/ 1796979 w 3276240"/>
                <a:gd name="connsiteY481" fmla="*/ 609337 h 6008531"/>
                <a:gd name="connsiteX482" fmla="*/ 1787812 w 3276240"/>
                <a:gd name="connsiteY482" fmla="*/ 612408 h 6008531"/>
                <a:gd name="connsiteX483" fmla="*/ 1778421 w 3276240"/>
                <a:gd name="connsiteY483" fmla="*/ 616235 h 6008531"/>
                <a:gd name="connsiteX484" fmla="*/ 1769076 w 3276240"/>
                <a:gd name="connsiteY484" fmla="*/ 620685 h 6008531"/>
                <a:gd name="connsiteX485" fmla="*/ 1759952 w 3276240"/>
                <a:gd name="connsiteY485" fmla="*/ 626026 h 6008531"/>
                <a:gd name="connsiteX486" fmla="*/ 1743663 w 3276240"/>
                <a:gd name="connsiteY486" fmla="*/ 638398 h 6008531"/>
                <a:gd name="connsiteX487" fmla="*/ 1733828 w 3276240"/>
                <a:gd name="connsiteY487" fmla="*/ 650236 h 6008531"/>
                <a:gd name="connsiteX488" fmla="*/ 1731248 w 3276240"/>
                <a:gd name="connsiteY488" fmla="*/ 660293 h 6008531"/>
                <a:gd name="connsiteX489" fmla="*/ 1736766 w 3276240"/>
                <a:gd name="connsiteY489" fmla="*/ 667369 h 6008531"/>
                <a:gd name="connsiteX490" fmla="*/ 1532851 w 3276240"/>
                <a:gd name="connsiteY490" fmla="*/ 808357 h 6008531"/>
                <a:gd name="connsiteX491" fmla="*/ 1538858 w 3276240"/>
                <a:gd name="connsiteY491" fmla="*/ 809514 h 6008531"/>
                <a:gd name="connsiteX492" fmla="*/ 1546068 w 3276240"/>
                <a:gd name="connsiteY492" fmla="*/ 809514 h 6008531"/>
                <a:gd name="connsiteX493" fmla="*/ 1554213 w 3276240"/>
                <a:gd name="connsiteY493" fmla="*/ 808446 h 6008531"/>
                <a:gd name="connsiteX494" fmla="*/ 1563113 w 3276240"/>
                <a:gd name="connsiteY494" fmla="*/ 806354 h 6008531"/>
                <a:gd name="connsiteX495" fmla="*/ 1574417 w 3276240"/>
                <a:gd name="connsiteY495" fmla="*/ 802571 h 6008531"/>
                <a:gd name="connsiteX496" fmla="*/ 1585988 w 3276240"/>
                <a:gd name="connsiteY496" fmla="*/ 797542 h 6008531"/>
                <a:gd name="connsiteX497" fmla="*/ 1597470 w 3276240"/>
                <a:gd name="connsiteY497" fmla="*/ 791401 h 6008531"/>
                <a:gd name="connsiteX498" fmla="*/ 1608373 w 3276240"/>
                <a:gd name="connsiteY498" fmla="*/ 784325 h 6008531"/>
                <a:gd name="connsiteX499" fmla="*/ 1624083 w 3276240"/>
                <a:gd name="connsiteY499" fmla="*/ 770662 h 6008531"/>
                <a:gd name="connsiteX500" fmla="*/ 1632405 w 3276240"/>
                <a:gd name="connsiteY500" fmla="*/ 758290 h 6008531"/>
                <a:gd name="connsiteX501" fmla="*/ 1632895 w 3276240"/>
                <a:gd name="connsiteY501" fmla="*/ 748455 h 6008531"/>
                <a:gd name="connsiteX502" fmla="*/ 1625151 w 3276240"/>
                <a:gd name="connsiteY502" fmla="*/ 742536 h 6008531"/>
                <a:gd name="connsiteX503" fmla="*/ 1619098 w 3276240"/>
                <a:gd name="connsiteY503" fmla="*/ 741512 h 6008531"/>
                <a:gd name="connsiteX504" fmla="*/ 1611934 w 3276240"/>
                <a:gd name="connsiteY504" fmla="*/ 741512 h 6008531"/>
                <a:gd name="connsiteX505" fmla="*/ 1603923 w 3276240"/>
                <a:gd name="connsiteY505" fmla="*/ 742625 h 6008531"/>
                <a:gd name="connsiteX506" fmla="*/ 1595245 w 3276240"/>
                <a:gd name="connsiteY506" fmla="*/ 744717 h 6008531"/>
                <a:gd name="connsiteX507" fmla="*/ 1584208 w 3276240"/>
                <a:gd name="connsiteY507" fmla="*/ 748455 h 6008531"/>
                <a:gd name="connsiteX508" fmla="*/ 1572859 w 3276240"/>
                <a:gd name="connsiteY508" fmla="*/ 753350 h 6008531"/>
                <a:gd name="connsiteX509" fmla="*/ 1561644 w 3276240"/>
                <a:gd name="connsiteY509" fmla="*/ 759314 h 6008531"/>
                <a:gd name="connsiteX510" fmla="*/ 1550919 w 3276240"/>
                <a:gd name="connsiteY510" fmla="*/ 766212 h 6008531"/>
                <a:gd name="connsiteX511" fmla="*/ 1535209 w 3276240"/>
                <a:gd name="connsiteY511" fmla="*/ 779563 h 6008531"/>
                <a:gd name="connsiteX512" fmla="*/ 1526309 w 3276240"/>
                <a:gd name="connsiteY512" fmla="*/ 791979 h 6008531"/>
                <a:gd name="connsiteX513" fmla="*/ 1525330 w 3276240"/>
                <a:gd name="connsiteY513" fmla="*/ 801993 h 6008531"/>
                <a:gd name="connsiteX514" fmla="*/ 1532851 w 3276240"/>
                <a:gd name="connsiteY514" fmla="*/ 808357 h 6008531"/>
                <a:gd name="connsiteX515" fmla="*/ 1944731 w 3276240"/>
                <a:gd name="connsiteY515" fmla="*/ 539511 h 6008531"/>
                <a:gd name="connsiteX516" fmla="*/ 1951050 w 3276240"/>
                <a:gd name="connsiteY516" fmla="*/ 542136 h 6008531"/>
                <a:gd name="connsiteX517" fmla="*/ 1959728 w 3276240"/>
                <a:gd name="connsiteY517" fmla="*/ 542893 h 6008531"/>
                <a:gd name="connsiteX518" fmla="*/ 1970276 w 3276240"/>
                <a:gd name="connsiteY518" fmla="*/ 541825 h 6008531"/>
                <a:gd name="connsiteX519" fmla="*/ 1982114 w 3276240"/>
                <a:gd name="connsiteY519" fmla="*/ 539066 h 6008531"/>
                <a:gd name="connsiteX520" fmla="*/ 1989635 w 3276240"/>
                <a:gd name="connsiteY520" fmla="*/ 536618 h 6008531"/>
                <a:gd name="connsiteX521" fmla="*/ 1997245 w 3276240"/>
                <a:gd name="connsiteY521" fmla="*/ 533636 h 6008531"/>
                <a:gd name="connsiteX522" fmla="*/ 2004945 w 3276240"/>
                <a:gd name="connsiteY522" fmla="*/ 530165 h 6008531"/>
                <a:gd name="connsiteX523" fmla="*/ 2012510 w 3276240"/>
                <a:gd name="connsiteY523" fmla="*/ 526160 h 6008531"/>
                <a:gd name="connsiteX524" fmla="*/ 2029732 w 3276240"/>
                <a:gd name="connsiteY524" fmla="*/ 514455 h 6008531"/>
                <a:gd name="connsiteX525" fmla="*/ 2040725 w 3276240"/>
                <a:gd name="connsiteY525" fmla="*/ 502929 h 6008531"/>
                <a:gd name="connsiteX526" fmla="*/ 2044553 w 3276240"/>
                <a:gd name="connsiteY526" fmla="*/ 492871 h 6008531"/>
                <a:gd name="connsiteX527" fmla="*/ 2040503 w 3276240"/>
                <a:gd name="connsiteY527" fmla="*/ 485572 h 6008531"/>
                <a:gd name="connsiteX528" fmla="*/ 2034049 w 3276240"/>
                <a:gd name="connsiteY528" fmla="*/ 483125 h 6008531"/>
                <a:gd name="connsiteX529" fmla="*/ 2025148 w 3276240"/>
                <a:gd name="connsiteY529" fmla="*/ 482502 h 6008531"/>
                <a:gd name="connsiteX530" fmla="*/ 2014691 w 3276240"/>
                <a:gd name="connsiteY530" fmla="*/ 483659 h 6008531"/>
                <a:gd name="connsiteX531" fmla="*/ 2003030 w 3276240"/>
                <a:gd name="connsiteY531" fmla="*/ 486418 h 6008531"/>
                <a:gd name="connsiteX532" fmla="*/ 1995732 w 3276240"/>
                <a:gd name="connsiteY532" fmla="*/ 488821 h 6008531"/>
                <a:gd name="connsiteX533" fmla="*/ 1988256 w 3276240"/>
                <a:gd name="connsiteY533" fmla="*/ 491714 h 6008531"/>
                <a:gd name="connsiteX534" fmla="*/ 1980734 w 3276240"/>
                <a:gd name="connsiteY534" fmla="*/ 495141 h 6008531"/>
                <a:gd name="connsiteX535" fmla="*/ 1973302 w 3276240"/>
                <a:gd name="connsiteY535" fmla="*/ 499057 h 6008531"/>
                <a:gd name="connsiteX536" fmla="*/ 1956302 w 3276240"/>
                <a:gd name="connsiteY536" fmla="*/ 510450 h 6008531"/>
                <a:gd name="connsiteX537" fmla="*/ 1945176 w 3276240"/>
                <a:gd name="connsiteY537" fmla="*/ 521887 h 6008531"/>
                <a:gd name="connsiteX538" fmla="*/ 1940725 w 3276240"/>
                <a:gd name="connsiteY538" fmla="*/ 531990 h 6008531"/>
                <a:gd name="connsiteX539" fmla="*/ 1944731 w 3276240"/>
                <a:gd name="connsiteY539" fmla="*/ 539511 h 6008531"/>
                <a:gd name="connsiteX540" fmla="*/ 1634363 w 3276240"/>
                <a:gd name="connsiteY540" fmla="*/ 736217 h 6008531"/>
                <a:gd name="connsiteX541" fmla="*/ 1640549 w 3276240"/>
                <a:gd name="connsiteY541" fmla="*/ 737685 h 6008531"/>
                <a:gd name="connsiteX542" fmla="*/ 1648114 w 3276240"/>
                <a:gd name="connsiteY542" fmla="*/ 737685 h 6008531"/>
                <a:gd name="connsiteX543" fmla="*/ 1657015 w 3276240"/>
                <a:gd name="connsiteY543" fmla="*/ 736573 h 6008531"/>
                <a:gd name="connsiteX544" fmla="*/ 1666584 w 3276240"/>
                <a:gd name="connsiteY544" fmla="*/ 734303 h 6008531"/>
                <a:gd name="connsiteX545" fmla="*/ 1676908 w 3276240"/>
                <a:gd name="connsiteY545" fmla="*/ 730921 h 6008531"/>
                <a:gd name="connsiteX546" fmla="*/ 1687456 w 3276240"/>
                <a:gd name="connsiteY546" fmla="*/ 726470 h 6008531"/>
                <a:gd name="connsiteX547" fmla="*/ 1697958 w 3276240"/>
                <a:gd name="connsiteY547" fmla="*/ 721085 h 6008531"/>
                <a:gd name="connsiteX548" fmla="*/ 1708016 w 3276240"/>
                <a:gd name="connsiteY548" fmla="*/ 714855 h 6008531"/>
                <a:gd name="connsiteX549" fmla="*/ 1724127 w 3276240"/>
                <a:gd name="connsiteY549" fmla="*/ 701726 h 6008531"/>
                <a:gd name="connsiteX550" fmla="*/ 1733028 w 3276240"/>
                <a:gd name="connsiteY550" fmla="*/ 689532 h 6008531"/>
                <a:gd name="connsiteX551" fmla="*/ 1734363 w 3276240"/>
                <a:gd name="connsiteY551" fmla="*/ 679653 h 6008531"/>
                <a:gd name="connsiteX552" fmla="*/ 1727509 w 3276240"/>
                <a:gd name="connsiteY552" fmla="*/ 673377 h 6008531"/>
                <a:gd name="connsiteX553" fmla="*/ 1721279 w 3276240"/>
                <a:gd name="connsiteY553" fmla="*/ 671998 h 6008531"/>
                <a:gd name="connsiteX554" fmla="*/ 1713757 w 3276240"/>
                <a:gd name="connsiteY554" fmla="*/ 671998 h 6008531"/>
                <a:gd name="connsiteX555" fmla="*/ 1705124 w 3276240"/>
                <a:gd name="connsiteY555" fmla="*/ 673155 h 6008531"/>
                <a:gd name="connsiteX556" fmla="*/ 1695733 w 3276240"/>
                <a:gd name="connsiteY556" fmla="*/ 675380 h 6008531"/>
                <a:gd name="connsiteX557" fmla="*/ 1685676 w 3276240"/>
                <a:gd name="connsiteY557" fmla="*/ 678762 h 6008531"/>
                <a:gd name="connsiteX558" fmla="*/ 1675351 w 3276240"/>
                <a:gd name="connsiteY558" fmla="*/ 683213 h 6008531"/>
                <a:gd name="connsiteX559" fmla="*/ 1665071 w 3276240"/>
                <a:gd name="connsiteY559" fmla="*/ 688464 h 6008531"/>
                <a:gd name="connsiteX560" fmla="*/ 1655191 w 3276240"/>
                <a:gd name="connsiteY560" fmla="*/ 694517 h 6008531"/>
                <a:gd name="connsiteX561" fmla="*/ 1639169 w 3276240"/>
                <a:gd name="connsiteY561" fmla="*/ 707423 h 6008531"/>
                <a:gd name="connsiteX562" fmla="*/ 1629913 w 3276240"/>
                <a:gd name="connsiteY562" fmla="*/ 719528 h 6008531"/>
                <a:gd name="connsiteX563" fmla="*/ 1628043 w 3276240"/>
                <a:gd name="connsiteY563" fmla="*/ 729586 h 6008531"/>
                <a:gd name="connsiteX564" fmla="*/ 1634363 w 3276240"/>
                <a:gd name="connsiteY564" fmla="*/ 736217 h 6008531"/>
                <a:gd name="connsiteX565" fmla="*/ 1432718 w 3276240"/>
                <a:gd name="connsiteY565" fmla="*/ 884369 h 6008531"/>
                <a:gd name="connsiteX566" fmla="*/ 1438548 w 3276240"/>
                <a:gd name="connsiteY566" fmla="*/ 885215 h 6008531"/>
                <a:gd name="connsiteX567" fmla="*/ 1445223 w 3276240"/>
                <a:gd name="connsiteY567" fmla="*/ 885215 h 6008531"/>
                <a:gd name="connsiteX568" fmla="*/ 1452700 w 3276240"/>
                <a:gd name="connsiteY568" fmla="*/ 884191 h 6008531"/>
                <a:gd name="connsiteX569" fmla="*/ 1460755 w 3276240"/>
                <a:gd name="connsiteY569" fmla="*/ 882277 h 6008531"/>
                <a:gd name="connsiteX570" fmla="*/ 1473215 w 3276240"/>
                <a:gd name="connsiteY570" fmla="*/ 878049 h 6008531"/>
                <a:gd name="connsiteX571" fmla="*/ 1486033 w 3276240"/>
                <a:gd name="connsiteY571" fmla="*/ 872353 h 6008531"/>
                <a:gd name="connsiteX572" fmla="*/ 1498583 w 3276240"/>
                <a:gd name="connsiteY572" fmla="*/ 865321 h 6008531"/>
                <a:gd name="connsiteX573" fmla="*/ 1510421 w 3276240"/>
                <a:gd name="connsiteY573" fmla="*/ 857222 h 6008531"/>
                <a:gd name="connsiteX574" fmla="*/ 1525596 w 3276240"/>
                <a:gd name="connsiteY574" fmla="*/ 843025 h 6008531"/>
                <a:gd name="connsiteX575" fmla="*/ 1533073 w 3276240"/>
                <a:gd name="connsiteY575" fmla="*/ 830475 h 6008531"/>
                <a:gd name="connsiteX576" fmla="*/ 1532494 w 3276240"/>
                <a:gd name="connsiteY576" fmla="*/ 820773 h 6008531"/>
                <a:gd name="connsiteX577" fmla="*/ 1523593 w 3276240"/>
                <a:gd name="connsiteY577" fmla="*/ 815344 h 6008531"/>
                <a:gd name="connsiteX578" fmla="*/ 1517763 w 3276240"/>
                <a:gd name="connsiteY578" fmla="*/ 814632 h 6008531"/>
                <a:gd name="connsiteX579" fmla="*/ 1511088 w 3276240"/>
                <a:gd name="connsiteY579" fmla="*/ 814854 h 6008531"/>
                <a:gd name="connsiteX580" fmla="*/ 1503745 w 3276240"/>
                <a:gd name="connsiteY580" fmla="*/ 815967 h 6008531"/>
                <a:gd name="connsiteX581" fmla="*/ 1495868 w 3276240"/>
                <a:gd name="connsiteY581" fmla="*/ 817881 h 6008531"/>
                <a:gd name="connsiteX582" fmla="*/ 1483674 w 3276240"/>
                <a:gd name="connsiteY582" fmla="*/ 821975 h 6008531"/>
                <a:gd name="connsiteX583" fmla="*/ 1471168 w 3276240"/>
                <a:gd name="connsiteY583" fmla="*/ 827538 h 6008531"/>
                <a:gd name="connsiteX584" fmla="*/ 1458885 w 3276240"/>
                <a:gd name="connsiteY584" fmla="*/ 834391 h 6008531"/>
                <a:gd name="connsiteX585" fmla="*/ 1447226 w 3276240"/>
                <a:gd name="connsiteY585" fmla="*/ 842313 h 6008531"/>
                <a:gd name="connsiteX586" fmla="*/ 1432006 w 3276240"/>
                <a:gd name="connsiteY586" fmla="*/ 856243 h 6008531"/>
                <a:gd name="connsiteX587" fmla="*/ 1424129 w 3276240"/>
                <a:gd name="connsiteY587" fmla="*/ 868837 h 6008531"/>
                <a:gd name="connsiteX588" fmla="*/ 1424129 w 3276240"/>
                <a:gd name="connsiteY588" fmla="*/ 878761 h 6008531"/>
                <a:gd name="connsiteX589" fmla="*/ 1432718 w 3276240"/>
                <a:gd name="connsiteY589" fmla="*/ 884369 h 6008531"/>
                <a:gd name="connsiteX590" fmla="*/ 1840103 w 3276240"/>
                <a:gd name="connsiteY590" fmla="*/ 601771 h 6008531"/>
                <a:gd name="connsiteX591" fmla="*/ 1846423 w 3276240"/>
                <a:gd name="connsiteY591" fmla="*/ 603996 h 6008531"/>
                <a:gd name="connsiteX592" fmla="*/ 1854790 w 3276240"/>
                <a:gd name="connsiteY592" fmla="*/ 604530 h 6008531"/>
                <a:gd name="connsiteX593" fmla="*/ 1864759 w 3276240"/>
                <a:gd name="connsiteY593" fmla="*/ 603462 h 6008531"/>
                <a:gd name="connsiteX594" fmla="*/ 1875884 w 3276240"/>
                <a:gd name="connsiteY594" fmla="*/ 600837 h 6008531"/>
                <a:gd name="connsiteX595" fmla="*/ 1884251 w 3276240"/>
                <a:gd name="connsiteY595" fmla="*/ 598122 h 6008531"/>
                <a:gd name="connsiteX596" fmla="*/ 1892795 w 3276240"/>
                <a:gd name="connsiteY596" fmla="*/ 594740 h 6008531"/>
                <a:gd name="connsiteX597" fmla="*/ 1901340 w 3276240"/>
                <a:gd name="connsiteY597" fmla="*/ 590645 h 6008531"/>
                <a:gd name="connsiteX598" fmla="*/ 1909706 w 3276240"/>
                <a:gd name="connsiteY598" fmla="*/ 586195 h 6008531"/>
                <a:gd name="connsiteX599" fmla="*/ 1926574 w 3276240"/>
                <a:gd name="connsiteY599" fmla="*/ 574001 h 6008531"/>
                <a:gd name="connsiteX600" fmla="*/ 1936988 w 3276240"/>
                <a:gd name="connsiteY600" fmla="*/ 562252 h 6008531"/>
                <a:gd name="connsiteX601" fmla="*/ 1940058 w 3276240"/>
                <a:gd name="connsiteY601" fmla="*/ 552194 h 6008531"/>
                <a:gd name="connsiteX602" fmla="*/ 1935162 w 3276240"/>
                <a:gd name="connsiteY602" fmla="*/ 545207 h 6008531"/>
                <a:gd name="connsiteX603" fmla="*/ 1928710 w 3276240"/>
                <a:gd name="connsiteY603" fmla="*/ 543116 h 6008531"/>
                <a:gd name="connsiteX604" fmla="*/ 1920343 w 3276240"/>
                <a:gd name="connsiteY604" fmla="*/ 542715 h 6008531"/>
                <a:gd name="connsiteX605" fmla="*/ 1910507 w 3276240"/>
                <a:gd name="connsiteY605" fmla="*/ 543872 h 6008531"/>
                <a:gd name="connsiteX606" fmla="*/ 1899560 w 3276240"/>
                <a:gd name="connsiteY606" fmla="*/ 546453 h 6008531"/>
                <a:gd name="connsiteX607" fmla="*/ 1891416 w 3276240"/>
                <a:gd name="connsiteY607" fmla="*/ 549124 h 6008531"/>
                <a:gd name="connsiteX608" fmla="*/ 1883049 w 3276240"/>
                <a:gd name="connsiteY608" fmla="*/ 552461 h 6008531"/>
                <a:gd name="connsiteX609" fmla="*/ 1874683 w 3276240"/>
                <a:gd name="connsiteY609" fmla="*/ 556422 h 6008531"/>
                <a:gd name="connsiteX610" fmla="*/ 1866405 w 3276240"/>
                <a:gd name="connsiteY610" fmla="*/ 560872 h 6008531"/>
                <a:gd name="connsiteX611" fmla="*/ 1849716 w 3276240"/>
                <a:gd name="connsiteY611" fmla="*/ 572755 h 6008531"/>
                <a:gd name="connsiteX612" fmla="*/ 1839124 w 3276240"/>
                <a:gd name="connsiteY612" fmla="*/ 584415 h 6008531"/>
                <a:gd name="connsiteX613" fmla="*/ 1835608 w 3276240"/>
                <a:gd name="connsiteY613" fmla="*/ 594562 h 6008531"/>
                <a:gd name="connsiteX614" fmla="*/ 1840103 w 3276240"/>
                <a:gd name="connsiteY614" fmla="*/ 601771 h 6008531"/>
                <a:gd name="connsiteX615" fmla="*/ 173489 w 3276240"/>
                <a:gd name="connsiteY615" fmla="*/ 3977056 h 6008531"/>
                <a:gd name="connsiteX616" fmla="*/ 200502 w 3276240"/>
                <a:gd name="connsiteY616" fmla="*/ 3959254 h 6008531"/>
                <a:gd name="connsiteX617" fmla="*/ 228184 w 3276240"/>
                <a:gd name="connsiteY617" fmla="*/ 3935712 h 6008531"/>
                <a:gd name="connsiteX618" fmla="*/ 275224 w 3276240"/>
                <a:gd name="connsiteY618" fmla="*/ 3881017 h 6008531"/>
                <a:gd name="connsiteX619" fmla="*/ 308423 w 3276240"/>
                <a:gd name="connsiteY619" fmla="*/ 3822895 h 6008531"/>
                <a:gd name="connsiteX620" fmla="*/ 325068 w 3276240"/>
                <a:gd name="connsiteY620" fmla="*/ 3768467 h 6008531"/>
                <a:gd name="connsiteX621" fmla="*/ 322665 w 3276240"/>
                <a:gd name="connsiteY621" fmla="*/ 3724231 h 6008531"/>
                <a:gd name="connsiteX622" fmla="*/ 314521 w 3276240"/>
                <a:gd name="connsiteY622" fmla="*/ 3709189 h 6008531"/>
                <a:gd name="connsiteX623" fmla="*/ 302594 w 3276240"/>
                <a:gd name="connsiteY623" fmla="*/ 3699264 h 6008531"/>
                <a:gd name="connsiteX624" fmla="*/ 287462 w 3276240"/>
                <a:gd name="connsiteY624" fmla="*/ 3694369 h 6008531"/>
                <a:gd name="connsiteX625" fmla="*/ 269661 w 3276240"/>
                <a:gd name="connsiteY625" fmla="*/ 3694369 h 6008531"/>
                <a:gd name="connsiteX626" fmla="*/ 247409 w 3276240"/>
                <a:gd name="connsiteY626" fmla="*/ 3699754 h 6008531"/>
                <a:gd name="connsiteX627" fmla="*/ 223244 w 3276240"/>
                <a:gd name="connsiteY627" fmla="*/ 3710702 h 6008531"/>
                <a:gd name="connsiteX628" fmla="*/ 197654 w 3276240"/>
                <a:gd name="connsiteY628" fmla="*/ 3727124 h 6008531"/>
                <a:gd name="connsiteX629" fmla="*/ 171220 w 3276240"/>
                <a:gd name="connsiteY629" fmla="*/ 3749019 h 6008531"/>
                <a:gd name="connsiteX630" fmla="*/ 125202 w 3276240"/>
                <a:gd name="connsiteY630" fmla="*/ 3800643 h 6008531"/>
                <a:gd name="connsiteX631" fmla="*/ 90935 w 3276240"/>
                <a:gd name="connsiteY631" fmla="*/ 3857341 h 6008531"/>
                <a:gd name="connsiteX632" fmla="*/ 71887 w 3276240"/>
                <a:gd name="connsiteY632" fmla="*/ 3912659 h 6008531"/>
                <a:gd name="connsiteX633" fmla="*/ 71887 w 3276240"/>
                <a:gd name="connsiteY633" fmla="*/ 3959655 h 6008531"/>
                <a:gd name="connsiteX634" fmla="*/ 79274 w 3276240"/>
                <a:gd name="connsiteY634" fmla="*/ 3976254 h 6008531"/>
                <a:gd name="connsiteX635" fmla="*/ 90890 w 3276240"/>
                <a:gd name="connsiteY635" fmla="*/ 3987558 h 6008531"/>
                <a:gd name="connsiteX636" fmla="*/ 106244 w 3276240"/>
                <a:gd name="connsiteY636" fmla="*/ 3993477 h 6008531"/>
                <a:gd name="connsiteX637" fmla="*/ 124713 w 3276240"/>
                <a:gd name="connsiteY637" fmla="*/ 3994056 h 6008531"/>
                <a:gd name="connsiteX638" fmla="*/ 147944 w 3276240"/>
                <a:gd name="connsiteY638" fmla="*/ 3988626 h 6008531"/>
                <a:gd name="connsiteX639" fmla="*/ 173489 w 3276240"/>
                <a:gd name="connsiteY639" fmla="*/ 3977056 h 6008531"/>
                <a:gd name="connsiteX640" fmla="*/ 2636940 w 3276240"/>
                <a:gd name="connsiteY640" fmla="*/ 5427872 h 6008531"/>
                <a:gd name="connsiteX641" fmla="*/ 2583980 w 3276240"/>
                <a:gd name="connsiteY641" fmla="*/ 5355910 h 6008531"/>
                <a:gd name="connsiteX642" fmla="*/ 2514555 w 3276240"/>
                <a:gd name="connsiteY642" fmla="*/ 5322888 h 6008531"/>
                <a:gd name="connsiteX643" fmla="*/ 2509793 w 3276240"/>
                <a:gd name="connsiteY643" fmla="*/ 5322309 h 6008531"/>
                <a:gd name="connsiteX644" fmla="*/ 2505031 w 3276240"/>
                <a:gd name="connsiteY644" fmla="*/ 5321909 h 6008531"/>
                <a:gd name="connsiteX645" fmla="*/ 2500313 w 3276240"/>
                <a:gd name="connsiteY645" fmla="*/ 5321909 h 6008531"/>
                <a:gd name="connsiteX646" fmla="*/ 2495597 w 3276240"/>
                <a:gd name="connsiteY646" fmla="*/ 5321909 h 6008531"/>
                <a:gd name="connsiteX647" fmla="*/ 2427105 w 3276240"/>
                <a:gd name="connsiteY647" fmla="*/ 5342648 h 6008531"/>
                <a:gd name="connsiteX648" fmla="*/ 2366403 w 3276240"/>
                <a:gd name="connsiteY648" fmla="*/ 5398322 h 6008531"/>
                <a:gd name="connsiteX649" fmla="*/ 2318606 w 3276240"/>
                <a:gd name="connsiteY649" fmla="*/ 5483145 h 6008531"/>
                <a:gd name="connsiteX650" fmla="*/ 2289500 w 3276240"/>
                <a:gd name="connsiteY650" fmla="*/ 5591868 h 6008531"/>
                <a:gd name="connsiteX651" fmla="*/ 2286296 w 3276240"/>
                <a:gd name="connsiteY651" fmla="*/ 5715543 h 6008531"/>
                <a:gd name="connsiteX652" fmla="*/ 2312419 w 3276240"/>
                <a:gd name="connsiteY652" fmla="*/ 5824933 h 6008531"/>
                <a:gd name="connsiteX653" fmla="*/ 2364356 w 3276240"/>
                <a:gd name="connsiteY653" fmla="*/ 5907131 h 6008531"/>
                <a:gd name="connsiteX654" fmla="*/ 2437608 w 3276240"/>
                <a:gd name="connsiteY654" fmla="*/ 5947985 h 6008531"/>
                <a:gd name="connsiteX655" fmla="*/ 2442770 w 3276240"/>
                <a:gd name="connsiteY655" fmla="*/ 5948875 h 6008531"/>
                <a:gd name="connsiteX656" fmla="*/ 2447932 w 3276240"/>
                <a:gd name="connsiteY656" fmla="*/ 5949498 h 6008531"/>
                <a:gd name="connsiteX657" fmla="*/ 2453096 w 3276240"/>
                <a:gd name="connsiteY657" fmla="*/ 5949943 h 6008531"/>
                <a:gd name="connsiteX658" fmla="*/ 2458213 w 3276240"/>
                <a:gd name="connsiteY658" fmla="*/ 5949943 h 6008531"/>
                <a:gd name="connsiteX659" fmla="*/ 2532890 w 3276240"/>
                <a:gd name="connsiteY659" fmla="*/ 5928047 h 6008531"/>
                <a:gd name="connsiteX660" fmla="*/ 2597955 w 3276240"/>
                <a:gd name="connsiteY660" fmla="*/ 5865120 h 6008531"/>
                <a:gd name="connsiteX661" fmla="*/ 2646285 w 3276240"/>
                <a:gd name="connsiteY661" fmla="*/ 5770727 h 6008531"/>
                <a:gd name="connsiteX662" fmla="*/ 2671652 w 3276240"/>
                <a:gd name="connsiteY662" fmla="*/ 5654751 h 6008531"/>
                <a:gd name="connsiteX663" fmla="*/ 2668225 w 3276240"/>
                <a:gd name="connsiteY663" fmla="*/ 5530497 h 6008531"/>
                <a:gd name="connsiteX664" fmla="*/ 2636940 w 3276240"/>
                <a:gd name="connsiteY664" fmla="*/ 5427605 h 6008531"/>
                <a:gd name="connsiteX665" fmla="*/ 2306945 w 3276240"/>
                <a:gd name="connsiteY665" fmla="*/ 371866 h 6008531"/>
                <a:gd name="connsiteX666" fmla="*/ 2311930 w 3276240"/>
                <a:gd name="connsiteY666" fmla="*/ 370308 h 6008531"/>
                <a:gd name="connsiteX667" fmla="*/ 2317003 w 3276240"/>
                <a:gd name="connsiteY667" fmla="*/ 368484 h 6008531"/>
                <a:gd name="connsiteX668" fmla="*/ 2322077 w 3276240"/>
                <a:gd name="connsiteY668" fmla="*/ 366436 h 6008531"/>
                <a:gd name="connsiteX669" fmla="*/ 2327195 w 3276240"/>
                <a:gd name="connsiteY669" fmla="*/ 364167 h 6008531"/>
                <a:gd name="connsiteX670" fmla="*/ 2345530 w 3276240"/>
                <a:gd name="connsiteY670" fmla="*/ 353753 h 6008531"/>
                <a:gd name="connsiteX671" fmla="*/ 2358392 w 3276240"/>
                <a:gd name="connsiteY671" fmla="*/ 342805 h 6008531"/>
                <a:gd name="connsiteX672" fmla="*/ 2364622 w 3276240"/>
                <a:gd name="connsiteY672" fmla="*/ 332614 h 6008531"/>
                <a:gd name="connsiteX673" fmla="*/ 2363154 w 3276240"/>
                <a:gd name="connsiteY673" fmla="*/ 324514 h 6008531"/>
                <a:gd name="connsiteX674" fmla="*/ 2356834 w 3276240"/>
                <a:gd name="connsiteY674" fmla="*/ 320776 h 6008531"/>
                <a:gd name="connsiteX675" fmla="*/ 2347043 w 3276240"/>
                <a:gd name="connsiteY675" fmla="*/ 319441 h 6008531"/>
                <a:gd name="connsiteX676" fmla="*/ 2334671 w 3276240"/>
                <a:gd name="connsiteY676" fmla="*/ 320509 h 6008531"/>
                <a:gd name="connsiteX677" fmla="*/ 2320564 w 3276240"/>
                <a:gd name="connsiteY677" fmla="*/ 323802 h 6008531"/>
                <a:gd name="connsiteX678" fmla="*/ 2315713 w 3276240"/>
                <a:gd name="connsiteY678" fmla="*/ 325360 h 6008531"/>
                <a:gd name="connsiteX679" fmla="*/ 2310729 w 3276240"/>
                <a:gd name="connsiteY679" fmla="*/ 327140 h 6008531"/>
                <a:gd name="connsiteX680" fmla="*/ 2305744 w 3276240"/>
                <a:gd name="connsiteY680" fmla="*/ 329142 h 6008531"/>
                <a:gd name="connsiteX681" fmla="*/ 2300760 w 3276240"/>
                <a:gd name="connsiteY681" fmla="*/ 331368 h 6008531"/>
                <a:gd name="connsiteX682" fmla="*/ 2282959 w 3276240"/>
                <a:gd name="connsiteY682" fmla="*/ 341514 h 6008531"/>
                <a:gd name="connsiteX683" fmla="*/ 2270096 w 3276240"/>
                <a:gd name="connsiteY683" fmla="*/ 352284 h 6008531"/>
                <a:gd name="connsiteX684" fmla="*/ 2263554 w 3276240"/>
                <a:gd name="connsiteY684" fmla="*/ 362431 h 6008531"/>
                <a:gd name="connsiteX685" fmla="*/ 2264578 w 3276240"/>
                <a:gd name="connsiteY685" fmla="*/ 370709 h 6008531"/>
                <a:gd name="connsiteX686" fmla="*/ 2270631 w 3276240"/>
                <a:gd name="connsiteY686" fmla="*/ 374625 h 6008531"/>
                <a:gd name="connsiteX687" fmla="*/ 2280332 w 3276240"/>
                <a:gd name="connsiteY687" fmla="*/ 376094 h 6008531"/>
                <a:gd name="connsiteX688" fmla="*/ 2292794 w 3276240"/>
                <a:gd name="connsiteY688" fmla="*/ 375159 h 6008531"/>
                <a:gd name="connsiteX689" fmla="*/ 2306945 w 3276240"/>
                <a:gd name="connsiteY689" fmla="*/ 371732 h 6008531"/>
                <a:gd name="connsiteX690" fmla="*/ 1880335 w 3276240"/>
                <a:gd name="connsiteY690" fmla="*/ 5260850 h 6008531"/>
                <a:gd name="connsiteX691" fmla="*/ 1847446 w 3276240"/>
                <a:gd name="connsiteY691" fmla="*/ 5185728 h 6008531"/>
                <a:gd name="connsiteX692" fmla="*/ 1793730 w 3276240"/>
                <a:gd name="connsiteY692" fmla="*/ 5143361 h 6008531"/>
                <a:gd name="connsiteX693" fmla="*/ 1784608 w 3276240"/>
                <a:gd name="connsiteY693" fmla="*/ 5140468 h 6008531"/>
                <a:gd name="connsiteX694" fmla="*/ 1775350 w 3276240"/>
                <a:gd name="connsiteY694" fmla="*/ 5138510 h 6008531"/>
                <a:gd name="connsiteX695" fmla="*/ 1765960 w 3276240"/>
                <a:gd name="connsiteY695" fmla="*/ 5137486 h 6008531"/>
                <a:gd name="connsiteX696" fmla="*/ 1756526 w 3276240"/>
                <a:gd name="connsiteY696" fmla="*/ 5137486 h 6008531"/>
                <a:gd name="connsiteX697" fmla="*/ 1699694 w 3276240"/>
                <a:gd name="connsiteY697" fmla="*/ 5153552 h 6008531"/>
                <a:gd name="connsiteX698" fmla="*/ 1644688 w 3276240"/>
                <a:gd name="connsiteY698" fmla="*/ 5196097 h 6008531"/>
                <a:gd name="connsiteX699" fmla="*/ 1595734 w 3276240"/>
                <a:gd name="connsiteY699" fmla="*/ 5261785 h 6008531"/>
                <a:gd name="connsiteX700" fmla="*/ 1557149 w 3276240"/>
                <a:gd name="connsiteY700" fmla="*/ 5347632 h 6008531"/>
                <a:gd name="connsiteX701" fmla="*/ 1533740 w 3276240"/>
                <a:gd name="connsiteY701" fmla="*/ 5458446 h 6008531"/>
                <a:gd name="connsiteX702" fmla="*/ 1537256 w 3276240"/>
                <a:gd name="connsiteY702" fmla="*/ 5561516 h 6008531"/>
                <a:gd name="connsiteX703" fmla="*/ 1567074 w 3276240"/>
                <a:gd name="connsiteY703" fmla="*/ 5644783 h 6008531"/>
                <a:gd name="connsiteX704" fmla="*/ 1621858 w 3276240"/>
                <a:gd name="connsiteY704" fmla="*/ 5695071 h 6008531"/>
                <a:gd name="connsiteX705" fmla="*/ 1631559 w 3276240"/>
                <a:gd name="connsiteY705" fmla="*/ 5698765 h 6008531"/>
                <a:gd name="connsiteX706" fmla="*/ 1641394 w 3276240"/>
                <a:gd name="connsiteY706" fmla="*/ 5701391 h 6008531"/>
                <a:gd name="connsiteX707" fmla="*/ 1651408 w 3276240"/>
                <a:gd name="connsiteY707" fmla="*/ 5702993 h 6008531"/>
                <a:gd name="connsiteX708" fmla="*/ 1661555 w 3276240"/>
                <a:gd name="connsiteY708" fmla="*/ 5703527 h 6008531"/>
                <a:gd name="connsiteX709" fmla="*/ 1723059 w 3276240"/>
                <a:gd name="connsiteY709" fmla="*/ 5686794 h 6008531"/>
                <a:gd name="connsiteX710" fmla="*/ 1782204 w 3276240"/>
                <a:gd name="connsiteY710" fmla="*/ 5639175 h 6008531"/>
                <a:gd name="connsiteX711" fmla="*/ 1833161 w 3276240"/>
                <a:gd name="connsiteY711" fmla="*/ 5566145 h 6008531"/>
                <a:gd name="connsiteX712" fmla="*/ 1870543 w 3276240"/>
                <a:gd name="connsiteY712" fmla="*/ 5473622 h 6008531"/>
                <a:gd name="connsiteX713" fmla="*/ 1889280 w 3276240"/>
                <a:gd name="connsiteY713" fmla="*/ 5360137 h 6008531"/>
                <a:gd name="connsiteX714" fmla="*/ 1880335 w 3276240"/>
                <a:gd name="connsiteY714" fmla="*/ 5260717 h 6008531"/>
                <a:gd name="connsiteX715" fmla="*/ 1007397 w 3276240"/>
                <a:gd name="connsiteY715" fmla="*/ 4889512 h 6008531"/>
                <a:gd name="connsiteX716" fmla="*/ 1023329 w 3276240"/>
                <a:gd name="connsiteY716" fmla="*/ 4803665 h 6008531"/>
                <a:gd name="connsiteX717" fmla="*/ 1016164 w 3276240"/>
                <a:gd name="connsiteY717" fmla="*/ 4732459 h 6008531"/>
                <a:gd name="connsiteX718" fmla="*/ 986168 w 3276240"/>
                <a:gd name="connsiteY718" fmla="*/ 4683772 h 6008531"/>
                <a:gd name="connsiteX719" fmla="*/ 974420 w 3276240"/>
                <a:gd name="connsiteY719" fmla="*/ 4675762 h 6008531"/>
                <a:gd name="connsiteX720" fmla="*/ 961647 w 3276240"/>
                <a:gd name="connsiteY720" fmla="*/ 4670377 h 6008531"/>
                <a:gd name="connsiteX721" fmla="*/ 948296 w 3276240"/>
                <a:gd name="connsiteY721" fmla="*/ 4667573 h 6008531"/>
                <a:gd name="connsiteX722" fmla="*/ 934010 w 3276240"/>
                <a:gd name="connsiteY722" fmla="*/ 4667217 h 6008531"/>
                <a:gd name="connsiteX723" fmla="*/ 892934 w 3276240"/>
                <a:gd name="connsiteY723" fmla="*/ 4677853 h 6008531"/>
                <a:gd name="connsiteX724" fmla="*/ 849988 w 3276240"/>
                <a:gd name="connsiteY724" fmla="*/ 4704288 h 6008531"/>
                <a:gd name="connsiteX725" fmla="*/ 807442 w 3276240"/>
                <a:gd name="connsiteY725" fmla="*/ 4745410 h 6008531"/>
                <a:gd name="connsiteX726" fmla="*/ 767790 w 3276240"/>
                <a:gd name="connsiteY726" fmla="*/ 4800283 h 6008531"/>
                <a:gd name="connsiteX727" fmla="*/ 726712 w 3276240"/>
                <a:gd name="connsiteY727" fmla="*/ 4887242 h 6008531"/>
                <a:gd name="connsiteX728" fmla="*/ 706908 w 3276240"/>
                <a:gd name="connsiteY728" fmla="*/ 4973713 h 6008531"/>
                <a:gd name="connsiteX729" fmla="*/ 710157 w 3276240"/>
                <a:gd name="connsiteY729" fmla="*/ 5049770 h 6008531"/>
                <a:gd name="connsiteX730" fmla="*/ 738462 w 3276240"/>
                <a:gd name="connsiteY730" fmla="*/ 5104687 h 6008531"/>
                <a:gd name="connsiteX731" fmla="*/ 750344 w 3276240"/>
                <a:gd name="connsiteY731" fmla="*/ 5114166 h 6008531"/>
                <a:gd name="connsiteX732" fmla="*/ 763472 w 3276240"/>
                <a:gd name="connsiteY732" fmla="*/ 5120709 h 6008531"/>
                <a:gd name="connsiteX733" fmla="*/ 777625 w 3276240"/>
                <a:gd name="connsiteY733" fmla="*/ 5124447 h 6008531"/>
                <a:gd name="connsiteX734" fmla="*/ 792711 w 3276240"/>
                <a:gd name="connsiteY734" fmla="*/ 5125337 h 6008531"/>
                <a:gd name="connsiteX735" fmla="*/ 836637 w 3276240"/>
                <a:gd name="connsiteY735" fmla="*/ 5114478 h 6008531"/>
                <a:gd name="connsiteX736" fmla="*/ 882698 w 3276240"/>
                <a:gd name="connsiteY736" fmla="*/ 5085417 h 6008531"/>
                <a:gd name="connsiteX737" fmla="*/ 927602 w 3276240"/>
                <a:gd name="connsiteY737" fmla="*/ 5040113 h 6008531"/>
                <a:gd name="connsiteX738" fmla="*/ 968233 w 3276240"/>
                <a:gd name="connsiteY738" fmla="*/ 4980700 h 6008531"/>
                <a:gd name="connsiteX739" fmla="*/ 1007397 w 3276240"/>
                <a:gd name="connsiteY739" fmla="*/ 4889379 h 6008531"/>
                <a:gd name="connsiteX740" fmla="*/ 1556748 w 3276240"/>
                <a:gd name="connsiteY740" fmla="*/ 5131745 h 6008531"/>
                <a:gd name="connsiteX741" fmla="*/ 1533785 w 3276240"/>
                <a:gd name="connsiteY741" fmla="*/ 5056089 h 6008531"/>
                <a:gd name="connsiteX742" fmla="*/ 1488525 w 3276240"/>
                <a:gd name="connsiteY742" fmla="*/ 5009895 h 6008531"/>
                <a:gd name="connsiteX743" fmla="*/ 1477622 w 3276240"/>
                <a:gd name="connsiteY743" fmla="*/ 5005088 h 6008531"/>
                <a:gd name="connsiteX744" fmla="*/ 1466452 w 3276240"/>
                <a:gd name="connsiteY744" fmla="*/ 5001839 h 6008531"/>
                <a:gd name="connsiteX745" fmla="*/ 1454969 w 3276240"/>
                <a:gd name="connsiteY745" fmla="*/ 5000103 h 6008531"/>
                <a:gd name="connsiteX746" fmla="*/ 1443220 w 3276240"/>
                <a:gd name="connsiteY746" fmla="*/ 4999837 h 6008531"/>
                <a:gd name="connsiteX747" fmla="*/ 1392308 w 3276240"/>
                <a:gd name="connsiteY747" fmla="*/ 5013677 h 6008531"/>
                <a:gd name="connsiteX748" fmla="*/ 1341352 w 3276240"/>
                <a:gd name="connsiteY748" fmla="*/ 5049814 h 6008531"/>
                <a:gd name="connsiteX749" fmla="*/ 1293867 w 3276240"/>
                <a:gd name="connsiteY749" fmla="*/ 5105933 h 6008531"/>
                <a:gd name="connsiteX750" fmla="*/ 1253502 w 3276240"/>
                <a:gd name="connsiteY750" fmla="*/ 5180076 h 6008531"/>
                <a:gd name="connsiteX751" fmla="*/ 1221993 w 3276240"/>
                <a:gd name="connsiteY751" fmla="*/ 5283147 h 6008531"/>
                <a:gd name="connsiteX752" fmla="*/ 1215718 w 3276240"/>
                <a:gd name="connsiteY752" fmla="*/ 5381544 h 6008531"/>
                <a:gd name="connsiteX753" fmla="*/ 1235033 w 3276240"/>
                <a:gd name="connsiteY753" fmla="*/ 5463876 h 6008531"/>
                <a:gd name="connsiteX754" fmla="*/ 1279981 w 3276240"/>
                <a:gd name="connsiteY754" fmla="*/ 5517769 h 6008531"/>
                <a:gd name="connsiteX755" fmla="*/ 1291330 w 3276240"/>
                <a:gd name="connsiteY755" fmla="*/ 5523688 h 6008531"/>
                <a:gd name="connsiteX756" fmla="*/ 1303123 w 3276240"/>
                <a:gd name="connsiteY756" fmla="*/ 5527872 h 6008531"/>
                <a:gd name="connsiteX757" fmla="*/ 1315272 w 3276240"/>
                <a:gd name="connsiteY757" fmla="*/ 5530364 h 6008531"/>
                <a:gd name="connsiteX758" fmla="*/ 1327822 w 3276240"/>
                <a:gd name="connsiteY758" fmla="*/ 5531120 h 6008531"/>
                <a:gd name="connsiteX759" fmla="*/ 1382517 w 3276240"/>
                <a:gd name="connsiteY759" fmla="*/ 5516612 h 6008531"/>
                <a:gd name="connsiteX760" fmla="*/ 1437257 w 3276240"/>
                <a:gd name="connsiteY760" fmla="*/ 5476559 h 6008531"/>
                <a:gd name="connsiteX761" fmla="*/ 1487056 w 3276240"/>
                <a:gd name="connsiteY761" fmla="*/ 5414254 h 6008531"/>
                <a:gd name="connsiteX762" fmla="*/ 1527332 w 3276240"/>
                <a:gd name="connsiteY762" fmla="*/ 5334147 h 6008531"/>
                <a:gd name="connsiteX763" fmla="*/ 1555325 w 3276240"/>
                <a:gd name="connsiteY763" fmla="*/ 5227650 h 6008531"/>
                <a:gd name="connsiteX764" fmla="*/ 1556748 w 3276240"/>
                <a:gd name="connsiteY764" fmla="*/ 5131612 h 6008531"/>
                <a:gd name="connsiteX765" fmla="*/ 1261912 w 3276240"/>
                <a:gd name="connsiteY765" fmla="*/ 5065569 h 6008531"/>
                <a:gd name="connsiteX766" fmla="*/ 1270813 w 3276240"/>
                <a:gd name="connsiteY766" fmla="*/ 4974603 h 6008531"/>
                <a:gd name="connsiteX767" fmla="*/ 1255905 w 3276240"/>
                <a:gd name="connsiteY767" fmla="*/ 4901083 h 6008531"/>
                <a:gd name="connsiteX768" fmla="*/ 1218300 w 3276240"/>
                <a:gd name="connsiteY768" fmla="*/ 4853598 h 6008531"/>
                <a:gd name="connsiteX769" fmla="*/ 1206862 w 3276240"/>
                <a:gd name="connsiteY769" fmla="*/ 4847412 h 6008531"/>
                <a:gd name="connsiteX770" fmla="*/ 1194891 w 3276240"/>
                <a:gd name="connsiteY770" fmla="*/ 4843228 h 6008531"/>
                <a:gd name="connsiteX771" fmla="*/ 1182385 w 3276240"/>
                <a:gd name="connsiteY771" fmla="*/ 4841048 h 6008531"/>
                <a:gd name="connsiteX772" fmla="*/ 1169435 w 3276240"/>
                <a:gd name="connsiteY772" fmla="*/ 4840692 h 6008531"/>
                <a:gd name="connsiteX773" fmla="*/ 1123462 w 3276240"/>
                <a:gd name="connsiteY773" fmla="*/ 4852930 h 6008531"/>
                <a:gd name="connsiteX774" fmla="*/ 1076333 w 3276240"/>
                <a:gd name="connsiteY774" fmla="*/ 4884083 h 6008531"/>
                <a:gd name="connsiteX775" fmla="*/ 1030939 w 3276240"/>
                <a:gd name="connsiteY775" fmla="*/ 4932592 h 6008531"/>
                <a:gd name="connsiteX776" fmla="*/ 990396 w 3276240"/>
                <a:gd name="connsiteY776" fmla="*/ 4996988 h 6008531"/>
                <a:gd name="connsiteX777" fmla="*/ 953503 w 3276240"/>
                <a:gd name="connsiteY777" fmla="*/ 5092093 h 6008531"/>
                <a:gd name="connsiteX778" fmla="*/ 940152 w 3276240"/>
                <a:gd name="connsiteY778" fmla="*/ 5184616 h 6008531"/>
                <a:gd name="connsiteX779" fmla="*/ 951189 w 3276240"/>
                <a:gd name="connsiteY779" fmla="*/ 5263921 h 6008531"/>
                <a:gd name="connsiteX780" fmla="*/ 987682 w 3276240"/>
                <a:gd name="connsiteY780" fmla="*/ 5318438 h 6008531"/>
                <a:gd name="connsiteX781" fmla="*/ 999386 w 3276240"/>
                <a:gd name="connsiteY781" fmla="*/ 5325870 h 6008531"/>
                <a:gd name="connsiteX782" fmla="*/ 1011892 w 3276240"/>
                <a:gd name="connsiteY782" fmla="*/ 5331077 h 6008531"/>
                <a:gd name="connsiteX783" fmla="*/ 1025020 w 3276240"/>
                <a:gd name="connsiteY783" fmla="*/ 5334058 h 6008531"/>
                <a:gd name="connsiteX784" fmla="*/ 1038727 w 3276240"/>
                <a:gd name="connsiteY784" fmla="*/ 5334860 h 6008531"/>
                <a:gd name="connsiteX785" fmla="*/ 1088127 w 3276240"/>
                <a:gd name="connsiteY785" fmla="*/ 5322309 h 6008531"/>
                <a:gd name="connsiteX786" fmla="*/ 1138771 w 3276240"/>
                <a:gd name="connsiteY786" fmla="*/ 5287819 h 6008531"/>
                <a:gd name="connsiteX787" fmla="*/ 1186657 w 3276240"/>
                <a:gd name="connsiteY787" fmla="*/ 5234415 h 6008531"/>
                <a:gd name="connsiteX788" fmla="*/ 1227867 w 3276240"/>
                <a:gd name="connsiteY788" fmla="*/ 5164678 h 6008531"/>
                <a:gd name="connsiteX789" fmla="*/ 1261912 w 3276240"/>
                <a:gd name="connsiteY789" fmla="*/ 5065435 h 6008531"/>
                <a:gd name="connsiteX790" fmla="*/ 2241659 w 3276240"/>
                <a:gd name="connsiteY790" fmla="*/ 5362051 h 6008531"/>
                <a:gd name="connsiteX791" fmla="*/ 2199113 w 3276240"/>
                <a:gd name="connsiteY791" fmla="*/ 5287686 h 6008531"/>
                <a:gd name="connsiteX792" fmla="*/ 2137565 w 3276240"/>
                <a:gd name="connsiteY792" fmla="*/ 5249190 h 6008531"/>
                <a:gd name="connsiteX793" fmla="*/ 2130311 w 3276240"/>
                <a:gd name="connsiteY793" fmla="*/ 5247633 h 6008531"/>
                <a:gd name="connsiteX794" fmla="*/ 2123056 w 3276240"/>
                <a:gd name="connsiteY794" fmla="*/ 5246609 h 6008531"/>
                <a:gd name="connsiteX795" fmla="*/ 2115758 w 3276240"/>
                <a:gd name="connsiteY795" fmla="*/ 5246030 h 6008531"/>
                <a:gd name="connsiteX796" fmla="*/ 2108504 w 3276240"/>
                <a:gd name="connsiteY796" fmla="*/ 5246030 h 6008531"/>
                <a:gd name="connsiteX797" fmla="*/ 2045888 w 3276240"/>
                <a:gd name="connsiteY797" fmla="*/ 5264233 h 6008531"/>
                <a:gd name="connsiteX798" fmla="*/ 1987721 w 3276240"/>
                <a:gd name="connsiteY798" fmla="*/ 5312919 h 6008531"/>
                <a:gd name="connsiteX799" fmla="*/ 1938767 w 3276240"/>
                <a:gd name="connsiteY799" fmla="*/ 5387775 h 6008531"/>
                <a:gd name="connsiteX800" fmla="*/ 1903787 w 3276240"/>
                <a:gd name="connsiteY800" fmla="*/ 5484792 h 6008531"/>
                <a:gd name="connsiteX801" fmla="*/ 1889502 w 3276240"/>
                <a:gd name="connsiteY801" fmla="*/ 5602504 h 6008531"/>
                <a:gd name="connsiteX802" fmla="*/ 1903566 w 3276240"/>
                <a:gd name="connsiteY802" fmla="*/ 5709313 h 6008531"/>
                <a:gd name="connsiteX803" fmla="*/ 1943929 w 3276240"/>
                <a:gd name="connsiteY803" fmla="*/ 5792935 h 6008531"/>
                <a:gd name="connsiteX804" fmla="*/ 2008015 w 3276240"/>
                <a:gd name="connsiteY804" fmla="*/ 5839530 h 6008531"/>
                <a:gd name="connsiteX805" fmla="*/ 2015803 w 3276240"/>
                <a:gd name="connsiteY805" fmla="*/ 5841666 h 6008531"/>
                <a:gd name="connsiteX806" fmla="*/ 2023636 w 3276240"/>
                <a:gd name="connsiteY806" fmla="*/ 5843224 h 6008531"/>
                <a:gd name="connsiteX807" fmla="*/ 2031469 w 3276240"/>
                <a:gd name="connsiteY807" fmla="*/ 5844203 h 6008531"/>
                <a:gd name="connsiteX808" fmla="*/ 2039391 w 3276240"/>
                <a:gd name="connsiteY808" fmla="*/ 5844559 h 6008531"/>
                <a:gd name="connsiteX809" fmla="*/ 2107259 w 3276240"/>
                <a:gd name="connsiteY809" fmla="*/ 5825422 h 6008531"/>
                <a:gd name="connsiteX810" fmla="*/ 2169564 w 3276240"/>
                <a:gd name="connsiteY810" fmla="*/ 5770505 h 6008531"/>
                <a:gd name="connsiteX811" fmla="*/ 2220030 w 3276240"/>
                <a:gd name="connsiteY811" fmla="*/ 5687150 h 6008531"/>
                <a:gd name="connsiteX812" fmla="*/ 2252562 w 3276240"/>
                <a:gd name="connsiteY812" fmla="*/ 5583056 h 6008531"/>
                <a:gd name="connsiteX813" fmla="*/ 2261107 w 3276240"/>
                <a:gd name="connsiteY813" fmla="*/ 5463608 h 6008531"/>
                <a:gd name="connsiteX814" fmla="*/ 2241659 w 3276240"/>
                <a:gd name="connsiteY814" fmla="*/ 5361918 h 6008531"/>
                <a:gd name="connsiteX815" fmla="*/ 3155896 w 3276240"/>
                <a:gd name="connsiteY815" fmla="*/ 35241 h 6008531"/>
                <a:gd name="connsiteX816" fmla="*/ 3144770 w 3276240"/>
                <a:gd name="connsiteY816" fmla="*/ 31413 h 6008531"/>
                <a:gd name="connsiteX817" fmla="*/ 3128081 w 3276240"/>
                <a:gd name="connsiteY817" fmla="*/ 31413 h 6008531"/>
                <a:gd name="connsiteX818" fmla="*/ 3107476 w 3276240"/>
                <a:gd name="connsiteY818" fmla="*/ 35374 h 6008531"/>
                <a:gd name="connsiteX819" fmla="*/ 3106541 w 3276240"/>
                <a:gd name="connsiteY819" fmla="*/ 35641 h 6008531"/>
                <a:gd name="connsiteX820" fmla="*/ 3105651 w 3276240"/>
                <a:gd name="connsiteY820" fmla="*/ 35641 h 6008531"/>
                <a:gd name="connsiteX821" fmla="*/ 3104716 w 3276240"/>
                <a:gd name="connsiteY821" fmla="*/ 35908 h 6008531"/>
                <a:gd name="connsiteX822" fmla="*/ 3103827 w 3276240"/>
                <a:gd name="connsiteY822" fmla="*/ 36220 h 6008531"/>
                <a:gd name="connsiteX823" fmla="*/ 3084244 w 3276240"/>
                <a:gd name="connsiteY823" fmla="*/ 43563 h 6008531"/>
                <a:gd name="connsiteX824" fmla="*/ 3068135 w 3276240"/>
                <a:gd name="connsiteY824" fmla="*/ 52464 h 6008531"/>
                <a:gd name="connsiteX825" fmla="*/ 3056964 w 3276240"/>
                <a:gd name="connsiteY825" fmla="*/ 62121 h 6008531"/>
                <a:gd name="connsiteX826" fmla="*/ 3052291 w 3276240"/>
                <a:gd name="connsiteY826" fmla="*/ 71467 h 6008531"/>
                <a:gd name="connsiteX827" fmla="*/ 3055584 w 3276240"/>
                <a:gd name="connsiteY827" fmla="*/ 79032 h 6008531"/>
                <a:gd name="connsiteX828" fmla="*/ 3066400 w 3276240"/>
                <a:gd name="connsiteY828" fmla="*/ 83082 h 6008531"/>
                <a:gd name="connsiteX829" fmla="*/ 3083132 w 3276240"/>
                <a:gd name="connsiteY829" fmla="*/ 83082 h 6008531"/>
                <a:gd name="connsiteX830" fmla="*/ 3104094 w 3276240"/>
                <a:gd name="connsiteY830" fmla="*/ 79166 h 6008531"/>
                <a:gd name="connsiteX831" fmla="*/ 3105028 w 3276240"/>
                <a:gd name="connsiteY831" fmla="*/ 78899 h 6008531"/>
                <a:gd name="connsiteX832" fmla="*/ 3105963 w 3276240"/>
                <a:gd name="connsiteY832" fmla="*/ 78632 h 6008531"/>
                <a:gd name="connsiteX833" fmla="*/ 3106942 w 3276240"/>
                <a:gd name="connsiteY833" fmla="*/ 78365 h 6008531"/>
                <a:gd name="connsiteX834" fmla="*/ 3107876 w 3276240"/>
                <a:gd name="connsiteY834" fmla="*/ 78098 h 6008531"/>
                <a:gd name="connsiteX835" fmla="*/ 3127858 w 3276240"/>
                <a:gd name="connsiteY835" fmla="*/ 70532 h 6008531"/>
                <a:gd name="connsiteX836" fmla="*/ 3144236 w 3276240"/>
                <a:gd name="connsiteY836" fmla="*/ 61320 h 6008531"/>
                <a:gd name="connsiteX837" fmla="*/ 3155362 w 3276240"/>
                <a:gd name="connsiteY837" fmla="*/ 51440 h 6008531"/>
                <a:gd name="connsiteX838" fmla="*/ 3159812 w 3276240"/>
                <a:gd name="connsiteY838" fmla="*/ 42094 h 6008531"/>
                <a:gd name="connsiteX839" fmla="*/ 3155896 w 3276240"/>
                <a:gd name="connsiteY839" fmla="*/ 35241 h 6008531"/>
                <a:gd name="connsiteX840" fmla="*/ 3276545 w 3276240"/>
                <a:gd name="connsiteY840" fmla="*/ 5290 h 6008531"/>
                <a:gd name="connsiteX841" fmla="*/ 3265908 w 3276240"/>
                <a:gd name="connsiteY841" fmla="*/ 840 h 6008531"/>
                <a:gd name="connsiteX842" fmla="*/ 3249398 w 3276240"/>
                <a:gd name="connsiteY842" fmla="*/ 305 h 6008531"/>
                <a:gd name="connsiteX843" fmla="*/ 3228615 w 3276240"/>
                <a:gd name="connsiteY843" fmla="*/ 3732 h 6008531"/>
                <a:gd name="connsiteX844" fmla="*/ 3226789 w 3276240"/>
                <a:gd name="connsiteY844" fmla="*/ 4177 h 6008531"/>
                <a:gd name="connsiteX845" fmla="*/ 3225010 w 3276240"/>
                <a:gd name="connsiteY845" fmla="*/ 4667 h 6008531"/>
                <a:gd name="connsiteX846" fmla="*/ 3223185 w 3276240"/>
                <a:gd name="connsiteY846" fmla="*/ 5156 h 6008531"/>
                <a:gd name="connsiteX847" fmla="*/ 3221405 w 3276240"/>
                <a:gd name="connsiteY847" fmla="*/ 5690 h 6008531"/>
                <a:gd name="connsiteX848" fmla="*/ 3202713 w 3276240"/>
                <a:gd name="connsiteY848" fmla="*/ 12856 h 6008531"/>
                <a:gd name="connsiteX849" fmla="*/ 3187004 w 3276240"/>
                <a:gd name="connsiteY849" fmla="*/ 21445 h 6008531"/>
                <a:gd name="connsiteX850" fmla="*/ 3175878 w 3276240"/>
                <a:gd name="connsiteY850" fmla="*/ 30746 h 6008531"/>
                <a:gd name="connsiteX851" fmla="*/ 3170671 w 3276240"/>
                <a:gd name="connsiteY851" fmla="*/ 39869 h 6008531"/>
                <a:gd name="connsiteX852" fmla="*/ 3173208 w 3276240"/>
                <a:gd name="connsiteY852" fmla="*/ 47791 h 6008531"/>
                <a:gd name="connsiteX853" fmla="*/ 3183488 w 3276240"/>
                <a:gd name="connsiteY853" fmla="*/ 52241 h 6008531"/>
                <a:gd name="connsiteX854" fmla="*/ 3199954 w 3276240"/>
                <a:gd name="connsiteY854" fmla="*/ 52998 h 6008531"/>
                <a:gd name="connsiteX855" fmla="*/ 3221049 w 3276240"/>
                <a:gd name="connsiteY855" fmla="*/ 49615 h 6008531"/>
                <a:gd name="connsiteX856" fmla="*/ 3222918 w 3276240"/>
                <a:gd name="connsiteY856" fmla="*/ 49126 h 6008531"/>
                <a:gd name="connsiteX857" fmla="*/ 3224787 w 3276240"/>
                <a:gd name="connsiteY857" fmla="*/ 48636 h 6008531"/>
                <a:gd name="connsiteX858" fmla="*/ 3226612 w 3276240"/>
                <a:gd name="connsiteY858" fmla="*/ 48147 h 6008531"/>
                <a:gd name="connsiteX859" fmla="*/ 3228437 w 3276240"/>
                <a:gd name="connsiteY859" fmla="*/ 47613 h 6008531"/>
                <a:gd name="connsiteX860" fmla="*/ 3247707 w 3276240"/>
                <a:gd name="connsiteY860" fmla="*/ 40403 h 6008531"/>
                <a:gd name="connsiteX861" fmla="*/ 3263683 w 3276240"/>
                <a:gd name="connsiteY861" fmla="*/ 31502 h 6008531"/>
                <a:gd name="connsiteX862" fmla="*/ 3274854 w 3276240"/>
                <a:gd name="connsiteY862" fmla="*/ 22023 h 6008531"/>
                <a:gd name="connsiteX863" fmla="*/ 3279705 w 3276240"/>
                <a:gd name="connsiteY863" fmla="*/ 12856 h 6008531"/>
                <a:gd name="connsiteX864" fmla="*/ 3276545 w 3276240"/>
                <a:gd name="connsiteY864" fmla="*/ 5290 h 6008531"/>
                <a:gd name="connsiteX865" fmla="*/ 2722565 w 3276240"/>
                <a:gd name="connsiteY865" fmla="*/ 192872 h 6008531"/>
                <a:gd name="connsiteX866" fmla="*/ 2737874 w 3276240"/>
                <a:gd name="connsiteY866" fmla="*/ 192249 h 6008531"/>
                <a:gd name="connsiteX867" fmla="*/ 2756209 w 3276240"/>
                <a:gd name="connsiteY867" fmla="*/ 188200 h 6008531"/>
                <a:gd name="connsiteX868" fmla="*/ 2757990 w 3276240"/>
                <a:gd name="connsiteY868" fmla="*/ 187666 h 6008531"/>
                <a:gd name="connsiteX869" fmla="*/ 2759769 w 3276240"/>
                <a:gd name="connsiteY869" fmla="*/ 187087 h 6008531"/>
                <a:gd name="connsiteX870" fmla="*/ 2761594 w 3276240"/>
                <a:gd name="connsiteY870" fmla="*/ 186464 h 6008531"/>
                <a:gd name="connsiteX871" fmla="*/ 2763419 w 3276240"/>
                <a:gd name="connsiteY871" fmla="*/ 185841 h 6008531"/>
                <a:gd name="connsiteX872" fmla="*/ 2783356 w 3276240"/>
                <a:gd name="connsiteY872" fmla="*/ 176940 h 6008531"/>
                <a:gd name="connsiteX873" fmla="*/ 2798754 w 3276240"/>
                <a:gd name="connsiteY873" fmla="*/ 166749 h 6008531"/>
                <a:gd name="connsiteX874" fmla="*/ 2808101 w 3276240"/>
                <a:gd name="connsiteY874" fmla="*/ 156513 h 6008531"/>
                <a:gd name="connsiteX875" fmla="*/ 2809925 w 3276240"/>
                <a:gd name="connsiteY875" fmla="*/ 147612 h 6008531"/>
                <a:gd name="connsiteX876" fmla="*/ 2804496 w 3276240"/>
                <a:gd name="connsiteY876" fmla="*/ 141827 h 6008531"/>
                <a:gd name="connsiteX877" fmla="*/ 2793414 w 3276240"/>
                <a:gd name="connsiteY877" fmla="*/ 139379 h 6008531"/>
                <a:gd name="connsiteX878" fmla="*/ 2778150 w 3276240"/>
                <a:gd name="connsiteY878" fmla="*/ 140136 h 6008531"/>
                <a:gd name="connsiteX879" fmla="*/ 2760348 w 3276240"/>
                <a:gd name="connsiteY879" fmla="*/ 144186 h 6008531"/>
                <a:gd name="connsiteX880" fmla="*/ 2758612 w 3276240"/>
                <a:gd name="connsiteY880" fmla="*/ 144720 h 6008531"/>
                <a:gd name="connsiteX881" fmla="*/ 2756832 w 3276240"/>
                <a:gd name="connsiteY881" fmla="*/ 145298 h 6008531"/>
                <a:gd name="connsiteX882" fmla="*/ 2755096 w 3276240"/>
                <a:gd name="connsiteY882" fmla="*/ 145877 h 6008531"/>
                <a:gd name="connsiteX883" fmla="*/ 2753316 w 3276240"/>
                <a:gd name="connsiteY883" fmla="*/ 146500 h 6008531"/>
                <a:gd name="connsiteX884" fmla="*/ 2733823 w 3276240"/>
                <a:gd name="connsiteY884" fmla="*/ 155089 h 6008531"/>
                <a:gd name="connsiteX885" fmla="*/ 2718603 w 3276240"/>
                <a:gd name="connsiteY885" fmla="*/ 165013 h 6008531"/>
                <a:gd name="connsiteX886" fmla="*/ 2709080 w 3276240"/>
                <a:gd name="connsiteY886" fmla="*/ 175160 h 6008531"/>
                <a:gd name="connsiteX887" fmla="*/ 2706810 w 3276240"/>
                <a:gd name="connsiteY887" fmla="*/ 184061 h 6008531"/>
                <a:gd name="connsiteX888" fmla="*/ 2711839 w 3276240"/>
                <a:gd name="connsiteY888" fmla="*/ 190024 h 6008531"/>
                <a:gd name="connsiteX889" fmla="*/ 2722565 w 3276240"/>
                <a:gd name="connsiteY889" fmla="*/ 192872 h 6008531"/>
                <a:gd name="connsiteX890" fmla="*/ 2690611 w 3276240"/>
                <a:gd name="connsiteY890" fmla="*/ 182770 h 6008531"/>
                <a:gd name="connsiteX891" fmla="*/ 2679841 w 3276240"/>
                <a:gd name="connsiteY891" fmla="*/ 180589 h 6008531"/>
                <a:gd name="connsiteX892" fmla="*/ 2665333 w 3276240"/>
                <a:gd name="connsiteY892" fmla="*/ 181435 h 6008531"/>
                <a:gd name="connsiteX893" fmla="*/ 2648332 w 3276240"/>
                <a:gd name="connsiteY893" fmla="*/ 185307 h 6008531"/>
                <a:gd name="connsiteX894" fmla="*/ 2645884 w 3276240"/>
                <a:gd name="connsiteY894" fmla="*/ 186063 h 6008531"/>
                <a:gd name="connsiteX895" fmla="*/ 2643393 w 3276240"/>
                <a:gd name="connsiteY895" fmla="*/ 186864 h 6008531"/>
                <a:gd name="connsiteX896" fmla="*/ 2640900 w 3276240"/>
                <a:gd name="connsiteY896" fmla="*/ 187755 h 6008531"/>
                <a:gd name="connsiteX897" fmla="*/ 2638363 w 3276240"/>
                <a:gd name="connsiteY897" fmla="*/ 188689 h 6008531"/>
                <a:gd name="connsiteX898" fmla="*/ 2619227 w 3276240"/>
                <a:gd name="connsiteY898" fmla="*/ 197590 h 6008531"/>
                <a:gd name="connsiteX899" fmla="*/ 2604586 w 3276240"/>
                <a:gd name="connsiteY899" fmla="*/ 207692 h 6008531"/>
                <a:gd name="connsiteX900" fmla="*/ 2595685 w 3276240"/>
                <a:gd name="connsiteY900" fmla="*/ 217839 h 6008531"/>
                <a:gd name="connsiteX901" fmla="*/ 2594172 w 3276240"/>
                <a:gd name="connsiteY901" fmla="*/ 226740 h 6008531"/>
                <a:gd name="connsiteX902" fmla="*/ 2599512 w 3276240"/>
                <a:gd name="connsiteY902" fmla="*/ 232169 h 6008531"/>
                <a:gd name="connsiteX903" fmla="*/ 2610060 w 3276240"/>
                <a:gd name="connsiteY903" fmla="*/ 234572 h 6008531"/>
                <a:gd name="connsiteX904" fmla="*/ 2624657 w 3276240"/>
                <a:gd name="connsiteY904" fmla="*/ 233860 h 6008531"/>
                <a:gd name="connsiteX905" fmla="*/ 2641968 w 3276240"/>
                <a:gd name="connsiteY905" fmla="*/ 229988 h 6008531"/>
                <a:gd name="connsiteX906" fmla="*/ 2644505 w 3276240"/>
                <a:gd name="connsiteY906" fmla="*/ 229232 h 6008531"/>
                <a:gd name="connsiteX907" fmla="*/ 2647041 w 3276240"/>
                <a:gd name="connsiteY907" fmla="*/ 228386 h 6008531"/>
                <a:gd name="connsiteX908" fmla="*/ 2649623 w 3276240"/>
                <a:gd name="connsiteY908" fmla="*/ 227496 h 6008531"/>
                <a:gd name="connsiteX909" fmla="*/ 2652249 w 3276240"/>
                <a:gd name="connsiteY909" fmla="*/ 226517 h 6008531"/>
                <a:gd name="connsiteX910" fmla="*/ 2671786 w 3276240"/>
                <a:gd name="connsiteY910" fmla="*/ 217349 h 6008531"/>
                <a:gd name="connsiteX911" fmla="*/ 2686472 w 3276240"/>
                <a:gd name="connsiteY911" fmla="*/ 207336 h 6008531"/>
                <a:gd name="connsiteX912" fmla="*/ 2695105 w 3276240"/>
                <a:gd name="connsiteY912" fmla="*/ 197056 h 6008531"/>
                <a:gd name="connsiteX913" fmla="*/ 2696173 w 3276240"/>
                <a:gd name="connsiteY913" fmla="*/ 188155 h 6008531"/>
                <a:gd name="connsiteX914" fmla="*/ 2690611 w 3276240"/>
                <a:gd name="connsiteY914" fmla="*/ 182770 h 6008531"/>
                <a:gd name="connsiteX915" fmla="*/ 3059990 w 3276240"/>
                <a:gd name="connsiteY915" fmla="*/ 5452260 h 6008531"/>
                <a:gd name="connsiteX916" fmla="*/ 2996840 w 3276240"/>
                <a:gd name="connsiteY916" fmla="*/ 5384214 h 6008531"/>
                <a:gd name="connsiteX917" fmla="*/ 2920472 w 3276240"/>
                <a:gd name="connsiteY917" fmla="*/ 5357512 h 6008531"/>
                <a:gd name="connsiteX918" fmla="*/ 2913797 w 3276240"/>
                <a:gd name="connsiteY918" fmla="*/ 5357512 h 6008531"/>
                <a:gd name="connsiteX919" fmla="*/ 2839209 w 3276240"/>
                <a:gd name="connsiteY919" fmla="*/ 5380965 h 6008531"/>
                <a:gd name="connsiteX920" fmla="*/ 2776904 w 3276240"/>
                <a:gd name="connsiteY920" fmla="*/ 5443671 h 6008531"/>
                <a:gd name="connsiteX921" fmla="*/ 2732400 w 3276240"/>
                <a:gd name="connsiteY921" fmla="*/ 5538285 h 6008531"/>
                <a:gd name="connsiteX922" fmla="*/ 2711661 w 3276240"/>
                <a:gd name="connsiteY922" fmla="*/ 5657956 h 6008531"/>
                <a:gd name="connsiteX923" fmla="*/ 2721274 w 3276240"/>
                <a:gd name="connsiteY923" fmla="*/ 5785859 h 6008531"/>
                <a:gd name="connsiteX924" fmla="*/ 2760437 w 3276240"/>
                <a:gd name="connsiteY924" fmla="*/ 5895827 h 6008531"/>
                <a:gd name="connsiteX925" fmla="*/ 2824077 w 3276240"/>
                <a:gd name="connsiteY925" fmla="*/ 5974776 h 6008531"/>
                <a:gd name="connsiteX926" fmla="*/ 2905875 w 3276240"/>
                <a:gd name="connsiteY926" fmla="*/ 6008555 h 6008531"/>
                <a:gd name="connsiteX927" fmla="*/ 2907788 w 3276240"/>
                <a:gd name="connsiteY927" fmla="*/ 6008555 h 6008531"/>
                <a:gd name="connsiteX928" fmla="*/ 2909702 w 3276240"/>
                <a:gd name="connsiteY928" fmla="*/ 6008555 h 6008531"/>
                <a:gd name="connsiteX929" fmla="*/ 2911616 w 3276240"/>
                <a:gd name="connsiteY929" fmla="*/ 6008555 h 6008531"/>
                <a:gd name="connsiteX930" fmla="*/ 2913529 w 3276240"/>
                <a:gd name="connsiteY930" fmla="*/ 6008555 h 6008531"/>
                <a:gd name="connsiteX931" fmla="*/ 2994882 w 3276240"/>
                <a:gd name="connsiteY931" fmla="*/ 5983588 h 6008531"/>
                <a:gd name="connsiteX932" fmla="*/ 3061281 w 3276240"/>
                <a:gd name="connsiteY932" fmla="*/ 5912383 h 6008531"/>
                <a:gd name="connsiteX933" fmla="*/ 3105340 w 3276240"/>
                <a:gd name="connsiteY933" fmla="*/ 5807087 h 6008531"/>
                <a:gd name="connsiteX934" fmla="*/ 3120783 w 3276240"/>
                <a:gd name="connsiteY934" fmla="*/ 5680163 h 6008531"/>
                <a:gd name="connsiteX935" fmla="*/ 3103916 w 3276240"/>
                <a:gd name="connsiteY935" fmla="*/ 5553283 h 6008531"/>
                <a:gd name="connsiteX936" fmla="*/ 3060302 w 3276240"/>
                <a:gd name="connsiteY936" fmla="*/ 5452260 h 6008531"/>
                <a:gd name="connsiteX937" fmla="*/ 28095 w 3276240"/>
                <a:gd name="connsiteY937" fmla="*/ 3156187 h 6008531"/>
                <a:gd name="connsiteX938" fmla="*/ 42737 w 3276240"/>
                <a:gd name="connsiteY938" fmla="*/ 3163130 h 6008531"/>
                <a:gd name="connsiteX939" fmla="*/ 62808 w 3276240"/>
                <a:gd name="connsiteY939" fmla="*/ 3163130 h 6008531"/>
                <a:gd name="connsiteX940" fmla="*/ 75047 w 3276240"/>
                <a:gd name="connsiteY940" fmla="*/ 3160282 h 6008531"/>
                <a:gd name="connsiteX941" fmla="*/ 88398 w 3276240"/>
                <a:gd name="connsiteY941" fmla="*/ 3155520 h 6008531"/>
                <a:gd name="connsiteX942" fmla="*/ 102639 w 3276240"/>
                <a:gd name="connsiteY942" fmla="*/ 3148711 h 6008531"/>
                <a:gd name="connsiteX943" fmla="*/ 117682 w 3276240"/>
                <a:gd name="connsiteY943" fmla="*/ 3139810 h 6008531"/>
                <a:gd name="connsiteX944" fmla="*/ 160227 w 3276240"/>
                <a:gd name="connsiteY944" fmla="*/ 3106254 h 6008531"/>
                <a:gd name="connsiteX945" fmla="*/ 195518 w 3276240"/>
                <a:gd name="connsiteY945" fmla="*/ 3066424 h 6008531"/>
                <a:gd name="connsiteX946" fmla="*/ 219906 w 3276240"/>
                <a:gd name="connsiteY946" fmla="*/ 3025436 h 6008531"/>
                <a:gd name="connsiteX947" fmla="*/ 230053 w 3276240"/>
                <a:gd name="connsiteY947" fmla="*/ 2988364 h 6008531"/>
                <a:gd name="connsiteX948" fmla="*/ 227739 w 3276240"/>
                <a:gd name="connsiteY948" fmla="*/ 2969450 h 6008531"/>
                <a:gd name="connsiteX949" fmla="*/ 218838 w 3276240"/>
                <a:gd name="connsiteY949" fmla="*/ 2956945 h 6008531"/>
                <a:gd name="connsiteX950" fmla="*/ 204152 w 3276240"/>
                <a:gd name="connsiteY950" fmla="*/ 2950892 h 6008531"/>
                <a:gd name="connsiteX951" fmla="*/ 184660 w 3276240"/>
                <a:gd name="connsiteY951" fmla="*/ 2951293 h 6008531"/>
                <a:gd name="connsiteX952" fmla="*/ 172821 w 3276240"/>
                <a:gd name="connsiteY952" fmla="*/ 2954141 h 6008531"/>
                <a:gd name="connsiteX953" fmla="*/ 160049 w 3276240"/>
                <a:gd name="connsiteY953" fmla="*/ 2958591 h 6008531"/>
                <a:gd name="connsiteX954" fmla="*/ 146431 w 3276240"/>
                <a:gd name="connsiteY954" fmla="*/ 2965044 h 6008531"/>
                <a:gd name="connsiteX955" fmla="*/ 132056 w 3276240"/>
                <a:gd name="connsiteY955" fmla="*/ 2973367 h 6008531"/>
                <a:gd name="connsiteX956" fmla="*/ 91069 w 3276240"/>
                <a:gd name="connsiteY956" fmla="*/ 3005053 h 6008531"/>
                <a:gd name="connsiteX957" fmla="*/ 56044 w 3276240"/>
                <a:gd name="connsiteY957" fmla="*/ 3043415 h 6008531"/>
                <a:gd name="connsiteX958" fmla="*/ 30632 w 3276240"/>
                <a:gd name="connsiteY958" fmla="*/ 3084002 h 6008531"/>
                <a:gd name="connsiteX959" fmla="*/ 18572 w 3276240"/>
                <a:gd name="connsiteY959" fmla="*/ 3122142 h 6008531"/>
                <a:gd name="connsiteX960" fmla="*/ 19818 w 3276240"/>
                <a:gd name="connsiteY960" fmla="*/ 3142213 h 6008531"/>
                <a:gd name="connsiteX961" fmla="*/ 28184 w 3276240"/>
                <a:gd name="connsiteY961" fmla="*/ 3156187 h 6008531"/>
                <a:gd name="connsiteX962" fmla="*/ 209982 w 3276240"/>
                <a:gd name="connsiteY962" fmla="*/ 2463089 h 6008531"/>
                <a:gd name="connsiteX963" fmla="*/ 230898 w 3276240"/>
                <a:gd name="connsiteY963" fmla="*/ 2462465 h 6008531"/>
                <a:gd name="connsiteX964" fmla="*/ 236150 w 3276240"/>
                <a:gd name="connsiteY964" fmla="*/ 2461264 h 6008531"/>
                <a:gd name="connsiteX965" fmla="*/ 241668 w 3276240"/>
                <a:gd name="connsiteY965" fmla="*/ 2459662 h 6008531"/>
                <a:gd name="connsiteX966" fmla="*/ 247409 w 3276240"/>
                <a:gd name="connsiteY966" fmla="*/ 2457659 h 6008531"/>
                <a:gd name="connsiteX967" fmla="*/ 253417 w 3276240"/>
                <a:gd name="connsiteY967" fmla="*/ 2455256 h 6008531"/>
                <a:gd name="connsiteX968" fmla="*/ 289020 w 3276240"/>
                <a:gd name="connsiteY968" fmla="*/ 2435496 h 6008531"/>
                <a:gd name="connsiteX969" fmla="*/ 321642 w 3276240"/>
                <a:gd name="connsiteY969" fmla="*/ 2408794 h 6008531"/>
                <a:gd name="connsiteX970" fmla="*/ 347854 w 3276240"/>
                <a:gd name="connsiteY970" fmla="*/ 2378799 h 6008531"/>
                <a:gd name="connsiteX971" fmla="*/ 364142 w 3276240"/>
                <a:gd name="connsiteY971" fmla="*/ 2349115 h 6008531"/>
                <a:gd name="connsiteX972" fmla="*/ 367524 w 3276240"/>
                <a:gd name="connsiteY972" fmla="*/ 2328777 h 6008531"/>
                <a:gd name="connsiteX973" fmla="*/ 361828 w 3276240"/>
                <a:gd name="connsiteY973" fmla="*/ 2315114 h 6008531"/>
                <a:gd name="connsiteX974" fmla="*/ 348121 w 3276240"/>
                <a:gd name="connsiteY974" fmla="*/ 2308528 h 6008531"/>
                <a:gd name="connsiteX975" fmla="*/ 327605 w 3276240"/>
                <a:gd name="connsiteY975" fmla="*/ 2309507 h 6008531"/>
                <a:gd name="connsiteX976" fmla="*/ 322576 w 3276240"/>
                <a:gd name="connsiteY976" fmla="*/ 2310708 h 6008531"/>
                <a:gd name="connsiteX977" fmla="*/ 317235 w 3276240"/>
                <a:gd name="connsiteY977" fmla="*/ 2312310 h 6008531"/>
                <a:gd name="connsiteX978" fmla="*/ 311717 w 3276240"/>
                <a:gd name="connsiteY978" fmla="*/ 2314224 h 6008531"/>
                <a:gd name="connsiteX979" fmla="*/ 305932 w 3276240"/>
                <a:gd name="connsiteY979" fmla="*/ 2316538 h 6008531"/>
                <a:gd name="connsiteX980" fmla="*/ 271841 w 3276240"/>
                <a:gd name="connsiteY980" fmla="*/ 2335363 h 6008531"/>
                <a:gd name="connsiteX981" fmla="*/ 239933 w 3276240"/>
                <a:gd name="connsiteY981" fmla="*/ 2360997 h 6008531"/>
                <a:gd name="connsiteX982" fmla="*/ 213587 w 3276240"/>
                <a:gd name="connsiteY982" fmla="*/ 2390325 h 6008531"/>
                <a:gd name="connsiteX983" fmla="*/ 196319 w 3276240"/>
                <a:gd name="connsiteY983" fmla="*/ 2420143 h 6008531"/>
                <a:gd name="connsiteX984" fmla="*/ 191869 w 3276240"/>
                <a:gd name="connsiteY984" fmla="*/ 2441148 h 6008531"/>
                <a:gd name="connsiteX985" fmla="*/ 196765 w 3276240"/>
                <a:gd name="connsiteY985" fmla="*/ 2455745 h 6008531"/>
                <a:gd name="connsiteX986" fmla="*/ 210071 w 3276240"/>
                <a:gd name="connsiteY986" fmla="*/ 2463089 h 6008531"/>
                <a:gd name="connsiteX987" fmla="*/ 53729 w 3276240"/>
                <a:gd name="connsiteY987" fmla="*/ 2968471 h 6008531"/>
                <a:gd name="connsiteX988" fmla="*/ 68059 w 3276240"/>
                <a:gd name="connsiteY988" fmla="*/ 2975592 h 6008531"/>
                <a:gd name="connsiteX989" fmla="*/ 88353 w 3276240"/>
                <a:gd name="connsiteY989" fmla="*/ 2975592 h 6008531"/>
                <a:gd name="connsiteX990" fmla="*/ 98589 w 3276240"/>
                <a:gd name="connsiteY990" fmla="*/ 2973233 h 6008531"/>
                <a:gd name="connsiteX991" fmla="*/ 109671 w 3276240"/>
                <a:gd name="connsiteY991" fmla="*/ 2969450 h 6008531"/>
                <a:gd name="connsiteX992" fmla="*/ 121419 w 3276240"/>
                <a:gd name="connsiteY992" fmla="*/ 2964288 h 6008531"/>
                <a:gd name="connsiteX993" fmla="*/ 133836 w 3276240"/>
                <a:gd name="connsiteY993" fmla="*/ 2957657 h 6008531"/>
                <a:gd name="connsiteX994" fmla="*/ 174602 w 3276240"/>
                <a:gd name="connsiteY994" fmla="*/ 2928195 h 6008531"/>
                <a:gd name="connsiteX995" fmla="*/ 209447 w 3276240"/>
                <a:gd name="connsiteY995" fmla="*/ 2892103 h 6008531"/>
                <a:gd name="connsiteX996" fmla="*/ 234726 w 3276240"/>
                <a:gd name="connsiteY996" fmla="*/ 2854141 h 6008531"/>
                <a:gd name="connsiteX997" fmla="*/ 246965 w 3276240"/>
                <a:gd name="connsiteY997" fmla="*/ 2818939 h 6008531"/>
                <a:gd name="connsiteX998" fmla="*/ 246074 w 3276240"/>
                <a:gd name="connsiteY998" fmla="*/ 2799491 h 6008531"/>
                <a:gd name="connsiteX999" fmla="*/ 237930 w 3276240"/>
                <a:gd name="connsiteY999" fmla="*/ 2786630 h 6008531"/>
                <a:gd name="connsiteX1000" fmla="*/ 223467 w 3276240"/>
                <a:gd name="connsiteY1000" fmla="*/ 2780399 h 6008531"/>
                <a:gd name="connsiteX1001" fmla="*/ 203663 w 3276240"/>
                <a:gd name="connsiteY1001" fmla="*/ 2780933 h 6008531"/>
                <a:gd name="connsiteX1002" fmla="*/ 193827 w 3276240"/>
                <a:gd name="connsiteY1002" fmla="*/ 2783292 h 6008531"/>
                <a:gd name="connsiteX1003" fmla="*/ 183235 w 3276240"/>
                <a:gd name="connsiteY1003" fmla="*/ 2786941 h 6008531"/>
                <a:gd name="connsiteX1004" fmla="*/ 171976 w 3276240"/>
                <a:gd name="connsiteY1004" fmla="*/ 2791881 h 6008531"/>
                <a:gd name="connsiteX1005" fmla="*/ 160094 w 3276240"/>
                <a:gd name="connsiteY1005" fmla="*/ 2798156 h 6008531"/>
                <a:gd name="connsiteX1006" fmla="*/ 120797 w 3276240"/>
                <a:gd name="connsiteY1006" fmla="*/ 2826060 h 6008531"/>
                <a:gd name="connsiteX1007" fmla="*/ 86351 w 3276240"/>
                <a:gd name="connsiteY1007" fmla="*/ 2860728 h 6008531"/>
                <a:gd name="connsiteX1008" fmla="*/ 60316 w 3276240"/>
                <a:gd name="connsiteY1008" fmla="*/ 2898200 h 6008531"/>
                <a:gd name="connsiteX1009" fmla="*/ 46520 w 3276240"/>
                <a:gd name="connsiteY1009" fmla="*/ 2934114 h 6008531"/>
                <a:gd name="connsiteX1010" fmla="*/ 46253 w 3276240"/>
                <a:gd name="connsiteY1010" fmla="*/ 2954586 h 6008531"/>
                <a:gd name="connsiteX1011" fmla="*/ 53819 w 3276240"/>
                <a:gd name="connsiteY1011" fmla="*/ 2968471 h 6008531"/>
                <a:gd name="connsiteX1012" fmla="*/ 140245 w 3276240"/>
                <a:gd name="connsiteY1012" fmla="*/ 2618095 h 6008531"/>
                <a:gd name="connsiteX1013" fmla="*/ 153952 w 3276240"/>
                <a:gd name="connsiteY1013" fmla="*/ 2625349 h 6008531"/>
                <a:gd name="connsiteX1014" fmla="*/ 174646 w 3276240"/>
                <a:gd name="connsiteY1014" fmla="*/ 2624859 h 6008531"/>
                <a:gd name="connsiteX1015" fmla="*/ 181456 w 3276240"/>
                <a:gd name="connsiteY1015" fmla="*/ 2623301 h 6008531"/>
                <a:gd name="connsiteX1016" fmla="*/ 188665 w 3276240"/>
                <a:gd name="connsiteY1016" fmla="*/ 2621076 h 6008531"/>
                <a:gd name="connsiteX1017" fmla="*/ 196275 w 3276240"/>
                <a:gd name="connsiteY1017" fmla="*/ 2618228 h 6008531"/>
                <a:gd name="connsiteX1018" fmla="*/ 204241 w 3276240"/>
                <a:gd name="connsiteY1018" fmla="*/ 2614712 h 6008531"/>
                <a:gd name="connsiteX1019" fmla="*/ 241402 w 3276240"/>
                <a:gd name="connsiteY1019" fmla="*/ 2592016 h 6008531"/>
                <a:gd name="connsiteX1020" fmla="*/ 274869 w 3276240"/>
                <a:gd name="connsiteY1020" fmla="*/ 2562465 h 6008531"/>
                <a:gd name="connsiteX1021" fmla="*/ 300902 w 3276240"/>
                <a:gd name="connsiteY1021" fmla="*/ 2530022 h 6008531"/>
                <a:gd name="connsiteX1022" fmla="*/ 315945 w 3276240"/>
                <a:gd name="connsiteY1022" fmla="*/ 2498602 h 6008531"/>
                <a:gd name="connsiteX1023" fmla="*/ 317992 w 3276240"/>
                <a:gd name="connsiteY1023" fmla="*/ 2478487 h 6008531"/>
                <a:gd name="connsiteX1024" fmla="*/ 311450 w 3276240"/>
                <a:gd name="connsiteY1024" fmla="*/ 2465136 h 6008531"/>
                <a:gd name="connsiteX1025" fmla="*/ 297520 w 3276240"/>
                <a:gd name="connsiteY1025" fmla="*/ 2458638 h 6008531"/>
                <a:gd name="connsiteX1026" fmla="*/ 277226 w 3276240"/>
                <a:gd name="connsiteY1026" fmla="*/ 2459484 h 6008531"/>
                <a:gd name="connsiteX1027" fmla="*/ 270684 w 3276240"/>
                <a:gd name="connsiteY1027" fmla="*/ 2461086 h 6008531"/>
                <a:gd name="connsiteX1028" fmla="*/ 263743 w 3276240"/>
                <a:gd name="connsiteY1028" fmla="*/ 2463222 h 6008531"/>
                <a:gd name="connsiteX1029" fmla="*/ 256443 w 3276240"/>
                <a:gd name="connsiteY1029" fmla="*/ 2465981 h 6008531"/>
                <a:gd name="connsiteX1030" fmla="*/ 248789 w 3276240"/>
                <a:gd name="connsiteY1030" fmla="*/ 2469364 h 6008531"/>
                <a:gd name="connsiteX1031" fmla="*/ 213186 w 3276240"/>
                <a:gd name="connsiteY1031" fmla="*/ 2490903 h 6008531"/>
                <a:gd name="connsiteX1032" fmla="*/ 180431 w 3276240"/>
                <a:gd name="connsiteY1032" fmla="*/ 2519297 h 6008531"/>
                <a:gd name="connsiteX1033" fmla="*/ 154041 w 3276240"/>
                <a:gd name="connsiteY1033" fmla="*/ 2551072 h 6008531"/>
                <a:gd name="connsiteX1034" fmla="*/ 137753 w 3276240"/>
                <a:gd name="connsiteY1034" fmla="*/ 2582803 h 6008531"/>
                <a:gd name="connsiteX1035" fmla="*/ 134638 w 3276240"/>
                <a:gd name="connsiteY1035" fmla="*/ 2603720 h 6008531"/>
                <a:gd name="connsiteX1036" fmla="*/ 140333 w 3276240"/>
                <a:gd name="connsiteY1036" fmla="*/ 2618095 h 6008531"/>
                <a:gd name="connsiteX1037" fmla="*/ 91914 w 3276240"/>
                <a:gd name="connsiteY1037" fmla="*/ 2788899 h 6008531"/>
                <a:gd name="connsiteX1038" fmla="*/ 105977 w 3276240"/>
                <a:gd name="connsiteY1038" fmla="*/ 2796153 h 6008531"/>
                <a:gd name="connsiteX1039" fmla="*/ 126493 w 3276240"/>
                <a:gd name="connsiteY1039" fmla="*/ 2795842 h 6008531"/>
                <a:gd name="connsiteX1040" fmla="*/ 134904 w 3276240"/>
                <a:gd name="connsiteY1040" fmla="*/ 2793884 h 6008531"/>
                <a:gd name="connsiteX1041" fmla="*/ 143805 w 3276240"/>
                <a:gd name="connsiteY1041" fmla="*/ 2790991 h 6008531"/>
                <a:gd name="connsiteX1042" fmla="*/ 153329 w 3276240"/>
                <a:gd name="connsiteY1042" fmla="*/ 2787119 h 6008531"/>
                <a:gd name="connsiteX1043" fmla="*/ 163387 w 3276240"/>
                <a:gd name="connsiteY1043" fmla="*/ 2782224 h 6008531"/>
                <a:gd name="connsiteX1044" fmla="*/ 202372 w 3276240"/>
                <a:gd name="connsiteY1044" fmla="*/ 2756367 h 6008531"/>
                <a:gd name="connsiteX1045" fmla="*/ 236684 w 3276240"/>
                <a:gd name="connsiteY1045" fmla="*/ 2723701 h 6008531"/>
                <a:gd name="connsiteX1046" fmla="*/ 262452 w 3276240"/>
                <a:gd name="connsiteY1046" fmla="*/ 2688588 h 6008531"/>
                <a:gd name="connsiteX1047" fmla="*/ 276292 w 3276240"/>
                <a:gd name="connsiteY1047" fmla="*/ 2655300 h 6008531"/>
                <a:gd name="connsiteX1048" fmla="*/ 276915 w 3276240"/>
                <a:gd name="connsiteY1048" fmla="*/ 2635451 h 6008531"/>
                <a:gd name="connsiteX1049" fmla="*/ 269572 w 3276240"/>
                <a:gd name="connsiteY1049" fmla="*/ 2622100 h 6008531"/>
                <a:gd name="connsiteX1050" fmla="*/ 255331 w 3276240"/>
                <a:gd name="connsiteY1050" fmla="*/ 2615736 h 6008531"/>
                <a:gd name="connsiteX1051" fmla="*/ 235260 w 3276240"/>
                <a:gd name="connsiteY1051" fmla="*/ 2616448 h 6008531"/>
                <a:gd name="connsiteX1052" fmla="*/ 227160 w 3276240"/>
                <a:gd name="connsiteY1052" fmla="*/ 2618362 h 6008531"/>
                <a:gd name="connsiteX1053" fmla="*/ 218526 w 3276240"/>
                <a:gd name="connsiteY1053" fmla="*/ 2621165 h 6008531"/>
                <a:gd name="connsiteX1054" fmla="*/ 209403 w 3276240"/>
                <a:gd name="connsiteY1054" fmla="*/ 2624904 h 6008531"/>
                <a:gd name="connsiteX1055" fmla="*/ 199790 w 3276240"/>
                <a:gd name="connsiteY1055" fmla="*/ 2629354 h 6008531"/>
                <a:gd name="connsiteX1056" fmla="*/ 162230 w 3276240"/>
                <a:gd name="connsiteY1056" fmla="*/ 2653920 h 6008531"/>
                <a:gd name="connsiteX1057" fmla="*/ 128540 w 3276240"/>
                <a:gd name="connsiteY1057" fmla="*/ 2685072 h 6008531"/>
                <a:gd name="connsiteX1058" fmla="*/ 102239 w 3276240"/>
                <a:gd name="connsiteY1058" fmla="*/ 2719607 h 6008531"/>
                <a:gd name="connsiteX1059" fmla="*/ 86973 w 3276240"/>
                <a:gd name="connsiteY1059" fmla="*/ 2753385 h 6008531"/>
                <a:gd name="connsiteX1060" fmla="*/ 85238 w 3276240"/>
                <a:gd name="connsiteY1060" fmla="*/ 2774169 h 6008531"/>
                <a:gd name="connsiteX1061" fmla="*/ 91914 w 3276240"/>
                <a:gd name="connsiteY1061" fmla="*/ 2788899 h 6008531"/>
                <a:gd name="connsiteX1062" fmla="*/ 15412 w 3276240"/>
                <a:gd name="connsiteY1062" fmla="*/ 3352715 h 6008531"/>
                <a:gd name="connsiteX1063" fmla="*/ 30365 w 3276240"/>
                <a:gd name="connsiteY1063" fmla="*/ 3359658 h 6008531"/>
                <a:gd name="connsiteX1064" fmla="*/ 50258 w 3276240"/>
                <a:gd name="connsiteY1064" fmla="*/ 3359658 h 6008531"/>
                <a:gd name="connsiteX1065" fmla="*/ 64634 w 3276240"/>
                <a:gd name="connsiteY1065" fmla="*/ 3356364 h 6008531"/>
                <a:gd name="connsiteX1066" fmla="*/ 80342 w 3276240"/>
                <a:gd name="connsiteY1066" fmla="*/ 3350445 h 6008531"/>
                <a:gd name="connsiteX1067" fmla="*/ 97120 w 3276240"/>
                <a:gd name="connsiteY1067" fmla="*/ 3341856 h 6008531"/>
                <a:gd name="connsiteX1068" fmla="*/ 114922 w 3276240"/>
                <a:gd name="connsiteY1068" fmla="*/ 3330597 h 6008531"/>
                <a:gd name="connsiteX1069" fmla="*/ 159026 w 3276240"/>
                <a:gd name="connsiteY1069" fmla="*/ 3292813 h 6008531"/>
                <a:gd name="connsiteX1070" fmla="*/ 194628 w 3276240"/>
                <a:gd name="connsiteY1070" fmla="*/ 3248977 h 6008531"/>
                <a:gd name="connsiteX1071" fmla="*/ 218126 w 3276240"/>
                <a:gd name="connsiteY1071" fmla="*/ 3204741 h 6008531"/>
                <a:gd name="connsiteX1072" fmla="*/ 226270 w 3276240"/>
                <a:gd name="connsiteY1072" fmla="*/ 3165533 h 6008531"/>
                <a:gd name="connsiteX1073" fmla="*/ 222577 w 3276240"/>
                <a:gd name="connsiteY1073" fmla="*/ 3147064 h 6008531"/>
                <a:gd name="connsiteX1074" fmla="*/ 212785 w 3276240"/>
                <a:gd name="connsiteY1074" fmla="*/ 3134915 h 6008531"/>
                <a:gd name="connsiteX1075" fmla="*/ 197833 w 3276240"/>
                <a:gd name="connsiteY1075" fmla="*/ 3128951 h 6008531"/>
                <a:gd name="connsiteX1076" fmla="*/ 178518 w 3276240"/>
                <a:gd name="connsiteY1076" fmla="*/ 3129218 h 6008531"/>
                <a:gd name="connsiteX1077" fmla="*/ 164678 w 3276240"/>
                <a:gd name="connsiteY1077" fmla="*/ 3132511 h 6008531"/>
                <a:gd name="connsiteX1078" fmla="*/ 149679 w 3276240"/>
                <a:gd name="connsiteY1078" fmla="*/ 3138163 h 6008531"/>
                <a:gd name="connsiteX1079" fmla="*/ 133702 w 3276240"/>
                <a:gd name="connsiteY1079" fmla="*/ 3146307 h 6008531"/>
                <a:gd name="connsiteX1080" fmla="*/ 116792 w 3276240"/>
                <a:gd name="connsiteY1080" fmla="*/ 3156855 h 6008531"/>
                <a:gd name="connsiteX1081" fmla="*/ 74202 w 3276240"/>
                <a:gd name="connsiteY1081" fmla="*/ 3192458 h 6008531"/>
                <a:gd name="connsiteX1082" fmla="*/ 38599 w 3276240"/>
                <a:gd name="connsiteY1082" fmla="*/ 3234736 h 6008531"/>
                <a:gd name="connsiteX1083" fmla="*/ 13765 w 3276240"/>
                <a:gd name="connsiteY1083" fmla="*/ 3278750 h 6008531"/>
                <a:gd name="connsiteX1084" fmla="*/ 3618 w 3276240"/>
                <a:gd name="connsiteY1084" fmla="*/ 3319248 h 6008531"/>
                <a:gd name="connsiteX1085" fmla="*/ 6244 w 3276240"/>
                <a:gd name="connsiteY1085" fmla="*/ 3339052 h 6008531"/>
                <a:gd name="connsiteX1086" fmla="*/ 15591 w 3276240"/>
                <a:gd name="connsiteY1086" fmla="*/ 3352715 h 6008531"/>
                <a:gd name="connsiteX1087" fmla="*/ 569526 w 3276240"/>
                <a:gd name="connsiteY1087" fmla="*/ 4572825 h 6008531"/>
                <a:gd name="connsiteX1088" fmla="*/ 615054 w 3276240"/>
                <a:gd name="connsiteY1088" fmla="*/ 4497569 h 6008531"/>
                <a:gd name="connsiteX1089" fmla="*/ 640998 w 3276240"/>
                <a:gd name="connsiteY1089" fmla="*/ 4422981 h 6008531"/>
                <a:gd name="connsiteX1090" fmla="*/ 646072 w 3276240"/>
                <a:gd name="connsiteY1090" fmla="*/ 4357561 h 6008531"/>
                <a:gd name="connsiteX1091" fmla="*/ 629116 w 3276240"/>
                <a:gd name="connsiteY1091" fmla="*/ 4309230 h 6008531"/>
                <a:gd name="connsiteX1092" fmla="*/ 618035 w 3276240"/>
                <a:gd name="connsiteY1092" fmla="*/ 4297882 h 6008531"/>
                <a:gd name="connsiteX1093" fmla="*/ 604951 w 3276240"/>
                <a:gd name="connsiteY1093" fmla="*/ 4290361 h 6008531"/>
                <a:gd name="connsiteX1094" fmla="*/ 590220 w 3276240"/>
                <a:gd name="connsiteY1094" fmla="*/ 4286489 h 6008531"/>
                <a:gd name="connsiteX1095" fmla="*/ 574021 w 3276240"/>
                <a:gd name="connsiteY1095" fmla="*/ 4286178 h 6008531"/>
                <a:gd name="connsiteX1096" fmla="*/ 541712 w 3276240"/>
                <a:gd name="connsiteY1096" fmla="*/ 4294232 h 6008531"/>
                <a:gd name="connsiteX1097" fmla="*/ 506999 w 3276240"/>
                <a:gd name="connsiteY1097" fmla="*/ 4312924 h 6008531"/>
                <a:gd name="connsiteX1098" fmla="*/ 471396 w 3276240"/>
                <a:gd name="connsiteY1098" fmla="*/ 4341807 h 6008531"/>
                <a:gd name="connsiteX1099" fmla="*/ 436149 w 3276240"/>
                <a:gd name="connsiteY1099" fmla="*/ 4380480 h 6008531"/>
                <a:gd name="connsiteX1100" fmla="*/ 390400 w 3276240"/>
                <a:gd name="connsiteY1100" fmla="*/ 4451953 h 6008531"/>
                <a:gd name="connsiteX1101" fmla="*/ 361828 w 3276240"/>
                <a:gd name="connsiteY1101" fmla="*/ 4525918 h 6008531"/>
                <a:gd name="connsiteX1102" fmla="*/ 353239 w 3276240"/>
                <a:gd name="connsiteY1102" fmla="*/ 4594097 h 6008531"/>
                <a:gd name="connsiteX1103" fmla="*/ 367613 w 3276240"/>
                <a:gd name="connsiteY1103" fmla="*/ 4647235 h 6008531"/>
                <a:gd name="connsiteX1104" fmla="*/ 378472 w 3276240"/>
                <a:gd name="connsiteY1104" fmla="*/ 4660141 h 6008531"/>
                <a:gd name="connsiteX1105" fmla="*/ 391823 w 3276240"/>
                <a:gd name="connsiteY1105" fmla="*/ 4669042 h 6008531"/>
                <a:gd name="connsiteX1106" fmla="*/ 407088 w 3276240"/>
                <a:gd name="connsiteY1106" fmla="*/ 4673893 h 6008531"/>
                <a:gd name="connsiteX1107" fmla="*/ 424043 w 3276240"/>
                <a:gd name="connsiteY1107" fmla="*/ 4674782 h 6008531"/>
                <a:gd name="connsiteX1108" fmla="*/ 458357 w 3276240"/>
                <a:gd name="connsiteY1108" fmla="*/ 4666594 h 6008531"/>
                <a:gd name="connsiteX1109" fmla="*/ 495472 w 3276240"/>
                <a:gd name="connsiteY1109" fmla="*/ 4646345 h 6008531"/>
                <a:gd name="connsiteX1110" fmla="*/ 533300 w 3276240"/>
                <a:gd name="connsiteY1110" fmla="*/ 4614747 h 6008531"/>
                <a:gd name="connsiteX1111" fmla="*/ 569705 w 3276240"/>
                <a:gd name="connsiteY1111" fmla="*/ 4572825 h 6008531"/>
                <a:gd name="connsiteX1112" fmla="*/ 390666 w 3276240"/>
                <a:gd name="connsiteY1112" fmla="*/ 4395523 h 6008531"/>
                <a:gd name="connsiteX1113" fmla="*/ 424311 w 3276240"/>
                <a:gd name="connsiteY1113" fmla="*/ 4361032 h 6008531"/>
                <a:gd name="connsiteX1114" fmla="*/ 471307 w 3276240"/>
                <a:gd name="connsiteY1114" fmla="*/ 4293253 h 6008531"/>
                <a:gd name="connsiteX1115" fmla="*/ 500769 w 3276240"/>
                <a:gd name="connsiteY1115" fmla="*/ 4224317 h 6008531"/>
                <a:gd name="connsiteX1116" fmla="*/ 510782 w 3276240"/>
                <a:gd name="connsiteY1116" fmla="*/ 4162368 h 6008531"/>
                <a:gd name="connsiteX1117" fmla="*/ 499612 w 3276240"/>
                <a:gd name="connsiteY1117" fmla="*/ 4114839 h 6008531"/>
                <a:gd name="connsiteX1118" fmla="*/ 489286 w 3276240"/>
                <a:gd name="connsiteY1118" fmla="*/ 4101888 h 6008531"/>
                <a:gd name="connsiteX1119" fmla="*/ 476424 w 3276240"/>
                <a:gd name="connsiteY1119" fmla="*/ 4093299 h 6008531"/>
                <a:gd name="connsiteX1120" fmla="*/ 461293 w 3276240"/>
                <a:gd name="connsiteY1120" fmla="*/ 4088848 h 6008531"/>
                <a:gd name="connsiteX1121" fmla="*/ 444248 w 3276240"/>
                <a:gd name="connsiteY1121" fmla="*/ 4088581 h 6008531"/>
                <a:gd name="connsiteX1122" fmla="*/ 415900 w 3276240"/>
                <a:gd name="connsiteY1122" fmla="*/ 4095524 h 6008531"/>
                <a:gd name="connsiteX1123" fmla="*/ 385103 w 3276240"/>
                <a:gd name="connsiteY1123" fmla="*/ 4111100 h 6008531"/>
                <a:gd name="connsiteX1124" fmla="*/ 353060 w 3276240"/>
                <a:gd name="connsiteY1124" fmla="*/ 4134954 h 6008531"/>
                <a:gd name="connsiteX1125" fmla="*/ 320751 w 3276240"/>
                <a:gd name="connsiteY1125" fmla="*/ 4166908 h 6008531"/>
                <a:gd name="connsiteX1126" fmla="*/ 274156 w 3276240"/>
                <a:gd name="connsiteY1126" fmla="*/ 4231038 h 6008531"/>
                <a:gd name="connsiteX1127" fmla="*/ 242736 w 3276240"/>
                <a:gd name="connsiteY1127" fmla="*/ 4298861 h 6008531"/>
                <a:gd name="connsiteX1128" fmla="*/ 229385 w 3276240"/>
                <a:gd name="connsiteY1128" fmla="*/ 4362768 h 6008531"/>
                <a:gd name="connsiteX1129" fmla="*/ 237886 w 3276240"/>
                <a:gd name="connsiteY1129" fmla="*/ 4414347 h 6008531"/>
                <a:gd name="connsiteX1130" fmla="*/ 247721 w 3276240"/>
                <a:gd name="connsiteY1130" fmla="*/ 4428989 h 6008531"/>
                <a:gd name="connsiteX1131" fmla="*/ 260626 w 3276240"/>
                <a:gd name="connsiteY1131" fmla="*/ 4438914 h 6008531"/>
                <a:gd name="connsiteX1132" fmla="*/ 276114 w 3276240"/>
                <a:gd name="connsiteY1132" fmla="*/ 4444299 h 6008531"/>
                <a:gd name="connsiteX1133" fmla="*/ 293915 w 3276240"/>
                <a:gd name="connsiteY1133" fmla="*/ 4445144 h 6008531"/>
                <a:gd name="connsiteX1134" fmla="*/ 323910 w 3276240"/>
                <a:gd name="connsiteY1134" fmla="*/ 4438113 h 6008531"/>
                <a:gd name="connsiteX1135" fmla="*/ 356621 w 3276240"/>
                <a:gd name="connsiteY1135" fmla="*/ 4421379 h 6008531"/>
                <a:gd name="connsiteX1136" fmla="*/ 390844 w 3276240"/>
                <a:gd name="connsiteY1136" fmla="*/ 4395523 h 6008531"/>
                <a:gd name="connsiteX1137" fmla="*/ 749632 w 3276240"/>
                <a:gd name="connsiteY1137" fmla="*/ 4780701 h 6008531"/>
                <a:gd name="connsiteX1138" fmla="*/ 792801 w 3276240"/>
                <a:gd name="connsiteY1138" fmla="*/ 4697657 h 6008531"/>
                <a:gd name="connsiteX1139" fmla="*/ 814296 w 3276240"/>
                <a:gd name="connsiteY1139" fmla="*/ 4617551 h 6008531"/>
                <a:gd name="connsiteX1140" fmla="*/ 813717 w 3276240"/>
                <a:gd name="connsiteY1140" fmla="*/ 4548927 h 6008531"/>
                <a:gd name="connsiteX1141" fmla="*/ 790620 w 3276240"/>
                <a:gd name="connsiteY1141" fmla="*/ 4499973 h 6008531"/>
                <a:gd name="connsiteX1142" fmla="*/ 779004 w 3276240"/>
                <a:gd name="connsiteY1142" fmla="*/ 4490271 h 6008531"/>
                <a:gd name="connsiteX1143" fmla="*/ 765965 w 3276240"/>
                <a:gd name="connsiteY1143" fmla="*/ 4483818 h 6008531"/>
                <a:gd name="connsiteX1144" fmla="*/ 751679 w 3276240"/>
                <a:gd name="connsiteY1144" fmla="*/ 4480436 h 6008531"/>
                <a:gd name="connsiteX1145" fmla="*/ 736326 w 3276240"/>
                <a:gd name="connsiteY1145" fmla="*/ 4480079 h 6008531"/>
                <a:gd name="connsiteX1146" fmla="*/ 699878 w 3276240"/>
                <a:gd name="connsiteY1146" fmla="*/ 4489336 h 6008531"/>
                <a:gd name="connsiteX1147" fmla="*/ 661159 w 3276240"/>
                <a:gd name="connsiteY1147" fmla="*/ 4511588 h 6008531"/>
                <a:gd name="connsiteX1148" fmla="*/ 621952 w 3276240"/>
                <a:gd name="connsiteY1148" fmla="*/ 4546123 h 6008531"/>
                <a:gd name="connsiteX1149" fmla="*/ 584213 w 3276240"/>
                <a:gd name="connsiteY1149" fmla="*/ 4592362 h 6008531"/>
                <a:gd name="connsiteX1150" fmla="*/ 540198 w 3276240"/>
                <a:gd name="connsiteY1150" fmla="*/ 4671356 h 6008531"/>
                <a:gd name="connsiteX1151" fmla="*/ 515365 w 3276240"/>
                <a:gd name="connsiteY1151" fmla="*/ 4751462 h 6008531"/>
                <a:gd name="connsiteX1152" fmla="*/ 512161 w 3276240"/>
                <a:gd name="connsiteY1152" fmla="*/ 4823736 h 6008531"/>
                <a:gd name="connsiteX1153" fmla="*/ 533122 w 3276240"/>
                <a:gd name="connsiteY1153" fmla="*/ 4878120 h 6008531"/>
                <a:gd name="connsiteX1154" fmla="*/ 544649 w 3276240"/>
                <a:gd name="connsiteY1154" fmla="*/ 4889423 h 6008531"/>
                <a:gd name="connsiteX1155" fmla="*/ 558000 w 3276240"/>
                <a:gd name="connsiteY1155" fmla="*/ 4897211 h 6008531"/>
                <a:gd name="connsiteX1156" fmla="*/ 572820 w 3276240"/>
                <a:gd name="connsiteY1156" fmla="*/ 4901662 h 6008531"/>
                <a:gd name="connsiteX1157" fmla="*/ 588929 w 3276240"/>
                <a:gd name="connsiteY1157" fmla="*/ 4902597 h 6008531"/>
                <a:gd name="connsiteX1158" fmla="*/ 627826 w 3276240"/>
                <a:gd name="connsiteY1158" fmla="*/ 4893162 h 6008531"/>
                <a:gd name="connsiteX1159" fmla="*/ 669303 w 3276240"/>
                <a:gd name="connsiteY1159" fmla="*/ 4868862 h 6008531"/>
                <a:gd name="connsiteX1160" fmla="*/ 710781 w 3276240"/>
                <a:gd name="connsiteY1160" fmla="*/ 4830946 h 6008531"/>
                <a:gd name="connsiteX1161" fmla="*/ 749810 w 3276240"/>
                <a:gd name="connsiteY1161" fmla="*/ 4780701 h 6008531"/>
                <a:gd name="connsiteX1162" fmla="*/ 98411 w 3276240"/>
                <a:gd name="connsiteY1162" fmla="*/ 3771627 h 6008531"/>
                <a:gd name="connsiteX1163" fmla="*/ 120174 w 3276240"/>
                <a:gd name="connsiteY1163" fmla="*/ 3762370 h 6008531"/>
                <a:gd name="connsiteX1164" fmla="*/ 143316 w 3276240"/>
                <a:gd name="connsiteY1164" fmla="*/ 3748485 h 6008531"/>
                <a:gd name="connsiteX1165" fmla="*/ 167347 w 3276240"/>
                <a:gd name="connsiteY1165" fmla="*/ 3730016 h 6008531"/>
                <a:gd name="connsiteX1166" fmla="*/ 213942 w 3276240"/>
                <a:gd name="connsiteY1166" fmla="*/ 3681641 h 6008531"/>
                <a:gd name="connsiteX1167" fmla="*/ 248611 w 3276240"/>
                <a:gd name="connsiteY1167" fmla="*/ 3628637 h 6008531"/>
                <a:gd name="connsiteX1168" fmla="*/ 268281 w 3276240"/>
                <a:gd name="connsiteY1168" fmla="*/ 3577591 h 6008531"/>
                <a:gd name="connsiteX1169" fmla="*/ 270106 w 3276240"/>
                <a:gd name="connsiteY1169" fmla="*/ 3534779 h 6008531"/>
                <a:gd name="connsiteX1170" fmla="*/ 263431 w 3276240"/>
                <a:gd name="connsiteY1170" fmla="*/ 3518224 h 6008531"/>
                <a:gd name="connsiteX1171" fmla="*/ 252127 w 3276240"/>
                <a:gd name="connsiteY1171" fmla="*/ 3507320 h 6008531"/>
                <a:gd name="connsiteX1172" fmla="*/ 236907 w 3276240"/>
                <a:gd name="connsiteY1172" fmla="*/ 3501935 h 6008531"/>
                <a:gd name="connsiteX1173" fmla="*/ 218393 w 3276240"/>
                <a:gd name="connsiteY1173" fmla="*/ 3501935 h 6008531"/>
                <a:gd name="connsiteX1174" fmla="*/ 199479 w 3276240"/>
                <a:gd name="connsiteY1174" fmla="*/ 3506386 h 6008531"/>
                <a:gd name="connsiteX1175" fmla="*/ 178829 w 3276240"/>
                <a:gd name="connsiteY1175" fmla="*/ 3515286 h 6008531"/>
                <a:gd name="connsiteX1176" fmla="*/ 156845 w 3276240"/>
                <a:gd name="connsiteY1176" fmla="*/ 3528281 h 6008531"/>
                <a:gd name="connsiteX1177" fmla="*/ 133925 w 3276240"/>
                <a:gd name="connsiteY1177" fmla="*/ 3545460 h 6008531"/>
                <a:gd name="connsiteX1178" fmla="*/ 88621 w 3276240"/>
                <a:gd name="connsiteY1178" fmla="*/ 3591121 h 6008531"/>
                <a:gd name="connsiteX1179" fmla="*/ 53374 w 3276240"/>
                <a:gd name="connsiteY1179" fmla="*/ 3642567 h 6008531"/>
                <a:gd name="connsiteX1180" fmla="*/ 31611 w 3276240"/>
                <a:gd name="connsiteY1180" fmla="*/ 3694013 h 6008531"/>
                <a:gd name="connsiteX1181" fmla="*/ 27161 w 3276240"/>
                <a:gd name="connsiteY1181" fmla="*/ 3739139 h 6008531"/>
                <a:gd name="connsiteX1182" fmla="*/ 33036 w 3276240"/>
                <a:gd name="connsiteY1182" fmla="*/ 3756941 h 6008531"/>
                <a:gd name="connsiteX1183" fmla="*/ 43939 w 3276240"/>
                <a:gd name="connsiteY1183" fmla="*/ 3769179 h 6008531"/>
                <a:gd name="connsiteX1184" fmla="*/ 59292 w 3276240"/>
                <a:gd name="connsiteY1184" fmla="*/ 3775544 h 6008531"/>
                <a:gd name="connsiteX1185" fmla="*/ 78474 w 3276240"/>
                <a:gd name="connsiteY1185" fmla="*/ 3776033 h 6008531"/>
                <a:gd name="connsiteX1186" fmla="*/ 98411 w 3276240"/>
                <a:gd name="connsiteY1186" fmla="*/ 3771627 h 6008531"/>
                <a:gd name="connsiteX1187" fmla="*/ 281544 w 3276240"/>
                <a:gd name="connsiteY1187" fmla="*/ 4175764 h 6008531"/>
                <a:gd name="connsiteX1188" fmla="*/ 312073 w 3276240"/>
                <a:gd name="connsiteY1188" fmla="*/ 4147415 h 6008531"/>
                <a:gd name="connsiteX1189" fmla="*/ 359558 w 3276240"/>
                <a:gd name="connsiteY1189" fmla="*/ 4086623 h 6008531"/>
                <a:gd name="connsiteX1190" fmla="*/ 391423 w 3276240"/>
                <a:gd name="connsiteY1190" fmla="*/ 4023250 h 6008531"/>
                <a:gd name="connsiteX1191" fmla="*/ 405308 w 3276240"/>
                <a:gd name="connsiteY1191" fmla="*/ 3964951 h 6008531"/>
                <a:gd name="connsiteX1192" fmla="*/ 398988 w 3276240"/>
                <a:gd name="connsiteY1192" fmla="*/ 3918934 h 6008531"/>
                <a:gd name="connsiteX1193" fmla="*/ 389687 w 3276240"/>
                <a:gd name="connsiteY1193" fmla="*/ 3904693 h 6008531"/>
                <a:gd name="connsiteX1194" fmla="*/ 377227 w 3276240"/>
                <a:gd name="connsiteY1194" fmla="*/ 3895302 h 6008531"/>
                <a:gd name="connsiteX1195" fmla="*/ 361961 w 3276240"/>
                <a:gd name="connsiteY1195" fmla="*/ 3890541 h 6008531"/>
                <a:gd name="connsiteX1196" fmla="*/ 344383 w 3276240"/>
                <a:gd name="connsiteY1196" fmla="*/ 3890541 h 6008531"/>
                <a:gd name="connsiteX1197" fmla="*/ 319417 w 3276240"/>
                <a:gd name="connsiteY1197" fmla="*/ 3896593 h 6008531"/>
                <a:gd name="connsiteX1198" fmla="*/ 292269 w 3276240"/>
                <a:gd name="connsiteY1198" fmla="*/ 3909499 h 6008531"/>
                <a:gd name="connsiteX1199" fmla="*/ 263698 w 3276240"/>
                <a:gd name="connsiteY1199" fmla="*/ 3929170 h 6008531"/>
                <a:gd name="connsiteX1200" fmla="*/ 234459 w 3276240"/>
                <a:gd name="connsiteY1200" fmla="*/ 3955471 h 6008531"/>
                <a:gd name="connsiteX1201" fmla="*/ 187908 w 3276240"/>
                <a:gd name="connsiteY1201" fmla="*/ 4012391 h 6008531"/>
                <a:gd name="connsiteX1202" fmla="*/ 154575 w 3276240"/>
                <a:gd name="connsiteY1202" fmla="*/ 4074429 h 6008531"/>
                <a:gd name="connsiteX1203" fmla="*/ 137931 w 3276240"/>
                <a:gd name="connsiteY1203" fmla="*/ 4134020 h 6008531"/>
                <a:gd name="connsiteX1204" fmla="*/ 141579 w 3276240"/>
                <a:gd name="connsiteY1204" fmla="*/ 4183508 h 6008531"/>
                <a:gd name="connsiteX1205" fmla="*/ 150169 w 3276240"/>
                <a:gd name="connsiteY1205" fmla="*/ 4199484 h 6008531"/>
                <a:gd name="connsiteX1206" fmla="*/ 162497 w 3276240"/>
                <a:gd name="connsiteY1206" fmla="*/ 4210299 h 6008531"/>
                <a:gd name="connsiteX1207" fmla="*/ 177984 w 3276240"/>
                <a:gd name="connsiteY1207" fmla="*/ 4216084 h 6008531"/>
                <a:gd name="connsiteX1208" fmla="*/ 196275 w 3276240"/>
                <a:gd name="connsiteY1208" fmla="*/ 4216841 h 6008531"/>
                <a:gd name="connsiteX1209" fmla="*/ 222532 w 3276240"/>
                <a:gd name="connsiteY1209" fmla="*/ 4210744 h 6008531"/>
                <a:gd name="connsiteX1210" fmla="*/ 251326 w 3276240"/>
                <a:gd name="connsiteY1210" fmla="*/ 4196903 h 6008531"/>
                <a:gd name="connsiteX1211" fmla="*/ 281544 w 3276240"/>
                <a:gd name="connsiteY1211" fmla="*/ 4175764 h 6008531"/>
                <a:gd name="connsiteX1212" fmla="*/ 54576 w 3276240"/>
                <a:gd name="connsiteY1212" fmla="*/ 3564686 h 6008531"/>
                <a:gd name="connsiteX1213" fmla="*/ 71665 w 3276240"/>
                <a:gd name="connsiteY1213" fmla="*/ 3560725 h 6008531"/>
                <a:gd name="connsiteX1214" fmla="*/ 90400 w 3276240"/>
                <a:gd name="connsiteY1214" fmla="*/ 3553204 h 6008531"/>
                <a:gd name="connsiteX1215" fmla="*/ 110427 w 3276240"/>
                <a:gd name="connsiteY1215" fmla="*/ 3542078 h 6008531"/>
                <a:gd name="connsiteX1216" fmla="*/ 131344 w 3276240"/>
                <a:gd name="connsiteY1216" fmla="*/ 3527347 h 6008531"/>
                <a:gd name="connsiteX1217" fmla="*/ 176827 w 3276240"/>
                <a:gd name="connsiteY1217" fmla="*/ 3484312 h 6008531"/>
                <a:gd name="connsiteX1218" fmla="*/ 212163 w 3276240"/>
                <a:gd name="connsiteY1218" fmla="*/ 3435892 h 6008531"/>
                <a:gd name="connsiteX1219" fmla="*/ 233835 w 3276240"/>
                <a:gd name="connsiteY1219" fmla="*/ 3388318 h 6008531"/>
                <a:gd name="connsiteX1220" fmla="*/ 238865 w 3276240"/>
                <a:gd name="connsiteY1220" fmla="*/ 3347330 h 6008531"/>
                <a:gd name="connsiteX1221" fmla="*/ 233480 w 3276240"/>
                <a:gd name="connsiteY1221" fmla="*/ 3330018 h 6008531"/>
                <a:gd name="connsiteX1222" fmla="*/ 222888 w 3276240"/>
                <a:gd name="connsiteY1222" fmla="*/ 3318581 h 6008531"/>
                <a:gd name="connsiteX1223" fmla="*/ 207757 w 3276240"/>
                <a:gd name="connsiteY1223" fmla="*/ 3313018 h 6008531"/>
                <a:gd name="connsiteX1224" fmla="*/ 188887 w 3276240"/>
                <a:gd name="connsiteY1224" fmla="*/ 3313018 h 6008531"/>
                <a:gd name="connsiteX1225" fmla="*/ 172555 w 3276240"/>
                <a:gd name="connsiteY1225" fmla="*/ 3316934 h 6008531"/>
                <a:gd name="connsiteX1226" fmla="*/ 154753 w 3276240"/>
                <a:gd name="connsiteY1226" fmla="*/ 3324099 h 6008531"/>
                <a:gd name="connsiteX1227" fmla="*/ 135706 w 3276240"/>
                <a:gd name="connsiteY1227" fmla="*/ 3334558 h 6008531"/>
                <a:gd name="connsiteX1228" fmla="*/ 115724 w 3276240"/>
                <a:gd name="connsiteY1228" fmla="*/ 3348309 h 6008531"/>
                <a:gd name="connsiteX1229" fmla="*/ 71665 w 3276240"/>
                <a:gd name="connsiteY1229" fmla="*/ 3388941 h 6008531"/>
                <a:gd name="connsiteX1230" fmla="*/ 36062 w 3276240"/>
                <a:gd name="connsiteY1230" fmla="*/ 3435714 h 6008531"/>
                <a:gd name="connsiteX1231" fmla="*/ 12742 w 3276240"/>
                <a:gd name="connsiteY1231" fmla="*/ 3483288 h 6008531"/>
                <a:gd name="connsiteX1232" fmla="*/ 5488 w 3276240"/>
                <a:gd name="connsiteY1232" fmla="*/ 3526056 h 6008531"/>
                <a:gd name="connsiteX1233" fmla="*/ 9939 w 3276240"/>
                <a:gd name="connsiteY1233" fmla="*/ 3544881 h 6008531"/>
                <a:gd name="connsiteX1234" fmla="*/ 20041 w 3276240"/>
                <a:gd name="connsiteY1234" fmla="*/ 3557609 h 6008531"/>
                <a:gd name="connsiteX1235" fmla="*/ 35172 w 3276240"/>
                <a:gd name="connsiteY1235" fmla="*/ 3564196 h 6008531"/>
                <a:gd name="connsiteX1236" fmla="*/ 54620 w 3276240"/>
                <a:gd name="connsiteY1236" fmla="*/ 3564686 h 600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Lst>
              <a:rect l="l" t="t" r="r" b="b"/>
              <a:pathLst>
                <a:path w="3276240" h="6008531">
                  <a:moveTo>
                    <a:pt x="1043978" y="1227803"/>
                  </a:moveTo>
                  <a:cubicBezTo>
                    <a:pt x="1045403" y="1227803"/>
                    <a:pt x="1046872" y="1227803"/>
                    <a:pt x="1048429" y="1227803"/>
                  </a:cubicBezTo>
                  <a:cubicBezTo>
                    <a:pt x="1049987" y="1227803"/>
                    <a:pt x="1051500" y="1227536"/>
                    <a:pt x="1052879" y="1227313"/>
                  </a:cubicBezTo>
                  <a:cubicBezTo>
                    <a:pt x="1054259" y="1227091"/>
                    <a:pt x="1056128" y="1226824"/>
                    <a:pt x="1057820" y="1226468"/>
                  </a:cubicBezTo>
                  <a:lnTo>
                    <a:pt x="1062937" y="1225266"/>
                  </a:lnTo>
                  <a:cubicBezTo>
                    <a:pt x="1068856" y="1223642"/>
                    <a:pt x="1074687" y="1221608"/>
                    <a:pt x="1080339" y="1219169"/>
                  </a:cubicBezTo>
                  <a:cubicBezTo>
                    <a:pt x="1086435" y="1216548"/>
                    <a:pt x="1092399" y="1213575"/>
                    <a:pt x="1098140" y="1210269"/>
                  </a:cubicBezTo>
                  <a:cubicBezTo>
                    <a:pt x="1104058" y="1206882"/>
                    <a:pt x="1109755" y="1203152"/>
                    <a:pt x="1115229" y="1199098"/>
                  </a:cubicBezTo>
                  <a:cubicBezTo>
                    <a:pt x="1120524" y="1195195"/>
                    <a:pt x="1125554" y="1190927"/>
                    <a:pt x="1130271" y="1186326"/>
                  </a:cubicBezTo>
                  <a:cubicBezTo>
                    <a:pt x="1135433" y="1181430"/>
                    <a:pt x="1139928" y="1175881"/>
                    <a:pt x="1143623" y="1169815"/>
                  </a:cubicBezTo>
                  <a:cubicBezTo>
                    <a:pt x="1146248" y="1165836"/>
                    <a:pt x="1147806" y="1161230"/>
                    <a:pt x="1148073" y="1156464"/>
                  </a:cubicBezTo>
                  <a:cubicBezTo>
                    <a:pt x="1148162" y="1152877"/>
                    <a:pt x="1146515" y="1149463"/>
                    <a:pt x="1143623" y="1147341"/>
                  </a:cubicBezTo>
                  <a:cubicBezTo>
                    <a:pt x="1139617" y="1144862"/>
                    <a:pt x="1134988" y="1143651"/>
                    <a:pt x="1130271" y="1143869"/>
                  </a:cubicBezTo>
                  <a:lnTo>
                    <a:pt x="1125821" y="1143869"/>
                  </a:lnTo>
                  <a:lnTo>
                    <a:pt x="1121371" y="1144403"/>
                  </a:lnTo>
                  <a:cubicBezTo>
                    <a:pt x="1119768" y="1144403"/>
                    <a:pt x="1118167" y="1144937"/>
                    <a:pt x="1116519" y="1145293"/>
                  </a:cubicBezTo>
                  <a:lnTo>
                    <a:pt x="1111491" y="1146495"/>
                  </a:lnTo>
                  <a:cubicBezTo>
                    <a:pt x="1105705" y="1148079"/>
                    <a:pt x="1100053" y="1150073"/>
                    <a:pt x="1094535" y="1152458"/>
                  </a:cubicBezTo>
                  <a:cubicBezTo>
                    <a:pt x="1088571" y="1155004"/>
                    <a:pt x="1082741" y="1157888"/>
                    <a:pt x="1077090" y="1161092"/>
                  </a:cubicBezTo>
                  <a:cubicBezTo>
                    <a:pt x="1071304" y="1164390"/>
                    <a:pt x="1065697" y="1168012"/>
                    <a:pt x="1060312" y="1171951"/>
                  </a:cubicBezTo>
                  <a:cubicBezTo>
                    <a:pt x="1055060" y="1175760"/>
                    <a:pt x="1050031" y="1179939"/>
                    <a:pt x="1045358" y="1184456"/>
                  </a:cubicBezTo>
                  <a:cubicBezTo>
                    <a:pt x="1040107" y="1189303"/>
                    <a:pt x="1035568" y="1194808"/>
                    <a:pt x="1031740" y="1200834"/>
                  </a:cubicBezTo>
                  <a:cubicBezTo>
                    <a:pt x="1028981" y="1204901"/>
                    <a:pt x="1027290" y="1209601"/>
                    <a:pt x="1026845" y="1214496"/>
                  </a:cubicBezTo>
                  <a:cubicBezTo>
                    <a:pt x="1026533" y="1218114"/>
                    <a:pt x="1028002" y="1221662"/>
                    <a:pt x="1030806" y="1223976"/>
                  </a:cubicBezTo>
                  <a:cubicBezTo>
                    <a:pt x="1034678" y="1226650"/>
                    <a:pt x="1039305" y="1227994"/>
                    <a:pt x="1043978" y="1227803"/>
                  </a:cubicBezTo>
                  <a:close/>
                  <a:moveTo>
                    <a:pt x="1333563" y="963897"/>
                  </a:moveTo>
                  <a:cubicBezTo>
                    <a:pt x="1335388" y="964222"/>
                    <a:pt x="1337213" y="964400"/>
                    <a:pt x="1339082" y="964431"/>
                  </a:cubicBezTo>
                  <a:cubicBezTo>
                    <a:pt x="1341173" y="964582"/>
                    <a:pt x="1343265" y="964582"/>
                    <a:pt x="1345356" y="964431"/>
                  </a:cubicBezTo>
                  <a:cubicBezTo>
                    <a:pt x="1347537" y="964208"/>
                    <a:pt x="1349807" y="963852"/>
                    <a:pt x="1352255" y="963407"/>
                  </a:cubicBezTo>
                  <a:cubicBezTo>
                    <a:pt x="1354703" y="962962"/>
                    <a:pt x="1357061" y="962339"/>
                    <a:pt x="1359598" y="961672"/>
                  </a:cubicBezTo>
                  <a:cubicBezTo>
                    <a:pt x="1364138" y="960421"/>
                    <a:pt x="1368588" y="958935"/>
                    <a:pt x="1372950" y="957221"/>
                  </a:cubicBezTo>
                  <a:cubicBezTo>
                    <a:pt x="1377711" y="955339"/>
                    <a:pt x="1382339" y="953216"/>
                    <a:pt x="1386879" y="950857"/>
                  </a:cubicBezTo>
                  <a:cubicBezTo>
                    <a:pt x="1391329" y="948454"/>
                    <a:pt x="1396047" y="945828"/>
                    <a:pt x="1400230" y="942980"/>
                  </a:cubicBezTo>
                  <a:cubicBezTo>
                    <a:pt x="1404591" y="940163"/>
                    <a:pt x="1408774" y="937119"/>
                    <a:pt x="1412825" y="933857"/>
                  </a:cubicBezTo>
                  <a:cubicBezTo>
                    <a:pt x="1418298" y="929549"/>
                    <a:pt x="1423238" y="924618"/>
                    <a:pt x="1427599" y="919171"/>
                  </a:cubicBezTo>
                  <a:cubicBezTo>
                    <a:pt x="1430760" y="915419"/>
                    <a:pt x="1433074" y="911053"/>
                    <a:pt x="1434408" y="906354"/>
                  </a:cubicBezTo>
                  <a:cubicBezTo>
                    <a:pt x="1435432" y="903114"/>
                    <a:pt x="1434898" y="899589"/>
                    <a:pt x="1432985" y="896785"/>
                  </a:cubicBezTo>
                  <a:cubicBezTo>
                    <a:pt x="1430492" y="893906"/>
                    <a:pt x="1426932" y="892108"/>
                    <a:pt x="1423149" y="891757"/>
                  </a:cubicBezTo>
                  <a:cubicBezTo>
                    <a:pt x="1421324" y="891467"/>
                    <a:pt x="1419500" y="891316"/>
                    <a:pt x="1417630" y="891311"/>
                  </a:cubicBezTo>
                  <a:cubicBezTo>
                    <a:pt x="1415539" y="891289"/>
                    <a:pt x="1413447" y="891392"/>
                    <a:pt x="1411400" y="891623"/>
                  </a:cubicBezTo>
                  <a:cubicBezTo>
                    <a:pt x="1409220" y="891846"/>
                    <a:pt x="1406950" y="892202"/>
                    <a:pt x="1404636" y="892647"/>
                  </a:cubicBezTo>
                  <a:cubicBezTo>
                    <a:pt x="1402321" y="893092"/>
                    <a:pt x="1399873" y="893715"/>
                    <a:pt x="1397427" y="894382"/>
                  </a:cubicBezTo>
                  <a:cubicBezTo>
                    <a:pt x="1392887" y="895615"/>
                    <a:pt x="1388437" y="897101"/>
                    <a:pt x="1384075" y="898833"/>
                  </a:cubicBezTo>
                  <a:cubicBezTo>
                    <a:pt x="1379625" y="900613"/>
                    <a:pt x="1375175" y="902704"/>
                    <a:pt x="1370724" y="905019"/>
                  </a:cubicBezTo>
                  <a:cubicBezTo>
                    <a:pt x="1366274" y="907333"/>
                    <a:pt x="1361824" y="909914"/>
                    <a:pt x="1357373" y="912673"/>
                  </a:cubicBezTo>
                  <a:cubicBezTo>
                    <a:pt x="1353100" y="915424"/>
                    <a:pt x="1348962" y="918396"/>
                    <a:pt x="1344957" y="921574"/>
                  </a:cubicBezTo>
                  <a:cubicBezTo>
                    <a:pt x="1339483" y="925860"/>
                    <a:pt x="1334498" y="930724"/>
                    <a:pt x="1330092" y="936082"/>
                  </a:cubicBezTo>
                  <a:cubicBezTo>
                    <a:pt x="1326843" y="939843"/>
                    <a:pt x="1324351" y="944213"/>
                    <a:pt x="1322839" y="948944"/>
                  </a:cubicBezTo>
                  <a:cubicBezTo>
                    <a:pt x="1321637" y="952201"/>
                    <a:pt x="1321948" y="955815"/>
                    <a:pt x="1323684" y="958823"/>
                  </a:cubicBezTo>
                  <a:cubicBezTo>
                    <a:pt x="1326132" y="961805"/>
                    <a:pt x="1329691" y="963643"/>
                    <a:pt x="1333563" y="963897"/>
                  </a:cubicBezTo>
                  <a:close/>
                  <a:moveTo>
                    <a:pt x="935968" y="1321394"/>
                  </a:moveTo>
                  <a:cubicBezTo>
                    <a:pt x="940329" y="1323891"/>
                    <a:pt x="945359" y="1325021"/>
                    <a:pt x="950387" y="1324643"/>
                  </a:cubicBezTo>
                  <a:lnTo>
                    <a:pt x="954260" y="1324643"/>
                  </a:lnTo>
                  <a:lnTo>
                    <a:pt x="958309" y="1324109"/>
                  </a:lnTo>
                  <a:cubicBezTo>
                    <a:pt x="959689" y="1324109"/>
                    <a:pt x="961113" y="1323664"/>
                    <a:pt x="962537" y="1323352"/>
                  </a:cubicBezTo>
                  <a:lnTo>
                    <a:pt x="966987" y="1322329"/>
                  </a:lnTo>
                  <a:cubicBezTo>
                    <a:pt x="973441" y="1320571"/>
                    <a:pt x="979760" y="1318341"/>
                    <a:pt x="985901" y="1315653"/>
                  </a:cubicBezTo>
                  <a:cubicBezTo>
                    <a:pt x="992577" y="1312729"/>
                    <a:pt x="999030" y="1309400"/>
                    <a:pt x="1005305" y="1305684"/>
                  </a:cubicBezTo>
                  <a:cubicBezTo>
                    <a:pt x="1011669" y="1301870"/>
                    <a:pt x="1017811" y="1297696"/>
                    <a:pt x="1023686" y="1293179"/>
                  </a:cubicBezTo>
                  <a:cubicBezTo>
                    <a:pt x="1029292" y="1288826"/>
                    <a:pt x="1034544" y="1284064"/>
                    <a:pt x="1039439" y="1278938"/>
                  </a:cubicBezTo>
                  <a:cubicBezTo>
                    <a:pt x="1044468" y="1273873"/>
                    <a:pt x="1048741" y="1268119"/>
                    <a:pt x="1052167" y="1261848"/>
                  </a:cubicBezTo>
                  <a:cubicBezTo>
                    <a:pt x="1054571" y="1257709"/>
                    <a:pt x="1055728" y="1252970"/>
                    <a:pt x="1055550" y="1248186"/>
                  </a:cubicBezTo>
                  <a:cubicBezTo>
                    <a:pt x="1055238" y="1244465"/>
                    <a:pt x="1053102" y="1241141"/>
                    <a:pt x="1049853" y="1239285"/>
                  </a:cubicBezTo>
                  <a:cubicBezTo>
                    <a:pt x="1045358" y="1237011"/>
                    <a:pt x="1040330" y="1236027"/>
                    <a:pt x="1035345" y="1236437"/>
                  </a:cubicBezTo>
                  <a:lnTo>
                    <a:pt x="1031517" y="1236704"/>
                  </a:lnTo>
                  <a:lnTo>
                    <a:pt x="1027557" y="1237238"/>
                  </a:lnTo>
                  <a:lnTo>
                    <a:pt x="1023374" y="1238039"/>
                  </a:lnTo>
                  <a:cubicBezTo>
                    <a:pt x="1021949" y="1238350"/>
                    <a:pt x="1020525" y="1238662"/>
                    <a:pt x="1018923" y="1239062"/>
                  </a:cubicBezTo>
                  <a:cubicBezTo>
                    <a:pt x="1012648" y="1240767"/>
                    <a:pt x="1006507" y="1242939"/>
                    <a:pt x="1000543" y="1245560"/>
                  </a:cubicBezTo>
                  <a:cubicBezTo>
                    <a:pt x="994046" y="1248404"/>
                    <a:pt x="987726" y="1251630"/>
                    <a:pt x="981629" y="1255217"/>
                  </a:cubicBezTo>
                  <a:cubicBezTo>
                    <a:pt x="975399" y="1258911"/>
                    <a:pt x="969390" y="1262965"/>
                    <a:pt x="963606" y="1267367"/>
                  </a:cubicBezTo>
                  <a:cubicBezTo>
                    <a:pt x="957998" y="1271599"/>
                    <a:pt x="952746" y="1276236"/>
                    <a:pt x="947851" y="1281252"/>
                  </a:cubicBezTo>
                  <a:cubicBezTo>
                    <a:pt x="942688" y="1286334"/>
                    <a:pt x="938193" y="1292080"/>
                    <a:pt x="934500" y="1298341"/>
                  </a:cubicBezTo>
                  <a:cubicBezTo>
                    <a:pt x="931963" y="1302547"/>
                    <a:pt x="930583" y="1307353"/>
                    <a:pt x="930494" y="1312271"/>
                  </a:cubicBezTo>
                  <a:cubicBezTo>
                    <a:pt x="930673" y="1316102"/>
                    <a:pt x="932809" y="1319583"/>
                    <a:pt x="936102" y="1321527"/>
                  </a:cubicBezTo>
                  <a:close/>
                  <a:moveTo>
                    <a:pt x="343626" y="2162111"/>
                  </a:moveTo>
                  <a:cubicBezTo>
                    <a:pt x="350746" y="2163250"/>
                    <a:pt x="358001" y="2162917"/>
                    <a:pt x="364988" y="2161132"/>
                  </a:cubicBezTo>
                  <a:lnTo>
                    <a:pt x="367658" y="2160509"/>
                  </a:lnTo>
                  <a:lnTo>
                    <a:pt x="370373" y="2159797"/>
                  </a:lnTo>
                  <a:lnTo>
                    <a:pt x="373176" y="2158996"/>
                  </a:lnTo>
                  <a:lnTo>
                    <a:pt x="376070" y="2158061"/>
                  </a:lnTo>
                  <a:cubicBezTo>
                    <a:pt x="387151" y="2154238"/>
                    <a:pt x="397831" y="2149272"/>
                    <a:pt x="407889" y="2143241"/>
                  </a:cubicBezTo>
                  <a:cubicBezTo>
                    <a:pt x="418703" y="2136824"/>
                    <a:pt x="428939" y="2129543"/>
                    <a:pt x="438596" y="2121479"/>
                  </a:cubicBezTo>
                  <a:cubicBezTo>
                    <a:pt x="447942" y="2113700"/>
                    <a:pt x="456620" y="2105142"/>
                    <a:pt x="464542" y="2095890"/>
                  </a:cubicBezTo>
                  <a:cubicBezTo>
                    <a:pt x="471530" y="2087866"/>
                    <a:pt x="477537" y="2079001"/>
                    <a:pt x="482344" y="2069499"/>
                  </a:cubicBezTo>
                  <a:cubicBezTo>
                    <a:pt x="485681" y="2063166"/>
                    <a:pt x="487728" y="2056215"/>
                    <a:pt x="488307" y="2049072"/>
                  </a:cubicBezTo>
                  <a:cubicBezTo>
                    <a:pt x="488752" y="2044047"/>
                    <a:pt x="487239" y="2039045"/>
                    <a:pt x="484123" y="2035098"/>
                  </a:cubicBezTo>
                  <a:cubicBezTo>
                    <a:pt x="480698" y="2031364"/>
                    <a:pt x="476069" y="2028992"/>
                    <a:pt x="471039" y="2028422"/>
                  </a:cubicBezTo>
                  <a:cubicBezTo>
                    <a:pt x="464053" y="2027497"/>
                    <a:pt x="456932" y="2027919"/>
                    <a:pt x="450078" y="2029668"/>
                  </a:cubicBezTo>
                  <a:lnTo>
                    <a:pt x="447497" y="2030291"/>
                  </a:lnTo>
                  <a:lnTo>
                    <a:pt x="444872" y="2031004"/>
                  </a:lnTo>
                  <a:lnTo>
                    <a:pt x="442157" y="2031805"/>
                  </a:lnTo>
                  <a:lnTo>
                    <a:pt x="439398" y="2032694"/>
                  </a:lnTo>
                  <a:cubicBezTo>
                    <a:pt x="428717" y="2036433"/>
                    <a:pt x="418437" y="2041230"/>
                    <a:pt x="408690" y="2047025"/>
                  </a:cubicBezTo>
                  <a:cubicBezTo>
                    <a:pt x="398188" y="2053202"/>
                    <a:pt x="388219" y="2060180"/>
                    <a:pt x="378784" y="2067897"/>
                  </a:cubicBezTo>
                  <a:cubicBezTo>
                    <a:pt x="369483" y="2075480"/>
                    <a:pt x="360849" y="2083816"/>
                    <a:pt x="352927" y="2092819"/>
                  </a:cubicBezTo>
                  <a:cubicBezTo>
                    <a:pt x="345807" y="2100852"/>
                    <a:pt x="339576" y="2109677"/>
                    <a:pt x="334458" y="2119121"/>
                  </a:cubicBezTo>
                  <a:cubicBezTo>
                    <a:pt x="330853" y="2125587"/>
                    <a:pt x="328494" y="2132685"/>
                    <a:pt x="327515" y="2140037"/>
                  </a:cubicBezTo>
                  <a:cubicBezTo>
                    <a:pt x="326804" y="2145182"/>
                    <a:pt x="328006" y="2150415"/>
                    <a:pt x="330898" y="2154723"/>
                  </a:cubicBezTo>
                  <a:cubicBezTo>
                    <a:pt x="334057" y="2158813"/>
                    <a:pt x="338641" y="2161510"/>
                    <a:pt x="343760" y="2162245"/>
                  </a:cubicBezTo>
                  <a:close/>
                  <a:moveTo>
                    <a:pt x="843490" y="1424153"/>
                  </a:moveTo>
                  <a:cubicBezTo>
                    <a:pt x="848519" y="1426351"/>
                    <a:pt x="854037" y="1427152"/>
                    <a:pt x="859511" y="1426467"/>
                  </a:cubicBezTo>
                  <a:lnTo>
                    <a:pt x="862671" y="1426155"/>
                  </a:lnTo>
                  <a:lnTo>
                    <a:pt x="866009" y="1425666"/>
                  </a:lnTo>
                  <a:lnTo>
                    <a:pt x="869391" y="1424998"/>
                  </a:lnTo>
                  <a:lnTo>
                    <a:pt x="872862" y="1424153"/>
                  </a:lnTo>
                  <a:cubicBezTo>
                    <a:pt x="879939" y="1422306"/>
                    <a:pt x="886837" y="1419849"/>
                    <a:pt x="893468" y="1416810"/>
                  </a:cubicBezTo>
                  <a:cubicBezTo>
                    <a:pt x="900766" y="1413530"/>
                    <a:pt x="907798" y="1409769"/>
                    <a:pt x="914607" y="1405550"/>
                  </a:cubicBezTo>
                  <a:cubicBezTo>
                    <a:pt x="921505" y="1401287"/>
                    <a:pt x="928091" y="1396592"/>
                    <a:pt x="934367" y="1391487"/>
                  </a:cubicBezTo>
                  <a:cubicBezTo>
                    <a:pt x="940329" y="1386636"/>
                    <a:pt x="945848" y="1381327"/>
                    <a:pt x="950966" y="1375599"/>
                  </a:cubicBezTo>
                  <a:cubicBezTo>
                    <a:pt x="955773" y="1370281"/>
                    <a:pt x="959778" y="1364282"/>
                    <a:pt x="962804" y="1357798"/>
                  </a:cubicBezTo>
                  <a:cubicBezTo>
                    <a:pt x="964940" y="1353561"/>
                    <a:pt x="965653" y="1348773"/>
                    <a:pt x="964940" y="1344091"/>
                  </a:cubicBezTo>
                  <a:cubicBezTo>
                    <a:pt x="964095" y="1340272"/>
                    <a:pt x="961424" y="1337108"/>
                    <a:pt x="957820" y="1335591"/>
                  </a:cubicBezTo>
                  <a:cubicBezTo>
                    <a:pt x="952746" y="1333610"/>
                    <a:pt x="947228" y="1332952"/>
                    <a:pt x="941798" y="1333677"/>
                  </a:cubicBezTo>
                  <a:lnTo>
                    <a:pt x="938683" y="1333989"/>
                  </a:lnTo>
                  <a:lnTo>
                    <a:pt x="935435" y="1334523"/>
                  </a:lnTo>
                  <a:lnTo>
                    <a:pt x="932097" y="1335190"/>
                  </a:lnTo>
                  <a:lnTo>
                    <a:pt x="928670" y="1335991"/>
                  </a:lnTo>
                  <a:cubicBezTo>
                    <a:pt x="921816" y="1337856"/>
                    <a:pt x="915141" y="1340250"/>
                    <a:pt x="908643" y="1343156"/>
                  </a:cubicBezTo>
                  <a:cubicBezTo>
                    <a:pt x="901567" y="1346352"/>
                    <a:pt x="894713" y="1349992"/>
                    <a:pt x="888082" y="1354060"/>
                  </a:cubicBezTo>
                  <a:cubicBezTo>
                    <a:pt x="881318" y="1358198"/>
                    <a:pt x="874865" y="1362765"/>
                    <a:pt x="868679" y="1367722"/>
                  </a:cubicBezTo>
                  <a:cubicBezTo>
                    <a:pt x="862760" y="1372462"/>
                    <a:pt x="857242" y="1377655"/>
                    <a:pt x="852124" y="1383254"/>
                  </a:cubicBezTo>
                  <a:cubicBezTo>
                    <a:pt x="847139" y="1388568"/>
                    <a:pt x="842956" y="1394562"/>
                    <a:pt x="839707" y="1401055"/>
                  </a:cubicBezTo>
                  <a:cubicBezTo>
                    <a:pt x="837393" y="1405372"/>
                    <a:pt x="836414" y="1410281"/>
                    <a:pt x="836859" y="1415163"/>
                  </a:cubicBezTo>
                  <a:cubicBezTo>
                    <a:pt x="837482" y="1419133"/>
                    <a:pt x="840019" y="1422546"/>
                    <a:pt x="843623" y="1424286"/>
                  </a:cubicBezTo>
                  <a:close/>
                  <a:moveTo>
                    <a:pt x="1138905" y="1135325"/>
                  </a:moveTo>
                  <a:cubicBezTo>
                    <a:pt x="1140508" y="1135418"/>
                    <a:pt x="1142154" y="1135418"/>
                    <a:pt x="1143756" y="1135325"/>
                  </a:cubicBezTo>
                  <a:cubicBezTo>
                    <a:pt x="1145447" y="1135325"/>
                    <a:pt x="1147183" y="1135325"/>
                    <a:pt x="1149007" y="1134924"/>
                  </a:cubicBezTo>
                  <a:lnTo>
                    <a:pt x="1154659" y="1133989"/>
                  </a:lnTo>
                  <a:cubicBezTo>
                    <a:pt x="1156617" y="1133589"/>
                    <a:pt x="1158575" y="1133099"/>
                    <a:pt x="1160622" y="1132565"/>
                  </a:cubicBezTo>
                  <a:cubicBezTo>
                    <a:pt x="1166053" y="1131070"/>
                    <a:pt x="1171393" y="1129228"/>
                    <a:pt x="1176599" y="1127047"/>
                  </a:cubicBezTo>
                  <a:cubicBezTo>
                    <a:pt x="1182207" y="1124702"/>
                    <a:pt x="1187681" y="1122040"/>
                    <a:pt x="1193021" y="1119081"/>
                  </a:cubicBezTo>
                  <a:cubicBezTo>
                    <a:pt x="1198495" y="1116081"/>
                    <a:pt x="1203791" y="1112766"/>
                    <a:pt x="1208864" y="1109157"/>
                  </a:cubicBezTo>
                  <a:cubicBezTo>
                    <a:pt x="1213849" y="1105672"/>
                    <a:pt x="1218566" y="1101867"/>
                    <a:pt x="1223061" y="1097763"/>
                  </a:cubicBezTo>
                  <a:cubicBezTo>
                    <a:pt x="1228313" y="1093064"/>
                    <a:pt x="1232985" y="1087724"/>
                    <a:pt x="1236946" y="1081876"/>
                  </a:cubicBezTo>
                  <a:cubicBezTo>
                    <a:pt x="1239750" y="1077919"/>
                    <a:pt x="1241575" y="1073336"/>
                    <a:pt x="1242198" y="1068525"/>
                  </a:cubicBezTo>
                  <a:cubicBezTo>
                    <a:pt x="1242643" y="1065053"/>
                    <a:pt x="1241397" y="1061573"/>
                    <a:pt x="1238860" y="1059179"/>
                  </a:cubicBezTo>
                  <a:cubicBezTo>
                    <a:pt x="1235433" y="1056522"/>
                    <a:pt x="1231205" y="1055080"/>
                    <a:pt x="1226844" y="1055085"/>
                  </a:cubicBezTo>
                  <a:cubicBezTo>
                    <a:pt x="1225286" y="1055085"/>
                    <a:pt x="1223684" y="1055085"/>
                    <a:pt x="1221993" y="1055085"/>
                  </a:cubicBezTo>
                  <a:cubicBezTo>
                    <a:pt x="1220302" y="1055085"/>
                    <a:pt x="1218566" y="1055307"/>
                    <a:pt x="1216786" y="1055574"/>
                  </a:cubicBezTo>
                  <a:cubicBezTo>
                    <a:pt x="1215006" y="1055841"/>
                    <a:pt x="1213137" y="1056108"/>
                    <a:pt x="1211223" y="1056509"/>
                  </a:cubicBezTo>
                  <a:cubicBezTo>
                    <a:pt x="1209310" y="1056909"/>
                    <a:pt x="1207395" y="1057399"/>
                    <a:pt x="1205393" y="1057933"/>
                  </a:cubicBezTo>
                  <a:cubicBezTo>
                    <a:pt x="1200097" y="1059375"/>
                    <a:pt x="1194891" y="1061177"/>
                    <a:pt x="1189861" y="1063318"/>
                  </a:cubicBezTo>
                  <a:cubicBezTo>
                    <a:pt x="1184387" y="1065601"/>
                    <a:pt x="1179047" y="1068186"/>
                    <a:pt x="1173841" y="1071061"/>
                  </a:cubicBezTo>
                  <a:cubicBezTo>
                    <a:pt x="1168499" y="1073985"/>
                    <a:pt x="1163293" y="1077194"/>
                    <a:pt x="1158309" y="1080674"/>
                  </a:cubicBezTo>
                  <a:cubicBezTo>
                    <a:pt x="1153369" y="1084110"/>
                    <a:pt x="1148651" y="1087839"/>
                    <a:pt x="1144156" y="1091845"/>
                  </a:cubicBezTo>
                  <a:cubicBezTo>
                    <a:pt x="1138860" y="1096513"/>
                    <a:pt x="1134143" y="1101787"/>
                    <a:pt x="1130049" y="1107554"/>
                  </a:cubicBezTo>
                  <a:cubicBezTo>
                    <a:pt x="1127112" y="1111506"/>
                    <a:pt x="1125153" y="1116072"/>
                    <a:pt x="1124263" y="1120905"/>
                  </a:cubicBezTo>
                  <a:cubicBezTo>
                    <a:pt x="1123596" y="1124408"/>
                    <a:pt x="1124664" y="1128026"/>
                    <a:pt x="1127112" y="1130607"/>
                  </a:cubicBezTo>
                  <a:cubicBezTo>
                    <a:pt x="1130361" y="1133625"/>
                    <a:pt x="1134588" y="1135347"/>
                    <a:pt x="1139039" y="1135458"/>
                  </a:cubicBezTo>
                  <a:close/>
                  <a:moveTo>
                    <a:pt x="1235700" y="1047519"/>
                  </a:moveTo>
                  <a:cubicBezTo>
                    <a:pt x="1237435" y="1047764"/>
                    <a:pt x="1239216" y="1047866"/>
                    <a:pt x="1240951" y="1047830"/>
                  </a:cubicBezTo>
                  <a:cubicBezTo>
                    <a:pt x="1242866" y="1047817"/>
                    <a:pt x="1244779" y="1047697"/>
                    <a:pt x="1246692" y="1047474"/>
                  </a:cubicBezTo>
                  <a:cubicBezTo>
                    <a:pt x="1248695" y="1047252"/>
                    <a:pt x="1250786" y="1046940"/>
                    <a:pt x="1252967" y="1046495"/>
                  </a:cubicBezTo>
                  <a:cubicBezTo>
                    <a:pt x="1255148" y="1046050"/>
                    <a:pt x="1257417" y="1045561"/>
                    <a:pt x="1259598" y="1044938"/>
                  </a:cubicBezTo>
                  <a:cubicBezTo>
                    <a:pt x="1264583" y="1043540"/>
                    <a:pt x="1269523" y="1041845"/>
                    <a:pt x="1274329" y="1039864"/>
                  </a:cubicBezTo>
                  <a:cubicBezTo>
                    <a:pt x="1279492" y="1037755"/>
                    <a:pt x="1284565" y="1035378"/>
                    <a:pt x="1289505" y="1032744"/>
                  </a:cubicBezTo>
                  <a:cubicBezTo>
                    <a:pt x="1294578" y="1030038"/>
                    <a:pt x="1299474" y="1027065"/>
                    <a:pt x="1304235" y="1023843"/>
                  </a:cubicBezTo>
                  <a:cubicBezTo>
                    <a:pt x="1308908" y="1020710"/>
                    <a:pt x="1313359" y="1017288"/>
                    <a:pt x="1317586" y="1013607"/>
                  </a:cubicBezTo>
                  <a:cubicBezTo>
                    <a:pt x="1322972" y="1009090"/>
                    <a:pt x="1327778" y="1003950"/>
                    <a:pt x="1331916" y="998298"/>
                  </a:cubicBezTo>
                  <a:cubicBezTo>
                    <a:pt x="1334854" y="994453"/>
                    <a:pt x="1336901" y="989998"/>
                    <a:pt x="1337925" y="985258"/>
                  </a:cubicBezTo>
                  <a:cubicBezTo>
                    <a:pt x="1338636" y="981903"/>
                    <a:pt x="1337747" y="978409"/>
                    <a:pt x="1335477" y="975824"/>
                  </a:cubicBezTo>
                  <a:cubicBezTo>
                    <a:pt x="1332451" y="973100"/>
                    <a:pt x="1328579" y="971525"/>
                    <a:pt x="1324529" y="971373"/>
                  </a:cubicBezTo>
                  <a:cubicBezTo>
                    <a:pt x="1322794" y="971186"/>
                    <a:pt x="1321058" y="971111"/>
                    <a:pt x="1319323" y="971151"/>
                  </a:cubicBezTo>
                  <a:cubicBezTo>
                    <a:pt x="1317497" y="971151"/>
                    <a:pt x="1315628" y="971151"/>
                    <a:pt x="1313626" y="971551"/>
                  </a:cubicBezTo>
                  <a:cubicBezTo>
                    <a:pt x="1311624" y="971952"/>
                    <a:pt x="1309577" y="972130"/>
                    <a:pt x="1307484" y="972575"/>
                  </a:cubicBezTo>
                  <a:cubicBezTo>
                    <a:pt x="1305392" y="973020"/>
                    <a:pt x="1303034" y="973510"/>
                    <a:pt x="1300987" y="974133"/>
                  </a:cubicBezTo>
                  <a:cubicBezTo>
                    <a:pt x="1296092" y="975517"/>
                    <a:pt x="1291285" y="977181"/>
                    <a:pt x="1286612" y="979117"/>
                  </a:cubicBezTo>
                  <a:cubicBezTo>
                    <a:pt x="1281717" y="981120"/>
                    <a:pt x="1276732" y="983567"/>
                    <a:pt x="1271793" y="986060"/>
                  </a:cubicBezTo>
                  <a:cubicBezTo>
                    <a:pt x="1266853" y="988676"/>
                    <a:pt x="1262046" y="991542"/>
                    <a:pt x="1257373" y="994649"/>
                  </a:cubicBezTo>
                  <a:cubicBezTo>
                    <a:pt x="1252745" y="997737"/>
                    <a:pt x="1248295" y="1001080"/>
                    <a:pt x="1244022" y="1004662"/>
                  </a:cubicBezTo>
                  <a:cubicBezTo>
                    <a:pt x="1238637" y="1009148"/>
                    <a:pt x="1233742" y="1014226"/>
                    <a:pt x="1229470" y="1019793"/>
                  </a:cubicBezTo>
                  <a:cubicBezTo>
                    <a:pt x="1226399" y="1023670"/>
                    <a:pt x="1224218" y="1028142"/>
                    <a:pt x="1222972" y="1032922"/>
                  </a:cubicBezTo>
                  <a:cubicBezTo>
                    <a:pt x="1222037" y="1036300"/>
                    <a:pt x="1222750" y="1039909"/>
                    <a:pt x="1224842" y="1042713"/>
                  </a:cubicBezTo>
                  <a:cubicBezTo>
                    <a:pt x="1227689" y="1045681"/>
                    <a:pt x="1231562" y="1047448"/>
                    <a:pt x="1235656" y="1047653"/>
                  </a:cubicBezTo>
                  <a:close/>
                  <a:moveTo>
                    <a:pt x="498943" y="1890906"/>
                  </a:moveTo>
                  <a:cubicBezTo>
                    <a:pt x="506287" y="1891983"/>
                    <a:pt x="513808" y="1891543"/>
                    <a:pt x="520972" y="1889616"/>
                  </a:cubicBezTo>
                  <a:lnTo>
                    <a:pt x="521240" y="1889616"/>
                  </a:lnTo>
                  <a:lnTo>
                    <a:pt x="521730" y="1889616"/>
                  </a:lnTo>
                  <a:lnTo>
                    <a:pt x="521996" y="1889616"/>
                  </a:lnTo>
                  <a:cubicBezTo>
                    <a:pt x="531877" y="1887079"/>
                    <a:pt x="541400" y="1883452"/>
                    <a:pt x="550479" y="1878801"/>
                  </a:cubicBezTo>
                  <a:cubicBezTo>
                    <a:pt x="560537" y="1873643"/>
                    <a:pt x="570149" y="1867689"/>
                    <a:pt x="579228" y="1861000"/>
                  </a:cubicBezTo>
                  <a:cubicBezTo>
                    <a:pt x="588307" y="1854422"/>
                    <a:pt x="596807" y="1847128"/>
                    <a:pt x="604728" y="1839193"/>
                  </a:cubicBezTo>
                  <a:cubicBezTo>
                    <a:pt x="611849" y="1832090"/>
                    <a:pt x="618169" y="1824222"/>
                    <a:pt x="623598" y="1815740"/>
                  </a:cubicBezTo>
                  <a:cubicBezTo>
                    <a:pt x="627736" y="1809531"/>
                    <a:pt x="630630" y="1802553"/>
                    <a:pt x="632054" y="1795223"/>
                  </a:cubicBezTo>
                  <a:cubicBezTo>
                    <a:pt x="633167" y="1790333"/>
                    <a:pt x="632187" y="1785201"/>
                    <a:pt x="629428" y="1781027"/>
                  </a:cubicBezTo>
                  <a:cubicBezTo>
                    <a:pt x="626313" y="1777111"/>
                    <a:pt x="621774" y="1774618"/>
                    <a:pt x="616789" y="1774129"/>
                  </a:cubicBezTo>
                  <a:cubicBezTo>
                    <a:pt x="609535" y="1773243"/>
                    <a:pt x="602147" y="1773786"/>
                    <a:pt x="595116" y="1775731"/>
                  </a:cubicBezTo>
                  <a:lnTo>
                    <a:pt x="594581" y="1775731"/>
                  </a:lnTo>
                  <a:lnTo>
                    <a:pt x="594581" y="1775731"/>
                  </a:lnTo>
                  <a:lnTo>
                    <a:pt x="594314" y="1775731"/>
                  </a:lnTo>
                  <a:cubicBezTo>
                    <a:pt x="584746" y="1778263"/>
                    <a:pt x="575489" y="1781801"/>
                    <a:pt x="566678" y="1786278"/>
                  </a:cubicBezTo>
                  <a:cubicBezTo>
                    <a:pt x="556976" y="1791183"/>
                    <a:pt x="547630" y="1796839"/>
                    <a:pt x="538818" y="1803190"/>
                  </a:cubicBezTo>
                  <a:cubicBezTo>
                    <a:pt x="529873" y="1809549"/>
                    <a:pt x="521462" y="1816621"/>
                    <a:pt x="513674" y="1824329"/>
                  </a:cubicBezTo>
                  <a:cubicBezTo>
                    <a:pt x="506420" y="1831356"/>
                    <a:pt x="499967" y="1839126"/>
                    <a:pt x="494359" y="1847515"/>
                  </a:cubicBezTo>
                  <a:cubicBezTo>
                    <a:pt x="489998" y="1853826"/>
                    <a:pt x="486794" y="1860884"/>
                    <a:pt x="484970" y="1868343"/>
                  </a:cubicBezTo>
                  <a:cubicBezTo>
                    <a:pt x="483634" y="1873367"/>
                    <a:pt x="484301" y="1878708"/>
                    <a:pt x="486838" y="1883251"/>
                  </a:cubicBezTo>
                  <a:cubicBezTo>
                    <a:pt x="489643" y="1887386"/>
                    <a:pt x="494004" y="1890163"/>
                    <a:pt x="498943" y="1890906"/>
                  </a:cubicBezTo>
                  <a:close/>
                  <a:moveTo>
                    <a:pt x="418837" y="2023082"/>
                  </a:moveTo>
                  <a:cubicBezTo>
                    <a:pt x="426092" y="2024212"/>
                    <a:pt x="433479" y="2023834"/>
                    <a:pt x="440600" y="2021969"/>
                  </a:cubicBezTo>
                  <a:lnTo>
                    <a:pt x="441889" y="2021658"/>
                  </a:lnTo>
                  <a:lnTo>
                    <a:pt x="443180" y="2021346"/>
                  </a:lnTo>
                  <a:lnTo>
                    <a:pt x="444516" y="2020990"/>
                  </a:lnTo>
                  <a:lnTo>
                    <a:pt x="445851" y="2020634"/>
                  </a:lnTo>
                  <a:cubicBezTo>
                    <a:pt x="456309" y="2017537"/>
                    <a:pt x="466411" y="2013313"/>
                    <a:pt x="475935" y="2008040"/>
                  </a:cubicBezTo>
                  <a:cubicBezTo>
                    <a:pt x="486348" y="2002374"/>
                    <a:pt x="496318" y="1995872"/>
                    <a:pt x="505663" y="1988592"/>
                  </a:cubicBezTo>
                  <a:cubicBezTo>
                    <a:pt x="514920" y="1981466"/>
                    <a:pt x="523554" y="1973576"/>
                    <a:pt x="531520" y="1965005"/>
                  </a:cubicBezTo>
                  <a:cubicBezTo>
                    <a:pt x="538685" y="1957466"/>
                    <a:pt x="544916" y="1949117"/>
                    <a:pt x="550122" y="1940127"/>
                  </a:cubicBezTo>
                  <a:cubicBezTo>
                    <a:pt x="553950" y="1933785"/>
                    <a:pt x="556531" y="1926758"/>
                    <a:pt x="557643" y="1919433"/>
                  </a:cubicBezTo>
                  <a:cubicBezTo>
                    <a:pt x="558490" y="1914444"/>
                    <a:pt x="557288" y="1909331"/>
                    <a:pt x="554395" y="1905192"/>
                  </a:cubicBezTo>
                  <a:cubicBezTo>
                    <a:pt x="551101" y="1901324"/>
                    <a:pt x="546428" y="1898908"/>
                    <a:pt x="541400" y="1898472"/>
                  </a:cubicBezTo>
                  <a:cubicBezTo>
                    <a:pt x="534234" y="1897537"/>
                    <a:pt x="526981" y="1898004"/>
                    <a:pt x="519993" y="1899851"/>
                  </a:cubicBezTo>
                  <a:lnTo>
                    <a:pt x="518703" y="1900163"/>
                  </a:lnTo>
                  <a:lnTo>
                    <a:pt x="517458" y="1900474"/>
                  </a:lnTo>
                  <a:lnTo>
                    <a:pt x="516122" y="1900830"/>
                  </a:lnTo>
                  <a:lnTo>
                    <a:pt x="514831" y="1901186"/>
                  </a:lnTo>
                  <a:cubicBezTo>
                    <a:pt x="504729" y="1904204"/>
                    <a:pt x="494983" y="1908276"/>
                    <a:pt x="485770" y="1913336"/>
                  </a:cubicBezTo>
                  <a:cubicBezTo>
                    <a:pt x="475623" y="1918779"/>
                    <a:pt x="465967" y="1925031"/>
                    <a:pt x="456843" y="1932028"/>
                  </a:cubicBezTo>
                  <a:cubicBezTo>
                    <a:pt x="447675" y="1938948"/>
                    <a:pt x="439131" y="1946598"/>
                    <a:pt x="431209" y="1954902"/>
                  </a:cubicBezTo>
                  <a:cubicBezTo>
                    <a:pt x="423955" y="1962419"/>
                    <a:pt x="417546" y="1970701"/>
                    <a:pt x="412117" y="1979602"/>
                  </a:cubicBezTo>
                  <a:cubicBezTo>
                    <a:pt x="408023" y="1986046"/>
                    <a:pt x="405129" y="1993202"/>
                    <a:pt x="403662" y="2000696"/>
                  </a:cubicBezTo>
                  <a:cubicBezTo>
                    <a:pt x="402549" y="2005828"/>
                    <a:pt x="403439" y="2011181"/>
                    <a:pt x="406109" y="2015694"/>
                  </a:cubicBezTo>
                  <a:cubicBezTo>
                    <a:pt x="409180" y="2019789"/>
                    <a:pt x="413764" y="2022459"/>
                    <a:pt x="418837" y="2023082"/>
                  </a:cubicBezTo>
                  <a:close/>
                  <a:moveTo>
                    <a:pt x="753237" y="1532163"/>
                  </a:moveTo>
                  <a:cubicBezTo>
                    <a:pt x="758800" y="1534126"/>
                    <a:pt x="764763" y="1534677"/>
                    <a:pt x="770593" y="1533765"/>
                  </a:cubicBezTo>
                  <a:lnTo>
                    <a:pt x="773175" y="1533454"/>
                  </a:lnTo>
                  <a:lnTo>
                    <a:pt x="775755" y="1533008"/>
                  </a:lnTo>
                  <a:lnTo>
                    <a:pt x="778426" y="1532474"/>
                  </a:lnTo>
                  <a:lnTo>
                    <a:pt x="781141" y="1531807"/>
                  </a:lnTo>
                  <a:cubicBezTo>
                    <a:pt x="788796" y="1529826"/>
                    <a:pt x="796227" y="1527143"/>
                    <a:pt x="803393" y="1523796"/>
                  </a:cubicBezTo>
                  <a:cubicBezTo>
                    <a:pt x="811269" y="1520165"/>
                    <a:pt x="818925" y="1515986"/>
                    <a:pt x="826223" y="1511291"/>
                  </a:cubicBezTo>
                  <a:cubicBezTo>
                    <a:pt x="833610" y="1506560"/>
                    <a:pt x="840686" y="1501326"/>
                    <a:pt x="847362" y="1495626"/>
                  </a:cubicBezTo>
                  <a:cubicBezTo>
                    <a:pt x="853637" y="1490294"/>
                    <a:pt x="859422" y="1484424"/>
                    <a:pt x="864673" y="1478091"/>
                  </a:cubicBezTo>
                  <a:cubicBezTo>
                    <a:pt x="869391" y="1472564"/>
                    <a:pt x="873174" y="1466333"/>
                    <a:pt x="875933" y="1459622"/>
                  </a:cubicBezTo>
                  <a:cubicBezTo>
                    <a:pt x="877892" y="1455230"/>
                    <a:pt x="878292" y="1450312"/>
                    <a:pt x="877135" y="1445648"/>
                  </a:cubicBezTo>
                  <a:cubicBezTo>
                    <a:pt x="875755" y="1441767"/>
                    <a:pt x="872684" y="1438732"/>
                    <a:pt x="868813" y="1437415"/>
                  </a:cubicBezTo>
                  <a:cubicBezTo>
                    <a:pt x="863250" y="1435604"/>
                    <a:pt x="857286" y="1435163"/>
                    <a:pt x="851500" y="1436124"/>
                  </a:cubicBezTo>
                  <a:lnTo>
                    <a:pt x="849009" y="1436480"/>
                  </a:lnTo>
                  <a:lnTo>
                    <a:pt x="846472" y="1436925"/>
                  </a:lnTo>
                  <a:lnTo>
                    <a:pt x="843846" y="1437504"/>
                  </a:lnTo>
                  <a:lnTo>
                    <a:pt x="841221" y="1438127"/>
                  </a:lnTo>
                  <a:cubicBezTo>
                    <a:pt x="833788" y="1440107"/>
                    <a:pt x="826535" y="1442728"/>
                    <a:pt x="819547" y="1445960"/>
                  </a:cubicBezTo>
                  <a:cubicBezTo>
                    <a:pt x="811848" y="1449471"/>
                    <a:pt x="804416" y="1453503"/>
                    <a:pt x="797295" y="1458020"/>
                  </a:cubicBezTo>
                  <a:cubicBezTo>
                    <a:pt x="790042" y="1462626"/>
                    <a:pt x="783099" y="1467708"/>
                    <a:pt x="776513" y="1473240"/>
                  </a:cubicBezTo>
                  <a:cubicBezTo>
                    <a:pt x="770237" y="1478478"/>
                    <a:pt x="764408" y="1484241"/>
                    <a:pt x="759111" y="1490463"/>
                  </a:cubicBezTo>
                  <a:cubicBezTo>
                    <a:pt x="754261" y="1496022"/>
                    <a:pt x="750255" y="1502274"/>
                    <a:pt x="747229" y="1509021"/>
                  </a:cubicBezTo>
                  <a:cubicBezTo>
                    <a:pt x="745093" y="1513494"/>
                    <a:pt x="744426" y="1518523"/>
                    <a:pt x="745316" y="1523396"/>
                  </a:cubicBezTo>
                  <a:cubicBezTo>
                    <a:pt x="746384" y="1527428"/>
                    <a:pt x="749320" y="1530690"/>
                    <a:pt x="753237" y="1532163"/>
                  </a:cubicBezTo>
                  <a:close/>
                  <a:moveTo>
                    <a:pt x="580608" y="1765406"/>
                  </a:moveTo>
                  <a:cubicBezTo>
                    <a:pt x="587551" y="1766710"/>
                    <a:pt x="594671" y="1766496"/>
                    <a:pt x="601524" y="1764783"/>
                  </a:cubicBezTo>
                  <a:lnTo>
                    <a:pt x="602147" y="1764783"/>
                  </a:lnTo>
                  <a:lnTo>
                    <a:pt x="602815" y="1764783"/>
                  </a:lnTo>
                  <a:lnTo>
                    <a:pt x="603482" y="1764783"/>
                  </a:lnTo>
                  <a:lnTo>
                    <a:pt x="604106" y="1764783"/>
                  </a:lnTo>
                  <a:cubicBezTo>
                    <a:pt x="613317" y="1762491"/>
                    <a:pt x="622307" y="1759207"/>
                    <a:pt x="630808" y="1754992"/>
                  </a:cubicBezTo>
                  <a:cubicBezTo>
                    <a:pt x="640198" y="1750453"/>
                    <a:pt x="649187" y="1745153"/>
                    <a:pt x="657732" y="1739149"/>
                  </a:cubicBezTo>
                  <a:cubicBezTo>
                    <a:pt x="666322" y="1733203"/>
                    <a:pt x="674465" y="1726599"/>
                    <a:pt x="682032" y="1719389"/>
                  </a:cubicBezTo>
                  <a:cubicBezTo>
                    <a:pt x="688929" y="1712852"/>
                    <a:pt x="695160" y="1705620"/>
                    <a:pt x="700589" y="1697805"/>
                  </a:cubicBezTo>
                  <a:cubicBezTo>
                    <a:pt x="704906" y="1691837"/>
                    <a:pt x="708066" y="1685104"/>
                    <a:pt x="709891" y="1677957"/>
                  </a:cubicBezTo>
                  <a:cubicBezTo>
                    <a:pt x="711225" y="1673244"/>
                    <a:pt x="710647" y="1668184"/>
                    <a:pt x="708288" y="1663893"/>
                  </a:cubicBezTo>
                  <a:cubicBezTo>
                    <a:pt x="705618" y="1659995"/>
                    <a:pt x="701435" y="1657396"/>
                    <a:pt x="696761" y="1656728"/>
                  </a:cubicBezTo>
                  <a:cubicBezTo>
                    <a:pt x="689864" y="1655643"/>
                    <a:pt x="682832" y="1655958"/>
                    <a:pt x="676068" y="1657663"/>
                  </a:cubicBezTo>
                  <a:lnTo>
                    <a:pt x="675401" y="1657663"/>
                  </a:lnTo>
                  <a:lnTo>
                    <a:pt x="674732" y="1657663"/>
                  </a:lnTo>
                  <a:lnTo>
                    <a:pt x="674065" y="1657663"/>
                  </a:lnTo>
                  <a:lnTo>
                    <a:pt x="673353" y="1657663"/>
                  </a:lnTo>
                  <a:cubicBezTo>
                    <a:pt x="664496" y="1659942"/>
                    <a:pt x="655908" y="1663119"/>
                    <a:pt x="647674" y="1667142"/>
                  </a:cubicBezTo>
                  <a:cubicBezTo>
                    <a:pt x="638596" y="1671566"/>
                    <a:pt x="629872" y="1676670"/>
                    <a:pt x="621551" y="1682407"/>
                  </a:cubicBezTo>
                  <a:cubicBezTo>
                    <a:pt x="613096" y="1688188"/>
                    <a:pt x="605129" y="1694601"/>
                    <a:pt x="597652" y="1701588"/>
                  </a:cubicBezTo>
                  <a:cubicBezTo>
                    <a:pt x="590710" y="1708041"/>
                    <a:pt x="584390" y="1715171"/>
                    <a:pt x="578827" y="1722861"/>
                  </a:cubicBezTo>
                  <a:cubicBezTo>
                    <a:pt x="574288" y="1728900"/>
                    <a:pt x="570862" y="1735696"/>
                    <a:pt x="568725" y="1742932"/>
                  </a:cubicBezTo>
                  <a:cubicBezTo>
                    <a:pt x="567168" y="1747743"/>
                    <a:pt x="567435" y="1752976"/>
                    <a:pt x="569571" y="1757573"/>
                  </a:cubicBezTo>
                  <a:cubicBezTo>
                    <a:pt x="571930" y="1761672"/>
                    <a:pt x="575979" y="1764538"/>
                    <a:pt x="580608" y="1765406"/>
                  </a:cubicBezTo>
                  <a:close/>
                  <a:moveTo>
                    <a:pt x="665165" y="1645736"/>
                  </a:moveTo>
                  <a:cubicBezTo>
                    <a:pt x="671306" y="1647467"/>
                    <a:pt x="677803" y="1647725"/>
                    <a:pt x="684079" y="1646493"/>
                  </a:cubicBezTo>
                  <a:lnTo>
                    <a:pt x="685858" y="1646181"/>
                  </a:lnTo>
                  <a:lnTo>
                    <a:pt x="687639" y="1645869"/>
                  </a:lnTo>
                  <a:lnTo>
                    <a:pt x="689463" y="1645469"/>
                  </a:lnTo>
                  <a:lnTo>
                    <a:pt x="691332" y="1645024"/>
                  </a:lnTo>
                  <a:cubicBezTo>
                    <a:pt x="699655" y="1642852"/>
                    <a:pt x="707710" y="1639870"/>
                    <a:pt x="715454" y="1636123"/>
                  </a:cubicBezTo>
                  <a:cubicBezTo>
                    <a:pt x="724043" y="1632096"/>
                    <a:pt x="732275" y="1627423"/>
                    <a:pt x="740152" y="1622149"/>
                  </a:cubicBezTo>
                  <a:cubicBezTo>
                    <a:pt x="748119" y="1616875"/>
                    <a:pt x="755640" y="1611028"/>
                    <a:pt x="762761" y="1604659"/>
                  </a:cubicBezTo>
                  <a:cubicBezTo>
                    <a:pt x="769347" y="1598780"/>
                    <a:pt x="775400" y="1592301"/>
                    <a:pt x="780785" y="1585300"/>
                  </a:cubicBezTo>
                  <a:cubicBezTo>
                    <a:pt x="785369" y="1579528"/>
                    <a:pt x="788929" y="1573030"/>
                    <a:pt x="791332" y="1566075"/>
                  </a:cubicBezTo>
                  <a:cubicBezTo>
                    <a:pt x="793023" y="1561495"/>
                    <a:pt x="793023" y="1556457"/>
                    <a:pt x="791332" y="1551878"/>
                  </a:cubicBezTo>
                  <a:cubicBezTo>
                    <a:pt x="789463" y="1547922"/>
                    <a:pt x="785902" y="1545029"/>
                    <a:pt x="781630" y="1544001"/>
                  </a:cubicBezTo>
                  <a:cubicBezTo>
                    <a:pt x="775489" y="1542479"/>
                    <a:pt x="769080" y="1542359"/>
                    <a:pt x="762850" y="1543645"/>
                  </a:cubicBezTo>
                  <a:lnTo>
                    <a:pt x="761070" y="1543956"/>
                  </a:lnTo>
                  <a:lnTo>
                    <a:pt x="759334" y="1544268"/>
                  </a:lnTo>
                  <a:lnTo>
                    <a:pt x="757554" y="1544668"/>
                  </a:lnTo>
                  <a:lnTo>
                    <a:pt x="755729" y="1545113"/>
                  </a:lnTo>
                  <a:cubicBezTo>
                    <a:pt x="747674" y="1547214"/>
                    <a:pt x="739842" y="1550076"/>
                    <a:pt x="732320" y="1553658"/>
                  </a:cubicBezTo>
                  <a:cubicBezTo>
                    <a:pt x="723998" y="1557517"/>
                    <a:pt x="715987" y="1561976"/>
                    <a:pt x="708333" y="1567009"/>
                  </a:cubicBezTo>
                  <a:cubicBezTo>
                    <a:pt x="700500" y="1572123"/>
                    <a:pt x="693068" y="1577792"/>
                    <a:pt x="686081" y="1583965"/>
                  </a:cubicBezTo>
                  <a:cubicBezTo>
                    <a:pt x="679450" y="1589737"/>
                    <a:pt x="673353" y="1596115"/>
                    <a:pt x="667923" y="1603013"/>
                  </a:cubicBezTo>
                  <a:cubicBezTo>
                    <a:pt x="663162" y="1608798"/>
                    <a:pt x="659379" y="1615322"/>
                    <a:pt x="656708" y="1622327"/>
                  </a:cubicBezTo>
                  <a:cubicBezTo>
                    <a:pt x="654795" y="1626973"/>
                    <a:pt x="654483" y="1632131"/>
                    <a:pt x="655863" y="1636969"/>
                  </a:cubicBezTo>
                  <a:cubicBezTo>
                    <a:pt x="657332" y="1641166"/>
                    <a:pt x="660714" y="1644419"/>
                    <a:pt x="664986" y="1645736"/>
                  </a:cubicBezTo>
                  <a:close/>
                  <a:moveTo>
                    <a:pt x="2379041" y="324291"/>
                  </a:moveTo>
                  <a:cubicBezTo>
                    <a:pt x="2382245" y="325400"/>
                    <a:pt x="2385627" y="325996"/>
                    <a:pt x="2389054" y="326072"/>
                  </a:cubicBezTo>
                  <a:cubicBezTo>
                    <a:pt x="2393505" y="326178"/>
                    <a:pt x="2398000" y="325880"/>
                    <a:pt x="2402405" y="325182"/>
                  </a:cubicBezTo>
                  <a:cubicBezTo>
                    <a:pt x="2407569" y="324349"/>
                    <a:pt x="2412686" y="323188"/>
                    <a:pt x="2417715" y="321710"/>
                  </a:cubicBezTo>
                  <a:lnTo>
                    <a:pt x="2421854" y="320420"/>
                  </a:lnTo>
                  <a:lnTo>
                    <a:pt x="2426037" y="318951"/>
                  </a:lnTo>
                  <a:lnTo>
                    <a:pt x="2430265" y="317349"/>
                  </a:lnTo>
                  <a:lnTo>
                    <a:pt x="2434715" y="315569"/>
                  </a:lnTo>
                  <a:cubicBezTo>
                    <a:pt x="2441212" y="312743"/>
                    <a:pt x="2447533" y="309392"/>
                    <a:pt x="2453495" y="305556"/>
                  </a:cubicBezTo>
                  <a:cubicBezTo>
                    <a:pt x="2458391" y="302485"/>
                    <a:pt x="2462975" y="298871"/>
                    <a:pt x="2467069" y="294786"/>
                  </a:cubicBezTo>
                  <a:cubicBezTo>
                    <a:pt x="2470095" y="291906"/>
                    <a:pt x="2472499" y="288439"/>
                    <a:pt x="2474146" y="284594"/>
                  </a:cubicBezTo>
                  <a:cubicBezTo>
                    <a:pt x="2475347" y="281862"/>
                    <a:pt x="2475125" y="278706"/>
                    <a:pt x="2473522" y="276183"/>
                  </a:cubicBezTo>
                  <a:cubicBezTo>
                    <a:pt x="2472054" y="274042"/>
                    <a:pt x="2469874" y="272476"/>
                    <a:pt x="2467381" y="271733"/>
                  </a:cubicBezTo>
                  <a:cubicBezTo>
                    <a:pt x="2464132" y="270678"/>
                    <a:pt x="2460706" y="270135"/>
                    <a:pt x="2457279" y="270131"/>
                  </a:cubicBezTo>
                  <a:cubicBezTo>
                    <a:pt x="2452917" y="270068"/>
                    <a:pt x="2448512" y="270393"/>
                    <a:pt x="2444195" y="271110"/>
                  </a:cubicBezTo>
                  <a:cubicBezTo>
                    <a:pt x="2439121" y="271942"/>
                    <a:pt x="2434092" y="273103"/>
                    <a:pt x="2429152" y="274581"/>
                  </a:cubicBezTo>
                  <a:lnTo>
                    <a:pt x="2425103" y="275872"/>
                  </a:lnTo>
                  <a:lnTo>
                    <a:pt x="2421009" y="277296"/>
                  </a:lnTo>
                  <a:lnTo>
                    <a:pt x="2416869" y="278898"/>
                  </a:lnTo>
                  <a:cubicBezTo>
                    <a:pt x="2415490" y="279432"/>
                    <a:pt x="2414110" y="280010"/>
                    <a:pt x="2412731" y="280633"/>
                  </a:cubicBezTo>
                  <a:cubicBezTo>
                    <a:pt x="2406322" y="283393"/>
                    <a:pt x="2400180" y="286650"/>
                    <a:pt x="2394307" y="290380"/>
                  </a:cubicBezTo>
                  <a:cubicBezTo>
                    <a:pt x="2389500" y="293410"/>
                    <a:pt x="2385005" y="296948"/>
                    <a:pt x="2380955" y="300927"/>
                  </a:cubicBezTo>
                  <a:cubicBezTo>
                    <a:pt x="2377839" y="303784"/>
                    <a:pt x="2375348" y="307233"/>
                    <a:pt x="2373612" y="311074"/>
                  </a:cubicBezTo>
                  <a:cubicBezTo>
                    <a:pt x="2372232" y="313753"/>
                    <a:pt x="2372232" y="316940"/>
                    <a:pt x="2373612" y="319619"/>
                  </a:cubicBezTo>
                  <a:cubicBezTo>
                    <a:pt x="2374813" y="321697"/>
                    <a:pt x="2376682" y="323330"/>
                    <a:pt x="2378863" y="324291"/>
                  </a:cubicBezTo>
                  <a:close/>
                  <a:moveTo>
                    <a:pt x="2488788" y="276895"/>
                  </a:moveTo>
                  <a:cubicBezTo>
                    <a:pt x="2492081" y="278195"/>
                    <a:pt x="2495552" y="278907"/>
                    <a:pt x="2499067" y="278987"/>
                  </a:cubicBezTo>
                  <a:cubicBezTo>
                    <a:pt x="2503696" y="279183"/>
                    <a:pt x="2508369" y="278911"/>
                    <a:pt x="2512953" y="278186"/>
                  </a:cubicBezTo>
                  <a:cubicBezTo>
                    <a:pt x="2518471" y="277354"/>
                    <a:pt x="2523945" y="276134"/>
                    <a:pt x="2529285" y="274536"/>
                  </a:cubicBezTo>
                  <a:lnTo>
                    <a:pt x="2532578" y="273513"/>
                  </a:lnTo>
                  <a:lnTo>
                    <a:pt x="2535916" y="272356"/>
                  </a:lnTo>
                  <a:lnTo>
                    <a:pt x="2539298" y="271154"/>
                  </a:lnTo>
                  <a:lnTo>
                    <a:pt x="2542681" y="269819"/>
                  </a:lnTo>
                  <a:cubicBezTo>
                    <a:pt x="2549312" y="267127"/>
                    <a:pt x="2555677" y="263927"/>
                    <a:pt x="2561817" y="260251"/>
                  </a:cubicBezTo>
                  <a:cubicBezTo>
                    <a:pt x="2566890" y="257247"/>
                    <a:pt x="2571653" y="253713"/>
                    <a:pt x="2576014" y="249703"/>
                  </a:cubicBezTo>
                  <a:cubicBezTo>
                    <a:pt x="2579263" y="246829"/>
                    <a:pt x="2581933" y="243353"/>
                    <a:pt x="2583891" y="239468"/>
                  </a:cubicBezTo>
                  <a:cubicBezTo>
                    <a:pt x="2585449" y="236735"/>
                    <a:pt x="2585583" y="233402"/>
                    <a:pt x="2584203" y="230567"/>
                  </a:cubicBezTo>
                  <a:cubicBezTo>
                    <a:pt x="2582868" y="228320"/>
                    <a:pt x="2580776" y="226628"/>
                    <a:pt x="2578284" y="225805"/>
                  </a:cubicBezTo>
                  <a:cubicBezTo>
                    <a:pt x="2574946" y="224595"/>
                    <a:pt x="2571430" y="223963"/>
                    <a:pt x="2567870" y="223936"/>
                  </a:cubicBezTo>
                  <a:cubicBezTo>
                    <a:pt x="2563242" y="223789"/>
                    <a:pt x="2558613" y="224101"/>
                    <a:pt x="2554074" y="224871"/>
                  </a:cubicBezTo>
                  <a:cubicBezTo>
                    <a:pt x="2548645" y="225703"/>
                    <a:pt x="2543304" y="226922"/>
                    <a:pt x="2538052" y="228520"/>
                  </a:cubicBezTo>
                  <a:lnTo>
                    <a:pt x="2534848" y="229543"/>
                  </a:lnTo>
                  <a:lnTo>
                    <a:pt x="2531555" y="230656"/>
                  </a:lnTo>
                  <a:cubicBezTo>
                    <a:pt x="2530442" y="231012"/>
                    <a:pt x="2529374" y="231413"/>
                    <a:pt x="2528262" y="231858"/>
                  </a:cubicBezTo>
                  <a:lnTo>
                    <a:pt x="2524924" y="233148"/>
                  </a:lnTo>
                  <a:cubicBezTo>
                    <a:pt x="2518427" y="235761"/>
                    <a:pt x="2512152" y="238885"/>
                    <a:pt x="2506143" y="242494"/>
                  </a:cubicBezTo>
                  <a:cubicBezTo>
                    <a:pt x="2501115" y="245458"/>
                    <a:pt x="2496397" y="248916"/>
                    <a:pt x="2492036" y="252819"/>
                  </a:cubicBezTo>
                  <a:cubicBezTo>
                    <a:pt x="2488743" y="255667"/>
                    <a:pt x="2485983" y="259107"/>
                    <a:pt x="2483936" y="262966"/>
                  </a:cubicBezTo>
                  <a:cubicBezTo>
                    <a:pt x="2482334" y="265658"/>
                    <a:pt x="2482067" y="268942"/>
                    <a:pt x="2483180" y="271866"/>
                  </a:cubicBezTo>
                  <a:cubicBezTo>
                    <a:pt x="2484293" y="274163"/>
                    <a:pt x="2486251" y="275961"/>
                    <a:pt x="2488609" y="276895"/>
                  </a:cubicBezTo>
                  <a:close/>
                  <a:moveTo>
                    <a:pt x="274378" y="2308572"/>
                  </a:moveTo>
                  <a:cubicBezTo>
                    <a:pt x="281410" y="2309671"/>
                    <a:pt x="288619" y="2309400"/>
                    <a:pt x="295562" y="2307771"/>
                  </a:cubicBezTo>
                  <a:lnTo>
                    <a:pt x="299390" y="2306837"/>
                  </a:lnTo>
                  <a:cubicBezTo>
                    <a:pt x="300724" y="2306538"/>
                    <a:pt x="302060" y="2306182"/>
                    <a:pt x="303395" y="2305769"/>
                  </a:cubicBezTo>
                  <a:lnTo>
                    <a:pt x="307578" y="2304433"/>
                  </a:lnTo>
                  <a:cubicBezTo>
                    <a:pt x="309002" y="2303944"/>
                    <a:pt x="310427" y="2303454"/>
                    <a:pt x="312028" y="2302876"/>
                  </a:cubicBezTo>
                  <a:cubicBezTo>
                    <a:pt x="323733" y="2298350"/>
                    <a:pt x="334948" y="2292640"/>
                    <a:pt x="345495" y="2285831"/>
                  </a:cubicBezTo>
                  <a:cubicBezTo>
                    <a:pt x="356666" y="2278688"/>
                    <a:pt x="367258" y="2270651"/>
                    <a:pt x="377138" y="2261799"/>
                  </a:cubicBezTo>
                  <a:cubicBezTo>
                    <a:pt x="386661" y="2253357"/>
                    <a:pt x="395383" y="2244095"/>
                    <a:pt x="403261" y="2234118"/>
                  </a:cubicBezTo>
                  <a:cubicBezTo>
                    <a:pt x="410159" y="2225560"/>
                    <a:pt x="415945" y="2216152"/>
                    <a:pt x="420440" y="2206125"/>
                  </a:cubicBezTo>
                  <a:cubicBezTo>
                    <a:pt x="423421" y="2199703"/>
                    <a:pt x="425068" y="2192734"/>
                    <a:pt x="425201" y="2185653"/>
                  </a:cubicBezTo>
                  <a:cubicBezTo>
                    <a:pt x="425334" y="2180593"/>
                    <a:pt x="423599" y="2175667"/>
                    <a:pt x="420306" y="2171813"/>
                  </a:cubicBezTo>
                  <a:cubicBezTo>
                    <a:pt x="416745" y="2168119"/>
                    <a:pt x="412028" y="2165760"/>
                    <a:pt x="406955" y="2165137"/>
                  </a:cubicBezTo>
                  <a:cubicBezTo>
                    <a:pt x="400012" y="2164203"/>
                    <a:pt x="392980" y="2164581"/>
                    <a:pt x="386172" y="2166250"/>
                  </a:cubicBezTo>
                  <a:lnTo>
                    <a:pt x="382478" y="2167140"/>
                  </a:lnTo>
                  <a:lnTo>
                    <a:pt x="378650" y="2168208"/>
                  </a:lnTo>
                  <a:lnTo>
                    <a:pt x="374645" y="2169499"/>
                  </a:lnTo>
                  <a:lnTo>
                    <a:pt x="370551" y="2170967"/>
                  </a:lnTo>
                  <a:cubicBezTo>
                    <a:pt x="359247" y="2175351"/>
                    <a:pt x="348432" y="2180834"/>
                    <a:pt x="338197" y="2187344"/>
                  </a:cubicBezTo>
                  <a:cubicBezTo>
                    <a:pt x="327293" y="2194220"/>
                    <a:pt x="316969" y="2201942"/>
                    <a:pt x="307311" y="2210442"/>
                  </a:cubicBezTo>
                  <a:cubicBezTo>
                    <a:pt x="297832" y="2218675"/>
                    <a:pt x="289109" y="2227696"/>
                    <a:pt x="281143" y="2237411"/>
                  </a:cubicBezTo>
                  <a:cubicBezTo>
                    <a:pt x="274111" y="2245982"/>
                    <a:pt x="268104" y="2255382"/>
                    <a:pt x="263342" y="2265404"/>
                  </a:cubicBezTo>
                  <a:cubicBezTo>
                    <a:pt x="260093" y="2271968"/>
                    <a:pt x="258091" y="2279097"/>
                    <a:pt x="257511" y="2286409"/>
                  </a:cubicBezTo>
                  <a:cubicBezTo>
                    <a:pt x="257112" y="2291647"/>
                    <a:pt x="258535" y="2296868"/>
                    <a:pt x="261605" y="2301140"/>
                  </a:cubicBezTo>
                  <a:cubicBezTo>
                    <a:pt x="264855" y="2305056"/>
                    <a:pt x="269394" y="2307691"/>
                    <a:pt x="274378" y="2308572"/>
                  </a:cubicBezTo>
                  <a:close/>
                  <a:moveTo>
                    <a:pt x="2056390" y="483258"/>
                  </a:moveTo>
                  <a:cubicBezTo>
                    <a:pt x="2059283" y="483953"/>
                    <a:pt x="2062309" y="484268"/>
                    <a:pt x="2065291" y="484193"/>
                  </a:cubicBezTo>
                  <a:cubicBezTo>
                    <a:pt x="2069119" y="484202"/>
                    <a:pt x="2072990" y="483890"/>
                    <a:pt x="2076773" y="483258"/>
                  </a:cubicBezTo>
                  <a:cubicBezTo>
                    <a:pt x="2081045" y="482533"/>
                    <a:pt x="2085273" y="481549"/>
                    <a:pt x="2089412" y="480321"/>
                  </a:cubicBezTo>
                  <a:cubicBezTo>
                    <a:pt x="2091593" y="479698"/>
                    <a:pt x="2093863" y="478941"/>
                    <a:pt x="2096088" y="478185"/>
                  </a:cubicBezTo>
                  <a:cubicBezTo>
                    <a:pt x="2098313" y="477428"/>
                    <a:pt x="2100538" y="476538"/>
                    <a:pt x="2102897" y="475604"/>
                  </a:cubicBezTo>
                  <a:cubicBezTo>
                    <a:pt x="2105255" y="474669"/>
                    <a:pt x="2107348" y="473645"/>
                    <a:pt x="2109705" y="472577"/>
                  </a:cubicBezTo>
                  <a:cubicBezTo>
                    <a:pt x="2112064" y="471509"/>
                    <a:pt x="2114156" y="470397"/>
                    <a:pt x="2116515" y="469195"/>
                  </a:cubicBezTo>
                  <a:cubicBezTo>
                    <a:pt x="2122746" y="465946"/>
                    <a:pt x="2128708" y="462164"/>
                    <a:pt x="2134316" y="457891"/>
                  </a:cubicBezTo>
                  <a:cubicBezTo>
                    <a:pt x="2138633" y="454616"/>
                    <a:pt x="2142550" y="450802"/>
                    <a:pt x="2145887" y="446543"/>
                  </a:cubicBezTo>
                  <a:cubicBezTo>
                    <a:pt x="2148246" y="443646"/>
                    <a:pt x="2149803" y="440152"/>
                    <a:pt x="2150338" y="436440"/>
                  </a:cubicBezTo>
                  <a:cubicBezTo>
                    <a:pt x="2150694" y="433539"/>
                    <a:pt x="2149492" y="430668"/>
                    <a:pt x="2147134" y="428919"/>
                  </a:cubicBezTo>
                  <a:cubicBezTo>
                    <a:pt x="2145219" y="427491"/>
                    <a:pt x="2142994" y="426516"/>
                    <a:pt x="2140636" y="426071"/>
                  </a:cubicBezTo>
                  <a:cubicBezTo>
                    <a:pt x="2137654" y="425439"/>
                    <a:pt x="2134583" y="425168"/>
                    <a:pt x="2131513" y="425270"/>
                  </a:cubicBezTo>
                  <a:cubicBezTo>
                    <a:pt x="2127819" y="425359"/>
                    <a:pt x="2124124" y="425733"/>
                    <a:pt x="2120476" y="426383"/>
                  </a:cubicBezTo>
                  <a:cubicBezTo>
                    <a:pt x="2116292" y="427148"/>
                    <a:pt x="2112153" y="428127"/>
                    <a:pt x="2108059" y="429320"/>
                  </a:cubicBezTo>
                  <a:cubicBezTo>
                    <a:pt x="2105923" y="429943"/>
                    <a:pt x="2103743" y="430655"/>
                    <a:pt x="2101517" y="431456"/>
                  </a:cubicBezTo>
                  <a:cubicBezTo>
                    <a:pt x="2099337" y="432213"/>
                    <a:pt x="2097067" y="433058"/>
                    <a:pt x="2094886" y="433993"/>
                  </a:cubicBezTo>
                  <a:cubicBezTo>
                    <a:pt x="2092706" y="434927"/>
                    <a:pt x="2090436" y="435862"/>
                    <a:pt x="2088166" y="436886"/>
                  </a:cubicBezTo>
                  <a:lnTo>
                    <a:pt x="2081491" y="440223"/>
                  </a:lnTo>
                  <a:cubicBezTo>
                    <a:pt x="2075438" y="443419"/>
                    <a:pt x="2069652" y="447095"/>
                    <a:pt x="2064178" y="451216"/>
                  </a:cubicBezTo>
                  <a:cubicBezTo>
                    <a:pt x="2059861" y="454473"/>
                    <a:pt x="2055946" y="458238"/>
                    <a:pt x="2052519" y="462431"/>
                  </a:cubicBezTo>
                  <a:cubicBezTo>
                    <a:pt x="2050026" y="465332"/>
                    <a:pt x="2048291" y="468826"/>
                    <a:pt x="2047534" y="472577"/>
                  </a:cubicBezTo>
                  <a:cubicBezTo>
                    <a:pt x="2047000" y="475475"/>
                    <a:pt x="2048068" y="478425"/>
                    <a:pt x="2050338" y="480321"/>
                  </a:cubicBezTo>
                  <a:cubicBezTo>
                    <a:pt x="2052118" y="481745"/>
                    <a:pt x="2054165" y="482751"/>
                    <a:pt x="2056390" y="483258"/>
                  </a:cubicBezTo>
                  <a:close/>
                  <a:moveTo>
                    <a:pt x="2162843" y="427362"/>
                  </a:moveTo>
                  <a:cubicBezTo>
                    <a:pt x="2165869" y="428212"/>
                    <a:pt x="2169029" y="428630"/>
                    <a:pt x="2172189" y="428608"/>
                  </a:cubicBezTo>
                  <a:cubicBezTo>
                    <a:pt x="2176150" y="428594"/>
                    <a:pt x="2180110" y="428252"/>
                    <a:pt x="2184027" y="427584"/>
                  </a:cubicBezTo>
                  <a:cubicBezTo>
                    <a:pt x="2188610" y="426837"/>
                    <a:pt x="2193150" y="425795"/>
                    <a:pt x="2197600" y="424469"/>
                  </a:cubicBezTo>
                  <a:cubicBezTo>
                    <a:pt x="2199470" y="423935"/>
                    <a:pt x="2201428" y="423312"/>
                    <a:pt x="2203341" y="422644"/>
                  </a:cubicBezTo>
                  <a:cubicBezTo>
                    <a:pt x="2205255" y="421977"/>
                    <a:pt x="2207258" y="421265"/>
                    <a:pt x="2209216" y="420464"/>
                  </a:cubicBezTo>
                  <a:cubicBezTo>
                    <a:pt x="2211174" y="419663"/>
                    <a:pt x="2213132" y="418906"/>
                    <a:pt x="2215135" y="418016"/>
                  </a:cubicBezTo>
                  <a:lnTo>
                    <a:pt x="2221053" y="415257"/>
                  </a:lnTo>
                  <a:cubicBezTo>
                    <a:pt x="2227285" y="412137"/>
                    <a:pt x="2233203" y="408523"/>
                    <a:pt x="2238855" y="404442"/>
                  </a:cubicBezTo>
                  <a:cubicBezTo>
                    <a:pt x="2243394" y="401220"/>
                    <a:pt x="2247489" y="397469"/>
                    <a:pt x="2251138" y="393272"/>
                  </a:cubicBezTo>
                  <a:cubicBezTo>
                    <a:pt x="2253764" y="390388"/>
                    <a:pt x="2255633" y="386904"/>
                    <a:pt x="2256612" y="383125"/>
                  </a:cubicBezTo>
                  <a:cubicBezTo>
                    <a:pt x="2257324" y="380281"/>
                    <a:pt x="2256478" y="377269"/>
                    <a:pt x="2254342" y="375248"/>
                  </a:cubicBezTo>
                  <a:cubicBezTo>
                    <a:pt x="2252562" y="373601"/>
                    <a:pt x="2250337" y="372449"/>
                    <a:pt x="2247978" y="371910"/>
                  </a:cubicBezTo>
                  <a:cubicBezTo>
                    <a:pt x="2244863" y="371154"/>
                    <a:pt x="2241704" y="370793"/>
                    <a:pt x="2238499" y="370842"/>
                  </a:cubicBezTo>
                  <a:cubicBezTo>
                    <a:pt x="2234583" y="370913"/>
                    <a:pt x="2230667" y="371283"/>
                    <a:pt x="2226794" y="371955"/>
                  </a:cubicBezTo>
                  <a:cubicBezTo>
                    <a:pt x="2222300" y="372716"/>
                    <a:pt x="2217805" y="373757"/>
                    <a:pt x="2213443" y="375070"/>
                  </a:cubicBezTo>
                  <a:cubicBezTo>
                    <a:pt x="2211575" y="375604"/>
                    <a:pt x="2209706" y="376227"/>
                    <a:pt x="2207836" y="376850"/>
                  </a:cubicBezTo>
                  <a:cubicBezTo>
                    <a:pt x="2205967" y="377473"/>
                    <a:pt x="2204009" y="378230"/>
                    <a:pt x="2202095" y="378986"/>
                  </a:cubicBezTo>
                  <a:cubicBezTo>
                    <a:pt x="2200181" y="379743"/>
                    <a:pt x="2198268" y="380544"/>
                    <a:pt x="2196355" y="381390"/>
                  </a:cubicBezTo>
                  <a:cubicBezTo>
                    <a:pt x="2194440" y="382235"/>
                    <a:pt x="2192482" y="383125"/>
                    <a:pt x="2190569" y="384104"/>
                  </a:cubicBezTo>
                  <a:cubicBezTo>
                    <a:pt x="2184338" y="387126"/>
                    <a:pt x="2178420" y="390655"/>
                    <a:pt x="2172768" y="394652"/>
                  </a:cubicBezTo>
                  <a:cubicBezTo>
                    <a:pt x="2168228" y="397825"/>
                    <a:pt x="2164090" y="401501"/>
                    <a:pt x="2160396" y="405600"/>
                  </a:cubicBezTo>
                  <a:cubicBezTo>
                    <a:pt x="2157725" y="408510"/>
                    <a:pt x="2155722" y="411995"/>
                    <a:pt x="2154565" y="415791"/>
                  </a:cubicBezTo>
                  <a:cubicBezTo>
                    <a:pt x="2153720" y="418603"/>
                    <a:pt x="2154387" y="421661"/>
                    <a:pt x="2156345" y="423846"/>
                  </a:cubicBezTo>
                  <a:cubicBezTo>
                    <a:pt x="2158126" y="425622"/>
                    <a:pt x="2160396" y="426854"/>
                    <a:pt x="2162843" y="427406"/>
                  </a:cubicBezTo>
                  <a:close/>
                  <a:moveTo>
                    <a:pt x="2824968" y="150550"/>
                  </a:moveTo>
                  <a:cubicBezTo>
                    <a:pt x="2828438" y="152369"/>
                    <a:pt x="2832221" y="153431"/>
                    <a:pt x="2836137" y="153665"/>
                  </a:cubicBezTo>
                  <a:cubicBezTo>
                    <a:pt x="2841523" y="154089"/>
                    <a:pt x="2846952" y="153910"/>
                    <a:pt x="2852292" y="153131"/>
                  </a:cubicBezTo>
                  <a:cubicBezTo>
                    <a:pt x="2858923" y="152201"/>
                    <a:pt x="2865465" y="150712"/>
                    <a:pt x="2871873" y="148680"/>
                  </a:cubicBezTo>
                  <a:lnTo>
                    <a:pt x="2872764" y="148458"/>
                  </a:lnTo>
                  <a:lnTo>
                    <a:pt x="2873610" y="148146"/>
                  </a:lnTo>
                  <a:lnTo>
                    <a:pt x="2874500" y="147879"/>
                  </a:lnTo>
                  <a:lnTo>
                    <a:pt x="2875389" y="147612"/>
                  </a:lnTo>
                  <a:cubicBezTo>
                    <a:pt x="2882377" y="145362"/>
                    <a:pt x="2889186" y="142579"/>
                    <a:pt x="2895728" y="139290"/>
                  </a:cubicBezTo>
                  <a:cubicBezTo>
                    <a:pt x="2901424" y="136482"/>
                    <a:pt x="2906809" y="133145"/>
                    <a:pt x="2911882" y="129321"/>
                  </a:cubicBezTo>
                  <a:cubicBezTo>
                    <a:pt x="2915844" y="126468"/>
                    <a:pt x="2919270" y="123014"/>
                    <a:pt x="2922163" y="119086"/>
                  </a:cubicBezTo>
                  <a:cubicBezTo>
                    <a:pt x="2924254" y="116442"/>
                    <a:pt x="2925278" y="113103"/>
                    <a:pt x="2925012" y="109740"/>
                  </a:cubicBezTo>
                  <a:cubicBezTo>
                    <a:pt x="2924432" y="106924"/>
                    <a:pt x="2922564" y="104554"/>
                    <a:pt x="2919938" y="103376"/>
                  </a:cubicBezTo>
                  <a:cubicBezTo>
                    <a:pt x="2916377" y="101627"/>
                    <a:pt x="2912550" y="100641"/>
                    <a:pt x="2908589" y="100483"/>
                  </a:cubicBezTo>
                  <a:cubicBezTo>
                    <a:pt x="2903204" y="100107"/>
                    <a:pt x="2897819" y="100331"/>
                    <a:pt x="2892479" y="101151"/>
                  </a:cubicBezTo>
                  <a:cubicBezTo>
                    <a:pt x="2885982" y="102141"/>
                    <a:pt x="2879528" y="103629"/>
                    <a:pt x="2873253" y="105601"/>
                  </a:cubicBezTo>
                  <a:lnTo>
                    <a:pt x="2872364" y="105868"/>
                  </a:lnTo>
                  <a:lnTo>
                    <a:pt x="2871518" y="106135"/>
                  </a:lnTo>
                  <a:lnTo>
                    <a:pt x="2870672" y="106402"/>
                  </a:lnTo>
                  <a:lnTo>
                    <a:pt x="2869827" y="106714"/>
                  </a:lnTo>
                  <a:cubicBezTo>
                    <a:pt x="2862973" y="108904"/>
                    <a:pt x="2856297" y="111628"/>
                    <a:pt x="2849889" y="114858"/>
                  </a:cubicBezTo>
                  <a:cubicBezTo>
                    <a:pt x="2844326" y="117598"/>
                    <a:pt x="2838986" y="120845"/>
                    <a:pt x="2834001" y="124559"/>
                  </a:cubicBezTo>
                  <a:cubicBezTo>
                    <a:pt x="2830041" y="127394"/>
                    <a:pt x="2826525" y="130798"/>
                    <a:pt x="2823588" y="134662"/>
                  </a:cubicBezTo>
                  <a:cubicBezTo>
                    <a:pt x="2821407" y="137287"/>
                    <a:pt x="2820295" y="140607"/>
                    <a:pt x="2820384" y="144007"/>
                  </a:cubicBezTo>
                  <a:cubicBezTo>
                    <a:pt x="2820739" y="146823"/>
                    <a:pt x="2822431" y="149285"/>
                    <a:pt x="2824968" y="150594"/>
                  </a:cubicBezTo>
                  <a:close/>
                  <a:moveTo>
                    <a:pt x="2939741" y="113745"/>
                  </a:moveTo>
                  <a:cubicBezTo>
                    <a:pt x="2943257" y="115763"/>
                    <a:pt x="2947130" y="116951"/>
                    <a:pt x="2951179" y="117216"/>
                  </a:cubicBezTo>
                  <a:cubicBezTo>
                    <a:pt x="2956876" y="117752"/>
                    <a:pt x="2962572" y="117633"/>
                    <a:pt x="2968224" y="116860"/>
                  </a:cubicBezTo>
                  <a:cubicBezTo>
                    <a:pt x="2975300" y="115934"/>
                    <a:pt x="2982287" y="114446"/>
                    <a:pt x="2989096" y="112410"/>
                  </a:cubicBezTo>
                  <a:cubicBezTo>
                    <a:pt x="2996217" y="110270"/>
                    <a:pt x="3003204" y="107608"/>
                    <a:pt x="3009924" y="104444"/>
                  </a:cubicBezTo>
                  <a:cubicBezTo>
                    <a:pt x="3015798" y="101700"/>
                    <a:pt x="3021450" y="98439"/>
                    <a:pt x="3026746" y="94698"/>
                  </a:cubicBezTo>
                  <a:cubicBezTo>
                    <a:pt x="3030929" y="91851"/>
                    <a:pt x="3034668" y="88401"/>
                    <a:pt x="3037827" y="84462"/>
                  </a:cubicBezTo>
                  <a:cubicBezTo>
                    <a:pt x="3040142" y="81801"/>
                    <a:pt x="3041433" y="78416"/>
                    <a:pt x="3041522" y="74893"/>
                  </a:cubicBezTo>
                  <a:cubicBezTo>
                    <a:pt x="3041210" y="71929"/>
                    <a:pt x="3039475" y="69307"/>
                    <a:pt x="3036849" y="67906"/>
                  </a:cubicBezTo>
                  <a:cubicBezTo>
                    <a:pt x="3033199" y="65986"/>
                    <a:pt x="3029194" y="64877"/>
                    <a:pt x="3025100" y="64658"/>
                  </a:cubicBezTo>
                  <a:cubicBezTo>
                    <a:pt x="3019448" y="64228"/>
                    <a:pt x="3013751" y="64422"/>
                    <a:pt x="3008144" y="65236"/>
                  </a:cubicBezTo>
                  <a:cubicBezTo>
                    <a:pt x="3001201" y="66152"/>
                    <a:pt x="2994347" y="67640"/>
                    <a:pt x="2987672" y="69687"/>
                  </a:cubicBezTo>
                  <a:cubicBezTo>
                    <a:pt x="2980730" y="71764"/>
                    <a:pt x="2973921" y="74351"/>
                    <a:pt x="2967335" y="77430"/>
                  </a:cubicBezTo>
                  <a:cubicBezTo>
                    <a:pt x="2961549" y="80118"/>
                    <a:pt x="2956030" y="83304"/>
                    <a:pt x="2950778" y="86954"/>
                  </a:cubicBezTo>
                  <a:cubicBezTo>
                    <a:pt x="2946595" y="89781"/>
                    <a:pt x="2942858" y="93182"/>
                    <a:pt x="2939608" y="97056"/>
                  </a:cubicBezTo>
                  <a:cubicBezTo>
                    <a:pt x="2937206" y="99686"/>
                    <a:pt x="2935781" y="103041"/>
                    <a:pt x="2935558" y="106580"/>
                  </a:cubicBezTo>
                  <a:cubicBezTo>
                    <a:pt x="2935558" y="109585"/>
                    <a:pt x="2937161" y="112368"/>
                    <a:pt x="2939741" y="113879"/>
                  </a:cubicBezTo>
                  <a:close/>
                  <a:moveTo>
                    <a:pt x="1736766" y="667369"/>
                  </a:moveTo>
                  <a:cubicBezTo>
                    <a:pt x="1738769" y="668282"/>
                    <a:pt x="1740860" y="668896"/>
                    <a:pt x="1743041" y="669194"/>
                  </a:cubicBezTo>
                  <a:cubicBezTo>
                    <a:pt x="1745667" y="669555"/>
                    <a:pt x="1748337" y="669657"/>
                    <a:pt x="1750963" y="669506"/>
                  </a:cubicBezTo>
                  <a:cubicBezTo>
                    <a:pt x="1754078" y="669354"/>
                    <a:pt x="1757193" y="668981"/>
                    <a:pt x="1760263" y="668393"/>
                  </a:cubicBezTo>
                  <a:cubicBezTo>
                    <a:pt x="1763735" y="667774"/>
                    <a:pt x="1767117" y="666973"/>
                    <a:pt x="1770499" y="665990"/>
                  </a:cubicBezTo>
                  <a:cubicBezTo>
                    <a:pt x="1773571" y="665100"/>
                    <a:pt x="1776730" y="664076"/>
                    <a:pt x="1779890" y="662919"/>
                  </a:cubicBezTo>
                  <a:cubicBezTo>
                    <a:pt x="1783050" y="661762"/>
                    <a:pt x="1786298" y="660427"/>
                    <a:pt x="1789502" y="658958"/>
                  </a:cubicBezTo>
                  <a:cubicBezTo>
                    <a:pt x="1792706" y="657490"/>
                    <a:pt x="1795911" y="655932"/>
                    <a:pt x="1799071" y="654196"/>
                  </a:cubicBezTo>
                  <a:cubicBezTo>
                    <a:pt x="1802231" y="652461"/>
                    <a:pt x="1805346" y="650681"/>
                    <a:pt x="1808372" y="648722"/>
                  </a:cubicBezTo>
                  <a:cubicBezTo>
                    <a:pt x="1814247" y="645064"/>
                    <a:pt x="1819720" y="640850"/>
                    <a:pt x="1824750" y="636128"/>
                  </a:cubicBezTo>
                  <a:cubicBezTo>
                    <a:pt x="1828532" y="632648"/>
                    <a:pt x="1831736" y="628629"/>
                    <a:pt x="1834318" y="624201"/>
                  </a:cubicBezTo>
                  <a:cubicBezTo>
                    <a:pt x="1836142" y="621237"/>
                    <a:pt x="1836899" y="617726"/>
                    <a:pt x="1836409" y="614277"/>
                  </a:cubicBezTo>
                  <a:cubicBezTo>
                    <a:pt x="1835698" y="611210"/>
                    <a:pt x="1833472" y="608718"/>
                    <a:pt x="1830490" y="607646"/>
                  </a:cubicBezTo>
                  <a:cubicBezTo>
                    <a:pt x="1828443" y="606800"/>
                    <a:pt x="1826307" y="606244"/>
                    <a:pt x="1824126" y="605999"/>
                  </a:cubicBezTo>
                  <a:cubicBezTo>
                    <a:pt x="1821500" y="605696"/>
                    <a:pt x="1818831" y="605621"/>
                    <a:pt x="1816204" y="605777"/>
                  </a:cubicBezTo>
                  <a:cubicBezTo>
                    <a:pt x="1813134" y="605986"/>
                    <a:pt x="1810063" y="606368"/>
                    <a:pt x="1807036" y="606934"/>
                  </a:cubicBezTo>
                  <a:cubicBezTo>
                    <a:pt x="1803788" y="607557"/>
                    <a:pt x="1800405" y="608358"/>
                    <a:pt x="1796979" y="609337"/>
                  </a:cubicBezTo>
                  <a:cubicBezTo>
                    <a:pt x="1793553" y="610316"/>
                    <a:pt x="1790882" y="611250"/>
                    <a:pt x="1787812" y="612408"/>
                  </a:cubicBezTo>
                  <a:cubicBezTo>
                    <a:pt x="1784740" y="613565"/>
                    <a:pt x="1781581" y="614811"/>
                    <a:pt x="1778421" y="616235"/>
                  </a:cubicBezTo>
                  <a:cubicBezTo>
                    <a:pt x="1775261" y="617659"/>
                    <a:pt x="1772191" y="619217"/>
                    <a:pt x="1769076" y="620685"/>
                  </a:cubicBezTo>
                  <a:cubicBezTo>
                    <a:pt x="1765960" y="622154"/>
                    <a:pt x="1762934" y="624112"/>
                    <a:pt x="1759952" y="626026"/>
                  </a:cubicBezTo>
                  <a:cubicBezTo>
                    <a:pt x="1754167" y="629644"/>
                    <a:pt x="1748693" y="633783"/>
                    <a:pt x="1743663" y="638398"/>
                  </a:cubicBezTo>
                  <a:cubicBezTo>
                    <a:pt x="1739792" y="641829"/>
                    <a:pt x="1736499" y="645821"/>
                    <a:pt x="1733828" y="650236"/>
                  </a:cubicBezTo>
                  <a:cubicBezTo>
                    <a:pt x="1731870" y="653217"/>
                    <a:pt x="1730981" y="656751"/>
                    <a:pt x="1731248" y="660293"/>
                  </a:cubicBezTo>
                  <a:cubicBezTo>
                    <a:pt x="1731737" y="663449"/>
                    <a:pt x="1733828" y="666128"/>
                    <a:pt x="1736766" y="667369"/>
                  </a:cubicBezTo>
                  <a:close/>
                  <a:moveTo>
                    <a:pt x="1532851" y="808357"/>
                  </a:moveTo>
                  <a:cubicBezTo>
                    <a:pt x="1534808" y="808971"/>
                    <a:pt x="1536811" y="809358"/>
                    <a:pt x="1538858" y="809514"/>
                  </a:cubicBezTo>
                  <a:cubicBezTo>
                    <a:pt x="1541261" y="809714"/>
                    <a:pt x="1543665" y="809714"/>
                    <a:pt x="1546068" y="809514"/>
                  </a:cubicBezTo>
                  <a:cubicBezTo>
                    <a:pt x="1548783" y="809318"/>
                    <a:pt x="1551542" y="808958"/>
                    <a:pt x="1554213" y="808446"/>
                  </a:cubicBezTo>
                  <a:cubicBezTo>
                    <a:pt x="1557060" y="807912"/>
                    <a:pt x="1560042" y="807200"/>
                    <a:pt x="1563113" y="806354"/>
                  </a:cubicBezTo>
                  <a:cubicBezTo>
                    <a:pt x="1566184" y="805509"/>
                    <a:pt x="1570590" y="804040"/>
                    <a:pt x="1574417" y="802571"/>
                  </a:cubicBezTo>
                  <a:cubicBezTo>
                    <a:pt x="1578244" y="801103"/>
                    <a:pt x="1582161" y="799412"/>
                    <a:pt x="1585988" y="797542"/>
                  </a:cubicBezTo>
                  <a:cubicBezTo>
                    <a:pt x="1589815" y="795673"/>
                    <a:pt x="1593731" y="793626"/>
                    <a:pt x="1597470" y="791401"/>
                  </a:cubicBezTo>
                  <a:cubicBezTo>
                    <a:pt x="1601207" y="789176"/>
                    <a:pt x="1604902" y="786951"/>
                    <a:pt x="1608373" y="784325"/>
                  </a:cubicBezTo>
                  <a:cubicBezTo>
                    <a:pt x="1614070" y="780333"/>
                    <a:pt x="1619321" y="775753"/>
                    <a:pt x="1624083" y="770662"/>
                  </a:cubicBezTo>
                  <a:cubicBezTo>
                    <a:pt x="1627554" y="767053"/>
                    <a:pt x="1630358" y="762865"/>
                    <a:pt x="1632405" y="758290"/>
                  </a:cubicBezTo>
                  <a:cubicBezTo>
                    <a:pt x="1633918" y="755215"/>
                    <a:pt x="1634096" y="751664"/>
                    <a:pt x="1632895" y="748455"/>
                  </a:cubicBezTo>
                  <a:cubicBezTo>
                    <a:pt x="1631336" y="745415"/>
                    <a:pt x="1628489" y="743244"/>
                    <a:pt x="1625151" y="742536"/>
                  </a:cubicBezTo>
                  <a:cubicBezTo>
                    <a:pt x="1623193" y="741966"/>
                    <a:pt x="1621146" y="741624"/>
                    <a:pt x="1619098" y="741512"/>
                  </a:cubicBezTo>
                  <a:cubicBezTo>
                    <a:pt x="1616696" y="741334"/>
                    <a:pt x="1614337" y="741334"/>
                    <a:pt x="1611934" y="741512"/>
                  </a:cubicBezTo>
                  <a:cubicBezTo>
                    <a:pt x="1609263" y="741748"/>
                    <a:pt x="1606593" y="742118"/>
                    <a:pt x="1603923" y="742625"/>
                  </a:cubicBezTo>
                  <a:cubicBezTo>
                    <a:pt x="1601119" y="743204"/>
                    <a:pt x="1598226" y="743871"/>
                    <a:pt x="1595245" y="744717"/>
                  </a:cubicBezTo>
                  <a:cubicBezTo>
                    <a:pt x="1592262" y="745562"/>
                    <a:pt x="1587945" y="746986"/>
                    <a:pt x="1584208" y="748455"/>
                  </a:cubicBezTo>
                  <a:cubicBezTo>
                    <a:pt x="1580469" y="749924"/>
                    <a:pt x="1576642" y="751526"/>
                    <a:pt x="1572859" y="753350"/>
                  </a:cubicBezTo>
                  <a:cubicBezTo>
                    <a:pt x="1569076" y="755175"/>
                    <a:pt x="1565338" y="757133"/>
                    <a:pt x="1561644" y="759314"/>
                  </a:cubicBezTo>
                  <a:cubicBezTo>
                    <a:pt x="1557950" y="761495"/>
                    <a:pt x="1554391" y="763764"/>
                    <a:pt x="1550919" y="766212"/>
                  </a:cubicBezTo>
                  <a:cubicBezTo>
                    <a:pt x="1545267" y="770142"/>
                    <a:pt x="1540015" y="774610"/>
                    <a:pt x="1535209" y="779563"/>
                  </a:cubicBezTo>
                  <a:cubicBezTo>
                    <a:pt x="1531560" y="783172"/>
                    <a:pt x="1528578" y="787369"/>
                    <a:pt x="1526309" y="791979"/>
                  </a:cubicBezTo>
                  <a:cubicBezTo>
                    <a:pt x="1524706" y="795064"/>
                    <a:pt x="1524351" y="798655"/>
                    <a:pt x="1525330" y="801993"/>
                  </a:cubicBezTo>
                  <a:cubicBezTo>
                    <a:pt x="1526664" y="805215"/>
                    <a:pt x="1529468" y="807587"/>
                    <a:pt x="1532851" y="808357"/>
                  </a:cubicBezTo>
                  <a:close/>
                  <a:moveTo>
                    <a:pt x="1944731" y="539511"/>
                  </a:moveTo>
                  <a:cubicBezTo>
                    <a:pt x="1946645" y="540819"/>
                    <a:pt x="1948781" y="541714"/>
                    <a:pt x="1951050" y="542136"/>
                  </a:cubicBezTo>
                  <a:cubicBezTo>
                    <a:pt x="1953898" y="542733"/>
                    <a:pt x="1956836" y="542987"/>
                    <a:pt x="1959728" y="542893"/>
                  </a:cubicBezTo>
                  <a:cubicBezTo>
                    <a:pt x="1963244" y="542773"/>
                    <a:pt x="1966805" y="542417"/>
                    <a:pt x="1970276" y="541825"/>
                  </a:cubicBezTo>
                  <a:cubicBezTo>
                    <a:pt x="1974281" y="541122"/>
                    <a:pt x="1978243" y="540201"/>
                    <a:pt x="1982114" y="539066"/>
                  </a:cubicBezTo>
                  <a:cubicBezTo>
                    <a:pt x="1984562" y="538354"/>
                    <a:pt x="1987099" y="537508"/>
                    <a:pt x="1989635" y="536618"/>
                  </a:cubicBezTo>
                  <a:cubicBezTo>
                    <a:pt x="1992172" y="535728"/>
                    <a:pt x="1994709" y="534749"/>
                    <a:pt x="1997245" y="533636"/>
                  </a:cubicBezTo>
                  <a:cubicBezTo>
                    <a:pt x="1999782" y="532524"/>
                    <a:pt x="2002408" y="531411"/>
                    <a:pt x="2004945" y="530165"/>
                  </a:cubicBezTo>
                  <a:cubicBezTo>
                    <a:pt x="2007481" y="528919"/>
                    <a:pt x="2010018" y="527584"/>
                    <a:pt x="2012510" y="526160"/>
                  </a:cubicBezTo>
                  <a:cubicBezTo>
                    <a:pt x="2018607" y="522773"/>
                    <a:pt x="2024348" y="518857"/>
                    <a:pt x="2029732" y="514455"/>
                  </a:cubicBezTo>
                  <a:cubicBezTo>
                    <a:pt x="2033872" y="511113"/>
                    <a:pt x="2037565" y="507241"/>
                    <a:pt x="2040725" y="502929"/>
                  </a:cubicBezTo>
                  <a:cubicBezTo>
                    <a:pt x="2042950" y="500018"/>
                    <a:pt x="2044285" y="496525"/>
                    <a:pt x="2044553" y="492871"/>
                  </a:cubicBezTo>
                  <a:cubicBezTo>
                    <a:pt x="2044597" y="489889"/>
                    <a:pt x="2043039" y="487112"/>
                    <a:pt x="2040503" y="485572"/>
                  </a:cubicBezTo>
                  <a:cubicBezTo>
                    <a:pt x="2038544" y="484357"/>
                    <a:pt x="2036319" y="483525"/>
                    <a:pt x="2034049" y="483125"/>
                  </a:cubicBezTo>
                  <a:cubicBezTo>
                    <a:pt x="2031112" y="482595"/>
                    <a:pt x="2028131" y="482386"/>
                    <a:pt x="2025148" y="482502"/>
                  </a:cubicBezTo>
                  <a:cubicBezTo>
                    <a:pt x="2021634" y="482649"/>
                    <a:pt x="2018162" y="483036"/>
                    <a:pt x="2014691" y="483659"/>
                  </a:cubicBezTo>
                  <a:cubicBezTo>
                    <a:pt x="2010997" y="484326"/>
                    <a:pt x="2007081" y="485261"/>
                    <a:pt x="2003030" y="486418"/>
                  </a:cubicBezTo>
                  <a:cubicBezTo>
                    <a:pt x="2000627" y="487130"/>
                    <a:pt x="1998180" y="487931"/>
                    <a:pt x="1995732" y="488821"/>
                  </a:cubicBezTo>
                  <a:cubicBezTo>
                    <a:pt x="1993284" y="489711"/>
                    <a:pt x="1990747" y="490690"/>
                    <a:pt x="1988256" y="491714"/>
                  </a:cubicBezTo>
                  <a:cubicBezTo>
                    <a:pt x="1985763" y="492738"/>
                    <a:pt x="1983226" y="493939"/>
                    <a:pt x="1980734" y="495141"/>
                  </a:cubicBezTo>
                  <a:cubicBezTo>
                    <a:pt x="1978243" y="496342"/>
                    <a:pt x="1975750" y="497677"/>
                    <a:pt x="1973302" y="499057"/>
                  </a:cubicBezTo>
                  <a:cubicBezTo>
                    <a:pt x="1967338" y="502359"/>
                    <a:pt x="1961642" y="506169"/>
                    <a:pt x="1956302" y="510450"/>
                  </a:cubicBezTo>
                  <a:cubicBezTo>
                    <a:pt x="1952119" y="513774"/>
                    <a:pt x="1948380" y="517619"/>
                    <a:pt x="1945176" y="521887"/>
                  </a:cubicBezTo>
                  <a:cubicBezTo>
                    <a:pt x="1942772" y="524776"/>
                    <a:pt x="1941260" y="528274"/>
                    <a:pt x="1940725" y="531990"/>
                  </a:cubicBezTo>
                  <a:cubicBezTo>
                    <a:pt x="1940592" y="535038"/>
                    <a:pt x="1942150" y="537918"/>
                    <a:pt x="1944731" y="539511"/>
                  </a:cubicBezTo>
                  <a:close/>
                  <a:moveTo>
                    <a:pt x="1634363" y="736217"/>
                  </a:moveTo>
                  <a:cubicBezTo>
                    <a:pt x="1636366" y="736978"/>
                    <a:pt x="1638413" y="737467"/>
                    <a:pt x="1640549" y="737685"/>
                  </a:cubicBezTo>
                  <a:cubicBezTo>
                    <a:pt x="1643086" y="737890"/>
                    <a:pt x="1645578" y="737890"/>
                    <a:pt x="1648114" y="737685"/>
                  </a:cubicBezTo>
                  <a:cubicBezTo>
                    <a:pt x="1651097" y="737498"/>
                    <a:pt x="1654078" y="737124"/>
                    <a:pt x="1657015" y="736573"/>
                  </a:cubicBezTo>
                  <a:cubicBezTo>
                    <a:pt x="1660087" y="735994"/>
                    <a:pt x="1663291" y="735237"/>
                    <a:pt x="1666584" y="734303"/>
                  </a:cubicBezTo>
                  <a:cubicBezTo>
                    <a:pt x="1669877" y="733368"/>
                    <a:pt x="1673393" y="732211"/>
                    <a:pt x="1676908" y="730921"/>
                  </a:cubicBezTo>
                  <a:cubicBezTo>
                    <a:pt x="1680424" y="729630"/>
                    <a:pt x="1683940" y="728072"/>
                    <a:pt x="1687456" y="726470"/>
                  </a:cubicBezTo>
                  <a:cubicBezTo>
                    <a:pt x="1690972" y="724868"/>
                    <a:pt x="1694488" y="723043"/>
                    <a:pt x="1697958" y="721085"/>
                  </a:cubicBezTo>
                  <a:cubicBezTo>
                    <a:pt x="1701430" y="719127"/>
                    <a:pt x="1704767" y="717035"/>
                    <a:pt x="1708016" y="714855"/>
                  </a:cubicBezTo>
                  <a:cubicBezTo>
                    <a:pt x="1713802" y="711005"/>
                    <a:pt x="1719186" y="706608"/>
                    <a:pt x="1724127" y="701726"/>
                  </a:cubicBezTo>
                  <a:cubicBezTo>
                    <a:pt x="1727732" y="698157"/>
                    <a:pt x="1730713" y="694041"/>
                    <a:pt x="1733028" y="689532"/>
                  </a:cubicBezTo>
                  <a:cubicBezTo>
                    <a:pt x="1734674" y="686524"/>
                    <a:pt x="1735164" y="682995"/>
                    <a:pt x="1734363" y="679653"/>
                  </a:cubicBezTo>
                  <a:cubicBezTo>
                    <a:pt x="1733206" y="676591"/>
                    <a:pt x="1730669" y="674259"/>
                    <a:pt x="1727509" y="673377"/>
                  </a:cubicBezTo>
                  <a:cubicBezTo>
                    <a:pt x="1725507" y="672665"/>
                    <a:pt x="1723415" y="672203"/>
                    <a:pt x="1721279" y="671998"/>
                  </a:cubicBezTo>
                  <a:cubicBezTo>
                    <a:pt x="1718787" y="671798"/>
                    <a:pt x="1716250" y="671798"/>
                    <a:pt x="1713757" y="671998"/>
                  </a:cubicBezTo>
                  <a:cubicBezTo>
                    <a:pt x="1710865" y="672207"/>
                    <a:pt x="1707971" y="672594"/>
                    <a:pt x="1705124" y="673155"/>
                  </a:cubicBezTo>
                  <a:cubicBezTo>
                    <a:pt x="1702098" y="673734"/>
                    <a:pt x="1698983" y="674490"/>
                    <a:pt x="1695733" y="675380"/>
                  </a:cubicBezTo>
                  <a:cubicBezTo>
                    <a:pt x="1692484" y="676270"/>
                    <a:pt x="1689057" y="677472"/>
                    <a:pt x="1685676" y="678762"/>
                  </a:cubicBezTo>
                  <a:cubicBezTo>
                    <a:pt x="1682294" y="680053"/>
                    <a:pt x="1678778" y="681522"/>
                    <a:pt x="1675351" y="683213"/>
                  </a:cubicBezTo>
                  <a:cubicBezTo>
                    <a:pt x="1671924" y="684904"/>
                    <a:pt x="1668453" y="686551"/>
                    <a:pt x="1665071" y="688464"/>
                  </a:cubicBezTo>
                  <a:cubicBezTo>
                    <a:pt x="1661688" y="690378"/>
                    <a:pt x="1658395" y="692381"/>
                    <a:pt x="1655191" y="694517"/>
                  </a:cubicBezTo>
                  <a:cubicBezTo>
                    <a:pt x="1649450" y="698300"/>
                    <a:pt x="1644110" y="702621"/>
                    <a:pt x="1639169" y="707423"/>
                  </a:cubicBezTo>
                  <a:cubicBezTo>
                    <a:pt x="1635476" y="710939"/>
                    <a:pt x="1632315" y="715024"/>
                    <a:pt x="1629913" y="719528"/>
                  </a:cubicBezTo>
                  <a:cubicBezTo>
                    <a:pt x="1628132" y="722549"/>
                    <a:pt x="1627465" y="726119"/>
                    <a:pt x="1628043" y="729586"/>
                  </a:cubicBezTo>
                  <a:cubicBezTo>
                    <a:pt x="1628978" y="732687"/>
                    <a:pt x="1631292" y="735157"/>
                    <a:pt x="1634363" y="736217"/>
                  </a:cubicBezTo>
                  <a:close/>
                  <a:moveTo>
                    <a:pt x="1432718" y="884369"/>
                  </a:moveTo>
                  <a:cubicBezTo>
                    <a:pt x="1434631" y="884827"/>
                    <a:pt x="1436589" y="885112"/>
                    <a:pt x="1438548" y="885215"/>
                  </a:cubicBezTo>
                  <a:cubicBezTo>
                    <a:pt x="1440773" y="885366"/>
                    <a:pt x="1442998" y="885366"/>
                    <a:pt x="1445223" y="885215"/>
                  </a:cubicBezTo>
                  <a:cubicBezTo>
                    <a:pt x="1447715" y="885014"/>
                    <a:pt x="1450207" y="884672"/>
                    <a:pt x="1452700" y="884191"/>
                  </a:cubicBezTo>
                  <a:cubicBezTo>
                    <a:pt x="1455326" y="883701"/>
                    <a:pt x="1457995" y="883034"/>
                    <a:pt x="1460755" y="882277"/>
                  </a:cubicBezTo>
                  <a:cubicBezTo>
                    <a:pt x="1464983" y="881080"/>
                    <a:pt x="1469121" y="879669"/>
                    <a:pt x="1473215" y="878049"/>
                  </a:cubicBezTo>
                  <a:cubicBezTo>
                    <a:pt x="1477666" y="876403"/>
                    <a:pt x="1481761" y="874489"/>
                    <a:pt x="1486033" y="872353"/>
                  </a:cubicBezTo>
                  <a:cubicBezTo>
                    <a:pt x="1490305" y="870217"/>
                    <a:pt x="1494488" y="867903"/>
                    <a:pt x="1498583" y="865321"/>
                  </a:cubicBezTo>
                  <a:cubicBezTo>
                    <a:pt x="1502677" y="862740"/>
                    <a:pt x="1506682" y="860070"/>
                    <a:pt x="1510421" y="857222"/>
                  </a:cubicBezTo>
                  <a:cubicBezTo>
                    <a:pt x="1515984" y="853034"/>
                    <a:pt x="1521056" y="848277"/>
                    <a:pt x="1525596" y="843025"/>
                  </a:cubicBezTo>
                  <a:cubicBezTo>
                    <a:pt x="1528889" y="839358"/>
                    <a:pt x="1531426" y="835099"/>
                    <a:pt x="1533073" y="830475"/>
                  </a:cubicBezTo>
                  <a:cubicBezTo>
                    <a:pt x="1534275" y="827306"/>
                    <a:pt x="1534052" y="823773"/>
                    <a:pt x="1532494" y="820773"/>
                  </a:cubicBezTo>
                  <a:cubicBezTo>
                    <a:pt x="1530447" y="817787"/>
                    <a:pt x="1527199" y="815816"/>
                    <a:pt x="1523593" y="815344"/>
                  </a:cubicBezTo>
                  <a:cubicBezTo>
                    <a:pt x="1521680" y="814934"/>
                    <a:pt x="1519722" y="814694"/>
                    <a:pt x="1517763" y="814632"/>
                  </a:cubicBezTo>
                  <a:cubicBezTo>
                    <a:pt x="1515538" y="814552"/>
                    <a:pt x="1513313" y="814627"/>
                    <a:pt x="1511088" y="814854"/>
                  </a:cubicBezTo>
                  <a:cubicBezTo>
                    <a:pt x="1508775" y="815077"/>
                    <a:pt x="1506282" y="815477"/>
                    <a:pt x="1503745" y="815967"/>
                  </a:cubicBezTo>
                  <a:cubicBezTo>
                    <a:pt x="1501208" y="816456"/>
                    <a:pt x="1498539" y="817124"/>
                    <a:pt x="1495868" y="817881"/>
                  </a:cubicBezTo>
                  <a:cubicBezTo>
                    <a:pt x="1491908" y="818993"/>
                    <a:pt x="1487812" y="820373"/>
                    <a:pt x="1483674" y="821975"/>
                  </a:cubicBezTo>
                  <a:cubicBezTo>
                    <a:pt x="1479535" y="823577"/>
                    <a:pt x="1475352" y="825491"/>
                    <a:pt x="1471168" y="827538"/>
                  </a:cubicBezTo>
                  <a:cubicBezTo>
                    <a:pt x="1466985" y="829585"/>
                    <a:pt x="1462891" y="831988"/>
                    <a:pt x="1458885" y="834391"/>
                  </a:cubicBezTo>
                  <a:cubicBezTo>
                    <a:pt x="1454880" y="836795"/>
                    <a:pt x="1450963" y="839509"/>
                    <a:pt x="1447226" y="842313"/>
                  </a:cubicBezTo>
                  <a:cubicBezTo>
                    <a:pt x="1441663" y="846416"/>
                    <a:pt x="1436589" y="851085"/>
                    <a:pt x="1432006" y="856243"/>
                  </a:cubicBezTo>
                  <a:cubicBezTo>
                    <a:pt x="1428624" y="859932"/>
                    <a:pt x="1425953" y="864200"/>
                    <a:pt x="1424129" y="868837"/>
                  </a:cubicBezTo>
                  <a:cubicBezTo>
                    <a:pt x="1422749" y="872006"/>
                    <a:pt x="1422749" y="875593"/>
                    <a:pt x="1424129" y="878761"/>
                  </a:cubicBezTo>
                  <a:cubicBezTo>
                    <a:pt x="1426042" y="881788"/>
                    <a:pt x="1429157" y="883835"/>
                    <a:pt x="1432718" y="884369"/>
                  </a:cubicBezTo>
                  <a:close/>
                  <a:moveTo>
                    <a:pt x="1840103" y="601771"/>
                  </a:moveTo>
                  <a:cubicBezTo>
                    <a:pt x="1842061" y="602884"/>
                    <a:pt x="1844197" y="603636"/>
                    <a:pt x="1846423" y="603996"/>
                  </a:cubicBezTo>
                  <a:cubicBezTo>
                    <a:pt x="1849182" y="604459"/>
                    <a:pt x="1851986" y="604637"/>
                    <a:pt x="1854790" y="604530"/>
                  </a:cubicBezTo>
                  <a:cubicBezTo>
                    <a:pt x="1858128" y="604415"/>
                    <a:pt x="1861465" y="604059"/>
                    <a:pt x="1864759" y="603462"/>
                  </a:cubicBezTo>
                  <a:cubicBezTo>
                    <a:pt x="1868496" y="602790"/>
                    <a:pt x="1872235" y="601914"/>
                    <a:pt x="1875884" y="600837"/>
                  </a:cubicBezTo>
                  <a:cubicBezTo>
                    <a:pt x="1878643" y="600080"/>
                    <a:pt x="1881403" y="599146"/>
                    <a:pt x="1884251" y="598122"/>
                  </a:cubicBezTo>
                  <a:cubicBezTo>
                    <a:pt x="1887098" y="597098"/>
                    <a:pt x="1889903" y="595941"/>
                    <a:pt x="1892795" y="594740"/>
                  </a:cubicBezTo>
                  <a:cubicBezTo>
                    <a:pt x="1895688" y="593538"/>
                    <a:pt x="1898492" y="592114"/>
                    <a:pt x="1901340" y="590645"/>
                  </a:cubicBezTo>
                  <a:cubicBezTo>
                    <a:pt x="1904188" y="589177"/>
                    <a:pt x="1906948" y="587664"/>
                    <a:pt x="1909706" y="586195"/>
                  </a:cubicBezTo>
                  <a:cubicBezTo>
                    <a:pt x="1915715" y="582670"/>
                    <a:pt x="1921367" y="578589"/>
                    <a:pt x="1926574" y="574001"/>
                  </a:cubicBezTo>
                  <a:cubicBezTo>
                    <a:pt x="1930578" y="570592"/>
                    <a:pt x="1934094" y="566636"/>
                    <a:pt x="1936988" y="562252"/>
                  </a:cubicBezTo>
                  <a:cubicBezTo>
                    <a:pt x="1939035" y="559306"/>
                    <a:pt x="1940103" y="555786"/>
                    <a:pt x="1940058" y="552194"/>
                  </a:cubicBezTo>
                  <a:cubicBezTo>
                    <a:pt x="1939702" y="549186"/>
                    <a:pt x="1937878" y="546551"/>
                    <a:pt x="1935162" y="545207"/>
                  </a:cubicBezTo>
                  <a:cubicBezTo>
                    <a:pt x="1933160" y="544148"/>
                    <a:pt x="1930979" y="543440"/>
                    <a:pt x="1928710" y="543116"/>
                  </a:cubicBezTo>
                  <a:cubicBezTo>
                    <a:pt x="1925951" y="542702"/>
                    <a:pt x="1923147" y="542568"/>
                    <a:pt x="1920343" y="542715"/>
                  </a:cubicBezTo>
                  <a:cubicBezTo>
                    <a:pt x="1917050" y="542862"/>
                    <a:pt x="1913757" y="543245"/>
                    <a:pt x="1910507" y="543872"/>
                  </a:cubicBezTo>
                  <a:cubicBezTo>
                    <a:pt x="1906814" y="544531"/>
                    <a:pt x="1903165" y="545390"/>
                    <a:pt x="1899560" y="546453"/>
                  </a:cubicBezTo>
                  <a:cubicBezTo>
                    <a:pt x="1896890" y="547254"/>
                    <a:pt x="1894175" y="548144"/>
                    <a:pt x="1891416" y="549124"/>
                  </a:cubicBezTo>
                  <a:cubicBezTo>
                    <a:pt x="1888612" y="550147"/>
                    <a:pt x="1885853" y="551260"/>
                    <a:pt x="1883049" y="552461"/>
                  </a:cubicBezTo>
                  <a:cubicBezTo>
                    <a:pt x="1880246" y="553663"/>
                    <a:pt x="1877441" y="554998"/>
                    <a:pt x="1874683" y="556422"/>
                  </a:cubicBezTo>
                  <a:cubicBezTo>
                    <a:pt x="1871923" y="557846"/>
                    <a:pt x="1869120" y="559359"/>
                    <a:pt x="1866405" y="560872"/>
                  </a:cubicBezTo>
                  <a:cubicBezTo>
                    <a:pt x="1860485" y="564313"/>
                    <a:pt x="1854922" y="568291"/>
                    <a:pt x="1849716" y="572755"/>
                  </a:cubicBezTo>
                  <a:cubicBezTo>
                    <a:pt x="1845666" y="576137"/>
                    <a:pt x="1842106" y="580058"/>
                    <a:pt x="1839124" y="584415"/>
                  </a:cubicBezTo>
                  <a:cubicBezTo>
                    <a:pt x="1836988" y="587370"/>
                    <a:pt x="1835742" y="590903"/>
                    <a:pt x="1835608" y="594562"/>
                  </a:cubicBezTo>
                  <a:cubicBezTo>
                    <a:pt x="1835787" y="597570"/>
                    <a:pt x="1837477" y="600285"/>
                    <a:pt x="1840103" y="601771"/>
                  </a:cubicBezTo>
                  <a:close/>
                  <a:moveTo>
                    <a:pt x="173489" y="3977056"/>
                  </a:moveTo>
                  <a:cubicBezTo>
                    <a:pt x="182879" y="3971733"/>
                    <a:pt x="191913" y="3965787"/>
                    <a:pt x="200502" y="3959254"/>
                  </a:cubicBezTo>
                  <a:cubicBezTo>
                    <a:pt x="210160" y="3951947"/>
                    <a:pt x="219416" y="3944087"/>
                    <a:pt x="228184" y="3935712"/>
                  </a:cubicBezTo>
                  <a:cubicBezTo>
                    <a:pt x="245629" y="3919054"/>
                    <a:pt x="261384" y="3900736"/>
                    <a:pt x="275224" y="3881017"/>
                  </a:cubicBezTo>
                  <a:cubicBezTo>
                    <a:pt x="288175" y="3862784"/>
                    <a:pt x="299301" y="3843318"/>
                    <a:pt x="308423" y="3822895"/>
                  </a:cubicBezTo>
                  <a:cubicBezTo>
                    <a:pt x="316345" y="3805561"/>
                    <a:pt x="321953" y="3787261"/>
                    <a:pt x="325068" y="3768467"/>
                  </a:cubicBezTo>
                  <a:cubicBezTo>
                    <a:pt x="327783" y="3753737"/>
                    <a:pt x="326937" y="3738583"/>
                    <a:pt x="322665" y="3724231"/>
                  </a:cubicBezTo>
                  <a:cubicBezTo>
                    <a:pt x="320885" y="3718766"/>
                    <a:pt x="318126" y="3713670"/>
                    <a:pt x="314521" y="3709189"/>
                  </a:cubicBezTo>
                  <a:cubicBezTo>
                    <a:pt x="311228" y="3705134"/>
                    <a:pt x="307178" y="3701765"/>
                    <a:pt x="302594" y="3699264"/>
                  </a:cubicBezTo>
                  <a:cubicBezTo>
                    <a:pt x="297877" y="3696750"/>
                    <a:pt x="292758" y="3695094"/>
                    <a:pt x="287462" y="3694369"/>
                  </a:cubicBezTo>
                  <a:cubicBezTo>
                    <a:pt x="281544" y="3693568"/>
                    <a:pt x="275580" y="3693568"/>
                    <a:pt x="269661" y="3694369"/>
                  </a:cubicBezTo>
                  <a:cubicBezTo>
                    <a:pt x="262051" y="3695352"/>
                    <a:pt x="254619" y="3697159"/>
                    <a:pt x="247409" y="3699754"/>
                  </a:cubicBezTo>
                  <a:cubicBezTo>
                    <a:pt x="239043" y="3702722"/>
                    <a:pt x="230988" y="3706385"/>
                    <a:pt x="223244" y="3710702"/>
                  </a:cubicBezTo>
                  <a:cubicBezTo>
                    <a:pt x="214343" y="3715588"/>
                    <a:pt x="205799" y="3721076"/>
                    <a:pt x="197654" y="3727124"/>
                  </a:cubicBezTo>
                  <a:cubicBezTo>
                    <a:pt x="188442" y="3733933"/>
                    <a:pt x="179630" y="3741244"/>
                    <a:pt x="171220" y="3749019"/>
                  </a:cubicBezTo>
                  <a:cubicBezTo>
                    <a:pt x="154308" y="3764760"/>
                    <a:pt x="138910" y="3782041"/>
                    <a:pt x="125202" y="3800643"/>
                  </a:cubicBezTo>
                  <a:cubicBezTo>
                    <a:pt x="111985" y="3818409"/>
                    <a:pt x="100503" y="3837394"/>
                    <a:pt x="90935" y="3857341"/>
                  </a:cubicBezTo>
                  <a:cubicBezTo>
                    <a:pt x="82301" y="3874911"/>
                    <a:pt x="75892" y="3893496"/>
                    <a:pt x="71887" y="3912659"/>
                  </a:cubicBezTo>
                  <a:cubicBezTo>
                    <a:pt x="68371" y="3928128"/>
                    <a:pt x="68371" y="3944185"/>
                    <a:pt x="71887" y="3959655"/>
                  </a:cubicBezTo>
                  <a:cubicBezTo>
                    <a:pt x="73356" y="3965578"/>
                    <a:pt x="75848" y="3971199"/>
                    <a:pt x="79274" y="3976254"/>
                  </a:cubicBezTo>
                  <a:cubicBezTo>
                    <a:pt x="82346" y="3980776"/>
                    <a:pt x="86306" y="3984621"/>
                    <a:pt x="90890" y="3987558"/>
                  </a:cubicBezTo>
                  <a:cubicBezTo>
                    <a:pt x="95608" y="3990469"/>
                    <a:pt x="100815" y="3992476"/>
                    <a:pt x="106244" y="3993477"/>
                  </a:cubicBezTo>
                  <a:cubicBezTo>
                    <a:pt x="112341" y="3994554"/>
                    <a:pt x="118571" y="3994746"/>
                    <a:pt x="124713" y="3994056"/>
                  </a:cubicBezTo>
                  <a:cubicBezTo>
                    <a:pt x="132634" y="3993152"/>
                    <a:pt x="140422" y="3991332"/>
                    <a:pt x="147944" y="3988626"/>
                  </a:cubicBezTo>
                  <a:cubicBezTo>
                    <a:pt x="156756" y="3985507"/>
                    <a:pt x="165300" y="3981635"/>
                    <a:pt x="173489" y="3977056"/>
                  </a:cubicBezTo>
                  <a:close/>
                  <a:moveTo>
                    <a:pt x="2636940" y="5427872"/>
                  </a:moveTo>
                  <a:cubicBezTo>
                    <a:pt x="2624301" y="5400592"/>
                    <a:pt x="2606277" y="5376115"/>
                    <a:pt x="2583980" y="5355910"/>
                  </a:cubicBezTo>
                  <a:cubicBezTo>
                    <a:pt x="2564577" y="5338331"/>
                    <a:pt x="2540456" y="5326849"/>
                    <a:pt x="2514555" y="5322888"/>
                  </a:cubicBezTo>
                  <a:cubicBezTo>
                    <a:pt x="2512953" y="5322888"/>
                    <a:pt x="2511395" y="5322443"/>
                    <a:pt x="2509793" y="5322309"/>
                  </a:cubicBezTo>
                  <a:cubicBezTo>
                    <a:pt x="2508190" y="5322176"/>
                    <a:pt x="2506633" y="5321998"/>
                    <a:pt x="2505031" y="5321909"/>
                  </a:cubicBezTo>
                  <a:lnTo>
                    <a:pt x="2500313" y="5321909"/>
                  </a:lnTo>
                  <a:lnTo>
                    <a:pt x="2495597" y="5321909"/>
                  </a:lnTo>
                  <a:cubicBezTo>
                    <a:pt x="2471341" y="5322621"/>
                    <a:pt x="2447711" y="5329786"/>
                    <a:pt x="2427105" y="5342648"/>
                  </a:cubicBezTo>
                  <a:cubicBezTo>
                    <a:pt x="2403607" y="5357289"/>
                    <a:pt x="2383047" y="5376159"/>
                    <a:pt x="2366403" y="5398322"/>
                  </a:cubicBezTo>
                  <a:cubicBezTo>
                    <a:pt x="2346687" y="5424267"/>
                    <a:pt x="2330577" y="5452839"/>
                    <a:pt x="2318606" y="5483145"/>
                  </a:cubicBezTo>
                  <a:cubicBezTo>
                    <a:pt x="2304631" y="5518125"/>
                    <a:pt x="2294885" y="5554618"/>
                    <a:pt x="2289500" y="5591868"/>
                  </a:cubicBezTo>
                  <a:cubicBezTo>
                    <a:pt x="2283358" y="5632811"/>
                    <a:pt x="2282246" y="5674333"/>
                    <a:pt x="2286296" y="5715543"/>
                  </a:cubicBezTo>
                  <a:cubicBezTo>
                    <a:pt x="2289856" y="5753060"/>
                    <a:pt x="2298624" y="5789864"/>
                    <a:pt x="2312419" y="5824933"/>
                  </a:cubicBezTo>
                  <a:cubicBezTo>
                    <a:pt x="2324169" y="5855462"/>
                    <a:pt x="2341792" y="5883411"/>
                    <a:pt x="2364356" y="5907131"/>
                  </a:cubicBezTo>
                  <a:cubicBezTo>
                    <a:pt x="2384026" y="5927914"/>
                    <a:pt x="2409615" y="5942155"/>
                    <a:pt x="2437608" y="5947985"/>
                  </a:cubicBezTo>
                  <a:lnTo>
                    <a:pt x="2442770" y="5948875"/>
                  </a:lnTo>
                  <a:lnTo>
                    <a:pt x="2447932" y="5949498"/>
                  </a:lnTo>
                  <a:cubicBezTo>
                    <a:pt x="2449624" y="5949498"/>
                    <a:pt x="2451359" y="5949854"/>
                    <a:pt x="2453096" y="5949943"/>
                  </a:cubicBezTo>
                  <a:lnTo>
                    <a:pt x="2458213" y="5949943"/>
                  </a:lnTo>
                  <a:cubicBezTo>
                    <a:pt x="2484692" y="5950032"/>
                    <a:pt x="2510638" y="5942423"/>
                    <a:pt x="2532890" y="5928047"/>
                  </a:cubicBezTo>
                  <a:cubicBezTo>
                    <a:pt x="2558480" y="5911537"/>
                    <a:pt x="2580598" y="5890131"/>
                    <a:pt x="2597955" y="5865120"/>
                  </a:cubicBezTo>
                  <a:cubicBezTo>
                    <a:pt x="2618470" y="5836103"/>
                    <a:pt x="2634715" y="5804328"/>
                    <a:pt x="2646285" y="5770727"/>
                  </a:cubicBezTo>
                  <a:cubicBezTo>
                    <a:pt x="2659369" y="5733211"/>
                    <a:pt x="2667914" y="5694271"/>
                    <a:pt x="2671652" y="5654751"/>
                  </a:cubicBezTo>
                  <a:cubicBezTo>
                    <a:pt x="2675792" y="5613363"/>
                    <a:pt x="2674634" y="5571618"/>
                    <a:pt x="2668225" y="5530497"/>
                  </a:cubicBezTo>
                  <a:cubicBezTo>
                    <a:pt x="2662885" y="5494850"/>
                    <a:pt x="2652338" y="5460181"/>
                    <a:pt x="2636940" y="5427605"/>
                  </a:cubicBezTo>
                  <a:close/>
                  <a:moveTo>
                    <a:pt x="2306945" y="371866"/>
                  </a:moveTo>
                  <a:lnTo>
                    <a:pt x="2311930" y="370308"/>
                  </a:lnTo>
                  <a:lnTo>
                    <a:pt x="2317003" y="368484"/>
                  </a:lnTo>
                  <a:lnTo>
                    <a:pt x="2322077" y="366436"/>
                  </a:lnTo>
                  <a:cubicBezTo>
                    <a:pt x="2323768" y="365724"/>
                    <a:pt x="2325503" y="364968"/>
                    <a:pt x="2327195" y="364167"/>
                  </a:cubicBezTo>
                  <a:cubicBezTo>
                    <a:pt x="2333603" y="361207"/>
                    <a:pt x="2339701" y="357723"/>
                    <a:pt x="2345530" y="353753"/>
                  </a:cubicBezTo>
                  <a:cubicBezTo>
                    <a:pt x="2350203" y="350598"/>
                    <a:pt x="2354520" y="346926"/>
                    <a:pt x="2358392" y="342805"/>
                  </a:cubicBezTo>
                  <a:cubicBezTo>
                    <a:pt x="2361195" y="339921"/>
                    <a:pt x="2363331" y="336437"/>
                    <a:pt x="2364622" y="332614"/>
                  </a:cubicBezTo>
                  <a:cubicBezTo>
                    <a:pt x="2365556" y="329841"/>
                    <a:pt x="2365023" y="326779"/>
                    <a:pt x="2363154" y="324514"/>
                  </a:cubicBezTo>
                  <a:cubicBezTo>
                    <a:pt x="2361462" y="322680"/>
                    <a:pt x="2359237" y="321381"/>
                    <a:pt x="2356834" y="320776"/>
                  </a:cubicBezTo>
                  <a:cubicBezTo>
                    <a:pt x="2353630" y="319868"/>
                    <a:pt x="2350336" y="319418"/>
                    <a:pt x="2347043" y="319441"/>
                  </a:cubicBezTo>
                  <a:cubicBezTo>
                    <a:pt x="2342905" y="319476"/>
                    <a:pt x="2338766" y="319832"/>
                    <a:pt x="2334671" y="320509"/>
                  </a:cubicBezTo>
                  <a:cubicBezTo>
                    <a:pt x="2329909" y="321296"/>
                    <a:pt x="2325192" y="322396"/>
                    <a:pt x="2320564" y="323802"/>
                  </a:cubicBezTo>
                  <a:cubicBezTo>
                    <a:pt x="2318961" y="324291"/>
                    <a:pt x="2317315" y="324781"/>
                    <a:pt x="2315713" y="325360"/>
                  </a:cubicBezTo>
                  <a:cubicBezTo>
                    <a:pt x="2314111" y="325938"/>
                    <a:pt x="2312419" y="326517"/>
                    <a:pt x="2310729" y="327140"/>
                  </a:cubicBezTo>
                  <a:lnTo>
                    <a:pt x="2305744" y="329142"/>
                  </a:lnTo>
                  <a:cubicBezTo>
                    <a:pt x="2304098" y="329854"/>
                    <a:pt x="2302406" y="330566"/>
                    <a:pt x="2300760" y="331368"/>
                  </a:cubicBezTo>
                  <a:cubicBezTo>
                    <a:pt x="2294573" y="334269"/>
                    <a:pt x="2288611" y="337660"/>
                    <a:pt x="2282959" y="341514"/>
                  </a:cubicBezTo>
                  <a:cubicBezTo>
                    <a:pt x="2278285" y="344621"/>
                    <a:pt x="2273969" y="348230"/>
                    <a:pt x="2270096" y="352284"/>
                  </a:cubicBezTo>
                  <a:cubicBezTo>
                    <a:pt x="2267204" y="355155"/>
                    <a:pt x="2264979" y="358617"/>
                    <a:pt x="2263554" y="362431"/>
                  </a:cubicBezTo>
                  <a:cubicBezTo>
                    <a:pt x="2262486" y="365190"/>
                    <a:pt x="2262887" y="368292"/>
                    <a:pt x="2264578" y="370709"/>
                  </a:cubicBezTo>
                  <a:cubicBezTo>
                    <a:pt x="2266181" y="372591"/>
                    <a:pt x="2268272" y="373953"/>
                    <a:pt x="2270631" y="374625"/>
                  </a:cubicBezTo>
                  <a:cubicBezTo>
                    <a:pt x="2273791" y="375609"/>
                    <a:pt x="2277039" y="376103"/>
                    <a:pt x="2280332" y="376094"/>
                  </a:cubicBezTo>
                  <a:cubicBezTo>
                    <a:pt x="2284515" y="376156"/>
                    <a:pt x="2288655" y="375840"/>
                    <a:pt x="2292794" y="375159"/>
                  </a:cubicBezTo>
                  <a:cubicBezTo>
                    <a:pt x="2297600" y="374322"/>
                    <a:pt x="2302317" y="373174"/>
                    <a:pt x="2306945" y="371732"/>
                  </a:cubicBezTo>
                  <a:close/>
                  <a:moveTo>
                    <a:pt x="1880335" y="5260850"/>
                  </a:moveTo>
                  <a:cubicBezTo>
                    <a:pt x="1874326" y="5233925"/>
                    <a:pt x="1863156" y="5208425"/>
                    <a:pt x="1847446" y="5185728"/>
                  </a:cubicBezTo>
                  <a:cubicBezTo>
                    <a:pt x="1834184" y="5166547"/>
                    <a:pt x="1815493" y="5151772"/>
                    <a:pt x="1793730" y="5143361"/>
                  </a:cubicBezTo>
                  <a:cubicBezTo>
                    <a:pt x="1790704" y="5142248"/>
                    <a:pt x="1787678" y="5141269"/>
                    <a:pt x="1784608" y="5140468"/>
                  </a:cubicBezTo>
                  <a:cubicBezTo>
                    <a:pt x="1781536" y="5139667"/>
                    <a:pt x="1778466" y="5139044"/>
                    <a:pt x="1775350" y="5138510"/>
                  </a:cubicBezTo>
                  <a:cubicBezTo>
                    <a:pt x="1772235" y="5137976"/>
                    <a:pt x="1769120" y="5137664"/>
                    <a:pt x="1765960" y="5137486"/>
                  </a:cubicBezTo>
                  <a:cubicBezTo>
                    <a:pt x="1762800" y="5137308"/>
                    <a:pt x="1759685" y="5137219"/>
                    <a:pt x="1756526" y="5137486"/>
                  </a:cubicBezTo>
                  <a:cubicBezTo>
                    <a:pt x="1736588" y="5138421"/>
                    <a:pt x="1717139" y="5143895"/>
                    <a:pt x="1699694" y="5153552"/>
                  </a:cubicBezTo>
                  <a:cubicBezTo>
                    <a:pt x="1679222" y="5164767"/>
                    <a:pt x="1660665" y="5179097"/>
                    <a:pt x="1644688" y="5196097"/>
                  </a:cubicBezTo>
                  <a:cubicBezTo>
                    <a:pt x="1625863" y="5215990"/>
                    <a:pt x="1609397" y="5238020"/>
                    <a:pt x="1595734" y="5261785"/>
                  </a:cubicBezTo>
                  <a:cubicBezTo>
                    <a:pt x="1579936" y="5289021"/>
                    <a:pt x="1567029" y="5317770"/>
                    <a:pt x="1557149" y="5347632"/>
                  </a:cubicBezTo>
                  <a:cubicBezTo>
                    <a:pt x="1545089" y="5383546"/>
                    <a:pt x="1537212" y="5420707"/>
                    <a:pt x="1533740" y="5458446"/>
                  </a:cubicBezTo>
                  <a:cubicBezTo>
                    <a:pt x="1530403" y="5492803"/>
                    <a:pt x="1531560" y="5527471"/>
                    <a:pt x="1537256" y="5561516"/>
                  </a:cubicBezTo>
                  <a:cubicBezTo>
                    <a:pt x="1541885" y="5590888"/>
                    <a:pt x="1552032" y="5619149"/>
                    <a:pt x="1567074" y="5644783"/>
                  </a:cubicBezTo>
                  <a:cubicBezTo>
                    <a:pt x="1579758" y="5666767"/>
                    <a:pt x="1598850" y="5684346"/>
                    <a:pt x="1621858" y="5695071"/>
                  </a:cubicBezTo>
                  <a:cubicBezTo>
                    <a:pt x="1625017" y="5696451"/>
                    <a:pt x="1628266" y="5697697"/>
                    <a:pt x="1631559" y="5698765"/>
                  </a:cubicBezTo>
                  <a:cubicBezTo>
                    <a:pt x="1634808" y="5699834"/>
                    <a:pt x="1638057" y="5700679"/>
                    <a:pt x="1641394" y="5701391"/>
                  </a:cubicBezTo>
                  <a:cubicBezTo>
                    <a:pt x="1644688" y="5702103"/>
                    <a:pt x="1648025" y="5702637"/>
                    <a:pt x="1651408" y="5702993"/>
                  </a:cubicBezTo>
                  <a:cubicBezTo>
                    <a:pt x="1654790" y="5703349"/>
                    <a:pt x="1658172" y="5703527"/>
                    <a:pt x="1661555" y="5703527"/>
                  </a:cubicBezTo>
                  <a:cubicBezTo>
                    <a:pt x="1683139" y="5703216"/>
                    <a:pt x="1704278" y="5697475"/>
                    <a:pt x="1723059" y="5686794"/>
                  </a:cubicBezTo>
                  <a:cubicBezTo>
                    <a:pt x="1745311" y="5674333"/>
                    <a:pt x="1765293" y="5658222"/>
                    <a:pt x="1782204" y="5639175"/>
                  </a:cubicBezTo>
                  <a:cubicBezTo>
                    <a:pt x="1802097" y="5617012"/>
                    <a:pt x="1819230" y="5592491"/>
                    <a:pt x="1833161" y="5566145"/>
                  </a:cubicBezTo>
                  <a:cubicBezTo>
                    <a:pt x="1848826" y="5536683"/>
                    <a:pt x="1861376" y="5505709"/>
                    <a:pt x="1870543" y="5473622"/>
                  </a:cubicBezTo>
                  <a:cubicBezTo>
                    <a:pt x="1881358" y="5436684"/>
                    <a:pt x="1887633" y="5398589"/>
                    <a:pt x="1889280" y="5360137"/>
                  </a:cubicBezTo>
                  <a:cubicBezTo>
                    <a:pt x="1890882" y="5326760"/>
                    <a:pt x="1887856" y="5293293"/>
                    <a:pt x="1880335" y="5260717"/>
                  </a:cubicBezTo>
                  <a:close/>
                  <a:moveTo>
                    <a:pt x="1007397" y="4889512"/>
                  </a:moveTo>
                  <a:cubicBezTo>
                    <a:pt x="1016164" y="4861653"/>
                    <a:pt x="1021504" y="4832815"/>
                    <a:pt x="1023329" y="4803665"/>
                  </a:cubicBezTo>
                  <a:cubicBezTo>
                    <a:pt x="1025020" y="4779678"/>
                    <a:pt x="1022616" y="4755601"/>
                    <a:pt x="1016164" y="4732459"/>
                  </a:cubicBezTo>
                  <a:cubicBezTo>
                    <a:pt x="1011135" y="4713634"/>
                    <a:pt x="1000721" y="4696723"/>
                    <a:pt x="986168" y="4683772"/>
                  </a:cubicBezTo>
                  <a:cubicBezTo>
                    <a:pt x="982520" y="4680702"/>
                    <a:pt x="978603" y="4678031"/>
                    <a:pt x="974420" y="4675762"/>
                  </a:cubicBezTo>
                  <a:cubicBezTo>
                    <a:pt x="970369" y="4673537"/>
                    <a:pt x="966053" y="4671757"/>
                    <a:pt x="961647" y="4670377"/>
                  </a:cubicBezTo>
                  <a:cubicBezTo>
                    <a:pt x="957286" y="4669042"/>
                    <a:pt x="952835" y="4668107"/>
                    <a:pt x="948296" y="4667573"/>
                  </a:cubicBezTo>
                  <a:cubicBezTo>
                    <a:pt x="943535" y="4667039"/>
                    <a:pt x="938772" y="4666950"/>
                    <a:pt x="934010" y="4667217"/>
                  </a:cubicBezTo>
                  <a:cubicBezTo>
                    <a:pt x="919769" y="4668285"/>
                    <a:pt x="905884" y="4671890"/>
                    <a:pt x="892934" y="4677853"/>
                  </a:cubicBezTo>
                  <a:cubicBezTo>
                    <a:pt x="877580" y="4684840"/>
                    <a:pt x="863161" y="4693741"/>
                    <a:pt x="849988" y="4704288"/>
                  </a:cubicBezTo>
                  <a:cubicBezTo>
                    <a:pt x="834501" y="4716616"/>
                    <a:pt x="820259" y="4730367"/>
                    <a:pt x="807442" y="4745410"/>
                  </a:cubicBezTo>
                  <a:cubicBezTo>
                    <a:pt x="792711" y="4762588"/>
                    <a:pt x="779449" y="4780923"/>
                    <a:pt x="767790" y="4800283"/>
                  </a:cubicBezTo>
                  <a:cubicBezTo>
                    <a:pt x="751101" y="4827741"/>
                    <a:pt x="737305" y="4856891"/>
                    <a:pt x="726712" y="4887242"/>
                  </a:cubicBezTo>
                  <a:cubicBezTo>
                    <a:pt x="716833" y="4915191"/>
                    <a:pt x="710157" y="4944207"/>
                    <a:pt x="706908" y="4973713"/>
                  </a:cubicBezTo>
                  <a:cubicBezTo>
                    <a:pt x="703882" y="4999080"/>
                    <a:pt x="704951" y="5024759"/>
                    <a:pt x="710157" y="5049770"/>
                  </a:cubicBezTo>
                  <a:cubicBezTo>
                    <a:pt x="715365" y="5072333"/>
                    <a:pt x="724710" y="5091203"/>
                    <a:pt x="738462" y="5104687"/>
                  </a:cubicBezTo>
                  <a:cubicBezTo>
                    <a:pt x="742111" y="5108247"/>
                    <a:pt x="746072" y="5111407"/>
                    <a:pt x="750344" y="5114166"/>
                  </a:cubicBezTo>
                  <a:cubicBezTo>
                    <a:pt x="754482" y="5116792"/>
                    <a:pt x="758889" y="5119017"/>
                    <a:pt x="763472" y="5120709"/>
                  </a:cubicBezTo>
                  <a:cubicBezTo>
                    <a:pt x="768056" y="5122444"/>
                    <a:pt x="772774" y="5123690"/>
                    <a:pt x="777625" y="5124447"/>
                  </a:cubicBezTo>
                  <a:cubicBezTo>
                    <a:pt x="782609" y="5125203"/>
                    <a:pt x="787683" y="5125515"/>
                    <a:pt x="792711" y="5125337"/>
                  </a:cubicBezTo>
                  <a:cubicBezTo>
                    <a:pt x="807931" y="5124625"/>
                    <a:pt x="822840" y="5120931"/>
                    <a:pt x="836637" y="5114478"/>
                  </a:cubicBezTo>
                  <a:cubicBezTo>
                    <a:pt x="853192" y="5106823"/>
                    <a:pt x="868679" y="5097077"/>
                    <a:pt x="882698" y="5085417"/>
                  </a:cubicBezTo>
                  <a:cubicBezTo>
                    <a:pt x="899119" y="5071844"/>
                    <a:pt x="914162" y="5056668"/>
                    <a:pt x="927602" y="5040113"/>
                  </a:cubicBezTo>
                  <a:cubicBezTo>
                    <a:pt x="942822" y="5021510"/>
                    <a:pt x="956396" y="5001617"/>
                    <a:pt x="968233" y="4980700"/>
                  </a:cubicBezTo>
                  <a:cubicBezTo>
                    <a:pt x="984611" y="4951773"/>
                    <a:pt x="997740" y="4921154"/>
                    <a:pt x="1007397" y="4889379"/>
                  </a:cubicBezTo>
                  <a:close/>
                  <a:moveTo>
                    <a:pt x="1556748" y="5131745"/>
                  </a:moveTo>
                  <a:cubicBezTo>
                    <a:pt x="1553856" y="5105310"/>
                    <a:pt x="1546068" y="5079676"/>
                    <a:pt x="1533785" y="5056089"/>
                  </a:cubicBezTo>
                  <a:cubicBezTo>
                    <a:pt x="1523683" y="5036508"/>
                    <a:pt x="1507884" y="5020397"/>
                    <a:pt x="1488525" y="5009895"/>
                  </a:cubicBezTo>
                  <a:cubicBezTo>
                    <a:pt x="1485009" y="5008025"/>
                    <a:pt x="1481360" y="5006423"/>
                    <a:pt x="1477622" y="5005088"/>
                  </a:cubicBezTo>
                  <a:cubicBezTo>
                    <a:pt x="1473972" y="5003753"/>
                    <a:pt x="1470234" y="5002685"/>
                    <a:pt x="1466452" y="5001839"/>
                  </a:cubicBezTo>
                  <a:cubicBezTo>
                    <a:pt x="1462668" y="5001038"/>
                    <a:pt x="1458841" y="5000460"/>
                    <a:pt x="1454969" y="5000103"/>
                  </a:cubicBezTo>
                  <a:cubicBezTo>
                    <a:pt x="1451052" y="4999748"/>
                    <a:pt x="1447137" y="4999659"/>
                    <a:pt x="1443220" y="4999837"/>
                  </a:cubicBezTo>
                  <a:cubicBezTo>
                    <a:pt x="1425463" y="5000771"/>
                    <a:pt x="1408107" y="5005489"/>
                    <a:pt x="1392308" y="5013677"/>
                  </a:cubicBezTo>
                  <a:cubicBezTo>
                    <a:pt x="1373661" y="5023157"/>
                    <a:pt x="1356482" y="5035350"/>
                    <a:pt x="1341352" y="5049814"/>
                  </a:cubicBezTo>
                  <a:cubicBezTo>
                    <a:pt x="1323506" y="5066726"/>
                    <a:pt x="1307618" y="5085551"/>
                    <a:pt x="1293867" y="5105933"/>
                  </a:cubicBezTo>
                  <a:cubicBezTo>
                    <a:pt x="1278112" y="5129297"/>
                    <a:pt x="1264583" y="5154131"/>
                    <a:pt x="1253502" y="5180076"/>
                  </a:cubicBezTo>
                  <a:cubicBezTo>
                    <a:pt x="1239172" y="5213143"/>
                    <a:pt x="1228579" y="5247721"/>
                    <a:pt x="1221993" y="5283147"/>
                  </a:cubicBezTo>
                  <a:cubicBezTo>
                    <a:pt x="1215807" y="5315545"/>
                    <a:pt x="1213671" y="5348611"/>
                    <a:pt x="1215718" y="5381544"/>
                  </a:cubicBezTo>
                  <a:cubicBezTo>
                    <a:pt x="1217232" y="5409937"/>
                    <a:pt x="1223774" y="5437796"/>
                    <a:pt x="1235033" y="5463876"/>
                  </a:cubicBezTo>
                  <a:cubicBezTo>
                    <a:pt x="1245803" y="5487418"/>
                    <a:pt x="1260844" y="5506020"/>
                    <a:pt x="1279981" y="5517769"/>
                  </a:cubicBezTo>
                  <a:cubicBezTo>
                    <a:pt x="1283631" y="5519994"/>
                    <a:pt x="1287413" y="5521997"/>
                    <a:pt x="1291330" y="5523688"/>
                  </a:cubicBezTo>
                  <a:cubicBezTo>
                    <a:pt x="1295157" y="5525379"/>
                    <a:pt x="1299118" y="5526759"/>
                    <a:pt x="1303123" y="5527872"/>
                  </a:cubicBezTo>
                  <a:cubicBezTo>
                    <a:pt x="1307129" y="5528984"/>
                    <a:pt x="1311178" y="5529830"/>
                    <a:pt x="1315272" y="5530364"/>
                  </a:cubicBezTo>
                  <a:cubicBezTo>
                    <a:pt x="1319456" y="5530898"/>
                    <a:pt x="1323639" y="5531120"/>
                    <a:pt x="1327822" y="5531120"/>
                  </a:cubicBezTo>
                  <a:cubicBezTo>
                    <a:pt x="1346915" y="5530542"/>
                    <a:pt x="1365650" y="5525602"/>
                    <a:pt x="1382517" y="5516612"/>
                  </a:cubicBezTo>
                  <a:cubicBezTo>
                    <a:pt x="1402722" y="5506154"/>
                    <a:pt x="1421191" y="5492625"/>
                    <a:pt x="1437257" y="5476559"/>
                  </a:cubicBezTo>
                  <a:cubicBezTo>
                    <a:pt x="1456171" y="5457734"/>
                    <a:pt x="1472904" y="5436862"/>
                    <a:pt x="1487056" y="5414254"/>
                  </a:cubicBezTo>
                  <a:cubicBezTo>
                    <a:pt x="1503078" y="5388932"/>
                    <a:pt x="1516563" y="5362096"/>
                    <a:pt x="1527332" y="5334147"/>
                  </a:cubicBezTo>
                  <a:cubicBezTo>
                    <a:pt x="1540772" y="5299880"/>
                    <a:pt x="1550162" y="5264099"/>
                    <a:pt x="1555325" y="5227650"/>
                  </a:cubicBezTo>
                  <a:cubicBezTo>
                    <a:pt x="1559997" y="5195831"/>
                    <a:pt x="1560487" y="5163566"/>
                    <a:pt x="1556748" y="5131612"/>
                  </a:cubicBezTo>
                  <a:close/>
                  <a:moveTo>
                    <a:pt x="1261912" y="5065569"/>
                  </a:moveTo>
                  <a:cubicBezTo>
                    <a:pt x="1268721" y="5035751"/>
                    <a:pt x="1271704" y="5005177"/>
                    <a:pt x="1270813" y="4974603"/>
                  </a:cubicBezTo>
                  <a:cubicBezTo>
                    <a:pt x="1270324" y="4949414"/>
                    <a:pt x="1265250" y="4924492"/>
                    <a:pt x="1255905" y="4901083"/>
                  </a:cubicBezTo>
                  <a:cubicBezTo>
                    <a:pt x="1248384" y="4881858"/>
                    <a:pt x="1235299" y="4865347"/>
                    <a:pt x="1218300" y="4853598"/>
                  </a:cubicBezTo>
                  <a:cubicBezTo>
                    <a:pt x="1214650" y="4851239"/>
                    <a:pt x="1210822" y="4849192"/>
                    <a:pt x="1206862" y="4847412"/>
                  </a:cubicBezTo>
                  <a:cubicBezTo>
                    <a:pt x="1202990" y="4845721"/>
                    <a:pt x="1198985" y="4844297"/>
                    <a:pt x="1194891" y="4843228"/>
                  </a:cubicBezTo>
                  <a:cubicBezTo>
                    <a:pt x="1190796" y="4842160"/>
                    <a:pt x="1186613" y="4841449"/>
                    <a:pt x="1182385" y="4841048"/>
                  </a:cubicBezTo>
                  <a:cubicBezTo>
                    <a:pt x="1178068" y="4840603"/>
                    <a:pt x="1173752" y="4840514"/>
                    <a:pt x="1169435" y="4840692"/>
                  </a:cubicBezTo>
                  <a:cubicBezTo>
                    <a:pt x="1153458" y="4841760"/>
                    <a:pt x="1137837" y="4845899"/>
                    <a:pt x="1123462" y="4852930"/>
                  </a:cubicBezTo>
                  <a:cubicBezTo>
                    <a:pt x="1106417" y="4861119"/>
                    <a:pt x="1090574" y="4871622"/>
                    <a:pt x="1076333" y="4884083"/>
                  </a:cubicBezTo>
                  <a:cubicBezTo>
                    <a:pt x="1059555" y="4898636"/>
                    <a:pt x="1044379" y="4914924"/>
                    <a:pt x="1030939" y="4932592"/>
                  </a:cubicBezTo>
                  <a:cubicBezTo>
                    <a:pt x="1015541" y="4952841"/>
                    <a:pt x="1001967" y="4974381"/>
                    <a:pt x="990396" y="4996988"/>
                  </a:cubicBezTo>
                  <a:cubicBezTo>
                    <a:pt x="974687" y="5027251"/>
                    <a:pt x="962315" y="5059160"/>
                    <a:pt x="953503" y="5092093"/>
                  </a:cubicBezTo>
                  <a:cubicBezTo>
                    <a:pt x="945359" y="5122311"/>
                    <a:pt x="940864" y="5153374"/>
                    <a:pt x="940152" y="5184616"/>
                  </a:cubicBezTo>
                  <a:cubicBezTo>
                    <a:pt x="939261" y="5211495"/>
                    <a:pt x="943000" y="5238287"/>
                    <a:pt x="951189" y="5263921"/>
                  </a:cubicBezTo>
                  <a:cubicBezTo>
                    <a:pt x="959111" y="5287018"/>
                    <a:pt x="971260" y="5305799"/>
                    <a:pt x="987682" y="5318438"/>
                  </a:cubicBezTo>
                  <a:cubicBezTo>
                    <a:pt x="991376" y="5321241"/>
                    <a:pt x="995292" y="5323734"/>
                    <a:pt x="999386" y="5325870"/>
                  </a:cubicBezTo>
                  <a:cubicBezTo>
                    <a:pt x="1003392" y="5327961"/>
                    <a:pt x="1007575" y="5329697"/>
                    <a:pt x="1011892" y="5331077"/>
                  </a:cubicBezTo>
                  <a:cubicBezTo>
                    <a:pt x="1016164" y="5332412"/>
                    <a:pt x="1020569" y="5333435"/>
                    <a:pt x="1025020" y="5334058"/>
                  </a:cubicBezTo>
                  <a:cubicBezTo>
                    <a:pt x="1029559" y="5334682"/>
                    <a:pt x="1034143" y="5334949"/>
                    <a:pt x="1038727" y="5334860"/>
                  </a:cubicBezTo>
                  <a:cubicBezTo>
                    <a:pt x="1055906" y="5334237"/>
                    <a:pt x="1072728" y="5329964"/>
                    <a:pt x="1088127" y="5322309"/>
                  </a:cubicBezTo>
                  <a:cubicBezTo>
                    <a:pt x="1106551" y="5313276"/>
                    <a:pt x="1123640" y="5301660"/>
                    <a:pt x="1138771" y="5287819"/>
                  </a:cubicBezTo>
                  <a:cubicBezTo>
                    <a:pt x="1156573" y="5271798"/>
                    <a:pt x="1172639" y="5253863"/>
                    <a:pt x="1186657" y="5234415"/>
                  </a:cubicBezTo>
                  <a:cubicBezTo>
                    <a:pt x="1202501" y="5212475"/>
                    <a:pt x="1216296" y="5189111"/>
                    <a:pt x="1227867" y="5164678"/>
                  </a:cubicBezTo>
                  <a:cubicBezTo>
                    <a:pt x="1242909" y="5132992"/>
                    <a:pt x="1254302" y="5099702"/>
                    <a:pt x="1261912" y="5065435"/>
                  </a:cubicBezTo>
                  <a:close/>
                  <a:moveTo>
                    <a:pt x="2241659" y="5362051"/>
                  </a:moveTo>
                  <a:cubicBezTo>
                    <a:pt x="2232536" y="5334682"/>
                    <a:pt x="2218072" y="5309448"/>
                    <a:pt x="2199113" y="5287686"/>
                  </a:cubicBezTo>
                  <a:cubicBezTo>
                    <a:pt x="2182870" y="5269039"/>
                    <a:pt x="2161419" y="5255643"/>
                    <a:pt x="2137565" y="5249190"/>
                  </a:cubicBezTo>
                  <a:cubicBezTo>
                    <a:pt x="2135162" y="5248612"/>
                    <a:pt x="2132714" y="5248078"/>
                    <a:pt x="2130311" y="5247633"/>
                  </a:cubicBezTo>
                  <a:cubicBezTo>
                    <a:pt x="2127908" y="5247187"/>
                    <a:pt x="2125460" y="5246876"/>
                    <a:pt x="2123056" y="5246609"/>
                  </a:cubicBezTo>
                  <a:cubicBezTo>
                    <a:pt x="2120654" y="5246342"/>
                    <a:pt x="2118206" y="5246119"/>
                    <a:pt x="2115758" y="5246030"/>
                  </a:cubicBezTo>
                  <a:cubicBezTo>
                    <a:pt x="2113310" y="5245942"/>
                    <a:pt x="2110907" y="5246030"/>
                    <a:pt x="2108504" y="5246030"/>
                  </a:cubicBezTo>
                  <a:cubicBezTo>
                    <a:pt x="2086475" y="5246876"/>
                    <a:pt x="2064936" y="5253107"/>
                    <a:pt x="2045888" y="5264233"/>
                  </a:cubicBezTo>
                  <a:cubicBezTo>
                    <a:pt x="2023859" y="5277005"/>
                    <a:pt x="2004187" y="5293471"/>
                    <a:pt x="1987721" y="5312919"/>
                  </a:cubicBezTo>
                  <a:cubicBezTo>
                    <a:pt x="1968274" y="5335705"/>
                    <a:pt x="1951851" y="5360850"/>
                    <a:pt x="1938767" y="5387775"/>
                  </a:cubicBezTo>
                  <a:cubicBezTo>
                    <a:pt x="1923548" y="5418704"/>
                    <a:pt x="1911843" y="5451237"/>
                    <a:pt x="1903787" y="5484792"/>
                  </a:cubicBezTo>
                  <a:cubicBezTo>
                    <a:pt x="1894353" y="5523332"/>
                    <a:pt x="1889546" y="5562851"/>
                    <a:pt x="1889502" y="5602504"/>
                  </a:cubicBezTo>
                  <a:cubicBezTo>
                    <a:pt x="1889324" y="5638597"/>
                    <a:pt x="1894041" y="5674511"/>
                    <a:pt x="1903566" y="5709313"/>
                  </a:cubicBezTo>
                  <a:cubicBezTo>
                    <a:pt x="1911532" y="5739530"/>
                    <a:pt x="1925238" y="5767924"/>
                    <a:pt x="1943929" y="5792935"/>
                  </a:cubicBezTo>
                  <a:cubicBezTo>
                    <a:pt x="1960040" y="5814652"/>
                    <a:pt x="1982381" y="5830896"/>
                    <a:pt x="2008015" y="5839530"/>
                  </a:cubicBezTo>
                  <a:cubicBezTo>
                    <a:pt x="2010596" y="5840331"/>
                    <a:pt x="2013222" y="5841043"/>
                    <a:pt x="2015803" y="5841666"/>
                  </a:cubicBezTo>
                  <a:cubicBezTo>
                    <a:pt x="2018384" y="5842289"/>
                    <a:pt x="2021010" y="5842824"/>
                    <a:pt x="2023636" y="5843224"/>
                  </a:cubicBezTo>
                  <a:cubicBezTo>
                    <a:pt x="2026261" y="5843624"/>
                    <a:pt x="2028843" y="5843981"/>
                    <a:pt x="2031469" y="5844203"/>
                  </a:cubicBezTo>
                  <a:cubicBezTo>
                    <a:pt x="2034094" y="5844426"/>
                    <a:pt x="2036764" y="5844559"/>
                    <a:pt x="2039391" y="5844559"/>
                  </a:cubicBezTo>
                  <a:cubicBezTo>
                    <a:pt x="2063333" y="5844426"/>
                    <a:pt x="2086786" y="5837839"/>
                    <a:pt x="2107259" y="5825422"/>
                  </a:cubicBezTo>
                  <a:cubicBezTo>
                    <a:pt x="2131156" y="5811003"/>
                    <a:pt x="2152251" y="5792401"/>
                    <a:pt x="2169564" y="5770505"/>
                  </a:cubicBezTo>
                  <a:cubicBezTo>
                    <a:pt x="2189990" y="5745049"/>
                    <a:pt x="2206946" y="5717012"/>
                    <a:pt x="2220030" y="5687150"/>
                  </a:cubicBezTo>
                  <a:cubicBezTo>
                    <a:pt x="2234761" y="5653772"/>
                    <a:pt x="2245664" y="5618881"/>
                    <a:pt x="2252562" y="5583056"/>
                  </a:cubicBezTo>
                  <a:cubicBezTo>
                    <a:pt x="2260350" y="5543759"/>
                    <a:pt x="2263198" y="5503617"/>
                    <a:pt x="2261107" y="5463608"/>
                  </a:cubicBezTo>
                  <a:cubicBezTo>
                    <a:pt x="2259460" y="5428940"/>
                    <a:pt x="2252919" y="5394717"/>
                    <a:pt x="2241659" y="5361918"/>
                  </a:cubicBezTo>
                  <a:close/>
                  <a:moveTo>
                    <a:pt x="3155896" y="35241"/>
                  </a:moveTo>
                  <a:cubicBezTo>
                    <a:pt x="3152558" y="33100"/>
                    <a:pt x="3148731" y="31788"/>
                    <a:pt x="3144770" y="31413"/>
                  </a:cubicBezTo>
                  <a:cubicBezTo>
                    <a:pt x="3139207" y="30785"/>
                    <a:pt x="3133644" y="30785"/>
                    <a:pt x="3128081" y="31413"/>
                  </a:cubicBezTo>
                  <a:cubicBezTo>
                    <a:pt x="3121138" y="32182"/>
                    <a:pt x="3114241" y="33506"/>
                    <a:pt x="3107476" y="35374"/>
                  </a:cubicBezTo>
                  <a:lnTo>
                    <a:pt x="3106541" y="35641"/>
                  </a:lnTo>
                  <a:lnTo>
                    <a:pt x="3105651" y="35641"/>
                  </a:lnTo>
                  <a:lnTo>
                    <a:pt x="3104716" y="35908"/>
                  </a:lnTo>
                  <a:lnTo>
                    <a:pt x="3103827" y="36220"/>
                  </a:lnTo>
                  <a:cubicBezTo>
                    <a:pt x="3097151" y="38206"/>
                    <a:pt x="3090609" y="40660"/>
                    <a:pt x="3084244" y="43563"/>
                  </a:cubicBezTo>
                  <a:cubicBezTo>
                    <a:pt x="3078638" y="46096"/>
                    <a:pt x="3073252" y="49073"/>
                    <a:pt x="3068135" y="52464"/>
                  </a:cubicBezTo>
                  <a:cubicBezTo>
                    <a:pt x="3063996" y="55181"/>
                    <a:pt x="3060257" y="58427"/>
                    <a:pt x="3056964" y="62121"/>
                  </a:cubicBezTo>
                  <a:cubicBezTo>
                    <a:pt x="3054516" y="64699"/>
                    <a:pt x="3052870" y="67954"/>
                    <a:pt x="3052291" y="71467"/>
                  </a:cubicBezTo>
                  <a:cubicBezTo>
                    <a:pt x="3051979" y="74395"/>
                    <a:pt x="3053226" y="77276"/>
                    <a:pt x="3055584" y="79032"/>
                  </a:cubicBezTo>
                  <a:cubicBezTo>
                    <a:pt x="3058788" y="81264"/>
                    <a:pt x="3062527" y="82657"/>
                    <a:pt x="3066400" y="83082"/>
                  </a:cubicBezTo>
                  <a:cubicBezTo>
                    <a:pt x="3071962" y="83740"/>
                    <a:pt x="3077569" y="83740"/>
                    <a:pt x="3083132" y="83082"/>
                  </a:cubicBezTo>
                  <a:cubicBezTo>
                    <a:pt x="3090208" y="82342"/>
                    <a:pt x="3097240" y="81033"/>
                    <a:pt x="3104094" y="79166"/>
                  </a:cubicBezTo>
                  <a:lnTo>
                    <a:pt x="3105028" y="78899"/>
                  </a:lnTo>
                  <a:lnTo>
                    <a:pt x="3105963" y="78632"/>
                  </a:lnTo>
                  <a:lnTo>
                    <a:pt x="3106942" y="78365"/>
                  </a:lnTo>
                  <a:lnTo>
                    <a:pt x="3107876" y="78098"/>
                  </a:lnTo>
                  <a:cubicBezTo>
                    <a:pt x="3114685" y="76045"/>
                    <a:pt x="3121361" y="73517"/>
                    <a:pt x="3127858" y="70532"/>
                  </a:cubicBezTo>
                  <a:cubicBezTo>
                    <a:pt x="3133555" y="67917"/>
                    <a:pt x="3139029" y="64835"/>
                    <a:pt x="3144236" y="61320"/>
                  </a:cubicBezTo>
                  <a:cubicBezTo>
                    <a:pt x="3148375" y="58566"/>
                    <a:pt x="3152157" y="55241"/>
                    <a:pt x="3155362" y="51440"/>
                  </a:cubicBezTo>
                  <a:cubicBezTo>
                    <a:pt x="3157809" y="48879"/>
                    <a:pt x="3159367" y="45604"/>
                    <a:pt x="3159812" y="42094"/>
                  </a:cubicBezTo>
                  <a:cubicBezTo>
                    <a:pt x="3159768" y="39295"/>
                    <a:pt x="3158254" y="36716"/>
                    <a:pt x="3155896" y="35241"/>
                  </a:cubicBezTo>
                  <a:close/>
                  <a:moveTo>
                    <a:pt x="3276545" y="5290"/>
                  </a:moveTo>
                  <a:cubicBezTo>
                    <a:pt x="3273429" y="2931"/>
                    <a:pt x="3269781" y="1400"/>
                    <a:pt x="3265908" y="840"/>
                  </a:cubicBezTo>
                  <a:cubicBezTo>
                    <a:pt x="3260434" y="-13"/>
                    <a:pt x="3254916" y="-192"/>
                    <a:pt x="3249398" y="305"/>
                  </a:cubicBezTo>
                  <a:cubicBezTo>
                    <a:pt x="3242366" y="844"/>
                    <a:pt x="3235424" y="1990"/>
                    <a:pt x="3228615" y="3732"/>
                  </a:cubicBezTo>
                  <a:lnTo>
                    <a:pt x="3226789" y="4177"/>
                  </a:lnTo>
                  <a:lnTo>
                    <a:pt x="3225010" y="4667"/>
                  </a:lnTo>
                  <a:lnTo>
                    <a:pt x="3223185" y="5156"/>
                  </a:lnTo>
                  <a:lnTo>
                    <a:pt x="3221405" y="5690"/>
                  </a:lnTo>
                  <a:cubicBezTo>
                    <a:pt x="3215041" y="7676"/>
                    <a:pt x="3208766" y="10069"/>
                    <a:pt x="3202713" y="12856"/>
                  </a:cubicBezTo>
                  <a:cubicBezTo>
                    <a:pt x="3197284" y="15332"/>
                    <a:pt x="3192033" y="18203"/>
                    <a:pt x="3187004" y="21445"/>
                  </a:cubicBezTo>
                  <a:cubicBezTo>
                    <a:pt x="3182954" y="24092"/>
                    <a:pt x="3179215" y="27214"/>
                    <a:pt x="3175878" y="30746"/>
                  </a:cubicBezTo>
                  <a:cubicBezTo>
                    <a:pt x="3173341" y="33267"/>
                    <a:pt x="3171561" y="36417"/>
                    <a:pt x="3170671" y="39869"/>
                  </a:cubicBezTo>
                  <a:cubicBezTo>
                    <a:pt x="3170047" y="42773"/>
                    <a:pt x="3171026" y="45787"/>
                    <a:pt x="3173208" y="47791"/>
                  </a:cubicBezTo>
                  <a:cubicBezTo>
                    <a:pt x="3176145" y="50185"/>
                    <a:pt x="3179705" y="51724"/>
                    <a:pt x="3183488" y="52241"/>
                  </a:cubicBezTo>
                  <a:cubicBezTo>
                    <a:pt x="3188917" y="53181"/>
                    <a:pt x="3194435" y="53436"/>
                    <a:pt x="3199954" y="52998"/>
                  </a:cubicBezTo>
                  <a:cubicBezTo>
                    <a:pt x="3207075" y="52471"/>
                    <a:pt x="3214107" y="51339"/>
                    <a:pt x="3221049" y="49615"/>
                  </a:cubicBezTo>
                  <a:lnTo>
                    <a:pt x="3222918" y="49126"/>
                  </a:lnTo>
                  <a:lnTo>
                    <a:pt x="3224787" y="48636"/>
                  </a:lnTo>
                  <a:lnTo>
                    <a:pt x="3226612" y="48147"/>
                  </a:lnTo>
                  <a:lnTo>
                    <a:pt x="3228437" y="47613"/>
                  </a:lnTo>
                  <a:cubicBezTo>
                    <a:pt x="3235023" y="45684"/>
                    <a:pt x="3241476" y="43274"/>
                    <a:pt x="3247707" y="40403"/>
                  </a:cubicBezTo>
                  <a:cubicBezTo>
                    <a:pt x="3253270" y="37862"/>
                    <a:pt x="3258610" y="34885"/>
                    <a:pt x="3263683" y="31502"/>
                  </a:cubicBezTo>
                  <a:cubicBezTo>
                    <a:pt x="3267778" y="28821"/>
                    <a:pt x="3271560" y="25636"/>
                    <a:pt x="3274854" y="22023"/>
                  </a:cubicBezTo>
                  <a:cubicBezTo>
                    <a:pt x="3277301" y="19475"/>
                    <a:pt x="3278948" y="16301"/>
                    <a:pt x="3279705" y="12856"/>
                  </a:cubicBezTo>
                  <a:cubicBezTo>
                    <a:pt x="3280060" y="9954"/>
                    <a:pt x="3278860" y="7082"/>
                    <a:pt x="3276545" y="5290"/>
                  </a:cubicBezTo>
                  <a:close/>
                  <a:moveTo>
                    <a:pt x="2722565" y="192872"/>
                  </a:moveTo>
                  <a:cubicBezTo>
                    <a:pt x="2727682" y="193197"/>
                    <a:pt x="2732800" y="192988"/>
                    <a:pt x="2737874" y="192249"/>
                  </a:cubicBezTo>
                  <a:cubicBezTo>
                    <a:pt x="2744059" y="191355"/>
                    <a:pt x="2750201" y="189997"/>
                    <a:pt x="2756209" y="188200"/>
                  </a:cubicBezTo>
                  <a:lnTo>
                    <a:pt x="2757990" y="187666"/>
                  </a:lnTo>
                  <a:lnTo>
                    <a:pt x="2759769" y="187087"/>
                  </a:lnTo>
                  <a:lnTo>
                    <a:pt x="2761594" y="186464"/>
                  </a:lnTo>
                  <a:lnTo>
                    <a:pt x="2763419" y="185841"/>
                  </a:lnTo>
                  <a:cubicBezTo>
                    <a:pt x="2770273" y="183380"/>
                    <a:pt x="2776948" y="180407"/>
                    <a:pt x="2783356" y="176940"/>
                  </a:cubicBezTo>
                  <a:cubicBezTo>
                    <a:pt x="2788786" y="174030"/>
                    <a:pt x="2793948" y="170616"/>
                    <a:pt x="2798754" y="166749"/>
                  </a:cubicBezTo>
                  <a:cubicBezTo>
                    <a:pt x="2802404" y="163878"/>
                    <a:pt x="2805564" y="160420"/>
                    <a:pt x="2808101" y="156513"/>
                  </a:cubicBezTo>
                  <a:cubicBezTo>
                    <a:pt x="2809925" y="153923"/>
                    <a:pt x="2810547" y="150704"/>
                    <a:pt x="2809925" y="147612"/>
                  </a:cubicBezTo>
                  <a:cubicBezTo>
                    <a:pt x="2809035" y="144998"/>
                    <a:pt x="2807033" y="142893"/>
                    <a:pt x="2804496" y="141827"/>
                  </a:cubicBezTo>
                  <a:cubicBezTo>
                    <a:pt x="2800980" y="140339"/>
                    <a:pt x="2797241" y="139510"/>
                    <a:pt x="2793414" y="139379"/>
                  </a:cubicBezTo>
                  <a:cubicBezTo>
                    <a:pt x="2788296" y="139104"/>
                    <a:pt x="2783178" y="139357"/>
                    <a:pt x="2778150" y="140136"/>
                  </a:cubicBezTo>
                  <a:cubicBezTo>
                    <a:pt x="2772141" y="141060"/>
                    <a:pt x="2766178" y="142413"/>
                    <a:pt x="2760348" y="144186"/>
                  </a:cubicBezTo>
                  <a:lnTo>
                    <a:pt x="2758612" y="144720"/>
                  </a:lnTo>
                  <a:lnTo>
                    <a:pt x="2756832" y="145298"/>
                  </a:lnTo>
                  <a:lnTo>
                    <a:pt x="2755096" y="145877"/>
                  </a:lnTo>
                  <a:lnTo>
                    <a:pt x="2753316" y="146500"/>
                  </a:lnTo>
                  <a:cubicBezTo>
                    <a:pt x="2746596" y="148849"/>
                    <a:pt x="2740099" y="151720"/>
                    <a:pt x="2733823" y="155089"/>
                  </a:cubicBezTo>
                  <a:cubicBezTo>
                    <a:pt x="2728439" y="157924"/>
                    <a:pt x="2723366" y="161244"/>
                    <a:pt x="2718603" y="165013"/>
                  </a:cubicBezTo>
                  <a:cubicBezTo>
                    <a:pt x="2714909" y="167857"/>
                    <a:pt x="2711705" y="171284"/>
                    <a:pt x="2709080" y="175160"/>
                  </a:cubicBezTo>
                  <a:cubicBezTo>
                    <a:pt x="2707210" y="177728"/>
                    <a:pt x="2706410" y="180914"/>
                    <a:pt x="2706810" y="184061"/>
                  </a:cubicBezTo>
                  <a:cubicBezTo>
                    <a:pt x="2707522" y="186700"/>
                    <a:pt x="2709346" y="188885"/>
                    <a:pt x="2711839" y="190024"/>
                  </a:cubicBezTo>
                  <a:cubicBezTo>
                    <a:pt x="2715221" y="191649"/>
                    <a:pt x="2718826" y="192619"/>
                    <a:pt x="2722565" y="192872"/>
                  </a:cubicBezTo>
                  <a:close/>
                  <a:moveTo>
                    <a:pt x="2690611" y="182770"/>
                  </a:moveTo>
                  <a:cubicBezTo>
                    <a:pt x="2687184" y="181404"/>
                    <a:pt x="2683535" y="180665"/>
                    <a:pt x="2679841" y="180589"/>
                  </a:cubicBezTo>
                  <a:cubicBezTo>
                    <a:pt x="2674990" y="180389"/>
                    <a:pt x="2670140" y="180674"/>
                    <a:pt x="2665333" y="181435"/>
                  </a:cubicBezTo>
                  <a:cubicBezTo>
                    <a:pt x="2659592" y="182330"/>
                    <a:pt x="2653895" y="183625"/>
                    <a:pt x="2648332" y="185307"/>
                  </a:cubicBezTo>
                  <a:lnTo>
                    <a:pt x="2645884" y="186063"/>
                  </a:lnTo>
                  <a:lnTo>
                    <a:pt x="2643393" y="186864"/>
                  </a:lnTo>
                  <a:lnTo>
                    <a:pt x="2640900" y="187755"/>
                  </a:lnTo>
                  <a:lnTo>
                    <a:pt x="2638363" y="188689"/>
                  </a:lnTo>
                  <a:cubicBezTo>
                    <a:pt x="2631777" y="191168"/>
                    <a:pt x="2625369" y="194141"/>
                    <a:pt x="2619227" y="197590"/>
                  </a:cubicBezTo>
                  <a:cubicBezTo>
                    <a:pt x="2614020" y="200483"/>
                    <a:pt x="2609125" y="203865"/>
                    <a:pt x="2604586" y="207692"/>
                  </a:cubicBezTo>
                  <a:cubicBezTo>
                    <a:pt x="2601070" y="210549"/>
                    <a:pt x="2598043" y="213980"/>
                    <a:pt x="2595685" y="217839"/>
                  </a:cubicBezTo>
                  <a:cubicBezTo>
                    <a:pt x="2593949" y="220460"/>
                    <a:pt x="2593415" y="223691"/>
                    <a:pt x="2594172" y="226740"/>
                  </a:cubicBezTo>
                  <a:cubicBezTo>
                    <a:pt x="2595106" y="229214"/>
                    <a:pt x="2597064" y="231181"/>
                    <a:pt x="2599512" y="232169"/>
                  </a:cubicBezTo>
                  <a:cubicBezTo>
                    <a:pt x="2602850" y="233638"/>
                    <a:pt x="2606410" y="234457"/>
                    <a:pt x="2610060" y="234572"/>
                  </a:cubicBezTo>
                  <a:cubicBezTo>
                    <a:pt x="2614954" y="234822"/>
                    <a:pt x="2619806" y="234581"/>
                    <a:pt x="2624657" y="233860"/>
                  </a:cubicBezTo>
                  <a:cubicBezTo>
                    <a:pt x="2630531" y="232984"/>
                    <a:pt x="2636316" y="231688"/>
                    <a:pt x="2641968" y="229988"/>
                  </a:cubicBezTo>
                  <a:lnTo>
                    <a:pt x="2644505" y="229232"/>
                  </a:lnTo>
                  <a:lnTo>
                    <a:pt x="2647041" y="228386"/>
                  </a:lnTo>
                  <a:lnTo>
                    <a:pt x="2649623" y="227496"/>
                  </a:lnTo>
                  <a:lnTo>
                    <a:pt x="2652249" y="226517"/>
                  </a:lnTo>
                  <a:cubicBezTo>
                    <a:pt x="2658969" y="223972"/>
                    <a:pt x="2665511" y="220905"/>
                    <a:pt x="2671786" y="217349"/>
                  </a:cubicBezTo>
                  <a:cubicBezTo>
                    <a:pt x="2676993" y="214483"/>
                    <a:pt x="2681888" y="211132"/>
                    <a:pt x="2686472" y="207336"/>
                  </a:cubicBezTo>
                  <a:cubicBezTo>
                    <a:pt x="2689943" y="204466"/>
                    <a:pt x="2692880" y="200981"/>
                    <a:pt x="2695105" y="197056"/>
                  </a:cubicBezTo>
                  <a:cubicBezTo>
                    <a:pt x="2696797" y="194403"/>
                    <a:pt x="2697197" y="191132"/>
                    <a:pt x="2696173" y="188155"/>
                  </a:cubicBezTo>
                  <a:cubicBezTo>
                    <a:pt x="2695105" y="185694"/>
                    <a:pt x="2693103" y="183754"/>
                    <a:pt x="2690611" y="182770"/>
                  </a:cubicBezTo>
                  <a:close/>
                  <a:moveTo>
                    <a:pt x="3059990" y="5452260"/>
                  </a:moveTo>
                  <a:cubicBezTo>
                    <a:pt x="3043702" y="5425603"/>
                    <a:pt x="3022251" y="5402460"/>
                    <a:pt x="2996840" y="5384214"/>
                  </a:cubicBezTo>
                  <a:cubicBezTo>
                    <a:pt x="2974454" y="5368193"/>
                    <a:pt x="2947975" y="5358936"/>
                    <a:pt x="2920472" y="5357512"/>
                  </a:cubicBezTo>
                  <a:lnTo>
                    <a:pt x="2913797" y="5357512"/>
                  </a:lnTo>
                  <a:cubicBezTo>
                    <a:pt x="2887228" y="5358135"/>
                    <a:pt x="2861371" y="5366279"/>
                    <a:pt x="2839209" y="5380965"/>
                  </a:cubicBezTo>
                  <a:cubicBezTo>
                    <a:pt x="2814464" y="5397476"/>
                    <a:pt x="2793281" y="5418793"/>
                    <a:pt x="2776904" y="5443671"/>
                  </a:cubicBezTo>
                  <a:cubicBezTo>
                    <a:pt x="2757500" y="5472865"/>
                    <a:pt x="2742502" y="5504729"/>
                    <a:pt x="2732400" y="5538285"/>
                  </a:cubicBezTo>
                  <a:cubicBezTo>
                    <a:pt x="2720428" y="5577137"/>
                    <a:pt x="2713486" y="5617368"/>
                    <a:pt x="2711661" y="5657956"/>
                  </a:cubicBezTo>
                  <a:cubicBezTo>
                    <a:pt x="2709435" y="5700812"/>
                    <a:pt x="2712640" y="5743803"/>
                    <a:pt x="2721274" y="5785859"/>
                  </a:cubicBezTo>
                  <a:cubicBezTo>
                    <a:pt x="2728929" y="5824221"/>
                    <a:pt x="2742146" y="5861248"/>
                    <a:pt x="2760437" y="5895827"/>
                  </a:cubicBezTo>
                  <a:cubicBezTo>
                    <a:pt x="2776146" y="5926134"/>
                    <a:pt x="2797820" y="5952970"/>
                    <a:pt x="2824077" y="5974776"/>
                  </a:cubicBezTo>
                  <a:cubicBezTo>
                    <a:pt x="2847307" y="5994047"/>
                    <a:pt x="2875835" y="6005840"/>
                    <a:pt x="2905875" y="6008555"/>
                  </a:cubicBezTo>
                  <a:lnTo>
                    <a:pt x="2907788" y="6008555"/>
                  </a:lnTo>
                  <a:lnTo>
                    <a:pt x="2909702" y="6008555"/>
                  </a:lnTo>
                  <a:lnTo>
                    <a:pt x="2911616" y="6008555"/>
                  </a:lnTo>
                  <a:lnTo>
                    <a:pt x="2913529" y="6008555"/>
                  </a:lnTo>
                  <a:cubicBezTo>
                    <a:pt x="2942590" y="6008866"/>
                    <a:pt x="2970983" y="6000144"/>
                    <a:pt x="2994882" y="5983588"/>
                  </a:cubicBezTo>
                  <a:cubicBezTo>
                    <a:pt x="3021807" y="5964852"/>
                    <a:pt x="3044458" y="5940553"/>
                    <a:pt x="3061281" y="5912383"/>
                  </a:cubicBezTo>
                  <a:cubicBezTo>
                    <a:pt x="3081218" y="5879717"/>
                    <a:pt x="3096083" y="5844203"/>
                    <a:pt x="3105340" y="5807087"/>
                  </a:cubicBezTo>
                  <a:cubicBezTo>
                    <a:pt x="3115931" y="5765609"/>
                    <a:pt x="3121138" y="5722975"/>
                    <a:pt x="3120783" y="5680163"/>
                  </a:cubicBezTo>
                  <a:cubicBezTo>
                    <a:pt x="3120694" y="5637306"/>
                    <a:pt x="3114997" y="5594672"/>
                    <a:pt x="3103916" y="5553283"/>
                  </a:cubicBezTo>
                  <a:cubicBezTo>
                    <a:pt x="3094436" y="5517636"/>
                    <a:pt x="3079706" y="5483590"/>
                    <a:pt x="3060302" y="5452260"/>
                  </a:cubicBezTo>
                  <a:close/>
                  <a:moveTo>
                    <a:pt x="28095" y="3156187"/>
                  </a:moveTo>
                  <a:cubicBezTo>
                    <a:pt x="32279" y="3159752"/>
                    <a:pt x="37308" y="3162146"/>
                    <a:pt x="42737" y="3163130"/>
                  </a:cubicBezTo>
                  <a:cubicBezTo>
                    <a:pt x="49368" y="3164313"/>
                    <a:pt x="56177" y="3164313"/>
                    <a:pt x="62808" y="3163130"/>
                  </a:cubicBezTo>
                  <a:cubicBezTo>
                    <a:pt x="66947" y="3162453"/>
                    <a:pt x="71042" y="3161501"/>
                    <a:pt x="75047" y="3160282"/>
                  </a:cubicBezTo>
                  <a:cubicBezTo>
                    <a:pt x="79586" y="3158951"/>
                    <a:pt x="84037" y="3157358"/>
                    <a:pt x="88398" y="3155520"/>
                  </a:cubicBezTo>
                  <a:cubicBezTo>
                    <a:pt x="92848" y="3153562"/>
                    <a:pt x="97789" y="3151069"/>
                    <a:pt x="102639" y="3148711"/>
                  </a:cubicBezTo>
                  <a:cubicBezTo>
                    <a:pt x="107490" y="3146352"/>
                    <a:pt x="112563" y="3143192"/>
                    <a:pt x="117682" y="3139810"/>
                  </a:cubicBezTo>
                  <a:cubicBezTo>
                    <a:pt x="132901" y="3130006"/>
                    <a:pt x="147142" y="3118769"/>
                    <a:pt x="160227" y="3106254"/>
                  </a:cubicBezTo>
                  <a:cubicBezTo>
                    <a:pt x="173088" y="3094007"/>
                    <a:pt x="184926" y="3080678"/>
                    <a:pt x="195518" y="3066424"/>
                  </a:cubicBezTo>
                  <a:cubicBezTo>
                    <a:pt x="205042" y="3053651"/>
                    <a:pt x="213231" y="3039913"/>
                    <a:pt x="219906" y="3025436"/>
                  </a:cubicBezTo>
                  <a:cubicBezTo>
                    <a:pt x="225469" y="3013785"/>
                    <a:pt x="228896" y="3001230"/>
                    <a:pt x="230053" y="2988364"/>
                  </a:cubicBezTo>
                  <a:cubicBezTo>
                    <a:pt x="230631" y="2981969"/>
                    <a:pt x="229830" y="2975525"/>
                    <a:pt x="227739" y="2969450"/>
                  </a:cubicBezTo>
                  <a:cubicBezTo>
                    <a:pt x="226047" y="2964519"/>
                    <a:pt x="222932" y="2960180"/>
                    <a:pt x="218838" y="2956945"/>
                  </a:cubicBezTo>
                  <a:cubicBezTo>
                    <a:pt x="214521" y="2953736"/>
                    <a:pt x="209492" y="2951658"/>
                    <a:pt x="204152" y="2950892"/>
                  </a:cubicBezTo>
                  <a:cubicBezTo>
                    <a:pt x="197654" y="2949971"/>
                    <a:pt x="191112" y="2950104"/>
                    <a:pt x="184660" y="2951293"/>
                  </a:cubicBezTo>
                  <a:cubicBezTo>
                    <a:pt x="180654" y="2952009"/>
                    <a:pt x="176693" y="2952957"/>
                    <a:pt x="172821" y="2954141"/>
                  </a:cubicBezTo>
                  <a:cubicBezTo>
                    <a:pt x="168504" y="2955396"/>
                    <a:pt x="164232" y="2956882"/>
                    <a:pt x="160049" y="2958591"/>
                  </a:cubicBezTo>
                  <a:cubicBezTo>
                    <a:pt x="155599" y="2960461"/>
                    <a:pt x="151148" y="2962597"/>
                    <a:pt x="146431" y="2965044"/>
                  </a:cubicBezTo>
                  <a:cubicBezTo>
                    <a:pt x="141713" y="2967492"/>
                    <a:pt x="136952" y="2970296"/>
                    <a:pt x="132056" y="2973367"/>
                  </a:cubicBezTo>
                  <a:cubicBezTo>
                    <a:pt x="117459" y="2982637"/>
                    <a:pt x="103707" y="2993242"/>
                    <a:pt x="91069" y="3005053"/>
                  </a:cubicBezTo>
                  <a:cubicBezTo>
                    <a:pt x="78340" y="3016851"/>
                    <a:pt x="66636" y="3029681"/>
                    <a:pt x="56044" y="3043415"/>
                  </a:cubicBezTo>
                  <a:cubicBezTo>
                    <a:pt x="46209" y="3056050"/>
                    <a:pt x="37709" y="3069650"/>
                    <a:pt x="30632" y="3084002"/>
                  </a:cubicBezTo>
                  <a:cubicBezTo>
                    <a:pt x="24536" y="3095956"/>
                    <a:pt x="20441" y="3108849"/>
                    <a:pt x="18572" y="3122142"/>
                  </a:cubicBezTo>
                  <a:cubicBezTo>
                    <a:pt x="17682" y="3128849"/>
                    <a:pt x="18082" y="3135667"/>
                    <a:pt x="19818" y="3142213"/>
                  </a:cubicBezTo>
                  <a:cubicBezTo>
                    <a:pt x="21198" y="3147580"/>
                    <a:pt x="24090" y="3152436"/>
                    <a:pt x="28184" y="3156187"/>
                  </a:cubicBezTo>
                  <a:close/>
                  <a:moveTo>
                    <a:pt x="209982" y="2463089"/>
                  </a:moveTo>
                  <a:cubicBezTo>
                    <a:pt x="216925" y="2464237"/>
                    <a:pt x="224045" y="2464028"/>
                    <a:pt x="230898" y="2462465"/>
                  </a:cubicBezTo>
                  <a:lnTo>
                    <a:pt x="236150" y="2461264"/>
                  </a:lnTo>
                  <a:lnTo>
                    <a:pt x="241668" y="2459662"/>
                  </a:lnTo>
                  <a:lnTo>
                    <a:pt x="247409" y="2457659"/>
                  </a:lnTo>
                  <a:lnTo>
                    <a:pt x="253417" y="2455256"/>
                  </a:lnTo>
                  <a:cubicBezTo>
                    <a:pt x="265923" y="2449867"/>
                    <a:pt x="277850" y="2443249"/>
                    <a:pt x="289020" y="2435496"/>
                  </a:cubicBezTo>
                  <a:cubicBezTo>
                    <a:pt x="300635" y="2427517"/>
                    <a:pt x="311539" y="2418585"/>
                    <a:pt x="321642" y="2408794"/>
                  </a:cubicBezTo>
                  <a:cubicBezTo>
                    <a:pt x="331254" y="2399613"/>
                    <a:pt x="340066" y="2389573"/>
                    <a:pt x="347854" y="2378799"/>
                  </a:cubicBezTo>
                  <a:cubicBezTo>
                    <a:pt x="354619" y="2369689"/>
                    <a:pt x="360092" y="2359702"/>
                    <a:pt x="364142" y="2349115"/>
                  </a:cubicBezTo>
                  <a:cubicBezTo>
                    <a:pt x="366634" y="2342640"/>
                    <a:pt x="367791" y="2335715"/>
                    <a:pt x="367524" y="2328777"/>
                  </a:cubicBezTo>
                  <a:cubicBezTo>
                    <a:pt x="367301" y="2323690"/>
                    <a:pt x="365299" y="2318844"/>
                    <a:pt x="361828" y="2315114"/>
                  </a:cubicBezTo>
                  <a:cubicBezTo>
                    <a:pt x="358090" y="2311509"/>
                    <a:pt x="353283" y="2309200"/>
                    <a:pt x="348121" y="2308528"/>
                  </a:cubicBezTo>
                  <a:cubicBezTo>
                    <a:pt x="341267" y="2307606"/>
                    <a:pt x="334325" y="2307940"/>
                    <a:pt x="327605" y="2309507"/>
                  </a:cubicBezTo>
                  <a:lnTo>
                    <a:pt x="322576" y="2310708"/>
                  </a:lnTo>
                  <a:lnTo>
                    <a:pt x="317235" y="2312310"/>
                  </a:lnTo>
                  <a:cubicBezTo>
                    <a:pt x="315455" y="2312889"/>
                    <a:pt x="313586" y="2313512"/>
                    <a:pt x="311717" y="2314224"/>
                  </a:cubicBezTo>
                  <a:cubicBezTo>
                    <a:pt x="309848" y="2314936"/>
                    <a:pt x="307890" y="2315693"/>
                    <a:pt x="305932" y="2316538"/>
                  </a:cubicBezTo>
                  <a:cubicBezTo>
                    <a:pt x="294004" y="2321692"/>
                    <a:pt x="282568" y="2327998"/>
                    <a:pt x="271841" y="2335363"/>
                  </a:cubicBezTo>
                  <a:cubicBezTo>
                    <a:pt x="260537" y="2343067"/>
                    <a:pt x="249902" y="2351638"/>
                    <a:pt x="239933" y="2360997"/>
                  </a:cubicBezTo>
                  <a:cubicBezTo>
                    <a:pt x="230320" y="2369996"/>
                    <a:pt x="221509" y="2379809"/>
                    <a:pt x="213587" y="2390325"/>
                  </a:cubicBezTo>
                  <a:cubicBezTo>
                    <a:pt x="206555" y="2399480"/>
                    <a:pt x="200769" y="2409502"/>
                    <a:pt x="196319" y="2420143"/>
                  </a:cubicBezTo>
                  <a:cubicBezTo>
                    <a:pt x="193471" y="2426782"/>
                    <a:pt x="191958" y="2433921"/>
                    <a:pt x="191869" y="2441148"/>
                  </a:cubicBezTo>
                  <a:cubicBezTo>
                    <a:pt x="191780" y="2446435"/>
                    <a:pt x="193471" y="2451593"/>
                    <a:pt x="196765" y="2455745"/>
                  </a:cubicBezTo>
                  <a:cubicBezTo>
                    <a:pt x="200236" y="2459631"/>
                    <a:pt x="204952" y="2462221"/>
                    <a:pt x="210071" y="2463089"/>
                  </a:cubicBezTo>
                  <a:close/>
                  <a:moveTo>
                    <a:pt x="53729" y="2968471"/>
                  </a:moveTo>
                  <a:cubicBezTo>
                    <a:pt x="57735" y="2972160"/>
                    <a:pt x="62719" y="2974631"/>
                    <a:pt x="68059" y="2975592"/>
                  </a:cubicBezTo>
                  <a:cubicBezTo>
                    <a:pt x="74780" y="2976838"/>
                    <a:pt x="81633" y="2976838"/>
                    <a:pt x="88353" y="2975592"/>
                  </a:cubicBezTo>
                  <a:cubicBezTo>
                    <a:pt x="91825" y="2974986"/>
                    <a:pt x="95207" y="2974199"/>
                    <a:pt x="98589" y="2973233"/>
                  </a:cubicBezTo>
                  <a:cubicBezTo>
                    <a:pt x="102150" y="2972210"/>
                    <a:pt x="105843" y="2970963"/>
                    <a:pt x="109671" y="2969450"/>
                  </a:cubicBezTo>
                  <a:cubicBezTo>
                    <a:pt x="113499" y="2967937"/>
                    <a:pt x="117370" y="2966246"/>
                    <a:pt x="121419" y="2964288"/>
                  </a:cubicBezTo>
                  <a:cubicBezTo>
                    <a:pt x="125470" y="2962330"/>
                    <a:pt x="129608" y="2960104"/>
                    <a:pt x="133836" y="2957657"/>
                  </a:cubicBezTo>
                  <a:cubicBezTo>
                    <a:pt x="148344" y="2949165"/>
                    <a:pt x="162007" y="2939299"/>
                    <a:pt x="174602" y="2928195"/>
                  </a:cubicBezTo>
                  <a:cubicBezTo>
                    <a:pt x="187240" y="2917176"/>
                    <a:pt x="198856" y="2905098"/>
                    <a:pt x="209447" y="2892103"/>
                  </a:cubicBezTo>
                  <a:cubicBezTo>
                    <a:pt x="219150" y="2880336"/>
                    <a:pt x="227605" y="2867617"/>
                    <a:pt x="234726" y="2854141"/>
                  </a:cubicBezTo>
                  <a:cubicBezTo>
                    <a:pt x="240689" y="2843158"/>
                    <a:pt x="244829" y="2831267"/>
                    <a:pt x="246965" y="2818939"/>
                  </a:cubicBezTo>
                  <a:cubicBezTo>
                    <a:pt x="248033" y="2812464"/>
                    <a:pt x="247721" y="2805837"/>
                    <a:pt x="246074" y="2799491"/>
                  </a:cubicBezTo>
                  <a:cubicBezTo>
                    <a:pt x="244695" y="2794485"/>
                    <a:pt x="241891" y="2789999"/>
                    <a:pt x="237930" y="2786630"/>
                  </a:cubicBezTo>
                  <a:cubicBezTo>
                    <a:pt x="233747" y="2783283"/>
                    <a:pt x="228762" y="2781133"/>
                    <a:pt x="223467" y="2780399"/>
                  </a:cubicBezTo>
                  <a:cubicBezTo>
                    <a:pt x="216880" y="2779438"/>
                    <a:pt x="210205" y="2779616"/>
                    <a:pt x="203663" y="2780933"/>
                  </a:cubicBezTo>
                  <a:cubicBezTo>
                    <a:pt x="200325" y="2781556"/>
                    <a:pt x="197075" y="2782344"/>
                    <a:pt x="193827" y="2783292"/>
                  </a:cubicBezTo>
                  <a:cubicBezTo>
                    <a:pt x="190223" y="2784324"/>
                    <a:pt x="186707" y="2785539"/>
                    <a:pt x="183235" y="2786941"/>
                  </a:cubicBezTo>
                  <a:cubicBezTo>
                    <a:pt x="179586" y="2788365"/>
                    <a:pt x="175804" y="2790012"/>
                    <a:pt x="171976" y="2791881"/>
                  </a:cubicBezTo>
                  <a:cubicBezTo>
                    <a:pt x="168148" y="2793750"/>
                    <a:pt x="164143" y="2795842"/>
                    <a:pt x="160094" y="2798156"/>
                  </a:cubicBezTo>
                  <a:cubicBezTo>
                    <a:pt x="146163" y="2806198"/>
                    <a:pt x="132991" y="2815539"/>
                    <a:pt x="120797" y="2826060"/>
                  </a:cubicBezTo>
                  <a:cubicBezTo>
                    <a:pt x="108380" y="2836643"/>
                    <a:pt x="96854" y="2848236"/>
                    <a:pt x="86351" y="2860728"/>
                  </a:cubicBezTo>
                  <a:cubicBezTo>
                    <a:pt x="76471" y="2872348"/>
                    <a:pt x="67749" y="2884898"/>
                    <a:pt x="60316" y="2898200"/>
                  </a:cubicBezTo>
                  <a:cubicBezTo>
                    <a:pt x="53908" y="2909393"/>
                    <a:pt x="49235" y="2921507"/>
                    <a:pt x="46520" y="2934114"/>
                  </a:cubicBezTo>
                  <a:cubicBezTo>
                    <a:pt x="45096" y="2940852"/>
                    <a:pt x="45007" y="2947813"/>
                    <a:pt x="46253" y="2954586"/>
                  </a:cubicBezTo>
                  <a:cubicBezTo>
                    <a:pt x="47321" y="2959873"/>
                    <a:pt x="49947" y="2964711"/>
                    <a:pt x="53819" y="2968471"/>
                  </a:cubicBezTo>
                  <a:close/>
                  <a:moveTo>
                    <a:pt x="140245" y="2618095"/>
                  </a:moveTo>
                  <a:cubicBezTo>
                    <a:pt x="143894" y="2621940"/>
                    <a:pt x="148700" y="2624485"/>
                    <a:pt x="153952" y="2625349"/>
                  </a:cubicBezTo>
                  <a:cubicBezTo>
                    <a:pt x="160805" y="2626506"/>
                    <a:pt x="167837" y="2626337"/>
                    <a:pt x="174646" y="2624859"/>
                  </a:cubicBezTo>
                  <a:cubicBezTo>
                    <a:pt x="176872" y="2624459"/>
                    <a:pt x="179097" y="2623925"/>
                    <a:pt x="181456" y="2623301"/>
                  </a:cubicBezTo>
                  <a:cubicBezTo>
                    <a:pt x="183813" y="2622678"/>
                    <a:pt x="186172" y="2621922"/>
                    <a:pt x="188665" y="2621076"/>
                  </a:cubicBezTo>
                  <a:cubicBezTo>
                    <a:pt x="191157" y="2620231"/>
                    <a:pt x="193694" y="2619296"/>
                    <a:pt x="196275" y="2618228"/>
                  </a:cubicBezTo>
                  <a:cubicBezTo>
                    <a:pt x="198856" y="2617160"/>
                    <a:pt x="201526" y="2615958"/>
                    <a:pt x="204241" y="2614712"/>
                  </a:cubicBezTo>
                  <a:cubicBezTo>
                    <a:pt x="217325" y="2608388"/>
                    <a:pt x="229786" y="2600787"/>
                    <a:pt x="241402" y="2592016"/>
                  </a:cubicBezTo>
                  <a:cubicBezTo>
                    <a:pt x="253328" y="2583097"/>
                    <a:pt x="264543" y="2573213"/>
                    <a:pt x="274869" y="2562465"/>
                  </a:cubicBezTo>
                  <a:cubicBezTo>
                    <a:pt x="284525" y="2552474"/>
                    <a:pt x="293248" y="2541615"/>
                    <a:pt x="300902" y="2530022"/>
                  </a:cubicBezTo>
                  <a:cubicBezTo>
                    <a:pt x="307400" y="2520333"/>
                    <a:pt x="312474" y="2509751"/>
                    <a:pt x="315945" y="2498602"/>
                  </a:cubicBezTo>
                  <a:cubicBezTo>
                    <a:pt x="318037" y="2492114"/>
                    <a:pt x="318704" y="2485260"/>
                    <a:pt x="317992" y="2478487"/>
                  </a:cubicBezTo>
                  <a:cubicBezTo>
                    <a:pt x="317369" y="2473431"/>
                    <a:pt x="315054" y="2468732"/>
                    <a:pt x="311450" y="2465136"/>
                  </a:cubicBezTo>
                  <a:cubicBezTo>
                    <a:pt x="307578" y="2461611"/>
                    <a:pt x="302728" y="2459346"/>
                    <a:pt x="297520" y="2458638"/>
                  </a:cubicBezTo>
                  <a:cubicBezTo>
                    <a:pt x="290755" y="2457730"/>
                    <a:pt x="283902" y="2458015"/>
                    <a:pt x="277226" y="2459484"/>
                  </a:cubicBezTo>
                  <a:cubicBezTo>
                    <a:pt x="275135" y="2459929"/>
                    <a:pt x="272954" y="2460463"/>
                    <a:pt x="270684" y="2461086"/>
                  </a:cubicBezTo>
                  <a:cubicBezTo>
                    <a:pt x="268415" y="2461709"/>
                    <a:pt x="266100" y="2462421"/>
                    <a:pt x="263743" y="2463222"/>
                  </a:cubicBezTo>
                  <a:cubicBezTo>
                    <a:pt x="261384" y="2464023"/>
                    <a:pt x="258936" y="2464958"/>
                    <a:pt x="256443" y="2465981"/>
                  </a:cubicBezTo>
                  <a:cubicBezTo>
                    <a:pt x="253951" y="2467005"/>
                    <a:pt x="251415" y="2468118"/>
                    <a:pt x="248789" y="2469364"/>
                  </a:cubicBezTo>
                  <a:cubicBezTo>
                    <a:pt x="236283" y="2475394"/>
                    <a:pt x="224357" y="2482603"/>
                    <a:pt x="213186" y="2490903"/>
                  </a:cubicBezTo>
                  <a:cubicBezTo>
                    <a:pt x="201526" y="2499488"/>
                    <a:pt x="190578" y="2508981"/>
                    <a:pt x="180431" y="2519297"/>
                  </a:cubicBezTo>
                  <a:cubicBezTo>
                    <a:pt x="170685" y="2529079"/>
                    <a:pt x="161873" y="2539715"/>
                    <a:pt x="154041" y="2551072"/>
                  </a:cubicBezTo>
                  <a:cubicBezTo>
                    <a:pt x="147231" y="2560867"/>
                    <a:pt x="141713" y="2571544"/>
                    <a:pt x="137753" y="2582803"/>
                  </a:cubicBezTo>
                  <a:cubicBezTo>
                    <a:pt x="135349" y="2589501"/>
                    <a:pt x="134281" y="2596613"/>
                    <a:pt x="134638" y="2603720"/>
                  </a:cubicBezTo>
                  <a:cubicBezTo>
                    <a:pt x="134904" y="2609011"/>
                    <a:pt x="136907" y="2614067"/>
                    <a:pt x="140333" y="2618095"/>
                  </a:cubicBezTo>
                  <a:close/>
                  <a:moveTo>
                    <a:pt x="91914" y="2788899"/>
                  </a:moveTo>
                  <a:cubicBezTo>
                    <a:pt x="95742" y="2792682"/>
                    <a:pt x="100681" y="2795210"/>
                    <a:pt x="105977" y="2796153"/>
                  </a:cubicBezTo>
                  <a:cubicBezTo>
                    <a:pt x="112786" y="2797310"/>
                    <a:pt x="119729" y="2797204"/>
                    <a:pt x="126493" y="2795842"/>
                  </a:cubicBezTo>
                  <a:cubicBezTo>
                    <a:pt x="129207" y="2795352"/>
                    <a:pt x="132012" y="2794685"/>
                    <a:pt x="134904" y="2793884"/>
                  </a:cubicBezTo>
                  <a:cubicBezTo>
                    <a:pt x="137797" y="2793083"/>
                    <a:pt x="140779" y="2792103"/>
                    <a:pt x="143805" y="2790991"/>
                  </a:cubicBezTo>
                  <a:cubicBezTo>
                    <a:pt x="146832" y="2789878"/>
                    <a:pt x="150080" y="2788543"/>
                    <a:pt x="153329" y="2787119"/>
                  </a:cubicBezTo>
                  <a:cubicBezTo>
                    <a:pt x="156578" y="2785695"/>
                    <a:pt x="159960" y="2784004"/>
                    <a:pt x="163387" y="2782224"/>
                  </a:cubicBezTo>
                  <a:cubicBezTo>
                    <a:pt x="177182" y="2774890"/>
                    <a:pt x="190267" y="2766234"/>
                    <a:pt x="202372" y="2756367"/>
                  </a:cubicBezTo>
                  <a:cubicBezTo>
                    <a:pt x="214700" y="2746461"/>
                    <a:pt x="226181" y="2735535"/>
                    <a:pt x="236684" y="2723701"/>
                  </a:cubicBezTo>
                  <a:cubicBezTo>
                    <a:pt x="246386" y="2712856"/>
                    <a:pt x="255019" y="2701098"/>
                    <a:pt x="262452" y="2688588"/>
                  </a:cubicBezTo>
                  <a:cubicBezTo>
                    <a:pt x="268771" y="2678286"/>
                    <a:pt x="273444" y="2667053"/>
                    <a:pt x="276292" y="2655300"/>
                  </a:cubicBezTo>
                  <a:cubicBezTo>
                    <a:pt x="277894" y="2648802"/>
                    <a:pt x="278117" y="2642038"/>
                    <a:pt x="276915" y="2635451"/>
                  </a:cubicBezTo>
                  <a:cubicBezTo>
                    <a:pt x="275981" y="2630328"/>
                    <a:pt x="273400" y="2625647"/>
                    <a:pt x="269572" y="2622100"/>
                  </a:cubicBezTo>
                  <a:cubicBezTo>
                    <a:pt x="265522" y="2618655"/>
                    <a:pt x="260582" y="2616448"/>
                    <a:pt x="255331" y="2615736"/>
                  </a:cubicBezTo>
                  <a:cubicBezTo>
                    <a:pt x="248655" y="2614774"/>
                    <a:pt x="241846" y="2615015"/>
                    <a:pt x="235260" y="2616448"/>
                  </a:cubicBezTo>
                  <a:cubicBezTo>
                    <a:pt x="232678" y="2616937"/>
                    <a:pt x="229964" y="2617561"/>
                    <a:pt x="227160" y="2618362"/>
                  </a:cubicBezTo>
                  <a:cubicBezTo>
                    <a:pt x="224357" y="2619163"/>
                    <a:pt x="221509" y="2620097"/>
                    <a:pt x="218526" y="2621165"/>
                  </a:cubicBezTo>
                  <a:cubicBezTo>
                    <a:pt x="215545" y="2622233"/>
                    <a:pt x="212519" y="2623479"/>
                    <a:pt x="209403" y="2624904"/>
                  </a:cubicBezTo>
                  <a:cubicBezTo>
                    <a:pt x="206288" y="2626328"/>
                    <a:pt x="203039" y="2627841"/>
                    <a:pt x="199790" y="2629354"/>
                  </a:cubicBezTo>
                  <a:cubicBezTo>
                    <a:pt x="186528" y="2636328"/>
                    <a:pt x="173934" y="2644552"/>
                    <a:pt x="162230" y="2653920"/>
                  </a:cubicBezTo>
                  <a:cubicBezTo>
                    <a:pt x="150169" y="2663381"/>
                    <a:pt x="138910" y="2673800"/>
                    <a:pt x="128540" y="2685072"/>
                  </a:cubicBezTo>
                  <a:cubicBezTo>
                    <a:pt x="118705" y="2695744"/>
                    <a:pt x="109893" y="2707302"/>
                    <a:pt x="102239" y="2719607"/>
                  </a:cubicBezTo>
                  <a:cubicBezTo>
                    <a:pt x="95519" y="2730065"/>
                    <a:pt x="90400" y="2741445"/>
                    <a:pt x="86973" y="2753385"/>
                  </a:cubicBezTo>
                  <a:cubicBezTo>
                    <a:pt x="85060" y="2760132"/>
                    <a:pt x="84438" y="2767195"/>
                    <a:pt x="85238" y="2774169"/>
                  </a:cubicBezTo>
                  <a:cubicBezTo>
                    <a:pt x="85773" y="2779678"/>
                    <a:pt x="88131" y="2784858"/>
                    <a:pt x="91914" y="2788899"/>
                  </a:cubicBezTo>
                  <a:close/>
                  <a:moveTo>
                    <a:pt x="15412" y="3352715"/>
                  </a:moveTo>
                  <a:cubicBezTo>
                    <a:pt x="19729" y="3356240"/>
                    <a:pt x="24891" y="3358629"/>
                    <a:pt x="30365" y="3359658"/>
                  </a:cubicBezTo>
                  <a:cubicBezTo>
                    <a:pt x="36952" y="3360806"/>
                    <a:pt x="43672" y="3360806"/>
                    <a:pt x="50258" y="3359658"/>
                  </a:cubicBezTo>
                  <a:cubicBezTo>
                    <a:pt x="55154" y="3358954"/>
                    <a:pt x="59961" y="3357851"/>
                    <a:pt x="64634" y="3356364"/>
                  </a:cubicBezTo>
                  <a:cubicBezTo>
                    <a:pt x="69974" y="3354717"/>
                    <a:pt x="75225" y="3352742"/>
                    <a:pt x="80342" y="3350445"/>
                  </a:cubicBezTo>
                  <a:cubicBezTo>
                    <a:pt x="86084" y="3347873"/>
                    <a:pt x="91691" y="3345007"/>
                    <a:pt x="97120" y="3341856"/>
                  </a:cubicBezTo>
                  <a:cubicBezTo>
                    <a:pt x="102906" y="3338563"/>
                    <a:pt x="108781" y="3334780"/>
                    <a:pt x="114922" y="3330597"/>
                  </a:cubicBezTo>
                  <a:cubicBezTo>
                    <a:pt x="130810" y="3319431"/>
                    <a:pt x="145541" y="3306778"/>
                    <a:pt x="159026" y="3292813"/>
                  </a:cubicBezTo>
                  <a:cubicBezTo>
                    <a:pt x="172154" y="3279289"/>
                    <a:pt x="184081" y="3264620"/>
                    <a:pt x="194628" y="3248977"/>
                  </a:cubicBezTo>
                  <a:cubicBezTo>
                    <a:pt x="204063" y="3235141"/>
                    <a:pt x="211940" y="3220304"/>
                    <a:pt x="218126" y="3204741"/>
                  </a:cubicBezTo>
                  <a:cubicBezTo>
                    <a:pt x="223288" y="3192297"/>
                    <a:pt x="226047" y="3178995"/>
                    <a:pt x="226270" y="3165533"/>
                  </a:cubicBezTo>
                  <a:cubicBezTo>
                    <a:pt x="226270" y="3159191"/>
                    <a:pt x="225024" y="3152912"/>
                    <a:pt x="222577" y="3147064"/>
                  </a:cubicBezTo>
                  <a:cubicBezTo>
                    <a:pt x="220440" y="3142227"/>
                    <a:pt x="217058" y="3138034"/>
                    <a:pt x="212785" y="3134915"/>
                  </a:cubicBezTo>
                  <a:cubicBezTo>
                    <a:pt x="208335" y="3131781"/>
                    <a:pt x="203217" y="3129739"/>
                    <a:pt x="197833" y="3128951"/>
                  </a:cubicBezTo>
                  <a:cubicBezTo>
                    <a:pt x="191424" y="3128021"/>
                    <a:pt x="184881" y="3128114"/>
                    <a:pt x="178518" y="3129218"/>
                  </a:cubicBezTo>
                  <a:cubicBezTo>
                    <a:pt x="173845" y="3129966"/>
                    <a:pt x="169217" y="3131065"/>
                    <a:pt x="164678" y="3132511"/>
                  </a:cubicBezTo>
                  <a:cubicBezTo>
                    <a:pt x="159559" y="3134109"/>
                    <a:pt x="154575" y="3135996"/>
                    <a:pt x="149679" y="3138163"/>
                  </a:cubicBezTo>
                  <a:cubicBezTo>
                    <a:pt x="144517" y="3140478"/>
                    <a:pt x="139177" y="3143192"/>
                    <a:pt x="133702" y="3146307"/>
                  </a:cubicBezTo>
                  <a:cubicBezTo>
                    <a:pt x="128228" y="3149423"/>
                    <a:pt x="122576" y="3152938"/>
                    <a:pt x="116792" y="3156855"/>
                  </a:cubicBezTo>
                  <a:cubicBezTo>
                    <a:pt x="101526" y="3167384"/>
                    <a:pt x="87285" y="3179302"/>
                    <a:pt x="74202" y="3192458"/>
                  </a:cubicBezTo>
                  <a:cubicBezTo>
                    <a:pt x="61162" y="3205510"/>
                    <a:pt x="49235" y="3219654"/>
                    <a:pt x="38599" y="3234736"/>
                  </a:cubicBezTo>
                  <a:cubicBezTo>
                    <a:pt x="28808" y="3248487"/>
                    <a:pt x="20485" y="3263240"/>
                    <a:pt x="13765" y="3278750"/>
                  </a:cubicBezTo>
                  <a:cubicBezTo>
                    <a:pt x="8024" y="3291545"/>
                    <a:pt x="4597" y="3305256"/>
                    <a:pt x="3618" y="3319248"/>
                  </a:cubicBezTo>
                  <a:cubicBezTo>
                    <a:pt x="3219" y="3325959"/>
                    <a:pt x="4108" y="3332684"/>
                    <a:pt x="6244" y="3339052"/>
                  </a:cubicBezTo>
                  <a:cubicBezTo>
                    <a:pt x="8069" y="3344375"/>
                    <a:pt x="11273" y="3349101"/>
                    <a:pt x="15591" y="3352715"/>
                  </a:cubicBezTo>
                  <a:close/>
                  <a:moveTo>
                    <a:pt x="569526" y="4572825"/>
                  </a:moveTo>
                  <a:cubicBezTo>
                    <a:pt x="587283" y="4549372"/>
                    <a:pt x="602548" y="4524183"/>
                    <a:pt x="615054" y="4497569"/>
                  </a:cubicBezTo>
                  <a:cubicBezTo>
                    <a:pt x="626447" y="4473760"/>
                    <a:pt x="635169" y="4448749"/>
                    <a:pt x="640998" y="4422981"/>
                  </a:cubicBezTo>
                  <a:cubicBezTo>
                    <a:pt x="646072" y="4401575"/>
                    <a:pt x="647763" y="4379501"/>
                    <a:pt x="646072" y="4357561"/>
                  </a:cubicBezTo>
                  <a:cubicBezTo>
                    <a:pt x="644960" y="4340205"/>
                    <a:pt x="639085" y="4323472"/>
                    <a:pt x="629116" y="4309230"/>
                  </a:cubicBezTo>
                  <a:cubicBezTo>
                    <a:pt x="625957" y="4304958"/>
                    <a:pt x="622218" y="4301175"/>
                    <a:pt x="618035" y="4297882"/>
                  </a:cubicBezTo>
                  <a:cubicBezTo>
                    <a:pt x="614030" y="4294811"/>
                    <a:pt x="609624" y="4292275"/>
                    <a:pt x="604951" y="4290361"/>
                  </a:cubicBezTo>
                  <a:cubicBezTo>
                    <a:pt x="600234" y="4288447"/>
                    <a:pt x="595250" y="4287156"/>
                    <a:pt x="590220" y="4286489"/>
                  </a:cubicBezTo>
                  <a:cubicBezTo>
                    <a:pt x="584835" y="4285821"/>
                    <a:pt x="579406" y="4285688"/>
                    <a:pt x="574021" y="4286178"/>
                  </a:cubicBezTo>
                  <a:cubicBezTo>
                    <a:pt x="562895" y="4287246"/>
                    <a:pt x="552036" y="4289960"/>
                    <a:pt x="541712" y="4294232"/>
                  </a:cubicBezTo>
                  <a:cubicBezTo>
                    <a:pt x="529518" y="4299217"/>
                    <a:pt x="517857" y="4305492"/>
                    <a:pt x="506999" y="4312924"/>
                  </a:cubicBezTo>
                  <a:cubicBezTo>
                    <a:pt x="494359" y="4321558"/>
                    <a:pt x="482433" y="4331215"/>
                    <a:pt x="471396" y="4341807"/>
                  </a:cubicBezTo>
                  <a:cubicBezTo>
                    <a:pt x="458756" y="4353823"/>
                    <a:pt x="446963" y="4366773"/>
                    <a:pt x="436149" y="4380480"/>
                  </a:cubicBezTo>
                  <a:cubicBezTo>
                    <a:pt x="418570" y="4402732"/>
                    <a:pt x="403261" y="4426675"/>
                    <a:pt x="390400" y="4451953"/>
                  </a:cubicBezTo>
                  <a:cubicBezTo>
                    <a:pt x="378295" y="4475540"/>
                    <a:pt x="368726" y="4500329"/>
                    <a:pt x="361828" y="4525918"/>
                  </a:cubicBezTo>
                  <a:cubicBezTo>
                    <a:pt x="355687" y="4548125"/>
                    <a:pt x="352794" y="4571089"/>
                    <a:pt x="353239" y="4594097"/>
                  </a:cubicBezTo>
                  <a:cubicBezTo>
                    <a:pt x="353283" y="4612789"/>
                    <a:pt x="358224" y="4631080"/>
                    <a:pt x="367613" y="4647235"/>
                  </a:cubicBezTo>
                  <a:cubicBezTo>
                    <a:pt x="370639" y="4651997"/>
                    <a:pt x="374289" y="4656358"/>
                    <a:pt x="378472" y="4660141"/>
                  </a:cubicBezTo>
                  <a:cubicBezTo>
                    <a:pt x="382433" y="4663746"/>
                    <a:pt x="386973" y="4666772"/>
                    <a:pt x="391823" y="4669042"/>
                  </a:cubicBezTo>
                  <a:cubicBezTo>
                    <a:pt x="396674" y="4671356"/>
                    <a:pt x="401792" y="4673002"/>
                    <a:pt x="407088" y="4673893"/>
                  </a:cubicBezTo>
                  <a:cubicBezTo>
                    <a:pt x="412696" y="4674872"/>
                    <a:pt x="418393" y="4675183"/>
                    <a:pt x="424043" y="4674782"/>
                  </a:cubicBezTo>
                  <a:cubicBezTo>
                    <a:pt x="435838" y="4673893"/>
                    <a:pt x="447452" y="4671133"/>
                    <a:pt x="458357" y="4666594"/>
                  </a:cubicBezTo>
                  <a:cubicBezTo>
                    <a:pt x="471440" y="4661254"/>
                    <a:pt x="483902" y="4654445"/>
                    <a:pt x="495472" y="4646345"/>
                  </a:cubicBezTo>
                  <a:cubicBezTo>
                    <a:pt x="508957" y="4636910"/>
                    <a:pt x="521641" y="4626363"/>
                    <a:pt x="533300" y="4614747"/>
                  </a:cubicBezTo>
                  <a:cubicBezTo>
                    <a:pt x="546428" y="4601708"/>
                    <a:pt x="558623" y="4587689"/>
                    <a:pt x="569705" y="4572825"/>
                  </a:cubicBezTo>
                  <a:close/>
                  <a:moveTo>
                    <a:pt x="390666" y="4395523"/>
                  </a:moveTo>
                  <a:cubicBezTo>
                    <a:pt x="402683" y="4384842"/>
                    <a:pt x="413898" y="4373315"/>
                    <a:pt x="424311" y="4361032"/>
                  </a:cubicBezTo>
                  <a:cubicBezTo>
                    <a:pt x="442201" y="4340071"/>
                    <a:pt x="457956" y="4317375"/>
                    <a:pt x="471307" y="4293253"/>
                  </a:cubicBezTo>
                  <a:cubicBezTo>
                    <a:pt x="483545" y="4271402"/>
                    <a:pt x="493425" y="4248260"/>
                    <a:pt x="500769" y="4224317"/>
                  </a:cubicBezTo>
                  <a:cubicBezTo>
                    <a:pt x="507132" y="4204291"/>
                    <a:pt x="510515" y="4183419"/>
                    <a:pt x="510782" y="4162368"/>
                  </a:cubicBezTo>
                  <a:cubicBezTo>
                    <a:pt x="511271" y="4145822"/>
                    <a:pt x="507444" y="4129431"/>
                    <a:pt x="499612" y="4114839"/>
                  </a:cubicBezTo>
                  <a:cubicBezTo>
                    <a:pt x="496852" y="4110014"/>
                    <a:pt x="493380" y="4105644"/>
                    <a:pt x="489286" y="4101888"/>
                  </a:cubicBezTo>
                  <a:cubicBezTo>
                    <a:pt x="485503" y="4098350"/>
                    <a:pt x="481142" y="4095448"/>
                    <a:pt x="476424" y="4093299"/>
                  </a:cubicBezTo>
                  <a:cubicBezTo>
                    <a:pt x="471619" y="4091096"/>
                    <a:pt x="466545" y="4089596"/>
                    <a:pt x="461293" y="4088848"/>
                  </a:cubicBezTo>
                  <a:cubicBezTo>
                    <a:pt x="455641" y="4088087"/>
                    <a:pt x="449900" y="4087999"/>
                    <a:pt x="444248" y="4088581"/>
                  </a:cubicBezTo>
                  <a:cubicBezTo>
                    <a:pt x="434547" y="4089636"/>
                    <a:pt x="425024" y="4091973"/>
                    <a:pt x="415900" y="4095524"/>
                  </a:cubicBezTo>
                  <a:cubicBezTo>
                    <a:pt x="405174" y="4099712"/>
                    <a:pt x="394850" y="4104928"/>
                    <a:pt x="385103" y="4111100"/>
                  </a:cubicBezTo>
                  <a:cubicBezTo>
                    <a:pt x="373844" y="4118230"/>
                    <a:pt x="363118" y="4126205"/>
                    <a:pt x="353060" y="4134954"/>
                  </a:cubicBezTo>
                  <a:cubicBezTo>
                    <a:pt x="341624" y="4144883"/>
                    <a:pt x="330809" y="4155559"/>
                    <a:pt x="320751" y="4166908"/>
                  </a:cubicBezTo>
                  <a:cubicBezTo>
                    <a:pt x="303172" y="4186712"/>
                    <a:pt x="287551" y="4208207"/>
                    <a:pt x="274156" y="4231038"/>
                  </a:cubicBezTo>
                  <a:cubicBezTo>
                    <a:pt x="261473" y="4252533"/>
                    <a:pt x="250925" y="4275274"/>
                    <a:pt x="242736" y="4298861"/>
                  </a:cubicBezTo>
                  <a:cubicBezTo>
                    <a:pt x="235393" y="4319466"/>
                    <a:pt x="230898" y="4340961"/>
                    <a:pt x="229385" y="4362768"/>
                  </a:cubicBezTo>
                  <a:cubicBezTo>
                    <a:pt x="227917" y="4380391"/>
                    <a:pt x="230809" y="4398104"/>
                    <a:pt x="237886" y="4414347"/>
                  </a:cubicBezTo>
                  <a:cubicBezTo>
                    <a:pt x="240423" y="4419688"/>
                    <a:pt x="243716" y="4424628"/>
                    <a:pt x="247721" y="4428989"/>
                  </a:cubicBezTo>
                  <a:cubicBezTo>
                    <a:pt x="251460" y="4432995"/>
                    <a:pt x="255821" y="4436333"/>
                    <a:pt x="260626" y="4438914"/>
                  </a:cubicBezTo>
                  <a:cubicBezTo>
                    <a:pt x="265478" y="4441495"/>
                    <a:pt x="270684" y="4443319"/>
                    <a:pt x="276114" y="4444299"/>
                  </a:cubicBezTo>
                  <a:cubicBezTo>
                    <a:pt x="281988" y="4445367"/>
                    <a:pt x="287952" y="4445634"/>
                    <a:pt x="293915" y="4445144"/>
                  </a:cubicBezTo>
                  <a:cubicBezTo>
                    <a:pt x="304196" y="4444254"/>
                    <a:pt x="314298" y="4441895"/>
                    <a:pt x="323910" y="4438113"/>
                  </a:cubicBezTo>
                  <a:cubicBezTo>
                    <a:pt x="335348" y="4433662"/>
                    <a:pt x="346340" y="4428055"/>
                    <a:pt x="356621" y="4421379"/>
                  </a:cubicBezTo>
                  <a:cubicBezTo>
                    <a:pt x="368726" y="4413680"/>
                    <a:pt x="380164" y="4405046"/>
                    <a:pt x="390844" y="4395523"/>
                  </a:cubicBezTo>
                  <a:close/>
                  <a:moveTo>
                    <a:pt x="749632" y="4780701"/>
                  </a:moveTo>
                  <a:cubicBezTo>
                    <a:pt x="766899" y="4754622"/>
                    <a:pt x="781407" y="4726807"/>
                    <a:pt x="792801" y="4697657"/>
                  </a:cubicBezTo>
                  <a:cubicBezTo>
                    <a:pt x="803037" y="4671890"/>
                    <a:pt x="810246" y="4645010"/>
                    <a:pt x="814296" y="4617551"/>
                  </a:cubicBezTo>
                  <a:cubicBezTo>
                    <a:pt x="817857" y="4594810"/>
                    <a:pt x="817678" y="4571623"/>
                    <a:pt x="813717" y="4548927"/>
                  </a:cubicBezTo>
                  <a:cubicBezTo>
                    <a:pt x="810825" y="4530724"/>
                    <a:pt x="802814" y="4513769"/>
                    <a:pt x="790620" y="4499973"/>
                  </a:cubicBezTo>
                  <a:cubicBezTo>
                    <a:pt x="787148" y="4496323"/>
                    <a:pt x="783233" y="4493030"/>
                    <a:pt x="779004" y="4490271"/>
                  </a:cubicBezTo>
                  <a:cubicBezTo>
                    <a:pt x="774910" y="4487601"/>
                    <a:pt x="770549" y="4485465"/>
                    <a:pt x="765965" y="4483818"/>
                  </a:cubicBezTo>
                  <a:cubicBezTo>
                    <a:pt x="761336" y="4482171"/>
                    <a:pt x="756531" y="4481014"/>
                    <a:pt x="751679" y="4480436"/>
                  </a:cubicBezTo>
                  <a:cubicBezTo>
                    <a:pt x="746606" y="4479857"/>
                    <a:pt x="741443" y="4479724"/>
                    <a:pt x="736326" y="4480079"/>
                  </a:cubicBezTo>
                  <a:cubicBezTo>
                    <a:pt x="723775" y="4481147"/>
                    <a:pt x="711448" y="4484308"/>
                    <a:pt x="699878" y="4489336"/>
                  </a:cubicBezTo>
                  <a:cubicBezTo>
                    <a:pt x="686170" y="4495211"/>
                    <a:pt x="673175" y="4502688"/>
                    <a:pt x="661159" y="4511588"/>
                  </a:cubicBezTo>
                  <a:cubicBezTo>
                    <a:pt x="647096" y="4521913"/>
                    <a:pt x="633968" y="4533484"/>
                    <a:pt x="621952" y="4546123"/>
                  </a:cubicBezTo>
                  <a:cubicBezTo>
                    <a:pt x="608200" y="4560542"/>
                    <a:pt x="595605" y="4576029"/>
                    <a:pt x="584213" y="4592362"/>
                  </a:cubicBezTo>
                  <a:cubicBezTo>
                    <a:pt x="566900" y="4617151"/>
                    <a:pt x="552169" y="4643585"/>
                    <a:pt x="540198" y="4671356"/>
                  </a:cubicBezTo>
                  <a:cubicBezTo>
                    <a:pt x="529028" y="4697079"/>
                    <a:pt x="520706" y="4723915"/>
                    <a:pt x="515365" y="4751462"/>
                  </a:cubicBezTo>
                  <a:cubicBezTo>
                    <a:pt x="510604" y="4775227"/>
                    <a:pt x="509536" y="4799615"/>
                    <a:pt x="512161" y="4823736"/>
                  </a:cubicBezTo>
                  <a:cubicBezTo>
                    <a:pt x="513986" y="4843451"/>
                    <a:pt x="521240" y="4862276"/>
                    <a:pt x="533122" y="4878120"/>
                  </a:cubicBezTo>
                  <a:cubicBezTo>
                    <a:pt x="536504" y="4882347"/>
                    <a:pt x="540376" y="4886130"/>
                    <a:pt x="544649" y="4889423"/>
                  </a:cubicBezTo>
                  <a:cubicBezTo>
                    <a:pt x="548743" y="4892583"/>
                    <a:pt x="553237" y="4895209"/>
                    <a:pt x="558000" y="4897211"/>
                  </a:cubicBezTo>
                  <a:cubicBezTo>
                    <a:pt x="562762" y="4899259"/>
                    <a:pt x="567746" y="4900772"/>
                    <a:pt x="572820" y="4901662"/>
                  </a:cubicBezTo>
                  <a:cubicBezTo>
                    <a:pt x="578160" y="4902507"/>
                    <a:pt x="583545" y="4902819"/>
                    <a:pt x="588929" y="4902597"/>
                  </a:cubicBezTo>
                  <a:cubicBezTo>
                    <a:pt x="602370" y="4901795"/>
                    <a:pt x="615542" y="4898591"/>
                    <a:pt x="627826" y="4893162"/>
                  </a:cubicBezTo>
                  <a:cubicBezTo>
                    <a:pt x="642601" y="4886753"/>
                    <a:pt x="656531" y="4878609"/>
                    <a:pt x="669303" y="4868862"/>
                  </a:cubicBezTo>
                  <a:cubicBezTo>
                    <a:pt x="684257" y="4857514"/>
                    <a:pt x="698141" y="4844831"/>
                    <a:pt x="710781" y="4830946"/>
                  </a:cubicBezTo>
                  <a:cubicBezTo>
                    <a:pt x="725111" y="4815236"/>
                    <a:pt x="738150" y="4798458"/>
                    <a:pt x="749810" y="4780701"/>
                  </a:cubicBezTo>
                  <a:close/>
                  <a:moveTo>
                    <a:pt x="98411" y="3771627"/>
                  </a:moveTo>
                  <a:cubicBezTo>
                    <a:pt x="105887" y="3769104"/>
                    <a:pt x="113187" y="3766006"/>
                    <a:pt x="120174" y="3762370"/>
                  </a:cubicBezTo>
                  <a:cubicBezTo>
                    <a:pt x="128139" y="3758205"/>
                    <a:pt x="135883" y="3753567"/>
                    <a:pt x="143316" y="3748485"/>
                  </a:cubicBezTo>
                  <a:cubicBezTo>
                    <a:pt x="151637" y="3742753"/>
                    <a:pt x="159648" y="3736589"/>
                    <a:pt x="167347" y="3730016"/>
                  </a:cubicBezTo>
                  <a:cubicBezTo>
                    <a:pt x="184392" y="3715428"/>
                    <a:pt x="200013" y="3699224"/>
                    <a:pt x="213942" y="3681641"/>
                  </a:cubicBezTo>
                  <a:cubicBezTo>
                    <a:pt x="227115" y="3665094"/>
                    <a:pt x="238731" y="3647351"/>
                    <a:pt x="248611" y="3628637"/>
                  </a:cubicBezTo>
                  <a:cubicBezTo>
                    <a:pt x="257244" y="3612500"/>
                    <a:pt x="263875" y="3595357"/>
                    <a:pt x="268281" y="3577591"/>
                  </a:cubicBezTo>
                  <a:cubicBezTo>
                    <a:pt x="272020" y="3563626"/>
                    <a:pt x="272643" y="3549011"/>
                    <a:pt x="270106" y="3534779"/>
                  </a:cubicBezTo>
                  <a:cubicBezTo>
                    <a:pt x="268949" y="3528891"/>
                    <a:pt x="266679" y="3523275"/>
                    <a:pt x="263431" y="3518224"/>
                  </a:cubicBezTo>
                  <a:cubicBezTo>
                    <a:pt x="260493" y="3513804"/>
                    <a:pt x="256666" y="3510084"/>
                    <a:pt x="252127" y="3507320"/>
                  </a:cubicBezTo>
                  <a:cubicBezTo>
                    <a:pt x="247454" y="3504543"/>
                    <a:pt x="242292" y="3502714"/>
                    <a:pt x="236907" y="3501935"/>
                  </a:cubicBezTo>
                  <a:cubicBezTo>
                    <a:pt x="230765" y="3501045"/>
                    <a:pt x="224535" y="3501045"/>
                    <a:pt x="218393" y="3501935"/>
                  </a:cubicBezTo>
                  <a:cubicBezTo>
                    <a:pt x="211940" y="3502817"/>
                    <a:pt x="205621" y="3504308"/>
                    <a:pt x="199479" y="3506386"/>
                  </a:cubicBezTo>
                  <a:cubicBezTo>
                    <a:pt x="192403" y="3508860"/>
                    <a:pt x="185505" y="3511833"/>
                    <a:pt x="178829" y="3515286"/>
                  </a:cubicBezTo>
                  <a:cubicBezTo>
                    <a:pt x="171264" y="3519176"/>
                    <a:pt x="163920" y="3523515"/>
                    <a:pt x="156845" y="3528281"/>
                  </a:cubicBezTo>
                  <a:cubicBezTo>
                    <a:pt x="148923" y="3533595"/>
                    <a:pt x="141269" y="3539332"/>
                    <a:pt x="133925" y="3545460"/>
                  </a:cubicBezTo>
                  <a:cubicBezTo>
                    <a:pt x="117459" y="3559252"/>
                    <a:pt x="102284" y="3574539"/>
                    <a:pt x="88621" y="3591121"/>
                  </a:cubicBezTo>
                  <a:cubicBezTo>
                    <a:pt x="75359" y="3607177"/>
                    <a:pt x="63565" y="3624396"/>
                    <a:pt x="53374" y="3642567"/>
                  </a:cubicBezTo>
                  <a:cubicBezTo>
                    <a:pt x="44117" y="3658806"/>
                    <a:pt x="36819" y="3676074"/>
                    <a:pt x="31611" y="3694013"/>
                  </a:cubicBezTo>
                  <a:cubicBezTo>
                    <a:pt x="27072" y="3708597"/>
                    <a:pt x="25559" y="3723950"/>
                    <a:pt x="27161" y="3739139"/>
                  </a:cubicBezTo>
                  <a:cubicBezTo>
                    <a:pt x="28006" y="3745383"/>
                    <a:pt x="30010" y="3751418"/>
                    <a:pt x="33036" y="3756941"/>
                  </a:cubicBezTo>
                  <a:cubicBezTo>
                    <a:pt x="35706" y="3761796"/>
                    <a:pt x="39399" y="3765984"/>
                    <a:pt x="43939" y="3769179"/>
                  </a:cubicBezTo>
                  <a:cubicBezTo>
                    <a:pt x="48567" y="3772352"/>
                    <a:pt x="53774" y="3774520"/>
                    <a:pt x="59292" y="3775544"/>
                  </a:cubicBezTo>
                  <a:cubicBezTo>
                    <a:pt x="65613" y="3776696"/>
                    <a:pt x="72110" y="3776861"/>
                    <a:pt x="78474" y="3776033"/>
                  </a:cubicBezTo>
                  <a:cubicBezTo>
                    <a:pt x="85238" y="3775236"/>
                    <a:pt x="91914" y="3773759"/>
                    <a:pt x="98411" y="3771627"/>
                  </a:cubicBezTo>
                  <a:close/>
                  <a:moveTo>
                    <a:pt x="281544" y="4175764"/>
                  </a:moveTo>
                  <a:cubicBezTo>
                    <a:pt x="292314" y="4166997"/>
                    <a:pt x="302505" y="4157513"/>
                    <a:pt x="312073" y="4147415"/>
                  </a:cubicBezTo>
                  <a:cubicBezTo>
                    <a:pt x="329874" y="4128764"/>
                    <a:pt x="345762" y="4108403"/>
                    <a:pt x="359558" y="4086623"/>
                  </a:cubicBezTo>
                  <a:cubicBezTo>
                    <a:pt x="372286" y="4066623"/>
                    <a:pt x="382967" y="4045395"/>
                    <a:pt x="391423" y="4023250"/>
                  </a:cubicBezTo>
                  <a:cubicBezTo>
                    <a:pt x="398721" y="4004559"/>
                    <a:pt x="403394" y="3984933"/>
                    <a:pt x="405308" y="3964951"/>
                  </a:cubicBezTo>
                  <a:cubicBezTo>
                    <a:pt x="406999" y="3949325"/>
                    <a:pt x="404819" y="3933527"/>
                    <a:pt x="398988" y="3918934"/>
                  </a:cubicBezTo>
                  <a:cubicBezTo>
                    <a:pt x="396719" y="3913705"/>
                    <a:pt x="393559" y="3908894"/>
                    <a:pt x="389687" y="3904693"/>
                  </a:cubicBezTo>
                  <a:cubicBezTo>
                    <a:pt x="386127" y="3900852"/>
                    <a:pt x="381899" y="3897675"/>
                    <a:pt x="377227" y="3895302"/>
                  </a:cubicBezTo>
                  <a:cubicBezTo>
                    <a:pt x="372420" y="3892922"/>
                    <a:pt x="367258" y="3891315"/>
                    <a:pt x="361961" y="3890541"/>
                  </a:cubicBezTo>
                  <a:cubicBezTo>
                    <a:pt x="356132" y="3889802"/>
                    <a:pt x="350213" y="3889802"/>
                    <a:pt x="344383" y="3890541"/>
                  </a:cubicBezTo>
                  <a:cubicBezTo>
                    <a:pt x="335838" y="3891560"/>
                    <a:pt x="327471" y="3893589"/>
                    <a:pt x="319417" y="3896593"/>
                  </a:cubicBezTo>
                  <a:cubicBezTo>
                    <a:pt x="309981" y="3900082"/>
                    <a:pt x="300902" y="3904399"/>
                    <a:pt x="292269" y="3909499"/>
                  </a:cubicBezTo>
                  <a:cubicBezTo>
                    <a:pt x="282300" y="3915383"/>
                    <a:pt x="272731" y="3921956"/>
                    <a:pt x="263698" y="3929170"/>
                  </a:cubicBezTo>
                  <a:cubicBezTo>
                    <a:pt x="253417" y="3937336"/>
                    <a:pt x="243671" y="3946121"/>
                    <a:pt x="234459" y="3955471"/>
                  </a:cubicBezTo>
                  <a:cubicBezTo>
                    <a:pt x="217191" y="3972939"/>
                    <a:pt x="201615" y="3992000"/>
                    <a:pt x="187908" y="4012391"/>
                  </a:cubicBezTo>
                  <a:cubicBezTo>
                    <a:pt x="174823" y="4031951"/>
                    <a:pt x="163654" y="4052725"/>
                    <a:pt x="154575" y="4074429"/>
                  </a:cubicBezTo>
                  <a:cubicBezTo>
                    <a:pt x="146475" y="4093486"/>
                    <a:pt x="140868" y="4113517"/>
                    <a:pt x="137931" y="4134020"/>
                  </a:cubicBezTo>
                  <a:cubicBezTo>
                    <a:pt x="135260" y="4150575"/>
                    <a:pt x="136507" y="4167531"/>
                    <a:pt x="141579" y="4183508"/>
                  </a:cubicBezTo>
                  <a:cubicBezTo>
                    <a:pt x="143583" y="4189249"/>
                    <a:pt x="146475" y="4194634"/>
                    <a:pt x="150169" y="4199484"/>
                  </a:cubicBezTo>
                  <a:cubicBezTo>
                    <a:pt x="153552" y="4203801"/>
                    <a:pt x="157735" y="4207495"/>
                    <a:pt x="162497" y="4210299"/>
                  </a:cubicBezTo>
                  <a:cubicBezTo>
                    <a:pt x="167258" y="4213147"/>
                    <a:pt x="172510" y="4215105"/>
                    <a:pt x="177984" y="4216084"/>
                  </a:cubicBezTo>
                  <a:cubicBezTo>
                    <a:pt x="184036" y="4217197"/>
                    <a:pt x="190178" y="4217464"/>
                    <a:pt x="196275" y="4216841"/>
                  </a:cubicBezTo>
                  <a:cubicBezTo>
                    <a:pt x="205264" y="4215951"/>
                    <a:pt x="214076" y="4213904"/>
                    <a:pt x="222532" y="4210744"/>
                  </a:cubicBezTo>
                  <a:cubicBezTo>
                    <a:pt x="232546" y="4207050"/>
                    <a:pt x="242202" y="4202422"/>
                    <a:pt x="251326" y="4196903"/>
                  </a:cubicBezTo>
                  <a:cubicBezTo>
                    <a:pt x="261917" y="4190628"/>
                    <a:pt x="272020" y="4183552"/>
                    <a:pt x="281544" y="4175764"/>
                  </a:cubicBezTo>
                  <a:close/>
                  <a:moveTo>
                    <a:pt x="54576" y="3564686"/>
                  </a:moveTo>
                  <a:cubicBezTo>
                    <a:pt x="60360" y="3563871"/>
                    <a:pt x="66102" y="3562545"/>
                    <a:pt x="71665" y="3560725"/>
                  </a:cubicBezTo>
                  <a:cubicBezTo>
                    <a:pt x="78073" y="3558655"/>
                    <a:pt x="84348" y="3556141"/>
                    <a:pt x="90400" y="3553204"/>
                  </a:cubicBezTo>
                  <a:cubicBezTo>
                    <a:pt x="97254" y="3549857"/>
                    <a:pt x="103974" y="3546141"/>
                    <a:pt x="110427" y="3542078"/>
                  </a:cubicBezTo>
                  <a:cubicBezTo>
                    <a:pt x="117236" y="3537747"/>
                    <a:pt x="124179" y="3532834"/>
                    <a:pt x="131344" y="3527347"/>
                  </a:cubicBezTo>
                  <a:cubicBezTo>
                    <a:pt x="147855" y="3514485"/>
                    <a:pt x="163075" y="3500075"/>
                    <a:pt x="176827" y="3484312"/>
                  </a:cubicBezTo>
                  <a:cubicBezTo>
                    <a:pt x="190044" y="3469288"/>
                    <a:pt x="201882" y="3453080"/>
                    <a:pt x="212163" y="3435892"/>
                  </a:cubicBezTo>
                  <a:cubicBezTo>
                    <a:pt x="221197" y="3420930"/>
                    <a:pt x="228495" y="3404967"/>
                    <a:pt x="233835" y="3388318"/>
                  </a:cubicBezTo>
                  <a:cubicBezTo>
                    <a:pt x="238286" y="3375140"/>
                    <a:pt x="239977" y="3361193"/>
                    <a:pt x="238865" y="3347330"/>
                  </a:cubicBezTo>
                  <a:cubicBezTo>
                    <a:pt x="238241" y="3341260"/>
                    <a:pt x="236417" y="3335376"/>
                    <a:pt x="233480" y="3330018"/>
                  </a:cubicBezTo>
                  <a:cubicBezTo>
                    <a:pt x="230898" y="3325412"/>
                    <a:pt x="227293" y="3321487"/>
                    <a:pt x="222888" y="3318581"/>
                  </a:cubicBezTo>
                  <a:cubicBezTo>
                    <a:pt x="218304" y="3315675"/>
                    <a:pt x="213142" y="3313779"/>
                    <a:pt x="207757" y="3313018"/>
                  </a:cubicBezTo>
                  <a:cubicBezTo>
                    <a:pt x="201526" y="3312061"/>
                    <a:pt x="195162" y="3312061"/>
                    <a:pt x="188887" y="3313018"/>
                  </a:cubicBezTo>
                  <a:cubicBezTo>
                    <a:pt x="183324" y="3313877"/>
                    <a:pt x="177895" y="3315185"/>
                    <a:pt x="172555" y="3316934"/>
                  </a:cubicBezTo>
                  <a:cubicBezTo>
                    <a:pt x="166457" y="3318941"/>
                    <a:pt x="160538" y="3321331"/>
                    <a:pt x="154753" y="3324099"/>
                  </a:cubicBezTo>
                  <a:cubicBezTo>
                    <a:pt x="148210" y="3327255"/>
                    <a:pt x="141891" y="3330748"/>
                    <a:pt x="135706" y="3334558"/>
                  </a:cubicBezTo>
                  <a:cubicBezTo>
                    <a:pt x="129164" y="3338621"/>
                    <a:pt x="122532" y="3343205"/>
                    <a:pt x="115724" y="3348309"/>
                  </a:cubicBezTo>
                  <a:cubicBezTo>
                    <a:pt x="99836" y="3360468"/>
                    <a:pt x="85060" y="3374068"/>
                    <a:pt x="71665" y="3388941"/>
                  </a:cubicBezTo>
                  <a:cubicBezTo>
                    <a:pt x="58447" y="3403458"/>
                    <a:pt x="46520" y="3419110"/>
                    <a:pt x="36062" y="3435714"/>
                  </a:cubicBezTo>
                  <a:cubicBezTo>
                    <a:pt x="26538" y="3450663"/>
                    <a:pt x="18750" y="3466622"/>
                    <a:pt x="12742" y="3483288"/>
                  </a:cubicBezTo>
                  <a:cubicBezTo>
                    <a:pt x="7624" y="3496951"/>
                    <a:pt x="5176" y="3511468"/>
                    <a:pt x="5488" y="3526056"/>
                  </a:cubicBezTo>
                  <a:cubicBezTo>
                    <a:pt x="5754" y="3532558"/>
                    <a:pt x="7268" y="3538949"/>
                    <a:pt x="9939" y="3544881"/>
                  </a:cubicBezTo>
                  <a:cubicBezTo>
                    <a:pt x="12208" y="3549897"/>
                    <a:pt x="15680" y="3554272"/>
                    <a:pt x="20041" y="3557609"/>
                  </a:cubicBezTo>
                  <a:cubicBezTo>
                    <a:pt x="24491" y="3560943"/>
                    <a:pt x="29698" y="3563195"/>
                    <a:pt x="35172" y="3564196"/>
                  </a:cubicBezTo>
                  <a:cubicBezTo>
                    <a:pt x="41580" y="3565420"/>
                    <a:pt x="48166" y="3565584"/>
                    <a:pt x="54620" y="3564686"/>
                  </a:cubicBezTo>
                  <a:close/>
                </a:path>
              </a:pathLst>
            </a:custGeom>
            <a:solidFill>
              <a:srgbClr val="C2C2C2"/>
            </a:solidFill>
            <a:ln w="4445" cap="flat">
              <a:noFill/>
              <a:prstDash val="solid"/>
              <a:miter/>
            </a:ln>
          </p:spPr>
          <p:txBody>
            <a:bodyPr rtlCol="0" anchor="ctr"/>
            <a:lstStyle/>
            <a:p>
              <a:endParaRPr lang="pt-PT"/>
            </a:p>
          </p:txBody>
        </p:sp>
      </p:grpSp>
      <p:sp>
        <p:nvSpPr>
          <p:cNvPr id="1641" name="07">
            <a:extLst>
              <a:ext uri="{FF2B5EF4-FFF2-40B4-BE49-F238E27FC236}">
                <a16:creationId xmlns:a16="http://schemas.microsoft.com/office/drawing/2014/main" id="{6E1A11C0-ED9C-4079-8529-6E1BB4234C6A}"/>
              </a:ext>
            </a:extLst>
          </p:cNvPr>
          <p:cNvSpPr/>
          <p:nvPr/>
        </p:nvSpPr>
        <p:spPr>
          <a:xfrm>
            <a:off x="278516" y="415010"/>
            <a:ext cx="3880721" cy="2729072"/>
          </a:xfrm>
          <a:custGeom>
            <a:avLst/>
            <a:gdLst>
              <a:gd name="connsiteX0" fmla="*/ 1991993 w 6934737"/>
              <a:gd name="connsiteY0" fmla="*/ 1610100 h 4876774"/>
              <a:gd name="connsiteX1" fmla="*/ 1987543 w 6934737"/>
              <a:gd name="connsiteY1" fmla="*/ 1610367 h 4876774"/>
              <a:gd name="connsiteX2" fmla="*/ 1982692 w 6934737"/>
              <a:gd name="connsiteY2" fmla="*/ 1611035 h 4876774"/>
              <a:gd name="connsiteX3" fmla="*/ 1977530 w 6934737"/>
              <a:gd name="connsiteY3" fmla="*/ 1612014 h 4876774"/>
              <a:gd name="connsiteX4" fmla="*/ 1972145 w 6934737"/>
              <a:gd name="connsiteY4" fmla="*/ 1613349 h 4876774"/>
              <a:gd name="connsiteX5" fmla="*/ 1951050 w 6934737"/>
              <a:gd name="connsiteY5" fmla="*/ 1620870 h 4876774"/>
              <a:gd name="connsiteX6" fmla="*/ 1928798 w 6934737"/>
              <a:gd name="connsiteY6" fmla="*/ 1631907 h 4876774"/>
              <a:gd name="connsiteX7" fmla="*/ 1906857 w 6934737"/>
              <a:gd name="connsiteY7" fmla="*/ 1645792 h 4876774"/>
              <a:gd name="connsiteX8" fmla="*/ 1886875 w 6934737"/>
              <a:gd name="connsiteY8" fmla="*/ 1661725 h 4876774"/>
              <a:gd name="connsiteX9" fmla="*/ 1868362 w 6934737"/>
              <a:gd name="connsiteY9" fmla="*/ 1681885 h 4876774"/>
              <a:gd name="connsiteX10" fmla="*/ 1860485 w 6934737"/>
              <a:gd name="connsiteY10" fmla="*/ 1698529 h 4876774"/>
              <a:gd name="connsiteX11" fmla="*/ 1863645 w 6934737"/>
              <a:gd name="connsiteY11" fmla="*/ 1709877 h 4876774"/>
              <a:gd name="connsiteX12" fmla="*/ 1878331 w 6934737"/>
              <a:gd name="connsiteY12" fmla="*/ 1714105 h 4876774"/>
              <a:gd name="connsiteX13" fmla="*/ 1882781 w 6934737"/>
              <a:gd name="connsiteY13" fmla="*/ 1714105 h 4876774"/>
              <a:gd name="connsiteX14" fmla="*/ 1887721 w 6934737"/>
              <a:gd name="connsiteY14" fmla="*/ 1713527 h 4876774"/>
              <a:gd name="connsiteX15" fmla="*/ 1893017 w 6934737"/>
              <a:gd name="connsiteY15" fmla="*/ 1712548 h 4876774"/>
              <a:gd name="connsiteX16" fmla="*/ 1898536 w 6934737"/>
              <a:gd name="connsiteY16" fmla="*/ 1711212 h 4876774"/>
              <a:gd name="connsiteX17" fmla="*/ 1920298 w 6934737"/>
              <a:gd name="connsiteY17" fmla="*/ 1703469 h 4876774"/>
              <a:gd name="connsiteX18" fmla="*/ 1943350 w 6934737"/>
              <a:gd name="connsiteY18" fmla="*/ 1691987 h 4876774"/>
              <a:gd name="connsiteX19" fmla="*/ 1965602 w 6934737"/>
              <a:gd name="connsiteY19" fmla="*/ 1677612 h 4876774"/>
              <a:gd name="connsiteX20" fmla="*/ 1985762 w 6934737"/>
              <a:gd name="connsiteY20" fmla="*/ 1661235 h 4876774"/>
              <a:gd name="connsiteX21" fmla="*/ 2003564 w 6934737"/>
              <a:gd name="connsiteY21" fmla="*/ 1640941 h 4876774"/>
              <a:gd name="connsiteX22" fmla="*/ 2010551 w 6934737"/>
              <a:gd name="connsiteY22" fmla="*/ 1624698 h 4876774"/>
              <a:gd name="connsiteX23" fmla="*/ 2006546 w 6934737"/>
              <a:gd name="connsiteY23" fmla="*/ 1613972 h 4876774"/>
              <a:gd name="connsiteX24" fmla="*/ 1991993 w 6934737"/>
              <a:gd name="connsiteY24" fmla="*/ 1610100 h 4876774"/>
              <a:gd name="connsiteX25" fmla="*/ 1635207 w 6934737"/>
              <a:gd name="connsiteY25" fmla="*/ 1977566 h 4876774"/>
              <a:gd name="connsiteX26" fmla="*/ 1615048 w 6934737"/>
              <a:gd name="connsiteY26" fmla="*/ 1976365 h 4876774"/>
              <a:gd name="connsiteX27" fmla="*/ 1612600 w 6934737"/>
              <a:gd name="connsiteY27" fmla="*/ 1976765 h 4876774"/>
              <a:gd name="connsiteX28" fmla="*/ 1610152 w 6934737"/>
              <a:gd name="connsiteY28" fmla="*/ 1977255 h 4876774"/>
              <a:gd name="connsiteX29" fmla="*/ 1607615 w 6934737"/>
              <a:gd name="connsiteY29" fmla="*/ 1977789 h 4876774"/>
              <a:gd name="connsiteX30" fmla="*/ 1605080 w 6934737"/>
              <a:gd name="connsiteY30" fmla="*/ 1978412 h 4876774"/>
              <a:gd name="connsiteX31" fmla="*/ 1577620 w 6934737"/>
              <a:gd name="connsiteY31" fmla="*/ 1988425 h 4876774"/>
              <a:gd name="connsiteX32" fmla="*/ 1548470 w 6934737"/>
              <a:gd name="connsiteY32" fmla="*/ 2004224 h 4876774"/>
              <a:gd name="connsiteX33" fmla="*/ 1520211 w 6934737"/>
              <a:gd name="connsiteY33" fmla="*/ 2024206 h 4876774"/>
              <a:gd name="connsiteX34" fmla="*/ 1495645 w 6934737"/>
              <a:gd name="connsiteY34" fmla="*/ 2046814 h 4876774"/>
              <a:gd name="connsiteX35" fmla="*/ 1477843 w 6934737"/>
              <a:gd name="connsiteY35" fmla="*/ 2070579 h 4876774"/>
              <a:gd name="connsiteX36" fmla="*/ 1472592 w 6934737"/>
              <a:gd name="connsiteY36" fmla="*/ 2088959 h 4876774"/>
              <a:gd name="connsiteX37" fmla="*/ 1480069 w 6934737"/>
              <a:gd name="connsiteY37" fmla="*/ 2099996 h 4876774"/>
              <a:gd name="connsiteX38" fmla="*/ 1500318 w 6934737"/>
              <a:gd name="connsiteY38" fmla="*/ 2101731 h 4876774"/>
              <a:gd name="connsiteX39" fmla="*/ 1502809 w 6934737"/>
              <a:gd name="connsiteY39" fmla="*/ 2101331 h 4876774"/>
              <a:gd name="connsiteX40" fmla="*/ 1505346 w 6934737"/>
              <a:gd name="connsiteY40" fmla="*/ 2100886 h 4876774"/>
              <a:gd name="connsiteX41" fmla="*/ 1507972 w 6934737"/>
              <a:gd name="connsiteY41" fmla="*/ 2100352 h 4876774"/>
              <a:gd name="connsiteX42" fmla="*/ 1510642 w 6934737"/>
              <a:gd name="connsiteY42" fmla="*/ 2099684 h 4876774"/>
              <a:gd name="connsiteX43" fmla="*/ 1538991 w 6934737"/>
              <a:gd name="connsiteY43" fmla="*/ 2089404 h 4876774"/>
              <a:gd name="connsiteX44" fmla="*/ 1569165 w 6934737"/>
              <a:gd name="connsiteY44" fmla="*/ 2072893 h 4876774"/>
              <a:gd name="connsiteX45" fmla="*/ 1598048 w 6934737"/>
              <a:gd name="connsiteY45" fmla="*/ 2052154 h 4876774"/>
              <a:gd name="connsiteX46" fmla="*/ 1622569 w 6934737"/>
              <a:gd name="connsiteY46" fmla="*/ 2029012 h 4876774"/>
              <a:gd name="connsiteX47" fmla="*/ 1639436 w 6934737"/>
              <a:gd name="connsiteY47" fmla="*/ 2005425 h 4876774"/>
              <a:gd name="connsiteX48" fmla="*/ 1643441 w 6934737"/>
              <a:gd name="connsiteY48" fmla="*/ 1987624 h 4876774"/>
              <a:gd name="connsiteX49" fmla="*/ 1635207 w 6934737"/>
              <a:gd name="connsiteY49" fmla="*/ 1977566 h 4876774"/>
              <a:gd name="connsiteX50" fmla="*/ 1759418 w 6934737"/>
              <a:gd name="connsiteY50" fmla="*/ 1848862 h 4876774"/>
              <a:gd name="connsiteX51" fmla="*/ 1741171 w 6934737"/>
              <a:gd name="connsiteY51" fmla="*/ 1846681 h 4876774"/>
              <a:gd name="connsiteX52" fmla="*/ 1737878 w 6934737"/>
              <a:gd name="connsiteY52" fmla="*/ 1847082 h 4876774"/>
              <a:gd name="connsiteX53" fmla="*/ 1734495 w 6934737"/>
              <a:gd name="connsiteY53" fmla="*/ 1847660 h 4876774"/>
              <a:gd name="connsiteX54" fmla="*/ 1730979 w 6934737"/>
              <a:gd name="connsiteY54" fmla="*/ 1848417 h 4876774"/>
              <a:gd name="connsiteX55" fmla="*/ 1727375 w 6934737"/>
              <a:gd name="connsiteY55" fmla="*/ 1849307 h 4876774"/>
              <a:gd name="connsiteX56" fmla="*/ 1702364 w 6934737"/>
              <a:gd name="connsiteY56" fmla="*/ 1858208 h 4876774"/>
              <a:gd name="connsiteX57" fmla="*/ 1675662 w 6934737"/>
              <a:gd name="connsiteY57" fmla="*/ 1872182 h 4876774"/>
              <a:gd name="connsiteX58" fmla="*/ 1649716 w 6934737"/>
              <a:gd name="connsiteY58" fmla="*/ 1889983 h 4876774"/>
              <a:gd name="connsiteX59" fmla="*/ 1626752 w 6934737"/>
              <a:gd name="connsiteY59" fmla="*/ 1910054 h 4876774"/>
              <a:gd name="connsiteX60" fmla="*/ 1608684 w 6934737"/>
              <a:gd name="connsiteY60" fmla="*/ 1932529 h 4876774"/>
              <a:gd name="connsiteX61" fmla="*/ 1602453 w 6934737"/>
              <a:gd name="connsiteY61" fmla="*/ 1950330 h 4876774"/>
              <a:gd name="connsiteX62" fmla="*/ 1608284 w 6934737"/>
              <a:gd name="connsiteY62" fmla="*/ 1961590 h 4876774"/>
              <a:gd name="connsiteX63" fmla="*/ 1626440 w 6934737"/>
              <a:gd name="connsiteY63" fmla="*/ 1964304 h 4876774"/>
              <a:gd name="connsiteX64" fmla="*/ 1629778 w 6934737"/>
              <a:gd name="connsiteY64" fmla="*/ 1963948 h 4876774"/>
              <a:gd name="connsiteX65" fmla="*/ 1633250 w 6934737"/>
              <a:gd name="connsiteY65" fmla="*/ 1963414 h 4876774"/>
              <a:gd name="connsiteX66" fmla="*/ 1636810 w 6934737"/>
              <a:gd name="connsiteY66" fmla="*/ 1962658 h 4876774"/>
              <a:gd name="connsiteX67" fmla="*/ 1640504 w 6934737"/>
              <a:gd name="connsiteY67" fmla="*/ 1961768 h 4876774"/>
              <a:gd name="connsiteX68" fmla="*/ 1666405 w 6934737"/>
              <a:gd name="connsiteY68" fmla="*/ 1952466 h 4876774"/>
              <a:gd name="connsiteX69" fmla="*/ 1693909 w 6934737"/>
              <a:gd name="connsiteY69" fmla="*/ 1937914 h 4876774"/>
              <a:gd name="connsiteX70" fmla="*/ 1720611 w 6934737"/>
              <a:gd name="connsiteY70" fmla="*/ 1919623 h 4876774"/>
              <a:gd name="connsiteX71" fmla="*/ 1743619 w 6934737"/>
              <a:gd name="connsiteY71" fmla="*/ 1899018 h 4876774"/>
              <a:gd name="connsiteX72" fmla="*/ 1760975 w 6934737"/>
              <a:gd name="connsiteY72" fmla="*/ 1876766 h 4876774"/>
              <a:gd name="connsiteX73" fmla="*/ 1766138 w 6934737"/>
              <a:gd name="connsiteY73" fmla="*/ 1859587 h 4876774"/>
              <a:gd name="connsiteX74" fmla="*/ 1759418 w 6934737"/>
              <a:gd name="connsiteY74" fmla="*/ 1848862 h 4876774"/>
              <a:gd name="connsiteX75" fmla="*/ 1883315 w 6934737"/>
              <a:gd name="connsiteY75" fmla="*/ 1727812 h 4876774"/>
              <a:gd name="connsiteX76" fmla="*/ 1866715 w 6934737"/>
              <a:gd name="connsiteY76" fmla="*/ 1724875 h 4876774"/>
              <a:gd name="connsiteX77" fmla="*/ 1862755 w 6934737"/>
              <a:gd name="connsiteY77" fmla="*/ 1725231 h 4876774"/>
              <a:gd name="connsiteX78" fmla="*/ 1858572 w 6934737"/>
              <a:gd name="connsiteY78" fmla="*/ 1725854 h 4876774"/>
              <a:gd name="connsiteX79" fmla="*/ 1854121 w 6934737"/>
              <a:gd name="connsiteY79" fmla="*/ 1726744 h 4876774"/>
              <a:gd name="connsiteX80" fmla="*/ 1849671 w 6934737"/>
              <a:gd name="connsiteY80" fmla="*/ 1727857 h 4876774"/>
              <a:gd name="connsiteX81" fmla="*/ 1826706 w 6934737"/>
              <a:gd name="connsiteY81" fmla="*/ 1736090 h 4876774"/>
              <a:gd name="connsiteX82" fmla="*/ 1802363 w 6934737"/>
              <a:gd name="connsiteY82" fmla="*/ 1748506 h 4876774"/>
              <a:gd name="connsiteX83" fmla="*/ 1778510 w 6934737"/>
              <a:gd name="connsiteY83" fmla="*/ 1764127 h 4876774"/>
              <a:gd name="connsiteX84" fmla="*/ 1757059 w 6934737"/>
              <a:gd name="connsiteY84" fmla="*/ 1781929 h 4876774"/>
              <a:gd name="connsiteX85" fmla="*/ 1738812 w 6934737"/>
              <a:gd name="connsiteY85" fmla="*/ 1803157 h 4876774"/>
              <a:gd name="connsiteX86" fmla="*/ 1731692 w 6934737"/>
              <a:gd name="connsiteY86" fmla="*/ 1820335 h 4876774"/>
              <a:gd name="connsiteX87" fmla="*/ 1736142 w 6934737"/>
              <a:gd name="connsiteY87" fmla="*/ 1831639 h 4876774"/>
              <a:gd name="connsiteX88" fmla="*/ 1752519 w 6934737"/>
              <a:gd name="connsiteY88" fmla="*/ 1835155 h 4876774"/>
              <a:gd name="connsiteX89" fmla="*/ 1756524 w 6934737"/>
              <a:gd name="connsiteY89" fmla="*/ 1834843 h 4876774"/>
              <a:gd name="connsiteX90" fmla="*/ 1760975 w 6934737"/>
              <a:gd name="connsiteY90" fmla="*/ 1834265 h 4876774"/>
              <a:gd name="connsiteX91" fmla="*/ 1765425 w 6934737"/>
              <a:gd name="connsiteY91" fmla="*/ 1833419 h 4876774"/>
              <a:gd name="connsiteX92" fmla="*/ 1769875 w 6934737"/>
              <a:gd name="connsiteY92" fmla="*/ 1832307 h 4876774"/>
              <a:gd name="connsiteX93" fmla="*/ 1793596 w 6934737"/>
              <a:gd name="connsiteY93" fmla="*/ 1823806 h 4876774"/>
              <a:gd name="connsiteX94" fmla="*/ 1818785 w 6934737"/>
              <a:gd name="connsiteY94" fmla="*/ 1810856 h 4876774"/>
              <a:gd name="connsiteX95" fmla="*/ 1843174 w 6934737"/>
              <a:gd name="connsiteY95" fmla="*/ 1794612 h 4876774"/>
              <a:gd name="connsiteX96" fmla="*/ 1864713 w 6934737"/>
              <a:gd name="connsiteY96" fmla="*/ 1776277 h 4876774"/>
              <a:gd name="connsiteX97" fmla="*/ 1882514 w 6934737"/>
              <a:gd name="connsiteY97" fmla="*/ 1754959 h 4876774"/>
              <a:gd name="connsiteX98" fmla="*/ 1888612 w 6934737"/>
              <a:gd name="connsiteY98" fmla="*/ 1738271 h 4876774"/>
              <a:gd name="connsiteX99" fmla="*/ 1883315 w 6934737"/>
              <a:gd name="connsiteY99" fmla="*/ 1727812 h 4876774"/>
              <a:gd name="connsiteX100" fmla="*/ 2242059 w 6934737"/>
              <a:gd name="connsiteY100" fmla="*/ 1399999 h 4876774"/>
              <a:gd name="connsiteX101" fmla="*/ 2236496 w 6934737"/>
              <a:gd name="connsiteY101" fmla="*/ 1399999 h 4876774"/>
              <a:gd name="connsiteX102" fmla="*/ 2230310 w 6934737"/>
              <a:gd name="connsiteY102" fmla="*/ 1400578 h 4876774"/>
              <a:gd name="connsiteX103" fmla="*/ 2223679 w 6934737"/>
              <a:gd name="connsiteY103" fmla="*/ 1401779 h 4876774"/>
              <a:gd name="connsiteX104" fmla="*/ 2216558 w 6934737"/>
              <a:gd name="connsiteY104" fmla="*/ 1403559 h 4876774"/>
              <a:gd name="connsiteX105" fmla="*/ 2198757 w 6934737"/>
              <a:gd name="connsiteY105" fmla="*/ 1409745 h 4876774"/>
              <a:gd name="connsiteX106" fmla="*/ 2180155 w 6934737"/>
              <a:gd name="connsiteY106" fmla="*/ 1418646 h 4876774"/>
              <a:gd name="connsiteX107" fmla="*/ 2161730 w 6934737"/>
              <a:gd name="connsiteY107" fmla="*/ 1429460 h 4876774"/>
              <a:gd name="connsiteX108" fmla="*/ 2144418 w 6934737"/>
              <a:gd name="connsiteY108" fmla="*/ 1442010 h 4876774"/>
              <a:gd name="connsiteX109" fmla="*/ 2125593 w 6934737"/>
              <a:gd name="connsiteY109" fmla="*/ 1460168 h 4876774"/>
              <a:gd name="connsiteX110" fmla="*/ 2116247 w 6934737"/>
              <a:gd name="connsiteY110" fmla="*/ 1475833 h 4876774"/>
              <a:gd name="connsiteX111" fmla="*/ 2117048 w 6934737"/>
              <a:gd name="connsiteY111" fmla="*/ 1487226 h 4876774"/>
              <a:gd name="connsiteX112" fmla="*/ 2128753 w 6934737"/>
              <a:gd name="connsiteY112" fmla="*/ 1492700 h 4876774"/>
              <a:gd name="connsiteX113" fmla="*/ 2134316 w 6934737"/>
              <a:gd name="connsiteY113" fmla="*/ 1492700 h 4876774"/>
              <a:gd name="connsiteX114" fmla="*/ 2140546 w 6934737"/>
              <a:gd name="connsiteY114" fmla="*/ 1492210 h 4876774"/>
              <a:gd name="connsiteX115" fmla="*/ 2147310 w 6934737"/>
              <a:gd name="connsiteY115" fmla="*/ 1491053 h 4876774"/>
              <a:gd name="connsiteX116" fmla="*/ 2154565 w 6934737"/>
              <a:gd name="connsiteY116" fmla="*/ 1489273 h 4876774"/>
              <a:gd name="connsiteX117" fmla="*/ 2172811 w 6934737"/>
              <a:gd name="connsiteY117" fmla="*/ 1482909 h 4876774"/>
              <a:gd name="connsiteX118" fmla="*/ 2191992 w 6934737"/>
              <a:gd name="connsiteY118" fmla="*/ 1474008 h 4876774"/>
              <a:gd name="connsiteX119" fmla="*/ 2210951 w 6934737"/>
              <a:gd name="connsiteY119" fmla="*/ 1462749 h 4876774"/>
              <a:gd name="connsiteX120" fmla="*/ 2228440 w 6934737"/>
              <a:gd name="connsiteY120" fmla="*/ 1449887 h 4876774"/>
              <a:gd name="connsiteX121" fmla="*/ 2247044 w 6934737"/>
              <a:gd name="connsiteY121" fmla="*/ 1431419 h 4876774"/>
              <a:gd name="connsiteX122" fmla="*/ 2255677 w 6934737"/>
              <a:gd name="connsiteY122" fmla="*/ 1415976 h 4876774"/>
              <a:gd name="connsiteX123" fmla="*/ 2254074 w 6934737"/>
              <a:gd name="connsiteY123" fmla="*/ 1405072 h 4876774"/>
              <a:gd name="connsiteX124" fmla="*/ 2242059 w 6934737"/>
              <a:gd name="connsiteY124" fmla="*/ 1399999 h 4876774"/>
              <a:gd name="connsiteX125" fmla="*/ 2117449 w 6934737"/>
              <a:gd name="connsiteY125" fmla="*/ 1501957 h 4876774"/>
              <a:gd name="connsiteX126" fmla="*/ 2112287 w 6934737"/>
              <a:gd name="connsiteY126" fmla="*/ 1501957 h 4876774"/>
              <a:gd name="connsiteX127" fmla="*/ 2106724 w 6934737"/>
              <a:gd name="connsiteY127" fmla="*/ 1502580 h 4876774"/>
              <a:gd name="connsiteX128" fmla="*/ 2100760 w 6934737"/>
              <a:gd name="connsiteY128" fmla="*/ 1503692 h 4876774"/>
              <a:gd name="connsiteX129" fmla="*/ 2094441 w 6934737"/>
              <a:gd name="connsiteY129" fmla="*/ 1505250 h 4876774"/>
              <a:gd name="connsiteX130" fmla="*/ 2075170 w 6934737"/>
              <a:gd name="connsiteY130" fmla="*/ 1512059 h 4876774"/>
              <a:gd name="connsiteX131" fmla="*/ 2054876 w 6934737"/>
              <a:gd name="connsiteY131" fmla="*/ 1521850 h 4876774"/>
              <a:gd name="connsiteX132" fmla="*/ 2034761 w 6934737"/>
              <a:gd name="connsiteY132" fmla="*/ 1534088 h 4876774"/>
              <a:gd name="connsiteX133" fmla="*/ 2016158 w 6934737"/>
              <a:gd name="connsiteY133" fmla="*/ 1548196 h 4876774"/>
              <a:gd name="connsiteX134" fmla="*/ 1997378 w 6934737"/>
              <a:gd name="connsiteY134" fmla="*/ 1567332 h 4876774"/>
              <a:gd name="connsiteX135" fmla="*/ 1988477 w 6934737"/>
              <a:gd name="connsiteY135" fmla="*/ 1583487 h 4876774"/>
              <a:gd name="connsiteX136" fmla="*/ 1990346 w 6934737"/>
              <a:gd name="connsiteY136" fmla="*/ 1594925 h 4876774"/>
              <a:gd name="connsiteX137" fmla="*/ 2003430 w 6934737"/>
              <a:gd name="connsiteY137" fmla="*/ 1599865 h 4876774"/>
              <a:gd name="connsiteX138" fmla="*/ 2008593 w 6934737"/>
              <a:gd name="connsiteY138" fmla="*/ 1599865 h 4876774"/>
              <a:gd name="connsiteX139" fmla="*/ 2014245 w 6934737"/>
              <a:gd name="connsiteY139" fmla="*/ 1599330 h 4876774"/>
              <a:gd name="connsiteX140" fmla="*/ 2020342 w 6934737"/>
              <a:gd name="connsiteY140" fmla="*/ 1598262 h 4876774"/>
              <a:gd name="connsiteX141" fmla="*/ 2026839 w 6934737"/>
              <a:gd name="connsiteY141" fmla="*/ 1596660 h 4876774"/>
              <a:gd name="connsiteX142" fmla="*/ 2046688 w 6934737"/>
              <a:gd name="connsiteY142" fmla="*/ 1589718 h 4876774"/>
              <a:gd name="connsiteX143" fmla="*/ 2067649 w 6934737"/>
              <a:gd name="connsiteY143" fmla="*/ 1579571 h 4876774"/>
              <a:gd name="connsiteX144" fmla="*/ 2088209 w 6934737"/>
              <a:gd name="connsiteY144" fmla="*/ 1566887 h 4876774"/>
              <a:gd name="connsiteX145" fmla="*/ 2107034 w 6934737"/>
              <a:gd name="connsiteY145" fmla="*/ 1552379 h 4876774"/>
              <a:gd name="connsiteX146" fmla="*/ 2125415 w 6934737"/>
              <a:gd name="connsiteY146" fmla="*/ 1533065 h 4876774"/>
              <a:gd name="connsiteX147" fmla="*/ 2133337 w 6934737"/>
              <a:gd name="connsiteY147" fmla="*/ 1517177 h 4876774"/>
              <a:gd name="connsiteX148" fmla="*/ 2130666 w 6934737"/>
              <a:gd name="connsiteY148" fmla="*/ 1506274 h 4876774"/>
              <a:gd name="connsiteX149" fmla="*/ 2117449 w 6934737"/>
              <a:gd name="connsiteY149" fmla="*/ 1501957 h 4876774"/>
              <a:gd name="connsiteX150" fmla="*/ 3112059 w 6934737"/>
              <a:gd name="connsiteY150" fmla="*/ 821542 h 4876774"/>
              <a:gd name="connsiteX151" fmla="*/ 3104982 w 6934737"/>
              <a:gd name="connsiteY151" fmla="*/ 819316 h 4876774"/>
              <a:gd name="connsiteX152" fmla="*/ 3095459 w 6934737"/>
              <a:gd name="connsiteY152" fmla="*/ 819049 h 4876774"/>
              <a:gd name="connsiteX153" fmla="*/ 3084021 w 6934737"/>
              <a:gd name="connsiteY153" fmla="*/ 820607 h 4876774"/>
              <a:gd name="connsiteX154" fmla="*/ 3071160 w 6934737"/>
              <a:gd name="connsiteY154" fmla="*/ 823856 h 4876774"/>
              <a:gd name="connsiteX155" fmla="*/ 3062037 w 6934737"/>
              <a:gd name="connsiteY155" fmla="*/ 826927 h 4876774"/>
              <a:gd name="connsiteX156" fmla="*/ 3052691 w 6934737"/>
              <a:gd name="connsiteY156" fmla="*/ 830620 h 4876774"/>
              <a:gd name="connsiteX157" fmla="*/ 3043212 w 6934737"/>
              <a:gd name="connsiteY157" fmla="*/ 835071 h 4876774"/>
              <a:gd name="connsiteX158" fmla="*/ 3033866 w 6934737"/>
              <a:gd name="connsiteY158" fmla="*/ 840011 h 4876774"/>
              <a:gd name="connsiteX159" fmla="*/ 3013706 w 6934737"/>
              <a:gd name="connsiteY159" fmla="*/ 853362 h 4876774"/>
              <a:gd name="connsiteX160" fmla="*/ 3000355 w 6934737"/>
              <a:gd name="connsiteY160" fmla="*/ 866357 h 4876774"/>
              <a:gd name="connsiteX161" fmla="*/ 2995014 w 6934737"/>
              <a:gd name="connsiteY161" fmla="*/ 877572 h 4876774"/>
              <a:gd name="connsiteX162" fmla="*/ 2998931 w 6934737"/>
              <a:gd name="connsiteY162" fmla="*/ 885538 h 4876774"/>
              <a:gd name="connsiteX163" fmla="*/ 3005785 w 6934737"/>
              <a:gd name="connsiteY163" fmla="*/ 887985 h 4876774"/>
              <a:gd name="connsiteX164" fmla="*/ 3015264 w 6934737"/>
              <a:gd name="connsiteY164" fmla="*/ 888430 h 4876774"/>
              <a:gd name="connsiteX165" fmla="*/ 3026880 w 6934737"/>
              <a:gd name="connsiteY165" fmla="*/ 886962 h 4876774"/>
              <a:gd name="connsiteX166" fmla="*/ 3040231 w 6934737"/>
              <a:gd name="connsiteY166" fmla="*/ 883669 h 4876774"/>
              <a:gd name="connsiteX167" fmla="*/ 3049576 w 6934737"/>
              <a:gd name="connsiteY167" fmla="*/ 880553 h 4876774"/>
              <a:gd name="connsiteX168" fmla="*/ 3059234 w 6934737"/>
              <a:gd name="connsiteY168" fmla="*/ 876771 h 4876774"/>
              <a:gd name="connsiteX169" fmla="*/ 3068935 w 6934737"/>
              <a:gd name="connsiteY169" fmla="*/ 872320 h 4876774"/>
              <a:gd name="connsiteX170" fmla="*/ 3078503 w 6934737"/>
              <a:gd name="connsiteY170" fmla="*/ 867247 h 4876774"/>
              <a:gd name="connsiteX171" fmla="*/ 3098931 w 6934737"/>
              <a:gd name="connsiteY171" fmla="*/ 853584 h 4876774"/>
              <a:gd name="connsiteX172" fmla="*/ 3112014 w 6934737"/>
              <a:gd name="connsiteY172" fmla="*/ 840456 h 4876774"/>
              <a:gd name="connsiteX173" fmla="*/ 3116777 w 6934737"/>
              <a:gd name="connsiteY173" fmla="*/ 829374 h 4876774"/>
              <a:gd name="connsiteX174" fmla="*/ 3112059 w 6934737"/>
              <a:gd name="connsiteY174" fmla="*/ 821542 h 4876774"/>
              <a:gd name="connsiteX175" fmla="*/ 2738674 w 6934737"/>
              <a:gd name="connsiteY175" fmla="*/ 1043570 h 4876774"/>
              <a:gd name="connsiteX176" fmla="*/ 2731954 w 6934737"/>
              <a:gd name="connsiteY176" fmla="*/ 1042413 h 4876774"/>
              <a:gd name="connsiteX177" fmla="*/ 2723765 w 6934737"/>
              <a:gd name="connsiteY177" fmla="*/ 1042413 h 4876774"/>
              <a:gd name="connsiteX178" fmla="*/ 2714331 w 6934737"/>
              <a:gd name="connsiteY178" fmla="*/ 1043881 h 4876774"/>
              <a:gd name="connsiteX179" fmla="*/ 2703961 w 6934737"/>
              <a:gd name="connsiteY179" fmla="*/ 1046507 h 4876774"/>
              <a:gd name="connsiteX180" fmla="*/ 2691589 w 6934737"/>
              <a:gd name="connsiteY180" fmla="*/ 1050690 h 4876774"/>
              <a:gd name="connsiteX181" fmla="*/ 2678816 w 6934737"/>
              <a:gd name="connsiteY181" fmla="*/ 1056164 h 4876774"/>
              <a:gd name="connsiteX182" fmla="*/ 2665955 w 6934737"/>
              <a:gd name="connsiteY182" fmla="*/ 1062706 h 4876774"/>
              <a:gd name="connsiteX183" fmla="*/ 2653405 w 6934737"/>
              <a:gd name="connsiteY183" fmla="*/ 1070272 h 4876774"/>
              <a:gd name="connsiteX184" fmla="*/ 2633824 w 6934737"/>
              <a:gd name="connsiteY184" fmla="*/ 1085403 h 4876774"/>
              <a:gd name="connsiteX185" fmla="*/ 2622030 w 6934737"/>
              <a:gd name="connsiteY185" fmla="*/ 1099422 h 4876774"/>
              <a:gd name="connsiteX186" fmla="*/ 2619093 w 6934737"/>
              <a:gd name="connsiteY186" fmla="*/ 1110770 h 4876774"/>
              <a:gd name="connsiteX187" fmla="*/ 2625947 w 6934737"/>
              <a:gd name="connsiteY187" fmla="*/ 1117846 h 4876774"/>
              <a:gd name="connsiteX188" fmla="*/ 2632533 w 6934737"/>
              <a:gd name="connsiteY188" fmla="*/ 1119226 h 4876774"/>
              <a:gd name="connsiteX189" fmla="*/ 2640767 w 6934737"/>
              <a:gd name="connsiteY189" fmla="*/ 1119226 h 4876774"/>
              <a:gd name="connsiteX190" fmla="*/ 2650334 w 6934737"/>
              <a:gd name="connsiteY190" fmla="*/ 1117802 h 4876774"/>
              <a:gd name="connsiteX191" fmla="*/ 2660927 w 6934737"/>
              <a:gd name="connsiteY191" fmla="*/ 1115221 h 4876774"/>
              <a:gd name="connsiteX192" fmla="*/ 2673610 w 6934737"/>
              <a:gd name="connsiteY192" fmla="*/ 1110770 h 4876774"/>
              <a:gd name="connsiteX193" fmla="*/ 2686961 w 6934737"/>
              <a:gd name="connsiteY193" fmla="*/ 1105163 h 4876774"/>
              <a:gd name="connsiteX194" fmla="*/ 2700312 w 6934737"/>
              <a:gd name="connsiteY194" fmla="*/ 1098354 h 4876774"/>
              <a:gd name="connsiteX195" fmla="*/ 2713129 w 6934737"/>
              <a:gd name="connsiteY195" fmla="*/ 1090566 h 4876774"/>
              <a:gd name="connsiteX196" fmla="*/ 2732755 w 6934737"/>
              <a:gd name="connsiteY196" fmla="*/ 1075078 h 4876774"/>
              <a:gd name="connsiteX197" fmla="*/ 2744104 w 6934737"/>
              <a:gd name="connsiteY197" fmla="*/ 1061060 h 4876774"/>
              <a:gd name="connsiteX198" fmla="*/ 2746062 w 6934737"/>
              <a:gd name="connsiteY198" fmla="*/ 1050334 h 4876774"/>
              <a:gd name="connsiteX199" fmla="*/ 2738674 w 6934737"/>
              <a:gd name="connsiteY199" fmla="*/ 1043570 h 4876774"/>
              <a:gd name="connsiteX200" fmla="*/ 2987538 w 6934737"/>
              <a:gd name="connsiteY200" fmla="*/ 891946 h 4876774"/>
              <a:gd name="connsiteX201" fmla="*/ 2980551 w 6934737"/>
              <a:gd name="connsiteY201" fmla="*/ 890033 h 4876774"/>
              <a:gd name="connsiteX202" fmla="*/ 2971427 w 6934737"/>
              <a:gd name="connsiteY202" fmla="*/ 890033 h 4876774"/>
              <a:gd name="connsiteX203" fmla="*/ 2960613 w 6934737"/>
              <a:gd name="connsiteY203" fmla="*/ 891546 h 4876774"/>
              <a:gd name="connsiteX204" fmla="*/ 2948553 w 6934737"/>
              <a:gd name="connsiteY204" fmla="*/ 894572 h 4876774"/>
              <a:gd name="connsiteX205" fmla="*/ 2938495 w 6934737"/>
              <a:gd name="connsiteY205" fmla="*/ 897954 h 4876774"/>
              <a:gd name="connsiteX206" fmla="*/ 2928081 w 6934737"/>
              <a:gd name="connsiteY206" fmla="*/ 902182 h 4876774"/>
              <a:gd name="connsiteX207" fmla="*/ 2917623 w 6934737"/>
              <a:gd name="connsiteY207" fmla="*/ 907166 h 4876774"/>
              <a:gd name="connsiteX208" fmla="*/ 2907298 w 6934737"/>
              <a:gd name="connsiteY208" fmla="*/ 912863 h 4876774"/>
              <a:gd name="connsiteX209" fmla="*/ 2887271 w 6934737"/>
              <a:gd name="connsiteY209" fmla="*/ 926704 h 4876774"/>
              <a:gd name="connsiteX210" fmla="*/ 2874366 w 6934737"/>
              <a:gd name="connsiteY210" fmla="*/ 940055 h 4876774"/>
              <a:gd name="connsiteX211" fmla="*/ 2869915 w 6934737"/>
              <a:gd name="connsiteY211" fmla="*/ 951358 h 4876774"/>
              <a:gd name="connsiteX212" fmla="*/ 2874632 w 6934737"/>
              <a:gd name="connsiteY212" fmla="*/ 959147 h 4876774"/>
              <a:gd name="connsiteX213" fmla="*/ 2881441 w 6934737"/>
              <a:gd name="connsiteY213" fmla="*/ 961238 h 4876774"/>
              <a:gd name="connsiteX214" fmla="*/ 2890565 w 6934737"/>
              <a:gd name="connsiteY214" fmla="*/ 961505 h 4876774"/>
              <a:gd name="connsiteX215" fmla="*/ 2901512 w 6934737"/>
              <a:gd name="connsiteY215" fmla="*/ 960037 h 4876774"/>
              <a:gd name="connsiteX216" fmla="*/ 2913840 w 6934737"/>
              <a:gd name="connsiteY216" fmla="*/ 957010 h 4876774"/>
              <a:gd name="connsiteX217" fmla="*/ 2924165 w 6934737"/>
              <a:gd name="connsiteY217" fmla="*/ 953539 h 4876774"/>
              <a:gd name="connsiteX218" fmla="*/ 2934845 w 6934737"/>
              <a:gd name="connsiteY218" fmla="*/ 949089 h 4876774"/>
              <a:gd name="connsiteX219" fmla="*/ 2945571 w 6934737"/>
              <a:gd name="connsiteY219" fmla="*/ 943971 h 4876774"/>
              <a:gd name="connsiteX220" fmla="*/ 2956163 w 6934737"/>
              <a:gd name="connsiteY220" fmla="*/ 938096 h 4876774"/>
              <a:gd name="connsiteX221" fmla="*/ 2976368 w 6934737"/>
              <a:gd name="connsiteY221" fmla="*/ 923900 h 4876774"/>
              <a:gd name="connsiteX222" fmla="*/ 2989007 w 6934737"/>
              <a:gd name="connsiteY222" fmla="*/ 910549 h 4876774"/>
              <a:gd name="connsiteX223" fmla="*/ 2993101 w 6934737"/>
              <a:gd name="connsiteY223" fmla="*/ 899423 h 4876774"/>
              <a:gd name="connsiteX224" fmla="*/ 2987538 w 6934737"/>
              <a:gd name="connsiteY224" fmla="*/ 891946 h 4876774"/>
              <a:gd name="connsiteX225" fmla="*/ 2614732 w 6934737"/>
              <a:gd name="connsiteY225" fmla="*/ 1125679 h 4876774"/>
              <a:gd name="connsiteX226" fmla="*/ 2608190 w 6934737"/>
              <a:gd name="connsiteY226" fmla="*/ 1124833 h 4876774"/>
              <a:gd name="connsiteX227" fmla="*/ 2600446 w 6934737"/>
              <a:gd name="connsiteY227" fmla="*/ 1125145 h 4876774"/>
              <a:gd name="connsiteX228" fmla="*/ 2591545 w 6934737"/>
              <a:gd name="connsiteY228" fmla="*/ 1126525 h 4876774"/>
              <a:gd name="connsiteX229" fmla="*/ 2582021 w 6934737"/>
              <a:gd name="connsiteY229" fmla="*/ 1128928 h 4876774"/>
              <a:gd name="connsiteX230" fmla="*/ 2568404 w 6934737"/>
              <a:gd name="connsiteY230" fmla="*/ 1133601 h 4876774"/>
              <a:gd name="connsiteX231" fmla="*/ 2554295 w 6934737"/>
              <a:gd name="connsiteY231" fmla="*/ 1139742 h 4876774"/>
              <a:gd name="connsiteX232" fmla="*/ 2540188 w 6934737"/>
              <a:gd name="connsiteY232" fmla="*/ 1147219 h 4876774"/>
              <a:gd name="connsiteX233" fmla="*/ 2526525 w 6934737"/>
              <a:gd name="connsiteY233" fmla="*/ 1155852 h 4876774"/>
              <a:gd name="connsiteX234" fmla="*/ 2507122 w 6934737"/>
              <a:gd name="connsiteY234" fmla="*/ 1171651 h 4876774"/>
              <a:gd name="connsiteX235" fmla="*/ 2495952 w 6934737"/>
              <a:gd name="connsiteY235" fmla="*/ 1186026 h 4876774"/>
              <a:gd name="connsiteX236" fmla="*/ 2493860 w 6934737"/>
              <a:gd name="connsiteY236" fmla="*/ 1197374 h 4876774"/>
              <a:gd name="connsiteX237" fmla="*/ 2501827 w 6934737"/>
              <a:gd name="connsiteY237" fmla="*/ 1204139 h 4876774"/>
              <a:gd name="connsiteX238" fmla="*/ 2508279 w 6934737"/>
              <a:gd name="connsiteY238" fmla="*/ 1205162 h 4876774"/>
              <a:gd name="connsiteX239" fmla="*/ 2516067 w 6934737"/>
              <a:gd name="connsiteY239" fmla="*/ 1205162 h 4876774"/>
              <a:gd name="connsiteX240" fmla="*/ 2524968 w 6934737"/>
              <a:gd name="connsiteY240" fmla="*/ 1203827 h 4876774"/>
              <a:gd name="connsiteX241" fmla="*/ 2534714 w 6934737"/>
              <a:gd name="connsiteY241" fmla="*/ 1201424 h 4876774"/>
              <a:gd name="connsiteX242" fmla="*/ 2548688 w 6934737"/>
              <a:gd name="connsiteY242" fmla="*/ 1196662 h 4876774"/>
              <a:gd name="connsiteX243" fmla="*/ 2563196 w 6934737"/>
              <a:gd name="connsiteY243" fmla="*/ 1190298 h 4876774"/>
              <a:gd name="connsiteX244" fmla="*/ 2577704 w 6934737"/>
              <a:gd name="connsiteY244" fmla="*/ 1182599 h 4876774"/>
              <a:gd name="connsiteX245" fmla="*/ 2591634 w 6934737"/>
              <a:gd name="connsiteY245" fmla="*/ 1173698 h 4876774"/>
              <a:gd name="connsiteX246" fmla="*/ 2610993 w 6934737"/>
              <a:gd name="connsiteY246" fmla="*/ 1157633 h 4876774"/>
              <a:gd name="connsiteX247" fmla="*/ 2621674 w 6934737"/>
              <a:gd name="connsiteY247" fmla="*/ 1143258 h 4876774"/>
              <a:gd name="connsiteX248" fmla="*/ 2623054 w 6934737"/>
              <a:gd name="connsiteY248" fmla="*/ 1132221 h 4876774"/>
              <a:gd name="connsiteX249" fmla="*/ 2614732 w 6934737"/>
              <a:gd name="connsiteY249" fmla="*/ 1125679 h 4876774"/>
              <a:gd name="connsiteX250" fmla="*/ 2366580 w 6934737"/>
              <a:gd name="connsiteY250" fmla="*/ 1303693 h 4876774"/>
              <a:gd name="connsiteX251" fmla="*/ 2360616 w 6934737"/>
              <a:gd name="connsiteY251" fmla="*/ 1303382 h 4876774"/>
              <a:gd name="connsiteX252" fmla="*/ 2353896 w 6934737"/>
              <a:gd name="connsiteY252" fmla="*/ 1303871 h 4876774"/>
              <a:gd name="connsiteX253" fmla="*/ 2346508 w 6934737"/>
              <a:gd name="connsiteY253" fmla="*/ 1305162 h 4876774"/>
              <a:gd name="connsiteX254" fmla="*/ 2338542 w 6934737"/>
              <a:gd name="connsiteY254" fmla="*/ 1307120 h 4876774"/>
              <a:gd name="connsiteX255" fmla="*/ 2322343 w 6934737"/>
              <a:gd name="connsiteY255" fmla="*/ 1312772 h 4876774"/>
              <a:gd name="connsiteX256" fmla="*/ 2305343 w 6934737"/>
              <a:gd name="connsiteY256" fmla="*/ 1320560 h 4876774"/>
              <a:gd name="connsiteX257" fmla="*/ 2288476 w 6934737"/>
              <a:gd name="connsiteY257" fmla="*/ 1330128 h 4876774"/>
              <a:gd name="connsiteX258" fmla="*/ 2272455 w 6934737"/>
              <a:gd name="connsiteY258" fmla="*/ 1341210 h 4876774"/>
              <a:gd name="connsiteX259" fmla="*/ 2253363 w 6934737"/>
              <a:gd name="connsiteY259" fmla="*/ 1358566 h 4876774"/>
              <a:gd name="connsiteX260" fmla="*/ 2243305 w 6934737"/>
              <a:gd name="connsiteY260" fmla="*/ 1373786 h 4876774"/>
              <a:gd name="connsiteX261" fmla="*/ 2243038 w 6934737"/>
              <a:gd name="connsiteY261" fmla="*/ 1385224 h 4876774"/>
              <a:gd name="connsiteX262" fmla="*/ 2253363 w 6934737"/>
              <a:gd name="connsiteY262" fmla="*/ 1391187 h 4876774"/>
              <a:gd name="connsiteX263" fmla="*/ 2259282 w 6934737"/>
              <a:gd name="connsiteY263" fmla="*/ 1391632 h 4876774"/>
              <a:gd name="connsiteX264" fmla="*/ 2266090 w 6934737"/>
              <a:gd name="connsiteY264" fmla="*/ 1391232 h 4876774"/>
              <a:gd name="connsiteX265" fmla="*/ 2273612 w 6934737"/>
              <a:gd name="connsiteY265" fmla="*/ 1389986 h 4876774"/>
              <a:gd name="connsiteX266" fmla="*/ 2281711 w 6934737"/>
              <a:gd name="connsiteY266" fmla="*/ 1387983 h 4876774"/>
              <a:gd name="connsiteX267" fmla="*/ 2298444 w 6934737"/>
              <a:gd name="connsiteY267" fmla="*/ 1382242 h 4876774"/>
              <a:gd name="connsiteX268" fmla="*/ 2315935 w 6934737"/>
              <a:gd name="connsiteY268" fmla="*/ 1374187 h 4876774"/>
              <a:gd name="connsiteX269" fmla="*/ 2333291 w 6934737"/>
              <a:gd name="connsiteY269" fmla="*/ 1364263 h 4876774"/>
              <a:gd name="connsiteX270" fmla="*/ 2349579 w 6934737"/>
              <a:gd name="connsiteY270" fmla="*/ 1352825 h 4876774"/>
              <a:gd name="connsiteX271" fmla="*/ 2368493 w 6934737"/>
              <a:gd name="connsiteY271" fmla="*/ 1335024 h 4876774"/>
              <a:gd name="connsiteX272" fmla="*/ 2377884 w 6934737"/>
              <a:gd name="connsiteY272" fmla="*/ 1319937 h 4876774"/>
              <a:gd name="connsiteX273" fmla="*/ 2377349 w 6934737"/>
              <a:gd name="connsiteY273" fmla="*/ 1308945 h 4876774"/>
              <a:gd name="connsiteX274" fmla="*/ 2366580 w 6934737"/>
              <a:gd name="connsiteY274" fmla="*/ 1303515 h 4876774"/>
              <a:gd name="connsiteX275" fmla="*/ 2490701 w 6934737"/>
              <a:gd name="connsiteY275" fmla="*/ 1212372 h 4876774"/>
              <a:gd name="connsiteX276" fmla="*/ 2484425 w 6934737"/>
              <a:gd name="connsiteY276" fmla="*/ 1211793 h 4876774"/>
              <a:gd name="connsiteX277" fmla="*/ 2477171 w 6934737"/>
              <a:gd name="connsiteY277" fmla="*/ 1212194 h 4876774"/>
              <a:gd name="connsiteX278" fmla="*/ 2469116 w 6934737"/>
              <a:gd name="connsiteY278" fmla="*/ 1213529 h 4876774"/>
              <a:gd name="connsiteX279" fmla="*/ 2460215 w 6934737"/>
              <a:gd name="connsiteY279" fmla="*/ 1215754 h 4876774"/>
              <a:gd name="connsiteX280" fmla="*/ 2445351 w 6934737"/>
              <a:gd name="connsiteY280" fmla="*/ 1220872 h 4876774"/>
              <a:gd name="connsiteX281" fmla="*/ 2429864 w 6934737"/>
              <a:gd name="connsiteY281" fmla="*/ 1227770 h 4876774"/>
              <a:gd name="connsiteX282" fmla="*/ 2414376 w 6934737"/>
              <a:gd name="connsiteY282" fmla="*/ 1236226 h 4876774"/>
              <a:gd name="connsiteX283" fmla="*/ 2399556 w 6934737"/>
              <a:gd name="connsiteY283" fmla="*/ 1246061 h 4876774"/>
              <a:gd name="connsiteX284" fmla="*/ 2380332 w 6934737"/>
              <a:gd name="connsiteY284" fmla="*/ 1262616 h 4876774"/>
              <a:gd name="connsiteX285" fmla="*/ 2369650 w 6934737"/>
              <a:gd name="connsiteY285" fmla="*/ 1277392 h 4876774"/>
              <a:gd name="connsiteX286" fmla="*/ 2368448 w 6934737"/>
              <a:gd name="connsiteY286" fmla="*/ 1288785 h 4876774"/>
              <a:gd name="connsiteX287" fmla="*/ 2377349 w 6934737"/>
              <a:gd name="connsiteY287" fmla="*/ 1295149 h 4876774"/>
              <a:gd name="connsiteX288" fmla="*/ 2383580 w 6934737"/>
              <a:gd name="connsiteY288" fmla="*/ 1295905 h 4876774"/>
              <a:gd name="connsiteX289" fmla="*/ 2390878 w 6934737"/>
              <a:gd name="connsiteY289" fmla="*/ 1295594 h 4876774"/>
              <a:gd name="connsiteX290" fmla="*/ 2399067 w 6934737"/>
              <a:gd name="connsiteY290" fmla="*/ 1294303 h 4876774"/>
              <a:gd name="connsiteX291" fmla="*/ 2407968 w 6934737"/>
              <a:gd name="connsiteY291" fmla="*/ 1292078 h 4876774"/>
              <a:gd name="connsiteX292" fmla="*/ 2423277 w 6934737"/>
              <a:gd name="connsiteY292" fmla="*/ 1286826 h 4876774"/>
              <a:gd name="connsiteX293" fmla="*/ 2439210 w 6934737"/>
              <a:gd name="connsiteY293" fmla="*/ 1279706 h 4876774"/>
              <a:gd name="connsiteX294" fmla="*/ 2455053 w 6934737"/>
              <a:gd name="connsiteY294" fmla="*/ 1270805 h 4876774"/>
              <a:gd name="connsiteX295" fmla="*/ 2470139 w 6934737"/>
              <a:gd name="connsiteY295" fmla="*/ 1260703 h 4876774"/>
              <a:gd name="connsiteX296" fmla="*/ 2489321 w 6934737"/>
              <a:gd name="connsiteY296" fmla="*/ 1243881 h 4876774"/>
              <a:gd name="connsiteX297" fmla="*/ 2499379 w 6934737"/>
              <a:gd name="connsiteY297" fmla="*/ 1229150 h 4876774"/>
              <a:gd name="connsiteX298" fmla="*/ 2499823 w 6934737"/>
              <a:gd name="connsiteY298" fmla="*/ 1218113 h 4876774"/>
              <a:gd name="connsiteX299" fmla="*/ 2490701 w 6934737"/>
              <a:gd name="connsiteY299" fmla="*/ 1212194 h 4876774"/>
              <a:gd name="connsiteX300" fmla="*/ 2863106 w 6934737"/>
              <a:gd name="connsiteY300" fmla="*/ 965778 h 4876774"/>
              <a:gd name="connsiteX301" fmla="*/ 2856252 w 6934737"/>
              <a:gd name="connsiteY301" fmla="*/ 964220 h 4876774"/>
              <a:gd name="connsiteX302" fmla="*/ 2847352 w 6934737"/>
              <a:gd name="connsiteY302" fmla="*/ 964220 h 4876774"/>
              <a:gd name="connsiteX303" fmla="*/ 2837205 w 6934737"/>
              <a:gd name="connsiteY303" fmla="*/ 965689 h 4876774"/>
              <a:gd name="connsiteX304" fmla="*/ 2825901 w 6934737"/>
              <a:gd name="connsiteY304" fmla="*/ 968537 h 4876774"/>
              <a:gd name="connsiteX305" fmla="*/ 2814819 w 6934737"/>
              <a:gd name="connsiteY305" fmla="*/ 972275 h 4876774"/>
              <a:gd name="connsiteX306" fmla="*/ 2803338 w 6934737"/>
              <a:gd name="connsiteY306" fmla="*/ 977037 h 4876774"/>
              <a:gd name="connsiteX307" fmla="*/ 2791811 w 6934737"/>
              <a:gd name="connsiteY307" fmla="*/ 982689 h 4876774"/>
              <a:gd name="connsiteX308" fmla="*/ 2780463 w 6934737"/>
              <a:gd name="connsiteY308" fmla="*/ 989231 h 4876774"/>
              <a:gd name="connsiteX309" fmla="*/ 2760570 w 6934737"/>
              <a:gd name="connsiteY309" fmla="*/ 1003650 h 4876774"/>
              <a:gd name="connsiteX310" fmla="*/ 2748109 w 6934737"/>
              <a:gd name="connsiteY310" fmla="*/ 1017313 h 4876774"/>
              <a:gd name="connsiteX311" fmla="*/ 2744104 w 6934737"/>
              <a:gd name="connsiteY311" fmla="*/ 1028706 h 4876774"/>
              <a:gd name="connsiteX312" fmla="*/ 2749711 w 6934737"/>
              <a:gd name="connsiteY312" fmla="*/ 1036227 h 4876774"/>
              <a:gd name="connsiteX313" fmla="*/ 2756431 w 6934737"/>
              <a:gd name="connsiteY313" fmla="*/ 1038007 h 4876774"/>
              <a:gd name="connsiteX314" fmla="*/ 2765332 w 6934737"/>
              <a:gd name="connsiteY314" fmla="*/ 1038007 h 4876774"/>
              <a:gd name="connsiteX315" fmla="*/ 2775611 w 6934737"/>
              <a:gd name="connsiteY315" fmla="*/ 1036627 h 4876774"/>
              <a:gd name="connsiteX316" fmla="*/ 2787183 w 6934737"/>
              <a:gd name="connsiteY316" fmla="*/ 1033735 h 4876774"/>
              <a:gd name="connsiteX317" fmla="*/ 2798576 w 6934737"/>
              <a:gd name="connsiteY317" fmla="*/ 1029907 h 4876774"/>
              <a:gd name="connsiteX318" fmla="*/ 2810324 w 6934737"/>
              <a:gd name="connsiteY318" fmla="*/ 1025056 h 4876774"/>
              <a:gd name="connsiteX319" fmla="*/ 2822163 w 6934737"/>
              <a:gd name="connsiteY319" fmla="*/ 1019226 h 4876774"/>
              <a:gd name="connsiteX320" fmla="*/ 2833733 w 6934737"/>
              <a:gd name="connsiteY320" fmla="*/ 1012506 h 4876774"/>
              <a:gd name="connsiteX321" fmla="*/ 2853805 w 6934737"/>
              <a:gd name="connsiteY321" fmla="*/ 997687 h 4876774"/>
              <a:gd name="connsiteX322" fmla="*/ 2865909 w 6934737"/>
              <a:gd name="connsiteY322" fmla="*/ 983935 h 4876774"/>
              <a:gd name="connsiteX323" fmla="*/ 2869292 w 6934737"/>
              <a:gd name="connsiteY323" fmla="*/ 972765 h 4876774"/>
              <a:gd name="connsiteX324" fmla="*/ 2863106 w 6934737"/>
              <a:gd name="connsiteY324" fmla="*/ 965778 h 4876774"/>
              <a:gd name="connsiteX325" fmla="*/ 498319 w 6934737"/>
              <a:gd name="connsiteY325" fmla="*/ 3889662 h 4876774"/>
              <a:gd name="connsiteX326" fmla="*/ 474422 w 6934737"/>
              <a:gd name="connsiteY326" fmla="*/ 3888639 h 4876774"/>
              <a:gd name="connsiteX327" fmla="*/ 460447 w 6934737"/>
              <a:gd name="connsiteY327" fmla="*/ 3891709 h 4876774"/>
              <a:gd name="connsiteX328" fmla="*/ 444826 w 6934737"/>
              <a:gd name="connsiteY328" fmla="*/ 3897139 h 4876774"/>
              <a:gd name="connsiteX329" fmla="*/ 427737 w 6934737"/>
              <a:gd name="connsiteY329" fmla="*/ 3904971 h 4876774"/>
              <a:gd name="connsiteX330" fmla="*/ 409179 w 6934737"/>
              <a:gd name="connsiteY330" fmla="*/ 3915207 h 4876774"/>
              <a:gd name="connsiteX331" fmla="*/ 349099 w 6934737"/>
              <a:gd name="connsiteY331" fmla="*/ 3958865 h 4876774"/>
              <a:gd name="connsiteX332" fmla="*/ 292535 w 6934737"/>
              <a:gd name="connsiteY332" fmla="*/ 4014272 h 4876774"/>
              <a:gd name="connsiteX333" fmla="*/ 245495 w 6934737"/>
              <a:gd name="connsiteY333" fmla="*/ 4074619 h 4876774"/>
              <a:gd name="connsiteX334" fmla="*/ 214343 w 6934737"/>
              <a:gd name="connsiteY334" fmla="*/ 4133453 h 4876774"/>
              <a:gd name="connsiteX335" fmla="*/ 206332 w 6934737"/>
              <a:gd name="connsiteY335" fmla="*/ 4166786 h 4876774"/>
              <a:gd name="connsiteX336" fmla="*/ 210025 w 6934737"/>
              <a:gd name="connsiteY336" fmla="*/ 4190373 h 4876774"/>
              <a:gd name="connsiteX337" fmla="*/ 224622 w 6934737"/>
              <a:gd name="connsiteY337" fmla="*/ 4203724 h 4876774"/>
              <a:gd name="connsiteX338" fmla="*/ 249099 w 6934737"/>
              <a:gd name="connsiteY338" fmla="*/ 4205816 h 4876774"/>
              <a:gd name="connsiteX339" fmla="*/ 263786 w 6934737"/>
              <a:gd name="connsiteY339" fmla="*/ 4202745 h 4876774"/>
              <a:gd name="connsiteX340" fmla="*/ 280564 w 6934737"/>
              <a:gd name="connsiteY340" fmla="*/ 4196737 h 4876774"/>
              <a:gd name="connsiteX341" fmla="*/ 298766 w 6934737"/>
              <a:gd name="connsiteY341" fmla="*/ 4188370 h 4876774"/>
              <a:gd name="connsiteX342" fmla="*/ 318570 w 6934737"/>
              <a:gd name="connsiteY342" fmla="*/ 4177244 h 4876774"/>
              <a:gd name="connsiteX343" fmla="*/ 381988 w 6934737"/>
              <a:gd name="connsiteY343" fmla="*/ 4129982 h 4876774"/>
              <a:gd name="connsiteX344" fmla="*/ 439842 w 6934737"/>
              <a:gd name="connsiteY344" fmla="*/ 4071637 h 4876774"/>
              <a:gd name="connsiteX345" fmla="*/ 485681 w 6934737"/>
              <a:gd name="connsiteY345" fmla="*/ 4010133 h 4876774"/>
              <a:gd name="connsiteX346" fmla="*/ 513407 w 6934737"/>
              <a:gd name="connsiteY346" fmla="*/ 3952946 h 4876774"/>
              <a:gd name="connsiteX347" fmla="*/ 518925 w 6934737"/>
              <a:gd name="connsiteY347" fmla="*/ 3921794 h 4876774"/>
              <a:gd name="connsiteX348" fmla="*/ 513451 w 6934737"/>
              <a:gd name="connsiteY348" fmla="*/ 3900699 h 4876774"/>
              <a:gd name="connsiteX349" fmla="*/ 498319 w 6934737"/>
              <a:gd name="connsiteY349" fmla="*/ 3889929 h 4876774"/>
              <a:gd name="connsiteX350" fmla="*/ 592623 w 6934737"/>
              <a:gd name="connsiteY350" fmla="*/ 3629450 h 4876774"/>
              <a:gd name="connsiteX351" fmla="*/ 568724 w 6934737"/>
              <a:gd name="connsiteY351" fmla="*/ 3628827 h 4876774"/>
              <a:gd name="connsiteX352" fmla="*/ 557198 w 6934737"/>
              <a:gd name="connsiteY352" fmla="*/ 3631408 h 4876774"/>
              <a:gd name="connsiteX353" fmla="*/ 544470 w 6934737"/>
              <a:gd name="connsiteY353" fmla="*/ 3635858 h 4876774"/>
              <a:gd name="connsiteX354" fmla="*/ 530585 w 6934737"/>
              <a:gd name="connsiteY354" fmla="*/ 3641733 h 4876774"/>
              <a:gd name="connsiteX355" fmla="*/ 515632 w 6934737"/>
              <a:gd name="connsiteY355" fmla="*/ 3649343 h 4876774"/>
              <a:gd name="connsiteX356" fmla="*/ 460002 w 6934737"/>
              <a:gd name="connsiteY356" fmla="*/ 3686726 h 4876774"/>
              <a:gd name="connsiteX357" fmla="*/ 406598 w 6934737"/>
              <a:gd name="connsiteY357" fmla="*/ 3735146 h 4876774"/>
              <a:gd name="connsiteX358" fmla="*/ 361426 w 6934737"/>
              <a:gd name="connsiteY358" fmla="*/ 3788995 h 4876774"/>
              <a:gd name="connsiteX359" fmla="*/ 330274 w 6934737"/>
              <a:gd name="connsiteY359" fmla="*/ 3842399 h 4876774"/>
              <a:gd name="connsiteX360" fmla="*/ 320929 w 6934737"/>
              <a:gd name="connsiteY360" fmla="*/ 3874709 h 4876774"/>
              <a:gd name="connsiteX361" fmla="*/ 323732 w 6934737"/>
              <a:gd name="connsiteY361" fmla="*/ 3897584 h 4876774"/>
              <a:gd name="connsiteX362" fmla="*/ 337840 w 6934737"/>
              <a:gd name="connsiteY362" fmla="*/ 3910223 h 4876774"/>
              <a:gd name="connsiteX363" fmla="*/ 362317 w 6934737"/>
              <a:gd name="connsiteY363" fmla="*/ 3911736 h 4876774"/>
              <a:gd name="connsiteX364" fmla="*/ 374422 w 6934737"/>
              <a:gd name="connsiteY364" fmla="*/ 3909155 h 4876774"/>
              <a:gd name="connsiteX365" fmla="*/ 387773 w 6934737"/>
              <a:gd name="connsiteY365" fmla="*/ 3904704 h 4876774"/>
              <a:gd name="connsiteX366" fmla="*/ 402414 w 6934737"/>
              <a:gd name="connsiteY366" fmla="*/ 3898429 h 4876774"/>
              <a:gd name="connsiteX367" fmla="*/ 418258 w 6934737"/>
              <a:gd name="connsiteY367" fmla="*/ 3890330 h 4876774"/>
              <a:gd name="connsiteX368" fmla="*/ 477002 w 6934737"/>
              <a:gd name="connsiteY368" fmla="*/ 3850277 h 4876774"/>
              <a:gd name="connsiteX369" fmla="*/ 531786 w 6934737"/>
              <a:gd name="connsiteY369" fmla="*/ 3799053 h 4876774"/>
              <a:gd name="connsiteX370" fmla="*/ 576290 w 6934737"/>
              <a:gd name="connsiteY370" fmla="*/ 3743958 h 4876774"/>
              <a:gd name="connsiteX371" fmla="*/ 604639 w 6934737"/>
              <a:gd name="connsiteY371" fmla="*/ 3691621 h 4876774"/>
              <a:gd name="connsiteX372" fmla="*/ 611670 w 6934737"/>
              <a:gd name="connsiteY372" fmla="*/ 3661314 h 4876774"/>
              <a:gd name="connsiteX373" fmla="*/ 607220 w 6934737"/>
              <a:gd name="connsiteY373" fmla="*/ 3640620 h 4876774"/>
              <a:gd name="connsiteX374" fmla="*/ 592623 w 6934737"/>
              <a:gd name="connsiteY374" fmla="*/ 3629717 h 4876774"/>
              <a:gd name="connsiteX375" fmla="*/ 429829 w 6934737"/>
              <a:gd name="connsiteY375" fmla="*/ 4182184 h 4876774"/>
              <a:gd name="connsiteX376" fmla="*/ 414030 w 6934737"/>
              <a:gd name="connsiteY376" fmla="*/ 4170791 h 4876774"/>
              <a:gd name="connsiteX377" fmla="*/ 390176 w 6934737"/>
              <a:gd name="connsiteY377" fmla="*/ 4169323 h 4876774"/>
              <a:gd name="connsiteX378" fmla="*/ 373176 w 6934737"/>
              <a:gd name="connsiteY378" fmla="*/ 4173016 h 4876774"/>
              <a:gd name="connsiteX379" fmla="*/ 353995 w 6934737"/>
              <a:gd name="connsiteY379" fmla="*/ 4180093 h 4876774"/>
              <a:gd name="connsiteX380" fmla="*/ 332811 w 6934737"/>
              <a:gd name="connsiteY380" fmla="*/ 4190595 h 4876774"/>
              <a:gd name="connsiteX381" fmla="*/ 309714 w 6934737"/>
              <a:gd name="connsiteY381" fmla="*/ 4204614 h 4876774"/>
              <a:gd name="connsiteX382" fmla="*/ 244605 w 6934737"/>
              <a:gd name="connsiteY382" fmla="*/ 4256016 h 4876774"/>
              <a:gd name="connsiteX383" fmla="*/ 184569 w 6934737"/>
              <a:gd name="connsiteY383" fmla="*/ 4319300 h 4876774"/>
              <a:gd name="connsiteX384" fmla="*/ 135615 w 6934737"/>
              <a:gd name="connsiteY384" fmla="*/ 4387301 h 4876774"/>
              <a:gd name="connsiteX385" fmla="*/ 105087 w 6934737"/>
              <a:gd name="connsiteY385" fmla="*/ 4452321 h 4876774"/>
              <a:gd name="connsiteX386" fmla="*/ 98900 w 6934737"/>
              <a:gd name="connsiteY386" fmla="*/ 4486233 h 4876774"/>
              <a:gd name="connsiteX387" fmla="*/ 103796 w 6934737"/>
              <a:gd name="connsiteY387" fmla="*/ 4510265 h 4876774"/>
              <a:gd name="connsiteX388" fmla="*/ 119016 w 6934737"/>
              <a:gd name="connsiteY388" fmla="*/ 4523616 h 4876774"/>
              <a:gd name="connsiteX389" fmla="*/ 143493 w 6934737"/>
              <a:gd name="connsiteY389" fmla="*/ 4526241 h 4876774"/>
              <a:gd name="connsiteX390" fmla="*/ 161294 w 6934737"/>
              <a:gd name="connsiteY390" fmla="*/ 4522592 h 4876774"/>
              <a:gd name="connsiteX391" fmla="*/ 181677 w 6934737"/>
              <a:gd name="connsiteY391" fmla="*/ 4515115 h 4876774"/>
              <a:gd name="connsiteX392" fmla="*/ 204373 w 6934737"/>
              <a:gd name="connsiteY392" fmla="*/ 4503767 h 4876774"/>
              <a:gd name="connsiteX393" fmla="*/ 229028 w 6934737"/>
              <a:gd name="connsiteY393" fmla="*/ 4488502 h 4876774"/>
              <a:gd name="connsiteX394" fmla="*/ 298365 w 6934737"/>
              <a:gd name="connsiteY394" fmla="*/ 4433229 h 4876774"/>
              <a:gd name="connsiteX395" fmla="*/ 359602 w 6934737"/>
              <a:gd name="connsiteY395" fmla="*/ 4366474 h 4876774"/>
              <a:gd name="connsiteX396" fmla="*/ 406509 w 6934737"/>
              <a:gd name="connsiteY396" fmla="*/ 4297538 h 4876774"/>
              <a:gd name="connsiteX397" fmla="*/ 433211 w 6934737"/>
              <a:gd name="connsiteY397" fmla="*/ 4234921 h 4876774"/>
              <a:gd name="connsiteX398" fmla="*/ 436861 w 6934737"/>
              <a:gd name="connsiteY398" fmla="*/ 4203769 h 4876774"/>
              <a:gd name="connsiteX399" fmla="*/ 429829 w 6934737"/>
              <a:gd name="connsiteY399" fmla="*/ 4182451 h 4876774"/>
              <a:gd name="connsiteX400" fmla="*/ 1511266 w 6934737"/>
              <a:gd name="connsiteY400" fmla="*/ 2114370 h 4876774"/>
              <a:gd name="connsiteX401" fmla="*/ 1489014 w 6934737"/>
              <a:gd name="connsiteY401" fmla="*/ 2114370 h 4876774"/>
              <a:gd name="connsiteX402" fmla="*/ 1487589 w 6934737"/>
              <a:gd name="connsiteY402" fmla="*/ 2114637 h 4876774"/>
              <a:gd name="connsiteX403" fmla="*/ 1486165 w 6934737"/>
              <a:gd name="connsiteY403" fmla="*/ 2114949 h 4876774"/>
              <a:gd name="connsiteX404" fmla="*/ 1484697 w 6934737"/>
              <a:gd name="connsiteY404" fmla="*/ 2115260 h 4876774"/>
              <a:gd name="connsiteX405" fmla="*/ 1483228 w 6934737"/>
              <a:gd name="connsiteY405" fmla="*/ 2115616 h 4876774"/>
              <a:gd name="connsiteX406" fmla="*/ 1453277 w 6934737"/>
              <a:gd name="connsiteY406" fmla="*/ 2126698 h 4876774"/>
              <a:gd name="connsiteX407" fmla="*/ 1421324 w 6934737"/>
              <a:gd name="connsiteY407" fmla="*/ 2144499 h 4876774"/>
              <a:gd name="connsiteX408" fmla="*/ 1390571 w 6934737"/>
              <a:gd name="connsiteY408" fmla="*/ 2167107 h 4876774"/>
              <a:gd name="connsiteX409" fmla="*/ 1364404 w 6934737"/>
              <a:gd name="connsiteY409" fmla="*/ 2192563 h 4876774"/>
              <a:gd name="connsiteX410" fmla="*/ 1347002 w 6934737"/>
              <a:gd name="connsiteY410" fmla="*/ 2217708 h 4876774"/>
              <a:gd name="connsiteX411" fmla="*/ 1342997 w 6934737"/>
              <a:gd name="connsiteY411" fmla="*/ 2236622 h 4876774"/>
              <a:gd name="connsiteX412" fmla="*/ 1352255 w 6934737"/>
              <a:gd name="connsiteY412" fmla="*/ 2247392 h 4876774"/>
              <a:gd name="connsiteX413" fmla="*/ 1374729 w 6934737"/>
              <a:gd name="connsiteY413" fmla="*/ 2247926 h 4876774"/>
              <a:gd name="connsiteX414" fmla="*/ 1376197 w 6934737"/>
              <a:gd name="connsiteY414" fmla="*/ 2247659 h 4876774"/>
              <a:gd name="connsiteX415" fmla="*/ 1377666 w 6934737"/>
              <a:gd name="connsiteY415" fmla="*/ 2247347 h 4876774"/>
              <a:gd name="connsiteX416" fmla="*/ 1379179 w 6934737"/>
              <a:gd name="connsiteY416" fmla="*/ 2246991 h 4876774"/>
              <a:gd name="connsiteX417" fmla="*/ 1380692 w 6934737"/>
              <a:gd name="connsiteY417" fmla="*/ 2246635 h 4876774"/>
              <a:gd name="connsiteX418" fmla="*/ 1411844 w 6934737"/>
              <a:gd name="connsiteY418" fmla="*/ 2235242 h 4876774"/>
              <a:gd name="connsiteX419" fmla="*/ 1444955 w 6934737"/>
              <a:gd name="connsiteY419" fmla="*/ 2216550 h 4876774"/>
              <a:gd name="connsiteX420" fmla="*/ 1476375 w 6934737"/>
              <a:gd name="connsiteY420" fmla="*/ 2193008 h 4876774"/>
              <a:gd name="connsiteX421" fmla="*/ 1502410 w 6934737"/>
              <a:gd name="connsiteY421" fmla="*/ 2167063 h 4876774"/>
              <a:gd name="connsiteX422" fmla="*/ 1518697 w 6934737"/>
              <a:gd name="connsiteY422" fmla="*/ 2142230 h 4876774"/>
              <a:gd name="connsiteX423" fmla="*/ 1521457 w 6934737"/>
              <a:gd name="connsiteY423" fmla="*/ 2124117 h 4876774"/>
              <a:gd name="connsiteX424" fmla="*/ 1511310 w 6934737"/>
              <a:gd name="connsiteY424" fmla="*/ 2114637 h 4876774"/>
              <a:gd name="connsiteX425" fmla="*/ 359424 w 6934737"/>
              <a:gd name="connsiteY425" fmla="*/ 4486055 h 4876774"/>
              <a:gd name="connsiteX426" fmla="*/ 343092 w 6934737"/>
              <a:gd name="connsiteY426" fmla="*/ 4474395 h 4876774"/>
              <a:gd name="connsiteX427" fmla="*/ 319282 w 6934737"/>
              <a:gd name="connsiteY427" fmla="*/ 4472437 h 4876774"/>
              <a:gd name="connsiteX428" fmla="*/ 299032 w 6934737"/>
              <a:gd name="connsiteY428" fmla="*/ 4476887 h 4876774"/>
              <a:gd name="connsiteX429" fmla="*/ 275935 w 6934737"/>
              <a:gd name="connsiteY429" fmla="*/ 4485788 h 4876774"/>
              <a:gd name="connsiteX430" fmla="*/ 250257 w 6934737"/>
              <a:gd name="connsiteY430" fmla="*/ 4499539 h 4876774"/>
              <a:gd name="connsiteX431" fmla="*/ 222175 w 6934737"/>
              <a:gd name="connsiteY431" fmla="*/ 4518097 h 4876774"/>
              <a:gd name="connsiteX432" fmla="*/ 151815 w 6934737"/>
              <a:gd name="connsiteY432" fmla="*/ 4578489 h 4876774"/>
              <a:gd name="connsiteX433" fmla="*/ 88086 w 6934737"/>
              <a:gd name="connsiteY433" fmla="*/ 4651118 h 4876774"/>
              <a:gd name="connsiteX434" fmla="*/ 37707 w 6934737"/>
              <a:gd name="connsiteY434" fmla="*/ 4727887 h 4876774"/>
              <a:gd name="connsiteX435" fmla="*/ 7979 w 6934737"/>
              <a:gd name="connsiteY435" fmla="*/ 4799983 h 4876774"/>
              <a:gd name="connsiteX436" fmla="*/ 3529 w 6934737"/>
              <a:gd name="connsiteY436" fmla="*/ 4834562 h 4876774"/>
              <a:gd name="connsiteX437" fmla="*/ 9627 w 6934737"/>
              <a:gd name="connsiteY437" fmla="*/ 4859173 h 4876774"/>
              <a:gd name="connsiteX438" fmla="*/ 25424 w 6934737"/>
              <a:gd name="connsiteY438" fmla="*/ 4873236 h 4876774"/>
              <a:gd name="connsiteX439" fmla="*/ 49946 w 6934737"/>
              <a:gd name="connsiteY439" fmla="*/ 4876484 h 4876774"/>
              <a:gd name="connsiteX440" fmla="*/ 71397 w 6934737"/>
              <a:gd name="connsiteY440" fmla="*/ 4872034 h 4876774"/>
              <a:gd name="connsiteX441" fmla="*/ 96141 w 6934737"/>
              <a:gd name="connsiteY441" fmla="*/ 4862421 h 4876774"/>
              <a:gd name="connsiteX442" fmla="*/ 123778 w 6934737"/>
              <a:gd name="connsiteY442" fmla="*/ 4847379 h 4876774"/>
              <a:gd name="connsiteX443" fmla="*/ 153951 w 6934737"/>
              <a:gd name="connsiteY443" fmla="*/ 4826952 h 4876774"/>
              <a:gd name="connsiteX444" fmla="*/ 228272 w 6934737"/>
              <a:gd name="connsiteY444" fmla="*/ 4761220 h 4876774"/>
              <a:gd name="connsiteX445" fmla="*/ 292847 w 6934737"/>
              <a:gd name="connsiteY445" fmla="*/ 4684630 h 4876774"/>
              <a:gd name="connsiteX446" fmla="*/ 340644 w 6934737"/>
              <a:gd name="connsiteY446" fmla="*/ 4607372 h 4876774"/>
              <a:gd name="connsiteX447" fmla="*/ 365611 w 6934737"/>
              <a:gd name="connsiteY447" fmla="*/ 4538703 h 4876774"/>
              <a:gd name="connsiteX448" fmla="*/ 367257 w 6934737"/>
              <a:gd name="connsiteY448" fmla="*/ 4507550 h 4876774"/>
              <a:gd name="connsiteX449" fmla="*/ 359469 w 6934737"/>
              <a:gd name="connsiteY449" fmla="*/ 4486322 h 4876774"/>
              <a:gd name="connsiteX450" fmla="*/ 694892 w 6934737"/>
              <a:gd name="connsiteY450" fmla="*/ 3388285 h 4876774"/>
              <a:gd name="connsiteX451" fmla="*/ 670815 w 6934737"/>
              <a:gd name="connsiteY451" fmla="*/ 3388018 h 4876774"/>
              <a:gd name="connsiteX452" fmla="*/ 661647 w 6934737"/>
              <a:gd name="connsiteY452" fmla="*/ 3390110 h 4876774"/>
              <a:gd name="connsiteX453" fmla="*/ 651679 w 6934737"/>
              <a:gd name="connsiteY453" fmla="*/ 3393225 h 4876774"/>
              <a:gd name="connsiteX454" fmla="*/ 640954 w 6934737"/>
              <a:gd name="connsiteY454" fmla="*/ 3397675 h 4876774"/>
              <a:gd name="connsiteX455" fmla="*/ 629427 w 6934737"/>
              <a:gd name="connsiteY455" fmla="*/ 3402927 h 4876774"/>
              <a:gd name="connsiteX456" fmla="*/ 577982 w 6934737"/>
              <a:gd name="connsiteY456" fmla="*/ 3434702 h 4876774"/>
              <a:gd name="connsiteX457" fmla="*/ 527870 w 6934737"/>
              <a:gd name="connsiteY457" fmla="*/ 3477070 h 4876774"/>
              <a:gd name="connsiteX458" fmla="*/ 484390 w 6934737"/>
              <a:gd name="connsiteY458" fmla="*/ 3525089 h 4876774"/>
              <a:gd name="connsiteX459" fmla="*/ 453238 w 6934737"/>
              <a:gd name="connsiteY459" fmla="*/ 3573642 h 4876774"/>
              <a:gd name="connsiteX460" fmla="*/ 442246 w 6934737"/>
              <a:gd name="connsiteY460" fmla="*/ 3605418 h 4876774"/>
              <a:gd name="connsiteX461" fmla="*/ 443981 w 6934737"/>
              <a:gd name="connsiteY461" fmla="*/ 3627981 h 4876774"/>
              <a:gd name="connsiteX462" fmla="*/ 457644 w 6934737"/>
              <a:gd name="connsiteY462" fmla="*/ 3640309 h 4876774"/>
              <a:gd name="connsiteX463" fmla="*/ 482254 w 6934737"/>
              <a:gd name="connsiteY463" fmla="*/ 3641377 h 4876774"/>
              <a:gd name="connsiteX464" fmla="*/ 491778 w 6934737"/>
              <a:gd name="connsiteY464" fmla="*/ 3639285 h 4876774"/>
              <a:gd name="connsiteX465" fmla="*/ 502236 w 6934737"/>
              <a:gd name="connsiteY465" fmla="*/ 3636081 h 4876774"/>
              <a:gd name="connsiteX466" fmla="*/ 513496 w 6934737"/>
              <a:gd name="connsiteY466" fmla="*/ 3631631 h 4876774"/>
              <a:gd name="connsiteX467" fmla="*/ 525601 w 6934737"/>
              <a:gd name="connsiteY467" fmla="*/ 3626068 h 4876774"/>
              <a:gd name="connsiteX468" fmla="*/ 579806 w 6934737"/>
              <a:gd name="connsiteY468" fmla="*/ 3592067 h 4876774"/>
              <a:gd name="connsiteX469" fmla="*/ 631564 w 6934737"/>
              <a:gd name="connsiteY469" fmla="*/ 3547252 h 4876774"/>
              <a:gd name="connsiteX470" fmla="*/ 674732 w 6934737"/>
              <a:gd name="connsiteY470" fmla="*/ 3497853 h 4876774"/>
              <a:gd name="connsiteX471" fmla="*/ 703704 w 6934737"/>
              <a:gd name="connsiteY471" fmla="*/ 3449878 h 4876774"/>
              <a:gd name="connsiteX472" fmla="*/ 712605 w 6934737"/>
              <a:gd name="connsiteY472" fmla="*/ 3419749 h 4876774"/>
              <a:gd name="connsiteX473" fmla="*/ 709222 w 6934737"/>
              <a:gd name="connsiteY473" fmla="*/ 3399144 h 4876774"/>
              <a:gd name="connsiteX474" fmla="*/ 694937 w 6934737"/>
              <a:gd name="connsiteY474" fmla="*/ 3388552 h 4876774"/>
              <a:gd name="connsiteX475" fmla="*/ 1146914 w 6934737"/>
              <a:gd name="connsiteY475" fmla="*/ 2584907 h 4876774"/>
              <a:gd name="connsiteX476" fmla="*/ 1122393 w 6934737"/>
              <a:gd name="connsiteY476" fmla="*/ 2585975 h 4876774"/>
              <a:gd name="connsiteX477" fmla="*/ 1119991 w 6934737"/>
              <a:gd name="connsiteY477" fmla="*/ 2586553 h 4876774"/>
              <a:gd name="connsiteX478" fmla="*/ 1117543 w 6934737"/>
              <a:gd name="connsiteY478" fmla="*/ 2587176 h 4876774"/>
              <a:gd name="connsiteX479" fmla="*/ 1115050 w 6934737"/>
              <a:gd name="connsiteY479" fmla="*/ 2587888 h 4876774"/>
              <a:gd name="connsiteX480" fmla="*/ 1112469 w 6934737"/>
              <a:gd name="connsiteY480" fmla="*/ 2588689 h 4876774"/>
              <a:gd name="connsiteX481" fmla="*/ 1074330 w 6934737"/>
              <a:gd name="connsiteY481" fmla="*/ 2605556 h 4876774"/>
              <a:gd name="connsiteX482" fmla="*/ 1034810 w 6934737"/>
              <a:gd name="connsiteY482" fmla="*/ 2631324 h 4876774"/>
              <a:gd name="connsiteX483" fmla="*/ 998139 w 6934737"/>
              <a:gd name="connsiteY483" fmla="*/ 2662832 h 4876774"/>
              <a:gd name="connsiteX484" fmla="*/ 968811 w 6934737"/>
              <a:gd name="connsiteY484" fmla="*/ 2696877 h 4876774"/>
              <a:gd name="connsiteX485" fmla="*/ 953547 w 6934737"/>
              <a:gd name="connsiteY485" fmla="*/ 2725226 h 4876774"/>
              <a:gd name="connsiteX486" fmla="*/ 952568 w 6934737"/>
              <a:gd name="connsiteY486" fmla="*/ 2745921 h 4876774"/>
              <a:gd name="connsiteX487" fmla="*/ 964717 w 6934737"/>
              <a:gd name="connsiteY487" fmla="*/ 2756690 h 4876774"/>
              <a:gd name="connsiteX488" fmla="*/ 989729 w 6934737"/>
              <a:gd name="connsiteY488" fmla="*/ 2756156 h 4876774"/>
              <a:gd name="connsiteX489" fmla="*/ 992175 w 6934737"/>
              <a:gd name="connsiteY489" fmla="*/ 2755578 h 4876774"/>
              <a:gd name="connsiteX490" fmla="*/ 994668 w 6934737"/>
              <a:gd name="connsiteY490" fmla="*/ 2754955 h 4876774"/>
              <a:gd name="connsiteX491" fmla="*/ 997249 w 6934737"/>
              <a:gd name="connsiteY491" fmla="*/ 2754243 h 4876774"/>
              <a:gd name="connsiteX492" fmla="*/ 999919 w 6934737"/>
              <a:gd name="connsiteY492" fmla="*/ 2753442 h 4876774"/>
              <a:gd name="connsiteX493" fmla="*/ 1039972 w 6934737"/>
              <a:gd name="connsiteY493" fmla="*/ 2735640 h 4876774"/>
              <a:gd name="connsiteX494" fmla="*/ 1081006 w 6934737"/>
              <a:gd name="connsiteY494" fmla="*/ 2708449 h 4876774"/>
              <a:gd name="connsiteX495" fmla="*/ 1118210 w 6934737"/>
              <a:gd name="connsiteY495" fmla="*/ 2675783 h 4876774"/>
              <a:gd name="connsiteX496" fmla="*/ 1146693 w 6934737"/>
              <a:gd name="connsiteY496" fmla="*/ 2641471 h 4876774"/>
              <a:gd name="connsiteX497" fmla="*/ 1160399 w 6934737"/>
              <a:gd name="connsiteY497" fmla="*/ 2613834 h 4876774"/>
              <a:gd name="connsiteX498" fmla="*/ 1160399 w 6934737"/>
              <a:gd name="connsiteY498" fmla="*/ 2594697 h 4876774"/>
              <a:gd name="connsiteX499" fmla="*/ 1146959 w 6934737"/>
              <a:gd name="connsiteY499" fmla="*/ 2585174 h 4876774"/>
              <a:gd name="connsiteX500" fmla="*/ 1387635 w 6934737"/>
              <a:gd name="connsiteY500" fmla="*/ 2260609 h 4876774"/>
              <a:gd name="connsiteX501" fmla="*/ 1363202 w 6934737"/>
              <a:gd name="connsiteY501" fmla="*/ 2261811 h 4876774"/>
              <a:gd name="connsiteX502" fmla="*/ 1362846 w 6934737"/>
              <a:gd name="connsiteY502" fmla="*/ 2261811 h 4876774"/>
              <a:gd name="connsiteX503" fmla="*/ 1362535 w 6934737"/>
              <a:gd name="connsiteY503" fmla="*/ 2261811 h 4876774"/>
              <a:gd name="connsiteX504" fmla="*/ 1362179 w 6934737"/>
              <a:gd name="connsiteY504" fmla="*/ 2261811 h 4876774"/>
              <a:gd name="connsiteX505" fmla="*/ 1361867 w 6934737"/>
              <a:gd name="connsiteY505" fmla="*/ 2261811 h 4876774"/>
              <a:gd name="connsiteX506" fmla="*/ 1329068 w 6934737"/>
              <a:gd name="connsiteY506" fmla="*/ 2274005 h 4876774"/>
              <a:gd name="connsiteX507" fmla="*/ 1294044 w 6934737"/>
              <a:gd name="connsiteY507" fmla="*/ 2294209 h 4876774"/>
              <a:gd name="connsiteX508" fmla="*/ 1260577 w 6934737"/>
              <a:gd name="connsiteY508" fmla="*/ 2319843 h 4876774"/>
              <a:gd name="connsiteX509" fmla="*/ 1232539 w 6934737"/>
              <a:gd name="connsiteY509" fmla="*/ 2348504 h 4876774"/>
              <a:gd name="connsiteX510" fmla="*/ 1215540 w 6934737"/>
              <a:gd name="connsiteY510" fmla="*/ 2375206 h 4876774"/>
              <a:gd name="connsiteX511" fmla="*/ 1212735 w 6934737"/>
              <a:gd name="connsiteY511" fmla="*/ 2394787 h 4876774"/>
              <a:gd name="connsiteX512" fmla="*/ 1223861 w 6934737"/>
              <a:gd name="connsiteY512" fmla="*/ 2405290 h 4876774"/>
              <a:gd name="connsiteX513" fmla="*/ 1248695 w 6934737"/>
              <a:gd name="connsiteY513" fmla="*/ 2404578 h 4876774"/>
              <a:gd name="connsiteX514" fmla="*/ 1249051 w 6934737"/>
              <a:gd name="connsiteY514" fmla="*/ 2404578 h 4876774"/>
              <a:gd name="connsiteX515" fmla="*/ 1249406 w 6934737"/>
              <a:gd name="connsiteY515" fmla="*/ 2404578 h 4876774"/>
              <a:gd name="connsiteX516" fmla="*/ 1249763 w 6934737"/>
              <a:gd name="connsiteY516" fmla="*/ 2404578 h 4876774"/>
              <a:gd name="connsiteX517" fmla="*/ 1250119 w 6934737"/>
              <a:gd name="connsiteY517" fmla="*/ 2404578 h 4876774"/>
              <a:gd name="connsiteX518" fmla="*/ 1284164 w 6934737"/>
              <a:gd name="connsiteY518" fmla="*/ 2391939 h 4876774"/>
              <a:gd name="connsiteX519" fmla="*/ 1320478 w 6934737"/>
              <a:gd name="connsiteY519" fmla="*/ 2370800 h 4876774"/>
              <a:gd name="connsiteX520" fmla="*/ 1354658 w 6934737"/>
              <a:gd name="connsiteY520" fmla="*/ 2344098 h 4876774"/>
              <a:gd name="connsiteX521" fmla="*/ 1382294 w 6934737"/>
              <a:gd name="connsiteY521" fmla="*/ 2314993 h 4876774"/>
              <a:gd name="connsiteX522" fmla="*/ 1398049 w 6934737"/>
              <a:gd name="connsiteY522" fmla="*/ 2288691 h 4876774"/>
              <a:gd name="connsiteX523" fmla="*/ 1399517 w 6934737"/>
              <a:gd name="connsiteY523" fmla="*/ 2270088 h 4876774"/>
              <a:gd name="connsiteX524" fmla="*/ 1387679 w 6934737"/>
              <a:gd name="connsiteY524" fmla="*/ 2260832 h 4876774"/>
              <a:gd name="connsiteX525" fmla="*/ 802591 w 6934737"/>
              <a:gd name="connsiteY525" fmla="*/ 3164744 h 4876774"/>
              <a:gd name="connsiteX526" fmla="*/ 778558 w 6934737"/>
              <a:gd name="connsiteY526" fmla="*/ 3164744 h 4876774"/>
              <a:gd name="connsiteX527" fmla="*/ 771216 w 6934737"/>
              <a:gd name="connsiteY527" fmla="*/ 3166435 h 4876774"/>
              <a:gd name="connsiteX528" fmla="*/ 763338 w 6934737"/>
              <a:gd name="connsiteY528" fmla="*/ 3168794 h 4876774"/>
              <a:gd name="connsiteX529" fmla="*/ 754972 w 6934737"/>
              <a:gd name="connsiteY529" fmla="*/ 3171820 h 4876774"/>
              <a:gd name="connsiteX530" fmla="*/ 746072 w 6934737"/>
              <a:gd name="connsiteY530" fmla="*/ 3175602 h 4876774"/>
              <a:gd name="connsiteX531" fmla="*/ 698363 w 6934737"/>
              <a:gd name="connsiteY531" fmla="*/ 3202928 h 4876774"/>
              <a:gd name="connsiteX532" fmla="*/ 651234 w 6934737"/>
              <a:gd name="connsiteY532" fmla="*/ 3240311 h 4876774"/>
              <a:gd name="connsiteX533" fmla="*/ 609712 w 6934737"/>
              <a:gd name="connsiteY533" fmla="*/ 3283435 h 4876774"/>
              <a:gd name="connsiteX534" fmla="*/ 579139 w 6934737"/>
              <a:gd name="connsiteY534" fmla="*/ 3327627 h 4876774"/>
              <a:gd name="connsiteX535" fmla="*/ 567166 w 6934737"/>
              <a:gd name="connsiteY535" fmla="*/ 3358245 h 4876774"/>
              <a:gd name="connsiteX536" fmla="*/ 568190 w 6934737"/>
              <a:gd name="connsiteY536" fmla="*/ 3380052 h 4876774"/>
              <a:gd name="connsiteX537" fmla="*/ 581541 w 6934737"/>
              <a:gd name="connsiteY537" fmla="*/ 3391801 h 4876774"/>
              <a:gd name="connsiteX538" fmla="*/ 606062 w 6934737"/>
              <a:gd name="connsiteY538" fmla="*/ 3392379 h 4876774"/>
              <a:gd name="connsiteX539" fmla="*/ 613673 w 6934737"/>
              <a:gd name="connsiteY539" fmla="*/ 3390733 h 4876774"/>
              <a:gd name="connsiteX540" fmla="*/ 621906 w 6934737"/>
              <a:gd name="connsiteY540" fmla="*/ 3388285 h 4876774"/>
              <a:gd name="connsiteX541" fmla="*/ 630807 w 6934737"/>
              <a:gd name="connsiteY541" fmla="*/ 3385125 h 4876774"/>
              <a:gd name="connsiteX542" fmla="*/ 640153 w 6934737"/>
              <a:gd name="connsiteY542" fmla="*/ 3381164 h 4876774"/>
              <a:gd name="connsiteX543" fmla="*/ 690398 w 6934737"/>
              <a:gd name="connsiteY543" fmla="*/ 3352059 h 4876774"/>
              <a:gd name="connsiteX544" fmla="*/ 738951 w 6934737"/>
              <a:gd name="connsiteY544" fmla="*/ 3312896 h 4876774"/>
              <a:gd name="connsiteX545" fmla="*/ 780473 w 6934737"/>
              <a:gd name="connsiteY545" fmla="*/ 3268393 h 4876774"/>
              <a:gd name="connsiteX546" fmla="*/ 809266 w 6934737"/>
              <a:gd name="connsiteY546" fmla="*/ 3224468 h 4876774"/>
              <a:gd name="connsiteX547" fmla="*/ 819057 w 6934737"/>
              <a:gd name="connsiteY547" fmla="*/ 3195407 h 4876774"/>
              <a:gd name="connsiteX548" fmla="*/ 816431 w 6934737"/>
              <a:gd name="connsiteY548" fmla="*/ 3175380 h 4876774"/>
              <a:gd name="connsiteX549" fmla="*/ 802635 w 6934737"/>
              <a:gd name="connsiteY549" fmla="*/ 3165011 h 4876774"/>
              <a:gd name="connsiteX550" fmla="*/ 913850 w 6934737"/>
              <a:gd name="connsiteY550" fmla="*/ 2957624 h 4876774"/>
              <a:gd name="connsiteX551" fmla="*/ 889728 w 6934737"/>
              <a:gd name="connsiteY551" fmla="*/ 2958069 h 4876774"/>
              <a:gd name="connsiteX552" fmla="*/ 884210 w 6934737"/>
              <a:gd name="connsiteY552" fmla="*/ 2959360 h 4876774"/>
              <a:gd name="connsiteX553" fmla="*/ 878381 w 6934737"/>
              <a:gd name="connsiteY553" fmla="*/ 2961051 h 4876774"/>
              <a:gd name="connsiteX554" fmla="*/ 872239 w 6934737"/>
              <a:gd name="connsiteY554" fmla="*/ 2963098 h 4876774"/>
              <a:gd name="connsiteX555" fmla="*/ 865741 w 6934737"/>
              <a:gd name="connsiteY555" fmla="*/ 2965590 h 4876774"/>
              <a:gd name="connsiteX556" fmla="*/ 821549 w 6934737"/>
              <a:gd name="connsiteY556" fmla="*/ 2988866 h 4876774"/>
              <a:gd name="connsiteX557" fmla="*/ 777046 w 6934737"/>
              <a:gd name="connsiteY557" fmla="*/ 3021843 h 4876774"/>
              <a:gd name="connsiteX558" fmla="*/ 736993 w 6934737"/>
              <a:gd name="connsiteY558" fmla="*/ 3060516 h 4876774"/>
              <a:gd name="connsiteX559" fmla="*/ 706775 w 6934737"/>
              <a:gd name="connsiteY559" fmla="*/ 3100926 h 4876774"/>
              <a:gd name="connsiteX560" fmla="*/ 693423 w 6934737"/>
              <a:gd name="connsiteY560" fmla="*/ 3130832 h 4876774"/>
              <a:gd name="connsiteX561" fmla="*/ 693423 w 6934737"/>
              <a:gd name="connsiteY561" fmla="*/ 3152149 h 4876774"/>
              <a:gd name="connsiteX562" fmla="*/ 706195 w 6934737"/>
              <a:gd name="connsiteY562" fmla="*/ 3163586 h 4876774"/>
              <a:gd name="connsiteX563" fmla="*/ 730851 w 6934737"/>
              <a:gd name="connsiteY563" fmla="*/ 3163809 h 4876774"/>
              <a:gd name="connsiteX564" fmla="*/ 736547 w 6934737"/>
              <a:gd name="connsiteY564" fmla="*/ 3162518 h 4876774"/>
              <a:gd name="connsiteX565" fmla="*/ 742645 w 6934737"/>
              <a:gd name="connsiteY565" fmla="*/ 3160827 h 4876774"/>
              <a:gd name="connsiteX566" fmla="*/ 749053 w 6934737"/>
              <a:gd name="connsiteY566" fmla="*/ 3158691 h 4876774"/>
              <a:gd name="connsiteX567" fmla="*/ 755818 w 6934737"/>
              <a:gd name="connsiteY567" fmla="*/ 3156110 h 4876774"/>
              <a:gd name="connsiteX568" fmla="*/ 802235 w 6934737"/>
              <a:gd name="connsiteY568" fmla="*/ 3131410 h 4876774"/>
              <a:gd name="connsiteX569" fmla="*/ 848296 w 6934737"/>
              <a:gd name="connsiteY569" fmla="*/ 3096520 h 4876774"/>
              <a:gd name="connsiteX570" fmla="*/ 888349 w 6934737"/>
              <a:gd name="connsiteY570" fmla="*/ 3056467 h 4876774"/>
              <a:gd name="connsiteX571" fmla="*/ 917232 w 6934737"/>
              <a:gd name="connsiteY571" fmla="*/ 3016057 h 4876774"/>
              <a:gd name="connsiteX572" fmla="*/ 928447 w 6934737"/>
              <a:gd name="connsiteY572" fmla="*/ 2987352 h 4876774"/>
              <a:gd name="connsiteX573" fmla="*/ 926711 w 6934737"/>
              <a:gd name="connsiteY573" fmla="*/ 2967637 h 4876774"/>
              <a:gd name="connsiteX574" fmla="*/ 913850 w 6934737"/>
              <a:gd name="connsiteY574" fmla="*/ 2957891 h 4876774"/>
              <a:gd name="connsiteX575" fmla="*/ 1029247 w 6934737"/>
              <a:gd name="connsiteY575" fmla="*/ 2764657 h 4876774"/>
              <a:gd name="connsiteX576" fmla="*/ 1004948 w 6934737"/>
              <a:gd name="connsiteY576" fmla="*/ 2765413 h 4876774"/>
              <a:gd name="connsiteX577" fmla="*/ 1001032 w 6934737"/>
              <a:gd name="connsiteY577" fmla="*/ 2766348 h 4876774"/>
              <a:gd name="connsiteX578" fmla="*/ 996982 w 6934737"/>
              <a:gd name="connsiteY578" fmla="*/ 2767460 h 4876774"/>
              <a:gd name="connsiteX579" fmla="*/ 992755 w 6934737"/>
              <a:gd name="connsiteY579" fmla="*/ 2768751 h 4876774"/>
              <a:gd name="connsiteX580" fmla="*/ 988304 w 6934737"/>
              <a:gd name="connsiteY580" fmla="*/ 2770264 h 4876774"/>
              <a:gd name="connsiteX581" fmla="*/ 947227 w 6934737"/>
              <a:gd name="connsiteY581" fmla="*/ 2790202 h 4876774"/>
              <a:gd name="connsiteX582" fmla="*/ 905304 w 6934737"/>
              <a:gd name="connsiteY582" fmla="*/ 2819351 h 4876774"/>
              <a:gd name="connsiteX583" fmla="*/ 867121 w 6934737"/>
              <a:gd name="connsiteY583" fmla="*/ 2854287 h 4876774"/>
              <a:gd name="connsiteX584" fmla="*/ 837348 w 6934737"/>
              <a:gd name="connsiteY584" fmla="*/ 2891314 h 4876774"/>
              <a:gd name="connsiteX585" fmla="*/ 823196 w 6934737"/>
              <a:gd name="connsiteY585" fmla="*/ 2920330 h 4876774"/>
              <a:gd name="connsiteX586" fmla="*/ 822662 w 6934737"/>
              <a:gd name="connsiteY586" fmla="*/ 2941113 h 4876774"/>
              <a:gd name="connsiteX587" fmla="*/ 835123 w 6934737"/>
              <a:gd name="connsiteY587" fmla="*/ 2952194 h 4876774"/>
              <a:gd name="connsiteX588" fmla="*/ 859866 w 6934737"/>
              <a:gd name="connsiteY588" fmla="*/ 2952194 h 4876774"/>
              <a:gd name="connsiteX589" fmla="*/ 863917 w 6934737"/>
              <a:gd name="connsiteY589" fmla="*/ 2951305 h 4876774"/>
              <a:gd name="connsiteX590" fmla="*/ 868367 w 6934737"/>
              <a:gd name="connsiteY590" fmla="*/ 2950147 h 4876774"/>
              <a:gd name="connsiteX591" fmla="*/ 872818 w 6934737"/>
              <a:gd name="connsiteY591" fmla="*/ 2948812 h 4876774"/>
              <a:gd name="connsiteX592" fmla="*/ 877268 w 6934737"/>
              <a:gd name="connsiteY592" fmla="*/ 2947210 h 4876774"/>
              <a:gd name="connsiteX593" fmla="*/ 920303 w 6934737"/>
              <a:gd name="connsiteY593" fmla="*/ 2926205 h 4876774"/>
              <a:gd name="connsiteX594" fmla="*/ 963738 w 6934737"/>
              <a:gd name="connsiteY594" fmla="*/ 2895408 h 4876774"/>
              <a:gd name="connsiteX595" fmla="*/ 1002322 w 6934737"/>
              <a:gd name="connsiteY595" fmla="*/ 2859227 h 4876774"/>
              <a:gd name="connsiteX596" fmla="*/ 1031027 w 6934737"/>
              <a:gd name="connsiteY596" fmla="*/ 2822066 h 4876774"/>
              <a:gd name="connsiteX597" fmla="*/ 1043444 w 6934737"/>
              <a:gd name="connsiteY597" fmla="*/ 2793984 h 4876774"/>
              <a:gd name="connsiteX598" fmla="*/ 1042420 w 6934737"/>
              <a:gd name="connsiteY598" fmla="*/ 2774581 h 4876774"/>
              <a:gd name="connsiteX599" fmla="*/ 1029247 w 6934737"/>
              <a:gd name="connsiteY599" fmla="*/ 2764924 h 4876774"/>
              <a:gd name="connsiteX600" fmla="*/ 1266095 w 6934737"/>
              <a:gd name="connsiteY600" fmla="*/ 2417262 h 4876774"/>
              <a:gd name="connsiteX601" fmla="*/ 1241306 w 6934737"/>
              <a:gd name="connsiteY601" fmla="*/ 2418597 h 4876774"/>
              <a:gd name="connsiteX602" fmla="*/ 1240238 w 6934737"/>
              <a:gd name="connsiteY602" fmla="*/ 2418864 h 4876774"/>
              <a:gd name="connsiteX603" fmla="*/ 1239215 w 6934737"/>
              <a:gd name="connsiteY603" fmla="*/ 2419131 h 4876774"/>
              <a:gd name="connsiteX604" fmla="*/ 1238102 w 6934737"/>
              <a:gd name="connsiteY604" fmla="*/ 2419398 h 4876774"/>
              <a:gd name="connsiteX605" fmla="*/ 1237034 w 6934737"/>
              <a:gd name="connsiteY605" fmla="*/ 2419709 h 4876774"/>
              <a:gd name="connsiteX606" fmla="*/ 1201431 w 6934737"/>
              <a:gd name="connsiteY606" fmla="*/ 2434084 h 4876774"/>
              <a:gd name="connsiteX607" fmla="*/ 1164004 w 6934737"/>
              <a:gd name="connsiteY607" fmla="*/ 2457003 h 4876774"/>
              <a:gd name="connsiteX608" fmla="*/ 1128758 w 6934737"/>
              <a:gd name="connsiteY608" fmla="*/ 2485575 h 4876774"/>
              <a:gd name="connsiteX609" fmla="*/ 1100008 w 6934737"/>
              <a:gd name="connsiteY609" fmla="*/ 2516950 h 4876774"/>
              <a:gd name="connsiteX610" fmla="*/ 1083942 w 6934737"/>
              <a:gd name="connsiteY610" fmla="*/ 2544453 h 4876774"/>
              <a:gd name="connsiteX611" fmla="*/ 1082074 w 6934737"/>
              <a:gd name="connsiteY611" fmla="*/ 2564391 h 4876774"/>
              <a:gd name="connsiteX612" fmla="*/ 1094000 w 6934737"/>
              <a:gd name="connsiteY612" fmla="*/ 2574849 h 4876774"/>
              <a:gd name="connsiteX613" fmla="*/ 1119189 w 6934737"/>
              <a:gd name="connsiteY613" fmla="*/ 2573959 h 4876774"/>
              <a:gd name="connsiteX614" fmla="*/ 1120257 w 6934737"/>
              <a:gd name="connsiteY614" fmla="*/ 2573959 h 4876774"/>
              <a:gd name="connsiteX615" fmla="*/ 1121325 w 6934737"/>
              <a:gd name="connsiteY615" fmla="*/ 2573692 h 4876774"/>
              <a:gd name="connsiteX616" fmla="*/ 1122437 w 6934737"/>
              <a:gd name="connsiteY616" fmla="*/ 2573380 h 4876774"/>
              <a:gd name="connsiteX617" fmla="*/ 1123595 w 6934737"/>
              <a:gd name="connsiteY617" fmla="*/ 2573113 h 4876774"/>
              <a:gd name="connsiteX618" fmla="*/ 1160577 w 6934737"/>
              <a:gd name="connsiteY618" fmla="*/ 2558115 h 4876774"/>
              <a:gd name="connsiteX619" fmla="*/ 1199429 w 6934737"/>
              <a:gd name="connsiteY619" fmla="*/ 2534039 h 4876774"/>
              <a:gd name="connsiteX620" fmla="*/ 1235254 w 6934737"/>
              <a:gd name="connsiteY620" fmla="*/ 2504400 h 4876774"/>
              <a:gd name="connsiteX621" fmla="*/ 1263515 w 6934737"/>
              <a:gd name="connsiteY621" fmla="*/ 2472624 h 4876774"/>
              <a:gd name="connsiteX622" fmla="*/ 1278155 w 6934737"/>
              <a:gd name="connsiteY622" fmla="*/ 2445655 h 4876774"/>
              <a:gd name="connsiteX623" fmla="*/ 1278601 w 6934737"/>
              <a:gd name="connsiteY623" fmla="*/ 2426830 h 4876774"/>
              <a:gd name="connsiteX624" fmla="*/ 1266095 w 6934737"/>
              <a:gd name="connsiteY624" fmla="*/ 2417529 h 4876774"/>
              <a:gd name="connsiteX625" fmla="*/ 5443957 w 6934737"/>
              <a:gd name="connsiteY625" fmla="*/ 61732 h 4876774"/>
              <a:gd name="connsiteX626" fmla="*/ 5424998 w 6934737"/>
              <a:gd name="connsiteY626" fmla="*/ 58528 h 4876774"/>
              <a:gd name="connsiteX627" fmla="*/ 5398296 w 6934737"/>
              <a:gd name="connsiteY627" fmla="*/ 59952 h 4876774"/>
              <a:gd name="connsiteX628" fmla="*/ 5389039 w 6934737"/>
              <a:gd name="connsiteY628" fmla="*/ 61376 h 4876774"/>
              <a:gd name="connsiteX629" fmla="*/ 5379828 w 6934737"/>
              <a:gd name="connsiteY629" fmla="*/ 63201 h 4876774"/>
              <a:gd name="connsiteX630" fmla="*/ 5370927 w 6934737"/>
              <a:gd name="connsiteY630" fmla="*/ 65426 h 4876774"/>
              <a:gd name="connsiteX631" fmla="*/ 5362026 w 6934737"/>
              <a:gd name="connsiteY631" fmla="*/ 67918 h 4876774"/>
              <a:gd name="connsiteX632" fmla="*/ 5343735 w 6934737"/>
              <a:gd name="connsiteY632" fmla="*/ 74416 h 4876774"/>
              <a:gd name="connsiteX633" fmla="*/ 5327803 w 6934737"/>
              <a:gd name="connsiteY633" fmla="*/ 81937 h 4876774"/>
              <a:gd name="connsiteX634" fmla="*/ 5315208 w 6934737"/>
              <a:gd name="connsiteY634" fmla="*/ 90081 h 4876774"/>
              <a:gd name="connsiteX635" fmla="*/ 5306841 w 6934737"/>
              <a:gd name="connsiteY635" fmla="*/ 98448 h 4876774"/>
              <a:gd name="connsiteX636" fmla="*/ 5304350 w 6934737"/>
              <a:gd name="connsiteY636" fmla="*/ 109262 h 4876774"/>
              <a:gd name="connsiteX637" fmla="*/ 5313251 w 6934737"/>
              <a:gd name="connsiteY637" fmla="*/ 116783 h 4876774"/>
              <a:gd name="connsiteX638" fmla="*/ 5331675 w 6934737"/>
              <a:gd name="connsiteY638" fmla="*/ 120343 h 4876774"/>
              <a:gd name="connsiteX639" fmla="*/ 5358377 w 6934737"/>
              <a:gd name="connsiteY639" fmla="*/ 119186 h 4876774"/>
              <a:gd name="connsiteX640" fmla="*/ 5367856 w 6934737"/>
              <a:gd name="connsiteY640" fmla="*/ 117807 h 4876774"/>
              <a:gd name="connsiteX641" fmla="*/ 5377291 w 6934737"/>
              <a:gd name="connsiteY641" fmla="*/ 115982 h 4876774"/>
              <a:gd name="connsiteX642" fmla="*/ 5386637 w 6934737"/>
              <a:gd name="connsiteY642" fmla="*/ 113757 h 4876774"/>
              <a:gd name="connsiteX643" fmla="*/ 5395538 w 6934737"/>
              <a:gd name="connsiteY643" fmla="*/ 111220 h 4876774"/>
              <a:gd name="connsiteX644" fmla="*/ 5414407 w 6934737"/>
              <a:gd name="connsiteY644" fmla="*/ 104545 h 4876774"/>
              <a:gd name="connsiteX645" fmla="*/ 5430740 w 6934737"/>
              <a:gd name="connsiteY645" fmla="*/ 96801 h 4876774"/>
              <a:gd name="connsiteX646" fmla="*/ 5443513 w 6934737"/>
              <a:gd name="connsiteY646" fmla="*/ 88434 h 4876774"/>
              <a:gd name="connsiteX647" fmla="*/ 5451879 w 6934737"/>
              <a:gd name="connsiteY647" fmla="*/ 80157 h 4876774"/>
              <a:gd name="connsiteX648" fmla="*/ 5453658 w 6934737"/>
              <a:gd name="connsiteY648" fmla="*/ 69342 h 4876774"/>
              <a:gd name="connsiteX649" fmla="*/ 5443957 w 6934737"/>
              <a:gd name="connsiteY649" fmla="*/ 61999 h 4876774"/>
              <a:gd name="connsiteX650" fmla="*/ 5609465 w 6934737"/>
              <a:gd name="connsiteY650" fmla="*/ 43352 h 4876774"/>
              <a:gd name="connsiteX651" fmla="*/ 5590551 w 6934737"/>
              <a:gd name="connsiteY651" fmla="*/ 39391 h 4876774"/>
              <a:gd name="connsiteX652" fmla="*/ 5563494 w 6934737"/>
              <a:gd name="connsiteY652" fmla="*/ 40148 h 4876774"/>
              <a:gd name="connsiteX653" fmla="*/ 5552590 w 6934737"/>
              <a:gd name="connsiteY653" fmla="*/ 41617 h 4876774"/>
              <a:gd name="connsiteX654" fmla="*/ 5541776 w 6934737"/>
              <a:gd name="connsiteY654" fmla="*/ 43575 h 4876774"/>
              <a:gd name="connsiteX655" fmla="*/ 5531095 w 6934737"/>
              <a:gd name="connsiteY655" fmla="*/ 46067 h 4876774"/>
              <a:gd name="connsiteX656" fmla="*/ 5520726 w 6934737"/>
              <a:gd name="connsiteY656" fmla="*/ 48960 h 4876774"/>
              <a:gd name="connsiteX657" fmla="*/ 5502924 w 6934737"/>
              <a:gd name="connsiteY657" fmla="*/ 55146 h 4876774"/>
              <a:gd name="connsiteX658" fmla="*/ 5487437 w 6934737"/>
              <a:gd name="connsiteY658" fmla="*/ 62311 h 4876774"/>
              <a:gd name="connsiteX659" fmla="*/ 5474931 w 6934737"/>
              <a:gd name="connsiteY659" fmla="*/ 70054 h 4876774"/>
              <a:gd name="connsiteX660" fmla="*/ 5466298 w 6934737"/>
              <a:gd name="connsiteY660" fmla="*/ 78154 h 4876774"/>
              <a:gd name="connsiteX661" fmla="*/ 5462559 w 6934737"/>
              <a:gd name="connsiteY661" fmla="*/ 89458 h 4876774"/>
              <a:gd name="connsiteX662" fmla="*/ 5470615 w 6934737"/>
              <a:gd name="connsiteY662" fmla="*/ 97958 h 4876774"/>
              <a:gd name="connsiteX663" fmla="*/ 5488906 w 6934737"/>
              <a:gd name="connsiteY663" fmla="*/ 102408 h 4876774"/>
              <a:gd name="connsiteX664" fmla="*/ 5516053 w 6934737"/>
              <a:gd name="connsiteY664" fmla="*/ 101963 h 4876774"/>
              <a:gd name="connsiteX665" fmla="*/ 5527089 w 6934737"/>
              <a:gd name="connsiteY665" fmla="*/ 100584 h 4876774"/>
              <a:gd name="connsiteX666" fmla="*/ 5538215 w 6934737"/>
              <a:gd name="connsiteY666" fmla="*/ 98626 h 4876774"/>
              <a:gd name="connsiteX667" fmla="*/ 5549164 w 6934737"/>
              <a:gd name="connsiteY667" fmla="*/ 96133 h 4876774"/>
              <a:gd name="connsiteX668" fmla="*/ 5559889 w 6934737"/>
              <a:gd name="connsiteY668" fmla="*/ 93152 h 4876774"/>
              <a:gd name="connsiteX669" fmla="*/ 5578136 w 6934737"/>
              <a:gd name="connsiteY669" fmla="*/ 86788 h 4876774"/>
              <a:gd name="connsiteX670" fmla="*/ 5594290 w 6934737"/>
              <a:gd name="connsiteY670" fmla="*/ 79267 h 4876774"/>
              <a:gd name="connsiteX671" fmla="*/ 5606974 w 6934737"/>
              <a:gd name="connsiteY671" fmla="*/ 71256 h 4876774"/>
              <a:gd name="connsiteX672" fmla="*/ 5615518 w 6934737"/>
              <a:gd name="connsiteY672" fmla="*/ 62978 h 4876774"/>
              <a:gd name="connsiteX673" fmla="*/ 5618544 w 6934737"/>
              <a:gd name="connsiteY673" fmla="*/ 51630 h 4876774"/>
              <a:gd name="connsiteX674" fmla="*/ 5609465 w 6934737"/>
              <a:gd name="connsiteY674" fmla="*/ 43619 h 4876774"/>
              <a:gd name="connsiteX675" fmla="*/ 5779914 w 6934737"/>
              <a:gd name="connsiteY675" fmla="*/ 28710 h 4876774"/>
              <a:gd name="connsiteX676" fmla="*/ 5761179 w 6934737"/>
              <a:gd name="connsiteY676" fmla="*/ 23949 h 4876774"/>
              <a:gd name="connsiteX677" fmla="*/ 5733497 w 6934737"/>
              <a:gd name="connsiteY677" fmla="*/ 23949 h 4876774"/>
              <a:gd name="connsiteX678" fmla="*/ 5720858 w 6934737"/>
              <a:gd name="connsiteY678" fmla="*/ 25373 h 4876774"/>
              <a:gd name="connsiteX679" fmla="*/ 5708264 w 6934737"/>
              <a:gd name="connsiteY679" fmla="*/ 27509 h 4876774"/>
              <a:gd name="connsiteX680" fmla="*/ 5695848 w 6934737"/>
              <a:gd name="connsiteY680" fmla="*/ 30268 h 4876774"/>
              <a:gd name="connsiteX681" fmla="*/ 5683787 w 6934737"/>
              <a:gd name="connsiteY681" fmla="*/ 33561 h 4876774"/>
              <a:gd name="connsiteX682" fmla="*/ 5666742 w 6934737"/>
              <a:gd name="connsiteY682" fmla="*/ 39480 h 4876774"/>
              <a:gd name="connsiteX683" fmla="*/ 5651699 w 6934737"/>
              <a:gd name="connsiteY683" fmla="*/ 46245 h 4876774"/>
              <a:gd name="connsiteX684" fmla="*/ 5639328 w 6934737"/>
              <a:gd name="connsiteY684" fmla="*/ 53588 h 4876774"/>
              <a:gd name="connsiteX685" fmla="*/ 5630428 w 6934737"/>
              <a:gd name="connsiteY685" fmla="*/ 61332 h 4876774"/>
              <a:gd name="connsiteX686" fmla="*/ 5625309 w 6934737"/>
              <a:gd name="connsiteY686" fmla="*/ 73170 h 4876774"/>
              <a:gd name="connsiteX687" fmla="*/ 5632475 w 6934737"/>
              <a:gd name="connsiteY687" fmla="*/ 82070 h 4876774"/>
              <a:gd name="connsiteX688" fmla="*/ 5650276 w 6934737"/>
              <a:gd name="connsiteY688" fmla="*/ 87144 h 4876774"/>
              <a:gd name="connsiteX689" fmla="*/ 5677868 w 6934737"/>
              <a:gd name="connsiteY689" fmla="*/ 87544 h 4876774"/>
              <a:gd name="connsiteX690" fmla="*/ 5690729 w 6934737"/>
              <a:gd name="connsiteY690" fmla="*/ 86209 h 4876774"/>
              <a:gd name="connsiteX691" fmla="*/ 5703636 w 6934737"/>
              <a:gd name="connsiteY691" fmla="*/ 84117 h 4876774"/>
              <a:gd name="connsiteX692" fmla="*/ 5716452 w 6934737"/>
              <a:gd name="connsiteY692" fmla="*/ 81314 h 4876774"/>
              <a:gd name="connsiteX693" fmla="*/ 5728869 w 6934737"/>
              <a:gd name="connsiteY693" fmla="*/ 77976 h 4876774"/>
              <a:gd name="connsiteX694" fmla="*/ 5746670 w 6934737"/>
              <a:gd name="connsiteY694" fmla="*/ 71879 h 4876774"/>
              <a:gd name="connsiteX695" fmla="*/ 5762157 w 6934737"/>
              <a:gd name="connsiteY695" fmla="*/ 64892 h 4876774"/>
              <a:gd name="connsiteX696" fmla="*/ 5774708 w 6934737"/>
              <a:gd name="connsiteY696" fmla="*/ 57326 h 4876774"/>
              <a:gd name="connsiteX697" fmla="*/ 5783608 w 6934737"/>
              <a:gd name="connsiteY697" fmla="*/ 49360 h 4876774"/>
              <a:gd name="connsiteX698" fmla="*/ 5788059 w 6934737"/>
              <a:gd name="connsiteY698" fmla="*/ 37389 h 4876774"/>
              <a:gd name="connsiteX699" fmla="*/ 5779914 w 6934737"/>
              <a:gd name="connsiteY699" fmla="*/ 28977 h 4876774"/>
              <a:gd name="connsiteX700" fmla="*/ 4973599 w 6934737"/>
              <a:gd name="connsiteY700" fmla="*/ 136988 h 4876774"/>
              <a:gd name="connsiteX701" fmla="*/ 4954462 w 6934737"/>
              <a:gd name="connsiteY701" fmla="*/ 135697 h 4876774"/>
              <a:gd name="connsiteX702" fmla="*/ 4929318 w 6934737"/>
              <a:gd name="connsiteY702" fmla="*/ 138901 h 4876774"/>
              <a:gd name="connsiteX703" fmla="*/ 4924155 w 6934737"/>
              <a:gd name="connsiteY703" fmla="*/ 140014 h 4876774"/>
              <a:gd name="connsiteX704" fmla="*/ 4919038 w 6934737"/>
              <a:gd name="connsiteY704" fmla="*/ 141260 h 4876774"/>
              <a:gd name="connsiteX705" fmla="*/ 4914008 w 6934737"/>
              <a:gd name="connsiteY705" fmla="*/ 142640 h 4876774"/>
              <a:gd name="connsiteX706" fmla="*/ 4909024 w 6934737"/>
              <a:gd name="connsiteY706" fmla="*/ 144108 h 4876774"/>
              <a:gd name="connsiteX707" fmla="*/ 4888864 w 6934737"/>
              <a:gd name="connsiteY707" fmla="*/ 151362 h 4876774"/>
              <a:gd name="connsiteX708" fmla="*/ 4871730 w 6934737"/>
              <a:gd name="connsiteY708" fmla="*/ 160263 h 4876774"/>
              <a:gd name="connsiteX709" fmla="*/ 4858869 w 6934737"/>
              <a:gd name="connsiteY709" fmla="*/ 169520 h 4876774"/>
              <a:gd name="connsiteX710" fmla="*/ 4851659 w 6934737"/>
              <a:gd name="connsiteY710" fmla="*/ 178732 h 4876774"/>
              <a:gd name="connsiteX711" fmla="*/ 4852327 w 6934737"/>
              <a:gd name="connsiteY711" fmla="*/ 188078 h 4876774"/>
              <a:gd name="connsiteX712" fmla="*/ 4862918 w 6934737"/>
              <a:gd name="connsiteY712" fmla="*/ 193819 h 4876774"/>
              <a:gd name="connsiteX713" fmla="*/ 4881832 w 6934737"/>
              <a:gd name="connsiteY713" fmla="*/ 195421 h 4876774"/>
              <a:gd name="connsiteX714" fmla="*/ 4907288 w 6934737"/>
              <a:gd name="connsiteY714" fmla="*/ 192350 h 4876774"/>
              <a:gd name="connsiteX715" fmla="*/ 4912585 w 6934737"/>
              <a:gd name="connsiteY715" fmla="*/ 191238 h 4876774"/>
              <a:gd name="connsiteX716" fmla="*/ 4917836 w 6934737"/>
              <a:gd name="connsiteY716" fmla="*/ 189991 h 4876774"/>
              <a:gd name="connsiteX717" fmla="*/ 4922998 w 6934737"/>
              <a:gd name="connsiteY717" fmla="*/ 188612 h 4876774"/>
              <a:gd name="connsiteX718" fmla="*/ 4928116 w 6934737"/>
              <a:gd name="connsiteY718" fmla="*/ 187143 h 4876774"/>
              <a:gd name="connsiteX719" fmla="*/ 4948988 w 6934737"/>
              <a:gd name="connsiteY719" fmla="*/ 179400 h 4876774"/>
              <a:gd name="connsiteX720" fmla="*/ 4966523 w 6934737"/>
              <a:gd name="connsiteY720" fmla="*/ 170499 h 4876774"/>
              <a:gd name="connsiteX721" fmla="*/ 4979429 w 6934737"/>
              <a:gd name="connsiteY721" fmla="*/ 161020 h 4876774"/>
              <a:gd name="connsiteX722" fmla="*/ 4986326 w 6934737"/>
              <a:gd name="connsiteY722" fmla="*/ 151718 h 4876774"/>
              <a:gd name="connsiteX723" fmla="*/ 4984992 w 6934737"/>
              <a:gd name="connsiteY723" fmla="*/ 142462 h 4876774"/>
              <a:gd name="connsiteX724" fmla="*/ 4973599 w 6934737"/>
              <a:gd name="connsiteY724" fmla="*/ 136988 h 4876774"/>
              <a:gd name="connsiteX725" fmla="*/ 3237603 w 6934737"/>
              <a:gd name="connsiteY725" fmla="*/ 754964 h 4876774"/>
              <a:gd name="connsiteX726" fmla="*/ 3230528 w 6934737"/>
              <a:gd name="connsiteY726" fmla="*/ 752250 h 4876774"/>
              <a:gd name="connsiteX727" fmla="*/ 3220559 w 6934737"/>
              <a:gd name="connsiteY727" fmla="*/ 751760 h 4876774"/>
              <a:gd name="connsiteX728" fmla="*/ 3208276 w 6934737"/>
              <a:gd name="connsiteY728" fmla="*/ 753318 h 4876774"/>
              <a:gd name="connsiteX729" fmla="*/ 3194391 w 6934737"/>
              <a:gd name="connsiteY729" fmla="*/ 756789 h 4876774"/>
              <a:gd name="connsiteX730" fmla="*/ 3186424 w 6934737"/>
              <a:gd name="connsiteY730" fmla="*/ 759459 h 4876774"/>
              <a:gd name="connsiteX731" fmla="*/ 3178236 w 6934737"/>
              <a:gd name="connsiteY731" fmla="*/ 762574 h 4876774"/>
              <a:gd name="connsiteX732" fmla="*/ 3170003 w 6934737"/>
              <a:gd name="connsiteY732" fmla="*/ 766224 h 4876774"/>
              <a:gd name="connsiteX733" fmla="*/ 3161769 w 6934737"/>
              <a:gd name="connsiteY733" fmla="*/ 770318 h 4876774"/>
              <a:gd name="connsiteX734" fmla="*/ 3141254 w 6934737"/>
              <a:gd name="connsiteY734" fmla="*/ 783090 h 4876774"/>
              <a:gd name="connsiteX735" fmla="*/ 3127190 w 6934737"/>
              <a:gd name="connsiteY735" fmla="*/ 795819 h 4876774"/>
              <a:gd name="connsiteX736" fmla="*/ 3120826 w 6934737"/>
              <a:gd name="connsiteY736" fmla="*/ 807078 h 4876774"/>
              <a:gd name="connsiteX737" fmla="*/ 3123497 w 6934737"/>
              <a:gd name="connsiteY737" fmla="*/ 815400 h 4876774"/>
              <a:gd name="connsiteX738" fmla="*/ 3130306 w 6934737"/>
              <a:gd name="connsiteY738" fmla="*/ 818382 h 4876774"/>
              <a:gd name="connsiteX739" fmla="*/ 3140230 w 6934737"/>
              <a:gd name="connsiteY739" fmla="*/ 819049 h 4876774"/>
              <a:gd name="connsiteX740" fmla="*/ 3152647 w 6934737"/>
              <a:gd name="connsiteY740" fmla="*/ 817581 h 4876774"/>
              <a:gd name="connsiteX741" fmla="*/ 3166843 w 6934737"/>
              <a:gd name="connsiteY741" fmla="*/ 814109 h 4876774"/>
              <a:gd name="connsiteX742" fmla="*/ 3175031 w 6934737"/>
              <a:gd name="connsiteY742" fmla="*/ 811395 h 4876774"/>
              <a:gd name="connsiteX743" fmla="*/ 3183398 w 6934737"/>
              <a:gd name="connsiteY743" fmla="*/ 808146 h 4876774"/>
              <a:gd name="connsiteX744" fmla="*/ 3191854 w 6934737"/>
              <a:gd name="connsiteY744" fmla="*/ 804408 h 4876774"/>
              <a:gd name="connsiteX745" fmla="*/ 3200310 w 6934737"/>
              <a:gd name="connsiteY745" fmla="*/ 799957 h 4876774"/>
              <a:gd name="connsiteX746" fmla="*/ 3221137 w 6934737"/>
              <a:gd name="connsiteY746" fmla="*/ 786873 h 4876774"/>
              <a:gd name="connsiteX747" fmla="*/ 3235066 w 6934737"/>
              <a:gd name="connsiteY747" fmla="*/ 773967 h 4876774"/>
              <a:gd name="connsiteX748" fmla="*/ 3240941 w 6934737"/>
              <a:gd name="connsiteY748" fmla="*/ 762797 h 4876774"/>
              <a:gd name="connsiteX749" fmla="*/ 3237603 w 6934737"/>
              <a:gd name="connsiteY749" fmla="*/ 754964 h 4876774"/>
              <a:gd name="connsiteX750" fmla="*/ 5126202 w 6934737"/>
              <a:gd name="connsiteY750" fmla="*/ 108995 h 4876774"/>
              <a:gd name="connsiteX751" fmla="*/ 5107065 w 6934737"/>
              <a:gd name="connsiteY751" fmla="*/ 107126 h 4876774"/>
              <a:gd name="connsiteX752" fmla="*/ 5081476 w 6934737"/>
              <a:gd name="connsiteY752" fmla="*/ 109796 h 4876774"/>
              <a:gd name="connsiteX753" fmla="*/ 5075112 w 6934737"/>
              <a:gd name="connsiteY753" fmla="*/ 111087 h 4876774"/>
              <a:gd name="connsiteX754" fmla="*/ 5068836 w 6934737"/>
              <a:gd name="connsiteY754" fmla="*/ 112511 h 4876774"/>
              <a:gd name="connsiteX755" fmla="*/ 5062606 w 6934737"/>
              <a:gd name="connsiteY755" fmla="*/ 114113 h 4876774"/>
              <a:gd name="connsiteX756" fmla="*/ 5056509 w 6934737"/>
              <a:gd name="connsiteY756" fmla="*/ 115893 h 4876774"/>
              <a:gd name="connsiteX757" fmla="*/ 5036927 w 6934737"/>
              <a:gd name="connsiteY757" fmla="*/ 123014 h 4876774"/>
              <a:gd name="connsiteX758" fmla="*/ 5020194 w 6934737"/>
              <a:gd name="connsiteY758" fmla="*/ 131336 h 4876774"/>
              <a:gd name="connsiteX759" fmla="*/ 5007421 w 6934737"/>
              <a:gd name="connsiteY759" fmla="*/ 140236 h 4876774"/>
              <a:gd name="connsiteX760" fmla="*/ 4999856 w 6934737"/>
              <a:gd name="connsiteY760" fmla="*/ 149137 h 4876774"/>
              <a:gd name="connsiteX761" fmla="*/ 4999633 w 6934737"/>
              <a:gd name="connsiteY761" fmla="*/ 158928 h 4876774"/>
              <a:gd name="connsiteX762" fmla="*/ 5009735 w 6934737"/>
              <a:gd name="connsiteY762" fmla="*/ 165203 h 4876774"/>
              <a:gd name="connsiteX763" fmla="*/ 5028560 w 6934737"/>
              <a:gd name="connsiteY763" fmla="*/ 167384 h 4876774"/>
              <a:gd name="connsiteX764" fmla="*/ 5054417 w 6934737"/>
              <a:gd name="connsiteY764" fmla="*/ 164891 h 4876774"/>
              <a:gd name="connsiteX765" fmla="*/ 5060914 w 6934737"/>
              <a:gd name="connsiteY765" fmla="*/ 163645 h 4876774"/>
              <a:gd name="connsiteX766" fmla="*/ 5067413 w 6934737"/>
              <a:gd name="connsiteY766" fmla="*/ 162177 h 4876774"/>
              <a:gd name="connsiteX767" fmla="*/ 5073821 w 6934737"/>
              <a:gd name="connsiteY767" fmla="*/ 160530 h 4876774"/>
              <a:gd name="connsiteX768" fmla="*/ 5080096 w 6934737"/>
              <a:gd name="connsiteY768" fmla="*/ 158750 h 4876774"/>
              <a:gd name="connsiteX769" fmla="*/ 5100301 w 6934737"/>
              <a:gd name="connsiteY769" fmla="*/ 151362 h 4876774"/>
              <a:gd name="connsiteX770" fmla="*/ 5117479 w 6934737"/>
              <a:gd name="connsiteY770" fmla="*/ 142818 h 4876774"/>
              <a:gd name="connsiteX771" fmla="*/ 5130296 w 6934737"/>
              <a:gd name="connsiteY771" fmla="*/ 133917 h 4876774"/>
              <a:gd name="connsiteX772" fmla="*/ 5137594 w 6934737"/>
              <a:gd name="connsiteY772" fmla="*/ 125016 h 4876774"/>
              <a:gd name="connsiteX773" fmla="*/ 5137105 w 6934737"/>
              <a:gd name="connsiteY773" fmla="*/ 115270 h 4876774"/>
              <a:gd name="connsiteX774" fmla="*/ 5126202 w 6934737"/>
              <a:gd name="connsiteY774" fmla="*/ 108995 h 4876774"/>
              <a:gd name="connsiteX775" fmla="*/ 5282943 w 6934737"/>
              <a:gd name="connsiteY775" fmla="*/ 83850 h 4876774"/>
              <a:gd name="connsiteX776" fmla="*/ 5263851 w 6934737"/>
              <a:gd name="connsiteY776" fmla="*/ 81358 h 4876774"/>
              <a:gd name="connsiteX777" fmla="*/ 5237772 w 6934737"/>
              <a:gd name="connsiteY777" fmla="*/ 83450 h 4876774"/>
              <a:gd name="connsiteX778" fmla="*/ 5230028 w 6934737"/>
              <a:gd name="connsiteY778" fmla="*/ 84829 h 4876774"/>
              <a:gd name="connsiteX779" fmla="*/ 5222373 w 6934737"/>
              <a:gd name="connsiteY779" fmla="*/ 86432 h 4876774"/>
              <a:gd name="connsiteX780" fmla="*/ 5214808 w 6934737"/>
              <a:gd name="connsiteY780" fmla="*/ 88345 h 4876774"/>
              <a:gd name="connsiteX781" fmla="*/ 5207421 w 6934737"/>
              <a:gd name="connsiteY781" fmla="*/ 90481 h 4876774"/>
              <a:gd name="connsiteX782" fmla="*/ 5188462 w 6934737"/>
              <a:gd name="connsiteY782" fmla="*/ 97290 h 4876774"/>
              <a:gd name="connsiteX783" fmla="*/ 5172084 w 6934737"/>
              <a:gd name="connsiteY783" fmla="*/ 105212 h 4876774"/>
              <a:gd name="connsiteX784" fmla="*/ 5159401 w 6934737"/>
              <a:gd name="connsiteY784" fmla="*/ 113757 h 4876774"/>
              <a:gd name="connsiteX785" fmla="*/ 5151391 w 6934737"/>
              <a:gd name="connsiteY785" fmla="*/ 122658 h 4876774"/>
              <a:gd name="connsiteX786" fmla="*/ 5150144 w 6934737"/>
              <a:gd name="connsiteY786" fmla="*/ 132938 h 4876774"/>
              <a:gd name="connsiteX787" fmla="*/ 5159624 w 6934737"/>
              <a:gd name="connsiteY787" fmla="*/ 139791 h 4876774"/>
              <a:gd name="connsiteX788" fmla="*/ 5178271 w 6934737"/>
              <a:gd name="connsiteY788" fmla="*/ 142640 h 4876774"/>
              <a:gd name="connsiteX789" fmla="*/ 5204572 w 6934737"/>
              <a:gd name="connsiteY789" fmla="*/ 140815 h 4876774"/>
              <a:gd name="connsiteX790" fmla="*/ 5212449 w 6934737"/>
              <a:gd name="connsiteY790" fmla="*/ 139435 h 4876774"/>
              <a:gd name="connsiteX791" fmla="*/ 5220327 w 6934737"/>
              <a:gd name="connsiteY791" fmla="*/ 137789 h 4876774"/>
              <a:gd name="connsiteX792" fmla="*/ 5228115 w 6934737"/>
              <a:gd name="connsiteY792" fmla="*/ 135875 h 4876774"/>
              <a:gd name="connsiteX793" fmla="*/ 5235725 w 6934737"/>
              <a:gd name="connsiteY793" fmla="*/ 133694 h 4876774"/>
              <a:gd name="connsiteX794" fmla="*/ 5255262 w 6934737"/>
              <a:gd name="connsiteY794" fmla="*/ 126707 h 4876774"/>
              <a:gd name="connsiteX795" fmla="*/ 5272040 w 6934737"/>
              <a:gd name="connsiteY795" fmla="*/ 118563 h 4876774"/>
              <a:gd name="connsiteX796" fmla="*/ 5284857 w 6934737"/>
              <a:gd name="connsiteY796" fmla="*/ 109662 h 4876774"/>
              <a:gd name="connsiteX797" fmla="*/ 5292600 w 6934737"/>
              <a:gd name="connsiteY797" fmla="*/ 100762 h 4876774"/>
              <a:gd name="connsiteX798" fmla="*/ 5293179 w 6934737"/>
              <a:gd name="connsiteY798" fmla="*/ 90526 h 4876774"/>
              <a:gd name="connsiteX799" fmla="*/ 5282765 w 6934737"/>
              <a:gd name="connsiteY799" fmla="*/ 83850 h 4876774"/>
              <a:gd name="connsiteX800" fmla="*/ 6727440 w 6934737"/>
              <a:gd name="connsiteY800" fmla="*/ 36677 h 4876774"/>
              <a:gd name="connsiteX801" fmla="*/ 6724636 w 6934737"/>
              <a:gd name="connsiteY801" fmla="*/ 23326 h 4876774"/>
              <a:gd name="connsiteX802" fmla="*/ 6706835 w 6934737"/>
              <a:gd name="connsiteY802" fmla="*/ 13713 h 4876774"/>
              <a:gd name="connsiteX803" fmla="*/ 6675416 w 6934737"/>
              <a:gd name="connsiteY803" fmla="*/ 8906 h 4876774"/>
              <a:gd name="connsiteX804" fmla="*/ 6651517 w 6934737"/>
              <a:gd name="connsiteY804" fmla="*/ 8906 h 4876774"/>
              <a:gd name="connsiteX805" fmla="*/ 6626817 w 6934737"/>
              <a:gd name="connsiteY805" fmla="*/ 11043 h 4876774"/>
              <a:gd name="connsiteX806" fmla="*/ 6602296 w 6934737"/>
              <a:gd name="connsiteY806" fmla="*/ 15092 h 4876774"/>
              <a:gd name="connsiteX807" fmla="*/ 6579021 w 6934737"/>
              <a:gd name="connsiteY807" fmla="*/ 20789 h 4876774"/>
              <a:gd name="connsiteX808" fmla="*/ 6565670 w 6934737"/>
              <a:gd name="connsiteY808" fmla="*/ 25239 h 4876774"/>
              <a:gd name="connsiteX809" fmla="*/ 6553297 w 6934737"/>
              <a:gd name="connsiteY809" fmla="*/ 30046 h 4876774"/>
              <a:gd name="connsiteX810" fmla="*/ 6542216 w 6934737"/>
              <a:gd name="connsiteY810" fmla="*/ 35342 h 4876774"/>
              <a:gd name="connsiteX811" fmla="*/ 6532781 w 6934737"/>
              <a:gd name="connsiteY811" fmla="*/ 41038 h 4876774"/>
              <a:gd name="connsiteX812" fmla="*/ 6518629 w 6934737"/>
              <a:gd name="connsiteY812" fmla="*/ 55858 h 4876774"/>
              <a:gd name="connsiteX813" fmla="*/ 6520143 w 6934737"/>
              <a:gd name="connsiteY813" fmla="*/ 68942 h 4876774"/>
              <a:gd name="connsiteX814" fmla="*/ 6536609 w 6934737"/>
              <a:gd name="connsiteY814" fmla="*/ 78821 h 4876774"/>
              <a:gd name="connsiteX815" fmla="*/ 6567139 w 6934737"/>
              <a:gd name="connsiteY815" fmla="*/ 84162 h 4876774"/>
              <a:gd name="connsiteX816" fmla="*/ 6591126 w 6934737"/>
              <a:gd name="connsiteY816" fmla="*/ 84518 h 4876774"/>
              <a:gd name="connsiteX817" fmla="*/ 6616315 w 6934737"/>
              <a:gd name="connsiteY817" fmla="*/ 82560 h 4876774"/>
              <a:gd name="connsiteX818" fmla="*/ 6641592 w 6934737"/>
              <a:gd name="connsiteY818" fmla="*/ 78554 h 4876774"/>
              <a:gd name="connsiteX819" fmla="*/ 6665803 w 6934737"/>
              <a:gd name="connsiteY819" fmla="*/ 72724 h 4876774"/>
              <a:gd name="connsiteX820" fmla="*/ 6679866 w 6934737"/>
              <a:gd name="connsiteY820" fmla="*/ 68274 h 4876774"/>
              <a:gd name="connsiteX821" fmla="*/ 6692772 w 6934737"/>
              <a:gd name="connsiteY821" fmla="*/ 63245 h 4876774"/>
              <a:gd name="connsiteX822" fmla="*/ 6704165 w 6934737"/>
              <a:gd name="connsiteY822" fmla="*/ 57771 h 4876774"/>
              <a:gd name="connsiteX823" fmla="*/ 6713822 w 6934737"/>
              <a:gd name="connsiteY823" fmla="*/ 51852 h 4876774"/>
              <a:gd name="connsiteX824" fmla="*/ 6727440 w 6934737"/>
              <a:gd name="connsiteY824" fmla="*/ 36677 h 4876774"/>
              <a:gd name="connsiteX825" fmla="*/ 6935405 w 6934737"/>
              <a:gd name="connsiteY825" fmla="*/ 39836 h 4876774"/>
              <a:gd name="connsiteX826" fmla="*/ 6917604 w 6934737"/>
              <a:gd name="connsiteY826" fmla="*/ 29022 h 4876774"/>
              <a:gd name="connsiteX827" fmla="*/ 6885161 w 6934737"/>
              <a:gd name="connsiteY827" fmla="*/ 23014 h 4876774"/>
              <a:gd name="connsiteX828" fmla="*/ 6858459 w 6934737"/>
              <a:gd name="connsiteY828" fmla="*/ 22346 h 4876774"/>
              <a:gd name="connsiteX829" fmla="*/ 6830510 w 6934737"/>
              <a:gd name="connsiteY829" fmla="*/ 24305 h 4876774"/>
              <a:gd name="connsiteX830" fmla="*/ 6802785 w 6934737"/>
              <a:gd name="connsiteY830" fmla="*/ 28532 h 4876774"/>
              <a:gd name="connsiteX831" fmla="*/ 6776528 w 6934737"/>
              <a:gd name="connsiteY831" fmla="*/ 34807 h 4876774"/>
              <a:gd name="connsiteX832" fmla="*/ 6763755 w 6934737"/>
              <a:gd name="connsiteY832" fmla="*/ 38813 h 4876774"/>
              <a:gd name="connsiteX833" fmla="*/ 6751961 w 6934737"/>
              <a:gd name="connsiteY833" fmla="*/ 43263 h 4876774"/>
              <a:gd name="connsiteX834" fmla="*/ 6741325 w 6934737"/>
              <a:gd name="connsiteY834" fmla="*/ 48114 h 4876774"/>
              <a:gd name="connsiteX835" fmla="*/ 6731979 w 6934737"/>
              <a:gd name="connsiteY835" fmla="*/ 53365 h 4876774"/>
              <a:gd name="connsiteX836" fmla="*/ 6715469 w 6934737"/>
              <a:gd name="connsiteY836" fmla="*/ 68853 h 4876774"/>
              <a:gd name="connsiteX837" fmla="*/ 6715469 w 6934737"/>
              <a:gd name="connsiteY837" fmla="*/ 82871 h 4876774"/>
              <a:gd name="connsiteX838" fmla="*/ 6731534 w 6934737"/>
              <a:gd name="connsiteY838" fmla="*/ 93953 h 4876774"/>
              <a:gd name="connsiteX839" fmla="*/ 6762909 w 6934737"/>
              <a:gd name="connsiteY839" fmla="*/ 100539 h 4876774"/>
              <a:gd name="connsiteX840" fmla="*/ 6789611 w 6934737"/>
              <a:gd name="connsiteY840" fmla="*/ 101563 h 4876774"/>
              <a:gd name="connsiteX841" fmla="*/ 6818094 w 6934737"/>
              <a:gd name="connsiteY841" fmla="*/ 99872 h 4876774"/>
              <a:gd name="connsiteX842" fmla="*/ 6846754 w 6934737"/>
              <a:gd name="connsiteY842" fmla="*/ 95688 h 4876774"/>
              <a:gd name="connsiteX843" fmla="*/ 6874124 w 6934737"/>
              <a:gd name="connsiteY843" fmla="*/ 89324 h 4876774"/>
              <a:gd name="connsiteX844" fmla="*/ 6887475 w 6934737"/>
              <a:gd name="connsiteY844" fmla="*/ 85186 h 4876774"/>
              <a:gd name="connsiteX845" fmla="*/ 6899758 w 6934737"/>
              <a:gd name="connsiteY845" fmla="*/ 80735 h 4876774"/>
              <a:gd name="connsiteX846" fmla="*/ 6910794 w 6934737"/>
              <a:gd name="connsiteY846" fmla="*/ 75706 h 4876774"/>
              <a:gd name="connsiteX847" fmla="*/ 6920363 w 6934737"/>
              <a:gd name="connsiteY847" fmla="*/ 70232 h 4876774"/>
              <a:gd name="connsiteX848" fmla="*/ 6936651 w 6934737"/>
              <a:gd name="connsiteY848" fmla="*/ 54211 h 4876774"/>
              <a:gd name="connsiteX849" fmla="*/ 6935405 w 6934737"/>
              <a:gd name="connsiteY849" fmla="*/ 39836 h 4876774"/>
              <a:gd name="connsiteX850" fmla="*/ 6137768 w 6934737"/>
              <a:gd name="connsiteY850" fmla="*/ 11577 h 4876774"/>
              <a:gd name="connsiteX851" fmla="*/ 6118987 w 6934737"/>
              <a:gd name="connsiteY851" fmla="*/ 5213 h 4876774"/>
              <a:gd name="connsiteX852" fmla="*/ 6089793 w 6934737"/>
              <a:gd name="connsiteY852" fmla="*/ 3655 h 4876774"/>
              <a:gd name="connsiteX853" fmla="*/ 6073371 w 6934737"/>
              <a:gd name="connsiteY853" fmla="*/ 4812 h 4876774"/>
              <a:gd name="connsiteX854" fmla="*/ 6056815 w 6934737"/>
              <a:gd name="connsiteY854" fmla="*/ 7126 h 4876774"/>
              <a:gd name="connsiteX855" fmla="*/ 6040483 w 6934737"/>
              <a:gd name="connsiteY855" fmla="*/ 10419 h 4876774"/>
              <a:gd name="connsiteX856" fmla="*/ 6024773 w 6934737"/>
              <a:gd name="connsiteY856" fmla="*/ 14558 h 4876774"/>
              <a:gd name="connsiteX857" fmla="*/ 6008885 w 6934737"/>
              <a:gd name="connsiteY857" fmla="*/ 19899 h 4876774"/>
              <a:gd name="connsiteX858" fmla="*/ 5994689 w 6934737"/>
              <a:gd name="connsiteY858" fmla="*/ 25996 h 4876774"/>
              <a:gd name="connsiteX859" fmla="*/ 5982628 w 6934737"/>
              <a:gd name="connsiteY859" fmla="*/ 32671 h 4876774"/>
              <a:gd name="connsiteX860" fmla="*/ 5973238 w 6934737"/>
              <a:gd name="connsiteY860" fmla="*/ 39747 h 4876774"/>
              <a:gd name="connsiteX861" fmla="*/ 5965317 w 6934737"/>
              <a:gd name="connsiteY861" fmla="*/ 52698 h 4876774"/>
              <a:gd name="connsiteX862" fmla="*/ 5970835 w 6934737"/>
              <a:gd name="connsiteY862" fmla="*/ 63112 h 4876774"/>
              <a:gd name="connsiteX863" fmla="*/ 5988637 w 6934737"/>
              <a:gd name="connsiteY863" fmla="*/ 69832 h 4876774"/>
              <a:gd name="connsiteX864" fmla="*/ 6017519 w 6934737"/>
              <a:gd name="connsiteY864" fmla="*/ 71834 h 4876774"/>
              <a:gd name="connsiteX865" fmla="*/ 6034119 w 6934737"/>
              <a:gd name="connsiteY865" fmla="*/ 70811 h 4876774"/>
              <a:gd name="connsiteX866" fmla="*/ 6051119 w 6934737"/>
              <a:gd name="connsiteY866" fmla="*/ 68586 h 4876774"/>
              <a:gd name="connsiteX867" fmla="*/ 6067941 w 6934737"/>
              <a:gd name="connsiteY867" fmla="*/ 65292 h 4876774"/>
              <a:gd name="connsiteX868" fmla="*/ 6084230 w 6934737"/>
              <a:gd name="connsiteY868" fmla="*/ 60842 h 4876774"/>
              <a:gd name="connsiteX869" fmla="*/ 6100696 w 6934737"/>
              <a:gd name="connsiteY869" fmla="*/ 55368 h 4876774"/>
              <a:gd name="connsiteX870" fmla="*/ 6115338 w 6934737"/>
              <a:gd name="connsiteY870" fmla="*/ 49049 h 4876774"/>
              <a:gd name="connsiteX871" fmla="*/ 6127666 w 6934737"/>
              <a:gd name="connsiteY871" fmla="*/ 42195 h 4876774"/>
              <a:gd name="connsiteX872" fmla="*/ 6137055 w 6934737"/>
              <a:gd name="connsiteY872" fmla="*/ 34896 h 4876774"/>
              <a:gd name="connsiteX873" fmla="*/ 6144355 w 6934737"/>
              <a:gd name="connsiteY873" fmla="*/ 21545 h 4876774"/>
              <a:gd name="connsiteX874" fmla="*/ 6137768 w 6934737"/>
              <a:gd name="connsiteY874" fmla="*/ 11577 h 4876774"/>
              <a:gd name="connsiteX875" fmla="*/ 6525928 w 6934737"/>
              <a:gd name="connsiteY875" fmla="*/ 25818 h 4876774"/>
              <a:gd name="connsiteX876" fmla="*/ 6521478 w 6934737"/>
              <a:gd name="connsiteY876" fmla="*/ 13713 h 4876774"/>
              <a:gd name="connsiteX877" fmla="*/ 6503186 w 6934737"/>
              <a:gd name="connsiteY877" fmla="*/ 5302 h 4876774"/>
              <a:gd name="connsiteX878" fmla="*/ 6472568 w 6934737"/>
              <a:gd name="connsiteY878" fmla="*/ 1697 h 4876774"/>
              <a:gd name="connsiteX879" fmla="*/ 6451385 w 6934737"/>
              <a:gd name="connsiteY879" fmla="*/ 2186 h 4876774"/>
              <a:gd name="connsiteX880" fmla="*/ 6429711 w 6934737"/>
              <a:gd name="connsiteY880" fmla="*/ 4456 h 4876774"/>
              <a:gd name="connsiteX881" fmla="*/ 6408260 w 6934737"/>
              <a:gd name="connsiteY881" fmla="*/ 8283 h 4876774"/>
              <a:gd name="connsiteX882" fmla="*/ 6387789 w 6934737"/>
              <a:gd name="connsiteY882" fmla="*/ 13446 h 4876774"/>
              <a:gd name="connsiteX883" fmla="*/ 6373414 w 6934737"/>
              <a:gd name="connsiteY883" fmla="*/ 17896 h 4876774"/>
              <a:gd name="connsiteX884" fmla="*/ 6360374 w 6934737"/>
              <a:gd name="connsiteY884" fmla="*/ 23192 h 4876774"/>
              <a:gd name="connsiteX885" fmla="*/ 6348893 w 6934737"/>
              <a:gd name="connsiteY885" fmla="*/ 28933 h 4876774"/>
              <a:gd name="connsiteX886" fmla="*/ 6339369 w 6934737"/>
              <a:gd name="connsiteY886" fmla="*/ 35163 h 4876774"/>
              <a:gd name="connsiteX887" fmla="*/ 6327576 w 6934737"/>
              <a:gd name="connsiteY887" fmla="*/ 49360 h 4876774"/>
              <a:gd name="connsiteX888" fmla="*/ 6330646 w 6934737"/>
              <a:gd name="connsiteY888" fmla="*/ 61465 h 4876774"/>
              <a:gd name="connsiteX889" fmla="*/ 6347602 w 6934737"/>
              <a:gd name="connsiteY889" fmla="*/ 70366 h 4876774"/>
              <a:gd name="connsiteX890" fmla="*/ 6377642 w 6934737"/>
              <a:gd name="connsiteY890" fmla="*/ 74460 h 4876774"/>
              <a:gd name="connsiteX891" fmla="*/ 6398915 w 6934737"/>
              <a:gd name="connsiteY891" fmla="*/ 74193 h 4876774"/>
              <a:gd name="connsiteX892" fmla="*/ 6421167 w 6934737"/>
              <a:gd name="connsiteY892" fmla="*/ 72101 h 4876774"/>
              <a:gd name="connsiteX893" fmla="*/ 6443418 w 6934737"/>
              <a:gd name="connsiteY893" fmla="*/ 68274 h 4876774"/>
              <a:gd name="connsiteX894" fmla="*/ 6464647 w 6934737"/>
              <a:gd name="connsiteY894" fmla="*/ 63023 h 4876774"/>
              <a:gd name="connsiteX895" fmla="*/ 6479599 w 6934737"/>
              <a:gd name="connsiteY895" fmla="*/ 58172 h 4876774"/>
              <a:gd name="connsiteX896" fmla="*/ 6492950 w 6934737"/>
              <a:gd name="connsiteY896" fmla="*/ 52742 h 4876774"/>
              <a:gd name="connsiteX897" fmla="*/ 6504744 w 6934737"/>
              <a:gd name="connsiteY897" fmla="*/ 46734 h 4876774"/>
              <a:gd name="connsiteX898" fmla="*/ 6514401 w 6934737"/>
              <a:gd name="connsiteY898" fmla="*/ 40326 h 4876774"/>
              <a:gd name="connsiteX899" fmla="*/ 6525928 w 6934737"/>
              <a:gd name="connsiteY899" fmla="*/ 25818 h 4876774"/>
              <a:gd name="connsiteX900" fmla="*/ 6326418 w 6934737"/>
              <a:gd name="connsiteY900" fmla="*/ 10063 h 4876774"/>
              <a:gd name="connsiteX901" fmla="*/ 6307994 w 6934737"/>
              <a:gd name="connsiteY901" fmla="*/ 2631 h 4876774"/>
              <a:gd name="connsiteX902" fmla="*/ 6278265 w 6934737"/>
              <a:gd name="connsiteY902" fmla="*/ 50 h 4876774"/>
              <a:gd name="connsiteX903" fmla="*/ 6259440 w 6934737"/>
              <a:gd name="connsiteY903" fmla="*/ 940 h 4876774"/>
              <a:gd name="connsiteX904" fmla="*/ 6240348 w 6934737"/>
              <a:gd name="connsiteY904" fmla="*/ 3210 h 4876774"/>
              <a:gd name="connsiteX905" fmla="*/ 6221479 w 6934737"/>
              <a:gd name="connsiteY905" fmla="*/ 6815 h 4876774"/>
              <a:gd name="connsiteX906" fmla="*/ 6203411 w 6934737"/>
              <a:gd name="connsiteY906" fmla="*/ 11488 h 4876774"/>
              <a:gd name="connsiteX907" fmla="*/ 6188368 w 6934737"/>
              <a:gd name="connsiteY907" fmla="*/ 16472 h 4876774"/>
              <a:gd name="connsiteX908" fmla="*/ 6174750 w 6934737"/>
              <a:gd name="connsiteY908" fmla="*/ 22124 h 4876774"/>
              <a:gd name="connsiteX909" fmla="*/ 6163001 w 6934737"/>
              <a:gd name="connsiteY909" fmla="*/ 28310 h 4876774"/>
              <a:gd name="connsiteX910" fmla="*/ 6153522 w 6934737"/>
              <a:gd name="connsiteY910" fmla="*/ 34896 h 4876774"/>
              <a:gd name="connsiteX911" fmla="*/ 6143597 w 6934737"/>
              <a:gd name="connsiteY911" fmla="*/ 48470 h 4876774"/>
              <a:gd name="connsiteX912" fmla="*/ 6147782 w 6934737"/>
              <a:gd name="connsiteY912" fmla="*/ 59729 h 4876774"/>
              <a:gd name="connsiteX913" fmla="*/ 6165048 w 6934737"/>
              <a:gd name="connsiteY913" fmla="*/ 67518 h 4876774"/>
              <a:gd name="connsiteX914" fmla="*/ 6194377 w 6934737"/>
              <a:gd name="connsiteY914" fmla="*/ 70588 h 4876774"/>
              <a:gd name="connsiteX915" fmla="*/ 6213335 w 6934737"/>
              <a:gd name="connsiteY915" fmla="*/ 69921 h 4876774"/>
              <a:gd name="connsiteX916" fmla="*/ 6232827 w 6934737"/>
              <a:gd name="connsiteY916" fmla="*/ 67696 h 4876774"/>
              <a:gd name="connsiteX917" fmla="*/ 6252276 w 6934737"/>
              <a:gd name="connsiteY917" fmla="*/ 64135 h 4876774"/>
              <a:gd name="connsiteX918" fmla="*/ 6271012 w 6934737"/>
              <a:gd name="connsiteY918" fmla="*/ 59373 h 4876774"/>
              <a:gd name="connsiteX919" fmla="*/ 6286632 w 6934737"/>
              <a:gd name="connsiteY919" fmla="*/ 54256 h 4876774"/>
              <a:gd name="connsiteX920" fmla="*/ 6300695 w 6934737"/>
              <a:gd name="connsiteY920" fmla="*/ 48381 h 4876774"/>
              <a:gd name="connsiteX921" fmla="*/ 6312755 w 6934737"/>
              <a:gd name="connsiteY921" fmla="*/ 41973 h 4876774"/>
              <a:gd name="connsiteX922" fmla="*/ 6322369 w 6934737"/>
              <a:gd name="connsiteY922" fmla="*/ 35163 h 4876774"/>
              <a:gd name="connsiteX923" fmla="*/ 6331759 w 6934737"/>
              <a:gd name="connsiteY923" fmla="*/ 21278 h 4876774"/>
              <a:gd name="connsiteX924" fmla="*/ 6326418 w 6934737"/>
              <a:gd name="connsiteY924" fmla="*/ 10063 h 4876774"/>
              <a:gd name="connsiteX925" fmla="*/ 5955748 w 6934737"/>
              <a:gd name="connsiteY925" fmla="*/ 18341 h 4876774"/>
              <a:gd name="connsiteX926" fmla="*/ 5937012 w 6934737"/>
              <a:gd name="connsiteY926" fmla="*/ 12778 h 4876774"/>
              <a:gd name="connsiteX927" fmla="*/ 5908707 w 6934737"/>
              <a:gd name="connsiteY927" fmla="*/ 12022 h 4876774"/>
              <a:gd name="connsiteX928" fmla="*/ 5894199 w 6934737"/>
              <a:gd name="connsiteY928" fmla="*/ 13312 h 4876774"/>
              <a:gd name="connsiteX929" fmla="*/ 5879648 w 6934737"/>
              <a:gd name="connsiteY929" fmla="*/ 15537 h 4876774"/>
              <a:gd name="connsiteX930" fmla="*/ 5865316 w 6934737"/>
              <a:gd name="connsiteY930" fmla="*/ 18564 h 4876774"/>
              <a:gd name="connsiteX931" fmla="*/ 5851521 w 6934737"/>
              <a:gd name="connsiteY931" fmla="*/ 22302 h 4876774"/>
              <a:gd name="connsiteX932" fmla="*/ 5835055 w 6934737"/>
              <a:gd name="connsiteY932" fmla="*/ 27909 h 4876774"/>
              <a:gd name="connsiteX933" fmla="*/ 5820458 w 6934737"/>
              <a:gd name="connsiteY933" fmla="*/ 34318 h 4876774"/>
              <a:gd name="connsiteX934" fmla="*/ 5808264 w 6934737"/>
              <a:gd name="connsiteY934" fmla="*/ 41305 h 4876774"/>
              <a:gd name="connsiteX935" fmla="*/ 5799096 w 6934737"/>
              <a:gd name="connsiteY935" fmla="*/ 48737 h 4876774"/>
              <a:gd name="connsiteX936" fmla="*/ 5792598 w 6934737"/>
              <a:gd name="connsiteY936" fmla="*/ 61154 h 4876774"/>
              <a:gd name="connsiteX937" fmla="*/ 5798873 w 6934737"/>
              <a:gd name="connsiteY937" fmla="*/ 70766 h 4876774"/>
              <a:gd name="connsiteX938" fmla="*/ 5816674 w 6934737"/>
              <a:gd name="connsiteY938" fmla="*/ 76685 h 4876774"/>
              <a:gd name="connsiteX939" fmla="*/ 5844845 w 6934737"/>
              <a:gd name="connsiteY939" fmla="*/ 77842 h 4876774"/>
              <a:gd name="connsiteX940" fmla="*/ 5859532 w 6934737"/>
              <a:gd name="connsiteY940" fmla="*/ 76641 h 4876774"/>
              <a:gd name="connsiteX941" fmla="*/ 5874395 w 6934737"/>
              <a:gd name="connsiteY941" fmla="*/ 74460 h 4876774"/>
              <a:gd name="connsiteX942" fmla="*/ 5889171 w 6934737"/>
              <a:gd name="connsiteY942" fmla="*/ 71434 h 4876774"/>
              <a:gd name="connsiteX943" fmla="*/ 5903456 w 6934737"/>
              <a:gd name="connsiteY943" fmla="*/ 67651 h 4876774"/>
              <a:gd name="connsiteX944" fmla="*/ 5920457 w 6934737"/>
              <a:gd name="connsiteY944" fmla="*/ 61866 h 4876774"/>
              <a:gd name="connsiteX945" fmla="*/ 5935543 w 6934737"/>
              <a:gd name="connsiteY945" fmla="*/ 55235 h 4876774"/>
              <a:gd name="connsiteX946" fmla="*/ 5947960 w 6934737"/>
              <a:gd name="connsiteY946" fmla="*/ 48025 h 4876774"/>
              <a:gd name="connsiteX947" fmla="*/ 5957128 w 6934737"/>
              <a:gd name="connsiteY947" fmla="*/ 40415 h 4876774"/>
              <a:gd name="connsiteX948" fmla="*/ 5962958 w 6934737"/>
              <a:gd name="connsiteY948" fmla="*/ 27820 h 4876774"/>
              <a:gd name="connsiteX949" fmla="*/ 5955748 w 6934737"/>
              <a:gd name="connsiteY949" fmla="*/ 18341 h 4876774"/>
              <a:gd name="connsiteX950" fmla="*/ 3739470 w 6934737"/>
              <a:gd name="connsiteY950" fmla="*/ 514823 h 4876774"/>
              <a:gd name="connsiteX951" fmla="*/ 3727855 w 6934737"/>
              <a:gd name="connsiteY951" fmla="*/ 513443 h 4876774"/>
              <a:gd name="connsiteX952" fmla="*/ 3712545 w 6934737"/>
              <a:gd name="connsiteY952" fmla="*/ 515001 h 4876774"/>
              <a:gd name="connsiteX953" fmla="*/ 3694744 w 6934737"/>
              <a:gd name="connsiteY953" fmla="*/ 519451 h 4876774"/>
              <a:gd name="connsiteX954" fmla="*/ 3690293 w 6934737"/>
              <a:gd name="connsiteY954" fmla="*/ 520831 h 4876774"/>
              <a:gd name="connsiteX955" fmla="*/ 3685843 w 6934737"/>
              <a:gd name="connsiteY955" fmla="*/ 522389 h 4876774"/>
              <a:gd name="connsiteX956" fmla="*/ 3681393 w 6934737"/>
              <a:gd name="connsiteY956" fmla="*/ 524035 h 4876774"/>
              <a:gd name="connsiteX957" fmla="*/ 3676942 w 6934737"/>
              <a:gd name="connsiteY957" fmla="*/ 525860 h 4876774"/>
              <a:gd name="connsiteX958" fmla="*/ 3655314 w 6934737"/>
              <a:gd name="connsiteY958" fmla="*/ 536763 h 4876774"/>
              <a:gd name="connsiteX959" fmla="*/ 3639070 w 6934737"/>
              <a:gd name="connsiteY959" fmla="*/ 548468 h 4876774"/>
              <a:gd name="connsiteX960" fmla="*/ 3629769 w 6934737"/>
              <a:gd name="connsiteY960" fmla="*/ 559594 h 4876774"/>
              <a:gd name="connsiteX961" fmla="*/ 3629057 w 6934737"/>
              <a:gd name="connsiteY961" fmla="*/ 568806 h 4876774"/>
              <a:gd name="connsiteX962" fmla="*/ 3635377 w 6934737"/>
              <a:gd name="connsiteY962" fmla="*/ 573568 h 4876774"/>
              <a:gd name="connsiteX963" fmla="*/ 3646858 w 6934737"/>
              <a:gd name="connsiteY963" fmla="*/ 575214 h 4876774"/>
              <a:gd name="connsiteX964" fmla="*/ 3662301 w 6934737"/>
              <a:gd name="connsiteY964" fmla="*/ 573746 h 4876774"/>
              <a:gd name="connsiteX965" fmla="*/ 3680503 w 6934737"/>
              <a:gd name="connsiteY965" fmla="*/ 569295 h 4876774"/>
              <a:gd name="connsiteX966" fmla="*/ 3684953 w 6934737"/>
              <a:gd name="connsiteY966" fmla="*/ 567871 h 4876774"/>
              <a:gd name="connsiteX967" fmla="*/ 3689404 w 6934737"/>
              <a:gd name="connsiteY967" fmla="*/ 566314 h 4876774"/>
              <a:gd name="connsiteX968" fmla="*/ 3693854 w 6934737"/>
              <a:gd name="connsiteY968" fmla="*/ 564622 h 4876774"/>
              <a:gd name="connsiteX969" fmla="*/ 3698304 w 6934737"/>
              <a:gd name="connsiteY969" fmla="*/ 562753 h 4876774"/>
              <a:gd name="connsiteX970" fmla="*/ 3720556 w 6934737"/>
              <a:gd name="connsiteY970" fmla="*/ 551494 h 4876774"/>
              <a:gd name="connsiteX971" fmla="*/ 3736889 w 6934737"/>
              <a:gd name="connsiteY971" fmla="*/ 539567 h 4876774"/>
              <a:gd name="connsiteX972" fmla="*/ 3745789 w 6934737"/>
              <a:gd name="connsiteY972" fmla="*/ 528352 h 4876774"/>
              <a:gd name="connsiteX973" fmla="*/ 3745789 w 6934737"/>
              <a:gd name="connsiteY973" fmla="*/ 519451 h 4876774"/>
              <a:gd name="connsiteX974" fmla="*/ 3739336 w 6934737"/>
              <a:gd name="connsiteY974" fmla="*/ 514823 h 4876774"/>
              <a:gd name="connsiteX975" fmla="*/ 3869554 w 6934737"/>
              <a:gd name="connsiteY975" fmla="*/ 462887 h 4876774"/>
              <a:gd name="connsiteX976" fmla="*/ 3857494 w 6934737"/>
              <a:gd name="connsiteY976" fmla="*/ 461196 h 4876774"/>
              <a:gd name="connsiteX977" fmla="*/ 3841250 w 6934737"/>
              <a:gd name="connsiteY977" fmla="*/ 462709 h 4876774"/>
              <a:gd name="connsiteX978" fmla="*/ 3822203 w 6934737"/>
              <a:gd name="connsiteY978" fmla="*/ 467160 h 4876774"/>
              <a:gd name="connsiteX979" fmla="*/ 3818909 w 6934737"/>
              <a:gd name="connsiteY979" fmla="*/ 468228 h 4876774"/>
              <a:gd name="connsiteX980" fmla="*/ 3815527 w 6934737"/>
              <a:gd name="connsiteY980" fmla="*/ 469340 h 4876774"/>
              <a:gd name="connsiteX981" fmla="*/ 3812145 w 6934737"/>
              <a:gd name="connsiteY981" fmla="*/ 470586 h 4876774"/>
              <a:gd name="connsiteX982" fmla="*/ 3808762 w 6934737"/>
              <a:gd name="connsiteY982" fmla="*/ 471877 h 4876774"/>
              <a:gd name="connsiteX983" fmla="*/ 3786511 w 6934737"/>
              <a:gd name="connsiteY983" fmla="*/ 482335 h 4876774"/>
              <a:gd name="connsiteX984" fmla="*/ 3769644 w 6934737"/>
              <a:gd name="connsiteY984" fmla="*/ 494040 h 4876774"/>
              <a:gd name="connsiteX985" fmla="*/ 3759497 w 6934737"/>
              <a:gd name="connsiteY985" fmla="*/ 505166 h 4876774"/>
              <a:gd name="connsiteX986" fmla="*/ 3757762 w 6934737"/>
              <a:gd name="connsiteY986" fmla="*/ 514645 h 4876774"/>
              <a:gd name="connsiteX987" fmla="*/ 3763769 w 6934737"/>
              <a:gd name="connsiteY987" fmla="*/ 519985 h 4876774"/>
              <a:gd name="connsiteX988" fmla="*/ 3775608 w 6934737"/>
              <a:gd name="connsiteY988" fmla="*/ 521988 h 4876774"/>
              <a:gd name="connsiteX989" fmla="*/ 3791940 w 6934737"/>
              <a:gd name="connsiteY989" fmla="*/ 520608 h 4876774"/>
              <a:gd name="connsiteX990" fmla="*/ 3811388 w 6934737"/>
              <a:gd name="connsiteY990" fmla="*/ 516158 h 4876774"/>
              <a:gd name="connsiteX991" fmla="*/ 3814814 w 6934737"/>
              <a:gd name="connsiteY991" fmla="*/ 515045 h 4876774"/>
              <a:gd name="connsiteX992" fmla="*/ 3818241 w 6934737"/>
              <a:gd name="connsiteY992" fmla="*/ 513888 h 4876774"/>
              <a:gd name="connsiteX993" fmla="*/ 3821713 w 6934737"/>
              <a:gd name="connsiteY993" fmla="*/ 512642 h 4876774"/>
              <a:gd name="connsiteX994" fmla="*/ 3825229 w 6934737"/>
              <a:gd name="connsiteY994" fmla="*/ 511263 h 4876774"/>
              <a:gd name="connsiteX995" fmla="*/ 3847837 w 6934737"/>
              <a:gd name="connsiteY995" fmla="*/ 500537 h 4876774"/>
              <a:gd name="connsiteX996" fmla="*/ 3864925 w 6934737"/>
              <a:gd name="connsiteY996" fmla="*/ 488788 h 4876774"/>
              <a:gd name="connsiteX997" fmla="*/ 3874850 w 6934737"/>
              <a:gd name="connsiteY997" fmla="*/ 477573 h 4876774"/>
              <a:gd name="connsiteX998" fmla="*/ 3875962 w 6934737"/>
              <a:gd name="connsiteY998" fmla="*/ 468228 h 4876774"/>
              <a:gd name="connsiteX999" fmla="*/ 3869554 w 6934737"/>
              <a:gd name="connsiteY999" fmla="*/ 462887 h 4876774"/>
              <a:gd name="connsiteX1000" fmla="*/ 3610677 w 6934737"/>
              <a:gd name="connsiteY1000" fmla="*/ 569696 h 4876774"/>
              <a:gd name="connsiteX1001" fmla="*/ 3599462 w 6934737"/>
              <a:gd name="connsiteY1001" fmla="*/ 568539 h 4876774"/>
              <a:gd name="connsiteX1002" fmla="*/ 3584954 w 6934737"/>
              <a:gd name="connsiteY1002" fmla="*/ 570141 h 4876774"/>
              <a:gd name="connsiteX1003" fmla="*/ 3568176 w 6934737"/>
              <a:gd name="connsiteY1003" fmla="*/ 574280 h 4876774"/>
              <a:gd name="connsiteX1004" fmla="*/ 3562969 w 6934737"/>
              <a:gd name="connsiteY1004" fmla="*/ 575971 h 4876774"/>
              <a:gd name="connsiteX1005" fmla="*/ 3557717 w 6934737"/>
              <a:gd name="connsiteY1005" fmla="*/ 577885 h 4876774"/>
              <a:gd name="connsiteX1006" fmla="*/ 3552377 w 6934737"/>
              <a:gd name="connsiteY1006" fmla="*/ 579976 h 4876774"/>
              <a:gd name="connsiteX1007" fmla="*/ 3547037 w 6934737"/>
              <a:gd name="connsiteY1007" fmla="*/ 582290 h 4876774"/>
              <a:gd name="connsiteX1008" fmla="*/ 3525675 w 6934737"/>
              <a:gd name="connsiteY1008" fmla="*/ 593594 h 4876774"/>
              <a:gd name="connsiteX1009" fmla="*/ 3510009 w 6934737"/>
              <a:gd name="connsiteY1009" fmla="*/ 605521 h 4876774"/>
              <a:gd name="connsiteX1010" fmla="*/ 3501421 w 6934737"/>
              <a:gd name="connsiteY1010" fmla="*/ 616692 h 4876774"/>
              <a:gd name="connsiteX1011" fmla="*/ 3501421 w 6934737"/>
              <a:gd name="connsiteY1011" fmla="*/ 625592 h 4876774"/>
              <a:gd name="connsiteX1012" fmla="*/ 3507918 w 6934737"/>
              <a:gd name="connsiteY1012" fmla="*/ 630043 h 4876774"/>
              <a:gd name="connsiteX1013" fmla="*/ 3518999 w 6934737"/>
              <a:gd name="connsiteY1013" fmla="*/ 631422 h 4876774"/>
              <a:gd name="connsiteX1014" fmla="*/ 3533641 w 6934737"/>
              <a:gd name="connsiteY1014" fmla="*/ 629954 h 4876774"/>
              <a:gd name="connsiteX1015" fmla="*/ 3550775 w 6934737"/>
              <a:gd name="connsiteY1015" fmla="*/ 625815 h 4876774"/>
              <a:gd name="connsiteX1016" fmla="*/ 3556071 w 6934737"/>
              <a:gd name="connsiteY1016" fmla="*/ 624079 h 4876774"/>
              <a:gd name="connsiteX1017" fmla="*/ 3561500 w 6934737"/>
              <a:gd name="connsiteY1017" fmla="*/ 622121 h 4876774"/>
              <a:gd name="connsiteX1018" fmla="*/ 3566974 w 6934737"/>
              <a:gd name="connsiteY1018" fmla="*/ 619985 h 4876774"/>
              <a:gd name="connsiteX1019" fmla="*/ 3572448 w 6934737"/>
              <a:gd name="connsiteY1019" fmla="*/ 617626 h 4876774"/>
              <a:gd name="connsiteX1020" fmla="*/ 3594256 w 6934737"/>
              <a:gd name="connsiteY1020" fmla="*/ 605966 h 4876774"/>
              <a:gd name="connsiteX1021" fmla="*/ 3609965 w 6934737"/>
              <a:gd name="connsiteY1021" fmla="*/ 593817 h 4876774"/>
              <a:gd name="connsiteX1022" fmla="*/ 3618153 w 6934737"/>
              <a:gd name="connsiteY1022" fmla="*/ 582602 h 4876774"/>
              <a:gd name="connsiteX1023" fmla="*/ 3617442 w 6934737"/>
              <a:gd name="connsiteY1023" fmla="*/ 573701 h 4876774"/>
              <a:gd name="connsiteX1024" fmla="*/ 3610677 w 6934737"/>
              <a:gd name="connsiteY1024" fmla="*/ 569696 h 4876774"/>
              <a:gd name="connsiteX1025" fmla="*/ 4001062 w 6934737"/>
              <a:gd name="connsiteY1025" fmla="*/ 413266 h 4876774"/>
              <a:gd name="connsiteX1026" fmla="*/ 3988556 w 6934737"/>
              <a:gd name="connsiteY1026" fmla="*/ 411263 h 4876774"/>
              <a:gd name="connsiteX1027" fmla="*/ 3971423 w 6934737"/>
              <a:gd name="connsiteY1027" fmla="*/ 412776 h 4876774"/>
              <a:gd name="connsiteX1028" fmla="*/ 3951174 w 6934737"/>
              <a:gd name="connsiteY1028" fmla="*/ 417672 h 4876774"/>
              <a:gd name="connsiteX1029" fmla="*/ 3948726 w 6934737"/>
              <a:gd name="connsiteY1029" fmla="*/ 418473 h 4876774"/>
              <a:gd name="connsiteX1030" fmla="*/ 3946234 w 6934737"/>
              <a:gd name="connsiteY1030" fmla="*/ 419274 h 4876774"/>
              <a:gd name="connsiteX1031" fmla="*/ 3943742 w 6934737"/>
              <a:gd name="connsiteY1031" fmla="*/ 420164 h 4876774"/>
              <a:gd name="connsiteX1032" fmla="*/ 3941250 w 6934737"/>
              <a:gd name="connsiteY1032" fmla="*/ 421054 h 4876774"/>
              <a:gd name="connsiteX1033" fmla="*/ 3918998 w 6934737"/>
              <a:gd name="connsiteY1033" fmla="*/ 431156 h 4876774"/>
              <a:gd name="connsiteX1034" fmla="*/ 3901464 w 6934737"/>
              <a:gd name="connsiteY1034" fmla="*/ 442416 h 4876774"/>
              <a:gd name="connsiteX1035" fmla="*/ 3890560 w 6934737"/>
              <a:gd name="connsiteY1035" fmla="*/ 453542 h 4876774"/>
              <a:gd name="connsiteX1036" fmla="*/ 3888068 w 6934737"/>
              <a:gd name="connsiteY1036" fmla="*/ 463243 h 4876774"/>
              <a:gd name="connsiteX1037" fmla="*/ 3893853 w 6934737"/>
              <a:gd name="connsiteY1037" fmla="*/ 469073 h 4876774"/>
              <a:gd name="connsiteX1038" fmla="*/ 3906091 w 6934737"/>
              <a:gd name="connsiteY1038" fmla="*/ 471298 h 4876774"/>
              <a:gd name="connsiteX1039" fmla="*/ 3923315 w 6934737"/>
              <a:gd name="connsiteY1039" fmla="*/ 469963 h 4876774"/>
              <a:gd name="connsiteX1040" fmla="*/ 3944008 w 6934737"/>
              <a:gd name="connsiteY1040" fmla="*/ 465023 h 4876774"/>
              <a:gd name="connsiteX1041" fmla="*/ 3946501 w 6934737"/>
              <a:gd name="connsiteY1041" fmla="*/ 464267 h 4876774"/>
              <a:gd name="connsiteX1042" fmla="*/ 3949038 w 6934737"/>
              <a:gd name="connsiteY1042" fmla="*/ 463421 h 4876774"/>
              <a:gd name="connsiteX1043" fmla="*/ 3951618 w 6934737"/>
              <a:gd name="connsiteY1043" fmla="*/ 462531 h 4876774"/>
              <a:gd name="connsiteX1044" fmla="*/ 3954200 w 6934737"/>
              <a:gd name="connsiteY1044" fmla="*/ 461597 h 4876774"/>
              <a:gd name="connsiteX1045" fmla="*/ 3977252 w 6934737"/>
              <a:gd name="connsiteY1045" fmla="*/ 451183 h 4876774"/>
              <a:gd name="connsiteX1046" fmla="*/ 3995054 w 6934737"/>
              <a:gd name="connsiteY1046" fmla="*/ 439656 h 4876774"/>
              <a:gd name="connsiteX1047" fmla="*/ 4005691 w 6934737"/>
              <a:gd name="connsiteY1047" fmla="*/ 428397 h 4876774"/>
              <a:gd name="connsiteX1048" fmla="*/ 4007649 w 6934737"/>
              <a:gd name="connsiteY1048" fmla="*/ 418829 h 4876774"/>
              <a:gd name="connsiteX1049" fmla="*/ 4001062 w 6934737"/>
              <a:gd name="connsiteY1049" fmla="*/ 413266 h 4876774"/>
              <a:gd name="connsiteX1050" fmla="*/ 3482907 w 6934737"/>
              <a:gd name="connsiteY1050" fmla="*/ 627551 h 4876774"/>
              <a:gd name="connsiteX1051" fmla="*/ 3472137 w 6934737"/>
              <a:gd name="connsiteY1051" fmla="*/ 626660 h 4876774"/>
              <a:gd name="connsiteX1052" fmla="*/ 3458431 w 6934737"/>
              <a:gd name="connsiteY1052" fmla="*/ 628263 h 4876774"/>
              <a:gd name="connsiteX1053" fmla="*/ 3442810 w 6934737"/>
              <a:gd name="connsiteY1053" fmla="*/ 632179 h 4876774"/>
              <a:gd name="connsiteX1054" fmla="*/ 3436623 w 6934737"/>
              <a:gd name="connsiteY1054" fmla="*/ 634182 h 4876774"/>
              <a:gd name="connsiteX1055" fmla="*/ 3430304 w 6934737"/>
              <a:gd name="connsiteY1055" fmla="*/ 636540 h 4876774"/>
              <a:gd name="connsiteX1056" fmla="*/ 3423940 w 6934737"/>
              <a:gd name="connsiteY1056" fmla="*/ 639121 h 4876774"/>
              <a:gd name="connsiteX1057" fmla="*/ 3417531 w 6934737"/>
              <a:gd name="connsiteY1057" fmla="*/ 642059 h 4876774"/>
              <a:gd name="connsiteX1058" fmla="*/ 3396570 w 6934737"/>
              <a:gd name="connsiteY1058" fmla="*/ 653852 h 4876774"/>
              <a:gd name="connsiteX1059" fmla="*/ 3381528 w 6934737"/>
              <a:gd name="connsiteY1059" fmla="*/ 666002 h 4876774"/>
              <a:gd name="connsiteX1060" fmla="*/ 3373829 w 6934737"/>
              <a:gd name="connsiteY1060" fmla="*/ 677172 h 4876774"/>
              <a:gd name="connsiteX1061" fmla="*/ 3374942 w 6934737"/>
              <a:gd name="connsiteY1061" fmla="*/ 686073 h 4876774"/>
              <a:gd name="connsiteX1062" fmla="*/ 3381617 w 6934737"/>
              <a:gd name="connsiteY1062" fmla="*/ 689856 h 4876774"/>
              <a:gd name="connsiteX1063" fmla="*/ 3392298 w 6934737"/>
              <a:gd name="connsiteY1063" fmla="*/ 690924 h 4876774"/>
              <a:gd name="connsiteX1064" fmla="*/ 3406139 w 6934737"/>
              <a:gd name="connsiteY1064" fmla="*/ 689455 h 4876774"/>
              <a:gd name="connsiteX1065" fmla="*/ 3422115 w 6934737"/>
              <a:gd name="connsiteY1065" fmla="*/ 685539 h 4876774"/>
              <a:gd name="connsiteX1066" fmla="*/ 3428480 w 6934737"/>
              <a:gd name="connsiteY1066" fmla="*/ 683492 h 4876774"/>
              <a:gd name="connsiteX1067" fmla="*/ 3434933 w 6934737"/>
              <a:gd name="connsiteY1067" fmla="*/ 681088 h 4876774"/>
              <a:gd name="connsiteX1068" fmla="*/ 3441474 w 6934737"/>
              <a:gd name="connsiteY1068" fmla="*/ 678418 h 4876774"/>
              <a:gd name="connsiteX1069" fmla="*/ 3448016 w 6934737"/>
              <a:gd name="connsiteY1069" fmla="*/ 675436 h 4876774"/>
              <a:gd name="connsiteX1070" fmla="*/ 3469423 w 6934737"/>
              <a:gd name="connsiteY1070" fmla="*/ 663287 h 4876774"/>
              <a:gd name="connsiteX1071" fmla="*/ 3484375 w 6934737"/>
              <a:gd name="connsiteY1071" fmla="*/ 650915 h 4876774"/>
              <a:gd name="connsiteX1072" fmla="*/ 3491630 w 6934737"/>
              <a:gd name="connsiteY1072" fmla="*/ 639744 h 4876774"/>
              <a:gd name="connsiteX1073" fmla="*/ 3489938 w 6934737"/>
              <a:gd name="connsiteY1073" fmla="*/ 631244 h 4876774"/>
              <a:gd name="connsiteX1074" fmla="*/ 3482907 w 6934737"/>
              <a:gd name="connsiteY1074" fmla="*/ 627551 h 4876774"/>
              <a:gd name="connsiteX1075" fmla="*/ 3356428 w 6934737"/>
              <a:gd name="connsiteY1075" fmla="*/ 688387 h 4876774"/>
              <a:gd name="connsiteX1076" fmla="*/ 3346014 w 6934737"/>
              <a:gd name="connsiteY1076" fmla="*/ 687719 h 4876774"/>
              <a:gd name="connsiteX1077" fmla="*/ 3333063 w 6934737"/>
              <a:gd name="connsiteY1077" fmla="*/ 689277 h 4876774"/>
              <a:gd name="connsiteX1078" fmla="*/ 3318289 w 6934737"/>
              <a:gd name="connsiteY1078" fmla="*/ 692971 h 4876774"/>
              <a:gd name="connsiteX1079" fmla="*/ 3311257 w 6934737"/>
              <a:gd name="connsiteY1079" fmla="*/ 695329 h 4876774"/>
              <a:gd name="connsiteX1080" fmla="*/ 3304047 w 6934737"/>
              <a:gd name="connsiteY1080" fmla="*/ 698000 h 4876774"/>
              <a:gd name="connsiteX1081" fmla="*/ 3296793 w 6934737"/>
              <a:gd name="connsiteY1081" fmla="*/ 701115 h 4876774"/>
              <a:gd name="connsiteX1082" fmla="*/ 3289495 w 6934737"/>
              <a:gd name="connsiteY1082" fmla="*/ 704586 h 4876774"/>
              <a:gd name="connsiteX1083" fmla="*/ 3268711 w 6934737"/>
              <a:gd name="connsiteY1083" fmla="*/ 716869 h 4876774"/>
              <a:gd name="connsiteX1084" fmla="*/ 3254159 w 6934737"/>
              <a:gd name="connsiteY1084" fmla="*/ 729286 h 4876774"/>
              <a:gd name="connsiteX1085" fmla="*/ 3247083 w 6934737"/>
              <a:gd name="connsiteY1085" fmla="*/ 740501 h 4876774"/>
              <a:gd name="connsiteX1086" fmla="*/ 3248952 w 6934737"/>
              <a:gd name="connsiteY1086" fmla="*/ 749045 h 4876774"/>
              <a:gd name="connsiteX1087" fmla="*/ 3255717 w 6934737"/>
              <a:gd name="connsiteY1087" fmla="*/ 752428 h 4876774"/>
              <a:gd name="connsiteX1088" fmla="*/ 3266042 w 6934737"/>
              <a:gd name="connsiteY1088" fmla="*/ 753318 h 4876774"/>
              <a:gd name="connsiteX1089" fmla="*/ 3279125 w 6934737"/>
              <a:gd name="connsiteY1089" fmla="*/ 751849 h 4876774"/>
              <a:gd name="connsiteX1090" fmla="*/ 3294212 w 6934737"/>
              <a:gd name="connsiteY1090" fmla="*/ 748111 h 4876774"/>
              <a:gd name="connsiteX1091" fmla="*/ 3301466 w 6934737"/>
              <a:gd name="connsiteY1091" fmla="*/ 745752 h 4876774"/>
              <a:gd name="connsiteX1092" fmla="*/ 3308854 w 6934737"/>
              <a:gd name="connsiteY1092" fmla="*/ 742993 h 4876774"/>
              <a:gd name="connsiteX1093" fmla="*/ 3316330 w 6934737"/>
              <a:gd name="connsiteY1093" fmla="*/ 739789 h 4876774"/>
              <a:gd name="connsiteX1094" fmla="*/ 3323807 w 6934737"/>
              <a:gd name="connsiteY1094" fmla="*/ 736228 h 4876774"/>
              <a:gd name="connsiteX1095" fmla="*/ 3344902 w 6934737"/>
              <a:gd name="connsiteY1095" fmla="*/ 723634 h 4876774"/>
              <a:gd name="connsiteX1096" fmla="*/ 3359366 w 6934737"/>
              <a:gd name="connsiteY1096" fmla="*/ 710995 h 4876774"/>
              <a:gd name="connsiteX1097" fmla="*/ 3365952 w 6934737"/>
              <a:gd name="connsiteY1097" fmla="*/ 699824 h 4876774"/>
              <a:gd name="connsiteX1098" fmla="*/ 3363460 w 6934737"/>
              <a:gd name="connsiteY1098" fmla="*/ 691502 h 4876774"/>
              <a:gd name="connsiteX1099" fmla="*/ 3356428 w 6934737"/>
              <a:gd name="connsiteY1099" fmla="*/ 688387 h 4876774"/>
              <a:gd name="connsiteX1100" fmla="*/ 4407380 w 6934737"/>
              <a:gd name="connsiteY1100" fmla="*/ 280779 h 4876774"/>
              <a:gd name="connsiteX1101" fmla="*/ 4394029 w 6934737"/>
              <a:gd name="connsiteY1101" fmla="*/ 277619 h 4876774"/>
              <a:gd name="connsiteX1102" fmla="*/ 4374358 w 6934737"/>
              <a:gd name="connsiteY1102" fmla="*/ 278732 h 4876774"/>
              <a:gd name="connsiteX1103" fmla="*/ 4350371 w 6934737"/>
              <a:gd name="connsiteY1103" fmla="*/ 284116 h 4876774"/>
              <a:gd name="connsiteX1104" fmla="*/ 4349837 w 6934737"/>
              <a:gd name="connsiteY1104" fmla="*/ 284116 h 4876774"/>
              <a:gd name="connsiteX1105" fmla="*/ 4349347 w 6934737"/>
              <a:gd name="connsiteY1105" fmla="*/ 284116 h 4876774"/>
              <a:gd name="connsiteX1106" fmla="*/ 4348813 w 6934737"/>
              <a:gd name="connsiteY1106" fmla="*/ 284116 h 4876774"/>
              <a:gd name="connsiteX1107" fmla="*/ 4348279 w 6934737"/>
              <a:gd name="connsiteY1107" fmla="*/ 284116 h 4876774"/>
              <a:gd name="connsiteX1108" fmla="*/ 4325049 w 6934737"/>
              <a:gd name="connsiteY1108" fmla="*/ 293017 h 4876774"/>
              <a:gd name="connsiteX1109" fmla="*/ 4306001 w 6934737"/>
              <a:gd name="connsiteY1109" fmla="*/ 303520 h 4876774"/>
              <a:gd name="connsiteX1110" fmla="*/ 4292917 w 6934737"/>
              <a:gd name="connsiteY1110" fmla="*/ 314423 h 4876774"/>
              <a:gd name="connsiteX1111" fmla="*/ 4287799 w 6934737"/>
              <a:gd name="connsiteY1111" fmla="*/ 324570 h 4876774"/>
              <a:gd name="connsiteX1112" fmla="*/ 4292249 w 6934737"/>
              <a:gd name="connsiteY1112" fmla="*/ 332136 h 4876774"/>
              <a:gd name="connsiteX1113" fmla="*/ 4305245 w 6934737"/>
              <a:gd name="connsiteY1113" fmla="*/ 335607 h 4876774"/>
              <a:gd name="connsiteX1114" fmla="*/ 4325004 w 6934737"/>
              <a:gd name="connsiteY1114" fmla="*/ 334717 h 4876774"/>
              <a:gd name="connsiteX1115" fmla="*/ 4349481 w 6934737"/>
              <a:gd name="connsiteY1115" fmla="*/ 329288 h 4876774"/>
              <a:gd name="connsiteX1116" fmla="*/ 4350014 w 6934737"/>
              <a:gd name="connsiteY1116" fmla="*/ 329288 h 4876774"/>
              <a:gd name="connsiteX1117" fmla="*/ 4350549 w 6934737"/>
              <a:gd name="connsiteY1117" fmla="*/ 329288 h 4876774"/>
              <a:gd name="connsiteX1118" fmla="*/ 4351038 w 6934737"/>
              <a:gd name="connsiteY1118" fmla="*/ 329288 h 4876774"/>
              <a:gd name="connsiteX1119" fmla="*/ 4351573 w 6934737"/>
              <a:gd name="connsiteY1119" fmla="*/ 329288 h 4876774"/>
              <a:gd name="connsiteX1120" fmla="*/ 4375470 w 6934737"/>
              <a:gd name="connsiteY1120" fmla="*/ 320387 h 4876774"/>
              <a:gd name="connsiteX1121" fmla="*/ 4394919 w 6934737"/>
              <a:gd name="connsiteY1121" fmla="*/ 309617 h 4876774"/>
              <a:gd name="connsiteX1122" fmla="*/ 4407914 w 6934737"/>
              <a:gd name="connsiteY1122" fmla="*/ 298491 h 4876774"/>
              <a:gd name="connsiteX1123" fmla="*/ 4412364 w 6934737"/>
              <a:gd name="connsiteY1123" fmla="*/ 288344 h 4876774"/>
              <a:gd name="connsiteX1124" fmla="*/ 4407380 w 6934737"/>
              <a:gd name="connsiteY1124" fmla="*/ 280779 h 4876774"/>
              <a:gd name="connsiteX1125" fmla="*/ 4690333 w 6934737"/>
              <a:gd name="connsiteY1125" fmla="*/ 206013 h 4876774"/>
              <a:gd name="connsiteX1126" fmla="*/ 4678007 w 6934737"/>
              <a:gd name="connsiteY1126" fmla="*/ 201562 h 4876774"/>
              <a:gd name="connsiteX1127" fmla="*/ 4658603 w 6934737"/>
              <a:gd name="connsiteY1127" fmla="*/ 201562 h 4876774"/>
              <a:gd name="connsiteX1128" fmla="*/ 4634126 w 6934737"/>
              <a:gd name="connsiteY1128" fmla="*/ 206013 h 4876774"/>
              <a:gd name="connsiteX1129" fmla="*/ 4631410 w 6934737"/>
              <a:gd name="connsiteY1129" fmla="*/ 206725 h 4876774"/>
              <a:gd name="connsiteX1130" fmla="*/ 4628696 w 6934737"/>
              <a:gd name="connsiteY1130" fmla="*/ 207437 h 4876774"/>
              <a:gd name="connsiteX1131" fmla="*/ 4626026 w 6934737"/>
              <a:gd name="connsiteY1131" fmla="*/ 208193 h 4876774"/>
              <a:gd name="connsiteX1132" fmla="*/ 4623356 w 6934737"/>
              <a:gd name="connsiteY1132" fmla="*/ 208994 h 4876774"/>
              <a:gd name="connsiteX1133" fmla="*/ 4601771 w 6934737"/>
              <a:gd name="connsiteY1133" fmla="*/ 217139 h 4876774"/>
              <a:gd name="connsiteX1134" fmla="*/ 4583703 w 6934737"/>
              <a:gd name="connsiteY1134" fmla="*/ 226618 h 4876774"/>
              <a:gd name="connsiteX1135" fmla="*/ 4570797 w 6934737"/>
              <a:gd name="connsiteY1135" fmla="*/ 236676 h 4876774"/>
              <a:gd name="connsiteX1136" fmla="*/ 4564567 w 6934737"/>
              <a:gd name="connsiteY1136" fmla="*/ 246377 h 4876774"/>
              <a:gd name="connsiteX1137" fmla="*/ 4567148 w 6934737"/>
              <a:gd name="connsiteY1137" fmla="*/ 254789 h 4876774"/>
              <a:gd name="connsiteX1138" fmla="*/ 4578986 w 6934737"/>
              <a:gd name="connsiteY1138" fmla="*/ 259239 h 4876774"/>
              <a:gd name="connsiteX1139" fmla="*/ 4598300 w 6934737"/>
              <a:gd name="connsiteY1139" fmla="*/ 259595 h 4876774"/>
              <a:gd name="connsiteX1140" fmla="*/ 4623222 w 6934737"/>
              <a:gd name="connsiteY1140" fmla="*/ 255145 h 4876774"/>
              <a:gd name="connsiteX1141" fmla="*/ 4625981 w 6934737"/>
              <a:gd name="connsiteY1141" fmla="*/ 254433 h 4876774"/>
              <a:gd name="connsiteX1142" fmla="*/ 4628741 w 6934737"/>
              <a:gd name="connsiteY1142" fmla="*/ 253676 h 4876774"/>
              <a:gd name="connsiteX1143" fmla="*/ 4631500 w 6934737"/>
              <a:gd name="connsiteY1143" fmla="*/ 252919 h 4876774"/>
              <a:gd name="connsiteX1144" fmla="*/ 4634215 w 6934737"/>
              <a:gd name="connsiteY1144" fmla="*/ 252074 h 4876774"/>
              <a:gd name="connsiteX1145" fmla="*/ 4656467 w 6934737"/>
              <a:gd name="connsiteY1145" fmla="*/ 243752 h 4876774"/>
              <a:gd name="connsiteX1146" fmla="*/ 4674935 w 6934737"/>
              <a:gd name="connsiteY1146" fmla="*/ 233961 h 4876774"/>
              <a:gd name="connsiteX1147" fmla="*/ 4687886 w 6934737"/>
              <a:gd name="connsiteY1147" fmla="*/ 223681 h 4876774"/>
              <a:gd name="connsiteX1148" fmla="*/ 4693715 w 6934737"/>
              <a:gd name="connsiteY1148" fmla="*/ 213934 h 4876774"/>
              <a:gd name="connsiteX1149" fmla="*/ 4690333 w 6934737"/>
              <a:gd name="connsiteY1149" fmla="*/ 206013 h 4876774"/>
              <a:gd name="connsiteX1150" fmla="*/ 4547433 w 6934737"/>
              <a:gd name="connsiteY1150" fmla="*/ 241927 h 4876774"/>
              <a:gd name="connsiteX1151" fmla="*/ 4534483 w 6934737"/>
              <a:gd name="connsiteY1151" fmla="*/ 238278 h 4876774"/>
              <a:gd name="connsiteX1152" fmla="*/ 4514900 w 6934737"/>
              <a:gd name="connsiteY1152" fmla="*/ 238856 h 4876774"/>
              <a:gd name="connsiteX1153" fmla="*/ 4490691 w 6934737"/>
              <a:gd name="connsiteY1153" fmla="*/ 243752 h 4876774"/>
              <a:gd name="connsiteX1154" fmla="*/ 4489133 w 6934737"/>
              <a:gd name="connsiteY1154" fmla="*/ 244197 h 4876774"/>
              <a:gd name="connsiteX1155" fmla="*/ 4487620 w 6934737"/>
              <a:gd name="connsiteY1155" fmla="*/ 244642 h 4876774"/>
              <a:gd name="connsiteX1156" fmla="*/ 4486151 w 6934737"/>
              <a:gd name="connsiteY1156" fmla="*/ 245087 h 4876774"/>
              <a:gd name="connsiteX1157" fmla="*/ 4484638 w 6934737"/>
              <a:gd name="connsiteY1157" fmla="*/ 245532 h 4876774"/>
              <a:gd name="connsiteX1158" fmla="*/ 4462386 w 6934737"/>
              <a:gd name="connsiteY1158" fmla="*/ 254077 h 4876774"/>
              <a:gd name="connsiteX1159" fmla="*/ 4443828 w 6934737"/>
              <a:gd name="connsiteY1159" fmla="*/ 264090 h 4876774"/>
              <a:gd name="connsiteX1160" fmla="*/ 4430834 w 6934737"/>
              <a:gd name="connsiteY1160" fmla="*/ 274593 h 4876774"/>
              <a:gd name="connsiteX1161" fmla="*/ 4425182 w 6934737"/>
              <a:gd name="connsiteY1161" fmla="*/ 284517 h 4876774"/>
              <a:gd name="connsiteX1162" fmla="*/ 4428831 w 6934737"/>
              <a:gd name="connsiteY1162" fmla="*/ 292483 h 4876774"/>
              <a:gd name="connsiteX1163" fmla="*/ 4441336 w 6934737"/>
              <a:gd name="connsiteY1163" fmla="*/ 296444 h 4876774"/>
              <a:gd name="connsiteX1164" fmla="*/ 4460918 w 6934737"/>
              <a:gd name="connsiteY1164" fmla="*/ 296088 h 4876774"/>
              <a:gd name="connsiteX1165" fmla="*/ 4485617 w 6934737"/>
              <a:gd name="connsiteY1165" fmla="*/ 291193 h 4876774"/>
              <a:gd name="connsiteX1166" fmla="*/ 4487219 w 6934737"/>
              <a:gd name="connsiteY1166" fmla="*/ 290747 h 4876774"/>
              <a:gd name="connsiteX1167" fmla="*/ 4488777 w 6934737"/>
              <a:gd name="connsiteY1167" fmla="*/ 290302 h 4876774"/>
              <a:gd name="connsiteX1168" fmla="*/ 4490334 w 6934737"/>
              <a:gd name="connsiteY1168" fmla="*/ 289857 h 4876774"/>
              <a:gd name="connsiteX1169" fmla="*/ 4491892 w 6934737"/>
              <a:gd name="connsiteY1169" fmla="*/ 289368 h 4876774"/>
              <a:gd name="connsiteX1170" fmla="*/ 4514945 w 6934737"/>
              <a:gd name="connsiteY1170" fmla="*/ 280467 h 4876774"/>
              <a:gd name="connsiteX1171" fmla="*/ 4533904 w 6934737"/>
              <a:gd name="connsiteY1171" fmla="*/ 270187 h 4876774"/>
              <a:gd name="connsiteX1172" fmla="*/ 4546809 w 6934737"/>
              <a:gd name="connsiteY1172" fmla="*/ 259461 h 4876774"/>
              <a:gd name="connsiteX1173" fmla="*/ 4551972 w 6934737"/>
              <a:gd name="connsiteY1173" fmla="*/ 249493 h 4876774"/>
              <a:gd name="connsiteX1174" fmla="*/ 4547433 w 6934737"/>
              <a:gd name="connsiteY1174" fmla="*/ 241927 h 4876774"/>
              <a:gd name="connsiteX1175" fmla="*/ 4269774 w 6934737"/>
              <a:gd name="connsiteY1175" fmla="*/ 322033 h 4876774"/>
              <a:gd name="connsiteX1176" fmla="*/ 4256423 w 6934737"/>
              <a:gd name="connsiteY1176" fmla="*/ 319319 h 4876774"/>
              <a:gd name="connsiteX1177" fmla="*/ 4237243 w 6934737"/>
              <a:gd name="connsiteY1177" fmla="*/ 320698 h 4876774"/>
              <a:gd name="connsiteX1178" fmla="*/ 4214145 w 6934737"/>
              <a:gd name="connsiteY1178" fmla="*/ 326217 h 4876774"/>
              <a:gd name="connsiteX1179" fmla="*/ 4213656 w 6934737"/>
              <a:gd name="connsiteY1179" fmla="*/ 326217 h 4876774"/>
              <a:gd name="connsiteX1180" fmla="*/ 4213166 w 6934737"/>
              <a:gd name="connsiteY1180" fmla="*/ 326217 h 4876774"/>
              <a:gd name="connsiteX1181" fmla="*/ 4212677 w 6934737"/>
              <a:gd name="connsiteY1181" fmla="*/ 326217 h 4876774"/>
              <a:gd name="connsiteX1182" fmla="*/ 4212187 w 6934737"/>
              <a:gd name="connsiteY1182" fmla="*/ 326217 h 4876774"/>
              <a:gd name="connsiteX1183" fmla="*/ 4188733 w 6934737"/>
              <a:gd name="connsiteY1183" fmla="*/ 335518 h 4876774"/>
              <a:gd name="connsiteX1184" fmla="*/ 4169730 w 6934737"/>
              <a:gd name="connsiteY1184" fmla="*/ 347178 h 4876774"/>
              <a:gd name="connsiteX1185" fmla="*/ 4157092 w 6934737"/>
              <a:gd name="connsiteY1185" fmla="*/ 358304 h 4876774"/>
              <a:gd name="connsiteX1186" fmla="*/ 4152642 w 6934737"/>
              <a:gd name="connsiteY1186" fmla="*/ 368451 h 4876774"/>
              <a:gd name="connsiteX1187" fmla="*/ 4157625 w 6934737"/>
              <a:gd name="connsiteY1187" fmla="*/ 375527 h 4876774"/>
              <a:gd name="connsiteX1188" fmla="*/ 4170666 w 6934737"/>
              <a:gd name="connsiteY1188" fmla="*/ 378509 h 4876774"/>
              <a:gd name="connsiteX1189" fmla="*/ 4189935 w 6934737"/>
              <a:gd name="connsiteY1189" fmla="*/ 377307 h 4876774"/>
              <a:gd name="connsiteX1190" fmla="*/ 4213522 w 6934737"/>
              <a:gd name="connsiteY1190" fmla="*/ 371788 h 4876774"/>
              <a:gd name="connsiteX1191" fmla="*/ 4214057 w 6934737"/>
              <a:gd name="connsiteY1191" fmla="*/ 371788 h 4876774"/>
              <a:gd name="connsiteX1192" fmla="*/ 4214546 w 6934737"/>
              <a:gd name="connsiteY1192" fmla="*/ 371788 h 4876774"/>
              <a:gd name="connsiteX1193" fmla="*/ 4215080 w 6934737"/>
              <a:gd name="connsiteY1193" fmla="*/ 371788 h 4876774"/>
              <a:gd name="connsiteX1194" fmla="*/ 4215569 w 6934737"/>
              <a:gd name="connsiteY1194" fmla="*/ 371788 h 4876774"/>
              <a:gd name="connsiteX1195" fmla="*/ 4239646 w 6934737"/>
              <a:gd name="connsiteY1195" fmla="*/ 362265 h 4876774"/>
              <a:gd name="connsiteX1196" fmla="*/ 4258960 w 6934737"/>
              <a:gd name="connsiteY1196" fmla="*/ 351139 h 4876774"/>
              <a:gd name="connsiteX1197" fmla="*/ 4271466 w 6934737"/>
              <a:gd name="connsiteY1197" fmla="*/ 339835 h 4876774"/>
              <a:gd name="connsiteX1198" fmla="*/ 4275337 w 6934737"/>
              <a:gd name="connsiteY1198" fmla="*/ 329733 h 4876774"/>
              <a:gd name="connsiteX1199" fmla="*/ 4269774 w 6934737"/>
              <a:gd name="connsiteY1199" fmla="*/ 322212 h 4876774"/>
              <a:gd name="connsiteX1200" fmla="*/ 4824022 w 6934737"/>
              <a:gd name="connsiteY1200" fmla="*/ 167784 h 4876774"/>
              <a:gd name="connsiteX1201" fmla="*/ 4804708 w 6934737"/>
              <a:gd name="connsiteY1201" fmla="*/ 167161 h 4876774"/>
              <a:gd name="connsiteX1202" fmla="*/ 4779875 w 6934737"/>
              <a:gd name="connsiteY1202" fmla="*/ 170988 h 4876774"/>
              <a:gd name="connsiteX1203" fmla="*/ 4776002 w 6934737"/>
              <a:gd name="connsiteY1203" fmla="*/ 171923 h 4876774"/>
              <a:gd name="connsiteX1204" fmla="*/ 4772220 w 6934737"/>
              <a:gd name="connsiteY1204" fmla="*/ 172902 h 4876774"/>
              <a:gd name="connsiteX1205" fmla="*/ 4768437 w 6934737"/>
              <a:gd name="connsiteY1205" fmla="*/ 173970 h 4876774"/>
              <a:gd name="connsiteX1206" fmla="*/ 4764699 w 6934737"/>
              <a:gd name="connsiteY1206" fmla="*/ 175083 h 4876774"/>
              <a:gd name="connsiteX1207" fmla="*/ 4743782 w 6934737"/>
              <a:gd name="connsiteY1207" fmla="*/ 182826 h 4876774"/>
              <a:gd name="connsiteX1208" fmla="*/ 4726203 w 6934737"/>
              <a:gd name="connsiteY1208" fmla="*/ 191950 h 4876774"/>
              <a:gd name="connsiteX1209" fmla="*/ 4713342 w 6934737"/>
              <a:gd name="connsiteY1209" fmla="*/ 201607 h 4876774"/>
              <a:gd name="connsiteX1210" fmla="*/ 4706667 w 6934737"/>
              <a:gd name="connsiteY1210" fmla="*/ 211042 h 4876774"/>
              <a:gd name="connsiteX1211" fmla="*/ 4708402 w 6934737"/>
              <a:gd name="connsiteY1211" fmla="*/ 219942 h 4876774"/>
              <a:gd name="connsiteX1212" fmla="*/ 4719706 w 6934737"/>
              <a:gd name="connsiteY1212" fmla="*/ 225060 h 4876774"/>
              <a:gd name="connsiteX1213" fmla="*/ 4738887 w 6934737"/>
              <a:gd name="connsiteY1213" fmla="*/ 225950 h 4876774"/>
              <a:gd name="connsiteX1214" fmla="*/ 4764076 w 6934737"/>
              <a:gd name="connsiteY1214" fmla="*/ 222256 h 4876774"/>
              <a:gd name="connsiteX1215" fmla="*/ 4768037 w 6934737"/>
              <a:gd name="connsiteY1215" fmla="*/ 221322 h 4876774"/>
              <a:gd name="connsiteX1216" fmla="*/ 4771909 w 6934737"/>
              <a:gd name="connsiteY1216" fmla="*/ 220343 h 4876774"/>
              <a:gd name="connsiteX1217" fmla="*/ 4775781 w 6934737"/>
              <a:gd name="connsiteY1217" fmla="*/ 219275 h 4876774"/>
              <a:gd name="connsiteX1218" fmla="*/ 4779608 w 6934737"/>
              <a:gd name="connsiteY1218" fmla="*/ 218118 h 4876774"/>
              <a:gd name="connsiteX1219" fmla="*/ 4801148 w 6934737"/>
              <a:gd name="connsiteY1219" fmla="*/ 210152 h 4876774"/>
              <a:gd name="connsiteX1220" fmla="*/ 4818949 w 6934737"/>
              <a:gd name="connsiteY1220" fmla="*/ 200806 h 4876774"/>
              <a:gd name="connsiteX1221" fmla="*/ 4831855 w 6934737"/>
              <a:gd name="connsiteY1221" fmla="*/ 190881 h 4876774"/>
              <a:gd name="connsiteX1222" fmla="*/ 4838130 w 6934737"/>
              <a:gd name="connsiteY1222" fmla="*/ 181358 h 4876774"/>
              <a:gd name="connsiteX1223" fmla="*/ 4835682 w 6934737"/>
              <a:gd name="connsiteY1223" fmla="*/ 172457 h 4876774"/>
              <a:gd name="connsiteX1224" fmla="*/ 4824022 w 6934737"/>
              <a:gd name="connsiteY1224" fmla="*/ 167962 h 4876774"/>
              <a:gd name="connsiteX1225" fmla="*/ 4134573 w 6934737"/>
              <a:gd name="connsiteY1225" fmla="*/ 366359 h 4876774"/>
              <a:gd name="connsiteX1226" fmla="*/ 4121623 w 6934737"/>
              <a:gd name="connsiteY1226" fmla="*/ 364045 h 4876774"/>
              <a:gd name="connsiteX1227" fmla="*/ 4103510 w 6934737"/>
              <a:gd name="connsiteY1227" fmla="*/ 365513 h 4876774"/>
              <a:gd name="connsiteX1228" fmla="*/ 4081880 w 6934737"/>
              <a:gd name="connsiteY1228" fmla="*/ 370720 h 4876774"/>
              <a:gd name="connsiteX1229" fmla="*/ 4080412 w 6934737"/>
              <a:gd name="connsiteY1229" fmla="*/ 371210 h 4876774"/>
              <a:gd name="connsiteX1230" fmla="*/ 4078899 w 6934737"/>
              <a:gd name="connsiteY1230" fmla="*/ 371699 h 4876774"/>
              <a:gd name="connsiteX1231" fmla="*/ 4077341 w 6934737"/>
              <a:gd name="connsiteY1231" fmla="*/ 372189 h 4876774"/>
              <a:gd name="connsiteX1232" fmla="*/ 4075828 w 6934737"/>
              <a:gd name="connsiteY1232" fmla="*/ 372723 h 4876774"/>
              <a:gd name="connsiteX1233" fmla="*/ 4052908 w 6934737"/>
              <a:gd name="connsiteY1233" fmla="*/ 382425 h 4876774"/>
              <a:gd name="connsiteX1234" fmla="*/ 4034663 w 6934737"/>
              <a:gd name="connsiteY1234" fmla="*/ 393462 h 4876774"/>
              <a:gd name="connsiteX1235" fmla="*/ 4022913 w 6934737"/>
              <a:gd name="connsiteY1235" fmla="*/ 404588 h 4876774"/>
              <a:gd name="connsiteX1236" fmla="*/ 4019486 w 6934737"/>
              <a:gd name="connsiteY1236" fmla="*/ 414512 h 4876774"/>
              <a:gd name="connsiteX1237" fmla="*/ 4024961 w 6934737"/>
              <a:gd name="connsiteY1237" fmla="*/ 420920 h 4876774"/>
              <a:gd name="connsiteX1238" fmla="*/ 4037599 w 6934737"/>
              <a:gd name="connsiteY1238" fmla="*/ 423502 h 4876774"/>
              <a:gd name="connsiteX1239" fmla="*/ 4055846 w 6934737"/>
              <a:gd name="connsiteY1239" fmla="*/ 422211 h 4876774"/>
              <a:gd name="connsiteX1240" fmla="*/ 4077875 w 6934737"/>
              <a:gd name="connsiteY1240" fmla="*/ 417004 h 4876774"/>
              <a:gd name="connsiteX1241" fmla="*/ 4079434 w 6934737"/>
              <a:gd name="connsiteY1241" fmla="*/ 416515 h 4876774"/>
              <a:gd name="connsiteX1242" fmla="*/ 4080990 w 6934737"/>
              <a:gd name="connsiteY1242" fmla="*/ 416025 h 4876774"/>
              <a:gd name="connsiteX1243" fmla="*/ 4082593 w 6934737"/>
              <a:gd name="connsiteY1243" fmla="*/ 415491 h 4876774"/>
              <a:gd name="connsiteX1244" fmla="*/ 4084150 w 6934737"/>
              <a:gd name="connsiteY1244" fmla="*/ 414957 h 4876774"/>
              <a:gd name="connsiteX1245" fmla="*/ 4107693 w 6934737"/>
              <a:gd name="connsiteY1245" fmla="*/ 404988 h 4876774"/>
              <a:gd name="connsiteX1246" fmla="*/ 4126162 w 6934737"/>
              <a:gd name="connsiteY1246" fmla="*/ 393640 h 4876774"/>
              <a:gd name="connsiteX1247" fmla="*/ 4137733 w 6934737"/>
              <a:gd name="connsiteY1247" fmla="*/ 382380 h 4876774"/>
              <a:gd name="connsiteX1248" fmla="*/ 4140581 w 6934737"/>
              <a:gd name="connsiteY1248" fmla="*/ 372545 h 4876774"/>
              <a:gd name="connsiteX1249" fmla="*/ 4134573 w 6934737"/>
              <a:gd name="connsiteY1249" fmla="*/ 366359 h 4876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Lst>
            <a:rect l="l" t="t" r="r" b="b"/>
            <a:pathLst>
              <a:path w="6934737" h="4876774">
                <a:moveTo>
                  <a:pt x="1991993" y="1610100"/>
                </a:moveTo>
                <a:lnTo>
                  <a:pt x="1987543" y="1610367"/>
                </a:lnTo>
                <a:cubicBezTo>
                  <a:pt x="1985985" y="1610367"/>
                  <a:pt x="1984339" y="1610723"/>
                  <a:pt x="1982692" y="1611035"/>
                </a:cubicBezTo>
                <a:cubicBezTo>
                  <a:pt x="1981046" y="1611346"/>
                  <a:pt x="1979265" y="1611613"/>
                  <a:pt x="1977530" y="1612014"/>
                </a:cubicBezTo>
                <a:lnTo>
                  <a:pt x="1972145" y="1613349"/>
                </a:lnTo>
                <a:cubicBezTo>
                  <a:pt x="1964935" y="1615361"/>
                  <a:pt x="1957903" y="1617871"/>
                  <a:pt x="1951050" y="1620870"/>
                </a:cubicBezTo>
                <a:cubicBezTo>
                  <a:pt x="1943439" y="1624137"/>
                  <a:pt x="1936007" y="1627822"/>
                  <a:pt x="1928798" y="1631907"/>
                </a:cubicBezTo>
                <a:cubicBezTo>
                  <a:pt x="1921232" y="1636157"/>
                  <a:pt x="1913934" y="1640790"/>
                  <a:pt x="1906857" y="1645792"/>
                </a:cubicBezTo>
                <a:cubicBezTo>
                  <a:pt x="1899871" y="1650692"/>
                  <a:pt x="1893196" y="1656015"/>
                  <a:pt x="1886875" y="1661725"/>
                </a:cubicBezTo>
                <a:cubicBezTo>
                  <a:pt x="1879977" y="1667746"/>
                  <a:pt x="1873792" y="1674506"/>
                  <a:pt x="1868362" y="1681885"/>
                </a:cubicBezTo>
                <a:cubicBezTo>
                  <a:pt x="1864579" y="1686798"/>
                  <a:pt x="1861865" y="1692476"/>
                  <a:pt x="1860485" y="1698529"/>
                </a:cubicBezTo>
                <a:cubicBezTo>
                  <a:pt x="1859417" y="1702606"/>
                  <a:pt x="1860619" y="1706945"/>
                  <a:pt x="1863645" y="1709877"/>
                </a:cubicBezTo>
                <a:cubicBezTo>
                  <a:pt x="1867872" y="1713050"/>
                  <a:pt x="1873080" y="1714555"/>
                  <a:pt x="1878331" y="1714105"/>
                </a:cubicBezTo>
                <a:cubicBezTo>
                  <a:pt x="1879845" y="1714105"/>
                  <a:pt x="1881357" y="1714105"/>
                  <a:pt x="1882781" y="1714105"/>
                </a:cubicBezTo>
                <a:cubicBezTo>
                  <a:pt x="1884206" y="1714105"/>
                  <a:pt x="1886030" y="1713749"/>
                  <a:pt x="1887721" y="1713527"/>
                </a:cubicBezTo>
                <a:cubicBezTo>
                  <a:pt x="1889412" y="1713304"/>
                  <a:pt x="1891192" y="1712904"/>
                  <a:pt x="1893017" y="1712548"/>
                </a:cubicBezTo>
                <a:lnTo>
                  <a:pt x="1898536" y="1711212"/>
                </a:lnTo>
                <a:cubicBezTo>
                  <a:pt x="1905968" y="1709134"/>
                  <a:pt x="1913222" y="1706548"/>
                  <a:pt x="1920298" y="1703469"/>
                </a:cubicBezTo>
                <a:cubicBezTo>
                  <a:pt x="1928175" y="1700064"/>
                  <a:pt x="1935874" y="1696233"/>
                  <a:pt x="1943350" y="1691987"/>
                </a:cubicBezTo>
                <a:cubicBezTo>
                  <a:pt x="1951006" y="1687577"/>
                  <a:pt x="1958437" y="1682779"/>
                  <a:pt x="1965602" y="1677612"/>
                </a:cubicBezTo>
                <a:cubicBezTo>
                  <a:pt x="1972634" y="1672566"/>
                  <a:pt x="1979398" y="1667096"/>
                  <a:pt x="1985762" y="1661235"/>
                </a:cubicBezTo>
                <a:cubicBezTo>
                  <a:pt x="1992438" y="1655169"/>
                  <a:pt x="1998402" y="1648360"/>
                  <a:pt x="2003564" y="1640941"/>
                </a:cubicBezTo>
                <a:cubicBezTo>
                  <a:pt x="2007169" y="1636162"/>
                  <a:pt x="2009527" y="1630590"/>
                  <a:pt x="2010551" y="1624698"/>
                </a:cubicBezTo>
                <a:cubicBezTo>
                  <a:pt x="2011263" y="1620661"/>
                  <a:pt x="2009706" y="1616558"/>
                  <a:pt x="2006546" y="1613972"/>
                </a:cubicBezTo>
                <a:cubicBezTo>
                  <a:pt x="2002229" y="1611119"/>
                  <a:pt x="1997155" y="1609758"/>
                  <a:pt x="1991993" y="1610100"/>
                </a:cubicBezTo>
                <a:close/>
                <a:moveTo>
                  <a:pt x="1635207" y="1977566"/>
                </a:moveTo>
                <a:cubicBezTo>
                  <a:pt x="1628710" y="1975426"/>
                  <a:pt x="1621768" y="1975012"/>
                  <a:pt x="1615048" y="1976365"/>
                </a:cubicBezTo>
                <a:lnTo>
                  <a:pt x="1612600" y="1976765"/>
                </a:lnTo>
                <a:lnTo>
                  <a:pt x="1610152" y="1977255"/>
                </a:lnTo>
                <a:lnTo>
                  <a:pt x="1607615" y="1977789"/>
                </a:lnTo>
                <a:lnTo>
                  <a:pt x="1605080" y="1978412"/>
                </a:lnTo>
                <a:cubicBezTo>
                  <a:pt x="1595644" y="1980953"/>
                  <a:pt x="1586476" y="1984300"/>
                  <a:pt x="1577620" y="1988425"/>
                </a:cubicBezTo>
                <a:cubicBezTo>
                  <a:pt x="1567562" y="1993076"/>
                  <a:pt x="1557861" y="1998354"/>
                  <a:pt x="1548470" y="2004224"/>
                </a:cubicBezTo>
                <a:cubicBezTo>
                  <a:pt x="1538635" y="2010303"/>
                  <a:pt x="1529201" y="2016979"/>
                  <a:pt x="1520211" y="2024206"/>
                </a:cubicBezTo>
                <a:cubicBezTo>
                  <a:pt x="1511488" y="2031144"/>
                  <a:pt x="1503299" y="2038696"/>
                  <a:pt x="1495645" y="2046814"/>
                </a:cubicBezTo>
                <a:cubicBezTo>
                  <a:pt x="1488747" y="2053957"/>
                  <a:pt x="1482738" y="2061941"/>
                  <a:pt x="1477843" y="2070579"/>
                </a:cubicBezTo>
                <a:cubicBezTo>
                  <a:pt x="1474417" y="2076102"/>
                  <a:pt x="1472592" y="2082466"/>
                  <a:pt x="1472592" y="2088959"/>
                </a:cubicBezTo>
                <a:cubicBezTo>
                  <a:pt x="1472814" y="2093747"/>
                  <a:pt x="1475707" y="2098002"/>
                  <a:pt x="1480069" y="2099996"/>
                </a:cubicBezTo>
                <a:cubicBezTo>
                  <a:pt x="1486521" y="2102461"/>
                  <a:pt x="1493553" y="2103062"/>
                  <a:pt x="1500318" y="2101731"/>
                </a:cubicBezTo>
                <a:lnTo>
                  <a:pt x="1502809" y="2101331"/>
                </a:lnTo>
                <a:lnTo>
                  <a:pt x="1505346" y="2100886"/>
                </a:lnTo>
                <a:lnTo>
                  <a:pt x="1507972" y="2100352"/>
                </a:lnTo>
                <a:lnTo>
                  <a:pt x="1510642" y="2099684"/>
                </a:lnTo>
                <a:cubicBezTo>
                  <a:pt x="1520389" y="2097130"/>
                  <a:pt x="1529868" y="2093689"/>
                  <a:pt x="1538991" y="2089404"/>
                </a:cubicBezTo>
                <a:cubicBezTo>
                  <a:pt x="1549406" y="2084557"/>
                  <a:pt x="1559463" y="2079039"/>
                  <a:pt x="1569165" y="2072893"/>
                </a:cubicBezTo>
                <a:cubicBezTo>
                  <a:pt x="1579223" y="2066591"/>
                  <a:pt x="1588880" y="2059662"/>
                  <a:pt x="1598048" y="2052154"/>
                </a:cubicBezTo>
                <a:cubicBezTo>
                  <a:pt x="1606815" y="2045069"/>
                  <a:pt x="1615004" y="2037335"/>
                  <a:pt x="1622569" y="2029012"/>
                </a:cubicBezTo>
                <a:cubicBezTo>
                  <a:pt x="1629200" y="2021936"/>
                  <a:pt x="1634897" y="2014001"/>
                  <a:pt x="1639436" y="2005425"/>
                </a:cubicBezTo>
                <a:cubicBezTo>
                  <a:pt x="1642551" y="2000036"/>
                  <a:pt x="1643931" y="1993828"/>
                  <a:pt x="1643441" y="1987624"/>
                </a:cubicBezTo>
                <a:cubicBezTo>
                  <a:pt x="1642774" y="1983014"/>
                  <a:pt x="1639613" y="1979151"/>
                  <a:pt x="1635207" y="1977566"/>
                </a:cubicBezTo>
                <a:close/>
                <a:moveTo>
                  <a:pt x="1759418" y="1848862"/>
                </a:moveTo>
                <a:cubicBezTo>
                  <a:pt x="1753677" y="1846419"/>
                  <a:pt x="1747357" y="1845662"/>
                  <a:pt x="1741171" y="1846681"/>
                </a:cubicBezTo>
                <a:lnTo>
                  <a:pt x="1737878" y="1847082"/>
                </a:lnTo>
                <a:lnTo>
                  <a:pt x="1734495" y="1847660"/>
                </a:lnTo>
                <a:lnTo>
                  <a:pt x="1730979" y="1848417"/>
                </a:lnTo>
                <a:cubicBezTo>
                  <a:pt x="1729822" y="1848684"/>
                  <a:pt x="1728620" y="1848951"/>
                  <a:pt x="1727375" y="1849307"/>
                </a:cubicBezTo>
                <a:cubicBezTo>
                  <a:pt x="1718830" y="1851586"/>
                  <a:pt x="1710464" y="1854563"/>
                  <a:pt x="1702364" y="1858208"/>
                </a:cubicBezTo>
                <a:cubicBezTo>
                  <a:pt x="1693196" y="1862324"/>
                  <a:pt x="1684295" y="1866993"/>
                  <a:pt x="1675662" y="1872182"/>
                </a:cubicBezTo>
                <a:cubicBezTo>
                  <a:pt x="1666672" y="1877616"/>
                  <a:pt x="1658038" y="1883557"/>
                  <a:pt x="1649716" y="1889983"/>
                </a:cubicBezTo>
                <a:cubicBezTo>
                  <a:pt x="1641617" y="1896160"/>
                  <a:pt x="1633962" y="1902867"/>
                  <a:pt x="1626752" y="1910054"/>
                </a:cubicBezTo>
                <a:cubicBezTo>
                  <a:pt x="1619854" y="1916810"/>
                  <a:pt x="1613802" y="1924353"/>
                  <a:pt x="1608684" y="1932529"/>
                </a:cubicBezTo>
                <a:cubicBezTo>
                  <a:pt x="1605080" y="1937825"/>
                  <a:pt x="1602942" y="1943957"/>
                  <a:pt x="1602453" y="1950330"/>
                </a:cubicBezTo>
                <a:cubicBezTo>
                  <a:pt x="1602097" y="1954883"/>
                  <a:pt x="1604367" y="1959235"/>
                  <a:pt x="1608284" y="1961590"/>
                </a:cubicBezTo>
                <a:cubicBezTo>
                  <a:pt x="1613936" y="1964335"/>
                  <a:pt x="1620255" y="1965283"/>
                  <a:pt x="1626440" y="1964304"/>
                </a:cubicBezTo>
                <a:lnTo>
                  <a:pt x="1629778" y="1963948"/>
                </a:lnTo>
                <a:lnTo>
                  <a:pt x="1633250" y="1963414"/>
                </a:lnTo>
                <a:lnTo>
                  <a:pt x="1636810" y="1962658"/>
                </a:lnTo>
                <a:cubicBezTo>
                  <a:pt x="1638012" y="1962391"/>
                  <a:pt x="1639258" y="1962124"/>
                  <a:pt x="1640504" y="1961768"/>
                </a:cubicBezTo>
                <a:cubicBezTo>
                  <a:pt x="1649405" y="1959413"/>
                  <a:pt x="1658038" y="1956302"/>
                  <a:pt x="1666405" y="1952466"/>
                </a:cubicBezTo>
                <a:cubicBezTo>
                  <a:pt x="1675884" y="1948194"/>
                  <a:pt x="1685052" y="1943334"/>
                  <a:pt x="1693909" y="1937914"/>
                </a:cubicBezTo>
                <a:cubicBezTo>
                  <a:pt x="1703165" y="1932346"/>
                  <a:pt x="1712065" y="1926240"/>
                  <a:pt x="1720611" y="1919623"/>
                </a:cubicBezTo>
                <a:cubicBezTo>
                  <a:pt x="1728754" y="1913299"/>
                  <a:pt x="1736453" y="1906414"/>
                  <a:pt x="1743619" y="1899018"/>
                </a:cubicBezTo>
                <a:cubicBezTo>
                  <a:pt x="1750294" y="1892355"/>
                  <a:pt x="1756124" y="1884883"/>
                  <a:pt x="1760975" y="1876766"/>
                </a:cubicBezTo>
                <a:cubicBezTo>
                  <a:pt x="1764223" y="1871617"/>
                  <a:pt x="1766004" y="1865675"/>
                  <a:pt x="1766138" y="1859587"/>
                </a:cubicBezTo>
                <a:cubicBezTo>
                  <a:pt x="1766138" y="1855021"/>
                  <a:pt x="1763512" y="1850856"/>
                  <a:pt x="1759418" y="1848862"/>
                </a:cubicBezTo>
                <a:close/>
                <a:moveTo>
                  <a:pt x="1883315" y="1727812"/>
                </a:moveTo>
                <a:cubicBezTo>
                  <a:pt x="1878197" y="1725164"/>
                  <a:pt x="1872412" y="1724141"/>
                  <a:pt x="1866715" y="1724875"/>
                </a:cubicBezTo>
                <a:cubicBezTo>
                  <a:pt x="1865425" y="1724875"/>
                  <a:pt x="1864090" y="1724875"/>
                  <a:pt x="1862755" y="1725231"/>
                </a:cubicBezTo>
                <a:cubicBezTo>
                  <a:pt x="1861419" y="1725587"/>
                  <a:pt x="1859995" y="1725587"/>
                  <a:pt x="1858572" y="1725854"/>
                </a:cubicBezTo>
                <a:cubicBezTo>
                  <a:pt x="1857147" y="1726121"/>
                  <a:pt x="1855723" y="1726388"/>
                  <a:pt x="1854121" y="1726744"/>
                </a:cubicBezTo>
                <a:cubicBezTo>
                  <a:pt x="1852519" y="1727100"/>
                  <a:pt x="1851139" y="1727456"/>
                  <a:pt x="1849671" y="1727857"/>
                </a:cubicBezTo>
                <a:cubicBezTo>
                  <a:pt x="1841794" y="1730006"/>
                  <a:pt x="1834139" y="1732761"/>
                  <a:pt x="1826706" y="1736090"/>
                </a:cubicBezTo>
                <a:cubicBezTo>
                  <a:pt x="1818385" y="1739775"/>
                  <a:pt x="1810240" y="1743923"/>
                  <a:pt x="1802363" y="1748506"/>
                </a:cubicBezTo>
                <a:cubicBezTo>
                  <a:pt x="1794131" y="1753286"/>
                  <a:pt x="1786164" y="1758502"/>
                  <a:pt x="1778510" y="1764127"/>
                </a:cubicBezTo>
                <a:cubicBezTo>
                  <a:pt x="1770988" y="1769614"/>
                  <a:pt x="1763823" y="1775556"/>
                  <a:pt x="1757059" y="1781929"/>
                </a:cubicBezTo>
                <a:cubicBezTo>
                  <a:pt x="1750205" y="1788293"/>
                  <a:pt x="1744064" y="1795413"/>
                  <a:pt x="1738812" y="1803157"/>
                </a:cubicBezTo>
                <a:cubicBezTo>
                  <a:pt x="1735119" y="1808244"/>
                  <a:pt x="1732671" y="1814131"/>
                  <a:pt x="1731692" y="1820335"/>
                </a:cubicBezTo>
                <a:cubicBezTo>
                  <a:pt x="1730979" y="1824634"/>
                  <a:pt x="1732671" y="1828978"/>
                  <a:pt x="1736142" y="1831639"/>
                </a:cubicBezTo>
                <a:cubicBezTo>
                  <a:pt x="1741037" y="1834639"/>
                  <a:pt x="1746823" y="1835880"/>
                  <a:pt x="1752519" y="1835155"/>
                </a:cubicBezTo>
                <a:cubicBezTo>
                  <a:pt x="1753810" y="1835155"/>
                  <a:pt x="1755145" y="1835155"/>
                  <a:pt x="1756524" y="1834843"/>
                </a:cubicBezTo>
                <a:cubicBezTo>
                  <a:pt x="1757904" y="1834532"/>
                  <a:pt x="1759329" y="1834487"/>
                  <a:pt x="1760975" y="1834265"/>
                </a:cubicBezTo>
                <a:cubicBezTo>
                  <a:pt x="1762622" y="1834042"/>
                  <a:pt x="1763913" y="1833731"/>
                  <a:pt x="1765425" y="1833419"/>
                </a:cubicBezTo>
                <a:lnTo>
                  <a:pt x="1769875" y="1832307"/>
                </a:lnTo>
                <a:cubicBezTo>
                  <a:pt x="1777975" y="1830073"/>
                  <a:pt x="1785897" y="1827233"/>
                  <a:pt x="1793596" y="1823806"/>
                </a:cubicBezTo>
                <a:cubicBezTo>
                  <a:pt x="1802230" y="1819975"/>
                  <a:pt x="1810641" y="1815653"/>
                  <a:pt x="1818785" y="1810856"/>
                </a:cubicBezTo>
                <a:cubicBezTo>
                  <a:pt x="1827241" y="1805921"/>
                  <a:pt x="1835386" y="1800496"/>
                  <a:pt x="1843174" y="1794612"/>
                </a:cubicBezTo>
                <a:cubicBezTo>
                  <a:pt x="1850784" y="1789005"/>
                  <a:pt x="1857948" y="1782877"/>
                  <a:pt x="1864713" y="1776277"/>
                </a:cubicBezTo>
                <a:cubicBezTo>
                  <a:pt x="1871477" y="1769913"/>
                  <a:pt x="1877441" y="1762756"/>
                  <a:pt x="1882514" y="1754959"/>
                </a:cubicBezTo>
                <a:cubicBezTo>
                  <a:pt x="1885941" y="1750006"/>
                  <a:pt x="1888033" y="1744261"/>
                  <a:pt x="1888612" y="1738271"/>
                </a:cubicBezTo>
                <a:cubicBezTo>
                  <a:pt x="1888922" y="1734074"/>
                  <a:pt x="1886875" y="1730051"/>
                  <a:pt x="1883315" y="1727812"/>
                </a:cubicBezTo>
                <a:close/>
                <a:moveTo>
                  <a:pt x="2242059" y="1399999"/>
                </a:moveTo>
                <a:cubicBezTo>
                  <a:pt x="2240190" y="1399888"/>
                  <a:pt x="2238365" y="1399888"/>
                  <a:pt x="2236496" y="1399999"/>
                </a:cubicBezTo>
                <a:cubicBezTo>
                  <a:pt x="2234538" y="1399999"/>
                  <a:pt x="2232491" y="1400266"/>
                  <a:pt x="2230310" y="1400578"/>
                </a:cubicBezTo>
                <a:cubicBezTo>
                  <a:pt x="2228085" y="1400862"/>
                  <a:pt x="2225860" y="1401263"/>
                  <a:pt x="2223679" y="1401779"/>
                </a:cubicBezTo>
                <a:cubicBezTo>
                  <a:pt x="2221365" y="1402269"/>
                  <a:pt x="2219229" y="1402847"/>
                  <a:pt x="2216558" y="1403559"/>
                </a:cubicBezTo>
                <a:cubicBezTo>
                  <a:pt x="2210505" y="1405277"/>
                  <a:pt x="2204587" y="1407342"/>
                  <a:pt x="2198757" y="1409745"/>
                </a:cubicBezTo>
                <a:cubicBezTo>
                  <a:pt x="2192659" y="1412282"/>
                  <a:pt x="2186385" y="1415219"/>
                  <a:pt x="2180155" y="1418646"/>
                </a:cubicBezTo>
                <a:cubicBezTo>
                  <a:pt x="2173923" y="1422073"/>
                  <a:pt x="2167738" y="1425544"/>
                  <a:pt x="2161730" y="1429460"/>
                </a:cubicBezTo>
                <a:cubicBezTo>
                  <a:pt x="2155722" y="1433332"/>
                  <a:pt x="2149981" y="1437520"/>
                  <a:pt x="2144418" y="1442010"/>
                </a:cubicBezTo>
                <a:cubicBezTo>
                  <a:pt x="2137564" y="1447440"/>
                  <a:pt x="2131245" y="1453519"/>
                  <a:pt x="2125593" y="1460168"/>
                </a:cubicBezTo>
                <a:cubicBezTo>
                  <a:pt x="2121498" y="1464752"/>
                  <a:pt x="2118339" y="1470070"/>
                  <a:pt x="2116247" y="1475833"/>
                </a:cubicBezTo>
                <a:cubicBezTo>
                  <a:pt x="2114689" y="1479540"/>
                  <a:pt x="2114956" y="1483773"/>
                  <a:pt x="2117048" y="1487226"/>
                </a:cubicBezTo>
                <a:cubicBezTo>
                  <a:pt x="2119986" y="1490666"/>
                  <a:pt x="2124258" y="1492660"/>
                  <a:pt x="2128753" y="1492700"/>
                </a:cubicBezTo>
                <a:cubicBezTo>
                  <a:pt x="2130622" y="1492816"/>
                  <a:pt x="2132447" y="1492816"/>
                  <a:pt x="2134316" y="1492700"/>
                </a:cubicBezTo>
                <a:cubicBezTo>
                  <a:pt x="2136274" y="1492700"/>
                  <a:pt x="2138365" y="1492477"/>
                  <a:pt x="2140546" y="1492210"/>
                </a:cubicBezTo>
                <a:cubicBezTo>
                  <a:pt x="2142726" y="1491943"/>
                  <a:pt x="2144996" y="1491543"/>
                  <a:pt x="2147310" y="1491053"/>
                </a:cubicBezTo>
                <a:cubicBezTo>
                  <a:pt x="2149625" y="1490564"/>
                  <a:pt x="2152073" y="1489941"/>
                  <a:pt x="2154565" y="1489273"/>
                </a:cubicBezTo>
                <a:cubicBezTo>
                  <a:pt x="2160751" y="1487520"/>
                  <a:pt x="2166848" y="1485397"/>
                  <a:pt x="2172811" y="1482909"/>
                </a:cubicBezTo>
                <a:cubicBezTo>
                  <a:pt x="2179131" y="1480328"/>
                  <a:pt x="2185584" y="1477257"/>
                  <a:pt x="2191992" y="1474008"/>
                </a:cubicBezTo>
                <a:cubicBezTo>
                  <a:pt x="2198400" y="1470760"/>
                  <a:pt x="2204809" y="1466799"/>
                  <a:pt x="2210951" y="1462749"/>
                </a:cubicBezTo>
                <a:cubicBezTo>
                  <a:pt x="2217004" y="1458757"/>
                  <a:pt x="2222833" y="1454467"/>
                  <a:pt x="2228440" y="1449887"/>
                </a:cubicBezTo>
                <a:cubicBezTo>
                  <a:pt x="2235294" y="1444409"/>
                  <a:pt x="2241524" y="1438219"/>
                  <a:pt x="2247044" y="1431419"/>
                </a:cubicBezTo>
                <a:cubicBezTo>
                  <a:pt x="2250959" y="1426919"/>
                  <a:pt x="2253896" y="1421663"/>
                  <a:pt x="2255677" y="1415976"/>
                </a:cubicBezTo>
                <a:cubicBezTo>
                  <a:pt x="2256968" y="1412300"/>
                  <a:pt x="2256389" y="1408214"/>
                  <a:pt x="2254074" y="1405072"/>
                </a:cubicBezTo>
                <a:cubicBezTo>
                  <a:pt x="2250915" y="1401864"/>
                  <a:pt x="2246554" y="1400039"/>
                  <a:pt x="2242059" y="1399999"/>
                </a:cubicBezTo>
                <a:close/>
                <a:moveTo>
                  <a:pt x="2117449" y="1501957"/>
                </a:moveTo>
                <a:cubicBezTo>
                  <a:pt x="2115802" y="1501957"/>
                  <a:pt x="2114111" y="1501957"/>
                  <a:pt x="2112287" y="1501957"/>
                </a:cubicBezTo>
                <a:cubicBezTo>
                  <a:pt x="2110461" y="1501957"/>
                  <a:pt x="2108637" y="1502313"/>
                  <a:pt x="2106724" y="1502580"/>
                </a:cubicBezTo>
                <a:cubicBezTo>
                  <a:pt x="2104809" y="1502847"/>
                  <a:pt x="2102807" y="1503247"/>
                  <a:pt x="2100760" y="1503692"/>
                </a:cubicBezTo>
                <a:cubicBezTo>
                  <a:pt x="2098713" y="1504137"/>
                  <a:pt x="2096577" y="1504671"/>
                  <a:pt x="2094441" y="1505250"/>
                </a:cubicBezTo>
                <a:cubicBezTo>
                  <a:pt x="2087899" y="1507132"/>
                  <a:pt x="2081445" y="1509407"/>
                  <a:pt x="2075170" y="1512059"/>
                </a:cubicBezTo>
                <a:cubicBezTo>
                  <a:pt x="2068227" y="1514978"/>
                  <a:pt x="2061463" y="1518245"/>
                  <a:pt x="2054876" y="1521850"/>
                </a:cubicBezTo>
                <a:cubicBezTo>
                  <a:pt x="2048067" y="1525544"/>
                  <a:pt x="2041303" y="1529682"/>
                  <a:pt x="2034761" y="1534088"/>
                </a:cubicBezTo>
                <a:cubicBezTo>
                  <a:pt x="2028308" y="1538459"/>
                  <a:pt x="2022122" y="1543167"/>
                  <a:pt x="2016158" y="1548196"/>
                </a:cubicBezTo>
                <a:cubicBezTo>
                  <a:pt x="2009260" y="1553928"/>
                  <a:pt x="2002986" y="1560341"/>
                  <a:pt x="1997378" y="1567332"/>
                </a:cubicBezTo>
                <a:cubicBezTo>
                  <a:pt x="1993373" y="1572068"/>
                  <a:pt x="1990346" y="1577559"/>
                  <a:pt x="1988477" y="1583487"/>
                </a:cubicBezTo>
                <a:cubicBezTo>
                  <a:pt x="1987098" y="1587368"/>
                  <a:pt x="1987810" y="1591676"/>
                  <a:pt x="1990346" y="1594925"/>
                </a:cubicBezTo>
                <a:cubicBezTo>
                  <a:pt x="1993862" y="1598262"/>
                  <a:pt x="1998580" y="1600042"/>
                  <a:pt x="2003430" y="1599865"/>
                </a:cubicBezTo>
                <a:cubicBezTo>
                  <a:pt x="2005166" y="1599954"/>
                  <a:pt x="2006857" y="1599954"/>
                  <a:pt x="2008593" y="1599865"/>
                </a:cubicBezTo>
                <a:cubicBezTo>
                  <a:pt x="2010417" y="1599865"/>
                  <a:pt x="2012287" y="1599598"/>
                  <a:pt x="2014245" y="1599330"/>
                </a:cubicBezTo>
                <a:cubicBezTo>
                  <a:pt x="2016203" y="1599063"/>
                  <a:pt x="2018250" y="1598707"/>
                  <a:pt x="2020342" y="1598262"/>
                </a:cubicBezTo>
                <a:cubicBezTo>
                  <a:pt x="2022433" y="1597817"/>
                  <a:pt x="2024792" y="1597283"/>
                  <a:pt x="2026839" y="1596660"/>
                </a:cubicBezTo>
                <a:cubicBezTo>
                  <a:pt x="2033604" y="1594787"/>
                  <a:pt x="2040235" y="1592468"/>
                  <a:pt x="2046688" y="1589718"/>
                </a:cubicBezTo>
                <a:cubicBezTo>
                  <a:pt x="2053853" y="1586691"/>
                  <a:pt x="2060840" y="1583305"/>
                  <a:pt x="2067649" y="1579571"/>
                </a:cubicBezTo>
                <a:cubicBezTo>
                  <a:pt x="2074636" y="1575699"/>
                  <a:pt x="2081578" y="1571471"/>
                  <a:pt x="2088209" y="1566887"/>
                </a:cubicBezTo>
                <a:cubicBezTo>
                  <a:pt x="2094751" y="1562401"/>
                  <a:pt x="2101027" y="1557559"/>
                  <a:pt x="2107034" y="1552379"/>
                </a:cubicBezTo>
                <a:cubicBezTo>
                  <a:pt x="2113844" y="1546620"/>
                  <a:pt x="2119986" y="1540145"/>
                  <a:pt x="2125415" y="1533065"/>
                </a:cubicBezTo>
                <a:cubicBezTo>
                  <a:pt x="2129153" y="1528401"/>
                  <a:pt x="2131868" y="1522980"/>
                  <a:pt x="2133337" y="1517177"/>
                </a:cubicBezTo>
                <a:cubicBezTo>
                  <a:pt x="2134449" y="1513327"/>
                  <a:pt x="2133426" y="1509180"/>
                  <a:pt x="2130666" y="1506274"/>
                </a:cubicBezTo>
                <a:cubicBezTo>
                  <a:pt x="2126927" y="1503270"/>
                  <a:pt x="2122211" y="1501734"/>
                  <a:pt x="2117449" y="1501957"/>
                </a:cubicBezTo>
                <a:close/>
                <a:moveTo>
                  <a:pt x="3112059" y="821542"/>
                </a:moveTo>
                <a:cubicBezTo>
                  <a:pt x="3109834" y="820384"/>
                  <a:pt x="3107475" y="819632"/>
                  <a:pt x="3104982" y="819316"/>
                </a:cubicBezTo>
                <a:cubicBezTo>
                  <a:pt x="3101823" y="818907"/>
                  <a:pt x="3098619" y="818818"/>
                  <a:pt x="3095459" y="819049"/>
                </a:cubicBezTo>
                <a:cubicBezTo>
                  <a:pt x="3091631" y="819321"/>
                  <a:pt x="3087805" y="819842"/>
                  <a:pt x="3084021" y="820607"/>
                </a:cubicBezTo>
                <a:cubicBezTo>
                  <a:pt x="3079927" y="821453"/>
                  <a:pt x="3075611" y="822521"/>
                  <a:pt x="3071160" y="823856"/>
                </a:cubicBezTo>
                <a:cubicBezTo>
                  <a:pt x="3068178" y="824790"/>
                  <a:pt x="3065107" y="825769"/>
                  <a:pt x="3062037" y="826927"/>
                </a:cubicBezTo>
                <a:cubicBezTo>
                  <a:pt x="3058966" y="828084"/>
                  <a:pt x="3055807" y="829285"/>
                  <a:pt x="3052691" y="830620"/>
                </a:cubicBezTo>
                <a:cubicBezTo>
                  <a:pt x="3049576" y="831955"/>
                  <a:pt x="3046372" y="833424"/>
                  <a:pt x="3043212" y="835071"/>
                </a:cubicBezTo>
                <a:cubicBezTo>
                  <a:pt x="3040052" y="836717"/>
                  <a:pt x="3036937" y="838275"/>
                  <a:pt x="3033866" y="840011"/>
                </a:cubicBezTo>
                <a:cubicBezTo>
                  <a:pt x="3026790" y="843914"/>
                  <a:pt x="3020070" y="848377"/>
                  <a:pt x="3013706" y="853362"/>
                </a:cubicBezTo>
                <a:cubicBezTo>
                  <a:pt x="3008766" y="857144"/>
                  <a:pt x="3004271" y="861506"/>
                  <a:pt x="3000355" y="866357"/>
                </a:cubicBezTo>
                <a:cubicBezTo>
                  <a:pt x="2997596" y="869539"/>
                  <a:pt x="2995727" y="873415"/>
                  <a:pt x="2995014" y="877572"/>
                </a:cubicBezTo>
                <a:cubicBezTo>
                  <a:pt x="2994570" y="880776"/>
                  <a:pt x="2996127" y="883922"/>
                  <a:pt x="2998931" y="885538"/>
                </a:cubicBezTo>
                <a:cubicBezTo>
                  <a:pt x="3001023" y="886797"/>
                  <a:pt x="3003382" y="887629"/>
                  <a:pt x="3005785" y="887985"/>
                </a:cubicBezTo>
                <a:cubicBezTo>
                  <a:pt x="3008900" y="888488"/>
                  <a:pt x="3012104" y="888635"/>
                  <a:pt x="3015264" y="888430"/>
                </a:cubicBezTo>
                <a:cubicBezTo>
                  <a:pt x="3019181" y="888186"/>
                  <a:pt x="3023052" y="887696"/>
                  <a:pt x="3026880" y="886962"/>
                </a:cubicBezTo>
                <a:cubicBezTo>
                  <a:pt x="3031374" y="886094"/>
                  <a:pt x="3035825" y="884995"/>
                  <a:pt x="3040231" y="883669"/>
                </a:cubicBezTo>
                <a:cubicBezTo>
                  <a:pt x="3043301" y="882779"/>
                  <a:pt x="3046416" y="881710"/>
                  <a:pt x="3049576" y="880553"/>
                </a:cubicBezTo>
                <a:cubicBezTo>
                  <a:pt x="3052735" y="879396"/>
                  <a:pt x="3055984" y="878150"/>
                  <a:pt x="3059234" y="876771"/>
                </a:cubicBezTo>
                <a:cubicBezTo>
                  <a:pt x="3062482" y="875391"/>
                  <a:pt x="3065687" y="873878"/>
                  <a:pt x="3068935" y="872320"/>
                </a:cubicBezTo>
                <a:cubicBezTo>
                  <a:pt x="3072184" y="870763"/>
                  <a:pt x="3075343" y="869027"/>
                  <a:pt x="3078503" y="867247"/>
                </a:cubicBezTo>
                <a:cubicBezTo>
                  <a:pt x="3085669" y="863259"/>
                  <a:pt x="3092522" y="858689"/>
                  <a:pt x="3098931" y="853584"/>
                </a:cubicBezTo>
                <a:cubicBezTo>
                  <a:pt x="3103825" y="849775"/>
                  <a:pt x="3108231" y="845364"/>
                  <a:pt x="3112014" y="840456"/>
                </a:cubicBezTo>
                <a:cubicBezTo>
                  <a:pt x="3114640" y="837305"/>
                  <a:pt x="3116287" y="833451"/>
                  <a:pt x="3116777" y="829374"/>
                </a:cubicBezTo>
                <a:cubicBezTo>
                  <a:pt x="3116999" y="826036"/>
                  <a:pt x="3115085" y="822921"/>
                  <a:pt x="3112059" y="821542"/>
                </a:cubicBezTo>
                <a:close/>
                <a:moveTo>
                  <a:pt x="2738674" y="1043570"/>
                </a:moveTo>
                <a:cubicBezTo>
                  <a:pt x="2736494" y="1042920"/>
                  <a:pt x="2734224" y="1042533"/>
                  <a:pt x="2731954" y="1042413"/>
                </a:cubicBezTo>
                <a:cubicBezTo>
                  <a:pt x="2729239" y="1042217"/>
                  <a:pt x="2726480" y="1042217"/>
                  <a:pt x="2723765" y="1042413"/>
                </a:cubicBezTo>
                <a:cubicBezTo>
                  <a:pt x="2720784" y="1042724"/>
                  <a:pt x="2717624" y="1043214"/>
                  <a:pt x="2714331" y="1043881"/>
                </a:cubicBezTo>
                <a:cubicBezTo>
                  <a:pt x="2711037" y="1044549"/>
                  <a:pt x="2707566" y="1045439"/>
                  <a:pt x="2703961" y="1046507"/>
                </a:cubicBezTo>
                <a:cubicBezTo>
                  <a:pt x="2700356" y="1047575"/>
                  <a:pt x="2695817" y="1049088"/>
                  <a:pt x="2691589" y="1050690"/>
                </a:cubicBezTo>
                <a:cubicBezTo>
                  <a:pt x="2687362" y="1052293"/>
                  <a:pt x="2683089" y="1054162"/>
                  <a:pt x="2678816" y="1056164"/>
                </a:cubicBezTo>
                <a:cubicBezTo>
                  <a:pt x="2674544" y="1058167"/>
                  <a:pt x="2670183" y="1060348"/>
                  <a:pt x="2665955" y="1062706"/>
                </a:cubicBezTo>
                <a:cubicBezTo>
                  <a:pt x="2661728" y="1065065"/>
                  <a:pt x="2657500" y="1067602"/>
                  <a:pt x="2653405" y="1070272"/>
                </a:cubicBezTo>
                <a:cubicBezTo>
                  <a:pt x="2646463" y="1074758"/>
                  <a:pt x="2639920" y="1079818"/>
                  <a:pt x="2633824" y="1085403"/>
                </a:cubicBezTo>
                <a:cubicBezTo>
                  <a:pt x="2629284" y="1089507"/>
                  <a:pt x="2625279" y="1094224"/>
                  <a:pt x="2622030" y="1099422"/>
                </a:cubicBezTo>
                <a:cubicBezTo>
                  <a:pt x="2619761" y="1102742"/>
                  <a:pt x="2618692" y="1106761"/>
                  <a:pt x="2619093" y="1110770"/>
                </a:cubicBezTo>
                <a:cubicBezTo>
                  <a:pt x="2619849" y="1114228"/>
                  <a:pt x="2622520" y="1116961"/>
                  <a:pt x="2625947" y="1117846"/>
                </a:cubicBezTo>
                <a:cubicBezTo>
                  <a:pt x="2628083" y="1118594"/>
                  <a:pt x="2630308" y="1119057"/>
                  <a:pt x="2632533" y="1119226"/>
                </a:cubicBezTo>
                <a:cubicBezTo>
                  <a:pt x="2635293" y="1119448"/>
                  <a:pt x="2638007" y="1119448"/>
                  <a:pt x="2640767" y="1119226"/>
                </a:cubicBezTo>
                <a:cubicBezTo>
                  <a:pt x="2643971" y="1118941"/>
                  <a:pt x="2647175" y="1118465"/>
                  <a:pt x="2650334" y="1117802"/>
                </a:cubicBezTo>
                <a:cubicBezTo>
                  <a:pt x="2653717" y="1117134"/>
                  <a:pt x="2657233" y="1116289"/>
                  <a:pt x="2660927" y="1115221"/>
                </a:cubicBezTo>
                <a:cubicBezTo>
                  <a:pt x="2664620" y="1114153"/>
                  <a:pt x="2669293" y="1112550"/>
                  <a:pt x="2673610" y="1110770"/>
                </a:cubicBezTo>
                <a:cubicBezTo>
                  <a:pt x="2677926" y="1108990"/>
                  <a:pt x="2682510" y="1107210"/>
                  <a:pt x="2686961" y="1105163"/>
                </a:cubicBezTo>
                <a:cubicBezTo>
                  <a:pt x="2691411" y="1103116"/>
                  <a:pt x="2695861" y="1100713"/>
                  <a:pt x="2700312" y="1098354"/>
                </a:cubicBezTo>
                <a:cubicBezTo>
                  <a:pt x="2704762" y="1095995"/>
                  <a:pt x="2708945" y="1093325"/>
                  <a:pt x="2713129" y="1090566"/>
                </a:cubicBezTo>
                <a:cubicBezTo>
                  <a:pt x="2720116" y="1086000"/>
                  <a:pt x="2726702" y="1080815"/>
                  <a:pt x="2732755" y="1075078"/>
                </a:cubicBezTo>
                <a:cubicBezTo>
                  <a:pt x="2737205" y="1071006"/>
                  <a:pt x="2741033" y="1066280"/>
                  <a:pt x="2744104" y="1061060"/>
                </a:cubicBezTo>
                <a:cubicBezTo>
                  <a:pt x="2746017" y="1057838"/>
                  <a:pt x="2746729" y="1054028"/>
                  <a:pt x="2746062" y="1050334"/>
                </a:cubicBezTo>
                <a:cubicBezTo>
                  <a:pt x="2744994" y="1046921"/>
                  <a:pt x="2742189" y="1044344"/>
                  <a:pt x="2738674" y="1043570"/>
                </a:cubicBezTo>
                <a:close/>
                <a:moveTo>
                  <a:pt x="2987538" y="891946"/>
                </a:moveTo>
                <a:cubicBezTo>
                  <a:pt x="2985313" y="890940"/>
                  <a:pt x="2982954" y="890295"/>
                  <a:pt x="2980551" y="890033"/>
                </a:cubicBezTo>
                <a:cubicBezTo>
                  <a:pt x="2977525" y="889739"/>
                  <a:pt x="2974454" y="889739"/>
                  <a:pt x="2971427" y="890033"/>
                </a:cubicBezTo>
                <a:cubicBezTo>
                  <a:pt x="2967779" y="890313"/>
                  <a:pt x="2964174" y="890816"/>
                  <a:pt x="2960613" y="891546"/>
                </a:cubicBezTo>
                <a:cubicBezTo>
                  <a:pt x="2956786" y="892302"/>
                  <a:pt x="2952736" y="893326"/>
                  <a:pt x="2948553" y="894572"/>
                </a:cubicBezTo>
                <a:cubicBezTo>
                  <a:pt x="2945304" y="895551"/>
                  <a:pt x="2941922" y="896708"/>
                  <a:pt x="2938495" y="897954"/>
                </a:cubicBezTo>
                <a:cubicBezTo>
                  <a:pt x="2935068" y="899200"/>
                  <a:pt x="2931597" y="900669"/>
                  <a:pt x="2928081" y="902182"/>
                </a:cubicBezTo>
                <a:cubicBezTo>
                  <a:pt x="2924566" y="903695"/>
                  <a:pt x="2921094" y="905386"/>
                  <a:pt x="2917623" y="907166"/>
                </a:cubicBezTo>
                <a:cubicBezTo>
                  <a:pt x="2914152" y="908947"/>
                  <a:pt x="2910680" y="910816"/>
                  <a:pt x="2907298" y="912863"/>
                </a:cubicBezTo>
                <a:cubicBezTo>
                  <a:pt x="2900266" y="916944"/>
                  <a:pt x="2893591" y="921572"/>
                  <a:pt x="2887271" y="926704"/>
                </a:cubicBezTo>
                <a:cubicBezTo>
                  <a:pt x="2882420" y="930606"/>
                  <a:pt x="2878103" y="935092"/>
                  <a:pt x="2874366" y="940055"/>
                </a:cubicBezTo>
                <a:cubicBezTo>
                  <a:pt x="2871829" y="943312"/>
                  <a:pt x="2870271" y="947237"/>
                  <a:pt x="2869915" y="951358"/>
                </a:cubicBezTo>
                <a:cubicBezTo>
                  <a:pt x="2869782" y="954665"/>
                  <a:pt x="2871651" y="957736"/>
                  <a:pt x="2874632" y="959147"/>
                </a:cubicBezTo>
                <a:cubicBezTo>
                  <a:pt x="2876769" y="960224"/>
                  <a:pt x="2879082" y="960931"/>
                  <a:pt x="2881441" y="961238"/>
                </a:cubicBezTo>
                <a:cubicBezTo>
                  <a:pt x="2884468" y="961625"/>
                  <a:pt x="2887539" y="961719"/>
                  <a:pt x="2890565" y="961505"/>
                </a:cubicBezTo>
                <a:cubicBezTo>
                  <a:pt x="2894259" y="961243"/>
                  <a:pt x="2897908" y="960749"/>
                  <a:pt x="2901512" y="960037"/>
                </a:cubicBezTo>
                <a:cubicBezTo>
                  <a:pt x="2905429" y="959280"/>
                  <a:pt x="2909523" y="958257"/>
                  <a:pt x="2913840" y="957010"/>
                </a:cubicBezTo>
                <a:cubicBezTo>
                  <a:pt x="2917178" y="955987"/>
                  <a:pt x="2920649" y="954830"/>
                  <a:pt x="2924165" y="953539"/>
                </a:cubicBezTo>
                <a:cubicBezTo>
                  <a:pt x="2927681" y="952249"/>
                  <a:pt x="2931241" y="950780"/>
                  <a:pt x="2934845" y="949089"/>
                </a:cubicBezTo>
                <a:cubicBezTo>
                  <a:pt x="2938450" y="947398"/>
                  <a:pt x="2942011" y="945796"/>
                  <a:pt x="2945571" y="943971"/>
                </a:cubicBezTo>
                <a:cubicBezTo>
                  <a:pt x="2949131" y="942146"/>
                  <a:pt x="2952691" y="940188"/>
                  <a:pt x="2956163" y="938096"/>
                </a:cubicBezTo>
                <a:cubicBezTo>
                  <a:pt x="2963284" y="933931"/>
                  <a:pt x="2970048" y="929182"/>
                  <a:pt x="2976368" y="923900"/>
                </a:cubicBezTo>
                <a:cubicBezTo>
                  <a:pt x="2981130" y="920010"/>
                  <a:pt x="2985402" y="915524"/>
                  <a:pt x="2989007" y="910549"/>
                </a:cubicBezTo>
                <a:cubicBezTo>
                  <a:pt x="2991498" y="907349"/>
                  <a:pt x="2992923" y="903464"/>
                  <a:pt x="2993101" y="899423"/>
                </a:cubicBezTo>
                <a:cubicBezTo>
                  <a:pt x="2992878" y="896049"/>
                  <a:pt x="2990698" y="893121"/>
                  <a:pt x="2987538" y="891946"/>
                </a:cubicBezTo>
                <a:close/>
                <a:moveTo>
                  <a:pt x="2614732" y="1125679"/>
                </a:moveTo>
                <a:cubicBezTo>
                  <a:pt x="2612595" y="1125172"/>
                  <a:pt x="2610415" y="1124887"/>
                  <a:pt x="2608190" y="1124833"/>
                </a:cubicBezTo>
                <a:cubicBezTo>
                  <a:pt x="2605608" y="1124744"/>
                  <a:pt x="2603028" y="1124847"/>
                  <a:pt x="2600446" y="1125145"/>
                </a:cubicBezTo>
                <a:cubicBezTo>
                  <a:pt x="2597465" y="1125443"/>
                  <a:pt x="2594482" y="1125906"/>
                  <a:pt x="2591545" y="1126525"/>
                </a:cubicBezTo>
                <a:cubicBezTo>
                  <a:pt x="2588475" y="1127192"/>
                  <a:pt x="2585271" y="1127993"/>
                  <a:pt x="2582021" y="1128928"/>
                </a:cubicBezTo>
                <a:cubicBezTo>
                  <a:pt x="2577615" y="1130205"/>
                  <a:pt x="2573076" y="1131763"/>
                  <a:pt x="2568404" y="1133601"/>
                </a:cubicBezTo>
                <a:cubicBezTo>
                  <a:pt x="2563953" y="1135425"/>
                  <a:pt x="2559058" y="1137472"/>
                  <a:pt x="2554295" y="1139742"/>
                </a:cubicBezTo>
                <a:cubicBezTo>
                  <a:pt x="2549534" y="1142012"/>
                  <a:pt x="2544817" y="1144549"/>
                  <a:pt x="2540188" y="1147219"/>
                </a:cubicBezTo>
                <a:cubicBezTo>
                  <a:pt x="2535560" y="1149889"/>
                  <a:pt x="2530931" y="1152826"/>
                  <a:pt x="2526525" y="1155852"/>
                </a:cubicBezTo>
                <a:cubicBezTo>
                  <a:pt x="2519628" y="1160556"/>
                  <a:pt x="2513130" y="1165839"/>
                  <a:pt x="2507122" y="1171651"/>
                </a:cubicBezTo>
                <a:cubicBezTo>
                  <a:pt x="2502716" y="1175866"/>
                  <a:pt x="2498933" y="1180708"/>
                  <a:pt x="2495952" y="1186026"/>
                </a:cubicBezTo>
                <a:cubicBezTo>
                  <a:pt x="2493860" y="1189408"/>
                  <a:pt x="2493103" y="1193462"/>
                  <a:pt x="2493860" y="1197374"/>
                </a:cubicBezTo>
                <a:cubicBezTo>
                  <a:pt x="2495151" y="1200872"/>
                  <a:pt x="2498177" y="1203440"/>
                  <a:pt x="2501827" y="1204139"/>
                </a:cubicBezTo>
                <a:cubicBezTo>
                  <a:pt x="2503918" y="1204708"/>
                  <a:pt x="2506099" y="1205051"/>
                  <a:pt x="2508279" y="1205162"/>
                </a:cubicBezTo>
                <a:cubicBezTo>
                  <a:pt x="2510860" y="1205358"/>
                  <a:pt x="2513486" y="1205358"/>
                  <a:pt x="2516067" y="1205162"/>
                </a:cubicBezTo>
                <a:cubicBezTo>
                  <a:pt x="2519049" y="1204891"/>
                  <a:pt x="2522030" y="1204441"/>
                  <a:pt x="2524968" y="1203827"/>
                </a:cubicBezTo>
                <a:cubicBezTo>
                  <a:pt x="2528083" y="1203204"/>
                  <a:pt x="2531332" y="1202403"/>
                  <a:pt x="2534714" y="1201424"/>
                </a:cubicBezTo>
                <a:cubicBezTo>
                  <a:pt x="2539165" y="1200133"/>
                  <a:pt x="2543882" y="1198531"/>
                  <a:pt x="2548688" y="1196662"/>
                </a:cubicBezTo>
                <a:cubicBezTo>
                  <a:pt x="2553495" y="1194793"/>
                  <a:pt x="2558346" y="1192657"/>
                  <a:pt x="2563196" y="1190298"/>
                </a:cubicBezTo>
                <a:cubicBezTo>
                  <a:pt x="2568047" y="1187939"/>
                  <a:pt x="2572943" y="1185358"/>
                  <a:pt x="2577704" y="1182599"/>
                </a:cubicBezTo>
                <a:cubicBezTo>
                  <a:pt x="2582466" y="1179840"/>
                  <a:pt x="2587140" y="1176814"/>
                  <a:pt x="2591634" y="1173698"/>
                </a:cubicBezTo>
                <a:cubicBezTo>
                  <a:pt x="2598577" y="1168954"/>
                  <a:pt x="2605030" y="1163574"/>
                  <a:pt x="2610993" y="1157633"/>
                </a:cubicBezTo>
                <a:cubicBezTo>
                  <a:pt x="2615311" y="1153454"/>
                  <a:pt x="2618915" y="1148598"/>
                  <a:pt x="2621674" y="1143258"/>
                </a:cubicBezTo>
                <a:cubicBezTo>
                  <a:pt x="2623632" y="1139925"/>
                  <a:pt x="2624122" y="1135933"/>
                  <a:pt x="2623054" y="1132221"/>
                </a:cubicBezTo>
                <a:cubicBezTo>
                  <a:pt x="2621541" y="1128781"/>
                  <a:pt x="2618426" y="1126324"/>
                  <a:pt x="2614732" y="1125679"/>
                </a:cubicBezTo>
                <a:close/>
                <a:moveTo>
                  <a:pt x="2366580" y="1303693"/>
                </a:moveTo>
                <a:cubicBezTo>
                  <a:pt x="2364622" y="1303426"/>
                  <a:pt x="2362619" y="1303324"/>
                  <a:pt x="2360616" y="1303382"/>
                </a:cubicBezTo>
                <a:cubicBezTo>
                  <a:pt x="2358346" y="1303400"/>
                  <a:pt x="2356121" y="1303560"/>
                  <a:pt x="2353896" y="1303871"/>
                </a:cubicBezTo>
                <a:cubicBezTo>
                  <a:pt x="2351538" y="1304183"/>
                  <a:pt x="2349045" y="1304583"/>
                  <a:pt x="2346508" y="1305162"/>
                </a:cubicBezTo>
                <a:cubicBezTo>
                  <a:pt x="2343971" y="1305741"/>
                  <a:pt x="2341302" y="1306363"/>
                  <a:pt x="2338542" y="1307120"/>
                </a:cubicBezTo>
                <a:cubicBezTo>
                  <a:pt x="2333380" y="1308633"/>
                  <a:pt x="2327906" y="1310547"/>
                  <a:pt x="2322343" y="1312772"/>
                </a:cubicBezTo>
                <a:cubicBezTo>
                  <a:pt x="2316780" y="1314997"/>
                  <a:pt x="2311039" y="1317623"/>
                  <a:pt x="2305343" y="1320560"/>
                </a:cubicBezTo>
                <a:cubicBezTo>
                  <a:pt x="2299646" y="1323497"/>
                  <a:pt x="2293994" y="1326657"/>
                  <a:pt x="2288476" y="1330128"/>
                </a:cubicBezTo>
                <a:cubicBezTo>
                  <a:pt x="2282957" y="1333600"/>
                  <a:pt x="2277528" y="1337294"/>
                  <a:pt x="2272455" y="1341210"/>
                </a:cubicBezTo>
                <a:cubicBezTo>
                  <a:pt x="2265557" y="1346381"/>
                  <a:pt x="2259148" y="1352193"/>
                  <a:pt x="2253363" y="1358566"/>
                </a:cubicBezTo>
                <a:cubicBezTo>
                  <a:pt x="2249135" y="1363017"/>
                  <a:pt x="2245753" y="1368166"/>
                  <a:pt x="2243305" y="1373786"/>
                </a:cubicBezTo>
                <a:cubicBezTo>
                  <a:pt x="2241524" y="1377365"/>
                  <a:pt x="2241392" y="1381566"/>
                  <a:pt x="2243038" y="1385224"/>
                </a:cubicBezTo>
                <a:cubicBezTo>
                  <a:pt x="2245352" y="1388722"/>
                  <a:pt x="2249180" y="1390934"/>
                  <a:pt x="2253363" y="1391187"/>
                </a:cubicBezTo>
                <a:cubicBezTo>
                  <a:pt x="2255321" y="1391499"/>
                  <a:pt x="2257279" y="1391650"/>
                  <a:pt x="2259282" y="1391632"/>
                </a:cubicBezTo>
                <a:cubicBezTo>
                  <a:pt x="2261551" y="1391623"/>
                  <a:pt x="2263820" y="1391490"/>
                  <a:pt x="2266090" y="1391232"/>
                </a:cubicBezTo>
                <a:cubicBezTo>
                  <a:pt x="2268627" y="1390951"/>
                  <a:pt x="2271120" y="1390533"/>
                  <a:pt x="2273612" y="1389986"/>
                </a:cubicBezTo>
                <a:cubicBezTo>
                  <a:pt x="2276237" y="1389452"/>
                  <a:pt x="2278952" y="1388784"/>
                  <a:pt x="2281711" y="1387983"/>
                </a:cubicBezTo>
                <a:cubicBezTo>
                  <a:pt x="2287408" y="1386390"/>
                  <a:pt x="2292971" y="1384472"/>
                  <a:pt x="2298444" y="1382242"/>
                </a:cubicBezTo>
                <a:cubicBezTo>
                  <a:pt x="2304185" y="1379883"/>
                  <a:pt x="2310060" y="1377213"/>
                  <a:pt x="2315935" y="1374187"/>
                </a:cubicBezTo>
                <a:cubicBezTo>
                  <a:pt x="2321809" y="1371161"/>
                  <a:pt x="2327639" y="1367823"/>
                  <a:pt x="2333291" y="1364263"/>
                </a:cubicBezTo>
                <a:cubicBezTo>
                  <a:pt x="2338943" y="1360702"/>
                  <a:pt x="2344417" y="1356831"/>
                  <a:pt x="2349579" y="1352825"/>
                </a:cubicBezTo>
                <a:cubicBezTo>
                  <a:pt x="2356477" y="1347534"/>
                  <a:pt x="2362796" y="1341570"/>
                  <a:pt x="2368493" y="1335024"/>
                </a:cubicBezTo>
                <a:cubicBezTo>
                  <a:pt x="2372543" y="1330614"/>
                  <a:pt x="2375703" y="1325500"/>
                  <a:pt x="2377884" y="1319937"/>
                </a:cubicBezTo>
                <a:cubicBezTo>
                  <a:pt x="2379442" y="1316390"/>
                  <a:pt x="2379219" y="1312322"/>
                  <a:pt x="2377349" y="1308945"/>
                </a:cubicBezTo>
                <a:cubicBezTo>
                  <a:pt x="2374724" y="1305660"/>
                  <a:pt x="2370807" y="1303680"/>
                  <a:pt x="2366580" y="1303515"/>
                </a:cubicBezTo>
                <a:close/>
                <a:moveTo>
                  <a:pt x="2490701" y="1212372"/>
                </a:moveTo>
                <a:cubicBezTo>
                  <a:pt x="2488653" y="1211985"/>
                  <a:pt x="2486516" y="1211793"/>
                  <a:pt x="2484425" y="1211793"/>
                </a:cubicBezTo>
                <a:cubicBezTo>
                  <a:pt x="2482022" y="1211758"/>
                  <a:pt x="2479575" y="1211891"/>
                  <a:pt x="2477171" y="1212194"/>
                </a:cubicBezTo>
                <a:cubicBezTo>
                  <a:pt x="2474634" y="1212505"/>
                  <a:pt x="2471919" y="1212950"/>
                  <a:pt x="2469116" y="1213529"/>
                </a:cubicBezTo>
                <a:cubicBezTo>
                  <a:pt x="2466312" y="1214108"/>
                  <a:pt x="2463375" y="1214864"/>
                  <a:pt x="2460215" y="1215754"/>
                </a:cubicBezTo>
                <a:cubicBezTo>
                  <a:pt x="2455186" y="1217201"/>
                  <a:pt x="2450202" y="1218910"/>
                  <a:pt x="2445351" y="1220872"/>
                </a:cubicBezTo>
                <a:cubicBezTo>
                  <a:pt x="2440233" y="1222875"/>
                  <a:pt x="2435071" y="1225323"/>
                  <a:pt x="2429864" y="1227770"/>
                </a:cubicBezTo>
                <a:cubicBezTo>
                  <a:pt x="2424657" y="1230218"/>
                  <a:pt x="2419450" y="1233200"/>
                  <a:pt x="2414376" y="1236226"/>
                </a:cubicBezTo>
                <a:cubicBezTo>
                  <a:pt x="2409303" y="1239252"/>
                  <a:pt x="2404319" y="1242590"/>
                  <a:pt x="2399556" y="1246061"/>
                </a:cubicBezTo>
                <a:cubicBezTo>
                  <a:pt x="2392659" y="1250974"/>
                  <a:pt x="2386205" y="1256515"/>
                  <a:pt x="2380332" y="1262616"/>
                </a:cubicBezTo>
                <a:cubicBezTo>
                  <a:pt x="2376015" y="1266942"/>
                  <a:pt x="2372410" y="1271931"/>
                  <a:pt x="2369650" y="1277392"/>
                </a:cubicBezTo>
                <a:cubicBezTo>
                  <a:pt x="2367692" y="1280867"/>
                  <a:pt x="2367291" y="1284984"/>
                  <a:pt x="2368448" y="1288785"/>
                </a:cubicBezTo>
                <a:cubicBezTo>
                  <a:pt x="2370185" y="1292242"/>
                  <a:pt x="2373522" y="1294623"/>
                  <a:pt x="2377349" y="1295149"/>
                </a:cubicBezTo>
                <a:cubicBezTo>
                  <a:pt x="2379397" y="1295598"/>
                  <a:pt x="2381489" y="1295852"/>
                  <a:pt x="2383580" y="1295905"/>
                </a:cubicBezTo>
                <a:cubicBezTo>
                  <a:pt x="2386028" y="1295950"/>
                  <a:pt x="2388475" y="1295843"/>
                  <a:pt x="2390878" y="1295594"/>
                </a:cubicBezTo>
                <a:cubicBezTo>
                  <a:pt x="2393460" y="1295327"/>
                  <a:pt x="2396219" y="1294882"/>
                  <a:pt x="2399067" y="1294303"/>
                </a:cubicBezTo>
                <a:cubicBezTo>
                  <a:pt x="2401915" y="1293724"/>
                  <a:pt x="2404942" y="1292968"/>
                  <a:pt x="2407968" y="1292078"/>
                </a:cubicBezTo>
                <a:cubicBezTo>
                  <a:pt x="2413175" y="1290591"/>
                  <a:pt x="2418249" y="1288838"/>
                  <a:pt x="2423277" y="1286826"/>
                </a:cubicBezTo>
                <a:cubicBezTo>
                  <a:pt x="2428484" y="1284779"/>
                  <a:pt x="2433870" y="1282376"/>
                  <a:pt x="2439210" y="1279706"/>
                </a:cubicBezTo>
                <a:cubicBezTo>
                  <a:pt x="2444550" y="1277036"/>
                  <a:pt x="2449890" y="1274098"/>
                  <a:pt x="2455053" y="1270805"/>
                </a:cubicBezTo>
                <a:cubicBezTo>
                  <a:pt x="2460215" y="1267512"/>
                  <a:pt x="2465333" y="1264263"/>
                  <a:pt x="2470139" y="1260703"/>
                </a:cubicBezTo>
                <a:cubicBezTo>
                  <a:pt x="2477038" y="1255714"/>
                  <a:pt x="2483491" y="1250084"/>
                  <a:pt x="2489321" y="1243881"/>
                </a:cubicBezTo>
                <a:cubicBezTo>
                  <a:pt x="2493504" y="1239577"/>
                  <a:pt x="2496886" y="1234597"/>
                  <a:pt x="2499379" y="1229150"/>
                </a:cubicBezTo>
                <a:cubicBezTo>
                  <a:pt x="2501158" y="1225719"/>
                  <a:pt x="2501337" y="1221678"/>
                  <a:pt x="2499823" y="1218113"/>
                </a:cubicBezTo>
                <a:cubicBezTo>
                  <a:pt x="2497821" y="1214855"/>
                  <a:pt x="2494483" y="1212679"/>
                  <a:pt x="2490701" y="1212194"/>
                </a:cubicBezTo>
                <a:close/>
                <a:moveTo>
                  <a:pt x="2863106" y="965778"/>
                </a:moveTo>
                <a:cubicBezTo>
                  <a:pt x="2860926" y="964910"/>
                  <a:pt x="2858611" y="964385"/>
                  <a:pt x="2856252" y="964220"/>
                </a:cubicBezTo>
                <a:cubicBezTo>
                  <a:pt x="2853271" y="963940"/>
                  <a:pt x="2850333" y="963940"/>
                  <a:pt x="2847352" y="964220"/>
                </a:cubicBezTo>
                <a:cubicBezTo>
                  <a:pt x="2843925" y="964500"/>
                  <a:pt x="2840543" y="964990"/>
                  <a:pt x="2837205" y="965689"/>
                </a:cubicBezTo>
                <a:cubicBezTo>
                  <a:pt x="2833600" y="966401"/>
                  <a:pt x="2829818" y="967380"/>
                  <a:pt x="2825901" y="968537"/>
                </a:cubicBezTo>
                <a:cubicBezTo>
                  <a:pt x="2821985" y="969694"/>
                  <a:pt x="2818603" y="970851"/>
                  <a:pt x="2814819" y="972275"/>
                </a:cubicBezTo>
                <a:cubicBezTo>
                  <a:pt x="2811037" y="973699"/>
                  <a:pt x="2807209" y="975301"/>
                  <a:pt x="2803338" y="977037"/>
                </a:cubicBezTo>
                <a:cubicBezTo>
                  <a:pt x="2799466" y="978773"/>
                  <a:pt x="2795638" y="980686"/>
                  <a:pt x="2791811" y="982689"/>
                </a:cubicBezTo>
                <a:cubicBezTo>
                  <a:pt x="2787984" y="984692"/>
                  <a:pt x="2784157" y="987139"/>
                  <a:pt x="2780463" y="989231"/>
                </a:cubicBezTo>
                <a:cubicBezTo>
                  <a:pt x="2773475" y="993503"/>
                  <a:pt x="2766800" y="998323"/>
                  <a:pt x="2760570" y="1003650"/>
                </a:cubicBezTo>
                <a:cubicBezTo>
                  <a:pt x="2755852" y="1007660"/>
                  <a:pt x="2751669" y="1012253"/>
                  <a:pt x="2748109" y="1017313"/>
                </a:cubicBezTo>
                <a:cubicBezTo>
                  <a:pt x="2745616" y="1020602"/>
                  <a:pt x="2744237" y="1024585"/>
                  <a:pt x="2744104" y="1028706"/>
                </a:cubicBezTo>
                <a:cubicBezTo>
                  <a:pt x="2744371" y="1032075"/>
                  <a:pt x="2746552" y="1034990"/>
                  <a:pt x="2749711" y="1036227"/>
                </a:cubicBezTo>
                <a:cubicBezTo>
                  <a:pt x="2751847" y="1037175"/>
                  <a:pt x="2754117" y="1037775"/>
                  <a:pt x="2756431" y="1038007"/>
                </a:cubicBezTo>
                <a:cubicBezTo>
                  <a:pt x="2759413" y="1038292"/>
                  <a:pt x="2762394" y="1038292"/>
                  <a:pt x="2765332" y="1038007"/>
                </a:cubicBezTo>
                <a:cubicBezTo>
                  <a:pt x="2768803" y="1037758"/>
                  <a:pt x="2772229" y="1037295"/>
                  <a:pt x="2775611" y="1036627"/>
                </a:cubicBezTo>
                <a:cubicBezTo>
                  <a:pt x="2779528" y="1035857"/>
                  <a:pt x="2783400" y="1034892"/>
                  <a:pt x="2787183" y="1033735"/>
                </a:cubicBezTo>
                <a:cubicBezTo>
                  <a:pt x="2790877" y="1032667"/>
                  <a:pt x="2794659" y="1031376"/>
                  <a:pt x="2798576" y="1029907"/>
                </a:cubicBezTo>
                <a:cubicBezTo>
                  <a:pt x="2802492" y="1028439"/>
                  <a:pt x="2806364" y="1026837"/>
                  <a:pt x="2810324" y="1025056"/>
                </a:cubicBezTo>
                <a:cubicBezTo>
                  <a:pt x="2814286" y="1023276"/>
                  <a:pt x="2818246" y="1021318"/>
                  <a:pt x="2822163" y="1019226"/>
                </a:cubicBezTo>
                <a:cubicBezTo>
                  <a:pt x="2826079" y="1017135"/>
                  <a:pt x="2829951" y="1014776"/>
                  <a:pt x="2833733" y="1012506"/>
                </a:cubicBezTo>
                <a:cubicBezTo>
                  <a:pt x="2840810" y="1008145"/>
                  <a:pt x="2847530" y="1003187"/>
                  <a:pt x="2853805" y="997687"/>
                </a:cubicBezTo>
                <a:cubicBezTo>
                  <a:pt x="2858478" y="993699"/>
                  <a:pt x="2862527" y="989066"/>
                  <a:pt x="2865909" y="983935"/>
                </a:cubicBezTo>
                <a:cubicBezTo>
                  <a:pt x="2868268" y="980709"/>
                  <a:pt x="2869470" y="976766"/>
                  <a:pt x="2869292" y="972765"/>
                </a:cubicBezTo>
                <a:cubicBezTo>
                  <a:pt x="2868714" y="969454"/>
                  <a:pt x="2866310" y="966752"/>
                  <a:pt x="2863106" y="965778"/>
                </a:cubicBezTo>
                <a:close/>
                <a:moveTo>
                  <a:pt x="498319" y="3889662"/>
                </a:moveTo>
                <a:cubicBezTo>
                  <a:pt x="490531" y="3887566"/>
                  <a:pt x="482343" y="3887219"/>
                  <a:pt x="474422" y="3888639"/>
                </a:cubicBezTo>
                <a:cubicBezTo>
                  <a:pt x="469704" y="3889337"/>
                  <a:pt x="465031" y="3890365"/>
                  <a:pt x="460447" y="3891709"/>
                </a:cubicBezTo>
                <a:cubicBezTo>
                  <a:pt x="455508" y="3893134"/>
                  <a:pt x="450300" y="3894958"/>
                  <a:pt x="444826" y="3897139"/>
                </a:cubicBezTo>
                <a:cubicBezTo>
                  <a:pt x="439352" y="3899319"/>
                  <a:pt x="433656" y="3901945"/>
                  <a:pt x="427737" y="3904971"/>
                </a:cubicBezTo>
                <a:cubicBezTo>
                  <a:pt x="421818" y="3907998"/>
                  <a:pt x="415588" y="3911380"/>
                  <a:pt x="409179" y="3915207"/>
                </a:cubicBezTo>
                <a:cubicBezTo>
                  <a:pt x="387995" y="3928078"/>
                  <a:pt x="367880" y="3942679"/>
                  <a:pt x="349099" y="3958865"/>
                </a:cubicBezTo>
                <a:cubicBezTo>
                  <a:pt x="329028" y="3976070"/>
                  <a:pt x="310158" y="3994579"/>
                  <a:pt x="292535" y="4014272"/>
                </a:cubicBezTo>
                <a:cubicBezTo>
                  <a:pt x="275402" y="4033222"/>
                  <a:pt x="259692" y="4053391"/>
                  <a:pt x="245495" y="4074619"/>
                </a:cubicBezTo>
                <a:cubicBezTo>
                  <a:pt x="232945" y="4093012"/>
                  <a:pt x="222531" y="4112745"/>
                  <a:pt x="214343" y="4133453"/>
                </a:cubicBezTo>
                <a:cubicBezTo>
                  <a:pt x="210114" y="4144134"/>
                  <a:pt x="207400" y="4155353"/>
                  <a:pt x="206332" y="4166786"/>
                </a:cubicBezTo>
                <a:cubicBezTo>
                  <a:pt x="205442" y="4174837"/>
                  <a:pt x="206732" y="4182981"/>
                  <a:pt x="210025" y="4190373"/>
                </a:cubicBezTo>
                <a:cubicBezTo>
                  <a:pt x="213008" y="4196528"/>
                  <a:pt x="218214" y="4201307"/>
                  <a:pt x="224622" y="4203724"/>
                </a:cubicBezTo>
                <a:cubicBezTo>
                  <a:pt x="232500" y="4206452"/>
                  <a:pt x="240911" y="4207173"/>
                  <a:pt x="249099" y="4205816"/>
                </a:cubicBezTo>
                <a:cubicBezTo>
                  <a:pt x="254084" y="4205157"/>
                  <a:pt x="258979" y="4204129"/>
                  <a:pt x="263786" y="4202745"/>
                </a:cubicBezTo>
                <a:cubicBezTo>
                  <a:pt x="269482" y="4201085"/>
                  <a:pt x="275090" y="4199078"/>
                  <a:pt x="280564" y="4196737"/>
                </a:cubicBezTo>
                <a:cubicBezTo>
                  <a:pt x="286349" y="4194423"/>
                  <a:pt x="292446" y="4191619"/>
                  <a:pt x="298766" y="4188370"/>
                </a:cubicBezTo>
                <a:cubicBezTo>
                  <a:pt x="305085" y="4185121"/>
                  <a:pt x="311716" y="4181383"/>
                  <a:pt x="318570" y="4177244"/>
                </a:cubicBezTo>
                <a:cubicBezTo>
                  <a:pt x="341000" y="4163315"/>
                  <a:pt x="362228" y="4147503"/>
                  <a:pt x="381988" y="4129982"/>
                </a:cubicBezTo>
                <a:cubicBezTo>
                  <a:pt x="402592" y="4111869"/>
                  <a:pt x="421907" y="4092376"/>
                  <a:pt x="439842" y="4071637"/>
                </a:cubicBezTo>
                <a:cubicBezTo>
                  <a:pt x="456665" y="4052336"/>
                  <a:pt x="471974" y="4031771"/>
                  <a:pt x="485681" y="4010133"/>
                </a:cubicBezTo>
                <a:cubicBezTo>
                  <a:pt x="497207" y="3992261"/>
                  <a:pt x="506508" y="3973062"/>
                  <a:pt x="513407" y="3952946"/>
                </a:cubicBezTo>
                <a:cubicBezTo>
                  <a:pt x="516878" y="3942920"/>
                  <a:pt x="518747" y="3932403"/>
                  <a:pt x="518925" y="3921794"/>
                </a:cubicBezTo>
                <a:cubicBezTo>
                  <a:pt x="519192" y="3914380"/>
                  <a:pt x="517278" y="3907054"/>
                  <a:pt x="513451" y="3900699"/>
                </a:cubicBezTo>
                <a:cubicBezTo>
                  <a:pt x="509802" y="3895457"/>
                  <a:pt x="504462" y="3891652"/>
                  <a:pt x="498319" y="3889929"/>
                </a:cubicBezTo>
                <a:close/>
                <a:moveTo>
                  <a:pt x="592623" y="3629450"/>
                </a:moveTo>
                <a:cubicBezTo>
                  <a:pt x="584791" y="3627438"/>
                  <a:pt x="576646" y="3627225"/>
                  <a:pt x="568724" y="3628827"/>
                </a:cubicBezTo>
                <a:cubicBezTo>
                  <a:pt x="564852" y="3629454"/>
                  <a:pt x="560981" y="3630313"/>
                  <a:pt x="557198" y="3631408"/>
                </a:cubicBezTo>
                <a:cubicBezTo>
                  <a:pt x="553148" y="3632520"/>
                  <a:pt x="548876" y="3633945"/>
                  <a:pt x="544470" y="3635858"/>
                </a:cubicBezTo>
                <a:cubicBezTo>
                  <a:pt x="540064" y="3637772"/>
                  <a:pt x="535569" y="3639508"/>
                  <a:pt x="530585" y="3641733"/>
                </a:cubicBezTo>
                <a:cubicBezTo>
                  <a:pt x="525601" y="3643958"/>
                  <a:pt x="520794" y="3646495"/>
                  <a:pt x="515632" y="3649343"/>
                </a:cubicBezTo>
                <a:cubicBezTo>
                  <a:pt x="496050" y="3660215"/>
                  <a:pt x="477448" y="3672721"/>
                  <a:pt x="460002" y="3686726"/>
                </a:cubicBezTo>
                <a:cubicBezTo>
                  <a:pt x="441133" y="3701657"/>
                  <a:pt x="423287" y="3717834"/>
                  <a:pt x="406598" y="3735146"/>
                </a:cubicBezTo>
                <a:cubicBezTo>
                  <a:pt x="390265" y="3751986"/>
                  <a:pt x="375178" y="3769979"/>
                  <a:pt x="361426" y="3788995"/>
                </a:cubicBezTo>
                <a:cubicBezTo>
                  <a:pt x="349143" y="3805617"/>
                  <a:pt x="338686" y="3823525"/>
                  <a:pt x="330274" y="3842399"/>
                </a:cubicBezTo>
                <a:cubicBezTo>
                  <a:pt x="325602" y="3852662"/>
                  <a:pt x="322486" y="3863543"/>
                  <a:pt x="320929" y="3874709"/>
                </a:cubicBezTo>
                <a:cubicBezTo>
                  <a:pt x="319683" y="3882444"/>
                  <a:pt x="320662" y="3890379"/>
                  <a:pt x="323732" y="3897584"/>
                </a:cubicBezTo>
                <a:cubicBezTo>
                  <a:pt x="326581" y="3903512"/>
                  <a:pt x="331654" y="3908060"/>
                  <a:pt x="337840" y="3910223"/>
                </a:cubicBezTo>
                <a:cubicBezTo>
                  <a:pt x="345761" y="3912742"/>
                  <a:pt x="354173" y="3913262"/>
                  <a:pt x="362317" y="3911736"/>
                </a:cubicBezTo>
                <a:cubicBezTo>
                  <a:pt x="366411" y="3911108"/>
                  <a:pt x="370461" y="3910245"/>
                  <a:pt x="374422" y="3909155"/>
                </a:cubicBezTo>
                <a:cubicBezTo>
                  <a:pt x="378650" y="3907998"/>
                  <a:pt x="383323" y="3906529"/>
                  <a:pt x="387773" y="3904704"/>
                </a:cubicBezTo>
                <a:cubicBezTo>
                  <a:pt x="392224" y="3902880"/>
                  <a:pt x="397341" y="3900833"/>
                  <a:pt x="402414" y="3898429"/>
                </a:cubicBezTo>
                <a:cubicBezTo>
                  <a:pt x="407488" y="3896026"/>
                  <a:pt x="412784" y="3893356"/>
                  <a:pt x="418258" y="3890330"/>
                </a:cubicBezTo>
                <a:cubicBezTo>
                  <a:pt x="438952" y="3878723"/>
                  <a:pt x="458623" y="3865323"/>
                  <a:pt x="477002" y="3850277"/>
                </a:cubicBezTo>
                <a:cubicBezTo>
                  <a:pt x="496406" y="3834464"/>
                  <a:pt x="514698" y="3817348"/>
                  <a:pt x="531786" y="3799053"/>
                </a:cubicBezTo>
                <a:cubicBezTo>
                  <a:pt x="547986" y="3781835"/>
                  <a:pt x="562850" y="3763415"/>
                  <a:pt x="576290" y="3743958"/>
                </a:cubicBezTo>
                <a:cubicBezTo>
                  <a:pt x="587728" y="3727656"/>
                  <a:pt x="597206" y="3710095"/>
                  <a:pt x="604639" y="3691621"/>
                </a:cubicBezTo>
                <a:cubicBezTo>
                  <a:pt x="608555" y="3681951"/>
                  <a:pt x="610914" y="3671724"/>
                  <a:pt x="611670" y="3661314"/>
                </a:cubicBezTo>
                <a:cubicBezTo>
                  <a:pt x="612294" y="3654127"/>
                  <a:pt x="610736" y="3646918"/>
                  <a:pt x="607220" y="3640620"/>
                </a:cubicBezTo>
                <a:cubicBezTo>
                  <a:pt x="603926" y="3635271"/>
                  <a:pt x="598675" y="3631372"/>
                  <a:pt x="592623" y="3629717"/>
                </a:cubicBezTo>
                <a:close/>
                <a:moveTo>
                  <a:pt x="429829" y="4182184"/>
                </a:moveTo>
                <a:cubicBezTo>
                  <a:pt x="426001" y="4176724"/>
                  <a:pt x="420438" y="4172714"/>
                  <a:pt x="414030" y="4170791"/>
                </a:cubicBezTo>
                <a:cubicBezTo>
                  <a:pt x="406286" y="4168579"/>
                  <a:pt x="398142" y="4168077"/>
                  <a:pt x="390176" y="4169323"/>
                </a:cubicBezTo>
                <a:cubicBezTo>
                  <a:pt x="384436" y="4170102"/>
                  <a:pt x="378739" y="4171339"/>
                  <a:pt x="373176" y="4173016"/>
                </a:cubicBezTo>
                <a:cubicBezTo>
                  <a:pt x="366679" y="4175023"/>
                  <a:pt x="360269" y="4177387"/>
                  <a:pt x="353995" y="4180093"/>
                </a:cubicBezTo>
                <a:cubicBezTo>
                  <a:pt x="347275" y="4183061"/>
                  <a:pt x="340198" y="4186559"/>
                  <a:pt x="332811" y="4190595"/>
                </a:cubicBezTo>
                <a:cubicBezTo>
                  <a:pt x="325424" y="4194632"/>
                  <a:pt x="317725" y="4199305"/>
                  <a:pt x="309714" y="4204614"/>
                </a:cubicBezTo>
                <a:cubicBezTo>
                  <a:pt x="286661" y="4219977"/>
                  <a:pt x="264898" y="4237164"/>
                  <a:pt x="244605" y="4256016"/>
                </a:cubicBezTo>
                <a:cubicBezTo>
                  <a:pt x="223199" y="4275753"/>
                  <a:pt x="203173" y="4296897"/>
                  <a:pt x="184569" y="4319300"/>
                </a:cubicBezTo>
                <a:cubicBezTo>
                  <a:pt x="166545" y="4340697"/>
                  <a:pt x="150213" y="4363430"/>
                  <a:pt x="135615" y="4387301"/>
                </a:cubicBezTo>
                <a:cubicBezTo>
                  <a:pt x="122932" y="4407702"/>
                  <a:pt x="112652" y="4429522"/>
                  <a:pt x="105087" y="4452321"/>
                </a:cubicBezTo>
                <a:cubicBezTo>
                  <a:pt x="101437" y="4463282"/>
                  <a:pt x="99390" y="4474697"/>
                  <a:pt x="98900" y="4486233"/>
                </a:cubicBezTo>
                <a:cubicBezTo>
                  <a:pt x="98456" y="4494528"/>
                  <a:pt x="100146" y="4502806"/>
                  <a:pt x="103796" y="4510265"/>
                </a:cubicBezTo>
                <a:cubicBezTo>
                  <a:pt x="107134" y="4516375"/>
                  <a:pt x="112518" y="4521101"/>
                  <a:pt x="119016" y="4523616"/>
                </a:cubicBezTo>
                <a:cubicBezTo>
                  <a:pt x="126848" y="4526491"/>
                  <a:pt x="135260" y="4527394"/>
                  <a:pt x="143493" y="4526241"/>
                </a:cubicBezTo>
                <a:cubicBezTo>
                  <a:pt x="149501" y="4525538"/>
                  <a:pt x="155464" y="4524314"/>
                  <a:pt x="161294" y="4522592"/>
                </a:cubicBezTo>
                <a:cubicBezTo>
                  <a:pt x="168237" y="4520532"/>
                  <a:pt x="175046" y="4518035"/>
                  <a:pt x="181677" y="4515115"/>
                </a:cubicBezTo>
                <a:cubicBezTo>
                  <a:pt x="189421" y="4511729"/>
                  <a:pt x="197030" y="4507941"/>
                  <a:pt x="204373" y="4503767"/>
                </a:cubicBezTo>
                <a:cubicBezTo>
                  <a:pt x="212250" y="4499317"/>
                  <a:pt x="220529" y="4494243"/>
                  <a:pt x="229028" y="4488502"/>
                </a:cubicBezTo>
                <a:cubicBezTo>
                  <a:pt x="253639" y="4472032"/>
                  <a:pt x="276825" y="4453545"/>
                  <a:pt x="298365" y="4433229"/>
                </a:cubicBezTo>
                <a:cubicBezTo>
                  <a:pt x="320261" y="4412397"/>
                  <a:pt x="340733" y="4390092"/>
                  <a:pt x="359602" y="4366474"/>
                </a:cubicBezTo>
                <a:cubicBezTo>
                  <a:pt x="377003" y="4344756"/>
                  <a:pt x="392713" y="4321707"/>
                  <a:pt x="406509" y="4297538"/>
                </a:cubicBezTo>
                <a:cubicBezTo>
                  <a:pt x="418035" y="4277898"/>
                  <a:pt x="427025" y="4256852"/>
                  <a:pt x="433211" y="4234921"/>
                </a:cubicBezTo>
                <a:cubicBezTo>
                  <a:pt x="436059" y="4224792"/>
                  <a:pt x="437261" y="4214280"/>
                  <a:pt x="436861" y="4203769"/>
                </a:cubicBezTo>
                <a:cubicBezTo>
                  <a:pt x="436549" y="4196145"/>
                  <a:pt x="434101" y="4188762"/>
                  <a:pt x="429829" y="4182451"/>
                </a:cubicBezTo>
                <a:close/>
                <a:moveTo>
                  <a:pt x="1511266" y="2114370"/>
                </a:moveTo>
                <a:cubicBezTo>
                  <a:pt x="1503967" y="2112586"/>
                  <a:pt x="1496312" y="2112586"/>
                  <a:pt x="1489014" y="2114370"/>
                </a:cubicBezTo>
                <a:lnTo>
                  <a:pt x="1487589" y="2114637"/>
                </a:lnTo>
                <a:lnTo>
                  <a:pt x="1486165" y="2114949"/>
                </a:lnTo>
                <a:lnTo>
                  <a:pt x="1484697" y="2115260"/>
                </a:lnTo>
                <a:lnTo>
                  <a:pt x="1483228" y="2115616"/>
                </a:lnTo>
                <a:cubicBezTo>
                  <a:pt x="1472903" y="2118362"/>
                  <a:pt x="1462890" y="2122070"/>
                  <a:pt x="1453277" y="2126698"/>
                </a:cubicBezTo>
                <a:cubicBezTo>
                  <a:pt x="1442241" y="2131914"/>
                  <a:pt x="1431559" y="2137864"/>
                  <a:pt x="1421324" y="2144499"/>
                </a:cubicBezTo>
                <a:cubicBezTo>
                  <a:pt x="1410598" y="2151388"/>
                  <a:pt x="1400363" y="2158941"/>
                  <a:pt x="1390571" y="2167107"/>
                </a:cubicBezTo>
                <a:cubicBezTo>
                  <a:pt x="1381182" y="2174895"/>
                  <a:pt x="1372459" y="2183409"/>
                  <a:pt x="1364404" y="2192563"/>
                </a:cubicBezTo>
                <a:cubicBezTo>
                  <a:pt x="1357506" y="2200138"/>
                  <a:pt x="1351675" y="2208593"/>
                  <a:pt x="1347002" y="2217708"/>
                </a:cubicBezTo>
                <a:cubicBezTo>
                  <a:pt x="1343798" y="2223462"/>
                  <a:pt x="1342375" y="2230057"/>
                  <a:pt x="1342997" y="2236622"/>
                </a:cubicBezTo>
                <a:cubicBezTo>
                  <a:pt x="1343754" y="2241691"/>
                  <a:pt x="1347359" y="2245878"/>
                  <a:pt x="1352255" y="2247392"/>
                </a:cubicBezTo>
                <a:cubicBezTo>
                  <a:pt x="1359553" y="2249523"/>
                  <a:pt x="1367341" y="2249710"/>
                  <a:pt x="1374729" y="2247926"/>
                </a:cubicBezTo>
                <a:lnTo>
                  <a:pt x="1376197" y="2247659"/>
                </a:lnTo>
                <a:lnTo>
                  <a:pt x="1377666" y="2247347"/>
                </a:lnTo>
                <a:lnTo>
                  <a:pt x="1379179" y="2246991"/>
                </a:lnTo>
                <a:lnTo>
                  <a:pt x="1380692" y="2246635"/>
                </a:lnTo>
                <a:cubicBezTo>
                  <a:pt x="1391418" y="2243876"/>
                  <a:pt x="1401876" y="2240057"/>
                  <a:pt x="1411844" y="2235242"/>
                </a:cubicBezTo>
                <a:cubicBezTo>
                  <a:pt x="1423282" y="2229768"/>
                  <a:pt x="1434363" y="2223524"/>
                  <a:pt x="1444955" y="2216550"/>
                </a:cubicBezTo>
                <a:cubicBezTo>
                  <a:pt x="1455904" y="2209390"/>
                  <a:pt x="1466406" y="2201526"/>
                  <a:pt x="1476375" y="2193008"/>
                </a:cubicBezTo>
                <a:cubicBezTo>
                  <a:pt x="1485765" y="2185087"/>
                  <a:pt x="1494443" y="2176408"/>
                  <a:pt x="1502410" y="2167063"/>
                </a:cubicBezTo>
                <a:cubicBezTo>
                  <a:pt x="1508996" y="2159604"/>
                  <a:pt x="1514470" y="2151242"/>
                  <a:pt x="1518697" y="2142230"/>
                </a:cubicBezTo>
                <a:cubicBezTo>
                  <a:pt x="1521591" y="2136658"/>
                  <a:pt x="1522525" y="2130294"/>
                  <a:pt x="1521457" y="2124117"/>
                </a:cubicBezTo>
                <a:cubicBezTo>
                  <a:pt x="1519988" y="2119377"/>
                  <a:pt x="1516160" y="2115768"/>
                  <a:pt x="1511310" y="2114637"/>
                </a:cubicBezTo>
                <a:close/>
                <a:moveTo>
                  <a:pt x="359424" y="4486055"/>
                </a:moveTo>
                <a:cubicBezTo>
                  <a:pt x="355330" y="4480559"/>
                  <a:pt x="349633" y="4476482"/>
                  <a:pt x="343092" y="4474395"/>
                </a:cubicBezTo>
                <a:cubicBezTo>
                  <a:pt x="335392" y="4472032"/>
                  <a:pt x="327248" y="4471364"/>
                  <a:pt x="319282" y="4472437"/>
                </a:cubicBezTo>
                <a:cubicBezTo>
                  <a:pt x="312428" y="4473278"/>
                  <a:pt x="305619" y="4474764"/>
                  <a:pt x="299032" y="4476887"/>
                </a:cubicBezTo>
                <a:cubicBezTo>
                  <a:pt x="291155" y="4479330"/>
                  <a:pt x="283412" y="4482308"/>
                  <a:pt x="275935" y="4485788"/>
                </a:cubicBezTo>
                <a:cubicBezTo>
                  <a:pt x="267124" y="4489913"/>
                  <a:pt x="258579" y="4494502"/>
                  <a:pt x="250257" y="4499539"/>
                </a:cubicBezTo>
                <a:cubicBezTo>
                  <a:pt x="241356" y="4504911"/>
                  <a:pt x="232011" y="4511097"/>
                  <a:pt x="222175" y="4518097"/>
                </a:cubicBezTo>
                <a:cubicBezTo>
                  <a:pt x="197164" y="4536353"/>
                  <a:pt x="173666" y="4556548"/>
                  <a:pt x="151815" y="4578489"/>
                </a:cubicBezTo>
                <a:cubicBezTo>
                  <a:pt x="128984" y="4601230"/>
                  <a:pt x="107667" y="4625529"/>
                  <a:pt x="88086" y="4651118"/>
                </a:cubicBezTo>
                <a:cubicBezTo>
                  <a:pt x="69350" y="4675373"/>
                  <a:pt x="52528" y="4701051"/>
                  <a:pt x="37707" y="4727887"/>
                </a:cubicBezTo>
                <a:cubicBezTo>
                  <a:pt x="24846" y="4750584"/>
                  <a:pt x="14878" y="4774838"/>
                  <a:pt x="7979" y="4799983"/>
                </a:cubicBezTo>
                <a:cubicBezTo>
                  <a:pt x="4909" y="4811242"/>
                  <a:pt x="3440" y="4822902"/>
                  <a:pt x="3529" y="4834562"/>
                </a:cubicBezTo>
                <a:cubicBezTo>
                  <a:pt x="3529" y="4843151"/>
                  <a:pt x="5621" y="4851607"/>
                  <a:pt x="9627" y="4859173"/>
                </a:cubicBezTo>
                <a:cubicBezTo>
                  <a:pt x="13186" y="4865492"/>
                  <a:pt x="18749" y="4870432"/>
                  <a:pt x="25424" y="4873236"/>
                </a:cubicBezTo>
                <a:cubicBezTo>
                  <a:pt x="33213" y="4876306"/>
                  <a:pt x="41624" y="4877419"/>
                  <a:pt x="49946" y="4876484"/>
                </a:cubicBezTo>
                <a:cubicBezTo>
                  <a:pt x="57245" y="4875772"/>
                  <a:pt x="64410" y="4874259"/>
                  <a:pt x="71397" y="4872034"/>
                </a:cubicBezTo>
                <a:cubicBezTo>
                  <a:pt x="79852" y="4869453"/>
                  <a:pt x="88130" y="4866204"/>
                  <a:pt x="96141" y="4862421"/>
                </a:cubicBezTo>
                <a:cubicBezTo>
                  <a:pt x="105620" y="4857926"/>
                  <a:pt x="114833" y="4852897"/>
                  <a:pt x="123778" y="4847379"/>
                </a:cubicBezTo>
                <a:cubicBezTo>
                  <a:pt x="133435" y="4841460"/>
                  <a:pt x="143493" y="4834651"/>
                  <a:pt x="153951" y="4826952"/>
                </a:cubicBezTo>
                <a:cubicBezTo>
                  <a:pt x="180475" y="4807104"/>
                  <a:pt x="205309" y="4785118"/>
                  <a:pt x="228272" y="4761220"/>
                </a:cubicBezTo>
                <a:cubicBezTo>
                  <a:pt x="251547" y="4737188"/>
                  <a:pt x="273132" y="4711599"/>
                  <a:pt x="292847" y="4684630"/>
                </a:cubicBezTo>
                <a:cubicBezTo>
                  <a:pt x="310826" y="4660197"/>
                  <a:pt x="326847" y="4634385"/>
                  <a:pt x="340644" y="4607372"/>
                </a:cubicBezTo>
                <a:cubicBezTo>
                  <a:pt x="352037" y="4585712"/>
                  <a:pt x="360403" y="4562610"/>
                  <a:pt x="365611" y="4538703"/>
                </a:cubicBezTo>
                <a:cubicBezTo>
                  <a:pt x="367747" y="4528462"/>
                  <a:pt x="368325" y="4517959"/>
                  <a:pt x="367257" y="4507550"/>
                </a:cubicBezTo>
                <a:cubicBezTo>
                  <a:pt x="366545" y="4499922"/>
                  <a:pt x="363830" y="4492610"/>
                  <a:pt x="359469" y="4486322"/>
                </a:cubicBezTo>
                <a:close/>
                <a:moveTo>
                  <a:pt x="694892" y="3388285"/>
                </a:moveTo>
                <a:cubicBezTo>
                  <a:pt x="686971" y="3386407"/>
                  <a:pt x="678782" y="3386313"/>
                  <a:pt x="670815" y="3388018"/>
                </a:cubicBezTo>
                <a:cubicBezTo>
                  <a:pt x="667923" y="3388552"/>
                  <a:pt x="664853" y="3389220"/>
                  <a:pt x="661647" y="3390110"/>
                </a:cubicBezTo>
                <a:cubicBezTo>
                  <a:pt x="658443" y="3391000"/>
                  <a:pt x="655150" y="3392023"/>
                  <a:pt x="651679" y="3393225"/>
                </a:cubicBezTo>
                <a:cubicBezTo>
                  <a:pt x="648208" y="3394426"/>
                  <a:pt x="644648" y="3395851"/>
                  <a:pt x="640954" y="3397675"/>
                </a:cubicBezTo>
                <a:cubicBezTo>
                  <a:pt x="637259" y="3399500"/>
                  <a:pt x="633388" y="3401013"/>
                  <a:pt x="629427" y="3402927"/>
                </a:cubicBezTo>
                <a:cubicBezTo>
                  <a:pt x="611404" y="3412014"/>
                  <a:pt x="594180" y="3422646"/>
                  <a:pt x="577982" y="3434702"/>
                </a:cubicBezTo>
                <a:cubicBezTo>
                  <a:pt x="560358" y="3447679"/>
                  <a:pt x="543580" y="3461832"/>
                  <a:pt x="527870" y="3477070"/>
                </a:cubicBezTo>
                <a:cubicBezTo>
                  <a:pt x="512250" y="3492041"/>
                  <a:pt x="497741" y="3508084"/>
                  <a:pt x="484390" y="3525089"/>
                </a:cubicBezTo>
                <a:cubicBezTo>
                  <a:pt x="472375" y="3540167"/>
                  <a:pt x="461916" y="3556437"/>
                  <a:pt x="453238" y="3573642"/>
                </a:cubicBezTo>
                <a:cubicBezTo>
                  <a:pt x="448075" y="3583656"/>
                  <a:pt x="444382" y="3594354"/>
                  <a:pt x="442246" y="3605418"/>
                </a:cubicBezTo>
                <a:cubicBezTo>
                  <a:pt x="440643" y="3612948"/>
                  <a:pt x="441267" y="3620785"/>
                  <a:pt x="443981" y="3627981"/>
                </a:cubicBezTo>
                <a:cubicBezTo>
                  <a:pt x="446562" y="3633838"/>
                  <a:pt x="451546" y="3638319"/>
                  <a:pt x="457644" y="3640309"/>
                </a:cubicBezTo>
                <a:cubicBezTo>
                  <a:pt x="465655" y="3642690"/>
                  <a:pt x="474065" y="3643054"/>
                  <a:pt x="482254" y="3641377"/>
                </a:cubicBezTo>
                <a:cubicBezTo>
                  <a:pt x="485280" y="3640887"/>
                  <a:pt x="488440" y="3640175"/>
                  <a:pt x="491778" y="3639285"/>
                </a:cubicBezTo>
                <a:cubicBezTo>
                  <a:pt x="495115" y="3638395"/>
                  <a:pt x="498587" y="3637371"/>
                  <a:pt x="502236" y="3636081"/>
                </a:cubicBezTo>
                <a:cubicBezTo>
                  <a:pt x="505885" y="3634790"/>
                  <a:pt x="509624" y="3633366"/>
                  <a:pt x="513496" y="3631631"/>
                </a:cubicBezTo>
                <a:cubicBezTo>
                  <a:pt x="517367" y="3629895"/>
                  <a:pt x="521461" y="3628115"/>
                  <a:pt x="525601" y="3626068"/>
                </a:cubicBezTo>
                <a:cubicBezTo>
                  <a:pt x="544648" y="3616393"/>
                  <a:pt x="562805" y="3605013"/>
                  <a:pt x="579806" y="3592067"/>
                </a:cubicBezTo>
                <a:cubicBezTo>
                  <a:pt x="598097" y="3578346"/>
                  <a:pt x="615364" y="3563371"/>
                  <a:pt x="631564" y="3547252"/>
                </a:cubicBezTo>
                <a:cubicBezTo>
                  <a:pt x="647140" y="3531871"/>
                  <a:pt x="661559" y="3515360"/>
                  <a:pt x="674732" y="3497853"/>
                </a:cubicBezTo>
                <a:cubicBezTo>
                  <a:pt x="686124" y="3482966"/>
                  <a:pt x="695827" y="3466878"/>
                  <a:pt x="703704" y="3449878"/>
                </a:cubicBezTo>
                <a:cubicBezTo>
                  <a:pt x="708244" y="3440359"/>
                  <a:pt x="711225" y="3430194"/>
                  <a:pt x="712605" y="3419749"/>
                </a:cubicBezTo>
                <a:cubicBezTo>
                  <a:pt x="713673" y="3412695"/>
                  <a:pt x="712471" y="3405490"/>
                  <a:pt x="709222" y="3399144"/>
                </a:cubicBezTo>
                <a:cubicBezTo>
                  <a:pt x="706063" y="3393866"/>
                  <a:pt x="700900" y="3390056"/>
                  <a:pt x="694937" y="3388552"/>
                </a:cubicBezTo>
                <a:close/>
                <a:moveTo>
                  <a:pt x="1146914" y="2584907"/>
                </a:moveTo>
                <a:cubicBezTo>
                  <a:pt x="1138771" y="2583447"/>
                  <a:pt x="1130404" y="2583812"/>
                  <a:pt x="1122393" y="2585975"/>
                </a:cubicBezTo>
                <a:lnTo>
                  <a:pt x="1119991" y="2586553"/>
                </a:lnTo>
                <a:lnTo>
                  <a:pt x="1117543" y="2587176"/>
                </a:lnTo>
                <a:lnTo>
                  <a:pt x="1115050" y="2587888"/>
                </a:lnTo>
                <a:lnTo>
                  <a:pt x="1112469" y="2588689"/>
                </a:lnTo>
                <a:cubicBezTo>
                  <a:pt x="1099251" y="2593060"/>
                  <a:pt x="1086479" y="2598707"/>
                  <a:pt x="1074330" y="2605556"/>
                </a:cubicBezTo>
                <a:cubicBezTo>
                  <a:pt x="1060578" y="2613229"/>
                  <a:pt x="1047361" y="2621840"/>
                  <a:pt x="1034810" y="2631324"/>
                </a:cubicBezTo>
                <a:cubicBezTo>
                  <a:pt x="1021905" y="2640990"/>
                  <a:pt x="1009622" y="2651515"/>
                  <a:pt x="998139" y="2662832"/>
                </a:cubicBezTo>
                <a:cubicBezTo>
                  <a:pt x="987370" y="2673295"/>
                  <a:pt x="977579" y="2684688"/>
                  <a:pt x="968811" y="2696877"/>
                </a:cubicBezTo>
                <a:cubicBezTo>
                  <a:pt x="962403" y="2705565"/>
                  <a:pt x="957285" y="2715106"/>
                  <a:pt x="953547" y="2725226"/>
                </a:cubicBezTo>
                <a:cubicBezTo>
                  <a:pt x="950965" y="2731826"/>
                  <a:pt x="950610" y="2739103"/>
                  <a:pt x="952568" y="2745921"/>
                </a:cubicBezTo>
                <a:cubicBezTo>
                  <a:pt x="954526" y="2751345"/>
                  <a:pt x="959110" y="2755404"/>
                  <a:pt x="964717" y="2756690"/>
                </a:cubicBezTo>
                <a:cubicBezTo>
                  <a:pt x="972995" y="2758497"/>
                  <a:pt x="981540" y="2758310"/>
                  <a:pt x="989729" y="2756156"/>
                </a:cubicBezTo>
                <a:lnTo>
                  <a:pt x="992175" y="2755578"/>
                </a:lnTo>
                <a:lnTo>
                  <a:pt x="994668" y="2754955"/>
                </a:lnTo>
                <a:lnTo>
                  <a:pt x="997249" y="2754243"/>
                </a:lnTo>
                <a:lnTo>
                  <a:pt x="999919" y="2753442"/>
                </a:lnTo>
                <a:cubicBezTo>
                  <a:pt x="1013849" y="2748880"/>
                  <a:pt x="1027245" y="2742912"/>
                  <a:pt x="1039972" y="2735640"/>
                </a:cubicBezTo>
                <a:cubicBezTo>
                  <a:pt x="1054259" y="2727558"/>
                  <a:pt x="1067965" y="2718471"/>
                  <a:pt x="1081006" y="2708449"/>
                </a:cubicBezTo>
                <a:cubicBezTo>
                  <a:pt x="1094134" y="2698431"/>
                  <a:pt x="1106595" y="2687519"/>
                  <a:pt x="1118210" y="2675783"/>
                </a:cubicBezTo>
                <a:cubicBezTo>
                  <a:pt x="1128758" y="2665249"/>
                  <a:pt x="1138281" y="2653762"/>
                  <a:pt x="1146693" y="2641471"/>
                </a:cubicBezTo>
                <a:cubicBezTo>
                  <a:pt x="1152656" y="2633024"/>
                  <a:pt x="1157284" y="2623700"/>
                  <a:pt x="1160399" y="2613834"/>
                </a:cubicBezTo>
                <a:cubicBezTo>
                  <a:pt x="1162669" y="2607657"/>
                  <a:pt x="1162669" y="2600875"/>
                  <a:pt x="1160399" y="2594697"/>
                </a:cubicBezTo>
                <a:cubicBezTo>
                  <a:pt x="1157730" y="2589517"/>
                  <a:pt x="1152745" y="2585961"/>
                  <a:pt x="1146959" y="2585174"/>
                </a:cubicBezTo>
                <a:close/>
                <a:moveTo>
                  <a:pt x="1387635" y="2260609"/>
                </a:moveTo>
                <a:cubicBezTo>
                  <a:pt x="1379490" y="2259163"/>
                  <a:pt x="1371169" y="2259577"/>
                  <a:pt x="1363202" y="2261811"/>
                </a:cubicBezTo>
                <a:lnTo>
                  <a:pt x="1362846" y="2261811"/>
                </a:lnTo>
                <a:lnTo>
                  <a:pt x="1362535" y="2261811"/>
                </a:lnTo>
                <a:lnTo>
                  <a:pt x="1362179" y="2261811"/>
                </a:lnTo>
                <a:lnTo>
                  <a:pt x="1361867" y="2261811"/>
                </a:lnTo>
                <a:cubicBezTo>
                  <a:pt x="1350563" y="2264730"/>
                  <a:pt x="1339571" y="2268816"/>
                  <a:pt x="1329068" y="2274005"/>
                </a:cubicBezTo>
                <a:cubicBezTo>
                  <a:pt x="1316919" y="2279915"/>
                  <a:pt x="1305214" y="2286666"/>
                  <a:pt x="1294044" y="2294209"/>
                </a:cubicBezTo>
                <a:cubicBezTo>
                  <a:pt x="1282340" y="2302011"/>
                  <a:pt x="1271169" y="2310573"/>
                  <a:pt x="1260577" y="2319843"/>
                </a:cubicBezTo>
                <a:cubicBezTo>
                  <a:pt x="1250474" y="2328615"/>
                  <a:pt x="1241085" y="2338201"/>
                  <a:pt x="1232539" y="2348504"/>
                </a:cubicBezTo>
                <a:cubicBezTo>
                  <a:pt x="1225642" y="2356568"/>
                  <a:pt x="1219946" y="2365557"/>
                  <a:pt x="1215540" y="2375206"/>
                </a:cubicBezTo>
                <a:cubicBezTo>
                  <a:pt x="1212468" y="2381245"/>
                  <a:pt x="1211489" y="2388130"/>
                  <a:pt x="1212735" y="2394787"/>
                </a:cubicBezTo>
                <a:cubicBezTo>
                  <a:pt x="1214204" y="2400079"/>
                  <a:pt x="1218477" y="2404124"/>
                  <a:pt x="1223861" y="2405290"/>
                </a:cubicBezTo>
                <a:cubicBezTo>
                  <a:pt x="1232095" y="2407052"/>
                  <a:pt x="1240595" y="2406808"/>
                  <a:pt x="1248695" y="2404578"/>
                </a:cubicBezTo>
                <a:lnTo>
                  <a:pt x="1249051" y="2404578"/>
                </a:lnTo>
                <a:lnTo>
                  <a:pt x="1249406" y="2404578"/>
                </a:lnTo>
                <a:lnTo>
                  <a:pt x="1249763" y="2404578"/>
                </a:lnTo>
                <a:lnTo>
                  <a:pt x="1250119" y="2404578"/>
                </a:lnTo>
                <a:cubicBezTo>
                  <a:pt x="1261912" y="2401614"/>
                  <a:pt x="1273305" y="2397377"/>
                  <a:pt x="1284164" y="2391939"/>
                </a:cubicBezTo>
                <a:cubicBezTo>
                  <a:pt x="1296759" y="2385775"/>
                  <a:pt x="1308908" y="2378708"/>
                  <a:pt x="1320478" y="2370800"/>
                </a:cubicBezTo>
                <a:cubicBezTo>
                  <a:pt x="1332451" y="2362682"/>
                  <a:pt x="1343887" y="2353760"/>
                  <a:pt x="1354658" y="2344098"/>
                </a:cubicBezTo>
                <a:cubicBezTo>
                  <a:pt x="1364671" y="2335197"/>
                  <a:pt x="1373927" y="2325460"/>
                  <a:pt x="1382294" y="2314993"/>
                </a:cubicBezTo>
                <a:cubicBezTo>
                  <a:pt x="1388836" y="2307080"/>
                  <a:pt x="1394177" y="2298210"/>
                  <a:pt x="1398049" y="2288691"/>
                </a:cubicBezTo>
                <a:cubicBezTo>
                  <a:pt x="1400763" y="2282870"/>
                  <a:pt x="1401298" y="2276265"/>
                  <a:pt x="1399517" y="2270088"/>
                </a:cubicBezTo>
                <a:cubicBezTo>
                  <a:pt x="1397425" y="2265180"/>
                  <a:pt x="1392930" y="2261682"/>
                  <a:pt x="1387679" y="2260832"/>
                </a:cubicBezTo>
                <a:close/>
                <a:moveTo>
                  <a:pt x="802591" y="3164744"/>
                </a:moveTo>
                <a:cubicBezTo>
                  <a:pt x="794669" y="3162932"/>
                  <a:pt x="786480" y="3162932"/>
                  <a:pt x="778558" y="3164744"/>
                </a:cubicBezTo>
                <a:cubicBezTo>
                  <a:pt x="776201" y="3165189"/>
                  <a:pt x="773753" y="3165723"/>
                  <a:pt x="771216" y="3166435"/>
                </a:cubicBezTo>
                <a:cubicBezTo>
                  <a:pt x="768679" y="3167147"/>
                  <a:pt x="766054" y="3167859"/>
                  <a:pt x="763338" y="3168794"/>
                </a:cubicBezTo>
                <a:cubicBezTo>
                  <a:pt x="760624" y="3169728"/>
                  <a:pt x="757865" y="3170707"/>
                  <a:pt x="754972" y="3171820"/>
                </a:cubicBezTo>
                <a:cubicBezTo>
                  <a:pt x="752079" y="3172932"/>
                  <a:pt x="749142" y="3174223"/>
                  <a:pt x="746072" y="3175602"/>
                </a:cubicBezTo>
                <a:cubicBezTo>
                  <a:pt x="729383" y="3183266"/>
                  <a:pt x="713406" y="3192412"/>
                  <a:pt x="698363" y="3202928"/>
                </a:cubicBezTo>
                <a:cubicBezTo>
                  <a:pt x="681852" y="3214321"/>
                  <a:pt x="666098" y="3226813"/>
                  <a:pt x="651234" y="3240311"/>
                </a:cubicBezTo>
                <a:cubicBezTo>
                  <a:pt x="636414" y="3253711"/>
                  <a:pt x="622530" y="3268121"/>
                  <a:pt x="609712" y="3283435"/>
                </a:cubicBezTo>
                <a:cubicBezTo>
                  <a:pt x="598097" y="3297124"/>
                  <a:pt x="587861" y="3311926"/>
                  <a:pt x="579139" y="3327627"/>
                </a:cubicBezTo>
                <a:cubicBezTo>
                  <a:pt x="573709" y="3337217"/>
                  <a:pt x="569703" y="3347524"/>
                  <a:pt x="567166" y="3358245"/>
                </a:cubicBezTo>
                <a:cubicBezTo>
                  <a:pt x="565298" y="3365450"/>
                  <a:pt x="565654" y="3373051"/>
                  <a:pt x="568190" y="3380052"/>
                </a:cubicBezTo>
                <a:cubicBezTo>
                  <a:pt x="570638" y="3385771"/>
                  <a:pt x="575534" y="3390083"/>
                  <a:pt x="581541" y="3391801"/>
                </a:cubicBezTo>
                <a:cubicBezTo>
                  <a:pt x="589552" y="3394013"/>
                  <a:pt x="597964" y="3394213"/>
                  <a:pt x="606062" y="3392379"/>
                </a:cubicBezTo>
                <a:cubicBezTo>
                  <a:pt x="608510" y="3391979"/>
                  <a:pt x="611047" y="3391400"/>
                  <a:pt x="613673" y="3390733"/>
                </a:cubicBezTo>
                <a:cubicBezTo>
                  <a:pt x="616298" y="3390065"/>
                  <a:pt x="619058" y="3389220"/>
                  <a:pt x="621906" y="3388285"/>
                </a:cubicBezTo>
                <a:cubicBezTo>
                  <a:pt x="624755" y="3387350"/>
                  <a:pt x="627647" y="3386327"/>
                  <a:pt x="630807" y="3385125"/>
                </a:cubicBezTo>
                <a:cubicBezTo>
                  <a:pt x="633966" y="3383924"/>
                  <a:pt x="636949" y="3382633"/>
                  <a:pt x="640153" y="3381164"/>
                </a:cubicBezTo>
                <a:cubicBezTo>
                  <a:pt x="657776" y="3373020"/>
                  <a:pt x="674554" y="3363274"/>
                  <a:pt x="690398" y="3352059"/>
                </a:cubicBezTo>
                <a:cubicBezTo>
                  <a:pt x="707442" y="3340137"/>
                  <a:pt x="723686" y="3327048"/>
                  <a:pt x="738951" y="3312896"/>
                </a:cubicBezTo>
                <a:cubicBezTo>
                  <a:pt x="753860" y="3299082"/>
                  <a:pt x="767700" y="3284209"/>
                  <a:pt x="780473" y="3268393"/>
                </a:cubicBezTo>
                <a:cubicBezTo>
                  <a:pt x="791554" y="3254788"/>
                  <a:pt x="801211" y="3240066"/>
                  <a:pt x="809266" y="3224468"/>
                </a:cubicBezTo>
                <a:cubicBezTo>
                  <a:pt x="814029" y="3215353"/>
                  <a:pt x="817322" y="3205545"/>
                  <a:pt x="819057" y="3195407"/>
                </a:cubicBezTo>
                <a:cubicBezTo>
                  <a:pt x="820392" y="3188624"/>
                  <a:pt x="819458" y="3181593"/>
                  <a:pt x="816431" y="3175380"/>
                </a:cubicBezTo>
                <a:cubicBezTo>
                  <a:pt x="813494" y="3170151"/>
                  <a:pt x="808466" y="3166395"/>
                  <a:pt x="802635" y="3165011"/>
                </a:cubicBezTo>
                <a:close/>
                <a:moveTo>
                  <a:pt x="913850" y="2957624"/>
                </a:moveTo>
                <a:cubicBezTo>
                  <a:pt x="905883" y="2956004"/>
                  <a:pt x="897650" y="2956155"/>
                  <a:pt x="889728" y="2958069"/>
                </a:cubicBezTo>
                <a:cubicBezTo>
                  <a:pt x="887948" y="2958470"/>
                  <a:pt x="886080" y="2958870"/>
                  <a:pt x="884210" y="2959360"/>
                </a:cubicBezTo>
                <a:cubicBezTo>
                  <a:pt x="882341" y="2959849"/>
                  <a:pt x="880383" y="2960428"/>
                  <a:pt x="878381" y="2961051"/>
                </a:cubicBezTo>
                <a:cubicBezTo>
                  <a:pt x="876377" y="2961674"/>
                  <a:pt x="874330" y="2962341"/>
                  <a:pt x="872239" y="2963098"/>
                </a:cubicBezTo>
                <a:cubicBezTo>
                  <a:pt x="870147" y="2963854"/>
                  <a:pt x="867788" y="2964700"/>
                  <a:pt x="865741" y="2965590"/>
                </a:cubicBezTo>
                <a:cubicBezTo>
                  <a:pt x="850343" y="2971981"/>
                  <a:pt x="835523" y="2979773"/>
                  <a:pt x="821549" y="2988866"/>
                </a:cubicBezTo>
                <a:cubicBezTo>
                  <a:pt x="805973" y="2998843"/>
                  <a:pt x="791109" y="3009858"/>
                  <a:pt x="777046" y="3021843"/>
                </a:cubicBezTo>
                <a:cubicBezTo>
                  <a:pt x="762850" y="3033814"/>
                  <a:pt x="749454" y="3046734"/>
                  <a:pt x="736993" y="3060516"/>
                </a:cubicBezTo>
                <a:cubicBezTo>
                  <a:pt x="725644" y="3072999"/>
                  <a:pt x="715542" y="3086528"/>
                  <a:pt x="706775" y="3100926"/>
                </a:cubicBezTo>
                <a:cubicBezTo>
                  <a:pt x="700900" y="3110196"/>
                  <a:pt x="696405" y="3120271"/>
                  <a:pt x="693423" y="3130832"/>
                </a:cubicBezTo>
                <a:cubicBezTo>
                  <a:pt x="691243" y="3137770"/>
                  <a:pt x="691243" y="3145211"/>
                  <a:pt x="693423" y="3152149"/>
                </a:cubicBezTo>
                <a:cubicBezTo>
                  <a:pt x="695649" y="3157748"/>
                  <a:pt x="700366" y="3161980"/>
                  <a:pt x="706195" y="3163586"/>
                </a:cubicBezTo>
                <a:cubicBezTo>
                  <a:pt x="714295" y="3165660"/>
                  <a:pt x="722752" y="3165736"/>
                  <a:pt x="730851" y="3163809"/>
                </a:cubicBezTo>
                <a:cubicBezTo>
                  <a:pt x="732676" y="3163453"/>
                  <a:pt x="734589" y="3163008"/>
                  <a:pt x="736547" y="3162518"/>
                </a:cubicBezTo>
                <a:cubicBezTo>
                  <a:pt x="738505" y="3162029"/>
                  <a:pt x="740553" y="3161450"/>
                  <a:pt x="742645" y="3160827"/>
                </a:cubicBezTo>
                <a:lnTo>
                  <a:pt x="749053" y="3158691"/>
                </a:lnTo>
                <a:cubicBezTo>
                  <a:pt x="751278" y="3157890"/>
                  <a:pt x="753503" y="3157045"/>
                  <a:pt x="755818" y="3156110"/>
                </a:cubicBezTo>
                <a:cubicBezTo>
                  <a:pt x="772016" y="3149363"/>
                  <a:pt x="787593" y="3141090"/>
                  <a:pt x="802235" y="3131410"/>
                </a:cubicBezTo>
                <a:cubicBezTo>
                  <a:pt x="818390" y="3120876"/>
                  <a:pt x="833788" y="3109216"/>
                  <a:pt x="848296" y="3096520"/>
                </a:cubicBezTo>
                <a:cubicBezTo>
                  <a:pt x="862582" y="3084134"/>
                  <a:pt x="875977" y="3070748"/>
                  <a:pt x="888349" y="3056467"/>
                </a:cubicBezTo>
                <a:cubicBezTo>
                  <a:pt x="899297" y="3043997"/>
                  <a:pt x="908999" y="3030458"/>
                  <a:pt x="917232" y="3016057"/>
                </a:cubicBezTo>
                <a:cubicBezTo>
                  <a:pt x="922439" y="3007139"/>
                  <a:pt x="926222" y="2997450"/>
                  <a:pt x="928447" y="2987352"/>
                </a:cubicBezTo>
                <a:cubicBezTo>
                  <a:pt x="930093" y="2980770"/>
                  <a:pt x="929471" y="2973828"/>
                  <a:pt x="926711" y="2967637"/>
                </a:cubicBezTo>
                <a:cubicBezTo>
                  <a:pt x="923952" y="2962742"/>
                  <a:pt x="919324" y="2959213"/>
                  <a:pt x="913850" y="2957891"/>
                </a:cubicBezTo>
                <a:close/>
                <a:moveTo>
                  <a:pt x="1029247" y="2764657"/>
                </a:moveTo>
                <a:cubicBezTo>
                  <a:pt x="1021192" y="2763094"/>
                  <a:pt x="1012870" y="2763353"/>
                  <a:pt x="1004948" y="2765413"/>
                </a:cubicBezTo>
                <a:lnTo>
                  <a:pt x="1001032" y="2766348"/>
                </a:lnTo>
                <a:cubicBezTo>
                  <a:pt x="999742" y="2766659"/>
                  <a:pt x="998362" y="2767015"/>
                  <a:pt x="996982" y="2767460"/>
                </a:cubicBezTo>
                <a:cubicBezTo>
                  <a:pt x="995602" y="2767905"/>
                  <a:pt x="994179" y="2768261"/>
                  <a:pt x="992755" y="2768751"/>
                </a:cubicBezTo>
                <a:lnTo>
                  <a:pt x="988304" y="2770264"/>
                </a:lnTo>
                <a:cubicBezTo>
                  <a:pt x="974019" y="2775591"/>
                  <a:pt x="960267" y="2782267"/>
                  <a:pt x="947227" y="2790202"/>
                </a:cubicBezTo>
                <a:cubicBezTo>
                  <a:pt x="932586" y="2798942"/>
                  <a:pt x="918612" y="2808679"/>
                  <a:pt x="905304" y="2819351"/>
                </a:cubicBezTo>
                <a:cubicBezTo>
                  <a:pt x="891821" y="2830121"/>
                  <a:pt x="879048" y="2841795"/>
                  <a:pt x="867121" y="2854287"/>
                </a:cubicBezTo>
                <a:cubicBezTo>
                  <a:pt x="856084" y="2865688"/>
                  <a:pt x="846116" y="2878083"/>
                  <a:pt x="837348" y="2891314"/>
                </a:cubicBezTo>
                <a:cubicBezTo>
                  <a:pt x="831251" y="2900250"/>
                  <a:pt x="826489" y="2910023"/>
                  <a:pt x="823196" y="2920330"/>
                </a:cubicBezTo>
                <a:cubicBezTo>
                  <a:pt x="820837" y="2927028"/>
                  <a:pt x="820660" y="2934304"/>
                  <a:pt x="822662" y="2941113"/>
                </a:cubicBezTo>
                <a:cubicBezTo>
                  <a:pt x="824754" y="2946623"/>
                  <a:pt x="829427" y="2950762"/>
                  <a:pt x="835123" y="2952194"/>
                </a:cubicBezTo>
                <a:cubicBezTo>
                  <a:pt x="843267" y="2954210"/>
                  <a:pt x="851723" y="2954210"/>
                  <a:pt x="859866" y="2952194"/>
                </a:cubicBezTo>
                <a:lnTo>
                  <a:pt x="863917" y="2951305"/>
                </a:lnTo>
                <a:lnTo>
                  <a:pt x="868367" y="2950147"/>
                </a:lnTo>
                <a:lnTo>
                  <a:pt x="872818" y="2948812"/>
                </a:lnTo>
                <a:lnTo>
                  <a:pt x="877268" y="2947210"/>
                </a:lnTo>
                <a:cubicBezTo>
                  <a:pt x="892265" y="2941625"/>
                  <a:pt x="906684" y="2934589"/>
                  <a:pt x="920303" y="2926205"/>
                </a:cubicBezTo>
                <a:cubicBezTo>
                  <a:pt x="935478" y="2916979"/>
                  <a:pt x="949986" y="2906690"/>
                  <a:pt x="963738" y="2895408"/>
                </a:cubicBezTo>
                <a:cubicBezTo>
                  <a:pt x="977446" y="2884269"/>
                  <a:pt x="990307" y="2872177"/>
                  <a:pt x="1002322" y="2859227"/>
                </a:cubicBezTo>
                <a:cubicBezTo>
                  <a:pt x="1013093" y="2847803"/>
                  <a:pt x="1022705" y="2835355"/>
                  <a:pt x="1031027" y="2822066"/>
                </a:cubicBezTo>
                <a:cubicBezTo>
                  <a:pt x="1036590" y="2813415"/>
                  <a:pt x="1040819" y="2803935"/>
                  <a:pt x="1043444" y="2793984"/>
                </a:cubicBezTo>
                <a:cubicBezTo>
                  <a:pt x="1045358" y="2787594"/>
                  <a:pt x="1045002" y="2780740"/>
                  <a:pt x="1042420" y="2774581"/>
                </a:cubicBezTo>
                <a:cubicBezTo>
                  <a:pt x="1039751" y="2769516"/>
                  <a:pt x="1034899" y="2765960"/>
                  <a:pt x="1029247" y="2764924"/>
                </a:cubicBezTo>
                <a:close/>
                <a:moveTo>
                  <a:pt x="1266095" y="2417262"/>
                </a:moveTo>
                <a:cubicBezTo>
                  <a:pt x="1257818" y="2415895"/>
                  <a:pt x="1249362" y="2416349"/>
                  <a:pt x="1241306" y="2418597"/>
                </a:cubicBezTo>
                <a:lnTo>
                  <a:pt x="1240238" y="2418864"/>
                </a:lnTo>
                <a:lnTo>
                  <a:pt x="1239215" y="2419131"/>
                </a:lnTo>
                <a:lnTo>
                  <a:pt x="1238102" y="2419398"/>
                </a:lnTo>
                <a:lnTo>
                  <a:pt x="1237034" y="2419709"/>
                </a:lnTo>
                <a:cubicBezTo>
                  <a:pt x="1224707" y="2423270"/>
                  <a:pt x="1212780" y="2428085"/>
                  <a:pt x="1201431" y="2434084"/>
                </a:cubicBezTo>
                <a:cubicBezTo>
                  <a:pt x="1188437" y="2440853"/>
                  <a:pt x="1175931" y="2448512"/>
                  <a:pt x="1164004" y="2457003"/>
                </a:cubicBezTo>
                <a:cubicBezTo>
                  <a:pt x="1151632" y="2465757"/>
                  <a:pt x="1139884" y="2475299"/>
                  <a:pt x="1128758" y="2485575"/>
                </a:cubicBezTo>
                <a:cubicBezTo>
                  <a:pt x="1118299" y="2495179"/>
                  <a:pt x="1108642" y="2505677"/>
                  <a:pt x="1100008" y="2516950"/>
                </a:cubicBezTo>
                <a:cubicBezTo>
                  <a:pt x="1093377" y="2525303"/>
                  <a:pt x="1087947" y="2534564"/>
                  <a:pt x="1083942" y="2544453"/>
                </a:cubicBezTo>
                <a:cubicBezTo>
                  <a:pt x="1081138" y="2550706"/>
                  <a:pt x="1080471" y="2557719"/>
                  <a:pt x="1082074" y="2564391"/>
                </a:cubicBezTo>
                <a:cubicBezTo>
                  <a:pt x="1083898" y="2569744"/>
                  <a:pt x="1088437" y="2573723"/>
                  <a:pt x="1094000" y="2574849"/>
                </a:cubicBezTo>
                <a:cubicBezTo>
                  <a:pt x="1102366" y="2576567"/>
                  <a:pt x="1111001" y="2576260"/>
                  <a:pt x="1119189" y="2573959"/>
                </a:cubicBezTo>
                <a:lnTo>
                  <a:pt x="1120257" y="2573959"/>
                </a:lnTo>
                <a:lnTo>
                  <a:pt x="1121325" y="2573692"/>
                </a:lnTo>
                <a:lnTo>
                  <a:pt x="1122437" y="2573380"/>
                </a:lnTo>
                <a:lnTo>
                  <a:pt x="1123595" y="2573113"/>
                </a:lnTo>
                <a:cubicBezTo>
                  <a:pt x="1136412" y="2569433"/>
                  <a:pt x="1148829" y="2564404"/>
                  <a:pt x="1160577" y="2558115"/>
                </a:cubicBezTo>
                <a:cubicBezTo>
                  <a:pt x="1174107" y="2551039"/>
                  <a:pt x="1187057" y="2542993"/>
                  <a:pt x="1199429" y="2534039"/>
                </a:cubicBezTo>
                <a:cubicBezTo>
                  <a:pt x="1212024" y="2524991"/>
                  <a:pt x="1223995" y="2515089"/>
                  <a:pt x="1235254" y="2504400"/>
                </a:cubicBezTo>
                <a:cubicBezTo>
                  <a:pt x="1245580" y="2494667"/>
                  <a:pt x="1255058" y="2484030"/>
                  <a:pt x="1263515" y="2472624"/>
                </a:cubicBezTo>
                <a:cubicBezTo>
                  <a:pt x="1269745" y="2464440"/>
                  <a:pt x="1274684" y="2455343"/>
                  <a:pt x="1278155" y="2445655"/>
                </a:cubicBezTo>
                <a:cubicBezTo>
                  <a:pt x="1280559" y="2439638"/>
                  <a:pt x="1280737" y="2432954"/>
                  <a:pt x="1278601" y="2426830"/>
                </a:cubicBezTo>
                <a:cubicBezTo>
                  <a:pt x="1276242" y="2421854"/>
                  <a:pt x="1271524" y="2418374"/>
                  <a:pt x="1266095" y="2417529"/>
                </a:cubicBezTo>
                <a:close/>
                <a:moveTo>
                  <a:pt x="5443957" y="61732"/>
                </a:moveTo>
                <a:cubicBezTo>
                  <a:pt x="5437816" y="59713"/>
                  <a:pt x="5431451" y="58632"/>
                  <a:pt x="5424998" y="58528"/>
                </a:cubicBezTo>
                <a:cubicBezTo>
                  <a:pt x="5416053" y="58228"/>
                  <a:pt x="5407152" y="58705"/>
                  <a:pt x="5398296" y="59952"/>
                </a:cubicBezTo>
                <a:cubicBezTo>
                  <a:pt x="5395226" y="60353"/>
                  <a:pt x="5392111" y="60842"/>
                  <a:pt x="5389039" y="61376"/>
                </a:cubicBezTo>
                <a:cubicBezTo>
                  <a:pt x="5385969" y="61910"/>
                  <a:pt x="5382854" y="62533"/>
                  <a:pt x="5379828" y="63201"/>
                </a:cubicBezTo>
                <a:cubicBezTo>
                  <a:pt x="5376801" y="63868"/>
                  <a:pt x="5373730" y="64625"/>
                  <a:pt x="5370927" y="65426"/>
                </a:cubicBezTo>
                <a:cubicBezTo>
                  <a:pt x="5368123" y="66227"/>
                  <a:pt x="5364963" y="67028"/>
                  <a:pt x="5362026" y="67918"/>
                </a:cubicBezTo>
                <a:cubicBezTo>
                  <a:pt x="5355618" y="69876"/>
                  <a:pt x="5349476" y="72057"/>
                  <a:pt x="5343735" y="74416"/>
                </a:cubicBezTo>
                <a:cubicBezTo>
                  <a:pt x="5338306" y="76622"/>
                  <a:pt x="5332965" y="79133"/>
                  <a:pt x="5327803" y="81937"/>
                </a:cubicBezTo>
                <a:cubicBezTo>
                  <a:pt x="5323396" y="84299"/>
                  <a:pt x="5319169" y="87023"/>
                  <a:pt x="5315208" y="90081"/>
                </a:cubicBezTo>
                <a:cubicBezTo>
                  <a:pt x="5312049" y="92453"/>
                  <a:pt x="5309200" y="95271"/>
                  <a:pt x="5306841" y="98448"/>
                </a:cubicBezTo>
                <a:cubicBezTo>
                  <a:pt x="5304261" y="101412"/>
                  <a:pt x="5303326" y="105467"/>
                  <a:pt x="5304350" y="109262"/>
                </a:cubicBezTo>
                <a:cubicBezTo>
                  <a:pt x="5306085" y="112927"/>
                  <a:pt x="5309334" y="115665"/>
                  <a:pt x="5313251" y="116783"/>
                </a:cubicBezTo>
                <a:cubicBezTo>
                  <a:pt x="5319169" y="118965"/>
                  <a:pt x="5325400" y="120167"/>
                  <a:pt x="5331675" y="120343"/>
                </a:cubicBezTo>
                <a:cubicBezTo>
                  <a:pt x="5340575" y="120779"/>
                  <a:pt x="5349520" y="120391"/>
                  <a:pt x="5358377" y="119186"/>
                </a:cubicBezTo>
                <a:cubicBezTo>
                  <a:pt x="5361536" y="118830"/>
                  <a:pt x="5364696" y="118341"/>
                  <a:pt x="5367856" y="117807"/>
                </a:cubicBezTo>
                <a:cubicBezTo>
                  <a:pt x="5371016" y="117273"/>
                  <a:pt x="5374176" y="116650"/>
                  <a:pt x="5377291" y="115982"/>
                </a:cubicBezTo>
                <a:cubicBezTo>
                  <a:pt x="5380406" y="115314"/>
                  <a:pt x="5383565" y="114558"/>
                  <a:pt x="5386637" y="113757"/>
                </a:cubicBezTo>
                <a:cubicBezTo>
                  <a:pt x="5389707" y="112956"/>
                  <a:pt x="5392778" y="112110"/>
                  <a:pt x="5395538" y="111220"/>
                </a:cubicBezTo>
                <a:cubicBezTo>
                  <a:pt x="5402124" y="109217"/>
                  <a:pt x="5408488" y="106770"/>
                  <a:pt x="5414407" y="104545"/>
                </a:cubicBezTo>
                <a:cubicBezTo>
                  <a:pt x="5420015" y="102282"/>
                  <a:pt x="5425444" y="99696"/>
                  <a:pt x="5430740" y="96801"/>
                </a:cubicBezTo>
                <a:cubicBezTo>
                  <a:pt x="5435234" y="94370"/>
                  <a:pt x="5439507" y="91572"/>
                  <a:pt x="5443513" y="88434"/>
                </a:cubicBezTo>
                <a:cubicBezTo>
                  <a:pt x="5446717" y="86125"/>
                  <a:pt x="5449520" y="83332"/>
                  <a:pt x="5451879" y="80157"/>
                </a:cubicBezTo>
                <a:cubicBezTo>
                  <a:pt x="5454371" y="77137"/>
                  <a:pt x="5455083" y="73004"/>
                  <a:pt x="5453658" y="69342"/>
                </a:cubicBezTo>
                <a:cubicBezTo>
                  <a:pt x="5451522" y="65701"/>
                  <a:pt x="5448051" y="63058"/>
                  <a:pt x="5443957" y="61999"/>
                </a:cubicBezTo>
                <a:close/>
                <a:moveTo>
                  <a:pt x="5609465" y="43352"/>
                </a:moveTo>
                <a:cubicBezTo>
                  <a:pt x="5603414" y="41017"/>
                  <a:pt x="5597050" y="39680"/>
                  <a:pt x="5590551" y="39391"/>
                </a:cubicBezTo>
                <a:cubicBezTo>
                  <a:pt x="5581517" y="38828"/>
                  <a:pt x="5572484" y="39082"/>
                  <a:pt x="5563494" y="40148"/>
                </a:cubicBezTo>
                <a:cubicBezTo>
                  <a:pt x="5559844" y="40548"/>
                  <a:pt x="5556239" y="41038"/>
                  <a:pt x="5552590" y="41617"/>
                </a:cubicBezTo>
                <a:cubicBezTo>
                  <a:pt x="5548941" y="42195"/>
                  <a:pt x="5545381" y="42863"/>
                  <a:pt x="5541776" y="43575"/>
                </a:cubicBezTo>
                <a:cubicBezTo>
                  <a:pt x="5538171" y="44287"/>
                  <a:pt x="5534611" y="45177"/>
                  <a:pt x="5531095" y="46067"/>
                </a:cubicBezTo>
                <a:cubicBezTo>
                  <a:pt x="5527579" y="46957"/>
                  <a:pt x="5524152" y="47936"/>
                  <a:pt x="5520726" y="48960"/>
                </a:cubicBezTo>
                <a:cubicBezTo>
                  <a:pt x="5514585" y="50829"/>
                  <a:pt x="5508621" y="52920"/>
                  <a:pt x="5502924" y="55146"/>
                </a:cubicBezTo>
                <a:cubicBezTo>
                  <a:pt x="5497228" y="57371"/>
                  <a:pt x="5492155" y="59596"/>
                  <a:pt x="5487437" y="62311"/>
                </a:cubicBezTo>
                <a:cubicBezTo>
                  <a:pt x="5483076" y="64575"/>
                  <a:pt x="5478893" y="67163"/>
                  <a:pt x="5474931" y="70054"/>
                </a:cubicBezTo>
                <a:cubicBezTo>
                  <a:pt x="5471727" y="72375"/>
                  <a:pt x="5468835" y="75097"/>
                  <a:pt x="5466298" y="78154"/>
                </a:cubicBezTo>
                <a:cubicBezTo>
                  <a:pt x="5463361" y="81127"/>
                  <a:pt x="5461981" y="85312"/>
                  <a:pt x="5462559" y="89458"/>
                </a:cubicBezTo>
                <a:cubicBezTo>
                  <a:pt x="5463805" y="93380"/>
                  <a:pt x="5466743" y="96516"/>
                  <a:pt x="5470615" y="97958"/>
                </a:cubicBezTo>
                <a:cubicBezTo>
                  <a:pt x="5476400" y="100499"/>
                  <a:pt x="5482586" y="102005"/>
                  <a:pt x="5488906" y="102408"/>
                </a:cubicBezTo>
                <a:cubicBezTo>
                  <a:pt x="5497940" y="103111"/>
                  <a:pt x="5507018" y="102962"/>
                  <a:pt x="5516053" y="101963"/>
                </a:cubicBezTo>
                <a:cubicBezTo>
                  <a:pt x="5519702" y="101607"/>
                  <a:pt x="5523396" y="101162"/>
                  <a:pt x="5527089" y="100584"/>
                </a:cubicBezTo>
                <a:cubicBezTo>
                  <a:pt x="5530783" y="100005"/>
                  <a:pt x="5534522" y="99338"/>
                  <a:pt x="5538215" y="98626"/>
                </a:cubicBezTo>
                <a:cubicBezTo>
                  <a:pt x="5541909" y="97914"/>
                  <a:pt x="5545559" y="97023"/>
                  <a:pt x="5549164" y="96133"/>
                </a:cubicBezTo>
                <a:cubicBezTo>
                  <a:pt x="5552768" y="95243"/>
                  <a:pt x="5556373" y="94220"/>
                  <a:pt x="5559889" y="93152"/>
                </a:cubicBezTo>
                <a:cubicBezTo>
                  <a:pt x="5566253" y="91238"/>
                  <a:pt x="5572395" y="89102"/>
                  <a:pt x="5578136" y="86788"/>
                </a:cubicBezTo>
                <a:cubicBezTo>
                  <a:pt x="5583654" y="84579"/>
                  <a:pt x="5589039" y="82068"/>
                  <a:pt x="5594290" y="79267"/>
                </a:cubicBezTo>
                <a:cubicBezTo>
                  <a:pt x="5598696" y="76920"/>
                  <a:pt x="5602968" y="74242"/>
                  <a:pt x="5606974" y="71256"/>
                </a:cubicBezTo>
                <a:cubicBezTo>
                  <a:pt x="5610178" y="68901"/>
                  <a:pt x="5613071" y="66116"/>
                  <a:pt x="5615518" y="62978"/>
                </a:cubicBezTo>
                <a:cubicBezTo>
                  <a:pt x="5618366" y="59942"/>
                  <a:pt x="5619523" y="55681"/>
                  <a:pt x="5618544" y="51630"/>
                </a:cubicBezTo>
                <a:cubicBezTo>
                  <a:pt x="5616854" y="47757"/>
                  <a:pt x="5613516" y="44828"/>
                  <a:pt x="5609465" y="43619"/>
                </a:cubicBezTo>
                <a:close/>
                <a:moveTo>
                  <a:pt x="5779914" y="28710"/>
                </a:moveTo>
                <a:cubicBezTo>
                  <a:pt x="5773995" y="26039"/>
                  <a:pt x="5767676" y="24427"/>
                  <a:pt x="5761179" y="23949"/>
                </a:cubicBezTo>
                <a:cubicBezTo>
                  <a:pt x="5751966" y="23121"/>
                  <a:pt x="5742710" y="23121"/>
                  <a:pt x="5733497" y="23949"/>
                </a:cubicBezTo>
                <a:cubicBezTo>
                  <a:pt x="5729314" y="24305"/>
                  <a:pt x="5725086" y="24794"/>
                  <a:pt x="5720858" y="25373"/>
                </a:cubicBezTo>
                <a:cubicBezTo>
                  <a:pt x="5716630" y="25951"/>
                  <a:pt x="5712447" y="26663"/>
                  <a:pt x="5708264" y="27509"/>
                </a:cubicBezTo>
                <a:cubicBezTo>
                  <a:pt x="5704080" y="28354"/>
                  <a:pt x="5699942" y="29245"/>
                  <a:pt x="5695848" y="30268"/>
                </a:cubicBezTo>
                <a:cubicBezTo>
                  <a:pt x="5691753" y="31292"/>
                  <a:pt x="5687748" y="32360"/>
                  <a:pt x="5683787" y="33561"/>
                </a:cubicBezTo>
                <a:cubicBezTo>
                  <a:pt x="5677868" y="35342"/>
                  <a:pt x="5672127" y="37344"/>
                  <a:pt x="5666742" y="39480"/>
                </a:cubicBezTo>
                <a:cubicBezTo>
                  <a:pt x="5661624" y="41462"/>
                  <a:pt x="5656595" y="43721"/>
                  <a:pt x="5651699" y="46245"/>
                </a:cubicBezTo>
                <a:cubicBezTo>
                  <a:pt x="5647427" y="48398"/>
                  <a:pt x="5643289" y="50852"/>
                  <a:pt x="5639328" y="53588"/>
                </a:cubicBezTo>
                <a:cubicBezTo>
                  <a:pt x="5636078" y="55840"/>
                  <a:pt x="5633097" y="58437"/>
                  <a:pt x="5630428" y="61332"/>
                </a:cubicBezTo>
                <a:cubicBezTo>
                  <a:pt x="5627133" y="64377"/>
                  <a:pt x="5625264" y="68677"/>
                  <a:pt x="5625309" y="73170"/>
                </a:cubicBezTo>
                <a:cubicBezTo>
                  <a:pt x="5626110" y="77121"/>
                  <a:pt x="5628780" y="80438"/>
                  <a:pt x="5632475" y="82070"/>
                </a:cubicBezTo>
                <a:cubicBezTo>
                  <a:pt x="5638037" y="84856"/>
                  <a:pt x="5644089" y="86577"/>
                  <a:pt x="5650276" y="87144"/>
                </a:cubicBezTo>
                <a:cubicBezTo>
                  <a:pt x="5659443" y="88170"/>
                  <a:pt x="5668700" y="88304"/>
                  <a:pt x="5677868" y="87544"/>
                </a:cubicBezTo>
                <a:cubicBezTo>
                  <a:pt x="5682318" y="87233"/>
                  <a:pt x="5686412" y="86788"/>
                  <a:pt x="5690729" y="86209"/>
                </a:cubicBezTo>
                <a:cubicBezTo>
                  <a:pt x="5695046" y="85631"/>
                  <a:pt x="5699364" y="84918"/>
                  <a:pt x="5703636" y="84117"/>
                </a:cubicBezTo>
                <a:cubicBezTo>
                  <a:pt x="5707908" y="83316"/>
                  <a:pt x="5712225" y="82382"/>
                  <a:pt x="5716452" y="81314"/>
                </a:cubicBezTo>
                <a:cubicBezTo>
                  <a:pt x="5720680" y="80246"/>
                  <a:pt x="5724819" y="79178"/>
                  <a:pt x="5728869" y="77976"/>
                </a:cubicBezTo>
                <a:cubicBezTo>
                  <a:pt x="5735011" y="76107"/>
                  <a:pt x="5740929" y="74104"/>
                  <a:pt x="5746670" y="71879"/>
                </a:cubicBezTo>
                <a:cubicBezTo>
                  <a:pt x="5751966" y="69821"/>
                  <a:pt x="5757129" y="67489"/>
                  <a:pt x="5762157" y="64892"/>
                </a:cubicBezTo>
                <a:cubicBezTo>
                  <a:pt x="5766519" y="62669"/>
                  <a:pt x="5770702" y="60141"/>
                  <a:pt x="5774708" y="57326"/>
                </a:cubicBezTo>
                <a:cubicBezTo>
                  <a:pt x="5778001" y="55037"/>
                  <a:pt x="5780982" y="52362"/>
                  <a:pt x="5783608" y="49360"/>
                </a:cubicBezTo>
                <a:cubicBezTo>
                  <a:pt x="5786857" y="46272"/>
                  <a:pt x="5788503" y="41852"/>
                  <a:pt x="5788059" y="37389"/>
                </a:cubicBezTo>
                <a:cubicBezTo>
                  <a:pt x="5786768" y="33481"/>
                  <a:pt x="5783787" y="30378"/>
                  <a:pt x="5779914" y="28977"/>
                </a:cubicBezTo>
                <a:close/>
                <a:moveTo>
                  <a:pt x="4973599" y="136988"/>
                </a:moveTo>
                <a:cubicBezTo>
                  <a:pt x="4967280" y="135763"/>
                  <a:pt x="4960870" y="135330"/>
                  <a:pt x="4954462" y="135697"/>
                </a:cubicBezTo>
                <a:cubicBezTo>
                  <a:pt x="4946007" y="136129"/>
                  <a:pt x="4937595" y="137200"/>
                  <a:pt x="4929318" y="138901"/>
                </a:cubicBezTo>
                <a:lnTo>
                  <a:pt x="4924155" y="140014"/>
                </a:lnTo>
                <a:lnTo>
                  <a:pt x="4919038" y="141260"/>
                </a:lnTo>
                <a:lnTo>
                  <a:pt x="4914008" y="142640"/>
                </a:lnTo>
                <a:cubicBezTo>
                  <a:pt x="4912317" y="143085"/>
                  <a:pt x="4910670" y="143574"/>
                  <a:pt x="4909024" y="144108"/>
                </a:cubicBezTo>
                <a:cubicBezTo>
                  <a:pt x="4902171" y="146160"/>
                  <a:pt x="4895450" y="148582"/>
                  <a:pt x="4888864" y="151362"/>
                </a:cubicBezTo>
                <a:cubicBezTo>
                  <a:pt x="4882989" y="153976"/>
                  <a:pt x="4877248" y="156948"/>
                  <a:pt x="4871730" y="160263"/>
                </a:cubicBezTo>
                <a:cubicBezTo>
                  <a:pt x="4867147" y="162920"/>
                  <a:pt x="4862829" y="166020"/>
                  <a:pt x="4858869" y="169520"/>
                </a:cubicBezTo>
                <a:cubicBezTo>
                  <a:pt x="4855887" y="172073"/>
                  <a:pt x="4853395" y="175206"/>
                  <a:pt x="4851659" y="178732"/>
                </a:cubicBezTo>
                <a:cubicBezTo>
                  <a:pt x="4850102" y="181722"/>
                  <a:pt x="4850369" y="185341"/>
                  <a:pt x="4852327" y="188078"/>
                </a:cubicBezTo>
                <a:cubicBezTo>
                  <a:pt x="4855130" y="191116"/>
                  <a:pt x="4858869" y="193136"/>
                  <a:pt x="4862918" y="193819"/>
                </a:cubicBezTo>
                <a:cubicBezTo>
                  <a:pt x="4869105" y="195191"/>
                  <a:pt x="4875468" y="195730"/>
                  <a:pt x="4881832" y="195421"/>
                </a:cubicBezTo>
                <a:cubicBezTo>
                  <a:pt x="4890378" y="195102"/>
                  <a:pt x="4898922" y="194075"/>
                  <a:pt x="4907288" y="192350"/>
                </a:cubicBezTo>
                <a:cubicBezTo>
                  <a:pt x="4909069" y="192039"/>
                  <a:pt x="4910849" y="191638"/>
                  <a:pt x="4912585" y="191238"/>
                </a:cubicBezTo>
                <a:cubicBezTo>
                  <a:pt x="4914320" y="190837"/>
                  <a:pt x="4916101" y="190436"/>
                  <a:pt x="4917836" y="189991"/>
                </a:cubicBezTo>
                <a:cubicBezTo>
                  <a:pt x="4919571" y="189546"/>
                  <a:pt x="4921263" y="189101"/>
                  <a:pt x="4922998" y="188612"/>
                </a:cubicBezTo>
                <a:cubicBezTo>
                  <a:pt x="4924734" y="188122"/>
                  <a:pt x="4926425" y="187677"/>
                  <a:pt x="4928116" y="187143"/>
                </a:cubicBezTo>
                <a:cubicBezTo>
                  <a:pt x="4935236" y="184962"/>
                  <a:pt x="4942179" y="182376"/>
                  <a:pt x="4948988" y="179400"/>
                </a:cubicBezTo>
                <a:cubicBezTo>
                  <a:pt x="4955041" y="176821"/>
                  <a:pt x="4960870" y="173847"/>
                  <a:pt x="4966523" y="170499"/>
                </a:cubicBezTo>
                <a:cubicBezTo>
                  <a:pt x="4971151" y="167800"/>
                  <a:pt x="4975468" y="164622"/>
                  <a:pt x="4979429" y="161020"/>
                </a:cubicBezTo>
                <a:cubicBezTo>
                  <a:pt x="4982411" y="158474"/>
                  <a:pt x="4984769" y="155296"/>
                  <a:pt x="4986326" y="151718"/>
                </a:cubicBezTo>
                <a:cubicBezTo>
                  <a:pt x="4987795" y="148649"/>
                  <a:pt x="4987262" y="144987"/>
                  <a:pt x="4984992" y="142462"/>
                </a:cubicBezTo>
                <a:cubicBezTo>
                  <a:pt x="4981831" y="139511"/>
                  <a:pt x="4977871" y="137599"/>
                  <a:pt x="4973599" y="136988"/>
                </a:cubicBezTo>
                <a:close/>
                <a:moveTo>
                  <a:pt x="3237603" y="754964"/>
                </a:moveTo>
                <a:cubicBezTo>
                  <a:pt x="3235467" y="753553"/>
                  <a:pt x="3233064" y="752623"/>
                  <a:pt x="3230528" y="752250"/>
                </a:cubicBezTo>
                <a:cubicBezTo>
                  <a:pt x="3227235" y="751707"/>
                  <a:pt x="3223897" y="751546"/>
                  <a:pt x="3220559" y="751760"/>
                </a:cubicBezTo>
                <a:cubicBezTo>
                  <a:pt x="3216420" y="751987"/>
                  <a:pt x="3212326" y="752508"/>
                  <a:pt x="3208276" y="753318"/>
                </a:cubicBezTo>
                <a:cubicBezTo>
                  <a:pt x="3203603" y="754226"/>
                  <a:pt x="3198975" y="755387"/>
                  <a:pt x="3194391" y="756789"/>
                </a:cubicBezTo>
                <a:cubicBezTo>
                  <a:pt x="3191764" y="757590"/>
                  <a:pt x="3189095" y="758480"/>
                  <a:pt x="3186424" y="759459"/>
                </a:cubicBezTo>
                <a:cubicBezTo>
                  <a:pt x="3183755" y="760438"/>
                  <a:pt x="3180995" y="761462"/>
                  <a:pt x="3178236" y="762574"/>
                </a:cubicBezTo>
                <a:cubicBezTo>
                  <a:pt x="3175476" y="763687"/>
                  <a:pt x="3172761" y="764933"/>
                  <a:pt x="3170003" y="766224"/>
                </a:cubicBezTo>
                <a:cubicBezTo>
                  <a:pt x="3167243" y="767514"/>
                  <a:pt x="3164484" y="768894"/>
                  <a:pt x="3161769" y="770318"/>
                </a:cubicBezTo>
                <a:cubicBezTo>
                  <a:pt x="3154605" y="774065"/>
                  <a:pt x="3147751" y="778333"/>
                  <a:pt x="3141254" y="783090"/>
                </a:cubicBezTo>
                <a:cubicBezTo>
                  <a:pt x="3136090" y="786793"/>
                  <a:pt x="3131374" y="791061"/>
                  <a:pt x="3127190" y="795819"/>
                </a:cubicBezTo>
                <a:cubicBezTo>
                  <a:pt x="3124164" y="798974"/>
                  <a:pt x="3121983" y="802850"/>
                  <a:pt x="3120826" y="807078"/>
                </a:cubicBezTo>
                <a:cubicBezTo>
                  <a:pt x="3119981" y="810135"/>
                  <a:pt x="3121049" y="813397"/>
                  <a:pt x="3123497" y="815400"/>
                </a:cubicBezTo>
                <a:cubicBezTo>
                  <a:pt x="3125499" y="816904"/>
                  <a:pt x="3127858" y="817928"/>
                  <a:pt x="3130306" y="818382"/>
                </a:cubicBezTo>
                <a:cubicBezTo>
                  <a:pt x="3133554" y="818987"/>
                  <a:pt x="3136892" y="819214"/>
                  <a:pt x="3140230" y="819049"/>
                </a:cubicBezTo>
                <a:cubicBezTo>
                  <a:pt x="3144413" y="818871"/>
                  <a:pt x="3148552" y="818382"/>
                  <a:pt x="3152647" y="817581"/>
                </a:cubicBezTo>
                <a:cubicBezTo>
                  <a:pt x="3157452" y="816668"/>
                  <a:pt x="3162170" y="815507"/>
                  <a:pt x="3166843" y="814109"/>
                </a:cubicBezTo>
                <a:cubicBezTo>
                  <a:pt x="3169513" y="813264"/>
                  <a:pt x="3172228" y="812374"/>
                  <a:pt x="3175031" y="811395"/>
                </a:cubicBezTo>
                <a:cubicBezTo>
                  <a:pt x="3177835" y="810416"/>
                  <a:pt x="3180594" y="809348"/>
                  <a:pt x="3183398" y="808146"/>
                </a:cubicBezTo>
                <a:cubicBezTo>
                  <a:pt x="3186201" y="806944"/>
                  <a:pt x="3189050" y="805743"/>
                  <a:pt x="3191854" y="804408"/>
                </a:cubicBezTo>
                <a:cubicBezTo>
                  <a:pt x="3194658" y="803073"/>
                  <a:pt x="3197506" y="801693"/>
                  <a:pt x="3200310" y="799957"/>
                </a:cubicBezTo>
                <a:cubicBezTo>
                  <a:pt x="3207563" y="796139"/>
                  <a:pt x="3214551" y="791764"/>
                  <a:pt x="3221137" y="786873"/>
                </a:cubicBezTo>
                <a:cubicBezTo>
                  <a:pt x="3226255" y="783139"/>
                  <a:pt x="3230972" y="778805"/>
                  <a:pt x="3235066" y="773967"/>
                </a:cubicBezTo>
                <a:cubicBezTo>
                  <a:pt x="3237960" y="770825"/>
                  <a:pt x="3240007" y="766971"/>
                  <a:pt x="3240941" y="762797"/>
                </a:cubicBezTo>
                <a:cubicBezTo>
                  <a:pt x="3241431" y="759762"/>
                  <a:pt x="3240140" y="756713"/>
                  <a:pt x="3237603" y="754964"/>
                </a:cubicBezTo>
                <a:close/>
                <a:moveTo>
                  <a:pt x="5126202" y="108995"/>
                </a:moveTo>
                <a:cubicBezTo>
                  <a:pt x="5119926" y="107520"/>
                  <a:pt x="5113518" y="106891"/>
                  <a:pt x="5107065" y="107126"/>
                </a:cubicBezTo>
                <a:cubicBezTo>
                  <a:pt x="5098476" y="107318"/>
                  <a:pt x="5089931" y="108211"/>
                  <a:pt x="5081476" y="109796"/>
                </a:cubicBezTo>
                <a:cubicBezTo>
                  <a:pt x="5079340" y="110197"/>
                  <a:pt x="5077248" y="110597"/>
                  <a:pt x="5075112" y="111087"/>
                </a:cubicBezTo>
                <a:cubicBezTo>
                  <a:pt x="5072976" y="111576"/>
                  <a:pt x="5070928" y="111977"/>
                  <a:pt x="5068836" y="112511"/>
                </a:cubicBezTo>
                <a:cubicBezTo>
                  <a:pt x="5066745" y="113045"/>
                  <a:pt x="5064653" y="113579"/>
                  <a:pt x="5062606" y="114113"/>
                </a:cubicBezTo>
                <a:lnTo>
                  <a:pt x="5056509" y="115893"/>
                </a:lnTo>
                <a:cubicBezTo>
                  <a:pt x="5049656" y="118029"/>
                  <a:pt x="5043158" y="120343"/>
                  <a:pt x="5036927" y="123014"/>
                </a:cubicBezTo>
                <a:cubicBezTo>
                  <a:pt x="5031186" y="125449"/>
                  <a:pt x="5025579" y="128228"/>
                  <a:pt x="5020194" y="131336"/>
                </a:cubicBezTo>
                <a:cubicBezTo>
                  <a:pt x="5015655" y="133895"/>
                  <a:pt x="5011382" y="136875"/>
                  <a:pt x="5007421" y="140236"/>
                </a:cubicBezTo>
                <a:cubicBezTo>
                  <a:pt x="5004351" y="142700"/>
                  <a:pt x="5001815" y="145720"/>
                  <a:pt x="4999856" y="149137"/>
                </a:cubicBezTo>
                <a:cubicBezTo>
                  <a:pt x="4997898" y="152091"/>
                  <a:pt x="4997853" y="155889"/>
                  <a:pt x="4999633" y="158928"/>
                </a:cubicBezTo>
                <a:cubicBezTo>
                  <a:pt x="5002125" y="162156"/>
                  <a:pt x="5005730" y="164381"/>
                  <a:pt x="5009735" y="165203"/>
                </a:cubicBezTo>
                <a:cubicBezTo>
                  <a:pt x="5015877" y="166812"/>
                  <a:pt x="5022197" y="167546"/>
                  <a:pt x="5028560" y="167384"/>
                </a:cubicBezTo>
                <a:cubicBezTo>
                  <a:pt x="5037239" y="167251"/>
                  <a:pt x="5045873" y="166418"/>
                  <a:pt x="5054417" y="164891"/>
                </a:cubicBezTo>
                <a:lnTo>
                  <a:pt x="5060914" y="163645"/>
                </a:lnTo>
                <a:cubicBezTo>
                  <a:pt x="5063095" y="163200"/>
                  <a:pt x="5065365" y="162711"/>
                  <a:pt x="5067413" y="162177"/>
                </a:cubicBezTo>
                <a:cubicBezTo>
                  <a:pt x="5069460" y="161643"/>
                  <a:pt x="5071863" y="161109"/>
                  <a:pt x="5073821" y="160530"/>
                </a:cubicBezTo>
                <a:lnTo>
                  <a:pt x="5080096" y="158750"/>
                </a:lnTo>
                <a:cubicBezTo>
                  <a:pt x="5086949" y="156636"/>
                  <a:pt x="5093714" y="154170"/>
                  <a:pt x="5100301" y="151362"/>
                </a:cubicBezTo>
                <a:cubicBezTo>
                  <a:pt x="5106220" y="148882"/>
                  <a:pt x="5111961" y="146028"/>
                  <a:pt x="5117479" y="142818"/>
                </a:cubicBezTo>
                <a:cubicBezTo>
                  <a:pt x="5122018" y="140275"/>
                  <a:pt x="5126336" y="137294"/>
                  <a:pt x="5130296" y="133917"/>
                </a:cubicBezTo>
                <a:cubicBezTo>
                  <a:pt x="5133277" y="131450"/>
                  <a:pt x="5135770" y="128427"/>
                  <a:pt x="5137594" y="125016"/>
                </a:cubicBezTo>
                <a:cubicBezTo>
                  <a:pt x="5139375" y="121960"/>
                  <a:pt x="5139197" y="118132"/>
                  <a:pt x="5137105" y="115270"/>
                </a:cubicBezTo>
                <a:cubicBezTo>
                  <a:pt x="5134256" y="112020"/>
                  <a:pt x="5130430" y="109811"/>
                  <a:pt x="5126202" y="108995"/>
                </a:cubicBezTo>
                <a:close/>
                <a:moveTo>
                  <a:pt x="5282943" y="83850"/>
                </a:moveTo>
                <a:cubicBezTo>
                  <a:pt x="5276712" y="82122"/>
                  <a:pt x="5270304" y="81283"/>
                  <a:pt x="5263851" y="81358"/>
                </a:cubicBezTo>
                <a:cubicBezTo>
                  <a:pt x="5255129" y="81339"/>
                  <a:pt x="5246406" y="82038"/>
                  <a:pt x="5237772" y="83450"/>
                </a:cubicBezTo>
                <a:cubicBezTo>
                  <a:pt x="5235191" y="83850"/>
                  <a:pt x="5232610" y="84295"/>
                  <a:pt x="5230028" y="84829"/>
                </a:cubicBezTo>
                <a:cubicBezTo>
                  <a:pt x="5227448" y="85364"/>
                  <a:pt x="5224911" y="85853"/>
                  <a:pt x="5222373" y="86432"/>
                </a:cubicBezTo>
                <a:lnTo>
                  <a:pt x="5214808" y="88345"/>
                </a:lnTo>
                <a:cubicBezTo>
                  <a:pt x="5212316" y="89013"/>
                  <a:pt x="5209869" y="89725"/>
                  <a:pt x="5207421" y="90481"/>
                </a:cubicBezTo>
                <a:cubicBezTo>
                  <a:pt x="5200790" y="92529"/>
                  <a:pt x="5194381" y="94932"/>
                  <a:pt x="5188462" y="97290"/>
                </a:cubicBezTo>
                <a:cubicBezTo>
                  <a:pt x="5182855" y="99611"/>
                  <a:pt x="5177381" y="102256"/>
                  <a:pt x="5172084" y="105212"/>
                </a:cubicBezTo>
                <a:cubicBezTo>
                  <a:pt x="5167634" y="107688"/>
                  <a:pt x="5163362" y="110547"/>
                  <a:pt x="5159401" y="113757"/>
                </a:cubicBezTo>
                <a:cubicBezTo>
                  <a:pt x="5156242" y="116262"/>
                  <a:pt x="5153571" y="119270"/>
                  <a:pt x="5151391" y="122658"/>
                </a:cubicBezTo>
                <a:cubicBezTo>
                  <a:pt x="5149165" y="125620"/>
                  <a:pt x="5148720" y="129533"/>
                  <a:pt x="5150144" y="132938"/>
                </a:cubicBezTo>
                <a:cubicBezTo>
                  <a:pt x="5152325" y="136348"/>
                  <a:pt x="5155707" y="138800"/>
                  <a:pt x="5159624" y="139791"/>
                </a:cubicBezTo>
                <a:cubicBezTo>
                  <a:pt x="5165676" y="141693"/>
                  <a:pt x="5171952" y="142654"/>
                  <a:pt x="5178271" y="142640"/>
                </a:cubicBezTo>
                <a:cubicBezTo>
                  <a:pt x="5187082" y="142801"/>
                  <a:pt x="5195894" y="142190"/>
                  <a:pt x="5204572" y="140815"/>
                </a:cubicBezTo>
                <a:cubicBezTo>
                  <a:pt x="5207198" y="140414"/>
                  <a:pt x="5209824" y="139969"/>
                  <a:pt x="5212449" y="139435"/>
                </a:cubicBezTo>
                <a:cubicBezTo>
                  <a:pt x="5215075" y="138901"/>
                  <a:pt x="5217700" y="138412"/>
                  <a:pt x="5220327" y="137789"/>
                </a:cubicBezTo>
                <a:cubicBezTo>
                  <a:pt x="5222953" y="137166"/>
                  <a:pt x="5225533" y="136587"/>
                  <a:pt x="5228115" y="135875"/>
                </a:cubicBezTo>
                <a:cubicBezTo>
                  <a:pt x="5230696" y="135163"/>
                  <a:pt x="5233233" y="134495"/>
                  <a:pt x="5235725" y="133694"/>
                </a:cubicBezTo>
                <a:cubicBezTo>
                  <a:pt x="5242356" y="131704"/>
                  <a:pt x="5248853" y="129372"/>
                  <a:pt x="5255262" y="126707"/>
                </a:cubicBezTo>
                <a:cubicBezTo>
                  <a:pt x="5261003" y="124349"/>
                  <a:pt x="5266611" y="121629"/>
                  <a:pt x="5272040" y="118563"/>
                </a:cubicBezTo>
                <a:cubicBezTo>
                  <a:pt x="5276580" y="115988"/>
                  <a:pt x="5280852" y="113009"/>
                  <a:pt x="5284857" y="109662"/>
                </a:cubicBezTo>
                <a:cubicBezTo>
                  <a:pt x="5287927" y="107178"/>
                  <a:pt x="5290553" y="104164"/>
                  <a:pt x="5292600" y="100762"/>
                </a:cubicBezTo>
                <a:cubicBezTo>
                  <a:pt x="5294736" y="97742"/>
                  <a:pt x="5294959" y="93767"/>
                  <a:pt x="5293179" y="90526"/>
                </a:cubicBezTo>
                <a:cubicBezTo>
                  <a:pt x="5290598" y="87128"/>
                  <a:pt x="5286904" y="84759"/>
                  <a:pt x="5282765" y="83850"/>
                </a:cubicBezTo>
                <a:close/>
                <a:moveTo>
                  <a:pt x="6727440" y="36677"/>
                </a:moveTo>
                <a:cubicBezTo>
                  <a:pt x="6729265" y="32067"/>
                  <a:pt x="6728152" y="26806"/>
                  <a:pt x="6724636" y="23326"/>
                </a:cubicBezTo>
                <a:cubicBezTo>
                  <a:pt x="6719652" y="18626"/>
                  <a:pt x="6713510" y="15312"/>
                  <a:pt x="6706835" y="13713"/>
                </a:cubicBezTo>
                <a:cubicBezTo>
                  <a:pt x="6696599" y="10913"/>
                  <a:pt x="6686051" y="9300"/>
                  <a:pt x="6675416" y="8906"/>
                </a:cubicBezTo>
                <a:cubicBezTo>
                  <a:pt x="6667449" y="8506"/>
                  <a:pt x="6659483" y="8506"/>
                  <a:pt x="6651517" y="8906"/>
                </a:cubicBezTo>
                <a:cubicBezTo>
                  <a:pt x="6643373" y="9262"/>
                  <a:pt x="6635051" y="9974"/>
                  <a:pt x="6626817" y="11043"/>
                </a:cubicBezTo>
                <a:cubicBezTo>
                  <a:pt x="6618584" y="12111"/>
                  <a:pt x="6610307" y="13446"/>
                  <a:pt x="6602296" y="15092"/>
                </a:cubicBezTo>
                <a:cubicBezTo>
                  <a:pt x="6594285" y="16739"/>
                  <a:pt x="6586452" y="18653"/>
                  <a:pt x="6579021" y="20789"/>
                </a:cubicBezTo>
                <a:cubicBezTo>
                  <a:pt x="6574348" y="22168"/>
                  <a:pt x="6569853" y="23593"/>
                  <a:pt x="6565670" y="25239"/>
                </a:cubicBezTo>
                <a:cubicBezTo>
                  <a:pt x="6561487" y="26886"/>
                  <a:pt x="6557214" y="28354"/>
                  <a:pt x="6553297" y="30046"/>
                </a:cubicBezTo>
                <a:cubicBezTo>
                  <a:pt x="6549382" y="31737"/>
                  <a:pt x="6545643" y="33517"/>
                  <a:pt x="6542216" y="35342"/>
                </a:cubicBezTo>
                <a:cubicBezTo>
                  <a:pt x="6538967" y="37062"/>
                  <a:pt x="6535808" y="38964"/>
                  <a:pt x="6532781" y="41038"/>
                </a:cubicBezTo>
                <a:cubicBezTo>
                  <a:pt x="6526774" y="44585"/>
                  <a:pt x="6521878" y="49713"/>
                  <a:pt x="6518629" y="55858"/>
                </a:cubicBezTo>
                <a:cubicBezTo>
                  <a:pt x="6516537" y="60142"/>
                  <a:pt x="6517117" y="65247"/>
                  <a:pt x="6520143" y="68942"/>
                </a:cubicBezTo>
                <a:cubicBezTo>
                  <a:pt x="6524593" y="73745"/>
                  <a:pt x="6530289" y="77174"/>
                  <a:pt x="6536609" y="78821"/>
                </a:cubicBezTo>
                <a:cubicBezTo>
                  <a:pt x="6546533" y="81878"/>
                  <a:pt x="6556769" y="83672"/>
                  <a:pt x="6567139" y="84162"/>
                </a:cubicBezTo>
                <a:cubicBezTo>
                  <a:pt x="6575104" y="84686"/>
                  <a:pt x="6583115" y="84805"/>
                  <a:pt x="6591126" y="84518"/>
                </a:cubicBezTo>
                <a:cubicBezTo>
                  <a:pt x="6599359" y="84251"/>
                  <a:pt x="6607859" y="83583"/>
                  <a:pt x="6616315" y="82560"/>
                </a:cubicBezTo>
                <a:cubicBezTo>
                  <a:pt x="6624770" y="81536"/>
                  <a:pt x="6633315" y="80201"/>
                  <a:pt x="6641592" y="78554"/>
                </a:cubicBezTo>
                <a:cubicBezTo>
                  <a:pt x="6649870" y="76908"/>
                  <a:pt x="6658059" y="74950"/>
                  <a:pt x="6665803" y="72724"/>
                </a:cubicBezTo>
                <a:cubicBezTo>
                  <a:pt x="6670653" y="71345"/>
                  <a:pt x="6675371" y="69876"/>
                  <a:pt x="6679866" y="68274"/>
                </a:cubicBezTo>
                <a:cubicBezTo>
                  <a:pt x="6684360" y="66672"/>
                  <a:pt x="6688767" y="65025"/>
                  <a:pt x="6692772" y="63245"/>
                </a:cubicBezTo>
                <a:cubicBezTo>
                  <a:pt x="6696777" y="61465"/>
                  <a:pt x="6700649" y="59685"/>
                  <a:pt x="6704165" y="57771"/>
                </a:cubicBezTo>
                <a:cubicBezTo>
                  <a:pt x="6707502" y="55988"/>
                  <a:pt x="6710707" y="54011"/>
                  <a:pt x="6713822" y="51852"/>
                </a:cubicBezTo>
                <a:cubicBezTo>
                  <a:pt x="6719741" y="48219"/>
                  <a:pt x="6724458" y="42948"/>
                  <a:pt x="6727440" y="36677"/>
                </a:cubicBezTo>
                <a:close/>
                <a:moveTo>
                  <a:pt x="6935405" y="39836"/>
                </a:moveTo>
                <a:cubicBezTo>
                  <a:pt x="6930599" y="34625"/>
                  <a:pt x="6924457" y="30876"/>
                  <a:pt x="6917604" y="29022"/>
                </a:cubicBezTo>
                <a:cubicBezTo>
                  <a:pt x="6907056" y="25688"/>
                  <a:pt x="6896198" y="23670"/>
                  <a:pt x="6885161" y="23014"/>
                </a:cubicBezTo>
                <a:cubicBezTo>
                  <a:pt x="6876260" y="22319"/>
                  <a:pt x="6867359" y="22096"/>
                  <a:pt x="6858459" y="22346"/>
                </a:cubicBezTo>
                <a:cubicBezTo>
                  <a:pt x="6849291" y="22346"/>
                  <a:pt x="6839901" y="23237"/>
                  <a:pt x="6830510" y="24305"/>
                </a:cubicBezTo>
                <a:cubicBezTo>
                  <a:pt x="6821120" y="25373"/>
                  <a:pt x="6811863" y="26752"/>
                  <a:pt x="6802785" y="28532"/>
                </a:cubicBezTo>
                <a:cubicBezTo>
                  <a:pt x="6793706" y="30313"/>
                  <a:pt x="6784983" y="32404"/>
                  <a:pt x="6776528" y="34807"/>
                </a:cubicBezTo>
                <a:cubicBezTo>
                  <a:pt x="6772077" y="36054"/>
                  <a:pt x="6767894" y="37389"/>
                  <a:pt x="6763755" y="38813"/>
                </a:cubicBezTo>
                <a:cubicBezTo>
                  <a:pt x="6759616" y="40237"/>
                  <a:pt x="6755744" y="41706"/>
                  <a:pt x="6751961" y="43263"/>
                </a:cubicBezTo>
                <a:cubicBezTo>
                  <a:pt x="6748179" y="44821"/>
                  <a:pt x="6744663" y="46423"/>
                  <a:pt x="6741325" y="48114"/>
                </a:cubicBezTo>
                <a:cubicBezTo>
                  <a:pt x="6738121" y="49698"/>
                  <a:pt x="6735005" y="51451"/>
                  <a:pt x="6731979" y="53365"/>
                </a:cubicBezTo>
                <a:cubicBezTo>
                  <a:pt x="6725259" y="57069"/>
                  <a:pt x="6719607" y="62393"/>
                  <a:pt x="6715469" y="68853"/>
                </a:cubicBezTo>
                <a:cubicBezTo>
                  <a:pt x="6712754" y="73128"/>
                  <a:pt x="6712754" y="78596"/>
                  <a:pt x="6715469" y="82871"/>
                </a:cubicBezTo>
                <a:cubicBezTo>
                  <a:pt x="6719563" y="88146"/>
                  <a:pt x="6725170" y="92019"/>
                  <a:pt x="6731534" y="93953"/>
                </a:cubicBezTo>
                <a:cubicBezTo>
                  <a:pt x="6741681" y="97503"/>
                  <a:pt x="6752228" y="99717"/>
                  <a:pt x="6762909" y="100539"/>
                </a:cubicBezTo>
                <a:cubicBezTo>
                  <a:pt x="6771765" y="101381"/>
                  <a:pt x="6780711" y="101723"/>
                  <a:pt x="6789611" y="101563"/>
                </a:cubicBezTo>
                <a:cubicBezTo>
                  <a:pt x="6798913" y="101563"/>
                  <a:pt x="6808481" y="100895"/>
                  <a:pt x="6818094" y="99872"/>
                </a:cubicBezTo>
                <a:cubicBezTo>
                  <a:pt x="6827707" y="98848"/>
                  <a:pt x="6837364" y="97468"/>
                  <a:pt x="6846754" y="95688"/>
                </a:cubicBezTo>
                <a:cubicBezTo>
                  <a:pt x="6856144" y="93908"/>
                  <a:pt x="6865401" y="91772"/>
                  <a:pt x="6874124" y="89324"/>
                </a:cubicBezTo>
                <a:cubicBezTo>
                  <a:pt x="6878574" y="88034"/>
                  <a:pt x="6883024" y="86654"/>
                  <a:pt x="6887475" y="85186"/>
                </a:cubicBezTo>
                <a:cubicBezTo>
                  <a:pt x="6891925" y="83717"/>
                  <a:pt x="6895886" y="82204"/>
                  <a:pt x="6899758" y="80735"/>
                </a:cubicBezTo>
                <a:cubicBezTo>
                  <a:pt x="6903629" y="79267"/>
                  <a:pt x="6907368" y="77442"/>
                  <a:pt x="6910794" y="75706"/>
                </a:cubicBezTo>
                <a:cubicBezTo>
                  <a:pt x="6914221" y="73971"/>
                  <a:pt x="6917470" y="72101"/>
                  <a:pt x="6920363" y="70232"/>
                </a:cubicBezTo>
                <a:cubicBezTo>
                  <a:pt x="6927172" y="66482"/>
                  <a:pt x="6932780" y="60941"/>
                  <a:pt x="6936651" y="54211"/>
                </a:cubicBezTo>
                <a:cubicBezTo>
                  <a:pt x="6939188" y="49610"/>
                  <a:pt x="6938698" y="43931"/>
                  <a:pt x="6935405" y="39836"/>
                </a:cubicBezTo>
                <a:close/>
                <a:moveTo>
                  <a:pt x="6137768" y="11577"/>
                </a:moveTo>
                <a:cubicBezTo>
                  <a:pt x="6131983" y="8252"/>
                  <a:pt x="6125618" y="6090"/>
                  <a:pt x="6118987" y="5213"/>
                </a:cubicBezTo>
                <a:cubicBezTo>
                  <a:pt x="6109330" y="3715"/>
                  <a:pt x="6099539" y="3194"/>
                  <a:pt x="6089793" y="3655"/>
                </a:cubicBezTo>
                <a:cubicBezTo>
                  <a:pt x="6084364" y="3655"/>
                  <a:pt x="6078889" y="4234"/>
                  <a:pt x="6073371" y="4812"/>
                </a:cubicBezTo>
                <a:cubicBezTo>
                  <a:pt x="6067852" y="5391"/>
                  <a:pt x="6062289" y="6192"/>
                  <a:pt x="6056815" y="7126"/>
                </a:cubicBezTo>
                <a:cubicBezTo>
                  <a:pt x="6051342" y="8061"/>
                  <a:pt x="6045823" y="9173"/>
                  <a:pt x="6040483" y="10419"/>
                </a:cubicBezTo>
                <a:cubicBezTo>
                  <a:pt x="6035143" y="11666"/>
                  <a:pt x="6029847" y="13045"/>
                  <a:pt x="6024773" y="14558"/>
                </a:cubicBezTo>
                <a:cubicBezTo>
                  <a:pt x="6019700" y="16071"/>
                  <a:pt x="6013914" y="17985"/>
                  <a:pt x="6008885" y="19899"/>
                </a:cubicBezTo>
                <a:cubicBezTo>
                  <a:pt x="6003857" y="21812"/>
                  <a:pt x="5999050" y="23860"/>
                  <a:pt x="5994689" y="25996"/>
                </a:cubicBezTo>
                <a:cubicBezTo>
                  <a:pt x="5990550" y="27981"/>
                  <a:pt x="5986500" y="30210"/>
                  <a:pt x="5982628" y="32671"/>
                </a:cubicBezTo>
                <a:cubicBezTo>
                  <a:pt x="5979291" y="34747"/>
                  <a:pt x="5976131" y="37115"/>
                  <a:pt x="5973238" y="39747"/>
                </a:cubicBezTo>
                <a:cubicBezTo>
                  <a:pt x="5969099" y="42957"/>
                  <a:pt x="5966296" y="47561"/>
                  <a:pt x="5965317" y="52698"/>
                </a:cubicBezTo>
                <a:cubicBezTo>
                  <a:pt x="5965139" y="56907"/>
                  <a:pt x="5967275" y="60881"/>
                  <a:pt x="5970835" y="63112"/>
                </a:cubicBezTo>
                <a:cubicBezTo>
                  <a:pt x="5976220" y="66589"/>
                  <a:pt x="5982272" y="68880"/>
                  <a:pt x="5988637" y="69832"/>
                </a:cubicBezTo>
                <a:cubicBezTo>
                  <a:pt x="5998160" y="71510"/>
                  <a:pt x="6007861" y="72182"/>
                  <a:pt x="6017519" y="71834"/>
                </a:cubicBezTo>
                <a:cubicBezTo>
                  <a:pt x="6022949" y="71834"/>
                  <a:pt x="6028512" y="71345"/>
                  <a:pt x="6034119" y="70811"/>
                </a:cubicBezTo>
                <a:cubicBezTo>
                  <a:pt x="6039727" y="70277"/>
                  <a:pt x="6045423" y="69520"/>
                  <a:pt x="6051119" y="68586"/>
                </a:cubicBezTo>
                <a:cubicBezTo>
                  <a:pt x="6056815" y="67651"/>
                  <a:pt x="6062378" y="66539"/>
                  <a:pt x="6067941" y="65292"/>
                </a:cubicBezTo>
                <a:cubicBezTo>
                  <a:pt x="6073504" y="64046"/>
                  <a:pt x="6078934" y="62578"/>
                  <a:pt x="6084230" y="60842"/>
                </a:cubicBezTo>
                <a:cubicBezTo>
                  <a:pt x="6089526" y="59106"/>
                  <a:pt x="6095445" y="57326"/>
                  <a:pt x="6100696" y="55368"/>
                </a:cubicBezTo>
                <a:cubicBezTo>
                  <a:pt x="6105948" y="53410"/>
                  <a:pt x="6110843" y="51274"/>
                  <a:pt x="6115338" y="49049"/>
                </a:cubicBezTo>
                <a:cubicBezTo>
                  <a:pt x="6119566" y="47024"/>
                  <a:pt x="6123704" y="44735"/>
                  <a:pt x="6127666" y="42195"/>
                </a:cubicBezTo>
                <a:cubicBezTo>
                  <a:pt x="6131004" y="40040"/>
                  <a:pt x="6134163" y="37598"/>
                  <a:pt x="6137055" y="34896"/>
                </a:cubicBezTo>
                <a:cubicBezTo>
                  <a:pt x="6141194" y="31609"/>
                  <a:pt x="6143820" y="26796"/>
                  <a:pt x="6144355" y="21545"/>
                </a:cubicBezTo>
                <a:cubicBezTo>
                  <a:pt x="6143998" y="17312"/>
                  <a:pt x="6141550" y="13549"/>
                  <a:pt x="6137768" y="11577"/>
                </a:cubicBezTo>
                <a:close/>
                <a:moveTo>
                  <a:pt x="6525928" y="25818"/>
                </a:moveTo>
                <a:cubicBezTo>
                  <a:pt x="6526952" y="21258"/>
                  <a:pt x="6525215" y="16515"/>
                  <a:pt x="6521478" y="13713"/>
                </a:cubicBezTo>
                <a:cubicBezTo>
                  <a:pt x="6516137" y="9493"/>
                  <a:pt x="6509862" y="6610"/>
                  <a:pt x="6503186" y="5302"/>
                </a:cubicBezTo>
                <a:cubicBezTo>
                  <a:pt x="6493129" y="2967"/>
                  <a:pt x="6482893" y="1759"/>
                  <a:pt x="6472568" y="1697"/>
                </a:cubicBezTo>
                <a:cubicBezTo>
                  <a:pt x="6465670" y="1697"/>
                  <a:pt x="6458594" y="1697"/>
                  <a:pt x="6451385" y="2186"/>
                </a:cubicBezTo>
                <a:cubicBezTo>
                  <a:pt x="6444175" y="2676"/>
                  <a:pt x="6436921" y="3432"/>
                  <a:pt x="6429711" y="4456"/>
                </a:cubicBezTo>
                <a:cubicBezTo>
                  <a:pt x="6422502" y="5480"/>
                  <a:pt x="6415292" y="6770"/>
                  <a:pt x="6408260" y="8283"/>
                </a:cubicBezTo>
                <a:cubicBezTo>
                  <a:pt x="6401229" y="9796"/>
                  <a:pt x="6394375" y="11532"/>
                  <a:pt x="6387789" y="13446"/>
                </a:cubicBezTo>
                <a:cubicBezTo>
                  <a:pt x="6382849" y="14914"/>
                  <a:pt x="6377998" y="16472"/>
                  <a:pt x="6373414" y="17896"/>
                </a:cubicBezTo>
                <a:cubicBezTo>
                  <a:pt x="6368830" y="19320"/>
                  <a:pt x="6364514" y="21323"/>
                  <a:pt x="6360374" y="23192"/>
                </a:cubicBezTo>
                <a:cubicBezTo>
                  <a:pt x="6356236" y="25061"/>
                  <a:pt x="6352409" y="26975"/>
                  <a:pt x="6348893" y="28933"/>
                </a:cubicBezTo>
                <a:cubicBezTo>
                  <a:pt x="6345600" y="30797"/>
                  <a:pt x="6342396" y="32879"/>
                  <a:pt x="6339369" y="35163"/>
                </a:cubicBezTo>
                <a:cubicBezTo>
                  <a:pt x="6334073" y="38596"/>
                  <a:pt x="6329979" y="43545"/>
                  <a:pt x="6327576" y="49360"/>
                </a:cubicBezTo>
                <a:cubicBezTo>
                  <a:pt x="6326151" y="53648"/>
                  <a:pt x="6327353" y="58376"/>
                  <a:pt x="6330646" y="61465"/>
                </a:cubicBezTo>
                <a:cubicBezTo>
                  <a:pt x="6335453" y="65847"/>
                  <a:pt x="6341283" y="68914"/>
                  <a:pt x="6347602" y="70366"/>
                </a:cubicBezTo>
                <a:cubicBezTo>
                  <a:pt x="6357437" y="72887"/>
                  <a:pt x="6367495" y="74261"/>
                  <a:pt x="6377642" y="74460"/>
                </a:cubicBezTo>
                <a:cubicBezTo>
                  <a:pt x="6384496" y="74460"/>
                  <a:pt x="6391660" y="74460"/>
                  <a:pt x="6398915" y="74193"/>
                </a:cubicBezTo>
                <a:cubicBezTo>
                  <a:pt x="6406168" y="73926"/>
                  <a:pt x="6413646" y="73081"/>
                  <a:pt x="6421167" y="72101"/>
                </a:cubicBezTo>
                <a:cubicBezTo>
                  <a:pt x="6428687" y="71122"/>
                  <a:pt x="6435986" y="69832"/>
                  <a:pt x="6443418" y="68274"/>
                </a:cubicBezTo>
                <a:cubicBezTo>
                  <a:pt x="6450850" y="66717"/>
                  <a:pt x="6457838" y="64981"/>
                  <a:pt x="6464647" y="63023"/>
                </a:cubicBezTo>
                <a:cubicBezTo>
                  <a:pt x="6469809" y="61510"/>
                  <a:pt x="6474794" y="59907"/>
                  <a:pt x="6479599" y="58172"/>
                </a:cubicBezTo>
                <a:cubicBezTo>
                  <a:pt x="6484406" y="56436"/>
                  <a:pt x="6488901" y="54656"/>
                  <a:pt x="6492950" y="52742"/>
                </a:cubicBezTo>
                <a:cubicBezTo>
                  <a:pt x="6497001" y="50938"/>
                  <a:pt x="6500917" y="48932"/>
                  <a:pt x="6504744" y="46734"/>
                </a:cubicBezTo>
                <a:cubicBezTo>
                  <a:pt x="6508082" y="44816"/>
                  <a:pt x="6511331" y="42675"/>
                  <a:pt x="6514401" y="40326"/>
                </a:cubicBezTo>
                <a:cubicBezTo>
                  <a:pt x="6519742" y="36882"/>
                  <a:pt x="6523792" y="31785"/>
                  <a:pt x="6525928" y="25818"/>
                </a:cubicBezTo>
                <a:close/>
                <a:moveTo>
                  <a:pt x="6326418" y="10063"/>
                </a:moveTo>
                <a:cubicBezTo>
                  <a:pt x="6320900" y="6273"/>
                  <a:pt x="6314625" y="3736"/>
                  <a:pt x="6307994" y="2631"/>
                </a:cubicBezTo>
                <a:cubicBezTo>
                  <a:pt x="6298203" y="753"/>
                  <a:pt x="6288234" y="-112"/>
                  <a:pt x="6278265" y="50"/>
                </a:cubicBezTo>
                <a:cubicBezTo>
                  <a:pt x="6272080" y="50"/>
                  <a:pt x="6265804" y="362"/>
                  <a:pt x="6259440" y="940"/>
                </a:cubicBezTo>
                <a:cubicBezTo>
                  <a:pt x="6253077" y="1519"/>
                  <a:pt x="6246713" y="2231"/>
                  <a:pt x="6240348" y="3210"/>
                </a:cubicBezTo>
                <a:cubicBezTo>
                  <a:pt x="6233984" y="4189"/>
                  <a:pt x="6227665" y="5435"/>
                  <a:pt x="6221479" y="6815"/>
                </a:cubicBezTo>
                <a:cubicBezTo>
                  <a:pt x="6215293" y="8194"/>
                  <a:pt x="6209240" y="9752"/>
                  <a:pt x="6203411" y="11488"/>
                </a:cubicBezTo>
                <a:cubicBezTo>
                  <a:pt x="6197581" y="13223"/>
                  <a:pt x="6193175" y="14692"/>
                  <a:pt x="6188368" y="16472"/>
                </a:cubicBezTo>
                <a:cubicBezTo>
                  <a:pt x="6183561" y="18252"/>
                  <a:pt x="6179022" y="20121"/>
                  <a:pt x="6174750" y="22124"/>
                </a:cubicBezTo>
                <a:cubicBezTo>
                  <a:pt x="6170745" y="23977"/>
                  <a:pt x="6166784" y="26042"/>
                  <a:pt x="6163001" y="28310"/>
                </a:cubicBezTo>
                <a:cubicBezTo>
                  <a:pt x="6159664" y="30269"/>
                  <a:pt x="6156504" y="32471"/>
                  <a:pt x="6153522" y="34896"/>
                </a:cubicBezTo>
                <a:cubicBezTo>
                  <a:pt x="6148805" y="38218"/>
                  <a:pt x="6145334" y="42985"/>
                  <a:pt x="6143597" y="48470"/>
                </a:cubicBezTo>
                <a:cubicBezTo>
                  <a:pt x="6142708" y="52714"/>
                  <a:pt x="6144355" y="57082"/>
                  <a:pt x="6147782" y="59729"/>
                </a:cubicBezTo>
                <a:cubicBezTo>
                  <a:pt x="6152854" y="63660"/>
                  <a:pt x="6158774" y="66330"/>
                  <a:pt x="6165048" y="67518"/>
                </a:cubicBezTo>
                <a:cubicBezTo>
                  <a:pt x="6174661" y="69621"/>
                  <a:pt x="6184497" y="70651"/>
                  <a:pt x="6194377" y="70588"/>
                </a:cubicBezTo>
                <a:cubicBezTo>
                  <a:pt x="6200562" y="70588"/>
                  <a:pt x="6206881" y="70366"/>
                  <a:pt x="6213335" y="69921"/>
                </a:cubicBezTo>
                <a:cubicBezTo>
                  <a:pt x="6219788" y="69431"/>
                  <a:pt x="6226330" y="68675"/>
                  <a:pt x="6232827" y="67696"/>
                </a:cubicBezTo>
                <a:cubicBezTo>
                  <a:pt x="6239325" y="66717"/>
                  <a:pt x="6245866" y="65559"/>
                  <a:pt x="6252276" y="64135"/>
                </a:cubicBezTo>
                <a:cubicBezTo>
                  <a:pt x="6258684" y="62711"/>
                  <a:pt x="6264959" y="61154"/>
                  <a:pt x="6271012" y="59373"/>
                </a:cubicBezTo>
                <a:cubicBezTo>
                  <a:pt x="6276396" y="57816"/>
                  <a:pt x="6281648" y="56080"/>
                  <a:pt x="6286632" y="54256"/>
                </a:cubicBezTo>
                <a:cubicBezTo>
                  <a:pt x="6291616" y="52431"/>
                  <a:pt x="6296334" y="50428"/>
                  <a:pt x="6300695" y="48381"/>
                </a:cubicBezTo>
                <a:cubicBezTo>
                  <a:pt x="6304834" y="46483"/>
                  <a:pt x="6308884" y="44342"/>
                  <a:pt x="6312755" y="41973"/>
                </a:cubicBezTo>
                <a:cubicBezTo>
                  <a:pt x="6316138" y="39961"/>
                  <a:pt x="6319342" y="37684"/>
                  <a:pt x="6322369" y="35163"/>
                </a:cubicBezTo>
                <a:cubicBezTo>
                  <a:pt x="6327041" y="31807"/>
                  <a:pt x="6330379" y="26880"/>
                  <a:pt x="6331759" y="21278"/>
                </a:cubicBezTo>
                <a:cubicBezTo>
                  <a:pt x="6332204" y="16835"/>
                  <a:pt x="6330157" y="12507"/>
                  <a:pt x="6326418" y="10063"/>
                </a:cubicBezTo>
                <a:close/>
                <a:moveTo>
                  <a:pt x="5955748" y="18341"/>
                </a:moveTo>
                <a:cubicBezTo>
                  <a:pt x="5949918" y="15334"/>
                  <a:pt x="5943554" y="13447"/>
                  <a:pt x="5937012" y="12778"/>
                </a:cubicBezTo>
                <a:cubicBezTo>
                  <a:pt x="5927621" y="11593"/>
                  <a:pt x="5918143" y="11339"/>
                  <a:pt x="5908707" y="12022"/>
                </a:cubicBezTo>
                <a:cubicBezTo>
                  <a:pt x="5903902" y="12289"/>
                  <a:pt x="5899050" y="12734"/>
                  <a:pt x="5894199" y="13312"/>
                </a:cubicBezTo>
                <a:cubicBezTo>
                  <a:pt x="5889349" y="13891"/>
                  <a:pt x="5884498" y="14647"/>
                  <a:pt x="5879648" y="15537"/>
                </a:cubicBezTo>
                <a:cubicBezTo>
                  <a:pt x="5874796" y="16427"/>
                  <a:pt x="5870034" y="17451"/>
                  <a:pt x="5865316" y="18564"/>
                </a:cubicBezTo>
                <a:cubicBezTo>
                  <a:pt x="5860600" y="19676"/>
                  <a:pt x="5856016" y="20967"/>
                  <a:pt x="5851521" y="22302"/>
                </a:cubicBezTo>
                <a:cubicBezTo>
                  <a:pt x="5845780" y="24038"/>
                  <a:pt x="5840261" y="25907"/>
                  <a:pt x="5835055" y="27909"/>
                </a:cubicBezTo>
                <a:cubicBezTo>
                  <a:pt x="5829847" y="29912"/>
                  <a:pt x="5824952" y="32093"/>
                  <a:pt x="5820458" y="34318"/>
                </a:cubicBezTo>
                <a:cubicBezTo>
                  <a:pt x="5816273" y="36402"/>
                  <a:pt x="5812179" y="38735"/>
                  <a:pt x="5808264" y="41305"/>
                </a:cubicBezTo>
                <a:cubicBezTo>
                  <a:pt x="5804970" y="43477"/>
                  <a:pt x="5801899" y="45966"/>
                  <a:pt x="5799096" y="48737"/>
                </a:cubicBezTo>
                <a:cubicBezTo>
                  <a:pt x="5795357" y="51852"/>
                  <a:pt x="5793043" y="56318"/>
                  <a:pt x="5792598" y="61154"/>
                </a:cubicBezTo>
                <a:cubicBezTo>
                  <a:pt x="5792866" y="65240"/>
                  <a:pt x="5795223" y="68892"/>
                  <a:pt x="5798873" y="70766"/>
                </a:cubicBezTo>
                <a:cubicBezTo>
                  <a:pt x="5804347" y="73911"/>
                  <a:pt x="5810400" y="75924"/>
                  <a:pt x="5816674" y="76685"/>
                </a:cubicBezTo>
                <a:cubicBezTo>
                  <a:pt x="5826021" y="78032"/>
                  <a:pt x="5835455" y="78420"/>
                  <a:pt x="5844845" y="77842"/>
                </a:cubicBezTo>
                <a:cubicBezTo>
                  <a:pt x="5849651" y="77620"/>
                  <a:pt x="5854591" y="77219"/>
                  <a:pt x="5859532" y="76641"/>
                </a:cubicBezTo>
                <a:cubicBezTo>
                  <a:pt x="5864471" y="76062"/>
                  <a:pt x="5869456" y="75350"/>
                  <a:pt x="5874395" y="74460"/>
                </a:cubicBezTo>
                <a:cubicBezTo>
                  <a:pt x="5879336" y="73570"/>
                  <a:pt x="5884320" y="72591"/>
                  <a:pt x="5889171" y="71434"/>
                </a:cubicBezTo>
                <a:cubicBezTo>
                  <a:pt x="5894022" y="70277"/>
                  <a:pt x="5898828" y="69031"/>
                  <a:pt x="5903456" y="67651"/>
                </a:cubicBezTo>
                <a:cubicBezTo>
                  <a:pt x="5909376" y="65871"/>
                  <a:pt x="5915072" y="63957"/>
                  <a:pt x="5920457" y="61866"/>
                </a:cubicBezTo>
                <a:cubicBezTo>
                  <a:pt x="5925842" y="59774"/>
                  <a:pt x="5930915" y="57415"/>
                  <a:pt x="5935543" y="55235"/>
                </a:cubicBezTo>
                <a:cubicBezTo>
                  <a:pt x="5939815" y="53104"/>
                  <a:pt x="5944000" y="50696"/>
                  <a:pt x="5947960" y="48025"/>
                </a:cubicBezTo>
                <a:cubicBezTo>
                  <a:pt x="5951253" y="45818"/>
                  <a:pt x="5954368" y="43267"/>
                  <a:pt x="5957128" y="40415"/>
                </a:cubicBezTo>
                <a:cubicBezTo>
                  <a:pt x="5960777" y="37237"/>
                  <a:pt x="5962914" y="32657"/>
                  <a:pt x="5962958" y="27820"/>
                </a:cubicBezTo>
                <a:cubicBezTo>
                  <a:pt x="5962290" y="23652"/>
                  <a:pt x="5959576" y="20093"/>
                  <a:pt x="5955748" y="18341"/>
                </a:cubicBezTo>
                <a:close/>
                <a:moveTo>
                  <a:pt x="3739470" y="514823"/>
                </a:moveTo>
                <a:cubicBezTo>
                  <a:pt x="3735688" y="513774"/>
                  <a:pt x="3731771" y="513308"/>
                  <a:pt x="3727855" y="513443"/>
                </a:cubicBezTo>
                <a:cubicBezTo>
                  <a:pt x="3722737" y="513550"/>
                  <a:pt x="3717619" y="514070"/>
                  <a:pt x="3712545" y="515001"/>
                </a:cubicBezTo>
                <a:cubicBezTo>
                  <a:pt x="3706538" y="516099"/>
                  <a:pt x="3700574" y="517585"/>
                  <a:pt x="3694744" y="519451"/>
                </a:cubicBezTo>
                <a:lnTo>
                  <a:pt x="3690293" y="520831"/>
                </a:lnTo>
                <a:cubicBezTo>
                  <a:pt x="3688826" y="521320"/>
                  <a:pt x="3687401" y="521810"/>
                  <a:pt x="3685843" y="522389"/>
                </a:cubicBezTo>
                <a:lnTo>
                  <a:pt x="3681393" y="524035"/>
                </a:lnTo>
                <a:lnTo>
                  <a:pt x="3676942" y="525860"/>
                </a:lnTo>
                <a:cubicBezTo>
                  <a:pt x="3669511" y="528990"/>
                  <a:pt x="3662257" y="532633"/>
                  <a:pt x="3655314" y="536763"/>
                </a:cubicBezTo>
                <a:cubicBezTo>
                  <a:pt x="3649573" y="540158"/>
                  <a:pt x="3644099" y="544077"/>
                  <a:pt x="3639070" y="548468"/>
                </a:cubicBezTo>
                <a:cubicBezTo>
                  <a:pt x="3635332" y="551588"/>
                  <a:pt x="3632173" y="555357"/>
                  <a:pt x="3629769" y="559594"/>
                </a:cubicBezTo>
                <a:cubicBezTo>
                  <a:pt x="3628033" y="562365"/>
                  <a:pt x="3627767" y="565803"/>
                  <a:pt x="3629057" y="568806"/>
                </a:cubicBezTo>
                <a:cubicBezTo>
                  <a:pt x="3630481" y="571123"/>
                  <a:pt x="3632751" y="572820"/>
                  <a:pt x="3635377" y="573568"/>
                </a:cubicBezTo>
                <a:cubicBezTo>
                  <a:pt x="3639070" y="574722"/>
                  <a:pt x="3642987" y="575278"/>
                  <a:pt x="3646858" y="575214"/>
                </a:cubicBezTo>
                <a:cubicBezTo>
                  <a:pt x="3652021" y="575162"/>
                  <a:pt x="3657183" y="574670"/>
                  <a:pt x="3662301" y="573746"/>
                </a:cubicBezTo>
                <a:cubicBezTo>
                  <a:pt x="3668443" y="572646"/>
                  <a:pt x="3674539" y="571159"/>
                  <a:pt x="3680503" y="569295"/>
                </a:cubicBezTo>
                <a:cubicBezTo>
                  <a:pt x="3681972" y="568850"/>
                  <a:pt x="3683440" y="568405"/>
                  <a:pt x="3684953" y="567871"/>
                </a:cubicBezTo>
                <a:lnTo>
                  <a:pt x="3689404" y="566314"/>
                </a:lnTo>
                <a:lnTo>
                  <a:pt x="3693854" y="564622"/>
                </a:lnTo>
                <a:lnTo>
                  <a:pt x="3698304" y="562753"/>
                </a:lnTo>
                <a:cubicBezTo>
                  <a:pt x="3706003" y="559539"/>
                  <a:pt x="3713436" y="555776"/>
                  <a:pt x="3720556" y="551494"/>
                </a:cubicBezTo>
                <a:cubicBezTo>
                  <a:pt x="3726386" y="548064"/>
                  <a:pt x="3731860" y="544069"/>
                  <a:pt x="3736889" y="539567"/>
                </a:cubicBezTo>
                <a:cubicBezTo>
                  <a:pt x="3740538" y="536429"/>
                  <a:pt x="3743564" y="532623"/>
                  <a:pt x="3745789" y="528352"/>
                </a:cubicBezTo>
                <a:cubicBezTo>
                  <a:pt x="3747347" y="525584"/>
                  <a:pt x="3747347" y="522219"/>
                  <a:pt x="3745789" y="519451"/>
                </a:cubicBezTo>
                <a:cubicBezTo>
                  <a:pt x="3744232" y="517217"/>
                  <a:pt x="3741963" y="515584"/>
                  <a:pt x="3739336" y="514823"/>
                </a:cubicBezTo>
                <a:close/>
                <a:moveTo>
                  <a:pt x="3869554" y="462887"/>
                </a:moveTo>
                <a:cubicBezTo>
                  <a:pt x="3865638" y="461663"/>
                  <a:pt x="3861588" y="461092"/>
                  <a:pt x="3857494" y="461196"/>
                </a:cubicBezTo>
                <a:cubicBezTo>
                  <a:pt x="3852064" y="461222"/>
                  <a:pt x="3846591" y="461728"/>
                  <a:pt x="3841250" y="462709"/>
                </a:cubicBezTo>
                <a:cubicBezTo>
                  <a:pt x="3834796" y="463770"/>
                  <a:pt x="3828433" y="465257"/>
                  <a:pt x="3822203" y="467160"/>
                </a:cubicBezTo>
                <a:cubicBezTo>
                  <a:pt x="3821090" y="467471"/>
                  <a:pt x="3820022" y="467827"/>
                  <a:pt x="3818909" y="468228"/>
                </a:cubicBezTo>
                <a:lnTo>
                  <a:pt x="3815527" y="469340"/>
                </a:lnTo>
                <a:lnTo>
                  <a:pt x="3812145" y="470586"/>
                </a:lnTo>
                <a:lnTo>
                  <a:pt x="3808762" y="471877"/>
                </a:lnTo>
                <a:cubicBezTo>
                  <a:pt x="3801108" y="474868"/>
                  <a:pt x="3793675" y="478361"/>
                  <a:pt x="3786511" y="482335"/>
                </a:cubicBezTo>
                <a:cubicBezTo>
                  <a:pt x="3780547" y="485734"/>
                  <a:pt x="3774895" y="489650"/>
                  <a:pt x="3769644" y="494040"/>
                </a:cubicBezTo>
                <a:cubicBezTo>
                  <a:pt x="3765639" y="497145"/>
                  <a:pt x="3762212" y="500908"/>
                  <a:pt x="3759497" y="505166"/>
                </a:cubicBezTo>
                <a:cubicBezTo>
                  <a:pt x="3757494" y="507892"/>
                  <a:pt x="3756871" y="511386"/>
                  <a:pt x="3757762" y="514645"/>
                </a:cubicBezTo>
                <a:cubicBezTo>
                  <a:pt x="3758919" y="517210"/>
                  <a:pt x="3761099" y="519158"/>
                  <a:pt x="3763769" y="519985"/>
                </a:cubicBezTo>
                <a:cubicBezTo>
                  <a:pt x="3767552" y="521359"/>
                  <a:pt x="3771557" y="522037"/>
                  <a:pt x="3775608" y="521988"/>
                </a:cubicBezTo>
                <a:cubicBezTo>
                  <a:pt x="3781081" y="522029"/>
                  <a:pt x="3786555" y="521567"/>
                  <a:pt x="3791940" y="520608"/>
                </a:cubicBezTo>
                <a:cubicBezTo>
                  <a:pt x="3798526" y="519540"/>
                  <a:pt x="3805024" y="518053"/>
                  <a:pt x="3811388" y="516158"/>
                </a:cubicBezTo>
                <a:lnTo>
                  <a:pt x="3814814" y="515045"/>
                </a:lnTo>
                <a:lnTo>
                  <a:pt x="3818241" y="513888"/>
                </a:lnTo>
                <a:lnTo>
                  <a:pt x="3821713" y="512642"/>
                </a:lnTo>
                <a:lnTo>
                  <a:pt x="3825229" y="511263"/>
                </a:lnTo>
                <a:cubicBezTo>
                  <a:pt x="3833017" y="508231"/>
                  <a:pt x="3840582" y="504646"/>
                  <a:pt x="3847837" y="500537"/>
                </a:cubicBezTo>
                <a:cubicBezTo>
                  <a:pt x="3853889" y="497160"/>
                  <a:pt x="3859585" y="493227"/>
                  <a:pt x="3864925" y="488788"/>
                </a:cubicBezTo>
                <a:cubicBezTo>
                  <a:pt x="3868842" y="485638"/>
                  <a:pt x="3872180" y="481845"/>
                  <a:pt x="3874850" y="477573"/>
                </a:cubicBezTo>
                <a:cubicBezTo>
                  <a:pt x="3876720" y="474824"/>
                  <a:pt x="3877119" y="471339"/>
                  <a:pt x="3875962" y="468228"/>
                </a:cubicBezTo>
                <a:cubicBezTo>
                  <a:pt x="3874628" y="465665"/>
                  <a:pt x="3872314" y="463743"/>
                  <a:pt x="3869554" y="462887"/>
                </a:cubicBezTo>
                <a:close/>
                <a:moveTo>
                  <a:pt x="3610677" y="569696"/>
                </a:moveTo>
                <a:cubicBezTo>
                  <a:pt x="3607027" y="568803"/>
                  <a:pt x="3603245" y="568413"/>
                  <a:pt x="3599462" y="568539"/>
                </a:cubicBezTo>
                <a:cubicBezTo>
                  <a:pt x="3594611" y="568680"/>
                  <a:pt x="3589761" y="569216"/>
                  <a:pt x="3584954" y="570141"/>
                </a:cubicBezTo>
                <a:cubicBezTo>
                  <a:pt x="3579302" y="571182"/>
                  <a:pt x="3573694" y="572565"/>
                  <a:pt x="3568176" y="574280"/>
                </a:cubicBezTo>
                <a:lnTo>
                  <a:pt x="3562969" y="575971"/>
                </a:lnTo>
                <a:cubicBezTo>
                  <a:pt x="3561233" y="576549"/>
                  <a:pt x="3559453" y="577217"/>
                  <a:pt x="3557717" y="577885"/>
                </a:cubicBezTo>
                <a:cubicBezTo>
                  <a:pt x="3555982" y="578552"/>
                  <a:pt x="3554158" y="579220"/>
                  <a:pt x="3552377" y="579976"/>
                </a:cubicBezTo>
                <a:cubicBezTo>
                  <a:pt x="3550597" y="580733"/>
                  <a:pt x="3548816" y="581489"/>
                  <a:pt x="3547037" y="582290"/>
                </a:cubicBezTo>
                <a:cubicBezTo>
                  <a:pt x="3539650" y="585539"/>
                  <a:pt x="3532529" y="589317"/>
                  <a:pt x="3525675" y="593594"/>
                </a:cubicBezTo>
                <a:cubicBezTo>
                  <a:pt x="3520112" y="597070"/>
                  <a:pt x="3514861" y="601062"/>
                  <a:pt x="3510009" y="605521"/>
                </a:cubicBezTo>
                <a:cubicBezTo>
                  <a:pt x="3506450" y="608650"/>
                  <a:pt x="3503512" y="612446"/>
                  <a:pt x="3501421" y="616692"/>
                </a:cubicBezTo>
                <a:cubicBezTo>
                  <a:pt x="3499863" y="619455"/>
                  <a:pt x="3499863" y="622829"/>
                  <a:pt x="3501421" y="625592"/>
                </a:cubicBezTo>
                <a:cubicBezTo>
                  <a:pt x="3503023" y="627778"/>
                  <a:pt x="3505293" y="629348"/>
                  <a:pt x="3507918" y="630043"/>
                </a:cubicBezTo>
                <a:cubicBezTo>
                  <a:pt x="3511523" y="631049"/>
                  <a:pt x="3515262" y="631516"/>
                  <a:pt x="3518999" y="631422"/>
                </a:cubicBezTo>
                <a:cubicBezTo>
                  <a:pt x="3523895" y="631369"/>
                  <a:pt x="3528834" y="630879"/>
                  <a:pt x="3533641" y="629954"/>
                </a:cubicBezTo>
                <a:cubicBezTo>
                  <a:pt x="3539427" y="628921"/>
                  <a:pt x="3545168" y="627537"/>
                  <a:pt x="3550775" y="625815"/>
                </a:cubicBezTo>
                <a:lnTo>
                  <a:pt x="3556071" y="624079"/>
                </a:lnTo>
                <a:cubicBezTo>
                  <a:pt x="3557851" y="623456"/>
                  <a:pt x="3559676" y="622833"/>
                  <a:pt x="3561500" y="622121"/>
                </a:cubicBezTo>
                <a:cubicBezTo>
                  <a:pt x="3563325" y="621409"/>
                  <a:pt x="3565150" y="620741"/>
                  <a:pt x="3566974" y="619985"/>
                </a:cubicBezTo>
                <a:lnTo>
                  <a:pt x="3572448" y="617626"/>
                </a:lnTo>
                <a:cubicBezTo>
                  <a:pt x="3579969" y="614271"/>
                  <a:pt x="3587268" y="610377"/>
                  <a:pt x="3594256" y="605966"/>
                </a:cubicBezTo>
                <a:cubicBezTo>
                  <a:pt x="3599863" y="602451"/>
                  <a:pt x="3605159" y="598378"/>
                  <a:pt x="3609965" y="593817"/>
                </a:cubicBezTo>
                <a:cubicBezTo>
                  <a:pt x="3613436" y="590693"/>
                  <a:pt x="3616240" y="586874"/>
                  <a:pt x="3618153" y="582602"/>
                </a:cubicBezTo>
                <a:cubicBezTo>
                  <a:pt x="3619622" y="579737"/>
                  <a:pt x="3619355" y="576298"/>
                  <a:pt x="3617442" y="573701"/>
                </a:cubicBezTo>
                <a:cubicBezTo>
                  <a:pt x="3615661" y="571704"/>
                  <a:pt x="3613303" y="570306"/>
                  <a:pt x="3610677" y="569696"/>
                </a:cubicBezTo>
                <a:close/>
                <a:moveTo>
                  <a:pt x="4001062" y="413266"/>
                </a:moveTo>
                <a:cubicBezTo>
                  <a:pt x="3997057" y="411873"/>
                  <a:pt x="3992829" y="411195"/>
                  <a:pt x="3988556" y="411263"/>
                </a:cubicBezTo>
                <a:cubicBezTo>
                  <a:pt x="3982815" y="411247"/>
                  <a:pt x="3977075" y="411754"/>
                  <a:pt x="3971423" y="412776"/>
                </a:cubicBezTo>
                <a:cubicBezTo>
                  <a:pt x="3964570" y="413967"/>
                  <a:pt x="3957805" y="415602"/>
                  <a:pt x="3951174" y="417672"/>
                </a:cubicBezTo>
                <a:lnTo>
                  <a:pt x="3948726" y="418473"/>
                </a:lnTo>
                <a:lnTo>
                  <a:pt x="3946234" y="419274"/>
                </a:lnTo>
                <a:lnTo>
                  <a:pt x="3943742" y="420164"/>
                </a:lnTo>
                <a:lnTo>
                  <a:pt x="3941250" y="421054"/>
                </a:lnTo>
                <a:cubicBezTo>
                  <a:pt x="3933640" y="423938"/>
                  <a:pt x="3926207" y="427312"/>
                  <a:pt x="3918998" y="431156"/>
                </a:cubicBezTo>
                <a:cubicBezTo>
                  <a:pt x="3912856" y="434409"/>
                  <a:pt x="3906982" y="438175"/>
                  <a:pt x="3901464" y="442416"/>
                </a:cubicBezTo>
                <a:cubicBezTo>
                  <a:pt x="3897280" y="445551"/>
                  <a:pt x="3893631" y="449303"/>
                  <a:pt x="3890560" y="453542"/>
                </a:cubicBezTo>
                <a:cubicBezTo>
                  <a:pt x="3888379" y="456269"/>
                  <a:pt x="3887489" y="459802"/>
                  <a:pt x="3888068" y="463243"/>
                </a:cubicBezTo>
                <a:cubicBezTo>
                  <a:pt x="3888958" y="465994"/>
                  <a:pt x="3891094" y="468157"/>
                  <a:pt x="3893853" y="469073"/>
                </a:cubicBezTo>
                <a:cubicBezTo>
                  <a:pt x="3897770" y="470566"/>
                  <a:pt x="3901908" y="471321"/>
                  <a:pt x="3906091" y="471298"/>
                </a:cubicBezTo>
                <a:cubicBezTo>
                  <a:pt x="3911877" y="471425"/>
                  <a:pt x="3917618" y="470978"/>
                  <a:pt x="3923315" y="469963"/>
                </a:cubicBezTo>
                <a:cubicBezTo>
                  <a:pt x="3930302" y="468808"/>
                  <a:pt x="3937244" y="467158"/>
                  <a:pt x="3944008" y="465023"/>
                </a:cubicBezTo>
                <a:lnTo>
                  <a:pt x="3946501" y="464267"/>
                </a:lnTo>
                <a:lnTo>
                  <a:pt x="3949038" y="463421"/>
                </a:lnTo>
                <a:lnTo>
                  <a:pt x="3951618" y="462531"/>
                </a:lnTo>
                <a:lnTo>
                  <a:pt x="3954200" y="461597"/>
                </a:lnTo>
                <a:cubicBezTo>
                  <a:pt x="3962122" y="458664"/>
                  <a:pt x="3969821" y="455185"/>
                  <a:pt x="3977252" y="451183"/>
                </a:cubicBezTo>
                <a:cubicBezTo>
                  <a:pt x="3983528" y="447866"/>
                  <a:pt x="3989446" y="444010"/>
                  <a:pt x="3995054" y="439656"/>
                </a:cubicBezTo>
                <a:cubicBezTo>
                  <a:pt x="3999193" y="436517"/>
                  <a:pt x="4002797" y="432712"/>
                  <a:pt x="4005691" y="428397"/>
                </a:cubicBezTo>
                <a:cubicBezTo>
                  <a:pt x="4007782" y="425672"/>
                  <a:pt x="4008494" y="422150"/>
                  <a:pt x="4007649" y="418829"/>
                </a:cubicBezTo>
                <a:cubicBezTo>
                  <a:pt x="4006402" y="416084"/>
                  <a:pt x="4003999" y="414043"/>
                  <a:pt x="4001062" y="413266"/>
                </a:cubicBezTo>
                <a:close/>
                <a:moveTo>
                  <a:pt x="3482907" y="627551"/>
                </a:moveTo>
                <a:cubicBezTo>
                  <a:pt x="3479392" y="626790"/>
                  <a:pt x="3475742" y="626491"/>
                  <a:pt x="3472137" y="626660"/>
                </a:cubicBezTo>
                <a:cubicBezTo>
                  <a:pt x="3467554" y="626843"/>
                  <a:pt x="3462970" y="627381"/>
                  <a:pt x="3458431" y="628263"/>
                </a:cubicBezTo>
                <a:cubicBezTo>
                  <a:pt x="3453134" y="629273"/>
                  <a:pt x="3447927" y="630581"/>
                  <a:pt x="3442810" y="632179"/>
                </a:cubicBezTo>
                <a:cubicBezTo>
                  <a:pt x="3440763" y="632802"/>
                  <a:pt x="3438670" y="633470"/>
                  <a:pt x="3436623" y="634182"/>
                </a:cubicBezTo>
                <a:cubicBezTo>
                  <a:pt x="3434576" y="634894"/>
                  <a:pt x="3432440" y="635695"/>
                  <a:pt x="3430304" y="636540"/>
                </a:cubicBezTo>
                <a:cubicBezTo>
                  <a:pt x="3428168" y="637386"/>
                  <a:pt x="3426076" y="638231"/>
                  <a:pt x="3423940" y="639121"/>
                </a:cubicBezTo>
                <a:cubicBezTo>
                  <a:pt x="3421804" y="640012"/>
                  <a:pt x="3419490" y="641035"/>
                  <a:pt x="3417531" y="642059"/>
                </a:cubicBezTo>
                <a:cubicBezTo>
                  <a:pt x="3410277" y="645468"/>
                  <a:pt x="3403245" y="649411"/>
                  <a:pt x="3396570" y="653852"/>
                </a:cubicBezTo>
                <a:cubicBezTo>
                  <a:pt x="3391141" y="657386"/>
                  <a:pt x="3386112" y="661458"/>
                  <a:pt x="3381528" y="666002"/>
                </a:cubicBezTo>
                <a:cubicBezTo>
                  <a:pt x="3378235" y="669157"/>
                  <a:pt x="3375609" y="672958"/>
                  <a:pt x="3373829" y="677172"/>
                </a:cubicBezTo>
                <a:cubicBezTo>
                  <a:pt x="3372449" y="680109"/>
                  <a:pt x="3372895" y="683563"/>
                  <a:pt x="3374942" y="686073"/>
                </a:cubicBezTo>
                <a:cubicBezTo>
                  <a:pt x="3376722" y="687977"/>
                  <a:pt x="3379080" y="689295"/>
                  <a:pt x="3381617" y="689856"/>
                </a:cubicBezTo>
                <a:cubicBezTo>
                  <a:pt x="3385089" y="690710"/>
                  <a:pt x="3388693" y="691070"/>
                  <a:pt x="3392298" y="690924"/>
                </a:cubicBezTo>
                <a:cubicBezTo>
                  <a:pt x="3396926" y="690830"/>
                  <a:pt x="3401555" y="690336"/>
                  <a:pt x="3406139" y="689455"/>
                </a:cubicBezTo>
                <a:cubicBezTo>
                  <a:pt x="3411524" y="688458"/>
                  <a:pt x="3416864" y="687150"/>
                  <a:pt x="3422115" y="685539"/>
                </a:cubicBezTo>
                <a:cubicBezTo>
                  <a:pt x="3424206" y="684916"/>
                  <a:pt x="3426565" y="684204"/>
                  <a:pt x="3428480" y="683492"/>
                </a:cubicBezTo>
                <a:lnTo>
                  <a:pt x="3434933" y="681088"/>
                </a:lnTo>
                <a:cubicBezTo>
                  <a:pt x="3437113" y="680256"/>
                  <a:pt x="3439294" y="679366"/>
                  <a:pt x="3441474" y="678418"/>
                </a:cubicBezTo>
                <a:lnTo>
                  <a:pt x="3448016" y="675436"/>
                </a:lnTo>
                <a:cubicBezTo>
                  <a:pt x="3455448" y="671921"/>
                  <a:pt x="3462614" y="667862"/>
                  <a:pt x="3469423" y="663287"/>
                </a:cubicBezTo>
                <a:cubicBezTo>
                  <a:pt x="3474852" y="659704"/>
                  <a:pt x="3479836" y="655557"/>
                  <a:pt x="3484375" y="650915"/>
                </a:cubicBezTo>
                <a:cubicBezTo>
                  <a:pt x="3487624" y="647786"/>
                  <a:pt x="3490072" y="643968"/>
                  <a:pt x="3491630" y="639744"/>
                </a:cubicBezTo>
                <a:cubicBezTo>
                  <a:pt x="3492787" y="636825"/>
                  <a:pt x="3492119" y="633505"/>
                  <a:pt x="3489938" y="631244"/>
                </a:cubicBezTo>
                <a:cubicBezTo>
                  <a:pt x="3487980" y="629371"/>
                  <a:pt x="3485577" y="628089"/>
                  <a:pt x="3482907" y="627551"/>
                </a:cubicBezTo>
                <a:close/>
                <a:moveTo>
                  <a:pt x="3356428" y="688387"/>
                </a:moveTo>
                <a:cubicBezTo>
                  <a:pt x="3353001" y="687733"/>
                  <a:pt x="3349486" y="687506"/>
                  <a:pt x="3346014" y="687719"/>
                </a:cubicBezTo>
                <a:cubicBezTo>
                  <a:pt x="3341653" y="687911"/>
                  <a:pt x="3337336" y="688431"/>
                  <a:pt x="3333063" y="689277"/>
                </a:cubicBezTo>
                <a:cubicBezTo>
                  <a:pt x="3328079" y="690247"/>
                  <a:pt x="3323139" y="691480"/>
                  <a:pt x="3318289" y="692971"/>
                </a:cubicBezTo>
                <a:cubicBezTo>
                  <a:pt x="3315975" y="693683"/>
                  <a:pt x="3313838" y="694484"/>
                  <a:pt x="3311257" y="695329"/>
                </a:cubicBezTo>
                <a:cubicBezTo>
                  <a:pt x="3308675" y="696175"/>
                  <a:pt x="3306450" y="697065"/>
                  <a:pt x="3304047" y="698000"/>
                </a:cubicBezTo>
                <a:cubicBezTo>
                  <a:pt x="3301645" y="698934"/>
                  <a:pt x="3299197" y="700002"/>
                  <a:pt x="3296793" y="701115"/>
                </a:cubicBezTo>
                <a:cubicBezTo>
                  <a:pt x="3294390" y="702228"/>
                  <a:pt x="3291897" y="703340"/>
                  <a:pt x="3289495" y="704586"/>
                </a:cubicBezTo>
                <a:cubicBezTo>
                  <a:pt x="3282285" y="708151"/>
                  <a:pt x="3275298" y="712254"/>
                  <a:pt x="3268711" y="716869"/>
                </a:cubicBezTo>
                <a:cubicBezTo>
                  <a:pt x="3263416" y="720474"/>
                  <a:pt x="3258564" y="724635"/>
                  <a:pt x="3254159" y="729286"/>
                </a:cubicBezTo>
                <a:cubicBezTo>
                  <a:pt x="3250999" y="732445"/>
                  <a:pt x="3248551" y="736277"/>
                  <a:pt x="3247083" y="740501"/>
                </a:cubicBezTo>
                <a:cubicBezTo>
                  <a:pt x="3246015" y="743473"/>
                  <a:pt x="3246771" y="746785"/>
                  <a:pt x="3248952" y="749045"/>
                </a:cubicBezTo>
                <a:cubicBezTo>
                  <a:pt x="3250865" y="750754"/>
                  <a:pt x="3253180" y="751920"/>
                  <a:pt x="3255717" y="752428"/>
                </a:cubicBezTo>
                <a:cubicBezTo>
                  <a:pt x="3259099" y="753171"/>
                  <a:pt x="3262570" y="753469"/>
                  <a:pt x="3266042" y="753318"/>
                </a:cubicBezTo>
                <a:cubicBezTo>
                  <a:pt x="3270448" y="753135"/>
                  <a:pt x="3274809" y="752646"/>
                  <a:pt x="3279125" y="751849"/>
                </a:cubicBezTo>
                <a:cubicBezTo>
                  <a:pt x="3284198" y="750883"/>
                  <a:pt x="3289272" y="749633"/>
                  <a:pt x="3294212" y="748111"/>
                </a:cubicBezTo>
                <a:cubicBezTo>
                  <a:pt x="3296615" y="747399"/>
                  <a:pt x="3299018" y="746598"/>
                  <a:pt x="3301466" y="745752"/>
                </a:cubicBezTo>
                <a:cubicBezTo>
                  <a:pt x="3303914" y="744906"/>
                  <a:pt x="3306361" y="743972"/>
                  <a:pt x="3308854" y="742993"/>
                </a:cubicBezTo>
                <a:cubicBezTo>
                  <a:pt x="3311346" y="742014"/>
                  <a:pt x="3313838" y="740901"/>
                  <a:pt x="3316330" y="739789"/>
                </a:cubicBezTo>
                <a:cubicBezTo>
                  <a:pt x="3318822" y="738676"/>
                  <a:pt x="3321315" y="737474"/>
                  <a:pt x="3323807" y="736228"/>
                </a:cubicBezTo>
                <a:cubicBezTo>
                  <a:pt x="3331150" y="732548"/>
                  <a:pt x="3338182" y="728342"/>
                  <a:pt x="3344902" y="723634"/>
                </a:cubicBezTo>
                <a:cubicBezTo>
                  <a:pt x="3350153" y="719967"/>
                  <a:pt x="3355004" y="715730"/>
                  <a:pt x="3359366" y="710995"/>
                </a:cubicBezTo>
                <a:cubicBezTo>
                  <a:pt x="3362436" y="707857"/>
                  <a:pt x="3364706" y="704025"/>
                  <a:pt x="3365952" y="699824"/>
                </a:cubicBezTo>
                <a:cubicBezTo>
                  <a:pt x="3366842" y="696803"/>
                  <a:pt x="3365863" y="693531"/>
                  <a:pt x="3363460" y="691502"/>
                </a:cubicBezTo>
                <a:cubicBezTo>
                  <a:pt x="3361413" y="689909"/>
                  <a:pt x="3359009" y="688841"/>
                  <a:pt x="3356428" y="688387"/>
                </a:cubicBezTo>
                <a:close/>
                <a:moveTo>
                  <a:pt x="4407380" y="280779"/>
                </a:moveTo>
                <a:cubicBezTo>
                  <a:pt x="4403197" y="278799"/>
                  <a:pt x="4398658" y="277722"/>
                  <a:pt x="4394029" y="277619"/>
                </a:cubicBezTo>
                <a:cubicBezTo>
                  <a:pt x="4387443" y="277303"/>
                  <a:pt x="4380856" y="277676"/>
                  <a:pt x="4374358" y="278732"/>
                </a:cubicBezTo>
                <a:cubicBezTo>
                  <a:pt x="4366259" y="279942"/>
                  <a:pt x="4358248" y="281742"/>
                  <a:pt x="4350371" y="284116"/>
                </a:cubicBezTo>
                <a:lnTo>
                  <a:pt x="4349837" y="284116"/>
                </a:lnTo>
                <a:lnTo>
                  <a:pt x="4349347" y="284116"/>
                </a:lnTo>
                <a:lnTo>
                  <a:pt x="4348813" y="284116"/>
                </a:lnTo>
                <a:lnTo>
                  <a:pt x="4348279" y="284116"/>
                </a:lnTo>
                <a:cubicBezTo>
                  <a:pt x="4340358" y="286591"/>
                  <a:pt x="4332614" y="289564"/>
                  <a:pt x="4325049" y="293017"/>
                </a:cubicBezTo>
                <a:cubicBezTo>
                  <a:pt x="4318418" y="296008"/>
                  <a:pt x="4312053" y="299520"/>
                  <a:pt x="4306001" y="303520"/>
                </a:cubicBezTo>
                <a:cubicBezTo>
                  <a:pt x="4301194" y="306594"/>
                  <a:pt x="4296788" y="310257"/>
                  <a:pt x="4292917" y="314423"/>
                </a:cubicBezTo>
                <a:cubicBezTo>
                  <a:pt x="4290157" y="317155"/>
                  <a:pt x="4288333" y="320720"/>
                  <a:pt x="4287799" y="324570"/>
                </a:cubicBezTo>
                <a:cubicBezTo>
                  <a:pt x="4287665" y="327750"/>
                  <a:pt x="4289401" y="330715"/>
                  <a:pt x="4292249" y="332136"/>
                </a:cubicBezTo>
                <a:cubicBezTo>
                  <a:pt x="4296255" y="334272"/>
                  <a:pt x="4300705" y="335460"/>
                  <a:pt x="4305245" y="335607"/>
                </a:cubicBezTo>
                <a:cubicBezTo>
                  <a:pt x="4311831" y="336006"/>
                  <a:pt x="4318462" y="335708"/>
                  <a:pt x="4325004" y="334717"/>
                </a:cubicBezTo>
                <a:cubicBezTo>
                  <a:pt x="4333281" y="333522"/>
                  <a:pt x="4341470" y="331707"/>
                  <a:pt x="4349481" y="329288"/>
                </a:cubicBezTo>
                <a:lnTo>
                  <a:pt x="4350014" y="329288"/>
                </a:lnTo>
                <a:lnTo>
                  <a:pt x="4350549" y="329288"/>
                </a:lnTo>
                <a:lnTo>
                  <a:pt x="4351038" y="329288"/>
                </a:lnTo>
                <a:lnTo>
                  <a:pt x="4351573" y="329288"/>
                </a:lnTo>
                <a:cubicBezTo>
                  <a:pt x="4359717" y="326865"/>
                  <a:pt x="4367727" y="323892"/>
                  <a:pt x="4375470" y="320387"/>
                </a:cubicBezTo>
                <a:cubicBezTo>
                  <a:pt x="4382235" y="317327"/>
                  <a:pt x="4388733" y="313725"/>
                  <a:pt x="4394919" y="309617"/>
                </a:cubicBezTo>
                <a:cubicBezTo>
                  <a:pt x="4399726" y="306508"/>
                  <a:pt x="4404087" y="302766"/>
                  <a:pt x="4407914" y="298491"/>
                </a:cubicBezTo>
                <a:cubicBezTo>
                  <a:pt x="4410540" y="295733"/>
                  <a:pt x="4412098" y="292143"/>
                  <a:pt x="4412364" y="288344"/>
                </a:cubicBezTo>
                <a:cubicBezTo>
                  <a:pt x="4412319" y="285070"/>
                  <a:pt x="4410362" y="282123"/>
                  <a:pt x="4407380" y="280779"/>
                </a:cubicBezTo>
                <a:close/>
                <a:moveTo>
                  <a:pt x="4690333" y="206013"/>
                </a:moveTo>
                <a:cubicBezTo>
                  <a:pt x="4686640" y="203528"/>
                  <a:pt x="4682412" y="201998"/>
                  <a:pt x="4678007" y="201562"/>
                </a:cubicBezTo>
                <a:cubicBezTo>
                  <a:pt x="4671553" y="200844"/>
                  <a:pt x="4665055" y="200844"/>
                  <a:pt x="4658603" y="201562"/>
                </a:cubicBezTo>
                <a:cubicBezTo>
                  <a:pt x="4650324" y="202431"/>
                  <a:pt x="4642181" y="203919"/>
                  <a:pt x="4634126" y="206013"/>
                </a:cubicBezTo>
                <a:lnTo>
                  <a:pt x="4631410" y="206725"/>
                </a:lnTo>
                <a:lnTo>
                  <a:pt x="4628696" y="207437"/>
                </a:lnTo>
                <a:lnTo>
                  <a:pt x="4626026" y="208193"/>
                </a:lnTo>
                <a:lnTo>
                  <a:pt x="4623356" y="208994"/>
                </a:lnTo>
                <a:cubicBezTo>
                  <a:pt x="4616012" y="211280"/>
                  <a:pt x="4608803" y="213999"/>
                  <a:pt x="4601771" y="217139"/>
                </a:cubicBezTo>
                <a:cubicBezTo>
                  <a:pt x="4595541" y="219869"/>
                  <a:pt x="4589488" y="223037"/>
                  <a:pt x="4583703" y="226618"/>
                </a:cubicBezTo>
                <a:cubicBezTo>
                  <a:pt x="4579031" y="229483"/>
                  <a:pt x="4574713" y="232856"/>
                  <a:pt x="4570797" y="236676"/>
                </a:cubicBezTo>
                <a:cubicBezTo>
                  <a:pt x="4567905" y="239306"/>
                  <a:pt x="4565768" y="242652"/>
                  <a:pt x="4564567" y="246377"/>
                </a:cubicBezTo>
                <a:cubicBezTo>
                  <a:pt x="4563632" y="249445"/>
                  <a:pt x="4564655" y="252764"/>
                  <a:pt x="4567148" y="254789"/>
                </a:cubicBezTo>
                <a:cubicBezTo>
                  <a:pt x="4570619" y="257312"/>
                  <a:pt x="4574713" y="258850"/>
                  <a:pt x="4578986" y="259239"/>
                </a:cubicBezTo>
                <a:cubicBezTo>
                  <a:pt x="4585394" y="260117"/>
                  <a:pt x="4591892" y="260236"/>
                  <a:pt x="4598300" y="259595"/>
                </a:cubicBezTo>
                <a:cubicBezTo>
                  <a:pt x="4606712" y="258743"/>
                  <a:pt x="4615033" y="257255"/>
                  <a:pt x="4623222" y="255145"/>
                </a:cubicBezTo>
                <a:lnTo>
                  <a:pt x="4625981" y="254433"/>
                </a:lnTo>
                <a:lnTo>
                  <a:pt x="4628741" y="253676"/>
                </a:lnTo>
                <a:lnTo>
                  <a:pt x="4631500" y="252919"/>
                </a:lnTo>
                <a:lnTo>
                  <a:pt x="4634215" y="252074"/>
                </a:lnTo>
                <a:cubicBezTo>
                  <a:pt x="4641780" y="249758"/>
                  <a:pt x="4649212" y="246979"/>
                  <a:pt x="4656467" y="243752"/>
                </a:cubicBezTo>
                <a:cubicBezTo>
                  <a:pt x="4662875" y="240955"/>
                  <a:pt x="4669017" y="237682"/>
                  <a:pt x="4674935" y="233961"/>
                </a:cubicBezTo>
                <a:cubicBezTo>
                  <a:pt x="4679653" y="231061"/>
                  <a:pt x="4684014" y="227610"/>
                  <a:pt x="4687886" y="223681"/>
                </a:cubicBezTo>
                <a:cubicBezTo>
                  <a:pt x="4690689" y="221039"/>
                  <a:pt x="4692736" y="217663"/>
                  <a:pt x="4693715" y="213934"/>
                </a:cubicBezTo>
                <a:cubicBezTo>
                  <a:pt x="4694205" y="210862"/>
                  <a:pt x="4692915" y="207778"/>
                  <a:pt x="4690333" y="206013"/>
                </a:cubicBezTo>
                <a:close/>
                <a:moveTo>
                  <a:pt x="4547433" y="241927"/>
                </a:moveTo>
                <a:cubicBezTo>
                  <a:pt x="4543471" y="239743"/>
                  <a:pt x="4539021" y="238495"/>
                  <a:pt x="4534483" y="238278"/>
                </a:cubicBezTo>
                <a:cubicBezTo>
                  <a:pt x="4527940" y="237760"/>
                  <a:pt x="4521398" y="237954"/>
                  <a:pt x="4514900" y="238856"/>
                </a:cubicBezTo>
                <a:cubicBezTo>
                  <a:pt x="4506712" y="239900"/>
                  <a:pt x="4498612" y="241536"/>
                  <a:pt x="4490691" y="243752"/>
                </a:cubicBezTo>
                <a:lnTo>
                  <a:pt x="4489133" y="244197"/>
                </a:lnTo>
                <a:lnTo>
                  <a:pt x="4487620" y="244642"/>
                </a:lnTo>
                <a:lnTo>
                  <a:pt x="4486151" y="245087"/>
                </a:lnTo>
                <a:lnTo>
                  <a:pt x="4484638" y="245532"/>
                </a:lnTo>
                <a:cubicBezTo>
                  <a:pt x="4477072" y="247924"/>
                  <a:pt x="4469641" y="250777"/>
                  <a:pt x="4462386" y="254077"/>
                </a:cubicBezTo>
                <a:cubicBezTo>
                  <a:pt x="4455933" y="256936"/>
                  <a:pt x="4449748" y="260283"/>
                  <a:pt x="4443828" y="264090"/>
                </a:cubicBezTo>
                <a:cubicBezTo>
                  <a:pt x="4439066" y="267041"/>
                  <a:pt x="4434705" y="270569"/>
                  <a:pt x="4430834" y="274593"/>
                </a:cubicBezTo>
                <a:cubicBezTo>
                  <a:pt x="4428029" y="277272"/>
                  <a:pt x="4426027" y="280725"/>
                  <a:pt x="4425182" y="284517"/>
                </a:cubicBezTo>
                <a:cubicBezTo>
                  <a:pt x="4424692" y="287663"/>
                  <a:pt x="4426116" y="290795"/>
                  <a:pt x="4428831" y="292483"/>
                </a:cubicBezTo>
                <a:cubicBezTo>
                  <a:pt x="4432613" y="294803"/>
                  <a:pt x="4436886" y="296162"/>
                  <a:pt x="4441336" y="296444"/>
                </a:cubicBezTo>
                <a:cubicBezTo>
                  <a:pt x="4447878" y="297046"/>
                  <a:pt x="4454421" y="296926"/>
                  <a:pt x="4460918" y="296088"/>
                </a:cubicBezTo>
                <a:cubicBezTo>
                  <a:pt x="4469284" y="295104"/>
                  <a:pt x="4477518" y="293467"/>
                  <a:pt x="4485617" y="291193"/>
                </a:cubicBezTo>
                <a:lnTo>
                  <a:pt x="4487219" y="290747"/>
                </a:lnTo>
                <a:lnTo>
                  <a:pt x="4488777" y="290302"/>
                </a:lnTo>
                <a:lnTo>
                  <a:pt x="4490334" y="289857"/>
                </a:lnTo>
                <a:lnTo>
                  <a:pt x="4491892" y="289368"/>
                </a:lnTo>
                <a:cubicBezTo>
                  <a:pt x="4499770" y="286914"/>
                  <a:pt x="4507469" y="283940"/>
                  <a:pt x="4514945" y="280467"/>
                </a:cubicBezTo>
                <a:cubicBezTo>
                  <a:pt x="4521531" y="277521"/>
                  <a:pt x="4527852" y="274084"/>
                  <a:pt x="4533904" y="270187"/>
                </a:cubicBezTo>
                <a:cubicBezTo>
                  <a:pt x="4538666" y="267174"/>
                  <a:pt x="4542982" y="263570"/>
                  <a:pt x="4546809" y="259461"/>
                </a:cubicBezTo>
                <a:cubicBezTo>
                  <a:pt x="4549569" y="256782"/>
                  <a:pt x="4551393" y="253285"/>
                  <a:pt x="4551972" y="249493"/>
                </a:cubicBezTo>
                <a:cubicBezTo>
                  <a:pt x="4552106" y="246296"/>
                  <a:pt x="4550325" y="243331"/>
                  <a:pt x="4547433" y="241927"/>
                </a:cubicBezTo>
                <a:close/>
                <a:moveTo>
                  <a:pt x="4269774" y="322033"/>
                </a:moveTo>
                <a:cubicBezTo>
                  <a:pt x="4265547" y="320245"/>
                  <a:pt x="4261007" y="319322"/>
                  <a:pt x="4256423" y="319319"/>
                </a:cubicBezTo>
                <a:cubicBezTo>
                  <a:pt x="4250015" y="319148"/>
                  <a:pt x="4243562" y="319610"/>
                  <a:pt x="4237243" y="320698"/>
                </a:cubicBezTo>
                <a:cubicBezTo>
                  <a:pt x="4229410" y="321993"/>
                  <a:pt x="4221711" y="323837"/>
                  <a:pt x="4214145" y="326217"/>
                </a:cubicBezTo>
                <a:lnTo>
                  <a:pt x="4213656" y="326217"/>
                </a:lnTo>
                <a:lnTo>
                  <a:pt x="4213166" y="326217"/>
                </a:lnTo>
                <a:lnTo>
                  <a:pt x="4212677" y="326217"/>
                </a:lnTo>
                <a:lnTo>
                  <a:pt x="4212187" y="326217"/>
                </a:lnTo>
                <a:cubicBezTo>
                  <a:pt x="4204176" y="328781"/>
                  <a:pt x="4196344" y="331888"/>
                  <a:pt x="4188733" y="335518"/>
                </a:cubicBezTo>
                <a:cubicBezTo>
                  <a:pt x="4182102" y="338884"/>
                  <a:pt x="4175739" y="342784"/>
                  <a:pt x="4169730" y="347178"/>
                </a:cubicBezTo>
                <a:cubicBezTo>
                  <a:pt x="4165014" y="350298"/>
                  <a:pt x="4160785" y="354040"/>
                  <a:pt x="4157092" y="358304"/>
                </a:cubicBezTo>
                <a:cubicBezTo>
                  <a:pt x="4154421" y="361038"/>
                  <a:pt x="4152864" y="364642"/>
                  <a:pt x="4152642" y="368451"/>
                </a:cubicBezTo>
                <a:cubicBezTo>
                  <a:pt x="4152864" y="371552"/>
                  <a:pt x="4154778" y="374278"/>
                  <a:pt x="4157625" y="375527"/>
                </a:cubicBezTo>
                <a:cubicBezTo>
                  <a:pt x="4161721" y="377432"/>
                  <a:pt x="4166171" y="378448"/>
                  <a:pt x="4170666" y="378509"/>
                </a:cubicBezTo>
                <a:cubicBezTo>
                  <a:pt x="4177119" y="378768"/>
                  <a:pt x="4183571" y="378365"/>
                  <a:pt x="4189935" y="377307"/>
                </a:cubicBezTo>
                <a:cubicBezTo>
                  <a:pt x="4197902" y="376049"/>
                  <a:pt x="4205823" y="374205"/>
                  <a:pt x="4213522" y="371788"/>
                </a:cubicBezTo>
                <a:lnTo>
                  <a:pt x="4214057" y="371788"/>
                </a:lnTo>
                <a:lnTo>
                  <a:pt x="4214546" y="371788"/>
                </a:lnTo>
                <a:lnTo>
                  <a:pt x="4215080" y="371788"/>
                </a:lnTo>
                <a:lnTo>
                  <a:pt x="4215569" y="371788"/>
                </a:lnTo>
                <a:cubicBezTo>
                  <a:pt x="4223803" y="369197"/>
                  <a:pt x="4231858" y="366014"/>
                  <a:pt x="4239646" y="362265"/>
                </a:cubicBezTo>
                <a:cubicBezTo>
                  <a:pt x="4246367" y="359095"/>
                  <a:pt x="4252819" y="355373"/>
                  <a:pt x="4258960" y="351139"/>
                </a:cubicBezTo>
                <a:cubicBezTo>
                  <a:pt x="4263633" y="347976"/>
                  <a:pt x="4267861" y="344170"/>
                  <a:pt x="4271466" y="339835"/>
                </a:cubicBezTo>
                <a:cubicBezTo>
                  <a:pt x="4274003" y="337093"/>
                  <a:pt x="4275382" y="333473"/>
                  <a:pt x="4275337" y="329733"/>
                </a:cubicBezTo>
                <a:cubicBezTo>
                  <a:pt x="4275071" y="326375"/>
                  <a:pt x="4272891" y="323463"/>
                  <a:pt x="4269774" y="322212"/>
                </a:cubicBezTo>
                <a:close/>
                <a:moveTo>
                  <a:pt x="4824022" y="167784"/>
                </a:moveTo>
                <a:cubicBezTo>
                  <a:pt x="4817614" y="166805"/>
                  <a:pt x="4811161" y="166596"/>
                  <a:pt x="4804708" y="167161"/>
                </a:cubicBezTo>
                <a:cubicBezTo>
                  <a:pt x="4796341" y="167808"/>
                  <a:pt x="4788064" y="169088"/>
                  <a:pt x="4779875" y="170988"/>
                </a:cubicBezTo>
                <a:lnTo>
                  <a:pt x="4776002" y="171923"/>
                </a:lnTo>
                <a:lnTo>
                  <a:pt x="4772220" y="172902"/>
                </a:lnTo>
                <a:lnTo>
                  <a:pt x="4768437" y="173970"/>
                </a:lnTo>
                <a:lnTo>
                  <a:pt x="4764699" y="175083"/>
                </a:lnTo>
                <a:cubicBezTo>
                  <a:pt x="4757578" y="177262"/>
                  <a:pt x="4750591" y="179848"/>
                  <a:pt x="4743782" y="182826"/>
                </a:cubicBezTo>
                <a:cubicBezTo>
                  <a:pt x="4737730" y="185450"/>
                  <a:pt x="4731855" y="188498"/>
                  <a:pt x="4726203" y="191950"/>
                </a:cubicBezTo>
                <a:cubicBezTo>
                  <a:pt x="4721575" y="194691"/>
                  <a:pt x="4717258" y="197929"/>
                  <a:pt x="4713342" y="201607"/>
                </a:cubicBezTo>
                <a:cubicBezTo>
                  <a:pt x="4710404" y="204188"/>
                  <a:pt x="4708135" y="207419"/>
                  <a:pt x="4706667" y="211042"/>
                </a:cubicBezTo>
                <a:cubicBezTo>
                  <a:pt x="4705376" y="214085"/>
                  <a:pt x="4706043" y="217608"/>
                  <a:pt x="4708402" y="219942"/>
                </a:cubicBezTo>
                <a:cubicBezTo>
                  <a:pt x="4711606" y="222725"/>
                  <a:pt x="4715523" y="224505"/>
                  <a:pt x="4719706" y="225060"/>
                </a:cubicBezTo>
                <a:cubicBezTo>
                  <a:pt x="4726025" y="226147"/>
                  <a:pt x="4732479" y="226446"/>
                  <a:pt x="4738887" y="225950"/>
                </a:cubicBezTo>
                <a:cubicBezTo>
                  <a:pt x="4747387" y="225389"/>
                  <a:pt x="4755799" y="224154"/>
                  <a:pt x="4764076" y="222256"/>
                </a:cubicBezTo>
                <a:lnTo>
                  <a:pt x="4768037" y="221322"/>
                </a:lnTo>
                <a:lnTo>
                  <a:pt x="4771909" y="220343"/>
                </a:lnTo>
                <a:lnTo>
                  <a:pt x="4775781" y="219275"/>
                </a:lnTo>
                <a:lnTo>
                  <a:pt x="4779608" y="218118"/>
                </a:lnTo>
                <a:cubicBezTo>
                  <a:pt x="4786951" y="215891"/>
                  <a:pt x="4794116" y="213231"/>
                  <a:pt x="4801148" y="210152"/>
                </a:cubicBezTo>
                <a:cubicBezTo>
                  <a:pt x="4807289" y="207445"/>
                  <a:pt x="4813252" y="204323"/>
                  <a:pt x="4818949" y="200806"/>
                </a:cubicBezTo>
                <a:cubicBezTo>
                  <a:pt x="4823578" y="197971"/>
                  <a:pt x="4827939" y="194644"/>
                  <a:pt x="4831855" y="190881"/>
                </a:cubicBezTo>
                <a:cubicBezTo>
                  <a:pt x="4834748" y="188306"/>
                  <a:pt x="4836884" y="185023"/>
                  <a:pt x="4838130" y="181358"/>
                </a:cubicBezTo>
                <a:cubicBezTo>
                  <a:pt x="4839243" y="178170"/>
                  <a:pt x="4838264" y="174630"/>
                  <a:pt x="4835682" y="172457"/>
                </a:cubicBezTo>
                <a:cubicBezTo>
                  <a:pt x="4832256" y="169955"/>
                  <a:pt x="4828251" y="168404"/>
                  <a:pt x="4824022" y="167962"/>
                </a:cubicBezTo>
                <a:close/>
                <a:moveTo>
                  <a:pt x="4134573" y="366359"/>
                </a:moveTo>
                <a:cubicBezTo>
                  <a:pt x="4130434" y="364790"/>
                  <a:pt x="4126029" y="364005"/>
                  <a:pt x="4121623" y="364045"/>
                </a:cubicBezTo>
                <a:cubicBezTo>
                  <a:pt x="4115570" y="363968"/>
                  <a:pt x="4109473" y="364460"/>
                  <a:pt x="4103510" y="365513"/>
                </a:cubicBezTo>
                <a:cubicBezTo>
                  <a:pt x="4096210" y="366759"/>
                  <a:pt x="4088957" y="368498"/>
                  <a:pt x="4081880" y="370720"/>
                </a:cubicBezTo>
                <a:lnTo>
                  <a:pt x="4080412" y="371210"/>
                </a:lnTo>
                <a:lnTo>
                  <a:pt x="4078899" y="371699"/>
                </a:lnTo>
                <a:lnTo>
                  <a:pt x="4077341" y="372189"/>
                </a:lnTo>
                <a:lnTo>
                  <a:pt x="4075828" y="372723"/>
                </a:lnTo>
                <a:cubicBezTo>
                  <a:pt x="4067951" y="375419"/>
                  <a:pt x="4060297" y="378661"/>
                  <a:pt x="4052908" y="382425"/>
                </a:cubicBezTo>
                <a:cubicBezTo>
                  <a:pt x="4046545" y="385584"/>
                  <a:pt x="4040404" y="389276"/>
                  <a:pt x="4034663" y="393462"/>
                </a:cubicBezTo>
                <a:cubicBezTo>
                  <a:pt x="4030257" y="396595"/>
                  <a:pt x="4026295" y="400341"/>
                  <a:pt x="4022913" y="404588"/>
                </a:cubicBezTo>
                <a:cubicBezTo>
                  <a:pt x="4020511" y="407327"/>
                  <a:pt x="4019309" y="410885"/>
                  <a:pt x="4019486" y="414512"/>
                </a:cubicBezTo>
                <a:cubicBezTo>
                  <a:pt x="4020110" y="417431"/>
                  <a:pt x="4022157" y="419838"/>
                  <a:pt x="4024961" y="420920"/>
                </a:cubicBezTo>
                <a:cubicBezTo>
                  <a:pt x="4028966" y="422606"/>
                  <a:pt x="4033238" y="423483"/>
                  <a:pt x="4037599" y="423502"/>
                </a:cubicBezTo>
                <a:cubicBezTo>
                  <a:pt x="4043697" y="423685"/>
                  <a:pt x="4049838" y="423252"/>
                  <a:pt x="4055846" y="422211"/>
                </a:cubicBezTo>
                <a:cubicBezTo>
                  <a:pt x="4063323" y="421001"/>
                  <a:pt x="4070665" y="419261"/>
                  <a:pt x="4077875" y="417004"/>
                </a:cubicBezTo>
                <a:lnTo>
                  <a:pt x="4079434" y="416515"/>
                </a:lnTo>
                <a:lnTo>
                  <a:pt x="4080990" y="416025"/>
                </a:lnTo>
                <a:lnTo>
                  <a:pt x="4082593" y="415491"/>
                </a:lnTo>
                <a:lnTo>
                  <a:pt x="4084150" y="414957"/>
                </a:lnTo>
                <a:cubicBezTo>
                  <a:pt x="4092205" y="412180"/>
                  <a:pt x="4100083" y="408849"/>
                  <a:pt x="4107693" y="404988"/>
                </a:cubicBezTo>
                <a:cubicBezTo>
                  <a:pt x="4114190" y="401768"/>
                  <a:pt x="4120377" y="397970"/>
                  <a:pt x="4126162" y="393640"/>
                </a:cubicBezTo>
                <a:cubicBezTo>
                  <a:pt x="4130568" y="390514"/>
                  <a:pt x="4134484" y="386715"/>
                  <a:pt x="4137733" y="382380"/>
                </a:cubicBezTo>
                <a:cubicBezTo>
                  <a:pt x="4140002" y="379648"/>
                  <a:pt x="4141070" y="376078"/>
                  <a:pt x="4140581" y="372545"/>
                </a:cubicBezTo>
                <a:cubicBezTo>
                  <a:pt x="4139690" y="369639"/>
                  <a:pt x="4137465" y="367338"/>
                  <a:pt x="4134573" y="366359"/>
                </a:cubicBezTo>
                <a:close/>
              </a:path>
            </a:pathLst>
          </a:custGeom>
          <a:solidFill>
            <a:srgbClr val="CB9700"/>
          </a:solidFill>
          <a:ln w="4445" cap="flat">
            <a:noFill/>
            <a:prstDash val="solid"/>
            <a:miter/>
          </a:ln>
        </p:spPr>
        <p:txBody>
          <a:bodyPr rtlCol="0" anchor="ctr"/>
          <a:lstStyle/>
          <a:p>
            <a:endParaRPr lang="pt-PT"/>
          </a:p>
        </p:txBody>
      </p:sp>
      <p:sp>
        <p:nvSpPr>
          <p:cNvPr id="1642" name="01">
            <a:extLst>
              <a:ext uri="{FF2B5EF4-FFF2-40B4-BE49-F238E27FC236}">
                <a16:creationId xmlns:a16="http://schemas.microsoft.com/office/drawing/2014/main" id="{805AB113-3EED-45C6-9C61-10143C8F5A33}"/>
              </a:ext>
            </a:extLst>
          </p:cNvPr>
          <p:cNvSpPr/>
          <p:nvPr/>
        </p:nvSpPr>
        <p:spPr>
          <a:xfrm>
            <a:off x="1574248" y="1078580"/>
            <a:ext cx="2507726" cy="1559494"/>
          </a:xfrm>
          <a:custGeom>
            <a:avLst/>
            <a:gdLst>
              <a:gd name="connsiteX0" fmla="*/ 66765 w 4481234"/>
              <a:gd name="connsiteY0" fmla="*/ 1173270 h 2786771"/>
              <a:gd name="connsiteX1" fmla="*/ 78381 w 4481234"/>
              <a:gd name="connsiteY1" fmla="*/ 1177720 h 2786771"/>
              <a:gd name="connsiteX2" fmla="*/ 95069 w 4481234"/>
              <a:gd name="connsiteY2" fmla="*/ 1176563 h 2786771"/>
              <a:gd name="connsiteX3" fmla="*/ 97250 w 4481234"/>
              <a:gd name="connsiteY3" fmla="*/ 1176029 h 2786771"/>
              <a:gd name="connsiteX4" fmla="*/ 99520 w 4481234"/>
              <a:gd name="connsiteY4" fmla="*/ 1175406 h 2786771"/>
              <a:gd name="connsiteX5" fmla="*/ 101834 w 4481234"/>
              <a:gd name="connsiteY5" fmla="*/ 1174739 h 2786771"/>
              <a:gd name="connsiteX6" fmla="*/ 104192 w 4481234"/>
              <a:gd name="connsiteY6" fmla="*/ 1173938 h 2786771"/>
              <a:gd name="connsiteX7" fmla="*/ 126844 w 4481234"/>
              <a:gd name="connsiteY7" fmla="*/ 1163034 h 2786771"/>
              <a:gd name="connsiteX8" fmla="*/ 147227 w 4481234"/>
              <a:gd name="connsiteY8" fmla="*/ 1147591 h 2786771"/>
              <a:gd name="connsiteX9" fmla="*/ 163114 w 4481234"/>
              <a:gd name="connsiteY9" fmla="*/ 1129790 h 2786771"/>
              <a:gd name="connsiteX10" fmla="*/ 172238 w 4481234"/>
              <a:gd name="connsiteY10" fmla="*/ 1111677 h 2786771"/>
              <a:gd name="connsiteX11" fmla="*/ 173083 w 4481234"/>
              <a:gd name="connsiteY11" fmla="*/ 1098015 h 2786771"/>
              <a:gd name="connsiteX12" fmla="*/ 167165 w 4481234"/>
              <a:gd name="connsiteY12" fmla="*/ 1088847 h 2786771"/>
              <a:gd name="connsiteX13" fmla="*/ 155549 w 4481234"/>
              <a:gd name="connsiteY13" fmla="*/ 1084663 h 2786771"/>
              <a:gd name="connsiteX14" fmla="*/ 139127 w 4481234"/>
              <a:gd name="connsiteY14" fmla="*/ 1085954 h 2786771"/>
              <a:gd name="connsiteX15" fmla="*/ 136991 w 4481234"/>
              <a:gd name="connsiteY15" fmla="*/ 1086488 h 2786771"/>
              <a:gd name="connsiteX16" fmla="*/ 134766 w 4481234"/>
              <a:gd name="connsiteY16" fmla="*/ 1087111 h 2786771"/>
              <a:gd name="connsiteX17" fmla="*/ 132452 w 4481234"/>
              <a:gd name="connsiteY17" fmla="*/ 1087779 h 2786771"/>
              <a:gd name="connsiteX18" fmla="*/ 130138 w 4481234"/>
              <a:gd name="connsiteY18" fmla="*/ 1088580 h 2786771"/>
              <a:gd name="connsiteX19" fmla="*/ 107886 w 4481234"/>
              <a:gd name="connsiteY19" fmla="*/ 1099172 h 2786771"/>
              <a:gd name="connsiteX20" fmla="*/ 87859 w 4481234"/>
              <a:gd name="connsiteY20" fmla="*/ 1114125 h 2786771"/>
              <a:gd name="connsiteX21" fmla="*/ 71971 w 4481234"/>
              <a:gd name="connsiteY21" fmla="*/ 1131615 h 2786771"/>
              <a:gd name="connsiteX22" fmla="*/ 62403 w 4481234"/>
              <a:gd name="connsiteY22" fmla="*/ 1149683 h 2786771"/>
              <a:gd name="connsiteX23" fmla="*/ 61024 w 4481234"/>
              <a:gd name="connsiteY23" fmla="*/ 1163657 h 2786771"/>
              <a:gd name="connsiteX24" fmla="*/ 66765 w 4481234"/>
              <a:gd name="connsiteY24" fmla="*/ 1173270 h 2786771"/>
              <a:gd name="connsiteX25" fmla="*/ 187636 w 4481234"/>
              <a:gd name="connsiteY25" fmla="*/ 902154 h 2786771"/>
              <a:gd name="connsiteX26" fmla="*/ 204815 w 4481234"/>
              <a:gd name="connsiteY26" fmla="*/ 901131 h 2786771"/>
              <a:gd name="connsiteX27" fmla="*/ 205082 w 4481234"/>
              <a:gd name="connsiteY27" fmla="*/ 901131 h 2786771"/>
              <a:gd name="connsiteX28" fmla="*/ 205348 w 4481234"/>
              <a:gd name="connsiteY28" fmla="*/ 901131 h 2786771"/>
              <a:gd name="connsiteX29" fmla="*/ 205616 w 4481234"/>
              <a:gd name="connsiteY29" fmla="*/ 901131 h 2786771"/>
              <a:gd name="connsiteX30" fmla="*/ 205883 w 4481234"/>
              <a:gd name="connsiteY30" fmla="*/ 901131 h 2786771"/>
              <a:gd name="connsiteX31" fmla="*/ 226088 w 4481234"/>
              <a:gd name="connsiteY31" fmla="*/ 893699 h 2786771"/>
              <a:gd name="connsiteX32" fmla="*/ 245535 w 4481234"/>
              <a:gd name="connsiteY32" fmla="*/ 881772 h 2786771"/>
              <a:gd name="connsiteX33" fmla="*/ 261958 w 4481234"/>
              <a:gd name="connsiteY33" fmla="*/ 867041 h 2786771"/>
              <a:gd name="connsiteX34" fmla="*/ 273261 w 4481234"/>
              <a:gd name="connsiteY34" fmla="*/ 851153 h 2786771"/>
              <a:gd name="connsiteX35" fmla="*/ 277089 w 4481234"/>
              <a:gd name="connsiteY35" fmla="*/ 836868 h 2786771"/>
              <a:gd name="connsiteX36" fmla="*/ 273039 w 4481234"/>
              <a:gd name="connsiteY36" fmla="*/ 826899 h 2786771"/>
              <a:gd name="connsiteX37" fmla="*/ 262047 w 4481234"/>
              <a:gd name="connsiteY37" fmla="*/ 822092 h 2786771"/>
              <a:gd name="connsiteX38" fmla="*/ 245091 w 4481234"/>
              <a:gd name="connsiteY38" fmla="*/ 823250 h 2786771"/>
              <a:gd name="connsiteX39" fmla="*/ 244779 w 4481234"/>
              <a:gd name="connsiteY39" fmla="*/ 823250 h 2786771"/>
              <a:gd name="connsiteX40" fmla="*/ 244512 w 4481234"/>
              <a:gd name="connsiteY40" fmla="*/ 823250 h 2786771"/>
              <a:gd name="connsiteX41" fmla="*/ 244201 w 4481234"/>
              <a:gd name="connsiteY41" fmla="*/ 823250 h 2786771"/>
              <a:gd name="connsiteX42" fmla="*/ 243889 w 4481234"/>
              <a:gd name="connsiteY42" fmla="*/ 823250 h 2786771"/>
              <a:gd name="connsiteX43" fmla="*/ 224219 w 4481234"/>
              <a:gd name="connsiteY43" fmla="*/ 830503 h 2786771"/>
              <a:gd name="connsiteX44" fmla="*/ 205216 w 4481234"/>
              <a:gd name="connsiteY44" fmla="*/ 842074 h 2786771"/>
              <a:gd name="connsiteX45" fmla="*/ 188971 w 4481234"/>
              <a:gd name="connsiteY45" fmla="*/ 856449 h 2786771"/>
              <a:gd name="connsiteX46" fmla="*/ 177446 w 4481234"/>
              <a:gd name="connsiteY46" fmla="*/ 872159 h 2786771"/>
              <a:gd name="connsiteX47" fmla="*/ 172995 w 4481234"/>
              <a:gd name="connsiteY47" fmla="*/ 886623 h 2786771"/>
              <a:gd name="connsiteX48" fmla="*/ 176956 w 4481234"/>
              <a:gd name="connsiteY48" fmla="*/ 897036 h 2786771"/>
              <a:gd name="connsiteX49" fmla="*/ 187636 w 4481234"/>
              <a:gd name="connsiteY49" fmla="*/ 902154 h 2786771"/>
              <a:gd name="connsiteX50" fmla="*/ 146381 w 4481234"/>
              <a:gd name="connsiteY50" fmla="*/ 991161 h 2786771"/>
              <a:gd name="connsiteX51" fmla="*/ 163604 w 4481234"/>
              <a:gd name="connsiteY51" fmla="*/ 989871 h 2786771"/>
              <a:gd name="connsiteX52" fmla="*/ 164227 w 4481234"/>
              <a:gd name="connsiteY52" fmla="*/ 989871 h 2786771"/>
              <a:gd name="connsiteX53" fmla="*/ 164895 w 4481234"/>
              <a:gd name="connsiteY53" fmla="*/ 989871 h 2786771"/>
              <a:gd name="connsiteX54" fmla="*/ 165562 w 4481234"/>
              <a:gd name="connsiteY54" fmla="*/ 989871 h 2786771"/>
              <a:gd name="connsiteX55" fmla="*/ 166231 w 4481234"/>
              <a:gd name="connsiteY55" fmla="*/ 989871 h 2786771"/>
              <a:gd name="connsiteX56" fmla="*/ 187459 w 4481234"/>
              <a:gd name="connsiteY56" fmla="*/ 981326 h 2786771"/>
              <a:gd name="connsiteX57" fmla="*/ 207441 w 4481234"/>
              <a:gd name="connsiteY57" fmla="*/ 968198 h 2786771"/>
              <a:gd name="connsiteX58" fmla="*/ 223862 w 4481234"/>
              <a:gd name="connsiteY58" fmla="*/ 952310 h 2786771"/>
              <a:gd name="connsiteX59" fmla="*/ 234498 w 4481234"/>
              <a:gd name="connsiteY59" fmla="*/ 935532 h 2786771"/>
              <a:gd name="connsiteX60" fmla="*/ 237169 w 4481234"/>
              <a:gd name="connsiteY60" fmla="*/ 921469 h 2786771"/>
              <a:gd name="connsiteX61" fmla="*/ 232229 w 4481234"/>
              <a:gd name="connsiteY61" fmla="*/ 911856 h 2786771"/>
              <a:gd name="connsiteX62" fmla="*/ 220747 w 4481234"/>
              <a:gd name="connsiteY62" fmla="*/ 907406 h 2786771"/>
              <a:gd name="connsiteX63" fmla="*/ 203791 w 4481234"/>
              <a:gd name="connsiteY63" fmla="*/ 908830 h 2786771"/>
              <a:gd name="connsiteX64" fmla="*/ 203168 w 4481234"/>
              <a:gd name="connsiteY64" fmla="*/ 908830 h 2786771"/>
              <a:gd name="connsiteX65" fmla="*/ 202501 w 4481234"/>
              <a:gd name="connsiteY65" fmla="*/ 908830 h 2786771"/>
              <a:gd name="connsiteX66" fmla="*/ 201878 w 4481234"/>
              <a:gd name="connsiteY66" fmla="*/ 908830 h 2786771"/>
              <a:gd name="connsiteX67" fmla="*/ 201210 w 4481234"/>
              <a:gd name="connsiteY67" fmla="*/ 908830 h 2786771"/>
              <a:gd name="connsiteX68" fmla="*/ 180471 w 4481234"/>
              <a:gd name="connsiteY68" fmla="*/ 917196 h 2786771"/>
              <a:gd name="connsiteX69" fmla="*/ 160889 w 4481234"/>
              <a:gd name="connsiteY69" fmla="*/ 929969 h 2786771"/>
              <a:gd name="connsiteX70" fmla="*/ 144557 w 4481234"/>
              <a:gd name="connsiteY70" fmla="*/ 945501 h 2786771"/>
              <a:gd name="connsiteX71" fmla="*/ 133654 w 4481234"/>
              <a:gd name="connsiteY71" fmla="*/ 962190 h 2786771"/>
              <a:gd name="connsiteX72" fmla="*/ 130494 w 4481234"/>
              <a:gd name="connsiteY72" fmla="*/ 976431 h 2786771"/>
              <a:gd name="connsiteX73" fmla="*/ 134944 w 4481234"/>
              <a:gd name="connsiteY73" fmla="*/ 986399 h 2786771"/>
              <a:gd name="connsiteX74" fmla="*/ 146381 w 4481234"/>
              <a:gd name="connsiteY74" fmla="*/ 991339 h 2786771"/>
              <a:gd name="connsiteX75" fmla="*/ 98452 w 4481234"/>
              <a:gd name="connsiteY75" fmla="*/ 1078344 h 2786771"/>
              <a:gd name="connsiteX76" fmla="*/ 109977 w 4481234"/>
              <a:gd name="connsiteY76" fmla="*/ 1082794 h 2786771"/>
              <a:gd name="connsiteX77" fmla="*/ 126889 w 4481234"/>
              <a:gd name="connsiteY77" fmla="*/ 1081548 h 2786771"/>
              <a:gd name="connsiteX78" fmla="*/ 128313 w 4481234"/>
              <a:gd name="connsiteY78" fmla="*/ 1081192 h 2786771"/>
              <a:gd name="connsiteX79" fmla="*/ 129781 w 4481234"/>
              <a:gd name="connsiteY79" fmla="*/ 1080836 h 2786771"/>
              <a:gd name="connsiteX80" fmla="*/ 131250 w 4481234"/>
              <a:gd name="connsiteY80" fmla="*/ 1080436 h 2786771"/>
              <a:gd name="connsiteX81" fmla="*/ 132719 w 4481234"/>
              <a:gd name="connsiteY81" fmla="*/ 1079991 h 2786771"/>
              <a:gd name="connsiteX82" fmla="*/ 154971 w 4481234"/>
              <a:gd name="connsiteY82" fmla="*/ 1070200 h 2786771"/>
              <a:gd name="connsiteX83" fmla="*/ 175176 w 4481234"/>
              <a:gd name="connsiteY83" fmla="*/ 1055914 h 2786771"/>
              <a:gd name="connsiteX84" fmla="*/ 191286 w 4481234"/>
              <a:gd name="connsiteY84" fmla="*/ 1039092 h 2786771"/>
              <a:gd name="connsiteX85" fmla="*/ 201165 w 4481234"/>
              <a:gd name="connsiteY85" fmla="*/ 1021646 h 2786771"/>
              <a:gd name="connsiteX86" fmla="*/ 202812 w 4481234"/>
              <a:gd name="connsiteY86" fmla="*/ 1007806 h 2786771"/>
              <a:gd name="connsiteX87" fmla="*/ 197339 w 4481234"/>
              <a:gd name="connsiteY87" fmla="*/ 998460 h 2786771"/>
              <a:gd name="connsiteX88" fmla="*/ 185767 w 4481234"/>
              <a:gd name="connsiteY88" fmla="*/ 994010 h 2786771"/>
              <a:gd name="connsiteX89" fmla="*/ 169123 w 4481234"/>
              <a:gd name="connsiteY89" fmla="*/ 995389 h 2786771"/>
              <a:gd name="connsiteX90" fmla="*/ 167743 w 4481234"/>
              <a:gd name="connsiteY90" fmla="*/ 995701 h 2786771"/>
              <a:gd name="connsiteX91" fmla="*/ 166320 w 4481234"/>
              <a:gd name="connsiteY91" fmla="*/ 996101 h 2786771"/>
              <a:gd name="connsiteX92" fmla="*/ 164895 w 4481234"/>
              <a:gd name="connsiteY92" fmla="*/ 996502 h 2786771"/>
              <a:gd name="connsiteX93" fmla="*/ 163426 w 4481234"/>
              <a:gd name="connsiteY93" fmla="*/ 996902 h 2786771"/>
              <a:gd name="connsiteX94" fmla="*/ 141975 w 4481234"/>
              <a:gd name="connsiteY94" fmla="*/ 1006426 h 2786771"/>
              <a:gd name="connsiteX95" fmla="*/ 122127 w 4481234"/>
              <a:gd name="connsiteY95" fmla="*/ 1020311 h 2786771"/>
              <a:gd name="connsiteX96" fmla="*/ 105973 w 4481234"/>
              <a:gd name="connsiteY96" fmla="*/ 1036822 h 2786771"/>
              <a:gd name="connsiteX97" fmla="*/ 95737 w 4481234"/>
              <a:gd name="connsiteY97" fmla="*/ 1054178 h 2786771"/>
              <a:gd name="connsiteX98" fmla="*/ 93600 w 4481234"/>
              <a:gd name="connsiteY98" fmla="*/ 1068286 h 2786771"/>
              <a:gd name="connsiteX99" fmla="*/ 98452 w 4481234"/>
              <a:gd name="connsiteY99" fmla="*/ 1078522 h 2786771"/>
              <a:gd name="connsiteX100" fmla="*/ 24575 w 4481234"/>
              <a:gd name="connsiteY100" fmla="*/ 1370154 h 2786771"/>
              <a:gd name="connsiteX101" fmla="*/ 36413 w 4481234"/>
              <a:gd name="connsiteY101" fmla="*/ 1374204 h 2786771"/>
              <a:gd name="connsiteX102" fmla="*/ 52346 w 4481234"/>
              <a:gd name="connsiteY102" fmla="*/ 1373225 h 2786771"/>
              <a:gd name="connsiteX103" fmla="*/ 56796 w 4481234"/>
              <a:gd name="connsiteY103" fmla="*/ 1372201 h 2786771"/>
              <a:gd name="connsiteX104" fmla="*/ 61246 w 4481234"/>
              <a:gd name="connsiteY104" fmla="*/ 1370866 h 2786771"/>
              <a:gd name="connsiteX105" fmla="*/ 65697 w 4481234"/>
              <a:gd name="connsiteY105" fmla="*/ 1369175 h 2786771"/>
              <a:gd name="connsiteX106" fmla="*/ 70459 w 4481234"/>
              <a:gd name="connsiteY106" fmla="*/ 1367217 h 2786771"/>
              <a:gd name="connsiteX107" fmla="*/ 94357 w 4481234"/>
              <a:gd name="connsiteY107" fmla="*/ 1353243 h 2786771"/>
              <a:gd name="connsiteX108" fmla="*/ 114695 w 4481234"/>
              <a:gd name="connsiteY108" fmla="*/ 1335085 h 2786771"/>
              <a:gd name="connsiteX109" fmla="*/ 129292 w 4481234"/>
              <a:gd name="connsiteY109" fmla="*/ 1315103 h 2786771"/>
              <a:gd name="connsiteX110" fmla="*/ 136057 w 4481234"/>
              <a:gd name="connsiteY110" fmla="*/ 1295744 h 2786771"/>
              <a:gd name="connsiteX111" fmla="*/ 134633 w 4481234"/>
              <a:gd name="connsiteY111" fmla="*/ 1283060 h 2786771"/>
              <a:gd name="connsiteX112" fmla="*/ 127556 w 4481234"/>
              <a:gd name="connsiteY112" fmla="*/ 1274783 h 2786771"/>
              <a:gd name="connsiteX113" fmla="*/ 115763 w 4481234"/>
              <a:gd name="connsiteY113" fmla="*/ 1271133 h 2786771"/>
              <a:gd name="connsiteX114" fmla="*/ 100098 w 4481234"/>
              <a:gd name="connsiteY114" fmla="*/ 1272335 h 2786771"/>
              <a:gd name="connsiteX115" fmla="*/ 95915 w 4481234"/>
              <a:gd name="connsiteY115" fmla="*/ 1273359 h 2786771"/>
              <a:gd name="connsiteX116" fmla="*/ 91464 w 4481234"/>
              <a:gd name="connsiteY116" fmla="*/ 1274694 h 2786771"/>
              <a:gd name="connsiteX117" fmla="*/ 87014 w 4481234"/>
              <a:gd name="connsiteY117" fmla="*/ 1276340 h 2786771"/>
              <a:gd name="connsiteX118" fmla="*/ 82564 w 4481234"/>
              <a:gd name="connsiteY118" fmla="*/ 1278254 h 2786771"/>
              <a:gd name="connsiteX119" fmla="*/ 59288 w 4481234"/>
              <a:gd name="connsiteY119" fmla="*/ 1291605 h 2786771"/>
              <a:gd name="connsiteX120" fmla="*/ 39217 w 4481234"/>
              <a:gd name="connsiteY120" fmla="*/ 1309406 h 2786771"/>
              <a:gd name="connsiteX121" fmla="*/ 24442 w 4481234"/>
              <a:gd name="connsiteY121" fmla="*/ 1329033 h 2786771"/>
              <a:gd name="connsiteX122" fmla="*/ 17054 w 4481234"/>
              <a:gd name="connsiteY122" fmla="*/ 1348525 h 2786771"/>
              <a:gd name="connsiteX123" fmla="*/ 18033 w 4481234"/>
              <a:gd name="connsiteY123" fmla="*/ 1361520 h 2786771"/>
              <a:gd name="connsiteX124" fmla="*/ 24575 w 4481234"/>
              <a:gd name="connsiteY124" fmla="*/ 1370332 h 2786771"/>
              <a:gd name="connsiteX125" fmla="*/ 42065 w 4481234"/>
              <a:gd name="connsiteY125" fmla="*/ 1270599 h 2786771"/>
              <a:gd name="connsiteX126" fmla="*/ 53814 w 4481234"/>
              <a:gd name="connsiteY126" fmla="*/ 1274783 h 2786771"/>
              <a:gd name="connsiteX127" fmla="*/ 70013 w 4481234"/>
              <a:gd name="connsiteY127" fmla="*/ 1273670 h 2786771"/>
              <a:gd name="connsiteX128" fmla="*/ 73307 w 4481234"/>
              <a:gd name="connsiteY128" fmla="*/ 1272869 h 2786771"/>
              <a:gd name="connsiteX129" fmla="*/ 76733 w 4481234"/>
              <a:gd name="connsiteY129" fmla="*/ 1271890 h 2786771"/>
              <a:gd name="connsiteX130" fmla="*/ 80249 w 4481234"/>
              <a:gd name="connsiteY130" fmla="*/ 1270733 h 2786771"/>
              <a:gd name="connsiteX131" fmla="*/ 83810 w 4481234"/>
              <a:gd name="connsiteY131" fmla="*/ 1269353 h 2786771"/>
              <a:gd name="connsiteX132" fmla="*/ 107174 w 4481234"/>
              <a:gd name="connsiteY132" fmla="*/ 1256848 h 2786771"/>
              <a:gd name="connsiteX133" fmla="*/ 127512 w 4481234"/>
              <a:gd name="connsiteY133" fmla="*/ 1239981 h 2786771"/>
              <a:gd name="connsiteX134" fmla="*/ 142688 w 4481234"/>
              <a:gd name="connsiteY134" fmla="*/ 1221111 h 2786771"/>
              <a:gd name="connsiteX135" fmla="*/ 150565 w 4481234"/>
              <a:gd name="connsiteY135" fmla="*/ 1202420 h 2786771"/>
              <a:gd name="connsiteX136" fmla="*/ 150120 w 4481234"/>
              <a:gd name="connsiteY136" fmla="*/ 1189336 h 2786771"/>
              <a:gd name="connsiteX137" fmla="*/ 143578 w 4481234"/>
              <a:gd name="connsiteY137" fmla="*/ 1180702 h 2786771"/>
              <a:gd name="connsiteX138" fmla="*/ 131829 w 4481234"/>
              <a:gd name="connsiteY138" fmla="*/ 1176830 h 2786771"/>
              <a:gd name="connsiteX139" fmla="*/ 115897 w 4481234"/>
              <a:gd name="connsiteY139" fmla="*/ 1178076 h 2786771"/>
              <a:gd name="connsiteX140" fmla="*/ 112648 w 4481234"/>
              <a:gd name="connsiteY140" fmla="*/ 1178877 h 2786771"/>
              <a:gd name="connsiteX141" fmla="*/ 109310 w 4481234"/>
              <a:gd name="connsiteY141" fmla="*/ 1179857 h 2786771"/>
              <a:gd name="connsiteX142" fmla="*/ 105883 w 4481234"/>
              <a:gd name="connsiteY142" fmla="*/ 1181014 h 2786771"/>
              <a:gd name="connsiteX143" fmla="*/ 102367 w 4481234"/>
              <a:gd name="connsiteY143" fmla="*/ 1182349 h 2786771"/>
              <a:gd name="connsiteX144" fmla="*/ 79626 w 4481234"/>
              <a:gd name="connsiteY144" fmla="*/ 1194498 h 2786771"/>
              <a:gd name="connsiteX145" fmla="*/ 59556 w 4481234"/>
              <a:gd name="connsiteY145" fmla="*/ 1210831 h 2786771"/>
              <a:gd name="connsiteX146" fmla="*/ 44246 w 4481234"/>
              <a:gd name="connsiteY146" fmla="*/ 1229434 h 2786771"/>
              <a:gd name="connsiteX147" fmla="*/ 35924 w 4481234"/>
              <a:gd name="connsiteY147" fmla="*/ 1248214 h 2786771"/>
              <a:gd name="connsiteX148" fmla="*/ 35924 w 4481234"/>
              <a:gd name="connsiteY148" fmla="*/ 1261565 h 2786771"/>
              <a:gd name="connsiteX149" fmla="*/ 42065 w 4481234"/>
              <a:gd name="connsiteY149" fmla="*/ 1270866 h 2786771"/>
              <a:gd name="connsiteX150" fmla="*/ 241931 w 4481234"/>
              <a:gd name="connsiteY150" fmla="*/ 2082700 h 2786771"/>
              <a:gd name="connsiteX151" fmla="*/ 256261 w 4481234"/>
              <a:gd name="connsiteY151" fmla="*/ 2071352 h 2786771"/>
              <a:gd name="connsiteX152" fmla="*/ 280649 w 4481234"/>
              <a:gd name="connsiteY152" fmla="*/ 2043938 h 2786771"/>
              <a:gd name="connsiteX153" fmla="*/ 295824 w 4481234"/>
              <a:gd name="connsiteY153" fmla="*/ 2015055 h 2786771"/>
              <a:gd name="connsiteX154" fmla="*/ 300765 w 4481234"/>
              <a:gd name="connsiteY154" fmla="*/ 1988353 h 2786771"/>
              <a:gd name="connsiteX155" fmla="*/ 294489 w 4481234"/>
              <a:gd name="connsiteY155" fmla="*/ 1966680 h 2786771"/>
              <a:gd name="connsiteX156" fmla="*/ 287057 w 4481234"/>
              <a:gd name="connsiteY156" fmla="*/ 1959114 h 2786771"/>
              <a:gd name="connsiteX157" fmla="*/ 277534 w 4481234"/>
              <a:gd name="connsiteY157" fmla="*/ 1954664 h 2786771"/>
              <a:gd name="connsiteX158" fmla="*/ 266230 w 4481234"/>
              <a:gd name="connsiteY158" fmla="*/ 1952839 h 2786771"/>
              <a:gd name="connsiteX159" fmla="*/ 253635 w 4481234"/>
              <a:gd name="connsiteY159" fmla="*/ 1953774 h 2786771"/>
              <a:gd name="connsiteX160" fmla="*/ 240284 w 4481234"/>
              <a:gd name="connsiteY160" fmla="*/ 1957289 h 2786771"/>
              <a:gd name="connsiteX161" fmla="*/ 226444 w 4481234"/>
              <a:gd name="connsiteY161" fmla="*/ 1963253 h 2786771"/>
              <a:gd name="connsiteX162" fmla="*/ 212380 w 4481234"/>
              <a:gd name="connsiteY162" fmla="*/ 1971709 h 2786771"/>
              <a:gd name="connsiteX163" fmla="*/ 198451 w 4481234"/>
              <a:gd name="connsiteY163" fmla="*/ 1982567 h 2786771"/>
              <a:gd name="connsiteX164" fmla="*/ 174329 w 4481234"/>
              <a:gd name="connsiteY164" fmla="*/ 2009270 h 2786771"/>
              <a:gd name="connsiteX165" fmla="*/ 158664 w 4481234"/>
              <a:gd name="connsiteY165" fmla="*/ 2037752 h 2786771"/>
              <a:gd name="connsiteX166" fmla="*/ 152790 w 4481234"/>
              <a:gd name="connsiteY166" fmla="*/ 2064899 h 2786771"/>
              <a:gd name="connsiteX167" fmla="*/ 158309 w 4481234"/>
              <a:gd name="connsiteY167" fmla="*/ 2087151 h 2786771"/>
              <a:gd name="connsiteX168" fmla="*/ 165473 w 4481234"/>
              <a:gd name="connsiteY168" fmla="*/ 2095250 h 2786771"/>
              <a:gd name="connsiteX169" fmla="*/ 174998 w 4481234"/>
              <a:gd name="connsiteY169" fmla="*/ 2100324 h 2786771"/>
              <a:gd name="connsiteX170" fmla="*/ 186434 w 4481234"/>
              <a:gd name="connsiteY170" fmla="*/ 2102460 h 2786771"/>
              <a:gd name="connsiteX171" fmla="*/ 199341 w 4481234"/>
              <a:gd name="connsiteY171" fmla="*/ 2101659 h 2786771"/>
              <a:gd name="connsiteX172" fmla="*/ 213048 w 4481234"/>
              <a:gd name="connsiteY172" fmla="*/ 2098143 h 2786771"/>
              <a:gd name="connsiteX173" fmla="*/ 227378 w 4481234"/>
              <a:gd name="connsiteY173" fmla="*/ 2091913 h 2786771"/>
              <a:gd name="connsiteX174" fmla="*/ 241931 w 4481234"/>
              <a:gd name="connsiteY174" fmla="*/ 2082879 h 2786771"/>
              <a:gd name="connsiteX175" fmla="*/ 68367 w 4481234"/>
              <a:gd name="connsiteY175" fmla="*/ 1788309 h 2786771"/>
              <a:gd name="connsiteX176" fmla="*/ 77534 w 4481234"/>
              <a:gd name="connsiteY176" fmla="*/ 1786040 h 2786771"/>
              <a:gd name="connsiteX177" fmla="*/ 87148 w 4481234"/>
              <a:gd name="connsiteY177" fmla="*/ 1782435 h 2786771"/>
              <a:gd name="connsiteX178" fmla="*/ 97116 w 4481234"/>
              <a:gd name="connsiteY178" fmla="*/ 1777539 h 2786771"/>
              <a:gd name="connsiteX179" fmla="*/ 107263 w 4481234"/>
              <a:gd name="connsiteY179" fmla="*/ 1771354 h 2786771"/>
              <a:gd name="connsiteX180" fmla="*/ 132497 w 4481234"/>
              <a:gd name="connsiteY180" fmla="*/ 1750125 h 2786771"/>
              <a:gd name="connsiteX181" fmla="*/ 151143 w 4481234"/>
              <a:gd name="connsiteY181" fmla="*/ 1725915 h 2786771"/>
              <a:gd name="connsiteX182" fmla="*/ 161379 w 4481234"/>
              <a:gd name="connsiteY182" fmla="*/ 1701705 h 2786771"/>
              <a:gd name="connsiteX183" fmla="*/ 161691 w 4481234"/>
              <a:gd name="connsiteY183" fmla="*/ 1680477 h 2786771"/>
              <a:gd name="connsiteX184" fmla="*/ 156351 w 4481234"/>
              <a:gd name="connsiteY184" fmla="*/ 1670375 h 2786771"/>
              <a:gd name="connsiteX185" fmla="*/ 147450 w 4481234"/>
              <a:gd name="connsiteY185" fmla="*/ 1664055 h 2786771"/>
              <a:gd name="connsiteX186" fmla="*/ 135612 w 4481234"/>
              <a:gd name="connsiteY186" fmla="*/ 1661430 h 2786771"/>
              <a:gd name="connsiteX187" fmla="*/ 121549 w 4481234"/>
              <a:gd name="connsiteY187" fmla="*/ 1662453 h 2786771"/>
              <a:gd name="connsiteX188" fmla="*/ 112648 w 4481234"/>
              <a:gd name="connsiteY188" fmla="*/ 1664723 h 2786771"/>
              <a:gd name="connsiteX189" fmla="*/ 103346 w 4481234"/>
              <a:gd name="connsiteY189" fmla="*/ 1668194 h 2786771"/>
              <a:gd name="connsiteX190" fmla="*/ 93734 w 4481234"/>
              <a:gd name="connsiteY190" fmla="*/ 1672912 h 2786771"/>
              <a:gd name="connsiteX191" fmla="*/ 83899 w 4481234"/>
              <a:gd name="connsiteY191" fmla="*/ 1678831 h 2786771"/>
              <a:gd name="connsiteX192" fmla="*/ 59110 w 4481234"/>
              <a:gd name="connsiteY192" fmla="*/ 1699302 h 2786771"/>
              <a:gd name="connsiteX193" fmla="*/ 40419 w 4481234"/>
              <a:gd name="connsiteY193" fmla="*/ 1722978 h 2786771"/>
              <a:gd name="connsiteX194" fmla="*/ 29559 w 4481234"/>
              <a:gd name="connsiteY194" fmla="*/ 1747144 h 2786771"/>
              <a:gd name="connsiteX195" fmla="*/ 28491 w 4481234"/>
              <a:gd name="connsiteY195" fmla="*/ 1768861 h 2786771"/>
              <a:gd name="connsiteX196" fmla="*/ 33432 w 4481234"/>
              <a:gd name="connsiteY196" fmla="*/ 1779409 h 2786771"/>
              <a:gd name="connsiteX197" fmla="*/ 42332 w 4481234"/>
              <a:gd name="connsiteY197" fmla="*/ 1786218 h 2786771"/>
              <a:gd name="connsiteX198" fmla="*/ 54170 w 4481234"/>
              <a:gd name="connsiteY198" fmla="*/ 1789199 h 2786771"/>
              <a:gd name="connsiteX199" fmla="*/ 68412 w 4481234"/>
              <a:gd name="connsiteY199" fmla="*/ 1788487 h 2786771"/>
              <a:gd name="connsiteX200" fmla="*/ 14740 w 4481234"/>
              <a:gd name="connsiteY200" fmla="*/ 1472334 h 2786771"/>
              <a:gd name="connsiteX201" fmla="*/ 26578 w 4481234"/>
              <a:gd name="connsiteY201" fmla="*/ 1476072 h 2786771"/>
              <a:gd name="connsiteX202" fmla="*/ 42109 w 4481234"/>
              <a:gd name="connsiteY202" fmla="*/ 1475049 h 2786771"/>
              <a:gd name="connsiteX203" fmla="*/ 47539 w 4481234"/>
              <a:gd name="connsiteY203" fmla="*/ 1473758 h 2786771"/>
              <a:gd name="connsiteX204" fmla="*/ 53191 w 4481234"/>
              <a:gd name="connsiteY204" fmla="*/ 1471933 h 2786771"/>
              <a:gd name="connsiteX205" fmla="*/ 59066 w 4481234"/>
              <a:gd name="connsiteY205" fmla="*/ 1469619 h 2786771"/>
              <a:gd name="connsiteX206" fmla="*/ 65074 w 4481234"/>
              <a:gd name="connsiteY206" fmla="*/ 1466816 h 2786771"/>
              <a:gd name="connsiteX207" fmla="*/ 89551 w 4481234"/>
              <a:gd name="connsiteY207" fmla="*/ 1451106 h 2786771"/>
              <a:gd name="connsiteX208" fmla="*/ 109622 w 4481234"/>
              <a:gd name="connsiteY208" fmla="*/ 1431435 h 2786771"/>
              <a:gd name="connsiteX209" fmla="*/ 123284 w 4481234"/>
              <a:gd name="connsiteY209" fmla="*/ 1410430 h 2786771"/>
              <a:gd name="connsiteX210" fmla="*/ 128492 w 4481234"/>
              <a:gd name="connsiteY210" fmla="*/ 1390581 h 2786771"/>
              <a:gd name="connsiteX211" fmla="*/ 126044 w 4481234"/>
              <a:gd name="connsiteY211" fmla="*/ 1378521 h 2786771"/>
              <a:gd name="connsiteX212" fmla="*/ 118434 w 4481234"/>
              <a:gd name="connsiteY212" fmla="*/ 1370732 h 2786771"/>
              <a:gd name="connsiteX213" fmla="*/ 106595 w 4481234"/>
              <a:gd name="connsiteY213" fmla="*/ 1367350 h 2786771"/>
              <a:gd name="connsiteX214" fmla="*/ 91375 w 4481234"/>
              <a:gd name="connsiteY214" fmla="*/ 1368507 h 2786771"/>
              <a:gd name="connsiteX215" fmla="*/ 86080 w 4481234"/>
              <a:gd name="connsiteY215" fmla="*/ 1369842 h 2786771"/>
              <a:gd name="connsiteX216" fmla="*/ 80561 w 4481234"/>
              <a:gd name="connsiteY216" fmla="*/ 1371623 h 2786771"/>
              <a:gd name="connsiteX217" fmla="*/ 74820 w 4481234"/>
              <a:gd name="connsiteY217" fmla="*/ 1373848 h 2786771"/>
              <a:gd name="connsiteX218" fmla="*/ 68945 w 4481234"/>
              <a:gd name="connsiteY218" fmla="*/ 1376607 h 2786771"/>
              <a:gd name="connsiteX219" fmla="*/ 45135 w 4481234"/>
              <a:gd name="connsiteY219" fmla="*/ 1391738 h 2786771"/>
              <a:gd name="connsiteX220" fmla="*/ 25242 w 4481234"/>
              <a:gd name="connsiteY220" fmla="*/ 1410875 h 2786771"/>
              <a:gd name="connsiteX221" fmla="*/ 11269 w 4481234"/>
              <a:gd name="connsiteY221" fmla="*/ 1431613 h 2786771"/>
              <a:gd name="connsiteX222" fmla="*/ 5349 w 4481234"/>
              <a:gd name="connsiteY222" fmla="*/ 1451684 h 2786771"/>
              <a:gd name="connsiteX223" fmla="*/ 7396 w 4481234"/>
              <a:gd name="connsiteY223" fmla="*/ 1464145 h 2786771"/>
              <a:gd name="connsiteX224" fmla="*/ 14785 w 4481234"/>
              <a:gd name="connsiteY224" fmla="*/ 1472290 h 2786771"/>
              <a:gd name="connsiteX225" fmla="*/ 167254 w 4481234"/>
              <a:gd name="connsiteY225" fmla="*/ 1990222 h 2786771"/>
              <a:gd name="connsiteX226" fmla="*/ 180160 w 4481234"/>
              <a:gd name="connsiteY226" fmla="*/ 1982923 h 2786771"/>
              <a:gd name="connsiteX227" fmla="*/ 193110 w 4481234"/>
              <a:gd name="connsiteY227" fmla="*/ 1973578 h 2786771"/>
              <a:gd name="connsiteX228" fmla="*/ 218032 w 4481234"/>
              <a:gd name="connsiteY228" fmla="*/ 1948344 h 2786771"/>
              <a:gd name="connsiteX229" fmla="*/ 234677 w 4481234"/>
              <a:gd name="connsiteY229" fmla="*/ 1921019 h 2786771"/>
              <a:gd name="connsiteX230" fmla="*/ 241664 w 4481234"/>
              <a:gd name="connsiteY230" fmla="*/ 1894895 h 2786771"/>
              <a:gd name="connsiteX231" fmla="*/ 237792 w 4481234"/>
              <a:gd name="connsiteY231" fmla="*/ 1873178 h 2786771"/>
              <a:gd name="connsiteX232" fmla="*/ 231027 w 4481234"/>
              <a:gd name="connsiteY232" fmla="*/ 1864633 h 2786771"/>
              <a:gd name="connsiteX233" fmla="*/ 221593 w 4481234"/>
              <a:gd name="connsiteY233" fmla="*/ 1859337 h 2786771"/>
              <a:gd name="connsiteX234" fmla="*/ 210066 w 4481234"/>
              <a:gd name="connsiteY234" fmla="*/ 1857245 h 2786771"/>
              <a:gd name="connsiteX235" fmla="*/ 196715 w 4481234"/>
              <a:gd name="connsiteY235" fmla="*/ 1858180 h 2786771"/>
              <a:gd name="connsiteX236" fmla="*/ 185055 w 4481234"/>
              <a:gd name="connsiteY236" fmla="*/ 1861206 h 2786771"/>
              <a:gd name="connsiteX237" fmla="*/ 172817 w 4481234"/>
              <a:gd name="connsiteY237" fmla="*/ 1866235 h 2786771"/>
              <a:gd name="connsiteX238" fmla="*/ 160267 w 4481234"/>
              <a:gd name="connsiteY238" fmla="*/ 1873267 h 2786771"/>
              <a:gd name="connsiteX239" fmla="*/ 147672 w 4481234"/>
              <a:gd name="connsiteY239" fmla="*/ 1882167 h 2786771"/>
              <a:gd name="connsiteX240" fmla="*/ 123106 w 4481234"/>
              <a:gd name="connsiteY240" fmla="*/ 1906511 h 2786771"/>
              <a:gd name="connsiteX241" fmla="*/ 106106 w 4481234"/>
              <a:gd name="connsiteY241" fmla="*/ 1933213 h 2786771"/>
              <a:gd name="connsiteX242" fmla="*/ 98318 w 4481234"/>
              <a:gd name="connsiteY242" fmla="*/ 1959470 h 2786771"/>
              <a:gd name="connsiteX243" fmla="*/ 101299 w 4481234"/>
              <a:gd name="connsiteY243" fmla="*/ 1981722 h 2786771"/>
              <a:gd name="connsiteX244" fmla="*/ 107841 w 4481234"/>
              <a:gd name="connsiteY244" fmla="*/ 1990623 h 2786771"/>
              <a:gd name="connsiteX245" fmla="*/ 117188 w 4481234"/>
              <a:gd name="connsiteY245" fmla="*/ 1996364 h 2786771"/>
              <a:gd name="connsiteX246" fmla="*/ 128847 w 4481234"/>
              <a:gd name="connsiteY246" fmla="*/ 1998811 h 2786771"/>
              <a:gd name="connsiteX247" fmla="*/ 142198 w 4481234"/>
              <a:gd name="connsiteY247" fmla="*/ 1997966 h 2786771"/>
              <a:gd name="connsiteX248" fmla="*/ 154258 w 4481234"/>
              <a:gd name="connsiteY248" fmla="*/ 1994895 h 2786771"/>
              <a:gd name="connsiteX249" fmla="*/ 167299 w 4481234"/>
              <a:gd name="connsiteY249" fmla="*/ 1990178 h 2786771"/>
              <a:gd name="connsiteX250" fmla="*/ 26178 w 4481234"/>
              <a:gd name="connsiteY250" fmla="*/ 1579143 h 2786771"/>
              <a:gd name="connsiteX251" fmla="*/ 41353 w 4481234"/>
              <a:gd name="connsiteY251" fmla="*/ 1578163 h 2786771"/>
              <a:gd name="connsiteX252" fmla="*/ 47851 w 4481234"/>
              <a:gd name="connsiteY252" fmla="*/ 1576561 h 2786771"/>
              <a:gd name="connsiteX253" fmla="*/ 54704 w 4481234"/>
              <a:gd name="connsiteY253" fmla="*/ 1574292 h 2786771"/>
              <a:gd name="connsiteX254" fmla="*/ 61781 w 4481234"/>
              <a:gd name="connsiteY254" fmla="*/ 1571310 h 2786771"/>
              <a:gd name="connsiteX255" fmla="*/ 69079 w 4481234"/>
              <a:gd name="connsiteY255" fmla="*/ 1567616 h 2786771"/>
              <a:gd name="connsiteX256" fmla="*/ 93912 w 4481234"/>
              <a:gd name="connsiteY256" fmla="*/ 1550215 h 2786771"/>
              <a:gd name="connsiteX257" fmla="*/ 113716 w 4481234"/>
              <a:gd name="connsiteY257" fmla="*/ 1529121 h 2786771"/>
              <a:gd name="connsiteX258" fmla="*/ 126488 w 4481234"/>
              <a:gd name="connsiteY258" fmla="*/ 1506869 h 2786771"/>
              <a:gd name="connsiteX259" fmla="*/ 130405 w 4481234"/>
              <a:gd name="connsiteY259" fmla="*/ 1486397 h 2786771"/>
              <a:gd name="connsiteX260" fmla="*/ 126934 w 4481234"/>
              <a:gd name="connsiteY260" fmla="*/ 1474915 h 2786771"/>
              <a:gd name="connsiteX261" fmla="*/ 118834 w 4481234"/>
              <a:gd name="connsiteY261" fmla="*/ 1467572 h 2786771"/>
              <a:gd name="connsiteX262" fmla="*/ 106907 w 4481234"/>
              <a:gd name="connsiteY262" fmla="*/ 1464412 h 2786771"/>
              <a:gd name="connsiteX263" fmla="*/ 91998 w 4481234"/>
              <a:gd name="connsiteY263" fmla="*/ 1465569 h 2786771"/>
              <a:gd name="connsiteX264" fmla="*/ 85634 w 4481234"/>
              <a:gd name="connsiteY264" fmla="*/ 1467127 h 2786771"/>
              <a:gd name="connsiteX265" fmla="*/ 79003 w 4481234"/>
              <a:gd name="connsiteY265" fmla="*/ 1469352 h 2786771"/>
              <a:gd name="connsiteX266" fmla="*/ 72149 w 4481234"/>
              <a:gd name="connsiteY266" fmla="*/ 1472245 h 2786771"/>
              <a:gd name="connsiteX267" fmla="*/ 65074 w 4481234"/>
              <a:gd name="connsiteY267" fmla="*/ 1475805 h 2786771"/>
              <a:gd name="connsiteX268" fmla="*/ 40819 w 4481234"/>
              <a:gd name="connsiteY268" fmla="*/ 1492628 h 2786771"/>
              <a:gd name="connsiteX269" fmla="*/ 21104 w 4481234"/>
              <a:gd name="connsiteY269" fmla="*/ 1513188 h 2786771"/>
              <a:gd name="connsiteX270" fmla="*/ 7976 w 4481234"/>
              <a:gd name="connsiteY270" fmla="*/ 1535040 h 2786771"/>
              <a:gd name="connsiteX271" fmla="*/ 3525 w 4481234"/>
              <a:gd name="connsiteY271" fmla="*/ 1555689 h 2786771"/>
              <a:gd name="connsiteX272" fmla="*/ 6462 w 4481234"/>
              <a:gd name="connsiteY272" fmla="*/ 1567661 h 2786771"/>
              <a:gd name="connsiteX273" fmla="*/ 14339 w 4481234"/>
              <a:gd name="connsiteY273" fmla="*/ 1575493 h 2786771"/>
              <a:gd name="connsiteX274" fmla="*/ 26221 w 4481234"/>
              <a:gd name="connsiteY274" fmla="*/ 1579098 h 2786771"/>
              <a:gd name="connsiteX275" fmla="*/ 49453 w 4481234"/>
              <a:gd name="connsiteY275" fmla="*/ 1683014 h 2786771"/>
              <a:gd name="connsiteX276" fmla="*/ 57063 w 4481234"/>
              <a:gd name="connsiteY276" fmla="*/ 1681145 h 2786771"/>
              <a:gd name="connsiteX277" fmla="*/ 65029 w 4481234"/>
              <a:gd name="connsiteY277" fmla="*/ 1678341 h 2786771"/>
              <a:gd name="connsiteX278" fmla="*/ 73351 w 4481234"/>
              <a:gd name="connsiteY278" fmla="*/ 1674603 h 2786771"/>
              <a:gd name="connsiteX279" fmla="*/ 81851 w 4481234"/>
              <a:gd name="connsiteY279" fmla="*/ 1669930 h 2786771"/>
              <a:gd name="connsiteX280" fmla="*/ 107085 w 4481234"/>
              <a:gd name="connsiteY280" fmla="*/ 1650838 h 2786771"/>
              <a:gd name="connsiteX281" fmla="*/ 126533 w 4481234"/>
              <a:gd name="connsiteY281" fmla="*/ 1628230 h 2786771"/>
              <a:gd name="connsiteX282" fmla="*/ 138371 w 4481234"/>
              <a:gd name="connsiteY282" fmla="*/ 1605044 h 2786771"/>
              <a:gd name="connsiteX283" fmla="*/ 140730 w 4481234"/>
              <a:gd name="connsiteY283" fmla="*/ 1584083 h 2786771"/>
              <a:gd name="connsiteX284" fmla="*/ 136280 w 4481234"/>
              <a:gd name="connsiteY284" fmla="*/ 1573046 h 2786771"/>
              <a:gd name="connsiteX285" fmla="*/ 127779 w 4481234"/>
              <a:gd name="connsiteY285" fmla="*/ 1566014 h 2786771"/>
              <a:gd name="connsiteX286" fmla="*/ 115897 w 4481234"/>
              <a:gd name="connsiteY286" fmla="*/ 1563032 h 2786771"/>
              <a:gd name="connsiteX287" fmla="*/ 101255 w 4481234"/>
              <a:gd name="connsiteY287" fmla="*/ 1564100 h 2786771"/>
              <a:gd name="connsiteX288" fmla="*/ 93823 w 4481234"/>
              <a:gd name="connsiteY288" fmla="*/ 1565970 h 2786771"/>
              <a:gd name="connsiteX289" fmla="*/ 86080 w 4481234"/>
              <a:gd name="connsiteY289" fmla="*/ 1568729 h 2786771"/>
              <a:gd name="connsiteX290" fmla="*/ 77980 w 4481234"/>
              <a:gd name="connsiteY290" fmla="*/ 1572334 h 2786771"/>
              <a:gd name="connsiteX291" fmla="*/ 69701 w 4481234"/>
              <a:gd name="connsiteY291" fmla="*/ 1576784 h 2786771"/>
              <a:gd name="connsiteX292" fmla="*/ 45092 w 4481234"/>
              <a:gd name="connsiteY292" fmla="*/ 1595208 h 2786771"/>
              <a:gd name="connsiteX293" fmla="*/ 25643 w 4481234"/>
              <a:gd name="connsiteY293" fmla="*/ 1617460 h 2786771"/>
              <a:gd name="connsiteX294" fmla="*/ 13360 w 4481234"/>
              <a:gd name="connsiteY294" fmla="*/ 1640513 h 2786771"/>
              <a:gd name="connsiteX295" fmla="*/ 10245 w 4481234"/>
              <a:gd name="connsiteY295" fmla="*/ 1661830 h 2786771"/>
              <a:gd name="connsiteX296" fmla="*/ 14117 w 4481234"/>
              <a:gd name="connsiteY296" fmla="*/ 1673312 h 2786771"/>
              <a:gd name="connsiteX297" fmla="*/ 22395 w 4481234"/>
              <a:gd name="connsiteY297" fmla="*/ 1680789 h 2786771"/>
              <a:gd name="connsiteX298" fmla="*/ 34366 w 4481234"/>
              <a:gd name="connsiteY298" fmla="*/ 1684126 h 2786771"/>
              <a:gd name="connsiteX299" fmla="*/ 49498 w 4481234"/>
              <a:gd name="connsiteY299" fmla="*/ 1682969 h 2786771"/>
              <a:gd name="connsiteX300" fmla="*/ 110111 w 4481234"/>
              <a:gd name="connsiteY300" fmla="*/ 1890846 h 2786771"/>
              <a:gd name="connsiteX301" fmla="*/ 121148 w 4481234"/>
              <a:gd name="connsiteY301" fmla="*/ 1886395 h 2786771"/>
              <a:gd name="connsiteX302" fmla="*/ 132452 w 4481234"/>
              <a:gd name="connsiteY302" fmla="*/ 1880565 h 2786771"/>
              <a:gd name="connsiteX303" fmla="*/ 143979 w 4481234"/>
              <a:gd name="connsiteY303" fmla="*/ 1872955 h 2786771"/>
              <a:gd name="connsiteX304" fmla="*/ 169123 w 4481234"/>
              <a:gd name="connsiteY304" fmla="*/ 1849813 h 2786771"/>
              <a:gd name="connsiteX305" fmla="*/ 186924 w 4481234"/>
              <a:gd name="connsiteY305" fmla="*/ 1824046 h 2786771"/>
              <a:gd name="connsiteX306" fmla="*/ 195825 w 4481234"/>
              <a:gd name="connsiteY306" fmla="*/ 1798901 h 2786771"/>
              <a:gd name="connsiteX307" fmla="*/ 194134 w 4481234"/>
              <a:gd name="connsiteY307" fmla="*/ 1777361 h 2786771"/>
              <a:gd name="connsiteX308" fmla="*/ 188081 w 4481234"/>
              <a:gd name="connsiteY308" fmla="*/ 1768016 h 2786771"/>
              <a:gd name="connsiteX309" fmla="*/ 178913 w 4481234"/>
              <a:gd name="connsiteY309" fmla="*/ 1762186 h 2786771"/>
              <a:gd name="connsiteX310" fmla="*/ 167254 w 4481234"/>
              <a:gd name="connsiteY310" fmla="*/ 1759783 h 2786771"/>
              <a:gd name="connsiteX311" fmla="*/ 153636 w 4481234"/>
              <a:gd name="connsiteY311" fmla="*/ 1760762 h 2786771"/>
              <a:gd name="connsiteX312" fmla="*/ 143400 w 4481234"/>
              <a:gd name="connsiteY312" fmla="*/ 1763387 h 2786771"/>
              <a:gd name="connsiteX313" fmla="*/ 132675 w 4481234"/>
              <a:gd name="connsiteY313" fmla="*/ 1767838 h 2786771"/>
              <a:gd name="connsiteX314" fmla="*/ 121593 w 4481234"/>
              <a:gd name="connsiteY314" fmla="*/ 1773623 h 2786771"/>
              <a:gd name="connsiteX315" fmla="*/ 110334 w 4481234"/>
              <a:gd name="connsiteY315" fmla="*/ 1780966 h 2786771"/>
              <a:gd name="connsiteX316" fmla="*/ 85634 w 4481234"/>
              <a:gd name="connsiteY316" fmla="*/ 1803218 h 2786771"/>
              <a:gd name="connsiteX317" fmla="*/ 67833 w 4481234"/>
              <a:gd name="connsiteY317" fmla="*/ 1828407 h 2786771"/>
              <a:gd name="connsiteX318" fmla="*/ 58398 w 4481234"/>
              <a:gd name="connsiteY318" fmla="*/ 1853596 h 2786771"/>
              <a:gd name="connsiteX319" fmla="*/ 59199 w 4481234"/>
              <a:gd name="connsiteY319" fmla="*/ 1875848 h 2786771"/>
              <a:gd name="connsiteX320" fmla="*/ 64985 w 4481234"/>
              <a:gd name="connsiteY320" fmla="*/ 1885683 h 2786771"/>
              <a:gd name="connsiteX321" fmla="*/ 73886 w 4481234"/>
              <a:gd name="connsiteY321" fmla="*/ 1891958 h 2786771"/>
              <a:gd name="connsiteX322" fmla="*/ 85723 w 4481234"/>
              <a:gd name="connsiteY322" fmla="*/ 1894673 h 2786771"/>
              <a:gd name="connsiteX323" fmla="*/ 99652 w 4481234"/>
              <a:gd name="connsiteY323" fmla="*/ 1893827 h 2786771"/>
              <a:gd name="connsiteX324" fmla="*/ 110200 w 4481234"/>
              <a:gd name="connsiteY324" fmla="*/ 1890801 h 2786771"/>
              <a:gd name="connsiteX325" fmla="*/ 736010 w 4481234"/>
              <a:gd name="connsiteY325" fmla="*/ 227436 h 2786771"/>
              <a:gd name="connsiteX326" fmla="*/ 740860 w 4481234"/>
              <a:gd name="connsiteY326" fmla="*/ 228059 h 2786771"/>
              <a:gd name="connsiteX327" fmla="*/ 746245 w 4481234"/>
              <a:gd name="connsiteY327" fmla="*/ 228059 h 2786771"/>
              <a:gd name="connsiteX328" fmla="*/ 752120 w 4481234"/>
              <a:gd name="connsiteY328" fmla="*/ 227302 h 2786771"/>
              <a:gd name="connsiteX329" fmla="*/ 758350 w 4481234"/>
              <a:gd name="connsiteY329" fmla="*/ 225878 h 2786771"/>
              <a:gd name="connsiteX330" fmla="*/ 768408 w 4481234"/>
              <a:gd name="connsiteY330" fmla="*/ 222540 h 2786771"/>
              <a:gd name="connsiteX331" fmla="*/ 778599 w 4481234"/>
              <a:gd name="connsiteY331" fmla="*/ 218090 h 2786771"/>
              <a:gd name="connsiteX332" fmla="*/ 788345 w 4481234"/>
              <a:gd name="connsiteY332" fmla="*/ 212349 h 2786771"/>
              <a:gd name="connsiteX333" fmla="*/ 797246 w 4481234"/>
              <a:gd name="connsiteY333" fmla="*/ 205629 h 2786771"/>
              <a:gd name="connsiteX334" fmla="*/ 807927 w 4481234"/>
              <a:gd name="connsiteY334" fmla="*/ 194236 h 2786771"/>
              <a:gd name="connsiteX335" fmla="*/ 812378 w 4481234"/>
              <a:gd name="connsiteY335" fmla="*/ 184045 h 2786771"/>
              <a:gd name="connsiteX336" fmla="*/ 810464 w 4481234"/>
              <a:gd name="connsiteY336" fmla="*/ 176257 h 2786771"/>
              <a:gd name="connsiteX337" fmla="*/ 802142 w 4481234"/>
              <a:gd name="connsiteY337" fmla="*/ 171806 h 2786771"/>
              <a:gd name="connsiteX338" fmla="*/ 797335 w 4481234"/>
              <a:gd name="connsiteY338" fmla="*/ 171228 h 2786771"/>
              <a:gd name="connsiteX339" fmla="*/ 791995 w 4481234"/>
              <a:gd name="connsiteY339" fmla="*/ 171228 h 2786771"/>
              <a:gd name="connsiteX340" fmla="*/ 786209 w 4481234"/>
              <a:gd name="connsiteY340" fmla="*/ 171984 h 2786771"/>
              <a:gd name="connsiteX341" fmla="*/ 780113 w 4481234"/>
              <a:gd name="connsiteY341" fmla="*/ 173408 h 2786771"/>
              <a:gd name="connsiteX342" fmla="*/ 770188 w 4481234"/>
              <a:gd name="connsiteY342" fmla="*/ 176702 h 2786771"/>
              <a:gd name="connsiteX343" fmla="*/ 760220 w 4481234"/>
              <a:gd name="connsiteY343" fmla="*/ 181152 h 2786771"/>
              <a:gd name="connsiteX344" fmla="*/ 750606 w 4481234"/>
              <a:gd name="connsiteY344" fmla="*/ 186759 h 2786771"/>
              <a:gd name="connsiteX345" fmla="*/ 741705 w 4481234"/>
              <a:gd name="connsiteY345" fmla="*/ 193346 h 2786771"/>
              <a:gd name="connsiteX346" fmla="*/ 730936 w 4481234"/>
              <a:gd name="connsiteY346" fmla="*/ 204605 h 2786771"/>
              <a:gd name="connsiteX347" fmla="*/ 726218 w 4481234"/>
              <a:gd name="connsiteY347" fmla="*/ 214797 h 2786771"/>
              <a:gd name="connsiteX348" fmla="*/ 727821 w 4481234"/>
              <a:gd name="connsiteY348" fmla="*/ 222807 h 2786771"/>
              <a:gd name="connsiteX349" fmla="*/ 736053 w 4481234"/>
              <a:gd name="connsiteY349" fmla="*/ 227391 h 2786771"/>
              <a:gd name="connsiteX350" fmla="*/ 596892 w 4481234"/>
              <a:gd name="connsiteY350" fmla="*/ 358321 h 2786771"/>
              <a:gd name="connsiteX351" fmla="*/ 601342 w 4481234"/>
              <a:gd name="connsiteY351" fmla="*/ 358321 h 2786771"/>
              <a:gd name="connsiteX352" fmla="*/ 605792 w 4481234"/>
              <a:gd name="connsiteY352" fmla="*/ 358054 h 2786771"/>
              <a:gd name="connsiteX353" fmla="*/ 610643 w 4481234"/>
              <a:gd name="connsiteY353" fmla="*/ 357342 h 2786771"/>
              <a:gd name="connsiteX354" fmla="*/ 615672 w 4481234"/>
              <a:gd name="connsiteY354" fmla="*/ 356184 h 2786771"/>
              <a:gd name="connsiteX355" fmla="*/ 627554 w 4481234"/>
              <a:gd name="connsiteY355" fmla="*/ 352179 h 2786771"/>
              <a:gd name="connsiteX356" fmla="*/ 639481 w 4481234"/>
              <a:gd name="connsiteY356" fmla="*/ 346394 h 2786771"/>
              <a:gd name="connsiteX357" fmla="*/ 650696 w 4481234"/>
              <a:gd name="connsiteY357" fmla="*/ 339184 h 2786771"/>
              <a:gd name="connsiteX358" fmla="*/ 660575 w 4481234"/>
              <a:gd name="connsiteY358" fmla="*/ 330862 h 2786771"/>
              <a:gd name="connsiteX359" fmla="*/ 670100 w 4481234"/>
              <a:gd name="connsiteY359" fmla="*/ 318712 h 2786771"/>
              <a:gd name="connsiteX360" fmla="*/ 672992 w 4481234"/>
              <a:gd name="connsiteY360" fmla="*/ 308388 h 2786771"/>
              <a:gd name="connsiteX361" fmla="*/ 669343 w 4481234"/>
              <a:gd name="connsiteY361" fmla="*/ 300956 h 2786771"/>
              <a:gd name="connsiteX362" fmla="*/ 659241 w 4481234"/>
              <a:gd name="connsiteY362" fmla="*/ 297395 h 2786771"/>
              <a:gd name="connsiteX363" fmla="*/ 655013 w 4481234"/>
              <a:gd name="connsiteY363" fmla="*/ 297395 h 2786771"/>
              <a:gd name="connsiteX364" fmla="*/ 650562 w 4481234"/>
              <a:gd name="connsiteY364" fmla="*/ 297707 h 2786771"/>
              <a:gd name="connsiteX365" fmla="*/ 645846 w 4481234"/>
              <a:gd name="connsiteY365" fmla="*/ 298463 h 2786771"/>
              <a:gd name="connsiteX366" fmla="*/ 640905 w 4481234"/>
              <a:gd name="connsiteY366" fmla="*/ 299576 h 2786771"/>
              <a:gd name="connsiteX367" fmla="*/ 629245 w 4481234"/>
              <a:gd name="connsiteY367" fmla="*/ 303581 h 2786771"/>
              <a:gd name="connsiteX368" fmla="*/ 617496 w 4481234"/>
              <a:gd name="connsiteY368" fmla="*/ 309233 h 2786771"/>
              <a:gd name="connsiteX369" fmla="*/ 606415 w 4481234"/>
              <a:gd name="connsiteY369" fmla="*/ 316309 h 2786771"/>
              <a:gd name="connsiteX370" fmla="*/ 596580 w 4481234"/>
              <a:gd name="connsiteY370" fmla="*/ 324498 h 2786771"/>
              <a:gd name="connsiteX371" fmla="*/ 586966 w 4481234"/>
              <a:gd name="connsiteY371" fmla="*/ 336514 h 2786771"/>
              <a:gd name="connsiteX372" fmla="*/ 583762 w 4481234"/>
              <a:gd name="connsiteY372" fmla="*/ 346883 h 2786771"/>
              <a:gd name="connsiteX373" fmla="*/ 587100 w 4481234"/>
              <a:gd name="connsiteY373" fmla="*/ 354538 h 2786771"/>
              <a:gd name="connsiteX374" fmla="*/ 596936 w 4481234"/>
              <a:gd name="connsiteY374" fmla="*/ 358276 h 2786771"/>
              <a:gd name="connsiteX375" fmla="*/ 665382 w 4481234"/>
              <a:gd name="connsiteY375" fmla="*/ 291565 h 2786771"/>
              <a:gd name="connsiteX376" fmla="*/ 669833 w 4481234"/>
              <a:gd name="connsiteY376" fmla="*/ 291921 h 2786771"/>
              <a:gd name="connsiteX377" fmla="*/ 674773 w 4481234"/>
              <a:gd name="connsiteY377" fmla="*/ 291921 h 2786771"/>
              <a:gd name="connsiteX378" fmla="*/ 680069 w 4481234"/>
              <a:gd name="connsiteY378" fmla="*/ 291165 h 2786771"/>
              <a:gd name="connsiteX379" fmla="*/ 685632 w 4481234"/>
              <a:gd name="connsiteY379" fmla="*/ 289919 h 2786771"/>
              <a:gd name="connsiteX380" fmla="*/ 696713 w 4481234"/>
              <a:gd name="connsiteY380" fmla="*/ 286180 h 2786771"/>
              <a:gd name="connsiteX381" fmla="*/ 707839 w 4481234"/>
              <a:gd name="connsiteY381" fmla="*/ 280929 h 2786771"/>
              <a:gd name="connsiteX382" fmla="*/ 718430 w 4481234"/>
              <a:gd name="connsiteY382" fmla="*/ 274387 h 2786771"/>
              <a:gd name="connsiteX383" fmla="*/ 727910 w 4481234"/>
              <a:gd name="connsiteY383" fmla="*/ 266777 h 2786771"/>
              <a:gd name="connsiteX384" fmla="*/ 737923 w 4481234"/>
              <a:gd name="connsiteY384" fmla="*/ 255028 h 2786771"/>
              <a:gd name="connsiteX385" fmla="*/ 741439 w 4481234"/>
              <a:gd name="connsiteY385" fmla="*/ 244792 h 2786771"/>
              <a:gd name="connsiteX386" fmla="*/ 738546 w 4481234"/>
              <a:gd name="connsiteY386" fmla="*/ 237226 h 2786771"/>
              <a:gd name="connsiteX387" fmla="*/ 729245 w 4481234"/>
              <a:gd name="connsiteY387" fmla="*/ 233266 h 2786771"/>
              <a:gd name="connsiteX388" fmla="*/ 724795 w 4481234"/>
              <a:gd name="connsiteY388" fmla="*/ 232954 h 2786771"/>
              <a:gd name="connsiteX389" fmla="*/ 719899 w 4481234"/>
              <a:gd name="connsiteY389" fmla="*/ 233221 h 2786771"/>
              <a:gd name="connsiteX390" fmla="*/ 714693 w 4481234"/>
              <a:gd name="connsiteY390" fmla="*/ 233978 h 2786771"/>
              <a:gd name="connsiteX391" fmla="*/ 709263 w 4481234"/>
              <a:gd name="connsiteY391" fmla="*/ 235224 h 2786771"/>
              <a:gd name="connsiteX392" fmla="*/ 698359 w 4481234"/>
              <a:gd name="connsiteY392" fmla="*/ 238873 h 2786771"/>
              <a:gd name="connsiteX393" fmla="*/ 687456 w 4481234"/>
              <a:gd name="connsiteY393" fmla="*/ 244035 h 2786771"/>
              <a:gd name="connsiteX394" fmla="*/ 676998 w 4481234"/>
              <a:gd name="connsiteY394" fmla="*/ 250444 h 2786771"/>
              <a:gd name="connsiteX395" fmla="*/ 667607 w 4481234"/>
              <a:gd name="connsiteY395" fmla="*/ 257876 h 2786771"/>
              <a:gd name="connsiteX396" fmla="*/ 657594 w 4481234"/>
              <a:gd name="connsiteY396" fmla="*/ 269536 h 2786771"/>
              <a:gd name="connsiteX397" fmla="*/ 653722 w 4481234"/>
              <a:gd name="connsiteY397" fmla="*/ 279816 h 2786771"/>
              <a:gd name="connsiteX398" fmla="*/ 656348 w 4481234"/>
              <a:gd name="connsiteY398" fmla="*/ 287604 h 2786771"/>
              <a:gd name="connsiteX399" fmla="*/ 665427 w 4481234"/>
              <a:gd name="connsiteY399" fmla="*/ 291788 h 2786771"/>
              <a:gd name="connsiteX400" fmla="*/ 808862 w 4481234"/>
              <a:gd name="connsiteY400" fmla="*/ 166065 h 2786771"/>
              <a:gd name="connsiteX401" fmla="*/ 813935 w 4481234"/>
              <a:gd name="connsiteY401" fmla="*/ 166955 h 2786771"/>
              <a:gd name="connsiteX402" fmla="*/ 819720 w 4481234"/>
              <a:gd name="connsiteY402" fmla="*/ 166955 h 2786771"/>
              <a:gd name="connsiteX403" fmla="*/ 826130 w 4481234"/>
              <a:gd name="connsiteY403" fmla="*/ 166199 h 2786771"/>
              <a:gd name="connsiteX404" fmla="*/ 832938 w 4481234"/>
              <a:gd name="connsiteY404" fmla="*/ 164686 h 2786771"/>
              <a:gd name="connsiteX405" fmla="*/ 842239 w 4481234"/>
              <a:gd name="connsiteY405" fmla="*/ 161615 h 2786771"/>
              <a:gd name="connsiteX406" fmla="*/ 851630 w 4481234"/>
              <a:gd name="connsiteY406" fmla="*/ 157476 h 2786771"/>
              <a:gd name="connsiteX407" fmla="*/ 860531 w 4481234"/>
              <a:gd name="connsiteY407" fmla="*/ 152314 h 2786771"/>
              <a:gd name="connsiteX408" fmla="*/ 868986 w 4481234"/>
              <a:gd name="connsiteY408" fmla="*/ 146350 h 2786771"/>
              <a:gd name="connsiteX409" fmla="*/ 880201 w 4481234"/>
              <a:gd name="connsiteY409" fmla="*/ 135269 h 2786771"/>
              <a:gd name="connsiteX410" fmla="*/ 885319 w 4481234"/>
              <a:gd name="connsiteY410" fmla="*/ 125166 h 2786771"/>
              <a:gd name="connsiteX411" fmla="*/ 884250 w 4481234"/>
              <a:gd name="connsiteY411" fmla="*/ 117156 h 2786771"/>
              <a:gd name="connsiteX412" fmla="*/ 876774 w 4481234"/>
              <a:gd name="connsiteY412" fmla="*/ 112305 h 2786771"/>
              <a:gd name="connsiteX413" fmla="*/ 871701 w 4481234"/>
              <a:gd name="connsiteY413" fmla="*/ 111504 h 2786771"/>
              <a:gd name="connsiteX414" fmla="*/ 865916 w 4481234"/>
              <a:gd name="connsiteY414" fmla="*/ 111504 h 2786771"/>
              <a:gd name="connsiteX415" fmla="*/ 859595 w 4481234"/>
              <a:gd name="connsiteY415" fmla="*/ 112305 h 2786771"/>
              <a:gd name="connsiteX416" fmla="*/ 852875 w 4481234"/>
              <a:gd name="connsiteY416" fmla="*/ 113818 h 2786771"/>
              <a:gd name="connsiteX417" fmla="*/ 843975 w 4481234"/>
              <a:gd name="connsiteY417" fmla="*/ 116844 h 2786771"/>
              <a:gd name="connsiteX418" fmla="*/ 834763 w 4481234"/>
              <a:gd name="connsiteY418" fmla="*/ 120894 h 2786771"/>
              <a:gd name="connsiteX419" fmla="*/ 825862 w 4481234"/>
              <a:gd name="connsiteY419" fmla="*/ 125923 h 2786771"/>
              <a:gd name="connsiteX420" fmla="*/ 817495 w 4481234"/>
              <a:gd name="connsiteY420" fmla="*/ 131797 h 2786771"/>
              <a:gd name="connsiteX421" fmla="*/ 806280 w 4481234"/>
              <a:gd name="connsiteY421" fmla="*/ 142745 h 2786771"/>
              <a:gd name="connsiteX422" fmla="*/ 800895 w 4481234"/>
              <a:gd name="connsiteY422" fmla="*/ 152848 h 2786771"/>
              <a:gd name="connsiteX423" fmla="*/ 801653 w 4481234"/>
              <a:gd name="connsiteY423" fmla="*/ 160992 h 2786771"/>
              <a:gd name="connsiteX424" fmla="*/ 808906 w 4481234"/>
              <a:gd name="connsiteY424" fmla="*/ 166110 h 2786771"/>
              <a:gd name="connsiteX425" fmla="*/ 883717 w 4481234"/>
              <a:gd name="connsiteY425" fmla="*/ 107143 h 2786771"/>
              <a:gd name="connsiteX426" fmla="*/ 888924 w 4481234"/>
              <a:gd name="connsiteY426" fmla="*/ 108255 h 2786771"/>
              <a:gd name="connsiteX427" fmla="*/ 895021 w 4481234"/>
              <a:gd name="connsiteY427" fmla="*/ 108255 h 2786771"/>
              <a:gd name="connsiteX428" fmla="*/ 901786 w 4481234"/>
              <a:gd name="connsiteY428" fmla="*/ 107499 h 2786771"/>
              <a:gd name="connsiteX429" fmla="*/ 909084 w 4481234"/>
              <a:gd name="connsiteY429" fmla="*/ 105852 h 2786771"/>
              <a:gd name="connsiteX430" fmla="*/ 917673 w 4481234"/>
              <a:gd name="connsiteY430" fmla="*/ 103048 h 2786771"/>
              <a:gd name="connsiteX431" fmla="*/ 926306 w 4481234"/>
              <a:gd name="connsiteY431" fmla="*/ 99354 h 2786771"/>
              <a:gd name="connsiteX432" fmla="*/ 934762 w 4481234"/>
              <a:gd name="connsiteY432" fmla="*/ 94904 h 2786771"/>
              <a:gd name="connsiteX433" fmla="*/ 942684 w 4481234"/>
              <a:gd name="connsiteY433" fmla="*/ 89564 h 2786771"/>
              <a:gd name="connsiteX434" fmla="*/ 954210 w 4481234"/>
              <a:gd name="connsiteY434" fmla="*/ 78838 h 2786771"/>
              <a:gd name="connsiteX435" fmla="*/ 959907 w 4481234"/>
              <a:gd name="connsiteY435" fmla="*/ 68914 h 2786771"/>
              <a:gd name="connsiteX436" fmla="*/ 959462 w 4481234"/>
              <a:gd name="connsiteY436" fmla="*/ 60903 h 2786771"/>
              <a:gd name="connsiteX437" fmla="*/ 952698 w 4481234"/>
              <a:gd name="connsiteY437" fmla="*/ 55785 h 2786771"/>
              <a:gd name="connsiteX438" fmla="*/ 947445 w 4481234"/>
              <a:gd name="connsiteY438" fmla="*/ 54717 h 2786771"/>
              <a:gd name="connsiteX439" fmla="*/ 941393 w 4481234"/>
              <a:gd name="connsiteY439" fmla="*/ 54717 h 2786771"/>
              <a:gd name="connsiteX440" fmla="*/ 934673 w 4481234"/>
              <a:gd name="connsiteY440" fmla="*/ 55518 h 2786771"/>
              <a:gd name="connsiteX441" fmla="*/ 927508 w 4481234"/>
              <a:gd name="connsiteY441" fmla="*/ 57120 h 2786771"/>
              <a:gd name="connsiteX442" fmla="*/ 919097 w 4481234"/>
              <a:gd name="connsiteY442" fmla="*/ 59880 h 2786771"/>
              <a:gd name="connsiteX443" fmla="*/ 910597 w 4481234"/>
              <a:gd name="connsiteY443" fmla="*/ 63529 h 2786771"/>
              <a:gd name="connsiteX444" fmla="*/ 902319 w 4481234"/>
              <a:gd name="connsiteY444" fmla="*/ 67979 h 2786771"/>
              <a:gd name="connsiteX445" fmla="*/ 894486 w 4481234"/>
              <a:gd name="connsiteY445" fmla="*/ 73186 h 2786771"/>
              <a:gd name="connsiteX446" fmla="*/ 882960 w 4481234"/>
              <a:gd name="connsiteY446" fmla="*/ 83734 h 2786771"/>
              <a:gd name="connsiteX447" fmla="*/ 877086 w 4481234"/>
              <a:gd name="connsiteY447" fmla="*/ 93613 h 2786771"/>
              <a:gd name="connsiteX448" fmla="*/ 877086 w 4481234"/>
              <a:gd name="connsiteY448" fmla="*/ 101802 h 2786771"/>
              <a:gd name="connsiteX449" fmla="*/ 883762 w 4481234"/>
              <a:gd name="connsiteY449" fmla="*/ 107187 h 2786771"/>
              <a:gd name="connsiteX450" fmla="*/ 959996 w 4481234"/>
              <a:gd name="connsiteY450" fmla="*/ 50623 h 2786771"/>
              <a:gd name="connsiteX451" fmla="*/ 965336 w 4481234"/>
              <a:gd name="connsiteY451" fmla="*/ 52136 h 2786771"/>
              <a:gd name="connsiteX452" fmla="*/ 971834 w 4481234"/>
              <a:gd name="connsiteY452" fmla="*/ 52492 h 2786771"/>
              <a:gd name="connsiteX453" fmla="*/ 979221 w 4481234"/>
              <a:gd name="connsiteY453" fmla="*/ 51736 h 2786771"/>
              <a:gd name="connsiteX454" fmla="*/ 987232 w 4481234"/>
              <a:gd name="connsiteY454" fmla="*/ 50000 h 2786771"/>
              <a:gd name="connsiteX455" fmla="*/ 994931 w 4481234"/>
              <a:gd name="connsiteY455" fmla="*/ 47508 h 2786771"/>
              <a:gd name="connsiteX456" fmla="*/ 1002764 w 4481234"/>
              <a:gd name="connsiteY456" fmla="*/ 44259 h 2786771"/>
              <a:gd name="connsiteX457" fmla="*/ 1010463 w 4481234"/>
              <a:gd name="connsiteY457" fmla="*/ 40254 h 2786771"/>
              <a:gd name="connsiteX458" fmla="*/ 1017806 w 4481234"/>
              <a:gd name="connsiteY458" fmla="*/ 35803 h 2786771"/>
              <a:gd name="connsiteX459" fmla="*/ 1029911 w 4481234"/>
              <a:gd name="connsiteY459" fmla="*/ 25434 h 2786771"/>
              <a:gd name="connsiteX460" fmla="*/ 1036409 w 4481234"/>
              <a:gd name="connsiteY460" fmla="*/ 15599 h 2786771"/>
              <a:gd name="connsiteX461" fmla="*/ 1036942 w 4481234"/>
              <a:gd name="connsiteY461" fmla="*/ 7321 h 2786771"/>
              <a:gd name="connsiteX462" fmla="*/ 1031068 w 4481234"/>
              <a:gd name="connsiteY462" fmla="*/ 1758 h 2786771"/>
              <a:gd name="connsiteX463" fmla="*/ 1025683 w 4481234"/>
              <a:gd name="connsiteY463" fmla="*/ 334 h 2786771"/>
              <a:gd name="connsiteX464" fmla="*/ 1019186 w 4481234"/>
              <a:gd name="connsiteY464" fmla="*/ 67 h 2786771"/>
              <a:gd name="connsiteX465" fmla="*/ 1011887 w 4481234"/>
              <a:gd name="connsiteY465" fmla="*/ 823 h 2786771"/>
              <a:gd name="connsiteX466" fmla="*/ 1003966 w 4481234"/>
              <a:gd name="connsiteY466" fmla="*/ 2604 h 2786771"/>
              <a:gd name="connsiteX467" fmla="*/ 996399 w 4481234"/>
              <a:gd name="connsiteY467" fmla="*/ 5051 h 2786771"/>
              <a:gd name="connsiteX468" fmla="*/ 988745 w 4481234"/>
              <a:gd name="connsiteY468" fmla="*/ 8256 h 2786771"/>
              <a:gd name="connsiteX469" fmla="*/ 981224 w 4481234"/>
              <a:gd name="connsiteY469" fmla="*/ 12127 h 2786771"/>
              <a:gd name="connsiteX470" fmla="*/ 974015 w 4481234"/>
              <a:gd name="connsiteY470" fmla="*/ 16578 h 2786771"/>
              <a:gd name="connsiteX471" fmla="*/ 961909 w 4481234"/>
              <a:gd name="connsiteY471" fmla="*/ 26769 h 2786771"/>
              <a:gd name="connsiteX472" fmla="*/ 955190 w 4481234"/>
              <a:gd name="connsiteY472" fmla="*/ 36604 h 2786771"/>
              <a:gd name="connsiteX473" fmla="*/ 954388 w 4481234"/>
              <a:gd name="connsiteY473" fmla="*/ 44971 h 2786771"/>
              <a:gd name="connsiteX474" fmla="*/ 960218 w 4481234"/>
              <a:gd name="connsiteY474" fmla="*/ 50667 h 2786771"/>
              <a:gd name="connsiteX475" fmla="*/ 394800 w 4481234"/>
              <a:gd name="connsiteY475" fmla="*/ 572427 h 2786771"/>
              <a:gd name="connsiteX476" fmla="*/ 407752 w 4481234"/>
              <a:gd name="connsiteY476" fmla="*/ 574430 h 2786771"/>
              <a:gd name="connsiteX477" fmla="*/ 410599 w 4481234"/>
              <a:gd name="connsiteY477" fmla="*/ 574430 h 2786771"/>
              <a:gd name="connsiteX478" fmla="*/ 413581 w 4481234"/>
              <a:gd name="connsiteY478" fmla="*/ 574030 h 2786771"/>
              <a:gd name="connsiteX479" fmla="*/ 416608 w 4481234"/>
              <a:gd name="connsiteY479" fmla="*/ 573495 h 2786771"/>
              <a:gd name="connsiteX480" fmla="*/ 419723 w 4481234"/>
              <a:gd name="connsiteY480" fmla="*/ 572783 h 2786771"/>
              <a:gd name="connsiteX481" fmla="*/ 434720 w 4481234"/>
              <a:gd name="connsiteY481" fmla="*/ 567487 h 2786771"/>
              <a:gd name="connsiteX482" fmla="*/ 449584 w 4481234"/>
              <a:gd name="connsiteY482" fmla="*/ 559566 h 2786771"/>
              <a:gd name="connsiteX483" fmla="*/ 462936 w 4481234"/>
              <a:gd name="connsiteY483" fmla="*/ 549597 h 2786771"/>
              <a:gd name="connsiteX484" fmla="*/ 473794 w 4481234"/>
              <a:gd name="connsiteY484" fmla="*/ 538338 h 2786771"/>
              <a:gd name="connsiteX485" fmla="*/ 481182 w 4481234"/>
              <a:gd name="connsiteY485" fmla="*/ 525254 h 2786771"/>
              <a:gd name="connsiteX486" fmla="*/ 481182 w 4481234"/>
              <a:gd name="connsiteY486" fmla="*/ 514929 h 2786771"/>
              <a:gd name="connsiteX487" fmla="*/ 474551 w 4481234"/>
              <a:gd name="connsiteY487" fmla="*/ 508431 h 2786771"/>
              <a:gd name="connsiteX488" fmla="*/ 461645 w 4481234"/>
              <a:gd name="connsiteY488" fmla="*/ 506651 h 2786771"/>
              <a:gd name="connsiteX489" fmla="*/ 458797 w 4481234"/>
              <a:gd name="connsiteY489" fmla="*/ 506874 h 2786771"/>
              <a:gd name="connsiteX490" fmla="*/ 455859 w 4481234"/>
              <a:gd name="connsiteY490" fmla="*/ 507274 h 2786771"/>
              <a:gd name="connsiteX491" fmla="*/ 452878 w 4481234"/>
              <a:gd name="connsiteY491" fmla="*/ 507853 h 2786771"/>
              <a:gd name="connsiteX492" fmla="*/ 449852 w 4481234"/>
              <a:gd name="connsiteY492" fmla="*/ 508565 h 2786771"/>
              <a:gd name="connsiteX493" fmla="*/ 435121 w 4481234"/>
              <a:gd name="connsiteY493" fmla="*/ 513727 h 2786771"/>
              <a:gd name="connsiteX494" fmla="*/ 420523 w 4481234"/>
              <a:gd name="connsiteY494" fmla="*/ 521515 h 2786771"/>
              <a:gd name="connsiteX495" fmla="*/ 407172 w 4481234"/>
              <a:gd name="connsiteY495" fmla="*/ 531262 h 2786771"/>
              <a:gd name="connsiteX496" fmla="*/ 396314 w 4481234"/>
              <a:gd name="connsiteY496" fmla="*/ 542298 h 2786771"/>
              <a:gd name="connsiteX497" fmla="*/ 388615 w 4481234"/>
              <a:gd name="connsiteY497" fmla="*/ 555383 h 2786771"/>
              <a:gd name="connsiteX498" fmla="*/ 388125 w 4481234"/>
              <a:gd name="connsiteY498" fmla="*/ 565885 h 2786771"/>
              <a:gd name="connsiteX499" fmla="*/ 394667 w 4481234"/>
              <a:gd name="connsiteY499" fmla="*/ 572472 h 2786771"/>
              <a:gd name="connsiteX500" fmla="*/ 283541 w 4481234"/>
              <a:gd name="connsiteY500" fmla="*/ 731706 h 2786771"/>
              <a:gd name="connsiteX501" fmla="*/ 298584 w 4481234"/>
              <a:gd name="connsiteY501" fmla="*/ 732284 h 2786771"/>
              <a:gd name="connsiteX502" fmla="*/ 300230 w 4481234"/>
              <a:gd name="connsiteY502" fmla="*/ 732062 h 2786771"/>
              <a:gd name="connsiteX503" fmla="*/ 301922 w 4481234"/>
              <a:gd name="connsiteY503" fmla="*/ 731750 h 2786771"/>
              <a:gd name="connsiteX504" fmla="*/ 303657 w 4481234"/>
              <a:gd name="connsiteY504" fmla="*/ 731394 h 2786771"/>
              <a:gd name="connsiteX505" fmla="*/ 305349 w 4481234"/>
              <a:gd name="connsiteY505" fmla="*/ 730994 h 2786771"/>
              <a:gd name="connsiteX506" fmla="*/ 322838 w 4481234"/>
              <a:gd name="connsiteY506" fmla="*/ 724674 h 2786771"/>
              <a:gd name="connsiteX507" fmla="*/ 339928 w 4481234"/>
              <a:gd name="connsiteY507" fmla="*/ 714928 h 2786771"/>
              <a:gd name="connsiteX508" fmla="*/ 354925 w 4481234"/>
              <a:gd name="connsiteY508" fmla="*/ 702734 h 2786771"/>
              <a:gd name="connsiteX509" fmla="*/ 366185 w 4481234"/>
              <a:gd name="connsiteY509" fmla="*/ 689383 h 2786771"/>
              <a:gd name="connsiteX510" fmla="*/ 371881 w 4481234"/>
              <a:gd name="connsiteY510" fmla="*/ 675676 h 2786771"/>
              <a:gd name="connsiteX511" fmla="*/ 369968 w 4481234"/>
              <a:gd name="connsiteY511" fmla="*/ 665484 h 2786771"/>
              <a:gd name="connsiteX512" fmla="*/ 361067 w 4481234"/>
              <a:gd name="connsiteY512" fmla="*/ 659788 h 2786771"/>
              <a:gd name="connsiteX513" fmla="*/ 346114 w 4481234"/>
              <a:gd name="connsiteY513" fmla="*/ 659432 h 2786771"/>
              <a:gd name="connsiteX514" fmla="*/ 344466 w 4481234"/>
              <a:gd name="connsiteY514" fmla="*/ 659699 h 2786771"/>
              <a:gd name="connsiteX515" fmla="*/ 342776 w 4481234"/>
              <a:gd name="connsiteY515" fmla="*/ 660010 h 2786771"/>
              <a:gd name="connsiteX516" fmla="*/ 341084 w 4481234"/>
              <a:gd name="connsiteY516" fmla="*/ 660366 h 2786771"/>
              <a:gd name="connsiteX517" fmla="*/ 339394 w 4481234"/>
              <a:gd name="connsiteY517" fmla="*/ 660767 h 2786771"/>
              <a:gd name="connsiteX518" fmla="*/ 322304 w 4481234"/>
              <a:gd name="connsiteY518" fmla="*/ 666953 h 2786771"/>
              <a:gd name="connsiteX519" fmla="*/ 305570 w 4481234"/>
              <a:gd name="connsiteY519" fmla="*/ 676477 h 2786771"/>
              <a:gd name="connsiteX520" fmla="*/ 290707 w 4481234"/>
              <a:gd name="connsiteY520" fmla="*/ 688359 h 2786771"/>
              <a:gd name="connsiteX521" fmla="*/ 279358 w 4481234"/>
              <a:gd name="connsiteY521" fmla="*/ 701710 h 2786771"/>
              <a:gd name="connsiteX522" fmla="*/ 273350 w 4481234"/>
              <a:gd name="connsiteY522" fmla="*/ 715462 h 2786771"/>
              <a:gd name="connsiteX523" fmla="*/ 274863 w 4481234"/>
              <a:gd name="connsiteY523" fmla="*/ 725876 h 2786771"/>
              <a:gd name="connsiteX524" fmla="*/ 283274 w 4481234"/>
              <a:gd name="connsiteY524" fmla="*/ 731750 h 2786771"/>
              <a:gd name="connsiteX525" fmla="*/ 337347 w 4481234"/>
              <a:gd name="connsiteY525" fmla="*/ 650665 h 2786771"/>
              <a:gd name="connsiteX526" fmla="*/ 351276 w 4481234"/>
              <a:gd name="connsiteY526" fmla="*/ 652044 h 2786771"/>
              <a:gd name="connsiteX527" fmla="*/ 353590 w 4481234"/>
              <a:gd name="connsiteY527" fmla="*/ 651777 h 2786771"/>
              <a:gd name="connsiteX528" fmla="*/ 355949 w 4481234"/>
              <a:gd name="connsiteY528" fmla="*/ 651377 h 2786771"/>
              <a:gd name="connsiteX529" fmla="*/ 358352 w 4481234"/>
              <a:gd name="connsiteY529" fmla="*/ 650932 h 2786771"/>
              <a:gd name="connsiteX530" fmla="*/ 360800 w 4481234"/>
              <a:gd name="connsiteY530" fmla="*/ 650353 h 2786771"/>
              <a:gd name="connsiteX531" fmla="*/ 376999 w 4481234"/>
              <a:gd name="connsiteY531" fmla="*/ 644612 h 2786771"/>
              <a:gd name="connsiteX532" fmla="*/ 392976 w 4481234"/>
              <a:gd name="connsiteY532" fmla="*/ 635711 h 2786771"/>
              <a:gd name="connsiteX533" fmla="*/ 407217 w 4481234"/>
              <a:gd name="connsiteY533" fmla="*/ 624719 h 2786771"/>
              <a:gd name="connsiteX534" fmla="*/ 418343 w 4481234"/>
              <a:gd name="connsiteY534" fmla="*/ 612392 h 2786771"/>
              <a:gd name="connsiteX535" fmla="*/ 424929 w 4481234"/>
              <a:gd name="connsiteY535" fmla="*/ 599041 h 2786771"/>
              <a:gd name="connsiteX536" fmla="*/ 424084 w 4481234"/>
              <a:gd name="connsiteY536" fmla="*/ 588760 h 2786771"/>
              <a:gd name="connsiteX537" fmla="*/ 416429 w 4481234"/>
              <a:gd name="connsiteY537" fmla="*/ 582574 h 2786771"/>
              <a:gd name="connsiteX538" fmla="*/ 402455 w 4481234"/>
              <a:gd name="connsiteY538" fmla="*/ 581462 h 2786771"/>
              <a:gd name="connsiteX539" fmla="*/ 400185 w 4481234"/>
              <a:gd name="connsiteY539" fmla="*/ 581729 h 2786771"/>
              <a:gd name="connsiteX540" fmla="*/ 397871 w 4481234"/>
              <a:gd name="connsiteY540" fmla="*/ 582129 h 2786771"/>
              <a:gd name="connsiteX541" fmla="*/ 395513 w 4481234"/>
              <a:gd name="connsiteY541" fmla="*/ 582574 h 2786771"/>
              <a:gd name="connsiteX542" fmla="*/ 393110 w 4481234"/>
              <a:gd name="connsiteY542" fmla="*/ 583153 h 2786771"/>
              <a:gd name="connsiteX543" fmla="*/ 377266 w 4481234"/>
              <a:gd name="connsiteY543" fmla="*/ 588805 h 2786771"/>
              <a:gd name="connsiteX544" fmla="*/ 361645 w 4481234"/>
              <a:gd name="connsiteY544" fmla="*/ 597394 h 2786771"/>
              <a:gd name="connsiteX545" fmla="*/ 347583 w 4481234"/>
              <a:gd name="connsiteY545" fmla="*/ 608164 h 2786771"/>
              <a:gd name="connsiteX546" fmla="*/ 336368 w 4481234"/>
              <a:gd name="connsiteY546" fmla="*/ 620313 h 2786771"/>
              <a:gd name="connsiteX547" fmla="*/ 329469 w 4481234"/>
              <a:gd name="connsiteY547" fmla="*/ 633664 h 2786771"/>
              <a:gd name="connsiteX548" fmla="*/ 329915 w 4481234"/>
              <a:gd name="connsiteY548" fmla="*/ 644167 h 2786771"/>
              <a:gd name="connsiteX549" fmla="*/ 337168 w 4481234"/>
              <a:gd name="connsiteY549" fmla="*/ 650709 h 2786771"/>
              <a:gd name="connsiteX550" fmla="*/ 455593 w 4481234"/>
              <a:gd name="connsiteY550" fmla="*/ 497038 h 2786771"/>
              <a:gd name="connsiteX551" fmla="*/ 467520 w 4481234"/>
              <a:gd name="connsiteY551" fmla="*/ 499708 h 2786771"/>
              <a:gd name="connsiteX552" fmla="*/ 470902 w 4481234"/>
              <a:gd name="connsiteY552" fmla="*/ 499708 h 2786771"/>
              <a:gd name="connsiteX553" fmla="*/ 474507 w 4481234"/>
              <a:gd name="connsiteY553" fmla="*/ 499308 h 2786771"/>
              <a:gd name="connsiteX554" fmla="*/ 478200 w 4481234"/>
              <a:gd name="connsiteY554" fmla="*/ 498685 h 2786771"/>
              <a:gd name="connsiteX555" fmla="*/ 481983 w 4481234"/>
              <a:gd name="connsiteY555" fmla="*/ 497839 h 2786771"/>
              <a:gd name="connsiteX556" fmla="*/ 495868 w 4481234"/>
              <a:gd name="connsiteY556" fmla="*/ 492988 h 2786771"/>
              <a:gd name="connsiteX557" fmla="*/ 509709 w 4481234"/>
              <a:gd name="connsiteY557" fmla="*/ 485868 h 2786771"/>
              <a:gd name="connsiteX558" fmla="*/ 522436 w 4481234"/>
              <a:gd name="connsiteY558" fmla="*/ 476967 h 2786771"/>
              <a:gd name="connsiteX559" fmla="*/ 533029 w 4481234"/>
              <a:gd name="connsiteY559" fmla="*/ 466731 h 2786771"/>
              <a:gd name="connsiteX560" fmla="*/ 541262 w 4481234"/>
              <a:gd name="connsiteY560" fmla="*/ 453914 h 2786771"/>
              <a:gd name="connsiteX561" fmla="*/ 542419 w 4481234"/>
              <a:gd name="connsiteY561" fmla="*/ 443545 h 2786771"/>
              <a:gd name="connsiteX562" fmla="*/ 536900 w 4481234"/>
              <a:gd name="connsiteY562" fmla="*/ 436647 h 2786771"/>
              <a:gd name="connsiteX563" fmla="*/ 524973 w 4481234"/>
              <a:gd name="connsiteY563" fmla="*/ 434155 h 2786771"/>
              <a:gd name="connsiteX564" fmla="*/ 521591 w 4481234"/>
              <a:gd name="connsiteY564" fmla="*/ 434155 h 2786771"/>
              <a:gd name="connsiteX565" fmla="*/ 518075 w 4481234"/>
              <a:gd name="connsiteY565" fmla="*/ 434555 h 2786771"/>
              <a:gd name="connsiteX566" fmla="*/ 514426 w 4481234"/>
              <a:gd name="connsiteY566" fmla="*/ 435178 h 2786771"/>
              <a:gd name="connsiteX567" fmla="*/ 510732 w 4481234"/>
              <a:gd name="connsiteY567" fmla="*/ 436024 h 2786771"/>
              <a:gd name="connsiteX568" fmla="*/ 497069 w 4481234"/>
              <a:gd name="connsiteY568" fmla="*/ 440786 h 2786771"/>
              <a:gd name="connsiteX569" fmla="*/ 483718 w 4481234"/>
              <a:gd name="connsiteY569" fmla="*/ 447773 h 2786771"/>
              <a:gd name="connsiteX570" fmla="*/ 471169 w 4481234"/>
              <a:gd name="connsiteY570" fmla="*/ 456673 h 2786771"/>
              <a:gd name="connsiteX571" fmla="*/ 460532 w 4481234"/>
              <a:gd name="connsiteY571" fmla="*/ 466687 h 2786771"/>
              <a:gd name="connsiteX572" fmla="*/ 452077 w 4481234"/>
              <a:gd name="connsiteY572" fmla="*/ 479459 h 2786771"/>
              <a:gd name="connsiteX573" fmla="*/ 450563 w 4481234"/>
              <a:gd name="connsiteY573" fmla="*/ 489962 h 2786771"/>
              <a:gd name="connsiteX574" fmla="*/ 455326 w 4481234"/>
              <a:gd name="connsiteY574" fmla="*/ 497083 h 2786771"/>
              <a:gd name="connsiteX575" fmla="*/ 233608 w 4481234"/>
              <a:gd name="connsiteY575" fmla="*/ 815372 h 2786771"/>
              <a:gd name="connsiteX576" fmla="*/ 249630 w 4481234"/>
              <a:gd name="connsiteY576" fmla="*/ 815372 h 2786771"/>
              <a:gd name="connsiteX577" fmla="*/ 250698 w 4481234"/>
              <a:gd name="connsiteY577" fmla="*/ 815372 h 2786771"/>
              <a:gd name="connsiteX578" fmla="*/ 251722 w 4481234"/>
              <a:gd name="connsiteY578" fmla="*/ 815372 h 2786771"/>
              <a:gd name="connsiteX579" fmla="*/ 252790 w 4481234"/>
              <a:gd name="connsiteY579" fmla="*/ 815150 h 2786771"/>
              <a:gd name="connsiteX580" fmla="*/ 253813 w 4481234"/>
              <a:gd name="connsiteY580" fmla="*/ 814927 h 2786771"/>
              <a:gd name="connsiteX581" fmla="*/ 272549 w 4481234"/>
              <a:gd name="connsiteY581" fmla="*/ 808074 h 2786771"/>
              <a:gd name="connsiteX582" fmla="*/ 290707 w 4481234"/>
              <a:gd name="connsiteY582" fmla="*/ 797348 h 2786771"/>
              <a:gd name="connsiteX583" fmla="*/ 306372 w 4481234"/>
              <a:gd name="connsiteY583" fmla="*/ 783997 h 2786771"/>
              <a:gd name="connsiteX584" fmla="*/ 317720 w 4481234"/>
              <a:gd name="connsiteY584" fmla="*/ 769356 h 2786771"/>
              <a:gd name="connsiteX585" fmla="*/ 322527 w 4481234"/>
              <a:gd name="connsiteY585" fmla="*/ 755382 h 2786771"/>
              <a:gd name="connsiteX586" fmla="*/ 319634 w 4481234"/>
              <a:gd name="connsiteY586" fmla="*/ 745279 h 2786771"/>
              <a:gd name="connsiteX587" fmla="*/ 309844 w 4481234"/>
              <a:gd name="connsiteY587" fmla="*/ 739939 h 2786771"/>
              <a:gd name="connsiteX588" fmla="*/ 293911 w 4481234"/>
              <a:gd name="connsiteY588" fmla="*/ 740250 h 2786771"/>
              <a:gd name="connsiteX589" fmla="*/ 292932 w 4481234"/>
              <a:gd name="connsiteY589" fmla="*/ 740250 h 2786771"/>
              <a:gd name="connsiteX590" fmla="*/ 291909 w 4481234"/>
              <a:gd name="connsiteY590" fmla="*/ 740473 h 2786771"/>
              <a:gd name="connsiteX591" fmla="*/ 290930 w 4481234"/>
              <a:gd name="connsiteY591" fmla="*/ 740695 h 2786771"/>
              <a:gd name="connsiteX592" fmla="*/ 289905 w 4481234"/>
              <a:gd name="connsiteY592" fmla="*/ 740918 h 2786771"/>
              <a:gd name="connsiteX593" fmla="*/ 271570 w 4481234"/>
              <a:gd name="connsiteY593" fmla="*/ 747638 h 2786771"/>
              <a:gd name="connsiteX594" fmla="*/ 253769 w 4481234"/>
              <a:gd name="connsiteY594" fmla="*/ 758096 h 2786771"/>
              <a:gd name="connsiteX595" fmla="*/ 238192 w 4481234"/>
              <a:gd name="connsiteY595" fmla="*/ 771180 h 2786771"/>
              <a:gd name="connsiteX596" fmla="*/ 226710 w 4481234"/>
              <a:gd name="connsiteY596" fmla="*/ 785644 h 2786771"/>
              <a:gd name="connsiteX597" fmla="*/ 221504 w 4481234"/>
              <a:gd name="connsiteY597" fmla="*/ 799707 h 2786771"/>
              <a:gd name="connsiteX598" fmla="*/ 223996 w 4481234"/>
              <a:gd name="connsiteY598" fmla="*/ 810121 h 2786771"/>
              <a:gd name="connsiteX599" fmla="*/ 233341 w 4481234"/>
              <a:gd name="connsiteY599" fmla="*/ 815417 h 2786771"/>
              <a:gd name="connsiteX600" fmla="*/ 519989 w 4481234"/>
              <a:gd name="connsiteY600" fmla="*/ 424319 h 2786771"/>
              <a:gd name="connsiteX601" fmla="*/ 530848 w 4481234"/>
              <a:gd name="connsiteY601" fmla="*/ 427613 h 2786771"/>
              <a:gd name="connsiteX602" fmla="*/ 534719 w 4481234"/>
              <a:gd name="connsiteY602" fmla="*/ 427613 h 2786771"/>
              <a:gd name="connsiteX603" fmla="*/ 538814 w 4481234"/>
              <a:gd name="connsiteY603" fmla="*/ 427257 h 2786771"/>
              <a:gd name="connsiteX604" fmla="*/ 543265 w 4481234"/>
              <a:gd name="connsiteY604" fmla="*/ 426589 h 2786771"/>
              <a:gd name="connsiteX605" fmla="*/ 547715 w 4481234"/>
              <a:gd name="connsiteY605" fmla="*/ 425566 h 2786771"/>
              <a:gd name="connsiteX606" fmla="*/ 560532 w 4481234"/>
              <a:gd name="connsiteY606" fmla="*/ 421115 h 2786771"/>
              <a:gd name="connsiteX607" fmla="*/ 573394 w 4481234"/>
              <a:gd name="connsiteY607" fmla="*/ 414707 h 2786771"/>
              <a:gd name="connsiteX608" fmla="*/ 585365 w 4481234"/>
              <a:gd name="connsiteY608" fmla="*/ 406652 h 2786771"/>
              <a:gd name="connsiteX609" fmla="*/ 595645 w 4481234"/>
              <a:gd name="connsiteY609" fmla="*/ 397439 h 2786771"/>
              <a:gd name="connsiteX610" fmla="*/ 604546 w 4481234"/>
              <a:gd name="connsiteY610" fmla="*/ 384978 h 2786771"/>
              <a:gd name="connsiteX611" fmla="*/ 606638 w 4481234"/>
              <a:gd name="connsiteY611" fmla="*/ 374609 h 2786771"/>
              <a:gd name="connsiteX612" fmla="*/ 602187 w 4481234"/>
              <a:gd name="connsiteY612" fmla="*/ 367399 h 2786771"/>
              <a:gd name="connsiteX613" fmla="*/ 591284 w 4481234"/>
              <a:gd name="connsiteY613" fmla="*/ 364329 h 2786771"/>
              <a:gd name="connsiteX614" fmla="*/ 587456 w 4481234"/>
              <a:gd name="connsiteY614" fmla="*/ 364329 h 2786771"/>
              <a:gd name="connsiteX615" fmla="*/ 583407 w 4481234"/>
              <a:gd name="connsiteY615" fmla="*/ 364729 h 2786771"/>
              <a:gd name="connsiteX616" fmla="*/ 579223 w 4481234"/>
              <a:gd name="connsiteY616" fmla="*/ 365397 h 2786771"/>
              <a:gd name="connsiteX617" fmla="*/ 574772 w 4481234"/>
              <a:gd name="connsiteY617" fmla="*/ 366420 h 2786771"/>
              <a:gd name="connsiteX618" fmla="*/ 562179 w 4481234"/>
              <a:gd name="connsiteY618" fmla="*/ 370871 h 2786771"/>
              <a:gd name="connsiteX619" fmla="*/ 549539 w 4481234"/>
              <a:gd name="connsiteY619" fmla="*/ 377146 h 2786771"/>
              <a:gd name="connsiteX620" fmla="*/ 537434 w 4481234"/>
              <a:gd name="connsiteY620" fmla="*/ 385245 h 2786771"/>
              <a:gd name="connsiteX621" fmla="*/ 527198 w 4481234"/>
              <a:gd name="connsiteY621" fmla="*/ 394146 h 2786771"/>
              <a:gd name="connsiteX622" fmla="*/ 518075 w 4481234"/>
              <a:gd name="connsiteY622" fmla="*/ 406563 h 2786771"/>
              <a:gd name="connsiteX623" fmla="*/ 515628 w 4481234"/>
              <a:gd name="connsiteY623" fmla="*/ 417021 h 2786771"/>
              <a:gd name="connsiteX624" fmla="*/ 519633 w 4481234"/>
              <a:gd name="connsiteY624" fmla="*/ 424364 h 2786771"/>
              <a:gd name="connsiteX625" fmla="*/ 1909480 w 4481234"/>
              <a:gd name="connsiteY625" fmla="*/ 2591332 h 2786771"/>
              <a:gd name="connsiteX626" fmla="*/ 1879707 w 4481234"/>
              <a:gd name="connsiteY626" fmla="*/ 2569080 h 2786771"/>
              <a:gd name="connsiteX627" fmla="*/ 1842145 w 4481234"/>
              <a:gd name="connsiteY627" fmla="*/ 2562093 h 2786771"/>
              <a:gd name="connsiteX628" fmla="*/ 1840321 w 4481234"/>
              <a:gd name="connsiteY628" fmla="*/ 2562093 h 2786771"/>
              <a:gd name="connsiteX629" fmla="*/ 1838497 w 4481234"/>
              <a:gd name="connsiteY629" fmla="*/ 2562093 h 2786771"/>
              <a:gd name="connsiteX630" fmla="*/ 1836716 w 4481234"/>
              <a:gd name="connsiteY630" fmla="*/ 2562093 h 2786771"/>
              <a:gd name="connsiteX631" fmla="*/ 1834892 w 4481234"/>
              <a:gd name="connsiteY631" fmla="*/ 2562093 h 2786771"/>
              <a:gd name="connsiteX632" fmla="*/ 1798576 w 4481234"/>
              <a:gd name="connsiteY632" fmla="*/ 2574242 h 2786771"/>
              <a:gd name="connsiteX633" fmla="*/ 1767780 w 4481234"/>
              <a:gd name="connsiteY633" fmla="*/ 2599076 h 2786771"/>
              <a:gd name="connsiteX634" fmla="*/ 1745305 w 4481234"/>
              <a:gd name="connsiteY634" fmla="*/ 2633788 h 2786771"/>
              <a:gd name="connsiteX635" fmla="*/ 1734135 w 4481234"/>
              <a:gd name="connsiteY635" fmla="*/ 2675444 h 2786771"/>
              <a:gd name="connsiteX636" fmla="*/ 1737606 w 4481234"/>
              <a:gd name="connsiteY636" fmla="*/ 2719146 h 2786771"/>
              <a:gd name="connsiteX637" fmla="*/ 1755408 w 4481234"/>
              <a:gd name="connsiteY637" fmla="*/ 2754749 h 2786771"/>
              <a:gd name="connsiteX638" fmla="*/ 1785092 w 4481234"/>
              <a:gd name="connsiteY638" fmla="*/ 2778736 h 2786771"/>
              <a:gd name="connsiteX639" fmla="*/ 1823721 w 4481234"/>
              <a:gd name="connsiteY639" fmla="*/ 2786747 h 2786771"/>
              <a:gd name="connsiteX640" fmla="*/ 1825635 w 4481234"/>
              <a:gd name="connsiteY640" fmla="*/ 2786747 h 2786771"/>
              <a:gd name="connsiteX641" fmla="*/ 1827503 w 4481234"/>
              <a:gd name="connsiteY641" fmla="*/ 2786747 h 2786771"/>
              <a:gd name="connsiteX642" fmla="*/ 1829373 w 4481234"/>
              <a:gd name="connsiteY642" fmla="*/ 2786747 h 2786771"/>
              <a:gd name="connsiteX643" fmla="*/ 1831242 w 4481234"/>
              <a:gd name="connsiteY643" fmla="*/ 2786747 h 2786771"/>
              <a:gd name="connsiteX644" fmla="*/ 1869337 w 4481234"/>
              <a:gd name="connsiteY644" fmla="*/ 2774197 h 2786771"/>
              <a:gd name="connsiteX645" fmla="*/ 1901202 w 4481234"/>
              <a:gd name="connsiteY645" fmla="*/ 2747895 h 2786771"/>
              <a:gd name="connsiteX646" fmla="*/ 1923453 w 4481234"/>
              <a:gd name="connsiteY646" fmla="*/ 2711492 h 2786771"/>
              <a:gd name="connsiteX647" fmla="*/ 1933378 w 4481234"/>
              <a:gd name="connsiteY647" fmla="*/ 2668679 h 2786771"/>
              <a:gd name="connsiteX648" fmla="*/ 1928216 w 4481234"/>
              <a:gd name="connsiteY648" fmla="*/ 2625244 h 2786771"/>
              <a:gd name="connsiteX649" fmla="*/ 1909212 w 4481234"/>
              <a:gd name="connsiteY649" fmla="*/ 2591376 h 2786771"/>
              <a:gd name="connsiteX650" fmla="*/ 3284952 w 4481234"/>
              <a:gd name="connsiteY650" fmla="*/ 2268058 h 2786771"/>
              <a:gd name="connsiteX651" fmla="*/ 3259985 w 4481234"/>
              <a:gd name="connsiteY651" fmla="*/ 2240288 h 2786771"/>
              <a:gd name="connsiteX652" fmla="*/ 3229366 w 4481234"/>
              <a:gd name="connsiteY652" fmla="*/ 2221018 h 2786771"/>
              <a:gd name="connsiteX653" fmla="*/ 3195588 w 4481234"/>
              <a:gd name="connsiteY653" fmla="*/ 2210871 h 2786771"/>
              <a:gd name="connsiteX654" fmla="*/ 3161098 w 4481234"/>
              <a:gd name="connsiteY654" fmla="*/ 2210426 h 2786771"/>
              <a:gd name="connsiteX655" fmla="*/ 3152420 w 4481234"/>
              <a:gd name="connsiteY655" fmla="*/ 2211939 h 2786771"/>
              <a:gd name="connsiteX656" fmla="*/ 3143875 w 4481234"/>
              <a:gd name="connsiteY656" fmla="*/ 2214164 h 2786771"/>
              <a:gd name="connsiteX657" fmla="*/ 3135509 w 4481234"/>
              <a:gd name="connsiteY657" fmla="*/ 2217057 h 2786771"/>
              <a:gd name="connsiteX658" fmla="*/ 3127364 w 4481234"/>
              <a:gd name="connsiteY658" fmla="*/ 2220706 h 2786771"/>
              <a:gd name="connsiteX659" fmla="*/ 3095188 w 4481234"/>
              <a:gd name="connsiteY659" fmla="*/ 2246518 h 2786771"/>
              <a:gd name="connsiteX660" fmla="*/ 3077654 w 4481234"/>
              <a:gd name="connsiteY660" fmla="*/ 2282121 h 2786771"/>
              <a:gd name="connsiteX661" fmla="*/ 3076007 w 4481234"/>
              <a:gd name="connsiteY661" fmla="*/ 2323020 h 2786771"/>
              <a:gd name="connsiteX662" fmla="*/ 3091761 w 4481234"/>
              <a:gd name="connsiteY662" fmla="*/ 2364987 h 2786771"/>
              <a:gd name="connsiteX663" fmla="*/ 3115926 w 4481234"/>
              <a:gd name="connsiteY663" fmla="*/ 2394003 h 2786771"/>
              <a:gd name="connsiteX664" fmla="*/ 3146724 w 4481234"/>
              <a:gd name="connsiteY664" fmla="*/ 2414742 h 2786771"/>
              <a:gd name="connsiteX665" fmla="*/ 3181569 w 4481234"/>
              <a:gd name="connsiteY665" fmla="*/ 2426224 h 2786771"/>
              <a:gd name="connsiteX666" fmla="*/ 3217617 w 4481234"/>
              <a:gd name="connsiteY666" fmla="*/ 2427336 h 2786771"/>
              <a:gd name="connsiteX667" fmla="*/ 3226518 w 4481234"/>
              <a:gd name="connsiteY667" fmla="*/ 2425868 h 2786771"/>
              <a:gd name="connsiteX668" fmla="*/ 3235419 w 4481234"/>
              <a:gd name="connsiteY668" fmla="*/ 2423643 h 2786771"/>
              <a:gd name="connsiteX669" fmla="*/ 3244052 w 4481234"/>
              <a:gd name="connsiteY669" fmla="*/ 2420661 h 2786771"/>
              <a:gd name="connsiteX670" fmla="*/ 3252464 w 4481234"/>
              <a:gd name="connsiteY670" fmla="*/ 2416922 h 2786771"/>
              <a:gd name="connsiteX671" fmla="*/ 3285708 w 4481234"/>
              <a:gd name="connsiteY671" fmla="*/ 2389508 h 2786771"/>
              <a:gd name="connsiteX672" fmla="*/ 3302709 w 4481234"/>
              <a:gd name="connsiteY672" fmla="*/ 2352081 h 2786771"/>
              <a:gd name="connsiteX673" fmla="*/ 3302709 w 4481234"/>
              <a:gd name="connsiteY673" fmla="*/ 2309980 h 2786771"/>
              <a:gd name="connsiteX674" fmla="*/ 3284685 w 4481234"/>
              <a:gd name="connsiteY674" fmla="*/ 2268102 h 2786771"/>
              <a:gd name="connsiteX675" fmla="*/ 3485751 w 4481234"/>
              <a:gd name="connsiteY675" fmla="*/ 2148877 h 2786771"/>
              <a:gd name="connsiteX676" fmla="*/ 3459361 w 4481234"/>
              <a:gd name="connsiteY676" fmla="*/ 2124667 h 2786771"/>
              <a:gd name="connsiteX677" fmla="*/ 3428653 w 4481234"/>
              <a:gd name="connsiteY677" fmla="*/ 2108245 h 2786771"/>
              <a:gd name="connsiteX678" fmla="*/ 3395854 w 4481234"/>
              <a:gd name="connsiteY678" fmla="*/ 2099923 h 2786771"/>
              <a:gd name="connsiteX679" fmla="*/ 3363055 w 4481234"/>
              <a:gd name="connsiteY679" fmla="*/ 2099923 h 2786771"/>
              <a:gd name="connsiteX680" fmla="*/ 3352597 w 4481234"/>
              <a:gd name="connsiteY680" fmla="*/ 2101837 h 2786771"/>
              <a:gd name="connsiteX681" fmla="*/ 3342406 w 4481234"/>
              <a:gd name="connsiteY681" fmla="*/ 2104774 h 2786771"/>
              <a:gd name="connsiteX682" fmla="*/ 3332570 w 4481234"/>
              <a:gd name="connsiteY682" fmla="*/ 2108646 h 2786771"/>
              <a:gd name="connsiteX683" fmla="*/ 3323180 w 4481234"/>
              <a:gd name="connsiteY683" fmla="*/ 2113541 h 2786771"/>
              <a:gd name="connsiteX684" fmla="*/ 3293896 w 4481234"/>
              <a:gd name="connsiteY684" fmla="*/ 2141089 h 2786771"/>
              <a:gd name="connsiteX685" fmla="*/ 3280279 w 4481234"/>
              <a:gd name="connsiteY685" fmla="*/ 2177048 h 2786771"/>
              <a:gd name="connsiteX686" fmla="*/ 3283171 w 4481234"/>
              <a:gd name="connsiteY686" fmla="*/ 2217101 h 2786771"/>
              <a:gd name="connsiteX687" fmla="*/ 3303599 w 4481234"/>
              <a:gd name="connsiteY687" fmla="*/ 2257155 h 2786771"/>
              <a:gd name="connsiteX688" fmla="*/ 3329322 w 4481234"/>
              <a:gd name="connsiteY688" fmla="*/ 2282655 h 2786771"/>
              <a:gd name="connsiteX689" fmla="*/ 3360207 w 4481234"/>
              <a:gd name="connsiteY689" fmla="*/ 2300456 h 2786771"/>
              <a:gd name="connsiteX690" fmla="*/ 3394029 w 4481234"/>
              <a:gd name="connsiteY690" fmla="*/ 2309980 h 2786771"/>
              <a:gd name="connsiteX691" fmla="*/ 3428342 w 4481234"/>
              <a:gd name="connsiteY691" fmla="*/ 2310425 h 2786771"/>
              <a:gd name="connsiteX692" fmla="*/ 3439290 w 4481234"/>
              <a:gd name="connsiteY692" fmla="*/ 2308467 h 2786771"/>
              <a:gd name="connsiteX693" fmla="*/ 3449970 w 4481234"/>
              <a:gd name="connsiteY693" fmla="*/ 2305485 h 2786771"/>
              <a:gd name="connsiteX694" fmla="*/ 3460206 w 4481234"/>
              <a:gd name="connsiteY694" fmla="*/ 2301391 h 2786771"/>
              <a:gd name="connsiteX695" fmla="*/ 3469997 w 4481234"/>
              <a:gd name="connsiteY695" fmla="*/ 2296184 h 2786771"/>
              <a:gd name="connsiteX696" fmla="*/ 3500037 w 4481234"/>
              <a:gd name="connsiteY696" fmla="*/ 2266901 h 2786771"/>
              <a:gd name="connsiteX697" fmla="*/ 3512854 w 4481234"/>
              <a:gd name="connsiteY697" fmla="*/ 2229117 h 2786771"/>
              <a:gd name="connsiteX698" fmla="*/ 3508092 w 4481234"/>
              <a:gd name="connsiteY698" fmla="*/ 2188041 h 2786771"/>
              <a:gd name="connsiteX699" fmla="*/ 3485484 w 4481234"/>
              <a:gd name="connsiteY699" fmla="*/ 2148922 h 2786771"/>
              <a:gd name="connsiteX700" fmla="*/ 3673378 w 4481234"/>
              <a:gd name="connsiteY700" fmla="*/ 2020662 h 2786771"/>
              <a:gd name="connsiteX701" fmla="*/ 3646321 w 4481234"/>
              <a:gd name="connsiteY701" fmla="*/ 1999657 h 2786771"/>
              <a:gd name="connsiteX702" fmla="*/ 3615969 w 4481234"/>
              <a:gd name="connsiteY702" fmla="*/ 1985638 h 2786771"/>
              <a:gd name="connsiteX703" fmla="*/ 3584282 w 4481234"/>
              <a:gd name="connsiteY703" fmla="*/ 1978874 h 2786771"/>
              <a:gd name="connsiteX704" fmla="*/ 3553129 w 4481234"/>
              <a:gd name="connsiteY704" fmla="*/ 1979452 h 2786771"/>
              <a:gd name="connsiteX705" fmla="*/ 3541158 w 4481234"/>
              <a:gd name="connsiteY705" fmla="*/ 1981811 h 2786771"/>
              <a:gd name="connsiteX706" fmla="*/ 3529677 w 4481234"/>
              <a:gd name="connsiteY706" fmla="*/ 1985416 h 2786771"/>
              <a:gd name="connsiteX707" fmla="*/ 3518728 w 4481234"/>
              <a:gd name="connsiteY707" fmla="*/ 1990267 h 2786771"/>
              <a:gd name="connsiteX708" fmla="*/ 3508493 w 4481234"/>
              <a:gd name="connsiteY708" fmla="*/ 1996408 h 2786771"/>
              <a:gd name="connsiteX709" fmla="*/ 3482146 w 4481234"/>
              <a:gd name="connsiteY709" fmla="*/ 2025024 h 2786771"/>
              <a:gd name="connsiteX710" fmla="*/ 3472267 w 4481234"/>
              <a:gd name="connsiteY710" fmla="*/ 2060983 h 2786771"/>
              <a:gd name="connsiteX711" fmla="*/ 3479254 w 4481234"/>
              <a:gd name="connsiteY711" fmla="*/ 2100102 h 2786771"/>
              <a:gd name="connsiteX712" fmla="*/ 3503731 w 4481234"/>
              <a:gd name="connsiteY712" fmla="*/ 2137974 h 2786771"/>
              <a:gd name="connsiteX713" fmla="*/ 3530433 w 4481234"/>
              <a:gd name="connsiteY713" fmla="*/ 2160226 h 2786771"/>
              <a:gd name="connsiteX714" fmla="*/ 3561140 w 4481234"/>
              <a:gd name="connsiteY714" fmla="*/ 2175446 h 2786771"/>
              <a:gd name="connsiteX715" fmla="*/ 3593940 w 4481234"/>
              <a:gd name="connsiteY715" fmla="*/ 2183234 h 2786771"/>
              <a:gd name="connsiteX716" fmla="*/ 3626649 w 4481234"/>
              <a:gd name="connsiteY716" fmla="*/ 2183234 h 2786771"/>
              <a:gd name="connsiteX717" fmla="*/ 3639111 w 4481234"/>
              <a:gd name="connsiteY717" fmla="*/ 2180920 h 2786771"/>
              <a:gd name="connsiteX718" fmla="*/ 3651126 w 4481234"/>
              <a:gd name="connsiteY718" fmla="*/ 2177226 h 2786771"/>
              <a:gd name="connsiteX719" fmla="*/ 3662519 w 4481234"/>
              <a:gd name="connsiteY719" fmla="*/ 2172197 h 2786771"/>
              <a:gd name="connsiteX720" fmla="*/ 3673112 w 4481234"/>
              <a:gd name="connsiteY720" fmla="*/ 2165833 h 2786771"/>
              <a:gd name="connsiteX721" fmla="*/ 3699814 w 4481234"/>
              <a:gd name="connsiteY721" fmla="*/ 2135393 h 2786771"/>
              <a:gd name="connsiteX722" fmla="*/ 3708715 w 4481234"/>
              <a:gd name="connsiteY722" fmla="*/ 2097787 h 2786771"/>
              <a:gd name="connsiteX723" fmla="*/ 3699814 w 4481234"/>
              <a:gd name="connsiteY723" fmla="*/ 2058046 h 2786771"/>
              <a:gd name="connsiteX724" fmla="*/ 3673112 w 4481234"/>
              <a:gd name="connsiteY724" fmla="*/ 2020707 h 2786771"/>
              <a:gd name="connsiteX725" fmla="*/ 2828389 w 4481234"/>
              <a:gd name="connsiteY725" fmla="*/ 2430095 h 2786771"/>
              <a:gd name="connsiteX726" fmla="*/ 2799284 w 4481234"/>
              <a:gd name="connsiteY726" fmla="*/ 2405263 h 2786771"/>
              <a:gd name="connsiteX727" fmla="*/ 2764705 w 4481234"/>
              <a:gd name="connsiteY727" fmla="*/ 2391377 h 2786771"/>
              <a:gd name="connsiteX728" fmla="*/ 2727588 w 4481234"/>
              <a:gd name="connsiteY728" fmla="*/ 2389642 h 2786771"/>
              <a:gd name="connsiteX729" fmla="*/ 2722337 w 4481234"/>
              <a:gd name="connsiteY729" fmla="*/ 2390443 h 2786771"/>
              <a:gd name="connsiteX730" fmla="*/ 2717086 w 4481234"/>
              <a:gd name="connsiteY730" fmla="*/ 2391511 h 2786771"/>
              <a:gd name="connsiteX731" fmla="*/ 2711879 w 4481234"/>
              <a:gd name="connsiteY731" fmla="*/ 2392846 h 2786771"/>
              <a:gd name="connsiteX732" fmla="*/ 2706672 w 4481234"/>
              <a:gd name="connsiteY732" fmla="*/ 2394492 h 2786771"/>
              <a:gd name="connsiteX733" fmla="*/ 2670268 w 4481234"/>
              <a:gd name="connsiteY733" fmla="*/ 2415943 h 2786771"/>
              <a:gd name="connsiteX734" fmla="*/ 2645925 w 4481234"/>
              <a:gd name="connsiteY734" fmla="*/ 2449276 h 2786771"/>
              <a:gd name="connsiteX735" fmla="*/ 2635689 w 4481234"/>
              <a:gd name="connsiteY735" fmla="*/ 2490309 h 2786771"/>
              <a:gd name="connsiteX736" fmla="*/ 2641963 w 4481234"/>
              <a:gd name="connsiteY736" fmla="*/ 2534812 h 2786771"/>
              <a:gd name="connsiteX737" fmla="*/ 2661189 w 4481234"/>
              <a:gd name="connsiteY737" fmla="*/ 2570415 h 2786771"/>
              <a:gd name="connsiteX738" fmla="*/ 2689983 w 4481234"/>
              <a:gd name="connsiteY738" fmla="*/ 2596850 h 2786771"/>
              <a:gd name="connsiteX739" fmla="*/ 2725320 w 4481234"/>
              <a:gd name="connsiteY739" fmla="*/ 2612293 h 2786771"/>
              <a:gd name="connsiteX740" fmla="*/ 2763948 w 4481234"/>
              <a:gd name="connsiteY740" fmla="*/ 2614830 h 2786771"/>
              <a:gd name="connsiteX741" fmla="*/ 2769422 w 4481234"/>
              <a:gd name="connsiteY741" fmla="*/ 2614073 h 2786771"/>
              <a:gd name="connsiteX742" fmla="*/ 2774896 w 4481234"/>
              <a:gd name="connsiteY742" fmla="*/ 2613005 h 2786771"/>
              <a:gd name="connsiteX743" fmla="*/ 2780325 w 4481234"/>
              <a:gd name="connsiteY743" fmla="*/ 2611626 h 2786771"/>
              <a:gd name="connsiteX744" fmla="*/ 2785755 w 4481234"/>
              <a:gd name="connsiteY744" fmla="*/ 2609934 h 2786771"/>
              <a:gd name="connsiteX745" fmla="*/ 2823716 w 4481234"/>
              <a:gd name="connsiteY745" fmla="*/ 2587149 h 2786771"/>
              <a:gd name="connsiteX746" fmla="*/ 2848193 w 4481234"/>
              <a:gd name="connsiteY746" fmla="*/ 2551902 h 2786771"/>
              <a:gd name="connsiteX747" fmla="*/ 2857094 w 4481234"/>
              <a:gd name="connsiteY747" fmla="*/ 2509401 h 2786771"/>
              <a:gd name="connsiteX748" fmla="*/ 2848905 w 4481234"/>
              <a:gd name="connsiteY748" fmla="*/ 2464630 h 2786771"/>
              <a:gd name="connsiteX749" fmla="*/ 2828122 w 4481234"/>
              <a:gd name="connsiteY749" fmla="*/ 2430051 h 2786771"/>
              <a:gd name="connsiteX750" fmla="*/ 3872977 w 4481234"/>
              <a:gd name="connsiteY750" fmla="*/ 1916613 h 2786771"/>
              <a:gd name="connsiteX751" fmla="*/ 3842937 w 4481234"/>
              <a:gd name="connsiteY751" fmla="*/ 1882390 h 2786771"/>
              <a:gd name="connsiteX752" fmla="*/ 3815834 w 4481234"/>
              <a:gd name="connsiteY752" fmla="*/ 1864811 h 2786771"/>
              <a:gd name="connsiteX753" fmla="*/ 3786507 w 4481234"/>
              <a:gd name="connsiteY753" fmla="*/ 1853462 h 2786771"/>
              <a:gd name="connsiteX754" fmla="*/ 3756512 w 4481234"/>
              <a:gd name="connsiteY754" fmla="*/ 1848300 h 2786771"/>
              <a:gd name="connsiteX755" fmla="*/ 3727317 w 4481234"/>
              <a:gd name="connsiteY755" fmla="*/ 1849368 h 2786771"/>
              <a:gd name="connsiteX756" fmla="*/ 3713609 w 4481234"/>
              <a:gd name="connsiteY756" fmla="*/ 1852217 h 2786771"/>
              <a:gd name="connsiteX757" fmla="*/ 3700659 w 4481234"/>
              <a:gd name="connsiteY757" fmla="*/ 1856667 h 2786771"/>
              <a:gd name="connsiteX758" fmla="*/ 3688287 w 4481234"/>
              <a:gd name="connsiteY758" fmla="*/ 1862764 h 2786771"/>
              <a:gd name="connsiteX759" fmla="*/ 3677295 w 4481234"/>
              <a:gd name="connsiteY759" fmla="*/ 1870330 h 2786771"/>
              <a:gd name="connsiteX760" fmla="*/ 3654509 w 4481234"/>
              <a:gd name="connsiteY760" fmla="*/ 1900013 h 2786771"/>
              <a:gd name="connsiteX761" fmla="*/ 3648812 w 4481234"/>
              <a:gd name="connsiteY761" fmla="*/ 1935616 h 2786771"/>
              <a:gd name="connsiteX762" fmla="*/ 3660250 w 4481234"/>
              <a:gd name="connsiteY762" fmla="*/ 1973222 h 2786771"/>
              <a:gd name="connsiteX763" fmla="*/ 3688822 w 4481234"/>
              <a:gd name="connsiteY763" fmla="*/ 2008379 h 2786771"/>
              <a:gd name="connsiteX764" fmla="*/ 3715524 w 4481234"/>
              <a:gd name="connsiteY764" fmla="*/ 2026982 h 2786771"/>
              <a:gd name="connsiteX765" fmla="*/ 3745341 w 4481234"/>
              <a:gd name="connsiteY765" fmla="*/ 2039443 h 2786771"/>
              <a:gd name="connsiteX766" fmla="*/ 3776494 w 4481234"/>
              <a:gd name="connsiteY766" fmla="*/ 2045451 h 2786771"/>
              <a:gd name="connsiteX767" fmla="*/ 3807067 w 4481234"/>
              <a:gd name="connsiteY767" fmla="*/ 2044739 h 2786771"/>
              <a:gd name="connsiteX768" fmla="*/ 3821397 w 4481234"/>
              <a:gd name="connsiteY768" fmla="*/ 2041891 h 2786771"/>
              <a:gd name="connsiteX769" fmla="*/ 3834748 w 4481234"/>
              <a:gd name="connsiteY769" fmla="*/ 2037440 h 2786771"/>
              <a:gd name="connsiteX770" fmla="*/ 3847298 w 4481234"/>
              <a:gd name="connsiteY770" fmla="*/ 2031165 h 2786771"/>
              <a:gd name="connsiteX771" fmla="*/ 3858647 w 4481234"/>
              <a:gd name="connsiteY771" fmla="*/ 2023155 h 2786771"/>
              <a:gd name="connsiteX772" fmla="*/ 3881477 w 4481234"/>
              <a:gd name="connsiteY772" fmla="*/ 1992002 h 2786771"/>
              <a:gd name="connsiteX773" fmla="*/ 3885927 w 4481234"/>
              <a:gd name="connsiteY773" fmla="*/ 1954931 h 2786771"/>
              <a:gd name="connsiteX774" fmla="*/ 3872710 w 4481234"/>
              <a:gd name="connsiteY774" fmla="*/ 1916569 h 2786771"/>
              <a:gd name="connsiteX775" fmla="*/ 2603513 w 4481234"/>
              <a:gd name="connsiteY775" fmla="*/ 2503615 h 2786771"/>
              <a:gd name="connsiteX776" fmla="*/ 2575876 w 4481234"/>
              <a:gd name="connsiteY776" fmla="*/ 2475845 h 2786771"/>
              <a:gd name="connsiteX777" fmla="*/ 2541341 w 4481234"/>
              <a:gd name="connsiteY777" fmla="*/ 2459868 h 2786771"/>
              <a:gd name="connsiteX778" fmla="*/ 2503112 w 4481234"/>
              <a:gd name="connsiteY778" fmla="*/ 2457421 h 2786771"/>
              <a:gd name="connsiteX779" fmla="*/ 2499730 w 4481234"/>
              <a:gd name="connsiteY779" fmla="*/ 2457866 h 2786771"/>
              <a:gd name="connsiteX780" fmla="*/ 2496348 w 4481234"/>
              <a:gd name="connsiteY780" fmla="*/ 2458489 h 2786771"/>
              <a:gd name="connsiteX781" fmla="*/ 2492965 w 4481234"/>
              <a:gd name="connsiteY781" fmla="*/ 2459201 h 2786771"/>
              <a:gd name="connsiteX782" fmla="*/ 2489628 w 4481234"/>
              <a:gd name="connsiteY782" fmla="*/ 2460002 h 2786771"/>
              <a:gd name="connsiteX783" fmla="*/ 2451623 w 4481234"/>
              <a:gd name="connsiteY783" fmla="*/ 2478827 h 2786771"/>
              <a:gd name="connsiteX784" fmla="*/ 2424208 w 4481234"/>
              <a:gd name="connsiteY784" fmla="*/ 2510291 h 2786771"/>
              <a:gd name="connsiteX785" fmla="*/ 2409699 w 4481234"/>
              <a:gd name="connsiteY785" fmla="*/ 2550344 h 2786771"/>
              <a:gd name="connsiteX786" fmla="*/ 2410901 w 4481234"/>
              <a:gd name="connsiteY786" fmla="*/ 2595426 h 2786771"/>
              <a:gd name="connsiteX787" fmla="*/ 2426878 w 4481234"/>
              <a:gd name="connsiteY787" fmla="*/ 2634100 h 2786771"/>
              <a:gd name="connsiteX788" fmla="*/ 2454114 w 4481234"/>
              <a:gd name="connsiteY788" fmla="*/ 2663561 h 2786771"/>
              <a:gd name="connsiteX789" fmla="*/ 2489406 w 4481234"/>
              <a:gd name="connsiteY789" fmla="*/ 2681363 h 2786771"/>
              <a:gd name="connsiteX790" fmla="*/ 2529237 w 4481234"/>
              <a:gd name="connsiteY790" fmla="*/ 2684700 h 2786771"/>
              <a:gd name="connsiteX791" fmla="*/ 2532663 w 4481234"/>
              <a:gd name="connsiteY791" fmla="*/ 2684255 h 2786771"/>
              <a:gd name="connsiteX792" fmla="*/ 2536090 w 4481234"/>
              <a:gd name="connsiteY792" fmla="*/ 2683677 h 2786771"/>
              <a:gd name="connsiteX793" fmla="*/ 2539517 w 4481234"/>
              <a:gd name="connsiteY793" fmla="*/ 2682965 h 2786771"/>
              <a:gd name="connsiteX794" fmla="*/ 2542943 w 4481234"/>
              <a:gd name="connsiteY794" fmla="*/ 2682164 h 2786771"/>
              <a:gd name="connsiteX795" fmla="*/ 2582552 w 4481234"/>
              <a:gd name="connsiteY795" fmla="*/ 2662315 h 2786771"/>
              <a:gd name="connsiteX796" fmla="*/ 2610411 w 4481234"/>
              <a:gd name="connsiteY796" fmla="*/ 2628937 h 2786771"/>
              <a:gd name="connsiteX797" fmla="*/ 2623762 w 4481234"/>
              <a:gd name="connsiteY797" fmla="*/ 2586970 h 2786771"/>
              <a:gd name="connsiteX798" fmla="*/ 2620692 w 4481234"/>
              <a:gd name="connsiteY798" fmla="*/ 2541354 h 2786771"/>
              <a:gd name="connsiteX799" fmla="*/ 2603513 w 4481234"/>
              <a:gd name="connsiteY799" fmla="*/ 2503615 h 2786771"/>
              <a:gd name="connsiteX800" fmla="*/ 3071378 w 4481234"/>
              <a:gd name="connsiteY800" fmla="*/ 2373487 h 2786771"/>
              <a:gd name="connsiteX801" fmla="*/ 3048281 w 4481234"/>
              <a:gd name="connsiteY801" fmla="*/ 2342334 h 2786771"/>
              <a:gd name="connsiteX802" fmla="*/ 3018063 w 4481234"/>
              <a:gd name="connsiteY802" fmla="*/ 2320083 h 2786771"/>
              <a:gd name="connsiteX803" fmla="*/ 2983573 w 4481234"/>
              <a:gd name="connsiteY803" fmla="*/ 2307933 h 2786771"/>
              <a:gd name="connsiteX804" fmla="*/ 2947526 w 4481234"/>
              <a:gd name="connsiteY804" fmla="*/ 2306821 h 2786771"/>
              <a:gd name="connsiteX805" fmla="*/ 2940716 w 4481234"/>
              <a:gd name="connsiteY805" fmla="*/ 2307933 h 2786771"/>
              <a:gd name="connsiteX806" fmla="*/ 2933952 w 4481234"/>
              <a:gd name="connsiteY806" fmla="*/ 2309491 h 2786771"/>
              <a:gd name="connsiteX807" fmla="*/ 2927276 w 4481234"/>
              <a:gd name="connsiteY807" fmla="*/ 2311493 h 2786771"/>
              <a:gd name="connsiteX808" fmla="*/ 2920645 w 4481234"/>
              <a:gd name="connsiteY808" fmla="*/ 2313941 h 2786771"/>
              <a:gd name="connsiteX809" fmla="*/ 2885932 w 4481234"/>
              <a:gd name="connsiteY809" fmla="*/ 2337573 h 2786771"/>
              <a:gd name="connsiteX810" fmla="*/ 2864615 w 4481234"/>
              <a:gd name="connsiteY810" fmla="*/ 2372018 h 2786771"/>
              <a:gd name="connsiteX811" fmla="*/ 2858385 w 4481234"/>
              <a:gd name="connsiteY811" fmla="*/ 2413139 h 2786771"/>
              <a:gd name="connsiteX812" fmla="*/ 2869332 w 4481234"/>
              <a:gd name="connsiteY812" fmla="*/ 2456664 h 2786771"/>
              <a:gd name="connsiteX813" fmla="*/ 2891139 w 4481234"/>
              <a:gd name="connsiteY813" fmla="*/ 2489285 h 2786771"/>
              <a:gd name="connsiteX814" fmla="*/ 2921179 w 4481234"/>
              <a:gd name="connsiteY814" fmla="*/ 2513184 h 2786771"/>
              <a:gd name="connsiteX815" fmla="*/ 2956515 w 4481234"/>
              <a:gd name="connsiteY815" fmla="*/ 2526802 h 2786771"/>
              <a:gd name="connsiteX816" fmla="*/ 2994076 w 4481234"/>
              <a:gd name="connsiteY816" fmla="*/ 2528671 h 2786771"/>
              <a:gd name="connsiteX817" fmla="*/ 3001242 w 4481234"/>
              <a:gd name="connsiteY817" fmla="*/ 2527558 h 2786771"/>
              <a:gd name="connsiteX818" fmla="*/ 3008317 w 4481234"/>
              <a:gd name="connsiteY818" fmla="*/ 2526001 h 2786771"/>
              <a:gd name="connsiteX819" fmla="*/ 3015349 w 4481234"/>
              <a:gd name="connsiteY819" fmla="*/ 2523909 h 2786771"/>
              <a:gd name="connsiteX820" fmla="*/ 3022247 w 4481234"/>
              <a:gd name="connsiteY820" fmla="*/ 2521328 h 2786771"/>
              <a:gd name="connsiteX821" fmla="*/ 3058294 w 4481234"/>
              <a:gd name="connsiteY821" fmla="*/ 2496228 h 2786771"/>
              <a:gd name="connsiteX822" fmla="*/ 3079434 w 4481234"/>
              <a:gd name="connsiteY822" fmla="*/ 2459779 h 2786771"/>
              <a:gd name="connsiteX823" fmla="*/ 3084196 w 4481234"/>
              <a:gd name="connsiteY823" fmla="*/ 2417234 h 2786771"/>
              <a:gd name="connsiteX824" fmla="*/ 3071378 w 4481234"/>
              <a:gd name="connsiteY824" fmla="*/ 2373576 h 2786771"/>
              <a:gd name="connsiteX825" fmla="*/ 4483789 w 4481234"/>
              <a:gd name="connsiteY825" fmla="*/ 1210653 h 2786771"/>
              <a:gd name="connsiteX826" fmla="*/ 4469636 w 4481234"/>
              <a:gd name="connsiteY826" fmla="*/ 1181548 h 2786771"/>
              <a:gd name="connsiteX827" fmla="*/ 4440932 w 4481234"/>
              <a:gd name="connsiteY827" fmla="*/ 1156270 h 2786771"/>
              <a:gd name="connsiteX828" fmla="*/ 4400612 w 4481234"/>
              <a:gd name="connsiteY828" fmla="*/ 1137979 h 2786771"/>
              <a:gd name="connsiteX829" fmla="*/ 4379917 w 4481234"/>
              <a:gd name="connsiteY829" fmla="*/ 1132994 h 2786771"/>
              <a:gd name="connsiteX830" fmla="*/ 4359579 w 4481234"/>
              <a:gd name="connsiteY830" fmla="*/ 1130458 h 2786771"/>
              <a:gd name="connsiteX831" fmla="*/ 4339953 w 4481234"/>
              <a:gd name="connsiteY831" fmla="*/ 1130458 h 2786771"/>
              <a:gd name="connsiteX832" fmla="*/ 4321395 w 4481234"/>
              <a:gd name="connsiteY832" fmla="*/ 1132549 h 2786771"/>
              <a:gd name="connsiteX833" fmla="*/ 4301190 w 4481234"/>
              <a:gd name="connsiteY833" fmla="*/ 1137890 h 2786771"/>
              <a:gd name="connsiteX834" fmla="*/ 4283745 w 4481234"/>
              <a:gd name="connsiteY834" fmla="*/ 1146123 h 2786771"/>
              <a:gd name="connsiteX835" fmla="*/ 4269816 w 4481234"/>
              <a:gd name="connsiteY835" fmla="*/ 1157115 h 2786771"/>
              <a:gd name="connsiteX836" fmla="*/ 4260025 w 4481234"/>
              <a:gd name="connsiteY836" fmla="*/ 1170733 h 2786771"/>
              <a:gd name="connsiteX837" fmla="*/ 4255574 w 4481234"/>
              <a:gd name="connsiteY837" fmla="*/ 1199305 h 2786771"/>
              <a:gd name="connsiteX838" fmla="*/ 4267991 w 4481234"/>
              <a:gd name="connsiteY838" fmla="*/ 1228143 h 2786771"/>
              <a:gd name="connsiteX839" fmla="*/ 4295361 w 4481234"/>
              <a:gd name="connsiteY839" fmla="*/ 1253955 h 2786771"/>
              <a:gd name="connsiteX840" fmla="*/ 4335414 w 4481234"/>
              <a:gd name="connsiteY840" fmla="*/ 1273359 h 2786771"/>
              <a:gd name="connsiteX841" fmla="*/ 4356419 w 4481234"/>
              <a:gd name="connsiteY841" fmla="*/ 1278922 h 2786771"/>
              <a:gd name="connsiteX842" fmla="*/ 4377380 w 4481234"/>
              <a:gd name="connsiteY842" fmla="*/ 1281903 h 2786771"/>
              <a:gd name="connsiteX843" fmla="*/ 4397719 w 4481234"/>
              <a:gd name="connsiteY843" fmla="*/ 1282348 h 2786771"/>
              <a:gd name="connsiteX844" fmla="*/ 4417078 w 4481234"/>
              <a:gd name="connsiteY844" fmla="*/ 1280346 h 2786771"/>
              <a:gd name="connsiteX845" fmla="*/ 4438217 w 4481234"/>
              <a:gd name="connsiteY845" fmla="*/ 1274872 h 2786771"/>
              <a:gd name="connsiteX846" fmla="*/ 4456330 w 4481234"/>
              <a:gd name="connsiteY846" fmla="*/ 1266238 h 2786771"/>
              <a:gd name="connsiteX847" fmla="*/ 4470616 w 4481234"/>
              <a:gd name="connsiteY847" fmla="*/ 1254667 h 2786771"/>
              <a:gd name="connsiteX848" fmla="*/ 4480317 w 4481234"/>
              <a:gd name="connsiteY848" fmla="*/ 1240382 h 2786771"/>
              <a:gd name="connsiteX849" fmla="*/ 4483789 w 4481234"/>
              <a:gd name="connsiteY849" fmla="*/ 1210742 h 2786771"/>
              <a:gd name="connsiteX850" fmla="*/ 4394292 w 4481234"/>
              <a:gd name="connsiteY850" fmla="*/ 1336108 h 2786771"/>
              <a:gd name="connsiteX851" fmla="*/ 4367590 w 4481234"/>
              <a:gd name="connsiteY851" fmla="*/ 1308116 h 2786771"/>
              <a:gd name="connsiteX852" fmla="*/ 4328026 w 4481234"/>
              <a:gd name="connsiteY852" fmla="*/ 1286799 h 2786771"/>
              <a:gd name="connsiteX853" fmla="*/ 4305774 w 4481234"/>
              <a:gd name="connsiteY853" fmla="*/ 1279990 h 2786771"/>
              <a:gd name="connsiteX854" fmla="*/ 4283523 w 4481234"/>
              <a:gd name="connsiteY854" fmla="*/ 1276296 h 2786771"/>
              <a:gd name="connsiteX855" fmla="*/ 4261805 w 4481234"/>
              <a:gd name="connsiteY855" fmla="*/ 1275495 h 2786771"/>
              <a:gd name="connsiteX856" fmla="*/ 4241200 w 4481234"/>
              <a:gd name="connsiteY856" fmla="*/ 1277542 h 2786771"/>
              <a:gd name="connsiteX857" fmla="*/ 4221929 w 4481234"/>
              <a:gd name="connsiteY857" fmla="*/ 1282437 h 2786771"/>
              <a:gd name="connsiteX858" fmla="*/ 4205019 w 4481234"/>
              <a:gd name="connsiteY858" fmla="*/ 1290003 h 2786771"/>
              <a:gd name="connsiteX859" fmla="*/ 4190955 w 4481234"/>
              <a:gd name="connsiteY859" fmla="*/ 1300239 h 2786771"/>
              <a:gd name="connsiteX860" fmla="*/ 4180363 w 4481234"/>
              <a:gd name="connsiteY860" fmla="*/ 1313011 h 2786771"/>
              <a:gd name="connsiteX861" fmla="*/ 4172486 w 4481234"/>
              <a:gd name="connsiteY861" fmla="*/ 1342517 h 2786771"/>
              <a:gd name="connsiteX862" fmla="*/ 4182010 w 4481234"/>
              <a:gd name="connsiteY862" fmla="*/ 1373180 h 2786771"/>
              <a:gd name="connsiteX863" fmla="*/ 4207199 w 4481234"/>
              <a:gd name="connsiteY863" fmla="*/ 1401662 h 2786771"/>
              <a:gd name="connsiteX864" fmla="*/ 4246406 w 4481234"/>
              <a:gd name="connsiteY864" fmla="*/ 1424226 h 2786771"/>
              <a:gd name="connsiteX865" fmla="*/ 4269237 w 4481234"/>
              <a:gd name="connsiteY865" fmla="*/ 1431658 h 2786771"/>
              <a:gd name="connsiteX866" fmla="*/ 4292245 w 4481234"/>
              <a:gd name="connsiteY866" fmla="*/ 1436108 h 2786771"/>
              <a:gd name="connsiteX867" fmla="*/ 4314853 w 4481234"/>
              <a:gd name="connsiteY867" fmla="*/ 1437265 h 2786771"/>
              <a:gd name="connsiteX868" fmla="*/ 4336348 w 4481234"/>
              <a:gd name="connsiteY868" fmla="*/ 1435352 h 2786771"/>
              <a:gd name="connsiteX869" fmla="*/ 4356464 w 4481234"/>
              <a:gd name="connsiteY869" fmla="*/ 1430367 h 2786771"/>
              <a:gd name="connsiteX870" fmla="*/ 4374265 w 4481234"/>
              <a:gd name="connsiteY870" fmla="*/ 1422446 h 2786771"/>
              <a:gd name="connsiteX871" fmla="*/ 4388729 w 4481234"/>
              <a:gd name="connsiteY871" fmla="*/ 1411676 h 2786771"/>
              <a:gd name="connsiteX872" fmla="*/ 4399365 w 4481234"/>
              <a:gd name="connsiteY872" fmla="*/ 1398325 h 2786771"/>
              <a:gd name="connsiteX873" fmla="*/ 4406130 w 4481234"/>
              <a:gd name="connsiteY873" fmla="*/ 1367617 h 2786771"/>
              <a:gd name="connsiteX874" fmla="*/ 4394292 w 4481234"/>
              <a:gd name="connsiteY874" fmla="*/ 1336198 h 2786771"/>
              <a:gd name="connsiteX875" fmla="*/ 4161004 w 4481234"/>
              <a:gd name="connsiteY875" fmla="*/ 1616481 h 2786771"/>
              <a:gd name="connsiteX876" fmla="*/ 4125045 w 4481234"/>
              <a:gd name="connsiteY876" fmla="*/ 1588755 h 2786771"/>
              <a:gd name="connsiteX877" fmla="*/ 4099455 w 4481234"/>
              <a:gd name="connsiteY877" fmla="*/ 1577318 h 2786771"/>
              <a:gd name="connsiteX878" fmla="*/ 4073154 w 4481234"/>
              <a:gd name="connsiteY878" fmla="*/ 1570375 h 2786771"/>
              <a:gd name="connsiteX879" fmla="*/ 4047119 w 4481234"/>
              <a:gd name="connsiteY879" fmla="*/ 1567794 h 2786771"/>
              <a:gd name="connsiteX880" fmla="*/ 4022242 w 4481234"/>
              <a:gd name="connsiteY880" fmla="*/ 1569530 h 2786771"/>
              <a:gd name="connsiteX881" fmla="*/ 4005464 w 4481234"/>
              <a:gd name="connsiteY881" fmla="*/ 1573402 h 2786771"/>
              <a:gd name="connsiteX882" fmla="*/ 3990111 w 4481234"/>
              <a:gd name="connsiteY882" fmla="*/ 1579454 h 2786771"/>
              <a:gd name="connsiteX883" fmla="*/ 3976537 w 4481234"/>
              <a:gd name="connsiteY883" fmla="*/ 1587732 h 2786771"/>
              <a:gd name="connsiteX884" fmla="*/ 3965144 w 4481234"/>
              <a:gd name="connsiteY884" fmla="*/ 1598146 h 2786771"/>
              <a:gd name="connsiteX885" fmla="*/ 3950058 w 4481234"/>
              <a:gd name="connsiteY885" fmla="*/ 1628542 h 2786771"/>
              <a:gd name="connsiteX886" fmla="*/ 3952638 w 4481234"/>
              <a:gd name="connsiteY886" fmla="*/ 1662364 h 2786771"/>
              <a:gd name="connsiteX887" fmla="*/ 3971908 w 4481234"/>
              <a:gd name="connsiteY887" fmla="*/ 1695786 h 2786771"/>
              <a:gd name="connsiteX888" fmla="*/ 4006978 w 4481234"/>
              <a:gd name="connsiteY888" fmla="*/ 1724758 h 2786771"/>
              <a:gd name="connsiteX889" fmla="*/ 4032700 w 4481234"/>
              <a:gd name="connsiteY889" fmla="*/ 1737086 h 2786771"/>
              <a:gd name="connsiteX890" fmla="*/ 4059402 w 4481234"/>
              <a:gd name="connsiteY890" fmla="*/ 1744874 h 2786771"/>
              <a:gd name="connsiteX891" fmla="*/ 4086416 w 4481234"/>
              <a:gd name="connsiteY891" fmla="*/ 1747989 h 2786771"/>
              <a:gd name="connsiteX892" fmla="*/ 4112406 w 4481234"/>
              <a:gd name="connsiteY892" fmla="*/ 1746521 h 2786771"/>
              <a:gd name="connsiteX893" fmla="*/ 4129985 w 4481234"/>
              <a:gd name="connsiteY893" fmla="*/ 1742560 h 2786771"/>
              <a:gd name="connsiteX894" fmla="*/ 4146051 w 4481234"/>
              <a:gd name="connsiteY894" fmla="*/ 1736196 h 2786771"/>
              <a:gd name="connsiteX895" fmla="*/ 4160070 w 4481234"/>
              <a:gd name="connsiteY895" fmla="*/ 1727295 h 2786771"/>
              <a:gd name="connsiteX896" fmla="*/ 4171729 w 4481234"/>
              <a:gd name="connsiteY896" fmla="*/ 1716258 h 2786771"/>
              <a:gd name="connsiteX897" fmla="*/ 4186193 w 4481234"/>
              <a:gd name="connsiteY897" fmla="*/ 1684393 h 2786771"/>
              <a:gd name="connsiteX898" fmla="*/ 4181742 w 4481234"/>
              <a:gd name="connsiteY898" fmla="*/ 1649636 h 2786771"/>
              <a:gd name="connsiteX899" fmla="*/ 4161004 w 4481234"/>
              <a:gd name="connsiteY899" fmla="*/ 1616348 h 2786771"/>
              <a:gd name="connsiteX900" fmla="*/ 4027493 w 4481234"/>
              <a:gd name="connsiteY900" fmla="*/ 1769128 h 2786771"/>
              <a:gd name="connsiteX901" fmla="*/ 3994338 w 4481234"/>
              <a:gd name="connsiteY901" fmla="*/ 1737976 h 2786771"/>
              <a:gd name="connsiteX902" fmla="*/ 3967636 w 4481234"/>
              <a:gd name="connsiteY902" fmla="*/ 1723468 h 2786771"/>
              <a:gd name="connsiteX903" fmla="*/ 3939510 w 4481234"/>
              <a:gd name="connsiteY903" fmla="*/ 1714345 h 2786771"/>
              <a:gd name="connsiteX904" fmla="*/ 3911251 w 4481234"/>
              <a:gd name="connsiteY904" fmla="*/ 1710517 h 2786771"/>
              <a:gd name="connsiteX905" fmla="*/ 3884058 w 4481234"/>
              <a:gd name="connsiteY905" fmla="*/ 1711941 h 2786771"/>
              <a:gd name="connsiteX906" fmla="*/ 3868883 w 4481234"/>
              <a:gd name="connsiteY906" fmla="*/ 1715279 h 2786771"/>
              <a:gd name="connsiteX907" fmla="*/ 3854730 w 4481234"/>
              <a:gd name="connsiteY907" fmla="*/ 1720486 h 2786771"/>
              <a:gd name="connsiteX908" fmla="*/ 3841869 w 4481234"/>
              <a:gd name="connsiteY908" fmla="*/ 1727517 h 2786771"/>
              <a:gd name="connsiteX909" fmla="*/ 3830565 w 4481234"/>
              <a:gd name="connsiteY909" fmla="*/ 1736418 h 2786771"/>
              <a:gd name="connsiteX910" fmla="*/ 3811517 w 4481234"/>
              <a:gd name="connsiteY910" fmla="*/ 1766681 h 2786771"/>
              <a:gd name="connsiteX911" fmla="*/ 3809960 w 4481234"/>
              <a:gd name="connsiteY911" fmla="*/ 1801571 h 2786771"/>
              <a:gd name="connsiteX912" fmla="*/ 3825314 w 4481234"/>
              <a:gd name="connsiteY912" fmla="*/ 1837174 h 2786771"/>
              <a:gd name="connsiteX913" fmla="*/ 3857312 w 4481234"/>
              <a:gd name="connsiteY913" fmla="*/ 1869350 h 2786771"/>
              <a:gd name="connsiteX914" fmla="*/ 3884014 w 4481234"/>
              <a:gd name="connsiteY914" fmla="*/ 1884838 h 2786771"/>
              <a:gd name="connsiteX915" fmla="*/ 3912585 w 4481234"/>
              <a:gd name="connsiteY915" fmla="*/ 1894895 h 2786771"/>
              <a:gd name="connsiteX916" fmla="*/ 3941779 w 4481234"/>
              <a:gd name="connsiteY916" fmla="*/ 1899346 h 2786771"/>
              <a:gd name="connsiteX917" fmla="*/ 3970173 w 4481234"/>
              <a:gd name="connsiteY917" fmla="*/ 1898233 h 2786771"/>
              <a:gd name="connsiteX918" fmla="*/ 3986149 w 4481234"/>
              <a:gd name="connsiteY918" fmla="*/ 1894851 h 2786771"/>
              <a:gd name="connsiteX919" fmla="*/ 4000969 w 4481234"/>
              <a:gd name="connsiteY919" fmla="*/ 1889421 h 2786771"/>
              <a:gd name="connsiteX920" fmla="*/ 4014320 w 4481234"/>
              <a:gd name="connsiteY920" fmla="*/ 1881945 h 2786771"/>
              <a:gd name="connsiteX921" fmla="*/ 4025980 w 4481234"/>
              <a:gd name="connsiteY921" fmla="*/ 1872466 h 2786771"/>
              <a:gd name="connsiteX922" fmla="*/ 4044806 w 4481234"/>
              <a:gd name="connsiteY922" fmla="*/ 1840690 h 2786771"/>
              <a:gd name="connsiteX923" fmla="*/ 4044806 w 4481234"/>
              <a:gd name="connsiteY923" fmla="*/ 1804642 h 2786771"/>
              <a:gd name="connsiteX924" fmla="*/ 4027271 w 4481234"/>
              <a:gd name="connsiteY924" fmla="*/ 1768995 h 2786771"/>
              <a:gd name="connsiteX925" fmla="*/ 4275290 w 4481234"/>
              <a:gd name="connsiteY925" fmla="*/ 1462899 h 2786771"/>
              <a:gd name="connsiteX926" fmla="*/ 4237461 w 4481234"/>
              <a:gd name="connsiteY926" fmla="*/ 1438200 h 2786771"/>
              <a:gd name="connsiteX927" fmla="*/ 4213118 w 4481234"/>
              <a:gd name="connsiteY927" fmla="*/ 1429077 h 2786771"/>
              <a:gd name="connsiteX928" fmla="*/ 4188462 w 4481234"/>
              <a:gd name="connsiteY928" fmla="*/ 1423736 h 2786771"/>
              <a:gd name="connsiteX929" fmla="*/ 4164342 w 4481234"/>
              <a:gd name="connsiteY929" fmla="*/ 1422134 h 2786771"/>
              <a:gd name="connsiteX930" fmla="*/ 4141378 w 4481234"/>
              <a:gd name="connsiteY930" fmla="*/ 1424048 h 2786771"/>
              <a:gd name="connsiteX931" fmla="*/ 4123577 w 4481234"/>
              <a:gd name="connsiteY931" fmla="*/ 1428498 h 2786771"/>
              <a:gd name="connsiteX932" fmla="*/ 4107511 w 4481234"/>
              <a:gd name="connsiteY932" fmla="*/ 1435263 h 2786771"/>
              <a:gd name="connsiteX933" fmla="*/ 4093715 w 4481234"/>
              <a:gd name="connsiteY933" fmla="*/ 1444163 h 2786771"/>
              <a:gd name="connsiteX934" fmla="*/ 4082589 w 4481234"/>
              <a:gd name="connsiteY934" fmla="*/ 1455645 h 2786771"/>
              <a:gd name="connsiteX935" fmla="*/ 4070795 w 4481234"/>
              <a:gd name="connsiteY935" fmla="*/ 1485596 h 2786771"/>
              <a:gd name="connsiteX936" fmla="*/ 4076670 w 4481234"/>
              <a:gd name="connsiteY936" fmla="*/ 1517950 h 2786771"/>
              <a:gd name="connsiteX937" fmla="*/ 4098922 w 4481234"/>
              <a:gd name="connsiteY937" fmla="*/ 1549103 h 2786771"/>
              <a:gd name="connsiteX938" fmla="*/ 4136171 w 4481234"/>
              <a:gd name="connsiteY938" fmla="*/ 1575048 h 2786771"/>
              <a:gd name="connsiteX939" fmla="*/ 4160648 w 4481234"/>
              <a:gd name="connsiteY939" fmla="*/ 1584928 h 2786771"/>
              <a:gd name="connsiteX940" fmla="*/ 4185837 w 4481234"/>
              <a:gd name="connsiteY940" fmla="*/ 1590936 h 2786771"/>
              <a:gd name="connsiteX941" fmla="*/ 4210848 w 4481234"/>
              <a:gd name="connsiteY941" fmla="*/ 1593028 h 2786771"/>
              <a:gd name="connsiteX942" fmla="*/ 4234747 w 4481234"/>
              <a:gd name="connsiteY942" fmla="*/ 1591292 h 2786771"/>
              <a:gd name="connsiteX943" fmla="*/ 4253527 w 4481234"/>
              <a:gd name="connsiteY943" fmla="*/ 1586842 h 2786771"/>
              <a:gd name="connsiteX944" fmla="*/ 4270350 w 4481234"/>
              <a:gd name="connsiteY944" fmla="*/ 1579810 h 2786771"/>
              <a:gd name="connsiteX945" fmla="*/ 4284724 w 4481234"/>
              <a:gd name="connsiteY945" fmla="*/ 1570153 h 2786771"/>
              <a:gd name="connsiteX946" fmla="*/ 4296028 w 4481234"/>
              <a:gd name="connsiteY946" fmla="*/ 1558048 h 2786771"/>
              <a:gd name="connsiteX947" fmla="*/ 4306931 w 4481234"/>
              <a:gd name="connsiteY947" fmla="*/ 1526896 h 2786771"/>
              <a:gd name="connsiteX948" fmla="*/ 4299277 w 4481234"/>
              <a:gd name="connsiteY948" fmla="*/ 1493829 h 2786771"/>
              <a:gd name="connsiteX949" fmla="*/ 4275067 w 4481234"/>
              <a:gd name="connsiteY949" fmla="*/ 1462766 h 2786771"/>
              <a:gd name="connsiteX950" fmla="*/ 424485 w 4481234"/>
              <a:gd name="connsiteY950" fmla="*/ 2259513 h 2786771"/>
              <a:gd name="connsiteX951" fmla="*/ 447003 w 4481234"/>
              <a:gd name="connsiteY951" fmla="*/ 2227827 h 2786771"/>
              <a:gd name="connsiteX952" fmla="*/ 458752 w 4481234"/>
              <a:gd name="connsiteY952" fmla="*/ 2195962 h 2786771"/>
              <a:gd name="connsiteX953" fmla="*/ 459152 w 4481234"/>
              <a:gd name="connsiteY953" fmla="*/ 2167613 h 2786771"/>
              <a:gd name="connsiteX954" fmla="*/ 447716 w 4481234"/>
              <a:gd name="connsiteY954" fmla="*/ 2146296 h 2786771"/>
              <a:gd name="connsiteX955" fmla="*/ 439527 w 4481234"/>
              <a:gd name="connsiteY955" fmla="*/ 2140422 h 2786771"/>
              <a:gd name="connsiteX956" fmla="*/ 430003 w 4481234"/>
              <a:gd name="connsiteY956" fmla="*/ 2136906 h 2786771"/>
              <a:gd name="connsiteX957" fmla="*/ 419366 w 4481234"/>
              <a:gd name="connsiteY957" fmla="*/ 2135615 h 2786771"/>
              <a:gd name="connsiteX958" fmla="*/ 407884 w 4481234"/>
              <a:gd name="connsiteY958" fmla="*/ 2136461 h 2786771"/>
              <a:gd name="connsiteX959" fmla="*/ 391240 w 4481234"/>
              <a:gd name="connsiteY959" fmla="*/ 2140911 h 2786771"/>
              <a:gd name="connsiteX960" fmla="*/ 374062 w 4481234"/>
              <a:gd name="connsiteY960" fmla="*/ 2149100 h 2786771"/>
              <a:gd name="connsiteX961" fmla="*/ 356972 w 4481234"/>
              <a:gd name="connsiteY961" fmla="*/ 2160893 h 2786771"/>
              <a:gd name="connsiteX962" fmla="*/ 340640 w 4481234"/>
              <a:gd name="connsiteY962" fmla="*/ 2176025 h 2786771"/>
              <a:gd name="connsiteX963" fmla="*/ 318032 w 4481234"/>
              <a:gd name="connsiteY963" fmla="*/ 2206776 h 2786771"/>
              <a:gd name="connsiteX964" fmla="*/ 305481 w 4481234"/>
              <a:gd name="connsiteY964" fmla="*/ 2238374 h 2786771"/>
              <a:gd name="connsiteX965" fmla="*/ 304058 w 4481234"/>
              <a:gd name="connsiteY965" fmla="*/ 2267257 h 2786771"/>
              <a:gd name="connsiteX966" fmla="*/ 314783 w 4481234"/>
              <a:gd name="connsiteY966" fmla="*/ 2289509 h 2786771"/>
              <a:gd name="connsiteX967" fmla="*/ 322883 w 4481234"/>
              <a:gd name="connsiteY967" fmla="*/ 2295828 h 2786771"/>
              <a:gd name="connsiteX968" fmla="*/ 332495 w 4481234"/>
              <a:gd name="connsiteY968" fmla="*/ 2299700 h 2786771"/>
              <a:gd name="connsiteX969" fmla="*/ 343354 w 4481234"/>
              <a:gd name="connsiteY969" fmla="*/ 2301258 h 2786771"/>
              <a:gd name="connsiteX970" fmla="*/ 355148 w 4481234"/>
              <a:gd name="connsiteY970" fmla="*/ 2300546 h 2786771"/>
              <a:gd name="connsiteX971" fmla="*/ 372415 w 4481234"/>
              <a:gd name="connsiteY971" fmla="*/ 2296095 h 2786771"/>
              <a:gd name="connsiteX972" fmla="*/ 390216 w 4481234"/>
              <a:gd name="connsiteY972" fmla="*/ 2287551 h 2786771"/>
              <a:gd name="connsiteX973" fmla="*/ 408018 w 4481234"/>
              <a:gd name="connsiteY973" fmla="*/ 2275268 h 2786771"/>
              <a:gd name="connsiteX974" fmla="*/ 424262 w 4481234"/>
              <a:gd name="connsiteY974" fmla="*/ 2259202 h 2786771"/>
              <a:gd name="connsiteX975" fmla="*/ 811042 w 4481234"/>
              <a:gd name="connsiteY975" fmla="*/ 2458489 h 2786771"/>
              <a:gd name="connsiteX976" fmla="*/ 814826 w 4481234"/>
              <a:gd name="connsiteY976" fmla="*/ 2423331 h 2786771"/>
              <a:gd name="connsiteX977" fmla="*/ 806191 w 4481234"/>
              <a:gd name="connsiteY977" fmla="*/ 2394537 h 2786771"/>
              <a:gd name="connsiteX978" fmla="*/ 785586 w 4481234"/>
              <a:gd name="connsiteY978" fmla="*/ 2375712 h 2786771"/>
              <a:gd name="connsiteX979" fmla="*/ 777665 w 4481234"/>
              <a:gd name="connsiteY979" fmla="*/ 2372686 h 2786771"/>
              <a:gd name="connsiteX980" fmla="*/ 769254 w 4481234"/>
              <a:gd name="connsiteY980" fmla="*/ 2370995 h 2786771"/>
              <a:gd name="connsiteX981" fmla="*/ 760353 w 4481234"/>
              <a:gd name="connsiteY981" fmla="*/ 2370505 h 2786771"/>
              <a:gd name="connsiteX982" fmla="*/ 751453 w 4481234"/>
              <a:gd name="connsiteY982" fmla="*/ 2371262 h 2786771"/>
              <a:gd name="connsiteX983" fmla="*/ 728889 w 4481234"/>
              <a:gd name="connsiteY983" fmla="*/ 2377715 h 2786771"/>
              <a:gd name="connsiteX984" fmla="*/ 706414 w 4481234"/>
              <a:gd name="connsiteY984" fmla="*/ 2390398 h 2786771"/>
              <a:gd name="connsiteX985" fmla="*/ 685320 w 4481234"/>
              <a:gd name="connsiteY985" fmla="*/ 2408645 h 2786771"/>
              <a:gd name="connsiteX986" fmla="*/ 666851 w 4481234"/>
              <a:gd name="connsiteY986" fmla="*/ 2431965 h 2786771"/>
              <a:gd name="connsiteX987" fmla="*/ 649405 w 4481234"/>
              <a:gd name="connsiteY987" fmla="*/ 2468858 h 2786771"/>
              <a:gd name="connsiteX988" fmla="*/ 644421 w 4481234"/>
              <a:gd name="connsiteY988" fmla="*/ 2504194 h 2786771"/>
              <a:gd name="connsiteX989" fmla="*/ 651898 w 4481234"/>
              <a:gd name="connsiteY989" fmla="*/ 2534145 h 2786771"/>
              <a:gd name="connsiteX990" fmla="*/ 672013 w 4481234"/>
              <a:gd name="connsiteY990" fmla="*/ 2554438 h 2786771"/>
              <a:gd name="connsiteX991" fmla="*/ 680024 w 4481234"/>
              <a:gd name="connsiteY991" fmla="*/ 2557776 h 2786771"/>
              <a:gd name="connsiteX992" fmla="*/ 688613 w 4481234"/>
              <a:gd name="connsiteY992" fmla="*/ 2559779 h 2786771"/>
              <a:gd name="connsiteX993" fmla="*/ 697514 w 4481234"/>
              <a:gd name="connsiteY993" fmla="*/ 2560402 h 2786771"/>
              <a:gd name="connsiteX994" fmla="*/ 706904 w 4481234"/>
              <a:gd name="connsiteY994" fmla="*/ 2559779 h 2786771"/>
              <a:gd name="connsiteX995" fmla="*/ 730402 w 4481234"/>
              <a:gd name="connsiteY995" fmla="*/ 2553148 h 2786771"/>
              <a:gd name="connsiteX996" fmla="*/ 753767 w 4481234"/>
              <a:gd name="connsiteY996" fmla="*/ 2539797 h 2786771"/>
              <a:gd name="connsiteX997" fmla="*/ 775573 w 4481234"/>
              <a:gd name="connsiteY997" fmla="*/ 2520527 h 2786771"/>
              <a:gd name="connsiteX998" fmla="*/ 794264 w 4481234"/>
              <a:gd name="connsiteY998" fmla="*/ 2496094 h 2786771"/>
              <a:gd name="connsiteX999" fmla="*/ 810820 w 4481234"/>
              <a:gd name="connsiteY999" fmla="*/ 2458177 h 2786771"/>
              <a:gd name="connsiteX1000" fmla="*/ 2376099 w 4481234"/>
              <a:gd name="connsiteY1000" fmla="*/ 2559779 h 2786771"/>
              <a:gd name="connsiteX1001" fmla="*/ 2350288 w 4481234"/>
              <a:gd name="connsiteY1001" fmla="*/ 2529561 h 2786771"/>
              <a:gd name="connsiteX1002" fmla="*/ 2316197 w 4481234"/>
              <a:gd name="connsiteY1002" fmla="*/ 2511760 h 2786771"/>
              <a:gd name="connsiteX1003" fmla="*/ 2277168 w 4481234"/>
              <a:gd name="connsiteY1003" fmla="*/ 2508733 h 2786771"/>
              <a:gd name="connsiteX1004" fmla="*/ 2275522 w 4481234"/>
              <a:gd name="connsiteY1004" fmla="*/ 2508733 h 2786771"/>
              <a:gd name="connsiteX1005" fmla="*/ 2273830 w 4481234"/>
              <a:gd name="connsiteY1005" fmla="*/ 2508956 h 2786771"/>
              <a:gd name="connsiteX1006" fmla="*/ 2272184 w 4481234"/>
              <a:gd name="connsiteY1006" fmla="*/ 2509267 h 2786771"/>
              <a:gd name="connsiteX1007" fmla="*/ 2270492 w 4481234"/>
              <a:gd name="connsiteY1007" fmla="*/ 2509534 h 2786771"/>
              <a:gd name="connsiteX1008" fmla="*/ 2231819 w 4481234"/>
              <a:gd name="connsiteY1008" fmla="*/ 2525733 h 2786771"/>
              <a:gd name="connsiteX1009" fmla="*/ 2202180 w 4481234"/>
              <a:gd name="connsiteY1009" fmla="*/ 2555239 h 2786771"/>
              <a:gd name="connsiteX1010" fmla="*/ 2184378 w 4481234"/>
              <a:gd name="connsiteY1010" fmla="*/ 2594358 h 2786771"/>
              <a:gd name="connsiteX1011" fmla="*/ 2181085 w 4481234"/>
              <a:gd name="connsiteY1011" fmla="*/ 2639307 h 2786771"/>
              <a:gd name="connsiteX1012" fmla="*/ 2193324 w 4481234"/>
              <a:gd name="connsiteY1012" fmla="*/ 2680651 h 2786771"/>
              <a:gd name="connsiteX1013" fmla="*/ 2218334 w 4481234"/>
              <a:gd name="connsiteY1013" fmla="*/ 2712648 h 2786771"/>
              <a:gd name="connsiteX1014" fmla="*/ 2252824 w 4481234"/>
              <a:gd name="connsiteY1014" fmla="*/ 2732186 h 2786771"/>
              <a:gd name="connsiteX1015" fmla="*/ 2293412 w 4481234"/>
              <a:gd name="connsiteY1015" fmla="*/ 2736191 h 2786771"/>
              <a:gd name="connsiteX1016" fmla="*/ 2295147 w 4481234"/>
              <a:gd name="connsiteY1016" fmla="*/ 2736191 h 2786771"/>
              <a:gd name="connsiteX1017" fmla="*/ 2296884 w 4481234"/>
              <a:gd name="connsiteY1017" fmla="*/ 2735969 h 2786771"/>
              <a:gd name="connsiteX1018" fmla="*/ 2298663 w 4481234"/>
              <a:gd name="connsiteY1018" fmla="*/ 2735702 h 2786771"/>
              <a:gd name="connsiteX1019" fmla="*/ 2300398 w 4481234"/>
              <a:gd name="connsiteY1019" fmla="*/ 2735390 h 2786771"/>
              <a:gd name="connsiteX1020" fmla="*/ 2340808 w 4481234"/>
              <a:gd name="connsiteY1020" fmla="*/ 2718479 h 2786771"/>
              <a:gd name="connsiteX1021" fmla="*/ 2371249 w 4481234"/>
              <a:gd name="connsiteY1021" fmla="*/ 2687326 h 2786771"/>
              <a:gd name="connsiteX1022" fmla="*/ 2388649 w 4481234"/>
              <a:gd name="connsiteY1022" fmla="*/ 2646338 h 2786771"/>
              <a:gd name="connsiteX1023" fmla="*/ 2390297 w 4481234"/>
              <a:gd name="connsiteY1023" fmla="*/ 2600455 h 2786771"/>
              <a:gd name="connsiteX1024" fmla="*/ 2375877 w 4481234"/>
              <a:gd name="connsiteY1024" fmla="*/ 2559467 h 2786771"/>
              <a:gd name="connsiteX1025" fmla="*/ 531337 w 4481234"/>
              <a:gd name="connsiteY1025" fmla="*/ 2346162 h 2786771"/>
              <a:gd name="connsiteX1026" fmla="*/ 552388 w 4481234"/>
              <a:gd name="connsiteY1026" fmla="*/ 2312295 h 2786771"/>
              <a:gd name="connsiteX1027" fmla="*/ 561778 w 4481234"/>
              <a:gd name="connsiteY1027" fmla="*/ 2279184 h 2786771"/>
              <a:gd name="connsiteX1028" fmla="*/ 559419 w 4481234"/>
              <a:gd name="connsiteY1028" fmla="*/ 2250524 h 2786771"/>
              <a:gd name="connsiteX1029" fmla="*/ 545044 w 4481234"/>
              <a:gd name="connsiteY1029" fmla="*/ 2229829 h 2786771"/>
              <a:gd name="connsiteX1030" fmla="*/ 536767 w 4481234"/>
              <a:gd name="connsiteY1030" fmla="*/ 2224979 h 2786771"/>
              <a:gd name="connsiteX1031" fmla="*/ 527421 w 4481234"/>
              <a:gd name="connsiteY1031" fmla="*/ 2222086 h 2786771"/>
              <a:gd name="connsiteX1032" fmla="*/ 517319 w 4481234"/>
              <a:gd name="connsiteY1032" fmla="*/ 2221062 h 2786771"/>
              <a:gd name="connsiteX1033" fmla="*/ 506594 w 4481234"/>
              <a:gd name="connsiteY1033" fmla="*/ 2221863 h 2786771"/>
              <a:gd name="connsiteX1034" fmla="*/ 488080 w 4481234"/>
              <a:gd name="connsiteY1034" fmla="*/ 2226981 h 2786771"/>
              <a:gd name="connsiteX1035" fmla="*/ 469166 w 4481234"/>
              <a:gd name="connsiteY1035" fmla="*/ 2236505 h 2786771"/>
              <a:gd name="connsiteX1036" fmla="*/ 450652 w 4481234"/>
              <a:gd name="connsiteY1036" fmla="*/ 2250257 h 2786771"/>
              <a:gd name="connsiteX1037" fmla="*/ 433341 w 4481234"/>
              <a:gd name="connsiteY1037" fmla="*/ 2268058 h 2786771"/>
              <a:gd name="connsiteX1038" fmla="*/ 412157 w 4481234"/>
              <a:gd name="connsiteY1038" fmla="*/ 2300813 h 2786771"/>
              <a:gd name="connsiteX1039" fmla="*/ 401788 w 4481234"/>
              <a:gd name="connsiteY1039" fmla="*/ 2333745 h 2786771"/>
              <a:gd name="connsiteX1040" fmla="*/ 403078 w 4481234"/>
              <a:gd name="connsiteY1040" fmla="*/ 2363162 h 2786771"/>
              <a:gd name="connsiteX1041" fmla="*/ 416829 w 4481234"/>
              <a:gd name="connsiteY1041" fmla="*/ 2385102 h 2786771"/>
              <a:gd name="connsiteX1042" fmla="*/ 425107 w 4481234"/>
              <a:gd name="connsiteY1042" fmla="*/ 2390398 h 2786771"/>
              <a:gd name="connsiteX1043" fmla="*/ 434542 w 4481234"/>
              <a:gd name="connsiteY1043" fmla="*/ 2393647 h 2786771"/>
              <a:gd name="connsiteX1044" fmla="*/ 444867 w 4481234"/>
              <a:gd name="connsiteY1044" fmla="*/ 2394893 h 2786771"/>
              <a:gd name="connsiteX1045" fmla="*/ 455948 w 4481234"/>
              <a:gd name="connsiteY1045" fmla="*/ 2394181 h 2786771"/>
              <a:gd name="connsiteX1046" fmla="*/ 475085 w 4481234"/>
              <a:gd name="connsiteY1046" fmla="*/ 2389019 h 2786771"/>
              <a:gd name="connsiteX1047" fmla="*/ 494711 w 4481234"/>
              <a:gd name="connsiteY1047" fmla="*/ 2379050 h 2786771"/>
              <a:gd name="connsiteX1048" fmla="*/ 513758 w 4481234"/>
              <a:gd name="connsiteY1048" fmla="*/ 2364720 h 2786771"/>
              <a:gd name="connsiteX1049" fmla="*/ 531115 w 4481234"/>
              <a:gd name="connsiteY1049" fmla="*/ 2345895 h 2786771"/>
              <a:gd name="connsiteX1050" fmla="*/ 332718 w 4481234"/>
              <a:gd name="connsiteY1050" fmla="*/ 2167257 h 2786771"/>
              <a:gd name="connsiteX1051" fmla="*/ 356305 w 4481234"/>
              <a:gd name="connsiteY1051" fmla="*/ 2137796 h 2786771"/>
              <a:gd name="connsiteX1052" fmla="*/ 369923 w 4481234"/>
              <a:gd name="connsiteY1052" fmla="*/ 2107444 h 2786771"/>
              <a:gd name="connsiteX1053" fmla="*/ 372727 w 4481234"/>
              <a:gd name="connsiteY1053" fmla="*/ 2079808 h 2786771"/>
              <a:gd name="connsiteX1054" fmla="*/ 363826 w 4481234"/>
              <a:gd name="connsiteY1054" fmla="*/ 2058223 h 2786771"/>
              <a:gd name="connsiteX1055" fmla="*/ 355993 w 4481234"/>
              <a:gd name="connsiteY1055" fmla="*/ 2051459 h 2786771"/>
              <a:gd name="connsiteX1056" fmla="*/ 346381 w 4481234"/>
              <a:gd name="connsiteY1056" fmla="*/ 2047365 h 2786771"/>
              <a:gd name="connsiteX1057" fmla="*/ 335389 w 4481234"/>
              <a:gd name="connsiteY1057" fmla="*/ 2045807 h 2786771"/>
              <a:gd name="connsiteX1058" fmla="*/ 323283 w 4481234"/>
              <a:gd name="connsiteY1058" fmla="*/ 2046697 h 2786771"/>
              <a:gd name="connsiteX1059" fmla="*/ 308419 w 4481234"/>
              <a:gd name="connsiteY1059" fmla="*/ 2050658 h 2786771"/>
              <a:gd name="connsiteX1060" fmla="*/ 292977 w 4481234"/>
              <a:gd name="connsiteY1060" fmla="*/ 2057689 h 2786771"/>
              <a:gd name="connsiteX1061" fmla="*/ 277400 w 4481234"/>
              <a:gd name="connsiteY1061" fmla="*/ 2067703 h 2786771"/>
              <a:gd name="connsiteX1062" fmla="*/ 262179 w 4481234"/>
              <a:gd name="connsiteY1062" fmla="*/ 2080609 h 2786771"/>
              <a:gd name="connsiteX1063" fmla="*/ 238771 w 4481234"/>
              <a:gd name="connsiteY1063" fmla="*/ 2109047 h 2786771"/>
              <a:gd name="connsiteX1064" fmla="*/ 224574 w 4481234"/>
              <a:gd name="connsiteY1064" fmla="*/ 2139042 h 2786771"/>
              <a:gd name="connsiteX1065" fmla="*/ 220747 w 4481234"/>
              <a:gd name="connsiteY1065" fmla="*/ 2167079 h 2786771"/>
              <a:gd name="connsiteX1066" fmla="*/ 228625 w 4481234"/>
              <a:gd name="connsiteY1066" fmla="*/ 2189687 h 2786771"/>
              <a:gd name="connsiteX1067" fmla="*/ 236324 w 4481234"/>
              <a:gd name="connsiteY1067" fmla="*/ 2196897 h 2786771"/>
              <a:gd name="connsiteX1068" fmla="*/ 245936 w 4481234"/>
              <a:gd name="connsiteY1068" fmla="*/ 2201347 h 2786771"/>
              <a:gd name="connsiteX1069" fmla="*/ 257151 w 4481234"/>
              <a:gd name="connsiteY1069" fmla="*/ 2203172 h 2786771"/>
              <a:gd name="connsiteX1070" fmla="*/ 269568 w 4481234"/>
              <a:gd name="connsiteY1070" fmla="*/ 2202415 h 2786771"/>
              <a:gd name="connsiteX1071" fmla="*/ 284966 w 4481234"/>
              <a:gd name="connsiteY1071" fmla="*/ 2198410 h 2786771"/>
              <a:gd name="connsiteX1072" fmla="*/ 300943 w 4481234"/>
              <a:gd name="connsiteY1072" fmla="*/ 2191111 h 2786771"/>
              <a:gd name="connsiteX1073" fmla="*/ 317008 w 4481234"/>
              <a:gd name="connsiteY1073" fmla="*/ 2180653 h 2786771"/>
              <a:gd name="connsiteX1074" fmla="*/ 332718 w 4481234"/>
              <a:gd name="connsiteY1074" fmla="*/ 2167257 h 2786771"/>
              <a:gd name="connsiteX1075" fmla="*/ 963823 w 4481234"/>
              <a:gd name="connsiteY1075" fmla="*/ 2483589 h 2786771"/>
              <a:gd name="connsiteX1076" fmla="*/ 952074 w 4481234"/>
              <a:gd name="connsiteY1076" fmla="*/ 2454795 h 2786771"/>
              <a:gd name="connsiteX1077" fmla="*/ 928576 w 4481234"/>
              <a:gd name="connsiteY1077" fmla="*/ 2436994 h 2786771"/>
              <a:gd name="connsiteX1078" fmla="*/ 921010 w 4481234"/>
              <a:gd name="connsiteY1078" fmla="*/ 2434679 h 2786771"/>
              <a:gd name="connsiteX1079" fmla="*/ 913133 w 4481234"/>
              <a:gd name="connsiteY1079" fmla="*/ 2433433 h 2786771"/>
              <a:gd name="connsiteX1080" fmla="*/ 905034 w 4481234"/>
              <a:gd name="connsiteY1080" fmla="*/ 2433166 h 2786771"/>
              <a:gd name="connsiteX1081" fmla="*/ 896756 w 4481234"/>
              <a:gd name="connsiteY1081" fmla="*/ 2433834 h 2786771"/>
              <a:gd name="connsiteX1082" fmla="*/ 872146 w 4481234"/>
              <a:gd name="connsiteY1082" fmla="*/ 2441043 h 2786771"/>
              <a:gd name="connsiteX1083" fmla="*/ 848070 w 4481234"/>
              <a:gd name="connsiteY1083" fmla="*/ 2455284 h 2786771"/>
              <a:gd name="connsiteX1084" fmla="*/ 825818 w 4481234"/>
              <a:gd name="connsiteY1084" fmla="*/ 2475890 h 2786771"/>
              <a:gd name="connsiteX1085" fmla="*/ 807171 w 4481234"/>
              <a:gd name="connsiteY1085" fmla="*/ 2502102 h 2786771"/>
              <a:gd name="connsiteX1086" fmla="*/ 791950 w 4481234"/>
              <a:gd name="connsiteY1086" fmla="*/ 2540776 h 2786771"/>
              <a:gd name="connsiteX1087" fmla="*/ 789814 w 4481234"/>
              <a:gd name="connsiteY1087" fmla="*/ 2577180 h 2786771"/>
              <a:gd name="connsiteX1088" fmla="*/ 800540 w 4481234"/>
              <a:gd name="connsiteY1088" fmla="*/ 2607175 h 2786771"/>
              <a:gd name="connsiteX1089" fmla="*/ 823815 w 4481234"/>
              <a:gd name="connsiteY1089" fmla="*/ 2626579 h 2786771"/>
              <a:gd name="connsiteX1090" fmla="*/ 831514 w 4481234"/>
              <a:gd name="connsiteY1090" fmla="*/ 2629204 h 2786771"/>
              <a:gd name="connsiteX1091" fmla="*/ 839613 w 4481234"/>
              <a:gd name="connsiteY1091" fmla="*/ 2630717 h 2786771"/>
              <a:gd name="connsiteX1092" fmla="*/ 847980 w 4481234"/>
              <a:gd name="connsiteY1092" fmla="*/ 2631162 h 2786771"/>
              <a:gd name="connsiteX1093" fmla="*/ 856569 w 4481234"/>
              <a:gd name="connsiteY1093" fmla="*/ 2630540 h 2786771"/>
              <a:gd name="connsiteX1094" fmla="*/ 882159 w 4481234"/>
              <a:gd name="connsiteY1094" fmla="*/ 2623196 h 2786771"/>
              <a:gd name="connsiteX1095" fmla="*/ 907170 w 4481234"/>
              <a:gd name="connsiteY1095" fmla="*/ 2608154 h 2786771"/>
              <a:gd name="connsiteX1096" fmla="*/ 929867 w 4481234"/>
              <a:gd name="connsiteY1096" fmla="*/ 2586481 h 2786771"/>
              <a:gd name="connsiteX1097" fmla="*/ 948514 w 4481234"/>
              <a:gd name="connsiteY1097" fmla="*/ 2559200 h 2786771"/>
              <a:gd name="connsiteX1098" fmla="*/ 962889 w 4481234"/>
              <a:gd name="connsiteY1098" fmla="*/ 2519726 h 2786771"/>
              <a:gd name="connsiteX1099" fmla="*/ 963913 w 4481234"/>
              <a:gd name="connsiteY1099" fmla="*/ 2483589 h 2786771"/>
              <a:gd name="connsiteX1100" fmla="*/ 673482 w 4481234"/>
              <a:gd name="connsiteY1100" fmla="*/ 2389019 h 2786771"/>
              <a:gd name="connsiteX1101" fmla="*/ 680291 w 4481234"/>
              <a:gd name="connsiteY1101" fmla="*/ 2354795 h 2786771"/>
              <a:gd name="connsiteX1102" fmla="*/ 674861 w 4481234"/>
              <a:gd name="connsiteY1102" fmla="*/ 2325957 h 2786771"/>
              <a:gd name="connsiteX1103" fmla="*/ 657460 w 4481234"/>
              <a:gd name="connsiteY1103" fmla="*/ 2306198 h 2786771"/>
              <a:gd name="connsiteX1104" fmla="*/ 649271 w 4481234"/>
              <a:gd name="connsiteY1104" fmla="*/ 2302281 h 2786771"/>
              <a:gd name="connsiteX1105" fmla="*/ 640371 w 4481234"/>
              <a:gd name="connsiteY1105" fmla="*/ 2300011 h 2786771"/>
              <a:gd name="connsiteX1106" fmla="*/ 630892 w 4481234"/>
              <a:gd name="connsiteY1106" fmla="*/ 2299300 h 2786771"/>
              <a:gd name="connsiteX1107" fmla="*/ 620968 w 4481234"/>
              <a:gd name="connsiteY1107" fmla="*/ 2300056 h 2786771"/>
              <a:gd name="connsiteX1108" fmla="*/ 600451 w 4481234"/>
              <a:gd name="connsiteY1108" fmla="*/ 2305797 h 2786771"/>
              <a:gd name="connsiteX1109" fmla="*/ 579802 w 4481234"/>
              <a:gd name="connsiteY1109" fmla="*/ 2316834 h 2786771"/>
              <a:gd name="connsiteX1110" fmla="*/ 559954 w 4481234"/>
              <a:gd name="connsiteY1110" fmla="*/ 2332677 h 2786771"/>
              <a:gd name="connsiteX1111" fmla="*/ 542152 w 4481234"/>
              <a:gd name="connsiteY1111" fmla="*/ 2353060 h 2786771"/>
              <a:gd name="connsiteX1112" fmla="*/ 522570 w 4481234"/>
              <a:gd name="connsiteY1112" fmla="*/ 2387951 h 2786771"/>
              <a:gd name="connsiteX1113" fmla="*/ 514782 w 4481234"/>
              <a:gd name="connsiteY1113" fmla="*/ 2422129 h 2786771"/>
              <a:gd name="connsiteX1114" fmla="*/ 519232 w 4481234"/>
              <a:gd name="connsiteY1114" fmla="*/ 2451813 h 2786771"/>
              <a:gd name="connsiteX1115" fmla="*/ 536099 w 4481234"/>
              <a:gd name="connsiteY1115" fmla="*/ 2473041 h 2786771"/>
              <a:gd name="connsiteX1116" fmla="*/ 544333 w 4481234"/>
              <a:gd name="connsiteY1116" fmla="*/ 2477492 h 2786771"/>
              <a:gd name="connsiteX1117" fmla="*/ 553233 w 4481234"/>
              <a:gd name="connsiteY1117" fmla="*/ 2480073 h 2786771"/>
              <a:gd name="connsiteX1118" fmla="*/ 562935 w 4481234"/>
              <a:gd name="connsiteY1118" fmla="*/ 2481052 h 2786771"/>
              <a:gd name="connsiteX1119" fmla="*/ 573171 w 4481234"/>
              <a:gd name="connsiteY1119" fmla="*/ 2480385 h 2786771"/>
              <a:gd name="connsiteX1120" fmla="*/ 594444 w 4481234"/>
              <a:gd name="connsiteY1120" fmla="*/ 2474510 h 2786771"/>
              <a:gd name="connsiteX1121" fmla="*/ 615894 w 4481234"/>
              <a:gd name="connsiteY1121" fmla="*/ 2462984 h 2786771"/>
              <a:gd name="connsiteX1122" fmla="*/ 636366 w 4481234"/>
              <a:gd name="connsiteY1122" fmla="*/ 2446295 h 2786771"/>
              <a:gd name="connsiteX1123" fmla="*/ 654568 w 4481234"/>
              <a:gd name="connsiteY1123" fmla="*/ 2425066 h 2786771"/>
              <a:gd name="connsiteX1124" fmla="*/ 673571 w 4481234"/>
              <a:gd name="connsiteY1124" fmla="*/ 2389019 h 2786771"/>
              <a:gd name="connsiteX1125" fmla="*/ 1698177 w 4481234"/>
              <a:gd name="connsiteY1125" fmla="*/ 2597473 h 2786771"/>
              <a:gd name="connsiteX1126" fmla="*/ 1671475 w 4481234"/>
              <a:gd name="connsiteY1126" fmla="*/ 2573619 h 2786771"/>
              <a:gd name="connsiteX1127" fmla="*/ 1636095 w 4481234"/>
              <a:gd name="connsiteY1127" fmla="*/ 2564363 h 2786771"/>
              <a:gd name="connsiteX1128" fmla="*/ 1632934 w 4481234"/>
              <a:gd name="connsiteY1128" fmla="*/ 2564363 h 2786771"/>
              <a:gd name="connsiteX1129" fmla="*/ 1629774 w 4481234"/>
              <a:gd name="connsiteY1129" fmla="*/ 2564363 h 2786771"/>
              <a:gd name="connsiteX1130" fmla="*/ 1626615 w 4481234"/>
              <a:gd name="connsiteY1130" fmla="*/ 2564585 h 2786771"/>
              <a:gd name="connsiteX1131" fmla="*/ 1623455 w 4481234"/>
              <a:gd name="connsiteY1131" fmla="*/ 2564941 h 2786771"/>
              <a:gd name="connsiteX1132" fmla="*/ 1589277 w 4481234"/>
              <a:gd name="connsiteY1132" fmla="*/ 2576067 h 2786771"/>
              <a:gd name="connsiteX1133" fmla="*/ 1559237 w 4481234"/>
              <a:gd name="connsiteY1133" fmla="*/ 2598853 h 2786771"/>
              <a:gd name="connsiteX1134" fmla="*/ 1535962 w 4481234"/>
              <a:gd name="connsiteY1134" fmla="*/ 2630985 h 2786771"/>
              <a:gd name="connsiteX1135" fmla="*/ 1522210 w 4481234"/>
              <a:gd name="connsiteY1135" fmla="*/ 2670148 h 2786771"/>
              <a:gd name="connsiteX1136" fmla="*/ 1521541 w 4481234"/>
              <a:gd name="connsiteY1136" fmla="*/ 2713539 h 2786771"/>
              <a:gd name="connsiteX1137" fmla="*/ 1535382 w 4481234"/>
              <a:gd name="connsiteY1137" fmla="*/ 2750032 h 2786771"/>
              <a:gd name="connsiteX1138" fmla="*/ 1561595 w 4481234"/>
              <a:gd name="connsiteY1138" fmla="*/ 2775621 h 2786771"/>
              <a:gd name="connsiteX1139" fmla="*/ 1597821 w 4481234"/>
              <a:gd name="connsiteY1139" fmla="*/ 2786213 h 2786771"/>
              <a:gd name="connsiteX1140" fmla="*/ 1601159 w 4481234"/>
              <a:gd name="connsiteY1140" fmla="*/ 2786213 h 2786771"/>
              <a:gd name="connsiteX1141" fmla="*/ 1604541 w 4481234"/>
              <a:gd name="connsiteY1141" fmla="*/ 2786213 h 2786771"/>
              <a:gd name="connsiteX1142" fmla="*/ 1607879 w 4481234"/>
              <a:gd name="connsiteY1142" fmla="*/ 2786213 h 2786771"/>
              <a:gd name="connsiteX1143" fmla="*/ 1611217 w 4481234"/>
              <a:gd name="connsiteY1143" fmla="*/ 2785901 h 2786771"/>
              <a:gd name="connsiteX1144" fmla="*/ 1646820 w 4481234"/>
              <a:gd name="connsiteY1144" fmla="*/ 2774419 h 2786771"/>
              <a:gd name="connsiteX1145" fmla="*/ 1677972 w 4481234"/>
              <a:gd name="connsiteY1145" fmla="*/ 2750343 h 2786771"/>
              <a:gd name="connsiteX1146" fmla="*/ 1701336 w 4481234"/>
              <a:gd name="connsiteY1146" fmla="*/ 2716609 h 2786771"/>
              <a:gd name="connsiteX1147" fmla="*/ 1714153 w 4481234"/>
              <a:gd name="connsiteY1147" fmla="*/ 2676334 h 2786771"/>
              <a:gd name="connsiteX1148" fmla="*/ 1713219 w 4481234"/>
              <a:gd name="connsiteY1148" fmla="*/ 2632854 h 2786771"/>
              <a:gd name="connsiteX1149" fmla="*/ 1698266 w 4481234"/>
              <a:gd name="connsiteY1149" fmla="*/ 2597473 h 2786771"/>
              <a:gd name="connsiteX1150" fmla="*/ 2149665 w 4481234"/>
              <a:gd name="connsiteY1150" fmla="*/ 2599743 h 2786771"/>
              <a:gd name="connsiteX1151" fmla="*/ 2126123 w 4481234"/>
              <a:gd name="connsiteY1151" fmla="*/ 2567167 h 2786771"/>
              <a:gd name="connsiteX1152" fmla="*/ 2092834 w 4481234"/>
              <a:gd name="connsiteY1152" fmla="*/ 2547674 h 2786771"/>
              <a:gd name="connsiteX1153" fmla="*/ 2053137 w 4481234"/>
              <a:gd name="connsiteY1153" fmla="*/ 2543980 h 2786771"/>
              <a:gd name="connsiteX1154" fmla="*/ 2014241 w 4481234"/>
              <a:gd name="connsiteY1154" fmla="*/ 2557331 h 2786771"/>
              <a:gd name="connsiteX1155" fmla="*/ 1982688 w 4481234"/>
              <a:gd name="connsiteY1155" fmla="*/ 2584745 h 2786771"/>
              <a:gd name="connsiteX1156" fmla="*/ 1961460 w 4481234"/>
              <a:gd name="connsiteY1156" fmla="*/ 2622529 h 2786771"/>
              <a:gd name="connsiteX1157" fmla="*/ 1953894 w 4481234"/>
              <a:gd name="connsiteY1157" fmla="*/ 2667032 h 2786771"/>
              <a:gd name="connsiteX1158" fmla="*/ 1962349 w 4481234"/>
              <a:gd name="connsiteY1158" fmla="*/ 2710334 h 2786771"/>
              <a:gd name="connsiteX1159" fmla="*/ 1984913 w 4481234"/>
              <a:gd name="connsiteY1159" fmla="*/ 2744558 h 2786771"/>
              <a:gd name="connsiteX1160" fmla="*/ 2018513 w 4481234"/>
              <a:gd name="connsiteY1160" fmla="*/ 2765875 h 2786771"/>
              <a:gd name="connsiteX1161" fmla="*/ 2059679 w 4481234"/>
              <a:gd name="connsiteY1161" fmla="*/ 2770592 h 2786771"/>
              <a:gd name="connsiteX1162" fmla="*/ 2100355 w 4481234"/>
              <a:gd name="connsiteY1162" fmla="*/ 2756663 h 2786771"/>
              <a:gd name="connsiteX1163" fmla="*/ 2132843 w 4481234"/>
              <a:gd name="connsiteY1163" fmla="*/ 2727646 h 2786771"/>
              <a:gd name="connsiteX1164" fmla="*/ 2153715 w 4481234"/>
              <a:gd name="connsiteY1164" fmla="*/ 2688038 h 2786771"/>
              <a:gd name="connsiteX1165" fmla="*/ 2159812 w 4481234"/>
              <a:gd name="connsiteY1165" fmla="*/ 2642422 h 2786771"/>
              <a:gd name="connsiteX1166" fmla="*/ 2149755 w 4481234"/>
              <a:gd name="connsiteY1166" fmla="*/ 2599743 h 2786771"/>
              <a:gd name="connsiteX1167" fmla="*/ 1496353 w 4481234"/>
              <a:gd name="connsiteY1167" fmla="*/ 2590086 h 2786771"/>
              <a:gd name="connsiteX1168" fmla="*/ 1473434 w 4481234"/>
              <a:gd name="connsiteY1168" fmla="*/ 2564630 h 2786771"/>
              <a:gd name="connsiteX1169" fmla="*/ 1440679 w 4481234"/>
              <a:gd name="connsiteY1169" fmla="*/ 2552881 h 2786771"/>
              <a:gd name="connsiteX1170" fmla="*/ 1436228 w 4481234"/>
              <a:gd name="connsiteY1170" fmla="*/ 2552569 h 2786771"/>
              <a:gd name="connsiteX1171" fmla="*/ 1431778 w 4481234"/>
              <a:gd name="connsiteY1171" fmla="*/ 2552569 h 2786771"/>
              <a:gd name="connsiteX1172" fmla="*/ 1427328 w 4481234"/>
              <a:gd name="connsiteY1172" fmla="*/ 2552569 h 2786771"/>
              <a:gd name="connsiteX1173" fmla="*/ 1422877 w 4481234"/>
              <a:gd name="connsiteY1173" fmla="*/ 2553059 h 2786771"/>
              <a:gd name="connsiteX1174" fmla="*/ 1391147 w 4481234"/>
              <a:gd name="connsiteY1174" fmla="*/ 2563117 h 2786771"/>
              <a:gd name="connsiteX1175" fmla="*/ 1362264 w 4481234"/>
              <a:gd name="connsiteY1175" fmla="*/ 2583766 h 2786771"/>
              <a:gd name="connsiteX1176" fmla="*/ 1338721 w 4481234"/>
              <a:gd name="connsiteY1176" fmla="*/ 2613005 h 2786771"/>
              <a:gd name="connsiteX1177" fmla="*/ 1322967 w 4481234"/>
              <a:gd name="connsiteY1177" fmla="*/ 2649053 h 2786771"/>
              <a:gd name="connsiteX1178" fmla="*/ 1318160 w 4481234"/>
              <a:gd name="connsiteY1178" fmla="*/ 2691687 h 2786771"/>
              <a:gd name="connsiteX1179" fmla="*/ 1327729 w 4481234"/>
              <a:gd name="connsiteY1179" fmla="*/ 2728714 h 2786771"/>
              <a:gd name="connsiteX1180" fmla="*/ 1349981 w 4481234"/>
              <a:gd name="connsiteY1180" fmla="*/ 2755951 h 2786771"/>
              <a:gd name="connsiteX1181" fmla="*/ 1383359 w 4481234"/>
              <a:gd name="connsiteY1181" fmla="*/ 2769302 h 2786771"/>
              <a:gd name="connsiteX1182" fmla="*/ 1388075 w 4481234"/>
              <a:gd name="connsiteY1182" fmla="*/ 2769702 h 2786771"/>
              <a:gd name="connsiteX1183" fmla="*/ 1392837 w 4481234"/>
              <a:gd name="connsiteY1183" fmla="*/ 2769702 h 2786771"/>
              <a:gd name="connsiteX1184" fmla="*/ 1397600 w 4481234"/>
              <a:gd name="connsiteY1184" fmla="*/ 2769702 h 2786771"/>
              <a:gd name="connsiteX1185" fmla="*/ 1402362 w 4481234"/>
              <a:gd name="connsiteY1185" fmla="*/ 2769302 h 2786771"/>
              <a:gd name="connsiteX1186" fmla="*/ 1435428 w 4481234"/>
              <a:gd name="connsiteY1186" fmla="*/ 2758932 h 2786771"/>
              <a:gd name="connsiteX1187" fmla="*/ 1465289 w 4481234"/>
              <a:gd name="connsiteY1187" fmla="*/ 2737214 h 2786771"/>
              <a:gd name="connsiteX1188" fmla="*/ 1489099 w 4481234"/>
              <a:gd name="connsiteY1188" fmla="*/ 2706463 h 2786771"/>
              <a:gd name="connsiteX1189" fmla="*/ 1504230 w 4481234"/>
              <a:gd name="connsiteY1189" fmla="*/ 2669124 h 2786771"/>
              <a:gd name="connsiteX1190" fmla="*/ 1507612 w 4481234"/>
              <a:gd name="connsiteY1190" fmla="*/ 2626134 h 2786771"/>
              <a:gd name="connsiteX1191" fmla="*/ 1496442 w 4481234"/>
              <a:gd name="connsiteY1191" fmla="*/ 2590086 h 2786771"/>
              <a:gd name="connsiteX1192" fmla="*/ 1127552 w 4481234"/>
              <a:gd name="connsiteY1192" fmla="*/ 2530896 h 2786771"/>
              <a:gd name="connsiteX1193" fmla="*/ 1111931 w 4481234"/>
              <a:gd name="connsiteY1193" fmla="*/ 2503170 h 2786771"/>
              <a:gd name="connsiteX1194" fmla="*/ 1085229 w 4481234"/>
              <a:gd name="connsiteY1194" fmla="*/ 2487371 h 2786771"/>
              <a:gd name="connsiteX1195" fmla="*/ 1078598 w 4481234"/>
              <a:gd name="connsiteY1195" fmla="*/ 2485992 h 2786771"/>
              <a:gd name="connsiteX1196" fmla="*/ 1071834 w 4481234"/>
              <a:gd name="connsiteY1196" fmla="*/ 2485280 h 2786771"/>
              <a:gd name="connsiteX1197" fmla="*/ 1064935 w 4481234"/>
              <a:gd name="connsiteY1197" fmla="*/ 2485280 h 2786771"/>
              <a:gd name="connsiteX1198" fmla="*/ 1057993 w 4481234"/>
              <a:gd name="connsiteY1198" fmla="*/ 2485903 h 2786771"/>
              <a:gd name="connsiteX1199" fmla="*/ 1030890 w 4481234"/>
              <a:gd name="connsiteY1199" fmla="*/ 2494091 h 2786771"/>
              <a:gd name="connsiteX1200" fmla="*/ 1004945 w 4481234"/>
              <a:gd name="connsiteY1200" fmla="*/ 2510513 h 2786771"/>
              <a:gd name="connsiteX1201" fmla="*/ 981936 w 4481234"/>
              <a:gd name="connsiteY1201" fmla="*/ 2534145 h 2786771"/>
              <a:gd name="connsiteX1202" fmla="*/ 963779 w 4481234"/>
              <a:gd name="connsiteY1202" fmla="*/ 2563829 h 2786771"/>
              <a:gd name="connsiteX1203" fmla="*/ 951896 w 4481234"/>
              <a:gd name="connsiteY1203" fmla="*/ 2604104 h 2786771"/>
              <a:gd name="connsiteX1204" fmla="*/ 953676 w 4481234"/>
              <a:gd name="connsiteY1204" fmla="*/ 2640909 h 2786771"/>
              <a:gd name="connsiteX1205" fmla="*/ 968407 w 4481234"/>
              <a:gd name="connsiteY1205" fmla="*/ 2670103 h 2786771"/>
              <a:gd name="connsiteX1206" fmla="*/ 995331 w 4481234"/>
              <a:gd name="connsiteY1206" fmla="*/ 2687415 h 2786771"/>
              <a:gd name="connsiteX1207" fmla="*/ 1002096 w 4481234"/>
              <a:gd name="connsiteY1207" fmla="*/ 2689062 h 2786771"/>
              <a:gd name="connsiteX1208" fmla="*/ 1009083 w 4481234"/>
              <a:gd name="connsiteY1208" fmla="*/ 2689907 h 2786771"/>
              <a:gd name="connsiteX1209" fmla="*/ 1016160 w 4481234"/>
              <a:gd name="connsiteY1209" fmla="*/ 2689907 h 2786771"/>
              <a:gd name="connsiteX1210" fmla="*/ 1023369 w 4481234"/>
              <a:gd name="connsiteY1210" fmla="*/ 2689373 h 2786771"/>
              <a:gd name="connsiteX1211" fmla="*/ 1051540 w 4481234"/>
              <a:gd name="connsiteY1211" fmla="*/ 2680962 h 2786771"/>
              <a:gd name="connsiteX1212" fmla="*/ 1078509 w 4481234"/>
              <a:gd name="connsiteY1212" fmla="*/ 2663606 h 2786771"/>
              <a:gd name="connsiteX1213" fmla="*/ 1102007 w 4481234"/>
              <a:gd name="connsiteY1213" fmla="*/ 2638728 h 2786771"/>
              <a:gd name="connsiteX1214" fmla="*/ 1119809 w 4481234"/>
              <a:gd name="connsiteY1214" fmla="*/ 2607843 h 2786771"/>
              <a:gd name="connsiteX1215" fmla="*/ 1130623 w 4481234"/>
              <a:gd name="connsiteY1215" fmla="*/ 2566944 h 2786771"/>
              <a:gd name="connsiteX1216" fmla="*/ 1127641 w 4481234"/>
              <a:gd name="connsiteY1216" fmla="*/ 2530896 h 2786771"/>
              <a:gd name="connsiteX1217" fmla="*/ 1286608 w 4481234"/>
              <a:gd name="connsiteY1217" fmla="*/ 2540420 h 2786771"/>
              <a:gd name="connsiteX1218" fmla="*/ 1256834 w 4481234"/>
              <a:gd name="connsiteY1218" fmla="*/ 2526357 h 2786771"/>
              <a:gd name="connsiteX1219" fmla="*/ 1251050 w 4481234"/>
              <a:gd name="connsiteY1219" fmla="*/ 2525556 h 2786771"/>
              <a:gd name="connsiteX1220" fmla="*/ 1245175 w 4481234"/>
              <a:gd name="connsiteY1220" fmla="*/ 2525199 h 2786771"/>
              <a:gd name="connsiteX1221" fmla="*/ 1239256 w 4481234"/>
              <a:gd name="connsiteY1221" fmla="*/ 2525199 h 2786771"/>
              <a:gd name="connsiteX1222" fmla="*/ 1233337 w 4481234"/>
              <a:gd name="connsiteY1222" fmla="*/ 2525778 h 2786771"/>
              <a:gd name="connsiteX1223" fmla="*/ 1204054 w 4481234"/>
              <a:gd name="connsiteY1223" fmla="*/ 2534679 h 2786771"/>
              <a:gd name="connsiteX1224" fmla="*/ 1176639 w 4481234"/>
              <a:gd name="connsiteY1224" fmla="*/ 2553014 h 2786771"/>
              <a:gd name="connsiteX1225" fmla="*/ 1153186 w 4481234"/>
              <a:gd name="connsiteY1225" fmla="*/ 2579227 h 2786771"/>
              <a:gd name="connsiteX1226" fmla="*/ 1135874 w 4481234"/>
              <a:gd name="connsiteY1226" fmla="*/ 2611937 h 2786771"/>
              <a:gd name="connsiteX1227" fmla="*/ 1126973 w 4481234"/>
              <a:gd name="connsiteY1227" fmla="*/ 2653681 h 2786771"/>
              <a:gd name="connsiteX1228" fmla="*/ 1132358 w 4481234"/>
              <a:gd name="connsiteY1228" fmla="*/ 2690886 h 2786771"/>
              <a:gd name="connsiteX1229" fmla="*/ 1150738 w 4481234"/>
              <a:gd name="connsiteY1229" fmla="*/ 2719413 h 2786771"/>
              <a:gd name="connsiteX1230" fmla="*/ 1180867 w 4481234"/>
              <a:gd name="connsiteY1230" fmla="*/ 2734900 h 2786771"/>
              <a:gd name="connsiteX1231" fmla="*/ 1186875 w 4481234"/>
              <a:gd name="connsiteY1231" fmla="*/ 2735924 h 2786771"/>
              <a:gd name="connsiteX1232" fmla="*/ 1192972 w 4481234"/>
              <a:gd name="connsiteY1232" fmla="*/ 2736413 h 2786771"/>
              <a:gd name="connsiteX1233" fmla="*/ 1199113 w 4481234"/>
              <a:gd name="connsiteY1233" fmla="*/ 2736413 h 2786771"/>
              <a:gd name="connsiteX1234" fmla="*/ 1205300 w 4481234"/>
              <a:gd name="connsiteY1234" fmla="*/ 2735924 h 2786771"/>
              <a:gd name="connsiteX1235" fmla="*/ 1235829 w 4481234"/>
              <a:gd name="connsiteY1235" fmla="*/ 2726623 h 2786771"/>
              <a:gd name="connsiteX1236" fmla="*/ 1264178 w 4481234"/>
              <a:gd name="connsiteY1236" fmla="*/ 2707308 h 2786771"/>
              <a:gd name="connsiteX1237" fmla="*/ 1287987 w 4481234"/>
              <a:gd name="connsiteY1237" fmla="*/ 2679716 h 2786771"/>
              <a:gd name="connsiteX1238" fmla="*/ 1304898 w 4481234"/>
              <a:gd name="connsiteY1238" fmla="*/ 2645760 h 2786771"/>
              <a:gd name="connsiteX1239" fmla="*/ 1312331 w 4481234"/>
              <a:gd name="connsiteY1239" fmla="*/ 2603570 h 2786771"/>
              <a:gd name="connsiteX1240" fmla="*/ 1305567 w 4481234"/>
              <a:gd name="connsiteY1240" fmla="*/ 2567167 h 2786771"/>
              <a:gd name="connsiteX1241" fmla="*/ 1286697 w 4481234"/>
              <a:gd name="connsiteY1241" fmla="*/ 2540420 h 278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Lst>
            <a:rect l="l" t="t" r="r" b="b"/>
            <a:pathLst>
              <a:path w="4481234" h="2786771">
                <a:moveTo>
                  <a:pt x="66765" y="1173270"/>
                </a:moveTo>
                <a:cubicBezTo>
                  <a:pt x="70147" y="1175816"/>
                  <a:pt x="74152" y="1177356"/>
                  <a:pt x="78381" y="1177720"/>
                </a:cubicBezTo>
                <a:cubicBezTo>
                  <a:pt x="83988" y="1178263"/>
                  <a:pt x="89596" y="1177872"/>
                  <a:pt x="95069" y="1176563"/>
                </a:cubicBezTo>
                <a:lnTo>
                  <a:pt x="97250" y="1176029"/>
                </a:lnTo>
                <a:lnTo>
                  <a:pt x="99520" y="1175406"/>
                </a:lnTo>
                <a:lnTo>
                  <a:pt x="101834" y="1174739"/>
                </a:lnTo>
                <a:lnTo>
                  <a:pt x="104192" y="1173938"/>
                </a:lnTo>
                <a:cubicBezTo>
                  <a:pt x="112114" y="1171125"/>
                  <a:pt x="119723" y="1167467"/>
                  <a:pt x="126844" y="1163034"/>
                </a:cubicBezTo>
                <a:cubicBezTo>
                  <a:pt x="134099" y="1158544"/>
                  <a:pt x="140952" y="1153373"/>
                  <a:pt x="147227" y="1147591"/>
                </a:cubicBezTo>
                <a:cubicBezTo>
                  <a:pt x="153146" y="1142238"/>
                  <a:pt x="158487" y="1136270"/>
                  <a:pt x="163114" y="1129790"/>
                </a:cubicBezTo>
                <a:cubicBezTo>
                  <a:pt x="167120" y="1124289"/>
                  <a:pt x="170191" y="1118175"/>
                  <a:pt x="172238" y="1111677"/>
                </a:cubicBezTo>
                <a:cubicBezTo>
                  <a:pt x="173707" y="1107276"/>
                  <a:pt x="173974" y="1102563"/>
                  <a:pt x="173083" y="1098015"/>
                </a:cubicBezTo>
                <a:cubicBezTo>
                  <a:pt x="172282" y="1094339"/>
                  <a:pt x="170191" y="1091076"/>
                  <a:pt x="167165" y="1088847"/>
                </a:cubicBezTo>
                <a:cubicBezTo>
                  <a:pt x="163738" y="1086430"/>
                  <a:pt x="159732" y="1084984"/>
                  <a:pt x="155549" y="1084663"/>
                </a:cubicBezTo>
                <a:cubicBezTo>
                  <a:pt x="150031" y="1084214"/>
                  <a:pt x="144512" y="1084650"/>
                  <a:pt x="139127" y="1085954"/>
                </a:cubicBezTo>
                <a:lnTo>
                  <a:pt x="136991" y="1086488"/>
                </a:lnTo>
                <a:lnTo>
                  <a:pt x="134766" y="1087111"/>
                </a:lnTo>
                <a:lnTo>
                  <a:pt x="132452" y="1087779"/>
                </a:lnTo>
                <a:lnTo>
                  <a:pt x="130138" y="1088580"/>
                </a:lnTo>
                <a:cubicBezTo>
                  <a:pt x="122350" y="1091308"/>
                  <a:pt x="114918" y="1094859"/>
                  <a:pt x="107886" y="1099172"/>
                </a:cubicBezTo>
                <a:cubicBezTo>
                  <a:pt x="100765" y="1103528"/>
                  <a:pt x="94046" y="1108535"/>
                  <a:pt x="87859" y="1114125"/>
                </a:cubicBezTo>
                <a:cubicBezTo>
                  <a:pt x="81985" y="1119385"/>
                  <a:pt x="76644" y="1125246"/>
                  <a:pt x="71971" y="1131615"/>
                </a:cubicBezTo>
                <a:cubicBezTo>
                  <a:pt x="67833" y="1137093"/>
                  <a:pt x="64629" y="1143190"/>
                  <a:pt x="62403" y="1149683"/>
                </a:cubicBezTo>
                <a:cubicBezTo>
                  <a:pt x="60801" y="1154160"/>
                  <a:pt x="60356" y="1158958"/>
                  <a:pt x="61024" y="1163657"/>
                </a:cubicBezTo>
                <a:cubicBezTo>
                  <a:pt x="61692" y="1167462"/>
                  <a:pt x="63739" y="1170885"/>
                  <a:pt x="66765" y="1173270"/>
                </a:cubicBezTo>
                <a:close/>
                <a:moveTo>
                  <a:pt x="187636" y="902154"/>
                </a:moveTo>
                <a:cubicBezTo>
                  <a:pt x="193377" y="902853"/>
                  <a:pt x="199207" y="902506"/>
                  <a:pt x="204815" y="901131"/>
                </a:cubicBezTo>
                <a:lnTo>
                  <a:pt x="205082" y="901131"/>
                </a:lnTo>
                <a:lnTo>
                  <a:pt x="205348" y="901131"/>
                </a:lnTo>
                <a:lnTo>
                  <a:pt x="205616" y="901131"/>
                </a:lnTo>
                <a:lnTo>
                  <a:pt x="205883" y="901131"/>
                </a:lnTo>
                <a:cubicBezTo>
                  <a:pt x="212870" y="899413"/>
                  <a:pt x="219635" y="896921"/>
                  <a:pt x="226088" y="893699"/>
                </a:cubicBezTo>
                <a:cubicBezTo>
                  <a:pt x="232897" y="890316"/>
                  <a:pt x="239439" y="886324"/>
                  <a:pt x="245535" y="881772"/>
                </a:cubicBezTo>
                <a:cubicBezTo>
                  <a:pt x="251454" y="877401"/>
                  <a:pt x="256973" y="872466"/>
                  <a:pt x="261958" y="867041"/>
                </a:cubicBezTo>
                <a:cubicBezTo>
                  <a:pt x="266453" y="862297"/>
                  <a:pt x="270235" y="856948"/>
                  <a:pt x="273261" y="851153"/>
                </a:cubicBezTo>
                <a:cubicBezTo>
                  <a:pt x="275664" y="846774"/>
                  <a:pt x="276999" y="841870"/>
                  <a:pt x="277089" y="836868"/>
                </a:cubicBezTo>
                <a:cubicBezTo>
                  <a:pt x="277133" y="833138"/>
                  <a:pt x="275664" y="829547"/>
                  <a:pt x="273039" y="826899"/>
                </a:cubicBezTo>
                <a:cubicBezTo>
                  <a:pt x="269968" y="824175"/>
                  <a:pt x="266141" y="822488"/>
                  <a:pt x="262047" y="822092"/>
                </a:cubicBezTo>
                <a:cubicBezTo>
                  <a:pt x="256350" y="821487"/>
                  <a:pt x="250654" y="821879"/>
                  <a:pt x="245091" y="823250"/>
                </a:cubicBezTo>
                <a:lnTo>
                  <a:pt x="244779" y="823250"/>
                </a:lnTo>
                <a:lnTo>
                  <a:pt x="244512" y="823250"/>
                </a:lnTo>
                <a:lnTo>
                  <a:pt x="244201" y="823250"/>
                </a:lnTo>
                <a:lnTo>
                  <a:pt x="243889" y="823250"/>
                </a:lnTo>
                <a:cubicBezTo>
                  <a:pt x="237080" y="824949"/>
                  <a:pt x="230493" y="827384"/>
                  <a:pt x="224219" y="830503"/>
                </a:cubicBezTo>
                <a:cubicBezTo>
                  <a:pt x="217543" y="833801"/>
                  <a:pt x="211223" y="837673"/>
                  <a:pt x="205216" y="842074"/>
                </a:cubicBezTo>
                <a:cubicBezTo>
                  <a:pt x="199341" y="846347"/>
                  <a:pt x="193912" y="851158"/>
                  <a:pt x="188971" y="856449"/>
                </a:cubicBezTo>
                <a:cubicBezTo>
                  <a:pt x="184476" y="861158"/>
                  <a:pt x="180561" y="866440"/>
                  <a:pt x="177446" y="872159"/>
                </a:cubicBezTo>
                <a:cubicBezTo>
                  <a:pt x="174864" y="876574"/>
                  <a:pt x="173350" y="881522"/>
                  <a:pt x="172995" y="886623"/>
                </a:cubicBezTo>
                <a:cubicBezTo>
                  <a:pt x="172862" y="890486"/>
                  <a:pt x="174285" y="894233"/>
                  <a:pt x="176956" y="897036"/>
                </a:cubicBezTo>
                <a:cubicBezTo>
                  <a:pt x="179848" y="899858"/>
                  <a:pt x="183631" y="901656"/>
                  <a:pt x="187636" y="902154"/>
                </a:cubicBezTo>
                <a:close/>
                <a:moveTo>
                  <a:pt x="146381" y="991161"/>
                </a:moveTo>
                <a:cubicBezTo>
                  <a:pt x="152167" y="991753"/>
                  <a:pt x="157997" y="991317"/>
                  <a:pt x="163604" y="989871"/>
                </a:cubicBezTo>
                <a:lnTo>
                  <a:pt x="164227" y="989871"/>
                </a:lnTo>
                <a:lnTo>
                  <a:pt x="164895" y="989871"/>
                </a:lnTo>
                <a:lnTo>
                  <a:pt x="165562" y="989871"/>
                </a:lnTo>
                <a:lnTo>
                  <a:pt x="166231" y="989871"/>
                </a:lnTo>
                <a:cubicBezTo>
                  <a:pt x="173618" y="987846"/>
                  <a:pt x="180739" y="984975"/>
                  <a:pt x="187459" y="981326"/>
                </a:cubicBezTo>
                <a:cubicBezTo>
                  <a:pt x="194490" y="977579"/>
                  <a:pt x="201210" y="973182"/>
                  <a:pt x="207441" y="968198"/>
                </a:cubicBezTo>
                <a:cubicBezTo>
                  <a:pt x="213448" y="963467"/>
                  <a:pt x="218922" y="958144"/>
                  <a:pt x="223862" y="952310"/>
                </a:cubicBezTo>
                <a:cubicBezTo>
                  <a:pt x="228224" y="947267"/>
                  <a:pt x="231784" y="941616"/>
                  <a:pt x="234498" y="935532"/>
                </a:cubicBezTo>
                <a:cubicBezTo>
                  <a:pt x="236545" y="931139"/>
                  <a:pt x="237481" y="926306"/>
                  <a:pt x="237169" y="921469"/>
                </a:cubicBezTo>
                <a:cubicBezTo>
                  <a:pt x="236857" y="917739"/>
                  <a:pt x="235077" y="914290"/>
                  <a:pt x="232229" y="911856"/>
                </a:cubicBezTo>
                <a:cubicBezTo>
                  <a:pt x="228935" y="909270"/>
                  <a:pt x="224931" y="907717"/>
                  <a:pt x="220747" y="907406"/>
                </a:cubicBezTo>
                <a:cubicBezTo>
                  <a:pt x="215051" y="906903"/>
                  <a:pt x="209310" y="907388"/>
                  <a:pt x="203791" y="908830"/>
                </a:cubicBezTo>
                <a:lnTo>
                  <a:pt x="203168" y="908830"/>
                </a:lnTo>
                <a:lnTo>
                  <a:pt x="202501" y="908830"/>
                </a:lnTo>
                <a:lnTo>
                  <a:pt x="201878" y="908830"/>
                </a:lnTo>
                <a:lnTo>
                  <a:pt x="201210" y="908830"/>
                </a:lnTo>
                <a:cubicBezTo>
                  <a:pt x="194001" y="910850"/>
                  <a:pt x="187058" y="913654"/>
                  <a:pt x="180471" y="917196"/>
                </a:cubicBezTo>
                <a:cubicBezTo>
                  <a:pt x="173573" y="920868"/>
                  <a:pt x="167031" y="925140"/>
                  <a:pt x="160889" y="929969"/>
                </a:cubicBezTo>
                <a:cubicBezTo>
                  <a:pt x="154926" y="934593"/>
                  <a:pt x="149453" y="939795"/>
                  <a:pt x="144557" y="945501"/>
                </a:cubicBezTo>
                <a:cubicBezTo>
                  <a:pt x="140151" y="950512"/>
                  <a:pt x="136457" y="956133"/>
                  <a:pt x="133654" y="962190"/>
                </a:cubicBezTo>
                <a:cubicBezTo>
                  <a:pt x="131473" y="966609"/>
                  <a:pt x="130360" y="971495"/>
                  <a:pt x="130494" y="976431"/>
                </a:cubicBezTo>
                <a:cubicBezTo>
                  <a:pt x="130628" y="980209"/>
                  <a:pt x="132229" y="983792"/>
                  <a:pt x="134944" y="986399"/>
                </a:cubicBezTo>
                <a:cubicBezTo>
                  <a:pt x="138149" y="989203"/>
                  <a:pt x="142153" y="990934"/>
                  <a:pt x="146381" y="991339"/>
                </a:cubicBezTo>
                <a:close/>
                <a:moveTo>
                  <a:pt x="98452" y="1078344"/>
                </a:moveTo>
                <a:cubicBezTo>
                  <a:pt x="101789" y="1080921"/>
                  <a:pt x="105794" y="1082465"/>
                  <a:pt x="109977" y="1082794"/>
                </a:cubicBezTo>
                <a:cubicBezTo>
                  <a:pt x="115629" y="1083346"/>
                  <a:pt x="121371" y="1082923"/>
                  <a:pt x="126889" y="1081548"/>
                </a:cubicBezTo>
                <a:lnTo>
                  <a:pt x="128313" y="1081192"/>
                </a:lnTo>
                <a:lnTo>
                  <a:pt x="129781" y="1080836"/>
                </a:lnTo>
                <a:lnTo>
                  <a:pt x="131250" y="1080436"/>
                </a:lnTo>
                <a:lnTo>
                  <a:pt x="132719" y="1079991"/>
                </a:lnTo>
                <a:cubicBezTo>
                  <a:pt x="140463" y="1077556"/>
                  <a:pt x="147939" y="1074272"/>
                  <a:pt x="154971" y="1070200"/>
                </a:cubicBezTo>
                <a:cubicBezTo>
                  <a:pt x="162135" y="1066079"/>
                  <a:pt x="168900" y="1061295"/>
                  <a:pt x="175176" y="1055914"/>
                </a:cubicBezTo>
                <a:cubicBezTo>
                  <a:pt x="181094" y="1050872"/>
                  <a:pt x="186523" y="1045233"/>
                  <a:pt x="191286" y="1039092"/>
                </a:cubicBezTo>
                <a:cubicBezTo>
                  <a:pt x="195424" y="1033809"/>
                  <a:pt x="198762" y="1027926"/>
                  <a:pt x="201165" y="1021646"/>
                </a:cubicBezTo>
                <a:cubicBezTo>
                  <a:pt x="202901" y="1017249"/>
                  <a:pt x="203435" y="1012483"/>
                  <a:pt x="202812" y="1007806"/>
                </a:cubicBezTo>
                <a:cubicBezTo>
                  <a:pt x="202189" y="1004121"/>
                  <a:pt x="200275" y="1000792"/>
                  <a:pt x="197339" y="998460"/>
                </a:cubicBezTo>
                <a:cubicBezTo>
                  <a:pt x="193956" y="995928"/>
                  <a:pt x="189950" y="994388"/>
                  <a:pt x="185767" y="994010"/>
                </a:cubicBezTo>
                <a:cubicBezTo>
                  <a:pt x="180204" y="993551"/>
                  <a:pt x="174552" y="994019"/>
                  <a:pt x="169123" y="995389"/>
                </a:cubicBezTo>
                <a:lnTo>
                  <a:pt x="167743" y="995701"/>
                </a:lnTo>
                <a:lnTo>
                  <a:pt x="166320" y="996101"/>
                </a:lnTo>
                <a:lnTo>
                  <a:pt x="164895" y="996502"/>
                </a:lnTo>
                <a:lnTo>
                  <a:pt x="163426" y="996902"/>
                </a:lnTo>
                <a:cubicBezTo>
                  <a:pt x="155950" y="999301"/>
                  <a:pt x="148784" y="1002496"/>
                  <a:pt x="141975" y="1006426"/>
                </a:cubicBezTo>
                <a:cubicBezTo>
                  <a:pt x="134944" y="1010436"/>
                  <a:pt x="128313" y="1015087"/>
                  <a:pt x="122127" y="1020311"/>
                </a:cubicBezTo>
                <a:cubicBezTo>
                  <a:pt x="116209" y="1025260"/>
                  <a:pt x="110778" y="1030792"/>
                  <a:pt x="105973" y="1036822"/>
                </a:cubicBezTo>
                <a:cubicBezTo>
                  <a:pt x="101745" y="1042073"/>
                  <a:pt x="98274" y="1047921"/>
                  <a:pt x="95737" y="1054178"/>
                </a:cubicBezTo>
                <a:cubicBezTo>
                  <a:pt x="93868" y="1058638"/>
                  <a:pt x="93155" y="1063480"/>
                  <a:pt x="93600" y="1068286"/>
                </a:cubicBezTo>
                <a:cubicBezTo>
                  <a:pt x="93823" y="1072202"/>
                  <a:pt x="95558" y="1075874"/>
                  <a:pt x="98452" y="1078522"/>
                </a:cubicBezTo>
                <a:close/>
                <a:moveTo>
                  <a:pt x="24575" y="1370154"/>
                </a:moveTo>
                <a:cubicBezTo>
                  <a:pt x="28136" y="1372455"/>
                  <a:pt x="32185" y="1373843"/>
                  <a:pt x="36413" y="1374204"/>
                </a:cubicBezTo>
                <a:cubicBezTo>
                  <a:pt x="41754" y="1374711"/>
                  <a:pt x="47139" y="1374382"/>
                  <a:pt x="52346" y="1373225"/>
                </a:cubicBezTo>
                <a:cubicBezTo>
                  <a:pt x="53725" y="1372913"/>
                  <a:pt x="55149" y="1372601"/>
                  <a:pt x="56796" y="1372201"/>
                </a:cubicBezTo>
                <a:cubicBezTo>
                  <a:pt x="58443" y="1371800"/>
                  <a:pt x="59733" y="1371356"/>
                  <a:pt x="61246" y="1370866"/>
                </a:cubicBezTo>
                <a:cubicBezTo>
                  <a:pt x="62760" y="1370376"/>
                  <a:pt x="64317" y="1369798"/>
                  <a:pt x="65697" y="1369175"/>
                </a:cubicBezTo>
                <a:cubicBezTo>
                  <a:pt x="67076" y="1368552"/>
                  <a:pt x="68856" y="1367929"/>
                  <a:pt x="70459" y="1367217"/>
                </a:cubicBezTo>
                <a:cubicBezTo>
                  <a:pt x="78914" y="1363416"/>
                  <a:pt x="86925" y="1358734"/>
                  <a:pt x="94357" y="1353243"/>
                </a:cubicBezTo>
                <a:cubicBezTo>
                  <a:pt x="101700" y="1347866"/>
                  <a:pt x="108510" y="1341783"/>
                  <a:pt x="114695" y="1335085"/>
                </a:cubicBezTo>
                <a:cubicBezTo>
                  <a:pt x="120303" y="1329010"/>
                  <a:pt x="125198" y="1322304"/>
                  <a:pt x="129292" y="1315103"/>
                </a:cubicBezTo>
                <a:cubicBezTo>
                  <a:pt x="132719" y="1309126"/>
                  <a:pt x="135034" y="1302562"/>
                  <a:pt x="136057" y="1295744"/>
                </a:cubicBezTo>
                <a:cubicBezTo>
                  <a:pt x="136680" y="1291463"/>
                  <a:pt x="136191" y="1287092"/>
                  <a:pt x="134633" y="1283060"/>
                </a:cubicBezTo>
                <a:cubicBezTo>
                  <a:pt x="133164" y="1279638"/>
                  <a:pt x="130717" y="1276745"/>
                  <a:pt x="127556" y="1274783"/>
                </a:cubicBezTo>
                <a:cubicBezTo>
                  <a:pt x="123952" y="1272664"/>
                  <a:pt x="119946" y="1271414"/>
                  <a:pt x="115763" y="1271133"/>
                </a:cubicBezTo>
                <a:cubicBezTo>
                  <a:pt x="110512" y="1270755"/>
                  <a:pt x="105215" y="1271160"/>
                  <a:pt x="100098" y="1272335"/>
                </a:cubicBezTo>
                <a:cubicBezTo>
                  <a:pt x="98762" y="1272647"/>
                  <a:pt x="97339" y="1272958"/>
                  <a:pt x="95915" y="1273359"/>
                </a:cubicBezTo>
                <a:lnTo>
                  <a:pt x="91464" y="1274694"/>
                </a:lnTo>
                <a:cubicBezTo>
                  <a:pt x="89995" y="1275183"/>
                  <a:pt x="88483" y="1275717"/>
                  <a:pt x="87014" y="1276340"/>
                </a:cubicBezTo>
                <a:cubicBezTo>
                  <a:pt x="85545" y="1276963"/>
                  <a:pt x="83943" y="1277542"/>
                  <a:pt x="82564" y="1278254"/>
                </a:cubicBezTo>
                <a:cubicBezTo>
                  <a:pt x="74375" y="1281863"/>
                  <a:pt x="66542" y="1286340"/>
                  <a:pt x="59288" y="1291605"/>
                </a:cubicBezTo>
                <a:cubicBezTo>
                  <a:pt x="52034" y="1296870"/>
                  <a:pt x="45314" y="1302829"/>
                  <a:pt x="39217" y="1309406"/>
                </a:cubicBezTo>
                <a:cubicBezTo>
                  <a:pt x="33565" y="1315357"/>
                  <a:pt x="28580" y="1321943"/>
                  <a:pt x="24442" y="1329033"/>
                </a:cubicBezTo>
                <a:cubicBezTo>
                  <a:pt x="20837" y="1335032"/>
                  <a:pt x="18301" y="1341636"/>
                  <a:pt x="17054" y="1348525"/>
                </a:cubicBezTo>
                <a:cubicBezTo>
                  <a:pt x="16297" y="1352869"/>
                  <a:pt x="16609" y="1357341"/>
                  <a:pt x="18033" y="1361520"/>
                </a:cubicBezTo>
                <a:cubicBezTo>
                  <a:pt x="19235" y="1365072"/>
                  <a:pt x="21505" y="1368156"/>
                  <a:pt x="24575" y="1370332"/>
                </a:cubicBezTo>
                <a:close/>
                <a:moveTo>
                  <a:pt x="42065" y="1270599"/>
                </a:moveTo>
                <a:cubicBezTo>
                  <a:pt x="45536" y="1272985"/>
                  <a:pt x="49586" y="1274427"/>
                  <a:pt x="53814" y="1274783"/>
                </a:cubicBezTo>
                <a:cubicBezTo>
                  <a:pt x="59244" y="1275281"/>
                  <a:pt x="64718" y="1274907"/>
                  <a:pt x="70013" y="1273670"/>
                </a:cubicBezTo>
                <a:lnTo>
                  <a:pt x="73307" y="1272869"/>
                </a:lnTo>
                <a:lnTo>
                  <a:pt x="76733" y="1271890"/>
                </a:lnTo>
                <a:lnTo>
                  <a:pt x="80249" y="1270733"/>
                </a:lnTo>
                <a:lnTo>
                  <a:pt x="83810" y="1269353"/>
                </a:lnTo>
                <a:cubicBezTo>
                  <a:pt x="92042" y="1266038"/>
                  <a:pt x="99875" y="1261841"/>
                  <a:pt x="107174" y="1256848"/>
                </a:cubicBezTo>
                <a:cubicBezTo>
                  <a:pt x="114472" y="1251881"/>
                  <a:pt x="121282" y="1246234"/>
                  <a:pt x="127512" y="1239981"/>
                </a:cubicBezTo>
                <a:cubicBezTo>
                  <a:pt x="133297" y="1234293"/>
                  <a:pt x="138371" y="1227961"/>
                  <a:pt x="142688" y="1221111"/>
                </a:cubicBezTo>
                <a:cubicBezTo>
                  <a:pt x="146381" y="1215393"/>
                  <a:pt x="149052" y="1209064"/>
                  <a:pt x="150565" y="1202420"/>
                </a:cubicBezTo>
                <a:cubicBezTo>
                  <a:pt x="151544" y="1198094"/>
                  <a:pt x="151411" y="1193581"/>
                  <a:pt x="150120" y="1189336"/>
                </a:cubicBezTo>
                <a:cubicBezTo>
                  <a:pt x="148963" y="1185807"/>
                  <a:pt x="146648" y="1182767"/>
                  <a:pt x="143578" y="1180702"/>
                </a:cubicBezTo>
                <a:cubicBezTo>
                  <a:pt x="140062" y="1178455"/>
                  <a:pt x="136012" y="1177124"/>
                  <a:pt x="131829" y="1176830"/>
                </a:cubicBezTo>
                <a:cubicBezTo>
                  <a:pt x="126488" y="1176425"/>
                  <a:pt x="121103" y="1176844"/>
                  <a:pt x="115897" y="1178076"/>
                </a:cubicBezTo>
                <a:lnTo>
                  <a:pt x="112648" y="1178877"/>
                </a:lnTo>
                <a:lnTo>
                  <a:pt x="109310" y="1179857"/>
                </a:lnTo>
                <a:lnTo>
                  <a:pt x="105883" y="1181014"/>
                </a:lnTo>
                <a:lnTo>
                  <a:pt x="102367" y="1182349"/>
                </a:lnTo>
                <a:cubicBezTo>
                  <a:pt x="94401" y="1185584"/>
                  <a:pt x="86747" y="1189656"/>
                  <a:pt x="79626" y="1194498"/>
                </a:cubicBezTo>
                <a:cubicBezTo>
                  <a:pt x="72461" y="1199305"/>
                  <a:pt x="65741" y="1204774"/>
                  <a:pt x="59556" y="1210831"/>
                </a:cubicBezTo>
                <a:cubicBezTo>
                  <a:pt x="53814" y="1216461"/>
                  <a:pt x="48651" y="1222700"/>
                  <a:pt x="44246" y="1229434"/>
                </a:cubicBezTo>
                <a:cubicBezTo>
                  <a:pt x="40419" y="1235170"/>
                  <a:pt x="37615" y="1241521"/>
                  <a:pt x="35924" y="1248214"/>
                </a:cubicBezTo>
                <a:cubicBezTo>
                  <a:pt x="34811" y="1252593"/>
                  <a:pt x="34811" y="1257186"/>
                  <a:pt x="35924" y="1261565"/>
                </a:cubicBezTo>
                <a:cubicBezTo>
                  <a:pt x="36814" y="1265281"/>
                  <a:pt x="38994" y="1268570"/>
                  <a:pt x="42065" y="1270866"/>
                </a:cubicBezTo>
                <a:close/>
                <a:moveTo>
                  <a:pt x="241931" y="2082700"/>
                </a:moveTo>
                <a:cubicBezTo>
                  <a:pt x="246960" y="2079238"/>
                  <a:pt x="251722" y="2075446"/>
                  <a:pt x="256261" y="2071352"/>
                </a:cubicBezTo>
                <a:cubicBezTo>
                  <a:pt x="265428" y="2063199"/>
                  <a:pt x="273617" y="2054000"/>
                  <a:pt x="280649" y="2043938"/>
                </a:cubicBezTo>
                <a:cubicBezTo>
                  <a:pt x="286924" y="2035006"/>
                  <a:pt x="292042" y="2025300"/>
                  <a:pt x="295824" y="2015055"/>
                </a:cubicBezTo>
                <a:cubicBezTo>
                  <a:pt x="299073" y="2006528"/>
                  <a:pt x="300765" y="1997481"/>
                  <a:pt x="300765" y="1988353"/>
                </a:cubicBezTo>
                <a:cubicBezTo>
                  <a:pt x="300854" y="1980667"/>
                  <a:pt x="298673" y="1973128"/>
                  <a:pt x="294489" y="1966680"/>
                </a:cubicBezTo>
                <a:cubicBezTo>
                  <a:pt x="292487" y="1963738"/>
                  <a:pt x="289950" y="1961174"/>
                  <a:pt x="287057" y="1959114"/>
                </a:cubicBezTo>
                <a:cubicBezTo>
                  <a:pt x="284120" y="1957142"/>
                  <a:pt x="280916" y="1955643"/>
                  <a:pt x="277534" y="1954664"/>
                </a:cubicBezTo>
                <a:cubicBezTo>
                  <a:pt x="273884" y="1953565"/>
                  <a:pt x="270057" y="1952950"/>
                  <a:pt x="266230" y="1952839"/>
                </a:cubicBezTo>
                <a:cubicBezTo>
                  <a:pt x="262002" y="1952719"/>
                  <a:pt x="257774" y="1953035"/>
                  <a:pt x="253635" y="1953774"/>
                </a:cubicBezTo>
                <a:cubicBezTo>
                  <a:pt x="249096" y="1954575"/>
                  <a:pt x="244645" y="1955750"/>
                  <a:pt x="240284" y="1957289"/>
                </a:cubicBezTo>
                <a:cubicBezTo>
                  <a:pt x="235522" y="1958941"/>
                  <a:pt x="230894" y="1960934"/>
                  <a:pt x="226444" y="1963253"/>
                </a:cubicBezTo>
                <a:cubicBezTo>
                  <a:pt x="221593" y="1965776"/>
                  <a:pt x="216875" y="1968598"/>
                  <a:pt x="212380" y="1971709"/>
                </a:cubicBezTo>
                <a:cubicBezTo>
                  <a:pt x="207530" y="1975055"/>
                  <a:pt x="202901" y="1978682"/>
                  <a:pt x="198451" y="1982567"/>
                </a:cubicBezTo>
                <a:cubicBezTo>
                  <a:pt x="189417" y="1990507"/>
                  <a:pt x="181317" y="1999465"/>
                  <a:pt x="174329" y="2009270"/>
                </a:cubicBezTo>
                <a:cubicBezTo>
                  <a:pt x="167921" y="2018063"/>
                  <a:pt x="162670" y="2027632"/>
                  <a:pt x="158664" y="2037752"/>
                </a:cubicBezTo>
                <a:cubicBezTo>
                  <a:pt x="155149" y="2046390"/>
                  <a:pt x="153146" y="2055576"/>
                  <a:pt x="152790" y="2064899"/>
                </a:cubicBezTo>
                <a:cubicBezTo>
                  <a:pt x="152479" y="2072692"/>
                  <a:pt x="154392" y="2080404"/>
                  <a:pt x="158309" y="2087151"/>
                </a:cubicBezTo>
                <a:cubicBezTo>
                  <a:pt x="160222" y="2090253"/>
                  <a:pt x="162626" y="2092994"/>
                  <a:pt x="165473" y="2095250"/>
                </a:cubicBezTo>
                <a:cubicBezTo>
                  <a:pt x="168367" y="2097458"/>
                  <a:pt x="171571" y="2099176"/>
                  <a:pt x="174998" y="2100324"/>
                </a:cubicBezTo>
                <a:cubicBezTo>
                  <a:pt x="178691" y="2101557"/>
                  <a:pt x="182563" y="2102278"/>
                  <a:pt x="186434" y="2102460"/>
                </a:cubicBezTo>
                <a:cubicBezTo>
                  <a:pt x="190752" y="2102669"/>
                  <a:pt x="195069" y="2102398"/>
                  <a:pt x="199341" y="2101659"/>
                </a:cubicBezTo>
                <a:cubicBezTo>
                  <a:pt x="204014" y="2100876"/>
                  <a:pt x="208598" y="2099701"/>
                  <a:pt x="213048" y="2098143"/>
                </a:cubicBezTo>
                <a:cubicBezTo>
                  <a:pt x="217943" y="2096399"/>
                  <a:pt x="222750" y="2094320"/>
                  <a:pt x="227378" y="2091913"/>
                </a:cubicBezTo>
                <a:cubicBezTo>
                  <a:pt x="232407" y="2089216"/>
                  <a:pt x="237258" y="2086198"/>
                  <a:pt x="241931" y="2082879"/>
                </a:cubicBezTo>
                <a:close/>
                <a:moveTo>
                  <a:pt x="68367" y="1788309"/>
                </a:moveTo>
                <a:cubicBezTo>
                  <a:pt x="71482" y="1787744"/>
                  <a:pt x="74508" y="1786983"/>
                  <a:pt x="77534" y="1786040"/>
                </a:cubicBezTo>
                <a:cubicBezTo>
                  <a:pt x="80783" y="1785003"/>
                  <a:pt x="83988" y="1783801"/>
                  <a:pt x="87148" y="1782435"/>
                </a:cubicBezTo>
                <a:cubicBezTo>
                  <a:pt x="90396" y="1781011"/>
                  <a:pt x="93734" y="1779364"/>
                  <a:pt x="97116" y="1777539"/>
                </a:cubicBezTo>
                <a:cubicBezTo>
                  <a:pt x="100499" y="1775715"/>
                  <a:pt x="103836" y="1773623"/>
                  <a:pt x="107263" y="1771354"/>
                </a:cubicBezTo>
                <a:cubicBezTo>
                  <a:pt x="116430" y="1765225"/>
                  <a:pt x="124887" y="1758109"/>
                  <a:pt x="132497" y="1750125"/>
                </a:cubicBezTo>
                <a:cubicBezTo>
                  <a:pt x="139618" y="1742782"/>
                  <a:pt x="145848" y="1734660"/>
                  <a:pt x="151143" y="1725915"/>
                </a:cubicBezTo>
                <a:cubicBezTo>
                  <a:pt x="155772" y="1718408"/>
                  <a:pt x="159199" y="1710246"/>
                  <a:pt x="161379" y="1701705"/>
                </a:cubicBezTo>
                <a:cubicBezTo>
                  <a:pt x="163293" y="1694772"/>
                  <a:pt x="163382" y="1687464"/>
                  <a:pt x="161691" y="1680477"/>
                </a:cubicBezTo>
                <a:cubicBezTo>
                  <a:pt x="160712" y="1676748"/>
                  <a:pt x="158887" y="1673294"/>
                  <a:pt x="156351" y="1670375"/>
                </a:cubicBezTo>
                <a:cubicBezTo>
                  <a:pt x="153903" y="1667642"/>
                  <a:pt x="150831" y="1665484"/>
                  <a:pt x="147450" y="1664055"/>
                </a:cubicBezTo>
                <a:cubicBezTo>
                  <a:pt x="143667" y="1662498"/>
                  <a:pt x="139662" y="1661608"/>
                  <a:pt x="135612" y="1661430"/>
                </a:cubicBezTo>
                <a:cubicBezTo>
                  <a:pt x="130894" y="1661172"/>
                  <a:pt x="126177" y="1661519"/>
                  <a:pt x="121549" y="1662453"/>
                </a:cubicBezTo>
                <a:cubicBezTo>
                  <a:pt x="118523" y="1663041"/>
                  <a:pt x="115585" y="1663802"/>
                  <a:pt x="112648" y="1664723"/>
                </a:cubicBezTo>
                <a:cubicBezTo>
                  <a:pt x="109489" y="1665707"/>
                  <a:pt x="106372" y="1666864"/>
                  <a:pt x="103346" y="1668194"/>
                </a:cubicBezTo>
                <a:cubicBezTo>
                  <a:pt x="100187" y="1669574"/>
                  <a:pt x="96983" y="1671131"/>
                  <a:pt x="93734" y="1672912"/>
                </a:cubicBezTo>
                <a:cubicBezTo>
                  <a:pt x="90485" y="1674692"/>
                  <a:pt x="87192" y="1676650"/>
                  <a:pt x="83899" y="1678831"/>
                </a:cubicBezTo>
                <a:cubicBezTo>
                  <a:pt x="74909" y="1684745"/>
                  <a:pt x="66631" y="1691608"/>
                  <a:pt x="59110" y="1699302"/>
                </a:cubicBezTo>
                <a:cubicBezTo>
                  <a:pt x="52034" y="1706499"/>
                  <a:pt x="45759" y="1714433"/>
                  <a:pt x="40419" y="1722978"/>
                </a:cubicBezTo>
                <a:cubicBezTo>
                  <a:pt x="35657" y="1730472"/>
                  <a:pt x="32007" y="1738608"/>
                  <a:pt x="29559" y="1747144"/>
                </a:cubicBezTo>
                <a:cubicBezTo>
                  <a:pt x="27423" y="1754189"/>
                  <a:pt x="27068" y="1761643"/>
                  <a:pt x="28491" y="1768861"/>
                </a:cubicBezTo>
                <a:cubicBezTo>
                  <a:pt x="29293" y="1772706"/>
                  <a:pt x="30984" y="1776316"/>
                  <a:pt x="33432" y="1779409"/>
                </a:cubicBezTo>
                <a:cubicBezTo>
                  <a:pt x="35835" y="1782337"/>
                  <a:pt x="38861" y="1784669"/>
                  <a:pt x="42332" y="1786218"/>
                </a:cubicBezTo>
                <a:cubicBezTo>
                  <a:pt x="46071" y="1787922"/>
                  <a:pt x="50076" y="1788932"/>
                  <a:pt x="54170" y="1789199"/>
                </a:cubicBezTo>
                <a:cubicBezTo>
                  <a:pt x="58932" y="1789573"/>
                  <a:pt x="63694" y="1789333"/>
                  <a:pt x="68412" y="1788487"/>
                </a:cubicBezTo>
                <a:close/>
                <a:moveTo>
                  <a:pt x="14740" y="1472334"/>
                </a:moveTo>
                <a:cubicBezTo>
                  <a:pt x="18345" y="1474492"/>
                  <a:pt x="22395" y="1475774"/>
                  <a:pt x="26578" y="1476072"/>
                </a:cubicBezTo>
                <a:cubicBezTo>
                  <a:pt x="31784" y="1476522"/>
                  <a:pt x="36992" y="1476175"/>
                  <a:pt x="42109" y="1475049"/>
                </a:cubicBezTo>
                <a:cubicBezTo>
                  <a:pt x="43890" y="1474693"/>
                  <a:pt x="45670" y="1474248"/>
                  <a:pt x="47539" y="1473758"/>
                </a:cubicBezTo>
                <a:cubicBezTo>
                  <a:pt x="49409" y="1473269"/>
                  <a:pt x="51277" y="1472601"/>
                  <a:pt x="53191" y="1471933"/>
                </a:cubicBezTo>
                <a:cubicBezTo>
                  <a:pt x="55105" y="1471266"/>
                  <a:pt x="57063" y="1470465"/>
                  <a:pt x="59066" y="1469619"/>
                </a:cubicBezTo>
                <a:cubicBezTo>
                  <a:pt x="61068" y="1468774"/>
                  <a:pt x="63070" y="1467839"/>
                  <a:pt x="65074" y="1466816"/>
                </a:cubicBezTo>
                <a:cubicBezTo>
                  <a:pt x="73752" y="1462468"/>
                  <a:pt x="81985" y="1457203"/>
                  <a:pt x="89551" y="1451106"/>
                </a:cubicBezTo>
                <a:cubicBezTo>
                  <a:pt x="96894" y="1445249"/>
                  <a:pt x="103614" y="1438658"/>
                  <a:pt x="109622" y="1431435"/>
                </a:cubicBezTo>
                <a:cubicBezTo>
                  <a:pt x="115051" y="1425040"/>
                  <a:pt x="119635" y="1417982"/>
                  <a:pt x="123284" y="1410430"/>
                </a:cubicBezTo>
                <a:cubicBezTo>
                  <a:pt x="126399" y="1404252"/>
                  <a:pt x="128180" y="1397488"/>
                  <a:pt x="128492" y="1390581"/>
                </a:cubicBezTo>
                <a:cubicBezTo>
                  <a:pt x="128713" y="1386420"/>
                  <a:pt x="127868" y="1382263"/>
                  <a:pt x="126044" y="1378521"/>
                </a:cubicBezTo>
                <a:cubicBezTo>
                  <a:pt x="124307" y="1375250"/>
                  <a:pt x="121682" y="1372548"/>
                  <a:pt x="118434" y="1370732"/>
                </a:cubicBezTo>
                <a:cubicBezTo>
                  <a:pt x="114784" y="1368774"/>
                  <a:pt x="110735" y="1367617"/>
                  <a:pt x="106595" y="1367350"/>
                </a:cubicBezTo>
                <a:cubicBezTo>
                  <a:pt x="101478" y="1367016"/>
                  <a:pt x="96359" y="1367404"/>
                  <a:pt x="91375" y="1368507"/>
                </a:cubicBezTo>
                <a:cubicBezTo>
                  <a:pt x="89639" y="1368908"/>
                  <a:pt x="87859" y="1369308"/>
                  <a:pt x="86080" y="1369842"/>
                </a:cubicBezTo>
                <a:cubicBezTo>
                  <a:pt x="84299" y="1370376"/>
                  <a:pt x="82430" y="1370955"/>
                  <a:pt x="80561" y="1371623"/>
                </a:cubicBezTo>
                <a:cubicBezTo>
                  <a:pt x="78691" y="1372290"/>
                  <a:pt x="76778" y="1373047"/>
                  <a:pt x="74820" y="1373848"/>
                </a:cubicBezTo>
                <a:cubicBezTo>
                  <a:pt x="72862" y="1374649"/>
                  <a:pt x="70948" y="1375583"/>
                  <a:pt x="68945" y="1376607"/>
                </a:cubicBezTo>
                <a:cubicBezTo>
                  <a:pt x="60490" y="1380813"/>
                  <a:pt x="52524" y="1385886"/>
                  <a:pt x="45135" y="1391738"/>
                </a:cubicBezTo>
                <a:cubicBezTo>
                  <a:pt x="37882" y="1397461"/>
                  <a:pt x="31251" y="1403870"/>
                  <a:pt x="25242" y="1410875"/>
                </a:cubicBezTo>
                <a:cubicBezTo>
                  <a:pt x="19769" y="1417203"/>
                  <a:pt x="15096" y="1424168"/>
                  <a:pt x="11269" y="1431613"/>
                </a:cubicBezTo>
                <a:cubicBezTo>
                  <a:pt x="8020" y="1437857"/>
                  <a:pt x="6018" y="1444675"/>
                  <a:pt x="5349" y="1451684"/>
                </a:cubicBezTo>
                <a:cubicBezTo>
                  <a:pt x="4994" y="1455943"/>
                  <a:pt x="5661" y="1460229"/>
                  <a:pt x="7396" y="1464145"/>
                </a:cubicBezTo>
                <a:cubicBezTo>
                  <a:pt x="8999" y="1467541"/>
                  <a:pt x="11581" y="1470376"/>
                  <a:pt x="14785" y="1472290"/>
                </a:cubicBezTo>
                <a:close/>
                <a:moveTo>
                  <a:pt x="167254" y="1990222"/>
                </a:moveTo>
                <a:cubicBezTo>
                  <a:pt x="171704" y="1988033"/>
                  <a:pt x="176021" y="1985598"/>
                  <a:pt x="180160" y="1982923"/>
                </a:cubicBezTo>
                <a:cubicBezTo>
                  <a:pt x="184655" y="1980053"/>
                  <a:pt x="188971" y="1976933"/>
                  <a:pt x="193110" y="1973578"/>
                </a:cubicBezTo>
                <a:cubicBezTo>
                  <a:pt x="202322" y="1966137"/>
                  <a:pt x="210690" y="1957672"/>
                  <a:pt x="218032" y="1948344"/>
                </a:cubicBezTo>
                <a:cubicBezTo>
                  <a:pt x="224663" y="1939951"/>
                  <a:pt x="230271" y="1930774"/>
                  <a:pt x="234677" y="1921019"/>
                </a:cubicBezTo>
                <a:cubicBezTo>
                  <a:pt x="238460" y="1912773"/>
                  <a:pt x="240819" y="1903939"/>
                  <a:pt x="241664" y="1894895"/>
                </a:cubicBezTo>
                <a:cubicBezTo>
                  <a:pt x="242420" y="1887437"/>
                  <a:pt x="241085" y="1879911"/>
                  <a:pt x="237792" y="1873178"/>
                </a:cubicBezTo>
                <a:cubicBezTo>
                  <a:pt x="236101" y="1869916"/>
                  <a:pt x="233831" y="1867009"/>
                  <a:pt x="231027" y="1864633"/>
                </a:cubicBezTo>
                <a:cubicBezTo>
                  <a:pt x="228224" y="1862332"/>
                  <a:pt x="225020" y="1860539"/>
                  <a:pt x="221593" y="1859337"/>
                </a:cubicBezTo>
                <a:cubicBezTo>
                  <a:pt x="217854" y="1858091"/>
                  <a:pt x="213983" y="1857388"/>
                  <a:pt x="210066" y="1857245"/>
                </a:cubicBezTo>
                <a:cubicBezTo>
                  <a:pt x="205571" y="1857027"/>
                  <a:pt x="201121" y="1857339"/>
                  <a:pt x="196715" y="1858180"/>
                </a:cubicBezTo>
                <a:cubicBezTo>
                  <a:pt x="192755" y="1858896"/>
                  <a:pt x="188838" y="1859907"/>
                  <a:pt x="185055" y="1861206"/>
                </a:cubicBezTo>
                <a:cubicBezTo>
                  <a:pt x="180871" y="1862639"/>
                  <a:pt x="176777" y="1864317"/>
                  <a:pt x="172817" y="1866235"/>
                </a:cubicBezTo>
                <a:cubicBezTo>
                  <a:pt x="168500" y="1868340"/>
                  <a:pt x="164316" y="1870690"/>
                  <a:pt x="160267" y="1873267"/>
                </a:cubicBezTo>
                <a:cubicBezTo>
                  <a:pt x="156084" y="1875937"/>
                  <a:pt x="151856" y="1878919"/>
                  <a:pt x="147672" y="1882167"/>
                </a:cubicBezTo>
                <a:cubicBezTo>
                  <a:pt x="138593" y="1889355"/>
                  <a:pt x="130360" y="1897517"/>
                  <a:pt x="123106" y="1906511"/>
                </a:cubicBezTo>
                <a:cubicBezTo>
                  <a:pt x="116386" y="1914704"/>
                  <a:pt x="110690" y="1923671"/>
                  <a:pt x="106106" y="1933213"/>
                </a:cubicBezTo>
                <a:cubicBezTo>
                  <a:pt x="102100" y="1941477"/>
                  <a:pt x="99475" y="1950351"/>
                  <a:pt x="98318" y="1959470"/>
                </a:cubicBezTo>
                <a:cubicBezTo>
                  <a:pt x="97295" y="1967022"/>
                  <a:pt x="98318" y="1974708"/>
                  <a:pt x="101299" y="1981722"/>
                </a:cubicBezTo>
                <a:cubicBezTo>
                  <a:pt x="102858" y="1985091"/>
                  <a:pt x="105083" y="1988117"/>
                  <a:pt x="107841" y="1990623"/>
                </a:cubicBezTo>
                <a:cubicBezTo>
                  <a:pt x="110557" y="1993106"/>
                  <a:pt x="113761" y="1995051"/>
                  <a:pt x="117188" y="1996364"/>
                </a:cubicBezTo>
                <a:cubicBezTo>
                  <a:pt x="120925" y="1997757"/>
                  <a:pt x="124842" y="1998580"/>
                  <a:pt x="128847" y="1998811"/>
                </a:cubicBezTo>
                <a:cubicBezTo>
                  <a:pt x="133297" y="1999034"/>
                  <a:pt x="137792" y="1998749"/>
                  <a:pt x="142198" y="1997966"/>
                </a:cubicBezTo>
                <a:cubicBezTo>
                  <a:pt x="146293" y="1997245"/>
                  <a:pt x="150342" y="1996221"/>
                  <a:pt x="154258" y="1994895"/>
                </a:cubicBezTo>
                <a:cubicBezTo>
                  <a:pt x="158709" y="1993600"/>
                  <a:pt x="163070" y="1992024"/>
                  <a:pt x="167299" y="1990178"/>
                </a:cubicBezTo>
                <a:close/>
                <a:moveTo>
                  <a:pt x="26178" y="1579143"/>
                </a:moveTo>
                <a:cubicBezTo>
                  <a:pt x="31251" y="1579565"/>
                  <a:pt x="36368" y="1579236"/>
                  <a:pt x="41353" y="1578163"/>
                </a:cubicBezTo>
                <a:cubicBezTo>
                  <a:pt x="43534" y="1577750"/>
                  <a:pt x="45715" y="1577215"/>
                  <a:pt x="47851" y="1576561"/>
                </a:cubicBezTo>
                <a:cubicBezTo>
                  <a:pt x="50076" y="1575938"/>
                  <a:pt x="52301" y="1575182"/>
                  <a:pt x="54704" y="1574292"/>
                </a:cubicBezTo>
                <a:cubicBezTo>
                  <a:pt x="57108" y="1573402"/>
                  <a:pt x="59377" y="1572423"/>
                  <a:pt x="61781" y="1571310"/>
                </a:cubicBezTo>
                <a:cubicBezTo>
                  <a:pt x="64183" y="1570197"/>
                  <a:pt x="66586" y="1568951"/>
                  <a:pt x="69079" y="1567616"/>
                </a:cubicBezTo>
                <a:cubicBezTo>
                  <a:pt x="77935" y="1562716"/>
                  <a:pt x="86258" y="1556886"/>
                  <a:pt x="93912" y="1550215"/>
                </a:cubicBezTo>
                <a:cubicBezTo>
                  <a:pt x="101210" y="1543878"/>
                  <a:pt x="107841" y="1536811"/>
                  <a:pt x="113716" y="1529121"/>
                </a:cubicBezTo>
                <a:cubicBezTo>
                  <a:pt x="118923" y="1522294"/>
                  <a:pt x="123239" y="1514813"/>
                  <a:pt x="126488" y="1506869"/>
                </a:cubicBezTo>
                <a:cubicBezTo>
                  <a:pt x="129292" y="1500416"/>
                  <a:pt x="130628" y="1493424"/>
                  <a:pt x="130405" y="1486397"/>
                </a:cubicBezTo>
                <a:cubicBezTo>
                  <a:pt x="130227" y="1482338"/>
                  <a:pt x="129070" y="1478382"/>
                  <a:pt x="126934" y="1474915"/>
                </a:cubicBezTo>
                <a:cubicBezTo>
                  <a:pt x="124931" y="1471782"/>
                  <a:pt x="122127" y="1469241"/>
                  <a:pt x="118834" y="1467572"/>
                </a:cubicBezTo>
                <a:cubicBezTo>
                  <a:pt x="115096" y="1465734"/>
                  <a:pt x="111045" y="1464662"/>
                  <a:pt x="106907" y="1464412"/>
                </a:cubicBezTo>
                <a:cubicBezTo>
                  <a:pt x="101922" y="1464119"/>
                  <a:pt x="96894" y="1464510"/>
                  <a:pt x="91998" y="1465569"/>
                </a:cubicBezTo>
                <a:cubicBezTo>
                  <a:pt x="89906" y="1465970"/>
                  <a:pt x="87815" y="1466504"/>
                  <a:pt x="85634" y="1467127"/>
                </a:cubicBezTo>
                <a:cubicBezTo>
                  <a:pt x="83453" y="1467750"/>
                  <a:pt x="81184" y="1468507"/>
                  <a:pt x="79003" y="1469352"/>
                </a:cubicBezTo>
                <a:cubicBezTo>
                  <a:pt x="76822" y="1470198"/>
                  <a:pt x="74553" y="1471177"/>
                  <a:pt x="72149" y="1472245"/>
                </a:cubicBezTo>
                <a:cubicBezTo>
                  <a:pt x="69746" y="1473313"/>
                  <a:pt x="67432" y="1474515"/>
                  <a:pt x="65074" y="1475805"/>
                </a:cubicBezTo>
                <a:cubicBezTo>
                  <a:pt x="56395" y="1480541"/>
                  <a:pt x="48296" y="1486179"/>
                  <a:pt x="40819" y="1492628"/>
                </a:cubicBezTo>
                <a:cubicBezTo>
                  <a:pt x="33565" y="1498796"/>
                  <a:pt x="26979" y="1505685"/>
                  <a:pt x="21104" y="1513188"/>
                </a:cubicBezTo>
                <a:cubicBezTo>
                  <a:pt x="15808" y="1519891"/>
                  <a:pt x="11402" y="1527234"/>
                  <a:pt x="7976" y="1535040"/>
                </a:cubicBezTo>
                <a:cubicBezTo>
                  <a:pt x="5039" y="1541533"/>
                  <a:pt x="3525" y="1548569"/>
                  <a:pt x="3525" y="1555689"/>
                </a:cubicBezTo>
                <a:cubicBezTo>
                  <a:pt x="3525" y="1559859"/>
                  <a:pt x="4504" y="1563971"/>
                  <a:pt x="6462" y="1567661"/>
                </a:cubicBezTo>
                <a:cubicBezTo>
                  <a:pt x="8332" y="1570950"/>
                  <a:pt x="11046" y="1573660"/>
                  <a:pt x="14339" y="1575493"/>
                </a:cubicBezTo>
                <a:cubicBezTo>
                  <a:pt x="17989" y="1577523"/>
                  <a:pt x="22038" y="1578751"/>
                  <a:pt x="26221" y="1579098"/>
                </a:cubicBezTo>
                <a:close/>
                <a:moveTo>
                  <a:pt x="49453" y="1683014"/>
                </a:moveTo>
                <a:cubicBezTo>
                  <a:pt x="52034" y="1682538"/>
                  <a:pt x="54571" y="1681915"/>
                  <a:pt x="57063" y="1681145"/>
                </a:cubicBezTo>
                <a:cubicBezTo>
                  <a:pt x="59777" y="1680348"/>
                  <a:pt x="62403" y="1679414"/>
                  <a:pt x="65029" y="1678341"/>
                </a:cubicBezTo>
                <a:cubicBezTo>
                  <a:pt x="67744" y="1677273"/>
                  <a:pt x="70548" y="1676027"/>
                  <a:pt x="73351" y="1674603"/>
                </a:cubicBezTo>
                <a:cubicBezTo>
                  <a:pt x="76155" y="1673179"/>
                  <a:pt x="78959" y="1671666"/>
                  <a:pt x="81851" y="1669930"/>
                </a:cubicBezTo>
                <a:cubicBezTo>
                  <a:pt x="90930" y="1664496"/>
                  <a:pt x="99386" y="1658096"/>
                  <a:pt x="107085" y="1650838"/>
                </a:cubicBezTo>
                <a:cubicBezTo>
                  <a:pt x="114383" y="1644029"/>
                  <a:pt x="120881" y="1636445"/>
                  <a:pt x="126533" y="1628230"/>
                </a:cubicBezTo>
                <a:cubicBezTo>
                  <a:pt x="131518" y="1621078"/>
                  <a:pt x="135522" y="1613277"/>
                  <a:pt x="138371" y="1605044"/>
                </a:cubicBezTo>
                <a:cubicBezTo>
                  <a:pt x="140775" y="1598337"/>
                  <a:pt x="141575" y="1591158"/>
                  <a:pt x="140730" y="1584083"/>
                </a:cubicBezTo>
                <a:cubicBezTo>
                  <a:pt x="140151" y="1580095"/>
                  <a:pt x="138637" y="1576308"/>
                  <a:pt x="136280" y="1573046"/>
                </a:cubicBezTo>
                <a:cubicBezTo>
                  <a:pt x="134055" y="1570037"/>
                  <a:pt x="131161" y="1567621"/>
                  <a:pt x="127779" y="1566014"/>
                </a:cubicBezTo>
                <a:cubicBezTo>
                  <a:pt x="124041" y="1564278"/>
                  <a:pt x="119991" y="1563268"/>
                  <a:pt x="115897" y="1563032"/>
                </a:cubicBezTo>
                <a:cubicBezTo>
                  <a:pt x="111001" y="1562747"/>
                  <a:pt x="106062" y="1563108"/>
                  <a:pt x="101255" y="1564100"/>
                </a:cubicBezTo>
                <a:cubicBezTo>
                  <a:pt x="98852" y="1564590"/>
                  <a:pt x="96359" y="1565213"/>
                  <a:pt x="93823" y="1565970"/>
                </a:cubicBezTo>
                <a:cubicBezTo>
                  <a:pt x="91286" y="1566726"/>
                  <a:pt x="88705" y="1567661"/>
                  <a:pt x="86080" y="1568729"/>
                </a:cubicBezTo>
                <a:cubicBezTo>
                  <a:pt x="83453" y="1569797"/>
                  <a:pt x="80738" y="1570998"/>
                  <a:pt x="77980" y="1572334"/>
                </a:cubicBezTo>
                <a:cubicBezTo>
                  <a:pt x="75220" y="1573669"/>
                  <a:pt x="72506" y="1575182"/>
                  <a:pt x="69701" y="1576784"/>
                </a:cubicBezTo>
                <a:cubicBezTo>
                  <a:pt x="60890" y="1582044"/>
                  <a:pt x="52613" y="1588217"/>
                  <a:pt x="45092" y="1595208"/>
                </a:cubicBezTo>
                <a:cubicBezTo>
                  <a:pt x="37837" y="1601915"/>
                  <a:pt x="31340" y="1609374"/>
                  <a:pt x="25643" y="1617460"/>
                </a:cubicBezTo>
                <a:cubicBezTo>
                  <a:pt x="20526" y="1624554"/>
                  <a:pt x="16386" y="1632311"/>
                  <a:pt x="13360" y="1640513"/>
                </a:cubicBezTo>
                <a:cubicBezTo>
                  <a:pt x="10734" y="1647300"/>
                  <a:pt x="9666" y="1654581"/>
                  <a:pt x="10245" y="1661830"/>
                </a:cubicBezTo>
                <a:cubicBezTo>
                  <a:pt x="10602" y="1665907"/>
                  <a:pt x="11936" y="1669841"/>
                  <a:pt x="14117" y="1673312"/>
                </a:cubicBezTo>
                <a:cubicBezTo>
                  <a:pt x="16208" y="1676467"/>
                  <a:pt x="19057" y="1679040"/>
                  <a:pt x="22395" y="1680789"/>
                </a:cubicBezTo>
                <a:cubicBezTo>
                  <a:pt x="26133" y="1682676"/>
                  <a:pt x="30183" y="1683811"/>
                  <a:pt x="34366" y="1684126"/>
                </a:cubicBezTo>
                <a:cubicBezTo>
                  <a:pt x="39440" y="1684447"/>
                  <a:pt x="44513" y="1684055"/>
                  <a:pt x="49498" y="1682969"/>
                </a:cubicBezTo>
                <a:close/>
                <a:moveTo>
                  <a:pt x="110111" y="1890846"/>
                </a:moveTo>
                <a:cubicBezTo>
                  <a:pt x="113894" y="1889595"/>
                  <a:pt x="117543" y="1888109"/>
                  <a:pt x="121148" y="1886395"/>
                </a:cubicBezTo>
                <a:cubicBezTo>
                  <a:pt x="125020" y="1884668"/>
                  <a:pt x="128802" y="1882724"/>
                  <a:pt x="132452" y="1880565"/>
                </a:cubicBezTo>
                <a:cubicBezTo>
                  <a:pt x="136280" y="1878296"/>
                  <a:pt x="140151" y="1875759"/>
                  <a:pt x="143979" y="1872955"/>
                </a:cubicBezTo>
                <a:cubicBezTo>
                  <a:pt x="153190" y="1866182"/>
                  <a:pt x="161602" y="1858420"/>
                  <a:pt x="169123" y="1849813"/>
                </a:cubicBezTo>
                <a:cubicBezTo>
                  <a:pt x="176066" y="1841963"/>
                  <a:pt x="182028" y="1833311"/>
                  <a:pt x="186924" y="1824046"/>
                </a:cubicBezTo>
                <a:cubicBezTo>
                  <a:pt x="191196" y="1816186"/>
                  <a:pt x="194222" y="1807700"/>
                  <a:pt x="195825" y="1798901"/>
                </a:cubicBezTo>
                <a:cubicBezTo>
                  <a:pt x="197160" y="1791696"/>
                  <a:pt x="196581" y="1784264"/>
                  <a:pt x="194134" y="1777361"/>
                </a:cubicBezTo>
                <a:cubicBezTo>
                  <a:pt x="192799" y="1773846"/>
                  <a:pt x="190752" y="1770659"/>
                  <a:pt x="188081" y="1768016"/>
                </a:cubicBezTo>
                <a:cubicBezTo>
                  <a:pt x="185455" y="1765452"/>
                  <a:pt x="182340" y="1763467"/>
                  <a:pt x="178913" y="1762186"/>
                </a:cubicBezTo>
                <a:cubicBezTo>
                  <a:pt x="175176" y="1760753"/>
                  <a:pt x="171259" y="1759943"/>
                  <a:pt x="167254" y="1759783"/>
                </a:cubicBezTo>
                <a:cubicBezTo>
                  <a:pt x="162670" y="1759551"/>
                  <a:pt x="158131" y="1759881"/>
                  <a:pt x="153636" y="1760762"/>
                </a:cubicBezTo>
                <a:cubicBezTo>
                  <a:pt x="150164" y="1761429"/>
                  <a:pt x="146737" y="1762306"/>
                  <a:pt x="143400" y="1763387"/>
                </a:cubicBezTo>
                <a:cubicBezTo>
                  <a:pt x="139750" y="1764660"/>
                  <a:pt x="136146" y="1766147"/>
                  <a:pt x="132675" y="1767838"/>
                </a:cubicBezTo>
                <a:cubicBezTo>
                  <a:pt x="128891" y="1769573"/>
                  <a:pt x="125198" y="1771505"/>
                  <a:pt x="121593" y="1773623"/>
                </a:cubicBezTo>
                <a:cubicBezTo>
                  <a:pt x="117855" y="1775804"/>
                  <a:pt x="114116" y="1778073"/>
                  <a:pt x="110334" y="1780966"/>
                </a:cubicBezTo>
                <a:cubicBezTo>
                  <a:pt x="101344" y="1787473"/>
                  <a:pt x="93021" y="1794936"/>
                  <a:pt x="85634" y="1803218"/>
                </a:cubicBezTo>
                <a:cubicBezTo>
                  <a:pt x="78736" y="1810899"/>
                  <a:pt x="72773" y="1819351"/>
                  <a:pt x="67833" y="1828407"/>
                </a:cubicBezTo>
                <a:cubicBezTo>
                  <a:pt x="63427" y="1836267"/>
                  <a:pt x="60223" y="1844762"/>
                  <a:pt x="58398" y="1853596"/>
                </a:cubicBezTo>
                <a:cubicBezTo>
                  <a:pt x="56707" y="1860957"/>
                  <a:pt x="57019" y="1868625"/>
                  <a:pt x="59199" y="1875848"/>
                </a:cubicBezTo>
                <a:cubicBezTo>
                  <a:pt x="60401" y="1879497"/>
                  <a:pt x="62403" y="1882848"/>
                  <a:pt x="64985" y="1885683"/>
                </a:cubicBezTo>
                <a:cubicBezTo>
                  <a:pt x="67476" y="1888380"/>
                  <a:pt x="70503" y="1890521"/>
                  <a:pt x="73886" y="1891958"/>
                </a:cubicBezTo>
                <a:cubicBezTo>
                  <a:pt x="77668" y="1893520"/>
                  <a:pt x="81674" y="1894437"/>
                  <a:pt x="85723" y="1894673"/>
                </a:cubicBezTo>
                <a:cubicBezTo>
                  <a:pt x="90396" y="1894971"/>
                  <a:pt x="95069" y="1894686"/>
                  <a:pt x="99652" y="1893827"/>
                </a:cubicBezTo>
                <a:cubicBezTo>
                  <a:pt x="103213" y="1893053"/>
                  <a:pt x="106773" y="1892038"/>
                  <a:pt x="110200" y="1890801"/>
                </a:cubicBezTo>
                <a:close/>
                <a:moveTo>
                  <a:pt x="736010" y="227436"/>
                </a:moveTo>
                <a:cubicBezTo>
                  <a:pt x="737611" y="227765"/>
                  <a:pt x="739214" y="227974"/>
                  <a:pt x="740860" y="228059"/>
                </a:cubicBezTo>
                <a:cubicBezTo>
                  <a:pt x="742641" y="228170"/>
                  <a:pt x="744465" y="228170"/>
                  <a:pt x="746245" y="228059"/>
                </a:cubicBezTo>
                <a:cubicBezTo>
                  <a:pt x="748204" y="227912"/>
                  <a:pt x="750162" y="227658"/>
                  <a:pt x="752120" y="227302"/>
                </a:cubicBezTo>
                <a:cubicBezTo>
                  <a:pt x="754167" y="226946"/>
                  <a:pt x="756214" y="226457"/>
                  <a:pt x="758350" y="225878"/>
                </a:cubicBezTo>
                <a:cubicBezTo>
                  <a:pt x="761777" y="224952"/>
                  <a:pt x="765114" y="223840"/>
                  <a:pt x="768408" y="222540"/>
                </a:cubicBezTo>
                <a:cubicBezTo>
                  <a:pt x="771879" y="221232"/>
                  <a:pt x="775261" y="219745"/>
                  <a:pt x="778599" y="218090"/>
                </a:cubicBezTo>
                <a:cubicBezTo>
                  <a:pt x="781937" y="216359"/>
                  <a:pt x="785185" y="214441"/>
                  <a:pt x="788345" y="212349"/>
                </a:cubicBezTo>
                <a:cubicBezTo>
                  <a:pt x="791461" y="210293"/>
                  <a:pt x="794443" y="208050"/>
                  <a:pt x="797246" y="205629"/>
                </a:cubicBezTo>
                <a:cubicBezTo>
                  <a:pt x="801296" y="202309"/>
                  <a:pt x="804857" y="198477"/>
                  <a:pt x="807927" y="194236"/>
                </a:cubicBezTo>
                <a:cubicBezTo>
                  <a:pt x="810152" y="191228"/>
                  <a:pt x="811709" y="187738"/>
                  <a:pt x="812378" y="184045"/>
                </a:cubicBezTo>
                <a:cubicBezTo>
                  <a:pt x="812911" y="181294"/>
                  <a:pt x="812199" y="178446"/>
                  <a:pt x="810464" y="176257"/>
                </a:cubicBezTo>
                <a:cubicBezTo>
                  <a:pt x="808284" y="173853"/>
                  <a:pt x="805346" y="172278"/>
                  <a:pt x="802142" y="171806"/>
                </a:cubicBezTo>
                <a:cubicBezTo>
                  <a:pt x="800540" y="171495"/>
                  <a:pt x="798937" y="171299"/>
                  <a:pt x="797335" y="171228"/>
                </a:cubicBezTo>
                <a:cubicBezTo>
                  <a:pt x="795644" y="171228"/>
                  <a:pt x="793865" y="171228"/>
                  <a:pt x="791995" y="171228"/>
                </a:cubicBezTo>
                <a:cubicBezTo>
                  <a:pt x="790037" y="171374"/>
                  <a:pt x="788123" y="171628"/>
                  <a:pt x="786209" y="171984"/>
                </a:cubicBezTo>
                <a:cubicBezTo>
                  <a:pt x="784207" y="172385"/>
                  <a:pt x="782160" y="172830"/>
                  <a:pt x="780113" y="173408"/>
                </a:cubicBezTo>
                <a:cubicBezTo>
                  <a:pt x="776730" y="174316"/>
                  <a:pt x="773437" y="175415"/>
                  <a:pt x="770188" y="176702"/>
                </a:cubicBezTo>
                <a:cubicBezTo>
                  <a:pt x="766851" y="178037"/>
                  <a:pt x="763513" y="179550"/>
                  <a:pt x="760220" y="181152"/>
                </a:cubicBezTo>
                <a:cubicBezTo>
                  <a:pt x="756926" y="182856"/>
                  <a:pt x="753722" y="184726"/>
                  <a:pt x="750606" y="186759"/>
                </a:cubicBezTo>
                <a:cubicBezTo>
                  <a:pt x="747536" y="188780"/>
                  <a:pt x="744554" y="190978"/>
                  <a:pt x="741705" y="193346"/>
                </a:cubicBezTo>
                <a:cubicBezTo>
                  <a:pt x="737656" y="196635"/>
                  <a:pt x="734051" y="200418"/>
                  <a:pt x="730936" y="204605"/>
                </a:cubicBezTo>
                <a:cubicBezTo>
                  <a:pt x="728622" y="207609"/>
                  <a:pt x="727020" y="211090"/>
                  <a:pt x="726218" y="214797"/>
                </a:cubicBezTo>
                <a:cubicBezTo>
                  <a:pt x="725596" y="217574"/>
                  <a:pt x="726174" y="220480"/>
                  <a:pt x="727821" y="222807"/>
                </a:cubicBezTo>
                <a:cubicBezTo>
                  <a:pt x="729957" y="225264"/>
                  <a:pt x="732849" y="226888"/>
                  <a:pt x="736053" y="227391"/>
                </a:cubicBezTo>
                <a:close/>
                <a:moveTo>
                  <a:pt x="596892" y="358321"/>
                </a:moveTo>
                <a:cubicBezTo>
                  <a:pt x="598360" y="358423"/>
                  <a:pt x="599873" y="358423"/>
                  <a:pt x="601342" y="358321"/>
                </a:cubicBezTo>
                <a:cubicBezTo>
                  <a:pt x="602810" y="358316"/>
                  <a:pt x="604323" y="358227"/>
                  <a:pt x="605792" y="358054"/>
                </a:cubicBezTo>
                <a:cubicBezTo>
                  <a:pt x="607438" y="357902"/>
                  <a:pt x="609041" y="357662"/>
                  <a:pt x="610643" y="357342"/>
                </a:cubicBezTo>
                <a:cubicBezTo>
                  <a:pt x="612290" y="357030"/>
                  <a:pt x="613936" y="356674"/>
                  <a:pt x="615672" y="356184"/>
                </a:cubicBezTo>
                <a:cubicBezTo>
                  <a:pt x="619722" y="355130"/>
                  <a:pt x="623682" y="353790"/>
                  <a:pt x="627554" y="352179"/>
                </a:cubicBezTo>
                <a:cubicBezTo>
                  <a:pt x="631648" y="350488"/>
                  <a:pt x="635610" y="348552"/>
                  <a:pt x="639481" y="346394"/>
                </a:cubicBezTo>
                <a:cubicBezTo>
                  <a:pt x="643353" y="344222"/>
                  <a:pt x="647091" y="341814"/>
                  <a:pt x="650696" y="339184"/>
                </a:cubicBezTo>
                <a:cubicBezTo>
                  <a:pt x="654167" y="336647"/>
                  <a:pt x="657505" y="333866"/>
                  <a:pt x="660575" y="330862"/>
                </a:cubicBezTo>
                <a:cubicBezTo>
                  <a:pt x="664314" y="327284"/>
                  <a:pt x="667518" y="323194"/>
                  <a:pt x="670100" y="318712"/>
                </a:cubicBezTo>
                <a:cubicBezTo>
                  <a:pt x="671969" y="315588"/>
                  <a:pt x="672948" y="312024"/>
                  <a:pt x="672992" y="308388"/>
                </a:cubicBezTo>
                <a:cubicBezTo>
                  <a:pt x="672903" y="305495"/>
                  <a:pt x="671568" y="302780"/>
                  <a:pt x="669343" y="300956"/>
                </a:cubicBezTo>
                <a:cubicBezTo>
                  <a:pt x="666406" y="298824"/>
                  <a:pt x="662890" y="297587"/>
                  <a:pt x="659241" y="297395"/>
                </a:cubicBezTo>
                <a:cubicBezTo>
                  <a:pt x="657906" y="297395"/>
                  <a:pt x="656482" y="297395"/>
                  <a:pt x="655013" y="297395"/>
                </a:cubicBezTo>
                <a:cubicBezTo>
                  <a:pt x="653545" y="297395"/>
                  <a:pt x="652076" y="297395"/>
                  <a:pt x="650562" y="297707"/>
                </a:cubicBezTo>
                <a:cubicBezTo>
                  <a:pt x="649050" y="298018"/>
                  <a:pt x="647447" y="298152"/>
                  <a:pt x="645846" y="298463"/>
                </a:cubicBezTo>
                <a:cubicBezTo>
                  <a:pt x="644243" y="298775"/>
                  <a:pt x="642552" y="299175"/>
                  <a:pt x="640905" y="299576"/>
                </a:cubicBezTo>
                <a:cubicBezTo>
                  <a:pt x="636945" y="300644"/>
                  <a:pt x="633028" y="301984"/>
                  <a:pt x="629245" y="303581"/>
                </a:cubicBezTo>
                <a:cubicBezTo>
                  <a:pt x="625240" y="305228"/>
                  <a:pt x="621280" y="307115"/>
                  <a:pt x="617496" y="309233"/>
                </a:cubicBezTo>
                <a:cubicBezTo>
                  <a:pt x="613669" y="311361"/>
                  <a:pt x="609975" y="313724"/>
                  <a:pt x="606415" y="316309"/>
                </a:cubicBezTo>
                <a:cubicBezTo>
                  <a:pt x="602944" y="318797"/>
                  <a:pt x="599650" y="321534"/>
                  <a:pt x="596580" y="324498"/>
                </a:cubicBezTo>
                <a:cubicBezTo>
                  <a:pt x="592841" y="328027"/>
                  <a:pt x="589593" y="332072"/>
                  <a:pt x="586966" y="336514"/>
                </a:cubicBezTo>
                <a:cubicBezTo>
                  <a:pt x="585009" y="339625"/>
                  <a:pt x="583896" y="343203"/>
                  <a:pt x="583762" y="346883"/>
                </a:cubicBezTo>
                <a:cubicBezTo>
                  <a:pt x="583718" y="349798"/>
                  <a:pt x="584919" y="352597"/>
                  <a:pt x="587100" y="354538"/>
                </a:cubicBezTo>
                <a:cubicBezTo>
                  <a:pt x="589949" y="356745"/>
                  <a:pt x="593376" y="358049"/>
                  <a:pt x="596936" y="358276"/>
                </a:cubicBezTo>
                <a:close/>
                <a:moveTo>
                  <a:pt x="665382" y="291565"/>
                </a:moveTo>
                <a:cubicBezTo>
                  <a:pt x="666851" y="291797"/>
                  <a:pt x="668364" y="291917"/>
                  <a:pt x="669833" y="291921"/>
                </a:cubicBezTo>
                <a:cubicBezTo>
                  <a:pt x="671480" y="292006"/>
                  <a:pt x="673126" y="292006"/>
                  <a:pt x="674773" y="291921"/>
                </a:cubicBezTo>
                <a:cubicBezTo>
                  <a:pt x="676464" y="291921"/>
                  <a:pt x="678243" y="291521"/>
                  <a:pt x="680069" y="291165"/>
                </a:cubicBezTo>
                <a:cubicBezTo>
                  <a:pt x="681893" y="290809"/>
                  <a:pt x="683718" y="290408"/>
                  <a:pt x="685632" y="289919"/>
                </a:cubicBezTo>
                <a:cubicBezTo>
                  <a:pt x="689414" y="288895"/>
                  <a:pt x="693108" y="287645"/>
                  <a:pt x="696713" y="286180"/>
                </a:cubicBezTo>
                <a:cubicBezTo>
                  <a:pt x="700540" y="284649"/>
                  <a:pt x="704234" y="282896"/>
                  <a:pt x="707839" y="280929"/>
                </a:cubicBezTo>
                <a:cubicBezTo>
                  <a:pt x="711488" y="278940"/>
                  <a:pt x="715003" y="276755"/>
                  <a:pt x="718430" y="274387"/>
                </a:cubicBezTo>
                <a:cubicBezTo>
                  <a:pt x="721768" y="272082"/>
                  <a:pt x="724927" y="269536"/>
                  <a:pt x="727910" y="266777"/>
                </a:cubicBezTo>
                <a:cubicBezTo>
                  <a:pt x="731781" y="263346"/>
                  <a:pt x="735164" y="259389"/>
                  <a:pt x="737923" y="255028"/>
                </a:cubicBezTo>
                <a:cubicBezTo>
                  <a:pt x="739926" y="251966"/>
                  <a:pt x="741127" y="248446"/>
                  <a:pt x="741439" y="244792"/>
                </a:cubicBezTo>
                <a:cubicBezTo>
                  <a:pt x="741616" y="241971"/>
                  <a:pt x="740548" y="239207"/>
                  <a:pt x="738546" y="237226"/>
                </a:cubicBezTo>
                <a:cubicBezTo>
                  <a:pt x="735965" y="234943"/>
                  <a:pt x="732672" y="233555"/>
                  <a:pt x="729245" y="233266"/>
                </a:cubicBezTo>
                <a:cubicBezTo>
                  <a:pt x="727776" y="233048"/>
                  <a:pt x="726263" y="232945"/>
                  <a:pt x="724795" y="232954"/>
                </a:cubicBezTo>
                <a:cubicBezTo>
                  <a:pt x="723148" y="232959"/>
                  <a:pt x="721546" y="233048"/>
                  <a:pt x="719899" y="233221"/>
                </a:cubicBezTo>
                <a:cubicBezTo>
                  <a:pt x="718164" y="233372"/>
                  <a:pt x="716428" y="233622"/>
                  <a:pt x="714693" y="233978"/>
                </a:cubicBezTo>
                <a:cubicBezTo>
                  <a:pt x="712912" y="234289"/>
                  <a:pt x="711087" y="234734"/>
                  <a:pt x="709263" y="235224"/>
                </a:cubicBezTo>
                <a:cubicBezTo>
                  <a:pt x="705569" y="236238"/>
                  <a:pt x="701919" y="237458"/>
                  <a:pt x="698359" y="238873"/>
                </a:cubicBezTo>
                <a:cubicBezTo>
                  <a:pt x="694710" y="240386"/>
                  <a:pt x="691016" y="242122"/>
                  <a:pt x="687456" y="244035"/>
                </a:cubicBezTo>
                <a:cubicBezTo>
                  <a:pt x="683851" y="245962"/>
                  <a:pt x="680336" y="248103"/>
                  <a:pt x="676998" y="250444"/>
                </a:cubicBezTo>
                <a:cubicBezTo>
                  <a:pt x="673705" y="252714"/>
                  <a:pt x="670589" y="255197"/>
                  <a:pt x="667607" y="257876"/>
                </a:cubicBezTo>
                <a:cubicBezTo>
                  <a:pt x="663735" y="261290"/>
                  <a:pt x="660397" y="265210"/>
                  <a:pt x="657594" y="269536"/>
                </a:cubicBezTo>
                <a:cubicBezTo>
                  <a:pt x="655503" y="272598"/>
                  <a:pt x="654167" y="276127"/>
                  <a:pt x="653722" y="279816"/>
                </a:cubicBezTo>
                <a:cubicBezTo>
                  <a:pt x="653456" y="282669"/>
                  <a:pt x="654390" y="285504"/>
                  <a:pt x="656348" y="287604"/>
                </a:cubicBezTo>
                <a:cubicBezTo>
                  <a:pt x="658840" y="289954"/>
                  <a:pt x="662044" y="291427"/>
                  <a:pt x="665427" y="291788"/>
                </a:cubicBezTo>
                <a:close/>
                <a:moveTo>
                  <a:pt x="808862" y="166065"/>
                </a:moveTo>
                <a:cubicBezTo>
                  <a:pt x="810509" y="166537"/>
                  <a:pt x="812199" y="166835"/>
                  <a:pt x="813935" y="166955"/>
                </a:cubicBezTo>
                <a:cubicBezTo>
                  <a:pt x="815849" y="167111"/>
                  <a:pt x="817807" y="167111"/>
                  <a:pt x="819720" y="166955"/>
                </a:cubicBezTo>
                <a:cubicBezTo>
                  <a:pt x="821856" y="166848"/>
                  <a:pt x="823992" y="166595"/>
                  <a:pt x="826130" y="166199"/>
                </a:cubicBezTo>
                <a:cubicBezTo>
                  <a:pt x="828310" y="165843"/>
                  <a:pt x="830580" y="165309"/>
                  <a:pt x="832938" y="164686"/>
                </a:cubicBezTo>
                <a:cubicBezTo>
                  <a:pt x="835965" y="163840"/>
                  <a:pt x="839080" y="162816"/>
                  <a:pt x="842239" y="161615"/>
                </a:cubicBezTo>
                <a:cubicBezTo>
                  <a:pt x="845399" y="160413"/>
                  <a:pt x="848514" y="159034"/>
                  <a:pt x="851630" y="157476"/>
                </a:cubicBezTo>
                <a:cubicBezTo>
                  <a:pt x="854701" y="155905"/>
                  <a:pt x="857637" y="154183"/>
                  <a:pt x="860531" y="152314"/>
                </a:cubicBezTo>
                <a:cubicBezTo>
                  <a:pt x="863468" y="150507"/>
                  <a:pt x="866315" y="148513"/>
                  <a:pt x="868986" y="146350"/>
                </a:cubicBezTo>
                <a:cubicBezTo>
                  <a:pt x="873169" y="143128"/>
                  <a:pt x="876908" y="139408"/>
                  <a:pt x="880201" y="135269"/>
                </a:cubicBezTo>
                <a:cubicBezTo>
                  <a:pt x="882604" y="132300"/>
                  <a:pt x="884340" y="128856"/>
                  <a:pt x="885319" y="125166"/>
                </a:cubicBezTo>
                <a:cubicBezTo>
                  <a:pt x="886076" y="122465"/>
                  <a:pt x="885719" y="119563"/>
                  <a:pt x="884250" y="117156"/>
                </a:cubicBezTo>
                <a:cubicBezTo>
                  <a:pt x="882426" y="114668"/>
                  <a:pt x="879800" y="112937"/>
                  <a:pt x="876774" y="112305"/>
                </a:cubicBezTo>
                <a:cubicBezTo>
                  <a:pt x="875127" y="111887"/>
                  <a:pt x="873392" y="111620"/>
                  <a:pt x="871701" y="111504"/>
                </a:cubicBezTo>
                <a:cubicBezTo>
                  <a:pt x="869787" y="111370"/>
                  <a:pt x="867829" y="111370"/>
                  <a:pt x="865916" y="111504"/>
                </a:cubicBezTo>
                <a:cubicBezTo>
                  <a:pt x="863779" y="111646"/>
                  <a:pt x="861688" y="111913"/>
                  <a:pt x="859595" y="112305"/>
                </a:cubicBezTo>
                <a:cubicBezTo>
                  <a:pt x="857415" y="112705"/>
                  <a:pt x="855145" y="113195"/>
                  <a:pt x="852875" y="113818"/>
                </a:cubicBezTo>
                <a:cubicBezTo>
                  <a:pt x="849894" y="114664"/>
                  <a:pt x="846823" y="115643"/>
                  <a:pt x="843975" y="116844"/>
                </a:cubicBezTo>
                <a:cubicBezTo>
                  <a:pt x="841127" y="118046"/>
                  <a:pt x="837834" y="119381"/>
                  <a:pt x="834763" y="120894"/>
                </a:cubicBezTo>
                <a:cubicBezTo>
                  <a:pt x="831693" y="122407"/>
                  <a:pt x="828710" y="124098"/>
                  <a:pt x="825862" y="125923"/>
                </a:cubicBezTo>
                <a:cubicBezTo>
                  <a:pt x="822969" y="127739"/>
                  <a:pt x="820166" y="129697"/>
                  <a:pt x="817495" y="131797"/>
                </a:cubicBezTo>
                <a:cubicBezTo>
                  <a:pt x="813357" y="134988"/>
                  <a:pt x="809573" y="138664"/>
                  <a:pt x="806280" y="142745"/>
                </a:cubicBezTo>
                <a:cubicBezTo>
                  <a:pt x="803789" y="145696"/>
                  <a:pt x="801963" y="149140"/>
                  <a:pt x="800895" y="152848"/>
                </a:cubicBezTo>
                <a:cubicBezTo>
                  <a:pt x="800050" y="155553"/>
                  <a:pt x="800317" y="158491"/>
                  <a:pt x="801653" y="160992"/>
                </a:cubicBezTo>
                <a:cubicBezTo>
                  <a:pt x="803299" y="163578"/>
                  <a:pt x="805925" y="165415"/>
                  <a:pt x="808906" y="166110"/>
                </a:cubicBezTo>
                <a:close/>
                <a:moveTo>
                  <a:pt x="883717" y="107143"/>
                </a:moveTo>
                <a:cubicBezTo>
                  <a:pt x="885408" y="107721"/>
                  <a:pt x="887144" y="108095"/>
                  <a:pt x="888924" y="108255"/>
                </a:cubicBezTo>
                <a:cubicBezTo>
                  <a:pt x="890971" y="108415"/>
                  <a:pt x="892973" y="108415"/>
                  <a:pt x="895021" y="108255"/>
                </a:cubicBezTo>
                <a:cubicBezTo>
                  <a:pt x="897291" y="108122"/>
                  <a:pt x="899561" y="107872"/>
                  <a:pt x="901786" y="107499"/>
                </a:cubicBezTo>
                <a:cubicBezTo>
                  <a:pt x="904143" y="107098"/>
                  <a:pt x="906591" y="106519"/>
                  <a:pt x="909084" y="105852"/>
                </a:cubicBezTo>
                <a:cubicBezTo>
                  <a:pt x="911976" y="105064"/>
                  <a:pt x="914869" y="104130"/>
                  <a:pt x="917673" y="103048"/>
                </a:cubicBezTo>
                <a:cubicBezTo>
                  <a:pt x="920566" y="101980"/>
                  <a:pt x="923458" y="100734"/>
                  <a:pt x="926306" y="99354"/>
                </a:cubicBezTo>
                <a:cubicBezTo>
                  <a:pt x="929155" y="97975"/>
                  <a:pt x="932003" y="96417"/>
                  <a:pt x="934762" y="94904"/>
                </a:cubicBezTo>
                <a:cubicBezTo>
                  <a:pt x="937477" y="93257"/>
                  <a:pt x="940147" y="91477"/>
                  <a:pt x="942684" y="89564"/>
                </a:cubicBezTo>
                <a:cubicBezTo>
                  <a:pt x="946956" y="86457"/>
                  <a:pt x="950783" y="82857"/>
                  <a:pt x="954210" y="78838"/>
                </a:cubicBezTo>
                <a:cubicBezTo>
                  <a:pt x="956747" y="75950"/>
                  <a:pt x="958705" y="72572"/>
                  <a:pt x="959907" y="68914"/>
                </a:cubicBezTo>
                <a:cubicBezTo>
                  <a:pt x="960841" y="66293"/>
                  <a:pt x="960664" y="63409"/>
                  <a:pt x="959462" y="60903"/>
                </a:cubicBezTo>
                <a:cubicBezTo>
                  <a:pt x="957993" y="58367"/>
                  <a:pt x="955545" y="56524"/>
                  <a:pt x="952698" y="55785"/>
                </a:cubicBezTo>
                <a:cubicBezTo>
                  <a:pt x="951006" y="55229"/>
                  <a:pt x="949226" y="54869"/>
                  <a:pt x="947445" y="54717"/>
                </a:cubicBezTo>
                <a:cubicBezTo>
                  <a:pt x="945443" y="54562"/>
                  <a:pt x="943396" y="54562"/>
                  <a:pt x="941393" y="54717"/>
                </a:cubicBezTo>
                <a:cubicBezTo>
                  <a:pt x="939124" y="54864"/>
                  <a:pt x="936899" y="55131"/>
                  <a:pt x="934673" y="55518"/>
                </a:cubicBezTo>
                <a:cubicBezTo>
                  <a:pt x="932359" y="55919"/>
                  <a:pt x="929956" y="56453"/>
                  <a:pt x="927508" y="57120"/>
                </a:cubicBezTo>
                <a:cubicBezTo>
                  <a:pt x="925061" y="57788"/>
                  <a:pt x="921900" y="58812"/>
                  <a:pt x="919097" y="59880"/>
                </a:cubicBezTo>
                <a:cubicBezTo>
                  <a:pt x="916293" y="60948"/>
                  <a:pt x="913445" y="62194"/>
                  <a:pt x="910597" y="63529"/>
                </a:cubicBezTo>
                <a:cubicBezTo>
                  <a:pt x="907748" y="64864"/>
                  <a:pt x="905034" y="66377"/>
                  <a:pt x="902319" y="67979"/>
                </a:cubicBezTo>
                <a:cubicBezTo>
                  <a:pt x="899604" y="69568"/>
                  <a:pt x="896979" y="71308"/>
                  <a:pt x="894486" y="73186"/>
                </a:cubicBezTo>
                <a:cubicBezTo>
                  <a:pt x="890259" y="76248"/>
                  <a:pt x="886387" y="79786"/>
                  <a:pt x="882960" y="83734"/>
                </a:cubicBezTo>
                <a:cubicBezTo>
                  <a:pt x="880379" y="86617"/>
                  <a:pt x="878377" y="89973"/>
                  <a:pt x="877086" y="93613"/>
                </a:cubicBezTo>
                <a:cubicBezTo>
                  <a:pt x="876018" y="96239"/>
                  <a:pt x="876018" y="99176"/>
                  <a:pt x="877086" y="101802"/>
                </a:cubicBezTo>
                <a:cubicBezTo>
                  <a:pt x="878465" y="104432"/>
                  <a:pt x="880913" y="106373"/>
                  <a:pt x="883762" y="107187"/>
                </a:cubicBezTo>
                <a:close/>
                <a:moveTo>
                  <a:pt x="959996" y="50623"/>
                </a:moveTo>
                <a:cubicBezTo>
                  <a:pt x="961687" y="51371"/>
                  <a:pt x="963512" y="51878"/>
                  <a:pt x="965336" y="52136"/>
                </a:cubicBezTo>
                <a:cubicBezTo>
                  <a:pt x="967472" y="52439"/>
                  <a:pt x="969654" y="52559"/>
                  <a:pt x="971834" y="52492"/>
                </a:cubicBezTo>
                <a:cubicBezTo>
                  <a:pt x="974326" y="52403"/>
                  <a:pt x="976774" y="52149"/>
                  <a:pt x="979221" y="51736"/>
                </a:cubicBezTo>
                <a:cubicBezTo>
                  <a:pt x="981936" y="51308"/>
                  <a:pt x="984606" y="50730"/>
                  <a:pt x="987232" y="50000"/>
                </a:cubicBezTo>
                <a:cubicBezTo>
                  <a:pt x="989768" y="49288"/>
                  <a:pt x="992350" y="48442"/>
                  <a:pt x="994931" y="47508"/>
                </a:cubicBezTo>
                <a:cubicBezTo>
                  <a:pt x="997512" y="46573"/>
                  <a:pt x="1000138" y="45461"/>
                  <a:pt x="1002764" y="44259"/>
                </a:cubicBezTo>
                <a:cubicBezTo>
                  <a:pt x="1005389" y="43057"/>
                  <a:pt x="1007926" y="41722"/>
                  <a:pt x="1010463" y="40254"/>
                </a:cubicBezTo>
                <a:cubicBezTo>
                  <a:pt x="1013000" y="38785"/>
                  <a:pt x="1015402" y="37272"/>
                  <a:pt x="1017806" y="35803"/>
                </a:cubicBezTo>
                <a:cubicBezTo>
                  <a:pt x="1022212" y="32799"/>
                  <a:pt x="1026262" y="29324"/>
                  <a:pt x="1029911" y="25434"/>
                </a:cubicBezTo>
                <a:cubicBezTo>
                  <a:pt x="1032626" y="22572"/>
                  <a:pt x="1034851" y="19239"/>
                  <a:pt x="1036409" y="15599"/>
                </a:cubicBezTo>
                <a:cubicBezTo>
                  <a:pt x="1037565" y="12995"/>
                  <a:pt x="1037788" y="10054"/>
                  <a:pt x="1036942" y="7321"/>
                </a:cubicBezTo>
                <a:cubicBezTo>
                  <a:pt x="1035874" y="4718"/>
                  <a:pt x="1033738" y="2697"/>
                  <a:pt x="1031068" y="1758"/>
                </a:cubicBezTo>
                <a:cubicBezTo>
                  <a:pt x="1029333" y="1064"/>
                  <a:pt x="1027508" y="583"/>
                  <a:pt x="1025683" y="334"/>
                </a:cubicBezTo>
                <a:cubicBezTo>
                  <a:pt x="1023547" y="62"/>
                  <a:pt x="1021366" y="-27"/>
                  <a:pt x="1019186" y="67"/>
                </a:cubicBezTo>
                <a:cubicBezTo>
                  <a:pt x="1016738" y="178"/>
                  <a:pt x="1014290" y="427"/>
                  <a:pt x="1011887" y="823"/>
                </a:cubicBezTo>
                <a:cubicBezTo>
                  <a:pt x="1009217" y="1282"/>
                  <a:pt x="1006591" y="1878"/>
                  <a:pt x="1003966" y="2604"/>
                </a:cubicBezTo>
                <a:cubicBezTo>
                  <a:pt x="1001473" y="3316"/>
                  <a:pt x="998936" y="4117"/>
                  <a:pt x="996399" y="5051"/>
                </a:cubicBezTo>
                <a:cubicBezTo>
                  <a:pt x="993863" y="5986"/>
                  <a:pt x="991282" y="7054"/>
                  <a:pt x="988745" y="8256"/>
                </a:cubicBezTo>
                <a:cubicBezTo>
                  <a:pt x="986209" y="9457"/>
                  <a:pt x="983716" y="10703"/>
                  <a:pt x="981224" y="12127"/>
                </a:cubicBezTo>
                <a:cubicBezTo>
                  <a:pt x="978731" y="13551"/>
                  <a:pt x="976329" y="15020"/>
                  <a:pt x="974015" y="16578"/>
                </a:cubicBezTo>
                <a:cubicBezTo>
                  <a:pt x="969609" y="19524"/>
                  <a:pt x="965559" y="22942"/>
                  <a:pt x="961909" y="26769"/>
                </a:cubicBezTo>
                <a:cubicBezTo>
                  <a:pt x="959150" y="29644"/>
                  <a:pt x="956836" y="32968"/>
                  <a:pt x="955190" y="36604"/>
                </a:cubicBezTo>
                <a:cubicBezTo>
                  <a:pt x="953899" y="39203"/>
                  <a:pt x="953632" y="42176"/>
                  <a:pt x="954388" y="44971"/>
                </a:cubicBezTo>
                <a:cubicBezTo>
                  <a:pt x="955412" y="47632"/>
                  <a:pt x="957548" y="49715"/>
                  <a:pt x="960218" y="50667"/>
                </a:cubicBezTo>
                <a:close/>
                <a:moveTo>
                  <a:pt x="394800" y="572427"/>
                </a:moveTo>
                <a:cubicBezTo>
                  <a:pt x="398895" y="574150"/>
                  <a:pt x="403346" y="574839"/>
                  <a:pt x="407752" y="574430"/>
                </a:cubicBezTo>
                <a:lnTo>
                  <a:pt x="410599" y="574430"/>
                </a:lnTo>
                <a:cubicBezTo>
                  <a:pt x="411578" y="574430"/>
                  <a:pt x="412602" y="574207"/>
                  <a:pt x="413581" y="574030"/>
                </a:cubicBezTo>
                <a:cubicBezTo>
                  <a:pt x="414560" y="573851"/>
                  <a:pt x="415584" y="573718"/>
                  <a:pt x="416608" y="573495"/>
                </a:cubicBezTo>
                <a:lnTo>
                  <a:pt x="419723" y="572783"/>
                </a:lnTo>
                <a:cubicBezTo>
                  <a:pt x="424885" y="571457"/>
                  <a:pt x="429870" y="569686"/>
                  <a:pt x="434720" y="567487"/>
                </a:cubicBezTo>
                <a:cubicBezTo>
                  <a:pt x="439883" y="565227"/>
                  <a:pt x="444822" y="562579"/>
                  <a:pt x="449584" y="559566"/>
                </a:cubicBezTo>
                <a:cubicBezTo>
                  <a:pt x="454258" y="556575"/>
                  <a:pt x="458752" y="553242"/>
                  <a:pt x="462936" y="549597"/>
                </a:cubicBezTo>
                <a:cubicBezTo>
                  <a:pt x="466896" y="546193"/>
                  <a:pt x="470545" y="542423"/>
                  <a:pt x="473794" y="538338"/>
                </a:cubicBezTo>
                <a:cubicBezTo>
                  <a:pt x="476998" y="534452"/>
                  <a:pt x="479535" y="530020"/>
                  <a:pt x="481182" y="525254"/>
                </a:cubicBezTo>
                <a:cubicBezTo>
                  <a:pt x="482340" y="521911"/>
                  <a:pt x="482340" y="518275"/>
                  <a:pt x="481182" y="514929"/>
                </a:cubicBezTo>
                <a:cubicBezTo>
                  <a:pt x="479936" y="511942"/>
                  <a:pt x="477577" y="509593"/>
                  <a:pt x="474551" y="508431"/>
                </a:cubicBezTo>
                <a:cubicBezTo>
                  <a:pt x="470456" y="506825"/>
                  <a:pt x="466006" y="506215"/>
                  <a:pt x="461645" y="506651"/>
                </a:cubicBezTo>
                <a:lnTo>
                  <a:pt x="458797" y="506874"/>
                </a:lnTo>
                <a:cubicBezTo>
                  <a:pt x="457818" y="506874"/>
                  <a:pt x="456838" y="507007"/>
                  <a:pt x="455859" y="507274"/>
                </a:cubicBezTo>
                <a:lnTo>
                  <a:pt x="452878" y="507853"/>
                </a:lnTo>
                <a:cubicBezTo>
                  <a:pt x="451854" y="507853"/>
                  <a:pt x="450875" y="508298"/>
                  <a:pt x="449852" y="508565"/>
                </a:cubicBezTo>
                <a:cubicBezTo>
                  <a:pt x="444822" y="509869"/>
                  <a:pt x="439883" y="511595"/>
                  <a:pt x="435121" y="513727"/>
                </a:cubicBezTo>
                <a:cubicBezTo>
                  <a:pt x="430091" y="515988"/>
                  <a:pt x="425197" y="518591"/>
                  <a:pt x="420523" y="521515"/>
                </a:cubicBezTo>
                <a:cubicBezTo>
                  <a:pt x="415850" y="524421"/>
                  <a:pt x="411355" y="527679"/>
                  <a:pt x="407172" y="531262"/>
                </a:cubicBezTo>
                <a:cubicBezTo>
                  <a:pt x="403212" y="534590"/>
                  <a:pt x="399562" y="538284"/>
                  <a:pt x="396314" y="542298"/>
                </a:cubicBezTo>
                <a:cubicBezTo>
                  <a:pt x="393021" y="546197"/>
                  <a:pt x="390439" y="550621"/>
                  <a:pt x="388615" y="555383"/>
                </a:cubicBezTo>
                <a:cubicBezTo>
                  <a:pt x="387279" y="558734"/>
                  <a:pt x="387101" y="562427"/>
                  <a:pt x="388125" y="565885"/>
                </a:cubicBezTo>
                <a:cubicBezTo>
                  <a:pt x="389282" y="568912"/>
                  <a:pt x="391641" y="571306"/>
                  <a:pt x="394667" y="572472"/>
                </a:cubicBezTo>
                <a:close/>
                <a:moveTo>
                  <a:pt x="283541" y="731706"/>
                </a:moveTo>
                <a:cubicBezTo>
                  <a:pt x="288482" y="732947"/>
                  <a:pt x="293599" y="733143"/>
                  <a:pt x="298584" y="732284"/>
                </a:cubicBezTo>
                <a:lnTo>
                  <a:pt x="300230" y="732062"/>
                </a:lnTo>
                <a:lnTo>
                  <a:pt x="301922" y="731750"/>
                </a:lnTo>
                <a:lnTo>
                  <a:pt x="303657" y="731394"/>
                </a:lnTo>
                <a:lnTo>
                  <a:pt x="305349" y="730994"/>
                </a:lnTo>
                <a:cubicBezTo>
                  <a:pt x="311356" y="729454"/>
                  <a:pt x="317231" y="727340"/>
                  <a:pt x="322838" y="724674"/>
                </a:cubicBezTo>
                <a:cubicBezTo>
                  <a:pt x="328802" y="721875"/>
                  <a:pt x="334498" y="718617"/>
                  <a:pt x="339928" y="714928"/>
                </a:cubicBezTo>
                <a:cubicBezTo>
                  <a:pt x="345268" y="711287"/>
                  <a:pt x="350252" y="707206"/>
                  <a:pt x="354925" y="702734"/>
                </a:cubicBezTo>
                <a:cubicBezTo>
                  <a:pt x="359153" y="698720"/>
                  <a:pt x="362936" y="694243"/>
                  <a:pt x="366185" y="689383"/>
                </a:cubicBezTo>
                <a:cubicBezTo>
                  <a:pt x="369033" y="685271"/>
                  <a:pt x="370992" y="680598"/>
                  <a:pt x="371881" y="675676"/>
                </a:cubicBezTo>
                <a:cubicBezTo>
                  <a:pt x="372548" y="672160"/>
                  <a:pt x="371881" y="668519"/>
                  <a:pt x="369968" y="665484"/>
                </a:cubicBezTo>
                <a:cubicBezTo>
                  <a:pt x="367786" y="662560"/>
                  <a:pt x="364627" y="660536"/>
                  <a:pt x="361067" y="659788"/>
                </a:cubicBezTo>
                <a:cubicBezTo>
                  <a:pt x="356171" y="658657"/>
                  <a:pt x="351054" y="658537"/>
                  <a:pt x="346114" y="659432"/>
                </a:cubicBezTo>
                <a:lnTo>
                  <a:pt x="344466" y="659699"/>
                </a:lnTo>
                <a:lnTo>
                  <a:pt x="342776" y="660010"/>
                </a:lnTo>
                <a:lnTo>
                  <a:pt x="341084" y="660366"/>
                </a:lnTo>
                <a:lnTo>
                  <a:pt x="339394" y="660767"/>
                </a:lnTo>
                <a:cubicBezTo>
                  <a:pt x="333519" y="662267"/>
                  <a:pt x="327778" y="664341"/>
                  <a:pt x="322304" y="666953"/>
                </a:cubicBezTo>
                <a:cubicBezTo>
                  <a:pt x="316475" y="669668"/>
                  <a:pt x="310867" y="672850"/>
                  <a:pt x="305570" y="676477"/>
                </a:cubicBezTo>
                <a:cubicBezTo>
                  <a:pt x="300275" y="680015"/>
                  <a:pt x="295335" y="683989"/>
                  <a:pt x="290707" y="688359"/>
                </a:cubicBezTo>
                <a:cubicBezTo>
                  <a:pt x="286435" y="692387"/>
                  <a:pt x="282652" y="696864"/>
                  <a:pt x="279358" y="701710"/>
                </a:cubicBezTo>
                <a:cubicBezTo>
                  <a:pt x="276421" y="705836"/>
                  <a:pt x="274373" y="710517"/>
                  <a:pt x="273350" y="715462"/>
                </a:cubicBezTo>
                <a:cubicBezTo>
                  <a:pt x="272549" y="719000"/>
                  <a:pt x="273084" y="722707"/>
                  <a:pt x="274863" y="725876"/>
                </a:cubicBezTo>
                <a:cubicBezTo>
                  <a:pt x="276866" y="728786"/>
                  <a:pt x="279848" y="730869"/>
                  <a:pt x="283274" y="731750"/>
                </a:cubicBezTo>
                <a:close/>
                <a:moveTo>
                  <a:pt x="337347" y="650665"/>
                </a:moveTo>
                <a:cubicBezTo>
                  <a:pt x="341841" y="652160"/>
                  <a:pt x="346604" y="652632"/>
                  <a:pt x="351276" y="652044"/>
                </a:cubicBezTo>
                <a:lnTo>
                  <a:pt x="353590" y="651777"/>
                </a:lnTo>
                <a:lnTo>
                  <a:pt x="355949" y="651377"/>
                </a:lnTo>
                <a:lnTo>
                  <a:pt x="358352" y="650932"/>
                </a:lnTo>
                <a:lnTo>
                  <a:pt x="360800" y="650353"/>
                </a:lnTo>
                <a:cubicBezTo>
                  <a:pt x="366363" y="648938"/>
                  <a:pt x="371792" y="647015"/>
                  <a:pt x="376999" y="644612"/>
                </a:cubicBezTo>
                <a:cubicBezTo>
                  <a:pt x="382562" y="642067"/>
                  <a:pt x="387902" y="639089"/>
                  <a:pt x="392976" y="635711"/>
                </a:cubicBezTo>
                <a:cubicBezTo>
                  <a:pt x="398004" y="632427"/>
                  <a:pt x="402767" y="628751"/>
                  <a:pt x="407217" y="624719"/>
                </a:cubicBezTo>
                <a:cubicBezTo>
                  <a:pt x="411355" y="621003"/>
                  <a:pt x="415050" y="616873"/>
                  <a:pt x="418343" y="612392"/>
                </a:cubicBezTo>
                <a:cubicBezTo>
                  <a:pt x="421369" y="608400"/>
                  <a:pt x="423594" y="603869"/>
                  <a:pt x="424929" y="599041"/>
                </a:cubicBezTo>
                <a:cubicBezTo>
                  <a:pt x="425864" y="595623"/>
                  <a:pt x="425553" y="591982"/>
                  <a:pt x="424084" y="588760"/>
                </a:cubicBezTo>
                <a:cubicBezTo>
                  <a:pt x="422392" y="585801"/>
                  <a:pt x="419678" y="583584"/>
                  <a:pt x="416429" y="582574"/>
                </a:cubicBezTo>
                <a:cubicBezTo>
                  <a:pt x="411890" y="581212"/>
                  <a:pt x="407128" y="580834"/>
                  <a:pt x="402455" y="581462"/>
                </a:cubicBezTo>
                <a:lnTo>
                  <a:pt x="400185" y="581729"/>
                </a:lnTo>
                <a:lnTo>
                  <a:pt x="397871" y="582129"/>
                </a:lnTo>
                <a:lnTo>
                  <a:pt x="395513" y="582574"/>
                </a:lnTo>
                <a:lnTo>
                  <a:pt x="393110" y="583153"/>
                </a:lnTo>
                <a:cubicBezTo>
                  <a:pt x="387680" y="584559"/>
                  <a:pt x="382384" y="586450"/>
                  <a:pt x="377266" y="588805"/>
                </a:cubicBezTo>
                <a:cubicBezTo>
                  <a:pt x="371837" y="591283"/>
                  <a:pt x="366630" y="594154"/>
                  <a:pt x="361645" y="597394"/>
                </a:cubicBezTo>
                <a:cubicBezTo>
                  <a:pt x="356660" y="600598"/>
                  <a:pt x="351988" y="604198"/>
                  <a:pt x="347583" y="608164"/>
                </a:cubicBezTo>
                <a:cubicBezTo>
                  <a:pt x="343443" y="611831"/>
                  <a:pt x="339705" y="615903"/>
                  <a:pt x="336368" y="620313"/>
                </a:cubicBezTo>
                <a:cubicBezTo>
                  <a:pt x="333253" y="624301"/>
                  <a:pt x="330938" y="628827"/>
                  <a:pt x="329469" y="633664"/>
                </a:cubicBezTo>
                <a:cubicBezTo>
                  <a:pt x="328401" y="637109"/>
                  <a:pt x="328535" y="640825"/>
                  <a:pt x="329915" y="644167"/>
                </a:cubicBezTo>
                <a:cubicBezTo>
                  <a:pt x="331338" y="647233"/>
                  <a:pt x="333964" y="649592"/>
                  <a:pt x="337168" y="650709"/>
                </a:cubicBezTo>
                <a:close/>
                <a:moveTo>
                  <a:pt x="455593" y="497038"/>
                </a:moveTo>
                <a:cubicBezTo>
                  <a:pt x="459286" y="498961"/>
                  <a:pt x="463381" y="499882"/>
                  <a:pt x="467520" y="499708"/>
                </a:cubicBezTo>
                <a:cubicBezTo>
                  <a:pt x="468632" y="499708"/>
                  <a:pt x="469745" y="499708"/>
                  <a:pt x="470902" y="499708"/>
                </a:cubicBezTo>
                <a:cubicBezTo>
                  <a:pt x="472059" y="499708"/>
                  <a:pt x="473261" y="499708"/>
                  <a:pt x="474507" y="499308"/>
                </a:cubicBezTo>
                <a:cubicBezTo>
                  <a:pt x="475752" y="498907"/>
                  <a:pt x="476954" y="498952"/>
                  <a:pt x="478200" y="498685"/>
                </a:cubicBezTo>
                <a:cubicBezTo>
                  <a:pt x="479446" y="498418"/>
                  <a:pt x="480692" y="498151"/>
                  <a:pt x="481983" y="497839"/>
                </a:cubicBezTo>
                <a:cubicBezTo>
                  <a:pt x="486745" y="496602"/>
                  <a:pt x="491373" y="494978"/>
                  <a:pt x="495868" y="492988"/>
                </a:cubicBezTo>
                <a:cubicBezTo>
                  <a:pt x="500630" y="490937"/>
                  <a:pt x="505258" y="488556"/>
                  <a:pt x="509709" y="485868"/>
                </a:cubicBezTo>
                <a:cubicBezTo>
                  <a:pt x="514159" y="483184"/>
                  <a:pt x="518387" y="480211"/>
                  <a:pt x="522436" y="476967"/>
                </a:cubicBezTo>
                <a:cubicBezTo>
                  <a:pt x="526264" y="473852"/>
                  <a:pt x="529780" y="470430"/>
                  <a:pt x="533029" y="466731"/>
                </a:cubicBezTo>
                <a:cubicBezTo>
                  <a:pt x="536456" y="462949"/>
                  <a:pt x="539259" y="458614"/>
                  <a:pt x="541262" y="453914"/>
                </a:cubicBezTo>
                <a:cubicBezTo>
                  <a:pt x="542730" y="450666"/>
                  <a:pt x="543131" y="447039"/>
                  <a:pt x="542419" y="443545"/>
                </a:cubicBezTo>
                <a:cubicBezTo>
                  <a:pt x="541662" y="440559"/>
                  <a:pt x="539660" y="438049"/>
                  <a:pt x="536900" y="436647"/>
                </a:cubicBezTo>
                <a:cubicBezTo>
                  <a:pt x="533207" y="434822"/>
                  <a:pt x="529112" y="433963"/>
                  <a:pt x="524973" y="434155"/>
                </a:cubicBezTo>
                <a:cubicBezTo>
                  <a:pt x="523861" y="434155"/>
                  <a:pt x="522748" y="434155"/>
                  <a:pt x="521591" y="434155"/>
                </a:cubicBezTo>
                <a:lnTo>
                  <a:pt x="518075" y="434555"/>
                </a:lnTo>
                <a:cubicBezTo>
                  <a:pt x="516830" y="434702"/>
                  <a:pt x="515628" y="434911"/>
                  <a:pt x="514426" y="435178"/>
                </a:cubicBezTo>
                <a:lnTo>
                  <a:pt x="510732" y="436024"/>
                </a:lnTo>
                <a:cubicBezTo>
                  <a:pt x="506059" y="437252"/>
                  <a:pt x="501475" y="438845"/>
                  <a:pt x="497069" y="440786"/>
                </a:cubicBezTo>
                <a:cubicBezTo>
                  <a:pt x="492485" y="442837"/>
                  <a:pt x="488035" y="445174"/>
                  <a:pt x="483718" y="447773"/>
                </a:cubicBezTo>
                <a:cubicBezTo>
                  <a:pt x="479357" y="450456"/>
                  <a:pt x="475129" y="453429"/>
                  <a:pt x="471169" y="456673"/>
                </a:cubicBezTo>
                <a:cubicBezTo>
                  <a:pt x="467341" y="459713"/>
                  <a:pt x="463781" y="463060"/>
                  <a:pt x="460532" y="466687"/>
                </a:cubicBezTo>
                <a:cubicBezTo>
                  <a:pt x="457061" y="470483"/>
                  <a:pt x="454213" y="474791"/>
                  <a:pt x="452077" y="479459"/>
                </a:cubicBezTo>
                <a:cubicBezTo>
                  <a:pt x="450519" y="482726"/>
                  <a:pt x="449985" y="486389"/>
                  <a:pt x="450563" y="489962"/>
                </a:cubicBezTo>
                <a:cubicBezTo>
                  <a:pt x="451098" y="492895"/>
                  <a:pt x="452833" y="495476"/>
                  <a:pt x="455326" y="497083"/>
                </a:cubicBezTo>
                <a:close/>
                <a:moveTo>
                  <a:pt x="233608" y="815372"/>
                </a:moveTo>
                <a:cubicBezTo>
                  <a:pt x="238904" y="816440"/>
                  <a:pt x="244333" y="816440"/>
                  <a:pt x="249630" y="815372"/>
                </a:cubicBezTo>
                <a:lnTo>
                  <a:pt x="250698" y="815372"/>
                </a:lnTo>
                <a:lnTo>
                  <a:pt x="251722" y="815372"/>
                </a:lnTo>
                <a:lnTo>
                  <a:pt x="252790" y="815150"/>
                </a:lnTo>
                <a:lnTo>
                  <a:pt x="253813" y="814927"/>
                </a:lnTo>
                <a:cubicBezTo>
                  <a:pt x="260266" y="813294"/>
                  <a:pt x="266541" y="810998"/>
                  <a:pt x="272549" y="808074"/>
                </a:cubicBezTo>
                <a:cubicBezTo>
                  <a:pt x="278913" y="805025"/>
                  <a:pt x="284966" y="801438"/>
                  <a:pt x="290707" y="797348"/>
                </a:cubicBezTo>
                <a:cubicBezTo>
                  <a:pt x="296314" y="793374"/>
                  <a:pt x="301566" y="788906"/>
                  <a:pt x="306372" y="783997"/>
                </a:cubicBezTo>
                <a:cubicBezTo>
                  <a:pt x="310734" y="779600"/>
                  <a:pt x="314560" y="774683"/>
                  <a:pt x="317720" y="769356"/>
                </a:cubicBezTo>
                <a:cubicBezTo>
                  <a:pt x="320346" y="765114"/>
                  <a:pt x="321993" y="760339"/>
                  <a:pt x="322527" y="755382"/>
                </a:cubicBezTo>
                <a:cubicBezTo>
                  <a:pt x="322883" y="751768"/>
                  <a:pt x="321859" y="748150"/>
                  <a:pt x="319634" y="745279"/>
                </a:cubicBezTo>
                <a:cubicBezTo>
                  <a:pt x="317097" y="742431"/>
                  <a:pt x="313626" y="740544"/>
                  <a:pt x="309844" y="739939"/>
                </a:cubicBezTo>
                <a:cubicBezTo>
                  <a:pt x="304547" y="739026"/>
                  <a:pt x="299162" y="739133"/>
                  <a:pt x="293911" y="740250"/>
                </a:cubicBezTo>
                <a:lnTo>
                  <a:pt x="292932" y="740250"/>
                </a:lnTo>
                <a:lnTo>
                  <a:pt x="291909" y="740473"/>
                </a:lnTo>
                <a:lnTo>
                  <a:pt x="290930" y="740695"/>
                </a:lnTo>
                <a:lnTo>
                  <a:pt x="289905" y="740918"/>
                </a:lnTo>
                <a:cubicBezTo>
                  <a:pt x="283586" y="742524"/>
                  <a:pt x="277445" y="744776"/>
                  <a:pt x="271570" y="747638"/>
                </a:cubicBezTo>
                <a:cubicBezTo>
                  <a:pt x="265385" y="750642"/>
                  <a:pt x="259421" y="754140"/>
                  <a:pt x="253769" y="758096"/>
                </a:cubicBezTo>
                <a:cubicBezTo>
                  <a:pt x="248206" y="762004"/>
                  <a:pt x="242999" y="766378"/>
                  <a:pt x="238192" y="771180"/>
                </a:cubicBezTo>
                <a:cubicBezTo>
                  <a:pt x="233787" y="775533"/>
                  <a:pt x="229959" y="780388"/>
                  <a:pt x="226710" y="785644"/>
                </a:cubicBezTo>
                <a:cubicBezTo>
                  <a:pt x="223952" y="789898"/>
                  <a:pt x="222215" y="794696"/>
                  <a:pt x="221504" y="799707"/>
                </a:cubicBezTo>
                <a:cubicBezTo>
                  <a:pt x="220969" y="803370"/>
                  <a:pt x="221860" y="807099"/>
                  <a:pt x="223996" y="810121"/>
                </a:cubicBezTo>
                <a:cubicBezTo>
                  <a:pt x="226399" y="812911"/>
                  <a:pt x="229693" y="814780"/>
                  <a:pt x="233341" y="815417"/>
                </a:cubicBezTo>
                <a:close/>
                <a:moveTo>
                  <a:pt x="519989" y="424319"/>
                </a:moveTo>
                <a:cubicBezTo>
                  <a:pt x="523194" y="426442"/>
                  <a:pt x="526976" y="427586"/>
                  <a:pt x="530848" y="427613"/>
                </a:cubicBezTo>
                <a:cubicBezTo>
                  <a:pt x="532139" y="427679"/>
                  <a:pt x="533430" y="427679"/>
                  <a:pt x="534719" y="427613"/>
                </a:cubicBezTo>
                <a:cubicBezTo>
                  <a:pt x="536055" y="427613"/>
                  <a:pt x="537390" y="427613"/>
                  <a:pt x="538814" y="427257"/>
                </a:cubicBezTo>
                <a:lnTo>
                  <a:pt x="543265" y="426589"/>
                </a:lnTo>
                <a:cubicBezTo>
                  <a:pt x="544733" y="426278"/>
                  <a:pt x="546202" y="425966"/>
                  <a:pt x="547715" y="425566"/>
                </a:cubicBezTo>
                <a:cubicBezTo>
                  <a:pt x="552076" y="424404"/>
                  <a:pt x="556393" y="422913"/>
                  <a:pt x="560532" y="421115"/>
                </a:cubicBezTo>
                <a:cubicBezTo>
                  <a:pt x="564937" y="419250"/>
                  <a:pt x="569254" y="417110"/>
                  <a:pt x="573394" y="414707"/>
                </a:cubicBezTo>
                <a:cubicBezTo>
                  <a:pt x="577577" y="412295"/>
                  <a:pt x="581582" y="409607"/>
                  <a:pt x="585365" y="406652"/>
                </a:cubicBezTo>
                <a:cubicBezTo>
                  <a:pt x="589059" y="403875"/>
                  <a:pt x="592486" y="400790"/>
                  <a:pt x="595645" y="397439"/>
                </a:cubicBezTo>
                <a:cubicBezTo>
                  <a:pt x="599249" y="393777"/>
                  <a:pt x="602232" y="389571"/>
                  <a:pt x="604546" y="384978"/>
                </a:cubicBezTo>
                <a:cubicBezTo>
                  <a:pt x="606237" y="381792"/>
                  <a:pt x="606950" y="378196"/>
                  <a:pt x="606638" y="374609"/>
                </a:cubicBezTo>
                <a:cubicBezTo>
                  <a:pt x="606281" y="371672"/>
                  <a:pt x="604635" y="369042"/>
                  <a:pt x="602187" y="367399"/>
                </a:cubicBezTo>
                <a:cubicBezTo>
                  <a:pt x="598894" y="365392"/>
                  <a:pt x="595111" y="364329"/>
                  <a:pt x="591284" y="364329"/>
                </a:cubicBezTo>
                <a:lnTo>
                  <a:pt x="587456" y="364329"/>
                </a:lnTo>
                <a:lnTo>
                  <a:pt x="583407" y="364729"/>
                </a:lnTo>
                <a:lnTo>
                  <a:pt x="579223" y="365397"/>
                </a:lnTo>
                <a:cubicBezTo>
                  <a:pt x="577755" y="365708"/>
                  <a:pt x="576331" y="366020"/>
                  <a:pt x="574772" y="366420"/>
                </a:cubicBezTo>
                <a:cubicBezTo>
                  <a:pt x="570456" y="367595"/>
                  <a:pt x="566273" y="369082"/>
                  <a:pt x="562179" y="370871"/>
                </a:cubicBezTo>
                <a:cubicBezTo>
                  <a:pt x="557862" y="372700"/>
                  <a:pt x="553633" y="374796"/>
                  <a:pt x="549539" y="377146"/>
                </a:cubicBezTo>
                <a:cubicBezTo>
                  <a:pt x="545312" y="379584"/>
                  <a:pt x="541307" y="382290"/>
                  <a:pt x="537434" y="385245"/>
                </a:cubicBezTo>
                <a:cubicBezTo>
                  <a:pt x="533785" y="387942"/>
                  <a:pt x="530358" y="390919"/>
                  <a:pt x="527198" y="394146"/>
                </a:cubicBezTo>
                <a:cubicBezTo>
                  <a:pt x="523549" y="397813"/>
                  <a:pt x="520478" y="401996"/>
                  <a:pt x="518075" y="406563"/>
                </a:cubicBezTo>
                <a:cubicBezTo>
                  <a:pt x="516340" y="409762"/>
                  <a:pt x="515494" y="413376"/>
                  <a:pt x="515628" y="417021"/>
                </a:cubicBezTo>
                <a:cubicBezTo>
                  <a:pt x="515850" y="419927"/>
                  <a:pt x="517319" y="422602"/>
                  <a:pt x="519633" y="424364"/>
                </a:cubicBezTo>
                <a:close/>
                <a:moveTo>
                  <a:pt x="1909480" y="2591332"/>
                </a:moveTo>
                <a:cubicBezTo>
                  <a:pt x="1901335" y="2581799"/>
                  <a:pt x="1891144" y="2574198"/>
                  <a:pt x="1879707" y="2569080"/>
                </a:cubicBezTo>
                <a:cubicBezTo>
                  <a:pt x="1867868" y="2563895"/>
                  <a:pt x="1855052" y="2561506"/>
                  <a:pt x="1842145" y="2562093"/>
                </a:cubicBezTo>
                <a:lnTo>
                  <a:pt x="1840321" y="2562093"/>
                </a:lnTo>
                <a:lnTo>
                  <a:pt x="1838497" y="2562093"/>
                </a:lnTo>
                <a:lnTo>
                  <a:pt x="1836716" y="2562093"/>
                </a:lnTo>
                <a:lnTo>
                  <a:pt x="1834892" y="2562093"/>
                </a:lnTo>
                <a:cubicBezTo>
                  <a:pt x="1822119" y="2563771"/>
                  <a:pt x="1809791" y="2567896"/>
                  <a:pt x="1798576" y="2574242"/>
                </a:cubicBezTo>
                <a:cubicBezTo>
                  <a:pt x="1787006" y="2580767"/>
                  <a:pt x="1776592" y="2589156"/>
                  <a:pt x="1767780" y="2599076"/>
                </a:cubicBezTo>
                <a:cubicBezTo>
                  <a:pt x="1758523" y="2609418"/>
                  <a:pt x="1750957" y="2621127"/>
                  <a:pt x="1745305" y="2633788"/>
                </a:cubicBezTo>
                <a:cubicBezTo>
                  <a:pt x="1739387" y="2646984"/>
                  <a:pt x="1735604" y="2661047"/>
                  <a:pt x="1734135" y="2675444"/>
                </a:cubicBezTo>
                <a:cubicBezTo>
                  <a:pt x="1732623" y="2690103"/>
                  <a:pt x="1733780" y="2704914"/>
                  <a:pt x="1737606" y="2719146"/>
                </a:cubicBezTo>
                <a:cubicBezTo>
                  <a:pt x="1741078" y="2732088"/>
                  <a:pt x="1747131" y="2744197"/>
                  <a:pt x="1755408" y="2754749"/>
                </a:cubicBezTo>
                <a:cubicBezTo>
                  <a:pt x="1763374" y="2764891"/>
                  <a:pt x="1773521" y="2773093"/>
                  <a:pt x="1785092" y="2778736"/>
                </a:cubicBezTo>
                <a:cubicBezTo>
                  <a:pt x="1797153" y="2784486"/>
                  <a:pt x="1810370" y="2787236"/>
                  <a:pt x="1823721" y="2786747"/>
                </a:cubicBezTo>
                <a:lnTo>
                  <a:pt x="1825635" y="2786747"/>
                </a:lnTo>
                <a:lnTo>
                  <a:pt x="1827503" y="2786747"/>
                </a:lnTo>
                <a:lnTo>
                  <a:pt x="1829373" y="2786747"/>
                </a:lnTo>
                <a:lnTo>
                  <a:pt x="1831242" y="2786747"/>
                </a:lnTo>
                <a:cubicBezTo>
                  <a:pt x="1844638" y="2785172"/>
                  <a:pt x="1857632" y="2780904"/>
                  <a:pt x="1869337" y="2774197"/>
                </a:cubicBezTo>
                <a:cubicBezTo>
                  <a:pt x="1881398" y="2767330"/>
                  <a:pt x="1892167" y="2758434"/>
                  <a:pt x="1901202" y="2747895"/>
                </a:cubicBezTo>
                <a:cubicBezTo>
                  <a:pt x="1910503" y="2737014"/>
                  <a:pt x="1918024" y="2724727"/>
                  <a:pt x="1923453" y="2711492"/>
                </a:cubicBezTo>
                <a:cubicBezTo>
                  <a:pt x="1929105" y="2697869"/>
                  <a:pt x="1932443" y="2683401"/>
                  <a:pt x="1933378" y="2668679"/>
                </a:cubicBezTo>
                <a:cubicBezTo>
                  <a:pt x="1934401" y="2654006"/>
                  <a:pt x="1932666" y="2639267"/>
                  <a:pt x="1928216" y="2625244"/>
                </a:cubicBezTo>
                <a:cubicBezTo>
                  <a:pt x="1924211" y="2612800"/>
                  <a:pt x="1917757" y="2601283"/>
                  <a:pt x="1909212" y="2591376"/>
                </a:cubicBezTo>
                <a:close/>
                <a:moveTo>
                  <a:pt x="3284952" y="2268058"/>
                </a:moveTo>
                <a:cubicBezTo>
                  <a:pt x="3278009" y="2257657"/>
                  <a:pt x="3269597" y="2248303"/>
                  <a:pt x="3259985" y="2240288"/>
                </a:cubicBezTo>
                <a:cubicBezTo>
                  <a:pt x="3250683" y="2232513"/>
                  <a:pt x="3240404" y="2226029"/>
                  <a:pt x="3229366" y="2221018"/>
                </a:cubicBezTo>
                <a:cubicBezTo>
                  <a:pt x="3218596" y="2216149"/>
                  <a:pt x="3207248" y="2212740"/>
                  <a:pt x="3195588" y="2210871"/>
                </a:cubicBezTo>
                <a:cubicBezTo>
                  <a:pt x="3184151" y="2209077"/>
                  <a:pt x="3172536" y="2208926"/>
                  <a:pt x="3161098" y="2210426"/>
                </a:cubicBezTo>
                <a:cubicBezTo>
                  <a:pt x="3158205" y="2210826"/>
                  <a:pt x="3155312" y="2211316"/>
                  <a:pt x="3152420" y="2211939"/>
                </a:cubicBezTo>
                <a:cubicBezTo>
                  <a:pt x="3149527" y="2212562"/>
                  <a:pt x="3146679" y="2213274"/>
                  <a:pt x="3143875" y="2214164"/>
                </a:cubicBezTo>
                <a:cubicBezTo>
                  <a:pt x="3141072" y="2215054"/>
                  <a:pt x="3138267" y="2215989"/>
                  <a:pt x="3135509" y="2217057"/>
                </a:cubicBezTo>
                <a:cubicBezTo>
                  <a:pt x="3132749" y="2218125"/>
                  <a:pt x="3130035" y="2219371"/>
                  <a:pt x="3127364" y="2220706"/>
                </a:cubicBezTo>
                <a:cubicBezTo>
                  <a:pt x="3114903" y="2226879"/>
                  <a:pt x="3103911" y="2235686"/>
                  <a:pt x="3095188" y="2246518"/>
                </a:cubicBezTo>
                <a:cubicBezTo>
                  <a:pt x="3086822" y="2256981"/>
                  <a:pt x="3080858" y="2269126"/>
                  <a:pt x="3077654" y="2282121"/>
                </a:cubicBezTo>
                <a:cubicBezTo>
                  <a:pt x="3074316" y="2295499"/>
                  <a:pt x="3073737" y="2309420"/>
                  <a:pt x="3076007" y="2323020"/>
                </a:cubicBezTo>
                <a:cubicBezTo>
                  <a:pt x="3078455" y="2337906"/>
                  <a:pt x="3083795" y="2352170"/>
                  <a:pt x="3091761" y="2364987"/>
                </a:cubicBezTo>
                <a:cubicBezTo>
                  <a:pt x="3098348" y="2375783"/>
                  <a:pt x="3106492" y="2385556"/>
                  <a:pt x="3115926" y="2394003"/>
                </a:cubicBezTo>
                <a:cubicBezTo>
                  <a:pt x="3125183" y="2402285"/>
                  <a:pt x="3135553" y="2409263"/>
                  <a:pt x="3146724" y="2414742"/>
                </a:cubicBezTo>
                <a:cubicBezTo>
                  <a:pt x="3157760" y="2420180"/>
                  <a:pt x="3169464" y="2424047"/>
                  <a:pt x="3181569" y="2426224"/>
                </a:cubicBezTo>
                <a:cubicBezTo>
                  <a:pt x="3193452" y="2428413"/>
                  <a:pt x="3205602" y="2428792"/>
                  <a:pt x="3217617" y="2427336"/>
                </a:cubicBezTo>
                <a:cubicBezTo>
                  <a:pt x="3220643" y="2426980"/>
                  <a:pt x="3223626" y="2426491"/>
                  <a:pt x="3226518" y="2425868"/>
                </a:cubicBezTo>
                <a:cubicBezTo>
                  <a:pt x="3229410" y="2425245"/>
                  <a:pt x="3232437" y="2424488"/>
                  <a:pt x="3235419" y="2423643"/>
                </a:cubicBezTo>
                <a:cubicBezTo>
                  <a:pt x="3238400" y="2422797"/>
                  <a:pt x="3241205" y="2421773"/>
                  <a:pt x="3244052" y="2420661"/>
                </a:cubicBezTo>
                <a:cubicBezTo>
                  <a:pt x="3246901" y="2419548"/>
                  <a:pt x="3249704" y="2418302"/>
                  <a:pt x="3252464" y="2416922"/>
                </a:cubicBezTo>
                <a:cubicBezTo>
                  <a:pt x="3265503" y="2410425"/>
                  <a:pt x="3276852" y="2401052"/>
                  <a:pt x="3285708" y="2389508"/>
                </a:cubicBezTo>
                <a:cubicBezTo>
                  <a:pt x="3294074" y="2378445"/>
                  <a:pt x="3299860" y="2365659"/>
                  <a:pt x="3302709" y="2352081"/>
                </a:cubicBezTo>
                <a:cubicBezTo>
                  <a:pt x="3305646" y="2338200"/>
                  <a:pt x="3305646" y="2323861"/>
                  <a:pt x="3302709" y="2309980"/>
                </a:cubicBezTo>
                <a:cubicBezTo>
                  <a:pt x="3299504" y="2294983"/>
                  <a:pt x="3293363" y="2280755"/>
                  <a:pt x="3284685" y="2268102"/>
                </a:cubicBezTo>
                <a:close/>
                <a:moveTo>
                  <a:pt x="3485751" y="2148877"/>
                </a:moveTo>
                <a:cubicBezTo>
                  <a:pt x="3478008" y="2139718"/>
                  <a:pt x="3469152" y="2131583"/>
                  <a:pt x="3459361" y="2124667"/>
                </a:cubicBezTo>
                <a:cubicBezTo>
                  <a:pt x="3449837" y="2117952"/>
                  <a:pt x="3439513" y="2112438"/>
                  <a:pt x="3428653" y="2108245"/>
                </a:cubicBezTo>
                <a:cubicBezTo>
                  <a:pt x="3418106" y="2104138"/>
                  <a:pt x="3407069" y="2101343"/>
                  <a:pt x="3395854" y="2099923"/>
                </a:cubicBezTo>
                <a:cubicBezTo>
                  <a:pt x="3384951" y="2098477"/>
                  <a:pt x="3373959" y="2098477"/>
                  <a:pt x="3363055" y="2099923"/>
                </a:cubicBezTo>
                <a:cubicBezTo>
                  <a:pt x="3359539" y="2100377"/>
                  <a:pt x="3356069" y="2101014"/>
                  <a:pt x="3352597" y="2101837"/>
                </a:cubicBezTo>
                <a:cubicBezTo>
                  <a:pt x="3349170" y="2102634"/>
                  <a:pt x="3345743" y="2103613"/>
                  <a:pt x="3342406" y="2104774"/>
                </a:cubicBezTo>
                <a:cubicBezTo>
                  <a:pt x="3339068" y="2105887"/>
                  <a:pt x="3335775" y="2107177"/>
                  <a:pt x="3332570" y="2108646"/>
                </a:cubicBezTo>
                <a:cubicBezTo>
                  <a:pt x="3329366" y="2110115"/>
                  <a:pt x="3326250" y="2111761"/>
                  <a:pt x="3323180" y="2113541"/>
                </a:cubicBezTo>
                <a:cubicBezTo>
                  <a:pt x="3311476" y="2120382"/>
                  <a:pt x="3301463" y="2129803"/>
                  <a:pt x="3293896" y="2141089"/>
                </a:cubicBezTo>
                <a:cubicBezTo>
                  <a:pt x="3286732" y="2151899"/>
                  <a:pt x="3282059" y="2164191"/>
                  <a:pt x="3280279" y="2177048"/>
                </a:cubicBezTo>
                <a:cubicBezTo>
                  <a:pt x="3278453" y="2190457"/>
                  <a:pt x="3279432" y="2204097"/>
                  <a:pt x="3283171" y="2217101"/>
                </a:cubicBezTo>
                <a:cubicBezTo>
                  <a:pt x="3287354" y="2231636"/>
                  <a:pt x="3294297" y="2245237"/>
                  <a:pt x="3303599" y="2257155"/>
                </a:cubicBezTo>
                <a:cubicBezTo>
                  <a:pt x="3310986" y="2266758"/>
                  <a:pt x="3319664" y="2275334"/>
                  <a:pt x="3329322" y="2282655"/>
                </a:cubicBezTo>
                <a:cubicBezTo>
                  <a:pt x="3338845" y="2289856"/>
                  <a:pt x="3349215" y="2295837"/>
                  <a:pt x="3360207" y="2300456"/>
                </a:cubicBezTo>
                <a:cubicBezTo>
                  <a:pt x="3371021" y="2305049"/>
                  <a:pt x="3382414" y="2308249"/>
                  <a:pt x="3394029" y="2309980"/>
                </a:cubicBezTo>
                <a:cubicBezTo>
                  <a:pt x="3405378" y="2311685"/>
                  <a:pt x="3416949" y="2311832"/>
                  <a:pt x="3428342" y="2310425"/>
                </a:cubicBezTo>
                <a:cubicBezTo>
                  <a:pt x="3432035" y="2309936"/>
                  <a:pt x="3435685" y="2309313"/>
                  <a:pt x="3439290" y="2308467"/>
                </a:cubicBezTo>
                <a:cubicBezTo>
                  <a:pt x="3442895" y="2307622"/>
                  <a:pt x="3446454" y="2306642"/>
                  <a:pt x="3449970" y="2305485"/>
                </a:cubicBezTo>
                <a:cubicBezTo>
                  <a:pt x="3453486" y="2304328"/>
                  <a:pt x="3456869" y="2302904"/>
                  <a:pt x="3460206" y="2301391"/>
                </a:cubicBezTo>
                <a:cubicBezTo>
                  <a:pt x="3463544" y="2299834"/>
                  <a:pt x="3466837" y="2298093"/>
                  <a:pt x="3469997" y="2296184"/>
                </a:cubicBezTo>
                <a:cubicBezTo>
                  <a:pt x="3482191" y="2288934"/>
                  <a:pt x="3492472" y="2278899"/>
                  <a:pt x="3500037" y="2266901"/>
                </a:cubicBezTo>
                <a:cubicBezTo>
                  <a:pt x="3507158" y="2255459"/>
                  <a:pt x="3511564" y="2242531"/>
                  <a:pt x="3512854" y="2229117"/>
                </a:cubicBezTo>
                <a:cubicBezTo>
                  <a:pt x="3514145" y="2215241"/>
                  <a:pt x="3512543" y="2201249"/>
                  <a:pt x="3508092" y="2188041"/>
                </a:cubicBezTo>
                <a:cubicBezTo>
                  <a:pt x="3503107" y="2173688"/>
                  <a:pt x="3495408" y="2160413"/>
                  <a:pt x="3485484" y="2148922"/>
                </a:cubicBezTo>
                <a:close/>
                <a:moveTo>
                  <a:pt x="3673378" y="2020662"/>
                </a:moveTo>
                <a:cubicBezTo>
                  <a:pt x="3665235" y="2012607"/>
                  <a:pt x="3656156" y="2005558"/>
                  <a:pt x="3646321" y="1999657"/>
                </a:cubicBezTo>
                <a:cubicBezTo>
                  <a:pt x="3636752" y="1993858"/>
                  <a:pt x="3626560" y="1989154"/>
                  <a:pt x="3615969" y="1985638"/>
                </a:cubicBezTo>
                <a:cubicBezTo>
                  <a:pt x="3605688" y="1982203"/>
                  <a:pt x="3595052" y="1979933"/>
                  <a:pt x="3584282" y="1978874"/>
                </a:cubicBezTo>
                <a:cubicBezTo>
                  <a:pt x="3573913" y="1977801"/>
                  <a:pt x="3563454" y="1977997"/>
                  <a:pt x="3553129" y="1979452"/>
                </a:cubicBezTo>
                <a:cubicBezTo>
                  <a:pt x="3549080" y="1980031"/>
                  <a:pt x="3545120" y="1980818"/>
                  <a:pt x="3541158" y="1981811"/>
                </a:cubicBezTo>
                <a:cubicBezTo>
                  <a:pt x="3537242" y="1982785"/>
                  <a:pt x="3533415" y="1983987"/>
                  <a:pt x="3529677" y="1985416"/>
                </a:cubicBezTo>
                <a:cubicBezTo>
                  <a:pt x="3525938" y="1986795"/>
                  <a:pt x="3522289" y="1988415"/>
                  <a:pt x="3518728" y="1990267"/>
                </a:cubicBezTo>
                <a:cubicBezTo>
                  <a:pt x="3515169" y="1992100"/>
                  <a:pt x="3511786" y="1994152"/>
                  <a:pt x="3508493" y="1996408"/>
                </a:cubicBezTo>
                <a:cubicBezTo>
                  <a:pt x="3497544" y="2003720"/>
                  <a:pt x="3488511" y="2013529"/>
                  <a:pt x="3482146" y="2025024"/>
                </a:cubicBezTo>
                <a:cubicBezTo>
                  <a:pt x="3476094" y="2036078"/>
                  <a:pt x="3472712" y="2048393"/>
                  <a:pt x="3472267" y="2060983"/>
                </a:cubicBezTo>
                <a:cubicBezTo>
                  <a:pt x="3471822" y="2074369"/>
                  <a:pt x="3474180" y="2087703"/>
                  <a:pt x="3479254" y="2100102"/>
                </a:cubicBezTo>
                <a:cubicBezTo>
                  <a:pt x="3484951" y="2114147"/>
                  <a:pt x="3493272" y="2126995"/>
                  <a:pt x="3503731" y="2137974"/>
                </a:cubicBezTo>
                <a:cubicBezTo>
                  <a:pt x="3511697" y="2146443"/>
                  <a:pt x="3520687" y="2153915"/>
                  <a:pt x="3530433" y="2160226"/>
                </a:cubicBezTo>
                <a:cubicBezTo>
                  <a:pt x="3540046" y="2166461"/>
                  <a:pt x="3550371" y="2171565"/>
                  <a:pt x="3561140" y="2175446"/>
                </a:cubicBezTo>
                <a:cubicBezTo>
                  <a:pt x="3571733" y="2179291"/>
                  <a:pt x="3582725" y="2181903"/>
                  <a:pt x="3593940" y="2183234"/>
                </a:cubicBezTo>
                <a:cubicBezTo>
                  <a:pt x="3604798" y="2184591"/>
                  <a:pt x="3615791" y="2184591"/>
                  <a:pt x="3626649" y="2183234"/>
                </a:cubicBezTo>
                <a:cubicBezTo>
                  <a:pt x="3630833" y="2182696"/>
                  <a:pt x="3635017" y="2181921"/>
                  <a:pt x="3639111" y="2180920"/>
                </a:cubicBezTo>
                <a:cubicBezTo>
                  <a:pt x="3643206" y="2179923"/>
                  <a:pt x="3647211" y="2178690"/>
                  <a:pt x="3651126" y="2177226"/>
                </a:cubicBezTo>
                <a:cubicBezTo>
                  <a:pt x="3655043" y="2175798"/>
                  <a:pt x="3658825" y="2174115"/>
                  <a:pt x="3662519" y="2172197"/>
                </a:cubicBezTo>
                <a:cubicBezTo>
                  <a:pt x="3666169" y="2170315"/>
                  <a:pt x="3669730" y="2168192"/>
                  <a:pt x="3673112" y="2165833"/>
                </a:cubicBezTo>
                <a:cubicBezTo>
                  <a:pt x="3684371" y="2158005"/>
                  <a:pt x="3693538" y="2147560"/>
                  <a:pt x="3699814" y="2135393"/>
                </a:cubicBezTo>
                <a:cubicBezTo>
                  <a:pt x="3705732" y="2123742"/>
                  <a:pt x="3708759" y="2110849"/>
                  <a:pt x="3708715" y="2097787"/>
                </a:cubicBezTo>
                <a:cubicBezTo>
                  <a:pt x="3708581" y="2084062"/>
                  <a:pt x="3705554" y="2070524"/>
                  <a:pt x="3699814" y="2058046"/>
                </a:cubicBezTo>
                <a:cubicBezTo>
                  <a:pt x="3693316" y="2044054"/>
                  <a:pt x="3684238" y="2031392"/>
                  <a:pt x="3673112" y="2020707"/>
                </a:cubicBezTo>
                <a:close/>
                <a:moveTo>
                  <a:pt x="2828389" y="2430095"/>
                </a:moveTo>
                <a:cubicBezTo>
                  <a:pt x="2820111" y="2420300"/>
                  <a:pt x="2810276" y="2411911"/>
                  <a:pt x="2799284" y="2405263"/>
                </a:cubicBezTo>
                <a:cubicBezTo>
                  <a:pt x="2788603" y="2398787"/>
                  <a:pt x="2776898" y="2394096"/>
                  <a:pt x="2764705" y="2391377"/>
                </a:cubicBezTo>
                <a:cubicBezTo>
                  <a:pt x="2752511" y="2388640"/>
                  <a:pt x="2739960" y="2388053"/>
                  <a:pt x="2727588" y="2389642"/>
                </a:cubicBezTo>
                <a:cubicBezTo>
                  <a:pt x="2725808" y="2389642"/>
                  <a:pt x="2724073" y="2390131"/>
                  <a:pt x="2722337" y="2390443"/>
                </a:cubicBezTo>
                <a:cubicBezTo>
                  <a:pt x="2720602" y="2390754"/>
                  <a:pt x="2718821" y="2391110"/>
                  <a:pt x="2717086" y="2391511"/>
                </a:cubicBezTo>
                <a:lnTo>
                  <a:pt x="2711879" y="2392846"/>
                </a:lnTo>
                <a:cubicBezTo>
                  <a:pt x="2710143" y="2393335"/>
                  <a:pt x="2708408" y="2393914"/>
                  <a:pt x="2706672" y="2394492"/>
                </a:cubicBezTo>
                <a:cubicBezTo>
                  <a:pt x="2693187" y="2399041"/>
                  <a:pt x="2680771" y="2406344"/>
                  <a:pt x="2670268" y="2415943"/>
                </a:cubicBezTo>
                <a:cubicBezTo>
                  <a:pt x="2660032" y="2425351"/>
                  <a:pt x="2651755" y="2436677"/>
                  <a:pt x="2645925" y="2449276"/>
                </a:cubicBezTo>
                <a:cubicBezTo>
                  <a:pt x="2639961" y="2462182"/>
                  <a:pt x="2636489" y="2476108"/>
                  <a:pt x="2635689" y="2490309"/>
                </a:cubicBezTo>
                <a:cubicBezTo>
                  <a:pt x="2634933" y="2505409"/>
                  <a:pt x="2637024" y="2520513"/>
                  <a:pt x="2641963" y="2534812"/>
                </a:cubicBezTo>
                <a:cubicBezTo>
                  <a:pt x="2646369" y="2547665"/>
                  <a:pt x="2652868" y="2559694"/>
                  <a:pt x="2661189" y="2570415"/>
                </a:cubicBezTo>
                <a:cubicBezTo>
                  <a:pt x="2669289" y="2580727"/>
                  <a:pt x="2679035" y="2589658"/>
                  <a:pt x="2689983" y="2596850"/>
                </a:cubicBezTo>
                <a:cubicBezTo>
                  <a:pt x="2700843" y="2603918"/>
                  <a:pt x="2712769" y="2609138"/>
                  <a:pt x="2725320" y="2612293"/>
                </a:cubicBezTo>
                <a:cubicBezTo>
                  <a:pt x="2737958" y="2615453"/>
                  <a:pt x="2751042" y="2616312"/>
                  <a:pt x="2763948" y="2614830"/>
                </a:cubicBezTo>
                <a:cubicBezTo>
                  <a:pt x="2765773" y="2614830"/>
                  <a:pt x="2767598" y="2614385"/>
                  <a:pt x="2769422" y="2614073"/>
                </a:cubicBezTo>
                <a:cubicBezTo>
                  <a:pt x="2771246" y="2613762"/>
                  <a:pt x="2773072" y="2613406"/>
                  <a:pt x="2774896" y="2613005"/>
                </a:cubicBezTo>
                <a:lnTo>
                  <a:pt x="2780325" y="2611626"/>
                </a:lnTo>
                <a:cubicBezTo>
                  <a:pt x="2782150" y="2611092"/>
                  <a:pt x="2783975" y="2610558"/>
                  <a:pt x="2785755" y="2609934"/>
                </a:cubicBezTo>
                <a:cubicBezTo>
                  <a:pt x="2799906" y="2605181"/>
                  <a:pt x="2812858" y="2597407"/>
                  <a:pt x="2823716" y="2587149"/>
                </a:cubicBezTo>
                <a:cubicBezTo>
                  <a:pt x="2834220" y="2577197"/>
                  <a:pt x="2842541" y="2565204"/>
                  <a:pt x="2848193" y="2551902"/>
                </a:cubicBezTo>
                <a:cubicBezTo>
                  <a:pt x="2853890" y="2538448"/>
                  <a:pt x="2856916" y="2524011"/>
                  <a:pt x="2857094" y="2509401"/>
                </a:cubicBezTo>
                <a:cubicBezTo>
                  <a:pt x="2857317" y="2494087"/>
                  <a:pt x="2854512" y="2478880"/>
                  <a:pt x="2848905" y="2464630"/>
                </a:cubicBezTo>
                <a:cubicBezTo>
                  <a:pt x="2843966" y="2452022"/>
                  <a:pt x="2836934" y="2440336"/>
                  <a:pt x="2828122" y="2430051"/>
                </a:cubicBezTo>
                <a:close/>
                <a:moveTo>
                  <a:pt x="3872977" y="1916613"/>
                </a:moveTo>
                <a:cubicBezTo>
                  <a:pt x="3865055" y="1903520"/>
                  <a:pt x="3854908" y="1891932"/>
                  <a:pt x="3842937" y="1882390"/>
                </a:cubicBezTo>
                <a:cubicBezTo>
                  <a:pt x="3834526" y="1875603"/>
                  <a:pt x="3825448" y="1869711"/>
                  <a:pt x="3815834" y="1864811"/>
                </a:cubicBezTo>
                <a:cubicBezTo>
                  <a:pt x="3806444" y="1860063"/>
                  <a:pt x="3796654" y="1856262"/>
                  <a:pt x="3786507" y="1853462"/>
                </a:cubicBezTo>
                <a:cubicBezTo>
                  <a:pt x="3776716" y="1850752"/>
                  <a:pt x="3766658" y="1849021"/>
                  <a:pt x="3756512" y="1848300"/>
                </a:cubicBezTo>
                <a:cubicBezTo>
                  <a:pt x="3746764" y="1847624"/>
                  <a:pt x="3736974" y="1847980"/>
                  <a:pt x="3727317" y="1849368"/>
                </a:cubicBezTo>
                <a:cubicBezTo>
                  <a:pt x="3722688" y="1850058"/>
                  <a:pt x="3718104" y="1851010"/>
                  <a:pt x="3713609" y="1852217"/>
                </a:cubicBezTo>
                <a:cubicBezTo>
                  <a:pt x="3709204" y="1853418"/>
                  <a:pt x="3704887" y="1854905"/>
                  <a:pt x="3700659" y="1856667"/>
                </a:cubicBezTo>
                <a:cubicBezTo>
                  <a:pt x="3696387" y="1858394"/>
                  <a:pt x="3692248" y="1860432"/>
                  <a:pt x="3688287" y="1862764"/>
                </a:cubicBezTo>
                <a:cubicBezTo>
                  <a:pt x="3684459" y="1865007"/>
                  <a:pt x="3680766" y="1867535"/>
                  <a:pt x="3677295" y="1870330"/>
                </a:cubicBezTo>
                <a:cubicBezTo>
                  <a:pt x="3667371" y="1878189"/>
                  <a:pt x="3659538" y="1888385"/>
                  <a:pt x="3654509" y="1900013"/>
                </a:cubicBezTo>
                <a:cubicBezTo>
                  <a:pt x="3649748" y="1911251"/>
                  <a:pt x="3647833" y="1923462"/>
                  <a:pt x="3648812" y="1935616"/>
                </a:cubicBezTo>
                <a:cubicBezTo>
                  <a:pt x="3649969" y="1948807"/>
                  <a:pt x="3653886" y="1961611"/>
                  <a:pt x="3660250" y="1973222"/>
                </a:cubicBezTo>
                <a:cubicBezTo>
                  <a:pt x="3667593" y="1986568"/>
                  <a:pt x="3677250" y="1998482"/>
                  <a:pt x="3688822" y="2008379"/>
                </a:cubicBezTo>
                <a:cubicBezTo>
                  <a:pt x="3697010" y="2015536"/>
                  <a:pt x="3705955" y="2021771"/>
                  <a:pt x="3715524" y="2026982"/>
                </a:cubicBezTo>
                <a:cubicBezTo>
                  <a:pt x="3725003" y="2032162"/>
                  <a:pt x="3735016" y="2036337"/>
                  <a:pt x="3745341" y="2039443"/>
                </a:cubicBezTo>
                <a:cubicBezTo>
                  <a:pt x="3755488" y="2042509"/>
                  <a:pt x="3765946" y="2044521"/>
                  <a:pt x="3776494" y="2045451"/>
                </a:cubicBezTo>
                <a:cubicBezTo>
                  <a:pt x="3786685" y="2046354"/>
                  <a:pt x="3796920" y="2046114"/>
                  <a:pt x="3807067" y="2044739"/>
                </a:cubicBezTo>
                <a:cubicBezTo>
                  <a:pt x="3811918" y="2044085"/>
                  <a:pt x="3816680" y="2043132"/>
                  <a:pt x="3821397" y="2041891"/>
                </a:cubicBezTo>
                <a:cubicBezTo>
                  <a:pt x="3825936" y="2040707"/>
                  <a:pt x="3830387" y="2039221"/>
                  <a:pt x="3834748" y="2037440"/>
                </a:cubicBezTo>
                <a:cubicBezTo>
                  <a:pt x="3839065" y="2035638"/>
                  <a:pt x="3843249" y="2033537"/>
                  <a:pt x="3847298" y="2031165"/>
                </a:cubicBezTo>
                <a:cubicBezTo>
                  <a:pt x="3851260" y="2028780"/>
                  <a:pt x="3855086" y="2026105"/>
                  <a:pt x="3858647" y="2023155"/>
                </a:cubicBezTo>
                <a:cubicBezTo>
                  <a:pt x="3868794" y="2014913"/>
                  <a:pt x="3876671" y="2004183"/>
                  <a:pt x="3881477" y="1992002"/>
                </a:cubicBezTo>
                <a:cubicBezTo>
                  <a:pt x="3885972" y="1980200"/>
                  <a:pt x="3887530" y="1967467"/>
                  <a:pt x="3885927" y="1954931"/>
                </a:cubicBezTo>
                <a:cubicBezTo>
                  <a:pt x="3884237" y="1941362"/>
                  <a:pt x="3879742" y="1928295"/>
                  <a:pt x="3872710" y="1916569"/>
                </a:cubicBezTo>
                <a:close/>
                <a:moveTo>
                  <a:pt x="2603513" y="2503615"/>
                </a:moveTo>
                <a:cubicBezTo>
                  <a:pt x="2595992" y="2492810"/>
                  <a:pt x="2586646" y="2483411"/>
                  <a:pt x="2575876" y="2475845"/>
                </a:cubicBezTo>
                <a:cubicBezTo>
                  <a:pt x="2565417" y="2468484"/>
                  <a:pt x="2553713" y="2463068"/>
                  <a:pt x="2541341" y="2459868"/>
                </a:cubicBezTo>
                <a:cubicBezTo>
                  <a:pt x="2528880" y="2456620"/>
                  <a:pt x="2515885" y="2455792"/>
                  <a:pt x="2503112" y="2457421"/>
                </a:cubicBezTo>
                <a:lnTo>
                  <a:pt x="2499730" y="2457866"/>
                </a:lnTo>
                <a:lnTo>
                  <a:pt x="2496348" y="2458489"/>
                </a:lnTo>
                <a:lnTo>
                  <a:pt x="2492965" y="2459201"/>
                </a:lnTo>
                <a:lnTo>
                  <a:pt x="2489628" y="2460002"/>
                </a:lnTo>
                <a:cubicBezTo>
                  <a:pt x="2475832" y="2463633"/>
                  <a:pt x="2462881" y="2470042"/>
                  <a:pt x="2451623" y="2478827"/>
                </a:cubicBezTo>
                <a:cubicBezTo>
                  <a:pt x="2440585" y="2487483"/>
                  <a:pt x="2431284" y="2498159"/>
                  <a:pt x="2424208" y="2510291"/>
                </a:cubicBezTo>
                <a:cubicBezTo>
                  <a:pt x="2416954" y="2522636"/>
                  <a:pt x="2412014" y="2536214"/>
                  <a:pt x="2409699" y="2550344"/>
                </a:cubicBezTo>
                <a:cubicBezTo>
                  <a:pt x="2407252" y="2565315"/>
                  <a:pt x="2407652" y="2580606"/>
                  <a:pt x="2410901" y="2595426"/>
                </a:cubicBezTo>
                <a:cubicBezTo>
                  <a:pt x="2413883" y="2609164"/>
                  <a:pt x="2419313" y="2622257"/>
                  <a:pt x="2426878" y="2634100"/>
                </a:cubicBezTo>
                <a:cubicBezTo>
                  <a:pt x="2434176" y="2645439"/>
                  <a:pt x="2443389" y="2655413"/>
                  <a:pt x="2454114" y="2663561"/>
                </a:cubicBezTo>
                <a:cubicBezTo>
                  <a:pt x="2464706" y="2671598"/>
                  <a:pt x="2476633" y="2677633"/>
                  <a:pt x="2489406" y="2681363"/>
                </a:cubicBezTo>
                <a:cubicBezTo>
                  <a:pt x="2502356" y="2685043"/>
                  <a:pt x="2515885" y="2686178"/>
                  <a:pt x="2529237" y="2684700"/>
                </a:cubicBezTo>
                <a:lnTo>
                  <a:pt x="2532663" y="2684255"/>
                </a:lnTo>
                <a:lnTo>
                  <a:pt x="2536090" y="2683677"/>
                </a:lnTo>
                <a:lnTo>
                  <a:pt x="2539517" y="2682965"/>
                </a:lnTo>
                <a:cubicBezTo>
                  <a:pt x="2540673" y="2682742"/>
                  <a:pt x="2541786" y="2682475"/>
                  <a:pt x="2542943" y="2682164"/>
                </a:cubicBezTo>
                <a:cubicBezTo>
                  <a:pt x="2557407" y="2678416"/>
                  <a:pt x="2570891" y="2671652"/>
                  <a:pt x="2582552" y="2662315"/>
                </a:cubicBezTo>
                <a:cubicBezTo>
                  <a:pt x="2593945" y="2653116"/>
                  <a:pt x="2603379" y="2641777"/>
                  <a:pt x="2610411" y="2628937"/>
                </a:cubicBezTo>
                <a:cubicBezTo>
                  <a:pt x="2617442" y="2615911"/>
                  <a:pt x="2621981" y="2601674"/>
                  <a:pt x="2623762" y="2586970"/>
                </a:cubicBezTo>
                <a:cubicBezTo>
                  <a:pt x="2625675" y="2571710"/>
                  <a:pt x="2624652" y="2556223"/>
                  <a:pt x="2620692" y="2541354"/>
                </a:cubicBezTo>
                <a:cubicBezTo>
                  <a:pt x="2617265" y="2527852"/>
                  <a:pt x="2611434" y="2515075"/>
                  <a:pt x="2603513" y="2503615"/>
                </a:cubicBezTo>
                <a:close/>
                <a:moveTo>
                  <a:pt x="3071378" y="2373487"/>
                </a:moveTo>
                <a:cubicBezTo>
                  <a:pt x="3065326" y="2361969"/>
                  <a:pt x="3057538" y="2351458"/>
                  <a:pt x="3048281" y="2342334"/>
                </a:cubicBezTo>
                <a:cubicBezTo>
                  <a:pt x="3039336" y="2333474"/>
                  <a:pt x="3029189" y="2325975"/>
                  <a:pt x="3018063" y="2320083"/>
                </a:cubicBezTo>
                <a:cubicBezTo>
                  <a:pt x="3007204" y="2314364"/>
                  <a:pt x="2995590" y="2310270"/>
                  <a:pt x="2983573" y="2307933"/>
                </a:cubicBezTo>
                <a:cubicBezTo>
                  <a:pt x="2971691" y="2305628"/>
                  <a:pt x="2959541" y="2305254"/>
                  <a:pt x="2947526" y="2306821"/>
                </a:cubicBezTo>
                <a:cubicBezTo>
                  <a:pt x="2945256" y="2307088"/>
                  <a:pt x="2943075" y="2307488"/>
                  <a:pt x="2940716" y="2307933"/>
                </a:cubicBezTo>
                <a:cubicBezTo>
                  <a:pt x="2938358" y="2308378"/>
                  <a:pt x="2936266" y="2308868"/>
                  <a:pt x="2933952" y="2309491"/>
                </a:cubicBezTo>
                <a:cubicBezTo>
                  <a:pt x="2931637" y="2310114"/>
                  <a:pt x="2929501" y="2310737"/>
                  <a:pt x="2927276" y="2311493"/>
                </a:cubicBezTo>
                <a:cubicBezTo>
                  <a:pt x="2925051" y="2312250"/>
                  <a:pt x="2922826" y="2313051"/>
                  <a:pt x="2920645" y="2313941"/>
                </a:cubicBezTo>
                <a:cubicBezTo>
                  <a:pt x="2907517" y="2319268"/>
                  <a:pt x="2895678" y="2327323"/>
                  <a:pt x="2885932" y="2337573"/>
                </a:cubicBezTo>
                <a:cubicBezTo>
                  <a:pt x="2876543" y="2347457"/>
                  <a:pt x="2869243" y="2359188"/>
                  <a:pt x="2864615" y="2372018"/>
                </a:cubicBezTo>
                <a:cubicBezTo>
                  <a:pt x="2859809" y="2385173"/>
                  <a:pt x="2857718" y="2399152"/>
                  <a:pt x="2858385" y="2413139"/>
                </a:cubicBezTo>
                <a:cubicBezTo>
                  <a:pt x="2859186" y="2428222"/>
                  <a:pt x="2862880" y="2443006"/>
                  <a:pt x="2869332" y="2456664"/>
                </a:cubicBezTo>
                <a:cubicBezTo>
                  <a:pt x="2874851" y="2468618"/>
                  <a:pt x="2882195" y="2479628"/>
                  <a:pt x="2891139" y="2489285"/>
                </a:cubicBezTo>
                <a:cubicBezTo>
                  <a:pt x="2899862" y="2498729"/>
                  <a:pt x="2910009" y="2506788"/>
                  <a:pt x="2921179" y="2513184"/>
                </a:cubicBezTo>
                <a:cubicBezTo>
                  <a:pt x="2932217" y="2519498"/>
                  <a:pt x="2944099" y="2524087"/>
                  <a:pt x="2956515" y="2526802"/>
                </a:cubicBezTo>
                <a:cubicBezTo>
                  <a:pt x="2968843" y="2529490"/>
                  <a:pt x="2981526" y="2530122"/>
                  <a:pt x="2994076" y="2528671"/>
                </a:cubicBezTo>
                <a:cubicBezTo>
                  <a:pt x="2996479" y="2528359"/>
                  <a:pt x="2998838" y="2528003"/>
                  <a:pt x="3001242" y="2527558"/>
                </a:cubicBezTo>
                <a:cubicBezTo>
                  <a:pt x="3003644" y="2527113"/>
                  <a:pt x="3005958" y="2526579"/>
                  <a:pt x="3008317" y="2526001"/>
                </a:cubicBezTo>
                <a:cubicBezTo>
                  <a:pt x="3010676" y="2525422"/>
                  <a:pt x="3012990" y="2524710"/>
                  <a:pt x="3015349" y="2523909"/>
                </a:cubicBezTo>
                <a:cubicBezTo>
                  <a:pt x="3017708" y="2523108"/>
                  <a:pt x="3019799" y="2522262"/>
                  <a:pt x="3022247" y="2521328"/>
                </a:cubicBezTo>
                <a:cubicBezTo>
                  <a:pt x="3035954" y="2515707"/>
                  <a:pt x="3048281" y="2507140"/>
                  <a:pt x="3058294" y="2496228"/>
                </a:cubicBezTo>
                <a:cubicBezTo>
                  <a:pt x="3067863" y="2485716"/>
                  <a:pt x="3075072" y="2473290"/>
                  <a:pt x="3079434" y="2459779"/>
                </a:cubicBezTo>
                <a:cubicBezTo>
                  <a:pt x="3083884" y="2446063"/>
                  <a:pt x="3085487" y="2431591"/>
                  <a:pt x="3084196" y="2417234"/>
                </a:cubicBezTo>
                <a:cubicBezTo>
                  <a:pt x="3082816" y="2401983"/>
                  <a:pt x="3078455" y="2387154"/>
                  <a:pt x="3071378" y="2373576"/>
                </a:cubicBezTo>
                <a:close/>
                <a:moveTo>
                  <a:pt x="4483789" y="1210653"/>
                </a:moveTo>
                <a:cubicBezTo>
                  <a:pt x="4481474" y="1199959"/>
                  <a:pt x="4476624" y="1189977"/>
                  <a:pt x="4469636" y="1181548"/>
                </a:cubicBezTo>
                <a:cubicBezTo>
                  <a:pt x="4461537" y="1171588"/>
                  <a:pt x="4451835" y="1163043"/>
                  <a:pt x="4440932" y="1156270"/>
                </a:cubicBezTo>
                <a:cubicBezTo>
                  <a:pt x="4428382" y="1148401"/>
                  <a:pt x="4414808" y="1142251"/>
                  <a:pt x="4400612" y="1137979"/>
                </a:cubicBezTo>
                <a:cubicBezTo>
                  <a:pt x="4393803" y="1135923"/>
                  <a:pt x="4386904" y="1134258"/>
                  <a:pt x="4379917" y="1132994"/>
                </a:cubicBezTo>
                <a:cubicBezTo>
                  <a:pt x="4373197" y="1131766"/>
                  <a:pt x="4366388" y="1130920"/>
                  <a:pt x="4359579" y="1130458"/>
                </a:cubicBezTo>
                <a:cubicBezTo>
                  <a:pt x="4353037" y="1130102"/>
                  <a:pt x="4346495" y="1130102"/>
                  <a:pt x="4339953" y="1130458"/>
                </a:cubicBezTo>
                <a:cubicBezTo>
                  <a:pt x="4333723" y="1130800"/>
                  <a:pt x="4327537" y="1131499"/>
                  <a:pt x="4321395" y="1132549"/>
                </a:cubicBezTo>
                <a:cubicBezTo>
                  <a:pt x="4314541" y="1133769"/>
                  <a:pt x="4307777" y="1135558"/>
                  <a:pt x="4301190" y="1137890"/>
                </a:cubicBezTo>
                <a:cubicBezTo>
                  <a:pt x="4295093" y="1140048"/>
                  <a:pt x="4289264" y="1142807"/>
                  <a:pt x="4283745" y="1146123"/>
                </a:cubicBezTo>
                <a:cubicBezTo>
                  <a:pt x="4278672" y="1149194"/>
                  <a:pt x="4273999" y="1152887"/>
                  <a:pt x="4269816" y="1157115"/>
                </a:cubicBezTo>
                <a:cubicBezTo>
                  <a:pt x="4265855" y="1161125"/>
                  <a:pt x="4262562" y="1165718"/>
                  <a:pt x="4260025" y="1170733"/>
                </a:cubicBezTo>
                <a:cubicBezTo>
                  <a:pt x="4255619" y="1179563"/>
                  <a:pt x="4254061" y="1189549"/>
                  <a:pt x="4255574" y="1199305"/>
                </a:cubicBezTo>
                <a:cubicBezTo>
                  <a:pt x="4257310" y="1209781"/>
                  <a:pt x="4261583" y="1219678"/>
                  <a:pt x="4267991" y="1228143"/>
                </a:cubicBezTo>
                <a:cubicBezTo>
                  <a:pt x="4275556" y="1238254"/>
                  <a:pt x="4284813" y="1246986"/>
                  <a:pt x="4295361" y="1253955"/>
                </a:cubicBezTo>
                <a:cubicBezTo>
                  <a:pt x="4307732" y="1262242"/>
                  <a:pt x="4321217" y="1268775"/>
                  <a:pt x="4335414" y="1273359"/>
                </a:cubicBezTo>
                <a:cubicBezTo>
                  <a:pt x="4342312" y="1275646"/>
                  <a:pt x="4349299" y="1277506"/>
                  <a:pt x="4356419" y="1278922"/>
                </a:cubicBezTo>
                <a:cubicBezTo>
                  <a:pt x="4363362" y="1280323"/>
                  <a:pt x="4370349" y="1281320"/>
                  <a:pt x="4377380" y="1281903"/>
                </a:cubicBezTo>
                <a:cubicBezTo>
                  <a:pt x="4384145" y="1282429"/>
                  <a:pt x="4390954" y="1282575"/>
                  <a:pt x="4397719" y="1282348"/>
                </a:cubicBezTo>
                <a:cubicBezTo>
                  <a:pt x="4404216" y="1282077"/>
                  <a:pt x="4410669" y="1281409"/>
                  <a:pt x="4417078" y="1280346"/>
                </a:cubicBezTo>
                <a:cubicBezTo>
                  <a:pt x="4424287" y="1279135"/>
                  <a:pt x="4431319" y="1277302"/>
                  <a:pt x="4438217" y="1274872"/>
                </a:cubicBezTo>
                <a:cubicBezTo>
                  <a:pt x="4444537" y="1272624"/>
                  <a:pt x="4450589" y="1269732"/>
                  <a:pt x="4456330" y="1266238"/>
                </a:cubicBezTo>
                <a:cubicBezTo>
                  <a:pt x="4461581" y="1263016"/>
                  <a:pt x="4466388" y="1259126"/>
                  <a:pt x="4470616" y="1254667"/>
                </a:cubicBezTo>
                <a:cubicBezTo>
                  <a:pt x="4474577" y="1250461"/>
                  <a:pt x="4477870" y="1245637"/>
                  <a:pt x="4480317" y="1240382"/>
                </a:cubicBezTo>
                <a:cubicBezTo>
                  <a:pt x="4484634" y="1231134"/>
                  <a:pt x="4485836" y="1220738"/>
                  <a:pt x="4483789" y="1210742"/>
                </a:cubicBezTo>
                <a:close/>
                <a:moveTo>
                  <a:pt x="4394292" y="1336108"/>
                </a:moveTo>
                <a:cubicBezTo>
                  <a:pt x="4387127" y="1325281"/>
                  <a:pt x="4378048" y="1315806"/>
                  <a:pt x="4367590" y="1308116"/>
                </a:cubicBezTo>
                <a:cubicBezTo>
                  <a:pt x="4355485" y="1299175"/>
                  <a:pt x="4342179" y="1291997"/>
                  <a:pt x="4328026" y="1286799"/>
                </a:cubicBezTo>
                <a:cubicBezTo>
                  <a:pt x="4320772" y="1284062"/>
                  <a:pt x="4313340" y="1281787"/>
                  <a:pt x="4305774" y="1279990"/>
                </a:cubicBezTo>
                <a:cubicBezTo>
                  <a:pt x="4298431" y="1278276"/>
                  <a:pt x="4290999" y="1277043"/>
                  <a:pt x="4283523" y="1276296"/>
                </a:cubicBezTo>
                <a:cubicBezTo>
                  <a:pt x="4276313" y="1275544"/>
                  <a:pt x="4269059" y="1275277"/>
                  <a:pt x="4261805" y="1275495"/>
                </a:cubicBezTo>
                <a:cubicBezTo>
                  <a:pt x="4254907" y="1275690"/>
                  <a:pt x="4248009" y="1276376"/>
                  <a:pt x="4241200" y="1277542"/>
                </a:cubicBezTo>
                <a:cubicBezTo>
                  <a:pt x="4234658" y="1278659"/>
                  <a:pt x="4228205" y="1280297"/>
                  <a:pt x="4221929" y="1282437"/>
                </a:cubicBezTo>
                <a:cubicBezTo>
                  <a:pt x="4216056" y="1284436"/>
                  <a:pt x="4210404" y="1286968"/>
                  <a:pt x="4205019" y="1290003"/>
                </a:cubicBezTo>
                <a:cubicBezTo>
                  <a:pt x="4199945" y="1292873"/>
                  <a:pt x="4195227" y="1296309"/>
                  <a:pt x="4190955" y="1300239"/>
                </a:cubicBezTo>
                <a:cubicBezTo>
                  <a:pt x="4186861" y="1303999"/>
                  <a:pt x="4183300" y="1308294"/>
                  <a:pt x="4180363" y="1313011"/>
                </a:cubicBezTo>
                <a:cubicBezTo>
                  <a:pt x="4174845" y="1321832"/>
                  <a:pt x="4172085" y="1332112"/>
                  <a:pt x="4172486" y="1342517"/>
                </a:cubicBezTo>
                <a:cubicBezTo>
                  <a:pt x="4173064" y="1353372"/>
                  <a:pt x="4176313" y="1363910"/>
                  <a:pt x="4182010" y="1373180"/>
                </a:cubicBezTo>
                <a:cubicBezTo>
                  <a:pt x="4188596" y="1384128"/>
                  <a:pt x="4197142" y="1393776"/>
                  <a:pt x="4207199" y="1401662"/>
                </a:cubicBezTo>
                <a:cubicBezTo>
                  <a:pt x="4219081" y="1411066"/>
                  <a:pt x="4232299" y="1418667"/>
                  <a:pt x="4246406" y="1424226"/>
                </a:cubicBezTo>
                <a:cubicBezTo>
                  <a:pt x="4253839" y="1427190"/>
                  <a:pt x="4261494" y="1429673"/>
                  <a:pt x="4269237" y="1431658"/>
                </a:cubicBezTo>
                <a:cubicBezTo>
                  <a:pt x="4276802" y="1433652"/>
                  <a:pt x="4284502" y="1435138"/>
                  <a:pt x="4292245" y="1436108"/>
                </a:cubicBezTo>
                <a:cubicBezTo>
                  <a:pt x="4299766" y="1436998"/>
                  <a:pt x="4307287" y="1437385"/>
                  <a:pt x="4314853" y="1437265"/>
                </a:cubicBezTo>
                <a:cubicBezTo>
                  <a:pt x="4322063" y="1437136"/>
                  <a:pt x="4329228" y="1436495"/>
                  <a:pt x="4336348" y="1435352"/>
                </a:cubicBezTo>
                <a:cubicBezTo>
                  <a:pt x="4343157" y="1434243"/>
                  <a:pt x="4349922" y="1432575"/>
                  <a:pt x="4356464" y="1430367"/>
                </a:cubicBezTo>
                <a:cubicBezTo>
                  <a:pt x="4362650" y="1428324"/>
                  <a:pt x="4368613" y="1425672"/>
                  <a:pt x="4374265" y="1422446"/>
                </a:cubicBezTo>
                <a:cubicBezTo>
                  <a:pt x="4379517" y="1419446"/>
                  <a:pt x="4384368" y="1415828"/>
                  <a:pt x="4388729" y="1411676"/>
                </a:cubicBezTo>
                <a:cubicBezTo>
                  <a:pt x="4392912" y="1407764"/>
                  <a:pt x="4396473" y="1403264"/>
                  <a:pt x="4399365" y="1398325"/>
                </a:cubicBezTo>
                <a:cubicBezTo>
                  <a:pt x="4404750" y="1389032"/>
                  <a:pt x="4407109" y="1378307"/>
                  <a:pt x="4406130" y="1367617"/>
                </a:cubicBezTo>
                <a:cubicBezTo>
                  <a:pt x="4404795" y="1356331"/>
                  <a:pt x="4400745" y="1345544"/>
                  <a:pt x="4394292" y="1336198"/>
                </a:cubicBezTo>
                <a:close/>
                <a:moveTo>
                  <a:pt x="4161004" y="1616481"/>
                </a:moveTo>
                <a:cubicBezTo>
                  <a:pt x="4150546" y="1605395"/>
                  <a:pt x="4138440" y="1596041"/>
                  <a:pt x="4125045" y="1588755"/>
                </a:cubicBezTo>
                <a:cubicBezTo>
                  <a:pt x="4116857" y="1584252"/>
                  <a:pt x="4108268" y="1580429"/>
                  <a:pt x="4099455" y="1577318"/>
                </a:cubicBezTo>
                <a:cubicBezTo>
                  <a:pt x="4090911" y="1574287"/>
                  <a:pt x="4082099" y="1571969"/>
                  <a:pt x="4073154" y="1570375"/>
                </a:cubicBezTo>
                <a:cubicBezTo>
                  <a:pt x="4064565" y="1568800"/>
                  <a:pt x="4055843" y="1567937"/>
                  <a:pt x="4047119" y="1567794"/>
                </a:cubicBezTo>
                <a:cubicBezTo>
                  <a:pt x="4038797" y="1567643"/>
                  <a:pt x="4030475" y="1568221"/>
                  <a:pt x="4022242" y="1569530"/>
                </a:cubicBezTo>
                <a:cubicBezTo>
                  <a:pt x="4016546" y="1570429"/>
                  <a:pt x="4010938" y="1571719"/>
                  <a:pt x="4005464" y="1573402"/>
                </a:cubicBezTo>
                <a:cubicBezTo>
                  <a:pt x="4000213" y="1575008"/>
                  <a:pt x="3995050" y="1577033"/>
                  <a:pt x="3990111" y="1579454"/>
                </a:cubicBezTo>
                <a:cubicBezTo>
                  <a:pt x="3985349" y="1581799"/>
                  <a:pt x="3980809" y="1584572"/>
                  <a:pt x="3976537" y="1587732"/>
                </a:cubicBezTo>
                <a:cubicBezTo>
                  <a:pt x="3972354" y="1590776"/>
                  <a:pt x="3968526" y="1594265"/>
                  <a:pt x="3965144" y="1598146"/>
                </a:cubicBezTo>
                <a:cubicBezTo>
                  <a:pt x="3957445" y="1606704"/>
                  <a:pt x="3952194" y="1617220"/>
                  <a:pt x="3950058" y="1628542"/>
                </a:cubicBezTo>
                <a:cubicBezTo>
                  <a:pt x="3948099" y="1639854"/>
                  <a:pt x="3948989" y="1651479"/>
                  <a:pt x="3952638" y="1662364"/>
                </a:cubicBezTo>
                <a:cubicBezTo>
                  <a:pt x="3956778" y="1674669"/>
                  <a:pt x="3963319" y="1686027"/>
                  <a:pt x="3971908" y="1695786"/>
                </a:cubicBezTo>
                <a:cubicBezTo>
                  <a:pt x="3981922" y="1707291"/>
                  <a:pt x="3993804" y="1717077"/>
                  <a:pt x="4006978" y="1724758"/>
                </a:cubicBezTo>
                <a:cubicBezTo>
                  <a:pt x="4015166" y="1729596"/>
                  <a:pt x="4023799" y="1733721"/>
                  <a:pt x="4032700" y="1737086"/>
                </a:cubicBezTo>
                <a:cubicBezTo>
                  <a:pt x="4041379" y="1740415"/>
                  <a:pt x="4050280" y="1743023"/>
                  <a:pt x="4059402" y="1744874"/>
                </a:cubicBezTo>
                <a:cubicBezTo>
                  <a:pt x="4068303" y="1746645"/>
                  <a:pt x="4077337" y="1747691"/>
                  <a:pt x="4086416" y="1747989"/>
                </a:cubicBezTo>
                <a:cubicBezTo>
                  <a:pt x="4095094" y="1748270"/>
                  <a:pt x="4103818" y="1747780"/>
                  <a:pt x="4112406" y="1746521"/>
                </a:cubicBezTo>
                <a:cubicBezTo>
                  <a:pt x="4118369" y="1745630"/>
                  <a:pt x="4124244" y="1744309"/>
                  <a:pt x="4129985" y="1742560"/>
                </a:cubicBezTo>
                <a:cubicBezTo>
                  <a:pt x="4135504" y="1740886"/>
                  <a:pt x="4140888" y="1738759"/>
                  <a:pt x="4146051" y="1736196"/>
                </a:cubicBezTo>
                <a:cubicBezTo>
                  <a:pt x="4150991" y="1733695"/>
                  <a:pt x="4155708" y="1730713"/>
                  <a:pt x="4160070" y="1727295"/>
                </a:cubicBezTo>
                <a:cubicBezTo>
                  <a:pt x="4164342" y="1724051"/>
                  <a:pt x="4168259" y="1720348"/>
                  <a:pt x="4171729" y="1716258"/>
                </a:cubicBezTo>
                <a:cubicBezTo>
                  <a:pt x="4179517" y="1707251"/>
                  <a:pt x="4184547" y="1696187"/>
                  <a:pt x="4186193" y="1684393"/>
                </a:cubicBezTo>
                <a:cubicBezTo>
                  <a:pt x="4187662" y="1672618"/>
                  <a:pt x="4186105" y="1660664"/>
                  <a:pt x="4181742" y="1649636"/>
                </a:cubicBezTo>
                <a:cubicBezTo>
                  <a:pt x="4177070" y="1637304"/>
                  <a:pt x="4169994" y="1625996"/>
                  <a:pt x="4161004" y="1616348"/>
                </a:cubicBezTo>
                <a:close/>
                <a:moveTo>
                  <a:pt x="4027493" y="1769128"/>
                </a:moveTo>
                <a:cubicBezTo>
                  <a:pt x="4018281" y="1756943"/>
                  <a:pt x="4007066" y="1746409"/>
                  <a:pt x="3994338" y="1737976"/>
                </a:cubicBezTo>
                <a:cubicBezTo>
                  <a:pt x="3985927" y="1732311"/>
                  <a:pt x="3976982" y="1727451"/>
                  <a:pt x="3967636" y="1723468"/>
                </a:cubicBezTo>
                <a:cubicBezTo>
                  <a:pt x="3958557" y="1719591"/>
                  <a:pt x="3949123" y="1716534"/>
                  <a:pt x="3939510" y="1714345"/>
                </a:cubicBezTo>
                <a:cubicBezTo>
                  <a:pt x="3930209" y="1712226"/>
                  <a:pt x="3920774" y="1710949"/>
                  <a:pt x="3911251" y="1710517"/>
                </a:cubicBezTo>
                <a:cubicBezTo>
                  <a:pt x="3902172" y="1710112"/>
                  <a:pt x="3893048" y="1710588"/>
                  <a:pt x="3884058" y="1711941"/>
                </a:cubicBezTo>
                <a:cubicBezTo>
                  <a:pt x="3878941" y="1712725"/>
                  <a:pt x="3873867" y="1713837"/>
                  <a:pt x="3868883" y="1715279"/>
                </a:cubicBezTo>
                <a:cubicBezTo>
                  <a:pt x="3864032" y="1716672"/>
                  <a:pt x="3859314" y="1718412"/>
                  <a:pt x="3854730" y="1720486"/>
                </a:cubicBezTo>
                <a:cubicBezTo>
                  <a:pt x="3850280" y="1722475"/>
                  <a:pt x="3845963" y="1724825"/>
                  <a:pt x="3841869" y="1727517"/>
                </a:cubicBezTo>
                <a:cubicBezTo>
                  <a:pt x="3837864" y="1730170"/>
                  <a:pt x="3834081" y="1733147"/>
                  <a:pt x="3830565" y="1736418"/>
                </a:cubicBezTo>
                <a:cubicBezTo>
                  <a:pt x="3821709" y="1744705"/>
                  <a:pt x="3815167" y="1755128"/>
                  <a:pt x="3811517" y="1766681"/>
                </a:cubicBezTo>
                <a:cubicBezTo>
                  <a:pt x="3808135" y="1778007"/>
                  <a:pt x="3807602" y="1789992"/>
                  <a:pt x="3809960" y="1801571"/>
                </a:cubicBezTo>
                <a:cubicBezTo>
                  <a:pt x="3812585" y="1814362"/>
                  <a:pt x="3817838" y="1826476"/>
                  <a:pt x="3825314" y="1837174"/>
                </a:cubicBezTo>
                <a:cubicBezTo>
                  <a:pt x="3834036" y="1849658"/>
                  <a:pt x="3844895" y="1860539"/>
                  <a:pt x="3857312" y="1869350"/>
                </a:cubicBezTo>
                <a:cubicBezTo>
                  <a:pt x="3865679" y="1875354"/>
                  <a:pt x="3874624" y="1880543"/>
                  <a:pt x="3884014" y="1884838"/>
                </a:cubicBezTo>
                <a:cubicBezTo>
                  <a:pt x="3893226" y="1889057"/>
                  <a:pt x="3902794" y="1892425"/>
                  <a:pt x="3912585" y="1894895"/>
                </a:cubicBezTo>
                <a:cubicBezTo>
                  <a:pt x="3922154" y="1897303"/>
                  <a:pt x="3931944" y="1898794"/>
                  <a:pt x="3941779" y="1899346"/>
                </a:cubicBezTo>
                <a:cubicBezTo>
                  <a:pt x="3951259" y="1899942"/>
                  <a:pt x="3960782" y="1899568"/>
                  <a:pt x="3970173" y="1898233"/>
                </a:cubicBezTo>
                <a:cubicBezTo>
                  <a:pt x="3975558" y="1897459"/>
                  <a:pt x="3980898" y="1896328"/>
                  <a:pt x="3986149" y="1894851"/>
                </a:cubicBezTo>
                <a:cubicBezTo>
                  <a:pt x="3991223" y="1893409"/>
                  <a:pt x="3996163" y="1891593"/>
                  <a:pt x="4000969" y="1889421"/>
                </a:cubicBezTo>
                <a:cubicBezTo>
                  <a:pt x="4005642" y="1887317"/>
                  <a:pt x="4010093" y="1884815"/>
                  <a:pt x="4014320" y="1881945"/>
                </a:cubicBezTo>
                <a:cubicBezTo>
                  <a:pt x="4018503" y="1879146"/>
                  <a:pt x="4022376" y="1875973"/>
                  <a:pt x="4025980" y="1872466"/>
                </a:cubicBezTo>
                <a:cubicBezTo>
                  <a:pt x="4035014" y="1863783"/>
                  <a:pt x="4041556" y="1852795"/>
                  <a:pt x="4044806" y="1840690"/>
                </a:cubicBezTo>
                <a:cubicBezTo>
                  <a:pt x="4047832" y="1828865"/>
                  <a:pt x="4047832" y="1816467"/>
                  <a:pt x="4044806" y="1804642"/>
                </a:cubicBezTo>
                <a:cubicBezTo>
                  <a:pt x="4041423" y="1791692"/>
                  <a:pt x="4035460" y="1779564"/>
                  <a:pt x="4027271" y="1768995"/>
                </a:cubicBezTo>
                <a:close/>
                <a:moveTo>
                  <a:pt x="4275290" y="1462899"/>
                </a:moveTo>
                <a:cubicBezTo>
                  <a:pt x="4263985" y="1452806"/>
                  <a:pt x="4251257" y="1444479"/>
                  <a:pt x="4237461" y="1438200"/>
                </a:cubicBezTo>
                <a:cubicBezTo>
                  <a:pt x="4229584" y="1434559"/>
                  <a:pt x="4221440" y="1431511"/>
                  <a:pt x="4213118" y="1429077"/>
                </a:cubicBezTo>
                <a:cubicBezTo>
                  <a:pt x="4205019" y="1426709"/>
                  <a:pt x="4196785" y="1424924"/>
                  <a:pt x="4188462" y="1423736"/>
                </a:cubicBezTo>
                <a:cubicBezTo>
                  <a:pt x="4180453" y="1422615"/>
                  <a:pt x="4172397" y="1422076"/>
                  <a:pt x="4164342" y="1422134"/>
                </a:cubicBezTo>
                <a:cubicBezTo>
                  <a:pt x="4156643" y="1422156"/>
                  <a:pt x="4148988" y="1422793"/>
                  <a:pt x="4141378" y="1424048"/>
                </a:cubicBezTo>
                <a:cubicBezTo>
                  <a:pt x="4135325" y="1425076"/>
                  <a:pt x="4129407" y="1426567"/>
                  <a:pt x="4123577" y="1428498"/>
                </a:cubicBezTo>
                <a:cubicBezTo>
                  <a:pt x="4118014" y="1430278"/>
                  <a:pt x="4112674" y="1432543"/>
                  <a:pt x="4107511" y="1435263"/>
                </a:cubicBezTo>
                <a:cubicBezTo>
                  <a:pt x="4102616" y="1437746"/>
                  <a:pt x="4097987" y="1440728"/>
                  <a:pt x="4093715" y="1444163"/>
                </a:cubicBezTo>
                <a:cubicBezTo>
                  <a:pt x="4089576" y="1447537"/>
                  <a:pt x="4085838" y="1451395"/>
                  <a:pt x="4082589" y="1455645"/>
                </a:cubicBezTo>
                <a:cubicBezTo>
                  <a:pt x="4075869" y="1464283"/>
                  <a:pt x="4071774" y="1474684"/>
                  <a:pt x="4070795" y="1485596"/>
                </a:cubicBezTo>
                <a:cubicBezTo>
                  <a:pt x="4069994" y="1496704"/>
                  <a:pt x="4071997" y="1507839"/>
                  <a:pt x="4076670" y="1517950"/>
                </a:cubicBezTo>
                <a:cubicBezTo>
                  <a:pt x="4082010" y="1529663"/>
                  <a:pt x="4089576" y="1540238"/>
                  <a:pt x="4098922" y="1549103"/>
                </a:cubicBezTo>
                <a:cubicBezTo>
                  <a:pt x="4109914" y="1559619"/>
                  <a:pt x="4122509" y="1568368"/>
                  <a:pt x="4136171" y="1575048"/>
                </a:cubicBezTo>
                <a:cubicBezTo>
                  <a:pt x="4144048" y="1578973"/>
                  <a:pt x="4152237" y="1582276"/>
                  <a:pt x="4160648" y="1584928"/>
                </a:cubicBezTo>
                <a:cubicBezTo>
                  <a:pt x="4168881" y="1587563"/>
                  <a:pt x="4177292" y="1589574"/>
                  <a:pt x="4185837" y="1590936"/>
                </a:cubicBezTo>
                <a:cubicBezTo>
                  <a:pt x="4194114" y="1592240"/>
                  <a:pt x="4202482" y="1592943"/>
                  <a:pt x="4210848" y="1593028"/>
                </a:cubicBezTo>
                <a:cubicBezTo>
                  <a:pt x="4218859" y="1593090"/>
                  <a:pt x="4226825" y="1592507"/>
                  <a:pt x="4234747" y="1591292"/>
                </a:cubicBezTo>
                <a:cubicBezTo>
                  <a:pt x="4241111" y="1590277"/>
                  <a:pt x="4247385" y="1588787"/>
                  <a:pt x="4253527" y="1586842"/>
                </a:cubicBezTo>
                <a:cubicBezTo>
                  <a:pt x="4259313" y="1584999"/>
                  <a:pt x="4264964" y="1582645"/>
                  <a:pt x="4270350" y="1579810"/>
                </a:cubicBezTo>
                <a:cubicBezTo>
                  <a:pt x="4275467" y="1577109"/>
                  <a:pt x="4280274" y="1573869"/>
                  <a:pt x="4284724" y="1570153"/>
                </a:cubicBezTo>
                <a:cubicBezTo>
                  <a:pt x="4288996" y="1566606"/>
                  <a:pt x="4292779" y="1562543"/>
                  <a:pt x="4296028" y="1558048"/>
                </a:cubicBezTo>
                <a:cubicBezTo>
                  <a:pt x="4302704" y="1548982"/>
                  <a:pt x="4306487" y="1538133"/>
                  <a:pt x="4306931" y="1526896"/>
                </a:cubicBezTo>
                <a:cubicBezTo>
                  <a:pt x="4307243" y="1515405"/>
                  <a:pt x="4304573" y="1504025"/>
                  <a:pt x="4299277" y="1493829"/>
                </a:cubicBezTo>
                <a:cubicBezTo>
                  <a:pt x="4293269" y="1482031"/>
                  <a:pt x="4285036" y="1471489"/>
                  <a:pt x="4275067" y="1462766"/>
                </a:cubicBezTo>
                <a:close/>
                <a:moveTo>
                  <a:pt x="424485" y="2259513"/>
                </a:moveTo>
                <a:cubicBezTo>
                  <a:pt x="433297" y="2249932"/>
                  <a:pt x="440862" y="2239286"/>
                  <a:pt x="447003" y="2227827"/>
                </a:cubicBezTo>
                <a:cubicBezTo>
                  <a:pt x="452432" y="2217831"/>
                  <a:pt x="456394" y="2207097"/>
                  <a:pt x="458752" y="2195962"/>
                </a:cubicBezTo>
                <a:cubicBezTo>
                  <a:pt x="460799" y="2186639"/>
                  <a:pt x="460933" y="2176990"/>
                  <a:pt x="459152" y="2167613"/>
                </a:cubicBezTo>
                <a:cubicBezTo>
                  <a:pt x="457595" y="2159505"/>
                  <a:pt x="453634" y="2152068"/>
                  <a:pt x="447716" y="2146296"/>
                </a:cubicBezTo>
                <a:cubicBezTo>
                  <a:pt x="445268" y="2143960"/>
                  <a:pt x="442508" y="2141984"/>
                  <a:pt x="439527" y="2140422"/>
                </a:cubicBezTo>
                <a:cubicBezTo>
                  <a:pt x="436501" y="2138851"/>
                  <a:pt x="433297" y="2137671"/>
                  <a:pt x="430003" y="2136906"/>
                </a:cubicBezTo>
                <a:cubicBezTo>
                  <a:pt x="426532" y="2136109"/>
                  <a:pt x="422927" y="2135673"/>
                  <a:pt x="419366" y="2135615"/>
                </a:cubicBezTo>
                <a:cubicBezTo>
                  <a:pt x="415540" y="2135553"/>
                  <a:pt x="411667" y="2135833"/>
                  <a:pt x="407884" y="2136461"/>
                </a:cubicBezTo>
                <a:cubicBezTo>
                  <a:pt x="402189" y="2137396"/>
                  <a:pt x="396626" y="2138886"/>
                  <a:pt x="391240" y="2140911"/>
                </a:cubicBezTo>
                <a:cubicBezTo>
                  <a:pt x="385277" y="2143136"/>
                  <a:pt x="379536" y="2145878"/>
                  <a:pt x="374062" y="2149100"/>
                </a:cubicBezTo>
                <a:cubicBezTo>
                  <a:pt x="368098" y="2152602"/>
                  <a:pt x="362357" y="2156545"/>
                  <a:pt x="356972" y="2160893"/>
                </a:cubicBezTo>
                <a:cubicBezTo>
                  <a:pt x="351187" y="2165544"/>
                  <a:pt x="345713" y="2170600"/>
                  <a:pt x="340640" y="2176025"/>
                </a:cubicBezTo>
                <a:cubicBezTo>
                  <a:pt x="331873" y="2185312"/>
                  <a:pt x="324263" y="2195642"/>
                  <a:pt x="318032" y="2206776"/>
                </a:cubicBezTo>
                <a:cubicBezTo>
                  <a:pt x="312380" y="2216674"/>
                  <a:pt x="308197" y="2227310"/>
                  <a:pt x="305481" y="2238374"/>
                </a:cubicBezTo>
                <a:cubicBezTo>
                  <a:pt x="303079" y="2247813"/>
                  <a:pt x="302589" y="2257631"/>
                  <a:pt x="304058" y="2267257"/>
                </a:cubicBezTo>
                <a:cubicBezTo>
                  <a:pt x="305304" y="2275588"/>
                  <a:pt x="309042" y="2283345"/>
                  <a:pt x="314783" y="2289509"/>
                </a:cubicBezTo>
                <a:cubicBezTo>
                  <a:pt x="317142" y="2292005"/>
                  <a:pt x="319902" y="2294137"/>
                  <a:pt x="322883" y="2295828"/>
                </a:cubicBezTo>
                <a:cubicBezTo>
                  <a:pt x="325909" y="2297537"/>
                  <a:pt x="329113" y="2298837"/>
                  <a:pt x="332495" y="2299700"/>
                </a:cubicBezTo>
                <a:cubicBezTo>
                  <a:pt x="336056" y="2300635"/>
                  <a:pt x="339705" y="2301160"/>
                  <a:pt x="343354" y="2301258"/>
                </a:cubicBezTo>
                <a:cubicBezTo>
                  <a:pt x="347315" y="2301391"/>
                  <a:pt x="351231" y="2301151"/>
                  <a:pt x="355148" y="2300546"/>
                </a:cubicBezTo>
                <a:cubicBezTo>
                  <a:pt x="361023" y="2299642"/>
                  <a:pt x="366807" y="2298156"/>
                  <a:pt x="372415" y="2296095"/>
                </a:cubicBezTo>
                <a:cubicBezTo>
                  <a:pt x="378601" y="2293772"/>
                  <a:pt x="384520" y="2290911"/>
                  <a:pt x="390216" y="2287551"/>
                </a:cubicBezTo>
                <a:cubicBezTo>
                  <a:pt x="396447" y="2283928"/>
                  <a:pt x="402410" y="2279820"/>
                  <a:pt x="408018" y="2275268"/>
                </a:cubicBezTo>
                <a:cubicBezTo>
                  <a:pt x="413803" y="2270301"/>
                  <a:pt x="419233" y="2264929"/>
                  <a:pt x="424262" y="2259202"/>
                </a:cubicBezTo>
                <a:close/>
                <a:moveTo>
                  <a:pt x="811042" y="2458489"/>
                </a:moveTo>
                <a:cubicBezTo>
                  <a:pt x="814291" y="2447073"/>
                  <a:pt x="815582" y="2435182"/>
                  <a:pt x="814826" y="2423331"/>
                </a:cubicBezTo>
                <a:cubicBezTo>
                  <a:pt x="814202" y="2413193"/>
                  <a:pt x="811265" y="2403335"/>
                  <a:pt x="806191" y="2394537"/>
                </a:cubicBezTo>
                <a:cubicBezTo>
                  <a:pt x="801341" y="2386357"/>
                  <a:pt x="794175" y="2379806"/>
                  <a:pt x="785586" y="2375712"/>
                </a:cubicBezTo>
                <a:cubicBezTo>
                  <a:pt x="783049" y="2374501"/>
                  <a:pt x="780380" y="2373487"/>
                  <a:pt x="777665" y="2372686"/>
                </a:cubicBezTo>
                <a:cubicBezTo>
                  <a:pt x="774906" y="2371916"/>
                  <a:pt x="772102" y="2371351"/>
                  <a:pt x="769254" y="2370995"/>
                </a:cubicBezTo>
                <a:cubicBezTo>
                  <a:pt x="766316" y="2370621"/>
                  <a:pt x="763335" y="2370461"/>
                  <a:pt x="760353" y="2370505"/>
                </a:cubicBezTo>
                <a:cubicBezTo>
                  <a:pt x="757371" y="2370567"/>
                  <a:pt x="754389" y="2370821"/>
                  <a:pt x="751453" y="2371262"/>
                </a:cubicBezTo>
                <a:cubicBezTo>
                  <a:pt x="743709" y="2372441"/>
                  <a:pt x="736098" y="2374608"/>
                  <a:pt x="728889" y="2377715"/>
                </a:cubicBezTo>
                <a:cubicBezTo>
                  <a:pt x="720967" y="2381141"/>
                  <a:pt x="713446" y="2385392"/>
                  <a:pt x="706414" y="2390398"/>
                </a:cubicBezTo>
                <a:cubicBezTo>
                  <a:pt x="698804" y="2395779"/>
                  <a:pt x="691728" y="2401894"/>
                  <a:pt x="685320" y="2408645"/>
                </a:cubicBezTo>
                <a:cubicBezTo>
                  <a:pt x="678466" y="2415823"/>
                  <a:pt x="672280" y="2423629"/>
                  <a:pt x="666851" y="2431965"/>
                </a:cubicBezTo>
                <a:cubicBezTo>
                  <a:pt x="659329" y="2443384"/>
                  <a:pt x="653456" y="2455805"/>
                  <a:pt x="649405" y="2468858"/>
                </a:cubicBezTo>
                <a:cubicBezTo>
                  <a:pt x="645801" y="2480278"/>
                  <a:pt x="644109" y="2492218"/>
                  <a:pt x="644421" y="2504194"/>
                </a:cubicBezTo>
                <a:cubicBezTo>
                  <a:pt x="644599" y="2514617"/>
                  <a:pt x="647180" y="2524857"/>
                  <a:pt x="651898" y="2534145"/>
                </a:cubicBezTo>
                <a:cubicBezTo>
                  <a:pt x="656437" y="2542761"/>
                  <a:pt x="663424" y="2549823"/>
                  <a:pt x="672013" y="2554438"/>
                </a:cubicBezTo>
                <a:cubicBezTo>
                  <a:pt x="674595" y="2555769"/>
                  <a:pt x="677264" y="2556886"/>
                  <a:pt x="680024" y="2557776"/>
                </a:cubicBezTo>
                <a:cubicBezTo>
                  <a:pt x="682827" y="2558666"/>
                  <a:pt x="685721" y="2559338"/>
                  <a:pt x="688613" y="2559779"/>
                </a:cubicBezTo>
                <a:cubicBezTo>
                  <a:pt x="691550" y="2560206"/>
                  <a:pt x="694532" y="2560415"/>
                  <a:pt x="697514" y="2560402"/>
                </a:cubicBezTo>
                <a:cubicBezTo>
                  <a:pt x="700673" y="2560411"/>
                  <a:pt x="703788" y="2560206"/>
                  <a:pt x="706904" y="2559779"/>
                </a:cubicBezTo>
                <a:cubicBezTo>
                  <a:pt x="715003" y="2558635"/>
                  <a:pt x="722925" y="2556405"/>
                  <a:pt x="730402" y="2553148"/>
                </a:cubicBezTo>
                <a:cubicBezTo>
                  <a:pt x="738679" y="2549574"/>
                  <a:pt x="746512" y="2545097"/>
                  <a:pt x="753767" y="2539797"/>
                </a:cubicBezTo>
                <a:cubicBezTo>
                  <a:pt x="761643" y="2534100"/>
                  <a:pt x="768942" y="2527647"/>
                  <a:pt x="775573" y="2520527"/>
                </a:cubicBezTo>
                <a:cubicBezTo>
                  <a:pt x="782560" y="2513005"/>
                  <a:pt x="788835" y="2504821"/>
                  <a:pt x="794264" y="2496094"/>
                </a:cubicBezTo>
                <a:cubicBezTo>
                  <a:pt x="801608" y="2484323"/>
                  <a:pt x="807171" y="2471550"/>
                  <a:pt x="810820" y="2458177"/>
                </a:cubicBezTo>
                <a:close/>
                <a:moveTo>
                  <a:pt x="2376099" y="2559779"/>
                </a:moveTo>
                <a:cubicBezTo>
                  <a:pt x="2369468" y="2548163"/>
                  <a:pt x="2360746" y="2537910"/>
                  <a:pt x="2350288" y="2529561"/>
                </a:cubicBezTo>
                <a:cubicBezTo>
                  <a:pt x="2340185" y="2521466"/>
                  <a:pt x="2328614" y="2515422"/>
                  <a:pt x="2316197" y="2511760"/>
                </a:cubicBezTo>
                <a:cubicBezTo>
                  <a:pt x="2303515" y="2508110"/>
                  <a:pt x="2290253" y="2507078"/>
                  <a:pt x="2277168" y="2508733"/>
                </a:cubicBezTo>
                <a:lnTo>
                  <a:pt x="2275522" y="2508733"/>
                </a:lnTo>
                <a:lnTo>
                  <a:pt x="2273830" y="2508956"/>
                </a:lnTo>
                <a:lnTo>
                  <a:pt x="2272184" y="2509267"/>
                </a:lnTo>
                <a:lnTo>
                  <a:pt x="2270492" y="2509534"/>
                </a:lnTo>
                <a:cubicBezTo>
                  <a:pt x="2256652" y="2512258"/>
                  <a:pt x="2243479" y="2517772"/>
                  <a:pt x="2231819" y="2525733"/>
                </a:cubicBezTo>
                <a:cubicBezTo>
                  <a:pt x="2220204" y="2533669"/>
                  <a:pt x="2210146" y="2543669"/>
                  <a:pt x="2202180" y="2555239"/>
                </a:cubicBezTo>
                <a:cubicBezTo>
                  <a:pt x="2193991" y="2567122"/>
                  <a:pt x="2187939" y="2580366"/>
                  <a:pt x="2184378" y="2594358"/>
                </a:cubicBezTo>
                <a:cubicBezTo>
                  <a:pt x="2180551" y="2609013"/>
                  <a:pt x="2179438" y="2624247"/>
                  <a:pt x="2181085" y="2639307"/>
                </a:cubicBezTo>
                <a:cubicBezTo>
                  <a:pt x="2182598" y="2653726"/>
                  <a:pt x="2186737" y="2667744"/>
                  <a:pt x="2193324" y="2680651"/>
                </a:cubicBezTo>
                <a:cubicBezTo>
                  <a:pt x="2199554" y="2692809"/>
                  <a:pt x="2208054" y="2703668"/>
                  <a:pt x="2218334" y="2712648"/>
                </a:cubicBezTo>
                <a:cubicBezTo>
                  <a:pt x="2228392" y="2721416"/>
                  <a:pt x="2240142" y="2728060"/>
                  <a:pt x="2252824" y="2732186"/>
                </a:cubicBezTo>
                <a:cubicBezTo>
                  <a:pt x="2265908" y="2736391"/>
                  <a:pt x="2279749" y="2737757"/>
                  <a:pt x="2293412" y="2736191"/>
                </a:cubicBezTo>
                <a:lnTo>
                  <a:pt x="2295147" y="2736191"/>
                </a:lnTo>
                <a:lnTo>
                  <a:pt x="2296884" y="2735969"/>
                </a:lnTo>
                <a:lnTo>
                  <a:pt x="2298663" y="2735702"/>
                </a:lnTo>
                <a:lnTo>
                  <a:pt x="2300398" y="2735390"/>
                </a:lnTo>
                <a:cubicBezTo>
                  <a:pt x="2314907" y="2732684"/>
                  <a:pt x="2328703" y="2726917"/>
                  <a:pt x="2340808" y="2718479"/>
                </a:cubicBezTo>
                <a:cubicBezTo>
                  <a:pt x="2352824" y="2710112"/>
                  <a:pt x="2363149" y="2699542"/>
                  <a:pt x="2371249" y="2687326"/>
                </a:cubicBezTo>
                <a:cubicBezTo>
                  <a:pt x="2379481" y="2674825"/>
                  <a:pt x="2385356" y="2660940"/>
                  <a:pt x="2388649" y="2646338"/>
                </a:cubicBezTo>
                <a:cubicBezTo>
                  <a:pt x="2392032" y="2631278"/>
                  <a:pt x="2392611" y="2615720"/>
                  <a:pt x="2390297" y="2600455"/>
                </a:cubicBezTo>
                <a:cubicBezTo>
                  <a:pt x="2388116" y="2586000"/>
                  <a:pt x="2383220" y="2572093"/>
                  <a:pt x="2375877" y="2559467"/>
                </a:cubicBezTo>
                <a:close/>
                <a:moveTo>
                  <a:pt x="531337" y="2346162"/>
                </a:moveTo>
                <a:cubicBezTo>
                  <a:pt x="539793" y="2335837"/>
                  <a:pt x="546870" y="2324453"/>
                  <a:pt x="552388" y="2312295"/>
                </a:cubicBezTo>
                <a:cubicBezTo>
                  <a:pt x="557194" y="2301809"/>
                  <a:pt x="560398" y="2290639"/>
                  <a:pt x="561778" y="2279184"/>
                </a:cubicBezTo>
                <a:cubicBezTo>
                  <a:pt x="563069" y="2269571"/>
                  <a:pt x="562268" y="2259798"/>
                  <a:pt x="559419" y="2250524"/>
                </a:cubicBezTo>
                <a:cubicBezTo>
                  <a:pt x="556838" y="2242326"/>
                  <a:pt x="551809" y="2235108"/>
                  <a:pt x="545044" y="2229829"/>
                </a:cubicBezTo>
                <a:cubicBezTo>
                  <a:pt x="542507" y="2227893"/>
                  <a:pt x="539704" y="2226265"/>
                  <a:pt x="536767" y="2224979"/>
                </a:cubicBezTo>
                <a:cubicBezTo>
                  <a:pt x="533785" y="2223674"/>
                  <a:pt x="530625" y="2222704"/>
                  <a:pt x="527421" y="2222086"/>
                </a:cubicBezTo>
                <a:cubicBezTo>
                  <a:pt x="524083" y="2221423"/>
                  <a:pt x="520701" y="2221080"/>
                  <a:pt x="517319" y="2221062"/>
                </a:cubicBezTo>
                <a:cubicBezTo>
                  <a:pt x="513714" y="2221049"/>
                  <a:pt x="510154" y="2221316"/>
                  <a:pt x="506594" y="2221863"/>
                </a:cubicBezTo>
                <a:cubicBezTo>
                  <a:pt x="500274" y="2222896"/>
                  <a:pt x="494043" y="2224613"/>
                  <a:pt x="488080" y="2226981"/>
                </a:cubicBezTo>
                <a:cubicBezTo>
                  <a:pt x="481493" y="2229571"/>
                  <a:pt x="475174" y="2232758"/>
                  <a:pt x="469166" y="2236505"/>
                </a:cubicBezTo>
                <a:cubicBezTo>
                  <a:pt x="462624" y="2240577"/>
                  <a:pt x="456438" y="2245174"/>
                  <a:pt x="450652" y="2250257"/>
                </a:cubicBezTo>
                <a:cubicBezTo>
                  <a:pt x="444422" y="2255717"/>
                  <a:pt x="438637" y="2261672"/>
                  <a:pt x="433341" y="2268058"/>
                </a:cubicBezTo>
                <a:cubicBezTo>
                  <a:pt x="424929" y="2278027"/>
                  <a:pt x="417809" y="2289037"/>
                  <a:pt x="412157" y="2300813"/>
                </a:cubicBezTo>
                <a:cubicBezTo>
                  <a:pt x="407083" y="2311213"/>
                  <a:pt x="403612" y="2322312"/>
                  <a:pt x="401788" y="2333745"/>
                </a:cubicBezTo>
                <a:cubicBezTo>
                  <a:pt x="400185" y="2343531"/>
                  <a:pt x="400586" y="2353554"/>
                  <a:pt x="403078" y="2363162"/>
                </a:cubicBezTo>
                <a:cubicBezTo>
                  <a:pt x="405304" y="2371707"/>
                  <a:pt x="410109" y="2379366"/>
                  <a:pt x="416829" y="2385102"/>
                </a:cubicBezTo>
                <a:cubicBezTo>
                  <a:pt x="419366" y="2387194"/>
                  <a:pt x="422126" y="2388974"/>
                  <a:pt x="425107" y="2390398"/>
                </a:cubicBezTo>
                <a:cubicBezTo>
                  <a:pt x="428133" y="2391822"/>
                  <a:pt x="431293" y="2392913"/>
                  <a:pt x="434542" y="2393647"/>
                </a:cubicBezTo>
                <a:cubicBezTo>
                  <a:pt x="437924" y="2394408"/>
                  <a:pt x="441395" y="2394822"/>
                  <a:pt x="444867" y="2394893"/>
                </a:cubicBezTo>
                <a:cubicBezTo>
                  <a:pt x="448561" y="2394960"/>
                  <a:pt x="452300" y="2394724"/>
                  <a:pt x="455948" y="2394181"/>
                </a:cubicBezTo>
                <a:cubicBezTo>
                  <a:pt x="462490" y="2393193"/>
                  <a:pt x="468944" y="2391462"/>
                  <a:pt x="475085" y="2389019"/>
                </a:cubicBezTo>
                <a:cubicBezTo>
                  <a:pt x="481939" y="2386331"/>
                  <a:pt x="488525" y="2382993"/>
                  <a:pt x="494711" y="2379050"/>
                </a:cubicBezTo>
                <a:cubicBezTo>
                  <a:pt x="501431" y="2374800"/>
                  <a:pt x="507795" y="2370007"/>
                  <a:pt x="513758" y="2364720"/>
                </a:cubicBezTo>
                <a:cubicBezTo>
                  <a:pt x="520034" y="2358903"/>
                  <a:pt x="525819" y="2352610"/>
                  <a:pt x="531115" y="2345895"/>
                </a:cubicBezTo>
                <a:close/>
                <a:moveTo>
                  <a:pt x="332718" y="2167257"/>
                </a:moveTo>
                <a:cubicBezTo>
                  <a:pt x="341708" y="2158414"/>
                  <a:pt x="349630" y="2148526"/>
                  <a:pt x="356305" y="2137796"/>
                </a:cubicBezTo>
                <a:cubicBezTo>
                  <a:pt x="362223" y="2128348"/>
                  <a:pt x="366807" y="2118134"/>
                  <a:pt x="369923" y="2107444"/>
                </a:cubicBezTo>
                <a:cubicBezTo>
                  <a:pt x="372593" y="2098495"/>
                  <a:pt x="373572" y="2089114"/>
                  <a:pt x="372727" y="2079808"/>
                </a:cubicBezTo>
                <a:cubicBezTo>
                  <a:pt x="372015" y="2071882"/>
                  <a:pt x="368899" y="2064361"/>
                  <a:pt x="363826" y="2058223"/>
                </a:cubicBezTo>
                <a:cubicBezTo>
                  <a:pt x="361601" y="2055576"/>
                  <a:pt x="358930" y="2053293"/>
                  <a:pt x="355993" y="2051459"/>
                </a:cubicBezTo>
                <a:cubicBezTo>
                  <a:pt x="353012" y="2049648"/>
                  <a:pt x="349763" y="2048268"/>
                  <a:pt x="346381" y="2047365"/>
                </a:cubicBezTo>
                <a:cubicBezTo>
                  <a:pt x="342776" y="2046403"/>
                  <a:pt x="339082" y="2045878"/>
                  <a:pt x="335389" y="2045807"/>
                </a:cubicBezTo>
                <a:cubicBezTo>
                  <a:pt x="331338" y="2045696"/>
                  <a:pt x="327289" y="2045994"/>
                  <a:pt x="323283" y="2046697"/>
                </a:cubicBezTo>
                <a:cubicBezTo>
                  <a:pt x="318210" y="2047569"/>
                  <a:pt x="313226" y="2048895"/>
                  <a:pt x="308419" y="2050658"/>
                </a:cubicBezTo>
                <a:cubicBezTo>
                  <a:pt x="303079" y="2052598"/>
                  <a:pt x="297916" y="2054953"/>
                  <a:pt x="292977" y="2057689"/>
                </a:cubicBezTo>
                <a:cubicBezTo>
                  <a:pt x="287547" y="2060667"/>
                  <a:pt x="282340" y="2064013"/>
                  <a:pt x="277400" y="2067703"/>
                </a:cubicBezTo>
                <a:cubicBezTo>
                  <a:pt x="272060" y="2071686"/>
                  <a:pt x="266986" y="2075994"/>
                  <a:pt x="262179" y="2080609"/>
                </a:cubicBezTo>
                <a:cubicBezTo>
                  <a:pt x="253323" y="2089149"/>
                  <a:pt x="245446" y="2098691"/>
                  <a:pt x="238771" y="2109047"/>
                </a:cubicBezTo>
                <a:cubicBezTo>
                  <a:pt x="232719" y="2118361"/>
                  <a:pt x="227956" y="2128450"/>
                  <a:pt x="224574" y="2139042"/>
                </a:cubicBezTo>
                <a:cubicBezTo>
                  <a:pt x="221548" y="2148067"/>
                  <a:pt x="220257" y="2157578"/>
                  <a:pt x="220747" y="2167079"/>
                </a:cubicBezTo>
                <a:cubicBezTo>
                  <a:pt x="221103" y="2175228"/>
                  <a:pt x="223818" y="2183096"/>
                  <a:pt x="228625" y="2189687"/>
                </a:cubicBezTo>
                <a:cubicBezTo>
                  <a:pt x="230761" y="2192500"/>
                  <a:pt x="233386" y="2194939"/>
                  <a:pt x="236324" y="2196897"/>
                </a:cubicBezTo>
                <a:cubicBezTo>
                  <a:pt x="239305" y="2198846"/>
                  <a:pt x="242509" y="2200346"/>
                  <a:pt x="245936" y="2201347"/>
                </a:cubicBezTo>
                <a:cubicBezTo>
                  <a:pt x="249586" y="2202424"/>
                  <a:pt x="253368" y="2203034"/>
                  <a:pt x="257151" y="2203172"/>
                </a:cubicBezTo>
                <a:cubicBezTo>
                  <a:pt x="261290" y="2203354"/>
                  <a:pt x="265473" y="2203101"/>
                  <a:pt x="269568" y="2202415"/>
                </a:cubicBezTo>
                <a:cubicBezTo>
                  <a:pt x="274819" y="2201561"/>
                  <a:pt x="279981" y="2200221"/>
                  <a:pt x="284966" y="2198410"/>
                </a:cubicBezTo>
                <a:cubicBezTo>
                  <a:pt x="290484" y="2196380"/>
                  <a:pt x="295824" y="2193937"/>
                  <a:pt x="300943" y="2191111"/>
                </a:cubicBezTo>
                <a:cubicBezTo>
                  <a:pt x="306550" y="2187991"/>
                  <a:pt x="311891" y="2184498"/>
                  <a:pt x="317008" y="2180653"/>
                </a:cubicBezTo>
                <a:cubicBezTo>
                  <a:pt x="322527" y="2176545"/>
                  <a:pt x="327778" y="2172068"/>
                  <a:pt x="332718" y="2167257"/>
                </a:cubicBezTo>
                <a:close/>
                <a:moveTo>
                  <a:pt x="963823" y="2483589"/>
                </a:moveTo>
                <a:cubicBezTo>
                  <a:pt x="962221" y="2473202"/>
                  <a:pt x="958216" y="2463335"/>
                  <a:pt x="952074" y="2454795"/>
                </a:cubicBezTo>
                <a:cubicBezTo>
                  <a:pt x="946111" y="2446726"/>
                  <a:pt x="937967" y="2440545"/>
                  <a:pt x="928576" y="2436994"/>
                </a:cubicBezTo>
                <a:cubicBezTo>
                  <a:pt x="926129" y="2436063"/>
                  <a:pt x="923592" y="2435289"/>
                  <a:pt x="921010" y="2434679"/>
                </a:cubicBezTo>
                <a:cubicBezTo>
                  <a:pt x="918430" y="2434105"/>
                  <a:pt x="915804" y="2433691"/>
                  <a:pt x="913133" y="2433433"/>
                </a:cubicBezTo>
                <a:cubicBezTo>
                  <a:pt x="910464" y="2433166"/>
                  <a:pt x="907748" y="2433077"/>
                  <a:pt x="905034" y="2433166"/>
                </a:cubicBezTo>
                <a:cubicBezTo>
                  <a:pt x="902275" y="2433215"/>
                  <a:pt x="899516" y="2433438"/>
                  <a:pt x="896756" y="2433834"/>
                </a:cubicBezTo>
                <a:cubicBezTo>
                  <a:pt x="888256" y="2435075"/>
                  <a:pt x="879978" y="2437501"/>
                  <a:pt x="872146" y="2441043"/>
                </a:cubicBezTo>
                <a:cubicBezTo>
                  <a:pt x="863601" y="2444862"/>
                  <a:pt x="855546" y="2449641"/>
                  <a:pt x="848070" y="2455284"/>
                </a:cubicBezTo>
                <a:cubicBezTo>
                  <a:pt x="839970" y="2461373"/>
                  <a:pt x="832493" y="2468275"/>
                  <a:pt x="825818" y="2475890"/>
                </a:cubicBezTo>
                <a:cubicBezTo>
                  <a:pt x="818697" y="2483958"/>
                  <a:pt x="812467" y="2492743"/>
                  <a:pt x="807171" y="2502102"/>
                </a:cubicBezTo>
                <a:cubicBezTo>
                  <a:pt x="800228" y="2514176"/>
                  <a:pt x="795110" y="2527207"/>
                  <a:pt x="791950" y="2540776"/>
                </a:cubicBezTo>
                <a:cubicBezTo>
                  <a:pt x="789147" y="2552694"/>
                  <a:pt x="788390" y="2565013"/>
                  <a:pt x="789814" y="2577180"/>
                </a:cubicBezTo>
                <a:cubicBezTo>
                  <a:pt x="791016" y="2587869"/>
                  <a:pt x="794710" y="2598136"/>
                  <a:pt x="800540" y="2607175"/>
                </a:cubicBezTo>
                <a:cubicBezTo>
                  <a:pt x="806236" y="2615782"/>
                  <a:pt x="814336" y="2622533"/>
                  <a:pt x="823815" y="2626579"/>
                </a:cubicBezTo>
                <a:cubicBezTo>
                  <a:pt x="826307" y="2627633"/>
                  <a:pt x="828888" y="2628510"/>
                  <a:pt x="831514" y="2629204"/>
                </a:cubicBezTo>
                <a:cubicBezTo>
                  <a:pt x="834184" y="2629868"/>
                  <a:pt x="836899" y="2630370"/>
                  <a:pt x="839613" y="2630717"/>
                </a:cubicBezTo>
                <a:cubicBezTo>
                  <a:pt x="842373" y="2631025"/>
                  <a:pt x="845176" y="2631171"/>
                  <a:pt x="847980" y="2631162"/>
                </a:cubicBezTo>
                <a:cubicBezTo>
                  <a:pt x="850873" y="2631109"/>
                  <a:pt x="853722" y="2630900"/>
                  <a:pt x="856569" y="2630540"/>
                </a:cubicBezTo>
                <a:cubicBezTo>
                  <a:pt x="865426" y="2629342"/>
                  <a:pt x="874014" y="2626868"/>
                  <a:pt x="882159" y="2623196"/>
                </a:cubicBezTo>
                <a:cubicBezTo>
                  <a:pt x="891060" y="2619191"/>
                  <a:pt x="899471" y="2614140"/>
                  <a:pt x="907170" y="2608154"/>
                </a:cubicBezTo>
                <a:cubicBezTo>
                  <a:pt x="915492" y="2601764"/>
                  <a:pt x="923102" y="2594500"/>
                  <a:pt x="929867" y="2586481"/>
                </a:cubicBezTo>
                <a:cubicBezTo>
                  <a:pt x="937032" y="2578074"/>
                  <a:pt x="943262" y="2568929"/>
                  <a:pt x="948514" y="2559200"/>
                </a:cubicBezTo>
                <a:cubicBezTo>
                  <a:pt x="955278" y="2546842"/>
                  <a:pt x="960129" y="2533531"/>
                  <a:pt x="962889" y="2519726"/>
                </a:cubicBezTo>
                <a:cubicBezTo>
                  <a:pt x="965380" y="2507839"/>
                  <a:pt x="965737" y="2495600"/>
                  <a:pt x="963913" y="2483589"/>
                </a:cubicBezTo>
                <a:close/>
                <a:moveTo>
                  <a:pt x="673482" y="2389019"/>
                </a:moveTo>
                <a:cubicBezTo>
                  <a:pt x="677621" y="2378057"/>
                  <a:pt x="679890" y="2366500"/>
                  <a:pt x="680291" y="2354795"/>
                </a:cubicBezTo>
                <a:cubicBezTo>
                  <a:pt x="680647" y="2344898"/>
                  <a:pt x="678822" y="2335045"/>
                  <a:pt x="674861" y="2325957"/>
                </a:cubicBezTo>
                <a:cubicBezTo>
                  <a:pt x="671212" y="2317751"/>
                  <a:pt x="665159" y="2310857"/>
                  <a:pt x="657460" y="2306198"/>
                </a:cubicBezTo>
                <a:cubicBezTo>
                  <a:pt x="654879" y="2304609"/>
                  <a:pt x="652120" y="2303296"/>
                  <a:pt x="649271" y="2302281"/>
                </a:cubicBezTo>
                <a:cubicBezTo>
                  <a:pt x="646379" y="2301258"/>
                  <a:pt x="643398" y="2300497"/>
                  <a:pt x="640371" y="2300011"/>
                </a:cubicBezTo>
                <a:cubicBezTo>
                  <a:pt x="637256" y="2299504"/>
                  <a:pt x="634052" y="2299264"/>
                  <a:pt x="630892" y="2299300"/>
                </a:cubicBezTo>
                <a:cubicBezTo>
                  <a:pt x="627554" y="2299313"/>
                  <a:pt x="624261" y="2299567"/>
                  <a:pt x="620968" y="2300056"/>
                </a:cubicBezTo>
                <a:cubicBezTo>
                  <a:pt x="613936" y="2301151"/>
                  <a:pt x="607038" y="2303078"/>
                  <a:pt x="600451" y="2305797"/>
                </a:cubicBezTo>
                <a:cubicBezTo>
                  <a:pt x="593242" y="2308810"/>
                  <a:pt x="586299" y="2312504"/>
                  <a:pt x="579802" y="2316834"/>
                </a:cubicBezTo>
                <a:cubicBezTo>
                  <a:pt x="572725" y="2321520"/>
                  <a:pt x="566094" y="2326820"/>
                  <a:pt x="559954" y="2332677"/>
                </a:cubicBezTo>
                <a:cubicBezTo>
                  <a:pt x="553456" y="2338952"/>
                  <a:pt x="547492" y="2345775"/>
                  <a:pt x="542152" y="2353060"/>
                </a:cubicBezTo>
                <a:cubicBezTo>
                  <a:pt x="534097" y="2363767"/>
                  <a:pt x="527510" y="2375503"/>
                  <a:pt x="522570" y="2387951"/>
                </a:cubicBezTo>
                <a:cubicBezTo>
                  <a:pt x="518164" y="2398858"/>
                  <a:pt x="515539" y="2410398"/>
                  <a:pt x="514782" y="2422129"/>
                </a:cubicBezTo>
                <a:cubicBezTo>
                  <a:pt x="514070" y="2432232"/>
                  <a:pt x="515584" y="2442361"/>
                  <a:pt x="519232" y="2451813"/>
                </a:cubicBezTo>
                <a:cubicBezTo>
                  <a:pt x="522570" y="2460425"/>
                  <a:pt x="528489" y="2467826"/>
                  <a:pt x="536099" y="2473041"/>
                </a:cubicBezTo>
                <a:cubicBezTo>
                  <a:pt x="538681" y="2474795"/>
                  <a:pt x="541439" y="2476286"/>
                  <a:pt x="544333" y="2477492"/>
                </a:cubicBezTo>
                <a:cubicBezTo>
                  <a:pt x="547225" y="2478640"/>
                  <a:pt x="550208" y="2479508"/>
                  <a:pt x="553233" y="2480073"/>
                </a:cubicBezTo>
                <a:cubicBezTo>
                  <a:pt x="556438" y="2480696"/>
                  <a:pt x="559686" y="2481025"/>
                  <a:pt x="562935" y="2481052"/>
                </a:cubicBezTo>
                <a:cubicBezTo>
                  <a:pt x="566362" y="2481048"/>
                  <a:pt x="569789" y="2480825"/>
                  <a:pt x="573171" y="2480385"/>
                </a:cubicBezTo>
                <a:cubicBezTo>
                  <a:pt x="580469" y="2479290"/>
                  <a:pt x="587635" y="2477318"/>
                  <a:pt x="594444" y="2474510"/>
                </a:cubicBezTo>
                <a:cubicBezTo>
                  <a:pt x="601965" y="2471404"/>
                  <a:pt x="609175" y="2467545"/>
                  <a:pt x="615894" y="2462984"/>
                </a:cubicBezTo>
                <a:cubicBezTo>
                  <a:pt x="623193" y="2458044"/>
                  <a:pt x="630047" y="2452458"/>
                  <a:pt x="636366" y="2446295"/>
                </a:cubicBezTo>
                <a:cubicBezTo>
                  <a:pt x="643041" y="2439766"/>
                  <a:pt x="649139" y="2432663"/>
                  <a:pt x="654568" y="2425066"/>
                </a:cubicBezTo>
                <a:cubicBezTo>
                  <a:pt x="662490" y="2413967"/>
                  <a:pt x="668898" y="2401840"/>
                  <a:pt x="673571" y="2389019"/>
                </a:cubicBezTo>
                <a:close/>
                <a:moveTo>
                  <a:pt x="1698177" y="2597473"/>
                </a:moveTo>
                <a:cubicBezTo>
                  <a:pt x="1691234" y="2587558"/>
                  <a:pt x="1682111" y="2579391"/>
                  <a:pt x="1671475" y="2573619"/>
                </a:cubicBezTo>
                <a:cubicBezTo>
                  <a:pt x="1660615" y="2567740"/>
                  <a:pt x="1648466" y="2564567"/>
                  <a:pt x="1636095" y="2564363"/>
                </a:cubicBezTo>
                <a:lnTo>
                  <a:pt x="1632934" y="2564363"/>
                </a:lnTo>
                <a:lnTo>
                  <a:pt x="1629774" y="2564363"/>
                </a:lnTo>
                <a:lnTo>
                  <a:pt x="1626615" y="2564585"/>
                </a:lnTo>
                <a:lnTo>
                  <a:pt x="1623455" y="2564941"/>
                </a:lnTo>
                <a:cubicBezTo>
                  <a:pt x="1611484" y="2566530"/>
                  <a:pt x="1599913" y="2570299"/>
                  <a:pt x="1589277" y="2576067"/>
                </a:cubicBezTo>
                <a:cubicBezTo>
                  <a:pt x="1578151" y="2582088"/>
                  <a:pt x="1568048" y="2589770"/>
                  <a:pt x="1559237" y="2598853"/>
                </a:cubicBezTo>
                <a:cubicBezTo>
                  <a:pt x="1549980" y="2608404"/>
                  <a:pt x="1542147" y="2619222"/>
                  <a:pt x="1535962" y="2630985"/>
                </a:cubicBezTo>
                <a:cubicBezTo>
                  <a:pt x="1529463" y="2643285"/>
                  <a:pt x="1524836" y="2656485"/>
                  <a:pt x="1522210" y="2670148"/>
                </a:cubicBezTo>
                <a:cubicBezTo>
                  <a:pt x="1519405" y="2684456"/>
                  <a:pt x="1519184" y="2699151"/>
                  <a:pt x="1521541" y="2713539"/>
                </a:cubicBezTo>
                <a:cubicBezTo>
                  <a:pt x="1523679" y="2726507"/>
                  <a:pt x="1528351" y="2738919"/>
                  <a:pt x="1535382" y="2750032"/>
                </a:cubicBezTo>
                <a:cubicBezTo>
                  <a:pt x="1542013" y="2760494"/>
                  <a:pt x="1550959" y="2769261"/>
                  <a:pt x="1561595" y="2775621"/>
                </a:cubicBezTo>
                <a:cubicBezTo>
                  <a:pt x="1572588" y="2782110"/>
                  <a:pt x="1585048" y="2785750"/>
                  <a:pt x="1597821" y="2786213"/>
                </a:cubicBezTo>
                <a:lnTo>
                  <a:pt x="1601159" y="2786213"/>
                </a:lnTo>
                <a:lnTo>
                  <a:pt x="1604541" y="2786213"/>
                </a:lnTo>
                <a:cubicBezTo>
                  <a:pt x="1605654" y="2786213"/>
                  <a:pt x="1606766" y="2786213"/>
                  <a:pt x="1607879" y="2786213"/>
                </a:cubicBezTo>
                <a:lnTo>
                  <a:pt x="1611217" y="2785901"/>
                </a:lnTo>
                <a:cubicBezTo>
                  <a:pt x="1623722" y="2784397"/>
                  <a:pt x="1635783" y="2780499"/>
                  <a:pt x="1646820" y="2774419"/>
                </a:cubicBezTo>
                <a:cubicBezTo>
                  <a:pt x="1658434" y="2768118"/>
                  <a:pt x="1668938" y="2759987"/>
                  <a:pt x="1677972" y="2750343"/>
                </a:cubicBezTo>
                <a:cubicBezTo>
                  <a:pt x="1687362" y="2740308"/>
                  <a:pt x="1695239" y="2728941"/>
                  <a:pt x="1701336" y="2716609"/>
                </a:cubicBezTo>
                <a:cubicBezTo>
                  <a:pt x="1707611" y="2703913"/>
                  <a:pt x="1711928" y="2690330"/>
                  <a:pt x="1714153" y="2676334"/>
                </a:cubicBezTo>
                <a:cubicBezTo>
                  <a:pt x="1716467" y="2661901"/>
                  <a:pt x="1716156" y="2647171"/>
                  <a:pt x="1713219" y="2632854"/>
                </a:cubicBezTo>
                <a:cubicBezTo>
                  <a:pt x="1710726" y="2620161"/>
                  <a:pt x="1705609" y="2608119"/>
                  <a:pt x="1698266" y="2597473"/>
                </a:cubicBezTo>
                <a:close/>
                <a:moveTo>
                  <a:pt x="2149665" y="2599743"/>
                </a:moveTo>
                <a:cubicBezTo>
                  <a:pt x="2144058" y="2587416"/>
                  <a:pt x="2136092" y="2576339"/>
                  <a:pt x="2126123" y="2567167"/>
                </a:cubicBezTo>
                <a:cubicBezTo>
                  <a:pt x="2116555" y="2558355"/>
                  <a:pt x="2105206" y="2551706"/>
                  <a:pt x="2092834" y="2547674"/>
                </a:cubicBezTo>
                <a:cubicBezTo>
                  <a:pt x="2080018" y="2543513"/>
                  <a:pt x="2066488" y="2542249"/>
                  <a:pt x="2053137" y="2543980"/>
                </a:cubicBezTo>
                <a:cubicBezTo>
                  <a:pt x="2039385" y="2545729"/>
                  <a:pt x="2026168" y="2550273"/>
                  <a:pt x="2014241" y="2557331"/>
                </a:cubicBezTo>
                <a:cubicBezTo>
                  <a:pt x="2002180" y="2564518"/>
                  <a:pt x="1991499" y="2573802"/>
                  <a:pt x="1982688" y="2584745"/>
                </a:cubicBezTo>
                <a:cubicBezTo>
                  <a:pt x="1973520" y="2596058"/>
                  <a:pt x="1966355" y="2608831"/>
                  <a:pt x="1961460" y="2622529"/>
                </a:cubicBezTo>
                <a:cubicBezTo>
                  <a:pt x="1956342" y="2636801"/>
                  <a:pt x="1953761" y="2651870"/>
                  <a:pt x="1953894" y="2667032"/>
                </a:cubicBezTo>
                <a:cubicBezTo>
                  <a:pt x="1953939" y="2681870"/>
                  <a:pt x="1956831" y="2696565"/>
                  <a:pt x="1962349" y="2710334"/>
                </a:cubicBezTo>
                <a:cubicBezTo>
                  <a:pt x="1967468" y="2723147"/>
                  <a:pt x="1975167" y="2734789"/>
                  <a:pt x="1984913" y="2744558"/>
                </a:cubicBezTo>
                <a:cubicBezTo>
                  <a:pt x="1994436" y="2754032"/>
                  <a:pt x="2005874" y="2761309"/>
                  <a:pt x="2018513" y="2765875"/>
                </a:cubicBezTo>
                <a:cubicBezTo>
                  <a:pt x="2031686" y="2770588"/>
                  <a:pt x="2045794" y="2772199"/>
                  <a:pt x="2059679" y="2770592"/>
                </a:cubicBezTo>
                <a:cubicBezTo>
                  <a:pt x="2074098" y="2768910"/>
                  <a:pt x="2087938" y="2764161"/>
                  <a:pt x="2100355" y="2756663"/>
                </a:cubicBezTo>
                <a:cubicBezTo>
                  <a:pt x="2112905" y="2749093"/>
                  <a:pt x="2123898" y="2739253"/>
                  <a:pt x="2132843" y="2727646"/>
                </a:cubicBezTo>
                <a:cubicBezTo>
                  <a:pt x="2142055" y="2715750"/>
                  <a:pt x="2149086" y="2702350"/>
                  <a:pt x="2153715" y="2688038"/>
                </a:cubicBezTo>
                <a:cubicBezTo>
                  <a:pt x="2158477" y="2673321"/>
                  <a:pt x="2160524" y="2657869"/>
                  <a:pt x="2159812" y="2642422"/>
                </a:cubicBezTo>
                <a:cubicBezTo>
                  <a:pt x="2159189" y="2627687"/>
                  <a:pt x="2155762" y="2613205"/>
                  <a:pt x="2149755" y="2599743"/>
                </a:cubicBezTo>
                <a:close/>
                <a:moveTo>
                  <a:pt x="1496353" y="2590086"/>
                </a:moveTo>
                <a:cubicBezTo>
                  <a:pt x="1490790" y="2579925"/>
                  <a:pt x="1482957" y="2571203"/>
                  <a:pt x="1473434" y="2564630"/>
                </a:cubicBezTo>
                <a:cubicBezTo>
                  <a:pt x="1463687" y="2558034"/>
                  <a:pt x="1452428" y="2553993"/>
                  <a:pt x="1440679" y="2552881"/>
                </a:cubicBezTo>
                <a:lnTo>
                  <a:pt x="1436228" y="2552569"/>
                </a:lnTo>
                <a:cubicBezTo>
                  <a:pt x="1434671" y="2552569"/>
                  <a:pt x="1433158" y="2552569"/>
                  <a:pt x="1431778" y="2552569"/>
                </a:cubicBezTo>
                <a:cubicBezTo>
                  <a:pt x="1430398" y="2552569"/>
                  <a:pt x="1428708" y="2552569"/>
                  <a:pt x="1427328" y="2552569"/>
                </a:cubicBezTo>
                <a:cubicBezTo>
                  <a:pt x="1425948" y="2552569"/>
                  <a:pt x="1424257" y="2552836"/>
                  <a:pt x="1422877" y="2553059"/>
                </a:cubicBezTo>
                <a:cubicBezTo>
                  <a:pt x="1411796" y="2554559"/>
                  <a:pt x="1401071" y="2557959"/>
                  <a:pt x="1391147" y="2563117"/>
                </a:cubicBezTo>
                <a:cubicBezTo>
                  <a:pt x="1380599" y="2568590"/>
                  <a:pt x="1370853" y="2575547"/>
                  <a:pt x="1362264" y="2583766"/>
                </a:cubicBezTo>
                <a:cubicBezTo>
                  <a:pt x="1353185" y="2592440"/>
                  <a:pt x="1345263" y="2602271"/>
                  <a:pt x="1338721" y="2613005"/>
                </a:cubicBezTo>
                <a:cubicBezTo>
                  <a:pt x="1331868" y="2624247"/>
                  <a:pt x="1326572" y="2636378"/>
                  <a:pt x="1322967" y="2649053"/>
                </a:cubicBezTo>
                <a:cubicBezTo>
                  <a:pt x="1318962" y="2662885"/>
                  <a:pt x="1317315" y="2677304"/>
                  <a:pt x="1318160" y="2691687"/>
                </a:cubicBezTo>
                <a:cubicBezTo>
                  <a:pt x="1318873" y="2704540"/>
                  <a:pt x="1322122" y="2717121"/>
                  <a:pt x="1327729" y="2728714"/>
                </a:cubicBezTo>
                <a:cubicBezTo>
                  <a:pt x="1332891" y="2739435"/>
                  <a:pt x="1340501" y="2748772"/>
                  <a:pt x="1349981" y="2755951"/>
                </a:cubicBezTo>
                <a:cubicBezTo>
                  <a:pt x="1359727" y="2763245"/>
                  <a:pt x="1371254" y="2767846"/>
                  <a:pt x="1383359" y="2769302"/>
                </a:cubicBezTo>
                <a:cubicBezTo>
                  <a:pt x="1384916" y="2769302"/>
                  <a:pt x="1386518" y="2769613"/>
                  <a:pt x="1388075" y="2769702"/>
                </a:cubicBezTo>
                <a:cubicBezTo>
                  <a:pt x="1389633" y="2769791"/>
                  <a:pt x="1391280" y="2769702"/>
                  <a:pt x="1392837" y="2769702"/>
                </a:cubicBezTo>
                <a:cubicBezTo>
                  <a:pt x="1394395" y="2769702"/>
                  <a:pt x="1395997" y="2769702"/>
                  <a:pt x="1397600" y="2769702"/>
                </a:cubicBezTo>
                <a:cubicBezTo>
                  <a:pt x="1399201" y="2769702"/>
                  <a:pt x="1400759" y="2769702"/>
                  <a:pt x="1402362" y="2769302"/>
                </a:cubicBezTo>
                <a:cubicBezTo>
                  <a:pt x="1413932" y="2767869"/>
                  <a:pt x="1425102" y="2764353"/>
                  <a:pt x="1435428" y="2758932"/>
                </a:cubicBezTo>
                <a:cubicBezTo>
                  <a:pt x="1446420" y="2753222"/>
                  <a:pt x="1456478" y="2745902"/>
                  <a:pt x="1465289" y="2737214"/>
                </a:cubicBezTo>
                <a:cubicBezTo>
                  <a:pt x="1474591" y="2728100"/>
                  <a:pt x="1482601" y="2717753"/>
                  <a:pt x="1489099" y="2706463"/>
                </a:cubicBezTo>
                <a:cubicBezTo>
                  <a:pt x="1495864" y="2694780"/>
                  <a:pt x="1500937" y="2682212"/>
                  <a:pt x="1504230" y="2669124"/>
                </a:cubicBezTo>
                <a:cubicBezTo>
                  <a:pt x="1507835" y="2655101"/>
                  <a:pt x="1508992" y="2640553"/>
                  <a:pt x="1507612" y="2626134"/>
                </a:cubicBezTo>
                <a:cubicBezTo>
                  <a:pt x="1506322" y="2613490"/>
                  <a:pt x="1502539" y="2601234"/>
                  <a:pt x="1496442" y="2590086"/>
                </a:cubicBezTo>
                <a:close/>
                <a:moveTo>
                  <a:pt x="1127552" y="2530896"/>
                </a:moveTo>
                <a:cubicBezTo>
                  <a:pt x="1124659" y="2520536"/>
                  <a:pt x="1119274" y="2511030"/>
                  <a:pt x="1111931" y="2503170"/>
                </a:cubicBezTo>
                <a:cubicBezTo>
                  <a:pt x="1104632" y="2495573"/>
                  <a:pt x="1095420" y="2490109"/>
                  <a:pt x="1085229" y="2487371"/>
                </a:cubicBezTo>
                <a:cubicBezTo>
                  <a:pt x="1083049" y="2486802"/>
                  <a:pt x="1080823" y="2486339"/>
                  <a:pt x="1078598" y="2485992"/>
                </a:cubicBezTo>
                <a:cubicBezTo>
                  <a:pt x="1076373" y="2485636"/>
                  <a:pt x="1074148" y="2485413"/>
                  <a:pt x="1071834" y="2485280"/>
                </a:cubicBezTo>
                <a:cubicBezTo>
                  <a:pt x="1069519" y="2485146"/>
                  <a:pt x="1067383" y="2485280"/>
                  <a:pt x="1064935" y="2485280"/>
                </a:cubicBezTo>
                <a:cubicBezTo>
                  <a:pt x="1062488" y="2485280"/>
                  <a:pt x="1060485" y="2485591"/>
                  <a:pt x="1057993" y="2485903"/>
                </a:cubicBezTo>
                <a:cubicBezTo>
                  <a:pt x="1048603" y="2487238"/>
                  <a:pt x="1039435" y="2490002"/>
                  <a:pt x="1030890" y="2494091"/>
                </a:cubicBezTo>
                <a:cubicBezTo>
                  <a:pt x="1021589" y="2498462"/>
                  <a:pt x="1012866" y="2503980"/>
                  <a:pt x="1004945" y="2510513"/>
                </a:cubicBezTo>
                <a:cubicBezTo>
                  <a:pt x="996399" y="2517500"/>
                  <a:pt x="988700" y="2525431"/>
                  <a:pt x="981936" y="2534145"/>
                </a:cubicBezTo>
                <a:cubicBezTo>
                  <a:pt x="974771" y="2543326"/>
                  <a:pt x="968674" y="2553281"/>
                  <a:pt x="963779" y="2563829"/>
                </a:cubicBezTo>
                <a:cubicBezTo>
                  <a:pt x="957770" y="2576561"/>
                  <a:pt x="953766" y="2590148"/>
                  <a:pt x="951896" y="2604104"/>
                </a:cubicBezTo>
                <a:cubicBezTo>
                  <a:pt x="950205" y="2616379"/>
                  <a:pt x="950828" y="2628857"/>
                  <a:pt x="953676" y="2640909"/>
                </a:cubicBezTo>
                <a:cubicBezTo>
                  <a:pt x="956169" y="2651679"/>
                  <a:pt x="961242" y="2661692"/>
                  <a:pt x="968407" y="2670103"/>
                </a:cubicBezTo>
                <a:cubicBezTo>
                  <a:pt x="975572" y="2678318"/>
                  <a:pt x="984874" y="2684322"/>
                  <a:pt x="995331" y="2687415"/>
                </a:cubicBezTo>
                <a:cubicBezTo>
                  <a:pt x="997556" y="2688083"/>
                  <a:pt x="999782" y="2688617"/>
                  <a:pt x="1002096" y="2689062"/>
                </a:cubicBezTo>
                <a:cubicBezTo>
                  <a:pt x="1004410" y="2689476"/>
                  <a:pt x="1006724" y="2689761"/>
                  <a:pt x="1009083" y="2689907"/>
                </a:cubicBezTo>
                <a:cubicBezTo>
                  <a:pt x="1011442" y="2690041"/>
                  <a:pt x="1013801" y="2690041"/>
                  <a:pt x="1016160" y="2689907"/>
                </a:cubicBezTo>
                <a:cubicBezTo>
                  <a:pt x="1018563" y="2689907"/>
                  <a:pt x="1020965" y="2689640"/>
                  <a:pt x="1023369" y="2689373"/>
                </a:cubicBezTo>
                <a:cubicBezTo>
                  <a:pt x="1033159" y="2688065"/>
                  <a:pt x="1042639" y="2685225"/>
                  <a:pt x="1051540" y="2680962"/>
                </a:cubicBezTo>
                <a:cubicBezTo>
                  <a:pt x="1061241" y="2676360"/>
                  <a:pt x="1070320" y="2670526"/>
                  <a:pt x="1078509" y="2663606"/>
                </a:cubicBezTo>
                <a:cubicBezTo>
                  <a:pt x="1087276" y="2656240"/>
                  <a:pt x="1095154" y="2647896"/>
                  <a:pt x="1102007" y="2638728"/>
                </a:cubicBezTo>
                <a:cubicBezTo>
                  <a:pt x="1109127" y="2629164"/>
                  <a:pt x="1115091" y="2618800"/>
                  <a:pt x="1119809" y="2607843"/>
                </a:cubicBezTo>
                <a:cubicBezTo>
                  <a:pt x="1125593" y="2594874"/>
                  <a:pt x="1129243" y="2581065"/>
                  <a:pt x="1130623" y="2566944"/>
                </a:cubicBezTo>
                <a:cubicBezTo>
                  <a:pt x="1131914" y="2554848"/>
                  <a:pt x="1130890" y="2542618"/>
                  <a:pt x="1127641" y="2530896"/>
                </a:cubicBezTo>
                <a:close/>
                <a:moveTo>
                  <a:pt x="1286608" y="2540420"/>
                </a:moveTo>
                <a:cubicBezTo>
                  <a:pt x="1278063" y="2533210"/>
                  <a:pt x="1267828" y="2528359"/>
                  <a:pt x="1256834" y="2526357"/>
                </a:cubicBezTo>
                <a:cubicBezTo>
                  <a:pt x="1254921" y="2526001"/>
                  <a:pt x="1252963" y="2525733"/>
                  <a:pt x="1251050" y="2525556"/>
                </a:cubicBezTo>
                <a:cubicBezTo>
                  <a:pt x="1249135" y="2525378"/>
                  <a:pt x="1247133" y="2525244"/>
                  <a:pt x="1245175" y="2525199"/>
                </a:cubicBezTo>
                <a:cubicBezTo>
                  <a:pt x="1243217" y="2525155"/>
                  <a:pt x="1241258" y="2525199"/>
                  <a:pt x="1239256" y="2525199"/>
                </a:cubicBezTo>
                <a:cubicBezTo>
                  <a:pt x="1237253" y="2525199"/>
                  <a:pt x="1235340" y="2525511"/>
                  <a:pt x="1233337" y="2525778"/>
                </a:cubicBezTo>
                <a:cubicBezTo>
                  <a:pt x="1223146" y="2527144"/>
                  <a:pt x="1213266" y="2530153"/>
                  <a:pt x="1204054" y="2534679"/>
                </a:cubicBezTo>
                <a:cubicBezTo>
                  <a:pt x="1194129" y="2539539"/>
                  <a:pt x="1184917" y="2545702"/>
                  <a:pt x="1176639" y="2553014"/>
                </a:cubicBezTo>
                <a:cubicBezTo>
                  <a:pt x="1167783" y="2560767"/>
                  <a:pt x="1159906" y="2569570"/>
                  <a:pt x="1153186" y="2579227"/>
                </a:cubicBezTo>
                <a:cubicBezTo>
                  <a:pt x="1146110" y="2589378"/>
                  <a:pt x="1140280" y="2600366"/>
                  <a:pt x="1135874" y="2611937"/>
                </a:cubicBezTo>
                <a:cubicBezTo>
                  <a:pt x="1130667" y="2625284"/>
                  <a:pt x="1127685" y="2639378"/>
                  <a:pt x="1126973" y="2653681"/>
                </a:cubicBezTo>
                <a:cubicBezTo>
                  <a:pt x="1126395" y="2666311"/>
                  <a:pt x="1128219" y="2678937"/>
                  <a:pt x="1132358" y="2690886"/>
                </a:cubicBezTo>
                <a:cubicBezTo>
                  <a:pt x="1136141" y="2701727"/>
                  <a:pt x="1142416" y="2711509"/>
                  <a:pt x="1150738" y="2719413"/>
                </a:cubicBezTo>
                <a:cubicBezTo>
                  <a:pt x="1159149" y="2727259"/>
                  <a:pt x="1169608" y="2732617"/>
                  <a:pt x="1180867" y="2734900"/>
                </a:cubicBezTo>
                <a:cubicBezTo>
                  <a:pt x="1182870" y="2735345"/>
                  <a:pt x="1184872" y="2735657"/>
                  <a:pt x="1186875" y="2735924"/>
                </a:cubicBezTo>
                <a:cubicBezTo>
                  <a:pt x="1188877" y="2736191"/>
                  <a:pt x="1190925" y="2736324"/>
                  <a:pt x="1192972" y="2736413"/>
                </a:cubicBezTo>
                <a:cubicBezTo>
                  <a:pt x="1195019" y="2736503"/>
                  <a:pt x="1197066" y="2736413"/>
                  <a:pt x="1199113" y="2736413"/>
                </a:cubicBezTo>
                <a:cubicBezTo>
                  <a:pt x="1201160" y="2736413"/>
                  <a:pt x="1203253" y="2736146"/>
                  <a:pt x="1205300" y="2735924"/>
                </a:cubicBezTo>
                <a:cubicBezTo>
                  <a:pt x="1215936" y="2734553"/>
                  <a:pt x="1226261" y="2731407"/>
                  <a:pt x="1235829" y="2726623"/>
                </a:cubicBezTo>
                <a:cubicBezTo>
                  <a:pt x="1246109" y="2721523"/>
                  <a:pt x="1255677" y="2715021"/>
                  <a:pt x="1264178" y="2707308"/>
                </a:cubicBezTo>
                <a:cubicBezTo>
                  <a:pt x="1273257" y="2699155"/>
                  <a:pt x="1281267" y="2689881"/>
                  <a:pt x="1287987" y="2679716"/>
                </a:cubicBezTo>
                <a:cubicBezTo>
                  <a:pt x="1295019" y="2669155"/>
                  <a:pt x="1300715" y="2657749"/>
                  <a:pt x="1304898" y="2645760"/>
                </a:cubicBezTo>
                <a:cubicBezTo>
                  <a:pt x="1309705" y="2632204"/>
                  <a:pt x="1312198" y="2617949"/>
                  <a:pt x="1312331" y="2603570"/>
                </a:cubicBezTo>
                <a:cubicBezTo>
                  <a:pt x="1312508" y="2591109"/>
                  <a:pt x="1310194" y="2578737"/>
                  <a:pt x="1305567" y="2567167"/>
                </a:cubicBezTo>
                <a:cubicBezTo>
                  <a:pt x="1301471" y="2556886"/>
                  <a:pt x="1295019" y="2547723"/>
                  <a:pt x="1286697" y="2540420"/>
                </a:cubicBezTo>
                <a:close/>
              </a:path>
            </a:pathLst>
          </a:custGeom>
          <a:solidFill>
            <a:srgbClr val="CB9700"/>
          </a:solidFill>
          <a:ln w="4445" cap="flat">
            <a:noFill/>
            <a:prstDash val="solid"/>
            <a:miter/>
          </a:ln>
        </p:spPr>
        <p:txBody>
          <a:bodyPr rtlCol="0" anchor="ctr"/>
          <a:lstStyle/>
          <a:p>
            <a:endParaRPr lang="pt-PT"/>
          </a:p>
        </p:txBody>
      </p:sp>
      <p:sp>
        <p:nvSpPr>
          <p:cNvPr id="1643" name="06">
            <a:extLst>
              <a:ext uri="{FF2B5EF4-FFF2-40B4-BE49-F238E27FC236}">
                <a16:creationId xmlns:a16="http://schemas.microsoft.com/office/drawing/2014/main" id="{67E837A2-238B-4B8D-BD94-488A6A1E5AD6}"/>
              </a:ext>
            </a:extLst>
          </p:cNvPr>
          <p:cNvSpPr/>
          <p:nvPr/>
        </p:nvSpPr>
        <p:spPr>
          <a:xfrm>
            <a:off x="503853" y="467941"/>
            <a:ext cx="3107903" cy="3372689"/>
          </a:xfrm>
          <a:custGeom>
            <a:avLst/>
            <a:gdLst>
              <a:gd name="connsiteX0" fmla="*/ 1224126 w 5553734"/>
              <a:gd name="connsiteY0" fmla="*/ 2057878 h 6026899"/>
              <a:gd name="connsiteX1" fmla="*/ 1201874 w 5553734"/>
              <a:gd name="connsiteY1" fmla="*/ 2058457 h 6026899"/>
              <a:gd name="connsiteX2" fmla="*/ 1200984 w 5553734"/>
              <a:gd name="connsiteY2" fmla="*/ 2058457 h 6026899"/>
              <a:gd name="connsiteX3" fmla="*/ 1200094 w 5553734"/>
              <a:gd name="connsiteY3" fmla="*/ 2058679 h 6026899"/>
              <a:gd name="connsiteX4" fmla="*/ 1199203 w 5553734"/>
              <a:gd name="connsiteY4" fmla="*/ 2058679 h 6026899"/>
              <a:gd name="connsiteX5" fmla="*/ 1198314 w 5553734"/>
              <a:gd name="connsiteY5" fmla="*/ 2058679 h 6026899"/>
              <a:gd name="connsiteX6" fmla="*/ 1168808 w 5553734"/>
              <a:gd name="connsiteY6" fmla="*/ 2069583 h 6026899"/>
              <a:gd name="connsiteX7" fmla="*/ 1137656 w 5553734"/>
              <a:gd name="connsiteY7" fmla="*/ 2087384 h 6026899"/>
              <a:gd name="connsiteX8" fmla="*/ 1108372 w 5553734"/>
              <a:gd name="connsiteY8" fmla="*/ 2109636 h 6026899"/>
              <a:gd name="connsiteX9" fmla="*/ 1084029 w 5553734"/>
              <a:gd name="connsiteY9" fmla="*/ 2134691 h 6026899"/>
              <a:gd name="connsiteX10" fmla="*/ 1069209 w 5553734"/>
              <a:gd name="connsiteY10" fmla="*/ 2158723 h 6026899"/>
              <a:gd name="connsiteX11" fmla="*/ 1067162 w 5553734"/>
              <a:gd name="connsiteY11" fmla="*/ 2176525 h 6026899"/>
              <a:gd name="connsiteX12" fmla="*/ 1077710 w 5553734"/>
              <a:gd name="connsiteY12" fmla="*/ 2186316 h 6026899"/>
              <a:gd name="connsiteX13" fmla="*/ 1100450 w 5553734"/>
              <a:gd name="connsiteY13" fmla="*/ 2186316 h 6026899"/>
              <a:gd name="connsiteX14" fmla="*/ 1101340 w 5553734"/>
              <a:gd name="connsiteY14" fmla="*/ 2186093 h 6026899"/>
              <a:gd name="connsiteX15" fmla="*/ 1102276 w 5553734"/>
              <a:gd name="connsiteY15" fmla="*/ 2186093 h 6026899"/>
              <a:gd name="connsiteX16" fmla="*/ 1103165 w 5553734"/>
              <a:gd name="connsiteY16" fmla="*/ 2185871 h 6026899"/>
              <a:gd name="connsiteX17" fmla="*/ 1104100 w 5553734"/>
              <a:gd name="connsiteY17" fmla="*/ 2185648 h 6026899"/>
              <a:gd name="connsiteX18" fmla="*/ 1134629 w 5553734"/>
              <a:gd name="connsiteY18" fmla="*/ 2174389 h 6026899"/>
              <a:gd name="connsiteX19" fmla="*/ 1166717 w 5553734"/>
              <a:gd name="connsiteY19" fmla="*/ 2155920 h 6026899"/>
              <a:gd name="connsiteX20" fmla="*/ 1196578 w 5553734"/>
              <a:gd name="connsiteY20" fmla="*/ 2132644 h 6026899"/>
              <a:gd name="connsiteX21" fmla="*/ 1220610 w 5553734"/>
              <a:gd name="connsiteY21" fmla="*/ 2107144 h 6026899"/>
              <a:gd name="connsiteX22" fmla="*/ 1234406 w 5553734"/>
              <a:gd name="connsiteY22" fmla="*/ 2083468 h 6026899"/>
              <a:gd name="connsiteX23" fmla="*/ 1235296 w 5553734"/>
              <a:gd name="connsiteY23" fmla="*/ 2066423 h 6026899"/>
              <a:gd name="connsiteX24" fmla="*/ 1224126 w 5553734"/>
              <a:gd name="connsiteY24" fmla="*/ 2057878 h 6026899"/>
              <a:gd name="connsiteX25" fmla="*/ 1334361 w 5553734"/>
              <a:gd name="connsiteY25" fmla="*/ 1925925 h 6026899"/>
              <a:gd name="connsiteX26" fmla="*/ 1313800 w 5553734"/>
              <a:gd name="connsiteY26" fmla="*/ 1925436 h 6026899"/>
              <a:gd name="connsiteX27" fmla="*/ 1311976 w 5553734"/>
              <a:gd name="connsiteY27" fmla="*/ 1925747 h 6026899"/>
              <a:gd name="connsiteX28" fmla="*/ 1310107 w 5553734"/>
              <a:gd name="connsiteY28" fmla="*/ 1926148 h 6026899"/>
              <a:gd name="connsiteX29" fmla="*/ 1308193 w 5553734"/>
              <a:gd name="connsiteY29" fmla="*/ 1926548 h 6026899"/>
              <a:gd name="connsiteX30" fmla="*/ 1306279 w 5553734"/>
              <a:gd name="connsiteY30" fmla="*/ 1927038 h 6026899"/>
              <a:gd name="connsiteX31" fmla="*/ 1279221 w 5553734"/>
              <a:gd name="connsiteY31" fmla="*/ 1936962 h 6026899"/>
              <a:gd name="connsiteX32" fmla="*/ 1250783 w 5553734"/>
              <a:gd name="connsiteY32" fmla="*/ 1952716 h 6026899"/>
              <a:gd name="connsiteX33" fmla="*/ 1223680 w 5553734"/>
              <a:gd name="connsiteY33" fmla="*/ 1972609 h 6026899"/>
              <a:gd name="connsiteX34" fmla="*/ 1200761 w 5553734"/>
              <a:gd name="connsiteY34" fmla="*/ 1995084 h 6026899"/>
              <a:gd name="connsiteX35" fmla="*/ 1185452 w 5553734"/>
              <a:gd name="connsiteY35" fmla="*/ 2017781 h 6026899"/>
              <a:gd name="connsiteX36" fmla="*/ 1182248 w 5553734"/>
              <a:gd name="connsiteY36" fmla="*/ 2035092 h 6026899"/>
              <a:gd name="connsiteX37" fmla="*/ 1191149 w 5553734"/>
              <a:gd name="connsiteY37" fmla="*/ 2045106 h 6026899"/>
              <a:gd name="connsiteX38" fmla="*/ 1211887 w 5553734"/>
              <a:gd name="connsiteY38" fmla="*/ 2046040 h 6026899"/>
              <a:gd name="connsiteX39" fmla="*/ 1213801 w 5553734"/>
              <a:gd name="connsiteY39" fmla="*/ 2045729 h 6026899"/>
              <a:gd name="connsiteX40" fmla="*/ 1215715 w 5553734"/>
              <a:gd name="connsiteY40" fmla="*/ 2045373 h 6026899"/>
              <a:gd name="connsiteX41" fmla="*/ 1217673 w 5553734"/>
              <a:gd name="connsiteY41" fmla="*/ 2044928 h 6026899"/>
              <a:gd name="connsiteX42" fmla="*/ 1219631 w 5553734"/>
              <a:gd name="connsiteY42" fmla="*/ 2044483 h 6026899"/>
              <a:gd name="connsiteX43" fmla="*/ 1247579 w 5553734"/>
              <a:gd name="connsiteY43" fmla="*/ 2034247 h 6026899"/>
              <a:gd name="connsiteX44" fmla="*/ 1276952 w 5553734"/>
              <a:gd name="connsiteY44" fmla="*/ 2017870 h 6026899"/>
              <a:gd name="connsiteX45" fmla="*/ 1304544 w 5553734"/>
              <a:gd name="connsiteY45" fmla="*/ 1997220 h 6026899"/>
              <a:gd name="connsiteX46" fmla="*/ 1327329 w 5553734"/>
              <a:gd name="connsiteY46" fmla="*/ 1974390 h 6026899"/>
              <a:gd name="connsiteX47" fmla="*/ 1341748 w 5553734"/>
              <a:gd name="connsiteY47" fmla="*/ 1951826 h 6026899"/>
              <a:gd name="connsiteX48" fmla="*/ 1343885 w 5553734"/>
              <a:gd name="connsiteY48" fmla="*/ 1935182 h 6026899"/>
              <a:gd name="connsiteX49" fmla="*/ 1334361 w 5553734"/>
              <a:gd name="connsiteY49" fmla="*/ 1925925 h 6026899"/>
              <a:gd name="connsiteX50" fmla="*/ 1115627 w 5553734"/>
              <a:gd name="connsiteY50" fmla="*/ 2198154 h 6026899"/>
              <a:gd name="connsiteX51" fmla="*/ 1091639 w 5553734"/>
              <a:gd name="connsiteY51" fmla="*/ 2199711 h 6026899"/>
              <a:gd name="connsiteX52" fmla="*/ 1091282 w 5553734"/>
              <a:gd name="connsiteY52" fmla="*/ 2199711 h 6026899"/>
              <a:gd name="connsiteX53" fmla="*/ 1090927 w 5553734"/>
              <a:gd name="connsiteY53" fmla="*/ 2199711 h 6026899"/>
              <a:gd name="connsiteX54" fmla="*/ 1090571 w 5553734"/>
              <a:gd name="connsiteY54" fmla="*/ 2199711 h 6026899"/>
              <a:gd name="connsiteX55" fmla="*/ 1090170 w 5553734"/>
              <a:gd name="connsiteY55" fmla="*/ 2199711 h 6026899"/>
              <a:gd name="connsiteX56" fmla="*/ 1058038 w 5553734"/>
              <a:gd name="connsiteY56" fmla="*/ 2212128 h 6026899"/>
              <a:gd name="connsiteX57" fmla="*/ 1024482 w 5553734"/>
              <a:gd name="connsiteY57" fmla="*/ 2232199 h 6026899"/>
              <a:gd name="connsiteX58" fmla="*/ 993330 w 5553734"/>
              <a:gd name="connsiteY58" fmla="*/ 2257388 h 6026899"/>
              <a:gd name="connsiteX59" fmla="*/ 968008 w 5553734"/>
              <a:gd name="connsiteY59" fmla="*/ 2285203 h 6026899"/>
              <a:gd name="connsiteX60" fmla="*/ 954078 w 5553734"/>
              <a:gd name="connsiteY60" fmla="*/ 2310258 h 6026899"/>
              <a:gd name="connsiteX61" fmla="*/ 953455 w 5553734"/>
              <a:gd name="connsiteY61" fmla="*/ 2328371 h 6026899"/>
              <a:gd name="connsiteX62" fmla="*/ 965604 w 5553734"/>
              <a:gd name="connsiteY62" fmla="*/ 2337717 h 6026899"/>
              <a:gd name="connsiteX63" fmla="*/ 989992 w 5553734"/>
              <a:gd name="connsiteY63" fmla="*/ 2336560 h 6026899"/>
              <a:gd name="connsiteX64" fmla="*/ 990348 w 5553734"/>
              <a:gd name="connsiteY64" fmla="*/ 2336560 h 6026899"/>
              <a:gd name="connsiteX65" fmla="*/ 990705 w 5553734"/>
              <a:gd name="connsiteY65" fmla="*/ 2336560 h 6026899"/>
              <a:gd name="connsiteX66" fmla="*/ 991105 w 5553734"/>
              <a:gd name="connsiteY66" fmla="*/ 2336560 h 6026899"/>
              <a:gd name="connsiteX67" fmla="*/ 991461 w 5553734"/>
              <a:gd name="connsiteY67" fmla="*/ 2336560 h 6026899"/>
              <a:gd name="connsiteX68" fmla="*/ 1024794 w 5553734"/>
              <a:gd name="connsiteY68" fmla="*/ 2323743 h 6026899"/>
              <a:gd name="connsiteX69" fmla="*/ 1059507 w 5553734"/>
              <a:gd name="connsiteY69" fmla="*/ 2302737 h 6026899"/>
              <a:gd name="connsiteX70" fmla="*/ 1091371 w 5553734"/>
              <a:gd name="connsiteY70" fmla="*/ 2276613 h 6026899"/>
              <a:gd name="connsiteX71" fmla="*/ 1116205 w 5553734"/>
              <a:gd name="connsiteY71" fmla="*/ 2248443 h 6026899"/>
              <a:gd name="connsiteX72" fmla="*/ 1128978 w 5553734"/>
              <a:gd name="connsiteY72" fmla="*/ 2223788 h 6026899"/>
              <a:gd name="connsiteX73" fmla="*/ 1128488 w 5553734"/>
              <a:gd name="connsiteY73" fmla="*/ 2206609 h 6026899"/>
              <a:gd name="connsiteX74" fmla="*/ 1115627 w 5553734"/>
              <a:gd name="connsiteY74" fmla="*/ 2198154 h 6026899"/>
              <a:gd name="connsiteX75" fmla="*/ 1445843 w 5553734"/>
              <a:gd name="connsiteY75" fmla="*/ 1801538 h 6026899"/>
              <a:gd name="connsiteX76" fmla="*/ 1427152 w 5553734"/>
              <a:gd name="connsiteY76" fmla="*/ 1799980 h 6026899"/>
              <a:gd name="connsiteX77" fmla="*/ 1424392 w 5553734"/>
              <a:gd name="connsiteY77" fmla="*/ 1800381 h 6026899"/>
              <a:gd name="connsiteX78" fmla="*/ 1421589 w 5553734"/>
              <a:gd name="connsiteY78" fmla="*/ 1800870 h 6026899"/>
              <a:gd name="connsiteX79" fmla="*/ 1418695 w 5553734"/>
              <a:gd name="connsiteY79" fmla="*/ 1801493 h 6026899"/>
              <a:gd name="connsiteX80" fmla="*/ 1415758 w 5553734"/>
              <a:gd name="connsiteY80" fmla="*/ 1802205 h 6026899"/>
              <a:gd name="connsiteX81" fmla="*/ 1390970 w 5553734"/>
              <a:gd name="connsiteY81" fmla="*/ 1811106 h 6026899"/>
              <a:gd name="connsiteX82" fmla="*/ 1364935 w 5553734"/>
              <a:gd name="connsiteY82" fmla="*/ 1825035 h 6026899"/>
              <a:gd name="connsiteX83" fmla="*/ 1339924 w 5553734"/>
              <a:gd name="connsiteY83" fmla="*/ 1842837 h 6026899"/>
              <a:gd name="connsiteX84" fmla="*/ 1318295 w 5553734"/>
              <a:gd name="connsiteY84" fmla="*/ 1862863 h 6026899"/>
              <a:gd name="connsiteX85" fmla="*/ 1302408 w 5553734"/>
              <a:gd name="connsiteY85" fmla="*/ 1884492 h 6026899"/>
              <a:gd name="connsiteX86" fmla="*/ 1297958 w 5553734"/>
              <a:gd name="connsiteY86" fmla="*/ 1901359 h 6026899"/>
              <a:gd name="connsiteX87" fmla="*/ 1305122 w 5553734"/>
              <a:gd name="connsiteY87" fmla="*/ 1911728 h 6026899"/>
              <a:gd name="connsiteX88" fmla="*/ 1323858 w 5553734"/>
              <a:gd name="connsiteY88" fmla="*/ 1913731 h 6026899"/>
              <a:gd name="connsiteX89" fmla="*/ 1326618 w 5553734"/>
              <a:gd name="connsiteY89" fmla="*/ 1913375 h 6026899"/>
              <a:gd name="connsiteX90" fmla="*/ 1329510 w 5553734"/>
              <a:gd name="connsiteY90" fmla="*/ 1912886 h 6026899"/>
              <a:gd name="connsiteX91" fmla="*/ 1332492 w 5553734"/>
              <a:gd name="connsiteY91" fmla="*/ 1912262 h 6026899"/>
              <a:gd name="connsiteX92" fmla="*/ 1335518 w 5553734"/>
              <a:gd name="connsiteY92" fmla="*/ 1911550 h 6026899"/>
              <a:gd name="connsiteX93" fmla="*/ 1361108 w 5553734"/>
              <a:gd name="connsiteY93" fmla="*/ 1902294 h 6026899"/>
              <a:gd name="connsiteX94" fmla="*/ 1387810 w 5553734"/>
              <a:gd name="connsiteY94" fmla="*/ 1887786 h 6026899"/>
              <a:gd name="connsiteX95" fmla="*/ 1413311 w 5553734"/>
              <a:gd name="connsiteY95" fmla="*/ 1869495 h 6026899"/>
              <a:gd name="connsiteX96" fmla="*/ 1434940 w 5553734"/>
              <a:gd name="connsiteY96" fmla="*/ 1849068 h 6026899"/>
              <a:gd name="connsiteX97" fmla="*/ 1450026 w 5553734"/>
              <a:gd name="connsiteY97" fmla="*/ 1827483 h 6026899"/>
              <a:gd name="connsiteX98" fmla="*/ 1453408 w 5553734"/>
              <a:gd name="connsiteY98" fmla="*/ 1811150 h 6026899"/>
              <a:gd name="connsiteX99" fmla="*/ 1445843 w 5553734"/>
              <a:gd name="connsiteY99" fmla="*/ 1801538 h 6026899"/>
              <a:gd name="connsiteX100" fmla="*/ 1011755 w 5553734"/>
              <a:gd name="connsiteY100" fmla="*/ 2347552 h 6026899"/>
              <a:gd name="connsiteX101" fmla="*/ 988123 w 5553734"/>
              <a:gd name="connsiteY101" fmla="*/ 2348843 h 6026899"/>
              <a:gd name="connsiteX102" fmla="*/ 986522 w 5553734"/>
              <a:gd name="connsiteY102" fmla="*/ 2349243 h 6026899"/>
              <a:gd name="connsiteX103" fmla="*/ 984919 w 5553734"/>
              <a:gd name="connsiteY103" fmla="*/ 2349644 h 6026899"/>
              <a:gd name="connsiteX104" fmla="*/ 983272 w 5553734"/>
              <a:gd name="connsiteY104" fmla="*/ 2350089 h 6026899"/>
              <a:gd name="connsiteX105" fmla="*/ 981581 w 5553734"/>
              <a:gd name="connsiteY105" fmla="*/ 2350578 h 6026899"/>
              <a:gd name="connsiteX106" fmla="*/ 947358 w 5553734"/>
              <a:gd name="connsiteY106" fmla="*/ 2365042 h 6026899"/>
              <a:gd name="connsiteX107" fmla="*/ 912111 w 5553734"/>
              <a:gd name="connsiteY107" fmla="*/ 2387294 h 6026899"/>
              <a:gd name="connsiteX108" fmla="*/ 879758 w 5553734"/>
              <a:gd name="connsiteY108" fmla="*/ 2414930 h 6026899"/>
              <a:gd name="connsiteX109" fmla="*/ 854256 w 5553734"/>
              <a:gd name="connsiteY109" fmla="*/ 2444926 h 6026899"/>
              <a:gd name="connsiteX110" fmla="*/ 841217 w 5553734"/>
              <a:gd name="connsiteY110" fmla="*/ 2470515 h 6026899"/>
              <a:gd name="connsiteX111" fmla="*/ 841217 w 5553734"/>
              <a:gd name="connsiteY111" fmla="*/ 2488895 h 6026899"/>
              <a:gd name="connsiteX112" fmla="*/ 853634 w 5553734"/>
              <a:gd name="connsiteY112" fmla="*/ 2498419 h 6026899"/>
              <a:gd name="connsiteX113" fmla="*/ 877754 w 5553734"/>
              <a:gd name="connsiteY113" fmla="*/ 2497529 h 6026899"/>
              <a:gd name="connsiteX114" fmla="*/ 879357 w 5553734"/>
              <a:gd name="connsiteY114" fmla="*/ 2497173 h 6026899"/>
              <a:gd name="connsiteX115" fmla="*/ 881003 w 5553734"/>
              <a:gd name="connsiteY115" fmla="*/ 2496728 h 6026899"/>
              <a:gd name="connsiteX116" fmla="*/ 882650 w 5553734"/>
              <a:gd name="connsiteY116" fmla="*/ 2496327 h 6026899"/>
              <a:gd name="connsiteX117" fmla="*/ 884341 w 5553734"/>
              <a:gd name="connsiteY117" fmla="*/ 2495838 h 6026899"/>
              <a:gd name="connsiteX118" fmla="*/ 919943 w 5553734"/>
              <a:gd name="connsiteY118" fmla="*/ 2480751 h 6026899"/>
              <a:gd name="connsiteX119" fmla="*/ 956393 w 5553734"/>
              <a:gd name="connsiteY119" fmla="*/ 2457209 h 6026899"/>
              <a:gd name="connsiteX120" fmla="*/ 989191 w 5553734"/>
              <a:gd name="connsiteY120" fmla="*/ 2428593 h 6026899"/>
              <a:gd name="connsiteX121" fmla="*/ 1014069 w 5553734"/>
              <a:gd name="connsiteY121" fmla="*/ 2398331 h 6026899"/>
              <a:gd name="connsiteX122" fmla="*/ 1025773 w 5553734"/>
              <a:gd name="connsiteY122" fmla="*/ 2373320 h 6026899"/>
              <a:gd name="connsiteX123" fmla="*/ 1024616 w 5553734"/>
              <a:gd name="connsiteY123" fmla="*/ 2355963 h 6026899"/>
              <a:gd name="connsiteX124" fmla="*/ 1011755 w 5553734"/>
              <a:gd name="connsiteY124" fmla="*/ 2347552 h 6026899"/>
              <a:gd name="connsiteX125" fmla="*/ 2118781 w 5553734"/>
              <a:gd name="connsiteY125" fmla="*/ 1181158 h 6026899"/>
              <a:gd name="connsiteX126" fmla="*/ 2112817 w 5553734"/>
              <a:gd name="connsiteY126" fmla="*/ 1180713 h 6026899"/>
              <a:gd name="connsiteX127" fmla="*/ 2106053 w 5553734"/>
              <a:gd name="connsiteY127" fmla="*/ 1181158 h 6026899"/>
              <a:gd name="connsiteX128" fmla="*/ 2098621 w 5553734"/>
              <a:gd name="connsiteY128" fmla="*/ 1182359 h 6026899"/>
              <a:gd name="connsiteX129" fmla="*/ 2090655 w 5553734"/>
              <a:gd name="connsiteY129" fmla="*/ 1184362 h 6026899"/>
              <a:gd name="connsiteX130" fmla="*/ 2075835 w 5553734"/>
              <a:gd name="connsiteY130" fmla="*/ 1189480 h 6026899"/>
              <a:gd name="connsiteX131" fmla="*/ 2060437 w 5553734"/>
              <a:gd name="connsiteY131" fmla="*/ 1196423 h 6026899"/>
              <a:gd name="connsiteX132" fmla="*/ 2045172 w 5553734"/>
              <a:gd name="connsiteY132" fmla="*/ 1205056 h 6026899"/>
              <a:gd name="connsiteX133" fmla="*/ 2030708 w 5553734"/>
              <a:gd name="connsiteY133" fmla="*/ 1215025 h 6026899"/>
              <a:gd name="connsiteX134" fmla="*/ 2012907 w 5553734"/>
              <a:gd name="connsiteY134" fmla="*/ 1231180 h 6026899"/>
              <a:gd name="connsiteX135" fmla="*/ 2003605 w 5553734"/>
              <a:gd name="connsiteY135" fmla="*/ 1245510 h 6026899"/>
              <a:gd name="connsiteX136" fmla="*/ 2003605 w 5553734"/>
              <a:gd name="connsiteY136" fmla="*/ 1256458 h 6026899"/>
              <a:gd name="connsiteX137" fmla="*/ 2013308 w 5553734"/>
              <a:gd name="connsiteY137" fmla="*/ 1262377 h 6026899"/>
              <a:gd name="connsiteX138" fmla="*/ 2019271 w 5553734"/>
              <a:gd name="connsiteY138" fmla="*/ 1262955 h 6026899"/>
              <a:gd name="connsiteX139" fmla="*/ 2026080 w 5553734"/>
              <a:gd name="connsiteY139" fmla="*/ 1262599 h 6026899"/>
              <a:gd name="connsiteX140" fmla="*/ 2033645 w 5553734"/>
              <a:gd name="connsiteY140" fmla="*/ 1261442 h 6026899"/>
              <a:gd name="connsiteX141" fmla="*/ 2041790 w 5553734"/>
              <a:gd name="connsiteY141" fmla="*/ 1259440 h 6026899"/>
              <a:gd name="connsiteX142" fmla="*/ 2057010 w 5553734"/>
              <a:gd name="connsiteY142" fmla="*/ 1254233 h 6026899"/>
              <a:gd name="connsiteX143" fmla="*/ 2072853 w 5553734"/>
              <a:gd name="connsiteY143" fmla="*/ 1247023 h 6026899"/>
              <a:gd name="connsiteX144" fmla="*/ 2088474 w 5553734"/>
              <a:gd name="connsiteY144" fmla="*/ 1238123 h 6026899"/>
              <a:gd name="connsiteX145" fmla="*/ 2103160 w 5553734"/>
              <a:gd name="connsiteY145" fmla="*/ 1227887 h 6026899"/>
              <a:gd name="connsiteX146" fmla="*/ 2120962 w 5553734"/>
              <a:gd name="connsiteY146" fmla="*/ 1211420 h 6026899"/>
              <a:gd name="connsiteX147" fmla="*/ 2129863 w 5553734"/>
              <a:gd name="connsiteY147" fmla="*/ 1197179 h 6026899"/>
              <a:gd name="connsiteX148" fmla="*/ 2129328 w 5553734"/>
              <a:gd name="connsiteY148" fmla="*/ 1186587 h 6026899"/>
              <a:gd name="connsiteX149" fmla="*/ 2118781 w 5553734"/>
              <a:gd name="connsiteY149" fmla="*/ 1181158 h 6026899"/>
              <a:gd name="connsiteX150" fmla="*/ 2002805 w 5553734"/>
              <a:gd name="connsiteY150" fmla="*/ 1270699 h 6026899"/>
              <a:gd name="connsiteX151" fmla="*/ 1997197 w 5553734"/>
              <a:gd name="connsiteY151" fmla="*/ 1270699 h 6026899"/>
              <a:gd name="connsiteX152" fmla="*/ 1990967 w 5553734"/>
              <a:gd name="connsiteY152" fmla="*/ 1271233 h 6026899"/>
              <a:gd name="connsiteX153" fmla="*/ 1984247 w 5553734"/>
              <a:gd name="connsiteY153" fmla="*/ 1272390 h 6026899"/>
              <a:gd name="connsiteX154" fmla="*/ 1977037 w 5553734"/>
              <a:gd name="connsiteY154" fmla="*/ 1274170 h 6026899"/>
              <a:gd name="connsiteX155" fmla="*/ 1960883 w 5553734"/>
              <a:gd name="connsiteY155" fmla="*/ 1279778 h 6026899"/>
              <a:gd name="connsiteX156" fmla="*/ 1944060 w 5553734"/>
              <a:gd name="connsiteY156" fmla="*/ 1287610 h 6026899"/>
              <a:gd name="connsiteX157" fmla="*/ 1927416 w 5553734"/>
              <a:gd name="connsiteY157" fmla="*/ 1297312 h 6026899"/>
              <a:gd name="connsiteX158" fmla="*/ 1911840 w 5553734"/>
              <a:gd name="connsiteY158" fmla="*/ 1308527 h 6026899"/>
              <a:gd name="connsiteX159" fmla="*/ 1894350 w 5553734"/>
              <a:gd name="connsiteY159" fmla="*/ 1325483 h 6026899"/>
              <a:gd name="connsiteX160" fmla="*/ 1885715 w 5553734"/>
              <a:gd name="connsiteY160" fmla="*/ 1340214 h 6026899"/>
              <a:gd name="connsiteX161" fmla="*/ 1886562 w 5553734"/>
              <a:gd name="connsiteY161" fmla="*/ 1351117 h 6026899"/>
              <a:gd name="connsiteX162" fmla="*/ 1897554 w 5553734"/>
              <a:gd name="connsiteY162" fmla="*/ 1356546 h 6026899"/>
              <a:gd name="connsiteX163" fmla="*/ 1903162 w 5553734"/>
              <a:gd name="connsiteY163" fmla="*/ 1356903 h 6026899"/>
              <a:gd name="connsiteX164" fmla="*/ 1909436 w 5553734"/>
              <a:gd name="connsiteY164" fmla="*/ 1356457 h 6026899"/>
              <a:gd name="connsiteX165" fmla="*/ 1916334 w 5553734"/>
              <a:gd name="connsiteY165" fmla="*/ 1355345 h 6026899"/>
              <a:gd name="connsiteX166" fmla="*/ 1923722 w 5553734"/>
              <a:gd name="connsiteY166" fmla="*/ 1353565 h 6026899"/>
              <a:gd name="connsiteX167" fmla="*/ 1940321 w 5553734"/>
              <a:gd name="connsiteY167" fmla="*/ 1347824 h 6026899"/>
              <a:gd name="connsiteX168" fmla="*/ 1957589 w 5553734"/>
              <a:gd name="connsiteY168" fmla="*/ 1339724 h 6026899"/>
              <a:gd name="connsiteX169" fmla="*/ 1974589 w 5553734"/>
              <a:gd name="connsiteY169" fmla="*/ 1329711 h 6026899"/>
              <a:gd name="connsiteX170" fmla="*/ 1990343 w 5553734"/>
              <a:gd name="connsiteY170" fmla="*/ 1318184 h 6026899"/>
              <a:gd name="connsiteX171" fmla="*/ 2007700 w 5553734"/>
              <a:gd name="connsiteY171" fmla="*/ 1301006 h 6026899"/>
              <a:gd name="connsiteX172" fmla="*/ 2015667 w 5553734"/>
              <a:gd name="connsiteY172" fmla="*/ 1286409 h 6026899"/>
              <a:gd name="connsiteX173" fmla="*/ 2014109 w 5553734"/>
              <a:gd name="connsiteY173" fmla="*/ 1275906 h 6026899"/>
              <a:gd name="connsiteX174" fmla="*/ 2002805 w 5553734"/>
              <a:gd name="connsiteY174" fmla="*/ 1270699 h 6026899"/>
              <a:gd name="connsiteX175" fmla="*/ 1887095 w 5553734"/>
              <a:gd name="connsiteY175" fmla="*/ 1365136 h 6026899"/>
              <a:gd name="connsiteX176" fmla="*/ 1881889 w 5553734"/>
              <a:gd name="connsiteY176" fmla="*/ 1365136 h 6026899"/>
              <a:gd name="connsiteX177" fmla="*/ 1876237 w 5553734"/>
              <a:gd name="connsiteY177" fmla="*/ 1365714 h 6026899"/>
              <a:gd name="connsiteX178" fmla="*/ 1870139 w 5553734"/>
              <a:gd name="connsiteY178" fmla="*/ 1366782 h 6026899"/>
              <a:gd name="connsiteX179" fmla="*/ 1863731 w 5553734"/>
              <a:gd name="connsiteY179" fmla="*/ 1368384 h 6026899"/>
              <a:gd name="connsiteX180" fmla="*/ 1845930 w 5553734"/>
              <a:gd name="connsiteY180" fmla="*/ 1374526 h 6026899"/>
              <a:gd name="connsiteX181" fmla="*/ 1827550 w 5553734"/>
              <a:gd name="connsiteY181" fmla="*/ 1383427 h 6026899"/>
              <a:gd name="connsiteX182" fmla="*/ 1809481 w 5553734"/>
              <a:gd name="connsiteY182" fmla="*/ 1394374 h 6026899"/>
              <a:gd name="connsiteX183" fmla="*/ 1792837 w 5553734"/>
              <a:gd name="connsiteY183" fmla="*/ 1407013 h 6026899"/>
              <a:gd name="connsiteX184" fmla="*/ 1775525 w 5553734"/>
              <a:gd name="connsiteY184" fmla="*/ 1424815 h 6026899"/>
              <a:gd name="connsiteX185" fmla="*/ 1767559 w 5553734"/>
              <a:gd name="connsiteY185" fmla="*/ 1439946 h 6026899"/>
              <a:gd name="connsiteX186" fmla="*/ 1769473 w 5553734"/>
              <a:gd name="connsiteY186" fmla="*/ 1450805 h 6026899"/>
              <a:gd name="connsiteX187" fmla="*/ 1781711 w 5553734"/>
              <a:gd name="connsiteY187" fmla="*/ 1455789 h 6026899"/>
              <a:gd name="connsiteX188" fmla="*/ 1786962 w 5553734"/>
              <a:gd name="connsiteY188" fmla="*/ 1455789 h 6026899"/>
              <a:gd name="connsiteX189" fmla="*/ 1792703 w 5553734"/>
              <a:gd name="connsiteY189" fmla="*/ 1455300 h 6026899"/>
              <a:gd name="connsiteX190" fmla="*/ 1798889 w 5553734"/>
              <a:gd name="connsiteY190" fmla="*/ 1454232 h 6026899"/>
              <a:gd name="connsiteX191" fmla="*/ 1805475 w 5553734"/>
              <a:gd name="connsiteY191" fmla="*/ 1452674 h 6026899"/>
              <a:gd name="connsiteX192" fmla="*/ 1823589 w 5553734"/>
              <a:gd name="connsiteY192" fmla="*/ 1446355 h 6026899"/>
              <a:gd name="connsiteX193" fmla="*/ 1842503 w 5553734"/>
              <a:gd name="connsiteY193" fmla="*/ 1437454 h 6026899"/>
              <a:gd name="connsiteX194" fmla="*/ 1860972 w 5553734"/>
              <a:gd name="connsiteY194" fmla="*/ 1426150 h 6026899"/>
              <a:gd name="connsiteX195" fmla="*/ 1877838 w 5553734"/>
              <a:gd name="connsiteY195" fmla="*/ 1413200 h 6026899"/>
              <a:gd name="connsiteX196" fmla="*/ 1894839 w 5553734"/>
              <a:gd name="connsiteY196" fmla="*/ 1395398 h 6026899"/>
              <a:gd name="connsiteX197" fmla="*/ 1902094 w 5553734"/>
              <a:gd name="connsiteY197" fmla="*/ 1380489 h 6026899"/>
              <a:gd name="connsiteX198" fmla="*/ 1899467 w 5553734"/>
              <a:gd name="connsiteY198" fmla="*/ 1370076 h 6026899"/>
              <a:gd name="connsiteX199" fmla="*/ 1886962 w 5553734"/>
              <a:gd name="connsiteY199" fmla="*/ 1365180 h 6026899"/>
              <a:gd name="connsiteX200" fmla="*/ 910197 w 5553734"/>
              <a:gd name="connsiteY200" fmla="*/ 2506608 h 6026899"/>
              <a:gd name="connsiteX201" fmla="*/ 886744 w 5553734"/>
              <a:gd name="connsiteY201" fmla="*/ 2507631 h 6026899"/>
              <a:gd name="connsiteX202" fmla="*/ 883896 w 5553734"/>
              <a:gd name="connsiteY202" fmla="*/ 2508343 h 6026899"/>
              <a:gd name="connsiteX203" fmla="*/ 880958 w 5553734"/>
              <a:gd name="connsiteY203" fmla="*/ 2509100 h 6026899"/>
              <a:gd name="connsiteX204" fmla="*/ 877932 w 5553734"/>
              <a:gd name="connsiteY204" fmla="*/ 2509990 h 6026899"/>
              <a:gd name="connsiteX205" fmla="*/ 874773 w 5553734"/>
              <a:gd name="connsiteY205" fmla="*/ 2511013 h 6026899"/>
              <a:gd name="connsiteX206" fmla="*/ 838191 w 5553734"/>
              <a:gd name="connsiteY206" fmla="*/ 2527925 h 6026899"/>
              <a:gd name="connsiteX207" fmla="*/ 801164 w 5553734"/>
              <a:gd name="connsiteY207" fmla="*/ 2553069 h 6026899"/>
              <a:gd name="connsiteX208" fmla="*/ 767697 w 5553734"/>
              <a:gd name="connsiteY208" fmla="*/ 2583421 h 6026899"/>
              <a:gd name="connsiteX209" fmla="*/ 741929 w 5553734"/>
              <a:gd name="connsiteY209" fmla="*/ 2615775 h 6026899"/>
              <a:gd name="connsiteX210" fmla="*/ 729913 w 5553734"/>
              <a:gd name="connsiteY210" fmla="*/ 2641943 h 6026899"/>
              <a:gd name="connsiteX211" fmla="*/ 730582 w 5553734"/>
              <a:gd name="connsiteY211" fmla="*/ 2660635 h 6026899"/>
              <a:gd name="connsiteX212" fmla="*/ 743265 w 5553734"/>
              <a:gd name="connsiteY212" fmla="*/ 2670381 h 6026899"/>
              <a:gd name="connsiteX213" fmla="*/ 767163 w 5553734"/>
              <a:gd name="connsiteY213" fmla="*/ 2669802 h 6026899"/>
              <a:gd name="connsiteX214" fmla="*/ 770100 w 5553734"/>
              <a:gd name="connsiteY214" fmla="*/ 2669135 h 6026899"/>
              <a:gd name="connsiteX215" fmla="*/ 773171 w 5553734"/>
              <a:gd name="connsiteY215" fmla="*/ 2668334 h 6026899"/>
              <a:gd name="connsiteX216" fmla="*/ 776287 w 5553734"/>
              <a:gd name="connsiteY216" fmla="*/ 2667444 h 6026899"/>
              <a:gd name="connsiteX217" fmla="*/ 779536 w 5553734"/>
              <a:gd name="connsiteY217" fmla="*/ 2666376 h 6026899"/>
              <a:gd name="connsiteX218" fmla="*/ 817719 w 5553734"/>
              <a:gd name="connsiteY218" fmla="*/ 2648574 h 6026899"/>
              <a:gd name="connsiteX219" fmla="*/ 856037 w 5553734"/>
              <a:gd name="connsiteY219" fmla="*/ 2622139 h 6026899"/>
              <a:gd name="connsiteX220" fmla="*/ 889814 w 5553734"/>
              <a:gd name="connsiteY220" fmla="*/ 2590987 h 6026899"/>
              <a:gd name="connsiteX221" fmla="*/ 914692 w 5553734"/>
              <a:gd name="connsiteY221" fmla="*/ 2558365 h 6026899"/>
              <a:gd name="connsiteX222" fmla="*/ 925329 w 5553734"/>
              <a:gd name="connsiteY222" fmla="*/ 2532909 h 6026899"/>
              <a:gd name="connsiteX223" fmla="*/ 923415 w 5553734"/>
              <a:gd name="connsiteY223" fmla="*/ 2515375 h 6026899"/>
              <a:gd name="connsiteX224" fmla="*/ 910064 w 5553734"/>
              <a:gd name="connsiteY224" fmla="*/ 2506608 h 6026899"/>
              <a:gd name="connsiteX225" fmla="*/ 1671387 w 5553734"/>
              <a:gd name="connsiteY225" fmla="*/ 1573546 h 6026899"/>
              <a:gd name="connsiteX226" fmla="*/ 1655944 w 5553734"/>
              <a:gd name="connsiteY226" fmla="*/ 1570386 h 6026899"/>
              <a:gd name="connsiteX227" fmla="*/ 1651806 w 5553734"/>
              <a:gd name="connsiteY227" fmla="*/ 1570653 h 6026899"/>
              <a:gd name="connsiteX228" fmla="*/ 1647355 w 5553734"/>
              <a:gd name="connsiteY228" fmla="*/ 1571276 h 6026899"/>
              <a:gd name="connsiteX229" fmla="*/ 1642905 w 5553734"/>
              <a:gd name="connsiteY229" fmla="*/ 1572166 h 6026899"/>
              <a:gd name="connsiteX230" fmla="*/ 1638187 w 5553734"/>
              <a:gd name="connsiteY230" fmla="*/ 1573323 h 6026899"/>
              <a:gd name="connsiteX231" fmla="*/ 1617315 w 5553734"/>
              <a:gd name="connsiteY231" fmla="*/ 1580755 h 6026899"/>
              <a:gd name="connsiteX232" fmla="*/ 1595419 w 5553734"/>
              <a:gd name="connsiteY232" fmla="*/ 1591837 h 6026899"/>
              <a:gd name="connsiteX233" fmla="*/ 1574146 w 5553734"/>
              <a:gd name="connsiteY233" fmla="*/ 1605766 h 6026899"/>
              <a:gd name="connsiteX234" fmla="*/ 1555055 w 5553734"/>
              <a:gd name="connsiteY234" fmla="*/ 1621699 h 6026899"/>
              <a:gd name="connsiteX235" fmla="*/ 1538499 w 5553734"/>
              <a:gd name="connsiteY235" fmla="*/ 1641236 h 6026899"/>
              <a:gd name="connsiteX236" fmla="*/ 1532224 w 5553734"/>
              <a:gd name="connsiteY236" fmla="*/ 1657168 h 6026899"/>
              <a:gd name="connsiteX237" fmla="*/ 1536674 w 5553734"/>
              <a:gd name="connsiteY237" fmla="*/ 1667804 h 6026899"/>
              <a:gd name="connsiteX238" fmla="*/ 1551939 w 5553734"/>
              <a:gd name="connsiteY238" fmla="*/ 1671498 h 6026899"/>
              <a:gd name="connsiteX239" fmla="*/ 1556123 w 5553734"/>
              <a:gd name="connsiteY239" fmla="*/ 1671231 h 6026899"/>
              <a:gd name="connsiteX240" fmla="*/ 1560573 w 5553734"/>
              <a:gd name="connsiteY240" fmla="*/ 1670653 h 6026899"/>
              <a:gd name="connsiteX241" fmla="*/ 1565245 w 5553734"/>
              <a:gd name="connsiteY241" fmla="*/ 1669807 h 6026899"/>
              <a:gd name="connsiteX242" fmla="*/ 1570097 w 5553734"/>
              <a:gd name="connsiteY242" fmla="*/ 1668650 h 6026899"/>
              <a:gd name="connsiteX243" fmla="*/ 1591592 w 5553734"/>
              <a:gd name="connsiteY243" fmla="*/ 1660995 h 6026899"/>
              <a:gd name="connsiteX244" fmla="*/ 1614155 w 5553734"/>
              <a:gd name="connsiteY244" fmla="*/ 1649514 h 6026899"/>
              <a:gd name="connsiteX245" fmla="*/ 1635917 w 5553734"/>
              <a:gd name="connsiteY245" fmla="*/ 1635139 h 6026899"/>
              <a:gd name="connsiteX246" fmla="*/ 1655099 w 5553734"/>
              <a:gd name="connsiteY246" fmla="*/ 1618806 h 6026899"/>
              <a:gd name="connsiteX247" fmla="*/ 1671164 w 5553734"/>
              <a:gd name="connsiteY247" fmla="*/ 1599180 h 6026899"/>
              <a:gd name="connsiteX248" fmla="*/ 1676593 w 5553734"/>
              <a:gd name="connsiteY248" fmla="*/ 1583604 h 6026899"/>
              <a:gd name="connsiteX249" fmla="*/ 1671387 w 5553734"/>
              <a:gd name="connsiteY249" fmla="*/ 1573546 h 6026899"/>
              <a:gd name="connsiteX250" fmla="*/ 1771163 w 5553734"/>
              <a:gd name="connsiteY250" fmla="*/ 1464913 h 6026899"/>
              <a:gd name="connsiteX251" fmla="*/ 1766447 w 5553734"/>
              <a:gd name="connsiteY251" fmla="*/ 1464913 h 6026899"/>
              <a:gd name="connsiteX252" fmla="*/ 1761373 w 5553734"/>
              <a:gd name="connsiteY252" fmla="*/ 1465491 h 6026899"/>
              <a:gd name="connsiteX253" fmla="*/ 1755988 w 5553734"/>
              <a:gd name="connsiteY253" fmla="*/ 1466470 h 6026899"/>
              <a:gd name="connsiteX254" fmla="*/ 1750381 w 5553734"/>
              <a:gd name="connsiteY254" fmla="*/ 1467894 h 6026899"/>
              <a:gd name="connsiteX255" fmla="*/ 1731244 w 5553734"/>
              <a:gd name="connsiteY255" fmla="*/ 1474614 h 6026899"/>
              <a:gd name="connsiteX256" fmla="*/ 1711217 w 5553734"/>
              <a:gd name="connsiteY256" fmla="*/ 1484450 h 6026899"/>
              <a:gd name="connsiteX257" fmla="*/ 1691636 w 5553734"/>
              <a:gd name="connsiteY257" fmla="*/ 1496777 h 6026899"/>
              <a:gd name="connsiteX258" fmla="*/ 1673835 w 5553734"/>
              <a:gd name="connsiteY258" fmla="*/ 1510974 h 6026899"/>
              <a:gd name="connsiteX259" fmla="*/ 1656834 w 5553734"/>
              <a:gd name="connsiteY259" fmla="*/ 1529576 h 6026899"/>
              <a:gd name="connsiteX260" fmla="*/ 1649669 w 5553734"/>
              <a:gd name="connsiteY260" fmla="*/ 1545108 h 6026899"/>
              <a:gd name="connsiteX261" fmla="*/ 1652695 w 5553734"/>
              <a:gd name="connsiteY261" fmla="*/ 1555967 h 6026899"/>
              <a:gd name="connsiteX262" fmla="*/ 1666358 w 5553734"/>
              <a:gd name="connsiteY262" fmla="*/ 1560417 h 6026899"/>
              <a:gd name="connsiteX263" fmla="*/ 1671119 w 5553734"/>
              <a:gd name="connsiteY263" fmla="*/ 1560417 h 6026899"/>
              <a:gd name="connsiteX264" fmla="*/ 1676283 w 5553734"/>
              <a:gd name="connsiteY264" fmla="*/ 1559883 h 6026899"/>
              <a:gd name="connsiteX265" fmla="*/ 1681756 w 5553734"/>
              <a:gd name="connsiteY265" fmla="*/ 1558904 h 6026899"/>
              <a:gd name="connsiteX266" fmla="*/ 1687497 w 5553734"/>
              <a:gd name="connsiteY266" fmla="*/ 1557525 h 6026899"/>
              <a:gd name="connsiteX267" fmla="*/ 1707212 w 5553734"/>
              <a:gd name="connsiteY267" fmla="*/ 1550582 h 6026899"/>
              <a:gd name="connsiteX268" fmla="*/ 1727817 w 5553734"/>
              <a:gd name="connsiteY268" fmla="*/ 1540391 h 6026899"/>
              <a:gd name="connsiteX269" fmla="*/ 1747888 w 5553734"/>
              <a:gd name="connsiteY269" fmla="*/ 1527663 h 6026899"/>
              <a:gd name="connsiteX270" fmla="*/ 1765689 w 5553734"/>
              <a:gd name="connsiteY270" fmla="*/ 1513110 h 6026899"/>
              <a:gd name="connsiteX271" fmla="*/ 1782646 w 5553734"/>
              <a:gd name="connsiteY271" fmla="*/ 1494240 h 6026899"/>
              <a:gd name="connsiteX272" fmla="*/ 1789054 w 5553734"/>
              <a:gd name="connsiteY272" fmla="*/ 1478976 h 6026899"/>
              <a:gd name="connsiteX273" fmla="*/ 1785316 w 5553734"/>
              <a:gd name="connsiteY273" fmla="*/ 1468695 h 6026899"/>
              <a:gd name="connsiteX274" fmla="*/ 1771208 w 5553734"/>
              <a:gd name="connsiteY274" fmla="*/ 1464913 h 6026899"/>
              <a:gd name="connsiteX275" fmla="*/ 1558348 w 5553734"/>
              <a:gd name="connsiteY275" fmla="*/ 1684360 h 6026899"/>
              <a:gd name="connsiteX276" fmla="*/ 1541436 w 5553734"/>
              <a:gd name="connsiteY276" fmla="*/ 1681912 h 6026899"/>
              <a:gd name="connsiteX277" fmla="*/ 1537876 w 5553734"/>
              <a:gd name="connsiteY277" fmla="*/ 1682268 h 6026899"/>
              <a:gd name="connsiteX278" fmla="*/ 1534226 w 5553734"/>
              <a:gd name="connsiteY278" fmla="*/ 1682847 h 6026899"/>
              <a:gd name="connsiteX279" fmla="*/ 1530400 w 5553734"/>
              <a:gd name="connsiteY279" fmla="*/ 1683648 h 6026899"/>
              <a:gd name="connsiteX280" fmla="*/ 1526483 w 5553734"/>
              <a:gd name="connsiteY280" fmla="*/ 1684582 h 6026899"/>
              <a:gd name="connsiteX281" fmla="*/ 1503876 w 5553734"/>
              <a:gd name="connsiteY281" fmla="*/ 1692726 h 6026899"/>
              <a:gd name="connsiteX282" fmla="*/ 1480110 w 5553734"/>
              <a:gd name="connsiteY282" fmla="*/ 1705098 h 6026899"/>
              <a:gd name="connsiteX283" fmla="*/ 1457102 w 5553734"/>
              <a:gd name="connsiteY283" fmla="*/ 1720675 h 6026899"/>
              <a:gd name="connsiteX284" fmla="*/ 1436764 w 5553734"/>
              <a:gd name="connsiteY284" fmla="*/ 1738476 h 6026899"/>
              <a:gd name="connsiteX285" fmla="*/ 1420520 w 5553734"/>
              <a:gd name="connsiteY285" fmla="*/ 1758992 h 6026899"/>
              <a:gd name="connsiteX286" fmla="*/ 1415046 w 5553734"/>
              <a:gd name="connsiteY286" fmla="*/ 1775414 h 6026899"/>
              <a:gd name="connsiteX287" fmla="*/ 1420609 w 5553734"/>
              <a:gd name="connsiteY287" fmla="*/ 1786006 h 6026899"/>
              <a:gd name="connsiteX288" fmla="*/ 1437387 w 5553734"/>
              <a:gd name="connsiteY288" fmla="*/ 1788988 h 6026899"/>
              <a:gd name="connsiteX289" fmla="*/ 1440992 w 5553734"/>
              <a:gd name="connsiteY289" fmla="*/ 1788676 h 6026899"/>
              <a:gd name="connsiteX290" fmla="*/ 1444730 w 5553734"/>
              <a:gd name="connsiteY290" fmla="*/ 1788098 h 6026899"/>
              <a:gd name="connsiteX291" fmla="*/ 1448602 w 5553734"/>
              <a:gd name="connsiteY291" fmla="*/ 1787341 h 6026899"/>
              <a:gd name="connsiteX292" fmla="*/ 1452608 w 5553734"/>
              <a:gd name="connsiteY292" fmla="*/ 1786406 h 6026899"/>
              <a:gd name="connsiteX293" fmla="*/ 1476016 w 5553734"/>
              <a:gd name="connsiteY293" fmla="*/ 1778040 h 6026899"/>
              <a:gd name="connsiteX294" fmla="*/ 1500538 w 5553734"/>
              <a:gd name="connsiteY294" fmla="*/ 1765178 h 6026899"/>
              <a:gd name="connsiteX295" fmla="*/ 1524079 w 5553734"/>
              <a:gd name="connsiteY295" fmla="*/ 1749023 h 6026899"/>
              <a:gd name="connsiteX296" fmla="*/ 1544418 w 5553734"/>
              <a:gd name="connsiteY296" fmla="*/ 1730777 h 6026899"/>
              <a:gd name="connsiteX297" fmla="*/ 1560128 w 5553734"/>
              <a:gd name="connsiteY297" fmla="*/ 1710261 h 6026899"/>
              <a:gd name="connsiteX298" fmla="*/ 1564578 w 5553734"/>
              <a:gd name="connsiteY298" fmla="*/ 1694284 h 6026899"/>
              <a:gd name="connsiteX299" fmla="*/ 1558393 w 5553734"/>
              <a:gd name="connsiteY299" fmla="*/ 1684360 h 6026899"/>
              <a:gd name="connsiteX300" fmla="*/ 100989 w 5553734"/>
              <a:gd name="connsiteY300" fmla="*/ 4265567 h 6026899"/>
              <a:gd name="connsiteX301" fmla="*/ 116654 w 5553734"/>
              <a:gd name="connsiteY301" fmla="*/ 4276559 h 6026899"/>
              <a:gd name="connsiteX302" fmla="*/ 139708 w 5553734"/>
              <a:gd name="connsiteY302" fmla="*/ 4278295 h 6026899"/>
              <a:gd name="connsiteX303" fmla="*/ 157509 w 5553734"/>
              <a:gd name="connsiteY303" fmla="*/ 4274512 h 6026899"/>
              <a:gd name="connsiteX304" fmla="*/ 177714 w 5553734"/>
              <a:gd name="connsiteY304" fmla="*/ 4266858 h 6026899"/>
              <a:gd name="connsiteX305" fmla="*/ 199966 w 5553734"/>
              <a:gd name="connsiteY305" fmla="*/ 4255331 h 6026899"/>
              <a:gd name="connsiteX306" fmla="*/ 223864 w 5553734"/>
              <a:gd name="connsiteY306" fmla="*/ 4239888 h 6026899"/>
              <a:gd name="connsiteX307" fmla="*/ 285056 w 5553734"/>
              <a:gd name="connsiteY307" fmla="*/ 4187730 h 6026899"/>
              <a:gd name="connsiteX308" fmla="*/ 337303 w 5553734"/>
              <a:gd name="connsiteY308" fmla="*/ 4126582 h 6026899"/>
              <a:gd name="connsiteX309" fmla="*/ 375087 w 5553734"/>
              <a:gd name="connsiteY309" fmla="*/ 4064544 h 6026899"/>
              <a:gd name="connsiteX310" fmla="*/ 393423 w 5553734"/>
              <a:gd name="connsiteY310" fmla="*/ 4009182 h 6026899"/>
              <a:gd name="connsiteX311" fmla="*/ 393423 w 5553734"/>
              <a:gd name="connsiteY311" fmla="*/ 3982969 h 6026899"/>
              <a:gd name="connsiteX312" fmla="*/ 384833 w 5553734"/>
              <a:gd name="connsiteY312" fmla="*/ 3965168 h 6026899"/>
              <a:gd name="connsiteX313" fmla="*/ 368856 w 5553734"/>
              <a:gd name="connsiteY313" fmla="*/ 3955866 h 6026899"/>
              <a:gd name="connsiteX314" fmla="*/ 346605 w 5553734"/>
              <a:gd name="connsiteY314" fmla="*/ 3954976 h 6026899"/>
              <a:gd name="connsiteX315" fmla="*/ 329559 w 5553734"/>
              <a:gd name="connsiteY315" fmla="*/ 3958804 h 6026899"/>
              <a:gd name="connsiteX316" fmla="*/ 310467 w 5553734"/>
              <a:gd name="connsiteY316" fmla="*/ 3966058 h 6026899"/>
              <a:gd name="connsiteX317" fmla="*/ 289595 w 5553734"/>
              <a:gd name="connsiteY317" fmla="*/ 3976783 h 6026899"/>
              <a:gd name="connsiteX318" fmla="*/ 267076 w 5553734"/>
              <a:gd name="connsiteY318" fmla="*/ 3991069 h 6026899"/>
              <a:gd name="connsiteX319" fmla="*/ 208866 w 5553734"/>
              <a:gd name="connsiteY319" fmla="*/ 4039444 h 6026899"/>
              <a:gd name="connsiteX320" fmla="*/ 157153 w 5553734"/>
              <a:gd name="connsiteY320" fmla="*/ 4097744 h 6026899"/>
              <a:gd name="connsiteX321" fmla="*/ 117411 w 5553734"/>
              <a:gd name="connsiteY321" fmla="*/ 4159337 h 6026899"/>
              <a:gd name="connsiteX322" fmla="*/ 95604 w 5553734"/>
              <a:gd name="connsiteY322" fmla="*/ 4217191 h 6026899"/>
              <a:gd name="connsiteX323" fmla="*/ 93824 w 5553734"/>
              <a:gd name="connsiteY323" fmla="*/ 4245718 h 6026899"/>
              <a:gd name="connsiteX324" fmla="*/ 101033 w 5553734"/>
              <a:gd name="connsiteY324" fmla="*/ 4265567 h 6026899"/>
              <a:gd name="connsiteX325" fmla="*/ 52035 w 5553734"/>
              <a:gd name="connsiteY325" fmla="*/ 4568547 h 6026899"/>
              <a:gd name="connsiteX326" fmla="*/ 68235 w 5553734"/>
              <a:gd name="connsiteY326" fmla="*/ 4579896 h 6026899"/>
              <a:gd name="connsiteX327" fmla="*/ 91376 w 5553734"/>
              <a:gd name="connsiteY327" fmla="*/ 4582121 h 6026899"/>
              <a:gd name="connsiteX328" fmla="*/ 112471 w 5553734"/>
              <a:gd name="connsiteY328" fmla="*/ 4577670 h 6026899"/>
              <a:gd name="connsiteX329" fmla="*/ 136414 w 5553734"/>
              <a:gd name="connsiteY329" fmla="*/ 4568102 h 6026899"/>
              <a:gd name="connsiteX330" fmla="*/ 162849 w 5553734"/>
              <a:gd name="connsiteY330" fmla="*/ 4553282 h 6026899"/>
              <a:gd name="connsiteX331" fmla="*/ 191242 w 5553734"/>
              <a:gd name="connsiteY331" fmla="*/ 4533300 h 6026899"/>
              <a:gd name="connsiteX332" fmla="*/ 256351 w 5553734"/>
              <a:gd name="connsiteY332" fmla="*/ 4472909 h 6026899"/>
              <a:gd name="connsiteX333" fmla="*/ 310512 w 5553734"/>
              <a:gd name="connsiteY333" fmla="*/ 4403795 h 6026899"/>
              <a:gd name="connsiteX334" fmla="*/ 348206 w 5553734"/>
              <a:gd name="connsiteY334" fmla="*/ 4335037 h 6026899"/>
              <a:gd name="connsiteX335" fmla="*/ 364451 w 5553734"/>
              <a:gd name="connsiteY335" fmla="*/ 4274957 h 6026899"/>
              <a:gd name="connsiteX336" fmla="*/ 362536 w 5553734"/>
              <a:gd name="connsiteY336" fmla="*/ 4248700 h 6026899"/>
              <a:gd name="connsiteX337" fmla="*/ 352924 w 5553734"/>
              <a:gd name="connsiteY337" fmla="*/ 4230899 h 6026899"/>
              <a:gd name="connsiteX338" fmla="*/ 336458 w 5553734"/>
              <a:gd name="connsiteY338" fmla="*/ 4221419 h 6026899"/>
              <a:gd name="connsiteX339" fmla="*/ 314206 w 5553734"/>
              <a:gd name="connsiteY339" fmla="*/ 4220218 h 6026899"/>
              <a:gd name="connsiteX340" fmla="*/ 294224 w 5553734"/>
              <a:gd name="connsiteY340" fmla="*/ 4224668 h 6026899"/>
              <a:gd name="connsiteX341" fmla="*/ 271705 w 5553734"/>
              <a:gd name="connsiteY341" fmla="*/ 4233569 h 6026899"/>
              <a:gd name="connsiteX342" fmla="*/ 246916 w 5553734"/>
              <a:gd name="connsiteY342" fmla="*/ 4247231 h 6026899"/>
              <a:gd name="connsiteX343" fmla="*/ 220214 w 5553734"/>
              <a:gd name="connsiteY343" fmla="*/ 4265611 h 6026899"/>
              <a:gd name="connsiteX344" fmla="*/ 158265 w 5553734"/>
              <a:gd name="connsiteY344" fmla="*/ 4321597 h 6026899"/>
              <a:gd name="connsiteX345" fmla="*/ 104326 w 5553734"/>
              <a:gd name="connsiteY345" fmla="*/ 4387551 h 6026899"/>
              <a:gd name="connsiteX346" fmla="*/ 64273 w 5553734"/>
              <a:gd name="connsiteY346" fmla="*/ 4456265 h 6026899"/>
              <a:gd name="connsiteX347" fmla="*/ 43980 w 5553734"/>
              <a:gd name="connsiteY347" fmla="*/ 4519504 h 6026899"/>
              <a:gd name="connsiteX348" fmla="*/ 43980 w 5553734"/>
              <a:gd name="connsiteY348" fmla="*/ 4548343 h 6026899"/>
              <a:gd name="connsiteX349" fmla="*/ 52257 w 5553734"/>
              <a:gd name="connsiteY349" fmla="*/ 4568547 h 6026899"/>
              <a:gd name="connsiteX350" fmla="*/ 22529 w 5553734"/>
              <a:gd name="connsiteY350" fmla="*/ 4894536 h 6026899"/>
              <a:gd name="connsiteX351" fmla="*/ 39263 w 5553734"/>
              <a:gd name="connsiteY351" fmla="*/ 4905840 h 6026899"/>
              <a:gd name="connsiteX352" fmla="*/ 62137 w 5553734"/>
              <a:gd name="connsiteY352" fmla="*/ 4908421 h 6026899"/>
              <a:gd name="connsiteX353" fmla="*/ 87238 w 5553734"/>
              <a:gd name="connsiteY353" fmla="*/ 4903259 h 6026899"/>
              <a:gd name="connsiteX354" fmla="*/ 115987 w 5553734"/>
              <a:gd name="connsiteY354" fmla="*/ 4890976 h 6026899"/>
              <a:gd name="connsiteX355" fmla="*/ 147629 w 5553734"/>
              <a:gd name="connsiteY355" fmla="*/ 4871617 h 6026899"/>
              <a:gd name="connsiteX356" fmla="*/ 181541 w 5553734"/>
              <a:gd name="connsiteY356" fmla="*/ 4845315 h 6026899"/>
              <a:gd name="connsiteX357" fmla="*/ 250254 w 5553734"/>
              <a:gd name="connsiteY357" fmla="*/ 4774999 h 6026899"/>
              <a:gd name="connsiteX358" fmla="*/ 305528 w 5553734"/>
              <a:gd name="connsiteY358" fmla="*/ 4696851 h 6026899"/>
              <a:gd name="connsiteX359" fmla="*/ 341932 w 5553734"/>
              <a:gd name="connsiteY359" fmla="*/ 4620928 h 6026899"/>
              <a:gd name="connsiteX360" fmla="*/ 354793 w 5553734"/>
              <a:gd name="connsiteY360" fmla="*/ 4556264 h 6026899"/>
              <a:gd name="connsiteX361" fmla="*/ 350788 w 5553734"/>
              <a:gd name="connsiteY361" fmla="*/ 4530853 h 6026899"/>
              <a:gd name="connsiteX362" fmla="*/ 339929 w 5553734"/>
              <a:gd name="connsiteY362" fmla="*/ 4513585 h 6026899"/>
              <a:gd name="connsiteX363" fmla="*/ 323107 w 5553734"/>
              <a:gd name="connsiteY363" fmla="*/ 4504284 h 6026899"/>
              <a:gd name="connsiteX364" fmla="*/ 300855 w 5553734"/>
              <a:gd name="connsiteY364" fmla="*/ 4502771 h 6026899"/>
              <a:gd name="connsiteX365" fmla="*/ 277134 w 5553734"/>
              <a:gd name="connsiteY365" fmla="*/ 4507978 h 6026899"/>
              <a:gd name="connsiteX366" fmla="*/ 250432 w 5553734"/>
              <a:gd name="connsiteY366" fmla="*/ 4519415 h 6026899"/>
              <a:gd name="connsiteX367" fmla="*/ 220927 w 5553734"/>
              <a:gd name="connsiteY367" fmla="*/ 4537217 h 6026899"/>
              <a:gd name="connsiteX368" fmla="*/ 189195 w 5553734"/>
              <a:gd name="connsiteY368" fmla="*/ 4561204 h 6026899"/>
              <a:gd name="connsiteX369" fmla="*/ 123374 w 5553734"/>
              <a:gd name="connsiteY369" fmla="*/ 4626224 h 6026899"/>
              <a:gd name="connsiteX370" fmla="*/ 67700 w 5553734"/>
              <a:gd name="connsiteY370" fmla="*/ 4701212 h 6026899"/>
              <a:gd name="connsiteX371" fmla="*/ 27959 w 5553734"/>
              <a:gd name="connsiteY371" fmla="*/ 4777670 h 6026899"/>
              <a:gd name="connsiteX372" fmla="*/ 10692 w 5553734"/>
              <a:gd name="connsiteY372" fmla="*/ 4846427 h 6026899"/>
              <a:gd name="connsiteX373" fmla="*/ 12739 w 5553734"/>
              <a:gd name="connsiteY373" fmla="*/ 4874732 h 6026899"/>
              <a:gd name="connsiteX374" fmla="*/ 22752 w 5553734"/>
              <a:gd name="connsiteY374" fmla="*/ 4894536 h 6026899"/>
              <a:gd name="connsiteX375" fmla="*/ 118212 w 5553734"/>
              <a:gd name="connsiteY375" fmla="*/ 5622837 h 6026899"/>
              <a:gd name="connsiteX376" fmla="*/ 158265 w 5553734"/>
              <a:gd name="connsiteY376" fmla="*/ 5603344 h 6026899"/>
              <a:gd name="connsiteX377" fmla="*/ 201924 w 5553734"/>
              <a:gd name="connsiteY377" fmla="*/ 5571657 h 6026899"/>
              <a:gd name="connsiteX378" fmla="*/ 247850 w 5553734"/>
              <a:gd name="connsiteY378" fmla="*/ 5528356 h 6026899"/>
              <a:gd name="connsiteX379" fmla="*/ 323151 w 5553734"/>
              <a:gd name="connsiteY379" fmla="*/ 5433785 h 6026899"/>
              <a:gd name="connsiteX380" fmla="*/ 379225 w 5553734"/>
              <a:gd name="connsiteY380" fmla="*/ 5334009 h 6026899"/>
              <a:gd name="connsiteX381" fmla="*/ 411224 w 5553734"/>
              <a:gd name="connsiteY381" fmla="*/ 5241263 h 6026899"/>
              <a:gd name="connsiteX382" fmla="*/ 415006 w 5553734"/>
              <a:gd name="connsiteY382" fmla="*/ 5166497 h 6026899"/>
              <a:gd name="connsiteX383" fmla="*/ 407084 w 5553734"/>
              <a:gd name="connsiteY383" fmla="*/ 5142777 h 6026899"/>
              <a:gd name="connsiteX384" fmla="*/ 394001 w 5553734"/>
              <a:gd name="connsiteY384" fmla="*/ 5126444 h 6026899"/>
              <a:gd name="connsiteX385" fmla="*/ 376199 w 5553734"/>
              <a:gd name="connsiteY385" fmla="*/ 5117543 h 6026899"/>
              <a:gd name="connsiteX386" fmla="*/ 354616 w 5553734"/>
              <a:gd name="connsiteY386" fmla="*/ 5115407 h 6026899"/>
              <a:gd name="connsiteX387" fmla="*/ 322350 w 5553734"/>
              <a:gd name="connsiteY387" fmla="*/ 5122483 h 6026899"/>
              <a:gd name="connsiteX388" fmla="*/ 285546 w 5553734"/>
              <a:gd name="connsiteY388" fmla="*/ 5140285 h 6026899"/>
              <a:gd name="connsiteX389" fmla="*/ 245270 w 5553734"/>
              <a:gd name="connsiteY389" fmla="*/ 5168678 h 6026899"/>
              <a:gd name="connsiteX390" fmla="*/ 202368 w 5553734"/>
              <a:gd name="connsiteY390" fmla="*/ 5207663 h 6026899"/>
              <a:gd name="connsiteX391" fmla="*/ 129472 w 5553734"/>
              <a:gd name="connsiteY391" fmla="*/ 5294935 h 6026899"/>
              <a:gd name="connsiteX392" fmla="*/ 71394 w 5553734"/>
              <a:gd name="connsiteY392" fmla="*/ 5391596 h 6026899"/>
              <a:gd name="connsiteX393" fmla="*/ 34190 w 5553734"/>
              <a:gd name="connsiteY393" fmla="*/ 5486789 h 6026899"/>
              <a:gd name="connsiteX394" fmla="*/ 24799 w 5553734"/>
              <a:gd name="connsiteY394" fmla="*/ 5568542 h 6026899"/>
              <a:gd name="connsiteX395" fmla="*/ 31029 w 5553734"/>
              <a:gd name="connsiteY395" fmla="*/ 5595823 h 6026899"/>
              <a:gd name="connsiteX396" fmla="*/ 43312 w 5553734"/>
              <a:gd name="connsiteY396" fmla="*/ 5615227 h 6026899"/>
              <a:gd name="connsiteX397" fmla="*/ 61114 w 5553734"/>
              <a:gd name="connsiteY397" fmla="*/ 5626620 h 6026899"/>
              <a:gd name="connsiteX398" fmla="*/ 83677 w 5553734"/>
              <a:gd name="connsiteY398" fmla="*/ 5630091 h 6026899"/>
              <a:gd name="connsiteX399" fmla="*/ 118212 w 5553734"/>
              <a:gd name="connsiteY399" fmla="*/ 5622837 h 6026899"/>
              <a:gd name="connsiteX400" fmla="*/ 812468 w 5553734"/>
              <a:gd name="connsiteY400" fmla="*/ 2675810 h 6026899"/>
              <a:gd name="connsiteX401" fmla="*/ 789282 w 5553734"/>
              <a:gd name="connsiteY401" fmla="*/ 2676611 h 6026899"/>
              <a:gd name="connsiteX402" fmla="*/ 784831 w 5553734"/>
              <a:gd name="connsiteY402" fmla="*/ 2677679 h 6026899"/>
              <a:gd name="connsiteX403" fmla="*/ 780381 w 5553734"/>
              <a:gd name="connsiteY403" fmla="*/ 2678970 h 6026899"/>
              <a:gd name="connsiteX404" fmla="*/ 775530 w 5553734"/>
              <a:gd name="connsiteY404" fmla="*/ 2680528 h 6026899"/>
              <a:gd name="connsiteX405" fmla="*/ 770546 w 5553734"/>
              <a:gd name="connsiteY405" fmla="*/ 2682308 h 6026899"/>
              <a:gd name="connsiteX406" fmla="*/ 731382 w 5553734"/>
              <a:gd name="connsiteY406" fmla="*/ 2702156 h 6026899"/>
              <a:gd name="connsiteX407" fmla="*/ 692486 w 5553734"/>
              <a:gd name="connsiteY407" fmla="*/ 2730505 h 6026899"/>
              <a:gd name="connsiteX408" fmla="*/ 657996 w 5553734"/>
              <a:gd name="connsiteY408" fmla="*/ 2763883 h 6026899"/>
              <a:gd name="connsiteX409" fmla="*/ 632362 w 5553734"/>
              <a:gd name="connsiteY409" fmla="*/ 2798907 h 6026899"/>
              <a:gd name="connsiteX410" fmla="*/ 621592 w 5553734"/>
              <a:gd name="connsiteY410" fmla="*/ 2825609 h 6026899"/>
              <a:gd name="connsiteX411" fmla="*/ 623105 w 5553734"/>
              <a:gd name="connsiteY411" fmla="*/ 2844479 h 6026899"/>
              <a:gd name="connsiteX412" fmla="*/ 636056 w 5553734"/>
              <a:gd name="connsiteY412" fmla="*/ 2854359 h 6026899"/>
              <a:gd name="connsiteX413" fmla="*/ 659687 w 5553734"/>
              <a:gd name="connsiteY413" fmla="*/ 2854047 h 6026899"/>
              <a:gd name="connsiteX414" fmla="*/ 664137 w 5553734"/>
              <a:gd name="connsiteY414" fmla="*/ 2853024 h 6026899"/>
              <a:gd name="connsiteX415" fmla="*/ 668899 w 5553734"/>
              <a:gd name="connsiteY415" fmla="*/ 2851689 h 6026899"/>
              <a:gd name="connsiteX416" fmla="*/ 673929 w 5553734"/>
              <a:gd name="connsiteY416" fmla="*/ 2850086 h 6026899"/>
              <a:gd name="connsiteX417" fmla="*/ 679180 w 5553734"/>
              <a:gd name="connsiteY417" fmla="*/ 2848217 h 6026899"/>
              <a:gd name="connsiteX418" fmla="*/ 720078 w 5553734"/>
              <a:gd name="connsiteY418" fmla="*/ 2827300 h 6026899"/>
              <a:gd name="connsiteX419" fmla="*/ 760132 w 5553734"/>
              <a:gd name="connsiteY419" fmla="*/ 2797527 h 6026899"/>
              <a:gd name="connsiteX420" fmla="*/ 794800 w 5553734"/>
              <a:gd name="connsiteY420" fmla="*/ 2762993 h 6026899"/>
              <a:gd name="connsiteX421" fmla="*/ 819411 w 5553734"/>
              <a:gd name="connsiteY421" fmla="*/ 2727924 h 6026899"/>
              <a:gd name="connsiteX422" fmla="*/ 828579 w 5553734"/>
              <a:gd name="connsiteY422" fmla="*/ 2702290 h 6026899"/>
              <a:gd name="connsiteX423" fmla="*/ 825774 w 5553734"/>
              <a:gd name="connsiteY423" fmla="*/ 2684756 h 6026899"/>
              <a:gd name="connsiteX424" fmla="*/ 812468 w 5553734"/>
              <a:gd name="connsiteY424" fmla="*/ 2675810 h 6026899"/>
              <a:gd name="connsiteX425" fmla="*/ 2235336 w 5553734"/>
              <a:gd name="connsiteY425" fmla="*/ 1096156 h 6026899"/>
              <a:gd name="connsiteX426" fmla="*/ 2229061 w 5553734"/>
              <a:gd name="connsiteY426" fmla="*/ 1095400 h 6026899"/>
              <a:gd name="connsiteX427" fmla="*/ 2221807 w 5553734"/>
              <a:gd name="connsiteY427" fmla="*/ 1095711 h 6026899"/>
              <a:gd name="connsiteX428" fmla="*/ 2213663 w 5553734"/>
              <a:gd name="connsiteY428" fmla="*/ 1097002 h 6026899"/>
              <a:gd name="connsiteX429" fmla="*/ 2204762 w 5553734"/>
              <a:gd name="connsiteY429" fmla="*/ 1099182 h 6026899"/>
              <a:gd name="connsiteX430" fmla="*/ 2191411 w 5553734"/>
              <a:gd name="connsiteY430" fmla="*/ 1103633 h 6026899"/>
              <a:gd name="connsiteX431" fmla="*/ 2177348 w 5553734"/>
              <a:gd name="connsiteY431" fmla="*/ 1109863 h 6026899"/>
              <a:gd name="connsiteX432" fmla="*/ 2163418 w 5553734"/>
              <a:gd name="connsiteY432" fmla="*/ 1117429 h 6026899"/>
              <a:gd name="connsiteX433" fmla="*/ 2150067 w 5553734"/>
              <a:gd name="connsiteY433" fmla="*/ 1126329 h 6026899"/>
              <a:gd name="connsiteX434" fmla="*/ 2132043 w 5553734"/>
              <a:gd name="connsiteY434" fmla="*/ 1141817 h 6026899"/>
              <a:gd name="connsiteX435" fmla="*/ 2122030 w 5553734"/>
              <a:gd name="connsiteY435" fmla="*/ 1155835 h 6026899"/>
              <a:gd name="connsiteX436" fmla="*/ 2120917 w 5553734"/>
              <a:gd name="connsiteY436" fmla="*/ 1166783 h 6026899"/>
              <a:gd name="connsiteX437" fmla="*/ 2129417 w 5553734"/>
              <a:gd name="connsiteY437" fmla="*/ 1173147 h 6026899"/>
              <a:gd name="connsiteX438" fmla="*/ 2135648 w 5553734"/>
              <a:gd name="connsiteY438" fmla="*/ 1174037 h 6026899"/>
              <a:gd name="connsiteX439" fmla="*/ 2142946 w 5553734"/>
              <a:gd name="connsiteY439" fmla="*/ 1173815 h 6026899"/>
              <a:gd name="connsiteX440" fmla="*/ 2151180 w 5553734"/>
              <a:gd name="connsiteY440" fmla="*/ 1172613 h 6026899"/>
              <a:gd name="connsiteX441" fmla="*/ 2160081 w 5553734"/>
              <a:gd name="connsiteY441" fmla="*/ 1170388 h 6026899"/>
              <a:gd name="connsiteX442" fmla="*/ 2174010 w 5553734"/>
              <a:gd name="connsiteY442" fmla="*/ 1165671 h 6026899"/>
              <a:gd name="connsiteX443" fmla="*/ 2188429 w 5553734"/>
              <a:gd name="connsiteY443" fmla="*/ 1159262 h 6026899"/>
              <a:gd name="connsiteX444" fmla="*/ 2202759 w 5553734"/>
              <a:gd name="connsiteY444" fmla="*/ 1151430 h 6026899"/>
              <a:gd name="connsiteX445" fmla="*/ 2216377 w 5553734"/>
              <a:gd name="connsiteY445" fmla="*/ 1142529 h 6026899"/>
              <a:gd name="connsiteX446" fmla="*/ 2234179 w 5553734"/>
              <a:gd name="connsiteY446" fmla="*/ 1126774 h 6026899"/>
              <a:gd name="connsiteX447" fmla="*/ 2243659 w 5553734"/>
              <a:gd name="connsiteY447" fmla="*/ 1112845 h 6026899"/>
              <a:gd name="connsiteX448" fmla="*/ 2244147 w 5553734"/>
              <a:gd name="connsiteY448" fmla="*/ 1102164 h 6026899"/>
              <a:gd name="connsiteX449" fmla="*/ 2235291 w 5553734"/>
              <a:gd name="connsiteY449" fmla="*/ 1096156 h 6026899"/>
              <a:gd name="connsiteX450" fmla="*/ 163605 w 5553734"/>
              <a:gd name="connsiteY450" fmla="*/ 3984705 h 6026899"/>
              <a:gd name="connsiteX451" fmla="*/ 178782 w 5553734"/>
              <a:gd name="connsiteY451" fmla="*/ 3995564 h 6026899"/>
              <a:gd name="connsiteX452" fmla="*/ 201924 w 5553734"/>
              <a:gd name="connsiteY452" fmla="*/ 3996943 h 6026899"/>
              <a:gd name="connsiteX453" fmla="*/ 216921 w 5553734"/>
              <a:gd name="connsiteY453" fmla="*/ 3993739 h 6026899"/>
              <a:gd name="connsiteX454" fmla="*/ 233610 w 5553734"/>
              <a:gd name="connsiteY454" fmla="*/ 3987731 h 6026899"/>
              <a:gd name="connsiteX455" fmla="*/ 251856 w 5553734"/>
              <a:gd name="connsiteY455" fmla="*/ 3978830 h 6026899"/>
              <a:gd name="connsiteX456" fmla="*/ 271482 w 5553734"/>
              <a:gd name="connsiteY456" fmla="*/ 3967259 h 6026899"/>
              <a:gd name="connsiteX457" fmla="*/ 328981 w 5553734"/>
              <a:gd name="connsiteY457" fmla="*/ 3922311 h 6026899"/>
              <a:gd name="connsiteX458" fmla="*/ 379448 w 5553734"/>
              <a:gd name="connsiteY458" fmla="*/ 3868105 h 6026899"/>
              <a:gd name="connsiteX459" fmla="*/ 417320 w 5553734"/>
              <a:gd name="connsiteY459" fmla="*/ 3811942 h 6026899"/>
              <a:gd name="connsiteX460" fmla="*/ 437659 w 5553734"/>
              <a:gd name="connsiteY460" fmla="*/ 3760629 h 6026899"/>
              <a:gd name="connsiteX461" fmla="*/ 439260 w 5553734"/>
              <a:gd name="connsiteY461" fmla="*/ 3734194 h 6026899"/>
              <a:gd name="connsiteX462" fmla="*/ 431740 w 5553734"/>
              <a:gd name="connsiteY462" fmla="*/ 3716393 h 6026899"/>
              <a:gd name="connsiteX463" fmla="*/ 416252 w 5553734"/>
              <a:gd name="connsiteY463" fmla="*/ 3707136 h 6026899"/>
              <a:gd name="connsiteX464" fmla="*/ 393733 w 5553734"/>
              <a:gd name="connsiteY464" fmla="*/ 3706602 h 6026899"/>
              <a:gd name="connsiteX465" fmla="*/ 379448 w 5553734"/>
              <a:gd name="connsiteY465" fmla="*/ 3709851 h 6026899"/>
              <a:gd name="connsiteX466" fmla="*/ 363604 w 5553734"/>
              <a:gd name="connsiteY466" fmla="*/ 3715547 h 6026899"/>
              <a:gd name="connsiteX467" fmla="*/ 346337 w 5553734"/>
              <a:gd name="connsiteY467" fmla="*/ 3723780 h 6026899"/>
              <a:gd name="connsiteX468" fmla="*/ 327735 w 5553734"/>
              <a:gd name="connsiteY468" fmla="*/ 3734550 h 6026899"/>
              <a:gd name="connsiteX469" fmla="*/ 272996 w 5553734"/>
              <a:gd name="connsiteY469" fmla="*/ 3776339 h 6026899"/>
              <a:gd name="connsiteX470" fmla="*/ 223463 w 5553734"/>
              <a:gd name="connsiteY470" fmla="*/ 3827874 h 6026899"/>
              <a:gd name="connsiteX471" fmla="*/ 184256 w 5553734"/>
              <a:gd name="connsiteY471" fmla="*/ 3883237 h 6026899"/>
              <a:gd name="connsiteX472" fmla="*/ 160936 w 5553734"/>
              <a:gd name="connsiteY472" fmla="*/ 3936240 h 6026899"/>
              <a:gd name="connsiteX473" fmla="*/ 157375 w 5553734"/>
              <a:gd name="connsiteY473" fmla="*/ 3964678 h 6026899"/>
              <a:gd name="connsiteX474" fmla="*/ 163561 w 5553734"/>
              <a:gd name="connsiteY474" fmla="*/ 3984705 h 6026899"/>
              <a:gd name="connsiteX475" fmla="*/ 58489 w 5553734"/>
              <a:gd name="connsiteY475" fmla="*/ 5257062 h 6026899"/>
              <a:gd name="connsiteX476" fmla="*/ 87994 w 5553734"/>
              <a:gd name="connsiteY476" fmla="*/ 5251010 h 6026899"/>
              <a:gd name="connsiteX477" fmla="*/ 121951 w 5553734"/>
              <a:gd name="connsiteY477" fmla="*/ 5235478 h 6026899"/>
              <a:gd name="connsiteX478" fmla="*/ 159333 w 5553734"/>
              <a:gd name="connsiteY478" fmla="*/ 5210645 h 6026899"/>
              <a:gd name="connsiteX479" fmla="*/ 199075 w 5553734"/>
              <a:gd name="connsiteY479" fmla="*/ 5176688 h 6026899"/>
              <a:gd name="connsiteX480" fmla="*/ 271348 w 5553734"/>
              <a:gd name="connsiteY480" fmla="*/ 5094935 h 6026899"/>
              <a:gd name="connsiteX481" fmla="*/ 327379 w 5553734"/>
              <a:gd name="connsiteY481" fmla="*/ 5006551 h 6026899"/>
              <a:gd name="connsiteX482" fmla="*/ 361958 w 5553734"/>
              <a:gd name="connsiteY482" fmla="*/ 4922618 h 6026899"/>
              <a:gd name="connsiteX483" fmla="*/ 370636 w 5553734"/>
              <a:gd name="connsiteY483" fmla="*/ 4853058 h 6026899"/>
              <a:gd name="connsiteX484" fmla="*/ 364672 w 5553734"/>
              <a:gd name="connsiteY484" fmla="*/ 4828448 h 6026899"/>
              <a:gd name="connsiteX485" fmla="*/ 352701 w 5553734"/>
              <a:gd name="connsiteY485" fmla="*/ 4811670 h 6026899"/>
              <a:gd name="connsiteX486" fmla="*/ 335479 w 5553734"/>
              <a:gd name="connsiteY486" fmla="*/ 4802458 h 6026899"/>
              <a:gd name="connsiteX487" fmla="*/ 313627 w 5553734"/>
              <a:gd name="connsiteY487" fmla="*/ 4800633 h 6026899"/>
              <a:gd name="connsiteX488" fmla="*/ 285857 w 5553734"/>
              <a:gd name="connsiteY488" fmla="*/ 4806730 h 6026899"/>
              <a:gd name="connsiteX489" fmla="*/ 254304 w 5553734"/>
              <a:gd name="connsiteY489" fmla="*/ 4821061 h 6026899"/>
              <a:gd name="connsiteX490" fmla="*/ 219636 w 5553734"/>
              <a:gd name="connsiteY490" fmla="*/ 4843312 h 6026899"/>
              <a:gd name="connsiteX491" fmla="*/ 182475 w 5553734"/>
              <a:gd name="connsiteY491" fmla="*/ 4874109 h 6026899"/>
              <a:gd name="connsiteX492" fmla="*/ 112916 w 5553734"/>
              <a:gd name="connsiteY492" fmla="*/ 4949765 h 6026899"/>
              <a:gd name="connsiteX493" fmla="*/ 55907 w 5553734"/>
              <a:gd name="connsiteY493" fmla="*/ 5034945 h 6026899"/>
              <a:gd name="connsiteX494" fmla="*/ 17145 w 5553734"/>
              <a:gd name="connsiteY494" fmla="*/ 5120214 h 6026899"/>
              <a:gd name="connsiteX495" fmla="*/ 3526 w 5553734"/>
              <a:gd name="connsiteY495" fmla="*/ 5195024 h 6026899"/>
              <a:gd name="connsiteX496" fmla="*/ 7620 w 5553734"/>
              <a:gd name="connsiteY496" fmla="*/ 5222928 h 6026899"/>
              <a:gd name="connsiteX497" fmla="*/ 18657 w 5553734"/>
              <a:gd name="connsiteY497" fmla="*/ 5242643 h 6026899"/>
              <a:gd name="connsiteX498" fmla="*/ 35880 w 5553734"/>
              <a:gd name="connsiteY498" fmla="*/ 5254036 h 6026899"/>
              <a:gd name="connsiteX499" fmla="*/ 58444 w 5553734"/>
              <a:gd name="connsiteY499" fmla="*/ 5257062 h 6026899"/>
              <a:gd name="connsiteX500" fmla="*/ 483052 w 5553734"/>
              <a:gd name="connsiteY500" fmla="*/ 5472504 h 6026899"/>
              <a:gd name="connsiteX501" fmla="*/ 468945 w 5553734"/>
              <a:gd name="connsiteY501" fmla="*/ 5457105 h 6026899"/>
              <a:gd name="connsiteX502" fmla="*/ 451144 w 5553734"/>
              <a:gd name="connsiteY502" fmla="*/ 5448205 h 6026899"/>
              <a:gd name="connsiteX503" fmla="*/ 429915 w 5553734"/>
              <a:gd name="connsiteY503" fmla="*/ 5445802 h 6026899"/>
              <a:gd name="connsiteX504" fmla="*/ 392399 w 5553734"/>
              <a:gd name="connsiteY504" fmla="*/ 5454035 h 6026899"/>
              <a:gd name="connsiteX505" fmla="*/ 349631 w 5553734"/>
              <a:gd name="connsiteY505" fmla="*/ 5476287 h 6026899"/>
              <a:gd name="connsiteX506" fmla="*/ 303080 w 5553734"/>
              <a:gd name="connsiteY506" fmla="*/ 5511889 h 6026899"/>
              <a:gd name="connsiteX507" fmla="*/ 254126 w 5553734"/>
              <a:gd name="connsiteY507" fmla="*/ 5561110 h 6026899"/>
              <a:gd name="connsiteX508" fmla="*/ 178470 w 5553734"/>
              <a:gd name="connsiteY508" fmla="*/ 5662223 h 6026899"/>
              <a:gd name="connsiteX509" fmla="*/ 120615 w 5553734"/>
              <a:gd name="connsiteY509" fmla="*/ 5771968 h 6026899"/>
              <a:gd name="connsiteX510" fmla="*/ 86348 w 5553734"/>
              <a:gd name="connsiteY510" fmla="*/ 5878198 h 6026899"/>
              <a:gd name="connsiteX511" fmla="*/ 82698 w 5553734"/>
              <a:gd name="connsiteY511" fmla="*/ 5967205 h 6026899"/>
              <a:gd name="connsiteX512" fmla="*/ 91154 w 5553734"/>
              <a:gd name="connsiteY512" fmla="*/ 5993284 h 6026899"/>
              <a:gd name="connsiteX513" fmla="*/ 104505 w 5553734"/>
              <a:gd name="connsiteY513" fmla="*/ 6011932 h 6026899"/>
              <a:gd name="connsiteX514" fmla="*/ 122662 w 5553734"/>
              <a:gd name="connsiteY514" fmla="*/ 6023147 h 6026899"/>
              <a:gd name="connsiteX515" fmla="*/ 144914 w 5553734"/>
              <a:gd name="connsiteY515" fmla="*/ 6026929 h 6026899"/>
              <a:gd name="connsiteX516" fmla="*/ 185368 w 5553734"/>
              <a:gd name="connsiteY516" fmla="*/ 6018785 h 6026899"/>
              <a:gd name="connsiteX517" fmla="*/ 231919 w 5553734"/>
              <a:gd name="connsiteY517" fmla="*/ 5994264 h 6026899"/>
              <a:gd name="connsiteX518" fmla="*/ 282519 w 5553734"/>
              <a:gd name="connsiteY518" fmla="*/ 5953988 h 6026899"/>
              <a:gd name="connsiteX519" fmla="*/ 334944 w 5553734"/>
              <a:gd name="connsiteY519" fmla="*/ 5898981 h 6026899"/>
              <a:gd name="connsiteX520" fmla="*/ 412558 w 5553734"/>
              <a:gd name="connsiteY520" fmla="*/ 5789592 h 6026899"/>
              <a:gd name="connsiteX521" fmla="*/ 467476 w 5553734"/>
              <a:gd name="connsiteY521" fmla="*/ 5677042 h 6026899"/>
              <a:gd name="connsiteX522" fmla="*/ 495513 w 5553734"/>
              <a:gd name="connsiteY522" fmla="*/ 5574684 h 6026899"/>
              <a:gd name="connsiteX523" fmla="*/ 493110 w 5553734"/>
              <a:gd name="connsiteY523" fmla="*/ 5494578 h 6026899"/>
              <a:gd name="connsiteX524" fmla="*/ 483141 w 5553734"/>
              <a:gd name="connsiteY524" fmla="*/ 5472504 h 6026899"/>
              <a:gd name="connsiteX525" fmla="*/ 630982 w 5553734"/>
              <a:gd name="connsiteY525" fmla="*/ 3048839 h 6026899"/>
              <a:gd name="connsiteX526" fmla="*/ 608063 w 5553734"/>
              <a:gd name="connsiteY526" fmla="*/ 3049151 h 6026899"/>
              <a:gd name="connsiteX527" fmla="*/ 600409 w 5553734"/>
              <a:gd name="connsiteY527" fmla="*/ 3050931 h 6026899"/>
              <a:gd name="connsiteX528" fmla="*/ 592131 w 5553734"/>
              <a:gd name="connsiteY528" fmla="*/ 3053468 h 6026899"/>
              <a:gd name="connsiteX529" fmla="*/ 583230 w 5553734"/>
              <a:gd name="connsiteY529" fmla="*/ 3056805 h 6026899"/>
              <a:gd name="connsiteX530" fmla="*/ 573928 w 5553734"/>
              <a:gd name="connsiteY530" fmla="*/ 3060900 h 6026899"/>
              <a:gd name="connsiteX531" fmla="*/ 529203 w 5553734"/>
              <a:gd name="connsiteY531" fmla="*/ 3087602 h 6026899"/>
              <a:gd name="connsiteX532" fmla="*/ 486256 w 5553734"/>
              <a:gd name="connsiteY532" fmla="*/ 3123205 h 6026899"/>
              <a:gd name="connsiteX533" fmla="*/ 449630 w 5553734"/>
              <a:gd name="connsiteY533" fmla="*/ 3163881 h 6026899"/>
              <a:gd name="connsiteX534" fmla="*/ 424174 w 5553734"/>
              <a:gd name="connsiteY534" fmla="*/ 3205047 h 6026899"/>
              <a:gd name="connsiteX535" fmla="*/ 415896 w 5553734"/>
              <a:gd name="connsiteY535" fmla="*/ 3232594 h 6026899"/>
              <a:gd name="connsiteX536" fmla="*/ 419057 w 5553734"/>
              <a:gd name="connsiteY536" fmla="*/ 3251998 h 6026899"/>
              <a:gd name="connsiteX537" fmla="*/ 432852 w 5553734"/>
              <a:gd name="connsiteY537" fmla="*/ 3262278 h 6026899"/>
              <a:gd name="connsiteX538" fmla="*/ 456306 w 5553734"/>
              <a:gd name="connsiteY538" fmla="*/ 3262590 h 6026899"/>
              <a:gd name="connsiteX539" fmla="*/ 464227 w 5553734"/>
              <a:gd name="connsiteY539" fmla="*/ 3260810 h 6026899"/>
              <a:gd name="connsiteX540" fmla="*/ 472816 w 5553734"/>
              <a:gd name="connsiteY540" fmla="*/ 3258229 h 6026899"/>
              <a:gd name="connsiteX541" fmla="*/ 481984 w 5553734"/>
              <a:gd name="connsiteY541" fmla="*/ 3254757 h 6026899"/>
              <a:gd name="connsiteX542" fmla="*/ 491730 w 5553734"/>
              <a:gd name="connsiteY542" fmla="*/ 3250307 h 6026899"/>
              <a:gd name="connsiteX543" fmla="*/ 538637 w 5553734"/>
              <a:gd name="connsiteY543" fmla="*/ 3221914 h 6026899"/>
              <a:gd name="connsiteX544" fmla="*/ 582873 w 5553734"/>
              <a:gd name="connsiteY544" fmla="*/ 3184219 h 6026899"/>
              <a:gd name="connsiteX545" fmla="*/ 619278 w 5553734"/>
              <a:gd name="connsiteY545" fmla="*/ 3142475 h 6026899"/>
              <a:gd name="connsiteX546" fmla="*/ 642998 w 5553734"/>
              <a:gd name="connsiteY546" fmla="*/ 3101710 h 6026899"/>
              <a:gd name="connsiteX547" fmla="*/ 649584 w 5553734"/>
              <a:gd name="connsiteY547" fmla="*/ 3075408 h 6026899"/>
              <a:gd name="connsiteX548" fmla="*/ 645134 w 5553734"/>
              <a:gd name="connsiteY548" fmla="*/ 3057606 h 6026899"/>
              <a:gd name="connsiteX549" fmla="*/ 630938 w 5553734"/>
              <a:gd name="connsiteY549" fmla="*/ 3048839 h 6026899"/>
              <a:gd name="connsiteX550" fmla="*/ 719010 w 5553734"/>
              <a:gd name="connsiteY550" fmla="*/ 2856050 h 6026899"/>
              <a:gd name="connsiteX551" fmla="*/ 696002 w 5553734"/>
              <a:gd name="connsiteY551" fmla="*/ 2856628 h 6026899"/>
              <a:gd name="connsiteX552" fmla="*/ 690083 w 5553734"/>
              <a:gd name="connsiteY552" fmla="*/ 2858008 h 6026899"/>
              <a:gd name="connsiteX553" fmla="*/ 683808 w 5553734"/>
              <a:gd name="connsiteY553" fmla="*/ 2859877 h 6026899"/>
              <a:gd name="connsiteX554" fmla="*/ 677177 w 5553734"/>
              <a:gd name="connsiteY554" fmla="*/ 2862147 h 6026899"/>
              <a:gd name="connsiteX555" fmla="*/ 670235 w 5553734"/>
              <a:gd name="connsiteY555" fmla="*/ 2864906 h 6026899"/>
              <a:gd name="connsiteX556" fmla="*/ 628401 w 5553734"/>
              <a:gd name="connsiteY556" fmla="*/ 2887959 h 6026899"/>
              <a:gd name="connsiteX557" fmla="*/ 587502 w 5553734"/>
              <a:gd name="connsiteY557" fmla="*/ 2919734 h 6026899"/>
              <a:gd name="connsiteX558" fmla="*/ 551899 w 5553734"/>
              <a:gd name="connsiteY558" fmla="*/ 2956539 h 6026899"/>
              <a:gd name="connsiteX559" fmla="*/ 526265 w 5553734"/>
              <a:gd name="connsiteY559" fmla="*/ 2994456 h 6026899"/>
              <a:gd name="connsiteX560" fmla="*/ 516697 w 5553734"/>
              <a:gd name="connsiteY560" fmla="*/ 3021559 h 6026899"/>
              <a:gd name="connsiteX561" fmla="*/ 518967 w 5553734"/>
              <a:gd name="connsiteY561" fmla="*/ 3040650 h 6026899"/>
              <a:gd name="connsiteX562" fmla="*/ 532318 w 5553734"/>
              <a:gd name="connsiteY562" fmla="*/ 3050753 h 6026899"/>
              <a:gd name="connsiteX563" fmla="*/ 555816 w 5553734"/>
              <a:gd name="connsiteY563" fmla="*/ 3050753 h 6026899"/>
              <a:gd name="connsiteX564" fmla="*/ 562002 w 5553734"/>
              <a:gd name="connsiteY564" fmla="*/ 3049373 h 6026899"/>
              <a:gd name="connsiteX565" fmla="*/ 568499 w 5553734"/>
              <a:gd name="connsiteY565" fmla="*/ 3047504 h 6026899"/>
              <a:gd name="connsiteX566" fmla="*/ 575442 w 5553734"/>
              <a:gd name="connsiteY566" fmla="*/ 3045101 h 6026899"/>
              <a:gd name="connsiteX567" fmla="*/ 582696 w 5553734"/>
              <a:gd name="connsiteY567" fmla="*/ 3042164 h 6026899"/>
              <a:gd name="connsiteX568" fmla="*/ 626532 w 5553734"/>
              <a:gd name="connsiteY568" fmla="*/ 3017865 h 6026899"/>
              <a:gd name="connsiteX569" fmla="*/ 668721 w 5553734"/>
              <a:gd name="connsiteY569" fmla="*/ 2984398 h 6026899"/>
              <a:gd name="connsiteX570" fmla="*/ 704324 w 5553734"/>
              <a:gd name="connsiteY570" fmla="*/ 2946526 h 6026899"/>
              <a:gd name="connsiteX571" fmla="*/ 728578 w 5553734"/>
              <a:gd name="connsiteY571" fmla="*/ 2908786 h 6026899"/>
              <a:gd name="connsiteX572" fmla="*/ 736812 w 5553734"/>
              <a:gd name="connsiteY572" fmla="*/ 2882752 h 6026899"/>
              <a:gd name="connsiteX573" fmla="*/ 733207 w 5553734"/>
              <a:gd name="connsiteY573" fmla="*/ 2864950 h 6026899"/>
              <a:gd name="connsiteX574" fmla="*/ 719010 w 5553734"/>
              <a:gd name="connsiteY574" fmla="*/ 2856050 h 6026899"/>
              <a:gd name="connsiteX575" fmla="*/ 493199 w 5553734"/>
              <a:gd name="connsiteY575" fmla="*/ 3482126 h 6026899"/>
              <a:gd name="connsiteX576" fmla="*/ 478113 w 5553734"/>
              <a:gd name="connsiteY576" fmla="*/ 3472914 h 6026899"/>
              <a:gd name="connsiteX577" fmla="*/ 455416 w 5553734"/>
              <a:gd name="connsiteY577" fmla="*/ 3472647 h 6026899"/>
              <a:gd name="connsiteX578" fmla="*/ 443623 w 5553734"/>
              <a:gd name="connsiteY578" fmla="*/ 3475361 h 6026899"/>
              <a:gd name="connsiteX579" fmla="*/ 430716 w 5553734"/>
              <a:gd name="connsiteY579" fmla="*/ 3479812 h 6026899"/>
              <a:gd name="connsiteX580" fmla="*/ 416787 w 5553734"/>
              <a:gd name="connsiteY580" fmla="*/ 3485953 h 6026899"/>
              <a:gd name="connsiteX581" fmla="*/ 401789 w 5553734"/>
              <a:gd name="connsiteY581" fmla="*/ 3493875 h 6026899"/>
              <a:gd name="connsiteX582" fmla="*/ 350520 w 5553734"/>
              <a:gd name="connsiteY582" fmla="*/ 3529834 h 6026899"/>
              <a:gd name="connsiteX583" fmla="*/ 303125 w 5553734"/>
              <a:gd name="connsiteY583" fmla="*/ 3575450 h 6026899"/>
              <a:gd name="connsiteX584" fmla="*/ 264496 w 5553734"/>
              <a:gd name="connsiteY584" fmla="*/ 3625383 h 6026899"/>
              <a:gd name="connsiteX585" fmla="*/ 240062 w 5553734"/>
              <a:gd name="connsiteY585" fmla="*/ 3674070 h 6026899"/>
              <a:gd name="connsiteX586" fmla="*/ 234767 w 5553734"/>
              <a:gd name="connsiteY586" fmla="*/ 3702419 h 6026899"/>
              <a:gd name="connsiteX587" fmla="*/ 239885 w 5553734"/>
              <a:gd name="connsiteY587" fmla="*/ 3722267 h 6026899"/>
              <a:gd name="connsiteX588" fmla="*/ 254571 w 5553734"/>
              <a:gd name="connsiteY588" fmla="*/ 3732993 h 6026899"/>
              <a:gd name="connsiteX589" fmla="*/ 277802 w 5553734"/>
              <a:gd name="connsiteY589" fmla="*/ 3734016 h 6026899"/>
              <a:gd name="connsiteX590" fmla="*/ 290129 w 5553734"/>
              <a:gd name="connsiteY590" fmla="*/ 3731346 h 6026899"/>
              <a:gd name="connsiteX591" fmla="*/ 303480 w 5553734"/>
              <a:gd name="connsiteY591" fmla="*/ 3726896 h 6026899"/>
              <a:gd name="connsiteX592" fmla="*/ 318255 w 5553734"/>
              <a:gd name="connsiteY592" fmla="*/ 3720354 h 6026899"/>
              <a:gd name="connsiteX593" fmla="*/ 334099 w 5553734"/>
              <a:gd name="connsiteY593" fmla="*/ 3711898 h 6026899"/>
              <a:gd name="connsiteX594" fmla="*/ 387904 w 5553734"/>
              <a:gd name="connsiteY594" fmla="*/ 3673358 h 6026899"/>
              <a:gd name="connsiteX595" fmla="*/ 436368 w 5553734"/>
              <a:gd name="connsiteY595" fmla="*/ 3625383 h 6026899"/>
              <a:gd name="connsiteX596" fmla="*/ 474062 w 5553734"/>
              <a:gd name="connsiteY596" fmla="*/ 3574515 h 6026899"/>
              <a:gd name="connsiteX597" fmla="*/ 496047 w 5553734"/>
              <a:gd name="connsiteY597" fmla="*/ 3526897 h 6026899"/>
              <a:gd name="connsiteX598" fmla="*/ 499429 w 5553734"/>
              <a:gd name="connsiteY598" fmla="*/ 3500194 h 6026899"/>
              <a:gd name="connsiteX599" fmla="*/ 493288 w 5553734"/>
              <a:gd name="connsiteY599" fmla="*/ 3482304 h 6026899"/>
              <a:gd name="connsiteX600" fmla="*/ 550298 w 5553734"/>
              <a:gd name="connsiteY600" fmla="*/ 3253778 h 6026899"/>
              <a:gd name="connsiteX601" fmla="*/ 527511 w 5553734"/>
              <a:gd name="connsiteY601" fmla="*/ 3253778 h 6026899"/>
              <a:gd name="connsiteX602" fmla="*/ 517854 w 5553734"/>
              <a:gd name="connsiteY602" fmla="*/ 3256003 h 6026899"/>
              <a:gd name="connsiteX603" fmla="*/ 507396 w 5553734"/>
              <a:gd name="connsiteY603" fmla="*/ 3259386 h 6026899"/>
              <a:gd name="connsiteX604" fmla="*/ 496136 w 5553734"/>
              <a:gd name="connsiteY604" fmla="*/ 3263836 h 6026899"/>
              <a:gd name="connsiteX605" fmla="*/ 484120 w 5553734"/>
              <a:gd name="connsiteY605" fmla="*/ 3269621 h 6026899"/>
              <a:gd name="connsiteX606" fmla="*/ 436190 w 5553734"/>
              <a:gd name="connsiteY606" fmla="*/ 3300774 h 6026899"/>
              <a:gd name="connsiteX607" fmla="*/ 391108 w 5553734"/>
              <a:gd name="connsiteY607" fmla="*/ 3341183 h 6026899"/>
              <a:gd name="connsiteX608" fmla="*/ 353503 w 5553734"/>
              <a:gd name="connsiteY608" fmla="*/ 3386176 h 6026899"/>
              <a:gd name="connsiteX609" fmla="*/ 328536 w 5553734"/>
              <a:gd name="connsiteY609" fmla="*/ 3430680 h 6026899"/>
              <a:gd name="connsiteX610" fmla="*/ 321771 w 5553734"/>
              <a:gd name="connsiteY610" fmla="*/ 3458495 h 6026899"/>
              <a:gd name="connsiteX611" fmla="*/ 325954 w 5553734"/>
              <a:gd name="connsiteY611" fmla="*/ 3478032 h 6026899"/>
              <a:gd name="connsiteX612" fmla="*/ 340195 w 5553734"/>
              <a:gd name="connsiteY612" fmla="*/ 3488490 h 6026899"/>
              <a:gd name="connsiteX613" fmla="*/ 363472 w 5553734"/>
              <a:gd name="connsiteY613" fmla="*/ 3489113 h 6026899"/>
              <a:gd name="connsiteX614" fmla="*/ 373530 w 5553734"/>
              <a:gd name="connsiteY614" fmla="*/ 3486888 h 6026899"/>
              <a:gd name="connsiteX615" fmla="*/ 384522 w 5553734"/>
              <a:gd name="connsiteY615" fmla="*/ 3483372 h 6026899"/>
              <a:gd name="connsiteX616" fmla="*/ 396359 w 5553734"/>
              <a:gd name="connsiteY616" fmla="*/ 3478566 h 6026899"/>
              <a:gd name="connsiteX617" fmla="*/ 408999 w 5553734"/>
              <a:gd name="connsiteY617" fmla="*/ 3472380 h 6026899"/>
              <a:gd name="connsiteX618" fmla="*/ 459242 w 5553734"/>
              <a:gd name="connsiteY618" fmla="*/ 3439224 h 6026899"/>
              <a:gd name="connsiteX619" fmla="*/ 505571 w 5553734"/>
              <a:gd name="connsiteY619" fmla="*/ 3396679 h 6026899"/>
              <a:gd name="connsiteX620" fmla="*/ 542599 w 5553734"/>
              <a:gd name="connsiteY620" fmla="*/ 3350663 h 6026899"/>
              <a:gd name="connsiteX621" fmla="*/ 565473 w 5553734"/>
              <a:gd name="connsiteY621" fmla="*/ 3306648 h 6026899"/>
              <a:gd name="connsiteX622" fmla="*/ 570458 w 5553734"/>
              <a:gd name="connsiteY622" fmla="*/ 3280302 h 6026899"/>
              <a:gd name="connsiteX623" fmla="*/ 564938 w 5553734"/>
              <a:gd name="connsiteY623" fmla="*/ 3262501 h 6026899"/>
              <a:gd name="connsiteX624" fmla="*/ 550387 w 5553734"/>
              <a:gd name="connsiteY624" fmla="*/ 3253956 h 6026899"/>
              <a:gd name="connsiteX625" fmla="*/ 3424827 w 5553734"/>
              <a:gd name="connsiteY625" fmla="*/ 443956 h 6026899"/>
              <a:gd name="connsiteX626" fmla="*/ 3413390 w 5553734"/>
              <a:gd name="connsiteY626" fmla="*/ 442310 h 6026899"/>
              <a:gd name="connsiteX627" fmla="*/ 3398259 w 5553734"/>
              <a:gd name="connsiteY627" fmla="*/ 443689 h 6026899"/>
              <a:gd name="connsiteX628" fmla="*/ 3380457 w 5553734"/>
              <a:gd name="connsiteY628" fmla="*/ 448140 h 6026899"/>
              <a:gd name="connsiteX629" fmla="*/ 3376763 w 5553734"/>
              <a:gd name="connsiteY629" fmla="*/ 449341 h 6026899"/>
              <a:gd name="connsiteX630" fmla="*/ 3373026 w 5553734"/>
              <a:gd name="connsiteY630" fmla="*/ 450587 h 6026899"/>
              <a:gd name="connsiteX631" fmla="*/ 3369242 w 5553734"/>
              <a:gd name="connsiteY631" fmla="*/ 452011 h 6026899"/>
              <a:gd name="connsiteX632" fmla="*/ 3365459 w 5553734"/>
              <a:gd name="connsiteY632" fmla="*/ 453524 h 6026899"/>
              <a:gd name="connsiteX633" fmla="*/ 3344587 w 5553734"/>
              <a:gd name="connsiteY633" fmla="*/ 463805 h 6026899"/>
              <a:gd name="connsiteX634" fmla="*/ 3328833 w 5553734"/>
              <a:gd name="connsiteY634" fmla="*/ 475020 h 6026899"/>
              <a:gd name="connsiteX635" fmla="*/ 3319666 w 5553734"/>
              <a:gd name="connsiteY635" fmla="*/ 485879 h 6026899"/>
              <a:gd name="connsiteX636" fmla="*/ 3318730 w 5553734"/>
              <a:gd name="connsiteY636" fmla="*/ 495046 h 6026899"/>
              <a:gd name="connsiteX637" fmla="*/ 3324783 w 5553734"/>
              <a:gd name="connsiteY637" fmla="*/ 500031 h 6026899"/>
              <a:gd name="connsiteX638" fmla="*/ 3335998 w 5553734"/>
              <a:gd name="connsiteY638" fmla="*/ 501900 h 6026899"/>
              <a:gd name="connsiteX639" fmla="*/ 3351263 w 5553734"/>
              <a:gd name="connsiteY639" fmla="*/ 500698 h 6026899"/>
              <a:gd name="connsiteX640" fmla="*/ 3369064 w 5553734"/>
              <a:gd name="connsiteY640" fmla="*/ 496248 h 6026899"/>
              <a:gd name="connsiteX641" fmla="*/ 3372892 w 5553734"/>
              <a:gd name="connsiteY641" fmla="*/ 495046 h 6026899"/>
              <a:gd name="connsiteX642" fmla="*/ 3376719 w 5553734"/>
              <a:gd name="connsiteY642" fmla="*/ 493756 h 6026899"/>
              <a:gd name="connsiteX643" fmla="*/ 3380591 w 5553734"/>
              <a:gd name="connsiteY643" fmla="*/ 492287 h 6026899"/>
              <a:gd name="connsiteX644" fmla="*/ 3384507 w 5553734"/>
              <a:gd name="connsiteY644" fmla="*/ 490774 h 6026899"/>
              <a:gd name="connsiteX645" fmla="*/ 3405869 w 5553734"/>
              <a:gd name="connsiteY645" fmla="*/ 480182 h 6026899"/>
              <a:gd name="connsiteX646" fmla="*/ 3421712 w 5553734"/>
              <a:gd name="connsiteY646" fmla="*/ 468700 h 6026899"/>
              <a:gd name="connsiteX647" fmla="*/ 3430613 w 5553734"/>
              <a:gd name="connsiteY647" fmla="*/ 457797 h 6026899"/>
              <a:gd name="connsiteX648" fmla="*/ 3431013 w 5553734"/>
              <a:gd name="connsiteY648" fmla="*/ 448896 h 6026899"/>
              <a:gd name="connsiteX649" fmla="*/ 3424827 w 5553734"/>
              <a:gd name="connsiteY649" fmla="*/ 443956 h 6026899"/>
              <a:gd name="connsiteX650" fmla="*/ 3935550 w 5553734"/>
              <a:gd name="connsiteY650" fmla="*/ 265942 h 6026899"/>
              <a:gd name="connsiteX651" fmla="*/ 3922511 w 5553734"/>
              <a:gd name="connsiteY651" fmla="*/ 262871 h 6026899"/>
              <a:gd name="connsiteX652" fmla="*/ 3903642 w 5553734"/>
              <a:gd name="connsiteY652" fmla="*/ 263939 h 6026899"/>
              <a:gd name="connsiteX653" fmla="*/ 3880855 w 5553734"/>
              <a:gd name="connsiteY653" fmla="*/ 269235 h 6026899"/>
              <a:gd name="connsiteX654" fmla="*/ 3858203 w 5553734"/>
              <a:gd name="connsiteY654" fmla="*/ 278136 h 6026899"/>
              <a:gd name="connsiteX655" fmla="*/ 3839689 w 5553734"/>
              <a:gd name="connsiteY655" fmla="*/ 288505 h 6026899"/>
              <a:gd name="connsiteX656" fmla="*/ 3827184 w 5553734"/>
              <a:gd name="connsiteY656" fmla="*/ 299320 h 6026899"/>
              <a:gd name="connsiteX657" fmla="*/ 3822733 w 5553734"/>
              <a:gd name="connsiteY657" fmla="*/ 309422 h 6026899"/>
              <a:gd name="connsiteX658" fmla="*/ 3827184 w 5553734"/>
              <a:gd name="connsiteY658" fmla="*/ 316721 h 6026899"/>
              <a:gd name="connsiteX659" fmla="*/ 3839868 w 5553734"/>
              <a:gd name="connsiteY659" fmla="*/ 320058 h 6026899"/>
              <a:gd name="connsiteX660" fmla="*/ 3858826 w 5553734"/>
              <a:gd name="connsiteY660" fmla="*/ 319168 h 6026899"/>
              <a:gd name="connsiteX661" fmla="*/ 3882102 w 5553734"/>
              <a:gd name="connsiteY661" fmla="*/ 313872 h 6026899"/>
              <a:gd name="connsiteX662" fmla="*/ 3905332 w 5553734"/>
              <a:gd name="connsiteY662" fmla="*/ 304972 h 6026899"/>
              <a:gd name="connsiteX663" fmla="*/ 3924157 w 5553734"/>
              <a:gd name="connsiteY663" fmla="*/ 294335 h 6026899"/>
              <a:gd name="connsiteX664" fmla="*/ 3936574 w 5553734"/>
              <a:gd name="connsiteY664" fmla="*/ 283298 h 6026899"/>
              <a:gd name="connsiteX665" fmla="*/ 3940757 w 5553734"/>
              <a:gd name="connsiteY665" fmla="*/ 273285 h 6026899"/>
              <a:gd name="connsiteX666" fmla="*/ 3935417 w 5553734"/>
              <a:gd name="connsiteY666" fmla="*/ 265942 h 6026899"/>
              <a:gd name="connsiteX667" fmla="*/ 4613518 w 5553734"/>
              <a:gd name="connsiteY667" fmla="*/ 99410 h 6026899"/>
              <a:gd name="connsiteX668" fmla="*/ 4595450 w 5553734"/>
              <a:gd name="connsiteY668" fmla="*/ 97585 h 6026899"/>
              <a:gd name="connsiteX669" fmla="*/ 4571372 w 5553734"/>
              <a:gd name="connsiteY669" fmla="*/ 100122 h 6026899"/>
              <a:gd name="connsiteX670" fmla="*/ 4565899 w 5553734"/>
              <a:gd name="connsiteY670" fmla="*/ 101234 h 6026899"/>
              <a:gd name="connsiteX671" fmla="*/ 4560469 w 5553734"/>
              <a:gd name="connsiteY671" fmla="*/ 102480 h 6026899"/>
              <a:gd name="connsiteX672" fmla="*/ 4555129 w 5553734"/>
              <a:gd name="connsiteY672" fmla="*/ 103860 h 6026899"/>
              <a:gd name="connsiteX673" fmla="*/ 4549878 w 5553734"/>
              <a:gd name="connsiteY673" fmla="*/ 105373 h 6026899"/>
              <a:gd name="connsiteX674" fmla="*/ 4530964 w 5553734"/>
              <a:gd name="connsiteY674" fmla="*/ 112271 h 6026899"/>
              <a:gd name="connsiteX675" fmla="*/ 4514764 w 5553734"/>
              <a:gd name="connsiteY675" fmla="*/ 120415 h 6026899"/>
              <a:gd name="connsiteX676" fmla="*/ 4502481 w 5553734"/>
              <a:gd name="connsiteY676" fmla="*/ 129316 h 6026899"/>
              <a:gd name="connsiteX677" fmla="*/ 4495361 w 5553734"/>
              <a:gd name="connsiteY677" fmla="*/ 138217 h 6026899"/>
              <a:gd name="connsiteX678" fmla="*/ 4495361 w 5553734"/>
              <a:gd name="connsiteY678" fmla="*/ 147696 h 6026899"/>
              <a:gd name="connsiteX679" fmla="*/ 4505063 w 5553734"/>
              <a:gd name="connsiteY679" fmla="*/ 153793 h 6026899"/>
              <a:gd name="connsiteX680" fmla="*/ 4522864 w 5553734"/>
              <a:gd name="connsiteY680" fmla="*/ 155929 h 6026899"/>
              <a:gd name="connsiteX681" fmla="*/ 4547163 w 5553734"/>
              <a:gd name="connsiteY681" fmla="*/ 153526 h 6026899"/>
              <a:gd name="connsiteX682" fmla="*/ 4552770 w 5553734"/>
              <a:gd name="connsiteY682" fmla="*/ 152458 h 6026899"/>
              <a:gd name="connsiteX683" fmla="*/ 4558333 w 5553734"/>
              <a:gd name="connsiteY683" fmla="*/ 151167 h 6026899"/>
              <a:gd name="connsiteX684" fmla="*/ 4563852 w 5553734"/>
              <a:gd name="connsiteY684" fmla="*/ 149788 h 6026899"/>
              <a:gd name="connsiteX685" fmla="*/ 4569281 w 5553734"/>
              <a:gd name="connsiteY685" fmla="*/ 148230 h 6026899"/>
              <a:gd name="connsiteX686" fmla="*/ 4588729 w 5553734"/>
              <a:gd name="connsiteY686" fmla="*/ 141154 h 6026899"/>
              <a:gd name="connsiteX687" fmla="*/ 4605285 w 5553734"/>
              <a:gd name="connsiteY687" fmla="*/ 132787 h 6026899"/>
              <a:gd name="connsiteX688" fmla="*/ 4617612 w 5553734"/>
              <a:gd name="connsiteY688" fmla="*/ 123887 h 6026899"/>
              <a:gd name="connsiteX689" fmla="*/ 4624466 w 5553734"/>
              <a:gd name="connsiteY689" fmla="*/ 114986 h 6026899"/>
              <a:gd name="connsiteX690" fmla="*/ 4623753 w 5553734"/>
              <a:gd name="connsiteY690" fmla="*/ 105551 h 6026899"/>
              <a:gd name="connsiteX691" fmla="*/ 4613385 w 5553734"/>
              <a:gd name="connsiteY691" fmla="*/ 99454 h 6026899"/>
              <a:gd name="connsiteX692" fmla="*/ 4329229 w 5553734"/>
              <a:gd name="connsiteY692" fmla="*/ 156463 h 6026899"/>
              <a:gd name="connsiteX693" fmla="*/ 4310805 w 5553734"/>
              <a:gd name="connsiteY693" fmla="*/ 155840 h 6026899"/>
              <a:gd name="connsiteX694" fmla="*/ 4287307 w 5553734"/>
              <a:gd name="connsiteY694" fmla="*/ 159534 h 6026899"/>
              <a:gd name="connsiteX695" fmla="*/ 4284192 w 5553734"/>
              <a:gd name="connsiteY695" fmla="*/ 160290 h 6026899"/>
              <a:gd name="connsiteX696" fmla="*/ 4281120 w 5553734"/>
              <a:gd name="connsiteY696" fmla="*/ 161092 h 6026899"/>
              <a:gd name="connsiteX697" fmla="*/ 4278050 w 5553734"/>
              <a:gd name="connsiteY697" fmla="*/ 161982 h 6026899"/>
              <a:gd name="connsiteX698" fmla="*/ 4274979 w 5553734"/>
              <a:gd name="connsiteY698" fmla="*/ 162872 h 6026899"/>
              <a:gd name="connsiteX699" fmla="*/ 4254730 w 5553734"/>
              <a:gd name="connsiteY699" fmla="*/ 170437 h 6026899"/>
              <a:gd name="connsiteX700" fmla="*/ 4237685 w 5553734"/>
              <a:gd name="connsiteY700" fmla="*/ 179338 h 6026899"/>
              <a:gd name="connsiteX701" fmla="*/ 4225314 w 5553734"/>
              <a:gd name="connsiteY701" fmla="*/ 188906 h 6026899"/>
              <a:gd name="connsiteX702" fmla="*/ 4219083 w 5553734"/>
              <a:gd name="connsiteY702" fmla="*/ 198297 h 6026899"/>
              <a:gd name="connsiteX703" fmla="*/ 4221130 w 5553734"/>
              <a:gd name="connsiteY703" fmla="*/ 206886 h 6026899"/>
              <a:gd name="connsiteX704" fmla="*/ 4232077 w 5553734"/>
              <a:gd name="connsiteY704" fmla="*/ 211826 h 6026899"/>
              <a:gd name="connsiteX705" fmla="*/ 4250369 w 5553734"/>
              <a:gd name="connsiteY705" fmla="*/ 212671 h 6026899"/>
              <a:gd name="connsiteX706" fmla="*/ 4274223 w 5553734"/>
              <a:gd name="connsiteY706" fmla="*/ 209111 h 6026899"/>
              <a:gd name="connsiteX707" fmla="*/ 4277427 w 5553734"/>
              <a:gd name="connsiteY707" fmla="*/ 208310 h 6026899"/>
              <a:gd name="connsiteX708" fmla="*/ 4280587 w 5553734"/>
              <a:gd name="connsiteY708" fmla="*/ 207509 h 6026899"/>
              <a:gd name="connsiteX709" fmla="*/ 4283746 w 5553734"/>
              <a:gd name="connsiteY709" fmla="*/ 206663 h 6026899"/>
              <a:gd name="connsiteX710" fmla="*/ 4286861 w 5553734"/>
              <a:gd name="connsiteY710" fmla="*/ 205729 h 6026899"/>
              <a:gd name="connsiteX711" fmla="*/ 4307689 w 5553734"/>
              <a:gd name="connsiteY711" fmla="*/ 197985 h 6026899"/>
              <a:gd name="connsiteX712" fmla="*/ 4325090 w 5553734"/>
              <a:gd name="connsiteY712" fmla="*/ 188773 h 6026899"/>
              <a:gd name="connsiteX713" fmla="*/ 4337507 w 5553734"/>
              <a:gd name="connsiteY713" fmla="*/ 178982 h 6026899"/>
              <a:gd name="connsiteX714" fmla="*/ 4343336 w 5553734"/>
              <a:gd name="connsiteY714" fmla="*/ 169503 h 6026899"/>
              <a:gd name="connsiteX715" fmla="*/ 4340711 w 5553734"/>
              <a:gd name="connsiteY715" fmla="*/ 161092 h 6026899"/>
              <a:gd name="connsiteX716" fmla="*/ 4329095 w 5553734"/>
              <a:gd name="connsiteY716" fmla="*/ 156508 h 6026899"/>
              <a:gd name="connsiteX717" fmla="*/ 4203284 w 5553734"/>
              <a:gd name="connsiteY717" fmla="*/ 193312 h 6026899"/>
              <a:gd name="connsiteX718" fmla="*/ 4191312 w 5553734"/>
              <a:gd name="connsiteY718" fmla="*/ 189173 h 6026899"/>
              <a:gd name="connsiteX719" fmla="*/ 4172755 w 5553734"/>
              <a:gd name="connsiteY719" fmla="*/ 189173 h 6026899"/>
              <a:gd name="connsiteX720" fmla="*/ 4149568 w 5553734"/>
              <a:gd name="connsiteY720" fmla="*/ 193624 h 6026899"/>
              <a:gd name="connsiteX721" fmla="*/ 4147476 w 5553734"/>
              <a:gd name="connsiteY721" fmla="*/ 194158 h 6026899"/>
              <a:gd name="connsiteX722" fmla="*/ 4145429 w 5553734"/>
              <a:gd name="connsiteY722" fmla="*/ 194736 h 6026899"/>
              <a:gd name="connsiteX723" fmla="*/ 4143426 w 5553734"/>
              <a:gd name="connsiteY723" fmla="*/ 195315 h 6026899"/>
              <a:gd name="connsiteX724" fmla="*/ 4141379 w 5553734"/>
              <a:gd name="connsiteY724" fmla="*/ 195938 h 6026899"/>
              <a:gd name="connsiteX725" fmla="*/ 4120374 w 5553734"/>
              <a:gd name="connsiteY725" fmla="*/ 203815 h 6026899"/>
              <a:gd name="connsiteX726" fmla="*/ 4102929 w 5553734"/>
              <a:gd name="connsiteY726" fmla="*/ 213205 h 6026899"/>
              <a:gd name="connsiteX727" fmla="*/ 4090512 w 5553734"/>
              <a:gd name="connsiteY727" fmla="*/ 223219 h 6026899"/>
              <a:gd name="connsiteX728" fmla="*/ 4084771 w 5553734"/>
              <a:gd name="connsiteY728" fmla="*/ 232831 h 6026899"/>
              <a:gd name="connsiteX729" fmla="*/ 4087619 w 5553734"/>
              <a:gd name="connsiteY729" fmla="*/ 240975 h 6026899"/>
              <a:gd name="connsiteX730" fmla="*/ 4099190 w 5553734"/>
              <a:gd name="connsiteY730" fmla="*/ 245426 h 6026899"/>
              <a:gd name="connsiteX731" fmla="*/ 4117659 w 5553734"/>
              <a:gd name="connsiteY731" fmla="*/ 245737 h 6026899"/>
              <a:gd name="connsiteX732" fmla="*/ 4141290 w 5553734"/>
              <a:gd name="connsiteY732" fmla="*/ 241554 h 6026899"/>
              <a:gd name="connsiteX733" fmla="*/ 4143426 w 5553734"/>
              <a:gd name="connsiteY733" fmla="*/ 241020 h 6026899"/>
              <a:gd name="connsiteX734" fmla="*/ 4145518 w 5553734"/>
              <a:gd name="connsiteY734" fmla="*/ 240441 h 6026899"/>
              <a:gd name="connsiteX735" fmla="*/ 4147565 w 5553734"/>
              <a:gd name="connsiteY735" fmla="*/ 239818 h 6026899"/>
              <a:gd name="connsiteX736" fmla="*/ 4149657 w 5553734"/>
              <a:gd name="connsiteY736" fmla="*/ 239240 h 6026899"/>
              <a:gd name="connsiteX737" fmla="*/ 4171197 w 5553734"/>
              <a:gd name="connsiteY737" fmla="*/ 231140 h 6026899"/>
              <a:gd name="connsiteX738" fmla="*/ 4188998 w 5553734"/>
              <a:gd name="connsiteY738" fmla="*/ 221483 h 6026899"/>
              <a:gd name="connsiteX739" fmla="*/ 4201415 w 5553734"/>
              <a:gd name="connsiteY739" fmla="*/ 211292 h 6026899"/>
              <a:gd name="connsiteX740" fmla="*/ 4206755 w 5553734"/>
              <a:gd name="connsiteY740" fmla="*/ 201634 h 6026899"/>
              <a:gd name="connsiteX741" fmla="*/ 4203150 w 5553734"/>
              <a:gd name="connsiteY741" fmla="*/ 193357 h 6026899"/>
              <a:gd name="connsiteX742" fmla="*/ 4068260 w 5553734"/>
              <a:gd name="connsiteY742" fmla="*/ 228247 h 6026899"/>
              <a:gd name="connsiteX743" fmla="*/ 4055710 w 5553734"/>
              <a:gd name="connsiteY743" fmla="*/ 224687 h 6026899"/>
              <a:gd name="connsiteX744" fmla="*/ 4036974 w 5553734"/>
              <a:gd name="connsiteY744" fmla="*/ 225221 h 6026899"/>
              <a:gd name="connsiteX745" fmla="*/ 4013965 w 5553734"/>
              <a:gd name="connsiteY745" fmla="*/ 229983 h 6026899"/>
              <a:gd name="connsiteX746" fmla="*/ 4012986 w 5553734"/>
              <a:gd name="connsiteY746" fmla="*/ 230250 h 6026899"/>
              <a:gd name="connsiteX747" fmla="*/ 4012007 w 5553734"/>
              <a:gd name="connsiteY747" fmla="*/ 230562 h 6026899"/>
              <a:gd name="connsiteX748" fmla="*/ 4011028 w 5553734"/>
              <a:gd name="connsiteY748" fmla="*/ 230829 h 6026899"/>
              <a:gd name="connsiteX749" fmla="*/ 4010049 w 5553734"/>
              <a:gd name="connsiteY749" fmla="*/ 231140 h 6026899"/>
              <a:gd name="connsiteX750" fmla="*/ 3988198 w 5553734"/>
              <a:gd name="connsiteY750" fmla="*/ 239418 h 6026899"/>
              <a:gd name="connsiteX751" fmla="*/ 3970397 w 5553734"/>
              <a:gd name="connsiteY751" fmla="*/ 249298 h 6026899"/>
              <a:gd name="connsiteX752" fmla="*/ 3957936 w 5553734"/>
              <a:gd name="connsiteY752" fmla="*/ 259711 h 6026899"/>
              <a:gd name="connsiteX753" fmla="*/ 3952773 w 5553734"/>
              <a:gd name="connsiteY753" fmla="*/ 269591 h 6026899"/>
              <a:gd name="connsiteX754" fmla="*/ 3956600 w 5553734"/>
              <a:gd name="connsiteY754" fmla="*/ 277290 h 6026899"/>
              <a:gd name="connsiteX755" fmla="*/ 3968750 w 5553734"/>
              <a:gd name="connsiteY755" fmla="*/ 281162 h 6026899"/>
              <a:gd name="connsiteX756" fmla="*/ 3987486 w 5553734"/>
              <a:gd name="connsiteY756" fmla="*/ 280806 h 6026899"/>
              <a:gd name="connsiteX757" fmla="*/ 4010984 w 5553734"/>
              <a:gd name="connsiteY757" fmla="*/ 276044 h 6026899"/>
              <a:gd name="connsiteX758" fmla="*/ 4012007 w 5553734"/>
              <a:gd name="connsiteY758" fmla="*/ 275777 h 6026899"/>
              <a:gd name="connsiteX759" fmla="*/ 4012986 w 5553734"/>
              <a:gd name="connsiteY759" fmla="*/ 275466 h 6026899"/>
              <a:gd name="connsiteX760" fmla="*/ 4014010 w 5553734"/>
              <a:gd name="connsiteY760" fmla="*/ 275199 h 6026899"/>
              <a:gd name="connsiteX761" fmla="*/ 4014990 w 5553734"/>
              <a:gd name="connsiteY761" fmla="*/ 274887 h 6026899"/>
              <a:gd name="connsiteX762" fmla="*/ 4037241 w 5553734"/>
              <a:gd name="connsiteY762" fmla="*/ 266387 h 6026899"/>
              <a:gd name="connsiteX763" fmla="*/ 4055576 w 5553734"/>
              <a:gd name="connsiteY763" fmla="*/ 256240 h 6026899"/>
              <a:gd name="connsiteX764" fmla="*/ 4067948 w 5553734"/>
              <a:gd name="connsiteY764" fmla="*/ 245648 h 6026899"/>
              <a:gd name="connsiteX765" fmla="*/ 4072711 w 5553734"/>
              <a:gd name="connsiteY765" fmla="*/ 235769 h 6026899"/>
              <a:gd name="connsiteX766" fmla="*/ 4068127 w 5553734"/>
              <a:gd name="connsiteY766" fmla="*/ 228292 h 6026899"/>
              <a:gd name="connsiteX767" fmla="*/ 4759935 w 5553734"/>
              <a:gd name="connsiteY767" fmla="*/ 75645 h 6026899"/>
              <a:gd name="connsiteX768" fmla="*/ 4742133 w 5553734"/>
              <a:gd name="connsiteY768" fmla="*/ 73152 h 6026899"/>
              <a:gd name="connsiteX769" fmla="*/ 4717745 w 5553734"/>
              <a:gd name="connsiteY769" fmla="*/ 75111 h 6026899"/>
              <a:gd name="connsiteX770" fmla="*/ 4711025 w 5553734"/>
              <a:gd name="connsiteY770" fmla="*/ 76312 h 6026899"/>
              <a:gd name="connsiteX771" fmla="*/ 4704350 w 5553734"/>
              <a:gd name="connsiteY771" fmla="*/ 77736 h 6026899"/>
              <a:gd name="connsiteX772" fmla="*/ 4697763 w 5553734"/>
              <a:gd name="connsiteY772" fmla="*/ 79383 h 6026899"/>
              <a:gd name="connsiteX773" fmla="*/ 4691310 w 5553734"/>
              <a:gd name="connsiteY773" fmla="*/ 81252 h 6026899"/>
              <a:gd name="connsiteX774" fmla="*/ 4672974 w 5553734"/>
              <a:gd name="connsiteY774" fmla="*/ 87839 h 6026899"/>
              <a:gd name="connsiteX775" fmla="*/ 4657220 w 5553734"/>
              <a:gd name="connsiteY775" fmla="*/ 95582 h 6026899"/>
              <a:gd name="connsiteX776" fmla="*/ 4645026 w 5553734"/>
              <a:gd name="connsiteY776" fmla="*/ 103993 h 6026899"/>
              <a:gd name="connsiteX777" fmla="*/ 4637505 w 5553734"/>
              <a:gd name="connsiteY777" fmla="*/ 112583 h 6026899"/>
              <a:gd name="connsiteX778" fmla="*/ 4636526 w 5553734"/>
              <a:gd name="connsiteY778" fmla="*/ 122507 h 6026899"/>
              <a:gd name="connsiteX779" fmla="*/ 4645427 w 5553734"/>
              <a:gd name="connsiteY779" fmla="*/ 129182 h 6026899"/>
              <a:gd name="connsiteX780" fmla="*/ 4663006 w 5553734"/>
              <a:gd name="connsiteY780" fmla="*/ 131986 h 6026899"/>
              <a:gd name="connsiteX781" fmla="*/ 4687661 w 5553734"/>
              <a:gd name="connsiteY781" fmla="*/ 130251 h 6026899"/>
              <a:gd name="connsiteX782" fmla="*/ 4694515 w 5553734"/>
              <a:gd name="connsiteY782" fmla="*/ 129049 h 6026899"/>
              <a:gd name="connsiteX783" fmla="*/ 4701368 w 5553734"/>
              <a:gd name="connsiteY783" fmla="*/ 127625 h 6026899"/>
              <a:gd name="connsiteX784" fmla="*/ 4708133 w 5553734"/>
              <a:gd name="connsiteY784" fmla="*/ 125934 h 6026899"/>
              <a:gd name="connsiteX785" fmla="*/ 4714764 w 5553734"/>
              <a:gd name="connsiteY785" fmla="*/ 124065 h 6026899"/>
              <a:gd name="connsiteX786" fmla="*/ 4733589 w 5553734"/>
              <a:gd name="connsiteY786" fmla="*/ 117300 h 6026899"/>
              <a:gd name="connsiteX787" fmla="*/ 4749743 w 5553734"/>
              <a:gd name="connsiteY787" fmla="*/ 109334 h 6026899"/>
              <a:gd name="connsiteX788" fmla="*/ 4762026 w 5553734"/>
              <a:gd name="connsiteY788" fmla="*/ 100700 h 6026899"/>
              <a:gd name="connsiteX789" fmla="*/ 4769370 w 5553734"/>
              <a:gd name="connsiteY789" fmla="*/ 91799 h 6026899"/>
              <a:gd name="connsiteX790" fmla="*/ 4769681 w 5553734"/>
              <a:gd name="connsiteY790" fmla="*/ 81920 h 6026899"/>
              <a:gd name="connsiteX791" fmla="*/ 4759935 w 5553734"/>
              <a:gd name="connsiteY791" fmla="*/ 75645 h 6026899"/>
              <a:gd name="connsiteX792" fmla="*/ 4469638 w 5553734"/>
              <a:gd name="connsiteY792" fmla="*/ 126468 h 6026899"/>
              <a:gd name="connsiteX793" fmla="*/ 4451391 w 5553734"/>
              <a:gd name="connsiteY793" fmla="*/ 125266 h 6026899"/>
              <a:gd name="connsiteX794" fmla="*/ 4427627 w 5553734"/>
              <a:gd name="connsiteY794" fmla="*/ 128426 h 6026899"/>
              <a:gd name="connsiteX795" fmla="*/ 4423398 w 5553734"/>
              <a:gd name="connsiteY795" fmla="*/ 129360 h 6026899"/>
              <a:gd name="connsiteX796" fmla="*/ 4418948 w 5553734"/>
              <a:gd name="connsiteY796" fmla="*/ 130384 h 6026899"/>
              <a:gd name="connsiteX797" fmla="*/ 4414809 w 5553734"/>
              <a:gd name="connsiteY797" fmla="*/ 131541 h 6026899"/>
              <a:gd name="connsiteX798" fmla="*/ 4410671 w 5553734"/>
              <a:gd name="connsiteY798" fmla="*/ 132743 h 6026899"/>
              <a:gd name="connsiteX799" fmla="*/ 4391045 w 5553734"/>
              <a:gd name="connsiteY799" fmla="*/ 139952 h 6026899"/>
              <a:gd name="connsiteX800" fmla="*/ 4374444 w 5553734"/>
              <a:gd name="connsiteY800" fmla="*/ 148497 h 6026899"/>
              <a:gd name="connsiteX801" fmla="*/ 4362118 w 5553734"/>
              <a:gd name="connsiteY801" fmla="*/ 157709 h 6026899"/>
              <a:gd name="connsiteX802" fmla="*/ 4355442 w 5553734"/>
              <a:gd name="connsiteY802" fmla="*/ 166832 h 6026899"/>
              <a:gd name="connsiteX803" fmla="*/ 4356555 w 5553734"/>
              <a:gd name="connsiteY803" fmla="*/ 175733 h 6026899"/>
              <a:gd name="connsiteX804" fmla="*/ 4366923 w 5553734"/>
              <a:gd name="connsiteY804" fmla="*/ 181207 h 6026899"/>
              <a:gd name="connsiteX805" fmla="*/ 4385037 w 5553734"/>
              <a:gd name="connsiteY805" fmla="*/ 182676 h 6026899"/>
              <a:gd name="connsiteX806" fmla="*/ 4409113 w 5553734"/>
              <a:gd name="connsiteY806" fmla="*/ 179650 h 6026899"/>
              <a:gd name="connsiteX807" fmla="*/ 4413563 w 5553734"/>
              <a:gd name="connsiteY807" fmla="*/ 178715 h 6026899"/>
              <a:gd name="connsiteX808" fmla="*/ 4418013 w 5553734"/>
              <a:gd name="connsiteY808" fmla="*/ 177691 h 6026899"/>
              <a:gd name="connsiteX809" fmla="*/ 4422464 w 5553734"/>
              <a:gd name="connsiteY809" fmla="*/ 176534 h 6026899"/>
              <a:gd name="connsiteX810" fmla="*/ 4426914 w 5553734"/>
              <a:gd name="connsiteY810" fmla="*/ 175333 h 6026899"/>
              <a:gd name="connsiteX811" fmla="*/ 4447074 w 5553734"/>
              <a:gd name="connsiteY811" fmla="*/ 167901 h 6026899"/>
              <a:gd name="connsiteX812" fmla="*/ 4464075 w 5553734"/>
              <a:gd name="connsiteY812" fmla="*/ 159000 h 6026899"/>
              <a:gd name="connsiteX813" fmla="*/ 4476447 w 5553734"/>
              <a:gd name="connsiteY813" fmla="*/ 149565 h 6026899"/>
              <a:gd name="connsiteX814" fmla="*/ 4482811 w 5553734"/>
              <a:gd name="connsiteY814" fmla="*/ 140353 h 6026899"/>
              <a:gd name="connsiteX815" fmla="*/ 4481031 w 5553734"/>
              <a:gd name="connsiteY815" fmla="*/ 131452 h 6026899"/>
              <a:gd name="connsiteX816" fmla="*/ 4469727 w 5553734"/>
              <a:gd name="connsiteY816" fmla="*/ 126468 h 6026899"/>
              <a:gd name="connsiteX817" fmla="*/ 5384008 w 5553734"/>
              <a:gd name="connsiteY817" fmla="*/ 13874 h 6026899"/>
              <a:gd name="connsiteX818" fmla="*/ 5366652 w 5553734"/>
              <a:gd name="connsiteY818" fmla="*/ 8533 h 6026899"/>
              <a:gd name="connsiteX819" fmla="*/ 5340483 w 5553734"/>
              <a:gd name="connsiteY819" fmla="*/ 7732 h 6026899"/>
              <a:gd name="connsiteX820" fmla="*/ 5327845 w 5553734"/>
              <a:gd name="connsiteY820" fmla="*/ 8889 h 6026899"/>
              <a:gd name="connsiteX821" fmla="*/ 5315117 w 5553734"/>
              <a:gd name="connsiteY821" fmla="*/ 10847 h 6026899"/>
              <a:gd name="connsiteX822" fmla="*/ 5302566 w 5553734"/>
              <a:gd name="connsiteY822" fmla="*/ 13473 h 6026899"/>
              <a:gd name="connsiteX823" fmla="*/ 5290417 w 5553734"/>
              <a:gd name="connsiteY823" fmla="*/ 16722 h 6026899"/>
              <a:gd name="connsiteX824" fmla="*/ 5274529 w 5553734"/>
              <a:gd name="connsiteY824" fmla="*/ 22151 h 6026899"/>
              <a:gd name="connsiteX825" fmla="*/ 5260421 w 5553734"/>
              <a:gd name="connsiteY825" fmla="*/ 28426 h 6026899"/>
              <a:gd name="connsiteX826" fmla="*/ 5248718 w 5553734"/>
              <a:gd name="connsiteY826" fmla="*/ 35369 h 6026899"/>
              <a:gd name="connsiteX827" fmla="*/ 5239817 w 5553734"/>
              <a:gd name="connsiteY827" fmla="*/ 42712 h 6026899"/>
              <a:gd name="connsiteX828" fmla="*/ 5234031 w 5553734"/>
              <a:gd name="connsiteY828" fmla="*/ 54550 h 6026899"/>
              <a:gd name="connsiteX829" fmla="*/ 5240039 w 5553734"/>
              <a:gd name="connsiteY829" fmla="*/ 63807 h 6026899"/>
              <a:gd name="connsiteX830" fmla="*/ 5256684 w 5553734"/>
              <a:gd name="connsiteY830" fmla="*/ 69503 h 6026899"/>
              <a:gd name="connsiteX831" fmla="*/ 5282762 w 5553734"/>
              <a:gd name="connsiteY831" fmla="*/ 70616 h 6026899"/>
              <a:gd name="connsiteX832" fmla="*/ 5295580 w 5553734"/>
              <a:gd name="connsiteY832" fmla="*/ 69592 h 6026899"/>
              <a:gd name="connsiteX833" fmla="*/ 5308575 w 5553734"/>
              <a:gd name="connsiteY833" fmla="*/ 67679 h 6026899"/>
              <a:gd name="connsiteX834" fmla="*/ 5321480 w 5553734"/>
              <a:gd name="connsiteY834" fmla="*/ 65053 h 6026899"/>
              <a:gd name="connsiteX835" fmla="*/ 5334031 w 5553734"/>
              <a:gd name="connsiteY835" fmla="*/ 61715 h 6026899"/>
              <a:gd name="connsiteX836" fmla="*/ 5350408 w 5553734"/>
              <a:gd name="connsiteY836" fmla="*/ 56152 h 6026899"/>
              <a:gd name="connsiteX837" fmla="*/ 5364916 w 5553734"/>
              <a:gd name="connsiteY837" fmla="*/ 49655 h 6026899"/>
              <a:gd name="connsiteX838" fmla="*/ 5376887 w 5553734"/>
              <a:gd name="connsiteY838" fmla="*/ 42534 h 6026899"/>
              <a:gd name="connsiteX839" fmla="*/ 5385566 w 5553734"/>
              <a:gd name="connsiteY839" fmla="*/ 34968 h 6026899"/>
              <a:gd name="connsiteX840" fmla="*/ 5390728 w 5553734"/>
              <a:gd name="connsiteY840" fmla="*/ 22952 h 6026899"/>
              <a:gd name="connsiteX841" fmla="*/ 5384097 w 5553734"/>
              <a:gd name="connsiteY841" fmla="*/ 13874 h 6026899"/>
              <a:gd name="connsiteX842" fmla="*/ 5550941 w 5553734"/>
              <a:gd name="connsiteY842" fmla="*/ 7821 h 6026899"/>
              <a:gd name="connsiteX843" fmla="*/ 5533674 w 5553734"/>
              <a:gd name="connsiteY843" fmla="*/ 1680 h 6026899"/>
              <a:gd name="connsiteX844" fmla="*/ 5506972 w 5553734"/>
              <a:gd name="connsiteY844" fmla="*/ 167 h 6026899"/>
              <a:gd name="connsiteX845" fmla="*/ 5492641 w 5553734"/>
              <a:gd name="connsiteY845" fmla="*/ 1146 h 6026899"/>
              <a:gd name="connsiteX846" fmla="*/ 5478133 w 5553734"/>
              <a:gd name="connsiteY846" fmla="*/ 3148 h 6026899"/>
              <a:gd name="connsiteX847" fmla="*/ 5463847 w 5553734"/>
              <a:gd name="connsiteY847" fmla="*/ 5997 h 6026899"/>
              <a:gd name="connsiteX848" fmla="*/ 5450007 w 5553734"/>
              <a:gd name="connsiteY848" fmla="*/ 9646 h 6026899"/>
              <a:gd name="connsiteX849" fmla="*/ 5434698 w 5553734"/>
              <a:gd name="connsiteY849" fmla="*/ 14808 h 6026899"/>
              <a:gd name="connsiteX850" fmla="*/ 5421035 w 5553734"/>
              <a:gd name="connsiteY850" fmla="*/ 20772 h 6026899"/>
              <a:gd name="connsiteX851" fmla="*/ 5409687 w 5553734"/>
              <a:gd name="connsiteY851" fmla="*/ 27403 h 6026899"/>
              <a:gd name="connsiteX852" fmla="*/ 5400786 w 5553734"/>
              <a:gd name="connsiteY852" fmla="*/ 34523 h 6026899"/>
              <a:gd name="connsiteX853" fmla="*/ 5393709 w 5553734"/>
              <a:gd name="connsiteY853" fmla="*/ 46851 h 6026899"/>
              <a:gd name="connsiteX854" fmla="*/ 5398739 w 5553734"/>
              <a:gd name="connsiteY854" fmla="*/ 56775 h 6026899"/>
              <a:gd name="connsiteX855" fmla="*/ 5415160 w 5553734"/>
              <a:gd name="connsiteY855" fmla="*/ 63228 h 6026899"/>
              <a:gd name="connsiteX856" fmla="*/ 5441863 w 5553734"/>
              <a:gd name="connsiteY856" fmla="*/ 65186 h 6026899"/>
              <a:gd name="connsiteX857" fmla="*/ 5456371 w 5553734"/>
              <a:gd name="connsiteY857" fmla="*/ 64296 h 6026899"/>
              <a:gd name="connsiteX858" fmla="*/ 5471191 w 5553734"/>
              <a:gd name="connsiteY858" fmla="*/ 62383 h 6026899"/>
              <a:gd name="connsiteX859" fmla="*/ 5485877 w 5553734"/>
              <a:gd name="connsiteY859" fmla="*/ 59490 h 6026899"/>
              <a:gd name="connsiteX860" fmla="*/ 5500163 w 5553734"/>
              <a:gd name="connsiteY860" fmla="*/ 55796 h 6026899"/>
              <a:gd name="connsiteX861" fmla="*/ 5515961 w 5553734"/>
              <a:gd name="connsiteY861" fmla="*/ 50500 h 6026899"/>
              <a:gd name="connsiteX862" fmla="*/ 5530069 w 5553734"/>
              <a:gd name="connsiteY862" fmla="*/ 44359 h 6026899"/>
              <a:gd name="connsiteX863" fmla="*/ 5541862 w 5553734"/>
              <a:gd name="connsiteY863" fmla="*/ 37550 h 6026899"/>
              <a:gd name="connsiteX864" fmla="*/ 5550763 w 5553734"/>
              <a:gd name="connsiteY864" fmla="*/ 30340 h 6026899"/>
              <a:gd name="connsiteX865" fmla="*/ 5557260 w 5553734"/>
              <a:gd name="connsiteY865" fmla="*/ 17790 h 6026899"/>
              <a:gd name="connsiteX866" fmla="*/ 5550941 w 5553734"/>
              <a:gd name="connsiteY866" fmla="*/ 7821 h 6026899"/>
              <a:gd name="connsiteX867" fmla="*/ 4910090 w 5553734"/>
              <a:gd name="connsiteY867" fmla="*/ 54772 h 6026899"/>
              <a:gd name="connsiteX868" fmla="*/ 4892288 w 5553734"/>
              <a:gd name="connsiteY868" fmla="*/ 51657 h 6026899"/>
              <a:gd name="connsiteX869" fmla="*/ 4867499 w 5553734"/>
              <a:gd name="connsiteY869" fmla="*/ 52992 h 6026899"/>
              <a:gd name="connsiteX870" fmla="*/ 4859445 w 5553734"/>
              <a:gd name="connsiteY870" fmla="*/ 54238 h 6026899"/>
              <a:gd name="connsiteX871" fmla="*/ 4851479 w 5553734"/>
              <a:gd name="connsiteY871" fmla="*/ 55841 h 6026899"/>
              <a:gd name="connsiteX872" fmla="*/ 4843601 w 5553734"/>
              <a:gd name="connsiteY872" fmla="*/ 57754 h 6026899"/>
              <a:gd name="connsiteX873" fmla="*/ 4835902 w 5553734"/>
              <a:gd name="connsiteY873" fmla="*/ 59890 h 6026899"/>
              <a:gd name="connsiteX874" fmla="*/ 4818101 w 5553734"/>
              <a:gd name="connsiteY874" fmla="*/ 66210 h 6026899"/>
              <a:gd name="connsiteX875" fmla="*/ 4802703 w 5553734"/>
              <a:gd name="connsiteY875" fmla="*/ 73598 h 6026899"/>
              <a:gd name="connsiteX876" fmla="*/ 4790597 w 5553734"/>
              <a:gd name="connsiteY876" fmla="*/ 81653 h 6026899"/>
              <a:gd name="connsiteX877" fmla="*/ 4782721 w 5553734"/>
              <a:gd name="connsiteY877" fmla="*/ 89975 h 6026899"/>
              <a:gd name="connsiteX878" fmla="*/ 4780717 w 5553734"/>
              <a:gd name="connsiteY878" fmla="*/ 100344 h 6026899"/>
              <a:gd name="connsiteX879" fmla="*/ 4789085 w 5553734"/>
              <a:gd name="connsiteY879" fmla="*/ 107643 h 6026899"/>
              <a:gd name="connsiteX880" fmla="*/ 4806530 w 5553734"/>
              <a:gd name="connsiteY880" fmla="*/ 111070 h 6026899"/>
              <a:gd name="connsiteX881" fmla="*/ 4831497 w 5553734"/>
              <a:gd name="connsiteY881" fmla="*/ 109957 h 6026899"/>
              <a:gd name="connsiteX882" fmla="*/ 4839685 w 5553734"/>
              <a:gd name="connsiteY882" fmla="*/ 108755 h 6026899"/>
              <a:gd name="connsiteX883" fmla="*/ 4847874 w 5553734"/>
              <a:gd name="connsiteY883" fmla="*/ 107153 h 6026899"/>
              <a:gd name="connsiteX884" fmla="*/ 4855929 w 5553734"/>
              <a:gd name="connsiteY884" fmla="*/ 105240 h 6026899"/>
              <a:gd name="connsiteX885" fmla="*/ 4863851 w 5553734"/>
              <a:gd name="connsiteY885" fmla="*/ 103014 h 6026899"/>
              <a:gd name="connsiteX886" fmla="*/ 4882097 w 5553734"/>
              <a:gd name="connsiteY886" fmla="*/ 96561 h 6026899"/>
              <a:gd name="connsiteX887" fmla="*/ 4897851 w 5553734"/>
              <a:gd name="connsiteY887" fmla="*/ 88951 h 6026899"/>
              <a:gd name="connsiteX888" fmla="*/ 4910090 w 5553734"/>
              <a:gd name="connsiteY888" fmla="*/ 80718 h 6026899"/>
              <a:gd name="connsiteX889" fmla="*/ 4917789 w 5553734"/>
              <a:gd name="connsiteY889" fmla="*/ 72218 h 6026899"/>
              <a:gd name="connsiteX890" fmla="*/ 4919168 w 5553734"/>
              <a:gd name="connsiteY890" fmla="*/ 61804 h 6026899"/>
              <a:gd name="connsiteX891" fmla="*/ 4910134 w 5553734"/>
              <a:gd name="connsiteY891" fmla="*/ 54861 h 6026899"/>
              <a:gd name="connsiteX892" fmla="*/ 5221615 w 5553734"/>
              <a:gd name="connsiteY892" fmla="*/ 23620 h 6026899"/>
              <a:gd name="connsiteX893" fmla="*/ 5204080 w 5553734"/>
              <a:gd name="connsiteY893" fmla="*/ 19170 h 6026899"/>
              <a:gd name="connsiteX894" fmla="*/ 5178357 w 5553734"/>
              <a:gd name="connsiteY894" fmla="*/ 19170 h 6026899"/>
              <a:gd name="connsiteX895" fmla="*/ 5167365 w 5553734"/>
              <a:gd name="connsiteY895" fmla="*/ 20416 h 6026899"/>
              <a:gd name="connsiteX896" fmla="*/ 5156417 w 5553734"/>
              <a:gd name="connsiteY896" fmla="*/ 22285 h 6026899"/>
              <a:gd name="connsiteX897" fmla="*/ 5145602 w 5553734"/>
              <a:gd name="connsiteY897" fmla="*/ 24644 h 6026899"/>
              <a:gd name="connsiteX898" fmla="*/ 5135100 w 5553734"/>
              <a:gd name="connsiteY898" fmla="*/ 27536 h 6026899"/>
              <a:gd name="connsiteX899" fmla="*/ 5118589 w 5553734"/>
              <a:gd name="connsiteY899" fmla="*/ 33277 h 6026899"/>
              <a:gd name="connsiteX900" fmla="*/ 5103992 w 5553734"/>
              <a:gd name="connsiteY900" fmla="*/ 39908 h 6026899"/>
              <a:gd name="connsiteX901" fmla="*/ 5092109 w 5553734"/>
              <a:gd name="connsiteY901" fmla="*/ 47207 h 6026899"/>
              <a:gd name="connsiteX902" fmla="*/ 5083653 w 5553734"/>
              <a:gd name="connsiteY902" fmla="*/ 54951 h 6026899"/>
              <a:gd name="connsiteX903" fmla="*/ 5079203 w 5553734"/>
              <a:gd name="connsiteY903" fmla="*/ 66299 h 6026899"/>
              <a:gd name="connsiteX904" fmla="*/ 5086101 w 5553734"/>
              <a:gd name="connsiteY904" fmla="*/ 74799 h 6026899"/>
              <a:gd name="connsiteX905" fmla="*/ 5103057 w 5553734"/>
              <a:gd name="connsiteY905" fmla="*/ 79694 h 6026899"/>
              <a:gd name="connsiteX906" fmla="*/ 5128736 w 5553734"/>
              <a:gd name="connsiteY906" fmla="*/ 80006 h 6026899"/>
              <a:gd name="connsiteX907" fmla="*/ 5139905 w 5553734"/>
              <a:gd name="connsiteY907" fmla="*/ 78849 h 6026899"/>
              <a:gd name="connsiteX908" fmla="*/ 5151120 w 5553734"/>
              <a:gd name="connsiteY908" fmla="*/ 77024 h 6026899"/>
              <a:gd name="connsiteX909" fmla="*/ 5162246 w 5553734"/>
              <a:gd name="connsiteY909" fmla="*/ 74621 h 6026899"/>
              <a:gd name="connsiteX910" fmla="*/ 5173062 w 5553734"/>
              <a:gd name="connsiteY910" fmla="*/ 71684 h 6026899"/>
              <a:gd name="connsiteX911" fmla="*/ 5190106 w 5553734"/>
              <a:gd name="connsiteY911" fmla="*/ 65809 h 6026899"/>
              <a:gd name="connsiteX912" fmla="*/ 5205059 w 5553734"/>
              <a:gd name="connsiteY912" fmla="*/ 58956 h 6026899"/>
              <a:gd name="connsiteX913" fmla="*/ 5217120 w 5553734"/>
              <a:gd name="connsiteY913" fmla="*/ 51435 h 6026899"/>
              <a:gd name="connsiteX914" fmla="*/ 5225798 w 5553734"/>
              <a:gd name="connsiteY914" fmla="*/ 43424 h 6026899"/>
              <a:gd name="connsiteX915" fmla="*/ 5229536 w 5553734"/>
              <a:gd name="connsiteY915" fmla="*/ 31987 h 6026899"/>
              <a:gd name="connsiteX916" fmla="*/ 5221793 w 5553734"/>
              <a:gd name="connsiteY916" fmla="*/ 23709 h 6026899"/>
              <a:gd name="connsiteX917" fmla="*/ 5063939 w 5553734"/>
              <a:gd name="connsiteY917" fmla="*/ 37505 h 6026899"/>
              <a:gd name="connsiteX918" fmla="*/ 5046360 w 5553734"/>
              <a:gd name="connsiteY918" fmla="*/ 33633 h 6026899"/>
              <a:gd name="connsiteX919" fmla="*/ 5021215 w 5553734"/>
              <a:gd name="connsiteY919" fmla="*/ 34256 h 6026899"/>
              <a:gd name="connsiteX920" fmla="*/ 5011692 w 5553734"/>
              <a:gd name="connsiteY920" fmla="*/ 35502 h 6026899"/>
              <a:gd name="connsiteX921" fmla="*/ 5002167 w 5553734"/>
              <a:gd name="connsiteY921" fmla="*/ 37238 h 6026899"/>
              <a:gd name="connsiteX922" fmla="*/ 4992778 w 5553734"/>
              <a:gd name="connsiteY922" fmla="*/ 39419 h 6026899"/>
              <a:gd name="connsiteX923" fmla="*/ 4983654 w 5553734"/>
              <a:gd name="connsiteY923" fmla="*/ 41955 h 6026899"/>
              <a:gd name="connsiteX924" fmla="*/ 4966609 w 5553734"/>
              <a:gd name="connsiteY924" fmla="*/ 47919 h 6026899"/>
              <a:gd name="connsiteX925" fmla="*/ 4951701 w 5553734"/>
              <a:gd name="connsiteY925" fmla="*/ 54906 h 6026899"/>
              <a:gd name="connsiteX926" fmla="*/ 4939684 w 5553734"/>
              <a:gd name="connsiteY926" fmla="*/ 62516 h 6026899"/>
              <a:gd name="connsiteX927" fmla="*/ 4931451 w 5553734"/>
              <a:gd name="connsiteY927" fmla="*/ 70527 h 6026899"/>
              <a:gd name="connsiteX928" fmla="*/ 4928158 w 5553734"/>
              <a:gd name="connsiteY928" fmla="*/ 81430 h 6026899"/>
              <a:gd name="connsiteX929" fmla="*/ 4935679 w 5553734"/>
              <a:gd name="connsiteY929" fmla="*/ 89352 h 6026899"/>
              <a:gd name="connsiteX930" fmla="*/ 4952724 w 5553734"/>
              <a:gd name="connsiteY930" fmla="*/ 93535 h 6026899"/>
              <a:gd name="connsiteX931" fmla="*/ 4977957 w 5553734"/>
              <a:gd name="connsiteY931" fmla="*/ 93224 h 6026899"/>
              <a:gd name="connsiteX932" fmla="*/ 4987659 w 5553734"/>
              <a:gd name="connsiteY932" fmla="*/ 91977 h 6026899"/>
              <a:gd name="connsiteX933" fmla="*/ 4997406 w 5553734"/>
              <a:gd name="connsiteY933" fmla="*/ 90242 h 6026899"/>
              <a:gd name="connsiteX934" fmla="*/ 5007063 w 5553734"/>
              <a:gd name="connsiteY934" fmla="*/ 88106 h 6026899"/>
              <a:gd name="connsiteX935" fmla="*/ 5016453 w 5553734"/>
              <a:gd name="connsiteY935" fmla="*/ 85524 h 6026899"/>
              <a:gd name="connsiteX936" fmla="*/ 5034254 w 5553734"/>
              <a:gd name="connsiteY936" fmla="*/ 79383 h 6026899"/>
              <a:gd name="connsiteX937" fmla="*/ 5049564 w 5553734"/>
              <a:gd name="connsiteY937" fmla="*/ 72173 h 6026899"/>
              <a:gd name="connsiteX938" fmla="*/ 5061713 w 5553734"/>
              <a:gd name="connsiteY938" fmla="*/ 64296 h 6026899"/>
              <a:gd name="connsiteX939" fmla="*/ 5069857 w 5553734"/>
              <a:gd name="connsiteY939" fmla="*/ 56152 h 6026899"/>
              <a:gd name="connsiteX940" fmla="*/ 5072528 w 5553734"/>
              <a:gd name="connsiteY940" fmla="*/ 45204 h 6026899"/>
              <a:gd name="connsiteX941" fmla="*/ 5064117 w 5553734"/>
              <a:gd name="connsiteY941" fmla="*/ 37594 h 6026899"/>
              <a:gd name="connsiteX942" fmla="*/ 2704938 w 5553734"/>
              <a:gd name="connsiteY942" fmla="*/ 797003 h 6026899"/>
              <a:gd name="connsiteX943" fmla="*/ 2698039 w 5553734"/>
              <a:gd name="connsiteY943" fmla="*/ 794911 h 6026899"/>
              <a:gd name="connsiteX944" fmla="*/ 2689139 w 5553734"/>
              <a:gd name="connsiteY944" fmla="*/ 794644 h 6026899"/>
              <a:gd name="connsiteX945" fmla="*/ 2678414 w 5553734"/>
              <a:gd name="connsiteY945" fmla="*/ 796068 h 6026899"/>
              <a:gd name="connsiteX946" fmla="*/ 2666398 w 5553734"/>
              <a:gd name="connsiteY946" fmla="*/ 799050 h 6026899"/>
              <a:gd name="connsiteX947" fmla="*/ 2657274 w 5553734"/>
              <a:gd name="connsiteY947" fmla="*/ 802076 h 6026899"/>
              <a:gd name="connsiteX948" fmla="*/ 2647884 w 5553734"/>
              <a:gd name="connsiteY948" fmla="*/ 805815 h 6026899"/>
              <a:gd name="connsiteX949" fmla="*/ 2638450 w 5553734"/>
              <a:gd name="connsiteY949" fmla="*/ 810265 h 6026899"/>
              <a:gd name="connsiteX950" fmla="*/ 2629148 w 5553734"/>
              <a:gd name="connsiteY950" fmla="*/ 815294 h 6026899"/>
              <a:gd name="connsiteX951" fmla="*/ 2610145 w 5553734"/>
              <a:gd name="connsiteY951" fmla="*/ 828378 h 6026899"/>
              <a:gd name="connsiteX952" fmla="*/ 2597817 w 5553734"/>
              <a:gd name="connsiteY952" fmla="*/ 841062 h 6026899"/>
              <a:gd name="connsiteX953" fmla="*/ 2593367 w 5553734"/>
              <a:gd name="connsiteY953" fmla="*/ 851965 h 6026899"/>
              <a:gd name="connsiteX954" fmla="*/ 2597817 w 5553734"/>
              <a:gd name="connsiteY954" fmla="*/ 859709 h 6026899"/>
              <a:gd name="connsiteX955" fmla="*/ 2604493 w 5553734"/>
              <a:gd name="connsiteY955" fmla="*/ 861978 h 6026899"/>
              <a:gd name="connsiteX956" fmla="*/ 2613393 w 5553734"/>
              <a:gd name="connsiteY956" fmla="*/ 862379 h 6026899"/>
              <a:gd name="connsiteX957" fmla="*/ 2624298 w 5553734"/>
              <a:gd name="connsiteY957" fmla="*/ 861044 h 6026899"/>
              <a:gd name="connsiteX958" fmla="*/ 2636536 w 5553734"/>
              <a:gd name="connsiteY958" fmla="*/ 858062 h 6026899"/>
              <a:gd name="connsiteX959" fmla="*/ 2645926 w 5553734"/>
              <a:gd name="connsiteY959" fmla="*/ 854991 h 6026899"/>
              <a:gd name="connsiteX960" fmla="*/ 2655538 w 5553734"/>
              <a:gd name="connsiteY960" fmla="*/ 851119 h 6026899"/>
              <a:gd name="connsiteX961" fmla="*/ 2665196 w 5553734"/>
              <a:gd name="connsiteY961" fmla="*/ 846669 h 6026899"/>
              <a:gd name="connsiteX962" fmla="*/ 2674719 w 5553734"/>
              <a:gd name="connsiteY962" fmla="*/ 841507 h 6026899"/>
              <a:gd name="connsiteX963" fmla="*/ 2693945 w 5553734"/>
              <a:gd name="connsiteY963" fmla="*/ 828156 h 6026899"/>
              <a:gd name="connsiteX964" fmla="*/ 2706006 w 5553734"/>
              <a:gd name="connsiteY964" fmla="*/ 815339 h 6026899"/>
              <a:gd name="connsiteX965" fmla="*/ 2710011 w 5553734"/>
              <a:gd name="connsiteY965" fmla="*/ 804524 h 6026899"/>
              <a:gd name="connsiteX966" fmla="*/ 2705116 w 5553734"/>
              <a:gd name="connsiteY966" fmla="*/ 797092 h 6026899"/>
              <a:gd name="connsiteX967" fmla="*/ 2351846 w 5553734"/>
              <a:gd name="connsiteY967" fmla="*/ 1015471 h 6026899"/>
              <a:gd name="connsiteX968" fmla="*/ 2345393 w 5553734"/>
              <a:gd name="connsiteY968" fmla="*/ 1014492 h 6026899"/>
              <a:gd name="connsiteX969" fmla="*/ 2337649 w 5553734"/>
              <a:gd name="connsiteY969" fmla="*/ 1014492 h 6026899"/>
              <a:gd name="connsiteX970" fmla="*/ 2328749 w 5553734"/>
              <a:gd name="connsiteY970" fmla="*/ 1015827 h 6026899"/>
              <a:gd name="connsiteX971" fmla="*/ 2319181 w 5553734"/>
              <a:gd name="connsiteY971" fmla="*/ 1018186 h 6026899"/>
              <a:gd name="connsiteX972" fmla="*/ 2306809 w 5553734"/>
              <a:gd name="connsiteY972" fmla="*/ 1022414 h 6026899"/>
              <a:gd name="connsiteX973" fmla="*/ 2294080 w 5553734"/>
              <a:gd name="connsiteY973" fmla="*/ 1027888 h 6026899"/>
              <a:gd name="connsiteX974" fmla="*/ 2281308 w 5553734"/>
              <a:gd name="connsiteY974" fmla="*/ 1034563 h 6026899"/>
              <a:gd name="connsiteX975" fmla="*/ 2268981 w 5553734"/>
              <a:gd name="connsiteY975" fmla="*/ 1042307 h 6026899"/>
              <a:gd name="connsiteX976" fmla="*/ 2250734 w 5553734"/>
              <a:gd name="connsiteY976" fmla="*/ 1057082 h 6026899"/>
              <a:gd name="connsiteX977" fmla="*/ 2240187 w 5553734"/>
              <a:gd name="connsiteY977" fmla="*/ 1070745 h 6026899"/>
              <a:gd name="connsiteX978" fmla="*/ 2238140 w 5553734"/>
              <a:gd name="connsiteY978" fmla="*/ 1081692 h 6026899"/>
              <a:gd name="connsiteX979" fmla="*/ 2245572 w 5553734"/>
              <a:gd name="connsiteY979" fmla="*/ 1088412 h 6026899"/>
              <a:gd name="connsiteX980" fmla="*/ 2251936 w 5553734"/>
              <a:gd name="connsiteY980" fmla="*/ 1089614 h 6026899"/>
              <a:gd name="connsiteX981" fmla="*/ 2259679 w 5553734"/>
              <a:gd name="connsiteY981" fmla="*/ 1089614 h 6026899"/>
              <a:gd name="connsiteX982" fmla="*/ 2268580 w 5553734"/>
              <a:gd name="connsiteY982" fmla="*/ 1088368 h 6026899"/>
              <a:gd name="connsiteX983" fmla="*/ 2278326 w 5553734"/>
              <a:gd name="connsiteY983" fmla="*/ 1085965 h 6026899"/>
              <a:gd name="connsiteX984" fmla="*/ 2291010 w 5553734"/>
              <a:gd name="connsiteY984" fmla="*/ 1081514 h 6026899"/>
              <a:gd name="connsiteX985" fmla="*/ 2304361 w 5553734"/>
              <a:gd name="connsiteY985" fmla="*/ 1075818 h 6026899"/>
              <a:gd name="connsiteX986" fmla="*/ 2317445 w 5553734"/>
              <a:gd name="connsiteY986" fmla="*/ 1068920 h 6026899"/>
              <a:gd name="connsiteX987" fmla="*/ 2329995 w 5553734"/>
              <a:gd name="connsiteY987" fmla="*/ 1060998 h 6026899"/>
              <a:gd name="connsiteX988" fmla="*/ 2348242 w 5553734"/>
              <a:gd name="connsiteY988" fmla="*/ 1045867 h 6026899"/>
              <a:gd name="connsiteX989" fmla="*/ 2358389 w 5553734"/>
              <a:gd name="connsiteY989" fmla="*/ 1032249 h 6026899"/>
              <a:gd name="connsiteX990" fmla="*/ 2359768 w 5553734"/>
              <a:gd name="connsiteY990" fmla="*/ 1021568 h 6026899"/>
              <a:gd name="connsiteX991" fmla="*/ 2352024 w 5553734"/>
              <a:gd name="connsiteY991" fmla="*/ 1015560 h 6026899"/>
              <a:gd name="connsiteX992" fmla="*/ 2823584 w 5553734"/>
              <a:gd name="connsiteY992" fmla="*/ 731227 h 6026899"/>
              <a:gd name="connsiteX993" fmla="*/ 2816642 w 5553734"/>
              <a:gd name="connsiteY993" fmla="*/ 728779 h 6026899"/>
              <a:gd name="connsiteX994" fmla="*/ 2807207 w 5553734"/>
              <a:gd name="connsiteY994" fmla="*/ 728334 h 6026899"/>
              <a:gd name="connsiteX995" fmla="*/ 2795769 w 5553734"/>
              <a:gd name="connsiteY995" fmla="*/ 729758 h 6026899"/>
              <a:gd name="connsiteX996" fmla="*/ 2782952 w 5553734"/>
              <a:gd name="connsiteY996" fmla="*/ 732918 h 6026899"/>
              <a:gd name="connsiteX997" fmla="*/ 2774808 w 5553734"/>
              <a:gd name="connsiteY997" fmla="*/ 735633 h 6026899"/>
              <a:gd name="connsiteX998" fmla="*/ 2766442 w 5553734"/>
              <a:gd name="connsiteY998" fmla="*/ 738881 h 6026899"/>
              <a:gd name="connsiteX999" fmla="*/ 2758030 w 5553734"/>
              <a:gd name="connsiteY999" fmla="*/ 742709 h 6026899"/>
              <a:gd name="connsiteX1000" fmla="*/ 2749619 w 5553734"/>
              <a:gd name="connsiteY1000" fmla="*/ 747159 h 6026899"/>
              <a:gd name="connsiteX1001" fmla="*/ 2730349 w 5553734"/>
              <a:gd name="connsiteY1001" fmla="*/ 759709 h 6026899"/>
              <a:gd name="connsiteX1002" fmla="*/ 2717488 w 5553734"/>
              <a:gd name="connsiteY1002" fmla="*/ 772126 h 6026899"/>
              <a:gd name="connsiteX1003" fmla="*/ 2712148 w 5553734"/>
              <a:gd name="connsiteY1003" fmla="*/ 783029 h 6026899"/>
              <a:gd name="connsiteX1004" fmla="*/ 2715573 w 5553734"/>
              <a:gd name="connsiteY1004" fmla="*/ 790995 h 6026899"/>
              <a:gd name="connsiteX1005" fmla="*/ 2722249 w 5553734"/>
              <a:gd name="connsiteY1005" fmla="*/ 793710 h 6026899"/>
              <a:gd name="connsiteX1006" fmla="*/ 2731684 w 5553734"/>
              <a:gd name="connsiteY1006" fmla="*/ 794333 h 6026899"/>
              <a:gd name="connsiteX1007" fmla="*/ 2743256 w 5553734"/>
              <a:gd name="connsiteY1007" fmla="*/ 792953 h 6026899"/>
              <a:gd name="connsiteX1008" fmla="*/ 2756339 w 5553734"/>
              <a:gd name="connsiteY1008" fmla="*/ 789793 h 6026899"/>
              <a:gd name="connsiteX1009" fmla="*/ 2764750 w 5553734"/>
              <a:gd name="connsiteY1009" fmla="*/ 787034 h 6026899"/>
              <a:gd name="connsiteX1010" fmla="*/ 2773296 w 5553734"/>
              <a:gd name="connsiteY1010" fmla="*/ 783696 h 6026899"/>
              <a:gd name="connsiteX1011" fmla="*/ 2781974 w 5553734"/>
              <a:gd name="connsiteY1011" fmla="*/ 779780 h 6026899"/>
              <a:gd name="connsiteX1012" fmla="*/ 2790518 w 5553734"/>
              <a:gd name="connsiteY1012" fmla="*/ 775330 h 6026899"/>
              <a:gd name="connsiteX1013" fmla="*/ 2810056 w 5553734"/>
              <a:gd name="connsiteY1013" fmla="*/ 762424 h 6026899"/>
              <a:gd name="connsiteX1014" fmla="*/ 2822738 w 5553734"/>
              <a:gd name="connsiteY1014" fmla="*/ 749874 h 6026899"/>
              <a:gd name="connsiteX1015" fmla="*/ 2827590 w 5553734"/>
              <a:gd name="connsiteY1015" fmla="*/ 739059 h 6026899"/>
              <a:gd name="connsiteX1016" fmla="*/ 2824029 w 5553734"/>
              <a:gd name="connsiteY1016" fmla="*/ 731316 h 6026899"/>
              <a:gd name="connsiteX1017" fmla="*/ 2586691 w 5553734"/>
              <a:gd name="connsiteY1017" fmla="*/ 866073 h 6026899"/>
              <a:gd name="connsiteX1018" fmla="*/ 2579882 w 5553734"/>
              <a:gd name="connsiteY1018" fmla="*/ 864337 h 6026899"/>
              <a:gd name="connsiteX1019" fmla="*/ 2571249 w 5553734"/>
              <a:gd name="connsiteY1019" fmla="*/ 864337 h 6026899"/>
              <a:gd name="connsiteX1020" fmla="*/ 2561146 w 5553734"/>
              <a:gd name="connsiteY1020" fmla="*/ 865717 h 6026899"/>
              <a:gd name="connsiteX1021" fmla="*/ 2549931 w 5553734"/>
              <a:gd name="connsiteY1021" fmla="*/ 868520 h 6026899"/>
              <a:gd name="connsiteX1022" fmla="*/ 2539784 w 5553734"/>
              <a:gd name="connsiteY1022" fmla="*/ 871903 h 6026899"/>
              <a:gd name="connsiteX1023" fmla="*/ 2529371 w 5553734"/>
              <a:gd name="connsiteY1023" fmla="*/ 876353 h 6026899"/>
              <a:gd name="connsiteX1024" fmla="*/ 2518912 w 5553734"/>
              <a:gd name="connsiteY1024" fmla="*/ 881426 h 6026899"/>
              <a:gd name="connsiteX1025" fmla="*/ 2508632 w 5553734"/>
              <a:gd name="connsiteY1025" fmla="*/ 887256 h 6026899"/>
              <a:gd name="connsiteX1026" fmla="*/ 2489807 w 5553734"/>
              <a:gd name="connsiteY1026" fmla="*/ 900919 h 6026899"/>
              <a:gd name="connsiteX1027" fmla="*/ 2477969 w 5553734"/>
              <a:gd name="connsiteY1027" fmla="*/ 913914 h 6026899"/>
              <a:gd name="connsiteX1028" fmla="*/ 2474186 w 5553734"/>
              <a:gd name="connsiteY1028" fmla="*/ 924906 h 6026899"/>
              <a:gd name="connsiteX1029" fmla="*/ 2479483 w 5553734"/>
              <a:gd name="connsiteY1029" fmla="*/ 932338 h 6026899"/>
              <a:gd name="connsiteX1030" fmla="*/ 2486114 w 5553734"/>
              <a:gd name="connsiteY1030" fmla="*/ 934252 h 6026899"/>
              <a:gd name="connsiteX1031" fmla="*/ 2494747 w 5553734"/>
              <a:gd name="connsiteY1031" fmla="*/ 934519 h 6026899"/>
              <a:gd name="connsiteX1032" fmla="*/ 2504983 w 5553734"/>
              <a:gd name="connsiteY1032" fmla="*/ 933228 h 6026899"/>
              <a:gd name="connsiteX1033" fmla="*/ 2516420 w 5553734"/>
              <a:gd name="connsiteY1033" fmla="*/ 930425 h 6026899"/>
              <a:gd name="connsiteX1034" fmla="*/ 2526834 w 5553734"/>
              <a:gd name="connsiteY1034" fmla="*/ 926953 h 6026899"/>
              <a:gd name="connsiteX1035" fmla="*/ 2537516 w 5553734"/>
              <a:gd name="connsiteY1035" fmla="*/ 922503 h 6026899"/>
              <a:gd name="connsiteX1036" fmla="*/ 2548285 w 5553734"/>
              <a:gd name="connsiteY1036" fmla="*/ 917252 h 6026899"/>
              <a:gd name="connsiteX1037" fmla="*/ 2558787 w 5553734"/>
              <a:gd name="connsiteY1037" fmla="*/ 911244 h 6026899"/>
              <a:gd name="connsiteX1038" fmla="*/ 2577791 w 5553734"/>
              <a:gd name="connsiteY1038" fmla="*/ 897314 h 6026899"/>
              <a:gd name="connsiteX1039" fmla="*/ 2589273 w 5553734"/>
              <a:gd name="connsiteY1039" fmla="*/ 883963 h 6026899"/>
              <a:gd name="connsiteX1040" fmla="*/ 2592522 w 5553734"/>
              <a:gd name="connsiteY1040" fmla="*/ 873193 h 6026899"/>
              <a:gd name="connsiteX1041" fmla="*/ 2586914 w 5553734"/>
              <a:gd name="connsiteY1041" fmla="*/ 866162 h 6026899"/>
              <a:gd name="connsiteX1042" fmla="*/ 3804798 w 5553734"/>
              <a:gd name="connsiteY1042" fmla="*/ 306396 h 6026899"/>
              <a:gd name="connsiteX1043" fmla="*/ 3792160 w 5553734"/>
              <a:gd name="connsiteY1043" fmla="*/ 303770 h 6026899"/>
              <a:gd name="connsiteX1044" fmla="*/ 3774359 w 5553734"/>
              <a:gd name="connsiteY1044" fmla="*/ 304972 h 6026899"/>
              <a:gd name="connsiteX1045" fmla="*/ 3753041 w 5553734"/>
              <a:gd name="connsiteY1045" fmla="*/ 309956 h 6026899"/>
              <a:gd name="connsiteX1046" fmla="*/ 3752018 w 5553734"/>
              <a:gd name="connsiteY1046" fmla="*/ 310267 h 6026899"/>
              <a:gd name="connsiteX1047" fmla="*/ 3751039 w 5553734"/>
              <a:gd name="connsiteY1047" fmla="*/ 310579 h 6026899"/>
              <a:gd name="connsiteX1048" fmla="*/ 3750015 w 5553734"/>
              <a:gd name="connsiteY1048" fmla="*/ 310935 h 6026899"/>
              <a:gd name="connsiteX1049" fmla="*/ 3748992 w 5553734"/>
              <a:gd name="connsiteY1049" fmla="*/ 311247 h 6026899"/>
              <a:gd name="connsiteX1050" fmla="*/ 3726740 w 5553734"/>
              <a:gd name="connsiteY1050" fmla="*/ 320147 h 6026899"/>
              <a:gd name="connsiteX1051" fmla="*/ 3708939 w 5553734"/>
              <a:gd name="connsiteY1051" fmla="*/ 330739 h 6026899"/>
              <a:gd name="connsiteX1052" fmla="*/ 3697367 w 5553734"/>
              <a:gd name="connsiteY1052" fmla="*/ 341553 h 6026899"/>
              <a:gd name="connsiteX1053" fmla="*/ 3693762 w 5553734"/>
              <a:gd name="connsiteY1053" fmla="*/ 351389 h 6026899"/>
              <a:gd name="connsiteX1054" fmla="*/ 3698881 w 5553734"/>
              <a:gd name="connsiteY1054" fmla="*/ 358064 h 6026899"/>
              <a:gd name="connsiteX1055" fmla="*/ 3711208 w 5553734"/>
              <a:gd name="connsiteY1055" fmla="*/ 360957 h 6026899"/>
              <a:gd name="connsiteX1056" fmla="*/ 3729010 w 5553734"/>
              <a:gd name="connsiteY1056" fmla="*/ 359933 h 6026899"/>
              <a:gd name="connsiteX1057" fmla="*/ 3750771 w 5553734"/>
              <a:gd name="connsiteY1057" fmla="*/ 354949 h 6026899"/>
              <a:gd name="connsiteX1058" fmla="*/ 3751839 w 5553734"/>
              <a:gd name="connsiteY1058" fmla="*/ 354593 h 6026899"/>
              <a:gd name="connsiteX1059" fmla="*/ 3752863 w 5553734"/>
              <a:gd name="connsiteY1059" fmla="*/ 354282 h 6026899"/>
              <a:gd name="connsiteX1060" fmla="*/ 3753931 w 5553734"/>
              <a:gd name="connsiteY1060" fmla="*/ 353925 h 6026899"/>
              <a:gd name="connsiteX1061" fmla="*/ 3754999 w 5553734"/>
              <a:gd name="connsiteY1061" fmla="*/ 353614 h 6026899"/>
              <a:gd name="connsiteX1062" fmla="*/ 3777696 w 5553734"/>
              <a:gd name="connsiteY1062" fmla="*/ 344268 h 6026899"/>
              <a:gd name="connsiteX1063" fmla="*/ 3795720 w 5553734"/>
              <a:gd name="connsiteY1063" fmla="*/ 333409 h 6026899"/>
              <a:gd name="connsiteX1064" fmla="*/ 3807113 w 5553734"/>
              <a:gd name="connsiteY1064" fmla="*/ 322417 h 6026899"/>
              <a:gd name="connsiteX1065" fmla="*/ 3810229 w 5553734"/>
              <a:gd name="connsiteY1065" fmla="*/ 312626 h 6026899"/>
              <a:gd name="connsiteX1066" fmla="*/ 3805021 w 5553734"/>
              <a:gd name="connsiteY1066" fmla="*/ 306485 h 6026899"/>
              <a:gd name="connsiteX1067" fmla="*/ 2468801 w 5553734"/>
              <a:gd name="connsiteY1067" fmla="*/ 938836 h 6026899"/>
              <a:gd name="connsiteX1068" fmla="*/ 2462170 w 5553734"/>
              <a:gd name="connsiteY1068" fmla="*/ 937501 h 6026899"/>
              <a:gd name="connsiteX1069" fmla="*/ 2453982 w 5553734"/>
              <a:gd name="connsiteY1069" fmla="*/ 937501 h 6026899"/>
              <a:gd name="connsiteX1070" fmla="*/ 2444592 w 5553734"/>
              <a:gd name="connsiteY1070" fmla="*/ 938836 h 6026899"/>
              <a:gd name="connsiteX1071" fmla="*/ 2434267 w 5553734"/>
              <a:gd name="connsiteY1071" fmla="*/ 941417 h 6026899"/>
              <a:gd name="connsiteX1072" fmla="*/ 2422962 w 5553734"/>
              <a:gd name="connsiteY1072" fmla="*/ 945244 h 6026899"/>
              <a:gd name="connsiteX1073" fmla="*/ 2411348 w 5553734"/>
              <a:gd name="connsiteY1073" fmla="*/ 950140 h 6026899"/>
              <a:gd name="connsiteX1074" fmla="*/ 2399732 w 5553734"/>
              <a:gd name="connsiteY1074" fmla="*/ 956014 h 6026899"/>
              <a:gd name="connsiteX1075" fmla="*/ 2388384 w 5553734"/>
              <a:gd name="connsiteY1075" fmla="*/ 962779 h 6026899"/>
              <a:gd name="connsiteX1076" fmla="*/ 2369870 w 5553734"/>
              <a:gd name="connsiteY1076" fmla="*/ 977020 h 6026899"/>
              <a:gd name="connsiteX1077" fmla="*/ 2358744 w 5553734"/>
              <a:gd name="connsiteY1077" fmla="*/ 990371 h 6026899"/>
              <a:gd name="connsiteX1078" fmla="*/ 2355941 w 5553734"/>
              <a:gd name="connsiteY1078" fmla="*/ 1001274 h 6026899"/>
              <a:gd name="connsiteX1079" fmla="*/ 2362394 w 5553734"/>
              <a:gd name="connsiteY1079" fmla="*/ 1008306 h 6026899"/>
              <a:gd name="connsiteX1080" fmla="*/ 2368936 w 5553734"/>
              <a:gd name="connsiteY1080" fmla="*/ 1009864 h 6026899"/>
              <a:gd name="connsiteX1081" fmla="*/ 2377125 w 5553734"/>
              <a:gd name="connsiteY1081" fmla="*/ 1009864 h 6026899"/>
              <a:gd name="connsiteX1082" fmla="*/ 2386648 w 5553734"/>
              <a:gd name="connsiteY1082" fmla="*/ 1008573 h 6026899"/>
              <a:gd name="connsiteX1083" fmla="*/ 2397196 w 5553734"/>
              <a:gd name="connsiteY1083" fmla="*/ 1005992 h 6026899"/>
              <a:gd name="connsiteX1084" fmla="*/ 2408766 w 5553734"/>
              <a:gd name="connsiteY1084" fmla="*/ 1002076 h 6026899"/>
              <a:gd name="connsiteX1085" fmla="*/ 2420694 w 5553734"/>
              <a:gd name="connsiteY1085" fmla="*/ 997047 h 6026899"/>
              <a:gd name="connsiteX1086" fmla="*/ 2432620 w 5553734"/>
              <a:gd name="connsiteY1086" fmla="*/ 990994 h 6026899"/>
              <a:gd name="connsiteX1087" fmla="*/ 2444191 w 5553734"/>
              <a:gd name="connsiteY1087" fmla="*/ 984007 h 6026899"/>
              <a:gd name="connsiteX1088" fmla="*/ 2462750 w 5553734"/>
              <a:gd name="connsiteY1088" fmla="*/ 969499 h 6026899"/>
              <a:gd name="connsiteX1089" fmla="*/ 2473519 w 5553734"/>
              <a:gd name="connsiteY1089" fmla="*/ 956148 h 6026899"/>
              <a:gd name="connsiteX1090" fmla="*/ 2475744 w 5553734"/>
              <a:gd name="connsiteY1090" fmla="*/ 945422 h 6026899"/>
              <a:gd name="connsiteX1091" fmla="*/ 2469024 w 5553734"/>
              <a:gd name="connsiteY1091" fmla="*/ 938925 h 6026899"/>
              <a:gd name="connsiteX1092" fmla="*/ 2936401 w 5553734"/>
              <a:gd name="connsiteY1092" fmla="*/ 665896 h 6026899"/>
              <a:gd name="connsiteX1093" fmla="*/ 2926521 w 5553734"/>
              <a:gd name="connsiteY1093" fmla="*/ 665228 h 6026899"/>
              <a:gd name="connsiteX1094" fmla="*/ 2914372 w 5553734"/>
              <a:gd name="connsiteY1094" fmla="*/ 666652 h 6026899"/>
              <a:gd name="connsiteX1095" fmla="*/ 2900620 w 5553734"/>
              <a:gd name="connsiteY1095" fmla="*/ 670034 h 6026899"/>
              <a:gd name="connsiteX1096" fmla="*/ 2893455 w 5553734"/>
              <a:gd name="connsiteY1096" fmla="*/ 672393 h 6026899"/>
              <a:gd name="connsiteX1097" fmla="*/ 2886111 w 5553734"/>
              <a:gd name="connsiteY1097" fmla="*/ 675197 h 6026899"/>
              <a:gd name="connsiteX1098" fmla="*/ 2878680 w 5553734"/>
              <a:gd name="connsiteY1098" fmla="*/ 678401 h 6026899"/>
              <a:gd name="connsiteX1099" fmla="*/ 2871248 w 5553734"/>
              <a:gd name="connsiteY1099" fmla="*/ 682050 h 6026899"/>
              <a:gd name="connsiteX1100" fmla="*/ 2851666 w 5553734"/>
              <a:gd name="connsiteY1100" fmla="*/ 694111 h 6026899"/>
              <a:gd name="connsiteX1101" fmla="*/ 2838315 w 5553734"/>
              <a:gd name="connsiteY1101" fmla="*/ 706260 h 6026899"/>
              <a:gd name="connsiteX1102" fmla="*/ 2832174 w 5553734"/>
              <a:gd name="connsiteY1102" fmla="*/ 717208 h 6026899"/>
              <a:gd name="connsiteX1103" fmla="*/ 2834620 w 5553734"/>
              <a:gd name="connsiteY1103" fmla="*/ 725441 h 6026899"/>
              <a:gd name="connsiteX1104" fmla="*/ 2841296 w 5553734"/>
              <a:gd name="connsiteY1104" fmla="*/ 728601 h 6026899"/>
              <a:gd name="connsiteX1105" fmla="*/ 2851088 w 5553734"/>
              <a:gd name="connsiteY1105" fmla="*/ 729447 h 6026899"/>
              <a:gd name="connsiteX1106" fmla="*/ 2863371 w 5553734"/>
              <a:gd name="connsiteY1106" fmla="*/ 728112 h 6026899"/>
              <a:gd name="connsiteX1107" fmla="*/ 2877389 w 5553734"/>
              <a:gd name="connsiteY1107" fmla="*/ 724685 h 6026899"/>
              <a:gd name="connsiteX1108" fmla="*/ 2884776 w 5553734"/>
              <a:gd name="connsiteY1108" fmla="*/ 722282 h 6026899"/>
              <a:gd name="connsiteX1109" fmla="*/ 2892298 w 5553734"/>
              <a:gd name="connsiteY1109" fmla="*/ 719433 h 6026899"/>
              <a:gd name="connsiteX1110" fmla="*/ 2899908 w 5553734"/>
              <a:gd name="connsiteY1110" fmla="*/ 716140 h 6026899"/>
              <a:gd name="connsiteX1111" fmla="*/ 2907518 w 5553734"/>
              <a:gd name="connsiteY1111" fmla="*/ 712402 h 6026899"/>
              <a:gd name="connsiteX1112" fmla="*/ 2927411 w 5553734"/>
              <a:gd name="connsiteY1112" fmla="*/ 700030 h 6026899"/>
              <a:gd name="connsiteX1113" fmla="*/ 2940762 w 5553734"/>
              <a:gd name="connsiteY1113" fmla="*/ 687658 h 6026899"/>
              <a:gd name="connsiteX1114" fmla="*/ 2946414 w 5553734"/>
              <a:gd name="connsiteY1114" fmla="*/ 676799 h 6026899"/>
              <a:gd name="connsiteX1115" fmla="*/ 2943388 w 5553734"/>
              <a:gd name="connsiteY1115" fmla="*/ 668833 h 6026899"/>
              <a:gd name="connsiteX1116" fmla="*/ 2936623 w 5553734"/>
              <a:gd name="connsiteY1116" fmla="*/ 665985 h 6026899"/>
              <a:gd name="connsiteX1117" fmla="*/ 3676406 w 5553734"/>
              <a:gd name="connsiteY1117" fmla="*/ 349920 h 6026899"/>
              <a:gd name="connsiteX1118" fmla="*/ 3664168 w 5553734"/>
              <a:gd name="connsiteY1118" fmla="*/ 347650 h 6026899"/>
              <a:gd name="connsiteX1119" fmla="*/ 3647301 w 5553734"/>
              <a:gd name="connsiteY1119" fmla="*/ 348897 h 6026899"/>
              <a:gd name="connsiteX1120" fmla="*/ 3627319 w 5553734"/>
              <a:gd name="connsiteY1120" fmla="*/ 353614 h 6026899"/>
              <a:gd name="connsiteX1121" fmla="*/ 3625405 w 5553734"/>
              <a:gd name="connsiteY1121" fmla="*/ 354237 h 6026899"/>
              <a:gd name="connsiteX1122" fmla="*/ 3623491 w 5553734"/>
              <a:gd name="connsiteY1122" fmla="*/ 354860 h 6026899"/>
              <a:gd name="connsiteX1123" fmla="*/ 3621533 w 5553734"/>
              <a:gd name="connsiteY1123" fmla="*/ 355483 h 6026899"/>
              <a:gd name="connsiteX1124" fmla="*/ 3619620 w 5553734"/>
              <a:gd name="connsiteY1124" fmla="*/ 356195 h 6026899"/>
              <a:gd name="connsiteX1125" fmla="*/ 3597946 w 5553734"/>
              <a:gd name="connsiteY1125" fmla="*/ 365674 h 6026899"/>
              <a:gd name="connsiteX1126" fmla="*/ 3580857 w 5553734"/>
              <a:gd name="connsiteY1126" fmla="*/ 376444 h 6026899"/>
              <a:gd name="connsiteX1127" fmla="*/ 3570131 w 5553734"/>
              <a:gd name="connsiteY1127" fmla="*/ 387259 h 6026899"/>
              <a:gd name="connsiteX1128" fmla="*/ 3567372 w 5553734"/>
              <a:gd name="connsiteY1128" fmla="*/ 396871 h 6026899"/>
              <a:gd name="connsiteX1129" fmla="*/ 3572802 w 5553734"/>
              <a:gd name="connsiteY1129" fmla="*/ 402968 h 6026899"/>
              <a:gd name="connsiteX1130" fmla="*/ 3584773 w 5553734"/>
              <a:gd name="connsiteY1130" fmla="*/ 405505 h 6026899"/>
              <a:gd name="connsiteX1131" fmla="*/ 3601774 w 5553734"/>
              <a:gd name="connsiteY1131" fmla="*/ 404437 h 6026899"/>
              <a:gd name="connsiteX1132" fmla="*/ 3622246 w 5553734"/>
              <a:gd name="connsiteY1132" fmla="*/ 399675 h 6026899"/>
              <a:gd name="connsiteX1133" fmla="*/ 3624159 w 5553734"/>
              <a:gd name="connsiteY1133" fmla="*/ 399097 h 6026899"/>
              <a:gd name="connsiteX1134" fmla="*/ 3626117 w 5553734"/>
              <a:gd name="connsiteY1134" fmla="*/ 398429 h 6026899"/>
              <a:gd name="connsiteX1135" fmla="*/ 3628030 w 5553734"/>
              <a:gd name="connsiteY1135" fmla="*/ 397806 h 6026899"/>
              <a:gd name="connsiteX1136" fmla="*/ 3629989 w 5553734"/>
              <a:gd name="connsiteY1136" fmla="*/ 397094 h 6026899"/>
              <a:gd name="connsiteX1137" fmla="*/ 3652241 w 5553734"/>
              <a:gd name="connsiteY1137" fmla="*/ 387392 h 6026899"/>
              <a:gd name="connsiteX1138" fmla="*/ 3669508 w 5553734"/>
              <a:gd name="connsiteY1138" fmla="*/ 376311 h 6026899"/>
              <a:gd name="connsiteX1139" fmla="*/ 3680100 w 5553734"/>
              <a:gd name="connsiteY1139" fmla="*/ 365363 h 6026899"/>
              <a:gd name="connsiteX1140" fmla="*/ 3682325 w 5553734"/>
              <a:gd name="connsiteY1140" fmla="*/ 355795 h 6026899"/>
              <a:gd name="connsiteX1141" fmla="*/ 3676629 w 5553734"/>
              <a:gd name="connsiteY1141" fmla="*/ 349831 h 6026899"/>
              <a:gd name="connsiteX1142" fmla="*/ 3549705 w 5553734"/>
              <a:gd name="connsiteY1142" fmla="*/ 395759 h 6026899"/>
              <a:gd name="connsiteX1143" fmla="*/ 3537911 w 5553734"/>
              <a:gd name="connsiteY1143" fmla="*/ 393801 h 6026899"/>
              <a:gd name="connsiteX1144" fmla="*/ 3521934 w 5553734"/>
              <a:gd name="connsiteY1144" fmla="*/ 395091 h 6026899"/>
              <a:gd name="connsiteX1145" fmla="*/ 3503110 w 5553734"/>
              <a:gd name="connsiteY1145" fmla="*/ 399542 h 6026899"/>
              <a:gd name="connsiteX1146" fmla="*/ 3500350 w 5553734"/>
              <a:gd name="connsiteY1146" fmla="*/ 400387 h 6026899"/>
              <a:gd name="connsiteX1147" fmla="*/ 3497547 w 5553734"/>
              <a:gd name="connsiteY1147" fmla="*/ 401322 h 6026899"/>
              <a:gd name="connsiteX1148" fmla="*/ 3494742 w 5553734"/>
              <a:gd name="connsiteY1148" fmla="*/ 402345 h 6026899"/>
              <a:gd name="connsiteX1149" fmla="*/ 3491895 w 5553734"/>
              <a:gd name="connsiteY1149" fmla="*/ 403369 h 6026899"/>
              <a:gd name="connsiteX1150" fmla="*/ 3470577 w 5553734"/>
              <a:gd name="connsiteY1150" fmla="*/ 413249 h 6026899"/>
              <a:gd name="connsiteX1151" fmla="*/ 3454156 w 5553734"/>
              <a:gd name="connsiteY1151" fmla="*/ 424241 h 6026899"/>
              <a:gd name="connsiteX1152" fmla="*/ 3444408 w 5553734"/>
              <a:gd name="connsiteY1152" fmla="*/ 435056 h 6026899"/>
              <a:gd name="connsiteX1153" fmla="*/ 3442495 w 5553734"/>
              <a:gd name="connsiteY1153" fmla="*/ 444446 h 6026899"/>
              <a:gd name="connsiteX1154" fmla="*/ 3448236 w 5553734"/>
              <a:gd name="connsiteY1154" fmla="*/ 450009 h 6026899"/>
              <a:gd name="connsiteX1155" fmla="*/ 3459808 w 5553734"/>
              <a:gd name="connsiteY1155" fmla="*/ 452234 h 6026899"/>
              <a:gd name="connsiteX1156" fmla="*/ 3475917 w 5553734"/>
              <a:gd name="connsiteY1156" fmla="*/ 451077 h 6026899"/>
              <a:gd name="connsiteX1157" fmla="*/ 3495099 w 5553734"/>
              <a:gd name="connsiteY1157" fmla="*/ 446626 h 6026899"/>
              <a:gd name="connsiteX1158" fmla="*/ 3497946 w 5553734"/>
              <a:gd name="connsiteY1158" fmla="*/ 445736 h 6026899"/>
              <a:gd name="connsiteX1159" fmla="*/ 3500840 w 5553734"/>
              <a:gd name="connsiteY1159" fmla="*/ 444757 h 6026899"/>
              <a:gd name="connsiteX1160" fmla="*/ 3503732 w 5553734"/>
              <a:gd name="connsiteY1160" fmla="*/ 443734 h 6026899"/>
              <a:gd name="connsiteX1161" fmla="*/ 3506624 w 5553734"/>
              <a:gd name="connsiteY1161" fmla="*/ 442666 h 6026899"/>
              <a:gd name="connsiteX1162" fmla="*/ 3528432 w 5553734"/>
              <a:gd name="connsiteY1162" fmla="*/ 432519 h 6026899"/>
              <a:gd name="connsiteX1163" fmla="*/ 3544987 w 5553734"/>
              <a:gd name="connsiteY1163" fmla="*/ 421259 h 6026899"/>
              <a:gd name="connsiteX1164" fmla="*/ 3554733 w 5553734"/>
              <a:gd name="connsiteY1164" fmla="*/ 410312 h 6026899"/>
              <a:gd name="connsiteX1165" fmla="*/ 3556113 w 5553734"/>
              <a:gd name="connsiteY1165" fmla="*/ 401010 h 6026899"/>
              <a:gd name="connsiteX1166" fmla="*/ 3549927 w 5553734"/>
              <a:gd name="connsiteY1166" fmla="*/ 395670 h 6026899"/>
              <a:gd name="connsiteX1167" fmla="*/ 3178233 w 5553734"/>
              <a:gd name="connsiteY1167" fmla="*/ 549385 h 6026899"/>
              <a:gd name="connsiteX1168" fmla="*/ 3167597 w 5553734"/>
              <a:gd name="connsiteY1168" fmla="*/ 548273 h 6026899"/>
              <a:gd name="connsiteX1169" fmla="*/ 3154023 w 5553734"/>
              <a:gd name="connsiteY1169" fmla="*/ 549652 h 6026899"/>
              <a:gd name="connsiteX1170" fmla="*/ 3138446 w 5553734"/>
              <a:gd name="connsiteY1170" fmla="*/ 553480 h 6026899"/>
              <a:gd name="connsiteX1171" fmla="*/ 3133017 w 5553734"/>
              <a:gd name="connsiteY1171" fmla="*/ 555215 h 6026899"/>
              <a:gd name="connsiteX1172" fmla="*/ 3127499 w 5553734"/>
              <a:gd name="connsiteY1172" fmla="*/ 557218 h 6026899"/>
              <a:gd name="connsiteX1173" fmla="*/ 3121936 w 5553734"/>
              <a:gd name="connsiteY1173" fmla="*/ 559443 h 6026899"/>
              <a:gd name="connsiteX1174" fmla="*/ 3116328 w 5553734"/>
              <a:gd name="connsiteY1174" fmla="*/ 561935 h 6026899"/>
              <a:gd name="connsiteX1175" fmla="*/ 3096168 w 5553734"/>
              <a:gd name="connsiteY1175" fmla="*/ 573061 h 6026899"/>
              <a:gd name="connsiteX1176" fmla="*/ 3081572 w 5553734"/>
              <a:gd name="connsiteY1176" fmla="*/ 584766 h 6026899"/>
              <a:gd name="connsiteX1177" fmla="*/ 3073961 w 5553734"/>
              <a:gd name="connsiteY1177" fmla="*/ 595624 h 6026899"/>
              <a:gd name="connsiteX1178" fmla="*/ 3074674 w 5553734"/>
              <a:gd name="connsiteY1178" fmla="*/ 604525 h 6026899"/>
              <a:gd name="connsiteX1179" fmla="*/ 3081126 w 5553734"/>
              <a:gd name="connsiteY1179" fmla="*/ 608530 h 6026899"/>
              <a:gd name="connsiteX1180" fmla="*/ 3091629 w 5553734"/>
              <a:gd name="connsiteY1180" fmla="*/ 609866 h 6026899"/>
              <a:gd name="connsiteX1181" fmla="*/ 3105292 w 5553734"/>
              <a:gd name="connsiteY1181" fmla="*/ 608575 h 6026899"/>
              <a:gd name="connsiteX1182" fmla="*/ 3121180 w 5553734"/>
              <a:gd name="connsiteY1182" fmla="*/ 604748 h 6026899"/>
              <a:gd name="connsiteX1183" fmla="*/ 3126787 w 5553734"/>
              <a:gd name="connsiteY1183" fmla="*/ 602968 h 6026899"/>
              <a:gd name="connsiteX1184" fmla="*/ 3132439 w 5553734"/>
              <a:gd name="connsiteY1184" fmla="*/ 600920 h 6026899"/>
              <a:gd name="connsiteX1185" fmla="*/ 3138136 w 5553734"/>
              <a:gd name="connsiteY1185" fmla="*/ 598606 h 6026899"/>
              <a:gd name="connsiteX1186" fmla="*/ 3143920 w 5553734"/>
              <a:gd name="connsiteY1186" fmla="*/ 596069 h 6026899"/>
              <a:gd name="connsiteX1187" fmla="*/ 3164481 w 5553734"/>
              <a:gd name="connsiteY1187" fmla="*/ 584632 h 6026899"/>
              <a:gd name="connsiteX1188" fmla="*/ 3179079 w 5553734"/>
              <a:gd name="connsiteY1188" fmla="*/ 572750 h 6026899"/>
              <a:gd name="connsiteX1189" fmla="*/ 3186332 w 5553734"/>
              <a:gd name="connsiteY1189" fmla="*/ 561846 h 6026899"/>
              <a:gd name="connsiteX1190" fmla="*/ 3184998 w 5553734"/>
              <a:gd name="connsiteY1190" fmla="*/ 553346 h 6026899"/>
              <a:gd name="connsiteX1191" fmla="*/ 3178455 w 5553734"/>
              <a:gd name="connsiteY1191" fmla="*/ 549296 h 6026899"/>
              <a:gd name="connsiteX1192" fmla="*/ 3300752 w 5553734"/>
              <a:gd name="connsiteY1192" fmla="*/ 495536 h 6026899"/>
              <a:gd name="connsiteX1193" fmla="*/ 3289759 w 5553734"/>
              <a:gd name="connsiteY1193" fmla="*/ 494112 h 6026899"/>
              <a:gd name="connsiteX1194" fmla="*/ 3275429 w 5553734"/>
              <a:gd name="connsiteY1194" fmla="*/ 495491 h 6026899"/>
              <a:gd name="connsiteX1195" fmla="*/ 3258829 w 5553734"/>
              <a:gd name="connsiteY1195" fmla="*/ 499541 h 6026899"/>
              <a:gd name="connsiteX1196" fmla="*/ 3254378 w 5553734"/>
              <a:gd name="connsiteY1196" fmla="*/ 500965 h 6026899"/>
              <a:gd name="connsiteX1197" fmla="*/ 3249928 w 5553734"/>
              <a:gd name="connsiteY1197" fmla="*/ 502567 h 6026899"/>
              <a:gd name="connsiteX1198" fmla="*/ 3245478 w 5553734"/>
              <a:gd name="connsiteY1198" fmla="*/ 504348 h 6026899"/>
              <a:gd name="connsiteX1199" fmla="*/ 3241027 w 5553734"/>
              <a:gd name="connsiteY1199" fmla="*/ 506306 h 6026899"/>
              <a:gd name="connsiteX1200" fmla="*/ 3220512 w 5553734"/>
              <a:gd name="connsiteY1200" fmla="*/ 516987 h 6026899"/>
              <a:gd name="connsiteX1201" fmla="*/ 3205291 w 5553734"/>
              <a:gd name="connsiteY1201" fmla="*/ 528424 h 6026899"/>
              <a:gd name="connsiteX1202" fmla="*/ 3196836 w 5553734"/>
              <a:gd name="connsiteY1202" fmla="*/ 539283 h 6026899"/>
              <a:gd name="connsiteX1203" fmla="*/ 3196836 w 5553734"/>
              <a:gd name="connsiteY1203" fmla="*/ 548184 h 6026899"/>
              <a:gd name="connsiteX1204" fmla="*/ 3203066 w 5553734"/>
              <a:gd name="connsiteY1204" fmla="*/ 552634 h 6026899"/>
              <a:gd name="connsiteX1205" fmla="*/ 3213925 w 5553734"/>
              <a:gd name="connsiteY1205" fmla="*/ 554236 h 6026899"/>
              <a:gd name="connsiteX1206" fmla="*/ 3228389 w 5553734"/>
              <a:gd name="connsiteY1206" fmla="*/ 552990 h 6026899"/>
              <a:gd name="connsiteX1207" fmla="*/ 3245300 w 5553734"/>
              <a:gd name="connsiteY1207" fmla="*/ 548940 h 6026899"/>
              <a:gd name="connsiteX1208" fmla="*/ 3249750 w 5553734"/>
              <a:gd name="connsiteY1208" fmla="*/ 547472 h 6026899"/>
              <a:gd name="connsiteX1209" fmla="*/ 3254200 w 5553734"/>
              <a:gd name="connsiteY1209" fmla="*/ 545825 h 6026899"/>
              <a:gd name="connsiteX1210" fmla="*/ 3258962 w 5553734"/>
              <a:gd name="connsiteY1210" fmla="*/ 544000 h 6026899"/>
              <a:gd name="connsiteX1211" fmla="*/ 3263680 w 5553734"/>
              <a:gd name="connsiteY1211" fmla="*/ 542042 h 6026899"/>
              <a:gd name="connsiteX1212" fmla="*/ 3284686 w 5553734"/>
              <a:gd name="connsiteY1212" fmla="*/ 531050 h 6026899"/>
              <a:gd name="connsiteX1213" fmla="*/ 3299950 w 5553734"/>
              <a:gd name="connsiteY1213" fmla="*/ 519390 h 6026899"/>
              <a:gd name="connsiteX1214" fmla="*/ 3308050 w 5553734"/>
              <a:gd name="connsiteY1214" fmla="*/ 508486 h 6026899"/>
              <a:gd name="connsiteX1215" fmla="*/ 3307694 w 5553734"/>
              <a:gd name="connsiteY1215" fmla="*/ 499586 h 6026899"/>
              <a:gd name="connsiteX1216" fmla="*/ 3300974 w 5553734"/>
              <a:gd name="connsiteY1216" fmla="*/ 495447 h 6026899"/>
              <a:gd name="connsiteX1217" fmla="*/ 3056828 w 5553734"/>
              <a:gd name="connsiteY1217" fmla="*/ 606261 h 6026899"/>
              <a:gd name="connsiteX1218" fmla="*/ 3046592 w 5553734"/>
              <a:gd name="connsiteY1218" fmla="*/ 605415 h 6026899"/>
              <a:gd name="connsiteX1219" fmla="*/ 3033731 w 5553734"/>
              <a:gd name="connsiteY1219" fmla="*/ 606839 h 6026899"/>
              <a:gd name="connsiteX1220" fmla="*/ 3019089 w 5553734"/>
              <a:gd name="connsiteY1220" fmla="*/ 610400 h 6026899"/>
              <a:gd name="connsiteX1221" fmla="*/ 3012813 w 5553734"/>
              <a:gd name="connsiteY1221" fmla="*/ 612447 h 6026899"/>
              <a:gd name="connsiteX1222" fmla="*/ 3006360 w 5553734"/>
              <a:gd name="connsiteY1222" fmla="*/ 614850 h 6026899"/>
              <a:gd name="connsiteX1223" fmla="*/ 2999863 w 5553734"/>
              <a:gd name="connsiteY1223" fmla="*/ 617565 h 6026899"/>
              <a:gd name="connsiteX1224" fmla="*/ 2993365 w 5553734"/>
              <a:gd name="connsiteY1224" fmla="*/ 620591 h 6026899"/>
              <a:gd name="connsiteX1225" fmla="*/ 2973517 w 5553734"/>
              <a:gd name="connsiteY1225" fmla="*/ 632206 h 6026899"/>
              <a:gd name="connsiteX1226" fmla="*/ 2959498 w 5553734"/>
              <a:gd name="connsiteY1226" fmla="*/ 644089 h 6026899"/>
              <a:gd name="connsiteX1227" fmla="*/ 2952600 w 5553734"/>
              <a:gd name="connsiteY1227" fmla="*/ 654992 h 6026899"/>
              <a:gd name="connsiteX1228" fmla="*/ 2954202 w 5553734"/>
              <a:gd name="connsiteY1228" fmla="*/ 663492 h 6026899"/>
              <a:gd name="connsiteX1229" fmla="*/ 2960789 w 5553734"/>
              <a:gd name="connsiteY1229" fmla="*/ 667053 h 6026899"/>
              <a:gd name="connsiteX1230" fmla="*/ 2970935 w 5553734"/>
              <a:gd name="connsiteY1230" fmla="*/ 668121 h 6026899"/>
              <a:gd name="connsiteX1231" fmla="*/ 2983930 w 5553734"/>
              <a:gd name="connsiteY1231" fmla="*/ 666786 h 6026899"/>
              <a:gd name="connsiteX1232" fmla="*/ 2998839 w 5553734"/>
              <a:gd name="connsiteY1232" fmla="*/ 663225 h 6026899"/>
              <a:gd name="connsiteX1233" fmla="*/ 3005337 w 5553734"/>
              <a:gd name="connsiteY1233" fmla="*/ 661089 h 6026899"/>
              <a:gd name="connsiteX1234" fmla="*/ 3011923 w 5553734"/>
              <a:gd name="connsiteY1234" fmla="*/ 658641 h 6026899"/>
              <a:gd name="connsiteX1235" fmla="*/ 3018554 w 5553734"/>
              <a:gd name="connsiteY1235" fmla="*/ 655882 h 6026899"/>
              <a:gd name="connsiteX1236" fmla="*/ 3025230 w 5553734"/>
              <a:gd name="connsiteY1236" fmla="*/ 652767 h 6026899"/>
              <a:gd name="connsiteX1237" fmla="*/ 3045479 w 5553734"/>
              <a:gd name="connsiteY1237" fmla="*/ 640840 h 6026899"/>
              <a:gd name="connsiteX1238" fmla="*/ 3059408 w 5553734"/>
              <a:gd name="connsiteY1238" fmla="*/ 628735 h 6026899"/>
              <a:gd name="connsiteX1239" fmla="*/ 3065862 w 5553734"/>
              <a:gd name="connsiteY1239" fmla="*/ 617876 h 6026899"/>
              <a:gd name="connsiteX1240" fmla="*/ 3063681 w 5553734"/>
              <a:gd name="connsiteY1240" fmla="*/ 609599 h 6026899"/>
              <a:gd name="connsiteX1241" fmla="*/ 3057050 w 5553734"/>
              <a:gd name="connsiteY1241" fmla="*/ 606172 h 6026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Lst>
            <a:rect l="l" t="t" r="r" b="b"/>
            <a:pathLst>
              <a:path w="5553734" h="6026899">
                <a:moveTo>
                  <a:pt x="1224126" y="2057878"/>
                </a:moveTo>
                <a:cubicBezTo>
                  <a:pt x="1216739" y="2056427"/>
                  <a:pt x="1209172" y="2056623"/>
                  <a:pt x="1201874" y="2058457"/>
                </a:cubicBezTo>
                <a:lnTo>
                  <a:pt x="1200984" y="2058457"/>
                </a:lnTo>
                <a:lnTo>
                  <a:pt x="1200094" y="2058679"/>
                </a:lnTo>
                <a:lnTo>
                  <a:pt x="1199203" y="2058679"/>
                </a:lnTo>
                <a:lnTo>
                  <a:pt x="1198314" y="2058679"/>
                </a:lnTo>
                <a:cubicBezTo>
                  <a:pt x="1188122" y="2061332"/>
                  <a:pt x="1178242" y="2064985"/>
                  <a:pt x="1168808" y="2069583"/>
                </a:cubicBezTo>
                <a:cubicBezTo>
                  <a:pt x="1158038" y="2074781"/>
                  <a:pt x="1147624" y="2080726"/>
                  <a:pt x="1137656" y="2087384"/>
                </a:cubicBezTo>
                <a:cubicBezTo>
                  <a:pt x="1127375" y="2094122"/>
                  <a:pt x="1117629" y="2101558"/>
                  <a:pt x="1108372" y="2109636"/>
                </a:cubicBezTo>
                <a:cubicBezTo>
                  <a:pt x="1099560" y="2117277"/>
                  <a:pt x="1091416" y="2125657"/>
                  <a:pt x="1084029" y="2134691"/>
                </a:cubicBezTo>
                <a:cubicBezTo>
                  <a:pt x="1077931" y="2141919"/>
                  <a:pt x="1072947" y="2150018"/>
                  <a:pt x="1069209" y="2158723"/>
                </a:cubicBezTo>
                <a:cubicBezTo>
                  <a:pt x="1066584" y="2164264"/>
                  <a:pt x="1065826" y="2170530"/>
                  <a:pt x="1067162" y="2176525"/>
                </a:cubicBezTo>
                <a:cubicBezTo>
                  <a:pt x="1068764" y="2181398"/>
                  <a:pt x="1072725" y="2185101"/>
                  <a:pt x="1077710" y="2186316"/>
                </a:cubicBezTo>
                <a:cubicBezTo>
                  <a:pt x="1085186" y="2188118"/>
                  <a:pt x="1092974" y="2188118"/>
                  <a:pt x="1100450" y="2186316"/>
                </a:cubicBezTo>
                <a:lnTo>
                  <a:pt x="1101340" y="2186093"/>
                </a:lnTo>
                <a:lnTo>
                  <a:pt x="1102276" y="2186093"/>
                </a:lnTo>
                <a:lnTo>
                  <a:pt x="1103165" y="2185871"/>
                </a:lnTo>
                <a:lnTo>
                  <a:pt x="1104100" y="2185648"/>
                </a:lnTo>
                <a:cubicBezTo>
                  <a:pt x="1114647" y="2182982"/>
                  <a:pt x="1124883" y="2179208"/>
                  <a:pt x="1134629" y="2174389"/>
                </a:cubicBezTo>
                <a:cubicBezTo>
                  <a:pt x="1145755" y="2169013"/>
                  <a:pt x="1156481" y="2162840"/>
                  <a:pt x="1166717" y="2155920"/>
                </a:cubicBezTo>
                <a:cubicBezTo>
                  <a:pt x="1177174" y="2148844"/>
                  <a:pt x="1187143" y="2141069"/>
                  <a:pt x="1196578" y="2132644"/>
                </a:cubicBezTo>
                <a:cubicBezTo>
                  <a:pt x="1205345" y="2124878"/>
                  <a:pt x="1213356" y="2116343"/>
                  <a:pt x="1220610" y="2107144"/>
                </a:cubicBezTo>
                <a:cubicBezTo>
                  <a:pt x="1226396" y="2100019"/>
                  <a:pt x="1231069" y="2092030"/>
                  <a:pt x="1234406" y="2083468"/>
                </a:cubicBezTo>
                <a:cubicBezTo>
                  <a:pt x="1236721" y="2078070"/>
                  <a:pt x="1237031" y="2072030"/>
                  <a:pt x="1235296" y="2066423"/>
                </a:cubicBezTo>
                <a:cubicBezTo>
                  <a:pt x="1233160" y="2061937"/>
                  <a:pt x="1229022" y="2058755"/>
                  <a:pt x="1224126" y="2057878"/>
                </a:cubicBezTo>
                <a:close/>
                <a:moveTo>
                  <a:pt x="1334361" y="1925925"/>
                </a:moveTo>
                <a:cubicBezTo>
                  <a:pt x="1327641" y="1924114"/>
                  <a:pt x="1320609" y="1923949"/>
                  <a:pt x="1313800" y="1925436"/>
                </a:cubicBezTo>
                <a:lnTo>
                  <a:pt x="1311976" y="1925747"/>
                </a:lnTo>
                <a:lnTo>
                  <a:pt x="1310107" y="1926148"/>
                </a:lnTo>
                <a:lnTo>
                  <a:pt x="1308193" y="1926548"/>
                </a:lnTo>
                <a:lnTo>
                  <a:pt x="1306279" y="1927038"/>
                </a:lnTo>
                <a:cubicBezTo>
                  <a:pt x="1296979" y="1929485"/>
                  <a:pt x="1287900" y="1932810"/>
                  <a:pt x="1279221" y="1936962"/>
                </a:cubicBezTo>
                <a:cubicBezTo>
                  <a:pt x="1269386" y="1941568"/>
                  <a:pt x="1259907" y="1946833"/>
                  <a:pt x="1250783" y="1952716"/>
                </a:cubicBezTo>
                <a:cubicBezTo>
                  <a:pt x="1241349" y="1958769"/>
                  <a:pt x="1232270" y="1965413"/>
                  <a:pt x="1223680" y="1972609"/>
                </a:cubicBezTo>
                <a:cubicBezTo>
                  <a:pt x="1215448" y="1979485"/>
                  <a:pt x="1207793" y="1987002"/>
                  <a:pt x="1200761" y="1995084"/>
                </a:cubicBezTo>
                <a:cubicBezTo>
                  <a:pt x="1194620" y="2001902"/>
                  <a:pt x="1189457" y="2009538"/>
                  <a:pt x="1185452" y="2017781"/>
                </a:cubicBezTo>
                <a:cubicBezTo>
                  <a:pt x="1182648" y="2023090"/>
                  <a:pt x="1181536" y="2029129"/>
                  <a:pt x="1182248" y="2035092"/>
                </a:cubicBezTo>
                <a:cubicBezTo>
                  <a:pt x="1183183" y="2039783"/>
                  <a:pt x="1186610" y="2043606"/>
                  <a:pt x="1191149" y="2045106"/>
                </a:cubicBezTo>
                <a:cubicBezTo>
                  <a:pt x="1197869" y="2047220"/>
                  <a:pt x="1205034" y="2047540"/>
                  <a:pt x="1211887" y="2046040"/>
                </a:cubicBezTo>
                <a:lnTo>
                  <a:pt x="1213801" y="2045729"/>
                </a:lnTo>
                <a:lnTo>
                  <a:pt x="1215715" y="2045373"/>
                </a:lnTo>
                <a:lnTo>
                  <a:pt x="1217673" y="2044928"/>
                </a:lnTo>
                <a:lnTo>
                  <a:pt x="1219631" y="2044483"/>
                </a:lnTo>
                <a:cubicBezTo>
                  <a:pt x="1229243" y="2041964"/>
                  <a:pt x="1238589" y="2038533"/>
                  <a:pt x="1247579" y="2034247"/>
                </a:cubicBezTo>
                <a:cubicBezTo>
                  <a:pt x="1257726" y="2029467"/>
                  <a:pt x="1267561" y="2023993"/>
                  <a:pt x="1276952" y="2017870"/>
                </a:cubicBezTo>
                <a:cubicBezTo>
                  <a:pt x="1286609" y="2011608"/>
                  <a:pt x="1295822" y="2004710"/>
                  <a:pt x="1304544" y="1997220"/>
                </a:cubicBezTo>
                <a:cubicBezTo>
                  <a:pt x="1312732" y="1990246"/>
                  <a:pt x="1320387" y="1982609"/>
                  <a:pt x="1327329" y="1974390"/>
                </a:cubicBezTo>
                <a:cubicBezTo>
                  <a:pt x="1333204" y="1967620"/>
                  <a:pt x="1338100" y="1960019"/>
                  <a:pt x="1341748" y="1951826"/>
                </a:cubicBezTo>
                <a:cubicBezTo>
                  <a:pt x="1344285" y="1946664"/>
                  <a:pt x="1345042" y="1940812"/>
                  <a:pt x="1343885" y="1935182"/>
                </a:cubicBezTo>
                <a:cubicBezTo>
                  <a:pt x="1342506" y="1930674"/>
                  <a:pt x="1338901" y="1927185"/>
                  <a:pt x="1334361" y="1925925"/>
                </a:cubicBezTo>
                <a:close/>
                <a:moveTo>
                  <a:pt x="1115627" y="2198154"/>
                </a:moveTo>
                <a:cubicBezTo>
                  <a:pt x="1107616" y="2197010"/>
                  <a:pt x="1099427" y="2197544"/>
                  <a:pt x="1091639" y="2199711"/>
                </a:cubicBezTo>
                <a:lnTo>
                  <a:pt x="1091282" y="2199711"/>
                </a:lnTo>
                <a:lnTo>
                  <a:pt x="1090927" y="2199711"/>
                </a:lnTo>
                <a:lnTo>
                  <a:pt x="1090571" y="2199711"/>
                </a:lnTo>
                <a:lnTo>
                  <a:pt x="1090170" y="2199711"/>
                </a:lnTo>
                <a:cubicBezTo>
                  <a:pt x="1079044" y="2202720"/>
                  <a:pt x="1068274" y="2206881"/>
                  <a:pt x="1058038" y="2212128"/>
                </a:cubicBezTo>
                <a:cubicBezTo>
                  <a:pt x="1046379" y="2217967"/>
                  <a:pt x="1035164" y="2224673"/>
                  <a:pt x="1024482" y="2232199"/>
                </a:cubicBezTo>
                <a:cubicBezTo>
                  <a:pt x="1013535" y="2239853"/>
                  <a:pt x="1003121" y="2248269"/>
                  <a:pt x="993330" y="2257388"/>
                </a:cubicBezTo>
                <a:cubicBezTo>
                  <a:pt x="984074" y="2265875"/>
                  <a:pt x="975573" y="2275185"/>
                  <a:pt x="968008" y="2285203"/>
                </a:cubicBezTo>
                <a:cubicBezTo>
                  <a:pt x="962089" y="2292790"/>
                  <a:pt x="957416" y="2301242"/>
                  <a:pt x="954078" y="2310258"/>
                </a:cubicBezTo>
                <a:cubicBezTo>
                  <a:pt x="951720" y="2316026"/>
                  <a:pt x="951497" y="2322452"/>
                  <a:pt x="953455" y="2328371"/>
                </a:cubicBezTo>
                <a:cubicBezTo>
                  <a:pt x="955680" y="2333324"/>
                  <a:pt x="960264" y="2336835"/>
                  <a:pt x="965604" y="2337717"/>
                </a:cubicBezTo>
                <a:cubicBezTo>
                  <a:pt x="973704" y="2339159"/>
                  <a:pt x="982071" y="2338763"/>
                  <a:pt x="989992" y="2336560"/>
                </a:cubicBezTo>
                <a:lnTo>
                  <a:pt x="990348" y="2336560"/>
                </a:lnTo>
                <a:lnTo>
                  <a:pt x="990705" y="2336560"/>
                </a:lnTo>
                <a:lnTo>
                  <a:pt x="991105" y="2336560"/>
                </a:lnTo>
                <a:lnTo>
                  <a:pt x="991461" y="2336560"/>
                </a:lnTo>
                <a:cubicBezTo>
                  <a:pt x="1002988" y="2333489"/>
                  <a:pt x="1014158" y="2329194"/>
                  <a:pt x="1024794" y="2323743"/>
                </a:cubicBezTo>
                <a:cubicBezTo>
                  <a:pt x="1036899" y="2317632"/>
                  <a:pt x="1048470" y="2310610"/>
                  <a:pt x="1059507" y="2302737"/>
                </a:cubicBezTo>
                <a:cubicBezTo>
                  <a:pt x="1070767" y="2294815"/>
                  <a:pt x="1081403" y="2286088"/>
                  <a:pt x="1091371" y="2276613"/>
                </a:cubicBezTo>
                <a:cubicBezTo>
                  <a:pt x="1100539" y="2268042"/>
                  <a:pt x="1108862" y="2258612"/>
                  <a:pt x="1116205" y="2248443"/>
                </a:cubicBezTo>
                <a:cubicBezTo>
                  <a:pt x="1121812" y="2241002"/>
                  <a:pt x="1126129" y="2232666"/>
                  <a:pt x="1128978" y="2223788"/>
                </a:cubicBezTo>
                <a:cubicBezTo>
                  <a:pt x="1131025" y="2218211"/>
                  <a:pt x="1130847" y="2212061"/>
                  <a:pt x="1128488" y="2206609"/>
                </a:cubicBezTo>
                <a:cubicBezTo>
                  <a:pt x="1125772" y="2201910"/>
                  <a:pt x="1121011" y="2198772"/>
                  <a:pt x="1115627" y="2198154"/>
                </a:cubicBezTo>
                <a:close/>
                <a:moveTo>
                  <a:pt x="1445843" y="1801538"/>
                </a:moveTo>
                <a:cubicBezTo>
                  <a:pt x="1439834" y="1799393"/>
                  <a:pt x="1433426" y="1798854"/>
                  <a:pt x="1427152" y="1799980"/>
                </a:cubicBezTo>
                <a:lnTo>
                  <a:pt x="1424392" y="1800381"/>
                </a:lnTo>
                <a:lnTo>
                  <a:pt x="1421589" y="1800870"/>
                </a:lnTo>
                <a:lnTo>
                  <a:pt x="1418695" y="1801493"/>
                </a:lnTo>
                <a:lnTo>
                  <a:pt x="1415758" y="1802205"/>
                </a:lnTo>
                <a:cubicBezTo>
                  <a:pt x="1407258" y="1804470"/>
                  <a:pt x="1398981" y="1807448"/>
                  <a:pt x="1390970" y="1811106"/>
                </a:cubicBezTo>
                <a:cubicBezTo>
                  <a:pt x="1382024" y="1815200"/>
                  <a:pt x="1373302" y="1819851"/>
                  <a:pt x="1364935" y="1825035"/>
                </a:cubicBezTo>
                <a:cubicBezTo>
                  <a:pt x="1356257" y="1830469"/>
                  <a:pt x="1347890" y="1836415"/>
                  <a:pt x="1339924" y="1842837"/>
                </a:cubicBezTo>
                <a:cubicBezTo>
                  <a:pt x="1332225" y="1848961"/>
                  <a:pt x="1324971" y="1855654"/>
                  <a:pt x="1318295" y="1862863"/>
                </a:cubicBezTo>
                <a:cubicBezTo>
                  <a:pt x="1312109" y="1869357"/>
                  <a:pt x="1306769" y="1876629"/>
                  <a:pt x="1302408" y="1884492"/>
                </a:cubicBezTo>
                <a:cubicBezTo>
                  <a:pt x="1299336" y="1889575"/>
                  <a:pt x="1297824" y="1895427"/>
                  <a:pt x="1297958" y="1901359"/>
                </a:cubicBezTo>
                <a:cubicBezTo>
                  <a:pt x="1298268" y="1905863"/>
                  <a:pt x="1301028" y="1909837"/>
                  <a:pt x="1305122" y="1911728"/>
                </a:cubicBezTo>
                <a:cubicBezTo>
                  <a:pt x="1311041" y="1914158"/>
                  <a:pt x="1317539" y="1914853"/>
                  <a:pt x="1323858" y="1913731"/>
                </a:cubicBezTo>
                <a:lnTo>
                  <a:pt x="1326618" y="1913375"/>
                </a:lnTo>
                <a:lnTo>
                  <a:pt x="1329510" y="1912886"/>
                </a:lnTo>
                <a:lnTo>
                  <a:pt x="1332492" y="1912262"/>
                </a:lnTo>
                <a:lnTo>
                  <a:pt x="1335518" y="1911550"/>
                </a:lnTo>
                <a:cubicBezTo>
                  <a:pt x="1344285" y="1909236"/>
                  <a:pt x="1352874" y="1906139"/>
                  <a:pt x="1361108" y="1902294"/>
                </a:cubicBezTo>
                <a:cubicBezTo>
                  <a:pt x="1370320" y="1898035"/>
                  <a:pt x="1379221" y="1893188"/>
                  <a:pt x="1387810" y="1887786"/>
                </a:cubicBezTo>
                <a:cubicBezTo>
                  <a:pt x="1396666" y="1882227"/>
                  <a:pt x="1405211" y="1876121"/>
                  <a:pt x="1413311" y="1869495"/>
                </a:cubicBezTo>
                <a:cubicBezTo>
                  <a:pt x="1421010" y="1863246"/>
                  <a:pt x="1428264" y="1856419"/>
                  <a:pt x="1434940" y="1849068"/>
                </a:cubicBezTo>
                <a:cubicBezTo>
                  <a:pt x="1440947" y="1842601"/>
                  <a:pt x="1446021" y="1835338"/>
                  <a:pt x="1450026" y="1827483"/>
                </a:cubicBezTo>
                <a:cubicBezTo>
                  <a:pt x="1452829" y="1822521"/>
                  <a:pt x="1453986" y="1816816"/>
                  <a:pt x="1453408" y="1811150"/>
                </a:cubicBezTo>
                <a:cubicBezTo>
                  <a:pt x="1452741" y="1806847"/>
                  <a:pt x="1449848" y="1803206"/>
                  <a:pt x="1445843" y="1801538"/>
                </a:cubicBezTo>
                <a:close/>
                <a:moveTo>
                  <a:pt x="1011755" y="2347552"/>
                </a:moveTo>
                <a:cubicBezTo>
                  <a:pt x="1003878" y="2346319"/>
                  <a:pt x="995822" y="2346760"/>
                  <a:pt x="988123" y="2348843"/>
                </a:cubicBezTo>
                <a:lnTo>
                  <a:pt x="986522" y="2349243"/>
                </a:lnTo>
                <a:lnTo>
                  <a:pt x="984919" y="2349644"/>
                </a:lnTo>
                <a:lnTo>
                  <a:pt x="983272" y="2350089"/>
                </a:lnTo>
                <a:lnTo>
                  <a:pt x="981581" y="2350578"/>
                </a:lnTo>
                <a:cubicBezTo>
                  <a:pt x="969699" y="2354219"/>
                  <a:pt x="958262" y="2359065"/>
                  <a:pt x="947358" y="2365042"/>
                </a:cubicBezTo>
                <a:cubicBezTo>
                  <a:pt x="935075" y="2371606"/>
                  <a:pt x="923326" y="2379043"/>
                  <a:pt x="912111" y="2387294"/>
                </a:cubicBezTo>
                <a:cubicBezTo>
                  <a:pt x="900674" y="2395727"/>
                  <a:pt x="889859" y="2404962"/>
                  <a:pt x="879758" y="2414930"/>
                </a:cubicBezTo>
                <a:cubicBezTo>
                  <a:pt x="870322" y="2424102"/>
                  <a:pt x="861778" y="2434147"/>
                  <a:pt x="854256" y="2444926"/>
                </a:cubicBezTo>
                <a:cubicBezTo>
                  <a:pt x="848605" y="2452718"/>
                  <a:pt x="844198" y="2461357"/>
                  <a:pt x="841217" y="2470515"/>
                </a:cubicBezTo>
                <a:cubicBezTo>
                  <a:pt x="839081" y="2476457"/>
                  <a:pt x="839081" y="2482954"/>
                  <a:pt x="841217" y="2488895"/>
                </a:cubicBezTo>
                <a:cubicBezTo>
                  <a:pt x="843576" y="2493880"/>
                  <a:pt x="848204" y="2497422"/>
                  <a:pt x="853634" y="2498419"/>
                </a:cubicBezTo>
                <a:cubicBezTo>
                  <a:pt x="861644" y="2499928"/>
                  <a:pt x="869877" y="2499621"/>
                  <a:pt x="877754" y="2497529"/>
                </a:cubicBezTo>
                <a:lnTo>
                  <a:pt x="879357" y="2497173"/>
                </a:lnTo>
                <a:lnTo>
                  <a:pt x="881003" y="2496728"/>
                </a:lnTo>
                <a:lnTo>
                  <a:pt x="882650" y="2496327"/>
                </a:lnTo>
                <a:lnTo>
                  <a:pt x="884341" y="2495838"/>
                </a:lnTo>
                <a:cubicBezTo>
                  <a:pt x="896713" y="2492073"/>
                  <a:pt x="908640" y="2487017"/>
                  <a:pt x="919943" y="2480751"/>
                </a:cubicBezTo>
                <a:cubicBezTo>
                  <a:pt x="932672" y="2473813"/>
                  <a:pt x="944821" y="2465940"/>
                  <a:pt x="956393" y="2457209"/>
                </a:cubicBezTo>
                <a:cubicBezTo>
                  <a:pt x="968008" y="2448486"/>
                  <a:pt x="978955" y="2438918"/>
                  <a:pt x="989191" y="2428593"/>
                </a:cubicBezTo>
                <a:cubicBezTo>
                  <a:pt x="998448" y="2419359"/>
                  <a:pt x="1006815" y="2409221"/>
                  <a:pt x="1014069" y="2398331"/>
                </a:cubicBezTo>
                <a:cubicBezTo>
                  <a:pt x="1019365" y="2390712"/>
                  <a:pt x="1023325" y="2382256"/>
                  <a:pt x="1025773" y="2373320"/>
                </a:cubicBezTo>
                <a:cubicBezTo>
                  <a:pt x="1027554" y="2367592"/>
                  <a:pt x="1027153" y="2361406"/>
                  <a:pt x="1024616" y="2355963"/>
                </a:cubicBezTo>
                <a:cubicBezTo>
                  <a:pt x="1021768" y="2351388"/>
                  <a:pt x="1017095" y="2348308"/>
                  <a:pt x="1011755" y="2347552"/>
                </a:cubicBezTo>
                <a:close/>
                <a:moveTo>
                  <a:pt x="2118781" y="1181158"/>
                </a:moveTo>
                <a:cubicBezTo>
                  <a:pt x="2116823" y="1180842"/>
                  <a:pt x="2114820" y="1180695"/>
                  <a:pt x="2112817" y="1180713"/>
                </a:cubicBezTo>
                <a:cubicBezTo>
                  <a:pt x="2110548" y="1180713"/>
                  <a:pt x="2108278" y="1180864"/>
                  <a:pt x="2106053" y="1181158"/>
                </a:cubicBezTo>
                <a:cubicBezTo>
                  <a:pt x="2103694" y="1181425"/>
                  <a:pt x="2101203" y="1181825"/>
                  <a:pt x="2098621" y="1182359"/>
                </a:cubicBezTo>
                <a:cubicBezTo>
                  <a:pt x="2096039" y="1182894"/>
                  <a:pt x="2093370" y="1183561"/>
                  <a:pt x="2090655" y="1184362"/>
                </a:cubicBezTo>
                <a:cubicBezTo>
                  <a:pt x="2085626" y="1185795"/>
                  <a:pt x="2080686" y="1187504"/>
                  <a:pt x="2075835" y="1189480"/>
                </a:cubicBezTo>
                <a:cubicBezTo>
                  <a:pt x="2070762" y="1191483"/>
                  <a:pt x="2065600" y="1193930"/>
                  <a:pt x="2060437" y="1196423"/>
                </a:cubicBezTo>
                <a:cubicBezTo>
                  <a:pt x="2055275" y="1198915"/>
                  <a:pt x="2050157" y="1201941"/>
                  <a:pt x="2045172" y="1205056"/>
                </a:cubicBezTo>
                <a:cubicBezTo>
                  <a:pt x="2040188" y="1208131"/>
                  <a:pt x="2035337" y="1211460"/>
                  <a:pt x="2030708" y="1215025"/>
                </a:cubicBezTo>
                <a:cubicBezTo>
                  <a:pt x="2024256" y="1219814"/>
                  <a:pt x="2018292" y="1225225"/>
                  <a:pt x="2012907" y="1231180"/>
                </a:cubicBezTo>
                <a:cubicBezTo>
                  <a:pt x="2008991" y="1235381"/>
                  <a:pt x="2005831" y="1240227"/>
                  <a:pt x="2003605" y="1245510"/>
                </a:cubicBezTo>
                <a:cubicBezTo>
                  <a:pt x="2002048" y="1248990"/>
                  <a:pt x="2002048" y="1252978"/>
                  <a:pt x="2003605" y="1256458"/>
                </a:cubicBezTo>
                <a:cubicBezTo>
                  <a:pt x="2005786" y="1259778"/>
                  <a:pt x="2009347" y="1261945"/>
                  <a:pt x="2013308" y="1262377"/>
                </a:cubicBezTo>
                <a:cubicBezTo>
                  <a:pt x="2015266" y="1262737"/>
                  <a:pt x="2017268" y="1262933"/>
                  <a:pt x="2019271" y="1262955"/>
                </a:cubicBezTo>
                <a:cubicBezTo>
                  <a:pt x="2021540" y="1262987"/>
                  <a:pt x="2023810" y="1262866"/>
                  <a:pt x="2026080" y="1262599"/>
                </a:cubicBezTo>
                <a:cubicBezTo>
                  <a:pt x="2028617" y="1262350"/>
                  <a:pt x="2031154" y="1261963"/>
                  <a:pt x="2033645" y="1261442"/>
                </a:cubicBezTo>
                <a:cubicBezTo>
                  <a:pt x="2036271" y="1260908"/>
                  <a:pt x="2038987" y="1260241"/>
                  <a:pt x="2041790" y="1259440"/>
                </a:cubicBezTo>
                <a:cubicBezTo>
                  <a:pt x="2046952" y="1257976"/>
                  <a:pt x="2052026" y="1256240"/>
                  <a:pt x="2057010" y="1254233"/>
                </a:cubicBezTo>
                <a:cubicBezTo>
                  <a:pt x="2062262" y="1252141"/>
                  <a:pt x="2067558" y="1249782"/>
                  <a:pt x="2072853" y="1247023"/>
                </a:cubicBezTo>
                <a:cubicBezTo>
                  <a:pt x="2078149" y="1244264"/>
                  <a:pt x="2083401" y="1241371"/>
                  <a:pt x="2088474" y="1238123"/>
                </a:cubicBezTo>
                <a:cubicBezTo>
                  <a:pt x="2093548" y="1234874"/>
                  <a:pt x="2098487" y="1231491"/>
                  <a:pt x="2103160" y="1227887"/>
                </a:cubicBezTo>
                <a:cubicBezTo>
                  <a:pt x="2109658" y="1223013"/>
                  <a:pt x="2115622" y="1217500"/>
                  <a:pt x="2120962" y="1211420"/>
                </a:cubicBezTo>
                <a:cubicBezTo>
                  <a:pt x="2124833" y="1207286"/>
                  <a:pt x="2127816" y="1202453"/>
                  <a:pt x="2129863" y="1197179"/>
                </a:cubicBezTo>
                <a:cubicBezTo>
                  <a:pt x="2131287" y="1193748"/>
                  <a:pt x="2131109" y="1189854"/>
                  <a:pt x="2129328" y="1186587"/>
                </a:cubicBezTo>
                <a:cubicBezTo>
                  <a:pt x="2126748" y="1183334"/>
                  <a:pt x="2122920" y="1181354"/>
                  <a:pt x="2118781" y="1181158"/>
                </a:cubicBezTo>
                <a:close/>
                <a:moveTo>
                  <a:pt x="2002805" y="1270699"/>
                </a:moveTo>
                <a:cubicBezTo>
                  <a:pt x="2000936" y="1270583"/>
                  <a:pt x="1999066" y="1270583"/>
                  <a:pt x="1997197" y="1270699"/>
                </a:cubicBezTo>
                <a:cubicBezTo>
                  <a:pt x="1995106" y="1270753"/>
                  <a:pt x="1993014" y="1270930"/>
                  <a:pt x="1990967" y="1271233"/>
                </a:cubicBezTo>
                <a:cubicBezTo>
                  <a:pt x="1988831" y="1271500"/>
                  <a:pt x="1986517" y="1271901"/>
                  <a:pt x="1984247" y="1272390"/>
                </a:cubicBezTo>
                <a:cubicBezTo>
                  <a:pt x="1981977" y="1272880"/>
                  <a:pt x="1979485" y="1273458"/>
                  <a:pt x="1977037" y="1274170"/>
                </a:cubicBezTo>
                <a:cubicBezTo>
                  <a:pt x="1971563" y="1275737"/>
                  <a:pt x="1966178" y="1277606"/>
                  <a:pt x="1960883" y="1279778"/>
                </a:cubicBezTo>
                <a:cubicBezTo>
                  <a:pt x="1955320" y="1282048"/>
                  <a:pt x="1949668" y="1284673"/>
                  <a:pt x="1944060" y="1287610"/>
                </a:cubicBezTo>
                <a:cubicBezTo>
                  <a:pt x="1938453" y="1290548"/>
                  <a:pt x="1932801" y="1293796"/>
                  <a:pt x="1927416" y="1297312"/>
                </a:cubicBezTo>
                <a:cubicBezTo>
                  <a:pt x="1922031" y="1300828"/>
                  <a:pt x="1916734" y="1304611"/>
                  <a:pt x="1911840" y="1308527"/>
                </a:cubicBezTo>
                <a:cubicBezTo>
                  <a:pt x="1905476" y="1313578"/>
                  <a:pt x="1899601" y="1319257"/>
                  <a:pt x="1894350" y="1325483"/>
                </a:cubicBezTo>
                <a:cubicBezTo>
                  <a:pt x="1890567" y="1329804"/>
                  <a:pt x="1887630" y="1334802"/>
                  <a:pt x="1885715" y="1340214"/>
                </a:cubicBezTo>
                <a:cubicBezTo>
                  <a:pt x="1884292" y="1343783"/>
                  <a:pt x="1884603" y="1347810"/>
                  <a:pt x="1886562" y="1351117"/>
                </a:cubicBezTo>
                <a:cubicBezTo>
                  <a:pt x="1889276" y="1354401"/>
                  <a:pt x="1893282" y="1356373"/>
                  <a:pt x="1897554" y="1356546"/>
                </a:cubicBezTo>
                <a:cubicBezTo>
                  <a:pt x="1899423" y="1356805"/>
                  <a:pt x="1901292" y="1356925"/>
                  <a:pt x="1903162" y="1356903"/>
                </a:cubicBezTo>
                <a:cubicBezTo>
                  <a:pt x="1905164" y="1356903"/>
                  <a:pt x="1907256" y="1356903"/>
                  <a:pt x="1909436" y="1356457"/>
                </a:cubicBezTo>
                <a:cubicBezTo>
                  <a:pt x="1911617" y="1356012"/>
                  <a:pt x="1913887" y="1355834"/>
                  <a:pt x="1916334" y="1355345"/>
                </a:cubicBezTo>
                <a:cubicBezTo>
                  <a:pt x="1918782" y="1354855"/>
                  <a:pt x="1921185" y="1354277"/>
                  <a:pt x="1923722" y="1353565"/>
                </a:cubicBezTo>
                <a:cubicBezTo>
                  <a:pt x="1929374" y="1351967"/>
                  <a:pt x="1934892" y="1350053"/>
                  <a:pt x="1940321" y="1347824"/>
                </a:cubicBezTo>
                <a:cubicBezTo>
                  <a:pt x="1946196" y="1345421"/>
                  <a:pt x="1951982" y="1342715"/>
                  <a:pt x="1957589" y="1339724"/>
                </a:cubicBezTo>
                <a:cubicBezTo>
                  <a:pt x="1963375" y="1336698"/>
                  <a:pt x="1969071" y="1333316"/>
                  <a:pt x="1974589" y="1329711"/>
                </a:cubicBezTo>
                <a:cubicBezTo>
                  <a:pt x="1980064" y="1326155"/>
                  <a:pt x="1985315" y="1322305"/>
                  <a:pt x="1990343" y="1318184"/>
                </a:cubicBezTo>
                <a:cubicBezTo>
                  <a:pt x="1996708" y="1313075"/>
                  <a:pt x="2002537" y="1307321"/>
                  <a:pt x="2007700" y="1301006"/>
                </a:cubicBezTo>
                <a:cubicBezTo>
                  <a:pt x="2011304" y="1296734"/>
                  <a:pt x="2014020" y="1291767"/>
                  <a:pt x="2015667" y="1286409"/>
                </a:cubicBezTo>
                <a:cubicBezTo>
                  <a:pt x="2016867" y="1282862"/>
                  <a:pt x="2016289" y="1278946"/>
                  <a:pt x="2014109" y="1275906"/>
                </a:cubicBezTo>
                <a:cubicBezTo>
                  <a:pt x="2011172" y="1272728"/>
                  <a:pt x="2007121" y="1270855"/>
                  <a:pt x="2002805" y="1270699"/>
                </a:cubicBezTo>
                <a:close/>
                <a:moveTo>
                  <a:pt x="1887095" y="1365136"/>
                </a:moveTo>
                <a:cubicBezTo>
                  <a:pt x="1885360" y="1365047"/>
                  <a:pt x="1883624" y="1365047"/>
                  <a:pt x="1881889" y="1365136"/>
                </a:cubicBezTo>
                <a:cubicBezTo>
                  <a:pt x="1879975" y="1365229"/>
                  <a:pt x="1878106" y="1365420"/>
                  <a:pt x="1876237" y="1365714"/>
                </a:cubicBezTo>
                <a:cubicBezTo>
                  <a:pt x="1874279" y="1365981"/>
                  <a:pt x="1872231" y="1366337"/>
                  <a:pt x="1870139" y="1366782"/>
                </a:cubicBezTo>
                <a:cubicBezTo>
                  <a:pt x="1868048" y="1367227"/>
                  <a:pt x="1865689" y="1367761"/>
                  <a:pt x="1863731" y="1368384"/>
                </a:cubicBezTo>
                <a:cubicBezTo>
                  <a:pt x="1857679" y="1370076"/>
                  <a:pt x="1851715" y="1372123"/>
                  <a:pt x="1845930" y="1374526"/>
                </a:cubicBezTo>
                <a:cubicBezTo>
                  <a:pt x="1839878" y="1377063"/>
                  <a:pt x="1833691" y="1380000"/>
                  <a:pt x="1827550" y="1383427"/>
                </a:cubicBezTo>
                <a:cubicBezTo>
                  <a:pt x="1821408" y="1386853"/>
                  <a:pt x="1815356" y="1390414"/>
                  <a:pt x="1809481" y="1394374"/>
                </a:cubicBezTo>
                <a:cubicBezTo>
                  <a:pt x="1803696" y="1398269"/>
                  <a:pt x="1798133" y="1402487"/>
                  <a:pt x="1792837" y="1407013"/>
                </a:cubicBezTo>
                <a:cubicBezTo>
                  <a:pt x="1786429" y="1412309"/>
                  <a:pt x="1780643" y="1418277"/>
                  <a:pt x="1775525" y="1424815"/>
                </a:cubicBezTo>
                <a:cubicBezTo>
                  <a:pt x="1771876" y="1429270"/>
                  <a:pt x="1769161" y="1434419"/>
                  <a:pt x="1767559" y="1439946"/>
                </a:cubicBezTo>
                <a:cubicBezTo>
                  <a:pt x="1766358" y="1443658"/>
                  <a:pt x="1767069" y="1447725"/>
                  <a:pt x="1769473" y="1450805"/>
                </a:cubicBezTo>
                <a:cubicBezTo>
                  <a:pt x="1772721" y="1454027"/>
                  <a:pt x="1777127" y="1455821"/>
                  <a:pt x="1781711" y="1455789"/>
                </a:cubicBezTo>
                <a:cubicBezTo>
                  <a:pt x="1783446" y="1455901"/>
                  <a:pt x="1785227" y="1455901"/>
                  <a:pt x="1786962" y="1455789"/>
                </a:cubicBezTo>
                <a:cubicBezTo>
                  <a:pt x="1788876" y="1455731"/>
                  <a:pt x="1790790" y="1455567"/>
                  <a:pt x="1792703" y="1455300"/>
                </a:cubicBezTo>
                <a:cubicBezTo>
                  <a:pt x="1794706" y="1455033"/>
                  <a:pt x="1796753" y="1454677"/>
                  <a:pt x="1798889" y="1454232"/>
                </a:cubicBezTo>
                <a:cubicBezTo>
                  <a:pt x="1801025" y="1453787"/>
                  <a:pt x="1803339" y="1453253"/>
                  <a:pt x="1805475" y="1452674"/>
                </a:cubicBezTo>
                <a:cubicBezTo>
                  <a:pt x="1811617" y="1450938"/>
                  <a:pt x="1817670" y="1448825"/>
                  <a:pt x="1823589" y="1446355"/>
                </a:cubicBezTo>
                <a:cubicBezTo>
                  <a:pt x="1830041" y="1443716"/>
                  <a:pt x="1836362" y="1440743"/>
                  <a:pt x="1842503" y="1437454"/>
                </a:cubicBezTo>
                <a:cubicBezTo>
                  <a:pt x="1848866" y="1434000"/>
                  <a:pt x="1855008" y="1430227"/>
                  <a:pt x="1860972" y="1426150"/>
                </a:cubicBezTo>
                <a:cubicBezTo>
                  <a:pt x="1866846" y="1422158"/>
                  <a:pt x="1872453" y="1417837"/>
                  <a:pt x="1877838" y="1413200"/>
                </a:cubicBezTo>
                <a:cubicBezTo>
                  <a:pt x="1884159" y="1407904"/>
                  <a:pt x="1889855" y="1401936"/>
                  <a:pt x="1894839" y="1395398"/>
                </a:cubicBezTo>
                <a:cubicBezTo>
                  <a:pt x="1898310" y="1391019"/>
                  <a:pt x="1900803" y="1385932"/>
                  <a:pt x="1902094" y="1380489"/>
                </a:cubicBezTo>
                <a:cubicBezTo>
                  <a:pt x="1903028" y="1376796"/>
                  <a:pt x="1902049" y="1372879"/>
                  <a:pt x="1899467" y="1370076"/>
                </a:cubicBezTo>
                <a:cubicBezTo>
                  <a:pt x="1896041" y="1366956"/>
                  <a:pt x="1891590" y="1365211"/>
                  <a:pt x="1886962" y="1365180"/>
                </a:cubicBezTo>
                <a:close/>
                <a:moveTo>
                  <a:pt x="910197" y="2506608"/>
                </a:moveTo>
                <a:cubicBezTo>
                  <a:pt x="902409" y="2505286"/>
                  <a:pt x="894398" y="2505633"/>
                  <a:pt x="886744" y="2507631"/>
                </a:cubicBezTo>
                <a:lnTo>
                  <a:pt x="883896" y="2508343"/>
                </a:lnTo>
                <a:lnTo>
                  <a:pt x="880958" y="2509100"/>
                </a:lnTo>
                <a:lnTo>
                  <a:pt x="877932" y="2509990"/>
                </a:lnTo>
                <a:lnTo>
                  <a:pt x="874773" y="2511013"/>
                </a:lnTo>
                <a:cubicBezTo>
                  <a:pt x="862044" y="2515442"/>
                  <a:pt x="849806" y="2521107"/>
                  <a:pt x="838191" y="2527925"/>
                </a:cubicBezTo>
                <a:cubicBezTo>
                  <a:pt x="825241" y="2535397"/>
                  <a:pt x="812869" y="2543804"/>
                  <a:pt x="801164" y="2553069"/>
                </a:cubicBezTo>
                <a:cubicBezTo>
                  <a:pt x="789282" y="2562357"/>
                  <a:pt x="778111" y="2572500"/>
                  <a:pt x="767697" y="2583421"/>
                </a:cubicBezTo>
                <a:cubicBezTo>
                  <a:pt x="758085" y="2593350"/>
                  <a:pt x="749451" y="2604182"/>
                  <a:pt x="741929" y="2615775"/>
                </a:cubicBezTo>
                <a:cubicBezTo>
                  <a:pt x="736589" y="2623821"/>
                  <a:pt x="732540" y="2632651"/>
                  <a:pt x="729913" y="2641943"/>
                </a:cubicBezTo>
                <a:cubicBezTo>
                  <a:pt x="728045" y="2648071"/>
                  <a:pt x="728267" y="2654653"/>
                  <a:pt x="730582" y="2660635"/>
                </a:cubicBezTo>
                <a:cubicBezTo>
                  <a:pt x="733073" y="2665672"/>
                  <a:pt x="737746" y="2669268"/>
                  <a:pt x="743265" y="2670381"/>
                </a:cubicBezTo>
                <a:cubicBezTo>
                  <a:pt x="751186" y="2672019"/>
                  <a:pt x="759331" y="2671818"/>
                  <a:pt x="767163" y="2669802"/>
                </a:cubicBezTo>
                <a:lnTo>
                  <a:pt x="770100" y="2669135"/>
                </a:lnTo>
                <a:lnTo>
                  <a:pt x="773171" y="2668334"/>
                </a:lnTo>
                <a:lnTo>
                  <a:pt x="776287" y="2667444"/>
                </a:lnTo>
                <a:cubicBezTo>
                  <a:pt x="777355" y="2667088"/>
                  <a:pt x="778468" y="2666776"/>
                  <a:pt x="779536" y="2666376"/>
                </a:cubicBezTo>
                <a:cubicBezTo>
                  <a:pt x="792842" y="2661765"/>
                  <a:pt x="805614" y="2655797"/>
                  <a:pt x="817719" y="2648574"/>
                </a:cubicBezTo>
                <a:cubicBezTo>
                  <a:pt x="831115" y="2640715"/>
                  <a:pt x="843932" y="2631881"/>
                  <a:pt x="856037" y="2622139"/>
                </a:cubicBezTo>
                <a:cubicBezTo>
                  <a:pt x="868053" y="2612598"/>
                  <a:pt x="879357" y="2602184"/>
                  <a:pt x="889814" y="2590987"/>
                </a:cubicBezTo>
                <a:cubicBezTo>
                  <a:pt x="899205" y="2580991"/>
                  <a:pt x="907528" y="2570061"/>
                  <a:pt x="914692" y="2558365"/>
                </a:cubicBezTo>
                <a:cubicBezTo>
                  <a:pt x="919677" y="2550555"/>
                  <a:pt x="923281" y="2541944"/>
                  <a:pt x="925329" y="2532909"/>
                </a:cubicBezTo>
                <a:cubicBezTo>
                  <a:pt x="926842" y="2527026"/>
                  <a:pt x="926175" y="2520796"/>
                  <a:pt x="923415" y="2515375"/>
                </a:cubicBezTo>
                <a:cubicBezTo>
                  <a:pt x="920478" y="2510635"/>
                  <a:pt x="915582" y="2507427"/>
                  <a:pt x="910064" y="2506608"/>
                </a:cubicBezTo>
                <a:close/>
                <a:moveTo>
                  <a:pt x="1671387" y="1573546"/>
                </a:moveTo>
                <a:cubicBezTo>
                  <a:pt x="1666714" y="1570907"/>
                  <a:pt x="1661284" y="1569803"/>
                  <a:pt x="1655944" y="1570386"/>
                </a:cubicBezTo>
                <a:lnTo>
                  <a:pt x="1651806" y="1570653"/>
                </a:lnTo>
                <a:cubicBezTo>
                  <a:pt x="1650381" y="1570653"/>
                  <a:pt x="1648957" y="1571009"/>
                  <a:pt x="1647355" y="1571276"/>
                </a:cubicBezTo>
                <a:cubicBezTo>
                  <a:pt x="1645753" y="1571543"/>
                  <a:pt x="1644328" y="1571810"/>
                  <a:pt x="1642905" y="1572166"/>
                </a:cubicBezTo>
                <a:cubicBezTo>
                  <a:pt x="1641480" y="1572522"/>
                  <a:pt x="1639789" y="1572878"/>
                  <a:pt x="1638187" y="1573323"/>
                </a:cubicBezTo>
                <a:cubicBezTo>
                  <a:pt x="1631066" y="1575295"/>
                  <a:pt x="1624080" y="1577778"/>
                  <a:pt x="1617315" y="1580755"/>
                </a:cubicBezTo>
                <a:cubicBezTo>
                  <a:pt x="1609838" y="1584058"/>
                  <a:pt x="1602495" y="1587756"/>
                  <a:pt x="1595419" y="1591837"/>
                </a:cubicBezTo>
                <a:cubicBezTo>
                  <a:pt x="1588076" y="1596082"/>
                  <a:pt x="1580955" y="1600733"/>
                  <a:pt x="1574146" y="1605766"/>
                </a:cubicBezTo>
                <a:cubicBezTo>
                  <a:pt x="1567426" y="1610653"/>
                  <a:pt x="1561062" y="1615976"/>
                  <a:pt x="1555055" y="1621699"/>
                </a:cubicBezTo>
                <a:cubicBezTo>
                  <a:pt x="1548779" y="1627520"/>
                  <a:pt x="1543216" y="1634080"/>
                  <a:pt x="1538499" y="1641236"/>
                </a:cubicBezTo>
                <a:cubicBezTo>
                  <a:pt x="1535161" y="1645971"/>
                  <a:pt x="1533025" y="1651432"/>
                  <a:pt x="1532224" y="1657168"/>
                </a:cubicBezTo>
                <a:cubicBezTo>
                  <a:pt x="1531735" y="1661254"/>
                  <a:pt x="1533426" y="1665299"/>
                  <a:pt x="1536674" y="1667804"/>
                </a:cubicBezTo>
                <a:cubicBezTo>
                  <a:pt x="1541214" y="1670684"/>
                  <a:pt x="1546598" y="1671983"/>
                  <a:pt x="1551939" y="1671498"/>
                </a:cubicBezTo>
                <a:lnTo>
                  <a:pt x="1556123" y="1671231"/>
                </a:lnTo>
                <a:cubicBezTo>
                  <a:pt x="1557591" y="1671231"/>
                  <a:pt x="1559060" y="1670920"/>
                  <a:pt x="1560573" y="1670653"/>
                </a:cubicBezTo>
                <a:cubicBezTo>
                  <a:pt x="1562086" y="1670386"/>
                  <a:pt x="1563644" y="1670119"/>
                  <a:pt x="1565245" y="1669807"/>
                </a:cubicBezTo>
                <a:lnTo>
                  <a:pt x="1570097" y="1668650"/>
                </a:lnTo>
                <a:cubicBezTo>
                  <a:pt x="1577439" y="1666634"/>
                  <a:pt x="1584605" y="1664079"/>
                  <a:pt x="1591592" y="1660995"/>
                </a:cubicBezTo>
                <a:cubicBezTo>
                  <a:pt x="1599336" y="1657613"/>
                  <a:pt x="1606857" y="1653781"/>
                  <a:pt x="1614155" y="1649514"/>
                </a:cubicBezTo>
                <a:cubicBezTo>
                  <a:pt x="1621677" y="1645125"/>
                  <a:pt x="1628930" y="1640328"/>
                  <a:pt x="1635917" y="1635139"/>
                </a:cubicBezTo>
                <a:cubicBezTo>
                  <a:pt x="1642638" y="1630119"/>
                  <a:pt x="1649046" y="1624663"/>
                  <a:pt x="1655099" y="1618806"/>
                </a:cubicBezTo>
                <a:cubicBezTo>
                  <a:pt x="1661240" y="1612954"/>
                  <a:pt x="1666624" y="1606358"/>
                  <a:pt x="1671164" y="1599180"/>
                </a:cubicBezTo>
                <a:cubicBezTo>
                  <a:pt x="1674324" y="1594552"/>
                  <a:pt x="1676193" y="1589180"/>
                  <a:pt x="1676593" y="1583604"/>
                </a:cubicBezTo>
                <a:cubicBezTo>
                  <a:pt x="1676816" y="1579558"/>
                  <a:pt x="1674814" y="1575713"/>
                  <a:pt x="1671387" y="1573546"/>
                </a:cubicBezTo>
                <a:close/>
                <a:moveTo>
                  <a:pt x="1771163" y="1464913"/>
                </a:moveTo>
                <a:cubicBezTo>
                  <a:pt x="1769606" y="1464824"/>
                  <a:pt x="1768004" y="1464824"/>
                  <a:pt x="1766447" y="1464913"/>
                </a:cubicBezTo>
                <a:cubicBezTo>
                  <a:pt x="1764800" y="1464913"/>
                  <a:pt x="1763109" y="1465224"/>
                  <a:pt x="1761373" y="1465491"/>
                </a:cubicBezTo>
                <a:cubicBezTo>
                  <a:pt x="1759638" y="1465758"/>
                  <a:pt x="1757857" y="1466070"/>
                  <a:pt x="1755988" y="1466470"/>
                </a:cubicBezTo>
                <a:cubicBezTo>
                  <a:pt x="1754119" y="1466871"/>
                  <a:pt x="1752294" y="1467360"/>
                  <a:pt x="1750381" y="1467894"/>
                </a:cubicBezTo>
                <a:cubicBezTo>
                  <a:pt x="1743839" y="1469692"/>
                  <a:pt x="1737475" y="1471940"/>
                  <a:pt x="1731244" y="1474614"/>
                </a:cubicBezTo>
                <a:cubicBezTo>
                  <a:pt x="1724390" y="1477552"/>
                  <a:pt x="1717715" y="1480832"/>
                  <a:pt x="1711217" y="1484450"/>
                </a:cubicBezTo>
                <a:cubicBezTo>
                  <a:pt x="1704497" y="1488219"/>
                  <a:pt x="1697955" y="1492336"/>
                  <a:pt x="1691636" y="1496777"/>
                </a:cubicBezTo>
                <a:cubicBezTo>
                  <a:pt x="1685405" y="1501147"/>
                  <a:pt x="1679487" y="1505892"/>
                  <a:pt x="1673835" y="1510974"/>
                </a:cubicBezTo>
                <a:cubicBezTo>
                  <a:pt x="1667514" y="1516523"/>
                  <a:pt x="1661774" y="1522763"/>
                  <a:pt x="1656834" y="1529576"/>
                </a:cubicBezTo>
                <a:cubicBezTo>
                  <a:pt x="1653318" y="1534165"/>
                  <a:pt x="1650870" y="1539469"/>
                  <a:pt x="1649669" y="1545108"/>
                </a:cubicBezTo>
                <a:cubicBezTo>
                  <a:pt x="1648734" y="1549007"/>
                  <a:pt x="1649891" y="1553110"/>
                  <a:pt x="1652695" y="1555967"/>
                </a:cubicBezTo>
                <a:cubicBezTo>
                  <a:pt x="1656567" y="1559047"/>
                  <a:pt x="1661418" y="1560631"/>
                  <a:pt x="1666358" y="1560417"/>
                </a:cubicBezTo>
                <a:cubicBezTo>
                  <a:pt x="1667960" y="1560506"/>
                  <a:pt x="1669518" y="1560506"/>
                  <a:pt x="1671119" y="1560417"/>
                </a:cubicBezTo>
                <a:cubicBezTo>
                  <a:pt x="1672767" y="1560417"/>
                  <a:pt x="1674502" y="1560150"/>
                  <a:pt x="1676283" y="1559883"/>
                </a:cubicBezTo>
                <a:cubicBezTo>
                  <a:pt x="1678062" y="1559616"/>
                  <a:pt x="1679842" y="1559305"/>
                  <a:pt x="1681756" y="1558904"/>
                </a:cubicBezTo>
                <a:cubicBezTo>
                  <a:pt x="1683670" y="1558504"/>
                  <a:pt x="1685539" y="1558059"/>
                  <a:pt x="1687497" y="1557525"/>
                </a:cubicBezTo>
                <a:cubicBezTo>
                  <a:pt x="1694216" y="1555655"/>
                  <a:pt x="1700804" y="1553337"/>
                  <a:pt x="1707212" y="1550582"/>
                </a:cubicBezTo>
                <a:cubicBezTo>
                  <a:pt x="1714288" y="1547574"/>
                  <a:pt x="1721141" y="1544169"/>
                  <a:pt x="1727817" y="1540391"/>
                </a:cubicBezTo>
                <a:cubicBezTo>
                  <a:pt x="1734760" y="1536532"/>
                  <a:pt x="1741435" y="1532282"/>
                  <a:pt x="1747888" y="1527663"/>
                </a:cubicBezTo>
                <a:cubicBezTo>
                  <a:pt x="1754119" y="1523186"/>
                  <a:pt x="1760082" y="1518326"/>
                  <a:pt x="1765689" y="1513110"/>
                </a:cubicBezTo>
                <a:cubicBezTo>
                  <a:pt x="1772054" y="1507520"/>
                  <a:pt x="1777750" y="1501188"/>
                  <a:pt x="1782646" y="1494240"/>
                </a:cubicBezTo>
                <a:cubicBezTo>
                  <a:pt x="1785939" y="1489728"/>
                  <a:pt x="1788164" y="1484499"/>
                  <a:pt x="1789054" y="1478976"/>
                </a:cubicBezTo>
                <a:cubicBezTo>
                  <a:pt x="1789678" y="1475131"/>
                  <a:pt x="1788253" y="1471237"/>
                  <a:pt x="1785316" y="1468695"/>
                </a:cubicBezTo>
                <a:cubicBezTo>
                  <a:pt x="1781177" y="1465847"/>
                  <a:pt x="1776193" y="1464512"/>
                  <a:pt x="1771208" y="1464913"/>
                </a:cubicBezTo>
                <a:close/>
                <a:moveTo>
                  <a:pt x="1558348" y="1684360"/>
                </a:moveTo>
                <a:cubicBezTo>
                  <a:pt x="1553051" y="1681952"/>
                  <a:pt x="1547178" y="1681102"/>
                  <a:pt x="1541436" y="1681912"/>
                </a:cubicBezTo>
                <a:lnTo>
                  <a:pt x="1537876" y="1682268"/>
                </a:lnTo>
                <a:lnTo>
                  <a:pt x="1534226" y="1682847"/>
                </a:lnTo>
                <a:lnTo>
                  <a:pt x="1530400" y="1683648"/>
                </a:lnTo>
                <a:lnTo>
                  <a:pt x="1526483" y="1684582"/>
                </a:lnTo>
                <a:cubicBezTo>
                  <a:pt x="1518739" y="1686718"/>
                  <a:pt x="1511174" y="1689438"/>
                  <a:pt x="1503876" y="1692726"/>
                </a:cubicBezTo>
                <a:cubicBezTo>
                  <a:pt x="1495731" y="1696367"/>
                  <a:pt x="1487765" y="1700497"/>
                  <a:pt x="1480110" y="1705098"/>
                </a:cubicBezTo>
                <a:cubicBezTo>
                  <a:pt x="1472144" y="1709838"/>
                  <a:pt x="1464445" y="1715036"/>
                  <a:pt x="1457102" y="1720675"/>
                </a:cubicBezTo>
                <a:cubicBezTo>
                  <a:pt x="1449937" y="1726126"/>
                  <a:pt x="1443128" y="1732076"/>
                  <a:pt x="1436764" y="1738476"/>
                </a:cubicBezTo>
                <a:cubicBezTo>
                  <a:pt x="1430533" y="1744622"/>
                  <a:pt x="1425059" y="1751511"/>
                  <a:pt x="1420520" y="1758992"/>
                </a:cubicBezTo>
                <a:cubicBezTo>
                  <a:pt x="1417315" y="1763905"/>
                  <a:pt x="1415447" y="1769562"/>
                  <a:pt x="1415046" y="1775414"/>
                </a:cubicBezTo>
                <a:cubicBezTo>
                  <a:pt x="1414869" y="1779691"/>
                  <a:pt x="1417005" y="1783736"/>
                  <a:pt x="1420609" y="1786006"/>
                </a:cubicBezTo>
                <a:cubicBezTo>
                  <a:pt x="1425772" y="1788707"/>
                  <a:pt x="1431602" y="1789749"/>
                  <a:pt x="1437387" y="1788988"/>
                </a:cubicBezTo>
                <a:lnTo>
                  <a:pt x="1440992" y="1788676"/>
                </a:lnTo>
                <a:lnTo>
                  <a:pt x="1444730" y="1788098"/>
                </a:lnTo>
                <a:cubicBezTo>
                  <a:pt x="1446021" y="1788098"/>
                  <a:pt x="1447311" y="1787652"/>
                  <a:pt x="1448602" y="1787341"/>
                </a:cubicBezTo>
                <a:cubicBezTo>
                  <a:pt x="1449892" y="1787030"/>
                  <a:pt x="1451272" y="1786763"/>
                  <a:pt x="1452608" y="1786406"/>
                </a:cubicBezTo>
                <a:cubicBezTo>
                  <a:pt x="1460617" y="1784252"/>
                  <a:pt x="1468450" y="1781453"/>
                  <a:pt x="1476016" y="1778040"/>
                </a:cubicBezTo>
                <a:cubicBezTo>
                  <a:pt x="1484427" y="1774261"/>
                  <a:pt x="1492616" y="1769967"/>
                  <a:pt x="1500538" y="1765178"/>
                </a:cubicBezTo>
                <a:cubicBezTo>
                  <a:pt x="1508681" y="1760265"/>
                  <a:pt x="1516559" y="1754871"/>
                  <a:pt x="1524079" y="1749023"/>
                </a:cubicBezTo>
                <a:cubicBezTo>
                  <a:pt x="1531290" y="1743452"/>
                  <a:pt x="1538099" y="1737355"/>
                  <a:pt x="1544418" y="1730777"/>
                </a:cubicBezTo>
                <a:cubicBezTo>
                  <a:pt x="1550515" y="1724653"/>
                  <a:pt x="1555811" y="1717755"/>
                  <a:pt x="1560128" y="1710261"/>
                </a:cubicBezTo>
                <a:cubicBezTo>
                  <a:pt x="1563065" y="1705450"/>
                  <a:pt x="1564623" y="1699918"/>
                  <a:pt x="1564578" y="1694284"/>
                </a:cubicBezTo>
                <a:cubicBezTo>
                  <a:pt x="1564444" y="1690110"/>
                  <a:pt x="1562086" y="1686327"/>
                  <a:pt x="1558393" y="1684360"/>
                </a:cubicBezTo>
                <a:close/>
                <a:moveTo>
                  <a:pt x="100989" y="4265567"/>
                </a:moveTo>
                <a:cubicBezTo>
                  <a:pt x="104906" y="4270783"/>
                  <a:pt x="110424" y="4274628"/>
                  <a:pt x="116654" y="4276559"/>
                </a:cubicBezTo>
                <a:cubicBezTo>
                  <a:pt x="124131" y="4278798"/>
                  <a:pt x="132009" y="4279390"/>
                  <a:pt x="139708" y="4278295"/>
                </a:cubicBezTo>
                <a:cubicBezTo>
                  <a:pt x="145760" y="4277565"/>
                  <a:pt x="151679" y="4276301"/>
                  <a:pt x="157509" y="4274512"/>
                </a:cubicBezTo>
                <a:cubicBezTo>
                  <a:pt x="164406" y="4272412"/>
                  <a:pt x="171171" y="4269853"/>
                  <a:pt x="177714" y="4266858"/>
                </a:cubicBezTo>
                <a:cubicBezTo>
                  <a:pt x="185324" y="4263408"/>
                  <a:pt x="192756" y="4259563"/>
                  <a:pt x="199966" y="4255331"/>
                </a:cubicBezTo>
                <a:cubicBezTo>
                  <a:pt x="207665" y="4250881"/>
                  <a:pt x="215674" y="4245674"/>
                  <a:pt x="223864" y="4239888"/>
                </a:cubicBezTo>
                <a:cubicBezTo>
                  <a:pt x="245714" y="4224272"/>
                  <a:pt x="266186" y="4206822"/>
                  <a:pt x="285056" y="4187730"/>
                </a:cubicBezTo>
                <a:cubicBezTo>
                  <a:pt x="303970" y="4168678"/>
                  <a:pt x="321415" y="4148238"/>
                  <a:pt x="337303" y="4126582"/>
                </a:cubicBezTo>
                <a:cubicBezTo>
                  <a:pt x="351722" y="4107076"/>
                  <a:pt x="364362" y="4086315"/>
                  <a:pt x="375087" y="4064544"/>
                </a:cubicBezTo>
                <a:cubicBezTo>
                  <a:pt x="383943" y="4047112"/>
                  <a:pt x="390129" y="4028452"/>
                  <a:pt x="393423" y="4009182"/>
                </a:cubicBezTo>
                <a:cubicBezTo>
                  <a:pt x="394935" y="4000508"/>
                  <a:pt x="394935" y="3991643"/>
                  <a:pt x="393423" y="3982969"/>
                </a:cubicBezTo>
                <a:cubicBezTo>
                  <a:pt x="392265" y="3976360"/>
                  <a:pt x="389283" y="3970201"/>
                  <a:pt x="384833" y="3965168"/>
                </a:cubicBezTo>
                <a:cubicBezTo>
                  <a:pt x="380516" y="3960584"/>
                  <a:pt x="374953" y="3957349"/>
                  <a:pt x="368856" y="3955866"/>
                </a:cubicBezTo>
                <a:cubicBezTo>
                  <a:pt x="361557" y="3954144"/>
                  <a:pt x="353992" y="3953842"/>
                  <a:pt x="346605" y="3954976"/>
                </a:cubicBezTo>
                <a:cubicBezTo>
                  <a:pt x="340819" y="3955800"/>
                  <a:pt x="335122" y="3957081"/>
                  <a:pt x="329559" y="3958804"/>
                </a:cubicBezTo>
                <a:cubicBezTo>
                  <a:pt x="323062" y="3960838"/>
                  <a:pt x="316698" y="3963259"/>
                  <a:pt x="310467" y="3966058"/>
                </a:cubicBezTo>
                <a:cubicBezTo>
                  <a:pt x="303836" y="3969084"/>
                  <a:pt x="296849" y="3972644"/>
                  <a:pt x="289595" y="3976783"/>
                </a:cubicBezTo>
                <a:cubicBezTo>
                  <a:pt x="282341" y="3980922"/>
                  <a:pt x="274820" y="3985684"/>
                  <a:pt x="267076" y="3991069"/>
                </a:cubicBezTo>
                <a:cubicBezTo>
                  <a:pt x="246338" y="4005537"/>
                  <a:pt x="226889" y="4021718"/>
                  <a:pt x="208866" y="4039444"/>
                </a:cubicBezTo>
                <a:cubicBezTo>
                  <a:pt x="190263" y="4057611"/>
                  <a:pt x="172952" y="4077094"/>
                  <a:pt x="157153" y="4097744"/>
                </a:cubicBezTo>
                <a:cubicBezTo>
                  <a:pt x="142199" y="4117130"/>
                  <a:pt x="128892" y="4137730"/>
                  <a:pt x="117411" y="4159337"/>
                </a:cubicBezTo>
                <a:cubicBezTo>
                  <a:pt x="107487" y="4177521"/>
                  <a:pt x="100188" y="4196991"/>
                  <a:pt x="95604" y="4217191"/>
                </a:cubicBezTo>
                <a:cubicBezTo>
                  <a:pt x="93512" y="4226551"/>
                  <a:pt x="92934" y="4236177"/>
                  <a:pt x="93824" y="4245718"/>
                </a:cubicBezTo>
                <a:cubicBezTo>
                  <a:pt x="94447" y="4252857"/>
                  <a:pt x="96939" y="4259706"/>
                  <a:pt x="101033" y="4265567"/>
                </a:cubicBezTo>
                <a:close/>
                <a:moveTo>
                  <a:pt x="52035" y="4568547"/>
                </a:moveTo>
                <a:cubicBezTo>
                  <a:pt x="56219" y="4573843"/>
                  <a:pt x="61826" y="4577804"/>
                  <a:pt x="68235" y="4579896"/>
                </a:cubicBezTo>
                <a:cubicBezTo>
                  <a:pt x="75711" y="4582254"/>
                  <a:pt x="83588" y="4583011"/>
                  <a:pt x="91376" y="4582121"/>
                </a:cubicBezTo>
                <a:cubicBezTo>
                  <a:pt x="98542" y="4581364"/>
                  <a:pt x="105617" y="4579851"/>
                  <a:pt x="112471" y="4577670"/>
                </a:cubicBezTo>
                <a:cubicBezTo>
                  <a:pt x="120660" y="4575089"/>
                  <a:pt x="128671" y="4571885"/>
                  <a:pt x="136414" y="4568102"/>
                </a:cubicBezTo>
                <a:cubicBezTo>
                  <a:pt x="145492" y="4563652"/>
                  <a:pt x="154305" y="4558712"/>
                  <a:pt x="162849" y="4553282"/>
                </a:cubicBezTo>
                <a:cubicBezTo>
                  <a:pt x="171973" y="4547497"/>
                  <a:pt x="181496" y="4540822"/>
                  <a:pt x="191242" y="4533300"/>
                </a:cubicBezTo>
                <a:cubicBezTo>
                  <a:pt x="214606" y="4515054"/>
                  <a:pt x="236414" y="4494849"/>
                  <a:pt x="256351" y="4472909"/>
                </a:cubicBezTo>
                <a:cubicBezTo>
                  <a:pt x="276111" y="4451276"/>
                  <a:pt x="294224" y="4428170"/>
                  <a:pt x="310512" y="4403795"/>
                </a:cubicBezTo>
                <a:cubicBezTo>
                  <a:pt x="325198" y="4382104"/>
                  <a:pt x="337838" y="4359087"/>
                  <a:pt x="348206" y="4335037"/>
                </a:cubicBezTo>
                <a:cubicBezTo>
                  <a:pt x="356752" y="4315998"/>
                  <a:pt x="362270" y="4295718"/>
                  <a:pt x="364451" y="4274957"/>
                </a:cubicBezTo>
                <a:cubicBezTo>
                  <a:pt x="365296" y="4266159"/>
                  <a:pt x="364672" y="4257280"/>
                  <a:pt x="362536" y="4248700"/>
                </a:cubicBezTo>
                <a:cubicBezTo>
                  <a:pt x="360890" y="4242051"/>
                  <a:pt x="357597" y="4235928"/>
                  <a:pt x="352924" y="4230899"/>
                </a:cubicBezTo>
                <a:cubicBezTo>
                  <a:pt x="348384" y="4226306"/>
                  <a:pt x="342688" y="4223030"/>
                  <a:pt x="336458" y="4221419"/>
                </a:cubicBezTo>
                <a:cubicBezTo>
                  <a:pt x="329203" y="4219608"/>
                  <a:pt x="321638" y="4219203"/>
                  <a:pt x="314206" y="4220218"/>
                </a:cubicBezTo>
                <a:cubicBezTo>
                  <a:pt x="307441" y="4221072"/>
                  <a:pt x="300721" y="4222563"/>
                  <a:pt x="294224" y="4224668"/>
                </a:cubicBezTo>
                <a:cubicBezTo>
                  <a:pt x="286525" y="4227111"/>
                  <a:pt x="279003" y="4230084"/>
                  <a:pt x="271705" y="4233569"/>
                </a:cubicBezTo>
                <a:cubicBezTo>
                  <a:pt x="263205" y="4237663"/>
                  <a:pt x="254927" y="4242225"/>
                  <a:pt x="246916" y="4247231"/>
                </a:cubicBezTo>
                <a:cubicBezTo>
                  <a:pt x="238327" y="4252572"/>
                  <a:pt x="229426" y="4258700"/>
                  <a:pt x="220214" y="4265611"/>
                </a:cubicBezTo>
                <a:cubicBezTo>
                  <a:pt x="198051" y="4282527"/>
                  <a:pt x="177313" y="4301250"/>
                  <a:pt x="158265" y="4321597"/>
                </a:cubicBezTo>
                <a:cubicBezTo>
                  <a:pt x="138684" y="4342238"/>
                  <a:pt x="120660" y="4364280"/>
                  <a:pt x="104326" y="4387551"/>
                </a:cubicBezTo>
                <a:cubicBezTo>
                  <a:pt x="89017" y="4409260"/>
                  <a:pt x="75622" y="4432251"/>
                  <a:pt x="64273" y="4456265"/>
                </a:cubicBezTo>
                <a:cubicBezTo>
                  <a:pt x="54483" y="4476256"/>
                  <a:pt x="47673" y="4497564"/>
                  <a:pt x="43980" y="4519504"/>
                </a:cubicBezTo>
                <a:cubicBezTo>
                  <a:pt x="42511" y="4529073"/>
                  <a:pt x="42511" y="4538774"/>
                  <a:pt x="43980" y="4548343"/>
                </a:cubicBezTo>
                <a:cubicBezTo>
                  <a:pt x="45004" y="4555641"/>
                  <a:pt x="47852" y="4562584"/>
                  <a:pt x="52257" y="4568547"/>
                </a:cubicBezTo>
                <a:close/>
                <a:moveTo>
                  <a:pt x="22529" y="4894536"/>
                </a:moveTo>
                <a:cubicBezTo>
                  <a:pt x="26980" y="4899743"/>
                  <a:pt x="32765" y="4903614"/>
                  <a:pt x="39263" y="4905840"/>
                </a:cubicBezTo>
                <a:cubicBezTo>
                  <a:pt x="46650" y="4908243"/>
                  <a:pt x="54438" y="4909133"/>
                  <a:pt x="62137" y="4908421"/>
                </a:cubicBezTo>
                <a:cubicBezTo>
                  <a:pt x="70683" y="4907709"/>
                  <a:pt x="79093" y="4905973"/>
                  <a:pt x="87238" y="4903259"/>
                </a:cubicBezTo>
                <a:cubicBezTo>
                  <a:pt x="97162" y="4899965"/>
                  <a:pt x="106774" y="4895871"/>
                  <a:pt x="115987" y="4890976"/>
                </a:cubicBezTo>
                <a:cubicBezTo>
                  <a:pt x="126935" y="4885190"/>
                  <a:pt x="137482" y="4878737"/>
                  <a:pt x="147629" y="4871617"/>
                </a:cubicBezTo>
                <a:cubicBezTo>
                  <a:pt x="159378" y="4863428"/>
                  <a:pt x="170682" y="4854661"/>
                  <a:pt x="181541" y="4845315"/>
                </a:cubicBezTo>
                <a:cubicBezTo>
                  <a:pt x="206374" y="4823864"/>
                  <a:pt x="229382" y="4800322"/>
                  <a:pt x="250254" y="4774999"/>
                </a:cubicBezTo>
                <a:cubicBezTo>
                  <a:pt x="270681" y="4750434"/>
                  <a:pt x="289150" y="4724310"/>
                  <a:pt x="305528" y="4696851"/>
                </a:cubicBezTo>
                <a:cubicBezTo>
                  <a:pt x="320081" y="4672774"/>
                  <a:pt x="332275" y="4647363"/>
                  <a:pt x="341932" y="4620928"/>
                </a:cubicBezTo>
                <a:cubicBezTo>
                  <a:pt x="349853" y="4600278"/>
                  <a:pt x="354215" y="4578383"/>
                  <a:pt x="354793" y="4556264"/>
                </a:cubicBezTo>
                <a:cubicBezTo>
                  <a:pt x="354882" y="4547630"/>
                  <a:pt x="353503" y="4539041"/>
                  <a:pt x="350788" y="4530853"/>
                </a:cubicBezTo>
                <a:cubicBezTo>
                  <a:pt x="348607" y="4524311"/>
                  <a:pt x="344868" y="4518392"/>
                  <a:pt x="339929" y="4513585"/>
                </a:cubicBezTo>
                <a:cubicBezTo>
                  <a:pt x="335212" y="4509135"/>
                  <a:pt x="329426" y="4505931"/>
                  <a:pt x="323107" y="4504284"/>
                </a:cubicBezTo>
                <a:cubicBezTo>
                  <a:pt x="315852" y="4502415"/>
                  <a:pt x="308287" y="4501881"/>
                  <a:pt x="300855" y="4502771"/>
                </a:cubicBezTo>
                <a:cubicBezTo>
                  <a:pt x="292799" y="4503617"/>
                  <a:pt x="284833" y="4505397"/>
                  <a:pt x="277134" y="4507978"/>
                </a:cubicBezTo>
                <a:cubicBezTo>
                  <a:pt x="267966" y="4511093"/>
                  <a:pt x="259021" y="4514920"/>
                  <a:pt x="250432" y="4519415"/>
                </a:cubicBezTo>
                <a:cubicBezTo>
                  <a:pt x="240241" y="4524756"/>
                  <a:pt x="230405" y="4530719"/>
                  <a:pt x="220927" y="4537217"/>
                </a:cubicBezTo>
                <a:cubicBezTo>
                  <a:pt x="210691" y="4544159"/>
                  <a:pt x="200098" y="4552170"/>
                  <a:pt x="189195" y="4561204"/>
                </a:cubicBezTo>
                <a:cubicBezTo>
                  <a:pt x="165519" y="4581053"/>
                  <a:pt x="143490" y="4602770"/>
                  <a:pt x="123374" y="4626224"/>
                </a:cubicBezTo>
                <a:cubicBezTo>
                  <a:pt x="102992" y="4649811"/>
                  <a:pt x="84389" y="4674866"/>
                  <a:pt x="67700" y="4701212"/>
                </a:cubicBezTo>
                <a:cubicBezTo>
                  <a:pt x="52168" y="4725467"/>
                  <a:pt x="38906" y="4751057"/>
                  <a:pt x="27959" y="4777670"/>
                </a:cubicBezTo>
                <a:cubicBezTo>
                  <a:pt x="18657" y="4799565"/>
                  <a:pt x="12828" y="4822752"/>
                  <a:pt x="10692" y="4846427"/>
                </a:cubicBezTo>
                <a:cubicBezTo>
                  <a:pt x="9935" y="4855907"/>
                  <a:pt x="10603" y="4865475"/>
                  <a:pt x="12739" y="4874732"/>
                </a:cubicBezTo>
                <a:cubicBezTo>
                  <a:pt x="14519" y="4882030"/>
                  <a:pt x="17945" y="4888795"/>
                  <a:pt x="22752" y="4894536"/>
                </a:cubicBezTo>
                <a:close/>
                <a:moveTo>
                  <a:pt x="118212" y="5622837"/>
                </a:moveTo>
                <a:cubicBezTo>
                  <a:pt x="132186" y="5617764"/>
                  <a:pt x="145626" y="5611221"/>
                  <a:pt x="158265" y="5603344"/>
                </a:cubicBezTo>
                <a:cubicBezTo>
                  <a:pt x="173574" y="5593865"/>
                  <a:pt x="188172" y="5583273"/>
                  <a:pt x="201924" y="5571657"/>
                </a:cubicBezTo>
                <a:cubicBezTo>
                  <a:pt x="218033" y="5558084"/>
                  <a:pt x="233387" y="5543665"/>
                  <a:pt x="247850" y="5528356"/>
                </a:cubicBezTo>
                <a:cubicBezTo>
                  <a:pt x="275577" y="5498983"/>
                  <a:pt x="300766" y="5467386"/>
                  <a:pt x="323151" y="5433785"/>
                </a:cubicBezTo>
                <a:cubicBezTo>
                  <a:pt x="344513" y="5402099"/>
                  <a:pt x="363249" y="5368721"/>
                  <a:pt x="379225" y="5334009"/>
                </a:cubicBezTo>
                <a:cubicBezTo>
                  <a:pt x="393111" y="5304280"/>
                  <a:pt x="403836" y="5273217"/>
                  <a:pt x="411224" y="5241263"/>
                </a:cubicBezTo>
                <a:cubicBezTo>
                  <a:pt x="417365" y="5212914"/>
                  <a:pt x="418878" y="5187369"/>
                  <a:pt x="415006" y="5166497"/>
                </a:cubicBezTo>
                <a:cubicBezTo>
                  <a:pt x="413583" y="5158220"/>
                  <a:pt x="410912" y="5150253"/>
                  <a:pt x="407084" y="5142777"/>
                </a:cubicBezTo>
                <a:cubicBezTo>
                  <a:pt x="403880" y="5136502"/>
                  <a:pt x="399430" y="5130939"/>
                  <a:pt x="394001" y="5126444"/>
                </a:cubicBezTo>
                <a:cubicBezTo>
                  <a:pt x="388749" y="5122261"/>
                  <a:pt x="382696" y="5119235"/>
                  <a:pt x="376199" y="5117543"/>
                </a:cubicBezTo>
                <a:cubicBezTo>
                  <a:pt x="369167" y="5115630"/>
                  <a:pt x="361869" y="5114917"/>
                  <a:pt x="354616" y="5115407"/>
                </a:cubicBezTo>
                <a:cubicBezTo>
                  <a:pt x="343578" y="5116164"/>
                  <a:pt x="332719" y="5118567"/>
                  <a:pt x="322350" y="5122483"/>
                </a:cubicBezTo>
                <a:cubicBezTo>
                  <a:pt x="309533" y="5127200"/>
                  <a:pt x="297205" y="5133164"/>
                  <a:pt x="285546" y="5140285"/>
                </a:cubicBezTo>
                <a:cubicBezTo>
                  <a:pt x="271482" y="5148785"/>
                  <a:pt x="257997" y="5158264"/>
                  <a:pt x="245270" y="5168678"/>
                </a:cubicBezTo>
                <a:cubicBezTo>
                  <a:pt x="230272" y="5180872"/>
                  <a:pt x="215942" y="5193911"/>
                  <a:pt x="202368" y="5207663"/>
                </a:cubicBezTo>
                <a:cubicBezTo>
                  <a:pt x="175755" y="5234766"/>
                  <a:pt x="151367" y="5263916"/>
                  <a:pt x="129472" y="5294935"/>
                </a:cubicBezTo>
                <a:cubicBezTo>
                  <a:pt x="107664" y="5325598"/>
                  <a:pt x="88217" y="5357952"/>
                  <a:pt x="71394" y="5391596"/>
                </a:cubicBezTo>
                <a:cubicBezTo>
                  <a:pt x="55907" y="5422036"/>
                  <a:pt x="43446" y="5453901"/>
                  <a:pt x="34190" y="5486789"/>
                </a:cubicBezTo>
                <a:cubicBezTo>
                  <a:pt x="26001" y="5517141"/>
                  <a:pt x="22485" y="5545089"/>
                  <a:pt x="24799" y="5568542"/>
                </a:cubicBezTo>
                <a:cubicBezTo>
                  <a:pt x="25555" y="5577888"/>
                  <a:pt x="27647" y="5587056"/>
                  <a:pt x="31029" y="5595823"/>
                </a:cubicBezTo>
                <a:cubicBezTo>
                  <a:pt x="33789" y="5603033"/>
                  <a:pt x="37972" y="5609619"/>
                  <a:pt x="43312" y="5615227"/>
                </a:cubicBezTo>
                <a:cubicBezTo>
                  <a:pt x="48297" y="5620300"/>
                  <a:pt x="54394" y="5624216"/>
                  <a:pt x="61114" y="5626620"/>
                </a:cubicBezTo>
                <a:cubicBezTo>
                  <a:pt x="68368" y="5629201"/>
                  <a:pt x="76023" y="5630358"/>
                  <a:pt x="83677" y="5630091"/>
                </a:cubicBezTo>
                <a:cubicBezTo>
                  <a:pt x="95515" y="5629512"/>
                  <a:pt x="107175" y="5627065"/>
                  <a:pt x="118212" y="5622837"/>
                </a:cubicBezTo>
                <a:close/>
                <a:moveTo>
                  <a:pt x="812468" y="2675810"/>
                </a:moveTo>
                <a:cubicBezTo>
                  <a:pt x="804769" y="2674444"/>
                  <a:pt x="796847" y="2674716"/>
                  <a:pt x="789282" y="2676611"/>
                </a:cubicBezTo>
                <a:lnTo>
                  <a:pt x="784831" y="2677679"/>
                </a:lnTo>
                <a:cubicBezTo>
                  <a:pt x="783318" y="2678035"/>
                  <a:pt x="781805" y="2678480"/>
                  <a:pt x="780381" y="2678970"/>
                </a:cubicBezTo>
                <a:cubicBezTo>
                  <a:pt x="778956" y="2679460"/>
                  <a:pt x="777177" y="2679949"/>
                  <a:pt x="775530" y="2680528"/>
                </a:cubicBezTo>
                <a:lnTo>
                  <a:pt x="770546" y="2682308"/>
                </a:lnTo>
                <a:cubicBezTo>
                  <a:pt x="756883" y="2687662"/>
                  <a:pt x="743755" y="2694306"/>
                  <a:pt x="731382" y="2702156"/>
                </a:cubicBezTo>
                <a:cubicBezTo>
                  <a:pt x="717764" y="2710652"/>
                  <a:pt x="704769" y="2720127"/>
                  <a:pt x="692486" y="2730505"/>
                </a:cubicBezTo>
                <a:cubicBezTo>
                  <a:pt x="680203" y="2740772"/>
                  <a:pt x="668676" y="2751929"/>
                  <a:pt x="657996" y="2763883"/>
                </a:cubicBezTo>
                <a:cubicBezTo>
                  <a:pt x="648295" y="2774666"/>
                  <a:pt x="639705" y="2786402"/>
                  <a:pt x="632362" y="2798907"/>
                </a:cubicBezTo>
                <a:cubicBezTo>
                  <a:pt x="627377" y="2807185"/>
                  <a:pt x="623773" y="2816197"/>
                  <a:pt x="621592" y="2825609"/>
                </a:cubicBezTo>
                <a:cubicBezTo>
                  <a:pt x="619945" y="2831889"/>
                  <a:pt x="620480" y="2838538"/>
                  <a:pt x="623105" y="2844479"/>
                </a:cubicBezTo>
                <a:cubicBezTo>
                  <a:pt x="625776" y="2849521"/>
                  <a:pt x="630493" y="2853135"/>
                  <a:pt x="636056" y="2854359"/>
                </a:cubicBezTo>
                <a:cubicBezTo>
                  <a:pt x="643844" y="2856036"/>
                  <a:pt x="651943" y="2855930"/>
                  <a:pt x="659687" y="2854047"/>
                </a:cubicBezTo>
                <a:lnTo>
                  <a:pt x="664137" y="2853024"/>
                </a:lnTo>
                <a:lnTo>
                  <a:pt x="668899" y="2851689"/>
                </a:lnTo>
                <a:lnTo>
                  <a:pt x="673929" y="2850086"/>
                </a:lnTo>
                <a:lnTo>
                  <a:pt x="679180" y="2848217"/>
                </a:lnTo>
                <a:cubicBezTo>
                  <a:pt x="693465" y="2842601"/>
                  <a:pt x="707173" y="2835596"/>
                  <a:pt x="720078" y="2827300"/>
                </a:cubicBezTo>
                <a:cubicBezTo>
                  <a:pt x="734141" y="2818373"/>
                  <a:pt x="747537" y="2808422"/>
                  <a:pt x="760132" y="2797527"/>
                </a:cubicBezTo>
                <a:cubicBezTo>
                  <a:pt x="772548" y="2786900"/>
                  <a:pt x="784118" y="2775356"/>
                  <a:pt x="794800" y="2762993"/>
                </a:cubicBezTo>
                <a:cubicBezTo>
                  <a:pt x="804234" y="2752227"/>
                  <a:pt x="812512" y="2740465"/>
                  <a:pt x="819411" y="2727924"/>
                </a:cubicBezTo>
                <a:cubicBezTo>
                  <a:pt x="823905" y="2719967"/>
                  <a:pt x="827021" y="2711297"/>
                  <a:pt x="828579" y="2702290"/>
                </a:cubicBezTo>
                <a:cubicBezTo>
                  <a:pt x="829735" y="2696295"/>
                  <a:pt x="828756" y="2690082"/>
                  <a:pt x="825774" y="2684756"/>
                </a:cubicBezTo>
                <a:cubicBezTo>
                  <a:pt x="822748" y="2680074"/>
                  <a:pt x="817942" y="2676838"/>
                  <a:pt x="812468" y="2675810"/>
                </a:cubicBezTo>
                <a:close/>
                <a:moveTo>
                  <a:pt x="2235336" y="1096156"/>
                </a:moveTo>
                <a:cubicBezTo>
                  <a:pt x="2233289" y="1095707"/>
                  <a:pt x="2231153" y="1095453"/>
                  <a:pt x="2229061" y="1095400"/>
                </a:cubicBezTo>
                <a:cubicBezTo>
                  <a:pt x="2226658" y="1095355"/>
                  <a:pt x="2224210" y="1095457"/>
                  <a:pt x="2221807" y="1095711"/>
                </a:cubicBezTo>
                <a:cubicBezTo>
                  <a:pt x="2219226" y="1095978"/>
                  <a:pt x="2216511" y="1096423"/>
                  <a:pt x="2213663" y="1097002"/>
                </a:cubicBezTo>
                <a:cubicBezTo>
                  <a:pt x="2210814" y="1097580"/>
                  <a:pt x="2207922" y="1098337"/>
                  <a:pt x="2204762" y="1099182"/>
                </a:cubicBezTo>
                <a:cubicBezTo>
                  <a:pt x="2200312" y="1100473"/>
                  <a:pt x="2195862" y="1102031"/>
                  <a:pt x="2191411" y="1103633"/>
                </a:cubicBezTo>
                <a:cubicBezTo>
                  <a:pt x="2186961" y="1105235"/>
                  <a:pt x="2182065" y="1107549"/>
                  <a:pt x="2177348" y="1109863"/>
                </a:cubicBezTo>
                <a:cubicBezTo>
                  <a:pt x="2172630" y="1112177"/>
                  <a:pt x="2168002" y="1114714"/>
                  <a:pt x="2163418" y="1117429"/>
                </a:cubicBezTo>
                <a:cubicBezTo>
                  <a:pt x="2158834" y="1120144"/>
                  <a:pt x="2154518" y="1123125"/>
                  <a:pt x="2150067" y="1126329"/>
                </a:cubicBezTo>
                <a:cubicBezTo>
                  <a:pt x="2143570" y="1130904"/>
                  <a:pt x="2137562" y="1136094"/>
                  <a:pt x="2132043" y="1141817"/>
                </a:cubicBezTo>
                <a:cubicBezTo>
                  <a:pt x="2127994" y="1145929"/>
                  <a:pt x="2124611" y="1150660"/>
                  <a:pt x="2122030" y="1155835"/>
                </a:cubicBezTo>
                <a:cubicBezTo>
                  <a:pt x="2120206" y="1159186"/>
                  <a:pt x="2119805" y="1163134"/>
                  <a:pt x="2120917" y="1166783"/>
                </a:cubicBezTo>
                <a:cubicBezTo>
                  <a:pt x="2122520" y="1170165"/>
                  <a:pt x="2125724" y="1172542"/>
                  <a:pt x="2129417" y="1173147"/>
                </a:cubicBezTo>
                <a:cubicBezTo>
                  <a:pt x="2131464" y="1173668"/>
                  <a:pt x="2133557" y="1173966"/>
                  <a:pt x="2135648" y="1174037"/>
                </a:cubicBezTo>
                <a:cubicBezTo>
                  <a:pt x="2138096" y="1174157"/>
                  <a:pt x="2140543" y="1174086"/>
                  <a:pt x="2142946" y="1173815"/>
                </a:cubicBezTo>
                <a:cubicBezTo>
                  <a:pt x="2145706" y="1173574"/>
                  <a:pt x="2148465" y="1173174"/>
                  <a:pt x="2151180" y="1172613"/>
                </a:cubicBezTo>
                <a:cubicBezTo>
                  <a:pt x="2154072" y="1172035"/>
                  <a:pt x="2157098" y="1171278"/>
                  <a:pt x="2160081" y="1170388"/>
                </a:cubicBezTo>
                <a:cubicBezTo>
                  <a:pt x="2164798" y="1169057"/>
                  <a:pt x="2169470" y="1167482"/>
                  <a:pt x="2174010" y="1165671"/>
                </a:cubicBezTo>
                <a:cubicBezTo>
                  <a:pt x="2178772" y="1163801"/>
                  <a:pt x="2183623" y="1161665"/>
                  <a:pt x="2188429" y="1159262"/>
                </a:cubicBezTo>
                <a:cubicBezTo>
                  <a:pt x="2193236" y="1156859"/>
                  <a:pt x="2198087" y="1154278"/>
                  <a:pt x="2202759" y="1151430"/>
                </a:cubicBezTo>
                <a:cubicBezTo>
                  <a:pt x="2207432" y="1148581"/>
                  <a:pt x="2212016" y="1145600"/>
                  <a:pt x="2216377" y="1142529"/>
                </a:cubicBezTo>
                <a:cubicBezTo>
                  <a:pt x="2222830" y="1137869"/>
                  <a:pt x="2228749" y="1132591"/>
                  <a:pt x="2234179" y="1126774"/>
                </a:cubicBezTo>
                <a:cubicBezTo>
                  <a:pt x="2238140" y="1122725"/>
                  <a:pt x="2241344" y="1118007"/>
                  <a:pt x="2243659" y="1112845"/>
                </a:cubicBezTo>
                <a:cubicBezTo>
                  <a:pt x="2245305" y="1109507"/>
                  <a:pt x="2245483" y="1105635"/>
                  <a:pt x="2244147" y="1102164"/>
                </a:cubicBezTo>
                <a:cubicBezTo>
                  <a:pt x="2242279" y="1098906"/>
                  <a:pt x="2239030" y="1096695"/>
                  <a:pt x="2235291" y="1096156"/>
                </a:cubicBezTo>
                <a:close/>
                <a:moveTo>
                  <a:pt x="163605" y="3984705"/>
                </a:moveTo>
                <a:cubicBezTo>
                  <a:pt x="167300" y="3989907"/>
                  <a:pt x="172640" y="3993730"/>
                  <a:pt x="178782" y="3995564"/>
                </a:cubicBezTo>
                <a:cubicBezTo>
                  <a:pt x="186303" y="3997713"/>
                  <a:pt x="194180" y="3998185"/>
                  <a:pt x="201924" y="3996943"/>
                </a:cubicBezTo>
                <a:cubicBezTo>
                  <a:pt x="206996" y="3996245"/>
                  <a:pt x="212026" y="3995172"/>
                  <a:pt x="216921" y="3993739"/>
                </a:cubicBezTo>
                <a:cubicBezTo>
                  <a:pt x="222573" y="3992061"/>
                  <a:pt x="228180" y="3990054"/>
                  <a:pt x="233610" y="3987731"/>
                </a:cubicBezTo>
                <a:cubicBezTo>
                  <a:pt x="239529" y="3985297"/>
                  <a:pt x="245625" y="3982333"/>
                  <a:pt x="251856" y="3978830"/>
                </a:cubicBezTo>
                <a:cubicBezTo>
                  <a:pt x="258176" y="3975448"/>
                  <a:pt x="264762" y="3971576"/>
                  <a:pt x="271482" y="3967259"/>
                </a:cubicBezTo>
                <a:cubicBezTo>
                  <a:pt x="291910" y="3953984"/>
                  <a:pt x="311180" y="3938942"/>
                  <a:pt x="328981" y="3922311"/>
                </a:cubicBezTo>
                <a:cubicBezTo>
                  <a:pt x="347094" y="3905497"/>
                  <a:pt x="363961" y="3887380"/>
                  <a:pt x="379448" y="3868105"/>
                </a:cubicBezTo>
                <a:cubicBezTo>
                  <a:pt x="393644" y="3850504"/>
                  <a:pt x="406328" y="3831710"/>
                  <a:pt x="417320" y="3811942"/>
                </a:cubicBezTo>
                <a:cubicBezTo>
                  <a:pt x="426444" y="3795872"/>
                  <a:pt x="433298" y="3778600"/>
                  <a:pt x="437659" y="3760629"/>
                </a:cubicBezTo>
                <a:cubicBezTo>
                  <a:pt x="439706" y="3751973"/>
                  <a:pt x="440240" y="3743033"/>
                  <a:pt x="439260" y="3734194"/>
                </a:cubicBezTo>
                <a:cubicBezTo>
                  <a:pt x="438549" y="3727657"/>
                  <a:pt x="435923" y="3721471"/>
                  <a:pt x="431740" y="3716393"/>
                </a:cubicBezTo>
                <a:cubicBezTo>
                  <a:pt x="427646" y="3711773"/>
                  <a:pt x="422261" y="3708538"/>
                  <a:pt x="416252" y="3707136"/>
                </a:cubicBezTo>
                <a:cubicBezTo>
                  <a:pt x="408865" y="3705485"/>
                  <a:pt x="401211" y="3705302"/>
                  <a:pt x="393733" y="3706602"/>
                </a:cubicBezTo>
                <a:cubicBezTo>
                  <a:pt x="388883" y="3707341"/>
                  <a:pt x="384121" y="3708427"/>
                  <a:pt x="379448" y="3709851"/>
                </a:cubicBezTo>
                <a:cubicBezTo>
                  <a:pt x="374063" y="3711453"/>
                  <a:pt x="368767" y="3713353"/>
                  <a:pt x="363604" y="3715547"/>
                </a:cubicBezTo>
                <a:cubicBezTo>
                  <a:pt x="358086" y="3717861"/>
                  <a:pt x="352301" y="3720576"/>
                  <a:pt x="346337" y="3723780"/>
                </a:cubicBezTo>
                <a:cubicBezTo>
                  <a:pt x="340374" y="3726985"/>
                  <a:pt x="334143" y="3730500"/>
                  <a:pt x="327735" y="3734550"/>
                </a:cubicBezTo>
                <a:cubicBezTo>
                  <a:pt x="308331" y="3746909"/>
                  <a:pt x="290041" y="3760892"/>
                  <a:pt x="272996" y="3776339"/>
                </a:cubicBezTo>
                <a:cubicBezTo>
                  <a:pt x="255239" y="3792294"/>
                  <a:pt x="238684" y="3809516"/>
                  <a:pt x="223463" y="3827874"/>
                </a:cubicBezTo>
                <a:cubicBezTo>
                  <a:pt x="208910" y="3845217"/>
                  <a:pt x="195781" y="3863735"/>
                  <a:pt x="184256" y="3883237"/>
                </a:cubicBezTo>
                <a:cubicBezTo>
                  <a:pt x="174198" y="3899819"/>
                  <a:pt x="166365" y="3917638"/>
                  <a:pt x="160936" y="3936240"/>
                </a:cubicBezTo>
                <a:cubicBezTo>
                  <a:pt x="158265" y="3945470"/>
                  <a:pt x="157064" y="3955070"/>
                  <a:pt x="157375" y="3964678"/>
                </a:cubicBezTo>
                <a:cubicBezTo>
                  <a:pt x="157509" y="3971803"/>
                  <a:pt x="159645" y="3978741"/>
                  <a:pt x="163561" y="3984705"/>
                </a:cubicBezTo>
                <a:close/>
                <a:moveTo>
                  <a:pt x="58489" y="5257062"/>
                </a:moveTo>
                <a:cubicBezTo>
                  <a:pt x="68546" y="5256394"/>
                  <a:pt x="78471" y="5254392"/>
                  <a:pt x="87994" y="5251010"/>
                </a:cubicBezTo>
                <a:cubicBezTo>
                  <a:pt x="99788" y="5246915"/>
                  <a:pt x="111136" y="5241708"/>
                  <a:pt x="121951" y="5235478"/>
                </a:cubicBezTo>
                <a:cubicBezTo>
                  <a:pt x="134945" y="5228046"/>
                  <a:pt x="147451" y="5219768"/>
                  <a:pt x="159333" y="5210645"/>
                </a:cubicBezTo>
                <a:cubicBezTo>
                  <a:pt x="173174" y="5200053"/>
                  <a:pt x="186436" y="5188705"/>
                  <a:pt x="199075" y="5176688"/>
                </a:cubicBezTo>
                <a:cubicBezTo>
                  <a:pt x="225377" y="5151500"/>
                  <a:pt x="249587" y="5124130"/>
                  <a:pt x="271348" y="5094935"/>
                </a:cubicBezTo>
                <a:cubicBezTo>
                  <a:pt x="292311" y="5066987"/>
                  <a:pt x="311046" y="5037437"/>
                  <a:pt x="327379" y="5006551"/>
                </a:cubicBezTo>
                <a:cubicBezTo>
                  <a:pt x="341709" y="4979805"/>
                  <a:pt x="353280" y="4951679"/>
                  <a:pt x="361958" y="4922618"/>
                </a:cubicBezTo>
                <a:cubicBezTo>
                  <a:pt x="369079" y="4900144"/>
                  <a:pt x="372016" y="4876601"/>
                  <a:pt x="370636" y="4853058"/>
                </a:cubicBezTo>
                <a:cubicBezTo>
                  <a:pt x="369969" y="4844603"/>
                  <a:pt x="367967" y="4836281"/>
                  <a:pt x="364672" y="4828448"/>
                </a:cubicBezTo>
                <a:cubicBezTo>
                  <a:pt x="361958" y="4822040"/>
                  <a:pt x="357864" y="4816298"/>
                  <a:pt x="352701" y="4811670"/>
                </a:cubicBezTo>
                <a:cubicBezTo>
                  <a:pt x="347717" y="4807309"/>
                  <a:pt x="341843" y="4804194"/>
                  <a:pt x="335479" y="4802458"/>
                </a:cubicBezTo>
                <a:cubicBezTo>
                  <a:pt x="328358" y="4800589"/>
                  <a:pt x="320971" y="4799966"/>
                  <a:pt x="313627" y="4800633"/>
                </a:cubicBezTo>
                <a:cubicBezTo>
                  <a:pt x="304148" y="4801524"/>
                  <a:pt x="294802" y="4803571"/>
                  <a:pt x="285857" y="4806730"/>
                </a:cubicBezTo>
                <a:cubicBezTo>
                  <a:pt x="274954" y="4810602"/>
                  <a:pt x="264407" y="4815364"/>
                  <a:pt x="254304" y="4821061"/>
                </a:cubicBezTo>
                <a:cubicBezTo>
                  <a:pt x="242288" y="4827736"/>
                  <a:pt x="230717" y="4835168"/>
                  <a:pt x="219636" y="4843312"/>
                </a:cubicBezTo>
                <a:cubicBezTo>
                  <a:pt x="206729" y="4852925"/>
                  <a:pt x="194314" y="4863205"/>
                  <a:pt x="182475" y="4874109"/>
                </a:cubicBezTo>
                <a:cubicBezTo>
                  <a:pt x="157242" y="4897384"/>
                  <a:pt x="133967" y="4922662"/>
                  <a:pt x="112916" y="4949765"/>
                </a:cubicBezTo>
                <a:cubicBezTo>
                  <a:pt x="91777" y="4976690"/>
                  <a:pt x="72730" y="5005127"/>
                  <a:pt x="55907" y="5034945"/>
                </a:cubicBezTo>
                <a:cubicBezTo>
                  <a:pt x="40331" y="5062092"/>
                  <a:pt x="27336" y="5090619"/>
                  <a:pt x="17145" y="5120214"/>
                </a:cubicBezTo>
                <a:cubicBezTo>
                  <a:pt x="8467" y="5144201"/>
                  <a:pt x="3838" y="5169523"/>
                  <a:pt x="3526" y="5195024"/>
                </a:cubicBezTo>
                <a:cubicBezTo>
                  <a:pt x="3482" y="5204458"/>
                  <a:pt x="4862" y="5213894"/>
                  <a:pt x="7620" y="5222928"/>
                </a:cubicBezTo>
                <a:cubicBezTo>
                  <a:pt x="9801" y="5230226"/>
                  <a:pt x="13584" y="5236946"/>
                  <a:pt x="18657" y="5242643"/>
                </a:cubicBezTo>
                <a:cubicBezTo>
                  <a:pt x="23375" y="5247805"/>
                  <a:pt x="29294" y="5251722"/>
                  <a:pt x="35880" y="5254036"/>
                </a:cubicBezTo>
                <a:cubicBezTo>
                  <a:pt x="43134" y="5256528"/>
                  <a:pt x="50790" y="5257551"/>
                  <a:pt x="58444" y="5257062"/>
                </a:cubicBezTo>
                <a:close/>
                <a:moveTo>
                  <a:pt x="483052" y="5472504"/>
                </a:moveTo>
                <a:cubicBezTo>
                  <a:pt x="479314" y="5466540"/>
                  <a:pt x="474552" y="5461333"/>
                  <a:pt x="468945" y="5457105"/>
                </a:cubicBezTo>
                <a:cubicBezTo>
                  <a:pt x="463605" y="5453056"/>
                  <a:pt x="457596" y="5450029"/>
                  <a:pt x="451144" y="5448205"/>
                </a:cubicBezTo>
                <a:cubicBezTo>
                  <a:pt x="444245" y="5446336"/>
                  <a:pt x="437080" y="5445490"/>
                  <a:pt x="429915" y="5445802"/>
                </a:cubicBezTo>
                <a:cubicBezTo>
                  <a:pt x="417053" y="5446513"/>
                  <a:pt x="404370" y="5449273"/>
                  <a:pt x="392399" y="5454035"/>
                </a:cubicBezTo>
                <a:cubicBezTo>
                  <a:pt x="377401" y="5459909"/>
                  <a:pt x="363071" y="5467386"/>
                  <a:pt x="349631" y="5476287"/>
                </a:cubicBezTo>
                <a:cubicBezTo>
                  <a:pt x="333254" y="5486968"/>
                  <a:pt x="317677" y="5498850"/>
                  <a:pt x="303080" y="5511889"/>
                </a:cubicBezTo>
                <a:cubicBezTo>
                  <a:pt x="285812" y="5527288"/>
                  <a:pt x="269435" y="5543754"/>
                  <a:pt x="254126" y="5561110"/>
                </a:cubicBezTo>
                <a:cubicBezTo>
                  <a:pt x="226222" y="5592708"/>
                  <a:pt x="200900" y="5626531"/>
                  <a:pt x="178470" y="5662223"/>
                </a:cubicBezTo>
                <a:cubicBezTo>
                  <a:pt x="156352" y="5697247"/>
                  <a:pt x="136992" y="5733918"/>
                  <a:pt x="120615" y="5771968"/>
                </a:cubicBezTo>
                <a:cubicBezTo>
                  <a:pt x="105617" y="5806103"/>
                  <a:pt x="94136" y="5841705"/>
                  <a:pt x="86348" y="5878198"/>
                </a:cubicBezTo>
                <a:cubicBezTo>
                  <a:pt x="79583" y="5911709"/>
                  <a:pt x="78025" y="5942105"/>
                  <a:pt x="82698" y="5967205"/>
                </a:cubicBezTo>
                <a:cubicBezTo>
                  <a:pt x="84344" y="5976240"/>
                  <a:pt x="87149" y="5985007"/>
                  <a:pt x="91154" y="5993284"/>
                </a:cubicBezTo>
                <a:cubicBezTo>
                  <a:pt x="94447" y="6000227"/>
                  <a:pt x="98986" y="6006547"/>
                  <a:pt x="104505" y="6011932"/>
                </a:cubicBezTo>
                <a:cubicBezTo>
                  <a:pt x="109757" y="6016827"/>
                  <a:pt x="115942" y="6020654"/>
                  <a:pt x="122662" y="6023147"/>
                </a:cubicBezTo>
                <a:cubicBezTo>
                  <a:pt x="129783" y="6025683"/>
                  <a:pt x="137349" y="6026974"/>
                  <a:pt x="144914" y="6026929"/>
                </a:cubicBezTo>
                <a:cubicBezTo>
                  <a:pt x="158800" y="6026706"/>
                  <a:pt x="172506" y="6023947"/>
                  <a:pt x="185368" y="6018785"/>
                </a:cubicBezTo>
                <a:cubicBezTo>
                  <a:pt x="201745" y="6012376"/>
                  <a:pt x="217366" y="6004143"/>
                  <a:pt x="231919" y="5994264"/>
                </a:cubicBezTo>
                <a:cubicBezTo>
                  <a:pt x="249809" y="5982203"/>
                  <a:pt x="266721" y="5968719"/>
                  <a:pt x="282519" y="5953988"/>
                </a:cubicBezTo>
                <a:cubicBezTo>
                  <a:pt x="301122" y="5936765"/>
                  <a:pt x="318612" y="5918385"/>
                  <a:pt x="334944" y="5898981"/>
                </a:cubicBezTo>
                <a:cubicBezTo>
                  <a:pt x="363827" y="5864758"/>
                  <a:pt x="389773" y="5828176"/>
                  <a:pt x="412558" y="5789592"/>
                </a:cubicBezTo>
                <a:cubicBezTo>
                  <a:pt x="433920" y="5753677"/>
                  <a:pt x="452301" y="5716027"/>
                  <a:pt x="467476" y="5677042"/>
                </a:cubicBezTo>
                <a:cubicBezTo>
                  <a:pt x="480604" y="5644065"/>
                  <a:pt x="489995" y="5609753"/>
                  <a:pt x="495513" y="5574684"/>
                </a:cubicBezTo>
                <a:cubicBezTo>
                  <a:pt x="499964" y="5543843"/>
                  <a:pt x="499385" y="5516518"/>
                  <a:pt x="493110" y="5494578"/>
                </a:cubicBezTo>
                <a:cubicBezTo>
                  <a:pt x="490840" y="5486789"/>
                  <a:pt x="487503" y="5479357"/>
                  <a:pt x="483141" y="5472504"/>
                </a:cubicBezTo>
                <a:close/>
                <a:moveTo>
                  <a:pt x="630982" y="3048839"/>
                </a:moveTo>
                <a:cubicBezTo>
                  <a:pt x="623417" y="3047366"/>
                  <a:pt x="615584" y="3047473"/>
                  <a:pt x="608063" y="3049151"/>
                </a:cubicBezTo>
                <a:cubicBezTo>
                  <a:pt x="605615" y="3049640"/>
                  <a:pt x="603034" y="3050219"/>
                  <a:pt x="600409" y="3050931"/>
                </a:cubicBezTo>
                <a:cubicBezTo>
                  <a:pt x="597783" y="3051643"/>
                  <a:pt x="594978" y="3052489"/>
                  <a:pt x="592131" y="3053468"/>
                </a:cubicBezTo>
                <a:cubicBezTo>
                  <a:pt x="589283" y="3054447"/>
                  <a:pt x="586389" y="3055559"/>
                  <a:pt x="583230" y="3056805"/>
                </a:cubicBezTo>
                <a:cubicBezTo>
                  <a:pt x="580070" y="3058052"/>
                  <a:pt x="577089" y="3059387"/>
                  <a:pt x="573928" y="3060900"/>
                </a:cubicBezTo>
                <a:cubicBezTo>
                  <a:pt x="558263" y="3068439"/>
                  <a:pt x="543266" y="3077375"/>
                  <a:pt x="529203" y="3087602"/>
                </a:cubicBezTo>
                <a:cubicBezTo>
                  <a:pt x="514071" y="3098447"/>
                  <a:pt x="499697" y="3110343"/>
                  <a:pt x="486256" y="3123205"/>
                </a:cubicBezTo>
                <a:cubicBezTo>
                  <a:pt x="473039" y="3135835"/>
                  <a:pt x="460800" y="3149431"/>
                  <a:pt x="449630" y="3163881"/>
                </a:cubicBezTo>
                <a:cubicBezTo>
                  <a:pt x="439617" y="3176604"/>
                  <a:pt x="431072" y="3190414"/>
                  <a:pt x="424174" y="3205047"/>
                </a:cubicBezTo>
                <a:cubicBezTo>
                  <a:pt x="419946" y="3213729"/>
                  <a:pt x="417187" y="3223031"/>
                  <a:pt x="415896" y="3232594"/>
                </a:cubicBezTo>
                <a:cubicBezTo>
                  <a:pt x="414917" y="3239234"/>
                  <a:pt x="415985" y="3246017"/>
                  <a:pt x="419057" y="3251998"/>
                </a:cubicBezTo>
                <a:cubicBezTo>
                  <a:pt x="422127" y="3257112"/>
                  <a:pt x="427066" y="3260805"/>
                  <a:pt x="432852" y="3262278"/>
                </a:cubicBezTo>
                <a:cubicBezTo>
                  <a:pt x="440551" y="3264152"/>
                  <a:pt x="448562" y="3264259"/>
                  <a:pt x="456306" y="3262590"/>
                </a:cubicBezTo>
                <a:cubicBezTo>
                  <a:pt x="458843" y="3262100"/>
                  <a:pt x="461468" y="3261522"/>
                  <a:pt x="464227" y="3260810"/>
                </a:cubicBezTo>
                <a:cubicBezTo>
                  <a:pt x="466987" y="3260098"/>
                  <a:pt x="469879" y="3259208"/>
                  <a:pt x="472816" y="3258229"/>
                </a:cubicBezTo>
                <a:cubicBezTo>
                  <a:pt x="475754" y="3257250"/>
                  <a:pt x="478825" y="3256048"/>
                  <a:pt x="481984" y="3254757"/>
                </a:cubicBezTo>
                <a:cubicBezTo>
                  <a:pt x="485144" y="3253467"/>
                  <a:pt x="488392" y="3252042"/>
                  <a:pt x="491730" y="3250307"/>
                </a:cubicBezTo>
                <a:cubicBezTo>
                  <a:pt x="508196" y="3242292"/>
                  <a:pt x="523906" y="3232790"/>
                  <a:pt x="538637" y="3221914"/>
                </a:cubicBezTo>
                <a:cubicBezTo>
                  <a:pt x="554258" y="3210427"/>
                  <a:pt x="569033" y="3197828"/>
                  <a:pt x="582873" y="3184219"/>
                </a:cubicBezTo>
                <a:cubicBezTo>
                  <a:pt x="596091" y="3171277"/>
                  <a:pt x="608241" y="3157321"/>
                  <a:pt x="619278" y="3142475"/>
                </a:cubicBezTo>
                <a:cubicBezTo>
                  <a:pt x="628757" y="3129871"/>
                  <a:pt x="636723" y="3116186"/>
                  <a:pt x="642998" y="3101710"/>
                </a:cubicBezTo>
                <a:cubicBezTo>
                  <a:pt x="646737" y="3093396"/>
                  <a:pt x="648962" y="3084491"/>
                  <a:pt x="649584" y="3075408"/>
                </a:cubicBezTo>
                <a:cubicBezTo>
                  <a:pt x="650074" y="3069146"/>
                  <a:pt x="648516" y="3062894"/>
                  <a:pt x="645134" y="3057606"/>
                </a:cubicBezTo>
                <a:cubicBezTo>
                  <a:pt x="641619" y="3053054"/>
                  <a:pt x="636590" y="3049939"/>
                  <a:pt x="630938" y="3048839"/>
                </a:cubicBezTo>
                <a:close/>
                <a:moveTo>
                  <a:pt x="719010" y="2856050"/>
                </a:moveTo>
                <a:cubicBezTo>
                  <a:pt x="711400" y="2854639"/>
                  <a:pt x="703568" y="2854835"/>
                  <a:pt x="696002" y="2856628"/>
                </a:cubicBezTo>
                <a:cubicBezTo>
                  <a:pt x="694088" y="2857029"/>
                  <a:pt x="692085" y="2857474"/>
                  <a:pt x="690083" y="2858008"/>
                </a:cubicBezTo>
                <a:cubicBezTo>
                  <a:pt x="688081" y="2858542"/>
                  <a:pt x="685944" y="2859165"/>
                  <a:pt x="683808" y="2859877"/>
                </a:cubicBezTo>
                <a:cubicBezTo>
                  <a:pt x="681672" y="2860589"/>
                  <a:pt x="679358" y="2861301"/>
                  <a:pt x="677177" y="2862147"/>
                </a:cubicBezTo>
                <a:lnTo>
                  <a:pt x="670235" y="2864906"/>
                </a:lnTo>
                <a:cubicBezTo>
                  <a:pt x="655593" y="2871288"/>
                  <a:pt x="641619" y="2879009"/>
                  <a:pt x="628401" y="2887959"/>
                </a:cubicBezTo>
                <a:cubicBezTo>
                  <a:pt x="614026" y="2897558"/>
                  <a:pt x="600364" y="2908177"/>
                  <a:pt x="587502" y="2919734"/>
                </a:cubicBezTo>
                <a:cubicBezTo>
                  <a:pt x="574730" y="2931114"/>
                  <a:pt x="562847" y="2943415"/>
                  <a:pt x="551899" y="2956539"/>
                </a:cubicBezTo>
                <a:cubicBezTo>
                  <a:pt x="542064" y="2968243"/>
                  <a:pt x="533475" y="2980953"/>
                  <a:pt x="526265" y="2994456"/>
                </a:cubicBezTo>
                <a:cubicBezTo>
                  <a:pt x="521636" y="3002916"/>
                  <a:pt x="518432" y="3012070"/>
                  <a:pt x="516697" y="3021559"/>
                </a:cubicBezTo>
                <a:cubicBezTo>
                  <a:pt x="515317" y="3027998"/>
                  <a:pt x="516118" y="3034709"/>
                  <a:pt x="518967" y="3040650"/>
                </a:cubicBezTo>
                <a:cubicBezTo>
                  <a:pt x="521815" y="3045737"/>
                  <a:pt x="526666" y="3049400"/>
                  <a:pt x="532318" y="3050753"/>
                </a:cubicBezTo>
                <a:cubicBezTo>
                  <a:pt x="540062" y="3052529"/>
                  <a:pt x="548072" y="3052529"/>
                  <a:pt x="555816" y="3050753"/>
                </a:cubicBezTo>
                <a:cubicBezTo>
                  <a:pt x="557818" y="3050352"/>
                  <a:pt x="559865" y="3049907"/>
                  <a:pt x="562002" y="3049373"/>
                </a:cubicBezTo>
                <a:cubicBezTo>
                  <a:pt x="564138" y="3048839"/>
                  <a:pt x="566452" y="3048216"/>
                  <a:pt x="568499" y="3047504"/>
                </a:cubicBezTo>
                <a:cubicBezTo>
                  <a:pt x="570546" y="3046792"/>
                  <a:pt x="572949" y="3045991"/>
                  <a:pt x="575442" y="3045101"/>
                </a:cubicBezTo>
                <a:cubicBezTo>
                  <a:pt x="577934" y="3044211"/>
                  <a:pt x="580248" y="3043232"/>
                  <a:pt x="582696" y="3042164"/>
                </a:cubicBezTo>
                <a:cubicBezTo>
                  <a:pt x="598050" y="3035484"/>
                  <a:pt x="612736" y="3027344"/>
                  <a:pt x="626532" y="3017865"/>
                </a:cubicBezTo>
                <a:cubicBezTo>
                  <a:pt x="641396" y="3007745"/>
                  <a:pt x="655504" y="2996561"/>
                  <a:pt x="668721" y="2984398"/>
                </a:cubicBezTo>
                <a:cubicBezTo>
                  <a:pt x="681539" y="2972694"/>
                  <a:pt x="693421" y="2960032"/>
                  <a:pt x="704324" y="2946526"/>
                </a:cubicBezTo>
                <a:cubicBezTo>
                  <a:pt x="713804" y="2934897"/>
                  <a:pt x="721947" y="2922236"/>
                  <a:pt x="728578" y="2908786"/>
                </a:cubicBezTo>
                <a:cubicBezTo>
                  <a:pt x="732807" y="2900642"/>
                  <a:pt x="735565" y="2891840"/>
                  <a:pt x="736812" y="2882752"/>
                </a:cubicBezTo>
                <a:cubicBezTo>
                  <a:pt x="737702" y="2876579"/>
                  <a:pt x="736411" y="2870291"/>
                  <a:pt x="733207" y="2864950"/>
                </a:cubicBezTo>
                <a:cubicBezTo>
                  <a:pt x="729869" y="2860202"/>
                  <a:pt x="724751" y="2856998"/>
                  <a:pt x="719010" y="2856050"/>
                </a:cubicBezTo>
                <a:close/>
                <a:moveTo>
                  <a:pt x="493199" y="3482126"/>
                </a:moveTo>
                <a:cubicBezTo>
                  <a:pt x="489327" y="3477466"/>
                  <a:pt x="484031" y="3474227"/>
                  <a:pt x="478113" y="3472914"/>
                </a:cubicBezTo>
                <a:cubicBezTo>
                  <a:pt x="470636" y="3471289"/>
                  <a:pt x="462937" y="3471200"/>
                  <a:pt x="455416" y="3472647"/>
                </a:cubicBezTo>
                <a:cubicBezTo>
                  <a:pt x="451454" y="3473319"/>
                  <a:pt x="447494" y="3474227"/>
                  <a:pt x="443623" y="3475361"/>
                </a:cubicBezTo>
                <a:cubicBezTo>
                  <a:pt x="439528" y="3476518"/>
                  <a:pt x="435211" y="3477987"/>
                  <a:pt x="430716" y="3479812"/>
                </a:cubicBezTo>
                <a:cubicBezTo>
                  <a:pt x="426221" y="3481636"/>
                  <a:pt x="421815" y="3483639"/>
                  <a:pt x="416787" y="3485953"/>
                </a:cubicBezTo>
                <a:cubicBezTo>
                  <a:pt x="411757" y="3488267"/>
                  <a:pt x="406951" y="3490938"/>
                  <a:pt x="401789" y="3493875"/>
                </a:cubicBezTo>
                <a:cubicBezTo>
                  <a:pt x="383720" y="3504369"/>
                  <a:pt x="366542" y="3516403"/>
                  <a:pt x="350520" y="3529834"/>
                </a:cubicBezTo>
                <a:cubicBezTo>
                  <a:pt x="333653" y="3543884"/>
                  <a:pt x="317811" y="3559130"/>
                  <a:pt x="303125" y="3575450"/>
                </a:cubicBezTo>
                <a:cubicBezTo>
                  <a:pt x="288928" y="3591035"/>
                  <a:pt x="276022" y="3607733"/>
                  <a:pt x="264496" y="3625383"/>
                </a:cubicBezTo>
                <a:cubicBezTo>
                  <a:pt x="254393" y="3640550"/>
                  <a:pt x="246204" y="3656901"/>
                  <a:pt x="240062" y="3674070"/>
                </a:cubicBezTo>
                <a:cubicBezTo>
                  <a:pt x="236769" y="3683171"/>
                  <a:pt x="234989" y="3692743"/>
                  <a:pt x="234767" y="3702419"/>
                </a:cubicBezTo>
                <a:cubicBezTo>
                  <a:pt x="234499" y="3709392"/>
                  <a:pt x="236280" y="3716295"/>
                  <a:pt x="239885" y="3722267"/>
                </a:cubicBezTo>
                <a:cubicBezTo>
                  <a:pt x="243312" y="3727501"/>
                  <a:pt x="248519" y="3731315"/>
                  <a:pt x="254571" y="3732993"/>
                </a:cubicBezTo>
                <a:cubicBezTo>
                  <a:pt x="262137" y="3735066"/>
                  <a:pt x="270059" y="3735414"/>
                  <a:pt x="277802" y="3734016"/>
                </a:cubicBezTo>
                <a:cubicBezTo>
                  <a:pt x="281941" y="3733384"/>
                  <a:pt x="286079" y="3732490"/>
                  <a:pt x="290129" y="3731346"/>
                </a:cubicBezTo>
                <a:cubicBezTo>
                  <a:pt x="294579" y="3730144"/>
                  <a:pt x="299030" y="3728587"/>
                  <a:pt x="303480" y="3726896"/>
                </a:cubicBezTo>
                <a:cubicBezTo>
                  <a:pt x="307930" y="3725204"/>
                  <a:pt x="313138" y="3722890"/>
                  <a:pt x="318255" y="3720354"/>
                </a:cubicBezTo>
                <a:cubicBezTo>
                  <a:pt x="323374" y="3717817"/>
                  <a:pt x="328625" y="3715058"/>
                  <a:pt x="334099" y="3711898"/>
                </a:cubicBezTo>
                <a:cubicBezTo>
                  <a:pt x="353147" y="3700665"/>
                  <a:pt x="371126" y="3687768"/>
                  <a:pt x="387904" y="3673358"/>
                </a:cubicBezTo>
                <a:cubicBezTo>
                  <a:pt x="405216" y="3658574"/>
                  <a:pt x="421414" y="3642539"/>
                  <a:pt x="436368" y="3625383"/>
                </a:cubicBezTo>
                <a:cubicBezTo>
                  <a:pt x="450298" y="3609500"/>
                  <a:pt x="462937" y="3592486"/>
                  <a:pt x="474062" y="3574515"/>
                </a:cubicBezTo>
                <a:cubicBezTo>
                  <a:pt x="483453" y="3559687"/>
                  <a:pt x="490885" y="3543674"/>
                  <a:pt x="496047" y="3526897"/>
                </a:cubicBezTo>
                <a:cubicBezTo>
                  <a:pt x="498718" y="3518263"/>
                  <a:pt x="499875" y="3509224"/>
                  <a:pt x="499429" y="3500194"/>
                </a:cubicBezTo>
                <a:cubicBezTo>
                  <a:pt x="499208" y="3493750"/>
                  <a:pt x="497070" y="3487515"/>
                  <a:pt x="493288" y="3482304"/>
                </a:cubicBezTo>
                <a:close/>
                <a:moveTo>
                  <a:pt x="550298" y="3253778"/>
                </a:moveTo>
                <a:cubicBezTo>
                  <a:pt x="542776" y="3252234"/>
                  <a:pt x="535032" y="3252234"/>
                  <a:pt x="527511" y="3253778"/>
                </a:cubicBezTo>
                <a:cubicBezTo>
                  <a:pt x="524441" y="3254312"/>
                  <a:pt x="521237" y="3255069"/>
                  <a:pt x="517854" y="3256003"/>
                </a:cubicBezTo>
                <a:cubicBezTo>
                  <a:pt x="514472" y="3256938"/>
                  <a:pt x="511001" y="3258095"/>
                  <a:pt x="507396" y="3259386"/>
                </a:cubicBezTo>
                <a:cubicBezTo>
                  <a:pt x="503791" y="3260676"/>
                  <a:pt x="500008" y="3262278"/>
                  <a:pt x="496136" y="3263836"/>
                </a:cubicBezTo>
                <a:cubicBezTo>
                  <a:pt x="492265" y="3265394"/>
                  <a:pt x="488259" y="3267485"/>
                  <a:pt x="484120" y="3269621"/>
                </a:cubicBezTo>
                <a:cubicBezTo>
                  <a:pt x="467253" y="3278598"/>
                  <a:pt x="451233" y="3289021"/>
                  <a:pt x="436190" y="3300774"/>
                </a:cubicBezTo>
                <a:cubicBezTo>
                  <a:pt x="420214" y="3313168"/>
                  <a:pt x="405171" y="3326671"/>
                  <a:pt x="391108" y="3341183"/>
                </a:cubicBezTo>
                <a:cubicBezTo>
                  <a:pt x="377401" y="3355175"/>
                  <a:pt x="364851" y="3370222"/>
                  <a:pt x="353503" y="3386176"/>
                </a:cubicBezTo>
                <a:cubicBezTo>
                  <a:pt x="343490" y="3399999"/>
                  <a:pt x="335122" y="3414934"/>
                  <a:pt x="328536" y="3430680"/>
                </a:cubicBezTo>
                <a:cubicBezTo>
                  <a:pt x="324797" y="3439527"/>
                  <a:pt x="322528" y="3448922"/>
                  <a:pt x="321771" y="3458495"/>
                </a:cubicBezTo>
                <a:cubicBezTo>
                  <a:pt x="321149" y="3465281"/>
                  <a:pt x="322617" y="3472090"/>
                  <a:pt x="325954" y="3478032"/>
                </a:cubicBezTo>
                <a:cubicBezTo>
                  <a:pt x="329203" y="3483199"/>
                  <a:pt x="334277" y="3486937"/>
                  <a:pt x="340195" y="3488490"/>
                </a:cubicBezTo>
                <a:cubicBezTo>
                  <a:pt x="347806" y="3490435"/>
                  <a:pt x="355772" y="3490648"/>
                  <a:pt x="363472" y="3489113"/>
                </a:cubicBezTo>
                <a:cubicBezTo>
                  <a:pt x="366854" y="3488557"/>
                  <a:pt x="370235" y="3487814"/>
                  <a:pt x="373530" y="3486888"/>
                </a:cubicBezTo>
                <a:cubicBezTo>
                  <a:pt x="377044" y="3485953"/>
                  <a:pt x="380694" y="3484796"/>
                  <a:pt x="384522" y="3483372"/>
                </a:cubicBezTo>
                <a:cubicBezTo>
                  <a:pt x="388349" y="3481948"/>
                  <a:pt x="392265" y="3480390"/>
                  <a:pt x="396359" y="3478566"/>
                </a:cubicBezTo>
                <a:cubicBezTo>
                  <a:pt x="400453" y="3476741"/>
                  <a:pt x="404682" y="3474649"/>
                  <a:pt x="408999" y="3472380"/>
                </a:cubicBezTo>
                <a:cubicBezTo>
                  <a:pt x="426711" y="3462874"/>
                  <a:pt x="443534" y="3451779"/>
                  <a:pt x="459242" y="3439224"/>
                </a:cubicBezTo>
                <a:cubicBezTo>
                  <a:pt x="475710" y="3426198"/>
                  <a:pt x="491197" y="3411980"/>
                  <a:pt x="505571" y="3396679"/>
                </a:cubicBezTo>
                <a:cubicBezTo>
                  <a:pt x="519145" y="3382371"/>
                  <a:pt x="531517" y="3366982"/>
                  <a:pt x="542599" y="3350663"/>
                </a:cubicBezTo>
                <a:cubicBezTo>
                  <a:pt x="552033" y="3337018"/>
                  <a:pt x="559732" y="3322229"/>
                  <a:pt x="565473" y="3306648"/>
                </a:cubicBezTo>
                <a:cubicBezTo>
                  <a:pt x="568677" y="3298228"/>
                  <a:pt x="570369" y="3289310"/>
                  <a:pt x="570458" y="3280302"/>
                </a:cubicBezTo>
                <a:cubicBezTo>
                  <a:pt x="570546" y="3273934"/>
                  <a:pt x="568633" y="3267699"/>
                  <a:pt x="564938" y="3262501"/>
                </a:cubicBezTo>
                <a:cubicBezTo>
                  <a:pt x="561201" y="3258073"/>
                  <a:pt x="556082" y="3255055"/>
                  <a:pt x="550387" y="3253956"/>
                </a:cubicBezTo>
                <a:close/>
                <a:moveTo>
                  <a:pt x="3424827" y="443956"/>
                </a:moveTo>
                <a:cubicBezTo>
                  <a:pt x="3421133" y="442827"/>
                  <a:pt x="3417262" y="442272"/>
                  <a:pt x="3413390" y="442310"/>
                </a:cubicBezTo>
                <a:cubicBezTo>
                  <a:pt x="3408317" y="442328"/>
                  <a:pt x="3403243" y="442790"/>
                  <a:pt x="3398259" y="443689"/>
                </a:cubicBezTo>
                <a:cubicBezTo>
                  <a:pt x="3392250" y="444791"/>
                  <a:pt x="3386288" y="446278"/>
                  <a:pt x="3380457" y="448140"/>
                </a:cubicBezTo>
                <a:lnTo>
                  <a:pt x="3376763" y="449341"/>
                </a:lnTo>
                <a:lnTo>
                  <a:pt x="3373026" y="450587"/>
                </a:lnTo>
                <a:lnTo>
                  <a:pt x="3369242" y="452011"/>
                </a:lnTo>
                <a:lnTo>
                  <a:pt x="3365459" y="453524"/>
                </a:lnTo>
                <a:cubicBezTo>
                  <a:pt x="3358250" y="456441"/>
                  <a:pt x="3351307" y="459877"/>
                  <a:pt x="3344587" y="463805"/>
                </a:cubicBezTo>
                <a:cubicBezTo>
                  <a:pt x="3338980" y="467030"/>
                  <a:pt x="3333729" y="470786"/>
                  <a:pt x="3328833" y="475020"/>
                </a:cubicBezTo>
                <a:cubicBezTo>
                  <a:pt x="3325140" y="478064"/>
                  <a:pt x="3322068" y="481742"/>
                  <a:pt x="3319666" y="485879"/>
                </a:cubicBezTo>
                <a:cubicBezTo>
                  <a:pt x="3317885" y="488607"/>
                  <a:pt x="3317573" y="492016"/>
                  <a:pt x="3318730" y="495046"/>
                </a:cubicBezTo>
                <a:cubicBezTo>
                  <a:pt x="3320021" y="497436"/>
                  <a:pt x="3322202" y="499225"/>
                  <a:pt x="3324783" y="500031"/>
                </a:cubicBezTo>
                <a:cubicBezTo>
                  <a:pt x="3328388" y="501295"/>
                  <a:pt x="3332171" y="501931"/>
                  <a:pt x="3335998" y="501900"/>
                </a:cubicBezTo>
                <a:cubicBezTo>
                  <a:pt x="3341116" y="501944"/>
                  <a:pt x="3346234" y="501544"/>
                  <a:pt x="3351263" y="500698"/>
                </a:cubicBezTo>
                <a:cubicBezTo>
                  <a:pt x="3357271" y="499599"/>
                  <a:pt x="3363234" y="498113"/>
                  <a:pt x="3369064" y="496248"/>
                </a:cubicBezTo>
                <a:cubicBezTo>
                  <a:pt x="3370355" y="495892"/>
                  <a:pt x="3371601" y="495491"/>
                  <a:pt x="3372892" y="495046"/>
                </a:cubicBezTo>
                <a:lnTo>
                  <a:pt x="3376719" y="493756"/>
                </a:lnTo>
                <a:cubicBezTo>
                  <a:pt x="3378010" y="493266"/>
                  <a:pt x="3379300" y="492821"/>
                  <a:pt x="3380591" y="492287"/>
                </a:cubicBezTo>
                <a:lnTo>
                  <a:pt x="3384507" y="490774"/>
                </a:lnTo>
                <a:cubicBezTo>
                  <a:pt x="3391851" y="487746"/>
                  <a:pt x="3399015" y="484207"/>
                  <a:pt x="3405869" y="480182"/>
                </a:cubicBezTo>
                <a:cubicBezTo>
                  <a:pt x="3411521" y="476893"/>
                  <a:pt x="3416816" y="473047"/>
                  <a:pt x="3421712" y="468700"/>
                </a:cubicBezTo>
                <a:cubicBezTo>
                  <a:pt x="3425317" y="465648"/>
                  <a:pt x="3428343" y="461951"/>
                  <a:pt x="3430613" y="457797"/>
                </a:cubicBezTo>
                <a:cubicBezTo>
                  <a:pt x="3432170" y="455072"/>
                  <a:pt x="3432348" y="451751"/>
                  <a:pt x="3431013" y="448896"/>
                </a:cubicBezTo>
                <a:cubicBezTo>
                  <a:pt x="3429590" y="446571"/>
                  <a:pt x="3427409" y="444821"/>
                  <a:pt x="3424827" y="443956"/>
                </a:cubicBezTo>
                <a:close/>
                <a:moveTo>
                  <a:pt x="3935550" y="265942"/>
                </a:moveTo>
                <a:cubicBezTo>
                  <a:pt x="3931456" y="264033"/>
                  <a:pt x="3927006" y="262988"/>
                  <a:pt x="3922511" y="262871"/>
                </a:cubicBezTo>
                <a:cubicBezTo>
                  <a:pt x="3916191" y="262606"/>
                  <a:pt x="3909872" y="262963"/>
                  <a:pt x="3903642" y="263939"/>
                </a:cubicBezTo>
                <a:cubicBezTo>
                  <a:pt x="3895943" y="265160"/>
                  <a:pt x="3888332" y="266929"/>
                  <a:pt x="3880855" y="269235"/>
                </a:cubicBezTo>
                <a:cubicBezTo>
                  <a:pt x="3873112" y="271681"/>
                  <a:pt x="3865546" y="274655"/>
                  <a:pt x="3858203" y="278136"/>
                </a:cubicBezTo>
                <a:cubicBezTo>
                  <a:pt x="3851750" y="281090"/>
                  <a:pt x="3845564" y="284557"/>
                  <a:pt x="3839689" y="288505"/>
                </a:cubicBezTo>
                <a:cubicBezTo>
                  <a:pt x="3835061" y="291556"/>
                  <a:pt x="3830878" y="295191"/>
                  <a:pt x="3827184" y="299320"/>
                </a:cubicBezTo>
                <a:cubicBezTo>
                  <a:pt x="3824603" y="302081"/>
                  <a:pt x="3823001" y="305645"/>
                  <a:pt x="3822733" y="309422"/>
                </a:cubicBezTo>
                <a:cubicBezTo>
                  <a:pt x="3822778" y="312489"/>
                  <a:pt x="3824470" y="315294"/>
                  <a:pt x="3827184" y="316721"/>
                </a:cubicBezTo>
                <a:cubicBezTo>
                  <a:pt x="3831101" y="318745"/>
                  <a:pt x="3835462" y="319885"/>
                  <a:pt x="3839868" y="320058"/>
                </a:cubicBezTo>
                <a:cubicBezTo>
                  <a:pt x="3846187" y="320436"/>
                  <a:pt x="3852552" y="320137"/>
                  <a:pt x="3858826" y="319168"/>
                </a:cubicBezTo>
                <a:cubicBezTo>
                  <a:pt x="3866703" y="318006"/>
                  <a:pt x="3874492" y="316235"/>
                  <a:pt x="3882102" y="313872"/>
                </a:cubicBezTo>
                <a:cubicBezTo>
                  <a:pt x="3890023" y="311452"/>
                  <a:pt x="3897811" y="308478"/>
                  <a:pt x="3905332" y="304972"/>
                </a:cubicBezTo>
                <a:cubicBezTo>
                  <a:pt x="3911874" y="301959"/>
                  <a:pt x="3918194" y="298401"/>
                  <a:pt x="3924157" y="294335"/>
                </a:cubicBezTo>
                <a:cubicBezTo>
                  <a:pt x="3928786" y="291262"/>
                  <a:pt x="3932969" y="287546"/>
                  <a:pt x="3936574" y="283298"/>
                </a:cubicBezTo>
                <a:cubicBezTo>
                  <a:pt x="3939155" y="280586"/>
                  <a:pt x="3940623" y="277022"/>
                  <a:pt x="3940757" y="273285"/>
                </a:cubicBezTo>
                <a:cubicBezTo>
                  <a:pt x="3940534" y="270020"/>
                  <a:pt x="3938443" y="267172"/>
                  <a:pt x="3935417" y="265942"/>
                </a:cubicBezTo>
                <a:close/>
                <a:moveTo>
                  <a:pt x="4613518" y="99410"/>
                </a:moveTo>
                <a:cubicBezTo>
                  <a:pt x="4607599" y="97999"/>
                  <a:pt x="4601546" y="97386"/>
                  <a:pt x="4595450" y="97585"/>
                </a:cubicBezTo>
                <a:cubicBezTo>
                  <a:pt x="4587350" y="97769"/>
                  <a:pt x="4579294" y="98617"/>
                  <a:pt x="4571372" y="100122"/>
                </a:cubicBezTo>
                <a:lnTo>
                  <a:pt x="4565899" y="101234"/>
                </a:lnTo>
                <a:lnTo>
                  <a:pt x="4560469" y="102480"/>
                </a:lnTo>
                <a:lnTo>
                  <a:pt x="4555129" y="103860"/>
                </a:lnTo>
                <a:lnTo>
                  <a:pt x="4549878" y="105373"/>
                </a:lnTo>
                <a:cubicBezTo>
                  <a:pt x="4543470" y="107340"/>
                  <a:pt x="4537149" y="109643"/>
                  <a:pt x="4530964" y="112271"/>
                </a:cubicBezTo>
                <a:cubicBezTo>
                  <a:pt x="4525401" y="114635"/>
                  <a:pt x="4519972" y="117355"/>
                  <a:pt x="4514764" y="120415"/>
                </a:cubicBezTo>
                <a:cubicBezTo>
                  <a:pt x="4510403" y="122996"/>
                  <a:pt x="4506309" y="125976"/>
                  <a:pt x="4502481" y="129316"/>
                </a:cubicBezTo>
                <a:cubicBezTo>
                  <a:pt x="4499544" y="131804"/>
                  <a:pt x="4497141" y="134824"/>
                  <a:pt x="4495361" y="138217"/>
                </a:cubicBezTo>
                <a:cubicBezTo>
                  <a:pt x="4493625" y="141142"/>
                  <a:pt x="4493625" y="144771"/>
                  <a:pt x="4495361" y="147696"/>
                </a:cubicBezTo>
                <a:cubicBezTo>
                  <a:pt x="4497809" y="150768"/>
                  <a:pt x="4501236" y="152918"/>
                  <a:pt x="4505063" y="153793"/>
                </a:cubicBezTo>
                <a:cubicBezTo>
                  <a:pt x="4510848" y="155327"/>
                  <a:pt x="4516856" y="156045"/>
                  <a:pt x="4522864" y="155929"/>
                </a:cubicBezTo>
                <a:cubicBezTo>
                  <a:pt x="4531008" y="155812"/>
                  <a:pt x="4539152" y="155008"/>
                  <a:pt x="4547163" y="153526"/>
                </a:cubicBezTo>
                <a:lnTo>
                  <a:pt x="4552770" y="152458"/>
                </a:lnTo>
                <a:lnTo>
                  <a:pt x="4558333" y="151167"/>
                </a:lnTo>
                <a:lnTo>
                  <a:pt x="4563852" y="149788"/>
                </a:lnTo>
                <a:lnTo>
                  <a:pt x="4569281" y="148230"/>
                </a:lnTo>
                <a:cubicBezTo>
                  <a:pt x="4575867" y="146223"/>
                  <a:pt x="4582366" y="143861"/>
                  <a:pt x="4588729" y="141154"/>
                </a:cubicBezTo>
                <a:cubicBezTo>
                  <a:pt x="4594426" y="138735"/>
                  <a:pt x="4599944" y="135939"/>
                  <a:pt x="4605285" y="132787"/>
                </a:cubicBezTo>
                <a:cubicBezTo>
                  <a:pt x="4609690" y="130227"/>
                  <a:pt x="4613784" y="127246"/>
                  <a:pt x="4617612" y="123887"/>
                </a:cubicBezTo>
                <a:cubicBezTo>
                  <a:pt x="4620460" y="121417"/>
                  <a:pt x="4622819" y="118389"/>
                  <a:pt x="4624466" y="114986"/>
                </a:cubicBezTo>
                <a:cubicBezTo>
                  <a:pt x="4626067" y="111965"/>
                  <a:pt x="4625801" y="108299"/>
                  <a:pt x="4623753" y="105551"/>
                </a:cubicBezTo>
                <a:cubicBezTo>
                  <a:pt x="4621039" y="102459"/>
                  <a:pt x="4617389" y="100322"/>
                  <a:pt x="4613385" y="99454"/>
                </a:cubicBezTo>
                <a:close/>
                <a:moveTo>
                  <a:pt x="4329229" y="156463"/>
                </a:moveTo>
                <a:cubicBezTo>
                  <a:pt x="4323132" y="155528"/>
                  <a:pt x="4316946" y="155319"/>
                  <a:pt x="4310805" y="155840"/>
                </a:cubicBezTo>
                <a:cubicBezTo>
                  <a:pt x="4302883" y="156464"/>
                  <a:pt x="4295050" y="157699"/>
                  <a:pt x="4287307" y="159534"/>
                </a:cubicBezTo>
                <a:lnTo>
                  <a:pt x="4284192" y="160290"/>
                </a:lnTo>
                <a:lnTo>
                  <a:pt x="4281120" y="161092"/>
                </a:lnTo>
                <a:lnTo>
                  <a:pt x="4278050" y="161982"/>
                </a:lnTo>
                <a:lnTo>
                  <a:pt x="4274979" y="162872"/>
                </a:lnTo>
                <a:cubicBezTo>
                  <a:pt x="4268081" y="164979"/>
                  <a:pt x="4261316" y="167506"/>
                  <a:pt x="4254730" y="170437"/>
                </a:cubicBezTo>
                <a:cubicBezTo>
                  <a:pt x="4248855" y="172986"/>
                  <a:pt x="4243159" y="175961"/>
                  <a:pt x="4237685" y="179338"/>
                </a:cubicBezTo>
                <a:cubicBezTo>
                  <a:pt x="4233190" y="182046"/>
                  <a:pt x="4229051" y="185256"/>
                  <a:pt x="4225314" y="188906"/>
                </a:cubicBezTo>
                <a:cubicBezTo>
                  <a:pt x="4222509" y="191491"/>
                  <a:pt x="4220373" y="194712"/>
                  <a:pt x="4219083" y="198297"/>
                </a:cubicBezTo>
                <a:cubicBezTo>
                  <a:pt x="4218059" y="201314"/>
                  <a:pt x="4218860" y="204661"/>
                  <a:pt x="4221130" y="206886"/>
                </a:cubicBezTo>
                <a:cubicBezTo>
                  <a:pt x="4224245" y="209550"/>
                  <a:pt x="4228028" y="211265"/>
                  <a:pt x="4232077" y="211826"/>
                </a:cubicBezTo>
                <a:cubicBezTo>
                  <a:pt x="4238130" y="212872"/>
                  <a:pt x="4244271" y="213156"/>
                  <a:pt x="4250369" y="212671"/>
                </a:cubicBezTo>
                <a:cubicBezTo>
                  <a:pt x="4258424" y="212136"/>
                  <a:pt x="4266390" y="210946"/>
                  <a:pt x="4274223" y="209111"/>
                </a:cubicBezTo>
                <a:lnTo>
                  <a:pt x="4277427" y="208310"/>
                </a:lnTo>
                <a:lnTo>
                  <a:pt x="4280587" y="207509"/>
                </a:lnTo>
                <a:lnTo>
                  <a:pt x="4283746" y="206663"/>
                </a:lnTo>
                <a:lnTo>
                  <a:pt x="4286861" y="205729"/>
                </a:lnTo>
                <a:cubicBezTo>
                  <a:pt x="4293982" y="203589"/>
                  <a:pt x="4300925" y="201002"/>
                  <a:pt x="4307689" y="197985"/>
                </a:cubicBezTo>
                <a:cubicBezTo>
                  <a:pt x="4313697" y="195345"/>
                  <a:pt x="4319527" y="192265"/>
                  <a:pt x="4325090" y="188773"/>
                </a:cubicBezTo>
                <a:cubicBezTo>
                  <a:pt x="4329585" y="186002"/>
                  <a:pt x="4333768" y="182716"/>
                  <a:pt x="4337507" y="178982"/>
                </a:cubicBezTo>
                <a:cubicBezTo>
                  <a:pt x="4340266" y="176387"/>
                  <a:pt x="4342268" y="173119"/>
                  <a:pt x="4343336" y="169503"/>
                </a:cubicBezTo>
                <a:cubicBezTo>
                  <a:pt x="4344227" y="166426"/>
                  <a:pt x="4343159" y="163126"/>
                  <a:pt x="4340711" y="161092"/>
                </a:cubicBezTo>
                <a:cubicBezTo>
                  <a:pt x="4337329" y="158528"/>
                  <a:pt x="4333323" y="156942"/>
                  <a:pt x="4329095" y="156508"/>
                </a:cubicBezTo>
                <a:close/>
                <a:moveTo>
                  <a:pt x="4203284" y="193312"/>
                </a:moveTo>
                <a:cubicBezTo>
                  <a:pt x="4199724" y="190953"/>
                  <a:pt x="4195585" y="189530"/>
                  <a:pt x="4191312" y="189173"/>
                </a:cubicBezTo>
                <a:cubicBezTo>
                  <a:pt x="4185127" y="188499"/>
                  <a:pt x="4178940" y="188499"/>
                  <a:pt x="4172755" y="189173"/>
                </a:cubicBezTo>
                <a:cubicBezTo>
                  <a:pt x="4164922" y="190077"/>
                  <a:pt x="4157178" y="191564"/>
                  <a:pt x="4149568" y="193624"/>
                </a:cubicBezTo>
                <a:lnTo>
                  <a:pt x="4147476" y="194158"/>
                </a:lnTo>
                <a:lnTo>
                  <a:pt x="4145429" y="194736"/>
                </a:lnTo>
                <a:lnTo>
                  <a:pt x="4143426" y="195315"/>
                </a:lnTo>
                <a:lnTo>
                  <a:pt x="4141379" y="195938"/>
                </a:lnTo>
                <a:cubicBezTo>
                  <a:pt x="4134214" y="198142"/>
                  <a:pt x="4127228" y="200772"/>
                  <a:pt x="4120374" y="203815"/>
                </a:cubicBezTo>
                <a:cubicBezTo>
                  <a:pt x="4114321" y="206513"/>
                  <a:pt x="4108492" y="209651"/>
                  <a:pt x="4102929" y="213205"/>
                </a:cubicBezTo>
                <a:cubicBezTo>
                  <a:pt x="4098389" y="216037"/>
                  <a:pt x="4094250" y="219398"/>
                  <a:pt x="4090512" y="223219"/>
                </a:cubicBezTo>
                <a:cubicBezTo>
                  <a:pt x="4087752" y="225826"/>
                  <a:pt x="4085750" y="229155"/>
                  <a:pt x="4084771" y="232831"/>
                </a:cubicBezTo>
                <a:cubicBezTo>
                  <a:pt x="4084058" y="235870"/>
                  <a:pt x="4085171" y="239054"/>
                  <a:pt x="4087619" y="240975"/>
                </a:cubicBezTo>
                <a:cubicBezTo>
                  <a:pt x="4091001" y="243461"/>
                  <a:pt x="4095007" y="244996"/>
                  <a:pt x="4099190" y="245426"/>
                </a:cubicBezTo>
                <a:cubicBezTo>
                  <a:pt x="4105331" y="246263"/>
                  <a:pt x="4111518" y="246367"/>
                  <a:pt x="4117659" y="245737"/>
                </a:cubicBezTo>
                <a:cubicBezTo>
                  <a:pt x="4125625" y="244962"/>
                  <a:pt x="4133547" y="243563"/>
                  <a:pt x="4141290" y="241554"/>
                </a:cubicBezTo>
                <a:lnTo>
                  <a:pt x="4143426" y="241020"/>
                </a:lnTo>
                <a:lnTo>
                  <a:pt x="4145518" y="240441"/>
                </a:lnTo>
                <a:lnTo>
                  <a:pt x="4147565" y="239818"/>
                </a:lnTo>
                <a:lnTo>
                  <a:pt x="4149657" y="239240"/>
                </a:lnTo>
                <a:cubicBezTo>
                  <a:pt x="4157000" y="236996"/>
                  <a:pt x="4164209" y="234291"/>
                  <a:pt x="4171197" y="231140"/>
                </a:cubicBezTo>
                <a:cubicBezTo>
                  <a:pt x="4177383" y="228371"/>
                  <a:pt x="4183301" y="225143"/>
                  <a:pt x="4188998" y="221483"/>
                </a:cubicBezTo>
                <a:cubicBezTo>
                  <a:pt x="4193537" y="218603"/>
                  <a:pt x="4197721" y="215181"/>
                  <a:pt x="4201415" y="211292"/>
                </a:cubicBezTo>
                <a:cubicBezTo>
                  <a:pt x="4204085" y="208656"/>
                  <a:pt x="4205954" y="205301"/>
                  <a:pt x="4206755" y="201634"/>
                </a:cubicBezTo>
                <a:cubicBezTo>
                  <a:pt x="4207334" y="198401"/>
                  <a:pt x="4205910" y="195136"/>
                  <a:pt x="4203150" y="193357"/>
                </a:cubicBezTo>
                <a:close/>
                <a:moveTo>
                  <a:pt x="4068260" y="228247"/>
                </a:moveTo>
                <a:cubicBezTo>
                  <a:pt x="4064388" y="226110"/>
                  <a:pt x="4060116" y="224892"/>
                  <a:pt x="4055710" y="224687"/>
                </a:cubicBezTo>
                <a:cubicBezTo>
                  <a:pt x="4049480" y="224174"/>
                  <a:pt x="4043160" y="224354"/>
                  <a:pt x="4036974" y="225221"/>
                </a:cubicBezTo>
                <a:cubicBezTo>
                  <a:pt x="4029186" y="226215"/>
                  <a:pt x="4021487" y="227807"/>
                  <a:pt x="4013965" y="229983"/>
                </a:cubicBezTo>
                <a:lnTo>
                  <a:pt x="4012986" y="230250"/>
                </a:lnTo>
                <a:lnTo>
                  <a:pt x="4012007" y="230562"/>
                </a:lnTo>
                <a:lnTo>
                  <a:pt x="4011028" y="230829"/>
                </a:lnTo>
                <a:lnTo>
                  <a:pt x="4010049" y="231140"/>
                </a:lnTo>
                <a:cubicBezTo>
                  <a:pt x="4002618" y="233435"/>
                  <a:pt x="3995318" y="236200"/>
                  <a:pt x="3988198" y="239418"/>
                </a:cubicBezTo>
                <a:cubicBezTo>
                  <a:pt x="3982012" y="242265"/>
                  <a:pt x="3976094" y="245567"/>
                  <a:pt x="3970397" y="249298"/>
                </a:cubicBezTo>
                <a:cubicBezTo>
                  <a:pt x="3965858" y="252252"/>
                  <a:pt x="3961673" y="255748"/>
                  <a:pt x="3957936" y="259711"/>
                </a:cubicBezTo>
                <a:cubicBezTo>
                  <a:pt x="3955265" y="262410"/>
                  <a:pt x="3953441" y="265853"/>
                  <a:pt x="3952773" y="269591"/>
                </a:cubicBezTo>
                <a:cubicBezTo>
                  <a:pt x="3952462" y="272681"/>
                  <a:pt x="3953930" y="275676"/>
                  <a:pt x="3956600" y="277290"/>
                </a:cubicBezTo>
                <a:cubicBezTo>
                  <a:pt x="3960295" y="279543"/>
                  <a:pt x="3964433" y="280872"/>
                  <a:pt x="3968750" y="281162"/>
                </a:cubicBezTo>
                <a:cubicBezTo>
                  <a:pt x="3974981" y="281742"/>
                  <a:pt x="3981256" y="281622"/>
                  <a:pt x="3987486" y="280806"/>
                </a:cubicBezTo>
                <a:cubicBezTo>
                  <a:pt x="3995452" y="279832"/>
                  <a:pt x="4003285" y="278240"/>
                  <a:pt x="4010984" y="276044"/>
                </a:cubicBezTo>
                <a:lnTo>
                  <a:pt x="4012007" y="275777"/>
                </a:lnTo>
                <a:lnTo>
                  <a:pt x="4012986" y="275466"/>
                </a:lnTo>
                <a:lnTo>
                  <a:pt x="4014010" y="275199"/>
                </a:lnTo>
                <a:lnTo>
                  <a:pt x="4014990" y="274887"/>
                </a:lnTo>
                <a:cubicBezTo>
                  <a:pt x="4022600" y="272572"/>
                  <a:pt x="4030031" y="269731"/>
                  <a:pt x="4037241" y="266387"/>
                </a:cubicBezTo>
                <a:cubicBezTo>
                  <a:pt x="4043605" y="263513"/>
                  <a:pt x="4049746" y="260120"/>
                  <a:pt x="4055576" y="256240"/>
                </a:cubicBezTo>
                <a:cubicBezTo>
                  <a:pt x="4060160" y="253277"/>
                  <a:pt x="4064299" y="249715"/>
                  <a:pt x="4067948" y="245648"/>
                </a:cubicBezTo>
                <a:cubicBezTo>
                  <a:pt x="4070575" y="242971"/>
                  <a:pt x="4072265" y="239497"/>
                  <a:pt x="4072711" y="235769"/>
                </a:cubicBezTo>
                <a:cubicBezTo>
                  <a:pt x="4072711" y="232611"/>
                  <a:pt x="4070930" y="229720"/>
                  <a:pt x="4068127" y="228292"/>
                </a:cubicBezTo>
                <a:close/>
                <a:moveTo>
                  <a:pt x="4759935" y="75645"/>
                </a:moveTo>
                <a:cubicBezTo>
                  <a:pt x="4754149" y="73976"/>
                  <a:pt x="4748142" y="73137"/>
                  <a:pt x="4742133" y="73152"/>
                </a:cubicBezTo>
                <a:cubicBezTo>
                  <a:pt x="4733944" y="73126"/>
                  <a:pt x="4725801" y="73781"/>
                  <a:pt x="4717745" y="75111"/>
                </a:cubicBezTo>
                <a:cubicBezTo>
                  <a:pt x="4715476" y="75467"/>
                  <a:pt x="4713295" y="75867"/>
                  <a:pt x="4711025" y="76312"/>
                </a:cubicBezTo>
                <a:lnTo>
                  <a:pt x="4704350" y="77736"/>
                </a:lnTo>
                <a:lnTo>
                  <a:pt x="4697763" y="79383"/>
                </a:lnTo>
                <a:cubicBezTo>
                  <a:pt x="4695583" y="79962"/>
                  <a:pt x="4693313" y="80585"/>
                  <a:pt x="4691310" y="81252"/>
                </a:cubicBezTo>
                <a:cubicBezTo>
                  <a:pt x="4684901" y="83210"/>
                  <a:pt x="4678716" y="85435"/>
                  <a:pt x="4672974" y="87839"/>
                </a:cubicBezTo>
                <a:cubicBezTo>
                  <a:pt x="4667545" y="90089"/>
                  <a:pt x="4662294" y="92675"/>
                  <a:pt x="4657220" y="95582"/>
                </a:cubicBezTo>
                <a:cubicBezTo>
                  <a:pt x="4652903" y="98012"/>
                  <a:pt x="4648809" y="100827"/>
                  <a:pt x="4645026" y="103993"/>
                </a:cubicBezTo>
                <a:cubicBezTo>
                  <a:pt x="4642045" y="106390"/>
                  <a:pt x="4639463" y="109298"/>
                  <a:pt x="4637505" y="112583"/>
                </a:cubicBezTo>
                <a:cubicBezTo>
                  <a:pt x="4635458" y="115485"/>
                  <a:pt x="4635057" y="119259"/>
                  <a:pt x="4636526" y="122507"/>
                </a:cubicBezTo>
                <a:cubicBezTo>
                  <a:pt x="4638573" y="125764"/>
                  <a:pt x="4641733" y="128144"/>
                  <a:pt x="4645427" y="129182"/>
                </a:cubicBezTo>
                <a:cubicBezTo>
                  <a:pt x="4651124" y="130990"/>
                  <a:pt x="4657042" y="131935"/>
                  <a:pt x="4663006" y="131986"/>
                </a:cubicBezTo>
                <a:cubicBezTo>
                  <a:pt x="4671239" y="132115"/>
                  <a:pt x="4679516" y="131534"/>
                  <a:pt x="4687661" y="130251"/>
                </a:cubicBezTo>
                <a:cubicBezTo>
                  <a:pt x="4689931" y="129895"/>
                  <a:pt x="4692111" y="129494"/>
                  <a:pt x="4694515" y="129049"/>
                </a:cubicBezTo>
                <a:lnTo>
                  <a:pt x="4701368" y="127625"/>
                </a:lnTo>
                <a:cubicBezTo>
                  <a:pt x="4703638" y="127091"/>
                  <a:pt x="4705819" y="126557"/>
                  <a:pt x="4708133" y="125934"/>
                </a:cubicBezTo>
                <a:cubicBezTo>
                  <a:pt x="4710446" y="125311"/>
                  <a:pt x="4712583" y="124732"/>
                  <a:pt x="4714764" y="124065"/>
                </a:cubicBezTo>
                <a:cubicBezTo>
                  <a:pt x="4721172" y="122142"/>
                  <a:pt x="4727447" y="119883"/>
                  <a:pt x="4733589" y="117300"/>
                </a:cubicBezTo>
                <a:cubicBezTo>
                  <a:pt x="4739152" y="115003"/>
                  <a:pt x="4744536" y="112342"/>
                  <a:pt x="4749743" y="109334"/>
                </a:cubicBezTo>
                <a:cubicBezTo>
                  <a:pt x="4754104" y="106870"/>
                  <a:pt x="4758244" y="103978"/>
                  <a:pt x="4762026" y="100700"/>
                </a:cubicBezTo>
                <a:cubicBezTo>
                  <a:pt x="4765007" y="98216"/>
                  <a:pt x="4767500" y="95198"/>
                  <a:pt x="4769370" y="91799"/>
                </a:cubicBezTo>
                <a:cubicBezTo>
                  <a:pt x="4771328" y="88822"/>
                  <a:pt x="4771417" y="85013"/>
                  <a:pt x="4769681" y="81920"/>
                </a:cubicBezTo>
                <a:cubicBezTo>
                  <a:pt x="4767277" y="78756"/>
                  <a:pt x="4763807" y="76537"/>
                  <a:pt x="4759935" y="75645"/>
                </a:cubicBezTo>
                <a:close/>
                <a:moveTo>
                  <a:pt x="4469638" y="126468"/>
                </a:moveTo>
                <a:cubicBezTo>
                  <a:pt x="4463629" y="125305"/>
                  <a:pt x="4457488" y="124901"/>
                  <a:pt x="4451391" y="125266"/>
                </a:cubicBezTo>
                <a:cubicBezTo>
                  <a:pt x="4443381" y="125677"/>
                  <a:pt x="4435459" y="126733"/>
                  <a:pt x="4427627" y="128426"/>
                </a:cubicBezTo>
                <a:lnTo>
                  <a:pt x="4423398" y="129360"/>
                </a:lnTo>
                <a:lnTo>
                  <a:pt x="4418948" y="130384"/>
                </a:lnTo>
                <a:lnTo>
                  <a:pt x="4414809" y="131541"/>
                </a:lnTo>
                <a:cubicBezTo>
                  <a:pt x="4413429" y="131897"/>
                  <a:pt x="4412050" y="132298"/>
                  <a:pt x="4410671" y="132743"/>
                </a:cubicBezTo>
                <a:cubicBezTo>
                  <a:pt x="4403995" y="134766"/>
                  <a:pt x="4397453" y="137174"/>
                  <a:pt x="4391045" y="139952"/>
                </a:cubicBezTo>
                <a:cubicBezTo>
                  <a:pt x="4385348" y="142429"/>
                  <a:pt x="4379785" y="145284"/>
                  <a:pt x="4374444" y="148497"/>
                </a:cubicBezTo>
                <a:cubicBezTo>
                  <a:pt x="4370038" y="151134"/>
                  <a:pt x="4365900" y="154222"/>
                  <a:pt x="4362118" y="157709"/>
                </a:cubicBezTo>
                <a:cubicBezTo>
                  <a:pt x="4359269" y="160224"/>
                  <a:pt x="4356954" y="163339"/>
                  <a:pt x="4355442" y="166832"/>
                </a:cubicBezTo>
                <a:cubicBezTo>
                  <a:pt x="4354107" y="169774"/>
                  <a:pt x="4354551" y="173207"/>
                  <a:pt x="4356555" y="175733"/>
                </a:cubicBezTo>
                <a:cubicBezTo>
                  <a:pt x="4359358" y="178596"/>
                  <a:pt x="4362963" y="180510"/>
                  <a:pt x="4366923" y="181207"/>
                </a:cubicBezTo>
                <a:cubicBezTo>
                  <a:pt x="4372887" y="182520"/>
                  <a:pt x="4378939" y="183014"/>
                  <a:pt x="4385037" y="182676"/>
                </a:cubicBezTo>
                <a:cubicBezTo>
                  <a:pt x="4393136" y="182353"/>
                  <a:pt x="4401191" y="181340"/>
                  <a:pt x="4409113" y="179650"/>
                </a:cubicBezTo>
                <a:cubicBezTo>
                  <a:pt x="4410582" y="179382"/>
                  <a:pt x="4412006" y="179071"/>
                  <a:pt x="4413563" y="178715"/>
                </a:cubicBezTo>
                <a:lnTo>
                  <a:pt x="4418013" y="177691"/>
                </a:lnTo>
                <a:lnTo>
                  <a:pt x="4422464" y="176534"/>
                </a:lnTo>
                <a:lnTo>
                  <a:pt x="4426914" y="175333"/>
                </a:lnTo>
                <a:cubicBezTo>
                  <a:pt x="4433768" y="173242"/>
                  <a:pt x="4440488" y="170761"/>
                  <a:pt x="4447074" y="167901"/>
                </a:cubicBezTo>
                <a:cubicBezTo>
                  <a:pt x="4452949" y="165343"/>
                  <a:pt x="4458646" y="162368"/>
                  <a:pt x="4464075" y="159000"/>
                </a:cubicBezTo>
                <a:cubicBezTo>
                  <a:pt x="4468525" y="156313"/>
                  <a:pt x="4472664" y="153149"/>
                  <a:pt x="4476447" y="149565"/>
                </a:cubicBezTo>
                <a:cubicBezTo>
                  <a:pt x="4479250" y="147040"/>
                  <a:pt x="4481431" y="143883"/>
                  <a:pt x="4482811" y="140353"/>
                </a:cubicBezTo>
                <a:cubicBezTo>
                  <a:pt x="4484012" y="137295"/>
                  <a:pt x="4483345" y="133806"/>
                  <a:pt x="4481031" y="131452"/>
                </a:cubicBezTo>
                <a:cubicBezTo>
                  <a:pt x="4477827" y="128695"/>
                  <a:pt x="4473910" y="126959"/>
                  <a:pt x="4469727" y="126468"/>
                </a:cubicBezTo>
                <a:close/>
                <a:moveTo>
                  <a:pt x="5384008" y="13874"/>
                </a:moveTo>
                <a:cubicBezTo>
                  <a:pt x="5378623" y="11016"/>
                  <a:pt x="5372704" y="9204"/>
                  <a:pt x="5366652" y="8533"/>
                </a:cubicBezTo>
                <a:cubicBezTo>
                  <a:pt x="5357973" y="7398"/>
                  <a:pt x="5349206" y="7129"/>
                  <a:pt x="5340483" y="7732"/>
                </a:cubicBezTo>
                <a:cubicBezTo>
                  <a:pt x="5336300" y="7999"/>
                  <a:pt x="5332073" y="8355"/>
                  <a:pt x="5327845" y="8889"/>
                </a:cubicBezTo>
                <a:cubicBezTo>
                  <a:pt x="5323616" y="9423"/>
                  <a:pt x="5319344" y="10046"/>
                  <a:pt x="5315117" y="10847"/>
                </a:cubicBezTo>
                <a:cubicBezTo>
                  <a:pt x="5310889" y="11649"/>
                  <a:pt x="5306706" y="12494"/>
                  <a:pt x="5302566" y="13473"/>
                </a:cubicBezTo>
                <a:cubicBezTo>
                  <a:pt x="5298428" y="14452"/>
                  <a:pt x="5294378" y="15565"/>
                  <a:pt x="5290417" y="16722"/>
                </a:cubicBezTo>
                <a:cubicBezTo>
                  <a:pt x="5284898" y="18369"/>
                  <a:pt x="5279558" y="20193"/>
                  <a:pt x="5274529" y="22151"/>
                </a:cubicBezTo>
                <a:cubicBezTo>
                  <a:pt x="5269500" y="24110"/>
                  <a:pt x="5264783" y="26246"/>
                  <a:pt x="5260421" y="28426"/>
                </a:cubicBezTo>
                <a:cubicBezTo>
                  <a:pt x="5256372" y="30477"/>
                  <a:pt x="5252455" y="32796"/>
                  <a:pt x="5248718" y="35369"/>
                </a:cubicBezTo>
                <a:cubicBezTo>
                  <a:pt x="5245513" y="37485"/>
                  <a:pt x="5242486" y="39947"/>
                  <a:pt x="5239817" y="42712"/>
                </a:cubicBezTo>
                <a:cubicBezTo>
                  <a:pt x="5236390" y="45741"/>
                  <a:pt x="5234343" y="49996"/>
                  <a:pt x="5234031" y="54550"/>
                </a:cubicBezTo>
                <a:cubicBezTo>
                  <a:pt x="5234343" y="58448"/>
                  <a:pt x="5236613" y="61924"/>
                  <a:pt x="5240039" y="63807"/>
                </a:cubicBezTo>
                <a:cubicBezTo>
                  <a:pt x="5245157" y="66803"/>
                  <a:pt x="5250809" y="68740"/>
                  <a:pt x="5256684" y="69503"/>
                </a:cubicBezTo>
                <a:cubicBezTo>
                  <a:pt x="5265317" y="70786"/>
                  <a:pt x="5274040" y="71159"/>
                  <a:pt x="5282762" y="70616"/>
                </a:cubicBezTo>
                <a:cubicBezTo>
                  <a:pt x="5286990" y="70616"/>
                  <a:pt x="5291262" y="70082"/>
                  <a:pt x="5295580" y="69592"/>
                </a:cubicBezTo>
                <a:cubicBezTo>
                  <a:pt x="5299897" y="69103"/>
                  <a:pt x="5304258" y="68435"/>
                  <a:pt x="5308575" y="67679"/>
                </a:cubicBezTo>
                <a:cubicBezTo>
                  <a:pt x="5312891" y="66922"/>
                  <a:pt x="5317208" y="66032"/>
                  <a:pt x="5321480" y="65053"/>
                </a:cubicBezTo>
                <a:cubicBezTo>
                  <a:pt x="5325752" y="64074"/>
                  <a:pt x="5329937" y="62917"/>
                  <a:pt x="5334031" y="61715"/>
                </a:cubicBezTo>
                <a:cubicBezTo>
                  <a:pt x="5339727" y="60024"/>
                  <a:pt x="5345246" y="58155"/>
                  <a:pt x="5350408" y="56152"/>
                </a:cubicBezTo>
                <a:cubicBezTo>
                  <a:pt x="5355571" y="54149"/>
                  <a:pt x="5360465" y="51924"/>
                  <a:pt x="5364916" y="49655"/>
                </a:cubicBezTo>
                <a:cubicBezTo>
                  <a:pt x="5369055" y="47565"/>
                  <a:pt x="5373060" y="45186"/>
                  <a:pt x="5376887" y="42534"/>
                </a:cubicBezTo>
                <a:cubicBezTo>
                  <a:pt x="5380048" y="40344"/>
                  <a:pt x="5382984" y="37806"/>
                  <a:pt x="5385566" y="34968"/>
                </a:cubicBezTo>
                <a:cubicBezTo>
                  <a:pt x="5388904" y="31883"/>
                  <a:pt x="5390817" y="27511"/>
                  <a:pt x="5390728" y="22952"/>
                </a:cubicBezTo>
                <a:cubicBezTo>
                  <a:pt x="5390105" y="19039"/>
                  <a:pt x="5387613" y="15663"/>
                  <a:pt x="5384097" y="13874"/>
                </a:cubicBezTo>
                <a:close/>
                <a:moveTo>
                  <a:pt x="5550941" y="7821"/>
                </a:moveTo>
                <a:cubicBezTo>
                  <a:pt x="5545645" y="4627"/>
                  <a:pt x="5539770" y="2538"/>
                  <a:pt x="5533674" y="1680"/>
                </a:cubicBezTo>
                <a:cubicBezTo>
                  <a:pt x="5524861" y="267"/>
                  <a:pt x="5515917" y="-240"/>
                  <a:pt x="5506972" y="167"/>
                </a:cubicBezTo>
                <a:cubicBezTo>
                  <a:pt x="5502254" y="167"/>
                  <a:pt x="5497448" y="656"/>
                  <a:pt x="5492641" y="1146"/>
                </a:cubicBezTo>
                <a:cubicBezTo>
                  <a:pt x="5487835" y="1635"/>
                  <a:pt x="5482984" y="2303"/>
                  <a:pt x="5478133" y="3148"/>
                </a:cubicBezTo>
                <a:cubicBezTo>
                  <a:pt x="5473282" y="3994"/>
                  <a:pt x="5468565" y="4928"/>
                  <a:pt x="5463847" y="5997"/>
                </a:cubicBezTo>
                <a:cubicBezTo>
                  <a:pt x="5459131" y="7065"/>
                  <a:pt x="5454502" y="8311"/>
                  <a:pt x="5450007" y="9646"/>
                </a:cubicBezTo>
                <a:cubicBezTo>
                  <a:pt x="5444711" y="11203"/>
                  <a:pt x="5439593" y="12939"/>
                  <a:pt x="5434698" y="14808"/>
                </a:cubicBezTo>
                <a:cubicBezTo>
                  <a:pt x="5429802" y="16677"/>
                  <a:pt x="5425263" y="18680"/>
                  <a:pt x="5421035" y="20772"/>
                </a:cubicBezTo>
                <a:cubicBezTo>
                  <a:pt x="5417118" y="22746"/>
                  <a:pt x="5413336" y="24961"/>
                  <a:pt x="5409687" y="27403"/>
                </a:cubicBezTo>
                <a:cubicBezTo>
                  <a:pt x="5406483" y="29490"/>
                  <a:pt x="5403501" y="31874"/>
                  <a:pt x="5400786" y="34523"/>
                </a:cubicBezTo>
                <a:cubicBezTo>
                  <a:pt x="5397003" y="37626"/>
                  <a:pt x="5394467" y="42013"/>
                  <a:pt x="5393709" y="46851"/>
                </a:cubicBezTo>
                <a:cubicBezTo>
                  <a:pt x="5393532" y="50812"/>
                  <a:pt x="5395446" y="54578"/>
                  <a:pt x="5398739" y="56775"/>
                </a:cubicBezTo>
                <a:cubicBezTo>
                  <a:pt x="5403678" y="60102"/>
                  <a:pt x="5409286" y="62305"/>
                  <a:pt x="5415160" y="63228"/>
                </a:cubicBezTo>
                <a:cubicBezTo>
                  <a:pt x="5423972" y="64854"/>
                  <a:pt x="5432917" y="65511"/>
                  <a:pt x="5441863" y="65186"/>
                </a:cubicBezTo>
                <a:cubicBezTo>
                  <a:pt x="5446625" y="65186"/>
                  <a:pt x="5451475" y="64786"/>
                  <a:pt x="5456371" y="64296"/>
                </a:cubicBezTo>
                <a:cubicBezTo>
                  <a:pt x="5461267" y="63807"/>
                  <a:pt x="5466250" y="63184"/>
                  <a:pt x="5471191" y="62383"/>
                </a:cubicBezTo>
                <a:cubicBezTo>
                  <a:pt x="5476130" y="61582"/>
                  <a:pt x="5481026" y="60602"/>
                  <a:pt x="5485877" y="59490"/>
                </a:cubicBezTo>
                <a:cubicBezTo>
                  <a:pt x="5490727" y="58377"/>
                  <a:pt x="5495490" y="57176"/>
                  <a:pt x="5500163" y="55796"/>
                </a:cubicBezTo>
                <a:cubicBezTo>
                  <a:pt x="5505637" y="54194"/>
                  <a:pt x="5510932" y="52414"/>
                  <a:pt x="5515961" y="50500"/>
                </a:cubicBezTo>
                <a:cubicBezTo>
                  <a:pt x="5520990" y="48586"/>
                  <a:pt x="5525708" y="46495"/>
                  <a:pt x="5530069" y="44359"/>
                </a:cubicBezTo>
                <a:cubicBezTo>
                  <a:pt x="5534163" y="42351"/>
                  <a:pt x="5538080" y="40077"/>
                  <a:pt x="5541862" y="37550"/>
                </a:cubicBezTo>
                <a:cubicBezTo>
                  <a:pt x="5545066" y="35452"/>
                  <a:pt x="5548049" y="33037"/>
                  <a:pt x="5550763" y="30340"/>
                </a:cubicBezTo>
                <a:cubicBezTo>
                  <a:pt x="5554501" y="27174"/>
                  <a:pt x="5556816" y="22665"/>
                  <a:pt x="5557260" y="17790"/>
                </a:cubicBezTo>
                <a:cubicBezTo>
                  <a:pt x="5557038" y="13593"/>
                  <a:pt x="5554635" y="9816"/>
                  <a:pt x="5550941" y="7821"/>
                </a:cubicBezTo>
                <a:close/>
                <a:moveTo>
                  <a:pt x="4910090" y="54772"/>
                </a:moveTo>
                <a:cubicBezTo>
                  <a:pt x="4904348" y="52823"/>
                  <a:pt x="4898341" y="51772"/>
                  <a:pt x="4892288" y="51657"/>
                </a:cubicBezTo>
                <a:cubicBezTo>
                  <a:pt x="4884010" y="51378"/>
                  <a:pt x="4875688" y="51825"/>
                  <a:pt x="4867499" y="52992"/>
                </a:cubicBezTo>
                <a:cubicBezTo>
                  <a:pt x="4864830" y="53348"/>
                  <a:pt x="4862115" y="53749"/>
                  <a:pt x="4859445" y="54238"/>
                </a:cubicBezTo>
                <a:cubicBezTo>
                  <a:pt x="4856774" y="54728"/>
                  <a:pt x="4854104" y="55262"/>
                  <a:pt x="4851479" y="55841"/>
                </a:cubicBezTo>
                <a:cubicBezTo>
                  <a:pt x="4848853" y="56419"/>
                  <a:pt x="4846226" y="57042"/>
                  <a:pt x="4843601" y="57754"/>
                </a:cubicBezTo>
                <a:cubicBezTo>
                  <a:pt x="4840975" y="58466"/>
                  <a:pt x="4838438" y="59134"/>
                  <a:pt x="4835902" y="59890"/>
                </a:cubicBezTo>
                <a:cubicBezTo>
                  <a:pt x="4829716" y="61804"/>
                  <a:pt x="4823753" y="63896"/>
                  <a:pt x="4818101" y="66210"/>
                </a:cubicBezTo>
                <a:cubicBezTo>
                  <a:pt x="4812849" y="68379"/>
                  <a:pt x="4807687" y="70846"/>
                  <a:pt x="4802703" y="73598"/>
                </a:cubicBezTo>
                <a:cubicBezTo>
                  <a:pt x="4798430" y="75928"/>
                  <a:pt x="4794380" y="78623"/>
                  <a:pt x="4790597" y="81653"/>
                </a:cubicBezTo>
                <a:cubicBezTo>
                  <a:pt x="4787571" y="84021"/>
                  <a:pt x="4784902" y="86825"/>
                  <a:pt x="4782721" y="89975"/>
                </a:cubicBezTo>
                <a:cubicBezTo>
                  <a:pt x="4780362" y="92877"/>
                  <a:pt x="4779605" y="96771"/>
                  <a:pt x="4780717" y="100344"/>
                </a:cubicBezTo>
                <a:cubicBezTo>
                  <a:pt x="4782365" y="103831"/>
                  <a:pt x="4785390" y="106475"/>
                  <a:pt x="4789085" y="107643"/>
                </a:cubicBezTo>
                <a:cubicBezTo>
                  <a:pt x="4794692" y="109713"/>
                  <a:pt x="4800566" y="110870"/>
                  <a:pt x="4806530" y="111070"/>
                </a:cubicBezTo>
                <a:cubicBezTo>
                  <a:pt x="4814852" y="111475"/>
                  <a:pt x="4823218" y="111103"/>
                  <a:pt x="4831497" y="109957"/>
                </a:cubicBezTo>
                <a:cubicBezTo>
                  <a:pt x="4834211" y="109601"/>
                  <a:pt x="4836970" y="109200"/>
                  <a:pt x="4839685" y="108755"/>
                </a:cubicBezTo>
                <a:cubicBezTo>
                  <a:pt x="4842400" y="108310"/>
                  <a:pt x="4845158" y="107732"/>
                  <a:pt x="4847874" y="107153"/>
                </a:cubicBezTo>
                <a:cubicBezTo>
                  <a:pt x="4850589" y="106575"/>
                  <a:pt x="4853258" y="105907"/>
                  <a:pt x="4855929" y="105240"/>
                </a:cubicBezTo>
                <a:cubicBezTo>
                  <a:pt x="4858599" y="104572"/>
                  <a:pt x="4861269" y="103815"/>
                  <a:pt x="4863851" y="103014"/>
                </a:cubicBezTo>
                <a:cubicBezTo>
                  <a:pt x="4870259" y="101101"/>
                  <a:pt x="4876355" y="98920"/>
                  <a:pt x="4882097" y="96561"/>
                </a:cubicBezTo>
                <a:cubicBezTo>
                  <a:pt x="4887481" y="94354"/>
                  <a:pt x="4892778" y="91812"/>
                  <a:pt x="4897851" y="88951"/>
                </a:cubicBezTo>
                <a:cubicBezTo>
                  <a:pt x="4902168" y="86569"/>
                  <a:pt x="4906262" y="83814"/>
                  <a:pt x="4910090" y="80718"/>
                </a:cubicBezTo>
                <a:cubicBezTo>
                  <a:pt x="4913115" y="78316"/>
                  <a:pt x="4915697" y="75446"/>
                  <a:pt x="4917789" y="72218"/>
                </a:cubicBezTo>
                <a:cubicBezTo>
                  <a:pt x="4920014" y="69225"/>
                  <a:pt x="4920548" y="65278"/>
                  <a:pt x="4919168" y="61804"/>
                </a:cubicBezTo>
                <a:cubicBezTo>
                  <a:pt x="4917121" y="58453"/>
                  <a:pt x="4913917" y="55979"/>
                  <a:pt x="4910134" y="54861"/>
                </a:cubicBezTo>
                <a:close/>
                <a:moveTo>
                  <a:pt x="5221615" y="23620"/>
                </a:moveTo>
                <a:cubicBezTo>
                  <a:pt x="5216052" y="21130"/>
                  <a:pt x="5210132" y="19624"/>
                  <a:pt x="5204080" y="19170"/>
                </a:cubicBezTo>
                <a:cubicBezTo>
                  <a:pt x="5195535" y="18364"/>
                  <a:pt x="5186902" y="18364"/>
                  <a:pt x="5178357" y="19170"/>
                </a:cubicBezTo>
                <a:cubicBezTo>
                  <a:pt x="5174708" y="19481"/>
                  <a:pt x="5171058" y="19882"/>
                  <a:pt x="5167365" y="20416"/>
                </a:cubicBezTo>
                <a:cubicBezTo>
                  <a:pt x="5163671" y="20950"/>
                  <a:pt x="5160066" y="21573"/>
                  <a:pt x="5156417" y="22285"/>
                </a:cubicBezTo>
                <a:cubicBezTo>
                  <a:pt x="5152768" y="22997"/>
                  <a:pt x="5149163" y="23798"/>
                  <a:pt x="5145602" y="24644"/>
                </a:cubicBezTo>
                <a:cubicBezTo>
                  <a:pt x="5142043" y="25489"/>
                  <a:pt x="5138527" y="26513"/>
                  <a:pt x="5135100" y="27536"/>
                </a:cubicBezTo>
                <a:cubicBezTo>
                  <a:pt x="5129314" y="29272"/>
                  <a:pt x="5123796" y="31186"/>
                  <a:pt x="5118589" y="33277"/>
                </a:cubicBezTo>
                <a:cubicBezTo>
                  <a:pt x="5113604" y="35224"/>
                  <a:pt x="5108753" y="37438"/>
                  <a:pt x="5103992" y="39908"/>
                </a:cubicBezTo>
                <a:cubicBezTo>
                  <a:pt x="5099852" y="42071"/>
                  <a:pt x="5095892" y="44510"/>
                  <a:pt x="5092109" y="47207"/>
                </a:cubicBezTo>
                <a:cubicBezTo>
                  <a:pt x="5088994" y="49443"/>
                  <a:pt x="5086146" y="52043"/>
                  <a:pt x="5083653" y="54951"/>
                </a:cubicBezTo>
                <a:cubicBezTo>
                  <a:pt x="5080583" y="57907"/>
                  <a:pt x="5078980" y="62049"/>
                  <a:pt x="5079203" y="66299"/>
                </a:cubicBezTo>
                <a:cubicBezTo>
                  <a:pt x="5080004" y="70066"/>
                  <a:pt x="5082585" y="73221"/>
                  <a:pt x="5086101" y="74799"/>
                </a:cubicBezTo>
                <a:cubicBezTo>
                  <a:pt x="5091397" y="77481"/>
                  <a:pt x="5097138" y="79142"/>
                  <a:pt x="5103057" y="79694"/>
                </a:cubicBezTo>
                <a:cubicBezTo>
                  <a:pt x="5111602" y="80664"/>
                  <a:pt x="5120191" y="80769"/>
                  <a:pt x="5128736" y="80006"/>
                </a:cubicBezTo>
                <a:cubicBezTo>
                  <a:pt x="5132429" y="79739"/>
                  <a:pt x="5136168" y="79338"/>
                  <a:pt x="5139905" y="78849"/>
                </a:cubicBezTo>
                <a:cubicBezTo>
                  <a:pt x="5143644" y="78359"/>
                  <a:pt x="5147383" y="77736"/>
                  <a:pt x="5151120" y="77024"/>
                </a:cubicBezTo>
                <a:cubicBezTo>
                  <a:pt x="5154859" y="76312"/>
                  <a:pt x="5158553" y="75511"/>
                  <a:pt x="5162246" y="74621"/>
                </a:cubicBezTo>
                <a:cubicBezTo>
                  <a:pt x="5165941" y="73731"/>
                  <a:pt x="5169546" y="72752"/>
                  <a:pt x="5173062" y="71684"/>
                </a:cubicBezTo>
                <a:cubicBezTo>
                  <a:pt x="5179024" y="69948"/>
                  <a:pt x="5184721" y="67946"/>
                  <a:pt x="5190106" y="65809"/>
                </a:cubicBezTo>
                <a:cubicBezTo>
                  <a:pt x="5195224" y="63797"/>
                  <a:pt x="5200208" y="61509"/>
                  <a:pt x="5205059" y="58956"/>
                </a:cubicBezTo>
                <a:cubicBezTo>
                  <a:pt x="5209287" y="56767"/>
                  <a:pt x="5213293" y="54252"/>
                  <a:pt x="5217120" y="51435"/>
                </a:cubicBezTo>
                <a:cubicBezTo>
                  <a:pt x="5220368" y="49166"/>
                  <a:pt x="5223262" y="46472"/>
                  <a:pt x="5225798" y="43424"/>
                </a:cubicBezTo>
                <a:cubicBezTo>
                  <a:pt x="5228736" y="40399"/>
                  <a:pt x="5230114" y="36173"/>
                  <a:pt x="5229536" y="31987"/>
                </a:cubicBezTo>
                <a:cubicBezTo>
                  <a:pt x="5228335" y="28214"/>
                  <a:pt x="5225487" y="25181"/>
                  <a:pt x="5221793" y="23709"/>
                </a:cubicBezTo>
                <a:close/>
                <a:moveTo>
                  <a:pt x="5063939" y="37505"/>
                </a:moveTo>
                <a:cubicBezTo>
                  <a:pt x="5058331" y="35256"/>
                  <a:pt x="5052412" y="33947"/>
                  <a:pt x="5046360" y="33633"/>
                </a:cubicBezTo>
                <a:cubicBezTo>
                  <a:pt x="5037993" y="33064"/>
                  <a:pt x="5029537" y="33273"/>
                  <a:pt x="5021215" y="34256"/>
                </a:cubicBezTo>
                <a:cubicBezTo>
                  <a:pt x="5018055" y="34568"/>
                  <a:pt x="5014851" y="35013"/>
                  <a:pt x="5011692" y="35502"/>
                </a:cubicBezTo>
                <a:cubicBezTo>
                  <a:pt x="5008532" y="35992"/>
                  <a:pt x="5005327" y="36615"/>
                  <a:pt x="5002167" y="37238"/>
                </a:cubicBezTo>
                <a:cubicBezTo>
                  <a:pt x="4999008" y="37861"/>
                  <a:pt x="4995893" y="38618"/>
                  <a:pt x="4992778" y="39419"/>
                </a:cubicBezTo>
                <a:cubicBezTo>
                  <a:pt x="4989662" y="40220"/>
                  <a:pt x="4986635" y="41021"/>
                  <a:pt x="4983654" y="41955"/>
                </a:cubicBezTo>
                <a:cubicBezTo>
                  <a:pt x="4977690" y="43736"/>
                  <a:pt x="4971994" y="45738"/>
                  <a:pt x="4966609" y="47919"/>
                </a:cubicBezTo>
                <a:cubicBezTo>
                  <a:pt x="4961536" y="49974"/>
                  <a:pt x="4956551" y="52307"/>
                  <a:pt x="4951701" y="54906"/>
                </a:cubicBezTo>
                <a:cubicBezTo>
                  <a:pt x="4947517" y="57139"/>
                  <a:pt x="4943512" y="59683"/>
                  <a:pt x="4939684" y="62516"/>
                </a:cubicBezTo>
                <a:cubicBezTo>
                  <a:pt x="4936613" y="64829"/>
                  <a:pt x="4933855" y="67521"/>
                  <a:pt x="4931451" y="70527"/>
                </a:cubicBezTo>
                <a:cubicBezTo>
                  <a:pt x="4928736" y="73457"/>
                  <a:pt x="4927490" y="77482"/>
                  <a:pt x="4928158" y="81430"/>
                </a:cubicBezTo>
                <a:cubicBezTo>
                  <a:pt x="4929360" y="85067"/>
                  <a:pt x="4932119" y="87976"/>
                  <a:pt x="4935679" y="89352"/>
                </a:cubicBezTo>
                <a:cubicBezTo>
                  <a:pt x="4941064" y="91737"/>
                  <a:pt x="4946850" y="93153"/>
                  <a:pt x="4952724" y="93535"/>
                </a:cubicBezTo>
                <a:cubicBezTo>
                  <a:pt x="4961135" y="94244"/>
                  <a:pt x="4969591" y="94139"/>
                  <a:pt x="4977957" y="93224"/>
                </a:cubicBezTo>
                <a:cubicBezTo>
                  <a:pt x="4981162" y="92912"/>
                  <a:pt x="4984410" y="92467"/>
                  <a:pt x="4987659" y="91977"/>
                </a:cubicBezTo>
                <a:cubicBezTo>
                  <a:pt x="4990908" y="91488"/>
                  <a:pt x="4994156" y="90909"/>
                  <a:pt x="4997406" y="90242"/>
                </a:cubicBezTo>
                <a:cubicBezTo>
                  <a:pt x="5000655" y="89574"/>
                  <a:pt x="5003859" y="88862"/>
                  <a:pt x="5007063" y="88106"/>
                </a:cubicBezTo>
                <a:cubicBezTo>
                  <a:pt x="5010267" y="87349"/>
                  <a:pt x="5013382" y="86415"/>
                  <a:pt x="5016453" y="85524"/>
                </a:cubicBezTo>
                <a:cubicBezTo>
                  <a:pt x="5022595" y="83655"/>
                  <a:pt x="5028469" y="81608"/>
                  <a:pt x="5034254" y="79383"/>
                </a:cubicBezTo>
                <a:cubicBezTo>
                  <a:pt x="5039506" y="77263"/>
                  <a:pt x="5044579" y="74856"/>
                  <a:pt x="5049564" y="72173"/>
                </a:cubicBezTo>
                <a:cubicBezTo>
                  <a:pt x="5053836" y="69890"/>
                  <a:pt x="5057886" y="67255"/>
                  <a:pt x="5061713" y="64296"/>
                </a:cubicBezTo>
                <a:cubicBezTo>
                  <a:pt x="5064784" y="61975"/>
                  <a:pt x="5067544" y="59234"/>
                  <a:pt x="5069857" y="56152"/>
                </a:cubicBezTo>
                <a:cubicBezTo>
                  <a:pt x="5072438" y="53147"/>
                  <a:pt x="5073462" y="49071"/>
                  <a:pt x="5072528" y="45204"/>
                </a:cubicBezTo>
                <a:cubicBezTo>
                  <a:pt x="5070925" y="41606"/>
                  <a:pt x="5067854" y="38847"/>
                  <a:pt x="5064117" y="37594"/>
                </a:cubicBezTo>
                <a:close/>
                <a:moveTo>
                  <a:pt x="2704938" y="797003"/>
                </a:moveTo>
                <a:cubicBezTo>
                  <a:pt x="2702757" y="795908"/>
                  <a:pt x="2700443" y="795201"/>
                  <a:pt x="2698039" y="794911"/>
                </a:cubicBezTo>
                <a:cubicBezTo>
                  <a:pt x="2695102" y="794551"/>
                  <a:pt x="2692121" y="794462"/>
                  <a:pt x="2689139" y="794644"/>
                </a:cubicBezTo>
                <a:cubicBezTo>
                  <a:pt x="2685534" y="794889"/>
                  <a:pt x="2681974" y="795365"/>
                  <a:pt x="2678414" y="796068"/>
                </a:cubicBezTo>
                <a:cubicBezTo>
                  <a:pt x="2674364" y="796847"/>
                  <a:pt x="2670358" y="797840"/>
                  <a:pt x="2666398" y="799050"/>
                </a:cubicBezTo>
                <a:cubicBezTo>
                  <a:pt x="2663415" y="799940"/>
                  <a:pt x="2660345" y="800964"/>
                  <a:pt x="2657274" y="802076"/>
                </a:cubicBezTo>
                <a:cubicBezTo>
                  <a:pt x="2654204" y="803189"/>
                  <a:pt x="2651043" y="804480"/>
                  <a:pt x="2647884" y="805815"/>
                </a:cubicBezTo>
                <a:cubicBezTo>
                  <a:pt x="2644724" y="807150"/>
                  <a:pt x="2641609" y="808663"/>
                  <a:pt x="2638450" y="810265"/>
                </a:cubicBezTo>
                <a:cubicBezTo>
                  <a:pt x="2635290" y="811867"/>
                  <a:pt x="2632218" y="813514"/>
                  <a:pt x="2629148" y="815294"/>
                </a:cubicBezTo>
                <a:cubicBezTo>
                  <a:pt x="2622472" y="819126"/>
                  <a:pt x="2616109" y="823505"/>
                  <a:pt x="2610145" y="828378"/>
                </a:cubicBezTo>
                <a:cubicBezTo>
                  <a:pt x="2605516" y="832059"/>
                  <a:pt x="2601378" y="836322"/>
                  <a:pt x="2597817" y="841062"/>
                </a:cubicBezTo>
                <a:cubicBezTo>
                  <a:pt x="2595326" y="844204"/>
                  <a:pt x="2593768" y="847982"/>
                  <a:pt x="2593367" y="851965"/>
                </a:cubicBezTo>
                <a:cubicBezTo>
                  <a:pt x="2593233" y="855187"/>
                  <a:pt x="2594969" y="858200"/>
                  <a:pt x="2597817" y="859709"/>
                </a:cubicBezTo>
                <a:cubicBezTo>
                  <a:pt x="2599864" y="860870"/>
                  <a:pt x="2602134" y="861636"/>
                  <a:pt x="2604493" y="861978"/>
                </a:cubicBezTo>
                <a:cubicBezTo>
                  <a:pt x="2607431" y="862428"/>
                  <a:pt x="2610412" y="862561"/>
                  <a:pt x="2613393" y="862379"/>
                </a:cubicBezTo>
                <a:cubicBezTo>
                  <a:pt x="2617043" y="862214"/>
                  <a:pt x="2620693" y="861765"/>
                  <a:pt x="2624298" y="861044"/>
                </a:cubicBezTo>
                <a:cubicBezTo>
                  <a:pt x="2628436" y="860260"/>
                  <a:pt x="2632530" y="859268"/>
                  <a:pt x="2636536" y="858062"/>
                </a:cubicBezTo>
                <a:cubicBezTo>
                  <a:pt x="2639607" y="857172"/>
                  <a:pt x="2642722" y="856148"/>
                  <a:pt x="2645926" y="854991"/>
                </a:cubicBezTo>
                <a:cubicBezTo>
                  <a:pt x="2649130" y="853834"/>
                  <a:pt x="2652290" y="852543"/>
                  <a:pt x="2655538" y="851119"/>
                </a:cubicBezTo>
                <a:cubicBezTo>
                  <a:pt x="2658788" y="849695"/>
                  <a:pt x="2661992" y="848227"/>
                  <a:pt x="2665196" y="846669"/>
                </a:cubicBezTo>
                <a:cubicBezTo>
                  <a:pt x="2668400" y="845111"/>
                  <a:pt x="2671560" y="843331"/>
                  <a:pt x="2674719" y="841507"/>
                </a:cubicBezTo>
                <a:cubicBezTo>
                  <a:pt x="2681484" y="837590"/>
                  <a:pt x="2687892" y="833127"/>
                  <a:pt x="2693945" y="828156"/>
                </a:cubicBezTo>
                <a:cubicBezTo>
                  <a:pt x="2698529" y="824435"/>
                  <a:pt x="2702579" y="820123"/>
                  <a:pt x="2706006" y="815339"/>
                </a:cubicBezTo>
                <a:cubicBezTo>
                  <a:pt x="2708454" y="812237"/>
                  <a:pt x="2709833" y="808458"/>
                  <a:pt x="2710011" y="804524"/>
                </a:cubicBezTo>
                <a:cubicBezTo>
                  <a:pt x="2709922" y="801311"/>
                  <a:pt x="2708053" y="798423"/>
                  <a:pt x="2705116" y="797092"/>
                </a:cubicBezTo>
                <a:close/>
                <a:moveTo>
                  <a:pt x="2351846" y="1015471"/>
                </a:moveTo>
                <a:cubicBezTo>
                  <a:pt x="2349754" y="1014915"/>
                  <a:pt x="2347574" y="1014585"/>
                  <a:pt x="2345393" y="1014492"/>
                </a:cubicBezTo>
                <a:cubicBezTo>
                  <a:pt x="2342813" y="1014296"/>
                  <a:pt x="2340231" y="1014296"/>
                  <a:pt x="2337649" y="1014492"/>
                </a:cubicBezTo>
                <a:cubicBezTo>
                  <a:pt x="2334668" y="1014781"/>
                  <a:pt x="2331687" y="1015226"/>
                  <a:pt x="2328749" y="1015827"/>
                </a:cubicBezTo>
                <a:cubicBezTo>
                  <a:pt x="2325678" y="1016450"/>
                  <a:pt x="2322474" y="1017251"/>
                  <a:pt x="2319181" y="1018186"/>
                </a:cubicBezTo>
                <a:cubicBezTo>
                  <a:pt x="2315175" y="1019387"/>
                  <a:pt x="2311036" y="1020767"/>
                  <a:pt x="2306809" y="1022414"/>
                </a:cubicBezTo>
                <a:cubicBezTo>
                  <a:pt x="2302581" y="1024060"/>
                  <a:pt x="2298352" y="1025885"/>
                  <a:pt x="2294080" y="1027888"/>
                </a:cubicBezTo>
                <a:cubicBezTo>
                  <a:pt x="2289808" y="1029890"/>
                  <a:pt x="2285491" y="1032338"/>
                  <a:pt x="2281308" y="1034563"/>
                </a:cubicBezTo>
                <a:cubicBezTo>
                  <a:pt x="2277125" y="1036788"/>
                  <a:pt x="2272986" y="1039548"/>
                  <a:pt x="2268981" y="1042307"/>
                </a:cubicBezTo>
                <a:cubicBezTo>
                  <a:pt x="2262483" y="1046677"/>
                  <a:pt x="2256341" y="1051621"/>
                  <a:pt x="2250734" y="1057082"/>
                </a:cubicBezTo>
                <a:cubicBezTo>
                  <a:pt x="2246551" y="1061074"/>
                  <a:pt x="2242990" y="1065680"/>
                  <a:pt x="2240187" y="1070745"/>
                </a:cubicBezTo>
                <a:cubicBezTo>
                  <a:pt x="2238185" y="1074016"/>
                  <a:pt x="2237427" y="1077914"/>
                  <a:pt x="2238140" y="1081692"/>
                </a:cubicBezTo>
                <a:cubicBezTo>
                  <a:pt x="2239297" y="1085066"/>
                  <a:pt x="2242100" y="1087607"/>
                  <a:pt x="2245572" y="1088412"/>
                </a:cubicBezTo>
                <a:cubicBezTo>
                  <a:pt x="2247619" y="1089071"/>
                  <a:pt x="2249755" y="1089472"/>
                  <a:pt x="2251936" y="1089614"/>
                </a:cubicBezTo>
                <a:cubicBezTo>
                  <a:pt x="2254517" y="1089814"/>
                  <a:pt x="2257099" y="1089814"/>
                  <a:pt x="2259679" y="1089614"/>
                </a:cubicBezTo>
                <a:cubicBezTo>
                  <a:pt x="2262662" y="1089351"/>
                  <a:pt x="2265643" y="1088938"/>
                  <a:pt x="2268580" y="1088368"/>
                </a:cubicBezTo>
                <a:cubicBezTo>
                  <a:pt x="2271562" y="1087745"/>
                  <a:pt x="2274811" y="1086944"/>
                  <a:pt x="2278326" y="1085965"/>
                </a:cubicBezTo>
                <a:cubicBezTo>
                  <a:pt x="2282421" y="1084808"/>
                  <a:pt x="2286693" y="1083339"/>
                  <a:pt x="2291010" y="1081514"/>
                </a:cubicBezTo>
                <a:cubicBezTo>
                  <a:pt x="2295327" y="1079690"/>
                  <a:pt x="2299911" y="1077954"/>
                  <a:pt x="2304361" y="1075818"/>
                </a:cubicBezTo>
                <a:cubicBezTo>
                  <a:pt x="2308811" y="1073682"/>
                  <a:pt x="2313262" y="1071368"/>
                  <a:pt x="2317445" y="1068920"/>
                </a:cubicBezTo>
                <a:cubicBezTo>
                  <a:pt x="2321629" y="1066472"/>
                  <a:pt x="2325946" y="1063802"/>
                  <a:pt x="2329995" y="1060998"/>
                </a:cubicBezTo>
                <a:cubicBezTo>
                  <a:pt x="2336537" y="1056548"/>
                  <a:pt x="2342634" y="1051479"/>
                  <a:pt x="2348242" y="1045867"/>
                </a:cubicBezTo>
                <a:cubicBezTo>
                  <a:pt x="2352336" y="1041906"/>
                  <a:pt x="2355763" y="1037309"/>
                  <a:pt x="2358389" y="1032249"/>
                </a:cubicBezTo>
                <a:cubicBezTo>
                  <a:pt x="2360258" y="1029018"/>
                  <a:pt x="2360747" y="1025168"/>
                  <a:pt x="2359768" y="1021568"/>
                </a:cubicBezTo>
                <a:cubicBezTo>
                  <a:pt x="2358300" y="1018444"/>
                  <a:pt x="2355406" y="1016210"/>
                  <a:pt x="2352024" y="1015560"/>
                </a:cubicBezTo>
                <a:close/>
                <a:moveTo>
                  <a:pt x="2823584" y="731227"/>
                </a:moveTo>
                <a:cubicBezTo>
                  <a:pt x="2821448" y="729967"/>
                  <a:pt x="2819089" y="729135"/>
                  <a:pt x="2816642" y="728779"/>
                </a:cubicBezTo>
                <a:cubicBezTo>
                  <a:pt x="2813526" y="728276"/>
                  <a:pt x="2810366" y="728129"/>
                  <a:pt x="2807207" y="728334"/>
                </a:cubicBezTo>
                <a:cubicBezTo>
                  <a:pt x="2803380" y="728534"/>
                  <a:pt x="2799552" y="729011"/>
                  <a:pt x="2795769" y="729758"/>
                </a:cubicBezTo>
                <a:cubicBezTo>
                  <a:pt x="2791452" y="730586"/>
                  <a:pt x="2787180" y="731641"/>
                  <a:pt x="2782952" y="732918"/>
                </a:cubicBezTo>
                <a:cubicBezTo>
                  <a:pt x="2780282" y="733719"/>
                  <a:pt x="2777568" y="734609"/>
                  <a:pt x="2774808" y="735633"/>
                </a:cubicBezTo>
                <a:cubicBezTo>
                  <a:pt x="2772049" y="736656"/>
                  <a:pt x="2769245" y="737724"/>
                  <a:pt x="2766442" y="738881"/>
                </a:cubicBezTo>
                <a:cubicBezTo>
                  <a:pt x="2763638" y="740038"/>
                  <a:pt x="2760834" y="741329"/>
                  <a:pt x="2758030" y="742709"/>
                </a:cubicBezTo>
                <a:cubicBezTo>
                  <a:pt x="2755227" y="744088"/>
                  <a:pt x="2752423" y="745468"/>
                  <a:pt x="2749619" y="747159"/>
                </a:cubicBezTo>
                <a:cubicBezTo>
                  <a:pt x="2742855" y="750826"/>
                  <a:pt x="2736446" y="755023"/>
                  <a:pt x="2730349" y="759709"/>
                </a:cubicBezTo>
                <a:cubicBezTo>
                  <a:pt x="2725587" y="763309"/>
                  <a:pt x="2721270" y="767479"/>
                  <a:pt x="2717488" y="772126"/>
                </a:cubicBezTo>
                <a:cubicBezTo>
                  <a:pt x="2714773" y="775227"/>
                  <a:pt x="2712948" y="778988"/>
                  <a:pt x="2712148" y="783029"/>
                </a:cubicBezTo>
                <a:cubicBezTo>
                  <a:pt x="2711658" y="786122"/>
                  <a:pt x="2712993" y="789228"/>
                  <a:pt x="2715573" y="790995"/>
                </a:cubicBezTo>
                <a:cubicBezTo>
                  <a:pt x="2717577" y="792344"/>
                  <a:pt x="2719847" y="793269"/>
                  <a:pt x="2722249" y="793710"/>
                </a:cubicBezTo>
                <a:cubicBezTo>
                  <a:pt x="2725365" y="794253"/>
                  <a:pt x="2728525" y="794462"/>
                  <a:pt x="2731684" y="794333"/>
                </a:cubicBezTo>
                <a:cubicBezTo>
                  <a:pt x="2735557" y="794168"/>
                  <a:pt x="2739428" y="793705"/>
                  <a:pt x="2743256" y="792953"/>
                </a:cubicBezTo>
                <a:cubicBezTo>
                  <a:pt x="2747661" y="792130"/>
                  <a:pt x="2752023" y="791075"/>
                  <a:pt x="2756339" y="789793"/>
                </a:cubicBezTo>
                <a:cubicBezTo>
                  <a:pt x="2759098" y="788992"/>
                  <a:pt x="2761902" y="788058"/>
                  <a:pt x="2764750" y="787034"/>
                </a:cubicBezTo>
                <a:cubicBezTo>
                  <a:pt x="2767599" y="786011"/>
                  <a:pt x="2770447" y="784898"/>
                  <a:pt x="2773296" y="783696"/>
                </a:cubicBezTo>
                <a:cubicBezTo>
                  <a:pt x="2776143" y="782495"/>
                  <a:pt x="2779080" y="781160"/>
                  <a:pt x="2781974" y="779780"/>
                </a:cubicBezTo>
                <a:cubicBezTo>
                  <a:pt x="2784866" y="778401"/>
                  <a:pt x="2787715" y="776887"/>
                  <a:pt x="2790518" y="775330"/>
                </a:cubicBezTo>
                <a:cubicBezTo>
                  <a:pt x="2797372" y="771578"/>
                  <a:pt x="2803913" y="767261"/>
                  <a:pt x="2810056" y="762424"/>
                </a:cubicBezTo>
                <a:cubicBezTo>
                  <a:pt x="2814772" y="758783"/>
                  <a:pt x="2819044" y="754564"/>
                  <a:pt x="2822738" y="749874"/>
                </a:cubicBezTo>
                <a:cubicBezTo>
                  <a:pt x="2825320" y="746794"/>
                  <a:pt x="2827011" y="743047"/>
                  <a:pt x="2827590" y="739059"/>
                </a:cubicBezTo>
                <a:cubicBezTo>
                  <a:pt x="2827945" y="736015"/>
                  <a:pt x="2826566" y="733034"/>
                  <a:pt x="2824029" y="731316"/>
                </a:cubicBezTo>
                <a:close/>
                <a:moveTo>
                  <a:pt x="2586691" y="866073"/>
                </a:moveTo>
                <a:cubicBezTo>
                  <a:pt x="2584511" y="865160"/>
                  <a:pt x="2582241" y="864573"/>
                  <a:pt x="2579882" y="864337"/>
                </a:cubicBezTo>
                <a:cubicBezTo>
                  <a:pt x="2576990" y="864065"/>
                  <a:pt x="2574142" y="864065"/>
                  <a:pt x="2571249" y="864337"/>
                </a:cubicBezTo>
                <a:cubicBezTo>
                  <a:pt x="2567866" y="864582"/>
                  <a:pt x="2564484" y="865045"/>
                  <a:pt x="2561146" y="865717"/>
                </a:cubicBezTo>
                <a:cubicBezTo>
                  <a:pt x="2557542" y="866429"/>
                  <a:pt x="2553804" y="867363"/>
                  <a:pt x="2549931" y="868520"/>
                </a:cubicBezTo>
                <a:cubicBezTo>
                  <a:pt x="2546638" y="869499"/>
                  <a:pt x="2543211" y="870612"/>
                  <a:pt x="2539784" y="871903"/>
                </a:cubicBezTo>
                <a:cubicBezTo>
                  <a:pt x="2536359" y="873193"/>
                  <a:pt x="2532887" y="874617"/>
                  <a:pt x="2529371" y="876353"/>
                </a:cubicBezTo>
                <a:cubicBezTo>
                  <a:pt x="2525855" y="878089"/>
                  <a:pt x="2522384" y="879602"/>
                  <a:pt x="2518912" y="881426"/>
                </a:cubicBezTo>
                <a:cubicBezTo>
                  <a:pt x="2515441" y="883251"/>
                  <a:pt x="2512014" y="885209"/>
                  <a:pt x="2508632" y="887256"/>
                </a:cubicBezTo>
                <a:cubicBezTo>
                  <a:pt x="2502001" y="891266"/>
                  <a:pt x="2495682" y="895837"/>
                  <a:pt x="2489807" y="900919"/>
                </a:cubicBezTo>
                <a:cubicBezTo>
                  <a:pt x="2485312" y="904711"/>
                  <a:pt x="2481307" y="909081"/>
                  <a:pt x="2477969" y="913914"/>
                </a:cubicBezTo>
                <a:cubicBezTo>
                  <a:pt x="2475611" y="917105"/>
                  <a:pt x="2474275" y="920941"/>
                  <a:pt x="2474186" y="924906"/>
                </a:cubicBezTo>
                <a:cubicBezTo>
                  <a:pt x="2474409" y="928191"/>
                  <a:pt x="2476456" y="931074"/>
                  <a:pt x="2479483" y="932338"/>
                </a:cubicBezTo>
                <a:cubicBezTo>
                  <a:pt x="2481574" y="933340"/>
                  <a:pt x="2483800" y="933989"/>
                  <a:pt x="2486114" y="934252"/>
                </a:cubicBezTo>
                <a:cubicBezTo>
                  <a:pt x="2488962" y="934639"/>
                  <a:pt x="2491855" y="934728"/>
                  <a:pt x="2494747" y="934519"/>
                </a:cubicBezTo>
                <a:cubicBezTo>
                  <a:pt x="2498174" y="934301"/>
                  <a:pt x="2501601" y="933869"/>
                  <a:pt x="2504983" y="933228"/>
                </a:cubicBezTo>
                <a:cubicBezTo>
                  <a:pt x="2508588" y="932516"/>
                  <a:pt x="2512460" y="931582"/>
                  <a:pt x="2516420" y="930425"/>
                </a:cubicBezTo>
                <a:cubicBezTo>
                  <a:pt x="2520381" y="929268"/>
                  <a:pt x="2523274" y="928244"/>
                  <a:pt x="2526834" y="926953"/>
                </a:cubicBezTo>
                <a:cubicBezTo>
                  <a:pt x="2530395" y="925663"/>
                  <a:pt x="2533911" y="924150"/>
                  <a:pt x="2537516" y="922503"/>
                </a:cubicBezTo>
                <a:cubicBezTo>
                  <a:pt x="2541120" y="920856"/>
                  <a:pt x="2544725" y="919165"/>
                  <a:pt x="2548285" y="917252"/>
                </a:cubicBezTo>
                <a:cubicBezTo>
                  <a:pt x="2551846" y="915338"/>
                  <a:pt x="2555361" y="913380"/>
                  <a:pt x="2558787" y="911244"/>
                </a:cubicBezTo>
                <a:cubicBezTo>
                  <a:pt x="2565508" y="907149"/>
                  <a:pt x="2571872" y="902490"/>
                  <a:pt x="2577791" y="897314"/>
                </a:cubicBezTo>
                <a:cubicBezTo>
                  <a:pt x="2582241" y="893442"/>
                  <a:pt x="2586113" y="888943"/>
                  <a:pt x="2589273" y="883963"/>
                </a:cubicBezTo>
                <a:cubicBezTo>
                  <a:pt x="2591543" y="880834"/>
                  <a:pt x="2592655" y="877047"/>
                  <a:pt x="2592522" y="873193"/>
                </a:cubicBezTo>
                <a:cubicBezTo>
                  <a:pt x="2592076" y="870007"/>
                  <a:pt x="2589895" y="867319"/>
                  <a:pt x="2586914" y="866162"/>
                </a:cubicBezTo>
                <a:close/>
                <a:moveTo>
                  <a:pt x="3804798" y="306396"/>
                </a:moveTo>
                <a:cubicBezTo>
                  <a:pt x="3800793" y="304693"/>
                  <a:pt x="3796521" y="303801"/>
                  <a:pt x="3792160" y="303770"/>
                </a:cubicBezTo>
                <a:cubicBezTo>
                  <a:pt x="3786196" y="303599"/>
                  <a:pt x="3780233" y="304001"/>
                  <a:pt x="3774359" y="304972"/>
                </a:cubicBezTo>
                <a:cubicBezTo>
                  <a:pt x="3767148" y="306122"/>
                  <a:pt x="3760029" y="307787"/>
                  <a:pt x="3753041" y="309956"/>
                </a:cubicBezTo>
                <a:lnTo>
                  <a:pt x="3752018" y="310267"/>
                </a:lnTo>
                <a:lnTo>
                  <a:pt x="3751039" y="310579"/>
                </a:lnTo>
                <a:lnTo>
                  <a:pt x="3750015" y="310935"/>
                </a:lnTo>
                <a:lnTo>
                  <a:pt x="3748992" y="311247"/>
                </a:lnTo>
                <a:cubicBezTo>
                  <a:pt x="3741381" y="313713"/>
                  <a:pt x="3733949" y="316687"/>
                  <a:pt x="3726740" y="320147"/>
                </a:cubicBezTo>
                <a:cubicBezTo>
                  <a:pt x="3720509" y="323169"/>
                  <a:pt x="3714546" y="326712"/>
                  <a:pt x="3708939" y="330739"/>
                </a:cubicBezTo>
                <a:cubicBezTo>
                  <a:pt x="3704577" y="333768"/>
                  <a:pt x="3700705" y="337411"/>
                  <a:pt x="3697367" y="341553"/>
                </a:cubicBezTo>
                <a:cubicBezTo>
                  <a:pt x="3695008" y="344273"/>
                  <a:pt x="3693718" y="347777"/>
                  <a:pt x="3693762" y="351389"/>
                </a:cubicBezTo>
                <a:cubicBezTo>
                  <a:pt x="3694252" y="354330"/>
                  <a:pt x="3696165" y="356836"/>
                  <a:pt x="3698881" y="358064"/>
                </a:cubicBezTo>
                <a:cubicBezTo>
                  <a:pt x="3702752" y="359877"/>
                  <a:pt x="3706935" y="360862"/>
                  <a:pt x="3711208" y="360957"/>
                </a:cubicBezTo>
                <a:cubicBezTo>
                  <a:pt x="3717171" y="361232"/>
                  <a:pt x="3723135" y="360889"/>
                  <a:pt x="3729010" y="359933"/>
                </a:cubicBezTo>
                <a:cubicBezTo>
                  <a:pt x="3736352" y="358803"/>
                  <a:pt x="3743650" y="357137"/>
                  <a:pt x="3750771" y="354949"/>
                </a:cubicBezTo>
                <a:lnTo>
                  <a:pt x="3751839" y="354593"/>
                </a:lnTo>
                <a:lnTo>
                  <a:pt x="3752863" y="354282"/>
                </a:lnTo>
                <a:lnTo>
                  <a:pt x="3753931" y="353925"/>
                </a:lnTo>
                <a:lnTo>
                  <a:pt x="3754999" y="353614"/>
                </a:lnTo>
                <a:cubicBezTo>
                  <a:pt x="3762787" y="351027"/>
                  <a:pt x="3770353" y="347904"/>
                  <a:pt x="3777696" y="344268"/>
                </a:cubicBezTo>
                <a:cubicBezTo>
                  <a:pt x="3783971" y="341151"/>
                  <a:pt x="3790024" y="337519"/>
                  <a:pt x="3795720" y="333409"/>
                </a:cubicBezTo>
                <a:cubicBezTo>
                  <a:pt x="3800037" y="330335"/>
                  <a:pt x="3803908" y="326630"/>
                  <a:pt x="3807113" y="322417"/>
                </a:cubicBezTo>
                <a:cubicBezTo>
                  <a:pt x="3809427" y="319700"/>
                  <a:pt x="3810539" y="316174"/>
                  <a:pt x="3810229" y="312626"/>
                </a:cubicBezTo>
                <a:cubicBezTo>
                  <a:pt x="3809560" y="309866"/>
                  <a:pt x="3807647" y="307585"/>
                  <a:pt x="3805021" y="306485"/>
                </a:cubicBezTo>
                <a:close/>
                <a:moveTo>
                  <a:pt x="2468801" y="938836"/>
                </a:moveTo>
                <a:cubicBezTo>
                  <a:pt x="2466665" y="938124"/>
                  <a:pt x="2464440" y="937674"/>
                  <a:pt x="2462170" y="937501"/>
                </a:cubicBezTo>
                <a:cubicBezTo>
                  <a:pt x="2459456" y="937278"/>
                  <a:pt x="2456697" y="937278"/>
                  <a:pt x="2453982" y="937501"/>
                </a:cubicBezTo>
                <a:cubicBezTo>
                  <a:pt x="2450822" y="937772"/>
                  <a:pt x="2447707" y="938217"/>
                  <a:pt x="2444592" y="938836"/>
                </a:cubicBezTo>
                <a:cubicBezTo>
                  <a:pt x="2441254" y="939504"/>
                  <a:pt x="2437827" y="940394"/>
                  <a:pt x="2434267" y="941417"/>
                </a:cubicBezTo>
                <a:cubicBezTo>
                  <a:pt x="2430707" y="942441"/>
                  <a:pt x="2426790" y="943776"/>
                  <a:pt x="2422962" y="945244"/>
                </a:cubicBezTo>
                <a:cubicBezTo>
                  <a:pt x="2419136" y="946713"/>
                  <a:pt x="2415263" y="948315"/>
                  <a:pt x="2411348" y="950140"/>
                </a:cubicBezTo>
                <a:cubicBezTo>
                  <a:pt x="2407431" y="951964"/>
                  <a:pt x="2403560" y="953878"/>
                  <a:pt x="2399732" y="956014"/>
                </a:cubicBezTo>
                <a:cubicBezTo>
                  <a:pt x="2395905" y="958150"/>
                  <a:pt x="2392077" y="960465"/>
                  <a:pt x="2388384" y="962779"/>
                </a:cubicBezTo>
                <a:cubicBezTo>
                  <a:pt x="2381797" y="966984"/>
                  <a:pt x="2375611" y="971751"/>
                  <a:pt x="2369870" y="977020"/>
                </a:cubicBezTo>
                <a:cubicBezTo>
                  <a:pt x="2365553" y="980919"/>
                  <a:pt x="2361815" y="985413"/>
                  <a:pt x="2358744" y="990371"/>
                </a:cubicBezTo>
                <a:cubicBezTo>
                  <a:pt x="2356608" y="993575"/>
                  <a:pt x="2355585" y="997425"/>
                  <a:pt x="2355941" y="1001274"/>
                </a:cubicBezTo>
                <a:cubicBezTo>
                  <a:pt x="2356608" y="1004630"/>
                  <a:pt x="2359101" y="1007336"/>
                  <a:pt x="2362394" y="1008306"/>
                </a:cubicBezTo>
                <a:cubicBezTo>
                  <a:pt x="2364485" y="1009125"/>
                  <a:pt x="2366710" y="1009650"/>
                  <a:pt x="2368936" y="1009864"/>
                </a:cubicBezTo>
                <a:cubicBezTo>
                  <a:pt x="2371651" y="1010086"/>
                  <a:pt x="2374409" y="1010086"/>
                  <a:pt x="2377125" y="1009864"/>
                </a:cubicBezTo>
                <a:cubicBezTo>
                  <a:pt x="2380329" y="1009606"/>
                  <a:pt x="2383488" y="1009174"/>
                  <a:pt x="2386648" y="1008573"/>
                </a:cubicBezTo>
                <a:cubicBezTo>
                  <a:pt x="2390030" y="1007905"/>
                  <a:pt x="2393546" y="1007060"/>
                  <a:pt x="2397196" y="1005992"/>
                </a:cubicBezTo>
                <a:cubicBezTo>
                  <a:pt x="2400844" y="1004924"/>
                  <a:pt x="2404806" y="1003589"/>
                  <a:pt x="2408766" y="1002076"/>
                </a:cubicBezTo>
                <a:cubicBezTo>
                  <a:pt x="2412728" y="1000562"/>
                  <a:pt x="2416688" y="998916"/>
                  <a:pt x="2420694" y="997047"/>
                </a:cubicBezTo>
                <a:cubicBezTo>
                  <a:pt x="2424699" y="995177"/>
                  <a:pt x="2428704" y="993175"/>
                  <a:pt x="2432620" y="990994"/>
                </a:cubicBezTo>
                <a:cubicBezTo>
                  <a:pt x="2436536" y="988813"/>
                  <a:pt x="2440453" y="986544"/>
                  <a:pt x="2444191" y="984007"/>
                </a:cubicBezTo>
                <a:cubicBezTo>
                  <a:pt x="2450822" y="979748"/>
                  <a:pt x="2457008" y="974893"/>
                  <a:pt x="2462750" y="969499"/>
                </a:cubicBezTo>
                <a:cubicBezTo>
                  <a:pt x="2466977" y="965618"/>
                  <a:pt x="2470627" y="961119"/>
                  <a:pt x="2473519" y="956148"/>
                </a:cubicBezTo>
                <a:cubicBezTo>
                  <a:pt x="2475566" y="952966"/>
                  <a:pt x="2476323" y="949147"/>
                  <a:pt x="2475744" y="945422"/>
                </a:cubicBezTo>
                <a:cubicBezTo>
                  <a:pt x="2474721" y="942267"/>
                  <a:pt x="2472228" y="939828"/>
                  <a:pt x="2469024" y="938925"/>
                </a:cubicBezTo>
                <a:close/>
                <a:moveTo>
                  <a:pt x="2936401" y="665896"/>
                </a:moveTo>
                <a:cubicBezTo>
                  <a:pt x="2933152" y="665286"/>
                  <a:pt x="2929814" y="665063"/>
                  <a:pt x="2926521" y="665228"/>
                </a:cubicBezTo>
                <a:cubicBezTo>
                  <a:pt x="2922427" y="665410"/>
                  <a:pt x="2918377" y="665887"/>
                  <a:pt x="2914372" y="666652"/>
                </a:cubicBezTo>
                <a:cubicBezTo>
                  <a:pt x="2909743" y="667538"/>
                  <a:pt x="2905159" y="668664"/>
                  <a:pt x="2900620" y="670034"/>
                </a:cubicBezTo>
                <a:cubicBezTo>
                  <a:pt x="2898261" y="670746"/>
                  <a:pt x="2895857" y="671547"/>
                  <a:pt x="2893455" y="672393"/>
                </a:cubicBezTo>
                <a:cubicBezTo>
                  <a:pt x="2891052" y="673239"/>
                  <a:pt x="2888559" y="674173"/>
                  <a:pt x="2886111" y="675197"/>
                </a:cubicBezTo>
                <a:cubicBezTo>
                  <a:pt x="2883664" y="676220"/>
                  <a:pt x="2881172" y="677288"/>
                  <a:pt x="2878680" y="678401"/>
                </a:cubicBezTo>
                <a:cubicBezTo>
                  <a:pt x="2876187" y="679514"/>
                  <a:pt x="2873739" y="680760"/>
                  <a:pt x="2871248" y="682050"/>
                </a:cubicBezTo>
                <a:cubicBezTo>
                  <a:pt x="2864439" y="685566"/>
                  <a:pt x="2857897" y="689598"/>
                  <a:pt x="2851666" y="694111"/>
                </a:cubicBezTo>
                <a:cubicBezTo>
                  <a:pt x="2846771" y="697649"/>
                  <a:pt x="2842321" y="701725"/>
                  <a:pt x="2838315" y="706260"/>
                </a:cubicBezTo>
                <a:cubicBezTo>
                  <a:pt x="2835422" y="709362"/>
                  <a:pt x="2833286" y="713118"/>
                  <a:pt x="2832174" y="717208"/>
                </a:cubicBezTo>
                <a:cubicBezTo>
                  <a:pt x="2831327" y="720194"/>
                  <a:pt x="2832307" y="723399"/>
                  <a:pt x="2834620" y="725441"/>
                </a:cubicBezTo>
                <a:cubicBezTo>
                  <a:pt x="2836579" y="727017"/>
                  <a:pt x="2838849" y="728098"/>
                  <a:pt x="2841296" y="728601"/>
                </a:cubicBezTo>
                <a:cubicBezTo>
                  <a:pt x="2844501" y="729278"/>
                  <a:pt x="2847794" y="729562"/>
                  <a:pt x="2851088" y="729447"/>
                </a:cubicBezTo>
                <a:cubicBezTo>
                  <a:pt x="2855226" y="729318"/>
                  <a:pt x="2859320" y="728873"/>
                  <a:pt x="2863371" y="728112"/>
                </a:cubicBezTo>
                <a:cubicBezTo>
                  <a:pt x="2868087" y="727239"/>
                  <a:pt x="2872805" y="726096"/>
                  <a:pt x="2877389" y="724685"/>
                </a:cubicBezTo>
                <a:cubicBezTo>
                  <a:pt x="2879837" y="723973"/>
                  <a:pt x="2882285" y="723172"/>
                  <a:pt x="2884776" y="722282"/>
                </a:cubicBezTo>
                <a:cubicBezTo>
                  <a:pt x="2887269" y="721391"/>
                  <a:pt x="2889806" y="720457"/>
                  <a:pt x="2892298" y="719433"/>
                </a:cubicBezTo>
                <a:cubicBezTo>
                  <a:pt x="2894789" y="718410"/>
                  <a:pt x="2897371" y="717297"/>
                  <a:pt x="2899908" y="716140"/>
                </a:cubicBezTo>
                <a:lnTo>
                  <a:pt x="2907518" y="712402"/>
                </a:lnTo>
                <a:cubicBezTo>
                  <a:pt x="2914461" y="708806"/>
                  <a:pt x="2921092" y="704667"/>
                  <a:pt x="2927411" y="700030"/>
                </a:cubicBezTo>
                <a:cubicBezTo>
                  <a:pt x="2932307" y="696434"/>
                  <a:pt x="2936802" y="692286"/>
                  <a:pt x="2940762" y="687658"/>
                </a:cubicBezTo>
                <a:cubicBezTo>
                  <a:pt x="2943566" y="684591"/>
                  <a:pt x="2945524" y="680849"/>
                  <a:pt x="2946414" y="676799"/>
                </a:cubicBezTo>
                <a:cubicBezTo>
                  <a:pt x="2947037" y="673782"/>
                  <a:pt x="2945836" y="670680"/>
                  <a:pt x="2943388" y="668833"/>
                </a:cubicBezTo>
                <a:cubicBezTo>
                  <a:pt x="2941386" y="667378"/>
                  <a:pt x="2939071" y="666403"/>
                  <a:pt x="2936623" y="665985"/>
                </a:cubicBezTo>
                <a:close/>
                <a:moveTo>
                  <a:pt x="3676406" y="349920"/>
                </a:moveTo>
                <a:cubicBezTo>
                  <a:pt x="3672489" y="348440"/>
                  <a:pt x="3668351" y="347671"/>
                  <a:pt x="3664168" y="347650"/>
                </a:cubicBezTo>
                <a:cubicBezTo>
                  <a:pt x="3658516" y="347535"/>
                  <a:pt x="3652864" y="347952"/>
                  <a:pt x="3647301" y="348897"/>
                </a:cubicBezTo>
                <a:cubicBezTo>
                  <a:pt x="3640536" y="350003"/>
                  <a:pt x="3633860" y="351579"/>
                  <a:pt x="3627319" y="353614"/>
                </a:cubicBezTo>
                <a:lnTo>
                  <a:pt x="3625405" y="354237"/>
                </a:lnTo>
                <a:lnTo>
                  <a:pt x="3623491" y="354860"/>
                </a:lnTo>
                <a:lnTo>
                  <a:pt x="3621533" y="355483"/>
                </a:lnTo>
                <a:lnTo>
                  <a:pt x="3619620" y="356195"/>
                </a:lnTo>
                <a:cubicBezTo>
                  <a:pt x="3612188" y="358833"/>
                  <a:pt x="3604933" y="362001"/>
                  <a:pt x="3597946" y="365674"/>
                </a:cubicBezTo>
                <a:cubicBezTo>
                  <a:pt x="3591938" y="368749"/>
                  <a:pt x="3586242" y="372353"/>
                  <a:pt x="3580857" y="376444"/>
                </a:cubicBezTo>
                <a:cubicBezTo>
                  <a:pt x="3576718" y="379467"/>
                  <a:pt x="3573114" y="383116"/>
                  <a:pt x="3570131" y="387259"/>
                </a:cubicBezTo>
                <a:cubicBezTo>
                  <a:pt x="3567950" y="389957"/>
                  <a:pt x="3566971" y="393426"/>
                  <a:pt x="3567372" y="396871"/>
                </a:cubicBezTo>
                <a:cubicBezTo>
                  <a:pt x="3568084" y="399663"/>
                  <a:pt x="3570131" y="401935"/>
                  <a:pt x="3572802" y="402968"/>
                </a:cubicBezTo>
                <a:cubicBezTo>
                  <a:pt x="3576585" y="404604"/>
                  <a:pt x="3580634" y="405466"/>
                  <a:pt x="3584773" y="405505"/>
                </a:cubicBezTo>
                <a:cubicBezTo>
                  <a:pt x="3590469" y="405730"/>
                  <a:pt x="3596166" y="405372"/>
                  <a:pt x="3601774" y="404437"/>
                </a:cubicBezTo>
                <a:cubicBezTo>
                  <a:pt x="3608716" y="403329"/>
                  <a:pt x="3615526" y="401738"/>
                  <a:pt x="3622246" y="399675"/>
                </a:cubicBezTo>
                <a:lnTo>
                  <a:pt x="3624159" y="399097"/>
                </a:lnTo>
                <a:lnTo>
                  <a:pt x="3626117" y="398429"/>
                </a:lnTo>
                <a:lnTo>
                  <a:pt x="3628030" y="397806"/>
                </a:lnTo>
                <a:lnTo>
                  <a:pt x="3629989" y="397094"/>
                </a:lnTo>
                <a:cubicBezTo>
                  <a:pt x="3637644" y="394397"/>
                  <a:pt x="3645075" y="391155"/>
                  <a:pt x="3652241" y="387392"/>
                </a:cubicBezTo>
                <a:cubicBezTo>
                  <a:pt x="3658337" y="384232"/>
                  <a:pt x="3664123" y="380523"/>
                  <a:pt x="3669508" y="376311"/>
                </a:cubicBezTo>
                <a:cubicBezTo>
                  <a:pt x="3673602" y="373248"/>
                  <a:pt x="3677162" y="369552"/>
                  <a:pt x="3680100" y="365363"/>
                </a:cubicBezTo>
                <a:cubicBezTo>
                  <a:pt x="3682192" y="362639"/>
                  <a:pt x="3682993" y="359156"/>
                  <a:pt x="3682325" y="355795"/>
                </a:cubicBezTo>
                <a:cubicBezTo>
                  <a:pt x="3681390" y="353062"/>
                  <a:pt x="3679298" y="350878"/>
                  <a:pt x="3676629" y="349831"/>
                </a:cubicBezTo>
                <a:close/>
                <a:moveTo>
                  <a:pt x="3549705" y="395759"/>
                </a:moveTo>
                <a:cubicBezTo>
                  <a:pt x="3545921" y="394431"/>
                  <a:pt x="3541916" y="393768"/>
                  <a:pt x="3537911" y="393801"/>
                </a:cubicBezTo>
                <a:cubicBezTo>
                  <a:pt x="3532570" y="393722"/>
                  <a:pt x="3527186" y="394154"/>
                  <a:pt x="3521934" y="395091"/>
                </a:cubicBezTo>
                <a:cubicBezTo>
                  <a:pt x="3515570" y="396126"/>
                  <a:pt x="3509250" y="397614"/>
                  <a:pt x="3503110" y="399542"/>
                </a:cubicBezTo>
                <a:lnTo>
                  <a:pt x="3500350" y="400387"/>
                </a:lnTo>
                <a:lnTo>
                  <a:pt x="3497547" y="401322"/>
                </a:lnTo>
                <a:lnTo>
                  <a:pt x="3494742" y="402345"/>
                </a:lnTo>
                <a:lnTo>
                  <a:pt x="3491895" y="403369"/>
                </a:lnTo>
                <a:cubicBezTo>
                  <a:pt x="3484551" y="406175"/>
                  <a:pt x="3477431" y="409476"/>
                  <a:pt x="3470577" y="413249"/>
                </a:cubicBezTo>
                <a:cubicBezTo>
                  <a:pt x="3464791" y="416426"/>
                  <a:pt x="3459318" y="420105"/>
                  <a:pt x="3454156" y="424241"/>
                </a:cubicBezTo>
                <a:cubicBezTo>
                  <a:pt x="3450328" y="427299"/>
                  <a:pt x="3447035" y="430951"/>
                  <a:pt x="3444408" y="435056"/>
                </a:cubicBezTo>
                <a:cubicBezTo>
                  <a:pt x="3442406" y="437752"/>
                  <a:pt x="3441739" y="441187"/>
                  <a:pt x="3442495" y="444446"/>
                </a:cubicBezTo>
                <a:cubicBezTo>
                  <a:pt x="3443519" y="447039"/>
                  <a:pt x="3445610" y="449066"/>
                  <a:pt x="3448236" y="450009"/>
                </a:cubicBezTo>
                <a:cubicBezTo>
                  <a:pt x="3451930" y="451444"/>
                  <a:pt x="3455846" y="452198"/>
                  <a:pt x="3459808" y="452234"/>
                </a:cubicBezTo>
                <a:cubicBezTo>
                  <a:pt x="3465192" y="452360"/>
                  <a:pt x="3470577" y="451973"/>
                  <a:pt x="3475917" y="451077"/>
                </a:cubicBezTo>
                <a:cubicBezTo>
                  <a:pt x="3482415" y="450034"/>
                  <a:pt x="3488823" y="448547"/>
                  <a:pt x="3495099" y="446626"/>
                </a:cubicBezTo>
                <a:lnTo>
                  <a:pt x="3497946" y="445736"/>
                </a:lnTo>
                <a:lnTo>
                  <a:pt x="3500840" y="444757"/>
                </a:lnTo>
                <a:lnTo>
                  <a:pt x="3503732" y="443734"/>
                </a:lnTo>
                <a:cubicBezTo>
                  <a:pt x="3504711" y="443422"/>
                  <a:pt x="3505645" y="443022"/>
                  <a:pt x="3506624" y="442666"/>
                </a:cubicBezTo>
                <a:cubicBezTo>
                  <a:pt x="3514146" y="439825"/>
                  <a:pt x="3521444" y="436434"/>
                  <a:pt x="3528432" y="432519"/>
                </a:cubicBezTo>
                <a:cubicBezTo>
                  <a:pt x="3534307" y="429300"/>
                  <a:pt x="3539825" y="425530"/>
                  <a:pt x="3544987" y="421259"/>
                </a:cubicBezTo>
                <a:cubicBezTo>
                  <a:pt x="3548815" y="418181"/>
                  <a:pt x="3552108" y="414481"/>
                  <a:pt x="3554733" y="410312"/>
                </a:cubicBezTo>
                <a:cubicBezTo>
                  <a:pt x="3556558" y="407581"/>
                  <a:pt x="3557092" y="404159"/>
                  <a:pt x="3556113" y="401010"/>
                </a:cubicBezTo>
                <a:cubicBezTo>
                  <a:pt x="3554867" y="398452"/>
                  <a:pt x="3552641" y="396519"/>
                  <a:pt x="3549927" y="395670"/>
                </a:cubicBezTo>
                <a:close/>
                <a:moveTo>
                  <a:pt x="3178233" y="549385"/>
                </a:moveTo>
                <a:cubicBezTo>
                  <a:pt x="3174762" y="548513"/>
                  <a:pt x="3171157" y="548139"/>
                  <a:pt x="3167597" y="548273"/>
                </a:cubicBezTo>
                <a:cubicBezTo>
                  <a:pt x="3163057" y="548375"/>
                  <a:pt x="3158518" y="548838"/>
                  <a:pt x="3154023" y="549652"/>
                </a:cubicBezTo>
                <a:cubicBezTo>
                  <a:pt x="3148772" y="550609"/>
                  <a:pt x="3143565" y="551891"/>
                  <a:pt x="3138446" y="553480"/>
                </a:cubicBezTo>
                <a:lnTo>
                  <a:pt x="3133017" y="555215"/>
                </a:lnTo>
                <a:lnTo>
                  <a:pt x="3127499" y="557218"/>
                </a:lnTo>
                <a:lnTo>
                  <a:pt x="3121936" y="559443"/>
                </a:lnTo>
                <a:lnTo>
                  <a:pt x="3116328" y="561935"/>
                </a:lnTo>
                <a:cubicBezTo>
                  <a:pt x="3109342" y="565144"/>
                  <a:pt x="3102622" y="568864"/>
                  <a:pt x="3096168" y="573061"/>
                </a:cubicBezTo>
                <a:cubicBezTo>
                  <a:pt x="3090917" y="576466"/>
                  <a:pt x="3086022" y="580386"/>
                  <a:pt x="3081572" y="584766"/>
                </a:cubicBezTo>
                <a:cubicBezTo>
                  <a:pt x="3078322" y="587814"/>
                  <a:pt x="3075697" y="591512"/>
                  <a:pt x="3073961" y="595624"/>
                </a:cubicBezTo>
                <a:cubicBezTo>
                  <a:pt x="3072582" y="598504"/>
                  <a:pt x="3072848" y="601899"/>
                  <a:pt x="3074674" y="604525"/>
                </a:cubicBezTo>
                <a:cubicBezTo>
                  <a:pt x="3076364" y="606492"/>
                  <a:pt x="3078634" y="607890"/>
                  <a:pt x="3081126" y="608530"/>
                </a:cubicBezTo>
                <a:cubicBezTo>
                  <a:pt x="3084553" y="609492"/>
                  <a:pt x="3088069" y="609941"/>
                  <a:pt x="3091629" y="609866"/>
                </a:cubicBezTo>
                <a:cubicBezTo>
                  <a:pt x="3096213" y="609817"/>
                  <a:pt x="3100797" y="609385"/>
                  <a:pt x="3105292" y="608575"/>
                </a:cubicBezTo>
                <a:cubicBezTo>
                  <a:pt x="3110676" y="607618"/>
                  <a:pt x="3115973" y="606341"/>
                  <a:pt x="3121180" y="604748"/>
                </a:cubicBezTo>
                <a:cubicBezTo>
                  <a:pt x="3123048" y="604214"/>
                  <a:pt x="3124874" y="603591"/>
                  <a:pt x="3126787" y="602968"/>
                </a:cubicBezTo>
                <a:lnTo>
                  <a:pt x="3132439" y="600920"/>
                </a:lnTo>
                <a:lnTo>
                  <a:pt x="3138136" y="598606"/>
                </a:lnTo>
                <a:lnTo>
                  <a:pt x="3143920" y="596069"/>
                </a:lnTo>
                <a:cubicBezTo>
                  <a:pt x="3151041" y="592776"/>
                  <a:pt x="3157940" y="588953"/>
                  <a:pt x="3164481" y="584632"/>
                </a:cubicBezTo>
                <a:cubicBezTo>
                  <a:pt x="3169777" y="581201"/>
                  <a:pt x="3174628" y="577218"/>
                  <a:pt x="3179079" y="572750"/>
                </a:cubicBezTo>
                <a:cubicBezTo>
                  <a:pt x="3182238" y="569679"/>
                  <a:pt x="3184731" y="565963"/>
                  <a:pt x="3186332" y="561846"/>
                </a:cubicBezTo>
                <a:cubicBezTo>
                  <a:pt x="3187489" y="558985"/>
                  <a:pt x="3186956" y="555718"/>
                  <a:pt x="3184998" y="553346"/>
                </a:cubicBezTo>
                <a:cubicBezTo>
                  <a:pt x="3183262" y="551383"/>
                  <a:pt x="3180992" y="549977"/>
                  <a:pt x="3178455" y="549296"/>
                </a:cubicBezTo>
                <a:close/>
                <a:moveTo>
                  <a:pt x="3300752" y="495536"/>
                </a:moveTo>
                <a:cubicBezTo>
                  <a:pt x="3297191" y="494517"/>
                  <a:pt x="3293453" y="494041"/>
                  <a:pt x="3289759" y="494112"/>
                </a:cubicBezTo>
                <a:cubicBezTo>
                  <a:pt x="3284953" y="494174"/>
                  <a:pt x="3280146" y="494637"/>
                  <a:pt x="3275429" y="495491"/>
                </a:cubicBezTo>
                <a:cubicBezTo>
                  <a:pt x="3269821" y="496506"/>
                  <a:pt x="3264258" y="497859"/>
                  <a:pt x="3258829" y="499541"/>
                </a:cubicBezTo>
                <a:lnTo>
                  <a:pt x="3254378" y="500965"/>
                </a:lnTo>
                <a:lnTo>
                  <a:pt x="3249928" y="502567"/>
                </a:lnTo>
                <a:lnTo>
                  <a:pt x="3245478" y="504348"/>
                </a:lnTo>
                <a:lnTo>
                  <a:pt x="3241027" y="506306"/>
                </a:lnTo>
                <a:cubicBezTo>
                  <a:pt x="3233952" y="509368"/>
                  <a:pt x="3227098" y="512937"/>
                  <a:pt x="3220512" y="516987"/>
                </a:cubicBezTo>
                <a:cubicBezTo>
                  <a:pt x="3215083" y="520293"/>
                  <a:pt x="3209964" y="524125"/>
                  <a:pt x="3205291" y="528424"/>
                </a:cubicBezTo>
                <a:cubicBezTo>
                  <a:pt x="3201819" y="531490"/>
                  <a:pt x="3198972" y="535171"/>
                  <a:pt x="3196836" y="539283"/>
                </a:cubicBezTo>
                <a:cubicBezTo>
                  <a:pt x="3195322" y="542060"/>
                  <a:pt x="3195322" y="545407"/>
                  <a:pt x="3196836" y="548184"/>
                </a:cubicBezTo>
                <a:cubicBezTo>
                  <a:pt x="3198305" y="550364"/>
                  <a:pt x="3200530" y="551940"/>
                  <a:pt x="3203066" y="552634"/>
                </a:cubicBezTo>
                <a:cubicBezTo>
                  <a:pt x="3206582" y="553747"/>
                  <a:pt x="3210231" y="554289"/>
                  <a:pt x="3213925" y="554236"/>
                </a:cubicBezTo>
                <a:cubicBezTo>
                  <a:pt x="3218776" y="554245"/>
                  <a:pt x="3223627" y="553827"/>
                  <a:pt x="3228389" y="552990"/>
                </a:cubicBezTo>
                <a:cubicBezTo>
                  <a:pt x="3234129" y="552015"/>
                  <a:pt x="3239737" y="550662"/>
                  <a:pt x="3245300" y="548940"/>
                </a:cubicBezTo>
                <a:cubicBezTo>
                  <a:pt x="3246858" y="548495"/>
                  <a:pt x="3248371" y="548006"/>
                  <a:pt x="3249750" y="547472"/>
                </a:cubicBezTo>
                <a:cubicBezTo>
                  <a:pt x="3251130" y="546937"/>
                  <a:pt x="3252866" y="546403"/>
                  <a:pt x="3254200" y="545825"/>
                </a:cubicBezTo>
                <a:cubicBezTo>
                  <a:pt x="3255536" y="545246"/>
                  <a:pt x="3257361" y="544668"/>
                  <a:pt x="3258962" y="544000"/>
                </a:cubicBezTo>
                <a:lnTo>
                  <a:pt x="3263680" y="542042"/>
                </a:lnTo>
                <a:cubicBezTo>
                  <a:pt x="3270934" y="538878"/>
                  <a:pt x="3277966" y="535206"/>
                  <a:pt x="3284686" y="531050"/>
                </a:cubicBezTo>
                <a:cubicBezTo>
                  <a:pt x="3290160" y="527663"/>
                  <a:pt x="3295232" y="523760"/>
                  <a:pt x="3299950" y="519390"/>
                </a:cubicBezTo>
                <a:cubicBezTo>
                  <a:pt x="3303332" y="516328"/>
                  <a:pt x="3306092" y="512621"/>
                  <a:pt x="3308050" y="508486"/>
                </a:cubicBezTo>
                <a:cubicBezTo>
                  <a:pt x="3309519" y="505669"/>
                  <a:pt x="3309385" y="502274"/>
                  <a:pt x="3307694" y="499586"/>
                </a:cubicBezTo>
                <a:cubicBezTo>
                  <a:pt x="3305958" y="497498"/>
                  <a:pt x="3303600" y="496043"/>
                  <a:pt x="3300974" y="495447"/>
                </a:cubicBezTo>
                <a:close/>
                <a:moveTo>
                  <a:pt x="3056828" y="606261"/>
                </a:moveTo>
                <a:cubicBezTo>
                  <a:pt x="3053445" y="605540"/>
                  <a:pt x="3050018" y="605255"/>
                  <a:pt x="3046592" y="605415"/>
                </a:cubicBezTo>
                <a:cubicBezTo>
                  <a:pt x="3042275" y="605553"/>
                  <a:pt x="3037958" y="606029"/>
                  <a:pt x="3033731" y="606839"/>
                </a:cubicBezTo>
                <a:cubicBezTo>
                  <a:pt x="3028790" y="607743"/>
                  <a:pt x="3023894" y="608935"/>
                  <a:pt x="3019089" y="610400"/>
                </a:cubicBezTo>
                <a:cubicBezTo>
                  <a:pt x="3017042" y="611023"/>
                  <a:pt x="3014904" y="611735"/>
                  <a:pt x="3012813" y="612447"/>
                </a:cubicBezTo>
                <a:lnTo>
                  <a:pt x="3006360" y="614850"/>
                </a:lnTo>
                <a:cubicBezTo>
                  <a:pt x="3004224" y="615695"/>
                  <a:pt x="3001910" y="616630"/>
                  <a:pt x="2999863" y="617565"/>
                </a:cubicBezTo>
                <a:cubicBezTo>
                  <a:pt x="2997816" y="618499"/>
                  <a:pt x="2995412" y="619523"/>
                  <a:pt x="2993365" y="620591"/>
                </a:cubicBezTo>
                <a:cubicBezTo>
                  <a:pt x="2986467" y="623951"/>
                  <a:pt x="2979836" y="627836"/>
                  <a:pt x="2973517" y="632206"/>
                </a:cubicBezTo>
                <a:cubicBezTo>
                  <a:pt x="2968398" y="635629"/>
                  <a:pt x="2963725" y="639616"/>
                  <a:pt x="2959498" y="644089"/>
                </a:cubicBezTo>
                <a:cubicBezTo>
                  <a:pt x="2956427" y="647160"/>
                  <a:pt x="2954068" y="650889"/>
                  <a:pt x="2952600" y="654992"/>
                </a:cubicBezTo>
                <a:cubicBezTo>
                  <a:pt x="2951531" y="657907"/>
                  <a:pt x="2952155" y="661169"/>
                  <a:pt x="2954202" y="663492"/>
                </a:cubicBezTo>
                <a:cubicBezTo>
                  <a:pt x="2956026" y="665264"/>
                  <a:pt x="2958296" y="666496"/>
                  <a:pt x="2960789" y="667053"/>
                </a:cubicBezTo>
                <a:cubicBezTo>
                  <a:pt x="2964126" y="667863"/>
                  <a:pt x="2967509" y="668219"/>
                  <a:pt x="2970935" y="668121"/>
                </a:cubicBezTo>
                <a:cubicBezTo>
                  <a:pt x="2975297" y="668032"/>
                  <a:pt x="2979658" y="667587"/>
                  <a:pt x="2983930" y="666786"/>
                </a:cubicBezTo>
                <a:cubicBezTo>
                  <a:pt x="2988960" y="665900"/>
                  <a:pt x="2993943" y="664707"/>
                  <a:pt x="2998839" y="663225"/>
                </a:cubicBezTo>
                <a:lnTo>
                  <a:pt x="3005337" y="661089"/>
                </a:lnTo>
                <a:cubicBezTo>
                  <a:pt x="3007473" y="660333"/>
                  <a:pt x="3009787" y="659532"/>
                  <a:pt x="3011923" y="658641"/>
                </a:cubicBezTo>
                <a:cubicBezTo>
                  <a:pt x="3014059" y="657751"/>
                  <a:pt x="3016373" y="656861"/>
                  <a:pt x="3018554" y="655882"/>
                </a:cubicBezTo>
                <a:cubicBezTo>
                  <a:pt x="3020735" y="654903"/>
                  <a:pt x="3023004" y="653835"/>
                  <a:pt x="3025230" y="652767"/>
                </a:cubicBezTo>
                <a:cubicBezTo>
                  <a:pt x="3032262" y="649322"/>
                  <a:pt x="3039071" y="645335"/>
                  <a:pt x="3045479" y="640840"/>
                </a:cubicBezTo>
                <a:cubicBezTo>
                  <a:pt x="3050552" y="637347"/>
                  <a:pt x="3055225" y="633283"/>
                  <a:pt x="3059408" y="628735"/>
                </a:cubicBezTo>
                <a:cubicBezTo>
                  <a:pt x="3062391" y="625682"/>
                  <a:pt x="3064616" y="621962"/>
                  <a:pt x="3065862" y="617876"/>
                </a:cubicBezTo>
                <a:cubicBezTo>
                  <a:pt x="3066796" y="614926"/>
                  <a:pt x="3065951" y="611712"/>
                  <a:pt x="3063681" y="609599"/>
                </a:cubicBezTo>
                <a:cubicBezTo>
                  <a:pt x="3061767" y="607925"/>
                  <a:pt x="3059497" y="606746"/>
                  <a:pt x="3057050" y="606172"/>
                </a:cubicBezTo>
                <a:close/>
              </a:path>
            </a:pathLst>
          </a:custGeom>
          <a:solidFill>
            <a:srgbClr val="CB9700"/>
          </a:solidFill>
          <a:ln w="4445" cap="flat">
            <a:noFill/>
            <a:prstDash val="solid"/>
            <a:miter/>
          </a:ln>
        </p:spPr>
        <p:txBody>
          <a:bodyPr rtlCol="0" anchor="ctr"/>
          <a:lstStyle/>
          <a:p>
            <a:endParaRPr lang="pt-PT"/>
          </a:p>
        </p:txBody>
      </p:sp>
      <p:sp>
        <p:nvSpPr>
          <p:cNvPr id="1644" name="02">
            <a:extLst>
              <a:ext uri="{FF2B5EF4-FFF2-40B4-BE49-F238E27FC236}">
                <a16:creationId xmlns:a16="http://schemas.microsoft.com/office/drawing/2014/main" id="{9050022F-833E-43FF-A3B1-16E4FEB48725}"/>
              </a:ext>
            </a:extLst>
          </p:cNvPr>
          <p:cNvSpPr/>
          <p:nvPr/>
        </p:nvSpPr>
        <p:spPr>
          <a:xfrm>
            <a:off x="1399824" y="922896"/>
            <a:ext cx="2690147" cy="2063352"/>
          </a:xfrm>
          <a:custGeom>
            <a:avLst/>
            <a:gdLst>
              <a:gd name="connsiteX0" fmla="*/ 48417 w 4807215"/>
              <a:gd name="connsiteY0" fmla="*/ 2226323 h 3687151"/>
              <a:gd name="connsiteX1" fmla="*/ 58030 w 4807215"/>
              <a:gd name="connsiteY1" fmla="*/ 2224009 h 3687151"/>
              <a:gd name="connsiteX2" fmla="*/ 68177 w 4807215"/>
              <a:gd name="connsiteY2" fmla="*/ 2220360 h 3687151"/>
              <a:gd name="connsiteX3" fmla="*/ 78813 w 4807215"/>
              <a:gd name="connsiteY3" fmla="*/ 2215331 h 3687151"/>
              <a:gd name="connsiteX4" fmla="*/ 89805 w 4807215"/>
              <a:gd name="connsiteY4" fmla="*/ 2208967 h 3687151"/>
              <a:gd name="connsiteX5" fmla="*/ 120246 w 4807215"/>
              <a:gd name="connsiteY5" fmla="*/ 2184802 h 3687151"/>
              <a:gd name="connsiteX6" fmla="*/ 144056 w 4807215"/>
              <a:gd name="connsiteY6" fmla="*/ 2156497 h 3687151"/>
              <a:gd name="connsiteX7" fmla="*/ 158875 w 4807215"/>
              <a:gd name="connsiteY7" fmla="*/ 2127659 h 3687151"/>
              <a:gd name="connsiteX8" fmla="*/ 162480 w 4807215"/>
              <a:gd name="connsiteY8" fmla="*/ 2101847 h 3687151"/>
              <a:gd name="connsiteX9" fmla="*/ 158029 w 4807215"/>
              <a:gd name="connsiteY9" fmla="*/ 2088763 h 3687151"/>
              <a:gd name="connsiteX10" fmla="*/ 149128 w 4807215"/>
              <a:gd name="connsiteY10" fmla="*/ 2080352 h 3687151"/>
              <a:gd name="connsiteX11" fmla="*/ 136089 w 4807215"/>
              <a:gd name="connsiteY11" fmla="*/ 2076613 h 3687151"/>
              <a:gd name="connsiteX12" fmla="*/ 119934 w 4807215"/>
              <a:gd name="connsiteY12" fmla="*/ 2077548 h 3687151"/>
              <a:gd name="connsiteX13" fmla="*/ 110633 w 4807215"/>
              <a:gd name="connsiteY13" fmla="*/ 2079862 h 3687151"/>
              <a:gd name="connsiteX14" fmla="*/ 100754 w 4807215"/>
              <a:gd name="connsiteY14" fmla="*/ 2083422 h 3687151"/>
              <a:gd name="connsiteX15" fmla="*/ 90473 w 4807215"/>
              <a:gd name="connsiteY15" fmla="*/ 2088229 h 3687151"/>
              <a:gd name="connsiteX16" fmla="*/ 79792 w 4807215"/>
              <a:gd name="connsiteY16" fmla="*/ 2094326 h 3687151"/>
              <a:gd name="connsiteX17" fmla="*/ 50153 w 4807215"/>
              <a:gd name="connsiteY17" fmla="*/ 2117468 h 3687151"/>
              <a:gd name="connsiteX18" fmla="*/ 26387 w 4807215"/>
              <a:gd name="connsiteY18" fmla="*/ 2145015 h 3687151"/>
              <a:gd name="connsiteX19" fmla="*/ 10900 w 4807215"/>
              <a:gd name="connsiteY19" fmla="*/ 2173676 h 3687151"/>
              <a:gd name="connsiteX20" fmla="*/ 6139 w 4807215"/>
              <a:gd name="connsiteY20" fmla="*/ 2200155 h 3687151"/>
              <a:gd name="connsiteX21" fmla="*/ 10010 w 4807215"/>
              <a:gd name="connsiteY21" fmla="*/ 2213818 h 3687151"/>
              <a:gd name="connsiteX22" fmla="*/ 18911 w 4807215"/>
              <a:gd name="connsiteY22" fmla="*/ 2222719 h 3687151"/>
              <a:gd name="connsiteX23" fmla="*/ 31995 w 4807215"/>
              <a:gd name="connsiteY23" fmla="*/ 2227169 h 3687151"/>
              <a:gd name="connsiteX24" fmla="*/ 48417 w 4807215"/>
              <a:gd name="connsiteY24" fmla="*/ 2226323 h 3687151"/>
              <a:gd name="connsiteX25" fmla="*/ 135688 w 4807215"/>
              <a:gd name="connsiteY25" fmla="*/ 1494729 h 3687151"/>
              <a:gd name="connsiteX26" fmla="*/ 147882 w 4807215"/>
              <a:gd name="connsiteY26" fmla="*/ 1500159 h 3687151"/>
              <a:gd name="connsiteX27" fmla="*/ 166352 w 4807215"/>
              <a:gd name="connsiteY27" fmla="*/ 1499002 h 3687151"/>
              <a:gd name="connsiteX28" fmla="*/ 168443 w 4807215"/>
              <a:gd name="connsiteY28" fmla="*/ 1498512 h 3687151"/>
              <a:gd name="connsiteX29" fmla="*/ 170624 w 4807215"/>
              <a:gd name="connsiteY29" fmla="*/ 1497934 h 3687151"/>
              <a:gd name="connsiteX30" fmla="*/ 172805 w 4807215"/>
              <a:gd name="connsiteY30" fmla="*/ 1497310 h 3687151"/>
              <a:gd name="connsiteX31" fmla="*/ 175030 w 4807215"/>
              <a:gd name="connsiteY31" fmla="*/ 1496598 h 3687151"/>
              <a:gd name="connsiteX32" fmla="*/ 200530 w 4807215"/>
              <a:gd name="connsiteY32" fmla="*/ 1484716 h 3687151"/>
              <a:gd name="connsiteX33" fmla="*/ 224207 w 4807215"/>
              <a:gd name="connsiteY33" fmla="*/ 1467538 h 3687151"/>
              <a:gd name="connsiteX34" fmla="*/ 243299 w 4807215"/>
              <a:gd name="connsiteY34" fmla="*/ 1447511 h 3687151"/>
              <a:gd name="connsiteX35" fmla="*/ 255314 w 4807215"/>
              <a:gd name="connsiteY35" fmla="*/ 1426950 h 3687151"/>
              <a:gd name="connsiteX36" fmla="*/ 257850 w 4807215"/>
              <a:gd name="connsiteY36" fmla="*/ 1411018 h 3687151"/>
              <a:gd name="connsiteX37" fmla="*/ 252421 w 4807215"/>
              <a:gd name="connsiteY37" fmla="*/ 1400293 h 3687151"/>
              <a:gd name="connsiteX38" fmla="*/ 240094 w 4807215"/>
              <a:gd name="connsiteY38" fmla="*/ 1395308 h 3687151"/>
              <a:gd name="connsiteX39" fmla="*/ 221981 w 4807215"/>
              <a:gd name="connsiteY39" fmla="*/ 1396643 h 3687151"/>
              <a:gd name="connsiteX40" fmla="*/ 219934 w 4807215"/>
              <a:gd name="connsiteY40" fmla="*/ 1397133 h 3687151"/>
              <a:gd name="connsiteX41" fmla="*/ 217842 w 4807215"/>
              <a:gd name="connsiteY41" fmla="*/ 1397711 h 3687151"/>
              <a:gd name="connsiteX42" fmla="*/ 215661 w 4807215"/>
              <a:gd name="connsiteY42" fmla="*/ 1398335 h 3687151"/>
              <a:gd name="connsiteX43" fmla="*/ 213480 w 4807215"/>
              <a:gd name="connsiteY43" fmla="*/ 1399047 h 3687151"/>
              <a:gd name="connsiteX44" fmla="*/ 188693 w 4807215"/>
              <a:gd name="connsiteY44" fmla="*/ 1410573 h 3687151"/>
              <a:gd name="connsiteX45" fmla="*/ 165505 w 4807215"/>
              <a:gd name="connsiteY45" fmla="*/ 1427128 h 3687151"/>
              <a:gd name="connsiteX46" fmla="*/ 146414 w 4807215"/>
              <a:gd name="connsiteY46" fmla="*/ 1446710 h 3687151"/>
              <a:gd name="connsiteX47" fmla="*/ 133909 w 4807215"/>
              <a:gd name="connsiteY47" fmla="*/ 1467226 h 3687151"/>
              <a:gd name="connsiteX48" fmla="*/ 130704 w 4807215"/>
              <a:gd name="connsiteY48" fmla="*/ 1483470 h 3687151"/>
              <a:gd name="connsiteX49" fmla="*/ 135688 w 4807215"/>
              <a:gd name="connsiteY49" fmla="*/ 1494729 h 3687151"/>
              <a:gd name="connsiteX50" fmla="*/ 245612 w 4807215"/>
              <a:gd name="connsiteY50" fmla="*/ 1287921 h 3687151"/>
              <a:gd name="connsiteX51" fmla="*/ 264749 w 4807215"/>
              <a:gd name="connsiteY51" fmla="*/ 1286586 h 3687151"/>
              <a:gd name="connsiteX52" fmla="*/ 265551 w 4807215"/>
              <a:gd name="connsiteY52" fmla="*/ 1286586 h 3687151"/>
              <a:gd name="connsiteX53" fmla="*/ 289047 w 4807215"/>
              <a:gd name="connsiteY53" fmla="*/ 1277685 h 3687151"/>
              <a:gd name="connsiteX54" fmla="*/ 311878 w 4807215"/>
              <a:gd name="connsiteY54" fmla="*/ 1263444 h 3687151"/>
              <a:gd name="connsiteX55" fmla="*/ 331281 w 4807215"/>
              <a:gd name="connsiteY55" fmla="*/ 1245910 h 3687151"/>
              <a:gd name="connsiteX56" fmla="*/ 344632 w 4807215"/>
              <a:gd name="connsiteY56" fmla="*/ 1227174 h 3687151"/>
              <a:gd name="connsiteX57" fmla="*/ 349439 w 4807215"/>
              <a:gd name="connsiteY57" fmla="*/ 1210796 h 3687151"/>
              <a:gd name="connsiteX58" fmla="*/ 345256 w 4807215"/>
              <a:gd name="connsiteY58" fmla="*/ 1199537 h 3687151"/>
              <a:gd name="connsiteX59" fmla="*/ 333240 w 4807215"/>
              <a:gd name="connsiteY59" fmla="*/ 1194197 h 3687151"/>
              <a:gd name="connsiteX60" fmla="*/ 314415 w 4807215"/>
              <a:gd name="connsiteY60" fmla="*/ 1195754 h 3687151"/>
              <a:gd name="connsiteX61" fmla="*/ 313703 w 4807215"/>
              <a:gd name="connsiteY61" fmla="*/ 1195754 h 3687151"/>
              <a:gd name="connsiteX62" fmla="*/ 290828 w 4807215"/>
              <a:gd name="connsiteY62" fmla="*/ 1204432 h 3687151"/>
              <a:gd name="connsiteX63" fmla="*/ 268576 w 4807215"/>
              <a:gd name="connsiteY63" fmla="*/ 1218184 h 3687151"/>
              <a:gd name="connsiteX64" fmla="*/ 249306 w 4807215"/>
              <a:gd name="connsiteY64" fmla="*/ 1235273 h 3687151"/>
              <a:gd name="connsiteX65" fmla="*/ 235466 w 4807215"/>
              <a:gd name="connsiteY65" fmla="*/ 1253920 h 3687151"/>
              <a:gd name="connsiteX66" fmla="*/ 230036 w 4807215"/>
              <a:gd name="connsiteY66" fmla="*/ 1270476 h 3687151"/>
              <a:gd name="connsiteX67" fmla="*/ 233641 w 4807215"/>
              <a:gd name="connsiteY67" fmla="*/ 1282225 h 3687151"/>
              <a:gd name="connsiteX68" fmla="*/ 245612 w 4807215"/>
              <a:gd name="connsiteY68" fmla="*/ 1287921 h 3687151"/>
              <a:gd name="connsiteX69" fmla="*/ 422692 w 4807215"/>
              <a:gd name="connsiteY69" fmla="*/ 997580 h 3687151"/>
              <a:gd name="connsiteX70" fmla="*/ 438268 w 4807215"/>
              <a:gd name="connsiteY70" fmla="*/ 998781 h 3687151"/>
              <a:gd name="connsiteX71" fmla="*/ 440493 w 4807215"/>
              <a:gd name="connsiteY71" fmla="*/ 998514 h 3687151"/>
              <a:gd name="connsiteX72" fmla="*/ 442807 w 4807215"/>
              <a:gd name="connsiteY72" fmla="*/ 998114 h 3687151"/>
              <a:gd name="connsiteX73" fmla="*/ 445122 w 4807215"/>
              <a:gd name="connsiteY73" fmla="*/ 997669 h 3687151"/>
              <a:gd name="connsiteX74" fmla="*/ 447481 w 4807215"/>
              <a:gd name="connsiteY74" fmla="*/ 997090 h 3687151"/>
              <a:gd name="connsiteX75" fmla="*/ 466127 w 4807215"/>
              <a:gd name="connsiteY75" fmla="*/ 990415 h 3687151"/>
              <a:gd name="connsiteX76" fmla="*/ 484731 w 4807215"/>
              <a:gd name="connsiteY76" fmla="*/ 980046 h 3687151"/>
              <a:gd name="connsiteX77" fmla="*/ 501507 w 4807215"/>
              <a:gd name="connsiteY77" fmla="*/ 967095 h 3687151"/>
              <a:gd name="connsiteX78" fmla="*/ 514859 w 4807215"/>
              <a:gd name="connsiteY78" fmla="*/ 952631 h 3687151"/>
              <a:gd name="connsiteX79" fmla="*/ 522691 w 4807215"/>
              <a:gd name="connsiteY79" fmla="*/ 937322 h 3687151"/>
              <a:gd name="connsiteX80" fmla="*/ 522113 w 4807215"/>
              <a:gd name="connsiteY80" fmla="*/ 925796 h 3687151"/>
              <a:gd name="connsiteX81" fmla="*/ 513746 w 4807215"/>
              <a:gd name="connsiteY81" fmla="*/ 918987 h 3687151"/>
              <a:gd name="connsiteX82" fmla="*/ 498259 w 4807215"/>
              <a:gd name="connsiteY82" fmla="*/ 918008 h 3687151"/>
              <a:gd name="connsiteX83" fmla="*/ 496078 w 4807215"/>
              <a:gd name="connsiteY83" fmla="*/ 918275 h 3687151"/>
              <a:gd name="connsiteX84" fmla="*/ 493853 w 4807215"/>
              <a:gd name="connsiteY84" fmla="*/ 918675 h 3687151"/>
              <a:gd name="connsiteX85" fmla="*/ 491628 w 4807215"/>
              <a:gd name="connsiteY85" fmla="*/ 919165 h 3687151"/>
              <a:gd name="connsiteX86" fmla="*/ 489314 w 4807215"/>
              <a:gd name="connsiteY86" fmla="*/ 919699 h 3687151"/>
              <a:gd name="connsiteX87" fmla="*/ 471023 w 4807215"/>
              <a:gd name="connsiteY87" fmla="*/ 926241 h 3687151"/>
              <a:gd name="connsiteX88" fmla="*/ 452821 w 4807215"/>
              <a:gd name="connsiteY88" fmla="*/ 936343 h 3687151"/>
              <a:gd name="connsiteX89" fmla="*/ 436221 w 4807215"/>
              <a:gd name="connsiteY89" fmla="*/ 949027 h 3687151"/>
              <a:gd name="connsiteX90" fmla="*/ 422870 w 4807215"/>
              <a:gd name="connsiteY90" fmla="*/ 963312 h 3687151"/>
              <a:gd name="connsiteX91" fmla="*/ 414637 w 4807215"/>
              <a:gd name="connsiteY91" fmla="*/ 978621 h 3687151"/>
              <a:gd name="connsiteX92" fmla="*/ 414637 w 4807215"/>
              <a:gd name="connsiteY92" fmla="*/ 990459 h 3687151"/>
              <a:gd name="connsiteX93" fmla="*/ 422692 w 4807215"/>
              <a:gd name="connsiteY93" fmla="*/ 997580 h 3687151"/>
              <a:gd name="connsiteX94" fmla="*/ 359586 w 4807215"/>
              <a:gd name="connsiteY94" fmla="*/ 1090681 h 3687151"/>
              <a:gd name="connsiteX95" fmla="*/ 376498 w 4807215"/>
              <a:gd name="connsiteY95" fmla="*/ 1090993 h 3687151"/>
              <a:gd name="connsiteX96" fmla="*/ 377965 w 4807215"/>
              <a:gd name="connsiteY96" fmla="*/ 1090726 h 3687151"/>
              <a:gd name="connsiteX97" fmla="*/ 379390 w 4807215"/>
              <a:gd name="connsiteY97" fmla="*/ 1090459 h 3687151"/>
              <a:gd name="connsiteX98" fmla="*/ 380859 w 4807215"/>
              <a:gd name="connsiteY98" fmla="*/ 1090147 h 3687151"/>
              <a:gd name="connsiteX99" fmla="*/ 382328 w 4807215"/>
              <a:gd name="connsiteY99" fmla="*/ 1089791 h 3687151"/>
              <a:gd name="connsiteX100" fmla="*/ 402665 w 4807215"/>
              <a:gd name="connsiteY100" fmla="*/ 1082404 h 3687151"/>
              <a:gd name="connsiteX101" fmla="*/ 422781 w 4807215"/>
              <a:gd name="connsiteY101" fmla="*/ 1070788 h 3687151"/>
              <a:gd name="connsiteX102" fmla="*/ 440582 w 4807215"/>
              <a:gd name="connsiteY102" fmla="*/ 1056325 h 3687151"/>
              <a:gd name="connsiteX103" fmla="*/ 453933 w 4807215"/>
              <a:gd name="connsiteY103" fmla="*/ 1040437 h 3687151"/>
              <a:gd name="connsiteX104" fmla="*/ 460698 w 4807215"/>
              <a:gd name="connsiteY104" fmla="*/ 1024727 h 3687151"/>
              <a:gd name="connsiteX105" fmla="*/ 458829 w 4807215"/>
              <a:gd name="connsiteY105" fmla="*/ 1013290 h 3687151"/>
              <a:gd name="connsiteX106" fmla="*/ 449128 w 4807215"/>
              <a:gd name="connsiteY106" fmla="*/ 1007015 h 3687151"/>
              <a:gd name="connsiteX107" fmla="*/ 432350 w 4807215"/>
              <a:gd name="connsiteY107" fmla="*/ 1007015 h 3687151"/>
              <a:gd name="connsiteX108" fmla="*/ 430970 w 4807215"/>
              <a:gd name="connsiteY108" fmla="*/ 1007237 h 3687151"/>
              <a:gd name="connsiteX109" fmla="*/ 429546 w 4807215"/>
              <a:gd name="connsiteY109" fmla="*/ 1007549 h 3687151"/>
              <a:gd name="connsiteX110" fmla="*/ 428121 w 4807215"/>
              <a:gd name="connsiteY110" fmla="*/ 1007860 h 3687151"/>
              <a:gd name="connsiteX111" fmla="*/ 426698 w 4807215"/>
              <a:gd name="connsiteY111" fmla="*/ 1008172 h 3687151"/>
              <a:gd name="connsiteX112" fmla="*/ 406849 w 4807215"/>
              <a:gd name="connsiteY112" fmla="*/ 1015426 h 3687151"/>
              <a:gd name="connsiteX113" fmla="*/ 387178 w 4807215"/>
              <a:gd name="connsiteY113" fmla="*/ 1026685 h 3687151"/>
              <a:gd name="connsiteX114" fmla="*/ 369377 w 4807215"/>
              <a:gd name="connsiteY114" fmla="*/ 1040837 h 3687151"/>
              <a:gd name="connsiteX115" fmla="*/ 356026 w 4807215"/>
              <a:gd name="connsiteY115" fmla="*/ 1056547 h 3687151"/>
              <a:gd name="connsiteX116" fmla="*/ 348772 w 4807215"/>
              <a:gd name="connsiteY116" fmla="*/ 1072301 h 3687151"/>
              <a:gd name="connsiteX117" fmla="*/ 350151 w 4807215"/>
              <a:gd name="connsiteY117" fmla="*/ 1084095 h 3687151"/>
              <a:gd name="connsiteX118" fmla="*/ 359586 w 4807215"/>
              <a:gd name="connsiteY118" fmla="*/ 1090681 h 3687151"/>
              <a:gd name="connsiteX119" fmla="*/ 194211 w 4807215"/>
              <a:gd name="connsiteY119" fmla="*/ 1391881 h 3687151"/>
              <a:gd name="connsiteX120" fmla="*/ 212947 w 4807215"/>
              <a:gd name="connsiteY120" fmla="*/ 1390635 h 3687151"/>
              <a:gd name="connsiteX121" fmla="*/ 214104 w 4807215"/>
              <a:gd name="connsiteY121" fmla="*/ 1390368 h 3687151"/>
              <a:gd name="connsiteX122" fmla="*/ 215261 w 4807215"/>
              <a:gd name="connsiteY122" fmla="*/ 1390057 h 3687151"/>
              <a:gd name="connsiteX123" fmla="*/ 216463 w 4807215"/>
              <a:gd name="connsiteY123" fmla="*/ 1389745 h 3687151"/>
              <a:gd name="connsiteX124" fmla="*/ 217665 w 4807215"/>
              <a:gd name="connsiteY124" fmla="*/ 1389434 h 3687151"/>
              <a:gd name="connsiteX125" fmla="*/ 242097 w 4807215"/>
              <a:gd name="connsiteY125" fmla="*/ 1379064 h 3687151"/>
              <a:gd name="connsiteX126" fmla="*/ 265328 w 4807215"/>
              <a:gd name="connsiteY126" fmla="*/ 1363444 h 3687151"/>
              <a:gd name="connsiteX127" fmla="*/ 284553 w 4807215"/>
              <a:gd name="connsiteY127" fmla="*/ 1344752 h 3687151"/>
              <a:gd name="connsiteX128" fmla="*/ 297281 w 4807215"/>
              <a:gd name="connsiteY128" fmla="*/ 1325126 h 3687151"/>
              <a:gd name="connsiteX129" fmla="*/ 300886 w 4807215"/>
              <a:gd name="connsiteY129" fmla="*/ 1309016 h 3687151"/>
              <a:gd name="connsiteX130" fmla="*/ 296124 w 4807215"/>
              <a:gd name="connsiteY130" fmla="*/ 1298068 h 3687151"/>
              <a:gd name="connsiteX131" fmla="*/ 284019 w 4807215"/>
              <a:gd name="connsiteY131" fmla="*/ 1292906 h 3687151"/>
              <a:gd name="connsiteX132" fmla="*/ 265594 w 4807215"/>
              <a:gd name="connsiteY132" fmla="*/ 1294330 h 3687151"/>
              <a:gd name="connsiteX133" fmla="*/ 264438 w 4807215"/>
              <a:gd name="connsiteY133" fmla="*/ 1294597 h 3687151"/>
              <a:gd name="connsiteX134" fmla="*/ 263281 w 4807215"/>
              <a:gd name="connsiteY134" fmla="*/ 1294908 h 3687151"/>
              <a:gd name="connsiteX135" fmla="*/ 262124 w 4807215"/>
              <a:gd name="connsiteY135" fmla="*/ 1295220 h 3687151"/>
              <a:gd name="connsiteX136" fmla="*/ 260922 w 4807215"/>
              <a:gd name="connsiteY136" fmla="*/ 1295531 h 3687151"/>
              <a:gd name="connsiteX137" fmla="*/ 237112 w 4807215"/>
              <a:gd name="connsiteY137" fmla="*/ 1305634 h 3687151"/>
              <a:gd name="connsiteX138" fmla="*/ 214459 w 4807215"/>
              <a:gd name="connsiteY138" fmla="*/ 1320765 h 3687151"/>
              <a:gd name="connsiteX139" fmla="*/ 195279 w 4807215"/>
              <a:gd name="connsiteY139" fmla="*/ 1339011 h 3687151"/>
              <a:gd name="connsiteX140" fmla="*/ 182194 w 4807215"/>
              <a:gd name="connsiteY140" fmla="*/ 1358504 h 3687151"/>
              <a:gd name="connsiteX141" fmla="*/ 177744 w 4807215"/>
              <a:gd name="connsiteY141" fmla="*/ 1374881 h 3687151"/>
              <a:gd name="connsiteX142" fmla="*/ 182194 w 4807215"/>
              <a:gd name="connsiteY142" fmla="*/ 1386319 h 3687151"/>
              <a:gd name="connsiteX143" fmla="*/ 194078 w 4807215"/>
              <a:gd name="connsiteY143" fmla="*/ 1391971 h 3687151"/>
              <a:gd name="connsiteX144" fmla="*/ 14550 w 4807215"/>
              <a:gd name="connsiteY144" fmla="*/ 2093080 h 3687151"/>
              <a:gd name="connsiteX145" fmla="*/ 27544 w 4807215"/>
              <a:gd name="connsiteY145" fmla="*/ 2097530 h 3687151"/>
              <a:gd name="connsiteX146" fmla="*/ 44367 w 4807215"/>
              <a:gd name="connsiteY146" fmla="*/ 2096729 h 3687151"/>
              <a:gd name="connsiteX147" fmla="*/ 52511 w 4807215"/>
              <a:gd name="connsiteY147" fmla="*/ 2094771 h 3687151"/>
              <a:gd name="connsiteX148" fmla="*/ 61145 w 4807215"/>
              <a:gd name="connsiteY148" fmla="*/ 2091789 h 3687151"/>
              <a:gd name="connsiteX149" fmla="*/ 70046 w 4807215"/>
              <a:gd name="connsiteY149" fmla="*/ 2087828 h 3687151"/>
              <a:gd name="connsiteX150" fmla="*/ 79392 w 4807215"/>
              <a:gd name="connsiteY150" fmla="*/ 2082888 h 3687151"/>
              <a:gd name="connsiteX151" fmla="*/ 109209 w 4807215"/>
              <a:gd name="connsiteY151" fmla="*/ 2061126 h 3687151"/>
              <a:gd name="connsiteX152" fmla="*/ 133329 w 4807215"/>
              <a:gd name="connsiteY152" fmla="*/ 2034869 h 3687151"/>
              <a:gd name="connsiteX153" fmla="*/ 149218 w 4807215"/>
              <a:gd name="connsiteY153" fmla="*/ 2007633 h 3687151"/>
              <a:gd name="connsiteX154" fmla="*/ 154647 w 4807215"/>
              <a:gd name="connsiteY154" fmla="*/ 1982622 h 3687151"/>
              <a:gd name="connsiteX155" fmla="*/ 151309 w 4807215"/>
              <a:gd name="connsiteY155" fmla="*/ 1969004 h 3687151"/>
              <a:gd name="connsiteX156" fmla="*/ 142765 w 4807215"/>
              <a:gd name="connsiteY156" fmla="*/ 1960103 h 3687151"/>
              <a:gd name="connsiteX157" fmla="*/ 129815 w 4807215"/>
              <a:gd name="connsiteY157" fmla="*/ 1956142 h 3687151"/>
              <a:gd name="connsiteX158" fmla="*/ 113347 w 4807215"/>
              <a:gd name="connsiteY158" fmla="*/ 1957166 h 3687151"/>
              <a:gd name="connsiteX159" fmla="*/ 105426 w 4807215"/>
              <a:gd name="connsiteY159" fmla="*/ 1959124 h 3687151"/>
              <a:gd name="connsiteX160" fmla="*/ 97060 w 4807215"/>
              <a:gd name="connsiteY160" fmla="*/ 1961972 h 3687151"/>
              <a:gd name="connsiteX161" fmla="*/ 88159 w 4807215"/>
              <a:gd name="connsiteY161" fmla="*/ 1965800 h 3687151"/>
              <a:gd name="connsiteX162" fmla="*/ 79258 w 4807215"/>
              <a:gd name="connsiteY162" fmla="*/ 1970606 h 3687151"/>
              <a:gd name="connsiteX163" fmla="*/ 50242 w 4807215"/>
              <a:gd name="connsiteY163" fmla="*/ 1991478 h 3687151"/>
              <a:gd name="connsiteX164" fmla="*/ 26299 w 4807215"/>
              <a:gd name="connsiteY164" fmla="*/ 2016934 h 3687151"/>
              <a:gd name="connsiteX165" fmla="*/ 9832 w 4807215"/>
              <a:gd name="connsiteY165" fmla="*/ 2043948 h 3687151"/>
              <a:gd name="connsiteX166" fmla="*/ 3557 w 4807215"/>
              <a:gd name="connsiteY166" fmla="*/ 2069760 h 3687151"/>
              <a:gd name="connsiteX167" fmla="*/ 6273 w 4807215"/>
              <a:gd name="connsiteY167" fmla="*/ 2083957 h 3687151"/>
              <a:gd name="connsiteX168" fmla="*/ 14416 w 4807215"/>
              <a:gd name="connsiteY168" fmla="*/ 2093169 h 3687151"/>
              <a:gd name="connsiteX169" fmla="*/ 20913 w 4807215"/>
              <a:gd name="connsiteY169" fmla="*/ 1966334 h 3687151"/>
              <a:gd name="connsiteX170" fmla="*/ 33776 w 4807215"/>
              <a:gd name="connsiteY170" fmla="*/ 1971051 h 3687151"/>
              <a:gd name="connsiteX171" fmla="*/ 51042 w 4807215"/>
              <a:gd name="connsiteY171" fmla="*/ 1970205 h 3687151"/>
              <a:gd name="connsiteX172" fmla="*/ 57718 w 4807215"/>
              <a:gd name="connsiteY172" fmla="*/ 1968648 h 3687151"/>
              <a:gd name="connsiteX173" fmla="*/ 64750 w 4807215"/>
              <a:gd name="connsiteY173" fmla="*/ 1966334 h 3687151"/>
              <a:gd name="connsiteX174" fmla="*/ 72048 w 4807215"/>
              <a:gd name="connsiteY174" fmla="*/ 1963396 h 3687151"/>
              <a:gd name="connsiteX175" fmla="*/ 79704 w 4807215"/>
              <a:gd name="connsiteY175" fmla="*/ 1959747 h 3687151"/>
              <a:gd name="connsiteX176" fmla="*/ 108808 w 4807215"/>
              <a:gd name="connsiteY176" fmla="*/ 1940343 h 3687151"/>
              <a:gd name="connsiteX177" fmla="*/ 133196 w 4807215"/>
              <a:gd name="connsiteY177" fmla="*/ 1916223 h 3687151"/>
              <a:gd name="connsiteX178" fmla="*/ 150197 w 4807215"/>
              <a:gd name="connsiteY178" fmla="*/ 1890455 h 3687151"/>
              <a:gd name="connsiteX179" fmla="*/ 157451 w 4807215"/>
              <a:gd name="connsiteY179" fmla="*/ 1866245 h 3687151"/>
              <a:gd name="connsiteX180" fmla="*/ 155404 w 4807215"/>
              <a:gd name="connsiteY180" fmla="*/ 1851870 h 3687151"/>
              <a:gd name="connsiteX181" fmla="*/ 147482 w 4807215"/>
              <a:gd name="connsiteY181" fmla="*/ 1842480 h 3687151"/>
              <a:gd name="connsiteX182" fmla="*/ 134620 w 4807215"/>
              <a:gd name="connsiteY182" fmla="*/ 1838030 h 3687151"/>
              <a:gd name="connsiteX183" fmla="*/ 117753 w 4807215"/>
              <a:gd name="connsiteY183" fmla="*/ 1839053 h 3687151"/>
              <a:gd name="connsiteX184" fmla="*/ 111256 w 4807215"/>
              <a:gd name="connsiteY184" fmla="*/ 1840656 h 3687151"/>
              <a:gd name="connsiteX185" fmla="*/ 104447 w 4807215"/>
              <a:gd name="connsiteY185" fmla="*/ 1842881 h 3687151"/>
              <a:gd name="connsiteX186" fmla="*/ 97282 w 4807215"/>
              <a:gd name="connsiteY186" fmla="*/ 1845773 h 3687151"/>
              <a:gd name="connsiteX187" fmla="*/ 89894 w 4807215"/>
              <a:gd name="connsiteY187" fmla="*/ 1849334 h 3687151"/>
              <a:gd name="connsiteX188" fmla="*/ 61590 w 4807215"/>
              <a:gd name="connsiteY188" fmla="*/ 1867892 h 3687151"/>
              <a:gd name="connsiteX189" fmla="*/ 37513 w 4807215"/>
              <a:gd name="connsiteY189" fmla="*/ 1891256 h 3687151"/>
              <a:gd name="connsiteX190" fmla="*/ 20113 w 4807215"/>
              <a:gd name="connsiteY190" fmla="*/ 1916623 h 3687151"/>
              <a:gd name="connsiteX191" fmla="*/ 11924 w 4807215"/>
              <a:gd name="connsiteY191" fmla="*/ 1941189 h 3687151"/>
              <a:gd name="connsiteX192" fmla="*/ 13348 w 4807215"/>
              <a:gd name="connsiteY192" fmla="*/ 1956098 h 3687151"/>
              <a:gd name="connsiteX193" fmla="*/ 20781 w 4807215"/>
              <a:gd name="connsiteY193" fmla="*/ 1966423 h 3687151"/>
              <a:gd name="connsiteX194" fmla="*/ 62703 w 4807215"/>
              <a:gd name="connsiteY194" fmla="*/ 1722988 h 3687151"/>
              <a:gd name="connsiteX195" fmla="*/ 75209 w 4807215"/>
              <a:gd name="connsiteY195" fmla="*/ 1728017 h 3687151"/>
              <a:gd name="connsiteX196" fmla="*/ 93010 w 4807215"/>
              <a:gd name="connsiteY196" fmla="*/ 1726993 h 3687151"/>
              <a:gd name="connsiteX197" fmla="*/ 97460 w 4807215"/>
              <a:gd name="connsiteY197" fmla="*/ 1725970 h 3687151"/>
              <a:gd name="connsiteX198" fmla="*/ 101911 w 4807215"/>
              <a:gd name="connsiteY198" fmla="*/ 1724635 h 3687151"/>
              <a:gd name="connsiteX199" fmla="*/ 106361 w 4807215"/>
              <a:gd name="connsiteY199" fmla="*/ 1722988 h 3687151"/>
              <a:gd name="connsiteX200" fmla="*/ 111211 w 4807215"/>
              <a:gd name="connsiteY200" fmla="*/ 1721075 h 3687151"/>
              <a:gd name="connsiteX201" fmla="*/ 138493 w 4807215"/>
              <a:gd name="connsiteY201" fmla="*/ 1705765 h 3687151"/>
              <a:gd name="connsiteX202" fmla="*/ 162569 w 4807215"/>
              <a:gd name="connsiteY202" fmla="*/ 1685338 h 3687151"/>
              <a:gd name="connsiteX203" fmla="*/ 180726 w 4807215"/>
              <a:gd name="connsiteY203" fmla="*/ 1662641 h 3687151"/>
              <a:gd name="connsiteX204" fmla="*/ 190517 w 4807215"/>
              <a:gd name="connsiteY204" fmla="*/ 1640390 h 3687151"/>
              <a:gd name="connsiteX205" fmla="*/ 190517 w 4807215"/>
              <a:gd name="connsiteY205" fmla="*/ 1625258 h 3687151"/>
              <a:gd name="connsiteX206" fmla="*/ 183797 w 4807215"/>
              <a:gd name="connsiteY206" fmla="*/ 1615245 h 3687151"/>
              <a:gd name="connsiteX207" fmla="*/ 171291 w 4807215"/>
              <a:gd name="connsiteY207" fmla="*/ 1610795 h 3687151"/>
              <a:gd name="connsiteX208" fmla="*/ 153891 w 4807215"/>
              <a:gd name="connsiteY208" fmla="*/ 1611996 h 3687151"/>
              <a:gd name="connsiteX209" fmla="*/ 149708 w 4807215"/>
              <a:gd name="connsiteY209" fmla="*/ 1613020 h 3687151"/>
              <a:gd name="connsiteX210" fmla="*/ 145257 w 4807215"/>
              <a:gd name="connsiteY210" fmla="*/ 1614310 h 3687151"/>
              <a:gd name="connsiteX211" fmla="*/ 140807 w 4807215"/>
              <a:gd name="connsiteY211" fmla="*/ 1615913 h 3687151"/>
              <a:gd name="connsiteX212" fmla="*/ 136357 w 4807215"/>
              <a:gd name="connsiteY212" fmla="*/ 1617782 h 3687151"/>
              <a:gd name="connsiteX213" fmla="*/ 109654 w 4807215"/>
              <a:gd name="connsiteY213" fmla="*/ 1632557 h 3687151"/>
              <a:gd name="connsiteX214" fmla="*/ 85978 w 4807215"/>
              <a:gd name="connsiteY214" fmla="*/ 1652316 h 3687151"/>
              <a:gd name="connsiteX215" fmla="*/ 67553 w 4807215"/>
              <a:gd name="connsiteY215" fmla="*/ 1674568 h 3687151"/>
              <a:gd name="connsiteX216" fmla="*/ 57051 w 4807215"/>
              <a:gd name="connsiteY216" fmla="*/ 1696820 h 3687151"/>
              <a:gd name="connsiteX217" fmla="*/ 56295 w 4807215"/>
              <a:gd name="connsiteY217" fmla="*/ 1712307 h 3687151"/>
              <a:gd name="connsiteX218" fmla="*/ 62569 w 4807215"/>
              <a:gd name="connsiteY218" fmla="*/ 1723077 h 3687151"/>
              <a:gd name="connsiteX219" fmla="*/ 95235 w 4807215"/>
              <a:gd name="connsiteY219" fmla="*/ 1607279 h 3687151"/>
              <a:gd name="connsiteX220" fmla="*/ 107606 w 4807215"/>
              <a:gd name="connsiteY220" fmla="*/ 1612530 h 3687151"/>
              <a:gd name="connsiteX221" fmla="*/ 125764 w 4807215"/>
              <a:gd name="connsiteY221" fmla="*/ 1611462 h 3687151"/>
              <a:gd name="connsiteX222" fmla="*/ 128968 w 4807215"/>
              <a:gd name="connsiteY222" fmla="*/ 1610705 h 3687151"/>
              <a:gd name="connsiteX223" fmla="*/ 132217 w 4807215"/>
              <a:gd name="connsiteY223" fmla="*/ 1609771 h 3687151"/>
              <a:gd name="connsiteX224" fmla="*/ 135599 w 4807215"/>
              <a:gd name="connsiteY224" fmla="*/ 1608703 h 3687151"/>
              <a:gd name="connsiteX225" fmla="*/ 139026 w 4807215"/>
              <a:gd name="connsiteY225" fmla="*/ 1607501 h 3687151"/>
              <a:gd name="connsiteX226" fmla="*/ 165728 w 4807215"/>
              <a:gd name="connsiteY226" fmla="*/ 1594150 h 3687151"/>
              <a:gd name="connsiteX227" fmla="*/ 189761 w 4807215"/>
              <a:gd name="connsiteY227" fmla="*/ 1575325 h 3687151"/>
              <a:gd name="connsiteX228" fmla="*/ 208586 w 4807215"/>
              <a:gd name="connsiteY228" fmla="*/ 1553875 h 3687151"/>
              <a:gd name="connsiteX229" fmla="*/ 219623 w 4807215"/>
              <a:gd name="connsiteY229" fmla="*/ 1532290 h 3687151"/>
              <a:gd name="connsiteX230" fmla="*/ 221002 w 4807215"/>
              <a:gd name="connsiteY230" fmla="*/ 1516669 h 3687151"/>
              <a:gd name="connsiteX231" fmla="*/ 214905 w 4807215"/>
              <a:gd name="connsiteY231" fmla="*/ 1506256 h 3687151"/>
              <a:gd name="connsiteX232" fmla="*/ 202399 w 4807215"/>
              <a:gd name="connsiteY232" fmla="*/ 1501405 h 3687151"/>
              <a:gd name="connsiteX233" fmla="*/ 184598 w 4807215"/>
              <a:gd name="connsiteY233" fmla="*/ 1502695 h 3687151"/>
              <a:gd name="connsiteX234" fmla="*/ 181483 w 4807215"/>
              <a:gd name="connsiteY234" fmla="*/ 1503452 h 3687151"/>
              <a:gd name="connsiteX235" fmla="*/ 178323 w 4807215"/>
              <a:gd name="connsiteY235" fmla="*/ 1504342 h 3687151"/>
              <a:gd name="connsiteX236" fmla="*/ 175030 w 4807215"/>
              <a:gd name="connsiteY236" fmla="*/ 1505410 h 3687151"/>
              <a:gd name="connsiteX237" fmla="*/ 171648 w 4807215"/>
              <a:gd name="connsiteY237" fmla="*/ 1506612 h 3687151"/>
              <a:gd name="connsiteX238" fmla="*/ 145835 w 4807215"/>
              <a:gd name="connsiteY238" fmla="*/ 1519740 h 3687151"/>
              <a:gd name="connsiteX239" fmla="*/ 122248 w 4807215"/>
              <a:gd name="connsiteY239" fmla="*/ 1537942 h 3687151"/>
              <a:gd name="connsiteX240" fmla="*/ 103379 w 4807215"/>
              <a:gd name="connsiteY240" fmla="*/ 1558948 h 3687151"/>
              <a:gd name="connsiteX241" fmla="*/ 91719 w 4807215"/>
              <a:gd name="connsiteY241" fmla="*/ 1580532 h 3687151"/>
              <a:gd name="connsiteX242" fmla="*/ 89717 w 4807215"/>
              <a:gd name="connsiteY242" fmla="*/ 1596509 h 3687151"/>
              <a:gd name="connsiteX243" fmla="*/ 95102 w 4807215"/>
              <a:gd name="connsiteY243" fmla="*/ 1607368 h 3687151"/>
              <a:gd name="connsiteX244" fmla="*/ 489982 w 4807215"/>
              <a:gd name="connsiteY244" fmla="*/ 908083 h 3687151"/>
              <a:gd name="connsiteX245" fmla="*/ 504356 w 4807215"/>
              <a:gd name="connsiteY245" fmla="*/ 910041 h 3687151"/>
              <a:gd name="connsiteX246" fmla="*/ 507204 w 4807215"/>
              <a:gd name="connsiteY246" fmla="*/ 909774 h 3687151"/>
              <a:gd name="connsiteX247" fmla="*/ 510097 w 4807215"/>
              <a:gd name="connsiteY247" fmla="*/ 909329 h 3687151"/>
              <a:gd name="connsiteX248" fmla="*/ 513079 w 4807215"/>
              <a:gd name="connsiteY248" fmla="*/ 908795 h 3687151"/>
              <a:gd name="connsiteX249" fmla="*/ 516105 w 4807215"/>
              <a:gd name="connsiteY249" fmla="*/ 908083 h 3687151"/>
              <a:gd name="connsiteX250" fmla="*/ 533417 w 4807215"/>
              <a:gd name="connsiteY250" fmla="*/ 901942 h 3687151"/>
              <a:gd name="connsiteX251" fmla="*/ 550729 w 4807215"/>
              <a:gd name="connsiteY251" fmla="*/ 892596 h 3687151"/>
              <a:gd name="connsiteX252" fmla="*/ 566572 w 4807215"/>
              <a:gd name="connsiteY252" fmla="*/ 880891 h 3687151"/>
              <a:gd name="connsiteX253" fmla="*/ 579389 w 4807215"/>
              <a:gd name="connsiteY253" fmla="*/ 867540 h 3687151"/>
              <a:gd name="connsiteX254" fmla="*/ 587979 w 4807215"/>
              <a:gd name="connsiteY254" fmla="*/ 852721 h 3687151"/>
              <a:gd name="connsiteX255" fmla="*/ 588379 w 4807215"/>
              <a:gd name="connsiteY255" fmla="*/ 841239 h 3687151"/>
              <a:gd name="connsiteX256" fmla="*/ 581169 w 4807215"/>
              <a:gd name="connsiteY256" fmla="*/ 834118 h 3687151"/>
              <a:gd name="connsiteX257" fmla="*/ 566839 w 4807215"/>
              <a:gd name="connsiteY257" fmla="*/ 832427 h 3687151"/>
              <a:gd name="connsiteX258" fmla="*/ 564035 w 4807215"/>
              <a:gd name="connsiteY258" fmla="*/ 832739 h 3687151"/>
              <a:gd name="connsiteX259" fmla="*/ 561187 w 4807215"/>
              <a:gd name="connsiteY259" fmla="*/ 833139 h 3687151"/>
              <a:gd name="connsiteX260" fmla="*/ 558250 w 4807215"/>
              <a:gd name="connsiteY260" fmla="*/ 833718 h 3687151"/>
              <a:gd name="connsiteX261" fmla="*/ 555268 w 4807215"/>
              <a:gd name="connsiteY261" fmla="*/ 834430 h 3687151"/>
              <a:gd name="connsiteX262" fmla="*/ 538357 w 4807215"/>
              <a:gd name="connsiteY262" fmla="*/ 840438 h 3687151"/>
              <a:gd name="connsiteX263" fmla="*/ 521401 w 4807215"/>
              <a:gd name="connsiteY263" fmla="*/ 849338 h 3687151"/>
              <a:gd name="connsiteX264" fmla="*/ 505781 w 4807215"/>
              <a:gd name="connsiteY264" fmla="*/ 860776 h 3687151"/>
              <a:gd name="connsiteX265" fmla="*/ 492874 w 4807215"/>
              <a:gd name="connsiteY265" fmla="*/ 873771 h 3687151"/>
              <a:gd name="connsiteX266" fmla="*/ 483973 w 4807215"/>
              <a:gd name="connsiteY266" fmla="*/ 888546 h 3687151"/>
              <a:gd name="connsiteX267" fmla="*/ 483083 w 4807215"/>
              <a:gd name="connsiteY267" fmla="*/ 900295 h 3687151"/>
              <a:gd name="connsiteX268" fmla="*/ 489848 w 4807215"/>
              <a:gd name="connsiteY268" fmla="*/ 908217 h 3687151"/>
              <a:gd name="connsiteX269" fmla="*/ 300752 w 4807215"/>
              <a:gd name="connsiteY269" fmla="*/ 1187299 h 3687151"/>
              <a:gd name="connsiteX270" fmla="*/ 318910 w 4807215"/>
              <a:gd name="connsiteY270" fmla="*/ 1186676 h 3687151"/>
              <a:gd name="connsiteX271" fmla="*/ 319577 w 4807215"/>
              <a:gd name="connsiteY271" fmla="*/ 1186676 h 3687151"/>
              <a:gd name="connsiteX272" fmla="*/ 320289 w 4807215"/>
              <a:gd name="connsiteY272" fmla="*/ 1186676 h 3687151"/>
              <a:gd name="connsiteX273" fmla="*/ 320957 w 4807215"/>
              <a:gd name="connsiteY273" fmla="*/ 1186676 h 3687151"/>
              <a:gd name="connsiteX274" fmla="*/ 321669 w 4807215"/>
              <a:gd name="connsiteY274" fmla="*/ 1186676 h 3687151"/>
              <a:gd name="connsiteX275" fmla="*/ 343520 w 4807215"/>
              <a:gd name="connsiteY275" fmla="*/ 1178620 h 3687151"/>
              <a:gd name="connsiteX276" fmla="*/ 364971 w 4807215"/>
              <a:gd name="connsiteY276" fmla="*/ 1165803 h 3687151"/>
              <a:gd name="connsiteX277" fmla="*/ 383662 w 4807215"/>
              <a:gd name="connsiteY277" fmla="*/ 1149871 h 3687151"/>
              <a:gd name="connsiteX278" fmla="*/ 397280 w 4807215"/>
              <a:gd name="connsiteY278" fmla="*/ 1132515 h 3687151"/>
              <a:gd name="connsiteX279" fmla="*/ 403111 w 4807215"/>
              <a:gd name="connsiteY279" fmla="*/ 1116449 h 3687151"/>
              <a:gd name="connsiteX280" fmla="*/ 400085 w 4807215"/>
              <a:gd name="connsiteY280" fmla="*/ 1105056 h 3687151"/>
              <a:gd name="connsiteX281" fmla="*/ 389136 w 4807215"/>
              <a:gd name="connsiteY281" fmla="*/ 1099315 h 3687151"/>
              <a:gd name="connsiteX282" fmla="*/ 371335 w 4807215"/>
              <a:gd name="connsiteY282" fmla="*/ 1100116 h 3687151"/>
              <a:gd name="connsiteX283" fmla="*/ 370667 w 4807215"/>
              <a:gd name="connsiteY283" fmla="*/ 1100116 h 3687151"/>
              <a:gd name="connsiteX284" fmla="*/ 370000 w 4807215"/>
              <a:gd name="connsiteY284" fmla="*/ 1100116 h 3687151"/>
              <a:gd name="connsiteX285" fmla="*/ 369332 w 4807215"/>
              <a:gd name="connsiteY285" fmla="*/ 1100116 h 3687151"/>
              <a:gd name="connsiteX286" fmla="*/ 368665 w 4807215"/>
              <a:gd name="connsiteY286" fmla="*/ 1100116 h 3687151"/>
              <a:gd name="connsiteX287" fmla="*/ 347348 w 4807215"/>
              <a:gd name="connsiteY287" fmla="*/ 1107949 h 3687151"/>
              <a:gd name="connsiteX288" fmla="*/ 326387 w 4807215"/>
              <a:gd name="connsiteY288" fmla="*/ 1120410 h 3687151"/>
              <a:gd name="connsiteX289" fmla="*/ 307872 w 4807215"/>
              <a:gd name="connsiteY289" fmla="*/ 1135942 h 3687151"/>
              <a:gd name="connsiteX290" fmla="*/ 294077 w 4807215"/>
              <a:gd name="connsiteY290" fmla="*/ 1153075 h 3687151"/>
              <a:gd name="connsiteX291" fmla="*/ 287713 w 4807215"/>
              <a:gd name="connsiteY291" fmla="*/ 1169275 h 3687151"/>
              <a:gd name="connsiteX292" fmla="*/ 290205 w 4807215"/>
              <a:gd name="connsiteY292" fmla="*/ 1181068 h 3687151"/>
              <a:gd name="connsiteX293" fmla="*/ 300619 w 4807215"/>
              <a:gd name="connsiteY293" fmla="*/ 1187388 h 3687151"/>
              <a:gd name="connsiteX294" fmla="*/ 1040491 w 4807215"/>
              <a:gd name="connsiteY294" fmla="*/ 383520 h 3687151"/>
              <a:gd name="connsiteX295" fmla="*/ 1045920 w 4807215"/>
              <a:gd name="connsiteY295" fmla="*/ 384632 h 3687151"/>
              <a:gd name="connsiteX296" fmla="*/ 1052373 w 4807215"/>
              <a:gd name="connsiteY296" fmla="*/ 384632 h 3687151"/>
              <a:gd name="connsiteX297" fmla="*/ 1059538 w 4807215"/>
              <a:gd name="connsiteY297" fmla="*/ 383787 h 3687151"/>
              <a:gd name="connsiteX298" fmla="*/ 1067237 w 4807215"/>
              <a:gd name="connsiteY298" fmla="*/ 382007 h 3687151"/>
              <a:gd name="connsiteX299" fmla="*/ 1077028 w 4807215"/>
              <a:gd name="connsiteY299" fmla="*/ 378802 h 3687151"/>
              <a:gd name="connsiteX300" fmla="*/ 1086952 w 4807215"/>
              <a:gd name="connsiteY300" fmla="*/ 374352 h 3687151"/>
              <a:gd name="connsiteX301" fmla="*/ 1096655 w 4807215"/>
              <a:gd name="connsiteY301" fmla="*/ 369056 h 3687151"/>
              <a:gd name="connsiteX302" fmla="*/ 1105822 w 4807215"/>
              <a:gd name="connsiteY302" fmla="*/ 362870 h 3687151"/>
              <a:gd name="connsiteX303" fmla="*/ 1118684 w 4807215"/>
              <a:gd name="connsiteY303" fmla="*/ 350943 h 3687151"/>
              <a:gd name="connsiteX304" fmla="*/ 1125047 w 4807215"/>
              <a:gd name="connsiteY304" fmla="*/ 340084 h 3687151"/>
              <a:gd name="connsiteX305" fmla="*/ 1124691 w 4807215"/>
              <a:gd name="connsiteY305" fmla="*/ 331183 h 3687151"/>
              <a:gd name="connsiteX306" fmla="*/ 1117304 w 4807215"/>
              <a:gd name="connsiteY306" fmla="*/ 325843 h 3687151"/>
              <a:gd name="connsiteX307" fmla="*/ 1111696 w 4807215"/>
              <a:gd name="connsiteY307" fmla="*/ 325220 h 3687151"/>
              <a:gd name="connsiteX308" fmla="*/ 1105333 w 4807215"/>
              <a:gd name="connsiteY308" fmla="*/ 325220 h 3687151"/>
              <a:gd name="connsiteX309" fmla="*/ 1098256 w 4807215"/>
              <a:gd name="connsiteY309" fmla="*/ 326155 h 3687151"/>
              <a:gd name="connsiteX310" fmla="*/ 1090646 w 4807215"/>
              <a:gd name="connsiteY310" fmla="*/ 327890 h 3687151"/>
              <a:gd name="connsiteX311" fmla="*/ 1081078 w 4807215"/>
              <a:gd name="connsiteY311" fmla="*/ 331094 h 3687151"/>
              <a:gd name="connsiteX312" fmla="*/ 1071331 w 4807215"/>
              <a:gd name="connsiteY312" fmla="*/ 335322 h 3687151"/>
              <a:gd name="connsiteX313" fmla="*/ 1061764 w 4807215"/>
              <a:gd name="connsiteY313" fmla="*/ 340529 h 3687151"/>
              <a:gd name="connsiteX314" fmla="*/ 1052863 w 4807215"/>
              <a:gd name="connsiteY314" fmla="*/ 346537 h 3687151"/>
              <a:gd name="connsiteX315" fmla="*/ 1040001 w 4807215"/>
              <a:gd name="connsiteY315" fmla="*/ 358242 h 3687151"/>
              <a:gd name="connsiteX316" fmla="*/ 1033370 w 4807215"/>
              <a:gd name="connsiteY316" fmla="*/ 369100 h 3687151"/>
              <a:gd name="connsiteX317" fmla="*/ 1033370 w 4807215"/>
              <a:gd name="connsiteY317" fmla="*/ 378001 h 3687151"/>
              <a:gd name="connsiteX318" fmla="*/ 1040491 w 4807215"/>
              <a:gd name="connsiteY318" fmla="*/ 383520 h 3687151"/>
              <a:gd name="connsiteX319" fmla="*/ 1298611 w 4807215"/>
              <a:gd name="connsiteY319" fmla="*/ 203013 h 3687151"/>
              <a:gd name="connsiteX320" fmla="*/ 1304397 w 4807215"/>
              <a:gd name="connsiteY320" fmla="*/ 205149 h 3687151"/>
              <a:gd name="connsiteX321" fmla="*/ 1311873 w 4807215"/>
              <a:gd name="connsiteY321" fmla="*/ 205772 h 3687151"/>
              <a:gd name="connsiteX322" fmla="*/ 1320774 w 4807215"/>
              <a:gd name="connsiteY322" fmla="*/ 204927 h 3687151"/>
              <a:gd name="connsiteX323" fmla="*/ 1330520 w 4807215"/>
              <a:gd name="connsiteY323" fmla="*/ 202746 h 3687151"/>
              <a:gd name="connsiteX324" fmla="*/ 1337775 w 4807215"/>
              <a:gd name="connsiteY324" fmla="*/ 200432 h 3687151"/>
              <a:gd name="connsiteX325" fmla="*/ 1345117 w 4807215"/>
              <a:gd name="connsiteY325" fmla="*/ 197495 h 3687151"/>
              <a:gd name="connsiteX326" fmla="*/ 1352461 w 4807215"/>
              <a:gd name="connsiteY326" fmla="*/ 193979 h 3687151"/>
              <a:gd name="connsiteX327" fmla="*/ 1359626 w 4807215"/>
              <a:gd name="connsiteY327" fmla="*/ 189929 h 3687151"/>
              <a:gd name="connsiteX328" fmla="*/ 1373867 w 4807215"/>
              <a:gd name="connsiteY328" fmla="*/ 179204 h 3687151"/>
              <a:gd name="connsiteX329" fmla="*/ 1382323 w 4807215"/>
              <a:gd name="connsiteY329" fmla="*/ 168745 h 3687151"/>
              <a:gd name="connsiteX330" fmla="*/ 1384459 w 4807215"/>
              <a:gd name="connsiteY330" fmla="*/ 159845 h 3687151"/>
              <a:gd name="connsiteX331" fmla="*/ 1379652 w 4807215"/>
              <a:gd name="connsiteY331" fmla="*/ 153436 h 3687151"/>
              <a:gd name="connsiteX332" fmla="*/ 1373777 w 4807215"/>
              <a:gd name="connsiteY332" fmla="*/ 151433 h 3687151"/>
              <a:gd name="connsiteX333" fmla="*/ 1366301 w 4807215"/>
              <a:gd name="connsiteY333" fmla="*/ 150944 h 3687151"/>
              <a:gd name="connsiteX334" fmla="*/ 1357400 w 4807215"/>
              <a:gd name="connsiteY334" fmla="*/ 151834 h 3687151"/>
              <a:gd name="connsiteX335" fmla="*/ 1347833 w 4807215"/>
              <a:gd name="connsiteY335" fmla="*/ 154015 h 3687151"/>
              <a:gd name="connsiteX336" fmla="*/ 1340712 w 4807215"/>
              <a:gd name="connsiteY336" fmla="*/ 156284 h 3687151"/>
              <a:gd name="connsiteX337" fmla="*/ 1333458 w 4807215"/>
              <a:gd name="connsiteY337" fmla="*/ 159177 h 3687151"/>
              <a:gd name="connsiteX338" fmla="*/ 1326248 w 4807215"/>
              <a:gd name="connsiteY338" fmla="*/ 162604 h 3687151"/>
              <a:gd name="connsiteX339" fmla="*/ 1319216 w 4807215"/>
              <a:gd name="connsiteY339" fmla="*/ 166609 h 3687151"/>
              <a:gd name="connsiteX340" fmla="*/ 1305109 w 4807215"/>
              <a:gd name="connsiteY340" fmla="*/ 177112 h 3687151"/>
              <a:gd name="connsiteX341" fmla="*/ 1296475 w 4807215"/>
              <a:gd name="connsiteY341" fmla="*/ 187481 h 3687151"/>
              <a:gd name="connsiteX342" fmla="*/ 1294027 w 4807215"/>
              <a:gd name="connsiteY342" fmla="*/ 196382 h 3687151"/>
              <a:gd name="connsiteX343" fmla="*/ 1298611 w 4807215"/>
              <a:gd name="connsiteY343" fmla="*/ 203013 h 3687151"/>
              <a:gd name="connsiteX344" fmla="*/ 1125047 w 4807215"/>
              <a:gd name="connsiteY344" fmla="*/ 320770 h 3687151"/>
              <a:gd name="connsiteX345" fmla="*/ 1130655 w 4807215"/>
              <a:gd name="connsiteY345" fmla="*/ 322149 h 3687151"/>
              <a:gd name="connsiteX346" fmla="*/ 1137464 w 4807215"/>
              <a:gd name="connsiteY346" fmla="*/ 322372 h 3687151"/>
              <a:gd name="connsiteX347" fmla="*/ 1145163 w 4807215"/>
              <a:gd name="connsiteY347" fmla="*/ 321526 h 3687151"/>
              <a:gd name="connsiteX348" fmla="*/ 1153485 w 4807215"/>
              <a:gd name="connsiteY348" fmla="*/ 319612 h 3687151"/>
              <a:gd name="connsiteX349" fmla="*/ 1162385 w 4807215"/>
              <a:gd name="connsiteY349" fmla="*/ 316675 h 3687151"/>
              <a:gd name="connsiteX350" fmla="*/ 1171286 w 4807215"/>
              <a:gd name="connsiteY350" fmla="*/ 312848 h 3687151"/>
              <a:gd name="connsiteX351" fmla="*/ 1180187 w 4807215"/>
              <a:gd name="connsiteY351" fmla="*/ 308175 h 3687151"/>
              <a:gd name="connsiteX352" fmla="*/ 1188688 w 4807215"/>
              <a:gd name="connsiteY352" fmla="*/ 302746 h 3687151"/>
              <a:gd name="connsiteX353" fmla="*/ 1202039 w 4807215"/>
              <a:gd name="connsiteY353" fmla="*/ 291219 h 3687151"/>
              <a:gd name="connsiteX354" fmla="*/ 1209159 w 4807215"/>
              <a:gd name="connsiteY354" fmla="*/ 280494 h 3687151"/>
              <a:gd name="connsiteX355" fmla="*/ 1209604 w 4807215"/>
              <a:gd name="connsiteY355" fmla="*/ 271593 h 3687151"/>
              <a:gd name="connsiteX356" fmla="*/ 1203018 w 4807215"/>
              <a:gd name="connsiteY356" fmla="*/ 265852 h 3687151"/>
              <a:gd name="connsiteX357" fmla="*/ 1197366 w 4807215"/>
              <a:gd name="connsiteY357" fmla="*/ 264606 h 3687151"/>
              <a:gd name="connsiteX358" fmla="*/ 1190601 w 4807215"/>
              <a:gd name="connsiteY358" fmla="*/ 264606 h 3687151"/>
              <a:gd name="connsiteX359" fmla="*/ 1182991 w 4807215"/>
              <a:gd name="connsiteY359" fmla="*/ 265541 h 3687151"/>
              <a:gd name="connsiteX360" fmla="*/ 1174758 w 4807215"/>
              <a:gd name="connsiteY360" fmla="*/ 267410 h 3687151"/>
              <a:gd name="connsiteX361" fmla="*/ 1165857 w 4807215"/>
              <a:gd name="connsiteY361" fmla="*/ 270303 h 3687151"/>
              <a:gd name="connsiteX362" fmla="*/ 1156956 w 4807215"/>
              <a:gd name="connsiteY362" fmla="*/ 274041 h 3687151"/>
              <a:gd name="connsiteX363" fmla="*/ 1148055 w 4807215"/>
              <a:gd name="connsiteY363" fmla="*/ 278491 h 3687151"/>
              <a:gd name="connsiteX364" fmla="*/ 1139645 w 4807215"/>
              <a:gd name="connsiteY364" fmla="*/ 283832 h 3687151"/>
              <a:gd name="connsiteX365" fmla="*/ 1126294 w 4807215"/>
              <a:gd name="connsiteY365" fmla="*/ 295136 h 3687151"/>
              <a:gd name="connsiteX366" fmla="*/ 1118995 w 4807215"/>
              <a:gd name="connsiteY366" fmla="*/ 305816 h 3687151"/>
              <a:gd name="connsiteX367" fmla="*/ 1118194 w 4807215"/>
              <a:gd name="connsiteY367" fmla="*/ 314717 h 3687151"/>
              <a:gd name="connsiteX368" fmla="*/ 1125047 w 4807215"/>
              <a:gd name="connsiteY368" fmla="*/ 320770 h 3687151"/>
              <a:gd name="connsiteX369" fmla="*/ 1211118 w 4807215"/>
              <a:gd name="connsiteY369" fmla="*/ 260645 h 3687151"/>
              <a:gd name="connsiteX370" fmla="*/ 1216858 w 4807215"/>
              <a:gd name="connsiteY370" fmla="*/ 262336 h 3687151"/>
              <a:gd name="connsiteX371" fmla="*/ 1223979 w 4807215"/>
              <a:gd name="connsiteY371" fmla="*/ 262737 h 3687151"/>
              <a:gd name="connsiteX372" fmla="*/ 1232212 w 4807215"/>
              <a:gd name="connsiteY372" fmla="*/ 261891 h 3687151"/>
              <a:gd name="connsiteX373" fmla="*/ 1241113 w 4807215"/>
              <a:gd name="connsiteY373" fmla="*/ 259844 h 3687151"/>
              <a:gd name="connsiteX374" fmla="*/ 1249257 w 4807215"/>
              <a:gd name="connsiteY374" fmla="*/ 257218 h 3687151"/>
              <a:gd name="connsiteX375" fmla="*/ 1257490 w 4807215"/>
              <a:gd name="connsiteY375" fmla="*/ 253836 h 3687151"/>
              <a:gd name="connsiteX376" fmla="*/ 1265635 w 4807215"/>
              <a:gd name="connsiteY376" fmla="*/ 249697 h 3687151"/>
              <a:gd name="connsiteX377" fmla="*/ 1273512 w 4807215"/>
              <a:gd name="connsiteY377" fmla="*/ 244980 h 3687151"/>
              <a:gd name="connsiteX378" fmla="*/ 1287263 w 4807215"/>
              <a:gd name="connsiteY378" fmla="*/ 233854 h 3687151"/>
              <a:gd name="connsiteX379" fmla="*/ 1295006 w 4807215"/>
              <a:gd name="connsiteY379" fmla="*/ 223262 h 3687151"/>
              <a:gd name="connsiteX380" fmla="*/ 1296208 w 4807215"/>
              <a:gd name="connsiteY380" fmla="*/ 214361 h 3687151"/>
              <a:gd name="connsiteX381" fmla="*/ 1290467 w 4807215"/>
              <a:gd name="connsiteY381" fmla="*/ 208309 h 3687151"/>
              <a:gd name="connsiteX382" fmla="*/ 1284682 w 4807215"/>
              <a:gd name="connsiteY382" fmla="*/ 206707 h 3687151"/>
              <a:gd name="connsiteX383" fmla="*/ 1277561 w 4807215"/>
              <a:gd name="connsiteY383" fmla="*/ 206395 h 3687151"/>
              <a:gd name="connsiteX384" fmla="*/ 1269417 w 4807215"/>
              <a:gd name="connsiteY384" fmla="*/ 207285 h 3687151"/>
              <a:gd name="connsiteX385" fmla="*/ 1260516 w 4807215"/>
              <a:gd name="connsiteY385" fmla="*/ 209333 h 3687151"/>
              <a:gd name="connsiteX386" fmla="*/ 1252550 w 4807215"/>
              <a:gd name="connsiteY386" fmla="*/ 211914 h 3687151"/>
              <a:gd name="connsiteX387" fmla="*/ 1244451 w 4807215"/>
              <a:gd name="connsiteY387" fmla="*/ 215252 h 3687151"/>
              <a:gd name="connsiteX388" fmla="*/ 1236440 w 4807215"/>
              <a:gd name="connsiteY388" fmla="*/ 219257 h 3687151"/>
              <a:gd name="connsiteX389" fmla="*/ 1228696 w 4807215"/>
              <a:gd name="connsiteY389" fmla="*/ 223930 h 3687151"/>
              <a:gd name="connsiteX390" fmla="*/ 1215078 w 4807215"/>
              <a:gd name="connsiteY390" fmla="*/ 234833 h 3687151"/>
              <a:gd name="connsiteX391" fmla="*/ 1207156 w 4807215"/>
              <a:gd name="connsiteY391" fmla="*/ 245336 h 3687151"/>
              <a:gd name="connsiteX392" fmla="*/ 1205555 w 4807215"/>
              <a:gd name="connsiteY392" fmla="*/ 254237 h 3687151"/>
              <a:gd name="connsiteX393" fmla="*/ 1211029 w 4807215"/>
              <a:gd name="connsiteY393" fmla="*/ 260512 h 3687151"/>
              <a:gd name="connsiteX394" fmla="*/ 1387574 w 4807215"/>
              <a:gd name="connsiteY394" fmla="*/ 148585 h 3687151"/>
              <a:gd name="connsiteX395" fmla="*/ 1393360 w 4807215"/>
              <a:gd name="connsiteY395" fmla="*/ 151033 h 3687151"/>
              <a:gd name="connsiteX396" fmla="*/ 1401148 w 4807215"/>
              <a:gd name="connsiteY396" fmla="*/ 151834 h 3687151"/>
              <a:gd name="connsiteX397" fmla="*/ 1410448 w 4807215"/>
              <a:gd name="connsiteY397" fmla="*/ 151033 h 3687151"/>
              <a:gd name="connsiteX398" fmla="*/ 1420818 w 4807215"/>
              <a:gd name="connsiteY398" fmla="*/ 148763 h 3687151"/>
              <a:gd name="connsiteX399" fmla="*/ 1427360 w 4807215"/>
              <a:gd name="connsiteY399" fmla="*/ 146672 h 3687151"/>
              <a:gd name="connsiteX400" fmla="*/ 1434035 w 4807215"/>
              <a:gd name="connsiteY400" fmla="*/ 144090 h 3687151"/>
              <a:gd name="connsiteX401" fmla="*/ 1440666 w 4807215"/>
              <a:gd name="connsiteY401" fmla="*/ 141020 h 3687151"/>
              <a:gd name="connsiteX402" fmla="*/ 1447208 w 4807215"/>
              <a:gd name="connsiteY402" fmla="*/ 137504 h 3687151"/>
              <a:gd name="connsiteX403" fmla="*/ 1461806 w 4807215"/>
              <a:gd name="connsiteY403" fmla="*/ 127179 h 3687151"/>
              <a:gd name="connsiteX404" fmla="*/ 1470706 w 4807215"/>
              <a:gd name="connsiteY404" fmla="*/ 116854 h 3687151"/>
              <a:gd name="connsiteX405" fmla="*/ 1473466 w 4807215"/>
              <a:gd name="connsiteY405" fmla="*/ 107953 h 3687151"/>
              <a:gd name="connsiteX406" fmla="*/ 1469372 w 4807215"/>
              <a:gd name="connsiteY406" fmla="*/ 101278 h 3687151"/>
              <a:gd name="connsiteX407" fmla="*/ 1463453 w 4807215"/>
              <a:gd name="connsiteY407" fmla="*/ 98964 h 3687151"/>
              <a:gd name="connsiteX408" fmla="*/ 1455665 w 4807215"/>
              <a:gd name="connsiteY408" fmla="*/ 98252 h 3687151"/>
              <a:gd name="connsiteX409" fmla="*/ 1446452 w 4807215"/>
              <a:gd name="connsiteY409" fmla="*/ 99097 h 3687151"/>
              <a:gd name="connsiteX410" fmla="*/ 1436261 w 4807215"/>
              <a:gd name="connsiteY410" fmla="*/ 101411 h 3687151"/>
              <a:gd name="connsiteX411" fmla="*/ 1429852 w 4807215"/>
              <a:gd name="connsiteY411" fmla="*/ 103459 h 3687151"/>
              <a:gd name="connsiteX412" fmla="*/ 1423310 w 4807215"/>
              <a:gd name="connsiteY412" fmla="*/ 106040 h 3687151"/>
              <a:gd name="connsiteX413" fmla="*/ 1416769 w 4807215"/>
              <a:gd name="connsiteY413" fmla="*/ 109022 h 3687151"/>
              <a:gd name="connsiteX414" fmla="*/ 1410360 w 4807215"/>
              <a:gd name="connsiteY414" fmla="*/ 112493 h 3687151"/>
              <a:gd name="connsiteX415" fmla="*/ 1395941 w 4807215"/>
              <a:gd name="connsiteY415" fmla="*/ 122595 h 3687151"/>
              <a:gd name="connsiteX416" fmla="*/ 1386818 w 4807215"/>
              <a:gd name="connsiteY416" fmla="*/ 132742 h 3687151"/>
              <a:gd name="connsiteX417" fmla="*/ 1383703 w 4807215"/>
              <a:gd name="connsiteY417" fmla="*/ 141865 h 3687151"/>
              <a:gd name="connsiteX418" fmla="*/ 1387619 w 4807215"/>
              <a:gd name="connsiteY418" fmla="*/ 148452 h 3687151"/>
              <a:gd name="connsiteX419" fmla="*/ 1483613 w 4807215"/>
              <a:gd name="connsiteY419" fmla="*/ 99631 h 3687151"/>
              <a:gd name="connsiteX420" fmla="*/ 1491712 w 4807215"/>
              <a:gd name="connsiteY420" fmla="*/ 100655 h 3687151"/>
              <a:gd name="connsiteX421" fmla="*/ 1501593 w 4807215"/>
              <a:gd name="connsiteY421" fmla="*/ 99898 h 3687151"/>
              <a:gd name="connsiteX422" fmla="*/ 1512674 w 4807215"/>
              <a:gd name="connsiteY422" fmla="*/ 97451 h 3687151"/>
              <a:gd name="connsiteX423" fmla="*/ 1518459 w 4807215"/>
              <a:gd name="connsiteY423" fmla="*/ 95626 h 3687151"/>
              <a:gd name="connsiteX424" fmla="*/ 1524289 w 4807215"/>
              <a:gd name="connsiteY424" fmla="*/ 93445 h 3687151"/>
              <a:gd name="connsiteX425" fmla="*/ 1530164 w 4807215"/>
              <a:gd name="connsiteY425" fmla="*/ 90864 h 3687151"/>
              <a:gd name="connsiteX426" fmla="*/ 1535949 w 4807215"/>
              <a:gd name="connsiteY426" fmla="*/ 87927 h 3687151"/>
              <a:gd name="connsiteX427" fmla="*/ 1550991 w 4807215"/>
              <a:gd name="connsiteY427" fmla="*/ 78003 h 3687151"/>
              <a:gd name="connsiteX428" fmla="*/ 1560692 w 4807215"/>
              <a:gd name="connsiteY428" fmla="*/ 67856 h 3687151"/>
              <a:gd name="connsiteX429" fmla="*/ 1564342 w 4807215"/>
              <a:gd name="connsiteY429" fmla="*/ 58688 h 3687151"/>
              <a:gd name="connsiteX430" fmla="*/ 1561182 w 4807215"/>
              <a:gd name="connsiteY430" fmla="*/ 51701 h 3687151"/>
              <a:gd name="connsiteX431" fmla="*/ 1555263 w 4807215"/>
              <a:gd name="connsiteY431" fmla="*/ 48942 h 3687151"/>
              <a:gd name="connsiteX432" fmla="*/ 1547120 w 4807215"/>
              <a:gd name="connsiteY432" fmla="*/ 48052 h 3687151"/>
              <a:gd name="connsiteX433" fmla="*/ 1537328 w 4807215"/>
              <a:gd name="connsiteY433" fmla="*/ 48853 h 3687151"/>
              <a:gd name="connsiteX434" fmla="*/ 1526380 w 4807215"/>
              <a:gd name="connsiteY434" fmla="*/ 51300 h 3687151"/>
              <a:gd name="connsiteX435" fmla="*/ 1520728 w 4807215"/>
              <a:gd name="connsiteY435" fmla="*/ 53081 h 3687151"/>
              <a:gd name="connsiteX436" fmla="*/ 1515032 w 4807215"/>
              <a:gd name="connsiteY436" fmla="*/ 55261 h 3687151"/>
              <a:gd name="connsiteX437" fmla="*/ 1509292 w 4807215"/>
              <a:gd name="connsiteY437" fmla="*/ 57753 h 3687151"/>
              <a:gd name="connsiteX438" fmla="*/ 1503595 w 4807215"/>
              <a:gd name="connsiteY438" fmla="*/ 60646 h 3687151"/>
              <a:gd name="connsiteX439" fmla="*/ 1488731 w 4807215"/>
              <a:gd name="connsiteY439" fmla="*/ 70392 h 3687151"/>
              <a:gd name="connsiteX440" fmla="*/ 1478895 w 4807215"/>
              <a:gd name="connsiteY440" fmla="*/ 80361 h 3687151"/>
              <a:gd name="connsiteX441" fmla="*/ 1474979 w 4807215"/>
              <a:gd name="connsiteY441" fmla="*/ 89529 h 3687151"/>
              <a:gd name="connsiteX442" fmla="*/ 1477872 w 4807215"/>
              <a:gd name="connsiteY442" fmla="*/ 96694 h 3687151"/>
              <a:gd name="connsiteX443" fmla="*/ 1483524 w 4807215"/>
              <a:gd name="connsiteY443" fmla="*/ 99364 h 3687151"/>
              <a:gd name="connsiteX444" fmla="*/ 876273 w 4807215"/>
              <a:gd name="connsiteY444" fmla="*/ 518365 h 3687151"/>
              <a:gd name="connsiteX445" fmla="*/ 881257 w 4807215"/>
              <a:gd name="connsiteY445" fmla="*/ 518899 h 3687151"/>
              <a:gd name="connsiteX446" fmla="*/ 886864 w 4807215"/>
              <a:gd name="connsiteY446" fmla="*/ 518899 h 3687151"/>
              <a:gd name="connsiteX447" fmla="*/ 892962 w 4807215"/>
              <a:gd name="connsiteY447" fmla="*/ 518054 h 3687151"/>
              <a:gd name="connsiteX448" fmla="*/ 899415 w 4807215"/>
              <a:gd name="connsiteY448" fmla="*/ 516585 h 3687151"/>
              <a:gd name="connsiteX449" fmla="*/ 910985 w 4807215"/>
              <a:gd name="connsiteY449" fmla="*/ 512669 h 3687151"/>
              <a:gd name="connsiteX450" fmla="*/ 922734 w 4807215"/>
              <a:gd name="connsiteY450" fmla="*/ 507284 h 3687151"/>
              <a:gd name="connsiteX451" fmla="*/ 934038 w 4807215"/>
              <a:gd name="connsiteY451" fmla="*/ 500564 h 3687151"/>
              <a:gd name="connsiteX452" fmla="*/ 944363 w 4807215"/>
              <a:gd name="connsiteY452" fmla="*/ 492776 h 3687151"/>
              <a:gd name="connsiteX453" fmla="*/ 956290 w 4807215"/>
              <a:gd name="connsiteY453" fmla="*/ 480048 h 3687151"/>
              <a:gd name="connsiteX454" fmla="*/ 961230 w 4807215"/>
              <a:gd name="connsiteY454" fmla="*/ 468922 h 3687151"/>
              <a:gd name="connsiteX455" fmla="*/ 959183 w 4807215"/>
              <a:gd name="connsiteY455" fmla="*/ 460511 h 3687151"/>
              <a:gd name="connsiteX456" fmla="*/ 949970 w 4807215"/>
              <a:gd name="connsiteY456" fmla="*/ 456060 h 3687151"/>
              <a:gd name="connsiteX457" fmla="*/ 944942 w 4807215"/>
              <a:gd name="connsiteY457" fmla="*/ 455571 h 3687151"/>
              <a:gd name="connsiteX458" fmla="*/ 939379 w 4807215"/>
              <a:gd name="connsiteY458" fmla="*/ 455793 h 3687151"/>
              <a:gd name="connsiteX459" fmla="*/ 933370 w 4807215"/>
              <a:gd name="connsiteY459" fmla="*/ 456683 h 3687151"/>
              <a:gd name="connsiteX460" fmla="*/ 927007 w 4807215"/>
              <a:gd name="connsiteY460" fmla="*/ 458152 h 3687151"/>
              <a:gd name="connsiteX461" fmla="*/ 915702 w 4807215"/>
              <a:gd name="connsiteY461" fmla="*/ 461979 h 3687151"/>
              <a:gd name="connsiteX462" fmla="*/ 904220 w 4807215"/>
              <a:gd name="connsiteY462" fmla="*/ 467275 h 3687151"/>
              <a:gd name="connsiteX463" fmla="*/ 893139 w 4807215"/>
              <a:gd name="connsiteY463" fmla="*/ 473773 h 3687151"/>
              <a:gd name="connsiteX464" fmla="*/ 882904 w 4807215"/>
              <a:gd name="connsiteY464" fmla="*/ 481383 h 3687151"/>
              <a:gd name="connsiteX465" fmla="*/ 870887 w 4807215"/>
              <a:gd name="connsiteY465" fmla="*/ 493978 h 3687151"/>
              <a:gd name="connsiteX466" fmla="*/ 865591 w 4807215"/>
              <a:gd name="connsiteY466" fmla="*/ 505148 h 3687151"/>
              <a:gd name="connsiteX467" fmla="*/ 867283 w 4807215"/>
              <a:gd name="connsiteY467" fmla="*/ 513782 h 3687151"/>
              <a:gd name="connsiteX468" fmla="*/ 876184 w 4807215"/>
              <a:gd name="connsiteY468" fmla="*/ 518098 h 3687151"/>
              <a:gd name="connsiteX469" fmla="*/ 957492 w 4807215"/>
              <a:gd name="connsiteY469" fmla="*/ 449652 h 3687151"/>
              <a:gd name="connsiteX470" fmla="*/ 962788 w 4807215"/>
              <a:gd name="connsiteY470" fmla="*/ 450453 h 3687151"/>
              <a:gd name="connsiteX471" fmla="*/ 968795 w 4807215"/>
              <a:gd name="connsiteY471" fmla="*/ 450453 h 3687151"/>
              <a:gd name="connsiteX472" fmla="*/ 975426 w 4807215"/>
              <a:gd name="connsiteY472" fmla="*/ 449563 h 3687151"/>
              <a:gd name="connsiteX473" fmla="*/ 982502 w 4807215"/>
              <a:gd name="connsiteY473" fmla="*/ 447961 h 3687151"/>
              <a:gd name="connsiteX474" fmla="*/ 993184 w 4807215"/>
              <a:gd name="connsiteY474" fmla="*/ 444400 h 3687151"/>
              <a:gd name="connsiteX475" fmla="*/ 1004042 w 4807215"/>
              <a:gd name="connsiteY475" fmla="*/ 439550 h 3687151"/>
              <a:gd name="connsiteX476" fmla="*/ 1014545 w 4807215"/>
              <a:gd name="connsiteY476" fmla="*/ 433542 h 3687151"/>
              <a:gd name="connsiteX477" fmla="*/ 1024336 w 4807215"/>
              <a:gd name="connsiteY477" fmla="*/ 426599 h 3687151"/>
              <a:gd name="connsiteX478" fmla="*/ 1036707 w 4807215"/>
              <a:gd name="connsiteY478" fmla="*/ 414272 h 3687151"/>
              <a:gd name="connsiteX479" fmla="*/ 1042404 w 4807215"/>
              <a:gd name="connsiteY479" fmla="*/ 403235 h 3687151"/>
              <a:gd name="connsiteX480" fmla="*/ 1041158 w 4807215"/>
              <a:gd name="connsiteY480" fmla="*/ 394690 h 3687151"/>
              <a:gd name="connsiteX481" fmla="*/ 1032836 w 4807215"/>
              <a:gd name="connsiteY481" fmla="*/ 389750 h 3687151"/>
              <a:gd name="connsiteX482" fmla="*/ 1027541 w 4807215"/>
              <a:gd name="connsiteY482" fmla="*/ 389038 h 3687151"/>
              <a:gd name="connsiteX483" fmla="*/ 1021577 w 4807215"/>
              <a:gd name="connsiteY483" fmla="*/ 389038 h 3687151"/>
              <a:gd name="connsiteX484" fmla="*/ 1014990 w 4807215"/>
              <a:gd name="connsiteY484" fmla="*/ 389973 h 3687151"/>
              <a:gd name="connsiteX485" fmla="*/ 1008047 w 4807215"/>
              <a:gd name="connsiteY485" fmla="*/ 391575 h 3687151"/>
              <a:gd name="connsiteX486" fmla="*/ 997590 w 4807215"/>
              <a:gd name="connsiteY486" fmla="*/ 395046 h 3687151"/>
              <a:gd name="connsiteX487" fmla="*/ 986997 w 4807215"/>
              <a:gd name="connsiteY487" fmla="*/ 399808 h 3687151"/>
              <a:gd name="connsiteX488" fmla="*/ 976672 w 4807215"/>
              <a:gd name="connsiteY488" fmla="*/ 405638 h 3687151"/>
              <a:gd name="connsiteX489" fmla="*/ 967015 w 4807215"/>
              <a:gd name="connsiteY489" fmla="*/ 412447 h 3687151"/>
              <a:gd name="connsiteX490" fmla="*/ 954554 w 4807215"/>
              <a:gd name="connsiteY490" fmla="*/ 424596 h 3687151"/>
              <a:gd name="connsiteX491" fmla="*/ 948591 w 4807215"/>
              <a:gd name="connsiteY491" fmla="*/ 435633 h 3687151"/>
              <a:gd name="connsiteX492" fmla="*/ 949437 w 4807215"/>
              <a:gd name="connsiteY492" fmla="*/ 444534 h 3687151"/>
              <a:gd name="connsiteX493" fmla="*/ 957403 w 4807215"/>
              <a:gd name="connsiteY493" fmla="*/ 449385 h 3687151"/>
              <a:gd name="connsiteX494" fmla="*/ 633060 w 4807215"/>
              <a:gd name="connsiteY494" fmla="*/ 740483 h 3687151"/>
              <a:gd name="connsiteX495" fmla="*/ 645165 w 4807215"/>
              <a:gd name="connsiteY495" fmla="*/ 743732 h 3687151"/>
              <a:gd name="connsiteX496" fmla="*/ 649082 w 4807215"/>
              <a:gd name="connsiteY496" fmla="*/ 743732 h 3687151"/>
              <a:gd name="connsiteX497" fmla="*/ 653221 w 4807215"/>
              <a:gd name="connsiteY497" fmla="*/ 743331 h 3687151"/>
              <a:gd name="connsiteX498" fmla="*/ 657671 w 4807215"/>
              <a:gd name="connsiteY498" fmla="*/ 742574 h 3687151"/>
              <a:gd name="connsiteX499" fmla="*/ 662121 w 4807215"/>
              <a:gd name="connsiteY499" fmla="*/ 741551 h 3687151"/>
              <a:gd name="connsiteX500" fmla="*/ 676941 w 4807215"/>
              <a:gd name="connsiteY500" fmla="*/ 736433 h 3687151"/>
              <a:gd name="connsiteX501" fmla="*/ 691894 w 4807215"/>
              <a:gd name="connsiteY501" fmla="*/ 728867 h 3687151"/>
              <a:gd name="connsiteX502" fmla="*/ 705869 w 4807215"/>
              <a:gd name="connsiteY502" fmla="*/ 719432 h 3687151"/>
              <a:gd name="connsiteX503" fmla="*/ 717929 w 4807215"/>
              <a:gd name="connsiteY503" fmla="*/ 708574 h 3687151"/>
              <a:gd name="connsiteX504" fmla="*/ 727987 w 4807215"/>
              <a:gd name="connsiteY504" fmla="*/ 694600 h 3687151"/>
              <a:gd name="connsiteX505" fmla="*/ 730390 w 4807215"/>
              <a:gd name="connsiteY505" fmla="*/ 683162 h 3687151"/>
              <a:gd name="connsiteX506" fmla="*/ 725361 w 4807215"/>
              <a:gd name="connsiteY506" fmla="*/ 675419 h 3687151"/>
              <a:gd name="connsiteX507" fmla="*/ 713167 w 4807215"/>
              <a:gd name="connsiteY507" fmla="*/ 672392 h 3687151"/>
              <a:gd name="connsiteX508" fmla="*/ 709295 w 4807215"/>
              <a:gd name="connsiteY508" fmla="*/ 672392 h 3687151"/>
              <a:gd name="connsiteX509" fmla="*/ 705200 w 4807215"/>
              <a:gd name="connsiteY509" fmla="*/ 672793 h 3687151"/>
              <a:gd name="connsiteX510" fmla="*/ 700750 w 4807215"/>
              <a:gd name="connsiteY510" fmla="*/ 673549 h 3687151"/>
              <a:gd name="connsiteX511" fmla="*/ 696300 w 4807215"/>
              <a:gd name="connsiteY511" fmla="*/ 674573 h 3687151"/>
              <a:gd name="connsiteX512" fmla="*/ 681791 w 4807215"/>
              <a:gd name="connsiteY512" fmla="*/ 679602 h 3687151"/>
              <a:gd name="connsiteX513" fmla="*/ 667195 w 4807215"/>
              <a:gd name="connsiteY513" fmla="*/ 686989 h 3687151"/>
              <a:gd name="connsiteX514" fmla="*/ 653443 w 4807215"/>
              <a:gd name="connsiteY514" fmla="*/ 696202 h 3687151"/>
              <a:gd name="connsiteX515" fmla="*/ 641472 w 4807215"/>
              <a:gd name="connsiteY515" fmla="*/ 706793 h 3687151"/>
              <a:gd name="connsiteX516" fmla="*/ 631147 w 4807215"/>
              <a:gd name="connsiteY516" fmla="*/ 720723 h 3687151"/>
              <a:gd name="connsiteX517" fmla="*/ 628298 w 4807215"/>
              <a:gd name="connsiteY517" fmla="*/ 732294 h 3687151"/>
              <a:gd name="connsiteX518" fmla="*/ 632971 w 4807215"/>
              <a:gd name="connsiteY518" fmla="*/ 740216 h 3687151"/>
              <a:gd name="connsiteX519" fmla="*/ 719931 w 4807215"/>
              <a:gd name="connsiteY519" fmla="*/ 665361 h 3687151"/>
              <a:gd name="connsiteX520" fmla="*/ 724382 w 4807215"/>
              <a:gd name="connsiteY520" fmla="*/ 665361 h 3687151"/>
              <a:gd name="connsiteX521" fmla="*/ 728832 w 4807215"/>
              <a:gd name="connsiteY521" fmla="*/ 665005 h 3687151"/>
              <a:gd name="connsiteX522" fmla="*/ 733728 w 4807215"/>
              <a:gd name="connsiteY522" fmla="*/ 664248 h 3687151"/>
              <a:gd name="connsiteX523" fmla="*/ 738845 w 4807215"/>
              <a:gd name="connsiteY523" fmla="*/ 663047 h 3687151"/>
              <a:gd name="connsiteX524" fmla="*/ 752553 w 4807215"/>
              <a:gd name="connsiteY524" fmla="*/ 658374 h 3687151"/>
              <a:gd name="connsiteX525" fmla="*/ 766348 w 4807215"/>
              <a:gd name="connsiteY525" fmla="*/ 651609 h 3687151"/>
              <a:gd name="connsiteX526" fmla="*/ 779433 w 4807215"/>
              <a:gd name="connsiteY526" fmla="*/ 643109 h 3687151"/>
              <a:gd name="connsiteX527" fmla="*/ 790914 w 4807215"/>
              <a:gd name="connsiteY527" fmla="*/ 633363 h 3687151"/>
              <a:gd name="connsiteX528" fmla="*/ 801596 w 4807215"/>
              <a:gd name="connsiteY528" fmla="*/ 620012 h 3687151"/>
              <a:gd name="connsiteX529" fmla="*/ 804889 w 4807215"/>
              <a:gd name="connsiteY529" fmla="*/ 608663 h 3687151"/>
              <a:gd name="connsiteX530" fmla="*/ 800883 w 4807215"/>
              <a:gd name="connsiteY530" fmla="*/ 600697 h 3687151"/>
              <a:gd name="connsiteX531" fmla="*/ 789713 w 4807215"/>
              <a:gd name="connsiteY531" fmla="*/ 597137 h 3687151"/>
              <a:gd name="connsiteX532" fmla="*/ 785262 w 4807215"/>
              <a:gd name="connsiteY532" fmla="*/ 597137 h 3687151"/>
              <a:gd name="connsiteX533" fmla="*/ 780812 w 4807215"/>
              <a:gd name="connsiteY533" fmla="*/ 597537 h 3687151"/>
              <a:gd name="connsiteX534" fmla="*/ 775962 w 4807215"/>
              <a:gd name="connsiteY534" fmla="*/ 598338 h 3687151"/>
              <a:gd name="connsiteX535" fmla="*/ 770977 w 4807215"/>
              <a:gd name="connsiteY535" fmla="*/ 599495 h 3687151"/>
              <a:gd name="connsiteX536" fmla="*/ 757626 w 4807215"/>
              <a:gd name="connsiteY536" fmla="*/ 603946 h 3687151"/>
              <a:gd name="connsiteX537" fmla="*/ 744275 w 4807215"/>
              <a:gd name="connsiteY537" fmla="*/ 610577 h 3687151"/>
              <a:gd name="connsiteX538" fmla="*/ 731369 w 4807215"/>
              <a:gd name="connsiteY538" fmla="*/ 618810 h 3687151"/>
              <a:gd name="connsiteX539" fmla="*/ 719931 w 4807215"/>
              <a:gd name="connsiteY539" fmla="*/ 628378 h 3687151"/>
              <a:gd name="connsiteX540" fmla="*/ 709028 w 4807215"/>
              <a:gd name="connsiteY540" fmla="*/ 641729 h 3687151"/>
              <a:gd name="connsiteX541" fmla="*/ 705379 w 4807215"/>
              <a:gd name="connsiteY541" fmla="*/ 653167 h 3687151"/>
              <a:gd name="connsiteX542" fmla="*/ 709028 w 4807215"/>
              <a:gd name="connsiteY542" fmla="*/ 661444 h 3687151"/>
              <a:gd name="connsiteX543" fmla="*/ 720065 w 4807215"/>
              <a:gd name="connsiteY543" fmla="*/ 665094 h 3687151"/>
              <a:gd name="connsiteX544" fmla="*/ 559718 w 4807215"/>
              <a:gd name="connsiteY544" fmla="*/ 822770 h 3687151"/>
              <a:gd name="connsiteX545" fmla="*/ 573070 w 4807215"/>
              <a:gd name="connsiteY545" fmla="*/ 825396 h 3687151"/>
              <a:gd name="connsiteX546" fmla="*/ 576496 w 4807215"/>
              <a:gd name="connsiteY546" fmla="*/ 825396 h 3687151"/>
              <a:gd name="connsiteX547" fmla="*/ 580012 w 4807215"/>
              <a:gd name="connsiteY547" fmla="*/ 824951 h 3687151"/>
              <a:gd name="connsiteX548" fmla="*/ 583707 w 4807215"/>
              <a:gd name="connsiteY548" fmla="*/ 824283 h 3687151"/>
              <a:gd name="connsiteX549" fmla="*/ 587489 w 4807215"/>
              <a:gd name="connsiteY549" fmla="*/ 823437 h 3687151"/>
              <a:gd name="connsiteX550" fmla="*/ 603466 w 4807215"/>
              <a:gd name="connsiteY550" fmla="*/ 817830 h 3687151"/>
              <a:gd name="connsiteX551" fmla="*/ 619576 w 4807215"/>
              <a:gd name="connsiteY551" fmla="*/ 809419 h 3687151"/>
              <a:gd name="connsiteX552" fmla="*/ 634485 w 4807215"/>
              <a:gd name="connsiteY552" fmla="*/ 798871 h 3687151"/>
              <a:gd name="connsiteX553" fmla="*/ 646946 w 4807215"/>
              <a:gd name="connsiteY553" fmla="*/ 786900 h 3687151"/>
              <a:gd name="connsiteX554" fmla="*/ 656291 w 4807215"/>
              <a:gd name="connsiteY554" fmla="*/ 772525 h 3687151"/>
              <a:gd name="connsiteX555" fmla="*/ 657715 w 4807215"/>
              <a:gd name="connsiteY555" fmla="*/ 761043 h 3687151"/>
              <a:gd name="connsiteX556" fmla="*/ 651619 w 4807215"/>
              <a:gd name="connsiteY556" fmla="*/ 753611 h 3687151"/>
              <a:gd name="connsiteX557" fmla="*/ 638268 w 4807215"/>
              <a:gd name="connsiteY557" fmla="*/ 751253 h 3687151"/>
              <a:gd name="connsiteX558" fmla="*/ 634886 w 4807215"/>
              <a:gd name="connsiteY558" fmla="*/ 751475 h 3687151"/>
              <a:gd name="connsiteX559" fmla="*/ 631370 w 4807215"/>
              <a:gd name="connsiteY559" fmla="*/ 751920 h 3687151"/>
              <a:gd name="connsiteX560" fmla="*/ 627765 w 4807215"/>
              <a:gd name="connsiteY560" fmla="*/ 752588 h 3687151"/>
              <a:gd name="connsiteX561" fmla="*/ 624026 w 4807215"/>
              <a:gd name="connsiteY561" fmla="*/ 753433 h 3687151"/>
              <a:gd name="connsiteX562" fmla="*/ 608405 w 4807215"/>
              <a:gd name="connsiteY562" fmla="*/ 758952 h 3687151"/>
              <a:gd name="connsiteX563" fmla="*/ 592695 w 4807215"/>
              <a:gd name="connsiteY563" fmla="*/ 767096 h 3687151"/>
              <a:gd name="connsiteX564" fmla="*/ 578054 w 4807215"/>
              <a:gd name="connsiteY564" fmla="*/ 777332 h 3687151"/>
              <a:gd name="connsiteX565" fmla="*/ 565638 w 4807215"/>
              <a:gd name="connsiteY565" fmla="*/ 789081 h 3687151"/>
              <a:gd name="connsiteX566" fmla="*/ 555936 w 4807215"/>
              <a:gd name="connsiteY566" fmla="*/ 803455 h 3687151"/>
              <a:gd name="connsiteX567" fmla="*/ 554022 w 4807215"/>
              <a:gd name="connsiteY567" fmla="*/ 815160 h 3687151"/>
              <a:gd name="connsiteX568" fmla="*/ 559852 w 4807215"/>
              <a:gd name="connsiteY568" fmla="*/ 822503 h 3687151"/>
              <a:gd name="connsiteX569" fmla="*/ 796700 w 4807215"/>
              <a:gd name="connsiteY569" fmla="*/ 590372 h 3687151"/>
              <a:gd name="connsiteX570" fmla="*/ 801373 w 4807215"/>
              <a:gd name="connsiteY570" fmla="*/ 590684 h 3687151"/>
              <a:gd name="connsiteX571" fmla="*/ 806535 w 4807215"/>
              <a:gd name="connsiteY571" fmla="*/ 590417 h 3687151"/>
              <a:gd name="connsiteX572" fmla="*/ 812053 w 4807215"/>
              <a:gd name="connsiteY572" fmla="*/ 589571 h 3687151"/>
              <a:gd name="connsiteX573" fmla="*/ 817839 w 4807215"/>
              <a:gd name="connsiteY573" fmla="*/ 588236 h 3687151"/>
              <a:gd name="connsiteX574" fmla="*/ 830479 w 4807215"/>
              <a:gd name="connsiteY574" fmla="*/ 583786 h 3687151"/>
              <a:gd name="connsiteX575" fmla="*/ 843251 w 4807215"/>
              <a:gd name="connsiteY575" fmla="*/ 577689 h 3687151"/>
              <a:gd name="connsiteX576" fmla="*/ 855534 w 4807215"/>
              <a:gd name="connsiteY576" fmla="*/ 570079 h 3687151"/>
              <a:gd name="connsiteX577" fmla="*/ 866481 w 4807215"/>
              <a:gd name="connsiteY577" fmla="*/ 561178 h 3687151"/>
              <a:gd name="connsiteX578" fmla="*/ 877830 w 4807215"/>
              <a:gd name="connsiteY578" fmla="*/ 547827 h 3687151"/>
              <a:gd name="connsiteX579" fmla="*/ 881968 w 4807215"/>
              <a:gd name="connsiteY579" fmla="*/ 536567 h 3687151"/>
              <a:gd name="connsiteX580" fmla="*/ 878898 w 4807215"/>
              <a:gd name="connsiteY580" fmla="*/ 528334 h 3687151"/>
              <a:gd name="connsiteX581" fmla="*/ 868751 w 4807215"/>
              <a:gd name="connsiteY581" fmla="*/ 524284 h 3687151"/>
              <a:gd name="connsiteX582" fmla="*/ 864034 w 4807215"/>
              <a:gd name="connsiteY582" fmla="*/ 524284 h 3687151"/>
              <a:gd name="connsiteX583" fmla="*/ 858916 w 4807215"/>
              <a:gd name="connsiteY583" fmla="*/ 524596 h 3687151"/>
              <a:gd name="connsiteX584" fmla="*/ 853487 w 4807215"/>
              <a:gd name="connsiteY584" fmla="*/ 525441 h 3687151"/>
              <a:gd name="connsiteX585" fmla="*/ 847790 w 4807215"/>
              <a:gd name="connsiteY585" fmla="*/ 526777 h 3687151"/>
              <a:gd name="connsiteX586" fmla="*/ 835418 w 4807215"/>
              <a:gd name="connsiteY586" fmla="*/ 531004 h 3687151"/>
              <a:gd name="connsiteX587" fmla="*/ 822869 w 4807215"/>
              <a:gd name="connsiteY587" fmla="*/ 536923 h 3687151"/>
              <a:gd name="connsiteX588" fmla="*/ 810852 w 4807215"/>
              <a:gd name="connsiteY588" fmla="*/ 544311 h 3687151"/>
              <a:gd name="connsiteX589" fmla="*/ 799949 w 4807215"/>
              <a:gd name="connsiteY589" fmla="*/ 552900 h 3687151"/>
              <a:gd name="connsiteX590" fmla="*/ 788467 w 4807215"/>
              <a:gd name="connsiteY590" fmla="*/ 565940 h 3687151"/>
              <a:gd name="connsiteX591" fmla="*/ 784017 w 4807215"/>
              <a:gd name="connsiteY591" fmla="*/ 577288 h 3687151"/>
              <a:gd name="connsiteX592" fmla="*/ 786687 w 4807215"/>
              <a:gd name="connsiteY592" fmla="*/ 585788 h 3687151"/>
              <a:gd name="connsiteX593" fmla="*/ 796655 w 4807215"/>
              <a:gd name="connsiteY593" fmla="*/ 590105 h 3687151"/>
              <a:gd name="connsiteX594" fmla="*/ 37470 w 4807215"/>
              <a:gd name="connsiteY594" fmla="*/ 1842792 h 3687151"/>
              <a:gd name="connsiteX595" fmla="*/ 50197 w 4807215"/>
              <a:gd name="connsiteY595" fmla="*/ 1847643 h 3687151"/>
              <a:gd name="connsiteX596" fmla="*/ 67687 w 4807215"/>
              <a:gd name="connsiteY596" fmla="*/ 1846708 h 3687151"/>
              <a:gd name="connsiteX597" fmla="*/ 73205 w 4807215"/>
              <a:gd name="connsiteY597" fmla="*/ 1845417 h 3687151"/>
              <a:gd name="connsiteX598" fmla="*/ 78946 w 4807215"/>
              <a:gd name="connsiteY598" fmla="*/ 1843637 h 3687151"/>
              <a:gd name="connsiteX599" fmla="*/ 84955 w 4807215"/>
              <a:gd name="connsiteY599" fmla="*/ 1841368 h 3687151"/>
              <a:gd name="connsiteX600" fmla="*/ 91185 w 4807215"/>
              <a:gd name="connsiteY600" fmla="*/ 1838608 h 3687151"/>
              <a:gd name="connsiteX601" fmla="*/ 119534 w 4807215"/>
              <a:gd name="connsiteY601" fmla="*/ 1821163 h 3687151"/>
              <a:gd name="connsiteX602" fmla="*/ 143877 w 4807215"/>
              <a:gd name="connsiteY602" fmla="*/ 1798911 h 3687151"/>
              <a:gd name="connsiteX603" fmla="*/ 161679 w 4807215"/>
              <a:gd name="connsiteY603" fmla="*/ 1774657 h 3687151"/>
              <a:gd name="connsiteX604" fmla="*/ 170179 w 4807215"/>
              <a:gd name="connsiteY604" fmla="*/ 1751381 h 3687151"/>
              <a:gd name="connsiteX605" fmla="*/ 169155 w 4807215"/>
              <a:gd name="connsiteY605" fmla="*/ 1736651 h 3687151"/>
              <a:gd name="connsiteX606" fmla="*/ 161723 w 4807215"/>
              <a:gd name="connsiteY606" fmla="*/ 1727038 h 3687151"/>
              <a:gd name="connsiteX607" fmla="*/ 148995 w 4807215"/>
              <a:gd name="connsiteY607" fmla="*/ 1722587 h 3687151"/>
              <a:gd name="connsiteX608" fmla="*/ 131817 w 4807215"/>
              <a:gd name="connsiteY608" fmla="*/ 1723745 h 3687151"/>
              <a:gd name="connsiteX609" fmla="*/ 126477 w 4807215"/>
              <a:gd name="connsiteY609" fmla="*/ 1725035 h 3687151"/>
              <a:gd name="connsiteX610" fmla="*/ 120869 w 4807215"/>
              <a:gd name="connsiteY610" fmla="*/ 1726771 h 3687151"/>
              <a:gd name="connsiteX611" fmla="*/ 115039 w 4807215"/>
              <a:gd name="connsiteY611" fmla="*/ 1728996 h 3687151"/>
              <a:gd name="connsiteX612" fmla="*/ 108986 w 4807215"/>
              <a:gd name="connsiteY612" fmla="*/ 1731666 h 3687151"/>
              <a:gd name="connsiteX613" fmla="*/ 81439 w 4807215"/>
              <a:gd name="connsiteY613" fmla="*/ 1748399 h 3687151"/>
              <a:gd name="connsiteX614" fmla="*/ 57496 w 4807215"/>
              <a:gd name="connsiteY614" fmla="*/ 1769984 h 3687151"/>
              <a:gd name="connsiteX615" fmla="*/ 39695 w 4807215"/>
              <a:gd name="connsiteY615" fmla="*/ 1793882 h 3687151"/>
              <a:gd name="connsiteX616" fmla="*/ 30393 w 4807215"/>
              <a:gd name="connsiteY616" fmla="*/ 1817380 h 3687151"/>
              <a:gd name="connsiteX617" fmla="*/ 30750 w 4807215"/>
              <a:gd name="connsiteY617" fmla="*/ 1832600 h 3687151"/>
              <a:gd name="connsiteX618" fmla="*/ 37470 w 4807215"/>
              <a:gd name="connsiteY618" fmla="*/ 1842792 h 3687151"/>
              <a:gd name="connsiteX619" fmla="*/ 2937233 w 4807215"/>
              <a:gd name="connsiteY619" fmla="*/ 3370199 h 3687151"/>
              <a:gd name="connsiteX620" fmla="*/ 2901986 w 4807215"/>
              <a:gd name="connsiteY620" fmla="*/ 3328009 h 3687151"/>
              <a:gd name="connsiteX621" fmla="*/ 2857483 w 4807215"/>
              <a:gd name="connsiteY621" fmla="*/ 3302509 h 3687151"/>
              <a:gd name="connsiteX622" fmla="*/ 2807950 w 4807215"/>
              <a:gd name="connsiteY622" fmla="*/ 3296634 h 3687151"/>
              <a:gd name="connsiteX623" fmla="*/ 2804924 w 4807215"/>
              <a:gd name="connsiteY623" fmla="*/ 3296990 h 3687151"/>
              <a:gd name="connsiteX624" fmla="*/ 2801853 w 4807215"/>
              <a:gd name="connsiteY624" fmla="*/ 3297391 h 3687151"/>
              <a:gd name="connsiteX625" fmla="*/ 2798827 w 4807215"/>
              <a:gd name="connsiteY625" fmla="*/ 3297881 h 3687151"/>
              <a:gd name="connsiteX626" fmla="*/ 2795756 w 4807215"/>
              <a:gd name="connsiteY626" fmla="*/ 3298459 h 3687151"/>
              <a:gd name="connsiteX627" fmla="*/ 2747247 w 4807215"/>
              <a:gd name="connsiteY627" fmla="*/ 3320711 h 3687151"/>
              <a:gd name="connsiteX628" fmla="*/ 2711422 w 4807215"/>
              <a:gd name="connsiteY628" fmla="*/ 3361698 h 3687151"/>
              <a:gd name="connsiteX629" fmla="*/ 2691395 w 4807215"/>
              <a:gd name="connsiteY629" fmla="*/ 3416394 h 3687151"/>
              <a:gd name="connsiteX630" fmla="*/ 2690728 w 4807215"/>
              <a:gd name="connsiteY630" fmla="*/ 3479811 h 3687151"/>
              <a:gd name="connsiteX631" fmla="*/ 2709464 w 4807215"/>
              <a:gd name="connsiteY631" fmla="*/ 3537221 h 3687151"/>
              <a:gd name="connsiteX632" fmla="*/ 2743642 w 4807215"/>
              <a:gd name="connsiteY632" fmla="*/ 3582392 h 3687151"/>
              <a:gd name="connsiteX633" fmla="*/ 2789080 w 4807215"/>
              <a:gd name="connsiteY633" fmla="*/ 3611008 h 3687151"/>
              <a:gd name="connsiteX634" fmla="*/ 2841195 w 4807215"/>
              <a:gd name="connsiteY634" fmla="*/ 3618662 h 3687151"/>
              <a:gd name="connsiteX635" fmla="*/ 2844399 w 4807215"/>
              <a:gd name="connsiteY635" fmla="*/ 3618350 h 3687151"/>
              <a:gd name="connsiteX636" fmla="*/ 2847603 w 4807215"/>
              <a:gd name="connsiteY636" fmla="*/ 3617995 h 3687151"/>
              <a:gd name="connsiteX637" fmla="*/ 2850807 w 4807215"/>
              <a:gd name="connsiteY637" fmla="*/ 3617505 h 3687151"/>
              <a:gd name="connsiteX638" fmla="*/ 2854011 w 4807215"/>
              <a:gd name="connsiteY638" fmla="*/ 3616927 h 3687151"/>
              <a:gd name="connsiteX639" fmla="*/ 2905279 w 4807215"/>
              <a:gd name="connsiteY639" fmla="*/ 3593295 h 3687151"/>
              <a:gd name="connsiteX640" fmla="*/ 2942128 w 4807215"/>
              <a:gd name="connsiteY640" fmla="*/ 3549059 h 3687151"/>
              <a:gd name="connsiteX641" fmla="*/ 2960909 w 4807215"/>
              <a:gd name="connsiteY641" fmla="*/ 3491204 h 3687151"/>
              <a:gd name="connsiteX642" fmla="*/ 2958595 w 4807215"/>
              <a:gd name="connsiteY642" fmla="*/ 3426540 h 3687151"/>
              <a:gd name="connsiteX643" fmla="*/ 2937233 w 4807215"/>
              <a:gd name="connsiteY643" fmla="*/ 3370332 h 3687151"/>
              <a:gd name="connsiteX644" fmla="*/ 3540434 w 4807215"/>
              <a:gd name="connsiteY644" fmla="*/ 3236688 h 3687151"/>
              <a:gd name="connsiteX645" fmla="*/ 3509904 w 4807215"/>
              <a:gd name="connsiteY645" fmla="*/ 3189648 h 3687151"/>
              <a:gd name="connsiteX646" fmla="*/ 3469851 w 4807215"/>
              <a:gd name="connsiteY646" fmla="*/ 3155513 h 3687151"/>
              <a:gd name="connsiteX647" fmla="*/ 3424502 w 4807215"/>
              <a:gd name="connsiteY647" fmla="*/ 3135843 h 3687151"/>
              <a:gd name="connsiteX648" fmla="*/ 3377418 w 4807215"/>
              <a:gd name="connsiteY648" fmla="*/ 3132105 h 3687151"/>
              <a:gd name="connsiteX649" fmla="*/ 3369585 w 4807215"/>
              <a:gd name="connsiteY649" fmla="*/ 3133173 h 3687151"/>
              <a:gd name="connsiteX650" fmla="*/ 3361753 w 4807215"/>
              <a:gd name="connsiteY650" fmla="*/ 3134730 h 3687151"/>
              <a:gd name="connsiteX651" fmla="*/ 3354054 w 4807215"/>
              <a:gd name="connsiteY651" fmla="*/ 3136822 h 3687151"/>
              <a:gd name="connsiteX652" fmla="*/ 3346443 w 4807215"/>
              <a:gd name="connsiteY652" fmla="*/ 3139448 h 3687151"/>
              <a:gd name="connsiteX653" fmla="*/ 3301939 w 4807215"/>
              <a:gd name="connsiteY653" fmla="*/ 3169132 h 3687151"/>
              <a:gd name="connsiteX654" fmla="*/ 3274258 w 4807215"/>
              <a:gd name="connsiteY654" fmla="*/ 3215282 h 3687151"/>
              <a:gd name="connsiteX655" fmla="*/ 3265803 w 4807215"/>
              <a:gd name="connsiteY655" fmla="*/ 3272335 h 3687151"/>
              <a:gd name="connsiteX656" fmla="*/ 3279154 w 4807215"/>
              <a:gd name="connsiteY656" fmla="*/ 3334640 h 3687151"/>
              <a:gd name="connsiteX657" fmla="*/ 3307636 w 4807215"/>
              <a:gd name="connsiteY657" fmla="*/ 3383594 h 3687151"/>
              <a:gd name="connsiteX658" fmla="*/ 3347289 w 4807215"/>
              <a:gd name="connsiteY658" fmla="*/ 3420621 h 3687151"/>
              <a:gd name="connsiteX659" fmla="*/ 3394107 w 4807215"/>
              <a:gd name="connsiteY659" fmla="*/ 3442873 h 3687151"/>
              <a:gd name="connsiteX660" fmla="*/ 3443862 w 4807215"/>
              <a:gd name="connsiteY660" fmla="*/ 3448080 h 3687151"/>
              <a:gd name="connsiteX661" fmla="*/ 3452139 w 4807215"/>
              <a:gd name="connsiteY661" fmla="*/ 3447101 h 3687151"/>
              <a:gd name="connsiteX662" fmla="*/ 3460372 w 4807215"/>
              <a:gd name="connsiteY662" fmla="*/ 3445543 h 3687151"/>
              <a:gd name="connsiteX663" fmla="*/ 3468517 w 4807215"/>
              <a:gd name="connsiteY663" fmla="*/ 3443407 h 3687151"/>
              <a:gd name="connsiteX664" fmla="*/ 3476527 w 4807215"/>
              <a:gd name="connsiteY664" fmla="*/ 3440737 h 3687151"/>
              <a:gd name="connsiteX665" fmla="*/ 3523389 w 4807215"/>
              <a:gd name="connsiteY665" fmla="*/ 3408739 h 3687151"/>
              <a:gd name="connsiteX666" fmla="*/ 3550804 w 4807215"/>
              <a:gd name="connsiteY666" fmla="*/ 3359073 h 3687151"/>
              <a:gd name="connsiteX667" fmla="*/ 3556900 w 4807215"/>
              <a:gd name="connsiteY667" fmla="*/ 3299305 h 3687151"/>
              <a:gd name="connsiteX668" fmla="*/ 3540434 w 4807215"/>
              <a:gd name="connsiteY668" fmla="*/ 3236732 h 3687151"/>
              <a:gd name="connsiteX669" fmla="*/ 1808667 w 4807215"/>
              <a:gd name="connsiteY669" fmla="*/ 3408472 h 3687151"/>
              <a:gd name="connsiteX670" fmla="*/ 1778226 w 4807215"/>
              <a:gd name="connsiteY670" fmla="*/ 3373537 h 3687151"/>
              <a:gd name="connsiteX671" fmla="*/ 1736126 w 4807215"/>
              <a:gd name="connsiteY671" fmla="*/ 3358005 h 3687151"/>
              <a:gd name="connsiteX672" fmla="*/ 1731676 w 4807215"/>
              <a:gd name="connsiteY672" fmla="*/ 3357693 h 3687151"/>
              <a:gd name="connsiteX673" fmla="*/ 1727226 w 4807215"/>
              <a:gd name="connsiteY673" fmla="*/ 3357693 h 3687151"/>
              <a:gd name="connsiteX674" fmla="*/ 1722775 w 4807215"/>
              <a:gd name="connsiteY674" fmla="*/ 3357693 h 3687151"/>
              <a:gd name="connsiteX675" fmla="*/ 1718325 w 4807215"/>
              <a:gd name="connsiteY675" fmla="*/ 3358005 h 3687151"/>
              <a:gd name="connsiteX676" fmla="*/ 1676936 w 4807215"/>
              <a:gd name="connsiteY676" fmla="*/ 3371089 h 3687151"/>
              <a:gd name="connsiteX677" fmla="*/ 1639642 w 4807215"/>
              <a:gd name="connsiteY677" fmla="*/ 3399838 h 3687151"/>
              <a:gd name="connsiteX678" fmla="*/ 1609602 w 4807215"/>
              <a:gd name="connsiteY678" fmla="*/ 3441538 h 3687151"/>
              <a:gd name="connsiteX679" fmla="*/ 1590110 w 4807215"/>
              <a:gd name="connsiteY679" fmla="*/ 3493473 h 3687151"/>
              <a:gd name="connsiteX680" fmla="*/ 1585659 w 4807215"/>
              <a:gd name="connsiteY680" fmla="*/ 3553153 h 3687151"/>
              <a:gd name="connsiteX681" fmla="*/ 1599367 w 4807215"/>
              <a:gd name="connsiteY681" fmla="*/ 3604999 h 3687151"/>
              <a:gd name="connsiteX682" fmla="*/ 1629095 w 4807215"/>
              <a:gd name="connsiteY682" fmla="*/ 3643006 h 3687151"/>
              <a:gd name="connsiteX683" fmla="*/ 1672352 w 4807215"/>
              <a:gd name="connsiteY683" fmla="*/ 3661074 h 3687151"/>
              <a:gd name="connsiteX684" fmla="*/ 1677025 w 4807215"/>
              <a:gd name="connsiteY684" fmla="*/ 3661519 h 3687151"/>
              <a:gd name="connsiteX685" fmla="*/ 1681698 w 4807215"/>
              <a:gd name="connsiteY685" fmla="*/ 3661519 h 3687151"/>
              <a:gd name="connsiteX686" fmla="*/ 1686149 w 4807215"/>
              <a:gd name="connsiteY686" fmla="*/ 3661519 h 3687151"/>
              <a:gd name="connsiteX687" fmla="*/ 1690821 w 4807215"/>
              <a:gd name="connsiteY687" fmla="*/ 3661252 h 3687151"/>
              <a:gd name="connsiteX688" fmla="*/ 1734524 w 4807215"/>
              <a:gd name="connsiteY688" fmla="*/ 3647901 h 3687151"/>
              <a:gd name="connsiteX689" fmla="*/ 1773553 w 4807215"/>
              <a:gd name="connsiteY689" fmla="*/ 3616748 h 3687151"/>
              <a:gd name="connsiteX690" fmla="*/ 1804039 w 4807215"/>
              <a:gd name="connsiteY690" fmla="*/ 3572245 h 3687151"/>
              <a:gd name="connsiteX691" fmla="*/ 1822240 w 4807215"/>
              <a:gd name="connsiteY691" fmla="*/ 3518217 h 3687151"/>
              <a:gd name="connsiteX692" fmla="*/ 1824244 w 4807215"/>
              <a:gd name="connsiteY692" fmla="*/ 3458182 h 3687151"/>
              <a:gd name="connsiteX693" fmla="*/ 1808667 w 4807215"/>
              <a:gd name="connsiteY693" fmla="*/ 3408516 h 3687151"/>
              <a:gd name="connsiteX694" fmla="*/ 2647870 w 4807215"/>
              <a:gd name="connsiteY694" fmla="*/ 3424270 h 3687151"/>
              <a:gd name="connsiteX695" fmla="*/ 2615962 w 4807215"/>
              <a:gd name="connsiteY695" fmla="*/ 3378877 h 3687151"/>
              <a:gd name="connsiteX696" fmla="*/ 2572972 w 4807215"/>
              <a:gd name="connsiteY696" fmla="*/ 3351018 h 3687151"/>
              <a:gd name="connsiteX697" fmla="*/ 2523082 w 4807215"/>
              <a:gd name="connsiteY697" fmla="*/ 3344253 h 3687151"/>
              <a:gd name="connsiteX698" fmla="*/ 2522059 w 4807215"/>
              <a:gd name="connsiteY698" fmla="*/ 3344253 h 3687151"/>
              <a:gd name="connsiteX699" fmla="*/ 2520991 w 4807215"/>
              <a:gd name="connsiteY699" fmla="*/ 3344253 h 3687151"/>
              <a:gd name="connsiteX700" fmla="*/ 2519967 w 4807215"/>
              <a:gd name="connsiteY700" fmla="*/ 3344253 h 3687151"/>
              <a:gd name="connsiteX701" fmla="*/ 2518899 w 4807215"/>
              <a:gd name="connsiteY701" fmla="*/ 3344253 h 3687151"/>
              <a:gd name="connsiteX702" fmla="*/ 2469945 w 4807215"/>
              <a:gd name="connsiteY702" fmla="*/ 3362767 h 3687151"/>
              <a:gd name="connsiteX703" fmla="*/ 2431316 w 4807215"/>
              <a:gd name="connsiteY703" fmla="*/ 3400817 h 3687151"/>
              <a:gd name="connsiteX704" fmla="*/ 2406750 w 4807215"/>
              <a:gd name="connsiteY704" fmla="*/ 3453821 h 3687151"/>
              <a:gd name="connsiteX705" fmla="*/ 2400075 w 4807215"/>
              <a:gd name="connsiteY705" fmla="*/ 3516393 h 3687151"/>
              <a:gd name="connsiteX706" fmla="*/ 2413426 w 4807215"/>
              <a:gd name="connsiteY706" fmla="*/ 3576606 h 3687151"/>
              <a:gd name="connsiteX707" fmla="*/ 2443911 w 4807215"/>
              <a:gd name="connsiteY707" fmla="*/ 3624893 h 3687151"/>
              <a:gd name="connsiteX708" fmla="*/ 2487524 w 4807215"/>
              <a:gd name="connsiteY708" fmla="*/ 3656045 h 3687151"/>
              <a:gd name="connsiteX709" fmla="*/ 2539816 w 4807215"/>
              <a:gd name="connsiteY709" fmla="*/ 3664946 h 3687151"/>
              <a:gd name="connsiteX710" fmla="*/ 2540884 w 4807215"/>
              <a:gd name="connsiteY710" fmla="*/ 3664946 h 3687151"/>
              <a:gd name="connsiteX711" fmla="*/ 2541952 w 4807215"/>
              <a:gd name="connsiteY711" fmla="*/ 3664946 h 3687151"/>
              <a:gd name="connsiteX712" fmla="*/ 2543021 w 4807215"/>
              <a:gd name="connsiteY712" fmla="*/ 3664946 h 3687151"/>
              <a:gd name="connsiteX713" fmla="*/ 2544089 w 4807215"/>
              <a:gd name="connsiteY713" fmla="*/ 3664946 h 3687151"/>
              <a:gd name="connsiteX714" fmla="*/ 2595980 w 4807215"/>
              <a:gd name="connsiteY714" fmla="*/ 3645542 h 3687151"/>
              <a:gd name="connsiteX715" fmla="*/ 2636033 w 4807215"/>
              <a:gd name="connsiteY715" fmla="*/ 3604510 h 3687151"/>
              <a:gd name="connsiteX716" fmla="*/ 2659975 w 4807215"/>
              <a:gd name="connsiteY716" fmla="*/ 3548480 h 3687151"/>
              <a:gd name="connsiteX717" fmla="*/ 2664204 w 4807215"/>
              <a:gd name="connsiteY717" fmla="*/ 3484128 h 3687151"/>
              <a:gd name="connsiteX718" fmla="*/ 2647870 w 4807215"/>
              <a:gd name="connsiteY718" fmla="*/ 3424315 h 3687151"/>
              <a:gd name="connsiteX719" fmla="*/ 2067277 w 4807215"/>
              <a:gd name="connsiteY719" fmla="*/ 3419820 h 3687151"/>
              <a:gd name="connsiteX720" fmla="*/ 2032253 w 4807215"/>
              <a:gd name="connsiteY720" fmla="*/ 3386442 h 3687151"/>
              <a:gd name="connsiteX721" fmla="*/ 1986814 w 4807215"/>
              <a:gd name="connsiteY721" fmla="*/ 3373403 h 3687151"/>
              <a:gd name="connsiteX722" fmla="*/ 1980718 w 4807215"/>
              <a:gd name="connsiteY722" fmla="*/ 3373403 h 3687151"/>
              <a:gd name="connsiteX723" fmla="*/ 1977692 w 4807215"/>
              <a:gd name="connsiteY723" fmla="*/ 3373403 h 3687151"/>
              <a:gd name="connsiteX724" fmla="*/ 1974709 w 4807215"/>
              <a:gd name="connsiteY724" fmla="*/ 3373403 h 3687151"/>
              <a:gd name="connsiteX725" fmla="*/ 1930473 w 4807215"/>
              <a:gd name="connsiteY725" fmla="*/ 3387644 h 3687151"/>
              <a:gd name="connsiteX726" fmla="*/ 1892022 w 4807215"/>
              <a:gd name="connsiteY726" fmla="*/ 3419064 h 3687151"/>
              <a:gd name="connsiteX727" fmla="*/ 1862739 w 4807215"/>
              <a:gd name="connsiteY727" fmla="*/ 3464279 h 3687151"/>
              <a:gd name="connsiteX728" fmla="*/ 1846317 w 4807215"/>
              <a:gd name="connsiteY728" fmla="*/ 3520131 h 3687151"/>
              <a:gd name="connsiteX729" fmla="*/ 1847029 w 4807215"/>
              <a:gd name="connsiteY729" fmla="*/ 3581190 h 3687151"/>
              <a:gd name="connsiteX730" fmla="*/ 1866166 w 4807215"/>
              <a:gd name="connsiteY730" fmla="*/ 3632903 h 3687151"/>
              <a:gd name="connsiteX731" fmla="*/ 1900834 w 4807215"/>
              <a:gd name="connsiteY731" fmla="*/ 3669441 h 3687151"/>
              <a:gd name="connsiteX732" fmla="*/ 1947963 w 4807215"/>
              <a:gd name="connsiteY732" fmla="*/ 3684705 h 3687151"/>
              <a:gd name="connsiteX733" fmla="*/ 1951256 w 4807215"/>
              <a:gd name="connsiteY733" fmla="*/ 3684705 h 3687151"/>
              <a:gd name="connsiteX734" fmla="*/ 1954504 w 4807215"/>
              <a:gd name="connsiteY734" fmla="*/ 3684705 h 3687151"/>
              <a:gd name="connsiteX735" fmla="*/ 1957754 w 4807215"/>
              <a:gd name="connsiteY735" fmla="*/ 3684705 h 3687151"/>
              <a:gd name="connsiteX736" fmla="*/ 1961003 w 4807215"/>
              <a:gd name="connsiteY736" fmla="*/ 3684705 h 3687151"/>
              <a:gd name="connsiteX737" fmla="*/ 2007598 w 4807215"/>
              <a:gd name="connsiteY737" fmla="*/ 3669886 h 3687151"/>
              <a:gd name="connsiteX738" fmla="*/ 2047651 w 4807215"/>
              <a:gd name="connsiteY738" fmla="*/ 3636108 h 3687151"/>
              <a:gd name="connsiteX739" fmla="*/ 2076934 w 4807215"/>
              <a:gd name="connsiteY739" fmla="*/ 3587910 h 3687151"/>
              <a:gd name="connsiteX740" fmla="*/ 2091754 w 4807215"/>
              <a:gd name="connsiteY740" fmla="*/ 3530056 h 3687151"/>
              <a:gd name="connsiteX741" fmla="*/ 2088372 w 4807215"/>
              <a:gd name="connsiteY741" fmla="*/ 3468952 h 3687151"/>
              <a:gd name="connsiteX742" fmla="*/ 2067277 w 4807215"/>
              <a:gd name="connsiteY742" fmla="*/ 3419954 h 3687151"/>
              <a:gd name="connsiteX743" fmla="*/ 2336479 w 4807215"/>
              <a:gd name="connsiteY743" fmla="*/ 3409495 h 3687151"/>
              <a:gd name="connsiteX744" fmla="*/ 2296426 w 4807215"/>
              <a:gd name="connsiteY744" fmla="*/ 3378966 h 3687151"/>
              <a:gd name="connsiteX745" fmla="*/ 2247828 w 4807215"/>
              <a:gd name="connsiteY745" fmla="*/ 3369843 h 3687151"/>
              <a:gd name="connsiteX746" fmla="*/ 2246805 w 4807215"/>
              <a:gd name="connsiteY746" fmla="*/ 3369843 h 3687151"/>
              <a:gd name="connsiteX747" fmla="*/ 2245781 w 4807215"/>
              <a:gd name="connsiteY747" fmla="*/ 3369843 h 3687151"/>
              <a:gd name="connsiteX748" fmla="*/ 2244758 w 4807215"/>
              <a:gd name="connsiteY748" fmla="*/ 3369843 h 3687151"/>
              <a:gd name="connsiteX749" fmla="*/ 2243734 w 4807215"/>
              <a:gd name="connsiteY749" fmla="*/ 3369843 h 3687151"/>
              <a:gd name="connsiteX750" fmla="*/ 2196204 w 4807215"/>
              <a:gd name="connsiteY750" fmla="*/ 3385641 h 3687151"/>
              <a:gd name="connsiteX751" fmla="*/ 2156730 w 4807215"/>
              <a:gd name="connsiteY751" fmla="*/ 3420399 h 3687151"/>
              <a:gd name="connsiteX752" fmla="*/ 2128870 w 4807215"/>
              <a:gd name="connsiteY752" fmla="*/ 3469931 h 3687151"/>
              <a:gd name="connsiteX753" fmla="*/ 2116587 w 4807215"/>
              <a:gd name="connsiteY753" fmla="*/ 3530145 h 3687151"/>
              <a:gd name="connsiteX754" fmla="*/ 2123930 w 4807215"/>
              <a:gd name="connsiteY754" fmla="*/ 3591604 h 3687151"/>
              <a:gd name="connsiteX755" fmla="*/ 2149430 w 4807215"/>
              <a:gd name="connsiteY755" fmla="*/ 3642071 h 3687151"/>
              <a:gd name="connsiteX756" fmla="*/ 2189484 w 4807215"/>
              <a:gd name="connsiteY756" fmla="*/ 3675849 h 3687151"/>
              <a:gd name="connsiteX757" fmla="*/ 2240307 w 4807215"/>
              <a:gd name="connsiteY757" fmla="*/ 3687109 h 3687151"/>
              <a:gd name="connsiteX758" fmla="*/ 2241375 w 4807215"/>
              <a:gd name="connsiteY758" fmla="*/ 3687109 h 3687151"/>
              <a:gd name="connsiteX759" fmla="*/ 2242488 w 4807215"/>
              <a:gd name="connsiteY759" fmla="*/ 3687109 h 3687151"/>
              <a:gd name="connsiteX760" fmla="*/ 2243556 w 4807215"/>
              <a:gd name="connsiteY760" fmla="*/ 3687109 h 3687151"/>
              <a:gd name="connsiteX761" fmla="*/ 2244624 w 4807215"/>
              <a:gd name="connsiteY761" fmla="*/ 3687109 h 3687151"/>
              <a:gd name="connsiteX762" fmla="*/ 2294780 w 4807215"/>
              <a:gd name="connsiteY762" fmla="*/ 3670642 h 3687151"/>
              <a:gd name="connsiteX763" fmla="*/ 2335856 w 4807215"/>
              <a:gd name="connsiteY763" fmla="*/ 3633215 h 3687151"/>
              <a:gd name="connsiteX764" fmla="*/ 2363404 w 4807215"/>
              <a:gd name="connsiteY764" fmla="*/ 3580522 h 3687151"/>
              <a:gd name="connsiteX765" fmla="*/ 2373506 w 4807215"/>
              <a:gd name="connsiteY765" fmla="*/ 3518217 h 3687151"/>
              <a:gd name="connsiteX766" fmla="*/ 2363404 w 4807215"/>
              <a:gd name="connsiteY766" fmla="*/ 3457159 h 3687151"/>
              <a:gd name="connsiteX767" fmla="*/ 2336479 w 4807215"/>
              <a:gd name="connsiteY767" fmla="*/ 3409629 h 3687151"/>
              <a:gd name="connsiteX768" fmla="*/ 3226550 w 4807215"/>
              <a:gd name="connsiteY768" fmla="*/ 3292006 h 3687151"/>
              <a:gd name="connsiteX769" fmla="*/ 3188500 w 4807215"/>
              <a:gd name="connsiteY769" fmla="*/ 3253689 h 3687151"/>
              <a:gd name="connsiteX770" fmla="*/ 3143151 w 4807215"/>
              <a:gd name="connsiteY770" fmla="*/ 3231036 h 3687151"/>
              <a:gd name="connsiteX771" fmla="*/ 3094509 w 4807215"/>
              <a:gd name="connsiteY771" fmla="*/ 3226230 h 3687151"/>
              <a:gd name="connsiteX772" fmla="*/ 3089079 w 4807215"/>
              <a:gd name="connsiteY772" fmla="*/ 3226853 h 3687151"/>
              <a:gd name="connsiteX773" fmla="*/ 3083695 w 4807215"/>
              <a:gd name="connsiteY773" fmla="*/ 3227787 h 3687151"/>
              <a:gd name="connsiteX774" fmla="*/ 3078264 w 4807215"/>
              <a:gd name="connsiteY774" fmla="*/ 3228944 h 3687151"/>
              <a:gd name="connsiteX775" fmla="*/ 3072879 w 4807215"/>
              <a:gd name="connsiteY775" fmla="*/ 3230368 h 3687151"/>
              <a:gd name="connsiteX776" fmla="*/ 3025884 w 4807215"/>
              <a:gd name="connsiteY776" fmla="*/ 3256492 h 3687151"/>
              <a:gd name="connsiteX777" fmla="*/ 2993707 w 4807215"/>
              <a:gd name="connsiteY777" fmla="*/ 3300417 h 3687151"/>
              <a:gd name="connsiteX778" fmla="*/ 2979156 w 4807215"/>
              <a:gd name="connsiteY778" fmla="*/ 3356803 h 3687151"/>
              <a:gd name="connsiteX779" fmla="*/ 2985519 w 4807215"/>
              <a:gd name="connsiteY779" fmla="*/ 3420221 h 3687151"/>
              <a:gd name="connsiteX780" fmla="*/ 3009551 w 4807215"/>
              <a:gd name="connsiteY780" fmla="*/ 3473625 h 3687151"/>
              <a:gd name="connsiteX781" fmla="*/ 3046890 w 4807215"/>
              <a:gd name="connsiteY781" fmla="*/ 3514969 h 3687151"/>
              <a:gd name="connsiteX782" fmla="*/ 3093351 w 4807215"/>
              <a:gd name="connsiteY782" fmla="*/ 3540692 h 3687151"/>
              <a:gd name="connsiteX783" fmla="*/ 3144531 w 4807215"/>
              <a:gd name="connsiteY783" fmla="*/ 3547145 h 3687151"/>
              <a:gd name="connsiteX784" fmla="*/ 3150316 w 4807215"/>
              <a:gd name="connsiteY784" fmla="*/ 3546566 h 3687151"/>
              <a:gd name="connsiteX785" fmla="*/ 3156057 w 4807215"/>
              <a:gd name="connsiteY785" fmla="*/ 3545676 h 3687151"/>
              <a:gd name="connsiteX786" fmla="*/ 3161842 w 4807215"/>
              <a:gd name="connsiteY786" fmla="*/ 3544475 h 3687151"/>
              <a:gd name="connsiteX787" fmla="*/ 3167539 w 4807215"/>
              <a:gd name="connsiteY787" fmla="*/ 3543006 h 3687151"/>
              <a:gd name="connsiteX788" fmla="*/ 3217161 w 4807215"/>
              <a:gd name="connsiteY788" fmla="*/ 3514924 h 3687151"/>
              <a:gd name="connsiteX789" fmla="*/ 3249737 w 4807215"/>
              <a:gd name="connsiteY789" fmla="*/ 3467573 h 3687151"/>
              <a:gd name="connsiteX790" fmla="*/ 3262421 w 4807215"/>
              <a:gd name="connsiteY790" fmla="*/ 3408160 h 3687151"/>
              <a:gd name="connsiteX791" fmla="*/ 3252985 w 4807215"/>
              <a:gd name="connsiteY791" fmla="*/ 3343853 h 3687151"/>
              <a:gd name="connsiteX792" fmla="*/ 3226639 w 4807215"/>
              <a:gd name="connsiteY792" fmla="*/ 3292139 h 3687151"/>
              <a:gd name="connsiteX793" fmla="*/ 4583554 w 4807215"/>
              <a:gd name="connsiteY793" fmla="*/ 2675098 h 3687151"/>
              <a:gd name="connsiteX794" fmla="*/ 4542610 w 4807215"/>
              <a:gd name="connsiteY794" fmla="*/ 2625298 h 3687151"/>
              <a:gd name="connsiteX795" fmla="*/ 4504737 w 4807215"/>
              <a:gd name="connsiteY795" fmla="*/ 2597973 h 3687151"/>
              <a:gd name="connsiteX796" fmla="*/ 4464195 w 4807215"/>
              <a:gd name="connsiteY796" fmla="*/ 2579637 h 3687151"/>
              <a:gd name="connsiteX797" fmla="*/ 4423163 w 4807215"/>
              <a:gd name="connsiteY797" fmla="*/ 2570425 h 3687151"/>
              <a:gd name="connsiteX798" fmla="*/ 4383777 w 4807215"/>
              <a:gd name="connsiteY798" fmla="*/ 2570425 h 3687151"/>
              <a:gd name="connsiteX799" fmla="*/ 4367400 w 4807215"/>
              <a:gd name="connsiteY799" fmla="*/ 2573451 h 3687151"/>
              <a:gd name="connsiteX800" fmla="*/ 4351913 w 4807215"/>
              <a:gd name="connsiteY800" fmla="*/ 2578347 h 3687151"/>
              <a:gd name="connsiteX801" fmla="*/ 4337538 w 4807215"/>
              <a:gd name="connsiteY801" fmla="*/ 2585156 h 3687151"/>
              <a:gd name="connsiteX802" fmla="*/ 4324409 w 4807215"/>
              <a:gd name="connsiteY802" fmla="*/ 2594056 h 3687151"/>
              <a:gd name="connsiteX803" fmla="*/ 4295260 w 4807215"/>
              <a:gd name="connsiteY803" fmla="*/ 2632596 h 3687151"/>
              <a:gd name="connsiteX804" fmla="*/ 4288629 w 4807215"/>
              <a:gd name="connsiteY804" fmla="*/ 2680972 h 3687151"/>
              <a:gd name="connsiteX805" fmla="*/ 4304471 w 4807215"/>
              <a:gd name="connsiteY805" fmla="*/ 2733709 h 3687151"/>
              <a:gd name="connsiteX806" fmla="*/ 4342923 w 4807215"/>
              <a:gd name="connsiteY806" fmla="*/ 2784932 h 3687151"/>
              <a:gd name="connsiteX807" fmla="*/ 4380216 w 4807215"/>
              <a:gd name="connsiteY807" fmla="*/ 2814216 h 3687151"/>
              <a:gd name="connsiteX808" fmla="*/ 4421560 w 4807215"/>
              <a:gd name="connsiteY808" fmla="*/ 2834643 h 3687151"/>
              <a:gd name="connsiteX809" fmla="*/ 4464418 w 4807215"/>
              <a:gd name="connsiteY809" fmla="*/ 2845546 h 3687151"/>
              <a:gd name="connsiteX810" fmla="*/ 4506162 w 4807215"/>
              <a:gd name="connsiteY810" fmla="*/ 2846347 h 3687151"/>
              <a:gd name="connsiteX811" fmla="*/ 4523562 w 4807215"/>
              <a:gd name="connsiteY811" fmla="*/ 2843321 h 3687151"/>
              <a:gd name="connsiteX812" fmla="*/ 4540029 w 4807215"/>
              <a:gd name="connsiteY812" fmla="*/ 2838203 h 3687151"/>
              <a:gd name="connsiteX813" fmla="*/ 4555249 w 4807215"/>
              <a:gd name="connsiteY813" fmla="*/ 2830905 h 3687151"/>
              <a:gd name="connsiteX814" fmla="*/ 4569001 w 4807215"/>
              <a:gd name="connsiteY814" fmla="*/ 2821425 h 3687151"/>
              <a:gd name="connsiteX815" fmla="*/ 4598284 w 4807215"/>
              <a:gd name="connsiteY815" fmla="*/ 2779993 h 3687151"/>
              <a:gd name="connsiteX816" fmla="*/ 4602734 w 4807215"/>
              <a:gd name="connsiteY816" fmla="*/ 2728947 h 3687151"/>
              <a:gd name="connsiteX817" fmla="*/ 4583643 w 4807215"/>
              <a:gd name="connsiteY817" fmla="*/ 2675231 h 3687151"/>
              <a:gd name="connsiteX818" fmla="*/ 4806650 w 4807215"/>
              <a:gd name="connsiteY818" fmla="*/ 2534288 h 3687151"/>
              <a:gd name="connsiteX819" fmla="*/ 4781416 w 4807215"/>
              <a:gd name="connsiteY819" fmla="*/ 2483732 h 3687151"/>
              <a:gd name="connsiteX820" fmla="*/ 4735489 w 4807215"/>
              <a:gd name="connsiteY820" fmla="*/ 2438606 h 3687151"/>
              <a:gd name="connsiteX821" fmla="*/ 4698417 w 4807215"/>
              <a:gd name="connsiteY821" fmla="*/ 2416354 h 3687151"/>
              <a:gd name="connsiteX822" fmla="*/ 4659877 w 4807215"/>
              <a:gd name="connsiteY822" fmla="*/ 2401890 h 3687151"/>
              <a:gd name="connsiteX823" fmla="*/ 4621560 w 4807215"/>
              <a:gd name="connsiteY823" fmla="*/ 2395081 h 3687151"/>
              <a:gd name="connsiteX824" fmla="*/ 4585156 w 4807215"/>
              <a:gd name="connsiteY824" fmla="*/ 2395838 h 3687151"/>
              <a:gd name="connsiteX825" fmla="*/ 4566509 w 4807215"/>
              <a:gd name="connsiteY825" fmla="*/ 2399531 h 3687151"/>
              <a:gd name="connsiteX826" fmla="*/ 4549196 w 4807215"/>
              <a:gd name="connsiteY826" fmla="*/ 2405584 h 3687151"/>
              <a:gd name="connsiteX827" fmla="*/ 4533576 w 4807215"/>
              <a:gd name="connsiteY827" fmla="*/ 2414039 h 3687151"/>
              <a:gd name="connsiteX828" fmla="*/ 4519825 w 4807215"/>
              <a:gd name="connsiteY828" fmla="*/ 2424854 h 3687151"/>
              <a:gd name="connsiteX829" fmla="*/ 4496193 w 4807215"/>
              <a:gd name="connsiteY829" fmla="*/ 2464507 h 3687151"/>
              <a:gd name="connsiteX830" fmla="*/ 4495658 w 4807215"/>
              <a:gd name="connsiteY830" fmla="*/ 2512036 h 3687151"/>
              <a:gd name="connsiteX831" fmla="*/ 4517510 w 4807215"/>
              <a:gd name="connsiteY831" fmla="*/ 2562014 h 3687151"/>
              <a:gd name="connsiteX832" fmla="*/ 4561169 w 4807215"/>
              <a:gd name="connsiteY832" fmla="*/ 2608654 h 3687151"/>
              <a:gd name="connsiteX833" fmla="*/ 4598328 w 4807215"/>
              <a:gd name="connsiteY833" fmla="*/ 2632686 h 3687151"/>
              <a:gd name="connsiteX834" fmla="*/ 4637981 w 4807215"/>
              <a:gd name="connsiteY834" fmla="*/ 2649018 h 3687151"/>
              <a:gd name="connsiteX835" fmla="*/ 4678034 w 4807215"/>
              <a:gd name="connsiteY835" fmla="*/ 2657252 h 3687151"/>
              <a:gd name="connsiteX836" fmla="*/ 4716619 w 4807215"/>
              <a:gd name="connsiteY836" fmla="*/ 2657252 h 3687151"/>
              <a:gd name="connsiteX837" fmla="*/ 4736379 w 4807215"/>
              <a:gd name="connsiteY837" fmla="*/ 2653558 h 3687151"/>
              <a:gd name="connsiteX838" fmla="*/ 4754670 w 4807215"/>
              <a:gd name="connsiteY838" fmla="*/ 2647194 h 3687151"/>
              <a:gd name="connsiteX839" fmla="*/ 4771092 w 4807215"/>
              <a:gd name="connsiteY839" fmla="*/ 2638293 h 3687151"/>
              <a:gd name="connsiteX840" fmla="*/ 4785288 w 4807215"/>
              <a:gd name="connsiteY840" fmla="*/ 2626678 h 3687151"/>
              <a:gd name="connsiteX841" fmla="*/ 4808563 w 4807215"/>
              <a:gd name="connsiteY841" fmla="*/ 2584177 h 3687151"/>
              <a:gd name="connsiteX842" fmla="*/ 4806739 w 4807215"/>
              <a:gd name="connsiteY842" fmla="*/ 2534422 h 3687151"/>
              <a:gd name="connsiteX843" fmla="*/ 4079506 w 4807215"/>
              <a:gd name="connsiteY843" fmla="*/ 2963035 h 3687151"/>
              <a:gd name="connsiteX844" fmla="*/ 4043503 w 4807215"/>
              <a:gd name="connsiteY844" fmla="*/ 2926009 h 3687151"/>
              <a:gd name="connsiteX845" fmla="*/ 4001891 w 4807215"/>
              <a:gd name="connsiteY845" fmla="*/ 2900108 h 3687151"/>
              <a:gd name="connsiteX846" fmla="*/ 3957744 w 4807215"/>
              <a:gd name="connsiteY846" fmla="*/ 2885955 h 3687151"/>
              <a:gd name="connsiteX847" fmla="*/ 3913908 w 4807215"/>
              <a:gd name="connsiteY847" fmla="*/ 2884264 h 3687151"/>
              <a:gd name="connsiteX848" fmla="*/ 3901625 w 4807215"/>
              <a:gd name="connsiteY848" fmla="*/ 2886223 h 3687151"/>
              <a:gd name="connsiteX849" fmla="*/ 3889698 w 4807215"/>
              <a:gd name="connsiteY849" fmla="*/ 2889293 h 3687151"/>
              <a:gd name="connsiteX850" fmla="*/ 3878171 w 4807215"/>
              <a:gd name="connsiteY850" fmla="*/ 2893744 h 3687151"/>
              <a:gd name="connsiteX851" fmla="*/ 3867134 w 4807215"/>
              <a:gd name="connsiteY851" fmla="*/ 2899173 h 3687151"/>
              <a:gd name="connsiteX852" fmla="*/ 3829351 w 4807215"/>
              <a:gd name="connsiteY852" fmla="*/ 2934420 h 3687151"/>
              <a:gd name="connsiteX853" fmla="*/ 3811906 w 4807215"/>
              <a:gd name="connsiteY853" fmla="*/ 2983062 h 3687151"/>
              <a:gd name="connsiteX854" fmla="*/ 3815778 w 4807215"/>
              <a:gd name="connsiteY854" fmla="*/ 3039359 h 3687151"/>
              <a:gd name="connsiteX855" fmla="*/ 3842480 w 4807215"/>
              <a:gd name="connsiteY855" fmla="*/ 3097214 h 3687151"/>
              <a:gd name="connsiteX856" fmla="*/ 3877326 w 4807215"/>
              <a:gd name="connsiteY856" fmla="*/ 3136332 h 3687151"/>
              <a:gd name="connsiteX857" fmla="*/ 3919426 w 4807215"/>
              <a:gd name="connsiteY857" fmla="*/ 3164815 h 3687151"/>
              <a:gd name="connsiteX858" fmla="*/ 3965443 w 4807215"/>
              <a:gd name="connsiteY858" fmla="*/ 3181192 h 3687151"/>
              <a:gd name="connsiteX859" fmla="*/ 4011860 w 4807215"/>
              <a:gd name="connsiteY859" fmla="*/ 3183996 h 3687151"/>
              <a:gd name="connsiteX860" fmla="*/ 4024856 w 4807215"/>
              <a:gd name="connsiteY860" fmla="*/ 3182127 h 3687151"/>
              <a:gd name="connsiteX861" fmla="*/ 4037494 w 4807215"/>
              <a:gd name="connsiteY861" fmla="*/ 3178922 h 3687151"/>
              <a:gd name="connsiteX862" fmla="*/ 4049688 w 4807215"/>
              <a:gd name="connsiteY862" fmla="*/ 3174472 h 3687151"/>
              <a:gd name="connsiteX863" fmla="*/ 4061349 w 4807215"/>
              <a:gd name="connsiteY863" fmla="*/ 3168687 h 3687151"/>
              <a:gd name="connsiteX864" fmla="*/ 4100423 w 4807215"/>
              <a:gd name="connsiteY864" fmla="*/ 3130547 h 3687151"/>
              <a:gd name="connsiteX865" fmla="*/ 4116577 w 4807215"/>
              <a:gd name="connsiteY865" fmla="*/ 3078656 h 3687151"/>
              <a:gd name="connsiteX866" fmla="*/ 4109502 w 4807215"/>
              <a:gd name="connsiteY866" fmla="*/ 3020445 h 3687151"/>
              <a:gd name="connsiteX867" fmla="*/ 4079594 w 4807215"/>
              <a:gd name="connsiteY867" fmla="*/ 2963169 h 3687151"/>
              <a:gd name="connsiteX868" fmla="*/ 3817870 w 4807215"/>
              <a:gd name="connsiteY868" fmla="*/ 3109408 h 3687151"/>
              <a:gd name="connsiteX869" fmla="*/ 3784136 w 4807215"/>
              <a:gd name="connsiteY869" fmla="*/ 3066951 h 3687151"/>
              <a:gd name="connsiteX870" fmla="*/ 3742836 w 4807215"/>
              <a:gd name="connsiteY870" fmla="*/ 3036734 h 3687151"/>
              <a:gd name="connsiteX871" fmla="*/ 3697621 w 4807215"/>
              <a:gd name="connsiteY871" fmla="*/ 3019733 h 3687151"/>
              <a:gd name="connsiteX872" fmla="*/ 3651782 w 4807215"/>
              <a:gd name="connsiteY872" fmla="*/ 3016974 h 3687151"/>
              <a:gd name="connsiteX873" fmla="*/ 3641858 w 4807215"/>
              <a:gd name="connsiteY873" fmla="*/ 3018442 h 3687151"/>
              <a:gd name="connsiteX874" fmla="*/ 3632067 w 4807215"/>
              <a:gd name="connsiteY874" fmla="*/ 3020668 h 3687151"/>
              <a:gd name="connsiteX875" fmla="*/ 3622498 w 4807215"/>
              <a:gd name="connsiteY875" fmla="*/ 3023694 h 3687151"/>
              <a:gd name="connsiteX876" fmla="*/ 3613153 w 4807215"/>
              <a:gd name="connsiteY876" fmla="*/ 3027521 h 3687151"/>
              <a:gd name="connsiteX877" fmla="*/ 3571319 w 4807215"/>
              <a:gd name="connsiteY877" fmla="*/ 3060276 h 3687151"/>
              <a:gd name="connsiteX878" fmla="*/ 3548356 w 4807215"/>
              <a:gd name="connsiteY878" fmla="*/ 3107984 h 3687151"/>
              <a:gd name="connsiteX879" fmla="*/ 3545774 w 4807215"/>
              <a:gd name="connsiteY879" fmla="*/ 3165082 h 3687151"/>
              <a:gd name="connsiteX880" fmla="*/ 3565846 w 4807215"/>
              <a:gd name="connsiteY880" fmla="*/ 3225874 h 3687151"/>
              <a:gd name="connsiteX881" fmla="*/ 3598022 w 4807215"/>
              <a:gd name="connsiteY881" fmla="*/ 3270377 h 3687151"/>
              <a:gd name="connsiteX882" fmla="*/ 3639366 w 4807215"/>
              <a:gd name="connsiteY882" fmla="*/ 3303310 h 3687151"/>
              <a:gd name="connsiteX883" fmla="*/ 3686228 w 4807215"/>
              <a:gd name="connsiteY883" fmla="*/ 3322847 h 3687151"/>
              <a:gd name="connsiteX884" fmla="*/ 3734692 w 4807215"/>
              <a:gd name="connsiteY884" fmla="*/ 3326897 h 3687151"/>
              <a:gd name="connsiteX885" fmla="*/ 3745284 w 4807215"/>
              <a:gd name="connsiteY885" fmla="*/ 3325517 h 3687151"/>
              <a:gd name="connsiteX886" fmla="*/ 3755698 w 4807215"/>
              <a:gd name="connsiteY886" fmla="*/ 3323247 h 3687151"/>
              <a:gd name="connsiteX887" fmla="*/ 3765889 w 4807215"/>
              <a:gd name="connsiteY887" fmla="*/ 3320043 h 3687151"/>
              <a:gd name="connsiteX888" fmla="*/ 3775813 w 4807215"/>
              <a:gd name="connsiteY888" fmla="*/ 3315949 h 3687151"/>
              <a:gd name="connsiteX889" fmla="*/ 3819427 w 4807215"/>
              <a:gd name="connsiteY889" fmla="*/ 3280658 h 3687151"/>
              <a:gd name="connsiteX890" fmla="*/ 3841679 w 4807215"/>
              <a:gd name="connsiteY890" fmla="*/ 3229523 h 3687151"/>
              <a:gd name="connsiteX891" fmla="*/ 3841412 w 4807215"/>
              <a:gd name="connsiteY891" fmla="*/ 3170066 h 3687151"/>
              <a:gd name="connsiteX892" fmla="*/ 3817959 w 4807215"/>
              <a:gd name="connsiteY892" fmla="*/ 3109541 h 3687151"/>
              <a:gd name="connsiteX893" fmla="*/ 4357786 w 4807215"/>
              <a:gd name="connsiteY893" fmla="*/ 2853824 h 3687151"/>
              <a:gd name="connsiteX894" fmla="*/ 4321784 w 4807215"/>
              <a:gd name="connsiteY894" fmla="*/ 2800019 h 3687151"/>
              <a:gd name="connsiteX895" fmla="*/ 4284489 w 4807215"/>
              <a:gd name="connsiteY895" fmla="*/ 2767932 h 3687151"/>
              <a:gd name="connsiteX896" fmla="*/ 4243101 w 4807215"/>
              <a:gd name="connsiteY896" fmla="*/ 2745947 h 3687151"/>
              <a:gd name="connsiteX897" fmla="*/ 4200333 w 4807215"/>
              <a:gd name="connsiteY897" fmla="*/ 2734376 h 3687151"/>
              <a:gd name="connsiteX898" fmla="*/ 4158633 w 4807215"/>
              <a:gd name="connsiteY898" fmla="*/ 2733575 h 3687151"/>
              <a:gd name="connsiteX899" fmla="*/ 4144169 w 4807215"/>
              <a:gd name="connsiteY899" fmla="*/ 2736023 h 3687151"/>
              <a:gd name="connsiteX900" fmla="*/ 4130329 w 4807215"/>
              <a:gd name="connsiteY900" fmla="*/ 2740073 h 3687151"/>
              <a:gd name="connsiteX901" fmla="*/ 4117201 w 4807215"/>
              <a:gd name="connsiteY901" fmla="*/ 2745591 h 3687151"/>
              <a:gd name="connsiteX902" fmla="*/ 4104873 w 4807215"/>
              <a:gd name="connsiteY902" fmla="*/ 2752756 h 3687151"/>
              <a:gd name="connsiteX903" fmla="*/ 4071184 w 4807215"/>
              <a:gd name="connsiteY903" fmla="*/ 2790006 h 3687151"/>
              <a:gd name="connsiteX904" fmla="*/ 4059123 w 4807215"/>
              <a:gd name="connsiteY904" fmla="*/ 2838960 h 3687151"/>
              <a:gd name="connsiteX905" fmla="*/ 4069226 w 4807215"/>
              <a:gd name="connsiteY905" fmla="*/ 2893832 h 3687151"/>
              <a:gd name="connsiteX906" fmla="*/ 4102292 w 4807215"/>
              <a:gd name="connsiteY906" fmla="*/ 2948705 h 3687151"/>
              <a:gd name="connsiteX907" fmla="*/ 4138829 w 4807215"/>
              <a:gd name="connsiteY907" fmla="*/ 2982884 h 3687151"/>
              <a:gd name="connsiteX908" fmla="*/ 4180840 w 4807215"/>
              <a:gd name="connsiteY908" fmla="*/ 3007228 h 3687151"/>
              <a:gd name="connsiteX909" fmla="*/ 4225344 w 4807215"/>
              <a:gd name="connsiteY909" fmla="*/ 3020579 h 3687151"/>
              <a:gd name="connsiteX910" fmla="*/ 4269448 w 4807215"/>
              <a:gd name="connsiteY910" fmla="*/ 3022359 h 3687151"/>
              <a:gd name="connsiteX911" fmla="*/ 4284801 w 4807215"/>
              <a:gd name="connsiteY911" fmla="*/ 3019911 h 3687151"/>
              <a:gd name="connsiteX912" fmla="*/ 4299532 w 4807215"/>
              <a:gd name="connsiteY912" fmla="*/ 3015728 h 3687151"/>
              <a:gd name="connsiteX913" fmla="*/ 4313506 w 4807215"/>
              <a:gd name="connsiteY913" fmla="*/ 3009853 h 3687151"/>
              <a:gd name="connsiteX914" fmla="*/ 4326457 w 4807215"/>
              <a:gd name="connsiteY914" fmla="*/ 3002154 h 3687151"/>
              <a:gd name="connsiteX915" fmla="*/ 4360903 w 4807215"/>
              <a:gd name="connsiteY915" fmla="*/ 2962101 h 3687151"/>
              <a:gd name="connsiteX916" fmla="*/ 4371093 w 4807215"/>
              <a:gd name="connsiteY916" fmla="*/ 2910210 h 3687151"/>
              <a:gd name="connsiteX917" fmla="*/ 4357876 w 4807215"/>
              <a:gd name="connsiteY917" fmla="*/ 2853957 h 3687151"/>
              <a:gd name="connsiteX918" fmla="*/ 945343 w 4807215"/>
              <a:gd name="connsiteY918" fmla="*/ 3230368 h 3687151"/>
              <a:gd name="connsiteX919" fmla="*/ 950415 w 4807215"/>
              <a:gd name="connsiteY919" fmla="*/ 3182572 h 3687151"/>
              <a:gd name="connsiteX920" fmla="*/ 940090 w 4807215"/>
              <a:gd name="connsiteY920" fmla="*/ 3143542 h 3687151"/>
              <a:gd name="connsiteX921" fmla="*/ 914991 w 4807215"/>
              <a:gd name="connsiteY921" fmla="*/ 3118086 h 3687151"/>
              <a:gd name="connsiteX922" fmla="*/ 905867 w 4807215"/>
              <a:gd name="connsiteY922" fmla="*/ 3114170 h 3687151"/>
              <a:gd name="connsiteX923" fmla="*/ 896255 w 4807215"/>
              <a:gd name="connsiteY923" fmla="*/ 3111811 h 3687151"/>
              <a:gd name="connsiteX924" fmla="*/ 886197 w 4807215"/>
              <a:gd name="connsiteY924" fmla="*/ 3110921 h 3687151"/>
              <a:gd name="connsiteX925" fmla="*/ 875827 w 4807215"/>
              <a:gd name="connsiteY925" fmla="*/ 3111455 h 3687151"/>
              <a:gd name="connsiteX926" fmla="*/ 847212 w 4807215"/>
              <a:gd name="connsiteY926" fmla="*/ 3119510 h 3687151"/>
              <a:gd name="connsiteX927" fmla="*/ 818507 w 4807215"/>
              <a:gd name="connsiteY927" fmla="*/ 3136421 h 3687151"/>
              <a:gd name="connsiteX928" fmla="*/ 791315 w 4807215"/>
              <a:gd name="connsiteY928" fmla="*/ 3161388 h 3687151"/>
              <a:gd name="connsiteX929" fmla="*/ 767416 w 4807215"/>
              <a:gd name="connsiteY929" fmla="*/ 3193742 h 3687151"/>
              <a:gd name="connsiteX930" fmla="*/ 745164 w 4807215"/>
              <a:gd name="connsiteY930" fmla="*/ 3243764 h 3687151"/>
              <a:gd name="connsiteX931" fmla="*/ 738178 w 4807215"/>
              <a:gd name="connsiteY931" fmla="*/ 3291961 h 3687151"/>
              <a:gd name="connsiteX932" fmla="*/ 746856 w 4807215"/>
              <a:gd name="connsiteY932" fmla="*/ 3332905 h 3687151"/>
              <a:gd name="connsiteX933" fmla="*/ 771422 w 4807215"/>
              <a:gd name="connsiteY933" fmla="*/ 3360853 h 3687151"/>
              <a:gd name="connsiteX934" fmla="*/ 780590 w 4807215"/>
              <a:gd name="connsiteY934" fmla="*/ 3365303 h 3687151"/>
              <a:gd name="connsiteX935" fmla="*/ 790425 w 4807215"/>
              <a:gd name="connsiteY935" fmla="*/ 3368107 h 3687151"/>
              <a:gd name="connsiteX936" fmla="*/ 800749 w 4807215"/>
              <a:gd name="connsiteY936" fmla="*/ 3369264 h 3687151"/>
              <a:gd name="connsiteX937" fmla="*/ 811475 w 4807215"/>
              <a:gd name="connsiteY937" fmla="*/ 3368908 h 3687151"/>
              <a:gd name="connsiteX938" fmla="*/ 841515 w 4807215"/>
              <a:gd name="connsiteY938" fmla="*/ 3360630 h 3687151"/>
              <a:gd name="connsiteX939" fmla="*/ 871689 w 4807215"/>
              <a:gd name="connsiteY939" fmla="*/ 3342607 h 3687151"/>
              <a:gd name="connsiteX940" fmla="*/ 899948 w 4807215"/>
              <a:gd name="connsiteY940" fmla="*/ 3315904 h 3687151"/>
              <a:gd name="connsiteX941" fmla="*/ 924203 w 4807215"/>
              <a:gd name="connsiteY941" fmla="*/ 3281726 h 3687151"/>
              <a:gd name="connsiteX942" fmla="*/ 945431 w 4807215"/>
              <a:gd name="connsiteY942" fmla="*/ 3230502 h 3687151"/>
              <a:gd name="connsiteX943" fmla="*/ 366796 w 4807215"/>
              <a:gd name="connsiteY943" fmla="*/ 2842119 h 3687151"/>
              <a:gd name="connsiteX944" fmla="*/ 396301 w 4807215"/>
              <a:gd name="connsiteY944" fmla="*/ 2803357 h 3687151"/>
              <a:gd name="connsiteX945" fmla="*/ 413791 w 4807215"/>
              <a:gd name="connsiteY945" fmla="*/ 2763615 h 3687151"/>
              <a:gd name="connsiteX946" fmla="*/ 418241 w 4807215"/>
              <a:gd name="connsiteY946" fmla="*/ 2727567 h 3687151"/>
              <a:gd name="connsiteX947" fmla="*/ 408406 w 4807215"/>
              <a:gd name="connsiteY947" fmla="*/ 2699575 h 3687151"/>
              <a:gd name="connsiteX948" fmla="*/ 399506 w 4807215"/>
              <a:gd name="connsiteY948" fmla="*/ 2691252 h 3687151"/>
              <a:gd name="connsiteX949" fmla="*/ 388825 w 4807215"/>
              <a:gd name="connsiteY949" fmla="*/ 2686045 h 3687151"/>
              <a:gd name="connsiteX950" fmla="*/ 376498 w 4807215"/>
              <a:gd name="connsiteY950" fmla="*/ 2683820 h 3687151"/>
              <a:gd name="connsiteX951" fmla="*/ 362879 w 4807215"/>
              <a:gd name="connsiteY951" fmla="*/ 2684488 h 3687151"/>
              <a:gd name="connsiteX952" fmla="*/ 344233 w 4807215"/>
              <a:gd name="connsiteY952" fmla="*/ 2689383 h 3687151"/>
              <a:gd name="connsiteX953" fmla="*/ 324606 w 4807215"/>
              <a:gd name="connsiteY953" fmla="*/ 2698595 h 3687151"/>
              <a:gd name="connsiteX954" fmla="*/ 304713 w 4807215"/>
              <a:gd name="connsiteY954" fmla="*/ 2711946 h 3687151"/>
              <a:gd name="connsiteX955" fmla="*/ 285087 w 4807215"/>
              <a:gd name="connsiteY955" fmla="*/ 2729436 h 3687151"/>
              <a:gd name="connsiteX956" fmla="*/ 255759 w 4807215"/>
              <a:gd name="connsiteY956" fmla="*/ 2766730 h 3687151"/>
              <a:gd name="connsiteX957" fmla="*/ 237335 w 4807215"/>
              <a:gd name="connsiteY957" fmla="*/ 2805982 h 3687151"/>
              <a:gd name="connsiteX958" fmla="*/ 231594 w 4807215"/>
              <a:gd name="connsiteY958" fmla="*/ 2842698 h 3687151"/>
              <a:gd name="connsiteX959" fmla="*/ 240494 w 4807215"/>
              <a:gd name="connsiteY959" fmla="*/ 2872115 h 3687151"/>
              <a:gd name="connsiteX960" fmla="*/ 248994 w 4807215"/>
              <a:gd name="connsiteY960" fmla="*/ 2881015 h 3687151"/>
              <a:gd name="connsiteX961" fmla="*/ 259720 w 4807215"/>
              <a:gd name="connsiteY961" fmla="*/ 2886845 h 3687151"/>
              <a:gd name="connsiteX962" fmla="*/ 272314 w 4807215"/>
              <a:gd name="connsiteY962" fmla="*/ 2889516 h 3687151"/>
              <a:gd name="connsiteX963" fmla="*/ 286378 w 4807215"/>
              <a:gd name="connsiteY963" fmla="*/ 2889071 h 3687151"/>
              <a:gd name="connsiteX964" fmla="*/ 305781 w 4807215"/>
              <a:gd name="connsiteY964" fmla="*/ 2884086 h 3687151"/>
              <a:gd name="connsiteX965" fmla="*/ 326164 w 4807215"/>
              <a:gd name="connsiteY965" fmla="*/ 2874473 h 3687151"/>
              <a:gd name="connsiteX966" fmla="*/ 346858 w 4807215"/>
              <a:gd name="connsiteY966" fmla="*/ 2860277 h 3687151"/>
              <a:gd name="connsiteX967" fmla="*/ 366840 w 4807215"/>
              <a:gd name="connsiteY967" fmla="*/ 2842253 h 3687151"/>
              <a:gd name="connsiteX968" fmla="*/ 602665 w 4807215"/>
              <a:gd name="connsiteY968" fmla="*/ 3077988 h 3687151"/>
              <a:gd name="connsiteX969" fmla="*/ 629367 w 4807215"/>
              <a:gd name="connsiteY969" fmla="*/ 3032684 h 3687151"/>
              <a:gd name="connsiteX970" fmla="*/ 641649 w 4807215"/>
              <a:gd name="connsiteY970" fmla="*/ 2988447 h 3687151"/>
              <a:gd name="connsiteX971" fmla="*/ 639381 w 4807215"/>
              <a:gd name="connsiteY971" fmla="*/ 2950307 h 3687151"/>
              <a:gd name="connsiteX972" fmla="*/ 622335 w 4807215"/>
              <a:gd name="connsiteY972" fmla="*/ 2922849 h 3687151"/>
              <a:gd name="connsiteX973" fmla="*/ 612945 w 4807215"/>
              <a:gd name="connsiteY973" fmla="*/ 2916752 h 3687151"/>
              <a:gd name="connsiteX974" fmla="*/ 602442 w 4807215"/>
              <a:gd name="connsiteY974" fmla="*/ 2912969 h 3687151"/>
              <a:gd name="connsiteX975" fmla="*/ 591005 w 4807215"/>
              <a:gd name="connsiteY975" fmla="*/ 2911411 h 3687151"/>
              <a:gd name="connsiteX976" fmla="*/ 578811 w 4807215"/>
              <a:gd name="connsiteY976" fmla="*/ 2911990 h 3687151"/>
              <a:gd name="connsiteX977" fmla="*/ 555446 w 4807215"/>
              <a:gd name="connsiteY977" fmla="*/ 2918309 h 3687151"/>
              <a:gd name="connsiteX978" fmla="*/ 531281 w 4807215"/>
              <a:gd name="connsiteY978" fmla="*/ 2930993 h 3687151"/>
              <a:gd name="connsiteX979" fmla="*/ 507427 w 4807215"/>
              <a:gd name="connsiteY979" fmla="*/ 2949640 h 3687151"/>
              <a:gd name="connsiteX980" fmla="*/ 485175 w 4807215"/>
              <a:gd name="connsiteY980" fmla="*/ 2973939 h 3687151"/>
              <a:gd name="connsiteX981" fmla="*/ 458206 w 4807215"/>
              <a:gd name="connsiteY981" fmla="*/ 3017686 h 3687151"/>
              <a:gd name="connsiteX982" fmla="*/ 444499 w 4807215"/>
              <a:gd name="connsiteY982" fmla="*/ 3061700 h 3687151"/>
              <a:gd name="connsiteX983" fmla="*/ 445122 w 4807215"/>
              <a:gd name="connsiteY983" fmla="*/ 3101086 h 3687151"/>
              <a:gd name="connsiteX984" fmla="*/ 461233 w 4807215"/>
              <a:gd name="connsiteY984" fmla="*/ 3130502 h 3687151"/>
              <a:gd name="connsiteX985" fmla="*/ 470578 w 4807215"/>
              <a:gd name="connsiteY985" fmla="*/ 3137312 h 3687151"/>
              <a:gd name="connsiteX986" fmla="*/ 481215 w 4807215"/>
              <a:gd name="connsiteY986" fmla="*/ 3141762 h 3687151"/>
              <a:gd name="connsiteX987" fmla="*/ 493008 w 4807215"/>
              <a:gd name="connsiteY987" fmla="*/ 3143720 h 3687151"/>
              <a:gd name="connsiteX988" fmla="*/ 505647 w 4807215"/>
              <a:gd name="connsiteY988" fmla="*/ 3143319 h 3687151"/>
              <a:gd name="connsiteX989" fmla="*/ 530035 w 4807215"/>
              <a:gd name="connsiteY989" fmla="*/ 3136911 h 3687151"/>
              <a:gd name="connsiteX990" fmla="*/ 555268 w 4807215"/>
              <a:gd name="connsiteY990" fmla="*/ 3123560 h 3687151"/>
              <a:gd name="connsiteX991" fmla="*/ 580057 w 4807215"/>
              <a:gd name="connsiteY991" fmla="*/ 3103756 h 3687151"/>
              <a:gd name="connsiteX992" fmla="*/ 602798 w 4807215"/>
              <a:gd name="connsiteY992" fmla="*/ 3078211 h 3687151"/>
              <a:gd name="connsiteX993" fmla="*/ 259230 w 4807215"/>
              <a:gd name="connsiteY993" fmla="*/ 2733442 h 3687151"/>
              <a:gd name="connsiteX994" fmla="*/ 277700 w 4807215"/>
              <a:gd name="connsiteY994" fmla="*/ 2718088 h 3687151"/>
              <a:gd name="connsiteX995" fmla="*/ 308006 w 4807215"/>
              <a:gd name="connsiteY995" fmla="*/ 2682485 h 3687151"/>
              <a:gd name="connsiteX996" fmla="*/ 327410 w 4807215"/>
              <a:gd name="connsiteY996" fmla="*/ 2645013 h 3687151"/>
              <a:gd name="connsiteX997" fmla="*/ 334397 w 4807215"/>
              <a:gd name="connsiteY997" fmla="*/ 2610211 h 3687151"/>
              <a:gd name="connsiteX998" fmla="*/ 327677 w 4807215"/>
              <a:gd name="connsiteY998" fmla="*/ 2582352 h 3687151"/>
              <a:gd name="connsiteX999" fmla="*/ 319577 w 4807215"/>
              <a:gd name="connsiteY999" fmla="*/ 2573006 h 3687151"/>
              <a:gd name="connsiteX1000" fmla="*/ 309030 w 4807215"/>
              <a:gd name="connsiteY1000" fmla="*/ 2567087 h 3687151"/>
              <a:gd name="connsiteX1001" fmla="*/ 296436 w 4807215"/>
              <a:gd name="connsiteY1001" fmla="*/ 2564551 h 3687151"/>
              <a:gd name="connsiteX1002" fmla="*/ 282195 w 4807215"/>
              <a:gd name="connsiteY1002" fmla="*/ 2565263 h 3687151"/>
              <a:gd name="connsiteX1003" fmla="*/ 265683 w 4807215"/>
              <a:gd name="connsiteY1003" fmla="*/ 2569713 h 3687151"/>
              <a:gd name="connsiteX1004" fmla="*/ 248238 w 4807215"/>
              <a:gd name="connsiteY1004" fmla="*/ 2577501 h 3687151"/>
              <a:gd name="connsiteX1005" fmla="*/ 230437 w 4807215"/>
              <a:gd name="connsiteY1005" fmla="*/ 2588716 h 3687151"/>
              <a:gd name="connsiteX1006" fmla="*/ 212635 w 4807215"/>
              <a:gd name="connsiteY1006" fmla="*/ 2603313 h 3687151"/>
              <a:gd name="connsiteX1007" fmla="*/ 182640 w 4807215"/>
              <a:gd name="connsiteY1007" fmla="*/ 2637492 h 3687151"/>
              <a:gd name="connsiteX1008" fmla="*/ 162524 w 4807215"/>
              <a:gd name="connsiteY1008" fmla="*/ 2674341 h 3687151"/>
              <a:gd name="connsiteX1009" fmla="*/ 154158 w 4807215"/>
              <a:gd name="connsiteY1009" fmla="*/ 2709588 h 3687151"/>
              <a:gd name="connsiteX1010" fmla="*/ 159543 w 4807215"/>
              <a:gd name="connsiteY1010" fmla="*/ 2738827 h 3687151"/>
              <a:gd name="connsiteX1011" fmla="*/ 167420 w 4807215"/>
              <a:gd name="connsiteY1011" fmla="*/ 2748884 h 3687151"/>
              <a:gd name="connsiteX1012" fmla="*/ 177967 w 4807215"/>
              <a:gd name="connsiteY1012" fmla="*/ 2755426 h 3687151"/>
              <a:gd name="connsiteX1013" fmla="*/ 190829 w 4807215"/>
              <a:gd name="connsiteY1013" fmla="*/ 2758408 h 3687151"/>
              <a:gd name="connsiteX1014" fmla="*/ 205514 w 4807215"/>
              <a:gd name="connsiteY1014" fmla="*/ 2757919 h 3687151"/>
              <a:gd name="connsiteX1015" fmla="*/ 222648 w 4807215"/>
              <a:gd name="connsiteY1015" fmla="*/ 2753468 h 3687151"/>
              <a:gd name="connsiteX1016" fmla="*/ 240806 w 4807215"/>
              <a:gd name="connsiteY1016" fmla="*/ 2745324 h 3687151"/>
              <a:gd name="connsiteX1017" fmla="*/ 259364 w 4807215"/>
              <a:gd name="connsiteY1017" fmla="*/ 2733664 h 3687151"/>
              <a:gd name="connsiteX1018" fmla="*/ 474049 w 4807215"/>
              <a:gd name="connsiteY1018" fmla="*/ 2962991 h 3687151"/>
              <a:gd name="connsiteX1019" fmla="*/ 502354 w 4807215"/>
              <a:gd name="connsiteY1019" fmla="*/ 2921069 h 3687151"/>
              <a:gd name="connsiteX1020" fmla="*/ 517574 w 4807215"/>
              <a:gd name="connsiteY1020" fmla="*/ 2879057 h 3687151"/>
              <a:gd name="connsiteX1021" fmla="*/ 518909 w 4807215"/>
              <a:gd name="connsiteY1021" fmla="*/ 2841808 h 3687151"/>
              <a:gd name="connsiteX1022" fmla="*/ 505558 w 4807215"/>
              <a:gd name="connsiteY1022" fmla="*/ 2813904 h 3687151"/>
              <a:gd name="connsiteX1023" fmla="*/ 496390 w 4807215"/>
              <a:gd name="connsiteY1023" fmla="*/ 2806606 h 3687151"/>
              <a:gd name="connsiteX1024" fmla="*/ 485710 w 4807215"/>
              <a:gd name="connsiteY1024" fmla="*/ 2802155 h 3687151"/>
              <a:gd name="connsiteX1025" fmla="*/ 473737 w 4807215"/>
              <a:gd name="connsiteY1025" fmla="*/ 2800242 h 3687151"/>
              <a:gd name="connsiteX1026" fmla="*/ 460743 w 4807215"/>
              <a:gd name="connsiteY1026" fmla="*/ 2800865 h 3687151"/>
              <a:gd name="connsiteX1027" fmla="*/ 439915 w 4807215"/>
              <a:gd name="connsiteY1027" fmla="*/ 2806383 h 3687151"/>
              <a:gd name="connsiteX1028" fmla="*/ 418241 w 4807215"/>
              <a:gd name="connsiteY1028" fmla="*/ 2817153 h 3687151"/>
              <a:gd name="connsiteX1029" fmla="*/ 396435 w 4807215"/>
              <a:gd name="connsiteY1029" fmla="*/ 2832862 h 3687151"/>
              <a:gd name="connsiteX1030" fmla="*/ 375385 w 4807215"/>
              <a:gd name="connsiteY1030" fmla="*/ 2853423 h 3687151"/>
              <a:gd name="connsiteX1031" fmla="*/ 346902 w 4807215"/>
              <a:gd name="connsiteY1031" fmla="*/ 2893788 h 3687151"/>
              <a:gd name="connsiteX1032" fmla="*/ 330525 w 4807215"/>
              <a:gd name="connsiteY1032" fmla="*/ 2935354 h 3687151"/>
              <a:gd name="connsiteX1033" fmla="*/ 327677 w 4807215"/>
              <a:gd name="connsiteY1033" fmla="*/ 2973494 h 3687151"/>
              <a:gd name="connsiteX1034" fmla="*/ 339782 w 4807215"/>
              <a:gd name="connsiteY1034" fmla="*/ 3003133 h 3687151"/>
              <a:gd name="connsiteX1035" fmla="*/ 348683 w 4807215"/>
              <a:gd name="connsiteY1035" fmla="*/ 3011188 h 3687151"/>
              <a:gd name="connsiteX1036" fmla="*/ 359452 w 4807215"/>
              <a:gd name="connsiteY1036" fmla="*/ 3016395 h 3687151"/>
              <a:gd name="connsiteX1037" fmla="*/ 371735 w 4807215"/>
              <a:gd name="connsiteY1037" fmla="*/ 3018754 h 3687151"/>
              <a:gd name="connsiteX1038" fmla="*/ 385086 w 4807215"/>
              <a:gd name="connsiteY1038" fmla="*/ 3018309 h 3687151"/>
              <a:gd name="connsiteX1039" fmla="*/ 406760 w 4807215"/>
              <a:gd name="connsiteY1039" fmla="*/ 3012702 h 3687151"/>
              <a:gd name="connsiteX1040" fmla="*/ 429412 w 4807215"/>
              <a:gd name="connsiteY1040" fmla="*/ 3001442 h 3687151"/>
              <a:gd name="connsiteX1041" fmla="*/ 452020 w 4807215"/>
              <a:gd name="connsiteY1041" fmla="*/ 2984798 h 3687151"/>
              <a:gd name="connsiteX1042" fmla="*/ 474183 w 4807215"/>
              <a:gd name="connsiteY1042" fmla="*/ 2963214 h 3687151"/>
              <a:gd name="connsiteX1043" fmla="*/ 173828 w 4807215"/>
              <a:gd name="connsiteY1043" fmla="*/ 2613682 h 3687151"/>
              <a:gd name="connsiteX1044" fmla="*/ 190339 w 4807215"/>
              <a:gd name="connsiteY1044" fmla="*/ 2603936 h 3687151"/>
              <a:gd name="connsiteX1045" fmla="*/ 207028 w 4807215"/>
              <a:gd name="connsiteY1045" fmla="*/ 2591253 h 3687151"/>
              <a:gd name="connsiteX1046" fmla="*/ 237824 w 4807215"/>
              <a:gd name="connsiteY1046" fmla="*/ 2558676 h 3687151"/>
              <a:gd name="connsiteX1047" fmla="*/ 258786 w 4807215"/>
              <a:gd name="connsiteY1047" fmla="*/ 2523563 h 3687151"/>
              <a:gd name="connsiteX1048" fmla="*/ 268220 w 4807215"/>
              <a:gd name="connsiteY1048" fmla="*/ 2490141 h 3687151"/>
              <a:gd name="connsiteX1049" fmla="*/ 264570 w 4807215"/>
              <a:gd name="connsiteY1049" fmla="*/ 2462593 h 3687151"/>
              <a:gd name="connsiteX1050" fmla="*/ 257228 w 4807215"/>
              <a:gd name="connsiteY1050" fmla="*/ 2452491 h 3687151"/>
              <a:gd name="connsiteX1051" fmla="*/ 246858 w 4807215"/>
              <a:gd name="connsiteY1051" fmla="*/ 2445904 h 3687151"/>
              <a:gd name="connsiteX1052" fmla="*/ 233997 w 4807215"/>
              <a:gd name="connsiteY1052" fmla="*/ 2443056 h 3687151"/>
              <a:gd name="connsiteX1053" fmla="*/ 219222 w 4807215"/>
              <a:gd name="connsiteY1053" fmla="*/ 2443857 h 3687151"/>
              <a:gd name="connsiteX1054" fmla="*/ 204758 w 4807215"/>
              <a:gd name="connsiteY1054" fmla="*/ 2447506 h 3687151"/>
              <a:gd name="connsiteX1055" fmla="*/ 189404 w 4807215"/>
              <a:gd name="connsiteY1055" fmla="*/ 2454004 h 3687151"/>
              <a:gd name="connsiteX1056" fmla="*/ 173516 w 4807215"/>
              <a:gd name="connsiteY1056" fmla="*/ 2463260 h 3687151"/>
              <a:gd name="connsiteX1057" fmla="*/ 157407 w 4807215"/>
              <a:gd name="connsiteY1057" fmla="*/ 2475276 h 3687151"/>
              <a:gd name="connsiteX1058" fmla="*/ 127055 w 4807215"/>
              <a:gd name="connsiteY1058" fmla="*/ 2506429 h 3687151"/>
              <a:gd name="connsiteX1059" fmla="*/ 105604 w 4807215"/>
              <a:gd name="connsiteY1059" fmla="*/ 2540830 h 3687151"/>
              <a:gd name="connsiteX1060" fmla="*/ 95013 w 4807215"/>
              <a:gd name="connsiteY1060" fmla="*/ 2574475 h 3687151"/>
              <a:gd name="connsiteX1061" fmla="*/ 97460 w 4807215"/>
              <a:gd name="connsiteY1061" fmla="*/ 2603180 h 3687151"/>
              <a:gd name="connsiteX1062" fmla="*/ 104402 w 4807215"/>
              <a:gd name="connsiteY1062" fmla="*/ 2614350 h 3687151"/>
              <a:gd name="connsiteX1063" fmla="*/ 114816 w 4807215"/>
              <a:gd name="connsiteY1063" fmla="*/ 2621604 h 3687151"/>
              <a:gd name="connsiteX1064" fmla="*/ 127811 w 4807215"/>
              <a:gd name="connsiteY1064" fmla="*/ 2624942 h 3687151"/>
              <a:gd name="connsiteX1065" fmla="*/ 142988 w 4807215"/>
              <a:gd name="connsiteY1065" fmla="*/ 2624408 h 3687151"/>
              <a:gd name="connsiteX1066" fmla="*/ 158029 w 4807215"/>
              <a:gd name="connsiteY1066" fmla="*/ 2620670 h 3687151"/>
              <a:gd name="connsiteX1067" fmla="*/ 173962 w 4807215"/>
              <a:gd name="connsiteY1067" fmla="*/ 2613905 h 3687151"/>
              <a:gd name="connsiteX1068" fmla="*/ 109521 w 4807215"/>
              <a:gd name="connsiteY1068" fmla="*/ 2487515 h 3687151"/>
              <a:gd name="connsiteX1069" fmla="*/ 123494 w 4807215"/>
              <a:gd name="connsiteY1069" fmla="*/ 2481907 h 3687151"/>
              <a:gd name="connsiteX1070" fmla="*/ 138047 w 4807215"/>
              <a:gd name="connsiteY1070" fmla="*/ 2473897 h 3687151"/>
              <a:gd name="connsiteX1071" fmla="*/ 152867 w 4807215"/>
              <a:gd name="connsiteY1071" fmla="*/ 2463617 h 3687151"/>
              <a:gd name="connsiteX1072" fmla="*/ 183752 w 4807215"/>
              <a:gd name="connsiteY1072" fmla="*/ 2433933 h 3687151"/>
              <a:gd name="connsiteX1073" fmla="*/ 206004 w 4807215"/>
              <a:gd name="connsiteY1073" fmla="*/ 2401089 h 3687151"/>
              <a:gd name="connsiteX1074" fmla="*/ 217442 w 4807215"/>
              <a:gd name="connsiteY1074" fmla="*/ 2369180 h 3687151"/>
              <a:gd name="connsiteX1075" fmla="*/ 216374 w 4807215"/>
              <a:gd name="connsiteY1075" fmla="*/ 2342122 h 3687151"/>
              <a:gd name="connsiteX1076" fmla="*/ 209877 w 4807215"/>
              <a:gd name="connsiteY1076" fmla="*/ 2330818 h 3687151"/>
              <a:gd name="connsiteX1077" fmla="*/ 199908 w 4807215"/>
              <a:gd name="connsiteY1077" fmla="*/ 2323653 h 3687151"/>
              <a:gd name="connsiteX1078" fmla="*/ 186957 w 4807215"/>
              <a:gd name="connsiteY1078" fmla="*/ 2320537 h 3687151"/>
              <a:gd name="connsiteX1079" fmla="*/ 171737 w 4807215"/>
              <a:gd name="connsiteY1079" fmla="*/ 2321339 h 3687151"/>
              <a:gd name="connsiteX1080" fmla="*/ 159008 w 4807215"/>
              <a:gd name="connsiteY1080" fmla="*/ 2324543 h 3687151"/>
              <a:gd name="connsiteX1081" fmla="*/ 145657 w 4807215"/>
              <a:gd name="connsiteY1081" fmla="*/ 2329972 h 3687151"/>
              <a:gd name="connsiteX1082" fmla="*/ 131639 w 4807215"/>
              <a:gd name="connsiteY1082" fmla="*/ 2337582 h 3687151"/>
              <a:gd name="connsiteX1083" fmla="*/ 117309 w 4807215"/>
              <a:gd name="connsiteY1083" fmla="*/ 2347373 h 3687151"/>
              <a:gd name="connsiteX1084" fmla="*/ 87002 w 4807215"/>
              <a:gd name="connsiteY1084" fmla="*/ 2375811 h 3687151"/>
              <a:gd name="connsiteX1085" fmla="*/ 64750 w 4807215"/>
              <a:gd name="connsiteY1085" fmla="*/ 2407853 h 3687151"/>
              <a:gd name="connsiteX1086" fmla="*/ 52289 w 4807215"/>
              <a:gd name="connsiteY1086" fmla="*/ 2439851 h 3687151"/>
              <a:gd name="connsiteX1087" fmla="*/ 52289 w 4807215"/>
              <a:gd name="connsiteY1087" fmla="*/ 2467800 h 3687151"/>
              <a:gd name="connsiteX1088" fmla="*/ 58253 w 4807215"/>
              <a:gd name="connsiteY1088" fmla="*/ 2479860 h 3687151"/>
              <a:gd name="connsiteX1089" fmla="*/ 68043 w 4807215"/>
              <a:gd name="connsiteY1089" fmla="*/ 2487737 h 3687151"/>
              <a:gd name="connsiteX1090" fmla="*/ 81082 w 4807215"/>
              <a:gd name="connsiteY1090" fmla="*/ 2491342 h 3687151"/>
              <a:gd name="connsiteX1091" fmla="*/ 96748 w 4807215"/>
              <a:gd name="connsiteY1091" fmla="*/ 2490764 h 3687151"/>
              <a:gd name="connsiteX1092" fmla="*/ 109654 w 4807215"/>
              <a:gd name="connsiteY1092" fmla="*/ 2487737 h 3687151"/>
              <a:gd name="connsiteX1093" fmla="*/ 1605686 w 4807215"/>
              <a:gd name="connsiteY1093" fmla="*/ 48274 h 3687151"/>
              <a:gd name="connsiteX1094" fmla="*/ 1610803 w 4807215"/>
              <a:gd name="connsiteY1094" fmla="*/ 46672 h 3687151"/>
              <a:gd name="connsiteX1095" fmla="*/ 1616011 w 4807215"/>
              <a:gd name="connsiteY1095" fmla="*/ 44758 h 3687151"/>
              <a:gd name="connsiteX1096" fmla="*/ 1621218 w 4807215"/>
              <a:gd name="connsiteY1096" fmla="*/ 42578 h 3687151"/>
              <a:gd name="connsiteX1097" fmla="*/ 1626380 w 4807215"/>
              <a:gd name="connsiteY1097" fmla="*/ 40085 h 3687151"/>
              <a:gd name="connsiteX1098" fmla="*/ 1641690 w 4807215"/>
              <a:gd name="connsiteY1098" fmla="*/ 30517 h 3687151"/>
              <a:gd name="connsiteX1099" fmla="*/ 1651880 w 4807215"/>
              <a:gd name="connsiteY1099" fmla="*/ 20593 h 3687151"/>
              <a:gd name="connsiteX1100" fmla="*/ 1656064 w 4807215"/>
              <a:gd name="connsiteY1100" fmla="*/ 11425 h 3687151"/>
              <a:gd name="connsiteX1101" fmla="*/ 1653527 w 4807215"/>
              <a:gd name="connsiteY1101" fmla="*/ 4260 h 3687151"/>
              <a:gd name="connsiteX1102" fmla="*/ 1647697 w 4807215"/>
              <a:gd name="connsiteY1102" fmla="*/ 1145 h 3687151"/>
              <a:gd name="connsiteX1103" fmla="*/ 1639286 w 4807215"/>
              <a:gd name="connsiteY1103" fmla="*/ 32 h 3687151"/>
              <a:gd name="connsiteX1104" fmla="*/ 1629050 w 4807215"/>
              <a:gd name="connsiteY1104" fmla="*/ 833 h 3687151"/>
              <a:gd name="connsiteX1105" fmla="*/ 1617524 w 4807215"/>
              <a:gd name="connsiteY1105" fmla="*/ 3370 h 3687151"/>
              <a:gd name="connsiteX1106" fmla="*/ 1612495 w 4807215"/>
              <a:gd name="connsiteY1106" fmla="*/ 4972 h 3687151"/>
              <a:gd name="connsiteX1107" fmla="*/ 1607421 w 4807215"/>
              <a:gd name="connsiteY1107" fmla="*/ 6841 h 3687151"/>
              <a:gd name="connsiteX1108" fmla="*/ 1602304 w 4807215"/>
              <a:gd name="connsiteY1108" fmla="*/ 8978 h 3687151"/>
              <a:gd name="connsiteX1109" fmla="*/ 1597231 w 4807215"/>
              <a:gd name="connsiteY1109" fmla="*/ 11425 h 3687151"/>
              <a:gd name="connsiteX1110" fmla="*/ 1582143 w 4807215"/>
              <a:gd name="connsiteY1110" fmla="*/ 20771 h 3687151"/>
              <a:gd name="connsiteX1111" fmla="*/ 1571863 w 4807215"/>
              <a:gd name="connsiteY1111" fmla="*/ 30606 h 3687151"/>
              <a:gd name="connsiteX1112" fmla="*/ 1567413 w 4807215"/>
              <a:gd name="connsiteY1112" fmla="*/ 39507 h 3687151"/>
              <a:gd name="connsiteX1113" fmla="*/ 1569638 w 4807215"/>
              <a:gd name="connsiteY1113" fmla="*/ 46850 h 3687151"/>
              <a:gd name="connsiteX1114" fmla="*/ 1575334 w 4807215"/>
              <a:gd name="connsiteY1114" fmla="*/ 50099 h 3687151"/>
              <a:gd name="connsiteX1115" fmla="*/ 1583657 w 4807215"/>
              <a:gd name="connsiteY1115" fmla="*/ 51345 h 3687151"/>
              <a:gd name="connsiteX1116" fmla="*/ 1594026 w 4807215"/>
              <a:gd name="connsiteY1116" fmla="*/ 50633 h 3687151"/>
              <a:gd name="connsiteX1117" fmla="*/ 1605686 w 4807215"/>
              <a:gd name="connsiteY1117" fmla="*/ 48274 h 3687151"/>
              <a:gd name="connsiteX1118" fmla="*/ 777074 w 4807215"/>
              <a:gd name="connsiteY1118" fmla="*/ 3136377 h 3687151"/>
              <a:gd name="connsiteX1119" fmla="*/ 785975 w 4807215"/>
              <a:gd name="connsiteY1119" fmla="*/ 3090227 h 3687151"/>
              <a:gd name="connsiteX1120" fmla="*/ 779833 w 4807215"/>
              <a:gd name="connsiteY1120" fmla="*/ 3051509 h 3687151"/>
              <a:gd name="connsiteX1121" fmla="*/ 758827 w 4807215"/>
              <a:gd name="connsiteY1121" fmla="*/ 3024806 h 3687151"/>
              <a:gd name="connsiteX1122" fmla="*/ 749482 w 4807215"/>
              <a:gd name="connsiteY1122" fmla="*/ 3019822 h 3687151"/>
              <a:gd name="connsiteX1123" fmla="*/ 739335 w 4807215"/>
              <a:gd name="connsiteY1123" fmla="*/ 3016751 h 3687151"/>
              <a:gd name="connsiteX1124" fmla="*/ 728520 w 4807215"/>
              <a:gd name="connsiteY1124" fmla="*/ 3015550 h 3687151"/>
              <a:gd name="connsiteX1125" fmla="*/ 717217 w 4807215"/>
              <a:gd name="connsiteY1125" fmla="*/ 3016128 h 3687151"/>
              <a:gd name="connsiteX1126" fmla="*/ 691316 w 4807215"/>
              <a:gd name="connsiteY1126" fmla="*/ 3023249 h 3687151"/>
              <a:gd name="connsiteX1127" fmla="*/ 664881 w 4807215"/>
              <a:gd name="connsiteY1127" fmla="*/ 3037935 h 3687151"/>
              <a:gd name="connsiteX1128" fmla="*/ 639291 w 4807215"/>
              <a:gd name="connsiteY1128" fmla="*/ 3059608 h 3687151"/>
              <a:gd name="connsiteX1129" fmla="*/ 615927 w 4807215"/>
              <a:gd name="connsiteY1129" fmla="*/ 3087779 h 3687151"/>
              <a:gd name="connsiteX1130" fmla="*/ 591049 w 4807215"/>
              <a:gd name="connsiteY1130" fmla="*/ 3134597 h 3687151"/>
              <a:gd name="connsiteX1131" fmla="*/ 580501 w 4807215"/>
              <a:gd name="connsiteY1131" fmla="*/ 3180703 h 3687151"/>
              <a:gd name="connsiteX1132" fmla="*/ 584952 w 4807215"/>
              <a:gd name="connsiteY1132" fmla="*/ 3220756 h 3687151"/>
              <a:gd name="connsiteX1133" fmla="*/ 605156 w 4807215"/>
              <a:gd name="connsiteY1133" fmla="*/ 3249549 h 3687151"/>
              <a:gd name="connsiteX1134" fmla="*/ 614592 w 4807215"/>
              <a:gd name="connsiteY1134" fmla="*/ 3255157 h 3687151"/>
              <a:gd name="connsiteX1135" fmla="*/ 624960 w 4807215"/>
              <a:gd name="connsiteY1135" fmla="*/ 3258717 h 3687151"/>
              <a:gd name="connsiteX1136" fmla="*/ 636131 w 4807215"/>
              <a:gd name="connsiteY1136" fmla="*/ 3260275 h 3687151"/>
              <a:gd name="connsiteX1137" fmla="*/ 647880 w 4807215"/>
              <a:gd name="connsiteY1137" fmla="*/ 3259874 h 3687151"/>
              <a:gd name="connsiteX1138" fmla="*/ 674983 w 4807215"/>
              <a:gd name="connsiteY1138" fmla="*/ 3252576 h 3687151"/>
              <a:gd name="connsiteX1139" fmla="*/ 702575 w 4807215"/>
              <a:gd name="connsiteY1139" fmla="*/ 3237088 h 3687151"/>
              <a:gd name="connsiteX1140" fmla="*/ 729055 w 4807215"/>
              <a:gd name="connsiteY1140" fmla="*/ 3214080 h 3687151"/>
              <a:gd name="connsiteX1141" fmla="*/ 752776 w 4807215"/>
              <a:gd name="connsiteY1141" fmla="*/ 3184441 h 3687151"/>
              <a:gd name="connsiteX1142" fmla="*/ 776941 w 4807215"/>
              <a:gd name="connsiteY1142" fmla="*/ 3136377 h 3687151"/>
              <a:gd name="connsiteX1143" fmla="*/ 1342002 w 4807215"/>
              <a:gd name="connsiteY1143" fmla="*/ 3328855 h 3687151"/>
              <a:gd name="connsiteX1144" fmla="*/ 1322020 w 4807215"/>
              <a:gd name="connsiteY1144" fmla="*/ 3290671 h 3687151"/>
              <a:gd name="connsiteX1145" fmla="*/ 1288286 w 4807215"/>
              <a:gd name="connsiteY1145" fmla="*/ 3268953 h 3687151"/>
              <a:gd name="connsiteX1146" fmla="*/ 1280765 w 4807215"/>
              <a:gd name="connsiteY1146" fmla="*/ 3267173 h 3687151"/>
              <a:gd name="connsiteX1147" fmla="*/ 1273111 w 4807215"/>
              <a:gd name="connsiteY1147" fmla="*/ 3266149 h 3687151"/>
              <a:gd name="connsiteX1148" fmla="*/ 1265323 w 4807215"/>
              <a:gd name="connsiteY1148" fmla="*/ 3265927 h 3687151"/>
              <a:gd name="connsiteX1149" fmla="*/ 1257446 w 4807215"/>
              <a:gd name="connsiteY1149" fmla="*/ 3266416 h 3687151"/>
              <a:gd name="connsiteX1150" fmla="*/ 1222777 w 4807215"/>
              <a:gd name="connsiteY1150" fmla="*/ 3276652 h 3687151"/>
              <a:gd name="connsiteX1151" fmla="*/ 1189444 w 4807215"/>
              <a:gd name="connsiteY1151" fmla="*/ 3298904 h 3687151"/>
              <a:gd name="connsiteX1152" fmla="*/ 1159850 w 4807215"/>
              <a:gd name="connsiteY1152" fmla="*/ 3331703 h 3687151"/>
              <a:gd name="connsiteX1153" fmla="*/ 1136530 w 4807215"/>
              <a:gd name="connsiteY1153" fmla="*/ 3373492 h 3687151"/>
              <a:gd name="connsiteX1154" fmla="*/ 1121621 w 4807215"/>
              <a:gd name="connsiteY1154" fmla="*/ 3429210 h 3687151"/>
              <a:gd name="connsiteX1155" fmla="*/ 1123801 w 4807215"/>
              <a:gd name="connsiteY1155" fmla="*/ 3480345 h 3687151"/>
              <a:gd name="connsiteX1156" fmla="*/ 1142403 w 4807215"/>
              <a:gd name="connsiteY1156" fmla="*/ 3521110 h 3687151"/>
              <a:gd name="connsiteX1157" fmla="*/ 1176494 w 4807215"/>
              <a:gd name="connsiteY1157" fmla="*/ 3545320 h 3687151"/>
              <a:gd name="connsiteX1158" fmla="*/ 1184237 w 4807215"/>
              <a:gd name="connsiteY1158" fmla="*/ 3547456 h 3687151"/>
              <a:gd name="connsiteX1159" fmla="*/ 1192159 w 4807215"/>
              <a:gd name="connsiteY1159" fmla="*/ 3548747 h 3687151"/>
              <a:gd name="connsiteX1160" fmla="*/ 1200258 w 4807215"/>
              <a:gd name="connsiteY1160" fmla="*/ 3549192 h 3687151"/>
              <a:gd name="connsiteX1161" fmla="*/ 1208403 w 4807215"/>
              <a:gd name="connsiteY1161" fmla="*/ 3548880 h 3687151"/>
              <a:gd name="connsiteX1162" fmla="*/ 1244851 w 4807215"/>
              <a:gd name="connsiteY1162" fmla="*/ 3538244 h 3687151"/>
              <a:gd name="connsiteX1163" fmla="*/ 1279742 w 4807215"/>
              <a:gd name="connsiteY1163" fmla="*/ 3514390 h 3687151"/>
              <a:gd name="connsiteX1164" fmla="*/ 1310138 w 4807215"/>
              <a:gd name="connsiteY1164" fmla="*/ 3479366 h 3687151"/>
              <a:gd name="connsiteX1165" fmla="*/ 1333146 w 4807215"/>
              <a:gd name="connsiteY1165" fmla="*/ 3435485 h 3687151"/>
              <a:gd name="connsiteX1166" fmla="*/ 1346497 w 4807215"/>
              <a:gd name="connsiteY1166" fmla="*/ 3378788 h 3687151"/>
              <a:gd name="connsiteX1167" fmla="*/ 1341869 w 4807215"/>
              <a:gd name="connsiteY1167" fmla="*/ 3328855 h 3687151"/>
              <a:gd name="connsiteX1168" fmla="*/ 1542268 w 4807215"/>
              <a:gd name="connsiteY1168" fmla="*/ 3342206 h 3687151"/>
              <a:gd name="connsiteX1169" fmla="*/ 1504396 w 4807215"/>
              <a:gd name="connsiteY1169" fmla="*/ 3322892 h 3687151"/>
              <a:gd name="connsiteX1170" fmla="*/ 1497988 w 4807215"/>
              <a:gd name="connsiteY1170" fmla="*/ 3321823 h 3687151"/>
              <a:gd name="connsiteX1171" fmla="*/ 1491579 w 4807215"/>
              <a:gd name="connsiteY1171" fmla="*/ 3321289 h 3687151"/>
              <a:gd name="connsiteX1172" fmla="*/ 1485081 w 4807215"/>
              <a:gd name="connsiteY1172" fmla="*/ 3321289 h 3687151"/>
              <a:gd name="connsiteX1173" fmla="*/ 1478584 w 4807215"/>
              <a:gd name="connsiteY1173" fmla="*/ 3321690 h 3687151"/>
              <a:gd name="connsiteX1174" fmla="*/ 1440978 w 4807215"/>
              <a:gd name="connsiteY1174" fmla="*/ 3333172 h 3687151"/>
              <a:gd name="connsiteX1175" fmla="*/ 1405776 w 4807215"/>
              <a:gd name="connsiteY1175" fmla="*/ 3358272 h 3687151"/>
              <a:gd name="connsiteX1176" fmla="*/ 1375736 w 4807215"/>
              <a:gd name="connsiteY1176" fmla="*/ 3394898 h 3687151"/>
              <a:gd name="connsiteX1177" fmla="*/ 1353840 w 4807215"/>
              <a:gd name="connsiteY1177" fmla="*/ 3441138 h 3687151"/>
              <a:gd name="connsiteX1178" fmla="*/ 1343338 w 4807215"/>
              <a:gd name="connsiteY1178" fmla="*/ 3498992 h 3687151"/>
              <a:gd name="connsiteX1179" fmla="*/ 1350591 w 4807215"/>
              <a:gd name="connsiteY1179" fmla="*/ 3550928 h 3687151"/>
              <a:gd name="connsiteX1180" fmla="*/ 1374267 w 4807215"/>
              <a:gd name="connsiteY1180" fmla="*/ 3590981 h 3687151"/>
              <a:gd name="connsiteX1181" fmla="*/ 1412763 w 4807215"/>
              <a:gd name="connsiteY1181" fmla="*/ 3613233 h 3687151"/>
              <a:gd name="connsiteX1182" fmla="*/ 1419438 w 4807215"/>
              <a:gd name="connsiteY1182" fmla="*/ 3614568 h 3687151"/>
              <a:gd name="connsiteX1183" fmla="*/ 1426158 w 4807215"/>
              <a:gd name="connsiteY1183" fmla="*/ 3615324 h 3687151"/>
              <a:gd name="connsiteX1184" fmla="*/ 1432967 w 4807215"/>
              <a:gd name="connsiteY1184" fmla="*/ 3615547 h 3687151"/>
              <a:gd name="connsiteX1185" fmla="*/ 1439821 w 4807215"/>
              <a:gd name="connsiteY1185" fmla="*/ 3615191 h 3687151"/>
              <a:gd name="connsiteX1186" fmla="*/ 1479473 w 4807215"/>
              <a:gd name="connsiteY1186" fmla="*/ 3603353 h 3687151"/>
              <a:gd name="connsiteX1187" fmla="*/ 1516322 w 4807215"/>
              <a:gd name="connsiteY1187" fmla="*/ 3576384 h 3687151"/>
              <a:gd name="connsiteX1188" fmla="*/ 1546942 w 4807215"/>
              <a:gd name="connsiteY1188" fmla="*/ 3537176 h 3687151"/>
              <a:gd name="connsiteX1189" fmla="*/ 1568081 w 4807215"/>
              <a:gd name="connsiteY1189" fmla="*/ 3488801 h 3687151"/>
              <a:gd name="connsiteX1190" fmla="*/ 1576536 w 4807215"/>
              <a:gd name="connsiteY1190" fmla="*/ 3430056 h 3687151"/>
              <a:gd name="connsiteX1191" fmla="*/ 1567057 w 4807215"/>
              <a:gd name="connsiteY1191" fmla="*/ 3379544 h 3687151"/>
              <a:gd name="connsiteX1192" fmla="*/ 1541957 w 4807215"/>
              <a:gd name="connsiteY1192" fmla="*/ 3342250 h 3687151"/>
              <a:gd name="connsiteX1193" fmla="*/ 65595 w 4807215"/>
              <a:gd name="connsiteY1193" fmla="*/ 2358188 h 3687151"/>
              <a:gd name="connsiteX1194" fmla="*/ 76944 w 4807215"/>
              <a:gd name="connsiteY1194" fmla="*/ 2355384 h 3687151"/>
              <a:gd name="connsiteX1195" fmla="*/ 89049 w 4807215"/>
              <a:gd name="connsiteY1195" fmla="*/ 2350933 h 3687151"/>
              <a:gd name="connsiteX1196" fmla="*/ 101688 w 4807215"/>
              <a:gd name="connsiteY1196" fmla="*/ 2344480 h 3687151"/>
              <a:gd name="connsiteX1197" fmla="*/ 114638 w 4807215"/>
              <a:gd name="connsiteY1197" fmla="*/ 2336203 h 3687151"/>
              <a:gd name="connsiteX1198" fmla="*/ 145391 w 4807215"/>
              <a:gd name="connsiteY1198" fmla="*/ 2309501 h 3687151"/>
              <a:gd name="connsiteX1199" fmla="*/ 168443 w 4807215"/>
              <a:gd name="connsiteY1199" fmla="*/ 2278927 h 3687151"/>
              <a:gd name="connsiteX1200" fmla="*/ 181794 w 4807215"/>
              <a:gd name="connsiteY1200" fmla="*/ 2248575 h 3687151"/>
              <a:gd name="connsiteX1201" fmla="*/ 183085 w 4807215"/>
              <a:gd name="connsiteY1201" fmla="*/ 2222140 h 3687151"/>
              <a:gd name="connsiteX1202" fmla="*/ 177611 w 4807215"/>
              <a:gd name="connsiteY1202" fmla="*/ 2209991 h 3687151"/>
              <a:gd name="connsiteX1203" fmla="*/ 168042 w 4807215"/>
              <a:gd name="connsiteY1203" fmla="*/ 2202203 h 3687151"/>
              <a:gd name="connsiteX1204" fmla="*/ 155092 w 4807215"/>
              <a:gd name="connsiteY1204" fmla="*/ 2198776 h 3687151"/>
              <a:gd name="connsiteX1205" fmla="*/ 139382 w 4807215"/>
              <a:gd name="connsiteY1205" fmla="*/ 2199666 h 3687151"/>
              <a:gd name="connsiteX1206" fmla="*/ 128390 w 4807215"/>
              <a:gd name="connsiteY1206" fmla="*/ 2202425 h 3687151"/>
              <a:gd name="connsiteX1207" fmla="*/ 116774 w 4807215"/>
              <a:gd name="connsiteY1207" fmla="*/ 2206875 h 3687151"/>
              <a:gd name="connsiteX1208" fmla="*/ 104625 w 4807215"/>
              <a:gd name="connsiteY1208" fmla="*/ 2213017 h 3687151"/>
              <a:gd name="connsiteX1209" fmla="*/ 92119 w 4807215"/>
              <a:gd name="connsiteY1209" fmla="*/ 2220894 h 3687151"/>
              <a:gd name="connsiteX1210" fmla="*/ 62035 w 4807215"/>
              <a:gd name="connsiteY1210" fmla="*/ 2246706 h 3687151"/>
              <a:gd name="connsiteX1211" fmla="*/ 38804 w 4807215"/>
              <a:gd name="connsiteY1211" fmla="*/ 2276479 h 3687151"/>
              <a:gd name="connsiteX1212" fmla="*/ 24786 w 4807215"/>
              <a:gd name="connsiteY1212" fmla="*/ 2306786 h 3687151"/>
              <a:gd name="connsiteX1213" fmla="*/ 22382 w 4807215"/>
              <a:gd name="connsiteY1213" fmla="*/ 2333978 h 3687151"/>
              <a:gd name="connsiteX1214" fmla="*/ 27323 w 4807215"/>
              <a:gd name="connsiteY1214" fmla="*/ 2346839 h 3687151"/>
              <a:gd name="connsiteX1215" fmla="*/ 36623 w 4807215"/>
              <a:gd name="connsiteY1215" fmla="*/ 2355250 h 3687151"/>
              <a:gd name="connsiteX1216" fmla="*/ 49708 w 4807215"/>
              <a:gd name="connsiteY1216" fmla="*/ 2359167 h 3687151"/>
              <a:gd name="connsiteX1217" fmla="*/ 65284 w 4807215"/>
              <a:gd name="connsiteY1217" fmla="*/ 2358232 h 3687151"/>
              <a:gd name="connsiteX1218" fmla="*/ 1136084 w 4807215"/>
              <a:gd name="connsiteY1218" fmla="*/ 3263524 h 3687151"/>
              <a:gd name="connsiteX1219" fmla="*/ 1121043 w 4807215"/>
              <a:gd name="connsiteY1219" fmla="*/ 3224628 h 3687151"/>
              <a:gd name="connsiteX1220" fmla="*/ 1091625 w 4807215"/>
              <a:gd name="connsiteY1220" fmla="*/ 3200774 h 3687151"/>
              <a:gd name="connsiteX1221" fmla="*/ 1083125 w 4807215"/>
              <a:gd name="connsiteY1221" fmla="*/ 3197970 h 3687151"/>
              <a:gd name="connsiteX1222" fmla="*/ 1074225 w 4807215"/>
              <a:gd name="connsiteY1222" fmla="*/ 3196323 h 3687151"/>
              <a:gd name="connsiteX1223" fmla="*/ 1065324 w 4807215"/>
              <a:gd name="connsiteY1223" fmla="*/ 3195789 h 3687151"/>
              <a:gd name="connsiteX1224" fmla="*/ 1056111 w 4807215"/>
              <a:gd name="connsiteY1224" fmla="*/ 3196323 h 3687151"/>
              <a:gd name="connsiteX1225" fmla="*/ 1024424 w 4807215"/>
              <a:gd name="connsiteY1225" fmla="*/ 3205447 h 3687151"/>
              <a:gd name="connsiteX1226" fmla="*/ 993272 w 4807215"/>
              <a:gd name="connsiteY1226" fmla="*/ 3224939 h 3687151"/>
              <a:gd name="connsiteX1227" fmla="*/ 964656 w 4807215"/>
              <a:gd name="connsiteY1227" fmla="*/ 3253689 h 3687151"/>
              <a:gd name="connsiteX1228" fmla="*/ 940714 w 4807215"/>
              <a:gd name="connsiteY1228" fmla="*/ 3290582 h 3687151"/>
              <a:gd name="connsiteX1229" fmla="*/ 921755 w 4807215"/>
              <a:gd name="connsiteY1229" fmla="*/ 3343630 h 3687151"/>
              <a:gd name="connsiteX1230" fmla="*/ 919085 w 4807215"/>
              <a:gd name="connsiteY1230" fmla="*/ 3393519 h 3687151"/>
              <a:gd name="connsiteX1231" fmla="*/ 932436 w 4807215"/>
              <a:gd name="connsiteY1231" fmla="*/ 3434684 h 3687151"/>
              <a:gd name="connsiteX1232" fmla="*/ 961586 w 4807215"/>
              <a:gd name="connsiteY1232" fmla="*/ 3461120 h 3687151"/>
              <a:gd name="connsiteX1233" fmla="*/ 970487 w 4807215"/>
              <a:gd name="connsiteY1233" fmla="*/ 3464368 h 3687151"/>
              <a:gd name="connsiteX1234" fmla="*/ 979387 w 4807215"/>
              <a:gd name="connsiteY1234" fmla="*/ 3466371 h 3687151"/>
              <a:gd name="connsiteX1235" fmla="*/ 988777 w 4807215"/>
              <a:gd name="connsiteY1235" fmla="*/ 3467172 h 3687151"/>
              <a:gd name="connsiteX1236" fmla="*/ 998346 w 4807215"/>
              <a:gd name="connsiteY1236" fmla="*/ 3466816 h 3687151"/>
              <a:gd name="connsiteX1237" fmla="*/ 1031590 w 4807215"/>
              <a:gd name="connsiteY1237" fmla="*/ 3457426 h 3687151"/>
              <a:gd name="connsiteX1238" fmla="*/ 1064256 w 4807215"/>
              <a:gd name="connsiteY1238" fmla="*/ 3436598 h 3687151"/>
              <a:gd name="connsiteX1239" fmla="*/ 1093806 w 4807215"/>
              <a:gd name="connsiteY1239" fmla="*/ 3405890 h 3687151"/>
              <a:gd name="connsiteX1240" fmla="*/ 1117794 w 4807215"/>
              <a:gd name="connsiteY1240" fmla="*/ 3367039 h 3687151"/>
              <a:gd name="connsiteX1241" fmla="*/ 1135373 w 4807215"/>
              <a:gd name="connsiteY1241" fmla="*/ 3312700 h 3687151"/>
              <a:gd name="connsiteX1242" fmla="*/ 1135772 w 4807215"/>
              <a:gd name="connsiteY1242" fmla="*/ 3263568 h 368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Lst>
            <a:rect l="l" t="t" r="r" b="b"/>
            <a:pathLst>
              <a:path w="4807215" h="3687151">
                <a:moveTo>
                  <a:pt x="48417" y="2226323"/>
                </a:moveTo>
                <a:cubicBezTo>
                  <a:pt x="51666" y="2225745"/>
                  <a:pt x="54870" y="2224970"/>
                  <a:pt x="58030" y="2224009"/>
                </a:cubicBezTo>
                <a:cubicBezTo>
                  <a:pt x="61323" y="2223030"/>
                  <a:pt x="64705" y="2221784"/>
                  <a:pt x="68177" y="2220360"/>
                </a:cubicBezTo>
                <a:cubicBezTo>
                  <a:pt x="71648" y="2218936"/>
                  <a:pt x="75209" y="2217245"/>
                  <a:pt x="78813" y="2215331"/>
                </a:cubicBezTo>
                <a:cubicBezTo>
                  <a:pt x="82418" y="2213418"/>
                  <a:pt x="86067" y="2211326"/>
                  <a:pt x="89805" y="2208967"/>
                </a:cubicBezTo>
                <a:cubicBezTo>
                  <a:pt x="100754" y="2201984"/>
                  <a:pt x="110944" y="2193885"/>
                  <a:pt x="120246" y="2184802"/>
                </a:cubicBezTo>
                <a:cubicBezTo>
                  <a:pt x="129102" y="2176195"/>
                  <a:pt x="137113" y="2166711"/>
                  <a:pt x="144056" y="2156497"/>
                </a:cubicBezTo>
                <a:cubicBezTo>
                  <a:pt x="150197" y="2147561"/>
                  <a:pt x="155181" y="2137868"/>
                  <a:pt x="158875" y="2127659"/>
                </a:cubicBezTo>
                <a:cubicBezTo>
                  <a:pt x="161946" y="2119421"/>
                  <a:pt x="163192" y="2110610"/>
                  <a:pt x="162480" y="2101847"/>
                </a:cubicBezTo>
                <a:cubicBezTo>
                  <a:pt x="162035" y="2097201"/>
                  <a:pt x="160522" y="2092724"/>
                  <a:pt x="158029" y="2088763"/>
                </a:cubicBezTo>
                <a:cubicBezTo>
                  <a:pt x="155804" y="2085274"/>
                  <a:pt x="152734" y="2082385"/>
                  <a:pt x="149128" y="2080352"/>
                </a:cubicBezTo>
                <a:cubicBezTo>
                  <a:pt x="145079" y="2078260"/>
                  <a:pt x="140629" y="2076987"/>
                  <a:pt x="136089" y="2076613"/>
                </a:cubicBezTo>
                <a:cubicBezTo>
                  <a:pt x="130704" y="2076150"/>
                  <a:pt x="125231" y="2076467"/>
                  <a:pt x="119934" y="2077548"/>
                </a:cubicBezTo>
                <a:cubicBezTo>
                  <a:pt x="116774" y="2078131"/>
                  <a:pt x="113704" y="2078901"/>
                  <a:pt x="110633" y="2079862"/>
                </a:cubicBezTo>
                <a:cubicBezTo>
                  <a:pt x="107296" y="2080881"/>
                  <a:pt x="104002" y="2082070"/>
                  <a:pt x="100754" y="2083422"/>
                </a:cubicBezTo>
                <a:cubicBezTo>
                  <a:pt x="97416" y="2084802"/>
                  <a:pt x="93944" y="2086404"/>
                  <a:pt x="90473" y="2088229"/>
                </a:cubicBezTo>
                <a:cubicBezTo>
                  <a:pt x="87002" y="2090053"/>
                  <a:pt x="83397" y="2092101"/>
                  <a:pt x="79792" y="2094326"/>
                </a:cubicBezTo>
                <a:cubicBezTo>
                  <a:pt x="69156" y="2101050"/>
                  <a:pt x="59231" y="2108798"/>
                  <a:pt x="50153" y="2117468"/>
                </a:cubicBezTo>
                <a:cubicBezTo>
                  <a:pt x="41341" y="2125857"/>
                  <a:pt x="33375" y="2135082"/>
                  <a:pt x="26387" y="2145015"/>
                </a:cubicBezTo>
                <a:cubicBezTo>
                  <a:pt x="20068" y="2153894"/>
                  <a:pt x="14862" y="2163520"/>
                  <a:pt x="10900" y="2173676"/>
                </a:cubicBezTo>
                <a:cubicBezTo>
                  <a:pt x="7473" y="2182074"/>
                  <a:pt x="5872" y="2191094"/>
                  <a:pt x="6139" y="2200155"/>
                </a:cubicBezTo>
                <a:cubicBezTo>
                  <a:pt x="6361" y="2204948"/>
                  <a:pt x="7696" y="2209621"/>
                  <a:pt x="10010" y="2213818"/>
                </a:cubicBezTo>
                <a:cubicBezTo>
                  <a:pt x="12146" y="2217521"/>
                  <a:pt x="15218" y="2220596"/>
                  <a:pt x="18911" y="2222719"/>
                </a:cubicBezTo>
                <a:cubicBezTo>
                  <a:pt x="22917" y="2225126"/>
                  <a:pt x="27367" y="2226644"/>
                  <a:pt x="31995" y="2227169"/>
                </a:cubicBezTo>
                <a:cubicBezTo>
                  <a:pt x="37470" y="2227681"/>
                  <a:pt x="43033" y="2227396"/>
                  <a:pt x="48417" y="2226323"/>
                </a:cubicBezTo>
                <a:close/>
                <a:moveTo>
                  <a:pt x="135688" y="1494729"/>
                </a:moveTo>
                <a:cubicBezTo>
                  <a:pt x="139071" y="1497778"/>
                  <a:pt x="143343" y="1499678"/>
                  <a:pt x="147882" y="1500159"/>
                </a:cubicBezTo>
                <a:cubicBezTo>
                  <a:pt x="154069" y="1500875"/>
                  <a:pt x="160299" y="1500484"/>
                  <a:pt x="166352" y="1499002"/>
                </a:cubicBezTo>
                <a:lnTo>
                  <a:pt x="168443" y="1498512"/>
                </a:lnTo>
                <a:lnTo>
                  <a:pt x="170624" y="1497934"/>
                </a:lnTo>
                <a:lnTo>
                  <a:pt x="172805" y="1497310"/>
                </a:lnTo>
                <a:lnTo>
                  <a:pt x="175030" y="1496598"/>
                </a:lnTo>
                <a:cubicBezTo>
                  <a:pt x="183931" y="1493532"/>
                  <a:pt x="192475" y="1489549"/>
                  <a:pt x="200530" y="1484716"/>
                </a:cubicBezTo>
                <a:cubicBezTo>
                  <a:pt x="208896" y="1479696"/>
                  <a:pt x="216818" y="1473946"/>
                  <a:pt x="224207" y="1467538"/>
                </a:cubicBezTo>
                <a:cubicBezTo>
                  <a:pt x="231193" y="1461503"/>
                  <a:pt x="237602" y="1454796"/>
                  <a:pt x="243299" y="1447511"/>
                </a:cubicBezTo>
                <a:cubicBezTo>
                  <a:pt x="248283" y="1441289"/>
                  <a:pt x="252332" y="1434360"/>
                  <a:pt x="255314" y="1426950"/>
                </a:cubicBezTo>
                <a:cubicBezTo>
                  <a:pt x="257406" y="1421913"/>
                  <a:pt x="258251" y="1416456"/>
                  <a:pt x="257850" y="1411018"/>
                </a:cubicBezTo>
                <a:cubicBezTo>
                  <a:pt x="257451" y="1406888"/>
                  <a:pt x="255537" y="1403056"/>
                  <a:pt x="252421" y="1400293"/>
                </a:cubicBezTo>
                <a:cubicBezTo>
                  <a:pt x="248905" y="1397449"/>
                  <a:pt x="244588" y="1395713"/>
                  <a:pt x="240094" y="1395308"/>
                </a:cubicBezTo>
                <a:cubicBezTo>
                  <a:pt x="234042" y="1394725"/>
                  <a:pt x="227900" y="1395175"/>
                  <a:pt x="221981" y="1396643"/>
                </a:cubicBezTo>
                <a:lnTo>
                  <a:pt x="219934" y="1397133"/>
                </a:lnTo>
                <a:lnTo>
                  <a:pt x="217842" y="1397711"/>
                </a:lnTo>
                <a:lnTo>
                  <a:pt x="215661" y="1398335"/>
                </a:lnTo>
                <a:lnTo>
                  <a:pt x="213480" y="1399047"/>
                </a:lnTo>
                <a:cubicBezTo>
                  <a:pt x="204847" y="1402002"/>
                  <a:pt x="196525" y="1405864"/>
                  <a:pt x="188693" y="1410573"/>
                </a:cubicBezTo>
                <a:cubicBezTo>
                  <a:pt x="180504" y="1415393"/>
                  <a:pt x="172716" y="1420933"/>
                  <a:pt x="165505" y="1427128"/>
                </a:cubicBezTo>
                <a:cubicBezTo>
                  <a:pt x="158519" y="1433034"/>
                  <a:pt x="152154" y="1439589"/>
                  <a:pt x="146414" y="1446710"/>
                </a:cubicBezTo>
                <a:cubicBezTo>
                  <a:pt x="141296" y="1452932"/>
                  <a:pt x="137113" y="1459839"/>
                  <a:pt x="133909" y="1467226"/>
                </a:cubicBezTo>
                <a:cubicBezTo>
                  <a:pt x="131639" y="1472326"/>
                  <a:pt x="130526" y="1477880"/>
                  <a:pt x="130704" y="1483470"/>
                </a:cubicBezTo>
                <a:cubicBezTo>
                  <a:pt x="130927" y="1487711"/>
                  <a:pt x="132707" y="1491721"/>
                  <a:pt x="135688" y="1494729"/>
                </a:cubicBezTo>
                <a:close/>
                <a:moveTo>
                  <a:pt x="245612" y="1287921"/>
                </a:moveTo>
                <a:cubicBezTo>
                  <a:pt x="252021" y="1288695"/>
                  <a:pt x="258519" y="1288246"/>
                  <a:pt x="264749" y="1286586"/>
                </a:cubicBezTo>
                <a:lnTo>
                  <a:pt x="265551" y="1286586"/>
                </a:lnTo>
                <a:cubicBezTo>
                  <a:pt x="273694" y="1284503"/>
                  <a:pt x="281571" y="1281521"/>
                  <a:pt x="289047" y="1277685"/>
                </a:cubicBezTo>
                <a:cubicBezTo>
                  <a:pt x="297058" y="1273596"/>
                  <a:pt x="304668" y="1268829"/>
                  <a:pt x="311878" y="1263444"/>
                </a:cubicBezTo>
                <a:cubicBezTo>
                  <a:pt x="318866" y="1258206"/>
                  <a:pt x="325363" y="1252336"/>
                  <a:pt x="331281" y="1245910"/>
                </a:cubicBezTo>
                <a:cubicBezTo>
                  <a:pt x="336533" y="1240267"/>
                  <a:pt x="341028" y="1233969"/>
                  <a:pt x="344632" y="1227174"/>
                </a:cubicBezTo>
                <a:cubicBezTo>
                  <a:pt x="347481" y="1222158"/>
                  <a:pt x="349127" y="1216555"/>
                  <a:pt x="349439" y="1210796"/>
                </a:cubicBezTo>
                <a:cubicBezTo>
                  <a:pt x="349617" y="1206631"/>
                  <a:pt x="348148" y="1202563"/>
                  <a:pt x="345256" y="1199537"/>
                </a:cubicBezTo>
                <a:cubicBezTo>
                  <a:pt x="341963" y="1196462"/>
                  <a:pt x="337735" y="1194584"/>
                  <a:pt x="333240" y="1194197"/>
                </a:cubicBezTo>
                <a:cubicBezTo>
                  <a:pt x="326920" y="1193574"/>
                  <a:pt x="320556" y="1194103"/>
                  <a:pt x="314415" y="1195754"/>
                </a:cubicBezTo>
                <a:lnTo>
                  <a:pt x="313703" y="1195754"/>
                </a:lnTo>
                <a:cubicBezTo>
                  <a:pt x="305781" y="1197793"/>
                  <a:pt x="298126" y="1200703"/>
                  <a:pt x="290828" y="1204432"/>
                </a:cubicBezTo>
                <a:cubicBezTo>
                  <a:pt x="283040" y="1208398"/>
                  <a:pt x="275607" y="1212995"/>
                  <a:pt x="268576" y="1218184"/>
                </a:cubicBezTo>
                <a:cubicBezTo>
                  <a:pt x="261678" y="1223302"/>
                  <a:pt x="255225" y="1229021"/>
                  <a:pt x="249306" y="1235273"/>
                </a:cubicBezTo>
                <a:cubicBezTo>
                  <a:pt x="243921" y="1240894"/>
                  <a:pt x="239293" y="1247156"/>
                  <a:pt x="235466" y="1253920"/>
                </a:cubicBezTo>
                <a:cubicBezTo>
                  <a:pt x="232484" y="1258972"/>
                  <a:pt x="230615" y="1264624"/>
                  <a:pt x="230036" y="1270476"/>
                </a:cubicBezTo>
                <a:cubicBezTo>
                  <a:pt x="229636" y="1274717"/>
                  <a:pt x="230927" y="1278945"/>
                  <a:pt x="233641" y="1282225"/>
                </a:cubicBezTo>
                <a:cubicBezTo>
                  <a:pt x="236845" y="1285491"/>
                  <a:pt x="241074" y="1287512"/>
                  <a:pt x="245612" y="1287921"/>
                </a:cubicBezTo>
                <a:close/>
                <a:moveTo>
                  <a:pt x="422692" y="997580"/>
                </a:moveTo>
                <a:cubicBezTo>
                  <a:pt x="427721" y="999164"/>
                  <a:pt x="433061" y="999578"/>
                  <a:pt x="438268" y="998781"/>
                </a:cubicBezTo>
                <a:lnTo>
                  <a:pt x="440493" y="998514"/>
                </a:lnTo>
                <a:lnTo>
                  <a:pt x="442807" y="998114"/>
                </a:lnTo>
                <a:lnTo>
                  <a:pt x="445122" y="997669"/>
                </a:lnTo>
                <a:lnTo>
                  <a:pt x="447481" y="997090"/>
                </a:lnTo>
                <a:cubicBezTo>
                  <a:pt x="453889" y="995453"/>
                  <a:pt x="460120" y="993219"/>
                  <a:pt x="466127" y="990415"/>
                </a:cubicBezTo>
                <a:cubicBezTo>
                  <a:pt x="472580" y="987437"/>
                  <a:pt x="478811" y="983971"/>
                  <a:pt x="484731" y="980046"/>
                </a:cubicBezTo>
                <a:cubicBezTo>
                  <a:pt x="490649" y="976169"/>
                  <a:pt x="496256" y="971839"/>
                  <a:pt x="501507" y="967095"/>
                </a:cubicBezTo>
                <a:cubicBezTo>
                  <a:pt x="506448" y="962729"/>
                  <a:pt x="510898" y="957887"/>
                  <a:pt x="514859" y="952631"/>
                </a:cubicBezTo>
                <a:cubicBezTo>
                  <a:pt x="518374" y="948052"/>
                  <a:pt x="521045" y="942863"/>
                  <a:pt x="522691" y="937322"/>
                </a:cubicBezTo>
                <a:cubicBezTo>
                  <a:pt x="523893" y="933535"/>
                  <a:pt x="523671" y="929445"/>
                  <a:pt x="522113" y="925796"/>
                </a:cubicBezTo>
                <a:cubicBezTo>
                  <a:pt x="520377" y="922480"/>
                  <a:pt x="517351" y="920024"/>
                  <a:pt x="513746" y="918987"/>
                </a:cubicBezTo>
                <a:cubicBezTo>
                  <a:pt x="508718" y="917536"/>
                  <a:pt x="503422" y="917202"/>
                  <a:pt x="498259" y="918008"/>
                </a:cubicBezTo>
                <a:lnTo>
                  <a:pt x="496078" y="918275"/>
                </a:lnTo>
                <a:lnTo>
                  <a:pt x="493853" y="918675"/>
                </a:lnTo>
                <a:lnTo>
                  <a:pt x="491628" y="919165"/>
                </a:lnTo>
                <a:cubicBezTo>
                  <a:pt x="490827" y="919294"/>
                  <a:pt x="490071" y="919472"/>
                  <a:pt x="489314" y="919699"/>
                </a:cubicBezTo>
                <a:cubicBezTo>
                  <a:pt x="483039" y="921323"/>
                  <a:pt x="476898" y="923513"/>
                  <a:pt x="471023" y="926241"/>
                </a:cubicBezTo>
                <a:cubicBezTo>
                  <a:pt x="464704" y="929173"/>
                  <a:pt x="458651" y="932551"/>
                  <a:pt x="452821" y="936343"/>
                </a:cubicBezTo>
                <a:cubicBezTo>
                  <a:pt x="446991" y="940148"/>
                  <a:pt x="441428" y="944389"/>
                  <a:pt x="436221" y="949027"/>
                </a:cubicBezTo>
                <a:cubicBezTo>
                  <a:pt x="431326" y="953339"/>
                  <a:pt x="426831" y="958123"/>
                  <a:pt x="422870" y="963312"/>
                </a:cubicBezTo>
                <a:cubicBezTo>
                  <a:pt x="419220" y="967887"/>
                  <a:pt x="416462" y="973072"/>
                  <a:pt x="414637" y="978621"/>
                </a:cubicBezTo>
                <a:cubicBezTo>
                  <a:pt x="413258" y="982449"/>
                  <a:pt x="413258" y="986632"/>
                  <a:pt x="414637" y="990459"/>
                </a:cubicBezTo>
                <a:cubicBezTo>
                  <a:pt x="416194" y="993855"/>
                  <a:pt x="419131" y="996441"/>
                  <a:pt x="422692" y="997580"/>
                </a:cubicBezTo>
                <a:close/>
                <a:moveTo>
                  <a:pt x="359586" y="1090681"/>
                </a:moveTo>
                <a:cubicBezTo>
                  <a:pt x="365149" y="1091999"/>
                  <a:pt x="370890" y="1092105"/>
                  <a:pt x="376498" y="1090993"/>
                </a:cubicBezTo>
                <a:lnTo>
                  <a:pt x="377965" y="1090726"/>
                </a:lnTo>
                <a:lnTo>
                  <a:pt x="379390" y="1090459"/>
                </a:lnTo>
                <a:lnTo>
                  <a:pt x="380859" y="1090147"/>
                </a:lnTo>
                <a:lnTo>
                  <a:pt x="382328" y="1089791"/>
                </a:lnTo>
                <a:cubicBezTo>
                  <a:pt x="389359" y="1088020"/>
                  <a:pt x="396168" y="1085546"/>
                  <a:pt x="402665" y="1082404"/>
                </a:cubicBezTo>
                <a:cubicBezTo>
                  <a:pt x="409697" y="1079093"/>
                  <a:pt x="416417" y="1075207"/>
                  <a:pt x="422781" y="1070788"/>
                </a:cubicBezTo>
                <a:cubicBezTo>
                  <a:pt x="429101" y="1066476"/>
                  <a:pt x="435064" y="1061638"/>
                  <a:pt x="440582" y="1056325"/>
                </a:cubicBezTo>
                <a:cubicBezTo>
                  <a:pt x="445612" y="1051523"/>
                  <a:pt x="450062" y="1046196"/>
                  <a:pt x="453933" y="1040437"/>
                </a:cubicBezTo>
                <a:cubicBezTo>
                  <a:pt x="457227" y="1035711"/>
                  <a:pt x="459541" y="1030366"/>
                  <a:pt x="460698" y="1024727"/>
                </a:cubicBezTo>
                <a:cubicBezTo>
                  <a:pt x="461588" y="1020815"/>
                  <a:pt x="460921" y="1016721"/>
                  <a:pt x="458829" y="1013290"/>
                </a:cubicBezTo>
                <a:cubicBezTo>
                  <a:pt x="456515" y="1010028"/>
                  <a:pt x="453044" y="1007780"/>
                  <a:pt x="449128" y="1007015"/>
                </a:cubicBezTo>
                <a:cubicBezTo>
                  <a:pt x="443608" y="1005911"/>
                  <a:pt x="437868" y="1005911"/>
                  <a:pt x="432350" y="1007015"/>
                </a:cubicBezTo>
                <a:lnTo>
                  <a:pt x="430970" y="1007237"/>
                </a:lnTo>
                <a:lnTo>
                  <a:pt x="429546" y="1007549"/>
                </a:lnTo>
                <a:lnTo>
                  <a:pt x="428121" y="1007860"/>
                </a:lnTo>
                <a:lnTo>
                  <a:pt x="426698" y="1008172"/>
                </a:lnTo>
                <a:cubicBezTo>
                  <a:pt x="419844" y="1009934"/>
                  <a:pt x="413213" y="1012364"/>
                  <a:pt x="406849" y="1015426"/>
                </a:cubicBezTo>
                <a:cubicBezTo>
                  <a:pt x="399996" y="1018670"/>
                  <a:pt x="393454" y="1022431"/>
                  <a:pt x="387178" y="1026685"/>
                </a:cubicBezTo>
                <a:cubicBezTo>
                  <a:pt x="380859" y="1030909"/>
                  <a:pt x="374895" y="1035639"/>
                  <a:pt x="369377" y="1040837"/>
                </a:cubicBezTo>
                <a:cubicBezTo>
                  <a:pt x="364393" y="1045595"/>
                  <a:pt x="359898" y="1050860"/>
                  <a:pt x="356026" y="1056547"/>
                </a:cubicBezTo>
                <a:cubicBezTo>
                  <a:pt x="352599" y="1061278"/>
                  <a:pt x="350151" y="1066632"/>
                  <a:pt x="348772" y="1072301"/>
                </a:cubicBezTo>
                <a:cubicBezTo>
                  <a:pt x="347748" y="1076267"/>
                  <a:pt x="348237" y="1080468"/>
                  <a:pt x="350151" y="1084095"/>
                </a:cubicBezTo>
                <a:cubicBezTo>
                  <a:pt x="352288" y="1087464"/>
                  <a:pt x="355670" y="1089836"/>
                  <a:pt x="359586" y="1090681"/>
                </a:cubicBezTo>
                <a:close/>
                <a:moveTo>
                  <a:pt x="194211" y="1391881"/>
                </a:moveTo>
                <a:cubicBezTo>
                  <a:pt x="200486" y="1392629"/>
                  <a:pt x="206849" y="1392206"/>
                  <a:pt x="212947" y="1390635"/>
                </a:cubicBezTo>
                <a:lnTo>
                  <a:pt x="214104" y="1390368"/>
                </a:lnTo>
                <a:lnTo>
                  <a:pt x="215261" y="1390057"/>
                </a:lnTo>
                <a:lnTo>
                  <a:pt x="216463" y="1389745"/>
                </a:lnTo>
                <a:lnTo>
                  <a:pt x="217665" y="1389434"/>
                </a:lnTo>
                <a:cubicBezTo>
                  <a:pt x="226164" y="1386875"/>
                  <a:pt x="234353" y="1383399"/>
                  <a:pt x="242097" y="1379064"/>
                </a:cubicBezTo>
                <a:cubicBezTo>
                  <a:pt x="250285" y="1374552"/>
                  <a:pt x="258073" y="1369327"/>
                  <a:pt x="265328" y="1363444"/>
                </a:cubicBezTo>
                <a:cubicBezTo>
                  <a:pt x="272314" y="1357832"/>
                  <a:pt x="278768" y="1351575"/>
                  <a:pt x="284553" y="1344752"/>
                </a:cubicBezTo>
                <a:cubicBezTo>
                  <a:pt x="289671" y="1338824"/>
                  <a:pt x="293943" y="1332220"/>
                  <a:pt x="297281" y="1325126"/>
                </a:cubicBezTo>
                <a:cubicBezTo>
                  <a:pt x="299729" y="1320111"/>
                  <a:pt x="300975" y="1314592"/>
                  <a:pt x="300886" y="1309016"/>
                </a:cubicBezTo>
                <a:cubicBezTo>
                  <a:pt x="300797" y="1304882"/>
                  <a:pt x="299105" y="1300947"/>
                  <a:pt x="296124" y="1298068"/>
                </a:cubicBezTo>
                <a:cubicBezTo>
                  <a:pt x="292742" y="1295100"/>
                  <a:pt x="288514" y="1293288"/>
                  <a:pt x="284019" y="1292906"/>
                </a:cubicBezTo>
                <a:cubicBezTo>
                  <a:pt x="277832" y="1292291"/>
                  <a:pt x="271602" y="1292772"/>
                  <a:pt x="265594" y="1294330"/>
                </a:cubicBezTo>
                <a:lnTo>
                  <a:pt x="264438" y="1294597"/>
                </a:lnTo>
                <a:lnTo>
                  <a:pt x="263281" y="1294908"/>
                </a:lnTo>
                <a:lnTo>
                  <a:pt x="262124" y="1295220"/>
                </a:lnTo>
                <a:lnTo>
                  <a:pt x="260922" y="1295531"/>
                </a:lnTo>
                <a:cubicBezTo>
                  <a:pt x="252644" y="1298050"/>
                  <a:pt x="244678" y="1301432"/>
                  <a:pt x="237112" y="1305634"/>
                </a:cubicBezTo>
                <a:cubicBezTo>
                  <a:pt x="229146" y="1310008"/>
                  <a:pt x="221536" y="1315068"/>
                  <a:pt x="214459" y="1320765"/>
                </a:cubicBezTo>
                <a:cubicBezTo>
                  <a:pt x="207518" y="1326248"/>
                  <a:pt x="201108" y="1332353"/>
                  <a:pt x="195279" y="1339011"/>
                </a:cubicBezTo>
                <a:cubicBezTo>
                  <a:pt x="190072" y="1344908"/>
                  <a:pt x="185666" y="1351459"/>
                  <a:pt x="182194" y="1358504"/>
                </a:cubicBezTo>
                <a:cubicBezTo>
                  <a:pt x="179525" y="1363559"/>
                  <a:pt x="177967" y="1369158"/>
                  <a:pt x="177744" y="1374881"/>
                </a:cubicBezTo>
                <a:cubicBezTo>
                  <a:pt x="177656" y="1379131"/>
                  <a:pt x="179257" y="1383243"/>
                  <a:pt x="182194" y="1386319"/>
                </a:cubicBezTo>
                <a:cubicBezTo>
                  <a:pt x="185444" y="1389460"/>
                  <a:pt x="189583" y="1391450"/>
                  <a:pt x="194078" y="1391971"/>
                </a:cubicBezTo>
                <a:close/>
                <a:moveTo>
                  <a:pt x="14550" y="2093080"/>
                </a:moveTo>
                <a:cubicBezTo>
                  <a:pt x="18467" y="2095545"/>
                  <a:pt x="22917" y="2097072"/>
                  <a:pt x="27544" y="2097530"/>
                </a:cubicBezTo>
                <a:cubicBezTo>
                  <a:pt x="33152" y="2098127"/>
                  <a:pt x="38849" y="2097860"/>
                  <a:pt x="44367" y="2096729"/>
                </a:cubicBezTo>
                <a:cubicBezTo>
                  <a:pt x="46993" y="2096240"/>
                  <a:pt x="49708" y="2095572"/>
                  <a:pt x="52511" y="2094771"/>
                </a:cubicBezTo>
                <a:cubicBezTo>
                  <a:pt x="55315" y="2093970"/>
                  <a:pt x="58208" y="2092946"/>
                  <a:pt x="61145" y="2091789"/>
                </a:cubicBezTo>
                <a:cubicBezTo>
                  <a:pt x="64083" y="2090632"/>
                  <a:pt x="67109" y="2089342"/>
                  <a:pt x="70046" y="2087828"/>
                </a:cubicBezTo>
                <a:cubicBezTo>
                  <a:pt x="72983" y="2086315"/>
                  <a:pt x="76232" y="2084713"/>
                  <a:pt x="79392" y="2082888"/>
                </a:cubicBezTo>
                <a:cubicBezTo>
                  <a:pt x="90028" y="2076671"/>
                  <a:pt x="100041" y="2069377"/>
                  <a:pt x="109209" y="2061126"/>
                </a:cubicBezTo>
                <a:cubicBezTo>
                  <a:pt x="118110" y="2053187"/>
                  <a:pt x="126165" y="2044393"/>
                  <a:pt x="133329" y="2034869"/>
                </a:cubicBezTo>
                <a:cubicBezTo>
                  <a:pt x="139694" y="2026471"/>
                  <a:pt x="145035" y="2017326"/>
                  <a:pt x="149218" y="2007633"/>
                </a:cubicBezTo>
                <a:cubicBezTo>
                  <a:pt x="152689" y="1999751"/>
                  <a:pt x="154558" y="1991242"/>
                  <a:pt x="154647" y="1982622"/>
                </a:cubicBezTo>
                <a:cubicBezTo>
                  <a:pt x="154647" y="1977882"/>
                  <a:pt x="153490" y="1973209"/>
                  <a:pt x="151309" y="1969004"/>
                </a:cubicBezTo>
                <a:cubicBezTo>
                  <a:pt x="149351" y="1965301"/>
                  <a:pt x="146370" y="1962221"/>
                  <a:pt x="142765" y="1960103"/>
                </a:cubicBezTo>
                <a:cubicBezTo>
                  <a:pt x="138803" y="1957865"/>
                  <a:pt x="134353" y="1956512"/>
                  <a:pt x="129815" y="1956142"/>
                </a:cubicBezTo>
                <a:cubicBezTo>
                  <a:pt x="124295" y="1955671"/>
                  <a:pt x="118777" y="1956013"/>
                  <a:pt x="113347" y="1957166"/>
                </a:cubicBezTo>
                <a:cubicBezTo>
                  <a:pt x="110678" y="1957664"/>
                  <a:pt x="108007" y="1958318"/>
                  <a:pt x="105426" y="1959124"/>
                </a:cubicBezTo>
                <a:cubicBezTo>
                  <a:pt x="102712" y="1959925"/>
                  <a:pt x="99907" y="1960860"/>
                  <a:pt x="97060" y="1961972"/>
                </a:cubicBezTo>
                <a:cubicBezTo>
                  <a:pt x="94212" y="1963085"/>
                  <a:pt x="91274" y="1964375"/>
                  <a:pt x="88159" y="1965800"/>
                </a:cubicBezTo>
                <a:cubicBezTo>
                  <a:pt x="85044" y="1967224"/>
                  <a:pt x="82195" y="1968870"/>
                  <a:pt x="79258" y="1970606"/>
                </a:cubicBezTo>
                <a:cubicBezTo>
                  <a:pt x="68888" y="1976569"/>
                  <a:pt x="59187" y="1983561"/>
                  <a:pt x="50242" y="1991478"/>
                </a:cubicBezTo>
                <a:cubicBezTo>
                  <a:pt x="41475" y="1999182"/>
                  <a:pt x="33464" y="2007704"/>
                  <a:pt x="26299" y="2016934"/>
                </a:cubicBezTo>
                <a:cubicBezTo>
                  <a:pt x="19756" y="2025261"/>
                  <a:pt x="14238" y="2034326"/>
                  <a:pt x="9832" y="2043948"/>
                </a:cubicBezTo>
                <a:cubicBezTo>
                  <a:pt x="6050" y="2052043"/>
                  <a:pt x="3914" y="2060824"/>
                  <a:pt x="3557" y="2069760"/>
                </a:cubicBezTo>
                <a:cubicBezTo>
                  <a:pt x="3335" y="2074637"/>
                  <a:pt x="4269" y="2079497"/>
                  <a:pt x="6273" y="2083957"/>
                </a:cubicBezTo>
                <a:cubicBezTo>
                  <a:pt x="8052" y="2087731"/>
                  <a:pt x="10900" y="2090921"/>
                  <a:pt x="14416" y="2093169"/>
                </a:cubicBezTo>
                <a:close/>
                <a:moveTo>
                  <a:pt x="20913" y="1966334"/>
                </a:moveTo>
                <a:cubicBezTo>
                  <a:pt x="24741" y="1968928"/>
                  <a:pt x="29147" y="1970548"/>
                  <a:pt x="33776" y="1971051"/>
                </a:cubicBezTo>
                <a:cubicBezTo>
                  <a:pt x="39517" y="1971696"/>
                  <a:pt x="45390" y="1971411"/>
                  <a:pt x="51042" y="1970205"/>
                </a:cubicBezTo>
                <a:cubicBezTo>
                  <a:pt x="53223" y="1969805"/>
                  <a:pt x="55493" y="1969271"/>
                  <a:pt x="57718" y="1968648"/>
                </a:cubicBezTo>
                <a:cubicBezTo>
                  <a:pt x="59943" y="1968025"/>
                  <a:pt x="62168" y="1967224"/>
                  <a:pt x="64750" y="1966334"/>
                </a:cubicBezTo>
                <a:cubicBezTo>
                  <a:pt x="67331" y="1965443"/>
                  <a:pt x="69557" y="1964509"/>
                  <a:pt x="72048" y="1963396"/>
                </a:cubicBezTo>
                <a:cubicBezTo>
                  <a:pt x="74540" y="1962284"/>
                  <a:pt x="77122" y="1961082"/>
                  <a:pt x="79704" y="1959747"/>
                </a:cubicBezTo>
                <a:cubicBezTo>
                  <a:pt x="90072" y="1954309"/>
                  <a:pt x="99818" y="1947807"/>
                  <a:pt x="108808" y="1940343"/>
                </a:cubicBezTo>
                <a:cubicBezTo>
                  <a:pt x="117709" y="1933103"/>
                  <a:pt x="125853" y="1925025"/>
                  <a:pt x="133196" y="1916223"/>
                </a:cubicBezTo>
                <a:cubicBezTo>
                  <a:pt x="139828" y="1908323"/>
                  <a:pt x="145568" y="1899676"/>
                  <a:pt x="150197" y="1890455"/>
                </a:cubicBezTo>
                <a:cubicBezTo>
                  <a:pt x="154158" y="1882925"/>
                  <a:pt x="156605" y="1874705"/>
                  <a:pt x="157451" y="1866245"/>
                </a:cubicBezTo>
                <a:cubicBezTo>
                  <a:pt x="157940" y="1861359"/>
                  <a:pt x="157228" y="1856423"/>
                  <a:pt x="155404" y="1851870"/>
                </a:cubicBezTo>
                <a:cubicBezTo>
                  <a:pt x="153757" y="1848021"/>
                  <a:pt x="150997" y="1844750"/>
                  <a:pt x="147482" y="1842480"/>
                </a:cubicBezTo>
                <a:cubicBezTo>
                  <a:pt x="143610" y="1840001"/>
                  <a:pt x="139204" y="1838479"/>
                  <a:pt x="134620" y="1838030"/>
                </a:cubicBezTo>
                <a:cubicBezTo>
                  <a:pt x="128968" y="1837518"/>
                  <a:pt x="123272" y="1837861"/>
                  <a:pt x="117753" y="1839053"/>
                </a:cubicBezTo>
                <a:cubicBezTo>
                  <a:pt x="115617" y="1839498"/>
                  <a:pt x="113303" y="1840032"/>
                  <a:pt x="111256" y="1840656"/>
                </a:cubicBezTo>
                <a:cubicBezTo>
                  <a:pt x="109209" y="1841278"/>
                  <a:pt x="106806" y="1842035"/>
                  <a:pt x="104447" y="1842881"/>
                </a:cubicBezTo>
                <a:cubicBezTo>
                  <a:pt x="102088" y="1843726"/>
                  <a:pt x="99730" y="1844705"/>
                  <a:pt x="97282" y="1845773"/>
                </a:cubicBezTo>
                <a:cubicBezTo>
                  <a:pt x="94834" y="1846841"/>
                  <a:pt x="92431" y="1848043"/>
                  <a:pt x="89894" y="1849334"/>
                </a:cubicBezTo>
                <a:cubicBezTo>
                  <a:pt x="79836" y="1854536"/>
                  <a:pt x="70357" y="1860753"/>
                  <a:pt x="61590" y="1867892"/>
                </a:cubicBezTo>
                <a:cubicBezTo>
                  <a:pt x="52823" y="1874896"/>
                  <a:pt x="44768" y="1882720"/>
                  <a:pt x="37513" y="1891256"/>
                </a:cubicBezTo>
                <a:cubicBezTo>
                  <a:pt x="30750" y="1899022"/>
                  <a:pt x="24919" y="1907531"/>
                  <a:pt x="20113" y="1916623"/>
                </a:cubicBezTo>
                <a:cubicBezTo>
                  <a:pt x="15930" y="1924246"/>
                  <a:pt x="13125" y="1932573"/>
                  <a:pt x="11924" y="1941189"/>
                </a:cubicBezTo>
                <a:cubicBezTo>
                  <a:pt x="11212" y="1946200"/>
                  <a:pt x="11702" y="1951305"/>
                  <a:pt x="13348" y="1956098"/>
                </a:cubicBezTo>
                <a:cubicBezTo>
                  <a:pt x="14683" y="1960223"/>
                  <a:pt x="17309" y="1963828"/>
                  <a:pt x="20781" y="1966423"/>
                </a:cubicBezTo>
                <a:close/>
                <a:moveTo>
                  <a:pt x="62703" y="1722988"/>
                </a:moveTo>
                <a:cubicBezTo>
                  <a:pt x="66308" y="1725783"/>
                  <a:pt x="70669" y="1727523"/>
                  <a:pt x="75209" y="1728017"/>
                </a:cubicBezTo>
                <a:cubicBezTo>
                  <a:pt x="81171" y="1728667"/>
                  <a:pt x="87180" y="1728320"/>
                  <a:pt x="93010" y="1726993"/>
                </a:cubicBezTo>
                <a:cubicBezTo>
                  <a:pt x="94433" y="1726682"/>
                  <a:pt x="95858" y="1726370"/>
                  <a:pt x="97460" y="1725970"/>
                </a:cubicBezTo>
                <a:lnTo>
                  <a:pt x="101911" y="1724635"/>
                </a:lnTo>
                <a:cubicBezTo>
                  <a:pt x="103468" y="1724145"/>
                  <a:pt x="105026" y="1723611"/>
                  <a:pt x="106361" y="1722988"/>
                </a:cubicBezTo>
                <a:cubicBezTo>
                  <a:pt x="107695" y="1722365"/>
                  <a:pt x="109565" y="1721786"/>
                  <a:pt x="111211" y="1721075"/>
                </a:cubicBezTo>
                <a:cubicBezTo>
                  <a:pt x="120825" y="1716931"/>
                  <a:pt x="129947" y="1711800"/>
                  <a:pt x="138493" y="1705765"/>
                </a:cubicBezTo>
                <a:cubicBezTo>
                  <a:pt x="147126" y="1699690"/>
                  <a:pt x="155181" y="1692855"/>
                  <a:pt x="162569" y="1685338"/>
                </a:cubicBezTo>
                <a:cubicBezTo>
                  <a:pt x="169422" y="1678440"/>
                  <a:pt x="175519" y="1670830"/>
                  <a:pt x="180726" y="1662641"/>
                </a:cubicBezTo>
                <a:cubicBezTo>
                  <a:pt x="185221" y="1655823"/>
                  <a:pt x="188515" y="1648302"/>
                  <a:pt x="190517" y="1640390"/>
                </a:cubicBezTo>
                <a:cubicBezTo>
                  <a:pt x="191719" y="1635418"/>
                  <a:pt x="191719" y="1630229"/>
                  <a:pt x="190517" y="1625258"/>
                </a:cubicBezTo>
                <a:cubicBezTo>
                  <a:pt x="189494" y="1621253"/>
                  <a:pt x="187090" y="1617724"/>
                  <a:pt x="183797" y="1615245"/>
                </a:cubicBezTo>
                <a:cubicBezTo>
                  <a:pt x="180103" y="1612695"/>
                  <a:pt x="175786" y="1611160"/>
                  <a:pt x="171291" y="1610795"/>
                </a:cubicBezTo>
                <a:cubicBezTo>
                  <a:pt x="165461" y="1610265"/>
                  <a:pt x="159587" y="1610670"/>
                  <a:pt x="153891" y="1611996"/>
                </a:cubicBezTo>
                <a:cubicBezTo>
                  <a:pt x="152511" y="1612308"/>
                  <a:pt x="151131" y="1612619"/>
                  <a:pt x="149708" y="1613020"/>
                </a:cubicBezTo>
                <a:lnTo>
                  <a:pt x="145257" y="1614310"/>
                </a:lnTo>
                <a:lnTo>
                  <a:pt x="140807" y="1615913"/>
                </a:lnTo>
                <a:lnTo>
                  <a:pt x="136357" y="1617782"/>
                </a:lnTo>
                <a:cubicBezTo>
                  <a:pt x="126966" y="1621796"/>
                  <a:pt x="118021" y="1626745"/>
                  <a:pt x="109654" y="1632557"/>
                </a:cubicBezTo>
                <a:cubicBezTo>
                  <a:pt x="101198" y="1638436"/>
                  <a:pt x="93276" y="1645049"/>
                  <a:pt x="85978" y="1652316"/>
                </a:cubicBezTo>
                <a:cubicBezTo>
                  <a:pt x="79080" y="1659090"/>
                  <a:pt x="72939" y="1666544"/>
                  <a:pt x="67553" y="1674568"/>
                </a:cubicBezTo>
                <a:cubicBezTo>
                  <a:pt x="62926" y="1681395"/>
                  <a:pt x="59365" y="1688903"/>
                  <a:pt x="57051" y="1696820"/>
                </a:cubicBezTo>
                <a:cubicBezTo>
                  <a:pt x="55582" y="1701853"/>
                  <a:pt x="55315" y="1707158"/>
                  <a:pt x="56295" y="1712307"/>
                </a:cubicBezTo>
                <a:cubicBezTo>
                  <a:pt x="57095" y="1716508"/>
                  <a:pt x="59321" y="1720309"/>
                  <a:pt x="62569" y="1723077"/>
                </a:cubicBezTo>
                <a:close/>
                <a:moveTo>
                  <a:pt x="95235" y="1607279"/>
                </a:moveTo>
                <a:cubicBezTo>
                  <a:pt x="98750" y="1610221"/>
                  <a:pt x="103068" y="1612049"/>
                  <a:pt x="107606" y="1612530"/>
                </a:cubicBezTo>
                <a:cubicBezTo>
                  <a:pt x="113659" y="1613242"/>
                  <a:pt x="119801" y="1612882"/>
                  <a:pt x="125764" y="1611462"/>
                </a:cubicBezTo>
                <a:lnTo>
                  <a:pt x="128968" y="1610705"/>
                </a:lnTo>
                <a:lnTo>
                  <a:pt x="132217" y="1609771"/>
                </a:lnTo>
                <a:lnTo>
                  <a:pt x="135599" y="1608703"/>
                </a:lnTo>
                <a:lnTo>
                  <a:pt x="139026" y="1607501"/>
                </a:lnTo>
                <a:cubicBezTo>
                  <a:pt x="148372" y="1603986"/>
                  <a:pt x="157318" y="1599513"/>
                  <a:pt x="165728" y="1594150"/>
                </a:cubicBezTo>
                <a:cubicBezTo>
                  <a:pt x="174274" y="1588592"/>
                  <a:pt x="182328" y="1582290"/>
                  <a:pt x="189761" y="1575325"/>
                </a:cubicBezTo>
                <a:cubicBezTo>
                  <a:pt x="196703" y="1568810"/>
                  <a:pt x="203023" y="1561622"/>
                  <a:pt x="208586" y="1553875"/>
                </a:cubicBezTo>
                <a:cubicBezTo>
                  <a:pt x="213391" y="1547306"/>
                  <a:pt x="217086" y="1540020"/>
                  <a:pt x="219623" y="1532290"/>
                </a:cubicBezTo>
                <a:cubicBezTo>
                  <a:pt x="221358" y="1527275"/>
                  <a:pt x="221848" y="1521912"/>
                  <a:pt x="221002" y="1516669"/>
                </a:cubicBezTo>
                <a:cubicBezTo>
                  <a:pt x="220290" y="1512575"/>
                  <a:pt x="218109" y="1508877"/>
                  <a:pt x="214905" y="1506256"/>
                </a:cubicBezTo>
                <a:cubicBezTo>
                  <a:pt x="211300" y="1503488"/>
                  <a:pt x="206939" y="1501805"/>
                  <a:pt x="202399" y="1501405"/>
                </a:cubicBezTo>
                <a:cubicBezTo>
                  <a:pt x="196436" y="1500849"/>
                  <a:pt x="190428" y="1501285"/>
                  <a:pt x="184598" y="1502695"/>
                </a:cubicBezTo>
                <a:lnTo>
                  <a:pt x="181483" y="1503452"/>
                </a:lnTo>
                <a:lnTo>
                  <a:pt x="178323" y="1504342"/>
                </a:lnTo>
                <a:cubicBezTo>
                  <a:pt x="177210" y="1504653"/>
                  <a:pt x="176142" y="1505010"/>
                  <a:pt x="175030" y="1505410"/>
                </a:cubicBezTo>
                <a:cubicBezTo>
                  <a:pt x="173917" y="1505811"/>
                  <a:pt x="172760" y="1506167"/>
                  <a:pt x="171648" y="1506612"/>
                </a:cubicBezTo>
                <a:cubicBezTo>
                  <a:pt x="162613" y="1510092"/>
                  <a:pt x="153980" y="1514489"/>
                  <a:pt x="145835" y="1519740"/>
                </a:cubicBezTo>
                <a:cubicBezTo>
                  <a:pt x="137469" y="1525108"/>
                  <a:pt x="129547" y="1531200"/>
                  <a:pt x="122248" y="1537942"/>
                </a:cubicBezTo>
                <a:cubicBezTo>
                  <a:pt x="115306" y="1544311"/>
                  <a:pt x="108986" y="1551347"/>
                  <a:pt x="103379" y="1558948"/>
                </a:cubicBezTo>
                <a:cubicBezTo>
                  <a:pt x="98484" y="1565539"/>
                  <a:pt x="94523" y="1572811"/>
                  <a:pt x="91719" y="1580532"/>
                </a:cubicBezTo>
                <a:cubicBezTo>
                  <a:pt x="89849" y="1585637"/>
                  <a:pt x="89182" y="1591102"/>
                  <a:pt x="89717" y="1596509"/>
                </a:cubicBezTo>
                <a:cubicBezTo>
                  <a:pt x="90206" y="1600648"/>
                  <a:pt x="92075" y="1604488"/>
                  <a:pt x="95102" y="1607368"/>
                </a:cubicBezTo>
                <a:close/>
                <a:moveTo>
                  <a:pt x="489982" y="908083"/>
                </a:moveTo>
                <a:cubicBezTo>
                  <a:pt x="494521" y="909908"/>
                  <a:pt x="499460" y="910580"/>
                  <a:pt x="504356" y="910041"/>
                </a:cubicBezTo>
                <a:lnTo>
                  <a:pt x="507204" y="909774"/>
                </a:lnTo>
                <a:lnTo>
                  <a:pt x="510097" y="909329"/>
                </a:lnTo>
                <a:lnTo>
                  <a:pt x="513079" y="908795"/>
                </a:lnTo>
                <a:lnTo>
                  <a:pt x="516105" y="908083"/>
                </a:lnTo>
                <a:cubicBezTo>
                  <a:pt x="522024" y="906530"/>
                  <a:pt x="527810" y="904478"/>
                  <a:pt x="533417" y="901942"/>
                </a:cubicBezTo>
                <a:cubicBezTo>
                  <a:pt x="539425" y="899249"/>
                  <a:pt x="545210" y="896125"/>
                  <a:pt x="550729" y="892596"/>
                </a:cubicBezTo>
                <a:cubicBezTo>
                  <a:pt x="556292" y="889080"/>
                  <a:pt x="561587" y="885168"/>
                  <a:pt x="566572" y="880891"/>
                </a:cubicBezTo>
                <a:cubicBezTo>
                  <a:pt x="571245" y="876851"/>
                  <a:pt x="575562" y="872382"/>
                  <a:pt x="579389" y="867540"/>
                </a:cubicBezTo>
                <a:cubicBezTo>
                  <a:pt x="583083" y="863135"/>
                  <a:pt x="585976" y="858119"/>
                  <a:pt x="587979" y="852721"/>
                </a:cubicBezTo>
                <a:cubicBezTo>
                  <a:pt x="589402" y="849049"/>
                  <a:pt x="589536" y="844999"/>
                  <a:pt x="588379" y="841239"/>
                </a:cubicBezTo>
                <a:cubicBezTo>
                  <a:pt x="587132" y="837937"/>
                  <a:pt x="584507" y="835338"/>
                  <a:pt x="581169" y="834118"/>
                </a:cubicBezTo>
                <a:cubicBezTo>
                  <a:pt x="576585" y="832449"/>
                  <a:pt x="571690" y="831871"/>
                  <a:pt x="566839" y="832427"/>
                </a:cubicBezTo>
                <a:lnTo>
                  <a:pt x="564035" y="832739"/>
                </a:lnTo>
                <a:lnTo>
                  <a:pt x="561187" y="833139"/>
                </a:lnTo>
                <a:lnTo>
                  <a:pt x="558250" y="833718"/>
                </a:lnTo>
                <a:lnTo>
                  <a:pt x="555268" y="834430"/>
                </a:lnTo>
                <a:cubicBezTo>
                  <a:pt x="549482" y="835970"/>
                  <a:pt x="543830" y="837981"/>
                  <a:pt x="538357" y="840438"/>
                </a:cubicBezTo>
                <a:cubicBezTo>
                  <a:pt x="532527" y="843037"/>
                  <a:pt x="526875" y="846010"/>
                  <a:pt x="521401" y="849338"/>
                </a:cubicBezTo>
                <a:cubicBezTo>
                  <a:pt x="515927" y="852796"/>
                  <a:pt x="510720" y="856615"/>
                  <a:pt x="505781" y="860776"/>
                </a:cubicBezTo>
                <a:cubicBezTo>
                  <a:pt x="501108" y="864710"/>
                  <a:pt x="496791" y="869058"/>
                  <a:pt x="492874" y="873771"/>
                </a:cubicBezTo>
                <a:cubicBezTo>
                  <a:pt x="489136" y="878172"/>
                  <a:pt x="486109" y="883166"/>
                  <a:pt x="483973" y="888546"/>
                </a:cubicBezTo>
                <a:cubicBezTo>
                  <a:pt x="482416" y="892267"/>
                  <a:pt x="482104" y="896383"/>
                  <a:pt x="483083" y="900295"/>
                </a:cubicBezTo>
                <a:cubicBezTo>
                  <a:pt x="484018" y="903829"/>
                  <a:pt x="486510" y="906744"/>
                  <a:pt x="489848" y="908217"/>
                </a:cubicBezTo>
                <a:close/>
                <a:moveTo>
                  <a:pt x="300752" y="1187299"/>
                </a:moveTo>
                <a:cubicBezTo>
                  <a:pt x="306804" y="1188287"/>
                  <a:pt x="312946" y="1188073"/>
                  <a:pt x="318910" y="1186676"/>
                </a:cubicBezTo>
                <a:lnTo>
                  <a:pt x="319577" y="1186676"/>
                </a:lnTo>
                <a:lnTo>
                  <a:pt x="320289" y="1186676"/>
                </a:lnTo>
                <a:lnTo>
                  <a:pt x="320957" y="1186676"/>
                </a:lnTo>
                <a:lnTo>
                  <a:pt x="321669" y="1186676"/>
                </a:lnTo>
                <a:cubicBezTo>
                  <a:pt x="329234" y="1184793"/>
                  <a:pt x="336533" y="1182092"/>
                  <a:pt x="343520" y="1178620"/>
                </a:cubicBezTo>
                <a:cubicBezTo>
                  <a:pt x="351042" y="1174967"/>
                  <a:pt x="358206" y="1170677"/>
                  <a:pt x="364971" y="1165803"/>
                </a:cubicBezTo>
                <a:cubicBezTo>
                  <a:pt x="371646" y="1161041"/>
                  <a:pt x="377922" y="1155710"/>
                  <a:pt x="383662" y="1149871"/>
                </a:cubicBezTo>
                <a:cubicBezTo>
                  <a:pt x="388870" y="1144637"/>
                  <a:pt x="393454" y="1138812"/>
                  <a:pt x="397280" y="1132515"/>
                </a:cubicBezTo>
                <a:cubicBezTo>
                  <a:pt x="400351" y="1127637"/>
                  <a:pt x="402354" y="1122159"/>
                  <a:pt x="403111" y="1116449"/>
                </a:cubicBezTo>
                <a:cubicBezTo>
                  <a:pt x="403644" y="1112399"/>
                  <a:pt x="402576" y="1108305"/>
                  <a:pt x="400085" y="1105056"/>
                </a:cubicBezTo>
                <a:cubicBezTo>
                  <a:pt x="397236" y="1101896"/>
                  <a:pt x="393365" y="1099858"/>
                  <a:pt x="389136" y="1099315"/>
                </a:cubicBezTo>
                <a:cubicBezTo>
                  <a:pt x="383218" y="1098465"/>
                  <a:pt x="377165" y="1098736"/>
                  <a:pt x="371335" y="1100116"/>
                </a:cubicBezTo>
                <a:lnTo>
                  <a:pt x="370667" y="1100116"/>
                </a:lnTo>
                <a:lnTo>
                  <a:pt x="370000" y="1100116"/>
                </a:lnTo>
                <a:lnTo>
                  <a:pt x="369332" y="1100116"/>
                </a:lnTo>
                <a:lnTo>
                  <a:pt x="368665" y="1100116"/>
                </a:lnTo>
                <a:cubicBezTo>
                  <a:pt x="361321" y="1101972"/>
                  <a:pt x="354157" y="1104598"/>
                  <a:pt x="347348" y="1107949"/>
                </a:cubicBezTo>
                <a:cubicBezTo>
                  <a:pt x="340005" y="1111509"/>
                  <a:pt x="333018" y="1115679"/>
                  <a:pt x="326387" y="1120410"/>
                </a:cubicBezTo>
                <a:cubicBezTo>
                  <a:pt x="319800" y="1125047"/>
                  <a:pt x="313569" y="1130241"/>
                  <a:pt x="307872" y="1135942"/>
                </a:cubicBezTo>
                <a:cubicBezTo>
                  <a:pt x="302621" y="1141104"/>
                  <a:pt x="297993" y="1146854"/>
                  <a:pt x="294077" y="1153075"/>
                </a:cubicBezTo>
                <a:cubicBezTo>
                  <a:pt x="290828" y="1157971"/>
                  <a:pt x="288692" y="1163489"/>
                  <a:pt x="287713" y="1169275"/>
                </a:cubicBezTo>
                <a:cubicBezTo>
                  <a:pt x="286956" y="1173382"/>
                  <a:pt x="287846" y="1177615"/>
                  <a:pt x="290205" y="1181068"/>
                </a:cubicBezTo>
                <a:cubicBezTo>
                  <a:pt x="292786" y="1184397"/>
                  <a:pt x="296480" y="1186653"/>
                  <a:pt x="300619" y="1187388"/>
                </a:cubicBezTo>
                <a:close/>
                <a:moveTo>
                  <a:pt x="1040491" y="383520"/>
                </a:moveTo>
                <a:cubicBezTo>
                  <a:pt x="1042270" y="384071"/>
                  <a:pt x="1044096" y="384441"/>
                  <a:pt x="1045920" y="384632"/>
                </a:cubicBezTo>
                <a:cubicBezTo>
                  <a:pt x="1048056" y="384788"/>
                  <a:pt x="1050237" y="384788"/>
                  <a:pt x="1052373" y="384632"/>
                </a:cubicBezTo>
                <a:cubicBezTo>
                  <a:pt x="1054776" y="384490"/>
                  <a:pt x="1057180" y="384209"/>
                  <a:pt x="1059538" y="383787"/>
                </a:cubicBezTo>
                <a:cubicBezTo>
                  <a:pt x="1062120" y="383328"/>
                  <a:pt x="1064700" y="382732"/>
                  <a:pt x="1067237" y="382007"/>
                </a:cubicBezTo>
                <a:cubicBezTo>
                  <a:pt x="1070575" y="381108"/>
                  <a:pt x="1073824" y="380039"/>
                  <a:pt x="1077028" y="378802"/>
                </a:cubicBezTo>
                <a:cubicBezTo>
                  <a:pt x="1080321" y="377556"/>
                  <a:pt x="1083659" y="376087"/>
                  <a:pt x="1086952" y="374352"/>
                </a:cubicBezTo>
                <a:cubicBezTo>
                  <a:pt x="1090245" y="372616"/>
                  <a:pt x="1093494" y="370970"/>
                  <a:pt x="1096655" y="369056"/>
                </a:cubicBezTo>
                <a:cubicBezTo>
                  <a:pt x="1099814" y="367142"/>
                  <a:pt x="1102885" y="365051"/>
                  <a:pt x="1105822" y="362870"/>
                </a:cubicBezTo>
                <a:cubicBezTo>
                  <a:pt x="1110539" y="359385"/>
                  <a:pt x="1114856" y="355384"/>
                  <a:pt x="1118684" y="350943"/>
                </a:cubicBezTo>
                <a:cubicBezTo>
                  <a:pt x="1121487" y="347774"/>
                  <a:pt x="1123668" y="344085"/>
                  <a:pt x="1125047" y="340084"/>
                </a:cubicBezTo>
                <a:cubicBezTo>
                  <a:pt x="1126160" y="337196"/>
                  <a:pt x="1126026" y="333974"/>
                  <a:pt x="1124691" y="331183"/>
                </a:cubicBezTo>
                <a:cubicBezTo>
                  <a:pt x="1123045" y="328482"/>
                  <a:pt x="1120374" y="326555"/>
                  <a:pt x="1117304" y="325843"/>
                </a:cubicBezTo>
                <a:cubicBezTo>
                  <a:pt x="1115480" y="325434"/>
                  <a:pt x="1113565" y="325224"/>
                  <a:pt x="1111696" y="325220"/>
                </a:cubicBezTo>
                <a:cubicBezTo>
                  <a:pt x="1109560" y="325064"/>
                  <a:pt x="1107469" y="325064"/>
                  <a:pt x="1105333" y="325220"/>
                </a:cubicBezTo>
                <a:cubicBezTo>
                  <a:pt x="1102974" y="325411"/>
                  <a:pt x="1100615" y="325723"/>
                  <a:pt x="1098256" y="326155"/>
                </a:cubicBezTo>
                <a:cubicBezTo>
                  <a:pt x="1095764" y="326600"/>
                  <a:pt x="1093228" y="327178"/>
                  <a:pt x="1090646" y="327890"/>
                </a:cubicBezTo>
                <a:cubicBezTo>
                  <a:pt x="1087531" y="328780"/>
                  <a:pt x="1084283" y="329848"/>
                  <a:pt x="1081078" y="331094"/>
                </a:cubicBezTo>
                <a:cubicBezTo>
                  <a:pt x="1077873" y="332341"/>
                  <a:pt x="1074535" y="333720"/>
                  <a:pt x="1071331" y="335322"/>
                </a:cubicBezTo>
                <a:cubicBezTo>
                  <a:pt x="1068038" y="336893"/>
                  <a:pt x="1064879" y="338629"/>
                  <a:pt x="1061764" y="340529"/>
                </a:cubicBezTo>
                <a:cubicBezTo>
                  <a:pt x="1058648" y="342398"/>
                  <a:pt x="1055621" y="344401"/>
                  <a:pt x="1052863" y="346537"/>
                </a:cubicBezTo>
                <a:cubicBezTo>
                  <a:pt x="1048145" y="349951"/>
                  <a:pt x="1043828" y="353876"/>
                  <a:pt x="1040001" y="358242"/>
                </a:cubicBezTo>
                <a:cubicBezTo>
                  <a:pt x="1037153" y="361419"/>
                  <a:pt x="1034883" y="365100"/>
                  <a:pt x="1033370" y="369100"/>
                </a:cubicBezTo>
                <a:cubicBezTo>
                  <a:pt x="1032213" y="371949"/>
                  <a:pt x="1032213" y="375153"/>
                  <a:pt x="1033370" y="378001"/>
                </a:cubicBezTo>
                <a:cubicBezTo>
                  <a:pt x="1034883" y="380756"/>
                  <a:pt x="1037465" y="382754"/>
                  <a:pt x="1040491" y="383520"/>
                </a:cubicBezTo>
                <a:close/>
                <a:moveTo>
                  <a:pt x="1298611" y="203013"/>
                </a:moveTo>
                <a:cubicBezTo>
                  <a:pt x="1300391" y="204063"/>
                  <a:pt x="1302350" y="204789"/>
                  <a:pt x="1304397" y="205149"/>
                </a:cubicBezTo>
                <a:cubicBezTo>
                  <a:pt x="1306845" y="205621"/>
                  <a:pt x="1309381" y="205830"/>
                  <a:pt x="1311873" y="205772"/>
                </a:cubicBezTo>
                <a:cubicBezTo>
                  <a:pt x="1314855" y="205719"/>
                  <a:pt x="1317837" y="205439"/>
                  <a:pt x="1320774" y="204927"/>
                </a:cubicBezTo>
                <a:cubicBezTo>
                  <a:pt x="1324067" y="204406"/>
                  <a:pt x="1327316" y="203676"/>
                  <a:pt x="1330520" y="202746"/>
                </a:cubicBezTo>
                <a:cubicBezTo>
                  <a:pt x="1332879" y="202079"/>
                  <a:pt x="1335327" y="201322"/>
                  <a:pt x="1337775" y="200432"/>
                </a:cubicBezTo>
                <a:cubicBezTo>
                  <a:pt x="1340223" y="199542"/>
                  <a:pt x="1342669" y="198563"/>
                  <a:pt x="1345117" y="197495"/>
                </a:cubicBezTo>
                <a:cubicBezTo>
                  <a:pt x="1347565" y="196427"/>
                  <a:pt x="1350058" y="195225"/>
                  <a:pt x="1352461" y="193979"/>
                </a:cubicBezTo>
                <a:cubicBezTo>
                  <a:pt x="1354863" y="192733"/>
                  <a:pt x="1357267" y="191353"/>
                  <a:pt x="1359626" y="189929"/>
                </a:cubicBezTo>
                <a:cubicBezTo>
                  <a:pt x="1364700" y="186836"/>
                  <a:pt x="1369505" y="183240"/>
                  <a:pt x="1373867" y="179204"/>
                </a:cubicBezTo>
                <a:cubicBezTo>
                  <a:pt x="1377204" y="176186"/>
                  <a:pt x="1380098" y="172657"/>
                  <a:pt x="1382323" y="168745"/>
                </a:cubicBezTo>
                <a:cubicBezTo>
                  <a:pt x="1383969" y="166080"/>
                  <a:pt x="1384726" y="162964"/>
                  <a:pt x="1384459" y="159845"/>
                </a:cubicBezTo>
                <a:cubicBezTo>
                  <a:pt x="1383969" y="157068"/>
                  <a:pt x="1382189" y="154691"/>
                  <a:pt x="1379652" y="153436"/>
                </a:cubicBezTo>
                <a:cubicBezTo>
                  <a:pt x="1377783" y="152484"/>
                  <a:pt x="1375826" y="151807"/>
                  <a:pt x="1373777" y="151433"/>
                </a:cubicBezTo>
                <a:cubicBezTo>
                  <a:pt x="1371286" y="151011"/>
                  <a:pt x="1368794" y="150846"/>
                  <a:pt x="1366301" y="150944"/>
                </a:cubicBezTo>
                <a:cubicBezTo>
                  <a:pt x="1363320" y="151006"/>
                  <a:pt x="1360338" y="151304"/>
                  <a:pt x="1357400" y="151834"/>
                </a:cubicBezTo>
                <a:cubicBezTo>
                  <a:pt x="1354152" y="152372"/>
                  <a:pt x="1350992" y="153102"/>
                  <a:pt x="1347833" y="154015"/>
                </a:cubicBezTo>
                <a:cubicBezTo>
                  <a:pt x="1345474" y="154638"/>
                  <a:pt x="1343115" y="155439"/>
                  <a:pt x="1340712" y="156284"/>
                </a:cubicBezTo>
                <a:cubicBezTo>
                  <a:pt x="1338308" y="157130"/>
                  <a:pt x="1335861" y="158109"/>
                  <a:pt x="1333458" y="159177"/>
                </a:cubicBezTo>
                <a:cubicBezTo>
                  <a:pt x="1331055" y="160245"/>
                  <a:pt x="1328651" y="161402"/>
                  <a:pt x="1326248" y="162604"/>
                </a:cubicBezTo>
                <a:cubicBezTo>
                  <a:pt x="1323845" y="163805"/>
                  <a:pt x="1321530" y="165185"/>
                  <a:pt x="1319216" y="166609"/>
                </a:cubicBezTo>
                <a:cubicBezTo>
                  <a:pt x="1314188" y="169626"/>
                  <a:pt x="1309425" y="173147"/>
                  <a:pt x="1305109" y="177112"/>
                </a:cubicBezTo>
                <a:cubicBezTo>
                  <a:pt x="1301726" y="180098"/>
                  <a:pt x="1298790" y="183596"/>
                  <a:pt x="1296475" y="187481"/>
                </a:cubicBezTo>
                <a:cubicBezTo>
                  <a:pt x="1294739" y="190120"/>
                  <a:pt x="1293894" y="193231"/>
                  <a:pt x="1294027" y="196382"/>
                </a:cubicBezTo>
                <a:cubicBezTo>
                  <a:pt x="1294339" y="199221"/>
                  <a:pt x="1296074" y="201714"/>
                  <a:pt x="1298611" y="203013"/>
                </a:cubicBezTo>
                <a:close/>
                <a:moveTo>
                  <a:pt x="1125047" y="320770"/>
                </a:moveTo>
                <a:cubicBezTo>
                  <a:pt x="1126872" y="321468"/>
                  <a:pt x="1128742" y="321931"/>
                  <a:pt x="1130655" y="322149"/>
                </a:cubicBezTo>
                <a:cubicBezTo>
                  <a:pt x="1132925" y="322430"/>
                  <a:pt x="1135194" y="322505"/>
                  <a:pt x="1137464" y="322372"/>
                </a:cubicBezTo>
                <a:cubicBezTo>
                  <a:pt x="1140046" y="322251"/>
                  <a:pt x="1142626" y="321967"/>
                  <a:pt x="1145163" y="321526"/>
                </a:cubicBezTo>
                <a:cubicBezTo>
                  <a:pt x="1147834" y="321037"/>
                  <a:pt x="1150637" y="320414"/>
                  <a:pt x="1153485" y="319612"/>
                </a:cubicBezTo>
                <a:cubicBezTo>
                  <a:pt x="1156334" y="318811"/>
                  <a:pt x="1159404" y="317832"/>
                  <a:pt x="1162385" y="316675"/>
                </a:cubicBezTo>
                <a:cubicBezTo>
                  <a:pt x="1165368" y="315518"/>
                  <a:pt x="1168438" y="314272"/>
                  <a:pt x="1171286" y="312848"/>
                </a:cubicBezTo>
                <a:cubicBezTo>
                  <a:pt x="1174135" y="311424"/>
                  <a:pt x="1177295" y="309866"/>
                  <a:pt x="1180187" y="308175"/>
                </a:cubicBezTo>
                <a:cubicBezTo>
                  <a:pt x="1183080" y="306484"/>
                  <a:pt x="1185973" y="304659"/>
                  <a:pt x="1188688" y="302746"/>
                </a:cubicBezTo>
                <a:cubicBezTo>
                  <a:pt x="1193538" y="299403"/>
                  <a:pt x="1198033" y="295536"/>
                  <a:pt x="1202039" y="291219"/>
                </a:cubicBezTo>
                <a:cubicBezTo>
                  <a:pt x="1205065" y="288108"/>
                  <a:pt x="1207468" y="284472"/>
                  <a:pt x="1209159" y="280494"/>
                </a:cubicBezTo>
                <a:cubicBezTo>
                  <a:pt x="1210405" y="277690"/>
                  <a:pt x="1210583" y="274513"/>
                  <a:pt x="1209604" y="271593"/>
                </a:cubicBezTo>
                <a:cubicBezTo>
                  <a:pt x="1208313" y="268825"/>
                  <a:pt x="1205955" y="266733"/>
                  <a:pt x="1203018" y="265852"/>
                </a:cubicBezTo>
                <a:cubicBezTo>
                  <a:pt x="1201194" y="265211"/>
                  <a:pt x="1199279" y="264793"/>
                  <a:pt x="1197366" y="264606"/>
                </a:cubicBezTo>
                <a:cubicBezTo>
                  <a:pt x="1195096" y="264401"/>
                  <a:pt x="1192871" y="264401"/>
                  <a:pt x="1190601" y="264606"/>
                </a:cubicBezTo>
                <a:cubicBezTo>
                  <a:pt x="1188064" y="264753"/>
                  <a:pt x="1185484" y="265064"/>
                  <a:pt x="1182991" y="265541"/>
                </a:cubicBezTo>
                <a:cubicBezTo>
                  <a:pt x="1180321" y="265986"/>
                  <a:pt x="1177562" y="266653"/>
                  <a:pt x="1174758" y="267410"/>
                </a:cubicBezTo>
                <a:cubicBezTo>
                  <a:pt x="1171954" y="268166"/>
                  <a:pt x="1168973" y="269190"/>
                  <a:pt x="1165857" y="270303"/>
                </a:cubicBezTo>
                <a:cubicBezTo>
                  <a:pt x="1162742" y="271415"/>
                  <a:pt x="1159939" y="272661"/>
                  <a:pt x="1156956" y="274041"/>
                </a:cubicBezTo>
                <a:cubicBezTo>
                  <a:pt x="1153975" y="275420"/>
                  <a:pt x="1151082" y="276978"/>
                  <a:pt x="1148055" y="278491"/>
                </a:cubicBezTo>
                <a:cubicBezTo>
                  <a:pt x="1145030" y="280004"/>
                  <a:pt x="1142359" y="281918"/>
                  <a:pt x="1139645" y="283832"/>
                </a:cubicBezTo>
                <a:cubicBezTo>
                  <a:pt x="1134793" y="287120"/>
                  <a:pt x="1130343" y="290908"/>
                  <a:pt x="1126294" y="295136"/>
                </a:cubicBezTo>
                <a:cubicBezTo>
                  <a:pt x="1123268" y="298242"/>
                  <a:pt x="1120775" y="301856"/>
                  <a:pt x="1118995" y="305816"/>
                </a:cubicBezTo>
                <a:cubicBezTo>
                  <a:pt x="1117660" y="308584"/>
                  <a:pt x="1117348" y="311753"/>
                  <a:pt x="1118194" y="314717"/>
                </a:cubicBezTo>
                <a:cubicBezTo>
                  <a:pt x="1119395" y="317694"/>
                  <a:pt x="1121932" y="319933"/>
                  <a:pt x="1125047" y="320770"/>
                </a:cubicBezTo>
                <a:close/>
                <a:moveTo>
                  <a:pt x="1211118" y="260645"/>
                </a:moveTo>
                <a:cubicBezTo>
                  <a:pt x="1212942" y="261482"/>
                  <a:pt x="1214855" y="262052"/>
                  <a:pt x="1216858" y="262336"/>
                </a:cubicBezTo>
                <a:cubicBezTo>
                  <a:pt x="1219217" y="262706"/>
                  <a:pt x="1221620" y="262839"/>
                  <a:pt x="1223979" y="262737"/>
                </a:cubicBezTo>
                <a:cubicBezTo>
                  <a:pt x="1226739" y="262639"/>
                  <a:pt x="1229497" y="262354"/>
                  <a:pt x="1232212" y="261891"/>
                </a:cubicBezTo>
                <a:cubicBezTo>
                  <a:pt x="1235238" y="261380"/>
                  <a:pt x="1238175" y="260694"/>
                  <a:pt x="1241113" y="259844"/>
                </a:cubicBezTo>
                <a:cubicBezTo>
                  <a:pt x="1243783" y="259088"/>
                  <a:pt x="1246498" y="258242"/>
                  <a:pt x="1249257" y="257218"/>
                </a:cubicBezTo>
                <a:cubicBezTo>
                  <a:pt x="1252016" y="256195"/>
                  <a:pt x="1254730" y="255082"/>
                  <a:pt x="1257490" y="253836"/>
                </a:cubicBezTo>
                <a:cubicBezTo>
                  <a:pt x="1260249" y="252590"/>
                  <a:pt x="1262964" y="251210"/>
                  <a:pt x="1265635" y="249697"/>
                </a:cubicBezTo>
                <a:cubicBezTo>
                  <a:pt x="1268304" y="248184"/>
                  <a:pt x="1270975" y="246671"/>
                  <a:pt x="1273512" y="244980"/>
                </a:cubicBezTo>
                <a:cubicBezTo>
                  <a:pt x="1278496" y="241767"/>
                  <a:pt x="1283080" y="238037"/>
                  <a:pt x="1287263" y="233854"/>
                </a:cubicBezTo>
                <a:cubicBezTo>
                  <a:pt x="1290422" y="230779"/>
                  <a:pt x="1293048" y="227201"/>
                  <a:pt x="1295006" y="223262"/>
                </a:cubicBezTo>
                <a:cubicBezTo>
                  <a:pt x="1296475" y="220534"/>
                  <a:pt x="1296876" y="217374"/>
                  <a:pt x="1296208" y="214361"/>
                </a:cubicBezTo>
                <a:cubicBezTo>
                  <a:pt x="1295318" y="211562"/>
                  <a:pt x="1293227" y="209324"/>
                  <a:pt x="1290467" y="208309"/>
                </a:cubicBezTo>
                <a:cubicBezTo>
                  <a:pt x="1288643" y="207508"/>
                  <a:pt x="1286685" y="206969"/>
                  <a:pt x="1284682" y="206707"/>
                </a:cubicBezTo>
                <a:cubicBezTo>
                  <a:pt x="1282323" y="206395"/>
                  <a:pt x="1279920" y="206293"/>
                  <a:pt x="1277561" y="206395"/>
                </a:cubicBezTo>
                <a:cubicBezTo>
                  <a:pt x="1274846" y="206507"/>
                  <a:pt x="1272087" y="206805"/>
                  <a:pt x="1269417" y="207285"/>
                </a:cubicBezTo>
                <a:cubicBezTo>
                  <a:pt x="1266435" y="207815"/>
                  <a:pt x="1263454" y="208500"/>
                  <a:pt x="1260516" y="209333"/>
                </a:cubicBezTo>
                <a:cubicBezTo>
                  <a:pt x="1257891" y="210045"/>
                  <a:pt x="1255220" y="210935"/>
                  <a:pt x="1252550" y="211914"/>
                </a:cubicBezTo>
                <a:cubicBezTo>
                  <a:pt x="1249880" y="212893"/>
                  <a:pt x="1247165" y="214005"/>
                  <a:pt x="1244451" y="215252"/>
                </a:cubicBezTo>
                <a:cubicBezTo>
                  <a:pt x="1241736" y="216498"/>
                  <a:pt x="1239110" y="217833"/>
                  <a:pt x="1236440" y="219257"/>
                </a:cubicBezTo>
                <a:cubicBezTo>
                  <a:pt x="1233769" y="220681"/>
                  <a:pt x="1231233" y="222283"/>
                  <a:pt x="1228696" y="223930"/>
                </a:cubicBezTo>
                <a:cubicBezTo>
                  <a:pt x="1223801" y="227081"/>
                  <a:pt x="1219217" y="230734"/>
                  <a:pt x="1215078" y="234833"/>
                </a:cubicBezTo>
                <a:cubicBezTo>
                  <a:pt x="1211874" y="237873"/>
                  <a:pt x="1209203" y="241424"/>
                  <a:pt x="1207156" y="245336"/>
                </a:cubicBezTo>
                <a:cubicBezTo>
                  <a:pt x="1205644" y="248042"/>
                  <a:pt x="1205065" y="251175"/>
                  <a:pt x="1205555" y="254237"/>
                </a:cubicBezTo>
                <a:cubicBezTo>
                  <a:pt x="1206311" y="257072"/>
                  <a:pt x="1208313" y="259395"/>
                  <a:pt x="1211029" y="260512"/>
                </a:cubicBezTo>
                <a:close/>
                <a:moveTo>
                  <a:pt x="1387574" y="148585"/>
                </a:moveTo>
                <a:cubicBezTo>
                  <a:pt x="1389309" y="149769"/>
                  <a:pt x="1391313" y="150601"/>
                  <a:pt x="1393360" y="151033"/>
                </a:cubicBezTo>
                <a:cubicBezTo>
                  <a:pt x="1395897" y="151611"/>
                  <a:pt x="1398522" y="151883"/>
                  <a:pt x="1401148" y="151834"/>
                </a:cubicBezTo>
                <a:cubicBezTo>
                  <a:pt x="1404263" y="151816"/>
                  <a:pt x="1407378" y="151549"/>
                  <a:pt x="1410448" y="151033"/>
                </a:cubicBezTo>
                <a:cubicBezTo>
                  <a:pt x="1413964" y="150486"/>
                  <a:pt x="1417391" y="149729"/>
                  <a:pt x="1420818" y="148763"/>
                </a:cubicBezTo>
                <a:cubicBezTo>
                  <a:pt x="1422999" y="148140"/>
                  <a:pt x="1425268" y="147428"/>
                  <a:pt x="1427360" y="146672"/>
                </a:cubicBezTo>
                <a:cubicBezTo>
                  <a:pt x="1429451" y="145915"/>
                  <a:pt x="1431810" y="145025"/>
                  <a:pt x="1434035" y="144090"/>
                </a:cubicBezTo>
                <a:cubicBezTo>
                  <a:pt x="1436261" y="143156"/>
                  <a:pt x="1438486" y="142088"/>
                  <a:pt x="1440666" y="141020"/>
                </a:cubicBezTo>
                <a:cubicBezTo>
                  <a:pt x="1442847" y="139952"/>
                  <a:pt x="1445117" y="138750"/>
                  <a:pt x="1447208" y="137504"/>
                </a:cubicBezTo>
                <a:cubicBezTo>
                  <a:pt x="1452371" y="134513"/>
                  <a:pt x="1457266" y="131060"/>
                  <a:pt x="1461806" y="127179"/>
                </a:cubicBezTo>
                <a:cubicBezTo>
                  <a:pt x="1465277" y="124184"/>
                  <a:pt x="1468260" y="120708"/>
                  <a:pt x="1470706" y="116854"/>
                </a:cubicBezTo>
                <a:cubicBezTo>
                  <a:pt x="1472487" y="114233"/>
                  <a:pt x="1473466" y="111131"/>
                  <a:pt x="1473466" y="107953"/>
                </a:cubicBezTo>
                <a:cubicBezTo>
                  <a:pt x="1473288" y="105185"/>
                  <a:pt x="1471774" y="102689"/>
                  <a:pt x="1469372" y="101278"/>
                </a:cubicBezTo>
                <a:cubicBezTo>
                  <a:pt x="1467547" y="100139"/>
                  <a:pt x="1465544" y="99355"/>
                  <a:pt x="1463453" y="98964"/>
                </a:cubicBezTo>
                <a:cubicBezTo>
                  <a:pt x="1460916" y="98416"/>
                  <a:pt x="1458290" y="98176"/>
                  <a:pt x="1455665" y="98252"/>
                </a:cubicBezTo>
                <a:cubicBezTo>
                  <a:pt x="1452594" y="98310"/>
                  <a:pt x="1449478" y="98590"/>
                  <a:pt x="1446452" y="99097"/>
                </a:cubicBezTo>
                <a:cubicBezTo>
                  <a:pt x="1443025" y="99685"/>
                  <a:pt x="1439598" y="100459"/>
                  <a:pt x="1436261" y="101411"/>
                </a:cubicBezTo>
                <a:cubicBezTo>
                  <a:pt x="1434169" y="102035"/>
                  <a:pt x="1431810" y="102702"/>
                  <a:pt x="1429852" y="103459"/>
                </a:cubicBezTo>
                <a:cubicBezTo>
                  <a:pt x="1427894" y="104215"/>
                  <a:pt x="1425402" y="105105"/>
                  <a:pt x="1423310" y="106040"/>
                </a:cubicBezTo>
                <a:cubicBezTo>
                  <a:pt x="1421219" y="106974"/>
                  <a:pt x="1418860" y="107953"/>
                  <a:pt x="1416769" y="109022"/>
                </a:cubicBezTo>
                <a:cubicBezTo>
                  <a:pt x="1414677" y="110090"/>
                  <a:pt x="1412318" y="111247"/>
                  <a:pt x="1410360" y="112493"/>
                </a:cubicBezTo>
                <a:cubicBezTo>
                  <a:pt x="1405242" y="115377"/>
                  <a:pt x="1400392" y="118759"/>
                  <a:pt x="1395941" y="122595"/>
                </a:cubicBezTo>
                <a:cubicBezTo>
                  <a:pt x="1392425" y="125524"/>
                  <a:pt x="1389354" y="128937"/>
                  <a:pt x="1386818" y="132742"/>
                </a:cubicBezTo>
                <a:cubicBezTo>
                  <a:pt x="1384903" y="135421"/>
                  <a:pt x="1383835" y="138590"/>
                  <a:pt x="1383703" y="141865"/>
                </a:cubicBezTo>
                <a:cubicBezTo>
                  <a:pt x="1383880" y="144558"/>
                  <a:pt x="1385349" y="146996"/>
                  <a:pt x="1387619" y="148452"/>
                </a:cubicBezTo>
                <a:close/>
                <a:moveTo>
                  <a:pt x="1483613" y="99631"/>
                </a:moveTo>
                <a:cubicBezTo>
                  <a:pt x="1486283" y="100303"/>
                  <a:pt x="1488998" y="100646"/>
                  <a:pt x="1491712" y="100655"/>
                </a:cubicBezTo>
                <a:cubicBezTo>
                  <a:pt x="1495005" y="100673"/>
                  <a:pt x="1498343" y="100419"/>
                  <a:pt x="1501593" y="99898"/>
                </a:cubicBezTo>
                <a:cubicBezTo>
                  <a:pt x="1505330" y="99329"/>
                  <a:pt x="1509024" y="98510"/>
                  <a:pt x="1512674" y="97451"/>
                </a:cubicBezTo>
                <a:cubicBezTo>
                  <a:pt x="1514587" y="96917"/>
                  <a:pt x="1516501" y="96294"/>
                  <a:pt x="1518459" y="95626"/>
                </a:cubicBezTo>
                <a:cubicBezTo>
                  <a:pt x="1520418" y="94958"/>
                  <a:pt x="1522331" y="94246"/>
                  <a:pt x="1524289" y="93445"/>
                </a:cubicBezTo>
                <a:cubicBezTo>
                  <a:pt x="1526247" y="92644"/>
                  <a:pt x="1528206" y="91799"/>
                  <a:pt x="1530164" y="90864"/>
                </a:cubicBezTo>
                <a:cubicBezTo>
                  <a:pt x="1532121" y="89930"/>
                  <a:pt x="1534035" y="88950"/>
                  <a:pt x="1535949" y="87927"/>
                </a:cubicBezTo>
                <a:cubicBezTo>
                  <a:pt x="1541245" y="85088"/>
                  <a:pt x="1546273" y="81768"/>
                  <a:pt x="1550991" y="78003"/>
                </a:cubicBezTo>
                <a:cubicBezTo>
                  <a:pt x="1554685" y="75074"/>
                  <a:pt x="1557934" y="71661"/>
                  <a:pt x="1560692" y="67856"/>
                </a:cubicBezTo>
                <a:cubicBezTo>
                  <a:pt x="1562741" y="65203"/>
                  <a:pt x="1564030" y="62026"/>
                  <a:pt x="1564342" y="58688"/>
                </a:cubicBezTo>
                <a:cubicBezTo>
                  <a:pt x="1564520" y="55978"/>
                  <a:pt x="1563319" y="53361"/>
                  <a:pt x="1561182" y="51701"/>
                </a:cubicBezTo>
                <a:cubicBezTo>
                  <a:pt x="1559403" y="50379"/>
                  <a:pt x="1557399" y="49440"/>
                  <a:pt x="1555263" y="48942"/>
                </a:cubicBezTo>
                <a:cubicBezTo>
                  <a:pt x="1552594" y="48323"/>
                  <a:pt x="1549878" y="48025"/>
                  <a:pt x="1547120" y="48052"/>
                </a:cubicBezTo>
                <a:cubicBezTo>
                  <a:pt x="1543826" y="48047"/>
                  <a:pt x="1540578" y="48319"/>
                  <a:pt x="1537328" y="48853"/>
                </a:cubicBezTo>
                <a:cubicBezTo>
                  <a:pt x="1533635" y="49440"/>
                  <a:pt x="1529985" y="50259"/>
                  <a:pt x="1526380" y="51300"/>
                </a:cubicBezTo>
                <a:cubicBezTo>
                  <a:pt x="1524512" y="51835"/>
                  <a:pt x="1522643" y="52413"/>
                  <a:pt x="1520728" y="53081"/>
                </a:cubicBezTo>
                <a:cubicBezTo>
                  <a:pt x="1518815" y="53748"/>
                  <a:pt x="1516946" y="54460"/>
                  <a:pt x="1515032" y="55261"/>
                </a:cubicBezTo>
                <a:cubicBezTo>
                  <a:pt x="1513118" y="56062"/>
                  <a:pt x="1511205" y="56863"/>
                  <a:pt x="1509292" y="57753"/>
                </a:cubicBezTo>
                <a:cubicBezTo>
                  <a:pt x="1507377" y="58644"/>
                  <a:pt x="1505464" y="59623"/>
                  <a:pt x="1503595" y="60646"/>
                </a:cubicBezTo>
                <a:cubicBezTo>
                  <a:pt x="1498343" y="63410"/>
                  <a:pt x="1493359" y="66672"/>
                  <a:pt x="1488731" y="70392"/>
                </a:cubicBezTo>
                <a:cubicBezTo>
                  <a:pt x="1485036" y="73263"/>
                  <a:pt x="1481699" y="76619"/>
                  <a:pt x="1478895" y="80361"/>
                </a:cubicBezTo>
                <a:cubicBezTo>
                  <a:pt x="1476848" y="83036"/>
                  <a:pt x="1475469" y="86191"/>
                  <a:pt x="1474979" y="89529"/>
                </a:cubicBezTo>
                <a:cubicBezTo>
                  <a:pt x="1474712" y="92248"/>
                  <a:pt x="1475780" y="94936"/>
                  <a:pt x="1477872" y="96694"/>
                </a:cubicBezTo>
                <a:cubicBezTo>
                  <a:pt x="1479518" y="97989"/>
                  <a:pt x="1481477" y="98901"/>
                  <a:pt x="1483524" y="99364"/>
                </a:cubicBezTo>
                <a:close/>
                <a:moveTo>
                  <a:pt x="876273" y="518365"/>
                </a:moveTo>
                <a:cubicBezTo>
                  <a:pt x="877919" y="518641"/>
                  <a:pt x="879566" y="518819"/>
                  <a:pt x="881257" y="518899"/>
                </a:cubicBezTo>
                <a:cubicBezTo>
                  <a:pt x="883126" y="519006"/>
                  <a:pt x="884995" y="519006"/>
                  <a:pt x="886864" y="518899"/>
                </a:cubicBezTo>
                <a:cubicBezTo>
                  <a:pt x="888822" y="518899"/>
                  <a:pt x="890869" y="518454"/>
                  <a:pt x="892962" y="518054"/>
                </a:cubicBezTo>
                <a:cubicBezTo>
                  <a:pt x="895053" y="517653"/>
                  <a:pt x="897412" y="517164"/>
                  <a:pt x="899415" y="516585"/>
                </a:cubicBezTo>
                <a:cubicBezTo>
                  <a:pt x="903330" y="515522"/>
                  <a:pt x="907203" y="514213"/>
                  <a:pt x="910985" y="512669"/>
                </a:cubicBezTo>
                <a:cubicBezTo>
                  <a:pt x="914991" y="511085"/>
                  <a:pt x="918907" y="509287"/>
                  <a:pt x="922734" y="507284"/>
                </a:cubicBezTo>
                <a:cubicBezTo>
                  <a:pt x="926606" y="505241"/>
                  <a:pt x="930389" y="502998"/>
                  <a:pt x="934038" y="500564"/>
                </a:cubicBezTo>
                <a:cubicBezTo>
                  <a:pt x="937642" y="498192"/>
                  <a:pt x="941069" y="495589"/>
                  <a:pt x="944363" y="492776"/>
                </a:cubicBezTo>
                <a:cubicBezTo>
                  <a:pt x="948857" y="489046"/>
                  <a:pt x="952863" y="484770"/>
                  <a:pt x="956290" y="480048"/>
                </a:cubicBezTo>
                <a:cubicBezTo>
                  <a:pt x="958737" y="476759"/>
                  <a:pt x="960429" y="472958"/>
                  <a:pt x="961230" y="468922"/>
                </a:cubicBezTo>
                <a:cubicBezTo>
                  <a:pt x="961809" y="465953"/>
                  <a:pt x="961096" y="462874"/>
                  <a:pt x="959183" y="460511"/>
                </a:cubicBezTo>
                <a:cubicBezTo>
                  <a:pt x="956735" y="457996"/>
                  <a:pt x="953486" y="456421"/>
                  <a:pt x="949970" y="456060"/>
                </a:cubicBezTo>
                <a:cubicBezTo>
                  <a:pt x="948324" y="455776"/>
                  <a:pt x="946632" y="455611"/>
                  <a:pt x="944942" y="455571"/>
                </a:cubicBezTo>
                <a:cubicBezTo>
                  <a:pt x="943161" y="455571"/>
                  <a:pt x="941337" y="455571"/>
                  <a:pt x="939379" y="455793"/>
                </a:cubicBezTo>
                <a:cubicBezTo>
                  <a:pt x="937421" y="456016"/>
                  <a:pt x="935417" y="456283"/>
                  <a:pt x="933370" y="456683"/>
                </a:cubicBezTo>
                <a:cubicBezTo>
                  <a:pt x="931323" y="457084"/>
                  <a:pt x="929187" y="457573"/>
                  <a:pt x="927007" y="458152"/>
                </a:cubicBezTo>
                <a:cubicBezTo>
                  <a:pt x="923179" y="459229"/>
                  <a:pt x="919397" y="460506"/>
                  <a:pt x="915702" y="461979"/>
                </a:cubicBezTo>
                <a:cubicBezTo>
                  <a:pt x="911787" y="463533"/>
                  <a:pt x="907959" y="465299"/>
                  <a:pt x="904220" y="467275"/>
                </a:cubicBezTo>
                <a:cubicBezTo>
                  <a:pt x="900394" y="469242"/>
                  <a:pt x="896699" y="471410"/>
                  <a:pt x="893139" y="473773"/>
                </a:cubicBezTo>
                <a:cubicBezTo>
                  <a:pt x="889579" y="476127"/>
                  <a:pt x="886197" y="478668"/>
                  <a:pt x="882904" y="481383"/>
                </a:cubicBezTo>
                <a:cubicBezTo>
                  <a:pt x="878409" y="485081"/>
                  <a:pt x="874358" y="489309"/>
                  <a:pt x="870887" y="493978"/>
                </a:cubicBezTo>
                <a:cubicBezTo>
                  <a:pt x="868351" y="497280"/>
                  <a:pt x="866526" y="501089"/>
                  <a:pt x="865591" y="505148"/>
                </a:cubicBezTo>
                <a:cubicBezTo>
                  <a:pt x="864880" y="508134"/>
                  <a:pt x="865502" y="511280"/>
                  <a:pt x="867283" y="513782"/>
                </a:cubicBezTo>
                <a:cubicBezTo>
                  <a:pt x="869642" y="516220"/>
                  <a:pt x="872802" y="517751"/>
                  <a:pt x="876184" y="518098"/>
                </a:cubicBezTo>
                <a:close/>
                <a:moveTo>
                  <a:pt x="957492" y="449652"/>
                </a:moveTo>
                <a:cubicBezTo>
                  <a:pt x="959227" y="450070"/>
                  <a:pt x="961007" y="450337"/>
                  <a:pt x="962788" y="450453"/>
                </a:cubicBezTo>
                <a:cubicBezTo>
                  <a:pt x="964790" y="450587"/>
                  <a:pt x="966792" y="450587"/>
                  <a:pt x="968795" y="450453"/>
                </a:cubicBezTo>
                <a:cubicBezTo>
                  <a:pt x="971020" y="450275"/>
                  <a:pt x="973245" y="449977"/>
                  <a:pt x="975426" y="449563"/>
                </a:cubicBezTo>
                <a:cubicBezTo>
                  <a:pt x="977740" y="449149"/>
                  <a:pt x="980099" y="448615"/>
                  <a:pt x="982502" y="447961"/>
                </a:cubicBezTo>
                <a:cubicBezTo>
                  <a:pt x="986107" y="446977"/>
                  <a:pt x="989712" y="445785"/>
                  <a:pt x="993184" y="444400"/>
                </a:cubicBezTo>
                <a:cubicBezTo>
                  <a:pt x="996877" y="442972"/>
                  <a:pt x="1000527" y="441352"/>
                  <a:pt x="1004042" y="439550"/>
                </a:cubicBezTo>
                <a:cubicBezTo>
                  <a:pt x="1007603" y="437725"/>
                  <a:pt x="1011162" y="435722"/>
                  <a:pt x="1014545" y="433542"/>
                </a:cubicBezTo>
                <a:cubicBezTo>
                  <a:pt x="1017927" y="431419"/>
                  <a:pt x="1021220" y="429100"/>
                  <a:pt x="1024336" y="426599"/>
                </a:cubicBezTo>
                <a:cubicBezTo>
                  <a:pt x="1028919" y="422994"/>
                  <a:pt x="1033103" y="418860"/>
                  <a:pt x="1036707" y="414272"/>
                </a:cubicBezTo>
                <a:cubicBezTo>
                  <a:pt x="1039378" y="411036"/>
                  <a:pt x="1041291" y="407271"/>
                  <a:pt x="1042404" y="403235"/>
                </a:cubicBezTo>
                <a:cubicBezTo>
                  <a:pt x="1043250" y="400342"/>
                  <a:pt x="1042805" y="397227"/>
                  <a:pt x="1041158" y="394690"/>
                </a:cubicBezTo>
                <a:cubicBezTo>
                  <a:pt x="1039111" y="392060"/>
                  <a:pt x="1036129" y="390297"/>
                  <a:pt x="1032836" y="389750"/>
                </a:cubicBezTo>
                <a:cubicBezTo>
                  <a:pt x="1031100" y="389341"/>
                  <a:pt x="1029320" y="389105"/>
                  <a:pt x="1027541" y="389038"/>
                </a:cubicBezTo>
                <a:cubicBezTo>
                  <a:pt x="1025537" y="388927"/>
                  <a:pt x="1023579" y="388927"/>
                  <a:pt x="1021577" y="389038"/>
                </a:cubicBezTo>
                <a:cubicBezTo>
                  <a:pt x="1019351" y="389229"/>
                  <a:pt x="1017171" y="389541"/>
                  <a:pt x="1014990" y="389973"/>
                </a:cubicBezTo>
                <a:cubicBezTo>
                  <a:pt x="1012765" y="390373"/>
                  <a:pt x="1010540" y="390907"/>
                  <a:pt x="1008047" y="391575"/>
                </a:cubicBezTo>
                <a:cubicBezTo>
                  <a:pt x="1004487" y="392549"/>
                  <a:pt x="1001015" y="393711"/>
                  <a:pt x="997590" y="395046"/>
                </a:cubicBezTo>
                <a:cubicBezTo>
                  <a:pt x="994074" y="396426"/>
                  <a:pt x="990513" y="398028"/>
                  <a:pt x="986997" y="399808"/>
                </a:cubicBezTo>
                <a:cubicBezTo>
                  <a:pt x="983481" y="401588"/>
                  <a:pt x="980054" y="403502"/>
                  <a:pt x="976672" y="405638"/>
                </a:cubicBezTo>
                <a:cubicBezTo>
                  <a:pt x="973290" y="407774"/>
                  <a:pt x="970086" y="410088"/>
                  <a:pt x="967015" y="412447"/>
                </a:cubicBezTo>
                <a:cubicBezTo>
                  <a:pt x="962431" y="416016"/>
                  <a:pt x="958248" y="420093"/>
                  <a:pt x="954554" y="424596"/>
                </a:cubicBezTo>
                <a:cubicBezTo>
                  <a:pt x="951840" y="427841"/>
                  <a:pt x="949836" y="431592"/>
                  <a:pt x="948591" y="435633"/>
                </a:cubicBezTo>
                <a:cubicBezTo>
                  <a:pt x="947611" y="438588"/>
                  <a:pt x="947923" y="441819"/>
                  <a:pt x="949437" y="444534"/>
                </a:cubicBezTo>
                <a:cubicBezTo>
                  <a:pt x="951394" y="447106"/>
                  <a:pt x="954243" y="448838"/>
                  <a:pt x="957403" y="449385"/>
                </a:cubicBezTo>
                <a:close/>
                <a:moveTo>
                  <a:pt x="633060" y="740483"/>
                </a:moveTo>
                <a:cubicBezTo>
                  <a:pt x="636710" y="742721"/>
                  <a:pt x="640893" y="743852"/>
                  <a:pt x="645165" y="743732"/>
                </a:cubicBezTo>
                <a:cubicBezTo>
                  <a:pt x="646456" y="743798"/>
                  <a:pt x="647791" y="743798"/>
                  <a:pt x="649082" y="743732"/>
                </a:cubicBezTo>
                <a:lnTo>
                  <a:pt x="653221" y="743331"/>
                </a:lnTo>
                <a:cubicBezTo>
                  <a:pt x="654645" y="743108"/>
                  <a:pt x="656069" y="742886"/>
                  <a:pt x="657671" y="742574"/>
                </a:cubicBezTo>
                <a:cubicBezTo>
                  <a:pt x="659273" y="742263"/>
                  <a:pt x="660608" y="741951"/>
                  <a:pt x="662121" y="741551"/>
                </a:cubicBezTo>
                <a:cubicBezTo>
                  <a:pt x="667195" y="740211"/>
                  <a:pt x="672135" y="738498"/>
                  <a:pt x="676941" y="736433"/>
                </a:cubicBezTo>
                <a:cubicBezTo>
                  <a:pt x="682103" y="734243"/>
                  <a:pt x="687088" y="731716"/>
                  <a:pt x="691894" y="728867"/>
                </a:cubicBezTo>
                <a:cubicBezTo>
                  <a:pt x="696745" y="726010"/>
                  <a:pt x="701418" y="722859"/>
                  <a:pt x="705869" y="719432"/>
                </a:cubicBezTo>
                <a:cubicBezTo>
                  <a:pt x="710141" y="716126"/>
                  <a:pt x="714190" y="712494"/>
                  <a:pt x="717929" y="708574"/>
                </a:cubicBezTo>
                <a:cubicBezTo>
                  <a:pt x="721978" y="704466"/>
                  <a:pt x="725361" y="699749"/>
                  <a:pt x="727987" y="694600"/>
                </a:cubicBezTo>
                <a:cubicBezTo>
                  <a:pt x="729856" y="691097"/>
                  <a:pt x="730701" y="687127"/>
                  <a:pt x="730390" y="683162"/>
                </a:cubicBezTo>
                <a:cubicBezTo>
                  <a:pt x="729989" y="679953"/>
                  <a:pt x="728120" y="677110"/>
                  <a:pt x="725361" y="675419"/>
                </a:cubicBezTo>
                <a:cubicBezTo>
                  <a:pt x="721668" y="673300"/>
                  <a:pt x="717439" y="672254"/>
                  <a:pt x="713167" y="672392"/>
                </a:cubicBezTo>
                <a:lnTo>
                  <a:pt x="709295" y="672392"/>
                </a:lnTo>
                <a:lnTo>
                  <a:pt x="705200" y="672793"/>
                </a:lnTo>
                <a:cubicBezTo>
                  <a:pt x="703822" y="673015"/>
                  <a:pt x="702397" y="673238"/>
                  <a:pt x="700750" y="673549"/>
                </a:cubicBezTo>
                <a:cubicBezTo>
                  <a:pt x="699104" y="673861"/>
                  <a:pt x="697813" y="674172"/>
                  <a:pt x="696300" y="674573"/>
                </a:cubicBezTo>
                <a:cubicBezTo>
                  <a:pt x="691360" y="675904"/>
                  <a:pt x="686509" y="677586"/>
                  <a:pt x="681791" y="679602"/>
                </a:cubicBezTo>
                <a:cubicBezTo>
                  <a:pt x="676763" y="681760"/>
                  <a:pt x="671912" y="684226"/>
                  <a:pt x="667195" y="686989"/>
                </a:cubicBezTo>
                <a:cubicBezTo>
                  <a:pt x="662433" y="689753"/>
                  <a:pt x="657805" y="692833"/>
                  <a:pt x="653443" y="696202"/>
                </a:cubicBezTo>
                <a:cubicBezTo>
                  <a:pt x="649171" y="699402"/>
                  <a:pt x="645165" y="702944"/>
                  <a:pt x="641472" y="706793"/>
                </a:cubicBezTo>
                <a:cubicBezTo>
                  <a:pt x="637377" y="710914"/>
                  <a:pt x="633906" y="715605"/>
                  <a:pt x="631147" y="720723"/>
                </a:cubicBezTo>
                <a:cubicBezTo>
                  <a:pt x="629144" y="724234"/>
                  <a:pt x="628121" y="728244"/>
                  <a:pt x="628298" y="732294"/>
                </a:cubicBezTo>
                <a:cubicBezTo>
                  <a:pt x="628565" y="735512"/>
                  <a:pt x="630257" y="738436"/>
                  <a:pt x="632971" y="740216"/>
                </a:cubicBezTo>
                <a:close/>
                <a:moveTo>
                  <a:pt x="719931" y="665361"/>
                </a:moveTo>
                <a:cubicBezTo>
                  <a:pt x="721400" y="665459"/>
                  <a:pt x="722913" y="665459"/>
                  <a:pt x="724382" y="665361"/>
                </a:cubicBezTo>
                <a:cubicBezTo>
                  <a:pt x="725851" y="665321"/>
                  <a:pt x="727363" y="665201"/>
                  <a:pt x="728832" y="665005"/>
                </a:cubicBezTo>
                <a:cubicBezTo>
                  <a:pt x="730435" y="665005"/>
                  <a:pt x="732036" y="664560"/>
                  <a:pt x="733728" y="664248"/>
                </a:cubicBezTo>
                <a:cubicBezTo>
                  <a:pt x="735418" y="663937"/>
                  <a:pt x="737110" y="663536"/>
                  <a:pt x="738845" y="663047"/>
                </a:cubicBezTo>
                <a:cubicBezTo>
                  <a:pt x="743518" y="661800"/>
                  <a:pt x="748102" y="660243"/>
                  <a:pt x="752553" y="658374"/>
                </a:cubicBezTo>
                <a:cubicBezTo>
                  <a:pt x="757270" y="656380"/>
                  <a:pt x="761898" y="654124"/>
                  <a:pt x="766348" y="651609"/>
                </a:cubicBezTo>
                <a:cubicBezTo>
                  <a:pt x="770888" y="649041"/>
                  <a:pt x="775249" y="646202"/>
                  <a:pt x="779433" y="643109"/>
                </a:cubicBezTo>
                <a:cubicBezTo>
                  <a:pt x="783483" y="640145"/>
                  <a:pt x="787310" y="636887"/>
                  <a:pt x="790914" y="633363"/>
                </a:cubicBezTo>
                <a:cubicBezTo>
                  <a:pt x="795098" y="629446"/>
                  <a:pt x="798702" y="624951"/>
                  <a:pt x="801596" y="620012"/>
                </a:cubicBezTo>
                <a:cubicBezTo>
                  <a:pt x="803732" y="616603"/>
                  <a:pt x="804844" y="612677"/>
                  <a:pt x="804889" y="608663"/>
                </a:cubicBezTo>
                <a:cubicBezTo>
                  <a:pt x="804844" y="605535"/>
                  <a:pt x="803376" y="602602"/>
                  <a:pt x="800883" y="600697"/>
                </a:cubicBezTo>
                <a:cubicBezTo>
                  <a:pt x="797590" y="598414"/>
                  <a:pt x="793719" y="597172"/>
                  <a:pt x="789713" y="597137"/>
                </a:cubicBezTo>
                <a:cubicBezTo>
                  <a:pt x="788334" y="597137"/>
                  <a:pt x="786865" y="597137"/>
                  <a:pt x="785262" y="597137"/>
                </a:cubicBezTo>
                <a:lnTo>
                  <a:pt x="780812" y="597537"/>
                </a:lnTo>
                <a:cubicBezTo>
                  <a:pt x="779255" y="597537"/>
                  <a:pt x="777608" y="597982"/>
                  <a:pt x="775962" y="598338"/>
                </a:cubicBezTo>
                <a:cubicBezTo>
                  <a:pt x="774315" y="598694"/>
                  <a:pt x="772668" y="599050"/>
                  <a:pt x="770977" y="599495"/>
                </a:cubicBezTo>
                <a:cubicBezTo>
                  <a:pt x="766437" y="600670"/>
                  <a:pt x="761987" y="602157"/>
                  <a:pt x="757626" y="603946"/>
                </a:cubicBezTo>
                <a:cubicBezTo>
                  <a:pt x="753042" y="605873"/>
                  <a:pt x="748591" y="608089"/>
                  <a:pt x="744275" y="610577"/>
                </a:cubicBezTo>
                <a:cubicBezTo>
                  <a:pt x="739824" y="613064"/>
                  <a:pt x="735508" y="615815"/>
                  <a:pt x="731369" y="618810"/>
                </a:cubicBezTo>
                <a:cubicBezTo>
                  <a:pt x="727363" y="621752"/>
                  <a:pt x="723536" y="624947"/>
                  <a:pt x="719931" y="628378"/>
                </a:cubicBezTo>
                <a:cubicBezTo>
                  <a:pt x="715704" y="632326"/>
                  <a:pt x="712054" y="636816"/>
                  <a:pt x="709028" y="641729"/>
                </a:cubicBezTo>
                <a:cubicBezTo>
                  <a:pt x="706848" y="645160"/>
                  <a:pt x="705601" y="649104"/>
                  <a:pt x="705379" y="653167"/>
                </a:cubicBezTo>
                <a:cubicBezTo>
                  <a:pt x="705245" y="656340"/>
                  <a:pt x="706580" y="659397"/>
                  <a:pt x="709028" y="661444"/>
                </a:cubicBezTo>
                <a:cubicBezTo>
                  <a:pt x="712232" y="663763"/>
                  <a:pt x="716105" y="665036"/>
                  <a:pt x="720065" y="665094"/>
                </a:cubicBezTo>
                <a:close/>
                <a:moveTo>
                  <a:pt x="559718" y="822770"/>
                </a:moveTo>
                <a:cubicBezTo>
                  <a:pt x="563857" y="824835"/>
                  <a:pt x="568486" y="825743"/>
                  <a:pt x="573070" y="825396"/>
                </a:cubicBezTo>
                <a:cubicBezTo>
                  <a:pt x="574182" y="825396"/>
                  <a:pt x="575339" y="825396"/>
                  <a:pt x="576496" y="825396"/>
                </a:cubicBezTo>
                <a:lnTo>
                  <a:pt x="580012" y="824951"/>
                </a:lnTo>
                <a:lnTo>
                  <a:pt x="583707" y="824283"/>
                </a:lnTo>
                <a:cubicBezTo>
                  <a:pt x="584952" y="824060"/>
                  <a:pt x="586198" y="823749"/>
                  <a:pt x="587489" y="823437"/>
                </a:cubicBezTo>
                <a:cubicBezTo>
                  <a:pt x="592963" y="821987"/>
                  <a:pt x="598303" y="820108"/>
                  <a:pt x="603466" y="817830"/>
                </a:cubicBezTo>
                <a:cubicBezTo>
                  <a:pt x="609029" y="815382"/>
                  <a:pt x="614414" y="812570"/>
                  <a:pt x="619576" y="809419"/>
                </a:cubicBezTo>
                <a:cubicBezTo>
                  <a:pt x="624783" y="806246"/>
                  <a:pt x="629767" y="802721"/>
                  <a:pt x="634485" y="798871"/>
                </a:cubicBezTo>
                <a:cubicBezTo>
                  <a:pt x="638980" y="795249"/>
                  <a:pt x="643163" y="791244"/>
                  <a:pt x="646946" y="786900"/>
                </a:cubicBezTo>
                <a:cubicBezTo>
                  <a:pt x="650817" y="782654"/>
                  <a:pt x="653977" y="777799"/>
                  <a:pt x="656291" y="772525"/>
                </a:cubicBezTo>
                <a:cubicBezTo>
                  <a:pt x="657983" y="768943"/>
                  <a:pt x="658472" y="764924"/>
                  <a:pt x="657715" y="761043"/>
                </a:cubicBezTo>
                <a:cubicBezTo>
                  <a:pt x="656870" y="757786"/>
                  <a:pt x="654645" y="755062"/>
                  <a:pt x="651619" y="753611"/>
                </a:cubicBezTo>
                <a:cubicBezTo>
                  <a:pt x="647435" y="751698"/>
                  <a:pt x="642851" y="750888"/>
                  <a:pt x="638268" y="751253"/>
                </a:cubicBezTo>
                <a:cubicBezTo>
                  <a:pt x="637155" y="751261"/>
                  <a:pt x="635998" y="751337"/>
                  <a:pt x="634886" y="751475"/>
                </a:cubicBezTo>
                <a:cubicBezTo>
                  <a:pt x="633728" y="751560"/>
                  <a:pt x="632527" y="751711"/>
                  <a:pt x="631370" y="751920"/>
                </a:cubicBezTo>
                <a:lnTo>
                  <a:pt x="627765" y="752588"/>
                </a:lnTo>
                <a:cubicBezTo>
                  <a:pt x="626518" y="752810"/>
                  <a:pt x="625272" y="753122"/>
                  <a:pt x="624026" y="753433"/>
                </a:cubicBezTo>
                <a:cubicBezTo>
                  <a:pt x="618686" y="754871"/>
                  <a:pt x="613479" y="756713"/>
                  <a:pt x="608405" y="758952"/>
                </a:cubicBezTo>
                <a:cubicBezTo>
                  <a:pt x="603020" y="761328"/>
                  <a:pt x="597769" y="764047"/>
                  <a:pt x="592695" y="767096"/>
                </a:cubicBezTo>
                <a:cubicBezTo>
                  <a:pt x="587622" y="770198"/>
                  <a:pt x="582726" y="773620"/>
                  <a:pt x="578054" y="777332"/>
                </a:cubicBezTo>
                <a:cubicBezTo>
                  <a:pt x="573604" y="780901"/>
                  <a:pt x="569464" y="784831"/>
                  <a:pt x="565638" y="789081"/>
                </a:cubicBezTo>
                <a:cubicBezTo>
                  <a:pt x="561676" y="793331"/>
                  <a:pt x="558383" y="798182"/>
                  <a:pt x="555936" y="803455"/>
                </a:cubicBezTo>
                <a:cubicBezTo>
                  <a:pt x="554111" y="807069"/>
                  <a:pt x="553444" y="811154"/>
                  <a:pt x="554022" y="815160"/>
                </a:cubicBezTo>
                <a:cubicBezTo>
                  <a:pt x="554779" y="818355"/>
                  <a:pt x="556915" y="821048"/>
                  <a:pt x="559852" y="822503"/>
                </a:cubicBezTo>
                <a:close/>
                <a:moveTo>
                  <a:pt x="796700" y="590372"/>
                </a:moveTo>
                <a:cubicBezTo>
                  <a:pt x="798258" y="590572"/>
                  <a:pt x="799815" y="590675"/>
                  <a:pt x="801373" y="590684"/>
                </a:cubicBezTo>
                <a:cubicBezTo>
                  <a:pt x="803019" y="590684"/>
                  <a:pt x="804755" y="590684"/>
                  <a:pt x="806535" y="590417"/>
                </a:cubicBezTo>
                <a:cubicBezTo>
                  <a:pt x="808316" y="590150"/>
                  <a:pt x="810140" y="589927"/>
                  <a:pt x="812053" y="589571"/>
                </a:cubicBezTo>
                <a:cubicBezTo>
                  <a:pt x="813968" y="589215"/>
                  <a:pt x="815837" y="588770"/>
                  <a:pt x="817839" y="588236"/>
                </a:cubicBezTo>
                <a:cubicBezTo>
                  <a:pt x="822156" y="587021"/>
                  <a:pt x="826384" y="585535"/>
                  <a:pt x="830479" y="583786"/>
                </a:cubicBezTo>
                <a:cubicBezTo>
                  <a:pt x="834840" y="582010"/>
                  <a:pt x="839112" y="579972"/>
                  <a:pt x="843251" y="577689"/>
                </a:cubicBezTo>
                <a:cubicBezTo>
                  <a:pt x="847478" y="575383"/>
                  <a:pt x="851573" y="572842"/>
                  <a:pt x="855534" y="570079"/>
                </a:cubicBezTo>
                <a:cubicBezTo>
                  <a:pt x="859361" y="567359"/>
                  <a:pt x="863054" y="564387"/>
                  <a:pt x="866481" y="561178"/>
                </a:cubicBezTo>
                <a:cubicBezTo>
                  <a:pt x="870843" y="557266"/>
                  <a:pt x="874670" y="552771"/>
                  <a:pt x="877830" y="547827"/>
                </a:cubicBezTo>
                <a:cubicBezTo>
                  <a:pt x="880100" y="544462"/>
                  <a:pt x="881524" y="540599"/>
                  <a:pt x="881968" y="536567"/>
                </a:cubicBezTo>
                <a:cubicBezTo>
                  <a:pt x="882236" y="533501"/>
                  <a:pt x="881123" y="530475"/>
                  <a:pt x="878898" y="528334"/>
                </a:cubicBezTo>
                <a:cubicBezTo>
                  <a:pt x="876050" y="525922"/>
                  <a:pt x="872490" y="524502"/>
                  <a:pt x="868751" y="524284"/>
                </a:cubicBezTo>
                <a:cubicBezTo>
                  <a:pt x="867194" y="524169"/>
                  <a:pt x="865591" y="524169"/>
                  <a:pt x="864034" y="524284"/>
                </a:cubicBezTo>
                <a:cubicBezTo>
                  <a:pt x="862343" y="524280"/>
                  <a:pt x="860608" y="524387"/>
                  <a:pt x="858916" y="524596"/>
                </a:cubicBezTo>
                <a:cubicBezTo>
                  <a:pt x="857181" y="524596"/>
                  <a:pt x="855355" y="525085"/>
                  <a:pt x="853487" y="525441"/>
                </a:cubicBezTo>
                <a:cubicBezTo>
                  <a:pt x="851618" y="525798"/>
                  <a:pt x="849748" y="526243"/>
                  <a:pt x="847790" y="526777"/>
                </a:cubicBezTo>
                <a:cubicBezTo>
                  <a:pt x="843562" y="527911"/>
                  <a:pt x="839424" y="529327"/>
                  <a:pt x="835418" y="531004"/>
                </a:cubicBezTo>
                <a:cubicBezTo>
                  <a:pt x="831146" y="532749"/>
                  <a:pt x="826963" y="534725"/>
                  <a:pt x="822869" y="536923"/>
                </a:cubicBezTo>
                <a:cubicBezTo>
                  <a:pt x="818729" y="539175"/>
                  <a:pt x="814724" y="541641"/>
                  <a:pt x="810852" y="544311"/>
                </a:cubicBezTo>
                <a:cubicBezTo>
                  <a:pt x="807070" y="546955"/>
                  <a:pt x="803420" y="549825"/>
                  <a:pt x="799949" y="552900"/>
                </a:cubicBezTo>
                <a:cubicBezTo>
                  <a:pt x="795587" y="556741"/>
                  <a:pt x="791716" y="561120"/>
                  <a:pt x="788467" y="565940"/>
                </a:cubicBezTo>
                <a:cubicBezTo>
                  <a:pt x="786109" y="569322"/>
                  <a:pt x="784595" y="573207"/>
                  <a:pt x="784017" y="577288"/>
                </a:cubicBezTo>
                <a:cubicBezTo>
                  <a:pt x="783616" y="580377"/>
                  <a:pt x="784595" y="583492"/>
                  <a:pt x="786687" y="585788"/>
                </a:cubicBezTo>
                <a:cubicBezTo>
                  <a:pt x="789446" y="588285"/>
                  <a:pt x="792961" y="589803"/>
                  <a:pt x="796655" y="590105"/>
                </a:cubicBezTo>
                <a:close/>
                <a:moveTo>
                  <a:pt x="37470" y="1842792"/>
                </a:moveTo>
                <a:cubicBezTo>
                  <a:pt x="41207" y="1845480"/>
                  <a:pt x="45613" y="1847153"/>
                  <a:pt x="50197" y="1847643"/>
                </a:cubicBezTo>
                <a:cubicBezTo>
                  <a:pt x="56027" y="1848297"/>
                  <a:pt x="61947" y="1847981"/>
                  <a:pt x="67687" y="1846708"/>
                </a:cubicBezTo>
                <a:cubicBezTo>
                  <a:pt x="69468" y="1846352"/>
                  <a:pt x="71292" y="1845907"/>
                  <a:pt x="73205" y="1845417"/>
                </a:cubicBezTo>
                <a:cubicBezTo>
                  <a:pt x="75120" y="1844928"/>
                  <a:pt x="76988" y="1844305"/>
                  <a:pt x="78946" y="1843637"/>
                </a:cubicBezTo>
                <a:cubicBezTo>
                  <a:pt x="80904" y="1842970"/>
                  <a:pt x="82908" y="1842213"/>
                  <a:pt x="84955" y="1841368"/>
                </a:cubicBezTo>
                <a:cubicBezTo>
                  <a:pt x="87002" y="1840522"/>
                  <a:pt x="89049" y="1839588"/>
                  <a:pt x="91185" y="1838608"/>
                </a:cubicBezTo>
                <a:cubicBezTo>
                  <a:pt x="101198" y="1833784"/>
                  <a:pt x="110722" y="1827936"/>
                  <a:pt x="119534" y="1821163"/>
                </a:cubicBezTo>
                <a:cubicBezTo>
                  <a:pt x="128346" y="1814532"/>
                  <a:pt x="136490" y="1807082"/>
                  <a:pt x="143877" y="1798911"/>
                </a:cubicBezTo>
                <a:cubicBezTo>
                  <a:pt x="150687" y="1791510"/>
                  <a:pt x="156649" y="1783375"/>
                  <a:pt x="161679" y="1774657"/>
                </a:cubicBezTo>
                <a:cubicBezTo>
                  <a:pt x="165862" y="1767469"/>
                  <a:pt x="168755" y="1759588"/>
                  <a:pt x="170179" y="1751381"/>
                </a:cubicBezTo>
                <a:cubicBezTo>
                  <a:pt x="171068" y="1746464"/>
                  <a:pt x="170713" y="1741404"/>
                  <a:pt x="169155" y="1736651"/>
                </a:cubicBezTo>
                <a:cubicBezTo>
                  <a:pt x="167775" y="1732730"/>
                  <a:pt x="165150" y="1729361"/>
                  <a:pt x="161723" y="1727038"/>
                </a:cubicBezTo>
                <a:cubicBezTo>
                  <a:pt x="157896" y="1724523"/>
                  <a:pt x="153534" y="1722992"/>
                  <a:pt x="148995" y="1722587"/>
                </a:cubicBezTo>
                <a:cubicBezTo>
                  <a:pt x="143254" y="1722080"/>
                  <a:pt x="137469" y="1722472"/>
                  <a:pt x="131817" y="1723745"/>
                </a:cubicBezTo>
                <a:cubicBezTo>
                  <a:pt x="130081" y="1724101"/>
                  <a:pt x="128301" y="1724546"/>
                  <a:pt x="126477" y="1725035"/>
                </a:cubicBezTo>
                <a:cubicBezTo>
                  <a:pt x="124652" y="1725525"/>
                  <a:pt x="122783" y="1726148"/>
                  <a:pt x="120869" y="1726771"/>
                </a:cubicBezTo>
                <a:cubicBezTo>
                  <a:pt x="118955" y="1727394"/>
                  <a:pt x="116997" y="1728195"/>
                  <a:pt x="115039" y="1728996"/>
                </a:cubicBezTo>
                <a:cubicBezTo>
                  <a:pt x="113081" y="1729797"/>
                  <a:pt x="111033" y="1730687"/>
                  <a:pt x="108986" y="1731666"/>
                </a:cubicBezTo>
                <a:cubicBezTo>
                  <a:pt x="99240" y="1736286"/>
                  <a:pt x="90028" y="1741893"/>
                  <a:pt x="81439" y="1748399"/>
                </a:cubicBezTo>
                <a:cubicBezTo>
                  <a:pt x="72850" y="1754875"/>
                  <a:pt x="64839" y="1762098"/>
                  <a:pt x="57496" y="1769984"/>
                </a:cubicBezTo>
                <a:cubicBezTo>
                  <a:pt x="50732" y="1777291"/>
                  <a:pt x="44768" y="1785302"/>
                  <a:pt x="39695" y="1793882"/>
                </a:cubicBezTo>
                <a:cubicBezTo>
                  <a:pt x="35245" y="1801118"/>
                  <a:pt x="32128" y="1809067"/>
                  <a:pt x="30393" y="1817380"/>
                </a:cubicBezTo>
                <a:cubicBezTo>
                  <a:pt x="29325" y="1822414"/>
                  <a:pt x="29459" y="1827625"/>
                  <a:pt x="30750" y="1832600"/>
                </a:cubicBezTo>
                <a:cubicBezTo>
                  <a:pt x="31862" y="1836615"/>
                  <a:pt x="34220" y="1840179"/>
                  <a:pt x="37470" y="1842792"/>
                </a:cubicBezTo>
                <a:close/>
                <a:moveTo>
                  <a:pt x="2937233" y="3370199"/>
                </a:moveTo>
                <a:cubicBezTo>
                  <a:pt x="2927977" y="3354240"/>
                  <a:pt x="2916049" y="3339976"/>
                  <a:pt x="2901986" y="3328009"/>
                </a:cubicBezTo>
                <a:cubicBezTo>
                  <a:pt x="2888858" y="3316803"/>
                  <a:pt x="2873770" y="3308152"/>
                  <a:pt x="2857483" y="3302509"/>
                </a:cubicBezTo>
                <a:cubicBezTo>
                  <a:pt x="2841550" y="3297088"/>
                  <a:pt x="2824683" y="3295090"/>
                  <a:pt x="2807950" y="3296634"/>
                </a:cubicBezTo>
                <a:lnTo>
                  <a:pt x="2804924" y="3296990"/>
                </a:lnTo>
                <a:lnTo>
                  <a:pt x="2801853" y="3297391"/>
                </a:lnTo>
                <a:lnTo>
                  <a:pt x="2798827" y="3297881"/>
                </a:lnTo>
                <a:lnTo>
                  <a:pt x="2795756" y="3298459"/>
                </a:lnTo>
                <a:cubicBezTo>
                  <a:pt x="2778132" y="3302117"/>
                  <a:pt x="2761533" y="3309723"/>
                  <a:pt x="2747247" y="3320711"/>
                </a:cubicBezTo>
                <a:cubicBezTo>
                  <a:pt x="2732739" y="3331908"/>
                  <a:pt x="2720590" y="3345833"/>
                  <a:pt x="2711422" y="3361698"/>
                </a:cubicBezTo>
                <a:cubicBezTo>
                  <a:pt x="2701631" y="3378628"/>
                  <a:pt x="2694822" y="3397137"/>
                  <a:pt x="2691395" y="3416394"/>
                </a:cubicBezTo>
                <a:cubicBezTo>
                  <a:pt x="2687613" y="3437346"/>
                  <a:pt x="2687390" y="3458783"/>
                  <a:pt x="2690728" y="3479811"/>
                </a:cubicBezTo>
                <a:cubicBezTo>
                  <a:pt x="2693798" y="3499838"/>
                  <a:pt x="2700162" y="3519228"/>
                  <a:pt x="2709464" y="3537221"/>
                </a:cubicBezTo>
                <a:cubicBezTo>
                  <a:pt x="2718231" y="3554110"/>
                  <a:pt x="2729758" y="3569383"/>
                  <a:pt x="2743642" y="3582392"/>
                </a:cubicBezTo>
                <a:cubicBezTo>
                  <a:pt x="2756815" y="3594759"/>
                  <a:pt x="2772258" y="3604474"/>
                  <a:pt x="2789080" y="3611008"/>
                </a:cubicBezTo>
                <a:cubicBezTo>
                  <a:pt x="2805680" y="3617411"/>
                  <a:pt x="2823481" y="3620024"/>
                  <a:pt x="2841195" y="3618662"/>
                </a:cubicBezTo>
                <a:lnTo>
                  <a:pt x="2844399" y="3618350"/>
                </a:lnTo>
                <a:lnTo>
                  <a:pt x="2847603" y="3617995"/>
                </a:lnTo>
                <a:lnTo>
                  <a:pt x="2850807" y="3617505"/>
                </a:lnTo>
                <a:lnTo>
                  <a:pt x="2854011" y="3616927"/>
                </a:lnTo>
                <a:cubicBezTo>
                  <a:pt x="2872747" y="3613250"/>
                  <a:pt x="2890326" y="3605151"/>
                  <a:pt x="2905279" y="3593295"/>
                </a:cubicBezTo>
                <a:cubicBezTo>
                  <a:pt x="2920455" y="3581226"/>
                  <a:pt x="2933005" y="3566170"/>
                  <a:pt x="2942128" y="3549059"/>
                </a:cubicBezTo>
                <a:cubicBezTo>
                  <a:pt x="2951785" y="3531052"/>
                  <a:pt x="2958149" y="3511457"/>
                  <a:pt x="2960909" y="3491204"/>
                </a:cubicBezTo>
                <a:cubicBezTo>
                  <a:pt x="2963890" y="3469677"/>
                  <a:pt x="2963089" y="3447799"/>
                  <a:pt x="2958595" y="3426540"/>
                </a:cubicBezTo>
                <a:cubicBezTo>
                  <a:pt x="2954590" y="3406767"/>
                  <a:pt x="2947380" y="3387778"/>
                  <a:pt x="2937233" y="3370332"/>
                </a:cubicBezTo>
                <a:close/>
                <a:moveTo>
                  <a:pt x="3540434" y="3236688"/>
                </a:moveTo>
                <a:cubicBezTo>
                  <a:pt x="3532602" y="3219603"/>
                  <a:pt x="3522321" y="3203755"/>
                  <a:pt x="3509904" y="3189648"/>
                </a:cubicBezTo>
                <a:cubicBezTo>
                  <a:pt x="3498289" y="3176395"/>
                  <a:pt x="3484760" y="3164895"/>
                  <a:pt x="3469851" y="3155513"/>
                </a:cubicBezTo>
                <a:cubicBezTo>
                  <a:pt x="3455833" y="3146662"/>
                  <a:pt x="3440524" y="3140026"/>
                  <a:pt x="3424502" y="3135843"/>
                </a:cubicBezTo>
                <a:cubicBezTo>
                  <a:pt x="3409149" y="3131860"/>
                  <a:pt x="3393216" y="3130596"/>
                  <a:pt x="3377418" y="3132105"/>
                </a:cubicBezTo>
                <a:cubicBezTo>
                  <a:pt x="3374792" y="3132416"/>
                  <a:pt x="3372166" y="3132728"/>
                  <a:pt x="3369585" y="3133173"/>
                </a:cubicBezTo>
                <a:cubicBezTo>
                  <a:pt x="3367004" y="3133618"/>
                  <a:pt x="3364378" y="3134152"/>
                  <a:pt x="3361753" y="3134730"/>
                </a:cubicBezTo>
                <a:cubicBezTo>
                  <a:pt x="3359127" y="3135309"/>
                  <a:pt x="3356634" y="3136065"/>
                  <a:pt x="3354054" y="3136822"/>
                </a:cubicBezTo>
                <a:cubicBezTo>
                  <a:pt x="3351472" y="3137579"/>
                  <a:pt x="3348980" y="3138469"/>
                  <a:pt x="3346443" y="3139448"/>
                </a:cubicBezTo>
                <a:cubicBezTo>
                  <a:pt x="3329532" y="3145776"/>
                  <a:pt x="3314267" y="3155936"/>
                  <a:pt x="3301939" y="3169132"/>
                </a:cubicBezTo>
                <a:cubicBezTo>
                  <a:pt x="3289612" y="3182425"/>
                  <a:pt x="3280177" y="3198144"/>
                  <a:pt x="3274258" y="3215282"/>
                </a:cubicBezTo>
                <a:cubicBezTo>
                  <a:pt x="3267939" y="3233617"/>
                  <a:pt x="3265091" y="3252959"/>
                  <a:pt x="3265803" y="3272335"/>
                </a:cubicBezTo>
                <a:cubicBezTo>
                  <a:pt x="3266604" y="3293724"/>
                  <a:pt x="3271098" y="3314809"/>
                  <a:pt x="3279154" y="3334640"/>
                </a:cubicBezTo>
                <a:cubicBezTo>
                  <a:pt x="3286186" y="3352264"/>
                  <a:pt x="3295798" y="3368757"/>
                  <a:pt x="3307636" y="3383594"/>
                </a:cubicBezTo>
                <a:cubicBezTo>
                  <a:pt x="3318940" y="3397827"/>
                  <a:pt x="3332335" y="3410301"/>
                  <a:pt x="3347289" y="3420621"/>
                </a:cubicBezTo>
                <a:cubicBezTo>
                  <a:pt x="3361575" y="3430505"/>
                  <a:pt x="3377418" y="3438018"/>
                  <a:pt x="3394107" y="3442873"/>
                </a:cubicBezTo>
                <a:cubicBezTo>
                  <a:pt x="3410217" y="3447666"/>
                  <a:pt x="3427084" y="3449433"/>
                  <a:pt x="3443862" y="3448080"/>
                </a:cubicBezTo>
                <a:cubicBezTo>
                  <a:pt x="3446620" y="3448080"/>
                  <a:pt x="3449380" y="3447501"/>
                  <a:pt x="3452139" y="3447101"/>
                </a:cubicBezTo>
                <a:cubicBezTo>
                  <a:pt x="3454898" y="3446700"/>
                  <a:pt x="3457613" y="3446166"/>
                  <a:pt x="3460372" y="3445543"/>
                </a:cubicBezTo>
                <a:cubicBezTo>
                  <a:pt x="3463132" y="3444920"/>
                  <a:pt x="3465802" y="3444208"/>
                  <a:pt x="3468517" y="3443407"/>
                </a:cubicBezTo>
                <a:cubicBezTo>
                  <a:pt x="3471231" y="3442606"/>
                  <a:pt x="3473857" y="3441716"/>
                  <a:pt x="3476527" y="3440737"/>
                </a:cubicBezTo>
                <a:cubicBezTo>
                  <a:pt x="3494506" y="3434057"/>
                  <a:pt x="3510617" y="3423073"/>
                  <a:pt x="3523389" y="3408739"/>
                </a:cubicBezTo>
                <a:cubicBezTo>
                  <a:pt x="3535984" y="3394355"/>
                  <a:pt x="3545375" y="3377413"/>
                  <a:pt x="3550804" y="3359073"/>
                </a:cubicBezTo>
                <a:cubicBezTo>
                  <a:pt x="3556590" y="3339718"/>
                  <a:pt x="3558681" y="3319433"/>
                  <a:pt x="3556900" y="3299305"/>
                </a:cubicBezTo>
                <a:cubicBezTo>
                  <a:pt x="3555076" y="3277649"/>
                  <a:pt x="3549513" y="3256474"/>
                  <a:pt x="3540434" y="3236732"/>
                </a:cubicBezTo>
                <a:close/>
                <a:moveTo>
                  <a:pt x="1808667" y="3408472"/>
                </a:moveTo>
                <a:cubicBezTo>
                  <a:pt x="1801324" y="3394654"/>
                  <a:pt x="1790910" y="3382700"/>
                  <a:pt x="1778226" y="3373537"/>
                </a:cubicBezTo>
                <a:cubicBezTo>
                  <a:pt x="1765810" y="3364725"/>
                  <a:pt x="1751302" y="3359367"/>
                  <a:pt x="1736126" y="3358005"/>
                </a:cubicBezTo>
                <a:cubicBezTo>
                  <a:pt x="1734613" y="3358005"/>
                  <a:pt x="1733144" y="3357738"/>
                  <a:pt x="1731676" y="3357693"/>
                </a:cubicBezTo>
                <a:lnTo>
                  <a:pt x="1727226" y="3357693"/>
                </a:lnTo>
                <a:lnTo>
                  <a:pt x="1722775" y="3357693"/>
                </a:lnTo>
                <a:lnTo>
                  <a:pt x="1718325" y="3358005"/>
                </a:lnTo>
                <a:cubicBezTo>
                  <a:pt x="1703817" y="3359598"/>
                  <a:pt x="1689753" y="3364044"/>
                  <a:pt x="1676936" y="3371089"/>
                </a:cubicBezTo>
                <a:cubicBezTo>
                  <a:pt x="1663095" y="3378668"/>
                  <a:pt x="1650501" y="3388370"/>
                  <a:pt x="1639642" y="3399838"/>
                </a:cubicBezTo>
                <a:cubicBezTo>
                  <a:pt x="1627804" y="3412308"/>
                  <a:pt x="1617657" y="3426340"/>
                  <a:pt x="1609602" y="3441538"/>
                </a:cubicBezTo>
                <a:cubicBezTo>
                  <a:pt x="1600835" y="3457902"/>
                  <a:pt x="1594248" y="3475369"/>
                  <a:pt x="1590110" y="3493473"/>
                </a:cubicBezTo>
                <a:cubicBezTo>
                  <a:pt x="1585526" y="3513011"/>
                  <a:pt x="1584012" y="3533149"/>
                  <a:pt x="1585659" y="3553153"/>
                </a:cubicBezTo>
                <a:cubicBezTo>
                  <a:pt x="1587084" y="3571119"/>
                  <a:pt x="1591712" y="3588685"/>
                  <a:pt x="1599367" y="3604999"/>
                </a:cubicBezTo>
                <a:cubicBezTo>
                  <a:pt x="1606264" y="3619761"/>
                  <a:pt x="1616411" y="3632761"/>
                  <a:pt x="1629095" y="3643006"/>
                </a:cubicBezTo>
                <a:cubicBezTo>
                  <a:pt x="1641556" y="3652917"/>
                  <a:pt x="1656553" y="3659169"/>
                  <a:pt x="1672352" y="3661074"/>
                </a:cubicBezTo>
                <a:lnTo>
                  <a:pt x="1677025" y="3661519"/>
                </a:lnTo>
                <a:cubicBezTo>
                  <a:pt x="1678582" y="3661519"/>
                  <a:pt x="1680140" y="3661519"/>
                  <a:pt x="1681698" y="3661519"/>
                </a:cubicBezTo>
                <a:cubicBezTo>
                  <a:pt x="1683255" y="3661519"/>
                  <a:pt x="1684813" y="3661519"/>
                  <a:pt x="1686149" y="3661519"/>
                </a:cubicBezTo>
                <a:cubicBezTo>
                  <a:pt x="1687483" y="3661519"/>
                  <a:pt x="1689264" y="3661519"/>
                  <a:pt x="1690821" y="3661252"/>
                </a:cubicBezTo>
                <a:cubicBezTo>
                  <a:pt x="1706175" y="3659917"/>
                  <a:pt x="1721039" y="3655369"/>
                  <a:pt x="1734524" y="3647901"/>
                </a:cubicBezTo>
                <a:cubicBezTo>
                  <a:pt x="1749165" y="3639730"/>
                  <a:pt x="1762338" y="3629205"/>
                  <a:pt x="1773553" y="3616748"/>
                </a:cubicBezTo>
                <a:cubicBezTo>
                  <a:pt x="1785747" y="3603424"/>
                  <a:pt x="1796028" y="3588440"/>
                  <a:pt x="1804039" y="3572245"/>
                </a:cubicBezTo>
                <a:cubicBezTo>
                  <a:pt x="1812539" y="3555156"/>
                  <a:pt x="1818681" y="3536976"/>
                  <a:pt x="1822240" y="3518217"/>
                </a:cubicBezTo>
                <a:cubicBezTo>
                  <a:pt x="1826112" y="3498440"/>
                  <a:pt x="1826779" y="3478173"/>
                  <a:pt x="1824244" y="3458182"/>
                </a:cubicBezTo>
                <a:cubicBezTo>
                  <a:pt x="1822151" y="3440813"/>
                  <a:pt x="1816855" y="3423981"/>
                  <a:pt x="1808667" y="3408516"/>
                </a:cubicBezTo>
                <a:close/>
                <a:moveTo>
                  <a:pt x="2647870" y="3424270"/>
                </a:moveTo>
                <a:cubicBezTo>
                  <a:pt x="2640082" y="3407333"/>
                  <a:pt x="2629268" y="3391952"/>
                  <a:pt x="2615962" y="3378877"/>
                </a:cubicBezTo>
                <a:cubicBezTo>
                  <a:pt x="2603679" y="3366754"/>
                  <a:pt x="2589037" y="3357275"/>
                  <a:pt x="2572972" y="3351018"/>
                </a:cubicBezTo>
                <a:cubicBezTo>
                  <a:pt x="2557083" y="3344921"/>
                  <a:pt x="2539994" y="3342607"/>
                  <a:pt x="2523082" y="3344253"/>
                </a:cubicBezTo>
                <a:lnTo>
                  <a:pt x="2522059" y="3344253"/>
                </a:lnTo>
                <a:lnTo>
                  <a:pt x="2520991" y="3344253"/>
                </a:lnTo>
                <a:lnTo>
                  <a:pt x="2519967" y="3344253"/>
                </a:lnTo>
                <a:lnTo>
                  <a:pt x="2518899" y="3344253"/>
                </a:lnTo>
                <a:cubicBezTo>
                  <a:pt x="2501409" y="3346674"/>
                  <a:pt x="2484676" y="3353003"/>
                  <a:pt x="2469945" y="3362767"/>
                </a:cubicBezTo>
                <a:cubicBezTo>
                  <a:pt x="2454770" y="3372878"/>
                  <a:pt x="2441641" y="3385793"/>
                  <a:pt x="2431316" y="3400817"/>
                </a:cubicBezTo>
                <a:cubicBezTo>
                  <a:pt x="2420190" y="3416972"/>
                  <a:pt x="2411912" y="3434894"/>
                  <a:pt x="2406750" y="3453821"/>
                </a:cubicBezTo>
                <a:cubicBezTo>
                  <a:pt x="2401098" y="3474168"/>
                  <a:pt x="2398829" y="3495312"/>
                  <a:pt x="2400075" y="3516393"/>
                </a:cubicBezTo>
                <a:cubicBezTo>
                  <a:pt x="2401143" y="3537069"/>
                  <a:pt x="2405638" y="3557421"/>
                  <a:pt x="2413426" y="3576606"/>
                </a:cubicBezTo>
                <a:cubicBezTo>
                  <a:pt x="2420591" y="3594408"/>
                  <a:pt x="2430915" y="3610767"/>
                  <a:pt x="2443911" y="3624893"/>
                </a:cubicBezTo>
                <a:cubicBezTo>
                  <a:pt x="2456105" y="3638212"/>
                  <a:pt x="2470969" y="3648827"/>
                  <a:pt x="2487524" y="3656045"/>
                </a:cubicBezTo>
                <a:cubicBezTo>
                  <a:pt x="2503991" y="3663223"/>
                  <a:pt x="2521925" y="3666281"/>
                  <a:pt x="2539816" y="3664946"/>
                </a:cubicBezTo>
                <a:lnTo>
                  <a:pt x="2540884" y="3664946"/>
                </a:lnTo>
                <a:lnTo>
                  <a:pt x="2541952" y="3664946"/>
                </a:lnTo>
                <a:lnTo>
                  <a:pt x="2543021" y="3664946"/>
                </a:lnTo>
                <a:lnTo>
                  <a:pt x="2544089" y="3664946"/>
                </a:lnTo>
                <a:cubicBezTo>
                  <a:pt x="2562691" y="3662747"/>
                  <a:pt x="2580492" y="3656090"/>
                  <a:pt x="2595980" y="3645542"/>
                </a:cubicBezTo>
                <a:cubicBezTo>
                  <a:pt x="2611912" y="3634661"/>
                  <a:pt x="2625529" y="3620709"/>
                  <a:pt x="2636033" y="3604510"/>
                </a:cubicBezTo>
                <a:cubicBezTo>
                  <a:pt x="2647203" y="3587358"/>
                  <a:pt x="2655303" y="3568400"/>
                  <a:pt x="2659975" y="3548480"/>
                </a:cubicBezTo>
                <a:cubicBezTo>
                  <a:pt x="2665005" y="3527421"/>
                  <a:pt x="2666429" y="3505663"/>
                  <a:pt x="2664204" y="3484128"/>
                </a:cubicBezTo>
                <a:cubicBezTo>
                  <a:pt x="2662200" y="3463403"/>
                  <a:pt x="2656682" y="3443176"/>
                  <a:pt x="2647870" y="3424315"/>
                </a:cubicBezTo>
                <a:close/>
                <a:moveTo>
                  <a:pt x="2067277" y="3419820"/>
                </a:moveTo>
                <a:cubicBezTo>
                  <a:pt x="2058198" y="3406247"/>
                  <a:pt x="2046227" y="3394845"/>
                  <a:pt x="2032253" y="3386442"/>
                </a:cubicBezTo>
                <a:cubicBezTo>
                  <a:pt x="2018457" y="3378329"/>
                  <a:pt x="2002836" y="3373844"/>
                  <a:pt x="1986814" y="3373403"/>
                </a:cubicBezTo>
                <a:lnTo>
                  <a:pt x="1980718" y="3373403"/>
                </a:lnTo>
                <a:lnTo>
                  <a:pt x="1977692" y="3373403"/>
                </a:lnTo>
                <a:lnTo>
                  <a:pt x="1974709" y="3373403"/>
                </a:lnTo>
                <a:cubicBezTo>
                  <a:pt x="1959133" y="3375054"/>
                  <a:pt x="1944091" y="3379905"/>
                  <a:pt x="1930473" y="3387644"/>
                </a:cubicBezTo>
                <a:cubicBezTo>
                  <a:pt x="1915965" y="3395882"/>
                  <a:pt x="1902970" y="3406505"/>
                  <a:pt x="1892022" y="3419064"/>
                </a:cubicBezTo>
                <a:cubicBezTo>
                  <a:pt x="1880095" y="3432628"/>
                  <a:pt x="1870260" y="3447862"/>
                  <a:pt x="1862739" y="3464279"/>
                </a:cubicBezTo>
                <a:cubicBezTo>
                  <a:pt x="1854639" y="3482018"/>
                  <a:pt x="1849076" y="3500826"/>
                  <a:pt x="1846317" y="3520131"/>
                </a:cubicBezTo>
                <a:cubicBezTo>
                  <a:pt x="1843246" y="3540389"/>
                  <a:pt x="1843513" y="3561008"/>
                  <a:pt x="1847029" y="3581190"/>
                </a:cubicBezTo>
                <a:cubicBezTo>
                  <a:pt x="1850188" y="3599454"/>
                  <a:pt x="1856686" y="3616984"/>
                  <a:pt x="1866166" y="3632903"/>
                </a:cubicBezTo>
                <a:cubicBezTo>
                  <a:pt x="1874799" y="3647549"/>
                  <a:pt x="1886681" y="3660042"/>
                  <a:pt x="1900834" y="3669441"/>
                </a:cubicBezTo>
                <a:cubicBezTo>
                  <a:pt x="1914897" y="3678613"/>
                  <a:pt x="1931185" y="3683904"/>
                  <a:pt x="1947963" y="3684705"/>
                </a:cubicBezTo>
                <a:lnTo>
                  <a:pt x="1951256" y="3684705"/>
                </a:lnTo>
                <a:lnTo>
                  <a:pt x="1954504" y="3684705"/>
                </a:lnTo>
                <a:cubicBezTo>
                  <a:pt x="1955617" y="3684705"/>
                  <a:pt x="1956686" y="3684705"/>
                  <a:pt x="1957754" y="3684705"/>
                </a:cubicBezTo>
                <a:lnTo>
                  <a:pt x="1961003" y="3684705"/>
                </a:lnTo>
                <a:cubicBezTo>
                  <a:pt x="1977424" y="3683281"/>
                  <a:pt x="1993357" y="3678203"/>
                  <a:pt x="2007598" y="3669886"/>
                </a:cubicBezTo>
                <a:cubicBezTo>
                  <a:pt x="2022818" y="3661065"/>
                  <a:pt x="2036392" y="3649632"/>
                  <a:pt x="2047651" y="3636108"/>
                </a:cubicBezTo>
                <a:cubicBezTo>
                  <a:pt x="2059801" y="3621608"/>
                  <a:pt x="2069636" y="3605360"/>
                  <a:pt x="2076934" y="3587910"/>
                </a:cubicBezTo>
                <a:cubicBezTo>
                  <a:pt x="2084677" y="3569454"/>
                  <a:pt x="2089662" y="3549962"/>
                  <a:pt x="2091754" y="3530056"/>
                </a:cubicBezTo>
                <a:cubicBezTo>
                  <a:pt x="2094024" y="3509642"/>
                  <a:pt x="2092866" y="3488992"/>
                  <a:pt x="2088372" y="3468952"/>
                </a:cubicBezTo>
                <a:cubicBezTo>
                  <a:pt x="2084411" y="3451462"/>
                  <a:pt x="2077246" y="3434853"/>
                  <a:pt x="2067277" y="3419954"/>
                </a:cubicBezTo>
                <a:close/>
                <a:moveTo>
                  <a:pt x="2336479" y="3409495"/>
                </a:moveTo>
                <a:cubicBezTo>
                  <a:pt x="2325487" y="3396527"/>
                  <a:pt x="2311824" y="3386109"/>
                  <a:pt x="2296426" y="3378966"/>
                </a:cubicBezTo>
                <a:cubicBezTo>
                  <a:pt x="2281206" y="3372001"/>
                  <a:pt x="2264517" y="3368868"/>
                  <a:pt x="2247828" y="3369843"/>
                </a:cubicBezTo>
                <a:lnTo>
                  <a:pt x="2246805" y="3369843"/>
                </a:lnTo>
                <a:lnTo>
                  <a:pt x="2245781" y="3369843"/>
                </a:lnTo>
                <a:lnTo>
                  <a:pt x="2244758" y="3369843"/>
                </a:lnTo>
                <a:lnTo>
                  <a:pt x="2243734" y="3369843"/>
                </a:lnTo>
                <a:cubicBezTo>
                  <a:pt x="2226912" y="3371538"/>
                  <a:pt x="2210667" y="3376932"/>
                  <a:pt x="2196204" y="3385641"/>
                </a:cubicBezTo>
                <a:cubicBezTo>
                  <a:pt x="2181073" y="3394756"/>
                  <a:pt x="2167677" y="3406532"/>
                  <a:pt x="2156730" y="3420399"/>
                </a:cubicBezTo>
                <a:cubicBezTo>
                  <a:pt x="2144891" y="3435334"/>
                  <a:pt x="2135501" y="3452050"/>
                  <a:pt x="2128870" y="3469931"/>
                </a:cubicBezTo>
                <a:cubicBezTo>
                  <a:pt x="2121705" y="3489246"/>
                  <a:pt x="2117566" y="3509557"/>
                  <a:pt x="2116587" y="3530145"/>
                </a:cubicBezTo>
                <a:cubicBezTo>
                  <a:pt x="2115608" y="3550897"/>
                  <a:pt x="2118100" y="3571671"/>
                  <a:pt x="2123930" y="3591604"/>
                </a:cubicBezTo>
                <a:cubicBezTo>
                  <a:pt x="2129226" y="3609855"/>
                  <a:pt x="2137905" y="3626967"/>
                  <a:pt x="2149430" y="3642071"/>
                </a:cubicBezTo>
                <a:cubicBezTo>
                  <a:pt x="2160112" y="3656152"/>
                  <a:pt x="2173818" y="3667692"/>
                  <a:pt x="2189484" y="3675849"/>
                </a:cubicBezTo>
                <a:cubicBezTo>
                  <a:pt x="2205193" y="3683904"/>
                  <a:pt x="2222683" y="3687776"/>
                  <a:pt x="2240307" y="3687109"/>
                </a:cubicBezTo>
                <a:lnTo>
                  <a:pt x="2241375" y="3687109"/>
                </a:lnTo>
                <a:lnTo>
                  <a:pt x="2242488" y="3687109"/>
                </a:lnTo>
                <a:lnTo>
                  <a:pt x="2243556" y="3687109"/>
                </a:lnTo>
                <a:lnTo>
                  <a:pt x="2244624" y="3687109"/>
                </a:lnTo>
                <a:cubicBezTo>
                  <a:pt x="2262381" y="3685596"/>
                  <a:pt x="2279559" y="3679975"/>
                  <a:pt x="2294780" y="3670642"/>
                </a:cubicBezTo>
                <a:cubicBezTo>
                  <a:pt x="2310711" y="3660874"/>
                  <a:pt x="2324641" y="3648177"/>
                  <a:pt x="2335856" y="3633215"/>
                </a:cubicBezTo>
                <a:cubicBezTo>
                  <a:pt x="2347828" y="3617269"/>
                  <a:pt x="2357174" y="3599468"/>
                  <a:pt x="2363404" y="3580522"/>
                </a:cubicBezTo>
                <a:cubicBezTo>
                  <a:pt x="2370079" y="3560425"/>
                  <a:pt x="2373462" y="3539393"/>
                  <a:pt x="2373506" y="3518217"/>
                </a:cubicBezTo>
                <a:cubicBezTo>
                  <a:pt x="2373595" y="3497439"/>
                  <a:pt x="2370213" y="3476794"/>
                  <a:pt x="2363404" y="3457159"/>
                </a:cubicBezTo>
                <a:cubicBezTo>
                  <a:pt x="2357440" y="3439798"/>
                  <a:pt x="2348273" y="3423688"/>
                  <a:pt x="2336479" y="3409629"/>
                </a:cubicBezTo>
                <a:close/>
                <a:moveTo>
                  <a:pt x="3226550" y="3292006"/>
                </a:moveTo>
                <a:cubicBezTo>
                  <a:pt x="3215959" y="3277320"/>
                  <a:pt x="3203097" y="3264387"/>
                  <a:pt x="3188500" y="3253689"/>
                </a:cubicBezTo>
                <a:cubicBezTo>
                  <a:pt x="3174793" y="3243604"/>
                  <a:pt x="3159439" y="3235940"/>
                  <a:pt x="3143151" y="3231036"/>
                </a:cubicBezTo>
                <a:cubicBezTo>
                  <a:pt x="3127396" y="3226296"/>
                  <a:pt x="3110886" y="3224663"/>
                  <a:pt x="3094509" y="3226230"/>
                </a:cubicBezTo>
                <a:lnTo>
                  <a:pt x="3089079" y="3226853"/>
                </a:lnTo>
                <a:cubicBezTo>
                  <a:pt x="3087299" y="3227120"/>
                  <a:pt x="3085474" y="3227431"/>
                  <a:pt x="3083695" y="3227787"/>
                </a:cubicBezTo>
                <a:cubicBezTo>
                  <a:pt x="3081914" y="3228143"/>
                  <a:pt x="3080090" y="3228499"/>
                  <a:pt x="3078264" y="3228944"/>
                </a:cubicBezTo>
                <a:cubicBezTo>
                  <a:pt x="3076440" y="3229389"/>
                  <a:pt x="3074705" y="3229834"/>
                  <a:pt x="3072879" y="3230368"/>
                </a:cubicBezTo>
                <a:cubicBezTo>
                  <a:pt x="3055434" y="3235397"/>
                  <a:pt x="3039368" y="3244334"/>
                  <a:pt x="3025884" y="3256492"/>
                </a:cubicBezTo>
                <a:cubicBezTo>
                  <a:pt x="3012311" y="3268829"/>
                  <a:pt x="3001363" y="3283768"/>
                  <a:pt x="2993707" y="3300417"/>
                </a:cubicBezTo>
                <a:cubicBezTo>
                  <a:pt x="2985519" y="3318187"/>
                  <a:pt x="2980579" y="3337284"/>
                  <a:pt x="2979156" y="3356803"/>
                </a:cubicBezTo>
                <a:cubicBezTo>
                  <a:pt x="2977598" y="3378152"/>
                  <a:pt x="2979734" y="3399607"/>
                  <a:pt x="2985519" y="3420221"/>
                </a:cubicBezTo>
                <a:cubicBezTo>
                  <a:pt x="2990771" y="3439144"/>
                  <a:pt x="2998871" y="3457154"/>
                  <a:pt x="3009551" y="3473625"/>
                </a:cubicBezTo>
                <a:cubicBezTo>
                  <a:pt x="3019698" y="3489308"/>
                  <a:pt x="3032337" y="3503264"/>
                  <a:pt x="3046890" y="3514969"/>
                </a:cubicBezTo>
                <a:cubicBezTo>
                  <a:pt x="3060730" y="3526215"/>
                  <a:pt x="3076484" y="3534924"/>
                  <a:pt x="3093351" y="3540692"/>
                </a:cubicBezTo>
                <a:cubicBezTo>
                  <a:pt x="3109773" y="3546304"/>
                  <a:pt x="3127218" y="3548502"/>
                  <a:pt x="3144531" y="3547145"/>
                </a:cubicBezTo>
                <a:cubicBezTo>
                  <a:pt x="3146444" y="3547145"/>
                  <a:pt x="3148402" y="3546789"/>
                  <a:pt x="3150316" y="3546566"/>
                </a:cubicBezTo>
                <a:lnTo>
                  <a:pt x="3156057" y="3545676"/>
                </a:lnTo>
                <a:cubicBezTo>
                  <a:pt x="3158015" y="3545320"/>
                  <a:pt x="3159929" y="3544920"/>
                  <a:pt x="3161842" y="3544475"/>
                </a:cubicBezTo>
                <a:cubicBezTo>
                  <a:pt x="3163756" y="3544030"/>
                  <a:pt x="3165670" y="3543540"/>
                  <a:pt x="3167539" y="3543006"/>
                </a:cubicBezTo>
                <a:cubicBezTo>
                  <a:pt x="3186097" y="3537764"/>
                  <a:pt x="3203097" y="3528129"/>
                  <a:pt x="3217161" y="3514924"/>
                </a:cubicBezTo>
                <a:cubicBezTo>
                  <a:pt x="3231223" y="3501613"/>
                  <a:pt x="3242349" y="3485476"/>
                  <a:pt x="3249737" y="3467573"/>
                </a:cubicBezTo>
                <a:cubicBezTo>
                  <a:pt x="3257614" y="3448721"/>
                  <a:pt x="3261886" y="3428579"/>
                  <a:pt x="3262421" y="3408160"/>
                </a:cubicBezTo>
                <a:cubicBezTo>
                  <a:pt x="3263043" y="3386340"/>
                  <a:pt x="3259839" y="3364578"/>
                  <a:pt x="3252985" y="3343853"/>
                </a:cubicBezTo>
                <a:cubicBezTo>
                  <a:pt x="3246889" y="3325366"/>
                  <a:pt x="3238033" y="3307925"/>
                  <a:pt x="3226639" y="3292139"/>
                </a:cubicBezTo>
                <a:close/>
                <a:moveTo>
                  <a:pt x="4583554" y="2675098"/>
                </a:moveTo>
                <a:cubicBezTo>
                  <a:pt x="4572650" y="2656406"/>
                  <a:pt x="4558854" y="2639592"/>
                  <a:pt x="4542610" y="2625298"/>
                </a:cubicBezTo>
                <a:cubicBezTo>
                  <a:pt x="4530951" y="2614929"/>
                  <a:pt x="4518267" y="2605770"/>
                  <a:pt x="4504737" y="2597973"/>
                </a:cubicBezTo>
                <a:cubicBezTo>
                  <a:pt x="4491876" y="2590536"/>
                  <a:pt x="4478302" y="2584395"/>
                  <a:pt x="4464195" y="2579637"/>
                </a:cubicBezTo>
                <a:cubicBezTo>
                  <a:pt x="4450889" y="2575151"/>
                  <a:pt x="4437137" y="2572067"/>
                  <a:pt x="4423163" y="2570425"/>
                </a:cubicBezTo>
                <a:cubicBezTo>
                  <a:pt x="4410078" y="2568868"/>
                  <a:pt x="4396861" y="2568868"/>
                  <a:pt x="4383777" y="2570425"/>
                </a:cubicBezTo>
                <a:cubicBezTo>
                  <a:pt x="4378259" y="2571106"/>
                  <a:pt x="4372785" y="2572116"/>
                  <a:pt x="4367400" y="2573451"/>
                </a:cubicBezTo>
                <a:cubicBezTo>
                  <a:pt x="4362148" y="2574760"/>
                  <a:pt x="4356986" y="2576393"/>
                  <a:pt x="4351913" y="2578347"/>
                </a:cubicBezTo>
                <a:cubicBezTo>
                  <a:pt x="4346972" y="2580283"/>
                  <a:pt x="4342166" y="2582557"/>
                  <a:pt x="4337538" y="2585156"/>
                </a:cubicBezTo>
                <a:cubicBezTo>
                  <a:pt x="4332954" y="2587799"/>
                  <a:pt x="4328548" y="2590772"/>
                  <a:pt x="4324409" y="2594056"/>
                </a:cubicBezTo>
                <a:cubicBezTo>
                  <a:pt x="4311459" y="2604092"/>
                  <a:pt x="4301401" y="2617394"/>
                  <a:pt x="4295260" y="2632596"/>
                </a:cubicBezTo>
                <a:cubicBezTo>
                  <a:pt x="4289251" y="2647968"/>
                  <a:pt x="4286982" y="2664550"/>
                  <a:pt x="4288629" y="2680972"/>
                </a:cubicBezTo>
                <a:cubicBezTo>
                  <a:pt x="4290498" y="2699401"/>
                  <a:pt x="4295882" y="2717300"/>
                  <a:pt x="4304471" y="2733709"/>
                </a:cubicBezTo>
                <a:cubicBezTo>
                  <a:pt x="4314440" y="2752756"/>
                  <a:pt x="4327391" y="2770055"/>
                  <a:pt x="4342923" y="2784932"/>
                </a:cubicBezTo>
                <a:cubicBezTo>
                  <a:pt x="4354316" y="2795960"/>
                  <a:pt x="4366821" y="2805773"/>
                  <a:pt x="4380216" y="2814216"/>
                </a:cubicBezTo>
                <a:cubicBezTo>
                  <a:pt x="4393257" y="2822418"/>
                  <a:pt x="4407097" y="2829262"/>
                  <a:pt x="4421560" y="2834643"/>
                </a:cubicBezTo>
                <a:cubicBezTo>
                  <a:pt x="4435401" y="2839819"/>
                  <a:pt x="4449776" y="2843477"/>
                  <a:pt x="4464418" y="2845546"/>
                </a:cubicBezTo>
                <a:cubicBezTo>
                  <a:pt x="4478258" y="2847540"/>
                  <a:pt x="4492277" y="2847807"/>
                  <a:pt x="4506162" y="2846347"/>
                </a:cubicBezTo>
                <a:cubicBezTo>
                  <a:pt x="4512037" y="2845706"/>
                  <a:pt x="4517822" y="2844696"/>
                  <a:pt x="4523562" y="2843321"/>
                </a:cubicBezTo>
                <a:cubicBezTo>
                  <a:pt x="4529170" y="2841999"/>
                  <a:pt x="4534644" y="2840290"/>
                  <a:pt x="4540029" y="2838203"/>
                </a:cubicBezTo>
                <a:cubicBezTo>
                  <a:pt x="4545281" y="2836129"/>
                  <a:pt x="4550353" y="2833690"/>
                  <a:pt x="4555249" y="2830905"/>
                </a:cubicBezTo>
                <a:cubicBezTo>
                  <a:pt x="4560056" y="2828114"/>
                  <a:pt x="4564683" y="2824945"/>
                  <a:pt x="4569001" y="2821425"/>
                </a:cubicBezTo>
                <a:cubicBezTo>
                  <a:pt x="4582441" y="2810620"/>
                  <a:pt x="4592588" y="2796267"/>
                  <a:pt x="4598284" y="2779993"/>
                </a:cubicBezTo>
                <a:cubicBezTo>
                  <a:pt x="4603847" y="2763584"/>
                  <a:pt x="4605360" y="2746072"/>
                  <a:pt x="4602734" y="2728947"/>
                </a:cubicBezTo>
                <a:cubicBezTo>
                  <a:pt x="4599842" y="2709988"/>
                  <a:pt x="4593389" y="2691755"/>
                  <a:pt x="4583643" y="2675231"/>
                </a:cubicBezTo>
                <a:close/>
                <a:moveTo>
                  <a:pt x="4806650" y="2534288"/>
                </a:moveTo>
                <a:cubicBezTo>
                  <a:pt x="4801398" y="2516028"/>
                  <a:pt x="4792854" y="2498894"/>
                  <a:pt x="4781416" y="2483732"/>
                </a:cubicBezTo>
                <a:cubicBezTo>
                  <a:pt x="4768510" y="2466416"/>
                  <a:pt x="4753023" y="2451195"/>
                  <a:pt x="4735489" y="2438606"/>
                </a:cubicBezTo>
                <a:cubicBezTo>
                  <a:pt x="4723829" y="2430065"/>
                  <a:pt x="4711412" y="2422615"/>
                  <a:pt x="4698417" y="2416354"/>
                </a:cubicBezTo>
                <a:cubicBezTo>
                  <a:pt x="4686045" y="2410395"/>
                  <a:pt x="4673139" y="2405553"/>
                  <a:pt x="4659877" y="2401890"/>
                </a:cubicBezTo>
                <a:cubicBezTo>
                  <a:pt x="4647327" y="2398450"/>
                  <a:pt x="4634510" y="2396167"/>
                  <a:pt x="4621560" y="2395081"/>
                </a:cubicBezTo>
                <a:cubicBezTo>
                  <a:pt x="4609410" y="2394057"/>
                  <a:pt x="4597216" y="2394311"/>
                  <a:pt x="4585156" y="2395838"/>
                </a:cubicBezTo>
                <a:cubicBezTo>
                  <a:pt x="4578880" y="2396665"/>
                  <a:pt x="4572650" y="2397898"/>
                  <a:pt x="4566509" y="2399531"/>
                </a:cubicBezTo>
                <a:cubicBezTo>
                  <a:pt x="4560590" y="2401134"/>
                  <a:pt x="4554804" y="2403154"/>
                  <a:pt x="4549196" y="2405584"/>
                </a:cubicBezTo>
                <a:cubicBezTo>
                  <a:pt x="4543767" y="2407947"/>
                  <a:pt x="4538516" y="2410777"/>
                  <a:pt x="4533576" y="2414039"/>
                </a:cubicBezTo>
                <a:cubicBezTo>
                  <a:pt x="4528681" y="2417217"/>
                  <a:pt x="4524052" y="2420835"/>
                  <a:pt x="4519825" y="2424854"/>
                </a:cubicBezTo>
                <a:cubicBezTo>
                  <a:pt x="4508431" y="2435624"/>
                  <a:pt x="4500242" y="2449353"/>
                  <a:pt x="4496193" y="2464507"/>
                </a:cubicBezTo>
                <a:cubicBezTo>
                  <a:pt x="4492233" y="2480078"/>
                  <a:pt x="4492054" y="2496376"/>
                  <a:pt x="4495658" y="2512036"/>
                </a:cubicBezTo>
                <a:cubicBezTo>
                  <a:pt x="4499798" y="2529909"/>
                  <a:pt x="4507185" y="2546856"/>
                  <a:pt x="4517510" y="2562014"/>
                </a:cubicBezTo>
                <a:cubicBezTo>
                  <a:pt x="4529526" y="2579740"/>
                  <a:pt x="4544257" y="2595481"/>
                  <a:pt x="4561169" y="2608654"/>
                </a:cubicBezTo>
                <a:cubicBezTo>
                  <a:pt x="4572783" y="2617813"/>
                  <a:pt x="4585200" y="2625859"/>
                  <a:pt x="4598328" y="2632686"/>
                </a:cubicBezTo>
                <a:cubicBezTo>
                  <a:pt x="4611012" y="2639343"/>
                  <a:pt x="4624274" y="2644813"/>
                  <a:pt x="4637981" y="2649018"/>
                </a:cubicBezTo>
                <a:cubicBezTo>
                  <a:pt x="4651021" y="2653028"/>
                  <a:pt x="4664461" y="2655783"/>
                  <a:pt x="4678034" y="2657252"/>
                </a:cubicBezTo>
                <a:cubicBezTo>
                  <a:pt x="4690852" y="2658676"/>
                  <a:pt x="4703802" y="2658676"/>
                  <a:pt x="4716619" y="2657252"/>
                </a:cubicBezTo>
                <a:cubicBezTo>
                  <a:pt x="4723295" y="2656473"/>
                  <a:pt x="4729881" y="2655240"/>
                  <a:pt x="4736379" y="2653558"/>
                </a:cubicBezTo>
                <a:cubicBezTo>
                  <a:pt x="4742654" y="2651924"/>
                  <a:pt x="4748751" y="2649797"/>
                  <a:pt x="4754670" y="2647194"/>
                </a:cubicBezTo>
                <a:cubicBezTo>
                  <a:pt x="4760411" y="2644706"/>
                  <a:pt x="4765884" y="2641729"/>
                  <a:pt x="4771092" y="2638293"/>
                </a:cubicBezTo>
                <a:cubicBezTo>
                  <a:pt x="4776210" y="2634893"/>
                  <a:pt x="4780927" y="2631003"/>
                  <a:pt x="4785288" y="2626678"/>
                </a:cubicBezTo>
                <a:cubicBezTo>
                  <a:pt x="4796992" y="2615076"/>
                  <a:pt x="4805092" y="2600305"/>
                  <a:pt x="4808563" y="2584177"/>
                </a:cubicBezTo>
                <a:cubicBezTo>
                  <a:pt x="4811990" y="2567688"/>
                  <a:pt x="4811367" y="2550612"/>
                  <a:pt x="4806739" y="2534422"/>
                </a:cubicBezTo>
                <a:close/>
                <a:moveTo>
                  <a:pt x="4079506" y="2963035"/>
                </a:moveTo>
                <a:cubicBezTo>
                  <a:pt x="4069048" y="2949262"/>
                  <a:pt x="4056987" y="2936827"/>
                  <a:pt x="4043503" y="2926009"/>
                </a:cubicBezTo>
                <a:cubicBezTo>
                  <a:pt x="4030730" y="2915724"/>
                  <a:pt x="4016756" y="2907028"/>
                  <a:pt x="4001891" y="2900108"/>
                </a:cubicBezTo>
                <a:cubicBezTo>
                  <a:pt x="3987829" y="2893517"/>
                  <a:pt x="3973009" y="2888759"/>
                  <a:pt x="3957744" y="2885955"/>
                </a:cubicBezTo>
                <a:cubicBezTo>
                  <a:pt x="3943281" y="2883272"/>
                  <a:pt x="3928505" y="2882702"/>
                  <a:pt x="3913908" y="2884264"/>
                </a:cubicBezTo>
                <a:cubicBezTo>
                  <a:pt x="3909769" y="2884709"/>
                  <a:pt x="3905675" y="2885377"/>
                  <a:pt x="3901625" y="2886223"/>
                </a:cubicBezTo>
                <a:cubicBezTo>
                  <a:pt x="3897575" y="2887028"/>
                  <a:pt x="3893615" y="2888051"/>
                  <a:pt x="3889698" y="2889293"/>
                </a:cubicBezTo>
                <a:cubicBezTo>
                  <a:pt x="3885782" y="2890557"/>
                  <a:pt x="3881910" y="2892043"/>
                  <a:pt x="3878171" y="2893744"/>
                </a:cubicBezTo>
                <a:cubicBezTo>
                  <a:pt x="3874389" y="2895355"/>
                  <a:pt x="3870695" y="2897166"/>
                  <a:pt x="3867134" y="2899173"/>
                </a:cubicBezTo>
                <a:cubicBezTo>
                  <a:pt x="3851826" y="2907637"/>
                  <a:pt x="3838875" y="2919743"/>
                  <a:pt x="3829351" y="2934420"/>
                </a:cubicBezTo>
                <a:cubicBezTo>
                  <a:pt x="3820006" y="2949133"/>
                  <a:pt x="3814042" y="2965750"/>
                  <a:pt x="3811906" y="2983062"/>
                </a:cubicBezTo>
                <a:cubicBezTo>
                  <a:pt x="3809592" y="3001901"/>
                  <a:pt x="3810882" y="3021015"/>
                  <a:pt x="3815778" y="3039359"/>
                </a:cubicBezTo>
                <a:cubicBezTo>
                  <a:pt x="3821297" y="3060027"/>
                  <a:pt x="3830330" y="3079595"/>
                  <a:pt x="3842480" y="3097214"/>
                </a:cubicBezTo>
                <a:cubicBezTo>
                  <a:pt x="3852405" y="3111660"/>
                  <a:pt x="3864109" y="3124801"/>
                  <a:pt x="3877326" y="3136332"/>
                </a:cubicBezTo>
                <a:cubicBezTo>
                  <a:pt x="3890144" y="3147530"/>
                  <a:pt x="3904251" y="3157098"/>
                  <a:pt x="3919426" y="3164815"/>
                </a:cubicBezTo>
                <a:cubicBezTo>
                  <a:pt x="3933979" y="3172251"/>
                  <a:pt x="3949466" y="3177756"/>
                  <a:pt x="3965443" y="3181192"/>
                </a:cubicBezTo>
                <a:cubicBezTo>
                  <a:pt x="3980708" y="3184459"/>
                  <a:pt x="3996328" y="3185402"/>
                  <a:pt x="4011860" y="3183996"/>
                </a:cubicBezTo>
                <a:cubicBezTo>
                  <a:pt x="4016221" y="3183600"/>
                  <a:pt x="4020539" y="3182977"/>
                  <a:pt x="4024856" y="3182127"/>
                </a:cubicBezTo>
                <a:cubicBezTo>
                  <a:pt x="4029128" y="3181290"/>
                  <a:pt x="4033356" y="3180222"/>
                  <a:pt x="4037494" y="3178922"/>
                </a:cubicBezTo>
                <a:cubicBezTo>
                  <a:pt x="4041634" y="3177672"/>
                  <a:pt x="4045728" y="3176185"/>
                  <a:pt x="4049688" y="3174472"/>
                </a:cubicBezTo>
                <a:cubicBezTo>
                  <a:pt x="4053694" y="3172767"/>
                  <a:pt x="4057565" y="3170836"/>
                  <a:pt x="4061349" y="3168687"/>
                </a:cubicBezTo>
                <a:cubicBezTo>
                  <a:pt x="4077458" y="3159586"/>
                  <a:pt x="4090943" y="3146439"/>
                  <a:pt x="4100423" y="3130547"/>
                </a:cubicBezTo>
                <a:cubicBezTo>
                  <a:pt x="4109723" y="3114726"/>
                  <a:pt x="4115242" y="3096965"/>
                  <a:pt x="4116577" y="3078656"/>
                </a:cubicBezTo>
                <a:cubicBezTo>
                  <a:pt x="4117957" y="3058976"/>
                  <a:pt x="4115554" y="3039217"/>
                  <a:pt x="4109502" y="3020445"/>
                </a:cubicBezTo>
                <a:cubicBezTo>
                  <a:pt x="4102871" y="2999791"/>
                  <a:pt x="4092768" y="2980419"/>
                  <a:pt x="4079594" y="2963169"/>
                </a:cubicBezTo>
                <a:close/>
                <a:moveTo>
                  <a:pt x="3817870" y="3109408"/>
                </a:moveTo>
                <a:cubicBezTo>
                  <a:pt x="3808613" y="3093801"/>
                  <a:pt x="3797264" y="3079519"/>
                  <a:pt x="3784136" y="3066951"/>
                </a:cubicBezTo>
                <a:cubicBezTo>
                  <a:pt x="3771764" y="3055109"/>
                  <a:pt x="3757879" y="3044949"/>
                  <a:pt x="3742836" y="3036734"/>
                </a:cubicBezTo>
                <a:cubicBezTo>
                  <a:pt x="3728640" y="3028954"/>
                  <a:pt x="3713420" y="3023231"/>
                  <a:pt x="3697621" y="3019733"/>
                </a:cubicBezTo>
                <a:cubicBezTo>
                  <a:pt x="3682578" y="3016346"/>
                  <a:pt x="3667091" y="3015412"/>
                  <a:pt x="3651782" y="3016974"/>
                </a:cubicBezTo>
                <a:cubicBezTo>
                  <a:pt x="3648444" y="3017330"/>
                  <a:pt x="3645107" y="3017820"/>
                  <a:pt x="3641858" y="3018442"/>
                </a:cubicBezTo>
                <a:cubicBezTo>
                  <a:pt x="3638609" y="3019066"/>
                  <a:pt x="3635272" y="3019777"/>
                  <a:pt x="3632067" y="3020668"/>
                </a:cubicBezTo>
                <a:cubicBezTo>
                  <a:pt x="3628863" y="3021558"/>
                  <a:pt x="3625658" y="3022537"/>
                  <a:pt x="3622498" y="3023694"/>
                </a:cubicBezTo>
                <a:cubicBezTo>
                  <a:pt x="3619339" y="3024851"/>
                  <a:pt x="3616224" y="3026097"/>
                  <a:pt x="3613153" y="3027521"/>
                </a:cubicBezTo>
                <a:cubicBezTo>
                  <a:pt x="3596820" y="3034980"/>
                  <a:pt x="3582490" y="3046208"/>
                  <a:pt x="3571319" y="3060276"/>
                </a:cubicBezTo>
                <a:cubicBezTo>
                  <a:pt x="3560327" y="3074330"/>
                  <a:pt x="3552494" y="3090609"/>
                  <a:pt x="3548356" y="3107984"/>
                </a:cubicBezTo>
                <a:cubicBezTo>
                  <a:pt x="3543861" y="3126680"/>
                  <a:pt x="3543016" y="3146056"/>
                  <a:pt x="3545774" y="3165082"/>
                </a:cubicBezTo>
                <a:cubicBezTo>
                  <a:pt x="3548845" y="3186363"/>
                  <a:pt x="3555654" y="3206937"/>
                  <a:pt x="3565846" y="3225874"/>
                </a:cubicBezTo>
                <a:cubicBezTo>
                  <a:pt x="3574524" y="3242091"/>
                  <a:pt x="3585339" y="3257057"/>
                  <a:pt x="3598022" y="3270377"/>
                </a:cubicBezTo>
                <a:cubicBezTo>
                  <a:pt x="3610260" y="3283172"/>
                  <a:pt x="3624146" y="3294249"/>
                  <a:pt x="3639366" y="3303310"/>
                </a:cubicBezTo>
                <a:cubicBezTo>
                  <a:pt x="3653963" y="3312050"/>
                  <a:pt x="3669762" y="3318632"/>
                  <a:pt x="3686228" y="3322847"/>
                </a:cubicBezTo>
                <a:cubicBezTo>
                  <a:pt x="3702027" y="3326919"/>
                  <a:pt x="3718404" y="3328290"/>
                  <a:pt x="3734692" y="3326897"/>
                </a:cubicBezTo>
                <a:cubicBezTo>
                  <a:pt x="3738252" y="3326585"/>
                  <a:pt x="3741768" y="3326096"/>
                  <a:pt x="3745284" y="3325517"/>
                </a:cubicBezTo>
                <a:cubicBezTo>
                  <a:pt x="3748800" y="3324938"/>
                  <a:pt x="3752227" y="3324137"/>
                  <a:pt x="3755698" y="3323247"/>
                </a:cubicBezTo>
                <a:cubicBezTo>
                  <a:pt x="3759169" y="3322357"/>
                  <a:pt x="3762507" y="3321245"/>
                  <a:pt x="3765889" y="3320043"/>
                </a:cubicBezTo>
                <a:cubicBezTo>
                  <a:pt x="3769271" y="3318842"/>
                  <a:pt x="3772520" y="3317462"/>
                  <a:pt x="3775813" y="3315949"/>
                </a:cubicBezTo>
                <a:cubicBezTo>
                  <a:pt x="3793081" y="3308027"/>
                  <a:pt x="3808078" y="3295891"/>
                  <a:pt x="3819427" y="3280658"/>
                </a:cubicBezTo>
                <a:cubicBezTo>
                  <a:pt x="3830553" y="3265482"/>
                  <a:pt x="3838163" y="3248014"/>
                  <a:pt x="3841679" y="3229523"/>
                </a:cubicBezTo>
                <a:cubicBezTo>
                  <a:pt x="3845373" y="3209870"/>
                  <a:pt x="3845284" y="3189688"/>
                  <a:pt x="3841412" y="3170066"/>
                </a:cubicBezTo>
                <a:cubicBezTo>
                  <a:pt x="3837228" y="3148669"/>
                  <a:pt x="3829262" y="3128179"/>
                  <a:pt x="3817959" y="3109541"/>
                </a:cubicBezTo>
                <a:close/>
                <a:moveTo>
                  <a:pt x="4357786" y="2853824"/>
                </a:moveTo>
                <a:cubicBezTo>
                  <a:pt x="4348841" y="2834020"/>
                  <a:pt x="4336692" y="2815835"/>
                  <a:pt x="4321784" y="2800019"/>
                </a:cubicBezTo>
                <a:cubicBezTo>
                  <a:pt x="4310613" y="2787941"/>
                  <a:pt x="4298108" y="2777175"/>
                  <a:pt x="4284489" y="2767932"/>
                </a:cubicBezTo>
                <a:cubicBezTo>
                  <a:pt x="4271539" y="2759080"/>
                  <a:pt x="4257698" y="2751701"/>
                  <a:pt x="4243101" y="2745947"/>
                </a:cubicBezTo>
                <a:cubicBezTo>
                  <a:pt x="4229350" y="2740429"/>
                  <a:pt x="4214975" y="2736544"/>
                  <a:pt x="4200333" y="2734376"/>
                </a:cubicBezTo>
                <a:cubicBezTo>
                  <a:pt x="4186537" y="2732271"/>
                  <a:pt x="4172518" y="2732000"/>
                  <a:pt x="4158633" y="2733575"/>
                </a:cubicBezTo>
                <a:cubicBezTo>
                  <a:pt x="4153783" y="2734136"/>
                  <a:pt x="4148931" y="2734950"/>
                  <a:pt x="4144169" y="2736023"/>
                </a:cubicBezTo>
                <a:cubicBezTo>
                  <a:pt x="4139497" y="2737118"/>
                  <a:pt x="4134869" y="2738466"/>
                  <a:pt x="4130329" y="2740073"/>
                </a:cubicBezTo>
                <a:cubicBezTo>
                  <a:pt x="4125834" y="2741635"/>
                  <a:pt x="4121473" y="2743477"/>
                  <a:pt x="4117201" y="2745591"/>
                </a:cubicBezTo>
                <a:cubicBezTo>
                  <a:pt x="4112928" y="2747709"/>
                  <a:pt x="4108834" y="2750104"/>
                  <a:pt x="4104873" y="2752756"/>
                </a:cubicBezTo>
                <a:cubicBezTo>
                  <a:pt x="4090676" y="2762102"/>
                  <a:pt x="4079061" y="2774923"/>
                  <a:pt x="4071184" y="2790006"/>
                </a:cubicBezTo>
                <a:cubicBezTo>
                  <a:pt x="4063440" y="2805168"/>
                  <a:pt x="4059302" y="2821928"/>
                  <a:pt x="4059123" y="2838960"/>
                </a:cubicBezTo>
                <a:cubicBezTo>
                  <a:pt x="4058901" y="2857731"/>
                  <a:pt x="4062372" y="2876365"/>
                  <a:pt x="4069226" y="2893832"/>
                </a:cubicBezTo>
                <a:cubicBezTo>
                  <a:pt x="4077059" y="2913859"/>
                  <a:pt x="4088229" y="2932413"/>
                  <a:pt x="4102292" y="2948705"/>
                </a:cubicBezTo>
                <a:cubicBezTo>
                  <a:pt x="4113106" y="2961482"/>
                  <a:pt x="4125344" y="2972951"/>
                  <a:pt x="4138829" y="2982884"/>
                </a:cubicBezTo>
                <a:cubicBezTo>
                  <a:pt x="4151868" y="2992559"/>
                  <a:pt x="4165977" y="3000730"/>
                  <a:pt x="4180840" y="3007228"/>
                </a:cubicBezTo>
                <a:cubicBezTo>
                  <a:pt x="4195082" y="3013436"/>
                  <a:pt x="4210035" y="3017917"/>
                  <a:pt x="4225344" y="3020579"/>
                </a:cubicBezTo>
                <a:cubicBezTo>
                  <a:pt x="4239897" y="3023200"/>
                  <a:pt x="4254717" y="3023796"/>
                  <a:pt x="4269448" y="3022359"/>
                </a:cubicBezTo>
                <a:cubicBezTo>
                  <a:pt x="4274610" y="3021820"/>
                  <a:pt x="4279728" y="3021006"/>
                  <a:pt x="4284801" y="3019911"/>
                </a:cubicBezTo>
                <a:cubicBezTo>
                  <a:pt x="4289786" y="3018821"/>
                  <a:pt x="4294725" y="3017423"/>
                  <a:pt x="4299532" y="3015728"/>
                </a:cubicBezTo>
                <a:cubicBezTo>
                  <a:pt x="4304293" y="3014046"/>
                  <a:pt x="4308966" y="3012083"/>
                  <a:pt x="4313506" y="3009853"/>
                </a:cubicBezTo>
                <a:cubicBezTo>
                  <a:pt x="4318001" y="3007597"/>
                  <a:pt x="4322317" y="3005025"/>
                  <a:pt x="4326457" y="3002154"/>
                </a:cubicBezTo>
                <a:cubicBezTo>
                  <a:pt x="4341320" y="2992145"/>
                  <a:pt x="4353247" y="2978309"/>
                  <a:pt x="4360903" y="2962101"/>
                </a:cubicBezTo>
                <a:cubicBezTo>
                  <a:pt x="4368334" y="2945848"/>
                  <a:pt x="4371850" y="2928069"/>
                  <a:pt x="4371093" y="2910210"/>
                </a:cubicBezTo>
                <a:cubicBezTo>
                  <a:pt x="4370337" y="2890784"/>
                  <a:pt x="4365842" y="2871683"/>
                  <a:pt x="4357876" y="2853957"/>
                </a:cubicBezTo>
                <a:close/>
                <a:moveTo>
                  <a:pt x="945343" y="3230368"/>
                </a:moveTo>
                <a:cubicBezTo>
                  <a:pt x="949526" y="3214801"/>
                  <a:pt x="951216" y="3198673"/>
                  <a:pt x="950415" y="3182572"/>
                </a:cubicBezTo>
                <a:cubicBezTo>
                  <a:pt x="949836" y="3168967"/>
                  <a:pt x="946321" y="3155651"/>
                  <a:pt x="940090" y="3143542"/>
                </a:cubicBezTo>
                <a:cubicBezTo>
                  <a:pt x="934483" y="3132732"/>
                  <a:pt x="925716" y="3123862"/>
                  <a:pt x="914991" y="3118086"/>
                </a:cubicBezTo>
                <a:cubicBezTo>
                  <a:pt x="912053" y="3116537"/>
                  <a:pt x="909027" y="3115224"/>
                  <a:pt x="905867" y="3114170"/>
                </a:cubicBezTo>
                <a:cubicBezTo>
                  <a:pt x="902708" y="3113133"/>
                  <a:pt x="899504" y="3112345"/>
                  <a:pt x="896255" y="3111811"/>
                </a:cubicBezTo>
                <a:cubicBezTo>
                  <a:pt x="892917" y="3111264"/>
                  <a:pt x="889579" y="3110966"/>
                  <a:pt x="886197" y="3110921"/>
                </a:cubicBezTo>
                <a:cubicBezTo>
                  <a:pt x="882726" y="3110881"/>
                  <a:pt x="879254" y="3111059"/>
                  <a:pt x="875827" y="3111455"/>
                </a:cubicBezTo>
                <a:cubicBezTo>
                  <a:pt x="865948" y="3112723"/>
                  <a:pt x="856291" y="3115434"/>
                  <a:pt x="847212" y="3119510"/>
                </a:cubicBezTo>
                <a:cubicBezTo>
                  <a:pt x="837020" y="3124009"/>
                  <a:pt x="827364" y="3129688"/>
                  <a:pt x="818507" y="3136421"/>
                </a:cubicBezTo>
                <a:cubicBezTo>
                  <a:pt x="808627" y="3143822"/>
                  <a:pt x="799549" y="3152185"/>
                  <a:pt x="791315" y="3161388"/>
                </a:cubicBezTo>
                <a:cubicBezTo>
                  <a:pt x="782370" y="3171410"/>
                  <a:pt x="774359" y="3182238"/>
                  <a:pt x="767416" y="3193742"/>
                </a:cubicBezTo>
                <a:cubicBezTo>
                  <a:pt x="757893" y="3209385"/>
                  <a:pt x="750372" y="3226199"/>
                  <a:pt x="745164" y="3243764"/>
                </a:cubicBezTo>
                <a:cubicBezTo>
                  <a:pt x="740448" y="3259389"/>
                  <a:pt x="738089" y="3275637"/>
                  <a:pt x="738178" y="3291961"/>
                </a:cubicBezTo>
                <a:cubicBezTo>
                  <a:pt x="738178" y="3306065"/>
                  <a:pt x="741115" y="3320012"/>
                  <a:pt x="746856" y="3332905"/>
                </a:cubicBezTo>
                <a:cubicBezTo>
                  <a:pt x="752018" y="3344507"/>
                  <a:pt x="760564" y="3354257"/>
                  <a:pt x="771422" y="3360853"/>
                </a:cubicBezTo>
                <a:cubicBezTo>
                  <a:pt x="774315" y="3362629"/>
                  <a:pt x="777385" y="3364120"/>
                  <a:pt x="780590" y="3365303"/>
                </a:cubicBezTo>
                <a:cubicBezTo>
                  <a:pt x="783794" y="3366505"/>
                  <a:pt x="787088" y="3367444"/>
                  <a:pt x="790425" y="3368107"/>
                </a:cubicBezTo>
                <a:cubicBezTo>
                  <a:pt x="793852" y="3368743"/>
                  <a:pt x="797279" y="3369131"/>
                  <a:pt x="800749" y="3369264"/>
                </a:cubicBezTo>
                <a:cubicBezTo>
                  <a:pt x="804310" y="3369389"/>
                  <a:pt x="807915" y="3369268"/>
                  <a:pt x="811475" y="3368908"/>
                </a:cubicBezTo>
                <a:cubicBezTo>
                  <a:pt x="821845" y="3367715"/>
                  <a:pt x="831991" y="3364921"/>
                  <a:pt x="841515" y="3360630"/>
                </a:cubicBezTo>
                <a:cubicBezTo>
                  <a:pt x="852240" y="3355855"/>
                  <a:pt x="862387" y="3349803"/>
                  <a:pt x="871689" y="3342607"/>
                </a:cubicBezTo>
                <a:cubicBezTo>
                  <a:pt x="882013" y="3334689"/>
                  <a:pt x="891448" y="3325744"/>
                  <a:pt x="899948" y="3315904"/>
                </a:cubicBezTo>
                <a:cubicBezTo>
                  <a:pt x="909116" y="3305313"/>
                  <a:pt x="917216" y="3293871"/>
                  <a:pt x="924203" y="3281726"/>
                </a:cubicBezTo>
                <a:cubicBezTo>
                  <a:pt x="933548" y="3265682"/>
                  <a:pt x="940669" y="3248450"/>
                  <a:pt x="945431" y="3230502"/>
                </a:cubicBezTo>
                <a:close/>
                <a:moveTo>
                  <a:pt x="366796" y="2842119"/>
                </a:moveTo>
                <a:cubicBezTo>
                  <a:pt x="378099" y="2830375"/>
                  <a:pt x="387979" y="2817366"/>
                  <a:pt x="396301" y="2803357"/>
                </a:cubicBezTo>
                <a:cubicBezTo>
                  <a:pt x="403778" y="2790900"/>
                  <a:pt x="409653" y="2777549"/>
                  <a:pt x="413791" y="2763615"/>
                </a:cubicBezTo>
                <a:cubicBezTo>
                  <a:pt x="417396" y="2751955"/>
                  <a:pt x="418910" y="2739752"/>
                  <a:pt x="418241" y="2727567"/>
                </a:cubicBezTo>
                <a:cubicBezTo>
                  <a:pt x="417753" y="2717478"/>
                  <a:pt x="414326" y="2707754"/>
                  <a:pt x="408406" y="2699575"/>
                </a:cubicBezTo>
                <a:cubicBezTo>
                  <a:pt x="405869" y="2696357"/>
                  <a:pt x="402888" y="2693549"/>
                  <a:pt x="399506" y="2691252"/>
                </a:cubicBezTo>
                <a:cubicBezTo>
                  <a:pt x="396212" y="2689009"/>
                  <a:pt x="392607" y="2687256"/>
                  <a:pt x="388825" y="2686045"/>
                </a:cubicBezTo>
                <a:cubicBezTo>
                  <a:pt x="384819" y="2684786"/>
                  <a:pt x="380681" y="2684038"/>
                  <a:pt x="376498" y="2683820"/>
                </a:cubicBezTo>
                <a:cubicBezTo>
                  <a:pt x="371958" y="2683607"/>
                  <a:pt x="367374" y="2683829"/>
                  <a:pt x="362879" y="2684488"/>
                </a:cubicBezTo>
                <a:cubicBezTo>
                  <a:pt x="356516" y="2685476"/>
                  <a:pt x="350284" y="2687118"/>
                  <a:pt x="344233" y="2689383"/>
                </a:cubicBezTo>
                <a:cubicBezTo>
                  <a:pt x="337468" y="2691906"/>
                  <a:pt x="330881" y="2694991"/>
                  <a:pt x="324606" y="2698595"/>
                </a:cubicBezTo>
                <a:cubicBezTo>
                  <a:pt x="317664" y="2702556"/>
                  <a:pt x="310988" y="2707020"/>
                  <a:pt x="304713" y="2711946"/>
                </a:cubicBezTo>
                <a:cubicBezTo>
                  <a:pt x="297816" y="2717345"/>
                  <a:pt x="291228" y="2723184"/>
                  <a:pt x="285087" y="2729436"/>
                </a:cubicBezTo>
                <a:cubicBezTo>
                  <a:pt x="273961" y="2740731"/>
                  <a:pt x="264126" y="2753241"/>
                  <a:pt x="255759" y="2766730"/>
                </a:cubicBezTo>
                <a:cubicBezTo>
                  <a:pt x="248015" y="2779009"/>
                  <a:pt x="241830" y="2792195"/>
                  <a:pt x="237335" y="2805982"/>
                </a:cubicBezTo>
                <a:cubicBezTo>
                  <a:pt x="233329" y="2817803"/>
                  <a:pt x="231416" y="2830224"/>
                  <a:pt x="231594" y="2842698"/>
                </a:cubicBezTo>
                <a:cubicBezTo>
                  <a:pt x="231683" y="2853152"/>
                  <a:pt x="234753" y="2863365"/>
                  <a:pt x="240494" y="2872115"/>
                </a:cubicBezTo>
                <a:cubicBezTo>
                  <a:pt x="242853" y="2875506"/>
                  <a:pt x="245701" y="2878510"/>
                  <a:pt x="248994" y="2881015"/>
                </a:cubicBezTo>
                <a:cubicBezTo>
                  <a:pt x="252243" y="2883490"/>
                  <a:pt x="255892" y="2885457"/>
                  <a:pt x="259720" y="2886845"/>
                </a:cubicBezTo>
                <a:cubicBezTo>
                  <a:pt x="263770" y="2888296"/>
                  <a:pt x="267997" y="2889195"/>
                  <a:pt x="272314" y="2889516"/>
                </a:cubicBezTo>
                <a:cubicBezTo>
                  <a:pt x="276987" y="2889872"/>
                  <a:pt x="281705" y="2889725"/>
                  <a:pt x="286378" y="2889071"/>
                </a:cubicBezTo>
                <a:cubicBezTo>
                  <a:pt x="293009" y="2888114"/>
                  <a:pt x="299506" y="2886440"/>
                  <a:pt x="305781" y="2884086"/>
                </a:cubicBezTo>
                <a:cubicBezTo>
                  <a:pt x="312857" y="2881492"/>
                  <a:pt x="319666" y="2878274"/>
                  <a:pt x="326164" y="2874473"/>
                </a:cubicBezTo>
                <a:cubicBezTo>
                  <a:pt x="333418" y="2870259"/>
                  <a:pt x="340316" y="2865515"/>
                  <a:pt x="346858" y="2860277"/>
                </a:cubicBezTo>
                <a:cubicBezTo>
                  <a:pt x="353934" y="2854723"/>
                  <a:pt x="360610" y="2848701"/>
                  <a:pt x="366840" y="2842253"/>
                </a:cubicBezTo>
                <a:close/>
                <a:moveTo>
                  <a:pt x="602665" y="3077988"/>
                </a:moveTo>
                <a:cubicBezTo>
                  <a:pt x="613390" y="3064028"/>
                  <a:pt x="622335" y="3048812"/>
                  <a:pt x="629367" y="3032684"/>
                </a:cubicBezTo>
                <a:cubicBezTo>
                  <a:pt x="635508" y="3018585"/>
                  <a:pt x="639647" y="3003694"/>
                  <a:pt x="641649" y="2988447"/>
                </a:cubicBezTo>
                <a:cubicBezTo>
                  <a:pt x="643385" y="2975710"/>
                  <a:pt x="642629" y="2962746"/>
                  <a:pt x="639381" y="2950307"/>
                </a:cubicBezTo>
                <a:cubicBezTo>
                  <a:pt x="636576" y="2939649"/>
                  <a:pt x="630657" y="2930085"/>
                  <a:pt x="622335" y="2922849"/>
                </a:cubicBezTo>
                <a:cubicBezTo>
                  <a:pt x="619442" y="2920463"/>
                  <a:pt x="616282" y="2918416"/>
                  <a:pt x="612945" y="2916752"/>
                </a:cubicBezTo>
                <a:cubicBezTo>
                  <a:pt x="609607" y="2915096"/>
                  <a:pt x="606091" y="2913823"/>
                  <a:pt x="602442" y="2912969"/>
                </a:cubicBezTo>
                <a:cubicBezTo>
                  <a:pt x="598704" y="2912061"/>
                  <a:pt x="594877" y="2911536"/>
                  <a:pt x="591005" y="2911411"/>
                </a:cubicBezTo>
                <a:cubicBezTo>
                  <a:pt x="586911" y="2911256"/>
                  <a:pt x="582860" y="2911447"/>
                  <a:pt x="578811" y="2911990"/>
                </a:cubicBezTo>
                <a:cubicBezTo>
                  <a:pt x="570800" y="2913142"/>
                  <a:pt x="562967" y="2915266"/>
                  <a:pt x="555446" y="2918309"/>
                </a:cubicBezTo>
                <a:cubicBezTo>
                  <a:pt x="546991" y="2921732"/>
                  <a:pt x="538891" y="2925982"/>
                  <a:pt x="531281" y="2930993"/>
                </a:cubicBezTo>
                <a:cubicBezTo>
                  <a:pt x="522825" y="2936538"/>
                  <a:pt x="514859" y="2942778"/>
                  <a:pt x="507427" y="2949640"/>
                </a:cubicBezTo>
                <a:cubicBezTo>
                  <a:pt x="499416" y="2957157"/>
                  <a:pt x="491940" y="2965283"/>
                  <a:pt x="485175" y="2973939"/>
                </a:cubicBezTo>
                <a:cubicBezTo>
                  <a:pt x="474495" y="2987392"/>
                  <a:pt x="465416" y="3002083"/>
                  <a:pt x="458206" y="3017686"/>
                </a:cubicBezTo>
                <a:cubicBezTo>
                  <a:pt x="451664" y="3031673"/>
                  <a:pt x="447080" y="3046480"/>
                  <a:pt x="444499" y="3061700"/>
                </a:cubicBezTo>
                <a:cubicBezTo>
                  <a:pt x="442229" y="3074749"/>
                  <a:pt x="442408" y="3088117"/>
                  <a:pt x="445122" y="3101086"/>
                </a:cubicBezTo>
                <a:cubicBezTo>
                  <a:pt x="447436" y="3112283"/>
                  <a:pt x="453044" y="3122527"/>
                  <a:pt x="461233" y="3130502"/>
                </a:cubicBezTo>
                <a:cubicBezTo>
                  <a:pt x="464080" y="3133142"/>
                  <a:pt x="467195" y="3135429"/>
                  <a:pt x="470578" y="3137312"/>
                </a:cubicBezTo>
                <a:cubicBezTo>
                  <a:pt x="473915" y="3139225"/>
                  <a:pt x="477520" y="3140716"/>
                  <a:pt x="481215" y="3141762"/>
                </a:cubicBezTo>
                <a:cubicBezTo>
                  <a:pt x="485086" y="3142830"/>
                  <a:pt x="489003" y="3143484"/>
                  <a:pt x="493008" y="3143720"/>
                </a:cubicBezTo>
                <a:cubicBezTo>
                  <a:pt x="497235" y="3143983"/>
                  <a:pt x="501463" y="3143849"/>
                  <a:pt x="505647" y="3143319"/>
                </a:cubicBezTo>
                <a:cubicBezTo>
                  <a:pt x="514013" y="3142242"/>
                  <a:pt x="522202" y="3140089"/>
                  <a:pt x="530035" y="3136911"/>
                </a:cubicBezTo>
                <a:cubicBezTo>
                  <a:pt x="538891" y="3133333"/>
                  <a:pt x="547346" y="3128856"/>
                  <a:pt x="555268" y="3123560"/>
                </a:cubicBezTo>
                <a:cubicBezTo>
                  <a:pt x="564080" y="3117681"/>
                  <a:pt x="572358" y="3111059"/>
                  <a:pt x="580057" y="3103756"/>
                </a:cubicBezTo>
                <a:cubicBezTo>
                  <a:pt x="588289" y="3095848"/>
                  <a:pt x="595900" y="3087307"/>
                  <a:pt x="602798" y="3078211"/>
                </a:cubicBezTo>
                <a:close/>
                <a:moveTo>
                  <a:pt x="259230" y="2733442"/>
                </a:moveTo>
                <a:cubicBezTo>
                  <a:pt x="265683" y="2728693"/>
                  <a:pt x="271870" y="2723566"/>
                  <a:pt x="277700" y="2718088"/>
                </a:cubicBezTo>
                <a:cubicBezTo>
                  <a:pt x="289092" y="2707389"/>
                  <a:pt x="299283" y="2695449"/>
                  <a:pt x="308006" y="2682485"/>
                </a:cubicBezTo>
                <a:cubicBezTo>
                  <a:pt x="315972" y="2670821"/>
                  <a:pt x="322470" y="2658239"/>
                  <a:pt x="327410" y="2645013"/>
                </a:cubicBezTo>
                <a:cubicBezTo>
                  <a:pt x="331638" y="2633878"/>
                  <a:pt x="333996" y="2622121"/>
                  <a:pt x="334397" y="2610211"/>
                </a:cubicBezTo>
                <a:cubicBezTo>
                  <a:pt x="334797" y="2600483"/>
                  <a:pt x="332483" y="2590834"/>
                  <a:pt x="327677" y="2582352"/>
                </a:cubicBezTo>
                <a:cubicBezTo>
                  <a:pt x="325541" y="2578783"/>
                  <a:pt x="322826" y="2575619"/>
                  <a:pt x="319577" y="2573006"/>
                </a:cubicBezTo>
                <a:cubicBezTo>
                  <a:pt x="316418" y="2570461"/>
                  <a:pt x="312857" y="2568463"/>
                  <a:pt x="309030" y="2567087"/>
                </a:cubicBezTo>
                <a:cubicBezTo>
                  <a:pt x="304980" y="2565672"/>
                  <a:pt x="300708" y="2564818"/>
                  <a:pt x="296436" y="2564551"/>
                </a:cubicBezTo>
                <a:cubicBezTo>
                  <a:pt x="291674" y="2564266"/>
                  <a:pt x="286911" y="2564506"/>
                  <a:pt x="282195" y="2565263"/>
                </a:cubicBezTo>
                <a:cubicBezTo>
                  <a:pt x="276587" y="2566246"/>
                  <a:pt x="271024" y="2567737"/>
                  <a:pt x="265683" y="2569713"/>
                </a:cubicBezTo>
                <a:cubicBezTo>
                  <a:pt x="259676" y="2571845"/>
                  <a:pt x="253846" y="2574448"/>
                  <a:pt x="248238" y="2577501"/>
                </a:cubicBezTo>
                <a:cubicBezTo>
                  <a:pt x="242052" y="2580843"/>
                  <a:pt x="236133" y="2584590"/>
                  <a:pt x="230437" y="2588716"/>
                </a:cubicBezTo>
                <a:cubicBezTo>
                  <a:pt x="224207" y="2593220"/>
                  <a:pt x="218287" y="2598097"/>
                  <a:pt x="212635" y="2603313"/>
                </a:cubicBezTo>
                <a:cubicBezTo>
                  <a:pt x="201420" y="2613580"/>
                  <a:pt x="191362" y="2625044"/>
                  <a:pt x="182640" y="2637492"/>
                </a:cubicBezTo>
                <a:cubicBezTo>
                  <a:pt x="174495" y="2648938"/>
                  <a:pt x="167731" y="2661306"/>
                  <a:pt x="162524" y="2674341"/>
                </a:cubicBezTo>
                <a:cubicBezTo>
                  <a:pt x="157851" y="2685560"/>
                  <a:pt x="155048" y="2697465"/>
                  <a:pt x="154158" y="2709588"/>
                </a:cubicBezTo>
                <a:cubicBezTo>
                  <a:pt x="153267" y="2719641"/>
                  <a:pt x="155137" y="2729748"/>
                  <a:pt x="159543" y="2738827"/>
                </a:cubicBezTo>
                <a:cubicBezTo>
                  <a:pt x="161545" y="2742618"/>
                  <a:pt x="164216" y="2746023"/>
                  <a:pt x="167420" y="2748884"/>
                </a:cubicBezTo>
                <a:cubicBezTo>
                  <a:pt x="170535" y="2751670"/>
                  <a:pt x="174095" y="2753887"/>
                  <a:pt x="177967" y="2755426"/>
                </a:cubicBezTo>
                <a:cubicBezTo>
                  <a:pt x="182062" y="2757064"/>
                  <a:pt x="186423" y="2758070"/>
                  <a:pt x="190829" y="2758408"/>
                </a:cubicBezTo>
                <a:cubicBezTo>
                  <a:pt x="195724" y="2758791"/>
                  <a:pt x="200664" y="2758631"/>
                  <a:pt x="205514" y="2757919"/>
                </a:cubicBezTo>
                <a:cubicBezTo>
                  <a:pt x="211344" y="2756975"/>
                  <a:pt x="217086" y="2755484"/>
                  <a:pt x="222648" y="2753468"/>
                </a:cubicBezTo>
                <a:cubicBezTo>
                  <a:pt x="228923" y="2751225"/>
                  <a:pt x="234976" y="2748506"/>
                  <a:pt x="240806" y="2745324"/>
                </a:cubicBezTo>
                <a:cubicBezTo>
                  <a:pt x="247259" y="2741862"/>
                  <a:pt x="253445" y="2737968"/>
                  <a:pt x="259364" y="2733664"/>
                </a:cubicBezTo>
                <a:close/>
                <a:moveTo>
                  <a:pt x="474049" y="2962991"/>
                </a:moveTo>
                <a:cubicBezTo>
                  <a:pt x="485130" y="2950192"/>
                  <a:pt x="494610" y="2936115"/>
                  <a:pt x="502354" y="2921069"/>
                </a:cubicBezTo>
                <a:cubicBezTo>
                  <a:pt x="509251" y="2907802"/>
                  <a:pt x="514370" y="2893677"/>
                  <a:pt x="517574" y="2879057"/>
                </a:cubicBezTo>
                <a:cubicBezTo>
                  <a:pt x="520377" y="2866837"/>
                  <a:pt x="520822" y="2854198"/>
                  <a:pt x="518909" y="2841808"/>
                </a:cubicBezTo>
                <a:cubicBezTo>
                  <a:pt x="517351" y="2831385"/>
                  <a:pt x="512678" y="2821670"/>
                  <a:pt x="505558" y="2813904"/>
                </a:cubicBezTo>
                <a:cubicBezTo>
                  <a:pt x="502843" y="2811056"/>
                  <a:pt x="499772" y="2808599"/>
                  <a:pt x="496390" y="2806606"/>
                </a:cubicBezTo>
                <a:cubicBezTo>
                  <a:pt x="493052" y="2804647"/>
                  <a:pt x="489447" y="2803152"/>
                  <a:pt x="485710" y="2802155"/>
                </a:cubicBezTo>
                <a:cubicBezTo>
                  <a:pt x="481793" y="2801074"/>
                  <a:pt x="477788" y="2800433"/>
                  <a:pt x="473737" y="2800242"/>
                </a:cubicBezTo>
                <a:cubicBezTo>
                  <a:pt x="469376" y="2800032"/>
                  <a:pt x="465059" y="2800242"/>
                  <a:pt x="460743" y="2800865"/>
                </a:cubicBezTo>
                <a:cubicBezTo>
                  <a:pt x="453622" y="2801915"/>
                  <a:pt x="446635" y="2803766"/>
                  <a:pt x="439915" y="2806383"/>
                </a:cubicBezTo>
                <a:cubicBezTo>
                  <a:pt x="432394" y="2809294"/>
                  <a:pt x="425140" y="2812903"/>
                  <a:pt x="418241" y="2817153"/>
                </a:cubicBezTo>
                <a:cubicBezTo>
                  <a:pt x="410587" y="2821808"/>
                  <a:pt x="403289" y="2827059"/>
                  <a:pt x="396435" y="2832862"/>
                </a:cubicBezTo>
                <a:cubicBezTo>
                  <a:pt x="388959" y="2839231"/>
                  <a:pt x="381927" y="2846102"/>
                  <a:pt x="375385" y="2853423"/>
                </a:cubicBezTo>
                <a:cubicBezTo>
                  <a:pt x="364393" y="2865746"/>
                  <a:pt x="354824" y="2879289"/>
                  <a:pt x="346902" y="2893788"/>
                </a:cubicBezTo>
                <a:cubicBezTo>
                  <a:pt x="339693" y="2906886"/>
                  <a:pt x="334175" y="2920855"/>
                  <a:pt x="330525" y="2935354"/>
                </a:cubicBezTo>
                <a:cubicBezTo>
                  <a:pt x="327276" y="2947793"/>
                  <a:pt x="326342" y="2960712"/>
                  <a:pt x="327677" y="2973494"/>
                </a:cubicBezTo>
                <a:cubicBezTo>
                  <a:pt x="328701" y="2984348"/>
                  <a:pt x="332928" y="2994655"/>
                  <a:pt x="339782" y="3003133"/>
                </a:cubicBezTo>
                <a:cubicBezTo>
                  <a:pt x="342363" y="3006222"/>
                  <a:pt x="345345" y="3008937"/>
                  <a:pt x="348683" y="3011188"/>
                </a:cubicBezTo>
                <a:cubicBezTo>
                  <a:pt x="352021" y="3013427"/>
                  <a:pt x="355626" y="3015180"/>
                  <a:pt x="359452" y="3016395"/>
                </a:cubicBezTo>
                <a:cubicBezTo>
                  <a:pt x="363458" y="3017650"/>
                  <a:pt x="367552" y="3018442"/>
                  <a:pt x="371735" y="3018754"/>
                </a:cubicBezTo>
                <a:cubicBezTo>
                  <a:pt x="376186" y="3019039"/>
                  <a:pt x="380681" y="3018892"/>
                  <a:pt x="385086" y="3018309"/>
                </a:cubicBezTo>
                <a:cubicBezTo>
                  <a:pt x="392518" y="3017308"/>
                  <a:pt x="399773" y="3015425"/>
                  <a:pt x="406760" y="3012702"/>
                </a:cubicBezTo>
                <a:cubicBezTo>
                  <a:pt x="414637" y="3009671"/>
                  <a:pt x="422247" y="3005901"/>
                  <a:pt x="429412" y="3001442"/>
                </a:cubicBezTo>
                <a:cubicBezTo>
                  <a:pt x="437378" y="2996498"/>
                  <a:pt x="444944" y="2990930"/>
                  <a:pt x="452020" y="2984798"/>
                </a:cubicBezTo>
                <a:cubicBezTo>
                  <a:pt x="459942" y="2978167"/>
                  <a:pt x="467329" y="2970953"/>
                  <a:pt x="474183" y="2963214"/>
                </a:cubicBezTo>
                <a:close/>
                <a:moveTo>
                  <a:pt x="173828" y="2613682"/>
                </a:moveTo>
                <a:cubicBezTo>
                  <a:pt x="179525" y="2610772"/>
                  <a:pt x="185043" y="2607514"/>
                  <a:pt x="190339" y="2603936"/>
                </a:cubicBezTo>
                <a:cubicBezTo>
                  <a:pt x="196125" y="2600020"/>
                  <a:pt x="201687" y="2595788"/>
                  <a:pt x="207028" y="2591253"/>
                </a:cubicBezTo>
                <a:cubicBezTo>
                  <a:pt x="218421" y="2581538"/>
                  <a:pt x="228746" y="2570612"/>
                  <a:pt x="237824" y="2558676"/>
                </a:cubicBezTo>
                <a:cubicBezTo>
                  <a:pt x="246146" y="2547817"/>
                  <a:pt x="253178" y="2536037"/>
                  <a:pt x="258786" y="2523563"/>
                </a:cubicBezTo>
                <a:cubicBezTo>
                  <a:pt x="263681" y="2512989"/>
                  <a:pt x="266840" y="2501707"/>
                  <a:pt x="268220" y="2490141"/>
                </a:cubicBezTo>
                <a:cubicBezTo>
                  <a:pt x="269466" y="2480795"/>
                  <a:pt x="268220" y="2471289"/>
                  <a:pt x="264570" y="2462593"/>
                </a:cubicBezTo>
                <a:cubicBezTo>
                  <a:pt x="262791" y="2458797"/>
                  <a:pt x="260298" y="2455370"/>
                  <a:pt x="257228" y="2452491"/>
                </a:cubicBezTo>
                <a:cubicBezTo>
                  <a:pt x="254202" y="2449691"/>
                  <a:pt x="250686" y="2447462"/>
                  <a:pt x="246858" y="2445904"/>
                </a:cubicBezTo>
                <a:cubicBezTo>
                  <a:pt x="242720" y="2444306"/>
                  <a:pt x="238403" y="2443345"/>
                  <a:pt x="233997" y="2443056"/>
                </a:cubicBezTo>
                <a:cubicBezTo>
                  <a:pt x="229057" y="2442740"/>
                  <a:pt x="224117" y="2443007"/>
                  <a:pt x="219222" y="2443857"/>
                </a:cubicBezTo>
                <a:cubicBezTo>
                  <a:pt x="214327" y="2444676"/>
                  <a:pt x="209476" y="2445895"/>
                  <a:pt x="204758" y="2447506"/>
                </a:cubicBezTo>
                <a:cubicBezTo>
                  <a:pt x="199507" y="2449331"/>
                  <a:pt x="194388" y="2451503"/>
                  <a:pt x="189404" y="2454004"/>
                </a:cubicBezTo>
                <a:cubicBezTo>
                  <a:pt x="183931" y="2456767"/>
                  <a:pt x="178635" y="2459856"/>
                  <a:pt x="173516" y="2463260"/>
                </a:cubicBezTo>
                <a:cubicBezTo>
                  <a:pt x="167953" y="2466990"/>
                  <a:pt x="162569" y="2471000"/>
                  <a:pt x="157407" y="2475276"/>
                </a:cubicBezTo>
                <a:cubicBezTo>
                  <a:pt x="146236" y="2484564"/>
                  <a:pt x="136045" y="2495009"/>
                  <a:pt x="127055" y="2506429"/>
                </a:cubicBezTo>
                <a:cubicBezTo>
                  <a:pt x="118644" y="2517065"/>
                  <a:pt x="111479" y="2528605"/>
                  <a:pt x="105604" y="2540830"/>
                </a:cubicBezTo>
                <a:cubicBezTo>
                  <a:pt x="100397" y="2551453"/>
                  <a:pt x="96837" y="2562793"/>
                  <a:pt x="95013" y="2574475"/>
                </a:cubicBezTo>
                <a:cubicBezTo>
                  <a:pt x="93410" y="2584097"/>
                  <a:pt x="94255" y="2593972"/>
                  <a:pt x="97460" y="2603180"/>
                </a:cubicBezTo>
                <a:cubicBezTo>
                  <a:pt x="99062" y="2607301"/>
                  <a:pt x="101421" y="2611088"/>
                  <a:pt x="104402" y="2614350"/>
                </a:cubicBezTo>
                <a:cubicBezTo>
                  <a:pt x="107385" y="2617425"/>
                  <a:pt x="110901" y="2619891"/>
                  <a:pt x="114816" y="2621604"/>
                </a:cubicBezTo>
                <a:cubicBezTo>
                  <a:pt x="118910" y="2623438"/>
                  <a:pt x="123316" y="2624568"/>
                  <a:pt x="127811" y="2624942"/>
                </a:cubicBezTo>
                <a:cubicBezTo>
                  <a:pt x="132885" y="2625374"/>
                  <a:pt x="137958" y="2625196"/>
                  <a:pt x="142988" y="2624408"/>
                </a:cubicBezTo>
                <a:cubicBezTo>
                  <a:pt x="148105" y="2623589"/>
                  <a:pt x="153134" y="2622338"/>
                  <a:pt x="158029" y="2620670"/>
                </a:cubicBezTo>
                <a:cubicBezTo>
                  <a:pt x="163503" y="2618778"/>
                  <a:pt x="168799" y="2616522"/>
                  <a:pt x="173962" y="2613905"/>
                </a:cubicBezTo>
                <a:close/>
                <a:moveTo>
                  <a:pt x="109521" y="2487515"/>
                </a:moveTo>
                <a:cubicBezTo>
                  <a:pt x="114282" y="2485953"/>
                  <a:pt x="118955" y="2484079"/>
                  <a:pt x="123494" y="2481907"/>
                </a:cubicBezTo>
                <a:cubicBezTo>
                  <a:pt x="128479" y="2479527"/>
                  <a:pt x="133374" y="2476852"/>
                  <a:pt x="138047" y="2473897"/>
                </a:cubicBezTo>
                <a:cubicBezTo>
                  <a:pt x="143166" y="2470733"/>
                  <a:pt x="148105" y="2467301"/>
                  <a:pt x="152867" y="2463617"/>
                </a:cubicBezTo>
                <a:cubicBezTo>
                  <a:pt x="164216" y="2454858"/>
                  <a:pt x="174540" y="2444907"/>
                  <a:pt x="183752" y="2433933"/>
                </a:cubicBezTo>
                <a:cubicBezTo>
                  <a:pt x="192341" y="2423826"/>
                  <a:pt x="199819" y="2412811"/>
                  <a:pt x="206004" y="2401089"/>
                </a:cubicBezTo>
                <a:cubicBezTo>
                  <a:pt x="211389" y="2391076"/>
                  <a:pt x="215217" y="2380324"/>
                  <a:pt x="217442" y="2369180"/>
                </a:cubicBezTo>
                <a:cubicBezTo>
                  <a:pt x="219355" y="2360213"/>
                  <a:pt x="218999" y="2350907"/>
                  <a:pt x="216374" y="2342122"/>
                </a:cubicBezTo>
                <a:cubicBezTo>
                  <a:pt x="214994" y="2337943"/>
                  <a:pt x="212813" y="2334093"/>
                  <a:pt x="209877" y="2330818"/>
                </a:cubicBezTo>
                <a:cubicBezTo>
                  <a:pt x="207072" y="2327761"/>
                  <a:pt x="203690" y="2325322"/>
                  <a:pt x="199908" y="2323653"/>
                </a:cubicBezTo>
                <a:cubicBezTo>
                  <a:pt x="195813" y="2321890"/>
                  <a:pt x="191407" y="2320836"/>
                  <a:pt x="186957" y="2320537"/>
                </a:cubicBezTo>
                <a:cubicBezTo>
                  <a:pt x="181884" y="2320155"/>
                  <a:pt x="176765" y="2320422"/>
                  <a:pt x="171737" y="2321339"/>
                </a:cubicBezTo>
                <a:cubicBezTo>
                  <a:pt x="167420" y="2322109"/>
                  <a:pt x="163192" y="2323177"/>
                  <a:pt x="159008" y="2324543"/>
                </a:cubicBezTo>
                <a:cubicBezTo>
                  <a:pt x="154469" y="2326069"/>
                  <a:pt x="149974" y="2327881"/>
                  <a:pt x="145657" y="2329972"/>
                </a:cubicBezTo>
                <a:cubicBezTo>
                  <a:pt x="140851" y="2332224"/>
                  <a:pt x="136134" y="2334765"/>
                  <a:pt x="131639" y="2337582"/>
                </a:cubicBezTo>
                <a:cubicBezTo>
                  <a:pt x="126921" y="2340475"/>
                  <a:pt x="122115" y="2343724"/>
                  <a:pt x="117309" y="2347373"/>
                </a:cubicBezTo>
                <a:cubicBezTo>
                  <a:pt x="106228" y="2355775"/>
                  <a:pt x="96081" y="2365308"/>
                  <a:pt x="87002" y="2375811"/>
                </a:cubicBezTo>
                <a:cubicBezTo>
                  <a:pt x="78457" y="2385673"/>
                  <a:pt x="71024" y="2396416"/>
                  <a:pt x="64750" y="2407853"/>
                </a:cubicBezTo>
                <a:cubicBezTo>
                  <a:pt x="59098" y="2417880"/>
                  <a:pt x="54915" y="2428654"/>
                  <a:pt x="52289" y="2439851"/>
                </a:cubicBezTo>
                <a:cubicBezTo>
                  <a:pt x="50019" y="2449028"/>
                  <a:pt x="50019" y="2458623"/>
                  <a:pt x="52289" y="2467800"/>
                </a:cubicBezTo>
                <a:cubicBezTo>
                  <a:pt x="53446" y="2472188"/>
                  <a:pt x="55448" y="2476291"/>
                  <a:pt x="58253" y="2479860"/>
                </a:cubicBezTo>
                <a:cubicBezTo>
                  <a:pt x="60922" y="2483171"/>
                  <a:pt x="64260" y="2485859"/>
                  <a:pt x="68043" y="2487737"/>
                </a:cubicBezTo>
                <a:cubicBezTo>
                  <a:pt x="72137" y="2489718"/>
                  <a:pt x="76543" y="2490937"/>
                  <a:pt x="81082" y="2491342"/>
                </a:cubicBezTo>
                <a:cubicBezTo>
                  <a:pt x="86290" y="2491827"/>
                  <a:pt x="91586" y="2491631"/>
                  <a:pt x="96748" y="2490764"/>
                </a:cubicBezTo>
                <a:cubicBezTo>
                  <a:pt x="101109" y="2490065"/>
                  <a:pt x="105426" y="2489055"/>
                  <a:pt x="109654" y="2487737"/>
                </a:cubicBezTo>
                <a:close/>
                <a:moveTo>
                  <a:pt x="1605686" y="48274"/>
                </a:moveTo>
                <a:lnTo>
                  <a:pt x="1610803" y="46672"/>
                </a:lnTo>
                <a:cubicBezTo>
                  <a:pt x="1612540" y="46094"/>
                  <a:pt x="1614275" y="45470"/>
                  <a:pt x="1616011" y="44758"/>
                </a:cubicBezTo>
                <a:cubicBezTo>
                  <a:pt x="1617746" y="44046"/>
                  <a:pt x="1619483" y="43334"/>
                  <a:pt x="1621218" y="42578"/>
                </a:cubicBezTo>
                <a:lnTo>
                  <a:pt x="1626380" y="40085"/>
                </a:lnTo>
                <a:cubicBezTo>
                  <a:pt x="1631766" y="37371"/>
                  <a:pt x="1636883" y="34171"/>
                  <a:pt x="1641690" y="30517"/>
                </a:cubicBezTo>
                <a:cubicBezTo>
                  <a:pt x="1645516" y="27660"/>
                  <a:pt x="1648899" y="24322"/>
                  <a:pt x="1651880" y="20593"/>
                </a:cubicBezTo>
                <a:cubicBezTo>
                  <a:pt x="1654062" y="17958"/>
                  <a:pt x="1655485" y="14794"/>
                  <a:pt x="1656064" y="11425"/>
                </a:cubicBezTo>
                <a:cubicBezTo>
                  <a:pt x="1656464" y="8764"/>
                  <a:pt x="1655530" y="6076"/>
                  <a:pt x="1653527" y="4260"/>
                </a:cubicBezTo>
                <a:cubicBezTo>
                  <a:pt x="1651837" y="2778"/>
                  <a:pt x="1649878" y="1715"/>
                  <a:pt x="1647697" y="1145"/>
                </a:cubicBezTo>
                <a:cubicBezTo>
                  <a:pt x="1644938" y="419"/>
                  <a:pt x="1642134" y="46"/>
                  <a:pt x="1639286" y="32"/>
                </a:cubicBezTo>
                <a:cubicBezTo>
                  <a:pt x="1635860" y="10"/>
                  <a:pt x="1632433" y="277"/>
                  <a:pt x="1629050" y="833"/>
                </a:cubicBezTo>
                <a:cubicBezTo>
                  <a:pt x="1625178" y="1430"/>
                  <a:pt x="1621307" y="2275"/>
                  <a:pt x="1617524" y="3370"/>
                </a:cubicBezTo>
                <a:lnTo>
                  <a:pt x="1612495" y="4972"/>
                </a:lnTo>
                <a:cubicBezTo>
                  <a:pt x="1610803" y="5537"/>
                  <a:pt x="1609113" y="6160"/>
                  <a:pt x="1607421" y="6841"/>
                </a:cubicBezTo>
                <a:cubicBezTo>
                  <a:pt x="1605731" y="7509"/>
                  <a:pt x="1603995" y="8221"/>
                  <a:pt x="1602304" y="8978"/>
                </a:cubicBezTo>
                <a:lnTo>
                  <a:pt x="1597231" y="11425"/>
                </a:lnTo>
                <a:cubicBezTo>
                  <a:pt x="1591934" y="14082"/>
                  <a:pt x="1586861" y="17211"/>
                  <a:pt x="1582143" y="20771"/>
                </a:cubicBezTo>
                <a:cubicBezTo>
                  <a:pt x="1578317" y="23615"/>
                  <a:pt x="1574890" y="26917"/>
                  <a:pt x="1571863" y="30606"/>
                </a:cubicBezTo>
                <a:cubicBezTo>
                  <a:pt x="1569682" y="33174"/>
                  <a:pt x="1568170" y="36227"/>
                  <a:pt x="1567413" y="39507"/>
                </a:cubicBezTo>
                <a:cubicBezTo>
                  <a:pt x="1566879" y="42173"/>
                  <a:pt x="1567724" y="44923"/>
                  <a:pt x="1569638" y="46850"/>
                </a:cubicBezTo>
                <a:cubicBezTo>
                  <a:pt x="1571240" y="48390"/>
                  <a:pt x="1573198" y="49507"/>
                  <a:pt x="1575334" y="50099"/>
                </a:cubicBezTo>
                <a:cubicBezTo>
                  <a:pt x="1578049" y="50878"/>
                  <a:pt x="1580853" y="51296"/>
                  <a:pt x="1583657" y="51345"/>
                </a:cubicBezTo>
                <a:cubicBezTo>
                  <a:pt x="1587128" y="51376"/>
                  <a:pt x="1590600" y="51140"/>
                  <a:pt x="1594026" y="50633"/>
                </a:cubicBezTo>
                <a:cubicBezTo>
                  <a:pt x="1597942" y="50085"/>
                  <a:pt x="1601858" y="49298"/>
                  <a:pt x="1605686" y="48274"/>
                </a:cubicBezTo>
                <a:close/>
                <a:moveTo>
                  <a:pt x="777074" y="3136377"/>
                </a:moveTo>
                <a:cubicBezTo>
                  <a:pt x="782325" y="3121522"/>
                  <a:pt x="785307" y="3105968"/>
                  <a:pt x="785975" y="3090227"/>
                </a:cubicBezTo>
                <a:cubicBezTo>
                  <a:pt x="786642" y="3077036"/>
                  <a:pt x="784551" y="3063849"/>
                  <a:pt x="779833" y="3051509"/>
                </a:cubicBezTo>
                <a:cubicBezTo>
                  <a:pt x="775694" y="3040686"/>
                  <a:pt x="768396" y="3031371"/>
                  <a:pt x="758827" y="3024806"/>
                </a:cubicBezTo>
                <a:cubicBezTo>
                  <a:pt x="755891" y="3022835"/>
                  <a:pt x="752776" y="3021162"/>
                  <a:pt x="749482" y="3019822"/>
                </a:cubicBezTo>
                <a:cubicBezTo>
                  <a:pt x="746189" y="3018478"/>
                  <a:pt x="742807" y="3017450"/>
                  <a:pt x="739335" y="3016751"/>
                </a:cubicBezTo>
                <a:cubicBezTo>
                  <a:pt x="735775" y="3016035"/>
                  <a:pt x="732170" y="3015630"/>
                  <a:pt x="728520" y="3015550"/>
                </a:cubicBezTo>
                <a:cubicBezTo>
                  <a:pt x="724738" y="3015456"/>
                  <a:pt x="720955" y="3015652"/>
                  <a:pt x="717217" y="3016128"/>
                </a:cubicBezTo>
                <a:cubicBezTo>
                  <a:pt x="708316" y="3017317"/>
                  <a:pt x="699593" y="3019711"/>
                  <a:pt x="691316" y="3023249"/>
                </a:cubicBezTo>
                <a:cubicBezTo>
                  <a:pt x="682014" y="3027192"/>
                  <a:pt x="673158" y="3032114"/>
                  <a:pt x="664881" y="3037935"/>
                </a:cubicBezTo>
                <a:cubicBezTo>
                  <a:pt x="655713" y="3044366"/>
                  <a:pt x="647124" y="3051620"/>
                  <a:pt x="639291" y="3059608"/>
                </a:cubicBezTo>
                <a:cubicBezTo>
                  <a:pt x="630746" y="3068322"/>
                  <a:pt x="622913" y="3077748"/>
                  <a:pt x="615927" y="3087779"/>
                </a:cubicBezTo>
                <a:cubicBezTo>
                  <a:pt x="605736" y="3102287"/>
                  <a:pt x="597368" y="3118015"/>
                  <a:pt x="591049" y="3134597"/>
                </a:cubicBezTo>
                <a:cubicBezTo>
                  <a:pt x="585353" y="3149390"/>
                  <a:pt x="581837" y="3164913"/>
                  <a:pt x="580501" y="3180703"/>
                </a:cubicBezTo>
                <a:cubicBezTo>
                  <a:pt x="579301" y="3194218"/>
                  <a:pt x="580813" y="3207836"/>
                  <a:pt x="584952" y="3220756"/>
                </a:cubicBezTo>
                <a:cubicBezTo>
                  <a:pt x="588601" y="3232180"/>
                  <a:pt x="595678" y="3242224"/>
                  <a:pt x="605156" y="3249549"/>
                </a:cubicBezTo>
                <a:cubicBezTo>
                  <a:pt x="608094" y="3251748"/>
                  <a:pt x="611254" y="3253626"/>
                  <a:pt x="614592" y="3255157"/>
                </a:cubicBezTo>
                <a:cubicBezTo>
                  <a:pt x="617929" y="3256688"/>
                  <a:pt x="621401" y="3257881"/>
                  <a:pt x="624960" y="3258717"/>
                </a:cubicBezTo>
                <a:cubicBezTo>
                  <a:pt x="628654" y="3259554"/>
                  <a:pt x="632349" y="3260079"/>
                  <a:pt x="636131" y="3260275"/>
                </a:cubicBezTo>
                <a:cubicBezTo>
                  <a:pt x="640048" y="3260449"/>
                  <a:pt x="643963" y="3260315"/>
                  <a:pt x="647880" y="3259874"/>
                </a:cubicBezTo>
                <a:cubicBezTo>
                  <a:pt x="657225" y="3258748"/>
                  <a:pt x="666349" y="3256292"/>
                  <a:pt x="674983" y="3252576"/>
                </a:cubicBezTo>
                <a:cubicBezTo>
                  <a:pt x="684729" y="3248446"/>
                  <a:pt x="693985" y="3243252"/>
                  <a:pt x="702575" y="3237088"/>
                </a:cubicBezTo>
                <a:cubicBezTo>
                  <a:pt x="712099" y="3230262"/>
                  <a:pt x="720955" y="3222558"/>
                  <a:pt x="729055" y="3214080"/>
                </a:cubicBezTo>
                <a:cubicBezTo>
                  <a:pt x="737822" y="3204908"/>
                  <a:pt x="745744" y="3194993"/>
                  <a:pt x="752776" y="3184441"/>
                </a:cubicBezTo>
                <a:cubicBezTo>
                  <a:pt x="762878" y="3169523"/>
                  <a:pt x="770977" y="3153368"/>
                  <a:pt x="776941" y="3136377"/>
                </a:cubicBezTo>
                <a:close/>
                <a:moveTo>
                  <a:pt x="1342002" y="3328855"/>
                </a:moveTo>
                <a:cubicBezTo>
                  <a:pt x="1338308" y="3314783"/>
                  <a:pt x="1331499" y="3301725"/>
                  <a:pt x="1322020" y="3290671"/>
                </a:cubicBezTo>
                <a:cubicBezTo>
                  <a:pt x="1313075" y="3280373"/>
                  <a:pt x="1301371" y="3272838"/>
                  <a:pt x="1288286" y="3268953"/>
                </a:cubicBezTo>
                <a:cubicBezTo>
                  <a:pt x="1285795" y="3268228"/>
                  <a:pt x="1283302" y="3267636"/>
                  <a:pt x="1280765" y="3267173"/>
                </a:cubicBezTo>
                <a:cubicBezTo>
                  <a:pt x="1278228" y="3266728"/>
                  <a:pt x="1275648" y="3266372"/>
                  <a:pt x="1273111" y="3266149"/>
                </a:cubicBezTo>
                <a:cubicBezTo>
                  <a:pt x="1270574" y="3265927"/>
                  <a:pt x="1267904" y="3265882"/>
                  <a:pt x="1265323" y="3265927"/>
                </a:cubicBezTo>
                <a:cubicBezTo>
                  <a:pt x="1262697" y="3265958"/>
                  <a:pt x="1260072" y="3266118"/>
                  <a:pt x="1257446" y="3266416"/>
                </a:cubicBezTo>
                <a:cubicBezTo>
                  <a:pt x="1245385" y="3267805"/>
                  <a:pt x="1233636" y="3271267"/>
                  <a:pt x="1222777" y="3276652"/>
                </a:cubicBezTo>
                <a:cubicBezTo>
                  <a:pt x="1210717" y="3282540"/>
                  <a:pt x="1199502" y="3290026"/>
                  <a:pt x="1189444" y="3298904"/>
                </a:cubicBezTo>
                <a:cubicBezTo>
                  <a:pt x="1178363" y="3308659"/>
                  <a:pt x="1168438" y="3319665"/>
                  <a:pt x="1159850" y="3331703"/>
                </a:cubicBezTo>
                <a:cubicBezTo>
                  <a:pt x="1150548" y="3344734"/>
                  <a:pt x="1142760" y="3358748"/>
                  <a:pt x="1136530" y="3373492"/>
                </a:cubicBezTo>
                <a:cubicBezTo>
                  <a:pt x="1128920" y="3391258"/>
                  <a:pt x="1123890" y="3410021"/>
                  <a:pt x="1121621" y="3429210"/>
                </a:cubicBezTo>
                <a:cubicBezTo>
                  <a:pt x="1119485" y="3446260"/>
                  <a:pt x="1120241" y="3463541"/>
                  <a:pt x="1123801" y="3480345"/>
                </a:cubicBezTo>
                <a:cubicBezTo>
                  <a:pt x="1126872" y="3495151"/>
                  <a:pt x="1133237" y="3509081"/>
                  <a:pt x="1142403" y="3521110"/>
                </a:cubicBezTo>
                <a:cubicBezTo>
                  <a:pt x="1151127" y="3532361"/>
                  <a:pt x="1163009" y="3540785"/>
                  <a:pt x="1176494" y="3545320"/>
                </a:cubicBezTo>
                <a:cubicBezTo>
                  <a:pt x="1179030" y="3546175"/>
                  <a:pt x="1181611" y="3546891"/>
                  <a:pt x="1184237" y="3547456"/>
                </a:cubicBezTo>
                <a:cubicBezTo>
                  <a:pt x="1186862" y="3548040"/>
                  <a:pt x="1189489" y="3548471"/>
                  <a:pt x="1192159" y="3548747"/>
                </a:cubicBezTo>
                <a:cubicBezTo>
                  <a:pt x="1194829" y="3549050"/>
                  <a:pt x="1197544" y="3549201"/>
                  <a:pt x="1200258" y="3549192"/>
                </a:cubicBezTo>
                <a:cubicBezTo>
                  <a:pt x="1202973" y="3549192"/>
                  <a:pt x="1205688" y="3549192"/>
                  <a:pt x="1208403" y="3548880"/>
                </a:cubicBezTo>
                <a:cubicBezTo>
                  <a:pt x="1221087" y="3547572"/>
                  <a:pt x="1233459" y="3543967"/>
                  <a:pt x="1244851" y="3538244"/>
                </a:cubicBezTo>
                <a:cubicBezTo>
                  <a:pt x="1257535" y="3531965"/>
                  <a:pt x="1269283" y="3523936"/>
                  <a:pt x="1279742" y="3514390"/>
                </a:cubicBezTo>
                <a:cubicBezTo>
                  <a:pt x="1291224" y="3503959"/>
                  <a:pt x="1301415" y="3492201"/>
                  <a:pt x="1310138" y="3479366"/>
                </a:cubicBezTo>
                <a:cubicBezTo>
                  <a:pt x="1319439" y="3465663"/>
                  <a:pt x="1327182" y="3450942"/>
                  <a:pt x="1333146" y="3435485"/>
                </a:cubicBezTo>
                <a:cubicBezTo>
                  <a:pt x="1340355" y="3417341"/>
                  <a:pt x="1344850" y="3398240"/>
                  <a:pt x="1346497" y="3378788"/>
                </a:cubicBezTo>
                <a:cubicBezTo>
                  <a:pt x="1347833" y="3362001"/>
                  <a:pt x="1346230" y="3345112"/>
                  <a:pt x="1341869" y="3328855"/>
                </a:cubicBezTo>
                <a:close/>
                <a:moveTo>
                  <a:pt x="1542268" y="3342206"/>
                </a:moveTo>
                <a:cubicBezTo>
                  <a:pt x="1531677" y="3332406"/>
                  <a:pt x="1518548" y="3325722"/>
                  <a:pt x="1504396" y="3322892"/>
                </a:cubicBezTo>
                <a:cubicBezTo>
                  <a:pt x="1502260" y="3322446"/>
                  <a:pt x="1500124" y="3322090"/>
                  <a:pt x="1497988" y="3321823"/>
                </a:cubicBezTo>
                <a:cubicBezTo>
                  <a:pt x="1495852" y="3321556"/>
                  <a:pt x="1493715" y="3321378"/>
                  <a:pt x="1491579" y="3321289"/>
                </a:cubicBezTo>
                <a:cubicBezTo>
                  <a:pt x="1489399" y="3321289"/>
                  <a:pt x="1487129" y="3321289"/>
                  <a:pt x="1485081" y="3321289"/>
                </a:cubicBezTo>
                <a:cubicBezTo>
                  <a:pt x="1483034" y="3321289"/>
                  <a:pt x="1480631" y="3321289"/>
                  <a:pt x="1478584" y="3321690"/>
                </a:cubicBezTo>
                <a:cubicBezTo>
                  <a:pt x="1465455" y="3323172"/>
                  <a:pt x="1452683" y="3327066"/>
                  <a:pt x="1440978" y="3333172"/>
                </a:cubicBezTo>
                <a:cubicBezTo>
                  <a:pt x="1428073" y="3339785"/>
                  <a:pt x="1416234" y="3348241"/>
                  <a:pt x="1405776" y="3358272"/>
                </a:cubicBezTo>
                <a:cubicBezTo>
                  <a:pt x="1394294" y="3369188"/>
                  <a:pt x="1384192" y="3381494"/>
                  <a:pt x="1375736" y="3394898"/>
                </a:cubicBezTo>
                <a:cubicBezTo>
                  <a:pt x="1366613" y="3409375"/>
                  <a:pt x="1359269" y="3424898"/>
                  <a:pt x="1353840" y="3441138"/>
                </a:cubicBezTo>
                <a:cubicBezTo>
                  <a:pt x="1347476" y="3459793"/>
                  <a:pt x="1343960" y="3479295"/>
                  <a:pt x="1343338" y="3498992"/>
                </a:cubicBezTo>
                <a:cubicBezTo>
                  <a:pt x="1342714" y="3516593"/>
                  <a:pt x="1345162" y="3534172"/>
                  <a:pt x="1350591" y="3550928"/>
                </a:cubicBezTo>
                <a:cubicBezTo>
                  <a:pt x="1355353" y="3565894"/>
                  <a:pt x="1363453" y="3579588"/>
                  <a:pt x="1374267" y="3590981"/>
                </a:cubicBezTo>
                <a:cubicBezTo>
                  <a:pt x="1384726" y="3601915"/>
                  <a:pt x="1398077" y="3609637"/>
                  <a:pt x="1412763" y="3613233"/>
                </a:cubicBezTo>
                <a:cubicBezTo>
                  <a:pt x="1414988" y="3613767"/>
                  <a:pt x="1417213" y="3614212"/>
                  <a:pt x="1419438" y="3614568"/>
                </a:cubicBezTo>
                <a:cubicBezTo>
                  <a:pt x="1421663" y="3614924"/>
                  <a:pt x="1423888" y="3615146"/>
                  <a:pt x="1426158" y="3615324"/>
                </a:cubicBezTo>
                <a:cubicBezTo>
                  <a:pt x="1428428" y="3615502"/>
                  <a:pt x="1430609" y="3615547"/>
                  <a:pt x="1432967" y="3615547"/>
                </a:cubicBezTo>
                <a:cubicBezTo>
                  <a:pt x="1435326" y="3615547"/>
                  <a:pt x="1437418" y="3615547"/>
                  <a:pt x="1439821" y="3615191"/>
                </a:cubicBezTo>
                <a:cubicBezTo>
                  <a:pt x="1453662" y="3613869"/>
                  <a:pt x="1467147" y="3609846"/>
                  <a:pt x="1479473" y="3603353"/>
                </a:cubicBezTo>
                <a:cubicBezTo>
                  <a:pt x="1493047" y="3596255"/>
                  <a:pt x="1505464" y="3587162"/>
                  <a:pt x="1516322" y="3576384"/>
                </a:cubicBezTo>
                <a:cubicBezTo>
                  <a:pt x="1528206" y="3564697"/>
                  <a:pt x="1538485" y="3551520"/>
                  <a:pt x="1546942" y="3537176"/>
                </a:cubicBezTo>
                <a:cubicBezTo>
                  <a:pt x="1555976" y="3522005"/>
                  <a:pt x="1563096" y="3505752"/>
                  <a:pt x="1568081" y="3488801"/>
                </a:cubicBezTo>
                <a:cubicBezTo>
                  <a:pt x="1573911" y="3469771"/>
                  <a:pt x="1576759" y="3449958"/>
                  <a:pt x="1576536" y="3430056"/>
                </a:cubicBezTo>
                <a:cubicBezTo>
                  <a:pt x="1576402" y="3412789"/>
                  <a:pt x="1573198" y="3395681"/>
                  <a:pt x="1567057" y="3379544"/>
                </a:cubicBezTo>
                <a:cubicBezTo>
                  <a:pt x="1561672" y="3365348"/>
                  <a:pt x="1553082" y="3352584"/>
                  <a:pt x="1541957" y="3342250"/>
                </a:cubicBezTo>
                <a:close/>
                <a:moveTo>
                  <a:pt x="65595" y="2358188"/>
                </a:moveTo>
                <a:cubicBezTo>
                  <a:pt x="69423" y="2357516"/>
                  <a:pt x="73250" y="2356581"/>
                  <a:pt x="76944" y="2355384"/>
                </a:cubicBezTo>
                <a:cubicBezTo>
                  <a:pt x="81082" y="2354138"/>
                  <a:pt x="85088" y="2352651"/>
                  <a:pt x="89049" y="2350933"/>
                </a:cubicBezTo>
                <a:cubicBezTo>
                  <a:pt x="93187" y="2349064"/>
                  <a:pt x="97416" y="2346928"/>
                  <a:pt x="101688" y="2344480"/>
                </a:cubicBezTo>
                <a:cubicBezTo>
                  <a:pt x="105960" y="2342033"/>
                  <a:pt x="110277" y="2339274"/>
                  <a:pt x="114638" y="2336203"/>
                </a:cubicBezTo>
                <a:cubicBezTo>
                  <a:pt x="125809" y="2328406"/>
                  <a:pt x="136089" y="2319456"/>
                  <a:pt x="145391" y="2309501"/>
                </a:cubicBezTo>
                <a:cubicBezTo>
                  <a:pt x="154113" y="2300150"/>
                  <a:pt x="161857" y="2289901"/>
                  <a:pt x="168443" y="2278927"/>
                </a:cubicBezTo>
                <a:cubicBezTo>
                  <a:pt x="174274" y="2269479"/>
                  <a:pt x="178769" y="2259265"/>
                  <a:pt x="181794" y="2248575"/>
                </a:cubicBezTo>
                <a:cubicBezTo>
                  <a:pt x="184331" y="2239990"/>
                  <a:pt x="184731" y="2230930"/>
                  <a:pt x="183085" y="2222140"/>
                </a:cubicBezTo>
                <a:cubicBezTo>
                  <a:pt x="182194" y="2217734"/>
                  <a:pt x="180326" y="2213587"/>
                  <a:pt x="177611" y="2209991"/>
                </a:cubicBezTo>
                <a:cubicBezTo>
                  <a:pt x="175074" y="2206684"/>
                  <a:pt x="171781" y="2204018"/>
                  <a:pt x="168042" y="2202203"/>
                </a:cubicBezTo>
                <a:cubicBezTo>
                  <a:pt x="163949" y="2200298"/>
                  <a:pt x="159587" y="2199136"/>
                  <a:pt x="155092" y="2198776"/>
                </a:cubicBezTo>
                <a:cubicBezTo>
                  <a:pt x="149841" y="2198380"/>
                  <a:pt x="144544" y="2198682"/>
                  <a:pt x="139382" y="2199666"/>
                </a:cubicBezTo>
                <a:cubicBezTo>
                  <a:pt x="135644" y="2200342"/>
                  <a:pt x="131995" y="2201264"/>
                  <a:pt x="128390" y="2202425"/>
                </a:cubicBezTo>
                <a:cubicBezTo>
                  <a:pt x="124429" y="2203685"/>
                  <a:pt x="120558" y="2205171"/>
                  <a:pt x="116774" y="2206875"/>
                </a:cubicBezTo>
                <a:cubicBezTo>
                  <a:pt x="112769" y="2208656"/>
                  <a:pt x="108719" y="2210703"/>
                  <a:pt x="104625" y="2213017"/>
                </a:cubicBezTo>
                <a:cubicBezTo>
                  <a:pt x="100486" y="2215375"/>
                  <a:pt x="96303" y="2218001"/>
                  <a:pt x="92119" y="2220894"/>
                </a:cubicBezTo>
                <a:cubicBezTo>
                  <a:pt x="81261" y="2228455"/>
                  <a:pt x="71158" y="2237102"/>
                  <a:pt x="62035" y="2246706"/>
                </a:cubicBezTo>
                <a:cubicBezTo>
                  <a:pt x="53312" y="2255820"/>
                  <a:pt x="45524" y="2265798"/>
                  <a:pt x="38804" y="2276479"/>
                </a:cubicBezTo>
                <a:cubicBezTo>
                  <a:pt x="32841" y="2285927"/>
                  <a:pt x="28124" y="2296114"/>
                  <a:pt x="24786" y="2306786"/>
                </a:cubicBezTo>
                <a:cubicBezTo>
                  <a:pt x="21937" y="2315549"/>
                  <a:pt x="21092" y="2324850"/>
                  <a:pt x="22382" y="2333978"/>
                </a:cubicBezTo>
                <a:cubicBezTo>
                  <a:pt x="23094" y="2338570"/>
                  <a:pt x="24786" y="2342958"/>
                  <a:pt x="27323" y="2346839"/>
                </a:cubicBezTo>
                <a:cubicBezTo>
                  <a:pt x="29682" y="2350351"/>
                  <a:pt x="32886" y="2353234"/>
                  <a:pt x="36623" y="2355250"/>
                </a:cubicBezTo>
                <a:cubicBezTo>
                  <a:pt x="40674" y="2357387"/>
                  <a:pt x="45124" y="2358717"/>
                  <a:pt x="49708" y="2359167"/>
                </a:cubicBezTo>
                <a:cubicBezTo>
                  <a:pt x="54915" y="2359549"/>
                  <a:pt x="60166" y="2359238"/>
                  <a:pt x="65284" y="2358232"/>
                </a:cubicBezTo>
                <a:close/>
                <a:moveTo>
                  <a:pt x="1136084" y="3263524"/>
                </a:moveTo>
                <a:cubicBezTo>
                  <a:pt x="1134037" y="3249599"/>
                  <a:pt x="1128875" y="3236310"/>
                  <a:pt x="1121043" y="3224628"/>
                </a:cubicBezTo>
                <a:cubicBezTo>
                  <a:pt x="1113788" y="3213973"/>
                  <a:pt x="1103552" y="3205682"/>
                  <a:pt x="1091625" y="3200774"/>
                </a:cubicBezTo>
                <a:cubicBezTo>
                  <a:pt x="1088867" y="3199661"/>
                  <a:pt x="1086018" y="3198722"/>
                  <a:pt x="1083125" y="3197970"/>
                </a:cubicBezTo>
                <a:cubicBezTo>
                  <a:pt x="1080188" y="3197231"/>
                  <a:pt x="1077206" y="3196684"/>
                  <a:pt x="1074225" y="3196323"/>
                </a:cubicBezTo>
                <a:cubicBezTo>
                  <a:pt x="1071287" y="3195972"/>
                  <a:pt x="1068305" y="3195794"/>
                  <a:pt x="1065324" y="3195789"/>
                </a:cubicBezTo>
                <a:cubicBezTo>
                  <a:pt x="1062252" y="3195789"/>
                  <a:pt x="1059182" y="3195967"/>
                  <a:pt x="1056111" y="3196323"/>
                </a:cubicBezTo>
                <a:cubicBezTo>
                  <a:pt x="1045119" y="3197663"/>
                  <a:pt x="1034438" y="3200742"/>
                  <a:pt x="1024424" y="3205447"/>
                </a:cubicBezTo>
                <a:cubicBezTo>
                  <a:pt x="1013254" y="3210622"/>
                  <a:pt x="1002796" y="3217169"/>
                  <a:pt x="993272" y="3224939"/>
                </a:cubicBezTo>
                <a:cubicBezTo>
                  <a:pt x="982725" y="3233484"/>
                  <a:pt x="973157" y="3243123"/>
                  <a:pt x="964656" y="3253689"/>
                </a:cubicBezTo>
                <a:cubicBezTo>
                  <a:pt x="955444" y="3265144"/>
                  <a:pt x="947434" y="3277507"/>
                  <a:pt x="940714" y="3290582"/>
                </a:cubicBezTo>
                <a:cubicBezTo>
                  <a:pt x="931991" y="3307315"/>
                  <a:pt x="925627" y="3325166"/>
                  <a:pt x="921755" y="3343630"/>
                </a:cubicBezTo>
                <a:cubicBezTo>
                  <a:pt x="918195" y="3360012"/>
                  <a:pt x="917305" y="3376852"/>
                  <a:pt x="919085" y="3393519"/>
                </a:cubicBezTo>
                <a:cubicBezTo>
                  <a:pt x="920465" y="3408053"/>
                  <a:pt x="925049" y="3422103"/>
                  <a:pt x="932436" y="3434684"/>
                </a:cubicBezTo>
                <a:cubicBezTo>
                  <a:pt x="939290" y="3446206"/>
                  <a:pt x="949437" y="3455414"/>
                  <a:pt x="961586" y="3461120"/>
                </a:cubicBezTo>
                <a:cubicBezTo>
                  <a:pt x="964478" y="3462406"/>
                  <a:pt x="967461" y="3463491"/>
                  <a:pt x="970487" y="3464368"/>
                </a:cubicBezTo>
                <a:cubicBezTo>
                  <a:pt x="973423" y="3465214"/>
                  <a:pt x="976361" y="3465881"/>
                  <a:pt x="979387" y="3466371"/>
                </a:cubicBezTo>
                <a:cubicBezTo>
                  <a:pt x="982502" y="3466821"/>
                  <a:pt x="985617" y="3467088"/>
                  <a:pt x="988777" y="3467172"/>
                </a:cubicBezTo>
                <a:cubicBezTo>
                  <a:pt x="991982" y="3467252"/>
                  <a:pt x="995186" y="3467132"/>
                  <a:pt x="998346" y="3466816"/>
                </a:cubicBezTo>
                <a:cubicBezTo>
                  <a:pt x="1009873" y="3465561"/>
                  <a:pt x="1021131" y="3462388"/>
                  <a:pt x="1031590" y="3457426"/>
                </a:cubicBezTo>
                <a:cubicBezTo>
                  <a:pt x="1043338" y="3451921"/>
                  <a:pt x="1054332" y="3444920"/>
                  <a:pt x="1064256" y="3436598"/>
                </a:cubicBezTo>
                <a:cubicBezTo>
                  <a:pt x="1075204" y="3427479"/>
                  <a:pt x="1085128" y="3417181"/>
                  <a:pt x="1093806" y="3405890"/>
                </a:cubicBezTo>
                <a:cubicBezTo>
                  <a:pt x="1103152" y="3393817"/>
                  <a:pt x="1111162" y="3380795"/>
                  <a:pt x="1117794" y="3367039"/>
                </a:cubicBezTo>
                <a:cubicBezTo>
                  <a:pt x="1126160" y="3349843"/>
                  <a:pt x="1132079" y="3331552"/>
                  <a:pt x="1135373" y="3312700"/>
                </a:cubicBezTo>
                <a:cubicBezTo>
                  <a:pt x="1138220" y="3296456"/>
                  <a:pt x="1138354" y="3279856"/>
                  <a:pt x="1135772" y="3263568"/>
                </a:cubicBezTo>
                <a:close/>
              </a:path>
            </a:pathLst>
          </a:custGeom>
          <a:solidFill>
            <a:srgbClr val="CB9700"/>
          </a:solidFill>
          <a:ln w="4445" cap="flat">
            <a:noFill/>
            <a:prstDash val="solid"/>
            <a:miter/>
          </a:ln>
        </p:spPr>
        <p:txBody>
          <a:bodyPr rtlCol="0" anchor="ctr"/>
          <a:lstStyle/>
          <a:p>
            <a:endParaRPr lang="pt-PT"/>
          </a:p>
        </p:txBody>
      </p:sp>
      <p:sp>
        <p:nvSpPr>
          <p:cNvPr id="1645" name="03">
            <a:extLst>
              <a:ext uri="{FF2B5EF4-FFF2-40B4-BE49-F238E27FC236}">
                <a16:creationId xmlns:a16="http://schemas.microsoft.com/office/drawing/2014/main" id="{629232BC-1A34-42F4-B93D-2DCD67D4D8C7}"/>
              </a:ext>
            </a:extLst>
          </p:cNvPr>
          <p:cNvSpPr/>
          <p:nvPr/>
        </p:nvSpPr>
        <p:spPr>
          <a:xfrm>
            <a:off x="1211988" y="779130"/>
            <a:ext cx="2477665" cy="2653785"/>
          </a:xfrm>
          <a:custGeom>
            <a:avLst/>
            <a:gdLst>
              <a:gd name="connsiteX0" fmla="*/ 387768 w 4427516"/>
              <a:gd name="connsiteY0" fmla="*/ 1548210 h 4742238"/>
              <a:gd name="connsiteX1" fmla="*/ 408062 w 4427516"/>
              <a:gd name="connsiteY1" fmla="*/ 1547142 h 4742238"/>
              <a:gd name="connsiteX2" fmla="*/ 408374 w 4427516"/>
              <a:gd name="connsiteY2" fmla="*/ 1547142 h 4742238"/>
              <a:gd name="connsiteX3" fmla="*/ 408641 w 4427516"/>
              <a:gd name="connsiteY3" fmla="*/ 1547142 h 4742238"/>
              <a:gd name="connsiteX4" fmla="*/ 408952 w 4427516"/>
              <a:gd name="connsiteY4" fmla="*/ 1547142 h 4742238"/>
              <a:gd name="connsiteX5" fmla="*/ 409264 w 4427516"/>
              <a:gd name="connsiteY5" fmla="*/ 1547142 h 4742238"/>
              <a:gd name="connsiteX6" fmla="*/ 434320 w 4427516"/>
              <a:gd name="connsiteY6" fmla="*/ 1537885 h 4742238"/>
              <a:gd name="connsiteX7" fmla="*/ 459286 w 4427516"/>
              <a:gd name="connsiteY7" fmla="*/ 1522798 h 4742238"/>
              <a:gd name="connsiteX8" fmla="*/ 481270 w 4427516"/>
              <a:gd name="connsiteY8" fmla="*/ 1504062 h 4742238"/>
              <a:gd name="connsiteX9" fmla="*/ 497470 w 4427516"/>
              <a:gd name="connsiteY9" fmla="*/ 1483724 h 4742238"/>
              <a:gd name="connsiteX10" fmla="*/ 504590 w 4427516"/>
              <a:gd name="connsiteY10" fmla="*/ 1465478 h 4742238"/>
              <a:gd name="connsiteX11" fmla="*/ 501653 w 4427516"/>
              <a:gd name="connsiteY11" fmla="*/ 1452705 h 4742238"/>
              <a:gd name="connsiteX12" fmla="*/ 489682 w 4427516"/>
              <a:gd name="connsiteY12" fmla="*/ 1446430 h 4742238"/>
              <a:gd name="connsiteX13" fmla="*/ 469700 w 4427516"/>
              <a:gd name="connsiteY13" fmla="*/ 1447721 h 4742238"/>
              <a:gd name="connsiteX14" fmla="*/ 469166 w 4427516"/>
              <a:gd name="connsiteY14" fmla="*/ 1447721 h 4742238"/>
              <a:gd name="connsiteX15" fmla="*/ 468898 w 4427516"/>
              <a:gd name="connsiteY15" fmla="*/ 1447721 h 4742238"/>
              <a:gd name="connsiteX16" fmla="*/ 468632 w 4427516"/>
              <a:gd name="connsiteY16" fmla="*/ 1447721 h 4742238"/>
              <a:gd name="connsiteX17" fmla="*/ 444244 w 4427516"/>
              <a:gd name="connsiteY17" fmla="*/ 1456621 h 4742238"/>
              <a:gd name="connsiteX18" fmla="*/ 419856 w 4427516"/>
              <a:gd name="connsiteY18" fmla="*/ 1471174 h 4742238"/>
              <a:gd name="connsiteX19" fmla="*/ 398049 w 4427516"/>
              <a:gd name="connsiteY19" fmla="*/ 1489421 h 4742238"/>
              <a:gd name="connsiteX20" fmla="*/ 381538 w 4427516"/>
              <a:gd name="connsiteY20" fmla="*/ 1509536 h 4742238"/>
              <a:gd name="connsiteX21" fmla="*/ 373750 w 4427516"/>
              <a:gd name="connsiteY21" fmla="*/ 1528005 h 4742238"/>
              <a:gd name="connsiteX22" fmla="*/ 376064 w 4427516"/>
              <a:gd name="connsiteY22" fmla="*/ 1541356 h 4742238"/>
              <a:gd name="connsiteX23" fmla="*/ 387768 w 4427516"/>
              <a:gd name="connsiteY23" fmla="*/ 1548210 h 4742238"/>
              <a:gd name="connsiteX24" fmla="*/ 607706 w 4427516"/>
              <a:gd name="connsiteY24" fmla="*/ 1230721 h 4742238"/>
              <a:gd name="connsiteX25" fmla="*/ 623593 w 4427516"/>
              <a:gd name="connsiteY25" fmla="*/ 1232546 h 4742238"/>
              <a:gd name="connsiteX26" fmla="*/ 626308 w 4427516"/>
              <a:gd name="connsiteY26" fmla="*/ 1232234 h 4742238"/>
              <a:gd name="connsiteX27" fmla="*/ 629156 w 4427516"/>
              <a:gd name="connsiteY27" fmla="*/ 1231789 h 4742238"/>
              <a:gd name="connsiteX28" fmla="*/ 632005 w 4427516"/>
              <a:gd name="connsiteY28" fmla="*/ 1231255 h 4742238"/>
              <a:gd name="connsiteX29" fmla="*/ 634941 w 4427516"/>
              <a:gd name="connsiteY29" fmla="*/ 1230543 h 4742238"/>
              <a:gd name="connsiteX30" fmla="*/ 654656 w 4427516"/>
              <a:gd name="connsiteY30" fmla="*/ 1223512 h 4742238"/>
              <a:gd name="connsiteX31" fmla="*/ 674639 w 4427516"/>
              <a:gd name="connsiteY31" fmla="*/ 1212653 h 4742238"/>
              <a:gd name="connsiteX32" fmla="*/ 693019 w 4427516"/>
              <a:gd name="connsiteY32" fmla="*/ 1199035 h 4742238"/>
              <a:gd name="connsiteX33" fmla="*/ 707972 w 4427516"/>
              <a:gd name="connsiteY33" fmla="*/ 1183815 h 4742238"/>
              <a:gd name="connsiteX34" fmla="*/ 717897 w 4427516"/>
              <a:gd name="connsiteY34" fmla="*/ 1167170 h 4742238"/>
              <a:gd name="connsiteX35" fmla="*/ 718653 w 4427516"/>
              <a:gd name="connsiteY35" fmla="*/ 1154398 h 4742238"/>
              <a:gd name="connsiteX36" fmla="*/ 710909 w 4427516"/>
              <a:gd name="connsiteY36" fmla="*/ 1146699 h 4742238"/>
              <a:gd name="connsiteX37" fmla="*/ 695066 w 4427516"/>
              <a:gd name="connsiteY37" fmla="*/ 1145230 h 4742238"/>
              <a:gd name="connsiteX38" fmla="*/ 692352 w 4427516"/>
              <a:gd name="connsiteY38" fmla="*/ 1145542 h 4742238"/>
              <a:gd name="connsiteX39" fmla="*/ 689592 w 4427516"/>
              <a:gd name="connsiteY39" fmla="*/ 1146031 h 4742238"/>
              <a:gd name="connsiteX40" fmla="*/ 686744 w 4427516"/>
              <a:gd name="connsiteY40" fmla="*/ 1146565 h 4742238"/>
              <a:gd name="connsiteX41" fmla="*/ 683895 w 4427516"/>
              <a:gd name="connsiteY41" fmla="*/ 1147277 h 4742238"/>
              <a:gd name="connsiteX42" fmla="*/ 664669 w 4427516"/>
              <a:gd name="connsiteY42" fmla="*/ 1154175 h 4742238"/>
              <a:gd name="connsiteX43" fmla="*/ 645222 w 4427516"/>
              <a:gd name="connsiteY43" fmla="*/ 1164678 h 4742238"/>
              <a:gd name="connsiteX44" fmla="*/ 627109 w 4427516"/>
              <a:gd name="connsiteY44" fmla="*/ 1178029 h 4742238"/>
              <a:gd name="connsiteX45" fmla="*/ 612067 w 4427516"/>
              <a:gd name="connsiteY45" fmla="*/ 1193027 h 4742238"/>
              <a:gd name="connsiteX46" fmla="*/ 601786 w 4427516"/>
              <a:gd name="connsiteY46" fmla="*/ 1209627 h 4742238"/>
              <a:gd name="connsiteX47" fmla="*/ 600407 w 4427516"/>
              <a:gd name="connsiteY47" fmla="*/ 1222666 h 4742238"/>
              <a:gd name="connsiteX48" fmla="*/ 607706 w 4427516"/>
              <a:gd name="connsiteY48" fmla="*/ 1230721 h 4742238"/>
              <a:gd name="connsiteX49" fmla="*/ 457194 w 4427516"/>
              <a:gd name="connsiteY49" fmla="*/ 1437663 h 4742238"/>
              <a:gd name="connsiteX50" fmla="*/ 475886 w 4427516"/>
              <a:gd name="connsiteY50" fmla="*/ 1437663 h 4742238"/>
              <a:gd name="connsiteX51" fmla="*/ 477132 w 4427516"/>
              <a:gd name="connsiteY51" fmla="*/ 1437440 h 4742238"/>
              <a:gd name="connsiteX52" fmla="*/ 478334 w 4427516"/>
              <a:gd name="connsiteY52" fmla="*/ 1437440 h 4742238"/>
              <a:gd name="connsiteX53" fmla="*/ 479535 w 4427516"/>
              <a:gd name="connsiteY53" fmla="*/ 1437173 h 4742238"/>
              <a:gd name="connsiteX54" fmla="*/ 480781 w 4427516"/>
              <a:gd name="connsiteY54" fmla="*/ 1436862 h 4742238"/>
              <a:gd name="connsiteX55" fmla="*/ 503968 w 4427516"/>
              <a:gd name="connsiteY55" fmla="*/ 1428406 h 4742238"/>
              <a:gd name="connsiteX56" fmla="*/ 527198 w 4427516"/>
              <a:gd name="connsiteY56" fmla="*/ 1415055 h 4742238"/>
              <a:gd name="connsiteX57" fmla="*/ 548026 w 4427516"/>
              <a:gd name="connsiteY57" fmla="*/ 1398188 h 4742238"/>
              <a:gd name="connsiteX58" fmla="*/ 563958 w 4427516"/>
              <a:gd name="connsiteY58" fmla="*/ 1379675 h 4742238"/>
              <a:gd name="connsiteX59" fmla="*/ 572192 w 4427516"/>
              <a:gd name="connsiteY59" fmla="*/ 1361873 h 4742238"/>
              <a:gd name="connsiteX60" fmla="*/ 570634 w 4427516"/>
              <a:gd name="connsiteY60" fmla="*/ 1349012 h 4742238"/>
              <a:gd name="connsiteX61" fmla="*/ 560220 w 4427516"/>
              <a:gd name="connsiteY61" fmla="*/ 1342114 h 4742238"/>
              <a:gd name="connsiteX62" fmla="*/ 541662 w 4427516"/>
              <a:gd name="connsiteY62" fmla="*/ 1342336 h 4742238"/>
              <a:gd name="connsiteX63" fmla="*/ 540460 w 4427516"/>
              <a:gd name="connsiteY63" fmla="*/ 1342559 h 4742238"/>
              <a:gd name="connsiteX64" fmla="*/ 539259 w 4427516"/>
              <a:gd name="connsiteY64" fmla="*/ 1342826 h 4742238"/>
              <a:gd name="connsiteX65" fmla="*/ 538057 w 4427516"/>
              <a:gd name="connsiteY65" fmla="*/ 1343093 h 4742238"/>
              <a:gd name="connsiteX66" fmla="*/ 536811 w 4427516"/>
              <a:gd name="connsiteY66" fmla="*/ 1343404 h 4742238"/>
              <a:gd name="connsiteX67" fmla="*/ 514337 w 4427516"/>
              <a:gd name="connsiteY67" fmla="*/ 1351638 h 4742238"/>
              <a:gd name="connsiteX68" fmla="*/ 491685 w 4427516"/>
              <a:gd name="connsiteY68" fmla="*/ 1364677 h 4742238"/>
              <a:gd name="connsiteX69" fmla="*/ 471168 w 4427516"/>
              <a:gd name="connsiteY69" fmla="*/ 1381054 h 4742238"/>
              <a:gd name="connsiteX70" fmla="*/ 455058 w 4427516"/>
              <a:gd name="connsiteY70" fmla="*/ 1399301 h 4742238"/>
              <a:gd name="connsiteX71" fmla="*/ 446158 w 4427516"/>
              <a:gd name="connsiteY71" fmla="*/ 1417102 h 4742238"/>
              <a:gd name="connsiteX72" fmla="*/ 447047 w 4427516"/>
              <a:gd name="connsiteY72" fmla="*/ 1430453 h 4742238"/>
              <a:gd name="connsiteX73" fmla="*/ 457194 w 4427516"/>
              <a:gd name="connsiteY73" fmla="*/ 1437663 h 4742238"/>
              <a:gd name="connsiteX74" fmla="*/ 530937 w 4427516"/>
              <a:gd name="connsiteY74" fmla="*/ 1331878 h 4742238"/>
              <a:gd name="connsiteX75" fmla="*/ 548249 w 4427516"/>
              <a:gd name="connsiteY75" fmla="*/ 1332812 h 4742238"/>
              <a:gd name="connsiteX76" fmla="*/ 550206 w 4427516"/>
              <a:gd name="connsiteY76" fmla="*/ 1332501 h 4742238"/>
              <a:gd name="connsiteX77" fmla="*/ 552210 w 4427516"/>
              <a:gd name="connsiteY77" fmla="*/ 1332145 h 4742238"/>
              <a:gd name="connsiteX78" fmla="*/ 554257 w 4427516"/>
              <a:gd name="connsiteY78" fmla="*/ 1331700 h 4742238"/>
              <a:gd name="connsiteX79" fmla="*/ 556304 w 4427516"/>
              <a:gd name="connsiteY79" fmla="*/ 1331210 h 4742238"/>
              <a:gd name="connsiteX80" fmla="*/ 577755 w 4427516"/>
              <a:gd name="connsiteY80" fmla="*/ 1323467 h 4742238"/>
              <a:gd name="connsiteX81" fmla="*/ 599339 w 4427516"/>
              <a:gd name="connsiteY81" fmla="*/ 1311317 h 4742238"/>
              <a:gd name="connsiteX82" fmla="*/ 618921 w 4427516"/>
              <a:gd name="connsiteY82" fmla="*/ 1296142 h 4742238"/>
              <a:gd name="connsiteX83" fmla="*/ 634319 w 4427516"/>
              <a:gd name="connsiteY83" fmla="*/ 1279275 h 4742238"/>
              <a:gd name="connsiteX84" fmla="*/ 643220 w 4427516"/>
              <a:gd name="connsiteY84" fmla="*/ 1262096 h 4742238"/>
              <a:gd name="connsiteX85" fmla="*/ 642774 w 4427516"/>
              <a:gd name="connsiteY85" fmla="*/ 1249324 h 4742238"/>
              <a:gd name="connsiteX86" fmla="*/ 633873 w 4427516"/>
              <a:gd name="connsiteY86" fmla="*/ 1242070 h 4742238"/>
              <a:gd name="connsiteX87" fmla="*/ 616651 w 4427516"/>
              <a:gd name="connsiteY87" fmla="*/ 1241447 h 4742238"/>
              <a:gd name="connsiteX88" fmla="*/ 614737 w 4427516"/>
              <a:gd name="connsiteY88" fmla="*/ 1241758 h 4742238"/>
              <a:gd name="connsiteX89" fmla="*/ 612779 w 4427516"/>
              <a:gd name="connsiteY89" fmla="*/ 1242114 h 4742238"/>
              <a:gd name="connsiteX90" fmla="*/ 610821 w 4427516"/>
              <a:gd name="connsiteY90" fmla="*/ 1242559 h 4742238"/>
              <a:gd name="connsiteX91" fmla="*/ 608863 w 4427516"/>
              <a:gd name="connsiteY91" fmla="*/ 1243049 h 4742238"/>
              <a:gd name="connsiteX92" fmla="*/ 587945 w 4427516"/>
              <a:gd name="connsiteY92" fmla="*/ 1250614 h 4742238"/>
              <a:gd name="connsiteX93" fmla="*/ 566895 w 4427516"/>
              <a:gd name="connsiteY93" fmla="*/ 1262408 h 4742238"/>
              <a:gd name="connsiteX94" fmla="*/ 547537 w 4427516"/>
              <a:gd name="connsiteY94" fmla="*/ 1277183 h 4742238"/>
              <a:gd name="connsiteX95" fmla="*/ 531916 w 4427516"/>
              <a:gd name="connsiteY95" fmla="*/ 1293827 h 4742238"/>
              <a:gd name="connsiteX96" fmla="*/ 522436 w 4427516"/>
              <a:gd name="connsiteY96" fmla="*/ 1311050 h 4742238"/>
              <a:gd name="connsiteX97" fmla="*/ 522436 w 4427516"/>
              <a:gd name="connsiteY97" fmla="*/ 1324179 h 4742238"/>
              <a:gd name="connsiteX98" fmla="*/ 530937 w 4427516"/>
              <a:gd name="connsiteY98" fmla="*/ 1331878 h 4742238"/>
              <a:gd name="connsiteX99" fmla="*/ 687812 w 4427516"/>
              <a:gd name="connsiteY99" fmla="*/ 1134193 h 4742238"/>
              <a:gd name="connsiteX100" fmla="*/ 702409 w 4427516"/>
              <a:gd name="connsiteY100" fmla="*/ 1136730 h 4742238"/>
              <a:gd name="connsiteX101" fmla="*/ 705747 w 4427516"/>
              <a:gd name="connsiteY101" fmla="*/ 1136463 h 4742238"/>
              <a:gd name="connsiteX102" fmla="*/ 709173 w 4427516"/>
              <a:gd name="connsiteY102" fmla="*/ 1135973 h 4742238"/>
              <a:gd name="connsiteX103" fmla="*/ 712734 w 4427516"/>
              <a:gd name="connsiteY103" fmla="*/ 1135306 h 4742238"/>
              <a:gd name="connsiteX104" fmla="*/ 716428 w 4427516"/>
              <a:gd name="connsiteY104" fmla="*/ 1134460 h 4742238"/>
              <a:gd name="connsiteX105" fmla="*/ 734675 w 4427516"/>
              <a:gd name="connsiteY105" fmla="*/ 1128007 h 4742238"/>
              <a:gd name="connsiteX106" fmla="*/ 753232 w 4427516"/>
              <a:gd name="connsiteY106" fmla="*/ 1118216 h 4742238"/>
              <a:gd name="connsiteX107" fmla="*/ 770499 w 4427516"/>
              <a:gd name="connsiteY107" fmla="*/ 1105978 h 4742238"/>
              <a:gd name="connsiteX108" fmla="*/ 784918 w 4427516"/>
              <a:gd name="connsiteY108" fmla="*/ 1092137 h 4742238"/>
              <a:gd name="connsiteX109" fmla="*/ 795511 w 4427516"/>
              <a:gd name="connsiteY109" fmla="*/ 1076071 h 4742238"/>
              <a:gd name="connsiteX110" fmla="*/ 797290 w 4427516"/>
              <a:gd name="connsiteY110" fmla="*/ 1063477 h 4742238"/>
              <a:gd name="connsiteX111" fmla="*/ 790659 w 4427516"/>
              <a:gd name="connsiteY111" fmla="*/ 1055511 h 4742238"/>
              <a:gd name="connsiteX112" fmla="*/ 775973 w 4427516"/>
              <a:gd name="connsiteY112" fmla="*/ 1053330 h 4742238"/>
              <a:gd name="connsiteX113" fmla="*/ 772680 w 4427516"/>
              <a:gd name="connsiteY113" fmla="*/ 1053597 h 4742238"/>
              <a:gd name="connsiteX114" fmla="*/ 769297 w 4427516"/>
              <a:gd name="connsiteY114" fmla="*/ 1054087 h 4742238"/>
              <a:gd name="connsiteX115" fmla="*/ 765783 w 4427516"/>
              <a:gd name="connsiteY115" fmla="*/ 1054799 h 4742238"/>
              <a:gd name="connsiteX116" fmla="*/ 762222 w 4427516"/>
              <a:gd name="connsiteY116" fmla="*/ 1055644 h 4742238"/>
              <a:gd name="connsiteX117" fmla="*/ 744421 w 4427516"/>
              <a:gd name="connsiteY117" fmla="*/ 1061964 h 4742238"/>
              <a:gd name="connsiteX118" fmla="*/ 726352 w 4427516"/>
              <a:gd name="connsiteY118" fmla="*/ 1071399 h 4742238"/>
              <a:gd name="connsiteX119" fmla="*/ 709440 w 4427516"/>
              <a:gd name="connsiteY119" fmla="*/ 1083281 h 4742238"/>
              <a:gd name="connsiteX120" fmla="*/ 695066 w 4427516"/>
              <a:gd name="connsiteY120" fmla="*/ 1096855 h 4742238"/>
              <a:gd name="connsiteX121" fmla="*/ 684029 w 4427516"/>
              <a:gd name="connsiteY121" fmla="*/ 1112876 h 4742238"/>
              <a:gd name="connsiteX122" fmla="*/ 681670 w 4427516"/>
              <a:gd name="connsiteY122" fmla="*/ 1125782 h 4742238"/>
              <a:gd name="connsiteX123" fmla="*/ 687812 w 4427516"/>
              <a:gd name="connsiteY123" fmla="*/ 1134193 h 4742238"/>
              <a:gd name="connsiteX124" fmla="*/ 770188 w 4427516"/>
              <a:gd name="connsiteY124" fmla="*/ 1041848 h 4742238"/>
              <a:gd name="connsiteX125" fmla="*/ 783539 w 4427516"/>
              <a:gd name="connsiteY125" fmla="*/ 1045186 h 4742238"/>
              <a:gd name="connsiteX126" fmla="*/ 787455 w 4427516"/>
              <a:gd name="connsiteY126" fmla="*/ 1045186 h 4742238"/>
              <a:gd name="connsiteX127" fmla="*/ 791594 w 4427516"/>
              <a:gd name="connsiteY127" fmla="*/ 1044741 h 4742238"/>
              <a:gd name="connsiteX128" fmla="*/ 796044 w 4427516"/>
              <a:gd name="connsiteY128" fmla="*/ 1043984 h 4742238"/>
              <a:gd name="connsiteX129" fmla="*/ 800494 w 4427516"/>
              <a:gd name="connsiteY129" fmla="*/ 1042916 h 4742238"/>
              <a:gd name="connsiteX130" fmla="*/ 817317 w 4427516"/>
              <a:gd name="connsiteY130" fmla="*/ 1037042 h 4742238"/>
              <a:gd name="connsiteX131" fmla="*/ 834407 w 4427516"/>
              <a:gd name="connsiteY131" fmla="*/ 1028364 h 4742238"/>
              <a:gd name="connsiteX132" fmla="*/ 850516 w 4427516"/>
              <a:gd name="connsiteY132" fmla="*/ 1017460 h 4742238"/>
              <a:gd name="connsiteX133" fmla="*/ 864357 w 4427516"/>
              <a:gd name="connsiteY133" fmla="*/ 1004999 h 4742238"/>
              <a:gd name="connsiteX134" fmla="*/ 875751 w 4427516"/>
              <a:gd name="connsiteY134" fmla="*/ 989467 h 4742238"/>
              <a:gd name="connsiteX135" fmla="*/ 878688 w 4427516"/>
              <a:gd name="connsiteY135" fmla="*/ 976873 h 4742238"/>
              <a:gd name="connsiteX136" fmla="*/ 873347 w 4427516"/>
              <a:gd name="connsiteY136" fmla="*/ 968551 h 4742238"/>
              <a:gd name="connsiteX137" fmla="*/ 859996 w 4427516"/>
              <a:gd name="connsiteY137" fmla="*/ 965569 h 4742238"/>
              <a:gd name="connsiteX138" fmla="*/ 856124 w 4427516"/>
              <a:gd name="connsiteY138" fmla="*/ 965569 h 4742238"/>
              <a:gd name="connsiteX139" fmla="*/ 852030 w 4427516"/>
              <a:gd name="connsiteY139" fmla="*/ 966059 h 4742238"/>
              <a:gd name="connsiteX140" fmla="*/ 847580 w 4427516"/>
              <a:gd name="connsiteY140" fmla="*/ 966815 h 4742238"/>
              <a:gd name="connsiteX141" fmla="*/ 843129 w 4427516"/>
              <a:gd name="connsiteY141" fmla="*/ 967883 h 4742238"/>
              <a:gd name="connsiteX142" fmla="*/ 826797 w 4427516"/>
              <a:gd name="connsiteY142" fmla="*/ 973624 h 4742238"/>
              <a:gd name="connsiteX143" fmla="*/ 810108 w 4427516"/>
              <a:gd name="connsiteY143" fmla="*/ 982080 h 4742238"/>
              <a:gd name="connsiteX144" fmla="*/ 794264 w 4427516"/>
              <a:gd name="connsiteY144" fmla="*/ 992672 h 4742238"/>
              <a:gd name="connsiteX145" fmla="*/ 780423 w 4427516"/>
              <a:gd name="connsiteY145" fmla="*/ 1004866 h 4742238"/>
              <a:gd name="connsiteX146" fmla="*/ 768719 w 4427516"/>
              <a:gd name="connsiteY146" fmla="*/ 1020308 h 4742238"/>
              <a:gd name="connsiteX147" fmla="*/ 765293 w 4427516"/>
              <a:gd name="connsiteY147" fmla="*/ 1033081 h 4742238"/>
              <a:gd name="connsiteX148" fmla="*/ 770188 w 4427516"/>
              <a:gd name="connsiteY148" fmla="*/ 1041848 h 4742238"/>
              <a:gd name="connsiteX149" fmla="*/ 201566 w 4427516"/>
              <a:gd name="connsiteY149" fmla="*/ 1910691 h 4742238"/>
              <a:gd name="connsiteX150" fmla="*/ 221415 w 4427516"/>
              <a:gd name="connsiteY150" fmla="*/ 1909668 h 4742238"/>
              <a:gd name="connsiteX151" fmla="*/ 224307 w 4427516"/>
              <a:gd name="connsiteY151" fmla="*/ 1909000 h 4742238"/>
              <a:gd name="connsiteX152" fmla="*/ 227289 w 4427516"/>
              <a:gd name="connsiteY152" fmla="*/ 1908199 h 4742238"/>
              <a:gd name="connsiteX153" fmla="*/ 230360 w 4427516"/>
              <a:gd name="connsiteY153" fmla="*/ 1907265 h 4742238"/>
              <a:gd name="connsiteX154" fmla="*/ 233519 w 4427516"/>
              <a:gd name="connsiteY154" fmla="*/ 1906197 h 4742238"/>
              <a:gd name="connsiteX155" fmla="*/ 262759 w 4427516"/>
              <a:gd name="connsiteY155" fmla="*/ 1891955 h 4742238"/>
              <a:gd name="connsiteX156" fmla="*/ 290172 w 4427516"/>
              <a:gd name="connsiteY156" fmla="*/ 1871617 h 4742238"/>
              <a:gd name="connsiteX157" fmla="*/ 312424 w 4427516"/>
              <a:gd name="connsiteY157" fmla="*/ 1848030 h 4742238"/>
              <a:gd name="connsiteX158" fmla="*/ 326799 w 4427516"/>
              <a:gd name="connsiteY158" fmla="*/ 1823998 h 4742238"/>
              <a:gd name="connsiteX159" fmla="*/ 330359 w 4427516"/>
              <a:gd name="connsiteY159" fmla="*/ 1805930 h 4742238"/>
              <a:gd name="connsiteX160" fmla="*/ 325153 w 4427516"/>
              <a:gd name="connsiteY160" fmla="*/ 1793691 h 4742238"/>
              <a:gd name="connsiteX161" fmla="*/ 312513 w 4427516"/>
              <a:gd name="connsiteY161" fmla="*/ 1788173 h 4742238"/>
              <a:gd name="connsiteX162" fmla="*/ 293021 w 4427516"/>
              <a:gd name="connsiteY162" fmla="*/ 1789419 h 4742238"/>
              <a:gd name="connsiteX163" fmla="*/ 290217 w 4427516"/>
              <a:gd name="connsiteY163" fmla="*/ 1790087 h 4742238"/>
              <a:gd name="connsiteX164" fmla="*/ 287280 w 4427516"/>
              <a:gd name="connsiteY164" fmla="*/ 1790888 h 4742238"/>
              <a:gd name="connsiteX165" fmla="*/ 284298 w 4427516"/>
              <a:gd name="connsiteY165" fmla="*/ 1791822 h 4742238"/>
              <a:gd name="connsiteX166" fmla="*/ 281183 w 4427516"/>
              <a:gd name="connsiteY166" fmla="*/ 1792890 h 4742238"/>
              <a:gd name="connsiteX167" fmla="*/ 252879 w 4427516"/>
              <a:gd name="connsiteY167" fmla="*/ 1806598 h 4742238"/>
              <a:gd name="connsiteX168" fmla="*/ 226177 w 4427516"/>
              <a:gd name="connsiteY168" fmla="*/ 1826135 h 4742238"/>
              <a:gd name="connsiteX169" fmla="*/ 203925 w 4427516"/>
              <a:gd name="connsiteY169" fmla="*/ 1849143 h 4742238"/>
              <a:gd name="connsiteX170" fmla="*/ 188882 w 4427516"/>
              <a:gd name="connsiteY170" fmla="*/ 1873175 h 4742238"/>
              <a:gd name="connsiteX171" fmla="*/ 184432 w 4427516"/>
              <a:gd name="connsiteY171" fmla="*/ 1891688 h 4742238"/>
              <a:gd name="connsiteX172" fmla="*/ 188882 w 4427516"/>
              <a:gd name="connsiteY172" fmla="*/ 1904550 h 4742238"/>
              <a:gd name="connsiteX173" fmla="*/ 201566 w 4427516"/>
              <a:gd name="connsiteY173" fmla="*/ 1910691 h 4742238"/>
              <a:gd name="connsiteX174" fmla="*/ 58843 w 4427516"/>
              <a:gd name="connsiteY174" fmla="*/ 2317321 h 4742238"/>
              <a:gd name="connsiteX175" fmla="*/ 72194 w 4427516"/>
              <a:gd name="connsiteY175" fmla="*/ 2323329 h 4742238"/>
              <a:gd name="connsiteX176" fmla="*/ 91286 w 4427516"/>
              <a:gd name="connsiteY176" fmla="*/ 2322661 h 4742238"/>
              <a:gd name="connsiteX177" fmla="*/ 98051 w 4427516"/>
              <a:gd name="connsiteY177" fmla="*/ 2321103 h 4742238"/>
              <a:gd name="connsiteX178" fmla="*/ 105171 w 4427516"/>
              <a:gd name="connsiteY178" fmla="*/ 2318834 h 4742238"/>
              <a:gd name="connsiteX179" fmla="*/ 112693 w 4427516"/>
              <a:gd name="connsiteY179" fmla="*/ 2315896 h 4742238"/>
              <a:gd name="connsiteX180" fmla="*/ 120481 w 4427516"/>
              <a:gd name="connsiteY180" fmla="*/ 2312336 h 4742238"/>
              <a:gd name="connsiteX181" fmla="*/ 153858 w 4427516"/>
              <a:gd name="connsiteY181" fmla="*/ 2291153 h 4742238"/>
              <a:gd name="connsiteX182" fmla="*/ 182830 w 4427516"/>
              <a:gd name="connsiteY182" fmla="*/ 2264139 h 4742238"/>
              <a:gd name="connsiteX183" fmla="*/ 204325 w 4427516"/>
              <a:gd name="connsiteY183" fmla="*/ 2234944 h 4742238"/>
              <a:gd name="connsiteX184" fmla="*/ 215317 w 4427516"/>
              <a:gd name="connsiteY184" fmla="*/ 2206996 h 4742238"/>
              <a:gd name="connsiteX185" fmla="*/ 215095 w 4427516"/>
              <a:gd name="connsiteY185" fmla="*/ 2189729 h 4742238"/>
              <a:gd name="connsiteX186" fmla="*/ 207707 w 4427516"/>
              <a:gd name="connsiteY186" fmla="*/ 2178336 h 4742238"/>
              <a:gd name="connsiteX187" fmla="*/ 194356 w 4427516"/>
              <a:gd name="connsiteY187" fmla="*/ 2172951 h 4742238"/>
              <a:gd name="connsiteX188" fmla="*/ 175665 w 4427516"/>
              <a:gd name="connsiteY188" fmla="*/ 2173930 h 4742238"/>
              <a:gd name="connsiteX189" fmla="*/ 169123 w 4427516"/>
              <a:gd name="connsiteY189" fmla="*/ 2175488 h 4742238"/>
              <a:gd name="connsiteX190" fmla="*/ 162180 w 4427516"/>
              <a:gd name="connsiteY190" fmla="*/ 2177713 h 4742238"/>
              <a:gd name="connsiteX191" fmla="*/ 154926 w 4427516"/>
              <a:gd name="connsiteY191" fmla="*/ 2180516 h 4742238"/>
              <a:gd name="connsiteX192" fmla="*/ 147360 w 4427516"/>
              <a:gd name="connsiteY192" fmla="*/ 2183988 h 4742238"/>
              <a:gd name="connsiteX193" fmla="*/ 115139 w 4427516"/>
              <a:gd name="connsiteY193" fmla="*/ 2204192 h 4742238"/>
              <a:gd name="connsiteX194" fmla="*/ 86658 w 4427516"/>
              <a:gd name="connsiteY194" fmla="*/ 2230227 h 4742238"/>
              <a:gd name="connsiteX195" fmla="*/ 64807 w 4427516"/>
              <a:gd name="connsiteY195" fmla="*/ 2258932 h 4742238"/>
              <a:gd name="connsiteX196" fmla="*/ 52702 w 4427516"/>
              <a:gd name="connsiteY196" fmla="*/ 2287192 h 4742238"/>
              <a:gd name="connsiteX197" fmla="*/ 52034 w 4427516"/>
              <a:gd name="connsiteY197" fmla="*/ 2304993 h 4742238"/>
              <a:gd name="connsiteX198" fmla="*/ 58843 w 4427516"/>
              <a:gd name="connsiteY198" fmla="*/ 2317321 h 4742238"/>
              <a:gd name="connsiteX199" fmla="*/ 138104 w 4427516"/>
              <a:gd name="connsiteY199" fmla="*/ 2036414 h 4742238"/>
              <a:gd name="connsiteX200" fmla="*/ 151099 w 4427516"/>
              <a:gd name="connsiteY200" fmla="*/ 2042555 h 4742238"/>
              <a:gd name="connsiteX201" fmla="*/ 170592 w 4427516"/>
              <a:gd name="connsiteY201" fmla="*/ 2041665 h 4742238"/>
              <a:gd name="connsiteX202" fmla="*/ 175042 w 4427516"/>
              <a:gd name="connsiteY202" fmla="*/ 2040642 h 4742238"/>
              <a:gd name="connsiteX203" fmla="*/ 179493 w 4427516"/>
              <a:gd name="connsiteY203" fmla="*/ 2039396 h 4742238"/>
              <a:gd name="connsiteX204" fmla="*/ 183943 w 4427516"/>
              <a:gd name="connsiteY204" fmla="*/ 2037882 h 4742238"/>
              <a:gd name="connsiteX205" fmla="*/ 188659 w 4427516"/>
              <a:gd name="connsiteY205" fmla="*/ 2036058 h 4742238"/>
              <a:gd name="connsiteX206" fmla="*/ 219056 w 4427516"/>
              <a:gd name="connsiteY206" fmla="*/ 2019592 h 4742238"/>
              <a:gd name="connsiteX207" fmla="*/ 247049 w 4427516"/>
              <a:gd name="connsiteY207" fmla="*/ 1997117 h 4742238"/>
              <a:gd name="connsiteX208" fmla="*/ 269300 w 4427516"/>
              <a:gd name="connsiteY208" fmla="*/ 1971706 h 4742238"/>
              <a:gd name="connsiteX209" fmla="*/ 282652 w 4427516"/>
              <a:gd name="connsiteY209" fmla="*/ 1946428 h 4742238"/>
              <a:gd name="connsiteX210" fmla="*/ 284832 w 4427516"/>
              <a:gd name="connsiteY210" fmla="*/ 1928626 h 4742238"/>
              <a:gd name="connsiteX211" fmla="*/ 278779 w 4427516"/>
              <a:gd name="connsiteY211" fmla="*/ 1916788 h 4742238"/>
              <a:gd name="connsiteX212" fmla="*/ 265651 w 4427516"/>
              <a:gd name="connsiteY212" fmla="*/ 1911226 h 4742238"/>
              <a:gd name="connsiteX213" fmla="*/ 246514 w 4427516"/>
              <a:gd name="connsiteY213" fmla="*/ 1912382 h 4742238"/>
              <a:gd name="connsiteX214" fmla="*/ 242420 w 4427516"/>
              <a:gd name="connsiteY214" fmla="*/ 1913362 h 4742238"/>
              <a:gd name="connsiteX215" fmla="*/ 238192 w 4427516"/>
              <a:gd name="connsiteY215" fmla="*/ 1914608 h 4742238"/>
              <a:gd name="connsiteX216" fmla="*/ 233742 w 4427516"/>
              <a:gd name="connsiteY216" fmla="*/ 1916121 h 4742238"/>
              <a:gd name="connsiteX217" fmla="*/ 229292 w 4427516"/>
              <a:gd name="connsiteY217" fmla="*/ 1917857 h 4742238"/>
              <a:gd name="connsiteX218" fmla="*/ 199652 w 4427516"/>
              <a:gd name="connsiteY218" fmla="*/ 1933744 h 4742238"/>
              <a:gd name="connsiteX219" fmla="*/ 172238 w 4427516"/>
              <a:gd name="connsiteY219" fmla="*/ 1955418 h 4742238"/>
              <a:gd name="connsiteX220" fmla="*/ 149986 w 4427516"/>
              <a:gd name="connsiteY220" fmla="*/ 1980250 h 4742238"/>
              <a:gd name="connsiteX221" fmla="*/ 135923 w 4427516"/>
              <a:gd name="connsiteY221" fmla="*/ 2005662 h 4742238"/>
              <a:gd name="connsiteX222" fmla="*/ 132941 w 4427516"/>
              <a:gd name="connsiteY222" fmla="*/ 2023864 h 4742238"/>
              <a:gd name="connsiteX223" fmla="*/ 137970 w 4427516"/>
              <a:gd name="connsiteY223" fmla="*/ 2036414 h 4742238"/>
              <a:gd name="connsiteX224" fmla="*/ 320569 w 4427516"/>
              <a:gd name="connsiteY224" fmla="*/ 1663964 h 4742238"/>
              <a:gd name="connsiteX225" fmla="*/ 341084 w 4427516"/>
              <a:gd name="connsiteY225" fmla="*/ 1662673 h 4742238"/>
              <a:gd name="connsiteX226" fmla="*/ 341841 w 4427516"/>
              <a:gd name="connsiteY226" fmla="*/ 1662673 h 4742238"/>
              <a:gd name="connsiteX227" fmla="*/ 342553 w 4427516"/>
              <a:gd name="connsiteY227" fmla="*/ 1662673 h 4742238"/>
              <a:gd name="connsiteX228" fmla="*/ 343309 w 4427516"/>
              <a:gd name="connsiteY228" fmla="*/ 1662673 h 4742238"/>
              <a:gd name="connsiteX229" fmla="*/ 344067 w 4427516"/>
              <a:gd name="connsiteY229" fmla="*/ 1662673 h 4742238"/>
              <a:gd name="connsiteX230" fmla="*/ 370769 w 4427516"/>
              <a:gd name="connsiteY230" fmla="*/ 1652037 h 4742238"/>
              <a:gd name="connsiteX231" fmla="*/ 396892 w 4427516"/>
              <a:gd name="connsiteY231" fmla="*/ 1635303 h 4742238"/>
              <a:gd name="connsiteX232" fmla="*/ 419366 w 4427516"/>
              <a:gd name="connsiteY232" fmla="*/ 1614921 h 4742238"/>
              <a:gd name="connsiteX233" fmla="*/ 435299 w 4427516"/>
              <a:gd name="connsiteY233" fmla="*/ 1593158 h 4742238"/>
              <a:gd name="connsiteX234" fmla="*/ 441351 w 4427516"/>
              <a:gd name="connsiteY234" fmla="*/ 1574689 h 4742238"/>
              <a:gd name="connsiteX235" fmla="*/ 437524 w 4427516"/>
              <a:gd name="connsiteY235" fmla="*/ 1561961 h 4742238"/>
              <a:gd name="connsiteX236" fmla="*/ 425018 w 4427516"/>
              <a:gd name="connsiteY236" fmla="*/ 1555909 h 4742238"/>
              <a:gd name="connsiteX237" fmla="*/ 404858 w 4427516"/>
              <a:gd name="connsiteY237" fmla="*/ 1557378 h 4742238"/>
              <a:gd name="connsiteX238" fmla="*/ 404191 w 4427516"/>
              <a:gd name="connsiteY238" fmla="*/ 1557378 h 4742238"/>
              <a:gd name="connsiteX239" fmla="*/ 403478 w 4427516"/>
              <a:gd name="connsiteY239" fmla="*/ 1557378 h 4742238"/>
              <a:gd name="connsiteX240" fmla="*/ 402767 w 4427516"/>
              <a:gd name="connsiteY240" fmla="*/ 1557378 h 4742238"/>
              <a:gd name="connsiteX241" fmla="*/ 402098 w 4427516"/>
              <a:gd name="connsiteY241" fmla="*/ 1557378 h 4742238"/>
              <a:gd name="connsiteX242" fmla="*/ 376154 w 4427516"/>
              <a:gd name="connsiteY242" fmla="*/ 1567747 h 4742238"/>
              <a:gd name="connsiteX243" fmla="*/ 350609 w 4427516"/>
              <a:gd name="connsiteY243" fmla="*/ 1583902 h 4742238"/>
              <a:gd name="connsiteX244" fmla="*/ 328357 w 4427516"/>
              <a:gd name="connsiteY244" fmla="*/ 1603795 h 4742238"/>
              <a:gd name="connsiteX245" fmla="*/ 312023 w 4427516"/>
              <a:gd name="connsiteY245" fmla="*/ 1625334 h 4742238"/>
              <a:gd name="connsiteX246" fmla="*/ 305260 w 4427516"/>
              <a:gd name="connsiteY246" fmla="*/ 1644070 h 4742238"/>
              <a:gd name="connsiteX247" fmla="*/ 308419 w 4427516"/>
              <a:gd name="connsiteY247" fmla="*/ 1657422 h 4742238"/>
              <a:gd name="connsiteX248" fmla="*/ 320569 w 4427516"/>
              <a:gd name="connsiteY248" fmla="*/ 1663964 h 4742238"/>
              <a:gd name="connsiteX249" fmla="*/ 258264 w 4427516"/>
              <a:gd name="connsiteY249" fmla="*/ 1784702 h 4742238"/>
              <a:gd name="connsiteX250" fmla="*/ 278335 w 4427516"/>
              <a:gd name="connsiteY250" fmla="*/ 1783589 h 4742238"/>
              <a:gd name="connsiteX251" fmla="*/ 280204 w 4427516"/>
              <a:gd name="connsiteY251" fmla="*/ 1783144 h 4742238"/>
              <a:gd name="connsiteX252" fmla="*/ 282117 w 4427516"/>
              <a:gd name="connsiteY252" fmla="*/ 1782655 h 4742238"/>
              <a:gd name="connsiteX253" fmla="*/ 284031 w 4427516"/>
              <a:gd name="connsiteY253" fmla="*/ 1782121 h 4742238"/>
              <a:gd name="connsiteX254" fmla="*/ 286034 w 4427516"/>
              <a:gd name="connsiteY254" fmla="*/ 1781498 h 4742238"/>
              <a:gd name="connsiteX255" fmla="*/ 314027 w 4427516"/>
              <a:gd name="connsiteY255" fmla="*/ 1768992 h 4742238"/>
              <a:gd name="connsiteX256" fmla="*/ 340729 w 4427516"/>
              <a:gd name="connsiteY256" fmla="*/ 1750479 h 4742238"/>
              <a:gd name="connsiteX257" fmla="*/ 362981 w 4427516"/>
              <a:gd name="connsiteY257" fmla="*/ 1728494 h 4742238"/>
              <a:gd name="connsiteX258" fmla="*/ 378067 w 4427516"/>
              <a:gd name="connsiteY258" fmla="*/ 1705663 h 4742238"/>
              <a:gd name="connsiteX259" fmla="*/ 382517 w 4427516"/>
              <a:gd name="connsiteY259" fmla="*/ 1687461 h 4742238"/>
              <a:gd name="connsiteX260" fmla="*/ 378067 w 4427516"/>
              <a:gd name="connsiteY260" fmla="*/ 1675089 h 4742238"/>
              <a:gd name="connsiteX261" fmla="*/ 365383 w 4427516"/>
              <a:gd name="connsiteY261" fmla="*/ 1669215 h 4742238"/>
              <a:gd name="connsiteX262" fmla="*/ 345624 w 4427516"/>
              <a:gd name="connsiteY262" fmla="*/ 1670595 h 4742238"/>
              <a:gd name="connsiteX263" fmla="*/ 343799 w 4427516"/>
              <a:gd name="connsiteY263" fmla="*/ 1671040 h 4742238"/>
              <a:gd name="connsiteX264" fmla="*/ 341931 w 4427516"/>
              <a:gd name="connsiteY264" fmla="*/ 1671529 h 4742238"/>
              <a:gd name="connsiteX265" fmla="*/ 340016 w 4427516"/>
              <a:gd name="connsiteY265" fmla="*/ 1672063 h 4742238"/>
              <a:gd name="connsiteX266" fmla="*/ 338103 w 4427516"/>
              <a:gd name="connsiteY266" fmla="*/ 1672642 h 4742238"/>
              <a:gd name="connsiteX267" fmla="*/ 310955 w 4427516"/>
              <a:gd name="connsiteY267" fmla="*/ 1684747 h 4742238"/>
              <a:gd name="connsiteX268" fmla="*/ 284832 w 4427516"/>
              <a:gd name="connsiteY268" fmla="*/ 1702548 h 4742238"/>
              <a:gd name="connsiteX269" fmla="*/ 262580 w 4427516"/>
              <a:gd name="connsiteY269" fmla="*/ 1723954 h 4742238"/>
              <a:gd name="connsiteX270" fmla="*/ 247049 w 4427516"/>
              <a:gd name="connsiteY270" fmla="*/ 1746651 h 4742238"/>
              <a:gd name="connsiteX271" fmla="*/ 241575 w 4427516"/>
              <a:gd name="connsiteY271" fmla="*/ 1765209 h 4742238"/>
              <a:gd name="connsiteX272" fmla="*/ 245535 w 4427516"/>
              <a:gd name="connsiteY272" fmla="*/ 1778204 h 4742238"/>
              <a:gd name="connsiteX273" fmla="*/ 258353 w 4427516"/>
              <a:gd name="connsiteY273" fmla="*/ 1784702 h 4742238"/>
              <a:gd name="connsiteX274" fmla="*/ 867339 w 4427516"/>
              <a:gd name="connsiteY274" fmla="*/ 957647 h 4742238"/>
              <a:gd name="connsiteX275" fmla="*/ 871789 w 4427516"/>
              <a:gd name="connsiteY275" fmla="*/ 957647 h 4742238"/>
              <a:gd name="connsiteX276" fmla="*/ 876462 w 4427516"/>
              <a:gd name="connsiteY276" fmla="*/ 957247 h 4742238"/>
              <a:gd name="connsiteX277" fmla="*/ 881447 w 4427516"/>
              <a:gd name="connsiteY277" fmla="*/ 956401 h 4742238"/>
              <a:gd name="connsiteX278" fmla="*/ 886609 w 4427516"/>
              <a:gd name="connsiteY278" fmla="*/ 955200 h 4742238"/>
              <a:gd name="connsiteX279" fmla="*/ 902096 w 4427516"/>
              <a:gd name="connsiteY279" fmla="*/ 949815 h 4742238"/>
              <a:gd name="connsiteX280" fmla="*/ 917895 w 4427516"/>
              <a:gd name="connsiteY280" fmla="*/ 941982 h 4742238"/>
              <a:gd name="connsiteX281" fmla="*/ 932937 w 4427516"/>
              <a:gd name="connsiteY281" fmla="*/ 932236 h 4742238"/>
              <a:gd name="connsiteX282" fmla="*/ 946288 w 4427516"/>
              <a:gd name="connsiteY282" fmla="*/ 921021 h 4742238"/>
              <a:gd name="connsiteX283" fmla="*/ 958171 w 4427516"/>
              <a:gd name="connsiteY283" fmla="*/ 906023 h 4742238"/>
              <a:gd name="connsiteX284" fmla="*/ 961909 w 4427516"/>
              <a:gd name="connsiteY284" fmla="*/ 893651 h 4742238"/>
              <a:gd name="connsiteX285" fmla="*/ 957459 w 4427516"/>
              <a:gd name="connsiteY285" fmla="*/ 885062 h 4742238"/>
              <a:gd name="connsiteX286" fmla="*/ 945265 w 4427516"/>
              <a:gd name="connsiteY286" fmla="*/ 881546 h 4742238"/>
              <a:gd name="connsiteX287" fmla="*/ 940814 w 4427516"/>
              <a:gd name="connsiteY287" fmla="*/ 881546 h 4742238"/>
              <a:gd name="connsiteX288" fmla="*/ 936364 w 4427516"/>
              <a:gd name="connsiteY288" fmla="*/ 881991 h 4742238"/>
              <a:gd name="connsiteX289" fmla="*/ 931514 w 4427516"/>
              <a:gd name="connsiteY289" fmla="*/ 882837 h 4742238"/>
              <a:gd name="connsiteX290" fmla="*/ 926440 w 4427516"/>
              <a:gd name="connsiteY290" fmla="*/ 884038 h 4742238"/>
              <a:gd name="connsiteX291" fmla="*/ 911309 w 4427516"/>
              <a:gd name="connsiteY291" fmla="*/ 889290 h 4742238"/>
              <a:gd name="connsiteX292" fmla="*/ 895866 w 4427516"/>
              <a:gd name="connsiteY292" fmla="*/ 896900 h 4742238"/>
              <a:gd name="connsiteX293" fmla="*/ 881091 w 4427516"/>
              <a:gd name="connsiteY293" fmla="*/ 906424 h 4742238"/>
              <a:gd name="connsiteX294" fmla="*/ 867740 w 4427516"/>
              <a:gd name="connsiteY294" fmla="*/ 917416 h 4742238"/>
              <a:gd name="connsiteX295" fmla="*/ 855501 w 4427516"/>
              <a:gd name="connsiteY295" fmla="*/ 932280 h 4742238"/>
              <a:gd name="connsiteX296" fmla="*/ 851274 w 4427516"/>
              <a:gd name="connsiteY296" fmla="*/ 944830 h 4742238"/>
              <a:gd name="connsiteX297" fmla="*/ 855145 w 4427516"/>
              <a:gd name="connsiteY297" fmla="*/ 953731 h 4742238"/>
              <a:gd name="connsiteX298" fmla="*/ 867428 w 4427516"/>
              <a:gd name="connsiteY298" fmla="*/ 957647 h 4742238"/>
              <a:gd name="connsiteX299" fmla="*/ 94446 w 4427516"/>
              <a:gd name="connsiteY299" fmla="*/ 2173797 h 4742238"/>
              <a:gd name="connsiteX300" fmla="*/ 107797 w 4427516"/>
              <a:gd name="connsiteY300" fmla="*/ 2179894 h 4742238"/>
              <a:gd name="connsiteX301" fmla="*/ 127112 w 4427516"/>
              <a:gd name="connsiteY301" fmla="*/ 2179137 h 4742238"/>
              <a:gd name="connsiteX302" fmla="*/ 132497 w 4427516"/>
              <a:gd name="connsiteY302" fmla="*/ 2177846 h 4742238"/>
              <a:gd name="connsiteX303" fmla="*/ 138193 w 4427516"/>
              <a:gd name="connsiteY303" fmla="*/ 2176155 h 4742238"/>
              <a:gd name="connsiteX304" fmla="*/ 144111 w 4427516"/>
              <a:gd name="connsiteY304" fmla="*/ 2174019 h 4742238"/>
              <a:gd name="connsiteX305" fmla="*/ 150298 w 4427516"/>
              <a:gd name="connsiteY305" fmla="*/ 2171438 h 4742238"/>
              <a:gd name="connsiteX306" fmla="*/ 182251 w 4427516"/>
              <a:gd name="connsiteY306" fmla="*/ 2152835 h 4742238"/>
              <a:gd name="connsiteX307" fmla="*/ 210778 w 4427516"/>
              <a:gd name="connsiteY307" fmla="*/ 2128225 h 4742238"/>
              <a:gd name="connsiteX308" fmla="*/ 232674 w 4427516"/>
              <a:gd name="connsiteY308" fmla="*/ 2100989 h 4742238"/>
              <a:gd name="connsiteX309" fmla="*/ 245002 w 4427516"/>
              <a:gd name="connsiteY309" fmla="*/ 2074286 h 4742238"/>
              <a:gd name="connsiteX310" fmla="*/ 246070 w 4427516"/>
              <a:gd name="connsiteY310" fmla="*/ 2056708 h 4742238"/>
              <a:gd name="connsiteX311" fmla="*/ 239394 w 4427516"/>
              <a:gd name="connsiteY311" fmla="*/ 2045003 h 4742238"/>
              <a:gd name="connsiteX312" fmla="*/ 226043 w 4427516"/>
              <a:gd name="connsiteY312" fmla="*/ 2039485 h 4742238"/>
              <a:gd name="connsiteX313" fmla="*/ 207129 w 4427516"/>
              <a:gd name="connsiteY313" fmla="*/ 2040553 h 4742238"/>
              <a:gd name="connsiteX314" fmla="*/ 201877 w 4427516"/>
              <a:gd name="connsiteY314" fmla="*/ 2041799 h 4742238"/>
              <a:gd name="connsiteX315" fmla="*/ 196358 w 4427516"/>
              <a:gd name="connsiteY315" fmla="*/ 2043490 h 4742238"/>
              <a:gd name="connsiteX316" fmla="*/ 190663 w 4427516"/>
              <a:gd name="connsiteY316" fmla="*/ 2045537 h 4742238"/>
              <a:gd name="connsiteX317" fmla="*/ 184699 w 4427516"/>
              <a:gd name="connsiteY317" fmla="*/ 2048029 h 4742238"/>
              <a:gd name="connsiteX318" fmla="*/ 153769 w 4427516"/>
              <a:gd name="connsiteY318" fmla="*/ 2065831 h 4742238"/>
              <a:gd name="connsiteX319" fmla="*/ 125776 w 4427516"/>
              <a:gd name="connsiteY319" fmla="*/ 2089551 h 4742238"/>
              <a:gd name="connsiteX320" fmla="*/ 103525 w 4427516"/>
              <a:gd name="connsiteY320" fmla="*/ 2116253 h 4742238"/>
              <a:gd name="connsiteX321" fmla="*/ 90174 w 4427516"/>
              <a:gd name="connsiteY321" fmla="*/ 2142955 h 4742238"/>
              <a:gd name="connsiteX322" fmla="*/ 88260 w 4427516"/>
              <a:gd name="connsiteY322" fmla="*/ 2161158 h 4742238"/>
              <a:gd name="connsiteX323" fmla="*/ 94446 w 4427516"/>
              <a:gd name="connsiteY323" fmla="*/ 2173797 h 4742238"/>
              <a:gd name="connsiteX324" fmla="*/ 1703027 w 4427516"/>
              <a:gd name="connsiteY324" fmla="*/ 332150 h 4742238"/>
              <a:gd name="connsiteX325" fmla="*/ 1711483 w 4427516"/>
              <a:gd name="connsiteY325" fmla="*/ 333040 h 4742238"/>
              <a:gd name="connsiteX326" fmla="*/ 1721763 w 4427516"/>
              <a:gd name="connsiteY326" fmla="*/ 332150 h 4742238"/>
              <a:gd name="connsiteX327" fmla="*/ 1733334 w 4427516"/>
              <a:gd name="connsiteY327" fmla="*/ 329524 h 4742238"/>
              <a:gd name="connsiteX328" fmla="*/ 1739921 w 4427516"/>
              <a:gd name="connsiteY328" fmla="*/ 327432 h 4742238"/>
              <a:gd name="connsiteX329" fmla="*/ 1746641 w 4427516"/>
              <a:gd name="connsiteY329" fmla="*/ 324851 h 4742238"/>
              <a:gd name="connsiteX330" fmla="*/ 1753361 w 4427516"/>
              <a:gd name="connsiteY330" fmla="*/ 321869 h 4742238"/>
              <a:gd name="connsiteX331" fmla="*/ 1759992 w 4427516"/>
              <a:gd name="connsiteY331" fmla="*/ 318443 h 4742238"/>
              <a:gd name="connsiteX332" fmla="*/ 1776191 w 4427516"/>
              <a:gd name="connsiteY332" fmla="*/ 307584 h 4742238"/>
              <a:gd name="connsiteX333" fmla="*/ 1786605 w 4427516"/>
              <a:gd name="connsiteY333" fmla="*/ 296725 h 4742238"/>
              <a:gd name="connsiteX334" fmla="*/ 1790388 w 4427516"/>
              <a:gd name="connsiteY334" fmla="*/ 287068 h 4742238"/>
              <a:gd name="connsiteX335" fmla="*/ 1786783 w 4427516"/>
              <a:gd name="connsiteY335" fmla="*/ 279858 h 4742238"/>
              <a:gd name="connsiteX336" fmla="*/ 1780553 w 4427516"/>
              <a:gd name="connsiteY336" fmla="*/ 277232 h 4742238"/>
              <a:gd name="connsiteX337" fmla="*/ 1772097 w 4427516"/>
              <a:gd name="connsiteY337" fmla="*/ 276476 h 4742238"/>
              <a:gd name="connsiteX338" fmla="*/ 1761905 w 4427516"/>
              <a:gd name="connsiteY338" fmla="*/ 277455 h 4742238"/>
              <a:gd name="connsiteX339" fmla="*/ 1750513 w 4427516"/>
              <a:gd name="connsiteY339" fmla="*/ 280081 h 4742238"/>
              <a:gd name="connsiteX340" fmla="*/ 1744059 w 4427516"/>
              <a:gd name="connsiteY340" fmla="*/ 282128 h 4742238"/>
              <a:gd name="connsiteX341" fmla="*/ 1737517 w 4427516"/>
              <a:gd name="connsiteY341" fmla="*/ 284664 h 4742238"/>
              <a:gd name="connsiteX342" fmla="*/ 1730931 w 4427516"/>
              <a:gd name="connsiteY342" fmla="*/ 287602 h 4742238"/>
              <a:gd name="connsiteX343" fmla="*/ 1724389 w 4427516"/>
              <a:gd name="connsiteY343" fmla="*/ 290939 h 4742238"/>
              <a:gd name="connsiteX344" fmla="*/ 1708412 w 4427516"/>
              <a:gd name="connsiteY344" fmla="*/ 301531 h 4742238"/>
              <a:gd name="connsiteX345" fmla="*/ 1697910 w 4427516"/>
              <a:gd name="connsiteY345" fmla="*/ 312257 h 4742238"/>
              <a:gd name="connsiteX346" fmla="*/ 1693771 w 4427516"/>
              <a:gd name="connsiteY346" fmla="*/ 321958 h 4742238"/>
              <a:gd name="connsiteX347" fmla="*/ 1696975 w 4427516"/>
              <a:gd name="connsiteY347" fmla="*/ 329346 h 4742238"/>
              <a:gd name="connsiteX348" fmla="*/ 1703027 w 4427516"/>
              <a:gd name="connsiteY348" fmla="*/ 332150 h 4742238"/>
              <a:gd name="connsiteX349" fmla="*/ 2002581 w 4427516"/>
              <a:gd name="connsiteY349" fmla="*/ 178523 h 4742238"/>
              <a:gd name="connsiteX350" fmla="*/ 2011882 w 4427516"/>
              <a:gd name="connsiteY350" fmla="*/ 180215 h 4742238"/>
              <a:gd name="connsiteX351" fmla="*/ 2023987 w 4427516"/>
              <a:gd name="connsiteY351" fmla="*/ 179458 h 4742238"/>
              <a:gd name="connsiteX352" fmla="*/ 2037961 w 4427516"/>
              <a:gd name="connsiteY352" fmla="*/ 176343 h 4742238"/>
              <a:gd name="connsiteX353" fmla="*/ 2042189 w 4427516"/>
              <a:gd name="connsiteY353" fmla="*/ 175052 h 4742238"/>
              <a:gd name="connsiteX354" fmla="*/ 2046639 w 4427516"/>
              <a:gd name="connsiteY354" fmla="*/ 173539 h 4742238"/>
              <a:gd name="connsiteX355" fmla="*/ 2051089 w 4427516"/>
              <a:gd name="connsiteY355" fmla="*/ 171803 h 4742238"/>
              <a:gd name="connsiteX356" fmla="*/ 2055540 w 4427516"/>
              <a:gd name="connsiteY356" fmla="*/ 169934 h 4742238"/>
              <a:gd name="connsiteX357" fmla="*/ 2072852 w 4427516"/>
              <a:gd name="connsiteY357" fmla="*/ 160321 h 4742238"/>
              <a:gd name="connsiteX358" fmla="*/ 2085135 w 4427516"/>
              <a:gd name="connsiteY358" fmla="*/ 149997 h 4742238"/>
              <a:gd name="connsiteX359" fmla="*/ 2091232 w 4427516"/>
              <a:gd name="connsiteY359" fmla="*/ 140250 h 4742238"/>
              <a:gd name="connsiteX360" fmla="*/ 2090119 w 4427516"/>
              <a:gd name="connsiteY360" fmla="*/ 132240 h 4742238"/>
              <a:gd name="connsiteX361" fmla="*/ 2083755 w 4427516"/>
              <a:gd name="connsiteY361" fmla="*/ 128190 h 4742238"/>
              <a:gd name="connsiteX362" fmla="*/ 2074320 w 4427516"/>
              <a:gd name="connsiteY362" fmla="*/ 126677 h 4742238"/>
              <a:gd name="connsiteX363" fmla="*/ 2062349 w 4427516"/>
              <a:gd name="connsiteY363" fmla="*/ 127478 h 4742238"/>
              <a:gd name="connsiteX364" fmla="*/ 2048598 w 4427516"/>
              <a:gd name="connsiteY364" fmla="*/ 130593 h 4742238"/>
              <a:gd name="connsiteX365" fmla="*/ 2044458 w 4427516"/>
              <a:gd name="connsiteY365" fmla="*/ 131884 h 4742238"/>
              <a:gd name="connsiteX366" fmla="*/ 2040231 w 4427516"/>
              <a:gd name="connsiteY366" fmla="*/ 133397 h 4742238"/>
              <a:gd name="connsiteX367" fmla="*/ 2035780 w 4427516"/>
              <a:gd name="connsiteY367" fmla="*/ 135043 h 4742238"/>
              <a:gd name="connsiteX368" fmla="*/ 2031330 w 4427516"/>
              <a:gd name="connsiteY368" fmla="*/ 136913 h 4742238"/>
              <a:gd name="connsiteX369" fmla="*/ 2014285 w 4427516"/>
              <a:gd name="connsiteY369" fmla="*/ 146303 h 4742238"/>
              <a:gd name="connsiteX370" fmla="*/ 2002002 w 4427516"/>
              <a:gd name="connsiteY370" fmla="*/ 156450 h 4742238"/>
              <a:gd name="connsiteX371" fmla="*/ 1995638 w 4427516"/>
              <a:gd name="connsiteY371" fmla="*/ 166151 h 4742238"/>
              <a:gd name="connsiteX372" fmla="*/ 1996395 w 4427516"/>
              <a:gd name="connsiteY372" fmla="*/ 174251 h 4742238"/>
              <a:gd name="connsiteX373" fmla="*/ 2002581 w 4427516"/>
              <a:gd name="connsiteY373" fmla="*/ 178523 h 4742238"/>
              <a:gd name="connsiteX374" fmla="*/ 1599201 w 4427516"/>
              <a:gd name="connsiteY374" fmla="*/ 386311 h 4742238"/>
              <a:gd name="connsiteX375" fmla="*/ 1605297 w 4427516"/>
              <a:gd name="connsiteY375" fmla="*/ 388714 h 4742238"/>
              <a:gd name="connsiteX376" fmla="*/ 1613442 w 4427516"/>
              <a:gd name="connsiteY376" fmla="*/ 389381 h 4742238"/>
              <a:gd name="connsiteX377" fmla="*/ 1623143 w 4427516"/>
              <a:gd name="connsiteY377" fmla="*/ 388447 h 4742238"/>
              <a:gd name="connsiteX378" fmla="*/ 1634002 w 4427516"/>
              <a:gd name="connsiteY378" fmla="*/ 385955 h 4742238"/>
              <a:gd name="connsiteX379" fmla="*/ 1641390 w 4427516"/>
              <a:gd name="connsiteY379" fmla="*/ 383596 h 4742238"/>
              <a:gd name="connsiteX380" fmla="*/ 1648956 w 4427516"/>
              <a:gd name="connsiteY380" fmla="*/ 380614 h 4742238"/>
              <a:gd name="connsiteX381" fmla="*/ 1656521 w 4427516"/>
              <a:gd name="connsiteY381" fmla="*/ 377098 h 4742238"/>
              <a:gd name="connsiteX382" fmla="*/ 1663908 w 4427516"/>
              <a:gd name="connsiteY382" fmla="*/ 373049 h 4742238"/>
              <a:gd name="connsiteX383" fmla="*/ 1679707 w 4427516"/>
              <a:gd name="connsiteY383" fmla="*/ 361789 h 4742238"/>
              <a:gd name="connsiteX384" fmla="*/ 1689453 w 4427516"/>
              <a:gd name="connsiteY384" fmla="*/ 350752 h 4742238"/>
              <a:gd name="connsiteX385" fmla="*/ 1692480 w 4427516"/>
              <a:gd name="connsiteY385" fmla="*/ 341139 h 4742238"/>
              <a:gd name="connsiteX386" fmla="*/ 1688030 w 4427516"/>
              <a:gd name="connsiteY386" fmla="*/ 334241 h 4742238"/>
              <a:gd name="connsiteX387" fmla="*/ 1681843 w 4427516"/>
              <a:gd name="connsiteY387" fmla="*/ 332016 h 4742238"/>
              <a:gd name="connsiteX388" fmla="*/ 1673700 w 4427516"/>
              <a:gd name="connsiteY388" fmla="*/ 331438 h 4742238"/>
              <a:gd name="connsiteX389" fmla="*/ 1664086 w 4427516"/>
              <a:gd name="connsiteY389" fmla="*/ 332461 h 4742238"/>
              <a:gd name="connsiteX390" fmla="*/ 1653451 w 4427516"/>
              <a:gd name="connsiteY390" fmla="*/ 334909 h 4742238"/>
              <a:gd name="connsiteX391" fmla="*/ 1646196 w 4427516"/>
              <a:gd name="connsiteY391" fmla="*/ 337268 h 4742238"/>
              <a:gd name="connsiteX392" fmla="*/ 1638809 w 4427516"/>
              <a:gd name="connsiteY392" fmla="*/ 340160 h 4742238"/>
              <a:gd name="connsiteX393" fmla="*/ 1631422 w 4427516"/>
              <a:gd name="connsiteY393" fmla="*/ 343632 h 4742238"/>
              <a:gd name="connsiteX394" fmla="*/ 1624167 w 4427516"/>
              <a:gd name="connsiteY394" fmla="*/ 347548 h 4742238"/>
              <a:gd name="connsiteX395" fmla="*/ 1608502 w 4427516"/>
              <a:gd name="connsiteY395" fmla="*/ 358585 h 4742238"/>
              <a:gd name="connsiteX396" fmla="*/ 1598577 w 4427516"/>
              <a:gd name="connsiteY396" fmla="*/ 369533 h 4742238"/>
              <a:gd name="connsiteX397" fmla="*/ 1595195 w 4427516"/>
              <a:gd name="connsiteY397" fmla="*/ 379190 h 4742238"/>
              <a:gd name="connsiteX398" fmla="*/ 1599201 w 4427516"/>
              <a:gd name="connsiteY398" fmla="*/ 386311 h 4742238"/>
              <a:gd name="connsiteX399" fmla="*/ 2312414 w 4427516"/>
              <a:gd name="connsiteY399" fmla="*/ 48706 h 4742238"/>
              <a:gd name="connsiteX400" fmla="*/ 2322517 w 4427516"/>
              <a:gd name="connsiteY400" fmla="*/ 51288 h 4742238"/>
              <a:gd name="connsiteX401" fmla="*/ 2336536 w 4427516"/>
              <a:gd name="connsiteY401" fmla="*/ 50798 h 4742238"/>
              <a:gd name="connsiteX402" fmla="*/ 2353180 w 4427516"/>
              <a:gd name="connsiteY402" fmla="*/ 47238 h 4742238"/>
              <a:gd name="connsiteX403" fmla="*/ 2355227 w 4427516"/>
              <a:gd name="connsiteY403" fmla="*/ 46615 h 4742238"/>
              <a:gd name="connsiteX404" fmla="*/ 2357274 w 4427516"/>
              <a:gd name="connsiteY404" fmla="*/ 45947 h 4742238"/>
              <a:gd name="connsiteX405" fmla="*/ 2359366 w 4427516"/>
              <a:gd name="connsiteY405" fmla="*/ 45235 h 4742238"/>
              <a:gd name="connsiteX406" fmla="*/ 2361413 w 4427516"/>
              <a:gd name="connsiteY406" fmla="*/ 44523 h 4742238"/>
              <a:gd name="connsiteX407" fmla="*/ 2379838 w 4427516"/>
              <a:gd name="connsiteY407" fmla="*/ 36067 h 4742238"/>
              <a:gd name="connsiteX408" fmla="*/ 2393900 w 4427516"/>
              <a:gd name="connsiteY408" fmla="*/ 26366 h 4742238"/>
              <a:gd name="connsiteX409" fmla="*/ 2402223 w 4427516"/>
              <a:gd name="connsiteY409" fmla="*/ 16575 h 4742238"/>
              <a:gd name="connsiteX410" fmla="*/ 2403514 w 4427516"/>
              <a:gd name="connsiteY410" fmla="*/ 7941 h 4742238"/>
              <a:gd name="connsiteX411" fmla="*/ 2398173 w 4427516"/>
              <a:gd name="connsiteY411" fmla="*/ 2556 h 4742238"/>
              <a:gd name="connsiteX412" fmla="*/ 2387938 w 4427516"/>
              <a:gd name="connsiteY412" fmla="*/ 153 h 4742238"/>
              <a:gd name="connsiteX413" fmla="*/ 2374008 w 4427516"/>
              <a:gd name="connsiteY413" fmla="*/ 732 h 4742238"/>
              <a:gd name="connsiteX414" fmla="*/ 2357586 w 4427516"/>
              <a:gd name="connsiteY414" fmla="*/ 4336 h 4742238"/>
              <a:gd name="connsiteX415" fmla="*/ 2355628 w 4427516"/>
              <a:gd name="connsiteY415" fmla="*/ 4959 h 4742238"/>
              <a:gd name="connsiteX416" fmla="*/ 2353580 w 4427516"/>
              <a:gd name="connsiteY416" fmla="*/ 5582 h 4742238"/>
              <a:gd name="connsiteX417" fmla="*/ 2351578 w 4427516"/>
              <a:gd name="connsiteY417" fmla="*/ 6295 h 4742238"/>
              <a:gd name="connsiteX418" fmla="*/ 2349531 w 4427516"/>
              <a:gd name="connsiteY418" fmla="*/ 7007 h 4742238"/>
              <a:gd name="connsiteX419" fmla="*/ 2331729 w 4427516"/>
              <a:gd name="connsiteY419" fmla="*/ 15240 h 4742238"/>
              <a:gd name="connsiteX420" fmla="*/ 2317800 w 4427516"/>
              <a:gd name="connsiteY420" fmla="*/ 24764 h 4742238"/>
              <a:gd name="connsiteX421" fmla="*/ 2309299 w 4427516"/>
              <a:gd name="connsiteY421" fmla="*/ 34421 h 4742238"/>
              <a:gd name="connsiteX422" fmla="*/ 2307653 w 4427516"/>
              <a:gd name="connsiteY422" fmla="*/ 43322 h 4742238"/>
              <a:gd name="connsiteX423" fmla="*/ 2312414 w 4427516"/>
              <a:gd name="connsiteY423" fmla="*/ 48884 h 4742238"/>
              <a:gd name="connsiteX424" fmla="*/ 1502984 w 4427516"/>
              <a:gd name="connsiteY424" fmla="*/ 446479 h 4742238"/>
              <a:gd name="connsiteX425" fmla="*/ 1508992 w 4427516"/>
              <a:gd name="connsiteY425" fmla="*/ 448438 h 4742238"/>
              <a:gd name="connsiteX426" fmla="*/ 1516736 w 4427516"/>
              <a:gd name="connsiteY426" fmla="*/ 448883 h 4742238"/>
              <a:gd name="connsiteX427" fmla="*/ 1525636 w 4427516"/>
              <a:gd name="connsiteY427" fmla="*/ 447948 h 4742238"/>
              <a:gd name="connsiteX428" fmla="*/ 1535694 w 4427516"/>
              <a:gd name="connsiteY428" fmla="*/ 445634 h 4742238"/>
              <a:gd name="connsiteX429" fmla="*/ 1544016 w 4427516"/>
              <a:gd name="connsiteY429" fmla="*/ 442919 h 4742238"/>
              <a:gd name="connsiteX430" fmla="*/ 1552516 w 4427516"/>
              <a:gd name="connsiteY430" fmla="*/ 439492 h 4742238"/>
              <a:gd name="connsiteX431" fmla="*/ 1560927 w 4427516"/>
              <a:gd name="connsiteY431" fmla="*/ 435354 h 4742238"/>
              <a:gd name="connsiteX432" fmla="*/ 1569161 w 4427516"/>
              <a:gd name="connsiteY432" fmla="*/ 430592 h 4742238"/>
              <a:gd name="connsiteX433" fmla="*/ 1584470 w 4427516"/>
              <a:gd name="connsiteY433" fmla="*/ 418887 h 4742238"/>
              <a:gd name="connsiteX434" fmla="*/ 1593371 w 4427516"/>
              <a:gd name="connsiteY434" fmla="*/ 407672 h 4742238"/>
              <a:gd name="connsiteX435" fmla="*/ 1595507 w 4427516"/>
              <a:gd name="connsiteY435" fmla="*/ 398193 h 4742238"/>
              <a:gd name="connsiteX436" fmla="*/ 1590078 w 4427516"/>
              <a:gd name="connsiteY436" fmla="*/ 391696 h 4742238"/>
              <a:gd name="connsiteX437" fmla="*/ 1583935 w 4427516"/>
              <a:gd name="connsiteY437" fmla="*/ 389871 h 4742238"/>
              <a:gd name="connsiteX438" fmla="*/ 1576192 w 4427516"/>
              <a:gd name="connsiteY438" fmla="*/ 389515 h 4742238"/>
              <a:gd name="connsiteX439" fmla="*/ 1567291 w 4427516"/>
              <a:gd name="connsiteY439" fmla="*/ 390538 h 4742238"/>
              <a:gd name="connsiteX440" fmla="*/ 1557412 w 4427516"/>
              <a:gd name="connsiteY440" fmla="*/ 392853 h 4742238"/>
              <a:gd name="connsiteX441" fmla="*/ 1549267 w 4427516"/>
              <a:gd name="connsiteY441" fmla="*/ 395523 h 4742238"/>
              <a:gd name="connsiteX442" fmla="*/ 1540990 w 4427516"/>
              <a:gd name="connsiteY442" fmla="*/ 398861 h 4742238"/>
              <a:gd name="connsiteX443" fmla="*/ 1532712 w 4427516"/>
              <a:gd name="connsiteY443" fmla="*/ 402910 h 4742238"/>
              <a:gd name="connsiteX444" fmla="*/ 1524613 w 4427516"/>
              <a:gd name="connsiteY444" fmla="*/ 407361 h 4742238"/>
              <a:gd name="connsiteX445" fmla="*/ 1509437 w 4427516"/>
              <a:gd name="connsiteY445" fmla="*/ 418798 h 4742238"/>
              <a:gd name="connsiteX446" fmla="*/ 1500224 w 4427516"/>
              <a:gd name="connsiteY446" fmla="*/ 429969 h 4742238"/>
              <a:gd name="connsiteX447" fmla="*/ 1497733 w 4427516"/>
              <a:gd name="connsiteY447" fmla="*/ 439537 h 4742238"/>
              <a:gd name="connsiteX448" fmla="*/ 1502984 w 4427516"/>
              <a:gd name="connsiteY448" fmla="*/ 446657 h 4742238"/>
              <a:gd name="connsiteX449" fmla="*/ 2104672 w 4427516"/>
              <a:gd name="connsiteY449" fmla="*/ 132640 h 4742238"/>
              <a:gd name="connsiteX450" fmla="*/ 2114285 w 4427516"/>
              <a:gd name="connsiteY450" fmla="*/ 134554 h 4742238"/>
              <a:gd name="connsiteX451" fmla="*/ 2126968 w 4427516"/>
              <a:gd name="connsiteY451" fmla="*/ 133886 h 4742238"/>
              <a:gd name="connsiteX452" fmla="*/ 2141788 w 4427516"/>
              <a:gd name="connsiteY452" fmla="*/ 130638 h 4742238"/>
              <a:gd name="connsiteX453" fmla="*/ 2145304 w 4427516"/>
              <a:gd name="connsiteY453" fmla="*/ 129569 h 4742238"/>
              <a:gd name="connsiteX454" fmla="*/ 2148908 w 4427516"/>
              <a:gd name="connsiteY454" fmla="*/ 128323 h 4742238"/>
              <a:gd name="connsiteX455" fmla="*/ 2152513 w 4427516"/>
              <a:gd name="connsiteY455" fmla="*/ 126988 h 4742238"/>
              <a:gd name="connsiteX456" fmla="*/ 2156118 w 4427516"/>
              <a:gd name="connsiteY456" fmla="*/ 125520 h 4742238"/>
              <a:gd name="connsiteX457" fmla="*/ 2173920 w 4427516"/>
              <a:gd name="connsiteY457" fmla="*/ 116307 h 4742238"/>
              <a:gd name="connsiteX458" fmla="*/ 2186781 w 4427516"/>
              <a:gd name="connsiteY458" fmla="*/ 106161 h 4742238"/>
              <a:gd name="connsiteX459" fmla="*/ 2193590 w 4427516"/>
              <a:gd name="connsiteY459" fmla="*/ 96414 h 4742238"/>
              <a:gd name="connsiteX460" fmla="*/ 2193235 w 4427516"/>
              <a:gd name="connsiteY460" fmla="*/ 88181 h 4742238"/>
              <a:gd name="connsiteX461" fmla="*/ 2187449 w 4427516"/>
              <a:gd name="connsiteY461" fmla="*/ 83731 h 4742238"/>
              <a:gd name="connsiteX462" fmla="*/ 2177747 w 4427516"/>
              <a:gd name="connsiteY462" fmla="*/ 81951 h 4742238"/>
              <a:gd name="connsiteX463" fmla="*/ 2165153 w 4427516"/>
              <a:gd name="connsiteY463" fmla="*/ 82752 h 4742238"/>
              <a:gd name="connsiteX464" fmla="*/ 2150555 w 4427516"/>
              <a:gd name="connsiteY464" fmla="*/ 86000 h 4742238"/>
              <a:gd name="connsiteX465" fmla="*/ 2147128 w 4427516"/>
              <a:gd name="connsiteY465" fmla="*/ 87069 h 4742238"/>
              <a:gd name="connsiteX466" fmla="*/ 2143612 w 4427516"/>
              <a:gd name="connsiteY466" fmla="*/ 88270 h 4742238"/>
              <a:gd name="connsiteX467" fmla="*/ 2140096 w 4427516"/>
              <a:gd name="connsiteY467" fmla="*/ 89605 h 4742238"/>
              <a:gd name="connsiteX468" fmla="*/ 2136537 w 4427516"/>
              <a:gd name="connsiteY468" fmla="*/ 91029 h 4742238"/>
              <a:gd name="connsiteX469" fmla="*/ 2119225 w 4427516"/>
              <a:gd name="connsiteY469" fmla="*/ 99930 h 4742238"/>
              <a:gd name="connsiteX470" fmla="*/ 2106408 w 4427516"/>
              <a:gd name="connsiteY470" fmla="*/ 109854 h 4742238"/>
              <a:gd name="connsiteX471" fmla="*/ 2099376 w 4427516"/>
              <a:gd name="connsiteY471" fmla="*/ 119556 h 4742238"/>
              <a:gd name="connsiteX472" fmla="*/ 2099376 w 4427516"/>
              <a:gd name="connsiteY472" fmla="*/ 127878 h 4742238"/>
              <a:gd name="connsiteX473" fmla="*/ 2104672 w 4427516"/>
              <a:gd name="connsiteY473" fmla="*/ 132640 h 4742238"/>
              <a:gd name="connsiteX474" fmla="*/ 1041036 w 4427516"/>
              <a:gd name="connsiteY474" fmla="*/ 794186 h 4742238"/>
              <a:gd name="connsiteX475" fmla="*/ 1046155 w 4427516"/>
              <a:gd name="connsiteY475" fmla="*/ 794631 h 4742238"/>
              <a:gd name="connsiteX476" fmla="*/ 1051940 w 4427516"/>
              <a:gd name="connsiteY476" fmla="*/ 794364 h 4742238"/>
              <a:gd name="connsiteX477" fmla="*/ 1058126 w 4427516"/>
              <a:gd name="connsiteY477" fmla="*/ 793474 h 4742238"/>
              <a:gd name="connsiteX478" fmla="*/ 1064757 w 4427516"/>
              <a:gd name="connsiteY478" fmla="*/ 791916 h 4742238"/>
              <a:gd name="connsiteX479" fmla="*/ 1077841 w 4427516"/>
              <a:gd name="connsiteY479" fmla="*/ 787466 h 4742238"/>
              <a:gd name="connsiteX480" fmla="*/ 1091192 w 4427516"/>
              <a:gd name="connsiteY480" fmla="*/ 781235 h 4742238"/>
              <a:gd name="connsiteX481" fmla="*/ 1104142 w 4427516"/>
              <a:gd name="connsiteY481" fmla="*/ 773492 h 4742238"/>
              <a:gd name="connsiteX482" fmla="*/ 1115981 w 4427516"/>
              <a:gd name="connsiteY482" fmla="*/ 764591 h 4742238"/>
              <a:gd name="connsiteX483" fmla="*/ 1129109 w 4427516"/>
              <a:gd name="connsiteY483" fmla="*/ 750572 h 4742238"/>
              <a:gd name="connsiteX484" fmla="*/ 1134628 w 4427516"/>
              <a:gd name="connsiteY484" fmla="*/ 738467 h 4742238"/>
              <a:gd name="connsiteX485" fmla="*/ 1132447 w 4427516"/>
              <a:gd name="connsiteY485" fmla="*/ 729567 h 4742238"/>
              <a:gd name="connsiteX486" fmla="*/ 1122434 w 4427516"/>
              <a:gd name="connsiteY486" fmla="*/ 725116 h 4742238"/>
              <a:gd name="connsiteX487" fmla="*/ 1117272 w 4427516"/>
              <a:gd name="connsiteY487" fmla="*/ 724760 h 4742238"/>
              <a:gd name="connsiteX488" fmla="*/ 1111620 w 4427516"/>
              <a:gd name="connsiteY488" fmla="*/ 725072 h 4742238"/>
              <a:gd name="connsiteX489" fmla="*/ 1105478 w 4427516"/>
              <a:gd name="connsiteY489" fmla="*/ 726051 h 4742238"/>
              <a:gd name="connsiteX490" fmla="*/ 1098980 w 4427516"/>
              <a:gd name="connsiteY490" fmla="*/ 727564 h 4742238"/>
              <a:gd name="connsiteX491" fmla="*/ 1086164 w 4427516"/>
              <a:gd name="connsiteY491" fmla="*/ 732014 h 4742238"/>
              <a:gd name="connsiteX492" fmla="*/ 1073079 w 4427516"/>
              <a:gd name="connsiteY492" fmla="*/ 738111 h 4742238"/>
              <a:gd name="connsiteX493" fmla="*/ 1060351 w 4427516"/>
              <a:gd name="connsiteY493" fmla="*/ 745677 h 4742238"/>
              <a:gd name="connsiteX494" fmla="*/ 1048646 w 4427516"/>
              <a:gd name="connsiteY494" fmla="*/ 754578 h 4742238"/>
              <a:gd name="connsiteX495" fmla="*/ 1035295 w 4427516"/>
              <a:gd name="connsiteY495" fmla="*/ 768374 h 4742238"/>
              <a:gd name="connsiteX496" fmla="*/ 1029377 w 4427516"/>
              <a:gd name="connsiteY496" fmla="*/ 780568 h 4742238"/>
              <a:gd name="connsiteX497" fmla="*/ 1031112 w 4427516"/>
              <a:gd name="connsiteY497" fmla="*/ 789780 h 4742238"/>
              <a:gd name="connsiteX498" fmla="*/ 1041126 w 4427516"/>
              <a:gd name="connsiteY498" fmla="*/ 794275 h 4742238"/>
              <a:gd name="connsiteX499" fmla="*/ 1130667 w 4427516"/>
              <a:gd name="connsiteY499" fmla="*/ 718085 h 4742238"/>
              <a:gd name="connsiteX500" fmla="*/ 1136052 w 4427516"/>
              <a:gd name="connsiteY500" fmla="*/ 718752 h 4742238"/>
              <a:gd name="connsiteX501" fmla="*/ 1142238 w 4427516"/>
              <a:gd name="connsiteY501" fmla="*/ 718752 h 4742238"/>
              <a:gd name="connsiteX502" fmla="*/ 1149047 w 4427516"/>
              <a:gd name="connsiteY502" fmla="*/ 717818 h 4742238"/>
              <a:gd name="connsiteX503" fmla="*/ 1156301 w 4427516"/>
              <a:gd name="connsiteY503" fmla="*/ 716126 h 4742238"/>
              <a:gd name="connsiteX504" fmla="*/ 1168406 w 4427516"/>
              <a:gd name="connsiteY504" fmla="*/ 712032 h 4742238"/>
              <a:gd name="connsiteX505" fmla="*/ 1180734 w 4427516"/>
              <a:gd name="connsiteY505" fmla="*/ 706469 h 4742238"/>
              <a:gd name="connsiteX506" fmla="*/ 1192750 w 4427516"/>
              <a:gd name="connsiteY506" fmla="*/ 699527 h 4742238"/>
              <a:gd name="connsiteX507" fmla="*/ 1203920 w 4427516"/>
              <a:gd name="connsiteY507" fmla="*/ 691516 h 4742238"/>
              <a:gd name="connsiteX508" fmla="*/ 1217271 w 4427516"/>
              <a:gd name="connsiteY508" fmla="*/ 678165 h 4742238"/>
              <a:gd name="connsiteX509" fmla="*/ 1223457 w 4427516"/>
              <a:gd name="connsiteY509" fmla="*/ 666238 h 4742238"/>
              <a:gd name="connsiteX510" fmla="*/ 1222166 w 4427516"/>
              <a:gd name="connsiteY510" fmla="*/ 657337 h 4742238"/>
              <a:gd name="connsiteX511" fmla="*/ 1213265 w 4427516"/>
              <a:gd name="connsiteY511" fmla="*/ 652308 h 4742238"/>
              <a:gd name="connsiteX512" fmla="*/ 1207836 w 4427516"/>
              <a:gd name="connsiteY512" fmla="*/ 651685 h 4742238"/>
              <a:gd name="connsiteX513" fmla="*/ 1201739 w 4427516"/>
              <a:gd name="connsiteY513" fmla="*/ 651908 h 4742238"/>
              <a:gd name="connsiteX514" fmla="*/ 1195019 w 4427516"/>
              <a:gd name="connsiteY514" fmla="*/ 652887 h 4742238"/>
              <a:gd name="connsiteX515" fmla="*/ 1187898 w 4427516"/>
              <a:gd name="connsiteY515" fmla="*/ 654578 h 4742238"/>
              <a:gd name="connsiteX516" fmla="*/ 1176105 w 4427516"/>
              <a:gd name="connsiteY516" fmla="*/ 658583 h 4742238"/>
              <a:gd name="connsiteX517" fmla="*/ 1164045 w 4427516"/>
              <a:gd name="connsiteY517" fmla="*/ 664057 h 4742238"/>
              <a:gd name="connsiteX518" fmla="*/ 1152251 w 4427516"/>
              <a:gd name="connsiteY518" fmla="*/ 670777 h 4742238"/>
              <a:gd name="connsiteX519" fmla="*/ 1141259 w 4427516"/>
              <a:gd name="connsiteY519" fmla="*/ 678566 h 4742238"/>
              <a:gd name="connsiteX520" fmla="*/ 1127551 w 4427516"/>
              <a:gd name="connsiteY520" fmla="*/ 691917 h 4742238"/>
              <a:gd name="connsiteX521" fmla="*/ 1120920 w 4427516"/>
              <a:gd name="connsiteY521" fmla="*/ 703888 h 4742238"/>
              <a:gd name="connsiteX522" fmla="*/ 1121811 w 4427516"/>
              <a:gd name="connsiteY522" fmla="*/ 713189 h 4742238"/>
              <a:gd name="connsiteX523" fmla="*/ 1130756 w 4427516"/>
              <a:gd name="connsiteY523" fmla="*/ 718174 h 4742238"/>
              <a:gd name="connsiteX524" fmla="*/ 952653 w 4427516"/>
              <a:gd name="connsiteY524" fmla="*/ 874114 h 4742238"/>
              <a:gd name="connsiteX525" fmla="*/ 957459 w 4427516"/>
              <a:gd name="connsiteY525" fmla="*/ 874337 h 4742238"/>
              <a:gd name="connsiteX526" fmla="*/ 962666 w 4427516"/>
              <a:gd name="connsiteY526" fmla="*/ 873981 h 4742238"/>
              <a:gd name="connsiteX527" fmla="*/ 968274 w 4427516"/>
              <a:gd name="connsiteY527" fmla="*/ 873091 h 4742238"/>
              <a:gd name="connsiteX528" fmla="*/ 974192 w 4427516"/>
              <a:gd name="connsiteY528" fmla="*/ 871711 h 4742238"/>
              <a:gd name="connsiteX529" fmla="*/ 988967 w 4427516"/>
              <a:gd name="connsiteY529" fmla="*/ 866949 h 4742238"/>
              <a:gd name="connsiteX530" fmla="*/ 1003565 w 4427516"/>
              <a:gd name="connsiteY530" fmla="*/ 859918 h 4742238"/>
              <a:gd name="connsiteX531" fmla="*/ 1017583 w 4427516"/>
              <a:gd name="connsiteY531" fmla="*/ 851017 h 4742238"/>
              <a:gd name="connsiteX532" fmla="*/ 1030133 w 4427516"/>
              <a:gd name="connsiteY532" fmla="*/ 840959 h 4742238"/>
              <a:gd name="connsiteX533" fmla="*/ 1042728 w 4427516"/>
              <a:gd name="connsiteY533" fmla="*/ 826451 h 4742238"/>
              <a:gd name="connsiteX534" fmla="*/ 1047179 w 4427516"/>
              <a:gd name="connsiteY534" fmla="*/ 814168 h 4742238"/>
              <a:gd name="connsiteX535" fmla="*/ 1043930 w 4427516"/>
              <a:gd name="connsiteY535" fmla="*/ 805267 h 4742238"/>
              <a:gd name="connsiteX536" fmla="*/ 1032804 w 4427516"/>
              <a:gd name="connsiteY536" fmla="*/ 801173 h 4742238"/>
              <a:gd name="connsiteX537" fmla="*/ 1028042 w 4427516"/>
              <a:gd name="connsiteY537" fmla="*/ 801173 h 4742238"/>
              <a:gd name="connsiteX538" fmla="*/ 1022880 w 4427516"/>
              <a:gd name="connsiteY538" fmla="*/ 801573 h 4742238"/>
              <a:gd name="connsiteX539" fmla="*/ 1017360 w 4427516"/>
              <a:gd name="connsiteY539" fmla="*/ 802463 h 4742238"/>
              <a:gd name="connsiteX540" fmla="*/ 1011576 w 4427516"/>
              <a:gd name="connsiteY540" fmla="*/ 803843 h 4742238"/>
              <a:gd name="connsiteX541" fmla="*/ 997601 w 4427516"/>
              <a:gd name="connsiteY541" fmla="*/ 808649 h 4742238"/>
              <a:gd name="connsiteX542" fmla="*/ 983360 w 4427516"/>
              <a:gd name="connsiteY542" fmla="*/ 815458 h 4742238"/>
              <a:gd name="connsiteX543" fmla="*/ 969608 w 4427516"/>
              <a:gd name="connsiteY543" fmla="*/ 823959 h 4742238"/>
              <a:gd name="connsiteX544" fmla="*/ 957148 w 4427516"/>
              <a:gd name="connsiteY544" fmla="*/ 833838 h 4742238"/>
              <a:gd name="connsiteX545" fmla="*/ 944419 w 4427516"/>
              <a:gd name="connsiteY545" fmla="*/ 848169 h 4742238"/>
              <a:gd name="connsiteX546" fmla="*/ 939302 w 4427516"/>
              <a:gd name="connsiteY546" fmla="*/ 860541 h 4742238"/>
              <a:gd name="connsiteX547" fmla="*/ 942061 w 4427516"/>
              <a:gd name="connsiteY547" fmla="*/ 869441 h 4742238"/>
              <a:gd name="connsiteX548" fmla="*/ 952964 w 4427516"/>
              <a:gd name="connsiteY548" fmla="*/ 874203 h 4742238"/>
              <a:gd name="connsiteX549" fmla="*/ 1221365 w 4427516"/>
              <a:gd name="connsiteY549" fmla="*/ 645366 h 4742238"/>
              <a:gd name="connsiteX550" fmla="*/ 1227017 w 4427516"/>
              <a:gd name="connsiteY550" fmla="*/ 646345 h 4742238"/>
              <a:gd name="connsiteX551" fmla="*/ 1233648 w 4427516"/>
              <a:gd name="connsiteY551" fmla="*/ 646345 h 4742238"/>
              <a:gd name="connsiteX552" fmla="*/ 1241035 w 4427516"/>
              <a:gd name="connsiteY552" fmla="*/ 645410 h 4742238"/>
              <a:gd name="connsiteX553" fmla="*/ 1249002 w 4427516"/>
              <a:gd name="connsiteY553" fmla="*/ 643541 h 4742238"/>
              <a:gd name="connsiteX554" fmla="*/ 1260439 w 4427516"/>
              <a:gd name="connsiteY554" fmla="*/ 639981 h 4742238"/>
              <a:gd name="connsiteX555" fmla="*/ 1271743 w 4427516"/>
              <a:gd name="connsiteY555" fmla="*/ 634997 h 4742238"/>
              <a:gd name="connsiteX556" fmla="*/ 1282825 w 4427516"/>
              <a:gd name="connsiteY556" fmla="*/ 628900 h 4742238"/>
              <a:gd name="connsiteX557" fmla="*/ 1293239 w 4427516"/>
              <a:gd name="connsiteY557" fmla="*/ 621779 h 4742238"/>
              <a:gd name="connsiteX558" fmla="*/ 1307302 w 4427516"/>
              <a:gd name="connsiteY558" fmla="*/ 608784 h 4742238"/>
              <a:gd name="connsiteX559" fmla="*/ 1314289 w 4427516"/>
              <a:gd name="connsiteY559" fmla="*/ 596990 h 4742238"/>
              <a:gd name="connsiteX560" fmla="*/ 1313888 w 4427516"/>
              <a:gd name="connsiteY560" fmla="*/ 587778 h 4742238"/>
              <a:gd name="connsiteX561" fmla="*/ 1305744 w 4427516"/>
              <a:gd name="connsiteY561" fmla="*/ 582304 h 4742238"/>
              <a:gd name="connsiteX562" fmla="*/ 1300047 w 4427516"/>
              <a:gd name="connsiteY562" fmla="*/ 581459 h 4742238"/>
              <a:gd name="connsiteX563" fmla="*/ 1293461 w 4427516"/>
              <a:gd name="connsiteY563" fmla="*/ 581459 h 4742238"/>
              <a:gd name="connsiteX564" fmla="*/ 1286207 w 4427516"/>
              <a:gd name="connsiteY564" fmla="*/ 582482 h 4742238"/>
              <a:gd name="connsiteX565" fmla="*/ 1278374 w 4427516"/>
              <a:gd name="connsiteY565" fmla="*/ 584307 h 4742238"/>
              <a:gd name="connsiteX566" fmla="*/ 1267560 w 4427516"/>
              <a:gd name="connsiteY566" fmla="*/ 587956 h 4742238"/>
              <a:gd name="connsiteX567" fmla="*/ 1256523 w 4427516"/>
              <a:gd name="connsiteY567" fmla="*/ 592807 h 4742238"/>
              <a:gd name="connsiteX568" fmla="*/ 1245664 w 4427516"/>
              <a:gd name="connsiteY568" fmla="*/ 598771 h 4742238"/>
              <a:gd name="connsiteX569" fmla="*/ 1235428 w 4427516"/>
              <a:gd name="connsiteY569" fmla="*/ 605669 h 4742238"/>
              <a:gd name="connsiteX570" fmla="*/ 1221276 w 4427516"/>
              <a:gd name="connsiteY570" fmla="*/ 618530 h 4742238"/>
              <a:gd name="connsiteX571" fmla="*/ 1213933 w 4427516"/>
              <a:gd name="connsiteY571" fmla="*/ 630279 h 4742238"/>
              <a:gd name="connsiteX572" fmla="*/ 1213933 w 4427516"/>
              <a:gd name="connsiteY572" fmla="*/ 639714 h 4742238"/>
              <a:gd name="connsiteX573" fmla="*/ 1221677 w 4427516"/>
              <a:gd name="connsiteY573" fmla="*/ 645455 h 4742238"/>
              <a:gd name="connsiteX574" fmla="*/ 1407613 w 4427516"/>
              <a:gd name="connsiteY574" fmla="*/ 509674 h 4742238"/>
              <a:gd name="connsiteX575" fmla="*/ 1413576 w 4427516"/>
              <a:gd name="connsiteY575" fmla="*/ 511321 h 4742238"/>
              <a:gd name="connsiteX576" fmla="*/ 1420964 w 4427516"/>
              <a:gd name="connsiteY576" fmla="*/ 511588 h 4742238"/>
              <a:gd name="connsiteX577" fmla="*/ 1429508 w 4427516"/>
              <a:gd name="connsiteY577" fmla="*/ 510654 h 4742238"/>
              <a:gd name="connsiteX578" fmla="*/ 1438854 w 4427516"/>
              <a:gd name="connsiteY578" fmla="*/ 508473 h 4742238"/>
              <a:gd name="connsiteX579" fmla="*/ 1448021 w 4427516"/>
              <a:gd name="connsiteY579" fmla="*/ 505447 h 4742238"/>
              <a:gd name="connsiteX580" fmla="*/ 1457412 w 4427516"/>
              <a:gd name="connsiteY580" fmla="*/ 501575 h 4742238"/>
              <a:gd name="connsiteX581" fmla="*/ 1466714 w 4427516"/>
              <a:gd name="connsiteY581" fmla="*/ 496813 h 4742238"/>
              <a:gd name="connsiteX582" fmla="*/ 1475614 w 4427516"/>
              <a:gd name="connsiteY582" fmla="*/ 491339 h 4742238"/>
              <a:gd name="connsiteX583" fmla="*/ 1490567 w 4427516"/>
              <a:gd name="connsiteY583" fmla="*/ 479234 h 4742238"/>
              <a:gd name="connsiteX584" fmla="*/ 1498934 w 4427516"/>
              <a:gd name="connsiteY584" fmla="*/ 467841 h 4742238"/>
              <a:gd name="connsiteX585" fmla="*/ 1500224 w 4427516"/>
              <a:gd name="connsiteY585" fmla="*/ 458406 h 4742238"/>
              <a:gd name="connsiteX586" fmla="*/ 1493949 w 4427516"/>
              <a:gd name="connsiteY586" fmla="*/ 452220 h 4742238"/>
              <a:gd name="connsiteX587" fmla="*/ 1487898 w 4427516"/>
              <a:gd name="connsiteY587" fmla="*/ 450707 h 4742238"/>
              <a:gd name="connsiteX588" fmla="*/ 1480509 w 4427516"/>
              <a:gd name="connsiteY588" fmla="*/ 450707 h 4742238"/>
              <a:gd name="connsiteX589" fmla="*/ 1472099 w 4427516"/>
              <a:gd name="connsiteY589" fmla="*/ 451731 h 4742238"/>
              <a:gd name="connsiteX590" fmla="*/ 1462931 w 4427516"/>
              <a:gd name="connsiteY590" fmla="*/ 453867 h 4742238"/>
              <a:gd name="connsiteX591" fmla="*/ 1454030 w 4427516"/>
              <a:gd name="connsiteY591" fmla="*/ 456849 h 4742238"/>
              <a:gd name="connsiteX592" fmla="*/ 1444862 w 4427516"/>
              <a:gd name="connsiteY592" fmla="*/ 460676 h 4742238"/>
              <a:gd name="connsiteX593" fmla="*/ 1435738 w 4427516"/>
              <a:gd name="connsiteY593" fmla="*/ 465126 h 4742238"/>
              <a:gd name="connsiteX594" fmla="*/ 1426838 w 4427516"/>
              <a:gd name="connsiteY594" fmla="*/ 470467 h 4742238"/>
              <a:gd name="connsiteX595" fmla="*/ 1411974 w 4427516"/>
              <a:gd name="connsiteY595" fmla="*/ 482349 h 4742238"/>
              <a:gd name="connsiteX596" fmla="*/ 1403341 w 4427516"/>
              <a:gd name="connsiteY596" fmla="*/ 493742 h 4742238"/>
              <a:gd name="connsiteX597" fmla="*/ 1401604 w 4427516"/>
              <a:gd name="connsiteY597" fmla="*/ 503266 h 4742238"/>
              <a:gd name="connsiteX598" fmla="*/ 1407924 w 4427516"/>
              <a:gd name="connsiteY598" fmla="*/ 509763 h 4742238"/>
              <a:gd name="connsiteX599" fmla="*/ 1314155 w 4427516"/>
              <a:gd name="connsiteY599" fmla="*/ 575940 h 4742238"/>
              <a:gd name="connsiteX600" fmla="*/ 1320029 w 4427516"/>
              <a:gd name="connsiteY600" fmla="*/ 577186 h 4742238"/>
              <a:gd name="connsiteX601" fmla="*/ 1327016 w 4427516"/>
              <a:gd name="connsiteY601" fmla="*/ 577186 h 4742238"/>
              <a:gd name="connsiteX602" fmla="*/ 1334938 w 4427516"/>
              <a:gd name="connsiteY602" fmla="*/ 576207 h 4742238"/>
              <a:gd name="connsiteX603" fmla="*/ 1343572 w 4427516"/>
              <a:gd name="connsiteY603" fmla="*/ 574205 h 4742238"/>
              <a:gd name="connsiteX604" fmla="*/ 1353719 w 4427516"/>
              <a:gd name="connsiteY604" fmla="*/ 570822 h 4742238"/>
              <a:gd name="connsiteX605" fmla="*/ 1364088 w 4427516"/>
              <a:gd name="connsiteY605" fmla="*/ 566372 h 4742238"/>
              <a:gd name="connsiteX606" fmla="*/ 1374280 w 4427516"/>
              <a:gd name="connsiteY606" fmla="*/ 560987 h 4742238"/>
              <a:gd name="connsiteX607" fmla="*/ 1384026 w 4427516"/>
              <a:gd name="connsiteY607" fmla="*/ 554668 h 4742238"/>
              <a:gd name="connsiteX608" fmla="*/ 1398489 w 4427516"/>
              <a:gd name="connsiteY608" fmla="*/ 542073 h 4742238"/>
              <a:gd name="connsiteX609" fmla="*/ 1406099 w 4427516"/>
              <a:gd name="connsiteY609" fmla="*/ 530502 h 4742238"/>
              <a:gd name="connsiteX610" fmla="*/ 1406456 w 4427516"/>
              <a:gd name="connsiteY610" fmla="*/ 521201 h 4742238"/>
              <a:gd name="connsiteX611" fmla="*/ 1399201 w 4427516"/>
              <a:gd name="connsiteY611" fmla="*/ 515415 h 4742238"/>
              <a:gd name="connsiteX612" fmla="*/ 1393327 w 4427516"/>
              <a:gd name="connsiteY612" fmla="*/ 514258 h 4742238"/>
              <a:gd name="connsiteX613" fmla="*/ 1386340 w 4427516"/>
              <a:gd name="connsiteY613" fmla="*/ 514258 h 4742238"/>
              <a:gd name="connsiteX614" fmla="*/ 1378507 w 4427516"/>
              <a:gd name="connsiteY614" fmla="*/ 515282 h 4742238"/>
              <a:gd name="connsiteX615" fmla="*/ 1370096 w 4427516"/>
              <a:gd name="connsiteY615" fmla="*/ 517285 h 4742238"/>
              <a:gd name="connsiteX616" fmla="*/ 1360127 w 4427516"/>
              <a:gd name="connsiteY616" fmla="*/ 520578 h 4742238"/>
              <a:gd name="connsiteX617" fmla="*/ 1349981 w 4427516"/>
              <a:gd name="connsiteY617" fmla="*/ 525028 h 4742238"/>
              <a:gd name="connsiteX618" fmla="*/ 1340011 w 4427516"/>
              <a:gd name="connsiteY618" fmla="*/ 530280 h 4742238"/>
              <a:gd name="connsiteX619" fmla="*/ 1330399 w 4427516"/>
              <a:gd name="connsiteY619" fmla="*/ 536421 h 4742238"/>
              <a:gd name="connsiteX620" fmla="*/ 1315980 w 4427516"/>
              <a:gd name="connsiteY620" fmla="*/ 548793 h 4742238"/>
              <a:gd name="connsiteX621" fmla="*/ 1308058 w 4427516"/>
              <a:gd name="connsiteY621" fmla="*/ 560364 h 4742238"/>
              <a:gd name="connsiteX622" fmla="*/ 1307257 w 4427516"/>
              <a:gd name="connsiteY622" fmla="*/ 569799 h 4742238"/>
              <a:gd name="connsiteX623" fmla="*/ 1314244 w 4427516"/>
              <a:gd name="connsiteY623" fmla="*/ 576029 h 4742238"/>
              <a:gd name="connsiteX624" fmla="*/ 106194 w 4427516"/>
              <a:gd name="connsiteY624" fmla="*/ 3113089 h 4742238"/>
              <a:gd name="connsiteX625" fmla="*/ 123640 w 4427516"/>
              <a:gd name="connsiteY625" fmla="*/ 3105924 h 4742238"/>
              <a:gd name="connsiteX626" fmla="*/ 141931 w 4427516"/>
              <a:gd name="connsiteY626" fmla="*/ 3095465 h 4742238"/>
              <a:gd name="connsiteX627" fmla="*/ 160711 w 4427516"/>
              <a:gd name="connsiteY627" fmla="*/ 3081714 h 4742238"/>
              <a:gd name="connsiteX628" fmla="*/ 198717 w 4427516"/>
              <a:gd name="connsiteY628" fmla="*/ 3043886 h 4742238"/>
              <a:gd name="connsiteX629" fmla="*/ 226487 w 4427516"/>
              <a:gd name="connsiteY629" fmla="*/ 3002186 h 4742238"/>
              <a:gd name="connsiteX630" fmla="*/ 241575 w 4427516"/>
              <a:gd name="connsiteY630" fmla="*/ 2961777 h 4742238"/>
              <a:gd name="connsiteX631" fmla="*/ 241798 w 4427516"/>
              <a:gd name="connsiteY631" fmla="*/ 2927642 h 4742238"/>
              <a:gd name="connsiteX632" fmla="*/ 235077 w 4427516"/>
              <a:gd name="connsiteY632" fmla="*/ 2913935 h 4742238"/>
              <a:gd name="connsiteX633" fmla="*/ 224351 w 4427516"/>
              <a:gd name="connsiteY633" fmla="*/ 2905035 h 4742238"/>
              <a:gd name="connsiteX634" fmla="*/ 210200 w 4427516"/>
              <a:gd name="connsiteY634" fmla="*/ 2900896 h 4742238"/>
              <a:gd name="connsiteX635" fmla="*/ 193288 w 4427516"/>
              <a:gd name="connsiteY635" fmla="*/ 2901385 h 4742238"/>
              <a:gd name="connsiteX636" fmla="*/ 177756 w 4427516"/>
              <a:gd name="connsiteY636" fmla="*/ 2905213 h 4742238"/>
              <a:gd name="connsiteX637" fmla="*/ 161067 w 4427516"/>
              <a:gd name="connsiteY637" fmla="*/ 2912111 h 4742238"/>
              <a:gd name="connsiteX638" fmla="*/ 143489 w 4427516"/>
              <a:gd name="connsiteY638" fmla="*/ 2922035 h 4742238"/>
              <a:gd name="connsiteX639" fmla="*/ 125331 w 4427516"/>
              <a:gd name="connsiteY639" fmla="*/ 2935030 h 4742238"/>
              <a:gd name="connsiteX640" fmla="*/ 88305 w 4427516"/>
              <a:gd name="connsiteY640" fmla="*/ 2971033 h 4742238"/>
              <a:gd name="connsiteX641" fmla="*/ 60134 w 4427516"/>
              <a:gd name="connsiteY641" fmla="*/ 3011621 h 4742238"/>
              <a:gd name="connsiteX642" fmla="*/ 43668 w 4427516"/>
              <a:gd name="connsiteY642" fmla="*/ 3052119 h 4742238"/>
              <a:gd name="connsiteX643" fmla="*/ 41842 w 4427516"/>
              <a:gd name="connsiteY643" fmla="*/ 3087722 h 4742238"/>
              <a:gd name="connsiteX644" fmla="*/ 47895 w 4427516"/>
              <a:gd name="connsiteY644" fmla="*/ 3102497 h 4742238"/>
              <a:gd name="connsiteX645" fmla="*/ 58353 w 4427516"/>
              <a:gd name="connsiteY645" fmla="*/ 3112332 h 4742238"/>
              <a:gd name="connsiteX646" fmla="*/ 72639 w 4427516"/>
              <a:gd name="connsiteY646" fmla="*/ 3117183 h 4742238"/>
              <a:gd name="connsiteX647" fmla="*/ 90084 w 4427516"/>
              <a:gd name="connsiteY647" fmla="*/ 3117183 h 4742238"/>
              <a:gd name="connsiteX648" fmla="*/ 106283 w 4427516"/>
              <a:gd name="connsiteY648" fmla="*/ 3113178 h 4742238"/>
              <a:gd name="connsiteX649" fmla="*/ 1910681 w 4427516"/>
              <a:gd name="connsiteY649" fmla="*/ 228367 h 4742238"/>
              <a:gd name="connsiteX650" fmla="*/ 1922118 w 4427516"/>
              <a:gd name="connsiteY650" fmla="*/ 227566 h 4742238"/>
              <a:gd name="connsiteX651" fmla="*/ 1935469 w 4427516"/>
              <a:gd name="connsiteY651" fmla="*/ 224629 h 4742238"/>
              <a:gd name="connsiteX652" fmla="*/ 1940499 w 4427516"/>
              <a:gd name="connsiteY652" fmla="*/ 223027 h 4742238"/>
              <a:gd name="connsiteX653" fmla="*/ 1945661 w 4427516"/>
              <a:gd name="connsiteY653" fmla="*/ 221158 h 4742238"/>
              <a:gd name="connsiteX654" fmla="*/ 1950823 w 4427516"/>
              <a:gd name="connsiteY654" fmla="*/ 219022 h 4742238"/>
              <a:gd name="connsiteX655" fmla="*/ 1955986 w 4427516"/>
              <a:gd name="connsiteY655" fmla="*/ 216663 h 4742238"/>
              <a:gd name="connsiteX656" fmla="*/ 1972897 w 4427516"/>
              <a:gd name="connsiteY656" fmla="*/ 206605 h 4742238"/>
              <a:gd name="connsiteX657" fmla="*/ 1984512 w 4427516"/>
              <a:gd name="connsiteY657" fmla="*/ 196102 h 4742238"/>
              <a:gd name="connsiteX658" fmla="*/ 1989763 w 4427516"/>
              <a:gd name="connsiteY658" fmla="*/ 186401 h 4742238"/>
              <a:gd name="connsiteX659" fmla="*/ 1987805 w 4427516"/>
              <a:gd name="connsiteY659" fmla="*/ 178701 h 4742238"/>
              <a:gd name="connsiteX660" fmla="*/ 1981664 w 4427516"/>
              <a:gd name="connsiteY660" fmla="*/ 175230 h 4742238"/>
              <a:gd name="connsiteX661" fmla="*/ 1972764 w 4427516"/>
              <a:gd name="connsiteY661" fmla="*/ 174029 h 4742238"/>
              <a:gd name="connsiteX662" fmla="*/ 1961415 w 4427516"/>
              <a:gd name="connsiteY662" fmla="*/ 174919 h 4742238"/>
              <a:gd name="connsiteX663" fmla="*/ 1948554 w 4427516"/>
              <a:gd name="connsiteY663" fmla="*/ 177856 h 4742238"/>
              <a:gd name="connsiteX664" fmla="*/ 1943569 w 4427516"/>
              <a:gd name="connsiteY664" fmla="*/ 179413 h 4742238"/>
              <a:gd name="connsiteX665" fmla="*/ 1938541 w 4427516"/>
              <a:gd name="connsiteY665" fmla="*/ 181238 h 4742238"/>
              <a:gd name="connsiteX666" fmla="*/ 1933467 w 4427516"/>
              <a:gd name="connsiteY666" fmla="*/ 183330 h 4742238"/>
              <a:gd name="connsiteX667" fmla="*/ 1928394 w 4427516"/>
              <a:gd name="connsiteY667" fmla="*/ 185688 h 4742238"/>
              <a:gd name="connsiteX668" fmla="*/ 1911749 w 4427516"/>
              <a:gd name="connsiteY668" fmla="*/ 195479 h 4742238"/>
              <a:gd name="connsiteX669" fmla="*/ 1900089 w 4427516"/>
              <a:gd name="connsiteY669" fmla="*/ 205804 h 4742238"/>
              <a:gd name="connsiteX670" fmla="*/ 1894526 w 4427516"/>
              <a:gd name="connsiteY670" fmla="*/ 215506 h 4742238"/>
              <a:gd name="connsiteX671" fmla="*/ 1896173 w 4427516"/>
              <a:gd name="connsiteY671" fmla="*/ 223339 h 4742238"/>
              <a:gd name="connsiteX672" fmla="*/ 1902047 w 4427516"/>
              <a:gd name="connsiteY672" fmla="*/ 226988 h 4742238"/>
              <a:gd name="connsiteX673" fmla="*/ 1910769 w 4427516"/>
              <a:gd name="connsiteY673" fmla="*/ 228456 h 4742238"/>
              <a:gd name="connsiteX674" fmla="*/ 2182509 w 4427516"/>
              <a:gd name="connsiteY674" fmla="*/ 4340497 h 4742238"/>
              <a:gd name="connsiteX675" fmla="*/ 2142723 w 4427516"/>
              <a:gd name="connsiteY675" fmla="*/ 4290565 h 4742238"/>
              <a:gd name="connsiteX676" fmla="*/ 2088873 w 4427516"/>
              <a:gd name="connsiteY676" fmla="*/ 4267823 h 4742238"/>
              <a:gd name="connsiteX677" fmla="*/ 2084023 w 4427516"/>
              <a:gd name="connsiteY677" fmla="*/ 4267333 h 4742238"/>
              <a:gd name="connsiteX678" fmla="*/ 2079127 w 4427516"/>
              <a:gd name="connsiteY678" fmla="*/ 4267067 h 4742238"/>
              <a:gd name="connsiteX679" fmla="*/ 2074277 w 4427516"/>
              <a:gd name="connsiteY679" fmla="*/ 4267067 h 4742238"/>
              <a:gd name="connsiteX680" fmla="*/ 2069425 w 4427516"/>
              <a:gd name="connsiteY680" fmla="*/ 4267067 h 4742238"/>
              <a:gd name="connsiteX681" fmla="*/ 2016465 w 4427516"/>
              <a:gd name="connsiteY681" fmla="*/ 4283444 h 4742238"/>
              <a:gd name="connsiteX682" fmla="*/ 1969025 w 4427516"/>
              <a:gd name="connsiteY682" fmla="*/ 4323007 h 4742238"/>
              <a:gd name="connsiteX683" fmla="*/ 1931108 w 4427516"/>
              <a:gd name="connsiteY683" fmla="*/ 4381708 h 4742238"/>
              <a:gd name="connsiteX684" fmla="*/ 1907032 w 4427516"/>
              <a:gd name="connsiteY684" fmla="*/ 4455895 h 4742238"/>
              <a:gd name="connsiteX685" fmla="*/ 1902581 w 4427516"/>
              <a:gd name="connsiteY685" fmla="*/ 4540986 h 4742238"/>
              <a:gd name="connsiteX686" fmla="*/ 1921095 w 4427516"/>
              <a:gd name="connsiteY686" fmla="*/ 4615574 h 4742238"/>
              <a:gd name="connsiteX687" fmla="*/ 1959946 w 4427516"/>
              <a:gd name="connsiteY687" fmla="*/ 4671026 h 4742238"/>
              <a:gd name="connsiteX688" fmla="*/ 2015887 w 4427516"/>
              <a:gd name="connsiteY688" fmla="*/ 4698262 h 4742238"/>
              <a:gd name="connsiteX689" fmla="*/ 2020960 w 4427516"/>
              <a:gd name="connsiteY689" fmla="*/ 4698929 h 4742238"/>
              <a:gd name="connsiteX690" fmla="*/ 2026034 w 4427516"/>
              <a:gd name="connsiteY690" fmla="*/ 4699330 h 4742238"/>
              <a:gd name="connsiteX691" fmla="*/ 2031152 w 4427516"/>
              <a:gd name="connsiteY691" fmla="*/ 4699330 h 4742238"/>
              <a:gd name="connsiteX692" fmla="*/ 2036226 w 4427516"/>
              <a:gd name="connsiteY692" fmla="*/ 4699330 h 4742238"/>
              <a:gd name="connsiteX693" fmla="*/ 2093057 w 4427516"/>
              <a:gd name="connsiteY693" fmla="*/ 4682151 h 4742238"/>
              <a:gd name="connsiteX694" fmla="*/ 2143345 w 4427516"/>
              <a:gd name="connsiteY694" fmla="*/ 4638716 h 4742238"/>
              <a:gd name="connsiteX695" fmla="*/ 2181886 w 4427516"/>
              <a:gd name="connsiteY695" fmla="*/ 4574898 h 4742238"/>
              <a:gd name="connsiteX696" fmla="*/ 2203826 w 4427516"/>
              <a:gd name="connsiteY696" fmla="*/ 4496749 h 4742238"/>
              <a:gd name="connsiteX697" fmla="*/ 2204405 w 4427516"/>
              <a:gd name="connsiteY697" fmla="*/ 4411169 h 4742238"/>
              <a:gd name="connsiteX698" fmla="*/ 2182598 w 4427516"/>
              <a:gd name="connsiteY698" fmla="*/ 4340764 h 4742238"/>
              <a:gd name="connsiteX699" fmla="*/ 2249576 w 4427516"/>
              <a:gd name="connsiteY699" fmla="*/ 86712 h 4742238"/>
              <a:gd name="connsiteX700" fmla="*/ 2252334 w 4427516"/>
              <a:gd name="connsiteY700" fmla="*/ 85822 h 4742238"/>
              <a:gd name="connsiteX701" fmla="*/ 2255139 w 4427516"/>
              <a:gd name="connsiteY701" fmla="*/ 84799 h 4742238"/>
              <a:gd name="connsiteX702" fmla="*/ 2257986 w 4427516"/>
              <a:gd name="connsiteY702" fmla="*/ 83731 h 4742238"/>
              <a:gd name="connsiteX703" fmla="*/ 2276100 w 4427516"/>
              <a:gd name="connsiteY703" fmla="*/ 74830 h 4742238"/>
              <a:gd name="connsiteX704" fmla="*/ 2289451 w 4427516"/>
              <a:gd name="connsiteY704" fmla="*/ 64906 h 4742238"/>
              <a:gd name="connsiteX705" fmla="*/ 2297061 w 4427516"/>
              <a:gd name="connsiteY705" fmla="*/ 55070 h 4742238"/>
              <a:gd name="connsiteX706" fmla="*/ 2297595 w 4427516"/>
              <a:gd name="connsiteY706" fmla="*/ 46570 h 4742238"/>
              <a:gd name="connsiteX707" fmla="*/ 2292032 w 4427516"/>
              <a:gd name="connsiteY707" fmla="*/ 41675 h 4742238"/>
              <a:gd name="connsiteX708" fmla="*/ 2282019 w 4427516"/>
              <a:gd name="connsiteY708" fmla="*/ 39539 h 4742238"/>
              <a:gd name="connsiteX709" fmla="*/ 2268668 w 4427516"/>
              <a:gd name="connsiteY709" fmla="*/ 40251 h 4742238"/>
              <a:gd name="connsiteX710" fmla="*/ 2253181 w 4427516"/>
              <a:gd name="connsiteY710" fmla="*/ 43678 h 4742238"/>
              <a:gd name="connsiteX711" fmla="*/ 2250466 w 4427516"/>
              <a:gd name="connsiteY711" fmla="*/ 44479 h 4742238"/>
              <a:gd name="connsiteX712" fmla="*/ 2247751 w 4427516"/>
              <a:gd name="connsiteY712" fmla="*/ 45413 h 4742238"/>
              <a:gd name="connsiteX713" fmla="*/ 2245036 w 4427516"/>
              <a:gd name="connsiteY713" fmla="*/ 46392 h 4742238"/>
              <a:gd name="connsiteX714" fmla="*/ 2242278 w 4427516"/>
              <a:gd name="connsiteY714" fmla="*/ 47416 h 4742238"/>
              <a:gd name="connsiteX715" fmla="*/ 2224476 w 4427516"/>
              <a:gd name="connsiteY715" fmla="*/ 56050 h 4742238"/>
              <a:gd name="connsiteX716" fmla="*/ 2211125 w 4427516"/>
              <a:gd name="connsiteY716" fmla="*/ 65796 h 4742238"/>
              <a:gd name="connsiteX717" fmla="*/ 2203292 w 4427516"/>
              <a:gd name="connsiteY717" fmla="*/ 75542 h 4742238"/>
              <a:gd name="connsiteX718" fmla="*/ 2202401 w 4427516"/>
              <a:gd name="connsiteY718" fmla="*/ 84087 h 4742238"/>
              <a:gd name="connsiteX719" fmla="*/ 2207654 w 4427516"/>
              <a:gd name="connsiteY719" fmla="*/ 89205 h 4742238"/>
              <a:gd name="connsiteX720" fmla="*/ 2217489 w 4427516"/>
              <a:gd name="connsiteY720" fmla="*/ 91474 h 4742238"/>
              <a:gd name="connsiteX721" fmla="*/ 2230840 w 4427516"/>
              <a:gd name="connsiteY721" fmla="*/ 90896 h 4742238"/>
              <a:gd name="connsiteX722" fmla="*/ 2246594 w 4427516"/>
              <a:gd name="connsiteY722" fmla="*/ 87469 h 4742238"/>
              <a:gd name="connsiteX723" fmla="*/ 1874054 w 4427516"/>
              <a:gd name="connsiteY723" fmla="*/ 4295771 h 4742238"/>
              <a:gd name="connsiteX724" fmla="*/ 1841701 w 4427516"/>
              <a:gd name="connsiteY724" fmla="*/ 4243613 h 4742238"/>
              <a:gd name="connsiteX725" fmla="*/ 1793592 w 4427516"/>
              <a:gd name="connsiteY725" fmla="*/ 4216421 h 4742238"/>
              <a:gd name="connsiteX726" fmla="*/ 1786694 w 4427516"/>
              <a:gd name="connsiteY726" fmla="*/ 4215131 h 4742238"/>
              <a:gd name="connsiteX727" fmla="*/ 1779796 w 4427516"/>
              <a:gd name="connsiteY727" fmla="*/ 4214374 h 4742238"/>
              <a:gd name="connsiteX728" fmla="*/ 1772853 w 4427516"/>
              <a:gd name="connsiteY728" fmla="*/ 4214107 h 4742238"/>
              <a:gd name="connsiteX729" fmla="*/ 1765956 w 4427516"/>
              <a:gd name="connsiteY729" fmla="*/ 4214107 h 4742238"/>
              <a:gd name="connsiteX730" fmla="*/ 1717357 w 4427516"/>
              <a:gd name="connsiteY730" fmla="*/ 4228615 h 4742238"/>
              <a:gd name="connsiteX731" fmla="*/ 1672053 w 4427516"/>
              <a:gd name="connsiteY731" fmla="*/ 4263417 h 4742238"/>
              <a:gd name="connsiteX732" fmla="*/ 1633558 w 4427516"/>
              <a:gd name="connsiteY732" fmla="*/ 4315531 h 4742238"/>
              <a:gd name="connsiteX733" fmla="*/ 1605743 w 4427516"/>
              <a:gd name="connsiteY733" fmla="*/ 4382286 h 4742238"/>
              <a:gd name="connsiteX734" fmla="*/ 1593504 w 4427516"/>
              <a:gd name="connsiteY734" fmla="*/ 4463995 h 4742238"/>
              <a:gd name="connsiteX735" fmla="*/ 1603607 w 4427516"/>
              <a:gd name="connsiteY735" fmla="*/ 4537648 h 4742238"/>
              <a:gd name="connsiteX736" fmla="*/ 1634403 w 4427516"/>
              <a:gd name="connsiteY736" fmla="*/ 4594835 h 4742238"/>
              <a:gd name="connsiteX737" fmla="*/ 1683801 w 4427516"/>
              <a:gd name="connsiteY737" fmla="*/ 4626567 h 4742238"/>
              <a:gd name="connsiteX738" fmla="*/ 1691011 w 4427516"/>
              <a:gd name="connsiteY738" fmla="*/ 4628213 h 4742238"/>
              <a:gd name="connsiteX739" fmla="*/ 1698309 w 4427516"/>
              <a:gd name="connsiteY739" fmla="*/ 4629281 h 4742238"/>
              <a:gd name="connsiteX740" fmla="*/ 1705653 w 4427516"/>
              <a:gd name="connsiteY740" fmla="*/ 4629815 h 4742238"/>
              <a:gd name="connsiteX741" fmla="*/ 1713040 w 4427516"/>
              <a:gd name="connsiteY741" fmla="*/ 4629815 h 4742238"/>
              <a:gd name="connsiteX742" fmla="*/ 1764843 w 4427516"/>
              <a:gd name="connsiteY742" fmla="*/ 4614728 h 4742238"/>
              <a:gd name="connsiteX743" fmla="*/ 1812774 w 4427516"/>
              <a:gd name="connsiteY743" fmla="*/ 4576678 h 4742238"/>
              <a:gd name="connsiteX744" fmla="*/ 1852203 w 4427516"/>
              <a:gd name="connsiteY744" fmla="*/ 4520114 h 4742238"/>
              <a:gd name="connsiteX745" fmla="*/ 1878638 w 4427516"/>
              <a:gd name="connsiteY745" fmla="*/ 4449709 h 4742238"/>
              <a:gd name="connsiteX746" fmla="*/ 1887539 w 4427516"/>
              <a:gd name="connsiteY746" fmla="*/ 4366755 h 4742238"/>
              <a:gd name="connsiteX747" fmla="*/ 1874143 w 4427516"/>
              <a:gd name="connsiteY747" fmla="*/ 4296038 h 4742238"/>
              <a:gd name="connsiteX748" fmla="*/ 1589231 w 4427516"/>
              <a:gd name="connsiteY748" fmla="*/ 4225144 h 4742238"/>
              <a:gd name="connsiteX749" fmla="*/ 1563686 w 4427516"/>
              <a:gd name="connsiteY749" fmla="*/ 4172096 h 4742238"/>
              <a:gd name="connsiteX750" fmla="*/ 1521142 w 4427516"/>
              <a:gd name="connsiteY750" fmla="*/ 4142145 h 4742238"/>
              <a:gd name="connsiteX751" fmla="*/ 1512819 w 4427516"/>
              <a:gd name="connsiteY751" fmla="*/ 4139875 h 4742238"/>
              <a:gd name="connsiteX752" fmla="*/ 1504364 w 4427516"/>
              <a:gd name="connsiteY752" fmla="*/ 4138451 h 4742238"/>
              <a:gd name="connsiteX753" fmla="*/ 1495774 w 4427516"/>
              <a:gd name="connsiteY753" fmla="*/ 4137828 h 4742238"/>
              <a:gd name="connsiteX754" fmla="*/ 1486873 w 4427516"/>
              <a:gd name="connsiteY754" fmla="*/ 4137828 h 4742238"/>
              <a:gd name="connsiteX755" fmla="*/ 1442637 w 4427516"/>
              <a:gd name="connsiteY755" fmla="*/ 4150690 h 4742238"/>
              <a:gd name="connsiteX756" fmla="*/ 1399914 w 4427516"/>
              <a:gd name="connsiteY756" fmla="*/ 4181308 h 4742238"/>
              <a:gd name="connsiteX757" fmla="*/ 1361952 w 4427516"/>
              <a:gd name="connsiteY757" fmla="*/ 4227280 h 4742238"/>
              <a:gd name="connsiteX758" fmla="*/ 1332046 w 4427516"/>
              <a:gd name="connsiteY758" fmla="*/ 4286648 h 4742238"/>
              <a:gd name="connsiteX759" fmla="*/ 1313844 w 4427516"/>
              <a:gd name="connsiteY759" fmla="*/ 4364930 h 4742238"/>
              <a:gd name="connsiteX760" fmla="*/ 1316603 w 4427516"/>
              <a:gd name="connsiteY760" fmla="*/ 4436759 h 4742238"/>
              <a:gd name="connsiteX761" fmla="*/ 1340011 w 4427516"/>
              <a:gd name="connsiteY761" fmla="*/ 4494346 h 4742238"/>
              <a:gd name="connsiteX762" fmla="*/ 1382958 w 4427516"/>
              <a:gd name="connsiteY762" fmla="*/ 4528970 h 4742238"/>
              <a:gd name="connsiteX763" fmla="*/ 1391591 w 4427516"/>
              <a:gd name="connsiteY763" fmla="*/ 4531729 h 4742238"/>
              <a:gd name="connsiteX764" fmla="*/ 1400492 w 4427516"/>
              <a:gd name="connsiteY764" fmla="*/ 4533554 h 4742238"/>
              <a:gd name="connsiteX765" fmla="*/ 1409393 w 4427516"/>
              <a:gd name="connsiteY765" fmla="*/ 4534444 h 4742238"/>
              <a:gd name="connsiteX766" fmla="*/ 1418516 w 4427516"/>
              <a:gd name="connsiteY766" fmla="*/ 4534444 h 4742238"/>
              <a:gd name="connsiteX767" fmla="*/ 1465823 w 4427516"/>
              <a:gd name="connsiteY767" fmla="*/ 4521093 h 4742238"/>
              <a:gd name="connsiteX768" fmla="*/ 1511217 w 4427516"/>
              <a:gd name="connsiteY768" fmla="*/ 4487715 h 4742238"/>
              <a:gd name="connsiteX769" fmla="*/ 1550558 w 4427516"/>
              <a:gd name="connsiteY769" fmla="*/ 4437693 h 4742238"/>
              <a:gd name="connsiteX770" fmla="*/ 1579886 w 4427516"/>
              <a:gd name="connsiteY770" fmla="*/ 4374632 h 4742238"/>
              <a:gd name="connsiteX771" fmla="*/ 1595640 w 4427516"/>
              <a:gd name="connsiteY771" fmla="*/ 4295104 h 4742238"/>
              <a:gd name="connsiteX772" fmla="*/ 1589498 w 4427516"/>
              <a:gd name="connsiteY772" fmla="*/ 4225411 h 4742238"/>
              <a:gd name="connsiteX773" fmla="*/ 2511257 w 4427516"/>
              <a:gd name="connsiteY773" fmla="*/ 4357008 h 4742238"/>
              <a:gd name="connsiteX774" fmla="*/ 2464528 w 4427516"/>
              <a:gd name="connsiteY774" fmla="*/ 4309924 h 4742238"/>
              <a:gd name="connsiteX775" fmla="*/ 2405828 w 4427516"/>
              <a:gd name="connsiteY775" fmla="*/ 4291588 h 4742238"/>
              <a:gd name="connsiteX776" fmla="*/ 2398040 w 4427516"/>
              <a:gd name="connsiteY776" fmla="*/ 4291588 h 4742238"/>
              <a:gd name="connsiteX777" fmla="*/ 2395459 w 4427516"/>
              <a:gd name="connsiteY777" fmla="*/ 4291588 h 4742238"/>
              <a:gd name="connsiteX778" fmla="*/ 2338316 w 4427516"/>
              <a:gd name="connsiteY778" fmla="*/ 4309834 h 4742238"/>
              <a:gd name="connsiteX779" fmla="*/ 2289362 w 4427516"/>
              <a:gd name="connsiteY779" fmla="*/ 4353849 h 4742238"/>
              <a:gd name="connsiteX780" fmla="*/ 2253003 w 4427516"/>
              <a:gd name="connsiteY780" fmla="*/ 4418601 h 4742238"/>
              <a:gd name="connsiteX781" fmla="*/ 2234044 w 4427516"/>
              <a:gd name="connsiteY781" fmla="*/ 4499330 h 4742238"/>
              <a:gd name="connsiteX782" fmla="*/ 2238049 w 4427516"/>
              <a:gd name="connsiteY782" fmla="*/ 4586469 h 4742238"/>
              <a:gd name="connsiteX783" fmla="*/ 2265107 w 4427516"/>
              <a:gd name="connsiteY783" fmla="*/ 4660745 h 4742238"/>
              <a:gd name="connsiteX784" fmla="*/ 2311613 w 4427516"/>
              <a:gd name="connsiteY784" fmla="*/ 4713615 h 4742238"/>
              <a:gd name="connsiteX785" fmla="*/ 2373207 w 4427516"/>
              <a:gd name="connsiteY785" fmla="*/ 4735867 h 4742238"/>
              <a:gd name="connsiteX786" fmla="*/ 2376010 w 4427516"/>
              <a:gd name="connsiteY786" fmla="*/ 4735867 h 4742238"/>
              <a:gd name="connsiteX787" fmla="*/ 2384466 w 4427516"/>
              <a:gd name="connsiteY787" fmla="*/ 4735867 h 4742238"/>
              <a:gd name="connsiteX788" fmla="*/ 2445703 w 4427516"/>
              <a:gd name="connsiteY788" fmla="*/ 4716686 h 4742238"/>
              <a:gd name="connsiteX789" fmla="*/ 2497639 w 4427516"/>
              <a:gd name="connsiteY789" fmla="*/ 4668889 h 4742238"/>
              <a:gd name="connsiteX790" fmla="*/ 2533953 w 4427516"/>
              <a:gd name="connsiteY790" fmla="*/ 4598529 h 4742238"/>
              <a:gd name="connsiteX791" fmla="*/ 2550019 w 4427516"/>
              <a:gd name="connsiteY791" fmla="*/ 4513972 h 4742238"/>
              <a:gd name="connsiteX792" fmla="*/ 2541741 w 4427516"/>
              <a:gd name="connsiteY792" fmla="*/ 4427324 h 4742238"/>
              <a:gd name="connsiteX793" fmla="*/ 2511524 w 4427516"/>
              <a:gd name="connsiteY793" fmla="*/ 4357275 h 4742238"/>
              <a:gd name="connsiteX794" fmla="*/ 1880285 w 4427516"/>
              <a:gd name="connsiteY794" fmla="*/ 224718 h 4742238"/>
              <a:gd name="connsiteX795" fmla="*/ 1871384 w 4427516"/>
              <a:gd name="connsiteY795" fmla="*/ 223739 h 4742238"/>
              <a:gd name="connsiteX796" fmla="*/ 1860615 w 4427516"/>
              <a:gd name="connsiteY796" fmla="*/ 224674 h 4742238"/>
              <a:gd name="connsiteX797" fmla="*/ 1848509 w 4427516"/>
              <a:gd name="connsiteY797" fmla="*/ 227477 h 4742238"/>
              <a:gd name="connsiteX798" fmla="*/ 1842813 w 4427516"/>
              <a:gd name="connsiteY798" fmla="*/ 229302 h 4742238"/>
              <a:gd name="connsiteX799" fmla="*/ 1837028 w 4427516"/>
              <a:gd name="connsiteY799" fmla="*/ 231438 h 4742238"/>
              <a:gd name="connsiteX800" fmla="*/ 1831198 w 4427516"/>
              <a:gd name="connsiteY800" fmla="*/ 233930 h 4742238"/>
              <a:gd name="connsiteX801" fmla="*/ 1825412 w 4427516"/>
              <a:gd name="connsiteY801" fmla="*/ 236734 h 4742238"/>
              <a:gd name="connsiteX802" fmla="*/ 1809079 w 4427516"/>
              <a:gd name="connsiteY802" fmla="*/ 246925 h 4742238"/>
              <a:gd name="connsiteX803" fmla="*/ 1797998 w 4427516"/>
              <a:gd name="connsiteY803" fmla="*/ 257473 h 4742238"/>
              <a:gd name="connsiteX804" fmla="*/ 1793147 w 4427516"/>
              <a:gd name="connsiteY804" fmla="*/ 267174 h 4742238"/>
              <a:gd name="connsiteX805" fmla="*/ 1795506 w 4427516"/>
              <a:gd name="connsiteY805" fmla="*/ 274829 h 4742238"/>
              <a:gd name="connsiteX806" fmla="*/ 1801514 w 4427516"/>
              <a:gd name="connsiteY806" fmla="*/ 278033 h 4742238"/>
              <a:gd name="connsiteX807" fmla="*/ 1810415 w 4427516"/>
              <a:gd name="connsiteY807" fmla="*/ 279146 h 4742238"/>
              <a:gd name="connsiteX808" fmla="*/ 1821318 w 4427516"/>
              <a:gd name="connsiteY808" fmla="*/ 278300 h 4742238"/>
              <a:gd name="connsiteX809" fmla="*/ 1833645 w 4427516"/>
              <a:gd name="connsiteY809" fmla="*/ 275497 h 4742238"/>
              <a:gd name="connsiteX810" fmla="*/ 1839431 w 4427516"/>
              <a:gd name="connsiteY810" fmla="*/ 273672 h 4742238"/>
              <a:gd name="connsiteX811" fmla="*/ 1845349 w 4427516"/>
              <a:gd name="connsiteY811" fmla="*/ 271447 h 4742238"/>
              <a:gd name="connsiteX812" fmla="*/ 1851269 w 4427516"/>
              <a:gd name="connsiteY812" fmla="*/ 268910 h 4742238"/>
              <a:gd name="connsiteX813" fmla="*/ 1857188 w 4427516"/>
              <a:gd name="connsiteY813" fmla="*/ 266017 h 4742238"/>
              <a:gd name="connsiteX814" fmla="*/ 1873743 w 4427516"/>
              <a:gd name="connsiteY814" fmla="*/ 255604 h 4742238"/>
              <a:gd name="connsiteX815" fmla="*/ 1884780 w 4427516"/>
              <a:gd name="connsiteY815" fmla="*/ 244923 h 4742238"/>
              <a:gd name="connsiteX816" fmla="*/ 1889230 w 4427516"/>
              <a:gd name="connsiteY816" fmla="*/ 235221 h 4742238"/>
              <a:gd name="connsiteX817" fmla="*/ 1886426 w 4427516"/>
              <a:gd name="connsiteY817" fmla="*/ 227789 h 4742238"/>
              <a:gd name="connsiteX818" fmla="*/ 1880552 w 4427516"/>
              <a:gd name="connsiteY818" fmla="*/ 224985 h 4742238"/>
              <a:gd name="connsiteX819" fmla="*/ 2894967 w 4427516"/>
              <a:gd name="connsiteY819" fmla="*/ 4411169 h 4742238"/>
              <a:gd name="connsiteX820" fmla="*/ 2856293 w 4427516"/>
              <a:gd name="connsiteY820" fmla="*/ 4343034 h 4742238"/>
              <a:gd name="connsiteX821" fmla="*/ 2802889 w 4427516"/>
              <a:gd name="connsiteY821" fmla="*/ 4299643 h 4742238"/>
              <a:gd name="connsiteX822" fmla="*/ 2739782 w 4427516"/>
              <a:gd name="connsiteY822" fmla="*/ 4286292 h 4742238"/>
              <a:gd name="connsiteX823" fmla="*/ 2678101 w 4427516"/>
              <a:gd name="connsiteY823" fmla="*/ 4306586 h 4742238"/>
              <a:gd name="connsiteX824" fmla="*/ 2628079 w 4427516"/>
              <a:gd name="connsiteY824" fmla="*/ 4355540 h 4742238"/>
              <a:gd name="connsiteX825" fmla="*/ 2594300 w 4427516"/>
              <a:gd name="connsiteY825" fmla="*/ 4426745 h 4742238"/>
              <a:gd name="connsiteX826" fmla="*/ 2582062 w 4427516"/>
              <a:gd name="connsiteY826" fmla="*/ 4514061 h 4742238"/>
              <a:gd name="connsiteX827" fmla="*/ 2595413 w 4427516"/>
              <a:gd name="connsiteY827" fmla="*/ 4602534 h 4742238"/>
              <a:gd name="connsiteX828" fmla="*/ 2631550 w 4427516"/>
              <a:gd name="connsiteY828" fmla="*/ 4675743 h 4742238"/>
              <a:gd name="connsiteX829" fmla="*/ 2685844 w 4427516"/>
              <a:gd name="connsiteY829" fmla="*/ 4725275 h 4742238"/>
              <a:gd name="connsiteX830" fmla="*/ 2752600 w 4427516"/>
              <a:gd name="connsiteY830" fmla="*/ 4742231 h 4742238"/>
              <a:gd name="connsiteX831" fmla="*/ 2818820 w 4427516"/>
              <a:gd name="connsiteY831" fmla="*/ 4720736 h 4742238"/>
              <a:gd name="connsiteX832" fmla="*/ 2871290 w 4427516"/>
              <a:gd name="connsiteY832" fmla="*/ 4666886 h 4742238"/>
              <a:gd name="connsiteX833" fmla="*/ 2904224 w 4427516"/>
              <a:gd name="connsiteY833" fmla="*/ 4589717 h 4742238"/>
              <a:gd name="connsiteX834" fmla="*/ 2912813 w 4427516"/>
              <a:gd name="connsiteY834" fmla="*/ 4498619 h 4742238"/>
              <a:gd name="connsiteX835" fmla="*/ 2895323 w 4427516"/>
              <a:gd name="connsiteY835" fmla="*/ 4411436 h 4742238"/>
              <a:gd name="connsiteX836" fmla="*/ 4426467 w 4427516"/>
              <a:gd name="connsiteY836" fmla="*/ 4185669 h 4742238"/>
              <a:gd name="connsiteX837" fmla="*/ 4395315 w 4427516"/>
              <a:gd name="connsiteY837" fmla="*/ 4097152 h 4742238"/>
              <a:gd name="connsiteX838" fmla="*/ 4349699 w 4427516"/>
              <a:gd name="connsiteY838" fmla="*/ 4032355 h 4742238"/>
              <a:gd name="connsiteX839" fmla="*/ 4294337 w 4427516"/>
              <a:gd name="connsiteY839" fmla="*/ 3985092 h 4742238"/>
              <a:gd name="connsiteX840" fmla="*/ 4234212 w 4427516"/>
              <a:gd name="connsiteY840" fmla="*/ 3957099 h 4742238"/>
              <a:gd name="connsiteX841" fmla="*/ 4173820 w 4427516"/>
              <a:gd name="connsiteY841" fmla="*/ 3950112 h 4742238"/>
              <a:gd name="connsiteX842" fmla="*/ 4162384 w 4427516"/>
              <a:gd name="connsiteY842" fmla="*/ 3951403 h 4742238"/>
              <a:gd name="connsiteX843" fmla="*/ 4151124 w 4427516"/>
              <a:gd name="connsiteY843" fmla="*/ 3953539 h 4742238"/>
              <a:gd name="connsiteX844" fmla="*/ 4140088 w 4427516"/>
              <a:gd name="connsiteY844" fmla="*/ 3956610 h 4742238"/>
              <a:gd name="connsiteX845" fmla="*/ 4129317 w 4427516"/>
              <a:gd name="connsiteY845" fmla="*/ 3960659 h 4742238"/>
              <a:gd name="connsiteX846" fmla="*/ 4075646 w 4427516"/>
              <a:gd name="connsiteY846" fmla="*/ 4002359 h 4742238"/>
              <a:gd name="connsiteX847" fmla="*/ 4046140 w 4427516"/>
              <a:gd name="connsiteY847" fmla="*/ 4067067 h 4742238"/>
              <a:gd name="connsiteX848" fmla="*/ 4042891 w 4427516"/>
              <a:gd name="connsiteY848" fmla="*/ 4147174 h 4742238"/>
              <a:gd name="connsiteX849" fmla="*/ 4068793 w 4427516"/>
              <a:gd name="connsiteY849" fmla="*/ 4235291 h 4742238"/>
              <a:gd name="connsiteX850" fmla="*/ 4111515 w 4427516"/>
              <a:gd name="connsiteY850" fmla="*/ 4303337 h 4742238"/>
              <a:gd name="connsiteX851" fmla="*/ 4166879 w 4427516"/>
              <a:gd name="connsiteY851" fmla="*/ 4355629 h 4742238"/>
              <a:gd name="connsiteX852" fmla="*/ 4229806 w 4427516"/>
              <a:gd name="connsiteY852" fmla="*/ 4388428 h 4742238"/>
              <a:gd name="connsiteX853" fmla="*/ 4294604 w 4427516"/>
              <a:gd name="connsiteY853" fmla="*/ 4398040 h 4742238"/>
              <a:gd name="connsiteX854" fmla="*/ 4307021 w 4427516"/>
              <a:gd name="connsiteY854" fmla="*/ 4396928 h 4742238"/>
              <a:gd name="connsiteX855" fmla="*/ 4319215 w 4427516"/>
              <a:gd name="connsiteY855" fmla="*/ 4394747 h 4742238"/>
              <a:gd name="connsiteX856" fmla="*/ 4331186 w 4427516"/>
              <a:gd name="connsiteY856" fmla="*/ 4391543 h 4742238"/>
              <a:gd name="connsiteX857" fmla="*/ 4342846 w 4427516"/>
              <a:gd name="connsiteY857" fmla="*/ 4387093 h 4742238"/>
              <a:gd name="connsiteX858" fmla="*/ 4399455 w 4427516"/>
              <a:gd name="connsiteY858" fmla="*/ 4341298 h 4742238"/>
              <a:gd name="connsiteX859" fmla="*/ 4427847 w 4427516"/>
              <a:gd name="connsiteY859" fmla="*/ 4270404 h 4742238"/>
              <a:gd name="connsiteX860" fmla="*/ 4426824 w 4427516"/>
              <a:gd name="connsiteY860" fmla="*/ 4185937 h 4742238"/>
              <a:gd name="connsiteX861" fmla="*/ 4035237 w 4427516"/>
              <a:gd name="connsiteY861" fmla="*/ 4248242 h 4742238"/>
              <a:gd name="connsiteX862" fmla="*/ 3995184 w 4427516"/>
              <a:gd name="connsiteY862" fmla="*/ 4176279 h 4742238"/>
              <a:gd name="connsiteX863" fmla="*/ 3942402 w 4427516"/>
              <a:gd name="connsiteY863" fmla="*/ 4122875 h 4742238"/>
              <a:gd name="connsiteX864" fmla="*/ 3882589 w 4427516"/>
              <a:gd name="connsiteY864" fmla="*/ 4090521 h 4742238"/>
              <a:gd name="connsiteX865" fmla="*/ 3820685 w 4427516"/>
              <a:gd name="connsiteY865" fmla="*/ 4081620 h 4742238"/>
              <a:gd name="connsiteX866" fmla="*/ 3812274 w 4427516"/>
              <a:gd name="connsiteY866" fmla="*/ 4082421 h 4742238"/>
              <a:gd name="connsiteX867" fmla="*/ 3803863 w 4427516"/>
              <a:gd name="connsiteY867" fmla="*/ 4083756 h 4742238"/>
              <a:gd name="connsiteX868" fmla="*/ 3795585 w 4427516"/>
              <a:gd name="connsiteY868" fmla="*/ 4085625 h 4742238"/>
              <a:gd name="connsiteX869" fmla="*/ 3787352 w 4427516"/>
              <a:gd name="connsiteY869" fmla="*/ 4087984 h 4742238"/>
              <a:gd name="connsiteX870" fmla="*/ 3729498 w 4427516"/>
              <a:gd name="connsiteY870" fmla="*/ 4124878 h 4742238"/>
              <a:gd name="connsiteX871" fmla="*/ 3693094 w 4427516"/>
              <a:gd name="connsiteY871" fmla="*/ 4186826 h 4742238"/>
              <a:gd name="connsiteX872" fmla="*/ 3681433 w 4427516"/>
              <a:gd name="connsiteY872" fmla="*/ 4267022 h 4742238"/>
              <a:gd name="connsiteX873" fmla="*/ 3697232 w 4427516"/>
              <a:gd name="connsiteY873" fmla="*/ 4357186 h 4742238"/>
              <a:gd name="connsiteX874" fmla="*/ 3733903 w 4427516"/>
              <a:gd name="connsiteY874" fmla="*/ 4431997 h 4742238"/>
              <a:gd name="connsiteX875" fmla="*/ 3786017 w 4427516"/>
              <a:gd name="connsiteY875" fmla="*/ 4490697 h 4742238"/>
              <a:gd name="connsiteX876" fmla="*/ 3848322 w 4427516"/>
              <a:gd name="connsiteY876" fmla="*/ 4528391 h 4742238"/>
              <a:gd name="connsiteX877" fmla="*/ 3914676 w 4427516"/>
              <a:gd name="connsiteY877" fmla="*/ 4540140 h 4742238"/>
              <a:gd name="connsiteX878" fmla="*/ 3923889 w 4427516"/>
              <a:gd name="connsiteY878" fmla="*/ 4539428 h 4742238"/>
              <a:gd name="connsiteX879" fmla="*/ 3932790 w 4427516"/>
              <a:gd name="connsiteY879" fmla="*/ 4538138 h 4742238"/>
              <a:gd name="connsiteX880" fmla="*/ 3941690 w 4427516"/>
              <a:gd name="connsiteY880" fmla="*/ 4536224 h 4742238"/>
              <a:gd name="connsiteX881" fmla="*/ 3950591 w 4427516"/>
              <a:gd name="connsiteY881" fmla="*/ 4533688 h 4742238"/>
              <a:gd name="connsiteX882" fmla="*/ 4012051 w 4427516"/>
              <a:gd name="connsiteY882" fmla="*/ 4493233 h 4742238"/>
              <a:gd name="connsiteX883" fmla="*/ 4048321 w 4427516"/>
              <a:gd name="connsiteY883" fmla="*/ 4425010 h 4742238"/>
              <a:gd name="connsiteX884" fmla="*/ 4056732 w 4427516"/>
              <a:gd name="connsiteY884" fmla="*/ 4339919 h 4742238"/>
              <a:gd name="connsiteX885" fmla="*/ 4035593 w 4427516"/>
              <a:gd name="connsiteY885" fmla="*/ 4248508 h 4742238"/>
              <a:gd name="connsiteX886" fmla="*/ 3259851 w 4427516"/>
              <a:gd name="connsiteY886" fmla="*/ 4366487 h 4742238"/>
              <a:gd name="connsiteX887" fmla="*/ 3215704 w 4427516"/>
              <a:gd name="connsiteY887" fmla="*/ 4302759 h 4742238"/>
              <a:gd name="connsiteX888" fmla="*/ 3159496 w 4427516"/>
              <a:gd name="connsiteY888" fmla="*/ 4262705 h 4742238"/>
              <a:gd name="connsiteX889" fmla="*/ 3096523 w 4427516"/>
              <a:gd name="connsiteY889" fmla="*/ 4250912 h 4742238"/>
              <a:gd name="connsiteX890" fmla="*/ 3093719 w 4427516"/>
              <a:gd name="connsiteY890" fmla="*/ 4250912 h 4742238"/>
              <a:gd name="connsiteX891" fmla="*/ 3090960 w 4427516"/>
              <a:gd name="connsiteY891" fmla="*/ 4250912 h 4742238"/>
              <a:gd name="connsiteX892" fmla="*/ 3088156 w 4427516"/>
              <a:gd name="connsiteY892" fmla="*/ 4251268 h 4742238"/>
              <a:gd name="connsiteX893" fmla="*/ 3085353 w 4427516"/>
              <a:gd name="connsiteY893" fmla="*/ 4251624 h 4742238"/>
              <a:gd name="connsiteX894" fmla="*/ 3023893 w 4427516"/>
              <a:gd name="connsiteY894" fmla="*/ 4277569 h 4742238"/>
              <a:gd name="connsiteX895" fmla="*/ 2977476 w 4427516"/>
              <a:gd name="connsiteY895" fmla="*/ 4331241 h 4742238"/>
              <a:gd name="connsiteX896" fmla="*/ 2950061 w 4427516"/>
              <a:gd name="connsiteY896" fmla="*/ 4406007 h 4742238"/>
              <a:gd name="connsiteX897" fmla="*/ 2946413 w 4427516"/>
              <a:gd name="connsiteY897" fmla="*/ 4495326 h 4742238"/>
              <a:gd name="connsiteX898" fmla="*/ 2968041 w 4427516"/>
              <a:gd name="connsiteY898" fmla="*/ 4580327 h 4742238"/>
              <a:gd name="connsiteX899" fmla="*/ 3010364 w 4427516"/>
              <a:gd name="connsiteY899" fmla="*/ 4649397 h 4742238"/>
              <a:gd name="connsiteX900" fmla="*/ 3068219 w 4427516"/>
              <a:gd name="connsiteY900" fmla="*/ 4695324 h 4742238"/>
              <a:gd name="connsiteX901" fmla="*/ 3135330 w 4427516"/>
              <a:gd name="connsiteY901" fmla="*/ 4710634 h 4742238"/>
              <a:gd name="connsiteX902" fmla="*/ 3138178 w 4427516"/>
              <a:gd name="connsiteY902" fmla="*/ 4710634 h 4742238"/>
              <a:gd name="connsiteX903" fmla="*/ 3141027 w 4427516"/>
              <a:gd name="connsiteY903" fmla="*/ 4710634 h 4742238"/>
              <a:gd name="connsiteX904" fmla="*/ 3143875 w 4427516"/>
              <a:gd name="connsiteY904" fmla="*/ 4710367 h 4742238"/>
              <a:gd name="connsiteX905" fmla="*/ 3146768 w 4427516"/>
              <a:gd name="connsiteY905" fmla="*/ 4710055 h 4742238"/>
              <a:gd name="connsiteX906" fmla="*/ 3212766 w 4427516"/>
              <a:gd name="connsiteY906" fmla="*/ 4681973 h 4742238"/>
              <a:gd name="connsiteX907" fmla="*/ 3261320 w 4427516"/>
              <a:gd name="connsiteY907" fmla="*/ 4623051 h 4742238"/>
              <a:gd name="connsiteX908" fmla="*/ 3286999 w 4427516"/>
              <a:gd name="connsiteY908" fmla="*/ 4542187 h 4742238"/>
              <a:gd name="connsiteX909" fmla="*/ 3286152 w 4427516"/>
              <a:gd name="connsiteY909" fmla="*/ 4449754 h 4742238"/>
              <a:gd name="connsiteX910" fmla="*/ 3260208 w 4427516"/>
              <a:gd name="connsiteY910" fmla="*/ 4366755 h 4742238"/>
              <a:gd name="connsiteX911" fmla="*/ 3628564 w 4427516"/>
              <a:gd name="connsiteY911" fmla="*/ 4287449 h 4742238"/>
              <a:gd name="connsiteX912" fmla="*/ 3579610 w 4427516"/>
              <a:gd name="connsiteY912" fmla="*/ 4228571 h 4742238"/>
              <a:gd name="connsiteX913" fmla="*/ 3521042 w 4427516"/>
              <a:gd name="connsiteY913" fmla="*/ 4192256 h 4742238"/>
              <a:gd name="connsiteX914" fmla="*/ 3458204 w 4427516"/>
              <a:gd name="connsiteY914" fmla="*/ 4182020 h 4742238"/>
              <a:gd name="connsiteX915" fmla="*/ 3452730 w 4427516"/>
              <a:gd name="connsiteY915" fmla="*/ 4182465 h 4742238"/>
              <a:gd name="connsiteX916" fmla="*/ 3447255 w 4427516"/>
              <a:gd name="connsiteY916" fmla="*/ 4183133 h 4742238"/>
              <a:gd name="connsiteX917" fmla="*/ 3441781 w 4427516"/>
              <a:gd name="connsiteY917" fmla="*/ 4184023 h 4742238"/>
              <a:gd name="connsiteX918" fmla="*/ 3436307 w 4427516"/>
              <a:gd name="connsiteY918" fmla="*/ 4185180 h 4742238"/>
              <a:gd name="connsiteX919" fmla="*/ 3376139 w 4427516"/>
              <a:gd name="connsiteY919" fmla="*/ 4216866 h 4742238"/>
              <a:gd name="connsiteX920" fmla="*/ 3334217 w 4427516"/>
              <a:gd name="connsiteY920" fmla="*/ 4275077 h 4742238"/>
              <a:gd name="connsiteX921" fmla="*/ 3314012 w 4427516"/>
              <a:gd name="connsiteY921" fmla="*/ 4352870 h 4742238"/>
              <a:gd name="connsiteX922" fmla="*/ 3319753 w 4427516"/>
              <a:gd name="connsiteY922" fmla="*/ 4443345 h 4742238"/>
              <a:gd name="connsiteX923" fmla="*/ 3349347 w 4427516"/>
              <a:gd name="connsiteY923" fmla="*/ 4523807 h 4742238"/>
              <a:gd name="connsiteX924" fmla="*/ 3397056 w 4427516"/>
              <a:gd name="connsiteY924" fmla="*/ 4588026 h 4742238"/>
              <a:gd name="connsiteX925" fmla="*/ 3457402 w 4427516"/>
              <a:gd name="connsiteY925" fmla="*/ 4629993 h 4742238"/>
              <a:gd name="connsiteX926" fmla="*/ 3524469 w 4427516"/>
              <a:gd name="connsiteY926" fmla="*/ 4643567 h 4742238"/>
              <a:gd name="connsiteX927" fmla="*/ 3530522 w 4427516"/>
              <a:gd name="connsiteY927" fmla="*/ 4643211 h 4742238"/>
              <a:gd name="connsiteX928" fmla="*/ 3536530 w 4427516"/>
              <a:gd name="connsiteY928" fmla="*/ 4642588 h 4742238"/>
              <a:gd name="connsiteX929" fmla="*/ 3542583 w 4427516"/>
              <a:gd name="connsiteY929" fmla="*/ 4641653 h 4742238"/>
              <a:gd name="connsiteX930" fmla="*/ 3548590 w 4427516"/>
              <a:gd name="connsiteY930" fmla="*/ 4640452 h 4742238"/>
              <a:gd name="connsiteX931" fmla="*/ 3613031 w 4427516"/>
              <a:gd name="connsiteY931" fmla="*/ 4605872 h 4742238"/>
              <a:gd name="connsiteX932" fmla="*/ 3655888 w 4427516"/>
              <a:gd name="connsiteY932" fmla="*/ 4541653 h 4742238"/>
              <a:gd name="connsiteX933" fmla="*/ 3673244 w 4427516"/>
              <a:gd name="connsiteY933" fmla="*/ 4458120 h 4742238"/>
              <a:gd name="connsiteX934" fmla="*/ 3662163 w 4427516"/>
              <a:gd name="connsiteY934" fmla="*/ 4365553 h 4742238"/>
              <a:gd name="connsiteX935" fmla="*/ 3628919 w 4427516"/>
              <a:gd name="connsiteY935" fmla="*/ 4287716 h 4742238"/>
              <a:gd name="connsiteX936" fmla="*/ 1330978 w 4427516"/>
              <a:gd name="connsiteY936" fmla="*/ 4134179 h 4742238"/>
              <a:gd name="connsiteX937" fmla="*/ 1312196 w 4427516"/>
              <a:gd name="connsiteY937" fmla="*/ 4080775 h 4742238"/>
              <a:gd name="connsiteX938" fmla="*/ 1275526 w 4427516"/>
              <a:gd name="connsiteY938" fmla="*/ 4048109 h 4742238"/>
              <a:gd name="connsiteX939" fmla="*/ 1266002 w 4427516"/>
              <a:gd name="connsiteY939" fmla="*/ 4044638 h 4742238"/>
              <a:gd name="connsiteX940" fmla="*/ 1256212 w 4427516"/>
              <a:gd name="connsiteY940" fmla="*/ 4042413 h 4742238"/>
              <a:gd name="connsiteX941" fmla="*/ 1246198 w 4427516"/>
              <a:gd name="connsiteY941" fmla="*/ 4041433 h 4742238"/>
              <a:gd name="connsiteX942" fmla="*/ 1235918 w 4427516"/>
              <a:gd name="connsiteY942" fmla="*/ 4041433 h 4742238"/>
              <a:gd name="connsiteX943" fmla="*/ 1195642 w 4427516"/>
              <a:gd name="connsiteY943" fmla="*/ 4052782 h 4742238"/>
              <a:gd name="connsiteX944" fmla="*/ 1155589 w 4427516"/>
              <a:gd name="connsiteY944" fmla="*/ 4079484 h 4742238"/>
              <a:gd name="connsiteX945" fmla="*/ 1118695 w 4427516"/>
              <a:gd name="connsiteY945" fmla="*/ 4119537 h 4742238"/>
              <a:gd name="connsiteX946" fmla="*/ 1087542 w 4427516"/>
              <a:gd name="connsiteY946" fmla="*/ 4171784 h 4742238"/>
              <a:gd name="connsiteX947" fmla="*/ 1063333 w 4427516"/>
              <a:gd name="connsiteY947" fmla="*/ 4245260 h 4742238"/>
              <a:gd name="connsiteX948" fmla="*/ 1059462 w 4427516"/>
              <a:gd name="connsiteY948" fmla="*/ 4314685 h 4742238"/>
              <a:gd name="connsiteX949" fmla="*/ 1075928 w 4427516"/>
              <a:gd name="connsiteY949" fmla="*/ 4372139 h 4742238"/>
              <a:gd name="connsiteX950" fmla="*/ 1112376 w 4427516"/>
              <a:gd name="connsiteY950" fmla="*/ 4409211 h 4742238"/>
              <a:gd name="connsiteX951" fmla="*/ 1122166 w 4427516"/>
              <a:gd name="connsiteY951" fmla="*/ 4413394 h 4742238"/>
              <a:gd name="connsiteX952" fmla="*/ 1132313 w 4427516"/>
              <a:gd name="connsiteY952" fmla="*/ 4416154 h 4742238"/>
              <a:gd name="connsiteX953" fmla="*/ 1142817 w 4427516"/>
              <a:gd name="connsiteY953" fmla="*/ 4417533 h 4742238"/>
              <a:gd name="connsiteX954" fmla="*/ 1153586 w 4427516"/>
              <a:gd name="connsiteY954" fmla="*/ 4417533 h 4742238"/>
              <a:gd name="connsiteX955" fmla="*/ 1196444 w 4427516"/>
              <a:gd name="connsiteY955" fmla="*/ 4405828 h 4742238"/>
              <a:gd name="connsiteX956" fmla="*/ 1238855 w 4427516"/>
              <a:gd name="connsiteY956" fmla="*/ 4376901 h 4742238"/>
              <a:gd name="connsiteX957" fmla="*/ 1277262 w 4427516"/>
              <a:gd name="connsiteY957" fmla="*/ 4333288 h 4742238"/>
              <a:gd name="connsiteX958" fmla="*/ 1308414 w 4427516"/>
              <a:gd name="connsiteY958" fmla="*/ 4277614 h 4742238"/>
              <a:gd name="connsiteX959" fmla="*/ 1330265 w 4427516"/>
              <a:gd name="connsiteY959" fmla="*/ 4201958 h 4742238"/>
              <a:gd name="connsiteX960" fmla="*/ 1331333 w 4427516"/>
              <a:gd name="connsiteY960" fmla="*/ 4134446 h 4742238"/>
              <a:gd name="connsiteX961" fmla="*/ 61246 w 4427516"/>
              <a:gd name="connsiteY961" fmla="*/ 2948782 h 4742238"/>
              <a:gd name="connsiteX962" fmla="*/ 75131 w 4427516"/>
              <a:gd name="connsiteY962" fmla="*/ 2945444 h 4742238"/>
              <a:gd name="connsiteX963" fmla="*/ 90174 w 4427516"/>
              <a:gd name="connsiteY963" fmla="*/ 2939569 h 4742238"/>
              <a:gd name="connsiteX964" fmla="*/ 106017 w 4427516"/>
              <a:gd name="connsiteY964" fmla="*/ 2931158 h 4742238"/>
              <a:gd name="connsiteX965" fmla="*/ 122483 w 4427516"/>
              <a:gd name="connsiteY965" fmla="*/ 2920210 h 4742238"/>
              <a:gd name="connsiteX966" fmla="*/ 159821 w 4427516"/>
              <a:gd name="connsiteY966" fmla="*/ 2886343 h 4742238"/>
              <a:gd name="connsiteX967" fmla="*/ 188349 w 4427516"/>
              <a:gd name="connsiteY967" fmla="*/ 2847981 h 4742238"/>
              <a:gd name="connsiteX968" fmla="*/ 205304 w 4427516"/>
              <a:gd name="connsiteY968" fmla="*/ 2809975 h 4742238"/>
              <a:gd name="connsiteX969" fmla="*/ 208331 w 4427516"/>
              <a:gd name="connsiteY969" fmla="*/ 2776953 h 4742238"/>
              <a:gd name="connsiteX970" fmla="*/ 202812 w 4427516"/>
              <a:gd name="connsiteY970" fmla="*/ 2762356 h 4742238"/>
              <a:gd name="connsiteX971" fmla="*/ 192621 w 4427516"/>
              <a:gd name="connsiteY971" fmla="*/ 2752877 h 4742238"/>
              <a:gd name="connsiteX972" fmla="*/ 178512 w 4427516"/>
              <a:gd name="connsiteY972" fmla="*/ 2748427 h 4742238"/>
              <a:gd name="connsiteX973" fmla="*/ 161157 w 4427516"/>
              <a:gd name="connsiteY973" fmla="*/ 2749005 h 4742238"/>
              <a:gd name="connsiteX974" fmla="*/ 147805 w 4427516"/>
              <a:gd name="connsiteY974" fmla="*/ 2752298 h 4742238"/>
              <a:gd name="connsiteX975" fmla="*/ 133431 w 4427516"/>
              <a:gd name="connsiteY975" fmla="*/ 2757906 h 4742238"/>
              <a:gd name="connsiteX976" fmla="*/ 118300 w 4427516"/>
              <a:gd name="connsiteY976" fmla="*/ 2765827 h 4742238"/>
              <a:gd name="connsiteX977" fmla="*/ 102546 w 4427516"/>
              <a:gd name="connsiteY977" fmla="*/ 2776152 h 4742238"/>
              <a:gd name="connsiteX978" fmla="*/ 66096 w 4427516"/>
              <a:gd name="connsiteY978" fmla="*/ 2808507 h 4742238"/>
              <a:gd name="connsiteX979" fmla="*/ 37392 w 4427516"/>
              <a:gd name="connsiteY979" fmla="*/ 2845756 h 4742238"/>
              <a:gd name="connsiteX980" fmla="*/ 19235 w 4427516"/>
              <a:gd name="connsiteY980" fmla="*/ 2883717 h 4742238"/>
              <a:gd name="connsiteX981" fmla="*/ 14785 w 4427516"/>
              <a:gd name="connsiteY981" fmla="*/ 2917852 h 4742238"/>
              <a:gd name="connsiteX982" fmla="*/ 19546 w 4427516"/>
              <a:gd name="connsiteY982" fmla="*/ 2933472 h 4742238"/>
              <a:gd name="connsiteX983" fmla="*/ 29381 w 4427516"/>
              <a:gd name="connsiteY983" fmla="*/ 2943886 h 4742238"/>
              <a:gd name="connsiteX984" fmla="*/ 43534 w 4427516"/>
              <a:gd name="connsiteY984" fmla="*/ 2949004 h 4742238"/>
              <a:gd name="connsiteX985" fmla="*/ 61603 w 4427516"/>
              <a:gd name="connsiteY985" fmla="*/ 2949049 h 4742238"/>
              <a:gd name="connsiteX986" fmla="*/ 272460 w 4427516"/>
              <a:gd name="connsiteY986" fmla="*/ 3428397 h 4742238"/>
              <a:gd name="connsiteX987" fmla="*/ 296136 w 4427516"/>
              <a:gd name="connsiteY987" fmla="*/ 3407702 h 4742238"/>
              <a:gd name="connsiteX988" fmla="*/ 334098 w 4427516"/>
              <a:gd name="connsiteY988" fmla="*/ 3361285 h 4742238"/>
              <a:gd name="connsiteX989" fmla="*/ 358975 w 4427516"/>
              <a:gd name="connsiteY989" fmla="*/ 3312687 h 4742238"/>
              <a:gd name="connsiteX990" fmla="*/ 368899 w 4427516"/>
              <a:gd name="connsiteY990" fmla="*/ 3267739 h 4742238"/>
              <a:gd name="connsiteX991" fmla="*/ 362312 w 4427516"/>
              <a:gd name="connsiteY991" fmla="*/ 3231913 h 4742238"/>
              <a:gd name="connsiteX992" fmla="*/ 353412 w 4427516"/>
              <a:gd name="connsiteY992" fmla="*/ 3220253 h 4742238"/>
              <a:gd name="connsiteX993" fmla="*/ 341841 w 4427516"/>
              <a:gd name="connsiteY993" fmla="*/ 3212732 h 4742238"/>
              <a:gd name="connsiteX994" fmla="*/ 327867 w 4427516"/>
              <a:gd name="connsiteY994" fmla="*/ 3209217 h 4742238"/>
              <a:gd name="connsiteX995" fmla="*/ 311935 w 4427516"/>
              <a:gd name="connsiteY995" fmla="*/ 3209573 h 4742238"/>
              <a:gd name="connsiteX996" fmla="*/ 291686 w 4427516"/>
              <a:gd name="connsiteY996" fmla="*/ 3214646 h 4742238"/>
              <a:gd name="connsiteX997" fmla="*/ 269968 w 4427516"/>
              <a:gd name="connsiteY997" fmla="*/ 3224615 h 4742238"/>
              <a:gd name="connsiteX998" fmla="*/ 247448 w 4427516"/>
              <a:gd name="connsiteY998" fmla="*/ 3239390 h 4742238"/>
              <a:gd name="connsiteX999" fmla="*/ 224619 w 4427516"/>
              <a:gd name="connsiteY999" fmla="*/ 3258882 h 4742238"/>
              <a:gd name="connsiteX1000" fmla="*/ 187236 w 4427516"/>
              <a:gd name="connsiteY1000" fmla="*/ 3303030 h 4742238"/>
              <a:gd name="connsiteX1001" fmla="*/ 161335 w 4427516"/>
              <a:gd name="connsiteY1001" fmla="*/ 3350604 h 4742238"/>
              <a:gd name="connsiteX1002" fmla="*/ 149453 w 4427516"/>
              <a:gd name="connsiteY1002" fmla="*/ 3396309 h 4742238"/>
              <a:gd name="connsiteX1003" fmla="*/ 154258 w 4427516"/>
              <a:gd name="connsiteY1003" fmla="*/ 3434271 h 4742238"/>
              <a:gd name="connsiteX1004" fmla="*/ 162536 w 4427516"/>
              <a:gd name="connsiteY1004" fmla="*/ 3447044 h 4742238"/>
              <a:gd name="connsiteX1005" fmla="*/ 174018 w 4427516"/>
              <a:gd name="connsiteY1005" fmla="*/ 3455544 h 4742238"/>
              <a:gd name="connsiteX1006" fmla="*/ 188260 w 4427516"/>
              <a:gd name="connsiteY1006" fmla="*/ 3459994 h 4742238"/>
              <a:gd name="connsiteX1007" fmla="*/ 204770 w 4427516"/>
              <a:gd name="connsiteY1007" fmla="*/ 3459994 h 4742238"/>
              <a:gd name="connsiteX1008" fmla="*/ 225909 w 4427516"/>
              <a:gd name="connsiteY1008" fmla="*/ 3454876 h 4742238"/>
              <a:gd name="connsiteX1009" fmla="*/ 248695 w 4427516"/>
              <a:gd name="connsiteY1009" fmla="*/ 3444374 h 4742238"/>
              <a:gd name="connsiteX1010" fmla="*/ 272460 w 4427516"/>
              <a:gd name="connsiteY1010" fmla="*/ 3428397 h 4742238"/>
              <a:gd name="connsiteX1011" fmla="*/ 176199 w 4427516"/>
              <a:gd name="connsiteY1011" fmla="*/ 3274281 h 4742238"/>
              <a:gd name="connsiteX1012" fmla="*/ 197294 w 4427516"/>
              <a:gd name="connsiteY1012" fmla="*/ 3261197 h 4742238"/>
              <a:gd name="connsiteX1013" fmla="*/ 218655 w 4427516"/>
              <a:gd name="connsiteY1013" fmla="*/ 3244018 h 4742238"/>
              <a:gd name="connsiteX1014" fmla="*/ 256706 w 4427516"/>
              <a:gd name="connsiteY1014" fmla="*/ 3201829 h 4742238"/>
              <a:gd name="connsiteX1015" fmla="*/ 283096 w 4427516"/>
              <a:gd name="connsiteY1015" fmla="*/ 3156658 h 4742238"/>
              <a:gd name="connsiteX1016" fmla="*/ 295646 w 4427516"/>
              <a:gd name="connsiteY1016" fmla="*/ 3114023 h 4742238"/>
              <a:gd name="connsiteX1017" fmla="*/ 292398 w 4427516"/>
              <a:gd name="connsiteY1017" fmla="*/ 3079133 h 4742238"/>
              <a:gd name="connsiteX1018" fmla="*/ 284565 w 4427516"/>
              <a:gd name="connsiteY1018" fmla="*/ 3066627 h 4742238"/>
              <a:gd name="connsiteX1019" fmla="*/ 273394 w 4427516"/>
              <a:gd name="connsiteY1019" fmla="*/ 3058572 h 4742238"/>
              <a:gd name="connsiteX1020" fmla="*/ 259376 w 4427516"/>
              <a:gd name="connsiteY1020" fmla="*/ 3054789 h 4742238"/>
              <a:gd name="connsiteX1021" fmla="*/ 243043 w 4427516"/>
              <a:gd name="connsiteY1021" fmla="*/ 3055234 h 4742238"/>
              <a:gd name="connsiteX1022" fmla="*/ 225241 w 4427516"/>
              <a:gd name="connsiteY1022" fmla="*/ 3059685 h 4742238"/>
              <a:gd name="connsiteX1023" fmla="*/ 205927 w 4427516"/>
              <a:gd name="connsiteY1023" fmla="*/ 3068140 h 4742238"/>
              <a:gd name="connsiteX1024" fmla="*/ 185723 w 4427516"/>
              <a:gd name="connsiteY1024" fmla="*/ 3080468 h 4742238"/>
              <a:gd name="connsiteX1025" fmla="*/ 165117 w 4427516"/>
              <a:gd name="connsiteY1025" fmla="*/ 3096667 h 4742238"/>
              <a:gd name="connsiteX1026" fmla="*/ 127779 w 4427516"/>
              <a:gd name="connsiteY1026" fmla="*/ 3136720 h 4742238"/>
              <a:gd name="connsiteX1027" fmla="*/ 100720 w 4427516"/>
              <a:gd name="connsiteY1027" fmla="*/ 3180779 h 4742238"/>
              <a:gd name="connsiteX1028" fmla="*/ 86524 w 4427516"/>
              <a:gd name="connsiteY1028" fmla="*/ 3223814 h 4742238"/>
              <a:gd name="connsiteX1029" fmla="*/ 87993 w 4427516"/>
              <a:gd name="connsiteY1029" fmla="*/ 3260529 h 4742238"/>
              <a:gd name="connsiteX1030" fmla="*/ 95291 w 4427516"/>
              <a:gd name="connsiteY1030" fmla="*/ 3274147 h 4742238"/>
              <a:gd name="connsiteX1031" fmla="*/ 106283 w 4427516"/>
              <a:gd name="connsiteY1031" fmla="*/ 3283048 h 4742238"/>
              <a:gd name="connsiteX1032" fmla="*/ 120525 w 4427516"/>
              <a:gd name="connsiteY1032" fmla="*/ 3287498 h 4742238"/>
              <a:gd name="connsiteX1033" fmla="*/ 137436 w 4427516"/>
              <a:gd name="connsiteY1033" fmla="*/ 3287498 h 4742238"/>
              <a:gd name="connsiteX1034" fmla="*/ 156173 w 4427516"/>
              <a:gd name="connsiteY1034" fmla="*/ 3283048 h 4742238"/>
              <a:gd name="connsiteX1035" fmla="*/ 176376 w 4427516"/>
              <a:gd name="connsiteY1035" fmla="*/ 3274281 h 4742238"/>
              <a:gd name="connsiteX1036" fmla="*/ 30538 w 4427516"/>
              <a:gd name="connsiteY1036" fmla="*/ 2785676 h 4742238"/>
              <a:gd name="connsiteX1037" fmla="*/ 48696 w 4427516"/>
              <a:gd name="connsiteY1037" fmla="*/ 2785320 h 4742238"/>
              <a:gd name="connsiteX1038" fmla="*/ 60623 w 4427516"/>
              <a:gd name="connsiteY1038" fmla="*/ 2782472 h 4742238"/>
              <a:gd name="connsiteX1039" fmla="*/ 73440 w 4427516"/>
              <a:gd name="connsiteY1039" fmla="*/ 2777754 h 4742238"/>
              <a:gd name="connsiteX1040" fmla="*/ 86791 w 4427516"/>
              <a:gd name="connsiteY1040" fmla="*/ 2771079 h 4742238"/>
              <a:gd name="connsiteX1041" fmla="*/ 100899 w 4427516"/>
              <a:gd name="connsiteY1041" fmla="*/ 2762445 h 4742238"/>
              <a:gd name="connsiteX1042" fmla="*/ 137525 w 4427516"/>
              <a:gd name="connsiteY1042" fmla="*/ 2732183 h 4742238"/>
              <a:gd name="connsiteX1043" fmla="*/ 166541 w 4427516"/>
              <a:gd name="connsiteY1043" fmla="*/ 2696891 h 4742238"/>
              <a:gd name="connsiteX1044" fmla="*/ 185100 w 4427516"/>
              <a:gd name="connsiteY1044" fmla="*/ 2661289 h 4742238"/>
              <a:gd name="connsiteX1045" fmla="*/ 190485 w 4427516"/>
              <a:gd name="connsiteY1045" fmla="*/ 2629424 h 4742238"/>
              <a:gd name="connsiteX1046" fmla="*/ 186034 w 4427516"/>
              <a:gd name="connsiteY1046" fmla="*/ 2614070 h 4742238"/>
              <a:gd name="connsiteX1047" fmla="*/ 176466 w 4427516"/>
              <a:gd name="connsiteY1047" fmla="*/ 2604057 h 4742238"/>
              <a:gd name="connsiteX1048" fmla="*/ 162403 w 4427516"/>
              <a:gd name="connsiteY1048" fmla="*/ 2599607 h 4742238"/>
              <a:gd name="connsiteX1049" fmla="*/ 144601 w 4427516"/>
              <a:gd name="connsiteY1049" fmla="*/ 2600274 h 4742238"/>
              <a:gd name="connsiteX1050" fmla="*/ 133119 w 4427516"/>
              <a:gd name="connsiteY1050" fmla="*/ 2603078 h 4742238"/>
              <a:gd name="connsiteX1051" fmla="*/ 120881 w 4427516"/>
              <a:gd name="connsiteY1051" fmla="*/ 2607528 h 4742238"/>
              <a:gd name="connsiteX1052" fmla="*/ 107886 w 4427516"/>
              <a:gd name="connsiteY1052" fmla="*/ 2613848 h 4742238"/>
              <a:gd name="connsiteX1053" fmla="*/ 94535 w 4427516"/>
              <a:gd name="connsiteY1053" fmla="*/ 2621992 h 4742238"/>
              <a:gd name="connsiteX1054" fmla="*/ 58932 w 4427516"/>
              <a:gd name="connsiteY1054" fmla="*/ 2650875 h 4742238"/>
              <a:gd name="connsiteX1055" fmla="*/ 29916 w 4427516"/>
              <a:gd name="connsiteY1055" fmla="*/ 2685054 h 4742238"/>
              <a:gd name="connsiteX1056" fmla="*/ 10379 w 4427516"/>
              <a:gd name="connsiteY1056" fmla="*/ 2720657 h 4742238"/>
              <a:gd name="connsiteX1057" fmla="*/ 3525 w 4427516"/>
              <a:gd name="connsiteY1057" fmla="*/ 2753322 h 4742238"/>
              <a:gd name="connsiteX1058" fmla="*/ 6997 w 4427516"/>
              <a:gd name="connsiteY1058" fmla="*/ 2769655 h 4742238"/>
              <a:gd name="connsiteX1059" fmla="*/ 16119 w 4427516"/>
              <a:gd name="connsiteY1059" fmla="*/ 2780603 h 4742238"/>
              <a:gd name="connsiteX1060" fmla="*/ 30716 w 4427516"/>
              <a:gd name="connsiteY1060" fmla="*/ 2785676 h 4742238"/>
              <a:gd name="connsiteX1061" fmla="*/ 18790 w 4427516"/>
              <a:gd name="connsiteY1061" fmla="*/ 2620390 h 4742238"/>
              <a:gd name="connsiteX1062" fmla="*/ 32675 w 4427516"/>
              <a:gd name="connsiteY1062" fmla="*/ 2625997 h 4742238"/>
              <a:gd name="connsiteX1063" fmla="*/ 51144 w 4427516"/>
              <a:gd name="connsiteY1063" fmla="*/ 2625552 h 4742238"/>
              <a:gd name="connsiteX1064" fmla="*/ 61157 w 4427516"/>
              <a:gd name="connsiteY1064" fmla="*/ 2623194 h 4742238"/>
              <a:gd name="connsiteX1065" fmla="*/ 71927 w 4427516"/>
              <a:gd name="connsiteY1065" fmla="*/ 2619455 h 4742238"/>
              <a:gd name="connsiteX1066" fmla="*/ 83275 w 4427516"/>
              <a:gd name="connsiteY1066" fmla="*/ 2614248 h 4742238"/>
              <a:gd name="connsiteX1067" fmla="*/ 95113 w 4427516"/>
              <a:gd name="connsiteY1067" fmla="*/ 2607662 h 4742238"/>
              <a:gd name="connsiteX1068" fmla="*/ 130716 w 4427516"/>
              <a:gd name="connsiteY1068" fmla="*/ 2580960 h 4742238"/>
              <a:gd name="connsiteX1069" fmla="*/ 159910 w 4427516"/>
              <a:gd name="connsiteY1069" fmla="*/ 2548606 h 4742238"/>
              <a:gd name="connsiteX1070" fmla="*/ 179714 w 4427516"/>
              <a:gd name="connsiteY1070" fmla="*/ 2515183 h 4742238"/>
              <a:gd name="connsiteX1071" fmla="*/ 187325 w 4427516"/>
              <a:gd name="connsiteY1071" fmla="*/ 2484609 h 4742238"/>
              <a:gd name="connsiteX1072" fmla="*/ 184432 w 4427516"/>
              <a:gd name="connsiteY1072" fmla="*/ 2468455 h 4742238"/>
              <a:gd name="connsiteX1073" fmla="*/ 175531 w 4427516"/>
              <a:gd name="connsiteY1073" fmla="*/ 2457907 h 4742238"/>
              <a:gd name="connsiteX1074" fmla="*/ 161602 w 4427516"/>
              <a:gd name="connsiteY1074" fmla="*/ 2453012 h 4742238"/>
              <a:gd name="connsiteX1075" fmla="*/ 143533 w 4427516"/>
              <a:gd name="connsiteY1075" fmla="*/ 2453768 h 4742238"/>
              <a:gd name="connsiteX1076" fmla="*/ 133876 w 4427516"/>
              <a:gd name="connsiteY1076" fmla="*/ 2456083 h 4742238"/>
              <a:gd name="connsiteX1077" fmla="*/ 123596 w 4427516"/>
              <a:gd name="connsiteY1077" fmla="*/ 2459732 h 4742238"/>
              <a:gd name="connsiteX1078" fmla="*/ 112737 w 4427516"/>
              <a:gd name="connsiteY1078" fmla="*/ 2464627 h 4742238"/>
              <a:gd name="connsiteX1079" fmla="*/ 101389 w 4427516"/>
              <a:gd name="connsiteY1079" fmla="*/ 2470858 h 4742238"/>
              <a:gd name="connsiteX1080" fmla="*/ 66854 w 4427516"/>
              <a:gd name="connsiteY1080" fmla="*/ 2496625 h 4742238"/>
              <a:gd name="connsiteX1081" fmla="*/ 37837 w 4427516"/>
              <a:gd name="connsiteY1081" fmla="*/ 2527778 h 4742238"/>
              <a:gd name="connsiteX1082" fmla="*/ 17276 w 4427516"/>
              <a:gd name="connsiteY1082" fmla="*/ 2560889 h 4742238"/>
              <a:gd name="connsiteX1083" fmla="*/ 8375 w 4427516"/>
              <a:gd name="connsiteY1083" fmla="*/ 2592041 h 4742238"/>
              <a:gd name="connsiteX1084" fmla="*/ 10467 w 4427516"/>
              <a:gd name="connsiteY1084" fmla="*/ 2609041 h 4742238"/>
              <a:gd name="connsiteX1085" fmla="*/ 18790 w 4427516"/>
              <a:gd name="connsiteY1085" fmla="*/ 2620390 h 4742238"/>
              <a:gd name="connsiteX1086" fmla="*/ 888256 w 4427516"/>
              <a:gd name="connsiteY1086" fmla="*/ 3960437 h 4742238"/>
              <a:gd name="connsiteX1087" fmla="*/ 900005 w 4427516"/>
              <a:gd name="connsiteY1087" fmla="*/ 3898132 h 4742238"/>
              <a:gd name="connsiteX1088" fmla="*/ 893151 w 4427516"/>
              <a:gd name="connsiteY1088" fmla="*/ 3845929 h 4742238"/>
              <a:gd name="connsiteX1089" fmla="*/ 868007 w 4427516"/>
              <a:gd name="connsiteY1089" fmla="*/ 3810326 h 4742238"/>
              <a:gd name="connsiteX1090" fmla="*/ 857504 w 4427516"/>
              <a:gd name="connsiteY1090" fmla="*/ 3804096 h 4742238"/>
              <a:gd name="connsiteX1091" fmla="*/ 846155 w 4427516"/>
              <a:gd name="connsiteY1091" fmla="*/ 3800135 h 4742238"/>
              <a:gd name="connsiteX1092" fmla="*/ 834050 w 4427516"/>
              <a:gd name="connsiteY1092" fmla="*/ 3798266 h 4742238"/>
              <a:gd name="connsiteX1093" fmla="*/ 821367 w 4427516"/>
              <a:gd name="connsiteY1093" fmla="*/ 3798533 h 4742238"/>
              <a:gd name="connsiteX1094" fmla="*/ 788657 w 4427516"/>
              <a:gd name="connsiteY1094" fmla="*/ 3807433 h 4742238"/>
              <a:gd name="connsiteX1095" fmla="*/ 754923 w 4427516"/>
              <a:gd name="connsiteY1095" fmla="*/ 3827104 h 4742238"/>
              <a:gd name="connsiteX1096" fmla="*/ 721991 w 4427516"/>
              <a:gd name="connsiteY1096" fmla="*/ 3856877 h 4742238"/>
              <a:gd name="connsiteX1097" fmla="*/ 691639 w 4427516"/>
              <a:gd name="connsiteY1097" fmla="*/ 3896040 h 4742238"/>
              <a:gd name="connsiteX1098" fmla="*/ 659908 w 4427516"/>
              <a:gd name="connsiteY1098" fmla="*/ 3959413 h 4742238"/>
              <a:gd name="connsiteX1099" fmla="*/ 645623 w 4427516"/>
              <a:gd name="connsiteY1099" fmla="*/ 4022074 h 4742238"/>
              <a:gd name="connsiteX1100" fmla="*/ 650073 w 4427516"/>
              <a:gd name="connsiteY1100" fmla="*/ 4076947 h 4742238"/>
              <a:gd name="connsiteX1101" fmla="*/ 674149 w 4427516"/>
              <a:gd name="connsiteY1101" fmla="*/ 4116288 h 4742238"/>
              <a:gd name="connsiteX1102" fmla="*/ 684696 w 4427516"/>
              <a:gd name="connsiteY1102" fmla="*/ 4123498 h 4742238"/>
              <a:gd name="connsiteX1103" fmla="*/ 696357 w 4427516"/>
              <a:gd name="connsiteY1103" fmla="*/ 4128304 h 4742238"/>
              <a:gd name="connsiteX1104" fmla="*/ 708862 w 4427516"/>
              <a:gd name="connsiteY1104" fmla="*/ 4130707 h 4742238"/>
              <a:gd name="connsiteX1105" fmla="*/ 722213 w 4427516"/>
              <a:gd name="connsiteY1105" fmla="*/ 4130707 h 4742238"/>
              <a:gd name="connsiteX1106" fmla="*/ 756704 w 4427516"/>
              <a:gd name="connsiteY1106" fmla="*/ 4121807 h 4742238"/>
              <a:gd name="connsiteX1107" fmla="*/ 792306 w 4427516"/>
              <a:gd name="connsiteY1107" fmla="*/ 4100578 h 4742238"/>
              <a:gd name="connsiteX1108" fmla="*/ 826797 w 4427516"/>
              <a:gd name="connsiteY1108" fmla="*/ 4068402 h 4742238"/>
              <a:gd name="connsiteX1109" fmla="*/ 857949 w 4427516"/>
              <a:gd name="connsiteY1109" fmla="*/ 4026569 h 4742238"/>
              <a:gd name="connsiteX1110" fmla="*/ 888300 w 4427516"/>
              <a:gd name="connsiteY1110" fmla="*/ 3960570 h 4742238"/>
              <a:gd name="connsiteX1111" fmla="*/ 33387 w 4427516"/>
              <a:gd name="connsiteY1111" fmla="*/ 2466141 h 4742238"/>
              <a:gd name="connsiteX1112" fmla="*/ 47005 w 4427516"/>
              <a:gd name="connsiteY1112" fmla="*/ 2471837 h 4742238"/>
              <a:gd name="connsiteX1113" fmla="*/ 65741 w 4427516"/>
              <a:gd name="connsiteY1113" fmla="*/ 2471258 h 4742238"/>
              <a:gd name="connsiteX1114" fmla="*/ 74196 w 4427516"/>
              <a:gd name="connsiteY1114" fmla="*/ 2469300 h 4742238"/>
              <a:gd name="connsiteX1115" fmla="*/ 83097 w 4427516"/>
              <a:gd name="connsiteY1115" fmla="*/ 2466274 h 4742238"/>
              <a:gd name="connsiteX1116" fmla="*/ 92621 w 4427516"/>
              <a:gd name="connsiteY1116" fmla="*/ 2462224 h 4742238"/>
              <a:gd name="connsiteX1117" fmla="*/ 102546 w 4427516"/>
              <a:gd name="connsiteY1117" fmla="*/ 2457151 h 4742238"/>
              <a:gd name="connsiteX1118" fmla="*/ 137036 w 4427516"/>
              <a:gd name="connsiteY1118" fmla="*/ 2433074 h 4742238"/>
              <a:gd name="connsiteX1119" fmla="*/ 166052 w 4427516"/>
              <a:gd name="connsiteY1119" fmla="*/ 2403479 h 4742238"/>
              <a:gd name="connsiteX1120" fmla="*/ 186657 w 4427516"/>
              <a:gd name="connsiteY1120" fmla="*/ 2372327 h 4742238"/>
              <a:gd name="connsiteX1121" fmla="*/ 195914 w 4427516"/>
              <a:gd name="connsiteY1121" fmla="*/ 2343133 h 4742238"/>
              <a:gd name="connsiteX1122" fmla="*/ 194222 w 4427516"/>
              <a:gd name="connsiteY1122" fmla="*/ 2326577 h 4742238"/>
              <a:gd name="connsiteX1123" fmla="*/ 186034 w 4427516"/>
              <a:gd name="connsiteY1123" fmla="*/ 2315718 h 4742238"/>
              <a:gd name="connsiteX1124" fmla="*/ 172282 w 4427516"/>
              <a:gd name="connsiteY1124" fmla="*/ 2310689 h 4742238"/>
              <a:gd name="connsiteX1125" fmla="*/ 153991 w 4427516"/>
              <a:gd name="connsiteY1125" fmla="*/ 2311535 h 4742238"/>
              <a:gd name="connsiteX1126" fmla="*/ 145848 w 4427516"/>
              <a:gd name="connsiteY1126" fmla="*/ 2313538 h 4742238"/>
              <a:gd name="connsiteX1127" fmla="*/ 137170 w 4427516"/>
              <a:gd name="connsiteY1127" fmla="*/ 2316431 h 4742238"/>
              <a:gd name="connsiteX1128" fmla="*/ 128046 w 4427516"/>
              <a:gd name="connsiteY1128" fmla="*/ 2320302 h 4742238"/>
              <a:gd name="connsiteX1129" fmla="*/ 118522 w 4427516"/>
              <a:gd name="connsiteY1129" fmla="*/ 2325153 h 4742238"/>
              <a:gd name="connsiteX1130" fmla="*/ 85100 w 4427516"/>
              <a:gd name="connsiteY1130" fmla="*/ 2348117 h 4742238"/>
              <a:gd name="connsiteX1131" fmla="*/ 56306 w 4427516"/>
              <a:gd name="connsiteY1131" fmla="*/ 2376777 h 4742238"/>
              <a:gd name="connsiteX1132" fmla="*/ 35167 w 4427516"/>
              <a:gd name="connsiteY1132" fmla="*/ 2407618 h 4742238"/>
              <a:gd name="connsiteX1133" fmla="*/ 24754 w 4427516"/>
              <a:gd name="connsiteY1133" fmla="*/ 2437258 h 4742238"/>
              <a:gd name="connsiteX1134" fmla="*/ 25599 w 4427516"/>
              <a:gd name="connsiteY1134" fmla="*/ 2454569 h 4742238"/>
              <a:gd name="connsiteX1135" fmla="*/ 33432 w 4427516"/>
              <a:gd name="connsiteY1135" fmla="*/ 2466274 h 4742238"/>
              <a:gd name="connsiteX1136" fmla="*/ 1094842 w 4427516"/>
              <a:gd name="connsiteY1136" fmla="*/ 4089230 h 4742238"/>
              <a:gd name="connsiteX1137" fmla="*/ 1101651 w 4427516"/>
              <a:gd name="connsiteY1137" fmla="*/ 4023721 h 4742238"/>
              <a:gd name="connsiteX1138" fmla="*/ 1089279 w 4427516"/>
              <a:gd name="connsiteY1138" fmla="*/ 3970317 h 4742238"/>
              <a:gd name="connsiteX1139" fmla="*/ 1058615 w 4427516"/>
              <a:gd name="connsiteY1139" fmla="*/ 3935648 h 4742238"/>
              <a:gd name="connsiteX1140" fmla="*/ 1048380 w 4427516"/>
              <a:gd name="connsiteY1140" fmla="*/ 3930708 h 4742238"/>
              <a:gd name="connsiteX1141" fmla="*/ 1037565 w 4427516"/>
              <a:gd name="connsiteY1141" fmla="*/ 3927549 h 4742238"/>
              <a:gd name="connsiteX1142" fmla="*/ 1026306 w 4427516"/>
              <a:gd name="connsiteY1142" fmla="*/ 3926125 h 4742238"/>
              <a:gd name="connsiteX1143" fmla="*/ 1014646 w 4427516"/>
              <a:gd name="connsiteY1143" fmla="*/ 3926125 h 4742238"/>
              <a:gd name="connsiteX1144" fmla="*/ 978376 w 4427516"/>
              <a:gd name="connsiteY1144" fmla="*/ 3936049 h 4742238"/>
              <a:gd name="connsiteX1145" fmla="*/ 941616 w 4427516"/>
              <a:gd name="connsiteY1145" fmla="*/ 3958879 h 4742238"/>
              <a:gd name="connsiteX1146" fmla="*/ 906591 w 4427516"/>
              <a:gd name="connsiteY1146" fmla="*/ 3993414 h 4742238"/>
              <a:gd name="connsiteX1147" fmla="*/ 875439 w 4427516"/>
              <a:gd name="connsiteY1147" fmla="*/ 4038585 h 4742238"/>
              <a:gd name="connsiteX1148" fmla="*/ 846779 w 4427516"/>
              <a:gd name="connsiteY1148" fmla="*/ 4107032 h 4742238"/>
              <a:gd name="connsiteX1149" fmla="*/ 837121 w 4427516"/>
              <a:gd name="connsiteY1149" fmla="*/ 4173253 h 4742238"/>
              <a:gd name="connsiteX1150" fmla="*/ 846957 w 4427516"/>
              <a:gd name="connsiteY1150" fmla="*/ 4229773 h 4742238"/>
              <a:gd name="connsiteX1151" fmla="*/ 876863 w 4427516"/>
              <a:gd name="connsiteY1151" fmla="*/ 4268490 h 4742238"/>
              <a:gd name="connsiteX1152" fmla="*/ 887321 w 4427516"/>
              <a:gd name="connsiteY1152" fmla="*/ 4274232 h 4742238"/>
              <a:gd name="connsiteX1153" fmla="*/ 898491 w 4427516"/>
              <a:gd name="connsiteY1153" fmla="*/ 4278059 h 4742238"/>
              <a:gd name="connsiteX1154" fmla="*/ 910241 w 4427516"/>
              <a:gd name="connsiteY1154" fmla="*/ 4280017 h 4742238"/>
              <a:gd name="connsiteX1155" fmla="*/ 922524 w 4427516"/>
              <a:gd name="connsiteY1155" fmla="*/ 4280017 h 4742238"/>
              <a:gd name="connsiteX1156" fmla="*/ 960885 w 4427516"/>
              <a:gd name="connsiteY1156" fmla="*/ 4269826 h 4742238"/>
              <a:gd name="connsiteX1157" fmla="*/ 999782 w 4427516"/>
              <a:gd name="connsiteY1157" fmla="*/ 4245171 h 4742238"/>
              <a:gd name="connsiteX1158" fmla="*/ 1036319 w 4427516"/>
              <a:gd name="connsiteY1158" fmla="*/ 4207832 h 4742238"/>
              <a:gd name="connsiteX1159" fmla="*/ 1067471 w 4427516"/>
              <a:gd name="connsiteY1159" fmla="*/ 4159590 h 4742238"/>
              <a:gd name="connsiteX1160" fmla="*/ 1094886 w 4427516"/>
              <a:gd name="connsiteY1160" fmla="*/ 4089363 h 4742238"/>
              <a:gd name="connsiteX1161" fmla="*/ 676063 w 4427516"/>
              <a:gd name="connsiteY1161" fmla="*/ 3882600 h 4742238"/>
              <a:gd name="connsiteX1162" fmla="*/ 709975 w 4427516"/>
              <a:gd name="connsiteY1162" fmla="*/ 3821630 h 4742238"/>
              <a:gd name="connsiteX1163" fmla="*/ 726396 w 4427516"/>
              <a:gd name="connsiteY1163" fmla="*/ 3762351 h 4742238"/>
              <a:gd name="connsiteX1164" fmla="*/ 724838 w 4427516"/>
              <a:gd name="connsiteY1164" fmla="*/ 3711261 h 4742238"/>
              <a:gd name="connsiteX1165" fmla="*/ 705079 w 4427516"/>
              <a:gd name="connsiteY1165" fmla="*/ 3674546 h 4742238"/>
              <a:gd name="connsiteX1166" fmla="*/ 694532 w 4427516"/>
              <a:gd name="connsiteY1166" fmla="*/ 3666713 h 4742238"/>
              <a:gd name="connsiteX1167" fmla="*/ 682694 w 4427516"/>
              <a:gd name="connsiteY1167" fmla="*/ 3661684 h 4742238"/>
              <a:gd name="connsiteX1168" fmla="*/ 669743 w 4427516"/>
              <a:gd name="connsiteY1168" fmla="*/ 3659370 h 4742238"/>
              <a:gd name="connsiteX1169" fmla="*/ 655858 w 4427516"/>
              <a:gd name="connsiteY1169" fmla="*/ 3659370 h 4742238"/>
              <a:gd name="connsiteX1170" fmla="*/ 626709 w 4427516"/>
              <a:gd name="connsiteY1170" fmla="*/ 3666980 h 4742238"/>
              <a:gd name="connsiteX1171" fmla="*/ 596223 w 4427516"/>
              <a:gd name="connsiteY1171" fmla="*/ 3683624 h 4742238"/>
              <a:gd name="connsiteX1172" fmla="*/ 565783 w 4427516"/>
              <a:gd name="connsiteY1172" fmla="*/ 3708725 h 4742238"/>
              <a:gd name="connsiteX1173" fmla="*/ 536811 w 4427516"/>
              <a:gd name="connsiteY1173" fmla="*/ 3741835 h 4742238"/>
              <a:gd name="connsiteX1174" fmla="*/ 502321 w 4427516"/>
              <a:gd name="connsiteY1174" fmla="*/ 3800358 h 4742238"/>
              <a:gd name="connsiteX1175" fmla="*/ 483807 w 4427516"/>
              <a:gd name="connsiteY1175" fmla="*/ 3859547 h 4742238"/>
              <a:gd name="connsiteX1176" fmla="*/ 482873 w 4427516"/>
              <a:gd name="connsiteY1176" fmla="*/ 3912685 h 4742238"/>
              <a:gd name="connsiteX1177" fmla="*/ 501252 w 4427516"/>
              <a:gd name="connsiteY1177" fmla="*/ 3952738 h 4742238"/>
              <a:gd name="connsiteX1178" fmla="*/ 511711 w 4427516"/>
              <a:gd name="connsiteY1178" fmla="*/ 3961638 h 4742238"/>
              <a:gd name="connsiteX1179" fmla="*/ 523772 w 4427516"/>
              <a:gd name="connsiteY1179" fmla="*/ 3967557 h 4742238"/>
              <a:gd name="connsiteX1180" fmla="*/ 537123 w 4427516"/>
              <a:gd name="connsiteY1180" fmla="*/ 3970539 h 4742238"/>
              <a:gd name="connsiteX1181" fmla="*/ 551586 w 4427516"/>
              <a:gd name="connsiteY1181" fmla="*/ 3970539 h 4742238"/>
              <a:gd name="connsiteX1182" fmla="*/ 582250 w 4427516"/>
              <a:gd name="connsiteY1182" fmla="*/ 3962751 h 4742238"/>
              <a:gd name="connsiteX1183" fmla="*/ 614470 w 4427516"/>
              <a:gd name="connsiteY1183" fmla="*/ 3944950 h 4742238"/>
              <a:gd name="connsiteX1184" fmla="*/ 646335 w 4427516"/>
              <a:gd name="connsiteY1184" fmla="*/ 3917847 h 4742238"/>
              <a:gd name="connsiteX1185" fmla="*/ 676107 w 4427516"/>
              <a:gd name="connsiteY1185" fmla="*/ 3882734 h 4742238"/>
              <a:gd name="connsiteX1186" fmla="*/ 371837 w 4427516"/>
              <a:gd name="connsiteY1186" fmla="*/ 3594350 h 4742238"/>
              <a:gd name="connsiteX1187" fmla="*/ 397960 w 4427516"/>
              <a:gd name="connsiteY1187" fmla="*/ 3569072 h 4742238"/>
              <a:gd name="connsiteX1188" fmla="*/ 435032 w 4427516"/>
              <a:gd name="connsiteY1188" fmla="*/ 3517893 h 4742238"/>
              <a:gd name="connsiteX1189" fmla="*/ 457595 w 4427516"/>
              <a:gd name="connsiteY1189" fmla="*/ 3465958 h 4742238"/>
              <a:gd name="connsiteX1190" fmla="*/ 464093 w 4427516"/>
              <a:gd name="connsiteY1190" fmla="*/ 3418873 h 4742238"/>
              <a:gd name="connsiteX1191" fmla="*/ 453367 w 4427516"/>
              <a:gd name="connsiteY1191" fmla="*/ 3382558 h 4742238"/>
              <a:gd name="connsiteX1192" fmla="*/ 443799 w 4427516"/>
              <a:gd name="connsiteY1192" fmla="*/ 3372278 h 4742238"/>
              <a:gd name="connsiteX1193" fmla="*/ 432006 w 4427516"/>
              <a:gd name="connsiteY1193" fmla="*/ 3365647 h 4742238"/>
              <a:gd name="connsiteX1194" fmla="*/ 418343 w 4427516"/>
              <a:gd name="connsiteY1194" fmla="*/ 3362531 h 4742238"/>
              <a:gd name="connsiteX1195" fmla="*/ 403078 w 4427516"/>
              <a:gd name="connsiteY1195" fmla="*/ 3362843 h 4742238"/>
              <a:gd name="connsiteX1196" fmla="*/ 379936 w 4427516"/>
              <a:gd name="connsiteY1196" fmla="*/ 3368762 h 4742238"/>
              <a:gd name="connsiteX1197" fmla="*/ 355237 w 4427516"/>
              <a:gd name="connsiteY1197" fmla="*/ 3380778 h 4742238"/>
              <a:gd name="connsiteX1198" fmla="*/ 329869 w 4427516"/>
              <a:gd name="connsiteY1198" fmla="*/ 3398579 h 4742238"/>
              <a:gd name="connsiteX1199" fmla="*/ 304591 w 4427516"/>
              <a:gd name="connsiteY1199" fmla="*/ 3422344 h 4742238"/>
              <a:gd name="connsiteX1200" fmla="*/ 267787 w 4427516"/>
              <a:gd name="connsiteY1200" fmla="*/ 3471298 h 4742238"/>
              <a:gd name="connsiteX1201" fmla="*/ 243889 w 4427516"/>
              <a:gd name="connsiteY1201" fmla="*/ 3522744 h 4742238"/>
              <a:gd name="connsiteX1202" fmla="*/ 235255 w 4427516"/>
              <a:gd name="connsiteY1202" fmla="*/ 3570986 h 4742238"/>
              <a:gd name="connsiteX1203" fmla="*/ 244155 w 4427516"/>
              <a:gd name="connsiteY1203" fmla="*/ 3609838 h 4742238"/>
              <a:gd name="connsiteX1204" fmla="*/ 253457 w 4427516"/>
              <a:gd name="connsiteY1204" fmla="*/ 3621186 h 4742238"/>
              <a:gd name="connsiteX1205" fmla="*/ 265294 w 4427516"/>
              <a:gd name="connsiteY1205" fmla="*/ 3628707 h 4742238"/>
              <a:gd name="connsiteX1206" fmla="*/ 279314 w 4427516"/>
              <a:gd name="connsiteY1206" fmla="*/ 3632490 h 4742238"/>
              <a:gd name="connsiteX1207" fmla="*/ 295157 w 4427516"/>
              <a:gd name="connsiteY1207" fmla="*/ 3632490 h 4742238"/>
              <a:gd name="connsiteX1208" fmla="*/ 319322 w 4427516"/>
              <a:gd name="connsiteY1208" fmla="*/ 3626527 h 4742238"/>
              <a:gd name="connsiteX1209" fmla="*/ 345224 w 4427516"/>
              <a:gd name="connsiteY1209" fmla="*/ 3613843 h 4742238"/>
              <a:gd name="connsiteX1210" fmla="*/ 371881 w 4427516"/>
              <a:gd name="connsiteY1210" fmla="*/ 3594484 h 4742238"/>
              <a:gd name="connsiteX1211" fmla="*/ 523682 w 4427516"/>
              <a:gd name="connsiteY1211" fmla="*/ 3727861 h 4742238"/>
              <a:gd name="connsiteX1212" fmla="*/ 559285 w 4427516"/>
              <a:gd name="connsiteY1212" fmla="*/ 3671920 h 4742238"/>
              <a:gd name="connsiteX1213" fmla="*/ 579000 w 4427516"/>
              <a:gd name="connsiteY1213" fmla="*/ 3616202 h 4742238"/>
              <a:gd name="connsiteX1214" fmla="*/ 581715 w 4427516"/>
              <a:gd name="connsiteY1214" fmla="*/ 3567248 h 4742238"/>
              <a:gd name="connsiteX1215" fmla="*/ 566629 w 4427516"/>
              <a:gd name="connsiteY1215" fmla="*/ 3530710 h 4742238"/>
              <a:gd name="connsiteX1216" fmla="*/ 556482 w 4427516"/>
              <a:gd name="connsiteY1216" fmla="*/ 3521810 h 4742238"/>
              <a:gd name="connsiteX1217" fmla="*/ 544599 w 4427516"/>
              <a:gd name="connsiteY1217" fmla="*/ 3515980 h 4742238"/>
              <a:gd name="connsiteX1218" fmla="*/ 531248 w 4427516"/>
              <a:gd name="connsiteY1218" fmla="*/ 3513265 h 4742238"/>
              <a:gd name="connsiteX1219" fmla="*/ 516652 w 4427516"/>
              <a:gd name="connsiteY1219" fmla="*/ 3513532 h 4742238"/>
              <a:gd name="connsiteX1220" fmla="*/ 490617 w 4427516"/>
              <a:gd name="connsiteY1220" fmla="*/ 3520252 h 4742238"/>
              <a:gd name="connsiteX1221" fmla="*/ 463069 w 4427516"/>
              <a:gd name="connsiteY1221" fmla="*/ 3534404 h 4742238"/>
              <a:gd name="connsiteX1222" fmla="*/ 435121 w 4427516"/>
              <a:gd name="connsiteY1222" fmla="*/ 3555721 h 4742238"/>
              <a:gd name="connsiteX1223" fmla="*/ 407840 w 4427516"/>
              <a:gd name="connsiteY1223" fmla="*/ 3583937 h 4742238"/>
              <a:gd name="connsiteX1224" fmla="*/ 372237 w 4427516"/>
              <a:gd name="connsiteY1224" fmla="*/ 3637341 h 4742238"/>
              <a:gd name="connsiteX1225" fmla="*/ 350787 w 4427516"/>
              <a:gd name="connsiteY1225" fmla="*/ 3692926 h 4742238"/>
              <a:gd name="connsiteX1226" fmla="*/ 345757 w 4427516"/>
              <a:gd name="connsiteY1226" fmla="*/ 3743660 h 4742238"/>
              <a:gd name="connsiteX1227" fmla="*/ 359108 w 4427516"/>
              <a:gd name="connsiteY1227" fmla="*/ 3783135 h 4742238"/>
              <a:gd name="connsiteX1228" fmla="*/ 369033 w 4427516"/>
              <a:gd name="connsiteY1228" fmla="*/ 3793281 h 4742238"/>
              <a:gd name="connsiteX1229" fmla="*/ 381004 w 4427516"/>
              <a:gd name="connsiteY1229" fmla="*/ 3800001 h 4742238"/>
              <a:gd name="connsiteX1230" fmla="*/ 394711 w 4427516"/>
              <a:gd name="connsiteY1230" fmla="*/ 3803384 h 4742238"/>
              <a:gd name="connsiteX1231" fmla="*/ 409843 w 4427516"/>
              <a:gd name="connsiteY1231" fmla="*/ 3803384 h 4742238"/>
              <a:gd name="connsiteX1232" fmla="*/ 437212 w 4427516"/>
              <a:gd name="connsiteY1232" fmla="*/ 3796530 h 4742238"/>
              <a:gd name="connsiteX1233" fmla="*/ 466229 w 4427516"/>
              <a:gd name="connsiteY1233" fmla="*/ 3781399 h 4742238"/>
              <a:gd name="connsiteX1234" fmla="*/ 495512 w 4427516"/>
              <a:gd name="connsiteY1234" fmla="*/ 3758480 h 4742238"/>
              <a:gd name="connsiteX1235" fmla="*/ 523727 w 4427516"/>
              <a:gd name="connsiteY1235" fmla="*/ 3728217 h 474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Lst>
            <a:rect l="l" t="t" r="r" b="b"/>
            <a:pathLst>
              <a:path w="4427516" h="4742238">
                <a:moveTo>
                  <a:pt x="387768" y="1548210"/>
                </a:moveTo>
                <a:cubicBezTo>
                  <a:pt x="394533" y="1549220"/>
                  <a:pt x="401431" y="1548860"/>
                  <a:pt x="408062" y="1547142"/>
                </a:cubicBezTo>
                <a:lnTo>
                  <a:pt x="408374" y="1547142"/>
                </a:lnTo>
                <a:lnTo>
                  <a:pt x="408641" y="1547142"/>
                </a:lnTo>
                <a:lnTo>
                  <a:pt x="408952" y="1547142"/>
                </a:lnTo>
                <a:lnTo>
                  <a:pt x="409264" y="1547142"/>
                </a:lnTo>
                <a:cubicBezTo>
                  <a:pt x="417942" y="1544974"/>
                  <a:pt x="426309" y="1541868"/>
                  <a:pt x="434320" y="1537885"/>
                </a:cubicBezTo>
                <a:cubicBezTo>
                  <a:pt x="443043" y="1533559"/>
                  <a:pt x="451409" y="1528512"/>
                  <a:pt x="459286" y="1522798"/>
                </a:cubicBezTo>
                <a:cubicBezTo>
                  <a:pt x="467119" y="1517186"/>
                  <a:pt x="474506" y="1510916"/>
                  <a:pt x="481270" y="1504062"/>
                </a:cubicBezTo>
                <a:cubicBezTo>
                  <a:pt x="487457" y="1497943"/>
                  <a:pt x="492886" y="1491116"/>
                  <a:pt x="497470" y="1483724"/>
                </a:cubicBezTo>
                <a:cubicBezTo>
                  <a:pt x="501119" y="1478215"/>
                  <a:pt x="503522" y="1471993"/>
                  <a:pt x="504590" y="1465478"/>
                </a:cubicBezTo>
                <a:cubicBezTo>
                  <a:pt x="505392" y="1460996"/>
                  <a:pt x="504324" y="1456395"/>
                  <a:pt x="501653" y="1452705"/>
                </a:cubicBezTo>
                <a:cubicBezTo>
                  <a:pt x="498583" y="1449185"/>
                  <a:pt x="494311" y="1446946"/>
                  <a:pt x="489682" y="1446430"/>
                </a:cubicBezTo>
                <a:cubicBezTo>
                  <a:pt x="483007" y="1445576"/>
                  <a:pt x="476197" y="1446012"/>
                  <a:pt x="469700" y="1447721"/>
                </a:cubicBezTo>
                <a:lnTo>
                  <a:pt x="469166" y="1447721"/>
                </a:lnTo>
                <a:lnTo>
                  <a:pt x="468898" y="1447721"/>
                </a:lnTo>
                <a:lnTo>
                  <a:pt x="468632" y="1447721"/>
                </a:lnTo>
                <a:cubicBezTo>
                  <a:pt x="460220" y="1449817"/>
                  <a:pt x="452032" y="1452799"/>
                  <a:pt x="444244" y="1456621"/>
                </a:cubicBezTo>
                <a:cubicBezTo>
                  <a:pt x="435743" y="1460791"/>
                  <a:pt x="427555" y="1465660"/>
                  <a:pt x="419856" y="1471174"/>
                </a:cubicBezTo>
                <a:cubicBezTo>
                  <a:pt x="412112" y="1476644"/>
                  <a:pt x="404814" y="1482745"/>
                  <a:pt x="398049" y="1489421"/>
                </a:cubicBezTo>
                <a:cubicBezTo>
                  <a:pt x="391819" y="1495495"/>
                  <a:pt x="386300" y="1502242"/>
                  <a:pt x="381538" y="1509536"/>
                </a:cubicBezTo>
                <a:cubicBezTo>
                  <a:pt x="377755" y="1515126"/>
                  <a:pt x="375130" y="1521401"/>
                  <a:pt x="373750" y="1528005"/>
                </a:cubicBezTo>
                <a:cubicBezTo>
                  <a:pt x="372727" y="1532585"/>
                  <a:pt x="373572" y="1537387"/>
                  <a:pt x="376064" y="1541356"/>
                </a:cubicBezTo>
                <a:cubicBezTo>
                  <a:pt x="378868" y="1545135"/>
                  <a:pt x="383096" y="1547609"/>
                  <a:pt x="387768" y="1548210"/>
                </a:cubicBezTo>
                <a:close/>
                <a:moveTo>
                  <a:pt x="607706" y="1230721"/>
                </a:moveTo>
                <a:cubicBezTo>
                  <a:pt x="612779" y="1232639"/>
                  <a:pt x="618208" y="1233267"/>
                  <a:pt x="623593" y="1232546"/>
                </a:cubicBezTo>
                <a:lnTo>
                  <a:pt x="626308" y="1232234"/>
                </a:lnTo>
                <a:lnTo>
                  <a:pt x="629156" y="1231789"/>
                </a:lnTo>
                <a:lnTo>
                  <a:pt x="632005" y="1231255"/>
                </a:lnTo>
                <a:lnTo>
                  <a:pt x="634941" y="1230543"/>
                </a:lnTo>
                <a:cubicBezTo>
                  <a:pt x="641706" y="1228781"/>
                  <a:pt x="648292" y="1226427"/>
                  <a:pt x="654656" y="1223512"/>
                </a:cubicBezTo>
                <a:cubicBezTo>
                  <a:pt x="661554" y="1220356"/>
                  <a:pt x="668230" y="1216729"/>
                  <a:pt x="674639" y="1212653"/>
                </a:cubicBezTo>
                <a:cubicBezTo>
                  <a:pt x="681092" y="1208567"/>
                  <a:pt x="687233" y="1204015"/>
                  <a:pt x="693019" y="1199035"/>
                </a:cubicBezTo>
                <a:cubicBezTo>
                  <a:pt x="698448" y="1194415"/>
                  <a:pt x="703433" y="1189320"/>
                  <a:pt x="707972" y="1183815"/>
                </a:cubicBezTo>
                <a:cubicBezTo>
                  <a:pt x="712156" y="1178844"/>
                  <a:pt x="715538" y="1173223"/>
                  <a:pt x="717897" y="1167170"/>
                </a:cubicBezTo>
                <a:cubicBezTo>
                  <a:pt x="719587" y="1163120"/>
                  <a:pt x="719855" y="1158621"/>
                  <a:pt x="718653" y="1154398"/>
                </a:cubicBezTo>
                <a:cubicBezTo>
                  <a:pt x="717362" y="1150793"/>
                  <a:pt x="714514" y="1147958"/>
                  <a:pt x="710909" y="1146699"/>
                </a:cubicBezTo>
                <a:cubicBezTo>
                  <a:pt x="705835" y="1144981"/>
                  <a:pt x="700406" y="1144478"/>
                  <a:pt x="695066" y="1145230"/>
                </a:cubicBezTo>
                <a:lnTo>
                  <a:pt x="692352" y="1145542"/>
                </a:lnTo>
                <a:lnTo>
                  <a:pt x="689592" y="1146031"/>
                </a:lnTo>
                <a:lnTo>
                  <a:pt x="686744" y="1146565"/>
                </a:lnTo>
                <a:lnTo>
                  <a:pt x="683895" y="1147277"/>
                </a:lnTo>
                <a:cubicBezTo>
                  <a:pt x="677309" y="1148995"/>
                  <a:pt x="670856" y="1151305"/>
                  <a:pt x="664669" y="1154175"/>
                </a:cubicBezTo>
                <a:cubicBezTo>
                  <a:pt x="657950" y="1157210"/>
                  <a:pt x="651452" y="1160722"/>
                  <a:pt x="645222" y="1164678"/>
                </a:cubicBezTo>
                <a:cubicBezTo>
                  <a:pt x="638858" y="1168692"/>
                  <a:pt x="632805" y="1173156"/>
                  <a:pt x="627109" y="1178029"/>
                </a:cubicBezTo>
                <a:cubicBezTo>
                  <a:pt x="621679" y="1182586"/>
                  <a:pt x="616651" y="1187602"/>
                  <a:pt x="612067" y="1193027"/>
                </a:cubicBezTo>
                <a:cubicBezTo>
                  <a:pt x="607795" y="1197985"/>
                  <a:pt x="604323" y="1203588"/>
                  <a:pt x="601786" y="1209627"/>
                </a:cubicBezTo>
                <a:cubicBezTo>
                  <a:pt x="599918" y="1213708"/>
                  <a:pt x="599428" y="1218287"/>
                  <a:pt x="600407" y="1222666"/>
                </a:cubicBezTo>
                <a:cubicBezTo>
                  <a:pt x="601475" y="1226333"/>
                  <a:pt x="604145" y="1229306"/>
                  <a:pt x="607706" y="1230721"/>
                </a:cubicBezTo>
                <a:close/>
                <a:moveTo>
                  <a:pt x="457194" y="1437663"/>
                </a:moveTo>
                <a:cubicBezTo>
                  <a:pt x="463335" y="1439020"/>
                  <a:pt x="469745" y="1439020"/>
                  <a:pt x="475886" y="1437663"/>
                </a:cubicBezTo>
                <a:lnTo>
                  <a:pt x="477132" y="1437440"/>
                </a:lnTo>
                <a:lnTo>
                  <a:pt x="478334" y="1437440"/>
                </a:lnTo>
                <a:lnTo>
                  <a:pt x="479535" y="1437173"/>
                </a:lnTo>
                <a:lnTo>
                  <a:pt x="480781" y="1436862"/>
                </a:lnTo>
                <a:cubicBezTo>
                  <a:pt x="488792" y="1434846"/>
                  <a:pt x="496536" y="1432011"/>
                  <a:pt x="503968" y="1428406"/>
                </a:cubicBezTo>
                <a:cubicBezTo>
                  <a:pt x="512068" y="1424579"/>
                  <a:pt x="519811" y="1420115"/>
                  <a:pt x="527198" y="1415055"/>
                </a:cubicBezTo>
                <a:cubicBezTo>
                  <a:pt x="534586" y="1409991"/>
                  <a:pt x="541528" y="1404352"/>
                  <a:pt x="548026" y="1398188"/>
                </a:cubicBezTo>
                <a:cubicBezTo>
                  <a:pt x="553945" y="1392585"/>
                  <a:pt x="559285" y="1386382"/>
                  <a:pt x="563958" y="1379675"/>
                </a:cubicBezTo>
                <a:cubicBezTo>
                  <a:pt x="567786" y="1374308"/>
                  <a:pt x="570589" y="1368269"/>
                  <a:pt x="572192" y="1361873"/>
                </a:cubicBezTo>
                <a:cubicBezTo>
                  <a:pt x="573349" y="1357548"/>
                  <a:pt x="572770" y="1352937"/>
                  <a:pt x="570634" y="1349012"/>
                </a:cubicBezTo>
                <a:cubicBezTo>
                  <a:pt x="568231" y="1345389"/>
                  <a:pt x="564493" y="1342901"/>
                  <a:pt x="560220" y="1342114"/>
                </a:cubicBezTo>
                <a:cubicBezTo>
                  <a:pt x="554079" y="1340921"/>
                  <a:pt x="547760" y="1340997"/>
                  <a:pt x="541662" y="1342336"/>
                </a:cubicBezTo>
                <a:lnTo>
                  <a:pt x="540460" y="1342559"/>
                </a:lnTo>
                <a:lnTo>
                  <a:pt x="539259" y="1342826"/>
                </a:lnTo>
                <a:lnTo>
                  <a:pt x="538057" y="1343093"/>
                </a:lnTo>
                <a:lnTo>
                  <a:pt x="536811" y="1343404"/>
                </a:lnTo>
                <a:cubicBezTo>
                  <a:pt x="529067" y="1345380"/>
                  <a:pt x="521546" y="1348140"/>
                  <a:pt x="514337" y="1351638"/>
                </a:cubicBezTo>
                <a:cubicBezTo>
                  <a:pt x="506460" y="1355398"/>
                  <a:pt x="498894" y="1359759"/>
                  <a:pt x="491685" y="1364677"/>
                </a:cubicBezTo>
                <a:cubicBezTo>
                  <a:pt x="484430" y="1369599"/>
                  <a:pt x="477577" y="1375073"/>
                  <a:pt x="471168" y="1381054"/>
                </a:cubicBezTo>
                <a:cubicBezTo>
                  <a:pt x="465205" y="1386568"/>
                  <a:pt x="459776" y="1392683"/>
                  <a:pt x="455058" y="1399301"/>
                </a:cubicBezTo>
                <a:cubicBezTo>
                  <a:pt x="451052" y="1404646"/>
                  <a:pt x="448026" y="1410676"/>
                  <a:pt x="446158" y="1417102"/>
                </a:cubicBezTo>
                <a:cubicBezTo>
                  <a:pt x="444778" y="1421513"/>
                  <a:pt x="445134" y="1426265"/>
                  <a:pt x="447047" y="1430453"/>
                </a:cubicBezTo>
                <a:cubicBezTo>
                  <a:pt x="449273" y="1434174"/>
                  <a:pt x="452967" y="1436791"/>
                  <a:pt x="457194" y="1437663"/>
                </a:cubicBezTo>
                <a:close/>
                <a:moveTo>
                  <a:pt x="530937" y="1331878"/>
                </a:moveTo>
                <a:cubicBezTo>
                  <a:pt x="536545" y="1333516"/>
                  <a:pt x="542463" y="1333836"/>
                  <a:pt x="548249" y="1332812"/>
                </a:cubicBezTo>
                <a:lnTo>
                  <a:pt x="550206" y="1332501"/>
                </a:lnTo>
                <a:lnTo>
                  <a:pt x="552210" y="1332145"/>
                </a:lnTo>
                <a:lnTo>
                  <a:pt x="554257" y="1331700"/>
                </a:lnTo>
                <a:lnTo>
                  <a:pt x="556304" y="1331210"/>
                </a:lnTo>
                <a:cubicBezTo>
                  <a:pt x="563691" y="1329315"/>
                  <a:pt x="570857" y="1326720"/>
                  <a:pt x="577755" y="1323467"/>
                </a:cubicBezTo>
                <a:cubicBezTo>
                  <a:pt x="585231" y="1319964"/>
                  <a:pt x="592440" y="1315901"/>
                  <a:pt x="599339" y="1311317"/>
                </a:cubicBezTo>
                <a:cubicBezTo>
                  <a:pt x="606237" y="1306765"/>
                  <a:pt x="612779" y="1301691"/>
                  <a:pt x="618921" y="1296142"/>
                </a:cubicBezTo>
                <a:cubicBezTo>
                  <a:pt x="624573" y="1291024"/>
                  <a:pt x="629735" y="1285376"/>
                  <a:pt x="634319" y="1279275"/>
                </a:cubicBezTo>
                <a:cubicBezTo>
                  <a:pt x="638324" y="1274135"/>
                  <a:pt x="641305" y="1268314"/>
                  <a:pt x="643220" y="1262096"/>
                </a:cubicBezTo>
                <a:cubicBezTo>
                  <a:pt x="644643" y="1257926"/>
                  <a:pt x="644466" y="1253387"/>
                  <a:pt x="642774" y="1249324"/>
                </a:cubicBezTo>
                <a:cubicBezTo>
                  <a:pt x="640950" y="1245764"/>
                  <a:pt x="637746" y="1243133"/>
                  <a:pt x="633873" y="1242070"/>
                </a:cubicBezTo>
                <a:cubicBezTo>
                  <a:pt x="628266" y="1240606"/>
                  <a:pt x="622348" y="1240392"/>
                  <a:pt x="616651" y="1241447"/>
                </a:cubicBezTo>
                <a:lnTo>
                  <a:pt x="614737" y="1241758"/>
                </a:lnTo>
                <a:lnTo>
                  <a:pt x="612779" y="1242114"/>
                </a:lnTo>
                <a:lnTo>
                  <a:pt x="610821" y="1242559"/>
                </a:lnTo>
                <a:lnTo>
                  <a:pt x="608863" y="1243049"/>
                </a:lnTo>
                <a:cubicBezTo>
                  <a:pt x="601653" y="1244922"/>
                  <a:pt x="594665" y="1247455"/>
                  <a:pt x="587945" y="1250614"/>
                </a:cubicBezTo>
                <a:cubicBezTo>
                  <a:pt x="580647" y="1254028"/>
                  <a:pt x="573615" y="1257966"/>
                  <a:pt x="566895" y="1262408"/>
                </a:cubicBezTo>
                <a:cubicBezTo>
                  <a:pt x="560086" y="1266849"/>
                  <a:pt x="553633" y="1271785"/>
                  <a:pt x="547537" y="1277183"/>
                </a:cubicBezTo>
                <a:cubicBezTo>
                  <a:pt x="541796" y="1282212"/>
                  <a:pt x="536589" y="1287788"/>
                  <a:pt x="531916" y="1293827"/>
                </a:cubicBezTo>
                <a:cubicBezTo>
                  <a:pt x="527778" y="1298985"/>
                  <a:pt x="524572" y="1304811"/>
                  <a:pt x="522436" y="1311050"/>
                </a:cubicBezTo>
                <a:cubicBezTo>
                  <a:pt x="520879" y="1315292"/>
                  <a:pt x="520879" y="1319938"/>
                  <a:pt x="522436" y="1324179"/>
                </a:cubicBezTo>
                <a:cubicBezTo>
                  <a:pt x="524039" y="1327859"/>
                  <a:pt x="527109" y="1330667"/>
                  <a:pt x="530937" y="1331878"/>
                </a:cubicBezTo>
                <a:close/>
                <a:moveTo>
                  <a:pt x="687812" y="1134193"/>
                </a:moveTo>
                <a:cubicBezTo>
                  <a:pt x="692352" y="1136307"/>
                  <a:pt x="697425" y="1137184"/>
                  <a:pt x="702409" y="1136730"/>
                </a:cubicBezTo>
                <a:lnTo>
                  <a:pt x="705747" y="1136463"/>
                </a:lnTo>
                <a:cubicBezTo>
                  <a:pt x="706860" y="1136463"/>
                  <a:pt x="708017" y="1136196"/>
                  <a:pt x="709173" y="1135973"/>
                </a:cubicBezTo>
                <a:cubicBezTo>
                  <a:pt x="710330" y="1135751"/>
                  <a:pt x="711532" y="1135573"/>
                  <a:pt x="712734" y="1135306"/>
                </a:cubicBezTo>
                <a:cubicBezTo>
                  <a:pt x="713935" y="1135039"/>
                  <a:pt x="715181" y="1134772"/>
                  <a:pt x="716428" y="1134460"/>
                </a:cubicBezTo>
                <a:cubicBezTo>
                  <a:pt x="722658" y="1132805"/>
                  <a:pt x="728755" y="1130646"/>
                  <a:pt x="734675" y="1128007"/>
                </a:cubicBezTo>
                <a:cubicBezTo>
                  <a:pt x="741083" y="1125159"/>
                  <a:pt x="747268" y="1121888"/>
                  <a:pt x="753232" y="1118216"/>
                </a:cubicBezTo>
                <a:cubicBezTo>
                  <a:pt x="759240" y="1114536"/>
                  <a:pt x="765025" y="1110446"/>
                  <a:pt x="770499" y="1105978"/>
                </a:cubicBezTo>
                <a:cubicBezTo>
                  <a:pt x="775662" y="1101763"/>
                  <a:pt x="780512" y="1097135"/>
                  <a:pt x="784918" y="1092137"/>
                </a:cubicBezTo>
                <a:cubicBezTo>
                  <a:pt x="789279" y="1087362"/>
                  <a:pt x="792840" y="1081941"/>
                  <a:pt x="795511" y="1076071"/>
                </a:cubicBezTo>
                <a:cubicBezTo>
                  <a:pt x="797379" y="1072155"/>
                  <a:pt x="798003" y="1067758"/>
                  <a:pt x="797290" y="1063477"/>
                </a:cubicBezTo>
                <a:cubicBezTo>
                  <a:pt x="796445" y="1059939"/>
                  <a:pt x="793997" y="1057002"/>
                  <a:pt x="790659" y="1055511"/>
                </a:cubicBezTo>
                <a:cubicBezTo>
                  <a:pt x="786031" y="1053544"/>
                  <a:pt x="780958" y="1052792"/>
                  <a:pt x="775973" y="1053330"/>
                </a:cubicBezTo>
                <a:lnTo>
                  <a:pt x="772680" y="1053597"/>
                </a:lnTo>
                <a:lnTo>
                  <a:pt x="769297" y="1054087"/>
                </a:lnTo>
                <a:lnTo>
                  <a:pt x="765783" y="1054799"/>
                </a:lnTo>
                <a:cubicBezTo>
                  <a:pt x="764625" y="1055021"/>
                  <a:pt x="763424" y="1055333"/>
                  <a:pt x="762222" y="1055644"/>
                </a:cubicBezTo>
                <a:cubicBezTo>
                  <a:pt x="756125" y="1057264"/>
                  <a:pt x="750162" y="1059374"/>
                  <a:pt x="744421" y="1061964"/>
                </a:cubicBezTo>
                <a:cubicBezTo>
                  <a:pt x="738189" y="1064728"/>
                  <a:pt x="732182" y="1067878"/>
                  <a:pt x="726352" y="1071399"/>
                </a:cubicBezTo>
                <a:cubicBezTo>
                  <a:pt x="720477" y="1074986"/>
                  <a:pt x="714825" y="1078955"/>
                  <a:pt x="709440" y="1083281"/>
                </a:cubicBezTo>
                <a:cubicBezTo>
                  <a:pt x="704278" y="1087402"/>
                  <a:pt x="699472" y="1091941"/>
                  <a:pt x="695066" y="1096855"/>
                </a:cubicBezTo>
                <a:cubicBezTo>
                  <a:pt x="690571" y="1101603"/>
                  <a:pt x="686878" y="1107006"/>
                  <a:pt x="684029" y="1112876"/>
                </a:cubicBezTo>
                <a:cubicBezTo>
                  <a:pt x="681982" y="1116841"/>
                  <a:pt x="681137" y="1121340"/>
                  <a:pt x="681670" y="1125782"/>
                </a:cubicBezTo>
                <a:cubicBezTo>
                  <a:pt x="682294" y="1129391"/>
                  <a:pt x="684564" y="1132506"/>
                  <a:pt x="687812" y="1134193"/>
                </a:cubicBezTo>
                <a:close/>
                <a:moveTo>
                  <a:pt x="770188" y="1041848"/>
                </a:moveTo>
                <a:cubicBezTo>
                  <a:pt x="774193" y="1044278"/>
                  <a:pt x="778866" y="1045440"/>
                  <a:pt x="783539" y="1045186"/>
                </a:cubicBezTo>
                <a:cubicBezTo>
                  <a:pt x="784786" y="1045186"/>
                  <a:pt x="786120" y="1045186"/>
                  <a:pt x="787455" y="1045186"/>
                </a:cubicBezTo>
                <a:cubicBezTo>
                  <a:pt x="788791" y="1045186"/>
                  <a:pt x="790215" y="1044919"/>
                  <a:pt x="791594" y="1044741"/>
                </a:cubicBezTo>
                <a:lnTo>
                  <a:pt x="796044" y="1043984"/>
                </a:lnTo>
                <a:lnTo>
                  <a:pt x="800494" y="1042916"/>
                </a:lnTo>
                <a:cubicBezTo>
                  <a:pt x="806236" y="1041390"/>
                  <a:pt x="811888" y="1039423"/>
                  <a:pt x="817317" y="1037042"/>
                </a:cubicBezTo>
                <a:cubicBezTo>
                  <a:pt x="823192" y="1034514"/>
                  <a:pt x="828888" y="1031617"/>
                  <a:pt x="834407" y="1028364"/>
                </a:cubicBezTo>
                <a:cubicBezTo>
                  <a:pt x="839970" y="1025053"/>
                  <a:pt x="845354" y="1021412"/>
                  <a:pt x="850516" y="1017460"/>
                </a:cubicBezTo>
                <a:cubicBezTo>
                  <a:pt x="855457" y="1013677"/>
                  <a:pt x="860085" y="1009512"/>
                  <a:pt x="864357" y="1004999"/>
                </a:cubicBezTo>
                <a:cubicBezTo>
                  <a:pt x="868897" y="1000411"/>
                  <a:pt x="872724" y="995177"/>
                  <a:pt x="875751" y="989467"/>
                </a:cubicBezTo>
                <a:cubicBezTo>
                  <a:pt x="877887" y="985631"/>
                  <a:pt x="878910" y="981265"/>
                  <a:pt x="878688" y="976873"/>
                </a:cubicBezTo>
                <a:cubicBezTo>
                  <a:pt x="878287" y="973415"/>
                  <a:pt x="876329" y="970340"/>
                  <a:pt x="873347" y="968551"/>
                </a:cubicBezTo>
                <a:cubicBezTo>
                  <a:pt x="869253" y="966317"/>
                  <a:pt x="864625" y="965284"/>
                  <a:pt x="859996" y="965569"/>
                </a:cubicBezTo>
                <a:cubicBezTo>
                  <a:pt x="858705" y="965507"/>
                  <a:pt x="857415" y="965507"/>
                  <a:pt x="856124" y="965569"/>
                </a:cubicBezTo>
                <a:cubicBezTo>
                  <a:pt x="854790" y="965569"/>
                  <a:pt x="853410" y="965836"/>
                  <a:pt x="852030" y="966059"/>
                </a:cubicBezTo>
                <a:cubicBezTo>
                  <a:pt x="850650" y="966281"/>
                  <a:pt x="849227" y="966504"/>
                  <a:pt x="847580" y="966815"/>
                </a:cubicBezTo>
                <a:lnTo>
                  <a:pt x="843129" y="967883"/>
                </a:lnTo>
                <a:cubicBezTo>
                  <a:pt x="837566" y="969387"/>
                  <a:pt x="832092" y="971306"/>
                  <a:pt x="826797" y="973624"/>
                </a:cubicBezTo>
                <a:cubicBezTo>
                  <a:pt x="821056" y="976094"/>
                  <a:pt x="815493" y="978920"/>
                  <a:pt x="810108" y="982080"/>
                </a:cubicBezTo>
                <a:cubicBezTo>
                  <a:pt x="804634" y="985280"/>
                  <a:pt x="799337" y="988818"/>
                  <a:pt x="794264" y="992672"/>
                </a:cubicBezTo>
                <a:cubicBezTo>
                  <a:pt x="789369" y="996383"/>
                  <a:pt x="784741" y="1000460"/>
                  <a:pt x="780423" y="1004866"/>
                </a:cubicBezTo>
                <a:cubicBezTo>
                  <a:pt x="775840" y="1009463"/>
                  <a:pt x="771923" y="1014656"/>
                  <a:pt x="768719" y="1020308"/>
                </a:cubicBezTo>
                <a:cubicBezTo>
                  <a:pt x="766450" y="1024185"/>
                  <a:pt x="765293" y="1028595"/>
                  <a:pt x="765293" y="1033081"/>
                </a:cubicBezTo>
                <a:cubicBezTo>
                  <a:pt x="765426" y="1036623"/>
                  <a:pt x="767250" y="1039886"/>
                  <a:pt x="770188" y="1041848"/>
                </a:cubicBezTo>
                <a:close/>
                <a:moveTo>
                  <a:pt x="201566" y="1910691"/>
                </a:moveTo>
                <a:cubicBezTo>
                  <a:pt x="208197" y="1911595"/>
                  <a:pt x="214917" y="1911248"/>
                  <a:pt x="221415" y="1909668"/>
                </a:cubicBezTo>
                <a:lnTo>
                  <a:pt x="224307" y="1909000"/>
                </a:lnTo>
                <a:lnTo>
                  <a:pt x="227289" y="1908199"/>
                </a:lnTo>
                <a:lnTo>
                  <a:pt x="230360" y="1907265"/>
                </a:lnTo>
                <a:lnTo>
                  <a:pt x="233519" y="1906197"/>
                </a:lnTo>
                <a:cubicBezTo>
                  <a:pt x="243755" y="1902489"/>
                  <a:pt x="253546" y="1897714"/>
                  <a:pt x="262759" y="1891955"/>
                </a:cubicBezTo>
                <a:cubicBezTo>
                  <a:pt x="272460" y="1885956"/>
                  <a:pt x="281628" y="1879152"/>
                  <a:pt x="290172" y="1871617"/>
                </a:cubicBezTo>
                <a:cubicBezTo>
                  <a:pt x="298317" y="1864466"/>
                  <a:pt x="305749" y="1856571"/>
                  <a:pt x="312424" y="1848030"/>
                </a:cubicBezTo>
                <a:cubicBezTo>
                  <a:pt x="318299" y="1840718"/>
                  <a:pt x="323149" y="1832632"/>
                  <a:pt x="326799" y="1823998"/>
                </a:cubicBezTo>
                <a:cubicBezTo>
                  <a:pt x="329336" y="1818320"/>
                  <a:pt x="330537" y="1812143"/>
                  <a:pt x="330359" y="1805930"/>
                </a:cubicBezTo>
                <a:cubicBezTo>
                  <a:pt x="330226" y="1801342"/>
                  <a:pt x="328357" y="1796976"/>
                  <a:pt x="325153" y="1793691"/>
                </a:cubicBezTo>
                <a:cubicBezTo>
                  <a:pt x="321637" y="1790558"/>
                  <a:pt x="317186" y="1788627"/>
                  <a:pt x="312513" y="1788173"/>
                </a:cubicBezTo>
                <a:cubicBezTo>
                  <a:pt x="306016" y="1787403"/>
                  <a:pt x="299385" y="1787826"/>
                  <a:pt x="293021" y="1789419"/>
                </a:cubicBezTo>
                <a:lnTo>
                  <a:pt x="290217" y="1790087"/>
                </a:lnTo>
                <a:lnTo>
                  <a:pt x="287280" y="1790888"/>
                </a:lnTo>
                <a:lnTo>
                  <a:pt x="284298" y="1791822"/>
                </a:lnTo>
                <a:lnTo>
                  <a:pt x="281183" y="1792890"/>
                </a:lnTo>
                <a:cubicBezTo>
                  <a:pt x="271303" y="1796455"/>
                  <a:pt x="261824" y="1801048"/>
                  <a:pt x="252879" y="1806598"/>
                </a:cubicBezTo>
                <a:cubicBezTo>
                  <a:pt x="243444" y="1812361"/>
                  <a:pt x="234543" y="1818898"/>
                  <a:pt x="226177" y="1826135"/>
                </a:cubicBezTo>
                <a:cubicBezTo>
                  <a:pt x="218077" y="1833130"/>
                  <a:pt x="210645" y="1840830"/>
                  <a:pt x="203925" y="1849143"/>
                </a:cubicBezTo>
                <a:cubicBezTo>
                  <a:pt x="197872" y="1856468"/>
                  <a:pt x="192844" y="1864546"/>
                  <a:pt x="188882" y="1873175"/>
                </a:cubicBezTo>
                <a:cubicBezTo>
                  <a:pt x="186079" y="1878956"/>
                  <a:pt x="184565" y="1885271"/>
                  <a:pt x="184432" y="1891688"/>
                </a:cubicBezTo>
                <a:cubicBezTo>
                  <a:pt x="184298" y="1896375"/>
                  <a:pt x="185856" y="1900954"/>
                  <a:pt x="188882" y="1904550"/>
                </a:cubicBezTo>
                <a:cubicBezTo>
                  <a:pt x="192309" y="1907959"/>
                  <a:pt x="196759" y="1910122"/>
                  <a:pt x="201566" y="1910691"/>
                </a:cubicBezTo>
                <a:close/>
                <a:moveTo>
                  <a:pt x="58843" y="2317321"/>
                </a:moveTo>
                <a:cubicBezTo>
                  <a:pt x="62626" y="2320560"/>
                  <a:pt x="67254" y="2322643"/>
                  <a:pt x="72194" y="2323329"/>
                </a:cubicBezTo>
                <a:cubicBezTo>
                  <a:pt x="78558" y="2324241"/>
                  <a:pt x="85010" y="2324014"/>
                  <a:pt x="91286" y="2322661"/>
                </a:cubicBezTo>
                <a:cubicBezTo>
                  <a:pt x="93467" y="2322260"/>
                  <a:pt x="95737" y="2321726"/>
                  <a:pt x="98051" y="2321103"/>
                </a:cubicBezTo>
                <a:cubicBezTo>
                  <a:pt x="100365" y="2320480"/>
                  <a:pt x="102501" y="2319679"/>
                  <a:pt x="105171" y="2318834"/>
                </a:cubicBezTo>
                <a:cubicBezTo>
                  <a:pt x="107841" y="2317988"/>
                  <a:pt x="110111" y="2317009"/>
                  <a:pt x="112693" y="2315896"/>
                </a:cubicBezTo>
                <a:cubicBezTo>
                  <a:pt x="115273" y="2314784"/>
                  <a:pt x="117855" y="2313627"/>
                  <a:pt x="120481" y="2312336"/>
                </a:cubicBezTo>
                <a:cubicBezTo>
                  <a:pt x="132274" y="2306399"/>
                  <a:pt x="143444" y="2299301"/>
                  <a:pt x="153858" y="2291153"/>
                </a:cubicBezTo>
                <a:cubicBezTo>
                  <a:pt x="164272" y="2283013"/>
                  <a:pt x="173974" y="2273970"/>
                  <a:pt x="182830" y="2264139"/>
                </a:cubicBezTo>
                <a:cubicBezTo>
                  <a:pt x="190974" y="2255171"/>
                  <a:pt x="198184" y="2245385"/>
                  <a:pt x="204325" y="2234944"/>
                </a:cubicBezTo>
                <a:cubicBezTo>
                  <a:pt x="209488" y="2226289"/>
                  <a:pt x="213181" y="2216849"/>
                  <a:pt x="215317" y="2206996"/>
                </a:cubicBezTo>
                <a:cubicBezTo>
                  <a:pt x="216563" y="2201300"/>
                  <a:pt x="216474" y="2195394"/>
                  <a:pt x="215095" y="2189729"/>
                </a:cubicBezTo>
                <a:cubicBezTo>
                  <a:pt x="213938" y="2185225"/>
                  <a:pt x="211357" y="2181224"/>
                  <a:pt x="207707" y="2178336"/>
                </a:cubicBezTo>
                <a:cubicBezTo>
                  <a:pt x="203791" y="2175394"/>
                  <a:pt x="199207" y="2173538"/>
                  <a:pt x="194356" y="2172951"/>
                </a:cubicBezTo>
                <a:cubicBezTo>
                  <a:pt x="188126" y="2172248"/>
                  <a:pt x="181806" y="2172577"/>
                  <a:pt x="175665" y="2173930"/>
                </a:cubicBezTo>
                <a:cubicBezTo>
                  <a:pt x="173529" y="2174331"/>
                  <a:pt x="171214" y="2174865"/>
                  <a:pt x="169123" y="2175488"/>
                </a:cubicBezTo>
                <a:cubicBezTo>
                  <a:pt x="167031" y="2176111"/>
                  <a:pt x="164672" y="2176867"/>
                  <a:pt x="162180" y="2177713"/>
                </a:cubicBezTo>
                <a:cubicBezTo>
                  <a:pt x="159688" y="2178558"/>
                  <a:pt x="157418" y="2179493"/>
                  <a:pt x="154926" y="2180516"/>
                </a:cubicBezTo>
                <a:cubicBezTo>
                  <a:pt x="152434" y="2181540"/>
                  <a:pt x="149942" y="2182742"/>
                  <a:pt x="147360" y="2183988"/>
                </a:cubicBezTo>
                <a:cubicBezTo>
                  <a:pt x="136012" y="2189675"/>
                  <a:pt x="125197" y="2196440"/>
                  <a:pt x="115139" y="2204192"/>
                </a:cubicBezTo>
                <a:cubicBezTo>
                  <a:pt x="104905" y="2212034"/>
                  <a:pt x="95380" y="2220743"/>
                  <a:pt x="86658" y="2230227"/>
                </a:cubicBezTo>
                <a:cubicBezTo>
                  <a:pt x="78424" y="2239039"/>
                  <a:pt x="71126" y="2248656"/>
                  <a:pt x="64807" y="2258932"/>
                </a:cubicBezTo>
                <a:cubicBezTo>
                  <a:pt x="59288" y="2267646"/>
                  <a:pt x="55193" y="2277187"/>
                  <a:pt x="52702" y="2287192"/>
                </a:cubicBezTo>
                <a:cubicBezTo>
                  <a:pt x="51233" y="2293008"/>
                  <a:pt x="51010" y="2299079"/>
                  <a:pt x="52034" y="2304993"/>
                </a:cubicBezTo>
                <a:cubicBezTo>
                  <a:pt x="52879" y="2309737"/>
                  <a:pt x="55282" y="2314072"/>
                  <a:pt x="58843" y="2317321"/>
                </a:cubicBezTo>
                <a:close/>
                <a:moveTo>
                  <a:pt x="138104" y="2036414"/>
                </a:moveTo>
                <a:cubicBezTo>
                  <a:pt x="141664" y="2039787"/>
                  <a:pt x="146247" y="2041941"/>
                  <a:pt x="151099" y="2042555"/>
                </a:cubicBezTo>
                <a:cubicBezTo>
                  <a:pt x="157596" y="2043468"/>
                  <a:pt x="164182" y="2043165"/>
                  <a:pt x="170592" y="2041665"/>
                </a:cubicBezTo>
                <a:cubicBezTo>
                  <a:pt x="171971" y="2041354"/>
                  <a:pt x="173350" y="2041042"/>
                  <a:pt x="175042" y="2040642"/>
                </a:cubicBezTo>
                <a:cubicBezTo>
                  <a:pt x="176733" y="2040241"/>
                  <a:pt x="177934" y="2039841"/>
                  <a:pt x="179493" y="2039396"/>
                </a:cubicBezTo>
                <a:cubicBezTo>
                  <a:pt x="181050" y="2038951"/>
                  <a:pt x="182518" y="2038417"/>
                  <a:pt x="183943" y="2037882"/>
                </a:cubicBezTo>
                <a:cubicBezTo>
                  <a:pt x="185366" y="2037348"/>
                  <a:pt x="187058" y="2036725"/>
                  <a:pt x="188659" y="2036058"/>
                </a:cubicBezTo>
                <a:cubicBezTo>
                  <a:pt x="199341" y="2031621"/>
                  <a:pt x="209532" y="2026103"/>
                  <a:pt x="219056" y="2019592"/>
                </a:cubicBezTo>
                <a:cubicBezTo>
                  <a:pt x="229024" y="2012907"/>
                  <a:pt x="238371" y="2005391"/>
                  <a:pt x="247049" y="1997117"/>
                </a:cubicBezTo>
                <a:cubicBezTo>
                  <a:pt x="255281" y="1989387"/>
                  <a:pt x="262714" y="1980878"/>
                  <a:pt x="269300" y="1971706"/>
                </a:cubicBezTo>
                <a:cubicBezTo>
                  <a:pt x="274997" y="1963989"/>
                  <a:pt x="279492" y="1955466"/>
                  <a:pt x="282652" y="1946428"/>
                </a:cubicBezTo>
                <a:cubicBezTo>
                  <a:pt x="284743" y="1940740"/>
                  <a:pt x="285455" y="1934648"/>
                  <a:pt x="284832" y="1928626"/>
                </a:cubicBezTo>
                <a:cubicBezTo>
                  <a:pt x="284298" y="1924082"/>
                  <a:pt x="282161" y="1919886"/>
                  <a:pt x="278779" y="1916788"/>
                </a:cubicBezTo>
                <a:cubicBezTo>
                  <a:pt x="275042" y="1913655"/>
                  <a:pt x="270502" y="1911715"/>
                  <a:pt x="265651" y="1911226"/>
                </a:cubicBezTo>
                <a:cubicBezTo>
                  <a:pt x="259243" y="1910504"/>
                  <a:pt x="252790" y="1910896"/>
                  <a:pt x="246514" y="1912382"/>
                </a:cubicBezTo>
                <a:lnTo>
                  <a:pt x="242420" y="1913362"/>
                </a:lnTo>
                <a:lnTo>
                  <a:pt x="238192" y="1914608"/>
                </a:lnTo>
                <a:lnTo>
                  <a:pt x="233742" y="1916121"/>
                </a:lnTo>
                <a:lnTo>
                  <a:pt x="229292" y="1917857"/>
                </a:lnTo>
                <a:cubicBezTo>
                  <a:pt x="218922" y="1922160"/>
                  <a:pt x="208998" y="1927478"/>
                  <a:pt x="199652" y="1933744"/>
                </a:cubicBezTo>
                <a:cubicBezTo>
                  <a:pt x="189906" y="1940188"/>
                  <a:pt x="180738" y="1947438"/>
                  <a:pt x="172238" y="1955418"/>
                </a:cubicBezTo>
                <a:cubicBezTo>
                  <a:pt x="164093" y="1963005"/>
                  <a:pt x="156617" y="1971319"/>
                  <a:pt x="149986" y="1980250"/>
                </a:cubicBezTo>
                <a:cubicBezTo>
                  <a:pt x="144156" y="1988025"/>
                  <a:pt x="139395" y="1996579"/>
                  <a:pt x="135923" y="2005662"/>
                </a:cubicBezTo>
                <a:cubicBezTo>
                  <a:pt x="133654" y="2011447"/>
                  <a:pt x="132630" y="2017656"/>
                  <a:pt x="132941" y="2023864"/>
                </a:cubicBezTo>
                <a:cubicBezTo>
                  <a:pt x="133075" y="2028510"/>
                  <a:pt x="134855" y="2032952"/>
                  <a:pt x="137970" y="2036414"/>
                </a:cubicBezTo>
                <a:close/>
                <a:moveTo>
                  <a:pt x="320569" y="1663964"/>
                </a:moveTo>
                <a:cubicBezTo>
                  <a:pt x="327422" y="1664867"/>
                  <a:pt x="334409" y="1664426"/>
                  <a:pt x="341084" y="1662673"/>
                </a:cubicBezTo>
                <a:lnTo>
                  <a:pt x="341841" y="1662673"/>
                </a:lnTo>
                <a:lnTo>
                  <a:pt x="342553" y="1662673"/>
                </a:lnTo>
                <a:lnTo>
                  <a:pt x="343309" y="1662673"/>
                </a:lnTo>
                <a:lnTo>
                  <a:pt x="344067" y="1662673"/>
                </a:lnTo>
                <a:cubicBezTo>
                  <a:pt x="353323" y="1660119"/>
                  <a:pt x="362268" y="1656549"/>
                  <a:pt x="370769" y="1652037"/>
                </a:cubicBezTo>
                <a:cubicBezTo>
                  <a:pt x="379936" y="1647177"/>
                  <a:pt x="388659" y="1641583"/>
                  <a:pt x="396892" y="1635303"/>
                </a:cubicBezTo>
                <a:cubicBezTo>
                  <a:pt x="404947" y="1629162"/>
                  <a:pt x="412468" y="1622344"/>
                  <a:pt x="419366" y="1614921"/>
                </a:cubicBezTo>
                <a:cubicBezTo>
                  <a:pt x="425552" y="1608347"/>
                  <a:pt x="430893" y="1601040"/>
                  <a:pt x="435299" y="1593158"/>
                </a:cubicBezTo>
                <a:cubicBezTo>
                  <a:pt x="438637" y="1587506"/>
                  <a:pt x="440684" y="1581209"/>
                  <a:pt x="441351" y="1574689"/>
                </a:cubicBezTo>
                <a:cubicBezTo>
                  <a:pt x="441841" y="1570106"/>
                  <a:pt x="440461" y="1565513"/>
                  <a:pt x="437524" y="1561961"/>
                </a:cubicBezTo>
                <a:cubicBezTo>
                  <a:pt x="434231" y="1558503"/>
                  <a:pt x="429781" y="1556354"/>
                  <a:pt x="425018" y="1555909"/>
                </a:cubicBezTo>
                <a:cubicBezTo>
                  <a:pt x="418254" y="1555121"/>
                  <a:pt x="411445" y="1555620"/>
                  <a:pt x="404858" y="1557378"/>
                </a:cubicBezTo>
                <a:lnTo>
                  <a:pt x="404191" y="1557378"/>
                </a:lnTo>
                <a:lnTo>
                  <a:pt x="403478" y="1557378"/>
                </a:lnTo>
                <a:lnTo>
                  <a:pt x="402767" y="1557378"/>
                </a:lnTo>
                <a:lnTo>
                  <a:pt x="402098" y="1557378"/>
                </a:lnTo>
                <a:cubicBezTo>
                  <a:pt x="393110" y="1559892"/>
                  <a:pt x="384386" y="1563368"/>
                  <a:pt x="376154" y="1567747"/>
                </a:cubicBezTo>
                <a:cubicBezTo>
                  <a:pt x="367208" y="1572424"/>
                  <a:pt x="358664" y="1577827"/>
                  <a:pt x="350609" y="1583902"/>
                </a:cubicBezTo>
                <a:cubicBezTo>
                  <a:pt x="342642" y="1589901"/>
                  <a:pt x="335210" y="1596558"/>
                  <a:pt x="328357" y="1603795"/>
                </a:cubicBezTo>
                <a:cubicBezTo>
                  <a:pt x="322081" y="1610306"/>
                  <a:pt x="316607" y="1617537"/>
                  <a:pt x="312023" y="1625334"/>
                </a:cubicBezTo>
                <a:cubicBezTo>
                  <a:pt x="308508" y="1631058"/>
                  <a:pt x="306239" y="1637431"/>
                  <a:pt x="305260" y="1644070"/>
                </a:cubicBezTo>
                <a:cubicBezTo>
                  <a:pt x="304502" y="1648766"/>
                  <a:pt x="305615" y="1653572"/>
                  <a:pt x="308419" y="1657422"/>
                </a:cubicBezTo>
                <a:cubicBezTo>
                  <a:pt x="311490" y="1661053"/>
                  <a:pt x="315851" y="1663385"/>
                  <a:pt x="320569" y="1663964"/>
                </a:cubicBezTo>
                <a:close/>
                <a:moveTo>
                  <a:pt x="258264" y="1784702"/>
                </a:moveTo>
                <a:cubicBezTo>
                  <a:pt x="264984" y="1785610"/>
                  <a:pt x="271793" y="1785231"/>
                  <a:pt x="278335" y="1783589"/>
                </a:cubicBezTo>
                <a:lnTo>
                  <a:pt x="280204" y="1783144"/>
                </a:lnTo>
                <a:lnTo>
                  <a:pt x="282117" y="1782655"/>
                </a:lnTo>
                <a:lnTo>
                  <a:pt x="284031" y="1782121"/>
                </a:lnTo>
                <a:lnTo>
                  <a:pt x="286034" y="1781498"/>
                </a:lnTo>
                <a:cubicBezTo>
                  <a:pt x="295780" y="1778356"/>
                  <a:pt x="305171" y="1774163"/>
                  <a:pt x="314027" y="1768992"/>
                </a:cubicBezTo>
                <a:cubicBezTo>
                  <a:pt x="323416" y="1763589"/>
                  <a:pt x="332362" y="1757399"/>
                  <a:pt x="340729" y="1750479"/>
                </a:cubicBezTo>
                <a:cubicBezTo>
                  <a:pt x="348783" y="1743830"/>
                  <a:pt x="356216" y="1736469"/>
                  <a:pt x="362981" y="1728494"/>
                </a:cubicBezTo>
                <a:cubicBezTo>
                  <a:pt x="368988" y="1721573"/>
                  <a:pt x="374062" y="1713897"/>
                  <a:pt x="378067" y="1705663"/>
                </a:cubicBezTo>
                <a:cubicBezTo>
                  <a:pt x="380871" y="1700007"/>
                  <a:pt x="382428" y="1693785"/>
                  <a:pt x="382517" y="1687461"/>
                </a:cubicBezTo>
                <a:cubicBezTo>
                  <a:pt x="382695" y="1682913"/>
                  <a:pt x="381137" y="1678472"/>
                  <a:pt x="378067" y="1675089"/>
                </a:cubicBezTo>
                <a:cubicBezTo>
                  <a:pt x="374640" y="1671761"/>
                  <a:pt x="370145" y="1669691"/>
                  <a:pt x="365383" y="1669215"/>
                </a:cubicBezTo>
                <a:cubicBezTo>
                  <a:pt x="358752" y="1668476"/>
                  <a:pt x="352076" y="1668944"/>
                  <a:pt x="345624" y="1670595"/>
                </a:cubicBezTo>
                <a:lnTo>
                  <a:pt x="343799" y="1671040"/>
                </a:lnTo>
                <a:lnTo>
                  <a:pt x="341931" y="1671529"/>
                </a:lnTo>
                <a:lnTo>
                  <a:pt x="340016" y="1672063"/>
                </a:lnTo>
                <a:lnTo>
                  <a:pt x="338103" y="1672642"/>
                </a:lnTo>
                <a:cubicBezTo>
                  <a:pt x="328668" y="1675744"/>
                  <a:pt x="319590" y="1679798"/>
                  <a:pt x="310955" y="1684747"/>
                </a:cubicBezTo>
                <a:cubicBezTo>
                  <a:pt x="301788" y="1689945"/>
                  <a:pt x="293021" y="1695899"/>
                  <a:pt x="284832" y="1702548"/>
                </a:cubicBezTo>
                <a:cubicBezTo>
                  <a:pt x="276821" y="1709019"/>
                  <a:pt x="269345" y="1716184"/>
                  <a:pt x="262580" y="1723954"/>
                </a:cubicBezTo>
                <a:cubicBezTo>
                  <a:pt x="256483" y="1730839"/>
                  <a:pt x="251232" y="1738462"/>
                  <a:pt x="247049" y="1746651"/>
                </a:cubicBezTo>
                <a:cubicBezTo>
                  <a:pt x="243934" y="1752388"/>
                  <a:pt x="242108" y="1758712"/>
                  <a:pt x="241575" y="1765209"/>
                </a:cubicBezTo>
                <a:cubicBezTo>
                  <a:pt x="241218" y="1769886"/>
                  <a:pt x="242598" y="1774533"/>
                  <a:pt x="245535" y="1778204"/>
                </a:cubicBezTo>
                <a:cubicBezTo>
                  <a:pt x="248873" y="1781854"/>
                  <a:pt x="253412" y="1784163"/>
                  <a:pt x="258353" y="1784702"/>
                </a:cubicBezTo>
                <a:close/>
                <a:moveTo>
                  <a:pt x="867339" y="957647"/>
                </a:moveTo>
                <a:cubicBezTo>
                  <a:pt x="868808" y="957736"/>
                  <a:pt x="870321" y="957736"/>
                  <a:pt x="871789" y="957647"/>
                </a:cubicBezTo>
                <a:lnTo>
                  <a:pt x="876462" y="957247"/>
                </a:lnTo>
                <a:cubicBezTo>
                  <a:pt x="878065" y="957024"/>
                  <a:pt x="879756" y="956757"/>
                  <a:pt x="881447" y="956401"/>
                </a:cubicBezTo>
                <a:lnTo>
                  <a:pt x="886609" y="955200"/>
                </a:lnTo>
                <a:cubicBezTo>
                  <a:pt x="891905" y="953762"/>
                  <a:pt x="897068" y="951964"/>
                  <a:pt x="902096" y="949815"/>
                </a:cubicBezTo>
                <a:cubicBezTo>
                  <a:pt x="907526" y="947536"/>
                  <a:pt x="912777" y="944919"/>
                  <a:pt x="917895" y="941982"/>
                </a:cubicBezTo>
                <a:cubicBezTo>
                  <a:pt x="923102" y="939040"/>
                  <a:pt x="928131" y="935787"/>
                  <a:pt x="932937" y="932236"/>
                </a:cubicBezTo>
                <a:cubicBezTo>
                  <a:pt x="937610" y="928796"/>
                  <a:pt x="942105" y="925049"/>
                  <a:pt x="946288" y="921021"/>
                </a:cubicBezTo>
                <a:cubicBezTo>
                  <a:pt x="950917" y="916580"/>
                  <a:pt x="954923" y="911533"/>
                  <a:pt x="958171" y="906023"/>
                </a:cubicBezTo>
                <a:cubicBezTo>
                  <a:pt x="960530" y="902316"/>
                  <a:pt x="961820" y="898039"/>
                  <a:pt x="961909" y="893651"/>
                </a:cubicBezTo>
                <a:cubicBezTo>
                  <a:pt x="961909" y="890242"/>
                  <a:pt x="960218" y="887047"/>
                  <a:pt x="957459" y="885062"/>
                </a:cubicBezTo>
                <a:cubicBezTo>
                  <a:pt x="953855" y="882708"/>
                  <a:pt x="949581" y="881484"/>
                  <a:pt x="945265" y="881546"/>
                </a:cubicBezTo>
                <a:cubicBezTo>
                  <a:pt x="943841" y="881546"/>
                  <a:pt x="942417" y="881546"/>
                  <a:pt x="940814" y="881546"/>
                </a:cubicBezTo>
                <a:cubicBezTo>
                  <a:pt x="939213" y="881546"/>
                  <a:pt x="937788" y="881769"/>
                  <a:pt x="936364" y="881991"/>
                </a:cubicBezTo>
                <a:cubicBezTo>
                  <a:pt x="934941" y="882214"/>
                  <a:pt x="933160" y="882481"/>
                  <a:pt x="931514" y="882837"/>
                </a:cubicBezTo>
                <a:lnTo>
                  <a:pt x="926440" y="884038"/>
                </a:lnTo>
                <a:cubicBezTo>
                  <a:pt x="921278" y="885471"/>
                  <a:pt x="916248" y="887225"/>
                  <a:pt x="911309" y="889290"/>
                </a:cubicBezTo>
                <a:cubicBezTo>
                  <a:pt x="906013" y="891537"/>
                  <a:pt x="900850" y="894079"/>
                  <a:pt x="895866" y="896900"/>
                </a:cubicBezTo>
                <a:cubicBezTo>
                  <a:pt x="890748" y="899784"/>
                  <a:pt x="885809" y="902961"/>
                  <a:pt x="881091" y="906424"/>
                </a:cubicBezTo>
                <a:cubicBezTo>
                  <a:pt x="876373" y="909770"/>
                  <a:pt x="871923" y="913446"/>
                  <a:pt x="867740" y="917416"/>
                </a:cubicBezTo>
                <a:cubicBezTo>
                  <a:pt x="863022" y="921809"/>
                  <a:pt x="858884" y="926806"/>
                  <a:pt x="855501" y="932280"/>
                </a:cubicBezTo>
                <a:cubicBezTo>
                  <a:pt x="853053" y="936036"/>
                  <a:pt x="851584" y="940353"/>
                  <a:pt x="851274" y="944830"/>
                </a:cubicBezTo>
                <a:cubicBezTo>
                  <a:pt x="851051" y="948244"/>
                  <a:pt x="852520" y="951550"/>
                  <a:pt x="855145" y="953731"/>
                </a:cubicBezTo>
                <a:cubicBezTo>
                  <a:pt x="858705" y="956339"/>
                  <a:pt x="863022" y="957710"/>
                  <a:pt x="867428" y="957647"/>
                </a:cubicBezTo>
                <a:close/>
                <a:moveTo>
                  <a:pt x="94446" y="2173797"/>
                </a:moveTo>
                <a:cubicBezTo>
                  <a:pt x="98184" y="2177143"/>
                  <a:pt x="102812" y="2179270"/>
                  <a:pt x="107797" y="2179894"/>
                </a:cubicBezTo>
                <a:cubicBezTo>
                  <a:pt x="114250" y="2180819"/>
                  <a:pt x="120791" y="2180561"/>
                  <a:pt x="127112" y="2179137"/>
                </a:cubicBezTo>
                <a:cubicBezTo>
                  <a:pt x="128847" y="2178781"/>
                  <a:pt x="130671" y="2178336"/>
                  <a:pt x="132497" y="2177846"/>
                </a:cubicBezTo>
                <a:cubicBezTo>
                  <a:pt x="134321" y="2177357"/>
                  <a:pt x="136234" y="2176778"/>
                  <a:pt x="138193" y="2176155"/>
                </a:cubicBezTo>
                <a:cubicBezTo>
                  <a:pt x="140151" y="2175532"/>
                  <a:pt x="142109" y="2174820"/>
                  <a:pt x="144111" y="2174019"/>
                </a:cubicBezTo>
                <a:cubicBezTo>
                  <a:pt x="146115" y="2173218"/>
                  <a:pt x="148206" y="2172372"/>
                  <a:pt x="150298" y="2171438"/>
                </a:cubicBezTo>
                <a:cubicBezTo>
                  <a:pt x="161557" y="2166324"/>
                  <a:pt x="172238" y="2160094"/>
                  <a:pt x="182251" y="2152835"/>
                </a:cubicBezTo>
                <a:cubicBezTo>
                  <a:pt x="192443" y="2145475"/>
                  <a:pt x="202011" y="2137241"/>
                  <a:pt x="210778" y="2128225"/>
                </a:cubicBezTo>
                <a:cubicBezTo>
                  <a:pt x="218967" y="2119889"/>
                  <a:pt x="226309" y="2110766"/>
                  <a:pt x="232674" y="2100989"/>
                </a:cubicBezTo>
                <a:cubicBezTo>
                  <a:pt x="238148" y="2092787"/>
                  <a:pt x="242331" y="2083779"/>
                  <a:pt x="245002" y="2074286"/>
                </a:cubicBezTo>
                <a:cubicBezTo>
                  <a:pt x="246692" y="2068581"/>
                  <a:pt x="247049" y="2062573"/>
                  <a:pt x="246070" y="2056708"/>
                </a:cubicBezTo>
                <a:cubicBezTo>
                  <a:pt x="245223" y="2052164"/>
                  <a:pt x="242866" y="2048038"/>
                  <a:pt x="239394" y="2045003"/>
                </a:cubicBezTo>
                <a:cubicBezTo>
                  <a:pt x="235566" y="2041924"/>
                  <a:pt x="230938" y="2040010"/>
                  <a:pt x="226043" y="2039485"/>
                </a:cubicBezTo>
                <a:cubicBezTo>
                  <a:pt x="219723" y="2038750"/>
                  <a:pt x="213315" y="2039111"/>
                  <a:pt x="207129" y="2040553"/>
                </a:cubicBezTo>
                <a:cubicBezTo>
                  <a:pt x="205393" y="2040909"/>
                  <a:pt x="203658" y="2041309"/>
                  <a:pt x="201877" y="2041799"/>
                </a:cubicBezTo>
                <a:cubicBezTo>
                  <a:pt x="200097" y="2042288"/>
                  <a:pt x="198273" y="2042867"/>
                  <a:pt x="196358" y="2043490"/>
                </a:cubicBezTo>
                <a:cubicBezTo>
                  <a:pt x="194445" y="2044113"/>
                  <a:pt x="192576" y="2044780"/>
                  <a:pt x="190663" y="2045537"/>
                </a:cubicBezTo>
                <a:cubicBezTo>
                  <a:pt x="188749" y="2046294"/>
                  <a:pt x="186702" y="2047139"/>
                  <a:pt x="184699" y="2048029"/>
                </a:cubicBezTo>
                <a:cubicBezTo>
                  <a:pt x="173840" y="2052934"/>
                  <a:pt x="163471" y="2058893"/>
                  <a:pt x="153769" y="2065831"/>
                </a:cubicBezTo>
                <a:cubicBezTo>
                  <a:pt x="143801" y="2072947"/>
                  <a:pt x="134454" y="2080882"/>
                  <a:pt x="125776" y="2089551"/>
                </a:cubicBezTo>
                <a:cubicBezTo>
                  <a:pt x="117543" y="2097736"/>
                  <a:pt x="110067" y="2106676"/>
                  <a:pt x="103525" y="2116253"/>
                </a:cubicBezTo>
                <a:cubicBezTo>
                  <a:pt x="97783" y="2124455"/>
                  <a:pt x="93289" y="2133450"/>
                  <a:pt x="90174" y="2142955"/>
                </a:cubicBezTo>
                <a:cubicBezTo>
                  <a:pt x="88260" y="2148817"/>
                  <a:pt x="87592" y="2155025"/>
                  <a:pt x="88260" y="2161158"/>
                </a:cubicBezTo>
                <a:cubicBezTo>
                  <a:pt x="88794" y="2165955"/>
                  <a:pt x="90974" y="2170419"/>
                  <a:pt x="94446" y="2173797"/>
                </a:cubicBezTo>
                <a:close/>
                <a:moveTo>
                  <a:pt x="1703027" y="332150"/>
                </a:moveTo>
                <a:cubicBezTo>
                  <a:pt x="1705787" y="332813"/>
                  <a:pt x="1708635" y="333111"/>
                  <a:pt x="1711483" y="333040"/>
                </a:cubicBezTo>
                <a:cubicBezTo>
                  <a:pt x="1714910" y="333009"/>
                  <a:pt x="1718381" y="332710"/>
                  <a:pt x="1721763" y="332150"/>
                </a:cubicBezTo>
                <a:cubicBezTo>
                  <a:pt x="1725680" y="331518"/>
                  <a:pt x="1729551" y="330641"/>
                  <a:pt x="1733334" y="329524"/>
                </a:cubicBezTo>
                <a:cubicBezTo>
                  <a:pt x="1735515" y="328901"/>
                  <a:pt x="1737785" y="328189"/>
                  <a:pt x="1739921" y="327432"/>
                </a:cubicBezTo>
                <a:cubicBezTo>
                  <a:pt x="1742057" y="326676"/>
                  <a:pt x="1744371" y="325786"/>
                  <a:pt x="1746641" y="324851"/>
                </a:cubicBezTo>
                <a:cubicBezTo>
                  <a:pt x="1748911" y="323917"/>
                  <a:pt x="1751091" y="322937"/>
                  <a:pt x="1753361" y="321869"/>
                </a:cubicBezTo>
                <a:cubicBezTo>
                  <a:pt x="1755631" y="320801"/>
                  <a:pt x="1757811" y="319644"/>
                  <a:pt x="1759992" y="318443"/>
                </a:cubicBezTo>
                <a:cubicBezTo>
                  <a:pt x="1765688" y="315318"/>
                  <a:pt x="1771118" y="311687"/>
                  <a:pt x="1776191" y="307584"/>
                </a:cubicBezTo>
                <a:cubicBezTo>
                  <a:pt x="1780108" y="304428"/>
                  <a:pt x="1783624" y="300779"/>
                  <a:pt x="1786605" y="296725"/>
                </a:cubicBezTo>
                <a:cubicBezTo>
                  <a:pt x="1788741" y="293926"/>
                  <a:pt x="1790076" y="290579"/>
                  <a:pt x="1790388" y="287068"/>
                </a:cubicBezTo>
                <a:cubicBezTo>
                  <a:pt x="1790477" y="284206"/>
                  <a:pt x="1789142" y="281491"/>
                  <a:pt x="1786783" y="279858"/>
                </a:cubicBezTo>
                <a:cubicBezTo>
                  <a:pt x="1784914" y="278576"/>
                  <a:pt x="1782778" y="277682"/>
                  <a:pt x="1780553" y="277232"/>
                </a:cubicBezTo>
                <a:cubicBezTo>
                  <a:pt x="1777793" y="276640"/>
                  <a:pt x="1774946" y="276387"/>
                  <a:pt x="1772097" y="276476"/>
                </a:cubicBezTo>
                <a:cubicBezTo>
                  <a:pt x="1768670" y="276534"/>
                  <a:pt x="1765288" y="276863"/>
                  <a:pt x="1761905" y="277455"/>
                </a:cubicBezTo>
                <a:cubicBezTo>
                  <a:pt x="1758034" y="278082"/>
                  <a:pt x="1754251" y="278959"/>
                  <a:pt x="1750513" y="280081"/>
                </a:cubicBezTo>
                <a:cubicBezTo>
                  <a:pt x="1748376" y="280704"/>
                  <a:pt x="1746063" y="281371"/>
                  <a:pt x="1744059" y="282128"/>
                </a:cubicBezTo>
                <a:cubicBezTo>
                  <a:pt x="1742057" y="282884"/>
                  <a:pt x="1739609" y="283730"/>
                  <a:pt x="1737517" y="284664"/>
                </a:cubicBezTo>
                <a:cubicBezTo>
                  <a:pt x="1735426" y="285599"/>
                  <a:pt x="1733067" y="286534"/>
                  <a:pt x="1730931" y="287602"/>
                </a:cubicBezTo>
                <a:cubicBezTo>
                  <a:pt x="1728795" y="288670"/>
                  <a:pt x="1726481" y="289738"/>
                  <a:pt x="1724389" y="290939"/>
                </a:cubicBezTo>
                <a:cubicBezTo>
                  <a:pt x="1718781" y="294006"/>
                  <a:pt x="1713441" y="297548"/>
                  <a:pt x="1708412" y="301531"/>
                </a:cubicBezTo>
                <a:cubicBezTo>
                  <a:pt x="1704496" y="304655"/>
                  <a:pt x="1700936" y="308260"/>
                  <a:pt x="1697910" y="312257"/>
                </a:cubicBezTo>
                <a:cubicBezTo>
                  <a:pt x="1695684" y="315069"/>
                  <a:pt x="1694260" y="318416"/>
                  <a:pt x="1693771" y="321958"/>
                </a:cubicBezTo>
                <a:cubicBezTo>
                  <a:pt x="1693459" y="324811"/>
                  <a:pt x="1694705" y="327615"/>
                  <a:pt x="1696975" y="329346"/>
                </a:cubicBezTo>
                <a:cubicBezTo>
                  <a:pt x="1698755" y="330699"/>
                  <a:pt x="1700846" y="331656"/>
                  <a:pt x="1703027" y="332150"/>
                </a:cubicBezTo>
                <a:close/>
                <a:moveTo>
                  <a:pt x="2002581" y="178523"/>
                </a:moveTo>
                <a:cubicBezTo>
                  <a:pt x="2005562" y="179569"/>
                  <a:pt x="2008722" y="180139"/>
                  <a:pt x="2011882" y="180215"/>
                </a:cubicBezTo>
                <a:cubicBezTo>
                  <a:pt x="2015932" y="180317"/>
                  <a:pt x="2019981" y="180063"/>
                  <a:pt x="2023987" y="179458"/>
                </a:cubicBezTo>
                <a:cubicBezTo>
                  <a:pt x="2028704" y="178750"/>
                  <a:pt x="2033377" y="177709"/>
                  <a:pt x="2037961" y="176343"/>
                </a:cubicBezTo>
                <a:lnTo>
                  <a:pt x="2042189" y="175052"/>
                </a:lnTo>
                <a:lnTo>
                  <a:pt x="2046639" y="173539"/>
                </a:lnTo>
                <a:cubicBezTo>
                  <a:pt x="2048108" y="173005"/>
                  <a:pt x="2049532" y="172426"/>
                  <a:pt x="2051089" y="171803"/>
                </a:cubicBezTo>
                <a:cubicBezTo>
                  <a:pt x="2052647" y="171180"/>
                  <a:pt x="2053983" y="170602"/>
                  <a:pt x="2055540" y="169934"/>
                </a:cubicBezTo>
                <a:cubicBezTo>
                  <a:pt x="2061593" y="167228"/>
                  <a:pt x="2067378" y="164011"/>
                  <a:pt x="2072852" y="160321"/>
                </a:cubicBezTo>
                <a:cubicBezTo>
                  <a:pt x="2077347" y="157380"/>
                  <a:pt x="2081441" y="153913"/>
                  <a:pt x="2085135" y="149997"/>
                </a:cubicBezTo>
                <a:cubicBezTo>
                  <a:pt x="2087849" y="147242"/>
                  <a:pt x="2089941" y="143913"/>
                  <a:pt x="2091232" y="140250"/>
                </a:cubicBezTo>
                <a:cubicBezTo>
                  <a:pt x="2092166" y="137558"/>
                  <a:pt x="2091766" y="134576"/>
                  <a:pt x="2090119" y="132240"/>
                </a:cubicBezTo>
                <a:cubicBezTo>
                  <a:pt x="2088473" y="130246"/>
                  <a:pt x="2086248" y="128826"/>
                  <a:pt x="2083755" y="128190"/>
                </a:cubicBezTo>
                <a:cubicBezTo>
                  <a:pt x="2080729" y="127197"/>
                  <a:pt x="2077525" y="126686"/>
                  <a:pt x="2074320" y="126677"/>
                </a:cubicBezTo>
                <a:cubicBezTo>
                  <a:pt x="2070315" y="126588"/>
                  <a:pt x="2066310" y="126859"/>
                  <a:pt x="2062349" y="127478"/>
                </a:cubicBezTo>
                <a:cubicBezTo>
                  <a:pt x="2057720" y="128225"/>
                  <a:pt x="2053093" y="129267"/>
                  <a:pt x="2048598" y="130593"/>
                </a:cubicBezTo>
                <a:lnTo>
                  <a:pt x="2044458" y="131884"/>
                </a:lnTo>
                <a:lnTo>
                  <a:pt x="2040231" y="133397"/>
                </a:lnTo>
                <a:lnTo>
                  <a:pt x="2035780" y="135043"/>
                </a:lnTo>
                <a:lnTo>
                  <a:pt x="2031330" y="136913"/>
                </a:lnTo>
                <a:cubicBezTo>
                  <a:pt x="2025411" y="139565"/>
                  <a:pt x="2019715" y="142707"/>
                  <a:pt x="2014285" y="146303"/>
                </a:cubicBezTo>
                <a:cubicBezTo>
                  <a:pt x="2009834" y="149209"/>
                  <a:pt x="2005696" y="152613"/>
                  <a:pt x="2002002" y="156450"/>
                </a:cubicBezTo>
                <a:cubicBezTo>
                  <a:pt x="1999243" y="159209"/>
                  <a:pt x="1997062" y="162511"/>
                  <a:pt x="1995638" y="166151"/>
                </a:cubicBezTo>
                <a:cubicBezTo>
                  <a:pt x="1994570" y="168817"/>
                  <a:pt x="1994837" y="171830"/>
                  <a:pt x="1996395" y="174251"/>
                </a:cubicBezTo>
                <a:cubicBezTo>
                  <a:pt x="1997908" y="176356"/>
                  <a:pt x="2000088" y="177869"/>
                  <a:pt x="2002581" y="178523"/>
                </a:cubicBezTo>
                <a:close/>
                <a:moveTo>
                  <a:pt x="1599201" y="386311"/>
                </a:moveTo>
                <a:cubicBezTo>
                  <a:pt x="1601070" y="387503"/>
                  <a:pt x="1603117" y="388322"/>
                  <a:pt x="1605297" y="388714"/>
                </a:cubicBezTo>
                <a:cubicBezTo>
                  <a:pt x="1607968" y="389226"/>
                  <a:pt x="1610727" y="389448"/>
                  <a:pt x="1613442" y="389381"/>
                </a:cubicBezTo>
                <a:cubicBezTo>
                  <a:pt x="1616691" y="389315"/>
                  <a:pt x="1619939" y="389003"/>
                  <a:pt x="1623143" y="388447"/>
                </a:cubicBezTo>
                <a:cubicBezTo>
                  <a:pt x="1626793" y="387819"/>
                  <a:pt x="1630441" y="386987"/>
                  <a:pt x="1634002" y="385955"/>
                </a:cubicBezTo>
                <a:cubicBezTo>
                  <a:pt x="1636450" y="385287"/>
                  <a:pt x="1638898" y="384486"/>
                  <a:pt x="1641390" y="383596"/>
                </a:cubicBezTo>
                <a:cubicBezTo>
                  <a:pt x="1643882" y="382706"/>
                  <a:pt x="1646419" y="381682"/>
                  <a:pt x="1648956" y="380614"/>
                </a:cubicBezTo>
                <a:cubicBezTo>
                  <a:pt x="1651493" y="379546"/>
                  <a:pt x="1653984" y="378344"/>
                  <a:pt x="1656521" y="377098"/>
                </a:cubicBezTo>
                <a:cubicBezTo>
                  <a:pt x="1659058" y="375852"/>
                  <a:pt x="1661461" y="374473"/>
                  <a:pt x="1663908" y="373049"/>
                </a:cubicBezTo>
                <a:cubicBezTo>
                  <a:pt x="1669516" y="369791"/>
                  <a:pt x="1674812" y="366021"/>
                  <a:pt x="1679707" y="361789"/>
                </a:cubicBezTo>
                <a:cubicBezTo>
                  <a:pt x="1683490" y="358603"/>
                  <a:pt x="1686739" y="354887"/>
                  <a:pt x="1689453" y="350752"/>
                </a:cubicBezTo>
                <a:cubicBezTo>
                  <a:pt x="1691412" y="347935"/>
                  <a:pt x="1692480" y="344580"/>
                  <a:pt x="1692480" y="341139"/>
                </a:cubicBezTo>
                <a:cubicBezTo>
                  <a:pt x="1692213" y="338251"/>
                  <a:pt x="1690566" y="335679"/>
                  <a:pt x="1688030" y="334241"/>
                </a:cubicBezTo>
                <a:cubicBezTo>
                  <a:pt x="1686115" y="333133"/>
                  <a:pt x="1684024" y="332381"/>
                  <a:pt x="1681843" y="332016"/>
                </a:cubicBezTo>
                <a:cubicBezTo>
                  <a:pt x="1679174" y="331540"/>
                  <a:pt x="1676414" y="331344"/>
                  <a:pt x="1673700" y="331438"/>
                </a:cubicBezTo>
                <a:cubicBezTo>
                  <a:pt x="1670495" y="331558"/>
                  <a:pt x="1667246" y="331901"/>
                  <a:pt x="1664086" y="332461"/>
                </a:cubicBezTo>
                <a:cubicBezTo>
                  <a:pt x="1660481" y="333071"/>
                  <a:pt x="1656967" y="333890"/>
                  <a:pt x="1653451" y="334909"/>
                </a:cubicBezTo>
                <a:cubicBezTo>
                  <a:pt x="1651092" y="335621"/>
                  <a:pt x="1648644" y="336378"/>
                  <a:pt x="1646196" y="337268"/>
                </a:cubicBezTo>
                <a:cubicBezTo>
                  <a:pt x="1643748" y="338158"/>
                  <a:pt x="1641301" y="339137"/>
                  <a:pt x="1638809" y="340160"/>
                </a:cubicBezTo>
                <a:cubicBezTo>
                  <a:pt x="1636316" y="341184"/>
                  <a:pt x="1633868" y="342386"/>
                  <a:pt x="1631422" y="343632"/>
                </a:cubicBezTo>
                <a:cubicBezTo>
                  <a:pt x="1628974" y="344878"/>
                  <a:pt x="1626570" y="346168"/>
                  <a:pt x="1624167" y="347548"/>
                </a:cubicBezTo>
                <a:cubicBezTo>
                  <a:pt x="1618604" y="350739"/>
                  <a:pt x="1613353" y="354433"/>
                  <a:pt x="1608502" y="358585"/>
                </a:cubicBezTo>
                <a:cubicBezTo>
                  <a:pt x="1604719" y="361758"/>
                  <a:pt x="1601382" y="365443"/>
                  <a:pt x="1598577" y="369533"/>
                </a:cubicBezTo>
                <a:cubicBezTo>
                  <a:pt x="1596530" y="372350"/>
                  <a:pt x="1595373" y="375710"/>
                  <a:pt x="1595195" y="379190"/>
                </a:cubicBezTo>
                <a:cubicBezTo>
                  <a:pt x="1595195" y="382096"/>
                  <a:pt x="1596709" y="384793"/>
                  <a:pt x="1599201" y="386311"/>
                </a:cubicBezTo>
                <a:close/>
                <a:moveTo>
                  <a:pt x="2312414" y="48706"/>
                </a:moveTo>
                <a:cubicBezTo>
                  <a:pt x="2315575" y="50224"/>
                  <a:pt x="2319002" y="51101"/>
                  <a:pt x="2322517" y="51288"/>
                </a:cubicBezTo>
                <a:cubicBezTo>
                  <a:pt x="2327190" y="51621"/>
                  <a:pt x="2331907" y="51457"/>
                  <a:pt x="2336536" y="50798"/>
                </a:cubicBezTo>
                <a:cubicBezTo>
                  <a:pt x="2342188" y="50037"/>
                  <a:pt x="2347751" y="48849"/>
                  <a:pt x="2353180" y="47238"/>
                </a:cubicBezTo>
                <a:lnTo>
                  <a:pt x="2355227" y="46615"/>
                </a:lnTo>
                <a:lnTo>
                  <a:pt x="2357274" y="45947"/>
                </a:lnTo>
                <a:lnTo>
                  <a:pt x="2359366" y="45235"/>
                </a:lnTo>
                <a:lnTo>
                  <a:pt x="2361413" y="44523"/>
                </a:lnTo>
                <a:cubicBezTo>
                  <a:pt x="2367777" y="42205"/>
                  <a:pt x="2373918" y="39374"/>
                  <a:pt x="2379838" y="36067"/>
                </a:cubicBezTo>
                <a:cubicBezTo>
                  <a:pt x="2384822" y="33317"/>
                  <a:pt x="2389539" y="30068"/>
                  <a:pt x="2393900" y="26366"/>
                </a:cubicBezTo>
                <a:cubicBezTo>
                  <a:pt x="2397238" y="23620"/>
                  <a:pt x="2400043" y="20304"/>
                  <a:pt x="2402223" y="16575"/>
                </a:cubicBezTo>
                <a:cubicBezTo>
                  <a:pt x="2403825" y="14003"/>
                  <a:pt x="2404315" y="10874"/>
                  <a:pt x="2403514" y="7941"/>
                </a:cubicBezTo>
                <a:cubicBezTo>
                  <a:pt x="2402534" y="5498"/>
                  <a:pt x="2400621" y="3553"/>
                  <a:pt x="2398173" y="2556"/>
                </a:cubicBezTo>
                <a:cubicBezTo>
                  <a:pt x="2394969" y="1092"/>
                  <a:pt x="2391453" y="278"/>
                  <a:pt x="2387938" y="153"/>
                </a:cubicBezTo>
                <a:cubicBezTo>
                  <a:pt x="2383265" y="-123"/>
                  <a:pt x="2378636" y="69"/>
                  <a:pt x="2374008" y="732"/>
                </a:cubicBezTo>
                <a:cubicBezTo>
                  <a:pt x="2368445" y="1528"/>
                  <a:pt x="2362971" y="2734"/>
                  <a:pt x="2357586" y="4336"/>
                </a:cubicBezTo>
                <a:lnTo>
                  <a:pt x="2355628" y="4959"/>
                </a:lnTo>
                <a:lnTo>
                  <a:pt x="2353580" y="5582"/>
                </a:lnTo>
                <a:lnTo>
                  <a:pt x="2351578" y="6295"/>
                </a:lnTo>
                <a:lnTo>
                  <a:pt x="2349531" y="7007"/>
                </a:lnTo>
                <a:cubicBezTo>
                  <a:pt x="2343390" y="9281"/>
                  <a:pt x="2337426" y="12036"/>
                  <a:pt x="2331729" y="15240"/>
                </a:cubicBezTo>
                <a:cubicBezTo>
                  <a:pt x="2326790" y="17950"/>
                  <a:pt x="2322117" y="21141"/>
                  <a:pt x="2317800" y="24764"/>
                </a:cubicBezTo>
                <a:cubicBezTo>
                  <a:pt x="2314418" y="27478"/>
                  <a:pt x="2311569" y="30745"/>
                  <a:pt x="2309299" y="34421"/>
                </a:cubicBezTo>
                <a:cubicBezTo>
                  <a:pt x="2307564" y="37038"/>
                  <a:pt x="2306985" y="40255"/>
                  <a:pt x="2307653" y="43322"/>
                </a:cubicBezTo>
                <a:cubicBezTo>
                  <a:pt x="2308409" y="45756"/>
                  <a:pt x="2310146" y="47767"/>
                  <a:pt x="2312414" y="48884"/>
                </a:cubicBezTo>
                <a:close/>
                <a:moveTo>
                  <a:pt x="1502984" y="446479"/>
                </a:moveTo>
                <a:cubicBezTo>
                  <a:pt x="1504853" y="447450"/>
                  <a:pt x="1506900" y="448108"/>
                  <a:pt x="1508992" y="448438"/>
                </a:cubicBezTo>
                <a:cubicBezTo>
                  <a:pt x="1511573" y="448843"/>
                  <a:pt x="1514154" y="448994"/>
                  <a:pt x="1516736" y="448883"/>
                </a:cubicBezTo>
                <a:cubicBezTo>
                  <a:pt x="1519717" y="448767"/>
                  <a:pt x="1522699" y="448455"/>
                  <a:pt x="1525636" y="447948"/>
                </a:cubicBezTo>
                <a:cubicBezTo>
                  <a:pt x="1528885" y="447369"/>
                  <a:pt x="1532223" y="446613"/>
                  <a:pt x="1535694" y="445634"/>
                </a:cubicBezTo>
                <a:cubicBezTo>
                  <a:pt x="1538408" y="444833"/>
                  <a:pt x="1541213" y="443943"/>
                  <a:pt x="1544016" y="442919"/>
                </a:cubicBezTo>
                <a:cubicBezTo>
                  <a:pt x="1546820" y="441896"/>
                  <a:pt x="1549668" y="440738"/>
                  <a:pt x="1552516" y="439492"/>
                </a:cubicBezTo>
                <a:cubicBezTo>
                  <a:pt x="1555365" y="438246"/>
                  <a:pt x="1558168" y="436822"/>
                  <a:pt x="1560927" y="435354"/>
                </a:cubicBezTo>
                <a:cubicBezTo>
                  <a:pt x="1563686" y="433885"/>
                  <a:pt x="1566490" y="432283"/>
                  <a:pt x="1569161" y="430592"/>
                </a:cubicBezTo>
                <a:cubicBezTo>
                  <a:pt x="1574635" y="427200"/>
                  <a:pt x="1579752" y="423280"/>
                  <a:pt x="1584470" y="418887"/>
                </a:cubicBezTo>
                <a:cubicBezTo>
                  <a:pt x="1588031" y="415643"/>
                  <a:pt x="1591012" y="411856"/>
                  <a:pt x="1593371" y="407672"/>
                </a:cubicBezTo>
                <a:cubicBezTo>
                  <a:pt x="1595150" y="404846"/>
                  <a:pt x="1595907" y="401504"/>
                  <a:pt x="1595507" y="398193"/>
                </a:cubicBezTo>
                <a:cubicBezTo>
                  <a:pt x="1594883" y="395269"/>
                  <a:pt x="1592836" y="392844"/>
                  <a:pt x="1590078" y="391696"/>
                </a:cubicBezTo>
                <a:cubicBezTo>
                  <a:pt x="1588119" y="390765"/>
                  <a:pt x="1586072" y="390151"/>
                  <a:pt x="1583935" y="389871"/>
                </a:cubicBezTo>
                <a:cubicBezTo>
                  <a:pt x="1581355" y="389497"/>
                  <a:pt x="1578773" y="389377"/>
                  <a:pt x="1576192" y="389515"/>
                </a:cubicBezTo>
                <a:cubicBezTo>
                  <a:pt x="1573210" y="389657"/>
                  <a:pt x="1570229" y="390000"/>
                  <a:pt x="1567291" y="390538"/>
                </a:cubicBezTo>
                <a:cubicBezTo>
                  <a:pt x="1563953" y="391144"/>
                  <a:pt x="1560660" y="391918"/>
                  <a:pt x="1557412" y="392853"/>
                </a:cubicBezTo>
                <a:cubicBezTo>
                  <a:pt x="1554741" y="393623"/>
                  <a:pt x="1552027" y="394513"/>
                  <a:pt x="1549267" y="395523"/>
                </a:cubicBezTo>
                <a:cubicBezTo>
                  <a:pt x="1546508" y="396502"/>
                  <a:pt x="1543749" y="397659"/>
                  <a:pt x="1540990" y="398861"/>
                </a:cubicBezTo>
                <a:cubicBezTo>
                  <a:pt x="1538230" y="400062"/>
                  <a:pt x="1535427" y="401442"/>
                  <a:pt x="1532712" y="402910"/>
                </a:cubicBezTo>
                <a:cubicBezTo>
                  <a:pt x="1529998" y="404379"/>
                  <a:pt x="1527283" y="405892"/>
                  <a:pt x="1524613" y="407361"/>
                </a:cubicBezTo>
                <a:cubicBezTo>
                  <a:pt x="1519183" y="410685"/>
                  <a:pt x="1514110" y="414517"/>
                  <a:pt x="1509437" y="418798"/>
                </a:cubicBezTo>
                <a:cubicBezTo>
                  <a:pt x="1505831" y="422056"/>
                  <a:pt x="1502761" y="425821"/>
                  <a:pt x="1500224" y="429969"/>
                </a:cubicBezTo>
                <a:cubicBezTo>
                  <a:pt x="1498400" y="432808"/>
                  <a:pt x="1497510" y="436163"/>
                  <a:pt x="1497733" y="439537"/>
                </a:cubicBezTo>
                <a:cubicBezTo>
                  <a:pt x="1498088" y="442674"/>
                  <a:pt x="1500091" y="445385"/>
                  <a:pt x="1502984" y="446657"/>
                </a:cubicBezTo>
                <a:close/>
                <a:moveTo>
                  <a:pt x="2104672" y="132640"/>
                </a:moveTo>
                <a:cubicBezTo>
                  <a:pt x="2107742" y="133820"/>
                  <a:pt x="2110992" y="134465"/>
                  <a:pt x="2114285" y="134554"/>
                </a:cubicBezTo>
                <a:cubicBezTo>
                  <a:pt x="2118513" y="134754"/>
                  <a:pt x="2122785" y="134532"/>
                  <a:pt x="2126968" y="133886"/>
                </a:cubicBezTo>
                <a:cubicBezTo>
                  <a:pt x="2131998" y="133179"/>
                  <a:pt x="2136937" y="132093"/>
                  <a:pt x="2141788" y="130638"/>
                </a:cubicBezTo>
                <a:lnTo>
                  <a:pt x="2145304" y="129569"/>
                </a:lnTo>
                <a:lnTo>
                  <a:pt x="2148908" y="128323"/>
                </a:lnTo>
                <a:cubicBezTo>
                  <a:pt x="2150110" y="127936"/>
                  <a:pt x="2151311" y="127491"/>
                  <a:pt x="2152513" y="126988"/>
                </a:cubicBezTo>
                <a:lnTo>
                  <a:pt x="2156118" y="125520"/>
                </a:lnTo>
                <a:cubicBezTo>
                  <a:pt x="2162304" y="122938"/>
                  <a:pt x="2168223" y="119854"/>
                  <a:pt x="2173920" y="116307"/>
                </a:cubicBezTo>
                <a:cubicBezTo>
                  <a:pt x="2178593" y="113424"/>
                  <a:pt x="2182909" y="110019"/>
                  <a:pt x="2186781" y="106161"/>
                </a:cubicBezTo>
                <a:cubicBezTo>
                  <a:pt x="2189719" y="103424"/>
                  <a:pt x="2192033" y="100104"/>
                  <a:pt x="2193590" y="96414"/>
                </a:cubicBezTo>
                <a:cubicBezTo>
                  <a:pt x="2194836" y="93775"/>
                  <a:pt x="2194702" y="90700"/>
                  <a:pt x="2193235" y="88181"/>
                </a:cubicBezTo>
                <a:cubicBezTo>
                  <a:pt x="2191855" y="86089"/>
                  <a:pt x="2189808" y="84523"/>
                  <a:pt x="2187449" y="83731"/>
                </a:cubicBezTo>
                <a:cubicBezTo>
                  <a:pt x="2184334" y="82627"/>
                  <a:pt x="2181041" y="82026"/>
                  <a:pt x="2177747" y="81951"/>
                </a:cubicBezTo>
                <a:cubicBezTo>
                  <a:pt x="2173519" y="81844"/>
                  <a:pt x="2169336" y="82111"/>
                  <a:pt x="2165153" y="82752"/>
                </a:cubicBezTo>
                <a:cubicBezTo>
                  <a:pt x="2160212" y="83482"/>
                  <a:pt x="2155317" y="84567"/>
                  <a:pt x="2150555" y="86000"/>
                </a:cubicBezTo>
                <a:lnTo>
                  <a:pt x="2147128" y="87069"/>
                </a:lnTo>
                <a:lnTo>
                  <a:pt x="2143612" y="88270"/>
                </a:lnTo>
                <a:cubicBezTo>
                  <a:pt x="2142455" y="88715"/>
                  <a:pt x="2141254" y="89116"/>
                  <a:pt x="2140096" y="89605"/>
                </a:cubicBezTo>
                <a:lnTo>
                  <a:pt x="2136537" y="91029"/>
                </a:lnTo>
                <a:cubicBezTo>
                  <a:pt x="2130529" y="93508"/>
                  <a:pt x="2124743" y="96486"/>
                  <a:pt x="2119225" y="99930"/>
                </a:cubicBezTo>
                <a:cubicBezTo>
                  <a:pt x="2114596" y="102765"/>
                  <a:pt x="2110324" y="106094"/>
                  <a:pt x="2106408" y="109854"/>
                </a:cubicBezTo>
                <a:cubicBezTo>
                  <a:pt x="2103426" y="112591"/>
                  <a:pt x="2101067" y="115889"/>
                  <a:pt x="2099376" y="119556"/>
                </a:cubicBezTo>
                <a:cubicBezTo>
                  <a:pt x="2098085" y="122182"/>
                  <a:pt x="2098085" y="125253"/>
                  <a:pt x="2099376" y="127878"/>
                </a:cubicBezTo>
                <a:cubicBezTo>
                  <a:pt x="2100578" y="130015"/>
                  <a:pt x="2102402" y="131692"/>
                  <a:pt x="2104672" y="132640"/>
                </a:cubicBezTo>
                <a:close/>
                <a:moveTo>
                  <a:pt x="1041036" y="794186"/>
                </a:moveTo>
                <a:cubicBezTo>
                  <a:pt x="1042728" y="794453"/>
                  <a:pt x="1044419" y="794600"/>
                  <a:pt x="1046155" y="794631"/>
                </a:cubicBezTo>
                <a:cubicBezTo>
                  <a:pt x="1048068" y="794671"/>
                  <a:pt x="1050026" y="794582"/>
                  <a:pt x="1051940" y="794364"/>
                </a:cubicBezTo>
                <a:cubicBezTo>
                  <a:pt x="1053943" y="794364"/>
                  <a:pt x="1055990" y="793874"/>
                  <a:pt x="1058126" y="793474"/>
                </a:cubicBezTo>
                <a:cubicBezTo>
                  <a:pt x="1060262" y="793073"/>
                  <a:pt x="1062577" y="792539"/>
                  <a:pt x="1064757" y="791916"/>
                </a:cubicBezTo>
                <a:cubicBezTo>
                  <a:pt x="1069208" y="790679"/>
                  <a:pt x="1073569" y="789193"/>
                  <a:pt x="1077841" y="787466"/>
                </a:cubicBezTo>
                <a:cubicBezTo>
                  <a:pt x="1082380" y="785637"/>
                  <a:pt x="1086875" y="783554"/>
                  <a:pt x="1091192" y="781235"/>
                </a:cubicBezTo>
                <a:cubicBezTo>
                  <a:pt x="1095642" y="778877"/>
                  <a:pt x="1099959" y="776295"/>
                  <a:pt x="1104142" y="773492"/>
                </a:cubicBezTo>
                <a:cubicBezTo>
                  <a:pt x="1108237" y="770759"/>
                  <a:pt x="1112198" y="767786"/>
                  <a:pt x="1115981" y="764591"/>
                </a:cubicBezTo>
                <a:cubicBezTo>
                  <a:pt x="1120920" y="760465"/>
                  <a:pt x="1125326" y="755761"/>
                  <a:pt x="1129109" y="750572"/>
                </a:cubicBezTo>
                <a:cubicBezTo>
                  <a:pt x="1131824" y="747008"/>
                  <a:pt x="1133738" y="742869"/>
                  <a:pt x="1134628" y="738467"/>
                </a:cubicBezTo>
                <a:cubicBezTo>
                  <a:pt x="1135295" y="735325"/>
                  <a:pt x="1134494" y="732046"/>
                  <a:pt x="1132447" y="729567"/>
                </a:cubicBezTo>
                <a:cubicBezTo>
                  <a:pt x="1129732" y="726936"/>
                  <a:pt x="1126172" y="725357"/>
                  <a:pt x="1122434" y="725116"/>
                </a:cubicBezTo>
                <a:cubicBezTo>
                  <a:pt x="1120743" y="724880"/>
                  <a:pt x="1119007" y="724760"/>
                  <a:pt x="1117272" y="724760"/>
                </a:cubicBezTo>
                <a:cubicBezTo>
                  <a:pt x="1115491" y="724760"/>
                  <a:pt x="1113578" y="724760"/>
                  <a:pt x="1111620" y="725072"/>
                </a:cubicBezTo>
                <a:cubicBezTo>
                  <a:pt x="1109662" y="725383"/>
                  <a:pt x="1107569" y="725606"/>
                  <a:pt x="1105478" y="726051"/>
                </a:cubicBezTo>
                <a:cubicBezTo>
                  <a:pt x="1103386" y="726496"/>
                  <a:pt x="1101027" y="726985"/>
                  <a:pt x="1098980" y="727564"/>
                </a:cubicBezTo>
                <a:cubicBezTo>
                  <a:pt x="1094619" y="728819"/>
                  <a:pt x="1090347" y="730305"/>
                  <a:pt x="1086164" y="732014"/>
                </a:cubicBezTo>
                <a:cubicBezTo>
                  <a:pt x="1081713" y="733794"/>
                  <a:pt x="1077263" y="735842"/>
                  <a:pt x="1073079" y="738111"/>
                </a:cubicBezTo>
                <a:cubicBezTo>
                  <a:pt x="1068718" y="740390"/>
                  <a:pt x="1064445" y="742918"/>
                  <a:pt x="1060351" y="745677"/>
                </a:cubicBezTo>
                <a:cubicBezTo>
                  <a:pt x="1056257" y="748405"/>
                  <a:pt x="1052385" y="751378"/>
                  <a:pt x="1048646" y="754578"/>
                </a:cubicBezTo>
                <a:cubicBezTo>
                  <a:pt x="1043663" y="758627"/>
                  <a:pt x="1039168" y="763260"/>
                  <a:pt x="1035295" y="768374"/>
                </a:cubicBezTo>
                <a:cubicBezTo>
                  <a:pt x="1032492" y="771974"/>
                  <a:pt x="1030490" y="776131"/>
                  <a:pt x="1029377" y="780568"/>
                </a:cubicBezTo>
                <a:cubicBezTo>
                  <a:pt x="1028575" y="783745"/>
                  <a:pt x="1029199" y="787119"/>
                  <a:pt x="1031112" y="789780"/>
                </a:cubicBezTo>
                <a:cubicBezTo>
                  <a:pt x="1033783" y="792490"/>
                  <a:pt x="1037343" y="794097"/>
                  <a:pt x="1041126" y="794275"/>
                </a:cubicBezTo>
                <a:close/>
                <a:moveTo>
                  <a:pt x="1130667" y="718085"/>
                </a:moveTo>
                <a:cubicBezTo>
                  <a:pt x="1132447" y="718454"/>
                  <a:pt x="1134227" y="718677"/>
                  <a:pt x="1136052" y="718752"/>
                </a:cubicBezTo>
                <a:cubicBezTo>
                  <a:pt x="1138099" y="718881"/>
                  <a:pt x="1140191" y="718881"/>
                  <a:pt x="1142238" y="718752"/>
                </a:cubicBezTo>
                <a:cubicBezTo>
                  <a:pt x="1144507" y="718561"/>
                  <a:pt x="1146777" y="718249"/>
                  <a:pt x="1149047" y="717818"/>
                </a:cubicBezTo>
                <a:cubicBezTo>
                  <a:pt x="1151406" y="717373"/>
                  <a:pt x="1153809" y="716794"/>
                  <a:pt x="1156301" y="716126"/>
                </a:cubicBezTo>
                <a:cubicBezTo>
                  <a:pt x="1160395" y="714987"/>
                  <a:pt x="1164445" y="713621"/>
                  <a:pt x="1168406" y="712032"/>
                </a:cubicBezTo>
                <a:cubicBezTo>
                  <a:pt x="1172500" y="710430"/>
                  <a:pt x="1176639" y="708561"/>
                  <a:pt x="1180734" y="706469"/>
                </a:cubicBezTo>
                <a:cubicBezTo>
                  <a:pt x="1184872" y="704373"/>
                  <a:pt x="1188877" y="702054"/>
                  <a:pt x="1192750" y="699527"/>
                </a:cubicBezTo>
                <a:cubicBezTo>
                  <a:pt x="1196621" y="697070"/>
                  <a:pt x="1200359" y="694395"/>
                  <a:pt x="1203920" y="691516"/>
                </a:cubicBezTo>
                <a:cubicBezTo>
                  <a:pt x="1208859" y="687591"/>
                  <a:pt x="1213354" y="683109"/>
                  <a:pt x="1217271" y="678165"/>
                </a:cubicBezTo>
                <a:cubicBezTo>
                  <a:pt x="1220163" y="674672"/>
                  <a:pt x="1222255" y="670608"/>
                  <a:pt x="1223457" y="666238"/>
                </a:cubicBezTo>
                <a:cubicBezTo>
                  <a:pt x="1224302" y="663225"/>
                  <a:pt x="1223857" y="659985"/>
                  <a:pt x="1222166" y="657337"/>
                </a:cubicBezTo>
                <a:cubicBezTo>
                  <a:pt x="1219941" y="654596"/>
                  <a:pt x="1216781" y="652802"/>
                  <a:pt x="1213265" y="652308"/>
                </a:cubicBezTo>
                <a:cubicBezTo>
                  <a:pt x="1211485" y="651952"/>
                  <a:pt x="1209661" y="651743"/>
                  <a:pt x="1207836" y="651685"/>
                </a:cubicBezTo>
                <a:cubicBezTo>
                  <a:pt x="1205789" y="651654"/>
                  <a:pt x="1203786" y="651725"/>
                  <a:pt x="1201739" y="651908"/>
                </a:cubicBezTo>
                <a:cubicBezTo>
                  <a:pt x="1199603" y="651908"/>
                  <a:pt x="1197289" y="652442"/>
                  <a:pt x="1195019" y="652887"/>
                </a:cubicBezTo>
                <a:cubicBezTo>
                  <a:pt x="1192750" y="653332"/>
                  <a:pt x="1190569" y="653911"/>
                  <a:pt x="1187898" y="654578"/>
                </a:cubicBezTo>
                <a:cubicBezTo>
                  <a:pt x="1184072" y="655646"/>
                  <a:pt x="1180110" y="657026"/>
                  <a:pt x="1176105" y="658583"/>
                </a:cubicBezTo>
                <a:cubicBezTo>
                  <a:pt x="1172099" y="660141"/>
                  <a:pt x="1168050" y="662010"/>
                  <a:pt x="1164045" y="664057"/>
                </a:cubicBezTo>
                <a:cubicBezTo>
                  <a:pt x="1160039" y="666104"/>
                  <a:pt x="1156079" y="668508"/>
                  <a:pt x="1152251" y="670777"/>
                </a:cubicBezTo>
                <a:cubicBezTo>
                  <a:pt x="1148469" y="673185"/>
                  <a:pt x="1144775" y="675784"/>
                  <a:pt x="1141259" y="678566"/>
                </a:cubicBezTo>
                <a:cubicBezTo>
                  <a:pt x="1136230" y="682500"/>
                  <a:pt x="1131602" y="686977"/>
                  <a:pt x="1127551" y="691917"/>
                </a:cubicBezTo>
                <a:cubicBezTo>
                  <a:pt x="1124570" y="695428"/>
                  <a:pt x="1122300" y="699495"/>
                  <a:pt x="1120920" y="703888"/>
                </a:cubicBezTo>
                <a:cubicBezTo>
                  <a:pt x="1119852" y="706972"/>
                  <a:pt x="1120209" y="710359"/>
                  <a:pt x="1121811" y="713189"/>
                </a:cubicBezTo>
                <a:cubicBezTo>
                  <a:pt x="1123992" y="715975"/>
                  <a:pt x="1127240" y="717769"/>
                  <a:pt x="1130756" y="718174"/>
                </a:cubicBezTo>
                <a:close/>
                <a:moveTo>
                  <a:pt x="952653" y="874114"/>
                </a:moveTo>
                <a:cubicBezTo>
                  <a:pt x="954254" y="874283"/>
                  <a:pt x="955857" y="874355"/>
                  <a:pt x="957459" y="874337"/>
                </a:cubicBezTo>
                <a:cubicBezTo>
                  <a:pt x="959150" y="874337"/>
                  <a:pt x="960885" y="874337"/>
                  <a:pt x="962666" y="873981"/>
                </a:cubicBezTo>
                <a:cubicBezTo>
                  <a:pt x="964446" y="873625"/>
                  <a:pt x="966359" y="873491"/>
                  <a:pt x="968274" y="873091"/>
                </a:cubicBezTo>
                <a:cubicBezTo>
                  <a:pt x="970187" y="872690"/>
                  <a:pt x="972190" y="872245"/>
                  <a:pt x="974192" y="871711"/>
                </a:cubicBezTo>
                <a:cubicBezTo>
                  <a:pt x="979221" y="870447"/>
                  <a:pt x="984161" y="868858"/>
                  <a:pt x="988967" y="866949"/>
                </a:cubicBezTo>
                <a:cubicBezTo>
                  <a:pt x="993952" y="864889"/>
                  <a:pt x="998847" y="862539"/>
                  <a:pt x="1003565" y="859918"/>
                </a:cubicBezTo>
                <a:cubicBezTo>
                  <a:pt x="1008416" y="857216"/>
                  <a:pt x="1013088" y="854243"/>
                  <a:pt x="1017583" y="851017"/>
                </a:cubicBezTo>
                <a:cubicBezTo>
                  <a:pt x="1021989" y="847937"/>
                  <a:pt x="1026173" y="844582"/>
                  <a:pt x="1030133" y="840959"/>
                </a:cubicBezTo>
                <a:cubicBezTo>
                  <a:pt x="1034940" y="836682"/>
                  <a:pt x="1039168" y="831805"/>
                  <a:pt x="1042728" y="826451"/>
                </a:cubicBezTo>
                <a:cubicBezTo>
                  <a:pt x="1045175" y="822779"/>
                  <a:pt x="1046733" y="818560"/>
                  <a:pt x="1047179" y="814168"/>
                </a:cubicBezTo>
                <a:cubicBezTo>
                  <a:pt x="1047578" y="810852"/>
                  <a:pt x="1046377" y="807546"/>
                  <a:pt x="1043930" y="805267"/>
                </a:cubicBezTo>
                <a:cubicBezTo>
                  <a:pt x="1040769" y="802713"/>
                  <a:pt x="1036853" y="801275"/>
                  <a:pt x="1032804" y="801173"/>
                </a:cubicBezTo>
                <a:cubicBezTo>
                  <a:pt x="1031201" y="801084"/>
                  <a:pt x="1029643" y="801084"/>
                  <a:pt x="1028042" y="801173"/>
                </a:cubicBezTo>
                <a:cubicBezTo>
                  <a:pt x="1026395" y="801173"/>
                  <a:pt x="1024659" y="801173"/>
                  <a:pt x="1022880" y="801573"/>
                </a:cubicBezTo>
                <a:cubicBezTo>
                  <a:pt x="1021099" y="801974"/>
                  <a:pt x="1019230" y="802063"/>
                  <a:pt x="1017360" y="802463"/>
                </a:cubicBezTo>
                <a:cubicBezTo>
                  <a:pt x="1015491" y="802864"/>
                  <a:pt x="1013534" y="803309"/>
                  <a:pt x="1011576" y="803843"/>
                </a:cubicBezTo>
                <a:cubicBezTo>
                  <a:pt x="1006813" y="805147"/>
                  <a:pt x="1002140" y="806749"/>
                  <a:pt x="997601" y="808649"/>
                </a:cubicBezTo>
                <a:cubicBezTo>
                  <a:pt x="992751" y="810665"/>
                  <a:pt x="987989" y="812935"/>
                  <a:pt x="983360" y="815458"/>
                </a:cubicBezTo>
                <a:cubicBezTo>
                  <a:pt x="978642" y="818044"/>
                  <a:pt x="974058" y="820879"/>
                  <a:pt x="969608" y="823959"/>
                </a:cubicBezTo>
                <a:cubicBezTo>
                  <a:pt x="965247" y="826985"/>
                  <a:pt x="961108" y="830283"/>
                  <a:pt x="957148" y="833838"/>
                </a:cubicBezTo>
                <a:cubicBezTo>
                  <a:pt x="952297" y="838053"/>
                  <a:pt x="948024" y="842868"/>
                  <a:pt x="944419" y="848169"/>
                </a:cubicBezTo>
                <a:cubicBezTo>
                  <a:pt x="941749" y="851831"/>
                  <a:pt x="940014" y="856072"/>
                  <a:pt x="939302" y="860541"/>
                </a:cubicBezTo>
                <a:cubicBezTo>
                  <a:pt x="938812" y="863772"/>
                  <a:pt x="939835" y="867052"/>
                  <a:pt x="942061" y="869441"/>
                </a:cubicBezTo>
                <a:cubicBezTo>
                  <a:pt x="944998" y="872272"/>
                  <a:pt x="948870" y="873963"/>
                  <a:pt x="952964" y="874203"/>
                </a:cubicBezTo>
                <a:close/>
                <a:moveTo>
                  <a:pt x="1221365" y="645366"/>
                </a:moveTo>
                <a:cubicBezTo>
                  <a:pt x="1223234" y="645873"/>
                  <a:pt x="1225104" y="646203"/>
                  <a:pt x="1227017" y="646345"/>
                </a:cubicBezTo>
                <a:cubicBezTo>
                  <a:pt x="1229242" y="646501"/>
                  <a:pt x="1231423" y="646501"/>
                  <a:pt x="1233648" y="646345"/>
                </a:cubicBezTo>
                <a:cubicBezTo>
                  <a:pt x="1236141" y="646171"/>
                  <a:pt x="1238588" y="645860"/>
                  <a:pt x="1241035" y="645410"/>
                </a:cubicBezTo>
                <a:cubicBezTo>
                  <a:pt x="1243572" y="644921"/>
                  <a:pt x="1246243" y="644298"/>
                  <a:pt x="1249002" y="643541"/>
                </a:cubicBezTo>
                <a:cubicBezTo>
                  <a:pt x="1252874" y="642567"/>
                  <a:pt x="1256701" y="641378"/>
                  <a:pt x="1260439" y="639981"/>
                </a:cubicBezTo>
                <a:cubicBezTo>
                  <a:pt x="1264312" y="638517"/>
                  <a:pt x="1268049" y="636852"/>
                  <a:pt x="1271743" y="634997"/>
                </a:cubicBezTo>
                <a:cubicBezTo>
                  <a:pt x="1275481" y="633172"/>
                  <a:pt x="1279220" y="631125"/>
                  <a:pt x="1282825" y="628900"/>
                </a:cubicBezTo>
                <a:cubicBezTo>
                  <a:pt x="1286430" y="626705"/>
                  <a:pt x="1289901" y="624329"/>
                  <a:pt x="1293239" y="621779"/>
                </a:cubicBezTo>
                <a:cubicBezTo>
                  <a:pt x="1298401" y="617978"/>
                  <a:pt x="1303119" y="613621"/>
                  <a:pt x="1307302" y="608784"/>
                </a:cubicBezTo>
                <a:cubicBezTo>
                  <a:pt x="1310372" y="605344"/>
                  <a:pt x="1312731" y="601338"/>
                  <a:pt x="1314289" y="596990"/>
                </a:cubicBezTo>
                <a:cubicBezTo>
                  <a:pt x="1315446" y="593995"/>
                  <a:pt x="1315268" y="590662"/>
                  <a:pt x="1313888" y="587778"/>
                </a:cubicBezTo>
                <a:cubicBezTo>
                  <a:pt x="1312019" y="584921"/>
                  <a:pt x="1309081" y="582945"/>
                  <a:pt x="1305744" y="582304"/>
                </a:cubicBezTo>
                <a:cubicBezTo>
                  <a:pt x="1303875" y="581846"/>
                  <a:pt x="1301961" y="581561"/>
                  <a:pt x="1300047" y="581459"/>
                </a:cubicBezTo>
                <a:cubicBezTo>
                  <a:pt x="1297866" y="581303"/>
                  <a:pt x="1295641" y="581303"/>
                  <a:pt x="1293461" y="581459"/>
                </a:cubicBezTo>
                <a:cubicBezTo>
                  <a:pt x="1291014" y="581663"/>
                  <a:pt x="1288610" y="582006"/>
                  <a:pt x="1286207" y="582482"/>
                </a:cubicBezTo>
                <a:cubicBezTo>
                  <a:pt x="1283670" y="582972"/>
                  <a:pt x="1281044" y="583550"/>
                  <a:pt x="1278374" y="584307"/>
                </a:cubicBezTo>
                <a:cubicBezTo>
                  <a:pt x="1274858" y="585331"/>
                  <a:pt x="1271209" y="586532"/>
                  <a:pt x="1267560" y="587956"/>
                </a:cubicBezTo>
                <a:cubicBezTo>
                  <a:pt x="1263911" y="589380"/>
                  <a:pt x="1260217" y="590983"/>
                  <a:pt x="1256523" y="592807"/>
                </a:cubicBezTo>
                <a:cubicBezTo>
                  <a:pt x="1252829" y="594632"/>
                  <a:pt x="1249224" y="596590"/>
                  <a:pt x="1245664" y="598771"/>
                </a:cubicBezTo>
                <a:cubicBezTo>
                  <a:pt x="1242103" y="600951"/>
                  <a:pt x="1238678" y="603221"/>
                  <a:pt x="1235428" y="605669"/>
                </a:cubicBezTo>
                <a:cubicBezTo>
                  <a:pt x="1230266" y="609425"/>
                  <a:pt x="1225504" y="613737"/>
                  <a:pt x="1221276" y="618530"/>
                </a:cubicBezTo>
                <a:cubicBezTo>
                  <a:pt x="1218161" y="621979"/>
                  <a:pt x="1215668" y="625958"/>
                  <a:pt x="1213933" y="630279"/>
                </a:cubicBezTo>
                <a:cubicBezTo>
                  <a:pt x="1212642" y="633296"/>
                  <a:pt x="1212642" y="636697"/>
                  <a:pt x="1213933" y="639714"/>
                </a:cubicBezTo>
                <a:cubicBezTo>
                  <a:pt x="1215535" y="642664"/>
                  <a:pt x="1218384" y="644761"/>
                  <a:pt x="1221677" y="645455"/>
                </a:cubicBezTo>
                <a:close/>
                <a:moveTo>
                  <a:pt x="1407613" y="509674"/>
                </a:moveTo>
                <a:cubicBezTo>
                  <a:pt x="1409526" y="510511"/>
                  <a:pt x="1411529" y="511067"/>
                  <a:pt x="1413576" y="511321"/>
                </a:cubicBezTo>
                <a:cubicBezTo>
                  <a:pt x="1416024" y="511642"/>
                  <a:pt x="1418516" y="511731"/>
                  <a:pt x="1420964" y="511588"/>
                </a:cubicBezTo>
                <a:cubicBezTo>
                  <a:pt x="1423812" y="511459"/>
                  <a:pt x="1426705" y="511148"/>
                  <a:pt x="1429508" y="510654"/>
                </a:cubicBezTo>
                <a:cubicBezTo>
                  <a:pt x="1432490" y="510120"/>
                  <a:pt x="1435650" y="509363"/>
                  <a:pt x="1438854" y="508473"/>
                </a:cubicBezTo>
                <a:cubicBezTo>
                  <a:pt x="1442059" y="507583"/>
                  <a:pt x="1444906" y="506604"/>
                  <a:pt x="1448021" y="505447"/>
                </a:cubicBezTo>
                <a:cubicBezTo>
                  <a:pt x="1451138" y="504289"/>
                  <a:pt x="1454297" y="502999"/>
                  <a:pt x="1457412" y="501575"/>
                </a:cubicBezTo>
                <a:cubicBezTo>
                  <a:pt x="1460527" y="500151"/>
                  <a:pt x="1463642" y="498549"/>
                  <a:pt x="1466714" y="496813"/>
                </a:cubicBezTo>
                <a:cubicBezTo>
                  <a:pt x="1469784" y="495077"/>
                  <a:pt x="1472766" y="493297"/>
                  <a:pt x="1475614" y="491339"/>
                </a:cubicBezTo>
                <a:cubicBezTo>
                  <a:pt x="1480999" y="487828"/>
                  <a:pt x="1486028" y="483773"/>
                  <a:pt x="1490567" y="479234"/>
                </a:cubicBezTo>
                <a:cubicBezTo>
                  <a:pt x="1493949" y="475923"/>
                  <a:pt x="1496798" y="472073"/>
                  <a:pt x="1498934" y="467841"/>
                </a:cubicBezTo>
                <a:cubicBezTo>
                  <a:pt x="1500491" y="464962"/>
                  <a:pt x="1500981" y="461602"/>
                  <a:pt x="1500224" y="458406"/>
                </a:cubicBezTo>
                <a:cubicBezTo>
                  <a:pt x="1499245" y="455469"/>
                  <a:pt x="1496886" y="453177"/>
                  <a:pt x="1493949" y="452220"/>
                </a:cubicBezTo>
                <a:cubicBezTo>
                  <a:pt x="1492036" y="451424"/>
                  <a:pt x="1489989" y="450916"/>
                  <a:pt x="1487898" y="450707"/>
                </a:cubicBezTo>
                <a:cubicBezTo>
                  <a:pt x="1485450" y="450502"/>
                  <a:pt x="1482957" y="450502"/>
                  <a:pt x="1480509" y="450707"/>
                </a:cubicBezTo>
                <a:cubicBezTo>
                  <a:pt x="1477706" y="450867"/>
                  <a:pt x="1474857" y="451210"/>
                  <a:pt x="1472099" y="451731"/>
                </a:cubicBezTo>
                <a:cubicBezTo>
                  <a:pt x="1469161" y="452265"/>
                  <a:pt x="1466046" y="452977"/>
                  <a:pt x="1462931" y="453867"/>
                </a:cubicBezTo>
                <a:cubicBezTo>
                  <a:pt x="1459815" y="454757"/>
                  <a:pt x="1456967" y="455736"/>
                  <a:pt x="1454030" y="456849"/>
                </a:cubicBezTo>
                <a:cubicBezTo>
                  <a:pt x="1451093" y="457961"/>
                  <a:pt x="1447889" y="459252"/>
                  <a:pt x="1444862" y="460676"/>
                </a:cubicBezTo>
                <a:cubicBezTo>
                  <a:pt x="1441836" y="462100"/>
                  <a:pt x="1438765" y="463613"/>
                  <a:pt x="1435738" y="465126"/>
                </a:cubicBezTo>
                <a:cubicBezTo>
                  <a:pt x="1432712" y="466640"/>
                  <a:pt x="1429820" y="468598"/>
                  <a:pt x="1426838" y="470467"/>
                </a:cubicBezTo>
                <a:cubicBezTo>
                  <a:pt x="1421497" y="473929"/>
                  <a:pt x="1416514" y="477908"/>
                  <a:pt x="1411974" y="482349"/>
                </a:cubicBezTo>
                <a:cubicBezTo>
                  <a:pt x="1408503" y="485656"/>
                  <a:pt x="1405566" y="489505"/>
                  <a:pt x="1403341" y="493742"/>
                </a:cubicBezTo>
                <a:cubicBezTo>
                  <a:pt x="1401649" y="496613"/>
                  <a:pt x="1401026" y="499986"/>
                  <a:pt x="1401604" y="503266"/>
                </a:cubicBezTo>
                <a:cubicBezTo>
                  <a:pt x="1402494" y="506354"/>
                  <a:pt x="1404853" y="508798"/>
                  <a:pt x="1407924" y="509763"/>
                </a:cubicBezTo>
                <a:close/>
                <a:moveTo>
                  <a:pt x="1314155" y="575940"/>
                </a:moveTo>
                <a:cubicBezTo>
                  <a:pt x="1316069" y="576590"/>
                  <a:pt x="1318027" y="577008"/>
                  <a:pt x="1320029" y="577186"/>
                </a:cubicBezTo>
                <a:cubicBezTo>
                  <a:pt x="1322343" y="577369"/>
                  <a:pt x="1324702" y="577369"/>
                  <a:pt x="1327016" y="577186"/>
                </a:cubicBezTo>
                <a:cubicBezTo>
                  <a:pt x="1329687" y="577000"/>
                  <a:pt x="1332312" y="576670"/>
                  <a:pt x="1334938" y="576207"/>
                </a:cubicBezTo>
                <a:cubicBezTo>
                  <a:pt x="1337698" y="575673"/>
                  <a:pt x="1340590" y="575006"/>
                  <a:pt x="1343572" y="574205"/>
                </a:cubicBezTo>
                <a:cubicBezTo>
                  <a:pt x="1346554" y="573404"/>
                  <a:pt x="1350292" y="572157"/>
                  <a:pt x="1353719" y="570822"/>
                </a:cubicBezTo>
                <a:cubicBezTo>
                  <a:pt x="1357145" y="569487"/>
                  <a:pt x="1360617" y="568063"/>
                  <a:pt x="1364088" y="566372"/>
                </a:cubicBezTo>
                <a:cubicBezTo>
                  <a:pt x="1367560" y="564681"/>
                  <a:pt x="1370942" y="562945"/>
                  <a:pt x="1374280" y="560987"/>
                </a:cubicBezTo>
                <a:cubicBezTo>
                  <a:pt x="1377618" y="559029"/>
                  <a:pt x="1380911" y="556893"/>
                  <a:pt x="1384026" y="554668"/>
                </a:cubicBezTo>
                <a:cubicBezTo>
                  <a:pt x="1389277" y="550974"/>
                  <a:pt x="1394128" y="546755"/>
                  <a:pt x="1398489" y="542073"/>
                </a:cubicBezTo>
                <a:cubicBezTo>
                  <a:pt x="1401694" y="538713"/>
                  <a:pt x="1404275" y="534792"/>
                  <a:pt x="1406099" y="530502"/>
                </a:cubicBezTo>
                <a:cubicBezTo>
                  <a:pt x="1407435" y="527574"/>
                  <a:pt x="1407568" y="524227"/>
                  <a:pt x="1406456" y="521201"/>
                </a:cubicBezTo>
                <a:cubicBezTo>
                  <a:pt x="1405031" y="518295"/>
                  <a:pt x="1402361" y="516181"/>
                  <a:pt x="1399201" y="515415"/>
                </a:cubicBezTo>
                <a:cubicBezTo>
                  <a:pt x="1397288" y="514824"/>
                  <a:pt x="1395330" y="514436"/>
                  <a:pt x="1393327" y="514258"/>
                </a:cubicBezTo>
                <a:cubicBezTo>
                  <a:pt x="1391013" y="514080"/>
                  <a:pt x="1388654" y="514080"/>
                  <a:pt x="1386340" y="514258"/>
                </a:cubicBezTo>
                <a:cubicBezTo>
                  <a:pt x="1383714" y="514463"/>
                  <a:pt x="1381089" y="514806"/>
                  <a:pt x="1378507" y="515282"/>
                </a:cubicBezTo>
                <a:cubicBezTo>
                  <a:pt x="1375659" y="515803"/>
                  <a:pt x="1372855" y="516470"/>
                  <a:pt x="1370096" y="517285"/>
                </a:cubicBezTo>
                <a:cubicBezTo>
                  <a:pt x="1366847" y="518175"/>
                  <a:pt x="1363509" y="519287"/>
                  <a:pt x="1360127" y="520578"/>
                </a:cubicBezTo>
                <a:cubicBezTo>
                  <a:pt x="1356745" y="521868"/>
                  <a:pt x="1353362" y="523337"/>
                  <a:pt x="1349981" y="525028"/>
                </a:cubicBezTo>
                <a:cubicBezTo>
                  <a:pt x="1346599" y="526719"/>
                  <a:pt x="1343261" y="528410"/>
                  <a:pt x="1340011" y="530280"/>
                </a:cubicBezTo>
                <a:cubicBezTo>
                  <a:pt x="1336762" y="532149"/>
                  <a:pt x="1333514" y="534240"/>
                  <a:pt x="1330399" y="536421"/>
                </a:cubicBezTo>
                <a:cubicBezTo>
                  <a:pt x="1325192" y="540039"/>
                  <a:pt x="1320341" y="544187"/>
                  <a:pt x="1315980" y="548793"/>
                </a:cubicBezTo>
                <a:cubicBezTo>
                  <a:pt x="1312686" y="552162"/>
                  <a:pt x="1310016" y="556078"/>
                  <a:pt x="1308058" y="560364"/>
                </a:cubicBezTo>
                <a:cubicBezTo>
                  <a:pt x="1306590" y="563292"/>
                  <a:pt x="1306323" y="566666"/>
                  <a:pt x="1307257" y="569799"/>
                </a:cubicBezTo>
                <a:cubicBezTo>
                  <a:pt x="1308503" y="572852"/>
                  <a:pt x="1311084" y="575157"/>
                  <a:pt x="1314244" y="576029"/>
                </a:cubicBezTo>
                <a:close/>
                <a:moveTo>
                  <a:pt x="106194" y="3113089"/>
                </a:moveTo>
                <a:cubicBezTo>
                  <a:pt x="112158" y="3111109"/>
                  <a:pt x="117988" y="3108714"/>
                  <a:pt x="123640" y="3105924"/>
                </a:cubicBezTo>
                <a:cubicBezTo>
                  <a:pt x="129915" y="3102786"/>
                  <a:pt x="136057" y="3099293"/>
                  <a:pt x="141931" y="3095465"/>
                </a:cubicBezTo>
                <a:cubicBezTo>
                  <a:pt x="148428" y="3091202"/>
                  <a:pt x="154704" y="3086609"/>
                  <a:pt x="160711" y="3081714"/>
                </a:cubicBezTo>
                <a:cubicBezTo>
                  <a:pt x="174641" y="3070432"/>
                  <a:pt x="187369" y="3057757"/>
                  <a:pt x="198717" y="3043886"/>
                </a:cubicBezTo>
                <a:cubicBezTo>
                  <a:pt x="209354" y="3030962"/>
                  <a:pt x="218655" y="3016992"/>
                  <a:pt x="226487" y="3002186"/>
                </a:cubicBezTo>
                <a:cubicBezTo>
                  <a:pt x="233297" y="2989458"/>
                  <a:pt x="238371" y="2975862"/>
                  <a:pt x="241575" y="2961777"/>
                </a:cubicBezTo>
                <a:cubicBezTo>
                  <a:pt x="244289" y="2950571"/>
                  <a:pt x="244378" y="2938884"/>
                  <a:pt x="241798" y="2927642"/>
                </a:cubicBezTo>
                <a:cubicBezTo>
                  <a:pt x="240462" y="2922676"/>
                  <a:pt x="238192" y="2918016"/>
                  <a:pt x="235077" y="2913935"/>
                </a:cubicBezTo>
                <a:cubicBezTo>
                  <a:pt x="232184" y="2910224"/>
                  <a:pt x="228534" y="2907184"/>
                  <a:pt x="224351" y="2905035"/>
                </a:cubicBezTo>
                <a:cubicBezTo>
                  <a:pt x="219901" y="2902832"/>
                  <a:pt x="215140" y="2901430"/>
                  <a:pt x="210200" y="2900896"/>
                </a:cubicBezTo>
                <a:cubicBezTo>
                  <a:pt x="204548" y="2900291"/>
                  <a:pt x="198895" y="2900455"/>
                  <a:pt x="193288" y="2901385"/>
                </a:cubicBezTo>
                <a:cubicBezTo>
                  <a:pt x="188037" y="2902249"/>
                  <a:pt x="182830" y="2903530"/>
                  <a:pt x="177756" y="2905213"/>
                </a:cubicBezTo>
                <a:cubicBezTo>
                  <a:pt x="172060" y="2907144"/>
                  <a:pt x="166452" y="2909450"/>
                  <a:pt x="161067" y="2912111"/>
                </a:cubicBezTo>
                <a:cubicBezTo>
                  <a:pt x="155016" y="2915075"/>
                  <a:pt x="149141" y="2918390"/>
                  <a:pt x="143489" y="2922035"/>
                </a:cubicBezTo>
                <a:cubicBezTo>
                  <a:pt x="137569" y="2925862"/>
                  <a:pt x="131518" y="2930192"/>
                  <a:pt x="125331" y="2935030"/>
                </a:cubicBezTo>
                <a:cubicBezTo>
                  <a:pt x="111846" y="2945796"/>
                  <a:pt x="99431" y="2957856"/>
                  <a:pt x="88305" y="2971033"/>
                </a:cubicBezTo>
                <a:cubicBezTo>
                  <a:pt x="77623" y="2983610"/>
                  <a:pt x="68189" y="2997206"/>
                  <a:pt x="60134" y="3011621"/>
                </a:cubicBezTo>
                <a:cubicBezTo>
                  <a:pt x="52924" y="3024358"/>
                  <a:pt x="47405" y="3037967"/>
                  <a:pt x="43668" y="3052119"/>
                </a:cubicBezTo>
                <a:cubicBezTo>
                  <a:pt x="40419" y="3063703"/>
                  <a:pt x="39795" y="3075866"/>
                  <a:pt x="41842" y="3087722"/>
                </a:cubicBezTo>
                <a:cubicBezTo>
                  <a:pt x="42866" y="3092991"/>
                  <a:pt x="44957" y="3098011"/>
                  <a:pt x="47895" y="3102497"/>
                </a:cubicBezTo>
                <a:cubicBezTo>
                  <a:pt x="50609" y="3106516"/>
                  <a:pt x="54170" y="3109876"/>
                  <a:pt x="58353" y="3112332"/>
                </a:cubicBezTo>
                <a:cubicBezTo>
                  <a:pt x="62759" y="3114851"/>
                  <a:pt x="67610" y="3116498"/>
                  <a:pt x="72639" y="3117183"/>
                </a:cubicBezTo>
                <a:cubicBezTo>
                  <a:pt x="78424" y="3118002"/>
                  <a:pt x="84299" y="3118002"/>
                  <a:pt x="90084" y="3117183"/>
                </a:cubicBezTo>
                <a:cubicBezTo>
                  <a:pt x="95603" y="3116351"/>
                  <a:pt x="101032" y="3115007"/>
                  <a:pt x="106283" y="3113178"/>
                </a:cubicBezTo>
                <a:close/>
                <a:moveTo>
                  <a:pt x="1910681" y="228367"/>
                </a:moveTo>
                <a:cubicBezTo>
                  <a:pt x="1914508" y="228434"/>
                  <a:pt x="1918336" y="228167"/>
                  <a:pt x="1922118" y="227566"/>
                </a:cubicBezTo>
                <a:cubicBezTo>
                  <a:pt x="1926613" y="226868"/>
                  <a:pt x="1931108" y="225889"/>
                  <a:pt x="1935469" y="224629"/>
                </a:cubicBezTo>
                <a:lnTo>
                  <a:pt x="1940499" y="223027"/>
                </a:lnTo>
                <a:cubicBezTo>
                  <a:pt x="1942234" y="222448"/>
                  <a:pt x="1943925" y="221825"/>
                  <a:pt x="1945661" y="221158"/>
                </a:cubicBezTo>
                <a:cubicBezTo>
                  <a:pt x="1947397" y="220490"/>
                  <a:pt x="1949087" y="219778"/>
                  <a:pt x="1950823" y="219022"/>
                </a:cubicBezTo>
                <a:cubicBezTo>
                  <a:pt x="1952559" y="218265"/>
                  <a:pt x="1954294" y="217509"/>
                  <a:pt x="1955986" y="216663"/>
                </a:cubicBezTo>
                <a:cubicBezTo>
                  <a:pt x="1961905" y="213819"/>
                  <a:pt x="1967556" y="210450"/>
                  <a:pt x="1972897" y="206605"/>
                </a:cubicBezTo>
                <a:cubicBezTo>
                  <a:pt x="1977169" y="203597"/>
                  <a:pt x="1981085" y="200068"/>
                  <a:pt x="1984512" y="196102"/>
                </a:cubicBezTo>
                <a:cubicBezTo>
                  <a:pt x="1987049" y="193348"/>
                  <a:pt x="1988829" y="190014"/>
                  <a:pt x="1989763" y="186401"/>
                </a:cubicBezTo>
                <a:cubicBezTo>
                  <a:pt x="1990476" y="183668"/>
                  <a:pt x="1989720" y="180762"/>
                  <a:pt x="1987805" y="178701"/>
                </a:cubicBezTo>
                <a:cubicBezTo>
                  <a:pt x="1986115" y="177015"/>
                  <a:pt x="1983979" y="175818"/>
                  <a:pt x="1981664" y="175230"/>
                </a:cubicBezTo>
                <a:cubicBezTo>
                  <a:pt x="1978771" y="174438"/>
                  <a:pt x="1975790" y="174033"/>
                  <a:pt x="1972764" y="174029"/>
                </a:cubicBezTo>
                <a:cubicBezTo>
                  <a:pt x="1968980" y="173971"/>
                  <a:pt x="1965154" y="174269"/>
                  <a:pt x="1961415" y="174919"/>
                </a:cubicBezTo>
                <a:cubicBezTo>
                  <a:pt x="1957054" y="175595"/>
                  <a:pt x="1952782" y="176579"/>
                  <a:pt x="1948554" y="177856"/>
                </a:cubicBezTo>
                <a:cubicBezTo>
                  <a:pt x="1946907" y="178345"/>
                  <a:pt x="1945260" y="178835"/>
                  <a:pt x="1943569" y="179413"/>
                </a:cubicBezTo>
                <a:lnTo>
                  <a:pt x="1938541" y="181238"/>
                </a:lnTo>
                <a:cubicBezTo>
                  <a:pt x="1936849" y="181906"/>
                  <a:pt x="1935158" y="182573"/>
                  <a:pt x="1933467" y="183330"/>
                </a:cubicBezTo>
                <a:cubicBezTo>
                  <a:pt x="1931776" y="184086"/>
                  <a:pt x="1930084" y="184843"/>
                  <a:pt x="1928394" y="185688"/>
                </a:cubicBezTo>
                <a:cubicBezTo>
                  <a:pt x="1922564" y="188466"/>
                  <a:pt x="1917001" y="191741"/>
                  <a:pt x="1911749" y="195479"/>
                </a:cubicBezTo>
                <a:cubicBezTo>
                  <a:pt x="1907476" y="198452"/>
                  <a:pt x="1903560" y="201919"/>
                  <a:pt x="1900089" y="205804"/>
                </a:cubicBezTo>
                <a:cubicBezTo>
                  <a:pt x="1897507" y="208563"/>
                  <a:pt x="1895594" y="211888"/>
                  <a:pt x="1894526" y="215506"/>
                </a:cubicBezTo>
                <a:cubicBezTo>
                  <a:pt x="1893725" y="218229"/>
                  <a:pt x="1894348" y="221171"/>
                  <a:pt x="1896173" y="223339"/>
                </a:cubicBezTo>
                <a:cubicBezTo>
                  <a:pt x="1897775" y="225074"/>
                  <a:pt x="1899777" y="226338"/>
                  <a:pt x="1902047" y="226988"/>
                </a:cubicBezTo>
                <a:cubicBezTo>
                  <a:pt x="1904851" y="227891"/>
                  <a:pt x="1907788" y="228385"/>
                  <a:pt x="1910769" y="228456"/>
                </a:cubicBezTo>
                <a:close/>
                <a:moveTo>
                  <a:pt x="2182509" y="4340497"/>
                </a:moveTo>
                <a:cubicBezTo>
                  <a:pt x="2172985" y="4321183"/>
                  <a:pt x="2159411" y="4304138"/>
                  <a:pt x="2142723" y="4290565"/>
                </a:cubicBezTo>
                <a:cubicBezTo>
                  <a:pt x="2127235" y="4278103"/>
                  <a:pt x="2108589" y="4270271"/>
                  <a:pt x="2088873" y="4267823"/>
                </a:cubicBezTo>
                <a:cubicBezTo>
                  <a:pt x="2087271" y="4267823"/>
                  <a:pt x="2085624" y="4267467"/>
                  <a:pt x="2084023" y="4267333"/>
                </a:cubicBezTo>
                <a:cubicBezTo>
                  <a:pt x="2082420" y="4267200"/>
                  <a:pt x="2080774" y="4267111"/>
                  <a:pt x="2079127" y="4267067"/>
                </a:cubicBezTo>
                <a:lnTo>
                  <a:pt x="2074277" y="4267067"/>
                </a:lnTo>
                <a:cubicBezTo>
                  <a:pt x="2072674" y="4267067"/>
                  <a:pt x="2071027" y="4267067"/>
                  <a:pt x="2069425" y="4267067"/>
                </a:cubicBezTo>
                <a:cubicBezTo>
                  <a:pt x="2050779" y="4268446"/>
                  <a:pt x="2032665" y="4274053"/>
                  <a:pt x="2016465" y="4283444"/>
                </a:cubicBezTo>
                <a:cubicBezTo>
                  <a:pt x="1998531" y="4293858"/>
                  <a:pt x="1982510" y="4307253"/>
                  <a:pt x="1969025" y="4323007"/>
                </a:cubicBezTo>
                <a:cubicBezTo>
                  <a:pt x="1953761" y="4340764"/>
                  <a:pt x="1940988" y="4360480"/>
                  <a:pt x="1931108" y="4381708"/>
                </a:cubicBezTo>
                <a:cubicBezTo>
                  <a:pt x="1919982" y="4405339"/>
                  <a:pt x="1911927" y="4430261"/>
                  <a:pt x="1907032" y="4455895"/>
                </a:cubicBezTo>
                <a:cubicBezTo>
                  <a:pt x="1901603" y="4483932"/>
                  <a:pt x="1900089" y="4512548"/>
                  <a:pt x="1902581" y="4540986"/>
                </a:cubicBezTo>
                <a:cubicBezTo>
                  <a:pt x="1904762" y="4566664"/>
                  <a:pt x="1910992" y="4591854"/>
                  <a:pt x="1921095" y="4615574"/>
                </a:cubicBezTo>
                <a:cubicBezTo>
                  <a:pt x="1929906" y="4636624"/>
                  <a:pt x="1943168" y="4655538"/>
                  <a:pt x="1959946" y="4671026"/>
                </a:cubicBezTo>
                <a:cubicBezTo>
                  <a:pt x="1975522" y="4685356"/>
                  <a:pt x="1994971" y="4694835"/>
                  <a:pt x="2015887" y="4698262"/>
                </a:cubicBezTo>
                <a:lnTo>
                  <a:pt x="2020960" y="4698929"/>
                </a:lnTo>
                <a:lnTo>
                  <a:pt x="2026034" y="4699330"/>
                </a:lnTo>
                <a:lnTo>
                  <a:pt x="2031152" y="4699330"/>
                </a:lnTo>
                <a:cubicBezTo>
                  <a:pt x="2032843" y="4699330"/>
                  <a:pt x="2034534" y="4699330"/>
                  <a:pt x="2036226" y="4699330"/>
                </a:cubicBezTo>
                <a:cubicBezTo>
                  <a:pt x="2056297" y="4698262"/>
                  <a:pt x="2075789" y="4692387"/>
                  <a:pt x="2093057" y="4682151"/>
                </a:cubicBezTo>
                <a:cubicBezTo>
                  <a:pt x="2112282" y="4670803"/>
                  <a:pt x="2129327" y="4656072"/>
                  <a:pt x="2143345" y="4638716"/>
                </a:cubicBezTo>
                <a:cubicBezTo>
                  <a:pt x="2159189" y="4619402"/>
                  <a:pt x="2172140" y="4597906"/>
                  <a:pt x="2181886" y="4574898"/>
                </a:cubicBezTo>
                <a:cubicBezTo>
                  <a:pt x="2192566" y="4549931"/>
                  <a:pt x="2199955" y="4523630"/>
                  <a:pt x="2203826" y="4496749"/>
                </a:cubicBezTo>
                <a:cubicBezTo>
                  <a:pt x="2208143" y="4468401"/>
                  <a:pt x="2208365" y="4439562"/>
                  <a:pt x="2204405" y="4411169"/>
                </a:cubicBezTo>
                <a:cubicBezTo>
                  <a:pt x="2201023" y="4386648"/>
                  <a:pt x="2193679" y="4362883"/>
                  <a:pt x="2182598" y="4340764"/>
                </a:cubicBezTo>
                <a:close/>
                <a:moveTo>
                  <a:pt x="2249576" y="86712"/>
                </a:moveTo>
                <a:lnTo>
                  <a:pt x="2252334" y="85822"/>
                </a:lnTo>
                <a:lnTo>
                  <a:pt x="2255139" y="84799"/>
                </a:lnTo>
                <a:lnTo>
                  <a:pt x="2257986" y="83731"/>
                </a:lnTo>
                <a:cubicBezTo>
                  <a:pt x="2264262" y="81247"/>
                  <a:pt x="2270314" y="78275"/>
                  <a:pt x="2276100" y="74830"/>
                </a:cubicBezTo>
                <a:cubicBezTo>
                  <a:pt x="2280862" y="71977"/>
                  <a:pt x="2285357" y="68653"/>
                  <a:pt x="2289451" y="64906"/>
                </a:cubicBezTo>
                <a:cubicBezTo>
                  <a:pt x="2292566" y="62129"/>
                  <a:pt x="2295147" y="58791"/>
                  <a:pt x="2297061" y="55070"/>
                </a:cubicBezTo>
                <a:cubicBezTo>
                  <a:pt x="2298530" y="52467"/>
                  <a:pt x="2298708" y="49338"/>
                  <a:pt x="2297595" y="46570"/>
                </a:cubicBezTo>
                <a:cubicBezTo>
                  <a:pt x="2296394" y="44310"/>
                  <a:pt x="2294436" y="42565"/>
                  <a:pt x="2292032" y="41675"/>
                </a:cubicBezTo>
                <a:cubicBezTo>
                  <a:pt x="2288828" y="40380"/>
                  <a:pt x="2285446" y="39659"/>
                  <a:pt x="2282019" y="39539"/>
                </a:cubicBezTo>
                <a:cubicBezTo>
                  <a:pt x="2277569" y="39330"/>
                  <a:pt x="2273074" y="39570"/>
                  <a:pt x="2268668" y="40251"/>
                </a:cubicBezTo>
                <a:cubicBezTo>
                  <a:pt x="2263417" y="41007"/>
                  <a:pt x="2258254" y="42151"/>
                  <a:pt x="2253181" y="43678"/>
                </a:cubicBezTo>
                <a:lnTo>
                  <a:pt x="2250466" y="44479"/>
                </a:lnTo>
                <a:lnTo>
                  <a:pt x="2247751" y="45413"/>
                </a:lnTo>
                <a:lnTo>
                  <a:pt x="2245036" y="46392"/>
                </a:lnTo>
                <a:lnTo>
                  <a:pt x="2242278" y="47416"/>
                </a:lnTo>
                <a:cubicBezTo>
                  <a:pt x="2236136" y="49828"/>
                  <a:pt x="2230172" y="52716"/>
                  <a:pt x="2224476" y="56050"/>
                </a:cubicBezTo>
                <a:cubicBezTo>
                  <a:pt x="2219714" y="58853"/>
                  <a:pt x="2215264" y="62120"/>
                  <a:pt x="2211125" y="65796"/>
                </a:cubicBezTo>
                <a:cubicBezTo>
                  <a:pt x="2207964" y="68555"/>
                  <a:pt x="2205295" y="71857"/>
                  <a:pt x="2203292" y="75542"/>
                </a:cubicBezTo>
                <a:cubicBezTo>
                  <a:pt x="2201779" y="78128"/>
                  <a:pt x="2201467" y="81243"/>
                  <a:pt x="2202401" y="84087"/>
                </a:cubicBezTo>
                <a:cubicBezTo>
                  <a:pt x="2203425" y="86405"/>
                  <a:pt x="2205295" y="88239"/>
                  <a:pt x="2207654" y="89205"/>
                </a:cubicBezTo>
                <a:cubicBezTo>
                  <a:pt x="2210769" y="90571"/>
                  <a:pt x="2214106" y="91341"/>
                  <a:pt x="2217489" y="91474"/>
                </a:cubicBezTo>
                <a:cubicBezTo>
                  <a:pt x="2221939" y="91746"/>
                  <a:pt x="2226434" y="91550"/>
                  <a:pt x="2230840" y="90896"/>
                </a:cubicBezTo>
                <a:cubicBezTo>
                  <a:pt x="2236180" y="90157"/>
                  <a:pt x="2241431" y="89013"/>
                  <a:pt x="2246594" y="87469"/>
                </a:cubicBezTo>
                <a:close/>
                <a:moveTo>
                  <a:pt x="1874054" y="4295771"/>
                </a:moveTo>
                <a:cubicBezTo>
                  <a:pt x="1867112" y="4276279"/>
                  <a:pt x="1856075" y="4258477"/>
                  <a:pt x="1841701" y="4243613"/>
                </a:cubicBezTo>
                <a:cubicBezTo>
                  <a:pt x="1828571" y="4230173"/>
                  <a:pt x="1811883" y="4220738"/>
                  <a:pt x="1793592" y="4216421"/>
                </a:cubicBezTo>
                <a:cubicBezTo>
                  <a:pt x="1791278" y="4215887"/>
                  <a:pt x="1789142" y="4215487"/>
                  <a:pt x="1786694" y="4215131"/>
                </a:cubicBezTo>
                <a:cubicBezTo>
                  <a:pt x="1784246" y="4214775"/>
                  <a:pt x="1782244" y="4214552"/>
                  <a:pt x="1779796" y="4214374"/>
                </a:cubicBezTo>
                <a:cubicBezTo>
                  <a:pt x="1777348" y="4214196"/>
                  <a:pt x="1775345" y="4214107"/>
                  <a:pt x="1772853" y="4214107"/>
                </a:cubicBezTo>
                <a:cubicBezTo>
                  <a:pt x="1770362" y="4214107"/>
                  <a:pt x="1768403" y="4214107"/>
                  <a:pt x="1765956" y="4214107"/>
                </a:cubicBezTo>
                <a:cubicBezTo>
                  <a:pt x="1748911" y="4215487"/>
                  <a:pt x="1732355" y="4220427"/>
                  <a:pt x="1717357" y="4228615"/>
                </a:cubicBezTo>
                <a:cubicBezTo>
                  <a:pt x="1700535" y="4237783"/>
                  <a:pt x="1685270" y="4249532"/>
                  <a:pt x="1672053" y="4263417"/>
                </a:cubicBezTo>
                <a:cubicBezTo>
                  <a:pt x="1657056" y="4279082"/>
                  <a:pt x="1644149" y="4296617"/>
                  <a:pt x="1633558" y="4315531"/>
                </a:cubicBezTo>
                <a:cubicBezTo>
                  <a:pt x="1621719" y="4336626"/>
                  <a:pt x="1612374" y="4359011"/>
                  <a:pt x="1605743" y="4382286"/>
                </a:cubicBezTo>
                <a:cubicBezTo>
                  <a:pt x="1597999" y="4408855"/>
                  <a:pt x="1593904" y="4436314"/>
                  <a:pt x="1593504" y="4463995"/>
                </a:cubicBezTo>
                <a:cubicBezTo>
                  <a:pt x="1593059" y="4488917"/>
                  <a:pt x="1596441" y="4513750"/>
                  <a:pt x="1603607" y="4537648"/>
                </a:cubicBezTo>
                <a:cubicBezTo>
                  <a:pt x="1609748" y="4558654"/>
                  <a:pt x="1620207" y="4578147"/>
                  <a:pt x="1634403" y="4594835"/>
                </a:cubicBezTo>
                <a:cubicBezTo>
                  <a:pt x="1647353" y="4610055"/>
                  <a:pt x="1664576" y="4621093"/>
                  <a:pt x="1683801" y="4626567"/>
                </a:cubicBezTo>
                <a:cubicBezTo>
                  <a:pt x="1686205" y="4627190"/>
                  <a:pt x="1688608" y="4627768"/>
                  <a:pt x="1691011" y="4628213"/>
                </a:cubicBezTo>
                <a:cubicBezTo>
                  <a:pt x="1693415" y="4628658"/>
                  <a:pt x="1695863" y="4629014"/>
                  <a:pt x="1698309" y="4629281"/>
                </a:cubicBezTo>
                <a:cubicBezTo>
                  <a:pt x="1700757" y="4629548"/>
                  <a:pt x="1703205" y="4629726"/>
                  <a:pt x="1705653" y="4629815"/>
                </a:cubicBezTo>
                <a:cubicBezTo>
                  <a:pt x="1708101" y="4629904"/>
                  <a:pt x="1710592" y="4629815"/>
                  <a:pt x="1713040" y="4629815"/>
                </a:cubicBezTo>
                <a:cubicBezTo>
                  <a:pt x="1731243" y="4628747"/>
                  <a:pt x="1748955" y="4623585"/>
                  <a:pt x="1764843" y="4614728"/>
                </a:cubicBezTo>
                <a:cubicBezTo>
                  <a:pt x="1782822" y="4604760"/>
                  <a:pt x="1799022" y="4591898"/>
                  <a:pt x="1812774" y="4576678"/>
                </a:cubicBezTo>
                <a:cubicBezTo>
                  <a:pt x="1828350" y="4559633"/>
                  <a:pt x="1841612" y="4540630"/>
                  <a:pt x="1852203" y="4520114"/>
                </a:cubicBezTo>
                <a:cubicBezTo>
                  <a:pt x="1863819" y="4497773"/>
                  <a:pt x="1872675" y="4474142"/>
                  <a:pt x="1878638" y="4449709"/>
                </a:cubicBezTo>
                <a:cubicBezTo>
                  <a:pt x="1885447" y="4422606"/>
                  <a:pt x="1888430" y="4394703"/>
                  <a:pt x="1887539" y="4366755"/>
                </a:cubicBezTo>
                <a:cubicBezTo>
                  <a:pt x="1886872" y="4342634"/>
                  <a:pt x="1882377" y="4318735"/>
                  <a:pt x="1874143" y="4296038"/>
                </a:cubicBezTo>
                <a:close/>
                <a:moveTo>
                  <a:pt x="1589231" y="4225144"/>
                </a:moveTo>
                <a:cubicBezTo>
                  <a:pt x="1584559" y="4205874"/>
                  <a:pt x="1575837" y="4187805"/>
                  <a:pt x="1563686" y="4172096"/>
                </a:cubicBezTo>
                <a:cubicBezTo>
                  <a:pt x="1552783" y="4158122"/>
                  <a:pt x="1537964" y="4147708"/>
                  <a:pt x="1521142" y="4142145"/>
                </a:cubicBezTo>
                <a:cubicBezTo>
                  <a:pt x="1518426" y="4141210"/>
                  <a:pt x="1515623" y="4140454"/>
                  <a:pt x="1512819" y="4139875"/>
                </a:cubicBezTo>
                <a:cubicBezTo>
                  <a:pt x="1510016" y="4139252"/>
                  <a:pt x="1507211" y="4138763"/>
                  <a:pt x="1504364" y="4138451"/>
                </a:cubicBezTo>
                <a:cubicBezTo>
                  <a:pt x="1501515" y="4138095"/>
                  <a:pt x="1498667" y="4137917"/>
                  <a:pt x="1495774" y="4137828"/>
                </a:cubicBezTo>
                <a:cubicBezTo>
                  <a:pt x="1492881" y="4137739"/>
                  <a:pt x="1489989" y="4137828"/>
                  <a:pt x="1486873" y="4137828"/>
                </a:cubicBezTo>
                <a:cubicBezTo>
                  <a:pt x="1471430" y="4139163"/>
                  <a:pt x="1456389" y="4143569"/>
                  <a:pt x="1442637" y="4150690"/>
                </a:cubicBezTo>
                <a:cubicBezTo>
                  <a:pt x="1426971" y="4158745"/>
                  <a:pt x="1412597" y="4169069"/>
                  <a:pt x="1399914" y="4181308"/>
                </a:cubicBezTo>
                <a:cubicBezTo>
                  <a:pt x="1385495" y="4195104"/>
                  <a:pt x="1372766" y="4210503"/>
                  <a:pt x="1361952" y="4227280"/>
                </a:cubicBezTo>
                <a:cubicBezTo>
                  <a:pt x="1349892" y="4245927"/>
                  <a:pt x="1339879" y="4265865"/>
                  <a:pt x="1332046" y="4286648"/>
                </a:cubicBezTo>
                <a:cubicBezTo>
                  <a:pt x="1322611" y="4311837"/>
                  <a:pt x="1316514" y="4338139"/>
                  <a:pt x="1313844" y="4364930"/>
                </a:cubicBezTo>
                <a:cubicBezTo>
                  <a:pt x="1311217" y="4388873"/>
                  <a:pt x="1312108" y="4413082"/>
                  <a:pt x="1316603" y="4436759"/>
                </a:cubicBezTo>
                <a:cubicBezTo>
                  <a:pt x="1320385" y="4457364"/>
                  <a:pt x="1328352" y="4476946"/>
                  <a:pt x="1340011" y="4494346"/>
                </a:cubicBezTo>
                <a:cubicBezTo>
                  <a:pt x="1350514" y="4509967"/>
                  <a:pt x="1365468" y="4522028"/>
                  <a:pt x="1382958" y="4528970"/>
                </a:cubicBezTo>
                <a:cubicBezTo>
                  <a:pt x="1385805" y="4530038"/>
                  <a:pt x="1388654" y="4530973"/>
                  <a:pt x="1391591" y="4531729"/>
                </a:cubicBezTo>
                <a:cubicBezTo>
                  <a:pt x="1394528" y="4532486"/>
                  <a:pt x="1397510" y="4533109"/>
                  <a:pt x="1400492" y="4533554"/>
                </a:cubicBezTo>
                <a:cubicBezTo>
                  <a:pt x="1403473" y="4533999"/>
                  <a:pt x="1406456" y="4534266"/>
                  <a:pt x="1409393" y="4534444"/>
                </a:cubicBezTo>
                <a:cubicBezTo>
                  <a:pt x="1412329" y="4534622"/>
                  <a:pt x="1415446" y="4534444"/>
                  <a:pt x="1418516" y="4534444"/>
                </a:cubicBezTo>
                <a:cubicBezTo>
                  <a:pt x="1435071" y="4533376"/>
                  <a:pt x="1451182" y="4528836"/>
                  <a:pt x="1465823" y="4521093"/>
                </a:cubicBezTo>
                <a:cubicBezTo>
                  <a:pt x="1482556" y="4512370"/>
                  <a:pt x="1497866" y="4501111"/>
                  <a:pt x="1511217" y="4487715"/>
                </a:cubicBezTo>
                <a:cubicBezTo>
                  <a:pt x="1526348" y="4472717"/>
                  <a:pt x="1539521" y="4455895"/>
                  <a:pt x="1550558" y="4437693"/>
                </a:cubicBezTo>
                <a:cubicBezTo>
                  <a:pt x="1562663" y="4417845"/>
                  <a:pt x="1572499" y="4396661"/>
                  <a:pt x="1579886" y="4374632"/>
                </a:cubicBezTo>
                <a:cubicBezTo>
                  <a:pt x="1588698" y="4348953"/>
                  <a:pt x="1593993" y="4322207"/>
                  <a:pt x="1595640" y="4295104"/>
                </a:cubicBezTo>
                <a:cubicBezTo>
                  <a:pt x="1597197" y="4271695"/>
                  <a:pt x="1595150" y="4248197"/>
                  <a:pt x="1589498" y="4225411"/>
                </a:cubicBezTo>
                <a:close/>
                <a:moveTo>
                  <a:pt x="2511257" y="4357008"/>
                </a:moveTo>
                <a:cubicBezTo>
                  <a:pt x="2499197" y="4338183"/>
                  <a:pt x="2483264" y="4322117"/>
                  <a:pt x="2464528" y="4309924"/>
                </a:cubicBezTo>
                <a:cubicBezTo>
                  <a:pt x="2446949" y="4298664"/>
                  <a:pt x="2426700" y="4292344"/>
                  <a:pt x="2405828" y="4291588"/>
                </a:cubicBezTo>
                <a:lnTo>
                  <a:pt x="2398040" y="4291588"/>
                </a:lnTo>
                <a:lnTo>
                  <a:pt x="2395459" y="4291588"/>
                </a:lnTo>
                <a:cubicBezTo>
                  <a:pt x="2375209" y="4293012"/>
                  <a:pt x="2355628" y="4299243"/>
                  <a:pt x="2338316" y="4309834"/>
                </a:cubicBezTo>
                <a:cubicBezTo>
                  <a:pt x="2319446" y="4321405"/>
                  <a:pt x="2302846" y="4336314"/>
                  <a:pt x="2289362" y="4353849"/>
                </a:cubicBezTo>
                <a:cubicBezTo>
                  <a:pt x="2274142" y="4373519"/>
                  <a:pt x="2261859" y="4395370"/>
                  <a:pt x="2253003" y="4418601"/>
                </a:cubicBezTo>
                <a:cubicBezTo>
                  <a:pt x="2243078" y="4444547"/>
                  <a:pt x="2236670" y="4471694"/>
                  <a:pt x="2234044" y="4499330"/>
                </a:cubicBezTo>
                <a:cubicBezTo>
                  <a:pt x="2231195" y="4528436"/>
                  <a:pt x="2232530" y="4557764"/>
                  <a:pt x="2238049" y="4586469"/>
                </a:cubicBezTo>
                <a:cubicBezTo>
                  <a:pt x="2242945" y="4612548"/>
                  <a:pt x="2252113" y="4637648"/>
                  <a:pt x="2265107" y="4660745"/>
                </a:cubicBezTo>
                <a:cubicBezTo>
                  <a:pt x="2276634" y="4681484"/>
                  <a:pt x="2292521" y="4699508"/>
                  <a:pt x="2311613" y="4713615"/>
                </a:cubicBezTo>
                <a:cubicBezTo>
                  <a:pt x="2329593" y="4726744"/>
                  <a:pt x="2351000" y="4734443"/>
                  <a:pt x="2373207" y="4735867"/>
                </a:cubicBezTo>
                <a:lnTo>
                  <a:pt x="2376010" y="4735867"/>
                </a:lnTo>
                <a:lnTo>
                  <a:pt x="2384466" y="4735867"/>
                </a:lnTo>
                <a:cubicBezTo>
                  <a:pt x="2406184" y="4734844"/>
                  <a:pt x="2427278" y="4728257"/>
                  <a:pt x="2445703" y="4716686"/>
                </a:cubicBezTo>
                <a:cubicBezTo>
                  <a:pt x="2465951" y="4704225"/>
                  <a:pt x="2483576" y="4688026"/>
                  <a:pt x="2497639" y="4668889"/>
                </a:cubicBezTo>
                <a:cubicBezTo>
                  <a:pt x="2513259" y="4647394"/>
                  <a:pt x="2525498" y="4623674"/>
                  <a:pt x="2533953" y="4598529"/>
                </a:cubicBezTo>
                <a:cubicBezTo>
                  <a:pt x="2543210" y="4571204"/>
                  <a:pt x="2548595" y="4542766"/>
                  <a:pt x="2550019" y="4513972"/>
                </a:cubicBezTo>
                <a:cubicBezTo>
                  <a:pt x="2551577" y="4484822"/>
                  <a:pt x="2548773" y="4455628"/>
                  <a:pt x="2541741" y="4427324"/>
                </a:cubicBezTo>
                <a:cubicBezTo>
                  <a:pt x="2535645" y="4402447"/>
                  <a:pt x="2525453" y="4378770"/>
                  <a:pt x="2511524" y="4357275"/>
                </a:cubicBezTo>
                <a:close/>
                <a:moveTo>
                  <a:pt x="1880285" y="224718"/>
                </a:moveTo>
                <a:cubicBezTo>
                  <a:pt x="1877392" y="224015"/>
                  <a:pt x="1874366" y="223686"/>
                  <a:pt x="1871384" y="223739"/>
                </a:cubicBezTo>
                <a:cubicBezTo>
                  <a:pt x="1867779" y="223761"/>
                  <a:pt x="1864174" y="224077"/>
                  <a:pt x="1860615" y="224674"/>
                </a:cubicBezTo>
                <a:cubicBezTo>
                  <a:pt x="1856520" y="225346"/>
                  <a:pt x="1852470" y="226280"/>
                  <a:pt x="1848509" y="227477"/>
                </a:cubicBezTo>
                <a:cubicBezTo>
                  <a:pt x="1846596" y="228011"/>
                  <a:pt x="1844727" y="228634"/>
                  <a:pt x="1842813" y="229302"/>
                </a:cubicBezTo>
                <a:cubicBezTo>
                  <a:pt x="1840899" y="229969"/>
                  <a:pt x="1838941" y="230682"/>
                  <a:pt x="1837028" y="231438"/>
                </a:cubicBezTo>
                <a:cubicBezTo>
                  <a:pt x="1835113" y="232195"/>
                  <a:pt x="1833155" y="233040"/>
                  <a:pt x="1831198" y="233930"/>
                </a:cubicBezTo>
                <a:cubicBezTo>
                  <a:pt x="1829240" y="234820"/>
                  <a:pt x="1827325" y="235755"/>
                  <a:pt x="1825412" y="236734"/>
                </a:cubicBezTo>
                <a:cubicBezTo>
                  <a:pt x="1819671" y="239662"/>
                  <a:pt x="1814241" y="243071"/>
                  <a:pt x="1809079" y="246925"/>
                </a:cubicBezTo>
                <a:cubicBezTo>
                  <a:pt x="1804985" y="249974"/>
                  <a:pt x="1801247" y="253516"/>
                  <a:pt x="1797998" y="257473"/>
                </a:cubicBezTo>
                <a:cubicBezTo>
                  <a:pt x="1795595" y="260245"/>
                  <a:pt x="1793904" y="263583"/>
                  <a:pt x="1793147" y="267174"/>
                </a:cubicBezTo>
                <a:cubicBezTo>
                  <a:pt x="1792569" y="269960"/>
                  <a:pt x="1793459" y="272844"/>
                  <a:pt x="1795506" y="274829"/>
                </a:cubicBezTo>
                <a:cubicBezTo>
                  <a:pt x="1797197" y="276373"/>
                  <a:pt x="1799289" y="277473"/>
                  <a:pt x="1801514" y="278033"/>
                </a:cubicBezTo>
                <a:cubicBezTo>
                  <a:pt x="1804406" y="278799"/>
                  <a:pt x="1807432" y="279173"/>
                  <a:pt x="1810415" y="279146"/>
                </a:cubicBezTo>
                <a:cubicBezTo>
                  <a:pt x="1814063" y="279173"/>
                  <a:pt x="1817713" y="278892"/>
                  <a:pt x="1821318" y="278300"/>
                </a:cubicBezTo>
                <a:cubicBezTo>
                  <a:pt x="1825501" y="277619"/>
                  <a:pt x="1829595" y="276685"/>
                  <a:pt x="1833645" y="275497"/>
                </a:cubicBezTo>
                <a:cubicBezTo>
                  <a:pt x="1835559" y="274963"/>
                  <a:pt x="1837472" y="274340"/>
                  <a:pt x="1839431" y="273672"/>
                </a:cubicBezTo>
                <a:cubicBezTo>
                  <a:pt x="1841389" y="273004"/>
                  <a:pt x="1843347" y="272248"/>
                  <a:pt x="1845349" y="271447"/>
                </a:cubicBezTo>
                <a:cubicBezTo>
                  <a:pt x="1847352" y="270646"/>
                  <a:pt x="1849311" y="269845"/>
                  <a:pt x="1851269" y="268910"/>
                </a:cubicBezTo>
                <a:cubicBezTo>
                  <a:pt x="1853227" y="267976"/>
                  <a:pt x="1855229" y="267041"/>
                  <a:pt x="1857188" y="266017"/>
                </a:cubicBezTo>
                <a:cubicBezTo>
                  <a:pt x="1863017" y="263049"/>
                  <a:pt x="1868536" y="259560"/>
                  <a:pt x="1873743" y="255604"/>
                </a:cubicBezTo>
                <a:cubicBezTo>
                  <a:pt x="1877882" y="252537"/>
                  <a:pt x="1881576" y="248946"/>
                  <a:pt x="1884780" y="244923"/>
                </a:cubicBezTo>
                <a:cubicBezTo>
                  <a:pt x="1887094" y="242123"/>
                  <a:pt x="1888607" y="238786"/>
                  <a:pt x="1889230" y="235221"/>
                </a:cubicBezTo>
                <a:cubicBezTo>
                  <a:pt x="1889675" y="232422"/>
                  <a:pt x="1888607" y="229600"/>
                  <a:pt x="1886426" y="227789"/>
                </a:cubicBezTo>
                <a:cubicBezTo>
                  <a:pt x="1884691" y="226423"/>
                  <a:pt x="1882688" y="225461"/>
                  <a:pt x="1880552" y="224985"/>
                </a:cubicBezTo>
                <a:close/>
                <a:moveTo>
                  <a:pt x="2894967" y="4411169"/>
                </a:moveTo>
                <a:cubicBezTo>
                  <a:pt x="2885977" y="4386425"/>
                  <a:pt x="2872938" y="4363417"/>
                  <a:pt x="2856293" y="4343034"/>
                </a:cubicBezTo>
                <a:cubicBezTo>
                  <a:pt x="2841740" y="4325010"/>
                  <a:pt x="2823538" y="4310190"/>
                  <a:pt x="2802889" y="4299643"/>
                </a:cubicBezTo>
                <a:cubicBezTo>
                  <a:pt x="2783396" y="4289763"/>
                  <a:pt x="2761634" y="4285135"/>
                  <a:pt x="2739782" y="4286292"/>
                </a:cubicBezTo>
                <a:cubicBezTo>
                  <a:pt x="2717842" y="4287672"/>
                  <a:pt x="2696569" y="4294659"/>
                  <a:pt x="2678101" y="4306586"/>
                </a:cubicBezTo>
                <a:cubicBezTo>
                  <a:pt x="2658341" y="4319403"/>
                  <a:pt x="2641341" y="4336047"/>
                  <a:pt x="2628079" y="4355540"/>
                </a:cubicBezTo>
                <a:cubicBezTo>
                  <a:pt x="2613125" y="4377347"/>
                  <a:pt x="2601687" y="4401378"/>
                  <a:pt x="2594300" y="4426745"/>
                </a:cubicBezTo>
                <a:cubicBezTo>
                  <a:pt x="2585979" y="4455094"/>
                  <a:pt x="2581839" y="4484511"/>
                  <a:pt x="2582062" y="4514061"/>
                </a:cubicBezTo>
                <a:cubicBezTo>
                  <a:pt x="2582106" y="4544057"/>
                  <a:pt x="2586601" y="4573874"/>
                  <a:pt x="2595413" y="4602534"/>
                </a:cubicBezTo>
                <a:cubicBezTo>
                  <a:pt x="2603290" y="4628792"/>
                  <a:pt x="2615528" y="4653535"/>
                  <a:pt x="2631550" y="4675743"/>
                </a:cubicBezTo>
                <a:cubicBezTo>
                  <a:pt x="2645925" y="4695903"/>
                  <a:pt x="2664438" y="4712814"/>
                  <a:pt x="2685844" y="4725275"/>
                </a:cubicBezTo>
                <a:cubicBezTo>
                  <a:pt x="2706094" y="4736935"/>
                  <a:pt x="2729191" y="4742810"/>
                  <a:pt x="2752600" y="4742231"/>
                </a:cubicBezTo>
                <a:cubicBezTo>
                  <a:pt x="2776231" y="4741252"/>
                  <a:pt x="2799106" y="4733820"/>
                  <a:pt x="2818820" y="4720736"/>
                </a:cubicBezTo>
                <a:cubicBezTo>
                  <a:pt x="2839871" y="4706673"/>
                  <a:pt x="2857761" y="4688293"/>
                  <a:pt x="2871290" y="4666886"/>
                </a:cubicBezTo>
                <a:cubicBezTo>
                  <a:pt x="2886467" y="4643166"/>
                  <a:pt x="2897593" y="4617087"/>
                  <a:pt x="2904224" y="4589717"/>
                </a:cubicBezTo>
                <a:cubicBezTo>
                  <a:pt x="2911611" y="4559944"/>
                  <a:pt x="2914503" y="4529237"/>
                  <a:pt x="2912813" y="4498619"/>
                </a:cubicBezTo>
                <a:cubicBezTo>
                  <a:pt x="2911433" y="4468846"/>
                  <a:pt x="2905513" y="4439429"/>
                  <a:pt x="2895323" y="4411436"/>
                </a:cubicBezTo>
                <a:close/>
                <a:moveTo>
                  <a:pt x="4426467" y="4185669"/>
                </a:moveTo>
                <a:cubicBezTo>
                  <a:pt x="4420683" y="4154739"/>
                  <a:pt x="4410180" y="4124878"/>
                  <a:pt x="4395315" y="4097152"/>
                </a:cubicBezTo>
                <a:cubicBezTo>
                  <a:pt x="4382855" y="4073743"/>
                  <a:pt x="4367545" y="4051981"/>
                  <a:pt x="4349699" y="4032355"/>
                </a:cubicBezTo>
                <a:cubicBezTo>
                  <a:pt x="4333322" y="4014286"/>
                  <a:pt x="4314720" y="3998398"/>
                  <a:pt x="4294337" y="3985092"/>
                </a:cubicBezTo>
                <a:cubicBezTo>
                  <a:pt x="4275779" y="3972898"/>
                  <a:pt x="4255485" y="3963463"/>
                  <a:pt x="4234212" y="3957099"/>
                </a:cubicBezTo>
                <a:cubicBezTo>
                  <a:pt x="4214676" y="3951180"/>
                  <a:pt x="4194203" y="3948821"/>
                  <a:pt x="4173820" y="3950112"/>
                </a:cubicBezTo>
                <a:cubicBezTo>
                  <a:pt x="4169994" y="3950379"/>
                  <a:pt x="4166166" y="3950824"/>
                  <a:pt x="4162384" y="3951403"/>
                </a:cubicBezTo>
                <a:cubicBezTo>
                  <a:pt x="4158601" y="3951981"/>
                  <a:pt x="4154862" y="3952693"/>
                  <a:pt x="4151124" y="3953539"/>
                </a:cubicBezTo>
                <a:cubicBezTo>
                  <a:pt x="4147386" y="3954384"/>
                  <a:pt x="4143736" y="3955452"/>
                  <a:pt x="4140088" y="3956610"/>
                </a:cubicBezTo>
                <a:cubicBezTo>
                  <a:pt x="4136438" y="3957767"/>
                  <a:pt x="4132833" y="3959146"/>
                  <a:pt x="4129317" y="3960659"/>
                </a:cubicBezTo>
                <a:cubicBezTo>
                  <a:pt x="4108090" y="3969649"/>
                  <a:pt x="4089620" y="3984024"/>
                  <a:pt x="4075646" y="4002359"/>
                </a:cubicBezTo>
                <a:cubicBezTo>
                  <a:pt x="4061227" y="4021540"/>
                  <a:pt x="4051169" y="4043614"/>
                  <a:pt x="4046140" y="4067067"/>
                </a:cubicBezTo>
                <a:cubicBezTo>
                  <a:pt x="4040399" y="4093369"/>
                  <a:pt x="4039286" y="4120471"/>
                  <a:pt x="4042891" y="4147174"/>
                </a:cubicBezTo>
                <a:cubicBezTo>
                  <a:pt x="4046897" y="4177703"/>
                  <a:pt x="4055664" y="4207432"/>
                  <a:pt x="4068793" y="4235291"/>
                </a:cubicBezTo>
                <a:cubicBezTo>
                  <a:pt x="4080141" y="4259679"/>
                  <a:pt x="4094471" y="4282554"/>
                  <a:pt x="4111515" y="4303337"/>
                </a:cubicBezTo>
                <a:cubicBezTo>
                  <a:pt x="4127626" y="4323096"/>
                  <a:pt x="4146228" y="4340676"/>
                  <a:pt x="4166879" y="4355629"/>
                </a:cubicBezTo>
                <a:cubicBezTo>
                  <a:pt x="4186104" y="4369648"/>
                  <a:pt x="4207332" y="4380684"/>
                  <a:pt x="4229806" y="4388428"/>
                </a:cubicBezTo>
                <a:cubicBezTo>
                  <a:pt x="4250634" y="4395637"/>
                  <a:pt x="4272575" y="4398886"/>
                  <a:pt x="4294604" y="4398040"/>
                </a:cubicBezTo>
                <a:cubicBezTo>
                  <a:pt x="4298787" y="4398040"/>
                  <a:pt x="4302926" y="4397462"/>
                  <a:pt x="4307021" y="4396928"/>
                </a:cubicBezTo>
                <a:cubicBezTo>
                  <a:pt x="4311115" y="4396394"/>
                  <a:pt x="4315209" y="4395637"/>
                  <a:pt x="4319215" y="4394747"/>
                </a:cubicBezTo>
                <a:cubicBezTo>
                  <a:pt x="4323219" y="4393857"/>
                  <a:pt x="4327225" y="4392789"/>
                  <a:pt x="4331186" y="4391543"/>
                </a:cubicBezTo>
                <a:cubicBezTo>
                  <a:pt x="4335146" y="4390297"/>
                  <a:pt x="4339018" y="4388828"/>
                  <a:pt x="4342846" y="4387093"/>
                </a:cubicBezTo>
                <a:cubicBezTo>
                  <a:pt x="4365631" y="4377436"/>
                  <a:pt x="4385257" y="4361548"/>
                  <a:pt x="4399455" y="4341298"/>
                </a:cubicBezTo>
                <a:cubicBezTo>
                  <a:pt x="4414095" y="4320070"/>
                  <a:pt x="4423798" y="4295860"/>
                  <a:pt x="4427847" y="4270404"/>
                </a:cubicBezTo>
                <a:cubicBezTo>
                  <a:pt x="4432431" y="4242411"/>
                  <a:pt x="4432075" y="4213840"/>
                  <a:pt x="4426824" y="4185937"/>
                </a:cubicBezTo>
                <a:close/>
                <a:moveTo>
                  <a:pt x="4035237" y="4248242"/>
                </a:moveTo>
                <a:cubicBezTo>
                  <a:pt x="4025134" y="4222608"/>
                  <a:pt x="4011650" y="4198397"/>
                  <a:pt x="3995184" y="4176279"/>
                </a:cubicBezTo>
                <a:cubicBezTo>
                  <a:pt x="3980142" y="4156119"/>
                  <a:pt x="3962384" y="4138140"/>
                  <a:pt x="3942402" y="4122875"/>
                </a:cubicBezTo>
                <a:cubicBezTo>
                  <a:pt x="3924290" y="4108990"/>
                  <a:pt x="3904130" y="4098087"/>
                  <a:pt x="3882589" y="4090521"/>
                </a:cubicBezTo>
                <a:cubicBezTo>
                  <a:pt x="3862741" y="4083534"/>
                  <a:pt x="3841691" y="4080507"/>
                  <a:pt x="3820685" y="4081620"/>
                </a:cubicBezTo>
                <a:cubicBezTo>
                  <a:pt x="3817881" y="4081798"/>
                  <a:pt x="3815078" y="4082065"/>
                  <a:pt x="3812274" y="4082421"/>
                </a:cubicBezTo>
                <a:cubicBezTo>
                  <a:pt x="3809470" y="4082777"/>
                  <a:pt x="3806666" y="4083222"/>
                  <a:pt x="3803863" y="4083756"/>
                </a:cubicBezTo>
                <a:cubicBezTo>
                  <a:pt x="3801103" y="4084290"/>
                  <a:pt x="3798300" y="4084913"/>
                  <a:pt x="3795585" y="4085625"/>
                </a:cubicBezTo>
                <a:cubicBezTo>
                  <a:pt x="3792871" y="4086338"/>
                  <a:pt x="3790066" y="4087094"/>
                  <a:pt x="3787352" y="4087984"/>
                </a:cubicBezTo>
                <a:cubicBezTo>
                  <a:pt x="3765234" y="4095149"/>
                  <a:pt x="3745341" y="4107833"/>
                  <a:pt x="3729498" y="4124878"/>
                </a:cubicBezTo>
                <a:cubicBezTo>
                  <a:pt x="3713121" y="4142723"/>
                  <a:pt x="3700704" y="4163818"/>
                  <a:pt x="3693094" y="4186826"/>
                </a:cubicBezTo>
                <a:cubicBezTo>
                  <a:pt x="3684593" y="4212683"/>
                  <a:pt x="3680677" y="4239830"/>
                  <a:pt x="3681433" y="4267022"/>
                </a:cubicBezTo>
                <a:cubicBezTo>
                  <a:pt x="3682012" y="4297730"/>
                  <a:pt x="3687353" y="4328125"/>
                  <a:pt x="3697232" y="4357186"/>
                </a:cubicBezTo>
                <a:cubicBezTo>
                  <a:pt x="3706089" y="4383621"/>
                  <a:pt x="3718416" y="4408810"/>
                  <a:pt x="3733903" y="4431997"/>
                </a:cubicBezTo>
                <a:cubicBezTo>
                  <a:pt x="3748456" y="4453892"/>
                  <a:pt x="3765990" y="4473652"/>
                  <a:pt x="3786017" y="4490697"/>
                </a:cubicBezTo>
                <a:cubicBezTo>
                  <a:pt x="3804575" y="4506585"/>
                  <a:pt x="3825625" y="4519312"/>
                  <a:pt x="3848322" y="4528391"/>
                </a:cubicBezTo>
                <a:cubicBezTo>
                  <a:pt x="3869372" y="4536892"/>
                  <a:pt x="3891980" y="4540897"/>
                  <a:pt x="3914676" y="4540140"/>
                </a:cubicBezTo>
                <a:cubicBezTo>
                  <a:pt x="3917748" y="4540140"/>
                  <a:pt x="3920818" y="4539785"/>
                  <a:pt x="3923889" y="4539428"/>
                </a:cubicBezTo>
                <a:cubicBezTo>
                  <a:pt x="3926959" y="4539072"/>
                  <a:pt x="3929986" y="4538672"/>
                  <a:pt x="3932790" y="4538138"/>
                </a:cubicBezTo>
                <a:cubicBezTo>
                  <a:pt x="3935594" y="4537604"/>
                  <a:pt x="3938843" y="4536981"/>
                  <a:pt x="3941690" y="4536224"/>
                </a:cubicBezTo>
                <a:cubicBezTo>
                  <a:pt x="3944539" y="4535467"/>
                  <a:pt x="3947654" y="4534667"/>
                  <a:pt x="3950591" y="4533688"/>
                </a:cubicBezTo>
                <a:cubicBezTo>
                  <a:pt x="3974401" y="4526122"/>
                  <a:pt x="3995674" y="4512103"/>
                  <a:pt x="4012051" y="4493233"/>
                </a:cubicBezTo>
                <a:cubicBezTo>
                  <a:pt x="4029007" y="4473430"/>
                  <a:pt x="4041422" y="4450154"/>
                  <a:pt x="4048321" y="4425010"/>
                </a:cubicBezTo>
                <a:cubicBezTo>
                  <a:pt x="4056064" y="4397373"/>
                  <a:pt x="4058913" y="4368535"/>
                  <a:pt x="4056732" y="4339919"/>
                </a:cubicBezTo>
                <a:cubicBezTo>
                  <a:pt x="4054463" y="4308544"/>
                  <a:pt x="4047342" y="4277703"/>
                  <a:pt x="4035593" y="4248508"/>
                </a:cubicBezTo>
                <a:close/>
                <a:moveTo>
                  <a:pt x="3259851" y="4366487"/>
                </a:moveTo>
                <a:cubicBezTo>
                  <a:pt x="3248592" y="4343034"/>
                  <a:pt x="3233683" y="4321539"/>
                  <a:pt x="3215704" y="4302759"/>
                </a:cubicBezTo>
                <a:cubicBezTo>
                  <a:pt x="3199727" y="4285891"/>
                  <a:pt x="3180635" y="4272318"/>
                  <a:pt x="3159496" y="4262705"/>
                </a:cubicBezTo>
                <a:cubicBezTo>
                  <a:pt x="3139736" y="4253805"/>
                  <a:pt x="3118152" y="4249755"/>
                  <a:pt x="3096523" y="4250912"/>
                </a:cubicBezTo>
                <a:lnTo>
                  <a:pt x="3093719" y="4250912"/>
                </a:lnTo>
                <a:lnTo>
                  <a:pt x="3090960" y="4250912"/>
                </a:lnTo>
                <a:lnTo>
                  <a:pt x="3088156" y="4251268"/>
                </a:lnTo>
                <a:lnTo>
                  <a:pt x="3085353" y="4251624"/>
                </a:lnTo>
                <a:cubicBezTo>
                  <a:pt x="3063012" y="4254962"/>
                  <a:pt x="3041873" y="4263862"/>
                  <a:pt x="3023893" y="4277569"/>
                </a:cubicBezTo>
                <a:cubicBezTo>
                  <a:pt x="3004935" y="4292122"/>
                  <a:pt x="2989180" y="4310413"/>
                  <a:pt x="2977476" y="4331241"/>
                </a:cubicBezTo>
                <a:cubicBezTo>
                  <a:pt x="2964303" y="4354472"/>
                  <a:pt x="2955046" y="4379749"/>
                  <a:pt x="2950061" y="4406007"/>
                </a:cubicBezTo>
                <a:cubicBezTo>
                  <a:pt x="2944365" y="4435423"/>
                  <a:pt x="2943164" y="4465552"/>
                  <a:pt x="2946413" y="4495326"/>
                </a:cubicBezTo>
                <a:cubicBezTo>
                  <a:pt x="2949483" y="4524564"/>
                  <a:pt x="2956782" y="4553180"/>
                  <a:pt x="2968041" y="4580327"/>
                </a:cubicBezTo>
                <a:cubicBezTo>
                  <a:pt x="2978411" y="4605427"/>
                  <a:pt x="2992696" y="4628747"/>
                  <a:pt x="3010364" y="4649397"/>
                </a:cubicBezTo>
                <a:cubicBezTo>
                  <a:pt x="3026475" y="4668355"/>
                  <a:pt x="3046100" y="4683932"/>
                  <a:pt x="3068219" y="4695324"/>
                </a:cubicBezTo>
                <a:cubicBezTo>
                  <a:pt x="3088958" y="4706005"/>
                  <a:pt x="3112011" y="4711256"/>
                  <a:pt x="3135330" y="4710634"/>
                </a:cubicBezTo>
                <a:lnTo>
                  <a:pt x="3138178" y="4710634"/>
                </a:lnTo>
                <a:lnTo>
                  <a:pt x="3141027" y="4710634"/>
                </a:lnTo>
                <a:cubicBezTo>
                  <a:pt x="3141961" y="4710634"/>
                  <a:pt x="3142940" y="4710634"/>
                  <a:pt x="3143875" y="4710367"/>
                </a:cubicBezTo>
                <a:lnTo>
                  <a:pt x="3146768" y="4710055"/>
                </a:lnTo>
                <a:cubicBezTo>
                  <a:pt x="3170889" y="4706851"/>
                  <a:pt x="3193718" y="4697149"/>
                  <a:pt x="3212766" y="4681973"/>
                </a:cubicBezTo>
                <a:cubicBezTo>
                  <a:pt x="3232926" y="4665952"/>
                  <a:pt x="3249482" y="4645881"/>
                  <a:pt x="3261320" y="4623051"/>
                </a:cubicBezTo>
                <a:cubicBezTo>
                  <a:pt x="3274359" y="4597728"/>
                  <a:pt x="3283037" y="4570403"/>
                  <a:pt x="3286999" y="4542187"/>
                </a:cubicBezTo>
                <a:cubicBezTo>
                  <a:pt x="3291449" y="4511524"/>
                  <a:pt x="3291182" y="4480328"/>
                  <a:pt x="3286152" y="4449754"/>
                </a:cubicBezTo>
                <a:cubicBezTo>
                  <a:pt x="3281613" y="4420960"/>
                  <a:pt x="3272891" y="4393012"/>
                  <a:pt x="3260208" y="4366755"/>
                </a:cubicBezTo>
                <a:close/>
                <a:moveTo>
                  <a:pt x="3628564" y="4287449"/>
                </a:moveTo>
                <a:cubicBezTo>
                  <a:pt x="3615256" y="4265509"/>
                  <a:pt x="3598746" y="4245660"/>
                  <a:pt x="3579610" y="4228571"/>
                </a:cubicBezTo>
                <a:cubicBezTo>
                  <a:pt x="3562342" y="4213128"/>
                  <a:pt x="3542538" y="4200845"/>
                  <a:pt x="3521042" y="4192256"/>
                </a:cubicBezTo>
                <a:cubicBezTo>
                  <a:pt x="3501105" y="4184334"/>
                  <a:pt x="3479654" y="4180819"/>
                  <a:pt x="3458204" y="4182020"/>
                </a:cubicBezTo>
                <a:cubicBezTo>
                  <a:pt x="3456379" y="4182020"/>
                  <a:pt x="3454554" y="4182020"/>
                  <a:pt x="3452730" y="4182465"/>
                </a:cubicBezTo>
                <a:lnTo>
                  <a:pt x="3447255" y="4183133"/>
                </a:lnTo>
                <a:lnTo>
                  <a:pt x="3441781" y="4184023"/>
                </a:lnTo>
                <a:lnTo>
                  <a:pt x="3436307" y="4185180"/>
                </a:lnTo>
                <a:cubicBezTo>
                  <a:pt x="3413922" y="4190521"/>
                  <a:pt x="3393228" y="4201424"/>
                  <a:pt x="3376139" y="4216866"/>
                </a:cubicBezTo>
                <a:cubicBezTo>
                  <a:pt x="3358337" y="4233199"/>
                  <a:pt x="3344052" y="4253003"/>
                  <a:pt x="3334217" y="4275077"/>
                </a:cubicBezTo>
                <a:cubicBezTo>
                  <a:pt x="3323180" y="4299687"/>
                  <a:pt x="3316326" y="4325989"/>
                  <a:pt x="3314012" y="4352870"/>
                </a:cubicBezTo>
                <a:cubicBezTo>
                  <a:pt x="3311298" y="4383132"/>
                  <a:pt x="3313211" y="4413661"/>
                  <a:pt x="3319753" y="4443345"/>
                </a:cubicBezTo>
                <a:cubicBezTo>
                  <a:pt x="3325850" y="4471383"/>
                  <a:pt x="3335819" y="4498485"/>
                  <a:pt x="3349347" y="4523807"/>
                </a:cubicBezTo>
                <a:cubicBezTo>
                  <a:pt x="3361942" y="4547484"/>
                  <a:pt x="3378008" y="4569112"/>
                  <a:pt x="3397056" y="4588026"/>
                </a:cubicBezTo>
                <a:cubicBezTo>
                  <a:pt x="3414501" y="4605516"/>
                  <a:pt x="3434929" y="4619757"/>
                  <a:pt x="3457402" y="4629993"/>
                </a:cubicBezTo>
                <a:cubicBezTo>
                  <a:pt x="3478408" y="4639606"/>
                  <a:pt x="3501372" y="4644234"/>
                  <a:pt x="3524469" y="4643567"/>
                </a:cubicBezTo>
                <a:cubicBezTo>
                  <a:pt x="3526472" y="4643567"/>
                  <a:pt x="3528519" y="4643567"/>
                  <a:pt x="3530522" y="4643211"/>
                </a:cubicBezTo>
                <a:lnTo>
                  <a:pt x="3536530" y="4642588"/>
                </a:lnTo>
                <a:cubicBezTo>
                  <a:pt x="3538577" y="4642320"/>
                  <a:pt x="3540580" y="4642009"/>
                  <a:pt x="3542583" y="4641653"/>
                </a:cubicBezTo>
                <a:cubicBezTo>
                  <a:pt x="3544585" y="4641297"/>
                  <a:pt x="3546587" y="4640897"/>
                  <a:pt x="3548590" y="4640452"/>
                </a:cubicBezTo>
                <a:cubicBezTo>
                  <a:pt x="3572801" y="4635022"/>
                  <a:pt x="3595097" y="4623051"/>
                  <a:pt x="3613031" y="4605872"/>
                </a:cubicBezTo>
                <a:cubicBezTo>
                  <a:pt x="3631768" y="4587804"/>
                  <a:pt x="3646365" y="4565908"/>
                  <a:pt x="3655888" y="4541653"/>
                </a:cubicBezTo>
                <a:cubicBezTo>
                  <a:pt x="3666435" y="4514996"/>
                  <a:pt x="3672310" y="4486736"/>
                  <a:pt x="3673244" y="4458120"/>
                </a:cubicBezTo>
                <a:cubicBezTo>
                  <a:pt x="3674402" y="4426879"/>
                  <a:pt x="3670664" y="4395637"/>
                  <a:pt x="3662163" y="4365553"/>
                </a:cubicBezTo>
                <a:cubicBezTo>
                  <a:pt x="3654776" y="4338183"/>
                  <a:pt x="3643561" y="4311971"/>
                  <a:pt x="3628919" y="4287716"/>
                </a:cubicBezTo>
                <a:close/>
                <a:moveTo>
                  <a:pt x="1330978" y="4134179"/>
                </a:moveTo>
                <a:cubicBezTo>
                  <a:pt x="1328441" y="4115265"/>
                  <a:pt x="1322077" y="4097107"/>
                  <a:pt x="1312196" y="4080775"/>
                </a:cubicBezTo>
                <a:cubicBezTo>
                  <a:pt x="1303518" y="4066489"/>
                  <a:pt x="1290746" y="4055096"/>
                  <a:pt x="1275526" y="4048109"/>
                </a:cubicBezTo>
                <a:cubicBezTo>
                  <a:pt x="1272455" y="4046729"/>
                  <a:pt x="1269251" y="4045572"/>
                  <a:pt x="1266002" y="4044638"/>
                </a:cubicBezTo>
                <a:cubicBezTo>
                  <a:pt x="1262798" y="4043658"/>
                  <a:pt x="1259505" y="4042947"/>
                  <a:pt x="1256212" y="4042413"/>
                </a:cubicBezTo>
                <a:cubicBezTo>
                  <a:pt x="1252918" y="4041878"/>
                  <a:pt x="1249536" y="4041522"/>
                  <a:pt x="1246198" y="4041433"/>
                </a:cubicBezTo>
                <a:cubicBezTo>
                  <a:pt x="1242772" y="4041255"/>
                  <a:pt x="1239345" y="4041255"/>
                  <a:pt x="1235918" y="4041433"/>
                </a:cubicBezTo>
                <a:cubicBezTo>
                  <a:pt x="1221900" y="4042724"/>
                  <a:pt x="1208237" y="4046551"/>
                  <a:pt x="1195642" y="4052782"/>
                </a:cubicBezTo>
                <a:cubicBezTo>
                  <a:pt x="1181134" y="4059813"/>
                  <a:pt x="1167649" y="4068803"/>
                  <a:pt x="1155589" y="4079484"/>
                </a:cubicBezTo>
                <a:cubicBezTo>
                  <a:pt x="1141882" y="4091456"/>
                  <a:pt x="1129510" y="4104895"/>
                  <a:pt x="1118695" y="4119537"/>
                </a:cubicBezTo>
                <a:cubicBezTo>
                  <a:pt x="1106590" y="4135870"/>
                  <a:pt x="1096177" y="4153404"/>
                  <a:pt x="1087542" y="4171784"/>
                </a:cubicBezTo>
                <a:cubicBezTo>
                  <a:pt x="1076461" y="4195193"/>
                  <a:pt x="1068318" y="4219848"/>
                  <a:pt x="1063333" y="4245260"/>
                </a:cubicBezTo>
                <a:cubicBezTo>
                  <a:pt x="1058749" y="4268090"/>
                  <a:pt x="1057413" y="4291499"/>
                  <a:pt x="1059462" y="4314685"/>
                </a:cubicBezTo>
                <a:cubicBezTo>
                  <a:pt x="1061063" y="4334756"/>
                  <a:pt x="1066671" y="4354293"/>
                  <a:pt x="1075928" y="4372139"/>
                </a:cubicBezTo>
                <a:cubicBezTo>
                  <a:pt x="1084072" y="4387894"/>
                  <a:pt x="1096755" y="4400800"/>
                  <a:pt x="1112376" y="4409211"/>
                </a:cubicBezTo>
                <a:cubicBezTo>
                  <a:pt x="1115535" y="4410857"/>
                  <a:pt x="1118784" y="4412237"/>
                  <a:pt x="1122166" y="4413394"/>
                </a:cubicBezTo>
                <a:cubicBezTo>
                  <a:pt x="1125504" y="4414551"/>
                  <a:pt x="1128886" y="4415441"/>
                  <a:pt x="1132313" y="4416154"/>
                </a:cubicBezTo>
                <a:cubicBezTo>
                  <a:pt x="1135785" y="4416821"/>
                  <a:pt x="1139301" y="4417311"/>
                  <a:pt x="1142817" y="4417533"/>
                </a:cubicBezTo>
                <a:cubicBezTo>
                  <a:pt x="1146421" y="4417756"/>
                  <a:pt x="1149981" y="4417756"/>
                  <a:pt x="1153586" y="4417533"/>
                </a:cubicBezTo>
                <a:cubicBezTo>
                  <a:pt x="1168495" y="4416465"/>
                  <a:pt x="1183048" y="4412504"/>
                  <a:pt x="1196444" y="4405828"/>
                </a:cubicBezTo>
                <a:cubicBezTo>
                  <a:pt x="1211886" y="4398218"/>
                  <a:pt x="1226127" y="4388472"/>
                  <a:pt x="1238855" y="4376901"/>
                </a:cubicBezTo>
                <a:cubicBezTo>
                  <a:pt x="1253274" y="4363862"/>
                  <a:pt x="1266136" y="4349220"/>
                  <a:pt x="1277262" y="4333288"/>
                </a:cubicBezTo>
                <a:cubicBezTo>
                  <a:pt x="1289500" y="4315842"/>
                  <a:pt x="1299958" y="4297196"/>
                  <a:pt x="1308414" y="4277614"/>
                </a:cubicBezTo>
                <a:cubicBezTo>
                  <a:pt x="1318916" y="4253448"/>
                  <a:pt x="1326260" y="4227992"/>
                  <a:pt x="1330265" y="4201958"/>
                </a:cubicBezTo>
                <a:cubicBezTo>
                  <a:pt x="1333959" y="4179617"/>
                  <a:pt x="1334316" y="4156876"/>
                  <a:pt x="1331333" y="4134446"/>
                </a:cubicBezTo>
                <a:close/>
                <a:moveTo>
                  <a:pt x="61246" y="2948782"/>
                </a:moveTo>
                <a:cubicBezTo>
                  <a:pt x="65964" y="2948025"/>
                  <a:pt x="70591" y="2946908"/>
                  <a:pt x="75131" y="2945444"/>
                </a:cubicBezTo>
                <a:cubicBezTo>
                  <a:pt x="80249" y="2943819"/>
                  <a:pt x="85278" y="2941857"/>
                  <a:pt x="90174" y="2939569"/>
                </a:cubicBezTo>
                <a:cubicBezTo>
                  <a:pt x="95603" y="2937068"/>
                  <a:pt x="100899" y="2934260"/>
                  <a:pt x="106017" y="2931158"/>
                </a:cubicBezTo>
                <a:cubicBezTo>
                  <a:pt x="111669" y="2927789"/>
                  <a:pt x="117188" y="2924136"/>
                  <a:pt x="122483" y="2920210"/>
                </a:cubicBezTo>
                <a:cubicBezTo>
                  <a:pt x="136012" y="2910193"/>
                  <a:pt x="148517" y="2898849"/>
                  <a:pt x="159821" y="2886343"/>
                </a:cubicBezTo>
                <a:cubicBezTo>
                  <a:pt x="170547" y="2874514"/>
                  <a:pt x="180115" y="2861666"/>
                  <a:pt x="188349" y="2847981"/>
                </a:cubicBezTo>
                <a:cubicBezTo>
                  <a:pt x="195602" y="2836081"/>
                  <a:pt x="201299" y="2823308"/>
                  <a:pt x="205304" y="2809975"/>
                </a:cubicBezTo>
                <a:cubicBezTo>
                  <a:pt x="208731" y="2799321"/>
                  <a:pt x="209754" y="2788048"/>
                  <a:pt x="208331" y="2776953"/>
                </a:cubicBezTo>
                <a:cubicBezTo>
                  <a:pt x="207529" y="2771755"/>
                  <a:pt x="205660" y="2766780"/>
                  <a:pt x="202812" y="2762356"/>
                </a:cubicBezTo>
                <a:cubicBezTo>
                  <a:pt x="200231" y="2758431"/>
                  <a:pt x="196715" y="2755182"/>
                  <a:pt x="192621" y="2752877"/>
                </a:cubicBezTo>
                <a:cubicBezTo>
                  <a:pt x="188260" y="2750474"/>
                  <a:pt x="183453" y="2748961"/>
                  <a:pt x="178512" y="2748427"/>
                </a:cubicBezTo>
                <a:cubicBezTo>
                  <a:pt x="172728" y="2747786"/>
                  <a:pt x="166898" y="2747981"/>
                  <a:pt x="161157" y="2749005"/>
                </a:cubicBezTo>
                <a:cubicBezTo>
                  <a:pt x="156617" y="2749766"/>
                  <a:pt x="152167" y="2750865"/>
                  <a:pt x="147805" y="2752298"/>
                </a:cubicBezTo>
                <a:cubicBezTo>
                  <a:pt x="142910" y="2753869"/>
                  <a:pt x="138104" y="2755743"/>
                  <a:pt x="133431" y="2757906"/>
                </a:cubicBezTo>
                <a:cubicBezTo>
                  <a:pt x="128224" y="2760265"/>
                  <a:pt x="123195" y="2762913"/>
                  <a:pt x="118300" y="2765827"/>
                </a:cubicBezTo>
                <a:cubicBezTo>
                  <a:pt x="113137" y="2768898"/>
                  <a:pt x="107841" y="2772325"/>
                  <a:pt x="102546" y="2776152"/>
                </a:cubicBezTo>
                <a:cubicBezTo>
                  <a:pt x="89373" y="2785734"/>
                  <a:pt x="77179" y="2796571"/>
                  <a:pt x="66096" y="2808507"/>
                </a:cubicBezTo>
                <a:cubicBezTo>
                  <a:pt x="55371" y="2819997"/>
                  <a:pt x="45759" y="2832467"/>
                  <a:pt x="37392" y="2845756"/>
                </a:cubicBezTo>
                <a:cubicBezTo>
                  <a:pt x="29826" y="2857616"/>
                  <a:pt x="23730" y="2870366"/>
                  <a:pt x="19235" y="2883717"/>
                </a:cubicBezTo>
                <a:cubicBezTo>
                  <a:pt x="15407" y="2894661"/>
                  <a:pt x="13849" y="2906290"/>
                  <a:pt x="14785" y="2917852"/>
                </a:cubicBezTo>
                <a:cubicBezTo>
                  <a:pt x="15274" y="2923330"/>
                  <a:pt x="16921" y="2928648"/>
                  <a:pt x="19546" y="2933472"/>
                </a:cubicBezTo>
                <a:cubicBezTo>
                  <a:pt x="21949" y="2937691"/>
                  <a:pt x="25287" y="2941265"/>
                  <a:pt x="29381" y="2943886"/>
                </a:cubicBezTo>
                <a:cubicBezTo>
                  <a:pt x="33699" y="2946556"/>
                  <a:pt x="38504" y="2948301"/>
                  <a:pt x="43534" y="2949004"/>
                </a:cubicBezTo>
                <a:cubicBezTo>
                  <a:pt x="49541" y="2949925"/>
                  <a:pt x="55594" y="2949939"/>
                  <a:pt x="61603" y="2949049"/>
                </a:cubicBezTo>
                <a:close/>
                <a:moveTo>
                  <a:pt x="272460" y="3428397"/>
                </a:moveTo>
                <a:cubicBezTo>
                  <a:pt x="280783" y="3421979"/>
                  <a:pt x="288659" y="3415072"/>
                  <a:pt x="296136" y="3407702"/>
                </a:cubicBezTo>
                <a:cubicBezTo>
                  <a:pt x="310377" y="3393590"/>
                  <a:pt x="323105" y="3378032"/>
                  <a:pt x="334098" y="3361285"/>
                </a:cubicBezTo>
                <a:cubicBezTo>
                  <a:pt x="344156" y="3346052"/>
                  <a:pt x="352477" y="3329755"/>
                  <a:pt x="358975" y="3312687"/>
                </a:cubicBezTo>
                <a:cubicBezTo>
                  <a:pt x="364538" y="3298299"/>
                  <a:pt x="367920" y="3283142"/>
                  <a:pt x="368899" y="3267739"/>
                </a:cubicBezTo>
                <a:cubicBezTo>
                  <a:pt x="369922" y="3255425"/>
                  <a:pt x="367653" y="3243061"/>
                  <a:pt x="362312" y="3231913"/>
                </a:cubicBezTo>
                <a:cubicBezTo>
                  <a:pt x="359998" y="3227557"/>
                  <a:pt x="357017" y="3223618"/>
                  <a:pt x="353412" y="3220253"/>
                </a:cubicBezTo>
                <a:cubicBezTo>
                  <a:pt x="350029" y="3217102"/>
                  <a:pt x="346114" y="3214557"/>
                  <a:pt x="341841" y="3212732"/>
                </a:cubicBezTo>
                <a:cubicBezTo>
                  <a:pt x="337391" y="3210872"/>
                  <a:pt x="332673" y="3209684"/>
                  <a:pt x="327867" y="3209217"/>
                </a:cubicBezTo>
                <a:cubicBezTo>
                  <a:pt x="322571" y="3208696"/>
                  <a:pt x="317231" y="3208816"/>
                  <a:pt x="311935" y="3209573"/>
                </a:cubicBezTo>
                <a:cubicBezTo>
                  <a:pt x="305037" y="3210556"/>
                  <a:pt x="298228" y="3212256"/>
                  <a:pt x="291686" y="3214646"/>
                </a:cubicBezTo>
                <a:cubicBezTo>
                  <a:pt x="284208" y="3217396"/>
                  <a:pt x="276955" y="3220730"/>
                  <a:pt x="269968" y="3224615"/>
                </a:cubicBezTo>
                <a:cubicBezTo>
                  <a:pt x="262135" y="3229030"/>
                  <a:pt x="254614" y="3233965"/>
                  <a:pt x="247448" y="3239390"/>
                </a:cubicBezTo>
                <a:cubicBezTo>
                  <a:pt x="239483" y="3245434"/>
                  <a:pt x="231829" y="3251944"/>
                  <a:pt x="224619" y="3258882"/>
                </a:cubicBezTo>
                <a:cubicBezTo>
                  <a:pt x="210690" y="3272283"/>
                  <a:pt x="198139" y="3287076"/>
                  <a:pt x="187236" y="3303030"/>
                </a:cubicBezTo>
                <a:cubicBezTo>
                  <a:pt x="176956" y="3317934"/>
                  <a:pt x="168278" y="3333884"/>
                  <a:pt x="161335" y="3350604"/>
                </a:cubicBezTo>
                <a:cubicBezTo>
                  <a:pt x="155193" y="3365188"/>
                  <a:pt x="151188" y="3380582"/>
                  <a:pt x="149453" y="3396309"/>
                </a:cubicBezTo>
                <a:cubicBezTo>
                  <a:pt x="147850" y="3409167"/>
                  <a:pt x="149497" y="3422224"/>
                  <a:pt x="154258" y="3434271"/>
                </a:cubicBezTo>
                <a:cubicBezTo>
                  <a:pt x="156261" y="3438962"/>
                  <a:pt x="159065" y="3443283"/>
                  <a:pt x="162536" y="3447044"/>
                </a:cubicBezTo>
                <a:cubicBezTo>
                  <a:pt x="165830" y="3450551"/>
                  <a:pt x="169701" y="3453430"/>
                  <a:pt x="174018" y="3455544"/>
                </a:cubicBezTo>
                <a:cubicBezTo>
                  <a:pt x="178512" y="3457769"/>
                  <a:pt x="183319" y="3459273"/>
                  <a:pt x="188260" y="3459994"/>
                </a:cubicBezTo>
                <a:cubicBezTo>
                  <a:pt x="193733" y="3460684"/>
                  <a:pt x="199296" y="3460684"/>
                  <a:pt x="204770" y="3459994"/>
                </a:cubicBezTo>
                <a:cubicBezTo>
                  <a:pt x="211979" y="3459077"/>
                  <a:pt x="219056" y="3457364"/>
                  <a:pt x="225909" y="3454876"/>
                </a:cubicBezTo>
                <a:cubicBezTo>
                  <a:pt x="233787" y="3452024"/>
                  <a:pt x="241397" y="3448508"/>
                  <a:pt x="248695" y="3444374"/>
                </a:cubicBezTo>
                <a:cubicBezTo>
                  <a:pt x="256973" y="3439603"/>
                  <a:pt x="264939" y="3434267"/>
                  <a:pt x="272460" y="3428397"/>
                </a:cubicBezTo>
                <a:close/>
                <a:moveTo>
                  <a:pt x="176199" y="3274281"/>
                </a:moveTo>
                <a:cubicBezTo>
                  <a:pt x="183497" y="3270387"/>
                  <a:pt x="190574" y="3266016"/>
                  <a:pt x="197294" y="3261197"/>
                </a:cubicBezTo>
                <a:cubicBezTo>
                  <a:pt x="204726" y="3255883"/>
                  <a:pt x="211890" y="3250147"/>
                  <a:pt x="218655" y="3244018"/>
                </a:cubicBezTo>
                <a:cubicBezTo>
                  <a:pt x="232763" y="3231295"/>
                  <a:pt x="245491" y="3217156"/>
                  <a:pt x="256706" y="3201829"/>
                </a:cubicBezTo>
                <a:cubicBezTo>
                  <a:pt x="267075" y="3187748"/>
                  <a:pt x="275931" y="3172608"/>
                  <a:pt x="283096" y="3156658"/>
                </a:cubicBezTo>
                <a:cubicBezTo>
                  <a:pt x="289282" y="3143120"/>
                  <a:pt x="293510" y="3128763"/>
                  <a:pt x="295646" y="3114023"/>
                </a:cubicBezTo>
                <a:cubicBezTo>
                  <a:pt x="297515" y="3102306"/>
                  <a:pt x="296402" y="3090307"/>
                  <a:pt x="292398" y="3079133"/>
                </a:cubicBezTo>
                <a:cubicBezTo>
                  <a:pt x="290573" y="3074513"/>
                  <a:pt x="287947" y="3070277"/>
                  <a:pt x="284565" y="3066627"/>
                </a:cubicBezTo>
                <a:cubicBezTo>
                  <a:pt x="281405" y="3063240"/>
                  <a:pt x="277622" y="3060503"/>
                  <a:pt x="273394" y="3058572"/>
                </a:cubicBezTo>
                <a:cubicBezTo>
                  <a:pt x="268944" y="3056569"/>
                  <a:pt x="264226" y="3055292"/>
                  <a:pt x="259376" y="3054789"/>
                </a:cubicBezTo>
                <a:cubicBezTo>
                  <a:pt x="253947" y="3054277"/>
                  <a:pt x="248473" y="3054429"/>
                  <a:pt x="243043" y="3055234"/>
                </a:cubicBezTo>
                <a:cubicBezTo>
                  <a:pt x="236991" y="3056173"/>
                  <a:pt x="231027" y="3057664"/>
                  <a:pt x="225241" y="3059685"/>
                </a:cubicBezTo>
                <a:cubicBezTo>
                  <a:pt x="218610" y="3062030"/>
                  <a:pt x="212157" y="3064856"/>
                  <a:pt x="205927" y="3068140"/>
                </a:cubicBezTo>
                <a:cubicBezTo>
                  <a:pt x="198940" y="3071816"/>
                  <a:pt x="192175" y="3075937"/>
                  <a:pt x="185723" y="3080468"/>
                </a:cubicBezTo>
                <a:cubicBezTo>
                  <a:pt x="178557" y="3085488"/>
                  <a:pt x="171704" y="3090895"/>
                  <a:pt x="165117" y="3096667"/>
                </a:cubicBezTo>
                <a:cubicBezTo>
                  <a:pt x="151366" y="3108732"/>
                  <a:pt x="138860" y="3122154"/>
                  <a:pt x="127779" y="3136720"/>
                </a:cubicBezTo>
                <a:cubicBezTo>
                  <a:pt x="117276" y="3150454"/>
                  <a:pt x="108242" y="3165216"/>
                  <a:pt x="100720" y="3180779"/>
                </a:cubicBezTo>
                <a:cubicBezTo>
                  <a:pt x="94045" y="3194415"/>
                  <a:pt x="89284" y="3208892"/>
                  <a:pt x="86524" y="3223814"/>
                </a:cubicBezTo>
                <a:cubicBezTo>
                  <a:pt x="84076" y="3235994"/>
                  <a:pt x="84566" y="3248584"/>
                  <a:pt x="87993" y="3260529"/>
                </a:cubicBezTo>
                <a:cubicBezTo>
                  <a:pt x="89550" y="3265487"/>
                  <a:pt x="92042" y="3270106"/>
                  <a:pt x="95291" y="3274147"/>
                </a:cubicBezTo>
                <a:cubicBezTo>
                  <a:pt x="98318" y="3277828"/>
                  <a:pt x="102056" y="3280854"/>
                  <a:pt x="106283" y="3283048"/>
                </a:cubicBezTo>
                <a:cubicBezTo>
                  <a:pt x="110734" y="3285362"/>
                  <a:pt x="115540" y="3286871"/>
                  <a:pt x="120525" y="3287498"/>
                </a:cubicBezTo>
                <a:cubicBezTo>
                  <a:pt x="126133" y="3288277"/>
                  <a:pt x="131828" y="3288277"/>
                  <a:pt x="137436" y="3287498"/>
                </a:cubicBezTo>
                <a:cubicBezTo>
                  <a:pt x="143801" y="3286653"/>
                  <a:pt x="150075" y="3285162"/>
                  <a:pt x="156173" y="3283048"/>
                </a:cubicBezTo>
                <a:cubicBezTo>
                  <a:pt x="163114" y="3280645"/>
                  <a:pt x="169879" y="3277717"/>
                  <a:pt x="176376" y="3274281"/>
                </a:cubicBezTo>
                <a:close/>
                <a:moveTo>
                  <a:pt x="30538" y="2785676"/>
                </a:moveTo>
                <a:cubicBezTo>
                  <a:pt x="36591" y="2786504"/>
                  <a:pt x="42689" y="2786384"/>
                  <a:pt x="48696" y="2785320"/>
                </a:cubicBezTo>
                <a:cubicBezTo>
                  <a:pt x="52745" y="2784648"/>
                  <a:pt x="56707" y="2783696"/>
                  <a:pt x="60623" y="2782472"/>
                </a:cubicBezTo>
                <a:cubicBezTo>
                  <a:pt x="64984" y="2781123"/>
                  <a:pt x="69257" y="2779548"/>
                  <a:pt x="73440" y="2777754"/>
                </a:cubicBezTo>
                <a:cubicBezTo>
                  <a:pt x="77891" y="2775841"/>
                  <a:pt x="82341" y="2773616"/>
                  <a:pt x="86791" y="2771079"/>
                </a:cubicBezTo>
                <a:cubicBezTo>
                  <a:pt x="91242" y="2768542"/>
                  <a:pt x="96136" y="2765650"/>
                  <a:pt x="100899" y="2762445"/>
                </a:cubicBezTo>
                <a:cubicBezTo>
                  <a:pt x="114116" y="2753616"/>
                  <a:pt x="126354" y="2743478"/>
                  <a:pt x="137525" y="2732183"/>
                </a:cubicBezTo>
                <a:cubicBezTo>
                  <a:pt x="148295" y="2721364"/>
                  <a:pt x="157997" y="2709548"/>
                  <a:pt x="166541" y="2696891"/>
                </a:cubicBezTo>
                <a:cubicBezTo>
                  <a:pt x="174107" y="2685801"/>
                  <a:pt x="180338" y="2673848"/>
                  <a:pt x="185100" y="2661289"/>
                </a:cubicBezTo>
                <a:cubicBezTo>
                  <a:pt x="189060" y="2651142"/>
                  <a:pt x="190885" y="2640301"/>
                  <a:pt x="190485" y="2629424"/>
                </a:cubicBezTo>
                <a:cubicBezTo>
                  <a:pt x="190128" y="2624044"/>
                  <a:pt x="188615" y="2618801"/>
                  <a:pt x="186034" y="2614070"/>
                </a:cubicBezTo>
                <a:cubicBezTo>
                  <a:pt x="183765" y="2609963"/>
                  <a:pt x="180471" y="2606514"/>
                  <a:pt x="176466" y="2604057"/>
                </a:cubicBezTo>
                <a:cubicBezTo>
                  <a:pt x="172149" y="2601592"/>
                  <a:pt x="167342" y="2600074"/>
                  <a:pt x="162403" y="2599607"/>
                </a:cubicBezTo>
                <a:cubicBezTo>
                  <a:pt x="156483" y="2598944"/>
                  <a:pt x="150476" y="2599171"/>
                  <a:pt x="144601" y="2600274"/>
                </a:cubicBezTo>
                <a:cubicBezTo>
                  <a:pt x="140729" y="2600986"/>
                  <a:pt x="136902" y="2601925"/>
                  <a:pt x="133119" y="2603078"/>
                </a:cubicBezTo>
                <a:cubicBezTo>
                  <a:pt x="128981" y="2604342"/>
                  <a:pt x="124887" y="2605828"/>
                  <a:pt x="120881" y="2607528"/>
                </a:cubicBezTo>
                <a:cubicBezTo>
                  <a:pt x="116430" y="2609308"/>
                  <a:pt x="112336" y="2611445"/>
                  <a:pt x="107886" y="2613848"/>
                </a:cubicBezTo>
                <a:cubicBezTo>
                  <a:pt x="103436" y="2616251"/>
                  <a:pt x="98985" y="2618966"/>
                  <a:pt x="94535" y="2621992"/>
                </a:cubicBezTo>
                <a:cubicBezTo>
                  <a:pt x="81762" y="2630434"/>
                  <a:pt x="69835" y="2640110"/>
                  <a:pt x="58932" y="2650875"/>
                </a:cubicBezTo>
                <a:cubicBezTo>
                  <a:pt x="48252" y="2661360"/>
                  <a:pt x="38504" y="2672802"/>
                  <a:pt x="29916" y="2685054"/>
                </a:cubicBezTo>
                <a:cubicBezTo>
                  <a:pt x="22083" y="2696135"/>
                  <a:pt x="15496" y="2708084"/>
                  <a:pt x="10379" y="2720657"/>
                </a:cubicBezTo>
                <a:cubicBezTo>
                  <a:pt x="6017" y="2730999"/>
                  <a:pt x="3659" y="2742094"/>
                  <a:pt x="3525" y="2753322"/>
                </a:cubicBezTo>
                <a:cubicBezTo>
                  <a:pt x="3525" y="2758952"/>
                  <a:pt x="4727" y="2764515"/>
                  <a:pt x="6997" y="2769655"/>
                </a:cubicBezTo>
                <a:cubicBezTo>
                  <a:pt x="8999" y="2774052"/>
                  <a:pt x="12159" y="2777830"/>
                  <a:pt x="16119" y="2780603"/>
                </a:cubicBezTo>
                <a:cubicBezTo>
                  <a:pt x="20525" y="2783411"/>
                  <a:pt x="25510" y="2785146"/>
                  <a:pt x="30716" y="2785676"/>
                </a:cubicBezTo>
                <a:close/>
                <a:moveTo>
                  <a:pt x="18790" y="2620390"/>
                </a:moveTo>
                <a:cubicBezTo>
                  <a:pt x="22884" y="2623412"/>
                  <a:pt x="27646" y="2625343"/>
                  <a:pt x="32675" y="2625997"/>
                </a:cubicBezTo>
                <a:cubicBezTo>
                  <a:pt x="38816" y="2626883"/>
                  <a:pt x="45046" y="2626732"/>
                  <a:pt x="51144" y="2625552"/>
                </a:cubicBezTo>
                <a:cubicBezTo>
                  <a:pt x="54526" y="2624974"/>
                  <a:pt x="57864" y="2624186"/>
                  <a:pt x="61157" y="2623194"/>
                </a:cubicBezTo>
                <a:cubicBezTo>
                  <a:pt x="64629" y="2622170"/>
                  <a:pt x="68234" y="2620924"/>
                  <a:pt x="71927" y="2619455"/>
                </a:cubicBezTo>
                <a:cubicBezTo>
                  <a:pt x="75621" y="2617987"/>
                  <a:pt x="79404" y="2616206"/>
                  <a:pt x="83275" y="2614248"/>
                </a:cubicBezTo>
                <a:cubicBezTo>
                  <a:pt x="87148" y="2612290"/>
                  <a:pt x="91108" y="2610110"/>
                  <a:pt x="95113" y="2607662"/>
                </a:cubicBezTo>
                <a:cubicBezTo>
                  <a:pt x="107841" y="2599958"/>
                  <a:pt x="119768" y="2591013"/>
                  <a:pt x="130716" y="2580960"/>
                </a:cubicBezTo>
                <a:cubicBezTo>
                  <a:pt x="141442" y="2571111"/>
                  <a:pt x="151232" y="2560279"/>
                  <a:pt x="159910" y="2548606"/>
                </a:cubicBezTo>
                <a:cubicBezTo>
                  <a:pt x="167788" y="2538263"/>
                  <a:pt x="174419" y="2527048"/>
                  <a:pt x="179714" y="2515183"/>
                </a:cubicBezTo>
                <a:cubicBezTo>
                  <a:pt x="184165" y="2505566"/>
                  <a:pt x="186746" y="2495192"/>
                  <a:pt x="187325" y="2484609"/>
                </a:cubicBezTo>
                <a:cubicBezTo>
                  <a:pt x="187547" y="2479078"/>
                  <a:pt x="186568" y="2473559"/>
                  <a:pt x="184432" y="2468455"/>
                </a:cubicBezTo>
                <a:cubicBezTo>
                  <a:pt x="182518" y="2464178"/>
                  <a:pt x="179403" y="2460524"/>
                  <a:pt x="175531" y="2457907"/>
                </a:cubicBezTo>
                <a:cubicBezTo>
                  <a:pt x="171348" y="2455206"/>
                  <a:pt x="166586" y="2453533"/>
                  <a:pt x="161602" y="2453012"/>
                </a:cubicBezTo>
                <a:cubicBezTo>
                  <a:pt x="155594" y="2452331"/>
                  <a:pt x="149497" y="2452585"/>
                  <a:pt x="143533" y="2453768"/>
                </a:cubicBezTo>
                <a:cubicBezTo>
                  <a:pt x="140285" y="2454374"/>
                  <a:pt x="137036" y="2455148"/>
                  <a:pt x="133876" y="2456083"/>
                </a:cubicBezTo>
                <a:cubicBezTo>
                  <a:pt x="130583" y="2457106"/>
                  <a:pt x="127112" y="2458308"/>
                  <a:pt x="123596" y="2459732"/>
                </a:cubicBezTo>
                <a:cubicBezTo>
                  <a:pt x="120080" y="2461156"/>
                  <a:pt x="116430" y="2462803"/>
                  <a:pt x="112737" y="2464627"/>
                </a:cubicBezTo>
                <a:cubicBezTo>
                  <a:pt x="109043" y="2466452"/>
                  <a:pt x="105260" y="2468588"/>
                  <a:pt x="101389" y="2470858"/>
                </a:cubicBezTo>
                <a:cubicBezTo>
                  <a:pt x="89061" y="2478312"/>
                  <a:pt x="77490" y="2486941"/>
                  <a:pt x="66854" y="2496625"/>
                </a:cubicBezTo>
                <a:cubicBezTo>
                  <a:pt x="56261" y="2506122"/>
                  <a:pt x="46560" y="2516550"/>
                  <a:pt x="37837" y="2527778"/>
                </a:cubicBezTo>
                <a:cubicBezTo>
                  <a:pt x="29782" y="2538027"/>
                  <a:pt x="22884" y="2549131"/>
                  <a:pt x="17276" y="2560889"/>
                </a:cubicBezTo>
                <a:cubicBezTo>
                  <a:pt x="12471" y="2570662"/>
                  <a:pt x="9443" y="2581209"/>
                  <a:pt x="8375" y="2592041"/>
                </a:cubicBezTo>
                <a:cubicBezTo>
                  <a:pt x="7842" y="2597791"/>
                  <a:pt x="8554" y="2603590"/>
                  <a:pt x="10467" y="2609041"/>
                </a:cubicBezTo>
                <a:cubicBezTo>
                  <a:pt x="12114" y="2613545"/>
                  <a:pt x="15006" y="2617484"/>
                  <a:pt x="18790" y="2620390"/>
                </a:cubicBezTo>
                <a:close/>
                <a:moveTo>
                  <a:pt x="888256" y="3960437"/>
                </a:moveTo>
                <a:cubicBezTo>
                  <a:pt x="894932" y="3940277"/>
                  <a:pt x="898892" y="3919333"/>
                  <a:pt x="900005" y="3898132"/>
                </a:cubicBezTo>
                <a:cubicBezTo>
                  <a:pt x="901073" y="3880455"/>
                  <a:pt x="898759" y="3862734"/>
                  <a:pt x="893151" y="3845929"/>
                </a:cubicBezTo>
                <a:cubicBezTo>
                  <a:pt x="888523" y="3831804"/>
                  <a:pt x="879756" y="3819401"/>
                  <a:pt x="868007" y="3810326"/>
                </a:cubicBezTo>
                <a:cubicBezTo>
                  <a:pt x="864714" y="3807905"/>
                  <a:pt x="861198" y="3805818"/>
                  <a:pt x="857504" y="3804096"/>
                </a:cubicBezTo>
                <a:cubicBezTo>
                  <a:pt x="853854" y="3802400"/>
                  <a:pt x="850072" y="3801074"/>
                  <a:pt x="846155" y="3800135"/>
                </a:cubicBezTo>
                <a:cubicBezTo>
                  <a:pt x="842195" y="3799147"/>
                  <a:pt x="838145" y="3798524"/>
                  <a:pt x="834050" y="3798266"/>
                </a:cubicBezTo>
                <a:cubicBezTo>
                  <a:pt x="829823" y="3797999"/>
                  <a:pt x="825595" y="3798088"/>
                  <a:pt x="821367" y="3798533"/>
                </a:cubicBezTo>
                <a:cubicBezTo>
                  <a:pt x="810063" y="3799788"/>
                  <a:pt x="799027" y="3802792"/>
                  <a:pt x="788657" y="3807433"/>
                </a:cubicBezTo>
                <a:cubicBezTo>
                  <a:pt x="776686" y="3812680"/>
                  <a:pt x="765382" y="3819281"/>
                  <a:pt x="754923" y="3827104"/>
                </a:cubicBezTo>
                <a:cubicBezTo>
                  <a:pt x="743041" y="3835969"/>
                  <a:pt x="732004" y="3845938"/>
                  <a:pt x="721991" y="3856877"/>
                </a:cubicBezTo>
                <a:cubicBezTo>
                  <a:pt x="710776" y="3869049"/>
                  <a:pt x="700629" y="3882151"/>
                  <a:pt x="691639" y="3896040"/>
                </a:cubicBezTo>
                <a:cubicBezTo>
                  <a:pt x="678644" y="3915880"/>
                  <a:pt x="668007" y="3937144"/>
                  <a:pt x="659908" y="3959413"/>
                </a:cubicBezTo>
                <a:cubicBezTo>
                  <a:pt x="652476" y="3979618"/>
                  <a:pt x="647670" y="4000668"/>
                  <a:pt x="645623" y="4022074"/>
                </a:cubicBezTo>
                <a:cubicBezTo>
                  <a:pt x="643753" y="4040499"/>
                  <a:pt x="645267" y="4059101"/>
                  <a:pt x="650073" y="4076947"/>
                </a:cubicBezTo>
                <a:cubicBezTo>
                  <a:pt x="653989" y="4092167"/>
                  <a:pt x="662356" y="4105875"/>
                  <a:pt x="674149" y="4116288"/>
                </a:cubicBezTo>
                <a:cubicBezTo>
                  <a:pt x="677398" y="4119048"/>
                  <a:pt x="680958" y="4121451"/>
                  <a:pt x="684696" y="4123498"/>
                </a:cubicBezTo>
                <a:cubicBezTo>
                  <a:pt x="688390" y="4125500"/>
                  <a:pt x="692307" y="4127103"/>
                  <a:pt x="696357" y="4128304"/>
                </a:cubicBezTo>
                <a:cubicBezTo>
                  <a:pt x="700451" y="4129506"/>
                  <a:pt x="704635" y="4130307"/>
                  <a:pt x="708862" y="4130707"/>
                </a:cubicBezTo>
                <a:cubicBezTo>
                  <a:pt x="713313" y="4131108"/>
                  <a:pt x="717763" y="4131108"/>
                  <a:pt x="722213" y="4130707"/>
                </a:cubicBezTo>
                <a:cubicBezTo>
                  <a:pt x="734140" y="4129639"/>
                  <a:pt x="745756" y="4126657"/>
                  <a:pt x="756704" y="4121807"/>
                </a:cubicBezTo>
                <a:cubicBezTo>
                  <a:pt x="769386" y="4116199"/>
                  <a:pt x="781314" y="4109034"/>
                  <a:pt x="792306" y="4100578"/>
                </a:cubicBezTo>
                <a:cubicBezTo>
                  <a:pt x="804812" y="4090966"/>
                  <a:pt x="816338" y="4080196"/>
                  <a:pt x="826797" y="4068402"/>
                </a:cubicBezTo>
                <a:cubicBezTo>
                  <a:pt x="838367" y="4055363"/>
                  <a:pt x="848781" y="4041389"/>
                  <a:pt x="857949" y="4026569"/>
                </a:cubicBezTo>
                <a:cubicBezTo>
                  <a:pt x="870677" y="4005875"/>
                  <a:pt x="880824" y="3983712"/>
                  <a:pt x="888300" y="3960570"/>
                </a:cubicBezTo>
                <a:close/>
                <a:moveTo>
                  <a:pt x="33387" y="2466141"/>
                </a:moveTo>
                <a:cubicBezTo>
                  <a:pt x="37347" y="2469220"/>
                  <a:pt x="42020" y="2471187"/>
                  <a:pt x="47005" y="2471837"/>
                </a:cubicBezTo>
                <a:cubicBezTo>
                  <a:pt x="53235" y="2472718"/>
                  <a:pt x="59555" y="2472522"/>
                  <a:pt x="65741" y="2471258"/>
                </a:cubicBezTo>
                <a:cubicBezTo>
                  <a:pt x="68455" y="2470769"/>
                  <a:pt x="71260" y="2470101"/>
                  <a:pt x="74196" y="2469300"/>
                </a:cubicBezTo>
                <a:cubicBezTo>
                  <a:pt x="77134" y="2468499"/>
                  <a:pt x="80116" y="2467431"/>
                  <a:pt x="83097" y="2466274"/>
                </a:cubicBezTo>
                <a:cubicBezTo>
                  <a:pt x="86080" y="2465117"/>
                  <a:pt x="89373" y="2463737"/>
                  <a:pt x="92621" y="2462224"/>
                </a:cubicBezTo>
                <a:cubicBezTo>
                  <a:pt x="95870" y="2460711"/>
                  <a:pt x="99163" y="2459020"/>
                  <a:pt x="102546" y="2457151"/>
                </a:cubicBezTo>
                <a:cubicBezTo>
                  <a:pt x="114829" y="2450284"/>
                  <a:pt x="126354" y="2442220"/>
                  <a:pt x="137036" y="2433074"/>
                </a:cubicBezTo>
                <a:cubicBezTo>
                  <a:pt x="147583" y="2424102"/>
                  <a:pt x="157285" y="2414196"/>
                  <a:pt x="166052" y="2403479"/>
                </a:cubicBezTo>
                <a:cubicBezTo>
                  <a:pt x="174018" y="2393862"/>
                  <a:pt x="180916" y="2383417"/>
                  <a:pt x="186657" y="2372327"/>
                </a:cubicBezTo>
                <a:cubicBezTo>
                  <a:pt x="191464" y="2363226"/>
                  <a:pt x="194579" y="2353337"/>
                  <a:pt x="195914" y="2343133"/>
                </a:cubicBezTo>
                <a:cubicBezTo>
                  <a:pt x="196626" y="2337556"/>
                  <a:pt x="196048" y="2331891"/>
                  <a:pt x="194222" y="2326577"/>
                </a:cubicBezTo>
                <a:cubicBezTo>
                  <a:pt x="192665" y="2322220"/>
                  <a:pt x="189772" y="2318438"/>
                  <a:pt x="186034" y="2315718"/>
                </a:cubicBezTo>
                <a:cubicBezTo>
                  <a:pt x="181939" y="2312941"/>
                  <a:pt x="177223" y="2311215"/>
                  <a:pt x="172282" y="2310689"/>
                </a:cubicBezTo>
                <a:cubicBezTo>
                  <a:pt x="166186" y="2310000"/>
                  <a:pt x="159999" y="2310284"/>
                  <a:pt x="153991" y="2311535"/>
                </a:cubicBezTo>
                <a:cubicBezTo>
                  <a:pt x="151366" y="2312069"/>
                  <a:pt x="148651" y="2312737"/>
                  <a:pt x="145848" y="2313538"/>
                </a:cubicBezTo>
                <a:cubicBezTo>
                  <a:pt x="143043" y="2314339"/>
                  <a:pt x="140151" y="2315318"/>
                  <a:pt x="137170" y="2316431"/>
                </a:cubicBezTo>
                <a:cubicBezTo>
                  <a:pt x="134187" y="2317543"/>
                  <a:pt x="131161" y="2318878"/>
                  <a:pt x="128046" y="2320302"/>
                </a:cubicBezTo>
                <a:cubicBezTo>
                  <a:pt x="124931" y="2321726"/>
                  <a:pt x="121770" y="2323373"/>
                  <a:pt x="118522" y="2325153"/>
                </a:cubicBezTo>
                <a:cubicBezTo>
                  <a:pt x="106684" y="2331713"/>
                  <a:pt x="95469" y="2339403"/>
                  <a:pt x="85100" y="2348117"/>
                </a:cubicBezTo>
                <a:cubicBezTo>
                  <a:pt x="74686" y="2356818"/>
                  <a:pt x="65073" y="2366408"/>
                  <a:pt x="56306" y="2376777"/>
                </a:cubicBezTo>
                <a:cubicBezTo>
                  <a:pt x="48207" y="2386292"/>
                  <a:pt x="41131" y="2396626"/>
                  <a:pt x="35167" y="2407618"/>
                </a:cubicBezTo>
                <a:cubicBezTo>
                  <a:pt x="30005" y="2416826"/>
                  <a:pt x="26489" y="2426853"/>
                  <a:pt x="24754" y="2437258"/>
                </a:cubicBezTo>
                <a:cubicBezTo>
                  <a:pt x="23775" y="2443021"/>
                  <a:pt x="24085" y="2448926"/>
                  <a:pt x="25599" y="2454569"/>
                </a:cubicBezTo>
                <a:cubicBezTo>
                  <a:pt x="26934" y="2459176"/>
                  <a:pt x="29693" y="2463261"/>
                  <a:pt x="33432" y="2466274"/>
                </a:cubicBezTo>
                <a:close/>
                <a:moveTo>
                  <a:pt x="1094842" y="4089230"/>
                </a:moveTo>
                <a:cubicBezTo>
                  <a:pt x="1100182" y="4067824"/>
                  <a:pt x="1102452" y="4045750"/>
                  <a:pt x="1101651" y="4023721"/>
                </a:cubicBezTo>
                <a:cubicBezTo>
                  <a:pt x="1101116" y="4005252"/>
                  <a:pt x="1096933" y="3987139"/>
                  <a:pt x="1089279" y="3970317"/>
                </a:cubicBezTo>
                <a:cubicBezTo>
                  <a:pt x="1082737" y="3955942"/>
                  <a:pt x="1072055" y="3943882"/>
                  <a:pt x="1058615" y="3935648"/>
                </a:cubicBezTo>
                <a:cubicBezTo>
                  <a:pt x="1055322" y="3933753"/>
                  <a:pt x="1051895" y="3932101"/>
                  <a:pt x="1048380" y="3930708"/>
                </a:cubicBezTo>
                <a:cubicBezTo>
                  <a:pt x="1044864" y="3929369"/>
                  <a:pt x="1041259" y="3928310"/>
                  <a:pt x="1037565" y="3927549"/>
                </a:cubicBezTo>
                <a:cubicBezTo>
                  <a:pt x="1033872" y="3926783"/>
                  <a:pt x="1030089" y="3926307"/>
                  <a:pt x="1026306" y="3926125"/>
                </a:cubicBezTo>
                <a:cubicBezTo>
                  <a:pt x="1022434" y="3925835"/>
                  <a:pt x="1018517" y="3925835"/>
                  <a:pt x="1014646" y="3926125"/>
                </a:cubicBezTo>
                <a:cubicBezTo>
                  <a:pt x="1002096" y="3927357"/>
                  <a:pt x="989813" y="3930713"/>
                  <a:pt x="978376" y="3936049"/>
                </a:cubicBezTo>
                <a:cubicBezTo>
                  <a:pt x="965202" y="3942101"/>
                  <a:pt x="952875" y="3949756"/>
                  <a:pt x="941616" y="3958879"/>
                </a:cubicBezTo>
                <a:cubicBezTo>
                  <a:pt x="928799" y="3969160"/>
                  <a:pt x="917050" y="3980730"/>
                  <a:pt x="906591" y="3993414"/>
                </a:cubicBezTo>
                <a:cubicBezTo>
                  <a:pt x="894843" y="4007477"/>
                  <a:pt x="884429" y="4022608"/>
                  <a:pt x="875439" y="4038585"/>
                </a:cubicBezTo>
                <a:cubicBezTo>
                  <a:pt x="863200" y="4060169"/>
                  <a:pt x="853588" y="4083177"/>
                  <a:pt x="846779" y="4107032"/>
                </a:cubicBezTo>
                <a:cubicBezTo>
                  <a:pt x="840592" y="4128571"/>
                  <a:pt x="837344" y="4150823"/>
                  <a:pt x="837121" y="4173253"/>
                </a:cubicBezTo>
                <a:cubicBezTo>
                  <a:pt x="836766" y="4192568"/>
                  <a:pt x="840103" y="4211748"/>
                  <a:pt x="846957" y="4229773"/>
                </a:cubicBezTo>
                <a:cubicBezTo>
                  <a:pt x="852786" y="4245393"/>
                  <a:pt x="863200" y="4258878"/>
                  <a:pt x="876863" y="4268490"/>
                </a:cubicBezTo>
                <a:cubicBezTo>
                  <a:pt x="880156" y="4270716"/>
                  <a:pt x="883672" y="4272630"/>
                  <a:pt x="887321" y="4274232"/>
                </a:cubicBezTo>
                <a:cubicBezTo>
                  <a:pt x="890926" y="4275834"/>
                  <a:pt x="894665" y="4277124"/>
                  <a:pt x="898491" y="4278059"/>
                </a:cubicBezTo>
                <a:cubicBezTo>
                  <a:pt x="902364" y="4279038"/>
                  <a:pt x="906280" y="4279661"/>
                  <a:pt x="910241" y="4280017"/>
                </a:cubicBezTo>
                <a:cubicBezTo>
                  <a:pt x="914335" y="4280284"/>
                  <a:pt x="918429" y="4280284"/>
                  <a:pt x="922524" y="4280017"/>
                </a:cubicBezTo>
                <a:cubicBezTo>
                  <a:pt x="935830" y="4278949"/>
                  <a:pt x="948825" y="4275478"/>
                  <a:pt x="960885" y="4269826"/>
                </a:cubicBezTo>
                <a:cubicBezTo>
                  <a:pt x="974860" y="4263328"/>
                  <a:pt x="987944" y="4255051"/>
                  <a:pt x="999782" y="4245171"/>
                </a:cubicBezTo>
                <a:cubicBezTo>
                  <a:pt x="1013222" y="4234045"/>
                  <a:pt x="1025505" y="4221540"/>
                  <a:pt x="1036319" y="4207832"/>
                </a:cubicBezTo>
                <a:cubicBezTo>
                  <a:pt x="1048202" y="4192746"/>
                  <a:pt x="1058615" y="4176591"/>
                  <a:pt x="1067471" y="4159590"/>
                </a:cubicBezTo>
                <a:cubicBezTo>
                  <a:pt x="1079444" y="4137383"/>
                  <a:pt x="1088655" y="4113796"/>
                  <a:pt x="1094886" y="4089363"/>
                </a:cubicBezTo>
                <a:close/>
                <a:moveTo>
                  <a:pt x="676063" y="3882600"/>
                </a:moveTo>
                <a:cubicBezTo>
                  <a:pt x="689681" y="3863655"/>
                  <a:pt x="701074" y="3843197"/>
                  <a:pt x="709975" y="3821630"/>
                </a:cubicBezTo>
                <a:cubicBezTo>
                  <a:pt x="717986" y="3802658"/>
                  <a:pt x="723504" y="3782734"/>
                  <a:pt x="726396" y="3762351"/>
                </a:cubicBezTo>
                <a:cubicBezTo>
                  <a:pt x="728978" y="3745369"/>
                  <a:pt x="728443" y="3728057"/>
                  <a:pt x="724838" y="3711261"/>
                </a:cubicBezTo>
                <a:cubicBezTo>
                  <a:pt x="721991" y="3697354"/>
                  <a:pt x="715137" y="3684586"/>
                  <a:pt x="705079" y="3674546"/>
                </a:cubicBezTo>
                <a:cubicBezTo>
                  <a:pt x="701875" y="3671515"/>
                  <a:pt x="698359" y="3668885"/>
                  <a:pt x="694532" y="3666713"/>
                </a:cubicBezTo>
                <a:cubicBezTo>
                  <a:pt x="690794" y="3664613"/>
                  <a:pt x="686789" y="3662926"/>
                  <a:pt x="682694" y="3661684"/>
                </a:cubicBezTo>
                <a:cubicBezTo>
                  <a:pt x="678466" y="3660474"/>
                  <a:pt x="674149" y="3659699"/>
                  <a:pt x="669743" y="3659370"/>
                </a:cubicBezTo>
                <a:cubicBezTo>
                  <a:pt x="665115" y="3658947"/>
                  <a:pt x="660486" y="3658947"/>
                  <a:pt x="655858" y="3659370"/>
                </a:cubicBezTo>
                <a:cubicBezTo>
                  <a:pt x="645845" y="3660541"/>
                  <a:pt x="636009" y="3663104"/>
                  <a:pt x="626709" y="3666980"/>
                </a:cubicBezTo>
                <a:cubicBezTo>
                  <a:pt x="615983" y="3671444"/>
                  <a:pt x="605791" y="3677025"/>
                  <a:pt x="596223" y="3683624"/>
                </a:cubicBezTo>
                <a:cubicBezTo>
                  <a:pt x="585365" y="3691088"/>
                  <a:pt x="575173" y="3699486"/>
                  <a:pt x="565783" y="3708725"/>
                </a:cubicBezTo>
                <a:cubicBezTo>
                  <a:pt x="555280" y="3718974"/>
                  <a:pt x="545579" y="3730046"/>
                  <a:pt x="536811" y="3741835"/>
                </a:cubicBezTo>
                <a:cubicBezTo>
                  <a:pt x="523194" y="3760002"/>
                  <a:pt x="511622" y="3779632"/>
                  <a:pt x="502321" y="3800358"/>
                </a:cubicBezTo>
                <a:cubicBezTo>
                  <a:pt x="493776" y="3819258"/>
                  <a:pt x="487546" y="3839134"/>
                  <a:pt x="483807" y="3859547"/>
                </a:cubicBezTo>
                <a:cubicBezTo>
                  <a:pt x="480470" y="3877077"/>
                  <a:pt x="480158" y="3895048"/>
                  <a:pt x="482873" y="3912685"/>
                </a:cubicBezTo>
                <a:cubicBezTo>
                  <a:pt x="485009" y="3927527"/>
                  <a:pt x="491373" y="3941434"/>
                  <a:pt x="501252" y="3952738"/>
                </a:cubicBezTo>
                <a:cubicBezTo>
                  <a:pt x="504369" y="3956120"/>
                  <a:pt x="507883" y="3959102"/>
                  <a:pt x="511711" y="3961638"/>
                </a:cubicBezTo>
                <a:cubicBezTo>
                  <a:pt x="515450" y="3964086"/>
                  <a:pt x="519499" y="3966089"/>
                  <a:pt x="523772" y="3967557"/>
                </a:cubicBezTo>
                <a:cubicBezTo>
                  <a:pt x="528088" y="3969070"/>
                  <a:pt x="532583" y="3970094"/>
                  <a:pt x="537123" y="3970539"/>
                </a:cubicBezTo>
                <a:cubicBezTo>
                  <a:pt x="541929" y="3971029"/>
                  <a:pt x="546780" y="3971029"/>
                  <a:pt x="551586" y="3970539"/>
                </a:cubicBezTo>
                <a:cubicBezTo>
                  <a:pt x="562134" y="3969516"/>
                  <a:pt x="572458" y="3966890"/>
                  <a:pt x="582250" y="3962751"/>
                </a:cubicBezTo>
                <a:cubicBezTo>
                  <a:pt x="593597" y="3958034"/>
                  <a:pt x="604413" y="3952026"/>
                  <a:pt x="614470" y="3944950"/>
                </a:cubicBezTo>
                <a:cubicBezTo>
                  <a:pt x="625907" y="3936899"/>
                  <a:pt x="636544" y="3927829"/>
                  <a:pt x="646335" y="3917847"/>
                </a:cubicBezTo>
                <a:cubicBezTo>
                  <a:pt x="657193" y="3906952"/>
                  <a:pt x="667117" y="3895212"/>
                  <a:pt x="676107" y="3882734"/>
                </a:cubicBezTo>
                <a:close/>
                <a:moveTo>
                  <a:pt x="371837" y="3594350"/>
                </a:moveTo>
                <a:cubicBezTo>
                  <a:pt x="381137" y="3586540"/>
                  <a:pt x="389860" y="3578093"/>
                  <a:pt x="397960" y="3569072"/>
                </a:cubicBezTo>
                <a:cubicBezTo>
                  <a:pt x="412112" y="3553398"/>
                  <a:pt x="424573" y="3536238"/>
                  <a:pt x="435032" y="3517893"/>
                </a:cubicBezTo>
                <a:cubicBezTo>
                  <a:pt x="444510" y="3501507"/>
                  <a:pt x="452077" y="3484080"/>
                  <a:pt x="457595" y="3465958"/>
                </a:cubicBezTo>
                <a:cubicBezTo>
                  <a:pt x="462267" y="3450715"/>
                  <a:pt x="464492" y="3434814"/>
                  <a:pt x="464093" y="3418873"/>
                </a:cubicBezTo>
                <a:cubicBezTo>
                  <a:pt x="463959" y="3406011"/>
                  <a:pt x="460220" y="3393439"/>
                  <a:pt x="453367" y="3382558"/>
                </a:cubicBezTo>
                <a:cubicBezTo>
                  <a:pt x="450742" y="3378651"/>
                  <a:pt x="447493" y="3375184"/>
                  <a:pt x="443799" y="3372278"/>
                </a:cubicBezTo>
                <a:cubicBezTo>
                  <a:pt x="440238" y="3369474"/>
                  <a:pt x="436278" y="3367235"/>
                  <a:pt x="432006" y="3365647"/>
                </a:cubicBezTo>
                <a:cubicBezTo>
                  <a:pt x="427600" y="3364018"/>
                  <a:pt x="423016" y="3362967"/>
                  <a:pt x="418343" y="3362531"/>
                </a:cubicBezTo>
                <a:cubicBezTo>
                  <a:pt x="413269" y="3362104"/>
                  <a:pt x="408151" y="3362211"/>
                  <a:pt x="403078" y="3362843"/>
                </a:cubicBezTo>
                <a:cubicBezTo>
                  <a:pt x="395157" y="3363906"/>
                  <a:pt x="387413" y="3365891"/>
                  <a:pt x="379936" y="3368762"/>
                </a:cubicBezTo>
                <a:cubicBezTo>
                  <a:pt x="371347" y="3372028"/>
                  <a:pt x="363114" y="3376047"/>
                  <a:pt x="355237" y="3380778"/>
                </a:cubicBezTo>
                <a:cubicBezTo>
                  <a:pt x="346336" y="3386074"/>
                  <a:pt x="337880" y="3392024"/>
                  <a:pt x="329869" y="3398579"/>
                </a:cubicBezTo>
                <a:cubicBezTo>
                  <a:pt x="320968" y="3405954"/>
                  <a:pt x="312513" y="3413888"/>
                  <a:pt x="304591" y="3422344"/>
                </a:cubicBezTo>
                <a:cubicBezTo>
                  <a:pt x="290662" y="3437329"/>
                  <a:pt x="278290" y="3453737"/>
                  <a:pt x="267787" y="3471298"/>
                </a:cubicBezTo>
                <a:cubicBezTo>
                  <a:pt x="257952" y="3487502"/>
                  <a:pt x="249896" y="3504760"/>
                  <a:pt x="243889" y="3522744"/>
                </a:cubicBezTo>
                <a:cubicBezTo>
                  <a:pt x="238548" y="3538289"/>
                  <a:pt x="235655" y="3554560"/>
                  <a:pt x="235255" y="3570986"/>
                </a:cubicBezTo>
                <a:cubicBezTo>
                  <a:pt x="234677" y="3584502"/>
                  <a:pt x="237747" y="3597920"/>
                  <a:pt x="244155" y="3609838"/>
                </a:cubicBezTo>
                <a:cubicBezTo>
                  <a:pt x="246648" y="3614092"/>
                  <a:pt x="249763" y="3617924"/>
                  <a:pt x="253457" y="3621186"/>
                </a:cubicBezTo>
                <a:cubicBezTo>
                  <a:pt x="256973" y="3624328"/>
                  <a:pt x="260978" y="3626869"/>
                  <a:pt x="265294" y="3628707"/>
                </a:cubicBezTo>
                <a:cubicBezTo>
                  <a:pt x="269745" y="3630652"/>
                  <a:pt x="274462" y="3631929"/>
                  <a:pt x="279314" y="3632490"/>
                </a:cubicBezTo>
                <a:cubicBezTo>
                  <a:pt x="284565" y="3633113"/>
                  <a:pt x="289905" y="3633113"/>
                  <a:pt x="295157" y="3632490"/>
                </a:cubicBezTo>
                <a:cubicBezTo>
                  <a:pt x="303434" y="3631538"/>
                  <a:pt x="311534" y="3629535"/>
                  <a:pt x="319322" y="3626527"/>
                </a:cubicBezTo>
                <a:cubicBezTo>
                  <a:pt x="328357" y="3623135"/>
                  <a:pt x="337035" y="3618890"/>
                  <a:pt x="345224" y="3613843"/>
                </a:cubicBezTo>
                <a:cubicBezTo>
                  <a:pt x="354613" y="3608093"/>
                  <a:pt x="363514" y="3601622"/>
                  <a:pt x="371881" y="3594484"/>
                </a:cubicBezTo>
                <a:close/>
                <a:moveTo>
                  <a:pt x="523682" y="3727861"/>
                </a:moveTo>
                <a:cubicBezTo>
                  <a:pt x="537568" y="3710589"/>
                  <a:pt x="549539" y="3691827"/>
                  <a:pt x="559285" y="3671920"/>
                </a:cubicBezTo>
                <a:cubicBezTo>
                  <a:pt x="568097" y="3654212"/>
                  <a:pt x="574728" y="3635503"/>
                  <a:pt x="579000" y="3616202"/>
                </a:cubicBezTo>
                <a:cubicBezTo>
                  <a:pt x="582694" y="3600158"/>
                  <a:pt x="583629" y="3583598"/>
                  <a:pt x="581715" y="3567248"/>
                </a:cubicBezTo>
                <a:cubicBezTo>
                  <a:pt x="580335" y="3553870"/>
                  <a:pt x="575084" y="3541177"/>
                  <a:pt x="566629" y="3530710"/>
                </a:cubicBezTo>
                <a:cubicBezTo>
                  <a:pt x="563647" y="3527297"/>
                  <a:pt x="560264" y="3524302"/>
                  <a:pt x="556482" y="3521810"/>
                </a:cubicBezTo>
                <a:cubicBezTo>
                  <a:pt x="552788" y="3519335"/>
                  <a:pt x="548828" y="3517377"/>
                  <a:pt x="544599" y="3515980"/>
                </a:cubicBezTo>
                <a:cubicBezTo>
                  <a:pt x="540282" y="3514542"/>
                  <a:pt x="535787" y="3513630"/>
                  <a:pt x="531248" y="3513265"/>
                </a:cubicBezTo>
                <a:cubicBezTo>
                  <a:pt x="526398" y="3512869"/>
                  <a:pt x="521502" y="3512958"/>
                  <a:pt x="516652" y="3513532"/>
                </a:cubicBezTo>
                <a:cubicBezTo>
                  <a:pt x="507706" y="3514636"/>
                  <a:pt x="498983" y="3516896"/>
                  <a:pt x="490617" y="3520252"/>
                </a:cubicBezTo>
                <a:cubicBezTo>
                  <a:pt x="481004" y="3524062"/>
                  <a:pt x="471747" y="3528801"/>
                  <a:pt x="463069" y="3534404"/>
                </a:cubicBezTo>
                <a:cubicBezTo>
                  <a:pt x="453189" y="3540768"/>
                  <a:pt x="443888" y="3547898"/>
                  <a:pt x="435121" y="3555721"/>
                </a:cubicBezTo>
                <a:cubicBezTo>
                  <a:pt x="425375" y="3564475"/>
                  <a:pt x="416251" y="3573905"/>
                  <a:pt x="407840" y="3583937"/>
                </a:cubicBezTo>
                <a:cubicBezTo>
                  <a:pt x="394089" y="3600421"/>
                  <a:pt x="382161" y="3618325"/>
                  <a:pt x="372237" y="3637341"/>
                </a:cubicBezTo>
                <a:cubicBezTo>
                  <a:pt x="362936" y="3654969"/>
                  <a:pt x="355726" y="3673620"/>
                  <a:pt x="350787" y="3692926"/>
                </a:cubicBezTo>
                <a:cubicBezTo>
                  <a:pt x="346381" y="3709450"/>
                  <a:pt x="344645" y="3726588"/>
                  <a:pt x="345757" y="3743660"/>
                </a:cubicBezTo>
                <a:cubicBezTo>
                  <a:pt x="346425" y="3757808"/>
                  <a:pt x="351053" y="3771483"/>
                  <a:pt x="359108" y="3783135"/>
                </a:cubicBezTo>
                <a:cubicBezTo>
                  <a:pt x="361913" y="3786962"/>
                  <a:pt x="365250" y="3790375"/>
                  <a:pt x="369033" y="3793281"/>
                </a:cubicBezTo>
                <a:cubicBezTo>
                  <a:pt x="372682" y="3796076"/>
                  <a:pt x="376732" y="3798337"/>
                  <a:pt x="381004" y="3800001"/>
                </a:cubicBezTo>
                <a:cubicBezTo>
                  <a:pt x="385410" y="3801715"/>
                  <a:pt x="390038" y="3802854"/>
                  <a:pt x="394711" y="3803384"/>
                </a:cubicBezTo>
                <a:cubicBezTo>
                  <a:pt x="399741" y="3803918"/>
                  <a:pt x="404814" y="3803918"/>
                  <a:pt x="409843" y="3803384"/>
                </a:cubicBezTo>
                <a:cubicBezTo>
                  <a:pt x="419233" y="3802356"/>
                  <a:pt x="428445" y="3800050"/>
                  <a:pt x="437212" y="3796530"/>
                </a:cubicBezTo>
                <a:cubicBezTo>
                  <a:pt x="447359" y="3792485"/>
                  <a:pt x="457105" y="3787416"/>
                  <a:pt x="466229" y="3781399"/>
                </a:cubicBezTo>
                <a:cubicBezTo>
                  <a:pt x="476598" y="3774576"/>
                  <a:pt x="486389" y="3766913"/>
                  <a:pt x="495512" y="3758480"/>
                </a:cubicBezTo>
                <a:cubicBezTo>
                  <a:pt x="505658" y="3749094"/>
                  <a:pt x="515094" y="3738978"/>
                  <a:pt x="523727" y="3728217"/>
                </a:cubicBezTo>
                <a:close/>
              </a:path>
            </a:pathLst>
          </a:custGeom>
          <a:solidFill>
            <a:srgbClr val="CB9700"/>
          </a:solidFill>
          <a:ln w="4445" cap="flat">
            <a:noFill/>
            <a:prstDash val="solid"/>
            <a:miter/>
          </a:ln>
        </p:spPr>
        <p:txBody>
          <a:bodyPr rtlCol="0" anchor="ctr"/>
          <a:lstStyle/>
          <a:p>
            <a:endParaRPr lang="pt-PT"/>
          </a:p>
        </p:txBody>
      </p:sp>
      <p:sp>
        <p:nvSpPr>
          <p:cNvPr id="1646" name="05">
            <a:extLst>
              <a:ext uri="{FF2B5EF4-FFF2-40B4-BE49-F238E27FC236}">
                <a16:creationId xmlns:a16="http://schemas.microsoft.com/office/drawing/2014/main" id="{E6A63F40-202A-4E42-A721-6380EFCE51E8}"/>
              </a:ext>
            </a:extLst>
          </p:cNvPr>
          <p:cNvSpPr/>
          <p:nvPr/>
        </p:nvSpPr>
        <p:spPr>
          <a:xfrm>
            <a:off x="774481" y="547306"/>
            <a:ext cx="2411132" cy="3704215"/>
          </a:xfrm>
          <a:custGeom>
            <a:avLst/>
            <a:gdLst>
              <a:gd name="connsiteX0" fmla="*/ 33005 w 4308624"/>
              <a:gd name="connsiteY0" fmla="*/ 4211682 h 6619325"/>
              <a:gd name="connsiteX1" fmla="*/ 54188 w 4308624"/>
              <a:gd name="connsiteY1" fmla="*/ 4212928 h 6619325"/>
              <a:gd name="connsiteX2" fmla="*/ 74927 w 4308624"/>
              <a:gd name="connsiteY2" fmla="*/ 4208478 h 6619325"/>
              <a:gd name="connsiteX3" fmla="*/ 98068 w 4308624"/>
              <a:gd name="connsiteY3" fmla="*/ 4198865 h 6619325"/>
              <a:gd name="connsiteX4" fmla="*/ 123214 w 4308624"/>
              <a:gd name="connsiteY4" fmla="*/ 4184268 h 6619325"/>
              <a:gd name="connsiteX5" fmla="*/ 149916 w 4308624"/>
              <a:gd name="connsiteY5" fmla="*/ 4164686 h 6619325"/>
              <a:gd name="connsiteX6" fmla="*/ 205545 w 4308624"/>
              <a:gd name="connsiteY6" fmla="*/ 4110036 h 6619325"/>
              <a:gd name="connsiteX7" fmla="*/ 249514 w 4308624"/>
              <a:gd name="connsiteY7" fmla="*/ 4048844 h 6619325"/>
              <a:gd name="connsiteX8" fmla="*/ 277507 w 4308624"/>
              <a:gd name="connsiteY8" fmla="*/ 3989075 h 6619325"/>
              <a:gd name="connsiteX9" fmla="*/ 285741 w 4308624"/>
              <a:gd name="connsiteY9" fmla="*/ 3937852 h 6619325"/>
              <a:gd name="connsiteX10" fmla="*/ 280934 w 4308624"/>
              <a:gd name="connsiteY10" fmla="*/ 3916801 h 6619325"/>
              <a:gd name="connsiteX11" fmla="*/ 270120 w 4308624"/>
              <a:gd name="connsiteY11" fmla="*/ 3902738 h 6619325"/>
              <a:gd name="connsiteX12" fmla="*/ 254054 w 4308624"/>
              <a:gd name="connsiteY12" fmla="*/ 3895529 h 6619325"/>
              <a:gd name="connsiteX13" fmla="*/ 233583 w 4308624"/>
              <a:gd name="connsiteY13" fmla="*/ 3894995 h 6619325"/>
              <a:gd name="connsiteX14" fmla="*/ 213867 w 4308624"/>
              <a:gd name="connsiteY14" fmla="*/ 3899445 h 6619325"/>
              <a:gd name="connsiteX15" fmla="*/ 192016 w 4308624"/>
              <a:gd name="connsiteY15" fmla="*/ 3908346 h 6619325"/>
              <a:gd name="connsiteX16" fmla="*/ 168384 w 4308624"/>
              <a:gd name="connsiteY16" fmla="*/ 3921697 h 6619325"/>
              <a:gd name="connsiteX17" fmla="*/ 143285 w 4308624"/>
              <a:gd name="connsiteY17" fmla="*/ 3939810 h 6619325"/>
              <a:gd name="connsiteX18" fmla="*/ 89658 w 4308624"/>
              <a:gd name="connsiteY18" fmla="*/ 3990855 h 6619325"/>
              <a:gd name="connsiteX19" fmla="*/ 45466 w 4308624"/>
              <a:gd name="connsiteY19" fmla="*/ 4049734 h 6619325"/>
              <a:gd name="connsiteX20" fmla="*/ 15114 w 4308624"/>
              <a:gd name="connsiteY20" fmla="*/ 4109769 h 6619325"/>
              <a:gd name="connsiteX21" fmla="*/ 3543 w 4308624"/>
              <a:gd name="connsiteY21" fmla="*/ 4163841 h 6619325"/>
              <a:gd name="connsiteX22" fmla="*/ 7014 w 4308624"/>
              <a:gd name="connsiteY22" fmla="*/ 4186849 h 6619325"/>
              <a:gd name="connsiteX23" fmla="*/ 17117 w 4308624"/>
              <a:gd name="connsiteY23" fmla="*/ 4202737 h 6619325"/>
              <a:gd name="connsiteX24" fmla="*/ 33005 w 4308624"/>
              <a:gd name="connsiteY24" fmla="*/ 4211682 h 6619325"/>
              <a:gd name="connsiteX25" fmla="*/ 165314 w 4308624"/>
              <a:gd name="connsiteY25" fmla="*/ 4746659 h 6619325"/>
              <a:gd name="connsiteX26" fmla="*/ 199181 w 4308624"/>
              <a:gd name="connsiteY26" fmla="*/ 4723473 h 6619325"/>
              <a:gd name="connsiteX27" fmla="*/ 234339 w 4308624"/>
              <a:gd name="connsiteY27" fmla="*/ 4692321 h 6619325"/>
              <a:gd name="connsiteX28" fmla="*/ 293662 w 4308624"/>
              <a:gd name="connsiteY28" fmla="*/ 4621115 h 6619325"/>
              <a:gd name="connsiteX29" fmla="*/ 336831 w 4308624"/>
              <a:gd name="connsiteY29" fmla="*/ 4545459 h 6619325"/>
              <a:gd name="connsiteX30" fmla="*/ 360151 w 4308624"/>
              <a:gd name="connsiteY30" fmla="*/ 4474654 h 6619325"/>
              <a:gd name="connsiteX31" fmla="*/ 360151 w 4308624"/>
              <a:gd name="connsiteY31" fmla="*/ 4417200 h 6619325"/>
              <a:gd name="connsiteX32" fmla="*/ 352051 w 4308624"/>
              <a:gd name="connsiteY32" fmla="*/ 4398152 h 6619325"/>
              <a:gd name="connsiteX33" fmla="*/ 339456 w 4308624"/>
              <a:gd name="connsiteY33" fmla="*/ 4385335 h 6619325"/>
              <a:gd name="connsiteX34" fmla="*/ 322945 w 4308624"/>
              <a:gd name="connsiteY34" fmla="*/ 4378571 h 6619325"/>
              <a:gd name="connsiteX35" fmla="*/ 303097 w 4308624"/>
              <a:gd name="connsiteY35" fmla="*/ 4377636 h 6619325"/>
              <a:gd name="connsiteX36" fmla="*/ 276617 w 4308624"/>
              <a:gd name="connsiteY36" fmla="*/ 4383778 h 6619325"/>
              <a:gd name="connsiteX37" fmla="*/ 247067 w 4308624"/>
              <a:gd name="connsiteY37" fmla="*/ 4397485 h 6619325"/>
              <a:gd name="connsiteX38" fmla="*/ 215291 w 4308624"/>
              <a:gd name="connsiteY38" fmla="*/ 4418668 h 6619325"/>
              <a:gd name="connsiteX39" fmla="*/ 182047 w 4308624"/>
              <a:gd name="connsiteY39" fmla="*/ 4447329 h 6619325"/>
              <a:gd name="connsiteX40" fmla="*/ 124193 w 4308624"/>
              <a:gd name="connsiteY40" fmla="*/ 4513817 h 6619325"/>
              <a:gd name="connsiteX41" fmla="*/ 79689 w 4308624"/>
              <a:gd name="connsiteY41" fmla="*/ 4587292 h 6619325"/>
              <a:gd name="connsiteX42" fmla="*/ 52987 w 4308624"/>
              <a:gd name="connsiteY42" fmla="*/ 4659432 h 6619325"/>
              <a:gd name="connsiteX43" fmla="*/ 49026 w 4308624"/>
              <a:gd name="connsiteY43" fmla="*/ 4721203 h 6619325"/>
              <a:gd name="connsiteX44" fmla="*/ 55968 w 4308624"/>
              <a:gd name="connsiteY44" fmla="*/ 4742654 h 6619325"/>
              <a:gd name="connsiteX45" fmla="*/ 68073 w 4308624"/>
              <a:gd name="connsiteY45" fmla="*/ 4757563 h 6619325"/>
              <a:gd name="connsiteX46" fmla="*/ 84762 w 4308624"/>
              <a:gd name="connsiteY46" fmla="*/ 4765885 h 6619325"/>
              <a:gd name="connsiteX47" fmla="*/ 105412 w 4308624"/>
              <a:gd name="connsiteY47" fmla="*/ 4767665 h 6619325"/>
              <a:gd name="connsiteX48" fmla="*/ 133494 w 4308624"/>
              <a:gd name="connsiteY48" fmla="*/ 4761524 h 6619325"/>
              <a:gd name="connsiteX49" fmla="*/ 165314 w 4308624"/>
              <a:gd name="connsiteY49" fmla="*/ 4746659 h 6619325"/>
              <a:gd name="connsiteX50" fmla="*/ 147780 w 4308624"/>
              <a:gd name="connsiteY50" fmla="*/ 3257926 h 6619325"/>
              <a:gd name="connsiteX51" fmla="*/ 162199 w 4308624"/>
              <a:gd name="connsiteY51" fmla="*/ 3266827 h 6619325"/>
              <a:gd name="connsiteX52" fmla="*/ 184139 w 4308624"/>
              <a:gd name="connsiteY52" fmla="*/ 3267094 h 6619325"/>
              <a:gd name="connsiteX53" fmla="*/ 194286 w 4308624"/>
              <a:gd name="connsiteY53" fmla="*/ 3264824 h 6619325"/>
              <a:gd name="connsiteX54" fmla="*/ 205322 w 4308624"/>
              <a:gd name="connsiteY54" fmla="*/ 3261175 h 6619325"/>
              <a:gd name="connsiteX55" fmla="*/ 217205 w 4308624"/>
              <a:gd name="connsiteY55" fmla="*/ 3256146 h 6619325"/>
              <a:gd name="connsiteX56" fmla="*/ 229755 w 4308624"/>
              <a:gd name="connsiteY56" fmla="*/ 3249738 h 6619325"/>
              <a:gd name="connsiteX57" fmla="*/ 275460 w 4308624"/>
              <a:gd name="connsiteY57" fmla="*/ 3218318 h 6619325"/>
              <a:gd name="connsiteX58" fmla="*/ 316091 w 4308624"/>
              <a:gd name="connsiteY58" fmla="*/ 3178843 h 6619325"/>
              <a:gd name="connsiteX59" fmla="*/ 347244 w 4308624"/>
              <a:gd name="connsiteY59" fmla="*/ 3136698 h 6619325"/>
              <a:gd name="connsiteX60" fmla="*/ 364779 w 4308624"/>
              <a:gd name="connsiteY60" fmla="*/ 3096868 h 6619325"/>
              <a:gd name="connsiteX61" fmla="*/ 366648 w 4308624"/>
              <a:gd name="connsiteY61" fmla="*/ 3073859 h 6619325"/>
              <a:gd name="connsiteX62" fmla="*/ 359661 w 4308624"/>
              <a:gd name="connsiteY62" fmla="*/ 3058461 h 6619325"/>
              <a:gd name="connsiteX63" fmla="*/ 344975 w 4308624"/>
              <a:gd name="connsiteY63" fmla="*/ 3050762 h 6619325"/>
              <a:gd name="connsiteX64" fmla="*/ 323524 w 4308624"/>
              <a:gd name="connsiteY64" fmla="*/ 3051029 h 6619325"/>
              <a:gd name="connsiteX65" fmla="*/ 313778 w 4308624"/>
              <a:gd name="connsiteY65" fmla="*/ 3053343 h 6619325"/>
              <a:gd name="connsiteX66" fmla="*/ 303186 w 4308624"/>
              <a:gd name="connsiteY66" fmla="*/ 3056859 h 6619325"/>
              <a:gd name="connsiteX67" fmla="*/ 291882 w 4308624"/>
              <a:gd name="connsiteY67" fmla="*/ 3061621 h 6619325"/>
              <a:gd name="connsiteX68" fmla="*/ 279866 w 4308624"/>
              <a:gd name="connsiteY68" fmla="*/ 3067673 h 6619325"/>
              <a:gd name="connsiteX69" fmla="*/ 236074 w 4308624"/>
              <a:gd name="connsiteY69" fmla="*/ 3097313 h 6619325"/>
              <a:gd name="connsiteX70" fmla="*/ 196021 w 4308624"/>
              <a:gd name="connsiteY70" fmla="*/ 3135052 h 6619325"/>
              <a:gd name="connsiteX71" fmla="*/ 164201 w 4308624"/>
              <a:gd name="connsiteY71" fmla="*/ 3176440 h 6619325"/>
              <a:gd name="connsiteX72" fmla="*/ 144931 w 4308624"/>
              <a:gd name="connsiteY72" fmla="*/ 3216938 h 6619325"/>
              <a:gd name="connsiteX73" fmla="*/ 141593 w 4308624"/>
              <a:gd name="connsiteY73" fmla="*/ 3241193 h 6619325"/>
              <a:gd name="connsiteX74" fmla="*/ 147780 w 4308624"/>
              <a:gd name="connsiteY74" fmla="*/ 3257926 h 6619325"/>
              <a:gd name="connsiteX75" fmla="*/ 25128 w 4308624"/>
              <a:gd name="connsiteY75" fmla="*/ 3946708 h 6619325"/>
              <a:gd name="connsiteX76" fmla="*/ 40793 w 4308624"/>
              <a:gd name="connsiteY76" fmla="*/ 3955609 h 6619325"/>
              <a:gd name="connsiteX77" fmla="*/ 62199 w 4308624"/>
              <a:gd name="connsiteY77" fmla="*/ 3956588 h 6619325"/>
              <a:gd name="connsiteX78" fmla="*/ 80001 w 4308624"/>
              <a:gd name="connsiteY78" fmla="*/ 3952716 h 6619325"/>
              <a:gd name="connsiteX79" fmla="*/ 99582 w 4308624"/>
              <a:gd name="connsiteY79" fmla="*/ 3945061 h 6619325"/>
              <a:gd name="connsiteX80" fmla="*/ 120855 w 4308624"/>
              <a:gd name="connsiteY80" fmla="*/ 3933668 h 6619325"/>
              <a:gd name="connsiteX81" fmla="*/ 143374 w 4308624"/>
              <a:gd name="connsiteY81" fmla="*/ 3918492 h 6619325"/>
              <a:gd name="connsiteX82" fmla="*/ 196778 w 4308624"/>
              <a:gd name="connsiteY82" fmla="*/ 3870607 h 6619325"/>
              <a:gd name="connsiteX83" fmla="*/ 240347 w 4308624"/>
              <a:gd name="connsiteY83" fmla="*/ 3815734 h 6619325"/>
              <a:gd name="connsiteX84" fmla="*/ 269719 w 4308624"/>
              <a:gd name="connsiteY84" fmla="*/ 3760905 h 6619325"/>
              <a:gd name="connsiteX85" fmla="*/ 280934 w 4308624"/>
              <a:gd name="connsiteY85" fmla="*/ 3712663 h 6619325"/>
              <a:gd name="connsiteX86" fmla="*/ 277774 w 4308624"/>
              <a:gd name="connsiteY86" fmla="*/ 3690990 h 6619325"/>
              <a:gd name="connsiteX87" fmla="*/ 267895 w 4308624"/>
              <a:gd name="connsiteY87" fmla="*/ 3676527 h 6619325"/>
              <a:gd name="connsiteX88" fmla="*/ 252185 w 4308624"/>
              <a:gd name="connsiteY88" fmla="*/ 3669139 h 6619325"/>
              <a:gd name="connsiteX89" fmla="*/ 231402 w 4308624"/>
              <a:gd name="connsiteY89" fmla="*/ 3668828 h 6619325"/>
              <a:gd name="connsiteX90" fmla="*/ 214624 w 4308624"/>
              <a:gd name="connsiteY90" fmla="*/ 3672699 h 6619325"/>
              <a:gd name="connsiteX91" fmla="*/ 196065 w 4308624"/>
              <a:gd name="connsiteY91" fmla="*/ 3679953 h 6619325"/>
              <a:gd name="connsiteX92" fmla="*/ 175994 w 4308624"/>
              <a:gd name="connsiteY92" fmla="*/ 3690590 h 6619325"/>
              <a:gd name="connsiteX93" fmla="*/ 154589 w 4308624"/>
              <a:gd name="connsiteY93" fmla="*/ 3704697 h 6619325"/>
              <a:gd name="connsiteX94" fmla="*/ 103321 w 4308624"/>
              <a:gd name="connsiteY94" fmla="*/ 3749468 h 6619325"/>
              <a:gd name="connsiteX95" fmla="*/ 59841 w 4308624"/>
              <a:gd name="connsiteY95" fmla="*/ 3802205 h 6619325"/>
              <a:gd name="connsiteX96" fmla="*/ 28688 w 4308624"/>
              <a:gd name="connsiteY96" fmla="*/ 3856900 h 6619325"/>
              <a:gd name="connsiteX97" fmla="*/ 14624 w 4308624"/>
              <a:gd name="connsiteY97" fmla="*/ 3907144 h 6619325"/>
              <a:gd name="connsiteX98" fmla="*/ 16360 w 4308624"/>
              <a:gd name="connsiteY98" fmla="*/ 3930687 h 6619325"/>
              <a:gd name="connsiteX99" fmla="*/ 25128 w 4308624"/>
              <a:gd name="connsiteY99" fmla="*/ 3946708 h 6619325"/>
              <a:gd name="connsiteX100" fmla="*/ 92995 w 4308624"/>
              <a:gd name="connsiteY100" fmla="*/ 3474703 h 6619325"/>
              <a:gd name="connsiteX101" fmla="*/ 107860 w 4308624"/>
              <a:gd name="connsiteY101" fmla="*/ 3483604 h 6619325"/>
              <a:gd name="connsiteX102" fmla="*/ 129577 w 4308624"/>
              <a:gd name="connsiteY102" fmla="*/ 3484093 h 6619325"/>
              <a:gd name="connsiteX103" fmla="*/ 141994 w 4308624"/>
              <a:gd name="connsiteY103" fmla="*/ 3481334 h 6619325"/>
              <a:gd name="connsiteX104" fmla="*/ 155612 w 4308624"/>
              <a:gd name="connsiteY104" fmla="*/ 3476572 h 6619325"/>
              <a:gd name="connsiteX105" fmla="*/ 170299 w 4308624"/>
              <a:gd name="connsiteY105" fmla="*/ 3469808 h 6619325"/>
              <a:gd name="connsiteX106" fmla="*/ 185963 w 4308624"/>
              <a:gd name="connsiteY106" fmla="*/ 3460907 h 6619325"/>
              <a:gd name="connsiteX107" fmla="*/ 234250 w 4308624"/>
              <a:gd name="connsiteY107" fmla="*/ 3424592 h 6619325"/>
              <a:gd name="connsiteX108" fmla="*/ 276083 w 4308624"/>
              <a:gd name="connsiteY108" fmla="*/ 3380444 h 6619325"/>
              <a:gd name="connsiteX109" fmla="*/ 306880 w 4308624"/>
              <a:gd name="connsiteY109" fmla="*/ 3334428 h 6619325"/>
              <a:gd name="connsiteX110" fmla="*/ 322590 w 4308624"/>
              <a:gd name="connsiteY110" fmla="*/ 3292060 h 6619325"/>
              <a:gd name="connsiteX111" fmla="*/ 322811 w 4308624"/>
              <a:gd name="connsiteY111" fmla="*/ 3269453 h 6619325"/>
              <a:gd name="connsiteX112" fmla="*/ 314846 w 4308624"/>
              <a:gd name="connsiteY112" fmla="*/ 3254321 h 6619325"/>
              <a:gd name="connsiteX113" fmla="*/ 299803 w 4308624"/>
              <a:gd name="connsiteY113" fmla="*/ 3246756 h 6619325"/>
              <a:gd name="connsiteX114" fmla="*/ 278620 w 4308624"/>
              <a:gd name="connsiteY114" fmla="*/ 3246756 h 6619325"/>
              <a:gd name="connsiteX115" fmla="*/ 266693 w 4308624"/>
              <a:gd name="connsiteY115" fmla="*/ 3249515 h 6619325"/>
              <a:gd name="connsiteX116" fmla="*/ 253698 w 4308624"/>
              <a:gd name="connsiteY116" fmla="*/ 3253965 h 6619325"/>
              <a:gd name="connsiteX117" fmla="*/ 239724 w 4308624"/>
              <a:gd name="connsiteY117" fmla="*/ 3260374 h 6619325"/>
              <a:gd name="connsiteX118" fmla="*/ 224816 w 4308624"/>
              <a:gd name="connsiteY118" fmla="*/ 3268607 h 6619325"/>
              <a:gd name="connsiteX119" fmla="*/ 178576 w 4308624"/>
              <a:gd name="connsiteY119" fmla="*/ 3302697 h 6619325"/>
              <a:gd name="connsiteX120" fmla="*/ 137365 w 4308624"/>
              <a:gd name="connsiteY120" fmla="*/ 3344930 h 6619325"/>
              <a:gd name="connsiteX121" fmla="*/ 105457 w 4308624"/>
              <a:gd name="connsiteY121" fmla="*/ 3390369 h 6619325"/>
              <a:gd name="connsiteX122" fmla="*/ 87655 w 4308624"/>
              <a:gd name="connsiteY122" fmla="*/ 3433893 h 6619325"/>
              <a:gd name="connsiteX123" fmla="*/ 85964 w 4308624"/>
              <a:gd name="connsiteY123" fmla="*/ 3457925 h 6619325"/>
              <a:gd name="connsiteX124" fmla="*/ 92995 w 4308624"/>
              <a:gd name="connsiteY124" fmla="*/ 3474703 h 6619325"/>
              <a:gd name="connsiteX125" fmla="*/ 51340 w 4308624"/>
              <a:gd name="connsiteY125" fmla="*/ 3703941 h 6619325"/>
              <a:gd name="connsiteX126" fmla="*/ 66650 w 4308624"/>
              <a:gd name="connsiteY126" fmla="*/ 3712842 h 6619325"/>
              <a:gd name="connsiteX127" fmla="*/ 88278 w 4308624"/>
              <a:gd name="connsiteY127" fmla="*/ 3713598 h 6619325"/>
              <a:gd name="connsiteX128" fmla="*/ 103053 w 4308624"/>
              <a:gd name="connsiteY128" fmla="*/ 3710305 h 6619325"/>
              <a:gd name="connsiteX129" fmla="*/ 119386 w 4308624"/>
              <a:gd name="connsiteY129" fmla="*/ 3704341 h 6619325"/>
              <a:gd name="connsiteX130" fmla="*/ 137187 w 4308624"/>
              <a:gd name="connsiteY130" fmla="*/ 3695441 h 6619325"/>
              <a:gd name="connsiteX131" fmla="*/ 156012 w 4308624"/>
              <a:gd name="connsiteY131" fmla="*/ 3683914 h 6619325"/>
              <a:gd name="connsiteX132" fmla="*/ 206881 w 4308624"/>
              <a:gd name="connsiteY132" fmla="*/ 3642303 h 6619325"/>
              <a:gd name="connsiteX133" fmla="*/ 249781 w 4308624"/>
              <a:gd name="connsiteY133" fmla="*/ 3593038 h 6619325"/>
              <a:gd name="connsiteX134" fmla="*/ 280222 w 4308624"/>
              <a:gd name="connsiteY134" fmla="*/ 3542704 h 6619325"/>
              <a:gd name="connsiteX135" fmla="*/ 294107 w 4308624"/>
              <a:gd name="connsiteY135" fmla="*/ 3497355 h 6619325"/>
              <a:gd name="connsiteX136" fmla="*/ 292727 w 4308624"/>
              <a:gd name="connsiteY136" fmla="*/ 3475103 h 6619325"/>
              <a:gd name="connsiteX137" fmla="*/ 283826 w 4308624"/>
              <a:gd name="connsiteY137" fmla="*/ 3460150 h 6619325"/>
              <a:gd name="connsiteX138" fmla="*/ 268384 w 4308624"/>
              <a:gd name="connsiteY138" fmla="*/ 3452629 h 6619325"/>
              <a:gd name="connsiteX139" fmla="*/ 247378 w 4308624"/>
              <a:gd name="connsiteY139" fmla="*/ 3452629 h 6619325"/>
              <a:gd name="connsiteX140" fmla="*/ 233182 w 4308624"/>
              <a:gd name="connsiteY140" fmla="*/ 3455922 h 6619325"/>
              <a:gd name="connsiteX141" fmla="*/ 217650 w 4308624"/>
              <a:gd name="connsiteY141" fmla="*/ 3461663 h 6619325"/>
              <a:gd name="connsiteX142" fmla="*/ 200872 w 4308624"/>
              <a:gd name="connsiteY142" fmla="*/ 3469897 h 6619325"/>
              <a:gd name="connsiteX143" fmla="*/ 183071 w 4308624"/>
              <a:gd name="connsiteY143" fmla="*/ 3480666 h 6619325"/>
              <a:gd name="connsiteX144" fmla="*/ 134117 w 4308624"/>
              <a:gd name="connsiteY144" fmla="*/ 3519696 h 6619325"/>
              <a:gd name="connsiteX145" fmla="*/ 91571 w 4308624"/>
              <a:gd name="connsiteY145" fmla="*/ 3566825 h 6619325"/>
              <a:gd name="connsiteX146" fmla="*/ 59751 w 4308624"/>
              <a:gd name="connsiteY146" fmla="*/ 3616714 h 6619325"/>
              <a:gd name="connsiteX147" fmla="*/ 43419 w 4308624"/>
              <a:gd name="connsiteY147" fmla="*/ 3663621 h 6619325"/>
              <a:gd name="connsiteX148" fmla="*/ 43419 w 4308624"/>
              <a:gd name="connsiteY148" fmla="*/ 3687608 h 6619325"/>
              <a:gd name="connsiteX149" fmla="*/ 51384 w 4308624"/>
              <a:gd name="connsiteY149" fmla="*/ 3703941 h 6619325"/>
              <a:gd name="connsiteX150" fmla="*/ 67540 w 4308624"/>
              <a:gd name="connsiteY150" fmla="*/ 4483332 h 6619325"/>
              <a:gd name="connsiteX151" fmla="*/ 91749 w 4308624"/>
              <a:gd name="connsiteY151" fmla="*/ 4477991 h 6619325"/>
              <a:gd name="connsiteX152" fmla="*/ 118941 w 4308624"/>
              <a:gd name="connsiteY152" fmla="*/ 4466065 h 6619325"/>
              <a:gd name="connsiteX153" fmla="*/ 148313 w 4308624"/>
              <a:gd name="connsiteY153" fmla="*/ 4447506 h 6619325"/>
              <a:gd name="connsiteX154" fmla="*/ 179110 w 4308624"/>
              <a:gd name="connsiteY154" fmla="*/ 4422585 h 6619325"/>
              <a:gd name="connsiteX155" fmla="*/ 236698 w 4308624"/>
              <a:gd name="connsiteY155" fmla="*/ 4360280 h 6619325"/>
              <a:gd name="connsiteX156" fmla="*/ 280489 w 4308624"/>
              <a:gd name="connsiteY156" fmla="*/ 4292234 h 6619325"/>
              <a:gd name="connsiteX157" fmla="*/ 306479 w 4308624"/>
              <a:gd name="connsiteY157" fmla="*/ 4227125 h 6619325"/>
              <a:gd name="connsiteX158" fmla="*/ 310929 w 4308624"/>
              <a:gd name="connsiteY158" fmla="*/ 4172786 h 6619325"/>
              <a:gd name="connsiteX159" fmla="*/ 304387 w 4308624"/>
              <a:gd name="connsiteY159" fmla="*/ 4152715 h 6619325"/>
              <a:gd name="connsiteX160" fmla="*/ 292639 w 4308624"/>
              <a:gd name="connsiteY160" fmla="*/ 4139364 h 6619325"/>
              <a:gd name="connsiteX161" fmla="*/ 276350 w 4308624"/>
              <a:gd name="connsiteY161" fmla="*/ 4132332 h 6619325"/>
              <a:gd name="connsiteX162" fmla="*/ 256190 w 4308624"/>
              <a:gd name="connsiteY162" fmla="*/ 4131576 h 6619325"/>
              <a:gd name="connsiteX163" fmla="*/ 233271 w 4308624"/>
              <a:gd name="connsiteY163" fmla="*/ 4136872 h 6619325"/>
              <a:gd name="connsiteX164" fmla="*/ 207770 w 4308624"/>
              <a:gd name="connsiteY164" fmla="*/ 4148042 h 6619325"/>
              <a:gd name="connsiteX165" fmla="*/ 180223 w 4308624"/>
              <a:gd name="connsiteY165" fmla="*/ 4165087 h 6619325"/>
              <a:gd name="connsiteX166" fmla="*/ 151117 w 4308624"/>
              <a:gd name="connsiteY166" fmla="*/ 4188006 h 6619325"/>
              <a:gd name="connsiteX167" fmla="*/ 95310 w 4308624"/>
              <a:gd name="connsiteY167" fmla="*/ 4246351 h 6619325"/>
              <a:gd name="connsiteX168" fmla="*/ 50806 w 4308624"/>
              <a:gd name="connsiteY168" fmla="*/ 4312171 h 6619325"/>
              <a:gd name="connsiteX169" fmla="*/ 21923 w 4308624"/>
              <a:gd name="connsiteY169" fmla="*/ 4377992 h 6619325"/>
              <a:gd name="connsiteX170" fmla="*/ 13823 w 4308624"/>
              <a:gd name="connsiteY170" fmla="*/ 4435847 h 6619325"/>
              <a:gd name="connsiteX171" fmla="*/ 19030 w 4308624"/>
              <a:gd name="connsiteY171" fmla="*/ 4458098 h 6619325"/>
              <a:gd name="connsiteX172" fmla="*/ 30200 w 4308624"/>
              <a:gd name="connsiteY172" fmla="*/ 4473586 h 6619325"/>
              <a:gd name="connsiteX173" fmla="*/ 46579 w 4308624"/>
              <a:gd name="connsiteY173" fmla="*/ 4482086 h 6619325"/>
              <a:gd name="connsiteX174" fmla="*/ 67584 w 4308624"/>
              <a:gd name="connsiteY174" fmla="*/ 4483332 h 6619325"/>
              <a:gd name="connsiteX175" fmla="*/ 283738 w 4308624"/>
              <a:gd name="connsiteY175" fmla="*/ 5007584 h 6619325"/>
              <a:gd name="connsiteX176" fmla="*/ 323524 w 4308624"/>
              <a:gd name="connsiteY176" fmla="*/ 4968243 h 6619325"/>
              <a:gd name="connsiteX177" fmla="*/ 383649 w 4308624"/>
              <a:gd name="connsiteY177" fmla="*/ 4887336 h 6619325"/>
              <a:gd name="connsiteX178" fmla="*/ 424948 w 4308624"/>
              <a:gd name="connsiteY178" fmla="*/ 4803624 h 6619325"/>
              <a:gd name="connsiteX179" fmla="*/ 444395 w 4308624"/>
              <a:gd name="connsiteY179" fmla="*/ 4727123 h 6619325"/>
              <a:gd name="connsiteX180" fmla="*/ 439367 w 4308624"/>
              <a:gd name="connsiteY180" fmla="*/ 4666909 h 6619325"/>
              <a:gd name="connsiteX181" fmla="*/ 429665 w 4308624"/>
              <a:gd name="connsiteY181" fmla="*/ 4649108 h 6619325"/>
              <a:gd name="connsiteX182" fmla="*/ 416313 w 4308624"/>
              <a:gd name="connsiteY182" fmla="*/ 4637225 h 6619325"/>
              <a:gd name="connsiteX183" fmla="*/ 399803 w 4308624"/>
              <a:gd name="connsiteY183" fmla="*/ 4630817 h 6619325"/>
              <a:gd name="connsiteX184" fmla="*/ 380489 w 4308624"/>
              <a:gd name="connsiteY184" fmla="*/ 4629793 h 6619325"/>
              <a:gd name="connsiteX185" fmla="*/ 349825 w 4308624"/>
              <a:gd name="connsiteY185" fmla="*/ 4636914 h 6619325"/>
              <a:gd name="connsiteX186" fmla="*/ 315692 w 4308624"/>
              <a:gd name="connsiteY186" fmla="*/ 4653825 h 6619325"/>
              <a:gd name="connsiteX187" fmla="*/ 279243 w 4308624"/>
              <a:gd name="connsiteY187" fmla="*/ 4680305 h 6619325"/>
              <a:gd name="connsiteX188" fmla="*/ 241504 w 4308624"/>
              <a:gd name="connsiteY188" fmla="*/ 4716264 h 6619325"/>
              <a:gd name="connsiteX189" fmla="*/ 182625 w 4308624"/>
              <a:gd name="connsiteY189" fmla="*/ 4791920 h 6619325"/>
              <a:gd name="connsiteX190" fmla="*/ 139146 w 4308624"/>
              <a:gd name="connsiteY190" fmla="*/ 4873717 h 6619325"/>
              <a:gd name="connsiteX191" fmla="*/ 115604 w 4308624"/>
              <a:gd name="connsiteY191" fmla="*/ 4952488 h 6619325"/>
              <a:gd name="connsiteX192" fmla="*/ 116894 w 4308624"/>
              <a:gd name="connsiteY192" fmla="*/ 5017998 h 6619325"/>
              <a:gd name="connsiteX193" fmla="*/ 125572 w 4308624"/>
              <a:gd name="connsiteY193" fmla="*/ 5038114 h 6619325"/>
              <a:gd name="connsiteX194" fmla="*/ 138612 w 4308624"/>
              <a:gd name="connsiteY194" fmla="*/ 5052132 h 6619325"/>
              <a:gd name="connsiteX195" fmla="*/ 155434 w 4308624"/>
              <a:gd name="connsiteY195" fmla="*/ 5060098 h 6619325"/>
              <a:gd name="connsiteX196" fmla="*/ 175594 w 4308624"/>
              <a:gd name="connsiteY196" fmla="*/ 5062057 h 6619325"/>
              <a:gd name="connsiteX197" fmla="*/ 208215 w 4308624"/>
              <a:gd name="connsiteY197" fmla="*/ 5054891 h 6619325"/>
              <a:gd name="connsiteX198" fmla="*/ 244753 w 4308624"/>
              <a:gd name="connsiteY198" fmla="*/ 5036511 h 6619325"/>
              <a:gd name="connsiteX199" fmla="*/ 283783 w 4308624"/>
              <a:gd name="connsiteY199" fmla="*/ 5007584 h 6619325"/>
              <a:gd name="connsiteX200" fmla="*/ 825657 w 4308624"/>
              <a:gd name="connsiteY200" fmla="*/ 5828141 h 6619325"/>
              <a:gd name="connsiteX201" fmla="*/ 882267 w 4308624"/>
              <a:gd name="connsiteY201" fmla="*/ 5712431 h 6619325"/>
              <a:gd name="connsiteX202" fmla="*/ 911950 w 4308624"/>
              <a:gd name="connsiteY202" fmla="*/ 5601172 h 6619325"/>
              <a:gd name="connsiteX203" fmla="*/ 914042 w 4308624"/>
              <a:gd name="connsiteY203" fmla="*/ 5506380 h 6619325"/>
              <a:gd name="connsiteX204" fmla="*/ 887919 w 4308624"/>
              <a:gd name="connsiteY204" fmla="*/ 5438957 h 6619325"/>
              <a:gd name="connsiteX205" fmla="*/ 875057 w 4308624"/>
              <a:gd name="connsiteY205" fmla="*/ 5426274 h 6619325"/>
              <a:gd name="connsiteX206" fmla="*/ 860504 w 4308624"/>
              <a:gd name="connsiteY206" fmla="*/ 5417373 h 6619325"/>
              <a:gd name="connsiteX207" fmla="*/ 844483 w 4308624"/>
              <a:gd name="connsiteY207" fmla="*/ 5412389 h 6619325"/>
              <a:gd name="connsiteX208" fmla="*/ 827215 w 4308624"/>
              <a:gd name="connsiteY208" fmla="*/ 5411009 h 6619325"/>
              <a:gd name="connsiteX209" fmla="*/ 781733 w 4308624"/>
              <a:gd name="connsiteY209" fmla="*/ 5421957 h 6619325"/>
              <a:gd name="connsiteX210" fmla="*/ 732467 w 4308624"/>
              <a:gd name="connsiteY210" fmla="*/ 5451819 h 6619325"/>
              <a:gd name="connsiteX211" fmla="*/ 681778 w 4308624"/>
              <a:gd name="connsiteY211" fmla="*/ 5499571 h 6619325"/>
              <a:gd name="connsiteX212" fmla="*/ 632200 w 4308624"/>
              <a:gd name="connsiteY212" fmla="*/ 5564457 h 6619325"/>
              <a:gd name="connsiteX213" fmla="*/ 574346 w 4308624"/>
              <a:gd name="connsiteY213" fmla="*/ 5673135 h 6619325"/>
              <a:gd name="connsiteX214" fmla="*/ 539722 w 4308624"/>
              <a:gd name="connsiteY214" fmla="*/ 5784394 h 6619325"/>
              <a:gd name="connsiteX215" fmla="*/ 531801 w 4308624"/>
              <a:gd name="connsiteY215" fmla="*/ 5885461 h 6619325"/>
              <a:gd name="connsiteX216" fmla="*/ 554408 w 4308624"/>
              <a:gd name="connsiteY216" fmla="*/ 5962319 h 6619325"/>
              <a:gd name="connsiteX217" fmla="*/ 567137 w 4308624"/>
              <a:gd name="connsiteY217" fmla="*/ 5977629 h 6619325"/>
              <a:gd name="connsiteX218" fmla="*/ 582000 w 4308624"/>
              <a:gd name="connsiteY218" fmla="*/ 5988532 h 6619325"/>
              <a:gd name="connsiteX219" fmla="*/ 598734 w 4308624"/>
              <a:gd name="connsiteY219" fmla="*/ 5995118 h 6619325"/>
              <a:gd name="connsiteX220" fmla="*/ 617114 w 4308624"/>
              <a:gd name="connsiteY220" fmla="*/ 5997432 h 6619325"/>
              <a:gd name="connsiteX221" fmla="*/ 666068 w 4308624"/>
              <a:gd name="connsiteY221" fmla="*/ 5986396 h 6619325"/>
              <a:gd name="connsiteX222" fmla="*/ 719472 w 4308624"/>
              <a:gd name="connsiteY222" fmla="*/ 5953107 h 6619325"/>
              <a:gd name="connsiteX223" fmla="*/ 773766 w 4308624"/>
              <a:gd name="connsiteY223" fmla="*/ 5899703 h 6619325"/>
              <a:gd name="connsiteX224" fmla="*/ 825702 w 4308624"/>
              <a:gd name="connsiteY224" fmla="*/ 5828141 h 6619325"/>
              <a:gd name="connsiteX225" fmla="*/ 1451601 w 4308624"/>
              <a:gd name="connsiteY225" fmla="*/ 5997254 h 6619325"/>
              <a:gd name="connsiteX226" fmla="*/ 1405806 w 4308624"/>
              <a:gd name="connsiteY226" fmla="*/ 5929654 h 6619325"/>
              <a:gd name="connsiteX227" fmla="*/ 1392945 w 4308624"/>
              <a:gd name="connsiteY227" fmla="*/ 5921420 h 6619325"/>
              <a:gd name="connsiteX228" fmla="*/ 1379594 w 4308624"/>
              <a:gd name="connsiteY228" fmla="*/ 5915590 h 6619325"/>
              <a:gd name="connsiteX229" fmla="*/ 1365486 w 4308624"/>
              <a:gd name="connsiteY229" fmla="*/ 5912119 h 6619325"/>
              <a:gd name="connsiteX230" fmla="*/ 1350844 w 4308624"/>
              <a:gd name="connsiteY230" fmla="*/ 5910918 h 6619325"/>
              <a:gd name="connsiteX231" fmla="*/ 1292500 w 4308624"/>
              <a:gd name="connsiteY231" fmla="*/ 5925648 h 6619325"/>
              <a:gd name="connsiteX232" fmla="*/ 1231841 w 4308624"/>
              <a:gd name="connsiteY232" fmla="*/ 5968683 h 6619325"/>
              <a:gd name="connsiteX233" fmla="*/ 1172653 w 4308624"/>
              <a:gd name="connsiteY233" fmla="*/ 6037619 h 6619325"/>
              <a:gd name="connsiteX234" fmla="*/ 1118892 w 4308624"/>
              <a:gd name="connsiteY234" fmla="*/ 6130632 h 6619325"/>
              <a:gd name="connsiteX235" fmla="*/ 1069938 w 4308624"/>
              <a:gd name="connsiteY235" fmla="*/ 6266190 h 6619325"/>
              <a:gd name="connsiteX236" fmla="*/ 1049822 w 4308624"/>
              <a:gd name="connsiteY236" fmla="*/ 6399122 h 6619325"/>
              <a:gd name="connsiteX237" fmla="*/ 1060815 w 4308624"/>
              <a:gd name="connsiteY237" fmla="*/ 6514386 h 6619325"/>
              <a:gd name="connsiteX238" fmla="*/ 1105006 w 4308624"/>
              <a:gd name="connsiteY238" fmla="*/ 6594492 h 6619325"/>
              <a:gd name="connsiteX239" fmla="*/ 1118357 w 4308624"/>
              <a:gd name="connsiteY239" fmla="*/ 6604817 h 6619325"/>
              <a:gd name="connsiteX240" fmla="*/ 1132599 w 4308624"/>
              <a:gd name="connsiteY240" fmla="*/ 6612383 h 6619325"/>
              <a:gd name="connsiteX241" fmla="*/ 1147596 w 4308624"/>
              <a:gd name="connsiteY241" fmla="*/ 6617189 h 6619325"/>
              <a:gd name="connsiteX242" fmla="*/ 1163351 w 4308624"/>
              <a:gd name="connsiteY242" fmla="*/ 6619325 h 6619325"/>
              <a:gd name="connsiteX243" fmla="*/ 1227125 w 4308624"/>
              <a:gd name="connsiteY243" fmla="*/ 6604238 h 6619325"/>
              <a:gd name="connsiteX244" fmla="*/ 1293524 w 4308624"/>
              <a:gd name="connsiteY244" fmla="*/ 6555285 h 6619325"/>
              <a:gd name="connsiteX245" fmla="*/ 1356763 w 4308624"/>
              <a:gd name="connsiteY245" fmla="*/ 6476958 h 6619325"/>
              <a:gd name="connsiteX246" fmla="*/ 1411280 w 4308624"/>
              <a:gd name="connsiteY246" fmla="*/ 6374200 h 6619325"/>
              <a:gd name="connsiteX247" fmla="*/ 1456185 w 4308624"/>
              <a:gd name="connsiteY247" fmla="*/ 6231788 h 6619325"/>
              <a:gd name="connsiteX248" fmla="*/ 1469046 w 4308624"/>
              <a:gd name="connsiteY248" fmla="*/ 6101660 h 6619325"/>
              <a:gd name="connsiteX249" fmla="*/ 1451645 w 4308624"/>
              <a:gd name="connsiteY249" fmla="*/ 5997032 h 6619325"/>
              <a:gd name="connsiteX250" fmla="*/ 566424 w 4308624"/>
              <a:gd name="connsiteY250" fmla="*/ 5598458 h 6619325"/>
              <a:gd name="connsiteX251" fmla="*/ 614844 w 4308624"/>
              <a:gd name="connsiteY251" fmla="*/ 5538779 h 6619325"/>
              <a:gd name="connsiteX252" fmla="*/ 673633 w 4308624"/>
              <a:gd name="connsiteY252" fmla="*/ 5435619 h 6619325"/>
              <a:gd name="connsiteX253" fmla="*/ 708257 w 4308624"/>
              <a:gd name="connsiteY253" fmla="*/ 5334018 h 6619325"/>
              <a:gd name="connsiteX254" fmla="*/ 717158 w 4308624"/>
              <a:gd name="connsiteY254" fmla="*/ 5245634 h 6619325"/>
              <a:gd name="connsiteX255" fmla="*/ 698645 w 4308624"/>
              <a:gd name="connsiteY255" fmla="*/ 5180747 h 6619325"/>
              <a:gd name="connsiteX256" fmla="*/ 686584 w 4308624"/>
              <a:gd name="connsiteY256" fmla="*/ 5166462 h 6619325"/>
              <a:gd name="connsiteX257" fmla="*/ 672298 w 4308624"/>
              <a:gd name="connsiteY257" fmla="*/ 5156715 h 6619325"/>
              <a:gd name="connsiteX258" fmla="*/ 656055 w 4308624"/>
              <a:gd name="connsiteY258" fmla="*/ 5151241 h 6619325"/>
              <a:gd name="connsiteX259" fmla="*/ 638253 w 4308624"/>
              <a:gd name="connsiteY259" fmla="*/ 5149995 h 6619325"/>
              <a:gd name="connsiteX260" fmla="*/ 598200 w 4308624"/>
              <a:gd name="connsiteY260" fmla="*/ 5159564 h 6619325"/>
              <a:gd name="connsiteX261" fmla="*/ 554097 w 4308624"/>
              <a:gd name="connsiteY261" fmla="*/ 5184575 h 6619325"/>
              <a:gd name="connsiteX262" fmla="*/ 507991 w 4308624"/>
              <a:gd name="connsiteY262" fmla="*/ 5224361 h 6619325"/>
              <a:gd name="connsiteX263" fmla="*/ 461885 w 4308624"/>
              <a:gd name="connsiteY263" fmla="*/ 5278477 h 6619325"/>
              <a:gd name="connsiteX264" fmla="*/ 402785 w 4308624"/>
              <a:gd name="connsiteY264" fmla="*/ 5375450 h 6619325"/>
              <a:gd name="connsiteX265" fmla="*/ 364111 w 4308624"/>
              <a:gd name="connsiteY265" fmla="*/ 5476251 h 6619325"/>
              <a:gd name="connsiteX266" fmla="*/ 349870 w 4308624"/>
              <a:gd name="connsiteY266" fmla="*/ 5569709 h 6619325"/>
              <a:gd name="connsiteX267" fmla="*/ 364601 w 4308624"/>
              <a:gd name="connsiteY267" fmla="*/ 5642606 h 6619325"/>
              <a:gd name="connsiteX268" fmla="*/ 376260 w 4308624"/>
              <a:gd name="connsiteY268" fmla="*/ 5659428 h 6619325"/>
              <a:gd name="connsiteX269" fmla="*/ 390635 w 4308624"/>
              <a:gd name="connsiteY269" fmla="*/ 5671266 h 6619325"/>
              <a:gd name="connsiteX270" fmla="*/ 407457 w 4308624"/>
              <a:gd name="connsiteY270" fmla="*/ 5678297 h 6619325"/>
              <a:gd name="connsiteX271" fmla="*/ 426416 w 4308624"/>
              <a:gd name="connsiteY271" fmla="*/ 5680523 h 6619325"/>
              <a:gd name="connsiteX272" fmla="*/ 469629 w 4308624"/>
              <a:gd name="connsiteY272" fmla="*/ 5670821 h 6619325"/>
              <a:gd name="connsiteX273" fmla="*/ 517427 w 4308624"/>
              <a:gd name="connsiteY273" fmla="*/ 5643140 h 6619325"/>
              <a:gd name="connsiteX274" fmla="*/ 566468 w 4308624"/>
              <a:gd name="connsiteY274" fmla="*/ 5598057 h 6619325"/>
              <a:gd name="connsiteX275" fmla="*/ 404209 w 4308624"/>
              <a:gd name="connsiteY275" fmla="*/ 5300284 h 6619325"/>
              <a:gd name="connsiteX276" fmla="*/ 448489 w 4308624"/>
              <a:gd name="connsiteY276" fmla="*/ 5251686 h 6619325"/>
              <a:gd name="connsiteX277" fmla="*/ 508526 w 4308624"/>
              <a:gd name="connsiteY277" fmla="*/ 5160231 h 6619325"/>
              <a:gd name="connsiteX278" fmla="*/ 547244 w 4308624"/>
              <a:gd name="connsiteY278" fmla="*/ 5067842 h 6619325"/>
              <a:gd name="connsiteX279" fmla="*/ 562107 w 4308624"/>
              <a:gd name="connsiteY279" fmla="*/ 4985332 h 6619325"/>
              <a:gd name="connsiteX280" fmla="*/ 550981 w 4308624"/>
              <a:gd name="connsiteY280" fmla="*/ 4922404 h 6619325"/>
              <a:gd name="connsiteX281" fmla="*/ 539989 w 4308624"/>
              <a:gd name="connsiteY281" fmla="*/ 4906338 h 6619325"/>
              <a:gd name="connsiteX282" fmla="*/ 526015 w 4308624"/>
              <a:gd name="connsiteY282" fmla="*/ 4895390 h 6619325"/>
              <a:gd name="connsiteX283" fmla="*/ 509505 w 4308624"/>
              <a:gd name="connsiteY283" fmla="*/ 4889427 h 6619325"/>
              <a:gd name="connsiteX284" fmla="*/ 490768 w 4308624"/>
              <a:gd name="connsiteY284" fmla="*/ 4888225 h 6619325"/>
              <a:gd name="connsiteX285" fmla="*/ 455610 w 4308624"/>
              <a:gd name="connsiteY285" fmla="*/ 4896459 h 6619325"/>
              <a:gd name="connsiteX286" fmla="*/ 416714 w 4308624"/>
              <a:gd name="connsiteY286" fmla="*/ 4917019 h 6619325"/>
              <a:gd name="connsiteX287" fmla="*/ 375549 w 4308624"/>
              <a:gd name="connsiteY287" fmla="*/ 4949507 h 6619325"/>
              <a:gd name="connsiteX288" fmla="*/ 333493 w 4308624"/>
              <a:gd name="connsiteY288" fmla="*/ 4993610 h 6619325"/>
              <a:gd name="connsiteX289" fmla="*/ 273947 w 4308624"/>
              <a:gd name="connsiteY289" fmla="*/ 5079324 h 6619325"/>
              <a:gd name="connsiteX290" fmla="*/ 232158 w 4308624"/>
              <a:gd name="connsiteY290" fmla="*/ 5170289 h 6619325"/>
              <a:gd name="connsiteX291" fmla="*/ 212533 w 4308624"/>
              <a:gd name="connsiteY291" fmla="*/ 5256225 h 6619325"/>
              <a:gd name="connsiteX292" fmla="*/ 219831 w 4308624"/>
              <a:gd name="connsiteY292" fmla="*/ 5325740 h 6619325"/>
              <a:gd name="connsiteX293" fmla="*/ 230111 w 4308624"/>
              <a:gd name="connsiteY293" fmla="*/ 5344432 h 6619325"/>
              <a:gd name="connsiteX294" fmla="*/ 243907 w 4308624"/>
              <a:gd name="connsiteY294" fmla="*/ 5357515 h 6619325"/>
              <a:gd name="connsiteX295" fmla="*/ 260863 w 4308624"/>
              <a:gd name="connsiteY295" fmla="*/ 5365126 h 6619325"/>
              <a:gd name="connsiteX296" fmla="*/ 280533 w 4308624"/>
              <a:gd name="connsiteY296" fmla="*/ 5367217 h 6619325"/>
              <a:gd name="connsiteX297" fmla="*/ 318095 w 4308624"/>
              <a:gd name="connsiteY297" fmla="*/ 5358895 h 6619325"/>
              <a:gd name="connsiteX298" fmla="*/ 360061 w 4308624"/>
              <a:gd name="connsiteY298" fmla="*/ 5336332 h 6619325"/>
              <a:gd name="connsiteX299" fmla="*/ 404253 w 4308624"/>
              <a:gd name="connsiteY299" fmla="*/ 5300195 h 6619325"/>
              <a:gd name="connsiteX300" fmla="*/ 1142968 w 4308624"/>
              <a:gd name="connsiteY300" fmla="*/ 5977272 h 6619325"/>
              <a:gd name="connsiteX301" fmla="*/ 1164775 w 4308624"/>
              <a:gd name="connsiteY301" fmla="*/ 5856623 h 6619325"/>
              <a:gd name="connsiteX302" fmla="*/ 1157565 w 4308624"/>
              <a:gd name="connsiteY302" fmla="*/ 5756890 h 6619325"/>
              <a:gd name="connsiteX303" fmla="*/ 1121740 w 4308624"/>
              <a:gd name="connsiteY303" fmla="*/ 5689423 h 6619325"/>
              <a:gd name="connsiteX304" fmla="*/ 1108656 w 4308624"/>
              <a:gd name="connsiteY304" fmla="*/ 5679143 h 6619325"/>
              <a:gd name="connsiteX305" fmla="*/ 1094504 w 4308624"/>
              <a:gd name="connsiteY305" fmla="*/ 5671978 h 6619325"/>
              <a:gd name="connsiteX306" fmla="*/ 1079417 w 4308624"/>
              <a:gd name="connsiteY306" fmla="*/ 5667795 h 6619325"/>
              <a:gd name="connsiteX307" fmla="*/ 1063485 w 4308624"/>
              <a:gd name="connsiteY307" fmla="*/ 5666504 h 6619325"/>
              <a:gd name="connsiteX308" fmla="*/ 1011549 w 4308624"/>
              <a:gd name="connsiteY308" fmla="*/ 5679321 h 6619325"/>
              <a:gd name="connsiteX309" fmla="*/ 956276 w 4308624"/>
              <a:gd name="connsiteY309" fmla="*/ 5715636 h 6619325"/>
              <a:gd name="connsiteX310" fmla="*/ 900869 w 4308624"/>
              <a:gd name="connsiteY310" fmla="*/ 5773757 h 6619325"/>
              <a:gd name="connsiteX311" fmla="*/ 848399 w 4308624"/>
              <a:gd name="connsiteY311" fmla="*/ 5852395 h 6619325"/>
              <a:gd name="connsiteX312" fmla="*/ 794239 w 4308624"/>
              <a:gd name="connsiteY312" fmla="*/ 5974513 h 6619325"/>
              <a:gd name="connsiteX313" fmla="*/ 766246 w 4308624"/>
              <a:gd name="connsiteY313" fmla="*/ 6096631 h 6619325"/>
              <a:gd name="connsiteX314" fmla="*/ 767314 w 4308624"/>
              <a:gd name="connsiteY314" fmla="*/ 6204730 h 6619325"/>
              <a:gd name="connsiteX315" fmla="*/ 800469 w 4308624"/>
              <a:gd name="connsiteY315" fmla="*/ 6283234 h 6619325"/>
              <a:gd name="connsiteX316" fmla="*/ 813820 w 4308624"/>
              <a:gd name="connsiteY316" fmla="*/ 6295784 h 6619325"/>
              <a:gd name="connsiteX317" fmla="*/ 828417 w 4308624"/>
              <a:gd name="connsiteY317" fmla="*/ 6304685 h 6619325"/>
              <a:gd name="connsiteX318" fmla="*/ 844305 w 4308624"/>
              <a:gd name="connsiteY318" fmla="*/ 6310293 h 6619325"/>
              <a:gd name="connsiteX319" fmla="*/ 861260 w 4308624"/>
              <a:gd name="connsiteY319" fmla="*/ 6312518 h 6619325"/>
              <a:gd name="connsiteX320" fmla="*/ 917691 w 4308624"/>
              <a:gd name="connsiteY320" fmla="*/ 6299434 h 6619325"/>
              <a:gd name="connsiteX321" fmla="*/ 977994 w 4308624"/>
              <a:gd name="connsiteY321" fmla="*/ 6258446 h 6619325"/>
              <a:gd name="connsiteX322" fmla="*/ 1037495 w 4308624"/>
              <a:gd name="connsiteY322" fmla="*/ 6192759 h 6619325"/>
              <a:gd name="connsiteX323" fmla="*/ 1091700 w 4308624"/>
              <a:gd name="connsiteY323" fmla="*/ 6105843 h 6619325"/>
              <a:gd name="connsiteX324" fmla="*/ 1143280 w 4308624"/>
              <a:gd name="connsiteY324" fmla="*/ 5977183 h 6619325"/>
              <a:gd name="connsiteX325" fmla="*/ 743415 w 4308624"/>
              <a:gd name="connsiteY325" fmla="*/ 2068301 h 6619325"/>
              <a:gd name="connsiteX326" fmla="*/ 766379 w 4308624"/>
              <a:gd name="connsiteY326" fmla="*/ 2067278 h 6619325"/>
              <a:gd name="connsiteX327" fmla="*/ 766647 w 4308624"/>
              <a:gd name="connsiteY327" fmla="*/ 2067278 h 6619325"/>
              <a:gd name="connsiteX328" fmla="*/ 766957 w 4308624"/>
              <a:gd name="connsiteY328" fmla="*/ 2067278 h 6619325"/>
              <a:gd name="connsiteX329" fmla="*/ 767225 w 4308624"/>
              <a:gd name="connsiteY329" fmla="*/ 2067278 h 6619325"/>
              <a:gd name="connsiteX330" fmla="*/ 767536 w 4308624"/>
              <a:gd name="connsiteY330" fmla="*/ 2067278 h 6619325"/>
              <a:gd name="connsiteX331" fmla="*/ 797309 w 4308624"/>
              <a:gd name="connsiteY331" fmla="*/ 2056241 h 6619325"/>
              <a:gd name="connsiteX332" fmla="*/ 828061 w 4308624"/>
              <a:gd name="connsiteY332" fmla="*/ 2038039 h 6619325"/>
              <a:gd name="connsiteX333" fmla="*/ 856054 w 4308624"/>
              <a:gd name="connsiteY333" fmla="*/ 2015208 h 6619325"/>
              <a:gd name="connsiteX334" fmla="*/ 877727 w 4308624"/>
              <a:gd name="connsiteY334" fmla="*/ 1990420 h 6619325"/>
              <a:gd name="connsiteX335" fmla="*/ 888809 w 4308624"/>
              <a:gd name="connsiteY335" fmla="*/ 1968168 h 6619325"/>
              <a:gd name="connsiteX336" fmla="*/ 887741 w 4308624"/>
              <a:gd name="connsiteY336" fmla="*/ 1952503 h 6619325"/>
              <a:gd name="connsiteX337" fmla="*/ 875458 w 4308624"/>
              <a:gd name="connsiteY337" fmla="*/ 1944670 h 6619325"/>
              <a:gd name="connsiteX338" fmla="*/ 852894 w 4308624"/>
              <a:gd name="connsiteY338" fmla="*/ 1946050 h 6619325"/>
              <a:gd name="connsiteX339" fmla="*/ 852359 w 4308624"/>
              <a:gd name="connsiteY339" fmla="*/ 1946050 h 6619325"/>
              <a:gd name="connsiteX340" fmla="*/ 852093 w 4308624"/>
              <a:gd name="connsiteY340" fmla="*/ 1946050 h 6619325"/>
              <a:gd name="connsiteX341" fmla="*/ 851826 w 4308624"/>
              <a:gd name="connsiteY341" fmla="*/ 1946050 h 6619325"/>
              <a:gd name="connsiteX342" fmla="*/ 822988 w 4308624"/>
              <a:gd name="connsiteY342" fmla="*/ 1956775 h 6619325"/>
              <a:gd name="connsiteX343" fmla="*/ 793171 w 4308624"/>
              <a:gd name="connsiteY343" fmla="*/ 1974265 h 6619325"/>
              <a:gd name="connsiteX344" fmla="*/ 765577 w 4308624"/>
              <a:gd name="connsiteY344" fmla="*/ 1996517 h 6619325"/>
              <a:gd name="connsiteX345" fmla="*/ 743326 w 4308624"/>
              <a:gd name="connsiteY345" fmla="*/ 2020994 h 6619325"/>
              <a:gd name="connsiteX346" fmla="*/ 731310 w 4308624"/>
              <a:gd name="connsiteY346" fmla="*/ 2043602 h 6619325"/>
              <a:gd name="connsiteX347" fmla="*/ 731310 w 4308624"/>
              <a:gd name="connsiteY347" fmla="*/ 2060023 h 6619325"/>
              <a:gd name="connsiteX348" fmla="*/ 743593 w 4308624"/>
              <a:gd name="connsiteY348" fmla="*/ 2068212 h 6619325"/>
              <a:gd name="connsiteX349" fmla="*/ 1042390 w 4308624"/>
              <a:gd name="connsiteY349" fmla="*/ 1686549 h 6619325"/>
              <a:gd name="connsiteX350" fmla="*/ 1059657 w 4308624"/>
              <a:gd name="connsiteY350" fmla="*/ 1688775 h 6619325"/>
              <a:gd name="connsiteX351" fmla="*/ 1062683 w 4308624"/>
              <a:gd name="connsiteY351" fmla="*/ 1688419 h 6619325"/>
              <a:gd name="connsiteX352" fmla="*/ 1065799 w 4308624"/>
              <a:gd name="connsiteY352" fmla="*/ 1687929 h 6619325"/>
              <a:gd name="connsiteX353" fmla="*/ 1069004 w 4308624"/>
              <a:gd name="connsiteY353" fmla="*/ 1687306 h 6619325"/>
              <a:gd name="connsiteX354" fmla="*/ 1072341 w 4308624"/>
              <a:gd name="connsiteY354" fmla="*/ 1686505 h 6619325"/>
              <a:gd name="connsiteX355" fmla="*/ 1095349 w 4308624"/>
              <a:gd name="connsiteY355" fmla="*/ 1678227 h 6619325"/>
              <a:gd name="connsiteX356" fmla="*/ 1119248 w 4308624"/>
              <a:gd name="connsiteY356" fmla="*/ 1665410 h 6619325"/>
              <a:gd name="connsiteX357" fmla="*/ 1141811 w 4308624"/>
              <a:gd name="connsiteY357" fmla="*/ 1649300 h 6619325"/>
              <a:gd name="connsiteX358" fmla="*/ 1160814 w 4308624"/>
              <a:gd name="connsiteY358" fmla="*/ 1631232 h 6619325"/>
              <a:gd name="connsiteX359" fmla="*/ 1174165 w 4308624"/>
              <a:gd name="connsiteY359" fmla="*/ 1611650 h 6619325"/>
              <a:gd name="connsiteX360" fmla="*/ 1176880 w 4308624"/>
              <a:gd name="connsiteY360" fmla="*/ 1596652 h 6619325"/>
              <a:gd name="connsiteX361" fmla="*/ 1169404 w 4308624"/>
              <a:gd name="connsiteY361" fmla="*/ 1587752 h 6619325"/>
              <a:gd name="connsiteX362" fmla="*/ 1152091 w 4308624"/>
              <a:gd name="connsiteY362" fmla="*/ 1585971 h 6619325"/>
              <a:gd name="connsiteX363" fmla="*/ 1149065 w 4308624"/>
              <a:gd name="connsiteY363" fmla="*/ 1586372 h 6619325"/>
              <a:gd name="connsiteX364" fmla="*/ 1145995 w 4308624"/>
              <a:gd name="connsiteY364" fmla="*/ 1586861 h 6619325"/>
              <a:gd name="connsiteX365" fmla="*/ 1142834 w 4308624"/>
              <a:gd name="connsiteY365" fmla="*/ 1587529 h 6619325"/>
              <a:gd name="connsiteX366" fmla="*/ 1139586 w 4308624"/>
              <a:gd name="connsiteY366" fmla="*/ 1588330 h 6619325"/>
              <a:gd name="connsiteX367" fmla="*/ 1117334 w 4308624"/>
              <a:gd name="connsiteY367" fmla="*/ 1596385 h 6619325"/>
              <a:gd name="connsiteX368" fmla="*/ 1094148 w 4308624"/>
              <a:gd name="connsiteY368" fmla="*/ 1608713 h 6619325"/>
              <a:gd name="connsiteX369" fmla="*/ 1071896 w 4308624"/>
              <a:gd name="connsiteY369" fmla="*/ 1624244 h 6619325"/>
              <a:gd name="connsiteX370" fmla="*/ 1052893 w 4308624"/>
              <a:gd name="connsiteY370" fmla="*/ 1642046 h 6619325"/>
              <a:gd name="connsiteX371" fmla="*/ 1038875 w 4308624"/>
              <a:gd name="connsiteY371" fmla="*/ 1661628 h 6619325"/>
              <a:gd name="connsiteX372" fmla="*/ 1035269 w 4308624"/>
              <a:gd name="connsiteY372" fmla="*/ 1677115 h 6619325"/>
              <a:gd name="connsiteX373" fmla="*/ 1042569 w 4308624"/>
              <a:gd name="connsiteY373" fmla="*/ 1686460 h 6619325"/>
              <a:gd name="connsiteX374" fmla="*/ 840878 w 4308624"/>
              <a:gd name="connsiteY374" fmla="*/ 1933589 h 6619325"/>
              <a:gd name="connsiteX375" fmla="*/ 861661 w 4308624"/>
              <a:gd name="connsiteY375" fmla="*/ 1933900 h 6619325"/>
              <a:gd name="connsiteX376" fmla="*/ 863041 w 4308624"/>
              <a:gd name="connsiteY376" fmla="*/ 1933678 h 6619325"/>
              <a:gd name="connsiteX377" fmla="*/ 864465 w 4308624"/>
              <a:gd name="connsiteY377" fmla="*/ 1933366 h 6619325"/>
              <a:gd name="connsiteX378" fmla="*/ 865889 w 4308624"/>
              <a:gd name="connsiteY378" fmla="*/ 1933055 h 6619325"/>
              <a:gd name="connsiteX379" fmla="*/ 867313 w 4308624"/>
              <a:gd name="connsiteY379" fmla="*/ 1932743 h 6619325"/>
              <a:gd name="connsiteX380" fmla="*/ 894505 w 4308624"/>
              <a:gd name="connsiteY380" fmla="*/ 1922774 h 6619325"/>
              <a:gd name="connsiteX381" fmla="*/ 922675 w 4308624"/>
              <a:gd name="connsiteY381" fmla="*/ 1906620 h 6619325"/>
              <a:gd name="connsiteX382" fmla="*/ 948666 w 4308624"/>
              <a:gd name="connsiteY382" fmla="*/ 1886460 h 6619325"/>
              <a:gd name="connsiteX383" fmla="*/ 969404 w 4308624"/>
              <a:gd name="connsiteY383" fmla="*/ 1864208 h 6619325"/>
              <a:gd name="connsiteX384" fmla="*/ 981509 w 4308624"/>
              <a:gd name="connsiteY384" fmla="*/ 1842802 h 6619325"/>
              <a:gd name="connsiteX385" fmla="*/ 981910 w 4308624"/>
              <a:gd name="connsiteY385" fmla="*/ 1827270 h 6619325"/>
              <a:gd name="connsiteX386" fmla="*/ 971496 w 4308624"/>
              <a:gd name="connsiteY386" fmla="*/ 1818903 h 6619325"/>
              <a:gd name="connsiteX387" fmla="*/ 950935 w 4308624"/>
              <a:gd name="connsiteY387" fmla="*/ 1818903 h 6619325"/>
              <a:gd name="connsiteX388" fmla="*/ 949600 w 4308624"/>
              <a:gd name="connsiteY388" fmla="*/ 1819170 h 6619325"/>
              <a:gd name="connsiteX389" fmla="*/ 948265 w 4308624"/>
              <a:gd name="connsiteY389" fmla="*/ 1819482 h 6619325"/>
              <a:gd name="connsiteX390" fmla="*/ 946886 w 4308624"/>
              <a:gd name="connsiteY390" fmla="*/ 1819793 h 6619325"/>
              <a:gd name="connsiteX391" fmla="*/ 945506 w 4308624"/>
              <a:gd name="connsiteY391" fmla="*/ 1820105 h 6619325"/>
              <a:gd name="connsiteX392" fmla="*/ 919115 w 4308624"/>
              <a:gd name="connsiteY392" fmla="*/ 1829806 h 6619325"/>
              <a:gd name="connsiteX393" fmla="*/ 891790 w 4308624"/>
              <a:gd name="connsiteY393" fmla="*/ 1845294 h 6619325"/>
              <a:gd name="connsiteX394" fmla="*/ 866245 w 4308624"/>
              <a:gd name="connsiteY394" fmla="*/ 1864831 h 6619325"/>
              <a:gd name="connsiteX395" fmla="*/ 845195 w 4308624"/>
              <a:gd name="connsiteY395" fmla="*/ 1886727 h 6619325"/>
              <a:gd name="connsiteX396" fmla="*/ 832333 w 4308624"/>
              <a:gd name="connsiteY396" fmla="*/ 1908266 h 6619325"/>
              <a:gd name="connsiteX397" fmla="*/ 830999 w 4308624"/>
              <a:gd name="connsiteY397" fmla="*/ 1924421 h 6619325"/>
              <a:gd name="connsiteX398" fmla="*/ 841056 w 4308624"/>
              <a:gd name="connsiteY398" fmla="*/ 1933500 h 6619325"/>
              <a:gd name="connsiteX399" fmla="*/ 940967 w 4308624"/>
              <a:gd name="connsiteY399" fmla="*/ 1806576 h 6619325"/>
              <a:gd name="connsiteX400" fmla="*/ 959970 w 4308624"/>
              <a:gd name="connsiteY400" fmla="*/ 1807866 h 6619325"/>
              <a:gd name="connsiteX401" fmla="*/ 962195 w 4308624"/>
              <a:gd name="connsiteY401" fmla="*/ 1807555 h 6619325"/>
              <a:gd name="connsiteX402" fmla="*/ 964465 w 4308624"/>
              <a:gd name="connsiteY402" fmla="*/ 1807110 h 6619325"/>
              <a:gd name="connsiteX403" fmla="*/ 966779 w 4308624"/>
              <a:gd name="connsiteY403" fmla="*/ 1806620 h 6619325"/>
              <a:gd name="connsiteX404" fmla="*/ 969138 w 4308624"/>
              <a:gd name="connsiteY404" fmla="*/ 1806086 h 6619325"/>
              <a:gd name="connsiteX405" fmla="*/ 994193 w 4308624"/>
              <a:gd name="connsiteY405" fmla="*/ 1797185 h 6619325"/>
              <a:gd name="connsiteX406" fmla="*/ 1020139 w 4308624"/>
              <a:gd name="connsiteY406" fmla="*/ 1782766 h 6619325"/>
              <a:gd name="connsiteX407" fmla="*/ 1044348 w 4308624"/>
              <a:gd name="connsiteY407" fmla="*/ 1764742 h 6619325"/>
              <a:gd name="connsiteX408" fmla="*/ 1064197 w 4308624"/>
              <a:gd name="connsiteY408" fmla="*/ 1744716 h 6619325"/>
              <a:gd name="connsiteX409" fmla="*/ 1076925 w 4308624"/>
              <a:gd name="connsiteY409" fmla="*/ 1724289 h 6619325"/>
              <a:gd name="connsiteX410" fmla="*/ 1078482 w 4308624"/>
              <a:gd name="connsiteY410" fmla="*/ 1709024 h 6619325"/>
              <a:gd name="connsiteX411" fmla="*/ 1069582 w 4308624"/>
              <a:gd name="connsiteY411" fmla="*/ 1700346 h 6619325"/>
              <a:gd name="connsiteX412" fmla="*/ 1050623 w 4308624"/>
              <a:gd name="connsiteY412" fmla="*/ 1699500 h 6619325"/>
              <a:gd name="connsiteX413" fmla="*/ 1048442 w 4308624"/>
              <a:gd name="connsiteY413" fmla="*/ 1699856 h 6619325"/>
              <a:gd name="connsiteX414" fmla="*/ 1046217 w 4308624"/>
              <a:gd name="connsiteY414" fmla="*/ 1700257 h 6619325"/>
              <a:gd name="connsiteX415" fmla="*/ 1043947 w 4308624"/>
              <a:gd name="connsiteY415" fmla="*/ 1700746 h 6619325"/>
              <a:gd name="connsiteX416" fmla="*/ 1041678 w 4308624"/>
              <a:gd name="connsiteY416" fmla="*/ 1701325 h 6619325"/>
              <a:gd name="connsiteX417" fmla="*/ 1017424 w 4308624"/>
              <a:gd name="connsiteY417" fmla="*/ 1710225 h 6619325"/>
              <a:gd name="connsiteX418" fmla="*/ 992235 w 4308624"/>
              <a:gd name="connsiteY418" fmla="*/ 1724066 h 6619325"/>
              <a:gd name="connsiteX419" fmla="*/ 968514 w 4308624"/>
              <a:gd name="connsiteY419" fmla="*/ 1741511 h 6619325"/>
              <a:gd name="connsiteX420" fmla="*/ 948577 w 4308624"/>
              <a:gd name="connsiteY420" fmla="*/ 1761182 h 6619325"/>
              <a:gd name="connsiteX421" fmla="*/ 935226 w 4308624"/>
              <a:gd name="connsiteY421" fmla="*/ 1781743 h 6619325"/>
              <a:gd name="connsiteX422" fmla="*/ 932778 w 4308624"/>
              <a:gd name="connsiteY422" fmla="*/ 1797497 h 6619325"/>
              <a:gd name="connsiteX423" fmla="*/ 941145 w 4308624"/>
              <a:gd name="connsiteY423" fmla="*/ 1806353 h 6619325"/>
              <a:gd name="connsiteX424" fmla="*/ 1265308 w 4308624"/>
              <a:gd name="connsiteY424" fmla="*/ 1468749 h 6619325"/>
              <a:gd name="connsiteX425" fmla="*/ 1269759 w 4308624"/>
              <a:gd name="connsiteY425" fmla="*/ 1468749 h 6619325"/>
              <a:gd name="connsiteX426" fmla="*/ 1274209 w 4308624"/>
              <a:gd name="connsiteY426" fmla="*/ 1468215 h 6619325"/>
              <a:gd name="connsiteX427" fmla="*/ 1279016 w 4308624"/>
              <a:gd name="connsiteY427" fmla="*/ 1467369 h 6619325"/>
              <a:gd name="connsiteX428" fmla="*/ 1284044 w 4308624"/>
              <a:gd name="connsiteY428" fmla="*/ 1466168 h 6619325"/>
              <a:gd name="connsiteX429" fmla="*/ 1303493 w 4308624"/>
              <a:gd name="connsiteY429" fmla="*/ 1459225 h 6619325"/>
              <a:gd name="connsiteX430" fmla="*/ 1323608 w 4308624"/>
              <a:gd name="connsiteY430" fmla="*/ 1449078 h 6619325"/>
              <a:gd name="connsiteX431" fmla="*/ 1342968 w 4308624"/>
              <a:gd name="connsiteY431" fmla="*/ 1436395 h 6619325"/>
              <a:gd name="connsiteX432" fmla="*/ 1359967 w 4308624"/>
              <a:gd name="connsiteY432" fmla="*/ 1421931 h 6619325"/>
              <a:gd name="connsiteX433" fmla="*/ 1374565 w 4308624"/>
              <a:gd name="connsiteY433" fmla="*/ 1404130 h 6619325"/>
              <a:gd name="connsiteX434" fmla="*/ 1379371 w 4308624"/>
              <a:gd name="connsiteY434" fmla="*/ 1389622 h 6619325"/>
              <a:gd name="connsiteX435" fmla="*/ 1374565 w 4308624"/>
              <a:gd name="connsiteY435" fmla="*/ 1380053 h 6619325"/>
              <a:gd name="connsiteX436" fmla="*/ 1360235 w 4308624"/>
              <a:gd name="connsiteY436" fmla="*/ 1376716 h 6619325"/>
              <a:gd name="connsiteX437" fmla="*/ 1355784 w 4308624"/>
              <a:gd name="connsiteY437" fmla="*/ 1376938 h 6619325"/>
              <a:gd name="connsiteX438" fmla="*/ 1351334 w 4308624"/>
              <a:gd name="connsiteY438" fmla="*/ 1377517 h 6619325"/>
              <a:gd name="connsiteX439" fmla="*/ 1346616 w 4308624"/>
              <a:gd name="connsiteY439" fmla="*/ 1378407 h 6619325"/>
              <a:gd name="connsiteX440" fmla="*/ 1341722 w 4308624"/>
              <a:gd name="connsiteY440" fmla="*/ 1379608 h 6619325"/>
              <a:gd name="connsiteX441" fmla="*/ 1322852 w 4308624"/>
              <a:gd name="connsiteY441" fmla="*/ 1386284 h 6619325"/>
              <a:gd name="connsiteX442" fmla="*/ 1303270 w 4308624"/>
              <a:gd name="connsiteY442" fmla="*/ 1396075 h 6619325"/>
              <a:gd name="connsiteX443" fmla="*/ 1284356 w 4308624"/>
              <a:gd name="connsiteY443" fmla="*/ 1408402 h 6619325"/>
              <a:gd name="connsiteX444" fmla="*/ 1267444 w 4308624"/>
              <a:gd name="connsiteY444" fmla="*/ 1422554 h 6619325"/>
              <a:gd name="connsiteX445" fmla="*/ 1252403 w 4308624"/>
              <a:gd name="connsiteY445" fmla="*/ 1440356 h 6619325"/>
              <a:gd name="connsiteX446" fmla="*/ 1246884 w 4308624"/>
              <a:gd name="connsiteY446" fmla="*/ 1455131 h 6619325"/>
              <a:gd name="connsiteX447" fmla="*/ 1251067 w 4308624"/>
              <a:gd name="connsiteY447" fmla="*/ 1465189 h 6619325"/>
              <a:gd name="connsiteX448" fmla="*/ 1265486 w 4308624"/>
              <a:gd name="connsiteY448" fmla="*/ 1468660 h 6619325"/>
              <a:gd name="connsiteX449" fmla="*/ 1146172 w 4308624"/>
              <a:gd name="connsiteY449" fmla="*/ 1572620 h 6619325"/>
              <a:gd name="connsiteX450" fmla="*/ 1161793 w 4308624"/>
              <a:gd name="connsiteY450" fmla="*/ 1575691 h 6619325"/>
              <a:gd name="connsiteX451" fmla="*/ 1165532 w 4308624"/>
              <a:gd name="connsiteY451" fmla="*/ 1575424 h 6619325"/>
              <a:gd name="connsiteX452" fmla="*/ 1169492 w 4308624"/>
              <a:gd name="connsiteY452" fmla="*/ 1574890 h 6619325"/>
              <a:gd name="connsiteX453" fmla="*/ 1173587 w 4308624"/>
              <a:gd name="connsiteY453" fmla="*/ 1574089 h 6619325"/>
              <a:gd name="connsiteX454" fmla="*/ 1178037 w 4308624"/>
              <a:gd name="connsiteY454" fmla="*/ 1573110 h 6619325"/>
              <a:gd name="connsiteX455" fmla="*/ 1199043 w 4308624"/>
              <a:gd name="connsiteY455" fmla="*/ 1565633 h 6619325"/>
              <a:gd name="connsiteX456" fmla="*/ 1220894 w 4308624"/>
              <a:gd name="connsiteY456" fmla="*/ 1554285 h 6619325"/>
              <a:gd name="connsiteX457" fmla="*/ 1241722 w 4308624"/>
              <a:gd name="connsiteY457" fmla="*/ 1540044 h 6619325"/>
              <a:gd name="connsiteX458" fmla="*/ 1259524 w 4308624"/>
              <a:gd name="connsiteY458" fmla="*/ 1523889 h 6619325"/>
              <a:gd name="connsiteX459" fmla="*/ 1273675 w 4308624"/>
              <a:gd name="connsiteY459" fmla="*/ 1505108 h 6619325"/>
              <a:gd name="connsiteX460" fmla="*/ 1277591 w 4308624"/>
              <a:gd name="connsiteY460" fmla="*/ 1490289 h 6619325"/>
              <a:gd name="connsiteX461" fmla="*/ 1271584 w 4308624"/>
              <a:gd name="connsiteY461" fmla="*/ 1480898 h 6619325"/>
              <a:gd name="connsiteX462" fmla="*/ 1255829 w 4308624"/>
              <a:gd name="connsiteY462" fmla="*/ 1478273 h 6619325"/>
              <a:gd name="connsiteX463" fmla="*/ 1252091 w 4308624"/>
              <a:gd name="connsiteY463" fmla="*/ 1478584 h 6619325"/>
              <a:gd name="connsiteX464" fmla="*/ 1248220 w 4308624"/>
              <a:gd name="connsiteY464" fmla="*/ 1479163 h 6619325"/>
              <a:gd name="connsiteX465" fmla="*/ 1244214 w 4308624"/>
              <a:gd name="connsiteY465" fmla="*/ 1479919 h 6619325"/>
              <a:gd name="connsiteX466" fmla="*/ 1240075 w 4308624"/>
              <a:gd name="connsiteY466" fmla="*/ 1480943 h 6619325"/>
              <a:gd name="connsiteX467" fmla="*/ 1219603 w 4308624"/>
              <a:gd name="connsiteY467" fmla="*/ 1488242 h 6619325"/>
              <a:gd name="connsiteX468" fmla="*/ 1198375 w 4308624"/>
              <a:gd name="connsiteY468" fmla="*/ 1499190 h 6619325"/>
              <a:gd name="connsiteX469" fmla="*/ 1177993 w 4308624"/>
              <a:gd name="connsiteY469" fmla="*/ 1512986 h 6619325"/>
              <a:gd name="connsiteX470" fmla="*/ 1160191 w 4308624"/>
              <a:gd name="connsiteY470" fmla="*/ 1528784 h 6619325"/>
              <a:gd name="connsiteX471" fmla="*/ 1145549 w 4308624"/>
              <a:gd name="connsiteY471" fmla="*/ 1547520 h 6619325"/>
              <a:gd name="connsiteX472" fmla="*/ 1140876 w 4308624"/>
              <a:gd name="connsiteY472" fmla="*/ 1562652 h 6619325"/>
              <a:gd name="connsiteX473" fmla="*/ 1146350 w 4308624"/>
              <a:gd name="connsiteY473" fmla="*/ 1572531 h 6619325"/>
              <a:gd name="connsiteX474" fmla="*/ 463800 w 4308624"/>
              <a:gd name="connsiteY474" fmla="*/ 2520992 h 6619325"/>
              <a:gd name="connsiteX475" fmla="*/ 486318 w 4308624"/>
              <a:gd name="connsiteY475" fmla="*/ 2520279 h 6619325"/>
              <a:gd name="connsiteX476" fmla="*/ 489878 w 4308624"/>
              <a:gd name="connsiteY476" fmla="*/ 2519478 h 6619325"/>
              <a:gd name="connsiteX477" fmla="*/ 493528 w 4308624"/>
              <a:gd name="connsiteY477" fmla="*/ 2518499 h 6619325"/>
              <a:gd name="connsiteX478" fmla="*/ 497355 w 4308624"/>
              <a:gd name="connsiteY478" fmla="*/ 2517298 h 6619325"/>
              <a:gd name="connsiteX479" fmla="*/ 501271 w 4308624"/>
              <a:gd name="connsiteY479" fmla="*/ 2515963 h 6619325"/>
              <a:gd name="connsiteX480" fmla="*/ 537364 w 4308624"/>
              <a:gd name="connsiteY480" fmla="*/ 2498161 h 6619325"/>
              <a:gd name="connsiteX481" fmla="*/ 572477 w 4308624"/>
              <a:gd name="connsiteY481" fmla="*/ 2472660 h 6619325"/>
              <a:gd name="connsiteX482" fmla="*/ 602428 w 4308624"/>
              <a:gd name="connsiteY482" fmla="*/ 2442932 h 6619325"/>
              <a:gd name="connsiteX483" fmla="*/ 623300 w 4308624"/>
              <a:gd name="connsiteY483" fmla="*/ 2412536 h 6619325"/>
              <a:gd name="connsiteX484" fmla="*/ 630688 w 4308624"/>
              <a:gd name="connsiteY484" fmla="*/ 2389706 h 6619325"/>
              <a:gd name="connsiteX485" fmla="*/ 627083 w 4308624"/>
              <a:gd name="connsiteY485" fmla="*/ 2374130 h 6619325"/>
              <a:gd name="connsiteX486" fmla="*/ 613732 w 4308624"/>
              <a:gd name="connsiteY486" fmla="*/ 2366475 h 6619325"/>
              <a:gd name="connsiteX487" fmla="*/ 591480 w 4308624"/>
              <a:gd name="connsiteY487" fmla="*/ 2367588 h 6619325"/>
              <a:gd name="connsiteX488" fmla="*/ 588053 w 4308624"/>
              <a:gd name="connsiteY488" fmla="*/ 2368389 h 6619325"/>
              <a:gd name="connsiteX489" fmla="*/ 584493 w 4308624"/>
              <a:gd name="connsiteY489" fmla="*/ 2369368 h 6619325"/>
              <a:gd name="connsiteX490" fmla="*/ 580800 w 4308624"/>
              <a:gd name="connsiteY490" fmla="*/ 2370525 h 6619325"/>
              <a:gd name="connsiteX491" fmla="*/ 576972 w 4308624"/>
              <a:gd name="connsiteY491" fmla="*/ 2371860 h 6619325"/>
              <a:gd name="connsiteX492" fmla="*/ 542303 w 4308624"/>
              <a:gd name="connsiteY492" fmla="*/ 2388682 h 6619325"/>
              <a:gd name="connsiteX493" fmla="*/ 508259 w 4308624"/>
              <a:gd name="connsiteY493" fmla="*/ 2413026 h 6619325"/>
              <a:gd name="connsiteX494" fmla="*/ 478397 w 4308624"/>
              <a:gd name="connsiteY494" fmla="*/ 2441909 h 6619325"/>
              <a:gd name="connsiteX495" fmla="*/ 456679 w 4308624"/>
              <a:gd name="connsiteY495" fmla="*/ 2472216 h 6619325"/>
              <a:gd name="connsiteX496" fmla="*/ 448090 w 4308624"/>
              <a:gd name="connsiteY496" fmla="*/ 2495714 h 6619325"/>
              <a:gd name="connsiteX497" fmla="*/ 450671 w 4308624"/>
              <a:gd name="connsiteY497" fmla="*/ 2512313 h 6619325"/>
              <a:gd name="connsiteX498" fmla="*/ 463978 w 4308624"/>
              <a:gd name="connsiteY498" fmla="*/ 2520902 h 6619325"/>
              <a:gd name="connsiteX499" fmla="*/ 378664 w 4308624"/>
              <a:gd name="connsiteY499" fmla="*/ 2690773 h 6619325"/>
              <a:gd name="connsiteX500" fmla="*/ 400915 w 4308624"/>
              <a:gd name="connsiteY500" fmla="*/ 2690328 h 6619325"/>
              <a:gd name="connsiteX501" fmla="*/ 405811 w 4308624"/>
              <a:gd name="connsiteY501" fmla="*/ 2689170 h 6619325"/>
              <a:gd name="connsiteX502" fmla="*/ 410973 w 4308624"/>
              <a:gd name="connsiteY502" fmla="*/ 2687746 h 6619325"/>
              <a:gd name="connsiteX503" fmla="*/ 416358 w 4308624"/>
              <a:gd name="connsiteY503" fmla="*/ 2685966 h 6619325"/>
              <a:gd name="connsiteX504" fmla="*/ 422010 w 4308624"/>
              <a:gd name="connsiteY504" fmla="*/ 2683830 h 6619325"/>
              <a:gd name="connsiteX505" fmla="*/ 460328 w 4308624"/>
              <a:gd name="connsiteY505" fmla="*/ 2663403 h 6619325"/>
              <a:gd name="connsiteX506" fmla="*/ 496910 w 4308624"/>
              <a:gd name="connsiteY506" fmla="*/ 2635010 h 6619325"/>
              <a:gd name="connsiteX507" fmla="*/ 527395 w 4308624"/>
              <a:gd name="connsiteY507" fmla="*/ 2602611 h 6619325"/>
              <a:gd name="connsiteX508" fmla="*/ 547866 w 4308624"/>
              <a:gd name="connsiteY508" fmla="*/ 2570079 h 6619325"/>
              <a:gd name="connsiteX509" fmla="*/ 554097 w 4308624"/>
              <a:gd name="connsiteY509" fmla="*/ 2546982 h 6619325"/>
              <a:gd name="connsiteX510" fmla="*/ 549647 w 4308624"/>
              <a:gd name="connsiteY510" fmla="*/ 2531272 h 6619325"/>
              <a:gd name="connsiteX511" fmla="*/ 535940 w 4308624"/>
              <a:gd name="connsiteY511" fmla="*/ 2523573 h 6619325"/>
              <a:gd name="connsiteX512" fmla="*/ 514000 w 4308624"/>
              <a:gd name="connsiteY512" fmla="*/ 2524463 h 6619325"/>
              <a:gd name="connsiteX513" fmla="*/ 509238 w 4308624"/>
              <a:gd name="connsiteY513" fmla="*/ 2525575 h 6619325"/>
              <a:gd name="connsiteX514" fmla="*/ 504253 w 4308624"/>
              <a:gd name="connsiteY514" fmla="*/ 2526999 h 6619325"/>
              <a:gd name="connsiteX515" fmla="*/ 499046 w 4308624"/>
              <a:gd name="connsiteY515" fmla="*/ 2528780 h 6619325"/>
              <a:gd name="connsiteX516" fmla="*/ 493617 w 4308624"/>
              <a:gd name="connsiteY516" fmla="*/ 2530827 h 6619325"/>
              <a:gd name="connsiteX517" fmla="*/ 456857 w 4308624"/>
              <a:gd name="connsiteY517" fmla="*/ 2550230 h 6619325"/>
              <a:gd name="connsiteX518" fmla="*/ 421254 w 4308624"/>
              <a:gd name="connsiteY518" fmla="*/ 2577288 h 6619325"/>
              <a:gd name="connsiteX519" fmla="*/ 390768 w 4308624"/>
              <a:gd name="connsiteY519" fmla="*/ 2608797 h 6619325"/>
              <a:gd name="connsiteX520" fmla="*/ 369274 w 4308624"/>
              <a:gd name="connsiteY520" fmla="*/ 2641374 h 6619325"/>
              <a:gd name="connsiteX521" fmla="*/ 361708 w 4308624"/>
              <a:gd name="connsiteY521" fmla="*/ 2665317 h 6619325"/>
              <a:gd name="connsiteX522" fmla="*/ 365002 w 4308624"/>
              <a:gd name="connsiteY522" fmla="*/ 2682095 h 6619325"/>
              <a:gd name="connsiteX523" fmla="*/ 378842 w 4308624"/>
              <a:gd name="connsiteY523" fmla="*/ 2690684 h 6619325"/>
              <a:gd name="connsiteX524" fmla="*/ 298557 w 4308624"/>
              <a:gd name="connsiteY524" fmla="*/ 2871457 h 6619325"/>
              <a:gd name="connsiteX525" fmla="*/ 320809 w 4308624"/>
              <a:gd name="connsiteY525" fmla="*/ 2871190 h 6619325"/>
              <a:gd name="connsiteX526" fmla="*/ 327351 w 4308624"/>
              <a:gd name="connsiteY526" fmla="*/ 2869721 h 6619325"/>
              <a:gd name="connsiteX527" fmla="*/ 334294 w 4308624"/>
              <a:gd name="connsiteY527" fmla="*/ 2867674 h 6619325"/>
              <a:gd name="connsiteX528" fmla="*/ 341637 w 4308624"/>
              <a:gd name="connsiteY528" fmla="*/ 2865004 h 6619325"/>
              <a:gd name="connsiteX529" fmla="*/ 349336 w 4308624"/>
              <a:gd name="connsiteY529" fmla="*/ 2861755 h 6619325"/>
              <a:gd name="connsiteX530" fmla="*/ 390101 w 4308624"/>
              <a:gd name="connsiteY530" fmla="*/ 2838035 h 6619325"/>
              <a:gd name="connsiteX531" fmla="*/ 428063 w 4308624"/>
              <a:gd name="connsiteY531" fmla="*/ 2806259 h 6619325"/>
              <a:gd name="connsiteX532" fmla="*/ 458948 w 4308624"/>
              <a:gd name="connsiteY532" fmla="*/ 2770879 h 6619325"/>
              <a:gd name="connsiteX533" fmla="*/ 478574 w 4308624"/>
              <a:gd name="connsiteY533" fmla="*/ 2736077 h 6619325"/>
              <a:gd name="connsiteX534" fmla="*/ 483292 w 4308624"/>
              <a:gd name="connsiteY534" fmla="*/ 2713024 h 6619325"/>
              <a:gd name="connsiteX535" fmla="*/ 478040 w 4308624"/>
              <a:gd name="connsiteY535" fmla="*/ 2697448 h 6619325"/>
              <a:gd name="connsiteX536" fmla="*/ 463978 w 4308624"/>
              <a:gd name="connsiteY536" fmla="*/ 2689794 h 6619325"/>
              <a:gd name="connsiteX537" fmla="*/ 442215 w 4308624"/>
              <a:gd name="connsiteY537" fmla="*/ 2690461 h 6619325"/>
              <a:gd name="connsiteX538" fmla="*/ 435940 w 4308624"/>
              <a:gd name="connsiteY538" fmla="*/ 2691974 h 6619325"/>
              <a:gd name="connsiteX539" fmla="*/ 429265 w 4308624"/>
              <a:gd name="connsiteY539" fmla="*/ 2693977 h 6619325"/>
              <a:gd name="connsiteX540" fmla="*/ 422277 w 4308624"/>
              <a:gd name="connsiteY540" fmla="*/ 2696514 h 6619325"/>
              <a:gd name="connsiteX541" fmla="*/ 414890 w 4308624"/>
              <a:gd name="connsiteY541" fmla="*/ 2699584 h 6619325"/>
              <a:gd name="connsiteX542" fmla="*/ 375816 w 4308624"/>
              <a:gd name="connsiteY542" fmla="*/ 2722103 h 6619325"/>
              <a:gd name="connsiteX543" fmla="*/ 338789 w 4308624"/>
              <a:gd name="connsiteY543" fmla="*/ 2752410 h 6619325"/>
              <a:gd name="connsiteX544" fmla="*/ 307636 w 4308624"/>
              <a:gd name="connsiteY544" fmla="*/ 2786945 h 6619325"/>
              <a:gd name="connsiteX545" fmla="*/ 286720 w 4308624"/>
              <a:gd name="connsiteY545" fmla="*/ 2821969 h 6619325"/>
              <a:gd name="connsiteX546" fmla="*/ 280578 w 4308624"/>
              <a:gd name="connsiteY546" fmla="*/ 2846001 h 6619325"/>
              <a:gd name="connsiteX547" fmla="*/ 284762 w 4308624"/>
              <a:gd name="connsiteY547" fmla="*/ 2862779 h 6619325"/>
              <a:gd name="connsiteX548" fmla="*/ 298914 w 4308624"/>
              <a:gd name="connsiteY548" fmla="*/ 2871368 h 6619325"/>
              <a:gd name="connsiteX549" fmla="*/ 553117 w 4308624"/>
              <a:gd name="connsiteY549" fmla="*/ 2361135 h 6619325"/>
              <a:gd name="connsiteX550" fmla="*/ 575948 w 4308624"/>
              <a:gd name="connsiteY550" fmla="*/ 2360245 h 6619325"/>
              <a:gd name="connsiteX551" fmla="*/ 578040 w 4308624"/>
              <a:gd name="connsiteY551" fmla="*/ 2359755 h 6619325"/>
              <a:gd name="connsiteX552" fmla="*/ 580220 w 4308624"/>
              <a:gd name="connsiteY552" fmla="*/ 2359221 h 6619325"/>
              <a:gd name="connsiteX553" fmla="*/ 582446 w 4308624"/>
              <a:gd name="connsiteY553" fmla="*/ 2358598 h 6619325"/>
              <a:gd name="connsiteX554" fmla="*/ 584715 w 4308624"/>
              <a:gd name="connsiteY554" fmla="*/ 2357886 h 6619325"/>
              <a:gd name="connsiteX555" fmla="*/ 618583 w 4308624"/>
              <a:gd name="connsiteY555" fmla="*/ 2342977 h 6619325"/>
              <a:gd name="connsiteX556" fmla="*/ 652316 w 4308624"/>
              <a:gd name="connsiteY556" fmla="*/ 2320236 h 6619325"/>
              <a:gd name="connsiteX557" fmla="*/ 681912 w 4308624"/>
              <a:gd name="connsiteY557" fmla="*/ 2293000 h 6619325"/>
              <a:gd name="connsiteX558" fmla="*/ 703406 w 4308624"/>
              <a:gd name="connsiteY558" fmla="*/ 2264473 h 6619325"/>
              <a:gd name="connsiteX559" fmla="*/ 712307 w 4308624"/>
              <a:gd name="connsiteY559" fmla="*/ 2241598 h 6619325"/>
              <a:gd name="connsiteX560" fmla="*/ 709637 w 4308624"/>
              <a:gd name="connsiteY560" fmla="*/ 2225799 h 6619325"/>
              <a:gd name="connsiteX561" fmla="*/ 696553 w 4308624"/>
              <a:gd name="connsiteY561" fmla="*/ 2218056 h 6619325"/>
              <a:gd name="connsiteX562" fmla="*/ 674302 w 4308624"/>
              <a:gd name="connsiteY562" fmla="*/ 2219346 h 6619325"/>
              <a:gd name="connsiteX563" fmla="*/ 672254 w 4308624"/>
              <a:gd name="connsiteY563" fmla="*/ 2219791 h 6619325"/>
              <a:gd name="connsiteX564" fmla="*/ 670207 w 4308624"/>
              <a:gd name="connsiteY564" fmla="*/ 2220370 h 6619325"/>
              <a:gd name="connsiteX565" fmla="*/ 668070 w 4308624"/>
              <a:gd name="connsiteY565" fmla="*/ 2220948 h 6619325"/>
              <a:gd name="connsiteX566" fmla="*/ 665934 w 4308624"/>
              <a:gd name="connsiteY566" fmla="*/ 2221616 h 6619325"/>
              <a:gd name="connsiteX567" fmla="*/ 633268 w 4308624"/>
              <a:gd name="connsiteY567" fmla="*/ 2235991 h 6619325"/>
              <a:gd name="connsiteX568" fmla="*/ 600514 w 4308624"/>
              <a:gd name="connsiteY568" fmla="*/ 2257708 h 6619325"/>
              <a:gd name="connsiteX569" fmla="*/ 571231 w 4308624"/>
              <a:gd name="connsiteY569" fmla="*/ 2284099 h 6619325"/>
              <a:gd name="connsiteX570" fmla="*/ 548979 w 4308624"/>
              <a:gd name="connsiteY570" fmla="*/ 2312359 h 6619325"/>
              <a:gd name="connsiteX571" fmla="*/ 538921 w 4308624"/>
              <a:gd name="connsiteY571" fmla="*/ 2335812 h 6619325"/>
              <a:gd name="connsiteX572" fmla="*/ 540568 w 4308624"/>
              <a:gd name="connsiteY572" fmla="*/ 2352545 h 6619325"/>
              <a:gd name="connsiteX573" fmla="*/ 553474 w 4308624"/>
              <a:gd name="connsiteY573" fmla="*/ 2361046 h 6619325"/>
              <a:gd name="connsiteX574" fmla="*/ 647199 w 4308624"/>
              <a:gd name="connsiteY574" fmla="*/ 2210401 h 6619325"/>
              <a:gd name="connsiteX575" fmla="*/ 670251 w 4308624"/>
              <a:gd name="connsiteY575" fmla="*/ 2209288 h 6619325"/>
              <a:gd name="connsiteX576" fmla="*/ 671141 w 4308624"/>
              <a:gd name="connsiteY576" fmla="*/ 2209288 h 6619325"/>
              <a:gd name="connsiteX577" fmla="*/ 672076 w 4308624"/>
              <a:gd name="connsiteY577" fmla="*/ 2209066 h 6619325"/>
              <a:gd name="connsiteX578" fmla="*/ 673011 w 4308624"/>
              <a:gd name="connsiteY578" fmla="*/ 2209066 h 6619325"/>
              <a:gd name="connsiteX579" fmla="*/ 673945 w 4308624"/>
              <a:gd name="connsiteY579" fmla="*/ 2208799 h 6619325"/>
              <a:gd name="connsiteX580" fmla="*/ 705854 w 4308624"/>
              <a:gd name="connsiteY580" fmla="*/ 2195937 h 6619325"/>
              <a:gd name="connsiteX581" fmla="*/ 738253 w 4308624"/>
              <a:gd name="connsiteY581" fmla="*/ 2175555 h 6619325"/>
              <a:gd name="connsiteX582" fmla="*/ 767180 w 4308624"/>
              <a:gd name="connsiteY582" fmla="*/ 2150544 h 6619325"/>
              <a:gd name="connsiteX583" fmla="*/ 788854 w 4308624"/>
              <a:gd name="connsiteY583" fmla="*/ 2123842 h 6619325"/>
              <a:gd name="connsiteX584" fmla="*/ 798867 w 4308624"/>
              <a:gd name="connsiteY584" fmla="*/ 2101189 h 6619325"/>
              <a:gd name="connsiteX585" fmla="*/ 796864 w 4308624"/>
              <a:gd name="connsiteY585" fmla="*/ 2085435 h 6619325"/>
              <a:gd name="connsiteX586" fmla="*/ 784047 w 4308624"/>
              <a:gd name="connsiteY586" fmla="*/ 2077780 h 6619325"/>
              <a:gd name="connsiteX587" fmla="*/ 761350 w 4308624"/>
              <a:gd name="connsiteY587" fmla="*/ 2079249 h 6619325"/>
              <a:gd name="connsiteX588" fmla="*/ 760504 w 4308624"/>
              <a:gd name="connsiteY588" fmla="*/ 2079249 h 6619325"/>
              <a:gd name="connsiteX589" fmla="*/ 759615 w 4308624"/>
              <a:gd name="connsiteY589" fmla="*/ 2079472 h 6619325"/>
              <a:gd name="connsiteX590" fmla="*/ 758725 w 4308624"/>
              <a:gd name="connsiteY590" fmla="*/ 2079694 h 6619325"/>
              <a:gd name="connsiteX591" fmla="*/ 757834 w 4308624"/>
              <a:gd name="connsiteY591" fmla="*/ 2079961 h 6619325"/>
              <a:gd name="connsiteX592" fmla="*/ 726993 w 4308624"/>
              <a:gd name="connsiteY592" fmla="*/ 2092378 h 6619325"/>
              <a:gd name="connsiteX593" fmla="*/ 695618 w 4308624"/>
              <a:gd name="connsiteY593" fmla="*/ 2111915 h 6619325"/>
              <a:gd name="connsiteX594" fmla="*/ 667047 w 4308624"/>
              <a:gd name="connsiteY594" fmla="*/ 2136080 h 6619325"/>
              <a:gd name="connsiteX595" fmla="*/ 644795 w 4308624"/>
              <a:gd name="connsiteY595" fmla="*/ 2162471 h 6619325"/>
              <a:gd name="connsiteX596" fmla="*/ 633758 w 4308624"/>
              <a:gd name="connsiteY596" fmla="*/ 2185568 h 6619325"/>
              <a:gd name="connsiteX597" fmla="*/ 634737 w 4308624"/>
              <a:gd name="connsiteY597" fmla="*/ 2202123 h 6619325"/>
              <a:gd name="connsiteX598" fmla="*/ 647555 w 4308624"/>
              <a:gd name="connsiteY598" fmla="*/ 2210312 h 6619325"/>
              <a:gd name="connsiteX599" fmla="*/ 226373 w 4308624"/>
              <a:gd name="connsiteY599" fmla="*/ 3063000 h 6619325"/>
              <a:gd name="connsiteX600" fmla="*/ 248402 w 4308624"/>
              <a:gd name="connsiteY600" fmla="*/ 3063000 h 6619325"/>
              <a:gd name="connsiteX601" fmla="*/ 256680 w 4308624"/>
              <a:gd name="connsiteY601" fmla="*/ 3061131 h 6619325"/>
              <a:gd name="connsiteX602" fmla="*/ 265580 w 4308624"/>
              <a:gd name="connsiteY602" fmla="*/ 3058328 h 6619325"/>
              <a:gd name="connsiteX603" fmla="*/ 275059 w 4308624"/>
              <a:gd name="connsiteY603" fmla="*/ 3054634 h 6619325"/>
              <a:gd name="connsiteX604" fmla="*/ 285073 w 4308624"/>
              <a:gd name="connsiteY604" fmla="*/ 3049961 h 6619325"/>
              <a:gd name="connsiteX605" fmla="*/ 328242 w 4308624"/>
              <a:gd name="connsiteY605" fmla="*/ 3022636 h 6619325"/>
              <a:gd name="connsiteX606" fmla="*/ 367582 w 4308624"/>
              <a:gd name="connsiteY606" fmla="*/ 2987033 h 6619325"/>
              <a:gd name="connsiteX607" fmla="*/ 398735 w 4308624"/>
              <a:gd name="connsiteY607" fmla="*/ 2948359 h 6619325"/>
              <a:gd name="connsiteX608" fmla="*/ 417426 w 4308624"/>
              <a:gd name="connsiteY608" fmla="*/ 2911154 h 6619325"/>
              <a:gd name="connsiteX609" fmla="*/ 420719 w 4308624"/>
              <a:gd name="connsiteY609" fmla="*/ 2888146 h 6619325"/>
              <a:gd name="connsiteX610" fmla="*/ 414578 w 4308624"/>
              <a:gd name="connsiteY610" fmla="*/ 2872659 h 6619325"/>
              <a:gd name="connsiteX611" fmla="*/ 400204 w 4308624"/>
              <a:gd name="connsiteY611" fmla="*/ 2865004 h 6619325"/>
              <a:gd name="connsiteX612" fmla="*/ 378664 w 4308624"/>
              <a:gd name="connsiteY612" fmla="*/ 2865538 h 6619325"/>
              <a:gd name="connsiteX613" fmla="*/ 370697 w 4308624"/>
              <a:gd name="connsiteY613" fmla="*/ 2867407 h 6619325"/>
              <a:gd name="connsiteX614" fmla="*/ 362153 w 4308624"/>
              <a:gd name="connsiteY614" fmla="*/ 2870122 h 6619325"/>
              <a:gd name="connsiteX615" fmla="*/ 353252 w 4308624"/>
              <a:gd name="connsiteY615" fmla="*/ 2873682 h 6619325"/>
              <a:gd name="connsiteX616" fmla="*/ 343640 w 4308624"/>
              <a:gd name="connsiteY616" fmla="*/ 2878133 h 6619325"/>
              <a:gd name="connsiteX617" fmla="*/ 302251 w 4308624"/>
              <a:gd name="connsiteY617" fmla="*/ 2904034 h 6619325"/>
              <a:gd name="connsiteX618" fmla="*/ 263800 w 4308624"/>
              <a:gd name="connsiteY618" fmla="*/ 2937856 h 6619325"/>
              <a:gd name="connsiteX619" fmla="*/ 232336 w 4308624"/>
              <a:gd name="connsiteY619" fmla="*/ 2975640 h 6619325"/>
              <a:gd name="connsiteX620" fmla="*/ 212176 w 4308624"/>
              <a:gd name="connsiteY620" fmla="*/ 3013245 h 6619325"/>
              <a:gd name="connsiteX621" fmla="*/ 207414 w 4308624"/>
              <a:gd name="connsiteY621" fmla="*/ 3037366 h 6619325"/>
              <a:gd name="connsiteX622" fmla="*/ 212577 w 4308624"/>
              <a:gd name="connsiteY622" fmla="*/ 3054144 h 6619325"/>
              <a:gd name="connsiteX623" fmla="*/ 226729 w 4308624"/>
              <a:gd name="connsiteY623" fmla="*/ 3062911 h 6619325"/>
              <a:gd name="connsiteX624" fmla="*/ 1572294 w 4308624"/>
              <a:gd name="connsiteY624" fmla="*/ 1188065 h 6619325"/>
              <a:gd name="connsiteX625" fmla="*/ 1567087 w 4308624"/>
              <a:gd name="connsiteY625" fmla="*/ 1188065 h 6619325"/>
              <a:gd name="connsiteX626" fmla="*/ 1561346 w 4308624"/>
              <a:gd name="connsiteY626" fmla="*/ 1188555 h 6619325"/>
              <a:gd name="connsiteX627" fmla="*/ 1555205 w 4308624"/>
              <a:gd name="connsiteY627" fmla="*/ 1189623 h 6619325"/>
              <a:gd name="connsiteX628" fmla="*/ 1548708 w 4308624"/>
              <a:gd name="connsiteY628" fmla="*/ 1191225 h 6619325"/>
              <a:gd name="connsiteX629" fmla="*/ 1532820 w 4308624"/>
              <a:gd name="connsiteY629" fmla="*/ 1196743 h 6619325"/>
              <a:gd name="connsiteX630" fmla="*/ 1516309 w 4308624"/>
              <a:gd name="connsiteY630" fmla="*/ 1204531 h 6619325"/>
              <a:gd name="connsiteX631" fmla="*/ 1500198 w 4308624"/>
              <a:gd name="connsiteY631" fmla="*/ 1214233 h 6619325"/>
              <a:gd name="connsiteX632" fmla="*/ 1485290 w 4308624"/>
              <a:gd name="connsiteY632" fmla="*/ 1225448 h 6619325"/>
              <a:gd name="connsiteX633" fmla="*/ 1469402 w 4308624"/>
              <a:gd name="connsiteY633" fmla="*/ 1241825 h 6619325"/>
              <a:gd name="connsiteX634" fmla="*/ 1462192 w 4308624"/>
              <a:gd name="connsiteY634" fmla="*/ 1255977 h 6619325"/>
              <a:gd name="connsiteX635" fmla="*/ 1464062 w 4308624"/>
              <a:gd name="connsiteY635" fmla="*/ 1266302 h 6619325"/>
              <a:gd name="connsiteX636" fmla="*/ 1475498 w 4308624"/>
              <a:gd name="connsiteY636" fmla="*/ 1271287 h 6619325"/>
              <a:gd name="connsiteX637" fmla="*/ 1480751 w 4308624"/>
              <a:gd name="connsiteY637" fmla="*/ 1271287 h 6619325"/>
              <a:gd name="connsiteX638" fmla="*/ 1486535 w 4308624"/>
              <a:gd name="connsiteY638" fmla="*/ 1270842 h 6619325"/>
              <a:gd name="connsiteX639" fmla="*/ 1492811 w 4308624"/>
              <a:gd name="connsiteY639" fmla="*/ 1269818 h 6619325"/>
              <a:gd name="connsiteX640" fmla="*/ 1499442 w 4308624"/>
              <a:gd name="connsiteY640" fmla="*/ 1268216 h 6619325"/>
              <a:gd name="connsiteX641" fmla="*/ 1515819 w 4308624"/>
              <a:gd name="connsiteY641" fmla="*/ 1262564 h 6619325"/>
              <a:gd name="connsiteX642" fmla="*/ 1532731 w 4308624"/>
              <a:gd name="connsiteY642" fmla="*/ 1254553 h 6619325"/>
              <a:gd name="connsiteX643" fmla="*/ 1549241 w 4308624"/>
              <a:gd name="connsiteY643" fmla="*/ 1244540 h 6619325"/>
              <a:gd name="connsiteX644" fmla="*/ 1564284 w 4308624"/>
              <a:gd name="connsiteY644" fmla="*/ 1233014 h 6619325"/>
              <a:gd name="connsiteX645" fmla="*/ 1579905 w 4308624"/>
              <a:gd name="connsiteY645" fmla="*/ 1216414 h 6619325"/>
              <a:gd name="connsiteX646" fmla="*/ 1586536 w 4308624"/>
              <a:gd name="connsiteY646" fmla="*/ 1202484 h 6619325"/>
              <a:gd name="connsiteX647" fmla="*/ 1584043 w 4308624"/>
              <a:gd name="connsiteY647" fmla="*/ 1192515 h 6619325"/>
              <a:gd name="connsiteX648" fmla="*/ 1572650 w 4308624"/>
              <a:gd name="connsiteY648" fmla="*/ 1187976 h 6619325"/>
              <a:gd name="connsiteX649" fmla="*/ 3389286 w 4308624"/>
              <a:gd name="connsiteY649" fmla="*/ 206583 h 6619325"/>
              <a:gd name="connsiteX650" fmla="*/ 3377092 w 4308624"/>
              <a:gd name="connsiteY650" fmla="*/ 203646 h 6619325"/>
              <a:gd name="connsiteX651" fmla="*/ 3359602 w 4308624"/>
              <a:gd name="connsiteY651" fmla="*/ 204492 h 6619325"/>
              <a:gd name="connsiteX652" fmla="*/ 3338641 w 4308624"/>
              <a:gd name="connsiteY652" fmla="*/ 209253 h 6619325"/>
              <a:gd name="connsiteX653" fmla="*/ 3338151 w 4308624"/>
              <a:gd name="connsiteY653" fmla="*/ 209253 h 6619325"/>
              <a:gd name="connsiteX654" fmla="*/ 3337662 w 4308624"/>
              <a:gd name="connsiteY654" fmla="*/ 209253 h 6619325"/>
              <a:gd name="connsiteX655" fmla="*/ 3337128 w 4308624"/>
              <a:gd name="connsiteY655" fmla="*/ 209253 h 6619325"/>
              <a:gd name="connsiteX656" fmla="*/ 3336639 w 4308624"/>
              <a:gd name="connsiteY656" fmla="*/ 209253 h 6619325"/>
              <a:gd name="connsiteX657" fmla="*/ 3315321 w 4308624"/>
              <a:gd name="connsiteY657" fmla="*/ 217754 h 6619325"/>
              <a:gd name="connsiteX658" fmla="*/ 3298098 w 4308624"/>
              <a:gd name="connsiteY658" fmla="*/ 227811 h 6619325"/>
              <a:gd name="connsiteX659" fmla="*/ 3286661 w 4308624"/>
              <a:gd name="connsiteY659" fmla="*/ 238314 h 6619325"/>
              <a:gd name="connsiteX660" fmla="*/ 3282789 w 4308624"/>
              <a:gd name="connsiteY660" fmla="*/ 248061 h 6619325"/>
              <a:gd name="connsiteX661" fmla="*/ 3287462 w 4308624"/>
              <a:gd name="connsiteY661" fmla="*/ 255003 h 6619325"/>
              <a:gd name="connsiteX662" fmla="*/ 3299433 w 4308624"/>
              <a:gd name="connsiteY662" fmla="*/ 258207 h 6619325"/>
              <a:gd name="connsiteX663" fmla="*/ 3317012 w 4308624"/>
              <a:gd name="connsiteY663" fmla="*/ 257495 h 6619325"/>
              <a:gd name="connsiteX664" fmla="*/ 3338418 w 4308624"/>
              <a:gd name="connsiteY664" fmla="*/ 252689 h 6619325"/>
              <a:gd name="connsiteX665" fmla="*/ 3338908 w 4308624"/>
              <a:gd name="connsiteY665" fmla="*/ 252689 h 6619325"/>
              <a:gd name="connsiteX666" fmla="*/ 3339442 w 4308624"/>
              <a:gd name="connsiteY666" fmla="*/ 252689 h 6619325"/>
              <a:gd name="connsiteX667" fmla="*/ 3339932 w 4308624"/>
              <a:gd name="connsiteY667" fmla="*/ 252689 h 6619325"/>
              <a:gd name="connsiteX668" fmla="*/ 3340421 w 4308624"/>
              <a:gd name="connsiteY668" fmla="*/ 252689 h 6619325"/>
              <a:gd name="connsiteX669" fmla="*/ 3362273 w 4308624"/>
              <a:gd name="connsiteY669" fmla="*/ 244055 h 6619325"/>
              <a:gd name="connsiteX670" fmla="*/ 3379762 w 4308624"/>
              <a:gd name="connsiteY670" fmla="*/ 233730 h 6619325"/>
              <a:gd name="connsiteX671" fmla="*/ 3391066 w 4308624"/>
              <a:gd name="connsiteY671" fmla="*/ 223050 h 6619325"/>
              <a:gd name="connsiteX672" fmla="*/ 3394493 w 4308624"/>
              <a:gd name="connsiteY672" fmla="*/ 213348 h 6619325"/>
              <a:gd name="connsiteX673" fmla="*/ 3389642 w 4308624"/>
              <a:gd name="connsiteY673" fmla="*/ 206494 h 6619325"/>
              <a:gd name="connsiteX674" fmla="*/ 3514430 w 4308624"/>
              <a:gd name="connsiteY674" fmla="*/ 170001 h 6619325"/>
              <a:gd name="connsiteX675" fmla="*/ 3502370 w 4308624"/>
              <a:gd name="connsiteY675" fmla="*/ 166530 h 6619325"/>
              <a:gd name="connsiteX676" fmla="*/ 3484568 w 4308624"/>
              <a:gd name="connsiteY676" fmla="*/ 167020 h 6619325"/>
              <a:gd name="connsiteX677" fmla="*/ 3462761 w 4308624"/>
              <a:gd name="connsiteY677" fmla="*/ 171470 h 6619325"/>
              <a:gd name="connsiteX678" fmla="*/ 3462228 w 4308624"/>
              <a:gd name="connsiteY678" fmla="*/ 171470 h 6619325"/>
              <a:gd name="connsiteX679" fmla="*/ 3461693 w 4308624"/>
              <a:gd name="connsiteY679" fmla="*/ 171470 h 6619325"/>
              <a:gd name="connsiteX680" fmla="*/ 3461160 w 4308624"/>
              <a:gd name="connsiteY680" fmla="*/ 171470 h 6619325"/>
              <a:gd name="connsiteX681" fmla="*/ 3460670 w 4308624"/>
              <a:gd name="connsiteY681" fmla="*/ 171470 h 6619325"/>
              <a:gd name="connsiteX682" fmla="*/ 3439575 w 4308624"/>
              <a:gd name="connsiteY682" fmla="*/ 179481 h 6619325"/>
              <a:gd name="connsiteX683" fmla="*/ 3422308 w 4308624"/>
              <a:gd name="connsiteY683" fmla="*/ 189138 h 6619325"/>
              <a:gd name="connsiteX684" fmla="*/ 3410425 w 4308624"/>
              <a:gd name="connsiteY684" fmla="*/ 199418 h 6619325"/>
              <a:gd name="connsiteX685" fmla="*/ 3405752 w 4308624"/>
              <a:gd name="connsiteY685" fmla="*/ 209120 h 6619325"/>
              <a:gd name="connsiteX686" fmla="*/ 3409624 w 4308624"/>
              <a:gd name="connsiteY686" fmla="*/ 216597 h 6619325"/>
              <a:gd name="connsiteX687" fmla="*/ 3421373 w 4308624"/>
              <a:gd name="connsiteY687" fmla="*/ 220335 h 6619325"/>
              <a:gd name="connsiteX688" fmla="*/ 3439174 w 4308624"/>
              <a:gd name="connsiteY688" fmla="*/ 220023 h 6619325"/>
              <a:gd name="connsiteX689" fmla="*/ 3461426 w 4308624"/>
              <a:gd name="connsiteY689" fmla="*/ 215573 h 6619325"/>
              <a:gd name="connsiteX690" fmla="*/ 3461960 w 4308624"/>
              <a:gd name="connsiteY690" fmla="*/ 215573 h 6619325"/>
              <a:gd name="connsiteX691" fmla="*/ 3462450 w 4308624"/>
              <a:gd name="connsiteY691" fmla="*/ 215573 h 6619325"/>
              <a:gd name="connsiteX692" fmla="*/ 3462984 w 4308624"/>
              <a:gd name="connsiteY692" fmla="*/ 215573 h 6619325"/>
              <a:gd name="connsiteX693" fmla="*/ 3463518 w 4308624"/>
              <a:gd name="connsiteY693" fmla="*/ 215573 h 6619325"/>
              <a:gd name="connsiteX694" fmla="*/ 3485146 w 4308624"/>
              <a:gd name="connsiteY694" fmla="*/ 207384 h 6619325"/>
              <a:gd name="connsiteX695" fmla="*/ 3502948 w 4308624"/>
              <a:gd name="connsiteY695" fmla="*/ 197416 h 6619325"/>
              <a:gd name="connsiteX696" fmla="*/ 3514742 w 4308624"/>
              <a:gd name="connsiteY696" fmla="*/ 187002 h 6619325"/>
              <a:gd name="connsiteX697" fmla="*/ 3519192 w 4308624"/>
              <a:gd name="connsiteY697" fmla="*/ 177255 h 6619325"/>
              <a:gd name="connsiteX698" fmla="*/ 3514785 w 4308624"/>
              <a:gd name="connsiteY698" fmla="*/ 169912 h 6619325"/>
              <a:gd name="connsiteX699" fmla="*/ 2906867 w 4308624"/>
              <a:gd name="connsiteY699" fmla="*/ 380370 h 6619325"/>
              <a:gd name="connsiteX700" fmla="*/ 2896098 w 4308624"/>
              <a:gd name="connsiteY700" fmla="*/ 378723 h 6619325"/>
              <a:gd name="connsiteX701" fmla="*/ 2881989 w 4308624"/>
              <a:gd name="connsiteY701" fmla="*/ 379880 h 6619325"/>
              <a:gd name="connsiteX702" fmla="*/ 2865657 w 4308624"/>
              <a:gd name="connsiteY702" fmla="*/ 383752 h 6619325"/>
              <a:gd name="connsiteX703" fmla="*/ 2861740 w 4308624"/>
              <a:gd name="connsiteY703" fmla="*/ 384998 h 6619325"/>
              <a:gd name="connsiteX704" fmla="*/ 2857824 w 4308624"/>
              <a:gd name="connsiteY704" fmla="*/ 386333 h 6619325"/>
              <a:gd name="connsiteX705" fmla="*/ 2853819 w 4308624"/>
              <a:gd name="connsiteY705" fmla="*/ 387846 h 6619325"/>
              <a:gd name="connsiteX706" fmla="*/ 2849813 w 4308624"/>
              <a:gd name="connsiteY706" fmla="*/ 389448 h 6619325"/>
              <a:gd name="connsiteX707" fmla="*/ 2830143 w 4308624"/>
              <a:gd name="connsiteY707" fmla="*/ 399506 h 6619325"/>
              <a:gd name="connsiteX708" fmla="*/ 2815457 w 4308624"/>
              <a:gd name="connsiteY708" fmla="*/ 410410 h 6619325"/>
              <a:gd name="connsiteX709" fmla="*/ 2807179 w 4308624"/>
              <a:gd name="connsiteY709" fmla="*/ 420957 h 6619325"/>
              <a:gd name="connsiteX710" fmla="*/ 2806779 w 4308624"/>
              <a:gd name="connsiteY710" fmla="*/ 429858 h 6619325"/>
              <a:gd name="connsiteX711" fmla="*/ 2812698 w 4308624"/>
              <a:gd name="connsiteY711" fmla="*/ 434620 h 6619325"/>
              <a:gd name="connsiteX712" fmla="*/ 2823334 w 4308624"/>
              <a:gd name="connsiteY712" fmla="*/ 436444 h 6619325"/>
              <a:gd name="connsiteX713" fmla="*/ 2837530 w 4308624"/>
              <a:gd name="connsiteY713" fmla="*/ 435421 h 6619325"/>
              <a:gd name="connsiteX714" fmla="*/ 2854219 w 4308624"/>
              <a:gd name="connsiteY714" fmla="*/ 431549 h 6619325"/>
              <a:gd name="connsiteX715" fmla="*/ 2858181 w 4308624"/>
              <a:gd name="connsiteY715" fmla="*/ 430303 h 6619325"/>
              <a:gd name="connsiteX716" fmla="*/ 2862230 w 4308624"/>
              <a:gd name="connsiteY716" fmla="*/ 428923 h 6619325"/>
              <a:gd name="connsiteX717" fmla="*/ 2866280 w 4308624"/>
              <a:gd name="connsiteY717" fmla="*/ 427365 h 6619325"/>
              <a:gd name="connsiteX718" fmla="*/ 2870375 w 4308624"/>
              <a:gd name="connsiteY718" fmla="*/ 425719 h 6619325"/>
              <a:gd name="connsiteX719" fmla="*/ 2890490 w 4308624"/>
              <a:gd name="connsiteY719" fmla="*/ 415394 h 6619325"/>
              <a:gd name="connsiteX720" fmla="*/ 2905220 w 4308624"/>
              <a:gd name="connsiteY720" fmla="*/ 404268 h 6619325"/>
              <a:gd name="connsiteX721" fmla="*/ 2913231 w 4308624"/>
              <a:gd name="connsiteY721" fmla="*/ 393676 h 6619325"/>
              <a:gd name="connsiteX722" fmla="*/ 2913231 w 4308624"/>
              <a:gd name="connsiteY722" fmla="*/ 384776 h 6619325"/>
              <a:gd name="connsiteX723" fmla="*/ 2907224 w 4308624"/>
              <a:gd name="connsiteY723" fmla="*/ 380281 h 6619325"/>
              <a:gd name="connsiteX724" fmla="*/ 3641176 w 4308624"/>
              <a:gd name="connsiteY724" fmla="*/ 136223 h 6619325"/>
              <a:gd name="connsiteX725" fmla="*/ 3629560 w 4308624"/>
              <a:gd name="connsiteY725" fmla="*/ 132262 h 6619325"/>
              <a:gd name="connsiteX726" fmla="*/ 3611759 w 4308624"/>
              <a:gd name="connsiteY726" fmla="*/ 132262 h 6619325"/>
              <a:gd name="connsiteX727" fmla="*/ 3589864 w 4308624"/>
              <a:gd name="connsiteY727" fmla="*/ 136401 h 6619325"/>
              <a:gd name="connsiteX728" fmla="*/ 3588395 w 4308624"/>
              <a:gd name="connsiteY728" fmla="*/ 136757 h 6619325"/>
              <a:gd name="connsiteX729" fmla="*/ 3586927 w 4308624"/>
              <a:gd name="connsiteY729" fmla="*/ 137202 h 6619325"/>
              <a:gd name="connsiteX730" fmla="*/ 3585502 w 4308624"/>
              <a:gd name="connsiteY730" fmla="*/ 137603 h 6619325"/>
              <a:gd name="connsiteX731" fmla="*/ 3584078 w 4308624"/>
              <a:gd name="connsiteY731" fmla="*/ 138003 h 6619325"/>
              <a:gd name="connsiteX732" fmla="*/ 3563739 w 4308624"/>
              <a:gd name="connsiteY732" fmla="*/ 145702 h 6619325"/>
              <a:gd name="connsiteX733" fmla="*/ 3546918 w 4308624"/>
              <a:gd name="connsiteY733" fmla="*/ 154915 h 6619325"/>
              <a:gd name="connsiteX734" fmla="*/ 3535079 w 4308624"/>
              <a:gd name="connsiteY734" fmla="*/ 164750 h 6619325"/>
              <a:gd name="connsiteX735" fmla="*/ 3529873 w 4308624"/>
              <a:gd name="connsiteY735" fmla="*/ 174274 h 6619325"/>
              <a:gd name="connsiteX736" fmla="*/ 3532988 w 4308624"/>
              <a:gd name="connsiteY736" fmla="*/ 182151 h 6619325"/>
              <a:gd name="connsiteX737" fmla="*/ 3544203 w 4308624"/>
              <a:gd name="connsiteY737" fmla="*/ 186334 h 6619325"/>
              <a:gd name="connsiteX738" fmla="*/ 3562004 w 4308624"/>
              <a:gd name="connsiteY738" fmla="*/ 186601 h 6619325"/>
              <a:gd name="connsiteX739" fmla="*/ 3584256 w 4308624"/>
              <a:gd name="connsiteY739" fmla="*/ 182551 h 6619325"/>
              <a:gd name="connsiteX740" fmla="*/ 3585770 w 4308624"/>
              <a:gd name="connsiteY740" fmla="*/ 182151 h 6619325"/>
              <a:gd name="connsiteX741" fmla="*/ 3587237 w 4308624"/>
              <a:gd name="connsiteY741" fmla="*/ 181706 h 6619325"/>
              <a:gd name="connsiteX742" fmla="*/ 3588751 w 4308624"/>
              <a:gd name="connsiteY742" fmla="*/ 181305 h 6619325"/>
              <a:gd name="connsiteX743" fmla="*/ 3590220 w 4308624"/>
              <a:gd name="connsiteY743" fmla="*/ 180860 h 6619325"/>
              <a:gd name="connsiteX744" fmla="*/ 3611047 w 4308624"/>
              <a:gd name="connsiteY744" fmla="*/ 173028 h 6619325"/>
              <a:gd name="connsiteX745" fmla="*/ 3628182 w 4308624"/>
              <a:gd name="connsiteY745" fmla="*/ 163548 h 6619325"/>
              <a:gd name="connsiteX746" fmla="*/ 3639975 w 4308624"/>
              <a:gd name="connsiteY746" fmla="*/ 153535 h 6619325"/>
              <a:gd name="connsiteX747" fmla="*/ 3644781 w 4308624"/>
              <a:gd name="connsiteY747" fmla="*/ 144011 h 6619325"/>
              <a:gd name="connsiteX748" fmla="*/ 3641754 w 4308624"/>
              <a:gd name="connsiteY748" fmla="*/ 136134 h 6619325"/>
              <a:gd name="connsiteX749" fmla="*/ 3144739 w 4308624"/>
              <a:gd name="connsiteY749" fmla="*/ 288203 h 6619325"/>
              <a:gd name="connsiteX750" fmla="*/ 3133256 w 4308624"/>
              <a:gd name="connsiteY750" fmla="*/ 285978 h 6619325"/>
              <a:gd name="connsiteX751" fmla="*/ 3117591 w 4308624"/>
              <a:gd name="connsiteY751" fmla="*/ 287001 h 6619325"/>
              <a:gd name="connsiteX752" fmla="*/ 3099033 w 4308624"/>
              <a:gd name="connsiteY752" fmla="*/ 291452 h 6619325"/>
              <a:gd name="connsiteX753" fmla="*/ 3096853 w 4308624"/>
              <a:gd name="connsiteY753" fmla="*/ 292164 h 6619325"/>
              <a:gd name="connsiteX754" fmla="*/ 3094672 w 4308624"/>
              <a:gd name="connsiteY754" fmla="*/ 292876 h 6619325"/>
              <a:gd name="connsiteX755" fmla="*/ 3092447 w 4308624"/>
              <a:gd name="connsiteY755" fmla="*/ 293632 h 6619325"/>
              <a:gd name="connsiteX756" fmla="*/ 3090222 w 4308624"/>
              <a:gd name="connsiteY756" fmla="*/ 294433 h 6619325"/>
              <a:gd name="connsiteX757" fmla="*/ 3069750 w 4308624"/>
              <a:gd name="connsiteY757" fmla="*/ 303646 h 6619325"/>
              <a:gd name="connsiteX758" fmla="*/ 3053863 w 4308624"/>
              <a:gd name="connsiteY758" fmla="*/ 314104 h 6619325"/>
              <a:gd name="connsiteX759" fmla="*/ 3044028 w 4308624"/>
              <a:gd name="connsiteY759" fmla="*/ 324607 h 6619325"/>
              <a:gd name="connsiteX760" fmla="*/ 3041847 w 4308624"/>
              <a:gd name="connsiteY760" fmla="*/ 333952 h 6619325"/>
              <a:gd name="connsiteX761" fmla="*/ 3047232 w 4308624"/>
              <a:gd name="connsiteY761" fmla="*/ 339738 h 6619325"/>
              <a:gd name="connsiteX762" fmla="*/ 3058536 w 4308624"/>
              <a:gd name="connsiteY762" fmla="*/ 342230 h 6619325"/>
              <a:gd name="connsiteX763" fmla="*/ 3074334 w 4308624"/>
              <a:gd name="connsiteY763" fmla="*/ 341340 h 6619325"/>
              <a:gd name="connsiteX764" fmla="*/ 3093203 w 4308624"/>
              <a:gd name="connsiteY764" fmla="*/ 336890 h 6619325"/>
              <a:gd name="connsiteX765" fmla="*/ 3095428 w 4308624"/>
              <a:gd name="connsiteY765" fmla="*/ 336222 h 6619325"/>
              <a:gd name="connsiteX766" fmla="*/ 3097654 w 4308624"/>
              <a:gd name="connsiteY766" fmla="*/ 335466 h 6619325"/>
              <a:gd name="connsiteX767" fmla="*/ 3099923 w 4308624"/>
              <a:gd name="connsiteY767" fmla="*/ 334709 h 6619325"/>
              <a:gd name="connsiteX768" fmla="*/ 3102193 w 4308624"/>
              <a:gd name="connsiteY768" fmla="*/ 333863 h 6619325"/>
              <a:gd name="connsiteX769" fmla="*/ 3123689 w 4308624"/>
              <a:gd name="connsiteY769" fmla="*/ 324384 h 6619325"/>
              <a:gd name="connsiteX770" fmla="*/ 3139799 w 4308624"/>
              <a:gd name="connsiteY770" fmla="*/ 313659 h 6619325"/>
              <a:gd name="connsiteX771" fmla="*/ 3149456 w 4308624"/>
              <a:gd name="connsiteY771" fmla="*/ 303022 h 6619325"/>
              <a:gd name="connsiteX772" fmla="*/ 3151147 w 4308624"/>
              <a:gd name="connsiteY772" fmla="*/ 293810 h 6619325"/>
              <a:gd name="connsiteX773" fmla="*/ 3145318 w 4308624"/>
              <a:gd name="connsiteY773" fmla="*/ 288114 h 6619325"/>
              <a:gd name="connsiteX774" fmla="*/ 3024935 w 4308624"/>
              <a:gd name="connsiteY774" fmla="*/ 332929 h 6619325"/>
              <a:gd name="connsiteX775" fmla="*/ 3013810 w 4308624"/>
              <a:gd name="connsiteY775" fmla="*/ 331060 h 6619325"/>
              <a:gd name="connsiteX776" fmla="*/ 2998945 w 4308624"/>
              <a:gd name="connsiteY776" fmla="*/ 332172 h 6619325"/>
              <a:gd name="connsiteX777" fmla="*/ 2981589 w 4308624"/>
              <a:gd name="connsiteY777" fmla="*/ 336222 h 6619325"/>
              <a:gd name="connsiteX778" fmla="*/ 2978517 w 4308624"/>
              <a:gd name="connsiteY778" fmla="*/ 337201 h 6619325"/>
              <a:gd name="connsiteX779" fmla="*/ 2975402 w 4308624"/>
              <a:gd name="connsiteY779" fmla="*/ 338225 h 6619325"/>
              <a:gd name="connsiteX780" fmla="*/ 2972243 w 4308624"/>
              <a:gd name="connsiteY780" fmla="*/ 339382 h 6619325"/>
              <a:gd name="connsiteX781" fmla="*/ 2969083 w 4308624"/>
              <a:gd name="connsiteY781" fmla="*/ 340584 h 6619325"/>
              <a:gd name="connsiteX782" fmla="*/ 2949057 w 4308624"/>
              <a:gd name="connsiteY782" fmla="*/ 350241 h 6619325"/>
              <a:gd name="connsiteX783" fmla="*/ 2933837 w 4308624"/>
              <a:gd name="connsiteY783" fmla="*/ 360922 h 6619325"/>
              <a:gd name="connsiteX784" fmla="*/ 2924936 w 4308624"/>
              <a:gd name="connsiteY784" fmla="*/ 371424 h 6619325"/>
              <a:gd name="connsiteX785" fmla="*/ 2923734 w 4308624"/>
              <a:gd name="connsiteY785" fmla="*/ 380325 h 6619325"/>
              <a:gd name="connsiteX786" fmla="*/ 2929431 w 4308624"/>
              <a:gd name="connsiteY786" fmla="*/ 385577 h 6619325"/>
              <a:gd name="connsiteX787" fmla="*/ 2940379 w 4308624"/>
              <a:gd name="connsiteY787" fmla="*/ 387668 h 6619325"/>
              <a:gd name="connsiteX788" fmla="*/ 2955331 w 4308624"/>
              <a:gd name="connsiteY788" fmla="*/ 386689 h 6619325"/>
              <a:gd name="connsiteX789" fmla="*/ 2973133 w 4308624"/>
              <a:gd name="connsiteY789" fmla="*/ 382639 h 6619325"/>
              <a:gd name="connsiteX790" fmla="*/ 2976292 w 4308624"/>
              <a:gd name="connsiteY790" fmla="*/ 381660 h 6619325"/>
              <a:gd name="connsiteX791" fmla="*/ 2979498 w 4308624"/>
              <a:gd name="connsiteY791" fmla="*/ 380592 h 6619325"/>
              <a:gd name="connsiteX792" fmla="*/ 2982746 w 4308624"/>
              <a:gd name="connsiteY792" fmla="*/ 379391 h 6619325"/>
              <a:gd name="connsiteX793" fmla="*/ 2985995 w 4308624"/>
              <a:gd name="connsiteY793" fmla="*/ 378145 h 6619325"/>
              <a:gd name="connsiteX794" fmla="*/ 3006466 w 4308624"/>
              <a:gd name="connsiteY794" fmla="*/ 368265 h 6619325"/>
              <a:gd name="connsiteX795" fmla="*/ 3021820 w 4308624"/>
              <a:gd name="connsiteY795" fmla="*/ 357361 h 6619325"/>
              <a:gd name="connsiteX796" fmla="*/ 3030721 w 4308624"/>
              <a:gd name="connsiteY796" fmla="*/ 346770 h 6619325"/>
              <a:gd name="connsiteX797" fmla="*/ 3031433 w 4308624"/>
              <a:gd name="connsiteY797" fmla="*/ 337869 h 6619325"/>
              <a:gd name="connsiteX798" fmla="*/ 3025513 w 4308624"/>
              <a:gd name="connsiteY798" fmla="*/ 332840 h 6619325"/>
              <a:gd name="connsiteX799" fmla="*/ 3266011 w 4308624"/>
              <a:gd name="connsiteY799" fmla="*/ 246191 h 6619325"/>
              <a:gd name="connsiteX800" fmla="*/ 3254173 w 4308624"/>
              <a:gd name="connsiteY800" fmla="*/ 243610 h 6619325"/>
              <a:gd name="connsiteX801" fmla="*/ 3237663 w 4308624"/>
              <a:gd name="connsiteY801" fmla="*/ 244545 h 6619325"/>
              <a:gd name="connsiteX802" fmla="*/ 3217991 w 4308624"/>
              <a:gd name="connsiteY802" fmla="*/ 248995 h 6619325"/>
              <a:gd name="connsiteX803" fmla="*/ 3216612 w 4308624"/>
              <a:gd name="connsiteY803" fmla="*/ 249396 h 6619325"/>
              <a:gd name="connsiteX804" fmla="*/ 3215233 w 4308624"/>
              <a:gd name="connsiteY804" fmla="*/ 249841 h 6619325"/>
              <a:gd name="connsiteX805" fmla="*/ 3213853 w 4308624"/>
              <a:gd name="connsiteY805" fmla="*/ 250286 h 6619325"/>
              <a:gd name="connsiteX806" fmla="*/ 3212473 w 4308624"/>
              <a:gd name="connsiteY806" fmla="*/ 250775 h 6619325"/>
              <a:gd name="connsiteX807" fmla="*/ 3191601 w 4308624"/>
              <a:gd name="connsiteY807" fmla="*/ 259676 h 6619325"/>
              <a:gd name="connsiteX808" fmla="*/ 3175090 w 4308624"/>
              <a:gd name="connsiteY808" fmla="*/ 269956 h 6619325"/>
              <a:gd name="connsiteX809" fmla="*/ 3164498 w 4308624"/>
              <a:gd name="connsiteY809" fmla="*/ 280459 h 6619325"/>
              <a:gd name="connsiteX810" fmla="*/ 3161517 w 4308624"/>
              <a:gd name="connsiteY810" fmla="*/ 289983 h 6619325"/>
              <a:gd name="connsiteX811" fmla="*/ 3166545 w 4308624"/>
              <a:gd name="connsiteY811" fmla="*/ 296302 h 6619325"/>
              <a:gd name="connsiteX812" fmla="*/ 3178161 w 4308624"/>
              <a:gd name="connsiteY812" fmla="*/ 299151 h 6619325"/>
              <a:gd name="connsiteX813" fmla="*/ 3194761 w 4308624"/>
              <a:gd name="connsiteY813" fmla="*/ 298350 h 6619325"/>
              <a:gd name="connsiteX814" fmla="*/ 3214832 w 4308624"/>
              <a:gd name="connsiteY814" fmla="*/ 293899 h 6619325"/>
              <a:gd name="connsiteX815" fmla="*/ 3216212 w 4308624"/>
              <a:gd name="connsiteY815" fmla="*/ 293499 h 6619325"/>
              <a:gd name="connsiteX816" fmla="*/ 3217636 w 4308624"/>
              <a:gd name="connsiteY816" fmla="*/ 293054 h 6619325"/>
              <a:gd name="connsiteX817" fmla="*/ 3219015 w 4308624"/>
              <a:gd name="connsiteY817" fmla="*/ 292564 h 6619325"/>
              <a:gd name="connsiteX818" fmla="*/ 3220439 w 4308624"/>
              <a:gd name="connsiteY818" fmla="*/ 292119 h 6619325"/>
              <a:gd name="connsiteX819" fmla="*/ 3241801 w 4308624"/>
              <a:gd name="connsiteY819" fmla="*/ 283218 h 6619325"/>
              <a:gd name="connsiteX820" fmla="*/ 3258535 w 4308624"/>
              <a:gd name="connsiteY820" fmla="*/ 272716 h 6619325"/>
              <a:gd name="connsiteX821" fmla="*/ 3268992 w 4308624"/>
              <a:gd name="connsiteY821" fmla="*/ 262079 h 6619325"/>
              <a:gd name="connsiteX822" fmla="*/ 3271529 w 4308624"/>
              <a:gd name="connsiteY822" fmla="*/ 252600 h 6619325"/>
              <a:gd name="connsiteX823" fmla="*/ 3266590 w 4308624"/>
              <a:gd name="connsiteY823" fmla="*/ 246102 h 6619325"/>
              <a:gd name="connsiteX824" fmla="*/ 3759155 w 4308624"/>
              <a:gd name="connsiteY824" fmla="*/ 100442 h 6619325"/>
              <a:gd name="connsiteX825" fmla="*/ 3741621 w 4308624"/>
              <a:gd name="connsiteY825" fmla="*/ 99908 h 6619325"/>
              <a:gd name="connsiteX826" fmla="*/ 3719369 w 4308624"/>
              <a:gd name="connsiteY826" fmla="*/ 103513 h 6619325"/>
              <a:gd name="connsiteX827" fmla="*/ 3717011 w 4308624"/>
              <a:gd name="connsiteY827" fmla="*/ 104092 h 6619325"/>
              <a:gd name="connsiteX828" fmla="*/ 3714652 w 4308624"/>
              <a:gd name="connsiteY828" fmla="*/ 104715 h 6619325"/>
              <a:gd name="connsiteX829" fmla="*/ 3712337 w 4308624"/>
              <a:gd name="connsiteY829" fmla="*/ 105382 h 6619325"/>
              <a:gd name="connsiteX830" fmla="*/ 3710023 w 4308624"/>
              <a:gd name="connsiteY830" fmla="*/ 106050 h 6619325"/>
              <a:gd name="connsiteX831" fmla="*/ 3690308 w 4308624"/>
              <a:gd name="connsiteY831" fmla="*/ 113393 h 6619325"/>
              <a:gd name="connsiteX832" fmla="*/ 3673886 w 4308624"/>
              <a:gd name="connsiteY832" fmla="*/ 122294 h 6619325"/>
              <a:gd name="connsiteX833" fmla="*/ 3662093 w 4308624"/>
              <a:gd name="connsiteY833" fmla="*/ 131773 h 6619325"/>
              <a:gd name="connsiteX834" fmla="*/ 3656396 w 4308624"/>
              <a:gd name="connsiteY834" fmla="*/ 141074 h 6619325"/>
              <a:gd name="connsiteX835" fmla="*/ 3658799 w 4308624"/>
              <a:gd name="connsiteY835" fmla="*/ 149307 h 6619325"/>
              <a:gd name="connsiteX836" fmla="*/ 3669524 w 4308624"/>
              <a:gd name="connsiteY836" fmla="*/ 154025 h 6619325"/>
              <a:gd name="connsiteX837" fmla="*/ 3687015 w 4308624"/>
              <a:gd name="connsiteY837" fmla="*/ 154826 h 6619325"/>
              <a:gd name="connsiteX838" fmla="*/ 3709533 w 4308624"/>
              <a:gd name="connsiteY838" fmla="*/ 151265 h 6619325"/>
              <a:gd name="connsiteX839" fmla="*/ 3711981 w 4308624"/>
              <a:gd name="connsiteY839" fmla="*/ 150687 h 6619325"/>
              <a:gd name="connsiteX840" fmla="*/ 3714384 w 4308624"/>
              <a:gd name="connsiteY840" fmla="*/ 150064 h 6619325"/>
              <a:gd name="connsiteX841" fmla="*/ 3716743 w 4308624"/>
              <a:gd name="connsiteY841" fmla="*/ 149396 h 6619325"/>
              <a:gd name="connsiteX842" fmla="*/ 3719147 w 4308624"/>
              <a:gd name="connsiteY842" fmla="*/ 148684 h 6619325"/>
              <a:gd name="connsiteX843" fmla="*/ 3739351 w 4308624"/>
              <a:gd name="connsiteY843" fmla="*/ 141163 h 6619325"/>
              <a:gd name="connsiteX844" fmla="*/ 3756129 w 4308624"/>
              <a:gd name="connsiteY844" fmla="*/ 132262 h 6619325"/>
              <a:gd name="connsiteX845" fmla="*/ 3767922 w 4308624"/>
              <a:gd name="connsiteY845" fmla="*/ 122561 h 6619325"/>
              <a:gd name="connsiteX846" fmla="*/ 3773218 w 4308624"/>
              <a:gd name="connsiteY846" fmla="*/ 113215 h 6619325"/>
              <a:gd name="connsiteX847" fmla="*/ 3770281 w 4308624"/>
              <a:gd name="connsiteY847" fmla="*/ 105115 h 6619325"/>
              <a:gd name="connsiteX848" fmla="*/ 3759733 w 4308624"/>
              <a:gd name="connsiteY848" fmla="*/ 100353 h 6619325"/>
              <a:gd name="connsiteX849" fmla="*/ 4162401 w 4308624"/>
              <a:gd name="connsiteY849" fmla="*/ 22873 h 6619325"/>
              <a:gd name="connsiteX850" fmla="*/ 4145536 w 4308624"/>
              <a:gd name="connsiteY850" fmla="*/ 20469 h 6619325"/>
              <a:gd name="connsiteX851" fmla="*/ 4122705 w 4308624"/>
              <a:gd name="connsiteY851" fmla="*/ 22338 h 6619325"/>
              <a:gd name="connsiteX852" fmla="*/ 4116964 w 4308624"/>
              <a:gd name="connsiteY852" fmla="*/ 23362 h 6619325"/>
              <a:gd name="connsiteX853" fmla="*/ 4111311 w 4308624"/>
              <a:gd name="connsiteY853" fmla="*/ 24564 h 6619325"/>
              <a:gd name="connsiteX854" fmla="*/ 4105704 w 4308624"/>
              <a:gd name="connsiteY854" fmla="*/ 25988 h 6619325"/>
              <a:gd name="connsiteX855" fmla="*/ 4100186 w 4308624"/>
              <a:gd name="connsiteY855" fmla="*/ 27545 h 6619325"/>
              <a:gd name="connsiteX856" fmla="*/ 4082384 w 4308624"/>
              <a:gd name="connsiteY856" fmla="*/ 33909 h 6619325"/>
              <a:gd name="connsiteX857" fmla="*/ 4067209 w 4308624"/>
              <a:gd name="connsiteY857" fmla="*/ 41520 h 6619325"/>
              <a:gd name="connsiteX858" fmla="*/ 4055548 w 4308624"/>
              <a:gd name="connsiteY858" fmla="*/ 49797 h 6619325"/>
              <a:gd name="connsiteX859" fmla="*/ 4049363 w 4308624"/>
              <a:gd name="connsiteY859" fmla="*/ 58253 h 6619325"/>
              <a:gd name="connsiteX860" fmla="*/ 4048828 w 4308624"/>
              <a:gd name="connsiteY860" fmla="*/ 67777 h 6619325"/>
              <a:gd name="connsiteX861" fmla="*/ 4057729 w 4308624"/>
              <a:gd name="connsiteY861" fmla="*/ 74185 h 6619325"/>
              <a:gd name="connsiteX862" fmla="*/ 4074374 w 4308624"/>
              <a:gd name="connsiteY862" fmla="*/ 76855 h 6619325"/>
              <a:gd name="connsiteX863" fmla="*/ 4097382 w 4308624"/>
              <a:gd name="connsiteY863" fmla="*/ 75164 h 6619325"/>
              <a:gd name="connsiteX864" fmla="*/ 4103257 w 4308624"/>
              <a:gd name="connsiteY864" fmla="*/ 74141 h 6619325"/>
              <a:gd name="connsiteX865" fmla="*/ 4109042 w 4308624"/>
              <a:gd name="connsiteY865" fmla="*/ 72895 h 6619325"/>
              <a:gd name="connsiteX866" fmla="*/ 4114783 w 4308624"/>
              <a:gd name="connsiteY866" fmla="*/ 71470 h 6619325"/>
              <a:gd name="connsiteX867" fmla="*/ 4120479 w 4308624"/>
              <a:gd name="connsiteY867" fmla="*/ 69913 h 6619325"/>
              <a:gd name="connsiteX868" fmla="*/ 4138593 w 4308624"/>
              <a:gd name="connsiteY868" fmla="*/ 63371 h 6619325"/>
              <a:gd name="connsiteX869" fmla="*/ 4154080 w 4308624"/>
              <a:gd name="connsiteY869" fmla="*/ 55583 h 6619325"/>
              <a:gd name="connsiteX870" fmla="*/ 4165828 w 4308624"/>
              <a:gd name="connsiteY870" fmla="*/ 47082 h 6619325"/>
              <a:gd name="connsiteX871" fmla="*/ 4172638 w 4308624"/>
              <a:gd name="connsiteY871" fmla="*/ 38449 h 6619325"/>
              <a:gd name="connsiteX872" fmla="*/ 4172638 w 4308624"/>
              <a:gd name="connsiteY872" fmla="*/ 28970 h 6619325"/>
              <a:gd name="connsiteX873" fmla="*/ 4162981 w 4308624"/>
              <a:gd name="connsiteY873" fmla="*/ 22784 h 6619325"/>
              <a:gd name="connsiteX874" fmla="*/ 4310777 w 4308624"/>
              <a:gd name="connsiteY874" fmla="*/ 9966 h 6619325"/>
              <a:gd name="connsiteX875" fmla="*/ 4302143 w 4308624"/>
              <a:gd name="connsiteY875" fmla="*/ 3157 h 6619325"/>
              <a:gd name="connsiteX876" fmla="*/ 4285499 w 4308624"/>
              <a:gd name="connsiteY876" fmla="*/ 131 h 6619325"/>
              <a:gd name="connsiteX877" fmla="*/ 4262446 w 4308624"/>
              <a:gd name="connsiteY877" fmla="*/ 1333 h 6619325"/>
              <a:gd name="connsiteX878" fmla="*/ 4255459 w 4308624"/>
              <a:gd name="connsiteY878" fmla="*/ 2445 h 6619325"/>
              <a:gd name="connsiteX879" fmla="*/ 4248516 w 4308624"/>
              <a:gd name="connsiteY879" fmla="*/ 3825 h 6619325"/>
              <a:gd name="connsiteX880" fmla="*/ 4241663 w 4308624"/>
              <a:gd name="connsiteY880" fmla="*/ 5472 h 6619325"/>
              <a:gd name="connsiteX881" fmla="*/ 4234987 w 4308624"/>
              <a:gd name="connsiteY881" fmla="*/ 7341 h 6619325"/>
              <a:gd name="connsiteX882" fmla="*/ 4218477 w 4308624"/>
              <a:gd name="connsiteY882" fmla="*/ 13304 h 6619325"/>
              <a:gd name="connsiteX883" fmla="*/ 4203701 w 4308624"/>
              <a:gd name="connsiteY883" fmla="*/ 20514 h 6619325"/>
              <a:gd name="connsiteX884" fmla="*/ 4192131 w 4308624"/>
              <a:gd name="connsiteY884" fmla="*/ 28391 h 6619325"/>
              <a:gd name="connsiteX885" fmla="*/ 4184698 w 4308624"/>
              <a:gd name="connsiteY885" fmla="*/ 36624 h 6619325"/>
              <a:gd name="connsiteX886" fmla="*/ 4183052 w 4308624"/>
              <a:gd name="connsiteY886" fmla="*/ 46593 h 6619325"/>
              <a:gd name="connsiteX887" fmla="*/ 4191063 w 4308624"/>
              <a:gd name="connsiteY887" fmla="*/ 53580 h 6619325"/>
              <a:gd name="connsiteX888" fmla="*/ 4207395 w 4308624"/>
              <a:gd name="connsiteY888" fmla="*/ 56962 h 6619325"/>
              <a:gd name="connsiteX889" fmla="*/ 4230626 w 4308624"/>
              <a:gd name="connsiteY889" fmla="*/ 55939 h 6619325"/>
              <a:gd name="connsiteX890" fmla="*/ 4237747 w 4308624"/>
              <a:gd name="connsiteY890" fmla="*/ 54871 h 6619325"/>
              <a:gd name="connsiteX891" fmla="*/ 4244822 w 4308624"/>
              <a:gd name="connsiteY891" fmla="*/ 53491 h 6619325"/>
              <a:gd name="connsiteX892" fmla="*/ 4251810 w 4308624"/>
              <a:gd name="connsiteY892" fmla="*/ 51800 h 6619325"/>
              <a:gd name="connsiteX893" fmla="*/ 4258708 w 4308624"/>
              <a:gd name="connsiteY893" fmla="*/ 49931 h 6619325"/>
              <a:gd name="connsiteX894" fmla="*/ 4276198 w 4308624"/>
              <a:gd name="connsiteY894" fmla="*/ 43700 h 6619325"/>
              <a:gd name="connsiteX895" fmla="*/ 4291285 w 4308624"/>
              <a:gd name="connsiteY895" fmla="*/ 36313 h 6619325"/>
              <a:gd name="connsiteX896" fmla="*/ 4302989 w 4308624"/>
              <a:gd name="connsiteY896" fmla="*/ 28213 h 6619325"/>
              <a:gd name="connsiteX897" fmla="*/ 4310243 w 4308624"/>
              <a:gd name="connsiteY897" fmla="*/ 19846 h 6619325"/>
              <a:gd name="connsiteX898" fmla="*/ 4311356 w 4308624"/>
              <a:gd name="connsiteY898" fmla="*/ 9877 h 6619325"/>
              <a:gd name="connsiteX899" fmla="*/ 3891286 w 4308624"/>
              <a:gd name="connsiteY899" fmla="*/ 71559 h 6619325"/>
              <a:gd name="connsiteX900" fmla="*/ 3874064 w 4308624"/>
              <a:gd name="connsiteY900" fmla="*/ 70358 h 6619325"/>
              <a:gd name="connsiteX901" fmla="*/ 3851812 w 4308624"/>
              <a:gd name="connsiteY901" fmla="*/ 73384 h 6619325"/>
              <a:gd name="connsiteX902" fmla="*/ 3848296 w 4308624"/>
              <a:gd name="connsiteY902" fmla="*/ 74141 h 6619325"/>
              <a:gd name="connsiteX903" fmla="*/ 3844825 w 4308624"/>
              <a:gd name="connsiteY903" fmla="*/ 75031 h 6619325"/>
              <a:gd name="connsiteX904" fmla="*/ 3841353 w 4308624"/>
              <a:gd name="connsiteY904" fmla="*/ 75965 h 6619325"/>
              <a:gd name="connsiteX905" fmla="*/ 3837926 w 4308624"/>
              <a:gd name="connsiteY905" fmla="*/ 76944 h 6619325"/>
              <a:gd name="connsiteX906" fmla="*/ 3819057 w 4308624"/>
              <a:gd name="connsiteY906" fmla="*/ 83887 h 6619325"/>
              <a:gd name="connsiteX907" fmla="*/ 3803080 w 4308624"/>
              <a:gd name="connsiteY907" fmla="*/ 92254 h 6619325"/>
              <a:gd name="connsiteX908" fmla="*/ 3791331 w 4308624"/>
              <a:gd name="connsiteY908" fmla="*/ 101154 h 6619325"/>
              <a:gd name="connsiteX909" fmla="*/ 3785145 w 4308624"/>
              <a:gd name="connsiteY909" fmla="*/ 110055 h 6619325"/>
              <a:gd name="connsiteX910" fmla="*/ 3786480 w 4308624"/>
              <a:gd name="connsiteY910" fmla="*/ 118733 h 6619325"/>
              <a:gd name="connsiteX911" fmla="*/ 3796449 w 4308624"/>
              <a:gd name="connsiteY911" fmla="*/ 124029 h 6619325"/>
              <a:gd name="connsiteX912" fmla="*/ 3813538 w 4308624"/>
              <a:gd name="connsiteY912" fmla="*/ 125498 h 6619325"/>
              <a:gd name="connsiteX913" fmla="*/ 3836147 w 4308624"/>
              <a:gd name="connsiteY913" fmla="*/ 122605 h 6619325"/>
              <a:gd name="connsiteX914" fmla="*/ 3839751 w 4308624"/>
              <a:gd name="connsiteY914" fmla="*/ 121804 h 6619325"/>
              <a:gd name="connsiteX915" fmla="*/ 3843311 w 4308624"/>
              <a:gd name="connsiteY915" fmla="*/ 120958 h 6619325"/>
              <a:gd name="connsiteX916" fmla="*/ 3846872 w 4308624"/>
              <a:gd name="connsiteY916" fmla="*/ 120024 h 6619325"/>
              <a:gd name="connsiteX917" fmla="*/ 3850343 w 4308624"/>
              <a:gd name="connsiteY917" fmla="*/ 119000 h 6619325"/>
              <a:gd name="connsiteX918" fmla="*/ 3869701 w 4308624"/>
              <a:gd name="connsiteY918" fmla="*/ 111880 h 6619325"/>
              <a:gd name="connsiteX919" fmla="*/ 3885990 w 4308624"/>
              <a:gd name="connsiteY919" fmla="*/ 103290 h 6619325"/>
              <a:gd name="connsiteX920" fmla="*/ 3897783 w 4308624"/>
              <a:gd name="connsiteY920" fmla="*/ 94034 h 6619325"/>
              <a:gd name="connsiteX921" fmla="*/ 3903703 w 4308624"/>
              <a:gd name="connsiteY921" fmla="*/ 85133 h 6619325"/>
              <a:gd name="connsiteX922" fmla="*/ 3901789 w 4308624"/>
              <a:gd name="connsiteY922" fmla="*/ 76544 h 6619325"/>
              <a:gd name="connsiteX923" fmla="*/ 3891865 w 4308624"/>
              <a:gd name="connsiteY923" fmla="*/ 71470 h 6619325"/>
              <a:gd name="connsiteX924" fmla="*/ 4025553 w 4308624"/>
              <a:gd name="connsiteY924" fmla="*/ 45747 h 6619325"/>
              <a:gd name="connsiteX925" fmla="*/ 4009310 w 4308624"/>
              <a:gd name="connsiteY925" fmla="*/ 44012 h 6619325"/>
              <a:gd name="connsiteX926" fmla="*/ 3986746 w 4308624"/>
              <a:gd name="connsiteY926" fmla="*/ 46415 h 6619325"/>
              <a:gd name="connsiteX927" fmla="*/ 3982296 w 4308624"/>
              <a:gd name="connsiteY927" fmla="*/ 47349 h 6619325"/>
              <a:gd name="connsiteX928" fmla="*/ 3977845 w 4308624"/>
              <a:gd name="connsiteY928" fmla="*/ 48418 h 6619325"/>
              <a:gd name="connsiteX929" fmla="*/ 3973395 w 4308624"/>
              <a:gd name="connsiteY929" fmla="*/ 49575 h 6619325"/>
              <a:gd name="connsiteX930" fmla="*/ 3968945 w 4308624"/>
              <a:gd name="connsiteY930" fmla="*/ 50865 h 6619325"/>
              <a:gd name="connsiteX931" fmla="*/ 3950699 w 4308624"/>
              <a:gd name="connsiteY931" fmla="*/ 57541 h 6619325"/>
              <a:gd name="connsiteX932" fmla="*/ 3935167 w 4308624"/>
              <a:gd name="connsiteY932" fmla="*/ 65462 h 6619325"/>
              <a:gd name="connsiteX933" fmla="*/ 3923462 w 4308624"/>
              <a:gd name="connsiteY933" fmla="*/ 74363 h 6619325"/>
              <a:gd name="connsiteX934" fmla="*/ 3916787 w 4308624"/>
              <a:gd name="connsiteY934" fmla="*/ 83264 h 6619325"/>
              <a:gd name="connsiteX935" fmla="*/ 3917143 w 4308624"/>
              <a:gd name="connsiteY935" fmla="*/ 92165 h 6619325"/>
              <a:gd name="connsiteX936" fmla="*/ 3926488 w 4308624"/>
              <a:gd name="connsiteY936" fmla="*/ 97995 h 6619325"/>
              <a:gd name="connsiteX937" fmla="*/ 3943355 w 4308624"/>
              <a:gd name="connsiteY937" fmla="*/ 100086 h 6619325"/>
              <a:gd name="connsiteX938" fmla="*/ 3966186 w 4308624"/>
              <a:gd name="connsiteY938" fmla="*/ 97817 h 6619325"/>
              <a:gd name="connsiteX939" fmla="*/ 3970904 w 4308624"/>
              <a:gd name="connsiteY939" fmla="*/ 96882 h 6619325"/>
              <a:gd name="connsiteX940" fmla="*/ 3975576 w 4308624"/>
              <a:gd name="connsiteY940" fmla="*/ 95814 h 6619325"/>
              <a:gd name="connsiteX941" fmla="*/ 3980249 w 4308624"/>
              <a:gd name="connsiteY941" fmla="*/ 94612 h 6619325"/>
              <a:gd name="connsiteX942" fmla="*/ 3984699 w 4308624"/>
              <a:gd name="connsiteY942" fmla="*/ 93322 h 6619325"/>
              <a:gd name="connsiteX943" fmla="*/ 4003435 w 4308624"/>
              <a:gd name="connsiteY943" fmla="*/ 86513 h 6619325"/>
              <a:gd name="connsiteX944" fmla="*/ 4019278 w 4308624"/>
              <a:gd name="connsiteY944" fmla="*/ 78324 h 6619325"/>
              <a:gd name="connsiteX945" fmla="*/ 4031071 w 4308624"/>
              <a:gd name="connsiteY945" fmla="*/ 69423 h 6619325"/>
              <a:gd name="connsiteX946" fmla="*/ 4037436 w 4308624"/>
              <a:gd name="connsiteY946" fmla="*/ 60523 h 6619325"/>
              <a:gd name="connsiteX947" fmla="*/ 4036502 w 4308624"/>
              <a:gd name="connsiteY947" fmla="*/ 51622 h 6619325"/>
              <a:gd name="connsiteX948" fmla="*/ 4026132 w 4308624"/>
              <a:gd name="connsiteY948" fmla="*/ 45658 h 6619325"/>
              <a:gd name="connsiteX949" fmla="*/ 2789912 w 4308624"/>
              <a:gd name="connsiteY949" fmla="*/ 430258 h 6619325"/>
              <a:gd name="connsiteX950" fmla="*/ 2779498 w 4308624"/>
              <a:gd name="connsiteY950" fmla="*/ 428923 h 6619325"/>
              <a:gd name="connsiteX951" fmla="*/ 2766147 w 4308624"/>
              <a:gd name="connsiteY951" fmla="*/ 430125 h 6619325"/>
              <a:gd name="connsiteX952" fmla="*/ 2750793 w 4308624"/>
              <a:gd name="connsiteY952" fmla="*/ 433774 h 6619325"/>
              <a:gd name="connsiteX953" fmla="*/ 2746075 w 4308624"/>
              <a:gd name="connsiteY953" fmla="*/ 435287 h 6619325"/>
              <a:gd name="connsiteX954" fmla="*/ 2741270 w 4308624"/>
              <a:gd name="connsiteY954" fmla="*/ 436978 h 6619325"/>
              <a:gd name="connsiteX955" fmla="*/ 2736418 w 4308624"/>
              <a:gd name="connsiteY955" fmla="*/ 438892 h 6619325"/>
              <a:gd name="connsiteX956" fmla="*/ 2731567 w 4308624"/>
              <a:gd name="connsiteY956" fmla="*/ 440984 h 6619325"/>
              <a:gd name="connsiteX957" fmla="*/ 2712209 w 4308624"/>
              <a:gd name="connsiteY957" fmla="*/ 451442 h 6619325"/>
              <a:gd name="connsiteX958" fmla="*/ 2698190 w 4308624"/>
              <a:gd name="connsiteY958" fmla="*/ 462568 h 6619325"/>
              <a:gd name="connsiteX959" fmla="*/ 2690669 w 4308624"/>
              <a:gd name="connsiteY959" fmla="*/ 473115 h 6619325"/>
              <a:gd name="connsiteX960" fmla="*/ 2691114 w 4308624"/>
              <a:gd name="connsiteY960" fmla="*/ 481749 h 6619325"/>
              <a:gd name="connsiteX961" fmla="*/ 2697255 w 4308624"/>
              <a:gd name="connsiteY961" fmla="*/ 486199 h 6619325"/>
              <a:gd name="connsiteX962" fmla="*/ 2707536 w 4308624"/>
              <a:gd name="connsiteY962" fmla="*/ 487712 h 6619325"/>
              <a:gd name="connsiteX963" fmla="*/ 2720887 w 4308624"/>
              <a:gd name="connsiteY963" fmla="*/ 486644 h 6619325"/>
              <a:gd name="connsiteX964" fmla="*/ 2736552 w 4308624"/>
              <a:gd name="connsiteY964" fmla="*/ 482950 h 6619325"/>
              <a:gd name="connsiteX965" fmla="*/ 2741403 w 4308624"/>
              <a:gd name="connsiteY965" fmla="*/ 481437 h 6619325"/>
              <a:gd name="connsiteX966" fmla="*/ 2746298 w 4308624"/>
              <a:gd name="connsiteY966" fmla="*/ 479702 h 6619325"/>
              <a:gd name="connsiteX967" fmla="*/ 2751239 w 4308624"/>
              <a:gd name="connsiteY967" fmla="*/ 477744 h 6619325"/>
              <a:gd name="connsiteX968" fmla="*/ 2756222 w 4308624"/>
              <a:gd name="connsiteY968" fmla="*/ 475607 h 6619325"/>
              <a:gd name="connsiteX969" fmla="*/ 2775938 w 4308624"/>
              <a:gd name="connsiteY969" fmla="*/ 464882 h 6619325"/>
              <a:gd name="connsiteX970" fmla="*/ 2790001 w 4308624"/>
              <a:gd name="connsiteY970" fmla="*/ 453534 h 6619325"/>
              <a:gd name="connsiteX971" fmla="*/ 2797210 w 4308624"/>
              <a:gd name="connsiteY971" fmla="*/ 442986 h 6619325"/>
              <a:gd name="connsiteX972" fmla="*/ 2796231 w 4308624"/>
              <a:gd name="connsiteY972" fmla="*/ 434486 h 6619325"/>
              <a:gd name="connsiteX973" fmla="*/ 2789912 w 4308624"/>
              <a:gd name="connsiteY973" fmla="*/ 430258 h 6619325"/>
              <a:gd name="connsiteX974" fmla="*/ 1896725 w 4308624"/>
              <a:gd name="connsiteY974" fmla="*/ 939246 h 6619325"/>
              <a:gd name="connsiteX975" fmla="*/ 1890539 w 4308624"/>
              <a:gd name="connsiteY975" fmla="*/ 938356 h 6619325"/>
              <a:gd name="connsiteX976" fmla="*/ 1883285 w 4308624"/>
              <a:gd name="connsiteY976" fmla="*/ 938356 h 6619325"/>
              <a:gd name="connsiteX977" fmla="*/ 1875185 w 4308624"/>
              <a:gd name="connsiteY977" fmla="*/ 939557 h 6619325"/>
              <a:gd name="connsiteX978" fmla="*/ 1866285 w 4308624"/>
              <a:gd name="connsiteY978" fmla="*/ 941693 h 6619325"/>
              <a:gd name="connsiteX979" fmla="*/ 1854002 w 4308624"/>
              <a:gd name="connsiteY979" fmla="*/ 945877 h 6619325"/>
              <a:gd name="connsiteX980" fmla="*/ 1841408 w 4308624"/>
              <a:gd name="connsiteY980" fmla="*/ 951395 h 6619325"/>
              <a:gd name="connsiteX981" fmla="*/ 1828857 w 4308624"/>
              <a:gd name="connsiteY981" fmla="*/ 958115 h 6619325"/>
              <a:gd name="connsiteX982" fmla="*/ 1816797 w 4308624"/>
              <a:gd name="connsiteY982" fmla="*/ 965948 h 6619325"/>
              <a:gd name="connsiteX983" fmla="*/ 1799975 w 4308624"/>
              <a:gd name="connsiteY983" fmla="*/ 980367 h 6619325"/>
              <a:gd name="connsiteX984" fmla="*/ 1790628 w 4308624"/>
              <a:gd name="connsiteY984" fmla="*/ 993718 h 6619325"/>
              <a:gd name="connsiteX985" fmla="*/ 1789560 w 4308624"/>
              <a:gd name="connsiteY985" fmla="*/ 1004265 h 6619325"/>
              <a:gd name="connsiteX986" fmla="*/ 1797482 w 4308624"/>
              <a:gd name="connsiteY986" fmla="*/ 1010585 h 6619325"/>
              <a:gd name="connsiteX987" fmla="*/ 1803580 w 4308624"/>
              <a:gd name="connsiteY987" fmla="*/ 1011608 h 6619325"/>
              <a:gd name="connsiteX988" fmla="*/ 1810878 w 4308624"/>
              <a:gd name="connsiteY988" fmla="*/ 1011608 h 6619325"/>
              <a:gd name="connsiteX989" fmla="*/ 1819111 w 4308624"/>
              <a:gd name="connsiteY989" fmla="*/ 1010451 h 6619325"/>
              <a:gd name="connsiteX990" fmla="*/ 1828012 w 4308624"/>
              <a:gd name="connsiteY990" fmla="*/ 1008315 h 6619325"/>
              <a:gd name="connsiteX991" fmla="*/ 1840606 w 4308624"/>
              <a:gd name="connsiteY991" fmla="*/ 1003865 h 6619325"/>
              <a:gd name="connsiteX992" fmla="*/ 1853557 w 4308624"/>
              <a:gd name="connsiteY992" fmla="*/ 998213 h 6619325"/>
              <a:gd name="connsiteX993" fmla="*/ 1866374 w 4308624"/>
              <a:gd name="connsiteY993" fmla="*/ 991270 h 6619325"/>
              <a:gd name="connsiteX994" fmla="*/ 1878612 w 4308624"/>
              <a:gd name="connsiteY994" fmla="*/ 983215 h 6619325"/>
              <a:gd name="connsiteX995" fmla="*/ 1895479 w 4308624"/>
              <a:gd name="connsiteY995" fmla="*/ 968529 h 6619325"/>
              <a:gd name="connsiteX996" fmla="*/ 1904380 w 4308624"/>
              <a:gd name="connsiteY996" fmla="*/ 955178 h 6619325"/>
              <a:gd name="connsiteX997" fmla="*/ 1904869 w 4308624"/>
              <a:gd name="connsiteY997" fmla="*/ 944942 h 6619325"/>
              <a:gd name="connsiteX998" fmla="*/ 1896859 w 4308624"/>
              <a:gd name="connsiteY998" fmla="*/ 939246 h 6619325"/>
              <a:gd name="connsiteX999" fmla="*/ 2006337 w 4308624"/>
              <a:gd name="connsiteY999" fmla="*/ 864435 h 6619325"/>
              <a:gd name="connsiteX1000" fmla="*/ 1999973 w 4308624"/>
              <a:gd name="connsiteY1000" fmla="*/ 863233 h 6619325"/>
              <a:gd name="connsiteX1001" fmla="*/ 1992319 w 4308624"/>
              <a:gd name="connsiteY1001" fmla="*/ 863233 h 6619325"/>
              <a:gd name="connsiteX1002" fmla="*/ 1983418 w 4308624"/>
              <a:gd name="connsiteY1002" fmla="*/ 864480 h 6619325"/>
              <a:gd name="connsiteX1003" fmla="*/ 1973894 w 4308624"/>
              <a:gd name="connsiteY1003" fmla="*/ 866838 h 6619325"/>
              <a:gd name="connsiteX1004" fmla="*/ 1962723 w 4308624"/>
              <a:gd name="connsiteY1004" fmla="*/ 870577 h 6619325"/>
              <a:gd name="connsiteX1005" fmla="*/ 1951242 w 4308624"/>
              <a:gd name="connsiteY1005" fmla="*/ 875472 h 6619325"/>
              <a:gd name="connsiteX1006" fmla="*/ 1939760 w 4308624"/>
              <a:gd name="connsiteY1006" fmla="*/ 881435 h 6619325"/>
              <a:gd name="connsiteX1007" fmla="*/ 1928679 w 4308624"/>
              <a:gd name="connsiteY1007" fmla="*/ 888289 h 6619325"/>
              <a:gd name="connsiteX1008" fmla="*/ 1911501 w 4308624"/>
              <a:gd name="connsiteY1008" fmla="*/ 902130 h 6619325"/>
              <a:gd name="connsiteX1009" fmla="*/ 1901576 w 4308624"/>
              <a:gd name="connsiteY1009" fmla="*/ 915036 h 6619325"/>
              <a:gd name="connsiteX1010" fmla="*/ 1899618 w 4308624"/>
              <a:gd name="connsiteY1010" fmla="*/ 925538 h 6619325"/>
              <a:gd name="connsiteX1011" fmla="*/ 1906561 w 4308624"/>
              <a:gd name="connsiteY1011" fmla="*/ 932258 h 6619325"/>
              <a:gd name="connsiteX1012" fmla="*/ 1912835 w 4308624"/>
              <a:gd name="connsiteY1012" fmla="*/ 933594 h 6619325"/>
              <a:gd name="connsiteX1013" fmla="*/ 1920534 w 4308624"/>
              <a:gd name="connsiteY1013" fmla="*/ 933594 h 6619325"/>
              <a:gd name="connsiteX1014" fmla="*/ 1929435 w 4308624"/>
              <a:gd name="connsiteY1014" fmla="*/ 932392 h 6619325"/>
              <a:gd name="connsiteX1015" fmla="*/ 1939182 w 4308624"/>
              <a:gd name="connsiteY1015" fmla="*/ 930078 h 6619325"/>
              <a:gd name="connsiteX1016" fmla="*/ 1950619 w 4308624"/>
              <a:gd name="connsiteY1016" fmla="*/ 926251 h 6619325"/>
              <a:gd name="connsiteX1017" fmla="*/ 1962413 w 4308624"/>
              <a:gd name="connsiteY1017" fmla="*/ 921222 h 6619325"/>
              <a:gd name="connsiteX1018" fmla="*/ 1974161 w 4308624"/>
              <a:gd name="connsiteY1018" fmla="*/ 915080 h 6619325"/>
              <a:gd name="connsiteX1019" fmla="*/ 1985421 w 4308624"/>
              <a:gd name="connsiteY1019" fmla="*/ 908049 h 6619325"/>
              <a:gd name="connsiteX1020" fmla="*/ 2002644 w 4308624"/>
              <a:gd name="connsiteY1020" fmla="*/ 893896 h 6619325"/>
              <a:gd name="connsiteX1021" fmla="*/ 2012212 w 4308624"/>
              <a:gd name="connsiteY1021" fmla="*/ 880990 h 6619325"/>
              <a:gd name="connsiteX1022" fmla="*/ 2013592 w 4308624"/>
              <a:gd name="connsiteY1022" fmla="*/ 870666 h 6619325"/>
              <a:gd name="connsiteX1023" fmla="*/ 2006649 w 4308624"/>
              <a:gd name="connsiteY1023" fmla="*/ 864435 h 6619325"/>
              <a:gd name="connsiteX1024" fmla="*/ 2116439 w 4308624"/>
              <a:gd name="connsiteY1024" fmla="*/ 793229 h 6619325"/>
              <a:gd name="connsiteX1025" fmla="*/ 2109897 w 4308624"/>
              <a:gd name="connsiteY1025" fmla="*/ 791716 h 6619325"/>
              <a:gd name="connsiteX1026" fmla="*/ 2101797 w 4308624"/>
              <a:gd name="connsiteY1026" fmla="*/ 791716 h 6619325"/>
              <a:gd name="connsiteX1027" fmla="*/ 2092497 w 4308624"/>
              <a:gd name="connsiteY1027" fmla="*/ 792962 h 6619325"/>
              <a:gd name="connsiteX1028" fmla="*/ 2082261 w 4308624"/>
              <a:gd name="connsiteY1028" fmla="*/ 795455 h 6619325"/>
              <a:gd name="connsiteX1029" fmla="*/ 2072069 w 4308624"/>
              <a:gd name="connsiteY1029" fmla="*/ 798881 h 6619325"/>
              <a:gd name="connsiteX1030" fmla="*/ 2061611 w 4308624"/>
              <a:gd name="connsiteY1030" fmla="*/ 803332 h 6619325"/>
              <a:gd name="connsiteX1031" fmla="*/ 2051153 w 4308624"/>
              <a:gd name="connsiteY1031" fmla="*/ 808539 h 6619325"/>
              <a:gd name="connsiteX1032" fmla="*/ 2040961 w 4308624"/>
              <a:gd name="connsiteY1032" fmla="*/ 814591 h 6619325"/>
              <a:gd name="connsiteX1033" fmla="*/ 2023561 w 4308624"/>
              <a:gd name="connsiteY1033" fmla="*/ 827942 h 6619325"/>
              <a:gd name="connsiteX1034" fmla="*/ 2013102 w 4308624"/>
              <a:gd name="connsiteY1034" fmla="*/ 840537 h 6619325"/>
              <a:gd name="connsiteX1035" fmla="*/ 2010388 w 4308624"/>
              <a:gd name="connsiteY1035" fmla="*/ 851039 h 6619325"/>
              <a:gd name="connsiteX1036" fmla="*/ 2016350 w 4308624"/>
              <a:gd name="connsiteY1036" fmla="*/ 858027 h 6619325"/>
              <a:gd name="connsiteX1037" fmla="*/ 2022760 w 4308624"/>
              <a:gd name="connsiteY1037" fmla="*/ 859673 h 6619325"/>
              <a:gd name="connsiteX1038" fmla="*/ 2030859 w 4308624"/>
              <a:gd name="connsiteY1038" fmla="*/ 859673 h 6619325"/>
              <a:gd name="connsiteX1039" fmla="*/ 2040294 w 4308624"/>
              <a:gd name="connsiteY1039" fmla="*/ 858472 h 6619325"/>
              <a:gd name="connsiteX1040" fmla="*/ 2050752 w 4308624"/>
              <a:gd name="connsiteY1040" fmla="*/ 855979 h 6619325"/>
              <a:gd name="connsiteX1041" fmla="*/ 2061210 w 4308624"/>
              <a:gd name="connsiteY1041" fmla="*/ 852508 h 6619325"/>
              <a:gd name="connsiteX1042" fmla="*/ 2071935 w 4308624"/>
              <a:gd name="connsiteY1042" fmla="*/ 848058 h 6619325"/>
              <a:gd name="connsiteX1043" fmla="*/ 2082617 w 4308624"/>
              <a:gd name="connsiteY1043" fmla="*/ 842673 h 6619325"/>
              <a:gd name="connsiteX1044" fmla="*/ 2093030 w 4308624"/>
              <a:gd name="connsiteY1044" fmla="*/ 836487 h 6619325"/>
              <a:gd name="connsiteX1045" fmla="*/ 2110521 w 4308624"/>
              <a:gd name="connsiteY1045" fmla="*/ 822913 h 6619325"/>
              <a:gd name="connsiteX1046" fmla="*/ 2120668 w 4308624"/>
              <a:gd name="connsiteY1046" fmla="*/ 810274 h 6619325"/>
              <a:gd name="connsiteX1047" fmla="*/ 2122848 w 4308624"/>
              <a:gd name="connsiteY1047" fmla="*/ 799949 h 6619325"/>
              <a:gd name="connsiteX1048" fmla="*/ 2116573 w 4308624"/>
              <a:gd name="connsiteY1048" fmla="*/ 793229 h 6619325"/>
              <a:gd name="connsiteX1049" fmla="*/ 1787870 w 4308624"/>
              <a:gd name="connsiteY1049" fmla="*/ 1017972 h 6619325"/>
              <a:gd name="connsiteX1050" fmla="*/ 1781951 w 4308624"/>
              <a:gd name="connsiteY1050" fmla="*/ 1017349 h 6619325"/>
              <a:gd name="connsiteX1051" fmla="*/ 1775186 w 4308624"/>
              <a:gd name="connsiteY1051" fmla="*/ 1017705 h 6619325"/>
              <a:gd name="connsiteX1052" fmla="*/ 1767754 w 4308624"/>
              <a:gd name="connsiteY1052" fmla="*/ 1018862 h 6619325"/>
              <a:gd name="connsiteX1053" fmla="*/ 1759788 w 4308624"/>
              <a:gd name="connsiteY1053" fmla="*/ 1020821 h 6619325"/>
              <a:gd name="connsiteX1054" fmla="*/ 1746437 w 4308624"/>
              <a:gd name="connsiteY1054" fmla="*/ 1025271 h 6619325"/>
              <a:gd name="connsiteX1055" fmla="*/ 1732551 w 4308624"/>
              <a:gd name="connsiteY1055" fmla="*/ 1031546 h 6619325"/>
              <a:gd name="connsiteX1056" fmla="*/ 1718800 w 4308624"/>
              <a:gd name="connsiteY1056" fmla="*/ 1039201 h 6619325"/>
              <a:gd name="connsiteX1057" fmla="*/ 1705804 w 4308624"/>
              <a:gd name="connsiteY1057" fmla="*/ 1048101 h 6619325"/>
              <a:gd name="connsiteX1058" fmla="*/ 1689294 w 4308624"/>
              <a:gd name="connsiteY1058" fmla="*/ 1063188 h 6619325"/>
              <a:gd name="connsiteX1059" fmla="*/ 1680705 w 4308624"/>
              <a:gd name="connsiteY1059" fmla="*/ 1076539 h 6619325"/>
              <a:gd name="connsiteX1060" fmla="*/ 1680705 w 4308624"/>
              <a:gd name="connsiteY1060" fmla="*/ 1086953 h 6619325"/>
              <a:gd name="connsiteX1061" fmla="*/ 1689606 w 4308624"/>
              <a:gd name="connsiteY1061" fmla="*/ 1092872 h 6619325"/>
              <a:gd name="connsiteX1062" fmla="*/ 1695480 w 4308624"/>
              <a:gd name="connsiteY1062" fmla="*/ 1093584 h 6619325"/>
              <a:gd name="connsiteX1063" fmla="*/ 1702290 w 4308624"/>
              <a:gd name="connsiteY1063" fmla="*/ 1093584 h 6619325"/>
              <a:gd name="connsiteX1064" fmla="*/ 1709855 w 4308624"/>
              <a:gd name="connsiteY1064" fmla="*/ 1092427 h 6619325"/>
              <a:gd name="connsiteX1065" fmla="*/ 1717998 w 4308624"/>
              <a:gd name="connsiteY1065" fmla="*/ 1090469 h 6619325"/>
              <a:gd name="connsiteX1066" fmla="*/ 1731839 w 4308624"/>
              <a:gd name="connsiteY1066" fmla="*/ 1085751 h 6619325"/>
              <a:gd name="connsiteX1067" fmla="*/ 1746125 w 4308624"/>
              <a:gd name="connsiteY1067" fmla="*/ 1079343 h 6619325"/>
              <a:gd name="connsiteX1068" fmla="*/ 1760189 w 4308624"/>
              <a:gd name="connsiteY1068" fmla="*/ 1071421 h 6619325"/>
              <a:gd name="connsiteX1069" fmla="*/ 1773540 w 4308624"/>
              <a:gd name="connsiteY1069" fmla="*/ 1062253 h 6619325"/>
              <a:gd name="connsiteX1070" fmla="*/ 1789961 w 4308624"/>
              <a:gd name="connsiteY1070" fmla="*/ 1046944 h 6619325"/>
              <a:gd name="connsiteX1071" fmla="*/ 1798060 w 4308624"/>
              <a:gd name="connsiteY1071" fmla="*/ 1033593 h 6619325"/>
              <a:gd name="connsiteX1072" fmla="*/ 1797527 w 4308624"/>
              <a:gd name="connsiteY1072" fmla="*/ 1023491 h 6619325"/>
              <a:gd name="connsiteX1073" fmla="*/ 1788003 w 4308624"/>
              <a:gd name="connsiteY1073" fmla="*/ 1017972 h 6619325"/>
              <a:gd name="connsiteX1074" fmla="*/ 1679860 w 4308624"/>
              <a:gd name="connsiteY1074" fmla="*/ 1100838 h 6619325"/>
              <a:gd name="connsiteX1075" fmla="*/ 1674297 w 4308624"/>
              <a:gd name="connsiteY1075" fmla="*/ 1100526 h 6619325"/>
              <a:gd name="connsiteX1076" fmla="*/ 1668021 w 4308624"/>
              <a:gd name="connsiteY1076" fmla="*/ 1100927 h 6619325"/>
              <a:gd name="connsiteX1077" fmla="*/ 1661212 w 4308624"/>
              <a:gd name="connsiteY1077" fmla="*/ 1102040 h 6619325"/>
              <a:gd name="connsiteX1078" fmla="*/ 1654003 w 4308624"/>
              <a:gd name="connsiteY1078" fmla="*/ 1103820 h 6619325"/>
              <a:gd name="connsiteX1079" fmla="*/ 1639316 w 4308624"/>
              <a:gd name="connsiteY1079" fmla="*/ 1108849 h 6619325"/>
              <a:gd name="connsiteX1080" fmla="*/ 1624186 w 4308624"/>
              <a:gd name="connsiteY1080" fmla="*/ 1115880 h 6619325"/>
              <a:gd name="connsiteX1081" fmla="*/ 1609276 w 4308624"/>
              <a:gd name="connsiteY1081" fmla="*/ 1124514 h 6619325"/>
              <a:gd name="connsiteX1082" fmla="*/ 1595303 w 4308624"/>
              <a:gd name="connsiteY1082" fmla="*/ 1134527 h 6619325"/>
              <a:gd name="connsiteX1083" fmla="*/ 1579147 w 4308624"/>
              <a:gd name="connsiteY1083" fmla="*/ 1150192 h 6619325"/>
              <a:gd name="connsiteX1084" fmla="*/ 1571226 w 4308624"/>
              <a:gd name="connsiteY1084" fmla="*/ 1163989 h 6619325"/>
              <a:gd name="connsiteX1085" fmla="*/ 1572072 w 4308624"/>
              <a:gd name="connsiteY1085" fmla="*/ 1174402 h 6619325"/>
              <a:gd name="connsiteX1086" fmla="*/ 1582307 w 4308624"/>
              <a:gd name="connsiteY1086" fmla="*/ 1179876 h 6619325"/>
              <a:gd name="connsiteX1087" fmla="*/ 1587915 w 4308624"/>
              <a:gd name="connsiteY1087" fmla="*/ 1180277 h 6619325"/>
              <a:gd name="connsiteX1088" fmla="*/ 1594235 w 4308624"/>
              <a:gd name="connsiteY1088" fmla="*/ 1179965 h 6619325"/>
              <a:gd name="connsiteX1089" fmla="*/ 1601177 w 4308624"/>
              <a:gd name="connsiteY1089" fmla="*/ 1178853 h 6619325"/>
              <a:gd name="connsiteX1090" fmla="*/ 1608565 w 4308624"/>
              <a:gd name="connsiteY1090" fmla="*/ 1177073 h 6619325"/>
              <a:gd name="connsiteX1091" fmla="*/ 1623606 w 4308624"/>
              <a:gd name="connsiteY1091" fmla="*/ 1171910 h 6619325"/>
              <a:gd name="connsiteX1092" fmla="*/ 1639183 w 4308624"/>
              <a:gd name="connsiteY1092" fmla="*/ 1164745 h 6619325"/>
              <a:gd name="connsiteX1093" fmla="*/ 1654404 w 4308624"/>
              <a:gd name="connsiteY1093" fmla="*/ 1155844 h 6619325"/>
              <a:gd name="connsiteX1094" fmla="*/ 1668511 w 4308624"/>
              <a:gd name="connsiteY1094" fmla="*/ 1145564 h 6619325"/>
              <a:gd name="connsiteX1095" fmla="*/ 1684576 w 4308624"/>
              <a:gd name="connsiteY1095" fmla="*/ 1129632 h 6619325"/>
              <a:gd name="connsiteX1096" fmla="*/ 1691964 w 4308624"/>
              <a:gd name="connsiteY1096" fmla="*/ 1115925 h 6619325"/>
              <a:gd name="connsiteX1097" fmla="*/ 1690495 w 4308624"/>
              <a:gd name="connsiteY1097" fmla="*/ 1105867 h 6619325"/>
              <a:gd name="connsiteX1098" fmla="*/ 1679993 w 4308624"/>
              <a:gd name="connsiteY1098" fmla="*/ 1100838 h 6619325"/>
              <a:gd name="connsiteX1099" fmla="*/ 2559383 w 4308624"/>
              <a:gd name="connsiteY1099" fmla="*/ 538713 h 6619325"/>
              <a:gd name="connsiteX1100" fmla="*/ 2549682 w 4308624"/>
              <a:gd name="connsiteY1100" fmla="*/ 537868 h 6619325"/>
              <a:gd name="connsiteX1101" fmla="*/ 2537710 w 4308624"/>
              <a:gd name="connsiteY1101" fmla="*/ 539114 h 6619325"/>
              <a:gd name="connsiteX1102" fmla="*/ 2524137 w 4308624"/>
              <a:gd name="connsiteY1102" fmla="*/ 542363 h 6619325"/>
              <a:gd name="connsiteX1103" fmla="*/ 2517728 w 4308624"/>
              <a:gd name="connsiteY1103" fmla="*/ 544454 h 6619325"/>
              <a:gd name="connsiteX1104" fmla="*/ 2511230 w 4308624"/>
              <a:gd name="connsiteY1104" fmla="*/ 546902 h 6619325"/>
              <a:gd name="connsiteX1105" fmla="*/ 2504644 w 4308624"/>
              <a:gd name="connsiteY1105" fmla="*/ 549706 h 6619325"/>
              <a:gd name="connsiteX1106" fmla="*/ 2498102 w 4308624"/>
              <a:gd name="connsiteY1106" fmla="*/ 552821 h 6619325"/>
              <a:gd name="connsiteX1107" fmla="*/ 2479410 w 4308624"/>
              <a:gd name="connsiteY1107" fmla="*/ 564169 h 6619325"/>
              <a:gd name="connsiteX1108" fmla="*/ 2466460 w 4308624"/>
              <a:gd name="connsiteY1108" fmla="*/ 575740 h 6619325"/>
              <a:gd name="connsiteX1109" fmla="*/ 2460407 w 4308624"/>
              <a:gd name="connsiteY1109" fmla="*/ 586288 h 6619325"/>
              <a:gd name="connsiteX1110" fmla="*/ 2462543 w 4308624"/>
              <a:gd name="connsiteY1110" fmla="*/ 594521 h 6619325"/>
              <a:gd name="connsiteX1111" fmla="*/ 2468952 w 4308624"/>
              <a:gd name="connsiteY1111" fmla="*/ 597859 h 6619325"/>
              <a:gd name="connsiteX1112" fmla="*/ 2478610 w 4308624"/>
              <a:gd name="connsiteY1112" fmla="*/ 598882 h 6619325"/>
              <a:gd name="connsiteX1113" fmla="*/ 2490714 w 4308624"/>
              <a:gd name="connsiteY1113" fmla="*/ 597725 h 6619325"/>
              <a:gd name="connsiteX1114" fmla="*/ 2504554 w 4308624"/>
              <a:gd name="connsiteY1114" fmla="*/ 594432 h 6619325"/>
              <a:gd name="connsiteX1115" fmla="*/ 2511097 w 4308624"/>
              <a:gd name="connsiteY1115" fmla="*/ 592296 h 6619325"/>
              <a:gd name="connsiteX1116" fmla="*/ 2517773 w 4308624"/>
              <a:gd name="connsiteY1116" fmla="*/ 589804 h 6619325"/>
              <a:gd name="connsiteX1117" fmla="*/ 2524538 w 4308624"/>
              <a:gd name="connsiteY1117" fmla="*/ 586955 h 6619325"/>
              <a:gd name="connsiteX1118" fmla="*/ 2531213 w 4308624"/>
              <a:gd name="connsiteY1118" fmla="*/ 583707 h 6619325"/>
              <a:gd name="connsiteX1119" fmla="*/ 2550215 w 4308624"/>
              <a:gd name="connsiteY1119" fmla="*/ 572091 h 6619325"/>
              <a:gd name="connsiteX1120" fmla="*/ 2563077 w 4308624"/>
              <a:gd name="connsiteY1120" fmla="*/ 560342 h 6619325"/>
              <a:gd name="connsiteX1121" fmla="*/ 2568685 w 4308624"/>
              <a:gd name="connsiteY1121" fmla="*/ 549795 h 6619325"/>
              <a:gd name="connsiteX1122" fmla="*/ 2566059 w 4308624"/>
              <a:gd name="connsiteY1122" fmla="*/ 541829 h 6619325"/>
              <a:gd name="connsiteX1123" fmla="*/ 2559517 w 4308624"/>
              <a:gd name="connsiteY1123" fmla="*/ 538713 h 6619325"/>
              <a:gd name="connsiteX1124" fmla="*/ 2227609 w 4308624"/>
              <a:gd name="connsiteY1124" fmla="*/ 725628 h 6619325"/>
              <a:gd name="connsiteX1125" fmla="*/ 2220978 w 4308624"/>
              <a:gd name="connsiteY1125" fmla="*/ 723759 h 6619325"/>
              <a:gd name="connsiteX1126" fmla="*/ 2212434 w 4308624"/>
              <a:gd name="connsiteY1126" fmla="*/ 723492 h 6619325"/>
              <a:gd name="connsiteX1127" fmla="*/ 2202465 w 4308624"/>
              <a:gd name="connsiteY1127" fmla="*/ 724783 h 6619325"/>
              <a:gd name="connsiteX1128" fmla="*/ 2191383 w 4308624"/>
              <a:gd name="connsiteY1128" fmla="*/ 727453 h 6619325"/>
              <a:gd name="connsiteX1129" fmla="*/ 2182215 w 4308624"/>
              <a:gd name="connsiteY1129" fmla="*/ 730524 h 6619325"/>
              <a:gd name="connsiteX1130" fmla="*/ 2172826 w 4308624"/>
              <a:gd name="connsiteY1130" fmla="*/ 734307 h 6619325"/>
              <a:gd name="connsiteX1131" fmla="*/ 2163390 w 4308624"/>
              <a:gd name="connsiteY1131" fmla="*/ 738757 h 6619325"/>
              <a:gd name="connsiteX1132" fmla="*/ 2154133 w 4308624"/>
              <a:gd name="connsiteY1132" fmla="*/ 743919 h 6619325"/>
              <a:gd name="connsiteX1133" fmla="*/ 2136332 w 4308624"/>
              <a:gd name="connsiteY1133" fmla="*/ 756736 h 6619325"/>
              <a:gd name="connsiteX1134" fmla="*/ 2125206 w 4308624"/>
              <a:gd name="connsiteY1134" fmla="*/ 769064 h 6619325"/>
              <a:gd name="connsiteX1135" fmla="*/ 2121602 w 4308624"/>
              <a:gd name="connsiteY1135" fmla="*/ 779611 h 6619325"/>
              <a:gd name="connsiteX1136" fmla="*/ 2126541 w 4308624"/>
              <a:gd name="connsiteY1136" fmla="*/ 786954 h 6619325"/>
              <a:gd name="connsiteX1137" fmla="*/ 2132994 w 4308624"/>
              <a:gd name="connsiteY1137" fmla="*/ 789046 h 6619325"/>
              <a:gd name="connsiteX1138" fmla="*/ 2141495 w 4308624"/>
              <a:gd name="connsiteY1138" fmla="*/ 789402 h 6619325"/>
              <a:gd name="connsiteX1139" fmla="*/ 2151642 w 4308624"/>
              <a:gd name="connsiteY1139" fmla="*/ 788200 h 6619325"/>
              <a:gd name="connsiteX1140" fmla="*/ 2162902 w 4308624"/>
              <a:gd name="connsiteY1140" fmla="*/ 785530 h 6619325"/>
              <a:gd name="connsiteX1141" fmla="*/ 2172291 w 4308624"/>
              <a:gd name="connsiteY1141" fmla="*/ 782415 h 6619325"/>
              <a:gd name="connsiteX1142" fmla="*/ 2181948 w 4308624"/>
              <a:gd name="connsiteY1142" fmla="*/ 778499 h 6619325"/>
              <a:gd name="connsiteX1143" fmla="*/ 2191606 w 4308624"/>
              <a:gd name="connsiteY1143" fmla="*/ 773826 h 6619325"/>
              <a:gd name="connsiteX1144" fmla="*/ 2201085 w 4308624"/>
              <a:gd name="connsiteY1144" fmla="*/ 768485 h 6619325"/>
              <a:gd name="connsiteX1145" fmla="*/ 2218886 w 4308624"/>
              <a:gd name="connsiteY1145" fmla="*/ 755446 h 6619325"/>
              <a:gd name="connsiteX1146" fmla="*/ 2229789 w 4308624"/>
              <a:gd name="connsiteY1146" fmla="*/ 742985 h 6619325"/>
              <a:gd name="connsiteX1147" fmla="*/ 2232906 w 4308624"/>
              <a:gd name="connsiteY1147" fmla="*/ 732571 h 6619325"/>
              <a:gd name="connsiteX1148" fmla="*/ 2227742 w 4308624"/>
              <a:gd name="connsiteY1148" fmla="*/ 725495 h 6619325"/>
              <a:gd name="connsiteX1149" fmla="*/ 2674203 w 4308624"/>
              <a:gd name="connsiteY1149" fmla="*/ 483128 h 6619325"/>
              <a:gd name="connsiteX1150" fmla="*/ 2664145 w 4308624"/>
              <a:gd name="connsiteY1150" fmla="*/ 482016 h 6619325"/>
              <a:gd name="connsiteX1151" fmla="*/ 2651505 w 4308624"/>
              <a:gd name="connsiteY1151" fmla="*/ 483262 h 6619325"/>
              <a:gd name="connsiteX1152" fmla="*/ 2637086 w 4308624"/>
              <a:gd name="connsiteY1152" fmla="*/ 486733 h 6619325"/>
              <a:gd name="connsiteX1153" fmla="*/ 2631523 w 4308624"/>
              <a:gd name="connsiteY1153" fmla="*/ 488513 h 6619325"/>
              <a:gd name="connsiteX1154" fmla="*/ 2625827 w 4308624"/>
              <a:gd name="connsiteY1154" fmla="*/ 490605 h 6619325"/>
              <a:gd name="connsiteX1155" fmla="*/ 2620131 w 4308624"/>
              <a:gd name="connsiteY1155" fmla="*/ 492964 h 6619325"/>
              <a:gd name="connsiteX1156" fmla="*/ 2614390 w 4308624"/>
              <a:gd name="connsiteY1156" fmla="*/ 495545 h 6619325"/>
              <a:gd name="connsiteX1157" fmla="*/ 2595387 w 4308624"/>
              <a:gd name="connsiteY1157" fmla="*/ 506448 h 6619325"/>
              <a:gd name="connsiteX1158" fmla="*/ 2582036 w 4308624"/>
              <a:gd name="connsiteY1158" fmla="*/ 517797 h 6619325"/>
              <a:gd name="connsiteX1159" fmla="*/ 2575316 w 4308624"/>
              <a:gd name="connsiteY1159" fmla="*/ 528344 h 6619325"/>
              <a:gd name="connsiteX1160" fmla="*/ 2576607 w 4308624"/>
              <a:gd name="connsiteY1160" fmla="*/ 536755 h 6619325"/>
              <a:gd name="connsiteX1161" fmla="*/ 2582926 w 4308624"/>
              <a:gd name="connsiteY1161" fmla="*/ 540494 h 6619325"/>
              <a:gd name="connsiteX1162" fmla="*/ 2592894 w 4308624"/>
              <a:gd name="connsiteY1162" fmla="*/ 541784 h 6619325"/>
              <a:gd name="connsiteX1163" fmla="*/ 2605668 w 4308624"/>
              <a:gd name="connsiteY1163" fmla="*/ 540627 h 6619325"/>
              <a:gd name="connsiteX1164" fmla="*/ 2620353 w 4308624"/>
              <a:gd name="connsiteY1164" fmla="*/ 537156 h 6619325"/>
              <a:gd name="connsiteX1165" fmla="*/ 2626049 w 4308624"/>
              <a:gd name="connsiteY1165" fmla="*/ 535331 h 6619325"/>
              <a:gd name="connsiteX1166" fmla="*/ 2631880 w 4308624"/>
              <a:gd name="connsiteY1166" fmla="*/ 533239 h 6619325"/>
              <a:gd name="connsiteX1167" fmla="*/ 2637754 w 4308624"/>
              <a:gd name="connsiteY1167" fmla="*/ 530792 h 6619325"/>
              <a:gd name="connsiteX1168" fmla="*/ 2643628 w 4308624"/>
              <a:gd name="connsiteY1168" fmla="*/ 528122 h 6619325"/>
              <a:gd name="connsiteX1169" fmla="*/ 2662943 w 4308624"/>
              <a:gd name="connsiteY1169" fmla="*/ 516951 h 6619325"/>
              <a:gd name="connsiteX1170" fmla="*/ 2676294 w 4308624"/>
              <a:gd name="connsiteY1170" fmla="*/ 505425 h 6619325"/>
              <a:gd name="connsiteX1171" fmla="*/ 2682658 w 4308624"/>
              <a:gd name="connsiteY1171" fmla="*/ 494877 h 6619325"/>
              <a:gd name="connsiteX1172" fmla="*/ 2680789 w 4308624"/>
              <a:gd name="connsiteY1172" fmla="*/ 486644 h 6619325"/>
              <a:gd name="connsiteX1173" fmla="*/ 2674203 w 4308624"/>
              <a:gd name="connsiteY1173" fmla="*/ 483128 h 6619325"/>
              <a:gd name="connsiteX1174" fmla="*/ 1466109 w 4308624"/>
              <a:gd name="connsiteY1174" fmla="*/ 1279742 h 6619325"/>
              <a:gd name="connsiteX1175" fmla="*/ 1461302 w 4308624"/>
              <a:gd name="connsiteY1175" fmla="*/ 1279742 h 6619325"/>
              <a:gd name="connsiteX1176" fmla="*/ 1456185 w 4308624"/>
              <a:gd name="connsiteY1176" fmla="*/ 1280276 h 6619325"/>
              <a:gd name="connsiteX1177" fmla="*/ 1450711 w 4308624"/>
              <a:gd name="connsiteY1177" fmla="*/ 1281256 h 6619325"/>
              <a:gd name="connsiteX1178" fmla="*/ 1444970 w 4308624"/>
              <a:gd name="connsiteY1178" fmla="*/ 1282680 h 6619325"/>
              <a:gd name="connsiteX1179" fmla="*/ 1427613 w 4308624"/>
              <a:gd name="connsiteY1179" fmla="*/ 1288777 h 6619325"/>
              <a:gd name="connsiteX1180" fmla="*/ 1409811 w 4308624"/>
              <a:gd name="connsiteY1180" fmla="*/ 1297677 h 6619325"/>
              <a:gd name="connsiteX1181" fmla="*/ 1392277 w 4308624"/>
              <a:gd name="connsiteY1181" fmla="*/ 1308625 h 6619325"/>
              <a:gd name="connsiteX1182" fmla="*/ 1376345 w 4308624"/>
              <a:gd name="connsiteY1182" fmla="*/ 1321264 h 6619325"/>
              <a:gd name="connsiteX1183" fmla="*/ 1360857 w 4308624"/>
              <a:gd name="connsiteY1183" fmla="*/ 1338398 h 6619325"/>
              <a:gd name="connsiteX1184" fmla="*/ 1354449 w 4308624"/>
              <a:gd name="connsiteY1184" fmla="*/ 1352862 h 6619325"/>
              <a:gd name="connsiteX1185" fmla="*/ 1357431 w 4308624"/>
              <a:gd name="connsiteY1185" fmla="*/ 1363098 h 6619325"/>
              <a:gd name="connsiteX1186" fmla="*/ 1370203 w 4308624"/>
              <a:gd name="connsiteY1186" fmla="*/ 1367548 h 6619325"/>
              <a:gd name="connsiteX1187" fmla="*/ 1375055 w 4308624"/>
              <a:gd name="connsiteY1187" fmla="*/ 1367548 h 6619325"/>
              <a:gd name="connsiteX1188" fmla="*/ 1380261 w 4308624"/>
              <a:gd name="connsiteY1188" fmla="*/ 1367058 h 6619325"/>
              <a:gd name="connsiteX1189" fmla="*/ 1385824 w 4308624"/>
              <a:gd name="connsiteY1189" fmla="*/ 1366124 h 6619325"/>
              <a:gd name="connsiteX1190" fmla="*/ 1391699 w 4308624"/>
              <a:gd name="connsiteY1190" fmla="*/ 1364700 h 6619325"/>
              <a:gd name="connsiteX1191" fmla="*/ 1409500 w 4308624"/>
              <a:gd name="connsiteY1191" fmla="*/ 1358469 h 6619325"/>
              <a:gd name="connsiteX1192" fmla="*/ 1428014 w 4308624"/>
              <a:gd name="connsiteY1192" fmla="*/ 1349568 h 6619325"/>
              <a:gd name="connsiteX1193" fmla="*/ 1445815 w 4308624"/>
              <a:gd name="connsiteY1193" fmla="*/ 1338265 h 6619325"/>
              <a:gd name="connsiteX1194" fmla="*/ 1461881 w 4308624"/>
              <a:gd name="connsiteY1194" fmla="*/ 1325314 h 6619325"/>
              <a:gd name="connsiteX1195" fmla="*/ 1477057 w 4308624"/>
              <a:gd name="connsiteY1195" fmla="*/ 1308002 h 6619325"/>
              <a:gd name="connsiteX1196" fmla="*/ 1482798 w 4308624"/>
              <a:gd name="connsiteY1196" fmla="*/ 1293761 h 6619325"/>
              <a:gd name="connsiteX1197" fmla="*/ 1479193 w 4308624"/>
              <a:gd name="connsiteY1197" fmla="*/ 1283970 h 6619325"/>
              <a:gd name="connsiteX1198" fmla="*/ 1466109 w 4308624"/>
              <a:gd name="connsiteY1198" fmla="*/ 1279653 h 6619325"/>
              <a:gd name="connsiteX1199" fmla="*/ 2452307 w 4308624"/>
              <a:gd name="connsiteY1199" fmla="*/ 599950 h 6619325"/>
              <a:gd name="connsiteX1200" fmla="*/ 2445587 w 4308624"/>
              <a:gd name="connsiteY1200" fmla="*/ 597280 h 6619325"/>
              <a:gd name="connsiteX1201" fmla="*/ 2436287 w 4308624"/>
              <a:gd name="connsiteY1201" fmla="*/ 596657 h 6619325"/>
              <a:gd name="connsiteX1202" fmla="*/ 2425027 w 4308624"/>
              <a:gd name="connsiteY1202" fmla="*/ 597948 h 6619325"/>
              <a:gd name="connsiteX1203" fmla="*/ 2412343 w 4308624"/>
              <a:gd name="connsiteY1203" fmla="*/ 601018 h 6619325"/>
              <a:gd name="connsiteX1204" fmla="*/ 2405001 w 4308624"/>
              <a:gd name="connsiteY1204" fmla="*/ 603422 h 6619325"/>
              <a:gd name="connsiteX1205" fmla="*/ 2397480 w 4308624"/>
              <a:gd name="connsiteY1205" fmla="*/ 606314 h 6619325"/>
              <a:gd name="connsiteX1206" fmla="*/ 2389914 w 4308624"/>
              <a:gd name="connsiteY1206" fmla="*/ 609697 h 6619325"/>
              <a:gd name="connsiteX1207" fmla="*/ 2382392 w 4308624"/>
              <a:gd name="connsiteY1207" fmla="*/ 613524 h 6619325"/>
              <a:gd name="connsiteX1208" fmla="*/ 2364057 w 4308624"/>
              <a:gd name="connsiteY1208" fmla="*/ 625317 h 6619325"/>
              <a:gd name="connsiteX1209" fmla="*/ 2351819 w 4308624"/>
              <a:gd name="connsiteY1209" fmla="*/ 637155 h 6619325"/>
              <a:gd name="connsiteX1210" fmla="*/ 2346656 w 4308624"/>
              <a:gd name="connsiteY1210" fmla="*/ 647658 h 6619325"/>
              <a:gd name="connsiteX1211" fmla="*/ 2349817 w 4308624"/>
              <a:gd name="connsiteY1211" fmla="*/ 655535 h 6619325"/>
              <a:gd name="connsiteX1212" fmla="*/ 2356314 w 4308624"/>
              <a:gd name="connsiteY1212" fmla="*/ 658428 h 6619325"/>
              <a:gd name="connsiteX1213" fmla="*/ 2365570 w 4308624"/>
              <a:gd name="connsiteY1213" fmla="*/ 659185 h 6619325"/>
              <a:gd name="connsiteX1214" fmla="*/ 2376963 w 4308624"/>
              <a:gd name="connsiteY1214" fmla="*/ 657983 h 6619325"/>
              <a:gd name="connsiteX1215" fmla="*/ 2389870 w 4308624"/>
              <a:gd name="connsiteY1215" fmla="*/ 654912 h 6619325"/>
              <a:gd name="connsiteX1216" fmla="*/ 2397435 w 4308624"/>
              <a:gd name="connsiteY1216" fmla="*/ 652465 h 6619325"/>
              <a:gd name="connsiteX1217" fmla="*/ 2405134 w 4308624"/>
              <a:gd name="connsiteY1217" fmla="*/ 649483 h 6619325"/>
              <a:gd name="connsiteX1218" fmla="*/ 2412878 w 4308624"/>
              <a:gd name="connsiteY1218" fmla="*/ 646056 h 6619325"/>
              <a:gd name="connsiteX1219" fmla="*/ 2420532 w 4308624"/>
              <a:gd name="connsiteY1219" fmla="*/ 642140 h 6619325"/>
              <a:gd name="connsiteX1220" fmla="*/ 2439134 w 4308624"/>
              <a:gd name="connsiteY1220" fmla="*/ 630035 h 6619325"/>
              <a:gd name="connsiteX1221" fmla="*/ 2451239 w 4308624"/>
              <a:gd name="connsiteY1221" fmla="*/ 618063 h 6619325"/>
              <a:gd name="connsiteX1222" fmla="*/ 2455957 w 4308624"/>
              <a:gd name="connsiteY1222" fmla="*/ 607560 h 6619325"/>
              <a:gd name="connsiteX1223" fmla="*/ 2452307 w 4308624"/>
              <a:gd name="connsiteY1223" fmla="*/ 599861 h 6619325"/>
              <a:gd name="connsiteX1224" fmla="*/ 2339670 w 4308624"/>
              <a:gd name="connsiteY1224" fmla="*/ 661276 h 6619325"/>
              <a:gd name="connsiteX1225" fmla="*/ 2332950 w 4308624"/>
              <a:gd name="connsiteY1225" fmla="*/ 659007 h 6619325"/>
              <a:gd name="connsiteX1226" fmla="*/ 2324049 w 4308624"/>
              <a:gd name="connsiteY1226" fmla="*/ 658562 h 6619325"/>
              <a:gd name="connsiteX1227" fmla="*/ 2313412 w 4308624"/>
              <a:gd name="connsiteY1227" fmla="*/ 659852 h 6619325"/>
              <a:gd name="connsiteX1228" fmla="*/ 2301530 w 4308624"/>
              <a:gd name="connsiteY1228" fmla="*/ 662745 h 6619325"/>
              <a:gd name="connsiteX1229" fmla="*/ 2293341 w 4308624"/>
              <a:gd name="connsiteY1229" fmla="*/ 665415 h 6619325"/>
              <a:gd name="connsiteX1230" fmla="*/ 2284930 w 4308624"/>
              <a:gd name="connsiteY1230" fmla="*/ 668753 h 6619325"/>
              <a:gd name="connsiteX1231" fmla="*/ 2276474 w 4308624"/>
              <a:gd name="connsiteY1231" fmla="*/ 672669 h 6619325"/>
              <a:gd name="connsiteX1232" fmla="*/ 2268108 w 4308624"/>
              <a:gd name="connsiteY1232" fmla="*/ 677120 h 6619325"/>
              <a:gd name="connsiteX1233" fmla="*/ 2250083 w 4308624"/>
              <a:gd name="connsiteY1233" fmla="*/ 689358 h 6619325"/>
              <a:gd name="connsiteX1234" fmla="*/ 2238335 w 4308624"/>
              <a:gd name="connsiteY1234" fmla="*/ 701463 h 6619325"/>
              <a:gd name="connsiteX1235" fmla="*/ 2233885 w 4308624"/>
              <a:gd name="connsiteY1235" fmla="*/ 712010 h 6619325"/>
              <a:gd name="connsiteX1236" fmla="*/ 2237889 w 4308624"/>
              <a:gd name="connsiteY1236" fmla="*/ 719620 h 6619325"/>
              <a:gd name="connsiteX1237" fmla="*/ 2244431 w 4308624"/>
              <a:gd name="connsiteY1237" fmla="*/ 722068 h 6619325"/>
              <a:gd name="connsiteX1238" fmla="*/ 2253332 w 4308624"/>
              <a:gd name="connsiteY1238" fmla="*/ 722647 h 6619325"/>
              <a:gd name="connsiteX1239" fmla="*/ 2264058 w 4308624"/>
              <a:gd name="connsiteY1239" fmla="*/ 721445 h 6619325"/>
              <a:gd name="connsiteX1240" fmla="*/ 2276163 w 4308624"/>
              <a:gd name="connsiteY1240" fmla="*/ 718552 h 6619325"/>
              <a:gd name="connsiteX1241" fmla="*/ 2284574 w 4308624"/>
              <a:gd name="connsiteY1241" fmla="*/ 715793 h 6619325"/>
              <a:gd name="connsiteX1242" fmla="*/ 2293207 w 4308624"/>
              <a:gd name="connsiteY1242" fmla="*/ 712411 h 6619325"/>
              <a:gd name="connsiteX1243" fmla="*/ 2301842 w 4308624"/>
              <a:gd name="connsiteY1243" fmla="*/ 708406 h 6619325"/>
              <a:gd name="connsiteX1244" fmla="*/ 2310386 w 4308624"/>
              <a:gd name="connsiteY1244" fmla="*/ 703955 h 6619325"/>
              <a:gd name="connsiteX1245" fmla="*/ 2328633 w 4308624"/>
              <a:gd name="connsiteY1245" fmla="*/ 691405 h 6619325"/>
              <a:gd name="connsiteX1246" fmla="*/ 2340159 w 4308624"/>
              <a:gd name="connsiteY1246" fmla="*/ 679211 h 6619325"/>
              <a:gd name="connsiteX1247" fmla="*/ 2344075 w 4308624"/>
              <a:gd name="connsiteY1247" fmla="*/ 668753 h 6619325"/>
              <a:gd name="connsiteX1248" fmla="*/ 2339670 w 4308624"/>
              <a:gd name="connsiteY1248" fmla="*/ 661187 h 661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Lst>
            <a:rect l="l" t="t" r="r" b="b"/>
            <a:pathLst>
              <a:path w="4308624" h="6619325">
                <a:moveTo>
                  <a:pt x="33005" y="4211682"/>
                </a:moveTo>
                <a:cubicBezTo>
                  <a:pt x="39948" y="4213364"/>
                  <a:pt x="47112" y="4213787"/>
                  <a:pt x="54188" y="4212928"/>
                </a:cubicBezTo>
                <a:cubicBezTo>
                  <a:pt x="61220" y="4212163"/>
                  <a:pt x="68207" y="4210672"/>
                  <a:pt x="74927" y="4208478"/>
                </a:cubicBezTo>
                <a:cubicBezTo>
                  <a:pt x="82893" y="4205874"/>
                  <a:pt x="90592" y="4202661"/>
                  <a:pt x="98068" y="4198865"/>
                </a:cubicBezTo>
                <a:cubicBezTo>
                  <a:pt x="106747" y="4194513"/>
                  <a:pt x="115114" y="4189635"/>
                  <a:pt x="123214" y="4184268"/>
                </a:cubicBezTo>
                <a:cubicBezTo>
                  <a:pt x="131847" y="4178571"/>
                  <a:pt x="140748" y="4172043"/>
                  <a:pt x="149916" y="4164686"/>
                </a:cubicBezTo>
                <a:cubicBezTo>
                  <a:pt x="170076" y="4148180"/>
                  <a:pt x="188678" y="4129889"/>
                  <a:pt x="205545" y="4110036"/>
                </a:cubicBezTo>
                <a:cubicBezTo>
                  <a:pt x="221878" y="4090908"/>
                  <a:pt x="236609" y="4070437"/>
                  <a:pt x="249514" y="4048844"/>
                </a:cubicBezTo>
                <a:cubicBezTo>
                  <a:pt x="260952" y="4029970"/>
                  <a:pt x="270343" y="4009934"/>
                  <a:pt x="277507" y="3989075"/>
                </a:cubicBezTo>
                <a:cubicBezTo>
                  <a:pt x="283426" y="3972658"/>
                  <a:pt x="286185" y="3955288"/>
                  <a:pt x="285741" y="3937852"/>
                </a:cubicBezTo>
                <a:cubicBezTo>
                  <a:pt x="285384" y="3930607"/>
                  <a:pt x="283783" y="3923477"/>
                  <a:pt x="280934" y="3916801"/>
                </a:cubicBezTo>
                <a:cubicBezTo>
                  <a:pt x="278486" y="3911318"/>
                  <a:pt x="274793" y="3906494"/>
                  <a:pt x="270120" y="3902738"/>
                </a:cubicBezTo>
                <a:cubicBezTo>
                  <a:pt x="265402" y="3899142"/>
                  <a:pt x="259884" y="3896677"/>
                  <a:pt x="254054" y="3895529"/>
                </a:cubicBezTo>
                <a:cubicBezTo>
                  <a:pt x="247289" y="3894198"/>
                  <a:pt x="240392" y="3894016"/>
                  <a:pt x="233583" y="3894995"/>
                </a:cubicBezTo>
                <a:cubicBezTo>
                  <a:pt x="226863" y="3895840"/>
                  <a:pt x="220276" y="3897327"/>
                  <a:pt x="213867" y="3899445"/>
                </a:cubicBezTo>
                <a:cubicBezTo>
                  <a:pt x="206390" y="3901879"/>
                  <a:pt x="199092" y="3904857"/>
                  <a:pt x="192016" y="3908346"/>
                </a:cubicBezTo>
                <a:cubicBezTo>
                  <a:pt x="183871" y="3912338"/>
                  <a:pt x="175994" y="3916797"/>
                  <a:pt x="168384" y="3921697"/>
                </a:cubicBezTo>
                <a:cubicBezTo>
                  <a:pt x="160241" y="3926993"/>
                  <a:pt x="151829" y="3933001"/>
                  <a:pt x="143285" y="3939810"/>
                </a:cubicBezTo>
                <a:cubicBezTo>
                  <a:pt x="123925" y="3955213"/>
                  <a:pt x="105990" y="3972293"/>
                  <a:pt x="89658" y="3990855"/>
                </a:cubicBezTo>
                <a:cubicBezTo>
                  <a:pt x="73370" y="4009249"/>
                  <a:pt x="58594" y="4028942"/>
                  <a:pt x="45466" y="4049734"/>
                </a:cubicBezTo>
                <a:cubicBezTo>
                  <a:pt x="33361" y="4068665"/>
                  <a:pt x="23170" y="4088781"/>
                  <a:pt x="15114" y="4109769"/>
                </a:cubicBezTo>
                <a:cubicBezTo>
                  <a:pt x="8216" y="4127001"/>
                  <a:pt x="4300" y="4145287"/>
                  <a:pt x="3543" y="4163841"/>
                </a:cubicBezTo>
                <a:cubicBezTo>
                  <a:pt x="3366" y="4171651"/>
                  <a:pt x="4523" y="4179439"/>
                  <a:pt x="7014" y="4186849"/>
                </a:cubicBezTo>
                <a:cubicBezTo>
                  <a:pt x="9061" y="4192888"/>
                  <a:pt x="12488" y="4198340"/>
                  <a:pt x="17117" y="4202737"/>
                </a:cubicBezTo>
                <a:cubicBezTo>
                  <a:pt x="21567" y="4206996"/>
                  <a:pt x="27041" y="4210071"/>
                  <a:pt x="33005" y="4211682"/>
                </a:cubicBezTo>
                <a:close/>
                <a:moveTo>
                  <a:pt x="165314" y="4746659"/>
                </a:moveTo>
                <a:cubicBezTo>
                  <a:pt x="177107" y="4739717"/>
                  <a:pt x="188455" y="4731974"/>
                  <a:pt x="199181" y="4723473"/>
                </a:cubicBezTo>
                <a:cubicBezTo>
                  <a:pt x="211508" y="4713772"/>
                  <a:pt x="223213" y="4703357"/>
                  <a:pt x="234339" y="4692321"/>
                </a:cubicBezTo>
                <a:cubicBezTo>
                  <a:pt x="256234" y="4670425"/>
                  <a:pt x="276083" y="4646615"/>
                  <a:pt x="293662" y="4621115"/>
                </a:cubicBezTo>
                <a:cubicBezTo>
                  <a:pt x="310307" y="4597217"/>
                  <a:pt x="324726" y="4571939"/>
                  <a:pt x="336831" y="4545459"/>
                </a:cubicBezTo>
                <a:cubicBezTo>
                  <a:pt x="347333" y="4522851"/>
                  <a:pt x="355166" y="4499087"/>
                  <a:pt x="360151" y="4474654"/>
                </a:cubicBezTo>
                <a:cubicBezTo>
                  <a:pt x="364245" y="4455740"/>
                  <a:pt x="364245" y="4436114"/>
                  <a:pt x="360151" y="4417200"/>
                </a:cubicBezTo>
                <a:cubicBezTo>
                  <a:pt x="358548" y="4410435"/>
                  <a:pt x="355789" y="4404027"/>
                  <a:pt x="352051" y="4398152"/>
                </a:cubicBezTo>
                <a:cubicBezTo>
                  <a:pt x="348757" y="4393079"/>
                  <a:pt x="344485" y="4388717"/>
                  <a:pt x="339456" y="4385335"/>
                </a:cubicBezTo>
                <a:cubicBezTo>
                  <a:pt x="334427" y="4382042"/>
                  <a:pt x="328820" y="4379728"/>
                  <a:pt x="322945" y="4378571"/>
                </a:cubicBezTo>
                <a:cubicBezTo>
                  <a:pt x="316403" y="4377235"/>
                  <a:pt x="309728" y="4376924"/>
                  <a:pt x="303097" y="4377636"/>
                </a:cubicBezTo>
                <a:cubicBezTo>
                  <a:pt x="294062" y="4378571"/>
                  <a:pt x="285162" y="4380618"/>
                  <a:pt x="276617" y="4383778"/>
                </a:cubicBezTo>
                <a:cubicBezTo>
                  <a:pt x="266381" y="4387471"/>
                  <a:pt x="256502" y="4392055"/>
                  <a:pt x="247067" y="4397485"/>
                </a:cubicBezTo>
                <a:cubicBezTo>
                  <a:pt x="235985" y="4403804"/>
                  <a:pt x="225394" y="4410880"/>
                  <a:pt x="215291" y="4418668"/>
                </a:cubicBezTo>
                <a:cubicBezTo>
                  <a:pt x="203676" y="4427614"/>
                  <a:pt x="192594" y="4437182"/>
                  <a:pt x="182047" y="4447329"/>
                </a:cubicBezTo>
                <a:cubicBezTo>
                  <a:pt x="160863" y="4467756"/>
                  <a:pt x="141504" y="4490008"/>
                  <a:pt x="124193" y="4513817"/>
                </a:cubicBezTo>
                <a:cubicBezTo>
                  <a:pt x="107281" y="4537003"/>
                  <a:pt x="92417" y="4561569"/>
                  <a:pt x="79689" y="4587292"/>
                </a:cubicBezTo>
                <a:cubicBezTo>
                  <a:pt x="68162" y="4610301"/>
                  <a:pt x="59217" y="4634466"/>
                  <a:pt x="52987" y="4659432"/>
                </a:cubicBezTo>
                <a:cubicBezTo>
                  <a:pt x="47602" y="4679548"/>
                  <a:pt x="46267" y="4700554"/>
                  <a:pt x="49026" y="4721203"/>
                </a:cubicBezTo>
                <a:cubicBezTo>
                  <a:pt x="50183" y="4728680"/>
                  <a:pt x="52541" y="4735934"/>
                  <a:pt x="55968" y="4742654"/>
                </a:cubicBezTo>
                <a:cubicBezTo>
                  <a:pt x="58951" y="4748395"/>
                  <a:pt x="63089" y="4753469"/>
                  <a:pt x="68073" y="4757563"/>
                </a:cubicBezTo>
                <a:cubicBezTo>
                  <a:pt x="72969" y="4761479"/>
                  <a:pt x="78665" y="4764328"/>
                  <a:pt x="84762" y="4765885"/>
                </a:cubicBezTo>
                <a:cubicBezTo>
                  <a:pt x="91482" y="4767621"/>
                  <a:pt x="98469" y="4768199"/>
                  <a:pt x="105412" y="4767665"/>
                </a:cubicBezTo>
                <a:cubicBezTo>
                  <a:pt x="115025" y="4766864"/>
                  <a:pt x="124460" y="4764817"/>
                  <a:pt x="133494" y="4761524"/>
                </a:cubicBezTo>
                <a:cubicBezTo>
                  <a:pt x="144531" y="4757563"/>
                  <a:pt x="155167" y="4752579"/>
                  <a:pt x="165314" y="4746659"/>
                </a:cubicBezTo>
                <a:close/>
                <a:moveTo>
                  <a:pt x="147780" y="3257926"/>
                </a:moveTo>
                <a:cubicBezTo>
                  <a:pt x="151428" y="3262430"/>
                  <a:pt x="156547" y="3265567"/>
                  <a:pt x="162199" y="3266827"/>
                </a:cubicBezTo>
                <a:cubicBezTo>
                  <a:pt x="169408" y="3268407"/>
                  <a:pt x="176885" y="3268496"/>
                  <a:pt x="184139" y="3267094"/>
                </a:cubicBezTo>
                <a:cubicBezTo>
                  <a:pt x="187566" y="3266520"/>
                  <a:pt x="190948" y="3265763"/>
                  <a:pt x="194286" y="3264824"/>
                </a:cubicBezTo>
                <a:cubicBezTo>
                  <a:pt x="197846" y="3263801"/>
                  <a:pt x="201539" y="3262599"/>
                  <a:pt x="205322" y="3261175"/>
                </a:cubicBezTo>
                <a:cubicBezTo>
                  <a:pt x="209106" y="3259751"/>
                  <a:pt x="213111" y="3258060"/>
                  <a:pt x="217205" y="3256146"/>
                </a:cubicBezTo>
                <a:cubicBezTo>
                  <a:pt x="221300" y="3254232"/>
                  <a:pt x="225438" y="3252096"/>
                  <a:pt x="229755" y="3249738"/>
                </a:cubicBezTo>
                <a:cubicBezTo>
                  <a:pt x="245955" y="3240708"/>
                  <a:pt x="261219" y="3230191"/>
                  <a:pt x="275460" y="3218318"/>
                </a:cubicBezTo>
                <a:cubicBezTo>
                  <a:pt x="290013" y="3206240"/>
                  <a:pt x="303587" y="3193040"/>
                  <a:pt x="316091" y="3178843"/>
                </a:cubicBezTo>
                <a:cubicBezTo>
                  <a:pt x="327707" y="3165764"/>
                  <a:pt x="338166" y="3151656"/>
                  <a:pt x="347244" y="3136698"/>
                </a:cubicBezTo>
                <a:cubicBezTo>
                  <a:pt x="354944" y="3124322"/>
                  <a:pt x="360862" y="3110909"/>
                  <a:pt x="364779" y="3096868"/>
                </a:cubicBezTo>
                <a:cubicBezTo>
                  <a:pt x="366871" y="3089391"/>
                  <a:pt x="367493" y="3081576"/>
                  <a:pt x="366648" y="3073859"/>
                </a:cubicBezTo>
                <a:cubicBezTo>
                  <a:pt x="366025" y="3068114"/>
                  <a:pt x="363577" y="3062716"/>
                  <a:pt x="359661" y="3058461"/>
                </a:cubicBezTo>
                <a:cubicBezTo>
                  <a:pt x="355700" y="3054429"/>
                  <a:pt x="350538" y="3051741"/>
                  <a:pt x="344975" y="3050762"/>
                </a:cubicBezTo>
                <a:cubicBezTo>
                  <a:pt x="337854" y="3049520"/>
                  <a:pt x="330600" y="3049614"/>
                  <a:pt x="323524" y="3051029"/>
                </a:cubicBezTo>
                <a:cubicBezTo>
                  <a:pt x="320409" y="3051608"/>
                  <a:pt x="317160" y="3052364"/>
                  <a:pt x="313778" y="3053343"/>
                </a:cubicBezTo>
                <a:cubicBezTo>
                  <a:pt x="310396" y="3054322"/>
                  <a:pt x="306835" y="3055479"/>
                  <a:pt x="303186" y="3056859"/>
                </a:cubicBezTo>
                <a:cubicBezTo>
                  <a:pt x="299536" y="3058239"/>
                  <a:pt x="295754" y="3059841"/>
                  <a:pt x="291882" y="3061621"/>
                </a:cubicBezTo>
                <a:cubicBezTo>
                  <a:pt x="288010" y="3063401"/>
                  <a:pt x="283960" y="3065448"/>
                  <a:pt x="279866" y="3067673"/>
                </a:cubicBezTo>
                <a:cubicBezTo>
                  <a:pt x="264423" y="3076218"/>
                  <a:pt x="249737" y="3086138"/>
                  <a:pt x="236074" y="3097313"/>
                </a:cubicBezTo>
                <a:cubicBezTo>
                  <a:pt x="221789" y="3108852"/>
                  <a:pt x="208393" y="3121469"/>
                  <a:pt x="196021" y="3135052"/>
                </a:cubicBezTo>
                <a:cubicBezTo>
                  <a:pt x="184272" y="3147918"/>
                  <a:pt x="173592" y="3161767"/>
                  <a:pt x="164201" y="3176440"/>
                </a:cubicBezTo>
                <a:cubicBezTo>
                  <a:pt x="155968" y="3189012"/>
                  <a:pt x="149515" y="3202635"/>
                  <a:pt x="144931" y="3216938"/>
                </a:cubicBezTo>
                <a:cubicBezTo>
                  <a:pt x="142395" y="3224757"/>
                  <a:pt x="141238" y="3232973"/>
                  <a:pt x="141593" y="3241193"/>
                </a:cubicBezTo>
                <a:cubicBezTo>
                  <a:pt x="141860" y="3247276"/>
                  <a:pt x="144041" y="3253120"/>
                  <a:pt x="147780" y="3257926"/>
                </a:cubicBezTo>
                <a:close/>
                <a:moveTo>
                  <a:pt x="25128" y="3946708"/>
                </a:moveTo>
                <a:cubicBezTo>
                  <a:pt x="29444" y="3951056"/>
                  <a:pt x="34874" y="3954136"/>
                  <a:pt x="40793" y="3955609"/>
                </a:cubicBezTo>
                <a:cubicBezTo>
                  <a:pt x="47780" y="3957286"/>
                  <a:pt x="55078" y="3957620"/>
                  <a:pt x="62199" y="3956588"/>
                </a:cubicBezTo>
                <a:cubicBezTo>
                  <a:pt x="68251" y="3955831"/>
                  <a:pt x="74215" y="3954536"/>
                  <a:pt x="80001" y="3952716"/>
                </a:cubicBezTo>
                <a:cubicBezTo>
                  <a:pt x="86721" y="3950629"/>
                  <a:pt x="93263" y="3948070"/>
                  <a:pt x="99582" y="3945061"/>
                </a:cubicBezTo>
                <a:cubicBezTo>
                  <a:pt x="106881" y="3941648"/>
                  <a:pt x="113956" y="3937847"/>
                  <a:pt x="120855" y="3933668"/>
                </a:cubicBezTo>
                <a:cubicBezTo>
                  <a:pt x="128153" y="3929218"/>
                  <a:pt x="135675" y="3924158"/>
                  <a:pt x="143374" y="3918492"/>
                </a:cubicBezTo>
                <a:cubicBezTo>
                  <a:pt x="162599" y="3904185"/>
                  <a:pt x="180489" y="3888159"/>
                  <a:pt x="196778" y="3870607"/>
                </a:cubicBezTo>
                <a:cubicBezTo>
                  <a:pt x="212799" y="3853562"/>
                  <a:pt x="227396" y="3835209"/>
                  <a:pt x="240347" y="3815734"/>
                </a:cubicBezTo>
                <a:cubicBezTo>
                  <a:pt x="251962" y="3798493"/>
                  <a:pt x="261797" y="3780126"/>
                  <a:pt x="269719" y="3760905"/>
                </a:cubicBezTo>
                <a:cubicBezTo>
                  <a:pt x="276261" y="3745601"/>
                  <a:pt x="280044" y="3729277"/>
                  <a:pt x="280934" y="3712663"/>
                </a:cubicBezTo>
                <a:cubicBezTo>
                  <a:pt x="281246" y="3705307"/>
                  <a:pt x="280178" y="3697955"/>
                  <a:pt x="277774" y="3690990"/>
                </a:cubicBezTo>
                <a:cubicBezTo>
                  <a:pt x="275817" y="3685387"/>
                  <a:pt x="272390" y="3680403"/>
                  <a:pt x="267895" y="3676527"/>
                </a:cubicBezTo>
                <a:cubicBezTo>
                  <a:pt x="263355" y="3672793"/>
                  <a:pt x="257971" y="3670252"/>
                  <a:pt x="252185" y="3669139"/>
                </a:cubicBezTo>
                <a:cubicBezTo>
                  <a:pt x="245331" y="3667844"/>
                  <a:pt x="238299" y="3667737"/>
                  <a:pt x="231402" y="3668828"/>
                </a:cubicBezTo>
                <a:cubicBezTo>
                  <a:pt x="225705" y="3669638"/>
                  <a:pt x="220098" y="3670933"/>
                  <a:pt x="214624" y="3672699"/>
                </a:cubicBezTo>
                <a:cubicBezTo>
                  <a:pt x="208304" y="3674724"/>
                  <a:pt x="202074" y="3677145"/>
                  <a:pt x="196065" y="3679953"/>
                </a:cubicBezTo>
                <a:cubicBezTo>
                  <a:pt x="189213" y="3683153"/>
                  <a:pt x="182493" y="3686705"/>
                  <a:pt x="175994" y="3690590"/>
                </a:cubicBezTo>
                <a:cubicBezTo>
                  <a:pt x="169052" y="3694715"/>
                  <a:pt x="161931" y="3699415"/>
                  <a:pt x="154589" y="3704697"/>
                </a:cubicBezTo>
                <a:cubicBezTo>
                  <a:pt x="136253" y="3718111"/>
                  <a:pt x="119075" y="3733091"/>
                  <a:pt x="103321" y="3749468"/>
                </a:cubicBezTo>
                <a:cubicBezTo>
                  <a:pt x="87433" y="3765863"/>
                  <a:pt x="72924" y="3783500"/>
                  <a:pt x="59841" y="3802205"/>
                </a:cubicBezTo>
                <a:cubicBezTo>
                  <a:pt x="47736" y="3819392"/>
                  <a:pt x="37277" y="3837710"/>
                  <a:pt x="28688" y="3856900"/>
                </a:cubicBezTo>
                <a:cubicBezTo>
                  <a:pt x="21300" y="3872774"/>
                  <a:pt x="16539" y="3889743"/>
                  <a:pt x="14624" y="3907144"/>
                </a:cubicBezTo>
                <a:cubicBezTo>
                  <a:pt x="13779" y="3915030"/>
                  <a:pt x="14403" y="3923005"/>
                  <a:pt x="16360" y="3930687"/>
                </a:cubicBezTo>
                <a:cubicBezTo>
                  <a:pt x="17829" y="3936699"/>
                  <a:pt x="20855" y="3942222"/>
                  <a:pt x="25128" y="3946708"/>
                </a:cubicBezTo>
                <a:close/>
                <a:moveTo>
                  <a:pt x="92995" y="3474703"/>
                </a:moveTo>
                <a:cubicBezTo>
                  <a:pt x="96911" y="3479135"/>
                  <a:pt x="102119" y="3482246"/>
                  <a:pt x="107860" y="3483604"/>
                </a:cubicBezTo>
                <a:cubicBezTo>
                  <a:pt x="114980" y="3485197"/>
                  <a:pt x="122368" y="3485366"/>
                  <a:pt x="129577" y="3484093"/>
                </a:cubicBezTo>
                <a:cubicBezTo>
                  <a:pt x="133760" y="3483426"/>
                  <a:pt x="137900" y="3482504"/>
                  <a:pt x="141994" y="3481334"/>
                </a:cubicBezTo>
                <a:cubicBezTo>
                  <a:pt x="146444" y="3480043"/>
                  <a:pt x="150895" y="3478486"/>
                  <a:pt x="155612" y="3476572"/>
                </a:cubicBezTo>
                <a:cubicBezTo>
                  <a:pt x="160329" y="3474658"/>
                  <a:pt x="165269" y="3472389"/>
                  <a:pt x="170299" y="3469808"/>
                </a:cubicBezTo>
                <a:cubicBezTo>
                  <a:pt x="175327" y="3467226"/>
                  <a:pt x="180578" y="3464289"/>
                  <a:pt x="185963" y="3460907"/>
                </a:cubicBezTo>
                <a:cubicBezTo>
                  <a:pt x="203142" y="3450302"/>
                  <a:pt x="219296" y="3438148"/>
                  <a:pt x="234250" y="3424592"/>
                </a:cubicBezTo>
                <a:cubicBezTo>
                  <a:pt x="249336" y="3411000"/>
                  <a:pt x="263311" y="3396239"/>
                  <a:pt x="276083" y="3380444"/>
                </a:cubicBezTo>
                <a:cubicBezTo>
                  <a:pt x="287743" y="3366101"/>
                  <a:pt x="298068" y="3350694"/>
                  <a:pt x="306880" y="3334428"/>
                </a:cubicBezTo>
                <a:cubicBezTo>
                  <a:pt x="314267" y="3321197"/>
                  <a:pt x="319563" y="3306907"/>
                  <a:pt x="322590" y="3292060"/>
                </a:cubicBezTo>
                <a:cubicBezTo>
                  <a:pt x="324102" y="3284606"/>
                  <a:pt x="324191" y="3276933"/>
                  <a:pt x="322811" y="3269453"/>
                </a:cubicBezTo>
                <a:cubicBezTo>
                  <a:pt x="321743" y="3263725"/>
                  <a:pt x="318940" y="3258451"/>
                  <a:pt x="314846" y="3254321"/>
                </a:cubicBezTo>
                <a:cubicBezTo>
                  <a:pt x="310662" y="3250392"/>
                  <a:pt x="305455" y="3247761"/>
                  <a:pt x="299803" y="3246756"/>
                </a:cubicBezTo>
                <a:cubicBezTo>
                  <a:pt x="292816" y="3245465"/>
                  <a:pt x="285607" y="3245465"/>
                  <a:pt x="278620" y="3246756"/>
                </a:cubicBezTo>
                <a:cubicBezTo>
                  <a:pt x="274615" y="3247446"/>
                  <a:pt x="270609" y="3248367"/>
                  <a:pt x="266693" y="3249515"/>
                </a:cubicBezTo>
                <a:cubicBezTo>
                  <a:pt x="262555" y="3250761"/>
                  <a:pt x="258193" y="3252274"/>
                  <a:pt x="253698" y="3253965"/>
                </a:cubicBezTo>
                <a:cubicBezTo>
                  <a:pt x="249203" y="3255656"/>
                  <a:pt x="244530" y="3257926"/>
                  <a:pt x="239724" y="3260374"/>
                </a:cubicBezTo>
                <a:cubicBezTo>
                  <a:pt x="234917" y="3262822"/>
                  <a:pt x="229933" y="3265536"/>
                  <a:pt x="224816" y="3268607"/>
                </a:cubicBezTo>
                <a:cubicBezTo>
                  <a:pt x="208437" y="3278580"/>
                  <a:pt x="192950" y="3289987"/>
                  <a:pt x="178576" y="3302697"/>
                </a:cubicBezTo>
                <a:cubicBezTo>
                  <a:pt x="163756" y="3315687"/>
                  <a:pt x="150005" y="3329808"/>
                  <a:pt x="137365" y="3344930"/>
                </a:cubicBezTo>
                <a:cubicBezTo>
                  <a:pt x="125394" y="3359096"/>
                  <a:pt x="114713" y="3374303"/>
                  <a:pt x="105457" y="3390369"/>
                </a:cubicBezTo>
                <a:cubicBezTo>
                  <a:pt x="97490" y="3403951"/>
                  <a:pt x="91482" y="3418611"/>
                  <a:pt x="87655" y="3433893"/>
                </a:cubicBezTo>
                <a:cubicBezTo>
                  <a:pt x="85653" y="3441739"/>
                  <a:pt x="85074" y="3449879"/>
                  <a:pt x="85964" y="3457925"/>
                </a:cubicBezTo>
                <a:cubicBezTo>
                  <a:pt x="86632" y="3464085"/>
                  <a:pt x="89080" y="3469914"/>
                  <a:pt x="92995" y="3474703"/>
                </a:cubicBezTo>
                <a:close/>
                <a:moveTo>
                  <a:pt x="51340" y="3703941"/>
                </a:moveTo>
                <a:cubicBezTo>
                  <a:pt x="55479" y="3708324"/>
                  <a:pt x="60775" y="3711417"/>
                  <a:pt x="66650" y="3712842"/>
                </a:cubicBezTo>
                <a:cubicBezTo>
                  <a:pt x="73725" y="3714511"/>
                  <a:pt x="81069" y="3714769"/>
                  <a:pt x="88278" y="3713598"/>
                </a:cubicBezTo>
                <a:cubicBezTo>
                  <a:pt x="93263" y="3712886"/>
                  <a:pt x="98202" y="3711787"/>
                  <a:pt x="103053" y="3710305"/>
                </a:cubicBezTo>
                <a:cubicBezTo>
                  <a:pt x="108616" y="3708658"/>
                  <a:pt x="114090" y="3706669"/>
                  <a:pt x="119386" y="3704341"/>
                </a:cubicBezTo>
                <a:cubicBezTo>
                  <a:pt x="125082" y="3701849"/>
                  <a:pt x="131002" y="3698957"/>
                  <a:pt x="137187" y="3695441"/>
                </a:cubicBezTo>
                <a:cubicBezTo>
                  <a:pt x="143374" y="3691925"/>
                  <a:pt x="149559" y="3688186"/>
                  <a:pt x="156012" y="3683914"/>
                </a:cubicBezTo>
                <a:cubicBezTo>
                  <a:pt x="174214" y="3671613"/>
                  <a:pt x="191215" y="3657688"/>
                  <a:pt x="206881" y="3642303"/>
                </a:cubicBezTo>
                <a:cubicBezTo>
                  <a:pt x="222501" y="3627061"/>
                  <a:pt x="236831" y="3610586"/>
                  <a:pt x="249781" y="3593038"/>
                </a:cubicBezTo>
                <a:cubicBezTo>
                  <a:pt x="261531" y="3577293"/>
                  <a:pt x="271721" y="3560435"/>
                  <a:pt x="280222" y="3542704"/>
                </a:cubicBezTo>
                <a:cubicBezTo>
                  <a:pt x="287298" y="3528450"/>
                  <a:pt x="291971" y="3513127"/>
                  <a:pt x="294107" y="3497355"/>
                </a:cubicBezTo>
                <a:cubicBezTo>
                  <a:pt x="295041" y="3489919"/>
                  <a:pt x="294597" y="3482366"/>
                  <a:pt x="292727" y="3475103"/>
                </a:cubicBezTo>
                <a:cubicBezTo>
                  <a:pt x="291215" y="3469389"/>
                  <a:pt x="288100" y="3464214"/>
                  <a:pt x="283826" y="3460150"/>
                </a:cubicBezTo>
                <a:cubicBezTo>
                  <a:pt x="279465" y="3456296"/>
                  <a:pt x="274125" y="3453697"/>
                  <a:pt x="268384" y="3452629"/>
                </a:cubicBezTo>
                <a:cubicBezTo>
                  <a:pt x="261442" y="3451374"/>
                  <a:pt x="254321" y="3451374"/>
                  <a:pt x="247378" y="3452629"/>
                </a:cubicBezTo>
                <a:cubicBezTo>
                  <a:pt x="242572" y="3453377"/>
                  <a:pt x="237810" y="3454481"/>
                  <a:pt x="233182" y="3455922"/>
                </a:cubicBezTo>
                <a:cubicBezTo>
                  <a:pt x="227886" y="3457516"/>
                  <a:pt x="222723" y="3459434"/>
                  <a:pt x="217650" y="3461663"/>
                </a:cubicBezTo>
                <a:cubicBezTo>
                  <a:pt x="212265" y="3463977"/>
                  <a:pt x="206658" y="3466737"/>
                  <a:pt x="200872" y="3469897"/>
                </a:cubicBezTo>
                <a:cubicBezTo>
                  <a:pt x="195086" y="3473056"/>
                  <a:pt x="189124" y="3476661"/>
                  <a:pt x="183071" y="3480666"/>
                </a:cubicBezTo>
                <a:cubicBezTo>
                  <a:pt x="165626" y="3492189"/>
                  <a:pt x="149248" y="3505250"/>
                  <a:pt x="134117" y="3519696"/>
                </a:cubicBezTo>
                <a:cubicBezTo>
                  <a:pt x="118719" y="3534284"/>
                  <a:pt x="104522" y="3550043"/>
                  <a:pt x="91571" y="3566825"/>
                </a:cubicBezTo>
                <a:cubicBezTo>
                  <a:pt x="79466" y="3582446"/>
                  <a:pt x="68830" y="3599144"/>
                  <a:pt x="59751" y="3616714"/>
                </a:cubicBezTo>
                <a:cubicBezTo>
                  <a:pt x="51963" y="3631431"/>
                  <a:pt x="46445" y="3647248"/>
                  <a:pt x="43419" y="3663621"/>
                </a:cubicBezTo>
                <a:cubicBezTo>
                  <a:pt x="41995" y="3671551"/>
                  <a:pt x="41995" y="3679677"/>
                  <a:pt x="43419" y="3687608"/>
                </a:cubicBezTo>
                <a:cubicBezTo>
                  <a:pt x="44532" y="3693678"/>
                  <a:pt x="47290" y="3699326"/>
                  <a:pt x="51384" y="3703941"/>
                </a:cubicBezTo>
                <a:close/>
                <a:moveTo>
                  <a:pt x="67540" y="4483332"/>
                </a:moveTo>
                <a:cubicBezTo>
                  <a:pt x="75772" y="4482486"/>
                  <a:pt x="83917" y="4480707"/>
                  <a:pt x="91749" y="4477991"/>
                </a:cubicBezTo>
                <a:cubicBezTo>
                  <a:pt x="101140" y="4474787"/>
                  <a:pt x="110219" y="4470826"/>
                  <a:pt x="118941" y="4466065"/>
                </a:cubicBezTo>
                <a:cubicBezTo>
                  <a:pt x="129088" y="4460502"/>
                  <a:pt x="138923" y="4454316"/>
                  <a:pt x="148313" y="4447506"/>
                </a:cubicBezTo>
                <a:cubicBezTo>
                  <a:pt x="159039" y="4439763"/>
                  <a:pt x="169319" y="4431441"/>
                  <a:pt x="179110" y="4422585"/>
                </a:cubicBezTo>
                <a:cubicBezTo>
                  <a:pt x="200116" y="4403581"/>
                  <a:pt x="219430" y="4382754"/>
                  <a:pt x="236698" y="4360280"/>
                </a:cubicBezTo>
                <a:cubicBezTo>
                  <a:pt x="253208" y="4338900"/>
                  <a:pt x="267895" y="4316132"/>
                  <a:pt x="280489" y="4292234"/>
                </a:cubicBezTo>
                <a:cubicBezTo>
                  <a:pt x="291571" y="4271571"/>
                  <a:pt x="300293" y="4249733"/>
                  <a:pt x="306479" y="4227125"/>
                </a:cubicBezTo>
                <a:cubicBezTo>
                  <a:pt x="311553" y="4209488"/>
                  <a:pt x="313065" y="4191015"/>
                  <a:pt x="310929" y="4172786"/>
                </a:cubicBezTo>
                <a:cubicBezTo>
                  <a:pt x="309950" y="4165763"/>
                  <a:pt x="307725" y="4158972"/>
                  <a:pt x="304387" y="4152715"/>
                </a:cubicBezTo>
                <a:cubicBezTo>
                  <a:pt x="301540" y="4147441"/>
                  <a:pt x="297489" y="4142880"/>
                  <a:pt x="292639" y="4139364"/>
                </a:cubicBezTo>
                <a:cubicBezTo>
                  <a:pt x="287788" y="4135861"/>
                  <a:pt x="282225" y="4133463"/>
                  <a:pt x="276350" y="4132332"/>
                </a:cubicBezTo>
                <a:cubicBezTo>
                  <a:pt x="269719" y="4131015"/>
                  <a:pt x="262910" y="4130757"/>
                  <a:pt x="256190" y="4131576"/>
                </a:cubicBezTo>
                <a:cubicBezTo>
                  <a:pt x="248402" y="4132506"/>
                  <a:pt x="240703" y="4134282"/>
                  <a:pt x="233271" y="4136872"/>
                </a:cubicBezTo>
                <a:cubicBezTo>
                  <a:pt x="224504" y="4139907"/>
                  <a:pt x="215958" y="4143640"/>
                  <a:pt x="207770" y="4148042"/>
                </a:cubicBezTo>
                <a:cubicBezTo>
                  <a:pt x="198246" y="4153138"/>
                  <a:pt x="189035" y="4158830"/>
                  <a:pt x="180223" y="4165087"/>
                </a:cubicBezTo>
                <a:cubicBezTo>
                  <a:pt x="170121" y="4172198"/>
                  <a:pt x="160418" y="4179853"/>
                  <a:pt x="151117" y="4188006"/>
                </a:cubicBezTo>
                <a:cubicBezTo>
                  <a:pt x="130868" y="4205790"/>
                  <a:pt x="112177" y="4225309"/>
                  <a:pt x="95310" y="4246351"/>
                </a:cubicBezTo>
                <a:cubicBezTo>
                  <a:pt x="78665" y="4267018"/>
                  <a:pt x="63801" y="4289034"/>
                  <a:pt x="50806" y="4312171"/>
                </a:cubicBezTo>
                <a:cubicBezTo>
                  <a:pt x="38880" y="4333034"/>
                  <a:pt x="29222" y="4355117"/>
                  <a:pt x="21923" y="4377992"/>
                </a:cubicBezTo>
                <a:cubicBezTo>
                  <a:pt x="15649" y="4396595"/>
                  <a:pt x="12889" y="4416221"/>
                  <a:pt x="13823" y="4435847"/>
                </a:cubicBezTo>
                <a:cubicBezTo>
                  <a:pt x="14313" y="4443501"/>
                  <a:pt x="16049" y="4451022"/>
                  <a:pt x="19030" y="4458098"/>
                </a:cubicBezTo>
                <a:cubicBezTo>
                  <a:pt x="21567" y="4464018"/>
                  <a:pt x="25395" y="4469313"/>
                  <a:pt x="30200" y="4473586"/>
                </a:cubicBezTo>
                <a:cubicBezTo>
                  <a:pt x="34963" y="4477635"/>
                  <a:pt x="40570" y="4480528"/>
                  <a:pt x="46579" y="4482086"/>
                </a:cubicBezTo>
                <a:cubicBezTo>
                  <a:pt x="53477" y="4483688"/>
                  <a:pt x="60552" y="4484133"/>
                  <a:pt x="67584" y="4483332"/>
                </a:cubicBezTo>
                <a:close/>
                <a:moveTo>
                  <a:pt x="283738" y="5007584"/>
                </a:moveTo>
                <a:cubicBezTo>
                  <a:pt x="297801" y="4995301"/>
                  <a:pt x="311108" y="4982172"/>
                  <a:pt x="323524" y="4968243"/>
                </a:cubicBezTo>
                <a:cubicBezTo>
                  <a:pt x="345999" y="4943187"/>
                  <a:pt x="366114" y="4916085"/>
                  <a:pt x="383649" y="4887336"/>
                </a:cubicBezTo>
                <a:cubicBezTo>
                  <a:pt x="399936" y="4860767"/>
                  <a:pt x="413778" y="4832730"/>
                  <a:pt x="424948" y="4803624"/>
                </a:cubicBezTo>
                <a:cubicBezTo>
                  <a:pt x="434605" y="4779014"/>
                  <a:pt x="441102" y="4753335"/>
                  <a:pt x="444395" y="4727123"/>
                </a:cubicBezTo>
                <a:cubicBezTo>
                  <a:pt x="446933" y="4703981"/>
                  <a:pt x="445419" y="4683420"/>
                  <a:pt x="439367" y="4666909"/>
                </a:cubicBezTo>
                <a:cubicBezTo>
                  <a:pt x="437097" y="4660501"/>
                  <a:pt x="433804" y="4654493"/>
                  <a:pt x="429665" y="4649108"/>
                </a:cubicBezTo>
                <a:cubicBezTo>
                  <a:pt x="425971" y="4644390"/>
                  <a:pt x="421432" y="4640341"/>
                  <a:pt x="416313" y="4637225"/>
                </a:cubicBezTo>
                <a:cubicBezTo>
                  <a:pt x="411196" y="4634155"/>
                  <a:pt x="405633" y="4632019"/>
                  <a:pt x="399803" y="4630817"/>
                </a:cubicBezTo>
                <a:cubicBezTo>
                  <a:pt x="393439" y="4629571"/>
                  <a:pt x="386942" y="4629259"/>
                  <a:pt x="380489" y="4629793"/>
                </a:cubicBezTo>
                <a:cubicBezTo>
                  <a:pt x="369986" y="4630728"/>
                  <a:pt x="359661" y="4633131"/>
                  <a:pt x="349825" y="4636914"/>
                </a:cubicBezTo>
                <a:cubicBezTo>
                  <a:pt x="337943" y="4641453"/>
                  <a:pt x="326506" y="4647105"/>
                  <a:pt x="315692" y="4653825"/>
                </a:cubicBezTo>
                <a:cubicBezTo>
                  <a:pt x="302918" y="4661747"/>
                  <a:pt x="290725" y="4670603"/>
                  <a:pt x="279243" y="4680305"/>
                </a:cubicBezTo>
                <a:cubicBezTo>
                  <a:pt x="265981" y="4691520"/>
                  <a:pt x="253342" y="4703536"/>
                  <a:pt x="241504" y="4716264"/>
                </a:cubicBezTo>
                <a:cubicBezTo>
                  <a:pt x="219652" y="4739673"/>
                  <a:pt x="199982" y="4764995"/>
                  <a:pt x="182625" y="4791920"/>
                </a:cubicBezTo>
                <a:cubicBezTo>
                  <a:pt x="165759" y="4817865"/>
                  <a:pt x="151207" y="4845235"/>
                  <a:pt x="139146" y="4873717"/>
                </a:cubicBezTo>
                <a:cubicBezTo>
                  <a:pt x="128242" y="4898951"/>
                  <a:pt x="120365" y="4925386"/>
                  <a:pt x="115604" y="4952488"/>
                </a:cubicBezTo>
                <a:cubicBezTo>
                  <a:pt x="111553" y="4977233"/>
                  <a:pt x="111731" y="4999663"/>
                  <a:pt x="116894" y="5017998"/>
                </a:cubicBezTo>
                <a:cubicBezTo>
                  <a:pt x="118763" y="5025118"/>
                  <a:pt x="121700" y="5031883"/>
                  <a:pt x="125572" y="5038114"/>
                </a:cubicBezTo>
                <a:cubicBezTo>
                  <a:pt x="128999" y="5043543"/>
                  <a:pt x="133405" y="5048305"/>
                  <a:pt x="138612" y="5052132"/>
                </a:cubicBezTo>
                <a:cubicBezTo>
                  <a:pt x="143640" y="5055826"/>
                  <a:pt x="149381" y="5058541"/>
                  <a:pt x="155434" y="5060098"/>
                </a:cubicBezTo>
                <a:cubicBezTo>
                  <a:pt x="162021" y="5061789"/>
                  <a:pt x="168830" y="5062457"/>
                  <a:pt x="175594" y="5062057"/>
                </a:cubicBezTo>
                <a:cubicBezTo>
                  <a:pt x="186765" y="5061344"/>
                  <a:pt x="197757" y="5058897"/>
                  <a:pt x="208215" y="5054891"/>
                </a:cubicBezTo>
                <a:cubicBezTo>
                  <a:pt x="220988" y="5050040"/>
                  <a:pt x="233226" y="5043899"/>
                  <a:pt x="244753" y="5036511"/>
                </a:cubicBezTo>
                <a:cubicBezTo>
                  <a:pt x="258504" y="5027878"/>
                  <a:pt x="271544" y="5018220"/>
                  <a:pt x="283783" y="5007584"/>
                </a:cubicBezTo>
                <a:close/>
                <a:moveTo>
                  <a:pt x="825657" y="5828141"/>
                </a:moveTo>
                <a:cubicBezTo>
                  <a:pt x="848176" y="5791470"/>
                  <a:pt x="867135" y="5752707"/>
                  <a:pt x="882267" y="5712431"/>
                </a:cubicBezTo>
                <a:cubicBezTo>
                  <a:pt x="895973" y="5676473"/>
                  <a:pt x="905897" y="5639179"/>
                  <a:pt x="911950" y="5601172"/>
                </a:cubicBezTo>
                <a:cubicBezTo>
                  <a:pt x="917246" y="5569842"/>
                  <a:pt x="917959" y="5537933"/>
                  <a:pt x="914042" y="5506380"/>
                </a:cubicBezTo>
                <a:cubicBezTo>
                  <a:pt x="910126" y="5478921"/>
                  <a:pt x="901491" y="5455824"/>
                  <a:pt x="887919" y="5438957"/>
                </a:cubicBezTo>
                <a:cubicBezTo>
                  <a:pt x="884136" y="5434239"/>
                  <a:pt x="879819" y="5430012"/>
                  <a:pt x="875057" y="5426274"/>
                </a:cubicBezTo>
                <a:cubicBezTo>
                  <a:pt x="870606" y="5422713"/>
                  <a:pt x="865710" y="5419732"/>
                  <a:pt x="860504" y="5417373"/>
                </a:cubicBezTo>
                <a:cubicBezTo>
                  <a:pt x="855386" y="5415103"/>
                  <a:pt x="850002" y="5413412"/>
                  <a:pt x="844483" y="5412389"/>
                </a:cubicBezTo>
                <a:cubicBezTo>
                  <a:pt x="838787" y="5411321"/>
                  <a:pt x="833001" y="5410831"/>
                  <a:pt x="827215" y="5411009"/>
                </a:cubicBezTo>
                <a:cubicBezTo>
                  <a:pt x="811505" y="5411721"/>
                  <a:pt x="796063" y="5415459"/>
                  <a:pt x="781733" y="5421957"/>
                </a:cubicBezTo>
                <a:cubicBezTo>
                  <a:pt x="764110" y="5429834"/>
                  <a:pt x="747599" y="5439847"/>
                  <a:pt x="732467" y="5451819"/>
                </a:cubicBezTo>
                <a:cubicBezTo>
                  <a:pt x="714177" y="5466149"/>
                  <a:pt x="697176" y="5482170"/>
                  <a:pt x="681778" y="5499571"/>
                </a:cubicBezTo>
                <a:cubicBezTo>
                  <a:pt x="663665" y="5519953"/>
                  <a:pt x="647109" y="5541627"/>
                  <a:pt x="632200" y="5564457"/>
                </a:cubicBezTo>
                <a:cubicBezTo>
                  <a:pt x="609593" y="5598814"/>
                  <a:pt x="590234" y="5635173"/>
                  <a:pt x="574346" y="5673135"/>
                </a:cubicBezTo>
                <a:cubicBezTo>
                  <a:pt x="559215" y="5709005"/>
                  <a:pt x="547599" y="5746254"/>
                  <a:pt x="539722" y="5784394"/>
                </a:cubicBezTo>
                <a:cubicBezTo>
                  <a:pt x="532557" y="5817593"/>
                  <a:pt x="529887" y="5851550"/>
                  <a:pt x="531801" y="5885461"/>
                </a:cubicBezTo>
                <a:cubicBezTo>
                  <a:pt x="534026" y="5916124"/>
                  <a:pt x="541414" y="5942515"/>
                  <a:pt x="554408" y="5962319"/>
                </a:cubicBezTo>
                <a:cubicBezTo>
                  <a:pt x="558058" y="5967882"/>
                  <a:pt x="562330" y="5973000"/>
                  <a:pt x="567137" y="5977629"/>
                </a:cubicBezTo>
                <a:cubicBezTo>
                  <a:pt x="571632" y="5981856"/>
                  <a:pt x="576615" y="5985550"/>
                  <a:pt x="582000" y="5988532"/>
                </a:cubicBezTo>
                <a:cubicBezTo>
                  <a:pt x="587297" y="5991425"/>
                  <a:pt x="592904" y="5993605"/>
                  <a:pt x="598734" y="5995118"/>
                </a:cubicBezTo>
                <a:cubicBezTo>
                  <a:pt x="604742" y="5996587"/>
                  <a:pt x="610928" y="5997388"/>
                  <a:pt x="617114" y="5997432"/>
                </a:cubicBezTo>
                <a:cubicBezTo>
                  <a:pt x="634026" y="5997254"/>
                  <a:pt x="650715" y="5993471"/>
                  <a:pt x="666068" y="5986396"/>
                </a:cubicBezTo>
                <a:cubicBezTo>
                  <a:pt x="685249" y="5977718"/>
                  <a:pt x="703229" y="5966503"/>
                  <a:pt x="719472" y="5953107"/>
                </a:cubicBezTo>
                <a:cubicBezTo>
                  <a:pt x="739187" y="5937041"/>
                  <a:pt x="757389" y="5919151"/>
                  <a:pt x="773766" y="5899703"/>
                </a:cubicBezTo>
                <a:cubicBezTo>
                  <a:pt x="792859" y="5877228"/>
                  <a:pt x="810259" y="5853285"/>
                  <a:pt x="825702" y="5828141"/>
                </a:cubicBezTo>
                <a:close/>
                <a:moveTo>
                  <a:pt x="1451601" y="5997254"/>
                </a:moveTo>
                <a:cubicBezTo>
                  <a:pt x="1441097" y="5968060"/>
                  <a:pt x="1425788" y="5944829"/>
                  <a:pt x="1405806" y="5929654"/>
                </a:cubicBezTo>
                <a:cubicBezTo>
                  <a:pt x="1401757" y="5926583"/>
                  <a:pt x="1397440" y="5923823"/>
                  <a:pt x="1392945" y="5921420"/>
                </a:cubicBezTo>
                <a:cubicBezTo>
                  <a:pt x="1388672" y="5919151"/>
                  <a:pt x="1384177" y="5917192"/>
                  <a:pt x="1379594" y="5915590"/>
                </a:cubicBezTo>
                <a:cubicBezTo>
                  <a:pt x="1374966" y="5914077"/>
                  <a:pt x="1370248" y="5912920"/>
                  <a:pt x="1365486" y="5912119"/>
                </a:cubicBezTo>
                <a:cubicBezTo>
                  <a:pt x="1360636" y="5911363"/>
                  <a:pt x="1355740" y="5910962"/>
                  <a:pt x="1350844" y="5910918"/>
                </a:cubicBezTo>
                <a:cubicBezTo>
                  <a:pt x="1330507" y="5911274"/>
                  <a:pt x="1310569" y="5916302"/>
                  <a:pt x="1292500" y="5925648"/>
                </a:cubicBezTo>
                <a:cubicBezTo>
                  <a:pt x="1270293" y="5936952"/>
                  <a:pt x="1249866" y="5951460"/>
                  <a:pt x="1231841" y="5968683"/>
                </a:cubicBezTo>
                <a:cubicBezTo>
                  <a:pt x="1209768" y="5989555"/>
                  <a:pt x="1189919" y="6012653"/>
                  <a:pt x="1172653" y="6037619"/>
                </a:cubicBezTo>
                <a:cubicBezTo>
                  <a:pt x="1152180" y="6067081"/>
                  <a:pt x="1134201" y="6098189"/>
                  <a:pt x="1118892" y="6130632"/>
                </a:cubicBezTo>
                <a:cubicBezTo>
                  <a:pt x="1098242" y="6174111"/>
                  <a:pt x="1081820" y="6219550"/>
                  <a:pt x="1069938" y="6266190"/>
                </a:cubicBezTo>
                <a:cubicBezTo>
                  <a:pt x="1058589" y="6309670"/>
                  <a:pt x="1051869" y="6354218"/>
                  <a:pt x="1049822" y="6399122"/>
                </a:cubicBezTo>
                <a:cubicBezTo>
                  <a:pt x="1047731" y="6437884"/>
                  <a:pt x="1051425" y="6476736"/>
                  <a:pt x="1060815" y="6514386"/>
                </a:cubicBezTo>
                <a:cubicBezTo>
                  <a:pt x="1069983" y="6548120"/>
                  <a:pt x="1084669" y="6575712"/>
                  <a:pt x="1105006" y="6594492"/>
                </a:cubicBezTo>
                <a:cubicBezTo>
                  <a:pt x="1109146" y="6598320"/>
                  <a:pt x="1113641" y="6601747"/>
                  <a:pt x="1118357" y="6604817"/>
                </a:cubicBezTo>
                <a:cubicBezTo>
                  <a:pt x="1122852" y="6607754"/>
                  <a:pt x="1127614" y="6610291"/>
                  <a:pt x="1132599" y="6612383"/>
                </a:cubicBezTo>
                <a:cubicBezTo>
                  <a:pt x="1137450" y="6614430"/>
                  <a:pt x="1142479" y="6616032"/>
                  <a:pt x="1147596" y="6617189"/>
                </a:cubicBezTo>
                <a:cubicBezTo>
                  <a:pt x="1152759" y="6618346"/>
                  <a:pt x="1158055" y="6619058"/>
                  <a:pt x="1163351" y="6619325"/>
                </a:cubicBezTo>
                <a:cubicBezTo>
                  <a:pt x="1185558" y="6619815"/>
                  <a:pt x="1207498" y="6614653"/>
                  <a:pt x="1227125" y="6604238"/>
                </a:cubicBezTo>
                <a:cubicBezTo>
                  <a:pt x="1251691" y="6591510"/>
                  <a:pt x="1274075" y="6574955"/>
                  <a:pt x="1293524" y="6555285"/>
                </a:cubicBezTo>
                <a:cubicBezTo>
                  <a:pt x="1317334" y="6531520"/>
                  <a:pt x="1338561" y="6505263"/>
                  <a:pt x="1356763" y="6476958"/>
                </a:cubicBezTo>
                <a:cubicBezTo>
                  <a:pt x="1377858" y="6444337"/>
                  <a:pt x="1396105" y="6409980"/>
                  <a:pt x="1411280" y="6374200"/>
                </a:cubicBezTo>
                <a:cubicBezTo>
                  <a:pt x="1430995" y="6328361"/>
                  <a:pt x="1446038" y="6280653"/>
                  <a:pt x="1456185" y="6231788"/>
                </a:cubicBezTo>
                <a:cubicBezTo>
                  <a:pt x="1465308" y="6189020"/>
                  <a:pt x="1469625" y="6145362"/>
                  <a:pt x="1469046" y="6101660"/>
                </a:cubicBezTo>
                <a:cubicBezTo>
                  <a:pt x="1468867" y="6066057"/>
                  <a:pt x="1462994" y="6030766"/>
                  <a:pt x="1451645" y="5997032"/>
                </a:cubicBezTo>
                <a:close/>
                <a:moveTo>
                  <a:pt x="566424" y="5598458"/>
                </a:moveTo>
                <a:cubicBezTo>
                  <a:pt x="583959" y="5579722"/>
                  <a:pt x="600113" y="5559784"/>
                  <a:pt x="614844" y="5538779"/>
                </a:cubicBezTo>
                <a:cubicBezTo>
                  <a:pt x="637630" y="5506336"/>
                  <a:pt x="657301" y="5471756"/>
                  <a:pt x="673633" y="5435619"/>
                </a:cubicBezTo>
                <a:cubicBezTo>
                  <a:pt x="688543" y="5402998"/>
                  <a:pt x="700113" y="5368953"/>
                  <a:pt x="708257" y="5334018"/>
                </a:cubicBezTo>
                <a:cubicBezTo>
                  <a:pt x="715334" y="5305135"/>
                  <a:pt x="718315" y="5275362"/>
                  <a:pt x="717158" y="5245634"/>
                </a:cubicBezTo>
                <a:cubicBezTo>
                  <a:pt x="715645" y="5219643"/>
                  <a:pt x="709593" y="5197436"/>
                  <a:pt x="698645" y="5180747"/>
                </a:cubicBezTo>
                <a:cubicBezTo>
                  <a:pt x="695263" y="5175496"/>
                  <a:pt x="691212" y="5170689"/>
                  <a:pt x="686584" y="5166462"/>
                </a:cubicBezTo>
                <a:cubicBezTo>
                  <a:pt x="682311" y="5162590"/>
                  <a:pt x="677461" y="5159297"/>
                  <a:pt x="672298" y="5156715"/>
                </a:cubicBezTo>
                <a:cubicBezTo>
                  <a:pt x="667181" y="5154179"/>
                  <a:pt x="661707" y="5152309"/>
                  <a:pt x="656055" y="5151241"/>
                </a:cubicBezTo>
                <a:cubicBezTo>
                  <a:pt x="650180" y="5150129"/>
                  <a:pt x="644217" y="5149728"/>
                  <a:pt x="638253" y="5149995"/>
                </a:cubicBezTo>
                <a:cubicBezTo>
                  <a:pt x="624457" y="5150841"/>
                  <a:pt x="610884" y="5154090"/>
                  <a:pt x="598200" y="5159564"/>
                </a:cubicBezTo>
                <a:cubicBezTo>
                  <a:pt x="582579" y="5166195"/>
                  <a:pt x="567804" y="5174561"/>
                  <a:pt x="554097" y="5184575"/>
                </a:cubicBezTo>
                <a:cubicBezTo>
                  <a:pt x="537630" y="5196502"/>
                  <a:pt x="522232" y="5209808"/>
                  <a:pt x="507991" y="5224361"/>
                </a:cubicBezTo>
                <a:cubicBezTo>
                  <a:pt x="491392" y="5241317"/>
                  <a:pt x="475993" y="5259385"/>
                  <a:pt x="461885" y="5278477"/>
                </a:cubicBezTo>
                <a:cubicBezTo>
                  <a:pt x="439278" y="5308962"/>
                  <a:pt x="419519" y="5341405"/>
                  <a:pt x="402785" y="5375450"/>
                </a:cubicBezTo>
                <a:cubicBezTo>
                  <a:pt x="386764" y="5407760"/>
                  <a:pt x="373813" y="5441494"/>
                  <a:pt x="364111" y="5476251"/>
                </a:cubicBezTo>
                <a:cubicBezTo>
                  <a:pt x="355344" y="5506647"/>
                  <a:pt x="350582" y="5538067"/>
                  <a:pt x="349870" y="5569709"/>
                </a:cubicBezTo>
                <a:cubicBezTo>
                  <a:pt x="349870" y="5598280"/>
                  <a:pt x="354320" y="5623113"/>
                  <a:pt x="364601" y="5642606"/>
                </a:cubicBezTo>
                <a:cubicBezTo>
                  <a:pt x="367760" y="5648702"/>
                  <a:pt x="371677" y="5654355"/>
                  <a:pt x="376260" y="5659428"/>
                </a:cubicBezTo>
                <a:cubicBezTo>
                  <a:pt x="380444" y="5664056"/>
                  <a:pt x="385295" y="5668017"/>
                  <a:pt x="390635" y="5671266"/>
                </a:cubicBezTo>
                <a:cubicBezTo>
                  <a:pt x="395842" y="5674426"/>
                  <a:pt x="401539" y="5676784"/>
                  <a:pt x="407457" y="5678297"/>
                </a:cubicBezTo>
                <a:cubicBezTo>
                  <a:pt x="413644" y="5679855"/>
                  <a:pt x="420008" y="5680612"/>
                  <a:pt x="426416" y="5680523"/>
                </a:cubicBezTo>
                <a:cubicBezTo>
                  <a:pt x="441325" y="5680078"/>
                  <a:pt x="455967" y="5676784"/>
                  <a:pt x="469629" y="5670821"/>
                </a:cubicBezTo>
                <a:cubicBezTo>
                  <a:pt x="486629" y="5663611"/>
                  <a:pt x="502696" y="5654310"/>
                  <a:pt x="517427" y="5643140"/>
                </a:cubicBezTo>
                <a:cubicBezTo>
                  <a:pt x="535050" y="5629566"/>
                  <a:pt x="551471" y="5614479"/>
                  <a:pt x="566468" y="5598057"/>
                </a:cubicBezTo>
                <a:close/>
                <a:moveTo>
                  <a:pt x="404209" y="5300284"/>
                </a:moveTo>
                <a:cubicBezTo>
                  <a:pt x="420008" y="5285064"/>
                  <a:pt x="434828" y="5268865"/>
                  <a:pt x="448489" y="5251686"/>
                </a:cubicBezTo>
                <a:cubicBezTo>
                  <a:pt x="471276" y="5223115"/>
                  <a:pt x="491392" y="5192496"/>
                  <a:pt x="508526" y="5160231"/>
                </a:cubicBezTo>
                <a:cubicBezTo>
                  <a:pt x="524324" y="5130725"/>
                  <a:pt x="537275" y="5099796"/>
                  <a:pt x="547244" y="5067842"/>
                </a:cubicBezTo>
                <a:cubicBezTo>
                  <a:pt x="555744" y="5041095"/>
                  <a:pt x="560773" y="5013369"/>
                  <a:pt x="562107" y="4985332"/>
                </a:cubicBezTo>
                <a:cubicBezTo>
                  <a:pt x="562865" y="4960677"/>
                  <a:pt x="559304" y="4939182"/>
                  <a:pt x="550981" y="4922404"/>
                </a:cubicBezTo>
                <a:cubicBezTo>
                  <a:pt x="548089" y="4916530"/>
                  <a:pt x="544395" y="4911145"/>
                  <a:pt x="539989" y="4906338"/>
                </a:cubicBezTo>
                <a:cubicBezTo>
                  <a:pt x="535940" y="4901977"/>
                  <a:pt x="531222" y="4898283"/>
                  <a:pt x="526015" y="4895390"/>
                </a:cubicBezTo>
                <a:cubicBezTo>
                  <a:pt x="520852" y="4892542"/>
                  <a:pt x="515289" y="4890540"/>
                  <a:pt x="509505" y="4889427"/>
                </a:cubicBezTo>
                <a:cubicBezTo>
                  <a:pt x="503318" y="4888225"/>
                  <a:pt x="497044" y="4887825"/>
                  <a:pt x="490768" y="4888225"/>
                </a:cubicBezTo>
                <a:cubicBezTo>
                  <a:pt x="478708" y="4889115"/>
                  <a:pt x="466825" y="4891919"/>
                  <a:pt x="455610" y="4896459"/>
                </a:cubicBezTo>
                <a:cubicBezTo>
                  <a:pt x="441948" y="4901932"/>
                  <a:pt x="428908" y="4908831"/>
                  <a:pt x="416714" y="4917019"/>
                </a:cubicBezTo>
                <a:cubicBezTo>
                  <a:pt x="402162" y="4926721"/>
                  <a:pt x="388410" y="4937624"/>
                  <a:pt x="375549" y="4949507"/>
                </a:cubicBezTo>
                <a:cubicBezTo>
                  <a:pt x="360595" y="4963258"/>
                  <a:pt x="346532" y="4978034"/>
                  <a:pt x="333493" y="4993610"/>
                </a:cubicBezTo>
                <a:cubicBezTo>
                  <a:pt x="311108" y="5020356"/>
                  <a:pt x="291215" y="5049017"/>
                  <a:pt x="273947" y="5079324"/>
                </a:cubicBezTo>
                <a:cubicBezTo>
                  <a:pt x="257302" y="5108340"/>
                  <a:pt x="243329" y="5138781"/>
                  <a:pt x="232158" y="5170289"/>
                </a:cubicBezTo>
                <a:cubicBezTo>
                  <a:pt x="222145" y="5198015"/>
                  <a:pt x="215558" y="5226898"/>
                  <a:pt x="212533" y="5256225"/>
                </a:cubicBezTo>
                <a:cubicBezTo>
                  <a:pt x="210174" y="5282927"/>
                  <a:pt x="212533" y="5306737"/>
                  <a:pt x="219831" y="5325740"/>
                </a:cubicBezTo>
                <a:cubicBezTo>
                  <a:pt x="222368" y="5332416"/>
                  <a:pt x="225839" y="5338690"/>
                  <a:pt x="230111" y="5344432"/>
                </a:cubicBezTo>
                <a:cubicBezTo>
                  <a:pt x="233938" y="5349505"/>
                  <a:pt x="238611" y="5353955"/>
                  <a:pt x="243907" y="5357515"/>
                </a:cubicBezTo>
                <a:cubicBezTo>
                  <a:pt x="249114" y="5360987"/>
                  <a:pt x="254811" y="5363568"/>
                  <a:pt x="260863" y="5365126"/>
                </a:cubicBezTo>
                <a:cubicBezTo>
                  <a:pt x="267271" y="5366772"/>
                  <a:pt x="273902" y="5367484"/>
                  <a:pt x="280533" y="5367217"/>
                </a:cubicBezTo>
                <a:cubicBezTo>
                  <a:pt x="293440" y="5366594"/>
                  <a:pt x="306123" y="5363791"/>
                  <a:pt x="318095" y="5358895"/>
                </a:cubicBezTo>
                <a:cubicBezTo>
                  <a:pt x="332869" y="5352976"/>
                  <a:pt x="346978" y="5345411"/>
                  <a:pt x="360061" y="5336332"/>
                </a:cubicBezTo>
                <a:cubicBezTo>
                  <a:pt x="375771" y="5325518"/>
                  <a:pt x="390547" y="5313457"/>
                  <a:pt x="404253" y="5300195"/>
                </a:cubicBezTo>
                <a:close/>
                <a:moveTo>
                  <a:pt x="1142968" y="5977272"/>
                </a:moveTo>
                <a:cubicBezTo>
                  <a:pt x="1154539" y="5937931"/>
                  <a:pt x="1161837" y="5897522"/>
                  <a:pt x="1164775" y="5856623"/>
                </a:cubicBezTo>
                <a:cubicBezTo>
                  <a:pt x="1167489" y="5823201"/>
                  <a:pt x="1165042" y="5789556"/>
                  <a:pt x="1157565" y="5756890"/>
                </a:cubicBezTo>
                <a:cubicBezTo>
                  <a:pt x="1150401" y="5728542"/>
                  <a:pt x="1138518" y="5705400"/>
                  <a:pt x="1121740" y="5689423"/>
                </a:cubicBezTo>
                <a:cubicBezTo>
                  <a:pt x="1117735" y="5685596"/>
                  <a:pt x="1113329" y="5682125"/>
                  <a:pt x="1108656" y="5679143"/>
                </a:cubicBezTo>
                <a:cubicBezTo>
                  <a:pt x="1104205" y="5676294"/>
                  <a:pt x="1099443" y="5673892"/>
                  <a:pt x="1094504" y="5671978"/>
                </a:cubicBezTo>
                <a:cubicBezTo>
                  <a:pt x="1089608" y="5670064"/>
                  <a:pt x="1084580" y="5668685"/>
                  <a:pt x="1079417" y="5667795"/>
                </a:cubicBezTo>
                <a:cubicBezTo>
                  <a:pt x="1074166" y="5666860"/>
                  <a:pt x="1068825" y="5666459"/>
                  <a:pt x="1063485" y="5666504"/>
                </a:cubicBezTo>
                <a:cubicBezTo>
                  <a:pt x="1045461" y="5667082"/>
                  <a:pt x="1027749" y="5671444"/>
                  <a:pt x="1011549" y="5679321"/>
                </a:cubicBezTo>
                <a:cubicBezTo>
                  <a:pt x="991567" y="5688889"/>
                  <a:pt x="972964" y="5701083"/>
                  <a:pt x="956276" y="5715636"/>
                </a:cubicBezTo>
                <a:cubicBezTo>
                  <a:pt x="935982" y="5733170"/>
                  <a:pt x="917424" y="5752618"/>
                  <a:pt x="900869" y="5773757"/>
                </a:cubicBezTo>
                <a:cubicBezTo>
                  <a:pt x="881331" y="5798546"/>
                  <a:pt x="863797" y="5824847"/>
                  <a:pt x="848399" y="5852395"/>
                </a:cubicBezTo>
                <a:cubicBezTo>
                  <a:pt x="826504" y="5891291"/>
                  <a:pt x="808390" y="5932190"/>
                  <a:pt x="794239" y="5974513"/>
                </a:cubicBezTo>
                <a:cubicBezTo>
                  <a:pt x="780798" y="6014166"/>
                  <a:pt x="771408" y="6055064"/>
                  <a:pt x="766246" y="6096631"/>
                </a:cubicBezTo>
                <a:cubicBezTo>
                  <a:pt x="761439" y="6132545"/>
                  <a:pt x="761795" y="6168949"/>
                  <a:pt x="767314" y="6204730"/>
                </a:cubicBezTo>
                <a:cubicBezTo>
                  <a:pt x="772877" y="6236906"/>
                  <a:pt x="783824" y="6263920"/>
                  <a:pt x="800469" y="6283234"/>
                </a:cubicBezTo>
                <a:cubicBezTo>
                  <a:pt x="804475" y="6287863"/>
                  <a:pt x="808968" y="6292046"/>
                  <a:pt x="813820" y="6295784"/>
                </a:cubicBezTo>
                <a:cubicBezTo>
                  <a:pt x="818359" y="6299256"/>
                  <a:pt x="823255" y="6302237"/>
                  <a:pt x="828417" y="6304685"/>
                </a:cubicBezTo>
                <a:cubicBezTo>
                  <a:pt x="833490" y="6307133"/>
                  <a:pt x="838831" y="6309002"/>
                  <a:pt x="844305" y="6310293"/>
                </a:cubicBezTo>
                <a:cubicBezTo>
                  <a:pt x="849868" y="6311583"/>
                  <a:pt x="855565" y="6312340"/>
                  <a:pt x="861260" y="6312518"/>
                </a:cubicBezTo>
                <a:cubicBezTo>
                  <a:pt x="880842" y="6312607"/>
                  <a:pt x="900157" y="6308157"/>
                  <a:pt x="917691" y="6299434"/>
                </a:cubicBezTo>
                <a:cubicBezTo>
                  <a:pt x="939676" y="6288753"/>
                  <a:pt x="959970" y="6274957"/>
                  <a:pt x="977994" y="6258446"/>
                </a:cubicBezTo>
                <a:cubicBezTo>
                  <a:pt x="999978" y="6238598"/>
                  <a:pt x="1019916" y="6216612"/>
                  <a:pt x="1037495" y="6192759"/>
                </a:cubicBezTo>
                <a:cubicBezTo>
                  <a:pt x="1057922" y="6165300"/>
                  <a:pt x="1076034" y="6136239"/>
                  <a:pt x="1091700" y="6105843"/>
                </a:cubicBezTo>
                <a:cubicBezTo>
                  <a:pt x="1113062" y="6064766"/>
                  <a:pt x="1130330" y="6021643"/>
                  <a:pt x="1143280" y="5977183"/>
                </a:cubicBezTo>
                <a:close/>
                <a:moveTo>
                  <a:pt x="743415" y="2068301"/>
                </a:moveTo>
                <a:cubicBezTo>
                  <a:pt x="751070" y="2069641"/>
                  <a:pt x="758902" y="2069294"/>
                  <a:pt x="766379" y="2067278"/>
                </a:cubicBezTo>
                <a:lnTo>
                  <a:pt x="766647" y="2067278"/>
                </a:lnTo>
                <a:lnTo>
                  <a:pt x="766957" y="2067278"/>
                </a:lnTo>
                <a:lnTo>
                  <a:pt x="767225" y="2067278"/>
                </a:lnTo>
                <a:lnTo>
                  <a:pt x="767536" y="2067278"/>
                </a:lnTo>
                <a:cubicBezTo>
                  <a:pt x="777816" y="2064705"/>
                  <a:pt x="787829" y="2061003"/>
                  <a:pt x="797309" y="2056241"/>
                </a:cubicBezTo>
                <a:cubicBezTo>
                  <a:pt x="807989" y="2050967"/>
                  <a:pt x="818270" y="2044879"/>
                  <a:pt x="828061" y="2038039"/>
                </a:cubicBezTo>
                <a:cubicBezTo>
                  <a:pt x="837940" y="2031132"/>
                  <a:pt x="847286" y="2023504"/>
                  <a:pt x="856054" y="2015208"/>
                </a:cubicBezTo>
                <a:cubicBezTo>
                  <a:pt x="864064" y="2007683"/>
                  <a:pt x="871362" y="1999383"/>
                  <a:pt x="877727" y="1990420"/>
                </a:cubicBezTo>
                <a:cubicBezTo>
                  <a:pt x="882711" y="1983718"/>
                  <a:pt x="886450" y="1976183"/>
                  <a:pt x="888809" y="1968168"/>
                </a:cubicBezTo>
                <a:cubicBezTo>
                  <a:pt x="890499" y="1963010"/>
                  <a:pt x="890144" y="1957385"/>
                  <a:pt x="887741" y="1952503"/>
                </a:cubicBezTo>
                <a:cubicBezTo>
                  <a:pt x="885025" y="1948186"/>
                  <a:pt x="880530" y="1945311"/>
                  <a:pt x="875458" y="1944670"/>
                </a:cubicBezTo>
                <a:cubicBezTo>
                  <a:pt x="867936" y="1943589"/>
                  <a:pt x="860237" y="1944056"/>
                  <a:pt x="852894" y="1946050"/>
                </a:cubicBezTo>
                <a:lnTo>
                  <a:pt x="852359" y="1946050"/>
                </a:lnTo>
                <a:lnTo>
                  <a:pt x="852093" y="1946050"/>
                </a:lnTo>
                <a:lnTo>
                  <a:pt x="851826" y="1946050"/>
                </a:lnTo>
                <a:cubicBezTo>
                  <a:pt x="841857" y="1948627"/>
                  <a:pt x="832200" y="1952218"/>
                  <a:pt x="822988" y="1956775"/>
                </a:cubicBezTo>
                <a:cubicBezTo>
                  <a:pt x="812618" y="1961871"/>
                  <a:pt x="802649" y="1967714"/>
                  <a:pt x="793171" y="1974265"/>
                </a:cubicBezTo>
                <a:cubicBezTo>
                  <a:pt x="783423" y="1981003"/>
                  <a:pt x="774212" y="1988440"/>
                  <a:pt x="765577" y="1996517"/>
                </a:cubicBezTo>
                <a:cubicBezTo>
                  <a:pt x="757389" y="2003940"/>
                  <a:pt x="749958" y="2012138"/>
                  <a:pt x="743326" y="2020994"/>
                </a:cubicBezTo>
                <a:cubicBezTo>
                  <a:pt x="738075" y="2027803"/>
                  <a:pt x="734025" y="2035444"/>
                  <a:pt x="731310" y="2043602"/>
                </a:cubicBezTo>
                <a:cubicBezTo>
                  <a:pt x="729263" y="2048889"/>
                  <a:pt x="729263" y="2054736"/>
                  <a:pt x="731310" y="2060023"/>
                </a:cubicBezTo>
                <a:cubicBezTo>
                  <a:pt x="733847" y="2064563"/>
                  <a:pt x="738431" y="2067607"/>
                  <a:pt x="743593" y="2068212"/>
                </a:cubicBezTo>
                <a:close/>
                <a:moveTo>
                  <a:pt x="1042390" y="1686549"/>
                </a:moveTo>
                <a:cubicBezTo>
                  <a:pt x="1047820" y="1688859"/>
                  <a:pt x="1053827" y="1689625"/>
                  <a:pt x="1059657" y="1688775"/>
                </a:cubicBezTo>
                <a:cubicBezTo>
                  <a:pt x="1060636" y="1688775"/>
                  <a:pt x="1061660" y="1688775"/>
                  <a:pt x="1062683" y="1688419"/>
                </a:cubicBezTo>
                <a:cubicBezTo>
                  <a:pt x="1063708" y="1688063"/>
                  <a:pt x="1064731" y="1688152"/>
                  <a:pt x="1065799" y="1687929"/>
                </a:cubicBezTo>
                <a:lnTo>
                  <a:pt x="1069004" y="1687306"/>
                </a:lnTo>
                <a:lnTo>
                  <a:pt x="1072341" y="1686505"/>
                </a:lnTo>
                <a:cubicBezTo>
                  <a:pt x="1080219" y="1684427"/>
                  <a:pt x="1087918" y="1681659"/>
                  <a:pt x="1095349" y="1678227"/>
                </a:cubicBezTo>
                <a:cubicBezTo>
                  <a:pt x="1103583" y="1674498"/>
                  <a:pt x="1111593" y="1670217"/>
                  <a:pt x="1119248" y="1665410"/>
                </a:cubicBezTo>
                <a:cubicBezTo>
                  <a:pt x="1127125" y="1660542"/>
                  <a:pt x="1134646" y="1655161"/>
                  <a:pt x="1141811" y="1649300"/>
                </a:cubicBezTo>
                <a:cubicBezTo>
                  <a:pt x="1148620" y="1643795"/>
                  <a:pt x="1154984" y="1637751"/>
                  <a:pt x="1160814" y="1631232"/>
                </a:cubicBezTo>
                <a:cubicBezTo>
                  <a:pt x="1166154" y="1625370"/>
                  <a:pt x="1170649" y="1618775"/>
                  <a:pt x="1174165" y="1611650"/>
                </a:cubicBezTo>
                <a:cubicBezTo>
                  <a:pt x="1176613" y="1607053"/>
                  <a:pt x="1177547" y="1601810"/>
                  <a:pt x="1176880" y="1596652"/>
                </a:cubicBezTo>
                <a:cubicBezTo>
                  <a:pt x="1176035" y="1592625"/>
                  <a:pt x="1173231" y="1589291"/>
                  <a:pt x="1169404" y="1587752"/>
                </a:cubicBezTo>
                <a:cubicBezTo>
                  <a:pt x="1163884" y="1585682"/>
                  <a:pt x="1157922" y="1585068"/>
                  <a:pt x="1152091" y="1585971"/>
                </a:cubicBezTo>
                <a:lnTo>
                  <a:pt x="1149065" y="1586372"/>
                </a:lnTo>
                <a:lnTo>
                  <a:pt x="1145995" y="1586861"/>
                </a:lnTo>
                <a:lnTo>
                  <a:pt x="1142834" y="1587529"/>
                </a:lnTo>
                <a:lnTo>
                  <a:pt x="1139586" y="1588330"/>
                </a:lnTo>
                <a:cubicBezTo>
                  <a:pt x="1131931" y="1590377"/>
                  <a:pt x="1124499" y="1593070"/>
                  <a:pt x="1117334" y="1596385"/>
                </a:cubicBezTo>
                <a:cubicBezTo>
                  <a:pt x="1109324" y="1599977"/>
                  <a:pt x="1101579" y="1604098"/>
                  <a:pt x="1094148" y="1608713"/>
                </a:cubicBezTo>
                <a:cubicBezTo>
                  <a:pt x="1086404" y="1613430"/>
                  <a:pt x="1078972" y="1618615"/>
                  <a:pt x="1071896" y="1624244"/>
                </a:cubicBezTo>
                <a:cubicBezTo>
                  <a:pt x="1065131" y="1629683"/>
                  <a:pt x="1058768" y="1635633"/>
                  <a:pt x="1052893" y="1642046"/>
                </a:cubicBezTo>
                <a:cubicBezTo>
                  <a:pt x="1047330" y="1647889"/>
                  <a:pt x="1042612" y="1654480"/>
                  <a:pt x="1038875" y="1661628"/>
                </a:cubicBezTo>
                <a:cubicBezTo>
                  <a:pt x="1036204" y="1666331"/>
                  <a:pt x="1034958" y="1671712"/>
                  <a:pt x="1035269" y="1677115"/>
                </a:cubicBezTo>
                <a:cubicBezTo>
                  <a:pt x="1035937" y="1681271"/>
                  <a:pt x="1038696" y="1684796"/>
                  <a:pt x="1042569" y="1686460"/>
                </a:cubicBezTo>
                <a:close/>
                <a:moveTo>
                  <a:pt x="840878" y="1933589"/>
                </a:moveTo>
                <a:cubicBezTo>
                  <a:pt x="847687" y="1935369"/>
                  <a:pt x="854807" y="1935476"/>
                  <a:pt x="861661" y="1933900"/>
                </a:cubicBezTo>
                <a:lnTo>
                  <a:pt x="863041" y="1933678"/>
                </a:lnTo>
                <a:lnTo>
                  <a:pt x="864465" y="1933366"/>
                </a:lnTo>
                <a:lnTo>
                  <a:pt x="865889" y="1933055"/>
                </a:lnTo>
                <a:lnTo>
                  <a:pt x="867313" y="1932743"/>
                </a:lnTo>
                <a:cubicBezTo>
                  <a:pt x="876704" y="1930327"/>
                  <a:pt x="885782" y="1926989"/>
                  <a:pt x="894505" y="1922774"/>
                </a:cubicBezTo>
                <a:cubicBezTo>
                  <a:pt x="904251" y="1918070"/>
                  <a:pt x="913685" y="1912672"/>
                  <a:pt x="922675" y="1906620"/>
                </a:cubicBezTo>
                <a:cubicBezTo>
                  <a:pt x="931799" y="1900518"/>
                  <a:pt x="940477" y="1893780"/>
                  <a:pt x="948666" y="1886460"/>
                </a:cubicBezTo>
                <a:cubicBezTo>
                  <a:pt x="956276" y="1879708"/>
                  <a:pt x="963218" y="1872258"/>
                  <a:pt x="969404" y="1864208"/>
                </a:cubicBezTo>
                <a:cubicBezTo>
                  <a:pt x="974612" y="1857786"/>
                  <a:pt x="978661" y="1850554"/>
                  <a:pt x="981509" y="1842802"/>
                </a:cubicBezTo>
                <a:cubicBezTo>
                  <a:pt x="983512" y="1837839"/>
                  <a:pt x="983645" y="1832325"/>
                  <a:pt x="981910" y="1827270"/>
                </a:cubicBezTo>
                <a:cubicBezTo>
                  <a:pt x="979952" y="1822989"/>
                  <a:pt x="976080" y="1819887"/>
                  <a:pt x="971496" y="1818903"/>
                </a:cubicBezTo>
                <a:cubicBezTo>
                  <a:pt x="964731" y="1817372"/>
                  <a:pt x="957700" y="1817372"/>
                  <a:pt x="950935" y="1818903"/>
                </a:cubicBezTo>
                <a:lnTo>
                  <a:pt x="949600" y="1819170"/>
                </a:lnTo>
                <a:lnTo>
                  <a:pt x="948265" y="1819482"/>
                </a:lnTo>
                <a:lnTo>
                  <a:pt x="946886" y="1819793"/>
                </a:lnTo>
                <a:lnTo>
                  <a:pt x="945506" y="1820105"/>
                </a:lnTo>
                <a:cubicBezTo>
                  <a:pt x="936427" y="1822499"/>
                  <a:pt x="927571" y="1825748"/>
                  <a:pt x="919115" y="1829806"/>
                </a:cubicBezTo>
                <a:cubicBezTo>
                  <a:pt x="909681" y="1834337"/>
                  <a:pt x="900513" y="1839513"/>
                  <a:pt x="891790" y="1845294"/>
                </a:cubicBezTo>
                <a:cubicBezTo>
                  <a:pt x="882845" y="1851213"/>
                  <a:pt x="874300" y="1857741"/>
                  <a:pt x="866245" y="1864831"/>
                </a:cubicBezTo>
                <a:cubicBezTo>
                  <a:pt x="858591" y="1871497"/>
                  <a:pt x="851559" y="1878823"/>
                  <a:pt x="845195" y="1886727"/>
                </a:cubicBezTo>
                <a:cubicBezTo>
                  <a:pt x="839855" y="1893211"/>
                  <a:pt x="835493" y="1900474"/>
                  <a:pt x="832333" y="1908266"/>
                </a:cubicBezTo>
                <a:cubicBezTo>
                  <a:pt x="830064" y="1913344"/>
                  <a:pt x="829619" y="1919041"/>
                  <a:pt x="830999" y="1924421"/>
                </a:cubicBezTo>
                <a:cubicBezTo>
                  <a:pt x="832600" y="1928952"/>
                  <a:pt x="836383" y="1932365"/>
                  <a:pt x="841056" y="1933500"/>
                </a:cubicBezTo>
                <a:close/>
                <a:moveTo>
                  <a:pt x="940967" y="1806576"/>
                </a:moveTo>
                <a:cubicBezTo>
                  <a:pt x="947108" y="1808627"/>
                  <a:pt x="953650" y="1809072"/>
                  <a:pt x="959970" y="1807866"/>
                </a:cubicBezTo>
                <a:lnTo>
                  <a:pt x="962195" y="1807555"/>
                </a:lnTo>
                <a:lnTo>
                  <a:pt x="964465" y="1807110"/>
                </a:lnTo>
                <a:lnTo>
                  <a:pt x="966779" y="1806620"/>
                </a:lnTo>
                <a:lnTo>
                  <a:pt x="969138" y="1806086"/>
                </a:lnTo>
                <a:cubicBezTo>
                  <a:pt x="977771" y="1803910"/>
                  <a:pt x="986137" y="1800928"/>
                  <a:pt x="994193" y="1797185"/>
                </a:cubicBezTo>
                <a:cubicBezTo>
                  <a:pt x="1003183" y="1792993"/>
                  <a:pt x="1011816" y="1788173"/>
                  <a:pt x="1020139" y="1782766"/>
                </a:cubicBezTo>
                <a:cubicBezTo>
                  <a:pt x="1028594" y="1777328"/>
                  <a:pt x="1036694" y="1771302"/>
                  <a:pt x="1044348" y="1764742"/>
                </a:cubicBezTo>
                <a:cubicBezTo>
                  <a:pt x="1051513" y="1758645"/>
                  <a:pt x="1058145" y="1751947"/>
                  <a:pt x="1064197" y="1744716"/>
                </a:cubicBezTo>
                <a:cubicBezTo>
                  <a:pt x="1069448" y="1738601"/>
                  <a:pt x="1073765" y="1731712"/>
                  <a:pt x="1076925" y="1724289"/>
                </a:cubicBezTo>
                <a:cubicBezTo>
                  <a:pt x="1079151" y="1719522"/>
                  <a:pt x="1079729" y="1714142"/>
                  <a:pt x="1078482" y="1709024"/>
                </a:cubicBezTo>
                <a:cubicBezTo>
                  <a:pt x="1077147" y="1704840"/>
                  <a:pt x="1073809" y="1701596"/>
                  <a:pt x="1069582" y="1700346"/>
                </a:cubicBezTo>
                <a:cubicBezTo>
                  <a:pt x="1063396" y="1698574"/>
                  <a:pt x="1056943" y="1698285"/>
                  <a:pt x="1050623" y="1699500"/>
                </a:cubicBezTo>
                <a:lnTo>
                  <a:pt x="1048442" y="1699856"/>
                </a:lnTo>
                <a:lnTo>
                  <a:pt x="1046217" y="1700257"/>
                </a:lnTo>
                <a:lnTo>
                  <a:pt x="1043947" y="1700746"/>
                </a:lnTo>
                <a:lnTo>
                  <a:pt x="1041678" y="1701325"/>
                </a:lnTo>
                <a:cubicBezTo>
                  <a:pt x="1033356" y="1703559"/>
                  <a:pt x="1025212" y="1706536"/>
                  <a:pt x="1017424" y="1710225"/>
                </a:cubicBezTo>
                <a:cubicBezTo>
                  <a:pt x="1008746" y="1714266"/>
                  <a:pt x="1000290" y="1718890"/>
                  <a:pt x="992235" y="1724066"/>
                </a:cubicBezTo>
                <a:cubicBezTo>
                  <a:pt x="983957" y="1729344"/>
                  <a:pt x="976035" y="1735174"/>
                  <a:pt x="968514" y="1741511"/>
                </a:cubicBezTo>
                <a:cubicBezTo>
                  <a:pt x="961350" y="1747497"/>
                  <a:pt x="954674" y="1754079"/>
                  <a:pt x="948577" y="1761182"/>
                </a:cubicBezTo>
                <a:cubicBezTo>
                  <a:pt x="943147" y="1767346"/>
                  <a:pt x="938652" y="1774275"/>
                  <a:pt x="935226" y="1781743"/>
                </a:cubicBezTo>
                <a:cubicBezTo>
                  <a:pt x="932778" y="1786607"/>
                  <a:pt x="931932" y="1792121"/>
                  <a:pt x="932778" y="1797497"/>
                </a:cubicBezTo>
                <a:cubicBezTo>
                  <a:pt x="933935" y="1801645"/>
                  <a:pt x="937050" y="1804960"/>
                  <a:pt x="941145" y="1806353"/>
                </a:cubicBezTo>
                <a:close/>
                <a:moveTo>
                  <a:pt x="1265308" y="1468749"/>
                </a:moveTo>
                <a:cubicBezTo>
                  <a:pt x="1266688" y="1468749"/>
                  <a:pt x="1268112" y="1468749"/>
                  <a:pt x="1269759" y="1468749"/>
                </a:cubicBezTo>
                <a:cubicBezTo>
                  <a:pt x="1271272" y="1468647"/>
                  <a:pt x="1272741" y="1468469"/>
                  <a:pt x="1274209" y="1468215"/>
                </a:cubicBezTo>
                <a:cubicBezTo>
                  <a:pt x="1275767" y="1468215"/>
                  <a:pt x="1277368" y="1467725"/>
                  <a:pt x="1279016" y="1467369"/>
                </a:cubicBezTo>
                <a:lnTo>
                  <a:pt x="1284044" y="1466168"/>
                </a:lnTo>
                <a:cubicBezTo>
                  <a:pt x="1290676" y="1464339"/>
                  <a:pt x="1297173" y="1462016"/>
                  <a:pt x="1303493" y="1459225"/>
                </a:cubicBezTo>
                <a:cubicBezTo>
                  <a:pt x="1310391" y="1456261"/>
                  <a:pt x="1317111" y="1452875"/>
                  <a:pt x="1323608" y="1449078"/>
                </a:cubicBezTo>
                <a:cubicBezTo>
                  <a:pt x="1330328" y="1445242"/>
                  <a:pt x="1336781" y="1441006"/>
                  <a:pt x="1342968" y="1436395"/>
                </a:cubicBezTo>
                <a:cubicBezTo>
                  <a:pt x="1348975" y="1431962"/>
                  <a:pt x="1354627" y="1427129"/>
                  <a:pt x="1359967" y="1421931"/>
                </a:cubicBezTo>
                <a:cubicBezTo>
                  <a:pt x="1365575" y="1416631"/>
                  <a:pt x="1370471" y="1410650"/>
                  <a:pt x="1374565" y="1404130"/>
                </a:cubicBezTo>
                <a:cubicBezTo>
                  <a:pt x="1377414" y="1399791"/>
                  <a:pt x="1379060" y="1394793"/>
                  <a:pt x="1379371" y="1389622"/>
                </a:cubicBezTo>
                <a:cubicBezTo>
                  <a:pt x="1379505" y="1385817"/>
                  <a:pt x="1377724" y="1382207"/>
                  <a:pt x="1374565" y="1380053"/>
                </a:cubicBezTo>
                <a:cubicBezTo>
                  <a:pt x="1370248" y="1377517"/>
                  <a:pt x="1365220" y="1376351"/>
                  <a:pt x="1360235" y="1376716"/>
                </a:cubicBezTo>
                <a:cubicBezTo>
                  <a:pt x="1358855" y="1376716"/>
                  <a:pt x="1357431" y="1376716"/>
                  <a:pt x="1355784" y="1376938"/>
                </a:cubicBezTo>
                <a:cubicBezTo>
                  <a:pt x="1354137" y="1377161"/>
                  <a:pt x="1352847" y="1377294"/>
                  <a:pt x="1351334" y="1377517"/>
                </a:cubicBezTo>
                <a:cubicBezTo>
                  <a:pt x="1349820" y="1377739"/>
                  <a:pt x="1348219" y="1378051"/>
                  <a:pt x="1346616" y="1378407"/>
                </a:cubicBezTo>
                <a:lnTo>
                  <a:pt x="1341722" y="1379608"/>
                </a:lnTo>
                <a:cubicBezTo>
                  <a:pt x="1335268" y="1381357"/>
                  <a:pt x="1328949" y="1383591"/>
                  <a:pt x="1322852" y="1386284"/>
                </a:cubicBezTo>
                <a:cubicBezTo>
                  <a:pt x="1316132" y="1389172"/>
                  <a:pt x="1309590" y="1392439"/>
                  <a:pt x="1303270" y="1396075"/>
                </a:cubicBezTo>
                <a:cubicBezTo>
                  <a:pt x="1296728" y="1399831"/>
                  <a:pt x="1290409" y="1403943"/>
                  <a:pt x="1284356" y="1408402"/>
                </a:cubicBezTo>
                <a:cubicBezTo>
                  <a:pt x="1278393" y="1412741"/>
                  <a:pt x="1272786" y="1417468"/>
                  <a:pt x="1267444" y="1422554"/>
                </a:cubicBezTo>
                <a:cubicBezTo>
                  <a:pt x="1261749" y="1427859"/>
                  <a:pt x="1256675" y="1433836"/>
                  <a:pt x="1252403" y="1440356"/>
                </a:cubicBezTo>
                <a:cubicBezTo>
                  <a:pt x="1249377" y="1444757"/>
                  <a:pt x="1247507" y="1449831"/>
                  <a:pt x="1246884" y="1455131"/>
                </a:cubicBezTo>
                <a:cubicBezTo>
                  <a:pt x="1246483" y="1458976"/>
                  <a:pt x="1248041" y="1462763"/>
                  <a:pt x="1251067" y="1465189"/>
                </a:cubicBezTo>
                <a:cubicBezTo>
                  <a:pt x="1255339" y="1467908"/>
                  <a:pt x="1260413" y="1469127"/>
                  <a:pt x="1265486" y="1468660"/>
                </a:cubicBezTo>
                <a:close/>
                <a:moveTo>
                  <a:pt x="1146172" y="1572620"/>
                </a:moveTo>
                <a:cubicBezTo>
                  <a:pt x="1150934" y="1575211"/>
                  <a:pt x="1156408" y="1576279"/>
                  <a:pt x="1161793" y="1575691"/>
                </a:cubicBezTo>
                <a:cubicBezTo>
                  <a:pt x="1162995" y="1575691"/>
                  <a:pt x="1164285" y="1575691"/>
                  <a:pt x="1165532" y="1575424"/>
                </a:cubicBezTo>
                <a:lnTo>
                  <a:pt x="1169492" y="1574890"/>
                </a:lnTo>
                <a:lnTo>
                  <a:pt x="1173587" y="1574089"/>
                </a:lnTo>
                <a:cubicBezTo>
                  <a:pt x="1175010" y="1573822"/>
                  <a:pt x="1176390" y="1573466"/>
                  <a:pt x="1178037" y="1573110"/>
                </a:cubicBezTo>
                <a:cubicBezTo>
                  <a:pt x="1185246" y="1571183"/>
                  <a:pt x="1192234" y="1568682"/>
                  <a:pt x="1199043" y="1565633"/>
                </a:cubicBezTo>
                <a:cubicBezTo>
                  <a:pt x="1206564" y="1562300"/>
                  <a:pt x="1213863" y="1558513"/>
                  <a:pt x="1220894" y="1554285"/>
                </a:cubicBezTo>
                <a:cubicBezTo>
                  <a:pt x="1228104" y="1549972"/>
                  <a:pt x="1235090" y="1545215"/>
                  <a:pt x="1241722" y="1540044"/>
                </a:cubicBezTo>
                <a:cubicBezTo>
                  <a:pt x="1248041" y="1535117"/>
                  <a:pt x="1254004" y="1529714"/>
                  <a:pt x="1259524" y="1523889"/>
                </a:cubicBezTo>
                <a:cubicBezTo>
                  <a:pt x="1265087" y="1518295"/>
                  <a:pt x="1269848" y="1511980"/>
                  <a:pt x="1273675" y="1505108"/>
                </a:cubicBezTo>
                <a:cubicBezTo>
                  <a:pt x="1276390" y="1500649"/>
                  <a:pt x="1277725" y="1495505"/>
                  <a:pt x="1277591" y="1490289"/>
                </a:cubicBezTo>
                <a:cubicBezTo>
                  <a:pt x="1277325" y="1486332"/>
                  <a:pt x="1275055" y="1482781"/>
                  <a:pt x="1271584" y="1480898"/>
                </a:cubicBezTo>
                <a:cubicBezTo>
                  <a:pt x="1266688" y="1478567"/>
                  <a:pt x="1261214" y="1477659"/>
                  <a:pt x="1255829" y="1478273"/>
                </a:cubicBezTo>
                <a:cubicBezTo>
                  <a:pt x="1254628" y="1478273"/>
                  <a:pt x="1253382" y="1478273"/>
                  <a:pt x="1252091" y="1478584"/>
                </a:cubicBezTo>
                <a:cubicBezTo>
                  <a:pt x="1250800" y="1478896"/>
                  <a:pt x="1249554" y="1478940"/>
                  <a:pt x="1248220" y="1479163"/>
                </a:cubicBezTo>
                <a:lnTo>
                  <a:pt x="1244214" y="1479919"/>
                </a:lnTo>
                <a:lnTo>
                  <a:pt x="1240075" y="1480943"/>
                </a:lnTo>
                <a:cubicBezTo>
                  <a:pt x="1233088" y="1482843"/>
                  <a:pt x="1226234" y="1485282"/>
                  <a:pt x="1219603" y="1488242"/>
                </a:cubicBezTo>
                <a:cubicBezTo>
                  <a:pt x="1212305" y="1491464"/>
                  <a:pt x="1205228" y="1495122"/>
                  <a:pt x="1198375" y="1499190"/>
                </a:cubicBezTo>
                <a:cubicBezTo>
                  <a:pt x="1191299" y="1503391"/>
                  <a:pt x="1184535" y="1507997"/>
                  <a:pt x="1177993" y="1512986"/>
                </a:cubicBezTo>
                <a:cubicBezTo>
                  <a:pt x="1171673" y="1517823"/>
                  <a:pt x="1165754" y="1523101"/>
                  <a:pt x="1160191" y="1528784"/>
                </a:cubicBezTo>
                <a:cubicBezTo>
                  <a:pt x="1154495" y="1534365"/>
                  <a:pt x="1149599" y="1540662"/>
                  <a:pt x="1145549" y="1547520"/>
                </a:cubicBezTo>
                <a:cubicBezTo>
                  <a:pt x="1142657" y="1552055"/>
                  <a:pt x="1141055" y="1557280"/>
                  <a:pt x="1140876" y="1562652"/>
                </a:cubicBezTo>
                <a:cubicBezTo>
                  <a:pt x="1140876" y="1566670"/>
                  <a:pt x="1142923" y="1570413"/>
                  <a:pt x="1146350" y="1572531"/>
                </a:cubicBezTo>
                <a:close/>
                <a:moveTo>
                  <a:pt x="463800" y="2520992"/>
                </a:moveTo>
                <a:cubicBezTo>
                  <a:pt x="471276" y="2522371"/>
                  <a:pt x="478930" y="2522131"/>
                  <a:pt x="486318" y="2520279"/>
                </a:cubicBezTo>
                <a:lnTo>
                  <a:pt x="489878" y="2519478"/>
                </a:lnTo>
                <a:lnTo>
                  <a:pt x="493528" y="2518499"/>
                </a:lnTo>
                <a:lnTo>
                  <a:pt x="497355" y="2517298"/>
                </a:lnTo>
                <a:lnTo>
                  <a:pt x="501271" y="2515963"/>
                </a:lnTo>
                <a:cubicBezTo>
                  <a:pt x="513866" y="2511259"/>
                  <a:pt x="525971" y="2505295"/>
                  <a:pt x="537364" y="2498161"/>
                </a:cubicBezTo>
                <a:cubicBezTo>
                  <a:pt x="549692" y="2490564"/>
                  <a:pt x="561440" y="2482042"/>
                  <a:pt x="572477" y="2472660"/>
                </a:cubicBezTo>
                <a:cubicBezTo>
                  <a:pt x="583246" y="2463560"/>
                  <a:pt x="593260" y="2453617"/>
                  <a:pt x="602428" y="2442932"/>
                </a:cubicBezTo>
                <a:cubicBezTo>
                  <a:pt x="610572" y="2433653"/>
                  <a:pt x="617560" y="2423453"/>
                  <a:pt x="623300" y="2412536"/>
                </a:cubicBezTo>
                <a:cubicBezTo>
                  <a:pt x="627172" y="2405456"/>
                  <a:pt x="629664" y="2397712"/>
                  <a:pt x="630688" y="2389706"/>
                </a:cubicBezTo>
                <a:cubicBezTo>
                  <a:pt x="631444" y="2384245"/>
                  <a:pt x="630153" y="2378696"/>
                  <a:pt x="627083" y="2374130"/>
                </a:cubicBezTo>
                <a:cubicBezTo>
                  <a:pt x="623790" y="2369964"/>
                  <a:pt x="618983" y="2367223"/>
                  <a:pt x="613732" y="2366475"/>
                </a:cubicBezTo>
                <a:cubicBezTo>
                  <a:pt x="606300" y="2365367"/>
                  <a:pt x="598734" y="2365741"/>
                  <a:pt x="591480" y="2367588"/>
                </a:cubicBezTo>
                <a:lnTo>
                  <a:pt x="588053" y="2368389"/>
                </a:lnTo>
                <a:lnTo>
                  <a:pt x="584493" y="2369368"/>
                </a:lnTo>
                <a:lnTo>
                  <a:pt x="580800" y="2370525"/>
                </a:lnTo>
                <a:cubicBezTo>
                  <a:pt x="579509" y="2370925"/>
                  <a:pt x="578263" y="2371371"/>
                  <a:pt x="576972" y="2371860"/>
                </a:cubicBezTo>
                <a:cubicBezTo>
                  <a:pt x="564912" y="2376324"/>
                  <a:pt x="553296" y="2381958"/>
                  <a:pt x="542303" y="2388682"/>
                </a:cubicBezTo>
                <a:cubicBezTo>
                  <a:pt x="530377" y="2395954"/>
                  <a:pt x="518984" y="2404090"/>
                  <a:pt x="508259" y="2413026"/>
                </a:cubicBezTo>
                <a:cubicBezTo>
                  <a:pt x="497577" y="2421873"/>
                  <a:pt x="487608" y="2431531"/>
                  <a:pt x="478397" y="2441909"/>
                </a:cubicBezTo>
                <a:cubicBezTo>
                  <a:pt x="470074" y="2451192"/>
                  <a:pt x="462821" y="2461357"/>
                  <a:pt x="456679" y="2472216"/>
                </a:cubicBezTo>
                <a:cubicBezTo>
                  <a:pt x="452495" y="2479496"/>
                  <a:pt x="449602" y="2487445"/>
                  <a:pt x="448090" y="2495714"/>
                </a:cubicBezTo>
                <a:cubicBezTo>
                  <a:pt x="446977" y="2501379"/>
                  <a:pt x="447867" y="2507262"/>
                  <a:pt x="450671" y="2512313"/>
                </a:cubicBezTo>
                <a:cubicBezTo>
                  <a:pt x="453742" y="2516902"/>
                  <a:pt x="458547" y="2520017"/>
                  <a:pt x="463978" y="2520902"/>
                </a:cubicBezTo>
                <a:close/>
                <a:moveTo>
                  <a:pt x="378664" y="2690773"/>
                </a:moveTo>
                <a:cubicBezTo>
                  <a:pt x="386052" y="2692188"/>
                  <a:pt x="393617" y="2692036"/>
                  <a:pt x="400915" y="2690328"/>
                </a:cubicBezTo>
                <a:cubicBezTo>
                  <a:pt x="402473" y="2690016"/>
                  <a:pt x="404120" y="2689615"/>
                  <a:pt x="405811" y="2689170"/>
                </a:cubicBezTo>
                <a:cubicBezTo>
                  <a:pt x="407502" y="2688726"/>
                  <a:pt x="409194" y="2688280"/>
                  <a:pt x="410973" y="2687746"/>
                </a:cubicBezTo>
                <a:lnTo>
                  <a:pt x="416358" y="2685966"/>
                </a:lnTo>
                <a:lnTo>
                  <a:pt x="422010" y="2683830"/>
                </a:lnTo>
                <a:cubicBezTo>
                  <a:pt x="435406" y="2678303"/>
                  <a:pt x="448268" y="2671458"/>
                  <a:pt x="460328" y="2663403"/>
                </a:cubicBezTo>
                <a:cubicBezTo>
                  <a:pt x="473234" y="2654903"/>
                  <a:pt x="485472" y="2645410"/>
                  <a:pt x="496910" y="2635010"/>
                </a:cubicBezTo>
                <a:cubicBezTo>
                  <a:pt x="507947" y="2625072"/>
                  <a:pt x="518138" y="2614235"/>
                  <a:pt x="527395" y="2602611"/>
                </a:cubicBezTo>
                <a:cubicBezTo>
                  <a:pt x="535494" y="2592638"/>
                  <a:pt x="542392" y="2581712"/>
                  <a:pt x="547866" y="2570079"/>
                </a:cubicBezTo>
                <a:cubicBezTo>
                  <a:pt x="551382" y="2562843"/>
                  <a:pt x="553518" y="2555006"/>
                  <a:pt x="554097" y="2546982"/>
                </a:cubicBezTo>
                <a:cubicBezTo>
                  <a:pt x="554542" y="2541379"/>
                  <a:pt x="552985" y="2535802"/>
                  <a:pt x="549647" y="2531272"/>
                </a:cubicBezTo>
                <a:cubicBezTo>
                  <a:pt x="546176" y="2527124"/>
                  <a:pt x="541280" y="2524387"/>
                  <a:pt x="535940" y="2523573"/>
                </a:cubicBezTo>
                <a:cubicBezTo>
                  <a:pt x="528640" y="2522420"/>
                  <a:pt x="521164" y="2522718"/>
                  <a:pt x="514000" y="2524463"/>
                </a:cubicBezTo>
                <a:cubicBezTo>
                  <a:pt x="512442" y="2524774"/>
                  <a:pt x="510884" y="2525175"/>
                  <a:pt x="509238" y="2525575"/>
                </a:cubicBezTo>
                <a:cubicBezTo>
                  <a:pt x="507590" y="2525976"/>
                  <a:pt x="505944" y="2526465"/>
                  <a:pt x="504253" y="2526999"/>
                </a:cubicBezTo>
                <a:cubicBezTo>
                  <a:pt x="502562" y="2527533"/>
                  <a:pt x="500826" y="2528112"/>
                  <a:pt x="499046" y="2528780"/>
                </a:cubicBezTo>
                <a:cubicBezTo>
                  <a:pt x="497266" y="2529447"/>
                  <a:pt x="495486" y="2530070"/>
                  <a:pt x="493617" y="2530827"/>
                </a:cubicBezTo>
                <a:cubicBezTo>
                  <a:pt x="480755" y="2536096"/>
                  <a:pt x="468473" y="2542594"/>
                  <a:pt x="456857" y="2550230"/>
                </a:cubicBezTo>
                <a:cubicBezTo>
                  <a:pt x="444306" y="2558343"/>
                  <a:pt x="432424" y="2567386"/>
                  <a:pt x="421254" y="2577288"/>
                </a:cubicBezTo>
                <a:cubicBezTo>
                  <a:pt x="410262" y="2586968"/>
                  <a:pt x="400070" y="2597507"/>
                  <a:pt x="390768" y="2608797"/>
                </a:cubicBezTo>
                <a:cubicBezTo>
                  <a:pt x="382358" y="2618797"/>
                  <a:pt x="375148" y="2629727"/>
                  <a:pt x="369274" y="2641374"/>
                </a:cubicBezTo>
                <a:cubicBezTo>
                  <a:pt x="365357" y="2648855"/>
                  <a:pt x="362820" y="2656954"/>
                  <a:pt x="361708" y="2665317"/>
                </a:cubicBezTo>
                <a:cubicBezTo>
                  <a:pt x="360862" y="2671120"/>
                  <a:pt x="362019" y="2677048"/>
                  <a:pt x="365002" y="2682095"/>
                </a:cubicBezTo>
                <a:cubicBezTo>
                  <a:pt x="368295" y="2686696"/>
                  <a:pt x="373279" y="2689789"/>
                  <a:pt x="378842" y="2690684"/>
                </a:cubicBezTo>
                <a:close/>
                <a:moveTo>
                  <a:pt x="298557" y="2871457"/>
                </a:moveTo>
                <a:cubicBezTo>
                  <a:pt x="305901" y="2872952"/>
                  <a:pt x="313511" y="2872859"/>
                  <a:pt x="320809" y="2871190"/>
                </a:cubicBezTo>
                <a:cubicBezTo>
                  <a:pt x="322901" y="2870803"/>
                  <a:pt x="325081" y="2870313"/>
                  <a:pt x="327351" y="2869721"/>
                </a:cubicBezTo>
                <a:cubicBezTo>
                  <a:pt x="329576" y="2869143"/>
                  <a:pt x="331801" y="2868431"/>
                  <a:pt x="334294" y="2867674"/>
                </a:cubicBezTo>
                <a:cubicBezTo>
                  <a:pt x="336786" y="2866918"/>
                  <a:pt x="339100" y="2865983"/>
                  <a:pt x="341637" y="2865004"/>
                </a:cubicBezTo>
                <a:cubicBezTo>
                  <a:pt x="344173" y="2864025"/>
                  <a:pt x="346710" y="2862957"/>
                  <a:pt x="349336" y="2861755"/>
                </a:cubicBezTo>
                <a:cubicBezTo>
                  <a:pt x="363667" y="2855196"/>
                  <a:pt x="377328" y="2847252"/>
                  <a:pt x="390101" y="2838035"/>
                </a:cubicBezTo>
                <a:cubicBezTo>
                  <a:pt x="403586" y="2828453"/>
                  <a:pt x="416269" y="2817830"/>
                  <a:pt x="428063" y="2806259"/>
                </a:cubicBezTo>
                <a:cubicBezTo>
                  <a:pt x="439323" y="2795361"/>
                  <a:pt x="449691" y="2783527"/>
                  <a:pt x="458948" y="2770879"/>
                </a:cubicBezTo>
                <a:cubicBezTo>
                  <a:pt x="466915" y="2760149"/>
                  <a:pt x="473501" y="2748454"/>
                  <a:pt x="478574" y="2736077"/>
                </a:cubicBezTo>
                <a:cubicBezTo>
                  <a:pt x="481601" y="2728770"/>
                  <a:pt x="483202" y="2720941"/>
                  <a:pt x="483292" y="2713024"/>
                </a:cubicBezTo>
                <a:cubicBezTo>
                  <a:pt x="483425" y="2707381"/>
                  <a:pt x="481556" y="2701872"/>
                  <a:pt x="478040" y="2697448"/>
                </a:cubicBezTo>
                <a:cubicBezTo>
                  <a:pt x="474391" y="2693327"/>
                  <a:pt x="469407" y="2690621"/>
                  <a:pt x="463978" y="2689794"/>
                </a:cubicBezTo>
                <a:cubicBezTo>
                  <a:pt x="456768" y="2688597"/>
                  <a:pt x="449336" y="2688823"/>
                  <a:pt x="442215" y="2690461"/>
                </a:cubicBezTo>
                <a:cubicBezTo>
                  <a:pt x="440212" y="2690862"/>
                  <a:pt x="438121" y="2691396"/>
                  <a:pt x="435940" y="2691974"/>
                </a:cubicBezTo>
                <a:cubicBezTo>
                  <a:pt x="433760" y="2692553"/>
                  <a:pt x="431490" y="2693220"/>
                  <a:pt x="429265" y="2693977"/>
                </a:cubicBezTo>
                <a:cubicBezTo>
                  <a:pt x="427040" y="2694733"/>
                  <a:pt x="424814" y="2695579"/>
                  <a:pt x="422277" y="2696514"/>
                </a:cubicBezTo>
                <a:cubicBezTo>
                  <a:pt x="419740" y="2697448"/>
                  <a:pt x="417426" y="2698472"/>
                  <a:pt x="414890" y="2699584"/>
                </a:cubicBezTo>
                <a:cubicBezTo>
                  <a:pt x="401183" y="2705868"/>
                  <a:pt x="388099" y="2713407"/>
                  <a:pt x="375816" y="2722103"/>
                </a:cubicBezTo>
                <a:cubicBezTo>
                  <a:pt x="362732" y="2731280"/>
                  <a:pt x="350360" y="2741409"/>
                  <a:pt x="338789" y="2752410"/>
                </a:cubicBezTo>
                <a:cubicBezTo>
                  <a:pt x="327485" y="2763064"/>
                  <a:pt x="317071" y="2774613"/>
                  <a:pt x="307636" y="2786945"/>
                </a:cubicBezTo>
                <a:cubicBezTo>
                  <a:pt x="299270" y="2797724"/>
                  <a:pt x="292238" y="2809486"/>
                  <a:pt x="286720" y="2821969"/>
                </a:cubicBezTo>
                <a:cubicBezTo>
                  <a:pt x="283248" y="2829548"/>
                  <a:pt x="281157" y="2837688"/>
                  <a:pt x="280578" y="2846001"/>
                </a:cubicBezTo>
                <a:cubicBezTo>
                  <a:pt x="280089" y="2851902"/>
                  <a:pt x="281558" y="2857804"/>
                  <a:pt x="284762" y="2862779"/>
                </a:cubicBezTo>
                <a:cubicBezTo>
                  <a:pt x="288233" y="2867300"/>
                  <a:pt x="293306" y="2870362"/>
                  <a:pt x="298914" y="2871368"/>
                </a:cubicBezTo>
                <a:close/>
                <a:moveTo>
                  <a:pt x="553117" y="2361135"/>
                </a:moveTo>
                <a:cubicBezTo>
                  <a:pt x="560684" y="2362488"/>
                  <a:pt x="568472" y="2362185"/>
                  <a:pt x="575948" y="2360245"/>
                </a:cubicBezTo>
                <a:lnTo>
                  <a:pt x="578040" y="2359755"/>
                </a:lnTo>
                <a:lnTo>
                  <a:pt x="580220" y="2359221"/>
                </a:lnTo>
                <a:lnTo>
                  <a:pt x="582446" y="2358598"/>
                </a:lnTo>
                <a:lnTo>
                  <a:pt x="584715" y="2357886"/>
                </a:lnTo>
                <a:cubicBezTo>
                  <a:pt x="596508" y="2354134"/>
                  <a:pt x="607857" y="2349136"/>
                  <a:pt x="618583" y="2342977"/>
                </a:cubicBezTo>
                <a:cubicBezTo>
                  <a:pt x="630376" y="2336262"/>
                  <a:pt x="641680" y="2328660"/>
                  <a:pt x="652316" y="2320236"/>
                </a:cubicBezTo>
                <a:cubicBezTo>
                  <a:pt x="662864" y="2311945"/>
                  <a:pt x="672788" y="2302839"/>
                  <a:pt x="681912" y="2293000"/>
                </a:cubicBezTo>
                <a:cubicBezTo>
                  <a:pt x="690100" y="2284326"/>
                  <a:pt x="697310" y="2274758"/>
                  <a:pt x="703406" y="2264473"/>
                </a:cubicBezTo>
                <a:cubicBezTo>
                  <a:pt x="707767" y="2257473"/>
                  <a:pt x="710794" y="2249711"/>
                  <a:pt x="712307" y="2241598"/>
                </a:cubicBezTo>
                <a:cubicBezTo>
                  <a:pt x="713419" y="2236182"/>
                  <a:pt x="712485" y="2230539"/>
                  <a:pt x="709637" y="2225799"/>
                </a:cubicBezTo>
                <a:cubicBezTo>
                  <a:pt x="706478" y="2221567"/>
                  <a:pt x="701760" y="2218777"/>
                  <a:pt x="696553" y="2218056"/>
                </a:cubicBezTo>
                <a:cubicBezTo>
                  <a:pt x="689121" y="2217001"/>
                  <a:pt x="681555" y="2217437"/>
                  <a:pt x="674302" y="2219346"/>
                </a:cubicBezTo>
                <a:lnTo>
                  <a:pt x="672254" y="2219791"/>
                </a:lnTo>
                <a:lnTo>
                  <a:pt x="670207" y="2220370"/>
                </a:lnTo>
                <a:lnTo>
                  <a:pt x="668070" y="2220948"/>
                </a:lnTo>
                <a:lnTo>
                  <a:pt x="665934" y="2221616"/>
                </a:lnTo>
                <a:cubicBezTo>
                  <a:pt x="654586" y="2225270"/>
                  <a:pt x="643638" y="2230085"/>
                  <a:pt x="633268" y="2235991"/>
                </a:cubicBezTo>
                <a:cubicBezTo>
                  <a:pt x="621832" y="2242408"/>
                  <a:pt x="610884" y="2249666"/>
                  <a:pt x="600514" y="2257708"/>
                </a:cubicBezTo>
                <a:cubicBezTo>
                  <a:pt x="590100" y="2265755"/>
                  <a:pt x="580310" y="2274575"/>
                  <a:pt x="571231" y="2284099"/>
                </a:cubicBezTo>
                <a:cubicBezTo>
                  <a:pt x="562865" y="2292724"/>
                  <a:pt x="555387" y="2302194"/>
                  <a:pt x="548979" y="2312359"/>
                </a:cubicBezTo>
                <a:cubicBezTo>
                  <a:pt x="544306" y="2319542"/>
                  <a:pt x="540923" y="2327477"/>
                  <a:pt x="538921" y="2335812"/>
                </a:cubicBezTo>
                <a:cubicBezTo>
                  <a:pt x="537409" y="2341406"/>
                  <a:pt x="537987" y="2347352"/>
                  <a:pt x="540568" y="2352545"/>
                </a:cubicBezTo>
                <a:cubicBezTo>
                  <a:pt x="543416" y="2357143"/>
                  <a:pt x="548134" y="2360253"/>
                  <a:pt x="553474" y="2361046"/>
                </a:cubicBezTo>
                <a:close/>
                <a:moveTo>
                  <a:pt x="647199" y="2210401"/>
                </a:moveTo>
                <a:cubicBezTo>
                  <a:pt x="654853" y="2211683"/>
                  <a:pt x="662730" y="2211304"/>
                  <a:pt x="670251" y="2209288"/>
                </a:cubicBezTo>
                <a:lnTo>
                  <a:pt x="671141" y="2209288"/>
                </a:lnTo>
                <a:lnTo>
                  <a:pt x="672076" y="2209066"/>
                </a:lnTo>
                <a:lnTo>
                  <a:pt x="673011" y="2209066"/>
                </a:lnTo>
                <a:lnTo>
                  <a:pt x="673945" y="2208799"/>
                </a:lnTo>
                <a:cubicBezTo>
                  <a:pt x="685027" y="2205679"/>
                  <a:pt x="695707" y="2201367"/>
                  <a:pt x="705854" y="2195937"/>
                </a:cubicBezTo>
                <a:cubicBezTo>
                  <a:pt x="717158" y="2189996"/>
                  <a:pt x="728017" y="2183183"/>
                  <a:pt x="738253" y="2175555"/>
                </a:cubicBezTo>
                <a:cubicBezTo>
                  <a:pt x="748533" y="2168003"/>
                  <a:pt x="758235" y="2159636"/>
                  <a:pt x="767180" y="2150544"/>
                </a:cubicBezTo>
                <a:cubicBezTo>
                  <a:pt x="775325" y="2142449"/>
                  <a:pt x="782623" y="2133494"/>
                  <a:pt x="788854" y="2123842"/>
                </a:cubicBezTo>
                <a:cubicBezTo>
                  <a:pt x="793526" y="2116961"/>
                  <a:pt x="796953" y="2109289"/>
                  <a:pt x="798867" y="2101189"/>
                </a:cubicBezTo>
                <a:cubicBezTo>
                  <a:pt x="800246" y="2095876"/>
                  <a:pt x="799534" y="2090232"/>
                  <a:pt x="796864" y="2085435"/>
                </a:cubicBezTo>
                <a:cubicBezTo>
                  <a:pt x="793882" y="2081189"/>
                  <a:pt x="789209" y="2078408"/>
                  <a:pt x="784047" y="2077780"/>
                </a:cubicBezTo>
                <a:cubicBezTo>
                  <a:pt x="776482" y="2076730"/>
                  <a:pt x="768738" y="2077229"/>
                  <a:pt x="761350" y="2079249"/>
                </a:cubicBezTo>
                <a:lnTo>
                  <a:pt x="760504" y="2079249"/>
                </a:lnTo>
                <a:lnTo>
                  <a:pt x="759615" y="2079472"/>
                </a:lnTo>
                <a:lnTo>
                  <a:pt x="758725" y="2079694"/>
                </a:lnTo>
                <a:lnTo>
                  <a:pt x="757834" y="2079961"/>
                </a:lnTo>
                <a:cubicBezTo>
                  <a:pt x="747153" y="2083005"/>
                  <a:pt x="736828" y="2087166"/>
                  <a:pt x="726993" y="2092378"/>
                </a:cubicBezTo>
                <a:cubicBezTo>
                  <a:pt x="716045" y="2098083"/>
                  <a:pt x="705587" y="2104616"/>
                  <a:pt x="695618" y="2111915"/>
                </a:cubicBezTo>
                <a:cubicBezTo>
                  <a:pt x="685516" y="2119235"/>
                  <a:pt x="675948" y="2127317"/>
                  <a:pt x="667047" y="2136080"/>
                </a:cubicBezTo>
                <a:cubicBezTo>
                  <a:pt x="658769" y="2144117"/>
                  <a:pt x="651337" y="2152956"/>
                  <a:pt x="644795" y="2162471"/>
                </a:cubicBezTo>
                <a:cubicBezTo>
                  <a:pt x="639855" y="2169493"/>
                  <a:pt x="636117" y="2177304"/>
                  <a:pt x="633758" y="2185568"/>
                </a:cubicBezTo>
                <a:cubicBezTo>
                  <a:pt x="632023" y="2191020"/>
                  <a:pt x="632379" y="2196917"/>
                  <a:pt x="634737" y="2202123"/>
                </a:cubicBezTo>
                <a:cubicBezTo>
                  <a:pt x="637542" y="2206667"/>
                  <a:pt x="642258" y="2209680"/>
                  <a:pt x="647555" y="2210312"/>
                </a:cubicBezTo>
                <a:close/>
                <a:moveTo>
                  <a:pt x="226373" y="3063000"/>
                </a:moveTo>
                <a:cubicBezTo>
                  <a:pt x="233627" y="3064522"/>
                  <a:pt x="241148" y="3064522"/>
                  <a:pt x="248402" y="3063000"/>
                </a:cubicBezTo>
                <a:cubicBezTo>
                  <a:pt x="251072" y="3062498"/>
                  <a:pt x="253831" y="3061875"/>
                  <a:pt x="256680" y="3061131"/>
                </a:cubicBezTo>
                <a:cubicBezTo>
                  <a:pt x="259572" y="3060330"/>
                  <a:pt x="262510" y="3059440"/>
                  <a:pt x="265580" y="3058328"/>
                </a:cubicBezTo>
                <a:cubicBezTo>
                  <a:pt x="268651" y="3057215"/>
                  <a:pt x="271811" y="3056013"/>
                  <a:pt x="275059" y="3054634"/>
                </a:cubicBezTo>
                <a:cubicBezTo>
                  <a:pt x="278308" y="3053254"/>
                  <a:pt x="281646" y="3051697"/>
                  <a:pt x="285073" y="3049961"/>
                </a:cubicBezTo>
                <a:cubicBezTo>
                  <a:pt x="300293" y="3042240"/>
                  <a:pt x="314757" y="3033090"/>
                  <a:pt x="328242" y="3022636"/>
                </a:cubicBezTo>
                <a:cubicBezTo>
                  <a:pt x="342260" y="3011804"/>
                  <a:pt x="355388" y="2999899"/>
                  <a:pt x="367582" y="2987033"/>
                </a:cubicBezTo>
                <a:cubicBezTo>
                  <a:pt x="379065" y="2975066"/>
                  <a:pt x="389479" y="2962124"/>
                  <a:pt x="398735" y="2948359"/>
                </a:cubicBezTo>
                <a:cubicBezTo>
                  <a:pt x="406612" y="2936855"/>
                  <a:pt x="412887" y="2924341"/>
                  <a:pt x="417426" y="2911154"/>
                </a:cubicBezTo>
                <a:cubicBezTo>
                  <a:pt x="420008" y="2903767"/>
                  <a:pt x="421120" y="2895956"/>
                  <a:pt x="420719" y="2888146"/>
                </a:cubicBezTo>
                <a:cubicBezTo>
                  <a:pt x="420409" y="2882449"/>
                  <a:pt x="418272" y="2877007"/>
                  <a:pt x="414578" y="2872659"/>
                </a:cubicBezTo>
                <a:cubicBezTo>
                  <a:pt x="410751" y="2868627"/>
                  <a:pt x="405678" y="2865943"/>
                  <a:pt x="400204" y="2865004"/>
                </a:cubicBezTo>
                <a:cubicBezTo>
                  <a:pt x="393038" y="2863798"/>
                  <a:pt x="385740" y="2863981"/>
                  <a:pt x="378664" y="2865538"/>
                </a:cubicBezTo>
                <a:cubicBezTo>
                  <a:pt x="376083" y="2866028"/>
                  <a:pt x="373457" y="2866651"/>
                  <a:pt x="370697" y="2867407"/>
                </a:cubicBezTo>
                <a:cubicBezTo>
                  <a:pt x="367939" y="2868164"/>
                  <a:pt x="365090" y="2869054"/>
                  <a:pt x="362153" y="2870122"/>
                </a:cubicBezTo>
                <a:cubicBezTo>
                  <a:pt x="359216" y="2871190"/>
                  <a:pt x="356189" y="2872347"/>
                  <a:pt x="353252" y="2873682"/>
                </a:cubicBezTo>
                <a:cubicBezTo>
                  <a:pt x="350315" y="2875017"/>
                  <a:pt x="346933" y="2876486"/>
                  <a:pt x="343640" y="2878133"/>
                </a:cubicBezTo>
                <a:cubicBezTo>
                  <a:pt x="329087" y="2885489"/>
                  <a:pt x="315246" y="2894159"/>
                  <a:pt x="302251" y="2904034"/>
                </a:cubicBezTo>
                <a:cubicBezTo>
                  <a:pt x="288588" y="2914310"/>
                  <a:pt x="275727" y="2925618"/>
                  <a:pt x="263800" y="2937856"/>
                </a:cubicBezTo>
                <a:cubicBezTo>
                  <a:pt x="252274" y="2949543"/>
                  <a:pt x="241726" y="2962182"/>
                  <a:pt x="232336" y="2975640"/>
                </a:cubicBezTo>
                <a:cubicBezTo>
                  <a:pt x="224058" y="2987269"/>
                  <a:pt x="217249" y="2999903"/>
                  <a:pt x="212176" y="3013245"/>
                </a:cubicBezTo>
                <a:cubicBezTo>
                  <a:pt x="209150" y="3020940"/>
                  <a:pt x="207548" y="3029107"/>
                  <a:pt x="207414" y="3037366"/>
                </a:cubicBezTo>
                <a:cubicBezTo>
                  <a:pt x="207280" y="3043366"/>
                  <a:pt x="209106" y="3049249"/>
                  <a:pt x="212577" y="3054144"/>
                </a:cubicBezTo>
                <a:cubicBezTo>
                  <a:pt x="216092" y="3058652"/>
                  <a:pt x="221121" y="3061763"/>
                  <a:pt x="226729" y="3062911"/>
                </a:cubicBezTo>
                <a:close/>
                <a:moveTo>
                  <a:pt x="1572294" y="1188065"/>
                </a:moveTo>
                <a:cubicBezTo>
                  <a:pt x="1570559" y="1187972"/>
                  <a:pt x="1568823" y="1187972"/>
                  <a:pt x="1567087" y="1188065"/>
                </a:cubicBezTo>
                <a:cubicBezTo>
                  <a:pt x="1565263" y="1188065"/>
                  <a:pt x="1563348" y="1188288"/>
                  <a:pt x="1561346" y="1188555"/>
                </a:cubicBezTo>
                <a:cubicBezTo>
                  <a:pt x="1559344" y="1188822"/>
                  <a:pt x="1557341" y="1189178"/>
                  <a:pt x="1555205" y="1189623"/>
                </a:cubicBezTo>
                <a:cubicBezTo>
                  <a:pt x="1553069" y="1190068"/>
                  <a:pt x="1550755" y="1190602"/>
                  <a:pt x="1548708" y="1191225"/>
                </a:cubicBezTo>
                <a:cubicBezTo>
                  <a:pt x="1543277" y="1192711"/>
                  <a:pt x="1537982" y="1194558"/>
                  <a:pt x="1532820" y="1196743"/>
                </a:cubicBezTo>
                <a:cubicBezTo>
                  <a:pt x="1527168" y="1199053"/>
                  <a:pt x="1521694" y="1201656"/>
                  <a:pt x="1516309" y="1204531"/>
                </a:cubicBezTo>
                <a:cubicBezTo>
                  <a:pt x="1510791" y="1207491"/>
                  <a:pt x="1505406" y="1210731"/>
                  <a:pt x="1500198" y="1214233"/>
                </a:cubicBezTo>
                <a:cubicBezTo>
                  <a:pt x="1494992" y="1217678"/>
                  <a:pt x="1490051" y="1221420"/>
                  <a:pt x="1485290" y="1225448"/>
                </a:cubicBezTo>
                <a:cubicBezTo>
                  <a:pt x="1479415" y="1230326"/>
                  <a:pt x="1474120" y="1235817"/>
                  <a:pt x="1469402" y="1241825"/>
                </a:cubicBezTo>
                <a:cubicBezTo>
                  <a:pt x="1466064" y="1246000"/>
                  <a:pt x="1463616" y="1250815"/>
                  <a:pt x="1462192" y="1255977"/>
                </a:cubicBezTo>
                <a:cubicBezTo>
                  <a:pt x="1461124" y="1259520"/>
                  <a:pt x="1461837" y="1263356"/>
                  <a:pt x="1464062" y="1266302"/>
                </a:cubicBezTo>
                <a:cubicBezTo>
                  <a:pt x="1467043" y="1269409"/>
                  <a:pt x="1471182" y="1271198"/>
                  <a:pt x="1475498" y="1271287"/>
                </a:cubicBezTo>
                <a:cubicBezTo>
                  <a:pt x="1477235" y="1271402"/>
                  <a:pt x="1479014" y="1271402"/>
                  <a:pt x="1480751" y="1271287"/>
                </a:cubicBezTo>
                <a:cubicBezTo>
                  <a:pt x="1482664" y="1271242"/>
                  <a:pt x="1484622" y="1271095"/>
                  <a:pt x="1486535" y="1270842"/>
                </a:cubicBezTo>
                <a:cubicBezTo>
                  <a:pt x="1488539" y="1270619"/>
                  <a:pt x="1490630" y="1270263"/>
                  <a:pt x="1492811" y="1269818"/>
                </a:cubicBezTo>
                <a:cubicBezTo>
                  <a:pt x="1494992" y="1269373"/>
                  <a:pt x="1497261" y="1268839"/>
                  <a:pt x="1499442" y="1268216"/>
                </a:cubicBezTo>
                <a:cubicBezTo>
                  <a:pt x="1505005" y="1266676"/>
                  <a:pt x="1510479" y="1264789"/>
                  <a:pt x="1515819" y="1262564"/>
                </a:cubicBezTo>
                <a:cubicBezTo>
                  <a:pt x="1521605" y="1260205"/>
                  <a:pt x="1527257" y="1257531"/>
                  <a:pt x="1532731" y="1254553"/>
                </a:cubicBezTo>
                <a:cubicBezTo>
                  <a:pt x="1538338" y="1251483"/>
                  <a:pt x="1543901" y="1248145"/>
                  <a:pt x="1549241" y="1244540"/>
                </a:cubicBezTo>
                <a:cubicBezTo>
                  <a:pt x="1554448" y="1240980"/>
                  <a:pt x="1559477" y="1237130"/>
                  <a:pt x="1564284" y="1233014"/>
                </a:cubicBezTo>
                <a:cubicBezTo>
                  <a:pt x="1570113" y="1228100"/>
                  <a:pt x="1575365" y="1222529"/>
                  <a:pt x="1579905" y="1216414"/>
                </a:cubicBezTo>
                <a:cubicBezTo>
                  <a:pt x="1583109" y="1212319"/>
                  <a:pt x="1585379" y="1207562"/>
                  <a:pt x="1586536" y="1202484"/>
                </a:cubicBezTo>
                <a:cubicBezTo>
                  <a:pt x="1587381" y="1198955"/>
                  <a:pt x="1586447" y="1195226"/>
                  <a:pt x="1584043" y="1192515"/>
                </a:cubicBezTo>
                <a:cubicBezTo>
                  <a:pt x="1580884" y="1189703"/>
                  <a:pt x="1576878" y="1188092"/>
                  <a:pt x="1572650" y="1187976"/>
                </a:cubicBezTo>
                <a:close/>
                <a:moveTo>
                  <a:pt x="3389286" y="206583"/>
                </a:moveTo>
                <a:cubicBezTo>
                  <a:pt x="3385459" y="204788"/>
                  <a:pt x="3381319" y="203788"/>
                  <a:pt x="3377092" y="203646"/>
                </a:cubicBezTo>
                <a:cubicBezTo>
                  <a:pt x="3371261" y="203315"/>
                  <a:pt x="3365388" y="203598"/>
                  <a:pt x="3359602" y="204492"/>
                </a:cubicBezTo>
                <a:cubicBezTo>
                  <a:pt x="3352526" y="205558"/>
                  <a:pt x="3345495" y="207150"/>
                  <a:pt x="3338641" y="209253"/>
                </a:cubicBezTo>
                <a:lnTo>
                  <a:pt x="3338151" y="209253"/>
                </a:lnTo>
                <a:lnTo>
                  <a:pt x="3337662" y="209253"/>
                </a:lnTo>
                <a:lnTo>
                  <a:pt x="3337128" y="209253"/>
                </a:lnTo>
                <a:lnTo>
                  <a:pt x="3336639" y="209253"/>
                </a:lnTo>
                <a:cubicBezTo>
                  <a:pt x="3329339" y="211585"/>
                  <a:pt x="3322220" y="214425"/>
                  <a:pt x="3315321" y="217754"/>
                </a:cubicBezTo>
                <a:cubicBezTo>
                  <a:pt x="3309313" y="220615"/>
                  <a:pt x="3303527" y="223979"/>
                  <a:pt x="3298098" y="227811"/>
                </a:cubicBezTo>
                <a:cubicBezTo>
                  <a:pt x="3293826" y="230762"/>
                  <a:pt x="3289954" y="234297"/>
                  <a:pt x="3286661" y="238314"/>
                </a:cubicBezTo>
                <a:cubicBezTo>
                  <a:pt x="3284258" y="241010"/>
                  <a:pt x="3282878" y="244459"/>
                  <a:pt x="3282789" y="248061"/>
                </a:cubicBezTo>
                <a:cubicBezTo>
                  <a:pt x="3283012" y="251031"/>
                  <a:pt x="3284791" y="253662"/>
                  <a:pt x="3287462" y="255003"/>
                </a:cubicBezTo>
                <a:cubicBezTo>
                  <a:pt x="3291155" y="256917"/>
                  <a:pt x="3295250" y="258010"/>
                  <a:pt x="3299433" y="258207"/>
                </a:cubicBezTo>
                <a:cubicBezTo>
                  <a:pt x="3305308" y="258586"/>
                  <a:pt x="3311182" y="258348"/>
                  <a:pt x="3317012" y="257495"/>
                </a:cubicBezTo>
                <a:cubicBezTo>
                  <a:pt x="3324267" y="256449"/>
                  <a:pt x="3331431" y="254842"/>
                  <a:pt x="3338418" y="252689"/>
                </a:cubicBezTo>
                <a:lnTo>
                  <a:pt x="3338908" y="252689"/>
                </a:lnTo>
                <a:lnTo>
                  <a:pt x="3339442" y="252689"/>
                </a:lnTo>
                <a:lnTo>
                  <a:pt x="3339932" y="252689"/>
                </a:lnTo>
                <a:lnTo>
                  <a:pt x="3340421" y="252689"/>
                </a:lnTo>
                <a:cubicBezTo>
                  <a:pt x="3347897" y="250360"/>
                  <a:pt x="3355196" y="247474"/>
                  <a:pt x="3362273" y="244055"/>
                </a:cubicBezTo>
                <a:cubicBezTo>
                  <a:pt x="3368369" y="241106"/>
                  <a:pt x="3374244" y="237653"/>
                  <a:pt x="3379762" y="233730"/>
                </a:cubicBezTo>
                <a:cubicBezTo>
                  <a:pt x="3384035" y="230723"/>
                  <a:pt x="3387818" y="227127"/>
                  <a:pt x="3391066" y="223050"/>
                </a:cubicBezTo>
                <a:cubicBezTo>
                  <a:pt x="3393381" y="220360"/>
                  <a:pt x="3394626" y="216897"/>
                  <a:pt x="3394493" y="213348"/>
                </a:cubicBezTo>
                <a:cubicBezTo>
                  <a:pt x="3394137" y="210396"/>
                  <a:pt x="3392313" y="207824"/>
                  <a:pt x="3389642" y="206494"/>
                </a:cubicBezTo>
                <a:close/>
                <a:moveTo>
                  <a:pt x="3514430" y="170001"/>
                </a:moveTo>
                <a:cubicBezTo>
                  <a:pt x="3510736" y="167938"/>
                  <a:pt x="3506598" y="166750"/>
                  <a:pt x="3502370" y="166530"/>
                </a:cubicBezTo>
                <a:cubicBezTo>
                  <a:pt x="3496451" y="166022"/>
                  <a:pt x="3490487" y="166186"/>
                  <a:pt x="3484568" y="167020"/>
                </a:cubicBezTo>
                <a:cubicBezTo>
                  <a:pt x="3477180" y="167943"/>
                  <a:pt x="3469927" y="169431"/>
                  <a:pt x="3462761" y="171470"/>
                </a:cubicBezTo>
                <a:lnTo>
                  <a:pt x="3462228" y="171470"/>
                </a:lnTo>
                <a:lnTo>
                  <a:pt x="3461693" y="171470"/>
                </a:lnTo>
                <a:lnTo>
                  <a:pt x="3461160" y="171470"/>
                </a:lnTo>
                <a:lnTo>
                  <a:pt x="3460670" y="171470"/>
                </a:lnTo>
                <a:cubicBezTo>
                  <a:pt x="3453461" y="173643"/>
                  <a:pt x="3446429" y="176320"/>
                  <a:pt x="3439575" y="179481"/>
                </a:cubicBezTo>
                <a:cubicBezTo>
                  <a:pt x="3433566" y="182218"/>
                  <a:pt x="3427782" y="185449"/>
                  <a:pt x="3422308" y="189138"/>
                </a:cubicBezTo>
                <a:cubicBezTo>
                  <a:pt x="3417902" y="192004"/>
                  <a:pt x="3413896" y="195464"/>
                  <a:pt x="3410425" y="199418"/>
                </a:cubicBezTo>
                <a:cubicBezTo>
                  <a:pt x="3407844" y="202066"/>
                  <a:pt x="3406242" y="205468"/>
                  <a:pt x="3405752" y="209120"/>
                </a:cubicBezTo>
                <a:cubicBezTo>
                  <a:pt x="3405575" y="212138"/>
                  <a:pt x="3407043" y="215017"/>
                  <a:pt x="3409624" y="216597"/>
                </a:cubicBezTo>
                <a:cubicBezTo>
                  <a:pt x="3413185" y="218756"/>
                  <a:pt x="3417234" y="220037"/>
                  <a:pt x="3421373" y="220335"/>
                </a:cubicBezTo>
                <a:cubicBezTo>
                  <a:pt x="3427292" y="220906"/>
                  <a:pt x="3433256" y="220802"/>
                  <a:pt x="3439174" y="220023"/>
                </a:cubicBezTo>
                <a:cubicBezTo>
                  <a:pt x="3446696" y="219140"/>
                  <a:pt x="3454128" y="217651"/>
                  <a:pt x="3461426" y="215573"/>
                </a:cubicBezTo>
                <a:lnTo>
                  <a:pt x="3461960" y="215573"/>
                </a:lnTo>
                <a:lnTo>
                  <a:pt x="3462450" y="215573"/>
                </a:lnTo>
                <a:lnTo>
                  <a:pt x="3462984" y="215573"/>
                </a:lnTo>
                <a:lnTo>
                  <a:pt x="3463518" y="215573"/>
                </a:lnTo>
                <a:cubicBezTo>
                  <a:pt x="3470906" y="213355"/>
                  <a:pt x="3478159" y="210618"/>
                  <a:pt x="3485146" y="207384"/>
                </a:cubicBezTo>
                <a:cubicBezTo>
                  <a:pt x="3491333" y="204555"/>
                  <a:pt x="3497296" y="201221"/>
                  <a:pt x="3502948" y="197416"/>
                </a:cubicBezTo>
                <a:cubicBezTo>
                  <a:pt x="3507354" y="194517"/>
                  <a:pt x="3511315" y="191011"/>
                  <a:pt x="3514742" y="187002"/>
                </a:cubicBezTo>
                <a:cubicBezTo>
                  <a:pt x="3517278" y="184354"/>
                  <a:pt x="3518881" y="180916"/>
                  <a:pt x="3519192" y="177255"/>
                </a:cubicBezTo>
                <a:cubicBezTo>
                  <a:pt x="3519192" y="174182"/>
                  <a:pt x="3517501" y="171359"/>
                  <a:pt x="3514785" y="169912"/>
                </a:cubicBezTo>
                <a:close/>
                <a:moveTo>
                  <a:pt x="2906867" y="380370"/>
                </a:moveTo>
                <a:cubicBezTo>
                  <a:pt x="2903396" y="379270"/>
                  <a:pt x="2899746" y="378714"/>
                  <a:pt x="2896098" y="378723"/>
                </a:cubicBezTo>
                <a:cubicBezTo>
                  <a:pt x="2891380" y="378701"/>
                  <a:pt x="2886663" y="379088"/>
                  <a:pt x="2881989" y="379880"/>
                </a:cubicBezTo>
                <a:cubicBezTo>
                  <a:pt x="2876471" y="380810"/>
                  <a:pt x="2870997" y="382105"/>
                  <a:pt x="2865657" y="383752"/>
                </a:cubicBezTo>
                <a:lnTo>
                  <a:pt x="2861740" y="384998"/>
                </a:lnTo>
                <a:lnTo>
                  <a:pt x="2857824" y="386333"/>
                </a:lnTo>
                <a:lnTo>
                  <a:pt x="2853819" y="387846"/>
                </a:lnTo>
                <a:lnTo>
                  <a:pt x="2849813" y="389448"/>
                </a:lnTo>
                <a:cubicBezTo>
                  <a:pt x="2843004" y="392306"/>
                  <a:pt x="2836418" y="395666"/>
                  <a:pt x="2830143" y="399506"/>
                </a:cubicBezTo>
                <a:cubicBezTo>
                  <a:pt x="2824892" y="402644"/>
                  <a:pt x="2819996" y="406297"/>
                  <a:pt x="2815457" y="410410"/>
                </a:cubicBezTo>
                <a:cubicBezTo>
                  <a:pt x="2812075" y="413396"/>
                  <a:pt x="2809271" y="416969"/>
                  <a:pt x="2807179" y="420957"/>
                </a:cubicBezTo>
                <a:cubicBezTo>
                  <a:pt x="2805622" y="423689"/>
                  <a:pt x="2805488" y="427001"/>
                  <a:pt x="2806779" y="429858"/>
                </a:cubicBezTo>
                <a:cubicBezTo>
                  <a:pt x="2808114" y="432118"/>
                  <a:pt x="2810206" y="433810"/>
                  <a:pt x="2812698" y="434620"/>
                </a:cubicBezTo>
                <a:cubicBezTo>
                  <a:pt x="2816124" y="435812"/>
                  <a:pt x="2819729" y="436431"/>
                  <a:pt x="2823334" y="436444"/>
                </a:cubicBezTo>
                <a:cubicBezTo>
                  <a:pt x="2828096" y="436533"/>
                  <a:pt x="2832857" y="436191"/>
                  <a:pt x="2837530" y="435421"/>
                </a:cubicBezTo>
                <a:cubicBezTo>
                  <a:pt x="2843183" y="434490"/>
                  <a:pt x="2848745" y="433195"/>
                  <a:pt x="2854219" y="431549"/>
                </a:cubicBezTo>
                <a:lnTo>
                  <a:pt x="2858181" y="430303"/>
                </a:lnTo>
                <a:lnTo>
                  <a:pt x="2862230" y="428923"/>
                </a:lnTo>
                <a:lnTo>
                  <a:pt x="2866280" y="427365"/>
                </a:lnTo>
                <a:lnTo>
                  <a:pt x="2870375" y="425719"/>
                </a:lnTo>
                <a:cubicBezTo>
                  <a:pt x="2877316" y="422782"/>
                  <a:pt x="2884036" y="419333"/>
                  <a:pt x="2890490" y="415394"/>
                </a:cubicBezTo>
                <a:cubicBezTo>
                  <a:pt x="2895786" y="412194"/>
                  <a:pt x="2900681" y="408465"/>
                  <a:pt x="2905220" y="404268"/>
                </a:cubicBezTo>
                <a:cubicBezTo>
                  <a:pt x="2908558" y="401304"/>
                  <a:pt x="2911273" y="397704"/>
                  <a:pt x="2913231" y="393676"/>
                </a:cubicBezTo>
                <a:cubicBezTo>
                  <a:pt x="2914745" y="390904"/>
                  <a:pt x="2914745" y="387548"/>
                  <a:pt x="2913231" y="384776"/>
                </a:cubicBezTo>
                <a:cubicBezTo>
                  <a:pt x="2911807" y="382648"/>
                  <a:pt x="2909671" y="381064"/>
                  <a:pt x="2907224" y="380281"/>
                </a:cubicBezTo>
                <a:close/>
                <a:moveTo>
                  <a:pt x="3641176" y="136223"/>
                </a:moveTo>
                <a:cubicBezTo>
                  <a:pt x="3637705" y="133972"/>
                  <a:pt x="3633700" y="132612"/>
                  <a:pt x="3629560" y="132262"/>
                </a:cubicBezTo>
                <a:cubicBezTo>
                  <a:pt x="3623642" y="131598"/>
                  <a:pt x="3617678" y="131598"/>
                  <a:pt x="3611759" y="132262"/>
                </a:cubicBezTo>
                <a:cubicBezTo>
                  <a:pt x="3604372" y="133057"/>
                  <a:pt x="3597029" y="134440"/>
                  <a:pt x="3589864" y="136401"/>
                </a:cubicBezTo>
                <a:lnTo>
                  <a:pt x="3588395" y="136757"/>
                </a:lnTo>
                <a:lnTo>
                  <a:pt x="3586927" y="137202"/>
                </a:lnTo>
                <a:lnTo>
                  <a:pt x="3585502" y="137603"/>
                </a:lnTo>
                <a:lnTo>
                  <a:pt x="3584078" y="138003"/>
                </a:lnTo>
                <a:cubicBezTo>
                  <a:pt x="3577135" y="140120"/>
                  <a:pt x="3570327" y="142692"/>
                  <a:pt x="3563739" y="145702"/>
                </a:cubicBezTo>
                <a:cubicBezTo>
                  <a:pt x="3557910" y="148313"/>
                  <a:pt x="3552258" y="151394"/>
                  <a:pt x="3546918" y="154915"/>
                </a:cubicBezTo>
                <a:cubicBezTo>
                  <a:pt x="3542600" y="157697"/>
                  <a:pt x="3538595" y="161000"/>
                  <a:pt x="3535079" y="164750"/>
                </a:cubicBezTo>
                <a:cubicBezTo>
                  <a:pt x="3532454" y="167360"/>
                  <a:pt x="3530674" y="170666"/>
                  <a:pt x="3529873" y="174274"/>
                </a:cubicBezTo>
                <a:cubicBezTo>
                  <a:pt x="3529383" y="177274"/>
                  <a:pt x="3530584" y="180308"/>
                  <a:pt x="3532988" y="182151"/>
                </a:cubicBezTo>
                <a:cubicBezTo>
                  <a:pt x="3536326" y="184476"/>
                  <a:pt x="3540153" y="185915"/>
                  <a:pt x="3544203" y="186334"/>
                </a:cubicBezTo>
                <a:cubicBezTo>
                  <a:pt x="3550122" y="187168"/>
                  <a:pt x="3556085" y="187257"/>
                  <a:pt x="3562004" y="186601"/>
                </a:cubicBezTo>
                <a:cubicBezTo>
                  <a:pt x="3569525" y="185856"/>
                  <a:pt x="3576958" y="184501"/>
                  <a:pt x="3584256" y="182551"/>
                </a:cubicBezTo>
                <a:lnTo>
                  <a:pt x="3585770" y="182151"/>
                </a:lnTo>
                <a:lnTo>
                  <a:pt x="3587237" y="181706"/>
                </a:lnTo>
                <a:lnTo>
                  <a:pt x="3588751" y="181305"/>
                </a:lnTo>
                <a:lnTo>
                  <a:pt x="3590220" y="180860"/>
                </a:lnTo>
                <a:cubicBezTo>
                  <a:pt x="3597340" y="178711"/>
                  <a:pt x="3604283" y="176094"/>
                  <a:pt x="3611047" y="173028"/>
                </a:cubicBezTo>
                <a:cubicBezTo>
                  <a:pt x="3617011" y="170338"/>
                  <a:pt x="3622751" y="167168"/>
                  <a:pt x="3628182" y="163548"/>
                </a:cubicBezTo>
                <a:cubicBezTo>
                  <a:pt x="3632498" y="160721"/>
                  <a:pt x="3636503" y="157356"/>
                  <a:pt x="3639975" y="153535"/>
                </a:cubicBezTo>
                <a:cubicBezTo>
                  <a:pt x="3642512" y="150926"/>
                  <a:pt x="3644202" y="147603"/>
                  <a:pt x="3644781" y="144011"/>
                </a:cubicBezTo>
                <a:cubicBezTo>
                  <a:pt x="3645315" y="141028"/>
                  <a:pt x="3644158" y="137998"/>
                  <a:pt x="3641754" y="136134"/>
                </a:cubicBezTo>
                <a:close/>
                <a:moveTo>
                  <a:pt x="3144739" y="288203"/>
                </a:moveTo>
                <a:cubicBezTo>
                  <a:pt x="3141089" y="286767"/>
                  <a:pt x="3137173" y="286013"/>
                  <a:pt x="3133256" y="285978"/>
                </a:cubicBezTo>
                <a:cubicBezTo>
                  <a:pt x="3128005" y="285801"/>
                  <a:pt x="3122754" y="286144"/>
                  <a:pt x="3117591" y="287001"/>
                </a:cubicBezTo>
                <a:cubicBezTo>
                  <a:pt x="3111317" y="288052"/>
                  <a:pt x="3105086" y="289539"/>
                  <a:pt x="3099033" y="291452"/>
                </a:cubicBezTo>
                <a:lnTo>
                  <a:pt x="3096853" y="292164"/>
                </a:lnTo>
                <a:lnTo>
                  <a:pt x="3094672" y="292876"/>
                </a:lnTo>
                <a:lnTo>
                  <a:pt x="3092447" y="293632"/>
                </a:lnTo>
                <a:lnTo>
                  <a:pt x="3090222" y="294433"/>
                </a:lnTo>
                <a:cubicBezTo>
                  <a:pt x="3083190" y="296999"/>
                  <a:pt x="3076337" y="300078"/>
                  <a:pt x="3069750" y="303646"/>
                </a:cubicBezTo>
                <a:cubicBezTo>
                  <a:pt x="3064143" y="306637"/>
                  <a:pt x="3058847" y="310137"/>
                  <a:pt x="3053863" y="314104"/>
                </a:cubicBezTo>
                <a:cubicBezTo>
                  <a:pt x="3050035" y="317065"/>
                  <a:pt x="3046742" y="320609"/>
                  <a:pt x="3044028" y="324607"/>
                </a:cubicBezTo>
                <a:cubicBezTo>
                  <a:pt x="3042069" y="327295"/>
                  <a:pt x="3041268" y="330670"/>
                  <a:pt x="3041847" y="333952"/>
                </a:cubicBezTo>
                <a:cubicBezTo>
                  <a:pt x="3042692" y="336589"/>
                  <a:pt x="3044650" y="338711"/>
                  <a:pt x="3047232" y="339738"/>
                </a:cubicBezTo>
                <a:cubicBezTo>
                  <a:pt x="3050792" y="341285"/>
                  <a:pt x="3054664" y="342131"/>
                  <a:pt x="3058536" y="342230"/>
                </a:cubicBezTo>
                <a:cubicBezTo>
                  <a:pt x="3063832" y="342456"/>
                  <a:pt x="3069127" y="342158"/>
                  <a:pt x="3074334" y="341340"/>
                </a:cubicBezTo>
                <a:cubicBezTo>
                  <a:pt x="3080699" y="340301"/>
                  <a:pt x="3087018" y="338814"/>
                  <a:pt x="3093203" y="336890"/>
                </a:cubicBezTo>
                <a:lnTo>
                  <a:pt x="3095428" y="336222"/>
                </a:lnTo>
                <a:lnTo>
                  <a:pt x="3097654" y="335466"/>
                </a:lnTo>
                <a:lnTo>
                  <a:pt x="3099923" y="334709"/>
                </a:lnTo>
                <a:lnTo>
                  <a:pt x="3102193" y="333863"/>
                </a:lnTo>
                <a:cubicBezTo>
                  <a:pt x="3109581" y="331273"/>
                  <a:pt x="3116790" y="328103"/>
                  <a:pt x="3123689" y="324384"/>
                </a:cubicBezTo>
                <a:cubicBezTo>
                  <a:pt x="3129385" y="321326"/>
                  <a:pt x="3134770" y="317735"/>
                  <a:pt x="3139799" y="313659"/>
                </a:cubicBezTo>
                <a:cubicBezTo>
                  <a:pt x="3143582" y="310690"/>
                  <a:pt x="3146875" y="307093"/>
                  <a:pt x="3149456" y="303022"/>
                </a:cubicBezTo>
                <a:cubicBezTo>
                  <a:pt x="3151325" y="300341"/>
                  <a:pt x="3151949" y="296981"/>
                  <a:pt x="3151147" y="293810"/>
                </a:cubicBezTo>
                <a:cubicBezTo>
                  <a:pt x="3150123" y="291164"/>
                  <a:pt x="3147987" y="289090"/>
                  <a:pt x="3145318" y="288114"/>
                </a:cubicBezTo>
                <a:close/>
                <a:moveTo>
                  <a:pt x="3024935" y="332929"/>
                </a:moveTo>
                <a:cubicBezTo>
                  <a:pt x="3021375" y="331688"/>
                  <a:pt x="3017592" y="331056"/>
                  <a:pt x="3013810" y="331060"/>
                </a:cubicBezTo>
                <a:cubicBezTo>
                  <a:pt x="3008825" y="330957"/>
                  <a:pt x="3003841" y="331330"/>
                  <a:pt x="2998945" y="332172"/>
                </a:cubicBezTo>
                <a:cubicBezTo>
                  <a:pt x="2993070" y="333125"/>
                  <a:pt x="2987286" y="334478"/>
                  <a:pt x="2981589" y="336222"/>
                </a:cubicBezTo>
                <a:lnTo>
                  <a:pt x="2978517" y="337201"/>
                </a:lnTo>
                <a:lnTo>
                  <a:pt x="2975402" y="338225"/>
                </a:lnTo>
                <a:lnTo>
                  <a:pt x="2972243" y="339382"/>
                </a:lnTo>
                <a:lnTo>
                  <a:pt x="2969083" y="340584"/>
                </a:lnTo>
                <a:cubicBezTo>
                  <a:pt x="2962185" y="343293"/>
                  <a:pt x="2955465" y="346521"/>
                  <a:pt x="2949057" y="350241"/>
                </a:cubicBezTo>
                <a:cubicBezTo>
                  <a:pt x="2943672" y="353307"/>
                  <a:pt x="2938553" y="356885"/>
                  <a:pt x="2933837" y="360922"/>
                </a:cubicBezTo>
                <a:cubicBezTo>
                  <a:pt x="2930276" y="363881"/>
                  <a:pt x="2927295" y="367437"/>
                  <a:pt x="2924936" y="371424"/>
                </a:cubicBezTo>
                <a:cubicBezTo>
                  <a:pt x="2923244" y="374072"/>
                  <a:pt x="2922800" y="377326"/>
                  <a:pt x="2923734" y="380325"/>
                </a:cubicBezTo>
                <a:cubicBezTo>
                  <a:pt x="2924847" y="382773"/>
                  <a:pt x="2926894" y="384664"/>
                  <a:pt x="2929431" y="385577"/>
                </a:cubicBezTo>
                <a:cubicBezTo>
                  <a:pt x="2932946" y="386907"/>
                  <a:pt x="2936640" y="387615"/>
                  <a:pt x="2940379" y="387668"/>
                </a:cubicBezTo>
                <a:cubicBezTo>
                  <a:pt x="2945363" y="387842"/>
                  <a:pt x="2950392" y="387513"/>
                  <a:pt x="2955331" y="386689"/>
                </a:cubicBezTo>
                <a:cubicBezTo>
                  <a:pt x="2961340" y="385759"/>
                  <a:pt x="2967304" y="384406"/>
                  <a:pt x="2973133" y="382639"/>
                </a:cubicBezTo>
                <a:lnTo>
                  <a:pt x="2976292" y="381660"/>
                </a:lnTo>
                <a:lnTo>
                  <a:pt x="2979498" y="380592"/>
                </a:lnTo>
                <a:lnTo>
                  <a:pt x="2982746" y="379391"/>
                </a:lnTo>
                <a:lnTo>
                  <a:pt x="2985995" y="378145"/>
                </a:lnTo>
                <a:cubicBezTo>
                  <a:pt x="2993070" y="375399"/>
                  <a:pt x="2999924" y="372092"/>
                  <a:pt x="3006466" y="368265"/>
                </a:cubicBezTo>
                <a:cubicBezTo>
                  <a:pt x="3011940" y="365150"/>
                  <a:pt x="3017058" y="361496"/>
                  <a:pt x="3021820" y="357361"/>
                </a:cubicBezTo>
                <a:cubicBezTo>
                  <a:pt x="3025424" y="354406"/>
                  <a:pt x="3028451" y="350819"/>
                  <a:pt x="3030721" y="346770"/>
                </a:cubicBezTo>
                <a:cubicBezTo>
                  <a:pt x="3032323" y="344077"/>
                  <a:pt x="3032590" y="340784"/>
                  <a:pt x="3031433" y="337869"/>
                </a:cubicBezTo>
                <a:cubicBezTo>
                  <a:pt x="3030142" y="335520"/>
                  <a:pt x="3028051" y="333729"/>
                  <a:pt x="3025513" y="332840"/>
                </a:cubicBezTo>
                <a:close/>
                <a:moveTo>
                  <a:pt x="3266011" y="246191"/>
                </a:moveTo>
                <a:cubicBezTo>
                  <a:pt x="3262272" y="244585"/>
                  <a:pt x="3258267" y="243709"/>
                  <a:pt x="3254173" y="243610"/>
                </a:cubicBezTo>
                <a:cubicBezTo>
                  <a:pt x="3248655" y="243380"/>
                  <a:pt x="3243137" y="243693"/>
                  <a:pt x="3237663" y="244545"/>
                </a:cubicBezTo>
                <a:cubicBezTo>
                  <a:pt x="3231032" y="245569"/>
                  <a:pt x="3224444" y="247057"/>
                  <a:pt x="3217991" y="248995"/>
                </a:cubicBezTo>
                <a:lnTo>
                  <a:pt x="3216612" y="249396"/>
                </a:lnTo>
                <a:lnTo>
                  <a:pt x="3215233" y="249841"/>
                </a:lnTo>
                <a:lnTo>
                  <a:pt x="3213853" y="250286"/>
                </a:lnTo>
                <a:lnTo>
                  <a:pt x="3212473" y="250775"/>
                </a:lnTo>
                <a:cubicBezTo>
                  <a:pt x="3205309" y="253247"/>
                  <a:pt x="3198321" y="256221"/>
                  <a:pt x="3191601" y="259676"/>
                </a:cubicBezTo>
                <a:cubicBezTo>
                  <a:pt x="3185815" y="262619"/>
                  <a:pt x="3180297" y="266059"/>
                  <a:pt x="3175090" y="269956"/>
                </a:cubicBezTo>
                <a:cubicBezTo>
                  <a:pt x="3171040" y="272899"/>
                  <a:pt x="3167481" y="276441"/>
                  <a:pt x="3164498" y="280459"/>
                </a:cubicBezTo>
                <a:cubicBezTo>
                  <a:pt x="3162317" y="283129"/>
                  <a:pt x="3161249" y="286542"/>
                  <a:pt x="3161517" y="289983"/>
                </a:cubicBezTo>
                <a:cubicBezTo>
                  <a:pt x="3162095" y="292772"/>
                  <a:pt x="3163965" y="295121"/>
                  <a:pt x="3166545" y="296302"/>
                </a:cubicBezTo>
                <a:cubicBezTo>
                  <a:pt x="3170195" y="298043"/>
                  <a:pt x="3174156" y="299013"/>
                  <a:pt x="3178161" y="299151"/>
                </a:cubicBezTo>
                <a:cubicBezTo>
                  <a:pt x="3183724" y="299474"/>
                  <a:pt x="3189287" y="299206"/>
                  <a:pt x="3194761" y="298350"/>
                </a:cubicBezTo>
                <a:cubicBezTo>
                  <a:pt x="3201570" y="297371"/>
                  <a:pt x="3208245" y="295883"/>
                  <a:pt x="3214832" y="293899"/>
                </a:cubicBezTo>
                <a:lnTo>
                  <a:pt x="3216212" y="293499"/>
                </a:lnTo>
                <a:lnTo>
                  <a:pt x="3217636" y="293054"/>
                </a:lnTo>
                <a:lnTo>
                  <a:pt x="3219015" y="292564"/>
                </a:lnTo>
                <a:lnTo>
                  <a:pt x="3220439" y="292119"/>
                </a:lnTo>
                <a:cubicBezTo>
                  <a:pt x="3227782" y="289681"/>
                  <a:pt x="3234903" y="286706"/>
                  <a:pt x="3241801" y="283218"/>
                </a:cubicBezTo>
                <a:cubicBezTo>
                  <a:pt x="3247676" y="280249"/>
                  <a:pt x="3253284" y="276733"/>
                  <a:pt x="3258535" y="272716"/>
                </a:cubicBezTo>
                <a:cubicBezTo>
                  <a:pt x="3262540" y="269743"/>
                  <a:pt x="3266100" y="266153"/>
                  <a:pt x="3268992" y="262079"/>
                </a:cubicBezTo>
                <a:cubicBezTo>
                  <a:pt x="3271085" y="259385"/>
                  <a:pt x="3271975" y="255972"/>
                  <a:pt x="3271529" y="252600"/>
                </a:cubicBezTo>
                <a:cubicBezTo>
                  <a:pt x="3270951" y="249797"/>
                  <a:pt x="3269126" y="247407"/>
                  <a:pt x="3266590" y="246102"/>
                </a:cubicBezTo>
                <a:close/>
                <a:moveTo>
                  <a:pt x="3759155" y="100442"/>
                </a:moveTo>
                <a:cubicBezTo>
                  <a:pt x="3753370" y="99542"/>
                  <a:pt x="3747450" y="99363"/>
                  <a:pt x="3741621" y="99908"/>
                </a:cubicBezTo>
                <a:cubicBezTo>
                  <a:pt x="3734099" y="100490"/>
                  <a:pt x="3726667" y="101696"/>
                  <a:pt x="3719369" y="103513"/>
                </a:cubicBezTo>
                <a:lnTo>
                  <a:pt x="3717011" y="104092"/>
                </a:lnTo>
                <a:lnTo>
                  <a:pt x="3714652" y="104715"/>
                </a:lnTo>
                <a:lnTo>
                  <a:pt x="3712337" y="105382"/>
                </a:lnTo>
                <a:lnTo>
                  <a:pt x="3710023" y="106050"/>
                </a:lnTo>
                <a:cubicBezTo>
                  <a:pt x="3703303" y="108103"/>
                  <a:pt x="3696717" y="110555"/>
                  <a:pt x="3690308" y="113393"/>
                </a:cubicBezTo>
                <a:cubicBezTo>
                  <a:pt x="3684612" y="115938"/>
                  <a:pt x="3679138" y="118913"/>
                  <a:pt x="3673886" y="122294"/>
                </a:cubicBezTo>
                <a:cubicBezTo>
                  <a:pt x="3669614" y="124981"/>
                  <a:pt x="3665653" y="128163"/>
                  <a:pt x="3662093" y="131773"/>
                </a:cubicBezTo>
                <a:cubicBezTo>
                  <a:pt x="3659422" y="134332"/>
                  <a:pt x="3657464" y="137536"/>
                  <a:pt x="3656396" y="141074"/>
                </a:cubicBezTo>
                <a:cubicBezTo>
                  <a:pt x="3655595" y="144052"/>
                  <a:pt x="3656530" y="147230"/>
                  <a:pt x="3658799" y="149307"/>
                </a:cubicBezTo>
                <a:cubicBezTo>
                  <a:pt x="3661870" y="151843"/>
                  <a:pt x="3665564" y="153476"/>
                  <a:pt x="3669524" y="154025"/>
                </a:cubicBezTo>
                <a:cubicBezTo>
                  <a:pt x="3675310" y="155029"/>
                  <a:pt x="3681185" y="155298"/>
                  <a:pt x="3687015" y="154826"/>
                </a:cubicBezTo>
                <a:cubicBezTo>
                  <a:pt x="3694625" y="154274"/>
                  <a:pt x="3702146" y="153083"/>
                  <a:pt x="3709533" y="151265"/>
                </a:cubicBezTo>
                <a:lnTo>
                  <a:pt x="3711981" y="150687"/>
                </a:lnTo>
                <a:lnTo>
                  <a:pt x="3714384" y="150064"/>
                </a:lnTo>
                <a:lnTo>
                  <a:pt x="3716743" y="149396"/>
                </a:lnTo>
                <a:lnTo>
                  <a:pt x="3719147" y="148684"/>
                </a:lnTo>
                <a:cubicBezTo>
                  <a:pt x="3726045" y="146611"/>
                  <a:pt x="3732765" y="144099"/>
                  <a:pt x="3739351" y="141163"/>
                </a:cubicBezTo>
                <a:cubicBezTo>
                  <a:pt x="3745181" y="138626"/>
                  <a:pt x="3750788" y="135650"/>
                  <a:pt x="3756129" y="132262"/>
                </a:cubicBezTo>
                <a:cubicBezTo>
                  <a:pt x="3760446" y="129540"/>
                  <a:pt x="3764406" y="126280"/>
                  <a:pt x="3767922" y="122561"/>
                </a:cubicBezTo>
                <a:cubicBezTo>
                  <a:pt x="3770548" y="120012"/>
                  <a:pt x="3772373" y="116770"/>
                  <a:pt x="3773218" y="113215"/>
                </a:cubicBezTo>
                <a:cubicBezTo>
                  <a:pt x="3773886" y="110176"/>
                  <a:pt x="3772729" y="107034"/>
                  <a:pt x="3770281" y="105115"/>
                </a:cubicBezTo>
                <a:cubicBezTo>
                  <a:pt x="3767211" y="102672"/>
                  <a:pt x="3763606" y="101035"/>
                  <a:pt x="3759733" y="100353"/>
                </a:cubicBezTo>
                <a:close/>
                <a:moveTo>
                  <a:pt x="4162401" y="22873"/>
                </a:moveTo>
                <a:cubicBezTo>
                  <a:pt x="4156928" y="21234"/>
                  <a:pt x="4151231" y="20424"/>
                  <a:pt x="4145536" y="20469"/>
                </a:cubicBezTo>
                <a:cubicBezTo>
                  <a:pt x="4137880" y="20384"/>
                  <a:pt x="4130225" y="21010"/>
                  <a:pt x="4122705" y="22338"/>
                </a:cubicBezTo>
                <a:cubicBezTo>
                  <a:pt x="4120791" y="22650"/>
                  <a:pt x="4118878" y="22962"/>
                  <a:pt x="4116964" y="23362"/>
                </a:cubicBezTo>
                <a:cubicBezTo>
                  <a:pt x="4115050" y="23763"/>
                  <a:pt x="4113181" y="24163"/>
                  <a:pt x="4111311" y="24564"/>
                </a:cubicBezTo>
                <a:lnTo>
                  <a:pt x="4105704" y="25988"/>
                </a:lnTo>
                <a:lnTo>
                  <a:pt x="4100186" y="27545"/>
                </a:lnTo>
                <a:cubicBezTo>
                  <a:pt x="4094134" y="29338"/>
                  <a:pt x="4088214" y="31462"/>
                  <a:pt x="4082384" y="33909"/>
                </a:cubicBezTo>
                <a:cubicBezTo>
                  <a:pt x="4077178" y="36104"/>
                  <a:pt x="4072105" y="38647"/>
                  <a:pt x="4067209" y="41520"/>
                </a:cubicBezTo>
                <a:cubicBezTo>
                  <a:pt x="4063070" y="43901"/>
                  <a:pt x="4059153" y="46673"/>
                  <a:pt x="4055548" y="49797"/>
                </a:cubicBezTo>
                <a:cubicBezTo>
                  <a:pt x="4053012" y="52241"/>
                  <a:pt x="4050921" y="55101"/>
                  <a:pt x="4049363" y="58253"/>
                </a:cubicBezTo>
                <a:cubicBezTo>
                  <a:pt x="4047583" y="61128"/>
                  <a:pt x="4047360" y="64719"/>
                  <a:pt x="4048828" y="67777"/>
                </a:cubicBezTo>
                <a:cubicBezTo>
                  <a:pt x="4050921" y="70924"/>
                  <a:pt x="4054080" y="73203"/>
                  <a:pt x="4057729" y="74185"/>
                </a:cubicBezTo>
                <a:cubicBezTo>
                  <a:pt x="4063115" y="75895"/>
                  <a:pt x="4068722" y="76795"/>
                  <a:pt x="4074374" y="76855"/>
                </a:cubicBezTo>
                <a:cubicBezTo>
                  <a:pt x="4082073" y="76980"/>
                  <a:pt x="4089772" y="76413"/>
                  <a:pt x="4097382" y="75164"/>
                </a:cubicBezTo>
                <a:lnTo>
                  <a:pt x="4103257" y="74141"/>
                </a:lnTo>
                <a:lnTo>
                  <a:pt x="4109042" y="72895"/>
                </a:lnTo>
                <a:cubicBezTo>
                  <a:pt x="4111001" y="72450"/>
                  <a:pt x="4112914" y="72004"/>
                  <a:pt x="4114783" y="71470"/>
                </a:cubicBezTo>
                <a:lnTo>
                  <a:pt x="4120479" y="69913"/>
                </a:lnTo>
                <a:cubicBezTo>
                  <a:pt x="4126622" y="68069"/>
                  <a:pt x="4132673" y="65886"/>
                  <a:pt x="4138593" y="63371"/>
                </a:cubicBezTo>
                <a:cubicBezTo>
                  <a:pt x="4143933" y="61134"/>
                  <a:pt x="4149095" y="58532"/>
                  <a:pt x="4154080" y="55583"/>
                </a:cubicBezTo>
                <a:cubicBezTo>
                  <a:pt x="4158263" y="53150"/>
                  <a:pt x="4162224" y="50303"/>
                  <a:pt x="4165828" y="47082"/>
                </a:cubicBezTo>
                <a:cubicBezTo>
                  <a:pt x="4168633" y="44669"/>
                  <a:pt x="4170947" y="41738"/>
                  <a:pt x="4172638" y="38449"/>
                </a:cubicBezTo>
                <a:cubicBezTo>
                  <a:pt x="4174374" y="35524"/>
                  <a:pt x="4174374" y="31895"/>
                  <a:pt x="4172638" y="28970"/>
                </a:cubicBezTo>
                <a:cubicBezTo>
                  <a:pt x="4170279" y="25811"/>
                  <a:pt x="4166852" y="23614"/>
                  <a:pt x="4162981" y="22784"/>
                </a:cubicBezTo>
                <a:close/>
                <a:moveTo>
                  <a:pt x="4310777" y="9966"/>
                </a:moveTo>
                <a:cubicBezTo>
                  <a:pt x="4308864" y="6695"/>
                  <a:pt x="4305793" y="4264"/>
                  <a:pt x="4302143" y="3157"/>
                </a:cubicBezTo>
                <a:cubicBezTo>
                  <a:pt x="4296803" y="1285"/>
                  <a:pt x="4291151" y="264"/>
                  <a:pt x="4285499" y="131"/>
                </a:cubicBezTo>
                <a:cubicBezTo>
                  <a:pt x="4277800" y="-177"/>
                  <a:pt x="4270057" y="226"/>
                  <a:pt x="4262446" y="1333"/>
                </a:cubicBezTo>
                <a:cubicBezTo>
                  <a:pt x="4260088" y="1644"/>
                  <a:pt x="4257774" y="2000"/>
                  <a:pt x="4255459" y="2445"/>
                </a:cubicBezTo>
                <a:cubicBezTo>
                  <a:pt x="4253145" y="2890"/>
                  <a:pt x="4251009" y="3291"/>
                  <a:pt x="4248516" y="3825"/>
                </a:cubicBezTo>
                <a:cubicBezTo>
                  <a:pt x="4246024" y="4359"/>
                  <a:pt x="4244066" y="4849"/>
                  <a:pt x="4241663" y="5472"/>
                </a:cubicBezTo>
                <a:cubicBezTo>
                  <a:pt x="4239259" y="6095"/>
                  <a:pt x="4237212" y="6673"/>
                  <a:pt x="4234987" y="7341"/>
                </a:cubicBezTo>
                <a:cubicBezTo>
                  <a:pt x="4229380" y="9047"/>
                  <a:pt x="4223861" y="11038"/>
                  <a:pt x="4218477" y="13304"/>
                </a:cubicBezTo>
                <a:cubicBezTo>
                  <a:pt x="4213404" y="15403"/>
                  <a:pt x="4208463" y="17812"/>
                  <a:pt x="4203701" y="20514"/>
                </a:cubicBezTo>
                <a:cubicBezTo>
                  <a:pt x="4199607" y="22793"/>
                  <a:pt x="4195735" y="25429"/>
                  <a:pt x="4192131" y="28391"/>
                </a:cubicBezTo>
                <a:cubicBezTo>
                  <a:pt x="4189237" y="30730"/>
                  <a:pt x="4186746" y="33508"/>
                  <a:pt x="4184698" y="36624"/>
                </a:cubicBezTo>
                <a:cubicBezTo>
                  <a:pt x="4182562" y="39486"/>
                  <a:pt x="4181939" y="43199"/>
                  <a:pt x="4183052" y="46593"/>
                </a:cubicBezTo>
                <a:cubicBezTo>
                  <a:pt x="4184653" y="49904"/>
                  <a:pt x="4187547" y="52423"/>
                  <a:pt x="4191063" y="53580"/>
                </a:cubicBezTo>
                <a:cubicBezTo>
                  <a:pt x="4196269" y="55601"/>
                  <a:pt x="4201788" y="56744"/>
                  <a:pt x="4207395" y="56962"/>
                </a:cubicBezTo>
                <a:cubicBezTo>
                  <a:pt x="4215139" y="57335"/>
                  <a:pt x="4222927" y="56993"/>
                  <a:pt x="4230626" y="55939"/>
                </a:cubicBezTo>
                <a:cubicBezTo>
                  <a:pt x="4232985" y="55627"/>
                  <a:pt x="4235388" y="55271"/>
                  <a:pt x="4237747" y="54871"/>
                </a:cubicBezTo>
                <a:lnTo>
                  <a:pt x="4244822" y="53491"/>
                </a:lnTo>
                <a:cubicBezTo>
                  <a:pt x="4247181" y="52957"/>
                  <a:pt x="4249273" y="52423"/>
                  <a:pt x="4251810" y="51800"/>
                </a:cubicBezTo>
                <a:cubicBezTo>
                  <a:pt x="4254347" y="51177"/>
                  <a:pt x="4256260" y="50598"/>
                  <a:pt x="4258708" y="49931"/>
                </a:cubicBezTo>
                <a:cubicBezTo>
                  <a:pt x="4264627" y="48164"/>
                  <a:pt x="4270501" y="46084"/>
                  <a:pt x="4276198" y="43700"/>
                </a:cubicBezTo>
                <a:cubicBezTo>
                  <a:pt x="4281404" y="41569"/>
                  <a:pt x="4286434" y="39101"/>
                  <a:pt x="4291285" y="36313"/>
                </a:cubicBezTo>
                <a:cubicBezTo>
                  <a:pt x="4295423" y="33965"/>
                  <a:pt x="4299339" y="31255"/>
                  <a:pt x="4302989" y="28213"/>
                </a:cubicBezTo>
                <a:cubicBezTo>
                  <a:pt x="4305881" y="25852"/>
                  <a:pt x="4308329" y="23023"/>
                  <a:pt x="4310243" y="19846"/>
                </a:cubicBezTo>
                <a:cubicBezTo>
                  <a:pt x="4312290" y="16933"/>
                  <a:pt x="4312735" y="13172"/>
                  <a:pt x="4311356" y="9877"/>
                </a:cubicBezTo>
                <a:close/>
                <a:moveTo>
                  <a:pt x="3891286" y="71559"/>
                </a:moveTo>
                <a:cubicBezTo>
                  <a:pt x="3885634" y="70444"/>
                  <a:pt x="3879848" y="70040"/>
                  <a:pt x="3874064" y="70358"/>
                </a:cubicBezTo>
                <a:cubicBezTo>
                  <a:pt x="3866586" y="70761"/>
                  <a:pt x="3859155" y="71773"/>
                  <a:pt x="3851812" y="73384"/>
                </a:cubicBezTo>
                <a:lnTo>
                  <a:pt x="3848296" y="74141"/>
                </a:lnTo>
                <a:lnTo>
                  <a:pt x="3844825" y="75031"/>
                </a:lnTo>
                <a:cubicBezTo>
                  <a:pt x="3843667" y="75298"/>
                  <a:pt x="3842510" y="75609"/>
                  <a:pt x="3841353" y="75965"/>
                </a:cubicBezTo>
                <a:lnTo>
                  <a:pt x="3837926" y="76944"/>
                </a:lnTo>
                <a:cubicBezTo>
                  <a:pt x="3831518" y="78879"/>
                  <a:pt x="3825198" y="81197"/>
                  <a:pt x="3819057" y="83887"/>
                </a:cubicBezTo>
                <a:cubicBezTo>
                  <a:pt x="3813538" y="86312"/>
                  <a:pt x="3808198" y="89108"/>
                  <a:pt x="3803080" y="92254"/>
                </a:cubicBezTo>
                <a:cubicBezTo>
                  <a:pt x="3798852" y="94798"/>
                  <a:pt x="3794936" y="97781"/>
                  <a:pt x="3791331" y="101154"/>
                </a:cubicBezTo>
                <a:cubicBezTo>
                  <a:pt x="3788616" y="103618"/>
                  <a:pt x="3786525" y="106661"/>
                  <a:pt x="3785145" y="110055"/>
                </a:cubicBezTo>
                <a:cubicBezTo>
                  <a:pt x="3783944" y="112971"/>
                  <a:pt x="3784478" y="116312"/>
                  <a:pt x="3786480" y="118733"/>
                </a:cubicBezTo>
                <a:cubicBezTo>
                  <a:pt x="3789151" y="121498"/>
                  <a:pt x="3792667" y="123350"/>
                  <a:pt x="3796449" y="124029"/>
                </a:cubicBezTo>
                <a:cubicBezTo>
                  <a:pt x="3802056" y="125294"/>
                  <a:pt x="3807797" y="125788"/>
                  <a:pt x="3813538" y="125498"/>
                </a:cubicBezTo>
                <a:cubicBezTo>
                  <a:pt x="3821148" y="125187"/>
                  <a:pt x="3828714" y="124219"/>
                  <a:pt x="3836147" y="122605"/>
                </a:cubicBezTo>
                <a:lnTo>
                  <a:pt x="3839751" y="121804"/>
                </a:lnTo>
                <a:lnTo>
                  <a:pt x="3843311" y="120958"/>
                </a:lnTo>
                <a:lnTo>
                  <a:pt x="3846872" y="120024"/>
                </a:lnTo>
                <a:lnTo>
                  <a:pt x="3850343" y="119000"/>
                </a:lnTo>
                <a:cubicBezTo>
                  <a:pt x="3856929" y="117034"/>
                  <a:pt x="3863382" y="114655"/>
                  <a:pt x="3869701" y="111880"/>
                </a:cubicBezTo>
                <a:cubicBezTo>
                  <a:pt x="3875353" y="109427"/>
                  <a:pt x="3880784" y="106556"/>
                  <a:pt x="3885990" y="103290"/>
                </a:cubicBezTo>
                <a:cubicBezTo>
                  <a:pt x="3890263" y="100666"/>
                  <a:pt x="3894223" y="97560"/>
                  <a:pt x="3897783" y="94034"/>
                </a:cubicBezTo>
                <a:cubicBezTo>
                  <a:pt x="3900454" y="91586"/>
                  <a:pt x="3902457" y="88533"/>
                  <a:pt x="3903703" y="85133"/>
                </a:cubicBezTo>
                <a:cubicBezTo>
                  <a:pt x="3904771" y="82140"/>
                  <a:pt x="3904015" y="78803"/>
                  <a:pt x="3901789" y="76544"/>
                </a:cubicBezTo>
                <a:cubicBezTo>
                  <a:pt x="3899030" y="73956"/>
                  <a:pt x="3895603" y="72198"/>
                  <a:pt x="3891865" y="71470"/>
                </a:cubicBezTo>
                <a:close/>
                <a:moveTo>
                  <a:pt x="4025553" y="45747"/>
                </a:moveTo>
                <a:cubicBezTo>
                  <a:pt x="4020257" y="44468"/>
                  <a:pt x="4014783" y="43885"/>
                  <a:pt x="4009310" y="44012"/>
                </a:cubicBezTo>
                <a:cubicBezTo>
                  <a:pt x="4001744" y="44145"/>
                  <a:pt x="3994179" y="44949"/>
                  <a:pt x="3986746" y="46415"/>
                </a:cubicBezTo>
                <a:lnTo>
                  <a:pt x="3982296" y="47349"/>
                </a:lnTo>
                <a:lnTo>
                  <a:pt x="3977845" y="48418"/>
                </a:lnTo>
                <a:lnTo>
                  <a:pt x="3973395" y="49575"/>
                </a:lnTo>
                <a:lnTo>
                  <a:pt x="3968945" y="50865"/>
                </a:lnTo>
                <a:cubicBezTo>
                  <a:pt x="3962759" y="52738"/>
                  <a:pt x="3956662" y="54967"/>
                  <a:pt x="3950699" y="57541"/>
                </a:cubicBezTo>
                <a:cubicBezTo>
                  <a:pt x="3945357" y="59811"/>
                  <a:pt x="3940151" y="62458"/>
                  <a:pt x="3935167" y="65462"/>
                </a:cubicBezTo>
                <a:cubicBezTo>
                  <a:pt x="3930983" y="68011"/>
                  <a:pt x="3927023" y="70994"/>
                  <a:pt x="3923462" y="74363"/>
                </a:cubicBezTo>
                <a:cubicBezTo>
                  <a:pt x="3920659" y="76838"/>
                  <a:pt x="3918389" y="79868"/>
                  <a:pt x="3916787" y="83264"/>
                </a:cubicBezTo>
                <a:cubicBezTo>
                  <a:pt x="3915362" y="86093"/>
                  <a:pt x="3915496" y="89459"/>
                  <a:pt x="3917143" y="92165"/>
                </a:cubicBezTo>
                <a:cubicBezTo>
                  <a:pt x="3919502" y="95099"/>
                  <a:pt x="3922795" y="97152"/>
                  <a:pt x="3926488" y="97995"/>
                </a:cubicBezTo>
                <a:cubicBezTo>
                  <a:pt x="3931963" y="99507"/>
                  <a:pt x="3937658" y="100212"/>
                  <a:pt x="3943355" y="100086"/>
                </a:cubicBezTo>
                <a:cubicBezTo>
                  <a:pt x="3951010" y="99999"/>
                  <a:pt x="3958665" y="99240"/>
                  <a:pt x="3966186" y="97817"/>
                </a:cubicBezTo>
                <a:lnTo>
                  <a:pt x="3970904" y="96882"/>
                </a:lnTo>
                <a:lnTo>
                  <a:pt x="3975576" y="95814"/>
                </a:lnTo>
                <a:lnTo>
                  <a:pt x="3980249" y="94612"/>
                </a:lnTo>
                <a:lnTo>
                  <a:pt x="3984699" y="93322"/>
                </a:lnTo>
                <a:cubicBezTo>
                  <a:pt x="3991063" y="91411"/>
                  <a:pt x="3997338" y="89138"/>
                  <a:pt x="4003435" y="86513"/>
                </a:cubicBezTo>
                <a:cubicBezTo>
                  <a:pt x="4008909" y="84163"/>
                  <a:pt x="4014205" y="81427"/>
                  <a:pt x="4019278" y="78324"/>
                </a:cubicBezTo>
                <a:cubicBezTo>
                  <a:pt x="4023506" y="75785"/>
                  <a:pt x="4027467" y="72801"/>
                  <a:pt x="4031071" y="69423"/>
                </a:cubicBezTo>
                <a:cubicBezTo>
                  <a:pt x="4033831" y="66956"/>
                  <a:pt x="4035967" y="63919"/>
                  <a:pt x="4037436" y="60523"/>
                </a:cubicBezTo>
                <a:cubicBezTo>
                  <a:pt x="4038727" y="57604"/>
                  <a:pt x="4038371" y="54205"/>
                  <a:pt x="4036502" y="51622"/>
                </a:cubicBezTo>
                <a:cubicBezTo>
                  <a:pt x="4033787" y="48536"/>
                  <a:pt x="4030137" y="46438"/>
                  <a:pt x="4026132" y="45658"/>
                </a:cubicBezTo>
                <a:close/>
                <a:moveTo>
                  <a:pt x="2789912" y="430258"/>
                </a:moveTo>
                <a:cubicBezTo>
                  <a:pt x="2786530" y="429301"/>
                  <a:pt x="2783014" y="428852"/>
                  <a:pt x="2779498" y="428923"/>
                </a:cubicBezTo>
                <a:cubicBezTo>
                  <a:pt x="2775003" y="428919"/>
                  <a:pt x="2770552" y="429319"/>
                  <a:pt x="2766147" y="430125"/>
                </a:cubicBezTo>
                <a:cubicBezTo>
                  <a:pt x="2760940" y="431019"/>
                  <a:pt x="2755823" y="432239"/>
                  <a:pt x="2750793" y="433774"/>
                </a:cubicBezTo>
                <a:cubicBezTo>
                  <a:pt x="2749236" y="434219"/>
                  <a:pt x="2747633" y="434753"/>
                  <a:pt x="2746075" y="435287"/>
                </a:cubicBezTo>
                <a:lnTo>
                  <a:pt x="2741270" y="436978"/>
                </a:lnTo>
                <a:lnTo>
                  <a:pt x="2736418" y="438892"/>
                </a:lnTo>
                <a:lnTo>
                  <a:pt x="2731567" y="440984"/>
                </a:lnTo>
                <a:cubicBezTo>
                  <a:pt x="2724847" y="443983"/>
                  <a:pt x="2718394" y="447481"/>
                  <a:pt x="2712209" y="451442"/>
                </a:cubicBezTo>
                <a:cubicBezTo>
                  <a:pt x="2707179" y="454646"/>
                  <a:pt x="2702463" y="458376"/>
                  <a:pt x="2698190" y="462568"/>
                </a:cubicBezTo>
                <a:cubicBezTo>
                  <a:pt x="2694985" y="465532"/>
                  <a:pt x="2692405" y="469119"/>
                  <a:pt x="2690669" y="473115"/>
                </a:cubicBezTo>
                <a:cubicBezTo>
                  <a:pt x="2689333" y="475879"/>
                  <a:pt x="2689467" y="479141"/>
                  <a:pt x="2691114" y="481749"/>
                </a:cubicBezTo>
                <a:cubicBezTo>
                  <a:pt x="2692627" y="483872"/>
                  <a:pt x="2694764" y="485434"/>
                  <a:pt x="2697255" y="486199"/>
                </a:cubicBezTo>
                <a:cubicBezTo>
                  <a:pt x="2700593" y="487227"/>
                  <a:pt x="2704064" y="487735"/>
                  <a:pt x="2707536" y="487712"/>
                </a:cubicBezTo>
                <a:cubicBezTo>
                  <a:pt x="2712031" y="487761"/>
                  <a:pt x="2716481" y="487401"/>
                  <a:pt x="2720887" y="486644"/>
                </a:cubicBezTo>
                <a:cubicBezTo>
                  <a:pt x="2726182" y="485754"/>
                  <a:pt x="2731435" y="484521"/>
                  <a:pt x="2736552" y="482950"/>
                </a:cubicBezTo>
                <a:cubicBezTo>
                  <a:pt x="2738155" y="482505"/>
                  <a:pt x="2739756" y="481971"/>
                  <a:pt x="2741403" y="481437"/>
                </a:cubicBezTo>
                <a:lnTo>
                  <a:pt x="2746298" y="479702"/>
                </a:lnTo>
                <a:lnTo>
                  <a:pt x="2751239" y="477744"/>
                </a:lnTo>
                <a:cubicBezTo>
                  <a:pt x="2752885" y="477076"/>
                  <a:pt x="2754576" y="476364"/>
                  <a:pt x="2756222" y="475607"/>
                </a:cubicBezTo>
                <a:cubicBezTo>
                  <a:pt x="2763076" y="472537"/>
                  <a:pt x="2769663" y="468954"/>
                  <a:pt x="2775938" y="464882"/>
                </a:cubicBezTo>
                <a:cubicBezTo>
                  <a:pt x="2781011" y="461611"/>
                  <a:pt x="2785729" y="457806"/>
                  <a:pt x="2790001" y="453534"/>
                </a:cubicBezTo>
                <a:cubicBezTo>
                  <a:pt x="2793116" y="450579"/>
                  <a:pt x="2795608" y="446978"/>
                  <a:pt x="2797210" y="442986"/>
                </a:cubicBezTo>
                <a:cubicBezTo>
                  <a:pt x="2798367" y="440174"/>
                  <a:pt x="2797967" y="436965"/>
                  <a:pt x="2796231" y="434486"/>
                </a:cubicBezTo>
                <a:cubicBezTo>
                  <a:pt x="2794630" y="432457"/>
                  <a:pt x="2792404" y="430979"/>
                  <a:pt x="2789912" y="430258"/>
                </a:cubicBezTo>
                <a:close/>
                <a:moveTo>
                  <a:pt x="1896725" y="939246"/>
                </a:moveTo>
                <a:cubicBezTo>
                  <a:pt x="1894723" y="938725"/>
                  <a:pt x="1892630" y="938427"/>
                  <a:pt x="1890539" y="938356"/>
                </a:cubicBezTo>
                <a:cubicBezTo>
                  <a:pt x="1888137" y="938182"/>
                  <a:pt x="1885689" y="938182"/>
                  <a:pt x="1883285" y="938356"/>
                </a:cubicBezTo>
                <a:cubicBezTo>
                  <a:pt x="1880570" y="938605"/>
                  <a:pt x="1877856" y="939005"/>
                  <a:pt x="1875185" y="939557"/>
                </a:cubicBezTo>
                <a:cubicBezTo>
                  <a:pt x="1872382" y="940136"/>
                  <a:pt x="1869444" y="940848"/>
                  <a:pt x="1866285" y="941693"/>
                </a:cubicBezTo>
                <a:cubicBezTo>
                  <a:pt x="1862324" y="942850"/>
                  <a:pt x="1858185" y="944230"/>
                  <a:pt x="1854002" y="945877"/>
                </a:cubicBezTo>
                <a:cubicBezTo>
                  <a:pt x="1849818" y="947523"/>
                  <a:pt x="1845591" y="949348"/>
                  <a:pt x="1841408" y="951395"/>
                </a:cubicBezTo>
                <a:cubicBezTo>
                  <a:pt x="1837224" y="953442"/>
                  <a:pt x="1832951" y="955845"/>
                  <a:pt x="1828857" y="958115"/>
                </a:cubicBezTo>
                <a:cubicBezTo>
                  <a:pt x="1824762" y="960385"/>
                  <a:pt x="1820668" y="963188"/>
                  <a:pt x="1816797" y="965948"/>
                </a:cubicBezTo>
                <a:cubicBezTo>
                  <a:pt x="1810744" y="970184"/>
                  <a:pt x="1805092" y="975018"/>
                  <a:pt x="1799975" y="980367"/>
                </a:cubicBezTo>
                <a:cubicBezTo>
                  <a:pt x="1796147" y="984270"/>
                  <a:pt x="1792987" y="988782"/>
                  <a:pt x="1790628" y="993718"/>
                </a:cubicBezTo>
                <a:cubicBezTo>
                  <a:pt x="1788893" y="996958"/>
                  <a:pt x="1788537" y="1000745"/>
                  <a:pt x="1789560" y="1004265"/>
                </a:cubicBezTo>
                <a:cubicBezTo>
                  <a:pt x="1791029" y="1007536"/>
                  <a:pt x="1793966" y="1009895"/>
                  <a:pt x="1797482" y="1010585"/>
                </a:cubicBezTo>
                <a:cubicBezTo>
                  <a:pt x="1799485" y="1011154"/>
                  <a:pt x="1801532" y="1011497"/>
                  <a:pt x="1803580" y="1011608"/>
                </a:cubicBezTo>
                <a:cubicBezTo>
                  <a:pt x="1806027" y="1011809"/>
                  <a:pt x="1808430" y="1011809"/>
                  <a:pt x="1810878" y="1011608"/>
                </a:cubicBezTo>
                <a:cubicBezTo>
                  <a:pt x="1813636" y="1011377"/>
                  <a:pt x="1816396" y="1010990"/>
                  <a:pt x="1819111" y="1010451"/>
                </a:cubicBezTo>
                <a:cubicBezTo>
                  <a:pt x="1821959" y="1009917"/>
                  <a:pt x="1824985" y="1009161"/>
                  <a:pt x="1828012" y="1008315"/>
                </a:cubicBezTo>
                <a:cubicBezTo>
                  <a:pt x="1832106" y="1007158"/>
                  <a:pt x="1836289" y="1005734"/>
                  <a:pt x="1840606" y="1003865"/>
                </a:cubicBezTo>
                <a:cubicBezTo>
                  <a:pt x="1844923" y="1001996"/>
                  <a:pt x="1849239" y="1000304"/>
                  <a:pt x="1853557" y="998213"/>
                </a:cubicBezTo>
                <a:cubicBezTo>
                  <a:pt x="1857874" y="996121"/>
                  <a:pt x="1862191" y="993762"/>
                  <a:pt x="1866374" y="991270"/>
                </a:cubicBezTo>
                <a:cubicBezTo>
                  <a:pt x="1870557" y="988778"/>
                  <a:pt x="1874696" y="986063"/>
                  <a:pt x="1878612" y="983215"/>
                </a:cubicBezTo>
                <a:cubicBezTo>
                  <a:pt x="1884710" y="978876"/>
                  <a:pt x="1890362" y="973958"/>
                  <a:pt x="1895479" y="968529"/>
                </a:cubicBezTo>
                <a:cubicBezTo>
                  <a:pt x="1899218" y="964644"/>
                  <a:pt x="1902244" y="960122"/>
                  <a:pt x="1904380" y="955178"/>
                </a:cubicBezTo>
                <a:cubicBezTo>
                  <a:pt x="1905981" y="951982"/>
                  <a:pt x="1906160" y="948271"/>
                  <a:pt x="1904869" y="944942"/>
                </a:cubicBezTo>
                <a:cubicBezTo>
                  <a:pt x="1903178" y="941951"/>
                  <a:pt x="1900241" y="939864"/>
                  <a:pt x="1896859" y="939246"/>
                </a:cubicBezTo>
                <a:close/>
                <a:moveTo>
                  <a:pt x="2006337" y="864435"/>
                </a:moveTo>
                <a:cubicBezTo>
                  <a:pt x="2004290" y="863776"/>
                  <a:pt x="2002154" y="863376"/>
                  <a:pt x="1999973" y="863233"/>
                </a:cubicBezTo>
                <a:cubicBezTo>
                  <a:pt x="1997436" y="863033"/>
                  <a:pt x="1994856" y="863033"/>
                  <a:pt x="1992319" y="863233"/>
                </a:cubicBezTo>
                <a:cubicBezTo>
                  <a:pt x="1989338" y="863492"/>
                  <a:pt x="1986355" y="863905"/>
                  <a:pt x="1983418" y="864480"/>
                </a:cubicBezTo>
                <a:cubicBezTo>
                  <a:pt x="1980392" y="865103"/>
                  <a:pt x="1977187" y="865859"/>
                  <a:pt x="1973894" y="866838"/>
                </a:cubicBezTo>
                <a:cubicBezTo>
                  <a:pt x="1970601" y="867817"/>
                  <a:pt x="1966507" y="869152"/>
                  <a:pt x="1962723" y="870577"/>
                </a:cubicBezTo>
                <a:cubicBezTo>
                  <a:pt x="1958941" y="872001"/>
                  <a:pt x="1955069" y="873692"/>
                  <a:pt x="1951242" y="875472"/>
                </a:cubicBezTo>
                <a:cubicBezTo>
                  <a:pt x="1947414" y="877252"/>
                  <a:pt x="1943543" y="879299"/>
                  <a:pt x="1939760" y="881435"/>
                </a:cubicBezTo>
                <a:cubicBezTo>
                  <a:pt x="1935978" y="883572"/>
                  <a:pt x="1932284" y="885886"/>
                  <a:pt x="1928679" y="888289"/>
                </a:cubicBezTo>
                <a:cubicBezTo>
                  <a:pt x="1922538" y="892361"/>
                  <a:pt x="1916797" y="896998"/>
                  <a:pt x="1911501" y="902130"/>
                </a:cubicBezTo>
                <a:cubicBezTo>
                  <a:pt x="1907539" y="905886"/>
                  <a:pt x="1904202" y="910243"/>
                  <a:pt x="1901576" y="915036"/>
                </a:cubicBezTo>
                <a:cubicBezTo>
                  <a:pt x="1899662" y="918182"/>
                  <a:pt x="1898951" y="921916"/>
                  <a:pt x="1899618" y="925538"/>
                </a:cubicBezTo>
                <a:cubicBezTo>
                  <a:pt x="1900641" y="928814"/>
                  <a:pt x="1903267" y="931342"/>
                  <a:pt x="1906561" y="932258"/>
                </a:cubicBezTo>
                <a:cubicBezTo>
                  <a:pt x="1908608" y="932971"/>
                  <a:pt x="1910699" y="933420"/>
                  <a:pt x="1912835" y="933594"/>
                </a:cubicBezTo>
                <a:cubicBezTo>
                  <a:pt x="1915417" y="933794"/>
                  <a:pt x="1917954" y="933794"/>
                  <a:pt x="1920534" y="933594"/>
                </a:cubicBezTo>
                <a:cubicBezTo>
                  <a:pt x="1923517" y="933393"/>
                  <a:pt x="1926498" y="932993"/>
                  <a:pt x="1929435" y="932392"/>
                </a:cubicBezTo>
                <a:cubicBezTo>
                  <a:pt x="1932551" y="931813"/>
                  <a:pt x="1935800" y="931057"/>
                  <a:pt x="1939182" y="930078"/>
                </a:cubicBezTo>
                <a:cubicBezTo>
                  <a:pt x="1942564" y="929099"/>
                  <a:pt x="1946747" y="927719"/>
                  <a:pt x="1950619" y="926251"/>
                </a:cubicBezTo>
                <a:cubicBezTo>
                  <a:pt x="1954491" y="924782"/>
                  <a:pt x="1958496" y="923046"/>
                  <a:pt x="1962413" y="921222"/>
                </a:cubicBezTo>
                <a:cubicBezTo>
                  <a:pt x="1966329" y="919397"/>
                  <a:pt x="1970290" y="917305"/>
                  <a:pt x="1974161" y="915080"/>
                </a:cubicBezTo>
                <a:cubicBezTo>
                  <a:pt x="1978034" y="912855"/>
                  <a:pt x="1981816" y="910630"/>
                  <a:pt x="1985421" y="908049"/>
                </a:cubicBezTo>
                <a:cubicBezTo>
                  <a:pt x="1991607" y="903892"/>
                  <a:pt x="1997347" y="899157"/>
                  <a:pt x="2002644" y="893896"/>
                </a:cubicBezTo>
                <a:cubicBezTo>
                  <a:pt x="2006515" y="890131"/>
                  <a:pt x="2009719" y="885775"/>
                  <a:pt x="2012212" y="880990"/>
                </a:cubicBezTo>
                <a:cubicBezTo>
                  <a:pt x="2013992" y="877857"/>
                  <a:pt x="2014482" y="874155"/>
                  <a:pt x="2013592" y="870666"/>
                </a:cubicBezTo>
                <a:cubicBezTo>
                  <a:pt x="2012390" y="867613"/>
                  <a:pt x="2009809" y="865303"/>
                  <a:pt x="2006649" y="864435"/>
                </a:cubicBezTo>
                <a:close/>
                <a:moveTo>
                  <a:pt x="2116439" y="793229"/>
                </a:moveTo>
                <a:cubicBezTo>
                  <a:pt x="2114347" y="792433"/>
                  <a:pt x="2112122" y="791921"/>
                  <a:pt x="2109897" y="791716"/>
                </a:cubicBezTo>
                <a:cubicBezTo>
                  <a:pt x="2107183" y="791471"/>
                  <a:pt x="2104512" y="791471"/>
                  <a:pt x="2101797" y="791716"/>
                </a:cubicBezTo>
                <a:cubicBezTo>
                  <a:pt x="2098682" y="791939"/>
                  <a:pt x="2095567" y="792357"/>
                  <a:pt x="2092497" y="792962"/>
                </a:cubicBezTo>
                <a:cubicBezTo>
                  <a:pt x="2089203" y="793585"/>
                  <a:pt x="2085776" y="794431"/>
                  <a:pt x="2082261" y="795455"/>
                </a:cubicBezTo>
                <a:cubicBezTo>
                  <a:pt x="2078745" y="796478"/>
                  <a:pt x="2075540" y="797591"/>
                  <a:pt x="2072069" y="798881"/>
                </a:cubicBezTo>
                <a:cubicBezTo>
                  <a:pt x="2068598" y="800172"/>
                  <a:pt x="2065126" y="801641"/>
                  <a:pt x="2061611" y="803332"/>
                </a:cubicBezTo>
                <a:cubicBezTo>
                  <a:pt x="2058095" y="805023"/>
                  <a:pt x="2054579" y="806669"/>
                  <a:pt x="2051153" y="808539"/>
                </a:cubicBezTo>
                <a:cubicBezTo>
                  <a:pt x="2047726" y="810408"/>
                  <a:pt x="2044254" y="812455"/>
                  <a:pt x="2040961" y="814591"/>
                </a:cubicBezTo>
                <a:cubicBezTo>
                  <a:pt x="2034776" y="818507"/>
                  <a:pt x="2028945" y="822976"/>
                  <a:pt x="2023561" y="827942"/>
                </a:cubicBezTo>
                <a:cubicBezTo>
                  <a:pt x="2019466" y="831614"/>
                  <a:pt x="2015951" y="835855"/>
                  <a:pt x="2013102" y="840537"/>
                </a:cubicBezTo>
                <a:cubicBezTo>
                  <a:pt x="2011010" y="843630"/>
                  <a:pt x="2010076" y="847332"/>
                  <a:pt x="2010388" y="851039"/>
                </a:cubicBezTo>
                <a:cubicBezTo>
                  <a:pt x="2011010" y="854262"/>
                  <a:pt x="2013280" y="856918"/>
                  <a:pt x="2016350" y="858027"/>
                </a:cubicBezTo>
                <a:cubicBezTo>
                  <a:pt x="2018397" y="858877"/>
                  <a:pt x="2020535" y="859433"/>
                  <a:pt x="2022760" y="859673"/>
                </a:cubicBezTo>
                <a:cubicBezTo>
                  <a:pt x="2025474" y="859922"/>
                  <a:pt x="2028145" y="859922"/>
                  <a:pt x="2030859" y="859673"/>
                </a:cubicBezTo>
                <a:cubicBezTo>
                  <a:pt x="2034018" y="859491"/>
                  <a:pt x="2037179" y="859086"/>
                  <a:pt x="2040294" y="858472"/>
                </a:cubicBezTo>
                <a:cubicBezTo>
                  <a:pt x="2043632" y="857848"/>
                  <a:pt x="2047148" y="857003"/>
                  <a:pt x="2050752" y="855979"/>
                </a:cubicBezTo>
                <a:cubicBezTo>
                  <a:pt x="2054357" y="854956"/>
                  <a:pt x="2057650" y="853843"/>
                  <a:pt x="2061210" y="852508"/>
                </a:cubicBezTo>
                <a:cubicBezTo>
                  <a:pt x="2064771" y="851173"/>
                  <a:pt x="2068331" y="849660"/>
                  <a:pt x="2071935" y="848058"/>
                </a:cubicBezTo>
                <a:cubicBezTo>
                  <a:pt x="2075540" y="846456"/>
                  <a:pt x="2079101" y="844631"/>
                  <a:pt x="2082617" y="842673"/>
                </a:cubicBezTo>
                <a:cubicBezTo>
                  <a:pt x="2086133" y="840715"/>
                  <a:pt x="2089648" y="838667"/>
                  <a:pt x="2093030" y="836487"/>
                </a:cubicBezTo>
                <a:cubicBezTo>
                  <a:pt x="2099261" y="832508"/>
                  <a:pt x="2105135" y="827964"/>
                  <a:pt x="2110521" y="822913"/>
                </a:cubicBezTo>
                <a:cubicBezTo>
                  <a:pt x="2114526" y="819255"/>
                  <a:pt x="2117953" y="814992"/>
                  <a:pt x="2120668" y="810274"/>
                </a:cubicBezTo>
                <a:cubicBezTo>
                  <a:pt x="2122626" y="807208"/>
                  <a:pt x="2123382" y="803541"/>
                  <a:pt x="2122848" y="799949"/>
                </a:cubicBezTo>
                <a:cubicBezTo>
                  <a:pt x="2122047" y="796785"/>
                  <a:pt x="2119688" y="794253"/>
                  <a:pt x="2116573" y="793229"/>
                </a:cubicBezTo>
                <a:close/>
                <a:moveTo>
                  <a:pt x="1787870" y="1017972"/>
                </a:moveTo>
                <a:cubicBezTo>
                  <a:pt x="1785911" y="1017594"/>
                  <a:pt x="1783953" y="1017385"/>
                  <a:pt x="1781951" y="1017349"/>
                </a:cubicBezTo>
                <a:cubicBezTo>
                  <a:pt x="1779681" y="1017318"/>
                  <a:pt x="1777411" y="1017438"/>
                  <a:pt x="1775186" y="1017705"/>
                </a:cubicBezTo>
                <a:cubicBezTo>
                  <a:pt x="1772693" y="1017955"/>
                  <a:pt x="1770202" y="1018342"/>
                  <a:pt x="1767754" y="1018862"/>
                </a:cubicBezTo>
                <a:cubicBezTo>
                  <a:pt x="1765173" y="1019396"/>
                  <a:pt x="1762502" y="1020020"/>
                  <a:pt x="1759788" y="1020821"/>
                </a:cubicBezTo>
                <a:cubicBezTo>
                  <a:pt x="1755248" y="1022085"/>
                  <a:pt x="1750798" y="1023566"/>
                  <a:pt x="1746437" y="1025271"/>
                </a:cubicBezTo>
                <a:cubicBezTo>
                  <a:pt x="1741986" y="1027096"/>
                  <a:pt x="1737180" y="1029187"/>
                  <a:pt x="1732551" y="1031546"/>
                </a:cubicBezTo>
                <a:cubicBezTo>
                  <a:pt x="1727924" y="1033905"/>
                  <a:pt x="1723295" y="1036441"/>
                  <a:pt x="1718800" y="1039201"/>
                </a:cubicBezTo>
                <a:cubicBezTo>
                  <a:pt x="1714305" y="1041946"/>
                  <a:pt x="1709989" y="1044919"/>
                  <a:pt x="1705804" y="1048101"/>
                </a:cubicBezTo>
                <a:cubicBezTo>
                  <a:pt x="1699797" y="1052569"/>
                  <a:pt x="1694279" y="1057621"/>
                  <a:pt x="1689294" y="1063188"/>
                </a:cubicBezTo>
                <a:cubicBezTo>
                  <a:pt x="1685645" y="1067078"/>
                  <a:pt x="1682752" y="1071604"/>
                  <a:pt x="1680705" y="1076539"/>
                </a:cubicBezTo>
                <a:cubicBezTo>
                  <a:pt x="1679191" y="1079850"/>
                  <a:pt x="1679191" y="1083642"/>
                  <a:pt x="1680705" y="1086953"/>
                </a:cubicBezTo>
                <a:cubicBezTo>
                  <a:pt x="1682618" y="1090157"/>
                  <a:pt x="1685911" y="1092329"/>
                  <a:pt x="1689606" y="1092872"/>
                </a:cubicBezTo>
                <a:cubicBezTo>
                  <a:pt x="1691519" y="1093281"/>
                  <a:pt x="1693521" y="1093517"/>
                  <a:pt x="1695480" y="1093584"/>
                </a:cubicBezTo>
                <a:cubicBezTo>
                  <a:pt x="1697750" y="1093735"/>
                  <a:pt x="1700020" y="1093735"/>
                  <a:pt x="1702290" y="1093584"/>
                </a:cubicBezTo>
                <a:cubicBezTo>
                  <a:pt x="1704692" y="1093317"/>
                  <a:pt x="1707229" y="1092961"/>
                  <a:pt x="1709855" y="1092427"/>
                </a:cubicBezTo>
                <a:cubicBezTo>
                  <a:pt x="1712480" y="1091893"/>
                  <a:pt x="1715195" y="1091270"/>
                  <a:pt x="1717998" y="1090469"/>
                </a:cubicBezTo>
                <a:cubicBezTo>
                  <a:pt x="1722716" y="1089156"/>
                  <a:pt x="1727300" y="1087580"/>
                  <a:pt x="1731839" y="1085751"/>
                </a:cubicBezTo>
                <a:cubicBezTo>
                  <a:pt x="1736557" y="1083882"/>
                  <a:pt x="1741363" y="1081746"/>
                  <a:pt x="1746125" y="1079343"/>
                </a:cubicBezTo>
                <a:cubicBezTo>
                  <a:pt x="1750887" y="1076940"/>
                  <a:pt x="1755605" y="1074269"/>
                  <a:pt x="1760189" y="1071421"/>
                </a:cubicBezTo>
                <a:cubicBezTo>
                  <a:pt x="1764772" y="1068573"/>
                  <a:pt x="1769089" y="1065458"/>
                  <a:pt x="1773540" y="1062253"/>
                </a:cubicBezTo>
                <a:cubicBezTo>
                  <a:pt x="1779503" y="1057727"/>
                  <a:pt x="1785021" y="1052596"/>
                  <a:pt x="1789961" y="1046944"/>
                </a:cubicBezTo>
                <a:cubicBezTo>
                  <a:pt x="1793477" y="1043046"/>
                  <a:pt x="1796236" y="1038515"/>
                  <a:pt x="1798060" y="1033593"/>
                </a:cubicBezTo>
                <a:cubicBezTo>
                  <a:pt x="1799396" y="1030313"/>
                  <a:pt x="1799173" y="1026615"/>
                  <a:pt x="1797527" y="1023491"/>
                </a:cubicBezTo>
                <a:cubicBezTo>
                  <a:pt x="1795257" y="1020389"/>
                  <a:pt x="1791830" y="1018386"/>
                  <a:pt x="1788003" y="1017972"/>
                </a:cubicBezTo>
                <a:close/>
                <a:moveTo>
                  <a:pt x="1679860" y="1100838"/>
                </a:moveTo>
                <a:cubicBezTo>
                  <a:pt x="1678034" y="1100593"/>
                  <a:pt x="1676165" y="1100491"/>
                  <a:pt x="1674297" y="1100526"/>
                </a:cubicBezTo>
                <a:cubicBezTo>
                  <a:pt x="1672205" y="1100531"/>
                  <a:pt x="1670112" y="1100664"/>
                  <a:pt x="1668021" y="1100927"/>
                </a:cubicBezTo>
                <a:cubicBezTo>
                  <a:pt x="1665840" y="1101194"/>
                  <a:pt x="1663571" y="1101550"/>
                  <a:pt x="1661212" y="1102040"/>
                </a:cubicBezTo>
                <a:cubicBezTo>
                  <a:pt x="1658854" y="1102529"/>
                  <a:pt x="1656451" y="1103108"/>
                  <a:pt x="1654003" y="1103820"/>
                </a:cubicBezTo>
                <a:cubicBezTo>
                  <a:pt x="1649018" y="1105244"/>
                  <a:pt x="1644123" y="1106922"/>
                  <a:pt x="1639316" y="1108849"/>
                </a:cubicBezTo>
                <a:cubicBezTo>
                  <a:pt x="1634333" y="1110896"/>
                  <a:pt x="1629214" y="1113299"/>
                  <a:pt x="1624186" y="1115880"/>
                </a:cubicBezTo>
                <a:cubicBezTo>
                  <a:pt x="1619067" y="1118484"/>
                  <a:pt x="1614083" y="1121363"/>
                  <a:pt x="1609276" y="1124514"/>
                </a:cubicBezTo>
                <a:cubicBezTo>
                  <a:pt x="1604426" y="1127598"/>
                  <a:pt x="1599798" y="1130940"/>
                  <a:pt x="1595303" y="1134527"/>
                </a:cubicBezTo>
                <a:cubicBezTo>
                  <a:pt x="1589383" y="1139169"/>
                  <a:pt x="1583954" y="1144420"/>
                  <a:pt x="1579147" y="1150192"/>
                </a:cubicBezTo>
                <a:cubicBezTo>
                  <a:pt x="1575631" y="1154247"/>
                  <a:pt x="1572962" y="1158929"/>
                  <a:pt x="1571226" y="1163989"/>
                </a:cubicBezTo>
                <a:cubicBezTo>
                  <a:pt x="1569936" y="1167411"/>
                  <a:pt x="1570247" y="1171234"/>
                  <a:pt x="1572072" y="1174402"/>
                </a:cubicBezTo>
                <a:cubicBezTo>
                  <a:pt x="1574563" y="1177562"/>
                  <a:pt x="1578302" y="1179547"/>
                  <a:pt x="1582307" y="1179876"/>
                </a:cubicBezTo>
                <a:cubicBezTo>
                  <a:pt x="1584177" y="1180152"/>
                  <a:pt x="1586046" y="1180286"/>
                  <a:pt x="1587915" y="1180277"/>
                </a:cubicBezTo>
                <a:cubicBezTo>
                  <a:pt x="1590006" y="1180299"/>
                  <a:pt x="1592143" y="1180197"/>
                  <a:pt x="1594235" y="1179965"/>
                </a:cubicBezTo>
                <a:cubicBezTo>
                  <a:pt x="1596460" y="1179698"/>
                  <a:pt x="1598685" y="1179342"/>
                  <a:pt x="1601177" y="1178853"/>
                </a:cubicBezTo>
                <a:cubicBezTo>
                  <a:pt x="1603669" y="1178363"/>
                  <a:pt x="1606028" y="1177785"/>
                  <a:pt x="1608565" y="1177073"/>
                </a:cubicBezTo>
                <a:cubicBezTo>
                  <a:pt x="1613682" y="1175644"/>
                  <a:pt x="1618712" y="1173922"/>
                  <a:pt x="1623606" y="1171910"/>
                </a:cubicBezTo>
                <a:cubicBezTo>
                  <a:pt x="1628770" y="1169863"/>
                  <a:pt x="1633976" y="1167460"/>
                  <a:pt x="1639183" y="1164745"/>
                </a:cubicBezTo>
                <a:cubicBezTo>
                  <a:pt x="1644390" y="1162030"/>
                  <a:pt x="1649463" y="1159049"/>
                  <a:pt x="1654404" y="1155844"/>
                </a:cubicBezTo>
                <a:cubicBezTo>
                  <a:pt x="1659298" y="1152662"/>
                  <a:pt x="1663972" y="1149231"/>
                  <a:pt x="1668511" y="1145564"/>
                </a:cubicBezTo>
                <a:cubicBezTo>
                  <a:pt x="1674430" y="1140851"/>
                  <a:pt x="1679815" y="1135506"/>
                  <a:pt x="1684576" y="1129632"/>
                </a:cubicBezTo>
                <a:cubicBezTo>
                  <a:pt x="1687958" y="1125622"/>
                  <a:pt x="1690495" y="1120954"/>
                  <a:pt x="1691964" y="1115925"/>
                </a:cubicBezTo>
                <a:cubicBezTo>
                  <a:pt x="1693077" y="1112525"/>
                  <a:pt x="1692542" y="1108804"/>
                  <a:pt x="1690495" y="1105867"/>
                </a:cubicBezTo>
                <a:cubicBezTo>
                  <a:pt x="1687781" y="1102899"/>
                  <a:pt x="1683998" y="1101096"/>
                  <a:pt x="1679993" y="1100838"/>
                </a:cubicBezTo>
                <a:close/>
                <a:moveTo>
                  <a:pt x="2559383" y="538713"/>
                </a:moveTo>
                <a:cubicBezTo>
                  <a:pt x="2556179" y="538019"/>
                  <a:pt x="2552930" y="537734"/>
                  <a:pt x="2549682" y="537868"/>
                </a:cubicBezTo>
                <a:cubicBezTo>
                  <a:pt x="2545677" y="537961"/>
                  <a:pt x="2541671" y="538380"/>
                  <a:pt x="2537710" y="539114"/>
                </a:cubicBezTo>
                <a:cubicBezTo>
                  <a:pt x="2533126" y="539946"/>
                  <a:pt x="2528587" y="541032"/>
                  <a:pt x="2524137" y="542363"/>
                </a:cubicBezTo>
                <a:cubicBezTo>
                  <a:pt x="2522045" y="542986"/>
                  <a:pt x="2519909" y="543698"/>
                  <a:pt x="2517728" y="544454"/>
                </a:cubicBezTo>
                <a:cubicBezTo>
                  <a:pt x="2515548" y="545211"/>
                  <a:pt x="2513278" y="546012"/>
                  <a:pt x="2511230" y="546902"/>
                </a:cubicBezTo>
                <a:cubicBezTo>
                  <a:pt x="2509183" y="547792"/>
                  <a:pt x="2506780" y="548682"/>
                  <a:pt x="2504644" y="549706"/>
                </a:cubicBezTo>
                <a:cubicBezTo>
                  <a:pt x="2502507" y="550729"/>
                  <a:pt x="2500193" y="551753"/>
                  <a:pt x="2498102" y="552821"/>
                </a:cubicBezTo>
                <a:cubicBezTo>
                  <a:pt x="2491560" y="556096"/>
                  <a:pt x="2485330" y="559893"/>
                  <a:pt x="2479410" y="564169"/>
                </a:cubicBezTo>
                <a:cubicBezTo>
                  <a:pt x="2474648" y="567516"/>
                  <a:pt x="2470331" y="571401"/>
                  <a:pt x="2466460" y="575740"/>
                </a:cubicBezTo>
                <a:cubicBezTo>
                  <a:pt x="2463656" y="578744"/>
                  <a:pt x="2461609" y="582354"/>
                  <a:pt x="2460407" y="586288"/>
                </a:cubicBezTo>
                <a:cubicBezTo>
                  <a:pt x="2459562" y="589216"/>
                  <a:pt x="2460363" y="592376"/>
                  <a:pt x="2462543" y="594521"/>
                </a:cubicBezTo>
                <a:cubicBezTo>
                  <a:pt x="2464369" y="596163"/>
                  <a:pt x="2466549" y="597311"/>
                  <a:pt x="2468952" y="597859"/>
                </a:cubicBezTo>
                <a:cubicBezTo>
                  <a:pt x="2472112" y="598602"/>
                  <a:pt x="2475361" y="598945"/>
                  <a:pt x="2478610" y="598882"/>
                </a:cubicBezTo>
                <a:cubicBezTo>
                  <a:pt x="2482659" y="598793"/>
                  <a:pt x="2486710" y="598406"/>
                  <a:pt x="2490714" y="597725"/>
                </a:cubicBezTo>
                <a:cubicBezTo>
                  <a:pt x="2495388" y="596893"/>
                  <a:pt x="2500016" y="595794"/>
                  <a:pt x="2504554" y="594432"/>
                </a:cubicBezTo>
                <a:cubicBezTo>
                  <a:pt x="2506736" y="593809"/>
                  <a:pt x="2508917" y="593097"/>
                  <a:pt x="2511097" y="592296"/>
                </a:cubicBezTo>
                <a:cubicBezTo>
                  <a:pt x="2513323" y="591539"/>
                  <a:pt x="2515548" y="590694"/>
                  <a:pt x="2517773" y="589804"/>
                </a:cubicBezTo>
                <a:cubicBezTo>
                  <a:pt x="2519998" y="588913"/>
                  <a:pt x="2522223" y="587979"/>
                  <a:pt x="2524538" y="586955"/>
                </a:cubicBezTo>
                <a:cubicBezTo>
                  <a:pt x="2526851" y="585932"/>
                  <a:pt x="2528988" y="584864"/>
                  <a:pt x="2531213" y="583707"/>
                </a:cubicBezTo>
                <a:cubicBezTo>
                  <a:pt x="2537844" y="580373"/>
                  <a:pt x="2544208" y="576488"/>
                  <a:pt x="2550215" y="572091"/>
                </a:cubicBezTo>
                <a:cubicBezTo>
                  <a:pt x="2554933" y="568695"/>
                  <a:pt x="2559250" y="564752"/>
                  <a:pt x="2563077" y="560342"/>
                </a:cubicBezTo>
                <a:cubicBezTo>
                  <a:pt x="2565791" y="557343"/>
                  <a:pt x="2567706" y="553720"/>
                  <a:pt x="2568685" y="549795"/>
                </a:cubicBezTo>
                <a:cubicBezTo>
                  <a:pt x="2569307" y="546858"/>
                  <a:pt x="2568328" y="543805"/>
                  <a:pt x="2566059" y="541829"/>
                </a:cubicBezTo>
                <a:cubicBezTo>
                  <a:pt x="2564145" y="540298"/>
                  <a:pt x="2561920" y="539230"/>
                  <a:pt x="2559517" y="538713"/>
                </a:cubicBezTo>
                <a:close/>
                <a:moveTo>
                  <a:pt x="2227609" y="725628"/>
                </a:moveTo>
                <a:cubicBezTo>
                  <a:pt x="2225517" y="724663"/>
                  <a:pt x="2223292" y="724035"/>
                  <a:pt x="2220978" y="723759"/>
                </a:cubicBezTo>
                <a:cubicBezTo>
                  <a:pt x="2218130" y="723394"/>
                  <a:pt x="2215281" y="723305"/>
                  <a:pt x="2212434" y="723492"/>
                </a:cubicBezTo>
                <a:cubicBezTo>
                  <a:pt x="2209096" y="723710"/>
                  <a:pt x="2205758" y="724142"/>
                  <a:pt x="2202465" y="724783"/>
                </a:cubicBezTo>
                <a:cubicBezTo>
                  <a:pt x="2198904" y="725464"/>
                  <a:pt x="2195211" y="726354"/>
                  <a:pt x="2191383" y="727453"/>
                </a:cubicBezTo>
                <a:cubicBezTo>
                  <a:pt x="2188357" y="728343"/>
                  <a:pt x="2185286" y="729367"/>
                  <a:pt x="2182215" y="730524"/>
                </a:cubicBezTo>
                <a:cubicBezTo>
                  <a:pt x="2179145" y="731681"/>
                  <a:pt x="2175941" y="732927"/>
                  <a:pt x="2172826" y="734307"/>
                </a:cubicBezTo>
                <a:cubicBezTo>
                  <a:pt x="2169710" y="735686"/>
                  <a:pt x="2166506" y="737199"/>
                  <a:pt x="2163390" y="738757"/>
                </a:cubicBezTo>
                <a:cubicBezTo>
                  <a:pt x="2160275" y="740315"/>
                  <a:pt x="2157160" y="742095"/>
                  <a:pt x="2154133" y="743919"/>
                </a:cubicBezTo>
                <a:cubicBezTo>
                  <a:pt x="2147859" y="747671"/>
                  <a:pt x="2141895" y="751957"/>
                  <a:pt x="2136332" y="756736"/>
                </a:cubicBezTo>
                <a:cubicBezTo>
                  <a:pt x="2132104" y="760328"/>
                  <a:pt x="2128322" y="764471"/>
                  <a:pt x="2125206" y="769064"/>
                </a:cubicBezTo>
                <a:cubicBezTo>
                  <a:pt x="2122936" y="772117"/>
                  <a:pt x="2121691" y="775806"/>
                  <a:pt x="2121602" y="779611"/>
                </a:cubicBezTo>
                <a:cubicBezTo>
                  <a:pt x="2121780" y="782784"/>
                  <a:pt x="2123649" y="785610"/>
                  <a:pt x="2126541" y="786954"/>
                </a:cubicBezTo>
                <a:cubicBezTo>
                  <a:pt x="2128544" y="787996"/>
                  <a:pt x="2130724" y="788699"/>
                  <a:pt x="2132994" y="789046"/>
                </a:cubicBezTo>
                <a:cubicBezTo>
                  <a:pt x="2135798" y="789464"/>
                  <a:pt x="2138646" y="789585"/>
                  <a:pt x="2141495" y="789402"/>
                </a:cubicBezTo>
                <a:cubicBezTo>
                  <a:pt x="2144922" y="789242"/>
                  <a:pt x="2148304" y="788837"/>
                  <a:pt x="2151642" y="788200"/>
                </a:cubicBezTo>
                <a:cubicBezTo>
                  <a:pt x="2155201" y="787533"/>
                  <a:pt x="2158985" y="786643"/>
                  <a:pt x="2162902" y="785530"/>
                </a:cubicBezTo>
                <a:cubicBezTo>
                  <a:pt x="2165972" y="784596"/>
                  <a:pt x="2169132" y="783572"/>
                  <a:pt x="2172291" y="782415"/>
                </a:cubicBezTo>
                <a:cubicBezTo>
                  <a:pt x="2175451" y="781258"/>
                  <a:pt x="2178744" y="779923"/>
                  <a:pt x="2181948" y="778499"/>
                </a:cubicBezTo>
                <a:cubicBezTo>
                  <a:pt x="2185153" y="777075"/>
                  <a:pt x="2188402" y="775517"/>
                  <a:pt x="2191606" y="773826"/>
                </a:cubicBezTo>
                <a:cubicBezTo>
                  <a:pt x="2194810" y="772135"/>
                  <a:pt x="2197970" y="770399"/>
                  <a:pt x="2201085" y="768485"/>
                </a:cubicBezTo>
                <a:cubicBezTo>
                  <a:pt x="2207405" y="764680"/>
                  <a:pt x="2213368" y="760314"/>
                  <a:pt x="2218886" y="755446"/>
                </a:cubicBezTo>
                <a:cubicBezTo>
                  <a:pt x="2223114" y="751828"/>
                  <a:pt x="2226764" y="747631"/>
                  <a:pt x="2229789" y="742985"/>
                </a:cubicBezTo>
                <a:cubicBezTo>
                  <a:pt x="2231970" y="739959"/>
                  <a:pt x="2233039" y="736291"/>
                  <a:pt x="2232906" y="732571"/>
                </a:cubicBezTo>
                <a:cubicBezTo>
                  <a:pt x="2232549" y="729469"/>
                  <a:pt x="2230591" y="726786"/>
                  <a:pt x="2227742" y="725495"/>
                </a:cubicBezTo>
                <a:close/>
                <a:moveTo>
                  <a:pt x="2674203" y="483128"/>
                </a:moveTo>
                <a:cubicBezTo>
                  <a:pt x="2670909" y="482305"/>
                  <a:pt x="2667527" y="481931"/>
                  <a:pt x="2664145" y="482016"/>
                </a:cubicBezTo>
                <a:cubicBezTo>
                  <a:pt x="2659917" y="482092"/>
                  <a:pt x="2655689" y="482510"/>
                  <a:pt x="2651505" y="483262"/>
                </a:cubicBezTo>
                <a:cubicBezTo>
                  <a:pt x="2646655" y="484139"/>
                  <a:pt x="2641804" y="485296"/>
                  <a:pt x="2637086" y="486733"/>
                </a:cubicBezTo>
                <a:cubicBezTo>
                  <a:pt x="2635262" y="487267"/>
                  <a:pt x="2633393" y="487890"/>
                  <a:pt x="2631523" y="488513"/>
                </a:cubicBezTo>
                <a:cubicBezTo>
                  <a:pt x="2629654" y="489136"/>
                  <a:pt x="2627741" y="489848"/>
                  <a:pt x="2625827" y="490605"/>
                </a:cubicBezTo>
                <a:cubicBezTo>
                  <a:pt x="2623913" y="491362"/>
                  <a:pt x="2622045" y="492118"/>
                  <a:pt x="2620131" y="492964"/>
                </a:cubicBezTo>
                <a:cubicBezTo>
                  <a:pt x="2618217" y="493809"/>
                  <a:pt x="2616303" y="494655"/>
                  <a:pt x="2614390" y="495545"/>
                </a:cubicBezTo>
                <a:cubicBezTo>
                  <a:pt x="2607804" y="498682"/>
                  <a:pt x="2601439" y="502327"/>
                  <a:pt x="2595387" y="506448"/>
                </a:cubicBezTo>
                <a:cubicBezTo>
                  <a:pt x="2590536" y="509733"/>
                  <a:pt x="2586041" y="513538"/>
                  <a:pt x="2582036" y="517797"/>
                </a:cubicBezTo>
                <a:cubicBezTo>
                  <a:pt x="2579054" y="520783"/>
                  <a:pt x="2576740" y="524379"/>
                  <a:pt x="2575316" y="528344"/>
                </a:cubicBezTo>
                <a:cubicBezTo>
                  <a:pt x="2574248" y="531179"/>
                  <a:pt x="2574737" y="534374"/>
                  <a:pt x="2576607" y="536755"/>
                </a:cubicBezTo>
                <a:cubicBezTo>
                  <a:pt x="2578342" y="538567"/>
                  <a:pt x="2580522" y="539862"/>
                  <a:pt x="2582926" y="540494"/>
                </a:cubicBezTo>
                <a:cubicBezTo>
                  <a:pt x="2586174" y="541384"/>
                  <a:pt x="2589512" y="541815"/>
                  <a:pt x="2592894" y="541784"/>
                </a:cubicBezTo>
                <a:cubicBezTo>
                  <a:pt x="2597167" y="541740"/>
                  <a:pt x="2601439" y="541353"/>
                  <a:pt x="2605668" y="540627"/>
                </a:cubicBezTo>
                <a:cubicBezTo>
                  <a:pt x="2610651" y="539795"/>
                  <a:pt x="2615547" y="538638"/>
                  <a:pt x="2620353" y="537156"/>
                </a:cubicBezTo>
                <a:cubicBezTo>
                  <a:pt x="2622223" y="536622"/>
                  <a:pt x="2624136" y="535999"/>
                  <a:pt x="2626049" y="535331"/>
                </a:cubicBezTo>
                <a:lnTo>
                  <a:pt x="2631880" y="533239"/>
                </a:lnTo>
                <a:cubicBezTo>
                  <a:pt x="2633838" y="532483"/>
                  <a:pt x="2635797" y="531682"/>
                  <a:pt x="2637754" y="530792"/>
                </a:cubicBezTo>
                <a:cubicBezTo>
                  <a:pt x="2639712" y="529902"/>
                  <a:pt x="2641670" y="529056"/>
                  <a:pt x="2643628" y="528122"/>
                </a:cubicBezTo>
                <a:cubicBezTo>
                  <a:pt x="2650348" y="524913"/>
                  <a:pt x="2656802" y="521179"/>
                  <a:pt x="2662943" y="516951"/>
                </a:cubicBezTo>
                <a:cubicBezTo>
                  <a:pt x="2667794" y="513609"/>
                  <a:pt x="2672289" y="509742"/>
                  <a:pt x="2676294" y="505425"/>
                </a:cubicBezTo>
                <a:cubicBezTo>
                  <a:pt x="2679188" y="502434"/>
                  <a:pt x="2681368" y="498829"/>
                  <a:pt x="2682658" y="494877"/>
                </a:cubicBezTo>
                <a:cubicBezTo>
                  <a:pt x="2683593" y="491998"/>
                  <a:pt x="2682881" y="488843"/>
                  <a:pt x="2680789" y="486644"/>
                </a:cubicBezTo>
                <a:cubicBezTo>
                  <a:pt x="2678965" y="484886"/>
                  <a:pt x="2676695" y="483667"/>
                  <a:pt x="2674203" y="483128"/>
                </a:cubicBezTo>
                <a:close/>
                <a:moveTo>
                  <a:pt x="1466109" y="1279742"/>
                </a:moveTo>
                <a:cubicBezTo>
                  <a:pt x="1464506" y="1279653"/>
                  <a:pt x="1462905" y="1279653"/>
                  <a:pt x="1461302" y="1279742"/>
                </a:cubicBezTo>
                <a:lnTo>
                  <a:pt x="1456185" y="1280276"/>
                </a:lnTo>
                <a:cubicBezTo>
                  <a:pt x="1454404" y="1280543"/>
                  <a:pt x="1452580" y="1280855"/>
                  <a:pt x="1450711" y="1281256"/>
                </a:cubicBezTo>
                <a:cubicBezTo>
                  <a:pt x="1448841" y="1281656"/>
                  <a:pt x="1446928" y="1282146"/>
                  <a:pt x="1444970" y="1282680"/>
                </a:cubicBezTo>
                <a:cubicBezTo>
                  <a:pt x="1439050" y="1284317"/>
                  <a:pt x="1433265" y="1286351"/>
                  <a:pt x="1427613" y="1288777"/>
                </a:cubicBezTo>
                <a:cubicBezTo>
                  <a:pt x="1421516" y="1291402"/>
                  <a:pt x="1415552" y="1294375"/>
                  <a:pt x="1409811" y="1297677"/>
                </a:cubicBezTo>
                <a:cubicBezTo>
                  <a:pt x="1403759" y="1300993"/>
                  <a:pt x="1397929" y="1304647"/>
                  <a:pt x="1392277" y="1308625"/>
                </a:cubicBezTo>
                <a:cubicBezTo>
                  <a:pt x="1386714" y="1312501"/>
                  <a:pt x="1381374" y="1316720"/>
                  <a:pt x="1376345" y="1321264"/>
                </a:cubicBezTo>
                <a:cubicBezTo>
                  <a:pt x="1370515" y="1326351"/>
                  <a:pt x="1365352" y="1332101"/>
                  <a:pt x="1360857" y="1338398"/>
                </a:cubicBezTo>
                <a:cubicBezTo>
                  <a:pt x="1357653" y="1342666"/>
                  <a:pt x="1355428" y="1347615"/>
                  <a:pt x="1354449" y="1352862"/>
                </a:cubicBezTo>
                <a:cubicBezTo>
                  <a:pt x="1353693" y="1356556"/>
                  <a:pt x="1354805" y="1360392"/>
                  <a:pt x="1357431" y="1363098"/>
                </a:cubicBezTo>
                <a:cubicBezTo>
                  <a:pt x="1361035" y="1366062"/>
                  <a:pt x="1365530" y="1367641"/>
                  <a:pt x="1370203" y="1367548"/>
                </a:cubicBezTo>
                <a:cubicBezTo>
                  <a:pt x="1371806" y="1367637"/>
                  <a:pt x="1373452" y="1367637"/>
                  <a:pt x="1375055" y="1367548"/>
                </a:cubicBezTo>
                <a:cubicBezTo>
                  <a:pt x="1376701" y="1367548"/>
                  <a:pt x="1378437" y="1367281"/>
                  <a:pt x="1380261" y="1367058"/>
                </a:cubicBezTo>
                <a:cubicBezTo>
                  <a:pt x="1382086" y="1366836"/>
                  <a:pt x="1383911" y="1366480"/>
                  <a:pt x="1385824" y="1366124"/>
                </a:cubicBezTo>
                <a:cubicBezTo>
                  <a:pt x="1387738" y="1365768"/>
                  <a:pt x="1389697" y="1365234"/>
                  <a:pt x="1391699" y="1364700"/>
                </a:cubicBezTo>
                <a:cubicBezTo>
                  <a:pt x="1397751" y="1363040"/>
                  <a:pt x="1403715" y="1360957"/>
                  <a:pt x="1409500" y="1358469"/>
                </a:cubicBezTo>
                <a:cubicBezTo>
                  <a:pt x="1415820" y="1355861"/>
                  <a:pt x="1422005" y="1352893"/>
                  <a:pt x="1428014" y="1349568"/>
                </a:cubicBezTo>
                <a:cubicBezTo>
                  <a:pt x="1434156" y="1346128"/>
                  <a:pt x="1440074" y="1342355"/>
                  <a:pt x="1445815" y="1338265"/>
                </a:cubicBezTo>
                <a:cubicBezTo>
                  <a:pt x="1451422" y="1334295"/>
                  <a:pt x="1456807" y="1329969"/>
                  <a:pt x="1461881" y="1325314"/>
                </a:cubicBezTo>
                <a:cubicBezTo>
                  <a:pt x="1467621" y="1320174"/>
                  <a:pt x="1472695" y="1314362"/>
                  <a:pt x="1477057" y="1308002"/>
                </a:cubicBezTo>
                <a:cubicBezTo>
                  <a:pt x="1480082" y="1303788"/>
                  <a:pt x="1482041" y="1298901"/>
                  <a:pt x="1482798" y="1293761"/>
                </a:cubicBezTo>
                <a:cubicBezTo>
                  <a:pt x="1483331" y="1290098"/>
                  <a:pt x="1481952" y="1286422"/>
                  <a:pt x="1479193" y="1283970"/>
                </a:cubicBezTo>
                <a:cubicBezTo>
                  <a:pt x="1475454" y="1281100"/>
                  <a:pt x="1470826" y="1279578"/>
                  <a:pt x="1466109" y="1279653"/>
                </a:cubicBezTo>
                <a:close/>
                <a:moveTo>
                  <a:pt x="2452307" y="599950"/>
                </a:moveTo>
                <a:cubicBezTo>
                  <a:pt x="2450305" y="598593"/>
                  <a:pt x="2447991" y="597681"/>
                  <a:pt x="2445587" y="597280"/>
                </a:cubicBezTo>
                <a:cubicBezTo>
                  <a:pt x="2442517" y="596737"/>
                  <a:pt x="2439402" y="596528"/>
                  <a:pt x="2436287" y="596657"/>
                </a:cubicBezTo>
                <a:cubicBezTo>
                  <a:pt x="2432503" y="596831"/>
                  <a:pt x="2428766" y="597262"/>
                  <a:pt x="2425027" y="597948"/>
                </a:cubicBezTo>
                <a:cubicBezTo>
                  <a:pt x="2420755" y="598740"/>
                  <a:pt x="2416527" y="599763"/>
                  <a:pt x="2412343" y="601018"/>
                </a:cubicBezTo>
                <a:cubicBezTo>
                  <a:pt x="2409941" y="601731"/>
                  <a:pt x="2407493" y="602532"/>
                  <a:pt x="2405001" y="603422"/>
                </a:cubicBezTo>
                <a:cubicBezTo>
                  <a:pt x="2402508" y="604312"/>
                  <a:pt x="2400016" y="605291"/>
                  <a:pt x="2397480" y="606314"/>
                </a:cubicBezTo>
                <a:cubicBezTo>
                  <a:pt x="2394943" y="607338"/>
                  <a:pt x="2392450" y="608495"/>
                  <a:pt x="2389914" y="609697"/>
                </a:cubicBezTo>
                <a:cubicBezTo>
                  <a:pt x="2387377" y="610898"/>
                  <a:pt x="2384885" y="612189"/>
                  <a:pt x="2382392" y="613524"/>
                </a:cubicBezTo>
                <a:cubicBezTo>
                  <a:pt x="2375984" y="616955"/>
                  <a:pt x="2369843" y="620898"/>
                  <a:pt x="2364057" y="625317"/>
                </a:cubicBezTo>
                <a:cubicBezTo>
                  <a:pt x="2359518" y="628735"/>
                  <a:pt x="2355379" y="632714"/>
                  <a:pt x="2351819" y="637155"/>
                </a:cubicBezTo>
                <a:cubicBezTo>
                  <a:pt x="2349193" y="640146"/>
                  <a:pt x="2347413" y="643764"/>
                  <a:pt x="2346656" y="647658"/>
                </a:cubicBezTo>
                <a:cubicBezTo>
                  <a:pt x="2346122" y="650671"/>
                  <a:pt x="2347369" y="653715"/>
                  <a:pt x="2349817" y="655535"/>
                </a:cubicBezTo>
                <a:cubicBezTo>
                  <a:pt x="2351730" y="656977"/>
                  <a:pt x="2353955" y="657965"/>
                  <a:pt x="2356314" y="658428"/>
                </a:cubicBezTo>
                <a:cubicBezTo>
                  <a:pt x="2359340" y="659047"/>
                  <a:pt x="2362455" y="659300"/>
                  <a:pt x="2365570" y="659185"/>
                </a:cubicBezTo>
                <a:cubicBezTo>
                  <a:pt x="2369398" y="659060"/>
                  <a:pt x="2373181" y="658659"/>
                  <a:pt x="2376963" y="657983"/>
                </a:cubicBezTo>
                <a:cubicBezTo>
                  <a:pt x="2381324" y="657213"/>
                  <a:pt x="2385641" y="656190"/>
                  <a:pt x="2389870" y="654912"/>
                </a:cubicBezTo>
                <a:cubicBezTo>
                  <a:pt x="2392361" y="654200"/>
                  <a:pt x="2394898" y="653355"/>
                  <a:pt x="2397435" y="652465"/>
                </a:cubicBezTo>
                <a:cubicBezTo>
                  <a:pt x="2399971" y="651574"/>
                  <a:pt x="2402553" y="650595"/>
                  <a:pt x="2405134" y="649483"/>
                </a:cubicBezTo>
                <a:cubicBezTo>
                  <a:pt x="2407716" y="648370"/>
                  <a:pt x="2410296" y="647258"/>
                  <a:pt x="2412878" y="646056"/>
                </a:cubicBezTo>
                <a:cubicBezTo>
                  <a:pt x="2415459" y="644854"/>
                  <a:pt x="2417995" y="643519"/>
                  <a:pt x="2420532" y="642140"/>
                </a:cubicBezTo>
                <a:cubicBezTo>
                  <a:pt x="2427074" y="638624"/>
                  <a:pt x="2433261" y="634574"/>
                  <a:pt x="2439134" y="630035"/>
                </a:cubicBezTo>
                <a:cubicBezTo>
                  <a:pt x="2443674" y="626577"/>
                  <a:pt x="2447724" y="622554"/>
                  <a:pt x="2451239" y="618063"/>
                </a:cubicBezTo>
                <a:cubicBezTo>
                  <a:pt x="2453732" y="615068"/>
                  <a:pt x="2455379" y="611432"/>
                  <a:pt x="2455957" y="607560"/>
                </a:cubicBezTo>
                <a:cubicBezTo>
                  <a:pt x="2456269" y="604512"/>
                  <a:pt x="2454889" y="601535"/>
                  <a:pt x="2452307" y="599861"/>
                </a:cubicBezTo>
                <a:close/>
                <a:moveTo>
                  <a:pt x="2339670" y="661276"/>
                </a:moveTo>
                <a:cubicBezTo>
                  <a:pt x="2337578" y="660124"/>
                  <a:pt x="2335308" y="659354"/>
                  <a:pt x="2332950" y="659007"/>
                </a:cubicBezTo>
                <a:cubicBezTo>
                  <a:pt x="2330012" y="658553"/>
                  <a:pt x="2327030" y="658401"/>
                  <a:pt x="2324049" y="658562"/>
                </a:cubicBezTo>
                <a:cubicBezTo>
                  <a:pt x="2320488" y="658735"/>
                  <a:pt x="2316928" y="659167"/>
                  <a:pt x="2313412" y="659852"/>
                </a:cubicBezTo>
                <a:cubicBezTo>
                  <a:pt x="2309407" y="660582"/>
                  <a:pt x="2305446" y="661548"/>
                  <a:pt x="2301530" y="662745"/>
                </a:cubicBezTo>
                <a:cubicBezTo>
                  <a:pt x="2298859" y="663501"/>
                  <a:pt x="2296100" y="664436"/>
                  <a:pt x="2293341" y="665415"/>
                </a:cubicBezTo>
                <a:cubicBezTo>
                  <a:pt x="2290582" y="666394"/>
                  <a:pt x="2287733" y="667551"/>
                  <a:pt x="2284930" y="668753"/>
                </a:cubicBezTo>
                <a:cubicBezTo>
                  <a:pt x="2282126" y="669954"/>
                  <a:pt x="2279278" y="671245"/>
                  <a:pt x="2276474" y="672669"/>
                </a:cubicBezTo>
                <a:cubicBezTo>
                  <a:pt x="2273670" y="674093"/>
                  <a:pt x="2270867" y="675517"/>
                  <a:pt x="2268108" y="677120"/>
                </a:cubicBezTo>
                <a:cubicBezTo>
                  <a:pt x="2261744" y="680680"/>
                  <a:pt x="2255735" y="684774"/>
                  <a:pt x="2250083" y="689358"/>
                </a:cubicBezTo>
                <a:cubicBezTo>
                  <a:pt x="2245678" y="692869"/>
                  <a:pt x="2241717" y="696937"/>
                  <a:pt x="2238335" y="701463"/>
                </a:cubicBezTo>
                <a:cubicBezTo>
                  <a:pt x="2235887" y="704485"/>
                  <a:pt x="2234329" y="708143"/>
                  <a:pt x="2233885" y="712010"/>
                </a:cubicBezTo>
                <a:cubicBezTo>
                  <a:pt x="2233706" y="715090"/>
                  <a:pt x="2235264" y="718018"/>
                  <a:pt x="2237889" y="719620"/>
                </a:cubicBezTo>
                <a:cubicBezTo>
                  <a:pt x="2239892" y="720871"/>
                  <a:pt x="2242117" y="721703"/>
                  <a:pt x="2244431" y="722068"/>
                </a:cubicBezTo>
                <a:cubicBezTo>
                  <a:pt x="2247369" y="722598"/>
                  <a:pt x="2250351" y="722789"/>
                  <a:pt x="2253332" y="722647"/>
                </a:cubicBezTo>
                <a:cubicBezTo>
                  <a:pt x="2256937" y="722527"/>
                  <a:pt x="2260498" y="722122"/>
                  <a:pt x="2264058" y="721445"/>
                </a:cubicBezTo>
                <a:cubicBezTo>
                  <a:pt x="2268152" y="720720"/>
                  <a:pt x="2272202" y="719754"/>
                  <a:pt x="2276163" y="718552"/>
                </a:cubicBezTo>
                <a:cubicBezTo>
                  <a:pt x="2278922" y="717751"/>
                  <a:pt x="2281726" y="716817"/>
                  <a:pt x="2284574" y="715793"/>
                </a:cubicBezTo>
                <a:cubicBezTo>
                  <a:pt x="2287422" y="714770"/>
                  <a:pt x="2290315" y="713657"/>
                  <a:pt x="2293207" y="712411"/>
                </a:cubicBezTo>
                <a:cubicBezTo>
                  <a:pt x="2296100" y="711165"/>
                  <a:pt x="2298993" y="709830"/>
                  <a:pt x="2301842" y="708406"/>
                </a:cubicBezTo>
                <a:cubicBezTo>
                  <a:pt x="2304689" y="706981"/>
                  <a:pt x="2307583" y="705424"/>
                  <a:pt x="2310386" y="703955"/>
                </a:cubicBezTo>
                <a:cubicBezTo>
                  <a:pt x="2316794" y="700288"/>
                  <a:pt x="2322892" y="696091"/>
                  <a:pt x="2328633" y="691405"/>
                </a:cubicBezTo>
                <a:cubicBezTo>
                  <a:pt x="2332994" y="687854"/>
                  <a:pt x="2336865" y="683755"/>
                  <a:pt x="2340159" y="679211"/>
                </a:cubicBezTo>
                <a:cubicBezTo>
                  <a:pt x="2342473" y="676194"/>
                  <a:pt x="2343853" y="672553"/>
                  <a:pt x="2344075" y="668753"/>
                </a:cubicBezTo>
                <a:cubicBezTo>
                  <a:pt x="2344165" y="665602"/>
                  <a:pt x="2342428" y="662678"/>
                  <a:pt x="2339670" y="661187"/>
                </a:cubicBezTo>
                <a:close/>
              </a:path>
            </a:pathLst>
          </a:custGeom>
          <a:solidFill>
            <a:srgbClr val="CB9700"/>
          </a:solidFill>
          <a:ln w="4445" cap="flat">
            <a:noFill/>
            <a:prstDash val="solid"/>
            <a:miter/>
          </a:ln>
        </p:spPr>
        <p:txBody>
          <a:bodyPr rtlCol="0" anchor="ctr"/>
          <a:lstStyle/>
          <a:p>
            <a:endParaRPr lang="pt-PT"/>
          </a:p>
        </p:txBody>
      </p:sp>
      <p:sp>
        <p:nvSpPr>
          <p:cNvPr id="1647" name="04">
            <a:extLst>
              <a:ext uri="{FF2B5EF4-FFF2-40B4-BE49-F238E27FC236}">
                <a16:creationId xmlns:a16="http://schemas.microsoft.com/office/drawing/2014/main" id="{05951F2E-0790-4FD3-9586-01775B5F4C3A}"/>
              </a:ext>
            </a:extLst>
          </p:cNvPr>
          <p:cNvSpPr/>
          <p:nvPr/>
        </p:nvSpPr>
        <p:spPr>
          <a:xfrm>
            <a:off x="1006697" y="652655"/>
            <a:ext cx="1833404" cy="3362410"/>
          </a:xfrm>
          <a:custGeom>
            <a:avLst/>
            <a:gdLst>
              <a:gd name="connsiteX0" fmla="*/ 1043978 w 3276240"/>
              <a:gd name="connsiteY0" fmla="*/ 1227803 h 6008531"/>
              <a:gd name="connsiteX1" fmla="*/ 1048429 w 3276240"/>
              <a:gd name="connsiteY1" fmla="*/ 1227803 h 6008531"/>
              <a:gd name="connsiteX2" fmla="*/ 1052879 w 3276240"/>
              <a:gd name="connsiteY2" fmla="*/ 1227313 h 6008531"/>
              <a:gd name="connsiteX3" fmla="*/ 1057820 w 3276240"/>
              <a:gd name="connsiteY3" fmla="*/ 1226468 h 6008531"/>
              <a:gd name="connsiteX4" fmla="*/ 1062937 w 3276240"/>
              <a:gd name="connsiteY4" fmla="*/ 1225266 h 6008531"/>
              <a:gd name="connsiteX5" fmla="*/ 1080339 w 3276240"/>
              <a:gd name="connsiteY5" fmla="*/ 1219169 h 6008531"/>
              <a:gd name="connsiteX6" fmla="*/ 1098140 w 3276240"/>
              <a:gd name="connsiteY6" fmla="*/ 1210269 h 6008531"/>
              <a:gd name="connsiteX7" fmla="*/ 1115229 w 3276240"/>
              <a:gd name="connsiteY7" fmla="*/ 1199098 h 6008531"/>
              <a:gd name="connsiteX8" fmla="*/ 1130271 w 3276240"/>
              <a:gd name="connsiteY8" fmla="*/ 1186326 h 6008531"/>
              <a:gd name="connsiteX9" fmla="*/ 1143623 w 3276240"/>
              <a:gd name="connsiteY9" fmla="*/ 1169815 h 6008531"/>
              <a:gd name="connsiteX10" fmla="*/ 1148073 w 3276240"/>
              <a:gd name="connsiteY10" fmla="*/ 1156464 h 6008531"/>
              <a:gd name="connsiteX11" fmla="*/ 1143623 w 3276240"/>
              <a:gd name="connsiteY11" fmla="*/ 1147341 h 6008531"/>
              <a:gd name="connsiteX12" fmla="*/ 1130271 w 3276240"/>
              <a:gd name="connsiteY12" fmla="*/ 1143869 h 6008531"/>
              <a:gd name="connsiteX13" fmla="*/ 1125821 w 3276240"/>
              <a:gd name="connsiteY13" fmla="*/ 1143869 h 6008531"/>
              <a:gd name="connsiteX14" fmla="*/ 1121371 w 3276240"/>
              <a:gd name="connsiteY14" fmla="*/ 1144403 h 6008531"/>
              <a:gd name="connsiteX15" fmla="*/ 1116519 w 3276240"/>
              <a:gd name="connsiteY15" fmla="*/ 1145293 h 6008531"/>
              <a:gd name="connsiteX16" fmla="*/ 1111491 w 3276240"/>
              <a:gd name="connsiteY16" fmla="*/ 1146495 h 6008531"/>
              <a:gd name="connsiteX17" fmla="*/ 1094535 w 3276240"/>
              <a:gd name="connsiteY17" fmla="*/ 1152458 h 6008531"/>
              <a:gd name="connsiteX18" fmla="*/ 1077090 w 3276240"/>
              <a:gd name="connsiteY18" fmla="*/ 1161092 h 6008531"/>
              <a:gd name="connsiteX19" fmla="*/ 1060312 w 3276240"/>
              <a:gd name="connsiteY19" fmla="*/ 1171951 h 6008531"/>
              <a:gd name="connsiteX20" fmla="*/ 1045358 w 3276240"/>
              <a:gd name="connsiteY20" fmla="*/ 1184456 h 6008531"/>
              <a:gd name="connsiteX21" fmla="*/ 1031740 w 3276240"/>
              <a:gd name="connsiteY21" fmla="*/ 1200834 h 6008531"/>
              <a:gd name="connsiteX22" fmla="*/ 1026845 w 3276240"/>
              <a:gd name="connsiteY22" fmla="*/ 1214496 h 6008531"/>
              <a:gd name="connsiteX23" fmla="*/ 1030806 w 3276240"/>
              <a:gd name="connsiteY23" fmla="*/ 1223976 h 6008531"/>
              <a:gd name="connsiteX24" fmla="*/ 1043978 w 3276240"/>
              <a:gd name="connsiteY24" fmla="*/ 1227803 h 6008531"/>
              <a:gd name="connsiteX25" fmla="*/ 1333563 w 3276240"/>
              <a:gd name="connsiteY25" fmla="*/ 963897 h 6008531"/>
              <a:gd name="connsiteX26" fmla="*/ 1339082 w 3276240"/>
              <a:gd name="connsiteY26" fmla="*/ 964431 h 6008531"/>
              <a:gd name="connsiteX27" fmla="*/ 1345356 w 3276240"/>
              <a:gd name="connsiteY27" fmla="*/ 964431 h 6008531"/>
              <a:gd name="connsiteX28" fmla="*/ 1352255 w 3276240"/>
              <a:gd name="connsiteY28" fmla="*/ 963407 h 6008531"/>
              <a:gd name="connsiteX29" fmla="*/ 1359598 w 3276240"/>
              <a:gd name="connsiteY29" fmla="*/ 961672 h 6008531"/>
              <a:gd name="connsiteX30" fmla="*/ 1372950 w 3276240"/>
              <a:gd name="connsiteY30" fmla="*/ 957221 h 6008531"/>
              <a:gd name="connsiteX31" fmla="*/ 1386879 w 3276240"/>
              <a:gd name="connsiteY31" fmla="*/ 950857 h 6008531"/>
              <a:gd name="connsiteX32" fmla="*/ 1400230 w 3276240"/>
              <a:gd name="connsiteY32" fmla="*/ 942980 h 6008531"/>
              <a:gd name="connsiteX33" fmla="*/ 1412825 w 3276240"/>
              <a:gd name="connsiteY33" fmla="*/ 933857 h 6008531"/>
              <a:gd name="connsiteX34" fmla="*/ 1427599 w 3276240"/>
              <a:gd name="connsiteY34" fmla="*/ 919171 h 6008531"/>
              <a:gd name="connsiteX35" fmla="*/ 1434408 w 3276240"/>
              <a:gd name="connsiteY35" fmla="*/ 906354 h 6008531"/>
              <a:gd name="connsiteX36" fmla="*/ 1432985 w 3276240"/>
              <a:gd name="connsiteY36" fmla="*/ 896785 h 6008531"/>
              <a:gd name="connsiteX37" fmla="*/ 1423149 w 3276240"/>
              <a:gd name="connsiteY37" fmla="*/ 891757 h 6008531"/>
              <a:gd name="connsiteX38" fmla="*/ 1417630 w 3276240"/>
              <a:gd name="connsiteY38" fmla="*/ 891311 h 6008531"/>
              <a:gd name="connsiteX39" fmla="*/ 1411400 w 3276240"/>
              <a:gd name="connsiteY39" fmla="*/ 891623 h 6008531"/>
              <a:gd name="connsiteX40" fmla="*/ 1404636 w 3276240"/>
              <a:gd name="connsiteY40" fmla="*/ 892647 h 6008531"/>
              <a:gd name="connsiteX41" fmla="*/ 1397427 w 3276240"/>
              <a:gd name="connsiteY41" fmla="*/ 894382 h 6008531"/>
              <a:gd name="connsiteX42" fmla="*/ 1384075 w 3276240"/>
              <a:gd name="connsiteY42" fmla="*/ 898833 h 6008531"/>
              <a:gd name="connsiteX43" fmla="*/ 1370724 w 3276240"/>
              <a:gd name="connsiteY43" fmla="*/ 905019 h 6008531"/>
              <a:gd name="connsiteX44" fmla="*/ 1357373 w 3276240"/>
              <a:gd name="connsiteY44" fmla="*/ 912673 h 6008531"/>
              <a:gd name="connsiteX45" fmla="*/ 1344957 w 3276240"/>
              <a:gd name="connsiteY45" fmla="*/ 921574 h 6008531"/>
              <a:gd name="connsiteX46" fmla="*/ 1330092 w 3276240"/>
              <a:gd name="connsiteY46" fmla="*/ 936082 h 6008531"/>
              <a:gd name="connsiteX47" fmla="*/ 1322839 w 3276240"/>
              <a:gd name="connsiteY47" fmla="*/ 948944 h 6008531"/>
              <a:gd name="connsiteX48" fmla="*/ 1323684 w 3276240"/>
              <a:gd name="connsiteY48" fmla="*/ 958823 h 6008531"/>
              <a:gd name="connsiteX49" fmla="*/ 1333563 w 3276240"/>
              <a:gd name="connsiteY49" fmla="*/ 963897 h 6008531"/>
              <a:gd name="connsiteX50" fmla="*/ 935968 w 3276240"/>
              <a:gd name="connsiteY50" fmla="*/ 1321394 h 6008531"/>
              <a:gd name="connsiteX51" fmla="*/ 950387 w 3276240"/>
              <a:gd name="connsiteY51" fmla="*/ 1324643 h 6008531"/>
              <a:gd name="connsiteX52" fmla="*/ 954260 w 3276240"/>
              <a:gd name="connsiteY52" fmla="*/ 1324643 h 6008531"/>
              <a:gd name="connsiteX53" fmla="*/ 958309 w 3276240"/>
              <a:gd name="connsiteY53" fmla="*/ 1324109 h 6008531"/>
              <a:gd name="connsiteX54" fmla="*/ 962537 w 3276240"/>
              <a:gd name="connsiteY54" fmla="*/ 1323352 h 6008531"/>
              <a:gd name="connsiteX55" fmla="*/ 966987 w 3276240"/>
              <a:gd name="connsiteY55" fmla="*/ 1322329 h 6008531"/>
              <a:gd name="connsiteX56" fmla="*/ 985901 w 3276240"/>
              <a:gd name="connsiteY56" fmla="*/ 1315653 h 6008531"/>
              <a:gd name="connsiteX57" fmla="*/ 1005305 w 3276240"/>
              <a:gd name="connsiteY57" fmla="*/ 1305684 h 6008531"/>
              <a:gd name="connsiteX58" fmla="*/ 1023686 w 3276240"/>
              <a:gd name="connsiteY58" fmla="*/ 1293179 h 6008531"/>
              <a:gd name="connsiteX59" fmla="*/ 1039439 w 3276240"/>
              <a:gd name="connsiteY59" fmla="*/ 1278938 h 6008531"/>
              <a:gd name="connsiteX60" fmla="*/ 1052167 w 3276240"/>
              <a:gd name="connsiteY60" fmla="*/ 1261848 h 6008531"/>
              <a:gd name="connsiteX61" fmla="*/ 1055550 w 3276240"/>
              <a:gd name="connsiteY61" fmla="*/ 1248186 h 6008531"/>
              <a:gd name="connsiteX62" fmla="*/ 1049853 w 3276240"/>
              <a:gd name="connsiteY62" fmla="*/ 1239285 h 6008531"/>
              <a:gd name="connsiteX63" fmla="*/ 1035345 w 3276240"/>
              <a:gd name="connsiteY63" fmla="*/ 1236437 h 6008531"/>
              <a:gd name="connsiteX64" fmla="*/ 1031517 w 3276240"/>
              <a:gd name="connsiteY64" fmla="*/ 1236704 h 6008531"/>
              <a:gd name="connsiteX65" fmla="*/ 1027557 w 3276240"/>
              <a:gd name="connsiteY65" fmla="*/ 1237238 h 6008531"/>
              <a:gd name="connsiteX66" fmla="*/ 1023374 w 3276240"/>
              <a:gd name="connsiteY66" fmla="*/ 1238039 h 6008531"/>
              <a:gd name="connsiteX67" fmla="*/ 1018923 w 3276240"/>
              <a:gd name="connsiteY67" fmla="*/ 1239062 h 6008531"/>
              <a:gd name="connsiteX68" fmla="*/ 1000543 w 3276240"/>
              <a:gd name="connsiteY68" fmla="*/ 1245560 h 6008531"/>
              <a:gd name="connsiteX69" fmla="*/ 981629 w 3276240"/>
              <a:gd name="connsiteY69" fmla="*/ 1255217 h 6008531"/>
              <a:gd name="connsiteX70" fmla="*/ 963606 w 3276240"/>
              <a:gd name="connsiteY70" fmla="*/ 1267367 h 6008531"/>
              <a:gd name="connsiteX71" fmla="*/ 947851 w 3276240"/>
              <a:gd name="connsiteY71" fmla="*/ 1281252 h 6008531"/>
              <a:gd name="connsiteX72" fmla="*/ 934500 w 3276240"/>
              <a:gd name="connsiteY72" fmla="*/ 1298341 h 6008531"/>
              <a:gd name="connsiteX73" fmla="*/ 930494 w 3276240"/>
              <a:gd name="connsiteY73" fmla="*/ 1312271 h 6008531"/>
              <a:gd name="connsiteX74" fmla="*/ 936102 w 3276240"/>
              <a:gd name="connsiteY74" fmla="*/ 1321527 h 6008531"/>
              <a:gd name="connsiteX75" fmla="*/ 343626 w 3276240"/>
              <a:gd name="connsiteY75" fmla="*/ 2162111 h 6008531"/>
              <a:gd name="connsiteX76" fmla="*/ 364988 w 3276240"/>
              <a:gd name="connsiteY76" fmla="*/ 2161132 h 6008531"/>
              <a:gd name="connsiteX77" fmla="*/ 367658 w 3276240"/>
              <a:gd name="connsiteY77" fmla="*/ 2160509 h 6008531"/>
              <a:gd name="connsiteX78" fmla="*/ 370373 w 3276240"/>
              <a:gd name="connsiteY78" fmla="*/ 2159797 h 6008531"/>
              <a:gd name="connsiteX79" fmla="*/ 373176 w 3276240"/>
              <a:gd name="connsiteY79" fmla="*/ 2158996 h 6008531"/>
              <a:gd name="connsiteX80" fmla="*/ 376070 w 3276240"/>
              <a:gd name="connsiteY80" fmla="*/ 2158061 h 6008531"/>
              <a:gd name="connsiteX81" fmla="*/ 407889 w 3276240"/>
              <a:gd name="connsiteY81" fmla="*/ 2143241 h 6008531"/>
              <a:gd name="connsiteX82" fmla="*/ 438596 w 3276240"/>
              <a:gd name="connsiteY82" fmla="*/ 2121479 h 6008531"/>
              <a:gd name="connsiteX83" fmla="*/ 464542 w 3276240"/>
              <a:gd name="connsiteY83" fmla="*/ 2095890 h 6008531"/>
              <a:gd name="connsiteX84" fmla="*/ 482344 w 3276240"/>
              <a:gd name="connsiteY84" fmla="*/ 2069499 h 6008531"/>
              <a:gd name="connsiteX85" fmla="*/ 488307 w 3276240"/>
              <a:gd name="connsiteY85" fmla="*/ 2049072 h 6008531"/>
              <a:gd name="connsiteX86" fmla="*/ 484123 w 3276240"/>
              <a:gd name="connsiteY86" fmla="*/ 2035098 h 6008531"/>
              <a:gd name="connsiteX87" fmla="*/ 471039 w 3276240"/>
              <a:gd name="connsiteY87" fmla="*/ 2028422 h 6008531"/>
              <a:gd name="connsiteX88" fmla="*/ 450078 w 3276240"/>
              <a:gd name="connsiteY88" fmla="*/ 2029668 h 6008531"/>
              <a:gd name="connsiteX89" fmla="*/ 447497 w 3276240"/>
              <a:gd name="connsiteY89" fmla="*/ 2030291 h 6008531"/>
              <a:gd name="connsiteX90" fmla="*/ 444872 w 3276240"/>
              <a:gd name="connsiteY90" fmla="*/ 2031004 h 6008531"/>
              <a:gd name="connsiteX91" fmla="*/ 442157 w 3276240"/>
              <a:gd name="connsiteY91" fmla="*/ 2031805 h 6008531"/>
              <a:gd name="connsiteX92" fmla="*/ 439398 w 3276240"/>
              <a:gd name="connsiteY92" fmla="*/ 2032694 h 6008531"/>
              <a:gd name="connsiteX93" fmla="*/ 408690 w 3276240"/>
              <a:gd name="connsiteY93" fmla="*/ 2047025 h 6008531"/>
              <a:gd name="connsiteX94" fmla="*/ 378784 w 3276240"/>
              <a:gd name="connsiteY94" fmla="*/ 2067897 h 6008531"/>
              <a:gd name="connsiteX95" fmla="*/ 352927 w 3276240"/>
              <a:gd name="connsiteY95" fmla="*/ 2092819 h 6008531"/>
              <a:gd name="connsiteX96" fmla="*/ 334458 w 3276240"/>
              <a:gd name="connsiteY96" fmla="*/ 2119121 h 6008531"/>
              <a:gd name="connsiteX97" fmla="*/ 327515 w 3276240"/>
              <a:gd name="connsiteY97" fmla="*/ 2140037 h 6008531"/>
              <a:gd name="connsiteX98" fmla="*/ 330898 w 3276240"/>
              <a:gd name="connsiteY98" fmla="*/ 2154723 h 6008531"/>
              <a:gd name="connsiteX99" fmla="*/ 343760 w 3276240"/>
              <a:gd name="connsiteY99" fmla="*/ 2162245 h 6008531"/>
              <a:gd name="connsiteX100" fmla="*/ 843490 w 3276240"/>
              <a:gd name="connsiteY100" fmla="*/ 1424153 h 6008531"/>
              <a:gd name="connsiteX101" fmla="*/ 859511 w 3276240"/>
              <a:gd name="connsiteY101" fmla="*/ 1426467 h 6008531"/>
              <a:gd name="connsiteX102" fmla="*/ 862671 w 3276240"/>
              <a:gd name="connsiteY102" fmla="*/ 1426155 h 6008531"/>
              <a:gd name="connsiteX103" fmla="*/ 866009 w 3276240"/>
              <a:gd name="connsiteY103" fmla="*/ 1425666 h 6008531"/>
              <a:gd name="connsiteX104" fmla="*/ 869391 w 3276240"/>
              <a:gd name="connsiteY104" fmla="*/ 1424998 h 6008531"/>
              <a:gd name="connsiteX105" fmla="*/ 872862 w 3276240"/>
              <a:gd name="connsiteY105" fmla="*/ 1424153 h 6008531"/>
              <a:gd name="connsiteX106" fmla="*/ 893468 w 3276240"/>
              <a:gd name="connsiteY106" fmla="*/ 1416810 h 6008531"/>
              <a:gd name="connsiteX107" fmla="*/ 914607 w 3276240"/>
              <a:gd name="connsiteY107" fmla="*/ 1405550 h 6008531"/>
              <a:gd name="connsiteX108" fmla="*/ 934367 w 3276240"/>
              <a:gd name="connsiteY108" fmla="*/ 1391487 h 6008531"/>
              <a:gd name="connsiteX109" fmla="*/ 950966 w 3276240"/>
              <a:gd name="connsiteY109" fmla="*/ 1375599 h 6008531"/>
              <a:gd name="connsiteX110" fmla="*/ 962804 w 3276240"/>
              <a:gd name="connsiteY110" fmla="*/ 1357798 h 6008531"/>
              <a:gd name="connsiteX111" fmla="*/ 964940 w 3276240"/>
              <a:gd name="connsiteY111" fmla="*/ 1344091 h 6008531"/>
              <a:gd name="connsiteX112" fmla="*/ 957820 w 3276240"/>
              <a:gd name="connsiteY112" fmla="*/ 1335591 h 6008531"/>
              <a:gd name="connsiteX113" fmla="*/ 941798 w 3276240"/>
              <a:gd name="connsiteY113" fmla="*/ 1333677 h 6008531"/>
              <a:gd name="connsiteX114" fmla="*/ 938683 w 3276240"/>
              <a:gd name="connsiteY114" fmla="*/ 1333989 h 6008531"/>
              <a:gd name="connsiteX115" fmla="*/ 935435 w 3276240"/>
              <a:gd name="connsiteY115" fmla="*/ 1334523 h 6008531"/>
              <a:gd name="connsiteX116" fmla="*/ 932097 w 3276240"/>
              <a:gd name="connsiteY116" fmla="*/ 1335190 h 6008531"/>
              <a:gd name="connsiteX117" fmla="*/ 928670 w 3276240"/>
              <a:gd name="connsiteY117" fmla="*/ 1335991 h 6008531"/>
              <a:gd name="connsiteX118" fmla="*/ 908643 w 3276240"/>
              <a:gd name="connsiteY118" fmla="*/ 1343156 h 6008531"/>
              <a:gd name="connsiteX119" fmla="*/ 888082 w 3276240"/>
              <a:gd name="connsiteY119" fmla="*/ 1354060 h 6008531"/>
              <a:gd name="connsiteX120" fmla="*/ 868679 w 3276240"/>
              <a:gd name="connsiteY120" fmla="*/ 1367722 h 6008531"/>
              <a:gd name="connsiteX121" fmla="*/ 852124 w 3276240"/>
              <a:gd name="connsiteY121" fmla="*/ 1383254 h 6008531"/>
              <a:gd name="connsiteX122" fmla="*/ 839707 w 3276240"/>
              <a:gd name="connsiteY122" fmla="*/ 1401055 h 6008531"/>
              <a:gd name="connsiteX123" fmla="*/ 836859 w 3276240"/>
              <a:gd name="connsiteY123" fmla="*/ 1415163 h 6008531"/>
              <a:gd name="connsiteX124" fmla="*/ 843623 w 3276240"/>
              <a:gd name="connsiteY124" fmla="*/ 1424286 h 6008531"/>
              <a:gd name="connsiteX125" fmla="*/ 1138905 w 3276240"/>
              <a:gd name="connsiteY125" fmla="*/ 1135325 h 6008531"/>
              <a:gd name="connsiteX126" fmla="*/ 1143756 w 3276240"/>
              <a:gd name="connsiteY126" fmla="*/ 1135325 h 6008531"/>
              <a:gd name="connsiteX127" fmla="*/ 1149007 w 3276240"/>
              <a:gd name="connsiteY127" fmla="*/ 1134924 h 6008531"/>
              <a:gd name="connsiteX128" fmla="*/ 1154659 w 3276240"/>
              <a:gd name="connsiteY128" fmla="*/ 1133989 h 6008531"/>
              <a:gd name="connsiteX129" fmla="*/ 1160622 w 3276240"/>
              <a:gd name="connsiteY129" fmla="*/ 1132565 h 6008531"/>
              <a:gd name="connsiteX130" fmla="*/ 1176599 w 3276240"/>
              <a:gd name="connsiteY130" fmla="*/ 1127047 h 6008531"/>
              <a:gd name="connsiteX131" fmla="*/ 1193021 w 3276240"/>
              <a:gd name="connsiteY131" fmla="*/ 1119081 h 6008531"/>
              <a:gd name="connsiteX132" fmla="*/ 1208864 w 3276240"/>
              <a:gd name="connsiteY132" fmla="*/ 1109157 h 6008531"/>
              <a:gd name="connsiteX133" fmla="*/ 1223061 w 3276240"/>
              <a:gd name="connsiteY133" fmla="*/ 1097763 h 6008531"/>
              <a:gd name="connsiteX134" fmla="*/ 1236946 w 3276240"/>
              <a:gd name="connsiteY134" fmla="*/ 1081876 h 6008531"/>
              <a:gd name="connsiteX135" fmla="*/ 1242198 w 3276240"/>
              <a:gd name="connsiteY135" fmla="*/ 1068525 h 6008531"/>
              <a:gd name="connsiteX136" fmla="*/ 1238860 w 3276240"/>
              <a:gd name="connsiteY136" fmla="*/ 1059179 h 6008531"/>
              <a:gd name="connsiteX137" fmla="*/ 1226844 w 3276240"/>
              <a:gd name="connsiteY137" fmla="*/ 1055085 h 6008531"/>
              <a:gd name="connsiteX138" fmla="*/ 1221993 w 3276240"/>
              <a:gd name="connsiteY138" fmla="*/ 1055085 h 6008531"/>
              <a:gd name="connsiteX139" fmla="*/ 1216786 w 3276240"/>
              <a:gd name="connsiteY139" fmla="*/ 1055574 h 6008531"/>
              <a:gd name="connsiteX140" fmla="*/ 1211223 w 3276240"/>
              <a:gd name="connsiteY140" fmla="*/ 1056509 h 6008531"/>
              <a:gd name="connsiteX141" fmla="*/ 1205393 w 3276240"/>
              <a:gd name="connsiteY141" fmla="*/ 1057933 h 6008531"/>
              <a:gd name="connsiteX142" fmla="*/ 1189861 w 3276240"/>
              <a:gd name="connsiteY142" fmla="*/ 1063318 h 6008531"/>
              <a:gd name="connsiteX143" fmla="*/ 1173841 w 3276240"/>
              <a:gd name="connsiteY143" fmla="*/ 1071061 h 6008531"/>
              <a:gd name="connsiteX144" fmla="*/ 1158309 w 3276240"/>
              <a:gd name="connsiteY144" fmla="*/ 1080674 h 6008531"/>
              <a:gd name="connsiteX145" fmla="*/ 1144156 w 3276240"/>
              <a:gd name="connsiteY145" fmla="*/ 1091845 h 6008531"/>
              <a:gd name="connsiteX146" fmla="*/ 1130049 w 3276240"/>
              <a:gd name="connsiteY146" fmla="*/ 1107554 h 6008531"/>
              <a:gd name="connsiteX147" fmla="*/ 1124263 w 3276240"/>
              <a:gd name="connsiteY147" fmla="*/ 1120905 h 6008531"/>
              <a:gd name="connsiteX148" fmla="*/ 1127112 w 3276240"/>
              <a:gd name="connsiteY148" fmla="*/ 1130607 h 6008531"/>
              <a:gd name="connsiteX149" fmla="*/ 1139039 w 3276240"/>
              <a:gd name="connsiteY149" fmla="*/ 1135458 h 6008531"/>
              <a:gd name="connsiteX150" fmla="*/ 1235700 w 3276240"/>
              <a:gd name="connsiteY150" fmla="*/ 1047519 h 6008531"/>
              <a:gd name="connsiteX151" fmla="*/ 1240951 w 3276240"/>
              <a:gd name="connsiteY151" fmla="*/ 1047830 h 6008531"/>
              <a:gd name="connsiteX152" fmla="*/ 1246692 w 3276240"/>
              <a:gd name="connsiteY152" fmla="*/ 1047474 h 6008531"/>
              <a:gd name="connsiteX153" fmla="*/ 1252967 w 3276240"/>
              <a:gd name="connsiteY153" fmla="*/ 1046495 h 6008531"/>
              <a:gd name="connsiteX154" fmla="*/ 1259598 w 3276240"/>
              <a:gd name="connsiteY154" fmla="*/ 1044938 h 6008531"/>
              <a:gd name="connsiteX155" fmla="*/ 1274329 w 3276240"/>
              <a:gd name="connsiteY155" fmla="*/ 1039864 h 6008531"/>
              <a:gd name="connsiteX156" fmla="*/ 1289505 w 3276240"/>
              <a:gd name="connsiteY156" fmla="*/ 1032744 h 6008531"/>
              <a:gd name="connsiteX157" fmla="*/ 1304235 w 3276240"/>
              <a:gd name="connsiteY157" fmla="*/ 1023843 h 6008531"/>
              <a:gd name="connsiteX158" fmla="*/ 1317586 w 3276240"/>
              <a:gd name="connsiteY158" fmla="*/ 1013607 h 6008531"/>
              <a:gd name="connsiteX159" fmla="*/ 1331916 w 3276240"/>
              <a:gd name="connsiteY159" fmla="*/ 998298 h 6008531"/>
              <a:gd name="connsiteX160" fmla="*/ 1337925 w 3276240"/>
              <a:gd name="connsiteY160" fmla="*/ 985258 h 6008531"/>
              <a:gd name="connsiteX161" fmla="*/ 1335477 w 3276240"/>
              <a:gd name="connsiteY161" fmla="*/ 975824 h 6008531"/>
              <a:gd name="connsiteX162" fmla="*/ 1324529 w 3276240"/>
              <a:gd name="connsiteY162" fmla="*/ 971373 h 6008531"/>
              <a:gd name="connsiteX163" fmla="*/ 1319323 w 3276240"/>
              <a:gd name="connsiteY163" fmla="*/ 971151 h 6008531"/>
              <a:gd name="connsiteX164" fmla="*/ 1313626 w 3276240"/>
              <a:gd name="connsiteY164" fmla="*/ 971551 h 6008531"/>
              <a:gd name="connsiteX165" fmla="*/ 1307484 w 3276240"/>
              <a:gd name="connsiteY165" fmla="*/ 972575 h 6008531"/>
              <a:gd name="connsiteX166" fmla="*/ 1300987 w 3276240"/>
              <a:gd name="connsiteY166" fmla="*/ 974133 h 6008531"/>
              <a:gd name="connsiteX167" fmla="*/ 1286612 w 3276240"/>
              <a:gd name="connsiteY167" fmla="*/ 979117 h 6008531"/>
              <a:gd name="connsiteX168" fmla="*/ 1271793 w 3276240"/>
              <a:gd name="connsiteY168" fmla="*/ 986060 h 6008531"/>
              <a:gd name="connsiteX169" fmla="*/ 1257373 w 3276240"/>
              <a:gd name="connsiteY169" fmla="*/ 994649 h 6008531"/>
              <a:gd name="connsiteX170" fmla="*/ 1244022 w 3276240"/>
              <a:gd name="connsiteY170" fmla="*/ 1004662 h 6008531"/>
              <a:gd name="connsiteX171" fmla="*/ 1229470 w 3276240"/>
              <a:gd name="connsiteY171" fmla="*/ 1019793 h 6008531"/>
              <a:gd name="connsiteX172" fmla="*/ 1222972 w 3276240"/>
              <a:gd name="connsiteY172" fmla="*/ 1032922 h 6008531"/>
              <a:gd name="connsiteX173" fmla="*/ 1224842 w 3276240"/>
              <a:gd name="connsiteY173" fmla="*/ 1042713 h 6008531"/>
              <a:gd name="connsiteX174" fmla="*/ 1235656 w 3276240"/>
              <a:gd name="connsiteY174" fmla="*/ 1047653 h 6008531"/>
              <a:gd name="connsiteX175" fmla="*/ 498943 w 3276240"/>
              <a:gd name="connsiteY175" fmla="*/ 1890906 h 6008531"/>
              <a:gd name="connsiteX176" fmla="*/ 520972 w 3276240"/>
              <a:gd name="connsiteY176" fmla="*/ 1889616 h 6008531"/>
              <a:gd name="connsiteX177" fmla="*/ 521240 w 3276240"/>
              <a:gd name="connsiteY177" fmla="*/ 1889616 h 6008531"/>
              <a:gd name="connsiteX178" fmla="*/ 521730 w 3276240"/>
              <a:gd name="connsiteY178" fmla="*/ 1889616 h 6008531"/>
              <a:gd name="connsiteX179" fmla="*/ 521996 w 3276240"/>
              <a:gd name="connsiteY179" fmla="*/ 1889616 h 6008531"/>
              <a:gd name="connsiteX180" fmla="*/ 550479 w 3276240"/>
              <a:gd name="connsiteY180" fmla="*/ 1878801 h 6008531"/>
              <a:gd name="connsiteX181" fmla="*/ 579228 w 3276240"/>
              <a:gd name="connsiteY181" fmla="*/ 1861000 h 6008531"/>
              <a:gd name="connsiteX182" fmla="*/ 604728 w 3276240"/>
              <a:gd name="connsiteY182" fmla="*/ 1839193 h 6008531"/>
              <a:gd name="connsiteX183" fmla="*/ 623598 w 3276240"/>
              <a:gd name="connsiteY183" fmla="*/ 1815740 h 6008531"/>
              <a:gd name="connsiteX184" fmla="*/ 632054 w 3276240"/>
              <a:gd name="connsiteY184" fmla="*/ 1795223 h 6008531"/>
              <a:gd name="connsiteX185" fmla="*/ 629428 w 3276240"/>
              <a:gd name="connsiteY185" fmla="*/ 1781027 h 6008531"/>
              <a:gd name="connsiteX186" fmla="*/ 616789 w 3276240"/>
              <a:gd name="connsiteY186" fmla="*/ 1774129 h 6008531"/>
              <a:gd name="connsiteX187" fmla="*/ 595116 w 3276240"/>
              <a:gd name="connsiteY187" fmla="*/ 1775731 h 6008531"/>
              <a:gd name="connsiteX188" fmla="*/ 594581 w 3276240"/>
              <a:gd name="connsiteY188" fmla="*/ 1775731 h 6008531"/>
              <a:gd name="connsiteX189" fmla="*/ 594581 w 3276240"/>
              <a:gd name="connsiteY189" fmla="*/ 1775731 h 6008531"/>
              <a:gd name="connsiteX190" fmla="*/ 594314 w 3276240"/>
              <a:gd name="connsiteY190" fmla="*/ 1775731 h 6008531"/>
              <a:gd name="connsiteX191" fmla="*/ 566678 w 3276240"/>
              <a:gd name="connsiteY191" fmla="*/ 1786278 h 6008531"/>
              <a:gd name="connsiteX192" fmla="*/ 538818 w 3276240"/>
              <a:gd name="connsiteY192" fmla="*/ 1803190 h 6008531"/>
              <a:gd name="connsiteX193" fmla="*/ 513674 w 3276240"/>
              <a:gd name="connsiteY193" fmla="*/ 1824329 h 6008531"/>
              <a:gd name="connsiteX194" fmla="*/ 494359 w 3276240"/>
              <a:gd name="connsiteY194" fmla="*/ 1847515 h 6008531"/>
              <a:gd name="connsiteX195" fmla="*/ 484970 w 3276240"/>
              <a:gd name="connsiteY195" fmla="*/ 1868343 h 6008531"/>
              <a:gd name="connsiteX196" fmla="*/ 486838 w 3276240"/>
              <a:gd name="connsiteY196" fmla="*/ 1883251 h 6008531"/>
              <a:gd name="connsiteX197" fmla="*/ 498943 w 3276240"/>
              <a:gd name="connsiteY197" fmla="*/ 1890906 h 6008531"/>
              <a:gd name="connsiteX198" fmla="*/ 418837 w 3276240"/>
              <a:gd name="connsiteY198" fmla="*/ 2023082 h 6008531"/>
              <a:gd name="connsiteX199" fmla="*/ 440600 w 3276240"/>
              <a:gd name="connsiteY199" fmla="*/ 2021969 h 6008531"/>
              <a:gd name="connsiteX200" fmla="*/ 441889 w 3276240"/>
              <a:gd name="connsiteY200" fmla="*/ 2021658 h 6008531"/>
              <a:gd name="connsiteX201" fmla="*/ 443180 w 3276240"/>
              <a:gd name="connsiteY201" fmla="*/ 2021346 h 6008531"/>
              <a:gd name="connsiteX202" fmla="*/ 444516 w 3276240"/>
              <a:gd name="connsiteY202" fmla="*/ 2020990 h 6008531"/>
              <a:gd name="connsiteX203" fmla="*/ 445851 w 3276240"/>
              <a:gd name="connsiteY203" fmla="*/ 2020634 h 6008531"/>
              <a:gd name="connsiteX204" fmla="*/ 475935 w 3276240"/>
              <a:gd name="connsiteY204" fmla="*/ 2008040 h 6008531"/>
              <a:gd name="connsiteX205" fmla="*/ 505663 w 3276240"/>
              <a:gd name="connsiteY205" fmla="*/ 1988592 h 6008531"/>
              <a:gd name="connsiteX206" fmla="*/ 531520 w 3276240"/>
              <a:gd name="connsiteY206" fmla="*/ 1965005 h 6008531"/>
              <a:gd name="connsiteX207" fmla="*/ 550122 w 3276240"/>
              <a:gd name="connsiteY207" fmla="*/ 1940127 h 6008531"/>
              <a:gd name="connsiteX208" fmla="*/ 557643 w 3276240"/>
              <a:gd name="connsiteY208" fmla="*/ 1919433 h 6008531"/>
              <a:gd name="connsiteX209" fmla="*/ 554395 w 3276240"/>
              <a:gd name="connsiteY209" fmla="*/ 1905192 h 6008531"/>
              <a:gd name="connsiteX210" fmla="*/ 541400 w 3276240"/>
              <a:gd name="connsiteY210" fmla="*/ 1898472 h 6008531"/>
              <a:gd name="connsiteX211" fmla="*/ 519993 w 3276240"/>
              <a:gd name="connsiteY211" fmla="*/ 1899851 h 6008531"/>
              <a:gd name="connsiteX212" fmla="*/ 518703 w 3276240"/>
              <a:gd name="connsiteY212" fmla="*/ 1900163 h 6008531"/>
              <a:gd name="connsiteX213" fmla="*/ 517458 w 3276240"/>
              <a:gd name="connsiteY213" fmla="*/ 1900474 h 6008531"/>
              <a:gd name="connsiteX214" fmla="*/ 516122 w 3276240"/>
              <a:gd name="connsiteY214" fmla="*/ 1900830 h 6008531"/>
              <a:gd name="connsiteX215" fmla="*/ 514831 w 3276240"/>
              <a:gd name="connsiteY215" fmla="*/ 1901186 h 6008531"/>
              <a:gd name="connsiteX216" fmla="*/ 485770 w 3276240"/>
              <a:gd name="connsiteY216" fmla="*/ 1913336 h 6008531"/>
              <a:gd name="connsiteX217" fmla="*/ 456843 w 3276240"/>
              <a:gd name="connsiteY217" fmla="*/ 1932028 h 6008531"/>
              <a:gd name="connsiteX218" fmla="*/ 431209 w 3276240"/>
              <a:gd name="connsiteY218" fmla="*/ 1954902 h 6008531"/>
              <a:gd name="connsiteX219" fmla="*/ 412117 w 3276240"/>
              <a:gd name="connsiteY219" fmla="*/ 1979602 h 6008531"/>
              <a:gd name="connsiteX220" fmla="*/ 403662 w 3276240"/>
              <a:gd name="connsiteY220" fmla="*/ 2000696 h 6008531"/>
              <a:gd name="connsiteX221" fmla="*/ 406109 w 3276240"/>
              <a:gd name="connsiteY221" fmla="*/ 2015694 h 6008531"/>
              <a:gd name="connsiteX222" fmla="*/ 418837 w 3276240"/>
              <a:gd name="connsiteY222" fmla="*/ 2023082 h 6008531"/>
              <a:gd name="connsiteX223" fmla="*/ 753237 w 3276240"/>
              <a:gd name="connsiteY223" fmla="*/ 1532163 h 6008531"/>
              <a:gd name="connsiteX224" fmla="*/ 770593 w 3276240"/>
              <a:gd name="connsiteY224" fmla="*/ 1533765 h 6008531"/>
              <a:gd name="connsiteX225" fmla="*/ 773175 w 3276240"/>
              <a:gd name="connsiteY225" fmla="*/ 1533454 h 6008531"/>
              <a:gd name="connsiteX226" fmla="*/ 775755 w 3276240"/>
              <a:gd name="connsiteY226" fmla="*/ 1533008 h 6008531"/>
              <a:gd name="connsiteX227" fmla="*/ 778426 w 3276240"/>
              <a:gd name="connsiteY227" fmla="*/ 1532474 h 6008531"/>
              <a:gd name="connsiteX228" fmla="*/ 781141 w 3276240"/>
              <a:gd name="connsiteY228" fmla="*/ 1531807 h 6008531"/>
              <a:gd name="connsiteX229" fmla="*/ 803393 w 3276240"/>
              <a:gd name="connsiteY229" fmla="*/ 1523796 h 6008531"/>
              <a:gd name="connsiteX230" fmla="*/ 826223 w 3276240"/>
              <a:gd name="connsiteY230" fmla="*/ 1511291 h 6008531"/>
              <a:gd name="connsiteX231" fmla="*/ 847362 w 3276240"/>
              <a:gd name="connsiteY231" fmla="*/ 1495626 h 6008531"/>
              <a:gd name="connsiteX232" fmla="*/ 864673 w 3276240"/>
              <a:gd name="connsiteY232" fmla="*/ 1478091 h 6008531"/>
              <a:gd name="connsiteX233" fmla="*/ 875933 w 3276240"/>
              <a:gd name="connsiteY233" fmla="*/ 1459622 h 6008531"/>
              <a:gd name="connsiteX234" fmla="*/ 877135 w 3276240"/>
              <a:gd name="connsiteY234" fmla="*/ 1445648 h 6008531"/>
              <a:gd name="connsiteX235" fmla="*/ 868813 w 3276240"/>
              <a:gd name="connsiteY235" fmla="*/ 1437415 h 6008531"/>
              <a:gd name="connsiteX236" fmla="*/ 851500 w 3276240"/>
              <a:gd name="connsiteY236" fmla="*/ 1436124 h 6008531"/>
              <a:gd name="connsiteX237" fmla="*/ 849009 w 3276240"/>
              <a:gd name="connsiteY237" fmla="*/ 1436480 h 6008531"/>
              <a:gd name="connsiteX238" fmla="*/ 846472 w 3276240"/>
              <a:gd name="connsiteY238" fmla="*/ 1436925 h 6008531"/>
              <a:gd name="connsiteX239" fmla="*/ 843846 w 3276240"/>
              <a:gd name="connsiteY239" fmla="*/ 1437504 h 6008531"/>
              <a:gd name="connsiteX240" fmla="*/ 841221 w 3276240"/>
              <a:gd name="connsiteY240" fmla="*/ 1438127 h 6008531"/>
              <a:gd name="connsiteX241" fmla="*/ 819547 w 3276240"/>
              <a:gd name="connsiteY241" fmla="*/ 1445960 h 6008531"/>
              <a:gd name="connsiteX242" fmla="*/ 797295 w 3276240"/>
              <a:gd name="connsiteY242" fmla="*/ 1458020 h 6008531"/>
              <a:gd name="connsiteX243" fmla="*/ 776513 w 3276240"/>
              <a:gd name="connsiteY243" fmla="*/ 1473240 h 6008531"/>
              <a:gd name="connsiteX244" fmla="*/ 759111 w 3276240"/>
              <a:gd name="connsiteY244" fmla="*/ 1490463 h 6008531"/>
              <a:gd name="connsiteX245" fmla="*/ 747229 w 3276240"/>
              <a:gd name="connsiteY245" fmla="*/ 1509021 h 6008531"/>
              <a:gd name="connsiteX246" fmla="*/ 745316 w 3276240"/>
              <a:gd name="connsiteY246" fmla="*/ 1523396 h 6008531"/>
              <a:gd name="connsiteX247" fmla="*/ 753237 w 3276240"/>
              <a:gd name="connsiteY247" fmla="*/ 1532163 h 6008531"/>
              <a:gd name="connsiteX248" fmla="*/ 580608 w 3276240"/>
              <a:gd name="connsiteY248" fmla="*/ 1765406 h 6008531"/>
              <a:gd name="connsiteX249" fmla="*/ 601524 w 3276240"/>
              <a:gd name="connsiteY249" fmla="*/ 1764783 h 6008531"/>
              <a:gd name="connsiteX250" fmla="*/ 602147 w 3276240"/>
              <a:gd name="connsiteY250" fmla="*/ 1764783 h 6008531"/>
              <a:gd name="connsiteX251" fmla="*/ 602815 w 3276240"/>
              <a:gd name="connsiteY251" fmla="*/ 1764783 h 6008531"/>
              <a:gd name="connsiteX252" fmla="*/ 603482 w 3276240"/>
              <a:gd name="connsiteY252" fmla="*/ 1764783 h 6008531"/>
              <a:gd name="connsiteX253" fmla="*/ 604106 w 3276240"/>
              <a:gd name="connsiteY253" fmla="*/ 1764783 h 6008531"/>
              <a:gd name="connsiteX254" fmla="*/ 630808 w 3276240"/>
              <a:gd name="connsiteY254" fmla="*/ 1754992 h 6008531"/>
              <a:gd name="connsiteX255" fmla="*/ 657732 w 3276240"/>
              <a:gd name="connsiteY255" fmla="*/ 1739149 h 6008531"/>
              <a:gd name="connsiteX256" fmla="*/ 682032 w 3276240"/>
              <a:gd name="connsiteY256" fmla="*/ 1719389 h 6008531"/>
              <a:gd name="connsiteX257" fmla="*/ 700589 w 3276240"/>
              <a:gd name="connsiteY257" fmla="*/ 1697805 h 6008531"/>
              <a:gd name="connsiteX258" fmla="*/ 709891 w 3276240"/>
              <a:gd name="connsiteY258" fmla="*/ 1677957 h 6008531"/>
              <a:gd name="connsiteX259" fmla="*/ 708288 w 3276240"/>
              <a:gd name="connsiteY259" fmla="*/ 1663893 h 6008531"/>
              <a:gd name="connsiteX260" fmla="*/ 696761 w 3276240"/>
              <a:gd name="connsiteY260" fmla="*/ 1656728 h 6008531"/>
              <a:gd name="connsiteX261" fmla="*/ 676068 w 3276240"/>
              <a:gd name="connsiteY261" fmla="*/ 1657663 h 6008531"/>
              <a:gd name="connsiteX262" fmla="*/ 675401 w 3276240"/>
              <a:gd name="connsiteY262" fmla="*/ 1657663 h 6008531"/>
              <a:gd name="connsiteX263" fmla="*/ 674732 w 3276240"/>
              <a:gd name="connsiteY263" fmla="*/ 1657663 h 6008531"/>
              <a:gd name="connsiteX264" fmla="*/ 674065 w 3276240"/>
              <a:gd name="connsiteY264" fmla="*/ 1657663 h 6008531"/>
              <a:gd name="connsiteX265" fmla="*/ 673353 w 3276240"/>
              <a:gd name="connsiteY265" fmla="*/ 1657663 h 6008531"/>
              <a:gd name="connsiteX266" fmla="*/ 647674 w 3276240"/>
              <a:gd name="connsiteY266" fmla="*/ 1667142 h 6008531"/>
              <a:gd name="connsiteX267" fmla="*/ 621551 w 3276240"/>
              <a:gd name="connsiteY267" fmla="*/ 1682407 h 6008531"/>
              <a:gd name="connsiteX268" fmla="*/ 597652 w 3276240"/>
              <a:gd name="connsiteY268" fmla="*/ 1701588 h 6008531"/>
              <a:gd name="connsiteX269" fmla="*/ 578827 w 3276240"/>
              <a:gd name="connsiteY269" fmla="*/ 1722861 h 6008531"/>
              <a:gd name="connsiteX270" fmla="*/ 568725 w 3276240"/>
              <a:gd name="connsiteY270" fmla="*/ 1742932 h 6008531"/>
              <a:gd name="connsiteX271" fmla="*/ 569571 w 3276240"/>
              <a:gd name="connsiteY271" fmla="*/ 1757573 h 6008531"/>
              <a:gd name="connsiteX272" fmla="*/ 580608 w 3276240"/>
              <a:gd name="connsiteY272" fmla="*/ 1765406 h 6008531"/>
              <a:gd name="connsiteX273" fmla="*/ 665165 w 3276240"/>
              <a:gd name="connsiteY273" fmla="*/ 1645736 h 6008531"/>
              <a:gd name="connsiteX274" fmla="*/ 684079 w 3276240"/>
              <a:gd name="connsiteY274" fmla="*/ 1646493 h 6008531"/>
              <a:gd name="connsiteX275" fmla="*/ 685858 w 3276240"/>
              <a:gd name="connsiteY275" fmla="*/ 1646181 h 6008531"/>
              <a:gd name="connsiteX276" fmla="*/ 687639 w 3276240"/>
              <a:gd name="connsiteY276" fmla="*/ 1645869 h 6008531"/>
              <a:gd name="connsiteX277" fmla="*/ 689463 w 3276240"/>
              <a:gd name="connsiteY277" fmla="*/ 1645469 h 6008531"/>
              <a:gd name="connsiteX278" fmla="*/ 691332 w 3276240"/>
              <a:gd name="connsiteY278" fmla="*/ 1645024 h 6008531"/>
              <a:gd name="connsiteX279" fmla="*/ 715454 w 3276240"/>
              <a:gd name="connsiteY279" fmla="*/ 1636123 h 6008531"/>
              <a:gd name="connsiteX280" fmla="*/ 740152 w 3276240"/>
              <a:gd name="connsiteY280" fmla="*/ 1622149 h 6008531"/>
              <a:gd name="connsiteX281" fmla="*/ 762761 w 3276240"/>
              <a:gd name="connsiteY281" fmla="*/ 1604659 h 6008531"/>
              <a:gd name="connsiteX282" fmla="*/ 780785 w 3276240"/>
              <a:gd name="connsiteY282" fmla="*/ 1585300 h 6008531"/>
              <a:gd name="connsiteX283" fmla="*/ 791332 w 3276240"/>
              <a:gd name="connsiteY283" fmla="*/ 1566075 h 6008531"/>
              <a:gd name="connsiteX284" fmla="*/ 791332 w 3276240"/>
              <a:gd name="connsiteY284" fmla="*/ 1551878 h 6008531"/>
              <a:gd name="connsiteX285" fmla="*/ 781630 w 3276240"/>
              <a:gd name="connsiteY285" fmla="*/ 1544001 h 6008531"/>
              <a:gd name="connsiteX286" fmla="*/ 762850 w 3276240"/>
              <a:gd name="connsiteY286" fmla="*/ 1543645 h 6008531"/>
              <a:gd name="connsiteX287" fmla="*/ 761070 w 3276240"/>
              <a:gd name="connsiteY287" fmla="*/ 1543956 h 6008531"/>
              <a:gd name="connsiteX288" fmla="*/ 759334 w 3276240"/>
              <a:gd name="connsiteY288" fmla="*/ 1544268 h 6008531"/>
              <a:gd name="connsiteX289" fmla="*/ 757554 w 3276240"/>
              <a:gd name="connsiteY289" fmla="*/ 1544668 h 6008531"/>
              <a:gd name="connsiteX290" fmla="*/ 755729 w 3276240"/>
              <a:gd name="connsiteY290" fmla="*/ 1545113 h 6008531"/>
              <a:gd name="connsiteX291" fmla="*/ 732320 w 3276240"/>
              <a:gd name="connsiteY291" fmla="*/ 1553658 h 6008531"/>
              <a:gd name="connsiteX292" fmla="*/ 708333 w 3276240"/>
              <a:gd name="connsiteY292" fmla="*/ 1567009 h 6008531"/>
              <a:gd name="connsiteX293" fmla="*/ 686081 w 3276240"/>
              <a:gd name="connsiteY293" fmla="*/ 1583965 h 6008531"/>
              <a:gd name="connsiteX294" fmla="*/ 667923 w 3276240"/>
              <a:gd name="connsiteY294" fmla="*/ 1603013 h 6008531"/>
              <a:gd name="connsiteX295" fmla="*/ 656708 w 3276240"/>
              <a:gd name="connsiteY295" fmla="*/ 1622327 h 6008531"/>
              <a:gd name="connsiteX296" fmla="*/ 655863 w 3276240"/>
              <a:gd name="connsiteY296" fmla="*/ 1636969 h 6008531"/>
              <a:gd name="connsiteX297" fmla="*/ 664986 w 3276240"/>
              <a:gd name="connsiteY297" fmla="*/ 1645736 h 6008531"/>
              <a:gd name="connsiteX298" fmla="*/ 2379041 w 3276240"/>
              <a:gd name="connsiteY298" fmla="*/ 324291 h 6008531"/>
              <a:gd name="connsiteX299" fmla="*/ 2389054 w 3276240"/>
              <a:gd name="connsiteY299" fmla="*/ 326072 h 6008531"/>
              <a:gd name="connsiteX300" fmla="*/ 2402405 w 3276240"/>
              <a:gd name="connsiteY300" fmla="*/ 325182 h 6008531"/>
              <a:gd name="connsiteX301" fmla="*/ 2417715 w 3276240"/>
              <a:gd name="connsiteY301" fmla="*/ 321710 h 6008531"/>
              <a:gd name="connsiteX302" fmla="*/ 2421854 w 3276240"/>
              <a:gd name="connsiteY302" fmla="*/ 320420 h 6008531"/>
              <a:gd name="connsiteX303" fmla="*/ 2426037 w 3276240"/>
              <a:gd name="connsiteY303" fmla="*/ 318951 h 6008531"/>
              <a:gd name="connsiteX304" fmla="*/ 2430265 w 3276240"/>
              <a:gd name="connsiteY304" fmla="*/ 317349 h 6008531"/>
              <a:gd name="connsiteX305" fmla="*/ 2434715 w 3276240"/>
              <a:gd name="connsiteY305" fmla="*/ 315569 h 6008531"/>
              <a:gd name="connsiteX306" fmla="*/ 2453495 w 3276240"/>
              <a:gd name="connsiteY306" fmla="*/ 305556 h 6008531"/>
              <a:gd name="connsiteX307" fmla="*/ 2467069 w 3276240"/>
              <a:gd name="connsiteY307" fmla="*/ 294786 h 6008531"/>
              <a:gd name="connsiteX308" fmla="*/ 2474146 w 3276240"/>
              <a:gd name="connsiteY308" fmla="*/ 284594 h 6008531"/>
              <a:gd name="connsiteX309" fmla="*/ 2473522 w 3276240"/>
              <a:gd name="connsiteY309" fmla="*/ 276183 h 6008531"/>
              <a:gd name="connsiteX310" fmla="*/ 2467381 w 3276240"/>
              <a:gd name="connsiteY310" fmla="*/ 271733 h 6008531"/>
              <a:gd name="connsiteX311" fmla="*/ 2457279 w 3276240"/>
              <a:gd name="connsiteY311" fmla="*/ 270131 h 6008531"/>
              <a:gd name="connsiteX312" fmla="*/ 2444195 w 3276240"/>
              <a:gd name="connsiteY312" fmla="*/ 271110 h 6008531"/>
              <a:gd name="connsiteX313" fmla="*/ 2429152 w 3276240"/>
              <a:gd name="connsiteY313" fmla="*/ 274581 h 6008531"/>
              <a:gd name="connsiteX314" fmla="*/ 2425103 w 3276240"/>
              <a:gd name="connsiteY314" fmla="*/ 275872 h 6008531"/>
              <a:gd name="connsiteX315" fmla="*/ 2421009 w 3276240"/>
              <a:gd name="connsiteY315" fmla="*/ 277296 h 6008531"/>
              <a:gd name="connsiteX316" fmla="*/ 2416869 w 3276240"/>
              <a:gd name="connsiteY316" fmla="*/ 278898 h 6008531"/>
              <a:gd name="connsiteX317" fmla="*/ 2412731 w 3276240"/>
              <a:gd name="connsiteY317" fmla="*/ 280633 h 6008531"/>
              <a:gd name="connsiteX318" fmla="*/ 2394307 w 3276240"/>
              <a:gd name="connsiteY318" fmla="*/ 290380 h 6008531"/>
              <a:gd name="connsiteX319" fmla="*/ 2380955 w 3276240"/>
              <a:gd name="connsiteY319" fmla="*/ 300927 h 6008531"/>
              <a:gd name="connsiteX320" fmla="*/ 2373612 w 3276240"/>
              <a:gd name="connsiteY320" fmla="*/ 311074 h 6008531"/>
              <a:gd name="connsiteX321" fmla="*/ 2373612 w 3276240"/>
              <a:gd name="connsiteY321" fmla="*/ 319619 h 6008531"/>
              <a:gd name="connsiteX322" fmla="*/ 2378863 w 3276240"/>
              <a:gd name="connsiteY322" fmla="*/ 324291 h 6008531"/>
              <a:gd name="connsiteX323" fmla="*/ 2488788 w 3276240"/>
              <a:gd name="connsiteY323" fmla="*/ 276895 h 6008531"/>
              <a:gd name="connsiteX324" fmla="*/ 2499067 w 3276240"/>
              <a:gd name="connsiteY324" fmla="*/ 278987 h 6008531"/>
              <a:gd name="connsiteX325" fmla="*/ 2512953 w 3276240"/>
              <a:gd name="connsiteY325" fmla="*/ 278186 h 6008531"/>
              <a:gd name="connsiteX326" fmla="*/ 2529285 w 3276240"/>
              <a:gd name="connsiteY326" fmla="*/ 274536 h 6008531"/>
              <a:gd name="connsiteX327" fmla="*/ 2532578 w 3276240"/>
              <a:gd name="connsiteY327" fmla="*/ 273513 h 6008531"/>
              <a:gd name="connsiteX328" fmla="*/ 2535916 w 3276240"/>
              <a:gd name="connsiteY328" fmla="*/ 272356 h 6008531"/>
              <a:gd name="connsiteX329" fmla="*/ 2539298 w 3276240"/>
              <a:gd name="connsiteY329" fmla="*/ 271154 h 6008531"/>
              <a:gd name="connsiteX330" fmla="*/ 2542681 w 3276240"/>
              <a:gd name="connsiteY330" fmla="*/ 269819 h 6008531"/>
              <a:gd name="connsiteX331" fmla="*/ 2561817 w 3276240"/>
              <a:gd name="connsiteY331" fmla="*/ 260251 h 6008531"/>
              <a:gd name="connsiteX332" fmla="*/ 2576014 w 3276240"/>
              <a:gd name="connsiteY332" fmla="*/ 249703 h 6008531"/>
              <a:gd name="connsiteX333" fmla="*/ 2583891 w 3276240"/>
              <a:gd name="connsiteY333" fmla="*/ 239468 h 6008531"/>
              <a:gd name="connsiteX334" fmla="*/ 2584203 w 3276240"/>
              <a:gd name="connsiteY334" fmla="*/ 230567 h 6008531"/>
              <a:gd name="connsiteX335" fmla="*/ 2578284 w 3276240"/>
              <a:gd name="connsiteY335" fmla="*/ 225805 h 6008531"/>
              <a:gd name="connsiteX336" fmla="*/ 2567870 w 3276240"/>
              <a:gd name="connsiteY336" fmla="*/ 223936 h 6008531"/>
              <a:gd name="connsiteX337" fmla="*/ 2554074 w 3276240"/>
              <a:gd name="connsiteY337" fmla="*/ 224871 h 6008531"/>
              <a:gd name="connsiteX338" fmla="*/ 2538052 w 3276240"/>
              <a:gd name="connsiteY338" fmla="*/ 228520 h 6008531"/>
              <a:gd name="connsiteX339" fmla="*/ 2534848 w 3276240"/>
              <a:gd name="connsiteY339" fmla="*/ 229543 h 6008531"/>
              <a:gd name="connsiteX340" fmla="*/ 2531555 w 3276240"/>
              <a:gd name="connsiteY340" fmla="*/ 230656 h 6008531"/>
              <a:gd name="connsiteX341" fmla="*/ 2528262 w 3276240"/>
              <a:gd name="connsiteY341" fmla="*/ 231858 h 6008531"/>
              <a:gd name="connsiteX342" fmla="*/ 2524924 w 3276240"/>
              <a:gd name="connsiteY342" fmla="*/ 233148 h 6008531"/>
              <a:gd name="connsiteX343" fmla="*/ 2506143 w 3276240"/>
              <a:gd name="connsiteY343" fmla="*/ 242494 h 6008531"/>
              <a:gd name="connsiteX344" fmla="*/ 2492036 w 3276240"/>
              <a:gd name="connsiteY344" fmla="*/ 252819 h 6008531"/>
              <a:gd name="connsiteX345" fmla="*/ 2483936 w 3276240"/>
              <a:gd name="connsiteY345" fmla="*/ 262966 h 6008531"/>
              <a:gd name="connsiteX346" fmla="*/ 2483180 w 3276240"/>
              <a:gd name="connsiteY346" fmla="*/ 271866 h 6008531"/>
              <a:gd name="connsiteX347" fmla="*/ 2488609 w 3276240"/>
              <a:gd name="connsiteY347" fmla="*/ 276895 h 6008531"/>
              <a:gd name="connsiteX348" fmla="*/ 274378 w 3276240"/>
              <a:gd name="connsiteY348" fmla="*/ 2308572 h 6008531"/>
              <a:gd name="connsiteX349" fmla="*/ 295562 w 3276240"/>
              <a:gd name="connsiteY349" fmla="*/ 2307771 h 6008531"/>
              <a:gd name="connsiteX350" fmla="*/ 299390 w 3276240"/>
              <a:gd name="connsiteY350" fmla="*/ 2306837 h 6008531"/>
              <a:gd name="connsiteX351" fmla="*/ 303395 w 3276240"/>
              <a:gd name="connsiteY351" fmla="*/ 2305769 h 6008531"/>
              <a:gd name="connsiteX352" fmla="*/ 307578 w 3276240"/>
              <a:gd name="connsiteY352" fmla="*/ 2304433 h 6008531"/>
              <a:gd name="connsiteX353" fmla="*/ 312028 w 3276240"/>
              <a:gd name="connsiteY353" fmla="*/ 2302876 h 6008531"/>
              <a:gd name="connsiteX354" fmla="*/ 345495 w 3276240"/>
              <a:gd name="connsiteY354" fmla="*/ 2285831 h 6008531"/>
              <a:gd name="connsiteX355" fmla="*/ 377138 w 3276240"/>
              <a:gd name="connsiteY355" fmla="*/ 2261799 h 6008531"/>
              <a:gd name="connsiteX356" fmla="*/ 403261 w 3276240"/>
              <a:gd name="connsiteY356" fmla="*/ 2234118 h 6008531"/>
              <a:gd name="connsiteX357" fmla="*/ 420440 w 3276240"/>
              <a:gd name="connsiteY357" fmla="*/ 2206125 h 6008531"/>
              <a:gd name="connsiteX358" fmla="*/ 425201 w 3276240"/>
              <a:gd name="connsiteY358" fmla="*/ 2185653 h 6008531"/>
              <a:gd name="connsiteX359" fmla="*/ 420306 w 3276240"/>
              <a:gd name="connsiteY359" fmla="*/ 2171813 h 6008531"/>
              <a:gd name="connsiteX360" fmla="*/ 406955 w 3276240"/>
              <a:gd name="connsiteY360" fmla="*/ 2165137 h 6008531"/>
              <a:gd name="connsiteX361" fmla="*/ 386172 w 3276240"/>
              <a:gd name="connsiteY361" fmla="*/ 2166250 h 6008531"/>
              <a:gd name="connsiteX362" fmla="*/ 382478 w 3276240"/>
              <a:gd name="connsiteY362" fmla="*/ 2167140 h 6008531"/>
              <a:gd name="connsiteX363" fmla="*/ 378650 w 3276240"/>
              <a:gd name="connsiteY363" fmla="*/ 2168208 h 6008531"/>
              <a:gd name="connsiteX364" fmla="*/ 374645 w 3276240"/>
              <a:gd name="connsiteY364" fmla="*/ 2169499 h 6008531"/>
              <a:gd name="connsiteX365" fmla="*/ 370551 w 3276240"/>
              <a:gd name="connsiteY365" fmla="*/ 2170967 h 6008531"/>
              <a:gd name="connsiteX366" fmla="*/ 338197 w 3276240"/>
              <a:gd name="connsiteY366" fmla="*/ 2187344 h 6008531"/>
              <a:gd name="connsiteX367" fmla="*/ 307311 w 3276240"/>
              <a:gd name="connsiteY367" fmla="*/ 2210442 h 6008531"/>
              <a:gd name="connsiteX368" fmla="*/ 281143 w 3276240"/>
              <a:gd name="connsiteY368" fmla="*/ 2237411 h 6008531"/>
              <a:gd name="connsiteX369" fmla="*/ 263342 w 3276240"/>
              <a:gd name="connsiteY369" fmla="*/ 2265404 h 6008531"/>
              <a:gd name="connsiteX370" fmla="*/ 257511 w 3276240"/>
              <a:gd name="connsiteY370" fmla="*/ 2286409 h 6008531"/>
              <a:gd name="connsiteX371" fmla="*/ 261605 w 3276240"/>
              <a:gd name="connsiteY371" fmla="*/ 2301140 h 6008531"/>
              <a:gd name="connsiteX372" fmla="*/ 274378 w 3276240"/>
              <a:gd name="connsiteY372" fmla="*/ 2308572 h 6008531"/>
              <a:gd name="connsiteX373" fmla="*/ 2056390 w 3276240"/>
              <a:gd name="connsiteY373" fmla="*/ 483258 h 6008531"/>
              <a:gd name="connsiteX374" fmla="*/ 2065291 w 3276240"/>
              <a:gd name="connsiteY374" fmla="*/ 484193 h 6008531"/>
              <a:gd name="connsiteX375" fmla="*/ 2076773 w 3276240"/>
              <a:gd name="connsiteY375" fmla="*/ 483258 h 6008531"/>
              <a:gd name="connsiteX376" fmla="*/ 2089412 w 3276240"/>
              <a:gd name="connsiteY376" fmla="*/ 480321 h 6008531"/>
              <a:gd name="connsiteX377" fmla="*/ 2096088 w 3276240"/>
              <a:gd name="connsiteY377" fmla="*/ 478185 h 6008531"/>
              <a:gd name="connsiteX378" fmla="*/ 2102897 w 3276240"/>
              <a:gd name="connsiteY378" fmla="*/ 475604 h 6008531"/>
              <a:gd name="connsiteX379" fmla="*/ 2109705 w 3276240"/>
              <a:gd name="connsiteY379" fmla="*/ 472577 h 6008531"/>
              <a:gd name="connsiteX380" fmla="*/ 2116515 w 3276240"/>
              <a:gd name="connsiteY380" fmla="*/ 469195 h 6008531"/>
              <a:gd name="connsiteX381" fmla="*/ 2134316 w 3276240"/>
              <a:gd name="connsiteY381" fmla="*/ 457891 h 6008531"/>
              <a:gd name="connsiteX382" fmla="*/ 2145887 w 3276240"/>
              <a:gd name="connsiteY382" fmla="*/ 446543 h 6008531"/>
              <a:gd name="connsiteX383" fmla="*/ 2150338 w 3276240"/>
              <a:gd name="connsiteY383" fmla="*/ 436440 h 6008531"/>
              <a:gd name="connsiteX384" fmla="*/ 2147134 w 3276240"/>
              <a:gd name="connsiteY384" fmla="*/ 428919 h 6008531"/>
              <a:gd name="connsiteX385" fmla="*/ 2140636 w 3276240"/>
              <a:gd name="connsiteY385" fmla="*/ 426071 h 6008531"/>
              <a:gd name="connsiteX386" fmla="*/ 2131513 w 3276240"/>
              <a:gd name="connsiteY386" fmla="*/ 425270 h 6008531"/>
              <a:gd name="connsiteX387" fmla="*/ 2120476 w 3276240"/>
              <a:gd name="connsiteY387" fmla="*/ 426383 h 6008531"/>
              <a:gd name="connsiteX388" fmla="*/ 2108059 w 3276240"/>
              <a:gd name="connsiteY388" fmla="*/ 429320 h 6008531"/>
              <a:gd name="connsiteX389" fmla="*/ 2101517 w 3276240"/>
              <a:gd name="connsiteY389" fmla="*/ 431456 h 6008531"/>
              <a:gd name="connsiteX390" fmla="*/ 2094886 w 3276240"/>
              <a:gd name="connsiteY390" fmla="*/ 433993 h 6008531"/>
              <a:gd name="connsiteX391" fmla="*/ 2088166 w 3276240"/>
              <a:gd name="connsiteY391" fmla="*/ 436886 h 6008531"/>
              <a:gd name="connsiteX392" fmla="*/ 2081491 w 3276240"/>
              <a:gd name="connsiteY392" fmla="*/ 440223 h 6008531"/>
              <a:gd name="connsiteX393" fmla="*/ 2064178 w 3276240"/>
              <a:gd name="connsiteY393" fmla="*/ 451216 h 6008531"/>
              <a:gd name="connsiteX394" fmla="*/ 2052519 w 3276240"/>
              <a:gd name="connsiteY394" fmla="*/ 462431 h 6008531"/>
              <a:gd name="connsiteX395" fmla="*/ 2047534 w 3276240"/>
              <a:gd name="connsiteY395" fmla="*/ 472577 h 6008531"/>
              <a:gd name="connsiteX396" fmla="*/ 2050338 w 3276240"/>
              <a:gd name="connsiteY396" fmla="*/ 480321 h 6008531"/>
              <a:gd name="connsiteX397" fmla="*/ 2056390 w 3276240"/>
              <a:gd name="connsiteY397" fmla="*/ 483258 h 6008531"/>
              <a:gd name="connsiteX398" fmla="*/ 2162843 w 3276240"/>
              <a:gd name="connsiteY398" fmla="*/ 427362 h 6008531"/>
              <a:gd name="connsiteX399" fmla="*/ 2172189 w 3276240"/>
              <a:gd name="connsiteY399" fmla="*/ 428608 h 6008531"/>
              <a:gd name="connsiteX400" fmla="*/ 2184027 w 3276240"/>
              <a:gd name="connsiteY400" fmla="*/ 427584 h 6008531"/>
              <a:gd name="connsiteX401" fmla="*/ 2197600 w 3276240"/>
              <a:gd name="connsiteY401" fmla="*/ 424469 h 6008531"/>
              <a:gd name="connsiteX402" fmla="*/ 2203341 w 3276240"/>
              <a:gd name="connsiteY402" fmla="*/ 422644 h 6008531"/>
              <a:gd name="connsiteX403" fmla="*/ 2209216 w 3276240"/>
              <a:gd name="connsiteY403" fmla="*/ 420464 h 6008531"/>
              <a:gd name="connsiteX404" fmla="*/ 2215135 w 3276240"/>
              <a:gd name="connsiteY404" fmla="*/ 418016 h 6008531"/>
              <a:gd name="connsiteX405" fmla="*/ 2221053 w 3276240"/>
              <a:gd name="connsiteY405" fmla="*/ 415257 h 6008531"/>
              <a:gd name="connsiteX406" fmla="*/ 2238855 w 3276240"/>
              <a:gd name="connsiteY406" fmla="*/ 404442 h 6008531"/>
              <a:gd name="connsiteX407" fmla="*/ 2251138 w 3276240"/>
              <a:gd name="connsiteY407" fmla="*/ 393272 h 6008531"/>
              <a:gd name="connsiteX408" fmla="*/ 2256612 w 3276240"/>
              <a:gd name="connsiteY408" fmla="*/ 383125 h 6008531"/>
              <a:gd name="connsiteX409" fmla="*/ 2254342 w 3276240"/>
              <a:gd name="connsiteY409" fmla="*/ 375248 h 6008531"/>
              <a:gd name="connsiteX410" fmla="*/ 2247978 w 3276240"/>
              <a:gd name="connsiteY410" fmla="*/ 371910 h 6008531"/>
              <a:gd name="connsiteX411" fmla="*/ 2238499 w 3276240"/>
              <a:gd name="connsiteY411" fmla="*/ 370842 h 6008531"/>
              <a:gd name="connsiteX412" fmla="*/ 2226794 w 3276240"/>
              <a:gd name="connsiteY412" fmla="*/ 371955 h 6008531"/>
              <a:gd name="connsiteX413" fmla="*/ 2213443 w 3276240"/>
              <a:gd name="connsiteY413" fmla="*/ 375070 h 6008531"/>
              <a:gd name="connsiteX414" fmla="*/ 2207836 w 3276240"/>
              <a:gd name="connsiteY414" fmla="*/ 376850 h 6008531"/>
              <a:gd name="connsiteX415" fmla="*/ 2202095 w 3276240"/>
              <a:gd name="connsiteY415" fmla="*/ 378986 h 6008531"/>
              <a:gd name="connsiteX416" fmla="*/ 2196355 w 3276240"/>
              <a:gd name="connsiteY416" fmla="*/ 381390 h 6008531"/>
              <a:gd name="connsiteX417" fmla="*/ 2190569 w 3276240"/>
              <a:gd name="connsiteY417" fmla="*/ 384104 h 6008531"/>
              <a:gd name="connsiteX418" fmla="*/ 2172768 w 3276240"/>
              <a:gd name="connsiteY418" fmla="*/ 394652 h 6008531"/>
              <a:gd name="connsiteX419" fmla="*/ 2160396 w 3276240"/>
              <a:gd name="connsiteY419" fmla="*/ 405600 h 6008531"/>
              <a:gd name="connsiteX420" fmla="*/ 2154565 w 3276240"/>
              <a:gd name="connsiteY420" fmla="*/ 415791 h 6008531"/>
              <a:gd name="connsiteX421" fmla="*/ 2156345 w 3276240"/>
              <a:gd name="connsiteY421" fmla="*/ 423846 h 6008531"/>
              <a:gd name="connsiteX422" fmla="*/ 2162843 w 3276240"/>
              <a:gd name="connsiteY422" fmla="*/ 427406 h 6008531"/>
              <a:gd name="connsiteX423" fmla="*/ 2824968 w 3276240"/>
              <a:gd name="connsiteY423" fmla="*/ 150550 h 6008531"/>
              <a:gd name="connsiteX424" fmla="*/ 2836137 w 3276240"/>
              <a:gd name="connsiteY424" fmla="*/ 153665 h 6008531"/>
              <a:gd name="connsiteX425" fmla="*/ 2852292 w 3276240"/>
              <a:gd name="connsiteY425" fmla="*/ 153131 h 6008531"/>
              <a:gd name="connsiteX426" fmla="*/ 2871873 w 3276240"/>
              <a:gd name="connsiteY426" fmla="*/ 148680 h 6008531"/>
              <a:gd name="connsiteX427" fmla="*/ 2872764 w 3276240"/>
              <a:gd name="connsiteY427" fmla="*/ 148458 h 6008531"/>
              <a:gd name="connsiteX428" fmla="*/ 2873610 w 3276240"/>
              <a:gd name="connsiteY428" fmla="*/ 148146 h 6008531"/>
              <a:gd name="connsiteX429" fmla="*/ 2874500 w 3276240"/>
              <a:gd name="connsiteY429" fmla="*/ 147879 h 6008531"/>
              <a:gd name="connsiteX430" fmla="*/ 2875389 w 3276240"/>
              <a:gd name="connsiteY430" fmla="*/ 147612 h 6008531"/>
              <a:gd name="connsiteX431" fmla="*/ 2895728 w 3276240"/>
              <a:gd name="connsiteY431" fmla="*/ 139290 h 6008531"/>
              <a:gd name="connsiteX432" fmla="*/ 2911882 w 3276240"/>
              <a:gd name="connsiteY432" fmla="*/ 129321 h 6008531"/>
              <a:gd name="connsiteX433" fmla="*/ 2922163 w 3276240"/>
              <a:gd name="connsiteY433" fmla="*/ 119086 h 6008531"/>
              <a:gd name="connsiteX434" fmla="*/ 2925012 w 3276240"/>
              <a:gd name="connsiteY434" fmla="*/ 109740 h 6008531"/>
              <a:gd name="connsiteX435" fmla="*/ 2919938 w 3276240"/>
              <a:gd name="connsiteY435" fmla="*/ 103376 h 6008531"/>
              <a:gd name="connsiteX436" fmla="*/ 2908589 w 3276240"/>
              <a:gd name="connsiteY436" fmla="*/ 100483 h 6008531"/>
              <a:gd name="connsiteX437" fmla="*/ 2892479 w 3276240"/>
              <a:gd name="connsiteY437" fmla="*/ 101151 h 6008531"/>
              <a:gd name="connsiteX438" fmla="*/ 2873253 w 3276240"/>
              <a:gd name="connsiteY438" fmla="*/ 105601 h 6008531"/>
              <a:gd name="connsiteX439" fmla="*/ 2872364 w 3276240"/>
              <a:gd name="connsiteY439" fmla="*/ 105868 h 6008531"/>
              <a:gd name="connsiteX440" fmla="*/ 2871518 w 3276240"/>
              <a:gd name="connsiteY440" fmla="*/ 106135 h 6008531"/>
              <a:gd name="connsiteX441" fmla="*/ 2870672 w 3276240"/>
              <a:gd name="connsiteY441" fmla="*/ 106402 h 6008531"/>
              <a:gd name="connsiteX442" fmla="*/ 2869827 w 3276240"/>
              <a:gd name="connsiteY442" fmla="*/ 106714 h 6008531"/>
              <a:gd name="connsiteX443" fmla="*/ 2849889 w 3276240"/>
              <a:gd name="connsiteY443" fmla="*/ 114858 h 6008531"/>
              <a:gd name="connsiteX444" fmla="*/ 2834001 w 3276240"/>
              <a:gd name="connsiteY444" fmla="*/ 124559 h 6008531"/>
              <a:gd name="connsiteX445" fmla="*/ 2823588 w 3276240"/>
              <a:gd name="connsiteY445" fmla="*/ 134662 h 6008531"/>
              <a:gd name="connsiteX446" fmla="*/ 2820384 w 3276240"/>
              <a:gd name="connsiteY446" fmla="*/ 144007 h 6008531"/>
              <a:gd name="connsiteX447" fmla="*/ 2824968 w 3276240"/>
              <a:gd name="connsiteY447" fmla="*/ 150594 h 6008531"/>
              <a:gd name="connsiteX448" fmla="*/ 2939741 w 3276240"/>
              <a:gd name="connsiteY448" fmla="*/ 113745 h 6008531"/>
              <a:gd name="connsiteX449" fmla="*/ 2951179 w 3276240"/>
              <a:gd name="connsiteY449" fmla="*/ 117216 h 6008531"/>
              <a:gd name="connsiteX450" fmla="*/ 2968224 w 3276240"/>
              <a:gd name="connsiteY450" fmla="*/ 116860 h 6008531"/>
              <a:gd name="connsiteX451" fmla="*/ 2989096 w 3276240"/>
              <a:gd name="connsiteY451" fmla="*/ 112410 h 6008531"/>
              <a:gd name="connsiteX452" fmla="*/ 3009924 w 3276240"/>
              <a:gd name="connsiteY452" fmla="*/ 104444 h 6008531"/>
              <a:gd name="connsiteX453" fmla="*/ 3026746 w 3276240"/>
              <a:gd name="connsiteY453" fmla="*/ 94698 h 6008531"/>
              <a:gd name="connsiteX454" fmla="*/ 3037827 w 3276240"/>
              <a:gd name="connsiteY454" fmla="*/ 84462 h 6008531"/>
              <a:gd name="connsiteX455" fmla="*/ 3041522 w 3276240"/>
              <a:gd name="connsiteY455" fmla="*/ 74893 h 6008531"/>
              <a:gd name="connsiteX456" fmla="*/ 3036849 w 3276240"/>
              <a:gd name="connsiteY456" fmla="*/ 67906 h 6008531"/>
              <a:gd name="connsiteX457" fmla="*/ 3025100 w 3276240"/>
              <a:gd name="connsiteY457" fmla="*/ 64658 h 6008531"/>
              <a:gd name="connsiteX458" fmla="*/ 3008144 w 3276240"/>
              <a:gd name="connsiteY458" fmla="*/ 65236 h 6008531"/>
              <a:gd name="connsiteX459" fmla="*/ 2987672 w 3276240"/>
              <a:gd name="connsiteY459" fmla="*/ 69687 h 6008531"/>
              <a:gd name="connsiteX460" fmla="*/ 2967335 w 3276240"/>
              <a:gd name="connsiteY460" fmla="*/ 77430 h 6008531"/>
              <a:gd name="connsiteX461" fmla="*/ 2950778 w 3276240"/>
              <a:gd name="connsiteY461" fmla="*/ 86954 h 6008531"/>
              <a:gd name="connsiteX462" fmla="*/ 2939608 w 3276240"/>
              <a:gd name="connsiteY462" fmla="*/ 97056 h 6008531"/>
              <a:gd name="connsiteX463" fmla="*/ 2935558 w 3276240"/>
              <a:gd name="connsiteY463" fmla="*/ 106580 h 6008531"/>
              <a:gd name="connsiteX464" fmla="*/ 2939741 w 3276240"/>
              <a:gd name="connsiteY464" fmla="*/ 113879 h 6008531"/>
              <a:gd name="connsiteX465" fmla="*/ 1736766 w 3276240"/>
              <a:gd name="connsiteY465" fmla="*/ 667369 h 6008531"/>
              <a:gd name="connsiteX466" fmla="*/ 1743041 w 3276240"/>
              <a:gd name="connsiteY466" fmla="*/ 669194 h 6008531"/>
              <a:gd name="connsiteX467" fmla="*/ 1750963 w 3276240"/>
              <a:gd name="connsiteY467" fmla="*/ 669506 h 6008531"/>
              <a:gd name="connsiteX468" fmla="*/ 1760263 w 3276240"/>
              <a:gd name="connsiteY468" fmla="*/ 668393 h 6008531"/>
              <a:gd name="connsiteX469" fmla="*/ 1770499 w 3276240"/>
              <a:gd name="connsiteY469" fmla="*/ 665990 h 6008531"/>
              <a:gd name="connsiteX470" fmla="*/ 1779890 w 3276240"/>
              <a:gd name="connsiteY470" fmla="*/ 662919 h 6008531"/>
              <a:gd name="connsiteX471" fmla="*/ 1789502 w 3276240"/>
              <a:gd name="connsiteY471" fmla="*/ 658958 h 6008531"/>
              <a:gd name="connsiteX472" fmla="*/ 1799071 w 3276240"/>
              <a:gd name="connsiteY472" fmla="*/ 654196 h 6008531"/>
              <a:gd name="connsiteX473" fmla="*/ 1808372 w 3276240"/>
              <a:gd name="connsiteY473" fmla="*/ 648722 h 6008531"/>
              <a:gd name="connsiteX474" fmla="*/ 1824750 w 3276240"/>
              <a:gd name="connsiteY474" fmla="*/ 636128 h 6008531"/>
              <a:gd name="connsiteX475" fmla="*/ 1834318 w 3276240"/>
              <a:gd name="connsiteY475" fmla="*/ 624201 h 6008531"/>
              <a:gd name="connsiteX476" fmla="*/ 1836409 w 3276240"/>
              <a:gd name="connsiteY476" fmla="*/ 614277 h 6008531"/>
              <a:gd name="connsiteX477" fmla="*/ 1830490 w 3276240"/>
              <a:gd name="connsiteY477" fmla="*/ 607646 h 6008531"/>
              <a:gd name="connsiteX478" fmla="*/ 1824126 w 3276240"/>
              <a:gd name="connsiteY478" fmla="*/ 605999 h 6008531"/>
              <a:gd name="connsiteX479" fmla="*/ 1816204 w 3276240"/>
              <a:gd name="connsiteY479" fmla="*/ 605777 h 6008531"/>
              <a:gd name="connsiteX480" fmla="*/ 1807036 w 3276240"/>
              <a:gd name="connsiteY480" fmla="*/ 606934 h 6008531"/>
              <a:gd name="connsiteX481" fmla="*/ 1796979 w 3276240"/>
              <a:gd name="connsiteY481" fmla="*/ 609337 h 6008531"/>
              <a:gd name="connsiteX482" fmla="*/ 1787812 w 3276240"/>
              <a:gd name="connsiteY482" fmla="*/ 612408 h 6008531"/>
              <a:gd name="connsiteX483" fmla="*/ 1778421 w 3276240"/>
              <a:gd name="connsiteY483" fmla="*/ 616235 h 6008531"/>
              <a:gd name="connsiteX484" fmla="*/ 1769076 w 3276240"/>
              <a:gd name="connsiteY484" fmla="*/ 620685 h 6008531"/>
              <a:gd name="connsiteX485" fmla="*/ 1759952 w 3276240"/>
              <a:gd name="connsiteY485" fmla="*/ 626026 h 6008531"/>
              <a:gd name="connsiteX486" fmla="*/ 1743663 w 3276240"/>
              <a:gd name="connsiteY486" fmla="*/ 638398 h 6008531"/>
              <a:gd name="connsiteX487" fmla="*/ 1733828 w 3276240"/>
              <a:gd name="connsiteY487" fmla="*/ 650236 h 6008531"/>
              <a:gd name="connsiteX488" fmla="*/ 1731248 w 3276240"/>
              <a:gd name="connsiteY488" fmla="*/ 660293 h 6008531"/>
              <a:gd name="connsiteX489" fmla="*/ 1736766 w 3276240"/>
              <a:gd name="connsiteY489" fmla="*/ 667369 h 6008531"/>
              <a:gd name="connsiteX490" fmla="*/ 1532851 w 3276240"/>
              <a:gd name="connsiteY490" fmla="*/ 808357 h 6008531"/>
              <a:gd name="connsiteX491" fmla="*/ 1538858 w 3276240"/>
              <a:gd name="connsiteY491" fmla="*/ 809514 h 6008531"/>
              <a:gd name="connsiteX492" fmla="*/ 1546068 w 3276240"/>
              <a:gd name="connsiteY492" fmla="*/ 809514 h 6008531"/>
              <a:gd name="connsiteX493" fmla="*/ 1554213 w 3276240"/>
              <a:gd name="connsiteY493" fmla="*/ 808446 h 6008531"/>
              <a:gd name="connsiteX494" fmla="*/ 1563113 w 3276240"/>
              <a:gd name="connsiteY494" fmla="*/ 806354 h 6008531"/>
              <a:gd name="connsiteX495" fmla="*/ 1574417 w 3276240"/>
              <a:gd name="connsiteY495" fmla="*/ 802571 h 6008531"/>
              <a:gd name="connsiteX496" fmla="*/ 1585988 w 3276240"/>
              <a:gd name="connsiteY496" fmla="*/ 797542 h 6008531"/>
              <a:gd name="connsiteX497" fmla="*/ 1597470 w 3276240"/>
              <a:gd name="connsiteY497" fmla="*/ 791401 h 6008531"/>
              <a:gd name="connsiteX498" fmla="*/ 1608373 w 3276240"/>
              <a:gd name="connsiteY498" fmla="*/ 784325 h 6008531"/>
              <a:gd name="connsiteX499" fmla="*/ 1624083 w 3276240"/>
              <a:gd name="connsiteY499" fmla="*/ 770662 h 6008531"/>
              <a:gd name="connsiteX500" fmla="*/ 1632405 w 3276240"/>
              <a:gd name="connsiteY500" fmla="*/ 758290 h 6008531"/>
              <a:gd name="connsiteX501" fmla="*/ 1632895 w 3276240"/>
              <a:gd name="connsiteY501" fmla="*/ 748455 h 6008531"/>
              <a:gd name="connsiteX502" fmla="*/ 1625151 w 3276240"/>
              <a:gd name="connsiteY502" fmla="*/ 742536 h 6008531"/>
              <a:gd name="connsiteX503" fmla="*/ 1619098 w 3276240"/>
              <a:gd name="connsiteY503" fmla="*/ 741512 h 6008531"/>
              <a:gd name="connsiteX504" fmla="*/ 1611934 w 3276240"/>
              <a:gd name="connsiteY504" fmla="*/ 741512 h 6008531"/>
              <a:gd name="connsiteX505" fmla="*/ 1603923 w 3276240"/>
              <a:gd name="connsiteY505" fmla="*/ 742625 h 6008531"/>
              <a:gd name="connsiteX506" fmla="*/ 1595245 w 3276240"/>
              <a:gd name="connsiteY506" fmla="*/ 744717 h 6008531"/>
              <a:gd name="connsiteX507" fmla="*/ 1584208 w 3276240"/>
              <a:gd name="connsiteY507" fmla="*/ 748455 h 6008531"/>
              <a:gd name="connsiteX508" fmla="*/ 1572859 w 3276240"/>
              <a:gd name="connsiteY508" fmla="*/ 753350 h 6008531"/>
              <a:gd name="connsiteX509" fmla="*/ 1561644 w 3276240"/>
              <a:gd name="connsiteY509" fmla="*/ 759314 h 6008531"/>
              <a:gd name="connsiteX510" fmla="*/ 1550919 w 3276240"/>
              <a:gd name="connsiteY510" fmla="*/ 766212 h 6008531"/>
              <a:gd name="connsiteX511" fmla="*/ 1535209 w 3276240"/>
              <a:gd name="connsiteY511" fmla="*/ 779563 h 6008531"/>
              <a:gd name="connsiteX512" fmla="*/ 1526309 w 3276240"/>
              <a:gd name="connsiteY512" fmla="*/ 791979 h 6008531"/>
              <a:gd name="connsiteX513" fmla="*/ 1525330 w 3276240"/>
              <a:gd name="connsiteY513" fmla="*/ 801993 h 6008531"/>
              <a:gd name="connsiteX514" fmla="*/ 1532851 w 3276240"/>
              <a:gd name="connsiteY514" fmla="*/ 808357 h 6008531"/>
              <a:gd name="connsiteX515" fmla="*/ 1944731 w 3276240"/>
              <a:gd name="connsiteY515" fmla="*/ 539511 h 6008531"/>
              <a:gd name="connsiteX516" fmla="*/ 1951050 w 3276240"/>
              <a:gd name="connsiteY516" fmla="*/ 542136 h 6008531"/>
              <a:gd name="connsiteX517" fmla="*/ 1959728 w 3276240"/>
              <a:gd name="connsiteY517" fmla="*/ 542893 h 6008531"/>
              <a:gd name="connsiteX518" fmla="*/ 1970276 w 3276240"/>
              <a:gd name="connsiteY518" fmla="*/ 541825 h 6008531"/>
              <a:gd name="connsiteX519" fmla="*/ 1982114 w 3276240"/>
              <a:gd name="connsiteY519" fmla="*/ 539066 h 6008531"/>
              <a:gd name="connsiteX520" fmla="*/ 1989635 w 3276240"/>
              <a:gd name="connsiteY520" fmla="*/ 536618 h 6008531"/>
              <a:gd name="connsiteX521" fmla="*/ 1997245 w 3276240"/>
              <a:gd name="connsiteY521" fmla="*/ 533636 h 6008531"/>
              <a:gd name="connsiteX522" fmla="*/ 2004945 w 3276240"/>
              <a:gd name="connsiteY522" fmla="*/ 530165 h 6008531"/>
              <a:gd name="connsiteX523" fmla="*/ 2012510 w 3276240"/>
              <a:gd name="connsiteY523" fmla="*/ 526160 h 6008531"/>
              <a:gd name="connsiteX524" fmla="*/ 2029732 w 3276240"/>
              <a:gd name="connsiteY524" fmla="*/ 514455 h 6008531"/>
              <a:gd name="connsiteX525" fmla="*/ 2040725 w 3276240"/>
              <a:gd name="connsiteY525" fmla="*/ 502929 h 6008531"/>
              <a:gd name="connsiteX526" fmla="*/ 2044553 w 3276240"/>
              <a:gd name="connsiteY526" fmla="*/ 492871 h 6008531"/>
              <a:gd name="connsiteX527" fmla="*/ 2040503 w 3276240"/>
              <a:gd name="connsiteY527" fmla="*/ 485572 h 6008531"/>
              <a:gd name="connsiteX528" fmla="*/ 2034049 w 3276240"/>
              <a:gd name="connsiteY528" fmla="*/ 483125 h 6008531"/>
              <a:gd name="connsiteX529" fmla="*/ 2025148 w 3276240"/>
              <a:gd name="connsiteY529" fmla="*/ 482502 h 6008531"/>
              <a:gd name="connsiteX530" fmla="*/ 2014691 w 3276240"/>
              <a:gd name="connsiteY530" fmla="*/ 483659 h 6008531"/>
              <a:gd name="connsiteX531" fmla="*/ 2003030 w 3276240"/>
              <a:gd name="connsiteY531" fmla="*/ 486418 h 6008531"/>
              <a:gd name="connsiteX532" fmla="*/ 1995732 w 3276240"/>
              <a:gd name="connsiteY532" fmla="*/ 488821 h 6008531"/>
              <a:gd name="connsiteX533" fmla="*/ 1988256 w 3276240"/>
              <a:gd name="connsiteY533" fmla="*/ 491714 h 6008531"/>
              <a:gd name="connsiteX534" fmla="*/ 1980734 w 3276240"/>
              <a:gd name="connsiteY534" fmla="*/ 495141 h 6008531"/>
              <a:gd name="connsiteX535" fmla="*/ 1973302 w 3276240"/>
              <a:gd name="connsiteY535" fmla="*/ 499057 h 6008531"/>
              <a:gd name="connsiteX536" fmla="*/ 1956302 w 3276240"/>
              <a:gd name="connsiteY536" fmla="*/ 510450 h 6008531"/>
              <a:gd name="connsiteX537" fmla="*/ 1945176 w 3276240"/>
              <a:gd name="connsiteY537" fmla="*/ 521887 h 6008531"/>
              <a:gd name="connsiteX538" fmla="*/ 1940725 w 3276240"/>
              <a:gd name="connsiteY538" fmla="*/ 531990 h 6008531"/>
              <a:gd name="connsiteX539" fmla="*/ 1944731 w 3276240"/>
              <a:gd name="connsiteY539" fmla="*/ 539511 h 6008531"/>
              <a:gd name="connsiteX540" fmla="*/ 1634363 w 3276240"/>
              <a:gd name="connsiteY540" fmla="*/ 736217 h 6008531"/>
              <a:gd name="connsiteX541" fmla="*/ 1640549 w 3276240"/>
              <a:gd name="connsiteY541" fmla="*/ 737685 h 6008531"/>
              <a:gd name="connsiteX542" fmla="*/ 1648114 w 3276240"/>
              <a:gd name="connsiteY542" fmla="*/ 737685 h 6008531"/>
              <a:gd name="connsiteX543" fmla="*/ 1657015 w 3276240"/>
              <a:gd name="connsiteY543" fmla="*/ 736573 h 6008531"/>
              <a:gd name="connsiteX544" fmla="*/ 1666584 w 3276240"/>
              <a:gd name="connsiteY544" fmla="*/ 734303 h 6008531"/>
              <a:gd name="connsiteX545" fmla="*/ 1676908 w 3276240"/>
              <a:gd name="connsiteY545" fmla="*/ 730921 h 6008531"/>
              <a:gd name="connsiteX546" fmla="*/ 1687456 w 3276240"/>
              <a:gd name="connsiteY546" fmla="*/ 726470 h 6008531"/>
              <a:gd name="connsiteX547" fmla="*/ 1697958 w 3276240"/>
              <a:gd name="connsiteY547" fmla="*/ 721085 h 6008531"/>
              <a:gd name="connsiteX548" fmla="*/ 1708016 w 3276240"/>
              <a:gd name="connsiteY548" fmla="*/ 714855 h 6008531"/>
              <a:gd name="connsiteX549" fmla="*/ 1724127 w 3276240"/>
              <a:gd name="connsiteY549" fmla="*/ 701726 h 6008531"/>
              <a:gd name="connsiteX550" fmla="*/ 1733028 w 3276240"/>
              <a:gd name="connsiteY550" fmla="*/ 689532 h 6008531"/>
              <a:gd name="connsiteX551" fmla="*/ 1734363 w 3276240"/>
              <a:gd name="connsiteY551" fmla="*/ 679653 h 6008531"/>
              <a:gd name="connsiteX552" fmla="*/ 1727509 w 3276240"/>
              <a:gd name="connsiteY552" fmla="*/ 673377 h 6008531"/>
              <a:gd name="connsiteX553" fmla="*/ 1721279 w 3276240"/>
              <a:gd name="connsiteY553" fmla="*/ 671998 h 6008531"/>
              <a:gd name="connsiteX554" fmla="*/ 1713757 w 3276240"/>
              <a:gd name="connsiteY554" fmla="*/ 671998 h 6008531"/>
              <a:gd name="connsiteX555" fmla="*/ 1705124 w 3276240"/>
              <a:gd name="connsiteY555" fmla="*/ 673155 h 6008531"/>
              <a:gd name="connsiteX556" fmla="*/ 1695733 w 3276240"/>
              <a:gd name="connsiteY556" fmla="*/ 675380 h 6008531"/>
              <a:gd name="connsiteX557" fmla="*/ 1685676 w 3276240"/>
              <a:gd name="connsiteY557" fmla="*/ 678762 h 6008531"/>
              <a:gd name="connsiteX558" fmla="*/ 1675351 w 3276240"/>
              <a:gd name="connsiteY558" fmla="*/ 683213 h 6008531"/>
              <a:gd name="connsiteX559" fmla="*/ 1665071 w 3276240"/>
              <a:gd name="connsiteY559" fmla="*/ 688464 h 6008531"/>
              <a:gd name="connsiteX560" fmla="*/ 1655191 w 3276240"/>
              <a:gd name="connsiteY560" fmla="*/ 694517 h 6008531"/>
              <a:gd name="connsiteX561" fmla="*/ 1639169 w 3276240"/>
              <a:gd name="connsiteY561" fmla="*/ 707423 h 6008531"/>
              <a:gd name="connsiteX562" fmla="*/ 1629913 w 3276240"/>
              <a:gd name="connsiteY562" fmla="*/ 719528 h 6008531"/>
              <a:gd name="connsiteX563" fmla="*/ 1628043 w 3276240"/>
              <a:gd name="connsiteY563" fmla="*/ 729586 h 6008531"/>
              <a:gd name="connsiteX564" fmla="*/ 1634363 w 3276240"/>
              <a:gd name="connsiteY564" fmla="*/ 736217 h 6008531"/>
              <a:gd name="connsiteX565" fmla="*/ 1432718 w 3276240"/>
              <a:gd name="connsiteY565" fmla="*/ 884369 h 6008531"/>
              <a:gd name="connsiteX566" fmla="*/ 1438548 w 3276240"/>
              <a:gd name="connsiteY566" fmla="*/ 885215 h 6008531"/>
              <a:gd name="connsiteX567" fmla="*/ 1445223 w 3276240"/>
              <a:gd name="connsiteY567" fmla="*/ 885215 h 6008531"/>
              <a:gd name="connsiteX568" fmla="*/ 1452700 w 3276240"/>
              <a:gd name="connsiteY568" fmla="*/ 884191 h 6008531"/>
              <a:gd name="connsiteX569" fmla="*/ 1460755 w 3276240"/>
              <a:gd name="connsiteY569" fmla="*/ 882277 h 6008531"/>
              <a:gd name="connsiteX570" fmla="*/ 1473215 w 3276240"/>
              <a:gd name="connsiteY570" fmla="*/ 878049 h 6008531"/>
              <a:gd name="connsiteX571" fmla="*/ 1486033 w 3276240"/>
              <a:gd name="connsiteY571" fmla="*/ 872353 h 6008531"/>
              <a:gd name="connsiteX572" fmla="*/ 1498583 w 3276240"/>
              <a:gd name="connsiteY572" fmla="*/ 865321 h 6008531"/>
              <a:gd name="connsiteX573" fmla="*/ 1510421 w 3276240"/>
              <a:gd name="connsiteY573" fmla="*/ 857222 h 6008531"/>
              <a:gd name="connsiteX574" fmla="*/ 1525596 w 3276240"/>
              <a:gd name="connsiteY574" fmla="*/ 843025 h 6008531"/>
              <a:gd name="connsiteX575" fmla="*/ 1533073 w 3276240"/>
              <a:gd name="connsiteY575" fmla="*/ 830475 h 6008531"/>
              <a:gd name="connsiteX576" fmla="*/ 1532494 w 3276240"/>
              <a:gd name="connsiteY576" fmla="*/ 820773 h 6008531"/>
              <a:gd name="connsiteX577" fmla="*/ 1523593 w 3276240"/>
              <a:gd name="connsiteY577" fmla="*/ 815344 h 6008531"/>
              <a:gd name="connsiteX578" fmla="*/ 1517763 w 3276240"/>
              <a:gd name="connsiteY578" fmla="*/ 814632 h 6008531"/>
              <a:gd name="connsiteX579" fmla="*/ 1511088 w 3276240"/>
              <a:gd name="connsiteY579" fmla="*/ 814854 h 6008531"/>
              <a:gd name="connsiteX580" fmla="*/ 1503745 w 3276240"/>
              <a:gd name="connsiteY580" fmla="*/ 815967 h 6008531"/>
              <a:gd name="connsiteX581" fmla="*/ 1495868 w 3276240"/>
              <a:gd name="connsiteY581" fmla="*/ 817881 h 6008531"/>
              <a:gd name="connsiteX582" fmla="*/ 1483674 w 3276240"/>
              <a:gd name="connsiteY582" fmla="*/ 821975 h 6008531"/>
              <a:gd name="connsiteX583" fmla="*/ 1471168 w 3276240"/>
              <a:gd name="connsiteY583" fmla="*/ 827538 h 6008531"/>
              <a:gd name="connsiteX584" fmla="*/ 1458885 w 3276240"/>
              <a:gd name="connsiteY584" fmla="*/ 834391 h 6008531"/>
              <a:gd name="connsiteX585" fmla="*/ 1447226 w 3276240"/>
              <a:gd name="connsiteY585" fmla="*/ 842313 h 6008531"/>
              <a:gd name="connsiteX586" fmla="*/ 1432006 w 3276240"/>
              <a:gd name="connsiteY586" fmla="*/ 856243 h 6008531"/>
              <a:gd name="connsiteX587" fmla="*/ 1424129 w 3276240"/>
              <a:gd name="connsiteY587" fmla="*/ 868837 h 6008531"/>
              <a:gd name="connsiteX588" fmla="*/ 1424129 w 3276240"/>
              <a:gd name="connsiteY588" fmla="*/ 878761 h 6008531"/>
              <a:gd name="connsiteX589" fmla="*/ 1432718 w 3276240"/>
              <a:gd name="connsiteY589" fmla="*/ 884369 h 6008531"/>
              <a:gd name="connsiteX590" fmla="*/ 1840103 w 3276240"/>
              <a:gd name="connsiteY590" fmla="*/ 601771 h 6008531"/>
              <a:gd name="connsiteX591" fmla="*/ 1846423 w 3276240"/>
              <a:gd name="connsiteY591" fmla="*/ 603996 h 6008531"/>
              <a:gd name="connsiteX592" fmla="*/ 1854790 w 3276240"/>
              <a:gd name="connsiteY592" fmla="*/ 604530 h 6008531"/>
              <a:gd name="connsiteX593" fmla="*/ 1864759 w 3276240"/>
              <a:gd name="connsiteY593" fmla="*/ 603462 h 6008531"/>
              <a:gd name="connsiteX594" fmla="*/ 1875884 w 3276240"/>
              <a:gd name="connsiteY594" fmla="*/ 600837 h 6008531"/>
              <a:gd name="connsiteX595" fmla="*/ 1884251 w 3276240"/>
              <a:gd name="connsiteY595" fmla="*/ 598122 h 6008531"/>
              <a:gd name="connsiteX596" fmla="*/ 1892795 w 3276240"/>
              <a:gd name="connsiteY596" fmla="*/ 594740 h 6008531"/>
              <a:gd name="connsiteX597" fmla="*/ 1901340 w 3276240"/>
              <a:gd name="connsiteY597" fmla="*/ 590645 h 6008531"/>
              <a:gd name="connsiteX598" fmla="*/ 1909706 w 3276240"/>
              <a:gd name="connsiteY598" fmla="*/ 586195 h 6008531"/>
              <a:gd name="connsiteX599" fmla="*/ 1926574 w 3276240"/>
              <a:gd name="connsiteY599" fmla="*/ 574001 h 6008531"/>
              <a:gd name="connsiteX600" fmla="*/ 1936988 w 3276240"/>
              <a:gd name="connsiteY600" fmla="*/ 562252 h 6008531"/>
              <a:gd name="connsiteX601" fmla="*/ 1940058 w 3276240"/>
              <a:gd name="connsiteY601" fmla="*/ 552194 h 6008531"/>
              <a:gd name="connsiteX602" fmla="*/ 1935162 w 3276240"/>
              <a:gd name="connsiteY602" fmla="*/ 545207 h 6008531"/>
              <a:gd name="connsiteX603" fmla="*/ 1928710 w 3276240"/>
              <a:gd name="connsiteY603" fmla="*/ 543116 h 6008531"/>
              <a:gd name="connsiteX604" fmla="*/ 1920343 w 3276240"/>
              <a:gd name="connsiteY604" fmla="*/ 542715 h 6008531"/>
              <a:gd name="connsiteX605" fmla="*/ 1910507 w 3276240"/>
              <a:gd name="connsiteY605" fmla="*/ 543872 h 6008531"/>
              <a:gd name="connsiteX606" fmla="*/ 1899560 w 3276240"/>
              <a:gd name="connsiteY606" fmla="*/ 546453 h 6008531"/>
              <a:gd name="connsiteX607" fmla="*/ 1891416 w 3276240"/>
              <a:gd name="connsiteY607" fmla="*/ 549124 h 6008531"/>
              <a:gd name="connsiteX608" fmla="*/ 1883049 w 3276240"/>
              <a:gd name="connsiteY608" fmla="*/ 552461 h 6008531"/>
              <a:gd name="connsiteX609" fmla="*/ 1874683 w 3276240"/>
              <a:gd name="connsiteY609" fmla="*/ 556422 h 6008531"/>
              <a:gd name="connsiteX610" fmla="*/ 1866405 w 3276240"/>
              <a:gd name="connsiteY610" fmla="*/ 560872 h 6008531"/>
              <a:gd name="connsiteX611" fmla="*/ 1849716 w 3276240"/>
              <a:gd name="connsiteY611" fmla="*/ 572755 h 6008531"/>
              <a:gd name="connsiteX612" fmla="*/ 1839124 w 3276240"/>
              <a:gd name="connsiteY612" fmla="*/ 584415 h 6008531"/>
              <a:gd name="connsiteX613" fmla="*/ 1835608 w 3276240"/>
              <a:gd name="connsiteY613" fmla="*/ 594562 h 6008531"/>
              <a:gd name="connsiteX614" fmla="*/ 1840103 w 3276240"/>
              <a:gd name="connsiteY614" fmla="*/ 601771 h 6008531"/>
              <a:gd name="connsiteX615" fmla="*/ 173489 w 3276240"/>
              <a:gd name="connsiteY615" fmla="*/ 3977056 h 6008531"/>
              <a:gd name="connsiteX616" fmla="*/ 200502 w 3276240"/>
              <a:gd name="connsiteY616" fmla="*/ 3959254 h 6008531"/>
              <a:gd name="connsiteX617" fmla="*/ 228184 w 3276240"/>
              <a:gd name="connsiteY617" fmla="*/ 3935712 h 6008531"/>
              <a:gd name="connsiteX618" fmla="*/ 275224 w 3276240"/>
              <a:gd name="connsiteY618" fmla="*/ 3881017 h 6008531"/>
              <a:gd name="connsiteX619" fmla="*/ 308423 w 3276240"/>
              <a:gd name="connsiteY619" fmla="*/ 3822895 h 6008531"/>
              <a:gd name="connsiteX620" fmla="*/ 325068 w 3276240"/>
              <a:gd name="connsiteY620" fmla="*/ 3768467 h 6008531"/>
              <a:gd name="connsiteX621" fmla="*/ 322665 w 3276240"/>
              <a:gd name="connsiteY621" fmla="*/ 3724231 h 6008531"/>
              <a:gd name="connsiteX622" fmla="*/ 314521 w 3276240"/>
              <a:gd name="connsiteY622" fmla="*/ 3709189 h 6008531"/>
              <a:gd name="connsiteX623" fmla="*/ 302594 w 3276240"/>
              <a:gd name="connsiteY623" fmla="*/ 3699264 h 6008531"/>
              <a:gd name="connsiteX624" fmla="*/ 287462 w 3276240"/>
              <a:gd name="connsiteY624" fmla="*/ 3694369 h 6008531"/>
              <a:gd name="connsiteX625" fmla="*/ 269661 w 3276240"/>
              <a:gd name="connsiteY625" fmla="*/ 3694369 h 6008531"/>
              <a:gd name="connsiteX626" fmla="*/ 247409 w 3276240"/>
              <a:gd name="connsiteY626" fmla="*/ 3699754 h 6008531"/>
              <a:gd name="connsiteX627" fmla="*/ 223244 w 3276240"/>
              <a:gd name="connsiteY627" fmla="*/ 3710702 h 6008531"/>
              <a:gd name="connsiteX628" fmla="*/ 197654 w 3276240"/>
              <a:gd name="connsiteY628" fmla="*/ 3727124 h 6008531"/>
              <a:gd name="connsiteX629" fmla="*/ 171220 w 3276240"/>
              <a:gd name="connsiteY629" fmla="*/ 3749019 h 6008531"/>
              <a:gd name="connsiteX630" fmla="*/ 125202 w 3276240"/>
              <a:gd name="connsiteY630" fmla="*/ 3800643 h 6008531"/>
              <a:gd name="connsiteX631" fmla="*/ 90935 w 3276240"/>
              <a:gd name="connsiteY631" fmla="*/ 3857341 h 6008531"/>
              <a:gd name="connsiteX632" fmla="*/ 71887 w 3276240"/>
              <a:gd name="connsiteY632" fmla="*/ 3912659 h 6008531"/>
              <a:gd name="connsiteX633" fmla="*/ 71887 w 3276240"/>
              <a:gd name="connsiteY633" fmla="*/ 3959655 h 6008531"/>
              <a:gd name="connsiteX634" fmla="*/ 79274 w 3276240"/>
              <a:gd name="connsiteY634" fmla="*/ 3976254 h 6008531"/>
              <a:gd name="connsiteX635" fmla="*/ 90890 w 3276240"/>
              <a:gd name="connsiteY635" fmla="*/ 3987558 h 6008531"/>
              <a:gd name="connsiteX636" fmla="*/ 106244 w 3276240"/>
              <a:gd name="connsiteY636" fmla="*/ 3993477 h 6008531"/>
              <a:gd name="connsiteX637" fmla="*/ 124713 w 3276240"/>
              <a:gd name="connsiteY637" fmla="*/ 3994056 h 6008531"/>
              <a:gd name="connsiteX638" fmla="*/ 147944 w 3276240"/>
              <a:gd name="connsiteY638" fmla="*/ 3988626 h 6008531"/>
              <a:gd name="connsiteX639" fmla="*/ 173489 w 3276240"/>
              <a:gd name="connsiteY639" fmla="*/ 3977056 h 6008531"/>
              <a:gd name="connsiteX640" fmla="*/ 2636940 w 3276240"/>
              <a:gd name="connsiteY640" fmla="*/ 5427872 h 6008531"/>
              <a:gd name="connsiteX641" fmla="*/ 2583980 w 3276240"/>
              <a:gd name="connsiteY641" fmla="*/ 5355910 h 6008531"/>
              <a:gd name="connsiteX642" fmla="*/ 2514555 w 3276240"/>
              <a:gd name="connsiteY642" fmla="*/ 5322888 h 6008531"/>
              <a:gd name="connsiteX643" fmla="*/ 2509793 w 3276240"/>
              <a:gd name="connsiteY643" fmla="*/ 5322309 h 6008531"/>
              <a:gd name="connsiteX644" fmla="*/ 2505031 w 3276240"/>
              <a:gd name="connsiteY644" fmla="*/ 5321909 h 6008531"/>
              <a:gd name="connsiteX645" fmla="*/ 2500313 w 3276240"/>
              <a:gd name="connsiteY645" fmla="*/ 5321909 h 6008531"/>
              <a:gd name="connsiteX646" fmla="*/ 2495597 w 3276240"/>
              <a:gd name="connsiteY646" fmla="*/ 5321909 h 6008531"/>
              <a:gd name="connsiteX647" fmla="*/ 2427105 w 3276240"/>
              <a:gd name="connsiteY647" fmla="*/ 5342648 h 6008531"/>
              <a:gd name="connsiteX648" fmla="*/ 2366403 w 3276240"/>
              <a:gd name="connsiteY648" fmla="*/ 5398322 h 6008531"/>
              <a:gd name="connsiteX649" fmla="*/ 2318606 w 3276240"/>
              <a:gd name="connsiteY649" fmla="*/ 5483145 h 6008531"/>
              <a:gd name="connsiteX650" fmla="*/ 2289500 w 3276240"/>
              <a:gd name="connsiteY650" fmla="*/ 5591868 h 6008531"/>
              <a:gd name="connsiteX651" fmla="*/ 2286296 w 3276240"/>
              <a:gd name="connsiteY651" fmla="*/ 5715543 h 6008531"/>
              <a:gd name="connsiteX652" fmla="*/ 2312419 w 3276240"/>
              <a:gd name="connsiteY652" fmla="*/ 5824933 h 6008531"/>
              <a:gd name="connsiteX653" fmla="*/ 2364356 w 3276240"/>
              <a:gd name="connsiteY653" fmla="*/ 5907131 h 6008531"/>
              <a:gd name="connsiteX654" fmla="*/ 2437608 w 3276240"/>
              <a:gd name="connsiteY654" fmla="*/ 5947985 h 6008531"/>
              <a:gd name="connsiteX655" fmla="*/ 2442770 w 3276240"/>
              <a:gd name="connsiteY655" fmla="*/ 5948875 h 6008531"/>
              <a:gd name="connsiteX656" fmla="*/ 2447932 w 3276240"/>
              <a:gd name="connsiteY656" fmla="*/ 5949498 h 6008531"/>
              <a:gd name="connsiteX657" fmla="*/ 2453096 w 3276240"/>
              <a:gd name="connsiteY657" fmla="*/ 5949943 h 6008531"/>
              <a:gd name="connsiteX658" fmla="*/ 2458213 w 3276240"/>
              <a:gd name="connsiteY658" fmla="*/ 5949943 h 6008531"/>
              <a:gd name="connsiteX659" fmla="*/ 2532890 w 3276240"/>
              <a:gd name="connsiteY659" fmla="*/ 5928047 h 6008531"/>
              <a:gd name="connsiteX660" fmla="*/ 2597955 w 3276240"/>
              <a:gd name="connsiteY660" fmla="*/ 5865120 h 6008531"/>
              <a:gd name="connsiteX661" fmla="*/ 2646285 w 3276240"/>
              <a:gd name="connsiteY661" fmla="*/ 5770727 h 6008531"/>
              <a:gd name="connsiteX662" fmla="*/ 2671652 w 3276240"/>
              <a:gd name="connsiteY662" fmla="*/ 5654751 h 6008531"/>
              <a:gd name="connsiteX663" fmla="*/ 2668225 w 3276240"/>
              <a:gd name="connsiteY663" fmla="*/ 5530497 h 6008531"/>
              <a:gd name="connsiteX664" fmla="*/ 2636940 w 3276240"/>
              <a:gd name="connsiteY664" fmla="*/ 5427605 h 6008531"/>
              <a:gd name="connsiteX665" fmla="*/ 2306945 w 3276240"/>
              <a:gd name="connsiteY665" fmla="*/ 371866 h 6008531"/>
              <a:gd name="connsiteX666" fmla="*/ 2311930 w 3276240"/>
              <a:gd name="connsiteY666" fmla="*/ 370308 h 6008531"/>
              <a:gd name="connsiteX667" fmla="*/ 2317003 w 3276240"/>
              <a:gd name="connsiteY667" fmla="*/ 368484 h 6008531"/>
              <a:gd name="connsiteX668" fmla="*/ 2322077 w 3276240"/>
              <a:gd name="connsiteY668" fmla="*/ 366436 h 6008531"/>
              <a:gd name="connsiteX669" fmla="*/ 2327195 w 3276240"/>
              <a:gd name="connsiteY669" fmla="*/ 364167 h 6008531"/>
              <a:gd name="connsiteX670" fmla="*/ 2345530 w 3276240"/>
              <a:gd name="connsiteY670" fmla="*/ 353753 h 6008531"/>
              <a:gd name="connsiteX671" fmla="*/ 2358392 w 3276240"/>
              <a:gd name="connsiteY671" fmla="*/ 342805 h 6008531"/>
              <a:gd name="connsiteX672" fmla="*/ 2364622 w 3276240"/>
              <a:gd name="connsiteY672" fmla="*/ 332614 h 6008531"/>
              <a:gd name="connsiteX673" fmla="*/ 2363154 w 3276240"/>
              <a:gd name="connsiteY673" fmla="*/ 324514 h 6008531"/>
              <a:gd name="connsiteX674" fmla="*/ 2356834 w 3276240"/>
              <a:gd name="connsiteY674" fmla="*/ 320776 h 6008531"/>
              <a:gd name="connsiteX675" fmla="*/ 2347043 w 3276240"/>
              <a:gd name="connsiteY675" fmla="*/ 319441 h 6008531"/>
              <a:gd name="connsiteX676" fmla="*/ 2334671 w 3276240"/>
              <a:gd name="connsiteY676" fmla="*/ 320509 h 6008531"/>
              <a:gd name="connsiteX677" fmla="*/ 2320564 w 3276240"/>
              <a:gd name="connsiteY677" fmla="*/ 323802 h 6008531"/>
              <a:gd name="connsiteX678" fmla="*/ 2315713 w 3276240"/>
              <a:gd name="connsiteY678" fmla="*/ 325360 h 6008531"/>
              <a:gd name="connsiteX679" fmla="*/ 2310729 w 3276240"/>
              <a:gd name="connsiteY679" fmla="*/ 327140 h 6008531"/>
              <a:gd name="connsiteX680" fmla="*/ 2305744 w 3276240"/>
              <a:gd name="connsiteY680" fmla="*/ 329142 h 6008531"/>
              <a:gd name="connsiteX681" fmla="*/ 2300760 w 3276240"/>
              <a:gd name="connsiteY681" fmla="*/ 331368 h 6008531"/>
              <a:gd name="connsiteX682" fmla="*/ 2282959 w 3276240"/>
              <a:gd name="connsiteY682" fmla="*/ 341514 h 6008531"/>
              <a:gd name="connsiteX683" fmla="*/ 2270096 w 3276240"/>
              <a:gd name="connsiteY683" fmla="*/ 352284 h 6008531"/>
              <a:gd name="connsiteX684" fmla="*/ 2263554 w 3276240"/>
              <a:gd name="connsiteY684" fmla="*/ 362431 h 6008531"/>
              <a:gd name="connsiteX685" fmla="*/ 2264578 w 3276240"/>
              <a:gd name="connsiteY685" fmla="*/ 370709 h 6008531"/>
              <a:gd name="connsiteX686" fmla="*/ 2270631 w 3276240"/>
              <a:gd name="connsiteY686" fmla="*/ 374625 h 6008531"/>
              <a:gd name="connsiteX687" fmla="*/ 2280332 w 3276240"/>
              <a:gd name="connsiteY687" fmla="*/ 376094 h 6008531"/>
              <a:gd name="connsiteX688" fmla="*/ 2292794 w 3276240"/>
              <a:gd name="connsiteY688" fmla="*/ 375159 h 6008531"/>
              <a:gd name="connsiteX689" fmla="*/ 2306945 w 3276240"/>
              <a:gd name="connsiteY689" fmla="*/ 371732 h 6008531"/>
              <a:gd name="connsiteX690" fmla="*/ 1880335 w 3276240"/>
              <a:gd name="connsiteY690" fmla="*/ 5260850 h 6008531"/>
              <a:gd name="connsiteX691" fmla="*/ 1847446 w 3276240"/>
              <a:gd name="connsiteY691" fmla="*/ 5185728 h 6008531"/>
              <a:gd name="connsiteX692" fmla="*/ 1793730 w 3276240"/>
              <a:gd name="connsiteY692" fmla="*/ 5143361 h 6008531"/>
              <a:gd name="connsiteX693" fmla="*/ 1784608 w 3276240"/>
              <a:gd name="connsiteY693" fmla="*/ 5140468 h 6008531"/>
              <a:gd name="connsiteX694" fmla="*/ 1775350 w 3276240"/>
              <a:gd name="connsiteY694" fmla="*/ 5138510 h 6008531"/>
              <a:gd name="connsiteX695" fmla="*/ 1765960 w 3276240"/>
              <a:gd name="connsiteY695" fmla="*/ 5137486 h 6008531"/>
              <a:gd name="connsiteX696" fmla="*/ 1756526 w 3276240"/>
              <a:gd name="connsiteY696" fmla="*/ 5137486 h 6008531"/>
              <a:gd name="connsiteX697" fmla="*/ 1699694 w 3276240"/>
              <a:gd name="connsiteY697" fmla="*/ 5153552 h 6008531"/>
              <a:gd name="connsiteX698" fmla="*/ 1644688 w 3276240"/>
              <a:gd name="connsiteY698" fmla="*/ 5196097 h 6008531"/>
              <a:gd name="connsiteX699" fmla="*/ 1595734 w 3276240"/>
              <a:gd name="connsiteY699" fmla="*/ 5261785 h 6008531"/>
              <a:gd name="connsiteX700" fmla="*/ 1557149 w 3276240"/>
              <a:gd name="connsiteY700" fmla="*/ 5347632 h 6008531"/>
              <a:gd name="connsiteX701" fmla="*/ 1533740 w 3276240"/>
              <a:gd name="connsiteY701" fmla="*/ 5458446 h 6008531"/>
              <a:gd name="connsiteX702" fmla="*/ 1537256 w 3276240"/>
              <a:gd name="connsiteY702" fmla="*/ 5561516 h 6008531"/>
              <a:gd name="connsiteX703" fmla="*/ 1567074 w 3276240"/>
              <a:gd name="connsiteY703" fmla="*/ 5644783 h 6008531"/>
              <a:gd name="connsiteX704" fmla="*/ 1621858 w 3276240"/>
              <a:gd name="connsiteY704" fmla="*/ 5695071 h 6008531"/>
              <a:gd name="connsiteX705" fmla="*/ 1631559 w 3276240"/>
              <a:gd name="connsiteY705" fmla="*/ 5698765 h 6008531"/>
              <a:gd name="connsiteX706" fmla="*/ 1641394 w 3276240"/>
              <a:gd name="connsiteY706" fmla="*/ 5701391 h 6008531"/>
              <a:gd name="connsiteX707" fmla="*/ 1651408 w 3276240"/>
              <a:gd name="connsiteY707" fmla="*/ 5702993 h 6008531"/>
              <a:gd name="connsiteX708" fmla="*/ 1661555 w 3276240"/>
              <a:gd name="connsiteY708" fmla="*/ 5703527 h 6008531"/>
              <a:gd name="connsiteX709" fmla="*/ 1723059 w 3276240"/>
              <a:gd name="connsiteY709" fmla="*/ 5686794 h 6008531"/>
              <a:gd name="connsiteX710" fmla="*/ 1782204 w 3276240"/>
              <a:gd name="connsiteY710" fmla="*/ 5639175 h 6008531"/>
              <a:gd name="connsiteX711" fmla="*/ 1833161 w 3276240"/>
              <a:gd name="connsiteY711" fmla="*/ 5566145 h 6008531"/>
              <a:gd name="connsiteX712" fmla="*/ 1870543 w 3276240"/>
              <a:gd name="connsiteY712" fmla="*/ 5473622 h 6008531"/>
              <a:gd name="connsiteX713" fmla="*/ 1889280 w 3276240"/>
              <a:gd name="connsiteY713" fmla="*/ 5360137 h 6008531"/>
              <a:gd name="connsiteX714" fmla="*/ 1880335 w 3276240"/>
              <a:gd name="connsiteY714" fmla="*/ 5260717 h 6008531"/>
              <a:gd name="connsiteX715" fmla="*/ 1007397 w 3276240"/>
              <a:gd name="connsiteY715" fmla="*/ 4889512 h 6008531"/>
              <a:gd name="connsiteX716" fmla="*/ 1023329 w 3276240"/>
              <a:gd name="connsiteY716" fmla="*/ 4803665 h 6008531"/>
              <a:gd name="connsiteX717" fmla="*/ 1016164 w 3276240"/>
              <a:gd name="connsiteY717" fmla="*/ 4732459 h 6008531"/>
              <a:gd name="connsiteX718" fmla="*/ 986168 w 3276240"/>
              <a:gd name="connsiteY718" fmla="*/ 4683772 h 6008531"/>
              <a:gd name="connsiteX719" fmla="*/ 974420 w 3276240"/>
              <a:gd name="connsiteY719" fmla="*/ 4675762 h 6008531"/>
              <a:gd name="connsiteX720" fmla="*/ 961647 w 3276240"/>
              <a:gd name="connsiteY720" fmla="*/ 4670377 h 6008531"/>
              <a:gd name="connsiteX721" fmla="*/ 948296 w 3276240"/>
              <a:gd name="connsiteY721" fmla="*/ 4667573 h 6008531"/>
              <a:gd name="connsiteX722" fmla="*/ 934010 w 3276240"/>
              <a:gd name="connsiteY722" fmla="*/ 4667217 h 6008531"/>
              <a:gd name="connsiteX723" fmla="*/ 892934 w 3276240"/>
              <a:gd name="connsiteY723" fmla="*/ 4677853 h 6008531"/>
              <a:gd name="connsiteX724" fmla="*/ 849988 w 3276240"/>
              <a:gd name="connsiteY724" fmla="*/ 4704288 h 6008531"/>
              <a:gd name="connsiteX725" fmla="*/ 807442 w 3276240"/>
              <a:gd name="connsiteY725" fmla="*/ 4745410 h 6008531"/>
              <a:gd name="connsiteX726" fmla="*/ 767790 w 3276240"/>
              <a:gd name="connsiteY726" fmla="*/ 4800283 h 6008531"/>
              <a:gd name="connsiteX727" fmla="*/ 726712 w 3276240"/>
              <a:gd name="connsiteY727" fmla="*/ 4887242 h 6008531"/>
              <a:gd name="connsiteX728" fmla="*/ 706908 w 3276240"/>
              <a:gd name="connsiteY728" fmla="*/ 4973713 h 6008531"/>
              <a:gd name="connsiteX729" fmla="*/ 710157 w 3276240"/>
              <a:gd name="connsiteY729" fmla="*/ 5049770 h 6008531"/>
              <a:gd name="connsiteX730" fmla="*/ 738462 w 3276240"/>
              <a:gd name="connsiteY730" fmla="*/ 5104687 h 6008531"/>
              <a:gd name="connsiteX731" fmla="*/ 750344 w 3276240"/>
              <a:gd name="connsiteY731" fmla="*/ 5114166 h 6008531"/>
              <a:gd name="connsiteX732" fmla="*/ 763472 w 3276240"/>
              <a:gd name="connsiteY732" fmla="*/ 5120709 h 6008531"/>
              <a:gd name="connsiteX733" fmla="*/ 777625 w 3276240"/>
              <a:gd name="connsiteY733" fmla="*/ 5124447 h 6008531"/>
              <a:gd name="connsiteX734" fmla="*/ 792711 w 3276240"/>
              <a:gd name="connsiteY734" fmla="*/ 5125337 h 6008531"/>
              <a:gd name="connsiteX735" fmla="*/ 836637 w 3276240"/>
              <a:gd name="connsiteY735" fmla="*/ 5114478 h 6008531"/>
              <a:gd name="connsiteX736" fmla="*/ 882698 w 3276240"/>
              <a:gd name="connsiteY736" fmla="*/ 5085417 h 6008531"/>
              <a:gd name="connsiteX737" fmla="*/ 927602 w 3276240"/>
              <a:gd name="connsiteY737" fmla="*/ 5040113 h 6008531"/>
              <a:gd name="connsiteX738" fmla="*/ 968233 w 3276240"/>
              <a:gd name="connsiteY738" fmla="*/ 4980700 h 6008531"/>
              <a:gd name="connsiteX739" fmla="*/ 1007397 w 3276240"/>
              <a:gd name="connsiteY739" fmla="*/ 4889379 h 6008531"/>
              <a:gd name="connsiteX740" fmla="*/ 1556748 w 3276240"/>
              <a:gd name="connsiteY740" fmla="*/ 5131745 h 6008531"/>
              <a:gd name="connsiteX741" fmla="*/ 1533785 w 3276240"/>
              <a:gd name="connsiteY741" fmla="*/ 5056089 h 6008531"/>
              <a:gd name="connsiteX742" fmla="*/ 1488525 w 3276240"/>
              <a:gd name="connsiteY742" fmla="*/ 5009895 h 6008531"/>
              <a:gd name="connsiteX743" fmla="*/ 1477622 w 3276240"/>
              <a:gd name="connsiteY743" fmla="*/ 5005088 h 6008531"/>
              <a:gd name="connsiteX744" fmla="*/ 1466452 w 3276240"/>
              <a:gd name="connsiteY744" fmla="*/ 5001839 h 6008531"/>
              <a:gd name="connsiteX745" fmla="*/ 1454969 w 3276240"/>
              <a:gd name="connsiteY745" fmla="*/ 5000103 h 6008531"/>
              <a:gd name="connsiteX746" fmla="*/ 1443220 w 3276240"/>
              <a:gd name="connsiteY746" fmla="*/ 4999837 h 6008531"/>
              <a:gd name="connsiteX747" fmla="*/ 1392308 w 3276240"/>
              <a:gd name="connsiteY747" fmla="*/ 5013677 h 6008531"/>
              <a:gd name="connsiteX748" fmla="*/ 1341352 w 3276240"/>
              <a:gd name="connsiteY748" fmla="*/ 5049814 h 6008531"/>
              <a:gd name="connsiteX749" fmla="*/ 1293867 w 3276240"/>
              <a:gd name="connsiteY749" fmla="*/ 5105933 h 6008531"/>
              <a:gd name="connsiteX750" fmla="*/ 1253502 w 3276240"/>
              <a:gd name="connsiteY750" fmla="*/ 5180076 h 6008531"/>
              <a:gd name="connsiteX751" fmla="*/ 1221993 w 3276240"/>
              <a:gd name="connsiteY751" fmla="*/ 5283147 h 6008531"/>
              <a:gd name="connsiteX752" fmla="*/ 1215718 w 3276240"/>
              <a:gd name="connsiteY752" fmla="*/ 5381544 h 6008531"/>
              <a:gd name="connsiteX753" fmla="*/ 1235033 w 3276240"/>
              <a:gd name="connsiteY753" fmla="*/ 5463876 h 6008531"/>
              <a:gd name="connsiteX754" fmla="*/ 1279981 w 3276240"/>
              <a:gd name="connsiteY754" fmla="*/ 5517769 h 6008531"/>
              <a:gd name="connsiteX755" fmla="*/ 1291330 w 3276240"/>
              <a:gd name="connsiteY755" fmla="*/ 5523688 h 6008531"/>
              <a:gd name="connsiteX756" fmla="*/ 1303123 w 3276240"/>
              <a:gd name="connsiteY756" fmla="*/ 5527872 h 6008531"/>
              <a:gd name="connsiteX757" fmla="*/ 1315272 w 3276240"/>
              <a:gd name="connsiteY757" fmla="*/ 5530364 h 6008531"/>
              <a:gd name="connsiteX758" fmla="*/ 1327822 w 3276240"/>
              <a:gd name="connsiteY758" fmla="*/ 5531120 h 6008531"/>
              <a:gd name="connsiteX759" fmla="*/ 1382517 w 3276240"/>
              <a:gd name="connsiteY759" fmla="*/ 5516612 h 6008531"/>
              <a:gd name="connsiteX760" fmla="*/ 1437257 w 3276240"/>
              <a:gd name="connsiteY760" fmla="*/ 5476559 h 6008531"/>
              <a:gd name="connsiteX761" fmla="*/ 1487056 w 3276240"/>
              <a:gd name="connsiteY761" fmla="*/ 5414254 h 6008531"/>
              <a:gd name="connsiteX762" fmla="*/ 1527332 w 3276240"/>
              <a:gd name="connsiteY762" fmla="*/ 5334147 h 6008531"/>
              <a:gd name="connsiteX763" fmla="*/ 1555325 w 3276240"/>
              <a:gd name="connsiteY763" fmla="*/ 5227650 h 6008531"/>
              <a:gd name="connsiteX764" fmla="*/ 1556748 w 3276240"/>
              <a:gd name="connsiteY764" fmla="*/ 5131612 h 6008531"/>
              <a:gd name="connsiteX765" fmla="*/ 1261912 w 3276240"/>
              <a:gd name="connsiteY765" fmla="*/ 5065569 h 6008531"/>
              <a:gd name="connsiteX766" fmla="*/ 1270813 w 3276240"/>
              <a:gd name="connsiteY766" fmla="*/ 4974603 h 6008531"/>
              <a:gd name="connsiteX767" fmla="*/ 1255905 w 3276240"/>
              <a:gd name="connsiteY767" fmla="*/ 4901083 h 6008531"/>
              <a:gd name="connsiteX768" fmla="*/ 1218300 w 3276240"/>
              <a:gd name="connsiteY768" fmla="*/ 4853598 h 6008531"/>
              <a:gd name="connsiteX769" fmla="*/ 1206862 w 3276240"/>
              <a:gd name="connsiteY769" fmla="*/ 4847412 h 6008531"/>
              <a:gd name="connsiteX770" fmla="*/ 1194891 w 3276240"/>
              <a:gd name="connsiteY770" fmla="*/ 4843228 h 6008531"/>
              <a:gd name="connsiteX771" fmla="*/ 1182385 w 3276240"/>
              <a:gd name="connsiteY771" fmla="*/ 4841048 h 6008531"/>
              <a:gd name="connsiteX772" fmla="*/ 1169435 w 3276240"/>
              <a:gd name="connsiteY772" fmla="*/ 4840692 h 6008531"/>
              <a:gd name="connsiteX773" fmla="*/ 1123462 w 3276240"/>
              <a:gd name="connsiteY773" fmla="*/ 4852930 h 6008531"/>
              <a:gd name="connsiteX774" fmla="*/ 1076333 w 3276240"/>
              <a:gd name="connsiteY774" fmla="*/ 4884083 h 6008531"/>
              <a:gd name="connsiteX775" fmla="*/ 1030939 w 3276240"/>
              <a:gd name="connsiteY775" fmla="*/ 4932592 h 6008531"/>
              <a:gd name="connsiteX776" fmla="*/ 990396 w 3276240"/>
              <a:gd name="connsiteY776" fmla="*/ 4996988 h 6008531"/>
              <a:gd name="connsiteX777" fmla="*/ 953503 w 3276240"/>
              <a:gd name="connsiteY777" fmla="*/ 5092093 h 6008531"/>
              <a:gd name="connsiteX778" fmla="*/ 940152 w 3276240"/>
              <a:gd name="connsiteY778" fmla="*/ 5184616 h 6008531"/>
              <a:gd name="connsiteX779" fmla="*/ 951189 w 3276240"/>
              <a:gd name="connsiteY779" fmla="*/ 5263921 h 6008531"/>
              <a:gd name="connsiteX780" fmla="*/ 987682 w 3276240"/>
              <a:gd name="connsiteY780" fmla="*/ 5318438 h 6008531"/>
              <a:gd name="connsiteX781" fmla="*/ 999386 w 3276240"/>
              <a:gd name="connsiteY781" fmla="*/ 5325870 h 6008531"/>
              <a:gd name="connsiteX782" fmla="*/ 1011892 w 3276240"/>
              <a:gd name="connsiteY782" fmla="*/ 5331077 h 6008531"/>
              <a:gd name="connsiteX783" fmla="*/ 1025020 w 3276240"/>
              <a:gd name="connsiteY783" fmla="*/ 5334058 h 6008531"/>
              <a:gd name="connsiteX784" fmla="*/ 1038727 w 3276240"/>
              <a:gd name="connsiteY784" fmla="*/ 5334860 h 6008531"/>
              <a:gd name="connsiteX785" fmla="*/ 1088127 w 3276240"/>
              <a:gd name="connsiteY785" fmla="*/ 5322309 h 6008531"/>
              <a:gd name="connsiteX786" fmla="*/ 1138771 w 3276240"/>
              <a:gd name="connsiteY786" fmla="*/ 5287819 h 6008531"/>
              <a:gd name="connsiteX787" fmla="*/ 1186657 w 3276240"/>
              <a:gd name="connsiteY787" fmla="*/ 5234415 h 6008531"/>
              <a:gd name="connsiteX788" fmla="*/ 1227867 w 3276240"/>
              <a:gd name="connsiteY788" fmla="*/ 5164678 h 6008531"/>
              <a:gd name="connsiteX789" fmla="*/ 1261912 w 3276240"/>
              <a:gd name="connsiteY789" fmla="*/ 5065435 h 6008531"/>
              <a:gd name="connsiteX790" fmla="*/ 2241659 w 3276240"/>
              <a:gd name="connsiteY790" fmla="*/ 5362051 h 6008531"/>
              <a:gd name="connsiteX791" fmla="*/ 2199113 w 3276240"/>
              <a:gd name="connsiteY791" fmla="*/ 5287686 h 6008531"/>
              <a:gd name="connsiteX792" fmla="*/ 2137565 w 3276240"/>
              <a:gd name="connsiteY792" fmla="*/ 5249190 h 6008531"/>
              <a:gd name="connsiteX793" fmla="*/ 2130311 w 3276240"/>
              <a:gd name="connsiteY793" fmla="*/ 5247633 h 6008531"/>
              <a:gd name="connsiteX794" fmla="*/ 2123056 w 3276240"/>
              <a:gd name="connsiteY794" fmla="*/ 5246609 h 6008531"/>
              <a:gd name="connsiteX795" fmla="*/ 2115758 w 3276240"/>
              <a:gd name="connsiteY795" fmla="*/ 5246030 h 6008531"/>
              <a:gd name="connsiteX796" fmla="*/ 2108504 w 3276240"/>
              <a:gd name="connsiteY796" fmla="*/ 5246030 h 6008531"/>
              <a:gd name="connsiteX797" fmla="*/ 2045888 w 3276240"/>
              <a:gd name="connsiteY797" fmla="*/ 5264233 h 6008531"/>
              <a:gd name="connsiteX798" fmla="*/ 1987721 w 3276240"/>
              <a:gd name="connsiteY798" fmla="*/ 5312919 h 6008531"/>
              <a:gd name="connsiteX799" fmla="*/ 1938767 w 3276240"/>
              <a:gd name="connsiteY799" fmla="*/ 5387775 h 6008531"/>
              <a:gd name="connsiteX800" fmla="*/ 1903787 w 3276240"/>
              <a:gd name="connsiteY800" fmla="*/ 5484792 h 6008531"/>
              <a:gd name="connsiteX801" fmla="*/ 1889502 w 3276240"/>
              <a:gd name="connsiteY801" fmla="*/ 5602504 h 6008531"/>
              <a:gd name="connsiteX802" fmla="*/ 1903566 w 3276240"/>
              <a:gd name="connsiteY802" fmla="*/ 5709313 h 6008531"/>
              <a:gd name="connsiteX803" fmla="*/ 1943929 w 3276240"/>
              <a:gd name="connsiteY803" fmla="*/ 5792935 h 6008531"/>
              <a:gd name="connsiteX804" fmla="*/ 2008015 w 3276240"/>
              <a:gd name="connsiteY804" fmla="*/ 5839530 h 6008531"/>
              <a:gd name="connsiteX805" fmla="*/ 2015803 w 3276240"/>
              <a:gd name="connsiteY805" fmla="*/ 5841666 h 6008531"/>
              <a:gd name="connsiteX806" fmla="*/ 2023636 w 3276240"/>
              <a:gd name="connsiteY806" fmla="*/ 5843224 h 6008531"/>
              <a:gd name="connsiteX807" fmla="*/ 2031469 w 3276240"/>
              <a:gd name="connsiteY807" fmla="*/ 5844203 h 6008531"/>
              <a:gd name="connsiteX808" fmla="*/ 2039391 w 3276240"/>
              <a:gd name="connsiteY808" fmla="*/ 5844559 h 6008531"/>
              <a:gd name="connsiteX809" fmla="*/ 2107259 w 3276240"/>
              <a:gd name="connsiteY809" fmla="*/ 5825422 h 6008531"/>
              <a:gd name="connsiteX810" fmla="*/ 2169564 w 3276240"/>
              <a:gd name="connsiteY810" fmla="*/ 5770505 h 6008531"/>
              <a:gd name="connsiteX811" fmla="*/ 2220030 w 3276240"/>
              <a:gd name="connsiteY811" fmla="*/ 5687150 h 6008531"/>
              <a:gd name="connsiteX812" fmla="*/ 2252562 w 3276240"/>
              <a:gd name="connsiteY812" fmla="*/ 5583056 h 6008531"/>
              <a:gd name="connsiteX813" fmla="*/ 2261107 w 3276240"/>
              <a:gd name="connsiteY813" fmla="*/ 5463608 h 6008531"/>
              <a:gd name="connsiteX814" fmla="*/ 2241659 w 3276240"/>
              <a:gd name="connsiteY814" fmla="*/ 5361918 h 6008531"/>
              <a:gd name="connsiteX815" fmla="*/ 3155896 w 3276240"/>
              <a:gd name="connsiteY815" fmla="*/ 35241 h 6008531"/>
              <a:gd name="connsiteX816" fmla="*/ 3144770 w 3276240"/>
              <a:gd name="connsiteY816" fmla="*/ 31413 h 6008531"/>
              <a:gd name="connsiteX817" fmla="*/ 3128081 w 3276240"/>
              <a:gd name="connsiteY817" fmla="*/ 31413 h 6008531"/>
              <a:gd name="connsiteX818" fmla="*/ 3107476 w 3276240"/>
              <a:gd name="connsiteY818" fmla="*/ 35374 h 6008531"/>
              <a:gd name="connsiteX819" fmla="*/ 3106541 w 3276240"/>
              <a:gd name="connsiteY819" fmla="*/ 35641 h 6008531"/>
              <a:gd name="connsiteX820" fmla="*/ 3105651 w 3276240"/>
              <a:gd name="connsiteY820" fmla="*/ 35641 h 6008531"/>
              <a:gd name="connsiteX821" fmla="*/ 3104716 w 3276240"/>
              <a:gd name="connsiteY821" fmla="*/ 35908 h 6008531"/>
              <a:gd name="connsiteX822" fmla="*/ 3103827 w 3276240"/>
              <a:gd name="connsiteY822" fmla="*/ 36220 h 6008531"/>
              <a:gd name="connsiteX823" fmla="*/ 3084244 w 3276240"/>
              <a:gd name="connsiteY823" fmla="*/ 43563 h 6008531"/>
              <a:gd name="connsiteX824" fmla="*/ 3068135 w 3276240"/>
              <a:gd name="connsiteY824" fmla="*/ 52464 h 6008531"/>
              <a:gd name="connsiteX825" fmla="*/ 3056964 w 3276240"/>
              <a:gd name="connsiteY825" fmla="*/ 62121 h 6008531"/>
              <a:gd name="connsiteX826" fmla="*/ 3052291 w 3276240"/>
              <a:gd name="connsiteY826" fmla="*/ 71467 h 6008531"/>
              <a:gd name="connsiteX827" fmla="*/ 3055584 w 3276240"/>
              <a:gd name="connsiteY827" fmla="*/ 79032 h 6008531"/>
              <a:gd name="connsiteX828" fmla="*/ 3066400 w 3276240"/>
              <a:gd name="connsiteY828" fmla="*/ 83082 h 6008531"/>
              <a:gd name="connsiteX829" fmla="*/ 3083132 w 3276240"/>
              <a:gd name="connsiteY829" fmla="*/ 83082 h 6008531"/>
              <a:gd name="connsiteX830" fmla="*/ 3104094 w 3276240"/>
              <a:gd name="connsiteY830" fmla="*/ 79166 h 6008531"/>
              <a:gd name="connsiteX831" fmla="*/ 3105028 w 3276240"/>
              <a:gd name="connsiteY831" fmla="*/ 78899 h 6008531"/>
              <a:gd name="connsiteX832" fmla="*/ 3105963 w 3276240"/>
              <a:gd name="connsiteY832" fmla="*/ 78632 h 6008531"/>
              <a:gd name="connsiteX833" fmla="*/ 3106942 w 3276240"/>
              <a:gd name="connsiteY833" fmla="*/ 78365 h 6008531"/>
              <a:gd name="connsiteX834" fmla="*/ 3107876 w 3276240"/>
              <a:gd name="connsiteY834" fmla="*/ 78098 h 6008531"/>
              <a:gd name="connsiteX835" fmla="*/ 3127858 w 3276240"/>
              <a:gd name="connsiteY835" fmla="*/ 70532 h 6008531"/>
              <a:gd name="connsiteX836" fmla="*/ 3144236 w 3276240"/>
              <a:gd name="connsiteY836" fmla="*/ 61320 h 6008531"/>
              <a:gd name="connsiteX837" fmla="*/ 3155362 w 3276240"/>
              <a:gd name="connsiteY837" fmla="*/ 51440 h 6008531"/>
              <a:gd name="connsiteX838" fmla="*/ 3159812 w 3276240"/>
              <a:gd name="connsiteY838" fmla="*/ 42094 h 6008531"/>
              <a:gd name="connsiteX839" fmla="*/ 3155896 w 3276240"/>
              <a:gd name="connsiteY839" fmla="*/ 35241 h 6008531"/>
              <a:gd name="connsiteX840" fmla="*/ 3276545 w 3276240"/>
              <a:gd name="connsiteY840" fmla="*/ 5290 h 6008531"/>
              <a:gd name="connsiteX841" fmla="*/ 3265908 w 3276240"/>
              <a:gd name="connsiteY841" fmla="*/ 840 h 6008531"/>
              <a:gd name="connsiteX842" fmla="*/ 3249398 w 3276240"/>
              <a:gd name="connsiteY842" fmla="*/ 305 h 6008531"/>
              <a:gd name="connsiteX843" fmla="*/ 3228615 w 3276240"/>
              <a:gd name="connsiteY843" fmla="*/ 3732 h 6008531"/>
              <a:gd name="connsiteX844" fmla="*/ 3226789 w 3276240"/>
              <a:gd name="connsiteY844" fmla="*/ 4177 h 6008531"/>
              <a:gd name="connsiteX845" fmla="*/ 3225010 w 3276240"/>
              <a:gd name="connsiteY845" fmla="*/ 4667 h 6008531"/>
              <a:gd name="connsiteX846" fmla="*/ 3223185 w 3276240"/>
              <a:gd name="connsiteY846" fmla="*/ 5156 h 6008531"/>
              <a:gd name="connsiteX847" fmla="*/ 3221405 w 3276240"/>
              <a:gd name="connsiteY847" fmla="*/ 5690 h 6008531"/>
              <a:gd name="connsiteX848" fmla="*/ 3202713 w 3276240"/>
              <a:gd name="connsiteY848" fmla="*/ 12856 h 6008531"/>
              <a:gd name="connsiteX849" fmla="*/ 3187004 w 3276240"/>
              <a:gd name="connsiteY849" fmla="*/ 21445 h 6008531"/>
              <a:gd name="connsiteX850" fmla="*/ 3175878 w 3276240"/>
              <a:gd name="connsiteY850" fmla="*/ 30746 h 6008531"/>
              <a:gd name="connsiteX851" fmla="*/ 3170671 w 3276240"/>
              <a:gd name="connsiteY851" fmla="*/ 39869 h 6008531"/>
              <a:gd name="connsiteX852" fmla="*/ 3173208 w 3276240"/>
              <a:gd name="connsiteY852" fmla="*/ 47791 h 6008531"/>
              <a:gd name="connsiteX853" fmla="*/ 3183488 w 3276240"/>
              <a:gd name="connsiteY853" fmla="*/ 52241 h 6008531"/>
              <a:gd name="connsiteX854" fmla="*/ 3199954 w 3276240"/>
              <a:gd name="connsiteY854" fmla="*/ 52998 h 6008531"/>
              <a:gd name="connsiteX855" fmla="*/ 3221049 w 3276240"/>
              <a:gd name="connsiteY855" fmla="*/ 49615 h 6008531"/>
              <a:gd name="connsiteX856" fmla="*/ 3222918 w 3276240"/>
              <a:gd name="connsiteY856" fmla="*/ 49126 h 6008531"/>
              <a:gd name="connsiteX857" fmla="*/ 3224787 w 3276240"/>
              <a:gd name="connsiteY857" fmla="*/ 48636 h 6008531"/>
              <a:gd name="connsiteX858" fmla="*/ 3226612 w 3276240"/>
              <a:gd name="connsiteY858" fmla="*/ 48147 h 6008531"/>
              <a:gd name="connsiteX859" fmla="*/ 3228437 w 3276240"/>
              <a:gd name="connsiteY859" fmla="*/ 47613 h 6008531"/>
              <a:gd name="connsiteX860" fmla="*/ 3247707 w 3276240"/>
              <a:gd name="connsiteY860" fmla="*/ 40403 h 6008531"/>
              <a:gd name="connsiteX861" fmla="*/ 3263683 w 3276240"/>
              <a:gd name="connsiteY861" fmla="*/ 31502 h 6008531"/>
              <a:gd name="connsiteX862" fmla="*/ 3274854 w 3276240"/>
              <a:gd name="connsiteY862" fmla="*/ 22023 h 6008531"/>
              <a:gd name="connsiteX863" fmla="*/ 3279705 w 3276240"/>
              <a:gd name="connsiteY863" fmla="*/ 12856 h 6008531"/>
              <a:gd name="connsiteX864" fmla="*/ 3276545 w 3276240"/>
              <a:gd name="connsiteY864" fmla="*/ 5290 h 6008531"/>
              <a:gd name="connsiteX865" fmla="*/ 2722565 w 3276240"/>
              <a:gd name="connsiteY865" fmla="*/ 192872 h 6008531"/>
              <a:gd name="connsiteX866" fmla="*/ 2737874 w 3276240"/>
              <a:gd name="connsiteY866" fmla="*/ 192249 h 6008531"/>
              <a:gd name="connsiteX867" fmla="*/ 2756209 w 3276240"/>
              <a:gd name="connsiteY867" fmla="*/ 188200 h 6008531"/>
              <a:gd name="connsiteX868" fmla="*/ 2757990 w 3276240"/>
              <a:gd name="connsiteY868" fmla="*/ 187666 h 6008531"/>
              <a:gd name="connsiteX869" fmla="*/ 2759769 w 3276240"/>
              <a:gd name="connsiteY869" fmla="*/ 187087 h 6008531"/>
              <a:gd name="connsiteX870" fmla="*/ 2761594 w 3276240"/>
              <a:gd name="connsiteY870" fmla="*/ 186464 h 6008531"/>
              <a:gd name="connsiteX871" fmla="*/ 2763419 w 3276240"/>
              <a:gd name="connsiteY871" fmla="*/ 185841 h 6008531"/>
              <a:gd name="connsiteX872" fmla="*/ 2783356 w 3276240"/>
              <a:gd name="connsiteY872" fmla="*/ 176940 h 6008531"/>
              <a:gd name="connsiteX873" fmla="*/ 2798754 w 3276240"/>
              <a:gd name="connsiteY873" fmla="*/ 166749 h 6008531"/>
              <a:gd name="connsiteX874" fmla="*/ 2808101 w 3276240"/>
              <a:gd name="connsiteY874" fmla="*/ 156513 h 6008531"/>
              <a:gd name="connsiteX875" fmla="*/ 2809925 w 3276240"/>
              <a:gd name="connsiteY875" fmla="*/ 147612 h 6008531"/>
              <a:gd name="connsiteX876" fmla="*/ 2804496 w 3276240"/>
              <a:gd name="connsiteY876" fmla="*/ 141827 h 6008531"/>
              <a:gd name="connsiteX877" fmla="*/ 2793414 w 3276240"/>
              <a:gd name="connsiteY877" fmla="*/ 139379 h 6008531"/>
              <a:gd name="connsiteX878" fmla="*/ 2778150 w 3276240"/>
              <a:gd name="connsiteY878" fmla="*/ 140136 h 6008531"/>
              <a:gd name="connsiteX879" fmla="*/ 2760348 w 3276240"/>
              <a:gd name="connsiteY879" fmla="*/ 144186 h 6008531"/>
              <a:gd name="connsiteX880" fmla="*/ 2758612 w 3276240"/>
              <a:gd name="connsiteY880" fmla="*/ 144720 h 6008531"/>
              <a:gd name="connsiteX881" fmla="*/ 2756832 w 3276240"/>
              <a:gd name="connsiteY881" fmla="*/ 145298 h 6008531"/>
              <a:gd name="connsiteX882" fmla="*/ 2755096 w 3276240"/>
              <a:gd name="connsiteY882" fmla="*/ 145877 h 6008531"/>
              <a:gd name="connsiteX883" fmla="*/ 2753316 w 3276240"/>
              <a:gd name="connsiteY883" fmla="*/ 146500 h 6008531"/>
              <a:gd name="connsiteX884" fmla="*/ 2733823 w 3276240"/>
              <a:gd name="connsiteY884" fmla="*/ 155089 h 6008531"/>
              <a:gd name="connsiteX885" fmla="*/ 2718603 w 3276240"/>
              <a:gd name="connsiteY885" fmla="*/ 165013 h 6008531"/>
              <a:gd name="connsiteX886" fmla="*/ 2709080 w 3276240"/>
              <a:gd name="connsiteY886" fmla="*/ 175160 h 6008531"/>
              <a:gd name="connsiteX887" fmla="*/ 2706810 w 3276240"/>
              <a:gd name="connsiteY887" fmla="*/ 184061 h 6008531"/>
              <a:gd name="connsiteX888" fmla="*/ 2711839 w 3276240"/>
              <a:gd name="connsiteY888" fmla="*/ 190024 h 6008531"/>
              <a:gd name="connsiteX889" fmla="*/ 2722565 w 3276240"/>
              <a:gd name="connsiteY889" fmla="*/ 192872 h 6008531"/>
              <a:gd name="connsiteX890" fmla="*/ 2690611 w 3276240"/>
              <a:gd name="connsiteY890" fmla="*/ 182770 h 6008531"/>
              <a:gd name="connsiteX891" fmla="*/ 2679841 w 3276240"/>
              <a:gd name="connsiteY891" fmla="*/ 180589 h 6008531"/>
              <a:gd name="connsiteX892" fmla="*/ 2665333 w 3276240"/>
              <a:gd name="connsiteY892" fmla="*/ 181435 h 6008531"/>
              <a:gd name="connsiteX893" fmla="*/ 2648332 w 3276240"/>
              <a:gd name="connsiteY893" fmla="*/ 185307 h 6008531"/>
              <a:gd name="connsiteX894" fmla="*/ 2645884 w 3276240"/>
              <a:gd name="connsiteY894" fmla="*/ 186063 h 6008531"/>
              <a:gd name="connsiteX895" fmla="*/ 2643393 w 3276240"/>
              <a:gd name="connsiteY895" fmla="*/ 186864 h 6008531"/>
              <a:gd name="connsiteX896" fmla="*/ 2640900 w 3276240"/>
              <a:gd name="connsiteY896" fmla="*/ 187755 h 6008531"/>
              <a:gd name="connsiteX897" fmla="*/ 2638363 w 3276240"/>
              <a:gd name="connsiteY897" fmla="*/ 188689 h 6008531"/>
              <a:gd name="connsiteX898" fmla="*/ 2619227 w 3276240"/>
              <a:gd name="connsiteY898" fmla="*/ 197590 h 6008531"/>
              <a:gd name="connsiteX899" fmla="*/ 2604586 w 3276240"/>
              <a:gd name="connsiteY899" fmla="*/ 207692 h 6008531"/>
              <a:gd name="connsiteX900" fmla="*/ 2595685 w 3276240"/>
              <a:gd name="connsiteY900" fmla="*/ 217839 h 6008531"/>
              <a:gd name="connsiteX901" fmla="*/ 2594172 w 3276240"/>
              <a:gd name="connsiteY901" fmla="*/ 226740 h 6008531"/>
              <a:gd name="connsiteX902" fmla="*/ 2599512 w 3276240"/>
              <a:gd name="connsiteY902" fmla="*/ 232169 h 6008531"/>
              <a:gd name="connsiteX903" fmla="*/ 2610060 w 3276240"/>
              <a:gd name="connsiteY903" fmla="*/ 234572 h 6008531"/>
              <a:gd name="connsiteX904" fmla="*/ 2624657 w 3276240"/>
              <a:gd name="connsiteY904" fmla="*/ 233860 h 6008531"/>
              <a:gd name="connsiteX905" fmla="*/ 2641968 w 3276240"/>
              <a:gd name="connsiteY905" fmla="*/ 229988 h 6008531"/>
              <a:gd name="connsiteX906" fmla="*/ 2644505 w 3276240"/>
              <a:gd name="connsiteY906" fmla="*/ 229232 h 6008531"/>
              <a:gd name="connsiteX907" fmla="*/ 2647041 w 3276240"/>
              <a:gd name="connsiteY907" fmla="*/ 228386 h 6008531"/>
              <a:gd name="connsiteX908" fmla="*/ 2649623 w 3276240"/>
              <a:gd name="connsiteY908" fmla="*/ 227496 h 6008531"/>
              <a:gd name="connsiteX909" fmla="*/ 2652249 w 3276240"/>
              <a:gd name="connsiteY909" fmla="*/ 226517 h 6008531"/>
              <a:gd name="connsiteX910" fmla="*/ 2671786 w 3276240"/>
              <a:gd name="connsiteY910" fmla="*/ 217349 h 6008531"/>
              <a:gd name="connsiteX911" fmla="*/ 2686472 w 3276240"/>
              <a:gd name="connsiteY911" fmla="*/ 207336 h 6008531"/>
              <a:gd name="connsiteX912" fmla="*/ 2695105 w 3276240"/>
              <a:gd name="connsiteY912" fmla="*/ 197056 h 6008531"/>
              <a:gd name="connsiteX913" fmla="*/ 2696173 w 3276240"/>
              <a:gd name="connsiteY913" fmla="*/ 188155 h 6008531"/>
              <a:gd name="connsiteX914" fmla="*/ 2690611 w 3276240"/>
              <a:gd name="connsiteY914" fmla="*/ 182770 h 6008531"/>
              <a:gd name="connsiteX915" fmla="*/ 3059990 w 3276240"/>
              <a:gd name="connsiteY915" fmla="*/ 5452260 h 6008531"/>
              <a:gd name="connsiteX916" fmla="*/ 2996840 w 3276240"/>
              <a:gd name="connsiteY916" fmla="*/ 5384214 h 6008531"/>
              <a:gd name="connsiteX917" fmla="*/ 2920472 w 3276240"/>
              <a:gd name="connsiteY917" fmla="*/ 5357512 h 6008531"/>
              <a:gd name="connsiteX918" fmla="*/ 2913797 w 3276240"/>
              <a:gd name="connsiteY918" fmla="*/ 5357512 h 6008531"/>
              <a:gd name="connsiteX919" fmla="*/ 2839209 w 3276240"/>
              <a:gd name="connsiteY919" fmla="*/ 5380965 h 6008531"/>
              <a:gd name="connsiteX920" fmla="*/ 2776904 w 3276240"/>
              <a:gd name="connsiteY920" fmla="*/ 5443671 h 6008531"/>
              <a:gd name="connsiteX921" fmla="*/ 2732400 w 3276240"/>
              <a:gd name="connsiteY921" fmla="*/ 5538285 h 6008531"/>
              <a:gd name="connsiteX922" fmla="*/ 2711661 w 3276240"/>
              <a:gd name="connsiteY922" fmla="*/ 5657956 h 6008531"/>
              <a:gd name="connsiteX923" fmla="*/ 2721274 w 3276240"/>
              <a:gd name="connsiteY923" fmla="*/ 5785859 h 6008531"/>
              <a:gd name="connsiteX924" fmla="*/ 2760437 w 3276240"/>
              <a:gd name="connsiteY924" fmla="*/ 5895827 h 6008531"/>
              <a:gd name="connsiteX925" fmla="*/ 2824077 w 3276240"/>
              <a:gd name="connsiteY925" fmla="*/ 5974776 h 6008531"/>
              <a:gd name="connsiteX926" fmla="*/ 2905875 w 3276240"/>
              <a:gd name="connsiteY926" fmla="*/ 6008555 h 6008531"/>
              <a:gd name="connsiteX927" fmla="*/ 2907788 w 3276240"/>
              <a:gd name="connsiteY927" fmla="*/ 6008555 h 6008531"/>
              <a:gd name="connsiteX928" fmla="*/ 2909702 w 3276240"/>
              <a:gd name="connsiteY928" fmla="*/ 6008555 h 6008531"/>
              <a:gd name="connsiteX929" fmla="*/ 2911616 w 3276240"/>
              <a:gd name="connsiteY929" fmla="*/ 6008555 h 6008531"/>
              <a:gd name="connsiteX930" fmla="*/ 2913529 w 3276240"/>
              <a:gd name="connsiteY930" fmla="*/ 6008555 h 6008531"/>
              <a:gd name="connsiteX931" fmla="*/ 2994882 w 3276240"/>
              <a:gd name="connsiteY931" fmla="*/ 5983588 h 6008531"/>
              <a:gd name="connsiteX932" fmla="*/ 3061281 w 3276240"/>
              <a:gd name="connsiteY932" fmla="*/ 5912383 h 6008531"/>
              <a:gd name="connsiteX933" fmla="*/ 3105340 w 3276240"/>
              <a:gd name="connsiteY933" fmla="*/ 5807087 h 6008531"/>
              <a:gd name="connsiteX934" fmla="*/ 3120783 w 3276240"/>
              <a:gd name="connsiteY934" fmla="*/ 5680163 h 6008531"/>
              <a:gd name="connsiteX935" fmla="*/ 3103916 w 3276240"/>
              <a:gd name="connsiteY935" fmla="*/ 5553283 h 6008531"/>
              <a:gd name="connsiteX936" fmla="*/ 3060302 w 3276240"/>
              <a:gd name="connsiteY936" fmla="*/ 5452260 h 6008531"/>
              <a:gd name="connsiteX937" fmla="*/ 28095 w 3276240"/>
              <a:gd name="connsiteY937" fmla="*/ 3156187 h 6008531"/>
              <a:gd name="connsiteX938" fmla="*/ 42737 w 3276240"/>
              <a:gd name="connsiteY938" fmla="*/ 3163130 h 6008531"/>
              <a:gd name="connsiteX939" fmla="*/ 62808 w 3276240"/>
              <a:gd name="connsiteY939" fmla="*/ 3163130 h 6008531"/>
              <a:gd name="connsiteX940" fmla="*/ 75047 w 3276240"/>
              <a:gd name="connsiteY940" fmla="*/ 3160282 h 6008531"/>
              <a:gd name="connsiteX941" fmla="*/ 88398 w 3276240"/>
              <a:gd name="connsiteY941" fmla="*/ 3155520 h 6008531"/>
              <a:gd name="connsiteX942" fmla="*/ 102639 w 3276240"/>
              <a:gd name="connsiteY942" fmla="*/ 3148711 h 6008531"/>
              <a:gd name="connsiteX943" fmla="*/ 117682 w 3276240"/>
              <a:gd name="connsiteY943" fmla="*/ 3139810 h 6008531"/>
              <a:gd name="connsiteX944" fmla="*/ 160227 w 3276240"/>
              <a:gd name="connsiteY944" fmla="*/ 3106254 h 6008531"/>
              <a:gd name="connsiteX945" fmla="*/ 195518 w 3276240"/>
              <a:gd name="connsiteY945" fmla="*/ 3066424 h 6008531"/>
              <a:gd name="connsiteX946" fmla="*/ 219906 w 3276240"/>
              <a:gd name="connsiteY946" fmla="*/ 3025436 h 6008531"/>
              <a:gd name="connsiteX947" fmla="*/ 230053 w 3276240"/>
              <a:gd name="connsiteY947" fmla="*/ 2988364 h 6008531"/>
              <a:gd name="connsiteX948" fmla="*/ 227739 w 3276240"/>
              <a:gd name="connsiteY948" fmla="*/ 2969450 h 6008531"/>
              <a:gd name="connsiteX949" fmla="*/ 218838 w 3276240"/>
              <a:gd name="connsiteY949" fmla="*/ 2956945 h 6008531"/>
              <a:gd name="connsiteX950" fmla="*/ 204152 w 3276240"/>
              <a:gd name="connsiteY950" fmla="*/ 2950892 h 6008531"/>
              <a:gd name="connsiteX951" fmla="*/ 184660 w 3276240"/>
              <a:gd name="connsiteY951" fmla="*/ 2951293 h 6008531"/>
              <a:gd name="connsiteX952" fmla="*/ 172821 w 3276240"/>
              <a:gd name="connsiteY952" fmla="*/ 2954141 h 6008531"/>
              <a:gd name="connsiteX953" fmla="*/ 160049 w 3276240"/>
              <a:gd name="connsiteY953" fmla="*/ 2958591 h 6008531"/>
              <a:gd name="connsiteX954" fmla="*/ 146431 w 3276240"/>
              <a:gd name="connsiteY954" fmla="*/ 2965044 h 6008531"/>
              <a:gd name="connsiteX955" fmla="*/ 132056 w 3276240"/>
              <a:gd name="connsiteY955" fmla="*/ 2973367 h 6008531"/>
              <a:gd name="connsiteX956" fmla="*/ 91069 w 3276240"/>
              <a:gd name="connsiteY956" fmla="*/ 3005053 h 6008531"/>
              <a:gd name="connsiteX957" fmla="*/ 56044 w 3276240"/>
              <a:gd name="connsiteY957" fmla="*/ 3043415 h 6008531"/>
              <a:gd name="connsiteX958" fmla="*/ 30632 w 3276240"/>
              <a:gd name="connsiteY958" fmla="*/ 3084002 h 6008531"/>
              <a:gd name="connsiteX959" fmla="*/ 18572 w 3276240"/>
              <a:gd name="connsiteY959" fmla="*/ 3122142 h 6008531"/>
              <a:gd name="connsiteX960" fmla="*/ 19818 w 3276240"/>
              <a:gd name="connsiteY960" fmla="*/ 3142213 h 6008531"/>
              <a:gd name="connsiteX961" fmla="*/ 28184 w 3276240"/>
              <a:gd name="connsiteY961" fmla="*/ 3156187 h 6008531"/>
              <a:gd name="connsiteX962" fmla="*/ 209982 w 3276240"/>
              <a:gd name="connsiteY962" fmla="*/ 2463089 h 6008531"/>
              <a:gd name="connsiteX963" fmla="*/ 230898 w 3276240"/>
              <a:gd name="connsiteY963" fmla="*/ 2462465 h 6008531"/>
              <a:gd name="connsiteX964" fmla="*/ 236150 w 3276240"/>
              <a:gd name="connsiteY964" fmla="*/ 2461264 h 6008531"/>
              <a:gd name="connsiteX965" fmla="*/ 241668 w 3276240"/>
              <a:gd name="connsiteY965" fmla="*/ 2459662 h 6008531"/>
              <a:gd name="connsiteX966" fmla="*/ 247409 w 3276240"/>
              <a:gd name="connsiteY966" fmla="*/ 2457659 h 6008531"/>
              <a:gd name="connsiteX967" fmla="*/ 253417 w 3276240"/>
              <a:gd name="connsiteY967" fmla="*/ 2455256 h 6008531"/>
              <a:gd name="connsiteX968" fmla="*/ 289020 w 3276240"/>
              <a:gd name="connsiteY968" fmla="*/ 2435496 h 6008531"/>
              <a:gd name="connsiteX969" fmla="*/ 321642 w 3276240"/>
              <a:gd name="connsiteY969" fmla="*/ 2408794 h 6008531"/>
              <a:gd name="connsiteX970" fmla="*/ 347854 w 3276240"/>
              <a:gd name="connsiteY970" fmla="*/ 2378799 h 6008531"/>
              <a:gd name="connsiteX971" fmla="*/ 364142 w 3276240"/>
              <a:gd name="connsiteY971" fmla="*/ 2349115 h 6008531"/>
              <a:gd name="connsiteX972" fmla="*/ 367524 w 3276240"/>
              <a:gd name="connsiteY972" fmla="*/ 2328777 h 6008531"/>
              <a:gd name="connsiteX973" fmla="*/ 361828 w 3276240"/>
              <a:gd name="connsiteY973" fmla="*/ 2315114 h 6008531"/>
              <a:gd name="connsiteX974" fmla="*/ 348121 w 3276240"/>
              <a:gd name="connsiteY974" fmla="*/ 2308528 h 6008531"/>
              <a:gd name="connsiteX975" fmla="*/ 327605 w 3276240"/>
              <a:gd name="connsiteY975" fmla="*/ 2309507 h 6008531"/>
              <a:gd name="connsiteX976" fmla="*/ 322576 w 3276240"/>
              <a:gd name="connsiteY976" fmla="*/ 2310708 h 6008531"/>
              <a:gd name="connsiteX977" fmla="*/ 317235 w 3276240"/>
              <a:gd name="connsiteY977" fmla="*/ 2312310 h 6008531"/>
              <a:gd name="connsiteX978" fmla="*/ 311717 w 3276240"/>
              <a:gd name="connsiteY978" fmla="*/ 2314224 h 6008531"/>
              <a:gd name="connsiteX979" fmla="*/ 305932 w 3276240"/>
              <a:gd name="connsiteY979" fmla="*/ 2316538 h 6008531"/>
              <a:gd name="connsiteX980" fmla="*/ 271841 w 3276240"/>
              <a:gd name="connsiteY980" fmla="*/ 2335363 h 6008531"/>
              <a:gd name="connsiteX981" fmla="*/ 239933 w 3276240"/>
              <a:gd name="connsiteY981" fmla="*/ 2360997 h 6008531"/>
              <a:gd name="connsiteX982" fmla="*/ 213587 w 3276240"/>
              <a:gd name="connsiteY982" fmla="*/ 2390325 h 6008531"/>
              <a:gd name="connsiteX983" fmla="*/ 196319 w 3276240"/>
              <a:gd name="connsiteY983" fmla="*/ 2420143 h 6008531"/>
              <a:gd name="connsiteX984" fmla="*/ 191869 w 3276240"/>
              <a:gd name="connsiteY984" fmla="*/ 2441148 h 6008531"/>
              <a:gd name="connsiteX985" fmla="*/ 196765 w 3276240"/>
              <a:gd name="connsiteY985" fmla="*/ 2455745 h 6008531"/>
              <a:gd name="connsiteX986" fmla="*/ 210071 w 3276240"/>
              <a:gd name="connsiteY986" fmla="*/ 2463089 h 6008531"/>
              <a:gd name="connsiteX987" fmla="*/ 53729 w 3276240"/>
              <a:gd name="connsiteY987" fmla="*/ 2968471 h 6008531"/>
              <a:gd name="connsiteX988" fmla="*/ 68059 w 3276240"/>
              <a:gd name="connsiteY988" fmla="*/ 2975592 h 6008531"/>
              <a:gd name="connsiteX989" fmla="*/ 88353 w 3276240"/>
              <a:gd name="connsiteY989" fmla="*/ 2975592 h 6008531"/>
              <a:gd name="connsiteX990" fmla="*/ 98589 w 3276240"/>
              <a:gd name="connsiteY990" fmla="*/ 2973233 h 6008531"/>
              <a:gd name="connsiteX991" fmla="*/ 109671 w 3276240"/>
              <a:gd name="connsiteY991" fmla="*/ 2969450 h 6008531"/>
              <a:gd name="connsiteX992" fmla="*/ 121419 w 3276240"/>
              <a:gd name="connsiteY992" fmla="*/ 2964288 h 6008531"/>
              <a:gd name="connsiteX993" fmla="*/ 133836 w 3276240"/>
              <a:gd name="connsiteY993" fmla="*/ 2957657 h 6008531"/>
              <a:gd name="connsiteX994" fmla="*/ 174602 w 3276240"/>
              <a:gd name="connsiteY994" fmla="*/ 2928195 h 6008531"/>
              <a:gd name="connsiteX995" fmla="*/ 209447 w 3276240"/>
              <a:gd name="connsiteY995" fmla="*/ 2892103 h 6008531"/>
              <a:gd name="connsiteX996" fmla="*/ 234726 w 3276240"/>
              <a:gd name="connsiteY996" fmla="*/ 2854141 h 6008531"/>
              <a:gd name="connsiteX997" fmla="*/ 246965 w 3276240"/>
              <a:gd name="connsiteY997" fmla="*/ 2818939 h 6008531"/>
              <a:gd name="connsiteX998" fmla="*/ 246074 w 3276240"/>
              <a:gd name="connsiteY998" fmla="*/ 2799491 h 6008531"/>
              <a:gd name="connsiteX999" fmla="*/ 237930 w 3276240"/>
              <a:gd name="connsiteY999" fmla="*/ 2786630 h 6008531"/>
              <a:gd name="connsiteX1000" fmla="*/ 223467 w 3276240"/>
              <a:gd name="connsiteY1000" fmla="*/ 2780399 h 6008531"/>
              <a:gd name="connsiteX1001" fmla="*/ 203663 w 3276240"/>
              <a:gd name="connsiteY1001" fmla="*/ 2780933 h 6008531"/>
              <a:gd name="connsiteX1002" fmla="*/ 193827 w 3276240"/>
              <a:gd name="connsiteY1002" fmla="*/ 2783292 h 6008531"/>
              <a:gd name="connsiteX1003" fmla="*/ 183235 w 3276240"/>
              <a:gd name="connsiteY1003" fmla="*/ 2786941 h 6008531"/>
              <a:gd name="connsiteX1004" fmla="*/ 171976 w 3276240"/>
              <a:gd name="connsiteY1004" fmla="*/ 2791881 h 6008531"/>
              <a:gd name="connsiteX1005" fmla="*/ 160094 w 3276240"/>
              <a:gd name="connsiteY1005" fmla="*/ 2798156 h 6008531"/>
              <a:gd name="connsiteX1006" fmla="*/ 120797 w 3276240"/>
              <a:gd name="connsiteY1006" fmla="*/ 2826060 h 6008531"/>
              <a:gd name="connsiteX1007" fmla="*/ 86351 w 3276240"/>
              <a:gd name="connsiteY1007" fmla="*/ 2860728 h 6008531"/>
              <a:gd name="connsiteX1008" fmla="*/ 60316 w 3276240"/>
              <a:gd name="connsiteY1008" fmla="*/ 2898200 h 6008531"/>
              <a:gd name="connsiteX1009" fmla="*/ 46520 w 3276240"/>
              <a:gd name="connsiteY1009" fmla="*/ 2934114 h 6008531"/>
              <a:gd name="connsiteX1010" fmla="*/ 46253 w 3276240"/>
              <a:gd name="connsiteY1010" fmla="*/ 2954586 h 6008531"/>
              <a:gd name="connsiteX1011" fmla="*/ 53819 w 3276240"/>
              <a:gd name="connsiteY1011" fmla="*/ 2968471 h 6008531"/>
              <a:gd name="connsiteX1012" fmla="*/ 140245 w 3276240"/>
              <a:gd name="connsiteY1012" fmla="*/ 2618095 h 6008531"/>
              <a:gd name="connsiteX1013" fmla="*/ 153952 w 3276240"/>
              <a:gd name="connsiteY1013" fmla="*/ 2625349 h 6008531"/>
              <a:gd name="connsiteX1014" fmla="*/ 174646 w 3276240"/>
              <a:gd name="connsiteY1014" fmla="*/ 2624859 h 6008531"/>
              <a:gd name="connsiteX1015" fmla="*/ 181456 w 3276240"/>
              <a:gd name="connsiteY1015" fmla="*/ 2623301 h 6008531"/>
              <a:gd name="connsiteX1016" fmla="*/ 188665 w 3276240"/>
              <a:gd name="connsiteY1016" fmla="*/ 2621076 h 6008531"/>
              <a:gd name="connsiteX1017" fmla="*/ 196275 w 3276240"/>
              <a:gd name="connsiteY1017" fmla="*/ 2618228 h 6008531"/>
              <a:gd name="connsiteX1018" fmla="*/ 204241 w 3276240"/>
              <a:gd name="connsiteY1018" fmla="*/ 2614712 h 6008531"/>
              <a:gd name="connsiteX1019" fmla="*/ 241402 w 3276240"/>
              <a:gd name="connsiteY1019" fmla="*/ 2592016 h 6008531"/>
              <a:gd name="connsiteX1020" fmla="*/ 274869 w 3276240"/>
              <a:gd name="connsiteY1020" fmla="*/ 2562465 h 6008531"/>
              <a:gd name="connsiteX1021" fmla="*/ 300902 w 3276240"/>
              <a:gd name="connsiteY1021" fmla="*/ 2530022 h 6008531"/>
              <a:gd name="connsiteX1022" fmla="*/ 315945 w 3276240"/>
              <a:gd name="connsiteY1022" fmla="*/ 2498602 h 6008531"/>
              <a:gd name="connsiteX1023" fmla="*/ 317992 w 3276240"/>
              <a:gd name="connsiteY1023" fmla="*/ 2478487 h 6008531"/>
              <a:gd name="connsiteX1024" fmla="*/ 311450 w 3276240"/>
              <a:gd name="connsiteY1024" fmla="*/ 2465136 h 6008531"/>
              <a:gd name="connsiteX1025" fmla="*/ 297520 w 3276240"/>
              <a:gd name="connsiteY1025" fmla="*/ 2458638 h 6008531"/>
              <a:gd name="connsiteX1026" fmla="*/ 277226 w 3276240"/>
              <a:gd name="connsiteY1026" fmla="*/ 2459484 h 6008531"/>
              <a:gd name="connsiteX1027" fmla="*/ 270684 w 3276240"/>
              <a:gd name="connsiteY1027" fmla="*/ 2461086 h 6008531"/>
              <a:gd name="connsiteX1028" fmla="*/ 263743 w 3276240"/>
              <a:gd name="connsiteY1028" fmla="*/ 2463222 h 6008531"/>
              <a:gd name="connsiteX1029" fmla="*/ 256443 w 3276240"/>
              <a:gd name="connsiteY1029" fmla="*/ 2465981 h 6008531"/>
              <a:gd name="connsiteX1030" fmla="*/ 248789 w 3276240"/>
              <a:gd name="connsiteY1030" fmla="*/ 2469364 h 6008531"/>
              <a:gd name="connsiteX1031" fmla="*/ 213186 w 3276240"/>
              <a:gd name="connsiteY1031" fmla="*/ 2490903 h 6008531"/>
              <a:gd name="connsiteX1032" fmla="*/ 180431 w 3276240"/>
              <a:gd name="connsiteY1032" fmla="*/ 2519297 h 6008531"/>
              <a:gd name="connsiteX1033" fmla="*/ 154041 w 3276240"/>
              <a:gd name="connsiteY1033" fmla="*/ 2551072 h 6008531"/>
              <a:gd name="connsiteX1034" fmla="*/ 137753 w 3276240"/>
              <a:gd name="connsiteY1034" fmla="*/ 2582803 h 6008531"/>
              <a:gd name="connsiteX1035" fmla="*/ 134638 w 3276240"/>
              <a:gd name="connsiteY1035" fmla="*/ 2603720 h 6008531"/>
              <a:gd name="connsiteX1036" fmla="*/ 140333 w 3276240"/>
              <a:gd name="connsiteY1036" fmla="*/ 2618095 h 6008531"/>
              <a:gd name="connsiteX1037" fmla="*/ 91914 w 3276240"/>
              <a:gd name="connsiteY1037" fmla="*/ 2788899 h 6008531"/>
              <a:gd name="connsiteX1038" fmla="*/ 105977 w 3276240"/>
              <a:gd name="connsiteY1038" fmla="*/ 2796153 h 6008531"/>
              <a:gd name="connsiteX1039" fmla="*/ 126493 w 3276240"/>
              <a:gd name="connsiteY1039" fmla="*/ 2795842 h 6008531"/>
              <a:gd name="connsiteX1040" fmla="*/ 134904 w 3276240"/>
              <a:gd name="connsiteY1040" fmla="*/ 2793884 h 6008531"/>
              <a:gd name="connsiteX1041" fmla="*/ 143805 w 3276240"/>
              <a:gd name="connsiteY1041" fmla="*/ 2790991 h 6008531"/>
              <a:gd name="connsiteX1042" fmla="*/ 153329 w 3276240"/>
              <a:gd name="connsiteY1042" fmla="*/ 2787119 h 6008531"/>
              <a:gd name="connsiteX1043" fmla="*/ 163387 w 3276240"/>
              <a:gd name="connsiteY1043" fmla="*/ 2782224 h 6008531"/>
              <a:gd name="connsiteX1044" fmla="*/ 202372 w 3276240"/>
              <a:gd name="connsiteY1044" fmla="*/ 2756367 h 6008531"/>
              <a:gd name="connsiteX1045" fmla="*/ 236684 w 3276240"/>
              <a:gd name="connsiteY1045" fmla="*/ 2723701 h 6008531"/>
              <a:gd name="connsiteX1046" fmla="*/ 262452 w 3276240"/>
              <a:gd name="connsiteY1046" fmla="*/ 2688588 h 6008531"/>
              <a:gd name="connsiteX1047" fmla="*/ 276292 w 3276240"/>
              <a:gd name="connsiteY1047" fmla="*/ 2655300 h 6008531"/>
              <a:gd name="connsiteX1048" fmla="*/ 276915 w 3276240"/>
              <a:gd name="connsiteY1048" fmla="*/ 2635451 h 6008531"/>
              <a:gd name="connsiteX1049" fmla="*/ 269572 w 3276240"/>
              <a:gd name="connsiteY1049" fmla="*/ 2622100 h 6008531"/>
              <a:gd name="connsiteX1050" fmla="*/ 255331 w 3276240"/>
              <a:gd name="connsiteY1050" fmla="*/ 2615736 h 6008531"/>
              <a:gd name="connsiteX1051" fmla="*/ 235260 w 3276240"/>
              <a:gd name="connsiteY1051" fmla="*/ 2616448 h 6008531"/>
              <a:gd name="connsiteX1052" fmla="*/ 227160 w 3276240"/>
              <a:gd name="connsiteY1052" fmla="*/ 2618362 h 6008531"/>
              <a:gd name="connsiteX1053" fmla="*/ 218526 w 3276240"/>
              <a:gd name="connsiteY1053" fmla="*/ 2621165 h 6008531"/>
              <a:gd name="connsiteX1054" fmla="*/ 209403 w 3276240"/>
              <a:gd name="connsiteY1054" fmla="*/ 2624904 h 6008531"/>
              <a:gd name="connsiteX1055" fmla="*/ 199790 w 3276240"/>
              <a:gd name="connsiteY1055" fmla="*/ 2629354 h 6008531"/>
              <a:gd name="connsiteX1056" fmla="*/ 162230 w 3276240"/>
              <a:gd name="connsiteY1056" fmla="*/ 2653920 h 6008531"/>
              <a:gd name="connsiteX1057" fmla="*/ 128540 w 3276240"/>
              <a:gd name="connsiteY1057" fmla="*/ 2685072 h 6008531"/>
              <a:gd name="connsiteX1058" fmla="*/ 102239 w 3276240"/>
              <a:gd name="connsiteY1058" fmla="*/ 2719607 h 6008531"/>
              <a:gd name="connsiteX1059" fmla="*/ 86973 w 3276240"/>
              <a:gd name="connsiteY1059" fmla="*/ 2753385 h 6008531"/>
              <a:gd name="connsiteX1060" fmla="*/ 85238 w 3276240"/>
              <a:gd name="connsiteY1060" fmla="*/ 2774169 h 6008531"/>
              <a:gd name="connsiteX1061" fmla="*/ 91914 w 3276240"/>
              <a:gd name="connsiteY1061" fmla="*/ 2788899 h 6008531"/>
              <a:gd name="connsiteX1062" fmla="*/ 15412 w 3276240"/>
              <a:gd name="connsiteY1062" fmla="*/ 3352715 h 6008531"/>
              <a:gd name="connsiteX1063" fmla="*/ 30365 w 3276240"/>
              <a:gd name="connsiteY1063" fmla="*/ 3359658 h 6008531"/>
              <a:gd name="connsiteX1064" fmla="*/ 50258 w 3276240"/>
              <a:gd name="connsiteY1064" fmla="*/ 3359658 h 6008531"/>
              <a:gd name="connsiteX1065" fmla="*/ 64634 w 3276240"/>
              <a:gd name="connsiteY1065" fmla="*/ 3356364 h 6008531"/>
              <a:gd name="connsiteX1066" fmla="*/ 80342 w 3276240"/>
              <a:gd name="connsiteY1066" fmla="*/ 3350445 h 6008531"/>
              <a:gd name="connsiteX1067" fmla="*/ 97120 w 3276240"/>
              <a:gd name="connsiteY1067" fmla="*/ 3341856 h 6008531"/>
              <a:gd name="connsiteX1068" fmla="*/ 114922 w 3276240"/>
              <a:gd name="connsiteY1068" fmla="*/ 3330597 h 6008531"/>
              <a:gd name="connsiteX1069" fmla="*/ 159026 w 3276240"/>
              <a:gd name="connsiteY1069" fmla="*/ 3292813 h 6008531"/>
              <a:gd name="connsiteX1070" fmla="*/ 194628 w 3276240"/>
              <a:gd name="connsiteY1070" fmla="*/ 3248977 h 6008531"/>
              <a:gd name="connsiteX1071" fmla="*/ 218126 w 3276240"/>
              <a:gd name="connsiteY1071" fmla="*/ 3204741 h 6008531"/>
              <a:gd name="connsiteX1072" fmla="*/ 226270 w 3276240"/>
              <a:gd name="connsiteY1072" fmla="*/ 3165533 h 6008531"/>
              <a:gd name="connsiteX1073" fmla="*/ 222577 w 3276240"/>
              <a:gd name="connsiteY1073" fmla="*/ 3147064 h 6008531"/>
              <a:gd name="connsiteX1074" fmla="*/ 212785 w 3276240"/>
              <a:gd name="connsiteY1074" fmla="*/ 3134915 h 6008531"/>
              <a:gd name="connsiteX1075" fmla="*/ 197833 w 3276240"/>
              <a:gd name="connsiteY1075" fmla="*/ 3128951 h 6008531"/>
              <a:gd name="connsiteX1076" fmla="*/ 178518 w 3276240"/>
              <a:gd name="connsiteY1076" fmla="*/ 3129218 h 6008531"/>
              <a:gd name="connsiteX1077" fmla="*/ 164678 w 3276240"/>
              <a:gd name="connsiteY1077" fmla="*/ 3132511 h 6008531"/>
              <a:gd name="connsiteX1078" fmla="*/ 149679 w 3276240"/>
              <a:gd name="connsiteY1078" fmla="*/ 3138163 h 6008531"/>
              <a:gd name="connsiteX1079" fmla="*/ 133702 w 3276240"/>
              <a:gd name="connsiteY1079" fmla="*/ 3146307 h 6008531"/>
              <a:gd name="connsiteX1080" fmla="*/ 116792 w 3276240"/>
              <a:gd name="connsiteY1080" fmla="*/ 3156855 h 6008531"/>
              <a:gd name="connsiteX1081" fmla="*/ 74202 w 3276240"/>
              <a:gd name="connsiteY1081" fmla="*/ 3192458 h 6008531"/>
              <a:gd name="connsiteX1082" fmla="*/ 38599 w 3276240"/>
              <a:gd name="connsiteY1082" fmla="*/ 3234736 h 6008531"/>
              <a:gd name="connsiteX1083" fmla="*/ 13765 w 3276240"/>
              <a:gd name="connsiteY1083" fmla="*/ 3278750 h 6008531"/>
              <a:gd name="connsiteX1084" fmla="*/ 3618 w 3276240"/>
              <a:gd name="connsiteY1084" fmla="*/ 3319248 h 6008531"/>
              <a:gd name="connsiteX1085" fmla="*/ 6244 w 3276240"/>
              <a:gd name="connsiteY1085" fmla="*/ 3339052 h 6008531"/>
              <a:gd name="connsiteX1086" fmla="*/ 15591 w 3276240"/>
              <a:gd name="connsiteY1086" fmla="*/ 3352715 h 6008531"/>
              <a:gd name="connsiteX1087" fmla="*/ 569526 w 3276240"/>
              <a:gd name="connsiteY1087" fmla="*/ 4572825 h 6008531"/>
              <a:gd name="connsiteX1088" fmla="*/ 615054 w 3276240"/>
              <a:gd name="connsiteY1088" fmla="*/ 4497569 h 6008531"/>
              <a:gd name="connsiteX1089" fmla="*/ 640998 w 3276240"/>
              <a:gd name="connsiteY1089" fmla="*/ 4422981 h 6008531"/>
              <a:gd name="connsiteX1090" fmla="*/ 646072 w 3276240"/>
              <a:gd name="connsiteY1090" fmla="*/ 4357561 h 6008531"/>
              <a:gd name="connsiteX1091" fmla="*/ 629116 w 3276240"/>
              <a:gd name="connsiteY1091" fmla="*/ 4309230 h 6008531"/>
              <a:gd name="connsiteX1092" fmla="*/ 618035 w 3276240"/>
              <a:gd name="connsiteY1092" fmla="*/ 4297882 h 6008531"/>
              <a:gd name="connsiteX1093" fmla="*/ 604951 w 3276240"/>
              <a:gd name="connsiteY1093" fmla="*/ 4290361 h 6008531"/>
              <a:gd name="connsiteX1094" fmla="*/ 590220 w 3276240"/>
              <a:gd name="connsiteY1094" fmla="*/ 4286489 h 6008531"/>
              <a:gd name="connsiteX1095" fmla="*/ 574021 w 3276240"/>
              <a:gd name="connsiteY1095" fmla="*/ 4286178 h 6008531"/>
              <a:gd name="connsiteX1096" fmla="*/ 541712 w 3276240"/>
              <a:gd name="connsiteY1096" fmla="*/ 4294232 h 6008531"/>
              <a:gd name="connsiteX1097" fmla="*/ 506999 w 3276240"/>
              <a:gd name="connsiteY1097" fmla="*/ 4312924 h 6008531"/>
              <a:gd name="connsiteX1098" fmla="*/ 471396 w 3276240"/>
              <a:gd name="connsiteY1098" fmla="*/ 4341807 h 6008531"/>
              <a:gd name="connsiteX1099" fmla="*/ 436149 w 3276240"/>
              <a:gd name="connsiteY1099" fmla="*/ 4380480 h 6008531"/>
              <a:gd name="connsiteX1100" fmla="*/ 390400 w 3276240"/>
              <a:gd name="connsiteY1100" fmla="*/ 4451953 h 6008531"/>
              <a:gd name="connsiteX1101" fmla="*/ 361828 w 3276240"/>
              <a:gd name="connsiteY1101" fmla="*/ 4525918 h 6008531"/>
              <a:gd name="connsiteX1102" fmla="*/ 353239 w 3276240"/>
              <a:gd name="connsiteY1102" fmla="*/ 4594097 h 6008531"/>
              <a:gd name="connsiteX1103" fmla="*/ 367613 w 3276240"/>
              <a:gd name="connsiteY1103" fmla="*/ 4647235 h 6008531"/>
              <a:gd name="connsiteX1104" fmla="*/ 378472 w 3276240"/>
              <a:gd name="connsiteY1104" fmla="*/ 4660141 h 6008531"/>
              <a:gd name="connsiteX1105" fmla="*/ 391823 w 3276240"/>
              <a:gd name="connsiteY1105" fmla="*/ 4669042 h 6008531"/>
              <a:gd name="connsiteX1106" fmla="*/ 407088 w 3276240"/>
              <a:gd name="connsiteY1106" fmla="*/ 4673893 h 6008531"/>
              <a:gd name="connsiteX1107" fmla="*/ 424043 w 3276240"/>
              <a:gd name="connsiteY1107" fmla="*/ 4674782 h 6008531"/>
              <a:gd name="connsiteX1108" fmla="*/ 458357 w 3276240"/>
              <a:gd name="connsiteY1108" fmla="*/ 4666594 h 6008531"/>
              <a:gd name="connsiteX1109" fmla="*/ 495472 w 3276240"/>
              <a:gd name="connsiteY1109" fmla="*/ 4646345 h 6008531"/>
              <a:gd name="connsiteX1110" fmla="*/ 533300 w 3276240"/>
              <a:gd name="connsiteY1110" fmla="*/ 4614747 h 6008531"/>
              <a:gd name="connsiteX1111" fmla="*/ 569705 w 3276240"/>
              <a:gd name="connsiteY1111" fmla="*/ 4572825 h 6008531"/>
              <a:gd name="connsiteX1112" fmla="*/ 390666 w 3276240"/>
              <a:gd name="connsiteY1112" fmla="*/ 4395523 h 6008531"/>
              <a:gd name="connsiteX1113" fmla="*/ 424311 w 3276240"/>
              <a:gd name="connsiteY1113" fmla="*/ 4361032 h 6008531"/>
              <a:gd name="connsiteX1114" fmla="*/ 471307 w 3276240"/>
              <a:gd name="connsiteY1114" fmla="*/ 4293253 h 6008531"/>
              <a:gd name="connsiteX1115" fmla="*/ 500769 w 3276240"/>
              <a:gd name="connsiteY1115" fmla="*/ 4224317 h 6008531"/>
              <a:gd name="connsiteX1116" fmla="*/ 510782 w 3276240"/>
              <a:gd name="connsiteY1116" fmla="*/ 4162368 h 6008531"/>
              <a:gd name="connsiteX1117" fmla="*/ 499612 w 3276240"/>
              <a:gd name="connsiteY1117" fmla="*/ 4114839 h 6008531"/>
              <a:gd name="connsiteX1118" fmla="*/ 489286 w 3276240"/>
              <a:gd name="connsiteY1118" fmla="*/ 4101888 h 6008531"/>
              <a:gd name="connsiteX1119" fmla="*/ 476424 w 3276240"/>
              <a:gd name="connsiteY1119" fmla="*/ 4093299 h 6008531"/>
              <a:gd name="connsiteX1120" fmla="*/ 461293 w 3276240"/>
              <a:gd name="connsiteY1120" fmla="*/ 4088848 h 6008531"/>
              <a:gd name="connsiteX1121" fmla="*/ 444248 w 3276240"/>
              <a:gd name="connsiteY1121" fmla="*/ 4088581 h 6008531"/>
              <a:gd name="connsiteX1122" fmla="*/ 415900 w 3276240"/>
              <a:gd name="connsiteY1122" fmla="*/ 4095524 h 6008531"/>
              <a:gd name="connsiteX1123" fmla="*/ 385103 w 3276240"/>
              <a:gd name="connsiteY1123" fmla="*/ 4111100 h 6008531"/>
              <a:gd name="connsiteX1124" fmla="*/ 353060 w 3276240"/>
              <a:gd name="connsiteY1124" fmla="*/ 4134954 h 6008531"/>
              <a:gd name="connsiteX1125" fmla="*/ 320751 w 3276240"/>
              <a:gd name="connsiteY1125" fmla="*/ 4166908 h 6008531"/>
              <a:gd name="connsiteX1126" fmla="*/ 274156 w 3276240"/>
              <a:gd name="connsiteY1126" fmla="*/ 4231038 h 6008531"/>
              <a:gd name="connsiteX1127" fmla="*/ 242736 w 3276240"/>
              <a:gd name="connsiteY1127" fmla="*/ 4298861 h 6008531"/>
              <a:gd name="connsiteX1128" fmla="*/ 229385 w 3276240"/>
              <a:gd name="connsiteY1128" fmla="*/ 4362768 h 6008531"/>
              <a:gd name="connsiteX1129" fmla="*/ 237886 w 3276240"/>
              <a:gd name="connsiteY1129" fmla="*/ 4414347 h 6008531"/>
              <a:gd name="connsiteX1130" fmla="*/ 247721 w 3276240"/>
              <a:gd name="connsiteY1130" fmla="*/ 4428989 h 6008531"/>
              <a:gd name="connsiteX1131" fmla="*/ 260626 w 3276240"/>
              <a:gd name="connsiteY1131" fmla="*/ 4438914 h 6008531"/>
              <a:gd name="connsiteX1132" fmla="*/ 276114 w 3276240"/>
              <a:gd name="connsiteY1132" fmla="*/ 4444299 h 6008531"/>
              <a:gd name="connsiteX1133" fmla="*/ 293915 w 3276240"/>
              <a:gd name="connsiteY1133" fmla="*/ 4445144 h 6008531"/>
              <a:gd name="connsiteX1134" fmla="*/ 323910 w 3276240"/>
              <a:gd name="connsiteY1134" fmla="*/ 4438113 h 6008531"/>
              <a:gd name="connsiteX1135" fmla="*/ 356621 w 3276240"/>
              <a:gd name="connsiteY1135" fmla="*/ 4421379 h 6008531"/>
              <a:gd name="connsiteX1136" fmla="*/ 390844 w 3276240"/>
              <a:gd name="connsiteY1136" fmla="*/ 4395523 h 6008531"/>
              <a:gd name="connsiteX1137" fmla="*/ 749632 w 3276240"/>
              <a:gd name="connsiteY1137" fmla="*/ 4780701 h 6008531"/>
              <a:gd name="connsiteX1138" fmla="*/ 792801 w 3276240"/>
              <a:gd name="connsiteY1138" fmla="*/ 4697657 h 6008531"/>
              <a:gd name="connsiteX1139" fmla="*/ 814296 w 3276240"/>
              <a:gd name="connsiteY1139" fmla="*/ 4617551 h 6008531"/>
              <a:gd name="connsiteX1140" fmla="*/ 813717 w 3276240"/>
              <a:gd name="connsiteY1140" fmla="*/ 4548927 h 6008531"/>
              <a:gd name="connsiteX1141" fmla="*/ 790620 w 3276240"/>
              <a:gd name="connsiteY1141" fmla="*/ 4499973 h 6008531"/>
              <a:gd name="connsiteX1142" fmla="*/ 779004 w 3276240"/>
              <a:gd name="connsiteY1142" fmla="*/ 4490271 h 6008531"/>
              <a:gd name="connsiteX1143" fmla="*/ 765965 w 3276240"/>
              <a:gd name="connsiteY1143" fmla="*/ 4483818 h 6008531"/>
              <a:gd name="connsiteX1144" fmla="*/ 751679 w 3276240"/>
              <a:gd name="connsiteY1144" fmla="*/ 4480436 h 6008531"/>
              <a:gd name="connsiteX1145" fmla="*/ 736326 w 3276240"/>
              <a:gd name="connsiteY1145" fmla="*/ 4480079 h 6008531"/>
              <a:gd name="connsiteX1146" fmla="*/ 699878 w 3276240"/>
              <a:gd name="connsiteY1146" fmla="*/ 4489336 h 6008531"/>
              <a:gd name="connsiteX1147" fmla="*/ 661159 w 3276240"/>
              <a:gd name="connsiteY1147" fmla="*/ 4511588 h 6008531"/>
              <a:gd name="connsiteX1148" fmla="*/ 621952 w 3276240"/>
              <a:gd name="connsiteY1148" fmla="*/ 4546123 h 6008531"/>
              <a:gd name="connsiteX1149" fmla="*/ 584213 w 3276240"/>
              <a:gd name="connsiteY1149" fmla="*/ 4592362 h 6008531"/>
              <a:gd name="connsiteX1150" fmla="*/ 540198 w 3276240"/>
              <a:gd name="connsiteY1150" fmla="*/ 4671356 h 6008531"/>
              <a:gd name="connsiteX1151" fmla="*/ 515365 w 3276240"/>
              <a:gd name="connsiteY1151" fmla="*/ 4751462 h 6008531"/>
              <a:gd name="connsiteX1152" fmla="*/ 512161 w 3276240"/>
              <a:gd name="connsiteY1152" fmla="*/ 4823736 h 6008531"/>
              <a:gd name="connsiteX1153" fmla="*/ 533122 w 3276240"/>
              <a:gd name="connsiteY1153" fmla="*/ 4878120 h 6008531"/>
              <a:gd name="connsiteX1154" fmla="*/ 544649 w 3276240"/>
              <a:gd name="connsiteY1154" fmla="*/ 4889423 h 6008531"/>
              <a:gd name="connsiteX1155" fmla="*/ 558000 w 3276240"/>
              <a:gd name="connsiteY1155" fmla="*/ 4897211 h 6008531"/>
              <a:gd name="connsiteX1156" fmla="*/ 572820 w 3276240"/>
              <a:gd name="connsiteY1156" fmla="*/ 4901662 h 6008531"/>
              <a:gd name="connsiteX1157" fmla="*/ 588929 w 3276240"/>
              <a:gd name="connsiteY1157" fmla="*/ 4902597 h 6008531"/>
              <a:gd name="connsiteX1158" fmla="*/ 627826 w 3276240"/>
              <a:gd name="connsiteY1158" fmla="*/ 4893162 h 6008531"/>
              <a:gd name="connsiteX1159" fmla="*/ 669303 w 3276240"/>
              <a:gd name="connsiteY1159" fmla="*/ 4868862 h 6008531"/>
              <a:gd name="connsiteX1160" fmla="*/ 710781 w 3276240"/>
              <a:gd name="connsiteY1160" fmla="*/ 4830946 h 6008531"/>
              <a:gd name="connsiteX1161" fmla="*/ 749810 w 3276240"/>
              <a:gd name="connsiteY1161" fmla="*/ 4780701 h 6008531"/>
              <a:gd name="connsiteX1162" fmla="*/ 98411 w 3276240"/>
              <a:gd name="connsiteY1162" fmla="*/ 3771627 h 6008531"/>
              <a:gd name="connsiteX1163" fmla="*/ 120174 w 3276240"/>
              <a:gd name="connsiteY1163" fmla="*/ 3762370 h 6008531"/>
              <a:gd name="connsiteX1164" fmla="*/ 143316 w 3276240"/>
              <a:gd name="connsiteY1164" fmla="*/ 3748485 h 6008531"/>
              <a:gd name="connsiteX1165" fmla="*/ 167347 w 3276240"/>
              <a:gd name="connsiteY1165" fmla="*/ 3730016 h 6008531"/>
              <a:gd name="connsiteX1166" fmla="*/ 213942 w 3276240"/>
              <a:gd name="connsiteY1166" fmla="*/ 3681641 h 6008531"/>
              <a:gd name="connsiteX1167" fmla="*/ 248611 w 3276240"/>
              <a:gd name="connsiteY1167" fmla="*/ 3628637 h 6008531"/>
              <a:gd name="connsiteX1168" fmla="*/ 268281 w 3276240"/>
              <a:gd name="connsiteY1168" fmla="*/ 3577591 h 6008531"/>
              <a:gd name="connsiteX1169" fmla="*/ 270106 w 3276240"/>
              <a:gd name="connsiteY1169" fmla="*/ 3534779 h 6008531"/>
              <a:gd name="connsiteX1170" fmla="*/ 263431 w 3276240"/>
              <a:gd name="connsiteY1170" fmla="*/ 3518224 h 6008531"/>
              <a:gd name="connsiteX1171" fmla="*/ 252127 w 3276240"/>
              <a:gd name="connsiteY1171" fmla="*/ 3507320 h 6008531"/>
              <a:gd name="connsiteX1172" fmla="*/ 236907 w 3276240"/>
              <a:gd name="connsiteY1172" fmla="*/ 3501935 h 6008531"/>
              <a:gd name="connsiteX1173" fmla="*/ 218393 w 3276240"/>
              <a:gd name="connsiteY1173" fmla="*/ 3501935 h 6008531"/>
              <a:gd name="connsiteX1174" fmla="*/ 199479 w 3276240"/>
              <a:gd name="connsiteY1174" fmla="*/ 3506386 h 6008531"/>
              <a:gd name="connsiteX1175" fmla="*/ 178829 w 3276240"/>
              <a:gd name="connsiteY1175" fmla="*/ 3515286 h 6008531"/>
              <a:gd name="connsiteX1176" fmla="*/ 156845 w 3276240"/>
              <a:gd name="connsiteY1176" fmla="*/ 3528281 h 6008531"/>
              <a:gd name="connsiteX1177" fmla="*/ 133925 w 3276240"/>
              <a:gd name="connsiteY1177" fmla="*/ 3545460 h 6008531"/>
              <a:gd name="connsiteX1178" fmla="*/ 88621 w 3276240"/>
              <a:gd name="connsiteY1178" fmla="*/ 3591121 h 6008531"/>
              <a:gd name="connsiteX1179" fmla="*/ 53374 w 3276240"/>
              <a:gd name="connsiteY1179" fmla="*/ 3642567 h 6008531"/>
              <a:gd name="connsiteX1180" fmla="*/ 31611 w 3276240"/>
              <a:gd name="connsiteY1180" fmla="*/ 3694013 h 6008531"/>
              <a:gd name="connsiteX1181" fmla="*/ 27161 w 3276240"/>
              <a:gd name="connsiteY1181" fmla="*/ 3739139 h 6008531"/>
              <a:gd name="connsiteX1182" fmla="*/ 33036 w 3276240"/>
              <a:gd name="connsiteY1182" fmla="*/ 3756941 h 6008531"/>
              <a:gd name="connsiteX1183" fmla="*/ 43939 w 3276240"/>
              <a:gd name="connsiteY1183" fmla="*/ 3769179 h 6008531"/>
              <a:gd name="connsiteX1184" fmla="*/ 59292 w 3276240"/>
              <a:gd name="connsiteY1184" fmla="*/ 3775544 h 6008531"/>
              <a:gd name="connsiteX1185" fmla="*/ 78474 w 3276240"/>
              <a:gd name="connsiteY1185" fmla="*/ 3776033 h 6008531"/>
              <a:gd name="connsiteX1186" fmla="*/ 98411 w 3276240"/>
              <a:gd name="connsiteY1186" fmla="*/ 3771627 h 6008531"/>
              <a:gd name="connsiteX1187" fmla="*/ 281544 w 3276240"/>
              <a:gd name="connsiteY1187" fmla="*/ 4175764 h 6008531"/>
              <a:gd name="connsiteX1188" fmla="*/ 312073 w 3276240"/>
              <a:gd name="connsiteY1188" fmla="*/ 4147415 h 6008531"/>
              <a:gd name="connsiteX1189" fmla="*/ 359558 w 3276240"/>
              <a:gd name="connsiteY1189" fmla="*/ 4086623 h 6008531"/>
              <a:gd name="connsiteX1190" fmla="*/ 391423 w 3276240"/>
              <a:gd name="connsiteY1190" fmla="*/ 4023250 h 6008531"/>
              <a:gd name="connsiteX1191" fmla="*/ 405308 w 3276240"/>
              <a:gd name="connsiteY1191" fmla="*/ 3964951 h 6008531"/>
              <a:gd name="connsiteX1192" fmla="*/ 398988 w 3276240"/>
              <a:gd name="connsiteY1192" fmla="*/ 3918934 h 6008531"/>
              <a:gd name="connsiteX1193" fmla="*/ 389687 w 3276240"/>
              <a:gd name="connsiteY1193" fmla="*/ 3904693 h 6008531"/>
              <a:gd name="connsiteX1194" fmla="*/ 377227 w 3276240"/>
              <a:gd name="connsiteY1194" fmla="*/ 3895302 h 6008531"/>
              <a:gd name="connsiteX1195" fmla="*/ 361961 w 3276240"/>
              <a:gd name="connsiteY1195" fmla="*/ 3890541 h 6008531"/>
              <a:gd name="connsiteX1196" fmla="*/ 344383 w 3276240"/>
              <a:gd name="connsiteY1196" fmla="*/ 3890541 h 6008531"/>
              <a:gd name="connsiteX1197" fmla="*/ 319417 w 3276240"/>
              <a:gd name="connsiteY1197" fmla="*/ 3896593 h 6008531"/>
              <a:gd name="connsiteX1198" fmla="*/ 292269 w 3276240"/>
              <a:gd name="connsiteY1198" fmla="*/ 3909499 h 6008531"/>
              <a:gd name="connsiteX1199" fmla="*/ 263698 w 3276240"/>
              <a:gd name="connsiteY1199" fmla="*/ 3929170 h 6008531"/>
              <a:gd name="connsiteX1200" fmla="*/ 234459 w 3276240"/>
              <a:gd name="connsiteY1200" fmla="*/ 3955471 h 6008531"/>
              <a:gd name="connsiteX1201" fmla="*/ 187908 w 3276240"/>
              <a:gd name="connsiteY1201" fmla="*/ 4012391 h 6008531"/>
              <a:gd name="connsiteX1202" fmla="*/ 154575 w 3276240"/>
              <a:gd name="connsiteY1202" fmla="*/ 4074429 h 6008531"/>
              <a:gd name="connsiteX1203" fmla="*/ 137931 w 3276240"/>
              <a:gd name="connsiteY1203" fmla="*/ 4134020 h 6008531"/>
              <a:gd name="connsiteX1204" fmla="*/ 141579 w 3276240"/>
              <a:gd name="connsiteY1204" fmla="*/ 4183508 h 6008531"/>
              <a:gd name="connsiteX1205" fmla="*/ 150169 w 3276240"/>
              <a:gd name="connsiteY1205" fmla="*/ 4199484 h 6008531"/>
              <a:gd name="connsiteX1206" fmla="*/ 162497 w 3276240"/>
              <a:gd name="connsiteY1206" fmla="*/ 4210299 h 6008531"/>
              <a:gd name="connsiteX1207" fmla="*/ 177984 w 3276240"/>
              <a:gd name="connsiteY1207" fmla="*/ 4216084 h 6008531"/>
              <a:gd name="connsiteX1208" fmla="*/ 196275 w 3276240"/>
              <a:gd name="connsiteY1208" fmla="*/ 4216841 h 6008531"/>
              <a:gd name="connsiteX1209" fmla="*/ 222532 w 3276240"/>
              <a:gd name="connsiteY1209" fmla="*/ 4210744 h 6008531"/>
              <a:gd name="connsiteX1210" fmla="*/ 251326 w 3276240"/>
              <a:gd name="connsiteY1210" fmla="*/ 4196903 h 6008531"/>
              <a:gd name="connsiteX1211" fmla="*/ 281544 w 3276240"/>
              <a:gd name="connsiteY1211" fmla="*/ 4175764 h 6008531"/>
              <a:gd name="connsiteX1212" fmla="*/ 54576 w 3276240"/>
              <a:gd name="connsiteY1212" fmla="*/ 3564686 h 6008531"/>
              <a:gd name="connsiteX1213" fmla="*/ 71665 w 3276240"/>
              <a:gd name="connsiteY1213" fmla="*/ 3560725 h 6008531"/>
              <a:gd name="connsiteX1214" fmla="*/ 90400 w 3276240"/>
              <a:gd name="connsiteY1214" fmla="*/ 3553204 h 6008531"/>
              <a:gd name="connsiteX1215" fmla="*/ 110427 w 3276240"/>
              <a:gd name="connsiteY1215" fmla="*/ 3542078 h 6008531"/>
              <a:gd name="connsiteX1216" fmla="*/ 131344 w 3276240"/>
              <a:gd name="connsiteY1216" fmla="*/ 3527347 h 6008531"/>
              <a:gd name="connsiteX1217" fmla="*/ 176827 w 3276240"/>
              <a:gd name="connsiteY1217" fmla="*/ 3484312 h 6008531"/>
              <a:gd name="connsiteX1218" fmla="*/ 212163 w 3276240"/>
              <a:gd name="connsiteY1218" fmla="*/ 3435892 h 6008531"/>
              <a:gd name="connsiteX1219" fmla="*/ 233835 w 3276240"/>
              <a:gd name="connsiteY1219" fmla="*/ 3388318 h 6008531"/>
              <a:gd name="connsiteX1220" fmla="*/ 238865 w 3276240"/>
              <a:gd name="connsiteY1220" fmla="*/ 3347330 h 6008531"/>
              <a:gd name="connsiteX1221" fmla="*/ 233480 w 3276240"/>
              <a:gd name="connsiteY1221" fmla="*/ 3330018 h 6008531"/>
              <a:gd name="connsiteX1222" fmla="*/ 222888 w 3276240"/>
              <a:gd name="connsiteY1222" fmla="*/ 3318581 h 6008531"/>
              <a:gd name="connsiteX1223" fmla="*/ 207757 w 3276240"/>
              <a:gd name="connsiteY1223" fmla="*/ 3313018 h 6008531"/>
              <a:gd name="connsiteX1224" fmla="*/ 188887 w 3276240"/>
              <a:gd name="connsiteY1224" fmla="*/ 3313018 h 6008531"/>
              <a:gd name="connsiteX1225" fmla="*/ 172555 w 3276240"/>
              <a:gd name="connsiteY1225" fmla="*/ 3316934 h 6008531"/>
              <a:gd name="connsiteX1226" fmla="*/ 154753 w 3276240"/>
              <a:gd name="connsiteY1226" fmla="*/ 3324099 h 6008531"/>
              <a:gd name="connsiteX1227" fmla="*/ 135706 w 3276240"/>
              <a:gd name="connsiteY1227" fmla="*/ 3334558 h 6008531"/>
              <a:gd name="connsiteX1228" fmla="*/ 115724 w 3276240"/>
              <a:gd name="connsiteY1228" fmla="*/ 3348309 h 6008531"/>
              <a:gd name="connsiteX1229" fmla="*/ 71665 w 3276240"/>
              <a:gd name="connsiteY1229" fmla="*/ 3388941 h 6008531"/>
              <a:gd name="connsiteX1230" fmla="*/ 36062 w 3276240"/>
              <a:gd name="connsiteY1230" fmla="*/ 3435714 h 6008531"/>
              <a:gd name="connsiteX1231" fmla="*/ 12742 w 3276240"/>
              <a:gd name="connsiteY1231" fmla="*/ 3483288 h 6008531"/>
              <a:gd name="connsiteX1232" fmla="*/ 5488 w 3276240"/>
              <a:gd name="connsiteY1232" fmla="*/ 3526056 h 6008531"/>
              <a:gd name="connsiteX1233" fmla="*/ 9939 w 3276240"/>
              <a:gd name="connsiteY1233" fmla="*/ 3544881 h 6008531"/>
              <a:gd name="connsiteX1234" fmla="*/ 20041 w 3276240"/>
              <a:gd name="connsiteY1234" fmla="*/ 3557609 h 6008531"/>
              <a:gd name="connsiteX1235" fmla="*/ 35172 w 3276240"/>
              <a:gd name="connsiteY1235" fmla="*/ 3564196 h 6008531"/>
              <a:gd name="connsiteX1236" fmla="*/ 54620 w 3276240"/>
              <a:gd name="connsiteY1236" fmla="*/ 3564686 h 600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Lst>
            <a:rect l="l" t="t" r="r" b="b"/>
            <a:pathLst>
              <a:path w="3276240" h="6008531">
                <a:moveTo>
                  <a:pt x="1043978" y="1227803"/>
                </a:moveTo>
                <a:cubicBezTo>
                  <a:pt x="1045403" y="1227803"/>
                  <a:pt x="1046872" y="1227803"/>
                  <a:pt x="1048429" y="1227803"/>
                </a:cubicBezTo>
                <a:cubicBezTo>
                  <a:pt x="1049987" y="1227803"/>
                  <a:pt x="1051500" y="1227536"/>
                  <a:pt x="1052879" y="1227313"/>
                </a:cubicBezTo>
                <a:cubicBezTo>
                  <a:pt x="1054259" y="1227091"/>
                  <a:pt x="1056128" y="1226824"/>
                  <a:pt x="1057820" y="1226468"/>
                </a:cubicBezTo>
                <a:lnTo>
                  <a:pt x="1062937" y="1225266"/>
                </a:lnTo>
                <a:cubicBezTo>
                  <a:pt x="1068856" y="1223642"/>
                  <a:pt x="1074687" y="1221608"/>
                  <a:pt x="1080339" y="1219169"/>
                </a:cubicBezTo>
                <a:cubicBezTo>
                  <a:pt x="1086435" y="1216548"/>
                  <a:pt x="1092399" y="1213575"/>
                  <a:pt x="1098140" y="1210269"/>
                </a:cubicBezTo>
                <a:cubicBezTo>
                  <a:pt x="1104058" y="1206882"/>
                  <a:pt x="1109755" y="1203152"/>
                  <a:pt x="1115229" y="1199098"/>
                </a:cubicBezTo>
                <a:cubicBezTo>
                  <a:pt x="1120524" y="1195195"/>
                  <a:pt x="1125554" y="1190927"/>
                  <a:pt x="1130271" y="1186326"/>
                </a:cubicBezTo>
                <a:cubicBezTo>
                  <a:pt x="1135433" y="1181430"/>
                  <a:pt x="1139928" y="1175881"/>
                  <a:pt x="1143623" y="1169815"/>
                </a:cubicBezTo>
                <a:cubicBezTo>
                  <a:pt x="1146248" y="1165836"/>
                  <a:pt x="1147806" y="1161230"/>
                  <a:pt x="1148073" y="1156464"/>
                </a:cubicBezTo>
                <a:cubicBezTo>
                  <a:pt x="1148162" y="1152877"/>
                  <a:pt x="1146515" y="1149463"/>
                  <a:pt x="1143623" y="1147341"/>
                </a:cubicBezTo>
                <a:cubicBezTo>
                  <a:pt x="1139617" y="1144862"/>
                  <a:pt x="1134988" y="1143651"/>
                  <a:pt x="1130271" y="1143869"/>
                </a:cubicBezTo>
                <a:lnTo>
                  <a:pt x="1125821" y="1143869"/>
                </a:lnTo>
                <a:lnTo>
                  <a:pt x="1121371" y="1144403"/>
                </a:lnTo>
                <a:cubicBezTo>
                  <a:pt x="1119768" y="1144403"/>
                  <a:pt x="1118167" y="1144937"/>
                  <a:pt x="1116519" y="1145293"/>
                </a:cubicBezTo>
                <a:lnTo>
                  <a:pt x="1111491" y="1146495"/>
                </a:lnTo>
                <a:cubicBezTo>
                  <a:pt x="1105705" y="1148079"/>
                  <a:pt x="1100053" y="1150073"/>
                  <a:pt x="1094535" y="1152458"/>
                </a:cubicBezTo>
                <a:cubicBezTo>
                  <a:pt x="1088571" y="1155004"/>
                  <a:pt x="1082741" y="1157888"/>
                  <a:pt x="1077090" y="1161092"/>
                </a:cubicBezTo>
                <a:cubicBezTo>
                  <a:pt x="1071304" y="1164390"/>
                  <a:pt x="1065697" y="1168012"/>
                  <a:pt x="1060312" y="1171951"/>
                </a:cubicBezTo>
                <a:cubicBezTo>
                  <a:pt x="1055060" y="1175760"/>
                  <a:pt x="1050031" y="1179939"/>
                  <a:pt x="1045358" y="1184456"/>
                </a:cubicBezTo>
                <a:cubicBezTo>
                  <a:pt x="1040107" y="1189303"/>
                  <a:pt x="1035568" y="1194808"/>
                  <a:pt x="1031740" y="1200834"/>
                </a:cubicBezTo>
                <a:cubicBezTo>
                  <a:pt x="1028981" y="1204901"/>
                  <a:pt x="1027290" y="1209601"/>
                  <a:pt x="1026845" y="1214496"/>
                </a:cubicBezTo>
                <a:cubicBezTo>
                  <a:pt x="1026533" y="1218114"/>
                  <a:pt x="1028002" y="1221662"/>
                  <a:pt x="1030806" y="1223976"/>
                </a:cubicBezTo>
                <a:cubicBezTo>
                  <a:pt x="1034678" y="1226650"/>
                  <a:pt x="1039305" y="1227994"/>
                  <a:pt x="1043978" y="1227803"/>
                </a:cubicBezTo>
                <a:close/>
                <a:moveTo>
                  <a:pt x="1333563" y="963897"/>
                </a:moveTo>
                <a:cubicBezTo>
                  <a:pt x="1335388" y="964222"/>
                  <a:pt x="1337213" y="964400"/>
                  <a:pt x="1339082" y="964431"/>
                </a:cubicBezTo>
                <a:cubicBezTo>
                  <a:pt x="1341173" y="964582"/>
                  <a:pt x="1343265" y="964582"/>
                  <a:pt x="1345356" y="964431"/>
                </a:cubicBezTo>
                <a:cubicBezTo>
                  <a:pt x="1347537" y="964208"/>
                  <a:pt x="1349807" y="963852"/>
                  <a:pt x="1352255" y="963407"/>
                </a:cubicBezTo>
                <a:cubicBezTo>
                  <a:pt x="1354703" y="962962"/>
                  <a:pt x="1357061" y="962339"/>
                  <a:pt x="1359598" y="961672"/>
                </a:cubicBezTo>
                <a:cubicBezTo>
                  <a:pt x="1364138" y="960421"/>
                  <a:pt x="1368588" y="958935"/>
                  <a:pt x="1372950" y="957221"/>
                </a:cubicBezTo>
                <a:cubicBezTo>
                  <a:pt x="1377711" y="955339"/>
                  <a:pt x="1382339" y="953216"/>
                  <a:pt x="1386879" y="950857"/>
                </a:cubicBezTo>
                <a:cubicBezTo>
                  <a:pt x="1391329" y="948454"/>
                  <a:pt x="1396047" y="945828"/>
                  <a:pt x="1400230" y="942980"/>
                </a:cubicBezTo>
                <a:cubicBezTo>
                  <a:pt x="1404591" y="940163"/>
                  <a:pt x="1408774" y="937119"/>
                  <a:pt x="1412825" y="933857"/>
                </a:cubicBezTo>
                <a:cubicBezTo>
                  <a:pt x="1418298" y="929549"/>
                  <a:pt x="1423238" y="924618"/>
                  <a:pt x="1427599" y="919171"/>
                </a:cubicBezTo>
                <a:cubicBezTo>
                  <a:pt x="1430760" y="915419"/>
                  <a:pt x="1433074" y="911053"/>
                  <a:pt x="1434408" y="906354"/>
                </a:cubicBezTo>
                <a:cubicBezTo>
                  <a:pt x="1435432" y="903114"/>
                  <a:pt x="1434898" y="899589"/>
                  <a:pt x="1432985" y="896785"/>
                </a:cubicBezTo>
                <a:cubicBezTo>
                  <a:pt x="1430492" y="893906"/>
                  <a:pt x="1426932" y="892108"/>
                  <a:pt x="1423149" y="891757"/>
                </a:cubicBezTo>
                <a:cubicBezTo>
                  <a:pt x="1421324" y="891467"/>
                  <a:pt x="1419500" y="891316"/>
                  <a:pt x="1417630" y="891311"/>
                </a:cubicBezTo>
                <a:cubicBezTo>
                  <a:pt x="1415539" y="891289"/>
                  <a:pt x="1413447" y="891392"/>
                  <a:pt x="1411400" y="891623"/>
                </a:cubicBezTo>
                <a:cubicBezTo>
                  <a:pt x="1409220" y="891846"/>
                  <a:pt x="1406950" y="892202"/>
                  <a:pt x="1404636" y="892647"/>
                </a:cubicBezTo>
                <a:cubicBezTo>
                  <a:pt x="1402321" y="893092"/>
                  <a:pt x="1399873" y="893715"/>
                  <a:pt x="1397427" y="894382"/>
                </a:cubicBezTo>
                <a:cubicBezTo>
                  <a:pt x="1392887" y="895615"/>
                  <a:pt x="1388437" y="897101"/>
                  <a:pt x="1384075" y="898833"/>
                </a:cubicBezTo>
                <a:cubicBezTo>
                  <a:pt x="1379625" y="900613"/>
                  <a:pt x="1375175" y="902704"/>
                  <a:pt x="1370724" y="905019"/>
                </a:cubicBezTo>
                <a:cubicBezTo>
                  <a:pt x="1366274" y="907333"/>
                  <a:pt x="1361824" y="909914"/>
                  <a:pt x="1357373" y="912673"/>
                </a:cubicBezTo>
                <a:cubicBezTo>
                  <a:pt x="1353100" y="915424"/>
                  <a:pt x="1348962" y="918396"/>
                  <a:pt x="1344957" y="921574"/>
                </a:cubicBezTo>
                <a:cubicBezTo>
                  <a:pt x="1339483" y="925860"/>
                  <a:pt x="1334498" y="930724"/>
                  <a:pt x="1330092" y="936082"/>
                </a:cubicBezTo>
                <a:cubicBezTo>
                  <a:pt x="1326843" y="939843"/>
                  <a:pt x="1324351" y="944213"/>
                  <a:pt x="1322839" y="948944"/>
                </a:cubicBezTo>
                <a:cubicBezTo>
                  <a:pt x="1321637" y="952201"/>
                  <a:pt x="1321948" y="955815"/>
                  <a:pt x="1323684" y="958823"/>
                </a:cubicBezTo>
                <a:cubicBezTo>
                  <a:pt x="1326132" y="961805"/>
                  <a:pt x="1329691" y="963643"/>
                  <a:pt x="1333563" y="963897"/>
                </a:cubicBezTo>
                <a:close/>
                <a:moveTo>
                  <a:pt x="935968" y="1321394"/>
                </a:moveTo>
                <a:cubicBezTo>
                  <a:pt x="940329" y="1323891"/>
                  <a:pt x="945359" y="1325021"/>
                  <a:pt x="950387" y="1324643"/>
                </a:cubicBezTo>
                <a:lnTo>
                  <a:pt x="954260" y="1324643"/>
                </a:lnTo>
                <a:lnTo>
                  <a:pt x="958309" y="1324109"/>
                </a:lnTo>
                <a:cubicBezTo>
                  <a:pt x="959689" y="1324109"/>
                  <a:pt x="961113" y="1323664"/>
                  <a:pt x="962537" y="1323352"/>
                </a:cubicBezTo>
                <a:lnTo>
                  <a:pt x="966987" y="1322329"/>
                </a:lnTo>
                <a:cubicBezTo>
                  <a:pt x="973441" y="1320571"/>
                  <a:pt x="979760" y="1318341"/>
                  <a:pt x="985901" y="1315653"/>
                </a:cubicBezTo>
                <a:cubicBezTo>
                  <a:pt x="992577" y="1312729"/>
                  <a:pt x="999030" y="1309400"/>
                  <a:pt x="1005305" y="1305684"/>
                </a:cubicBezTo>
                <a:cubicBezTo>
                  <a:pt x="1011669" y="1301870"/>
                  <a:pt x="1017811" y="1297696"/>
                  <a:pt x="1023686" y="1293179"/>
                </a:cubicBezTo>
                <a:cubicBezTo>
                  <a:pt x="1029292" y="1288826"/>
                  <a:pt x="1034544" y="1284064"/>
                  <a:pt x="1039439" y="1278938"/>
                </a:cubicBezTo>
                <a:cubicBezTo>
                  <a:pt x="1044468" y="1273873"/>
                  <a:pt x="1048741" y="1268119"/>
                  <a:pt x="1052167" y="1261848"/>
                </a:cubicBezTo>
                <a:cubicBezTo>
                  <a:pt x="1054571" y="1257709"/>
                  <a:pt x="1055728" y="1252970"/>
                  <a:pt x="1055550" y="1248186"/>
                </a:cubicBezTo>
                <a:cubicBezTo>
                  <a:pt x="1055238" y="1244465"/>
                  <a:pt x="1053102" y="1241141"/>
                  <a:pt x="1049853" y="1239285"/>
                </a:cubicBezTo>
                <a:cubicBezTo>
                  <a:pt x="1045358" y="1237011"/>
                  <a:pt x="1040330" y="1236027"/>
                  <a:pt x="1035345" y="1236437"/>
                </a:cubicBezTo>
                <a:lnTo>
                  <a:pt x="1031517" y="1236704"/>
                </a:lnTo>
                <a:lnTo>
                  <a:pt x="1027557" y="1237238"/>
                </a:lnTo>
                <a:lnTo>
                  <a:pt x="1023374" y="1238039"/>
                </a:lnTo>
                <a:cubicBezTo>
                  <a:pt x="1021949" y="1238350"/>
                  <a:pt x="1020525" y="1238662"/>
                  <a:pt x="1018923" y="1239062"/>
                </a:cubicBezTo>
                <a:cubicBezTo>
                  <a:pt x="1012648" y="1240767"/>
                  <a:pt x="1006507" y="1242939"/>
                  <a:pt x="1000543" y="1245560"/>
                </a:cubicBezTo>
                <a:cubicBezTo>
                  <a:pt x="994046" y="1248404"/>
                  <a:pt x="987726" y="1251630"/>
                  <a:pt x="981629" y="1255217"/>
                </a:cubicBezTo>
                <a:cubicBezTo>
                  <a:pt x="975399" y="1258911"/>
                  <a:pt x="969390" y="1262965"/>
                  <a:pt x="963606" y="1267367"/>
                </a:cubicBezTo>
                <a:cubicBezTo>
                  <a:pt x="957998" y="1271599"/>
                  <a:pt x="952746" y="1276236"/>
                  <a:pt x="947851" y="1281252"/>
                </a:cubicBezTo>
                <a:cubicBezTo>
                  <a:pt x="942688" y="1286334"/>
                  <a:pt x="938193" y="1292080"/>
                  <a:pt x="934500" y="1298341"/>
                </a:cubicBezTo>
                <a:cubicBezTo>
                  <a:pt x="931963" y="1302547"/>
                  <a:pt x="930583" y="1307353"/>
                  <a:pt x="930494" y="1312271"/>
                </a:cubicBezTo>
                <a:cubicBezTo>
                  <a:pt x="930673" y="1316102"/>
                  <a:pt x="932809" y="1319583"/>
                  <a:pt x="936102" y="1321527"/>
                </a:cubicBezTo>
                <a:close/>
                <a:moveTo>
                  <a:pt x="343626" y="2162111"/>
                </a:moveTo>
                <a:cubicBezTo>
                  <a:pt x="350746" y="2163250"/>
                  <a:pt x="358001" y="2162917"/>
                  <a:pt x="364988" y="2161132"/>
                </a:cubicBezTo>
                <a:lnTo>
                  <a:pt x="367658" y="2160509"/>
                </a:lnTo>
                <a:lnTo>
                  <a:pt x="370373" y="2159797"/>
                </a:lnTo>
                <a:lnTo>
                  <a:pt x="373176" y="2158996"/>
                </a:lnTo>
                <a:lnTo>
                  <a:pt x="376070" y="2158061"/>
                </a:lnTo>
                <a:cubicBezTo>
                  <a:pt x="387151" y="2154238"/>
                  <a:pt x="397831" y="2149272"/>
                  <a:pt x="407889" y="2143241"/>
                </a:cubicBezTo>
                <a:cubicBezTo>
                  <a:pt x="418703" y="2136824"/>
                  <a:pt x="428939" y="2129543"/>
                  <a:pt x="438596" y="2121479"/>
                </a:cubicBezTo>
                <a:cubicBezTo>
                  <a:pt x="447942" y="2113700"/>
                  <a:pt x="456620" y="2105142"/>
                  <a:pt x="464542" y="2095890"/>
                </a:cubicBezTo>
                <a:cubicBezTo>
                  <a:pt x="471530" y="2087866"/>
                  <a:pt x="477537" y="2079001"/>
                  <a:pt x="482344" y="2069499"/>
                </a:cubicBezTo>
                <a:cubicBezTo>
                  <a:pt x="485681" y="2063166"/>
                  <a:pt x="487728" y="2056215"/>
                  <a:pt x="488307" y="2049072"/>
                </a:cubicBezTo>
                <a:cubicBezTo>
                  <a:pt x="488752" y="2044047"/>
                  <a:pt x="487239" y="2039045"/>
                  <a:pt x="484123" y="2035098"/>
                </a:cubicBezTo>
                <a:cubicBezTo>
                  <a:pt x="480698" y="2031364"/>
                  <a:pt x="476069" y="2028992"/>
                  <a:pt x="471039" y="2028422"/>
                </a:cubicBezTo>
                <a:cubicBezTo>
                  <a:pt x="464053" y="2027497"/>
                  <a:pt x="456932" y="2027919"/>
                  <a:pt x="450078" y="2029668"/>
                </a:cubicBezTo>
                <a:lnTo>
                  <a:pt x="447497" y="2030291"/>
                </a:lnTo>
                <a:lnTo>
                  <a:pt x="444872" y="2031004"/>
                </a:lnTo>
                <a:lnTo>
                  <a:pt x="442157" y="2031805"/>
                </a:lnTo>
                <a:lnTo>
                  <a:pt x="439398" y="2032694"/>
                </a:lnTo>
                <a:cubicBezTo>
                  <a:pt x="428717" y="2036433"/>
                  <a:pt x="418437" y="2041230"/>
                  <a:pt x="408690" y="2047025"/>
                </a:cubicBezTo>
                <a:cubicBezTo>
                  <a:pt x="398188" y="2053202"/>
                  <a:pt x="388219" y="2060180"/>
                  <a:pt x="378784" y="2067897"/>
                </a:cubicBezTo>
                <a:cubicBezTo>
                  <a:pt x="369483" y="2075480"/>
                  <a:pt x="360849" y="2083816"/>
                  <a:pt x="352927" y="2092819"/>
                </a:cubicBezTo>
                <a:cubicBezTo>
                  <a:pt x="345807" y="2100852"/>
                  <a:pt x="339576" y="2109677"/>
                  <a:pt x="334458" y="2119121"/>
                </a:cubicBezTo>
                <a:cubicBezTo>
                  <a:pt x="330853" y="2125587"/>
                  <a:pt x="328494" y="2132685"/>
                  <a:pt x="327515" y="2140037"/>
                </a:cubicBezTo>
                <a:cubicBezTo>
                  <a:pt x="326804" y="2145182"/>
                  <a:pt x="328006" y="2150415"/>
                  <a:pt x="330898" y="2154723"/>
                </a:cubicBezTo>
                <a:cubicBezTo>
                  <a:pt x="334057" y="2158813"/>
                  <a:pt x="338641" y="2161510"/>
                  <a:pt x="343760" y="2162245"/>
                </a:cubicBezTo>
                <a:close/>
                <a:moveTo>
                  <a:pt x="843490" y="1424153"/>
                </a:moveTo>
                <a:cubicBezTo>
                  <a:pt x="848519" y="1426351"/>
                  <a:pt x="854037" y="1427152"/>
                  <a:pt x="859511" y="1426467"/>
                </a:cubicBezTo>
                <a:lnTo>
                  <a:pt x="862671" y="1426155"/>
                </a:lnTo>
                <a:lnTo>
                  <a:pt x="866009" y="1425666"/>
                </a:lnTo>
                <a:lnTo>
                  <a:pt x="869391" y="1424998"/>
                </a:lnTo>
                <a:lnTo>
                  <a:pt x="872862" y="1424153"/>
                </a:lnTo>
                <a:cubicBezTo>
                  <a:pt x="879939" y="1422306"/>
                  <a:pt x="886837" y="1419849"/>
                  <a:pt x="893468" y="1416810"/>
                </a:cubicBezTo>
                <a:cubicBezTo>
                  <a:pt x="900766" y="1413530"/>
                  <a:pt x="907798" y="1409769"/>
                  <a:pt x="914607" y="1405550"/>
                </a:cubicBezTo>
                <a:cubicBezTo>
                  <a:pt x="921505" y="1401287"/>
                  <a:pt x="928091" y="1396592"/>
                  <a:pt x="934367" y="1391487"/>
                </a:cubicBezTo>
                <a:cubicBezTo>
                  <a:pt x="940329" y="1386636"/>
                  <a:pt x="945848" y="1381327"/>
                  <a:pt x="950966" y="1375599"/>
                </a:cubicBezTo>
                <a:cubicBezTo>
                  <a:pt x="955773" y="1370281"/>
                  <a:pt x="959778" y="1364282"/>
                  <a:pt x="962804" y="1357798"/>
                </a:cubicBezTo>
                <a:cubicBezTo>
                  <a:pt x="964940" y="1353561"/>
                  <a:pt x="965653" y="1348773"/>
                  <a:pt x="964940" y="1344091"/>
                </a:cubicBezTo>
                <a:cubicBezTo>
                  <a:pt x="964095" y="1340272"/>
                  <a:pt x="961424" y="1337108"/>
                  <a:pt x="957820" y="1335591"/>
                </a:cubicBezTo>
                <a:cubicBezTo>
                  <a:pt x="952746" y="1333610"/>
                  <a:pt x="947228" y="1332952"/>
                  <a:pt x="941798" y="1333677"/>
                </a:cubicBezTo>
                <a:lnTo>
                  <a:pt x="938683" y="1333989"/>
                </a:lnTo>
                <a:lnTo>
                  <a:pt x="935435" y="1334523"/>
                </a:lnTo>
                <a:lnTo>
                  <a:pt x="932097" y="1335190"/>
                </a:lnTo>
                <a:lnTo>
                  <a:pt x="928670" y="1335991"/>
                </a:lnTo>
                <a:cubicBezTo>
                  <a:pt x="921816" y="1337856"/>
                  <a:pt x="915141" y="1340250"/>
                  <a:pt x="908643" y="1343156"/>
                </a:cubicBezTo>
                <a:cubicBezTo>
                  <a:pt x="901567" y="1346352"/>
                  <a:pt x="894713" y="1349992"/>
                  <a:pt x="888082" y="1354060"/>
                </a:cubicBezTo>
                <a:cubicBezTo>
                  <a:pt x="881318" y="1358198"/>
                  <a:pt x="874865" y="1362765"/>
                  <a:pt x="868679" y="1367722"/>
                </a:cubicBezTo>
                <a:cubicBezTo>
                  <a:pt x="862760" y="1372462"/>
                  <a:pt x="857242" y="1377655"/>
                  <a:pt x="852124" y="1383254"/>
                </a:cubicBezTo>
                <a:cubicBezTo>
                  <a:pt x="847139" y="1388568"/>
                  <a:pt x="842956" y="1394562"/>
                  <a:pt x="839707" y="1401055"/>
                </a:cubicBezTo>
                <a:cubicBezTo>
                  <a:pt x="837393" y="1405372"/>
                  <a:pt x="836414" y="1410281"/>
                  <a:pt x="836859" y="1415163"/>
                </a:cubicBezTo>
                <a:cubicBezTo>
                  <a:pt x="837482" y="1419133"/>
                  <a:pt x="840019" y="1422546"/>
                  <a:pt x="843623" y="1424286"/>
                </a:cubicBezTo>
                <a:close/>
                <a:moveTo>
                  <a:pt x="1138905" y="1135325"/>
                </a:moveTo>
                <a:cubicBezTo>
                  <a:pt x="1140508" y="1135418"/>
                  <a:pt x="1142154" y="1135418"/>
                  <a:pt x="1143756" y="1135325"/>
                </a:cubicBezTo>
                <a:cubicBezTo>
                  <a:pt x="1145447" y="1135325"/>
                  <a:pt x="1147183" y="1135325"/>
                  <a:pt x="1149007" y="1134924"/>
                </a:cubicBezTo>
                <a:lnTo>
                  <a:pt x="1154659" y="1133989"/>
                </a:lnTo>
                <a:cubicBezTo>
                  <a:pt x="1156617" y="1133589"/>
                  <a:pt x="1158575" y="1133099"/>
                  <a:pt x="1160622" y="1132565"/>
                </a:cubicBezTo>
                <a:cubicBezTo>
                  <a:pt x="1166053" y="1131070"/>
                  <a:pt x="1171393" y="1129228"/>
                  <a:pt x="1176599" y="1127047"/>
                </a:cubicBezTo>
                <a:cubicBezTo>
                  <a:pt x="1182207" y="1124702"/>
                  <a:pt x="1187681" y="1122040"/>
                  <a:pt x="1193021" y="1119081"/>
                </a:cubicBezTo>
                <a:cubicBezTo>
                  <a:pt x="1198495" y="1116081"/>
                  <a:pt x="1203791" y="1112766"/>
                  <a:pt x="1208864" y="1109157"/>
                </a:cubicBezTo>
                <a:cubicBezTo>
                  <a:pt x="1213849" y="1105672"/>
                  <a:pt x="1218566" y="1101867"/>
                  <a:pt x="1223061" y="1097763"/>
                </a:cubicBezTo>
                <a:cubicBezTo>
                  <a:pt x="1228313" y="1093064"/>
                  <a:pt x="1232985" y="1087724"/>
                  <a:pt x="1236946" y="1081876"/>
                </a:cubicBezTo>
                <a:cubicBezTo>
                  <a:pt x="1239750" y="1077919"/>
                  <a:pt x="1241575" y="1073336"/>
                  <a:pt x="1242198" y="1068525"/>
                </a:cubicBezTo>
                <a:cubicBezTo>
                  <a:pt x="1242643" y="1065053"/>
                  <a:pt x="1241397" y="1061573"/>
                  <a:pt x="1238860" y="1059179"/>
                </a:cubicBezTo>
                <a:cubicBezTo>
                  <a:pt x="1235433" y="1056522"/>
                  <a:pt x="1231205" y="1055080"/>
                  <a:pt x="1226844" y="1055085"/>
                </a:cubicBezTo>
                <a:cubicBezTo>
                  <a:pt x="1225286" y="1055085"/>
                  <a:pt x="1223684" y="1055085"/>
                  <a:pt x="1221993" y="1055085"/>
                </a:cubicBezTo>
                <a:cubicBezTo>
                  <a:pt x="1220302" y="1055085"/>
                  <a:pt x="1218566" y="1055307"/>
                  <a:pt x="1216786" y="1055574"/>
                </a:cubicBezTo>
                <a:cubicBezTo>
                  <a:pt x="1215006" y="1055841"/>
                  <a:pt x="1213137" y="1056108"/>
                  <a:pt x="1211223" y="1056509"/>
                </a:cubicBezTo>
                <a:cubicBezTo>
                  <a:pt x="1209310" y="1056909"/>
                  <a:pt x="1207395" y="1057399"/>
                  <a:pt x="1205393" y="1057933"/>
                </a:cubicBezTo>
                <a:cubicBezTo>
                  <a:pt x="1200097" y="1059375"/>
                  <a:pt x="1194891" y="1061177"/>
                  <a:pt x="1189861" y="1063318"/>
                </a:cubicBezTo>
                <a:cubicBezTo>
                  <a:pt x="1184387" y="1065601"/>
                  <a:pt x="1179047" y="1068186"/>
                  <a:pt x="1173841" y="1071061"/>
                </a:cubicBezTo>
                <a:cubicBezTo>
                  <a:pt x="1168499" y="1073985"/>
                  <a:pt x="1163293" y="1077194"/>
                  <a:pt x="1158309" y="1080674"/>
                </a:cubicBezTo>
                <a:cubicBezTo>
                  <a:pt x="1153369" y="1084110"/>
                  <a:pt x="1148651" y="1087839"/>
                  <a:pt x="1144156" y="1091845"/>
                </a:cubicBezTo>
                <a:cubicBezTo>
                  <a:pt x="1138860" y="1096513"/>
                  <a:pt x="1134143" y="1101787"/>
                  <a:pt x="1130049" y="1107554"/>
                </a:cubicBezTo>
                <a:cubicBezTo>
                  <a:pt x="1127112" y="1111506"/>
                  <a:pt x="1125153" y="1116072"/>
                  <a:pt x="1124263" y="1120905"/>
                </a:cubicBezTo>
                <a:cubicBezTo>
                  <a:pt x="1123596" y="1124408"/>
                  <a:pt x="1124664" y="1128026"/>
                  <a:pt x="1127112" y="1130607"/>
                </a:cubicBezTo>
                <a:cubicBezTo>
                  <a:pt x="1130361" y="1133625"/>
                  <a:pt x="1134588" y="1135347"/>
                  <a:pt x="1139039" y="1135458"/>
                </a:cubicBezTo>
                <a:close/>
                <a:moveTo>
                  <a:pt x="1235700" y="1047519"/>
                </a:moveTo>
                <a:cubicBezTo>
                  <a:pt x="1237435" y="1047764"/>
                  <a:pt x="1239216" y="1047866"/>
                  <a:pt x="1240951" y="1047830"/>
                </a:cubicBezTo>
                <a:cubicBezTo>
                  <a:pt x="1242866" y="1047817"/>
                  <a:pt x="1244779" y="1047697"/>
                  <a:pt x="1246692" y="1047474"/>
                </a:cubicBezTo>
                <a:cubicBezTo>
                  <a:pt x="1248695" y="1047252"/>
                  <a:pt x="1250786" y="1046940"/>
                  <a:pt x="1252967" y="1046495"/>
                </a:cubicBezTo>
                <a:cubicBezTo>
                  <a:pt x="1255148" y="1046050"/>
                  <a:pt x="1257417" y="1045561"/>
                  <a:pt x="1259598" y="1044938"/>
                </a:cubicBezTo>
                <a:cubicBezTo>
                  <a:pt x="1264583" y="1043540"/>
                  <a:pt x="1269523" y="1041845"/>
                  <a:pt x="1274329" y="1039864"/>
                </a:cubicBezTo>
                <a:cubicBezTo>
                  <a:pt x="1279492" y="1037755"/>
                  <a:pt x="1284565" y="1035378"/>
                  <a:pt x="1289505" y="1032744"/>
                </a:cubicBezTo>
                <a:cubicBezTo>
                  <a:pt x="1294578" y="1030038"/>
                  <a:pt x="1299474" y="1027065"/>
                  <a:pt x="1304235" y="1023843"/>
                </a:cubicBezTo>
                <a:cubicBezTo>
                  <a:pt x="1308908" y="1020710"/>
                  <a:pt x="1313359" y="1017288"/>
                  <a:pt x="1317586" y="1013607"/>
                </a:cubicBezTo>
                <a:cubicBezTo>
                  <a:pt x="1322972" y="1009090"/>
                  <a:pt x="1327778" y="1003950"/>
                  <a:pt x="1331916" y="998298"/>
                </a:cubicBezTo>
                <a:cubicBezTo>
                  <a:pt x="1334854" y="994453"/>
                  <a:pt x="1336901" y="989998"/>
                  <a:pt x="1337925" y="985258"/>
                </a:cubicBezTo>
                <a:cubicBezTo>
                  <a:pt x="1338636" y="981903"/>
                  <a:pt x="1337747" y="978409"/>
                  <a:pt x="1335477" y="975824"/>
                </a:cubicBezTo>
                <a:cubicBezTo>
                  <a:pt x="1332451" y="973100"/>
                  <a:pt x="1328579" y="971525"/>
                  <a:pt x="1324529" y="971373"/>
                </a:cubicBezTo>
                <a:cubicBezTo>
                  <a:pt x="1322794" y="971186"/>
                  <a:pt x="1321058" y="971111"/>
                  <a:pt x="1319323" y="971151"/>
                </a:cubicBezTo>
                <a:cubicBezTo>
                  <a:pt x="1317497" y="971151"/>
                  <a:pt x="1315628" y="971151"/>
                  <a:pt x="1313626" y="971551"/>
                </a:cubicBezTo>
                <a:cubicBezTo>
                  <a:pt x="1311624" y="971952"/>
                  <a:pt x="1309577" y="972130"/>
                  <a:pt x="1307484" y="972575"/>
                </a:cubicBezTo>
                <a:cubicBezTo>
                  <a:pt x="1305392" y="973020"/>
                  <a:pt x="1303034" y="973510"/>
                  <a:pt x="1300987" y="974133"/>
                </a:cubicBezTo>
                <a:cubicBezTo>
                  <a:pt x="1296092" y="975517"/>
                  <a:pt x="1291285" y="977181"/>
                  <a:pt x="1286612" y="979117"/>
                </a:cubicBezTo>
                <a:cubicBezTo>
                  <a:pt x="1281717" y="981120"/>
                  <a:pt x="1276732" y="983567"/>
                  <a:pt x="1271793" y="986060"/>
                </a:cubicBezTo>
                <a:cubicBezTo>
                  <a:pt x="1266853" y="988676"/>
                  <a:pt x="1262046" y="991542"/>
                  <a:pt x="1257373" y="994649"/>
                </a:cubicBezTo>
                <a:cubicBezTo>
                  <a:pt x="1252745" y="997737"/>
                  <a:pt x="1248295" y="1001080"/>
                  <a:pt x="1244022" y="1004662"/>
                </a:cubicBezTo>
                <a:cubicBezTo>
                  <a:pt x="1238637" y="1009148"/>
                  <a:pt x="1233742" y="1014226"/>
                  <a:pt x="1229470" y="1019793"/>
                </a:cubicBezTo>
                <a:cubicBezTo>
                  <a:pt x="1226399" y="1023670"/>
                  <a:pt x="1224218" y="1028142"/>
                  <a:pt x="1222972" y="1032922"/>
                </a:cubicBezTo>
                <a:cubicBezTo>
                  <a:pt x="1222037" y="1036300"/>
                  <a:pt x="1222750" y="1039909"/>
                  <a:pt x="1224842" y="1042713"/>
                </a:cubicBezTo>
                <a:cubicBezTo>
                  <a:pt x="1227689" y="1045681"/>
                  <a:pt x="1231562" y="1047448"/>
                  <a:pt x="1235656" y="1047653"/>
                </a:cubicBezTo>
                <a:close/>
                <a:moveTo>
                  <a:pt x="498943" y="1890906"/>
                </a:moveTo>
                <a:cubicBezTo>
                  <a:pt x="506287" y="1891983"/>
                  <a:pt x="513808" y="1891543"/>
                  <a:pt x="520972" y="1889616"/>
                </a:cubicBezTo>
                <a:lnTo>
                  <a:pt x="521240" y="1889616"/>
                </a:lnTo>
                <a:lnTo>
                  <a:pt x="521730" y="1889616"/>
                </a:lnTo>
                <a:lnTo>
                  <a:pt x="521996" y="1889616"/>
                </a:lnTo>
                <a:cubicBezTo>
                  <a:pt x="531877" y="1887079"/>
                  <a:pt x="541400" y="1883452"/>
                  <a:pt x="550479" y="1878801"/>
                </a:cubicBezTo>
                <a:cubicBezTo>
                  <a:pt x="560537" y="1873643"/>
                  <a:pt x="570149" y="1867689"/>
                  <a:pt x="579228" y="1861000"/>
                </a:cubicBezTo>
                <a:cubicBezTo>
                  <a:pt x="588307" y="1854422"/>
                  <a:pt x="596807" y="1847128"/>
                  <a:pt x="604728" y="1839193"/>
                </a:cubicBezTo>
                <a:cubicBezTo>
                  <a:pt x="611849" y="1832090"/>
                  <a:pt x="618169" y="1824222"/>
                  <a:pt x="623598" y="1815740"/>
                </a:cubicBezTo>
                <a:cubicBezTo>
                  <a:pt x="627736" y="1809531"/>
                  <a:pt x="630630" y="1802553"/>
                  <a:pt x="632054" y="1795223"/>
                </a:cubicBezTo>
                <a:cubicBezTo>
                  <a:pt x="633167" y="1790333"/>
                  <a:pt x="632187" y="1785201"/>
                  <a:pt x="629428" y="1781027"/>
                </a:cubicBezTo>
                <a:cubicBezTo>
                  <a:pt x="626313" y="1777111"/>
                  <a:pt x="621774" y="1774618"/>
                  <a:pt x="616789" y="1774129"/>
                </a:cubicBezTo>
                <a:cubicBezTo>
                  <a:pt x="609535" y="1773243"/>
                  <a:pt x="602147" y="1773786"/>
                  <a:pt x="595116" y="1775731"/>
                </a:cubicBezTo>
                <a:lnTo>
                  <a:pt x="594581" y="1775731"/>
                </a:lnTo>
                <a:lnTo>
                  <a:pt x="594581" y="1775731"/>
                </a:lnTo>
                <a:lnTo>
                  <a:pt x="594314" y="1775731"/>
                </a:lnTo>
                <a:cubicBezTo>
                  <a:pt x="584746" y="1778263"/>
                  <a:pt x="575489" y="1781801"/>
                  <a:pt x="566678" y="1786278"/>
                </a:cubicBezTo>
                <a:cubicBezTo>
                  <a:pt x="556976" y="1791183"/>
                  <a:pt x="547630" y="1796839"/>
                  <a:pt x="538818" y="1803190"/>
                </a:cubicBezTo>
                <a:cubicBezTo>
                  <a:pt x="529873" y="1809549"/>
                  <a:pt x="521462" y="1816621"/>
                  <a:pt x="513674" y="1824329"/>
                </a:cubicBezTo>
                <a:cubicBezTo>
                  <a:pt x="506420" y="1831356"/>
                  <a:pt x="499967" y="1839126"/>
                  <a:pt x="494359" y="1847515"/>
                </a:cubicBezTo>
                <a:cubicBezTo>
                  <a:pt x="489998" y="1853826"/>
                  <a:pt x="486794" y="1860884"/>
                  <a:pt x="484970" y="1868343"/>
                </a:cubicBezTo>
                <a:cubicBezTo>
                  <a:pt x="483634" y="1873367"/>
                  <a:pt x="484301" y="1878708"/>
                  <a:pt x="486838" y="1883251"/>
                </a:cubicBezTo>
                <a:cubicBezTo>
                  <a:pt x="489643" y="1887386"/>
                  <a:pt x="494004" y="1890163"/>
                  <a:pt x="498943" y="1890906"/>
                </a:cubicBezTo>
                <a:close/>
                <a:moveTo>
                  <a:pt x="418837" y="2023082"/>
                </a:moveTo>
                <a:cubicBezTo>
                  <a:pt x="426092" y="2024212"/>
                  <a:pt x="433479" y="2023834"/>
                  <a:pt x="440600" y="2021969"/>
                </a:cubicBezTo>
                <a:lnTo>
                  <a:pt x="441889" y="2021658"/>
                </a:lnTo>
                <a:lnTo>
                  <a:pt x="443180" y="2021346"/>
                </a:lnTo>
                <a:lnTo>
                  <a:pt x="444516" y="2020990"/>
                </a:lnTo>
                <a:lnTo>
                  <a:pt x="445851" y="2020634"/>
                </a:lnTo>
                <a:cubicBezTo>
                  <a:pt x="456309" y="2017537"/>
                  <a:pt x="466411" y="2013313"/>
                  <a:pt x="475935" y="2008040"/>
                </a:cubicBezTo>
                <a:cubicBezTo>
                  <a:pt x="486348" y="2002374"/>
                  <a:pt x="496318" y="1995872"/>
                  <a:pt x="505663" y="1988592"/>
                </a:cubicBezTo>
                <a:cubicBezTo>
                  <a:pt x="514920" y="1981466"/>
                  <a:pt x="523554" y="1973576"/>
                  <a:pt x="531520" y="1965005"/>
                </a:cubicBezTo>
                <a:cubicBezTo>
                  <a:pt x="538685" y="1957466"/>
                  <a:pt x="544916" y="1949117"/>
                  <a:pt x="550122" y="1940127"/>
                </a:cubicBezTo>
                <a:cubicBezTo>
                  <a:pt x="553950" y="1933785"/>
                  <a:pt x="556531" y="1926758"/>
                  <a:pt x="557643" y="1919433"/>
                </a:cubicBezTo>
                <a:cubicBezTo>
                  <a:pt x="558490" y="1914444"/>
                  <a:pt x="557288" y="1909331"/>
                  <a:pt x="554395" y="1905192"/>
                </a:cubicBezTo>
                <a:cubicBezTo>
                  <a:pt x="551101" y="1901324"/>
                  <a:pt x="546428" y="1898908"/>
                  <a:pt x="541400" y="1898472"/>
                </a:cubicBezTo>
                <a:cubicBezTo>
                  <a:pt x="534234" y="1897537"/>
                  <a:pt x="526981" y="1898004"/>
                  <a:pt x="519993" y="1899851"/>
                </a:cubicBezTo>
                <a:lnTo>
                  <a:pt x="518703" y="1900163"/>
                </a:lnTo>
                <a:lnTo>
                  <a:pt x="517458" y="1900474"/>
                </a:lnTo>
                <a:lnTo>
                  <a:pt x="516122" y="1900830"/>
                </a:lnTo>
                <a:lnTo>
                  <a:pt x="514831" y="1901186"/>
                </a:lnTo>
                <a:cubicBezTo>
                  <a:pt x="504729" y="1904204"/>
                  <a:pt x="494983" y="1908276"/>
                  <a:pt x="485770" y="1913336"/>
                </a:cubicBezTo>
                <a:cubicBezTo>
                  <a:pt x="475623" y="1918779"/>
                  <a:pt x="465967" y="1925031"/>
                  <a:pt x="456843" y="1932028"/>
                </a:cubicBezTo>
                <a:cubicBezTo>
                  <a:pt x="447675" y="1938948"/>
                  <a:pt x="439131" y="1946598"/>
                  <a:pt x="431209" y="1954902"/>
                </a:cubicBezTo>
                <a:cubicBezTo>
                  <a:pt x="423955" y="1962419"/>
                  <a:pt x="417546" y="1970701"/>
                  <a:pt x="412117" y="1979602"/>
                </a:cubicBezTo>
                <a:cubicBezTo>
                  <a:pt x="408023" y="1986046"/>
                  <a:pt x="405129" y="1993202"/>
                  <a:pt x="403662" y="2000696"/>
                </a:cubicBezTo>
                <a:cubicBezTo>
                  <a:pt x="402549" y="2005828"/>
                  <a:pt x="403439" y="2011181"/>
                  <a:pt x="406109" y="2015694"/>
                </a:cubicBezTo>
                <a:cubicBezTo>
                  <a:pt x="409180" y="2019789"/>
                  <a:pt x="413764" y="2022459"/>
                  <a:pt x="418837" y="2023082"/>
                </a:cubicBezTo>
                <a:close/>
                <a:moveTo>
                  <a:pt x="753237" y="1532163"/>
                </a:moveTo>
                <a:cubicBezTo>
                  <a:pt x="758800" y="1534126"/>
                  <a:pt x="764763" y="1534677"/>
                  <a:pt x="770593" y="1533765"/>
                </a:cubicBezTo>
                <a:lnTo>
                  <a:pt x="773175" y="1533454"/>
                </a:lnTo>
                <a:lnTo>
                  <a:pt x="775755" y="1533008"/>
                </a:lnTo>
                <a:lnTo>
                  <a:pt x="778426" y="1532474"/>
                </a:lnTo>
                <a:lnTo>
                  <a:pt x="781141" y="1531807"/>
                </a:lnTo>
                <a:cubicBezTo>
                  <a:pt x="788796" y="1529826"/>
                  <a:pt x="796227" y="1527143"/>
                  <a:pt x="803393" y="1523796"/>
                </a:cubicBezTo>
                <a:cubicBezTo>
                  <a:pt x="811269" y="1520165"/>
                  <a:pt x="818925" y="1515986"/>
                  <a:pt x="826223" y="1511291"/>
                </a:cubicBezTo>
                <a:cubicBezTo>
                  <a:pt x="833610" y="1506560"/>
                  <a:pt x="840686" y="1501326"/>
                  <a:pt x="847362" y="1495626"/>
                </a:cubicBezTo>
                <a:cubicBezTo>
                  <a:pt x="853637" y="1490294"/>
                  <a:pt x="859422" y="1484424"/>
                  <a:pt x="864673" y="1478091"/>
                </a:cubicBezTo>
                <a:cubicBezTo>
                  <a:pt x="869391" y="1472564"/>
                  <a:pt x="873174" y="1466333"/>
                  <a:pt x="875933" y="1459622"/>
                </a:cubicBezTo>
                <a:cubicBezTo>
                  <a:pt x="877892" y="1455230"/>
                  <a:pt x="878292" y="1450312"/>
                  <a:pt x="877135" y="1445648"/>
                </a:cubicBezTo>
                <a:cubicBezTo>
                  <a:pt x="875755" y="1441767"/>
                  <a:pt x="872684" y="1438732"/>
                  <a:pt x="868813" y="1437415"/>
                </a:cubicBezTo>
                <a:cubicBezTo>
                  <a:pt x="863250" y="1435604"/>
                  <a:pt x="857286" y="1435163"/>
                  <a:pt x="851500" y="1436124"/>
                </a:cubicBezTo>
                <a:lnTo>
                  <a:pt x="849009" y="1436480"/>
                </a:lnTo>
                <a:lnTo>
                  <a:pt x="846472" y="1436925"/>
                </a:lnTo>
                <a:lnTo>
                  <a:pt x="843846" y="1437504"/>
                </a:lnTo>
                <a:lnTo>
                  <a:pt x="841221" y="1438127"/>
                </a:lnTo>
                <a:cubicBezTo>
                  <a:pt x="833788" y="1440107"/>
                  <a:pt x="826535" y="1442728"/>
                  <a:pt x="819547" y="1445960"/>
                </a:cubicBezTo>
                <a:cubicBezTo>
                  <a:pt x="811848" y="1449471"/>
                  <a:pt x="804416" y="1453503"/>
                  <a:pt x="797295" y="1458020"/>
                </a:cubicBezTo>
                <a:cubicBezTo>
                  <a:pt x="790042" y="1462626"/>
                  <a:pt x="783099" y="1467708"/>
                  <a:pt x="776513" y="1473240"/>
                </a:cubicBezTo>
                <a:cubicBezTo>
                  <a:pt x="770237" y="1478478"/>
                  <a:pt x="764408" y="1484241"/>
                  <a:pt x="759111" y="1490463"/>
                </a:cubicBezTo>
                <a:cubicBezTo>
                  <a:pt x="754261" y="1496022"/>
                  <a:pt x="750255" y="1502274"/>
                  <a:pt x="747229" y="1509021"/>
                </a:cubicBezTo>
                <a:cubicBezTo>
                  <a:pt x="745093" y="1513494"/>
                  <a:pt x="744426" y="1518523"/>
                  <a:pt x="745316" y="1523396"/>
                </a:cubicBezTo>
                <a:cubicBezTo>
                  <a:pt x="746384" y="1527428"/>
                  <a:pt x="749320" y="1530690"/>
                  <a:pt x="753237" y="1532163"/>
                </a:cubicBezTo>
                <a:close/>
                <a:moveTo>
                  <a:pt x="580608" y="1765406"/>
                </a:moveTo>
                <a:cubicBezTo>
                  <a:pt x="587551" y="1766710"/>
                  <a:pt x="594671" y="1766496"/>
                  <a:pt x="601524" y="1764783"/>
                </a:cubicBezTo>
                <a:lnTo>
                  <a:pt x="602147" y="1764783"/>
                </a:lnTo>
                <a:lnTo>
                  <a:pt x="602815" y="1764783"/>
                </a:lnTo>
                <a:lnTo>
                  <a:pt x="603482" y="1764783"/>
                </a:lnTo>
                <a:lnTo>
                  <a:pt x="604106" y="1764783"/>
                </a:lnTo>
                <a:cubicBezTo>
                  <a:pt x="613317" y="1762491"/>
                  <a:pt x="622307" y="1759207"/>
                  <a:pt x="630808" y="1754992"/>
                </a:cubicBezTo>
                <a:cubicBezTo>
                  <a:pt x="640198" y="1750453"/>
                  <a:pt x="649187" y="1745153"/>
                  <a:pt x="657732" y="1739149"/>
                </a:cubicBezTo>
                <a:cubicBezTo>
                  <a:pt x="666322" y="1733203"/>
                  <a:pt x="674465" y="1726599"/>
                  <a:pt x="682032" y="1719389"/>
                </a:cubicBezTo>
                <a:cubicBezTo>
                  <a:pt x="688929" y="1712852"/>
                  <a:pt x="695160" y="1705620"/>
                  <a:pt x="700589" y="1697805"/>
                </a:cubicBezTo>
                <a:cubicBezTo>
                  <a:pt x="704906" y="1691837"/>
                  <a:pt x="708066" y="1685104"/>
                  <a:pt x="709891" y="1677957"/>
                </a:cubicBezTo>
                <a:cubicBezTo>
                  <a:pt x="711225" y="1673244"/>
                  <a:pt x="710647" y="1668184"/>
                  <a:pt x="708288" y="1663893"/>
                </a:cubicBezTo>
                <a:cubicBezTo>
                  <a:pt x="705618" y="1659995"/>
                  <a:pt x="701435" y="1657396"/>
                  <a:pt x="696761" y="1656728"/>
                </a:cubicBezTo>
                <a:cubicBezTo>
                  <a:pt x="689864" y="1655643"/>
                  <a:pt x="682832" y="1655958"/>
                  <a:pt x="676068" y="1657663"/>
                </a:cubicBezTo>
                <a:lnTo>
                  <a:pt x="675401" y="1657663"/>
                </a:lnTo>
                <a:lnTo>
                  <a:pt x="674732" y="1657663"/>
                </a:lnTo>
                <a:lnTo>
                  <a:pt x="674065" y="1657663"/>
                </a:lnTo>
                <a:lnTo>
                  <a:pt x="673353" y="1657663"/>
                </a:lnTo>
                <a:cubicBezTo>
                  <a:pt x="664496" y="1659942"/>
                  <a:pt x="655908" y="1663119"/>
                  <a:pt x="647674" y="1667142"/>
                </a:cubicBezTo>
                <a:cubicBezTo>
                  <a:pt x="638596" y="1671566"/>
                  <a:pt x="629872" y="1676670"/>
                  <a:pt x="621551" y="1682407"/>
                </a:cubicBezTo>
                <a:cubicBezTo>
                  <a:pt x="613096" y="1688188"/>
                  <a:pt x="605129" y="1694601"/>
                  <a:pt x="597652" y="1701588"/>
                </a:cubicBezTo>
                <a:cubicBezTo>
                  <a:pt x="590710" y="1708041"/>
                  <a:pt x="584390" y="1715171"/>
                  <a:pt x="578827" y="1722861"/>
                </a:cubicBezTo>
                <a:cubicBezTo>
                  <a:pt x="574288" y="1728900"/>
                  <a:pt x="570862" y="1735696"/>
                  <a:pt x="568725" y="1742932"/>
                </a:cubicBezTo>
                <a:cubicBezTo>
                  <a:pt x="567168" y="1747743"/>
                  <a:pt x="567435" y="1752976"/>
                  <a:pt x="569571" y="1757573"/>
                </a:cubicBezTo>
                <a:cubicBezTo>
                  <a:pt x="571930" y="1761672"/>
                  <a:pt x="575979" y="1764538"/>
                  <a:pt x="580608" y="1765406"/>
                </a:cubicBezTo>
                <a:close/>
                <a:moveTo>
                  <a:pt x="665165" y="1645736"/>
                </a:moveTo>
                <a:cubicBezTo>
                  <a:pt x="671306" y="1647467"/>
                  <a:pt x="677803" y="1647725"/>
                  <a:pt x="684079" y="1646493"/>
                </a:cubicBezTo>
                <a:lnTo>
                  <a:pt x="685858" y="1646181"/>
                </a:lnTo>
                <a:lnTo>
                  <a:pt x="687639" y="1645869"/>
                </a:lnTo>
                <a:lnTo>
                  <a:pt x="689463" y="1645469"/>
                </a:lnTo>
                <a:lnTo>
                  <a:pt x="691332" y="1645024"/>
                </a:lnTo>
                <a:cubicBezTo>
                  <a:pt x="699655" y="1642852"/>
                  <a:pt x="707710" y="1639870"/>
                  <a:pt x="715454" y="1636123"/>
                </a:cubicBezTo>
                <a:cubicBezTo>
                  <a:pt x="724043" y="1632096"/>
                  <a:pt x="732275" y="1627423"/>
                  <a:pt x="740152" y="1622149"/>
                </a:cubicBezTo>
                <a:cubicBezTo>
                  <a:pt x="748119" y="1616875"/>
                  <a:pt x="755640" y="1611028"/>
                  <a:pt x="762761" y="1604659"/>
                </a:cubicBezTo>
                <a:cubicBezTo>
                  <a:pt x="769347" y="1598780"/>
                  <a:pt x="775400" y="1592301"/>
                  <a:pt x="780785" y="1585300"/>
                </a:cubicBezTo>
                <a:cubicBezTo>
                  <a:pt x="785369" y="1579528"/>
                  <a:pt x="788929" y="1573030"/>
                  <a:pt x="791332" y="1566075"/>
                </a:cubicBezTo>
                <a:cubicBezTo>
                  <a:pt x="793023" y="1561495"/>
                  <a:pt x="793023" y="1556457"/>
                  <a:pt x="791332" y="1551878"/>
                </a:cubicBezTo>
                <a:cubicBezTo>
                  <a:pt x="789463" y="1547922"/>
                  <a:pt x="785902" y="1545029"/>
                  <a:pt x="781630" y="1544001"/>
                </a:cubicBezTo>
                <a:cubicBezTo>
                  <a:pt x="775489" y="1542479"/>
                  <a:pt x="769080" y="1542359"/>
                  <a:pt x="762850" y="1543645"/>
                </a:cubicBezTo>
                <a:lnTo>
                  <a:pt x="761070" y="1543956"/>
                </a:lnTo>
                <a:lnTo>
                  <a:pt x="759334" y="1544268"/>
                </a:lnTo>
                <a:lnTo>
                  <a:pt x="757554" y="1544668"/>
                </a:lnTo>
                <a:lnTo>
                  <a:pt x="755729" y="1545113"/>
                </a:lnTo>
                <a:cubicBezTo>
                  <a:pt x="747674" y="1547214"/>
                  <a:pt x="739842" y="1550076"/>
                  <a:pt x="732320" y="1553658"/>
                </a:cubicBezTo>
                <a:cubicBezTo>
                  <a:pt x="723998" y="1557517"/>
                  <a:pt x="715987" y="1561976"/>
                  <a:pt x="708333" y="1567009"/>
                </a:cubicBezTo>
                <a:cubicBezTo>
                  <a:pt x="700500" y="1572123"/>
                  <a:pt x="693068" y="1577792"/>
                  <a:pt x="686081" y="1583965"/>
                </a:cubicBezTo>
                <a:cubicBezTo>
                  <a:pt x="679450" y="1589737"/>
                  <a:pt x="673353" y="1596115"/>
                  <a:pt x="667923" y="1603013"/>
                </a:cubicBezTo>
                <a:cubicBezTo>
                  <a:pt x="663162" y="1608798"/>
                  <a:pt x="659379" y="1615322"/>
                  <a:pt x="656708" y="1622327"/>
                </a:cubicBezTo>
                <a:cubicBezTo>
                  <a:pt x="654795" y="1626973"/>
                  <a:pt x="654483" y="1632131"/>
                  <a:pt x="655863" y="1636969"/>
                </a:cubicBezTo>
                <a:cubicBezTo>
                  <a:pt x="657332" y="1641166"/>
                  <a:pt x="660714" y="1644419"/>
                  <a:pt x="664986" y="1645736"/>
                </a:cubicBezTo>
                <a:close/>
                <a:moveTo>
                  <a:pt x="2379041" y="324291"/>
                </a:moveTo>
                <a:cubicBezTo>
                  <a:pt x="2382245" y="325400"/>
                  <a:pt x="2385627" y="325996"/>
                  <a:pt x="2389054" y="326072"/>
                </a:cubicBezTo>
                <a:cubicBezTo>
                  <a:pt x="2393505" y="326178"/>
                  <a:pt x="2398000" y="325880"/>
                  <a:pt x="2402405" y="325182"/>
                </a:cubicBezTo>
                <a:cubicBezTo>
                  <a:pt x="2407569" y="324349"/>
                  <a:pt x="2412686" y="323188"/>
                  <a:pt x="2417715" y="321710"/>
                </a:cubicBezTo>
                <a:lnTo>
                  <a:pt x="2421854" y="320420"/>
                </a:lnTo>
                <a:lnTo>
                  <a:pt x="2426037" y="318951"/>
                </a:lnTo>
                <a:lnTo>
                  <a:pt x="2430265" y="317349"/>
                </a:lnTo>
                <a:lnTo>
                  <a:pt x="2434715" y="315569"/>
                </a:lnTo>
                <a:cubicBezTo>
                  <a:pt x="2441212" y="312743"/>
                  <a:pt x="2447533" y="309392"/>
                  <a:pt x="2453495" y="305556"/>
                </a:cubicBezTo>
                <a:cubicBezTo>
                  <a:pt x="2458391" y="302485"/>
                  <a:pt x="2462975" y="298871"/>
                  <a:pt x="2467069" y="294786"/>
                </a:cubicBezTo>
                <a:cubicBezTo>
                  <a:pt x="2470095" y="291906"/>
                  <a:pt x="2472499" y="288439"/>
                  <a:pt x="2474146" y="284594"/>
                </a:cubicBezTo>
                <a:cubicBezTo>
                  <a:pt x="2475347" y="281862"/>
                  <a:pt x="2475125" y="278706"/>
                  <a:pt x="2473522" y="276183"/>
                </a:cubicBezTo>
                <a:cubicBezTo>
                  <a:pt x="2472054" y="274042"/>
                  <a:pt x="2469874" y="272476"/>
                  <a:pt x="2467381" y="271733"/>
                </a:cubicBezTo>
                <a:cubicBezTo>
                  <a:pt x="2464132" y="270678"/>
                  <a:pt x="2460706" y="270135"/>
                  <a:pt x="2457279" y="270131"/>
                </a:cubicBezTo>
                <a:cubicBezTo>
                  <a:pt x="2452917" y="270068"/>
                  <a:pt x="2448512" y="270393"/>
                  <a:pt x="2444195" y="271110"/>
                </a:cubicBezTo>
                <a:cubicBezTo>
                  <a:pt x="2439121" y="271942"/>
                  <a:pt x="2434092" y="273103"/>
                  <a:pt x="2429152" y="274581"/>
                </a:cubicBezTo>
                <a:lnTo>
                  <a:pt x="2425103" y="275872"/>
                </a:lnTo>
                <a:lnTo>
                  <a:pt x="2421009" y="277296"/>
                </a:lnTo>
                <a:lnTo>
                  <a:pt x="2416869" y="278898"/>
                </a:lnTo>
                <a:cubicBezTo>
                  <a:pt x="2415490" y="279432"/>
                  <a:pt x="2414110" y="280010"/>
                  <a:pt x="2412731" y="280633"/>
                </a:cubicBezTo>
                <a:cubicBezTo>
                  <a:pt x="2406322" y="283393"/>
                  <a:pt x="2400180" y="286650"/>
                  <a:pt x="2394307" y="290380"/>
                </a:cubicBezTo>
                <a:cubicBezTo>
                  <a:pt x="2389500" y="293410"/>
                  <a:pt x="2385005" y="296948"/>
                  <a:pt x="2380955" y="300927"/>
                </a:cubicBezTo>
                <a:cubicBezTo>
                  <a:pt x="2377839" y="303784"/>
                  <a:pt x="2375348" y="307233"/>
                  <a:pt x="2373612" y="311074"/>
                </a:cubicBezTo>
                <a:cubicBezTo>
                  <a:pt x="2372232" y="313753"/>
                  <a:pt x="2372232" y="316940"/>
                  <a:pt x="2373612" y="319619"/>
                </a:cubicBezTo>
                <a:cubicBezTo>
                  <a:pt x="2374813" y="321697"/>
                  <a:pt x="2376682" y="323330"/>
                  <a:pt x="2378863" y="324291"/>
                </a:cubicBezTo>
                <a:close/>
                <a:moveTo>
                  <a:pt x="2488788" y="276895"/>
                </a:moveTo>
                <a:cubicBezTo>
                  <a:pt x="2492081" y="278195"/>
                  <a:pt x="2495552" y="278907"/>
                  <a:pt x="2499067" y="278987"/>
                </a:cubicBezTo>
                <a:cubicBezTo>
                  <a:pt x="2503696" y="279183"/>
                  <a:pt x="2508369" y="278911"/>
                  <a:pt x="2512953" y="278186"/>
                </a:cubicBezTo>
                <a:cubicBezTo>
                  <a:pt x="2518471" y="277354"/>
                  <a:pt x="2523945" y="276134"/>
                  <a:pt x="2529285" y="274536"/>
                </a:cubicBezTo>
                <a:lnTo>
                  <a:pt x="2532578" y="273513"/>
                </a:lnTo>
                <a:lnTo>
                  <a:pt x="2535916" y="272356"/>
                </a:lnTo>
                <a:lnTo>
                  <a:pt x="2539298" y="271154"/>
                </a:lnTo>
                <a:lnTo>
                  <a:pt x="2542681" y="269819"/>
                </a:lnTo>
                <a:cubicBezTo>
                  <a:pt x="2549312" y="267127"/>
                  <a:pt x="2555677" y="263927"/>
                  <a:pt x="2561817" y="260251"/>
                </a:cubicBezTo>
                <a:cubicBezTo>
                  <a:pt x="2566890" y="257247"/>
                  <a:pt x="2571653" y="253713"/>
                  <a:pt x="2576014" y="249703"/>
                </a:cubicBezTo>
                <a:cubicBezTo>
                  <a:pt x="2579263" y="246829"/>
                  <a:pt x="2581933" y="243353"/>
                  <a:pt x="2583891" y="239468"/>
                </a:cubicBezTo>
                <a:cubicBezTo>
                  <a:pt x="2585449" y="236735"/>
                  <a:pt x="2585583" y="233402"/>
                  <a:pt x="2584203" y="230567"/>
                </a:cubicBezTo>
                <a:cubicBezTo>
                  <a:pt x="2582868" y="228320"/>
                  <a:pt x="2580776" y="226628"/>
                  <a:pt x="2578284" y="225805"/>
                </a:cubicBezTo>
                <a:cubicBezTo>
                  <a:pt x="2574946" y="224595"/>
                  <a:pt x="2571430" y="223963"/>
                  <a:pt x="2567870" y="223936"/>
                </a:cubicBezTo>
                <a:cubicBezTo>
                  <a:pt x="2563242" y="223789"/>
                  <a:pt x="2558613" y="224101"/>
                  <a:pt x="2554074" y="224871"/>
                </a:cubicBezTo>
                <a:cubicBezTo>
                  <a:pt x="2548645" y="225703"/>
                  <a:pt x="2543304" y="226922"/>
                  <a:pt x="2538052" y="228520"/>
                </a:cubicBezTo>
                <a:lnTo>
                  <a:pt x="2534848" y="229543"/>
                </a:lnTo>
                <a:lnTo>
                  <a:pt x="2531555" y="230656"/>
                </a:lnTo>
                <a:cubicBezTo>
                  <a:pt x="2530442" y="231012"/>
                  <a:pt x="2529374" y="231413"/>
                  <a:pt x="2528262" y="231858"/>
                </a:cubicBezTo>
                <a:lnTo>
                  <a:pt x="2524924" y="233148"/>
                </a:lnTo>
                <a:cubicBezTo>
                  <a:pt x="2518427" y="235761"/>
                  <a:pt x="2512152" y="238885"/>
                  <a:pt x="2506143" y="242494"/>
                </a:cubicBezTo>
                <a:cubicBezTo>
                  <a:pt x="2501115" y="245458"/>
                  <a:pt x="2496397" y="248916"/>
                  <a:pt x="2492036" y="252819"/>
                </a:cubicBezTo>
                <a:cubicBezTo>
                  <a:pt x="2488743" y="255667"/>
                  <a:pt x="2485983" y="259107"/>
                  <a:pt x="2483936" y="262966"/>
                </a:cubicBezTo>
                <a:cubicBezTo>
                  <a:pt x="2482334" y="265658"/>
                  <a:pt x="2482067" y="268942"/>
                  <a:pt x="2483180" y="271866"/>
                </a:cubicBezTo>
                <a:cubicBezTo>
                  <a:pt x="2484293" y="274163"/>
                  <a:pt x="2486251" y="275961"/>
                  <a:pt x="2488609" y="276895"/>
                </a:cubicBezTo>
                <a:close/>
                <a:moveTo>
                  <a:pt x="274378" y="2308572"/>
                </a:moveTo>
                <a:cubicBezTo>
                  <a:pt x="281410" y="2309671"/>
                  <a:pt x="288619" y="2309400"/>
                  <a:pt x="295562" y="2307771"/>
                </a:cubicBezTo>
                <a:lnTo>
                  <a:pt x="299390" y="2306837"/>
                </a:lnTo>
                <a:cubicBezTo>
                  <a:pt x="300724" y="2306538"/>
                  <a:pt x="302060" y="2306182"/>
                  <a:pt x="303395" y="2305769"/>
                </a:cubicBezTo>
                <a:lnTo>
                  <a:pt x="307578" y="2304433"/>
                </a:lnTo>
                <a:cubicBezTo>
                  <a:pt x="309002" y="2303944"/>
                  <a:pt x="310427" y="2303454"/>
                  <a:pt x="312028" y="2302876"/>
                </a:cubicBezTo>
                <a:cubicBezTo>
                  <a:pt x="323733" y="2298350"/>
                  <a:pt x="334948" y="2292640"/>
                  <a:pt x="345495" y="2285831"/>
                </a:cubicBezTo>
                <a:cubicBezTo>
                  <a:pt x="356666" y="2278688"/>
                  <a:pt x="367258" y="2270651"/>
                  <a:pt x="377138" y="2261799"/>
                </a:cubicBezTo>
                <a:cubicBezTo>
                  <a:pt x="386661" y="2253357"/>
                  <a:pt x="395383" y="2244095"/>
                  <a:pt x="403261" y="2234118"/>
                </a:cubicBezTo>
                <a:cubicBezTo>
                  <a:pt x="410159" y="2225560"/>
                  <a:pt x="415945" y="2216152"/>
                  <a:pt x="420440" y="2206125"/>
                </a:cubicBezTo>
                <a:cubicBezTo>
                  <a:pt x="423421" y="2199703"/>
                  <a:pt x="425068" y="2192734"/>
                  <a:pt x="425201" y="2185653"/>
                </a:cubicBezTo>
                <a:cubicBezTo>
                  <a:pt x="425334" y="2180593"/>
                  <a:pt x="423599" y="2175667"/>
                  <a:pt x="420306" y="2171813"/>
                </a:cubicBezTo>
                <a:cubicBezTo>
                  <a:pt x="416745" y="2168119"/>
                  <a:pt x="412028" y="2165760"/>
                  <a:pt x="406955" y="2165137"/>
                </a:cubicBezTo>
                <a:cubicBezTo>
                  <a:pt x="400012" y="2164203"/>
                  <a:pt x="392980" y="2164581"/>
                  <a:pt x="386172" y="2166250"/>
                </a:cubicBezTo>
                <a:lnTo>
                  <a:pt x="382478" y="2167140"/>
                </a:lnTo>
                <a:lnTo>
                  <a:pt x="378650" y="2168208"/>
                </a:lnTo>
                <a:lnTo>
                  <a:pt x="374645" y="2169499"/>
                </a:lnTo>
                <a:lnTo>
                  <a:pt x="370551" y="2170967"/>
                </a:lnTo>
                <a:cubicBezTo>
                  <a:pt x="359247" y="2175351"/>
                  <a:pt x="348432" y="2180834"/>
                  <a:pt x="338197" y="2187344"/>
                </a:cubicBezTo>
                <a:cubicBezTo>
                  <a:pt x="327293" y="2194220"/>
                  <a:pt x="316969" y="2201942"/>
                  <a:pt x="307311" y="2210442"/>
                </a:cubicBezTo>
                <a:cubicBezTo>
                  <a:pt x="297832" y="2218675"/>
                  <a:pt x="289109" y="2227696"/>
                  <a:pt x="281143" y="2237411"/>
                </a:cubicBezTo>
                <a:cubicBezTo>
                  <a:pt x="274111" y="2245982"/>
                  <a:pt x="268104" y="2255382"/>
                  <a:pt x="263342" y="2265404"/>
                </a:cubicBezTo>
                <a:cubicBezTo>
                  <a:pt x="260093" y="2271968"/>
                  <a:pt x="258091" y="2279097"/>
                  <a:pt x="257511" y="2286409"/>
                </a:cubicBezTo>
                <a:cubicBezTo>
                  <a:pt x="257112" y="2291647"/>
                  <a:pt x="258535" y="2296868"/>
                  <a:pt x="261605" y="2301140"/>
                </a:cubicBezTo>
                <a:cubicBezTo>
                  <a:pt x="264855" y="2305056"/>
                  <a:pt x="269394" y="2307691"/>
                  <a:pt x="274378" y="2308572"/>
                </a:cubicBezTo>
                <a:close/>
                <a:moveTo>
                  <a:pt x="2056390" y="483258"/>
                </a:moveTo>
                <a:cubicBezTo>
                  <a:pt x="2059283" y="483953"/>
                  <a:pt x="2062309" y="484268"/>
                  <a:pt x="2065291" y="484193"/>
                </a:cubicBezTo>
                <a:cubicBezTo>
                  <a:pt x="2069119" y="484202"/>
                  <a:pt x="2072990" y="483890"/>
                  <a:pt x="2076773" y="483258"/>
                </a:cubicBezTo>
                <a:cubicBezTo>
                  <a:pt x="2081045" y="482533"/>
                  <a:pt x="2085273" y="481549"/>
                  <a:pt x="2089412" y="480321"/>
                </a:cubicBezTo>
                <a:cubicBezTo>
                  <a:pt x="2091593" y="479698"/>
                  <a:pt x="2093863" y="478941"/>
                  <a:pt x="2096088" y="478185"/>
                </a:cubicBezTo>
                <a:cubicBezTo>
                  <a:pt x="2098313" y="477428"/>
                  <a:pt x="2100538" y="476538"/>
                  <a:pt x="2102897" y="475604"/>
                </a:cubicBezTo>
                <a:cubicBezTo>
                  <a:pt x="2105255" y="474669"/>
                  <a:pt x="2107348" y="473645"/>
                  <a:pt x="2109705" y="472577"/>
                </a:cubicBezTo>
                <a:cubicBezTo>
                  <a:pt x="2112064" y="471509"/>
                  <a:pt x="2114156" y="470397"/>
                  <a:pt x="2116515" y="469195"/>
                </a:cubicBezTo>
                <a:cubicBezTo>
                  <a:pt x="2122746" y="465946"/>
                  <a:pt x="2128708" y="462164"/>
                  <a:pt x="2134316" y="457891"/>
                </a:cubicBezTo>
                <a:cubicBezTo>
                  <a:pt x="2138633" y="454616"/>
                  <a:pt x="2142550" y="450802"/>
                  <a:pt x="2145887" y="446543"/>
                </a:cubicBezTo>
                <a:cubicBezTo>
                  <a:pt x="2148246" y="443646"/>
                  <a:pt x="2149803" y="440152"/>
                  <a:pt x="2150338" y="436440"/>
                </a:cubicBezTo>
                <a:cubicBezTo>
                  <a:pt x="2150694" y="433539"/>
                  <a:pt x="2149492" y="430668"/>
                  <a:pt x="2147134" y="428919"/>
                </a:cubicBezTo>
                <a:cubicBezTo>
                  <a:pt x="2145219" y="427491"/>
                  <a:pt x="2142994" y="426516"/>
                  <a:pt x="2140636" y="426071"/>
                </a:cubicBezTo>
                <a:cubicBezTo>
                  <a:pt x="2137654" y="425439"/>
                  <a:pt x="2134583" y="425168"/>
                  <a:pt x="2131513" y="425270"/>
                </a:cubicBezTo>
                <a:cubicBezTo>
                  <a:pt x="2127819" y="425359"/>
                  <a:pt x="2124124" y="425733"/>
                  <a:pt x="2120476" y="426383"/>
                </a:cubicBezTo>
                <a:cubicBezTo>
                  <a:pt x="2116292" y="427148"/>
                  <a:pt x="2112153" y="428127"/>
                  <a:pt x="2108059" y="429320"/>
                </a:cubicBezTo>
                <a:cubicBezTo>
                  <a:pt x="2105923" y="429943"/>
                  <a:pt x="2103743" y="430655"/>
                  <a:pt x="2101517" y="431456"/>
                </a:cubicBezTo>
                <a:cubicBezTo>
                  <a:pt x="2099337" y="432213"/>
                  <a:pt x="2097067" y="433058"/>
                  <a:pt x="2094886" y="433993"/>
                </a:cubicBezTo>
                <a:cubicBezTo>
                  <a:pt x="2092706" y="434927"/>
                  <a:pt x="2090436" y="435862"/>
                  <a:pt x="2088166" y="436886"/>
                </a:cubicBezTo>
                <a:lnTo>
                  <a:pt x="2081491" y="440223"/>
                </a:lnTo>
                <a:cubicBezTo>
                  <a:pt x="2075438" y="443419"/>
                  <a:pt x="2069652" y="447095"/>
                  <a:pt x="2064178" y="451216"/>
                </a:cubicBezTo>
                <a:cubicBezTo>
                  <a:pt x="2059861" y="454473"/>
                  <a:pt x="2055946" y="458238"/>
                  <a:pt x="2052519" y="462431"/>
                </a:cubicBezTo>
                <a:cubicBezTo>
                  <a:pt x="2050026" y="465332"/>
                  <a:pt x="2048291" y="468826"/>
                  <a:pt x="2047534" y="472577"/>
                </a:cubicBezTo>
                <a:cubicBezTo>
                  <a:pt x="2047000" y="475475"/>
                  <a:pt x="2048068" y="478425"/>
                  <a:pt x="2050338" y="480321"/>
                </a:cubicBezTo>
                <a:cubicBezTo>
                  <a:pt x="2052118" y="481745"/>
                  <a:pt x="2054165" y="482751"/>
                  <a:pt x="2056390" y="483258"/>
                </a:cubicBezTo>
                <a:close/>
                <a:moveTo>
                  <a:pt x="2162843" y="427362"/>
                </a:moveTo>
                <a:cubicBezTo>
                  <a:pt x="2165869" y="428212"/>
                  <a:pt x="2169029" y="428630"/>
                  <a:pt x="2172189" y="428608"/>
                </a:cubicBezTo>
                <a:cubicBezTo>
                  <a:pt x="2176150" y="428594"/>
                  <a:pt x="2180110" y="428252"/>
                  <a:pt x="2184027" y="427584"/>
                </a:cubicBezTo>
                <a:cubicBezTo>
                  <a:pt x="2188610" y="426837"/>
                  <a:pt x="2193150" y="425795"/>
                  <a:pt x="2197600" y="424469"/>
                </a:cubicBezTo>
                <a:cubicBezTo>
                  <a:pt x="2199470" y="423935"/>
                  <a:pt x="2201428" y="423312"/>
                  <a:pt x="2203341" y="422644"/>
                </a:cubicBezTo>
                <a:cubicBezTo>
                  <a:pt x="2205255" y="421977"/>
                  <a:pt x="2207258" y="421265"/>
                  <a:pt x="2209216" y="420464"/>
                </a:cubicBezTo>
                <a:cubicBezTo>
                  <a:pt x="2211174" y="419663"/>
                  <a:pt x="2213132" y="418906"/>
                  <a:pt x="2215135" y="418016"/>
                </a:cubicBezTo>
                <a:lnTo>
                  <a:pt x="2221053" y="415257"/>
                </a:lnTo>
                <a:cubicBezTo>
                  <a:pt x="2227285" y="412137"/>
                  <a:pt x="2233203" y="408523"/>
                  <a:pt x="2238855" y="404442"/>
                </a:cubicBezTo>
                <a:cubicBezTo>
                  <a:pt x="2243394" y="401220"/>
                  <a:pt x="2247489" y="397469"/>
                  <a:pt x="2251138" y="393272"/>
                </a:cubicBezTo>
                <a:cubicBezTo>
                  <a:pt x="2253764" y="390388"/>
                  <a:pt x="2255633" y="386904"/>
                  <a:pt x="2256612" y="383125"/>
                </a:cubicBezTo>
                <a:cubicBezTo>
                  <a:pt x="2257324" y="380281"/>
                  <a:pt x="2256478" y="377269"/>
                  <a:pt x="2254342" y="375248"/>
                </a:cubicBezTo>
                <a:cubicBezTo>
                  <a:pt x="2252562" y="373601"/>
                  <a:pt x="2250337" y="372449"/>
                  <a:pt x="2247978" y="371910"/>
                </a:cubicBezTo>
                <a:cubicBezTo>
                  <a:pt x="2244863" y="371154"/>
                  <a:pt x="2241704" y="370793"/>
                  <a:pt x="2238499" y="370842"/>
                </a:cubicBezTo>
                <a:cubicBezTo>
                  <a:pt x="2234583" y="370913"/>
                  <a:pt x="2230667" y="371283"/>
                  <a:pt x="2226794" y="371955"/>
                </a:cubicBezTo>
                <a:cubicBezTo>
                  <a:pt x="2222300" y="372716"/>
                  <a:pt x="2217805" y="373757"/>
                  <a:pt x="2213443" y="375070"/>
                </a:cubicBezTo>
                <a:cubicBezTo>
                  <a:pt x="2211575" y="375604"/>
                  <a:pt x="2209706" y="376227"/>
                  <a:pt x="2207836" y="376850"/>
                </a:cubicBezTo>
                <a:cubicBezTo>
                  <a:pt x="2205967" y="377473"/>
                  <a:pt x="2204009" y="378230"/>
                  <a:pt x="2202095" y="378986"/>
                </a:cubicBezTo>
                <a:cubicBezTo>
                  <a:pt x="2200181" y="379743"/>
                  <a:pt x="2198268" y="380544"/>
                  <a:pt x="2196355" y="381390"/>
                </a:cubicBezTo>
                <a:cubicBezTo>
                  <a:pt x="2194440" y="382235"/>
                  <a:pt x="2192482" y="383125"/>
                  <a:pt x="2190569" y="384104"/>
                </a:cubicBezTo>
                <a:cubicBezTo>
                  <a:pt x="2184338" y="387126"/>
                  <a:pt x="2178420" y="390655"/>
                  <a:pt x="2172768" y="394652"/>
                </a:cubicBezTo>
                <a:cubicBezTo>
                  <a:pt x="2168228" y="397825"/>
                  <a:pt x="2164090" y="401501"/>
                  <a:pt x="2160396" y="405600"/>
                </a:cubicBezTo>
                <a:cubicBezTo>
                  <a:pt x="2157725" y="408510"/>
                  <a:pt x="2155722" y="411995"/>
                  <a:pt x="2154565" y="415791"/>
                </a:cubicBezTo>
                <a:cubicBezTo>
                  <a:pt x="2153720" y="418603"/>
                  <a:pt x="2154387" y="421661"/>
                  <a:pt x="2156345" y="423846"/>
                </a:cubicBezTo>
                <a:cubicBezTo>
                  <a:pt x="2158126" y="425622"/>
                  <a:pt x="2160396" y="426854"/>
                  <a:pt x="2162843" y="427406"/>
                </a:cubicBezTo>
                <a:close/>
                <a:moveTo>
                  <a:pt x="2824968" y="150550"/>
                </a:moveTo>
                <a:cubicBezTo>
                  <a:pt x="2828438" y="152369"/>
                  <a:pt x="2832221" y="153431"/>
                  <a:pt x="2836137" y="153665"/>
                </a:cubicBezTo>
                <a:cubicBezTo>
                  <a:pt x="2841523" y="154089"/>
                  <a:pt x="2846952" y="153910"/>
                  <a:pt x="2852292" y="153131"/>
                </a:cubicBezTo>
                <a:cubicBezTo>
                  <a:pt x="2858923" y="152201"/>
                  <a:pt x="2865465" y="150712"/>
                  <a:pt x="2871873" y="148680"/>
                </a:cubicBezTo>
                <a:lnTo>
                  <a:pt x="2872764" y="148458"/>
                </a:lnTo>
                <a:lnTo>
                  <a:pt x="2873610" y="148146"/>
                </a:lnTo>
                <a:lnTo>
                  <a:pt x="2874500" y="147879"/>
                </a:lnTo>
                <a:lnTo>
                  <a:pt x="2875389" y="147612"/>
                </a:lnTo>
                <a:cubicBezTo>
                  <a:pt x="2882377" y="145362"/>
                  <a:pt x="2889186" y="142579"/>
                  <a:pt x="2895728" y="139290"/>
                </a:cubicBezTo>
                <a:cubicBezTo>
                  <a:pt x="2901424" y="136482"/>
                  <a:pt x="2906809" y="133145"/>
                  <a:pt x="2911882" y="129321"/>
                </a:cubicBezTo>
                <a:cubicBezTo>
                  <a:pt x="2915844" y="126468"/>
                  <a:pt x="2919270" y="123014"/>
                  <a:pt x="2922163" y="119086"/>
                </a:cubicBezTo>
                <a:cubicBezTo>
                  <a:pt x="2924254" y="116442"/>
                  <a:pt x="2925278" y="113103"/>
                  <a:pt x="2925012" y="109740"/>
                </a:cubicBezTo>
                <a:cubicBezTo>
                  <a:pt x="2924432" y="106924"/>
                  <a:pt x="2922564" y="104554"/>
                  <a:pt x="2919938" y="103376"/>
                </a:cubicBezTo>
                <a:cubicBezTo>
                  <a:pt x="2916377" y="101627"/>
                  <a:pt x="2912550" y="100641"/>
                  <a:pt x="2908589" y="100483"/>
                </a:cubicBezTo>
                <a:cubicBezTo>
                  <a:pt x="2903204" y="100107"/>
                  <a:pt x="2897819" y="100331"/>
                  <a:pt x="2892479" y="101151"/>
                </a:cubicBezTo>
                <a:cubicBezTo>
                  <a:pt x="2885982" y="102141"/>
                  <a:pt x="2879528" y="103629"/>
                  <a:pt x="2873253" y="105601"/>
                </a:cubicBezTo>
                <a:lnTo>
                  <a:pt x="2872364" y="105868"/>
                </a:lnTo>
                <a:lnTo>
                  <a:pt x="2871518" y="106135"/>
                </a:lnTo>
                <a:lnTo>
                  <a:pt x="2870672" y="106402"/>
                </a:lnTo>
                <a:lnTo>
                  <a:pt x="2869827" y="106714"/>
                </a:lnTo>
                <a:cubicBezTo>
                  <a:pt x="2862973" y="108904"/>
                  <a:pt x="2856297" y="111628"/>
                  <a:pt x="2849889" y="114858"/>
                </a:cubicBezTo>
                <a:cubicBezTo>
                  <a:pt x="2844326" y="117598"/>
                  <a:pt x="2838986" y="120845"/>
                  <a:pt x="2834001" y="124559"/>
                </a:cubicBezTo>
                <a:cubicBezTo>
                  <a:pt x="2830041" y="127394"/>
                  <a:pt x="2826525" y="130798"/>
                  <a:pt x="2823588" y="134662"/>
                </a:cubicBezTo>
                <a:cubicBezTo>
                  <a:pt x="2821407" y="137287"/>
                  <a:pt x="2820295" y="140607"/>
                  <a:pt x="2820384" y="144007"/>
                </a:cubicBezTo>
                <a:cubicBezTo>
                  <a:pt x="2820739" y="146823"/>
                  <a:pt x="2822431" y="149285"/>
                  <a:pt x="2824968" y="150594"/>
                </a:cubicBezTo>
                <a:close/>
                <a:moveTo>
                  <a:pt x="2939741" y="113745"/>
                </a:moveTo>
                <a:cubicBezTo>
                  <a:pt x="2943257" y="115763"/>
                  <a:pt x="2947130" y="116951"/>
                  <a:pt x="2951179" y="117216"/>
                </a:cubicBezTo>
                <a:cubicBezTo>
                  <a:pt x="2956876" y="117752"/>
                  <a:pt x="2962572" y="117633"/>
                  <a:pt x="2968224" y="116860"/>
                </a:cubicBezTo>
                <a:cubicBezTo>
                  <a:pt x="2975300" y="115934"/>
                  <a:pt x="2982287" y="114446"/>
                  <a:pt x="2989096" y="112410"/>
                </a:cubicBezTo>
                <a:cubicBezTo>
                  <a:pt x="2996217" y="110270"/>
                  <a:pt x="3003204" y="107608"/>
                  <a:pt x="3009924" y="104444"/>
                </a:cubicBezTo>
                <a:cubicBezTo>
                  <a:pt x="3015798" y="101700"/>
                  <a:pt x="3021450" y="98439"/>
                  <a:pt x="3026746" y="94698"/>
                </a:cubicBezTo>
                <a:cubicBezTo>
                  <a:pt x="3030929" y="91851"/>
                  <a:pt x="3034668" y="88401"/>
                  <a:pt x="3037827" y="84462"/>
                </a:cubicBezTo>
                <a:cubicBezTo>
                  <a:pt x="3040142" y="81801"/>
                  <a:pt x="3041433" y="78416"/>
                  <a:pt x="3041522" y="74893"/>
                </a:cubicBezTo>
                <a:cubicBezTo>
                  <a:pt x="3041210" y="71929"/>
                  <a:pt x="3039475" y="69307"/>
                  <a:pt x="3036849" y="67906"/>
                </a:cubicBezTo>
                <a:cubicBezTo>
                  <a:pt x="3033199" y="65986"/>
                  <a:pt x="3029194" y="64877"/>
                  <a:pt x="3025100" y="64658"/>
                </a:cubicBezTo>
                <a:cubicBezTo>
                  <a:pt x="3019448" y="64228"/>
                  <a:pt x="3013751" y="64422"/>
                  <a:pt x="3008144" y="65236"/>
                </a:cubicBezTo>
                <a:cubicBezTo>
                  <a:pt x="3001201" y="66152"/>
                  <a:pt x="2994347" y="67640"/>
                  <a:pt x="2987672" y="69687"/>
                </a:cubicBezTo>
                <a:cubicBezTo>
                  <a:pt x="2980730" y="71764"/>
                  <a:pt x="2973921" y="74351"/>
                  <a:pt x="2967335" y="77430"/>
                </a:cubicBezTo>
                <a:cubicBezTo>
                  <a:pt x="2961549" y="80118"/>
                  <a:pt x="2956030" y="83304"/>
                  <a:pt x="2950778" y="86954"/>
                </a:cubicBezTo>
                <a:cubicBezTo>
                  <a:pt x="2946595" y="89781"/>
                  <a:pt x="2942858" y="93182"/>
                  <a:pt x="2939608" y="97056"/>
                </a:cubicBezTo>
                <a:cubicBezTo>
                  <a:pt x="2937206" y="99686"/>
                  <a:pt x="2935781" y="103041"/>
                  <a:pt x="2935558" y="106580"/>
                </a:cubicBezTo>
                <a:cubicBezTo>
                  <a:pt x="2935558" y="109585"/>
                  <a:pt x="2937161" y="112368"/>
                  <a:pt x="2939741" y="113879"/>
                </a:cubicBezTo>
                <a:close/>
                <a:moveTo>
                  <a:pt x="1736766" y="667369"/>
                </a:moveTo>
                <a:cubicBezTo>
                  <a:pt x="1738769" y="668282"/>
                  <a:pt x="1740860" y="668896"/>
                  <a:pt x="1743041" y="669194"/>
                </a:cubicBezTo>
                <a:cubicBezTo>
                  <a:pt x="1745667" y="669555"/>
                  <a:pt x="1748337" y="669657"/>
                  <a:pt x="1750963" y="669506"/>
                </a:cubicBezTo>
                <a:cubicBezTo>
                  <a:pt x="1754078" y="669354"/>
                  <a:pt x="1757193" y="668981"/>
                  <a:pt x="1760263" y="668393"/>
                </a:cubicBezTo>
                <a:cubicBezTo>
                  <a:pt x="1763735" y="667774"/>
                  <a:pt x="1767117" y="666973"/>
                  <a:pt x="1770499" y="665990"/>
                </a:cubicBezTo>
                <a:cubicBezTo>
                  <a:pt x="1773571" y="665100"/>
                  <a:pt x="1776730" y="664076"/>
                  <a:pt x="1779890" y="662919"/>
                </a:cubicBezTo>
                <a:cubicBezTo>
                  <a:pt x="1783050" y="661762"/>
                  <a:pt x="1786298" y="660427"/>
                  <a:pt x="1789502" y="658958"/>
                </a:cubicBezTo>
                <a:cubicBezTo>
                  <a:pt x="1792706" y="657490"/>
                  <a:pt x="1795911" y="655932"/>
                  <a:pt x="1799071" y="654196"/>
                </a:cubicBezTo>
                <a:cubicBezTo>
                  <a:pt x="1802231" y="652461"/>
                  <a:pt x="1805346" y="650681"/>
                  <a:pt x="1808372" y="648722"/>
                </a:cubicBezTo>
                <a:cubicBezTo>
                  <a:pt x="1814247" y="645064"/>
                  <a:pt x="1819720" y="640850"/>
                  <a:pt x="1824750" y="636128"/>
                </a:cubicBezTo>
                <a:cubicBezTo>
                  <a:pt x="1828532" y="632648"/>
                  <a:pt x="1831736" y="628629"/>
                  <a:pt x="1834318" y="624201"/>
                </a:cubicBezTo>
                <a:cubicBezTo>
                  <a:pt x="1836142" y="621237"/>
                  <a:pt x="1836899" y="617726"/>
                  <a:pt x="1836409" y="614277"/>
                </a:cubicBezTo>
                <a:cubicBezTo>
                  <a:pt x="1835698" y="611210"/>
                  <a:pt x="1833472" y="608718"/>
                  <a:pt x="1830490" y="607646"/>
                </a:cubicBezTo>
                <a:cubicBezTo>
                  <a:pt x="1828443" y="606800"/>
                  <a:pt x="1826307" y="606244"/>
                  <a:pt x="1824126" y="605999"/>
                </a:cubicBezTo>
                <a:cubicBezTo>
                  <a:pt x="1821500" y="605696"/>
                  <a:pt x="1818831" y="605621"/>
                  <a:pt x="1816204" y="605777"/>
                </a:cubicBezTo>
                <a:cubicBezTo>
                  <a:pt x="1813134" y="605986"/>
                  <a:pt x="1810063" y="606368"/>
                  <a:pt x="1807036" y="606934"/>
                </a:cubicBezTo>
                <a:cubicBezTo>
                  <a:pt x="1803788" y="607557"/>
                  <a:pt x="1800405" y="608358"/>
                  <a:pt x="1796979" y="609337"/>
                </a:cubicBezTo>
                <a:cubicBezTo>
                  <a:pt x="1793553" y="610316"/>
                  <a:pt x="1790882" y="611250"/>
                  <a:pt x="1787812" y="612408"/>
                </a:cubicBezTo>
                <a:cubicBezTo>
                  <a:pt x="1784740" y="613565"/>
                  <a:pt x="1781581" y="614811"/>
                  <a:pt x="1778421" y="616235"/>
                </a:cubicBezTo>
                <a:cubicBezTo>
                  <a:pt x="1775261" y="617659"/>
                  <a:pt x="1772191" y="619217"/>
                  <a:pt x="1769076" y="620685"/>
                </a:cubicBezTo>
                <a:cubicBezTo>
                  <a:pt x="1765960" y="622154"/>
                  <a:pt x="1762934" y="624112"/>
                  <a:pt x="1759952" y="626026"/>
                </a:cubicBezTo>
                <a:cubicBezTo>
                  <a:pt x="1754167" y="629644"/>
                  <a:pt x="1748693" y="633783"/>
                  <a:pt x="1743663" y="638398"/>
                </a:cubicBezTo>
                <a:cubicBezTo>
                  <a:pt x="1739792" y="641829"/>
                  <a:pt x="1736499" y="645821"/>
                  <a:pt x="1733828" y="650236"/>
                </a:cubicBezTo>
                <a:cubicBezTo>
                  <a:pt x="1731870" y="653217"/>
                  <a:pt x="1730981" y="656751"/>
                  <a:pt x="1731248" y="660293"/>
                </a:cubicBezTo>
                <a:cubicBezTo>
                  <a:pt x="1731737" y="663449"/>
                  <a:pt x="1733828" y="666128"/>
                  <a:pt x="1736766" y="667369"/>
                </a:cubicBezTo>
                <a:close/>
                <a:moveTo>
                  <a:pt x="1532851" y="808357"/>
                </a:moveTo>
                <a:cubicBezTo>
                  <a:pt x="1534808" y="808971"/>
                  <a:pt x="1536811" y="809358"/>
                  <a:pt x="1538858" y="809514"/>
                </a:cubicBezTo>
                <a:cubicBezTo>
                  <a:pt x="1541261" y="809714"/>
                  <a:pt x="1543665" y="809714"/>
                  <a:pt x="1546068" y="809514"/>
                </a:cubicBezTo>
                <a:cubicBezTo>
                  <a:pt x="1548783" y="809318"/>
                  <a:pt x="1551542" y="808958"/>
                  <a:pt x="1554213" y="808446"/>
                </a:cubicBezTo>
                <a:cubicBezTo>
                  <a:pt x="1557060" y="807912"/>
                  <a:pt x="1560042" y="807200"/>
                  <a:pt x="1563113" y="806354"/>
                </a:cubicBezTo>
                <a:cubicBezTo>
                  <a:pt x="1566184" y="805509"/>
                  <a:pt x="1570590" y="804040"/>
                  <a:pt x="1574417" y="802571"/>
                </a:cubicBezTo>
                <a:cubicBezTo>
                  <a:pt x="1578244" y="801103"/>
                  <a:pt x="1582161" y="799412"/>
                  <a:pt x="1585988" y="797542"/>
                </a:cubicBezTo>
                <a:cubicBezTo>
                  <a:pt x="1589815" y="795673"/>
                  <a:pt x="1593731" y="793626"/>
                  <a:pt x="1597470" y="791401"/>
                </a:cubicBezTo>
                <a:cubicBezTo>
                  <a:pt x="1601207" y="789176"/>
                  <a:pt x="1604902" y="786951"/>
                  <a:pt x="1608373" y="784325"/>
                </a:cubicBezTo>
                <a:cubicBezTo>
                  <a:pt x="1614070" y="780333"/>
                  <a:pt x="1619321" y="775753"/>
                  <a:pt x="1624083" y="770662"/>
                </a:cubicBezTo>
                <a:cubicBezTo>
                  <a:pt x="1627554" y="767053"/>
                  <a:pt x="1630358" y="762865"/>
                  <a:pt x="1632405" y="758290"/>
                </a:cubicBezTo>
                <a:cubicBezTo>
                  <a:pt x="1633918" y="755215"/>
                  <a:pt x="1634096" y="751664"/>
                  <a:pt x="1632895" y="748455"/>
                </a:cubicBezTo>
                <a:cubicBezTo>
                  <a:pt x="1631336" y="745415"/>
                  <a:pt x="1628489" y="743244"/>
                  <a:pt x="1625151" y="742536"/>
                </a:cubicBezTo>
                <a:cubicBezTo>
                  <a:pt x="1623193" y="741966"/>
                  <a:pt x="1621146" y="741624"/>
                  <a:pt x="1619098" y="741512"/>
                </a:cubicBezTo>
                <a:cubicBezTo>
                  <a:pt x="1616696" y="741334"/>
                  <a:pt x="1614337" y="741334"/>
                  <a:pt x="1611934" y="741512"/>
                </a:cubicBezTo>
                <a:cubicBezTo>
                  <a:pt x="1609263" y="741748"/>
                  <a:pt x="1606593" y="742118"/>
                  <a:pt x="1603923" y="742625"/>
                </a:cubicBezTo>
                <a:cubicBezTo>
                  <a:pt x="1601119" y="743204"/>
                  <a:pt x="1598226" y="743871"/>
                  <a:pt x="1595245" y="744717"/>
                </a:cubicBezTo>
                <a:cubicBezTo>
                  <a:pt x="1592262" y="745562"/>
                  <a:pt x="1587945" y="746986"/>
                  <a:pt x="1584208" y="748455"/>
                </a:cubicBezTo>
                <a:cubicBezTo>
                  <a:pt x="1580469" y="749924"/>
                  <a:pt x="1576642" y="751526"/>
                  <a:pt x="1572859" y="753350"/>
                </a:cubicBezTo>
                <a:cubicBezTo>
                  <a:pt x="1569076" y="755175"/>
                  <a:pt x="1565338" y="757133"/>
                  <a:pt x="1561644" y="759314"/>
                </a:cubicBezTo>
                <a:cubicBezTo>
                  <a:pt x="1557950" y="761495"/>
                  <a:pt x="1554391" y="763764"/>
                  <a:pt x="1550919" y="766212"/>
                </a:cubicBezTo>
                <a:cubicBezTo>
                  <a:pt x="1545267" y="770142"/>
                  <a:pt x="1540015" y="774610"/>
                  <a:pt x="1535209" y="779563"/>
                </a:cubicBezTo>
                <a:cubicBezTo>
                  <a:pt x="1531560" y="783172"/>
                  <a:pt x="1528578" y="787369"/>
                  <a:pt x="1526309" y="791979"/>
                </a:cubicBezTo>
                <a:cubicBezTo>
                  <a:pt x="1524706" y="795064"/>
                  <a:pt x="1524351" y="798655"/>
                  <a:pt x="1525330" y="801993"/>
                </a:cubicBezTo>
                <a:cubicBezTo>
                  <a:pt x="1526664" y="805215"/>
                  <a:pt x="1529468" y="807587"/>
                  <a:pt x="1532851" y="808357"/>
                </a:cubicBezTo>
                <a:close/>
                <a:moveTo>
                  <a:pt x="1944731" y="539511"/>
                </a:moveTo>
                <a:cubicBezTo>
                  <a:pt x="1946645" y="540819"/>
                  <a:pt x="1948781" y="541714"/>
                  <a:pt x="1951050" y="542136"/>
                </a:cubicBezTo>
                <a:cubicBezTo>
                  <a:pt x="1953898" y="542733"/>
                  <a:pt x="1956836" y="542987"/>
                  <a:pt x="1959728" y="542893"/>
                </a:cubicBezTo>
                <a:cubicBezTo>
                  <a:pt x="1963244" y="542773"/>
                  <a:pt x="1966805" y="542417"/>
                  <a:pt x="1970276" y="541825"/>
                </a:cubicBezTo>
                <a:cubicBezTo>
                  <a:pt x="1974281" y="541122"/>
                  <a:pt x="1978243" y="540201"/>
                  <a:pt x="1982114" y="539066"/>
                </a:cubicBezTo>
                <a:cubicBezTo>
                  <a:pt x="1984562" y="538354"/>
                  <a:pt x="1987099" y="537508"/>
                  <a:pt x="1989635" y="536618"/>
                </a:cubicBezTo>
                <a:cubicBezTo>
                  <a:pt x="1992172" y="535728"/>
                  <a:pt x="1994709" y="534749"/>
                  <a:pt x="1997245" y="533636"/>
                </a:cubicBezTo>
                <a:cubicBezTo>
                  <a:pt x="1999782" y="532524"/>
                  <a:pt x="2002408" y="531411"/>
                  <a:pt x="2004945" y="530165"/>
                </a:cubicBezTo>
                <a:cubicBezTo>
                  <a:pt x="2007481" y="528919"/>
                  <a:pt x="2010018" y="527584"/>
                  <a:pt x="2012510" y="526160"/>
                </a:cubicBezTo>
                <a:cubicBezTo>
                  <a:pt x="2018607" y="522773"/>
                  <a:pt x="2024348" y="518857"/>
                  <a:pt x="2029732" y="514455"/>
                </a:cubicBezTo>
                <a:cubicBezTo>
                  <a:pt x="2033872" y="511113"/>
                  <a:pt x="2037565" y="507241"/>
                  <a:pt x="2040725" y="502929"/>
                </a:cubicBezTo>
                <a:cubicBezTo>
                  <a:pt x="2042950" y="500018"/>
                  <a:pt x="2044285" y="496525"/>
                  <a:pt x="2044553" y="492871"/>
                </a:cubicBezTo>
                <a:cubicBezTo>
                  <a:pt x="2044597" y="489889"/>
                  <a:pt x="2043039" y="487112"/>
                  <a:pt x="2040503" y="485572"/>
                </a:cubicBezTo>
                <a:cubicBezTo>
                  <a:pt x="2038544" y="484357"/>
                  <a:pt x="2036319" y="483525"/>
                  <a:pt x="2034049" y="483125"/>
                </a:cubicBezTo>
                <a:cubicBezTo>
                  <a:pt x="2031112" y="482595"/>
                  <a:pt x="2028131" y="482386"/>
                  <a:pt x="2025148" y="482502"/>
                </a:cubicBezTo>
                <a:cubicBezTo>
                  <a:pt x="2021634" y="482649"/>
                  <a:pt x="2018162" y="483036"/>
                  <a:pt x="2014691" y="483659"/>
                </a:cubicBezTo>
                <a:cubicBezTo>
                  <a:pt x="2010997" y="484326"/>
                  <a:pt x="2007081" y="485261"/>
                  <a:pt x="2003030" y="486418"/>
                </a:cubicBezTo>
                <a:cubicBezTo>
                  <a:pt x="2000627" y="487130"/>
                  <a:pt x="1998180" y="487931"/>
                  <a:pt x="1995732" y="488821"/>
                </a:cubicBezTo>
                <a:cubicBezTo>
                  <a:pt x="1993284" y="489711"/>
                  <a:pt x="1990747" y="490690"/>
                  <a:pt x="1988256" y="491714"/>
                </a:cubicBezTo>
                <a:cubicBezTo>
                  <a:pt x="1985763" y="492738"/>
                  <a:pt x="1983226" y="493939"/>
                  <a:pt x="1980734" y="495141"/>
                </a:cubicBezTo>
                <a:cubicBezTo>
                  <a:pt x="1978243" y="496342"/>
                  <a:pt x="1975750" y="497677"/>
                  <a:pt x="1973302" y="499057"/>
                </a:cubicBezTo>
                <a:cubicBezTo>
                  <a:pt x="1967338" y="502359"/>
                  <a:pt x="1961642" y="506169"/>
                  <a:pt x="1956302" y="510450"/>
                </a:cubicBezTo>
                <a:cubicBezTo>
                  <a:pt x="1952119" y="513774"/>
                  <a:pt x="1948380" y="517619"/>
                  <a:pt x="1945176" y="521887"/>
                </a:cubicBezTo>
                <a:cubicBezTo>
                  <a:pt x="1942772" y="524776"/>
                  <a:pt x="1941260" y="528274"/>
                  <a:pt x="1940725" y="531990"/>
                </a:cubicBezTo>
                <a:cubicBezTo>
                  <a:pt x="1940592" y="535038"/>
                  <a:pt x="1942150" y="537918"/>
                  <a:pt x="1944731" y="539511"/>
                </a:cubicBezTo>
                <a:close/>
                <a:moveTo>
                  <a:pt x="1634363" y="736217"/>
                </a:moveTo>
                <a:cubicBezTo>
                  <a:pt x="1636366" y="736978"/>
                  <a:pt x="1638413" y="737467"/>
                  <a:pt x="1640549" y="737685"/>
                </a:cubicBezTo>
                <a:cubicBezTo>
                  <a:pt x="1643086" y="737890"/>
                  <a:pt x="1645578" y="737890"/>
                  <a:pt x="1648114" y="737685"/>
                </a:cubicBezTo>
                <a:cubicBezTo>
                  <a:pt x="1651097" y="737498"/>
                  <a:pt x="1654078" y="737124"/>
                  <a:pt x="1657015" y="736573"/>
                </a:cubicBezTo>
                <a:cubicBezTo>
                  <a:pt x="1660087" y="735994"/>
                  <a:pt x="1663291" y="735237"/>
                  <a:pt x="1666584" y="734303"/>
                </a:cubicBezTo>
                <a:cubicBezTo>
                  <a:pt x="1669877" y="733368"/>
                  <a:pt x="1673393" y="732211"/>
                  <a:pt x="1676908" y="730921"/>
                </a:cubicBezTo>
                <a:cubicBezTo>
                  <a:pt x="1680424" y="729630"/>
                  <a:pt x="1683940" y="728072"/>
                  <a:pt x="1687456" y="726470"/>
                </a:cubicBezTo>
                <a:cubicBezTo>
                  <a:pt x="1690972" y="724868"/>
                  <a:pt x="1694488" y="723043"/>
                  <a:pt x="1697958" y="721085"/>
                </a:cubicBezTo>
                <a:cubicBezTo>
                  <a:pt x="1701430" y="719127"/>
                  <a:pt x="1704767" y="717035"/>
                  <a:pt x="1708016" y="714855"/>
                </a:cubicBezTo>
                <a:cubicBezTo>
                  <a:pt x="1713802" y="711005"/>
                  <a:pt x="1719186" y="706608"/>
                  <a:pt x="1724127" y="701726"/>
                </a:cubicBezTo>
                <a:cubicBezTo>
                  <a:pt x="1727732" y="698157"/>
                  <a:pt x="1730713" y="694041"/>
                  <a:pt x="1733028" y="689532"/>
                </a:cubicBezTo>
                <a:cubicBezTo>
                  <a:pt x="1734674" y="686524"/>
                  <a:pt x="1735164" y="682995"/>
                  <a:pt x="1734363" y="679653"/>
                </a:cubicBezTo>
                <a:cubicBezTo>
                  <a:pt x="1733206" y="676591"/>
                  <a:pt x="1730669" y="674259"/>
                  <a:pt x="1727509" y="673377"/>
                </a:cubicBezTo>
                <a:cubicBezTo>
                  <a:pt x="1725507" y="672665"/>
                  <a:pt x="1723415" y="672203"/>
                  <a:pt x="1721279" y="671998"/>
                </a:cubicBezTo>
                <a:cubicBezTo>
                  <a:pt x="1718787" y="671798"/>
                  <a:pt x="1716250" y="671798"/>
                  <a:pt x="1713757" y="671998"/>
                </a:cubicBezTo>
                <a:cubicBezTo>
                  <a:pt x="1710865" y="672207"/>
                  <a:pt x="1707971" y="672594"/>
                  <a:pt x="1705124" y="673155"/>
                </a:cubicBezTo>
                <a:cubicBezTo>
                  <a:pt x="1702098" y="673734"/>
                  <a:pt x="1698983" y="674490"/>
                  <a:pt x="1695733" y="675380"/>
                </a:cubicBezTo>
                <a:cubicBezTo>
                  <a:pt x="1692484" y="676270"/>
                  <a:pt x="1689057" y="677472"/>
                  <a:pt x="1685676" y="678762"/>
                </a:cubicBezTo>
                <a:cubicBezTo>
                  <a:pt x="1682294" y="680053"/>
                  <a:pt x="1678778" y="681522"/>
                  <a:pt x="1675351" y="683213"/>
                </a:cubicBezTo>
                <a:cubicBezTo>
                  <a:pt x="1671924" y="684904"/>
                  <a:pt x="1668453" y="686551"/>
                  <a:pt x="1665071" y="688464"/>
                </a:cubicBezTo>
                <a:cubicBezTo>
                  <a:pt x="1661688" y="690378"/>
                  <a:pt x="1658395" y="692381"/>
                  <a:pt x="1655191" y="694517"/>
                </a:cubicBezTo>
                <a:cubicBezTo>
                  <a:pt x="1649450" y="698300"/>
                  <a:pt x="1644110" y="702621"/>
                  <a:pt x="1639169" y="707423"/>
                </a:cubicBezTo>
                <a:cubicBezTo>
                  <a:pt x="1635476" y="710939"/>
                  <a:pt x="1632315" y="715024"/>
                  <a:pt x="1629913" y="719528"/>
                </a:cubicBezTo>
                <a:cubicBezTo>
                  <a:pt x="1628132" y="722549"/>
                  <a:pt x="1627465" y="726119"/>
                  <a:pt x="1628043" y="729586"/>
                </a:cubicBezTo>
                <a:cubicBezTo>
                  <a:pt x="1628978" y="732687"/>
                  <a:pt x="1631292" y="735157"/>
                  <a:pt x="1634363" y="736217"/>
                </a:cubicBezTo>
                <a:close/>
                <a:moveTo>
                  <a:pt x="1432718" y="884369"/>
                </a:moveTo>
                <a:cubicBezTo>
                  <a:pt x="1434631" y="884827"/>
                  <a:pt x="1436589" y="885112"/>
                  <a:pt x="1438548" y="885215"/>
                </a:cubicBezTo>
                <a:cubicBezTo>
                  <a:pt x="1440773" y="885366"/>
                  <a:pt x="1442998" y="885366"/>
                  <a:pt x="1445223" y="885215"/>
                </a:cubicBezTo>
                <a:cubicBezTo>
                  <a:pt x="1447715" y="885014"/>
                  <a:pt x="1450207" y="884672"/>
                  <a:pt x="1452700" y="884191"/>
                </a:cubicBezTo>
                <a:cubicBezTo>
                  <a:pt x="1455326" y="883701"/>
                  <a:pt x="1457995" y="883034"/>
                  <a:pt x="1460755" y="882277"/>
                </a:cubicBezTo>
                <a:cubicBezTo>
                  <a:pt x="1464983" y="881080"/>
                  <a:pt x="1469121" y="879669"/>
                  <a:pt x="1473215" y="878049"/>
                </a:cubicBezTo>
                <a:cubicBezTo>
                  <a:pt x="1477666" y="876403"/>
                  <a:pt x="1481761" y="874489"/>
                  <a:pt x="1486033" y="872353"/>
                </a:cubicBezTo>
                <a:cubicBezTo>
                  <a:pt x="1490305" y="870217"/>
                  <a:pt x="1494488" y="867903"/>
                  <a:pt x="1498583" y="865321"/>
                </a:cubicBezTo>
                <a:cubicBezTo>
                  <a:pt x="1502677" y="862740"/>
                  <a:pt x="1506682" y="860070"/>
                  <a:pt x="1510421" y="857222"/>
                </a:cubicBezTo>
                <a:cubicBezTo>
                  <a:pt x="1515984" y="853034"/>
                  <a:pt x="1521056" y="848277"/>
                  <a:pt x="1525596" y="843025"/>
                </a:cubicBezTo>
                <a:cubicBezTo>
                  <a:pt x="1528889" y="839358"/>
                  <a:pt x="1531426" y="835099"/>
                  <a:pt x="1533073" y="830475"/>
                </a:cubicBezTo>
                <a:cubicBezTo>
                  <a:pt x="1534275" y="827306"/>
                  <a:pt x="1534052" y="823773"/>
                  <a:pt x="1532494" y="820773"/>
                </a:cubicBezTo>
                <a:cubicBezTo>
                  <a:pt x="1530447" y="817787"/>
                  <a:pt x="1527199" y="815816"/>
                  <a:pt x="1523593" y="815344"/>
                </a:cubicBezTo>
                <a:cubicBezTo>
                  <a:pt x="1521680" y="814934"/>
                  <a:pt x="1519722" y="814694"/>
                  <a:pt x="1517763" y="814632"/>
                </a:cubicBezTo>
                <a:cubicBezTo>
                  <a:pt x="1515538" y="814552"/>
                  <a:pt x="1513313" y="814627"/>
                  <a:pt x="1511088" y="814854"/>
                </a:cubicBezTo>
                <a:cubicBezTo>
                  <a:pt x="1508775" y="815077"/>
                  <a:pt x="1506282" y="815477"/>
                  <a:pt x="1503745" y="815967"/>
                </a:cubicBezTo>
                <a:cubicBezTo>
                  <a:pt x="1501208" y="816456"/>
                  <a:pt x="1498539" y="817124"/>
                  <a:pt x="1495868" y="817881"/>
                </a:cubicBezTo>
                <a:cubicBezTo>
                  <a:pt x="1491908" y="818993"/>
                  <a:pt x="1487812" y="820373"/>
                  <a:pt x="1483674" y="821975"/>
                </a:cubicBezTo>
                <a:cubicBezTo>
                  <a:pt x="1479535" y="823577"/>
                  <a:pt x="1475352" y="825491"/>
                  <a:pt x="1471168" y="827538"/>
                </a:cubicBezTo>
                <a:cubicBezTo>
                  <a:pt x="1466985" y="829585"/>
                  <a:pt x="1462891" y="831988"/>
                  <a:pt x="1458885" y="834391"/>
                </a:cubicBezTo>
                <a:cubicBezTo>
                  <a:pt x="1454880" y="836795"/>
                  <a:pt x="1450963" y="839509"/>
                  <a:pt x="1447226" y="842313"/>
                </a:cubicBezTo>
                <a:cubicBezTo>
                  <a:pt x="1441663" y="846416"/>
                  <a:pt x="1436589" y="851085"/>
                  <a:pt x="1432006" y="856243"/>
                </a:cubicBezTo>
                <a:cubicBezTo>
                  <a:pt x="1428624" y="859932"/>
                  <a:pt x="1425953" y="864200"/>
                  <a:pt x="1424129" y="868837"/>
                </a:cubicBezTo>
                <a:cubicBezTo>
                  <a:pt x="1422749" y="872006"/>
                  <a:pt x="1422749" y="875593"/>
                  <a:pt x="1424129" y="878761"/>
                </a:cubicBezTo>
                <a:cubicBezTo>
                  <a:pt x="1426042" y="881788"/>
                  <a:pt x="1429157" y="883835"/>
                  <a:pt x="1432718" y="884369"/>
                </a:cubicBezTo>
                <a:close/>
                <a:moveTo>
                  <a:pt x="1840103" y="601771"/>
                </a:moveTo>
                <a:cubicBezTo>
                  <a:pt x="1842061" y="602884"/>
                  <a:pt x="1844197" y="603636"/>
                  <a:pt x="1846423" y="603996"/>
                </a:cubicBezTo>
                <a:cubicBezTo>
                  <a:pt x="1849182" y="604459"/>
                  <a:pt x="1851986" y="604637"/>
                  <a:pt x="1854790" y="604530"/>
                </a:cubicBezTo>
                <a:cubicBezTo>
                  <a:pt x="1858128" y="604415"/>
                  <a:pt x="1861465" y="604059"/>
                  <a:pt x="1864759" y="603462"/>
                </a:cubicBezTo>
                <a:cubicBezTo>
                  <a:pt x="1868496" y="602790"/>
                  <a:pt x="1872235" y="601914"/>
                  <a:pt x="1875884" y="600837"/>
                </a:cubicBezTo>
                <a:cubicBezTo>
                  <a:pt x="1878643" y="600080"/>
                  <a:pt x="1881403" y="599146"/>
                  <a:pt x="1884251" y="598122"/>
                </a:cubicBezTo>
                <a:cubicBezTo>
                  <a:pt x="1887098" y="597098"/>
                  <a:pt x="1889903" y="595941"/>
                  <a:pt x="1892795" y="594740"/>
                </a:cubicBezTo>
                <a:cubicBezTo>
                  <a:pt x="1895688" y="593538"/>
                  <a:pt x="1898492" y="592114"/>
                  <a:pt x="1901340" y="590645"/>
                </a:cubicBezTo>
                <a:cubicBezTo>
                  <a:pt x="1904188" y="589177"/>
                  <a:pt x="1906948" y="587664"/>
                  <a:pt x="1909706" y="586195"/>
                </a:cubicBezTo>
                <a:cubicBezTo>
                  <a:pt x="1915715" y="582670"/>
                  <a:pt x="1921367" y="578589"/>
                  <a:pt x="1926574" y="574001"/>
                </a:cubicBezTo>
                <a:cubicBezTo>
                  <a:pt x="1930578" y="570592"/>
                  <a:pt x="1934094" y="566636"/>
                  <a:pt x="1936988" y="562252"/>
                </a:cubicBezTo>
                <a:cubicBezTo>
                  <a:pt x="1939035" y="559306"/>
                  <a:pt x="1940103" y="555786"/>
                  <a:pt x="1940058" y="552194"/>
                </a:cubicBezTo>
                <a:cubicBezTo>
                  <a:pt x="1939702" y="549186"/>
                  <a:pt x="1937878" y="546551"/>
                  <a:pt x="1935162" y="545207"/>
                </a:cubicBezTo>
                <a:cubicBezTo>
                  <a:pt x="1933160" y="544148"/>
                  <a:pt x="1930979" y="543440"/>
                  <a:pt x="1928710" y="543116"/>
                </a:cubicBezTo>
                <a:cubicBezTo>
                  <a:pt x="1925951" y="542702"/>
                  <a:pt x="1923147" y="542568"/>
                  <a:pt x="1920343" y="542715"/>
                </a:cubicBezTo>
                <a:cubicBezTo>
                  <a:pt x="1917050" y="542862"/>
                  <a:pt x="1913757" y="543245"/>
                  <a:pt x="1910507" y="543872"/>
                </a:cubicBezTo>
                <a:cubicBezTo>
                  <a:pt x="1906814" y="544531"/>
                  <a:pt x="1903165" y="545390"/>
                  <a:pt x="1899560" y="546453"/>
                </a:cubicBezTo>
                <a:cubicBezTo>
                  <a:pt x="1896890" y="547254"/>
                  <a:pt x="1894175" y="548144"/>
                  <a:pt x="1891416" y="549124"/>
                </a:cubicBezTo>
                <a:cubicBezTo>
                  <a:pt x="1888612" y="550147"/>
                  <a:pt x="1885853" y="551260"/>
                  <a:pt x="1883049" y="552461"/>
                </a:cubicBezTo>
                <a:cubicBezTo>
                  <a:pt x="1880246" y="553663"/>
                  <a:pt x="1877441" y="554998"/>
                  <a:pt x="1874683" y="556422"/>
                </a:cubicBezTo>
                <a:cubicBezTo>
                  <a:pt x="1871923" y="557846"/>
                  <a:pt x="1869120" y="559359"/>
                  <a:pt x="1866405" y="560872"/>
                </a:cubicBezTo>
                <a:cubicBezTo>
                  <a:pt x="1860485" y="564313"/>
                  <a:pt x="1854922" y="568291"/>
                  <a:pt x="1849716" y="572755"/>
                </a:cubicBezTo>
                <a:cubicBezTo>
                  <a:pt x="1845666" y="576137"/>
                  <a:pt x="1842106" y="580058"/>
                  <a:pt x="1839124" y="584415"/>
                </a:cubicBezTo>
                <a:cubicBezTo>
                  <a:pt x="1836988" y="587370"/>
                  <a:pt x="1835742" y="590903"/>
                  <a:pt x="1835608" y="594562"/>
                </a:cubicBezTo>
                <a:cubicBezTo>
                  <a:pt x="1835787" y="597570"/>
                  <a:pt x="1837477" y="600285"/>
                  <a:pt x="1840103" y="601771"/>
                </a:cubicBezTo>
                <a:close/>
                <a:moveTo>
                  <a:pt x="173489" y="3977056"/>
                </a:moveTo>
                <a:cubicBezTo>
                  <a:pt x="182879" y="3971733"/>
                  <a:pt x="191913" y="3965787"/>
                  <a:pt x="200502" y="3959254"/>
                </a:cubicBezTo>
                <a:cubicBezTo>
                  <a:pt x="210160" y="3951947"/>
                  <a:pt x="219416" y="3944087"/>
                  <a:pt x="228184" y="3935712"/>
                </a:cubicBezTo>
                <a:cubicBezTo>
                  <a:pt x="245629" y="3919054"/>
                  <a:pt x="261384" y="3900736"/>
                  <a:pt x="275224" y="3881017"/>
                </a:cubicBezTo>
                <a:cubicBezTo>
                  <a:pt x="288175" y="3862784"/>
                  <a:pt x="299301" y="3843318"/>
                  <a:pt x="308423" y="3822895"/>
                </a:cubicBezTo>
                <a:cubicBezTo>
                  <a:pt x="316345" y="3805561"/>
                  <a:pt x="321953" y="3787261"/>
                  <a:pt x="325068" y="3768467"/>
                </a:cubicBezTo>
                <a:cubicBezTo>
                  <a:pt x="327783" y="3753737"/>
                  <a:pt x="326937" y="3738583"/>
                  <a:pt x="322665" y="3724231"/>
                </a:cubicBezTo>
                <a:cubicBezTo>
                  <a:pt x="320885" y="3718766"/>
                  <a:pt x="318126" y="3713670"/>
                  <a:pt x="314521" y="3709189"/>
                </a:cubicBezTo>
                <a:cubicBezTo>
                  <a:pt x="311228" y="3705134"/>
                  <a:pt x="307178" y="3701765"/>
                  <a:pt x="302594" y="3699264"/>
                </a:cubicBezTo>
                <a:cubicBezTo>
                  <a:pt x="297877" y="3696750"/>
                  <a:pt x="292758" y="3695094"/>
                  <a:pt x="287462" y="3694369"/>
                </a:cubicBezTo>
                <a:cubicBezTo>
                  <a:pt x="281544" y="3693568"/>
                  <a:pt x="275580" y="3693568"/>
                  <a:pt x="269661" y="3694369"/>
                </a:cubicBezTo>
                <a:cubicBezTo>
                  <a:pt x="262051" y="3695352"/>
                  <a:pt x="254619" y="3697159"/>
                  <a:pt x="247409" y="3699754"/>
                </a:cubicBezTo>
                <a:cubicBezTo>
                  <a:pt x="239043" y="3702722"/>
                  <a:pt x="230988" y="3706385"/>
                  <a:pt x="223244" y="3710702"/>
                </a:cubicBezTo>
                <a:cubicBezTo>
                  <a:pt x="214343" y="3715588"/>
                  <a:pt x="205799" y="3721076"/>
                  <a:pt x="197654" y="3727124"/>
                </a:cubicBezTo>
                <a:cubicBezTo>
                  <a:pt x="188442" y="3733933"/>
                  <a:pt x="179630" y="3741244"/>
                  <a:pt x="171220" y="3749019"/>
                </a:cubicBezTo>
                <a:cubicBezTo>
                  <a:pt x="154308" y="3764760"/>
                  <a:pt x="138910" y="3782041"/>
                  <a:pt x="125202" y="3800643"/>
                </a:cubicBezTo>
                <a:cubicBezTo>
                  <a:pt x="111985" y="3818409"/>
                  <a:pt x="100503" y="3837394"/>
                  <a:pt x="90935" y="3857341"/>
                </a:cubicBezTo>
                <a:cubicBezTo>
                  <a:pt x="82301" y="3874911"/>
                  <a:pt x="75892" y="3893496"/>
                  <a:pt x="71887" y="3912659"/>
                </a:cubicBezTo>
                <a:cubicBezTo>
                  <a:pt x="68371" y="3928128"/>
                  <a:pt x="68371" y="3944185"/>
                  <a:pt x="71887" y="3959655"/>
                </a:cubicBezTo>
                <a:cubicBezTo>
                  <a:pt x="73356" y="3965578"/>
                  <a:pt x="75848" y="3971199"/>
                  <a:pt x="79274" y="3976254"/>
                </a:cubicBezTo>
                <a:cubicBezTo>
                  <a:pt x="82346" y="3980776"/>
                  <a:pt x="86306" y="3984621"/>
                  <a:pt x="90890" y="3987558"/>
                </a:cubicBezTo>
                <a:cubicBezTo>
                  <a:pt x="95608" y="3990469"/>
                  <a:pt x="100815" y="3992476"/>
                  <a:pt x="106244" y="3993477"/>
                </a:cubicBezTo>
                <a:cubicBezTo>
                  <a:pt x="112341" y="3994554"/>
                  <a:pt x="118571" y="3994746"/>
                  <a:pt x="124713" y="3994056"/>
                </a:cubicBezTo>
                <a:cubicBezTo>
                  <a:pt x="132634" y="3993152"/>
                  <a:pt x="140422" y="3991332"/>
                  <a:pt x="147944" y="3988626"/>
                </a:cubicBezTo>
                <a:cubicBezTo>
                  <a:pt x="156756" y="3985507"/>
                  <a:pt x="165300" y="3981635"/>
                  <a:pt x="173489" y="3977056"/>
                </a:cubicBezTo>
                <a:close/>
                <a:moveTo>
                  <a:pt x="2636940" y="5427872"/>
                </a:moveTo>
                <a:cubicBezTo>
                  <a:pt x="2624301" y="5400592"/>
                  <a:pt x="2606277" y="5376115"/>
                  <a:pt x="2583980" y="5355910"/>
                </a:cubicBezTo>
                <a:cubicBezTo>
                  <a:pt x="2564577" y="5338331"/>
                  <a:pt x="2540456" y="5326849"/>
                  <a:pt x="2514555" y="5322888"/>
                </a:cubicBezTo>
                <a:cubicBezTo>
                  <a:pt x="2512953" y="5322888"/>
                  <a:pt x="2511395" y="5322443"/>
                  <a:pt x="2509793" y="5322309"/>
                </a:cubicBezTo>
                <a:cubicBezTo>
                  <a:pt x="2508190" y="5322176"/>
                  <a:pt x="2506633" y="5321998"/>
                  <a:pt x="2505031" y="5321909"/>
                </a:cubicBezTo>
                <a:lnTo>
                  <a:pt x="2500313" y="5321909"/>
                </a:lnTo>
                <a:lnTo>
                  <a:pt x="2495597" y="5321909"/>
                </a:lnTo>
                <a:cubicBezTo>
                  <a:pt x="2471341" y="5322621"/>
                  <a:pt x="2447711" y="5329786"/>
                  <a:pt x="2427105" y="5342648"/>
                </a:cubicBezTo>
                <a:cubicBezTo>
                  <a:pt x="2403607" y="5357289"/>
                  <a:pt x="2383047" y="5376159"/>
                  <a:pt x="2366403" y="5398322"/>
                </a:cubicBezTo>
                <a:cubicBezTo>
                  <a:pt x="2346687" y="5424267"/>
                  <a:pt x="2330577" y="5452839"/>
                  <a:pt x="2318606" y="5483145"/>
                </a:cubicBezTo>
                <a:cubicBezTo>
                  <a:pt x="2304631" y="5518125"/>
                  <a:pt x="2294885" y="5554618"/>
                  <a:pt x="2289500" y="5591868"/>
                </a:cubicBezTo>
                <a:cubicBezTo>
                  <a:pt x="2283358" y="5632811"/>
                  <a:pt x="2282246" y="5674333"/>
                  <a:pt x="2286296" y="5715543"/>
                </a:cubicBezTo>
                <a:cubicBezTo>
                  <a:pt x="2289856" y="5753060"/>
                  <a:pt x="2298624" y="5789864"/>
                  <a:pt x="2312419" y="5824933"/>
                </a:cubicBezTo>
                <a:cubicBezTo>
                  <a:pt x="2324169" y="5855462"/>
                  <a:pt x="2341792" y="5883411"/>
                  <a:pt x="2364356" y="5907131"/>
                </a:cubicBezTo>
                <a:cubicBezTo>
                  <a:pt x="2384026" y="5927914"/>
                  <a:pt x="2409615" y="5942155"/>
                  <a:pt x="2437608" y="5947985"/>
                </a:cubicBezTo>
                <a:lnTo>
                  <a:pt x="2442770" y="5948875"/>
                </a:lnTo>
                <a:lnTo>
                  <a:pt x="2447932" y="5949498"/>
                </a:lnTo>
                <a:cubicBezTo>
                  <a:pt x="2449624" y="5949498"/>
                  <a:pt x="2451359" y="5949854"/>
                  <a:pt x="2453096" y="5949943"/>
                </a:cubicBezTo>
                <a:lnTo>
                  <a:pt x="2458213" y="5949943"/>
                </a:lnTo>
                <a:cubicBezTo>
                  <a:pt x="2484692" y="5950032"/>
                  <a:pt x="2510638" y="5942423"/>
                  <a:pt x="2532890" y="5928047"/>
                </a:cubicBezTo>
                <a:cubicBezTo>
                  <a:pt x="2558480" y="5911537"/>
                  <a:pt x="2580598" y="5890131"/>
                  <a:pt x="2597955" y="5865120"/>
                </a:cubicBezTo>
                <a:cubicBezTo>
                  <a:pt x="2618470" y="5836103"/>
                  <a:pt x="2634715" y="5804328"/>
                  <a:pt x="2646285" y="5770727"/>
                </a:cubicBezTo>
                <a:cubicBezTo>
                  <a:pt x="2659369" y="5733211"/>
                  <a:pt x="2667914" y="5694271"/>
                  <a:pt x="2671652" y="5654751"/>
                </a:cubicBezTo>
                <a:cubicBezTo>
                  <a:pt x="2675792" y="5613363"/>
                  <a:pt x="2674634" y="5571618"/>
                  <a:pt x="2668225" y="5530497"/>
                </a:cubicBezTo>
                <a:cubicBezTo>
                  <a:pt x="2662885" y="5494850"/>
                  <a:pt x="2652338" y="5460181"/>
                  <a:pt x="2636940" y="5427605"/>
                </a:cubicBezTo>
                <a:close/>
                <a:moveTo>
                  <a:pt x="2306945" y="371866"/>
                </a:moveTo>
                <a:lnTo>
                  <a:pt x="2311930" y="370308"/>
                </a:lnTo>
                <a:lnTo>
                  <a:pt x="2317003" y="368484"/>
                </a:lnTo>
                <a:lnTo>
                  <a:pt x="2322077" y="366436"/>
                </a:lnTo>
                <a:cubicBezTo>
                  <a:pt x="2323768" y="365724"/>
                  <a:pt x="2325503" y="364968"/>
                  <a:pt x="2327195" y="364167"/>
                </a:cubicBezTo>
                <a:cubicBezTo>
                  <a:pt x="2333603" y="361207"/>
                  <a:pt x="2339701" y="357723"/>
                  <a:pt x="2345530" y="353753"/>
                </a:cubicBezTo>
                <a:cubicBezTo>
                  <a:pt x="2350203" y="350598"/>
                  <a:pt x="2354520" y="346926"/>
                  <a:pt x="2358392" y="342805"/>
                </a:cubicBezTo>
                <a:cubicBezTo>
                  <a:pt x="2361195" y="339921"/>
                  <a:pt x="2363331" y="336437"/>
                  <a:pt x="2364622" y="332614"/>
                </a:cubicBezTo>
                <a:cubicBezTo>
                  <a:pt x="2365556" y="329841"/>
                  <a:pt x="2365023" y="326779"/>
                  <a:pt x="2363154" y="324514"/>
                </a:cubicBezTo>
                <a:cubicBezTo>
                  <a:pt x="2361462" y="322680"/>
                  <a:pt x="2359237" y="321381"/>
                  <a:pt x="2356834" y="320776"/>
                </a:cubicBezTo>
                <a:cubicBezTo>
                  <a:pt x="2353630" y="319868"/>
                  <a:pt x="2350336" y="319418"/>
                  <a:pt x="2347043" y="319441"/>
                </a:cubicBezTo>
                <a:cubicBezTo>
                  <a:pt x="2342905" y="319476"/>
                  <a:pt x="2338766" y="319832"/>
                  <a:pt x="2334671" y="320509"/>
                </a:cubicBezTo>
                <a:cubicBezTo>
                  <a:pt x="2329909" y="321296"/>
                  <a:pt x="2325192" y="322396"/>
                  <a:pt x="2320564" y="323802"/>
                </a:cubicBezTo>
                <a:cubicBezTo>
                  <a:pt x="2318961" y="324291"/>
                  <a:pt x="2317315" y="324781"/>
                  <a:pt x="2315713" y="325360"/>
                </a:cubicBezTo>
                <a:cubicBezTo>
                  <a:pt x="2314111" y="325938"/>
                  <a:pt x="2312419" y="326517"/>
                  <a:pt x="2310729" y="327140"/>
                </a:cubicBezTo>
                <a:lnTo>
                  <a:pt x="2305744" y="329142"/>
                </a:lnTo>
                <a:cubicBezTo>
                  <a:pt x="2304098" y="329854"/>
                  <a:pt x="2302406" y="330566"/>
                  <a:pt x="2300760" y="331368"/>
                </a:cubicBezTo>
                <a:cubicBezTo>
                  <a:pt x="2294573" y="334269"/>
                  <a:pt x="2288611" y="337660"/>
                  <a:pt x="2282959" y="341514"/>
                </a:cubicBezTo>
                <a:cubicBezTo>
                  <a:pt x="2278285" y="344621"/>
                  <a:pt x="2273969" y="348230"/>
                  <a:pt x="2270096" y="352284"/>
                </a:cubicBezTo>
                <a:cubicBezTo>
                  <a:pt x="2267204" y="355155"/>
                  <a:pt x="2264979" y="358617"/>
                  <a:pt x="2263554" y="362431"/>
                </a:cubicBezTo>
                <a:cubicBezTo>
                  <a:pt x="2262486" y="365190"/>
                  <a:pt x="2262887" y="368292"/>
                  <a:pt x="2264578" y="370709"/>
                </a:cubicBezTo>
                <a:cubicBezTo>
                  <a:pt x="2266181" y="372591"/>
                  <a:pt x="2268272" y="373953"/>
                  <a:pt x="2270631" y="374625"/>
                </a:cubicBezTo>
                <a:cubicBezTo>
                  <a:pt x="2273791" y="375609"/>
                  <a:pt x="2277039" y="376103"/>
                  <a:pt x="2280332" y="376094"/>
                </a:cubicBezTo>
                <a:cubicBezTo>
                  <a:pt x="2284515" y="376156"/>
                  <a:pt x="2288655" y="375840"/>
                  <a:pt x="2292794" y="375159"/>
                </a:cubicBezTo>
                <a:cubicBezTo>
                  <a:pt x="2297600" y="374322"/>
                  <a:pt x="2302317" y="373174"/>
                  <a:pt x="2306945" y="371732"/>
                </a:cubicBezTo>
                <a:close/>
                <a:moveTo>
                  <a:pt x="1880335" y="5260850"/>
                </a:moveTo>
                <a:cubicBezTo>
                  <a:pt x="1874326" y="5233925"/>
                  <a:pt x="1863156" y="5208425"/>
                  <a:pt x="1847446" y="5185728"/>
                </a:cubicBezTo>
                <a:cubicBezTo>
                  <a:pt x="1834184" y="5166547"/>
                  <a:pt x="1815493" y="5151772"/>
                  <a:pt x="1793730" y="5143361"/>
                </a:cubicBezTo>
                <a:cubicBezTo>
                  <a:pt x="1790704" y="5142248"/>
                  <a:pt x="1787678" y="5141269"/>
                  <a:pt x="1784608" y="5140468"/>
                </a:cubicBezTo>
                <a:cubicBezTo>
                  <a:pt x="1781536" y="5139667"/>
                  <a:pt x="1778466" y="5139044"/>
                  <a:pt x="1775350" y="5138510"/>
                </a:cubicBezTo>
                <a:cubicBezTo>
                  <a:pt x="1772235" y="5137976"/>
                  <a:pt x="1769120" y="5137664"/>
                  <a:pt x="1765960" y="5137486"/>
                </a:cubicBezTo>
                <a:cubicBezTo>
                  <a:pt x="1762800" y="5137308"/>
                  <a:pt x="1759685" y="5137219"/>
                  <a:pt x="1756526" y="5137486"/>
                </a:cubicBezTo>
                <a:cubicBezTo>
                  <a:pt x="1736588" y="5138421"/>
                  <a:pt x="1717139" y="5143895"/>
                  <a:pt x="1699694" y="5153552"/>
                </a:cubicBezTo>
                <a:cubicBezTo>
                  <a:pt x="1679222" y="5164767"/>
                  <a:pt x="1660665" y="5179097"/>
                  <a:pt x="1644688" y="5196097"/>
                </a:cubicBezTo>
                <a:cubicBezTo>
                  <a:pt x="1625863" y="5215990"/>
                  <a:pt x="1609397" y="5238020"/>
                  <a:pt x="1595734" y="5261785"/>
                </a:cubicBezTo>
                <a:cubicBezTo>
                  <a:pt x="1579936" y="5289021"/>
                  <a:pt x="1567029" y="5317770"/>
                  <a:pt x="1557149" y="5347632"/>
                </a:cubicBezTo>
                <a:cubicBezTo>
                  <a:pt x="1545089" y="5383546"/>
                  <a:pt x="1537212" y="5420707"/>
                  <a:pt x="1533740" y="5458446"/>
                </a:cubicBezTo>
                <a:cubicBezTo>
                  <a:pt x="1530403" y="5492803"/>
                  <a:pt x="1531560" y="5527471"/>
                  <a:pt x="1537256" y="5561516"/>
                </a:cubicBezTo>
                <a:cubicBezTo>
                  <a:pt x="1541885" y="5590888"/>
                  <a:pt x="1552032" y="5619149"/>
                  <a:pt x="1567074" y="5644783"/>
                </a:cubicBezTo>
                <a:cubicBezTo>
                  <a:pt x="1579758" y="5666767"/>
                  <a:pt x="1598850" y="5684346"/>
                  <a:pt x="1621858" y="5695071"/>
                </a:cubicBezTo>
                <a:cubicBezTo>
                  <a:pt x="1625017" y="5696451"/>
                  <a:pt x="1628266" y="5697697"/>
                  <a:pt x="1631559" y="5698765"/>
                </a:cubicBezTo>
                <a:cubicBezTo>
                  <a:pt x="1634808" y="5699834"/>
                  <a:pt x="1638057" y="5700679"/>
                  <a:pt x="1641394" y="5701391"/>
                </a:cubicBezTo>
                <a:cubicBezTo>
                  <a:pt x="1644688" y="5702103"/>
                  <a:pt x="1648025" y="5702637"/>
                  <a:pt x="1651408" y="5702993"/>
                </a:cubicBezTo>
                <a:cubicBezTo>
                  <a:pt x="1654790" y="5703349"/>
                  <a:pt x="1658172" y="5703527"/>
                  <a:pt x="1661555" y="5703527"/>
                </a:cubicBezTo>
                <a:cubicBezTo>
                  <a:pt x="1683139" y="5703216"/>
                  <a:pt x="1704278" y="5697475"/>
                  <a:pt x="1723059" y="5686794"/>
                </a:cubicBezTo>
                <a:cubicBezTo>
                  <a:pt x="1745311" y="5674333"/>
                  <a:pt x="1765293" y="5658222"/>
                  <a:pt x="1782204" y="5639175"/>
                </a:cubicBezTo>
                <a:cubicBezTo>
                  <a:pt x="1802097" y="5617012"/>
                  <a:pt x="1819230" y="5592491"/>
                  <a:pt x="1833161" y="5566145"/>
                </a:cubicBezTo>
                <a:cubicBezTo>
                  <a:pt x="1848826" y="5536683"/>
                  <a:pt x="1861376" y="5505709"/>
                  <a:pt x="1870543" y="5473622"/>
                </a:cubicBezTo>
                <a:cubicBezTo>
                  <a:pt x="1881358" y="5436684"/>
                  <a:pt x="1887633" y="5398589"/>
                  <a:pt x="1889280" y="5360137"/>
                </a:cubicBezTo>
                <a:cubicBezTo>
                  <a:pt x="1890882" y="5326760"/>
                  <a:pt x="1887856" y="5293293"/>
                  <a:pt x="1880335" y="5260717"/>
                </a:cubicBezTo>
                <a:close/>
                <a:moveTo>
                  <a:pt x="1007397" y="4889512"/>
                </a:moveTo>
                <a:cubicBezTo>
                  <a:pt x="1016164" y="4861653"/>
                  <a:pt x="1021504" y="4832815"/>
                  <a:pt x="1023329" y="4803665"/>
                </a:cubicBezTo>
                <a:cubicBezTo>
                  <a:pt x="1025020" y="4779678"/>
                  <a:pt x="1022616" y="4755601"/>
                  <a:pt x="1016164" y="4732459"/>
                </a:cubicBezTo>
                <a:cubicBezTo>
                  <a:pt x="1011135" y="4713634"/>
                  <a:pt x="1000721" y="4696723"/>
                  <a:pt x="986168" y="4683772"/>
                </a:cubicBezTo>
                <a:cubicBezTo>
                  <a:pt x="982520" y="4680702"/>
                  <a:pt x="978603" y="4678031"/>
                  <a:pt x="974420" y="4675762"/>
                </a:cubicBezTo>
                <a:cubicBezTo>
                  <a:pt x="970369" y="4673537"/>
                  <a:pt x="966053" y="4671757"/>
                  <a:pt x="961647" y="4670377"/>
                </a:cubicBezTo>
                <a:cubicBezTo>
                  <a:pt x="957286" y="4669042"/>
                  <a:pt x="952835" y="4668107"/>
                  <a:pt x="948296" y="4667573"/>
                </a:cubicBezTo>
                <a:cubicBezTo>
                  <a:pt x="943535" y="4667039"/>
                  <a:pt x="938772" y="4666950"/>
                  <a:pt x="934010" y="4667217"/>
                </a:cubicBezTo>
                <a:cubicBezTo>
                  <a:pt x="919769" y="4668285"/>
                  <a:pt x="905884" y="4671890"/>
                  <a:pt x="892934" y="4677853"/>
                </a:cubicBezTo>
                <a:cubicBezTo>
                  <a:pt x="877580" y="4684840"/>
                  <a:pt x="863161" y="4693741"/>
                  <a:pt x="849988" y="4704288"/>
                </a:cubicBezTo>
                <a:cubicBezTo>
                  <a:pt x="834501" y="4716616"/>
                  <a:pt x="820259" y="4730367"/>
                  <a:pt x="807442" y="4745410"/>
                </a:cubicBezTo>
                <a:cubicBezTo>
                  <a:pt x="792711" y="4762588"/>
                  <a:pt x="779449" y="4780923"/>
                  <a:pt x="767790" y="4800283"/>
                </a:cubicBezTo>
                <a:cubicBezTo>
                  <a:pt x="751101" y="4827741"/>
                  <a:pt x="737305" y="4856891"/>
                  <a:pt x="726712" y="4887242"/>
                </a:cubicBezTo>
                <a:cubicBezTo>
                  <a:pt x="716833" y="4915191"/>
                  <a:pt x="710157" y="4944207"/>
                  <a:pt x="706908" y="4973713"/>
                </a:cubicBezTo>
                <a:cubicBezTo>
                  <a:pt x="703882" y="4999080"/>
                  <a:pt x="704951" y="5024759"/>
                  <a:pt x="710157" y="5049770"/>
                </a:cubicBezTo>
                <a:cubicBezTo>
                  <a:pt x="715365" y="5072333"/>
                  <a:pt x="724710" y="5091203"/>
                  <a:pt x="738462" y="5104687"/>
                </a:cubicBezTo>
                <a:cubicBezTo>
                  <a:pt x="742111" y="5108247"/>
                  <a:pt x="746072" y="5111407"/>
                  <a:pt x="750344" y="5114166"/>
                </a:cubicBezTo>
                <a:cubicBezTo>
                  <a:pt x="754482" y="5116792"/>
                  <a:pt x="758889" y="5119017"/>
                  <a:pt x="763472" y="5120709"/>
                </a:cubicBezTo>
                <a:cubicBezTo>
                  <a:pt x="768056" y="5122444"/>
                  <a:pt x="772774" y="5123690"/>
                  <a:pt x="777625" y="5124447"/>
                </a:cubicBezTo>
                <a:cubicBezTo>
                  <a:pt x="782609" y="5125203"/>
                  <a:pt x="787683" y="5125515"/>
                  <a:pt x="792711" y="5125337"/>
                </a:cubicBezTo>
                <a:cubicBezTo>
                  <a:pt x="807931" y="5124625"/>
                  <a:pt x="822840" y="5120931"/>
                  <a:pt x="836637" y="5114478"/>
                </a:cubicBezTo>
                <a:cubicBezTo>
                  <a:pt x="853192" y="5106823"/>
                  <a:pt x="868679" y="5097077"/>
                  <a:pt x="882698" y="5085417"/>
                </a:cubicBezTo>
                <a:cubicBezTo>
                  <a:pt x="899119" y="5071844"/>
                  <a:pt x="914162" y="5056668"/>
                  <a:pt x="927602" y="5040113"/>
                </a:cubicBezTo>
                <a:cubicBezTo>
                  <a:pt x="942822" y="5021510"/>
                  <a:pt x="956396" y="5001617"/>
                  <a:pt x="968233" y="4980700"/>
                </a:cubicBezTo>
                <a:cubicBezTo>
                  <a:pt x="984611" y="4951773"/>
                  <a:pt x="997740" y="4921154"/>
                  <a:pt x="1007397" y="4889379"/>
                </a:cubicBezTo>
                <a:close/>
                <a:moveTo>
                  <a:pt x="1556748" y="5131745"/>
                </a:moveTo>
                <a:cubicBezTo>
                  <a:pt x="1553856" y="5105310"/>
                  <a:pt x="1546068" y="5079676"/>
                  <a:pt x="1533785" y="5056089"/>
                </a:cubicBezTo>
                <a:cubicBezTo>
                  <a:pt x="1523683" y="5036508"/>
                  <a:pt x="1507884" y="5020397"/>
                  <a:pt x="1488525" y="5009895"/>
                </a:cubicBezTo>
                <a:cubicBezTo>
                  <a:pt x="1485009" y="5008025"/>
                  <a:pt x="1481360" y="5006423"/>
                  <a:pt x="1477622" y="5005088"/>
                </a:cubicBezTo>
                <a:cubicBezTo>
                  <a:pt x="1473972" y="5003753"/>
                  <a:pt x="1470234" y="5002685"/>
                  <a:pt x="1466452" y="5001839"/>
                </a:cubicBezTo>
                <a:cubicBezTo>
                  <a:pt x="1462668" y="5001038"/>
                  <a:pt x="1458841" y="5000460"/>
                  <a:pt x="1454969" y="5000103"/>
                </a:cubicBezTo>
                <a:cubicBezTo>
                  <a:pt x="1451052" y="4999748"/>
                  <a:pt x="1447137" y="4999659"/>
                  <a:pt x="1443220" y="4999837"/>
                </a:cubicBezTo>
                <a:cubicBezTo>
                  <a:pt x="1425463" y="5000771"/>
                  <a:pt x="1408107" y="5005489"/>
                  <a:pt x="1392308" y="5013677"/>
                </a:cubicBezTo>
                <a:cubicBezTo>
                  <a:pt x="1373661" y="5023157"/>
                  <a:pt x="1356482" y="5035350"/>
                  <a:pt x="1341352" y="5049814"/>
                </a:cubicBezTo>
                <a:cubicBezTo>
                  <a:pt x="1323506" y="5066726"/>
                  <a:pt x="1307618" y="5085551"/>
                  <a:pt x="1293867" y="5105933"/>
                </a:cubicBezTo>
                <a:cubicBezTo>
                  <a:pt x="1278112" y="5129297"/>
                  <a:pt x="1264583" y="5154131"/>
                  <a:pt x="1253502" y="5180076"/>
                </a:cubicBezTo>
                <a:cubicBezTo>
                  <a:pt x="1239172" y="5213143"/>
                  <a:pt x="1228579" y="5247721"/>
                  <a:pt x="1221993" y="5283147"/>
                </a:cubicBezTo>
                <a:cubicBezTo>
                  <a:pt x="1215807" y="5315545"/>
                  <a:pt x="1213671" y="5348611"/>
                  <a:pt x="1215718" y="5381544"/>
                </a:cubicBezTo>
                <a:cubicBezTo>
                  <a:pt x="1217232" y="5409937"/>
                  <a:pt x="1223774" y="5437796"/>
                  <a:pt x="1235033" y="5463876"/>
                </a:cubicBezTo>
                <a:cubicBezTo>
                  <a:pt x="1245803" y="5487418"/>
                  <a:pt x="1260844" y="5506020"/>
                  <a:pt x="1279981" y="5517769"/>
                </a:cubicBezTo>
                <a:cubicBezTo>
                  <a:pt x="1283631" y="5519994"/>
                  <a:pt x="1287413" y="5521997"/>
                  <a:pt x="1291330" y="5523688"/>
                </a:cubicBezTo>
                <a:cubicBezTo>
                  <a:pt x="1295157" y="5525379"/>
                  <a:pt x="1299118" y="5526759"/>
                  <a:pt x="1303123" y="5527872"/>
                </a:cubicBezTo>
                <a:cubicBezTo>
                  <a:pt x="1307129" y="5528984"/>
                  <a:pt x="1311178" y="5529830"/>
                  <a:pt x="1315272" y="5530364"/>
                </a:cubicBezTo>
                <a:cubicBezTo>
                  <a:pt x="1319456" y="5530898"/>
                  <a:pt x="1323639" y="5531120"/>
                  <a:pt x="1327822" y="5531120"/>
                </a:cubicBezTo>
                <a:cubicBezTo>
                  <a:pt x="1346915" y="5530542"/>
                  <a:pt x="1365650" y="5525602"/>
                  <a:pt x="1382517" y="5516612"/>
                </a:cubicBezTo>
                <a:cubicBezTo>
                  <a:pt x="1402722" y="5506154"/>
                  <a:pt x="1421191" y="5492625"/>
                  <a:pt x="1437257" y="5476559"/>
                </a:cubicBezTo>
                <a:cubicBezTo>
                  <a:pt x="1456171" y="5457734"/>
                  <a:pt x="1472904" y="5436862"/>
                  <a:pt x="1487056" y="5414254"/>
                </a:cubicBezTo>
                <a:cubicBezTo>
                  <a:pt x="1503078" y="5388932"/>
                  <a:pt x="1516563" y="5362096"/>
                  <a:pt x="1527332" y="5334147"/>
                </a:cubicBezTo>
                <a:cubicBezTo>
                  <a:pt x="1540772" y="5299880"/>
                  <a:pt x="1550162" y="5264099"/>
                  <a:pt x="1555325" y="5227650"/>
                </a:cubicBezTo>
                <a:cubicBezTo>
                  <a:pt x="1559997" y="5195831"/>
                  <a:pt x="1560487" y="5163566"/>
                  <a:pt x="1556748" y="5131612"/>
                </a:cubicBezTo>
                <a:close/>
                <a:moveTo>
                  <a:pt x="1261912" y="5065569"/>
                </a:moveTo>
                <a:cubicBezTo>
                  <a:pt x="1268721" y="5035751"/>
                  <a:pt x="1271704" y="5005177"/>
                  <a:pt x="1270813" y="4974603"/>
                </a:cubicBezTo>
                <a:cubicBezTo>
                  <a:pt x="1270324" y="4949414"/>
                  <a:pt x="1265250" y="4924492"/>
                  <a:pt x="1255905" y="4901083"/>
                </a:cubicBezTo>
                <a:cubicBezTo>
                  <a:pt x="1248384" y="4881858"/>
                  <a:pt x="1235299" y="4865347"/>
                  <a:pt x="1218300" y="4853598"/>
                </a:cubicBezTo>
                <a:cubicBezTo>
                  <a:pt x="1214650" y="4851239"/>
                  <a:pt x="1210822" y="4849192"/>
                  <a:pt x="1206862" y="4847412"/>
                </a:cubicBezTo>
                <a:cubicBezTo>
                  <a:pt x="1202990" y="4845721"/>
                  <a:pt x="1198985" y="4844297"/>
                  <a:pt x="1194891" y="4843228"/>
                </a:cubicBezTo>
                <a:cubicBezTo>
                  <a:pt x="1190796" y="4842160"/>
                  <a:pt x="1186613" y="4841449"/>
                  <a:pt x="1182385" y="4841048"/>
                </a:cubicBezTo>
                <a:cubicBezTo>
                  <a:pt x="1178068" y="4840603"/>
                  <a:pt x="1173752" y="4840514"/>
                  <a:pt x="1169435" y="4840692"/>
                </a:cubicBezTo>
                <a:cubicBezTo>
                  <a:pt x="1153458" y="4841760"/>
                  <a:pt x="1137837" y="4845899"/>
                  <a:pt x="1123462" y="4852930"/>
                </a:cubicBezTo>
                <a:cubicBezTo>
                  <a:pt x="1106417" y="4861119"/>
                  <a:pt x="1090574" y="4871622"/>
                  <a:pt x="1076333" y="4884083"/>
                </a:cubicBezTo>
                <a:cubicBezTo>
                  <a:pt x="1059555" y="4898636"/>
                  <a:pt x="1044379" y="4914924"/>
                  <a:pt x="1030939" y="4932592"/>
                </a:cubicBezTo>
                <a:cubicBezTo>
                  <a:pt x="1015541" y="4952841"/>
                  <a:pt x="1001967" y="4974381"/>
                  <a:pt x="990396" y="4996988"/>
                </a:cubicBezTo>
                <a:cubicBezTo>
                  <a:pt x="974687" y="5027251"/>
                  <a:pt x="962315" y="5059160"/>
                  <a:pt x="953503" y="5092093"/>
                </a:cubicBezTo>
                <a:cubicBezTo>
                  <a:pt x="945359" y="5122311"/>
                  <a:pt x="940864" y="5153374"/>
                  <a:pt x="940152" y="5184616"/>
                </a:cubicBezTo>
                <a:cubicBezTo>
                  <a:pt x="939261" y="5211495"/>
                  <a:pt x="943000" y="5238287"/>
                  <a:pt x="951189" y="5263921"/>
                </a:cubicBezTo>
                <a:cubicBezTo>
                  <a:pt x="959111" y="5287018"/>
                  <a:pt x="971260" y="5305799"/>
                  <a:pt x="987682" y="5318438"/>
                </a:cubicBezTo>
                <a:cubicBezTo>
                  <a:pt x="991376" y="5321241"/>
                  <a:pt x="995292" y="5323734"/>
                  <a:pt x="999386" y="5325870"/>
                </a:cubicBezTo>
                <a:cubicBezTo>
                  <a:pt x="1003392" y="5327961"/>
                  <a:pt x="1007575" y="5329697"/>
                  <a:pt x="1011892" y="5331077"/>
                </a:cubicBezTo>
                <a:cubicBezTo>
                  <a:pt x="1016164" y="5332412"/>
                  <a:pt x="1020569" y="5333435"/>
                  <a:pt x="1025020" y="5334058"/>
                </a:cubicBezTo>
                <a:cubicBezTo>
                  <a:pt x="1029559" y="5334682"/>
                  <a:pt x="1034143" y="5334949"/>
                  <a:pt x="1038727" y="5334860"/>
                </a:cubicBezTo>
                <a:cubicBezTo>
                  <a:pt x="1055906" y="5334237"/>
                  <a:pt x="1072728" y="5329964"/>
                  <a:pt x="1088127" y="5322309"/>
                </a:cubicBezTo>
                <a:cubicBezTo>
                  <a:pt x="1106551" y="5313276"/>
                  <a:pt x="1123640" y="5301660"/>
                  <a:pt x="1138771" y="5287819"/>
                </a:cubicBezTo>
                <a:cubicBezTo>
                  <a:pt x="1156573" y="5271798"/>
                  <a:pt x="1172639" y="5253863"/>
                  <a:pt x="1186657" y="5234415"/>
                </a:cubicBezTo>
                <a:cubicBezTo>
                  <a:pt x="1202501" y="5212475"/>
                  <a:pt x="1216296" y="5189111"/>
                  <a:pt x="1227867" y="5164678"/>
                </a:cubicBezTo>
                <a:cubicBezTo>
                  <a:pt x="1242909" y="5132992"/>
                  <a:pt x="1254302" y="5099702"/>
                  <a:pt x="1261912" y="5065435"/>
                </a:cubicBezTo>
                <a:close/>
                <a:moveTo>
                  <a:pt x="2241659" y="5362051"/>
                </a:moveTo>
                <a:cubicBezTo>
                  <a:pt x="2232536" y="5334682"/>
                  <a:pt x="2218072" y="5309448"/>
                  <a:pt x="2199113" y="5287686"/>
                </a:cubicBezTo>
                <a:cubicBezTo>
                  <a:pt x="2182870" y="5269039"/>
                  <a:pt x="2161419" y="5255643"/>
                  <a:pt x="2137565" y="5249190"/>
                </a:cubicBezTo>
                <a:cubicBezTo>
                  <a:pt x="2135162" y="5248612"/>
                  <a:pt x="2132714" y="5248078"/>
                  <a:pt x="2130311" y="5247633"/>
                </a:cubicBezTo>
                <a:cubicBezTo>
                  <a:pt x="2127908" y="5247187"/>
                  <a:pt x="2125460" y="5246876"/>
                  <a:pt x="2123056" y="5246609"/>
                </a:cubicBezTo>
                <a:cubicBezTo>
                  <a:pt x="2120654" y="5246342"/>
                  <a:pt x="2118206" y="5246119"/>
                  <a:pt x="2115758" y="5246030"/>
                </a:cubicBezTo>
                <a:cubicBezTo>
                  <a:pt x="2113310" y="5245942"/>
                  <a:pt x="2110907" y="5246030"/>
                  <a:pt x="2108504" y="5246030"/>
                </a:cubicBezTo>
                <a:cubicBezTo>
                  <a:pt x="2086475" y="5246876"/>
                  <a:pt x="2064936" y="5253107"/>
                  <a:pt x="2045888" y="5264233"/>
                </a:cubicBezTo>
                <a:cubicBezTo>
                  <a:pt x="2023859" y="5277005"/>
                  <a:pt x="2004187" y="5293471"/>
                  <a:pt x="1987721" y="5312919"/>
                </a:cubicBezTo>
                <a:cubicBezTo>
                  <a:pt x="1968274" y="5335705"/>
                  <a:pt x="1951851" y="5360850"/>
                  <a:pt x="1938767" y="5387775"/>
                </a:cubicBezTo>
                <a:cubicBezTo>
                  <a:pt x="1923548" y="5418704"/>
                  <a:pt x="1911843" y="5451237"/>
                  <a:pt x="1903787" y="5484792"/>
                </a:cubicBezTo>
                <a:cubicBezTo>
                  <a:pt x="1894353" y="5523332"/>
                  <a:pt x="1889546" y="5562851"/>
                  <a:pt x="1889502" y="5602504"/>
                </a:cubicBezTo>
                <a:cubicBezTo>
                  <a:pt x="1889324" y="5638597"/>
                  <a:pt x="1894041" y="5674511"/>
                  <a:pt x="1903566" y="5709313"/>
                </a:cubicBezTo>
                <a:cubicBezTo>
                  <a:pt x="1911532" y="5739530"/>
                  <a:pt x="1925238" y="5767924"/>
                  <a:pt x="1943929" y="5792935"/>
                </a:cubicBezTo>
                <a:cubicBezTo>
                  <a:pt x="1960040" y="5814652"/>
                  <a:pt x="1982381" y="5830896"/>
                  <a:pt x="2008015" y="5839530"/>
                </a:cubicBezTo>
                <a:cubicBezTo>
                  <a:pt x="2010596" y="5840331"/>
                  <a:pt x="2013222" y="5841043"/>
                  <a:pt x="2015803" y="5841666"/>
                </a:cubicBezTo>
                <a:cubicBezTo>
                  <a:pt x="2018384" y="5842289"/>
                  <a:pt x="2021010" y="5842824"/>
                  <a:pt x="2023636" y="5843224"/>
                </a:cubicBezTo>
                <a:cubicBezTo>
                  <a:pt x="2026261" y="5843624"/>
                  <a:pt x="2028843" y="5843981"/>
                  <a:pt x="2031469" y="5844203"/>
                </a:cubicBezTo>
                <a:cubicBezTo>
                  <a:pt x="2034094" y="5844426"/>
                  <a:pt x="2036764" y="5844559"/>
                  <a:pt x="2039391" y="5844559"/>
                </a:cubicBezTo>
                <a:cubicBezTo>
                  <a:pt x="2063333" y="5844426"/>
                  <a:pt x="2086786" y="5837839"/>
                  <a:pt x="2107259" y="5825422"/>
                </a:cubicBezTo>
                <a:cubicBezTo>
                  <a:pt x="2131156" y="5811003"/>
                  <a:pt x="2152251" y="5792401"/>
                  <a:pt x="2169564" y="5770505"/>
                </a:cubicBezTo>
                <a:cubicBezTo>
                  <a:pt x="2189990" y="5745049"/>
                  <a:pt x="2206946" y="5717012"/>
                  <a:pt x="2220030" y="5687150"/>
                </a:cubicBezTo>
                <a:cubicBezTo>
                  <a:pt x="2234761" y="5653772"/>
                  <a:pt x="2245664" y="5618881"/>
                  <a:pt x="2252562" y="5583056"/>
                </a:cubicBezTo>
                <a:cubicBezTo>
                  <a:pt x="2260350" y="5543759"/>
                  <a:pt x="2263198" y="5503617"/>
                  <a:pt x="2261107" y="5463608"/>
                </a:cubicBezTo>
                <a:cubicBezTo>
                  <a:pt x="2259460" y="5428940"/>
                  <a:pt x="2252919" y="5394717"/>
                  <a:pt x="2241659" y="5361918"/>
                </a:cubicBezTo>
                <a:close/>
                <a:moveTo>
                  <a:pt x="3155896" y="35241"/>
                </a:moveTo>
                <a:cubicBezTo>
                  <a:pt x="3152558" y="33100"/>
                  <a:pt x="3148731" y="31788"/>
                  <a:pt x="3144770" y="31413"/>
                </a:cubicBezTo>
                <a:cubicBezTo>
                  <a:pt x="3139207" y="30785"/>
                  <a:pt x="3133644" y="30785"/>
                  <a:pt x="3128081" y="31413"/>
                </a:cubicBezTo>
                <a:cubicBezTo>
                  <a:pt x="3121138" y="32182"/>
                  <a:pt x="3114241" y="33506"/>
                  <a:pt x="3107476" y="35374"/>
                </a:cubicBezTo>
                <a:lnTo>
                  <a:pt x="3106541" y="35641"/>
                </a:lnTo>
                <a:lnTo>
                  <a:pt x="3105651" y="35641"/>
                </a:lnTo>
                <a:lnTo>
                  <a:pt x="3104716" y="35908"/>
                </a:lnTo>
                <a:lnTo>
                  <a:pt x="3103827" y="36220"/>
                </a:lnTo>
                <a:cubicBezTo>
                  <a:pt x="3097151" y="38206"/>
                  <a:pt x="3090609" y="40660"/>
                  <a:pt x="3084244" y="43563"/>
                </a:cubicBezTo>
                <a:cubicBezTo>
                  <a:pt x="3078638" y="46096"/>
                  <a:pt x="3073252" y="49073"/>
                  <a:pt x="3068135" y="52464"/>
                </a:cubicBezTo>
                <a:cubicBezTo>
                  <a:pt x="3063996" y="55181"/>
                  <a:pt x="3060257" y="58427"/>
                  <a:pt x="3056964" y="62121"/>
                </a:cubicBezTo>
                <a:cubicBezTo>
                  <a:pt x="3054516" y="64699"/>
                  <a:pt x="3052870" y="67954"/>
                  <a:pt x="3052291" y="71467"/>
                </a:cubicBezTo>
                <a:cubicBezTo>
                  <a:pt x="3051979" y="74395"/>
                  <a:pt x="3053226" y="77276"/>
                  <a:pt x="3055584" y="79032"/>
                </a:cubicBezTo>
                <a:cubicBezTo>
                  <a:pt x="3058788" y="81264"/>
                  <a:pt x="3062527" y="82657"/>
                  <a:pt x="3066400" y="83082"/>
                </a:cubicBezTo>
                <a:cubicBezTo>
                  <a:pt x="3071962" y="83740"/>
                  <a:pt x="3077569" y="83740"/>
                  <a:pt x="3083132" y="83082"/>
                </a:cubicBezTo>
                <a:cubicBezTo>
                  <a:pt x="3090208" y="82342"/>
                  <a:pt x="3097240" y="81033"/>
                  <a:pt x="3104094" y="79166"/>
                </a:cubicBezTo>
                <a:lnTo>
                  <a:pt x="3105028" y="78899"/>
                </a:lnTo>
                <a:lnTo>
                  <a:pt x="3105963" y="78632"/>
                </a:lnTo>
                <a:lnTo>
                  <a:pt x="3106942" y="78365"/>
                </a:lnTo>
                <a:lnTo>
                  <a:pt x="3107876" y="78098"/>
                </a:lnTo>
                <a:cubicBezTo>
                  <a:pt x="3114685" y="76045"/>
                  <a:pt x="3121361" y="73517"/>
                  <a:pt x="3127858" y="70532"/>
                </a:cubicBezTo>
                <a:cubicBezTo>
                  <a:pt x="3133555" y="67917"/>
                  <a:pt x="3139029" y="64835"/>
                  <a:pt x="3144236" y="61320"/>
                </a:cubicBezTo>
                <a:cubicBezTo>
                  <a:pt x="3148375" y="58566"/>
                  <a:pt x="3152157" y="55241"/>
                  <a:pt x="3155362" y="51440"/>
                </a:cubicBezTo>
                <a:cubicBezTo>
                  <a:pt x="3157809" y="48879"/>
                  <a:pt x="3159367" y="45604"/>
                  <a:pt x="3159812" y="42094"/>
                </a:cubicBezTo>
                <a:cubicBezTo>
                  <a:pt x="3159768" y="39295"/>
                  <a:pt x="3158254" y="36716"/>
                  <a:pt x="3155896" y="35241"/>
                </a:cubicBezTo>
                <a:close/>
                <a:moveTo>
                  <a:pt x="3276545" y="5290"/>
                </a:moveTo>
                <a:cubicBezTo>
                  <a:pt x="3273429" y="2931"/>
                  <a:pt x="3269781" y="1400"/>
                  <a:pt x="3265908" y="840"/>
                </a:cubicBezTo>
                <a:cubicBezTo>
                  <a:pt x="3260434" y="-13"/>
                  <a:pt x="3254916" y="-192"/>
                  <a:pt x="3249398" y="305"/>
                </a:cubicBezTo>
                <a:cubicBezTo>
                  <a:pt x="3242366" y="844"/>
                  <a:pt x="3235424" y="1990"/>
                  <a:pt x="3228615" y="3732"/>
                </a:cubicBezTo>
                <a:lnTo>
                  <a:pt x="3226789" y="4177"/>
                </a:lnTo>
                <a:lnTo>
                  <a:pt x="3225010" y="4667"/>
                </a:lnTo>
                <a:lnTo>
                  <a:pt x="3223185" y="5156"/>
                </a:lnTo>
                <a:lnTo>
                  <a:pt x="3221405" y="5690"/>
                </a:lnTo>
                <a:cubicBezTo>
                  <a:pt x="3215041" y="7676"/>
                  <a:pt x="3208766" y="10069"/>
                  <a:pt x="3202713" y="12856"/>
                </a:cubicBezTo>
                <a:cubicBezTo>
                  <a:pt x="3197284" y="15332"/>
                  <a:pt x="3192033" y="18203"/>
                  <a:pt x="3187004" y="21445"/>
                </a:cubicBezTo>
                <a:cubicBezTo>
                  <a:pt x="3182954" y="24092"/>
                  <a:pt x="3179215" y="27214"/>
                  <a:pt x="3175878" y="30746"/>
                </a:cubicBezTo>
                <a:cubicBezTo>
                  <a:pt x="3173341" y="33267"/>
                  <a:pt x="3171561" y="36417"/>
                  <a:pt x="3170671" y="39869"/>
                </a:cubicBezTo>
                <a:cubicBezTo>
                  <a:pt x="3170047" y="42773"/>
                  <a:pt x="3171026" y="45787"/>
                  <a:pt x="3173208" y="47791"/>
                </a:cubicBezTo>
                <a:cubicBezTo>
                  <a:pt x="3176145" y="50185"/>
                  <a:pt x="3179705" y="51724"/>
                  <a:pt x="3183488" y="52241"/>
                </a:cubicBezTo>
                <a:cubicBezTo>
                  <a:pt x="3188917" y="53181"/>
                  <a:pt x="3194435" y="53436"/>
                  <a:pt x="3199954" y="52998"/>
                </a:cubicBezTo>
                <a:cubicBezTo>
                  <a:pt x="3207075" y="52471"/>
                  <a:pt x="3214107" y="51339"/>
                  <a:pt x="3221049" y="49615"/>
                </a:cubicBezTo>
                <a:lnTo>
                  <a:pt x="3222918" y="49126"/>
                </a:lnTo>
                <a:lnTo>
                  <a:pt x="3224787" y="48636"/>
                </a:lnTo>
                <a:lnTo>
                  <a:pt x="3226612" y="48147"/>
                </a:lnTo>
                <a:lnTo>
                  <a:pt x="3228437" y="47613"/>
                </a:lnTo>
                <a:cubicBezTo>
                  <a:pt x="3235023" y="45684"/>
                  <a:pt x="3241476" y="43274"/>
                  <a:pt x="3247707" y="40403"/>
                </a:cubicBezTo>
                <a:cubicBezTo>
                  <a:pt x="3253270" y="37862"/>
                  <a:pt x="3258610" y="34885"/>
                  <a:pt x="3263683" y="31502"/>
                </a:cubicBezTo>
                <a:cubicBezTo>
                  <a:pt x="3267778" y="28821"/>
                  <a:pt x="3271560" y="25636"/>
                  <a:pt x="3274854" y="22023"/>
                </a:cubicBezTo>
                <a:cubicBezTo>
                  <a:pt x="3277301" y="19475"/>
                  <a:pt x="3278948" y="16301"/>
                  <a:pt x="3279705" y="12856"/>
                </a:cubicBezTo>
                <a:cubicBezTo>
                  <a:pt x="3280060" y="9954"/>
                  <a:pt x="3278860" y="7082"/>
                  <a:pt x="3276545" y="5290"/>
                </a:cubicBezTo>
                <a:close/>
                <a:moveTo>
                  <a:pt x="2722565" y="192872"/>
                </a:moveTo>
                <a:cubicBezTo>
                  <a:pt x="2727682" y="193197"/>
                  <a:pt x="2732800" y="192988"/>
                  <a:pt x="2737874" y="192249"/>
                </a:cubicBezTo>
                <a:cubicBezTo>
                  <a:pt x="2744059" y="191355"/>
                  <a:pt x="2750201" y="189997"/>
                  <a:pt x="2756209" y="188200"/>
                </a:cubicBezTo>
                <a:lnTo>
                  <a:pt x="2757990" y="187666"/>
                </a:lnTo>
                <a:lnTo>
                  <a:pt x="2759769" y="187087"/>
                </a:lnTo>
                <a:lnTo>
                  <a:pt x="2761594" y="186464"/>
                </a:lnTo>
                <a:lnTo>
                  <a:pt x="2763419" y="185841"/>
                </a:lnTo>
                <a:cubicBezTo>
                  <a:pt x="2770273" y="183380"/>
                  <a:pt x="2776948" y="180407"/>
                  <a:pt x="2783356" y="176940"/>
                </a:cubicBezTo>
                <a:cubicBezTo>
                  <a:pt x="2788786" y="174030"/>
                  <a:pt x="2793948" y="170616"/>
                  <a:pt x="2798754" y="166749"/>
                </a:cubicBezTo>
                <a:cubicBezTo>
                  <a:pt x="2802404" y="163878"/>
                  <a:pt x="2805564" y="160420"/>
                  <a:pt x="2808101" y="156513"/>
                </a:cubicBezTo>
                <a:cubicBezTo>
                  <a:pt x="2809925" y="153923"/>
                  <a:pt x="2810547" y="150704"/>
                  <a:pt x="2809925" y="147612"/>
                </a:cubicBezTo>
                <a:cubicBezTo>
                  <a:pt x="2809035" y="144998"/>
                  <a:pt x="2807033" y="142893"/>
                  <a:pt x="2804496" y="141827"/>
                </a:cubicBezTo>
                <a:cubicBezTo>
                  <a:pt x="2800980" y="140339"/>
                  <a:pt x="2797241" y="139510"/>
                  <a:pt x="2793414" y="139379"/>
                </a:cubicBezTo>
                <a:cubicBezTo>
                  <a:pt x="2788296" y="139104"/>
                  <a:pt x="2783178" y="139357"/>
                  <a:pt x="2778150" y="140136"/>
                </a:cubicBezTo>
                <a:cubicBezTo>
                  <a:pt x="2772141" y="141060"/>
                  <a:pt x="2766178" y="142413"/>
                  <a:pt x="2760348" y="144186"/>
                </a:cubicBezTo>
                <a:lnTo>
                  <a:pt x="2758612" y="144720"/>
                </a:lnTo>
                <a:lnTo>
                  <a:pt x="2756832" y="145298"/>
                </a:lnTo>
                <a:lnTo>
                  <a:pt x="2755096" y="145877"/>
                </a:lnTo>
                <a:lnTo>
                  <a:pt x="2753316" y="146500"/>
                </a:lnTo>
                <a:cubicBezTo>
                  <a:pt x="2746596" y="148849"/>
                  <a:pt x="2740099" y="151720"/>
                  <a:pt x="2733823" y="155089"/>
                </a:cubicBezTo>
                <a:cubicBezTo>
                  <a:pt x="2728439" y="157924"/>
                  <a:pt x="2723366" y="161244"/>
                  <a:pt x="2718603" y="165013"/>
                </a:cubicBezTo>
                <a:cubicBezTo>
                  <a:pt x="2714909" y="167857"/>
                  <a:pt x="2711705" y="171284"/>
                  <a:pt x="2709080" y="175160"/>
                </a:cubicBezTo>
                <a:cubicBezTo>
                  <a:pt x="2707210" y="177728"/>
                  <a:pt x="2706410" y="180914"/>
                  <a:pt x="2706810" y="184061"/>
                </a:cubicBezTo>
                <a:cubicBezTo>
                  <a:pt x="2707522" y="186700"/>
                  <a:pt x="2709346" y="188885"/>
                  <a:pt x="2711839" y="190024"/>
                </a:cubicBezTo>
                <a:cubicBezTo>
                  <a:pt x="2715221" y="191649"/>
                  <a:pt x="2718826" y="192619"/>
                  <a:pt x="2722565" y="192872"/>
                </a:cubicBezTo>
                <a:close/>
                <a:moveTo>
                  <a:pt x="2690611" y="182770"/>
                </a:moveTo>
                <a:cubicBezTo>
                  <a:pt x="2687184" y="181404"/>
                  <a:pt x="2683535" y="180665"/>
                  <a:pt x="2679841" y="180589"/>
                </a:cubicBezTo>
                <a:cubicBezTo>
                  <a:pt x="2674990" y="180389"/>
                  <a:pt x="2670140" y="180674"/>
                  <a:pt x="2665333" y="181435"/>
                </a:cubicBezTo>
                <a:cubicBezTo>
                  <a:pt x="2659592" y="182330"/>
                  <a:pt x="2653895" y="183625"/>
                  <a:pt x="2648332" y="185307"/>
                </a:cubicBezTo>
                <a:lnTo>
                  <a:pt x="2645884" y="186063"/>
                </a:lnTo>
                <a:lnTo>
                  <a:pt x="2643393" y="186864"/>
                </a:lnTo>
                <a:lnTo>
                  <a:pt x="2640900" y="187755"/>
                </a:lnTo>
                <a:lnTo>
                  <a:pt x="2638363" y="188689"/>
                </a:lnTo>
                <a:cubicBezTo>
                  <a:pt x="2631777" y="191168"/>
                  <a:pt x="2625369" y="194141"/>
                  <a:pt x="2619227" y="197590"/>
                </a:cubicBezTo>
                <a:cubicBezTo>
                  <a:pt x="2614020" y="200483"/>
                  <a:pt x="2609125" y="203865"/>
                  <a:pt x="2604586" y="207692"/>
                </a:cubicBezTo>
                <a:cubicBezTo>
                  <a:pt x="2601070" y="210549"/>
                  <a:pt x="2598043" y="213980"/>
                  <a:pt x="2595685" y="217839"/>
                </a:cubicBezTo>
                <a:cubicBezTo>
                  <a:pt x="2593949" y="220460"/>
                  <a:pt x="2593415" y="223691"/>
                  <a:pt x="2594172" y="226740"/>
                </a:cubicBezTo>
                <a:cubicBezTo>
                  <a:pt x="2595106" y="229214"/>
                  <a:pt x="2597064" y="231181"/>
                  <a:pt x="2599512" y="232169"/>
                </a:cubicBezTo>
                <a:cubicBezTo>
                  <a:pt x="2602850" y="233638"/>
                  <a:pt x="2606410" y="234457"/>
                  <a:pt x="2610060" y="234572"/>
                </a:cubicBezTo>
                <a:cubicBezTo>
                  <a:pt x="2614954" y="234822"/>
                  <a:pt x="2619806" y="234581"/>
                  <a:pt x="2624657" y="233860"/>
                </a:cubicBezTo>
                <a:cubicBezTo>
                  <a:pt x="2630531" y="232984"/>
                  <a:pt x="2636316" y="231688"/>
                  <a:pt x="2641968" y="229988"/>
                </a:cubicBezTo>
                <a:lnTo>
                  <a:pt x="2644505" y="229232"/>
                </a:lnTo>
                <a:lnTo>
                  <a:pt x="2647041" y="228386"/>
                </a:lnTo>
                <a:lnTo>
                  <a:pt x="2649623" y="227496"/>
                </a:lnTo>
                <a:lnTo>
                  <a:pt x="2652249" y="226517"/>
                </a:lnTo>
                <a:cubicBezTo>
                  <a:pt x="2658969" y="223972"/>
                  <a:pt x="2665511" y="220905"/>
                  <a:pt x="2671786" y="217349"/>
                </a:cubicBezTo>
                <a:cubicBezTo>
                  <a:pt x="2676993" y="214483"/>
                  <a:pt x="2681888" y="211132"/>
                  <a:pt x="2686472" y="207336"/>
                </a:cubicBezTo>
                <a:cubicBezTo>
                  <a:pt x="2689943" y="204466"/>
                  <a:pt x="2692880" y="200981"/>
                  <a:pt x="2695105" y="197056"/>
                </a:cubicBezTo>
                <a:cubicBezTo>
                  <a:pt x="2696797" y="194403"/>
                  <a:pt x="2697197" y="191132"/>
                  <a:pt x="2696173" y="188155"/>
                </a:cubicBezTo>
                <a:cubicBezTo>
                  <a:pt x="2695105" y="185694"/>
                  <a:pt x="2693103" y="183754"/>
                  <a:pt x="2690611" y="182770"/>
                </a:cubicBezTo>
                <a:close/>
                <a:moveTo>
                  <a:pt x="3059990" y="5452260"/>
                </a:moveTo>
                <a:cubicBezTo>
                  <a:pt x="3043702" y="5425603"/>
                  <a:pt x="3022251" y="5402460"/>
                  <a:pt x="2996840" y="5384214"/>
                </a:cubicBezTo>
                <a:cubicBezTo>
                  <a:pt x="2974454" y="5368193"/>
                  <a:pt x="2947975" y="5358936"/>
                  <a:pt x="2920472" y="5357512"/>
                </a:cubicBezTo>
                <a:lnTo>
                  <a:pt x="2913797" y="5357512"/>
                </a:lnTo>
                <a:cubicBezTo>
                  <a:pt x="2887228" y="5358135"/>
                  <a:pt x="2861371" y="5366279"/>
                  <a:pt x="2839209" y="5380965"/>
                </a:cubicBezTo>
                <a:cubicBezTo>
                  <a:pt x="2814464" y="5397476"/>
                  <a:pt x="2793281" y="5418793"/>
                  <a:pt x="2776904" y="5443671"/>
                </a:cubicBezTo>
                <a:cubicBezTo>
                  <a:pt x="2757500" y="5472865"/>
                  <a:pt x="2742502" y="5504729"/>
                  <a:pt x="2732400" y="5538285"/>
                </a:cubicBezTo>
                <a:cubicBezTo>
                  <a:pt x="2720428" y="5577137"/>
                  <a:pt x="2713486" y="5617368"/>
                  <a:pt x="2711661" y="5657956"/>
                </a:cubicBezTo>
                <a:cubicBezTo>
                  <a:pt x="2709435" y="5700812"/>
                  <a:pt x="2712640" y="5743803"/>
                  <a:pt x="2721274" y="5785859"/>
                </a:cubicBezTo>
                <a:cubicBezTo>
                  <a:pt x="2728929" y="5824221"/>
                  <a:pt x="2742146" y="5861248"/>
                  <a:pt x="2760437" y="5895827"/>
                </a:cubicBezTo>
                <a:cubicBezTo>
                  <a:pt x="2776146" y="5926134"/>
                  <a:pt x="2797820" y="5952970"/>
                  <a:pt x="2824077" y="5974776"/>
                </a:cubicBezTo>
                <a:cubicBezTo>
                  <a:pt x="2847307" y="5994047"/>
                  <a:pt x="2875835" y="6005840"/>
                  <a:pt x="2905875" y="6008555"/>
                </a:cubicBezTo>
                <a:lnTo>
                  <a:pt x="2907788" y="6008555"/>
                </a:lnTo>
                <a:lnTo>
                  <a:pt x="2909702" y="6008555"/>
                </a:lnTo>
                <a:lnTo>
                  <a:pt x="2911616" y="6008555"/>
                </a:lnTo>
                <a:lnTo>
                  <a:pt x="2913529" y="6008555"/>
                </a:lnTo>
                <a:cubicBezTo>
                  <a:pt x="2942590" y="6008866"/>
                  <a:pt x="2970983" y="6000144"/>
                  <a:pt x="2994882" y="5983588"/>
                </a:cubicBezTo>
                <a:cubicBezTo>
                  <a:pt x="3021807" y="5964852"/>
                  <a:pt x="3044458" y="5940553"/>
                  <a:pt x="3061281" y="5912383"/>
                </a:cubicBezTo>
                <a:cubicBezTo>
                  <a:pt x="3081218" y="5879717"/>
                  <a:pt x="3096083" y="5844203"/>
                  <a:pt x="3105340" y="5807087"/>
                </a:cubicBezTo>
                <a:cubicBezTo>
                  <a:pt x="3115931" y="5765609"/>
                  <a:pt x="3121138" y="5722975"/>
                  <a:pt x="3120783" y="5680163"/>
                </a:cubicBezTo>
                <a:cubicBezTo>
                  <a:pt x="3120694" y="5637306"/>
                  <a:pt x="3114997" y="5594672"/>
                  <a:pt x="3103916" y="5553283"/>
                </a:cubicBezTo>
                <a:cubicBezTo>
                  <a:pt x="3094436" y="5517636"/>
                  <a:pt x="3079706" y="5483590"/>
                  <a:pt x="3060302" y="5452260"/>
                </a:cubicBezTo>
                <a:close/>
                <a:moveTo>
                  <a:pt x="28095" y="3156187"/>
                </a:moveTo>
                <a:cubicBezTo>
                  <a:pt x="32279" y="3159752"/>
                  <a:pt x="37308" y="3162146"/>
                  <a:pt x="42737" y="3163130"/>
                </a:cubicBezTo>
                <a:cubicBezTo>
                  <a:pt x="49368" y="3164313"/>
                  <a:pt x="56177" y="3164313"/>
                  <a:pt x="62808" y="3163130"/>
                </a:cubicBezTo>
                <a:cubicBezTo>
                  <a:pt x="66947" y="3162453"/>
                  <a:pt x="71042" y="3161501"/>
                  <a:pt x="75047" y="3160282"/>
                </a:cubicBezTo>
                <a:cubicBezTo>
                  <a:pt x="79586" y="3158951"/>
                  <a:pt x="84037" y="3157358"/>
                  <a:pt x="88398" y="3155520"/>
                </a:cubicBezTo>
                <a:cubicBezTo>
                  <a:pt x="92848" y="3153562"/>
                  <a:pt x="97789" y="3151069"/>
                  <a:pt x="102639" y="3148711"/>
                </a:cubicBezTo>
                <a:cubicBezTo>
                  <a:pt x="107490" y="3146352"/>
                  <a:pt x="112563" y="3143192"/>
                  <a:pt x="117682" y="3139810"/>
                </a:cubicBezTo>
                <a:cubicBezTo>
                  <a:pt x="132901" y="3130006"/>
                  <a:pt x="147142" y="3118769"/>
                  <a:pt x="160227" y="3106254"/>
                </a:cubicBezTo>
                <a:cubicBezTo>
                  <a:pt x="173088" y="3094007"/>
                  <a:pt x="184926" y="3080678"/>
                  <a:pt x="195518" y="3066424"/>
                </a:cubicBezTo>
                <a:cubicBezTo>
                  <a:pt x="205042" y="3053651"/>
                  <a:pt x="213231" y="3039913"/>
                  <a:pt x="219906" y="3025436"/>
                </a:cubicBezTo>
                <a:cubicBezTo>
                  <a:pt x="225469" y="3013785"/>
                  <a:pt x="228896" y="3001230"/>
                  <a:pt x="230053" y="2988364"/>
                </a:cubicBezTo>
                <a:cubicBezTo>
                  <a:pt x="230631" y="2981969"/>
                  <a:pt x="229830" y="2975525"/>
                  <a:pt x="227739" y="2969450"/>
                </a:cubicBezTo>
                <a:cubicBezTo>
                  <a:pt x="226047" y="2964519"/>
                  <a:pt x="222932" y="2960180"/>
                  <a:pt x="218838" y="2956945"/>
                </a:cubicBezTo>
                <a:cubicBezTo>
                  <a:pt x="214521" y="2953736"/>
                  <a:pt x="209492" y="2951658"/>
                  <a:pt x="204152" y="2950892"/>
                </a:cubicBezTo>
                <a:cubicBezTo>
                  <a:pt x="197654" y="2949971"/>
                  <a:pt x="191112" y="2950104"/>
                  <a:pt x="184660" y="2951293"/>
                </a:cubicBezTo>
                <a:cubicBezTo>
                  <a:pt x="180654" y="2952009"/>
                  <a:pt x="176693" y="2952957"/>
                  <a:pt x="172821" y="2954141"/>
                </a:cubicBezTo>
                <a:cubicBezTo>
                  <a:pt x="168504" y="2955396"/>
                  <a:pt x="164232" y="2956882"/>
                  <a:pt x="160049" y="2958591"/>
                </a:cubicBezTo>
                <a:cubicBezTo>
                  <a:pt x="155599" y="2960461"/>
                  <a:pt x="151148" y="2962597"/>
                  <a:pt x="146431" y="2965044"/>
                </a:cubicBezTo>
                <a:cubicBezTo>
                  <a:pt x="141713" y="2967492"/>
                  <a:pt x="136952" y="2970296"/>
                  <a:pt x="132056" y="2973367"/>
                </a:cubicBezTo>
                <a:cubicBezTo>
                  <a:pt x="117459" y="2982637"/>
                  <a:pt x="103707" y="2993242"/>
                  <a:pt x="91069" y="3005053"/>
                </a:cubicBezTo>
                <a:cubicBezTo>
                  <a:pt x="78340" y="3016851"/>
                  <a:pt x="66636" y="3029681"/>
                  <a:pt x="56044" y="3043415"/>
                </a:cubicBezTo>
                <a:cubicBezTo>
                  <a:pt x="46209" y="3056050"/>
                  <a:pt x="37709" y="3069650"/>
                  <a:pt x="30632" y="3084002"/>
                </a:cubicBezTo>
                <a:cubicBezTo>
                  <a:pt x="24536" y="3095956"/>
                  <a:pt x="20441" y="3108849"/>
                  <a:pt x="18572" y="3122142"/>
                </a:cubicBezTo>
                <a:cubicBezTo>
                  <a:pt x="17682" y="3128849"/>
                  <a:pt x="18082" y="3135667"/>
                  <a:pt x="19818" y="3142213"/>
                </a:cubicBezTo>
                <a:cubicBezTo>
                  <a:pt x="21198" y="3147580"/>
                  <a:pt x="24090" y="3152436"/>
                  <a:pt x="28184" y="3156187"/>
                </a:cubicBezTo>
                <a:close/>
                <a:moveTo>
                  <a:pt x="209982" y="2463089"/>
                </a:moveTo>
                <a:cubicBezTo>
                  <a:pt x="216925" y="2464237"/>
                  <a:pt x="224045" y="2464028"/>
                  <a:pt x="230898" y="2462465"/>
                </a:cubicBezTo>
                <a:lnTo>
                  <a:pt x="236150" y="2461264"/>
                </a:lnTo>
                <a:lnTo>
                  <a:pt x="241668" y="2459662"/>
                </a:lnTo>
                <a:lnTo>
                  <a:pt x="247409" y="2457659"/>
                </a:lnTo>
                <a:lnTo>
                  <a:pt x="253417" y="2455256"/>
                </a:lnTo>
                <a:cubicBezTo>
                  <a:pt x="265923" y="2449867"/>
                  <a:pt x="277850" y="2443249"/>
                  <a:pt x="289020" y="2435496"/>
                </a:cubicBezTo>
                <a:cubicBezTo>
                  <a:pt x="300635" y="2427517"/>
                  <a:pt x="311539" y="2418585"/>
                  <a:pt x="321642" y="2408794"/>
                </a:cubicBezTo>
                <a:cubicBezTo>
                  <a:pt x="331254" y="2399613"/>
                  <a:pt x="340066" y="2389573"/>
                  <a:pt x="347854" y="2378799"/>
                </a:cubicBezTo>
                <a:cubicBezTo>
                  <a:pt x="354619" y="2369689"/>
                  <a:pt x="360092" y="2359702"/>
                  <a:pt x="364142" y="2349115"/>
                </a:cubicBezTo>
                <a:cubicBezTo>
                  <a:pt x="366634" y="2342640"/>
                  <a:pt x="367791" y="2335715"/>
                  <a:pt x="367524" y="2328777"/>
                </a:cubicBezTo>
                <a:cubicBezTo>
                  <a:pt x="367301" y="2323690"/>
                  <a:pt x="365299" y="2318844"/>
                  <a:pt x="361828" y="2315114"/>
                </a:cubicBezTo>
                <a:cubicBezTo>
                  <a:pt x="358090" y="2311509"/>
                  <a:pt x="353283" y="2309200"/>
                  <a:pt x="348121" y="2308528"/>
                </a:cubicBezTo>
                <a:cubicBezTo>
                  <a:pt x="341267" y="2307606"/>
                  <a:pt x="334325" y="2307940"/>
                  <a:pt x="327605" y="2309507"/>
                </a:cubicBezTo>
                <a:lnTo>
                  <a:pt x="322576" y="2310708"/>
                </a:lnTo>
                <a:lnTo>
                  <a:pt x="317235" y="2312310"/>
                </a:lnTo>
                <a:cubicBezTo>
                  <a:pt x="315455" y="2312889"/>
                  <a:pt x="313586" y="2313512"/>
                  <a:pt x="311717" y="2314224"/>
                </a:cubicBezTo>
                <a:cubicBezTo>
                  <a:pt x="309848" y="2314936"/>
                  <a:pt x="307890" y="2315693"/>
                  <a:pt x="305932" y="2316538"/>
                </a:cubicBezTo>
                <a:cubicBezTo>
                  <a:pt x="294004" y="2321692"/>
                  <a:pt x="282568" y="2327998"/>
                  <a:pt x="271841" y="2335363"/>
                </a:cubicBezTo>
                <a:cubicBezTo>
                  <a:pt x="260537" y="2343067"/>
                  <a:pt x="249902" y="2351638"/>
                  <a:pt x="239933" y="2360997"/>
                </a:cubicBezTo>
                <a:cubicBezTo>
                  <a:pt x="230320" y="2369996"/>
                  <a:pt x="221509" y="2379809"/>
                  <a:pt x="213587" y="2390325"/>
                </a:cubicBezTo>
                <a:cubicBezTo>
                  <a:pt x="206555" y="2399480"/>
                  <a:pt x="200769" y="2409502"/>
                  <a:pt x="196319" y="2420143"/>
                </a:cubicBezTo>
                <a:cubicBezTo>
                  <a:pt x="193471" y="2426782"/>
                  <a:pt x="191958" y="2433921"/>
                  <a:pt x="191869" y="2441148"/>
                </a:cubicBezTo>
                <a:cubicBezTo>
                  <a:pt x="191780" y="2446435"/>
                  <a:pt x="193471" y="2451593"/>
                  <a:pt x="196765" y="2455745"/>
                </a:cubicBezTo>
                <a:cubicBezTo>
                  <a:pt x="200236" y="2459631"/>
                  <a:pt x="204952" y="2462221"/>
                  <a:pt x="210071" y="2463089"/>
                </a:cubicBezTo>
                <a:close/>
                <a:moveTo>
                  <a:pt x="53729" y="2968471"/>
                </a:moveTo>
                <a:cubicBezTo>
                  <a:pt x="57735" y="2972160"/>
                  <a:pt x="62719" y="2974631"/>
                  <a:pt x="68059" y="2975592"/>
                </a:cubicBezTo>
                <a:cubicBezTo>
                  <a:pt x="74780" y="2976838"/>
                  <a:pt x="81633" y="2976838"/>
                  <a:pt x="88353" y="2975592"/>
                </a:cubicBezTo>
                <a:cubicBezTo>
                  <a:pt x="91825" y="2974986"/>
                  <a:pt x="95207" y="2974199"/>
                  <a:pt x="98589" y="2973233"/>
                </a:cubicBezTo>
                <a:cubicBezTo>
                  <a:pt x="102150" y="2972210"/>
                  <a:pt x="105843" y="2970963"/>
                  <a:pt x="109671" y="2969450"/>
                </a:cubicBezTo>
                <a:cubicBezTo>
                  <a:pt x="113499" y="2967937"/>
                  <a:pt x="117370" y="2966246"/>
                  <a:pt x="121419" y="2964288"/>
                </a:cubicBezTo>
                <a:cubicBezTo>
                  <a:pt x="125470" y="2962330"/>
                  <a:pt x="129608" y="2960104"/>
                  <a:pt x="133836" y="2957657"/>
                </a:cubicBezTo>
                <a:cubicBezTo>
                  <a:pt x="148344" y="2949165"/>
                  <a:pt x="162007" y="2939299"/>
                  <a:pt x="174602" y="2928195"/>
                </a:cubicBezTo>
                <a:cubicBezTo>
                  <a:pt x="187240" y="2917176"/>
                  <a:pt x="198856" y="2905098"/>
                  <a:pt x="209447" y="2892103"/>
                </a:cubicBezTo>
                <a:cubicBezTo>
                  <a:pt x="219150" y="2880336"/>
                  <a:pt x="227605" y="2867617"/>
                  <a:pt x="234726" y="2854141"/>
                </a:cubicBezTo>
                <a:cubicBezTo>
                  <a:pt x="240689" y="2843158"/>
                  <a:pt x="244829" y="2831267"/>
                  <a:pt x="246965" y="2818939"/>
                </a:cubicBezTo>
                <a:cubicBezTo>
                  <a:pt x="248033" y="2812464"/>
                  <a:pt x="247721" y="2805837"/>
                  <a:pt x="246074" y="2799491"/>
                </a:cubicBezTo>
                <a:cubicBezTo>
                  <a:pt x="244695" y="2794485"/>
                  <a:pt x="241891" y="2789999"/>
                  <a:pt x="237930" y="2786630"/>
                </a:cubicBezTo>
                <a:cubicBezTo>
                  <a:pt x="233747" y="2783283"/>
                  <a:pt x="228762" y="2781133"/>
                  <a:pt x="223467" y="2780399"/>
                </a:cubicBezTo>
                <a:cubicBezTo>
                  <a:pt x="216880" y="2779438"/>
                  <a:pt x="210205" y="2779616"/>
                  <a:pt x="203663" y="2780933"/>
                </a:cubicBezTo>
                <a:cubicBezTo>
                  <a:pt x="200325" y="2781556"/>
                  <a:pt x="197075" y="2782344"/>
                  <a:pt x="193827" y="2783292"/>
                </a:cubicBezTo>
                <a:cubicBezTo>
                  <a:pt x="190223" y="2784324"/>
                  <a:pt x="186707" y="2785539"/>
                  <a:pt x="183235" y="2786941"/>
                </a:cubicBezTo>
                <a:cubicBezTo>
                  <a:pt x="179586" y="2788365"/>
                  <a:pt x="175804" y="2790012"/>
                  <a:pt x="171976" y="2791881"/>
                </a:cubicBezTo>
                <a:cubicBezTo>
                  <a:pt x="168148" y="2793750"/>
                  <a:pt x="164143" y="2795842"/>
                  <a:pt x="160094" y="2798156"/>
                </a:cubicBezTo>
                <a:cubicBezTo>
                  <a:pt x="146163" y="2806198"/>
                  <a:pt x="132991" y="2815539"/>
                  <a:pt x="120797" y="2826060"/>
                </a:cubicBezTo>
                <a:cubicBezTo>
                  <a:pt x="108380" y="2836643"/>
                  <a:pt x="96854" y="2848236"/>
                  <a:pt x="86351" y="2860728"/>
                </a:cubicBezTo>
                <a:cubicBezTo>
                  <a:pt x="76471" y="2872348"/>
                  <a:pt x="67749" y="2884898"/>
                  <a:pt x="60316" y="2898200"/>
                </a:cubicBezTo>
                <a:cubicBezTo>
                  <a:pt x="53908" y="2909393"/>
                  <a:pt x="49235" y="2921507"/>
                  <a:pt x="46520" y="2934114"/>
                </a:cubicBezTo>
                <a:cubicBezTo>
                  <a:pt x="45096" y="2940852"/>
                  <a:pt x="45007" y="2947813"/>
                  <a:pt x="46253" y="2954586"/>
                </a:cubicBezTo>
                <a:cubicBezTo>
                  <a:pt x="47321" y="2959873"/>
                  <a:pt x="49947" y="2964711"/>
                  <a:pt x="53819" y="2968471"/>
                </a:cubicBezTo>
                <a:close/>
                <a:moveTo>
                  <a:pt x="140245" y="2618095"/>
                </a:moveTo>
                <a:cubicBezTo>
                  <a:pt x="143894" y="2621940"/>
                  <a:pt x="148700" y="2624485"/>
                  <a:pt x="153952" y="2625349"/>
                </a:cubicBezTo>
                <a:cubicBezTo>
                  <a:pt x="160805" y="2626506"/>
                  <a:pt x="167837" y="2626337"/>
                  <a:pt x="174646" y="2624859"/>
                </a:cubicBezTo>
                <a:cubicBezTo>
                  <a:pt x="176872" y="2624459"/>
                  <a:pt x="179097" y="2623925"/>
                  <a:pt x="181456" y="2623301"/>
                </a:cubicBezTo>
                <a:cubicBezTo>
                  <a:pt x="183813" y="2622678"/>
                  <a:pt x="186172" y="2621922"/>
                  <a:pt x="188665" y="2621076"/>
                </a:cubicBezTo>
                <a:cubicBezTo>
                  <a:pt x="191157" y="2620231"/>
                  <a:pt x="193694" y="2619296"/>
                  <a:pt x="196275" y="2618228"/>
                </a:cubicBezTo>
                <a:cubicBezTo>
                  <a:pt x="198856" y="2617160"/>
                  <a:pt x="201526" y="2615958"/>
                  <a:pt x="204241" y="2614712"/>
                </a:cubicBezTo>
                <a:cubicBezTo>
                  <a:pt x="217325" y="2608388"/>
                  <a:pt x="229786" y="2600787"/>
                  <a:pt x="241402" y="2592016"/>
                </a:cubicBezTo>
                <a:cubicBezTo>
                  <a:pt x="253328" y="2583097"/>
                  <a:pt x="264543" y="2573213"/>
                  <a:pt x="274869" y="2562465"/>
                </a:cubicBezTo>
                <a:cubicBezTo>
                  <a:pt x="284525" y="2552474"/>
                  <a:pt x="293248" y="2541615"/>
                  <a:pt x="300902" y="2530022"/>
                </a:cubicBezTo>
                <a:cubicBezTo>
                  <a:pt x="307400" y="2520333"/>
                  <a:pt x="312474" y="2509751"/>
                  <a:pt x="315945" y="2498602"/>
                </a:cubicBezTo>
                <a:cubicBezTo>
                  <a:pt x="318037" y="2492114"/>
                  <a:pt x="318704" y="2485260"/>
                  <a:pt x="317992" y="2478487"/>
                </a:cubicBezTo>
                <a:cubicBezTo>
                  <a:pt x="317369" y="2473431"/>
                  <a:pt x="315054" y="2468732"/>
                  <a:pt x="311450" y="2465136"/>
                </a:cubicBezTo>
                <a:cubicBezTo>
                  <a:pt x="307578" y="2461611"/>
                  <a:pt x="302728" y="2459346"/>
                  <a:pt x="297520" y="2458638"/>
                </a:cubicBezTo>
                <a:cubicBezTo>
                  <a:pt x="290755" y="2457730"/>
                  <a:pt x="283902" y="2458015"/>
                  <a:pt x="277226" y="2459484"/>
                </a:cubicBezTo>
                <a:cubicBezTo>
                  <a:pt x="275135" y="2459929"/>
                  <a:pt x="272954" y="2460463"/>
                  <a:pt x="270684" y="2461086"/>
                </a:cubicBezTo>
                <a:cubicBezTo>
                  <a:pt x="268415" y="2461709"/>
                  <a:pt x="266100" y="2462421"/>
                  <a:pt x="263743" y="2463222"/>
                </a:cubicBezTo>
                <a:cubicBezTo>
                  <a:pt x="261384" y="2464023"/>
                  <a:pt x="258936" y="2464958"/>
                  <a:pt x="256443" y="2465981"/>
                </a:cubicBezTo>
                <a:cubicBezTo>
                  <a:pt x="253951" y="2467005"/>
                  <a:pt x="251415" y="2468118"/>
                  <a:pt x="248789" y="2469364"/>
                </a:cubicBezTo>
                <a:cubicBezTo>
                  <a:pt x="236283" y="2475394"/>
                  <a:pt x="224357" y="2482603"/>
                  <a:pt x="213186" y="2490903"/>
                </a:cubicBezTo>
                <a:cubicBezTo>
                  <a:pt x="201526" y="2499488"/>
                  <a:pt x="190578" y="2508981"/>
                  <a:pt x="180431" y="2519297"/>
                </a:cubicBezTo>
                <a:cubicBezTo>
                  <a:pt x="170685" y="2529079"/>
                  <a:pt x="161873" y="2539715"/>
                  <a:pt x="154041" y="2551072"/>
                </a:cubicBezTo>
                <a:cubicBezTo>
                  <a:pt x="147231" y="2560867"/>
                  <a:pt x="141713" y="2571544"/>
                  <a:pt x="137753" y="2582803"/>
                </a:cubicBezTo>
                <a:cubicBezTo>
                  <a:pt x="135349" y="2589501"/>
                  <a:pt x="134281" y="2596613"/>
                  <a:pt x="134638" y="2603720"/>
                </a:cubicBezTo>
                <a:cubicBezTo>
                  <a:pt x="134904" y="2609011"/>
                  <a:pt x="136907" y="2614067"/>
                  <a:pt x="140333" y="2618095"/>
                </a:cubicBezTo>
                <a:close/>
                <a:moveTo>
                  <a:pt x="91914" y="2788899"/>
                </a:moveTo>
                <a:cubicBezTo>
                  <a:pt x="95742" y="2792682"/>
                  <a:pt x="100681" y="2795210"/>
                  <a:pt x="105977" y="2796153"/>
                </a:cubicBezTo>
                <a:cubicBezTo>
                  <a:pt x="112786" y="2797310"/>
                  <a:pt x="119729" y="2797204"/>
                  <a:pt x="126493" y="2795842"/>
                </a:cubicBezTo>
                <a:cubicBezTo>
                  <a:pt x="129207" y="2795352"/>
                  <a:pt x="132012" y="2794685"/>
                  <a:pt x="134904" y="2793884"/>
                </a:cubicBezTo>
                <a:cubicBezTo>
                  <a:pt x="137797" y="2793083"/>
                  <a:pt x="140779" y="2792103"/>
                  <a:pt x="143805" y="2790991"/>
                </a:cubicBezTo>
                <a:cubicBezTo>
                  <a:pt x="146832" y="2789878"/>
                  <a:pt x="150080" y="2788543"/>
                  <a:pt x="153329" y="2787119"/>
                </a:cubicBezTo>
                <a:cubicBezTo>
                  <a:pt x="156578" y="2785695"/>
                  <a:pt x="159960" y="2784004"/>
                  <a:pt x="163387" y="2782224"/>
                </a:cubicBezTo>
                <a:cubicBezTo>
                  <a:pt x="177182" y="2774890"/>
                  <a:pt x="190267" y="2766234"/>
                  <a:pt x="202372" y="2756367"/>
                </a:cubicBezTo>
                <a:cubicBezTo>
                  <a:pt x="214700" y="2746461"/>
                  <a:pt x="226181" y="2735535"/>
                  <a:pt x="236684" y="2723701"/>
                </a:cubicBezTo>
                <a:cubicBezTo>
                  <a:pt x="246386" y="2712856"/>
                  <a:pt x="255019" y="2701098"/>
                  <a:pt x="262452" y="2688588"/>
                </a:cubicBezTo>
                <a:cubicBezTo>
                  <a:pt x="268771" y="2678286"/>
                  <a:pt x="273444" y="2667053"/>
                  <a:pt x="276292" y="2655300"/>
                </a:cubicBezTo>
                <a:cubicBezTo>
                  <a:pt x="277894" y="2648802"/>
                  <a:pt x="278117" y="2642038"/>
                  <a:pt x="276915" y="2635451"/>
                </a:cubicBezTo>
                <a:cubicBezTo>
                  <a:pt x="275981" y="2630328"/>
                  <a:pt x="273400" y="2625647"/>
                  <a:pt x="269572" y="2622100"/>
                </a:cubicBezTo>
                <a:cubicBezTo>
                  <a:pt x="265522" y="2618655"/>
                  <a:pt x="260582" y="2616448"/>
                  <a:pt x="255331" y="2615736"/>
                </a:cubicBezTo>
                <a:cubicBezTo>
                  <a:pt x="248655" y="2614774"/>
                  <a:pt x="241846" y="2615015"/>
                  <a:pt x="235260" y="2616448"/>
                </a:cubicBezTo>
                <a:cubicBezTo>
                  <a:pt x="232678" y="2616937"/>
                  <a:pt x="229964" y="2617561"/>
                  <a:pt x="227160" y="2618362"/>
                </a:cubicBezTo>
                <a:cubicBezTo>
                  <a:pt x="224357" y="2619163"/>
                  <a:pt x="221509" y="2620097"/>
                  <a:pt x="218526" y="2621165"/>
                </a:cubicBezTo>
                <a:cubicBezTo>
                  <a:pt x="215545" y="2622233"/>
                  <a:pt x="212519" y="2623479"/>
                  <a:pt x="209403" y="2624904"/>
                </a:cubicBezTo>
                <a:cubicBezTo>
                  <a:pt x="206288" y="2626328"/>
                  <a:pt x="203039" y="2627841"/>
                  <a:pt x="199790" y="2629354"/>
                </a:cubicBezTo>
                <a:cubicBezTo>
                  <a:pt x="186528" y="2636328"/>
                  <a:pt x="173934" y="2644552"/>
                  <a:pt x="162230" y="2653920"/>
                </a:cubicBezTo>
                <a:cubicBezTo>
                  <a:pt x="150169" y="2663381"/>
                  <a:pt x="138910" y="2673800"/>
                  <a:pt x="128540" y="2685072"/>
                </a:cubicBezTo>
                <a:cubicBezTo>
                  <a:pt x="118705" y="2695744"/>
                  <a:pt x="109893" y="2707302"/>
                  <a:pt x="102239" y="2719607"/>
                </a:cubicBezTo>
                <a:cubicBezTo>
                  <a:pt x="95519" y="2730065"/>
                  <a:pt x="90400" y="2741445"/>
                  <a:pt x="86973" y="2753385"/>
                </a:cubicBezTo>
                <a:cubicBezTo>
                  <a:pt x="85060" y="2760132"/>
                  <a:pt x="84438" y="2767195"/>
                  <a:pt x="85238" y="2774169"/>
                </a:cubicBezTo>
                <a:cubicBezTo>
                  <a:pt x="85773" y="2779678"/>
                  <a:pt x="88131" y="2784858"/>
                  <a:pt x="91914" y="2788899"/>
                </a:cubicBezTo>
                <a:close/>
                <a:moveTo>
                  <a:pt x="15412" y="3352715"/>
                </a:moveTo>
                <a:cubicBezTo>
                  <a:pt x="19729" y="3356240"/>
                  <a:pt x="24891" y="3358629"/>
                  <a:pt x="30365" y="3359658"/>
                </a:cubicBezTo>
                <a:cubicBezTo>
                  <a:pt x="36952" y="3360806"/>
                  <a:pt x="43672" y="3360806"/>
                  <a:pt x="50258" y="3359658"/>
                </a:cubicBezTo>
                <a:cubicBezTo>
                  <a:pt x="55154" y="3358954"/>
                  <a:pt x="59961" y="3357851"/>
                  <a:pt x="64634" y="3356364"/>
                </a:cubicBezTo>
                <a:cubicBezTo>
                  <a:pt x="69974" y="3354717"/>
                  <a:pt x="75225" y="3352742"/>
                  <a:pt x="80342" y="3350445"/>
                </a:cubicBezTo>
                <a:cubicBezTo>
                  <a:pt x="86084" y="3347873"/>
                  <a:pt x="91691" y="3345007"/>
                  <a:pt x="97120" y="3341856"/>
                </a:cubicBezTo>
                <a:cubicBezTo>
                  <a:pt x="102906" y="3338563"/>
                  <a:pt x="108781" y="3334780"/>
                  <a:pt x="114922" y="3330597"/>
                </a:cubicBezTo>
                <a:cubicBezTo>
                  <a:pt x="130810" y="3319431"/>
                  <a:pt x="145541" y="3306778"/>
                  <a:pt x="159026" y="3292813"/>
                </a:cubicBezTo>
                <a:cubicBezTo>
                  <a:pt x="172154" y="3279289"/>
                  <a:pt x="184081" y="3264620"/>
                  <a:pt x="194628" y="3248977"/>
                </a:cubicBezTo>
                <a:cubicBezTo>
                  <a:pt x="204063" y="3235141"/>
                  <a:pt x="211940" y="3220304"/>
                  <a:pt x="218126" y="3204741"/>
                </a:cubicBezTo>
                <a:cubicBezTo>
                  <a:pt x="223288" y="3192297"/>
                  <a:pt x="226047" y="3178995"/>
                  <a:pt x="226270" y="3165533"/>
                </a:cubicBezTo>
                <a:cubicBezTo>
                  <a:pt x="226270" y="3159191"/>
                  <a:pt x="225024" y="3152912"/>
                  <a:pt x="222577" y="3147064"/>
                </a:cubicBezTo>
                <a:cubicBezTo>
                  <a:pt x="220440" y="3142227"/>
                  <a:pt x="217058" y="3138034"/>
                  <a:pt x="212785" y="3134915"/>
                </a:cubicBezTo>
                <a:cubicBezTo>
                  <a:pt x="208335" y="3131781"/>
                  <a:pt x="203217" y="3129739"/>
                  <a:pt x="197833" y="3128951"/>
                </a:cubicBezTo>
                <a:cubicBezTo>
                  <a:pt x="191424" y="3128021"/>
                  <a:pt x="184881" y="3128114"/>
                  <a:pt x="178518" y="3129218"/>
                </a:cubicBezTo>
                <a:cubicBezTo>
                  <a:pt x="173845" y="3129966"/>
                  <a:pt x="169217" y="3131065"/>
                  <a:pt x="164678" y="3132511"/>
                </a:cubicBezTo>
                <a:cubicBezTo>
                  <a:pt x="159559" y="3134109"/>
                  <a:pt x="154575" y="3135996"/>
                  <a:pt x="149679" y="3138163"/>
                </a:cubicBezTo>
                <a:cubicBezTo>
                  <a:pt x="144517" y="3140478"/>
                  <a:pt x="139177" y="3143192"/>
                  <a:pt x="133702" y="3146307"/>
                </a:cubicBezTo>
                <a:cubicBezTo>
                  <a:pt x="128228" y="3149423"/>
                  <a:pt x="122576" y="3152938"/>
                  <a:pt x="116792" y="3156855"/>
                </a:cubicBezTo>
                <a:cubicBezTo>
                  <a:pt x="101526" y="3167384"/>
                  <a:pt x="87285" y="3179302"/>
                  <a:pt x="74202" y="3192458"/>
                </a:cubicBezTo>
                <a:cubicBezTo>
                  <a:pt x="61162" y="3205510"/>
                  <a:pt x="49235" y="3219654"/>
                  <a:pt x="38599" y="3234736"/>
                </a:cubicBezTo>
                <a:cubicBezTo>
                  <a:pt x="28808" y="3248487"/>
                  <a:pt x="20485" y="3263240"/>
                  <a:pt x="13765" y="3278750"/>
                </a:cubicBezTo>
                <a:cubicBezTo>
                  <a:pt x="8024" y="3291545"/>
                  <a:pt x="4597" y="3305256"/>
                  <a:pt x="3618" y="3319248"/>
                </a:cubicBezTo>
                <a:cubicBezTo>
                  <a:pt x="3219" y="3325959"/>
                  <a:pt x="4108" y="3332684"/>
                  <a:pt x="6244" y="3339052"/>
                </a:cubicBezTo>
                <a:cubicBezTo>
                  <a:pt x="8069" y="3344375"/>
                  <a:pt x="11273" y="3349101"/>
                  <a:pt x="15591" y="3352715"/>
                </a:cubicBezTo>
                <a:close/>
                <a:moveTo>
                  <a:pt x="569526" y="4572825"/>
                </a:moveTo>
                <a:cubicBezTo>
                  <a:pt x="587283" y="4549372"/>
                  <a:pt x="602548" y="4524183"/>
                  <a:pt x="615054" y="4497569"/>
                </a:cubicBezTo>
                <a:cubicBezTo>
                  <a:pt x="626447" y="4473760"/>
                  <a:pt x="635169" y="4448749"/>
                  <a:pt x="640998" y="4422981"/>
                </a:cubicBezTo>
                <a:cubicBezTo>
                  <a:pt x="646072" y="4401575"/>
                  <a:pt x="647763" y="4379501"/>
                  <a:pt x="646072" y="4357561"/>
                </a:cubicBezTo>
                <a:cubicBezTo>
                  <a:pt x="644960" y="4340205"/>
                  <a:pt x="639085" y="4323472"/>
                  <a:pt x="629116" y="4309230"/>
                </a:cubicBezTo>
                <a:cubicBezTo>
                  <a:pt x="625957" y="4304958"/>
                  <a:pt x="622218" y="4301175"/>
                  <a:pt x="618035" y="4297882"/>
                </a:cubicBezTo>
                <a:cubicBezTo>
                  <a:pt x="614030" y="4294811"/>
                  <a:pt x="609624" y="4292275"/>
                  <a:pt x="604951" y="4290361"/>
                </a:cubicBezTo>
                <a:cubicBezTo>
                  <a:pt x="600234" y="4288447"/>
                  <a:pt x="595250" y="4287156"/>
                  <a:pt x="590220" y="4286489"/>
                </a:cubicBezTo>
                <a:cubicBezTo>
                  <a:pt x="584835" y="4285821"/>
                  <a:pt x="579406" y="4285688"/>
                  <a:pt x="574021" y="4286178"/>
                </a:cubicBezTo>
                <a:cubicBezTo>
                  <a:pt x="562895" y="4287246"/>
                  <a:pt x="552036" y="4289960"/>
                  <a:pt x="541712" y="4294232"/>
                </a:cubicBezTo>
                <a:cubicBezTo>
                  <a:pt x="529518" y="4299217"/>
                  <a:pt x="517857" y="4305492"/>
                  <a:pt x="506999" y="4312924"/>
                </a:cubicBezTo>
                <a:cubicBezTo>
                  <a:pt x="494359" y="4321558"/>
                  <a:pt x="482433" y="4331215"/>
                  <a:pt x="471396" y="4341807"/>
                </a:cubicBezTo>
                <a:cubicBezTo>
                  <a:pt x="458756" y="4353823"/>
                  <a:pt x="446963" y="4366773"/>
                  <a:pt x="436149" y="4380480"/>
                </a:cubicBezTo>
                <a:cubicBezTo>
                  <a:pt x="418570" y="4402732"/>
                  <a:pt x="403261" y="4426675"/>
                  <a:pt x="390400" y="4451953"/>
                </a:cubicBezTo>
                <a:cubicBezTo>
                  <a:pt x="378295" y="4475540"/>
                  <a:pt x="368726" y="4500329"/>
                  <a:pt x="361828" y="4525918"/>
                </a:cubicBezTo>
                <a:cubicBezTo>
                  <a:pt x="355687" y="4548125"/>
                  <a:pt x="352794" y="4571089"/>
                  <a:pt x="353239" y="4594097"/>
                </a:cubicBezTo>
                <a:cubicBezTo>
                  <a:pt x="353283" y="4612789"/>
                  <a:pt x="358224" y="4631080"/>
                  <a:pt x="367613" y="4647235"/>
                </a:cubicBezTo>
                <a:cubicBezTo>
                  <a:pt x="370639" y="4651997"/>
                  <a:pt x="374289" y="4656358"/>
                  <a:pt x="378472" y="4660141"/>
                </a:cubicBezTo>
                <a:cubicBezTo>
                  <a:pt x="382433" y="4663746"/>
                  <a:pt x="386973" y="4666772"/>
                  <a:pt x="391823" y="4669042"/>
                </a:cubicBezTo>
                <a:cubicBezTo>
                  <a:pt x="396674" y="4671356"/>
                  <a:pt x="401792" y="4673002"/>
                  <a:pt x="407088" y="4673893"/>
                </a:cubicBezTo>
                <a:cubicBezTo>
                  <a:pt x="412696" y="4674872"/>
                  <a:pt x="418393" y="4675183"/>
                  <a:pt x="424043" y="4674782"/>
                </a:cubicBezTo>
                <a:cubicBezTo>
                  <a:pt x="435838" y="4673893"/>
                  <a:pt x="447452" y="4671133"/>
                  <a:pt x="458357" y="4666594"/>
                </a:cubicBezTo>
                <a:cubicBezTo>
                  <a:pt x="471440" y="4661254"/>
                  <a:pt x="483902" y="4654445"/>
                  <a:pt x="495472" y="4646345"/>
                </a:cubicBezTo>
                <a:cubicBezTo>
                  <a:pt x="508957" y="4636910"/>
                  <a:pt x="521641" y="4626363"/>
                  <a:pt x="533300" y="4614747"/>
                </a:cubicBezTo>
                <a:cubicBezTo>
                  <a:pt x="546428" y="4601708"/>
                  <a:pt x="558623" y="4587689"/>
                  <a:pt x="569705" y="4572825"/>
                </a:cubicBezTo>
                <a:close/>
                <a:moveTo>
                  <a:pt x="390666" y="4395523"/>
                </a:moveTo>
                <a:cubicBezTo>
                  <a:pt x="402683" y="4384842"/>
                  <a:pt x="413898" y="4373315"/>
                  <a:pt x="424311" y="4361032"/>
                </a:cubicBezTo>
                <a:cubicBezTo>
                  <a:pt x="442201" y="4340071"/>
                  <a:pt x="457956" y="4317375"/>
                  <a:pt x="471307" y="4293253"/>
                </a:cubicBezTo>
                <a:cubicBezTo>
                  <a:pt x="483545" y="4271402"/>
                  <a:pt x="493425" y="4248260"/>
                  <a:pt x="500769" y="4224317"/>
                </a:cubicBezTo>
                <a:cubicBezTo>
                  <a:pt x="507132" y="4204291"/>
                  <a:pt x="510515" y="4183419"/>
                  <a:pt x="510782" y="4162368"/>
                </a:cubicBezTo>
                <a:cubicBezTo>
                  <a:pt x="511271" y="4145822"/>
                  <a:pt x="507444" y="4129431"/>
                  <a:pt x="499612" y="4114839"/>
                </a:cubicBezTo>
                <a:cubicBezTo>
                  <a:pt x="496852" y="4110014"/>
                  <a:pt x="493380" y="4105644"/>
                  <a:pt x="489286" y="4101888"/>
                </a:cubicBezTo>
                <a:cubicBezTo>
                  <a:pt x="485503" y="4098350"/>
                  <a:pt x="481142" y="4095448"/>
                  <a:pt x="476424" y="4093299"/>
                </a:cubicBezTo>
                <a:cubicBezTo>
                  <a:pt x="471619" y="4091096"/>
                  <a:pt x="466545" y="4089596"/>
                  <a:pt x="461293" y="4088848"/>
                </a:cubicBezTo>
                <a:cubicBezTo>
                  <a:pt x="455641" y="4088087"/>
                  <a:pt x="449900" y="4087999"/>
                  <a:pt x="444248" y="4088581"/>
                </a:cubicBezTo>
                <a:cubicBezTo>
                  <a:pt x="434547" y="4089636"/>
                  <a:pt x="425024" y="4091973"/>
                  <a:pt x="415900" y="4095524"/>
                </a:cubicBezTo>
                <a:cubicBezTo>
                  <a:pt x="405174" y="4099712"/>
                  <a:pt x="394850" y="4104928"/>
                  <a:pt x="385103" y="4111100"/>
                </a:cubicBezTo>
                <a:cubicBezTo>
                  <a:pt x="373844" y="4118230"/>
                  <a:pt x="363118" y="4126205"/>
                  <a:pt x="353060" y="4134954"/>
                </a:cubicBezTo>
                <a:cubicBezTo>
                  <a:pt x="341624" y="4144883"/>
                  <a:pt x="330809" y="4155559"/>
                  <a:pt x="320751" y="4166908"/>
                </a:cubicBezTo>
                <a:cubicBezTo>
                  <a:pt x="303172" y="4186712"/>
                  <a:pt x="287551" y="4208207"/>
                  <a:pt x="274156" y="4231038"/>
                </a:cubicBezTo>
                <a:cubicBezTo>
                  <a:pt x="261473" y="4252533"/>
                  <a:pt x="250925" y="4275274"/>
                  <a:pt x="242736" y="4298861"/>
                </a:cubicBezTo>
                <a:cubicBezTo>
                  <a:pt x="235393" y="4319466"/>
                  <a:pt x="230898" y="4340961"/>
                  <a:pt x="229385" y="4362768"/>
                </a:cubicBezTo>
                <a:cubicBezTo>
                  <a:pt x="227917" y="4380391"/>
                  <a:pt x="230809" y="4398104"/>
                  <a:pt x="237886" y="4414347"/>
                </a:cubicBezTo>
                <a:cubicBezTo>
                  <a:pt x="240423" y="4419688"/>
                  <a:pt x="243716" y="4424628"/>
                  <a:pt x="247721" y="4428989"/>
                </a:cubicBezTo>
                <a:cubicBezTo>
                  <a:pt x="251460" y="4432995"/>
                  <a:pt x="255821" y="4436333"/>
                  <a:pt x="260626" y="4438914"/>
                </a:cubicBezTo>
                <a:cubicBezTo>
                  <a:pt x="265478" y="4441495"/>
                  <a:pt x="270684" y="4443319"/>
                  <a:pt x="276114" y="4444299"/>
                </a:cubicBezTo>
                <a:cubicBezTo>
                  <a:pt x="281988" y="4445367"/>
                  <a:pt x="287952" y="4445634"/>
                  <a:pt x="293915" y="4445144"/>
                </a:cubicBezTo>
                <a:cubicBezTo>
                  <a:pt x="304196" y="4444254"/>
                  <a:pt x="314298" y="4441895"/>
                  <a:pt x="323910" y="4438113"/>
                </a:cubicBezTo>
                <a:cubicBezTo>
                  <a:pt x="335348" y="4433662"/>
                  <a:pt x="346340" y="4428055"/>
                  <a:pt x="356621" y="4421379"/>
                </a:cubicBezTo>
                <a:cubicBezTo>
                  <a:pt x="368726" y="4413680"/>
                  <a:pt x="380164" y="4405046"/>
                  <a:pt x="390844" y="4395523"/>
                </a:cubicBezTo>
                <a:close/>
                <a:moveTo>
                  <a:pt x="749632" y="4780701"/>
                </a:moveTo>
                <a:cubicBezTo>
                  <a:pt x="766899" y="4754622"/>
                  <a:pt x="781407" y="4726807"/>
                  <a:pt x="792801" y="4697657"/>
                </a:cubicBezTo>
                <a:cubicBezTo>
                  <a:pt x="803037" y="4671890"/>
                  <a:pt x="810246" y="4645010"/>
                  <a:pt x="814296" y="4617551"/>
                </a:cubicBezTo>
                <a:cubicBezTo>
                  <a:pt x="817857" y="4594810"/>
                  <a:pt x="817678" y="4571623"/>
                  <a:pt x="813717" y="4548927"/>
                </a:cubicBezTo>
                <a:cubicBezTo>
                  <a:pt x="810825" y="4530724"/>
                  <a:pt x="802814" y="4513769"/>
                  <a:pt x="790620" y="4499973"/>
                </a:cubicBezTo>
                <a:cubicBezTo>
                  <a:pt x="787148" y="4496323"/>
                  <a:pt x="783233" y="4493030"/>
                  <a:pt x="779004" y="4490271"/>
                </a:cubicBezTo>
                <a:cubicBezTo>
                  <a:pt x="774910" y="4487601"/>
                  <a:pt x="770549" y="4485465"/>
                  <a:pt x="765965" y="4483818"/>
                </a:cubicBezTo>
                <a:cubicBezTo>
                  <a:pt x="761336" y="4482171"/>
                  <a:pt x="756531" y="4481014"/>
                  <a:pt x="751679" y="4480436"/>
                </a:cubicBezTo>
                <a:cubicBezTo>
                  <a:pt x="746606" y="4479857"/>
                  <a:pt x="741443" y="4479724"/>
                  <a:pt x="736326" y="4480079"/>
                </a:cubicBezTo>
                <a:cubicBezTo>
                  <a:pt x="723775" y="4481147"/>
                  <a:pt x="711448" y="4484308"/>
                  <a:pt x="699878" y="4489336"/>
                </a:cubicBezTo>
                <a:cubicBezTo>
                  <a:pt x="686170" y="4495211"/>
                  <a:pt x="673175" y="4502688"/>
                  <a:pt x="661159" y="4511588"/>
                </a:cubicBezTo>
                <a:cubicBezTo>
                  <a:pt x="647096" y="4521913"/>
                  <a:pt x="633968" y="4533484"/>
                  <a:pt x="621952" y="4546123"/>
                </a:cubicBezTo>
                <a:cubicBezTo>
                  <a:pt x="608200" y="4560542"/>
                  <a:pt x="595605" y="4576029"/>
                  <a:pt x="584213" y="4592362"/>
                </a:cubicBezTo>
                <a:cubicBezTo>
                  <a:pt x="566900" y="4617151"/>
                  <a:pt x="552169" y="4643585"/>
                  <a:pt x="540198" y="4671356"/>
                </a:cubicBezTo>
                <a:cubicBezTo>
                  <a:pt x="529028" y="4697079"/>
                  <a:pt x="520706" y="4723915"/>
                  <a:pt x="515365" y="4751462"/>
                </a:cubicBezTo>
                <a:cubicBezTo>
                  <a:pt x="510604" y="4775227"/>
                  <a:pt x="509536" y="4799615"/>
                  <a:pt x="512161" y="4823736"/>
                </a:cubicBezTo>
                <a:cubicBezTo>
                  <a:pt x="513986" y="4843451"/>
                  <a:pt x="521240" y="4862276"/>
                  <a:pt x="533122" y="4878120"/>
                </a:cubicBezTo>
                <a:cubicBezTo>
                  <a:pt x="536504" y="4882347"/>
                  <a:pt x="540376" y="4886130"/>
                  <a:pt x="544649" y="4889423"/>
                </a:cubicBezTo>
                <a:cubicBezTo>
                  <a:pt x="548743" y="4892583"/>
                  <a:pt x="553237" y="4895209"/>
                  <a:pt x="558000" y="4897211"/>
                </a:cubicBezTo>
                <a:cubicBezTo>
                  <a:pt x="562762" y="4899259"/>
                  <a:pt x="567746" y="4900772"/>
                  <a:pt x="572820" y="4901662"/>
                </a:cubicBezTo>
                <a:cubicBezTo>
                  <a:pt x="578160" y="4902507"/>
                  <a:pt x="583545" y="4902819"/>
                  <a:pt x="588929" y="4902597"/>
                </a:cubicBezTo>
                <a:cubicBezTo>
                  <a:pt x="602370" y="4901795"/>
                  <a:pt x="615542" y="4898591"/>
                  <a:pt x="627826" y="4893162"/>
                </a:cubicBezTo>
                <a:cubicBezTo>
                  <a:pt x="642601" y="4886753"/>
                  <a:pt x="656531" y="4878609"/>
                  <a:pt x="669303" y="4868862"/>
                </a:cubicBezTo>
                <a:cubicBezTo>
                  <a:pt x="684257" y="4857514"/>
                  <a:pt x="698141" y="4844831"/>
                  <a:pt x="710781" y="4830946"/>
                </a:cubicBezTo>
                <a:cubicBezTo>
                  <a:pt x="725111" y="4815236"/>
                  <a:pt x="738150" y="4798458"/>
                  <a:pt x="749810" y="4780701"/>
                </a:cubicBezTo>
                <a:close/>
                <a:moveTo>
                  <a:pt x="98411" y="3771627"/>
                </a:moveTo>
                <a:cubicBezTo>
                  <a:pt x="105887" y="3769104"/>
                  <a:pt x="113187" y="3766006"/>
                  <a:pt x="120174" y="3762370"/>
                </a:cubicBezTo>
                <a:cubicBezTo>
                  <a:pt x="128139" y="3758205"/>
                  <a:pt x="135883" y="3753567"/>
                  <a:pt x="143316" y="3748485"/>
                </a:cubicBezTo>
                <a:cubicBezTo>
                  <a:pt x="151637" y="3742753"/>
                  <a:pt x="159648" y="3736589"/>
                  <a:pt x="167347" y="3730016"/>
                </a:cubicBezTo>
                <a:cubicBezTo>
                  <a:pt x="184392" y="3715428"/>
                  <a:pt x="200013" y="3699224"/>
                  <a:pt x="213942" y="3681641"/>
                </a:cubicBezTo>
                <a:cubicBezTo>
                  <a:pt x="227115" y="3665094"/>
                  <a:pt x="238731" y="3647351"/>
                  <a:pt x="248611" y="3628637"/>
                </a:cubicBezTo>
                <a:cubicBezTo>
                  <a:pt x="257244" y="3612500"/>
                  <a:pt x="263875" y="3595357"/>
                  <a:pt x="268281" y="3577591"/>
                </a:cubicBezTo>
                <a:cubicBezTo>
                  <a:pt x="272020" y="3563626"/>
                  <a:pt x="272643" y="3549011"/>
                  <a:pt x="270106" y="3534779"/>
                </a:cubicBezTo>
                <a:cubicBezTo>
                  <a:pt x="268949" y="3528891"/>
                  <a:pt x="266679" y="3523275"/>
                  <a:pt x="263431" y="3518224"/>
                </a:cubicBezTo>
                <a:cubicBezTo>
                  <a:pt x="260493" y="3513804"/>
                  <a:pt x="256666" y="3510084"/>
                  <a:pt x="252127" y="3507320"/>
                </a:cubicBezTo>
                <a:cubicBezTo>
                  <a:pt x="247454" y="3504543"/>
                  <a:pt x="242292" y="3502714"/>
                  <a:pt x="236907" y="3501935"/>
                </a:cubicBezTo>
                <a:cubicBezTo>
                  <a:pt x="230765" y="3501045"/>
                  <a:pt x="224535" y="3501045"/>
                  <a:pt x="218393" y="3501935"/>
                </a:cubicBezTo>
                <a:cubicBezTo>
                  <a:pt x="211940" y="3502817"/>
                  <a:pt x="205621" y="3504308"/>
                  <a:pt x="199479" y="3506386"/>
                </a:cubicBezTo>
                <a:cubicBezTo>
                  <a:pt x="192403" y="3508860"/>
                  <a:pt x="185505" y="3511833"/>
                  <a:pt x="178829" y="3515286"/>
                </a:cubicBezTo>
                <a:cubicBezTo>
                  <a:pt x="171264" y="3519176"/>
                  <a:pt x="163920" y="3523515"/>
                  <a:pt x="156845" y="3528281"/>
                </a:cubicBezTo>
                <a:cubicBezTo>
                  <a:pt x="148923" y="3533595"/>
                  <a:pt x="141269" y="3539332"/>
                  <a:pt x="133925" y="3545460"/>
                </a:cubicBezTo>
                <a:cubicBezTo>
                  <a:pt x="117459" y="3559252"/>
                  <a:pt x="102284" y="3574539"/>
                  <a:pt x="88621" y="3591121"/>
                </a:cubicBezTo>
                <a:cubicBezTo>
                  <a:pt x="75359" y="3607177"/>
                  <a:pt x="63565" y="3624396"/>
                  <a:pt x="53374" y="3642567"/>
                </a:cubicBezTo>
                <a:cubicBezTo>
                  <a:pt x="44117" y="3658806"/>
                  <a:pt x="36819" y="3676074"/>
                  <a:pt x="31611" y="3694013"/>
                </a:cubicBezTo>
                <a:cubicBezTo>
                  <a:pt x="27072" y="3708597"/>
                  <a:pt x="25559" y="3723950"/>
                  <a:pt x="27161" y="3739139"/>
                </a:cubicBezTo>
                <a:cubicBezTo>
                  <a:pt x="28006" y="3745383"/>
                  <a:pt x="30010" y="3751418"/>
                  <a:pt x="33036" y="3756941"/>
                </a:cubicBezTo>
                <a:cubicBezTo>
                  <a:pt x="35706" y="3761796"/>
                  <a:pt x="39399" y="3765984"/>
                  <a:pt x="43939" y="3769179"/>
                </a:cubicBezTo>
                <a:cubicBezTo>
                  <a:pt x="48567" y="3772352"/>
                  <a:pt x="53774" y="3774520"/>
                  <a:pt x="59292" y="3775544"/>
                </a:cubicBezTo>
                <a:cubicBezTo>
                  <a:pt x="65613" y="3776696"/>
                  <a:pt x="72110" y="3776861"/>
                  <a:pt x="78474" y="3776033"/>
                </a:cubicBezTo>
                <a:cubicBezTo>
                  <a:pt x="85238" y="3775236"/>
                  <a:pt x="91914" y="3773759"/>
                  <a:pt x="98411" y="3771627"/>
                </a:cubicBezTo>
                <a:close/>
                <a:moveTo>
                  <a:pt x="281544" y="4175764"/>
                </a:moveTo>
                <a:cubicBezTo>
                  <a:pt x="292314" y="4166997"/>
                  <a:pt x="302505" y="4157513"/>
                  <a:pt x="312073" y="4147415"/>
                </a:cubicBezTo>
                <a:cubicBezTo>
                  <a:pt x="329874" y="4128764"/>
                  <a:pt x="345762" y="4108403"/>
                  <a:pt x="359558" y="4086623"/>
                </a:cubicBezTo>
                <a:cubicBezTo>
                  <a:pt x="372286" y="4066623"/>
                  <a:pt x="382967" y="4045395"/>
                  <a:pt x="391423" y="4023250"/>
                </a:cubicBezTo>
                <a:cubicBezTo>
                  <a:pt x="398721" y="4004559"/>
                  <a:pt x="403394" y="3984933"/>
                  <a:pt x="405308" y="3964951"/>
                </a:cubicBezTo>
                <a:cubicBezTo>
                  <a:pt x="406999" y="3949325"/>
                  <a:pt x="404819" y="3933527"/>
                  <a:pt x="398988" y="3918934"/>
                </a:cubicBezTo>
                <a:cubicBezTo>
                  <a:pt x="396719" y="3913705"/>
                  <a:pt x="393559" y="3908894"/>
                  <a:pt x="389687" y="3904693"/>
                </a:cubicBezTo>
                <a:cubicBezTo>
                  <a:pt x="386127" y="3900852"/>
                  <a:pt x="381899" y="3897675"/>
                  <a:pt x="377227" y="3895302"/>
                </a:cubicBezTo>
                <a:cubicBezTo>
                  <a:pt x="372420" y="3892922"/>
                  <a:pt x="367258" y="3891315"/>
                  <a:pt x="361961" y="3890541"/>
                </a:cubicBezTo>
                <a:cubicBezTo>
                  <a:pt x="356132" y="3889802"/>
                  <a:pt x="350213" y="3889802"/>
                  <a:pt x="344383" y="3890541"/>
                </a:cubicBezTo>
                <a:cubicBezTo>
                  <a:pt x="335838" y="3891560"/>
                  <a:pt x="327471" y="3893589"/>
                  <a:pt x="319417" y="3896593"/>
                </a:cubicBezTo>
                <a:cubicBezTo>
                  <a:pt x="309981" y="3900082"/>
                  <a:pt x="300902" y="3904399"/>
                  <a:pt x="292269" y="3909499"/>
                </a:cubicBezTo>
                <a:cubicBezTo>
                  <a:pt x="282300" y="3915383"/>
                  <a:pt x="272731" y="3921956"/>
                  <a:pt x="263698" y="3929170"/>
                </a:cubicBezTo>
                <a:cubicBezTo>
                  <a:pt x="253417" y="3937336"/>
                  <a:pt x="243671" y="3946121"/>
                  <a:pt x="234459" y="3955471"/>
                </a:cubicBezTo>
                <a:cubicBezTo>
                  <a:pt x="217191" y="3972939"/>
                  <a:pt x="201615" y="3992000"/>
                  <a:pt x="187908" y="4012391"/>
                </a:cubicBezTo>
                <a:cubicBezTo>
                  <a:pt x="174823" y="4031951"/>
                  <a:pt x="163654" y="4052725"/>
                  <a:pt x="154575" y="4074429"/>
                </a:cubicBezTo>
                <a:cubicBezTo>
                  <a:pt x="146475" y="4093486"/>
                  <a:pt x="140868" y="4113517"/>
                  <a:pt x="137931" y="4134020"/>
                </a:cubicBezTo>
                <a:cubicBezTo>
                  <a:pt x="135260" y="4150575"/>
                  <a:pt x="136507" y="4167531"/>
                  <a:pt x="141579" y="4183508"/>
                </a:cubicBezTo>
                <a:cubicBezTo>
                  <a:pt x="143583" y="4189249"/>
                  <a:pt x="146475" y="4194634"/>
                  <a:pt x="150169" y="4199484"/>
                </a:cubicBezTo>
                <a:cubicBezTo>
                  <a:pt x="153552" y="4203801"/>
                  <a:pt x="157735" y="4207495"/>
                  <a:pt x="162497" y="4210299"/>
                </a:cubicBezTo>
                <a:cubicBezTo>
                  <a:pt x="167258" y="4213147"/>
                  <a:pt x="172510" y="4215105"/>
                  <a:pt x="177984" y="4216084"/>
                </a:cubicBezTo>
                <a:cubicBezTo>
                  <a:pt x="184036" y="4217197"/>
                  <a:pt x="190178" y="4217464"/>
                  <a:pt x="196275" y="4216841"/>
                </a:cubicBezTo>
                <a:cubicBezTo>
                  <a:pt x="205264" y="4215951"/>
                  <a:pt x="214076" y="4213904"/>
                  <a:pt x="222532" y="4210744"/>
                </a:cubicBezTo>
                <a:cubicBezTo>
                  <a:pt x="232546" y="4207050"/>
                  <a:pt x="242202" y="4202422"/>
                  <a:pt x="251326" y="4196903"/>
                </a:cubicBezTo>
                <a:cubicBezTo>
                  <a:pt x="261917" y="4190628"/>
                  <a:pt x="272020" y="4183552"/>
                  <a:pt x="281544" y="4175764"/>
                </a:cubicBezTo>
                <a:close/>
                <a:moveTo>
                  <a:pt x="54576" y="3564686"/>
                </a:moveTo>
                <a:cubicBezTo>
                  <a:pt x="60360" y="3563871"/>
                  <a:pt x="66102" y="3562545"/>
                  <a:pt x="71665" y="3560725"/>
                </a:cubicBezTo>
                <a:cubicBezTo>
                  <a:pt x="78073" y="3558655"/>
                  <a:pt x="84348" y="3556141"/>
                  <a:pt x="90400" y="3553204"/>
                </a:cubicBezTo>
                <a:cubicBezTo>
                  <a:pt x="97254" y="3549857"/>
                  <a:pt x="103974" y="3546141"/>
                  <a:pt x="110427" y="3542078"/>
                </a:cubicBezTo>
                <a:cubicBezTo>
                  <a:pt x="117236" y="3537747"/>
                  <a:pt x="124179" y="3532834"/>
                  <a:pt x="131344" y="3527347"/>
                </a:cubicBezTo>
                <a:cubicBezTo>
                  <a:pt x="147855" y="3514485"/>
                  <a:pt x="163075" y="3500075"/>
                  <a:pt x="176827" y="3484312"/>
                </a:cubicBezTo>
                <a:cubicBezTo>
                  <a:pt x="190044" y="3469288"/>
                  <a:pt x="201882" y="3453080"/>
                  <a:pt x="212163" y="3435892"/>
                </a:cubicBezTo>
                <a:cubicBezTo>
                  <a:pt x="221197" y="3420930"/>
                  <a:pt x="228495" y="3404967"/>
                  <a:pt x="233835" y="3388318"/>
                </a:cubicBezTo>
                <a:cubicBezTo>
                  <a:pt x="238286" y="3375140"/>
                  <a:pt x="239977" y="3361193"/>
                  <a:pt x="238865" y="3347330"/>
                </a:cubicBezTo>
                <a:cubicBezTo>
                  <a:pt x="238241" y="3341260"/>
                  <a:pt x="236417" y="3335376"/>
                  <a:pt x="233480" y="3330018"/>
                </a:cubicBezTo>
                <a:cubicBezTo>
                  <a:pt x="230898" y="3325412"/>
                  <a:pt x="227293" y="3321487"/>
                  <a:pt x="222888" y="3318581"/>
                </a:cubicBezTo>
                <a:cubicBezTo>
                  <a:pt x="218304" y="3315675"/>
                  <a:pt x="213142" y="3313779"/>
                  <a:pt x="207757" y="3313018"/>
                </a:cubicBezTo>
                <a:cubicBezTo>
                  <a:pt x="201526" y="3312061"/>
                  <a:pt x="195162" y="3312061"/>
                  <a:pt x="188887" y="3313018"/>
                </a:cubicBezTo>
                <a:cubicBezTo>
                  <a:pt x="183324" y="3313877"/>
                  <a:pt x="177895" y="3315185"/>
                  <a:pt x="172555" y="3316934"/>
                </a:cubicBezTo>
                <a:cubicBezTo>
                  <a:pt x="166457" y="3318941"/>
                  <a:pt x="160538" y="3321331"/>
                  <a:pt x="154753" y="3324099"/>
                </a:cubicBezTo>
                <a:cubicBezTo>
                  <a:pt x="148210" y="3327255"/>
                  <a:pt x="141891" y="3330748"/>
                  <a:pt x="135706" y="3334558"/>
                </a:cubicBezTo>
                <a:cubicBezTo>
                  <a:pt x="129164" y="3338621"/>
                  <a:pt x="122532" y="3343205"/>
                  <a:pt x="115724" y="3348309"/>
                </a:cubicBezTo>
                <a:cubicBezTo>
                  <a:pt x="99836" y="3360468"/>
                  <a:pt x="85060" y="3374068"/>
                  <a:pt x="71665" y="3388941"/>
                </a:cubicBezTo>
                <a:cubicBezTo>
                  <a:pt x="58447" y="3403458"/>
                  <a:pt x="46520" y="3419110"/>
                  <a:pt x="36062" y="3435714"/>
                </a:cubicBezTo>
                <a:cubicBezTo>
                  <a:pt x="26538" y="3450663"/>
                  <a:pt x="18750" y="3466622"/>
                  <a:pt x="12742" y="3483288"/>
                </a:cubicBezTo>
                <a:cubicBezTo>
                  <a:pt x="7624" y="3496951"/>
                  <a:pt x="5176" y="3511468"/>
                  <a:pt x="5488" y="3526056"/>
                </a:cubicBezTo>
                <a:cubicBezTo>
                  <a:pt x="5754" y="3532558"/>
                  <a:pt x="7268" y="3538949"/>
                  <a:pt x="9939" y="3544881"/>
                </a:cubicBezTo>
                <a:cubicBezTo>
                  <a:pt x="12208" y="3549897"/>
                  <a:pt x="15680" y="3554272"/>
                  <a:pt x="20041" y="3557609"/>
                </a:cubicBezTo>
                <a:cubicBezTo>
                  <a:pt x="24491" y="3560943"/>
                  <a:pt x="29698" y="3563195"/>
                  <a:pt x="35172" y="3564196"/>
                </a:cubicBezTo>
                <a:cubicBezTo>
                  <a:pt x="41580" y="3565420"/>
                  <a:pt x="48166" y="3565584"/>
                  <a:pt x="54620" y="3564686"/>
                </a:cubicBezTo>
                <a:close/>
              </a:path>
            </a:pathLst>
          </a:custGeom>
          <a:solidFill>
            <a:srgbClr val="CB9700"/>
          </a:solidFill>
          <a:ln w="4445" cap="flat">
            <a:noFill/>
            <a:prstDash val="solid"/>
            <a:miter/>
          </a:ln>
        </p:spPr>
        <p:txBody>
          <a:bodyPr rtlCol="0" anchor="ctr"/>
          <a:lstStyle/>
          <a:p>
            <a:endParaRPr lang="pt-PT"/>
          </a:p>
        </p:txBody>
      </p:sp>
      <p:sp>
        <p:nvSpPr>
          <p:cNvPr id="24" name="TextBox 23">
            <a:extLst>
              <a:ext uri="{FF2B5EF4-FFF2-40B4-BE49-F238E27FC236}">
                <a16:creationId xmlns:a16="http://schemas.microsoft.com/office/drawing/2014/main" id="{0B20E810-B9AA-4096-B187-D5C4390E72AB}"/>
              </a:ext>
            </a:extLst>
          </p:cNvPr>
          <p:cNvSpPr txBox="1"/>
          <p:nvPr/>
        </p:nvSpPr>
        <p:spPr>
          <a:xfrm>
            <a:off x="4545681" y="2762481"/>
            <a:ext cx="2682313" cy="701731"/>
          </a:xfrm>
          <a:prstGeom prst="rect">
            <a:avLst/>
          </a:prstGeom>
          <a:noFill/>
        </p:spPr>
        <p:txBody>
          <a:bodyPr wrap="square" rtlCol="0">
            <a:spAutoFit/>
          </a:bodyPr>
          <a:lstStyle/>
          <a:p>
            <a:pPr>
              <a:lnSpc>
                <a:spcPct val="90000"/>
              </a:lnSpc>
            </a:pPr>
            <a:r>
              <a:rPr lang="pt-PT" sz="2200" dirty="0">
                <a:solidFill>
                  <a:srgbClr val="1B1B1C"/>
                </a:solidFill>
                <a:latin typeface="Gotham Light" panose="02000603030000020004" pitchFamily="2" charset="0"/>
                <a:cs typeface="Quire Sans" panose="020B0502040204020203" pitchFamily="34" charset="0"/>
              </a:rPr>
              <a:t>Sistema Científico e Tecnológico</a:t>
            </a:r>
          </a:p>
        </p:txBody>
      </p:sp>
      <p:sp>
        <p:nvSpPr>
          <p:cNvPr id="37" name="TextBox 36">
            <a:extLst>
              <a:ext uri="{FF2B5EF4-FFF2-40B4-BE49-F238E27FC236}">
                <a16:creationId xmlns:a16="http://schemas.microsoft.com/office/drawing/2014/main" id="{9F6FD76A-3448-445D-94C4-C8EB95197DA7}"/>
              </a:ext>
            </a:extLst>
          </p:cNvPr>
          <p:cNvSpPr txBox="1"/>
          <p:nvPr/>
        </p:nvSpPr>
        <p:spPr>
          <a:xfrm>
            <a:off x="4545681" y="4075398"/>
            <a:ext cx="3489441" cy="701731"/>
          </a:xfrm>
          <a:prstGeom prst="rect">
            <a:avLst/>
          </a:prstGeom>
          <a:noFill/>
        </p:spPr>
        <p:txBody>
          <a:bodyPr wrap="square" rtlCol="0">
            <a:spAutoFit/>
          </a:bodyPr>
          <a:lstStyle/>
          <a:p>
            <a:pPr>
              <a:lnSpc>
                <a:spcPct val="90000"/>
              </a:lnSpc>
            </a:pPr>
            <a:r>
              <a:rPr lang="pt-PT" sz="2200" dirty="0">
                <a:solidFill>
                  <a:srgbClr val="1B1B1C"/>
                </a:solidFill>
                <a:latin typeface="Gotham Light" panose="02000603030000020004" pitchFamily="2" charset="0"/>
                <a:cs typeface="Quire Sans" panose="020B0502040204020203" pitchFamily="34" charset="0"/>
              </a:rPr>
              <a:t>Qualificações e Mercado de Trabalho</a:t>
            </a:r>
          </a:p>
        </p:txBody>
      </p:sp>
      <p:sp>
        <p:nvSpPr>
          <p:cNvPr id="38" name="TextBox 37">
            <a:extLst>
              <a:ext uri="{FF2B5EF4-FFF2-40B4-BE49-F238E27FC236}">
                <a16:creationId xmlns:a16="http://schemas.microsoft.com/office/drawing/2014/main" id="{526A8B59-3C8B-486F-AC85-13A33C364966}"/>
              </a:ext>
            </a:extLst>
          </p:cNvPr>
          <p:cNvSpPr txBox="1"/>
          <p:nvPr/>
        </p:nvSpPr>
        <p:spPr>
          <a:xfrm>
            <a:off x="4545681" y="5388315"/>
            <a:ext cx="3489441" cy="701731"/>
          </a:xfrm>
          <a:prstGeom prst="rect">
            <a:avLst/>
          </a:prstGeom>
          <a:noFill/>
        </p:spPr>
        <p:txBody>
          <a:bodyPr wrap="square" rtlCol="0">
            <a:spAutoFit/>
          </a:bodyPr>
          <a:lstStyle/>
          <a:p>
            <a:pPr>
              <a:lnSpc>
                <a:spcPct val="90000"/>
              </a:lnSpc>
            </a:pPr>
            <a:r>
              <a:rPr lang="pt-PT" sz="2200" dirty="0">
                <a:solidFill>
                  <a:srgbClr val="1B1B1C"/>
                </a:solidFill>
                <a:latin typeface="Gotham Light" panose="02000603030000020004" pitchFamily="2" charset="0"/>
                <a:cs typeface="Quire Sans" panose="020B0502040204020203" pitchFamily="34" charset="0"/>
              </a:rPr>
              <a:t>Território e Infraestruturas</a:t>
            </a:r>
          </a:p>
        </p:txBody>
      </p:sp>
      <p:sp>
        <p:nvSpPr>
          <p:cNvPr id="46" name="TextBox 45">
            <a:extLst>
              <a:ext uri="{FF2B5EF4-FFF2-40B4-BE49-F238E27FC236}">
                <a16:creationId xmlns:a16="http://schemas.microsoft.com/office/drawing/2014/main" id="{4572A5F1-9E85-4830-8CF6-FB64F0A6A19E}"/>
              </a:ext>
            </a:extLst>
          </p:cNvPr>
          <p:cNvSpPr txBox="1"/>
          <p:nvPr/>
        </p:nvSpPr>
        <p:spPr>
          <a:xfrm>
            <a:off x="8330142" y="2762481"/>
            <a:ext cx="3273542" cy="701731"/>
          </a:xfrm>
          <a:prstGeom prst="rect">
            <a:avLst/>
          </a:prstGeom>
          <a:noFill/>
        </p:spPr>
        <p:txBody>
          <a:bodyPr wrap="square" rtlCol="0">
            <a:spAutoFit/>
          </a:bodyPr>
          <a:lstStyle/>
          <a:p>
            <a:pPr>
              <a:lnSpc>
                <a:spcPct val="90000"/>
              </a:lnSpc>
            </a:pPr>
            <a:r>
              <a:rPr lang="pt-PT" sz="2200" dirty="0">
                <a:solidFill>
                  <a:srgbClr val="1B1B1C"/>
                </a:solidFill>
                <a:latin typeface="Gotham Light" panose="02000603030000020004" pitchFamily="2" charset="0"/>
                <a:cs typeface="Quire Sans" panose="020B0502040204020203" pitchFamily="34" charset="0"/>
              </a:rPr>
              <a:t>Estratégia Nacional para o Mar</a:t>
            </a:r>
          </a:p>
        </p:txBody>
      </p:sp>
      <p:sp>
        <p:nvSpPr>
          <p:cNvPr id="47" name="TextBox 46">
            <a:extLst>
              <a:ext uri="{FF2B5EF4-FFF2-40B4-BE49-F238E27FC236}">
                <a16:creationId xmlns:a16="http://schemas.microsoft.com/office/drawing/2014/main" id="{0481F911-C18B-476C-8802-9DAE0F29DA9C}"/>
              </a:ext>
            </a:extLst>
          </p:cNvPr>
          <p:cNvSpPr txBox="1"/>
          <p:nvPr/>
        </p:nvSpPr>
        <p:spPr>
          <a:xfrm>
            <a:off x="8330142" y="3815492"/>
            <a:ext cx="3489441" cy="397032"/>
          </a:xfrm>
          <a:prstGeom prst="rect">
            <a:avLst/>
          </a:prstGeom>
          <a:noFill/>
        </p:spPr>
        <p:txBody>
          <a:bodyPr wrap="square" rtlCol="0">
            <a:spAutoFit/>
          </a:bodyPr>
          <a:lstStyle/>
          <a:p>
            <a:pPr>
              <a:lnSpc>
                <a:spcPct val="90000"/>
              </a:lnSpc>
            </a:pPr>
            <a:r>
              <a:rPr lang="pt-PT" sz="2200" dirty="0">
                <a:solidFill>
                  <a:srgbClr val="1B1B1C"/>
                </a:solidFill>
                <a:latin typeface="Gotham Light" panose="02000603030000020004" pitchFamily="2" charset="0"/>
                <a:cs typeface="Quire Sans" panose="020B0502040204020203" pitchFamily="34" charset="0"/>
              </a:rPr>
              <a:t>PMEs inovadoras </a:t>
            </a:r>
          </a:p>
        </p:txBody>
      </p:sp>
      <p:sp>
        <p:nvSpPr>
          <p:cNvPr id="48" name="TextBox 47">
            <a:extLst>
              <a:ext uri="{FF2B5EF4-FFF2-40B4-BE49-F238E27FC236}">
                <a16:creationId xmlns:a16="http://schemas.microsoft.com/office/drawing/2014/main" id="{E4D63C57-0FC5-434C-BBAC-F3DC1804A0B0}"/>
              </a:ext>
            </a:extLst>
          </p:cNvPr>
          <p:cNvSpPr txBox="1"/>
          <p:nvPr/>
        </p:nvSpPr>
        <p:spPr>
          <a:xfrm>
            <a:off x="8330142" y="4627304"/>
            <a:ext cx="3489441" cy="397032"/>
          </a:xfrm>
          <a:prstGeom prst="rect">
            <a:avLst/>
          </a:prstGeom>
          <a:noFill/>
        </p:spPr>
        <p:txBody>
          <a:bodyPr wrap="square" rtlCol="0">
            <a:spAutoFit/>
          </a:bodyPr>
          <a:lstStyle/>
          <a:p>
            <a:pPr>
              <a:lnSpc>
                <a:spcPct val="90000"/>
              </a:lnSpc>
            </a:pPr>
            <a:r>
              <a:rPr lang="pt-PT" sz="2200" dirty="0">
                <a:solidFill>
                  <a:srgbClr val="1B1B1C"/>
                </a:solidFill>
                <a:latin typeface="Gotham Light" panose="02000603030000020004" pitchFamily="2" charset="0"/>
                <a:cs typeface="Quire Sans" panose="020B0502040204020203" pitchFamily="34" charset="0"/>
              </a:rPr>
              <a:t>Ambiente Económico</a:t>
            </a:r>
          </a:p>
        </p:txBody>
      </p:sp>
      <p:sp>
        <p:nvSpPr>
          <p:cNvPr id="50" name="TextBox 49">
            <a:extLst>
              <a:ext uri="{FF2B5EF4-FFF2-40B4-BE49-F238E27FC236}">
                <a16:creationId xmlns:a16="http://schemas.microsoft.com/office/drawing/2014/main" id="{26FFA3B1-9B11-4B98-871B-1B3729044E0F}"/>
              </a:ext>
            </a:extLst>
          </p:cNvPr>
          <p:cNvSpPr txBox="1"/>
          <p:nvPr/>
        </p:nvSpPr>
        <p:spPr>
          <a:xfrm>
            <a:off x="8330142" y="5388315"/>
            <a:ext cx="3121711" cy="701731"/>
          </a:xfrm>
          <a:prstGeom prst="rect">
            <a:avLst/>
          </a:prstGeom>
          <a:noFill/>
        </p:spPr>
        <p:txBody>
          <a:bodyPr wrap="square" rtlCol="0">
            <a:spAutoFit/>
          </a:bodyPr>
          <a:lstStyle/>
          <a:p>
            <a:pPr>
              <a:lnSpc>
                <a:spcPct val="90000"/>
              </a:lnSpc>
            </a:pPr>
            <a:r>
              <a:rPr lang="pt-PT" sz="2200" dirty="0">
                <a:solidFill>
                  <a:srgbClr val="1B1B1C"/>
                </a:solidFill>
                <a:latin typeface="Gotham Light" panose="02000603030000020004" pitchFamily="2" charset="0"/>
                <a:cs typeface="Quire Sans" panose="020B0502040204020203" pitchFamily="34" charset="0"/>
              </a:rPr>
              <a:t>IDE e Cadeias Globais de Valor</a:t>
            </a:r>
          </a:p>
        </p:txBody>
      </p:sp>
      <p:pic>
        <p:nvPicPr>
          <p:cNvPr id="1637" name="Graphic 4">
            <a:extLst>
              <a:ext uri="{FF2B5EF4-FFF2-40B4-BE49-F238E27FC236}">
                <a16:creationId xmlns:a16="http://schemas.microsoft.com/office/drawing/2014/main" id="{5A0FAEF5-3ACA-4CE9-9789-E98FE5895B9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765182" y="6269992"/>
            <a:ext cx="1235385" cy="415255"/>
          </a:xfrm>
          <a:prstGeom prst="rect">
            <a:avLst/>
          </a:prstGeom>
        </p:spPr>
      </p:pic>
      <p:sp>
        <p:nvSpPr>
          <p:cNvPr id="23" name="TextBox 22">
            <a:extLst>
              <a:ext uri="{FF2B5EF4-FFF2-40B4-BE49-F238E27FC236}">
                <a16:creationId xmlns:a16="http://schemas.microsoft.com/office/drawing/2014/main" id="{E3449F0C-4CD2-4874-AA55-B2EC815C19AF}"/>
              </a:ext>
            </a:extLst>
          </p:cNvPr>
          <p:cNvSpPr txBox="1"/>
          <p:nvPr/>
        </p:nvSpPr>
        <p:spPr>
          <a:xfrm>
            <a:off x="3619050" y="740873"/>
            <a:ext cx="7620450" cy="1600438"/>
          </a:xfrm>
          <a:prstGeom prst="rect">
            <a:avLst/>
          </a:prstGeom>
          <a:noFill/>
        </p:spPr>
        <p:txBody>
          <a:bodyPr wrap="square" rtlCol="0">
            <a:spAutoFit/>
          </a:bodyPr>
          <a:lstStyle/>
          <a:p>
            <a:pPr>
              <a:lnSpc>
                <a:spcPct val="70000"/>
              </a:lnSpc>
            </a:pPr>
            <a:r>
              <a:rPr lang="pt-PT" sz="8000" spc="150" dirty="0">
                <a:solidFill>
                  <a:srgbClr val="CCAD46"/>
                </a:solidFill>
                <a:latin typeface="Gotham Bold" panose="02000803030000020004" pitchFamily="2" charset="0"/>
              </a:rPr>
              <a:t>7 ÁREAS</a:t>
            </a:r>
          </a:p>
          <a:p>
            <a:pPr algn="r">
              <a:lnSpc>
                <a:spcPct val="70000"/>
              </a:lnSpc>
            </a:pPr>
            <a:r>
              <a:rPr lang="pt-PT" sz="6000" spc="150" dirty="0">
                <a:solidFill>
                  <a:srgbClr val="785D2E"/>
                </a:solidFill>
                <a:latin typeface="Gotham Bold" panose="02000803030000020004" pitchFamily="2" charset="0"/>
              </a:rPr>
              <a:t>DE ESTUDO</a:t>
            </a:r>
          </a:p>
        </p:txBody>
      </p:sp>
      <p:grpSp>
        <p:nvGrpSpPr>
          <p:cNvPr id="1799" name="Group 1798">
            <a:extLst>
              <a:ext uri="{FF2B5EF4-FFF2-40B4-BE49-F238E27FC236}">
                <a16:creationId xmlns:a16="http://schemas.microsoft.com/office/drawing/2014/main" id="{B581471C-0DD0-4BE3-B454-229A203D2E8F}"/>
              </a:ext>
            </a:extLst>
          </p:cNvPr>
          <p:cNvGrpSpPr/>
          <p:nvPr/>
        </p:nvGrpSpPr>
        <p:grpSpPr>
          <a:xfrm>
            <a:off x="4044832" y="5491564"/>
            <a:ext cx="494891" cy="495233"/>
            <a:chOff x="-886587" y="1313916"/>
            <a:chExt cx="551497" cy="551878"/>
          </a:xfrm>
        </p:grpSpPr>
        <p:sp>
          <p:nvSpPr>
            <p:cNvPr id="1778" name="Freeform: Shape 1777">
              <a:extLst>
                <a:ext uri="{FF2B5EF4-FFF2-40B4-BE49-F238E27FC236}">
                  <a16:creationId xmlns:a16="http://schemas.microsoft.com/office/drawing/2014/main" id="{5DC4903E-1B1A-445F-A4E0-471232CCD755}"/>
                </a:ext>
              </a:extLst>
            </p:cNvPr>
            <p:cNvSpPr/>
            <p:nvPr/>
          </p:nvSpPr>
          <p:spPr>
            <a:xfrm>
              <a:off x="-503968" y="1524228"/>
              <a:ext cx="9525" cy="259842"/>
            </a:xfrm>
            <a:custGeom>
              <a:avLst/>
              <a:gdLst>
                <a:gd name="connsiteX0" fmla="*/ 0 w 9525"/>
                <a:gd name="connsiteY0" fmla="*/ 0 h 259842"/>
                <a:gd name="connsiteX1" fmla="*/ 0 w 9525"/>
                <a:gd name="connsiteY1" fmla="*/ 259842 h 259842"/>
              </a:gdLst>
              <a:ahLst/>
              <a:cxnLst>
                <a:cxn ang="0">
                  <a:pos x="connsiteX0" y="connsiteY0"/>
                </a:cxn>
                <a:cxn ang="0">
                  <a:pos x="connsiteX1" y="connsiteY1"/>
                </a:cxn>
              </a:cxnLst>
              <a:rect l="l" t="t" r="r" b="b"/>
              <a:pathLst>
                <a:path w="9525" h="259842">
                  <a:moveTo>
                    <a:pt x="0" y="0"/>
                  </a:moveTo>
                  <a:lnTo>
                    <a:pt x="0" y="259842"/>
                  </a:lnTo>
                </a:path>
              </a:pathLst>
            </a:custGeom>
            <a:ln w="19050" cap="rnd">
              <a:solidFill>
                <a:srgbClr val="CB9700"/>
              </a:solidFill>
              <a:prstDash val="solid"/>
              <a:bevel/>
            </a:ln>
          </p:spPr>
          <p:txBody>
            <a:bodyPr rtlCol="0" anchor="ctr"/>
            <a:lstStyle/>
            <a:p>
              <a:endParaRPr lang="pt-PT"/>
            </a:p>
          </p:txBody>
        </p:sp>
        <p:sp>
          <p:nvSpPr>
            <p:cNvPr id="1779" name="Freeform: Shape 1778">
              <a:extLst>
                <a:ext uri="{FF2B5EF4-FFF2-40B4-BE49-F238E27FC236}">
                  <a16:creationId xmlns:a16="http://schemas.microsoft.com/office/drawing/2014/main" id="{73208AE5-CC95-4D82-B4AE-63AB6E7E4863}"/>
                </a:ext>
              </a:extLst>
            </p:cNvPr>
            <p:cNvSpPr/>
            <p:nvPr/>
          </p:nvSpPr>
          <p:spPr>
            <a:xfrm>
              <a:off x="-805054" y="1483080"/>
              <a:ext cx="260127" cy="9525"/>
            </a:xfrm>
            <a:custGeom>
              <a:avLst/>
              <a:gdLst>
                <a:gd name="connsiteX0" fmla="*/ 0 w 260127"/>
                <a:gd name="connsiteY0" fmla="*/ 0 h 9525"/>
                <a:gd name="connsiteX1" fmla="*/ 260128 w 260127"/>
                <a:gd name="connsiteY1" fmla="*/ 0 h 9525"/>
              </a:gdLst>
              <a:ahLst/>
              <a:cxnLst>
                <a:cxn ang="0">
                  <a:pos x="connsiteX0" y="connsiteY0"/>
                </a:cxn>
                <a:cxn ang="0">
                  <a:pos x="connsiteX1" y="connsiteY1"/>
                </a:cxn>
              </a:cxnLst>
              <a:rect l="l" t="t" r="r" b="b"/>
              <a:pathLst>
                <a:path w="260127" h="9525">
                  <a:moveTo>
                    <a:pt x="0" y="0"/>
                  </a:moveTo>
                  <a:lnTo>
                    <a:pt x="260128" y="0"/>
                  </a:lnTo>
                </a:path>
              </a:pathLst>
            </a:custGeom>
            <a:ln w="19050" cap="rnd">
              <a:solidFill>
                <a:srgbClr val="CB9700"/>
              </a:solidFill>
              <a:prstDash val="solid"/>
              <a:bevel/>
            </a:ln>
          </p:spPr>
          <p:txBody>
            <a:bodyPr rtlCol="0" anchor="ctr"/>
            <a:lstStyle/>
            <a:p>
              <a:endParaRPr lang="pt-PT"/>
            </a:p>
          </p:txBody>
        </p:sp>
        <p:sp>
          <p:nvSpPr>
            <p:cNvPr id="1780" name="Freeform: Shape 1779">
              <a:extLst>
                <a:ext uri="{FF2B5EF4-FFF2-40B4-BE49-F238E27FC236}">
                  <a16:creationId xmlns:a16="http://schemas.microsoft.com/office/drawing/2014/main" id="{D564D098-2E59-4E07-A094-7AB66B8214EE}"/>
                </a:ext>
              </a:extLst>
            </p:cNvPr>
            <p:cNvSpPr/>
            <p:nvPr/>
          </p:nvSpPr>
          <p:spPr>
            <a:xfrm>
              <a:off x="-544354" y="1442789"/>
              <a:ext cx="80962" cy="80962"/>
            </a:xfrm>
            <a:custGeom>
              <a:avLst/>
              <a:gdLst>
                <a:gd name="connsiteX0" fmla="*/ 80655 w 80962"/>
                <a:gd name="connsiteY0" fmla="*/ 40094 h 80962"/>
                <a:gd name="connsiteX1" fmla="*/ 40078 w 80962"/>
                <a:gd name="connsiteY1" fmla="*/ 80480 h 80962"/>
                <a:gd name="connsiteX2" fmla="*/ -308 w 80962"/>
                <a:gd name="connsiteY2" fmla="*/ 39904 h 80962"/>
                <a:gd name="connsiteX3" fmla="*/ 40173 w 80962"/>
                <a:gd name="connsiteY3" fmla="*/ -482 h 80962"/>
                <a:gd name="connsiteX4" fmla="*/ 80655 w 80962"/>
                <a:gd name="connsiteY4" fmla="*/ 39999 h 80962"/>
                <a:gd name="connsiteX5" fmla="*/ 80655 w 80962"/>
                <a:gd name="connsiteY5" fmla="*/ 40094 h 8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962" h="80962">
                  <a:moveTo>
                    <a:pt x="80655" y="40094"/>
                  </a:moveTo>
                  <a:cubicBezTo>
                    <a:pt x="80598" y="62449"/>
                    <a:pt x="62433" y="80538"/>
                    <a:pt x="40078" y="80480"/>
                  </a:cubicBezTo>
                  <a:cubicBezTo>
                    <a:pt x="17723" y="80423"/>
                    <a:pt x="-356" y="62259"/>
                    <a:pt x="-308" y="39904"/>
                  </a:cubicBezTo>
                  <a:cubicBezTo>
                    <a:pt x="-251" y="17587"/>
                    <a:pt x="17856" y="-482"/>
                    <a:pt x="40173" y="-482"/>
                  </a:cubicBezTo>
                  <a:cubicBezTo>
                    <a:pt x="62529" y="-482"/>
                    <a:pt x="80655" y="17644"/>
                    <a:pt x="80655" y="39999"/>
                  </a:cubicBezTo>
                  <a:cubicBezTo>
                    <a:pt x="80655" y="40028"/>
                    <a:pt x="80655" y="40066"/>
                    <a:pt x="80655" y="40094"/>
                  </a:cubicBezTo>
                  <a:close/>
                </a:path>
              </a:pathLst>
            </a:custGeom>
            <a:noFill/>
            <a:ln w="19050" cap="rnd">
              <a:solidFill>
                <a:srgbClr val="CB9700"/>
              </a:solidFill>
              <a:prstDash val="solid"/>
              <a:bevel/>
            </a:ln>
          </p:spPr>
          <p:txBody>
            <a:bodyPr rtlCol="0" anchor="ctr"/>
            <a:lstStyle/>
            <a:p>
              <a:endParaRPr lang="pt-PT"/>
            </a:p>
          </p:txBody>
        </p:sp>
        <p:sp>
          <p:nvSpPr>
            <p:cNvPr id="1781" name="Freeform: Shape 1780">
              <a:extLst>
                <a:ext uri="{FF2B5EF4-FFF2-40B4-BE49-F238E27FC236}">
                  <a16:creationId xmlns:a16="http://schemas.microsoft.com/office/drawing/2014/main" id="{054D4291-6C4D-4C32-8F4D-C948B2B5BD46}"/>
                </a:ext>
              </a:extLst>
            </p:cNvPr>
            <p:cNvSpPr/>
            <p:nvPr/>
          </p:nvSpPr>
          <p:spPr>
            <a:xfrm>
              <a:off x="-845916" y="1524418"/>
              <a:ext cx="9525" cy="259651"/>
            </a:xfrm>
            <a:custGeom>
              <a:avLst/>
              <a:gdLst>
                <a:gd name="connsiteX0" fmla="*/ 0 w 9525"/>
                <a:gd name="connsiteY0" fmla="*/ 259652 h 259651"/>
                <a:gd name="connsiteX1" fmla="*/ 0 w 9525"/>
                <a:gd name="connsiteY1" fmla="*/ 0 h 259651"/>
              </a:gdLst>
              <a:ahLst/>
              <a:cxnLst>
                <a:cxn ang="0">
                  <a:pos x="connsiteX0" y="connsiteY0"/>
                </a:cxn>
                <a:cxn ang="0">
                  <a:pos x="connsiteX1" y="connsiteY1"/>
                </a:cxn>
              </a:cxnLst>
              <a:rect l="l" t="t" r="r" b="b"/>
              <a:pathLst>
                <a:path w="9525" h="259651">
                  <a:moveTo>
                    <a:pt x="0" y="259652"/>
                  </a:moveTo>
                  <a:lnTo>
                    <a:pt x="0" y="0"/>
                  </a:lnTo>
                </a:path>
              </a:pathLst>
            </a:custGeom>
            <a:ln w="19050" cap="rnd">
              <a:solidFill>
                <a:srgbClr val="CB9700"/>
              </a:solidFill>
              <a:prstDash val="solid"/>
              <a:bevel/>
            </a:ln>
          </p:spPr>
          <p:txBody>
            <a:bodyPr rtlCol="0" anchor="ctr"/>
            <a:lstStyle/>
            <a:p>
              <a:endParaRPr lang="pt-PT"/>
            </a:p>
          </p:txBody>
        </p:sp>
        <p:sp>
          <p:nvSpPr>
            <p:cNvPr id="1782" name="Freeform: Shape 1781">
              <a:extLst>
                <a:ext uri="{FF2B5EF4-FFF2-40B4-BE49-F238E27FC236}">
                  <a16:creationId xmlns:a16="http://schemas.microsoft.com/office/drawing/2014/main" id="{9B5F075A-FCD5-4E14-9DD1-E9A03EFE8E92}"/>
                </a:ext>
              </a:extLst>
            </p:cNvPr>
            <p:cNvSpPr/>
            <p:nvPr/>
          </p:nvSpPr>
          <p:spPr>
            <a:xfrm>
              <a:off x="-886587" y="1442789"/>
              <a:ext cx="81152" cy="81153"/>
            </a:xfrm>
            <a:custGeom>
              <a:avLst/>
              <a:gdLst>
                <a:gd name="connsiteX0" fmla="*/ 80845 w 81152"/>
                <a:gd name="connsiteY0" fmla="*/ 40094 h 81153"/>
                <a:gd name="connsiteX1" fmla="*/ 40269 w 81152"/>
                <a:gd name="connsiteY1" fmla="*/ 80671 h 81153"/>
                <a:gd name="connsiteX2" fmla="*/ -308 w 81152"/>
                <a:gd name="connsiteY2" fmla="*/ 40094 h 81153"/>
                <a:gd name="connsiteX3" fmla="*/ 40269 w 81152"/>
                <a:gd name="connsiteY3" fmla="*/ -482 h 81153"/>
                <a:gd name="connsiteX4" fmla="*/ 40364 w 81152"/>
                <a:gd name="connsiteY4" fmla="*/ -482 h 81153"/>
                <a:gd name="connsiteX5" fmla="*/ 80845 w 81152"/>
                <a:gd name="connsiteY5" fmla="*/ 39999 h 81153"/>
                <a:gd name="connsiteX6" fmla="*/ 80845 w 81152"/>
                <a:gd name="connsiteY6" fmla="*/ 40094 h 8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52" h="81153">
                  <a:moveTo>
                    <a:pt x="80845" y="40094"/>
                  </a:moveTo>
                  <a:cubicBezTo>
                    <a:pt x="80845" y="62507"/>
                    <a:pt x="62681" y="80671"/>
                    <a:pt x="40269" y="80671"/>
                  </a:cubicBezTo>
                  <a:cubicBezTo>
                    <a:pt x="17856" y="80671"/>
                    <a:pt x="-308" y="62507"/>
                    <a:pt x="-308" y="40094"/>
                  </a:cubicBezTo>
                  <a:cubicBezTo>
                    <a:pt x="-308" y="17682"/>
                    <a:pt x="17856" y="-482"/>
                    <a:pt x="40269" y="-482"/>
                  </a:cubicBezTo>
                  <a:cubicBezTo>
                    <a:pt x="40297" y="-482"/>
                    <a:pt x="40335" y="-482"/>
                    <a:pt x="40364" y="-482"/>
                  </a:cubicBezTo>
                  <a:cubicBezTo>
                    <a:pt x="62719" y="-482"/>
                    <a:pt x="80845" y="17644"/>
                    <a:pt x="80845" y="39999"/>
                  </a:cubicBezTo>
                  <a:cubicBezTo>
                    <a:pt x="80845" y="40028"/>
                    <a:pt x="80845" y="40066"/>
                    <a:pt x="80845" y="40094"/>
                  </a:cubicBezTo>
                  <a:close/>
                </a:path>
              </a:pathLst>
            </a:custGeom>
            <a:noFill/>
            <a:ln w="19050" cap="rnd">
              <a:solidFill>
                <a:srgbClr val="CB9700"/>
              </a:solidFill>
              <a:prstDash val="solid"/>
              <a:bevel/>
            </a:ln>
          </p:spPr>
          <p:txBody>
            <a:bodyPr rtlCol="0" anchor="ctr"/>
            <a:lstStyle/>
            <a:p>
              <a:endParaRPr lang="pt-PT"/>
            </a:p>
          </p:txBody>
        </p:sp>
        <p:sp>
          <p:nvSpPr>
            <p:cNvPr id="1783" name="Freeform: Shape 1782">
              <a:extLst>
                <a:ext uri="{FF2B5EF4-FFF2-40B4-BE49-F238E27FC236}">
                  <a16:creationId xmlns:a16="http://schemas.microsoft.com/office/drawing/2014/main" id="{C4DC880D-06F6-496E-96EB-DFF9F7CB7555}"/>
                </a:ext>
              </a:extLst>
            </p:cNvPr>
            <p:cNvSpPr/>
            <p:nvPr/>
          </p:nvSpPr>
          <p:spPr>
            <a:xfrm>
              <a:off x="-805054" y="1825123"/>
              <a:ext cx="260318" cy="9525"/>
            </a:xfrm>
            <a:custGeom>
              <a:avLst/>
              <a:gdLst>
                <a:gd name="connsiteX0" fmla="*/ 260318 w 260318"/>
                <a:gd name="connsiteY0" fmla="*/ 0 h 9525"/>
                <a:gd name="connsiteX1" fmla="*/ 0 w 260318"/>
                <a:gd name="connsiteY1" fmla="*/ 0 h 9525"/>
              </a:gdLst>
              <a:ahLst/>
              <a:cxnLst>
                <a:cxn ang="0">
                  <a:pos x="connsiteX0" y="connsiteY0"/>
                </a:cxn>
                <a:cxn ang="0">
                  <a:pos x="connsiteX1" y="connsiteY1"/>
                </a:cxn>
              </a:cxnLst>
              <a:rect l="l" t="t" r="r" b="b"/>
              <a:pathLst>
                <a:path w="260318" h="9525">
                  <a:moveTo>
                    <a:pt x="260318" y="0"/>
                  </a:moveTo>
                  <a:lnTo>
                    <a:pt x="0" y="0"/>
                  </a:lnTo>
                </a:path>
              </a:pathLst>
            </a:custGeom>
            <a:ln w="19050" cap="rnd">
              <a:solidFill>
                <a:srgbClr val="CB9700"/>
              </a:solidFill>
              <a:prstDash val="solid"/>
              <a:bevel/>
            </a:ln>
          </p:spPr>
          <p:txBody>
            <a:bodyPr rtlCol="0" anchor="ctr"/>
            <a:lstStyle/>
            <a:p>
              <a:endParaRPr lang="pt-PT"/>
            </a:p>
          </p:txBody>
        </p:sp>
        <p:sp>
          <p:nvSpPr>
            <p:cNvPr id="1784" name="Freeform: Shape 1783">
              <a:extLst>
                <a:ext uri="{FF2B5EF4-FFF2-40B4-BE49-F238E27FC236}">
                  <a16:creationId xmlns:a16="http://schemas.microsoft.com/office/drawing/2014/main" id="{7FE99E95-90E2-4E97-82D6-CCAD71152CCD}"/>
                </a:ext>
              </a:extLst>
            </p:cNvPr>
            <p:cNvSpPr/>
            <p:nvPr/>
          </p:nvSpPr>
          <p:spPr>
            <a:xfrm>
              <a:off x="-886587" y="1784641"/>
              <a:ext cx="81152" cy="81153"/>
            </a:xfrm>
            <a:custGeom>
              <a:avLst/>
              <a:gdLst>
                <a:gd name="connsiteX0" fmla="*/ 80845 w 81152"/>
                <a:gd name="connsiteY0" fmla="*/ 40094 h 81153"/>
                <a:gd name="connsiteX1" fmla="*/ 40269 w 81152"/>
                <a:gd name="connsiteY1" fmla="*/ 80671 h 81153"/>
                <a:gd name="connsiteX2" fmla="*/ -308 w 81152"/>
                <a:gd name="connsiteY2" fmla="*/ 40094 h 81153"/>
                <a:gd name="connsiteX3" fmla="*/ 40269 w 81152"/>
                <a:gd name="connsiteY3" fmla="*/ -482 h 81153"/>
                <a:gd name="connsiteX4" fmla="*/ 40364 w 81152"/>
                <a:gd name="connsiteY4" fmla="*/ -482 h 81153"/>
                <a:gd name="connsiteX5" fmla="*/ 80845 w 81152"/>
                <a:gd name="connsiteY5" fmla="*/ 39999 h 81153"/>
                <a:gd name="connsiteX6" fmla="*/ 80845 w 81152"/>
                <a:gd name="connsiteY6" fmla="*/ 40094 h 8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52" h="81153">
                  <a:moveTo>
                    <a:pt x="80845" y="40094"/>
                  </a:moveTo>
                  <a:cubicBezTo>
                    <a:pt x="80845" y="62506"/>
                    <a:pt x="62681" y="80671"/>
                    <a:pt x="40269" y="80671"/>
                  </a:cubicBezTo>
                  <a:cubicBezTo>
                    <a:pt x="17856" y="80671"/>
                    <a:pt x="-308" y="62506"/>
                    <a:pt x="-308" y="40094"/>
                  </a:cubicBezTo>
                  <a:cubicBezTo>
                    <a:pt x="-308" y="17682"/>
                    <a:pt x="17856" y="-482"/>
                    <a:pt x="40269" y="-482"/>
                  </a:cubicBezTo>
                  <a:cubicBezTo>
                    <a:pt x="40297" y="-482"/>
                    <a:pt x="40335" y="-482"/>
                    <a:pt x="40364" y="-482"/>
                  </a:cubicBezTo>
                  <a:cubicBezTo>
                    <a:pt x="62719" y="-482"/>
                    <a:pt x="80845" y="17644"/>
                    <a:pt x="80845" y="39999"/>
                  </a:cubicBezTo>
                  <a:cubicBezTo>
                    <a:pt x="80845" y="40028"/>
                    <a:pt x="80845" y="40066"/>
                    <a:pt x="80845" y="40094"/>
                  </a:cubicBezTo>
                  <a:close/>
                </a:path>
              </a:pathLst>
            </a:custGeom>
            <a:noFill/>
            <a:ln w="19050" cap="rnd">
              <a:solidFill>
                <a:srgbClr val="CB9700"/>
              </a:solidFill>
              <a:prstDash val="solid"/>
              <a:bevel/>
            </a:ln>
          </p:spPr>
          <p:txBody>
            <a:bodyPr rtlCol="0" anchor="ctr"/>
            <a:lstStyle/>
            <a:p>
              <a:endParaRPr lang="pt-PT"/>
            </a:p>
          </p:txBody>
        </p:sp>
        <p:sp>
          <p:nvSpPr>
            <p:cNvPr id="1785" name="Freeform: Shape 1784">
              <a:extLst>
                <a:ext uri="{FF2B5EF4-FFF2-40B4-BE49-F238E27FC236}">
                  <a16:creationId xmlns:a16="http://schemas.microsoft.com/office/drawing/2014/main" id="{CCCD82CE-DB92-4FA5-95A6-F7A9089315F9}"/>
                </a:ext>
              </a:extLst>
            </p:cNvPr>
            <p:cNvSpPr/>
            <p:nvPr/>
          </p:nvSpPr>
          <p:spPr>
            <a:xfrm>
              <a:off x="-544354" y="1784641"/>
              <a:ext cx="80962" cy="80962"/>
            </a:xfrm>
            <a:custGeom>
              <a:avLst/>
              <a:gdLst>
                <a:gd name="connsiteX0" fmla="*/ 80655 w 80962"/>
                <a:gd name="connsiteY0" fmla="*/ 40094 h 80962"/>
                <a:gd name="connsiteX1" fmla="*/ 40078 w 80962"/>
                <a:gd name="connsiteY1" fmla="*/ 80480 h 80962"/>
                <a:gd name="connsiteX2" fmla="*/ -308 w 80962"/>
                <a:gd name="connsiteY2" fmla="*/ 39904 h 80962"/>
                <a:gd name="connsiteX3" fmla="*/ 40173 w 80962"/>
                <a:gd name="connsiteY3" fmla="*/ -482 h 80962"/>
                <a:gd name="connsiteX4" fmla="*/ 80655 w 80962"/>
                <a:gd name="connsiteY4" fmla="*/ 39999 h 80962"/>
                <a:gd name="connsiteX5" fmla="*/ 80655 w 80962"/>
                <a:gd name="connsiteY5" fmla="*/ 40094 h 8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962" h="80962">
                  <a:moveTo>
                    <a:pt x="80655" y="40094"/>
                  </a:moveTo>
                  <a:cubicBezTo>
                    <a:pt x="80598" y="62449"/>
                    <a:pt x="62433" y="80537"/>
                    <a:pt x="40078" y="80480"/>
                  </a:cubicBezTo>
                  <a:cubicBezTo>
                    <a:pt x="17723" y="80433"/>
                    <a:pt x="-356" y="62259"/>
                    <a:pt x="-308" y="39904"/>
                  </a:cubicBezTo>
                  <a:cubicBezTo>
                    <a:pt x="-251" y="17587"/>
                    <a:pt x="17856" y="-482"/>
                    <a:pt x="40173" y="-482"/>
                  </a:cubicBezTo>
                  <a:cubicBezTo>
                    <a:pt x="62529" y="-482"/>
                    <a:pt x="80655" y="17644"/>
                    <a:pt x="80655" y="39999"/>
                  </a:cubicBezTo>
                  <a:cubicBezTo>
                    <a:pt x="80655" y="40028"/>
                    <a:pt x="80655" y="40066"/>
                    <a:pt x="80655" y="40094"/>
                  </a:cubicBezTo>
                  <a:close/>
                </a:path>
              </a:pathLst>
            </a:custGeom>
            <a:noFill/>
            <a:ln w="19050" cap="rnd">
              <a:solidFill>
                <a:srgbClr val="CB9700"/>
              </a:solidFill>
              <a:prstDash val="solid"/>
              <a:bevel/>
            </a:ln>
          </p:spPr>
          <p:txBody>
            <a:bodyPr rtlCol="0" anchor="ctr"/>
            <a:lstStyle/>
            <a:p>
              <a:endParaRPr lang="pt-PT"/>
            </a:p>
          </p:txBody>
        </p:sp>
        <p:sp>
          <p:nvSpPr>
            <p:cNvPr id="1786" name="Freeform: Shape 1785">
              <a:extLst>
                <a:ext uri="{FF2B5EF4-FFF2-40B4-BE49-F238E27FC236}">
                  <a16:creationId xmlns:a16="http://schemas.microsoft.com/office/drawing/2014/main" id="{58480028-F780-4CF7-AAD2-0E3E00EADD75}"/>
                </a:ext>
              </a:extLst>
            </p:cNvPr>
            <p:cNvSpPr/>
            <p:nvPr/>
          </p:nvSpPr>
          <p:spPr>
            <a:xfrm>
              <a:off x="-717424" y="1395355"/>
              <a:ext cx="9525" cy="260413"/>
            </a:xfrm>
            <a:custGeom>
              <a:avLst/>
              <a:gdLst>
                <a:gd name="connsiteX0" fmla="*/ 0 w 9525"/>
                <a:gd name="connsiteY0" fmla="*/ 260414 h 260413"/>
                <a:gd name="connsiteX1" fmla="*/ 0 w 9525"/>
                <a:gd name="connsiteY1" fmla="*/ 0 h 260413"/>
              </a:gdLst>
              <a:ahLst/>
              <a:cxnLst>
                <a:cxn ang="0">
                  <a:pos x="connsiteX0" y="connsiteY0"/>
                </a:cxn>
                <a:cxn ang="0">
                  <a:pos x="connsiteX1" y="connsiteY1"/>
                </a:cxn>
              </a:cxnLst>
              <a:rect l="l" t="t" r="r" b="b"/>
              <a:pathLst>
                <a:path w="9525" h="260413">
                  <a:moveTo>
                    <a:pt x="0" y="260414"/>
                  </a:moveTo>
                  <a:lnTo>
                    <a:pt x="0" y="0"/>
                  </a:lnTo>
                </a:path>
              </a:pathLst>
            </a:custGeom>
            <a:ln w="19050" cap="rnd">
              <a:solidFill>
                <a:srgbClr val="CB9700"/>
              </a:solidFill>
              <a:prstDash val="solid"/>
              <a:bevel/>
            </a:ln>
          </p:spPr>
          <p:txBody>
            <a:bodyPr rtlCol="0" anchor="ctr"/>
            <a:lstStyle/>
            <a:p>
              <a:endParaRPr lang="pt-PT"/>
            </a:p>
          </p:txBody>
        </p:sp>
        <p:sp>
          <p:nvSpPr>
            <p:cNvPr id="1787" name="Freeform: Shape 1786">
              <a:extLst>
                <a:ext uri="{FF2B5EF4-FFF2-40B4-BE49-F238E27FC236}">
                  <a16:creationId xmlns:a16="http://schemas.microsoft.com/office/drawing/2014/main" id="{AC3576C6-FC75-46A8-AC93-0E45C36901BF}"/>
                </a:ext>
              </a:extLst>
            </p:cNvPr>
            <p:cNvSpPr/>
            <p:nvPr/>
          </p:nvSpPr>
          <p:spPr>
            <a:xfrm>
              <a:off x="-676561" y="1696630"/>
              <a:ext cx="259842" cy="9525"/>
            </a:xfrm>
            <a:custGeom>
              <a:avLst/>
              <a:gdLst>
                <a:gd name="connsiteX0" fmla="*/ 259842 w 259842"/>
                <a:gd name="connsiteY0" fmla="*/ 0 h 9525"/>
                <a:gd name="connsiteX1" fmla="*/ 0 w 259842"/>
                <a:gd name="connsiteY1" fmla="*/ 0 h 9525"/>
              </a:gdLst>
              <a:ahLst/>
              <a:cxnLst>
                <a:cxn ang="0">
                  <a:pos x="connsiteX0" y="connsiteY0"/>
                </a:cxn>
                <a:cxn ang="0">
                  <a:pos x="connsiteX1" y="connsiteY1"/>
                </a:cxn>
              </a:cxnLst>
              <a:rect l="l" t="t" r="r" b="b"/>
              <a:pathLst>
                <a:path w="259842" h="9525">
                  <a:moveTo>
                    <a:pt x="259842" y="0"/>
                  </a:moveTo>
                  <a:lnTo>
                    <a:pt x="0" y="0"/>
                  </a:lnTo>
                </a:path>
              </a:pathLst>
            </a:custGeom>
            <a:ln w="19050" cap="rnd">
              <a:solidFill>
                <a:srgbClr val="CB9700"/>
              </a:solidFill>
              <a:prstDash val="solid"/>
              <a:bevel/>
            </a:ln>
          </p:spPr>
          <p:txBody>
            <a:bodyPr rtlCol="0" anchor="ctr"/>
            <a:lstStyle/>
            <a:p>
              <a:endParaRPr lang="pt-PT"/>
            </a:p>
          </p:txBody>
        </p:sp>
        <p:sp>
          <p:nvSpPr>
            <p:cNvPr id="1788" name="Freeform: Shape 1787">
              <a:extLst>
                <a:ext uri="{FF2B5EF4-FFF2-40B4-BE49-F238E27FC236}">
                  <a16:creationId xmlns:a16="http://schemas.microsoft.com/office/drawing/2014/main" id="{7CCD8E48-0A2C-4116-8CDD-42B62AFE9172}"/>
                </a:ext>
              </a:extLst>
            </p:cNvPr>
            <p:cNvSpPr/>
            <p:nvPr/>
          </p:nvSpPr>
          <p:spPr>
            <a:xfrm>
              <a:off x="-758095" y="1656339"/>
              <a:ext cx="81153" cy="81153"/>
            </a:xfrm>
            <a:custGeom>
              <a:avLst/>
              <a:gdLst>
                <a:gd name="connsiteX0" fmla="*/ 80845 w 81153"/>
                <a:gd name="connsiteY0" fmla="*/ 39999 h 81153"/>
                <a:gd name="connsiteX1" fmla="*/ 40364 w 81153"/>
                <a:gd name="connsiteY1" fmla="*/ 80671 h 81153"/>
                <a:gd name="connsiteX2" fmla="*/ -308 w 81153"/>
                <a:gd name="connsiteY2" fmla="*/ 40190 h 81153"/>
                <a:gd name="connsiteX3" fmla="*/ 40173 w 81153"/>
                <a:gd name="connsiteY3" fmla="*/ -482 h 81153"/>
                <a:gd name="connsiteX4" fmla="*/ 40269 w 81153"/>
                <a:gd name="connsiteY4" fmla="*/ -482 h 81153"/>
                <a:gd name="connsiteX5" fmla="*/ 80845 w 81153"/>
                <a:gd name="connsiteY5" fmla="*/ 39904 h 81153"/>
                <a:gd name="connsiteX6" fmla="*/ 80845 w 81153"/>
                <a:gd name="connsiteY6" fmla="*/ 39999 h 8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53" h="81153">
                  <a:moveTo>
                    <a:pt x="80845" y="39999"/>
                  </a:moveTo>
                  <a:cubicBezTo>
                    <a:pt x="80902" y="62412"/>
                    <a:pt x="62776" y="80614"/>
                    <a:pt x="40364" y="80671"/>
                  </a:cubicBezTo>
                  <a:cubicBezTo>
                    <a:pt x="17952" y="80719"/>
                    <a:pt x="-251" y="62603"/>
                    <a:pt x="-308" y="40190"/>
                  </a:cubicBezTo>
                  <a:cubicBezTo>
                    <a:pt x="-365" y="17778"/>
                    <a:pt x="17761" y="-434"/>
                    <a:pt x="40173" y="-482"/>
                  </a:cubicBezTo>
                  <a:cubicBezTo>
                    <a:pt x="40202" y="-482"/>
                    <a:pt x="40240" y="-482"/>
                    <a:pt x="40269" y="-482"/>
                  </a:cubicBezTo>
                  <a:cubicBezTo>
                    <a:pt x="62624" y="-539"/>
                    <a:pt x="80788" y="17549"/>
                    <a:pt x="80845" y="39904"/>
                  </a:cubicBezTo>
                  <a:cubicBezTo>
                    <a:pt x="80845" y="39933"/>
                    <a:pt x="80845" y="39971"/>
                    <a:pt x="80845" y="39999"/>
                  </a:cubicBezTo>
                  <a:close/>
                </a:path>
              </a:pathLst>
            </a:custGeom>
            <a:noFill/>
            <a:ln w="19050" cap="rnd">
              <a:solidFill>
                <a:srgbClr val="CB9700"/>
              </a:solidFill>
              <a:prstDash val="solid"/>
              <a:bevel/>
            </a:ln>
          </p:spPr>
          <p:txBody>
            <a:bodyPr rtlCol="0" anchor="ctr"/>
            <a:lstStyle/>
            <a:p>
              <a:endParaRPr lang="pt-PT"/>
            </a:p>
          </p:txBody>
        </p:sp>
        <p:sp>
          <p:nvSpPr>
            <p:cNvPr id="1789" name="Freeform: Shape 1788">
              <a:extLst>
                <a:ext uri="{FF2B5EF4-FFF2-40B4-BE49-F238E27FC236}">
                  <a16:creationId xmlns:a16="http://schemas.microsoft.com/office/drawing/2014/main" id="{68CFBDA3-924D-43EC-B75A-93518B46AF43}"/>
                </a:ext>
              </a:extLst>
            </p:cNvPr>
            <p:cNvSpPr/>
            <p:nvPr/>
          </p:nvSpPr>
          <p:spPr>
            <a:xfrm>
              <a:off x="-375476" y="1395355"/>
              <a:ext cx="9525" cy="260318"/>
            </a:xfrm>
            <a:custGeom>
              <a:avLst/>
              <a:gdLst>
                <a:gd name="connsiteX0" fmla="*/ 0 w 9525"/>
                <a:gd name="connsiteY0" fmla="*/ 0 h 260318"/>
                <a:gd name="connsiteX1" fmla="*/ 0 w 9525"/>
                <a:gd name="connsiteY1" fmla="*/ 260318 h 260318"/>
              </a:gdLst>
              <a:ahLst/>
              <a:cxnLst>
                <a:cxn ang="0">
                  <a:pos x="connsiteX0" y="connsiteY0"/>
                </a:cxn>
                <a:cxn ang="0">
                  <a:pos x="connsiteX1" y="connsiteY1"/>
                </a:cxn>
              </a:cxnLst>
              <a:rect l="l" t="t" r="r" b="b"/>
              <a:pathLst>
                <a:path w="9525" h="260318">
                  <a:moveTo>
                    <a:pt x="0" y="0"/>
                  </a:moveTo>
                  <a:lnTo>
                    <a:pt x="0" y="260318"/>
                  </a:lnTo>
                </a:path>
              </a:pathLst>
            </a:custGeom>
            <a:ln w="19050" cap="rnd">
              <a:solidFill>
                <a:srgbClr val="CB9700"/>
              </a:solidFill>
              <a:prstDash val="solid"/>
              <a:bevel/>
            </a:ln>
          </p:spPr>
          <p:txBody>
            <a:bodyPr rtlCol="0" anchor="ctr"/>
            <a:lstStyle/>
            <a:p>
              <a:endParaRPr lang="pt-PT"/>
            </a:p>
          </p:txBody>
        </p:sp>
        <p:sp>
          <p:nvSpPr>
            <p:cNvPr id="1790" name="Freeform: Shape 1789">
              <a:extLst>
                <a:ext uri="{FF2B5EF4-FFF2-40B4-BE49-F238E27FC236}">
                  <a16:creationId xmlns:a16="http://schemas.microsoft.com/office/drawing/2014/main" id="{A310479C-7302-4BED-A5CB-E107044D7E09}"/>
                </a:ext>
              </a:extLst>
            </p:cNvPr>
            <p:cNvSpPr/>
            <p:nvPr/>
          </p:nvSpPr>
          <p:spPr>
            <a:xfrm>
              <a:off x="-416243" y="1656339"/>
              <a:ext cx="81153" cy="81153"/>
            </a:xfrm>
            <a:custGeom>
              <a:avLst/>
              <a:gdLst>
                <a:gd name="connsiteX0" fmla="*/ 80845 w 81153"/>
                <a:gd name="connsiteY0" fmla="*/ 39999 h 81153"/>
                <a:gd name="connsiteX1" fmla="*/ 40364 w 81153"/>
                <a:gd name="connsiteY1" fmla="*/ 80671 h 81153"/>
                <a:gd name="connsiteX2" fmla="*/ -308 w 81153"/>
                <a:gd name="connsiteY2" fmla="*/ 40190 h 81153"/>
                <a:gd name="connsiteX3" fmla="*/ 40173 w 81153"/>
                <a:gd name="connsiteY3" fmla="*/ -482 h 81153"/>
                <a:gd name="connsiteX4" fmla="*/ 40268 w 81153"/>
                <a:gd name="connsiteY4" fmla="*/ -482 h 81153"/>
                <a:gd name="connsiteX5" fmla="*/ 80845 w 81153"/>
                <a:gd name="connsiteY5" fmla="*/ 39904 h 81153"/>
                <a:gd name="connsiteX6" fmla="*/ 80845 w 81153"/>
                <a:gd name="connsiteY6" fmla="*/ 39999 h 8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53" h="81153">
                  <a:moveTo>
                    <a:pt x="80845" y="39999"/>
                  </a:moveTo>
                  <a:cubicBezTo>
                    <a:pt x="80902" y="62412"/>
                    <a:pt x="62776" y="80614"/>
                    <a:pt x="40364" y="80671"/>
                  </a:cubicBezTo>
                  <a:cubicBezTo>
                    <a:pt x="17952" y="80719"/>
                    <a:pt x="-251" y="62603"/>
                    <a:pt x="-308" y="40190"/>
                  </a:cubicBezTo>
                  <a:cubicBezTo>
                    <a:pt x="-365" y="17778"/>
                    <a:pt x="17761" y="-434"/>
                    <a:pt x="40173" y="-482"/>
                  </a:cubicBezTo>
                  <a:cubicBezTo>
                    <a:pt x="40202" y="-482"/>
                    <a:pt x="40240" y="-482"/>
                    <a:pt x="40268" y="-482"/>
                  </a:cubicBezTo>
                  <a:cubicBezTo>
                    <a:pt x="62624" y="-539"/>
                    <a:pt x="80788" y="17549"/>
                    <a:pt x="80845" y="39904"/>
                  </a:cubicBezTo>
                  <a:cubicBezTo>
                    <a:pt x="80845" y="39933"/>
                    <a:pt x="80845" y="39971"/>
                    <a:pt x="80845" y="39999"/>
                  </a:cubicBezTo>
                  <a:close/>
                </a:path>
              </a:pathLst>
            </a:custGeom>
            <a:noFill/>
            <a:ln w="19050" cap="rnd">
              <a:solidFill>
                <a:srgbClr val="CB9700"/>
              </a:solidFill>
              <a:prstDash val="solid"/>
              <a:bevel/>
            </a:ln>
          </p:spPr>
          <p:txBody>
            <a:bodyPr rtlCol="0" anchor="ctr"/>
            <a:lstStyle/>
            <a:p>
              <a:endParaRPr lang="pt-PT"/>
            </a:p>
          </p:txBody>
        </p:sp>
        <p:sp>
          <p:nvSpPr>
            <p:cNvPr id="1791" name="Freeform: Shape 1790">
              <a:extLst>
                <a:ext uri="{FF2B5EF4-FFF2-40B4-BE49-F238E27FC236}">
                  <a16:creationId xmlns:a16="http://schemas.microsoft.com/office/drawing/2014/main" id="{7F28C36A-D718-4961-9344-D3B09D9AA764}"/>
                </a:ext>
              </a:extLst>
            </p:cNvPr>
            <p:cNvSpPr/>
            <p:nvPr/>
          </p:nvSpPr>
          <p:spPr>
            <a:xfrm>
              <a:off x="-676561" y="1354588"/>
              <a:ext cx="259937" cy="9525"/>
            </a:xfrm>
            <a:custGeom>
              <a:avLst/>
              <a:gdLst>
                <a:gd name="connsiteX0" fmla="*/ 0 w 259937"/>
                <a:gd name="connsiteY0" fmla="*/ 0 h 9525"/>
                <a:gd name="connsiteX1" fmla="*/ 259937 w 259937"/>
                <a:gd name="connsiteY1" fmla="*/ 0 h 9525"/>
              </a:gdLst>
              <a:ahLst/>
              <a:cxnLst>
                <a:cxn ang="0">
                  <a:pos x="connsiteX0" y="connsiteY0"/>
                </a:cxn>
                <a:cxn ang="0">
                  <a:pos x="connsiteX1" y="connsiteY1"/>
                </a:cxn>
              </a:cxnLst>
              <a:rect l="l" t="t" r="r" b="b"/>
              <a:pathLst>
                <a:path w="259937" h="9525">
                  <a:moveTo>
                    <a:pt x="0" y="0"/>
                  </a:moveTo>
                  <a:lnTo>
                    <a:pt x="259937" y="0"/>
                  </a:lnTo>
                </a:path>
              </a:pathLst>
            </a:custGeom>
            <a:ln w="19050" cap="rnd">
              <a:solidFill>
                <a:srgbClr val="CB9700"/>
              </a:solidFill>
              <a:prstDash val="solid"/>
              <a:bevel/>
            </a:ln>
          </p:spPr>
          <p:txBody>
            <a:bodyPr rtlCol="0" anchor="ctr"/>
            <a:lstStyle/>
            <a:p>
              <a:endParaRPr lang="pt-PT"/>
            </a:p>
          </p:txBody>
        </p:sp>
        <p:sp>
          <p:nvSpPr>
            <p:cNvPr id="1792" name="Freeform: Shape 1791">
              <a:extLst>
                <a:ext uri="{FF2B5EF4-FFF2-40B4-BE49-F238E27FC236}">
                  <a16:creationId xmlns:a16="http://schemas.microsoft.com/office/drawing/2014/main" id="{6A4362F2-4E3E-42BD-80A4-7ADC0C399827}"/>
                </a:ext>
              </a:extLst>
            </p:cNvPr>
            <p:cNvSpPr/>
            <p:nvPr/>
          </p:nvSpPr>
          <p:spPr>
            <a:xfrm>
              <a:off x="-416243" y="1313916"/>
              <a:ext cx="81152" cy="81153"/>
            </a:xfrm>
            <a:custGeom>
              <a:avLst/>
              <a:gdLst>
                <a:gd name="connsiteX0" fmla="*/ 80845 w 81152"/>
                <a:gd name="connsiteY0" fmla="*/ 40094 h 81153"/>
                <a:gd name="connsiteX1" fmla="*/ 40268 w 81152"/>
                <a:gd name="connsiteY1" fmla="*/ 80671 h 81153"/>
                <a:gd name="connsiteX2" fmla="*/ -308 w 81152"/>
                <a:gd name="connsiteY2" fmla="*/ 40094 h 81153"/>
                <a:gd name="connsiteX3" fmla="*/ 40268 w 81152"/>
                <a:gd name="connsiteY3" fmla="*/ -482 h 81153"/>
                <a:gd name="connsiteX4" fmla="*/ 80845 w 81152"/>
                <a:gd name="connsiteY4" fmla="*/ 40094 h 81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52" h="81153">
                  <a:moveTo>
                    <a:pt x="80845" y="40094"/>
                  </a:moveTo>
                  <a:cubicBezTo>
                    <a:pt x="80845" y="62507"/>
                    <a:pt x="62681" y="80671"/>
                    <a:pt x="40268" y="80671"/>
                  </a:cubicBezTo>
                  <a:cubicBezTo>
                    <a:pt x="17856" y="80671"/>
                    <a:pt x="-308" y="62507"/>
                    <a:pt x="-308" y="40094"/>
                  </a:cubicBezTo>
                  <a:cubicBezTo>
                    <a:pt x="-308" y="17682"/>
                    <a:pt x="17856" y="-482"/>
                    <a:pt x="40268" y="-482"/>
                  </a:cubicBezTo>
                  <a:cubicBezTo>
                    <a:pt x="62681" y="-482"/>
                    <a:pt x="80845" y="17682"/>
                    <a:pt x="80845" y="40094"/>
                  </a:cubicBezTo>
                  <a:close/>
                </a:path>
              </a:pathLst>
            </a:custGeom>
            <a:noFill/>
            <a:ln w="19050" cap="rnd">
              <a:solidFill>
                <a:srgbClr val="CB9700"/>
              </a:solidFill>
              <a:prstDash val="solid"/>
              <a:bevel/>
            </a:ln>
          </p:spPr>
          <p:txBody>
            <a:bodyPr rtlCol="0" anchor="ctr"/>
            <a:lstStyle/>
            <a:p>
              <a:endParaRPr lang="pt-PT"/>
            </a:p>
          </p:txBody>
        </p:sp>
        <p:sp>
          <p:nvSpPr>
            <p:cNvPr id="1793" name="Freeform: Shape 1792">
              <a:extLst>
                <a:ext uri="{FF2B5EF4-FFF2-40B4-BE49-F238E27FC236}">
                  <a16:creationId xmlns:a16="http://schemas.microsoft.com/office/drawing/2014/main" id="{6DB3E603-D4F4-49D1-94CF-FD4D7B6DCA43}"/>
                </a:ext>
              </a:extLst>
            </p:cNvPr>
            <p:cNvSpPr/>
            <p:nvPr/>
          </p:nvSpPr>
          <p:spPr>
            <a:xfrm>
              <a:off x="-758095" y="1313916"/>
              <a:ext cx="81153" cy="81153"/>
            </a:xfrm>
            <a:custGeom>
              <a:avLst/>
              <a:gdLst>
                <a:gd name="connsiteX0" fmla="*/ 80845 w 81153"/>
                <a:gd name="connsiteY0" fmla="*/ 40094 h 81153"/>
                <a:gd name="connsiteX1" fmla="*/ 40269 w 81153"/>
                <a:gd name="connsiteY1" fmla="*/ 80671 h 81153"/>
                <a:gd name="connsiteX2" fmla="*/ -308 w 81153"/>
                <a:gd name="connsiteY2" fmla="*/ 40094 h 81153"/>
                <a:gd name="connsiteX3" fmla="*/ 40269 w 81153"/>
                <a:gd name="connsiteY3" fmla="*/ -482 h 81153"/>
                <a:gd name="connsiteX4" fmla="*/ 80845 w 81153"/>
                <a:gd name="connsiteY4" fmla="*/ 40094 h 81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53" h="81153">
                  <a:moveTo>
                    <a:pt x="80845" y="40094"/>
                  </a:moveTo>
                  <a:cubicBezTo>
                    <a:pt x="80845" y="62507"/>
                    <a:pt x="62681" y="80671"/>
                    <a:pt x="40269" y="80671"/>
                  </a:cubicBezTo>
                  <a:cubicBezTo>
                    <a:pt x="17856" y="80671"/>
                    <a:pt x="-308" y="62507"/>
                    <a:pt x="-308" y="40094"/>
                  </a:cubicBezTo>
                  <a:cubicBezTo>
                    <a:pt x="-308" y="17682"/>
                    <a:pt x="17856" y="-482"/>
                    <a:pt x="40269" y="-482"/>
                  </a:cubicBezTo>
                  <a:cubicBezTo>
                    <a:pt x="62681" y="-482"/>
                    <a:pt x="80845" y="17682"/>
                    <a:pt x="80845" y="40094"/>
                  </a:cubicBezTo>
                  <a:close/>
                </a:path>
              </a:pathLst>
            </a:custGeom>
            <a:noFill/>
            <a:ln w="19050" cap="rnd">
              <a:solidFill>
                <a:srgbClr val="CB9700"/>
              </a:solidFill>
              <a:prstDash val="solid"/>
              <a:bevel/>
            </a:ln>
          </p:spPr>
          <p:txBody>
            <a:bodyPr rtlCol="0" anchor="ctr"/>
            <a:lstStyle/>
            <a:p>
              <a:endParaRPr lang="pt-PT"/>
            </a:p>
          </p:txBody>
        </p:sp>
        <p:sp>
          <p:nvSpPr>
            <p:cNvPr id="1794" name="Freeform: Shape 1793">
              <a:extLst>
                <a:ext uri="{FF2B5EF4-FFF2-40B4-BE49-F238E27FC236}">
                  <a16:creationId xmlns:a16="http://schemas.microsoft.com/office/drawing/2014/main" id="{2A1F20B7-67DA-4AA3-8B8C-4C9DA8B0DD54}"/>
                </a:ext>
              </a:extLst>
            </p:cNvPr>
            <p:cNvSpPr/>
            <p:nvPr/>
          </p:nvSpPr>
          <p:spPr>
            <a:xfrm>
              <a:off x="-789623" y="1383353"/>
              <a:ext cx="43434" cy="43434"/>
            </a:xfrm>
            <a:custGeom>
              <a:avLst/>
              <a:gdLst>
                <a:gd name="connsiteX0" fmla="*/ 0 w 43434"/>
                <a:gd name="connsiteY0" fmla="*/ 43434 h 43434"/>
                <a:gd name="connsiteX1" fmla="*/ 43434 w 43434"/>
                <a:gd name="connsiteY1" fmla="*/ 0 h 43434"/>
              </a:gdLst>
              <a:ahLst/>
              <a:cxnLst>
                <a:cxn ang="0">
                  <a:pos x="connsiteX0" y="connsiteY0"/>
                </a:cxn>
                <a:cxn ang="0">
                  <a:pos x="connsiteX1" y="connsiteY1"/>
                </a:cxn>
              </a:cxnLst>
              <a:rect l="l" t="t" r="r" b="b"/>
              <a:pathLst>
                <a:path w="43434" h="43434">
                  <a:moveTo>
                    <a:pt x="0" y="43434"/>
                  </a:moveTo>
                  <a:lnTo>
                    <a:pt x="43434" y="0"/>
                  </a:lnTo>
                </a:path>
              </a:pathLst>
            </a:custGeom>
            <a:ln w="19050" cap="rnd">
              <a:solidFill>
                <a:srgbClr val="CB9700"/>
              </a:solidFill>
              <a:prstDash val="solid"/>
              <a:bevel/>
            </a:ln>
          </p:spPr>
          <p:txBody>
            <a:bodyPr rtlCol="0" anchor="ctr"/>
            <a:lstStyle/>
            <a:p>
              <a:endParaRPr lang="pt-PT"/>
            </a:p>
          </p:txBody>
        </p:sp>
        <p:sp>
          <p:nvSpPr>
            <p:cNvPr id="1795" name="Freeform: Shape 1794">
              <a:extLst>
                <a:ext uri="{FF2B5EF4-FFF2-40B4-BE49-F238E27FC236}">
                  <a16:creationId xmlns:a16="http://schemas.microsoft.com/office/drawing/2014/main" id="{82E9D63C-0C9A-4201-AFE6-9E59FAC9D3A8}"/>
                </a:ext>
              </a:extLst>
            </p:cNvPr>
            <p:cNvSpPr/>
            <p:nvPr/>
          </p:nvSpPr>
          <p:spPr>
            <a:xfrm>
              <a:off x="-447961" y="1383448"/>
              <a:ext cx="43815" cy="43529"/>
            </a:xfrm>
            <a:custGeom>
              <a:avLst/>
              <a:gdLst>
                <a:gd name="connsiteX0" fmla="*/ 0 w 43815"/>
                <a:gd name="connsiteY0" fmla="*/ 43529 h 43529"/>
                <a:gd name="connsiteX1" fmla="*/ 43815 w 43815"/>
                <a:gd name="connsiteY1" fmla="*/ 0 h 43529"/>
              </a:gdLst>
              <a:ahLst/>
              <a:cxnLst>
                <a:cxn ang="0">
                  <a:pos x="connsiteX0" y="connsiteY0"/>
                </a:cxn>
                <a:cxn ang="0">
                  <a:pos x="connsiteX1" y="connsiteY1"/>
                </a:cxn>
              </a:cxnLst>
              <a:rect l="l" t="t" r="r" b="b"/>
              <a:pathLst>
                <a:path w="43815" h="43529">
                  <a:moveTo>
                    <a:pt x="0" y="43529"/>
                  </a:moveTo>
                  <a:lnTo>
                    <a:pt x="43815" y="0"/>
                  </a:lnTo>
                </a:path>
              </a:pathLst>
            </a:custGeom>
            <a:ln w="19050" cap="rnd">
              <a:solidFill>
                <a:srgbClr val="CB9700"/>
              </a:solidFill>
              <a:prstDash val="solid"/>
              <a:bevel/>
            </a:ln>
          </p:spPr>
          <p:txBody>
            <a:bodyPr rtlCol="0" anchor="ctr"/>
            <a:lstStyle/>
            <a:p>
              <a:endParaRPr lang="pt-PT"/>
            </a:p>
          </p:txBody>
        </p:sp>
        <p:sp>
          <p:nvSpPr>
            <p:cNvPr id="1796" name="Freeform: Shape 1795">
              <a:extLst>
                <a:ext uri="{FF2B5EF4-FFF2-40B4-BE49-F238E27FC236}">
                  <a16:creationId xmlns:a16="http://schemas.microsoft.com/office/drawing/2014/main" id="{A3374288-2657-48C6-AF85-6412EBBE6F60}"/>
                </a:ext>
              </a:extLst>
            </p:cNvPr>
            <p:cNvSpPr/>
            <p:nvPr/>
          </p:nvSpPr>
          <p:spPr>
            <a:xfrm>
              <a:off x="-788766" y="1725586"/>
              <a:ext cx="41528" cy="41528"/>
            </a:xfrm>
            <a:custGeom>
              <a:avLst/>
              <a:gdLst>
                <a:gd name="connsiteX0" fmla="*/ 0 w 41528"/>
                <a:gd name="connsiteY0" fmla="*/ 41529 h 41528"/>
                <a:gd name="connsiteX1" fmla="*/ 41529 w 41528"/>
                <a:gd name="connsiteY1" fmla="*/ 0 h 41528"/>
              </a:gdLst>
              <a:ahLst/>
              <a:cxnLst>
                <a:cxn ang="0">
                  <a:pos x="connsiteX0" y="connsiteY0"/>
                </a:cxn>
                <a:cxn ang="0">
                  <a:pos x="connsiteX1" y="connsiteY1"/>
                </a:cxn>
              </a:cxnLst>
              <a:rect l="l" t="t" r="r" b="b"/>
              <a:pathLst>
                <a:path w="41528" h="41528">
                  <a:moveTo>
                    <a:pt x="0" y="41529"/>
                  </a:moveTo>
                  <a:lnTo>
                    <a:pt x="41529" y="0"/>
                  </a:lnTo>
                </a:path>
              </a:pathLst>
            </a:custGeom>
            <a:ln w="19050" cap="rnd">
              <a:solidFill>
                <a:srgbClr val="CB9700"/>
              </a:solidFill>
              <a:prstDash val="solid"/>
              <a:bevel/>
            </a:ln>
          </p:spPr>
          <p:txBody>
            <a:bodyPr rtlCol="0" anchor="ctr"/>
            <a:lstStyle/>
            <a:p>
              <a:endParaRPr lang="pt-PT"/>
            </a:p>
          </p:txBody>
        </p:sp>
        <p:sp>
          <p:nvSpPr>
            <p:cNvPr id="1797" name="Freeform: Shape 1796">
              <a:extLst>
                <a:ext uri="{FF2B5EF4-FFF2-40B4-BE49-F238E27FC236}">
                  <a16:creationId xmlns:a16="http://schemas.microsoft.com/office/drawing/2014/main" id="{DB45BC36-C30A-4C99-A48F-C8F7E8E08ABF}"/>
                </a:ext>
              </a:extLst>
            </p:cNvPr>
            <p:cNvSpPr/>
            <p:nvPr/>
          </p:nvSpPr>
          <p:spPr>
            <a:xfrm>
              <a:off x="-447199" y="1725682"/>
              <a:ext cx="42386" cy="42291"/>
            </a:xfrm>
            <a:custGeom>
              <a:avLst/>
              <a:gdLst>
                <a:gd name="connsiteX0" fmla="*/ 0 w 42386"/>
                <a:gd name="connsiteY0" fmla="*/ 42291 h 42291"/>
                <a:gd name="connsiteX1" fmla="*/ 42386 w 42386"/>
                <a:gd name="connsiteY1" fmla="*/ 0 h 42291"/>
              </a:gdLst>
              <a:ahLst/>
              <a:cxnLst>
                <a:cxn ang="0">
                  <a:pos x="connsiteX0" y="connsiteY0"/>
                </a:cxn>
                <a:cxn ang="0">
                  <a:pos x="connsiteX1" y="connsiteY1"/>
                </a:cxn>
              </a:cxnLst>
              <a:rect l="l" t="t" r="r" b="b"/>
              <a:pathLst>
                <a:path w="42386" h="42291">
                  <a:moveTo>
                    <a:pt x="0" y="42291"/>
                  </a:moveTo>
                  <a:lnTo>
                    <a:pt x="42386" y="0"/>
                  </a:lnTo>
                </a:path>
              </a:pathLst>
            </a:custGeom>
            <a:ln w="19050" cap="rnd">
              <a:solidFill>
                <a:srgbClr val="CB9700"/>
              </a:solidFill>
              <a:prstDash val="solid"/>
              <a:bevel/>
            </a:ln>
          </p:spPr>
          <p:txBody>
            <a:bodyPr rtlCol="0" anchor="ctr"/>
            <a:lstStyle/>
            <a:p>
              <a:endParaRPr lang="pt-PT"/>
            </a:p>
          </p:txBody>
        </p:sp>
      </p:grpSp>
      <p:grpSp>
        <p:nvGrpSpPr>
          <p:cNvPr id="1803" name="Group 1802">
            <a:extLst>
              <a:ext uri="{FF2B5EF4-FFF2-40B4-BE49-F238E27FC236}">
                <a16:creationId xmlns:a16="http://schemas.microsoft.com/office/drawing/2014/main" id="{A7BD2BD6-31BB-4578-A73E-0218138015D7}"/>
              </a:ext>
            </a:extLst>
          </p:cNvPr>
          <p:cNvGrpSpPr/>
          <p:nvPr/>
        </p:nvGrpSpPr>
        <p:grpSpPr>
          <a:xfrm>
            <a:off x="7828205" y="5481647"/>
            <a:ext cx="454440" cy="515066"/>
            <a:chOff x="-886516" y="4953423"/>
            <a:chExt cx="547344" cy="620363"/>
          </a:xfrm>
        </p:grpSpPr>
        <p:sp>
          <p:nvSpPr>
            <p:cNvPr id="1725" name="Freeform: Shape 1724">
              <a:extLst>
                <a:ext uri="{FF2B5EF4-FFF2-40B4-BE49-F238E27FC236}">
                  <a16:creationId xmlns:a16="http://schemas.microsoft.com/office/drawing/2014/main" id="{7656E299-A264-4C8C-A52A-ECCD808769A9}"/>
                </a:ext>
              </a:extLst>
            </p:cNvPr>
            <p:cNvSpPr/>
            <p:nvPr/>
          </p:nvSpPr>
          <p:spPr>
            <a:xfrm>
              <a:off x="-541021" y="5035243"/>
              <a:ext cx="89725" cy="51911"/>
            </a:xfrm>
            <a:custGeom>
              <a:avLst/>
              <a:gdLst>
                <a:gd name="connsiteX0" fmla="*/ 0 w 89725"/>
                <a:gd name="connsiteY0" fmla="*/ 0 h 51911"/>
                <a:gd name="connsiteX1" fmla="*/ 89725 w 89725"/>
                <a:gd name="connsiteY1" fmla="*/ 51911 h 51911"/>
              </a:gdLst>
              <a:ahLst/>
              <a:cxnLst>
                <a:cxn ang="0">
                  <a:pos x="connsiteX0" y="connsiteY0"/>
                </a:cxn>
                <a:cxn ang="0">
                  <a:pos x="connsiteX1" y="connsiteY1"/>
                </a:cxn>
              </a:cxnLst>
              <a:rect l="l" t="t" r="r" b="b"/>
              <a:pathLst>
                <a:path w="89725" h="51911">
                  <a:moveTo>
                    <a:pt x="0" y="0"/>
                  </a:moveTo>
                  <a:lnTo>
                    <a:pt x="89725" y="51911"/>
                  </a:lnTo>
                </a:path>
              </a:pathLst>
            </a:custGeom>
            <a:ln w="19050" cap="rnd">
              <a:solidFill>
                <a:srgbClr val="CB9700"/>
              </a:solidFill>
              <a:prstDash val="solid"/>
              <a:bevel/>
            </a:ln>
          </p:spPr>
          <p:txBody>
            <a:bodyPr rtlCol="0" anchor="ctr"/>
            <a:lstStyle/>
            <a:p>
              <a:endParaRPr lang="pt-PT"/>
            </a:p>
          </p:txBody>
        </p:sp>
        <p:sp>
          <p:nvSpPr>
            <p:cNvPr id="1726" name="Freeform: Shape 1725">
              <a:extLst>
                <a:ext uri="{FF2B5EF4-FFF2-40B4-BE49-F238E27FC236}">
                  <a16:creationId xmlns:a16="http://schemas.microsoft.com/office/drawing/2014/main" id="{68A07F51-D6CC-4912-975D-9AFF40792904}"/>
                </a:ext>
              </a:extLst>
            </p:cNvPr>
            <p:cNvSpPr/>
            <p:nvPr/>
          </p:nvSpPr>
          <p:spPr>
            <a:xfrm>
              <a:off x="-774288" y="5035243"/>
              <a:ext cx="89725" cy="51911"/>
            </a:xfrm>
            <a:custGeom>
              <a:avLst/>
              <a:gdLst>
                <a:gd name="connsiteX0" fmla="*/ 89726 w 89725"/>
                <a:gd name="connsiteY0" fmla="*/ 0 h 51911"/>
                <a:gd name="connsiteX1" fmla="*/ 0 w 89725"/>
                <a:gd name="connsiteY1" fmla="*/ 51911 h 51911"/>
              </a:gdLst>
              <a:ahLst/>
              <a:cxnLst>
                <a:cxn ang="0">
                  <a:pos x="connsiteX0" y="connsiteY0"/>
                </a:cxn>
                <a:cxn ang="0">
                  <a:pos x="connsiteX1" y="connsiteY1"/>
                </a:cxn>
              </a:cxnLst>
              <a:rect l="l" t="t" r="r" b="b"/>
              <a:pathLst>
                <a:path w="89725" h="51911">
                  <a:moveTo>
                    <a:pt x="89726" y="0"/>
                  </a:moveTo>
                  <a:lnTo>
                    <a:pt x="0" y="51911"/>
                  </a:lnTo>
                </a:path>
              </a:pathLst>
            </a:custGeom>
            <a:ln w="19050" cap="rnd">
              <a:solidFill>
                <a:srgbClr val="CB9700"/>
              </a:solidFill>
              <a:prstDash val="solid"/>
              <a:bevel/>
            </a:ln>
          </p:spPr>
          <p:txBody>
            <a:bodyPr rtlCol="0" anchor="ctr"/>
            <a:lstStyle/>
            <a:p>
              <a:endParaRPr lang="pt-PT"/>
            </a:p>
          </p:txBody>
        </p:sp>
        <p:sp>
          <p:nvSpPr>
            <p:cNvPr id="1727" name="Freeform: Shape 1726">
              <a:extLst>
                <a:ext uri="{FF2B5EF4-FFF2-40B4-BE49-F238E27FC236}">
                  <a16:creationId xmlns:a16="http://schemas.microsoft.com/office/drawing/2014/main" id="{71D1B8B5-B97B-4CD5-AECF-CC69545702EE}"/>
                </a:ext>
              </a:extLst>
            </p:cNvPr>
            <p:cNvSpPr/>
            <p:nvPr/>
          </p:nvSpPr>
          <p:spPr>
            <a:xfrm>
              <a:off x="-541021" y="5440150"/>
              <a:ext cx="89725" cy="51911"/>
            </a:xfrm>
            <a:custGeom>
              <a:avLst/>
              <a:gdLst>
                <a:gd name="connsiteX0" fmla="*/ 0 w 89725"/>
                <a:gd name="connsiteY0" fmla="*/ 51911 h 51911"/>
                <a:gd name="connsiteX1" fmla="*/ 89725 w 89725"/>
                <a:gd name="connsiteY1" fmla="*/ 0 h 51911"/>
              </a:gdLst>
              <a:ahLst/>
              <a:cxnLst>
                <a:cxn ang="0">
                  <a:pos x="connsiteX0" y="connsiteY0"/>
                </a:cxn>
                <a:cxn ang="0">
                  <a:pos x="connsiteX1" y="connsiteY1"/>
                </a:cxn>
              </a:cxnLst>
              <a:rect l="l" t="t" r="r" b="b"/>
              <a:pathLst>
                <a:path w="89725" h="51911">
                  <a:moveTo>
                    <a:pt x="0" y="51911"/>
                  </a:moveTo>
                  <a:lnTo>
                    <a:pt x="89725" y="0"/>
                  </a:lnTo>
                </a:path>
              </a:pathLst>
            </a:custGeom>
            <a:ln w="19050" cap="rnd">
              <a:solidFill>
                <a:srgbClr val="CB9700"/>
              </a:solidFill>
              <a:prstDash val="solid"/>
              <a:bevel/>
            </a:ln>
          </p:spPr>
          <p:txBody>
            <a:bodyPr rtlCol="0" anchor="ctr"/>
            <a:lstStyle/>
            <a:p>
              <a:endParaRPr lang="pt-PT"/>
            </a:p>
          </p:txBody>
        </p:sp>
        <p:sp>
          <p:nvSpPr>
            <p:cNvPr id="1728" name="Freeform: Shape 1727">
              <a:extLst>
                <a:ext uri="{FF2B5EF4-FFF2-40B4-BE49-F238E27FC236}">
                  <a16:creationId xmlns:a16="http://schemas.microsoft.com/office/drawing/2014/main" id="{307A7940-6483-464A-941D-137EAC6F276B}"/>
                </a:ext>
              </a:extLst>
            </p:cNvPr>
            <p:cNvSpPr/>
            <p:nvPr/>
          </p:nvSpPr>
          <p:spPr>
            <a:xfrm>
              <a:off x="-774288" y="5440150"/>
              <a:ext cx="89725" cy="51911"/>
            </a:xfrm>
            <a:custGeom>
              <a:avLst/>
              <a:gdLst>
                <a:gd name="connsiteX0" fmla="*/ 89726 w 89725"/>
                <a:gd name="connsiteY0" fmla="*/ 51911 h 51911"/>
                <a:gd name="connsiteX1" fmla="*/ 0 w 89725"/>
                <a:gd name="connsiteY1" fmla="*/ 0 h 51911"/>
              </a:gdLst>
              <a:ahLst/>
              <a:cxnLst>
                <a:cxn ang="0">
                  <a:pos x="connsiteX0" y="connsiteY0"/>
                </a:cxn>
                <a:cxn ang="0">
                  <a:pos x="connsiteX1" y="connsiteY1"/>
                </a:cxn>
              </a:cxnLst>
              <a:rect l="l" t="t" r="r" b="b"/>
              <a:pathLst>
                <a:path w="89725" h="51911">
                  <a:moveTo>
                    <a:pt x="89726" y="51911"/>
                  </a:moveTo>
                  <a:lnTo>
                    <a:pt x="0" y="0"/>
                  </a:lnTo>
                </a:path>
              </a:pathLst>
            </a:custGeom>
            <a:ln w="19050" cap="rnd">
              <a:solidFill>
                <a:srgbClr val="CB9700"/>
              </a:solidFill>
              <a:prstDash val="solid"/>
              <a:bevel/>
            </a:ln>
          </p:spPr>
          <p:txBody>
            <a:bodyPr rtlCol="0" anchor="ctr"/>
            <a:lstStyle/>
            <a:p>
              <a:endParaRPr lang="pt-PT"/>
            </a:p>
          </p:txBody>
        </p:sp>
        <p:sp>
          <p:nvSpPr>
            <p:cNvPr id="1729" name="Freeform: Shape 1728">
              <a:extLst>
                <a:ext uri="{FF2B5EF4-FFF2-40B4-BE49-F238E27FC236}">
                  <a16:creationId xmlns:a16="http://schemas.microsoft.com/office/drawing/2014/main" id="{3FB96023-6394-42F6-8723-C6AFC765568F}"/>
                </a:ext>
              </a:extLst>
            </p:cNvPr>
            <p:cNvSpPr/>
            <p:nvPr/>
          </p:nvSpPr>
          <p:spPr>
            <a:xfrm>
              <a:off x="-652654" y="4953423"/>
              <a:ext cx="79629" cy="79629"/>
            </a:xfrm>
            <a:custGeom>
              <a:avLst/>
              <a:gdLst>
                <a:gd name="connsiteX0" fmla="*/ 79581 w 79629"/>
                <a:gd name="connsiteY0" fmla="*/ 39573 h 79629"/>
                <a:gd name="connsiteX1" fmla="*/ 39862 w 79629"/>
                <a:gd name="connsiteY1" fmla="*/ 79483 h 79629"/>
                <a:gd name="connsiteX2" fmla="*/ -48 w 79629"/>
                <a:gd name="connsiteY2" fmla="*/ 39763 h 79629"/>
                <a:gd name="connsiteX3" fmla="*/ 39672 w 79629"/>
                <a:gd name="connsiteY3" fmla="*/ -146 h 79629"/>
                <a:gd name="connsiteX4" fmla="*/ 39767 w 79629"/>
                <a:gd name="connsiteY4" fmla="*/ -146 h 79629"/>
                <a:gd name="connsiteX5" fmla="*/ 79581 w 79629"/>
                <a:gd name="connsiteY5" fmla="*/ 39478 h 79629"/>
                <a:gd name="connsiteX6" fmla="*/ 79581 w 79629"/>
                <a:gd name="connsiteY6" fmla="*/ 39573 h 79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29" h="79629">
                  <a:moveTo>
                    <a:pt x="79581" y="39573"/>
                  </a:moveTo>
                  <a:cubicBezTo>
                    <a:pt x="79634" y="61566"/>
                    <a:pt x="61851" y="79426"/>
                    <a:pt x="39862" y="79483"/>
                  </a:cubicBezTo>
                  <a:cubicBezTo>
                    <a:pt x="17874" y="79540"/>
                    <a:pt x="5" y="61757"/>
                    <a:pt x="-48" y="39763"/>
                  </a:cubicBezTo>
                  <a:cubicBezTo>
                    <a:pt x="-100" y="17770"/>
                    <a:pt x="17683" y="-89"/>
                    <a:pt x="39672" y="-146"/>
                  </a:cubicBezTo>
                  <a:cubicBezTo>
                    <a:pt x="39703" y="-146"/>
                    <a:pt x="39735" y="-146"/>
                    <a:pt x="39767" y="-146"/>
                  </a:cubicBezTo>
                  <a:cubicBezTo>
                    <a:pt x="61703" y="-203"/>
                    <a:pt x="79529" y="17542"/>
                    <a:pt x="79581" y="39478"/>
                  </a:cubicBezTo>
                  <a:cubicBezTo>
                    <a:pt x="79581" y="39506"/>
                    <a:pt x="79581" y="39544"/>
                    <a:pt x="79581" y="39573"/>
                  </a:cubicBezTo>
                  <a:close/>
                </a:path>
              </a:pathLst>
            </a:custGeom>
            <a:noFill/>
            <a:ln w="19050" cap="rnd">
              <a:solidFill>
                <a:srgbClr val="CB9700"/>
              </a:solidFill>
              <a:prstDash val="solid"/>
              <a:bevel/>
            </a:ln>
          </p:spPr>
          <p:txBody>
            <a:bodyPr rtlCol="0" anchor="ctr"/>
            <a:lstStyle/>
            <a:p>
              <a:endParaRPr lang="pt-PT"/>
            </a:p>
          </p:txBody>
        </p:sp>
        <p:sp>
          <p:nvSpPr>
            <p:cNvPr id="1730" name="Freeform: Shape 1729">
              <a:extLst>
                <a:ext uri="{FF2B5EF4-FFF2-40B4-BE49-F238E27FC236}">
                  <a16:creationId xmlns:a16="http://schemas.microsoft.com/office/drawing/2014/main" id="{F9417519-A313-4BB6-9A66-A91A0F912C7B}"/>
                </a:ext>
              </a:extLst>
            </p:cNvPr>
            <p:cNvSpPr/>
            <p:nvPr/>
          </p:nvSpPr>
          <p:spPr>
            <a:xfrm>
              <a:off x="-612839" y="5037338"/>
              <a:ext cx="9525" cy="60769"/>
            </a:xfrm>
            <a:custGeom>
              <a:avLst/>
              <a:gdLst>
                <a:gd name="connsiteX0" fmla="*/ 0 w 9525"/>
                <a:gd name="connsiteY0" fmla="*/ 0 h 60769"/>
                <a:gd name="connsiteX1" fmla="*/ 0 w 9525"/>
                <a:gd name="connsiteY1" fmla="*/ 60770 h 60769"/>
              </a:gdLst>
              <a:ahLst/>
              <a:cxnLst>
                <a:cxn ang="0">
                  <a:pos x="connsiteX0" y="connsiteY0"/>
                </a:cxn>
                <a:cxn ang="0">
                  <a:pos x="connsiteX1" y="connsiteY1"/>
                </a:cxn>
              </a:cxnLst>
              <a:rect l="l" t="t" r="r" b="b"/>
              <a:pathLst>
                <a:path w="9525" h="60769">
                  <a:moveTo>
                    <a:pt x="0" y="0"/>
                  </a:moveTo>
                  <a:lnTo>
                    <a:pt x="0" y="60770"/>
                  </a:lnTo>
                </a:path>
              </a:pathLst>
            </a:custGeom>
            <a:ln w="19050" cap="rnd">
              <a:solidFill>
                <a:srgbClr val="CB9700"/>
              </a:solidFill>
              <a:prstDash val="solid"/>
              <a:bevel/>
            </a:ln>
          </p:spPr>
          <p:txBody>
            <a:bodyPr rtlCol="0" anchor="ctr"/>
            <a:lstStyle/>
            <a:p>
              <a:endParaRPr lang="pt-PT"/>
            </a:p>
          </p:txBody>
        </p:sp>
        <p:sp>
          <p:nvSpPr>
            <p:cNvPr id="1731" name="Freeform: Shape 1730">
              <a:extLst>
                <a:ext uri="{FF2B5EF4-FFF2-40B4-BE49-F238E27FC236}">
                  <a16:creationId xmlns:a16="http://schemas.microsoft.com/office/drawing/2014/main" id="{A2CBBC6B-EDAC-4AA5-886B-35B0E249927A}"/>
                </a:ext>
              </a:extLst>
            </p:cNvPr>
            <p:cNvSpPr/>
            <p:nvPr/>
          </p:nvSpPr>
          <p:spPr>
            <a:xfrm>
              <a:off x="-652558" y="5494157"/>
              <a:ext cx="79629" cy="79629"/>
            </a:xfrm>
            <a:custGeom>
              <a:avLst/>
              <a:gdLst>
                <a:gd name="connsiteX0" fmla="*/ -48 w 79629"/>
                <a:gd name="connsiteY0" fmla="*/ 39763 h 79629"/>
                <a:gd name="connsiteX1" fmla="*/ 39672 w 79629"/>
                <a:gd name="connsiteY1" fmla="*/ -146 h 79629"/>
                <a:gd name="connsiteX2" fmla="*/ 79581 w 79629"/>
                <a:gd name="connsiteY2" fmla="*/ 39573 h 79629"/>
                <a:gd name="connsiteX3" fmla="*/ 39862 w 79629"/>
                <a:gd name="connsiteY3" fmla="*/ 79483 h 79629"/>
                <a:gd name="connsiteX4" fmla="*/ 39672 w 79629"/>
                <a:gd name="connsiteY4" fmla="*/ 79483 h 79629"/>
                <a:gd name="connsiteX5" fmla="*/ -48 w 79629"/>
                <a:gd name="connsiteY5" fmla="*/ 39763 h 79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29" h="79629">
                  <a:moveTo>
                    <a:pt x="-48" y="39763"/>
                  </a:moveTo>
                  <a:cubicBezTo>
                    <a:pt x="-100" y="17770"/>
                    <a:pt x="17683" y="-89"/>
                    <a:pt x="39672" y="-146"/>
                  </a:cubicBezTo>
                  <a:cubicBezTo>
                    <a:pt x="61660" y="-194"/>
                    <a:pt x="79529" y="17580"/>
                    <a:pt x="79581" y="39573"/>
                  </a:cubicBezTo>
                  <a:cubicBezTo>
                    <a:pt x="79634" y="61566"/>
                    <a:pt x="61851" y="79426"/>
                    <a:pt x="39862" y="79483"/>
                  </a:cubicBezTo>
                  <a:cubicBezTo>
                    <a:pt x="39798" y="79483"/>
                    <a:pt x="39735" y="79483"/>
                    <a:pt x="39672" y="79483"/>
                  </a:cubicBezTo>
                  <a:cubicBezTo>
                    <a:pt x="17757" y="79435"/>
                    <a:pt x="5" y="61680"/>
                    <a:pt x="-48" y="39763"/>
                  </a:cubicBezTo>
                  <a:close/>
                </a:path>
              </a:pathLst>
            </a:custGeom>
            <a:noFill/>
            <a:ln w="19050" cap="rnd">
              <a:solidFill>
                <a:srgbClr val="CB9700"/>
              </a:solidFill>
              <a:prstDash val="solid"/>
              <a:bevel/>
            </a:ln>
          </p:spPr>
          <p:txBody>
            <a:bodyPr rtlCol="0" anchor="ctr"/>
            <a:lstStyle/>
            <a:p>
              <a:endParaRPr lang="pt-PT"/>
            </a:p>
          </p:txBody>
        </p:sp>
        <p:sp>
          <p:nvSpPr>
            <p:cNvPr id="1732" name="Freeform: Shape 1731">
              <a:extLst>
                <a:ext uri="{FF2B5EF4-FFF2-40B4-BE49-F238E27FC236}">
                  <a16:creationId xmlns:a16="http://schemas.microsoft.com/office/drawing/2014/main" id="{93DE2A17-CA7B-4319-B8E3-98300BA58844}"/>
                </a:ext>
              </a:extLst>
            </p:cNvPr>
            <p:cNvSpPr/>
            <p:nvPr/>
          </p:nvSpPr>
          <p:spPr>
            <a:xfrm>
              <a:off x="-612839" y="5429197"/>
              <a:ext cx="9525" cy="60674"/>
            </a:xfrm>
            <a:custGeom>
              <a:avLst/>
              <a:gdLst>
                <a:gd name="connsiteX0" fmla="*/ 0 w 9525"/>
                <a:gd name="connsiteY0" fmla="*/ 60674 h 60674"/>
                <a:gd name="connsiteX1" fmla="*/ 0 w 9525"/>
                <a:gd name="connsiteY1" fmla="*/ 0 h 60674"/>
              </a:gdLst>
              <a:ahLst/>
              <a:cxnLst>
                <a:cxn ang="0">
                  <a:pos x="connsiteX0" y="connsiteY0"/>
                </a:cxn>
                <a:cxn ang="0">
                  <a:pos x="connsiteX1" y="connsiteY1"/>
                </a:cxn>
              </a:cxnLst>
              <a:rect l="l" t="t" r="r" b="b"/>
              <a:pathLst>
                <a:path w="9525" h="60674">
                  <a:moveTo>
                    <a:pt x="0" y="60674"/>
                  </a:moveTo>
                  <a:lnTo>
                    <a:pt x="0" y="0"/>
                  </a:lnTo>
                </a:path>
              </a:pathLst>
            </a:custGeom>
            <a:ln w="19050" cap="rnd">
              <a:solidFill>
                <a:srgbClr val="CB9700"/>
              </a:solidFill>
              <a:prstDash val="solid"/>
              <a:bevel/>
            </a:ln>
          </p:spPr>
          <p:txBody>
            <a:bodyPr rtlCol="0" anchor="ctr"/>
            <a:lstStyle/>
            <a:p>
              <a:endParaRPr lang="pt-PT"/>
            </a:p>
          </p:txBody>
        </p:sp>
        <p:sp>
          <p:nvSpPr>
            <p:cNvPr id="1733" name="Freeform: Shape 1732">
              <a:extLst>
                <a:ext uri="{FF2B5EF4-FFF2-40B4-BE49-F238E27FC236}">
                  <a16:creationId xmlns:a16="http://schemas.microsoft.com/office/drawing/2014/main" id="{5BB93460-931A-4F11-B956-6B2101A4877D}"/>
                </a:ext>
              </a:extLst>
            </p:cNvPr>
            <p:cNvSpPr/>
            <p:nvPr/>
          </p:nvSpPr>
          <p:spPr>
            <a:xfrm>
              <a:off x="-418753" y="5088339"/>
              <a:ext cx="79417" cy="79449"/>
            </a:xfrm>
            <a:custGeom>
              <a:avLst/>
              <a:gdLst>
                <a:gd name="connsiteX0" fmla="*/ 59803 w 79417"/>
                <a:gd name="connsiteY0" fmla="*/ 73821 h 79449"/>
                <a:gd name="connsiteX1" fmla="*/ 5434 w 79417"/>
                <a:gd name="connsiteY1" fmla="*/ 59704 h 79449"/>
                <a:gd name="connsiteX2" fmla="*/ 19551 w 79417"/>
                <a:gd name="connsiteY2" fmla="*/ 5336 h 79449"/>
                <a:gd name="connsiteX3" fmla="*/ 73919 w 79417"/>
                <a:gd name="connsiteY3" fmla="*/ 19452 h 79449"/>
                <a:gd name="connsiteX4" fmla="*/ 74186 w 79417"/>
                <a:gd name="connsiteY4" fmla="*/ 19909 h 79449"/>
                <a:gd name="connsiteX5" fmla="*/ 59803 w 79417"/>
                <a:gd name="connsiteY5" fmla="*/ 73821 h 7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17" h="79449">
                  <a:moveTo>
                    <a:pt x="59803" y="73821"/>
                  </a:moveTo>
                  <a:cubicBezTo>
                    <a:pt x="40887" y="84936"/>
                    <a:pt x="16549" y="78612"/>
                    <a:pt x="5434" y="59704"/>
                  </a:cubicBezTo>
                  <a:cubicBezTo>
                    <a:pt x="-5680" y="40788"/>
                    <a:pt x="642" y="16451"/>
                    <a:pt x="19551" y="5336"/>
                  </a:cubicBezTo>
                  <a:cubicBezTo>
                    <a:pt x="38467" y="-5780"/>
                    <a:pt x="62804" y="545"/>
                    <a:pt x="73919" y="19452"/>
                  </a:cubicBezTo>
                  <a:cubicBezTo>
                    <a:pt x="74014" y="19604"/>
                    <a:pt x="74100" y="19757"/>
                    <a:pt x="74186" y="19909"/>
                  </a:cubicBezTo>
                  <a:cubicBezTo>
                    <a:pt x="84892" y="38797"/>
                    <a:pt x="78491" y="62781"/>
                    <a:pt x="59803" y="73821"/>
                  </a:cubicBezTo>
                  <a:close/>
                </a:path>
              </a:pathLst>
            </a:custGeom>
            <a:noFill/>
            <a:ln w="19050" cap="rnd">
              <a:solidFill>
                <a:srgbClr val="CB9700"/>
              </a:solidFill>
              <a:prstDash val="solid"/>
              <a:bevel/>
            </a:ln>
          </p:spPr>
          <p:txBody>
            <a:bodyPr rtlCol="0" anchor="ctr"/>
            <a:lstStyle/>
            <a:p>
              <a:endParaRPr lang="pt-PT"/>
            </a:p>
          </p:txBody>
        </p:sp>
        <p:sp>
          <p:nvSpPr>
            <p:cNvPr id="1734" name="Freeform: Shape 1733">
              <a:extLst>
                <a:ext uri="{FF2B5EF4-FFF2-40B4-BE49-F238E27FC236}">
                  <a16:creationId xmlns:a16="http://schemas.microsoft.com/office/drawing/2014/main" id="{EE4EE9A9-D8AB-412C-BECA-8BA7528065A9}"/>
                </a:ext>
              </a:extLst>
            </p:cNvPr>
            <p:cNvSpPr/>
            <p:nvPr/>
          </p:nvSpPr>
          <p:spPr>
            <a:xfrm>
              <a:off x="-469583" y="5150114"/>
              <a:ext cx="52482" cy="30480"/>
            </a:xfrm>
            <a:custGeom>
              <a:avLst/>
              <a:gdLst>
                <a:gd name="connsiteX0" fmla="*/ 52483 w 52482"/>
                <a:gd name="connsiteY0" fmla="*/ 0 h 30480"/>
                <a:gd name="connsiteX1" fmla="*/ 0 w 52482"/>
                <a:gd name="connsiteY1" fmla="*/ 30480 h 30480"/>
              </a:gdLst>
              <a:ahLst/>
              <a:cxnLst>
                <a:cxn ang="0">
                  <a:pos x="connsiteX0" y="connsiteY0"/>
                </a:cxn>
                <a:cxn ang="0">
                  <a:pos x="connsiteX1" y="connsiteY1"/>
                </a:cxn>
              </a:cxnLst>
              <a:rect l="l" t="t" r="r" b="b"/>
              <a:pathLst>
                <a:path w="52482" h="30480">
                  <a:moveTo>
                    <a:pt x="52483" y="0"/>
                  </a:moveTo>
                  <a:lnTo>
                    <a:pt x="0" y="30480"/>
                  </a:lnTo>
                </a:path>
              </a:pathLst>
            </a:custGeom>
            <a:ln w="19050" cap="rnd">
              <a:solidFill>
                <a:srgbClr val="CB9700"/>
              </a:solidFill>
              <a:prstDash val="solid"/>
              <a:bevel/>
            </a:ln>
          </p:spPr>
          <p:txBody>
            <a:bodyPr rtlCol="0" anchor="ctr"/>
            <a:lstStyle/>
            <a:p>
              <a:endParaRPr lang="pt-PT"/>
            </a:p>
          </p:txBody>
        </p:sp>
        <p:sp>
          <p:nvSpPr>
            <p:cNvPr id="1735" name="Freeform: Shape 1734">
              <a:extLst>
                <a:ext uri="{FF2B5EF4-FFF2-40B4-BE49-F238E27FC236}">
                  <a16:creationId xmlns:a16="http://schemas.microsoft.com/office/drawing/2014/main" id="{42C37AA8-F24B-4CB8-BB0B-E93282036925}"/>
                </a:ext>
              </a:extLst>
            </p:cNvPr>
            <p:cNvSpPr/>
            <p:nvPr/>
          </p:nvSpPr>
          <p:spPr>
            <a:xfrm>
              <a:off x="-886352" y="5088294"/>
              <a:ext cx="79451" cy="79454"/>
            </a:xfrm>
            <a:custGeom>
              <a:avLst/>
              <a:gdLst>
                <a:gd name="connsiteX0" fmla="*/ 19624 w 79451"/>
                <a:gd name="connsiteY0" fmla="*/ 73866 h 79454"/>
                <a:gd name="connsiteX1" fmla="*/ 73963 w 79451"/>
                <a:gd name="connsiteY1" fmla="*/ 59636 h 79454"/>
                <a:gd name="connsiteX2" fmla="*/ 59731 w 79451"/>
                <a:gd name="connsiteY2" fmla="*/ 5295 h 79454"/>
                <a:gd name="connsiteX3" fmla="*/ 5393 w 79451"/>
                <a:gd name="connsiteY3" fmla="*/ 19526 h 79454"/>
                <a:gd name="connsiteX4" fmla="*/ 5146 w 79451"/>
                <a:gd name="connsiteY4" fmla="*/ 19954 h 79454"/>
                <a:gd name="connsiteX5" fmla="*/ 19624 w 79451"/>
                <a:gd name="connsiteY5" fmla="*/ 73866 h 7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51" h="79454">
                  <a:moveTo>
                    <a:pt x="19624" y="73866"/>
                  </a:moveTo>
                  <a:cubicBezTo>
                    <a:pt x="38559" y="84944"/>
                    <a:pt x="62888" y="78571"/>
                    <a:pt x="73963" y="59636"/>
                  </a:cubicBezTo>
                  <a:cubicBezTo>
                    <a:pt x="85038" y="40700"/>
                    <a:pt x="78667" y="16373"/>
                    <a:pt x="59731" y="5295"/>
                  </a:cubicBezTo>
                  <a:cubicBezTo>
                    <a:pt x="40796" y="-5782"/>
                    <a:pt x="16468" y="590"/>
                    <a:pt x="5393" y="19526"/>
                  </a:cubicBezTo>
                  <a:cubicBezTo>
                    <a:pt x="5310" y="19669"/>
                    <a:pt x="5227" y="19812"/>
                    <a:pt x="5146" y="19954"/>
                  </a:cubicBezTo>
                  <a:cubicBezTo>
                    <a:pt x="-5598" y="38862"/>
                    <a:pt x="855" y="62884"/>
                    <a:pt x="19624" y="73866"/>
                  </a:cubicBezTo>
                  <a:close/>
                </a:path>
              </a:pathLst>
            </a:custGeom>
            <a:noFill/>
            <a:ln w="19050" cap="rnd">
              <a:solidFill>
                <a:srgbClr val="CB9700"/>
              </a:solidFill>
              <a:prstDash val="solid"/>
              <a:bevel/>
            </a:ln>
          </p:spPr>
          <p:txBody>
            <a:bodyPr rtlCol="0" anchor="ctr"/>
            <a:lstStyle/>
            <a:p>
              <a:endParaRPr lang="pt-PT"/>
            </a:p>
          </p:txBody>
        </p:sp>
        <p:sp>
          <p:nvSpPr>
            <p:cNvPr id="1736" name="Freeform: Shape 1735">
              <a:extLst>
                <a:ext uri="{FF2B5EF4-FFF2-40B4-BE49-F238E27FC236}">
                  <a16:creationId xmlns:a16="http://schemas.microsoft.com/office/drawing/2014/main" id="{27F023D6-BD84-45DC-94F1-22BCA1D98397}"/>
                </a:ext>
              </a:extLst>
            </p:cNvPr>
            <p:cNvSpPr/>
            <p:nvPr/>
          </p:nvSpPr>
          <p:spPr>
            <a:xfrm>
              <a:off x="-808483" y="5150114"/>
              <a:ext cx="52482" cy="30480"/>
            </a:xfrm>
            <a:custGeom>
              <a:avLst/>
              <a:gdLst>
                <a:gd name="connsiteX0" fmla="*/ 0 w 52482"/>
                <a:gd name="connsiteY0" fmla="*/ 0 h 30480"/>
                <a:gd name="connsiteX1" fmla="*/ 52483 w 52482"/>
                <a:gd name="connsiteY1" fmla="*/ 30480 h 30480"/>
              </a:gdLst>
              <a:ahLst/>
              <a:cxnLst>
                <a:cxn ang="0">
                  <a:pos x="connsiteX0" y="connsiteY0"/>
                </a:cxn>
                <a:cxn ang="0">
                  <a:pos x="connsiteX1" y="connsiteY1"/>
                </a:cxn>
              </a:cxnLst>
              <a:rect l="l" t="t" r="r" b="b"/>
              <a:pathLst>
                <a:path w="52482" h="30480">
                  <a:moveTo>
                    <a:pt x="0" y="0"/>
                  </a:moveTo>
                  <a:lnTo>
                    <a:pt x="52483" y="30480"/>
                  </a:lnTo>
                </a:path>
              </a:pathLst>
            </a:custGeom>
            <a:ln w="19050" cap="rnd">
              <a:solidFill>
                <a:srgbClr val="CB9700"/>
              </a:solidFill>
              <a:prstDash val="solid"/>
              <a:bevel/>
            </a:ln>
          </p:spPr>
          <p:txBody>
            <a:bodyPr rtlCol="0" anchor="ctr"/>
            <a:lstStyle/>
            <a:p>
              <a:endParaRPr lang="pt-PT"/>
            </a:p>
          </p:txBody>
        </p:sp>
        <p:sp>
          <p:nvSpPr>
            <p:cNvPr id="1737" name="Freeform: Shape 1736">
              <a:extLst>
                <a:ext uri="{FF2B5EF4-FFF2-40B4-BE49-F238E27FC236}">
                  <a16:creationId xmlns:a16="http://schemas.microsoft.com/office/drawing/2014/main" id="{E2C44BEA-B553-4673-9F34-4842816B2698}"/>
                </a:ext>
              </a:extLst>
            </p:cNvPr>
            <p:cNvSpPr/>
            <p:nvPr/>
          </p:nvSpPr>
          <p:spPr>
            <a:xfrm>
              <a:off x="-886516" y="5359559"/>
              <a:ext cx="79451" cy="79452"/>
            </a:xfrm>
            <a:custGeom>
              <a:avLst/>
              <a:gdLst>
                <a:gd name="connsiteX0" fmla="*/ 19788 w 79451"/>
                <a:gd name="connsiteY0" fmla="*/ 5198 h 79452"/>
                <a:gd name="connsiteX1" fmla="*/ 74059 w 79451"/>
                <a:gd name="connsiteY1" fmla="*/ 19685 h 79452"/>
                <a:gd name="connsiteX2" fmla="*/ 59568 w 79451"/>
                <a:gd name="connsiteY2" fmla="*/ 73959 h 79452"/>
                <a:gd name="connsiteX3" fmla="*/ 5310 w 79451"/>
                <a:gd name="connsiteY3" fmla="*/ 59490 h 79452"/>
                <a:gd name="connsiteX4" fmla="*/ 19766 w 79451"/>
                <a:gd name="connsiteY4" fmla="*/ 5207 h 79452"/>
                <a:gd name="connsiteX5" fmla="*/ 19788 w 79451"/>
                <a:gd name="connsiteY5" fmla="*/ 5198 h 7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51" h="79452">
                  <a:moveTo>
                    <a:pt x="19788" y="5198"/>
                  </a:moveTo>
                  <a:cubicBezTo>
                    <a:pt x="38776" y="-5785"/>
                    <a:pt x="63074" y="702"/>
                    <a:pt x="74059" y="19685"/>
                  </a:cubicBezTo>
                  <a:cubicBezTo>
                    <a:pt x="85043" y="38678"/>
                    <a:pt x="78556" y="62976"/>
                    <a:pt x="59568" y="73959"/>
                  </a:cubicBezTo>
                  <a:cubicBezTo>
                    <a:pt x="40588" y="84941"/>
                    <a:pt x="16302" y="78464"/>
                    <a:pt x="5310" y="59490"/>
                  </a:cubicBezTo>
                  <a:cubicBezTo>
                    <a:pt x="-5686" y="40507"/>
                    <a:pt x="785" y="16209"/>
                    <a:pt x="19766" y="5207"/>
                  </a:cubicBezTo>
                  <a:cubicBezTo>
                    <a:pt x="19773" y="5207"/>
                    <a:pt x="19781" y="5198"/>
                    <a:pt x="19788" y="5198"/>
                  </a:cubicBezTo>
                  <a:close/>
                </a:path>
              </a:pathLst>
            </a:custGeom>
            <a:noFill/>
            <a:ln w="19050" cap="rnd">
              <a:solidFill>
                <a:srgbClr val="CB9700"/>
              </a:solidFill>
              <a:prstDash val="solid"/>
              <a:bevel/>
            </a:ln>
          </p:spPr>
          <p:txBody>
            <a:bodyPr rtlCol="0" anchor="ctr"/>
            <a:lstStyle/>
            <a:p>
              <a:endParaRPr lang="pt-PT"/>
            </a:p>
          </p:txBody>
        </p:sp>
        <p:sp>
          <p:nvSpPr>
            <p:cNvPr id="1738" name="Freeform: Shape 1737">
              <a:extLst>
                <a:ext uri="{FF2B5EF4-FFF2-40B4-BE49-F238E27FC236}">
                  <a16:creationId xmlns:a16="http://schemas.microsoft.com/office/drawing/2014/main" id="{CD95F482-455B-4232-932A-D1E1AC55AD36}"/>
                </a:ext>
              </a:extLst>
            </p:cNvPr>
            <p:cNvSpPr/>
            <p:nvPr/>
          </p:nvSpPr>
          <p:spPr>
            <a:xfrm>
              <a:off x="-808483" y="5346710"/>
              <a:ext cx="52482" cy="30384"/>
            </a:xfrm>
            <a:custGeom>
              <a:avLst/>
              <a:gdLst>
                <a:gd name="connsiteX0" fmla="*/ 0 w 52482"/>
                <a:gd name="connsiteY0" fmla="*/ 30385 h 30384"/>
                <a:gd name="connsiteX1" fmla="*/ 52483 w 52482"/>
                <a:gd name="connsiteY1" fmla="*/ 0 h 30384"/>
              </a:gdLst>
              <a:ahLst/>
              <a:cxnLst>
                <a:cxn ang="0">
                  <a:pos x="connsiteX0" y="connsiteY0"/>
                </a:cxn>
                <a:cxn ang="0">
                  <a:pos x="connsiteX1" y="connsiteY1"/>
                </a:cxn>
              </a:cxnLst>
              <a:rect l="l" t="t" r="r" b="b"/>
              <a:pathLst>
                <a:path w="52482" h="30384">
                  <a:moveTo>
                    <a:pt x="0" y="30385"/>
                  </a:moveTo>
                  <a:lnTo>
                    <a:pt x="52483" y="0"/>
                  </a:lnTo>
                </a:path>
              </a:pathLst>
            </a:custGeom>
            <a:ln w="19050" cap="rnd">
              <a:solidFill>
                <a:srgbClr val="CB9700"/>
              </a:solidFill>
              <a:prstDash val="solid"/>
              <a:bevel/>
            </a:ln>
          </p:spPr>
          <p:txBody>
            <a:bodyPr rtlCol="0" anchor="ctr"/>
            <a:lstStyle/>
            <a:p>
              <a:endParaRPr lang="pt-PT"/>
            </a:p>
          </p:txBody>
        </p:sp>
        <p:sp>
          <p:nvSpPr>
            <p:cNvPr id="1739" name="Freeform: Shape 1738">
              <a:extLst>
                <a:ext uri="{FF2B5EF4-FFF2-40B4-BE49-F238E27FC236}">
                  <a16:creationId xmlns:a16="http://schemas.microsoft.com/office/drawing/2014/main" id="{2D836644-E209-42FC-B31C-03380A5ED4BA}"/>
                </a:ext>
              </a:extLst>
            </p:cNvPr>
            <p:cNvSpPr/>
            <p:nvPr/>
          </p:nvSpPr>
          <p:spPr>
            <a:xfrm>
              <a:off x="-418589" y="5359517"/>
              <a:ext cx="79417" cy="79451"/>
            </a:xfrm>
            <a:custGeom>
              <a:avLst/>
              <a:gdLst>
                <a:gd name="connsiteX0" fmla="*/ 59639 w 79417"/>
                <a:gd name="connsiteY0" fmla="*/ 5239 h 79451"/>
                <a:gd name="connsiteX1" fmla="*/ 5339 w 79417"/>
                <a:gd name="connsiteY1" fmla="*/ 19622 h 79451"/>
                <a:gd name="connsiteX2" fmla="*/ 19720 w 79417"/>
                <a:gd name="connsiteY2" fmla="*/ 73915 h 79451"/>
                <a:gd name="connsiteX3" fmla="*/ 74022 w 79417"/>
                <a:gd name="connsiteY3" fmla="*/ 59541 h 79451"/>
                <a:gd name="connsiteX4" fmla="*/ 74022 w 79417"/>
                <a:gd name="connsiteY4" fmla="*/ 59532 h 79451"/>
                <a:gd name="connsiteX5" fmla="*/ 59639 w 79417"/>
                <a:gd name="connsiteY5" fmla="*/ 5239 h 79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17" h="79451">
                  <a:moveTo>
                    <a:pt x="59639" y="5239"/>
                  </a:moveTo>
                  <a:cubicBezTo>
                    <a:pt x="40675" y="-5781"/>
                    <a:pt x="16363" y="648"/>
                    <a:pt x="5339" y="19622"/>
                  </a:cubicBezTo>
                  <a:cubicBezTo>
                    <a:pt x="-5686" y="38586"/>
                    <a:pt x="752" y="62894"/>
                    <a:pt x="19720" y="73915"/>
                  </a:cubicBezTo>
                  <a:cubicBezTo>
                    <a:pt x="38684" y="84945"/>
                    <a:pt x="62992" y="78506"/>
                    <a:pt x="74022" y="59541"/>
                  </a:cubicBezTo>
                  <a:cubicBezTo>
                    <a:pt x="74022" y="59541"/>
                    <a:pt x="74022" y="59532"/>
                    <a:pt x="74022" y="59532"/>
                  </a:cubicBezTo>
                  <a:cubicBezTo>
                    <a:pt x="84985" y="40558"/>
                    <a:pt x="78555" y="16298"/>
                    <a:pt x="59639" y="5239"/>
                  </a:cubicBezTo>
                  <a:close/>
                </a:path>
              </a:pathLst>
            </a:custGeom>
            <a:noFill/>
            <a:ln w="19050" cap="rnd">
              <a:solidFill>
                <a:srgbClr val="CB9700"/>
              </a:solidFill>
              <a:prstDash val="solid"/>
              <a:bevel/>
            </a:ln>
          </p:spPr>
          <p:txBody>
            <a:bodyPr rtlCol="0" anchor="ctr"/>
            <a:lstStyle/>
            <a:p>
              <a:endParaRPr lang="pt-PT"/>
            </a:p>
          </p:txBody>
        </p:sp>
        <p:sp>
          <p:nvSpPr>
            <p:cNvPr id="1740" name="Freeform: Shape 1739">
              <a:extLst>
                <a:ext uri="{FF2B5EF4-FFF2-40B4-BE49-F238E27FC236}">
                  <a16:creationId xmlns:a16="http://schemas.microsoft.com/office/drawing/2014/main" id="{633806DE-E65F-4973-B500-D5D40435E8A4}"/>
                </a:ext>
              </a:extLst>
            </p:cNvPr>
            <p:cNvSpPr/>
            <p:nvPr/>
          </p:nvSpPr>
          <p:spPr>
            <a:xfrm>
              <a:off x="-469583" y="5346710"/>
              <a:ext cx="52482" cy="30384"/>
            </a:xfrm>
            <a:custGeom>
              <a:avLst/>
              <a:gdLst>
                <a:gd name="connsiteX0" fmla="*/ 52483 w 52482"/>
                <a:gd name="connsiteY0" fmla="*/ 30385 h 30384"/>
                <a:gd name="connsiteX1" fmla="*/ 0 w 52482"/>
                <a:gd name="connsiteY1" fmla="*/ 0 h 30384"/>
              </a:gdLst>
              <a:ahLst/>
              <a:cxnLst>
                <a:cxn ang="0">
                  <a:pos x="connsiteX0" y="connsiteY0"/>
                </a:cxn>
                <a:cxn ang="0">
                  <a:pos x="connsiteX1" y="connsiteY1"/>
                </a:cxn>
              </a:cxnLst>
              <a:rect l="l" t="t" r="r" b="b"/>
              <a:pathLst>
                <a:path w="52482" h="30384">
                  <a:moveTo>
                    <a:pt x="52483" y="30385"/>
                  </a:moveTo>
                  <a:lnTo>
                    <a:pt x="0" y="0"/>
                  </a:lnTo>
                </a:path>
              </a:pathLst>
            </a:custGeom>
            <a:ln w="19050" cap="rnd">
              <a:solidFill>
                <a:srgbClr val="CB9700"/>
              </a:solidFill>
              <a:prstDash val="solid"/>
              <a:bevel/>
            </a:ln>
          </p:spPr>
          <p:txBody>
            <a:bodyPr rtlCol="0" anchor="ctr"/>
            <a:lstStyle/>
            <a:p>
              <a:endParaRPr lang="pt-PT"/>
            </a:p>
          </p:txBody>
        </p:sp>
        <p:sp>
          <p:nvSpPr>
            <p:cNvPr id="1741" name="Freeform: Shape 1740">
              <a:extLst>
                <a:ext uri="{FF2B5EF4-FFF2-40B4-BE49-F238E27FC236}">
                  <a16:creationId xmlns:a16="http://schemas.microsoft.com/office/drawing/2014/main" id="{BBA1F4BC-F4F8-4466-829E-7D691D29363F}"/>
                </a:ext>
              </a:extLst>
            </p:cNvPr>
            <p:cNvSpPr/>
            <p:nvPr/>
          </p:nvSpPr>
          <p:spPr>
            <a:xfrm>
              <a:off x="-737998" y="5263652"/>
              <a:ext cx="289845" cy="9525"/>
            </a:xfrm>
            <a:custGeom>
              <a:avLst/>
              <a:gdLst>
                <a:gd name="connsiteX0" fmla="*/ 289846 w 289845"/>
                <a:gd name="connsiteY0" fmla="*/ 0 h 9525"/>
                <a:gd name="connsiteX1" fmla="*/ 0 w 289845"/>
                <a:gd name="connsiteY1" fmla="*/ 0 h 9525"/>
              </a:gdLst>
              <a:ahLst/>
              <a:cxnLst>
                <a:cxn ang="0">
                  <a:pos x="connsiteX0" y="connsiteY0"/>
                </a:cxn>
                <a:cxn ang="0">
                  <a:pos x="connsiteX1" y="connsiteY1"/>
                </a:cxn>
              </a:cxnLst>
              <a:rect l="l" t="t" r="r" b="b"/>
              <a:pathLst>
                <a:path w="289845" h="9525">
                  <a:moveTo>
                    <a:pt x="289846" y="0"/>
                  </a:moveTo>
                  <a:lnTo>
                    <a:pt x="0" y="0"/>
                  </a:lnTo>
                </a:path>
              </a:pathLst>
            </a:custGeom>
            <a:ln w="19050" cap="rnd">
              <a:solidFill>
                <a:srgbClr val="CB9700"/>
              </a:solidFill>
              <a:prstDash val="solid"/>
              <a:bevel/>
            </a:ln>
          </p:spPr>
          <p:txBody>
            <a:bodyPr rtlCol="0" anchor="ctr"/>
            <a:lstStyle/>
            <a:p>
              <a:endParaRPr lang="pt-PT"/>
            </a:p>
          </p:txBody>
        </p:sp>
        <p:sp>
          <p:nvSpPr>
            <p:cNvPr id="1742" name="Freeform: Shape 1741">
              <a:extLst>
                <a:ext uri="{FF2B5EF4-FFF2-40B4-BE49-F238E27FC236}">
                  <a16:creationId xmlns:a16="http://schemas.microsoft.com/office/drawing/2014/main" id="{B6904B75-EF06-4F07-AE51-D4B1394AC5CA}"/>
                </a:ext>
              </a:extLst>
            </p:cNvPr>
            <p:cNvSpPr/>
            <p:nvPr/>
          </p:nvSpPr>
          <p:spPr>
            <a:xfrm>
              <a:off x="-673646" y="5143351"/>
              <a:ext cx="55567" cy="282225"/>
            </a:xfrm>
            <a:custGeom>
              <a:avLst/>
              <a:gdLst>
                <a:gd name="connsiteX0" fmla="*/ 28183 w 55567"/>
                <a:gd name="connsiteY0" fmla="*/ -146 h 282225"/>
                <a:gd name="connsiteX1" fmla="*/ 55520 w 55567"/>
                <a:gd name="connsiteY1" fmla="*/ 282079 h 282225"/>
              </a:gdLst>
              <a:ahLst/>
              <a:cxnLst>
                <a:cxn ang="0">
                  <a:pos x="connsiteX0" y="connsiteY0"/>
                </a:cxn>
                <a:cxn ang="0">
                  <a:pos x="connsiteX1" y="connsiteY1"/>
                </a:cxn>
              </a:cxnLst>
              <a:rect l="l" t="t" r="r" b="b"/>
              <a:pathLst>
                <a:path w="55567" h="282225">
                  <a:moveTo>
                    <a:pt x="28183" y="-146"/>
                  </a:moveTo>
                  <a:cubicBezTo>
                    <a:pt x="275" y="54051"/>
                    <a:pt x="-28300" y="156825"/>
                    <a:pt x="55520" y="282079"/>
                  </a:cubicBezTo>
                </a:path>
              </a:pathLst>
            </a:custGeom>
            <a:noFill/>
            <a:ln w="19050" cap="rnd">
              <a:solidFill>
                <a:srgbClr val="CB9700"/>
              </a:solidFill>
              <a:prstDash val="solid"/>
              <a:bevel/>
            </a:ln>
          </p:spPr>
          <p:txBody>
            <a:bodyPr rtlCol="0" anchor="ctr"/>
            <a:lstStyle/>
            <a:p>
              <a:endParaRPr lang="pt-PT"/>
            </a:p>
          </p:txBody>
        </p:sp>
        <p:sp>
          <p:nvSpPr>
            <p:cNvPr id="1743" name="Freeform: Shape 1742">
              <a:extLst>
                <a:ext uri="{FF2B5EF4-FFF2-40B4-BE49-F238E27FC236}">
                  <a16:creationId xmlns:a16="http://schemas.microsoft.com/office/drawing/2014/main" id="{5B8A91B1-F9BA-4716-87C3-CB2B5FFD9F11}"/>
                </a:ext>
              </a:extLst>
            </p:cNvPr>
            <p:cNvSpPr/>
            <p:nvPr/>
          </p:nvSpPr>
          <p:spPr>
            <a:xfrm>
              <a:off x="-608267" y="5142970"/>
              <a:ext cx="55688" cy="282606"/>
            </a:xfrm>
            <a:custGeom>
              <a:avLst/>
              <a:gdLst>
                <a:gd name="connsiteX0" fmla="*/ 27098 w 55688"/>
                <a:gd name="connsiteY0" fmla="*/ -146 h 282606"/>
                <a:gd name="connsiteX1" fmla="*/ -48 w 55688"/>
                <a:gd name="connsiteY1" fmla="*/ 282460 h 282606"/>
              </a:gdLst>
              <a:ahLst/>
              <a:cxnLst>
                <a:cxn ang="0">
                  <a:pos x="connsiteX0" y="connsiteY0"/>
                </a:cxn>
                <a:cxn ang="0">
                  <a:pos x="connsiteX1" y="connsiteY1"/>
                </a:cxn>
              </a:cxnLst>
              <a:rect l="l" t="t" r="r" b="b"/>
              <a:pathLst>
                <a:path w="55688" h="282606">
                  <a:moveTo>
                    <a:pt x="27098" y="-146"/>
                  </a:moveTo>
                  <a:cubicBezTo>
                    <a:pt x="55102" y="53955"/>
                    <a:pt x="84248" y="157016"/>
                    <a:pt x="-48" y="282460"/>
                  </a:cubicBezTo>
                </a:path>
              </a:pathLst>
            </a:custGeom>
            <a:noFill/>
            <a:ln w="19050" cap="rnd">
              <a:solidFill>
                <a:srgbClr val="CB9700"/>
              </a:solidFill>
              <a:prstDash val="solid"/>
              <a:bevel/>
            </a:ln>
          </p:spPr>
          <p:txBody>
            <a:bodyPr rtlCol="0" anchor="ctr"/>
            <a:lstStyle/>
            <a:p>
              <a:endParaRPr lang="pt-PT"/>
            </a:p>
          </p:txBody>
        </p:sp>
        <p:sp>
          <p:nvSpPr>
            <p:cNvPr id="1744" name="Freeform: Shape 1743">
              <a:extLst>
                <a:ext uri="{FF2B5EF4-FFF2-40B4-BE49-F238E27FC236}">
                  <a16:creationId xmlns:a16="http://schemas.microsoft.com/office/drawing/2014/main" id="{3D46DDBD-D090-4C37-8221-EBD470255A93}"/>
                </a:ext>
              </a:extLst>
            </p:cNvPr>
            <p:cNvSpPr/>
            <p:nvPr/>
          </p:nvSpPr>
          <p:spPr>
            <a:xfrm>
              <a:off x="-777526" y="5099346"/>
              <a:ext cx="328612" cy="328612"/>
            </a:xfrm>
            <a:custGeom>
              <a:avLst/>
              <a:gdLst>
                <a:gd name="connsiteX0" fmla="*/ 328565 w 328612"/>
                <a:gd name="connsiteY0" fmla="*/ 164064 h 328612"/>
                <a:gd name="connsiteX1" fmla="*/ 164354 w 328612"/>
                <a:gd name="connsiteY1" fmla="*/ 328466 h 328612"/>
                <a:gd name="connsiteX2" fmla="*/ -48 w 328612"/>
                <a:gd name="connsiteY2" fmla="*/ 164255 h 328612"/>
                <a:gd name="connsiteX3" fmla="*/ 164163 w 328612"/>
                <a:gd name="connsiteY3" fmla="*/ -146 h 328612"/>
                <a:gd name="connsiteX4" fmla="*/ 164259 w 328612"/>
                <a:gd name="connsiteY4" fmla="*/ -146 h 328612"/>
                <a:gd name="connsiteX5" fmla="*/ 328565 w 328612"/>
                <a:gd name="connsiteY5" fmla="*/ 164064 h 32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612" h="328612">
                  <a:moveTo>
                    <a:pt x="328565" y="164064"/>
                  </a:moveTo>
                  <a:cubicBezTo>
                    <a:pt x="328617" y="254809"/>
                    <a:pt x="255098" y="328409"/>
                    <a:pt x="164354" y="328466"/>
                  </a:cubicBezTo>
                  <a:cubicBezTo>
                    <a:pt x="73610" y="328523"/>
                    <a:pt x="5" y="255000"/>
                    <a:pt x="-48" y="164255"/>
                  </a:cubicBezTo>
                  <a:cubicBezTo>
                    <a:pt x="-100" y="73510"/>
                    <a:pt x="73420" y="-89"/>
                    <a:pt x="164163" y="-146"/>
                  </a:cubicBezTo>
                  <a:cubicBezTo>
                    <a:pt x="164195" y="-146"/>
                    <a:pt x="164227" y="-146"/>
                    <a:pt x="164259" y="-146"/>
                  </a:cubicBezTo>
                  <a:cubicBezTo>
                    <a:pt x="254965" y="-146"/>
                    <a:pt x="328512" y="73358"/>
                    <a:pt x="328565" y="164064"/>
                  </a:cubicBezTo>
                  <a:close/>
                </a:path>
              </a:pathLst>
            </a:custGeom>
            <a:noFill/>
            <a:ln w="19050" cap="rnd">
              <a:solidFill>
                <a:srgbClr val="CB9700"/>
              </a:solidFill>
              <a:prstDash val="solid"/>
              <a:bevel/>
            </a:ln>
          </p:spPr>
          <p:txBody>
            <a:bodyPr rtlCol="0" anchor="ctr"/>
            <a:lstStyle/>
            <a:p>
              <a:endParaRPr lang="pt-PT"/>
            </a:p>
          </p:txBody>
        </p:sp>
        <p:sp>
          <p:nvSpPr>
            <p:cNvPr id="1745" name="Freeform: Shape 1744">
              <a:extLst>
                <a:ext uri="{FF2B5EF4-FFF2-40B4-BE49-F238E27FC236}">
                  <a16:creationId xmlns:a16="http://schemas.microsoft.com/office/drawing/2014/main" id="{97789A7F-ED2B-4C46-8E98-97731D752B7A}"/>
                </a:ext>
              </a:extLst>
            </p:cNvPr>
            <p:cNvSpPr/>
            <p:nvPr/>
          </p:nvSpPr>
          <p:spPr>
            <a:xfrm>
              <a:off x="-846297" y="5211646"/>
              <a:ext cx="9525" cy="103917"/>
            </a:xfrm>
            <a:custGeom>
              <a:avLst/>
              <a:gdLst>
                <a:gd name="connsiteX0" fmla="*/ 0 w 9525"/>
                <a:gd name="connsiteY0" fmla="*/ 0 h 103917"/>
                <a:gd name="connsiteX1" fmla="*/ 0 w 9525"/>
                <a:gd name="connsiteY1" fmla="*/ 103918 h 103917"/>
              </a:gdLst>
              <a:ahLst/>
              <a:cxnLst>
                <a:cxn ang="0">
                  <a:pos x="connsiteX0" y="connsiteY0"/>
                </a:cxn>
                <a:cxn ang="0">
                  <a:pos x="connsiteX1" y="connsiteY1"/>
                </a:cxn>
              </a:cxnLst>
              <a:rect l="l" t="t" r="r" b="b"/>
              <a:pathLst>
                <a:path w="9525" h="103917">
                  <a:moveTo>
                    <a:pt x="0" y="0"/>
                  </a:moveTo>
                  <a:lnTo>
                    <a:pt x="0" y="103918"/>
                  </a:lnTo>
                </a:path>
              </a:pathLst>
            </a:custGeom>
            <a:ln w="19050" cap="rnd">
              <a:solidFill>
                <a:srgbClr val="CB9700"/>
              </a:solidFill>
              <a:prstDash val="solid"/>
              <a:bevel/>
            </a:ln>
          </p:spPr>
          <p:txBody>
            <a:bodyPr rtlCol="0" anchor="ctr"/>
            <a:lstStyle/>
            <a:p>
              <a:endParaRPr lang="pt-PT"/>
            </a:p>
          </p:txBody>
        </p:sp>
        <p:sp>
          <p:nvSpPr>
            <p:cNvPr id="1746" name="Freeform: Shape 1745">
              <a:extLst>
                <a:ext uri="{FF2B5EF4-FFF2-40B4-BE49-F238E27FC236}">
                  <a16:creationId xmlns:a16="http://schemas.microsoft.com/office/drawing/2014/main" id="{FA6D1C46-FFF5-4A17-9BA3-C16272AEFA8E}"/>
                </a:ext>
              </a:extLst>
            </p:cNvPr>
            <p:cNvSpPr/>
            <p:nvPr/>
          </p:nvSpPr>
          <p:spPr>
            <a:xfrm>
              <a:off x="-379286" y="5211646"/>
              <a:ext cx="9525" cy="103917"/>
            </a:xfrm>
            <a:custGeom>
              <a:avLst/>
              <a:gdLst>
                <a:gd name="connsiteX0" fmla="*/ 0 w 9525"/>
                <a:gd name="connsiteY0" fmla="*/ 0 h 103917"/>
                <a:gd name="connsiteX1" fmla="*/ 0 w 9525"/>
                <a:gd name="connsiteY1" fmla="*/ 103918 h 103917"/>
              </a:gdLst>
              <a:ahLst/>
              <a:cxnLst>
                <a:cxn ang="0">
                  <a:pos x="connsiteX0" y="connsiteY0"/>
                </a:cxn>
                <a:cxn ang="0">
                  <a:pos x="connsiteX1" y="connsiteY1"/>
                </a:cxn>
              </a:cxnLst>
              <a:rect l="l" t="t" r="r" b="b"/>
              <a:pathLst>
                <a:path w="9525" h="103917">
                  <a:moveTo>
                    <a:pt x="0" y="0"/>
                  </a:moveTo>
                  <a:lnTo>
                    <a:pt x="0" y="103918"/>
                  </a:lnTo>
                </a:path>
              </a:pathLst>
            </a:custGeom>
            <a:ln w="19050" cap="rnd">
              <a:solidFill>
                <a:srgbClr val="CB9700"/>
              </a:solidFill>
              <a:prstDash val="solid"/>
              <a:bevel/>
            </a:ln>
          </p:spPr>
          <p:txBody>
            <a:bodyPr rtlCol="0" anchor="ctr"/>
            <a:lstStyle/>
            <a:p>
              <a:endParaRPr lang="pt-PT"/>
            </a:p>
          </p:txBody>
        </p:sp>
      </p:grpSp>
      <p:grpSp>
        <p:nvGrpSpPr>
          <p:cNvPr id="1798" name="Group 1797">
            <a:extLst>
              <a:ext uri="{FF2B5EF4-FFF2-40B4-BE49-F238E27FC236}">
                <a16:creationId xmlns:a16="http://schemas.microsoft.com/office/drawing/2014/main" id="{D4CEC7B9-731B-479B-941D-93A8074C229F}"/>
              </a:ext>
            </a:extLst>
          </p:cNvPr>
          <p:cNvGrpSpPr/>
          <p:nvPr/>
        </p:nvGrpSpPr>
        <p:grpSpPr>
          <a:xfrm>
            <a:off x="7875621" y="2843497"/>
            <a:ext cx="359608" cy="450799"/>
            <a:chOff x="-887098" y="349784"/>
            <a:chExt cx="481663" cy="603807"/>
          </a:xfrm>
        </p:grpSpPr>
        <p:sp>
          <p:nvSpPr>
            <p:cNvPr id="1671" name="Freeform: Shape 1670">
              <a:extLst>
                <a:ext uri="{FF2B5EF4-FFF2-40B4-BE49-F238E27FC236}">
                  <a16:creationId xmlns:a16="http://schemas.microsoft.com/office/drawing/2014/main" id="{3EA7EC4A-C5F3-4339-8002-F284151A727D}"/>
                </a:ext>
              </a:extLst>
            </p:cNvPr>
            <p:cNvSpPr/>
            <p:nvPr/>
          </p:nvSpPr>
          <p:spPr>
            <a:xfrm>
              <a:off x="-572137" y="552828"/>
              <a:ext cx="41133" cy="297242"/>
            </a:xfrm>
            <a:custGeom>
              <a:avLst/>
              <a:gdLst>
                <a:gd name="connsiteX0" fmla="*/ 0 w 41133"/>
                <a:gd name="connsiteY0" fmla="*/ 0 h 297242"/>
                <a:gd name="connsiteX1" fmla="*/ 41133 w 41133"/>
                <a:gd name="connsiteY1" fmla="*/ 297243 h 297242"/>
              </a:gdLst>
              <a:ahLst/>
              <a:cxnLst>
                <a:cxn ang="0">
                  <a:pos x="connsiteX0" y="connsiteY0"/>
                </a:cxn>
                <a:cxn ang="0">
                  <a:pos x="connsiteX1" y="connsiteY1"/>
                </a:cxn>
              </a:cxnLst>
              <a:rect l="l" t="t" r="r" b="b"/>
              <a:pathLst>
                <a:path w="41133" h="297242">
                  <a:moveTo>
                    <a:pt x="0" y="0"/>
                  </a:moveTo>
                  <a:lnTo>
                    <a:pt x="41133" y="297243"/>
                  </a:lnTo>
                </a:path>
              </a:pathLst>
            </a:custGeom>
            <a:ln w="19050" cap="rnd">
              <a:solidFill>
                <a:srgbClr val="CB9700"/>
              </a:solidFill>
              <a:prstDash val="solid"/>
              <a:bevel/>
            </a:ln>
          </p:spPr>
          <p:txBody>
            <a:bodyPr rtlCol="0" anchor="ctr"/>
            <a:lstStyle/>
            <a:p>
              <a:endParaRPr lang="pt-PT"/>
            </a:p>
          </p:txBody>
        </p:sp>
        <p:sp>
          <p:nvSpPr>
            <p:cNvPr id="1672" name="Freeform: Shape 1671">
              <a:extLst>
                <a:ext uri="{FF2B5EF4-FFF2-40B4-BE49-F238E27FC236}">
                  <a16:creationId xmlns:a16="http://schemas.microsoft.com/office/drawing/2014/main" id="{7B8C23EB-07D6-46E2-83A5-741141706F52}"/>
                </a:ext>
              </a:extLst>
            </p:cNvPr>
            <p:cNvSpPr/>
            <p:nvPr/>
          </p:nvSpPr>
          <p:spPr>
            <a:xfrm>
              <a:off x="-761620" y="552828"/>
              <a:ext cx="41133" cy="297242"/>
            </a:xfrm>
            <a:custGeom>
              <a:avLst/>
              <a:gdLst>
                <a:gd name="connsiteX0" fmla="*/ 0 w 41133"/>
                <a:gd name="connsiteY0" fmla="*/ 297243 h 297242"/>
                <a:gd name="connsiteX1" fmla="*/ 41133 w 41133"/>
                <a:gd name="connsiteY1" fmla="*/ 0 h 297242"/>
              </a:gdLst>
              <a:ahLst/>
              <a:cxnLst>
                <a:cxn ang="0">
                  <a:pos x="connsiteX0" y="connsiteY0"/>
                </a:cxn>
                <a:cxn ang="0">
                  <a:pos x="connsiteX1" y="connsiteY1"/>
                </a:cxn>
              </a:cxnLst>
              <a:rect l="l" t="t" r="r" b="b"/>
              <a:pathLst>
                <a:path w="41133" h="297242">
                  <a:moveTo>
                    <a:pt x="0" y="297243"/>
                  </a:moveTo>
                  <a:lnTo>
                    <a:pt x="41133" y="0"/>
                  </a:lnTo>
                </a:path>
              </a:pathLst>
            </a:custGeom>
            <a:ln w="19050" cap="rnd">
              <a:solidFill>
                <a:srgbClr val="CB9700"/>
              </a:solidFill>
              <a:prstDash val="solid"/>
              <a:bevel/>
            </a:ln>
          </p:spPr>
          <p:txBody>
            <a:bodyPr rtlCol="0" anchor="ctr"/>
            <a:lstStyle/>
            <a:p>
              <a:endParaRPr lang="pt-PT"/>
            </a:p>
          </p:txBody>
        </p:sp>
        <p:sp>
          <p:nvSpPr>
            <p:cNvPr id="1673" name="Freeform: Shape 1672">
              <a:extLst>
                <a:ext uri="{FF2B5EF4-FFF2-40B4-BE49-F238E27FC236}">
                  <a16:creationId xmlns:a16="http://schemas.microsoft.com/office/drawing/2014/main" id="{B5649725-12B0-4411-9C4D-36B92F39B1D3}"/>
                </a:ext>
              </a:extLst>
            </p:cNvPr>
            <p:cNvSpPr/>
            <p:nvPr/>
          </p:nvSpPr>
          <p:spPr>
            <a:xfrm>
              <a:off x="-887098" y="930890"/>
              <a:ext cx="481663" cy="22701"/>
            </a:xfrm>
            <a:custGeom>
              <a:avLst/>
              <a:gdLst>
                <a:gd name="connsiteX0" fmla="*/ -180 w 481663"/>
                <a:gd name="connsiteY0" fmla="*/ -146 h 22701"/>
                <a:gd name="connsiteX1" fmla="*/ 120145 w 481663"/>
                <a:gd name="connsiteY1" fmla="*/ -146 h 22701"/>
                <a:gd name="connsiteX2" fmla="*/ 240832 w 481663"/>
                <a:gd name="connsiteY2" fmla="*/ -146 h 22701"/>
                <a:gd name="connsiteX3" fmla="*/ 361158 w 481663"/>
                <a:gd name="connsiteY3" fmla="*/ -146 h 22701"/>
                <a:gd name="connsiteX4" fmla="*/ 481484 w 481663"/>
                <a:gd name="connsiteY4" fmla="*/ -146 h 22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663" h="22701">
                  <a:moveTo>
                    <a:pt x="-180" y="-146"/>
                  </a:moveTo>
                  <a:cubicBezTo>
                    <a:pt x="-180" y="-146"/>
                    <a:pt x="50626" y="50932"/>
                    <a:pt x="120145" y="-146"/>
                  </a:cubicBezTo>
                  <a:cubicBezTo>
                    <a:pt x="120145" y="-146"/>
                    <a:pt x="171313" y="50932"/>
                    <a:pt x="240832" y="-146"/>
                  </a:cubicBezTo>
                  <a:cubicBezTo>
                    <a:pt x="240832" y="-146"/>
                    <a:pt x="291639" y="50932"/>
                    <a:pt x="361158" y="-146"/>
                  </a:cubicBezTo>
                  <a:cubicBezTo>
                    <a:pt x="361158" y="-146"/>
                    <a:pt x="411874" y="50932"/>
                    <a:pt x="481484" y="-146"/>
                  </a:cubicBezTo>
                </a:path>
              </a:pathLst>
            </a:custGeom>
            <a:noFill/>
            <a:ln w="19050" cap="rnd">
              <a:solidFill>
                <a:srgbClr val="CB9700"/>
              </a:solidFill>
              <a:prstDash val="solid"/>
              <a:bevel/>
            </a:ln>
          </p:spPr>
          <p:txBody>
            <a:bodyPr rtlCol="0" anchor="ctr"/>
            <a:lstStyle/>
            <a:p>
              <a:endParaRPr lang="pt-PT"/>
            </a:p>
          </p:txBody>
        </p:sp>
        <p:sp>
          <p:nvSpPr>
            <p:cNvPr id="1674" name="Freeform: Shape 1673">
              <a:extLst>
                <a:ext uri="{FF2B5EF4-FFF2-40B4-BE49-F238E27FC236}">
                  <a16:creationId xmlns:a16="http://schemas.microsoft.com/office/drawing/2014/main" id="{5399011E-9603-45AD-B1F8-AD2BE31E1B8C}"/>
                </a:ext>
              </a:extLst>
            </p:cNvPr>
            <p:cNvSpPr/>
            <p:nvPr/>
          </p:nvSpPr>
          <p:spPr>
            <a:xfrm>
              <a:off x="-720306" y="349784"/>
              <a:ext cx="148078" cy="198523"/>
            </a:xfrm>
            <a:custGeom>
              <a:avLst/>
              <a:gdLst>
                <a:gd name="connsiteX0" fmla="*/ 147899 w 148078"/>
                <a:gd name="connsiteY0" fmla="*/ 198378 h 198523"/>
                <a:gd name="connsiteX1" fmla="*/ 147899 w 148078"/>
                <a:gd name="connsiteY1" fmla="*/ 73894 h 198523"/>
                <a:gd name="connsiteX2" fmla="*/ 73859 w 148078"/>
                <a:gd name="connsiteY2" fmla="*/ -146 h 198523"/>
                <a:gd name="connsiteX3" fmla="*/ -180 w 148078"/>
                <a:gd name="connsiteY3" fmla="*/ 73894 h 198523"/>
                <a:gd name="connsiteX4" fmla="*/ -180 w 148078"/>
                <a:gd name="connsiteY4" fmla="*/ 113942 h 198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78" h="198523">
                  <a:moveTo>
                    <a:pt x="147899" y="198378"/>
                  </a:moveTo>
                  <a:lnTo>
                    <a:pt x="147899" y="73894"/>
                  </a:lnTo>
                  <a:cubicBezTo>
                    <a:pt x="147899" y="33005"/>
                    <a:pt x="114748" y="-146"/>
                    <a:pt x="73859" y="-146"/>
                  </a:cubicBezTo>
                  <a:cubicBezTo>
                    <a:pt x="32970" y="-146"/>
                    <a:pt x="-180" y="33005"/>
                    <a:pt x="-180" y="73894"/>
                  </a:cubicBezTo>
                  <a:lnTo>
                    <a:pt x="-180" y="113942"/>
                  </a:lnTo>
                </a:path>
              </a:pathLst>
            </a:custGeom>
            <a:noFill/>
            <a:ln w="19050" cap="rnd">
              <a:solidFill>
                <a:srgbClr val="CB9700"/>
              </a:solidFill>
              <a:prstDash val="solid"/>
              <a:bevel/>
            </a:ln>
          </p:spPr>
          <p:txBody>
            <a:bodyPr rtlCol="0" anchor="ctr"/>
            <a:lstStyle/>
            <a:p>
              <a:endParaRPr lang="pt-PT"/>
            </a:p>
          </p:txBody>
        </p:sp>
        <p:sp>
          <p:nvSpPr>
            <p:cNvPr id="1675" name="Freeform: Shape 1674">
              <a:extLst>
                <a:ext uri="{FF2B5EF4-FFF2-40B4-BE49-F238E27FC236}">
                  <a16:creationId xmlns:a16="http://schemas.microsoft.com/office/drawing/2014/main" id="{172A652B-316C-438E-A170-E7F169F85069}"/>
                </a:ext>
              </a:extLst>
            </p:cNvPr>
            <p:cNvSpPr/>
            <p:nvPr/>
          </p:nvSpPr>
          <p:spPr>
            <a:xfrm>
              <a:off x="-718950" y="410715"/>
              <a:ext cx="145366" cy="9040"/>
            </a:xfrm>
            <a:custGeom>
              <a:avLst/>
              <a:gdLst>
                <a:gd name="connsiteX0" fmla="*/ 0 w 145366"/>
                <a:gd name="connsiteY0" fmla="*/ 0 h 9040"/>
                <a:gd name="connsiteX1" fmla="*/ 145367 w 145366"/>
                <a:gd name="connsiteY1" fmla="*/ 0 h 9040"/>
              </a:gdLst>
              <a:ahLst/>
              <a:cxnLst>
                <a:cxn ang="0">
                  <a:pos x="connsiteX0" y="connsiteY0"/>
                </a:cxn>
                <a:cxn ang="0">
                  <a:pos x="connsiteX1" y="connsiteY1"/>
                </a:cxn>
              </a:cxnLst>
              <a:rect l="l" t="t" r="r" b="b"/>
              <a:pathLst>
                <a:path w="145366" h="9040">
                  <a:moveTo>
                    <a:pt x="0" y="0"/>
                  </a:moveTo>
                  <a:lnTo>
                    <a:pt x="145367" y="0"/>
                  </a:lnTo>
                </a:path>
              </a:pathLst>
            </a:custGeom>
            <a:ln w="19050" cap="rnd">
              <a:solidFill>
                <a:srgbClr val="CB9700"/>
              </a:solidFill>
              <a:prstDash val="solid"/>
              <a:bevel/>
            </a:ln>
          </p:spPr>
          <p:txBody>
            <a:bodyPr rtlCol="0" anchor="ctr"/>
            <a:lstStyle/>
            <a:p>
              <a:endParaRPr lang="pt-PT"/>
            </a:p>
          </p:txBody>
        </p:sp>
        <p:sp>
          <p:nvSpPr>
            <p:cNvPr id="1676" name="Freeform: Shape 1675">
              <a:extLst>
                <a:ext uri="{FF2B5EF4-FFF2-40B4-BE49-F238E27FC236}">
                  <a16:creationId xmlns:a16="http://schemas.microsoft.com/office/drawing/2014/main" id="{9F465147-73BC-470E-BC22-C44907BF04AD}"/>
                </a:ext>
              </a:extLst>
            </p:cNvPr>
            <p:cNvSpPr/>
            <p:nvPr/>
          </p:nvSpPr>
          <p:spPr>
            <a:xfrm>
              <a:off x="-875617" y="442989"/>
              <a:ext cx="80638" cy="9040"/>
            </a:xfrm>
            <a:custGeom>
              <a:avLst/>
              <a:gdLst>
                <a:gd name="connsiteX0" fmla="*/ 80639 w 80638"/>
                <a:gd name="connsiteY0" fmla="*/ 0 h 9040"/>
                <a:gd name="connsiteX1" fmla="*/ 0 w 80638"/>
                <a:gd name="connsiteY1" fmla="*/ 0 h 9040"/>
              </a:gdLst>
              <a:ahLst/>
              <a:cxnLst>
                <a:cxn ang="0">
                  <a:pos x="connsiteX0" y="connsiteY0"/>
                </a:cxn>
                <a:cxn ang="0">
                  <a:pos x="connsiteX1" y="connsiteY1"/>
                </a:cxn>
              </a:cxnLst>
              <a:rect l="l" t="t" r="r" b="b"/>
              <a:pathLst>
                <a:path w="80638" h="9040">
                  <a:moveTo>
                    <a:pt x="80639" y="0"/>
                  </a:moveTo>
                  <a:lnTo>
                    <a:pt x="0" y="0"/>
                  </a:lnTo>
                </a:path>
              </a:pathLst>
            </a:custGeom>
            <a:ln w="19050" cap="rnd">
              <a:solidFill>
                <a:srgbClr val="CB9700"/>
              </a:solidFill>
              <a:prstDash val="solid"/>
              <a:bevel/>
            </a:ln>
          </p:spPr>
          <p:txBody>
            <a:bodyPr rtlCol="0" anchor="ctr"/>
            <a:lstStyle/>
            <a:p>
              <a:endParaRPr lang="pt-PT"/>
            </a:p>
          </p:txBody>
        </p:sp>
        <p:sp>
          <p:nvSpPr>
            <p:cNvPr id="1677" name="Freeform: Shape 1676">
              <a:extLst>
                <a:ext uri="{FF2B5EF4-FFF2-40B4-BE49-F238E27FC236}">
                  <a16:creationId xmlns:a16="http://schemas.microsoft.com/office/drawing/2014/main" id="{00DE3474-F874-4D21-94E0-87D98462F69B}"/>
                </a:ext>
              </a:extLst>
            </p:cNvPr>
            <p:cNvSpPr/>
            <p:nvPr/>
          </p:nvSpPr>
          <p:spPr>
            <a:xfrm>
              <a:off x="-873719" y="363435"/>
              <a:ext cx="76841" cy="31369"/>
            </a:xfrm>
            <a:custGeom>
              <a:avLst/>
              <a:gdLst>
                <a:gd name="connsiteX0" fmla="*/ 76842 w 76841"/>
                <a:gd name="connsiteY0" fmla="*/ 31370 h 31369"/>
                <a:gd name="connsiteX1" fmla="*/ 0 w 76841"/>
                <a:gd name="connsiteY1" fmla="*/ 0 h 31369"/>
              </a:gdLst>
              <a:ahLst/>
              <a:cxnLst>
                <a:cxn ang="0">
                  <a:pos x="connsiteX0" y="connsiteY0"/>
                </a:cxn>
                <a:cxn ang="0">
                  <a:pos x="connsiteX1" y="connsiteY1"/>
                </a:cxn>
              </a:cxnLst>
              <a:rect l="l" t="t" r="r" b="b"/>
              <a:pathLst>
                <a:path w="76841" h="31369">
                  <a:moveTo>
                    <a:pt x="76842" y="31370"/>
                  </a:moveTo>
                  <a:lnTo>
                    <a:pt x="0" y="0"/>
                  </a:lnTo>
                </a:path>
              </a:pathLst>
            </a:custGeom>
            <a:ln w="19050" cap="rnd">
              <a:solidFill>
                <a:srgbClr val="CB9700"/>
              </a:solidFill>
              <a:prstDash val="solid"/>
              <a:bevel/>
            </a:ln>
          </p:spPr>
          <p:txBody>
            <a:bodyPr rtlCol="0" anchor="ctr"/>
            <a:lstStyle/>
            <a:p>
              <a:endParaRPr lang="pt-PT"/>
            </a:p>
          </p:txBody>
        </p:sp>
        <p:sp>
          <p:nvSpPr>
            <p:cNvPr id="1678" name="Freeform: Shape 1677">
              <a:extLst>
                <a:ext uri="{FF2B5EF4-FFF2-40B4-BE49-F238E27FC236}">
                  <a16:creationId xmlns:a16="http://schemas.microsoft.com/office/drawing/2014/main" id="{204D7739-D4A6-45A5-A54E-96ECCAA0CCFC}"/>
                </a:ext>
              </a:extLst>
            </p:cNvPr>
            <p:cNvSpPr/>
            <p:nvPr/>
          </p:nvSpPr>
          <p:spPr>
            <a:xfrm>
              <a:off x="-873719" y="491173"/>
              <a:ext cx="76841" cy="31460"/>
            </a:xfrm>
            <a:custGeom>
              <a:avLst/>
              <a:gdLst>
                <a:gd name="connsiteX0" fmla="*/ 0 w 76841"/>
                <a:gd name="connsiteY0" fmla="*/ 31460 h 31460"/>
                <a:gd name="connsiteX1" fmla="*/ 76842 w 76841"/>
                <a:gd name="connsiteY1" fmla="*/ 0 h 31460"/>
              </a:gdLst>
              <a:ahLst/>
              <a:cxnLst>
                <a:cxn ang="0">
                  <a:pos x="connsiteX0" y="connsiteY0"/>
                </a:cxn>
                <a:cxn ang="0">
                  <a:pos x="connsiteX1" y="connsiteY1"/>
                </a:cxn>
              </a:cxnLst>
              <a:rect l="l" t="t" r="r" b="b"/>
              <a:pathLst>
                <a:path w="76841" h="31460">
                  <a:moveTo>
                    <a:pt x="0" y="31460"/>
                  </a:moveTo>
                  <a:lnTo>
                    <a:pt x="76842" y="0"/>
                  </a:lnTo>
                </a:path>
              </a:pathLst>
            </a:custGeom>
            <a:ln w="19050" cap="rnd">
              <a:solidFill>
                <a:srgbClr val="CB9700"/>
              </a:solidFill>
              <a:prstDash val="solid"/>
              <a:bevel/>
            </a:ln>
          </p:spPr>
          <p:txBody>
            <a:bodyPr rtlCol="0" anchor="ctr"/>
            <a:lstStyle/>
            <a:p>
              <a:endParaRPr lang="pt-PT"/>
            </a:p>
          </p:txBody>
        </p:sp>
        <p:sp>
          <p:nvSpPr>
            <p:cNvPr id="1679" name="Freeform: Shape 1678">
              <a:extLst>
                <a:ext uri="{FF2B5EF4-FFF2-40B4-BE49-F238E27FC236}">
                  <a16:creationId xmlns:a16="http://schemas.microsoft.com/office/drawing/2014/main" id="{AA3470EA-3746-4CB7-AFB2-3A2ADF70774C}"/>
                </a:ext>
              </a:extLst>
            </p:cNvPr>
            <p:cNvSpPr/>
            <p:nvPr/>
          </p:nvSpPr>
          <p:spPr>
            <a:xfrm>
              <a:off x="-497645" y="443079"/>
              <a:ext cx="80638" cy="9040"/>
            </a:xfrm>
            <a:custGeom>
              <a:avLst/>
              <a:gdLst>
                <a:gd name="connsiteX0" fmla="*/ 0 w 80638"/>
                <a:gd name="connsiteY0" fmla="*/ 0 h 9040"/>
                <a:gd name="connsiteX1" fmla="*/ 80639 w 80638"/>
                <a:gd name="connsiteY1" fmla="*/ 0 h 9040"/>
              </a:gdLst>
              <a:ahLst/>
              <a:cxnLst>
                <a:cxn ang="0">
                  <a:pos x="connsiteX0" y="connsiteY0"/>
                </a:cxn>
                <a:cxn ang="0">
                  <a:pos x="connsiteX1" y="connsiteY1"/>
                </a:cxn>
              </a:cxnLst>
              <a:rect l="l" t="t" r="r" b="b"/>
              <a:pathLst>
                <a:path w="80638" h="9040">
                  <a:moveTo>
                    <a:pt x="0" y="0"/>
                  </a:moveTo>
                  <a:lnTo>
                    <a:pt x="80639" y="0"/>
                  </a:lnTo>
                </a:path>
              </a:pathLst>
            </a:custGeom>
            <a:ln w="19050" cap="rnd">
              <a:solidFill>
                <a:srgbClr val="CB9700"/>
              </a:solidFill>
              <a:prstDash val="solid"/>
              <a:bevel/>
            </a:ln>
          </p:spPr>
          <p:txBody>
            <a:bodyPr rtlCol="0" anchor="ctr"/>
            <a:lstStyle/>
            <a:p>
              <a:endParaRPr lang="pt-PT"/>
            </a:p>
          </p:txBody>
        </p:sp>
        <p:sp>
          <p:nvSpPr>
            <p:cNvPr id="1680" name="Freeform: Shape 1679">
              <a:extLst>
                <a:ext uri="{FF2B5EF4-FFF2-40B4-BE49-F238E27FC236}">
                  <a16:creationId xmlns:a16="http://schemas.microsoft.com/office/drawing/2014/main" id="{8C7029A1-3302-4280-90C3-7B7BF86A57B7}"/>
                </a:ext>
              </a:extLst>
            </p:cNvPr>
            <p:cNvSpPr/>
            <p:nvPr/>
          </p:nvSpPr>
          <p:spPr>
            <a:xfrm>
              <a:off x="-495747" y="491264"/>
              <a:ext cx="76841" cy="31369"/>
            </a:xfrm>
            <a:custGeom>
              <a:avLst/>
              <a:gdLst>
                <a:gd name="connsiteX0" fmla="*/ 0 w 76841"/>
                <a:gd name="connsiteY0" fmla="*/ 0 h 31369"/>
                <a:gd name="connsiteX1" fmla="*/ 76842 w 76841"/>
                <a:gd name="connsiteY1" fmla="*/ 31370 h 31369"/>
              </a:gdLst>
              <a:ahLst/>
              <a:cxnLst>
                <a:cxn ang="0">
                  <a:pos x="connsiteX0" y="connsiteY0"/>
                </a:cxn>
                <a:cxn ang="0">
                  <a:pos x="connsiteX1" y="connsiteY1"/>
                </a:cxn>
              </a:cxnLst>
              <a:rect l="l" t="t" r="r" b="b"/>
              <a:pathLst>
                <a:path w="76841" h="31369">
                  <a:moveTo>
                    <a:pt x="0" y="0"/>
                  </a:moveTo>
                  <a:lnTo>
                    <a:pt x="76842" y="31370"/>
                  </a:lnTo>
                </a:path>
              </a:pathLst>
            </a:custGeom>
            <a:ln w="19050" cap="rnd">
              <a:solidFill>
                <a:srgbClr val="CB9700"/>
              </a:solidFill>
              <a:prstDash val="solid"/>
              <a:bevel/>
            </a:ln>
          </p:spPr>
          <p:txBody>
            <a:bodyPr rtlCol="0" anchor="ctr"/>
            <a:lstStyle/>
            <a:p>
              <a:endParaRPr lang="pt-PT"/>
            </a:p>
          </p:txBody>
        </p:sp>
        <p:sp>
          <p:nvSpPr>
            <p:cNvPr id="1681" name="Freeform: Shape 1680">
              <a:extLst>
                <a:ext uri="{FF2B5EF4-FFF2-40B4-BE49-F238E27FC236}">
                  <a16:creationId xmlns:a16="http://schemas.microsoft.com/office/drawing/2014/main" id="{D5A9DE9B-F57F-4F2C-8A14-709F8EAFBD1C}"/>
                </a:ext>
              </a:extLst>
            </p:cNvPr>
            <p:cNvSpPr/>
            <p:nvPr/>
          </p:nvSpPr>
          <p:spPr>
            <a:xfrm>
              <a:off x="-495747" y="363435"/>
              <a:ext cx="76841" cy="31460"/>
            </a:xfrm>
            <a:custGeom>
              <a:avLst/>
              <a:gdLst>
                <a:gd name="connsiteX0" fmla="*/ 76842 w 76841"/>
                <a:gd name="connsiteY0" fmla="*/ 0 h 31460"/>
                <a:gd name="connsiteX1" fmla="*/ 0 w 76841"/>
                <a:gd name="connsiteY1" fmla="*/ 31460 h 31460"/>
              </a:gdLst>
              <a:ahLst/>
              <a:cxnLst>
                <a:cxn ang="0">
                  <a:pos x="connsiteX0" y="connsiteY0"/>
                </a:cxn>
                <a:cxn ang="0">
                  <a:pos x="connsiteX1" y="connsiteY1"/>
                </a:cxn>
              </a:cxnLst>
              <a:rect l="l" t="t" r="r" b="b"/>
              <a:pathLst>
                <a:path w="76841" h="31460">
                  <a:moveTo>
                    <a:pt x="76842" y="0"/>
                  </a:moveTo>
                  <a:lnTo>
                    <a:pt x="0" y="31460"/>
                  </a:lnTo>
                </a:path>
              </a:pathLst>
            </a:custGeom>
            <a:ln w="19050" cap="rnd">
              <a:solidFill>
                <a:srgbClr val="CB9700"/>
              </a:solidFill>
              <a:prstDash val="solid"/>
              <a:bevel/>
            </a:ln>
          </p:spPr>
          <p:txBody>
            <a:bodyPr rtlCol="0" anchor="ctr"/>
            <a:lstStyle/>
            <a:p>
              <a:endParaRPr lang="pt-PT"/>
            </a:p>
          </p:txBody>
        </p:sp>
        <p:sp>
          <p:nvSpPr>
            <p:cNvPr id="1682" name="Freeform: Shape 1681">
              <a:extLst>
                <a:ext uri="{FF2B5EF4-FFF2-40B4-BE49-F238E27FC236}">
                  <a16:creationId xmlns:a16="http://schemas.microsoft.com/office/drawing/2014/main" id="{76A2CEBA-853A-4C6E-90AF-365727C9F234}"/>
                </a:ext>
              </a:extLst>
            </p:cNvPr>
            <p:cNvSpPr/>
            <p:nvPr/>
          </p:nvSpPr>
          <p:spPr>
            <a:xfrm>
              <a:off x="-744082" y="550116"/>
              <a:ext cx="195540" cy="9040"/>
            </a:xfrm>
            <a:custGeom>
              <a:avLst/>
              <a:gdLst>
                <a:gd name="connsiteX0" fmla="*/ 0 w 195540"/>
                <a:gd name="connsiteY0" fmla="*/ 0 h 9040"/>
                <a:gd name="connsiteX1" fmla="*/ 195540 w 195540"/>
                <a:gd name="connsiteY1" fmla="*/ 0 h 9040"/>
              </a:gdLst>
              <a:ahLst/>
              <a:cxnLst>
                <a:cxn ang="0">
                  <a:pos x="connsiteX0" y="connsiteY0"/>
                </a:cxn>
                <a:cxn ang="0">
                  <a:pos x="connsiteX1" y="connsiteY1"/>
                </a:cxn>
              </a:cxnLst>
              <a:rect l="l" t="t" r="r" b="b"/>
              <a:pathLst>
                <a:path w="195540" h="9040">
                  <a:moveTo>
                    <a:pt x="0" y="0"/>
                  </a:moveTo>
                  <a:lnTo>
                    <a:pt x="195540" y="0"/>
                  </a:lnTo>
                </a:path>
              </a:pathLst>
            </a:custGeom>
            <a:ln w="19050" cap="rnd">
              <a:solidFill>
                <a:srgbClr val="CB9700"/>
              </a:solidFill>
              <a:prstDash val="solid"/>
              <a:bevel/>
            </a:ln>
          </p:spPr>
          <p:txBody>
            <a:bodyPr rtlCol="0" anchor="ctr"/>
            <a:lstStyle/>
            <a:p>
              <a:endParaRPr lang="pt-PT"/>
            </a:p>
          </p:txBody>
        </p:sp>
        <p:sp>
          <p:nvSpPr>
            <p:cNvPr id="1683" name="Freeform: Shape 1682">
              <a:extLst>
                <a:ext uri="{FF2B5EF4-FFF2-40B4-BE49-F238E27FC236}">
                  <a16:creationId xmlns:a16="http://schemas.microsoft.com/office/drawing/2014/main" id="{28DAE242-5F1C-4035-953C-A5FEC83D5BE4}"/>
                </a:ext>
              </a:extLst>
            </p:cNvPr>
            <p:cNvSpPr/>
            <p:nvPr/>
          </p:nvSpPr>
          <p:spPr>
            <a:xfrm>
              <a:off x="-744082" y="499671"/>
              <a:ext cx="195540" cy="9040"/>
            </a:xfrm>
            <a:custGeom>
              <a:avLst/>
              <a:gdLst>
                <a:gd name="connsiteX0" fmla="*/ 0 w 195540"/>
                <a:gd name="connsiteY0" fmla="*/ 0 h 9040"/>
                <a:gd name="connsiteX1" fmla="*/ 195540 w 195540"/>
                <a:gd name="connsiteY1" fmla="*/ 0 h 9040"/>
              </a:gdLst>
              <a:ahLst/>
              <a:cxnLst>
                <a:cxn ang="0">
                  <a:pos x="connsiteX0" y="connsiteY0"/>
                </a:cxn>
                <a:cxn ang="0">
                  <a:pos x="connsiteX1" y="connsiteY1"/>
                </a:cxn>
              </a:cxnLst>
              <a:rect l="l" t="t" r="r" b="b"/>
              <a:pathLst>
                <a:path w="195540" h="9040">
                  <a:moveTo>
                    <a:pt x="0" y="0"/>
                  </a:moveTo>
                  <a:lnTo>
                    <a:pt x="195540" y="0"/>
                  </a:lnTo>
                </a:path>
              </a:pathLst>
            </a:custGeom>
            <a:ln w="19050" cap="rnd">
              <a:solidFill>
                <a:srgbClr val="CB9700"/>
              </a:solidFill>
              <a:prstDash val="solid"/>
              <a:bevel/>
            </a:ln>
          </p:spPr>
          <p:txBody>
            <a:bodyPr rtlCol="0" anchor="ctr"/>
            <a:lstStyle/>
            <a:p>
              <a:endParaRPr lang="pt-PT"/>
            </a:p>
          </p:txBody>
        </p:sp>
        <p:sp>
          <p:nvSpPr>
            <p:cNvPr id="1684" name="Freeform: Shape 1683">
              <a:extLst>
                <a:ext uri="{FF2B5EF4-FFF2-40B4-BE49-F238E27FC236}">
                  <a16:creationId xmlns:a16="http://schemas.microsoft.com/office/drawing/2014/main" id="{B2F69566-D1B9-4774-8ADB-7824A6B0E472}"/>
                </a:ext>
              </a:extLst>
            </p:cNvPr>
            <p:cNvSpPr/>
            <p:nvPr/>
          </p:nvSpPr>
          <p:spPr>
            <a:xfrm>
              <a:off x="-720306" y="500033"/>
              <a:ext cx="9040" cy="49721"/>
            </a:xfrm>
            <a:custGeom>
              <a:avLst/>
              <a:gdLst>
                <a:gd name="connsiteX0" fmla="*/ 0 w 9040"/>
                <a:gd name="connsiteY0" fmla="*/ 49721 h 49721"/>
                <a:gd name="connsiteX1" fmla="*/ 0 w 9040"/>
                <a:gd name="connsiteY1" fmla="*/ 0 h 49721"/>
              </a:gdLst>
              <a:ahLst/>
              <a:cxnLst>
                <a:cxn ang="0">
                  <a:pos x="connsiteX0" y="connsiteY0"/>
                </a:cxn>
                <a:cxn ang="0">
                  <a:pos x="connsiteX1" y="connsiteY1"/>
                </a:cxn>
              </a:cxnLst>
              <a:rect l="l" t="t" r="r" b="b"/>
              <a:pathLst>
                <a:path w="9040" h="49721">
                  <a:moveTo>
                    <a:pt x="0" y="49721"/>
                  </a:moveTo>
                  <a:lnTo>
                    <a:pt x="0" y="0"/>
                  </a:lnTo>
                </a:path>
              </a:pathLst>
            </a:custGeom>
            <a:ln w="19050" cap="rnd">
              <a:solidFill>
                <a:srgbClr val="CB9700"/>
              </a:solidFill>
              <a:prstDash val="solid"/>
              <a:bevel/>
            </a:ln>
          </p:spPr>
          <p:txBody>
            <a:bodyPr rtlCol="0" anchor="ctr"/>
            <a:lstStyle/>
            <a:p>
              <a:endParaRPr lang="pt-PT"/>
            </a:p>
          </p:txBody>
        </p:sp>
        <p:sp>
          <p:nvSpPr>
            <p:cNvPr id="1685" name="Freeform: Shape 1684">
              <a:extLst>
                <a:ext uri="{FF2B5EF4-FFF2-40B4-BE49-F238E27FC236}">
                  <a16:creationId xmlns:a16="http://schemas.microsoft.com/office/drawing/2014/main" id="{3E4C3070-D18B-44A4-B909-11265C21F749}"/>
                </a:ext>
              </a:extLst>
            </p:cNvPr>
            <p:cNvSpPr/>
            <p:nvPr/>
          </p:nvSpPr>
          <p:spPr>
            <a:xfrm>
              <a:off x="-809985" y="851246"/>
              <a:ext cx="327346" cy="60479"/>
            </a:xfrm>
            <a:custGeom>
              <a:avLst/>
              <a:gdLst>
                <a:gd name="connsiteX0" fmla="*/ 0 w 327346"/>
                <a:gd name="connsiteY0" fmla="*/ 60479 h 60479"/>
                <a:gd name="connsiteX1" fmla="*/ 12476 w 327346"/>
                <a:gd name="connsiteY1" fmla="*/ 0 h 60479"/>
                <a:gd name="connsiteX2" fmla="*/ 314962 w 327346"/>
                <a:gd name="connsiteY2" fmla="*/ 0 h 60479"/>
                <a:gd name="connsiteX3" fmla="*/ 327347 w 327346"/>
                <a:gd name="connsiteY3" fmla="*/ 60479 h 60479"/>
              </a:gdLst>
              <a:ahLst/>
              <a:cxnLst>
                <a:cxn ang="0">
                  <a:pos x="connsiteX0" y="connsiteY0"/>
                </a:cxn>
                <a:cxn ang="0">
                  <a:pos x="connsiteX1" y="connsiteY1"/>
                </a:cxn>
                <a:cxn ang="0">
                  <a:pos x="connsiteX2" y="connsiteY2"/>
                </a:cxn>
                <a:cxn ang="0">
                  <a:pos x="connsiteX3" y="connsiteY3"/>
                </a:cxn>
              </a:cxnLst>
              <a:rect l="l" t="t" r="r" b="b"/>
              <a:pathLst>
                <a:path w="327346" h="60479">
                  <a:moveTo>
                    <a:pt x="0" y="60479"/>
                  </a:moveTo>
                  <a:lnTo>
                    <a:pt x="12476" y="0"/>
                  </a:lnTo>
                  <a:lnTo>
                    <a:pt x="314962" y="0"/>
                  </a:lnTo>
                  <a:lnTo>
                    <a:pt x="327347" y="60479"/>
                  </a:lnTo>
                </a:path>
              </a:pathLst>
            </a:custGeom>
            <a:noFill/>
            <a:ln w="19050" cap="rnd">
              <a:solidFill>
                <a:srgbClr val="CB9700"/>
              </a:solidFill>
              <a:prstDash val="solid"/>
              <a:bevel/>
            </a:ln>
          </p:spPr>
          <p:txBody>
            <a:bodyPr rtlCol="0" anchor="ctr"/>
            <a:lstStyle/>
            <a:p>
              <a:endParaRPr lang="pt-PT"/>
            </a:p>
          </p:txBody>
        </p:sp>
        <p:sp>
          <p:nvSpPr>
            <p:cNvPr id="1686" name="Freeform: Shape 1685">
              <a:extLst>
                <a:ext uri="{FF2B5EF4-FFF2-40B4-BE49-F238E27FC236}">
                  <a16:creationId xmlns:a16="http://schemas.microsoft.com/office/drawing/2014/main" id="{C88D5C9D-D3DE-4BA2-978C-83CA53315C66}"/>
                </a:ext>
              </a:extLst>
            </p:cNvPr>
            <p:cNvSpPr/>
            <p:nvPr/>
          </p:nvSpPr>
          <p:spPr>
            <a:xfrm>
              <a:off x="-691920" y="627590"/>
              <a:ext cx="128913" cy="9040"/>
            </a:xfrm>
            <a:custGeom>
              <a:avLst/>
              <a:gdLst>
                <a:gd name="connsiteX0" fmla="*/ 128914 w 128913"/>
                <a:gd name="connsiteY0" fmla="*/ 0 h 9040"/>
                <a:gd name="connsiteX1" fmla="*/ 0 w 128913"/>
                <a:gd name="connsiteY1" fmla="*/ 0 h 9040"/>
              </a:gdLst>
              <a:ahLst/>
              <a:cxnLst>
                <a:cxn ang="0">
                  <a:pos x="connsiteX0" y="connsiteY0"/>
                </a:cxn>
                <a:cxn ang="0">
                  <a:pos x="connsiteX1" y="connsiteY1"/>
                </a:cxn>
              </a:cxnLst>
              <a:rect l="l" t="t" r="r" b="b"/>
              <a:pathLst>
                <a:path w="128913" h="9040">
                  <a:moveTo>
                    <a:pt x="128914" y="0"/>
                  </a:moveTo>
                  <a:lnTo>
                    <a:pt x="0" y="0"/>
                  </a:lnTo>
                </a:path>
              </a:pathLst>
            </a:custGeom>
            <a:ln w="19050" cap="rnd">
              <a:solidFill>
                <a:srgbClr val="CB9700"/>
              </a:solidFill>
              <a:prstDash val="solid"/>
              <a:bevel/>
            </a:ln>
          </p:spPr>
          <p:txBody>
            <a:bodyPr rtlCol="0" anchor="ctr"/>
            <a:lstStyle/>
            <a:p>
              <a:endParaRPr lang="pt-PT"/>
            </a:p>
          </p:txBody>
        </p:sp>
        <p:sp>
          <p:nvSpPr>
            <p:cNvPr id="1687" name="Freeform: Shape 1686">
              <a:extLst>
                <a:ext uri="{FF2B5EF4-FFF2-40B4-BE49-F238E27FC236}">
                  <a16:creationId xmlns:a16="http://schemas.microsoft.com/office/drawing/2014/main" id="{7C7AEEF3-BDAA-478A-A6B5-7293ACBB3A89}"/>
                </a:ext>
              </a:extLst>
            </p:cNvPr>
            <p:cNvSpPr/>
            <p:nvPr/>
          </p:nvSpPr>
          <p:spPr>
            <a:xfrm>
              <a:off x="-702225" y="705608"/>
              <a:ext cx="146813" cy="9040"/>
            </a:xfrm>
            <a:custGeom>
              <a:avLst/>
              <a:gdLst>
                <a:gd name="connsiteX0" fmla="*/ 146813 w 146813"/>
                <a:gd name="connsiteY0" fmla="*/ 0 h 9040"/>
                <a:gd name="connsiteX1" fmla="*/ 0 w 146813"/>
                <a:gd name="connsiteY1" fmla="*/ 0 h 9040"/>
              </a:gdLst>
              <a:ahLst/>
              <a:cxnLst>
                <a:cxn ang="0">
                  <a:pos x="connsiteX0" y="connsiteY0"/>
                </a:cxn>
                <a:cxn ang="0">
                  <a:pos x="connsiteX1" y="connsiteY1"/>
                </a:cxn>
              </a:cxnLst>
              <a:rect l="l" t="t" r="r" b="b"/>
              <a:pathLst>
                <a:path w="146813" h="9040">
                  <a:moveTo>
                    <a:pt x="146813" y="0"/>
                  </a:moveTo>
                  <a:lnTo>
                    <a:pt x="0" y="0"/>
                  </a:lnTo>
                </a:path>
              </a:pathLst>
            </a:custGeom>
            <a:ln w="19050" cap="rnd">
              <a:solidFill>
                <a:srgbClr val="CB9700"/>
              </a:solidFill>
              <a:prstDash val="solid"/>
              <a:bevel/>
            </a:ln>
          </p:spPr>
          <p:txBody>
            <a:bodyPr rtlCol="0" anchor="ctr"/>
            <a:lstStyle/>
            <a:p>
              <a:endParaRPr lang="pt-PT"/>
            </a:p>
          </p:txBody>
        </p:sp>
        <p:sp>
          <p:nvSpPr>
            <p:cNvPr id="1688" name="Freeform: Shape 1687">
              <a:extLst>
                <a:ext uri="{FF2B5EF4-FFF2-40B4-BE49-F238E27FC236}">
                  <a16:creationId xmlns:a16="http://schemas.microsoft.com/office/drawing/2014/main" id="{264066FD-945B-4337-A729-D0E4820B16D9}"/>
                </a:ext>
              </a:extLst>
            </p:cNvPr>
            <p:cNvSpPr/>
            <p:nvPr/>
          </p:nvSpPr>
          <p:spPr>
            <a:xfrm>
              <a:off x="-712622" y="783625"/>
              <a:ext cx="166973" cy="9040"/>
            </a:xfrm>
            <a:custGeom>
              <a:avLst/>
              <a:gdLst>
                <a:gd name="connsiteX0" fmla="*/ 166973 w 166973"/>
                <a:gd name="connsiteY0" fmla="*/ 0 h 9040"/>
                <a:gd name="connsiteX1" fmla="*/ 0 w 166973"/>
                <a:gd name="connsiteY1" fmla="*/ 0 h 9040"/>
              </a:gdLst>
              <a:ahLst/>
              <a:cxnLst>
                <a:cxn ang="0">
                  <a:pos x="connsiteX0" y="connsiteY0"/>
                </a:cxn>
                <a:cxn ang="0">
                  <a:pos x="connsiteX1" y="connsiteY1"/>
                </a:cxn>
              </a:cxnLst>
              <a:rect l="l" t="t" r="r" b="b"/>
              <a:pathLst>
                <a:path w="166973" h="9040">
                  <a:moveTo>
                    <a:pt x="166973" y="0"/>
                  </a:moveTo>
                  <a:lnTo>
                    <a:pt x="0" y="0"/>
                  </a:lnTo>
                </a:path>
              </a:pathLst>
            </a:custGeom>
            <a:ln w="19050" cap="rnd">
              <a:solidFill>
                <a:srgbClr val="CB9700"/>
              </a:solidFill>
              <a:prstDash val="solid"/>
              <a:bevel/>
            </a:ln>
          </p:spPr>
          <p:txBody>
            <a:bodyPr rtlCol="0" anchor="ctr"/>
            <a:lstStyle/>
            <a:p>
              <a:endParaRPr lang="pt-PT"/>
            </a:p>
          </p:txBody>
        </p:sp>
        <p:sp>
          <p:nvSpPr>
            <p:cNvPr id="1689" name="Freeform: Shape 1688">
              <a:extLst>
                <a:ext uri="{FF2B5EF4-FFF2-40B4-BE49-F238E27FC236}">
                  <a16:creationId xmlns:a16="http://schemas.microsoft.com/office/drawing/2014/main" id="{AB8F1C9D-9EF1-4836-B5A7-2D5B5F65216F}"/>
                </a:ext>
              </a:extLst>
            </p:cNvPr>
            <p:cNvSpPr/>
            <p:nvPr/>
          </p:nvSpPr>
          <p:spPr>
            <a:xfrm>
              <a:off x="-646266" y="447870"/>
              <a:ext cx="9040" cy="48636"/>
            </a:xfrm>
            <a:custGeom>
              <a:avLst/>
              <a:gdLst>
                <a:gd name="connsiteX0" fmla="*/ 0 w 9040"/>
                <a:gd name="connsiteY0" fmla="*/ 48636 h 48636"/>
                <a:gd name="connsiteX1" fmla="*/ 0 w 9040"/>
                <a:gd name="connsiteY1" fmla="*/ 0 h 48636"/>
              </a:gdLst>
              <a:ahLst/>
              <a:cxnLst>
                <a:cxn ang="0">
                  <a:pos x="connsiteX0" y="connsiteY0"/>
                </a:cxn>
                <a:cxn ang="0">
                  <a:pos x="connsiteX1" y="connsiteY1"/>
                </a:cxn>
              </a:cxnLst>
              <a:rect l="l" t="t" r="r" b="b"/>
              <a:pathLst>
                <a:path w="9040" h="48636">
                  <a:moveTo>
                    <a:pt x="0" y="48636"/>
                  </a:moveTo>
                  <a:lnTo>
                    <a:pt x="0" y="0"/>
                  </a:lnTo>
                </a:path>
              </a:pathLst>
            </a:custGeom>
            <a:ln w="19050" cap="rnd">
              <a:solidFill>
                <a:srgbClr val="CB9700"/>
              </a:solidFill>
              <a:prstDash val="solid"/>
              <a:bevel/>
            </a:ln>
          </p:spPr>
          <p:txBody>
            <a:bodyPr rtlCol="0" anchor="ctr"/>
            <a:lstStyle/>
            <a:p>
              <a:endParaRPr lang="pt-PT"/>
            </a:p>
          </p:txBody>
        </p:sp>
      </p:grpSp>
      <p:grpSp>
        <p:nvGrpSpPr>
          <p:cNvPr id="1802" name="Group 1801">
            <a:extLst>
              <a:ext uri="{FF2B5EF4-FFF2-40B4-BE49-F238E27FC236}">
                <a16:creationId xmlns:a16="http://schemas.microsoft.com/office/drawing/2014/main" id="{10C777A9-3756-48D1-BDBF-1BEB2D79BCF0}"/>
              </a:ext>
            </a:extLst>
          </p:cNvPr>
          <p:cNvGrpSpPr/>
          <p:nvPr/>
        </p:nvGrpSpPr>
        <p:grpSpPr>
          <a:xfrm>
            <a:off x="7827756" y="4602994"/>
            <a:ext cx="455338" cy="475941"/>
            <a:chOff x="-887143" y="4026085"/>
            <a:chExt cx="548425" cy="573240"/>
          </a:xfrm>
        </p:grpSpPr>
        <p:sp>
          <p:nvSpPr>
            <p:cNvPr id="1691" name="Freeform: Shape 1690">
              <a:extLst>
                <a:ext uri="{FF2B5EF4-FFF2-40B4-BE49-F238E27FC236}">
                  <a16:creationId xmlns:a16="http://schemas.microsoft.com/office/drawing/2014/main" id="{A035E21E-E9F6-4E72-8DA8-7C5FC005FF7C}"/>
                </a:ext>
              </a:extLst>
            </p:cNvPr>
            <p:cNvSpPr/>
            <p:nvPr/>
          </p:nvSpPr>
          <p:spPr>
            <a:xfrm>
              <a:off x="-848677" y="4344030"/>
              <a:ext cx="205936" cy="9040"/>
            </a:xfrm>
            <a:custGeom>
              <a:avLst/>
              <a:gdLst>
                <a:gd name="connsiteX0" fmla="*/ 0 w 205936"/>
                <a:gd name="connsiteY0" fmla="*/ 0 h 9040"/>
                <a:gd name="connsiteX1" fmla="*/ 205937 w 205936"/>
                <a:gd name="connsiteY1" fmla="*/ 0 h 9040"/>
              </a:gdLst>
              <a:ahLst/>
              <a:cxnLst>
                <a:cxn ang="0">
                  <a:pos x="connsiteX0" y="connsiteY0"/>
                </a:cxn>
                <a:cxn ang="0">
                  <a:pos x="connsiteX1" y="connsiteY1"/>
                </a:cxn>
              </a:cxnLst>
              <a:rect l="l" t="t" r="r" b="b"/>
              <a:pathLst>
                <a:path w="205936" h="9040">
                  <a:moveTo>
                    <a:pt x="0" y="0"/>
                  </a:moveTo>
                  <a:lnTo>
                    <a:pt x="205937" y="0"/>
                  </a:lnTo>
                </a:path>
              </a:pathLst>
            </a:custGeom>
            <a:ln w="19050" cap="rnd">
              <a:solidFill>
                <a:srgbClr val="CB9700"/>
              </a:solidFill>
              <a:prstDash val="solid"/>
              <a:bevel/>
            </a:ln>
          </p:spPr>
          <p:txBody>
            <a:bodyPr rtlCol="0" anchor="ctr"/>
            <a:lstStyle/>
            <a:p>
              <a:endParaRPr lang="pt-PT"/>
            </a:p>
          </p:txBody>
        </p:sp>
        <p:sp>
          <p:nvSpPr>
            <p:cNvPr id="1692" name="Freeform: Shape 1691">
              <a:extLst>
                <a:ext uri="{FF2B5EF4-FFF2-40B4-BE49-F238E27FC236}">
                  <a16:creationId xmlns:a16="http://schemas.microsoft.com/office/drawing/2014/main" id="{DCD533A3-32D3-4E44-89A5-279C91CCB511}"/>
                </a:ext>
              </a:extLst>
            </p:cNvPr>
            <p:cNvSpPr/>
            <p:nvPr/>
          </p:nvSpPr>
          <p:spPr>
            <a:xfrm>
              <a:off x="-778486" y="4101028"/>
              <a:ext cx="119111" cy="486545"/>
            </a:xfrm>
            <a:custGeom>
              <a:avLst/>
              <a:gdLst>
                <a:gd name="connsiteX0" fmla="*/ 117127 w 119111"/>
                <a:gd name="connsiteY0" fmla="*/ 486065 h 486545"/>
                <a:gd name="connsiteX1" fmla="*/ 118935 w 119111"/>
                <a:gd name="connsiteY1" fmla="*/ -481 h 486545"/>
              </a:gdLst>
              <a:ahLst/>
              <a:cxnLst>
                <a:cxn ang="0">
                  <a:pos x="connsiteX0" y="connsiteY0"/>
                </a:cxn>
                <a:cxn ang="0">
                  <a:pos x="connsiteX1" y="connsiteY1"/>
                </a:cxn>
              </a:cxnLst>
              <a:rect l="l" t="t" r="r" b="b"/>
              <a:pathLst>
                <a:path w="119111" h="486545">
                  <a:moveTo>
                    <a:pt x="117127" y="486065"/>
                  </a:moveTo>
                  <a:cubicBezTo>
                    <a:pt x="94075" y="466809"/>
                    <a:pt x="-136000" y="263313"/>
                    <a:pt x="118935" y="-481"/>
                  </a:cubicBezTo>
                </a:path>
              </a:pathLst>
            </a:custGeom>
            <a:noFill/>
            <a:ln w="19050" cap="rnd">
              <a:solidFill>
                <a:srgbClr val="CB9700"/>
              </a:solidFill>
              <a:prstDash val="solid"/>
              <a:bevel/>
            </a:ln>
          </p:spPr>
          <p:txBody>
            <a:bodyPr rtlCol="0" anchor="ctr"/>
            <a:lstStyle/>
            <a:p>
              <a:endParaRPr lang="pt-PT"/>
            </a:p>
          </p:txBody>
        </p:sp>
        <p:sp>
          <p:nvSpPr>
            <p:cNvPr id="1693" name="Freeform: Shape 1692">
              <a:extLst>
                <a:ext uri="{FF2B5EF4-FFF2-40B4-BE49-F238E27FC236}">
                  <a16:creationId xmlns:a16="http://schemas.microsoft.com/office/drawing/2014/main" id="{E073B513-A249-4A95-A2C7-8ABD56313EBE}"/>
                </a:ext>
              </a:extLst>
            </p:cNvPr>
            <p:cNvSpPr/>
            <p:nvPr/>
          </p:nvSpPr>
          <p:spPr>
            <a:xfrm>
              <a:off x="-796696" y="4205624"/>
              <a:ext cx="152508" cy="36160"/>
            </a:xfrm>
            <a:custGeom>
              <a:avLst/>
              <a:gdLst>
                <a:gd name="connsiteX0" fmla="*/ -176 w 152508"/>
                <a:gd name="connsiteY0" fmla="*/ -481 h 36160"/>
                <a:gd name="connsiteX1" fmla="*/ 152332 w 152508"/>
                <a:gd name="connsiteY1" fmla="*/ 35680 h 36160"/>
              </a:gdLst>
              <a:ahLst/>
              <a:cxnLst>
                <a:cxn ang="0">
                  <a:pos x="connsiteX0" y="connsiteY0"/>
                </a:cxn>
                <a:cxn ang="0">
                  <a:pos x="connsiteX1" y="connsiteY1"/>
                </a:cxn>
              </a:cxnLst>
              <a:rect l="l" t="t" r="r" b="b"/>
              <a:pathLst>
                <a:path w="152508" h="36160">
                  <a:moveTo>
                    <a:pt x="-176" y="-481"/>
                  </a:moveTo>
                  <a:cubicBezTo>
                    <a:pt x="47222" y="23087"/>
                    <a:pt x="99402" y="35454"/>
                    <a:pt x="152332" y="35680"/>
                  </a:cubicBezTo>
                </a:path>
              </a:pathLst>
            </a:custGeom>
            <a:noFill/>
            <a:ln w="19050" cap="rnd">
              <a:solidFill>
                <a:srgbClr val="CB9700"/>
              </a:solidFill>
              <a:prstDash val="solid"/>
              <a:bevel/>
            </a:ln>
          </p:spPr>
          <p:txBody>
            <a:bodyPr rtlCol="0" anchor="ctr"/>
            <a:lstStyle/>
            <a:p>
              <a:endParaRPr lang="pt-PT"/>
            </a:p>
          </p:txBody>
        </p:sp>
        <p:sp>
          <p:nvSpPr>
            <p:cNvPr id="1694" name="Freeform: Shape 1693">
              <a:extLst>
                <a:ext uri="{FF2B5EF4-FFF2-40B4-BE49-F238E27FC236}">
                  <a16:creationId xmlns:a16="http://schemas.microsoft.com/office/drawing/2014/main" id="{6093B539-88B1-4351-97A6-E5D976B8A16E}"/>
                </a:ext>
              </a:extLst>
            </p:cNvPr>
            <p:cNvSpPr/>
            <p:nvPr/>
          </p:nvSpPr>
          <p:spPr>
            <a:xfrm>
              <a:off x="-827704" y="4446184"/>
              <a:ext cx="183516" cy="52975"/>
            </a:xfrm>
            <a:custGeom>
              <a:avLst/>
              <a:gdLst>
                <a:gd name="connsiteX0" fmla="*/ -176 w 183516"/>
                <a:gd name="connsiteY0" fmla="*/ 52495 h 52975"/>
                <a:gd name="connsiteX1" fmla="*/ 183340 w 183516"/>
                <a:gd name="connsiteY1" fmla="*/ -481 h 52975"/>
              </a:gdLst>
              <a:ahLst/>
              <a:cxnLst>
                <a:cxn ang="0">
                  <a:pos x="connsiteX0" y="connsiteY0"/>
                </a:cxn>
                <a:cxn ang="0">
                  <a:pos x="connsiteX1" y="connsiteY1"/>
                </a:cxn>
              </a:cxnLst>
              <a:rect l="l" t="t" r="r" b="b"/>
              <a:pathLst>
                <a:path w="183516" h="52975">
                  <a:moveTo>
                    <a:pt x="-176" y="52495"/>
                  </a:moveTo>
                  <a:cubicBezTo>
                    <a:pt x="54960" y="18287"/>
                    <a:pt x="118459" y="-46"/>
                    <a:pt x="183340" y="-481"/>
                  </a:cubicBezTo>
                </a:path>
              </a:pathLst>
            </a:custGeom>
            <a:noFill/>
            <a:ln w="19050" cap="rnd">
              <a:solidFill>
                <a:srgbClr val="CB9700"/>
              </a:solidFill>
              <a:prstDash val="solid"/>
              <a:bevel/>
            </a:ln>
          </p:spPr>
          <p:txBody>
            <a:bodyPr rtlCol="0" anchor="ctr"/>
            <a:lstStyle/>
            <a:p>
              <a:endParaRPr lang="pt-PT"/>
            </a:p>
          </p:txBody>
        </p:sp>
        <p:sp>
          <p:nvSpPr>
            <p:cNvPr id="1695" name="Freeform: Shape 1694">
              <a:extLst>
                <a:ext uri="{FF2B5EF4-FFF2-40B4-BE49-F238E27FC236}">
                  <a16:creationId xmlns:a16="http://schemas.microsoft.com/office/drawing/2014/main" id="{94120548-2B02-4353-8983-A17FEEFCBC64}"/>
                </a:ext>
              </a:extLst>
            </p:cNvPr>
            <p:cNvSpPr/>
            <p:nvPr/>
          </p:nvSpPr>
          <p:spPr>
            <a:xfrm>
              <a:off x="-887143" y="4099763"/>
              <a:ext cx="244402" cy="488805"/>
            </a:xfrm>
            <a:custGeom>
              <a:avLst/>
              <a:gdLst>
                <a:gd name="connsiteX0" fmla="*/ 244226 w 244402"/>
                <a:gd name="connsiteY0" fmla="*/ 488324 h 488805"/>
                <a:gd name="connsiteX1" fmla="*/ -176 w 244402"/>
                <a:gd name="connsiteY1" fmla="*/ 243922 h 488805"/>
                <a:gd name="connsiteX2" fmla="*/ 244226 w 244402"/>
                <a:gd name="connsiteY2" fmla="*/ -481 h 488805"/>
              </a:gdLst>
              <a:ahLst/>
              <a:cxnLst>
                <a:cxn ang="0">
                  <a:pos x="connsiteX0" y="connsiteY0"/>
                </a:cxn>
                <a:cxn ang="0">
                  <a:pos x="connsiteX1" y="connsiteY1"/>
                </a:cxn>
                <a:cxn ang="0">
                  <a:pos x="connsiteX2" y="connsiteY2"/>
                </a:cxn>
              </a:cxnLst>
              <a:rect l="l" t="t" r="r" b="b"/>
              <a:pathLst>
                <a:path w="244402" h="488805">
                  <a:moveTo>
                    <a:pt x="244226" y="488324"/>
                  </a:moveTo>
                  <a:cubicBezTo>
                    <a:pt x="109247" y="488324"/>
                    <a:pt x="-176" y="378901"/>
                    <a:pt x="-176" y="243922"/>
                  </a:cubicBezTo>
                  <a:cubicBezTo>
                    <a:pt x="-176" y="108942"/>
                    <a:pt x="109247" y="-481"/>
                    <a:pt x="244226" y="-481"/>
                  </a:cubicBezTo>
                  <a:close/>
                </a:path>
              </a:pathLst>
            </a:custGeom>
            <a:noFill/>
            <a:ln w="19050" cap="rnd">
              <a:solidFill>
                <a:srgbClr val="CB9700"/>
              </a:solidFill>
              <a:prstDash val="solid"/>
              <a:bevel/>
            </a:ln>
          </p:spPr>
          <p:txBody>
            <a:bodyPr rtlCol="0" anchor="ctr"/>
            <a:lstStyle/>
            <a:p>
              <a:endParaRPr lang="pt-PT"/>
            </a:p>
          </p:txBody>
        </p:sp>
        <p:sp>
          <p:nvSpPr>
            <p:cNvPr id="1696" name="Freeform: Shape 1695">
              <a:extLst>
                <a:ext uri="{FF2B5EF4-FFF2-40B4-BE49-F238E27FC236}">
                  <a16:creationId xmlns:a16="http://schemas.microsoft.com/office/drawing/2014/main" id="{99B464A8-73DA-42D2-B9AC-01ADF8FE10F5}"/>
                </a:ext>
              </a:extLst>
            </p:cNvPr>
            <p:cNvSpPr/>
            <p:nvPr/>
          </p:nvSpPr>
          <p:spPr>
            <a:xfrm>
              <a:off x="-595641" y="4233468"/>
              <a:ext cx="114720" cy="9040"/>
            </a:xfrm>
            <a:custGeom>
              <a:avLst/>
              <a:gdLst>
                <a:gd name="connsiteX0" fmla="*/ 0 w 114720"/>
                <a:gd name="connsiteY0" fmla="*/ 0 h 9040"/>
                <a:gd name="connsiteX1" fmla="*/ 114721 w 114720"/>
                <a:gd name="connsiteY1" fmla="*/ 0 h 9040"/>
              </a:gdLst>
              <a:ahLst/>
              <a:cxnLst>
                <a:cxn ang="0">
                  <a:pos x="connsiteX0" y="connsiteY0"/>
                </a:cxn>
                <a:cxn ang="0">
                  <a:pos x="connsiteX1" y="connsiteY1"/>
                </a:cxn>
              </a:cxnLst>
              <a:rect l="l" t="t" r="r" b="b"/>
              <a:pathLst>
                <a:path w="114720" h="9040">
                  <a:moveTo>
                    <a:pt x="0" y="0"/>
                  </a:moveTo>
                  <a:lnTo>
                    <a:pt x="114721" y="0"/>
                  </a:lnTo>
                </a:path>
              </a:pathLst>
            </a:custGeom>
            <a:ln w="19050" cap="rnd">
              <a:solidFill>
                <a:srgbClr val="CB9700"/>
              </a:solidFill>
              <a:prstDash val="solid"/>
              <a:bevel/>
            </a:ln>
          </p:spPr>
          <p:txBody>
            <a:bodyPr rtlCol="0" anchor="ctr"/>
            <a:lstStyle/>
            <a:p>
              <a:endParaRPr lang="pt-PT"/>
            </a:p>
          </p:txBody>
        </p:sp>
        <p:sp>
          <p:nvSpPr>
            <p:cNvPr id="1697" name="Freeform: Shape 1696">
              <a:extLst>
                <a:ext uri="{FF2B5EF4-FFF2-40B4-BE49-F238E27FC236}">
                  <a16:creationId xmlns:a16="http://schemas.microsoft.com/office/drawing/2014/main" id="{70ABE39B-CD9F-4E23-A0B1-6635609D4005}"/>
                </a:ext>
              </a:extLst>
            </p:cNvPr>
            <p:cNvSpPr/>
            <p:nvPr/>
          </p:nvSpPr>
          <p:spPr>
            <a:xfrm>
              <a:off x="-595641" y="4292591"/>
              <a:ext cx="114720" cy="9040"/>
            </a:xfrm>
            <a:custGeom>
              <a:avLst/>
              <a:gdLst>
                <a:gd name="connsiteX0" fmla="*/ 0 w 114720"/>
                <a:gd name="connsiteY0" fmla="*/ 0 h 9040"/>
                <a:gd name="connsiteX1" fmla="*/ 114721 w 114720"/>
                <a:gd name="connsiteY1" fmla="*/ 0 h 9040"/>
              </a:gdLst>
              <a:ahLst/>
              <a:cxnLst>
                <a:cxn ang="0">
                  <a:pos x="connsiteX0" y="connsiteY0"/>
                </a:cxn>
                <a:cxn ang="0">
                  <a:pos x="connsiteX1" y="connsiteY1"/>
                </a:cxn>
              </a:cxnLst>
              <a:rect l="l" t="t" r="r" b="b"/>
              <a:pathLst>
                <a:path w="114720" h="9040">
                  <a:moveTo>
                    <a:pt x="0" y="0"/>
                  </a:moveTo>
                  <a:lnTo>
                    <a:pt x="114721" y="0"/>
                  </a:lnTo>
                </a:path>
              </a:pathLst>
            </a:custGeom>
            <a:ln w="19050" cap="rnd">
              <a:solidFill>
                <a:srgbClr val="CB9700"/>
              </a:solidFill>
              <a:prstDash val="solid"/>
              <a:bevel/>
            </a:ln>
          </p:spPr>
          <p:txBody>
            <a:bodyPr rtlCol="0" anchor="ctr"/>
            <a:lstStyle/>
            <a:p>
              <a:endParaRPr lang="pt-PT"/>
            </a:p>
          </p:txBody>
        </p:sp>
        <p:sp>
          <p:nvSpPr>
            <p:cNvPr id="1698" name="Freeform: Shape 1697">
              <a:extLst>
                <a:ext uri="{FF2B5EF4-FFF2-40B4-BE49-F238E27FC236}">
                  <a16:creationId xmlns:a16="http://schemas.microsoft.com/office/drawing/2014/main" id="{45201048-6284-4DB0-9246-88597500FF1F}"/>
                </a:ext>
              </a:extLst>
            </p:cNvPr>
            <p:cNvSpPr/>
            <p:nvPr/>
          </p:nvSpPr>
          <p:spPr>
            <a:xfrm>
              <a:off x="-595641" y="4351714"/>
              <a:ext cx="114720" cy="9040"/>
            </a:xfrm>
            <a:custGeom>
              <a:avLst/>
              <a:gdLst>
                <a:gd name="connsiteX0" fmla="*/ 0 w 114720"/>
                <a:gd name="connsiteY0" fmla="*/ 0 h 9040"/>
                <a:gd name="connsiteX1" fmla="*/ 114721 w 114720"/>
                <a:gd name="connsiteY1" fmla="*/ 0 h 9040"/>
              </a:gdLst>
              <a:ahLst/>
              <a:cxnLst>
                <a:cxn ang="0">
                  <a:pos x="connsiteX0" y="connsiteY0"/>
                </a:cxn>
                <a:cxn ang="0">
                  <a:pos x="connsiteX1" y="connsiteY1"/>
                </a:cxn>
              </a:cxnLst>
              <a:rect l="l" t="t" r="r" b="b"/>
              <a:pathLst>
                <a:path w="114720" h="9040">
                  <a:moveTo>
                    <a:pt x="0" y="0"/>
                  </a:moveTo>
                  <a:lnTo>
                    <a:pt x="114721" y="0"/>
                  </a:lnTo>
                </a:path>
              </a:pathLst>
            </a:custGeom>
            <a:ln w="19050" cap="rnd">
              <a:solidFill>
                <a:srgbClr val="CB9700"/>
              </a:solidFill>
              <a:prstDash val="solid"/>
              <a:bevel/>
            </a:ln>
          </p:spPr>
          <p:txBody>
            <a:bodyPr rtlCol="0" anchor="ctr"/>
            <a:lstStyle/>
            <a:p>
              <a:endParaRPr lang="pt-PT"/>
            </a:p>
          </p:txBody>
        </p:sp>
        <p:sp>
          <p:nvSpPr>
            <p:cNvPr id="1699" name="Freeform: Shape 1698">
              <a:extLst>
                <a:ext uri="{FF2B5EF4-FFF2-40B4-BE49-F238E27FC236}">
                  <a16:creationId xmlns:a16="http://schemas.microsoft.com/office/drawing/2014/main" id="{19FFD8FD-EE58-47DE-A28D-A54ABC2742FB}"/>
                </a:ext>
              </a:extLst>
            </p:cNvPr>
            <p:cNvSpPr/>
            <p:nvPr/>
          </p:nvSpPr>
          <p:spPr>
            <a:xfrm>
              <a:off x="-595641" y="4470051"/>
              <a:ext cx="114720" cy="9040"/>
            </a:xfrm>
            <a:custGeom>
              <a:avLst/>
              <a:gdLst>
                <a:gd name="connsiteX0" fmla="*/ 0 w 114720"/>
                <a:gd name="connsiteY0" fmla="*/ 0 h 9040"/>
                <a:gd name="connsiteX1" fmla="*/ 114721 w 114720"/>
                <a:gd name="connsiteY1" fmla="*/ 0 h 9040"/>
              </a:gdLst>
              <a:ahLst/>
              <a:cxnLst>
                <a:cxn ang="0">
                  <a:pos x="connsiteX0" y="connsiteY0"/>
                </a:cxn>
                <a:cxn ang="0">
                  <a:pos x="connsiteX1" y="connsiteY1"/>
                </a:cxn>
              </a:cxnLst>
              <a:rect l="l" t="t" r="r" b="b"/>
              <a:pathLst>
                <a:path w="114720" h="9040">
                  <a:moveTo>
                    <a:pt x="0" y="0"/>
                  </a:moveTo>
                  <a:lnTo>
                    <a:pt x="114721" y="0"/>
                  </a:lnTo>
                </a:path>
              </a:pathLst>
            </a:custGeom>
            <a:ln w="19050" cap="rnd">
              <a:solidFill>
                <a:srgbClr val="CB9700"/>
              </a:solidFill>
              <a:prstDash val="solid"/>
              <a:bevel/>
            </a:ln>
          </p:spPr>
          <p:txBody>
            <a:bodyPr rtlCol="0" anchor="ctr"/>
            <a:lstStyle/>
            <a:p>
              <a:endParaRPr lang="pt-PT"/>
            </a:p>
          </p:txBody>
        </p:sp>
        <p:sp>
          <p:nvSpPr>
            <p:cNvPr id="1700" name="Freeform: Shape 1699">
              <a:extLst>
                <a:ext uri="{FF2B5EF4-FFF2-40B4-BE49-F238E27FC236}">
                  <a16:creationId xmlns:a16="http://schemas.microsoft.com/office/drawing/2014/main" id="{CD263593-2D04-424E-A8B8-7AF2A872924E}"/>
                </a:ext>
              </a:extLst>
            </p:cNvPr>
            <p:cNvSpPr/>
            <p:nvPr/>
          </p:nvSpPr>
          <p:spPr>
            <a:xfrm>
              <a:off x="-595641" y="4529174"/>
              <a:ext cx="114720" cy="9040"/>
            </a:xfrm>
            <a:custGeom>
              <a:avLst/>
              <a:gdLst>
                <a:gd name="connsiteX0" fmla="*/ 0 w 114720"/>
                <a:gd name="connsiteY0" fmla="*/ 0 h 9040"/>
                <a:gd name="connsiteX1" fmla="*/ 114721 w 114720"/>
                <a:gd name="connsiteY1" fmla="*/ 0 h 9040"/>
              </a:gdLst>
              <a:ahLst/>
              <a:cxnLst>
                <a:cxn ang="0">
                  <a:pos x="connsiteX0" y="connsiteY0"/>
                </a:cxn>
                <a:cxn ang="0">
                  <a:pos x="connsiteX1" y="connsiteY1"/>
                </a:cxn>
              </a:cxnLst>
              <a:rect l="l" t="t" r="r" b="b"/>
              <a:pathLst>
                <a:path w="114720" h="9040">
                  <a:moveTo>
                    <a:pt x="0" y="0"/>
                  </a:moveTo>
                  <a:lnTo>
                    <a:pt x="114721" y="0"/>
                  </a:lnTo>
                </a:path>
              </a:pathLst>
            </a:custGeom>
            <a:ln w="19050" cap="rnd">
              <a:solidFill>
                <a:srgbClr val="CB9700"/>
              </a:solidFill>
              <a:prstDash val="solid"/>
              <a:bevel/>
            </a:ln>
          </p:spPr>
          <p:txBody>
            <a:bodyPr rtlCol="0" anchor="ctr"/>
            <a:lstStyle/>
            <a:p>
              <a:endParaRPr lang="pt-PT"/>
            </a:p>
          </p:txBody>
        </p:sp>
        <p:sp>
          <p:nvSpPr>
            <p:cNvPr id="1701" name="Freeform: Shape 1700">
              <a:extLst>
                <a:ext uri="{FF2B5EF4-FFF2-40B4-BE49-F238E27FC236}">
                  <a16:creationId xmlns:a16="http://schemas.microsoft.com/office/drawing/2014/main" id="{4F107FDD-CCA5-4910-BF0F-3259DDBD5A6A}"/>
                </a:ext>
              </a:extLst>
            </p:cNvPr>
            <p:cNvSpPr/>
            <p:nvPr/>
          </p:nvSpPr>
          <p:spPr>
            <a:xfrm>
              <a:off x="-595641" y="4410837"/>
              <a:ext cx="114720" cy="9040"/>
            </a:xfrm>
            <a:custGeom>
              <a:avLst/>
              <a:gdLst>
                <a:gd name="connsiteX0" fmla="*/ 0 w 114720"/>
                <a:gd name="connsiteY0" fmla="*/ 0 h 9040"/>
                <a:gd name="connsiteX1" fmla="*/ 114721 w 114720"/>
                <a:gd name="connsiteY1" fmla="*/ 0 h 9040"/>
              </a:gdLst>
              <a:ahLst/>
              <a:cxnLst>
                <a:cxn ang="0">
                  <a:pos x="connsiteX0" y="connsiteY0"/>
                </a:cxn>
                <a:cxn ang="0">
                  <a:pos x="connsiteX1" y="connsiteY1"/>
                </a:cxn>
              </a:cxnLst>
              <a:rect l="l" t="t" r="r" b="b"/>
              <a:pathLst>
                <a:path w="114720" h="9040">
                  <a:moveTo>
                    <a:pt x="0" y="0"/>
                  </a:moveTo>
                  <a:lnTo>
                    <a:pt x="114721" y="0"/>
                  </a:lnTo>
                </a:path>
              </a:pathLst>
            </a:custGeom>
            <a:ln w="19050" cap="rnd">
              <a:solidFill>
                <a:srgbClr val="CB9700"/>
              </a:solidFill>
              <a:prstDash val="solid"/>
              <a:bevel/>
            </a:ln>
          </p:spPr>
          <p:txBody>
            <a:bodyPr rtlCol="0" anchor="ctr"/>
            <a:lstStyle/>
            <a:p>
              <a:endParaRPr lang="pt-PT"/>
            </a:p>
          </p:txBody>
        </p:sp>
        <p:sp>
          <p:nvSpPr>
            <p:cNvPr id="1702" name="Freeform: Shape 1701">
              <a:extLst>
                <a:ext uri="{FF2B5EF4-FFF2-40B4-BE49-F238E27FC236}">
                  <a16:creationId xmlns:a16="http://schemas.microsoft.com/office/drawing/2014/main" id="{AADAC42A-84B0-445D-8E95-7222F4CCC151}"/>
                </a:ext>
              </a:extLst>
            </p:cNvPr>
            <p:cNvSpPr/>
            <p:nvPr/>
          </p:nvSpPr>
          <p:spPr>
            <a:xfrm>
              <a:off x="-595641" y="4588297"/>
              <a:ext cx="114720" cy="9040"/>
            </a:xfrm>
            <a:custGeom>
              <a:avLst/>
              <a:gdLst>
                <a:gd name="connsiteX0" fmla="*/ 0 w 114720"/>
                <a:gd name="connsiteY0" fmla="*/ 0 h 9040"/>
                <a:gd name="connsiteX1" fmla="*/ 114721 w 114720"/>
                <a:gd name="connsiteY1" fmla="*/ 0 h 9040"/>
              </a:gdLst>
              <a:ahLst/>
              <a:cxnLst>
                <a:cxn ang="0">
                  <a:pos x="connsiteX0" y="connsiteY0"/>
                </a:cxn>
                <a:cxn ang="0">
                  <a:pos x="connsiteX1" y="connsiteY1"/>
                </a:cxn>
              </a:cxnLst>
              <a:rect l="l" t="t" r="r" b="b"/>
              <a:pathLst>
                <a:path w="114720" h="9040">
                  <a:moveTo>
                    <a:pt x="0" y="0"/>
                  </a:moveTo>
                  <a:lnTo>
                    <a:pt x="114721" y="0"/>
                  </a:lnTo>
                </a:path>
              </a:pathLst>
            </a:custGeom>
            <a:ln w="19050" cap="rnd">
              <a:solidFill>
                <a:srgbClr val="CB9700"/>
              </a:solidFill>
              <a:prstDash val="solid"/>
              <a:bevel/>
            </a:ln>
          </p:spPr>
          <p:txBody>
            <a:bodyPr rtlCol="0" anchor="ctr"/>
            <a:lstStyle/>
            <a:p>
              <a:endParaRPr lang="pt-PT"/>
            </a:p>
          </p:txBody>
        </p:sp>
        <p:sp>
          <p:nvSpPr>
            <p:cNvPr id="1703" name="Freeform: Shape 1702">
              <a:extLst>
                <a:ext uri="{FF2B5EF4-FFF2-40B4-BE49-F238E27FC236}">
                  <a16:creationId xmlns:a16="http://schemas.microsoft.com/office/drawing/2014/main" id="{3ADED0E7-8B45-47E7-9B72-3CC41817DE7F}"/>
                </a:ext>
              </a:extLst>
            </p:cNvPr>
            <p:cNvSpPr/>
            <p:nvPr/>
          </p:nvSpPr>
          <p:spPr>
            <a:xfrm>
              <a:off x="-536247" y="4026085"/>
              <a:ext cx="9040" cy="48365"/>
            </a:xfrm>
            <a:custGeom>
              <a:avLst/>
              <a:gdLst>
                <a:gd name="connsiteX0" fmla="*/ 0 w 9040"/>
                <a:gd name="connsiteY0" fmla="*/ 0 h 48365"/>
                <a:gd name="connsiteX1" fmla="*/ 0 w 9040"/>
                <a:gd name="connsiteY1" fmla="*/ 48365 h 48365"/>
              </a:gdLst>
              <a:ahLst/>
              <a:cxnLst>
                <a:cxn ang="0">
                  <a:pos x="connsiteX0" y="connsiteY0"/>
                </a:cxn>
                <a:cxn ang="0">
                  <a:pos x="connsiteX1" y="connsiteY1"/>
                </a:cxn>
              </a:cxnLst>
              <a:rect l="l" t="t" r="r" b="b"/>
              <a:pathLst>
                <a:path w="9040" h="48365">
                  <a:moveTo>
                    <a:pt x="0" y="0"/>
                  </a:moveTo>
                  <a:lnTo>
                    <a:pt x="0" y="48365"/>
                  </a:lnTo>
                </a:path>
              </a:pathLst>
            </a:custGeom>
            <a:ln w="19050" cap="rnd">
              <a:solidFill>
                <a:srgbClr val="CB9700"/>
              </a:solidFill>
              <a:prstDash val="solid"/>
              <a:bevel/>
            </a:ln>
          </p:spPr>
          <p:txBody>
            <a:bodyPr rtlCol="0" anchor="ctr"/>
            <a:lstStyle/>
            <a:p>
              <a:endParaRPr lang="pt-PT"/>
            </a:p>
          </p:txBody>
        </p:sp>
        <p:sp>
          <p:nvSpPr>
            <p:cNvPr id="1704" name="Freeform: Shape 1703">
              <a:extLst>
                <a:ext uri="{FF2B5EF4-FFF2-40B4-BE49-F238E27FC236}">
                  <a16:creationId xmlns:a16="http://schemas.microsoft.com/office/drawing/2014/main" id="{AC668F0D-9AE7-44C5-BAD0-99BBAE2DA894}"/>
                </a:ext>
              </a:extLst>
            </p:cNvPr>
            <p:cNvSpPr/>
            <p:nvPr/>
          </p:nvSpPr>
          <p:spPr>
            <a:xfrm>
              <a:off x="-636864" y="4173621"/>
              <a:ext cx="202862" cy="425704"/>
            </a:xfrm>
            <a:custGeom>
              <a:avLst/>
              <a:gdLst>
                <a:gd name="connsiteX0" fmla="*/ 0 w 202862"/>
                <a:gd name="connsiteY0" fmla="*/ 0 h 425704"/>
                <a:gd name="connsiteX1" fmla="*/ 202863 w 202862"/>
                <a:gd name="connsiteY1" fmla="*/ 0 h 425704"/>
                <a:gd name="connsiteX2" fmla="*/ 202863 w 202862"/>
                <a:gd name="connsiteY2" fmla="*/ 425705 h 425704"/>
              </a:gdLst>
              <a:ahLst/>
              <a:cxnLst>
                <a:cxn ang="0">
                  <a:pos x="connsiteX0" y="connsiteY0"/>
                </a:cxn>
                <a:cxn ang="0">
                  <a:pos x="connsiteX1" y="connsiteY1"/>
                </a:cxn>
                <a:cxn ang="0">
                  <a:pos x="connsiteX2" y="connsiteY2"/>
                </a:cxn>
              </a:cxnLst>
              <a:rect l="l" t="t" r="r" b="b"/>
              <a:pathLst>
                <a:path w="202862" h="425704">
                  <a:moveTo>
                    <a:pt x="0" y="0"/>
                  </a:moveTo>
                  <a:lnTo>
                    <a:pt x="202863" y="0"/>
                  </a:lnTo>
                  <a:lnTo>
                    <a:pt x="202863" y="425705"/>
                  </a:lnTo>
                </a:path>
              </a:pathLst>
            </a:custGeom>
            <a:noFill/>
            <a:ln w="19050" cap="rnd">
              <a:solidFill>
                <a:srgbClr val="CB9700"/>
              </a:solidFill>
              <a:prstDash val="solid"/>
              <a:bevel/>
            </a:ln>
          </p:spPr>
          <p:txBody>
            <a:bodyPr rtlCol="0" anchor="ctr"/>
            <a:lstStyle/>
            <a:p>
              <a:endParaRPr lang="pt-PT"/>
            </a:p>
          </p:txBody>
        </p:sp>
        <p:sp>
          <p:nvSpPr>
            <p:cNvPr id="1705" name="Freeform: Shape 1704">
              <a:extLst>
                <a:ext uri="{FF2B5EF4-FFF2-40B4-BE49-F238E27FC236}">
                  <a16:creationId xmlns:a16="http://schemas.microsoft.com/office/drawing/2014/main" id="{BFE1A024-4662-403B-AF67-CA081F335615}"/>
                </a:ext>
              </a:extLst>
            </p:cNvPr>
            <p:cNvSpPr/>
            <p:nvPr/>
          </p:nvSpPr>
          <p:spPr>
            <a:xfrm>
              <a:off x="-595731" y="4122815"/>
              <a:ext cx="118969" cy="49269"/>
            </a:xfrm>
            <a:custGeom>
              <a:avLst/>
              <a:gdLst>
                <a:gd name="connsiteX0" fmla="*/ 0 w 118969"/>
                <a:gd name="connsiteY0" fmla="*/ 49269 h 49269"/>
                <a:gd name="connsiteX1" fmla="*/ 0 w 118969"/>
                <a:gd name="connsiteY1" fmla="*/ 0 h 49269"/>
                <a:gd name="connsiteX2" fmla="*/ 118970 w 118969"/>
                <a:gd name="connsiteY2" fmla="*/ 0 h 49269"/>
                <a:gd name="connsiteX3" fmla="*/ 118970 w 118969"/>
                <a:gd name="connsiteY3" fmla="*/ 49269 h 49269"/>
              </a:gdLst>
              <a:ahLst/>
              <a:cxnLst>
                <a:cxn ang="0">
                  <a:pos x="connsiteX0" y="connsiteY0"/>
                </a:cxn>
                <a:cxn ang="0">
                  <a:pos x="connsiteX1" y="connsiteY1"/>
                </a:cxn>
                <a:cxn ang="0">
                  <a:pos x="connsiteX2" y="connsiteY2"/>
                </a:cxn>
                <a:cxn ang="0">
                  <a:pos x="connsiteX3" y="connsiteY3"/>
                </a:cxn>
              </a:cxnLst>
              <a:rect l="l" t="t" r="r" b="b"/>
              <a:pathLst>
                <a:path w="118969" h="49269">
                  <a:moveTo>
                    <a:pt x="0" y="49269"/>
                  </a:moveTo>
                  <a:lnTo>
                    <a:pt x="0" y="0"/>
                  </a:lnTo>
                  <a:lnTo>
                    <a:pt x="118970" y="0"/>
                  </a:lnTo>
                  <a:lnTo>
                    <a:pt x="118970" y="49269"/>
                  </a:lnTo>
                </a:path>
              </a:pathLst>
            </a:custGeom>
            <a:noFill/>
            <a:ln w="19050" cap="rnd">
              <a:solidFill>
                <a:srgbClr val="CB9700"/>
              </a:solidFill>
              <a:prstDash val="solid"/>
              <a:bevel/>
            </a:ln>
          </p:spPr>
          <p:txBody>
            <a:bodyPr rtlCol="0" anchor="ctr"/>
            <a:lstStyle/>
            <a:p>
              <a:endParaRPr lang="pt-PT"/>
            </a:p>
          </p:txBody>
        </p:sp>
        <p:sp>
          <p:nvSpPr>
            <p:cNvPr id="1706" name="Freeform: Shape 1705">
              <a:extLst>
                <a:ext uri="{FF2B5EF4-FFF2-40B4-BE49-F238E27FC236}">
                  <a16:creationId xmlns:a16="http://schemas.microsoft.com/office/drawing/2014/main" id="{7DD9489B-B299-4E55-82BF-0957A7B50953}"/>
                </a:ext>
              </a:extLst>
            </p:cNvPr>
            <p:cNvSpPr/>
            <p:nvPr/>
          </p:nvSpPr>
          <p:spPr>
            <a:xfrm>
              <a:off x="-568791" y="4076077"/>
              <a:ext cx="60931" cy="45562"/>
            </a:xfrm>
            <a:custGeom>
              <a:avLst/>
              <a:gdLst>
                <a:gd name="connsiteX0" fmla="*/ 0 w 60931"/>
                <a:gd name="connsiteY0" fmla="*/ 0 h 45562"/>
                <a:gd name="connsiteX1" fmla="*/ 60931 w 60931"/>
                <a:gd name="connsiteY1" fmla="*/ 0 h 45562"/>
                <a:gd name="connsiteX2" fmla="*/ 60931 w 60931"/>
                <a:gd name="connsiteY2" fmla="*/ 45563 h 45562"/>
              </a:gdLst>
              <a:ahLst/>
              <a:cxnLst>
                <a:cxn ang="0">
                  <a:pos x="connsiteX0" y="connsiteY0"/>
                </a:cxn>
                <a:cxn ang="0">
                  <a:pos x="connsiteX1" y="connsiteY1"/>
                </a:cxn>
                <a:cxn ang="0">
                  <a:pos x="connsiteX2" y="connsiteY2"/>
                </a:cxn>
              </a:cxnLst>
              <a:rect l="l" t="t" r="r" b="b"/>
              <a:pathLst>
                <a:path w="60931" h="45562">
                  <a:moveTo>
                    <a:pt x="0" y="0"/>
                  </a:moveTo>
                  <a:lnTo>
                    <a:pt x="60931" y="0"/>
                  </a:lnTo>
                  <a:lnTo>
                    <a:pt x="60931" y="45563"/>
                  </a:lnTo>
                </a:path>
              </a:pathLst>
            </a:custGeom>
            <a:noFill/>
            <a:ln w="19050" cap="rnd">
              <a:solidFill>
                <a:srgbClr val="CB9700"/>
              </a:solidFill>
              <a:prstDash val="solid"/>
              <a:bevel/>
            </a:ln>
          </p:spPr>
          <p:txBody>
            <a:bodyPr rtlCol="0" anchor="ctr"/>
            <a:lstStyle/>
            <a:p>
              <a:endParaRPr lang="pt-PT"/>
            </a:p>
          </p:txBody>
        </p:sp>
        <p:sp>
          <p:nvSpPr>
            <p:cNvPr id="1707" name="Freeform: Shape 1706">
              <a:extLst>
                <a:ext uri="{FF2B5EF4-FFF2-40B4-BE49-F238E27FC236}">
                  <a16:creationId xmlns:a16="http://schemas.microsoft.com/office/drawing/2014/main" id="{F151B445-9D50-44F1-A9F5-6C769E4FB966}"/>
                </a:ext>
              </a:extLst>
            </p:cNvPr>
            <p:cNvSpPr/>
            <p:nvPr/>
          </p:nvSpPr>
          <p:spPr>
            <a:xfrm>
              <a:off x="-396123" y="4429912"/>
              <a:ext cx="57405" cy="169413"/>
            </a:xfrm>
            <a:custGeom>
              <a:avLst/>
              <a:gdLst>
                <a:gd name="connsiteX0" fmla="*/ 57406 w 57405"/>
                <a:gd name="connsiteY0" fmla="*/ 169414 h 169413"/>
                <a:gd name="connsiteX1" fmla="*/ 57406 w 57405"/>
                <a:gd name="connsiteY1" fmla="*/ 0 h 169413"/>
                <a:gd name="connsiteX2" fmla="*/ 0 w 57405"/>
                <a:gd name="connsiteY2" fmla="*/ 0 h 169413"/>
              </a:gdLst>
              <a:ahLst/>
              <a:cxnLst>
                <a:cxn ang="0">
                  <a:pos x="connsiteX0" y="connsiteY0"/>
                </a:cxn>
                <a:cxn ang="0">
                  <a:pos x="connsiteX1" y="connsiteY1"/>
                </a:cxn>
                <a:cxn ang="0">
                  <a:pos x="connsiteX2" y="connsiteY2"/>
                </a:cxn>
              </a:cxnLst>
              <a:rect l="l" t="t" r="r" b="b"/>
              <a:pathLst>
                <a:path w="57405" h="169413">
                  <a:moveTo>
                    <a:pt x="57406" y="169414"/>
                  </a:moveTo>
                  <a:lnTo>
                    <a:pt x="57406" y="0"/>
                  </a:lnTo>
                  <a:lnTo>
                    <a:pt x="0" y="0"/>
                  </a:lnTo>
                </a:path>
              </a:pathLst>
            </a:custGeom>
            <a:noFill/>
            <a:ln w="19050" cap="rnd">
              <a:solidFill>
                <a:srgbClr val="CB9700"/>
              </a:solidFill>
              <a:prstDash val="solid"/>
              <a:bevel/>
            </a:ln>
          </p:spPr>
          <p:txBody>
            <a:bodyPr rtlCol="0" anchor="ctr"/>
            <a:lstStyle/>
            <a:p>
              <a:endParaRPr lang="pt-PT"/>
            </a:p>
          </p:txBody>
        </p:sp>
        <p:sp>
          <p:nvSpPr>
            <p:cNvPr id="1708" name="Freeform: Shape 1707">
              <a:extLst>
                <a:ext uri="{FF2B5EF4-FFF2-40B4-BE49-F238E27FC236}">
                  <a16:creationId xmlns:a16="http://schemas.microsoft.com/office/drawing/2014/main" id="{7EC9B954-54FB-4EB0-8CBC-6648C28041DD}"/>
                </a:ext>
              </a:extLst>
            </p:cNvPr>
            <p:cNvSpPr/>
            <p:nvPr/>
          </p:nvSpPr>
          <p:spPr>
            <a:xfrm>
              <a:off x="-385546" y="4477554"/>
              <a:ext cx="9040" cy="40590"/>
            </a:xfrm>
            <a:custGeom>
              <a:avLst/>
              <a:gdLst>
                <a:gd name="connsiteX0" fmla="*/ 0 w 9040"/>
                <a:gd name="connsiteY0" fmla="*/ 0 h 40590"/>
                <a:gd name="connsiteX1" fmla="*/ 0 w 9040"/>
                <a:gd name="connsiteY1" fmla="*/ 40591 h 40590"/>
              </a:gdLst>
              <a:ahLst/>
              <a:cxnLst>
                <a:cxn ang="0">
                  <a:pos x="connsiteX0" y="connsiteY0"/>
                </a:cxn>
                <a:cxn ang="0">
                  <a:pos x="connsiteX1" y="connsiteY1"/>
                </a:cxn>
              </a:cxnLst>
              <a:rect l="l" t="t" r="r" b="b"/>
              <a:pathLst>
                <a:path w="9040" h="40590">
                  <a:moveTo>
                    <a:pt x="0" y="0"/>
                  </a:moveTo>
                  <a:lnTo>
                    <a:pt x="0" y="40591"/>
                  </a:lnTo>
                </a:path>
              </a:pathLst>
            </a:custGeom>
            <a:ln w="19050" cap="rnd">
              <a:solidFill>
                <a:srgbClr val="CB9700"/>
              </a:solidFill>
              <a:prstDash val="solid"/>
              <a:bevel/>
            </a:ln>
          </p:spPr>
          <p:txBody>
            <a:bodyPr rtlCol="0" anchor="ctr"/>
            <a:lstStyle/>
            <a:p>
              <a:endParaRPr lang="pt-PT"/>
            </a:p>
          </p:txBody>
        </p:sp>
        <p:sp>
          <p:nvSpPr>
            <p:cNvPr id="1709" name="Freeform: Shape 1708">
              <a:extLst>
                <a:ext uri="{FF2B5EF4-FFF2-40B4-BE49-F238E27FC236}">
                  <a16:creationId xmlns:a16="http://schemas.microsoft.com/office/drawing/2014/main" id="{7B7AF88D-6D40-49FA-8AED-195EEA8F87C0}"/>
                </a:ext>
              </a:extLst>
            </p:cNvPr>
            <p:cNvSpPr/>
            <p:nvPr/>
          </p:nvSpPr>
          <p:spPr>
            <a:xfrm>
              <a:off x="-385546" y="4558464"/>
              <a:ext cx="9040" cy="40861"/>
            </a:xfrm>
            <a:custGeom>
              <a:avLst/>
              <a:gdLst>
                <a:gd name="connsiteX0" fmla="*/ 0 w 9040"/>
                <a:gd name="connsiteY0" fmla="*/ 0 h 40861"/>
                <a:gd name="connsiteX1" fmla="*/ 0 w 9040"/>
                <a:gd name="connsiteY1" fmla="*/ 40862 h 40861"/>
              </a:gdLst>
              <a:ahLst/>
              <a:cxnLst>
                <a:cxn ang="0">
                  <a:pos x="connsiteX0" y="connsiteY0"/>
                </a:cxn>
                <a:cxn ang="0">
                  <a:pos x="connsiteX1" y="connsiteY1"/>
                </a:cxn>
              </a:cxnLst>
              <a:rect l="l" t="t" r="r" b="b"/>
              <a:pathLst>
                <a:path w="9040" h="40861">
                  <a:moveTo>
                    <a:pt x="0" y="0"/>
                  </a:moveTo>
                  <a:lnTo>
                    <a:pt x="0" y="40862"/>
                  </a:lnTo>
                </a:path>
              </a:pathLst>
            </a:custGeom>
            <a:ln w="19050" cap="rnd">
              <a:solidFill>
                <a:srgbClr val="CB9700"/>
              </a:solidFill>
              <a:prstDash val="solid"/>
              <a:bevel/>
            </a:ln>
          </p:spPr>
          <p:txBody>
            <a:bodyPr rtlCol="0" anchor="ctr"/>
            <a:lstStyle/>
            <a:p>
              <a:endParaRPr lang="pt-PT"/>
            </a:p>
          </p:txBody>
        </p:sp>
      </p:grpSp>
      <p:grpSp>
        <p:nvGrpSpPr>
          <p:cNvPr id="1801" name="Group 1800">
            <a:extLst>
              <a:ext uri="{FF2B5EF4-FFF2-40B4-BE49-F238E27FC236}">
                <a16:creationId xmlns:a16="http://schemas.microsoft.com/office/drawing/2014/main" id="{AD74B1ED-8B84-4BD7-98F6-B96033C9D9F7}"/>
              </a:ext>
            </a:extLst>
          </p:cNvPr>
          <p:cNvGrpSpPr/>
          <p:nvPr/>
        </p:nvGrpSpPr>
        <p:grpSpPr>
          <a:xfrm>
            <a:off x="4070847" y="4155518"/>
            <a:ext cx="442860" cy="470464"/>
            <a:chOff x="-886513" y="3097024"/>
            <a:chExt cx="543883" cy="577785"/>
          </a:xfrm>
        </p:grpSpPr>
        <p:sp>
          <p:nvSpPr>
            <p:cNvPr id="1761" name="Freeform: Shape 1760">
              <a:extLst>
                <a:ext uri="{FF2B5EF4-FFF2-40B4-BE49-F238E27FC236}">
                  <a16:creationId xmlns:a16="http://schemas.microsoft.com/office/drawing/2014/main" id="{90FE7AA4-4A27-4906-849C-5B635DFA015B}"/>
                </a:ext>
              </a:extLst>
            </p:cNvPr>
            <p:cNvSpPr/>
            <p:nvPr/>
          </p:nvSpPr>
          <p:spPr>
            <a:xfrm>
              <a:off x="-543307" y="3178272"/>
              <a:ext cx="89154" cy="51530"/>
            </a:xfrm>
            <a:custGeom>
              <a:avLst/>
              <a:gdLst>
                <a:gd name="connsiteX0" fmla="*/ 0 w 89154"/>
                <a:gd name="connsiteY0" fmla="*/ 0 h 51530"/>
                <a:gd name="connsiteX1" fmla="*/ 89154 w 89154"/>
                <a:gd name="connsiteY1" fmla="*/ 51530 h 51530"/>
              </a:gdLst>
              <a:ahLst/>
              <a:cxnLst>
                <a:cxn ang="0">
                  <a:pos x="connsiteX0" y="connsiteY0"/>
                </a:cxn>
                <a:cxn ang="0">
                  <a:pos x="connsiteX1" y="connsiteY1"/>
                </a:cxn>
              </a:cxnLst>
              <a:rect l="l" t="t" r="r" b="b"/>
              <a:pathLst>
                <a:path w="89154" h="51530">
                  <a:moveTo>
                    <a:pt x="0" y="0"/>
                  </a:moveTo>
                  <a:lnTo>
                    <a:pt x="89154" y="51530"/>
                  </a:lnTo>
                </a:path>
              </a:pathLst>
            </a:custGeom>
            <a:ln w="19050" cap="rnd">
              <a:solidFill>
                <a:srgbClr val="CB9700"/>
              </a:solidFill>
              <a:prstDash val="solid"/>
              <a:bevel/>
            </a:ln>
          </p:spPr>
          <p:txBody>
            <a:bodyPr rtlCol="0" anchor="ctr"/>
            <a:lstStyle/>
            <a:p>
              <a:endParaRPr lang="pt-PT"/>
            </a:p>
          </p:txBody>
        </p:sp>
        <p:sp>
          <p:nvSpPr>
            <p:cNvPr id="1762" name="Freeform: Shape 1761">
              <a:extLst>
                <a:ext uri="{FF2B5EF4-FFF2-40B4-BE49-F238E27FC236}">
                  <a16:creationId xmlns:a16="http://schemas.microsoft.com/office/drawing/2014/main" id="{19B4B0BA-E50B-4341-BFCC-386998A4E217}"/>
                </a:ext>
              </a:extLst>
            </p:cNvPr>
            <p:cNvSpPr/>
            <p:nvPr/>
          </p:nvSpPr>
          <p:spPr>
            <a:xfrm>
              <a:off x="-775050" y="3178272"/>
              <a:ext cx="89154" cy="51530"/>
            </a:xfrm>
            <a:custGeom>
              <a:avLst/>
              <a:gdLst>
                <a:gd name="connsiteX0" fmla="*/ 89154 w 89154"/>
                <a:gd name="connsiteY0" fmla="*/ 0 h 51530"/>
                <a:gd name="connsiteX1" fmla="*/ 0 w 89154"/>
                <a:gd name="connsiteY1" fmla="*/ 51530 h 51530"/>
              </a:gdLst>
              <a:ahLst/>
              <a:cxnLst>
                <a:cxn ang="0">
                  <a:pos x="connsiteX0" y="connsiteY0"/>
                </a:cxn>
                <a:cxn ang="0">
                  <a:pos x="connsiteX1" y="connsiteY1"/>
                </a:cxn>
              </a:cxnLst>
              <a:rect l="l" t="t" r="r" b="b"/>
              <a:pathLst>
                <a:path w="89154" h="51530">
                  <a:moveTo>
                    <a:pt x="89154" y="0"/>
                  </a:moveTo>
                  <a:lnTo>
                    <a:pt x="0" y="51530"/>
                  </a:lnTo>
                </a:path>
              </a:pathLst>
            </a:custGeom>
            <a:ln w="19050" cap="rnd">
              <a:solidFill>
                <a:srgbClr val="CB9700"/>
              </a:solidFill>
              <a:prstDash val="solid"/>
              <a:bevel/>
            </a:ln>
          </p:spPr>
          <p:txBody>
            <a:bodyPr rtlCol="0" anchor="ctr"/>
            <a:lstStyle/>
            <a:p>
              <a:endParaRPr lang="pt-PT"/>
            </a:p>
          </p:txBody>
        </p:sp>
        <p:sp>
          <p:nvSpPr>
            <p:cNvPr id="1763" name="Freeform: Shape 1762">
              <a:extLst>
                <a:ext uri="{FF2B5EF4-FFF2-40B4-BE49-F238E27FC236}">
                  <a16:creationId xmlns:a16="http://schemas.microsoft.com/office/drawing/2014/main" id="{452AE972-6137-472D-8E71-3A375150735D}"/>
                </a:ext>
              </a:extLst>
            </p:cNvPr>
            <p:cNvSpPr/>
            <p:nvPr/>
          </p:nvSpPr>
          <p:spPr>
            <a:xfrm>
              <a:off x="-654178" y="3097024"/>
              <a:ext cx="79057" cy="79057"/>
            </a:xfrm>
            <a:custGeom>
              <a:avLst/>
              <a:gdLst>
                <a:gd name="connsiteX0" fmla="*/ 78749 w 79057"/>
                <a:gd name="connsiteY0" fmla="*/ 39047 h 79057"/>
                <a:gd name="connsiteX1" fmla="*/ 39220 w 79057"/>
                <a:gd name="connsiteY1" fmla="*/ 78576 h 79057"/>
                <a:gd name="connsiteX2" fmla="*/ -308 w 79057"/>
                <a:gd name="connsiteY2" fmla="*/ 39047 h 79057"/>
                <a:gd name="connsiteX3" fmla="*/ 39220 w 79057"/>
                <a:gd name="connsiteY3" fmla="*/ -482 h 79057"/>
                <a:gd name="connsiteX4" fmla="*/ 39316 w 79057"/>
                <a:gd name="connsiteY4" fmla="*/ -482 h 79057"/>
                <a:gd name="connsiteX5" fmla="*/ 78749 w 79057"/>
                <a:gd name="connsiteY5" fmla="*/ 38952 h 79057"/>
                <a:gd name="connsiteX6" fmla="*/ 78749 w 79057"/>
                <a:gd name="connsiteY6" fmla="*/ 39047 h 7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057" h="79057">
                  <a:moveTo>
                    <a:pt x="78749" y="39047"/>
                  </a:moveTo>
                  <a:cubicBezTo>
                    <a:pt x="78749" y="60878"/>
                    <a:pt x="61052" y="78576"/>
                    <a:pt x="39220" y="78576"/>
                  </a:cubicBezTo>
                  <a:cubicBezTo>
                    <a:pt x="17389" y="78576"/>
                    <a:pt x="-308" y="60878"/>
                    <a:pt x="-308" y="39047"/>
                  </a:cubicBezTo>
                  <a:cubicBezTo>
                    <a:pt x="-308" y="17215"/>
                    <a:pt x="17389" y="-482"/>
                    <a:pt x="39220" y="-482"/>
                  </a:cubicBezTo>
                  <a:cubicBezTo>
                    <a:pt x="39249" y="-482"/>
                    <a:pt x="39287" y="-482"/>
                    <a:pt x="39316" y="-482"/>
                  </a:cubicBezTo>
                  <a:cubicBezTo>
                    <a:pt x="61090" y="-482"/>
                    <a:pt x="78749" y="17177"/>
                    <a:pt x="78749" y="38952"/>
                  </a:cubicBezTo>
                  <a:cubicBezTo>
                    <a:pt x="78749" y="38980"/>
                    <a:pt x="78749" y="39018"/>
                    <a:pt x="78749" y="39047"/>
                  </a:cubicBezTo>
                  <a:close/>
                </a:path>
              </a:pathLst>
            </a:custGeom>
            <a:noFill/>
            <a:ln w="19050" cap="rnd">
              <a:solidFill>
                <a:srgbClr val="CB9700"/>
              </a:solidFill>
              <a:prstDash val="solid"/>
              <a:bevel/>
            </a:ln>
          </p:spPr>
          <p:txBody>
            <a:bodyPr rtlCol="0" anchor="ctr"/>
            <a:lstStyle/>
            <a:p>
              <a:endParaRPr lang="pt-PT"/>
            </a:p>
          </p:txBody>
        </p:sp>
        <p:sp>
          <p:nvSpPr>
            <p:cNvPr id="1764" name="Freeform: Shape 1763">
              <a:extLst>
                <a:ext uri="{FF2B5EF4-FFF2-40B4-BE49-F238E27FC236}">
                  <a16:creationId xmlns:a16="http://schemas.microsoft.com/office/drawing/2014/main" id="{DEB437A5-F569-4B12-827A-1D76BA23C506}"/>
                </a:ext>
              </a:extLst>
            </p:cNvPr>
            <p:cNvSpPr/>
            <p:nvPr/>
          </p:nvSpPr>
          <p:spPr>
            <a:xfrm>
              <a:off x="-614554" y="3180368"/>
              <a:ext cx="9525" cy="118205"/>
            </a:xfrm>
            <a:custGeom>
              <a:avLst/>
              <a:gdLst>
                <a:gd name="connsiteX0" fmla="*/ 0 w 9525"/>
                <a:gd name="connsiteY0" fmla="*/ 0 h 118205"/>
                <a:gd name="connsiteX1" fmla="*/ 0 w 9525"/>
                <a:gd name="connsiteY1" fmla="*/ 118205 h 118205"/>
              </a:gdLst>
              <a:ahLst/>
              <a:cxnLst>
                <a:cxn ang="0">
                  <a:pos x="connsiteX0" y="connsiteY0"/>
                </a:cxn>
                <a:cxn ang="0">
                  <a:pos x="connsiteX1" y="connsiteY1"/>
                </a:cxn>
              </a:cxnLst>
              <a:rect l="l" t="t" r="r" b="b"/>
              <a:pathLst>
                <a:path w="9525" h="118205">
                  <a:moveTo>
                    <a:pt x="0" y="0"/>
                  </a:moveTo>
                  <a:lnTo>
                    <a:pt x="0" y="118205"/>
                  </a:lnTo>
                </a:path>
              </a:pathLst>
            </a:custGeom>
            <a:ln w="19050" cap="rnd">
              <a:solidFill>
                <a:srgbClr val="CB9700"/>
              </a:solidFill>
              <a:prstDash val="solid"/>
              <a:bevel/>
            </a:ln>
          </p:spPr>
          <p:txBody>
            <a:bodyPr rtlCol="0" anchor="ctr"/>
            <a:lstStyle/>
            <a:p>
              <a:endParaRPr lang="pt-PT"/>
            </a:p>
          </p:txBody>
        </p:sp>
        <p:sp>
          <p:nvSpPr>
            <p:cNvPr id="1765" name="Freeform: Shape 1764">
              <a:extLst>
                <a:ext uri="{FF2B5EF4-FFF2-40B4-BE49-F238E27FC236}">
                  <a16:creationId xmlns:a16="http://schemas.microsoft.com/office/drawing/2014/main" id="{D0DAE12E-F363-46AB-8D1C-B83F69A82239}"/>
                </a:ext>
              </a:extLst>
            </p:cNvPr>
            <p:cNvSpPr/>
            <p:nvPr/>
          </p:nvSpPr>
          <p:spPr>
            <a:xfrm>
              <a:off x="-846487" y="3353532"/>
              <a:ext cx="9525" cy="103155"/>
            </a:xfrm>
            <a:custGeom>
              <a:avLst/>
              <a:gdLst>
                <a:gd name="connsiteX0" fmla="*/ 0 w 9525"/>
                <a:gd name="connsiteY0" fmla="*/ 0 h 103155"/>
                <a:gd name="connsiteX1" fmla="*/ 0 w 9525"/>
                <a:gd name="connsiteY1" fmla="*/ 103156 h 103155"/>
              </a:gdLst>
              <a:ahLst/>
              <a:cxnLst>
                <a:cxn ang="0">
                  <a:pos x="connsiteX0" y="connsiteY0"/>
                </a:cxn>
                <a:cxn ang="0">
                  <a:pos x="connsiteX1" y="connsiteY1"/>
                </a:cxn>
              </a:cxnLst>
              <a:rect l="l" t="t" r="r" b="b"/>
              <a:pathLst>
                <a:path w="9525" h="103155">
                  <a:moveTo>
                    <a:pt x="0" y="0"/>
                  </a:moveTo>
                  <a:lnTo>
                    <a:pt x="0" y="103156"/>
                  </a:lnTo>
                </a:path>
              </a:pathLst>
            </a:custGeom>
            <a:ln w="19050" cap="rnd">
              <a:solidFill>
                <a:srgbClr val="CB9700"/>
              </a:solidFill>
              <a:prstDash val="solid"/>
              <a:bevel/>
            </a:ln>
          </p:spPr>
          <p:txBody>
            <a:bodyPr rtlCol="0" anchor="ctr"/>
            <a:lstStyle/>
            <a:p>
              <a:endParaRPr lang="pt-PT"/>
            </a:p>
          </p:txBody>
        </p:sp>
        <p:sp>
          <p:nvSpPr>
            <p:cNvPr id="1766" name="Freeform: Shape 1765">
              <a:extLst>
                <a:ext uri="{FF2B5EF4-FFF2-40B4-BE49-F238E27FC236}">
                  <a16:creationId xmlns:a16="http://schemas.microsoft.com/office/drawing/2014/main" id="{87505F33-9E4E-4457-B221-E0740776AC4C}"/>
                </a:ext>
              </a:extLst>
            </p:cNvPr>
            <p:cNvSpPr/>
            <p:nvPr/>
          </p:nvSpPr>
          <p:spPr>
            <a:xfrm>
              <a:off x="-382715" y="3353532"/>
              <a:ext cx="9525" cy="103155"/>
            </a:xfrm>
            <a:custGeom>
              <a:avLst/>
              <a:gdLst>
                <a:gd name="connsiteX0" fmla="*/ 0 w 9525"/>
                <a:gd name="connsiteY0" fmla="*/ 0 h 103155"/>
                <a:gd name="connsiteX1" fmla="*/ 0 w 9525"/>
                <a:gd name="connsiteY1" fmla="*/ 103156 h 103155"/>
              </a:gdLst>
              <a:ahLst/>
              <a:cxnLst>
                <a:cxn ang="0">
                  <a:pos x="connsiteX0" y="connsiteY0"/>
                </a:cxn>
                <a:cxn ang="0">
                  <a:pos x="connsiteX1" y="connsiteY1"/>
                </a:cxn>
              </a:cxnLst>
              <a:rect l="l" t="t" r="r" b="b"/>
              <a:pathLst>
                <a:path w="9525" h="103155">
                  <a:moveTo>
                    <a:pt x="0" y="0"/>
                  </a:moveTo>
                  <a:lnTo>
                    <a:pt x="0" y="103156"/>
                  </a:lnTo>
                </a:path>
              </a:pathLst>
            </a:custGeom>
            <a:ln w="19050" cap="rnd">
              <a:solidFill>
                <a:srgbClr val="CB9700"/>
              </a:solidFill>
              <a:prstDash val="solid"/>
              <a:bevel/>
            </a:ln>
          </p:spPr>
          <p:txBody>
            <a:bodyPr rtlCol="0" anchor="ctr"/>
            <a:lstStyle/>
            <a:p>
              <a:endParaRPr lang="pt-PT"/>
            </a:p>
          </p:txBody>
        </p:sp>
        <p:sp>
          <p:nvSpPr>
            <p:cNvPr id="1767" name="Freeform: Shape 1766">
              <a:extLst>
                <a:ext uri="{FF2B5EF4-FFF2-40B4-BE49-F238E27FC236}">
                  <a16:creationId xmlns:a16="http://schemas.microsoft.com/office/drawing/2014/main" id="{9BE6FE8A-0DDC-407A-A22F-850EB278AC48}"/>
                </a:ext>
              </a:extLst>
            </p:cNvPr>
            <p:cNvSpPr/>
            <p:nvPr/>
          </p:nvSpPr>
          <p:spPr>
            <a:xfrm>
              <a:off x="-732473" y="3528220"/>
              <a:ext cx="235839" cy="146589"/>
            </a:xfrm>
            <a:custGeom>
              <a:avLst/>
              <a:gdLst>
                <a:gd name="connsiteX0" fmla="*/ -308 w 235839"/>
                <a:gd name="connsiteY0" fmla="*/ 146108 h 146589"/>
                <a:gd name="connsiteX1" fmla="*/ -308 w 235839"/>
                <a:gd name="connsiteY1" fmla="*/ 56668 h 146589"/>
                <a:gd name="connsiteX2" fmla="*/ 69415 w 235839"/>
                <a:gd name="connsiteY2" fmla="*/ -482 h 146589"/>
                <a:gd name="connsiteX3" fmla="*/ 117611 w 235839"/>
                <a:gd name="connsiteY3" fmla="*/ 52572 h 146589"/>
                <a:gd name="connsiteX4" fmla="*/ 162379 w 235839"/>
                <a:gd name="connsiteY4" fmla="*/ -482 h 146589"/>
                <a:gd name="connsiteX5" fmla="*/ 235531 w 235839"/>
                <a:gd name="connsiteY5" fmla="*/ 56668 h 146589"/>
                <a:gd name="connsiteX6" fmla="*/ 235531 w 235839"/>
                <a:gd name="connsiteY6" fmla="*/ 146108 h 14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839" h="146589">
                  <a:moveTo>
                    <a:pt x="-308" y="146108"/>
                  </a:moveTo>
                  <a:lnTo>
                    <a:pt x="-308" y="56668"/>
                  </a:lnTo>
                  <a:cubicBezTo>
                    <a:pt x="-308" y="14568"/>
                    <a:pt x="30172" y="-482"/>
                    <a:pt x="69415" y="-482"/>
                  </a:cubicBezTo>
                  <a:lnTo>
                    <a:pt x="117611" y="52572"/>
                  </a:lnTo>
                  <a:lnTo>
                    <a:pt x="162379" y="-482"/>
                  </a:lnTo>
                  <a:cubicBezTo>
                    <a:pt x="201622" y="-482"/>
                    <a:pt x="235531" y="15044"/>
                    <a:pt x="235531" y="56668"/>
                  </a:cubicBezTo>
                  <a:lnTo>
                    <a:pt x="235531" y="146108"/>
                  </a:lnTo>
                </a:path>
              </a:pathLst>
            </a:custGeom>
            <a:noFill/>
            <a:ln w="19050" cap="rnd">
              <a:solidFill>
                <a:srgbClr val="CB9700"/>
              </a:solidFill>
              <a:prstDash val="solid"/>
              <a:bevel/>
            </a:ln>
          </p:spPr>
          <p:txBody>
            <a:bodyPr rtlCol="0" anchor="ctr"/>
            <a:lstStyle/>
            <a:p>
              <a:endParaRPr lang="pt-PT"/>
            </a:p>
          </p:txBody>
        </p:sp>
        <p:sp>
          <p:nvSpPr>
            <p:cNvPr id="1768" name="Freeform: Shape 1767">
              <a:extLst>
                <a:ext uri="{FF2B5EF4-FFF2-40B4-BE49-F238E27FC236}">
                  <a16:creationId xmlns:a16="http://schemas.microsoft.com/office/drawing/2014/main" id="{B49F1463-745D-4ADC-9D8E-5A74E936E82B}"/>
                </a:ext>
              </a:extLst>
            </p:cNvPr>
            <p:cNvSpPr/>
            <p:nvPr/>
          </p:nvSpPr>
          <p:spPr>
            <a:xfrm>
              <a:off x="-672085" y="3345531"/>
              <a:ext cx="115062" cy="136684"/>
            </a:xfrm>
            <a:custGeom>
              <a:avLst/>
              <a:gdLst>
                <a:gd name="connsiteX0" fmla="*/ 114754 w 115062"/>
                <a:gd name="connsiteY0" fmla="*/ 78671 h 136684"/>
                <a:gd name="connsiteX1" fmla="*/ 57223 w 115062"/>
                <a:gd name="connsiteY1" fmla="*/ 136202 h 136684"/>
                <a:gd name="connsiteX2" fmla="*/ -308 w 115062"/>
                <a:gd name="connsiteY2" fmla="*/ 78671 h 136684"/>
                <a:gd name="connsiteX3" fmla="*/ -308 w 115062"/>
                <a:gd name="connsiteY3" fmla="*/ 57049 h 136684"/>
                <a:gd name="connsiteX4" fmla="*/ 57223 w 115062"/>
                <a:gd name="connsiteY4" fmla="*/ -482 h 136684"/>
                <a:gd name="connsiteX5" fmla="*/ 114754 w 115062"/>
                <a:gd name="connsiteY5" fmla="*/ 57049 h 136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062" h="136684">
                  <a:moveTo>
                    <a:pt x="114754" y="78671"/>
                  </a:moveTo>
                  <a:cubicBezTo>
                    <a:pt x="114754" y="110446"/>
                    <a:pt x="88998" y="136202"/>
                    <a:pt x="57223" y="136202"/>
                  </a:cubicBezTo>
                  <a:cubicBezTo>
                    <a:pt x="25447" y="136202"/>
                    <a:pt x="-308" y="110446"/>
                    <a:pt x="-308" y="78671"/>
                  </a:cubicBezTo>
                  <a:lnTo>
                    <a:pt x="-308" y="57049"/>
                  </a:lnTo>
                  <a:cubicBezTo>
                    <a:pt x="-308" y="25274"/>
                    <a:pt x="25447" y="-482"/>
                    <a:pt x="57223" y="-482"/>
                  </a:cubicBezTo>
                  <a:cubicBezTo>
                    <a:pt x="88998" y="-482"/>
                    <a:pt x="114754" y="25274"/>
                    <a:pt x="114754" y="57049"/>
                  </a:cubicBezTo>
                  <a:close/>
                </a:path>
              </a:pathLst>
            </a:custGeom>
            <a:noFill/>
            <a:ln w="19050" cap="rnd">
              <a:solidFill>
                <a:srgbClr val="CB9700"/>
              </a:solidFill>
              <a:prstDash val="solid"/>
              <a:bevel/>
            </a:ln>
          </p:spPr>
          <p:txBody>
            <a:bodyPr rtlCol="0" anchor="ctr"/>
            <a:lstStyle/>
            <a:p>
              <a:endParaRPr lang="pt-PT"/>
            </a:p>
          </p:txBody>
        </p:sp>
        <p:sp>
          <p:nvSpPr>
            <p:cNvPr id="1769" name="Freeform: Shape 1768">
              <a:extLst>
                <a:ext uri="{FF2B5EF4-FFF2-40B4-BE49-F238E27FC236}">
                  <a16:creationId xmlns:a16="http://schemas.microsoft.com/office/drawing/2014/main" id="{50BEEC1D-6435-43A3-82E4-71ACD0BE22F2}"/>
                </a:ext>
              </a:extLst>
            </p:cNvPr>
            <p:cNvSpPr/>
            <p:nvPr/>
          </p:nvSpPr>
          <p:spPr>
            <a:xfrm>
              <a:off x="-421761" y="3230881"/>
              <a:ext cx="79070" cy="79072"/>
            </a:xfrm>
            <a:custGeom>
              <a:avLst/>
              <a:gdLst>
                <a:gd name="connsiteX0" fmla="*/ 59121 w 79070"/>
                <a:gd name="connsiteY0" fmla="*/ 73211 h 79072"/>
                <a:gd name="connsiteX1" fmla="*/ 5067 w 79070"/>
                <a:gd name="connsiteY1" fmla="*/ 58952 h 79072"/>
                <a:gd name="connsiteX2" fmla="*/ 19326 w 79070"/>
                <a:gd name="connsiteY2" fmla="*/ 4898 h 79072"/>
                <a:gd name="connsiteX3" fmla="*/ 73380 w 79070"/>
                <a:gd name="connsiteY3" fmla="*/ 19157 h 79072"/>
                <a:gd name="connsiteX4" fmla="*/ 73409 w 79070"/>
                <a:gd name="connsiteY4" fmla="*/ 19204 h 79072"/>
                <a:gd name="connsiteX5" fmla="*/ 59121 w 79070"/>
                <a:gd name="connsiteY5" fmla="*/ 73211 h 79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070" h="79072">
                  <a:moveTo>
                    <a:pt x="59121" y="73211"/>
                  </a:moveTo>
                  <a:cubicBezTo>
                    <a:pt x="40262" y="84203"/>
                    <a:pt x="16059" y="77811"/>
                    <a:pt x="5067" y="58952"/>
                  </a:cubicBezTo>
                  <a:cubicBezTo>
                    <a:pt x="-5915" y="40083"/>
                    <a:pt x="466" y="15889"/>
                    <a:pt x="19326" y="4898"/>
                  </a:cubicBezTo>
                  <a:cubicBezTo>
                    <a:pt x="38195" y="-6094"/>
                    <a:pt x="62398" y="297"/>
                    <a:pt x="73380" y="19157"/>
                  </a:cubicBezTo>
                  <a:cubicBezTo>
                    <a:pt x="73390" y="19175"/>
                    <a:pt x="73399" y="19185"/>
                    <a:pt x="73409" y="19204"/>
                  </a:cubicBezTo>
                  <a:cubicBezTo>
                    <a:pt x="84363" y="38064"/>
                    <a:pt x="77971" y="62229"/>
                    <a:pt x="59121" y="73211"/>
                  </a:cubicBezTo>
                  <a:close/>
                </a:path>
              </a:pathLst>
            </a:custGeom>
            <a:noFill/>
            <a:ln w="19050" cap="rnd">
              <a:solidFill>
                <a:srgbClr val="CB9700"/>
              </a:solidFill>
              <a:prstDash val="solid"/>
              <a:bevel/>
            </a:ln>
          </p:spPr>
          <p:txBody>
            <a:bodyPr rtlCol="0" anchor="ctr"/>
            <a:lstStyle/>
            <a:p>
              <a:endParaRPr lang="pt-PT"/>
            </a:p>
          </p:txBody>
        </p:sp>
        <p:sp>
          <p:nvSpPr>
            <p:cNvPr id="1770" name="Freeform: Shape 1769">
              <a:extLst>
                <a:ext uri="{FF2B5EF4-FFF2-40B4-BE49-F238E27FC236}">
                  <a16:creationId xmlns:a16="http://schemas.microsoft.com/office/drawing/2014/main" id="{951D4C09-75F8-4E5B-BACC-59DB395D4D45}"/>
                </a:ext>
              </a:extLst>
            </p:cNvPr>
            <p:cNvSpPr/>
            <p:nvPr/>
          </p:nvSpPr>
          <p:spPr>
            <a:xfrm>
              <a:off x="-520828" y="3292382"/>
              <a:ext cx="100679" cy="58483"/>
            </a:xfrm>
            <a:custGeom>
              <a:avLst/>
              <a:gdLst>
                <a:gd name="connsiteX0" fmla="*/ 100679 w 100679"/>
                <a:gd name="connsiteY0" fmla="*/ 0 h 58483"/>
                <a:gd name="connsiteX1" fmla="*/ 0 w 100679"/>
                <a:gd name="connsiteY1" fmla="*/ 58483 h 58483"/>
              </a:gdLst>
              <a:ahLst/>
              <a:cxnLst>
                <a:cxn ang="0">
                  <a:pos x="connsiteX0" y="connsiteY0"/>
                </a:cxn>
                <a:cxn ang="0">
                  <a:pos x="connsiteX1" y="connsiteY1"/>
                </a:cxn>
              </a:cxnLst>
              <a:rect l="l" t="t" r="r" b="b"/>
              <a:pathLst>
                <a:path w="100679" h="58483">
                  <a:moveTo>
                    <a:pt x="100679" y="0"/>
                  </a:moveTo>
                  <a:lnTo>
                    <a:pt x="0" y="58483"/>
                  </a:lnTo>
                </a:path>
              </a:pathLst>
            </a:custGeom>
            <a:ln w="19050" cap="rnd">
              <a:solidFill>
                <a:srgbClr val="CB9700"/>
              </a:solidFill>
              <a:prstDash val="solid"/>
              <a:bevel/>
            </a:ln>
          </p:spPr>
          <p:txBody>
            <a:bodyPr rtlCol="0" anchor="ctr"/>
            <a:lstStyle/>
            <a:p>
              <a:endParaRPr lang="pt-PT"/>
            </a:p>
          </p:txBody>
        </p:sp>
        <p:sp>
          <p:nvSpPr>
            <p:cNvPr id="1771" name="Freeform: Shape 1770">
              <a:extLst>
                <a:ext uri="{FF2B5EF4-FFF2-40B4-BE49-F238E27FC236}">
                  <a16:creationId xmlns:a16="http://schemas.microsoft.com/office/drawing/2014/main" id="{CF455F64-A0BA-4B3E-81A5-D430AD069BC8}"/>
                </a:ext>
              </a:extLst>
            </p:cNvPr>
            <p:cNvSpPr/>
            <p:nvPr/>
          </p:nvSpPr>
          <p:spPr>
            <a:xfrm>
              <a:off x="-886416" y="3230881"/>
              <a:ext cx="79070" cy="79072"/>
            </a:xfrm>
            <a:custGeom>
              <a:avLst/>
              <a:gdLst>
                <a:gd name="connsiteX0" fmla="*/ 19332 w 79070"/>
                <a:gd name="connsiteY0" fmla="*/ 73211 h 79072"/>
                <a:gd name="connsiteX1" fmla="*/ 73387 w 79070"/>
                <a:gd name="connsiteY1" fmla="*/ 58952 h 79072"/>
                <a:gd name="connsiteX2" fmla="*/ 59128 w 79070"/>
                <a:gd name="connsiteY2" fmla="*/ 4898 h 79072"/>
                <a:gd name="connsiteX3" fmla="*/ 5074 w 79070"/>
                <a:gd name="connsiteY3" fmla="*/ 19157 h 79072"/>
                <a:gd name="connsiteX4" fmla="*/ 5045 w 79070"/>
                <a:gd name="connsiteY4" fmla="*/ 19204 h 79072"/>
                <a:gd name="connsiteX5" fmla="*/ 19332 w 79070"/>
                <a:gd name="connsiteY5" fmla="*/ 73211 h 79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070" h="79072">
                  <a:moveTo>
                    <a:pt x="19332" y="73211"/>
                  </a:moveTo>
                  <a:cubicBezTo>
                    <a:pt x="38192" y="84203"/>
                    <a:pt x="62395" y="77811"/>
                    <a:pt x="73387" y="58952"/>
                  </a:cubicBezTo>
                  <a:cubicBezTo>
                    <a:pt x="84369" y="40083"/>
                    <a:pt x="77987" y="15889"/>
                    <a:pt x="59128" y="4898"/>
                  </a:cubicBezTo>
                  <a:cubicBezTo>
                    <a:pt x="40259" y="-6094"/>
                    <a:pt x="16056" y="297"/>
                    <a:pt x="5074" y="19157"/>
                  </a:cubicBezTo>
                  <a:cubicBezTo>
                    <a:pt x="5064" y="19175"/>
                    <a:pt x="5054" y="19185"/>
                    <a:pt x="5045" y="19204"/>
                  </a:cubicBezTo>
                  <a:cubicBezTo>
                    <a:pt x="-5909" y="38064"/>
                    <a:pt x="482" y="62229"/>
                    <a:pt x="19332" y="73211"/>
                  </a:cubicBezTo>
                  <a:close/>
                </a:path>
              </a:pathLst>
            </a:custGeom>
            <a:noFill/>
            <a:ln w="19050" cap="rnd">
              <a:solidFill>
                <a:srgbClr val="CB9700"/>
              </a:solidFill>
              <a:prstDash val="solid"/>
              <a:bevel/>
            </a:ln>
          </p:spPr>
          <p:txBody>
            <a:bodyPr rtlCol="0" anchor="ctr"/>
            <a:lstStyle/>
            <a:p>
              <a:endParaRPr lang="pt-PT"/>
            </a:p>
          </p:txBody>
        </p:sp>
        <p:sp>
          <p:nvSpPr>
            <p:cNvPr id="1772" name="Freeform: Shape 1771">
              <a:extLst>
                <a:ext uri="{FF2B5EF4-FFF2-40B4-BE49-F238E27FC236}">
                  <a16:creationId xmlns:a16="http://schemas.microsoft.com/office/drawing/2014/main" id="{C9DBA2B8-562E-467D-8F6A-6597B0F95F61}"/>
                </a:ext>
              </a:extLst>
            </p:cNvPr>
            <p:cNvSpPr/>
            <p:nvPr/>
          </p:nvSpPr>
          <p:spPr>
            <a:xfrm>
              <a:off x="-809054" y="3292382"/>
              <a:ext cx="100679" cy="58483"/>
            </a:xfrm>
            <a:custGeom>
              <a:avLst/>
              <a:gdLst>
                <a:gd name="connsiteX0" fmla="*/ 0 w 100679"/>
                <a:gd name="connsiteY0" fmla="*/ 0 h 58483"/>
                <a:gd name="connsiteX1" fmla="*/ 100679 w 100679"/>
                <a:gd name="connsiteY1" fmla="*/ 58483 h 58483"/>
              </a:gdLst>
              <a:ahLst/>
              <a:cxnLst>
                <a:cxn ang="0">
                  <a:pos x="connsiteX0" y="connsiteY0"/>
                </a:cxn>
                <a:cxn ang="0">
                  <a:pos x="connsiteX1" y="connsiteY1"/>
                </a:cxn>
              </a:cxnLst>
              <a:rect l="l" t="t" r="r" b="b"/>
              <a:pathLst>
                <a:path w="100679" h="58483">
                  <a:moveTo>
                    <a:pt x="0" y="0"/>
                  </a:moveTo>
                  <a:lnTo>
                    <a:pt x="100679" y="58483"/>
                  </a:lnTo>
                </a:path>
              </a:pathLst>
            </a:custGeom>
            <a:ln w="19050" cap="rnd">
              <a:solidFill>
                <a:srgbClr val="CB9700"/>
              </a:solidFill>
              <a:prstDash val="solid"/>
              <a:bevel/>
            </a:ln>
          </p:spPr>
          <p:txBody>
            <a:bodyPr rtlCol="0" anchor="ctr"/>
            <a:lstStyle/>
            <a:p>
              <a:endParaRPr lang="pt-PT"/>
            </a:p>
          </p:txBody>
        </p:sp>
        <p:sp>
          <p:nvSpPr>
            <p:cNvPr id="1773" name="Freeform: Shape 1772">
              <a:extLst>
                <a:ext uri="{FF2B5EF4-FFF2-40B4-BE49-F238E27FC236}">
                  <a16:creationId xmlns:a16="http://schemas.microsoft.com/office/drawing/2014/main" id="{6A0EBAAE-0A31-41BB-A91C-7531BEFB0AD7}"/>
                </a:ext>
              </a:extLst>
            </p:cNvPr>
            <p:cNvSpPr/>
            <p:nvPr/>
          </p:nvSpPr>
          <p:spPr>
            <a:xfrm>
              <a:off x="-421504" y="3500443"/>
              <a:ext cx="78874" cy="78878"/>
            </a:xfrm>
            <a:custGeom>
              <a:avLst/>
              <a:gdLst>
                <a:gd name="connsiteX0" fmla="*/ 58864 w 78874"/>
                <a:gd name="connsiteY0" fmla="*/ 4817 h 78878"/>
                <a:gd name="connsiteX1" fmla="*/ 4990 w 78874"/>
                <a:gd name="connsiteY1" fmla="*/ 19219 h 78878"/>
                <a:gd name="connsiteX2" fmla="*/ 19392 w 78874"/>
                <a:gd name="connsiteY2" fmla="*/ 73092 h 78878"/>
                <a:gd name="connsiteX3" fmla="*/ 73246 w 78874"/>
                <a:gd name="connsiteY3" fmla="*/ 58728 h 78878"/>
                <a:gd name="connsiteX4" fmla="*/ 58902 w 78874"/>
                <a:gd name="connsiteY4" fmla="*/ 4836 h 78878"/>
                <a:gd name="connsiteX5" fmla="*/ 58864 w 78874"/>
                <a:gd name="connsiteY5" fmla="*/ 4817 h 78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874" h="78878">
                  <a:moveTo>
                    <a:pt x="58864" y="4817"/>
                  </a:moveTo>
                  <a:cubicBezTo>
                    <a:pt x="40014" y="-6080"/>
                    <a:pt x="15887" y="369"/>
                    <a:pt x="4990" y="19219"/>
                  </a:cubicBezTo>
                  <a:cubicBezTo>
                    <a:pt x="-5906" y="38078"/>
                    <a:pt x="542" y="62195"/>
                    <a:pt x="19392" y="73092"/>
                  </a:cubicBezTo>
                  <a:cubicBezTo>
                    <a:pt x="38233" y="83988"/>
                    <a:pt x="62331" y="77559"/>
                    <a:pt x="73246" y="58728"/>
                  </a:cubicBezTo>
                  <a:cubicBezTo>
                    <a:pt x="84162" y="39888"/>
                    <a:pt x="77742" y="15761"/>
                    <a:pt x="58902" y="4836"/>
                  </a:cubicBezTo>
                  <a:cubicBezTo>
                    <a:pt x="58892" y="4826"/>
                    <a:pt x="58873" y="4826"/>
                    <a:pt x="58864" y="4817"/>
                  </a:cubicBezTo>
                  <a:close/>
                </a:path>
              </a:pathLst>
            </a:custGeom>
            <a:noFill/>
            <a:ln w="19050" cap="rnd">
              <a:solidFill>
                <a:srgbClr val="CB9700"/>
              </a:solidFill>
              <a:prstDash val="solid"/>
              <a:bevel/>
            </a:ln>
          </p:spPr>
          <p:txBody>
            <a:bodyPr rtlCol="0" anchor="ctr"/>
            <a:lstStyle/>
            <a:p>
              <a:endParaRPr lang="pt-PT"/>
            </a:p>
          </p:txBody>
        </p:sp>
        <p:sp>
          <p:nvSpPr>
            <p:cNvPr id="1774" name="Freeform: Shape 1773">
              <a:extLst>
                <a:ext uri="{FF2B5EF4-FFF2-40B4-BE49-F238E27FC236}">
                  <a16:creationId xmlns:a16="http://schemas.microsoft.com/office/drawing/2014/main" id="{73C9B05C-5A78-40B6-8922-9A183AFE052C}"/>
                </a:ext>
              </a:extLst>
            </p:cNvPr>
            <p:cNvSpPr/>
            <p:nvPr/>
          </p:nvSpPr>
          <p:spPr>
            <a:xfrm>
              <a:off x="-518161" y="3460879"/>
              <a:ext cx="98012" cy="56959"/>
            </a:xfrm>
            <a:custGeom>
              <a:avLst/>
              <a:gdLst>
                <a:gd name="connsiteX0" fmla="*/ 98012 w 98012"/>
                <a:gd name="connsiteY0" fmla="*/ 56960 h 56959"/>
                <a:gd name="connsiteX1" fmla="*/ 0 w 98012"/>
                <a:gd name="connsiteY1" fmla="*/ 0 h 56959"/>
              </a:gdLst>
              <a:ahLst/>
              <a:cxnLst>
                <a:cxn ang="0">
                  <a:pos x="connsiteX0" y="connsiteY0"/>
                </a:cxn>
                <a:cxn ang="0">
                  <a:pos x="connsiteX1" y="connsiteY1"/>
                </a:cxn>
              </a:cxnLst>
              <a:rect l="l" t="t" r="r" b="b"/>
              <a:pathLst>
                <a:path w="98012" h="56959">
                  <a:moveTo>
                    <a:pt x="98012" y="56960"/>
                  </a:moveTo>
                  <a:lnTo>
                    <a:pt x="0" y="0"/>
                  </a:lnTo>
                </a:path>
              </a:pathLst>
            </a:custGeom>
            <a:ln w="19050" cap="rnd">
              <a:solidFill>
                <a:srgbClr val="CB9700"/>
              </a:solidFill>
              <a:prstDash val="solid"/>
              <a:bevel/>
            </a:ln>
          </p:spPr>
          <p:txBody>
            <a:bodyPr rtlCol="0" anchor="ctr"/>
            <a:lstStyle/>
            <a:p>
              <a:endParaRPr lang="pt-PT"/>
            </a:p>
          </p:txBody>
        </p:sp>
        <p:sp>
          <p:nvSpPr>
            <p:cNvPr id="1775" name="Freeform: Shape 1774">
              <a:extLst>
                <a:ext uri="{FF2B5EF4-FFF2-40B4-BE49-F238E27FC236}">
                  <a16:creationId xmlns:a16="http://schemas.microsoft.com/office/drawing/2014/main" id="{849C9694-55E7-44BE-B247-DDB29531D24E}"/>
                </a:ext>
              </a:extLst>
            </p:cNvPr>
            <p:cNvSpPr/>
            <p:nvPr/>
          </p:nvSpPr>
          <p:spPr>
            <a:xfrm>
              <a:off x="-886513" y="3500443"/>
              <a:ext cx="78909" cy="78878"/>
            </a:xfrm>
            <a:custGeom>
              <a:avLst/>
              <a:gdLst>
                <a:gd name="connsiteX0" fmla="*/ 19429 w 78909"/>
                <a:gd name="connsiteY0" fmla="*/ 4817 h 78878"/>
                <a:gd name="connsiteX1" fmla="*/ 73303 w 78909"/>
                <a:gd name="connsiteY1" fmla="*/ 19219 h 78878"/>
                <a:gd name="connsiteX2" fmla="*/ 58901 w 78909"/>
                <a:gd name="connsiteY2" fmla="*/ 73092 h 78878"/>
                <a:gd name="connsiteX3" fmla="*/ 5047 w 78909"/>
                <a:gd name="connsiteY3" fmla="*/ 58728 h 78878"/>
                <a:gd name="connsiteX4" fmla="*/ 19229 w 78909"/>
                <a:gd name="connsiteY4" fmla="*/ 4931 h 78878"/>
                <a:gd name="connsiteX5" fmla="*/ 19429 w 78909"/>
                <a:gd name="connsiteY5" fmla="*/ 4817 h 78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909" h="78878">
                  <a:moveTo>
                    <a:pt x="19429" y="4817"/>
                  </a:moveTo>
                  <a:cubicBezTo>
                    <a:pt x="38279" y="-6080"/>
                    <a:pt x="62406" y="369"/>
                    <a:pt x="73303" y="19219"/>
                  </a:cubicBezTo>
                  <a:cubicBezTo>
                    <a:pt x="84199" y="38078"/>
                    <a:pt x="77751" y="62195"/>
                    <a:pt x="58901" y="73092"/>
                  </a:cubicBezTo>
                  <a:cubicBezTo>
                    <a:pt x="40060" y="83988"/>
                    <a:pt x="15962" y="77559"/>
                    <a:pt x="5047" y="58728"/>
                  </a:cubicBezTo>
                  <a:cubicBezTo>
                    <a:pt x="-5888" y="39955"/>
                    <a:pt x="455" y="15875"/>
                    <a:pt x="19229" y="4931"/>
                  </a:cubicBezTo>
                  <a:cubicBezTo>
                    <a:pt x="19296" y="4893"/>
                    <a:pt x="19363" y="4855"/>
                    <a:pt x="19429" y="4817"/>
                  </a:cubicBezTo>
                  <a:close/>
                </a:path>
              </a:pathLst>
            </a:custGeom>
            <a:noFill/>
            <a:ln w="19050" cap="rnd">
              <a:solidFill>
                <a:srgbClr val="CB9700"/>
              </a:solidFill>
              <a:prstDash val="solid"/>
              <a:bevel/>
            </a:ln>
          </p:spPr>
          <p:txBody>
            <a:bodyPr rtlCol="0" anchor="ctr"/>
            <a:lstStyle/>
            <a:p>
              <a:endParaRPr lang="pt-PT"/>
            </a:p>
          </p:txBody>
        </p:sp>
        <p:sp>
          <p:nvSpPr>
            <p:cNvPr id="1776" name="Freeform: Shape 1775">
              <a:extLst>
                <a:ext uri="{FF2B5EF4-FFF2-40B4-BE49-F238E27FC236}">
                  <a16:creationId xmlns:a16="http://schemas.microsoft.com/office/drawing/2014/main" id="{0536BD3E-69B5-4E47-B265-8AD33344DD0E}"/>
                </a:ext>
              </a:extLst>
            </p:cNvPr>
            <p:cNvSpPr/>
            <p:nvPr/>
          </p:nvSpPr>
          <p:spPr>
            <a:xfrm>
              <a:off x="-809054" y="3460879"/>
              <a:ext cx="98012" cy="56959"/>
            </a:xfrm>
            <a:custGeom>
              <a:avLst/>
              <a:gdLst>
                <a:gd name="connsiteX0" fmla="*/ 0 w 98012"/>
                <a:gd name="connsiteY0" fmla="*/ 56960 h 56959"/>
                <a:gd name="connsiteX1" fmla="*/ 98012 w 98012"/>
                <a:gd name="connsiteY1" fmla="*/ 0 h 56959"/>
              </a:gdLst>
              <a:ahLst/>
              <a:cxnLst>
                <a:cxn ang="0">
                  <a:pos x="connsiteX0" y="connsiteY0"/>
                </a:cxn>
                <a:cxn ang="0">
                  <a:pos x="connsiteX1" y="connsiteY1"/>
                </a:cxn>
              </a:cxnLst>
              <a:rect l="l" t="t" r="r" b="b"/>
              <a:pathLst>
                <a:path w="98012" h="56959">
                  <a:moveTo>
                    <a:pt x="0" y="56960"/>
                  </a:moveTo>
                  <a:lnTo>
                    <a:pt x="98012" y="0"/>
                  </a:lnTo>
                </a:path>
              </a:pathLst>
            </a:custGeom>
            <a:ln w="19050" cap="rnd">
              <a:solidFill>
                <a:srgbClr val="CB9700"/>
              </a:solidFill>
              <a:prstDash val="solid"/>
              <a:bevel/>
            </a:ln>
          </p:spPr>
          <p:txBody>
            <a:bodyPr rtlCol="0" anchor="ctr"/>
            <a:lstStyle/>
            <a:p>
              <a:endParaRPr lang="pt-PT"/>
            </a:p>
          </p:txBody>
        </p:sp>
      </p:grpSp>
      <p:grpSp>
        <p:nvGrpSpPr>
          <p:cNvPr id="1800" name="Group 1799">
            <a:extLst>
              <a:ext uri="{FF2B5EF4-FFF2-40B4-BE49-F238E27FC236}">
                <a16:creationId xmlns:a16="http://schemas.microsoft.com/office/drawing/2014/main" id="{191BEAEC-5FE8-4247-9DA8-DF3A8A8F851F}"/>
              </a:ext>
            </a:extLst>
          </p:cNvPr>
          <p:cNvGrpSpPr/>
          <p:nvPr/>
        </p:nvGrpSpPr>
        <p:grpSpPr>
          <a:xfrm>
            <a:off x="7820983" y="3798998"/>
            <a:ext cx="468885" cy="429255"/>
            <a:chOff x="-887098" y="2223927"/>
            <a:chExt cx="564743" cy="517011"/>
          </a:xfrm>
        </p:grpSpPr>
        <p:sp>
          <p:nvSpPr>
            <p:cNvPr id="1711" name="Freeform: Shape 1710">
              <a:extLst>
                <a:ext uri="{FF2B5EF4-FFF2-40B4-BE49-F238E27FC236}">
                  <a16:creationId xmlns:a16="http://schemas.microsoft.com/office/drawing/2014/main" id="{FD79CC8A-F9E6-4A22-A8E6-072BDE70ACA7}"/>
                </a:ext>
              </a:extLst>
            </p:cNvPr>
            <p:cNvSpPr/>
            <p:nvPr/>
          </p:nvSpPr>
          <p:spPr>
            <a:xfrm>
              <a:off x="-540496" y="2543047"/>
              <a:ext cx="103601" cy="103601"/>
            </a:xfrm>
            <a:custGeom>
              <a:avLst/>
              <a:gdLst>
                <a:gd name="connsiteX0" fmla="*/ 0 w 103601"/>
                <a:gd name="connsiteY0" fmla="*/ 103601 h 103601"/>
                <a:gd name="connsiteX1" fmla="*/ 103601 w 103601"/>
                <a:gd name="connsiteY1" fmla="*/ 0 h 103601"/>
              </a:gdLst>
              <a:ahLst/>
              <a:cxnLst>
                <a:cxn ang="0">
                  <a:pos x="connsiteX0" y="connsiteY0"/>
                </a:cxn>
                <a:cxn ang="0">
                  <a:pos x="connsiteX1" y="connsiteY1"/>
                </a:cxn>
              </a:cxnLst>
              <a:rect l="l" t="t" r="r" b="b"/>
              <a:pathLst>
                <a:path w="103601" h="103601">
                  <a:moveTo>
                    <a:pt x="0" y="103601"/>
                  </a:moveTo>
                  <a:lnTo>
                    <a:pt x="103601" y="0"/>
                  </a:lnTo>
                </a:path>
              </a:pathLst>
            </a:custGeom>
            <a:ln w="19050" cap="rnd">
              <a:solidFill>
                <a:srgbClr val="CB9700"/>
              </a:solidFill>
              <a:prstDash val="solid"/>
              <a:bevel/>
            </a:ln>
          </p:spPr>
          <p:txBody>
            <a:bodyPr rtlCol="0" anchor="ctr"/>
            <a:lstStyle/>
            <a:p>
              <a:endParaRPr lang="pt-PT"/>
            </a:p>
          </p:txBody>
        </p:sp>
        <p:sp>
          <p:nvSpPr>
            <p:cNvPr id="1712" name="Freeform: Shape 1711">
              <a:extLst>
                <a:ext uri="{FF2B5EF4-FFF2-40B4-BE49-F238E27FC236}">
                  <a16:creationId xmlns:a16="http://schemas.microsoft.com/office/drawing/2014/main" id="{21023B4E-92CD-4F24-AEE2-36937243CB11}"/>
                </a:ext>
              </a:extLst>
            </p:cNvPr>
            <p:cNvSpPr/>
            <p:nvPr/>
          </p:nvSpPr>
          <p:spPr>
            <a:xfrm>
              <a:off x="-472694" y="2603978"/>
              <a:ext cx="42941" cy="42760"/>
            </a:xfrm>
            <a:custGeom>
              <a:avLst/>
              <a:gdLst>
                <a:gd name="connsiteX0" fmla="*/ 0 w 42941"/>
                <a:gd name="connsiteY0" fmla="*/ 42760 h 42760"/>
                <a:gd name="connsiteX1" fmla="*/ 42941 w 42941"/>
                <a:gd name="connsiteY1" fmla="*/ 0 h 42760"/>
              </a:gdLst>
              <a:ahLst/>
              <a:cxnLst>
                <a:cxn ang="0">
                  <a:pos x="connsiteX0" y="connsiteY0"/>
                </a:cxn>
                <a:cxn ang="0">
                  <a:pos x="connsiteX1" y="connsiteY1"/>
                </a:cxn>
              </a:cxnLst>
              <a:rect l="l" t="t" r="r" b="b"/>
              <a:pathLst>
                <a:path w="42941" h="42760">
                  <a:moveTo>
                    <a:pt x="0" y="42760"/>
                  </a:moveTo>
                  <a:lnTo>
                    <a:pt x="42941" y="0"/>
                  </a:lnTo>
                </a:path>
              </a:pathLst>
            </a:custGeom>
            <a:ln w="19050" cap="rnd">
              <a:solidFill>
                <a:srgbClr val="CB9700"/>
              </a:solidFill>
              <a:prstDash val="solid"/>
              <a:bevel/>
            </a:ln>
          </p:spPr>
          <p:txBody>
            <a:bodyPr rtlCol="0" anchor="ctr"/>
            <a:lstStyle/>
            <a:p>
              <a:endParaRPr lang="pt-PT"/>
            </a:p>
          </p:txBody>
        </p:sp>
        <p:sp>
          <p:nvSpPr>
            <p:cNvPr id="1713" name="Freeform: Shape 1712">
              <a:extLst>
                <a:ext uri="{FF2B5EF4-FFF2-40B4-BE49-F238E27FC236}">
                  <a16:creationId xmlns:a16="http://schemas.microsoft.com/office/drawing/2014/main" id="{553253A5-A1F6-47C6-AC06-70F2043181CA}"/>
                </a:ext>
              </a:extLst>
            </p:cNvPr>
            <p:cNvSpPr/>
            <p:nvPr/>
          </p:nvSpPr>
          <p:spPr>
            <a:xfrm>
              <a:off x="-840089" y="2476059"/>
              <a:ext cx="9040" cy="255838"/>
            </a:xfrm>
            <a:custGeom>
              <a:avLst/>
              <a:gdLst>
                <a:gd name="connsiteX0" fmla="*/ 0 w 9040"/>
                <a:gd name="connsiteY0" fmla="*/ 255839 h 255838"/>
                <a:gd name="connsiteX1" fmla="*/ 0 w 9040"/>
                <a:gd name="connsiteY1" fmla="*/ 0 h 255838"/>
              </a:gdLst>
              <a:ahLst/>
              <a:cxnLst>
                <a:cxn ang="0">
                  <a:pos x="connsiteX0" y="connsiteY0"/>
                </a:cxn>
                <a:cxn ang="0">
                  <a:pos x="connsiteX1" y="connsiteY1"/>
                </a:cxn>
              </a:cxnLst>
              <a:rect l="l" t="t" r="r" b="b"/>
              <a:pathLst>
                <a:path w="9040" h="255838">
                  <a:moveTo>
                    <a:pt x="0" y="255839"/>
                  </a:moveTo>
                  <a:lnTo>
                    <a:pt x="0" y="0"/>
                  </a:lnTo>
                </a:path>
              </a:pathLst>
            </a:custGeom>
            <a:ln w="19050" cap="rnd">
              <a:solidFill>
                <a:srgbClr val="CB9700"/>
              </a:solidFill>
              <a:prstDash val="solid"/>
              <a:bevel/>
            </a:ln>
          </p:spPr>
          <p:txBody>
            <a:bodyPr rtlCol="0" anchor="ctr"/>
            <a:lstStyle/>
            <a:p>
              <a:endParaRPr lang="pt-PT"/>
            </a:p>
          </p:txBody>
        </p:sp>
        <p:sp>
          <p:nvSpPr>
            <p:cNvPr id="1714" name="Freeform: Shape 1713">
              <a:extLst>
                <a:ext uri="{FF2B5EF4-FFF2-40B4-BE49-F238E27FC236}">
                  <a16:creationId xmlns:a16="http://schemas.microsoft.com/office/drawing/2014/main" id="{84118549-0DF5-4311-A4A3-FCDAA25756FE}"/>
                </a:ext>
              </a:extLst>
            </p:cNvPr>
            <p:cNvSpPr/>
            <p:nvPr/>
          </p:nvSpPr>
          <p:spPr>
            <a:xfrm>
              <a:off x="-369364" y="2476059"/>
              <a:ext cx="9040" cy="255838"/>
            </a:xfrm>
            <a:custGeom>
              <a:avLst/>
              <a:gdLst>
                <a:gd name="connsiteX0" fmla="*/ 0 w 9040"/>
                <a:gd name="connsiteY0" fmla="*/ 0 h 255838"/>
                <a:gd name="connsiteX1" fmla="*/ 0 w 9040"/>
                <a:gd name="connsiteY1" fmla="*/ 255839 h 255838"/>
              </a:gdLst>
              <a:ahLst/>
              <a:cxnLst>
                <a:cxn ang="0">
                  <a:pos x="connsiteX0" y="connsiteY0"/>
                </a:cxn>
                <a:cxn ang="0">
                  <a:pos x="connsiteX1" y="connsiteY1"/>
                </a:cxn>
              </a:cxnLst>
              <a:rect l="l" t="t" r="r" b="b"/>
              <a:pathLst>
                <a:path w="9040" h="255838">
                  <a:moveTo>
                    <a:pt x="0" y="0"/>
                  </a:moveTo>
                  <a:lnTo>
                    <a:pt x="0" y="255839"/>
                  </a:lnTo>
                </a:path>
              </a:pathLst>
            </a:custGeom>
            <a:ln w="19050" cap="rnd">
              <a:solidFill>
                <a:srgbClr val="CB9700"/>
              </a:solidFill>
              <a:prstDash val="solid"/>
              <a:bevel/>
            </a:ln>
          </p:spPr>
          <p:txBody>
            <a:bodyPr rtlCol="0" anchor="ctr"/>
            <a:lstStyle/>
            <a:p>
              <a:endParaRPr lang="pt-PT"/>
            </a:p>
          </p:txBody>
        </p:sp>
        <p:sp>
          <p:nvSpPr>
            <p:cNvPr id="1715" name="Freeform: Shape 1714">
              <a:extLst>
                <a:ext uri="{FF2B5EF4-FFF2-40B4-BE49-F238E27FC236}">
                  <a16:creationId xmlns:a16="http://schemas.microsoft.com/office/drawing/2014/main" id="{58158803-714F-4EBB-ADCA-BC6611A7E0FA}"/>
                </a:ext>
              </a:extLst>
            </p:cNvPr>
            <p:cNvSpPr/>
            <p:nvPr/>
          </p:nvSpPr>
          <p:spPr>
            <a:xfrm>
              <a:off x="-691829" y="2476059"/>
              <a:ext cx="9040" cy="255115"/>
            </a:xfrm>
            <a:custGeom>
              <a:avLst/>
              <a:gdLst>
                <a:gd name="connsiteX0" fmla="*/ 0 w 9040"/>
                <a:gd name="connsiteY0" fmla="*/ 0 h 255115"/>
                <a:gd name="connsiteX1" fmla="*/ 0 w 9040"/>
                <a:gd name="connsiteY1" fmla="*/ 255116 h 255115"/>
              </a:gdLst>
              <a:ahLst/>
              <a:cxnLst>
                <a:cxn ang="0">
                  <a:pos x="connsiteX0" y="connsiteY0"/>
                </a:cxn>
                <a:cxn ang="0">
                  <a:pos x="connsiteX1" y="connsiteY1"/>
                </a:cxn>
              </a:cxnLst>
              <a:rect l="l" t="t" r="r" b="b"/>
              <a:pathLst>
                <a:path w="9040" h="255115">
                  <a:moveTo>
                    <a:pt x="0" y="0"/>
                  </a:moveTo>
                  <a:lnTo>
                    <a:pt x="0" y="255116"/>
                  </a:lnTo>
                </a:path>
              </a:pathLst>
            </a:custGeom>
            <a:ln w="19050" cap="rnd">
              <a:solidFill>
                <a:srgbClr val="CB9700"/>
              </a:solidFill>
              <a:prstDash val="solid"/>
              <a:bevel/>
            </a:ln>
          </p:spPr>
          <p:txBody>
            <a:bodyPr rtlCol="0" anchor="ctr"/>
            <a:lstStyle/>
            <a:p>
              <a:endParaRPr lang="pt-PT"/>
            </a:p>
          </p:txBody>
        </p:sp>
        <p:sp>
          <p:nvSpPr>
            <p:cNvPr id="1716" name="Freeform: Shape 1715">
              <a:extLst>
                <a:ext uri="{FF2B5EF4-FFF2-40B4-BE49-F238E27FC236}">
                  <a16:creationId xmlns:a16="http://schemas.microsoft.com/office/drawing/2014/main" id="{C0956FCF-BE01-4ADE-B4C6-B42C389AE597}"/>
                </a:ext>
              </a:extLst>
            </p:cNvPr>
            <p:cNvSpPr/>
            <p:nvPr/>
          </p:nvSpPr>
          <p:spPr>
            <a:xfrm>
              <a:off x="-742997" y="2558777"/>
              <a:ext cx="9040" cy="34533"/>
            </a:xfrm>
            <a:custGeom>
              <a:avLst/>
              <a:gdLst>
                <a:gd name="connsiteX0" fmla="*/ 0 w 9040"/>
                <a:gd name="connsiteY0" fmla="*/ 0 h 34533"/>
                <a:gd name="connsiteX1" fmla="*/ 0 w 9040"/>
                <a:gd name="connsiteY1" fmla="*/ 34534 h 34533"/>
              </a:gdLst>
              <a:ahLst/>
              <a:cxnLst>
                <a:cxn ang="0">
                  <a:pos x="connsiteX0" y="connsiteY0"/>
                </a:cxn>
                <a:cxn ang="0">
                  <a:pos x="connsiteX1" y="connsiteY1"/>
                </a:cxn>
              </a:cxnLst>
              <a:rect l="l" t="t" r="r" b="b"/>
              <a:pathLst>
                <a:path w="9040" h="34533">
                  <a:moveTo>
                    <a:pt x="0" y="0"/>
                  </a:moveTo>
                  <a:lnTo>
                    <a:pt x="0" y="34534"/>
                  </a:lnTo>
                </a:path>
              </a:pathLst>
            </a:custGeom>
            <a:ln w="19050" cap="rnd">
              <a:solidFill>
                <a:srgbClr val="CB9700"/>
              </a:solidFill>
              <a:prstDash val="solid"/>
              <a:bevel/>
            </a:ln>
          </p:spPr>
          <p:txBody>
            <a:bodyPr rtlCol="0" anchor="ctr"/>
            <a:lstStyle/>
            <a:p>
              <a:endParaRPr lang="pt-PT"/>
            </a:p>
          </p:txBody>
        </p:sp>
        <p:sp>
          <p:nvSpPr>
            <p:cNvPr id="1717" name="Freeform: Shape 1716">
              <a:extLst>
                <a:ext uri="{FF2B5EF4-FFF2-40B4-BE49-F238E27FC236}">
                  <a16:creationId xmlns:a16="http://schemas.microsoft.com/office/drawing/2014/main" id="{9041ED70-A0FD-41EA-A8D8-A0176950DFF9}"/>
                </a:ext>
              </a:extLst>
            </p:cNvPr>
            <p:cNvSpPr/>
            <p:nvPr/>
          </p:nvSpPr>
          <p:spPr>
            <a:xfrm>
              <a:off x="-812516" y="2338015"/>
              <a:ext cx="471990" cy="9040"/>
            </a:xfrm>
            <a:custGeom>
              <a:avLst/>
              <a:gdLst>
                <a:gd name="connsiteX0" fmla="*/ 471990 w 471990"/>
                <a:gd name="connsiteY0" fmla="*/ 0 h 9040"/>
                <a:gd name="connsiteX1" fmla="*/ 0 w 471990"/>
                <a:gd name="connsiteY1" fmla="*/ 0 h 9040"/>
              </a:gdLst>
              <a:ahLst/>
              <a:cxnLst>
                <a:cxn ang="0">
                  <a:pos x="connsiteX0" y="connsiteY0"/>
                </a:cxn>
                <a:cxn ang="0">
                  <a:pos x="connsiteX1" y="connsiteY1"/>
                </a:cxn>
              </a:cxnLst>
              <a:rect l="l" t="t" r="r" b="b"/>
              <a:pathLst>
                <a:path w="471990" h="9040">
                  <a:moveTo>
                    <a:pt x="471990" y="0"/>
                  </a:moveTo>
                  <a:lnTo>
                    <a:pt x="0" y="0"/>
                  </a:lnTo>
                </a:path>
              </a:pathLst>
            </a:custGeom>
            <a:ln w="19050" cap="rnd">
              <a:solidFill>
                <a:srgbClr val="CB9700"/>
              </a:solidFill>
              <a:prstDash val="solid"/>
              <a:bevel/>
            </a:ln>
          </p:spPr>
          <p:txBody>
            <a:bodyPr rtlCol="0" anchor="ctr"/>
            <a:lstStyle/>
            <a:p>
              <a:endParaRPr lang="pt-PT"/>
            </a:p>
          </p:txBody>
        </p:sp>
        <p:sp>
          <p:nvSpPr>
            <p:cNvPr id="1718" name="Freeform: Shape 1717">
              <a:extLst>
                <a:ext uri="{FF2B5EF4-FFF2-40B4-BE49-F238E27FC236}">
                  <a16:creationId xmlns:a16="http://schemas.microsoft.com/office/drawing/2014/main" id="{9AC1218B-152D-46C9-A194-943D51A2A587}"/>
                </a:ext>
              </a:extLst>
            </p:cNvPr>
            <p:cNvSpPr/>
            <p:nvPr/>
          </p:nvSpPr>
          <p:spPr>
            <a:xfrm>
              <a:off x="-871324" y="2223927"/>
              <a:ext cx="532967" cy="215990"/>
            </a:xfrm>
            <a:custGeom>
              <a:avLst/>
              <a:gdLst>
                <a:gd name="connsiteX0" fmla="*/ 467754 w 532967"/>
                <a:gd name="connsiteY0" fmla="*/ -373 h 215990"/>
                <a:gd name="connsiteX1" fmla="*/ 66096 w 532967"/>
                <a:gd name="connsiteY1" fmla="*/ -373 h 215990"/>
                <a:gd name="connsiteX2" fmla="*/ -259 w 532967"/>
                <a:gd name="connsiteY2" fmla="*/ 114076 h 215990"/>
                <a:gd name="connsiteX3" fmla="*/ -259 w 532967"/>
                <a:gd name="connsiteY3" fmla="*/ 160362 h 215990"/>
                <a:gd name="connsiteX4" fmla="*/ 50574 w 532967"/>
                <a:gd name="connsiteY4" fmla="*/ 215571 h 215990"/>
                <a:gd name="connsiteX5" fmla="*/ 105783 w 532967"/>
                <a:gd name="connsiteY5" fmla="*/ 164738 h 215990"/>
                <a:gd name="connsiteX6" fmla="*/ 105783 w 532967"/>
                <a:gd name="connsiteY6" fmla="*/ 160362 h 215990"/>
                <a:gd name="connsiteX7" fmla="*/ 156616 w 532967"/>
                <a:gd name="connsiteY7" fmla="*/ 215571 h 215990"/>
                <a:gd name="connsiteX8" fmla="*/ 211825 w 532967"/>
                <a:gd name="connsiteY8" fmla="*/ 164738 h 215990"/>
                <a:gd name="connsiteX9" fmla="*/ 211825 w 532967"/>
                <a:gd name="connsiteY9" fmla="*/ 160362 h 215990"/>
                <a:gd name="connsiteX10" fmla="*/ 267314 w 532967"/>
                <a:gd name="connsiteY10" fmla="*/ 211458 h 215990"/>
                <a:gd name="connsiteX11" fmla="*/ 318409 w 532967"/>
                <a:gd name="connsiteY11" fmla="*/ 160362 h 215990"/>
                <a:gd name="connsiteX12" fmla="*/ 374169 w 532967"/>
                <a:gd name="connsiteY12" fmla="*/ 211729 h 215990"/>
                <a:gd name="connsiteX13" fmla="*/ 425536 w 532967"/>
                <a:gd name="connsiteY13" fmla="*/ 160362 h 215990"/>
                <a:gd name="connsiteX14" fmla="*/ 481296 w 532967"/>
                <a:gd name="connsiteY14" fmla="*/ 211729 h 215990"/>
                <a:gd name="connsiteX15" fmla="*/ 532663 w 532967"/>
                <a:gd name="connsiteY15" fmla="*/ 160362 h 215990"/>
                <a:gd name="connsiteX16" fmla="*/ 532663 w 532967"/>
                <a:gd name="connsiteY16" fmla="*/ 114076 h 21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2967" h="215990">
                  <a:moveTo>
                    <a:pt x="467754" y="-373"/>
                  </a:moveTo>
                  <a:lnTo>
                    <a:pt x="66096" y="-373"/>
                  </a:lnTo>
                  <a:lnTo>
                    <a:pt x="-259" y="114076"/>
                  </a:lnTo>
                  <a:lnTo>
                    <a:pt x="-259" y="160362"/>
                  </a:lnTo>
                  <a:cubicBezTo>
                    <a:pt x="-1470" y="189644"/>
                    <a:pt x="21293" y="214360"/>
                    <a:pt x="50574" y="215571"/>
                  </a:cubicBezTo>
                  <a:cubicBezTo>
                    <a:pt x="79856" y="216782"/>
                    <a:pt x="104572" y="194028"/>
                    <a:pt x="105783" y="164738"/>
                  </a:cubicBezTo>
                  <a:cubicBezTo>
                    <a:pt x="105846" y="163282"/>
                    <a:pt x="105846" y="161818"/>
                    <a:pt x="105783" y="160362"/>
                  </a:cubicBezTo>
                  <a:cubicBezTo>
                    <a:pt x="104572" y="189644"/>
                    <a:pt x="127335" y="214360"/>
                    <a:pt x="156616" y="215571"/>
                  </a:cubicBezTo>
                  <a:cubicBezTo>
                    <a:pt x="185898" y="216782"/>
                    <a:pt x="210614" y="194028"/>
                    <a:pt x="211825" y="164738"/>
                  </a:cubicBezTo>
                  <a:cubicBezTo>
                    <a:pt x="211888" y="163282"/>
                    <a:pt x="211888" y="161818"/>
                    <a:pt x="211825" y="160362"/>
                  </a:cubicBezTo>
                  <a:cubicBezTo>
                    <a:pt x="213036" y="189797"/>
                    <a:pt x="237879" y="212669"/>
                    <a:pt x="267314" y="211458"/>
                  </a:cubicBezTo>
                  <a:cubicBezTo>
                    <a:pt x="295049" y="210319"/>
                    <a:pt x="317270" y="188098"/>
                    <a:pt x="318409" y="160362"/>
                  </a:cubicBezTo>
                  <a:cubicBezTo>
                    <a:pt x="319621" y="189942"/>
                    <a:pt x="344590" y="212940"/>
                    <a:pt x="374169" y="211729"/>
                  </a:cubicBezTo>
                  <a:cubicBezTo>
                    <a:pt x="402050" y="210581"/>
                    <a:pt x="424388" y="188243"/>
                    <a:pt x="425536" y="160362"/>
                  </a:cubicBezTo>
                  <a:cubicBezTo>
                    <a:pt x="426748" y="189942"/>
                    <a:pt x="451717" y="212940"/>
                    <a:pt x="481296" y="211729"/>
                  </a:cubicBezTo>
                  <a:cubicBezTo>
                    <a:pt x="509176" y="210581"/>
                    <a:pt x="531515" y="188243"/>
                    <a:pt x="532663" y="160362"/>
                  </a:cubicBezTo>
                  <a:lnTo>
                    <a:pt x="532663" y="114076"/>
                  </a:lnTo>
                  <a:close/>
                </a:path>
              </a:pathLst>
            </a:custGeom>
            <a:noFill/>
            <a:ln w="19050" cap="rnd">
              <a:solidFill>
                <a:srgbClr val="CB9700"/>
              </a:solidFill>
              <a:prstDash val="solid"/>
              <a:bevel/>
            </a:ln>
          </p:spPr>
          <p:txBody>
            <a:bodyPr rtlCol="0" anchor="ctr"/>
            <a:lstStyle/>
            <a:p>
              <a:endParaRPr lang="pt-PT"/>
            </a:p>
          </p:txBody>
        </p:sp>
        <p:sp>
          <p:nvSpPr>
            <p:cNvPr id="1719" name="Freeform: Shape 1718">
              <a:extLst>
                <a:ext uri="{FF2B5EF4-FFF2-40B4-BE49-F238E27FC236}">
                  <a16:creationId xmlns:a16="http://schemas.microsoft.com/office/drawing/2014/main" id="{CD41C6AD-DBED-4514-9313-ECF2C9D24147}"/>
                </a:ext>
              </a:extLst>
            </p:cNvPr>
            <p:cNvSpPr/>
            <p:nvPr/>
          </p:nvSpPr>
          <p:spPr>
            <a:xfrm>
              <a:off x="-651600" y="2224921"/>
              <a:ext cx="3977" cy="63914"/>
            </a:xfrm>
            <a:custGeom>
              <a:avLst/>
              <a:gdLst>
                <a:gd name="connsiteX0" fmla="*/ 0 w 3977"/>
                <a:gd name="connsiteY0" fmla="*/ 63914 h 63914"/>
                <a:gd name="connsiteX1" fmla="*/ 3978 w 3977"/>
                <a:gd name="connsiteY1" fmla="*/ 0 h 63914"/>
              </a:gdLst>
              <a:ahLst/>
              <a:cxnLst>
                <a:cxn ang="0">
                  <a:pos x="connsiteX0" y="connsiteY0"/>
                </a:cxn>
                <a:cxn ang="0">
                  <a:pos x="connsiteX1" y="connsiteY1"/>
                </a:cxn>
              </a:cxnLst>
              <a:rect l="l" t="t" r="r" b="b"/>
              <a:pathLst>
                <a:path w="3977" h="63914">
                  <a:moveTo>
                    <a:pt x="0" y="63914"/>
                  </a:moveTo>
                  <a:lnTo>
                    <a:pt x="3978" y="0"/>
                  </a:lnTo>
                </a:path>
              </a:pathLst>
            </a:custGeom>
            <a:ln w="19050" cap="rnd">
              <a:solidFill>
                <a:srgbClr val="CB9700"/>
              </a:solidFill>
              <a:prstDash val="solid"/>
              <a:bevel/>
            </a:ln>
          </p:spPr>
          <p:txBody>
            <a:bodyPr rtlCol="0" anchor="ctr"/>
            <a:lstStyle/>
            <a:p>
              <a:endParaRPr lang="pt-PT"/>
            </a:p>
          </p:txBody>
        </p:sp>
        <p:sp>
          <p:nvSpPr>
            <p:cNvPr id="1720" name="Freeform: Shape 1719">
              <a:extLst>
                <a:ext uri="{FF2B5EF4-FFF2-40B4-BE49-F238E27FC236}">
                  <a16:creationId xmlns:a16="http://schemas.microsoft.com/office/drawing/2014/main" id="{B4C5FC4A-DE72-4570-8BBC-C20475D0CEEA}"/>
                </a:ext>
              </a:extLst>
            </p:cNvPr>
            <p:cNvSpPr/>
            <p:nvPr/>
          </p:nvSpPr>
          <p:spPr>
            <a:xfrm>
              <a:off x="-744715" y="2224921"/>
              <a:ext cx="15097" cy="63914"/>
            </a:xfrm>
            <a:custGeom>
              <a:avLst/>
              <a:gdLst>
                <a:gd name="connsiteX0" fmla="*/ 0 w 15097"/>
                <a:gd name="connsiteY0" fmla="*/ 63914 h 63914"/>
                <a:gd name="connsiteX1" fmla="*/ 15097 w 15097"/>
                <a:gd name="connsiteY1" fmla="*/ 0 h 63914"/>
              </a:gdLst>
              <a:ahLst/>
              <a:cxnLst>
                <a:cxn ang="0">
                  <a:pos x="connsiteX0" y="connsiteY0"/>
                </a:cxn>
                <a:cxn ang="0">
                  <a:pos x="connsiteX1" y="connsiteY1"/>
                </a:cxn>
              </a:cxnLst>
              <a:rect l="l" t="t" r="r" b="b"/>
              <a:pathLst>
                <a:path w="15097" h="63914">
                  <a:moveTo>
                    <a:pt x="0" y="63914"/>
                  </a:moveTo>
                  <a:lnTo>
                    <a:pt x="15097" y="0"/>
                  </a:lnTo>
                </a:path>
              </a:pathLst>
            </a:custGeom>
            <a:ln w="19050" cap="rnd">
              <a:solidFill>
                <a:srgbClr val="CB9700"/>
              </a:solidFill>
              <a:prstDash val="solid"/>
              <a:bevel/>
            </a:ln>
          </p:spPr>
          <p:txBody>
            <a:bodyPr rtlCol="0" anchor="ctr"/>
            <a:lstStyle/>
            <a:p>
              <a:endParaRPr lang="pt-PT"/>
            </a:p>
          </p:txBody>
        </p:sp>
        <p:sp>
          <p:nvSpPr>
            <p:cNvPr id="1721" name="Freeform: Shape 1720">
              <a:extLst>
                <a:ext uri="{FF2B5EF4-FFF2-40B4-BE49-F238E27FC236}">
                  <a16:creationId xmlns:a16="http://schemas.microsoft.com/office/drawing/2014/main" id="{D9F31939-DB70-4611-A53F-5B15982A2EAA}"/>
                </a:ext>
              </a:extLst>
            </p:cNvPr>
            <p:cNvSpPr/>
            <p:nvPr/>
          </p:nvSpPr>
          <p:spPr>
            <a:xfrm>
              <a:off x="-564091" y="2224921"/>
              <a:ext cx="4068" cy="63914"/>
            </a:xfrm>
            <a:custGeom>
              <a:avLst/>
              <a:gdLst>
                <a:gd name="connsiteX0" fmla="*/ 4068 w 4068"/>
                <a:gd name="connsiteY0" fmla="*/ 63914 h 63914"/>
                <a:gd name="connsiteX1" fmla="*/ 0 w 4068"/>
                <a:gd name="connsiteY1" fmla="*/ 0 h 63914"/>
              </a:gdLst>
              <a:ahLst/>
              <a:cxnLst>
                <a:cxn ang="0">
                  <a:pos x="connsiteX0" y="connsiteY0"/>
                </a:cxn>
                <a:cxn ang="0">
                  <a:pos x="connsiteX1" y="connsiteY1"/>
                </a:cxn>
              </a:cxnLst>
              <a:rect l="l" t="t" r="r" b="b"/>
              <a:pathLst>
                <a:path w="4068" h="63914">
                  <a:moveTo>
                    <a:pt x="4068" y="63914"/>
                  </a:moveTo>
                  <a:lnTo>
                    <a:pt x="0" y="0"/>
                  </a:lnTo>
                </a:path>
              </a:pathLst>
            </a:custGeom>
            <a:ln w="19050" cap="rnd">
              <a:solidFill>
                <a:srgbClr val="CB9700"/>
              </a:solidFill>
              <a:prstDash val="solid"/>
              <a:bevel/>
            </a:ln>
          </p:spPr>
          <p:txBody>
            <a:bodyPr rtlCol="0" anchor="ctr"/>
            <a:lstStyle/>
            <a:p>
              <a:endParaRPr lang="pt-PT"/>
            </a:p>
          </p:txBody>
        </p:sp>
        <p:sp>
          <p:nvSpPr>
            <p:cNvPr id="1722" name="Freeform: Shape 1721">
              <a:extLst>
                <a:ext uri="{FF2B5EF4-FFF2-40B4-BE49-F238E27FC236}">
                  <a16:creationId xmlns:a16="http://schemas.microsoft.com/office/drawing/2014/main" id="{187DA2A9-EC35-4245-8372-867DCBB0F586}"/>
                </a:ext>
              </a:extLst>
            </p:cNvPr>
            <p:cNvSpPr/>
            <p:nvPr/>
          </p:nvSpPr>
          <p:spPr>
            <a:xfrm>
              <a:off x="-482096" y="2224921"/>
              <a:ext cx="15097" cy="63914"/>
            </a:xfrm>
            <a:custGeom>
              <a:avLst/>
              <a:gdLst>
                <a:gd name="connsiteX0" fmla="*/ 15097 w 15097"/>
                <a:gd name="connsiteY0" fmla="*/ 63914 h 63914"/>
                <a:gd name="connsiteX1" fmla="*/ 0 w 15097"/>
                <a:gd name="connsiteY1" fmla="*/ 0 h 63914"/>
              </a:gdLst>
              <a:ahLst/>
              <a:cxnLst>
                <a:cxn ang="0">
                  <a:pos x="connsiteX0" y="connsiteY0"/>
                </a:cxn>
                <a:cxn ang="0">
                  <a:pos x="connsiteX1" y="connsiteY1"/>
                </a:cxn>
              </a:cxnLst>
              <a:rect l="l" t="t" r="r" b="b"/>
              <a:pathLst>
                <a:path w="15097" h="63914">
                  <a:moveTo>
                    <a:pt x="15097" y="63914"/>
                  </a:moveTo>
                  <a:lnTo>
                    <a:pt x="0" y="0"/>
                  </a:lnTo>
                </a:path>
              </a:pathLst>
            </a:custGeom>
            <a:ln w="19050" cap="rnd">
              <a:solidFill>
                <a:srgbClr val="CB9700"/>
              </a:solidFill>
              <a:prstDash val="solid"/>
              <a:bevel/>
            </a:ln>
          </p:spPr>
          <p:txBody>
            <a:bodyPr rtlCol="0" anchor="ctr"/>
            <a:lstStyle/>
            <a:p>
              <a:endParaRPr lang="pt-PT"/>
            </a:p>
          </p:txBody>
        </p:sp>
        <p:sp>
          <p:nvSpPr>
            <p:cNvPr id="1723" name="Freeform: Shape 1722">
              <a:extLst>
                <a:ext uri="{FF2B5EF4-FFF2-40B4-BE49-F238E27FC236}">
                  <a16:creationId xmlns:a16="http://schemas.microsoft.com/office/drawing/2014/main" id="{BD3AD1F5-23D9-45C4-82A2-827202A369DE}"/>
                </a:ext>
              </a:extLst>
            </p:cNvPr>
            <p:cNvSpPr/>
            <p:nvPr/>
          </p:nvSpPr>
          <p:spPr>
            <a:xfrm>
              <a:off x="-887098" y="2731898"/>
              <a:ext cx="564743" cy="9040"/>
            </a:xfrm>
            <a:custGeom>
              <a:avLst/>
              <a:gdLst>
                <a:gd name="connsiteX0" fmla="*/ 0 w 564743"/>
                <a:gd name="connsiteY0" fmla="*/ 0 h 9040"/>
                <a:gd name="connsiteX1" fmla="*/ 564743 w 564743"/>
                <a:gd name="connsiteY1" fmla="*/ 0 h 9040"/>
              </a:gdLst>
              <a:ahLst/>
              <a:cxnLst>
                <a:cxn ang="0">
                  <a:pos x="connsiteX0" y="connsiteY0"/>
                </a:cxn>
                <a:cxn ang="0">
                  <a:pos x="connsiteX1" y="connsiteY1"/>
                </a:cxn>
              </a:cxnLst>
              <a:rect l="l" t="t" r="r" b="b"/>
              <a:pathLst>
                <a:path w="564743" h="9040">
                  <a:moveTo>
                    <a:pt x="0" y="0"/>
                  </a:moveTo>
                  <a:lnTo>
                    <a:pt x="564743" y="0"/>
                  </a:lnTo>
                </a:path>
              </a:pathLst>
            </a:custGeom>
            <a:ln w="19050" cap="rnd">
              <a:solidFill>
                <a:srgbClr val="CB9700"/>
              </a:solidFill>
              <a:prstDash val="solid"/>
              <a:bevel/>
            </a:ln>
          </p:spPr>
          <p:txBody>
            <a:bodyPr rtlCol="0" anchor="ctr"/>
            <a:lstStyle/>
            <a:p>
              <a:endParaRPr lang="pt-PT"/>
            </a:p>
          </p:txBody>
        </p:sp>
      </p:grpSp>
      <p:grpSp>
        <p:nvGrpSpPr>
          <p:cNvPr id="1829" name="Group 1828">
            <a:extLst>
              <a:ext uri="{FF2B5EF4-FFF2-40B4-BE49-F238E27FC236}">
                <a16:creationId xmlns:a16="http://schemas.microsoft.com/office/drawing/2014/main" id="{AAD1E985-6109-4103-9BF5-19F5C5845E5B}"/>
              </a:ext>
            </a:extLst>
          </p:cNvPr>
          <p:cNvGrpSpPr/>
          <p:nvPr/>
        </p:nvGrpSpPr>
        <p:grpSpPr>
          <a:xfrm>
            <a:off x="4064685" y="2838277"/>
            <a:ext cx="455185" cy="478709"/>
            <a:chOff x="5803010" y="3117056"/>
            <a:chExt cx="589788" cy="620268"/>
          </a:xfrm>
          <a:noFill/>
        </p:grpSpPr>
        <p:sp>
          <p:nvSpPr>
            <p:cNvPr id="1819" name="Freeform: Shape 1818">
              <a:extLst>
                <a:ext uri="{FF2B5EF4-FFF2-40B4-BE49-F238E27FC236}">
                  <a16:creationId xmlns:a16="http://schemas.microsoft.com/office/drawing/2014/main" id="{7A4AC9B7-B8A8-4EE3-BA06-96B50C13FB73}"/>
                </a:ext>
              </a:extLst>
            </p:cNvPr>
            <p:cNvSpPr/>
            <p:nvPr/>
          </p:nvSpPr>
          <p:spPr>
            <a:xfrm>
              <a:off x="5829366" y="3248177"/>
              <a:ext cx="135188" cy="173488"/>
            </a:xfrm>
            <a:custGeom>
              <a:avLst/>
              <a:gdLst>
                <a:gd name="connsiteX0" fmla="*/ 90305 w 135188"/>
                <a:gd name="connsiteY0" fmla="*/ 173231 h 173488"/>
                <a:gd name="connsiteX1" fmla="*/ 4580 w 135188"/>
                <a:gd name="connsiteY1" fmla="*/ 22736 h 173488"/>
                <a:gd name="connsiteX2" fmla="*/ 134882 w 135188"/>
                <a:gd name="connsiteY2" fmla="*/ 10163 h 173488"/>
              </a:gdLst>
              <a:ahLst/>
              <a:cxnLst>
                <a:cxn ang="0">
                  <a:pos x="connsiteX0" y="connsiteY0"/>
                </a:cxn>
                <a:cxn ang="0">
                  <a:pos x="connsiteX1" y="connsiteY1"/>
                </a:cxn>
                <a:cxn ang="0">
                  <a:pos x="connsiteX2" y="connsiteY2"/>
                </a:cxn>
              </a:cxnLst>
              <a:rect l="l" t="t" r="r" b="b"/>
              <a:pathLst>
                <a:path w="135188" h="173488">
                  <a:moveTo>
                    <a:pt x="90305" y="173231"/>
                  </a:moveTo>
                  <a:cubicBezTo>
                    <a:pt x="21630" y="112652"/>
                    <a:pt x="-13993" y="54550"/>
                    <a:pt x="4580" y="22736"/>
                  </a:cubicBezTo>
                  <a:cubicBezTo>
                    <a:pt x="19916" y="-3648"/>
                    <a:pt x="69255" y="-6601"/>
                    <a:pt x="134882" y="10163"/>
                  </a:cubicBezTo>
                </a:path>
              </a:pathLst>
            </a:custGeom>
            <a:grpFill/>
            <a:ln w="19050" cap="rnd">
              <a:solidFill>
                <a:srgbClr val="CB9700"/>
              </a:solidFill>
              <a:prstDash val="solid"/>
              <a:round/>
            </a:ln>
          </p:spPr>
          <p:txBody>
            <a:bodyPr rtlCol="0" anchor="ctr"/>
            <a:lstStyle/>
            <a:p>
              <a:endParaRPr lang="pt-PT"/>
            </a:p>
          </p:txBody>
        </p:sp>
        <p:sp>
          <p:nvSpPr>
            <p:cNvPr id="1820" name="Freeform: Shape 1819">
              <a:extLst>
                <a:ext uri="{FF2B5EF4-FFF2-40B4-BE49-F238E27FC236}">
                  <a16:creationId xmlns:a16="http://schemas.microsoft.com/office/drawing/2014/main" id="{8CF4DC3E-6AAF-485F-A9A3-A11B745CCD62}"/>
                </a:ext>
              </a:extLst>
            </p:cNvPr>
            <p:cNvSpPr/>
            <p:nvPr/>
          </p:nvSpPr>
          <p:spPr>
            <a:xfrm>
              <a:off x="6103429" y="3543490"/>
              <a:ext cx="271807" cy="63058"/>
            </a:xfrm>
            <a:custGeom>
              <a:avLst/>
              <a:gdLst>
                <a:gd name="connsiteX0" fmla="*/ 268299 w 271807"/>
                <a:gd name="connsiteY0" fmla="*/ 1743 h 63058"/>
                <a:gd name="connsiteX1" fmla="*/ 266394 w 271807"/>
                <a:gd name="connsiteY1" fmla="*/ 39843 h 63058"/>
                <a:gd name="connsiteX2" fmla="*/ -306 w 271807"/>
                <a:gd name="connsiteY2" fmla="*/ -258 h 63058"/>
              </a:gdLst>
              <a:ahLst/>
              <a:cxnLst>
                <a:cxn ang="0">
                  <a:pos x="connsiteX0" y="connsiteY0"/>
                </a:cxn>
                <a:cxn ang="0">
                  <a:pos x="connsiteX1" y="connsiteY1"/>
                </a:cxn>
                <a:cxn ang="0">
                  <a:pos x="connsiteX2" y="connsiteY2"/>
                </a:cxn>
              </a:cxnLst>
              <a:rect l="l" t="t" r="r" b="b"/>
              <a:pathLst>
                <a:path w="271807" h="63058">
                  <a:moveTo>
                    <a:pt x="268299" y="1743"/>
                  </a:moveTo>
                  <a:cubicBezTo>
                    <a:pt x="273157" y="14125"/>
                    <a:pt x="272461" y="28003"/>
                    <a:pt x="266394" y="39843"/>
                  </a:cubicBezTo>
                  <a:cubicBezTo>
                    <a:pt x="241629" y="82515"/>
                    <a:pt x="127710" y="63751"/>
                    <a:pt x="-306" y="-258"/>
                  </a:cubicBezTo>
                </a:path>
              </a:pathLst>
            </a:custGeom>
            <a:grpFill/>
            <a:ln w="19050" cap="rnd">
              <a:solidFill>
                <a:srgbClr val="CB9700"/>
              </a:solidFill>
              <a:prstDash val="solid"/>
              <a:round/>
            </a:ln>
          </p:spPr>
          <p:txBody>
            <a:bodyPr rtlCol="0" anchor="ctr"/>
            <a:lstStyle/>
            <a:p>
              <a:endParaRPr lang="pt-PT"/>
            </a:p>
          </p:txBody>
        </p:sp>
        <p:sp>
          <p:nvSpPr>
            <p:cNvPr id="1821" name="Freeform: Shape 1820">
              <a:extLst>
                <a:ext uri="{FF2B5EF4-FFF2-40B4-BE49-F238E27FC236}">
                  <a16:creationId xmlns:a16="http://schemas.microsoft.com/office/drawing/2014/main" id="{AC036206-194A-4AA7-A640-6092D1430EE9}"/>
                </a:ext>
              </a:extLst>
            </p:cNvPr>
            <p:cNvSpPr/>
            <p:nvPr/>
          </p:nvSpPr>
          <p:spPr>
            <a:xfrm>
              <a:off x="6156388" y="3341465"/>
              <a:ext cx="168783" cy="131635"/>
            </a:xfrm>
            <a:custGeom>
              <a:avLst/>
              <a:gdLst>
                <a:gd name="connsiteX0" fmla="*/ -306 w 168783"/>
                <a:gd name="connsiteY0" fmla="*/ -258 h 131635"/>
                <a:gd name="connsiteX1" fmla="*/ 168477 w 168783"/>
                <a:gd name="connsiteY1" fmla="*/ 131378 h 131635"/>
              </a:gdLst>
              <a:ahLst/>
              <a:cxnLst>
                <a:cxn ang="0">
                  <a:pos x="connsiteX0" y="connsiteY0"/>
                </a:cxn>
                <a:cxn ang="0">
                  <a:pos x="connsiteX1" y="connsiteY1"/>
                </a:cxn>
              </a:cxnLst>
              <a:rect l="l" t="t" r="r" b="b"/>
              <a:pathLst>
                <a:path w="168783" h="131635">
                  <a:moveTo>
                    <a:pt x="-306" y="-258"/>
                  </a:moveTo>
                  <a:cubicBezTo>
                    <a:pt x="62054" y="35185"/>
                    <a:pt x="118909" y="79533"/>
                    <a:pt x="168477" y="131378"/>
                  </a:cubicBezTo>
                </a:path>
              </a:pathLst>
            </a:custGeom>
            <a:grpFill/>
            <a:ln w="19050" cap="rnd">
              <a:solidFill>
                <a:srgbClr val="CB9700"/>
              </a:solidFill>
              <a:prstDash val="solid"/>
              <a:round/>
            </a:ln>
          </p:spPr>
          <p:txBody>
            <a:bodyPr rtlCol="0" anchor="ctr"/>
            <a:lstStyle/>
            <a:p>
              <a:endParaRPr lang="pt-PT"/>
            </a:p>
          </p:txBody>
        </p:sp>
        <p:sp>
          <p:nvSpPr>
            <p:cNvPr id="1822" name="Freeform: Shape 1821">
              <a:extLst>
                <a:ext uri="{FF2B5EF4-FFF2-40B4-BE49-F238E27FC236}">
                  <a16:creationId xmlns:a16="http://schemas.microsoft.com/office/drawing/2014/main" id="{B68C190D-55C6-4F7A-AEBB-63EE0FACF8A3}"/>
                </a:ext>
              </a:extLst>
            </p:cNvPr>
            <p:cNvSpPr/>
            <p:nvPr/>
          </p:nvSpPr>
          <p:spPr>
            <a:xfrm>
              <a:off x="5827196" y="3251142"/>
              <a:ext cx="549726" cy="352149"/>
            </a:xfrm>
            <a:custGeom>
              <a:avLst/>
              <a:gdLst>
                <a:gd name="connsiteX0" fmla="*/ 40469 w 549726"/>
                <a:gd name="connsiteY0" fmla="*/ 229893 h 352149"/>
                <a:gd name="connsiteX1" fmla="*/ 224778 w 549726"/>
                <a:gd name="connsiteY1" fmla="*/ 87494 h 352149"/>
                <a:gd name="connsiteX2" fmla="*/ 544818 w 549726"/>
                <a:gd name="connsiteY2" fmla="*/ 23581 h 352149"/>
                <a:gd name="connsiteX3" fmla="*/ 324409 w 549726"/>
                <a:gd name="connsiteY3" fmla="*/ 264183 h 352149"/>
                <a:gd name="connsiteX4" fmla="*/ 4369 w 549726"/>
                <a:gd name="connsiteY4" fmla="*/ 328095 h 352149"/>
                <a:gd name="connsiteX5" fmla="*/ 654 w 549726"/>
                <a:gd name="connsiteY5" fmla="*/ 300187 h 3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9726" h="352149">
                  <a:moveTo>
                    <a:pt x="40469" y="229893"/>
                  </a:moveTo>
                  <a:cubicBezTo>
                    <a:pt x="79712" y="184077"/>
                    <a:pt x="145244" y="132357"/>
                    <a:pt x="224778" y="87494"/>
                  </a:cubicBezTo>
                  <a:cubicBezTo>
                    <a:pt x="374034" y="3388"/>
                    <a:pt x="517290" y="-25282"/>
                    <a:pt x="544818" y="23581"/>
                  </a:cubicBezTo>
                  <a:cubicBezTo>
                    <a:pt x="572345" y="72444"/>
                    <a:pt x="473571" y="180077"/>
                    <a:pt x="324409" y="264183"/>
                  </a:cubicBezTo>
                  <a:cubicBezTo>
                    <a:pt x="175248" y="348288"/>
                    <a:pt x="31896" y="376863"/>
                    <a:pt x="4369" y="328095"/>
                  </a:cubicBezTo>
                  <a:cubicBezTo>
                    <a:pt x="-108" y="319513"/>
                    <a:pt x="-1422" y="309636"/>
                    <a:pt x="654" y="300187"/>
                  </a:cubicBezTo>
                </a:path>
              </a:pathLst>
            </a:custGeom>
            <a:grpFill/>
            <a:ln w="19050" cap="rnd">
              <a:solidFill>
                <a:srgbClr val="CB9700"/>
              </a:solidFill>
              <a:prstDash val="solid"/>
              <a:round/>
            </a:ln>
          </p:spPr>
          <p:txBody>
            <a:bodyPr rtlCol="0" anchor="ctr"/>
            <a:lstStyle/>
            <a:p>
              <a:endParaRPr lang="pt-PT"/>
            </a:p>
          </p:txBody>
        </p:sp>
        <p:sp>
          <p:nvSpPr>
            <p:cNvPr id="1823" name="Freeform: Shape 1822">
              <a:extLst>
                <a:ext uri="{FF2B5EF4-FFF2-40B4-BE49-F238E27FC236}">
                  <a16:creationId xmlns:a16="http://schemas.microsoft.com/office/drawing/2014/main" id="{24EEB2C7-3C5B-4421-9EF4-84F3FFB780A9}"/>
                </a:ext>
              </a:extLst>
            </p:cNvPr>
            <p:cNvSpPr/>
            <p:nvPr/>
          </p:nvSpPr>
          <p:spPr>
            <a:xfrm>
              <a:off x="6068758" y="3117056"/>
              <a:ext cx="110775" cy="111156"/>
            </a:xfrm>
            <a:custGeom>
              <a:avLst/>
              <a:gdLst>
                <a:gd name="connsiteX0" fmla="*/ -306 w 110775"/>
                <a:gd name="connsiteY0" fmla="*/ 16221 h 111156"/>
                <a:gd name="connsiteX1" fmla="*/ 32270 w 110775"/>
                <a:gd name="connsiteY1" fmla="*/ -258 h 111156"/>
                <a:gd name="connsiteX2" fmla="*/ 110470 w 110775"/>
                <a:gd name="connsiteY2" fmla="*/ 110899 h 111156"/>
              </a:gdLst>
              <a:ahLst/>
              <a:cxnLst>
                <a:cxn ang="0">
                  <a:pos x="connsiteX0" y="connsiteY0"/>
                </a:cxn>
                <a:cxn ang="0">
                  <a:pos x="connsiteX1" y="connsiteY1"/>
                </a:cxn>
                <a:cxn ang="0">
                  <a:pos x="connsiteX2" y="connsiteY2"/>
                </a:cxn>
              </a:cxnLst>
              <a:rect l="l" t="t" r="r" b="b"/>
              <a:pathLst>
                <a:path w="110775" h="111156">
                  <a:moveTo>
                    <a:pt x="-306" y="16221"/>
                  </a:moveTo>
                  <a:cubicBezTo>
                    <a:pt x="7819" y="6477"/>
                    <a:pt x="19611" y="514"/>
                    <a:pt x="32270" y="-258"/>
                  </a:cubicBezTo>
                  <a:cubicBezTo>
                    <a:pt x="63512" y="-258"/>
                    <a:pt x="91611" y="42891"/>
                    <a:pt x="110470" y="110899"/>
                  </a:cubicBezTo>
                </a:path>
              </a:pathLst>
            </a:custGeom>
            <a:grpFill/>
            <a:ln w="19050" cap="rnd">
              <a:solidFill>
                <a:srgbClr val="CB9700"/>
              </a:solidFill>
              <a:prstDash val="solid"/>
              <a:round/>
            </a:ln>
          </p:spPr>
          <p:txBody>
            <a:bodyPr rtlCol="0" anchor="ctr"/>
            <a:lstStyle/>
            <a:p>
              <a:endParaRPr lang="pt-PT"/>
            </a:p>
          </p:txBody>
        </p:sp>
        <p:sp>
          <p:nvSpPr>
            <p:cNvPr id="1824" name="Freeform: Shape 1823">
              <a:extLst>
                <a:ext uri="{FF2B5EF4-FFF2-40B4-BE49-F238E27FC236}">
                  <a16:creationId xmlns:a16="http://schemas.microsoft.com/office/drawing/2014/main" id="{14E9F7F8-CE7E-4928-841A-2D6ECD01842F}"/>
                </a:ext>
              </a:extLst>
            </p:cNvPr>
            <p:cNvSpPr/>
            <p:nvPr/>
          </p:nvSpPr>
          <p:spPr>
            <a:xfrm>
              <a:off x="6001131" y="3209544"/>
              <a:ext cx="178498" cy="527780"/>
            </a:xfrm>
            <a:custGeom>
              <a:avLst/>
              <a:gdLst>
                <a:gd name="connsiteX0" fmla="*/ 178192 w 178498"/>
                <a:gd name="connsiteY0" fmla="*/ 419414 h 527780"/>
                <a:gd name="connsiteX1" fmla="*/ 101992 w 178498"/>
                <a:gd name="connsiteY1" fmla="*/ 527523 h 527780"/>
                <a:gd name="connsiteX2" fmla="*/ -306 w 178498"/>
                <a:gd name="connsiteY2" fmla="*/ 217675 h 527780"/>
                <a:gd name="connsiteX3" fmla="*/ 28269 w 178498"/>
                <a:gd name="connsiteY3" fmla="*/ -258 h 527780"/>
              </a:gdLst>
              <a:ahLst/>
              <a:cxnLst>
                <a:cxn ang="0">
                  <a:pos x="connsiteX0" y="connsiteY0"/>
                </a:cxn>
                <a:cxn ang="0">
                  <a:pos x="connsiteX1" y="connsiteY1"/>
                </a:cxn>
                <a:cxn ang="0">
                  <a:pos x="connsiteX2" y="connsiteY2"/>
                </a:cxn>
                <a:cxn ang="0">
                  <a:pos x="connsiteX3" y="connsiteY3"/>
                </a:cxn>
              </a:cxnLst>
              <a:rect l="l" t="t" r="r" b="b"/>
              <a:pathLst>
                <a:path w="178498" h="527780">
                  <a:moveTo>
                    <a:pt x="178192" y="419414"/>
                  </a:moveTo>
                  <a:cubicBezTo>
                    <a:pt x="159809" y="486089"/>
                    <a:pt x="132377" y="527427"/>
                    <a:pt x="101992" y="527523"/>
                  </a:cubicBezTo>
                  <a:cubicBezTo>
                    <a:pt x="45985" y="527523"/>
                    <a:pt x="170" y="388934"/>
                    <a:pt x="-306" y="217675"/>
                  </a:cubicBezTo>
                  <a:cubicBezTo>
                    <a:pt x="-306" y="132711"/>
                    <a:pt x="10457" y="55750"/>
                    <a:pt x="28269" y="-258"/>
                  </a:cubicBezTo>
                </a:path>
              </a:pathLst>
            </a:custGeom>
            <a:grpFill/>
            <a:ln w="19050" cap="rnd">
              <a:solidFill>
                <a:srgbClr val="CB9700"/>
              </a:solidFill>
              <a:prstDash val="solid"/>
              <a:round/>
            </a:ln>
          </p:spPr>
          <p:txBody>
            <a:bodyPr rtlCol="0" anchor="ctr"/>
            <a:lstStyle/>
            <a:p>
              <a:endParaRPr lang="pt-PT"/>
            </a:p>
          </p:txBody>
        </p:sp>
        <p:sp>
          <p:nvSpPr>
            <p:cNvPr id="1825" name="Freeform: Shape 1824">
              <a:extLst>
                <a:ext uri="{FF2B5EF4-FFF2-40B4-BE49-F238E27FC236}">
                  <a16:creationId xmlns:a16="http://schemas.microsoft.com/office/drawing/2014/main" id="{A4934A1D-BDF2-47C9-9DEF-BF21F22E5451}"/>
                </a:ext>
              </a:extLst>
            </p:cNvPr>
            <p:cNvSpPr/>
            <p:nvPr/>
          </p:nvSpPr>
          <p:spPr>
            <a:xfrm>
              <a:off x="6004369" y="3130295"/>
              <a:ext cx="80962" cy="80962"/>
            </a:xfrm>
            <a:custGeom>
              <a:avLst/>
              <a:gdLst>
                <a:gd name="connsiteX0" fmla="*/ 80657 w 80962"/>
                <a:gd name="connsiteY0" fmla="*/ 40224 h 80962"/>
                <a:gd name="connsiteX1" fmla="*/ 40175 w 80962"/>
                <a:gd name="connsiteY1" fmla="*/ 80705 h 80962"/>
                <a:gd name="connsiteX2" fmla="*/ -306 w 80962"/>
                <a:gd name="connsiteY2" fmla="*/ 40224 h 80962"/>
                <a:gd name="connsiteX3" fmla="*/ 40175 w 80962"/>
                <a:gd name="connsiteY3" fmla="*/ -258 h 80962"/>
                <a:gd name="connsiteX4" fmla="*/ 80657 w 80962"/>
                <a:gd name="connsiteY4" fmla="*/ 40224 h 80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962" h="80962">
                  <a:moveTo>
                    <a:pt x="80657" y="40224"/>
                  </a:moveTo>
                  <a:cubicBezTo>
                    <a:pt x="80657" y="62579"/>
                    <a:pt x="62530" y="80705"/>
                    <a:pt x="40175" y="80705"/>
                  </a:cubicBezTo>
                  <a:cubicBezTo>
                    <a:pt x="17820" y="80705"/>
                    <a:pt x="-306" y="62579"/>
                    <a:pt x="-306" y="40224"/>
                  </a:cubicBezTo>
                  <a:cubicBezTo>
                    <a:pt x="-306" y="17869"/>
                    <a:pt x="17820" y="-258"/>
                    <a:pt x="40175" y="-258"/>
                  </a:cubicBezTo>
                  <a:cubicBezTo>
                    <a:pt x="62530" y="-258"/>
                    <a:pt x="80657" y="17869"/>
                    <a:pt x="80657" y="40224"/>
                  </a:cubicBezTo>
                  <a:close/>
                </a:path>
              </a:pathLst>
            </a:custGeom>
            <a:grpFill/>
            <a:ln w="19050" cap="rnd">
              <a:solidFill>
                <a:srgbClr val="CB9700"/>
              </a:solidFill>
              <a:prstDash val="solid"/>
              <a:round/>
            </a:ln>
          </p:spPr>
          <p:txBody>
            <a:bodyPr rtlCol="0" anchor="ctr"/>
            <a:lstStyle/>
            <a:p>
              <a:endParaRPr lang="pt-PT"/>
            </a:p>
          </p:txBody>
        </p:sp>
        <p:sp>
          <p:nvSpPr>
            <p:cNvPr id="1826" name="Freeform: Shape 1825">
              <a:extLst>
                <a:ext uri="{FF2B5EF4-FFF2-40B4-BE49-F238E27FC236}">
                  <a16:creationId xmlns:a16="http://schemas.microsoft.com/office/drawing/2014/main" id="{083BDA20-1F4C-46A8-A378-0E0F84E86335}"/>
                </a:ext>
              </a:extLst>
            </p:cNvPr>
            <p:cNvSpPr/>
            <p:nvPr/>
          </p:nvSpPr>
          <p:spPr>
            <a:xfrm>
              <a:off x="5803010" y="3474624"/>
              <a:ext cx="81153" cy="81153"/>
            </a:xfrm>
            <a:custGeom>
              <a:avLst/>
              <a:gdLst>
                <a:gd name="connsiteX0" fmla="*/ 80847 w 81153"/>
                <a:gd name="connsiteY0" fmla="*/ 40319 h 81153"/>
                <a:gd name="connsiteX1" fmla="*/ 40271 w 81153"/>
                <a:gd name="connsiteY1" fmla="*/ 80896 h 81153"/>
                <a:gd name="connsiteX2" fmla="*/ -306 w 81153"/>
                <a:gd name="connsiteY2" fmla="*/ 40319 h 81153"/>
                <a:gd name="connsiteX3" fmla="*/ 40271 w 81153"/>
                <a:gd name="connsiteY3" fmla="*/ -258 h 81153"/>
                <a:gd name="connsiteX4" fmla="*/ 40366 w 81153"/>
                <a:gd name="connsiteY4" fmla="*/ -258 h 81153"/>
                <a:gd name="connsiteX5" fmla="*/ 80847 w 81153"/>
                <a:gd name="connsiteY5" fmla="*/ 40319 h 8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3" h="81153">
                  <a:moveTo>
                    <a:pt x="80847" y="40319"/>
                  </a:moveTo>
                  <a:cubicBezTo>
                    <a:pt x="80847" y="62731"/>
                    <a:pt x="62683" y="80896"/>
                    <a:pt x="40271" y="80896"/>
                  </a:cubicBezTo>
                  <a:cubicBezTo>
                    <a:pt x="17858" y="80896"/>
                    <a:pt x="-306" y="62731"/>
                    <a:pt x="-306" y="40319"/>
                  </a:cubicBezTo>
                  <a:cubicBezTo>
                    <a:pt x="-306" y="17907"/>
                    <a:pt x="17858" y="-258"/>
                    <a:pt x="40271" y="-258"/>
                  </a:cubicBezTo>
                  <a:cubicBezTo>
                    <a:pt x="40299" y="-258"/>
                    <a:pt x="40337" y="-258"/>
                    <a:pt x="40366" y="-258"/>
                  </a:cubicBezTo>
                  <a:cubicBezTo>
                    <a:pt x="62740" y="-200"/>
                    <a:pt x="80847" y="17945"/>
                    <a:pt x="80847" y="40319"/>
                  </a:cubicBezTo>
                  <a:close/>
                </a:path>
              </a:pathLst>
            </a:custGeom>
            <a:grpFill/>
            <a:ln w="19050" cap="rnd">
              <a:solidFill>
                <a:srgbClr val="CB9700"/>
              </a:solidFill>
              <a:prstDash val="solid"/>
              <a:round/>
            </a:ln>
          </p:spPr>
          <p:txBody>
            <a:bodyPr rtlCol="0" anchor="ctr"/>
            <a:lstStyle/>
            <a:p>
              <a:endParaRPr lang="pt-PT"/>
            </a:p>
          </p:txBody>
        </p:sp>
        <p:sp>
          <p:nvSpPr>
            <p:cNvPr id="1827" name="Freeform: Shape 1826">
              <a:extLst>
                <a:ext uri="{FF2B5EF4-FFF2-40B4-BE49-F238E27FC236}">
                  <a16:creationId xmlns:a16="http://schemas.microsoft.com/office/drawing/2014/main" id="{C9EC1580-9718-4D00-AA46-67F5A1349C44}"/>
                </a:ext>
              </a:extLst>
            </p:cNvPr>
            <p:cNvSpPr/>
            <p:nvPr/>
          </p:nvSpPr>
          <p:spPr>
            <a:xfrm>
              <a:off x="6311645" y="3467766"/>
              <a:ext cx="81153" cy="81153"/>
            </a:xfrm>
            <a:custGeom>
              <a:avLst/>
              <a:gdLst>
                <a:gd name="connsiteX0" fmla="*/ 80847 w 81153"/>
                <a:gd name="connsiteY0" fmla="*/ 40224 h 81153"/>
                <a:gd name="connsiteX1" fmla="*/ 40366 w 81153"/>
                <a:gd name="connsiteY1" fmla="*/ 80896 h 81153"/>
                <a:gd name="connsiteX2" fmla="*/ -306 w 81153"/>
                <a:gd name="connsiteY2" fmla="*/ 40414 h 81153"/>
                <a:gd name="connsiteX3" fmla="*/ 40175 w 81153"/>
                <a:gd name="connsiteY3" fmla="*/ -258 h 81153"/>
                <a:gd name="connsiteX4" fmla="*/ 40366 w 81153"/>
                <a:gd name="connsiteY4" fmla="*/ -258 h 81153"/>
                <a:gd name="connsiteX5" fmla="*/ 80847 w 81153"/>
                <a:gd name="connsiteY5" fmla="*/ 40224 h 8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3" h="81153">
                  <a:moveTo>
                    <a:pt x="80847" y="40224"/>
                  </a:moveTo>
                  <a:cubicBezTo>
                    <a:pt x="80904" y="62636"/>
                    <a:pt x="62778" y="80838"/>
                    <a:pt x="40366" y="80896"/>
                  </a:cubicBezTo>
                  <a:cubicBezTo>
                    <a:pt x="17954" y="80943"/>
                    <a:pt x="-249" y="62827"/>
                    <a:pt x="-306" y="40414"/>
                  </a:cubicBezTo>
                  <a:cubicBezTo>
                    <a:pt x="-363" y="18002"/>
                    <a:pt x="17763" y="-200"/>
                    <a:pt x="40175" y="-258"/>
                  </a:cubicBezTo>
                  <a:cubicBezTo>
                    <a:pt x="40242" y="-258"/>
                    <a:pt x="40299" y="-258"/>
                    <a:pt x="40366" y="-258"/>
                  </a:cubicBezTo>
                  <a:cubicBezTo>
                    <a:pt x="62721" y="-258"/>
                    <a:pt x="80847" y="17869"/>
                    <a:pt x="80847" y="40224"/>
                  </a:cubicBezTo>
                  <a:close/>
                </a:path>
              </a:pathLst>
            </a:custGeom>
            <a:grpFill/>
            <a:ln w="19050" cap="rnd">
              <a:solidFill>
                <a:srgbClr val="CB9700"/>
              </a:solidFill>
              <a:prstDash val="solid"/>
              <a:round/>
            </a:ln>
          </p:spPr>
          <p:txBody>
            <a:bodyPr rtlCol="0" anchor="ctr"/>
            <a:lstStyle/>
            <a:p>
              <a:endParaRPr lang="pt-PT"/>
            </a:p>
          </p:txBody>
        </p:sp>
        <p:sp>
          <p:nvSpPr>
            <p:cNvPr id="1828" name="Freeform: Shape 1827">
              <a:extLst>
                <a:ext uri="{FF2B5EF4-FFF2-40B4-BE49-F238E27FC236}">
                  <a16:creationId xmlns:a16="http://schemas.microsoft.com/office/drawing/2014/main" id="{07F8E334-BF22-482C-9A28-9A5D541F946F}"/>
                </a:ext>
              </a:extLst>
            </p:cNvPr>
            <p:cNvSpPr/>
            <p:nvPr/>
          </p:nvSpPr>
          <p:spPr>
            <a:xfrm>
              <a:off x="6082464" y="3407187"/>
              <a:ext cx="39426" cy="40100"/>
            </a:xfrm>
            <a:custGeom>
              <a:avLst/>
              <a:gdLst>
                <a:gd name="connsiteX0" fmla="*/ 19325 w 39426"/>
                <a:gd name="connsiteY0" fmla="*/ 39843 h 40100"/>
                <a:gd name="connsiteX1" fmla="*/ 9800 w 39426"/>
                <a:gd name="connsiteY1" fmla="*/ 37271 h 40100"/>
                <a:gd name="connsiteX2" fmla="*/ 2362 w 39426"/>
                <a:gd name="connsiteY2" fmla="*/ 9839 h 40100"/>
                <a:gd name="connsiteX3" fmla="*/ 19325 w 39426"/>
                <a:gd name="connsiteY3" fmla="*/ -258 h 40100"/>
                <a:gd name="connsiteX4" fmla="*/ 28850 w 39426"/>
                <a:gd name="connsiteY4" fmla="*/ 2314 h 40100"/>
                <a:gd name="connsiteX5" fmla="*/ 36633 w 39426"/>
                <a:gd name="connsiteY5" fmla="*/ 29375 h 40100"/>
                <a:gd name="connsiteX6" fmla="*/ 36471 w 39426"/>
                <a:gd name="connsiteY6" fmla="*/ 29651 h 40100"/>
                <a:gd name="connsiteX7" fmla="*/ 19325 w 39426"/>
                <a:gd name="connsiteY7" fmla="*/ 39843 h 4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426" h="40100">
                  <a:moveTo>
                    <a:pt x="19325" y="39843"/>
                  </a:moveTo>
                  <a:cubicBezTo>
                    <a:pt x="15982" y="39795"/>
                    <a:pt x="12706" y="38909"/>
                    <a:pt x="9800" y="37271"/>
                  </a:cubicBezTo>
                  <a:cubicBezTo>
                    <a:pt x="171" y="31746"/>
                    <a:pt x="-3163" y="19469"/>
                    <a:pt x="2362" y="9839"/>
                  </a:cubicBezTo>
                  <a:cubicBezTo>
                    <a:pt x="5857" y="3734"/>
                    <a:pt x="12296" y="-96"/>
                    <a:pt x="19325" y="-258"/>
                  </a:cubicBezTo>
                  <a:cubicBezTo>
                    <a:pt x="22669" y="-229"/>
                    <a:pt x="25945" y="657"/>
                    <a:pt x="28850" y="2314"/>
                  </a:cubicBezTo>
                  <a:cubicBezTo>
                    <a:pt x="38471" y="7639"/>
                    <a:pt x="41947" y="19755"/>
                    <a:pt x="36633" y="29375"/>
                  </a:cubicBezTo>
                  <a:cubicBezTo>
                    <a:pt x="36575" y="29460"/>
                    <a:pt x="36528" y="29556"/>
                    <a:pt x="36471" y="29651"/>
                  </a:cubicBezTo>
                  <a:cubicBezTo>
                    <a:pt x="32965" y="35842"/>
                    <a:pt x="26441" y="39719"/>
                    <a:pt x="19325" y="39843"/>
                  </a:cubicBezTo>
                  <a:close/>
                </a:path>
              </a:pathLst>
            </a:custGeom>
            <a:grpFill/>
            <a:ln w="19050" cap="rnd">
              <a:solidFill>
                <a:srgbClr val="CB9700"/>
              </a:solidFill>
              <a:prstDash val="solid"/>
              <a:round/>
            </a:ln>
          </p:spPr>
          <p:txBody>
            <a:bodyPr rtlCol="0" anchor="ctr"/>
            <a:lstStyle/>
            <a:p>
              <a:endParaRPr lang="pt-PT"/>
            </a:p>
          </p:txBody>
        </p:sp>
      </p:grpSp>
      <p:sp>
        <p:nvSpPr>
          <p:cNvPr id="2" name="TextBox 8">
            <a:extLst>
              <a:ext uri="{FF2B5EF4-FFF2-40B4-BE49-F238E27FC236}">
                <a16:creationId xmlns:a16="http://schemas.microsoft.com/office/drawing/2014/main" id="{CC0AA857-BCAB-91B5-7355-F2A0069A1E4F}"/>
              </a:ext>
            </a:extLst>
          </p:cNvPr>
          <p:cNvSpPr txBox="1"/>
          <p:nvPr/>
        </p:nvSpPr>
        <p:spPr>
          <a:xfrm>
            <a:off x="9375386"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 name="Прямоугольник 2">
            <a:extLst>
              <a:ext uri="{FF2B5EF4-FFF2-40B4-BE49-F238E27FC236}">
                <a16:creationId xmlns:a16="http://schemas.microsoft.com/office/drawing/2014/main" id="{F74CFFDA-F973-482F-BB66-212FA8CC4E6F}"/>
              </a:ext>
            </a:extLst>
          </p:cNvPr>
          <p:cNvSpPr/>
          <p:nvPr/>
        </p:nvSpPr>
        <p:spPr>
          <a:xfrm>
            <a:off x="231535" y="6679138"/>
            <a:ext cx="2657715" cy="230832"/>
          </a:xfrm>
          <a:prstGeom prst="rect">
            <a:avLst/>
          </a:prstGeom>
        </p:spPr>
        <p:txBody>
          <a:bodyPr wrap="square">
            <a:spAutoFit/>
          </a:bodyPr>
          <a:lstStyle/>
          <a:p>
            <a:r>
              <a:rPr lang="en-US" sz="900" baseline="0" dirty="0">
                <a:latin typeface="Open Sans" pitchFamily="2" charset="0"/>
                <a:ea typeface="Open Sans" pitchFamily="2" charset="0"/>
                <a:cs typeface="Open Sans" pitchFamily="2" charset="0"/>
              </a:rPr>
              <a:t>POLÍTICA, MACROECONOMIA E SOCIEDADE</a:t>
            </a:r>
            <a:endParaRPr lang="ru-RU" sz="500" dirty="0">
              <a:latin typeface="Open Sans" pitchFamily="2" charset="0"/>
              <a:ea typeface="Open Sans" pitchFamily="2" charset="0"/>
              <a:cs typeface="Open Sans" pitchFamily="2" charset="0"/>
            </a:endParaRPr>
          </a:p>
        </p:txBody>
      </p:sp>
      <p:sp>
        <p:nvSpPr>
          <p:cNvPr id="4" name="TextBox 3">
            <a:extLst>
              <a:ext uri="{FF2B5EF4-FFF2-40B4-BE49-F238E27FC236}">
                <a16:creationId xmlns:a16="http://schemas.microsoft.com/office/drawing/2014/main" id="{96AA1B4F-2014-07B0-C6BB-698D32C8C612}"/>
              </a:ext>
            </a:extLst>
          </p:cNvPr>
          <p:cNvSpPr txBox="1"/>
          <p:nvPr/>
        </p:nvSpPr>
        <p:spPr>
          <a:xfrm>
            <a:off x="-725877" y="6659046"/>
            <a:ext cx="1140952" cy="261610"/>
          </a:xfrm>
          <a:prstGeom prst="rect">
            <a:avLst/>
          </a:prstGeom>
          <a:noFill/>
        </p:spPr>
        <p:txBody>
          <a:bodyPr wrap="squar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161</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100"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547800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27">
            <a:extLst>
              <a:ext uri="{FF2B5EF4-FFF2-40B4-BE49-F238E27FC236}">
                <a16:creationId xmlns:a16="http://schemas.microsoft.com/office/drawing/2014/main" id="{395C419E-50F6-43B8-AE1C-D9A7DD2E1B9F}"/>
              </a:ext>
            </a:extLst>
          </p:cNvPr>
          <p:cNvPicPr>
            <a:picLocks noChangeAspect="1"/>
          </p:cNvPicPr>
          <p:nvPr/>
        </p:nvPicPr>
        <p:blipFill>
          <a:blip r:embed="rId2"/>
          <a:stretch>
            <a:fillRect/>
          </a:stretch>
        </p:blipFill>
        <p:spPr>
          <a:xfrm>
            <a:off x="0" y="0"/>
            <a:ext cx="12192000" cy="6858001"/>
          </a:xfrm>
          <a:prstGeom prst="rect">
            <a:avLst/>
          </a:prstGeom>
        </p:spPr>
      </p:pic>
      <p:grpSp>
        <p:nvGrpSpPr>
          <p:cNvPr id="1639" name="Group 1638">
            <a:extLst>
              <a:ext uri="{FF2B5EF4-FFF2-40B4-BE49-F238E27FC236}">
                <a16:creationId xmlns:a16="http://schemas.microsoft.com/office/drawing/2014/main" id="{4751C727-057D-42F6-8FFB-DF48E625E5C2}"/>
              </a:ext>
            </a:extLst>
          </p:cNvPr>
          <p:cNvGrpSpPr/>
          <p:nvPr/>
        </p:nvGrpSpPr>
        <p:grpSpPr>
          <a:xfrm>
            <a:off x="-4647234" y="199852"/>
            <a:ext cx="3880721" cy="3836511"/>
            <a:chOff x="251093" y="285581"/>
            <a:chExt cx="3880721" cy="3836511"/>
          </a:xfrm>
        </p:grpSpPr>
        <p:sp>
          <p:nvSpPr>
            <p:cNvPr id="856" name="Freeform: Shape 855">
              <a:extLst>
                <a:ext uri="{FF2B5EF4-FFF2-40B4-BE49-F238E27FC236}">
                  <a16:creationId xmlns:a16="http://schemas.microsoft.com/office/drawing/2014/main" id="{44572BF8-256F-45AB-B0C3-62DA221BD161}"/>
                </a:ext>
              </a:extLst>
            </p:cNvPr>
            <p:cNvSpPr/>
            <p:nvPr/>
          </p:nvSpPr>
          <p:spPr>
            <a:xfrm>
              <a:off x="251093" y="285581"/>
              <a:ext cx="3880721" cy="2729072"/>
            </a:xfrm>
            <a:custGeom>
              <a:avLst/>
              <a:gdLst>
                <a:gd name="connsiteX0" fmla="*/ 1991993 w 6934737"/>
                <a:gd name="connsiteY0" fmla="*/ 1610100 h 4876774"/>
                <a:gd name="connsiteX1" fmla="*/ 1987543 w 6934737"/>
                <a:gd name="connsiteY1" fmla="*/ 1610367 h 4876774"/>
                <a:gd name="connsiteX2" fmla="*/ 1982692 w 6934737"/>
                <a:gd name="connsiteY2" fmla="*/ 1611035 h 4876774"/>
                <a:gd name="connsiteX3" fmla="*/ 1977530 w 6934737"/>
                <a:gd name="connsiteY3" fmla="*/ 1612014 h 4876774"/>
                <a:gd name="connsiteX4" fmla="*/ 1972145 w 6934737"/>
                <a:gd name="connsiteY4" fmla="*/ 1613349 h 4876774"/>
                <a:gd name="connsiteX5" fmla="*/ 1951050 w 6934737"/>
                <a:gd name="connsiteY5" fmla="*/ 1620870 h 4876774"/>
                <a:gd name="connsiteX6" fmla="*/ 1928798 w 6934737"/>
                <a:gd name="connsiteY6" fmla="*/ 1631907 h 4876774"/>
                <a:gd name="connsiteX7" fmla="*/ 1906857 w 6934737"/>
                <a:gd name="connsiteY7" fmla="*/ 1645792 h 4876774"/>
                <a:gd name="connsiteX8" fmla="*/ 1886875 w 6934737"/>
                <a:gd name="connsiteY8" fmla="*/ 1661725 h 4876774"/>
                <a:gd name="connsiteX9" fmla="*/ 1868362 w 6934737"/>
                <a:gd name="connsiteY9" fmla="*/ 1681885 h 4876774"/>
                <a:gd name="connsiteX10" fmla="*/ 1860485 w 6934737"/>
                <a:gd name="connsiteY10" fmla="*/ 1698529 h 4876774"/>
                <a:gd name="connsiteX11" fmla="*/ 1863645 w 6934737"/>
                <a:gd name="connsiteY11" fmla="*/ 1709877 h 4876774"/>
                <a:gd name="connsiteX12" fmla="*/ 1878331 w 6934737"/>
                <a:gd name="connsiteY12" fmla="*/ 1714105 h 4876774"/>
                <a:gd name="connsiteX13" fmla="*/ 1882781 w 6934737"/>
                <a:gd name="connsiteY13" fmla="*/ 1714105 h 4876774"/>
                <a:gd name="connsiteX14" fmla="*/ 1887721 w 6934737"/>
                <a:gd name="connsiteY14" fmla="*/ 1713527 h 4876774"/>
                <a:gd name="connsiteX15" fmla="*/ 1893017 w 6934737"/>
                <a:gd name="connsiteY15" fmla="*/ 1712548 h 4876774"/>
                <a:gd name="connsiteX16" fmla="*/ 1898536 w 6934737"/>
                <a:gd name="connsiteY16" fmla="*/ 1711212 h 4876774"/>
                <a:gd name="connsiteX17" fmla="*/ 1920298 w 6934737"/>
                <a:gd name="connsiteY17" fmla="*/ 1703469 h 4876774"/>
                <a:gd name="connsiteX18" fmla="*/ 1943350 w 6934737"/>
                <a:gd name="connsiteY18" fmla="*/ 1691987 h 4876774"/>
                <a:gd name="connsiteX19" fmla="*/ 1965602 w 6934737"/>
                <a:gd name="connsiteY19" fmla="*/ 1677612 h 4876774"/>
                <a:gd name="connsiteX20" fmla="*/ 1985762 w 6934737"/>
                <a:gd name="connsiteY20" fmla="*/ 1661235 h 4876774"/>
                <a:gd name="connsiteX21" fmla="*/ 2003564 w 6934737"/>
                <a:gd name="connsiteY21" fmla="*/ 1640941 h 4876774"/>
                <a:gd name="connsiteX22" fmla="*/ 2010551 w 6934737"/>
                <a:gd name="connsiteY22" fmla="*/ 1624698 h 4876774"/>
                <a:gd name="connsiteX23" fmla="*/ 2006546 w 6934737"/>
                <a:gd name="connsiteY23" fmla="*/ 1613972 h 4876774"/>
                <a:gd name="connsiteX24" fmla="*/ 1991993 w 6934737"/>
                <a:gd name="connsiteY24" fmla="*/ 1610100 h 4876774"/>
                <a:gd name="connsiteX25" fmla="*/ 1635207 w 6934737"/>
                <a:gd name="connsiteY25" fmla="*/ 1977566 h 4876774"/>
                <a:gd name="connsiteX26" fmla="*/ 1615048 w 6934737"/>
                <a:gd name="connsiteY26" fmla="*/ 1976365 h 4876774"/>
                <a:gd name="connsiteX27" fmla="*/ 1612600 w 6934737"/>
                <a:gd name="connsiteY27" fmla="*/ 1976765 h 4876774"/>
                <a:gd name="connsiteX28" fmla="*/ 1610152 w 6934737"/>
                <a:gd name="connsiteY28" fmla="*/ 1977255 h 4876774"/>
                <a:gd name="connsiteX29" fmla="*/ 1607615 w 6934737"/>
                <a:gd name="connsiteY29" fmla="*/ 1977789 h 4876774"/>
                <a:gd name="connsiteX30" fmla="*/ 1605080 w 6934737"/>
                <a:gd name="connsiteY30" fmla="*/ 1978412 h 4876774"/>
                <a:gd name="connsiteX31" fmla="*/ 1577620 w 6934737"/>
                <a:gd name="connsiteY31" fmla="*/ 1988425 h 4876774"/>
                <a:gd name="connsiteX32" fmla="*/ 1548470 w 6934737"/>
                <a:gd name="connsiteY32" fmla="*/ 2004224 h 4876774"/>
                <a:gd name="connsiteX33" fmla="*/ 1520211 w 6934737"/>
                <a:gd name="connsiteY33" fmla="*/ 2024206 h 4876774"/>
                <a:gd name="connsiteX34" fmla="*/ 1495645 w 6934737"/>
                <a:gd name="connsiteY34" fmla="*/ 2046814 h 4876774"/>
                <a:gd name="connsiteX35" fmla="*/ 1477843 w 6934737"/>
                <a:gd name="connsiteY35" fmla="*/ 2070579 h 4876774"/>
                <a:gd name="connsiteX36" fmla="*/ 1472592 w 6934737"/>
                <a:gd name="connsiteY36" fmla="*/ 2088959 h 4876774"/>
                <a:gd name="connsiteX37" fmla="*/ 1480069 w 6934737"/>
                <a:gd name="connsiteY37" fmla="*/ 2099996 h 4876774"/>
                <a:gd name="connsiteX38" fmla="*/ 1500318 w 6934737"/>
                <a:gd name="connsiteY38" fmla="*/ 2101731 h 4876774"/>
                <a:gd name="connsiteX39" fmla="*/ 1502809 w 6934737"/>
                <a:gd name="connsiteY39" fmla="*/ 2101331 h 4876774"/>
                <a:gd name="connsiteX40" fmla="*/ 1505346 w 6934737"/>
                <a:gd name="connsiteY40" fmla="*/ 2100886 h 4876774"/>
                <a:gd name="connsiteX41" fmla="*/ 1507972 w 6934737"/>
                <a:gd name="connsiteY41" fmla="*/ 2100352 h 4876774"/>
                <a:gd name="connsiteX42" fmla="*/ 1510642 w 6934737"/>
                <a:gd name="connsiteY42" fmla="*/ 2099684 h 4876774"/>
                <a:gd name="connsiteX43" fmla="*/ 1538991 w 6934737"/>
                <a:gd name="connsiteY43" fmla="*/ 2089404 h 4876774"/>
                <a:gd name="connsiteX44" fmla="*/ 1569165 w 6934737"/>
                <a:gd name="connsiteY44" fmla="*/ 2072893 h 4876774"/>
                <a:gd name="connsiteX45" fmla="*/ 1598048 w 6934737"/>
                <a:gd name="connsiteY45" fmla="*/ 2052154 h 4876774"/>
                <a:gd name="connsiteX46" fmla="*/ 1622569 w 6934737"/>
                <a:gd name="connsiteY46" fmla="*/ 2029012 h 4876774"/>
                <a:gd name="connsiteX47" fmla="*/ 1639436 w 6934737"/>
                <a:gd name="connsiteY47" fmla="*/ 2005425 h 4876774"/>
                <a:gd name="connsiteX48" fmla="*/ 1643441 w 6934737"/>
                <a:gd name="connsiteY48" fmla="*/ 1987624 h 4876774"/>
                <a:gd name="connsiteX49" fmla="*/ 1635207 w 6934737"/>
                <a:gd name="connsiteY49" fmla="*/ 1977566 h 4876774"/>
                <a:gd name="connsiteX50" fmla="*/ 1759418 w 6934737"/>
                <a:gd name="connsiteY50" fmla="*/ 1848862 h 4876774"/>
                <a:gd name="connsiteX51" fmla="*/ 1741171 w 6934737"/>
                <a:gd name="connsiteY51" fmla="*/ 1846681 h 4876774"/>
                <a:gd name="connsiteX52" fmla="*/ 1737878 w 6934737"/>
                <a:gd name="connsiteY52" fmla="*/ 1847082 h 4876774"/>
                <a:gd name="connsiteX53" fmla="*/ 1734495 w 6934737"/>
                <a:gd name="connsiteY53" fmla="*/ 1847660 h 4876774"/>
                <a:gd name="connsiteX54" fmla="*/ 1730979 w 6934737"/>
                <a:gd name="connsiteY54" fmla="*/ 1848417 h 4876774"/>
                <a:gd name="connsiteX55" fmla="*/ 1727375 w 6934737"/>
                <a:gd name="connsiteY55" fmla="*/ 1849307 h 4876774"/>
                <a:gd name="connsiteX56" fmla="*/ 1702364 w 6934737"/>
                <a:gd name="connsiteY56" fmla="*/ 1858208 h 4876774"/>
                <a:gd name="connsiteX57" fmla="*/ 1675662 w 6934737"/>
                <a:gd name="connsiteY57" fmla="*/ 1872182 h 4876774"/>
                <a:gd name="connsiteX58" fmla="*/ 1649716 w 6934737"/>
                <a:gd name="connsiteY58" fmla="*/ 1889983 h 4876774"/>
                <a:gd name="connsiteX59" fmla="*/ 1626752 w 6934737"/>
                <a:gd name="connsiteY59" fmla="*/ 1910054 h 4876774"/>
                <a:gd name="connsiteX60" fmla="*/ 1608684 w 6934737"/>
                <a:gd name="connsiteY60" fmla="*/ 1932529 h 4876774"/>
                <a:gd name="connsiteX61" fmla="*/ 1602453 w 6934737"/>
                <a:gd name="connsiteY61" fmla="*/ 1950330 h 4876774"/>
                <a:gd name="connsiteX62" fmla="*/ 1608284 w 6934737"/>
                <a:gd name="connsiteY62" fmla="*/ 1961590 h 4876774"/>
                <a:gd name="connsiteX63" fmla="*/ 1626440 w 6934737"/>
                <a:gd name="connsiteY63" fmla="*/ 1964304 h 4876774"/>
                <a:gd name="connsiteX64" fmla="*/ 1629778 w 6934737"/>
                <a:gd name="connsiteY64" fmla="*/ 1963948 h 4876774"/>
                <a:gd name="connsiteX65" fmla="*/ 1633250 w 6934737"/>
                <a:gd name="connsiteY65" fmla="*/ 1963414 h 4876774"/>
                <a:gd name="connsiteX66" fmla="*/ 1636810 w 6934737"/>
                <a:gd name="connsiteY66" fmla="*/ 1962658 h 4876774"/>
                <a:gd name="connsiteX67" fmla="*/ 1640504 w 6934737"/>
                <a:gd name="connsiteY67" fmla="*/ 1961768 h 4876774"/>
                <a:gd name="connsiteX68" fmla="*/ 1666405 w 6934737"/>
                <a:gd name="connsiteY68" fmla="*/ 1952466 h 4876774"/>
                <a:gd name="connsiteX69" fmla="*/ 1693909 w 6934737"/>
                <a:gd name="connsiteY69" fmla="*/ 1937914 h 4876774"/>
                <a:gd name="connsiteX70" fmla="*/ 1720611 w 6934737"/>
                <a:gd name="connsiteY70" fmla="*/ 1919623 h 4876774"/>
                <a:gd name="connsiteX71" fmla="*/ 1743619 w 6934737"/>
                <a:gd name="connsiteY71" fmla="*/ 1899018 h 4876774"/>
                <a:gd name="connsiteX72" fmla="*/ 1760975 w 6934737"/>
                <a:gd name="connsiteY72" fmla="*/ 1876766 h 4876774"/>
                <a:gd name="connsiteX73" fmla="*/ 1766138 w 6934737"/>
                <a:gd name="connsiteY73" fmla="*/ 1859587 h 4876774"/>
                <a:gd name="connsiteX74" fmla="*/ 1759418 w 6934737"/>
                <a:gd name="connsiteY74" fmla="*/ 1848862 h 4876774"/>
                <a:gd name="connsiteX75" fmla="*/ 1883315 w 6934737"/>
                <a:gd name="connsiteY75" fmla="*/ 1727812 h 4876774"/>
                <a:gd name="connsiteX76" fmla="*/ 1866715 w 6934737"/>
                <a:gd name="connsiteY76" fmla="*/ 1724875 h 4876774"/>
                <a:gd name="connsiteX77" fmla="*/ 1862755 w 6934737"/>
                <a:gd name="connsiteY77" fmla="*/ 1725231 h 4876774"/>
                <a:gd name="connsiteX78" fmla="*/ 1858572 w 6934737"/>
                <a:gd name="connsiteY78" fmla="*/ 1725854 h 4876774"/>
                <a:gd name="connsiteX79" fmla="*/ 1854121 w 6934737"/>
                <a:gd name="connsiteY79" fmla="*/ 1726744 h 4876774"/>
                <a:gd name="connsiteX80" fmla="*/ 1849671 w 6934737"/>
                <a:gd name="connsiteY80" fmla="*/ 1727857 h 4876774"/>
                <a:gd name="connsiteX81" fmla="*/ 1826706 w 6934737"/>
                <a:gd name="connsiteY81" fmla="*/ 1736090 h 4876774"/>
                <a:gd name="connsiteX82" fmla="*/ 1802363 w 6934737"/>
                <a:gd name="connsiteY82" fmla="*/ 1748506 h 4876774"/>
                <a:gd name="connsiteX83" fmla="*/ 1778510 w 6934737"/>
                <a:gd name="connsiteY83" fmla="*/ 1764127 h 4876774"/>
                <a:gd name="connsiteX84" fmla="*/ 1757059 w 6934737"/>
                <a:gd name="connsiteY84" fmla="*/ 1781929 h 4876774"/>
                <a:gd name="connsiteX85" fmla="*/ 1738812 w 6934737"/>
                <a:gd name="connsiteY85" fmla="*/ 1803157 h 4876774"/>
                <a:gd name="connsiteX86" fmla="*/ 1731692 w 6934737"/>
                <a:gd name="connsiteY86" fmla="*/ 1820335 h 4876774"/>
                <a:gd name="connsiteX87" fmla="*/ 1736142 w 6934737"/>
                <a:gd name="connsiteY87" fmla="*/ 1831639 h 4876774"/>
                <a:gd name="connsiteX88" fmla="*/ 1752519 w 6934737"/>
                <a:gd name="connsiteY88" fmla="*/ 1835155 h 4876774"/>
                <a:gd name="connsiteX89" fmla="*/ 1756524 w 6934737"/>
                <a:gd name="connsiteY89" fmla="*/ 1834843 h 4876774"/>
                <a:gd name="connsiteX90" fmla="*/ 1760975 w 6934737"/>
                <a:gd name="connsiteY90" fmla="*/ 1834265 h 4876774"/>
                <a:gd name="connsiteX91" fmla="*/ 1765425 w 6934737"/>
                <a:gd name="connsiteY91" fmla="*/ 1833419 h 4876774"/>
                <a:gd name="connsiteX92" fmla="*/ 1769875 w 6934737"/>
                <a:gd name="connsiteY92" fmla="*/ 1832307 h 4876774"/>
                <a:gd name="connsiteX93" fmla="*/ 1793596 w 6934737"/>
                <a:gd name="connsiteY93" fmla="*/ 1823806 h 4876774"/>
                <a:gd name="connsiteX94" fmla="*/ 1818785 w 6934737"/>
                <a:gd name="connsiteY94" fmla="*/ 1810856 h 4876774"/>
                <a:gd name="connsiteX95" fmla="*/ 1843174 w 6934737"/>
                <a:gd name="connsiteY95" fmla="*/ 1794612 h 4876774"/>
                <a:gd name="connsiteX96" fmla="*/ 1864713 w 6934737"/>
                <a:gd name="connsiteY96" fmla="*/ 1776277 h 4876774"/>
                <a:gd name="connsiteX97" fmla="*/ 1882514 w 6934737"/>
                <a:gd name="connsiteY97" fmla="*/ 1754959 h 4876774"/>
                <a:gd name="connsiteX98" fmla="*/ 1888612 w 6934737"/>
                <a:gd name="connsiteY98" fmla="*/ 1738271 h 4876774"/>
                <a:gd name="connsiteX99" fmla="*/ 1883315 w 6934737"/>
                <a:gd name="connsiteY99" fmla="*/ 1727812 h 4876774"/>
                <a:gd name="connsiteX100" fmla="*/ 2242059 w 6934737"/>
                <a:gd name="connsiteY100" fmla="*/ 1399999 h 4876774"/>
                <a:gd name="connsiteX101" fmla="*/ 2236496 w 6934737"/>
                <a:gd name="connsiteY101" fmla="*/ 1399999 h 4876774"/>
                <a:gd name="connsiteX102" fmla="*/ 2230310 w 6934737"/>
                <a:gd name="connsiteY102" fmla="*/ 1400578 h 4876774"/>
                <a:gd name="connsiteX103" fmla="*/ 2223679 w 6934737"/>
                <a:gd name="connsiteY103" fmla="*/ 1401779 h 4876774"/>
                <a:gd name="connsiteX104" fmla="*/ 2216558 w 6934737"/>
                <a:gd name="connsiteY104" fmla="*/ 1403559 h 4876774"/>
                <a:gd name="connsiteX105" fmla="*/ 2198757 w 6934737"/>
                <a:gd name="connsiteY105" fmla="*/ 1409745 h 4876774"/>
                <a:gd name="connsiteX106" fmla="*/ 2180155 w 6934737"/>
                <a:gd name="connsiteY106" fmla="*/ 1418646 h 4876774"/>
                <a:gd name="connsiteX107" fmla="*/ 2161730 w 6934737"/>
                <a:gd name="connsiteY107" fmla="*/ 1429460 h 4876774"/>
                <a:gd name="connsiteX108" fmla="*/ 2144418 w 6934737"/>
                <a:gd name="connsiteY108" fmla="*/ 1442010 h 4876774"/>
                <a:gd name="connsiteX109" fmla="*/ 2125593 w 6934737"/>
                <a:gd name="connsiteY109" fmla="*/ 1460168 h 4876774"/>
                <a:gd name="connsiteX110" fmla="*/ 2116247 w 6934737"/>
                <a:gd name="connsiteY110" fmla="*/ 1475833 h 4876774"/>
                <a:gd name="connsiteX111" fmla="*/ 2117048 w 6934737"/>
                <a:gd name="connsiteY111" fmla="*/ 1487226 h 4876774"/>
                <a:gd name="connsiteX112" fmla="*/ 2128753 w 6934737"/>
                <a:gd name="connsiteY112" fmla="*/ 1492700 h 4876774"/>
                <a:gd name="connsiteX113" fmla="*/ 2134316 w 6934737"/>
                <a:gd name="connsiteY113" fmla="*/ 1492700 h 4876774"/>
                <a:gd name="connsiteX114" fmla="*/ 2140546 w 6934737"/>
                <a:gd name="connsiteY114" fmla="*/ 1492210 h 4876774"/>
                <a:gd name="connsiteX115" fmla="*/ 2147310 w 6934737"/>
                <a:gd name="connsiteY115" fmla="*/ 1491053 h 4876774"/>
                <a:gd name="connsiteX116" fmla="*/ 2154565 w 6934737"/>
                <a:gd name="connsiteY116" fmla="*/ 1489273 h 4876774"/>
                <a:gd name="connsiteX117" fmla="*/ 2172811 w 6934737"/>
                <a:gd name="connsiteY117" fmla="*/ 1482909 h 4876774"/>
                <a:gd name="connsiteX118" fmla="*/ 2191992 w 6934737"/>
                <a:gd name="connsiteY118" fmla="*/ 1474008 h 4876774"/>
                <a:gd name="connsiteX119" fmla="*/ 2210951 w 6934737"/>
                <a:gd name="connsiteY119" fmla="*/ 1462749 h 4876774"/>
                <a:gd name="connsiteX120" fmla="*/ 2228440 w 6934737"/>
                <a:gd name="connsiteY120" fmla="*/ 1449887 h 4876774"/>
                <a:gd name="connsiteX121" fmla="*/ 2247044 w 6934737"/>
                <a:gd name="connsiteY121" fmla="*/ 1431419 h 4876774"/>
                <a:gd name="connsiteX122" fmla="*/ 2255677 w 6934737"/>
                <a:gd name="connsiteY122" fmla="*/ 1415976 h 4876774"/>
                <a:gd name="connsiteX123" fmla="*/ 2254074 w 6934737"/>
                <a:gd name="connsiteY123" fmla="*/ 1405072 h 4876774"/>
                <a:gd name="connsiteX124" fmla="*/ 2242059 w 6934737"/>
                <a:gd name="connsiteY124" fmla="*/ 1399999 h 4876774"/>
                <a:gd name="connsiteX125" fmla="*/ 2117449 w 6934737"/>
                <a:gd name="connsiteY125" fmla="*/ 1501957 h 4876774"/>
                <a:gd name="connsiteX126" fmla="*/ 2112287 w 6934737"/>
                <a:gd name="connsiteY126" fmla="*/ 1501957 h 4876774"/>
                <a:gd name="connsiteX127" fmla="*/ 2106724 w 6934737"/>
                <a:gd name="connsiteY127" fmla="*/ 1502580 h 4876774"/>
                <a:gd name="connsiteX128" fmla="*/ 2100760 w 6934737"/>
                <a:gd name="connsiteY128" fmla="*/ 1503692 h 4876774"/>
                <a:gd name="connsiteX129" fmla="*/ 2094441 w 6934737"/>
                <a:gd name="connsiteY129" fmla="*/ 1505250 h 4876774"/>
                <a:gd name="connsiteX130" fmla="*/ 2075170 w 6934737"/>
                <a:gd name="connsiteY130" fmla="*/ 1512059 h 4876774"/>
                <a:gd name="connsiteX131" fmla="*/ 2054876 w 6934737"/>
                <a:gd name="connsiteY131" fmla="*/ 1521850 h 4876774"/>
                <a:gd name="connsiteX132" fmla="*/ 2034761 w 6934737"/>
                <a:gd name="connsiteY132" fmla="*/ 1534088 h 4876774"/>
                <a:gd name="connsiteX133" fmla="*/ 2016158 w 6934737"/>
                <a:gd name="connsiteY133" fmla="*/ 1548196 h 4876774"/>
                <a:gd name="connsiteX134" fmla="*/ 1997378 w 6934737"/>
                <a:gd name="connsiteY134" fmla="*/ 1567332 h 4876774"/>
                <a:gd name="connsiteX135" fmla="*/ 1988477 w 6934737"/>
                <a:gd name="connsiteY135" fmla="*/ 1583487 h 4876774"/>
                <a:gd name="connsiteX136" fmla="*/ 1990346 w 6934737"/>
                <a:gd name="connsiteY136" fmla="*/ 1594925 h 4876774"/>
                <a:gd name="connsiteX137" fmla="*/ 2003430 w 6934737"/>
                <a:gd name="connsiteY137" fmla="*/ 1599865 h 4876774"/>
                <a:gd name="connsiteX138" fmla="*/ 2008593 w 6934737"/>
                <a:gd name="connsiteY138" fmla="*/ 1599865 h 4876774"/>
                <a:gd name="connsiteX139" fmla="*/ 2014245 w 6934737"/>
                <a:gd name="connsiteY139" fmla="*/ 1599330 h 4876774"/>
                <a:gd name="connsiteX140" fmla="*/ 2020342 w 6934737"/>
                <a:gd name="connsiteY140" fmla="*/ 1598262 h 4876774"/>
                <a:gd name="connsiteX141" fmla="*/ 2026839 w 6934737"/>
                <a:gd name="connsiteY141" fmla="*/ 1596660 h 4876774"/>
                <a:gd name="connsiteX142" fmla="*/ 2046688 w 6934737"/>
                <a:gd name="connsiteY142" fmla="*/ 1589718 h 4876774"/>
                <a:gd name="connsiteX143" fmla="*/ 2067649 w 6934737"/>
                <a:gd name="connsiteY143" fmla="*/ 1579571 h 4876774"/>
                <a:gd name="connsiteX144" fmla="*/ 2088209 w 6934737"/>
                <a:gd name="connsiteY144" fmla="*/ 1566887 h 4876774"/>
                <a:gd name="connsiteX145" fmla="*/ 2107034 w 6934737"/>
                <a:gd name="connsiteY145" fmla="*/ 1552379 h 4876774"/>
                <a:gd name="connsiteX146" fmla="*/ 2125415 w 6934737"/>
                <a:gd name="connsiteY146" fmla="*/ 1533065 h 4876774"/>
                <a:gd name="connsiteX147" fmla="*/ 2133337 w 6934737"/>
                <a:gd name="connsiteY147" fmla="*/ 1517177 h 4876774"/>
                <a:gd name="connsiteX148" fmla="*/ 2130666 w 6934737"/>
                <a:gd name="connsiteY148" fmla="*/ 1506274 h 4876774"/>
                <a:gd name="connsiteX149" fmla="*/ 2117449 w 6934737"/>
                <a:gd name="connsiteY149" fmla="*/ 1501957 h 4876774"/>
                <a:gd name="connsiteX150" fmla="*/ 3112059 w 6934737"/>
                <a:gd name="connsiteY150" fmla="*/ 821542 h 4876774"/>
                <a:gd name="connsiteX151" fmla="*/ 3104982 w 6934737"/>
                <a:gd name="connsiteY151" fmla="*/ 819316 h 4876774"/>
                <a:gd name="connsiteX152" fmla="*/ 3095459 w 6934737"/>
                <a:gd name="connsiteY152" fmla="*/ 819049 h 4876774"/>
                <a:gd name="connsiteX153" fmla="*/ 3084021 w 6934737"/>
                <a:gd name="connsiteY153" fmla="*/ 820607 h 4876774"/>
                <a:gd name="connsiteX154" fmla="*/ 3071160 w 6934737"/>
                <a:gd name="connsiteY154" fmla="*/ 823856 h 4876774"/>
                <a:gd name="connsiteX155" fmla="*/ 3062037 w 6934737"/>
                <a:gd name="connsiteY155" fmla="*/ 826927 h 4876774"/>
                <a:gd name="connsiteX156" fmla="*/ 3052691 w 6934737"/>
                <a:gd name="connsiteY156" fmla="*/ 830620 h 4876774"/>
                <a:gd name="connsiteX157" fmla="*/ 3043212 w 6934737"/>
                <a:gd name="connsiteY157" fmla="*/ 835071 h 4876774"/>
                <a:gd name="connsiteX158" fmla="*/ 3033866 w 6934737"/>
                <a:gd name="connsiteY158" fmla="*/ 840011 h 4876774"/>
                <a:gd name="connsiteX159" fmla="*/ 3013706 w 6934737"/>
                <a:gd name="connsiteY159" fmla="*/ 853362 h 4876774"/>
                <a:gd name="connsiteX160" fmla="*/ 3000355 w 6934737"/>
                <a:gd name="connsiteY160" fmla="*/ 866357 h 4876774"/>
                <a:gd name="connsiteX161" fmla="*/ 2995014 w 6934737"/>
                <a:gd name="connsiteY161" fmla="*/ 877572 h 4876774"/>
                <a:gd name="connsiteX162" fmla="*/ 2998931 w 6934737"/>
                <a:gd name="connsiteY162" fmla="*/ 885538 h 4876774"/>
                <a:gd name="connsiteX163" fmla="*/ 3005785 w 6934737"/>
                <a:gd name="connsiteY163" fmla="*/ 887985 h 4876774"/>
                <a:gd name="connsiteX164" fmla="*/ 3015264 w 6934737"/>
                <a:gd name="connsiteY164" fmla="*/ 888430 h 4876774"/>
                <a:gd name="connsiteX165" fmla="*/ 3026880 w 6934737"/>
                <a:gd name="connsiteY165" fmla="*/ 886962 h 4876774"/>
                <a:gd name="connsiteX166" fmla="*/ 3040231 w 6934737"/>
                <a:gd name="connsiteY166" fmla="*/ 883669 h 4876774"/>
                <a:gd name="connsiteX167" fmla="*/ 3049576 w 6934737"/>
                <a:gd name="connsiteY167" fmla="*/ 880553 h 4876774"/>
                <a:gd name="connsiteX168" fmla="*/ 3059234 w 6934737"/>
                <a:gd name="connsiteY168" fmla="*/ 876771 h 4876774"/>
                <a:gd name="connsiteX169" fmla="*/ 3068935 w 6934737"/>
                <a:gd name="connsiteY169" fmla="*/ 872320 h 4876774"/>
                <a:gd name="connsiteX170" fmla="*/ 3078503 w 6934737"/>
                <a:gd name="connsiteY170" fmla="*/ 867247 h 4876774"/>
                <a:gd name="connsiteX171" fmla="*/ 3098931 w 6934737"/>
                <a:gd name="connsiteY171" fmla="*/ 853584 h 4876774"/>
                <a:gd name="connsiteX172" fmla="*/ 3112014 w 6934737"/>
                <a:gd name="connsiteY172" fmla="*/ 840456 h 4876774"/>
                <a:gd name="connsiteX173" fmla="*/ 3116777 w 6934737"/>
                <a:gd name="connsiteY173" fmla="*/ 829374 h 4876774"/>
                <a:gd name="connsiteX174" fmla="*/ 3112059 w 6934737"/>
                <a:gd name="connsiteY174" fmla="*/ 821542 h 4876774"/>
                <a:gd name="connsiteX175" fmla="*/ 2738674 w 6934737"/>
                <a:gd name="connsiteY175" fmla="*/ 1043570 h 4876774"/>
                <a:gd name="connsiteX176" fmla="*/ 2731954 w 6934737"/>
                <a:gd name="connsiteY176" fmla="*/ 1042413 h 4876774"/>
                <a:gd name="connsiteX177" fmla="*/ 2723765 w 6934737"/>
                <a:gd name="connsiteY177" fmla="*/ 1042413 h 4876774"/>
                <a:gd name="connsiteX178" fmla="*/ 2714331 w 6934737"/>
                <a:gd name="connsiteY178" fmla="*/ 1043881 h 4876774"/>
                <a:gd name="connsiteX179" fmla="*/ 2703961 w 6934737"/>
                <a:gd name="connsiteY179" fmla="*/ 1046507 h 4876774"/>
                <a:gd name="connsiteX180" fmla="*/ 2691589 w 6934737"/>
                <a:gd name="connsiteY180" fmla="*/ 1050690 h 4876774"/>
                <a:gd name="connsiteX181" fmla="*/ 2678816 w 6934737"/>
                <a:gd name="connsiteY181" fmla="*/ 1056164 h 4876774"/>
                <a:gd name="connsiteX182" fmla="*/ 2665955 w 6934737"/>
                <a:gd name="connsiteY182" fmla="*/ 1062706 h 4876774"/>
                <a:gd name="connsiteX183" fmla="*/ 2653405 w 6934737"/>
                <a:gd name="connsiteY183" fmla="*/ 1070272 h 4876774"/>
                <a:gd name="connsiteX184" fmla="*/ 2633824 w 6934737"/>
                <a:gd name="connsiteY184" fmla="*/ 1085403 h 4876774"/>
                <a:gd name="connsiteX185" fmla="*/ 2622030 w 6934737"/>
                <a:gd name="connsiteY185" fmla="*/ 1099422 h 4876774"/>
                <a:gd name="connsiteX186" fmla="*/ 2619093 w 6934737"/>
                <a:gd name="connsiteY186" fmla="*/ 1110770 h 4876774"/>
                <a:gd name="connsiteX187" fmla="*/ 2625947 w 6934737"/>
                <a:gd name="connsiteY187" fmla="*/ 1117846 h 4876774"/>
                <a:gd name="connsiteX188" fmla="*/ 2632533 w 6934737"/>
                <a:gd name="connsiteY188" fmla="*/ 1119226 h 4876774"/>
                <a:gd name="connsiteX189" fmla="*/ 2640767 w 6934737"/>
                <a:gd name="connsiteY189" fmla="*/ 1119226 h 4876774"/>
                <a:gd name="connsiteX190" fmla="*/ 2650334 w 6934737"/>
                <a:gd name="connsiteY190" fmla="*/ 1117802 h 4876774"/>
                <a:gd name="connsiteX191" fmla="*/ 2660927 w 6934737"/>
                <a:gd name="connsiteY191" fmla="*/ 1115221 h 4876774"/>
                <a:gd name="connsiteX192" fmla="*/ 2673610 w 6934737"/>
                <a:gd name="connsiteY192" fmla="*/ 1110770 h 4876774"/>
                <a:gd name="connsiteX193" fmla="*/ 2686961 w 6934737"/>
                <a:gd name="connsiteY193" fmla="*/ 1105163 h 4876774"/>
                <a:gd name="connsiteX194" fmla="*/ 2700312 w 6934737"/>
                <a:gd name="connsiteY194" fmla="*/ 1098354 h 4876774"/>
                <a:gd name="connsiteX195" fmla="*/ 2713129 w 6934737"/>
                <a:gd name="connsiteY195" fmla="*/ 1090566 h 4876774"/>
                <a:gd name="connsiteX196" fmla="*/ 2732755 w 6934737"/>
                <a:gd name="connsiteY196" fmla="*/ 1075078 h 4876774"/>
                <a:gd name="connsiteX197" fmla="*/ 2744104 w 6934737"/>
                <a:gd name="connsiteY197" fmla="*/ 1061060 h 4876774"/>
                <a:gd name="connsiteX198" fmla="*/ 2746062 w 6934737"/>
                <a:gd name="connsiteY198" fmla="*/ 1050334 h 4876774"/>
                <a:gd name="connsiteX199" fmla="*/ 2738674 w 6934737"/>
                <a:gd name="connsiteY199" fmla="*/ 1043570 h 4876774"/>
                <a:gd name="connsiteX200" fmla="*/ 2987538 w 6934737"/>
                <a:gd name="connsiteY200" fmla="*/ 891946 h 4876774"/>
                <a:gd name="connsiteX201" fmla="*/ 2980551 w 6934737"/>
                <a:gd name="connsiteY201" fmla="*/ 890033 h 4876774"/>
                <a:gd name="connsiteX202" fmla="*/ 2971427 w 6934737"/>
                <a:gd name="connsiteY202" fmla="*/ 890033 h 4876774"/>
                <a:gd name="connsiteX203" fmla="*/ 2960613 w 6934737"/>
                <a:gd name="connsiteY203" fmla="*/ 891546 h 4876774"/>
                <a:gd name="connsiteX204" fmla="*/ 2948553 w 6934737"/>
                <a:gd name="connsiteY204" fmla="*/ 894572 h 4876774"/>
                <a:gd name="connsiteX205" fmla="*/ 2938495 w 6934737"/>
                <a:gd name="connsiteY205" fmla="*/ 897954 h 4876774"/>
                <a:gd name="connsiteX206" fmla="*/ 2928081 w 6934737"/>
                <a:gd name="connsiteY206" fmla="*/ 902182 h 4876774"/>
                <a:gd name="connsiteX207" fmla="*/ 2917623 w 6934737"/>
                <a:gd name="connsiteY207" fmla="*/ 907166 h 4876774"/>
                <a:gd name="connsiteX208" fmla="*/ 2907298 w 6934737"/>
                <a:gd name="connsiteY208" fmla="*/ 912863 h 4876774"/>
                <a:gd name="connsiteX209" fmla="*/ 2887271 w 6934737"/>
                <a:gd name="connsiteY209" fmla="*/ 926704 h 4876774"/>
                <a:gd name="connsiteX210" fmla="*/ 2874366 w 6934737"/>
                <a:gd name="connsiteY210" fmla="*/ 940055 h 4876774"/>
                <a:gd name="connsiteX211" fmla="*/ 2869915 w 6934737"/>
                <a:gd name="connsiteY211" fmla="*/ 951358 h 4876774"/>
                <a:gd name="connsiteX212" fmla="*/ 2874632 w 6934737"/>
                <a:gd name="connsiteY212" fmla="*/ 959147 h 4876774"/>
                <a:gd name="connsiteX213" fmla="*/ 2881441 w 6934737"/>
                <a:gd name="connsiteY213" fmla="*/ 961238 h 4876774"/>
                <a:gd name="connsiteX214" fmla="*/ 2890565 w 6934737"/>
                <a:gd name="connsiteY214" fmla="*/ 961505 h 4876774"/>
                <a:gd name="connsiteX215" fmla="*/ 2901512 w 6934737"/>
                <a:gd name="connsiteY215" fmla="*/ 960037 h 4876774"/>
                <a:gd name="connsiteX216" fmla="*/ 2913840 w 6934737"/>
                <a:gd name="connsiteY216" fmla="*/ 957010 h 4876774"/>
                <a:gd name="connsiteX217" fmla="*/ 2924165 w 6934737"/>
                <a:gd name="connsiteY217" fmla="*/ 953539 h 4876774"/>
                <a:gd name="connsiteX218" fmla="*/ 2934845 w 6934737"/>
                <a:gd name="connsiteY218" fmla="*/ 949089 h 4876774"/>
                <a:gd name="connsiteX219" fmla="*/ 2945571 w 6934737"/>
                <a:gd name="connsiteY219" fmla="*/ 943971 h 4876774"/>
                <a:gd name="connsiteX220" fmla="*/ 2956163 w 6934737"/>
                <a:gd name="connsiteY220" fmla="*/ 938096 h 4876774"/>
                <a:gd name="connsiteX221" fmla="*/ 2976368 w 6934737"/>
                <a:gd name="connsiteY221" fmla="*/ 923900 h 4876774"/>
                <a:gd name="connsiteX222" fmla="*/ 2989007 w 6934737"/>
                <a:gd name="connsiteY222" fmla="*/ 910549 h 4876774"/>
                <a:gd name="connsiteX223" fmla="*/ 2993101 w 6934737"/>
                <a:gd name="connsiteY223" fmla="*/ 899423 h 4876774"/>
                <a:gd name="connsiteX224" fmla="*/ 2987538 w 6934737"/>
                <a:gd name="connsiteY224" fmla="*/ 891946 h 4876774"/>
                <a:gd name="connsiteX225" fmla="*/ 2614732 w 6934737"/>
                <a:gd name="connsiteY225" fmla="*/ 1125679 h 4876774"/>
                <a:gd name="connsiteX226" fmla="*/ 2608190 w 6934737"/>
                <a:gd name="connsiteY226" fmla="*/ 1124833 h 4876774"/>
                <a:gd name="connsiteX227" fmla="*/ 2600446 w 6934737"/>
                <a:gd name="connsiteY227" fmla="*/ 1125145 h 4876774"/>
                <a:gd name="connsiteX228" fmla="*/ 2591545 w 6934737"/>
                <a:gd name="connsiteY228" fmla="*/ 1126525 h 4876774"/>
                <a:gd name="connsiteX229" fmla="*/ 2582021 w 6934737"/>
                <a:gd name="connsiteY229" fmla="*/ 1128928 h 4876774"/>
                <a:gd name="connsiteX230" fmla="*/ 2568404 w 6934737"/>
                <a:gd name="connsiteY230" fmla="*/ 1133601 h 4876774"/>
                <a:gd name="connsiteX231" fmla="*/ 2554295 w 6934737"/>
                <a:gd name="connsiteY231" fmla="*/ 1139742 h 4876774"/>
                <a:gd name="connsiteX232" fmla="*/ 2540188 w 6934737"/>
                <a:gd name="connsiteY232" fmla="*/ 1147219 h 4876774"/>
                <a:gd name="connsiteX233" fmla="*/ 2526525 w 6934737"/>
                <a:gd name="connsiteY233" fmla="*/ 1155852 h 4876774"/>
                <a:gd name="connsiteX234" fmla="*/ 2507122 w 6934737"/>
                <a:gd name="connsiteY234" fmla="*/ 1171651 h 4876774"/>
                <a:gd name="connsiteX235" fmla="*/ 2495952 w 6934737"/>
                <a:gd name="connsiteY235" fmla="*/ 1186026 h 4876774"/>
                <a:gd name="connsiteX236" fmla="*/ 2493860 w 6934737"/>
                <a:gd name="connsiteY236" fmla="*/ 1197374 h 4876774"/>
                <a:gd name="connsiteX237" fmla="*/ 2501827 w 6934737"/>
                <a:gd name="connsiteY237" fmla="*/ 1204139 h 4876774"/>
                <a:gd name="connsiteX238" fmla="*/ 2508279 w 6934737"/>
                <a:gd name="connsiteY238" fmla="*/ 1205162 h 4876774"/>
                <a:gd name="connsiteX239" fmla="*/ 2516067 w 6934737"/>
                <a:gd name="connsiteY239" fmla="*/ 1205162 h 4876774"/>
                <a:gd name="connsiteX240" fmla="*/ 2524968 w 6934737"/>
                <a:gd name="connsiteY240" fmla="*/ 1203827 h 4876774"/>
                <a:gd name="connsiteX241" fmla="*/ 2534714 w 6934737"/>
                <a:gd name="connsiteY241" fmla="*/ 1201424 h 4876774"/>
                <a:gd name="connsiteX242" fmla="*/ 2548688 w 6934737"/>
                <a:gd name="connsiteY242" fmla="*/ 1196662 h 4876774"/>
                <a:gd name="connsiteX243" fmla="*/ 2563196 w 6934737"/>
                <a:gd name="connsiteY243" fmla="*/ 1190298 h 4876774"/>
                <a:gd name="connsiteX244" fmla="*/ 2577704 w 6934737"/>
                <a:gd name="connsiteY244" fmla="*/ 1182599 h 4876774"/>
                <a:gd name="connsiteX245" fmla="*/ 2591634 w 6934737"/>
                <a:gd name="connsiteY245" fmla="*/ 1173698 h 4876774"/>
                <a:gd name="connsiteX246" fmla="*/ 2610993 w 6934737"/>
                <a:gd name="connsiteY246" fmla="*/ 1157633 h 4876774"/>
                <a:gd name="connsiteX247" fmla="*/ 2621674 w 6934737"/>
                <a:gd name="connsiteY247" fmla="*/ 1143258 h 4876774"/>
                <a:gd name="connsiteX248" fmla="*/ 2623054 w 6934737"/>
                <a:gd name="connsiteY248" fmla="*/ 1132221 h 4876774"/>
                <a:gd name="connsiteX249" fmla="*/ 2614732 w 6934737"/>
                <a:gd name="connsiteY249" fmla="*/ 1125679 h 4876774"/>
                <a:gd name="connsiteX250" fmla="*/ 2366580 w 6934737"/>
                <a:gd name="connsiteY250" fmla="*/ 1303693 h 4876774"/>
                <a:gd name="connsiteX251" fmla="*/ 2360616 w 6934737"/>
                <a:gd name="connsiteY251" fmla="*/ 1303382 h 4876774"/>
                <a:gd name="connsiteX252" fmla="*/ 2353896 w 6934737"/>
                <a:gd name="connsiteY252" fmla="*/ 1303871 h 4876774"/>
                <a:gd name="connsiteX253" fmla="*/ 2346508 w 6934737"/>
                <a:gd name="connsiteY253" fmla="*/ 1305162 h 4876774"/>
                <a:gd name="connsiteX254" fmla="*/ 2338542 w 6934737"/>
                <a:gd name="connsiteY254" fmla="*/ 1307120 h 4876774"/>
                <a:gd name="connsiteX255" fmla="*/ 2322343 w 6934737"/>
                <a:gd name="connsiteY255" fmla="*/ 1312772 h 4876774"/>
                <a:gd name="connsiteX256" fmla="*/ 2305343 w 6934737"/>
                <a:gd name="connsiteY256" fmla="*/ 1320560 h 4876774"/>
                <a:gd name="connsiteX257" fmla="*/ 2288476 w 6934737"/>
                <a:gd name="connsiteY257" fmla="*/ 1330128 h 4876774"/>
                <a:gd name="connsiteX258" fmla="*/ 2272455 w 6934737"/>
                <a:gd name="connsiteY258" fmla="*/ 1341210 h 4876774"/>
                <a:gd name="connsiteX259" fmla="*/ 2253363 w 6934737"/>
                <a:gd name="connsiteY259" fmla="*/ 1358566 h 4876774"/>
                <a:gd name="connsiteX260" fmla="*/ 2243305 w 6934737"/>
                <a:gd name="connsiteY260" fmla="*/ 1373786 h 4876774"/>
                <a:gd name="connsiteX261" fmla="*/ 2243038 w 6934737"/>
                <a:gd name="connsiteY261" fmla="*/ 1385224 h 4876774"/>
                <a:gd name="connsiteX262" fmla="*/ 2253363 w 6934737"/>
                <a:gd name="connsiteY262" fmla="*/ 1391187 h 4876774"/>
                <a:gd name="connsiteX263" fmla="*/ 2259282 w 6934737"/>
                <a:gd name="connsiteY263" fmla="*/ 1391632 h 4876774"/>
                <a:gd name="connsiteX264" fmla="*/ 2266090 w 6934737"/>
                <a:gd name="connsiteY264" fmla="*/ 1391232 h 4876774"/>
                <a:gd name="connsiteX265" fmla="*/ 2273612 w 6934737"/>
                <a:gd name="connsiteY265" fmla="*/ 1389986 h 4876774"/>
                <a:gd name="connsiteX266" fmla="*/ 2281711 w 6934737"/>
                <a:gd name="connsiteY266" fmla="*/ 1387983 h 4876774"/>
                <a:gd name="connsiteX267" fmla="*/ 2298444 w 6934737"/>
                <a:gd name="connsiteY267" fmla="*/ 1382242 h 4876774"/>
                <a:gd name="connsiteX268" fmla="*/ 2315935 w 6934737"/>
                <a:gd name="connsiteY268" fmla="*/ 1374187 h 4876774"/>
                <a:gd name="connsiteX269" fmla="*/ 2333291 w 6934737"/>
                <a:gd name="connsiteY269" fmla="*/ 1364263 h 4876774"/>
                <a:gd name="connsiteX270" fmla="*/ 2349579 w 6934737"/>
                <a:gd name="connsiteY270" fmla="*/ 1352825 h 4876774"/>
                <a:gd name="connsiteX271" fmla="*/ 2368493 w 6934737"/>
                <a:gd name="connsiteY271" fmla="*/ 1335024 h 4876774"/>
                <a:gd name="connsiteX272" fmla="*/ 2377884 w 6934737"/>
                <a:gd name="connsiteY272" fmla="*/ 1319937 h 4876774"/>
                <a:gd name="connsiteX273" fmla="*/ 2377349 w 6934737"/>
                <a:gd name="connsiteY273" fmla="*/ 1308945 h 4876774"/>
                <a:gd name="connsiteX274" fmla="*/ 2366580 w 6934737"/>
                <a:gd name="connsiteY274" fmla="*/ 1303515 h 4876774"/>
                <a:gd name="connsiteX275" fmla="*/ 2490701 w 6934737"/>
                <a:gd name="connsiteY275" fmla="*/ 1212372 h 4876774"/>
                <a:gd name="connsiteX276" fmla="*/ 2484425 w 6934737"/>
                <a:gd name="connsiteY276" fmla="*/ 1211793 h 4876774"/>
                <a:gd name="connsiteX277" fmla="*/ 2477171 w 6934737"/>
                <a:gd name="connsiteY277" fmla="*/ 1212194 h 4876774"/>
                <a:gd name="connsiteX278" fmla="*/ 2469116 w 6934737"/>
                <a:gd name="connsiteY278" fmla="*/ 1213529 h 4876774"/>
                <a:gd name="connsiteX279" fmla="*/ 2460215 w 6934737"/>
                <a:gd name="connsiteY279" fmla="*/ 1215754 h 4876774"/>
                <a:gd name="connsiteX280" fmla="*/ 2445351 w 6934737"/>
                <a:gd name="connsiteY280" fmla="*/ 1220872 h 4876774"/>
                <a:gd name="connsiteX281" fmla="*/ 2429864 w 6934737"/>
                <a:gd name="connsiteY281" fmla="*/ 1227770 h 4876774"/>
                <a:gd name="connsiteX282" fmla="*/ 2414376 w 6934737"/>
                <a:gd name="connsiteY282" fmla="*/ 1236226 h 4876774"/>
                <a:gd name="connsiteX283" fmla="*/ 2399556 w 6934737"/>
                <a:gd name="connsiteY283" fmla="*/ 1246061 h 4876774"/>
                <a:gd name="connsiteX284" fmla="*/ 2380332 w 6934737"/>
                <a:gd name="connsiteY284" fmla="*/ 1262616 h 4876774"/>
                <a:gd name="connsiteX285" fmla="*/ 2369650 w 6934737"/>
                <a:gd name="connsiteY285" fmla="*/ 1277392 h 4876774"/>
                <a:gd name="connsiteX286" fmla="*/ 2368448 w 6934737"/>
                <a:gd name="connsiteY286" fmla="*/ 1288785 h 4876774"/>
                <a:gd name="connsiteX287" fmla="*/ 2377349 w 6934737"/>
                <a:gd name="connsiteY287" fmla="*/ 1295149 h 4876774"/>
                <a:gd name="connsiteX288" fmla="*/ 2383580 w 6934737"/>
                <a:gd name="connsiteY288" fmla="*/ 1295905 h 4876774"/>
                <a:gd name="connsiteX289" fmla="*/ 2390878 w 6934737"/>
                <a:gd name="connsiteY289" fmla="*/ 1295594 h 4876774"/>
                <a:gd name="connsiteX290" fmla="*/ 2399067 w 6934737"/>
                <a:gd name="connsiteY290" fmla="*/ 1294303 h 4876774"/>
                <a:gd name="connsiteX291" fmla="*/ 2407968 w 6934737"/>
                <a:gd name="connsiteY291" fmla="*/ 1292078 h 4876774"/>
                <a:gd name="connsiteX292" fmla="*/ 2423277 w 6934737"/>
                <a:gd name="connsiteY292" fmla="*/ 1286826 h 4876774"/>
                <a:gd name="connsiteX293" fmla="*/ 2439210 w 6934737"/>
                <a:gd name="connsiteY293" fmla="*/ 1279706 h 4876774"/>
                <a:gd name="connsiteX294" fmla="*/ 2455053 w 6934737"/>
                <a:gd name="connsiteY294" fmla="*/ 1270805 h 4876774"/>
                <a:gd name="connsiteX295" fmla="*/ 2470139 w 6934737"/>
                <a:gd name="connsiteY295" fmla="*/ 1260703 h 4876774"/>
                <a:gd name="connsiteX296" fmla="*/ 2489321 w 6934737"/>
                <a:gd name="connsiteY296" fmla="*/ 1243881 h 4876774"/>
                <a:gd name="connsiteX297" fmla="*/ 2499379 w 6934737"/>
                <a:gd name="connsiteY297" fmla="*/ 1229150 h 4876774"/>
                <a:gd name="connsiteX298" fmla="*/ 2499823 w 6934737"/>
                <a:gd name="connsiteY298" fmla="*/ 1218113 h 4876774"/>
                <a:gd name="connsiteX299" fmla="*/ 2490701 w 6934737"/>
                <a:gd name="connsiteY299" fmla="*/ 1212194 h 4876774"/>
                <a:gd name="connsiteX300" fmla="*/ 2863106 w 6934737"/>
                <a:gd name="connsiteY300" fmla="*/ 965778 h 4876774"/>
                <a:gd name="connsiteX301" fmla="*/ 2856252 w 6934737"/>
                <a:gd name="connsiteY301" fmla="*/ 964220 h 4876774"/>
                <a:gd name="connsiteX302" fmla="*/ 2847352 w 6934737"/>
                <a:gd name="connsiteY302" fmla="*/ 964220 h 4876774"/>
                <a:gd name="connsiteX303" fmla="*/ 2837205 w 6934737"/>
                <a:gd name="connsiteY303" fmla="*/ 965689 h 4876774"/>
                <a:gd name="connsiteX304" fmla="*/ 2825901 w 6934737"/>
                <a:gd name="connsiteY304" fmla="*/ 968537 h 4876774"/>
                <a:gd name="connsiteX305" fmla="*/ 2814819 w 6934737"/>
                <a:gd name="connsiteY305" fmla="*/ 972275 h 4876774"/>
                <a:gd name="connsiteX306" fmla="*/ 2803338 w 6934737"/>
                <a:gd name="connsiteY306" fmla="*/ 977037 h 4876774"/>
                <a:gd name="connsiteX307" fmla="*/ 2791811 w 6934737"/>
                <a:gd name="connsiteY307" fmla="*/ 982689 h 4876774"/>
                <a:gd name="connsiteX308" fmla="*/ 2780463 w 6934737"/>
                <a:gd name="connsiteY308" fmla="*/ 989231 h 4876774"/>
                <a:gd name="connsiteX309" fmla="*/ 2760570 w 6934737"/>
                <a:gd name="connsiteY309" fmla="*/ 1003650 h 4876774"/>
                <a:gd name="connsiteX310" fmla="*/ 2748109 w 6934737"/>
                <a:gd name="connsiteY310" fmla="*/ 1017313 h 4876774"/>
                <a:gd name="connsiteX311" fmla="*/ 2744104 w 6934737"/>
                <a:gd name="connsiteY311" fmla="*/ 1028706 h 4876774"/>
                <a:gd name="connsiteX312" fmla="*/ 2749711 w 6934737"/>
                <a:gd name="connsiteY312" fmla="*/ 1036227 h 4876774"/>
                <a:gd name="connsiteX313" fmla="*/ 2756431 w 6934737"/>
                <a:gd name="connsiteY313" fmla="*/ 1038007 h 4876774"/>
                <a:gd name="connsiteX314" fmla="*/ 2765332 w 6934737"/>
                <a:gd name="connsiteY314" fmla="*/ 1038007 h 4876774"/>
                <a:gd name="connsiteX315" fmla="*/ 2775611 w 6934737"/>
                <a:gd name="connsiteY315" fmla="*/ 1036627 h 4876774"/>
                <a:gd name="connsiteX316" fmla="*/ 2787183 w 6934737"/>
                <a:gd name="connsiteY316" fmla="*/ 1033735 h 4876774"/>
                <a:gd name="connsiteX317" fmla="*/ 2798576 w 6934737"/>
                <a:gd name="connsiteY317" fmla="*/ 1029907 h 4876774"/>
                <a:gd name="connsiteX318" fmla="*/ 2810324 w 6934737"/>
                <a:gd name="connsiteY318" fmla="*/ 1025056 h 4876774"/>
                <a:gd name="connsiteX319" fmla="*/ 2822163 w 6934737"/>
                <a:gd name="connsiteY319" fmla="*/ 1019226 h 4876774"/>
                <a:gd name="connsiteX320" fmla="*/ 2833733 w 6934737"/>
                <a:gd name="connsiteY320" fmla="*/ 1012506 h 4876774"/>
                <a:gd name="connsiteX321" fmla="*/ 2853805 w 6934737"/>
                <a:gd name="connsiteY321" fmla="*/ 997687 h 4876774"/>
                <a:gd name="connsiteX322" fmla="*/ 2865909 w 6934737"/>
                <a:gd name="connsiteY322" fmla="*/ 983935 h 4876774"/>
                <a:gd name="connsiteX323" fmla="*/ 2869292 w 6934737"/>
                <a:gd name="connsiteY323" fmla="*/ 972765 h 4876774"/>
                <a:gd name="connsiteX324" fmla="*/ 2863106 w 6934737"/>
                <a:gd name="connsiteY324" fmla="*/ 965778 h 4876774"/>
                <a:gd name="connsiteX325" fmla="*/ 498319 w 6934737"/>
                <a:gd name="connsiteY325" fmla="*/ 3889662 h 4876774"/>
                <a:gd name="connsiteX326" fmla="*/ 474422 w 6934737"/>
                <a:gd name="connsiteY326" fmla="*/ 3888639 h 4876774"/>
                <a:gd name="connsiteX327" fmla="*/ 460447 w 6934737"/>
                <a:gd name="connsiteY327" fmla="*/ 3891709 h 4876774"/>
                <a:gd name="connsiteX328" fmla="*/ 444826 w 6934737"/>
                <a:gd name="connsiteY328" fmla="*/ 3897139 h 4876774"/>
                <a:gd name="connsiteX329" fmla="*/ 427737 w 6934737"/>
                <a:gd name="connsiteY329" fmla="*/ 3904971 h 4876774"/>
                <a:gd name="connsiteX330" fmla="*/ 409179 w 6934737"/>
                <a:gd name="connsiteY330" fmla="*/ 3915207 h 4876774"/>
                <a:gd name="connsiteX331" fmla="*/ 349099 w 6934737"/>
                <a:gd name="connsiteY331" fmla="*/ 3958865 h 4876774"/>
                <a:gd name="connsiteX332" fmla="*/ 292535 w 6934737"/>
                <a:gd name="connsiteY332" fmla="*/ 4014272 h 4876774"/>
                <a:gd name="connsiteX333" fmla="*/ 245495 w 6934737"/>
                <a:gd name="connsiteY333" fmla="*/ 4074619 h 4876774"/>
                <a:gd name="connsiteX334" fmla="*/ 214343 w 6934737"/>
                <a:gd name="connsiteY334" fmla="*/ 4133453 h 4876774"/>
                <a:gd name="connsiteX335" fmla="*/ 206332 w 6934737"/>
                <a:gd name="connsiteY335" fmla="*/ 4166786 h 4876774"/>
                <a:gd name="connsiteX336" fmla="*/ 210025 w 6934737"/>
                <a:gd name="connsiteY336" fmla="*/ 4190373 h 4876774"/>
                <a:gd name="connsiteX337" fmla="*/ 224622 w 6934737"/>
                <a:gd name="connsiteY337" fmla="*/ 4203724 h 4876774"/>
                <a:gd name="connsiteX338" fmla="*/ 249099 w 6934737"/>
                <a:gd name="connsiteY338" fmla="*/ 4205816 h 4876774"/>
                <a:gd name="connsiteX339" fmla="*/ 263786 w 6934737"/>
                <a:gd name="connsiteY339" fmla="*/ 4202745 h 4876774"/>
                <a:gd name="connsiteX340" fmla="*/ 280564 w 6934737"/>
                <a:gd name="connsiteY340" fmla="*/ 4196737 h 4876774"/>
                <a:gd name="connsiteX341" fmla="*/ 298766 w 6934737"/>
                <a:gd name="connsiteY341" fmla="*/ 4188370 h 4876774"/>
                <a:gd name="connsiteX342" fmla="*/ 318570 w 6934737"/>
                <a:gd name="connsiteY342" fmla="*/ 4177244 h 4876774"/>
                <a:gd name="connsiteX343" fmla="*/ 381988 w 6934737"/>
                <a:gd name="connsiteY343" fmla="*/ 4129982 h 4876774"/>
                <a:gd name="connsiteX344" fmla="*/ 439842 w 6934737"/>
                <a:gd name="connsiteY344" fmla="*/ 4071637 h 4876774"/>
                <a:gd name="connsiteX345" fmla="*/ 485681 w 6934737"/>
                <a:gd name="connsiteY345" fmla="*/ 4010133 h 4876774"/>
                <a:gd name="connsiteX346" fmla="*/ 513407 w 6934737"/>
                <a:gd name="connsiteY346" fmla="*/ 3952946 h 4876774"/>
                <a:gd name="connsiteX347" fmla="*/ 518925 w 6934737"/>
                <a:gd name="connsiteY347" fmla="*/ 3921794 h 4876774"/>
                <a:gd name="connsiteX348" fmla="*/ 513451 w 6934737"/>
                <a:gd name="connsiteY348" fmla="*/ 3900699 h 4876774"/>
                <a:gd name="connsiteX349" fmla="*/ 498319 w 6934737"/>
                <a:gd name="connsiteY349" fmla="*/ 3889929 h 4876774"/>
                <a:gd name="connsiteX350" fmla="*/ 592623 w 6934737"/>
                <a:gd name="connsiteY350" fmla="*/ 3629450 h 4876774"/>
                <a:gd name="connsiteX351" fmla="*/ 568724 w 6934737"/>
                <a:gd name="connsiteY351" fmla="*/ 3628827 h 4876774"/>
                <a:gd name="connsiteX352" fmla="*/ 557198 w 6934737"/>
                <a:gd name="connsiteY352" fmla="*/ 3631408 h 4876774"/>
                <a:gd name="connsiteX353" fmla="*/ 544470 w 6934737"/>
                <a:gd name="connsiteY353" fmla="*/ 3635858 h 4876774"/>
                <a:gd name="connsiteX354" fmla="*/ 530585 w 6934737"/>
                <a:gd name="connsiteY354" fmla="*/ 3641733 h 4876774"/>
                <a:gd name="connsiteX355" fmla="*/ 515632 w 6934737"/>
                <a:gd name="connsiteY355" fmla="*/ 3649343 h 4876774"/>
                <a:gd name="connsiteX356" fmla="*/ 460002 w 6934737"/>
                <a:gd name="connsiteY356" fmla="*/ 3686726 h 4876774"/>
                <a:gd name="connsiteX357" fmla="*/ 406598 w 6934737"/>
                <a:gd name="connsiteY357" fmla="*/ 3735146 h 4876774"/>
                <a:gd name="connsiteX358" fmla="*/ 361426 w 6934737"/>
                <a:gd name="connsiteY358" fmla="*/ 3788995 h 4876774"/>
                <a:gd name="connsiteX359" fmla="*/ 330274 w 6934737"/>
                <a:gd name="connsiteY359" fmla="*/ 3842399 h 4876774"/>
                <a:gd name="connsiteX360" fmla="*/ 320929 w 6934737"/>
                <a:gd name="connsiteY360" fmla="*/ 3874709 h 4876774"/>
                <a:gd name="connsiteX361" fmla="*/ 323732 w 6934737"/>
                <a:gd name="connsiteY361" fmla="*/ 3897584 h 4876774"/>
                <a:gd name="connsiteX362" fmla="*/ 337840 w 6934737"/>
                <a:gd name="connsiteY362" fmla="*/ 3910223 h 4876774"/>
                <a:gd name="connsiteX363" fmla="*/ 362317 w 6934737"/>
                <a:gd name="connsiteY363" fmla="*/ 3911736 h 4876774"/>
                <a:gd name="connsiteX364" fmla="*/ 374422 w 6934737"/>
                <a:gd name="connsiteY364" fmla="*/ 3909155 h 4876774"/>
                <a:gd name="connsiteX365" fmla="*/ 387773 w 6934737"/>
                <a:gd name="connsiteY365" fmla="*/ 3904704 h 4876774"/>
                <a:gd name="connsiteX366" fmla="*/ 402414 w 6934737"/>
                <a:gd name="connsiteY366" fmla="*/ 3898429 h 4876774"/>
                <a:gd name="connsiteX367" fmla="*/ 418258 w 6934737"/>
                <a:gd name="connsiteY367" fmla="*/ 3890330 h 4876774"/>
                <a:gd name="connsiteX368" fmla="*/ 477002 w 6934737"/>
                <a:gd name="connsiteY368" fmla="*/ 3850277 h 4876774"/>
                <a:gd name="connsiteX369" fmla="*/ 531786 w 6934737"/>
                <a:gd name="connsiteY369" fmla="*/ 3799053 h 4876774"/>
                <a:gd name="connsiteX370" fmla="*/ 576290 w 6934737"/>
                <a:gd name="connsiteY370" fmla="*/ 3743958 h 4876774"/>
                <a:gd name="connsiteX371" fmla="*/ 604639 w 6934737"/>
                <a:gd name="connsiteY371" fmla="*/ 3691621 h 4876774"/>
                <a:gd name="connsiteX372" fmla="*/ 611670 w 6934737"/>
                <a:gd name="connsiteY372" fmla="*/ 3661314 h 4876774"/>
                <a:gd name="connsiteX373" fmla="*/ 607220 w 6934737"/>
                <a:gd name="connsiteY373" fmla="*/ 3640620 h 4876774"/>
                <a:gd name="connsiteX374" fmla="*/ 592623 w 6934737"/>
                <a:gd name="connsiteY374" fmla="*/ 3629717 h 4876774"/>
                <a:gd name="connsiteX375" fmla="*/ 429829 w 6934737"/>
                <a:gd name="connsiteY375" fmla="*/ 4182184 h 4876774"/>
                <a:gd name="connsiteX376" fmla="*/ 414030 w 6934737"/>
                <a:gd name="connsiteY376" fmla="*/ 4170791 h 4876774"/>
                <a:gd name="connsiteX377" fmla="*/ 390176 w 6934737"/>
                <a:gd name="connsiteY377" fmla="*/ 4169323 h 4876774"/>
                <a:gd name="connsiteX378" fmla="*/ 373176 w 6934737"/>
                <a:gd name="connsiteY378" fmla="*/ 4173016 h 4876774"/>
                <a:gd name="connsiteX379" fmla="*/ 353995 w 6934737"/>
                <a:gd name="connsiteY379" fmla="*/ 4180093 h 4876774"/>
                <a:gd name="connsiteX380" fmla="*/ 332811 w 6934737"/>
                <a:gd name="connsiteY380" fmla="*/ 4190595 h 4876774"/>
                <a:gd name="connsiteX381" fmla="*/ 309714 w 6934737"/>
                <a:gd name="connsiteY381" fmla="*/ 4204614 h 4876774"/>
                <a:gd name="connsiteX382" fmla="*/ 244605 w 6934737"/>
                <a:gd name="connsiteY382" fmla="*/ 4256016 h 4876774"/>
                <a:gd name="connsiteX383" fmla="*/ 184569 w 6934737"/>
                <a:gd name="connsiteY383" fmla="*/ 4319300 h 4876774"/>
                <a:gd name="connsiteX384" fmla="*/ 135615 w 6934737"/>
                <a:gd name="connsiteY384" fmla="*/ 4387301 h 4876774"/>
                <a:gd name="connsiteX385" fmla="*/ 105087 w 6934737"/>
                <a:gd name="connsiteY385" fmla="*/ 4452321 h 4876774"/>
                <a:gd name="connsiteX386" fmla="*/ 98900 w 6934737"/>
                <a:gd name="connsiteY386" fmla="*/ 4486233 h 4876774"/>
                <a:gd name="connsiteX387" fmla="*/ 103796 w 6934737"/>
                <a:gd name="connsiteY387" fmla="*/ 4510265 h 4876774"/>
                <a:gd name="connsiteX388" fmla="*/ 119016 w 6934737"/>
                <a:gd name="connsiteY388" fmla="*/ 4523616 h 4876774"/>
                <a:gd name="connsiteX389" fmla="*/ 143493 w 6934737"/>
                <a:gd name="connsiteY389" fmla="*/ 4526241 h 4876774"/>
                <a:gd name="connsiteX390" fmla="*/ 161294 w 6934737"/>
                <a:gd name="connsiteY390" fmla="*/ 4522592 h 4876774"/>
                <a:gd name="connsiteX391" fmla="*/ 181677 w 6934737"/>
                <a:gd name="connsiteY391" fmla="*/ 4515115 h 4876774"/>
                <a:gd name="connsiteX392" fmla="*/ 204373 w 6934737"/>
                <a:gd name="connsiteY392" fmla="*/ 4503767 h 4876774"/>
                <a:gd name="connsiteX393" fmla="*/ 229028 w 6934737"/>
                <a:gd name="connsiteY393" fmla="*/ 4488502 h 4876774"/>
                <a:gd name="connsiteX394" fmla="*/ 298365 w 6934737"/>
                <a:gd name="connsiteY394" fmla="*/ 4433229 h 4876774"/>
                <a:gd name="connsiteX395" fmla="*/ 359602 w 6934737"/>
                <a:gd name="connsiteY395" fmla="*/ 4366474 h 4876774"/>
                <a:gd name="connsiteX396" fmla="*/ 406509 w 6934737"/>
                <a:gd name="connsiteY396" fmla="*/ 4297538 h 4876774"/>
                <a:gd name="connsiteX397" fmla="*/ 433211 w 6934737"/>
                <a:gd name="connsiteY397" fmla="*/ 4234921 h 4876774"/>
                <a:gd name="connsiteX398" fmla="*/ 436861 w 6934737"/>
                <a:gd name="connsiteY398" fmla="*/ 4203769 h 4876774"/>
                <a:gd name="connsiteX399" fmla="*/ 429829 w 6934737"/>
                <a:gd name="connsiteY399" fmla="*/ 4182451 h 4876774"/>
                <a:gd name="connsiteX400" fmla="*/ 1511266 w 6934737"/>
                <a:gd name="connsiteY400" fmla="*/ 2114370 h 4876774"/>
                <a:gd name="connsiteX401" fmla="*/ 1489014 w 6934737"/>
                <a:gd name="connsiteY401" fmla="*/ 2114370 h 4876774"/>
                <a:gd name="connsiteX402" fmla="*/ 1487589 w 6934737"/>
                <a:gd name="connsiteY402" fmla="*/ 2114637 h 4876774"/>
                <a:gd name="connsiteX403" fmla="*/ 1486165 w 6934737"/>
                <a:gd name="connsiteY403" fmla="*/ 2114949 h 4876774"/>
                <a:gd name="connsiteX404" fmla="*/ 1484697 w 6934737"/>
                <a:gd name="connsiteY404" fmla="*/ 2115260 h 4876774"/>
                <a:gd name="connsiteX405" fmla="*/ 1483228 w 6934737"/>
                <a:gd name="connsiteY405" fmla="*/ 2115616 h 4876774"/>
                <a:gd name="connsiteX406" fmla="*/ 1453277 w 6934737"/>
                <a:gd name="connsiteY406" fmla="*/ 2126698 h 4876774"/>
                <a:gd name="connsiteX407" fmla="*/ 1421324 w 6934737"/>
                <a:gd name="connsiteY407" fmla="*/ 2144499 h 4876774"/>
                <a:gd name="connsiteX408" fmla="*/ 1390571 w 6934737"/>
                <a:gd name="connsiteY408" fmla="*/ 2167107 h 4876774"/>
                <a:gd name="connsiteX409" fmla="*/ 1364404 w 6934737"/>
                <a:gd name="connsiteY409" fmla="*/ 2192563 h 4876774"/>
                <a:gd name="connsiteX410" fmla="*/ 1347002 w 6934737"/>
                <a:gd name="connsiteY410" fmla="*/ 2217708 h 4876774"/>
                <a:gd name="connsiteX411" fmla="*/ 1342997 w 6934737"/>
                <a:gd name="connsiteY411" fmla="*/ 2236622 h 4876774"/>
                <a:gd name="connsiteX412" fmla="*/ 1352255 w 6934737"/>
                <a:gd name="connsiteY412" fmla="*/ 2247392 h 4876774"/>
                <a:gd name="connsiteX413" fmla="*/ 1374729 w 6934737"/>
                <a:gd name="connsiteY413" fmla="*/ 2247926 h 4876774"/>
                <a:gd name="connsiteX414" fmla="*/ 1376197 w 6934737"/>
                <a:gd name="connsiteY414" fmla="*/ 2247659 h 4876774"/>
                <a:gd name="connsiteX415" fmla="*/ 1377666 w 6934737"/>
                <a:gd name="connsiteY415" fmla="*/ 2247347 h 4876774"/>
                <a:gd name="connsiteX416" fmla="*/ 1379179 w 6934737"/>
                <a:gd name="connsiteY416" fmla="*/ 2246991 h 4876774"/>
                <a:gd name="connsiteX417" fmla="*/ 1380692 w 6934737"/>
                <a:gd name="connsiteY417" fmla="*/ 2246635 h 4876774"/>
                <a:gd name="connsiteX418" fmla="*/ 1411844 w 6934737"/>
                <a:gd name="connsiteY418" fmla="*/ 2235242 h 4876774"/>
                <a:gd name="connsiteX419" fmla="*/ 1444955 w 6934737"/>
                <a:gd name="connsiteY419" fmla="*/ 2216550 h 4876774"/>
                <a:gd name="connsiteX420" fmla="*/ 1476375 w 6934737"/>
                <a:gd name="connsiteY420" fmla="*/ 2193008 h 4876774"/>
                <a:gd name="connsiteX421" fmla="*/ 1502410 w 6934737"/>
                <a:gd name="connsiteY421" fmla="*/ 2167063 h 4876774"/>
                <a:gd name="connsiteX422" fmla="*/ 1518697 w 6934737"/>
                <a:gd name="connsiteY422" fmla="*/ 2142230 h 4876774"/>
                <a:gd name="connsiteX423" fmla="*/ 1521457 w 6934737"/>
                <a:gd name="connsiteY423" fmla="*/ 2124117 h 4876774"/>
                <a:gd name="connsiteX424" fmla="*/ 1511310 w 6934737"/>
                <a:gd name="connsiteY424" fmla="*/ 2114637 h 4876774"/>
                <a:gd name="connsiteX425" fmla="*/ 359424 w 6934737"/>
                <a:gd name="connsiteY425" fmla="*/ 4486055 h 4876774"/>
                <a:gd name="connsiteX426" fmla="*/ 343092 w 6934737"/>
                <a:gd name="connsiteY426" fmla="*/ 4474395 h 4876774"/>
                <a:gd name="connsiteX427" fmla="*/ 319282 w 6934737"/>
                <a:gd name="connsiteY427" fmla="*/ 4472437 h 4876774"/>
                <a:gd name="connsiteX428" fmla="*/ 299032 w 6934737"/>
                <a:gd name="connsiteY428" fmla="*/ 4476887 h 4876774"/>
                <a:gd name="connsiteX429" fmla="*/ 275935 w 6934737"/>
                <a:gd name="connsiteY429" fmla="*/ 4485788 h 4876774"/>
                <a:gd name="connsiteX430" fmla="*/ 250257 w 6934737"/>
                <a:gd name="connsiteY430" fmla="*/ 4499539 h 4876774"/>
                <a:gd name="connsiteX431" fmla="*/ 222175 w 6934737"/>
                <a:gd name="connsiteY431" fmla="*/ 4518097 h 4876774"/>
                <a:gd name="connsiteX432" fmla="*/ 151815 w 6934737"/>
                <a:gd name="connsiteY432" fmla="*/ 4578489 h 4876774"/>
                <a:gd name="connsiteX433" fmla="*/ 88086 w 6934737"/>
                <a:gd name="connsiteY433" fmla="*/ 4651118 h 4876774"/>
                <a:gd name="connsiteX434" fmla="*/ 37707 w 6934737"/>
                <a:gd name="connsiteY434" fmla="*/ 4727887 h 4876774"/>
                <a:gd name="connsiteX435" fmla="*/ 7979 w 6934737"/>
                <a:gd name="connsiteY435" fmla="*/ 4799983 h 4876774"/>
                <a:gd name="connsiteX436" fmla="*/ 3529 w 6934737"/>
                <a:gd name="connsiteY436" fmla="*/ 4834562 h 4876774"/>
                <a:gd name="connsiteX437" fmla="*/ 9627 w 6934737"/>
                <a:gd name="connsiteY437" fmla="*/ 4859173 h 4876774"/>
                <a:gd name="connsiteX438" fmla="*/ 25424 w 6934737"/>
                <a:gd name="connsiteY438" fmla="*/ 4873236 h 4876774"/>
                <a:gd name="connsiteX439" fmla="*/ 49946 w 6934737"/>
                <a:gd name="connsiteY439" fmla="*/ 4876484 h 4876774"/>
                <a:gd name="connsiteX440" fmla="*/ 71397 w 6934737"/>
                <a:gd name="connsiteY440" fmla="*/ 4872034 h 4876774"/>
                <a:gd name="connsiteX441" fmla="*/ 96141 w 6934737"/>
                <a:gd name="connsiteY441" fmla="*/ 4862421 h 4876774"/>
                <a:gd name="connsiteX442" fmla="*/ 123778 w 6934737"/>
                <a:gd name="connsiteY442" fmla="*/ 4847379 h 4876774"/>
                <a:gd name="connsiteX443" fmla="*/ 153951 w 6934737"/>
                <a:gd name="connsiteY443" fmla="*/ 4826952 h 4876774"/>
                <a:gd name="connsiteX444" fmla="*/ 228272 w 6934737"/>
                <a:gd name="connsiteY444" fmla="*/ 4761220 h 4876774"/>
                <a:gd name="connsiteX445" fmla="*/ 292847 w 6934737"/>
                <a:gd name="connsiteY445" fmla="*/ 4684630 h 4876774"/>
                <a:gd name="connsiteX446" fmla="*/ 340644 w 6934737"/>
                <a:gd name="connsiteY446" fmla="*/ 4607372 h 4876774"/>
                <a:gd name="connsiteX447" fmla="*/ 365611 w 6934737"/>
                <a:gd name="connsiteY447" fmla="*/ 4538703 h 4876774"/>
                <a:gd name="connsiteX448" fmla="*/ 367257 w 6934737"/>
                <a:gd name="connsiteY448" fmla="*/ 4507550 h 4876774"/>
                <a:gd name="connsiteX449" fmla="*/ 359469 w 6934737"/>
                <a:gd name="connsiteY449" fmla="*/ 4486322 h 4876774"/>
                <a:gd name="connsiteX450" fmla="*/ 694892 w 6934737"/>
                <a:gd name="connsiteY450" fmla="*/ 3388285 h 4876774"/>
                <a:gd name="connsiteX451" fmla="*/ 670815 w 6934737"/>
                <a:gd name="connsiteY451" fmla="*/ 3388018 h 4876774"/>
                <a:gd name="connsiteX452" fmla="*/ 661647 w 6934737"/>
                <a:gd name="connsiteY452" fmla="*/ 3390110 h 4876774"/>
                <a:gd name="connsiteX453" fmla="*/ 651679 w 6934737"/>
                <a:gd name="connsiteY453" fmla="*/ 3393225 h 4876774"/>
                <a:gd name="connsiteX454" fmla="*/ 640954 w 6934737"/>
                <a:gd name="connsiteY454" fmla="*/ 3397675 h 4876774"/>
                <a:gd name="connsiteX455" fmla="*/ 629427 w 6934737"/>
                <a:gd name="connsiteY455" fmla="*/ 3402927 h 4876774"/>
                <a:gd name="connsiteX456" fmla="*/ 577982 w 6934737"/>
                <a:gd name="connsiteY456" fmla="*/ 3434702 h 4876774"/>
                <a:gd name="connsiteX457" fmla="*/ 527870 w 6934737"/>
                <a:gd name="connsiteY457" fmla="*/ 3477070 h 4876774"/>
                <a:gd name="connsiteX458" fmla="*/ 484390 w 6934737"/>
                <a:gd name="connsiteY458" fmla="*/ 3525089 h 4876774"/>
                <a:gd name="connsiteX459" fmla="*/ 453238 w 6934737"/>
                <a:gd name="connsiteY459" fmla="*/ 3573642 h 4876774"/>
                <a:gd name="connsiteX460" fmla="*/ 442246 w 6934737"/>
                <a:gd name="connsiteY460" fmla="*/ 3605418 h 4876774"/>
                <a:gd name="connsiteX461" fmla="*/ 443981 w 6934737"/>
                <a:gd name="connsiteY461" fmla="*/ 3627981 h 4876774"/>
                <a:gd name="connsiteX462" fmla="*/ 457644 w 6934737"/>
                <a:gd name="connsiteY462" fmla="*/ 3640309 h 4876774"/>
                <a:gd name="connsiteX463" fmla="*/ 482254 w 6934737"/>
                <a:gd name="connsiteY463" fmla="*/ 3641377 h 4876774"/>
                <a:gd name="connsiteX464" fmla="*/ 491778 w 6934737"/>
                <a:gd name="connsiteY464" fmla="*/ 3639285 h 4876774"/>
                <a:gd name="connsiteX465" fmla="*/ 502236 w 6934737"/>
                <a:gd name="connsiteY465" fmla="*/ 3636081 h 4876774"/>
                <a:gd name="connsiteX466" fmla="*/ 513496 w 6934737"/>
                <a:gd name="connsiteY466" fmla="*/ 3631631 h 4876774"/>
                <a:gd name="connsiteX467" fmla="*/ 525601 w 6934737"/>
                <a:gd name="connsiteY467" fmla="*/ 3626068 h 4876774"/>
                <a:gd name="connsiteX468" fmla="*/ 579806 w 6934737"/>
                <a:gd name="connsiteY468" fmla="*/ 3592067 h 4876774"/>
                <a:gd name="connsiteX469" fmla="*/ 631564 w 6934737"/>
                <a:gd name="connsiteY469" fmla="*/ 3547252 h 4876774"/>
                <a:gd name="connsiteX470" fmla="*/ 674732 w 6934737"/>
                <a:gd name="connsiteY470" fmla="*/ 3497853 h 4876774"/>
                <a:gd name="connsiteX471" fmla="*/ 703704 w 6934737"/>
                <a:gd name="connsiteY471" fmla="*/ 3449878 h 4876774"/>
                <a:gd name="connsiteX472" fmla="*/ 712605 w 6934737"/>
                <a:gd name="connsiteY472" fmla="*/ 3419749 h 4876774"/>
                <a:gd name="connsiteX473" fmla="*/ 709222 w 6934737"/>
                <a:gd name="connsiteY473" fmla="*/ 3399144 h 4876774"/>
                <a:gd name="connsiteX474" fmla="*/ 694937 w 6934737"/>
                <a:gd name="connsiteY474" fmla="*/ 3388552 h 4876774"/>
                <a:gd name="connsiteX475" fmla="*/ 1146914 w 6934737"/>
                <a:gd name="connsiteY475" fmla="*/ 2584907 h 4876774"/>
                <a:gd name="connsiteX476" fmla="*/ 1122393 w 6934737"/>
                <a:gd name="connsiteY476" fmla="*/ 2585975 h 4876774"/>
                <a:gd name="connsiteX477" fmla="*/ 1119991 w 6934737"/>
                <a:gd name="connsiteY477" fmla="*/ 2586553 h 4876774"/>
                <a:gd name="connsiteX478" fmla="*/ 1117543 w 6934737"/>
                <a:gd name="connsiteY478" fmla="*/ 2587176 h 4876774"/>
                <a:gd name="connsiteX479" fmla="*/ 1115050 w 6934737"/>
                <a:gd name="connsiteY479" fmla="*/ 2587888 h 4876774"/>
                <a:gd name="connsiteX480" fmla="*/ 1112469 w 6934737"/>
                <a:gd name="connsiteY480" fmla="*/ 2588689 h 4876774"/>
                <a:gd name="connsiteX481" fmla="*/ 1074330 w 6934737"/>
                <a:gd name="connsiteY481" fmla="*/ 2605556 h 4876774"/>
                <a:gd name="connsiteX482" fmla="*/ 1034810 w 6934737"/>
                <a:gd name="connsiteY482" fmla="*/ 2631324 h 4876774"/>
                <a:gd name="connsiteX483" fmla="*/ 998139 w 6934737"/>
                <a:gd name="connsiteY483" fmla="*/ 2662832 h 4876774"/>
                <a:gd name="connsiteX484" fmla="*/ 968811 w 6934737"/>
                <a:gd name="connsiteY484" fmla="*/ 2696877 h 4876774"/>
                <a:gd name="connsiteX485" fmla="*/ 953547 w 6934737"/>
                <a:gd name="connsiteY485" fmla="*/ 2725226 h 4876774"/>
                <a:gd name="connsiteX486" fmla="*/ 952568 w 6934737"/>
                <a:gd name="connsiteY486" fmla="*/ 2745921 h 4876774"/>
                <a:gd name="connsiteX487" fmla="*/ 964717 w 6934737"/>
                <a:gd name="connsiteY487" fmla="*/ 2756690 h 4876774"/>
                <a:gd name="connsiteX488" fmla="*/ 989729 w 6934737"/>
                <a:gd name="connsiteY488" fmla="*/ 2756156 h 4876774"/>
                <a:gd name="connsiteX489" fmla="*/ 992175 w 6934737"/>
                <a:gd name="connsiteY489" fmla="*/ 2755578 h 4876774"/>
                <a:gd name="connsiteX490" fmla="*/ 994668 w 6934737"/>
                <a:gd name="connsiteY490" fmla="*/ 2754955 h 4876774"/>
                <a:gd name="connsiteX491" fmla="*/ 997249 w 6934737"/>
                <a:gd name="connsiteY491" fmla="*/ 2754243 h 4876774"/>
                <a:gd name="connsiteX492" fmla="*/ 999919 w 6934737"/>
                <a:gd name="connsiteY492" fmla="*/ 2753442 h 4876774"/>
                <a:gd name="connsiteX493" fmla="*/ 1039972 w 6934737"/>
                <a:gd name="connsiteY493" fmla="*/ 2735640 h 4876774"/>
                <a:gd name="connsiteX494" fmla="*/ 1081006 w 6934737"/>
                <a:gd name="connsiteY494" fmla="*/ 2708449 h 4876774"/>
                <a:gd name="connsiteX495" fmla="*/ 1118210 w 6934737"/>
                <a:gd name="connsiteY495" fmla="*/ 2675783 h 4876774"/>
                <a:gd name="connsiteX496" fmla="*/ 1146693 w 6934737"/>
                <a:gd name="connsiteY496" fmla="*/ 2641471 h 4876774"/>
                <a:gd name="connsiteX497" fmla="*/ 1160399 w 6934737"/>
                <a:gd name="connsiteY497" fmla="*/ 2613834 h 4876774"/>
                <a:gd name="connsiteX498" fmla="*/ 1160399 w 6934737"/>
                <a:gd name="connsiteY498" fmla="*/ 2594697 h 4876774"/>
                <a:gd name="connsiteX499" fmla="*/ 1146959 w 6934737"/>
                <a:gd name="connsiteY499" fmla="*/ 2585174 h 4876774"/>
                <a:gd name="connsiteX500" fmla="*/ 1387635 w 6934737"/>
                <a:gd name="connsiteY500" fmla="*/ 2260609 h 4876774"/>
                <a:gd name="connsiteX501" fmla="*/ 1363202 w 6934737"/>
                <a:gd name="connsiteY501" fmla="*/ 2261811 h 4876774"/>
                <a:gd name="connsiteX502" fmla="*/ 1362846 w 6934737"/>
                <a:gd name="connsiteY502" fmla="*/ 2261811 h 4876774"/>
                <a:gd name="connsiteX503" fmla="*/ 1362535 w 6934737"/>
                <a:gd name="connsiteY503" fmla="*/ 2261811 h 4876774"/>
                <a:gd name="connsiteX504" fmla="*/ 1362179 w 6934737"/>
                <a:gd name="connsiteY504" fmla="*/ 2261811 h 4876774"/>
                <a:gd name="connsiteX505" fmla="*/ 1361867 w 6934737"/>
                <a:gd name="connsiteY505" fmla="*/ 2261811 h 4876774"/>
                <a:gd name="connsiteX506" fmla="*/ 1329068 w 6934737"/>
                <a:gd name="connsiteY506" fmla="*/ 2274005 h 4876774"/>
                <a:gd name="connsiteX507" fmla="*/ 1294044 w 6934737"/>
                <a:gd name="connsiteY507" fmla="*/ 2294209 h 4876774"/>
                <a:gd name="connsiteX508" fmla="*/ 1260577 w 6934737"/>
                <a:gd name="connsiteY508" fmla="*/ 2319843 h 4876774"/>
                <a:gd name="connsiteX509" fmla="*/ 1232539 w 6934737"/>
                <a:gd name="connsiteY509" fmla="*/ 2348504 h 4876774"/>
                <a:gd name="connsiteX510" fmla="*/ 1215540 w 6934737"/>
                <a:gd name="connsiteY510" fmla="*/ 2375206 h 4876774"/>
                <a:gd name="connsiteX511" fmla="*/ 1212735 w 6934737"/>
                <a:gd name="connsiteY511" fmla="*/ 2394787 h 4876774"/>
                <a:gd name="connsiteX512" fmla="*/ 1223861 w 6934737"/>
                <a:gd name="connsiteY512" fmla="*/ 2405290 h 4876774"/>
                <a:gd name="connsiteX513" fmla="*/ 1248695 w 6934737"/>
                <a:gd name="connsiteY513" fmla="*/ 2404578 h 4876774"/>
                <a:gd name="connsiteX514" fmla="*/ 1249051 w 6934737"/>
                <a:gd name="connsiteY514" fmla="*/ 2404578 h 4876774"/>
                <a:gd name="connsiteX515" fmla="*/ 1249406 w 6934737"/>
                <a:gd name="connsiteY515" fmla="*/ 2404578 h 4876774"/>
                <a:gd name="connsiteX516" fmla="*/ 1249763 w 6934737"/>
                <a:gd name="connsiteY516" fmla="*/ 2404578 h 4876774"/>
                <a:gd name="connsiteX517" fmla="*/ 1250119 w 6934737"/>
                <a:gd name="connsiteY517" fmla="*/ 2404578 h 4876774"/>
                <a:gd name="connsiteX518" fmla="*/ 1284164 w 6934737"/>
                <a:gd name="connsiteY518" fmla="*/ 2391939 h 4876774"/>
                <a:gd name="connsiteX519" fmla="*/ 1320478 w 6934737"/>
                <a:gd name="connsiteY519" fmla="*/ 2370800 h 4876774"/>
                <a:gd name="connsiteX520" fmla="*/ 1354658 w 6934737"/>
                <a:gd name="connsiteY520" fmla="*/ 2344098 h 4876774"/>
                <a:gd name="connsiteX521" fmla="*/ 1382294 w 6934737"/>
                <a:gd name="connsiteY521" fmla="*/ 2314993 h 4876774"/>
                <a:gd name="connsiteX522" fmla="*/ 1398049 w 6934737"/>
                <a:gd name="connsiteY522" fmla="*/ 2288691 h 4876774"/>
                <a:gd name="connsiteX523" fmla="*/ 1399517 w 6934737"/>
                <a:gd name="connsiteY523" fmla="*/ 2270088 h 4876774"/>
                <a:gd name="connsiteX524" fmla="*/ 1387679 w 6934737"/>
                <a:gd name="connsiteY524" fmla="*/ 2260832 h 4876774"/>
                <a:gd name="connsiteX525" fmla="*/ 802591 w 6934737"/>
                <a:gd name="connsiteY525" fmla="*/ 3164744 h 4876774"/>
                <a:gd name="connsiteX526" fmla="*/ 778558 w 6934737"/>
                <a:gd name="connsiteY526" fmla="*/ 3164744 h 4876774"/>
                <a:gd name="connsiteX527" fmla="*/ 771216 w 6934737"/>
                <a:gd name="connsiteY527" fmla="*/ 3166435 h 4876774"/>
                <a:gd name="connsiteX528" fmla="*/ 763338 w 6934737"/>
                <a:gd name="connsiteY528" fmla="*/ 3168794 h 4876774"/>
                <a:gd name="connsiteX529" fmla="*/ 754972 w 6934737"/>
                <a:gd name="connsiteY529" fmla="*/ 3171820 h 4876774"/>
                <a:gd name="connsiteX530" fmla="*/ 746072 w 6934737"/>
                <a:gd name="connsiteY530" fmla="*/ 3175602 h 4876774"/>
                <a:gd name="connsiteX531" fmla="*/ 698363 w 6934737"/>
                <a:gd name="connsiteY531" fmla="*/ 3202928 h 4876774"/>
                <a:gd name="connsiteX532" fmla="*/ 651234 w 6934737"/>
                <a:gd name="connsiteY532" fmla="*/ 3240311 h 4876774"/>
                <a:gd name="connsiteX533" fmla="*/ 609712 w 6934737"/>
                <a:gd name="connsiteY533" fmla="*/ 3283435 h 4876774"/>
                <a:gd name="connsiteX534" fmla="*/ 579139 w 6934737"/>
                <a:gd name="connsiteY534" fmla="*/ 3327627 h 4876774"/>
                <a:gd name="connsiteX535" fmla="*/ 567166 w 6934737"/>
                <a:gd name="connsiteY535" fmla="*/ 3358245 h 4876774"/>
                <a:gd name="connsiteX536" fmla="*/ 568190 w 6934737"/>
                <a:gd name="connsiteY536" fmla="*/ 3380052 h 4876774"/>
                <a:gd name="connsiteX537" fmla="*/ 581541 w 6934737"/>
                <a:gd name="connsiteY537" fmla="*/ 3391801 h 4876774"/>
                <a:gd name="connsiteX538" fmla="*/ 606062 w 6934737"/>
                <a:gd name="connsiteY538" fmla="*/ 3392379 h 4876774"/>
                <a:gd name="connsiteX539" fmla="*/ 613673 w 6934737"/>
                <a:gd name="connsiteY539" fmla="*/ 3390733 h 4876774"/>
                <a:gd name="connsiteX540" fmla="*/ 621906 w 6934737"/>
                <a:gd name="connsiteY540" fmla="*/ 3388285 h 4876774"/>
                <a:gd name="connsiteX541" fmla="*/ 630807 w 6934737"/>
                <a:gd name="connsiteY541" fmla="*/ 3385125 h 4876774"/>
                <a:gd name="connsiteX542" fmla="*/ 640153 w 6934737"/>
                <a:gd name="connsiteY542" fmla="*/ 3381164 h 4876774"/>
                <a:gd name="connsiteX543" fmla="*/ 690398 w 6934737"/>
                <a:gd name="connsiteY543" fmla="*/ 3352059 h 4876774"/>
                <a:gd name="connsiteX544" fmla="*/ 738951 w 6934737"/>
                <a:gd name="connsiteY544" fmla="*/ 3312896 h 4876774"/>
                <a:gd name="connsiteX545" fmla="*/ 780473 w 6934737"/>
                <a:gd name="connsiteY545" fmla="*/ 3268393 h 4876774"/>
                <a:gd name="connsiteX546" fmla="*/ 809266 w 6934737"/>
                <a:gd name="connsiteY546" fmla="*/ 3224468 h 4876774"/>
                <a:gd name="connsiteX547" fmla="*/ 819057 w 6934737"/>
                <a:gd name="connsiteY547" fmla="*/ 3195407 h 4876774"/>
                <a:gd name="connsiteX548" fmla="*/ 816431 w 6934737"/>
                <a:gd name="connsiteY548" fmla="*/ 3175380 h 4876774"/>
                <a:gd name="connsiteX549" fmla="*/ 802635 w 6934737"/>
                <a:gd name="connsiteY549" fmla="*/ 3165011 h 4876774"/>
                <a:gd name="connsiteX550" fmla="*/ 913850 w 6934737"/>
                <a:gd name="connsiteY550" fmla="*/ 2957624 h 4876774"/>
                <a:gd name="connsiteX551" fmla="*/ 889728 w 6934737"/>
                <a:gd name="connsiteY551" fmla="*/ 2958069 h 4876774"/>
                <a:gd name="connsiteX552" fmla="*/ 884210 w 6934737"/>
                <a:gd name="connsiteY552" fmla="*/ 2959360 h 4876774"/>
                <a:gd name="connsiteX553" fmla="*/ 878381 w 6934737"/>
                <a:gd name="connsiteY553" fmla="*/ 2961051 h 4876774"/>
                <a:gd name="connsiteX554" fmla="*/ 872239 w 6934737"/>
                <a:gd name="connsiteY554" fmla="*/ 2963098 h 4876774"/>
                <a:gd name="connsiteX555" fmla="*/ 865741 w 6934737"/>
                <a:gd name="connsiteY555" fmla="*/ 2965590 h 4876774"/>
                <a:gd name="connsiteX556" fmla="*/ 821549 w 6934737"/>
                <a:gd name="connsiteY556" fmla="*/ 2988866 h 4876774"/>
                <a:gd name="connsiteX557" fmla="*/ 777046 w 6934737"/>
                <a:gd name="connsiteY557" fmla="*/ 3021843 h 4876774"/>
                <a:gd name="connsiteX558" fmla="*/ 736993 w 6934737"/>
                <a:gd name="connsiteY558" fmla="*/ 3060516 h 4876774"/>
                <a:gd name="connsiteX559" fmla="*/ 706775 w 6934737"/>
                <a:gd name="connsiteY559" fmla="*/ 3100926 h 4876774"/>
                <a:gd name="connsiteX560" fmla="*/ 693423 w 6934737"/>
                <a:gd name="connsiteY560" fmla="*/ 3130832 h 4876774"/>
                <a:gd name="connsiteX561" fmla="*/ 693423 w 6934737"/>
                <a:gd name="connsiteY561" fmla="*/ 3152149 h 4876774"/>
                <a:gd name="connsiteX562" fmla="*/ 706195 w 6934737"/>
                <a:gd name="connsiteY562" fmla="*/ 3163586 h 4876774"/>
                <a:gd name="connsiteX563" fmla="*/ 730851 w 6934737"/>
                <a:gd name="connsiteY563" fmla="*/ 3163809 h 4876774"/>
                <a:gd name="connsiteX564" fmla="*/ 736547 w 6934737"/>
                <a:gd name="connsiteY564" fmla="*/ 3162518 h 4876774"/>
                <a:gd name="connsiteX565" fmla="*/ 742645 w 6934737"/>
                <a:gd name="connsiteY565" fmla="*/ 3160827 h 4876774"/>
                <a:gd name="connsiteX566" fmla="*/ 749053 w 6934737"/>
                <a:gd name="connsiteY566" fmla="*/ 3158691 h 4876774"/>
                <a:gd name="connsiteX567" fmla="*/ 755818 w 6934737"/>
                <a:gd name="connsiteY567" fmla="*/ 3156110 h 4876774"/>
                <a:gd name="connsiteX568" fmla="*/ 802235 w 6934737"/>
                <a:gd name="connsiteY568" fmla="*/ 3131410 h 4876774"/>
                <a:gd name="connsiteX569" fmla="*/ 848296 w 6934737"/>
                <a:gd name="connsiteY569" fmla="*/ 3096520 h 4876774"/>
                <a:gd name="connsiteX570" fmla="*/ 888349 w 6934737"/>
                <a:gd name="connsiteY570" fmla="*/ 3056467 h 4876774"/>
                <a:gd name="connsiteX571" fmla="*/ 917232 w 6934737"/>
                <a:gd name="connsiteY571" fmla="*/ 3016057 h 4876774"/>
                <a:gd name="connsiteX572" fmla="*/ 928447 w 6934737"/>
                <a:gd name="connsiteY572" fmla="*/ 2987352 h 4876774"/>
                <a:gd name="connsiteX573" fmla="*/ 926711 w 6934737"/>
                <a:gd name="connsiteY573" fmla="*/ 2967637 h 4876774"/>
                <a:gd name="connsiteX574" fmla="*/ 913850 w 6934737"/>
                <a:gd name="connsiteY574" fmla="*/ 2957891 h 4876774"/>
                <a:gd name="connsiteX575" fmla="*/ 1029247 w 6934737"/>
                <a:gd name="connsiteY575" fmla="*/ 2764657 h 4876774"/>
                <a:gd name="connsiteX576" fmla="*/ 1004948 w 6934737"/>
                <a:gd name="connsiteY576" fmla="*/ 2765413 h 4876774"/>
                <a:gd name="connsiteX577" fmla="*/ 1001032 w 6934737"/>
                <a:gd name="connsiteY577" fmla="*/ 2766348 h 4876774"/>
                <a:gd name="connsiteX578" fmla="*/ 996982 w 6934737"/>
                <a:gd name="connsiteY578" fmla="*/ 2767460 h 4876774"/>
                <a:gd name="connsiteX579" fmla="*/ 992755 w 6934737"/>
                <a:gd name="connsiteY579" fmla="*/ 2768751 h 4876774"/>
                <a:gd name="connsiteX580" fmla="*/ 988304 w 6934737"/>
                <a:gd name="connsiteY580" fmla="*/ 2770264 h 4876774"/>
                <a:gd name="connsiteX581" fmla="*/ 947227 w 6934737"/>
                <a:gd name="connsiteY581" fmla="*/ 2790202 h 4876774"/>
                <a:gd name="connsiteX582" fmla="*/ 905304 w 6934737"/>
                <a:gd name="connsiteY582" fmla="*/ 2819351 h 4876774"/>
                <a:gd name="connsiteX583" fmla="*/ 867121 w 6934737"/>
                <a:gd name="connsiteY583" fmla="*/ 2854287 h 4876774"/>
                <a:gd name="connsiteX584" fmla="*/ 837348 w 6934737"/>
                <a:gd name="connsiteY584" fmla="*/ 2891314 h 4876774"/>
                <a:gd name="connsiteX585" fmla="*/ 823196 w 6934737"/>
                <a:gd name="connsiteY585" fmla="*/ 2920330 h 4876774"/>
                <a:gd name="connsiteX586" fmla="*/ 822662 w 6934737"/>
                <a:gd name="connsiteY586" fmla="*/ 2941113 h 4876774"/>
                <a:gd name="connsiteX587" fmla="*/ 835123 w 6934737"/>
                <a:gd name="connsiteY587" fmla="*/ 2952194 h 4876774"/>
                <a:gd name="connsiteX588" fmla="*/ 859866 w 6934737"/>
                <a:gd name="connsiteY588" fmla="*/ 2952194 h 4876774"/>
                <a:gd name="connsiteX589" fmla="*/ 863917 w 6934737"/>
                <a:gd name="connsiteY589" fmla="*/ 2951305 h 4876774"/>
                <a:gd name="connsiteX590" fmla="*/ 868367 w 6934737"/>
                <a:gd name="connsiteY590" fmla="*/ 2950147 h 4876774"/>
                <a:gd name="connsiteX591" fmla="*/ 872818 w 6934737"/>
                <a:gd name="connsiteY591" fmla="*/ 2948812 h 4876774"/>
                <a:gd name="connsiteX592" fmla="*/ 877268 w 6934737"/>
                <a:gd name="connsiteY592" fmla="*/ 2947210 h 4876774"/>
                <a:gd name="connsiteX593" fmla="*/ 920303 w 6934737"/>
                <a:gd name="connsiteY593" fmla="*/ 2926205 h 4876774"/>
                <a:gd name="connsiteX594" fmla="*/ 963738 w 6934737"/>
                <a:gd name="connsiteY594" fmla="*/ 2895408 h 4876774"/>
                <a:gd name="connsiteX595" fmla="*/ 1002322 w 6934737"/>
                <a:gd name="connsiteY595" fmla="*/ 2859227 h 4876774"/>
                <a:gd name="connsiteX596" fmla="*/ 1031027 w 6934737"/>
                <a:gd name="connsiteY596" fmla="*/ 2822066 h 4876774"/>
                <a:gd name="connsiteX597" fmla="*/ 1043444 w 6934737"/>
                <a:gd name="connsiteY597" fmla="*/ 2793984 h 4876774"/>
                <a:gd name="connsiteX598" fmla="*/ 1042420 w 6934737"/>
                <a:gd name="connsiteY598" fmla="*/ 2774581 h 4876774"/>
                <a:gd name="connsiteX599" fmla="*/ 1029247 w 6934737"/>
                <a:gd name="connsiteY599" fmla="*/ 2764924 h 4876774"/>
                <a:gd name="connsiteX600" fmla="*/ 1266095 w 6934737"/>
                <a:gd name="connsiteY600" fmla="*/ 2417262 h 4876774"/>
                <a:gd name="connsiteX601" fmla="*/ 1241306 w 6934737"/>
                <a:gd name="connsiteY601" fmla="*/ 2418597 h 4876774"/>
                <a:gd name="connsiteX602" fmla="*/ 1240238 w 6934737"/>
                <a:gd name="connsiteY602" fmla="*/ 2418864 h 4876774"/>
                <a:gd name="connsiteX603" fmla="*/ 1239215 w 6934737"/>
                <a:gd name="connsiteY603" fmla="*/ 2419131 h 4876774"/>
                <a:gd name="connsiteX604" fmla="*/ 1238102 w 6934737"/>
                <a:gd name="connsiteY604" fmla="*/ 2419398 h 4876774"/>
                <a:gd name="connsiteX605" fmla="*/ 1237034 w 6934737"/>
                <a:gd name="connsiteY605" fmla="*/ 2419709 h 4876774"/>
                <a:gd name="connsiteX606" fmla="*/ 1201431 w 6934737"/>
                <a:gd name="connsiteY606" fmla="*/ 2434084 h 4876774"/>
                <a:gd name="connsiteX607" fmla="*/ 1164004 w 6934737"/>
                <a:gd name="connsiteY607" fmla="*/ 2457003 h 4876774"/>
                <a:gd name="connsiteX608" fmla="*/ 1128758 w 6934737"/>
                <a:gd name="connsiteY608" fmla="*/ 2485575 h 4876774"/>
                <a:gd name="connsiteX609" fmla="*/ 1100008 w 6934737"/>
                <a:gd name="connsiteY609" fmla="*/ 2516950 h 4876774"/>
                <a:gd name="connsiteX610" fmla="*/ 1083942 w 6934737"/>
                <a:gd name="connsiteY610" fmla="*/ 2544453 h 4876774"/>
                <a:gd name="connsiteX611" fmla="*/ 1082074 w 6934737"/>
                <a:gd name="connsiteY611" fmla="*/ 2564391 h 4876774"/>
                <a:gd name="connsiteX612" fmla="*/ 1094000 w 6934737"/>
                <a:gd name="connsiteY612" fmla="*/ 2574849 h 4876774"/>
                <a:gd name="connsiteX613" fmla="*/ 1119189 w 6934737"/>
                <a:gd name="connsiteY613" fmla="*/ 2573959 h 4876774"/>
                <a:gd name="connsiteX614" fmla="*/ 1120257 w 6934737"/>
                <a:gd name="connsiteY614" fmla="*/ 2573959 h 4876774"/>
                <a:gd name="connsiteX615" fmla="*/ 1121325 w 6934737"/>
                <a:gd name="connsiteY615" fmla="*/ 2573692 h 4876774"/>
                <a:gd name="connsiteX616" fmla="*/ 1122437 w 6934737"/>
                <a:gd name="connsiteY616" fmla="*/ 2573380 h 4876774"/>
                <a:gd name="connsiteX617" fmla="*/ 1123595 w 6934737"/>
                <a:gd name="connsiteY617" fmla="*/ 2573113 h 4876774"/>
                <a:gd name="connsiteX618" fmla="*/ 1160577 w 6934737"/>
                <a:gd name="connsiteY618" fmla="*/ 2558115 h 4876774"/>
                <a:gd name="connsiteX619" fmla="*/ 1199429 w 6934737"/>
                <a:gd name="connsiteY619" fmla="*/ 2534039 h 4876774"/>
                <a:gd name="connsiteX620" fmla="*/ 1235254 w 6934737"/>
                <a:gd name="connsiteY620" fmla="*/ 2504400 h 4876774"/>
                <a:gd name="connsiteX621" fmla="*/ 1263515 w 6934737"/>
                <a:gd name="connsiteY621" fmla="*/ 2472624 h 4876774"/>
                <a:gd name="connsiteX622" fmla="*/ 1278155 w 6934737"/>
                <a:gd name="connsiteY622" fmla="*/ 2445655 h 4876774"/>
                <a:gd name="connsiteX623" fmla="*/ 1278601 w 6934737"/>
                <a:gd name="connsiteY623" fmla="*/ 2426830 h 4876774"/>
                <a:gd name="connsiteX624" fmla="*/ 1266095 w 6934737"/>
                <a:gd name="connsiteY624" fmla="*/ 2417529 h 4876774"/>
                <a:gd name="connsiteX625" fmla="*/ 5443957 w 6934737"/>
                <a:gd name="connsiteY625" fmla="*/ 61732 h 4876774"/>
                <a:gd name="connsiteX626" fmla="*/ 5424998 w 6934737"/>
                <a:gd name="connsiteY626" fmla="*/ 58528 h 4876774"/>
                <a:gd name="connsiteX627" fmla="*/ 5398296 w 6934737"/>
                <a:gd name="connsiteY627" fmla="*/ 59952 h 4876774"/>
                <a:gd name="connsiteX628" fmla="*/ 5389039 w 6934737"/>
                <a:gd name="connsiteY628" fmla="*/ 61376 h 4876774"/>
                <a:gd name="connsiteX629" fmla="*/ 5379828 w 6934737"/>
                <a:gd name="connsiteY629" fmla="*/ 63201 h 4876774"/>
                <a:gd name="connsiteX630" fmla="*/ 5370927 w 6934737"/>
                <a:gd name="connsiteY630" fmla="*/ 65426 h 4876774"/>
                <a:gd name="connsiteX631" fmla="*/ 5362026 w 6934737"/>
                <a:gd name="connsiteY631" fmla="*/ 67918 h 4876774"/>
                <a:gd name="connsiteX632" fmla="*/ 5343735 w 6934737"/>
                <a:gd name="connsiteY632" fmla="*/ 74416 h 4876774"/>
                <a:gd name="connsiteX633" fmla="*/ 5327803 w 6934737"/>
                <a:gd name="connsiteY633" fmla="*/ 81937 h 4876774"/>
                <a:gd name="connsiteX634" fmla="*/ 5315208 w 6934737"/>
                <a:gd name="connsiteY634" fmla="*/ 90081 h 4876774"/>
                <a:gd name="connsiteX635" fmla="*/ 5306841 w 6934737"/>
                <a:gd name="connsiteY635" fmla="*/ 98448 h 4876774"/>
                <a:gd name="connsiteX636" fmla="*/ 5304350 w 6934737"/>
                <a:gd name="connsiteY636" fmla="*/ 109262 h 4876774"/>
                <a:gd name="connsiteX637" fmla="*/ 5313251 w 6934737"/>
                <a:gd name="connsiteY637" fmla="*/ 116783 h 4876774"/>
                <a:gd name="connsiteX638" fmla="*/ 5331675 w 6934737"/>
                <a:gd name="connsiteY638" fmla="*/ 120343 h 4876774"/>
                <a:gd name="connsiteX639" fmla="*/ 5358377 w 6934737"/>
                <a:gd name="connsiteY639" fmla="*/ 119186 h 4876774"/>
                <a:gd name="connsiteX640" fmla="*/ 5367856 w 6934737"/>
                <a:gd name="connsiteY640" fmla="*/ 117807 h 4876774"/>
                <a:gd name="connsiteX641" fmla="*/ 5377291 w 6934737"/>
                <a:gd name="connsiteY641" fmla="*/ 115982 h 4876774"/>
                <a:gd name="connsiteX642" fmla="*/ 5386637 w 6934737"/>
                <a:gd name="connsiteY642" fmla="*/ 113757 h 4876774"/>
                <a:gd name="connsiteX643" fmla="*/ 5395538 w 6934737"/>
                <a:gd name="connsiteY643" fmla="*/ 111220 h 4876774"/>
                <a:gd name="connsiteX644" fmla="*/ 5414407 w 6934737"/>
                <a:gd name="connsiteY644" fmla="*/ 104545 h 4876774"/>
                <a:gd name="connsiteX645" fmla="*/ 5430740 w 6934737"/>
                <a:gd name="connsiteY645" fmla="*/ 96801 h 4876774"/>
                <a:gd name="connsiteX646" fmla="*/ 5443513 w 6934737"/>
                <a:gd name="connsiteY646" fmla="*/ 88434 h 4876774"/>
                <a:gd name="connsiteX647" fmla="*/ 5451879 w 6934737"/>
                <a:gd name="connsiteY647" fmla="*/ 80157 h 4876774"/>
                <a:gd name="connsiteX648" fmla="*/ 5453658 w 6934737"/>
                <a:gd name="connsiteY648" fmla="*/ 69342 h 4876774"/>
                <a:gd name="connsiteX649" fmla="*/ 5443957 w 6934737"/>
                <a:gd name="connsiteY649" fmla="*/ 61999 h 4876774"/>
                <a:gd name="connsiteX650" fmla="*/ 5609465 w 6934737"/>
                <a:gd name="connsiteY650" fmla="*/ 43352 h 4876774"/>
                <a:gd name="connsiteX651" fmla="*/ 5590551 w 6934737"/>
                <a:gd name="connsiteY651" fmla="*/ 39391 h 4876774"/>
                <a:gd name="connsiteX652" fmla="*/ 5563494 w 6934737"/>
                <a:gd name="connsiteY652" fmla="*/ 40148 h 4876774"/>
                <a:gd name="connsiteX653" fmla="*/ 5552590 w 6934737"/>
                <a:gd name="connsiteY653" fmla="*/ 41617 h 4876774"/>
                <a:gd name="connsiteX654" fmla="*/ 5541776 w 6934737"/>
                <a:gd name="connsiteY654" fmla="*/ 43575 h 4876774"/>
                <a:gd name="connsiteX655" fmla="*/ 5531095 w 6934737"/>
                <a:gd name="connsiteY655" fmla="*/ 46067 h 4876774"/>
                <a:gd name="connsiteX656" fmla="*/ 5520726 w 6934737"/>
                <a:gd name="connsiteY656" fmla="*/ 48960 h 4876774"/>
                <a:gd name="connsiteX657" fmla="*/ 5502924 w 6934737"/>
                <a:gd name="connsiteY657" fmla="*/ 55146 h 4876774"/>
                <a:gd name="connsiteX658" fmla="*/ 5487437 w 6934737"/>
                <a:gd name="connsiteY658" fmla="*/ 62311 h 4876774"/>
                <a:gd name="connsiteX659" fmla="*/ 5474931 w 6934737"/>
                <a:gd name="connsiteY659" fmla="*/ 70054 h 4876774"/>
                <a:gd name="connsiteX660" fmla="*/ 5466298 w 6934737"/>
                <a:gd name="connsiteY660" fmla="*/ 78154 h 4876774"/>
                <a:gd name="connsiteX661" fmla="*/ 5462559 w 6934737"/>
                <a:gd name="connsiteY661" fmla="*/ 89458 h 4876774"/>
                <a:gd name="connsiteX662" fmla="*/ 5470615 w 6934737"/>
                <a:gd name="connsiteY662" fmla="*/ 97958 h 4876774"/>
                <a:gd name="connsiteX663" fmla="*/ 5488906 w 6934737"/>
                <a:gd name="connsiteY663" fmla="*/ 102408 h 4876774"/>
                <a:gd name="connsiteX664" fmla="*/ 5516053 w 6934737"/>
                <a:gd name="connsiteY664" fmla="*/ 101963 h 4876774"/>
                <a:gd name="connsiteX665" fmla="*/ 5527089 w 6934737"/>
                <a:gd name="connsiteY665" fmla="*/ 100584 h 4876774"/>
                <a:gd name="connsiteX666" fmla="*/ 5538215 w 6934737"/>
                <a:gd name="connsiteY666" fmla="*/ 98626 h 4876774"/>
                <a:gd name="connsiteX667" fmla="*/ 5549164 w 6934737"/>
                <a:gd name="connsiteY667" fmla="*/ 96133 h 4876774"/>
                <a:gd name="connsiteX668" fmla="*/ 5559889 w 6934737"/>
                <a:gd name="connsiteY668" fmla="*/ 93152 h 4876774"/>
                <a:gd name="connsiteX669" fmla="*/ 5578136 w 6934737"/>
                <a:gd name="connsiteY669" fmla="*/ 86788 h 4876774"/>
                <a:gd name="connsiteX670" fmla="*/ 5594290 w 6934737"/>
                <a:gd name="connsiteY670" fmla="*/ 79267 h 4876774"/>
                <a:gd name="connsiteX671" fmla="*/ 5606974 w 6934737"/>
                <a:gd name="connsiteY671" fmla="*/ 71256 h 4876774"/>
                <a:gd name="connsiteX672" fmla="*/ 5615518 w 6934737"/>
                <a:gd name="connsiteY672" fmla="*/ 62978 h 4876774"/>
                <a:gd name="connsiteX673" fmla="*/ 5618544 w 6934737"/>
                <a:gd name="connsiteY673" fmla="*/ 51630 h 4876774"/>
                <a:gd name="connsiteX674" fmla="*/ 5609465 w 6934737"/>
                <a:gd name="connsiteY674" fmla="*/ 43619 h 4876774"/>
                <a:gd name="connsiteX675" fmla="*/ 5779914 w 6934737"/>
                <a:gd name="connsiteY675" fmla="*/ 28710 h 4876774"/>
                <a:gd name="connsiteX676" fmla="*/ 5761179 w 6934737"/>
                <a:gd name="connsiteY676" fmla="*/ 23949 h 4876774"/>
                <a:gd name="connsiteX677" fmla="*/ 5733497 w 6934737"/>
                <a:gd name="connsiteY677" fmla="*/ 23949 h 4876774"/>
                <a:gd name="connsiteX678" fmla="*/ 5720858 w 6934737"/>
                <a:gd name="connsiteY678" fmla="*/ 25373 h 4876774"/>
                <a:gd name="connsiteX679" fmla="*/ 5708264 w 6934737"/>
                <a:gd name="connsiteY679" fmla="*/ 27509 h 4876774"/>
                <a:gd name="connsiteX680" fmla="*/ 5695848 w 6934737"/>
                <a:gd name="connsiteY680" fmla="*/ 30268 h 4876774"/>
                <a:gd name="connsiteX681" fmla="*/ 5683787 w 6934737"/>
                <a:gd name="connsiteY681" fmla="*/ 33561 h 4876774"/>
                <a:gd name="connsiteX682" fmla="*/ 5666742 w 6934737"/>
                <a:gd name="connsiteY682" fmla="*/ 39480 h 4876774"/>
                <a:gd name="connsiteX683" fmla="*/ 5651699 w 6934737"/>
                <a:gd name="connsiteY683" fmla="*/ 46245 h 4876774"/>
                <a:gd name="connsiteX684" fmla="*/ 5639328 w 6934737"/>
                <a:gd name="connsiteY684" fmla="*/ 53588 h 4876774"/>
                <a:gd name="connsiteX685" fmla="*/ 5630428 w 6934737"/>
                <a:gd name="connsiteY685" fmla="*/ 61332 h 4876774"/>
                <a:gd name="connsiteX686" fmla="*/ 5625309 w 6934737"/>
                <a:gd name="connsiteY686" fmla="*/ 73170 h 4876774"/>
                <a:gd name="connsiteX687" fmla="*/ 5632475 w 6934737"/>
                <a:gd name="connsiteY687" fmla="*/ 82070 h 4876774"/>
                <a:gd name="connsiteX688" fmla="*/ 5650276 w 6934737"/>
                <a:gd name="connsiteY688" fmla="*/ 87144 h 4876774"/>
                <a:gd name="connsiteX689" fmla="*/ 5677868 w 6934737"/>
                <a:gd name="connsiteY689" fmla="*/ 87544 h 4876774"/>
                <a:gd name="connsiteX690" fmla="*/ 5690729 w 6934737"/>
                <a:gd name="connsiteY690" fmla="*/ 86209 h 4876774"/>
                <a:gd name="connsiteX691" fmla="*/ 5703636 w 6934737"/>
                <a:gd name="connsiteY691" fmla="*/ 84117 h 4876774"/>
                <a:gd name="connsiteX692" fmla="*/ 5716452 w 6934737"/>
                <a:gd name="connsiteY692" fmla="*/ 81314 h 4876774"/>
                <a:gd name="connsiteX693" fmla="*/ 5728869 w 6934737"/>
                <a:gd name="connsiteY693" fmla="*/ 77976 h 4876774"/>
                <a:gd name="connsiteX694" fmla="*/ 5746670 w 6934737"/>
                <a:gd name="connsiteY694" fmla="*/ 71879 h 4876774"/>
                <a:gd name="connsiteX695" fmla="*/ 5762157 w 6934737"/>
                <a:gd name="connsiteY695" fmla="*/ 64892 h 4876774"/>
                <a:gd name="connsiteX696" fmla="*/ 5774708 w 6934737"/>
                <a:gd name="connsiteY696" fmla="*/ 57326 h 4876774"/>
                <a:gd name="connsiteX697" fmla="*/ 5783608 w 6934737"/>
                <a:gd name="connsiteY697" fmla="*/ 49360 h 4876774"/>
                <a:gd name="connsiteX698" fmla="*/ 5788059 w 6934737"/>
                <a:gd name="connsiteY698" fmla="*/ 37389 h 4876774"/>
                <a:gd name="connsiteX699" fmla="*/ 5779914 w 6934737"/>
                <a:gd name="connsiteY699" fmla="*/ 28977 h 4876774"/>
                <a:gd name="connsiteX700" fmla="*/ 4973599 w 6934737"/>
                <a:gd name="connsiteY700" fmla="*/ 136988 h 4876774"/>
                <a:gd name="connsiteX701" fmla="*/ 4954462 w 6934737"/>
                <a:gd name="connsiteY701" fmla="*/ 135697 h 4876774"/>
                <a:gd name="connsiteX702" fmla="*/ 4929318 w 6934737"/>
                <a:gd name="connsiteY702" fmla="*/ 138901 h 4876774"/>
                <a:gd name="connsiteX703" fmla="*/ 4924155 w 6934737"/>
                <a:gd name="connsiteY703" fmla="*/ 140014 h 4876774"/>
                <a:gd name="connsiteX704" fmla="*/ 4919038 w 6934737"/>
                <a:gd name="connsiteY704" fmla="*/ 141260 h 4876774"/>
                <a:gd name="connsiteX705" fmla="*/ 4914008 w 6934737"/>
                <a:gd name="connsiteY705" fmla="*/ 142640 h 4876774"/>
                <a:gd name="connsiteX706" fmla="*/ 4909024 w 6934737"/>
                <a:gd name="connsiteY706" fmla="*/ 144108 h 4876774"/>
                <a:gd name="connsiteX707" fmla="*/ 4888864 w 6934737"/>
                <a:gd name="connsiteY707" fmla="*/ 151362 h 4876774"/>
                <a:gd name="connsiteX708" fmla="*/ 4871730 w 6934737"/>
                <a:gd name="connsiteY708" fmla="*/ 160263 h 4876774"/>
                <a:gd name="connsiteX709" fmla="*/ 4858869 w 6934737"/>
                <a:gd name="connsiteY709" fmla="*/ 169520 h 4876774"/>
                <a:gd name="connsiteX710" fmla="*/ 4851659 w 6934737"/>
                <a:gd name="connsiteY710" fmla="*/ 178732 h 4876774"/>
                <a:gd name="connsiteX711" fmla="*/ 4852327 w 6934737"/>
                <a:gd name="connsiteY711" fmla="*/ 188078 h 4876774"/>
                <a:gd name="connsiteX712" fmla="*/ 4862918 w 6934737"/>
                <a:gd name="connsiteY712" fmla="*/ 193819 h 4876774"/>
                <a:gd name="connsiteX713" fmla="*/ 4881832 w 6934737"/>
                <a:gd name="connsiteY713" fmla="*/ 195421 h 4876774"/>
                <a:gd name="connsiteX714" fmla="*/ 4907288 w 6934737"/>
                <a:gd name="connsiteY714" fmla="*/ 192350 h 4876774"/>
                <a:gd name="connsiteX715" fmla="*/ 4912585 w 6934737"/>
                <a:gd name="connsiteY715" fmla="*/ 191238 h 4876774"/>
                <a:gd name="connsiteX716" fmla="*/ 4917836 w 6934737"/>
                <a:gd name="connsiteY716" fmla="*/ 189991 h 4876774"/>
                <a:gd name="connsiteX717" fmla="*/ 4922998 w 6934737"/>
                <a:gd name="connsiteY717" fmla="*/ 188612 h 4876774"/>
                <a:gd name="connsiteX718" fmla="*/ 4928116 w 6934737"/>
                <a:gd name="connsiteY718" fmla="*/ 187143 h 4876774"/>
                <a:gd name="connsiteX719" fmla="*/ 4948988 w 6934737"/>
                <a:gd name="connsiteY719" fmla="*/ 179400 h 4876774"/>
                <a:gd name="connsiteX720" fmla="*/ 4966523 w 6934737"/>
                <a:gd name="connsiteY720" fmla="*/ 170499 h 4876774"/>
                <a:gd name="connsiteX721" fmla="*/ 4979429 w 6934737"/>
                <a:gd name="connsiteY721" fmla="*/ 161020 h 4876774"/>
                <a:gd name="connsiteX722" fmla="*/ 4986326 w 6934737"/>
                <a:gd name="connsiteY722" fmla="*/ 151718 h 4876774"/>
                <a:gd name="connsiteX723" fmla="*/ 4984992 w 6934737"/>
                <a:gd name="connsiteY723" fmla="*/ 142462 h 4876774"/>
                <a:gd name="connsiteX724" fmla="*/ 4973599 w 6934737"/>
                <a:gd name="connsiteY724" fmla="*/ 136988 h 4876774"/>
                <a:gd name="connsiteX725" fmla="*/ 3237603 w 6934737"/>
                <a:gd name="connsiteY725" fmla="*/ 754964 h 4876774"/>
                <a:gd name="connsiteX726" fmla="*/ 3230528 w 6934737"/>
                <a:gd name="connsiteY726" fmla="*/ 752250 h 4876774"/>
                <a:gd name="connsiteX727" fmla="*/ 3220559 w 6934737"/>
                <a:gd name="connsiteY727" fmla="*/ 751760 h 4876774"/>
                <a:gd name="connsiteX728" fmla="*/ 3208276 w 6934737"/>
                <a:gd name="connsiteY728" fmla="*/ 753318 h 4876774"/>
                <a:gd name="connsiteX729" fmla="*/ 3194391 w 6934737"/>
                <a:gd name="connsiteY729" fmla="*/ 756789 h 4876774"/>
                <a:gd name="connsiteX730" fmla="*/ 3186424 w 6934737"/>
                <a:gd name="connsiteY730" fmla="*/ 759459 h 4876774"/>
                <a:gd name="connsiteX731" fmla="*/ 3178236 w 6934737"/>
                <a:gd name="connsiteY731" fmla="*/ 762574 h 4876774"/>
                <a:gd name="connsiteX732" fmla="*/ 3170003 w 6934737"/>
                <a:gd name="connsiteY732" fmla="*/ 766224 h 4876774"/>
                <a:gd name="connsiteX733" fmla="*/ 3161769 w 6934737"/>
                <a:gd name="connsiteY733" fmla="*/ 770318 h 4876774"/>
                <a:gd name="connsiteX734" fmla="*/ 3141254 w 6934737"/>
                <a:gd name="connsiteY734" fmla="*/ 783090 h 4876774"/>
                <a:gd name="connsiteX735" fmla="*/ 3127190 w 6934737"/>
                <a:gd name="connsiteY735" fmla="*/ 795819 h 4876774"/>
                <a:gd name="connsiteX736" fmla="*/ 3120826 w 6934737"/>
                <a:gd name="connsiteY736" fmla="*/ 807078 h 4876774"/>
                <a:gd name="connsiteX737" fmla="*/ 3123497 w 6934737"/>
                <a:gd name="connsiteY737" fmla="*/ 815400 h 4876774"/>
                <a:gd name="connsiteX738" fmla="*/ 3130306 w 6934737"/>
                <a:gd name="connsiteY738" fmla="*/ 818382 h 4876774"/>
                <a:gd name="connsiteX739" fmla="*/ 3140230 w 6934737"/>
                <a:gd name="connsiteY739" fmla="*/ 819049 h 4876774"/>
                <a:gd name="connsiteX740" fmla="*/ 3152647 w 6934737"/>
                <a:gd name="connsiteY740" fmla="*/ 817581 h 4876774"/>
                <a:gd name="connsiteX741" fmla="*/ 3166843 w 6934737"/>
                <a:gd name="connsiteY741" fmla="*/ 814109 h 4876774"/>
                <a:gd name="connsiteX742" fmla="*/ 3175031 w 6934737"/>
                <a:gd name="connsiteY742" fmla="*/ 811395 h 4876774"/>
                <a:gd name="connsiteX743" fmla="*/ 3183398 w 6934737"/>
                <a:gd name="connsiteY743" fmla="*/ 808146 h 4876774"/>
                <a:gd name="connsiteX744" fmla="*/ 3191854 w 6934737"/>
                <a:gd name="connsiteY744" fmla="*/ 804408 h 4876774"/>
                <a:gd name="connsiteX745" fmla="*/ 3200310 w 6934737"/>
                <a:gd name="connsiteY745" fmla="*/ 799957 h 4876774"/>
                <a:gd name="connsiteX746" fmla="*/ 3221137 w 6934737"/>
                <a:gd name="connsiteY746" fmla="*/ 786873 h 4876774"/>
                <a:gd name="connsiteX747" fmla="*/ 3235066 w 6934737"/>
                <a:gd name="connsiteY747" fmla="*/ 773967 h 4876774"/>
                <a:gd name="connsiteX748" fmla="*/ 3240941 w 6934737"/>
                <a:gd name="connsiteY748" fmla="*/ 762797 h 4876774"/>
                <a:gd name="connsiteX749" fmla="*/ 3237603 w 6934737"/>
                <a:gd name="connsiteY749" fmla="*/ 754964 h 4876774"/>
                <a:gd name="connsiteX750" fmla="*/ 5126202 w 6934737"/>
                <a:gd name="connsiteY750" fmla="*/ 108995 h 4876774"/>
                <a:gd name="connsiteX751" fmla="*/ 5107065 w 6934737"/>
                <a:gd name="connsiteY751" fmla="*/ 107126 h 4876774"/>
                <a:gd name="connsiteX752" fmla="*/ 5081476 w 6934737"/>
                <a:gd name="connsiteY752" fmla="*/ 109796 h 4876774"/>
                <a:gd name="connsiteX753" fmla="*/ 5075112 w 6934737"/>
                <a:gd name="connsiteY753" fmla="*/ 111087 h 4876774"/>
                <a:gd name="connsiteX754" fmla="*/ 5068836 w 6934737"/>
                <a:gd name="connsiteY754" fmla="*/ 112511 h 4876774"/>
                <a:gd name="connsiteX755" fmla="*/ 5062606 w 6934737"/>
                <a:gd name="connsiteY755" fmla="*/ 114113 h 4876774"/>
                <a:gd name="connsiteX756" fmla="*/ 5056509 w 6934737"/>
                <a:gd name="connsiteY756" fmla="*/ 115893 h 4876774"/>
                <a:gd name="connsiteX757" fmla="*/ 5036927 w 6934737"/>
                <a:gd name="connsiteY757" fmla="*/ 123014 h 4876774"/>
                <a:gd name="connsiteX758" fmla="*/ 5020194 w 6934737"/>
                <a:gd name="connsiteY758" fmla="*/ 131336 h 4876774"/>
                <a:gd name="connsiteX759" fmla="*/ 5007421 w 6934737"/>
                <a:gd name="connsiteY759" fmla="*/ 140236 h 4876774"/>
                <a:gd name="connsiteX760" fmla="*/ 4999856 w 6934737"/>
                <a:gd name="connsiteY760" fmla="*/ 149137 h 4876774"/>
                <a:gd name="connsiteX761" fmla="*/ 4999633 w 6934737"/>
                <a:gd name="connsiteY761" fmla="*/ 158928 h 4876774"/>
                <a:gd name="connsiteX762" fmla="*/ 5009735 w 6934737"/>
                <a:gd name="connsiteY762" fmla="*/ 165203 h 4876774"/>
                <a:gd name="connsiteX763" fmla="*/ 5028560 w 6934737"/>
                <a:gd name="connsiteY763" fmla="*/ 167384 h 4876774"/>
                <a:gd name="connsiteX764" fmla="*/ 5054417 w 6934737"/>
                <a:gd name="connsiteY764" fmla="*/ 164891 h 4876774"/>
                <a:gd name="connsiteX765" fmla="*/ 5060914 w 6934737"/>
                <a:gd name="connsiteY765" fmla="*/ 163645 h 4876774"/>
                <a:gd name="connsiteX766" fmla="*/ 5067413 w 6934737"/>
                <a:gd name="connsiteY766" fmla="*/ 162177 h 4876774"/>
                <a:gd name="connsiteX767" fmla="*/ 5073821 w 6934737"/>
                <a:gd name="connsiteY767" fmla="*/ 160530 h 4876774"/>
                <a:gd name="connsiteX768" fmla="*/ 5080096 w 6934737"/>
                <a:gd name="connsiteY768" fmla="*/ 158750 h 4876774"/>
                <a:gd name="connsiteX769" fmla="*/ 5100301 w 6934737"/>
                <a:gd name="connsiteY769" fmla="*/ 151362 h 4876774"/>
                <a:gd name="connsiteX770" fmla="*/ 5117479 w 6934737"/>
                <a:gd name="connsiteY770" fmla="*/ 142818 h 4876774"/>
                <a:gd name="connsiteX771" fmla="*/ 5130296 w 6934737"/>
                <a:gd name="connsiteY771" fmla="*/ 133917 h 4876774"/>
                <a:gd name="connsiteX772" fmla="*/ 5137594 w 6934737"/>
                <a:gd name="connsiteY772" fmla="*/ 125016 h 4876774"/>
                <a:gd name="connsiteX773" fmla="*/ 5137105 w 6934737"/>
                <a:gd name="connsiteY773" fmla="*/ 115270 h 4876774"/>
                <a:gd name="connsiteX774" fmla="*/ 5126202 w 6934737"/>
                <a:gd name="connsiteY774" fmla="*/ 108995 h 4876774"/>
                <a:gd name="connsiteX775" fmla="*/ 5282943 w 6934737"/>
                <a:gd name="connsiteY775" fmla="*/ 83850 h 4876774"/>
                <a:gd name="connsiteX776" fmla="*/ 5263851 w 6934737"/>
                <a:gd name="connsiteY776" fmla="*/ 81358 h 4876774"/>
                <a:gd name="connsiteX777" fmla="*/ 5237772 w 6934737"/>
                <a:gd name="connsiteY777" fmla="*/ 83450 h 4876774"/>
                <a:gd name="connsiteX778" fmla="*/ 5230028 w 6934737"/>
                <a:gd name="connsiteY778" fmla="*/ 84829 h 4876774"/>
                <a:gd name="connsiteX779" fmla="*/ 5222373 w 6934737"/>
                <a:gd name="connsiteY779" fmla="*/ 86432 h 4876774"/>
                <a:gd name="connsiteX780" fmla="*/ 5214808 w 6934737"/>
                <a:gd name="connsiteY780" fmla="*/ 88345 h 4876774"/>
                <a:gd name="connsiteX781" fmla="*/ 5207421 w 6934737"/>
                <a:gd name="connsiteY781" fmla="*/ 90481 h 4876774"/>
                <a:gd name="connsiteX782" fmla="*/ 5188462 w 6934737"/>
                <a:gd name="connsiteY782" fmla="*/ 97290 h 4876774"/>
                <a:gd name="connsiteX783" fmla="*/ 5172084 w 6934737"/>
                <a:gd name="connsiteY783" fmla="*/ 105212 h 4876774"/>
                <a:gd name="connsiteX784" fmla="*/ 5159401 w 6934737"/>
                <a:gd name="connsiteY784" fmla="*/ 113757 h 4876774"/>
                <a:gd name="connsiteX785" fmla="*/ 5151391 w 6934737"/>
                <a:gd name="connsiteY785" fmla="*/ 122658 h 4876774"/>
                <a:gd name="connsiteX786" fmla="*/ 5150144 w 6934737"/>
                <a:gd name="connsiteY786" fmla="*/ 132938 h 4876774"/>
                <a:gd name="connsiteX787" fmla="*/ 5159624 w 6934737"/>
                <a:gd name="connsiteY787" fmla="*/ 139791 h 4876774"/>
                <a:gd name="connsiteX788" fmla="*/ 5178271 w 6934737"/>
                <a:gd name="connsiteY788" fmla="*/ 142640 h 4876774"/>
                <a:gd name="connsiteX789" fmla="*/ 5204572 w 6934737"/>
                <a:gd name="connsiteY789" fmla="*/ 140815 h 4876774"/>
                <a:gd name="connsiteX790" fmla="*/ 5212449 w 6934737"/>
                <a:gd name="connsiteY790" fmla="*/ 139435 h 4876774"/>
                <a:gd name="connsiteX791" fmla="*/ 5220327 w 6934737"/>
                <a:gd name="connsiteY791" fmla="*/ 137789 h 4876774"/>
                <a:gd name="connsiteX792" fmla="*/ 5228115 w 6934737"/>
                <a:gd name="connsiteY792" fmla="*/ 135875 h 4876774"/>
                <a:gd name="connsiteX793" fmla="*/ 5235725 w 6934737"/>
                <a:gd name="connsiteY793" fmla="*/ 133694 h 4876774"/>
                <a:gd name="connsiteX794" fmla="*/ 5255262 w 6934737"/>
                <a:gd name="connsiteY794" fmla="*/ 126707 h 4876774"/>
                <a:gd name="connsiteX795" fmla="*/ 5272040 w 6934737"/>
                <a:gd name="connsiteY795" fmla="*/ 118563 h 4876774"/>
                <a:gd name="connsiteX796" fmla="*/ 5284857 w 6934737"/>
                <a:gd name="connsiteY796" fmla="*/ 109662 h 4876774"/>
                <a:gd name="connsiteX797" fmla="*/ 5292600 w 6934737"/>
                <a:gd name="connsiteY797" fmla="*/ 100762 h 4876774"/>
                <a:gd name="connsiteX798" fmla="*/ 5293179 w 6934737"/>
                <a:gd name="connsiteY798" fmla="*/ 90526 h 4876774"/>
                <a:gd name="connsiteX799" fmla="*/ 5282765 w 6934737"/>
                <a:gd name="connsiteY799" fmla="*/ 83850 h 4876774"/>
                <a:gd name="connsiteX800" fmla="*/ 6727440 w 6934737"/>
                <a:gd name="connsiteY800" fmla="*/ 36677 h 4876774"/>
                <a:gd name="connsiteX801" fmla="*/ 6724636 w 6934737"/>
                <a:gd name="connsiteY801" fmla="*/ 23326 h 4876774"/>
                <a:gd name="connsiteX802" fmla="*/ 6706835 w 6934737"/>
                <a:gd name="connsiteY802" fmla="*/ 13713 h 4876774"/>
                <a:gd name="connsiteX803" fmla="*/ 6675416 w 6934737"/>
                <a:gd name="connsiteY803" fmla="*/ 8906 h 4876774"/>
                <a:gd name="connsiteX804" fmla="*/ 6651517 w 6934737"/>
                <a:gd name="connsiteY804" fmla="*/ 8906 h 4876774"/>
                <a:gd name="connsiteX805" fmla="*/ 6626817 w 6934737"/>
                <a:gd name="connsiteY805" fmla="*/ 11043 h 4876774"/>
                <a:gd name="connsiteX806" fmla="*/ 6602296 w 6934737"/>
                <a:gd name="connsiteY806" fmla="*/ 15092 h 4876774"/>
                <a:gd name="connsiteX807" fmla="*/ 6579021 w 6934737"/>
                <a:gd name="connsiteY807" fmla="*/ 20789 h 4876774"/>
                <a:gd name="connsiteX808" fmla="*/ 6565670 w 6934737"/>
                <a:gd name="connsiteY808" fmla="*/ 25239 h 4876774"/>
                <a:gd name="connsiteX809" fmla="*/ 6553297 w 6934737"/>
                <a:gd name="connsiteY809" fmla="*/ 30046 h 4876774"/>
                <a:gd name="connsiteX810" fmla="*/ 6542216 w 6934737"/>
                <a:gd name="connsiteY810" fmla="*/ 35342 h 4876774"/>
                <a:gd name="connsiteX811" fmla="*/ 6532781 w 6934737"/>
                <a:gd name="connsiteY811" fmla="*/ 41038 h 4876774"/>
                <a:gd name="connsiteX812" fmla="*/ 6518629 w 6934737"/>
                <a:gd name="connsiteY812" fmla="*/ 55858 h 4876774"/>
                <a:gd name="connsiteX813" fmla="*/ 6520143 w 6934737"/>
                <a:gd name="connsiteY813" fmla="*/ 68942 h 4876774"/>
                <a:gd name="connsiteX814" fmla="*/ 6536609 w 6934737"/>
                <a:gd name="connsiteY814" fmla="*/ 78821 h 4876774"/>
                <a:gd name="connsiteX815" fmla="*/ 6567139 w 6934737"/>
                <a:gd name="connsiteY815" fmla="*/ 84162 h 4876774"/>
                <a:gd name="connsiteX816" fmla="*/ 6591126 w 6934737"/>
                <a:gd name="connsiteY816" fmla="*/ 84518 h 4876774"/>
                <a:gd name="connsiteX817" fmla="*/ 6616315 w 6934737"/>
                <a:gd name="connsiteY817" fmla="*/ 82560 h 4876774"/>
                <a:gd name="connsiteX818" fmla="*/ 6641592 w 6934737"/>
                <a:gd name="connsiteY818" fmla="*/ 78554 h 4876774"/>
                <a:gd name="connsiteX819" fmla="*/ 6665803 w 6934737"/>
                <a:gd name="connsiteY819" fmla="*/ 72724 h 4876774"/>
                <a:gd name="connsiteX820" fmla="*/ 6679866 w 6934737"/>
                <a:gd name="connsiteY820" fmla="*/ 68274 h 4876774"/>
                <a:gd name="connsiteX821" fmla="*/ 6692772 w 6934737"/>
                <a:gd name="connsiteY821" fmla="*/ 63245 h 4876774"/>
                <a:gd name="connsiteX822" fmla="*/ 6704165 w 6934737"/>
                <a:gd name="connsiteY822" fmla="*/ 57771 h 4876774"/>
                <a:gd name="connsiteX823" fmla="*/ 6713822 w 6934737"/>
                <a:gd name="connsiteY823" fmla="*/ 51852 h 4876774"/>
                <a:gd name="connsiteX824" fmla="*/ 6727440 w 6934737"/>
                <a:gd name="connsiteY824" fmla="*/ 36677 h 4876774"/>
                <a:gd name="connsiteX825" fmla="*/ 6935405 w 6934737"/>
                <a:gd name="connsiteY825" fmla="*/ 39836 h 4876774"/>
                <a:gd name="connsiteX826" fmla="*/ 6917604 w 6934737"/>
                <a:gd name="connsiteY826" fmla="*/ 29022 h 4876774"/>
                <a:gd name="connsiteX827" fmla="*/ 6885161 w 6934737"/>
                <a:gd name="connsiteY827" fmla="*/ 23014 h 4876774"/>
                <a:gd name="connsiteX828" fmla="*/ 6858459 w 6934737"/>
                <a:gd name="connsiteY828" fmla="*/ 22346 h 4876774"/>
                <a:gd name="connsiteX829" fmla="*/ 6830510 w 6934737"/>
                <a:gd name="connsiteY829" fmla="*/ 24305 h 4876774"/>
                <a:gd name="connsiteX830" fmla="*/ 6802785 w 6934737"/>
                <a:gd name="connsiteY830" fmla="*/ 28532 h 4876774"/>
                <a:gd name="connsiteX831" fmla="*/ 6776528 w 6934737"/>
                <a:gd name="connsiteY831" fmla="*/ 34807 h 4876774"/>
                <a:gd name="connsiteX832" fmla="*/ 6763755 w 6934737"/>
                <a:gd name="connsiteY832" fmla="*/ 38813 h 4876774"/>
                <a:gd name="connsiteX833" fmla="*/ 6751961 w 6934737"/>
                <a:gd name="connsiteY833" fmla="*/ 43263 h 4876774"/>
                <a:gd name="connsiteX834" fmla="*/ 6741325 w 6934737"/>
                <a:gd name="connsiteY834" fmla="*/ 48114 h 4876774"/>
                <a:gd name="connsiteX835" fmla="*/ 6731979 w 6934737"/>
                <a:gd name="connsiteY835" fmla="*/ 53365 h 4876774"/>
                <a:gd name="connsiteX836" fmla="*/ 6715469 w 6934737"/>
                <a:gd name="connsiteY836" fmla="*/ 68853 h 4876774"/>
                <a:gd name="connsiteX837" fmla="*/ 6715469 w 6934737"/>
                <a:gd name="connsiteY837" fmla="*/ 82871 h 4876774"/>
                <a:gd name="connsiteX838" fmla="*/ 6731534 w 6934737"/>
                <a:gd name="connsiteY838" fmla="*/ 93953 h 4876774"/>
                <a:gd name="connsiteX839" fmla="*/ 6762909 w 6934737"/>
                <a:gd name="connsiteY839" fmla="*/ 100539 h 4876774"/>
                <a:gd name="connsiteX840" fmla="*/ 6789611 w 6934737"/>
                <a:gd name="connsiteY840" fmla="*/ 101563 h 4876774"/>
                <a:gd name="connsiteX841" fmla="*/ 6818094 w 6934737"/>
                <a:gd name="connsiteY841" fmla="*/ 99872 h 4876774"/>
                <a:gd name="connsiteX842" fmla="*/ 6846754 w 6934737"/>
                <a:gd name="connsiteY842" fmla="*/ 95688 h 4876774"/>
                <a:gd name="connsiteX843" fmla="*/ 6874124 w 6934737"/>
                <a:gd name="connsiteY843" fmla="*/ 89324 h 4876774"/>
                <a:gd name="connsiteX844" fmla="*/ 6887475 w 6934737"/>
                <a:gd name="connsiteY844" fmla="*/ 85186 h 4876774"/>
                <a:gd name="connsiteX845" fmla="*/ 6899758 w 6934737"/>
                <a:gd name="connsiteY845" fmla="*/ 80735 h 4876774"/>
                <a:gd name="connsiteX846" fmla="*/ 6910794 w 6934737"/>
                <a:gd name="connsiteY846" fmla="*/ 75706 h 4876774"/>
                <a:gd name="connsiteX847" fmla="*/ 6920363 w 6934737"/>
                <a:gd name="connsiteY847" fmla="*/ 70232 h 4876774"/>
                <a:gd name="connsiteX848" fmla="*/ 6936651 w 6934737"/>
                <a:gd name="connsiteY848" fmla="*/ 54211 h 4876774"/>
                <a:gd name="connsiteX849" fmla="*/ 6935405 w 6934737"/>
                <a:gd name="connsiteY849" fmla="*/ 39836 h 4876774"/>
                <a:gd name="connsiteX850" fmla="*/ 6137768 w 6934737"/>
                <a:gd name="connsiteY850" fmla="*/ 11577 h 4876774"/>
                <a:gd name="connsiteX851" fmla="*/ 6118987 w 6934737"/>
                <a:gd name="connsiteY851" fmla="*/ 5213 h 4876774"/>
                <a:gd name="connsiteX852" fmla="*/ 6089793 w 6934737"/>
                <a:gd name="connsiteY852" fmla="*/ 3655 h 4876774"/>
                <a:gd name="connsiteX853" fmla="*/ 6073371 w 6934737"/>
                <a:gd name="connsiteY853" fmla="*/ 4812 h 4876774"/>
                <a:gd name="connsiteX854" fmla="*/ 6056815 w 6934737"/>
                <a:gd name="connsiteY854" fmla="*/ 7126 h 4876774"/>
                <a:gd name="connsiteX855" fmla="*/ 6040483 w 6934737"/>
                <a:gd name="connsiteY855" fmla="*/ 10419 h 4876774"/>
                <a:gd name="connsiteX856" fmla="*/ 6024773 w 6934737"/>
                <a:gd name="connsiteY856" fmla="*/ 14558 h 4876774"/>
                <a:gd name="connsiteX857" fmla="*/ 6008885 w 6934737"/>
                <a:gd name="connsiteY857" fmla="*/ 19899 h 4876774"/>
                <a:gd name="connsiteX858" fmla="*/ 5994689 w 6934737"/>
                <a:gd name="connsiteY858" fmla="*/ 25996 h 4876774"/>
                <a:gd name="connsiteX859" fmla="*/ 5982628 w 6934737"/>
                <a:gd name="connsiteY859" fmla="*/ 32671 h 4876774"/>
                <a:gd name="connsiteX860" fmla="*/ 5973238 w 6934737"/>
                <a:gd name="connsiteY860" fmla="*/ 39747 h 4876774"/>
                <a:gd name="connsiteX861" fmla="*/ 5965317 w 6934737"/>
                <a:gd name="connsiteY861" fmla="*/ 52698 h 4876774"/>
                <a:gd name="connsiteX862" fmla="*/ 5970835 w 6934737"/>
                <a:gd name="connsiteY862" fmla="*/ 63112 h 4876774"/>
                <a:gd name="connsiteX863" fmla="*/ 5988637 w 6934737"/>
                <a:gd name="connsiteY863" fmla="*/ 69832 h 4876774"/>
                <a:gd name="connsiteX864" fmla="*/ 6017519 w 6934737"/>
                <a:gd name="connsiteY864" fmla="*/ 71834 h 4876774"/>
                <a:gd name="connsiteX865" fmla="*/ 6034119 w 6934737"/>
                <a:gd name="connsiteY865" fmla="*/ 70811 h 4876774"/>
                <a:gd name="connsiteX866" fmla="*/ 6051119 w 6934737"/>
                <a:gd name="connsiteY866" fmla="*/ 68586 h 4876774"/>
                <a:gd name="connsiteX867" fmla="*/ 6067941 w 6934737"/>
                <a:gd name="connsiteY867" fmla="*/ 65292 h 4876774"/>
                <a:gd name="connsiteX868" fmla="*/ 6084230 w 6934737"/>
                <a:gd name="connsiteY868" fmla="*/ 60842 h 4876774"/>
                <a:gd name="connsiteX869" fmla="*/ 6100696 w 6934737"/>
                <a:gd name="connsiteY869" fmla="*/ 55368 h 4876774"/>
                <a:gd name="connsiteX870" fmla="*/ 6115338 w 6934737"/>
                <a:gd name="connsiteY870" fmla="*/ 49049 h 4876774"/>
                <a:gd name="connsiteX871" fmla="*/ 6127666 w 6934737"/>
                <a:gd name="connsiteY871" fmla="*/ 42195 h 4876774"/>
                <a:gd name="connsiteX872" fmla="*/ 6137055 w 6934737"/>
                <a:gd name="connsiteY872" fmla="*/ 34896 h 4876774"/>
                <a:gd name="connsiteX873" fmla="*/ 6144355 w 6934737"/>
                <a:gd name="connsiteY873" fmla="*/ 21545 h 4876774"/>
                <a:gd name="connsiteX874" fmla="*/ 6137768 w 6934737"/>
                <a:gd name="connsiteY874" fmla="*/ 11577 h 4876774"/>
                <a:gd name="connsiteX875" fmla="*/ 6525928 w 6934737"/>
                <a:gd name="connsiteY875" fmla="*/ 25818 h 4876774"/>
                <a:gd name="connsiteX876" fmla="*/ 6521478 w 6934737"/>
                <a:gd name="connsiteY876" fmla="*/ 13713 h 4876774"/>
                <a:gd name="connsiteX877" fmla="*/ 6503186 w 6934737"/>
                <a:gd name="connsiteY877" fmla="*/ 5302 h 4876774"/>
                <a:gd name="connsiteX878" fmla="*/ 6472568 w 6934737"/>
                <a:gd name="connsiteY878" fmla="*/ 1697 h 4876774"/>
                <a:gd name="connsiteX879" fmla="*/ 6451385 w 6934737"/>
                <a:gd name="connsiteY879" fmla="*/ 2186 h 4876774"/>
                <a:gd name="connsiteX880" fmla="*/ 6429711 w 6934737"/>
                <a:gd name="connsiteY880" fmla="*/ 4456 h 4876774"/>
                <a:gd name="connsiteX881" fmla="*/ 6408260 w 6934737"/>
                <a:gd name="connsiteY881" fmla="*/ 8283 h 4876774"/>
                <a:gd name="connsiteX882" fmla="*/ 6387789 w 6934737"/>
                <a:gd name="connsiteY882" fmla="*/ 13446 h 4876774"/>
                <a:gd name="connsiteX883" fmla="*/ 6373414 w 6934737"/>
                <a:gd name="connsiteY883" fmla="*/ 17896 h 4876774"/>
                <a:gd name="connsiteX884" fmla="*/ 6360374 w 6934737"/>
                <a:gd name="connsiteY884" fmla="*/ 23192 h 4876774"/>
                <a:gd name="connsiteX885" fmla="*/ 6348893 w 6934737"/>
                <a:gd name="connsiteY885" fmla="*/ 28933 h 4876774"/>
                <a:gd name="connsiteX886" fmla="*/ 6339369 w 6934737"/>
                <a:gd name="connsiteY886" fmla="*/ 35163 h 4876774"/>
                <a:gd name="connsiteX887" fmla="*/ 6327576 w 6934737"/>
                <a:gd name="connsiteY887" fmla="*/ 49360 h 4876774"/>
                <a:gd name="connsiteX888" fmla="*/ 6330646 w 6934737"/>
                <a:gd name="connsiteY888" fmla="*/ 61465 h 4876774"/>
                <a:gd name="connsiteX889" fmla="*/ 6347602 w 6934737"/>
                <a:gd name="connsiteY889" fmla="*/ 70366 h 4876774"/>
                <a:gd name="connsiteX890" fmla="*/ 6377642 w 6934737"/>
                <a:gd name="connsiteY890" fmla="*/ 74460 h 4876774"/>
                <a:gd name="connsiteX891" fmla="*/ 6398915 w 6934737"/>
                <a:gd name="connsiteY891" fmla="*/ 74193 h 4876774"/>
                <a:gd name="connsiteX892" fmla="*/ 6421167 w 6934737"/>
                <a:gd name="connsiteY892" fmla="*/ 72101 h 4876774"/>
                <a:gd name="connsiteX893" fmla="*/ 6443418 w 6934737"/>
                <a:gd name="connsiteY893" fmla="*/ 68274 h 4876774"/>
                <a:gd name="connsiteX894" fmla="*/ 6464647 w 6934737"/>
                <a:gd name="connsiteY894" fmla="*/ 63023 h 4876774"/>
                <a:gd name="connsiteX895" fmla="*/ 6479599 w 6934737"/>
                <a:gd name="connsiteY895" fmla="*/ 58172 h 4876774"/>
                <a:gd name="connsiteX896" fmla="*/ 6492950 w 6934737"/>
                <a:gd name="connsiteY896" fmla="*/ 52742 h 4876774"/>
                <a:gd name="connsiteX897" fmla="*/ 6504744 w 6934737"/>
                <a:gd name="connsiteY897" fmla="*/ 46734 h 4876774"/>
                <a:gd name="connsiteX898" fmla="*/ 6514401 w 6934737"/>
                <a:gd name="connsiteY898" fmla="*/ 40326 h 4876774"/>
                <a:gd name="connsiteX899" fmla="*/ 6525928 w 6934737"/>
                <a:gd name="connsiteY899" fmla="*/ 25818 h 4876774"/>
                <a:gd name="connsiteX900" fmla="*/ 6326418 w 6934737"/>
                <a:gd name="connsiteY900" fmla="*/ 10063 h 4876774"/>
                <a:gd name="connsiteX901" fmla="*/ 6307994 w 6934737"/>
                <a:gd name="connsiteY901" fmla="*/ 2631 h 4876774"/>
                <a:gd name="connsiteX902" fmla="*/ 6278265 w 6934737"/>
                <a:gd name="connsiteY902" fmla="*/ 50 h 4876774"/>
                <a:gd name="connsiteX903" fmla="*/ 6259440 w 6934737"/>
                <a:gd name="connsiteY903" fmla="*/ 940 h 4876774"/>
                <a:gd name="connsiteX904" fmla="*/ 6240348 w 6934737"/>
                <a:gd name="connsiteY904" fmla="*/ 3210 h 4876774"/>
                <a:gd name="connsiteX905" fmla="*/ 6221479 w 6934737"/>
                <a:gd name="connsiteY905" fmla="*/ 6815 h 4876774"/>
                <a:gd name="connsiteX906" fmla="*/ 6203411 w 6934737"/>
                <a:gd name="connsiteY906" fmla="*/ 11488 h 4876774"/>
                <a:gd name="connsiteX907" fmla="*/ 6188368 w 6934737"/>
                <a:gd name="connsiteY907" fmla="*/ 16472 h 4876774"/>
                <a:gd name="connsiteX908" fmla="*/ 6174750 w 6934737"/>
                <a:gd name="connsiteY908" fmla="*/ 22124 h 4876774"/>
                <a:gd name="connsiteX909" fmla="*/ 6163001 w 6934737"/>
                <a:gd name="connsiteY909" fmla="*/ 28310 h 4876774"/>
                <a:gd name="connsiteX910" fmla="*/ 6153522 w 6934737"/>
                <a:gd name="connsiteY910" fmla="*/ 34896 h 4876774"/>
                <a:gd name="connsiteX911" fmla="*/ 6143597 w 6934737"/>
                <a:gd name="connsiteY911" fmla="*/ 48470 h 4876774"/>
                <a:gd name="connsiteX912" fmla="*/ 6147782 w 6934737"/>
                <a:gd name="connsiteY912" fmla="*/ 59729 h 4876774"/>
                <a:gd name="connsiteX913" fmla="*/ 6165048 w 6934737"/>
                <a:gd name="connsiteY913" fmla="*/ 67518 h 4876774"/>
                <a:gd name="connsiteX914" fmla="*/ 6194377 w 6934737"/>
                <a:gd name="connsiteY914" fmla="*/ 70588 h 4876774"/>
                <a:gd name="connsiteX915" fmla="*/ 6213335 w 6934737"/>
                <a:gd name="connsiteY915" fmla="*/ 69921 h 4876774"/>
                <a:gd name="connsiteX916" fmla="*/ 6232827 w 6934737"/>
                <a:gd name="connsiteY916" fmla="*/ 67696 h 4876774"/>
                <a:gd name="connsiteX917" fmla="*/ 6252276 w 6934737"/>
                <a:gd name="connsiteY917" fmla="*/ 64135 h 4876774"/>
                <a:gd name="connsiteX918" fmla="*/ 6271012 w 6934737"/>
                <a:gd name="connsiteY918" fmla="*/ 59373 h 4876774"/>
                <a:gd name="connsiteX919" fmla="*/ 6286632 w 6934737"/>
                <a:gd name="connsiteY919" fmla="*/ 54256 h 4876774"/>
                <a:gd name="connsiteX920" fmla="*/ 6300695 w 6934737"/>
                <a:gd name="connsiteY920" fmla="*/ 48381 h 4876774"/>
                <a:gd name="connsiteX921" fmla="*/ 6312755 w 6934737"/>
                <a:gd name="connsiteY921" fmla="*/ 41973 h 4876774"/>
                <a:gd name="connsiteX922" fmla="*/ 6322369 w 6934737"/>
                <a:gd name="connsiteY922" fmla="*/ 35163 h 4876774"/>
                <a:gd name="connsiteX923" fmla="*/ 6331759 w 6934737"/>
                <a:gd name="connsiteY923" fmla="*/ 21278 h 4876774"/>
                <a:gd name="connsiteX924" fmla="*/ 6326418 w 6934737"/>
                <a:gd name="connsiteY924" fmla="*/ 10063 h 4876774"/>
                <a:gd name="connsiteX925" fmla="*/ 5955748 w 6934737"/>
                <a:gd name="connsiteY925" fmla="*/ 18341 h 4876774"/>
                <a:gd name="connsiteX926" fmla="*/ 5937012 w 6934737"/>
                <a:gd name="connsiteY926" fmla="*/ 12778 h 4876774"/>
                <a:gd name="connsiteX927" fmla="*/ 5908707 w 6934737"/>
                <a:gd name="connsiteY927" fmla="*/ 12022 h 4876774"/>
                <a:gd name="connsiteX928" fmla="*/ 5894199 w 6934737"/>
                <a:gd name="connsiteY928" fmla="*/ 13312 h 4876774"/>
                <a:gd name="connsiteX929" fmla="*/ 5879648 w 6934737"/>
                <a:gd name="connsiteY929" fmla="*/ 15537 h 4876774"/>
                <a:gd name="connsiteX930" fmla="*/ 5865316 w 6934737"/>
                <a:gd name="connsiteY930" fmla="*/ 18564 h 4876774"/>
                <a:gd name="connsiteX931" fmla="*/ 5851521 w 6934737"/>
                <a:gd name="connsiteY931" fmla="*/ 22302 h 4876774"/>
                <a:gd name="connsiteX932" fmla="*/ 5835055 w 6934737"/>
                <a:gd name="connsiteY932" fmla="*/ 27909 h 4876774"/>
                <a:gd name="connsiteX933" fmla="*/ 5820458 w 6934737"/>
                <a:gd name="connsiteY933" fmla="*/ 34318 h 4876774"/>
                <a:gd name="connsiteX934" fmla="*/ 5808264 w 6934737"/>
                <a:gd name="connsiteY934" fmla="*/ 41305 h 4876774"/>
                <a:gd name="connsiteX935" fmla="*/ 5799096 w 6934737"/>
                <a:gd name="connsiteY935" fmla="*/ 48737 h 4876774"/>
                <a:gd name="connsiteX936" fmla="*/ 5792598 w 6934737"/>
                <a:gd name="connsiteY936" fmla="*/ 61154 h 4876774"/>
                <a:gd name="connsiteX937" fmla="*/ 5798873 w 6934737"/>
                <a:gd name="connsiteY937" fmla="*/ 70766 h 4876774"/>
                <a:gd name="connsiteX938" fmla="*/ 5816674 w 6934737"/>
                <a:gd name="connsiteY938" fmla="*/ 76685 h 4876774"/>
                <a:gd name="connsiteX939" fmla="*/ 5844845 w 6934737"/>
                <a:gd name="connsiteY939" fmla="*/ 77842 h 4876774"/>
                <a:gd name="connsiteX940" fmla="*/ 5859532 w 6934737"/>
                <a:gd name="connsiteY940" fmla="*/ 76641 h 4876774"/>
                <a:gd name="connsiteX941" fmla="*/ 5874395 w 6934737"/>
                <a:gd name="connsiteY941" fmla="*/ 74460 h 4876774"/>
                <a:gd name="connsiteX942" fmla="*/ 5889171 w 6934737"/>
                <a:gd name="connsiteY942" fmla="*/ 71434 h 4876774"/>
                <a:gd name="connsiteX943" fmla="*/ 5903456 w 6934737"/>
                <a:gd name="connsiteY943" fmla="*/ 67651 h 4876774"/>
                <a:gd name="connsiteX944" fmla="*/ 5920457 w 6934737"/>
                <a:gd name="connsiteY944" fmla="*/ 61866 h 4876774"/>
                <a:gd name="connsiteX945" fmla="*/ 5935543 w 6934737"/>
                <a:gd name="connsiteY945" fmla="*/ 55235 h 4876774"/>
                <a:gd name="connsiteX946" fmla="*/ 5947960 w 6934737"/>
                <a:gd name="connsiteY946" fmla="*/ 48025 h 4876774"/>
                <a:gd name="connsiteX947" fmla="*/ 5957128 w 6934737"/>
                <a:gd name="connsiteY947" fmla="*/ 40415 h 4876774"/>
                <a:gd name="connsiteX948" fmla="*/ 5962958 w 6934737"/>
                <a:gd name="connsiteY948" fmla="*/ 27820 h 4876774"/>
                <a:gd name="connsiteX949" fmla="*/ 5955748 w 6934737"/>
                <a:gd name="connsiteY949" fmla="*/ 18341 h 4876774"/>
                <a:gd name="connsiteX950" fmla="*/ 3739470 w 6934737"/>
                <a:gd name="connsiteY950" fmla="*/ 514823 h 4876774"/>
                <a:gd name="connsiteX951" fmla="*/ 3727855 w 6934737"/>
                <a:gd name="connsiteY951" fmla="*/ 513443 h 4876774"/>
                <a:gd name="connsiteX952" fmla="*/ 3712545 w 6934737"/>
                <a:gd name="connsiteY952" fmla="*/ 515001 h 4876774"/>
                <a:gd name="connsiteX953" fmla="*/ 3694744 w 6934737"/>
                <a:gd name="connsiteY953" fmla="*/ 519451 h 4876774"/>
                <a:gd name="connsiteX954" fmla="*/ 3690293 w 6934737"/>
                <a:gd name="connsiteY954" fmla="*/ 520831 h 4876774"/>
                <a:gd name="connsiteX955" fmla="*/ 3685843 w 6934737"/>
                <a:gd name="connsiteY955" fmla="*/ 522389 h 4876774"/>
                <a:gd name="connsiteX956" fmla="*/ 3681393 w 6934737"/>
                <a:gd name="connsiteY956" fmla="*/ 524035 h 4876774"/>
                <a:gd name="connsiteX957" fmla="*/ 3676942 w 6934737"/>
                <a:gd name="connsiteY957" fmla="*/ 525860 h 4876774"/>
                <a:gd name="connsiteX958" fmla="*/ 3655314 w 6934737"/>
                <a:gd name="connsiteY958" fmla="*/ 536763 h 4876774"/>
                <a:gd name="connsiteX959" fmla="*/ 3639070 w 6934737"/>
                <a:gd name="connsiteY959" fmla="*/ 548468 h 4876774"/>
                <a:gd name="connsiteX960" fmla="*/ 3629769 w 6934737"/>
                <a:gd name="connsiteY960" fmla="*/ 559594 h 4876774"/>
                <a:gd name="connsiteX961" fmla="*/ 3629057 w 6934737"/>
                <a:gd name="connsiteY961" fmla="*/ 568806 h 4876774"/>
                <a:gd name="connsiteX962" fmla="*/ 3635377 w 6934737"/>
                <a:gd name="connsiteY962" fmla="*/ 573568 h 4876774"/>
                <a:gd name="connsiteX963" fmla="*/ 3646858 w 6934737"/>
                <a:gd name="connsiteY963" fmla="*/ 575214 h 4876774"/>
                <a:gd name="connsiteX964" fmla="*/ 3662301 w 6934737"/>
                <a:gd name="connsiteY964" fmla="*/ 573746 h 4876774"/>
                <a:gd name="connsiteX965" fmla="*/ 3680503 w 6934737"/>
                <a:gd name="connsiteY965" fmla="*/ 569295 h 4876774"/>
                <a:gd name="connsiteX966" fmla="*/ 3684953 w 6934737"/>
                <a:gd name="connsiteY966" fmla="*/ 567871 h 4876774"/>
                <a:gd name="connsiteX967" fmla="*/ 3689404 w 6934737"/>
                <a:gd name="connsiteY967" fmla="*/ 566314 h 4876774"/>
                <a:gd name="connsiteX968" fmla="*/ 3693854 w 6934737"/>
                <a:gd name="connsiteY968" fmla="*/ 564622 h 4876774"/>
                <a:gd name="connsiteX969" fmla="*/ 3698304 w 6934737"/>
                <a:gd name="connsiteY969" fmla="*/ 562753 h 4876774"/>
                <a:gd name="connsiteX970" fmla="*/ 3720556 w 6934737"/>
                <a:gd name="connsiteY970" fmla="*/ 551494 h 4876774"/>
                <a:gd name="connsiteX971" fmla="*/ 3736889 w 6934737"/>
                <a:gd name="connsiteY971" fmla="*/ 539567 h 4876774"/>
                <a:gd name="connsiteX972" fmla="*/ 3745789 w 6934737"/>
                <a:gd name="connsiteY972" fmla="*/ 528352 h 4876774"/>
                <a:gd name="connsiteX973" fmla="*/ 3745789 w 6934737"/>
                <a:gd name="connsiteY973" fmla="*/ 519451 h 4876774"/>
                <a:gd name="connsiteX974" fmla="*/ 3739336 w 6934737"/>
                <a:gd name="connsiteY974" fmla="*/ 514823 h 4876774"/>
                <a:gd name="connsiteX975" fmla="*/ 3869554 w 6934737"/>
                <a:gd name="connsiteY975" fmla="*/ 462887 h 4876774"/>
                <a:gd name="connsiteX976" fmla="*/ 3857494 w 6934737"/>
                <a:gd name="connsiteY976" fmla="*/ 461196 h 4876774"/>
                <a:gd name="connsiteX977" fmla="*/ 3841250 w 6934737"/>
                <a:gd name="connsiteY977" fmla="*/ 462709 h 4876774"/>
                <a:gd name="connsiteX978" fmla="*/ 3822203 w 6934737"/>
                <a:gd name="connsiteY978" fmla="*/ 467160 h 4876774"/>
                <a:gd name="connsiteX979" fmla="*/ 3818909 w 6934737"/>
                <a:gd name="connsiteY979" fmla="*/ 468228 h 4876774"/>
                <a:gd name="connsiteX980" fmla="*/ 3815527 w 6934737"/>
                <a:gd name="connsiteY980" fmla="*/ 469340 h 4876774"/>
                <a:gd name="connsiteX981" fmla="*/ 3812145 w 6934737"/>
                <a:gd name="connsiteY981" fmla="*/ 470586 h 4876774"/>
                <a:gd name="connsiteX982" fmla="*/ 3808762 w 6934737"/>
                <a:gd name="connsiteY982" fmla="*/ 471877 h 4876774"/>
                <a:gd name="connsiteX983" fmla="*/ 3786511 w 6934737"/>
                <a:gd name="connsiteY983" fmla="*/ 482335 h 4876774"/>
                <a:gd name="connsiteX984" fmla="*/ 3769644 w 6934737"/>
                <a:gd name="connsiteY984" fmla="*/ 494040 h 4876774"/>
                <a:gd name="connsiteX985" fmla="*/ 3759497 w 6934737"/>
                <a:gd name="connsiteY985" fmla="*/ 505166 h 4876774"/>
                <a:gd name="connsiteX986" fmla="*/ 3757762 w 6934737"/>
                <a:gd name="connsiteY986" fmla="*/ 514645 h 4876774"/>
                <a:gd name="connsiteX987" fmla="*/ 3763769 w 6934737"/>
                <a:gd name="connsiteY987" fmla="*/ 519985 h 4876774"/>
                <a:gd name="connsiteX988" fmla="*/ 3775608 w 6934737"/>
                <a:gd name="connsiteY988" fmla="*/ 521988 h 4876774"/>
                <a:gd name="connsiteX989" fmla="*/ 3791940 w 6934737"/>
                <a:gd name="connsiteY989" fmla="*/ 520608 h 4876774"/>
                <a:gd name="connsiteX990" fmla="*/ 3811388 w 6934737"/>
                <a:gd name="connsiteY990" fmla="*/ 516158 h 4876774"/>
                <a:gd name="connsiteX991" fmla="*/ 3814814 w 6934737"/>
                <a:gd name="connsiteY991" fmla="*/ 515045 h 4876774"/>
                <a:gd name="connsiteX992" fmla="*/ 3818241 w 6934737"/>
                <a:gd name="connsiteY992" fmla="*/ 513888 h 4876774"/>
                <a:gd name="connsiteX993" fmla="*/ 3821713 w 6934737"/>
                <a:gd name="connsiteY993" fmla="*/ 512642 h 4876774"/>
                <a:gd name="connsiteX994" fmla="*/ 3825229 w 6934737"/>
                <a:gd name="connsiteY994" fmla="*/ 511263 h 4876774"/>
                <a:gd name="connsiteX995" fmla="*/ 3847837 w 6934737"/>
                <a:gd name="connsiteY995" fmla="*/ 500537 h 4876774"/>
                <a:gd name="connsiteX996" fmla="*/ 3864925 w 6934737"/>
                <a:gd name="connsiteY996" fmla="*/ 488788 h 4876774"/>
                <a:gd name="connsiteX997" fmla="*/ 3874850 w 6934737"/>
                <a:gd name="connsiteY997" fmla="*/ 477573 h 4876774"/>
                <a:gd name="connsiteX998" fmla="*/ 3875962 w 6934737"/>
                <a:gd name="connsiteY998" fmla="*/ 468228 h 4876774"/>
                <a:gd name="connsiteX999" fmla="*/ 3869554 w 6934737"/>
                <a:gd name="connsiteY999" fmla="*/ 462887 h 4876774"/>
                <a:gd name="connsiteX1000" fmla="*/ 3610677 w 6934737"/>
                <a:gd name="connsiteY1000" fmla="*/ 569696 h 4876774"/>
                <a:gd name="connsiteX1001" fmla="*/ 3599462 w 6934737"/>
                <a:gd name="connsiteY1001" fmla="*/ 568539 h 4876774"/>
                <a:gd name="connsiteX1002" fmla="*/ 3584954 w 6934737"/>
                <a:gd name="connsiteY1002" fmla="*/ 570141 h 4876774"/>
                <a:gd name="connsiteX1003" fmla="*/ 3568176 w 6934737"/>
                <a:gd name="connsiteY1003" fmla="*/ 574280 h 4876774"/>
                <a:gd name="connsiteX1004" fmla="*/ 3562969 w 6934737"/>
                <a:gd name="connsiteY1004" fmla="*/ 575971 h 4876774"/>
                <a:gd name="connsiteX1005" fmla="*/ 3557717 w 6934737"/>
                <a:gd name="connsiteY1005" fmla="*/ 577885 h 4876774"/>
                <a:gd name="connsiteX1006" fmla="*/ 3552377 w 6934737"/>
                <a:gd name="connsiteY1006" fmla="*/ 579976 h 4876774"/>
                <a:gd name="connsiteX1007" fmla="*/ 3547037 w 6934737"/>
                <a:gd name="connsiteY1007" fmla="*/ 582290 h 4876774"/>
                <a:gd name="connsiteX1008" fmla="*/ 3525675 w 6934737"/>
                <a:gd name="connsiteY1008" fmla="*/ 593594 h 4876774"/>
                <a:gd name="connsiteX1009" fmla="*/ 3510009 w 6934737"/>
                <a:gd name="connsiteY1009" fmla="*/ 605521 h 4876774"/>
                <a:gd name="connsiteX1010" fmla="*/ 3501421 w 6934737"/>
                <a:gd name="connsiteY1010" fmla="*/ 616692 h 4876774"/>
                <a:gd name="connsiteX1011" fmla="*/ 3501421 w 6934737"/>
                <a:gd name="connsiteY1011" fmla="*/ 625592 h 4876774"/>
                <a:gd name="connsiteX1012" fmla="*/ 3507918 w 6934737"/>
                <a:gd name="connsiteY1012" fmla="*/ 630043 h 4876774"/>
                <a:gd name="connsiteX1013" fmla="*/ 3518999 w 6934737"/>
                <a:gd name="connsiteY1013" fmla="*/ 631422 h 4876774"/>
                <a:gd name="connsiteX1014" fmla="*/ 3533641 w 6934737"/>
                <a:gd name="connsiteY1014" fmla="*/ 629954 h 4876774"/>
                <a:gd name="connsiteX1015" fmla="*/ 3550775 w 6934737"/>
                <a:gd name="connsiteY1015" fmla="*/ 625815 h 4876774"/>
                <a:gd name="connsiteX1016" fmla="*/ 3556071 w 6934737"/>
                <a:gd name="connsiteY1016" fmla="*/ 624079 h 4876774"/>
                <a:gd name="connsiteX1017" fmla="*/ 3561500 w 6934737"/>
                <a:gd name="connsiteY1017" fmla="*/ 622121 h 4876774"/>
                <a:gd name="connsiteX1018" fmla="*/ 3566974 w 6934737"/>
                <a:gd name="connsiteY1018" fmla="*/ 619985 h 4876774"/>
                <a:gd name="connsiteX1019" fmla="*/ 3572448 w 6934737"/>
                <a:gd name="connsiteY1019" fmla="*/ 617626 h 4876774"/>
                <a:gd name="connsiteX1020" fmla="*/ 3594256 w 6934737"/>
                <a:gd name="connsiteY1020" fmla="*/ 605966 h 4876774"/>
                <a:gd name="connsiteX1021" fmla="*/ 3609965 w 6934737"/>
                <a:gd name="connsiteY1021" fmla="*/ 593817 h 4876774"/>
                <a:gd name="connsiteX1022" fmla="*/ 3618153 w 6934737"/>
                <a:gd name="connsiteY1022" fmla="*/ 582602 h 4876774"/>
                <a:gd name="connsiteX1023" fmla="*/ 3617442 w 6934737"/>
                <a:gd name="connsiteY1023" fmla="*/ 573701 h 4876774"/>
                <a:gd name="connsiteX1024" fmla="*/ 3610677 w 6934737"/>
                <a:gd name="connsiteY1024" fmla="*/ 569696 h 4876774"/>
                <a:gd name="connsiteX1025" fmla="*/ 4001062 w 6934737"/>
                <a:gd name="connsiteY1025" fmla="*/ 413266 h 4876774"/>
                <a:gd name="connsiteX1026" fmla="*/ 3988556 w 6934737"/>
                <a:gd name="connsiteY1026" fmla="*/ 411263 h 4876774"/>
                <a:gd name="connsiteX1027" fmla="*/ 3971423 w 6934737"/>
                <a:gd name="connsiteY1027" fmla="*/ 412776 h 4876774"/>
                <a:gd name="connsiteX1028" fmla="*/ 3951174 w 6934737"/>
                <a:gd name="connsiteY1028" fmla="*/ 417672 h 4876774"/>
                <a:gd name="connsiteX1029" fmla="*/ 3948726 w 6934737"/>
                <a:gd name="connsiteY1029" fmla="*/ 418473 h 4876774"/>
                <a:gd name="connsiteX1030" fmla="*/ 3946234 w 6934737"/>
                <a:gd name="connsiteY1030" fmla="*/ 419274 h 4876774"/>
                <a:gd name="connsiteX1031" fmla="*/ 3943742 w 6934737"/>
                <a:gd name="connsiteY1031" fmla="*/ 420164 h 4876774"/>
                <a:gd name="connsiteX1032" fmla="*/ 3941250 w 6934737"/>
                <a:gd name="connsiteY1032" fmla="*/ 421054 h 4876774"/>
                <a:gd name="connsiteX1033" fmla="*/ 3918998 w 6934737"/>
                <a:gd name="connsiteY1033" fmla="*/ 431156 h 4876774"/>
                <a:gd name="connsiteX1034" fmla="*/ 3901464 w 6934737"/>
                <a:gd name="connsiteY1034" fmla="*/ 442416 h 4876774"/>
                <a:gd name="connsiteX1035" fmla="*/ 3890560 w 6934737"/>
                <a:gd name="connsiteY1035" fmla="*/ 453542 h 4876774"/>
                <a:gd name="connsiteX1036" fmla="*/ 3888068 w 6934737"/>
                <a:gd name="connsiteY1036" fmla="*/ 463243 h 4876774"/>
                <a:gd name="connsiteX1037" fmla="*/ 3893853 w 6934737"/>
                <a:gd name="connsiteY1037" fmla="*/ 469073 h 4876774"/>
                <a:gd name="connsiteX1038" fmla="*/ 3906091 w 6934737"/>
                <a:gd name="connsiteY1038" fmla="*/ 471298 h 4876774"/>
                <a:gd name="connsiteX1039" fmla="*/ 3923315 w 6934737"/>
                <a:gd name="connsiteY1039" fmla="*/ 469963 h 4876774"/>
                <a:gd name="connsiteX1040" fmla="*/ 3944008 w 6934737"/>
                <a:gd name="connsiteY1040" fmla="*/ 465023 h 4876774"/>
                <a:gd name="connsiteX1041" fmla="*/ 3946501 w 6934737"/>
                <a:gd name="connsiteY1041" fmla="*/ 464267 h 4876774"/>
                <a:gd name="connsiteX1042" fmla="*/ 3949038 w 6934737"/>
                <a:gd name="connsiteY1042" fmla="*/ 463421 h 4876774"/>
                <a:gd name="connsiteX1043" fmla="*/ 3951618 w 6934737"/>
                <a:gd name="connsiteY1043" fmla="*/ 462531 h 4876774"/>
                <a:gd name="connsiteX1044" fmla="*/ 3954200 w 6934737"/>
                <a:gd name="connsiteY1044" fmla="*/ 461597 h 4876774"/>
                <a:gd name="connsiteX1045" fmla="*/ 3977252 w 6934737"/>
                <a:gd name="connsiteY1045" fmla="*/ 451183 h 4876774"/>
                <a:gd name="connsiteX1046" fmla="*/ 3995054 w 6934737"/>
                <a:gd name="connsiteY1046" fmla="*/ 439656 h 4876774"/>
                <a:gd name="connsiteX1047" fmla="*/ 4005691 w 6934737"/>
                <a:gd name="connsiteY1047" fmla="*/ 428397 h 4876774"/>
                <a:gd name="connsiteX1048" fmla="*/ 4007649 w 6934737"/>
                <a:gd name="connsiteY1048" fmla="*/ 418829 h 4876774"/>
                <a:gd name="connsiteX1049" fmla="*/ 4001062 w 6934737"/>
                <a:gd name="connsiteY1049" fmla="*/ 413266 h 4876774"/>
                <a:gd name="connsiteX1050" fmla="*/ 3482907 w 6934737"/>
                <a:gd name="connsiteY1050" fmla="*/ 627551 h 4876774"/>
                <a:gd name="connsiteX1051" fmla="*/ 3472137 w 6934737"/>
                <a:gd name="connsiteY1051" fmla="*/ 626660 h 4876774"/>
                <a:gd name="connsiteX1052" fmla="*/ 3458431 w 6934737"/>
                <a:gd name="connsiteY1052" fmla="*/ 628263 h 4876774"/>
                <a:gd name="connsiteX1053" fmla="*/ 3442810 w 6934737"/>
                <a:gd name="connsiteY1053" fmla="*/ 632179 h 4876774"/>
                <a:gd name="connsiteX1054" fmla="*/ 3436623 w 6934737"/>
                <a:gd name="connsiteY1054" fmla="*/ 634182 h 4876774"/>
                <a:gd name="connsiteX1055" fmla="*/ 3430304 w 6934737"/>
                <a:gd name="connsiteY1055" fmla="*/ 636540 h 4876774"/>
                <a:gd name="connsiteX1056" fmla="*/ 3423940 w 6934737"/>
                <a:gd name="connsiteY1056" fmla="*/ 639121 h 4876774"/>
                <a:gd name="connsiteX1057" fmla="*/ 3417531 w 6934737"/>
                <a:gd name="connsiteY1057" fmla="*/ 642059 h 4876774"/>
                <a:gd name="connsiteX1058" fmla="*/ 3396570 w 6934737"/>
                <a:gd name="connsiteY1058" fmla="*/ 653852 h 4876774"/>
                <a:gd name="connsiteX1059" fmla="*/ 3381528 w 6934737"/>
                <a:gd name="connsiteY1059" fmla="*/ 666002 h 4876774"/>
                <a:gd name="connsiteX1060" fmla="*/ 3373829 w 6934737"/>
                <a:gd name="connsiteY1060" fmla="*/ 677172 h 4876774"/>
                <a:gd name="connsiteX1061" fmla="*/ 3374942 w 6934737"/>
                <a:gd name="connsiteY1061" fmla="*/ 686073 h 4876774"/>
                <a:gd name="connsiteX1062" fmla="*/ 3381617 w 6934737"/>
                <a:gd name="connsiteY1062" fmla="*/ 689856 h 4876774"/>
                <a:gd name="connsiteX1063" fmla="*/ 3392298 w 6934737"/>
                <a:gd name="connsiteY1063" fmla="*/ 690924 h 4876774"/>
                <a:gd name="connsiteX1064" fmla="*/ 3406139 w 6934737"/>
                <a:gd name="connsiteY1064" fmla="*/ 689455 h 4876774"/>
                <a:gd name="connsiteX1065" fmla="*/ 3422115 w 6934737"/>
                <a:gd name="connsiteY1065" fmla="*/ 685539 h 4876774"/>
                <a:gd name="connsiteX1066" fmla="*/ 3428480 w 6934737"/>
                <a:gd name="connsiteY1066" fmla="*/ 683492 h 4876774"/>
                <a:gd name="connsiteX1067" fmla="*/ 3434933 w 6934737"/>
                <a:gd name="connsiteY1067" fmla="*/ 681088 h 4876774"/>
                <a:gd name="connsiteX1068" fmla="*/ 3441474 w 6934737"/>
                <a:gd name="connsiteY1068" fmla="*/ 678418 h 4876774"/>
                <a:gd name="connsiteX1069" fmla="*/ 3448016 w 6934737"/>
                <a:gd name="connsiteY1069" fmla="*/ 675436 h 4876774"/>
                <a:gd name="connsiteX1070" fmla="*/ 3469423 w 6934737"/>
                <a:gd name="connsiteY1070" fmla="*/ 663287 h 4876774"/>
                <a:gd name="connsiteX1071" fmla="*/ 3484375 w 6934737"/>
                <a:gd name="connsiteY1071" fmla="*/ 650915 h 4876774"/>
                <a:gd name="connsiteX1072" fmla="*/ 3491630 w 6934737"/>
                <a:gd name="connsiteY1072" fmla="*/ 639744 h 4876774"/>
                <a:gd name="connsiteX1073" fmla="*/ 3489938 w 6934737"/>
                <a:gd name="connsiteY1073" fmla="*/ 631244 h 4876774"/>
                <a:gd name="connsiteX1074" fmla="*/ 3482907 w 6934737"/>
                <a:gd name="connsiteY1074" fmla="*/ 627551 h 4876774"/>
                <a:gd name="connsiteX1075" fmla="*/ 3356428 w 6934737"/>
                <a:gd name="connsiteY1075" fmla="*/ 688387 h 4876774"/>
                <a:gd name="connsiteX1076" fmla="*/ 3346014 w 6934737"/>
                <a:gd name="connsiteY1076" fmla="*/ 687719 h 4876774"/>
                <a:gd name="connsiteX1077" fmla="*/ 3333063 w 6934737"/>
                <a:gd name="connsiteY1077" fmla="*/ 689277 h 4876774"/>
                <a:gd name="connsiteX1078" fmla="*/ 3318289 w 6934737"/>
                <a:gd name="connsiteY1078" fmla="*/ 692971 h 4876774"/>
                <a:gd name="connsiteX1079" fmla="*/ 3311257 w 6934737"/>
                <a:gd name="connsiteY1079" fmla="*/ 695329 h 4876774"/>
                <a:gd name="connsiteX1080" fmla="*/ 3304047 w 6934737"/>
                <a:gd name="connsiteY1080" fmla="*/ 698000 h 4876774"/>
                <a:gd name="connsiteX1081" fmla="*/ 3296793 w 6934737"/>
                <a:gd name="connsiteY1081" fmla="*/ 701115 h 4876774"/>
                <a:gd name="connsiteX1082" fmla="*/ 3289495 w 6934737"/>
                <a:gd name="connsiteY1082" fmla="*/ 704586 h 4876774"/>
                <a:gd name="connsiteX1083" fmla="*/ 3268711 w 6934737"/>
                <a:gd name="connsiteY1083" fmla="*/ 716869 h 4876774"/>
                <a:gd name="connsiteX1084" fmla="*/ 3254159 w 6934737"/>
                <a:gd name="connsiteY1084" fmla="*/ 729286 h 4876774"/>
                <a:gd name="connsiteX1085" fmla="*/ 3247083 w 6934737"/>
                <a:gd name="connsiteY1085" fmla="*/ 740501 h 4876774"/>
                <a:gd name="connsiteX1086" fmla="*/ 3248952 w 6934737"/>
                <a:gd name="connsiteY1086" fmla="*/ 749045 h 4876774"/>
                <a:gd name="connsiteX1087" fmla="*/ 3255717 w 6934737"/>
                <a:gd name="connsiteY1087" fmla="*/ 752428 h 4876774"/>
                <a:gd name="connsiteX1088" fmla="*/ 3266042 w 6934737"/>
                <a:gd name="connsiteY1088" fmla="*/ 753318 h 4876774"/>
                <a:gd name="connsiteX1089" fmla="*/ 3279125 w 6934737"/>
                <a:gd name="connsiteY1089" fmla="*/ 751849 h 4876774"/>
                <a:gd name="connsiteX1090" fmla="*/ 3294212 w 6934737"/>
                <a:gd name="connsiteY1090" fmla="*/ 748111 h 4876774"/>
                <a:gd name="connsiteX1091" fmla="*/ 3301466 w 6934737"/>
                <a:gd name="connsiteY1091" fmla="*/ 745752 h 4876774"/>
                <a:gd name="connsiteX1092" fmla="*/ 3308854 w 6934737"/>
                <a:gd name="connsiteY1092" fmla="*/ 742993 h 4876774"/>
                <a:gd name="connsiteX1093" fmla="*/ 3316330 w 6934737"/>
                <a:gd name="connsiteY1093" fmla="*/ 739789 h 4876774"/>
                <a:gd name="connsiteX1094" fmla="*/ 3323807 w 6934737"/>
                <a:gd name="connsiteY1094" fmla="*/ 736228 h 4876774"/>
                <a:gd name="connsiteX1095" fmla="*/ 3344902 w 6934737"/>
                <a:gd name="connsiteY1095" fmla="*/ 723634 h 4876774"/>
                <a:gd name="connsiteX1096" fmla="*/ 3359366 w 6934737"/>
                <a:gd name="connsiteY1096" fmla="*/ 710995 h 4876774"/>
                <a:gd name="connsiteX1097" fmla="*/ 3365952 w 6934737"/>
                <a:gd name="connsiteY1097" fmla="*/ 699824 h 4876774"/>
                <a:gd name="connsiteX1098" fmla="*/ 3363460 w 6934737"/>
                <a:gd name="connsiteY1098" fmla="*/ 691502 h 4876774"/>
                <a:gd name="connsiteX1099" fmla="*/ 3356428 w 6934737"/>
                <a:gd name="connsiteY1099" fmla="*/ 688387 h 4876774"/>
                <a:gd name="connsiteX1100" fmla="*/ 4407380 w 6934737"/>
                <a:gd name="connsiteY1100" fmla="*/ 280779 h 4876774"/>
                <a:gd name="connsiteX1101" fmla="*/ 4394029 w 6934737"/>
                <a:gd name="connsiteY1101" fmla="*/ 277619 h 4876774"/>
                <a:gd name="connsiteX1102" fmla="*/ 4374358 w 6934737"/>
                <a:gd name="connsiteY1102" fmla="*/ 278732 h 4876774"/>
                <a:gd name="connsiteX1103" fmla="*/ 4350371 w 6934737"/>
                <a:gd name="connsiteY1103" fmla="*/ 284116 h 4876774"/>
                <a:gd name="connsiteX1104" fmla="*/ 4349837 w 6934737"/>
                <a:gd name="connsiteY1104" fmla="*/ 284116 h 4876774"/>
                <a:gd name="connsiteX1105" fmla="*/ 4349347 w 6934737"/>
                <a:gd name="connsiteY1105" fmla="*/ 284116 h 4876774"/>
                <a:gd name="connsiteX1106" fmla="*/ 4348813 w 6934737"/>
                <a:gd name="connsiteY1106" fmla="*/ 284116 h 4876774"/>
                <a:gd name="connsiteX1107" fmla="*/ 4348279 w 6934737"/>
                <a:gd name="connsiteY1107" fmla="*/ 284116 h 4876774"/>
                <a:gd name="connsiteX1108" fmla="*/ 4325049 w 6934737"/>
                <a:gd name="connsiteY1108" fmla="*/ 293017 h 4876774"/>
                <a:gd name="connsiteX1109" fmla="*/ 4306001 w 6934737"/>
                <a:gd name="connsiteY1109" fmla="*/ 303520 h 4876774"/>
                <a:gd name="connsiteX1110" fmla="*/ 4292917 w 6934737"/>
                <a:gd name="connsiteY1110" fmla="*/ 314423 h 4876774"/>
                <a:gd name="connsiteX1111" fmla="*/ 4287799 w 6934737"/>
                <a:gd name="connsiteY1111" fmla="*/ 324570 h 4876774"/>
                <a:gd name="connsiteX1112" fmla="*/ 4292249 w 6934737"/>
                <a:gd name="connsiteY1112" fmla="*/ 332136 h 4876774"/>
                <a:gd name="connsiteX1113" fmla="*/ 4305245 w 6934737"/>
                <a:gd name="connsiteY1113" fmla="*/ 335607 h 4876774"/>
                <a:gd name="connsiteX1114" fmla="*/ 4325004 w 6934737"/>
                <a:gd name="connsiteY1114" fmla="*/ 334717 h 4876774"/>
                <a:gd name="connsiteX1115" fmla="*/ 4349481 w 6934737"/>
                <a:gd name="connsiteY1115" fmla="*/ 329288 h 4876774"/>
                <a:gd name="connsiteX1116" fmla="*/ 4350014 w 6934737"/>
                <a:gd name="connsiteY1116" fmla="*/ 329288 h 4876774"/>
                <a:gd name="connsiteX1117" fmla="*/ 4350549 w 6934737"/>
                <a:gd name="connsiteY1117" fmla="*/ 329288 h 4876774"/>
                <a:gd name="connsiteX1118" fmla="*/ 4351038 w 6934737"/>
                <a:gd name="connsiteY1118" fmla="*/ 329288 h 4876774"/>
                <a:gd name="connsiteX1119" fmla="*/ 4351573 w 6934737"/>
                <a:gd name="connsiteY1119" fmla="*/ 329288 h 4876774"/>
                <a:gd name="connsiteX1120" fmla="*/ 4375470 w 6934737"/>
                <a:gd name="connsiteY1120" fmla="*/ 320387 h 4876774"/>
                <a:gd name="connsiteX1121" fmla="*/ 4394919 w 6934737"/>
                <a:gd name="connsiteY1121" fmla="*/ 309617 h 4876774"/>
                <a:gd name="connsiteX1122" fmla="*/ 4407914 w 6934737"/>
                <a:gd name="connsiteY1122" fmla="*/ 298491 h 4876774"/>
                <a:gd name="connsiteX1123" fmla="*/ 4412364 w 6934737"/>
                <a:gd name="connsiteY1123" fmla="*/ 288344 h 4876774"/>
                <a:gd name="connsiteX1124" fmla="*/ 4407380 w 6934737"/>
                <a:gd name="connsiteY1124" fmla="*/ 280779 h 4876774"/>
                <a:gd name="connsiteX1125" fmla="*/ 4690333 w 6934737"/>
                <a:gd name="connsiteY1125" fmla="*/ 206013 h 4876774"/>
                <a:gd name="connsiteX1126" fmla="*/ 4678007 w 6934737"/>
                <a:gd name="connsiteY1126" fmla="*/ 201562 h 4876774"/>
                <a:gd name="connsiteX1127" fmla="*/ 4658603 w 6934737"/>
                <a:gd name="connsiteY1127" fmla="*/ 201562 h 4876774"/>
                <a:gd name="connsiteX1128" fmla="*/ 4634126 w 6934737"/>
                <a:gd name="connsiteY1128" fmla="*/ 206013 h 4876774"/>
                <a:gd name="connsiteX1129" fmla="*/ 4631410 w 6934737"/>
                <a:gd name="connsiteY1129" fmla="*/ 206725 h 4876774"/>
                <a:gd name="connsiteX1130" fmla="*/ 4628696 w 6934737"/>
                <a:gd name="connsiteY1130" fmla="*/ 207437 h 4876774"/>
                <a:gd name="connsiteX1131" fmla="*/ 4626026 w 6934737"/>
                <a:gd name="connsiteY1131" fmla="*/ 208193 h 4876774"/>
                <a:gd name="connsiteX1132" fmla="*/ 4623356 w 6934737"/>
                <a:gd name="connsiteY1132" fmla="*/ 208994 h 4876774"/>
                <a:gd name="connsiteX1133" fmla="*/ 4601771 w 6934737"/>
                <a:gd name="connsiteY1133" fmla="*/ 217139 h 4876774"/>
                <a:gd name="connsiteX1134" fmla="*/ 4583703 w 6934737"/>
                <a:gd name="connsiteY1134" fmla="*/ 226618 h 4876774"/>
                <a:gd name="connsiteX1135" fmla="*/ 4570797 w 6934737"/>
                <a:gd name="connsiteY1135" fmla="*/ 236676 h 4876774"/>
                <a:gd name="connsiteX1136" fmla="*/ 4564567 w 6934737"/>
                <a:gd name="connsiteY1136" fmla="*/ 246377 h 4876774"/>
                <a:gd name="connsiteX1137" fmla="*/ 4567148 w 6934737"/>
                <a:gd name="connsiteY1137" fmla="*/ 254789 h 4876774"/>
                <a:gd name="connsiteX1138" fmla="*/ 4578986 w 6934737"/>
                <a:gd name="connsiteY1138" fmla="*/ 259239 h 4876774"/>
                <a:gd name="connsiteX1139" fmla="*/ 4598300 w 6934737"/>
                <a:gd name="connsiteY1139" fmla="*/ 259595 h 4876774"/>
                <a:gd name="connsiteX1140" fmla="*/ 4623222 w 6934737"/>
                <a:gd name="connsiteY1140" fmla="*/ 255145 h 4876774"/>
                <a:gd name="connsiteX1141" fmla="*/ 4625981 w 6934737"/>
                <a:gd name="connsiteY1141" fmla="*/ 254433 h 4876774"/>
                <a:gd name="connsiteX1142" fmla="*/ 4628741 w 6934737"/>
                <a:gd name="connsiteY1142" fmla="*/ 253676 h 4876774"/>
                <a:gd name="connsiteX1143" fmla="*/ 4631500 w 6934737"/>
                <a:gd name="connsiteY1143" fmla="*/ 252919 h 4876774"/>
                <a:gd name="connsiteX1144" fmla="*/ 4634215 w 6934737"/>
                <a:gd name="connsiteY1144" fmla="*/ 252074 h 4876774"/>
                <a:gd name="connsiteX1145" fmla="*/ 4656467 w 6934737"/>
                <a:gd name="connsiteY1145" fmla="*/ 243752 h 4876774"/>
                <a:gd name="connsiteX1146" fmla="*/ 4674935 w 6934737"/>
                <a:gd name="connsiteY1146" fmla="*/ 233961 h 4876774"/>
                <a:gd name="connsiteX1147" fmla="*/ 4687886 w 6934737"/>
                <a:gd name="connsiteY1147" fmla="*/ 223681 h 4876774"/>
                <a:gd name="connsiteX1148" fmla="*/ 4693715 w 6934737"/>
                <a:gd name="connsiteY1148" fmla="*/ 213934 h 4876774"/>
                <a:gd name="connsiteX1149" fmla="*/ 4690333 w 6934737"/>
                <a:gd name="connsiteY1149" fmla="*/ 206013 h 4876774"/>
                <a:gd name="connsiteX1150" fmla="*/ 4547433 w 6934737"/>
                <a:gd name="connsiteY1150" fmla="*/ 241927 h 4876774"/>
                <a:gd name="connsiteX1151" fmla="*/ 4534483 w 6934737"/>
                <a:gd name="connsiteY1151" fmla="*/ 238278 h 4876774"/>
                <a:gd name="connsiteX1152" fmla="*/ 4514900 w 6934737"/>
                <a:gd name="connsiteY1152" fmla="*/ 238856 h 4876774"/>
                <a:gd name="connsiteX1153" fmla="*/ 4490691 w 6934737"/>
                <a:gd name="connsiteY1153" fmla="*/ 243752 h 4876774"/>
                <a:gd name="connsiteX1154" fmla="*/ 4489133 w 6934737"/>
                <a:gd name="connsiteY1154" fmla="*/ 244197 h 4876774"/>
                <a:gd name="connsiteX1155" fmla="*/ 4487620 w 6934737"/>
                <a:gd name="connsiteY1155" fmla="*/ 244642 h 4876774"/>
                <a:gd name="connsiteX1156" fmla="*/ 4486151 w 6934737"/>
                <a:gd name="connsiteY1156" fmla="*/ 245087 h 4876774"/>
                <a:gd name="connsiteX1157" fmla="*/ 4484638 w 6934737"/>
                <a:gd name="connsiteY1157" fmla="*/ 245532 h 4876774"/>
                <a:gd name="connsiteX1158" fmla="*/ 4462386 w 6934737"/>
                <a:gd name="connsiteY1158" fmla="*/ 254077 h 4876774"/>
                <a:gd name="connsiteX1159" fmla="*/ 4443828 w 6934737"/>
                <a:gd name="connsiteY1159" fmla="*/ 264090 h 4876774"/>
                <a:gd name="connsiteX1160" fmla="*/ 4430834 w 6934737"/>
                <a:gd name="connsiteY1160" fmla="*/ 274593 h 4876774"/>
                <a:gd name="connsiteX1161" fmla="*/ 4425182 w 6934737"/>
                <a:gd name="connsiteY1161" fmla="*/ 284517 h 4876774"/>
                <a:gd name="connsiteX1162" fmla="*/ 4428831 w 6934737"/>
                <a:gd name="connsiteY1162" fmla="*/ 292483 h 4876774"/>
                <a:gd name="connsiteX1163" fmla="*/ 4441336 w 6934737"/>
                <a:gd name="connsiteY1163" fmla="*/ 296444 h 4876774"/>
                <a:gd name="connsiteX1164" fmla="*/ 4460918 w 6934737"/>
                <a:gd name="connsiteY1164" fmla="*/ 296088 h 4876774"/>
                <a:gd name="connsiteX1165" fmla="*/ 4485617 w 6934737"/>
                <a:gd name="connsiteY1165" fmla="*/ 291193 h 4876774"/>
                <a:gd name="connsiteX1166" fmla="*/ 4487219 w 6934737"/>
                <a:gd name="connsiteY1166" fmla="*/ 290747 h 4876774"/>
                <a:gd name="connsiteX1167" fmla="*/ 4488777 w 6934737"/>
                <a:gd name="connsiteY1167" fmla="*/ 290302 h 4876774"/>
                <a:gd name="connsiteX1168" fmla="*/ 4490334 w 6934737"/>
                <a:gd name="connsiteY1168" fmla="*/ 289857 h 4876774"/>
                <a:gd name="connsiteX1169" fmla="*/ 4491892 w 6934737"/>
                <a:gd name="connsiteY1169" fmla="*/ 289368 h 4876774"/>
                <a:gd name="connsiteX1170" fmla="*/ 4514945 w 6934737"/>
                <a:gd name="connsiteY1170" fmla="*/ 280467 h 4876774"/>
                <a:gd name="connsiteX1171" fmla="*/ 4533904 w 6934737"/>
                <a:gd name="connsiteY1171" fmla="*/ 270187 h 4876774"/>
                <a:gd name="connsiteX1172" fmla="*/ 4546809 w 6934737"/>
                <a:gd name="connsiteY1172" fmla="*/ 259461 h 4876774"/>
                <a:gd name="connsiteX1173" fmla="*/ 4551972 w 6934737"/>
                <a:gd name="connsiteY1173" fmla="*/ 249493 h 4876774"/>
                <a:gd name="connsiteX1174" fmla="*/ 4547433 w 6934737"/>
                <a:gd name="connsiteY1174" fmla="*/ 241927 h 4876774"/>
                <a:gd name="connsiteX1175" fmla="*/ 4269774 w 6934737"/>
                <a:gd name="connsiteY1175" fmla="*/ 322033 h 4876774"/>
                <a:gd name="connsiteX1176" fmla="*/ 4256423 w 6934737"/>
                <a:gd name="connsiteY1176" fmla="*/ 319319 h 4876774"/>
                <a:gd name="connsiteX1177" fmla="*/ 4237243 w 6934737"/>
                <a:gd name="connsiteY1177" fmla="*/ 320698 h 4876774"/>
                <a:gd name="connsiteX1178" fmla="*/ 4214145 w 6934737"/>
                <a:gd name="connsiteY1178" fmla="*/ 326217 h 4876774"/>
                <a:gd name="connsiteX1179" fmla="*/ 4213656 w 6934737"/>
                <a:gd name="connsiteY1179" fmla="*/ 326217 h 4876774"/>
                <a:gd name="connsiteX1180" fmla="*/ 4213166 w 6934737"/>
                <a:gd name="connsiteY1180" fmla="*/ 326217 h 4876774"/>
                <a:gd name="connsiteX1181" fmla="*/ 4212677 w 6934737"/>
                <a:gd name="connsiteY1181" fmla="*/ 326217 h 4876774"/>
                <a:gd name="connsiteX1182" fmla="*/ 4212187 w 6934737"/>
                <a:gd name="connsiteY1182" fmla="*/ 326217 h 4876774"/>
                <a:gd name="connsiteX1183" fmla="*/ 4188733 w 6934737"/>
                <a:gd name="connsiteY1183" fmla="*/ 335518 h 4876774"/>
                <a:gd name="connsiteX1184" fmla="*/ 4169730 w 6934737"/>
                <a:gd name="connsiteY1184" fmla="*/ 347178 h 4876774"/>
                <a:gd name="connsiteX1185" fmla="*/ 4157092 w 6934737"/>
                <a:gd name="connsiteY1185" fmla="*/ 358304 h 4876774"/>
                <a:gd name="connsiteX1186" fmla="*/ 4152642 w 6934737"/>
                <a:gd name="connsiteY1186" fmla="*/ 368451 h 4876774"/>
                <a:gd name="connsiteX1187" fmla="*/ 4157625 w 6934737"/>
                <a:gd name="connsiteY1187" fmla="*/ 375527 h 4876774"/>
                <a:gd name="connsiteX1188" fmla="*/ 4170666 w 6934737"/>
                <a:gd name="connsiteY1188" fmla="*/ 378509 h 4876774"/>
                <a:gd name="connsiteX1189" fmla="*/ 4189935 w 6934737"/>
                <a:gd name="connsiteY1189" fmla="*/ 377307 h 4876774"/>
                <a:gd name="connsiteX1190" fmla="*/ 4213522 w 6934737"/>
                <a:gd name="connsiteY1190" fmla="*/ 371788 h 4876774"/>
                <a:gd name="connsiteX1191" fmla="*/ 4214057 w 6934737"/>
                <a:gd name="connsiteY1191" fmla="*/ 371788 h 4876774"/>
                <a:gd name="connsiteX1192" fmla="*/ 4214546 w 6934737"/>
                <a:gd name="connsiteY1192" fmla="*/ 371788 h 4876774"/>
                <a:gd name="connsiteX1193" fmla="*/ 4215080 w 6934737"/>
                <a:gd name="connsiteY1193" fmla="*/ 371788 h 4876774"/>
                <a:gd name="connsiteX1194" fmla="*/ 4215569 w 6934737"/>
                <a:gd name="connsiteY1194" fmla="*/ 371788 h 4876774"/>
                <a:gd name="connsiteX1195" fmla="*/ 4239646 w 6934737"/>
                <a:gd name="connsiteY1195" fmla="*/ 362265 h 4876774"/>
                <a:gd name="connsiteX1196" fmla="*/ 4258960 w 6934737"/>
                <a:gd name="connsiteY1196" fmla="*/ 351139 h 4876774"/>
                <a:gd name="connsiteX1197" fmla="*/ 4271466 w 6934737"/>
                <a:gd name="connsiteY1197" fmla="*/ 339835 h 4876774"/>
                <a:gd name="connsiteX1198" fmla="*/ 4275337 w 6934737"/>
                <a:gd name="connsiteY1198" fmla="*/ 329733 h 4876774"/>
                <a:gd name="connsiteX1199" fmla="*/ 4269774 w 6934737"/>
                <a:gd name="connsiteY1199" fmla="*/ 322212 h 4876774"/>
                <a:gd name="connsiteX1200" fmla="*/ 4824022 w 6934737"/>
                <a:gd name="connsiteY1200" fmla="*/ 167784 h 4876774"/>
                <a:gd name="connsiteX1201" fmla="*/ 4804708 w 6934737"/>
                <a:gd name="connsiteY1201" fmla="*/ 167161 h 4876774"/>
                <a:gd name="connsiteX1202" fmla="*/ 4779875 w 6934737"/>
                <a:gd name="connsiteY1202" fmla="*/ 170988 h 4876774"/>
                <a:gd name="connsiteX1203" fmla="*/ 4776002 w 6934737"/>
                <a:gd name="connsiteY1203" fmla="*/ 171923 h 4876774"/>
                <a:gd name="connsiteX1204" fmla="*/ 4772220 w 6934737"/>
                <a:gd name="connsiteY1204" fmla="*/ 172902 h 4876774"/>
                <a:gd name="connsiteX1205" fmla="*/ 4768437 w 6934737"/>
                <a:gd name="connsiteY1205" fmla="*/ 173970 h 4876774"/>
                <a:gd name="connsiteX1206" fmla="*/ 4764699 w 6934737"/>
                <a:gd name="connsiteY1206" fmla="*/ 175083 h 4876774"/>
                <a:gd name="connsiteX1207" fmla="*/ 4743782 w 6934737"/>
                <a:gd name="connsiteY1207" fmla="*/ 182826 h 4876774"/>
                <a:gd name="connsiteX1208" fmla="*/ 4726203 w 6934737"/>
                <a:gd name="connsiteY1208" fmla="*/ 191950 h 4876774"/>
                <a:gd name="connsiteX1209" fmla="*/ 4713342 w 6934737"/>
                <a:gd name="connsiteY1209" fmla="*/ 201607 h 4876774"/>
                <a:gd name="connsiteX1210" fmla="*/ 4706667 w 6934737"/>
                <a:gd name="connsiteY1210" fmla="*/ 211042 h 4876774"/>
                <a:gd name="connsiteX1211" fmla="*/ 4708402 w 6934737"/>
                <a:gd name="connsiteY1211" fmla="*/ 219942 h 4876774"/>
                <a:gd name="connsiteX1212" fmla="*/ 4719706 w 6934737"/>
                <a:gd name="connsiteY1212" fmla="*/ 225060 h 4876774"/>
                <a:gd name="connsiteX1213" fmla="*/ 4738887 w 6934737"/>
                <a:gd name="connsiteY1213" fmla="*/ 225950 h 4876774"/>
                <a:gd name="connsiteX1214" fmla="*/ 4764076 w 6934737"/>
                <a:gd name="connsiteY1214" fmla="*/ 222256 h 4876774"/>
                <a:gd name="connsiteX1215" fmla="*/ 4768037 w 6934737"/>
                <a:gd name="connsiteY1215" fmla="*/ 221322 h 4876774"/>
                <a:gd name="connsiteX1216" fmla="*/ 4771909 w 6934737"/>
                <a:gd name="connsiteY1216" fmla="*/ 220343 h 4876774"/>
                <a:gd name="connsiteX1217" fmla="*/ 4775781 w 6934737"/>
                <a:gd name="connsiteY1217" fmla="*/ 219275 h 4876774"/>
                <a:gd name="connsiteX1218" fmla="*/ 4779608 w 6934737"/>
                <a:gd name="connsiteY1218" fmla="*/ 218118 h 4876774"/>
                <a:gd name="connsiteX1219" fmla="*/ 4801148 w 6934737"/>
                <a:gd name="connsiteY1219" fmla="*/ 210152 h 4876774"/>
                <a:gd name="connsiteX1220" fmla="*/ 4818949 w 6934737"/>
                <a:gd name="connsiteY1220" fmla="*/ 200806 h 4876774"/>
                <a:gd name="connsiteX1221" fmla="*/ 4831855 w 6934737"/>
                <a:gd name="connsiteY1221" fmla="*/ 190881 h 4876774"/>
                <a:gd name="connsiteX1222" fmla="*/ 4838130 w 6934737"/>
                <a:gd name="connsiteY1222" fmla="*/ 181358 h 4876774"/>
                <a:gd name="connsiteX1223" fmla="*/ 4835682 w 6934737"/>
                <a:gd name="connsiteY1223" fmla="*/ 172457 h 4876774"/>
                <a:gd name="connsiteX1224" fmla="*/ 4824022 w 6934737"/>
                <a:gd name="connsiteY1224" fmla="*/ 167962 h 4876774"/>
                <a:gd name="connsiteX1225" fmla="*/ 4134573 w 6934737"/>
                <a:gd name="connsiteY1225" fmla="*/ 366359 h 4876774"/>
                <a:gd name="connsiteX1226" fmla="*/ 4121623 w 6934737"/>
                <a:gd name="connsiteY1226" fmla="*/ 364045 h 4876774"/>
                <a:gd name="connsiteX1227" fmla="*/ 4103510 w 6934737"/>
                <a:gd name="connsiteY1227" fmla="*/ 365513 h 4876774"/>
                <a:gd name="connsiteX1228" fmla="*/ 4081880 w 6934737"/>
                <a:gd name="connsiteY1228" fmla="*/ 370720 h 4876774"/>
                <a:gd name="connsiteX1229" fmla="*/ 4080412 w 6934737"/>
                <a:gd name="connsiteY1229" fmla="*/ 371210 h 4876774"/>
                <a:gd name="connsiteX1230" fmla="*/ 4078899 w 6934737"/>
                <a:gd name="connsiteY1230" fmla="*/ 371699 h 4876774"/>
                <a:gd name="connsiteX1231" fmla="*/ 4077341 w 6934737"/>
                <a:gd name="connsiteY1231" fmla="*/ 372189 h 4876774"/>
                <a:gd name="connsiteX1232" fmla="*/ 4075828 w 6934737"/>
                <a:gd name="connsiteY1232" fmla="*/ 372723 h 4876774"/>
                <a:gd name="connsiteX1233" fmla="*/ 4052908 w 6934737"/>
                <a:gd name="connsiteY1233" fmla="*/ 382425 h 4876774"/>
                <a:gd name="connsiteX1234" fmla="*/ 4034663 w 6934737"/>
                <a:gd name="connsiteY1234" fmla="*/ 393462 h 4876774"/>
                <a:gd name="connsiteX1235" fmla="*/ 4022913 w 6934737"/>
                <a:gd name="connsiteY1235" fmla="*/ 404588 h 4876774"/>
                <a:gd name="connsiteX1236" fmla="*/ 4019486 w 6934737"/>
                <a:gd name="connsiteY1236" fmla="*/ 414512 h 4876774"/>
                <a:gd name="connsiteX1237" fmla="*/ 4024961 w 6934737"/>
                <a:gd name="connsiteY1237" fmla="*/ 420920 h 4876774"/>
                <a:gd name="connsiteX1238" fmla="*/ 4037599 w 6934737"/>
                <a:gd name="connsiteY1238" fmla="*/ 423502 h 4876774"/>
                <a:gd name="connsiteX1239" fmla="*/ 4055846 w 6934737"/>
                <a:gd name="connsiteY1239" fmla="*/ 422211 h 4876774"/>
                <a:gd name="connsiteX1240" fmla="*/ 4077875 w 6934737"/>
                <a:gd name="connsiteY1240" fmla="*/ 417004 h 4876774"/>
                <a:gd name="connsiteX1241" fmla="*/ 4079434 w 6934737"/>
                <a:gd name="connsiteY1241" fmla="*/ 416515 h 4876774"/>
                <a:gd name="connsiteX1242" fmla="*/ 4080990 w 6934737"/>
                <a:gd name="connsiteY1242" fmla="*/ 416025 h 4876774"/>
                <a:gd name="connsiteX1243" fmla="*/ 4082593 w 6934737"/>
                <a:gd name="connsiteY1243" fmla="*/ 415491 h 4876774"/>
                <a:gd name="connsiteX1244" fmla="*/ 4084150 w 6934737"/>
                <a:gd name="connsiteY1244" fmla="*/ 414957 h 4876774"/>
                <a:gd name="connsiteX1245" fmla="*/ 4107693 w 6934737"/>
                <a:gd name="connsiteY1245" fmla="*/ 404988 h 4876774"/>
                <a:gd name="connsiteX1246" fmla="*/ 4126162 w 6934737"/>
                <a:gd name="connsiteY1246" fmla="*/ 393640 h 4876774"/>
                <a:gd name="connsiteX1247" fmla="*/ 4137733 w 6934737"/>
                <a:gd name="connsiteY1247" fmla="*/ 382380 h 4876774"/>
                <a:gd name="connsiteX1248" fmla="*/ 4140581 w 6934737"/>
                <a:gd name="connsiteY1248" fmla="*/ 372545 h 4876774"/>
                <a:gd name="connsiteX1249" fmla="*/ 4134573 w 6934737"/>
                <a:gd name="connsiteY1249" fmla="*/ 366359 h 4876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Lst>
              <a:rect l="l" t="t" r="r" b="b"/>
              <a:pathLst>
                <a:path w="6934737" h="4876774">
                  <a:moveTo>
                    <a:pt x="1991993" y="1610100"/>
                  </a:moveTo>
                  <a:lnTo>
                    <a:pt x="1987543" y="1610367"/>
                  </a:lnTo>
                  <a:cubicBezTo>
                    <a:pt x="1985985" y="1610367"/>
                    <a:pt x="1984339" y="1610723"/>
                    <a:pt x="1982692" y="1611035"/>
                  </a:cubicBezTo>
                  <a:cubicBezTo>
                    <a:pt x="1981046" y="1611346"/>
                    <a:pt x="1979265" y="1611613"/>
                    <a:pt x="1977530" y="1612014"/>
                  </a:cubicBezTo>
                  <a:lnTo>
                    <a:pt x="1972145" y="1613349"/>
                  </a:lnTo>
                  <a:cubicBezTo>
                    <a:pt x="1964935" y="1615361"/>
                    <a:pt x="1957903" y="1617871"/>
                    <a:pt x="1951050" y="1620870"/>
                  </a:cubicBezTo>
                  <a:cubicBezTo>
                    <a:pt x="1943439" y="1624137"/>
                    <a:pt x="1936007" y="1627822"/>
                    <a:pt x="1928798" y="1631907"/>
                  </a:cubicBezTo>
                  <a:cubicBezTo>
                    <a:pt x="1921232" y="1636157"/>
                    <a:pt x="1913934" y="1640790"/>
                    <a:pt x="1906857" y="1645792"/>
                  </a:cubicBezTo>
                  <a:cubicBezTo>
                    <a:pt x="1899871" y="1650692"/>
                    <a:pt x="1893196" y="1656015"/>
                    <a:pt x="1886875" y="1661725"/>
                  </a:cubicBezTo>
                  <a:cubicBezTo>
                    <a:pt x="1879977" y="1667746"/>
                    <a:pt x="1873792" y="1674506"/>
                    <a:pt x="1868362" y="1681885"/>
                  </a:cubicBezTo>
                  <a:cubicBezTo>
                    <a:pt x="1864579" y="1686798"/>
                    <a:pt x="1861865" y="1692476"/>
                    <a:pt x="1860485" y="1698529"/>
                  </a:cubicBezTo>
                  <a:cubicBezTo>
                    <a:pt x="1859417" y="1702606"/>
                    <a:pt x="1860619" y="1706945"/>
                    <a:pt x="1863645" y="1709877"/>
                  </a:cubicBezTo>
                  <a:cubicBezTo>
                    <a:pt x="1867872" y="1713050"/>
                    <a:pt x="1873080" y="1714555"/>
                    <a:pt x="1878331" y="1714105"/>
                  </a:cubicBezTo>
                  <a:cubicBezTo>
                    <a:pt x="1879845" y="1714105"/>
                    <a:pt x="1881357" y="1714105"/>
                    <a:pt x="1882781" y="1714105"/>
                  </a:cubicBezTo>
                  <a:cubicBezTo>
                    <a:pt x="1884206" y="1714105"/>
                    <a:pt x="1886030" y="1713749"/>
                    <a:pt x="1887721" y="1713527"/>
                  </a:cubicBezTo>
                  <a:cubicBezTo>
                    <a:pt x="1889412" y="1713304"/>
                    <a:pt x="1891192" y="1712904"/>
                    <a:pt x="1893017" y="1712548"/>
                  </a:cubicBezTo>
                  <a:lnTo>
                    <a:pt x="1898536" y="1711212"/>
                  </a:lnTo>
                  <a:cubicBezTo>
                    <a:pt x="1905968" y="1709134"/>
                    <a:pt x="1913222" y="1706548"/>
                    <a:pt x="1920298" y="1703469"/>
                  </a:cubicBezTo>
                  <a:cubicBezTo>
                    <a:pt x="1928175" y="1700064"/>
                    <a:pt x="1935874" y="1696233"/>
                    <a:pt x="1943350" y="1691987"/>
                  </a:cubicBezTo>
                  <a:cubicBezTo>
                    <a:pt x="1951006" y="1687577"/>
                    <a:pt x="1958437" y="1682779"/>
                    <a:pt x="1965602" y="1677612"/>
                  </a:cubicBezTo>
                  <a:cubicBezTo>
                    <a:pt x="1972634" y="1672566"/>
                    <a:pt x="1979398" y="1667096"/>
                    <a:pt x="1985762" y="1661235"/>
                  </a:cubicBezTo>
                  <a:cubicBezTo>
                    <a:pt x="1992438" y="1655169"/>
                    <a:pt x="1998402" y="1648360"/>
                    <a:pt x="2003564" y="1640941"/>
                  </a:cubicBezTo>
                  <a:cubicBezTo>
                    <a:pt x="2007169" y="1636162"/>
                    <a:pt x="2009527" y="1630590"/>
                    <a:pt x="2010551" y="1624698"/>
                  </a:cubicBezTo>
                  <a:cubicBezTo>
                    <a:pt x="2011263" y="1620661"/>
                    <a:pt x="2009706" y="1616558"/>
                    <a:pt x="2006546" y="1613972"/>
                  </a:cubicBezTo>
                  <a:cubicBezTo>
                    <a:pt x="2002229" y="1611119"/>
                    <a:pt x="1997155" y="1609758"/>
                    <a:pt x="1991993" y="1610100"/>
                  </a:cubicBezTo>
                  <a:close/>
                  <a:moveTo>
                    <a:pt x="1635207" y="1977566"/>
                  </a:moveTo>
                  <a:cubicBezTo>
                    <a:pt x="1628710" y="1975426"/>
                    <a:pt x="1621768" y="1975012"/>
                    <a:pt x="1615048" y="1976365"/>
                  </a:cubicBezTo>
                  <a:lnTo>
                    <a:pt x="1612600" y="1976765"/>
                  </a:lnTo>
                  <a:lnTo>
                    <a:pt x="1610152" y="1977255"/>
                  </a:lnTo>
                  <a:lnTo>
                    <a:pt x="1607615" y="1977789"/>
                  </a:lnTo>
                  <a:lnTo>
                    <a:pt x="1605080" y="1978412"/>
                  </a:lnTo>
                  <a:cubicBezTo>
                    <a:pt x="1595644" y="1980953"/>
                    <a:pt x="1586476" y="1984300"/>
                    <a:pt x="1577620" y="1988425"/>
                  </a:cubicBezTo>
                  <a:cubicBezTo>
                    <a:pt x="1567562" y="1993076"/>
                    <a:pt x="1557861" y="1998354"/>
                    <a:pt x="1548470" y="2004224"/>
                  </a:cubicBezTo>
                  <a:cubicBezTo>
                    <a:pt x="1538635" y="2010303"/>
                    <a:pt x="1529201" y="2016979"/>
                    <a:pt x="1520211" y="2024206"/>
                  </a:cubicBezTo>
                  <a:cubicBezTo>
                    <a:pt x="1511488" y="2031144"/>
                    <a:pt x="1503299" y="2038696"/>
                    <a:pt x="1495645" y="2046814"/>
                  </a:cubicBezTo>
                  <a:cubicBezTo>
                    <a:pt x="1488747" y="2053957"/>
                    <a:pt x="1482738" y="2061941"/>
                    <a:pt x="1477843" y="2070579"/>
                  </a:cubicBezTo>
                  <a:cubicBezTo>
                    <a:pt x="1474417" y="2076102"/>
                    <a:pt x="1472592" y="2082466"/>
                    <a:pt x="1472592" y="2088959"/>
                  </a:cubicBezTo>
                  <a:cubicBezTo>
                    <a:pt x="1472814" y="2093747"/>
                    <a:pt x="1475707" y="2098002"/>
                    <a:pt x="1480069" y="2099996"/>
                  </a:cubicBezTo>
                  <a:cubicBezTo>
                    <a:pt x="1486521" y="2102461"/>
                    <a:pt x="1493553" y="2103062"/>
                    <a:pt x="1500318" y="2101731"/>
                  </a:cubicBezTo>
                  <a:lnTo>
                    <a:pt x="1502809" y="2101331"/>
                  </a:lnTo>
                  <a:lnTo>
                    <a:pt x="1505346" y="2100886"/>
                  </a:lnTo>
                  <a:lnTo>
                    <a:pt x="1507972" y="2100352"/>
                  </a:lnTo>
                  <a:lnTo>
                    <a:pt x="1510642" y="2099684"/>
                  </a:lnTo>
                  <a:cubicBezTo>
                    <a:pt x="1520389" y="2097130"/>
                    <a:pt x="1529868" y="2093689"/>
                    <a:pt x="1538991" y="2089404"/>
                  </a:cubicBezTo>
                  <a:cubicBezTo>
                    <a:pt x="1549406" y="2084557"/>
                    <a:pt x="1559463" y="2079039"/>
                    <a:pt x="1569165" y="2072893"/>
                  </a:cubicBezTo>
                  <a:cubicBezTo>
                    <a:pt x="1579223" y="2066591"/>
                    <a:pt x="1588880" y="2059662"/>
                    <a:pt x="1598048" y="2052154"/>
                  </a:cubicBezTo>
                  <a:cubicBezTo>
                    <a:pt x="1606815" y="2045069"/>
                    <a:pt x="1615004" y="2037335"/>
                    <a:pt x="1622569" y="2029012"/>
                  </a:cubicBezTo>
                  <a:cubicBezTo>
                    <a:pt x="1629200" y="2021936"/>
                    <a:pt x="1634897" y="2014001"/>
                    <a:pt x="1639436" y="2005425"/>
                  </a:cubicBezTo>
                  <a:cubicBezTo>
                    <a:pt x="1642551" y="2000036"/>
                    <a:pt x="1643931" y="1993828"/>
                    <a:pt x="1643441" y="1987624"/>
                  </a:cubicBezTo>
                  <a:cubicBezTo>
                    <a:pt x="1642774" y="1983014"/>
                    <a:pt x="1639613" y="1979151"/>
                    <a:pt x="1635207" y="1977566"/>
                  </a:cubicBezTo>
                  <a:close/>
                  <a:moveTo>
                    <a:pt x="1759418" y="1848862"/>
                  </a:moveTo>
                  <a:cubicBezTo>
                    <a:pt x="1753677" y="1846419"/>
                    <a:pt x="1747357" y="1845662"/>
                    <a:pt x="1741171" y="1846681"/>
                  </a:cubicBezTo>
                  <a:lnTo>
                    <a:pt x="1737878" y="1847082"/>
                  </a:lnTo>
                  <a:lnTo>
                    <a:pt x="1734495" y="1847660"/>
                  </a:lnTo>
                  <a:lnTo>
                    <a:pt x="1730979" y="1848417"/>
                  </a:lnTo>
                  <a:cubicBezTo>
                    <a:pt x="1729822" y="1848684"/>
                    <a:pt x="1728620" y="1848951"/>
                    <a:pt x="1727375" y="1849307"/>
                  </a:cubicBezTo>
                  <a:cubicBezTo>
                    <a:pt x="1718830" y="1851586"/>
                    <a:pt x="1710464" y="1854563"/>
                    <a:pt x="1702364" y="1858208"/>
                  </a:cubicBezTo>
                  <a:cubicBezTo>
                    <a:pt x="1693196" y="1862324"/>
                    <a:pt x="1684295" y="1866993"/>
                    <a:pt x="1675662" y="1872182"/>
                  </a:cubicBezTo>
                  <a:cubicBezTo>
                    <a:pt x="1666672" y="1877616"/>
                    <a:pt x="1658038" y="1883557"/>
                    <a:pt x="1649716" y="1889983"/>
                  </a:cubicBezTo>
                  <a:cubicBezTo>
                    <a:pt x="1641617" y="1896160"/>
                    <a:pt x="1633962" y="1902867"/>
                    <a:pt x="1626752" y="1910054"/>
                  </a:cubicBezTo>
                  <a:cubicBezTo>
                    <a:pt x="1619854" y="1916810"/>
                    <a:pt x="1613802" y="1924353"/>
                    <a:pt x="1608684" y="1932529"/>
                  </a:cubicBezTo>
                  <a:cubicBezTo>
                    <a:pt x="1605080" y="1937825"/>
                    <a:pt x="1602942" y="1943957"/>
                    <a:pt x="1602453" y="1950330"/>
                  </a:cubicBezTo>
                  <a:cubicBezTo>
                    <a:pt x="1602097" y="1954883"/>
                    <a:pt x="1604367" y="1959235"/>
                    <a:pt x="1608284" y="1961590"/>
                  </a:cubicBezTo>
                  <a:cubicBezTo>
                    <a:pt x="1613936" y="1964335"/>
                    <a:pt x="1620255" y="1965283"/>
                    <a:pt x="1626440" y="1964304"/>
                  </a:cubicBezTo>
                  <a:lnTo>
                    <a:pt x="1629778" y="1963948"/>
                  </a:lnTo>
                  <a:lnTo>
                    <a:pt x="1633250" y="1963414"/>
                  </a:lnTo>
                  <a:lnTo>
                    <a:pt x="1636810" y="1962658"/>
                  </a:lnTo>
                  <a:cubicBezTo>
                    <a:pt x="1638012" y="1962391"/>
                    <a:pt x="1639258" y="1962124"/>
                    <a:pt x="1640504" y="1961768"/>
                  </a:cubicBezTo>
                  <a:cubicBezTo>
                    <a:pt x="1649405" y="1959413"/>
                    <a:pt x="1658038" y="1956302"/>
                    <a:pt x="1666405" y="1952466"/>
                  </a:cubicBezTo>
                  <a:cubicBezTo>
                    <a:pt x="1675884" y="1948194"/>
                    <a:pt x="1685052" y="1943334"/>
                    <a:pt x="1693909" y="1937914"/>
                  </a:cubicBezTo>
                  <a:cubicBezTo>
                    <a:pt x="1703165" y="1932346"/>
                    <a:pt x="1712065" y="1926240"/>
                    <a:pt x="1720611" y="1919623"/>
                  </a:cubicBezTo>
                  <a:cubicBezTo>
                    <a:pt x="1728754" y="1913299"/>
                    <a:pt x="1736453" y="1906414"/>
                    <a:pt x="1743619" y="1899018"/>
                  </a:cubicBezTo>
                  <a:cubicBezTo>
                    <a:pt x="1750294" y="1892355"/>
                    <a:pt x="1756124" y="1884883"/>
                    <a:pt x="1760975" y="1876766"/>
                  </a:cubicBezTo>
                  <a:cubicBezTo>
                    <a:pt x="1764223" y="1871617"/>
                    <a:pt x="1766004" y="1865675"/>
                    <a:pt x="1766138" y="1859587"/>
                  </a:cubicBezTo>
                  <a:cubicBezTo>
                    <a:pt x="1766138" y="1855021"/>
                    <a:pt x="1763512" y="1850856"/>
                    <a:pt x="1759418" y="1848862"/>
                  </a:cubicBezTo>
                  <a:close/>
                  <a:moveTo>
                    <a:pt x="1883315" y="1727812"/>
                  </a:moveTo>
                  <a:cubicBezTo>
                    <a:pt x="1878197" y="1725164"/>
                    <a:pt x="1872412" y="1724141"/>
                    <a:pt x="1866715" y="1724875"/>
                  </a:cubicBezTo>
                  <a:cubicBezTo>
                    <a:pt x="1865425" y="1724875"/>
                    <a:pt x="1864090" y="1724875"/>
                    <a:pt x="1862755" y="1725231"/>
                  </a:cubicBezTo>
                  <a:cubicBezTo>
                    <a:pt x="1861419" y="1725587"/>
                    <a:pt x="1859995" y="1725587"/>
                    <a:pt x="1858572" y="1725854"/>
                  </a:cubicBezTo>
                  <a:cubicBezTo>
                    <a:pt x="1857147" y="1726121"/>
                    <a:pt x="1855723" y="1726388"/>
                    <a:pt x="1854121" y="1726744"/>
                  </a:cubicBezTo>
                  <a:cubicBezTo>
                    <a:pt x="1852519" y="1727100"/>
                    <a:pt x="1851139" y="1727456"/>
                    <a:pt x="1849671" y="1727857"/>
                  </a:cubicBezTo>
                  <a:cubicBezTo>
                    <a:pt x="1841794" y="1730006"/>
                    <a:pt x="1834139" y="1732761"/>
                    <a:pt x="1826706" y="1736090"/>
                  </a:cubicBezTo>
                  <a:cubicBezTo>
                    <a:pt x="1818385" y="1739775"/>
                    <a:pt x="1810240" y="1743923"/>
                    <a:pt x="1802363" y="1748506"/>
                  </a:cubicBezTo>
                  <a:cubicBezTo>
                    <a:pt x="1794131" y="1753286"/>
                    <a:pt x="1786164" y="1758502"/>
                    <a:pt x="1778510" y="1764127"/>
                  </a:cubicBezTo>
                  <a:cubicBezTo>
                    <a:pt x="1770988" y="1769614"/>
                    <a:pt x="1763823" y="1775556"/>
                    <a:pt x="1757059" y="1781929"/>
                  </a:cubicBezTo>
                  <a:cubicBezTo>
                    <a:pt x="1750205" y="1788293"/>
                    <a:pt x="1744064" y="1795413"/>
                    <a:pt x="1738812" y="1803157"/>
                  </a:cubicBezTo>
                  <a:cubicBezTo>
                    <a:pt x="1735119" y="1808244"/>
                    <a:pt x="1732671" y="1814131"/>
                    <a:pt x="1731692" y="1820335"/>
                  </a:cubicBezTo>
                  <a:cubicBezTo>
                    <a:pt x="1730979" y="1824634"/>
                    <a:pt x="1732671" y="1828978"/>
                    <a:pt x="1736142" y="1831639"/>
                  </a:cubicBezTo>
                  <a:cubicBezTo>
                    <a:pt x="1741037" y="1834639"/>
                    <a:pt x="1746823" y="1835880"/>
                    <a:pt x="1752519" y="1835155"/>
                  </a:cubicBezTo>
                  <a:cubicBezTo>
                    <a:pt x="1753810" y="1835155"/>
                    <a:pt x="1755145" y="1835155"/>
                    <a:pt x="1756524" y="1834843"/>
                  </a:cubicBezTo>
                  <a:cubicBezTo>
                    <a:pt x="1757904" y="1834532"/>
                    <a:pt x="1759329" y="1834487"/>
                    <a:pt x="1760975" y="1834265"/>
                  </a:cubicBezTo>
                  <a:cubicBezTo>
                    <a:pt x="1762622" y="1834042"/>
                    <a:pt x="1763913" y="1833731"/>
                    <a:pt x="1765425" y="1833419"/>
                  </a:cubicBezTo>
                  <a:lnTo>
                    <a:pt x="1769875" y="1832307"/>
                  </a:lnTo>
                  <a:cubicBezTo>
                    <a:pt x="1777975" y="1830073"/>
                    <a:pt x="1785897" y="1827233"/>
                    <a:pt x="1793596" y="1823806"/>
                  </a:cubicBezTo>
                  <a:cubicBezTo>
                    <a:pt x="1802230" y="1819975"/>
                    <a:pt x="1810641" y="1815653"/>
                    <a:pt x="1818785" y="1810856"/>
                  </a:cubicBezTo>
                  <a:cubicBezTo>
                    <a:pt x="1827241" y="1805921"/>
                    <a:pt x="1835386" y="1800496"/>
                    <a:pt x="1843174" y="1794612"/>
                  </a:cubicBezTo>
                  <a:cubicBezTo>
                    <a:pt x="1850784" y="1789005"/>
                    <a:pt x="1857948" y="1782877"/>
                    <a:pt x="1864713" y="1776277"/>
                  </a:cubicBezTo>
                  <a:cubicBezTo>
                    <a:pt x="1871477" y="1769913"/>
                    <a:pt x="1877441" y="1762756"/>
                    <a:pt x="1882514" y="1754959"/>
                  </a:cubicBezTo>
                  <a:cubicBezTo>
                    <a:pt x="1885941" y="1750006"/>
                    <a:pt x="1888033" y="1744261"/>
                    <a:pt x="1888612" y="1738271"/>
                  </a:cubicBezTo>
                  <a:cubicBezTo>
                    <a:pt x="1888922" y="1734074"/>
                    <a:pt x="1886875" y="1730051"/>
                    <a:pt x="1883315" y="1727812"/>
                  </a:cubicBezTo>
                  <a:close/>
                  <a:moveTo>
                    <a:pt x="2242059" y="1399999"/>
                  </a:moveTo>
                  <a:cubicBezTo>
                    <a:pt x="2240190" y="1399888"/>
                    <a:pt x="2238365" y="1399888"/>
                    <a:pt x="2236496" y="1399999"/>
                  </a:cubicBezTo>
                  <a:cubicBezTo>
                    <a:pt x="2234538" y="1399999"/>
                    <a:pt x="2232491" y="1400266"/>
                    <a:pt x="2230310" y="1400578"/>
                  </a:cubicBezTo>
                  <a:cubicBezTo>
                    <a:pt x="2228085" y="1400862"/>
                    <a:pt x="2225860" y="1401263"/>
                    <a:pt x="2223679" y="1401779"/>
                  </a:cubicBezTo>
                  <a:cubicBezTo>
                    <a:pt x="2221365" y="1402269"/>
                    <a:pt x="2219229" y="1402847"/>
                    <a:pt x="2216558" y="1403559"/>
                  </a:cubicBezTo>
                  <a:cubicBezTo>
                    <a:pt x="2210505" y="1405277"/>
                    <a:pt x="2204587" y="1407342"/>
                    <a:pt x="2198757" y="1409745"/>
                  </a:cubicBezTo>
                  <a:cubicBezTo>
                    <a:pt x="2192659" y="1412282"/>
                    <a:pt x="2186385" y="1415219"/>
                    <a:pt x="2180155" y="1418646"/>
                  </a:cubicBezTo>
                  <a:cubicBezTo>
                    <a:pt x="2173923" y="1422073"/>
                    <a:pt x="2167738" y="1425544"/>
                    <a:pt x="2161730" y="1429460"/>
                  </a:cubicBezTo>
                  <a:cubicBezTo>
                    <a:pt x="2155722" y="1433332"/>
                    <a:pt x="2149981" y="1437520"/>
                    <a:pt x="2144418" y="1442010"/>
                  </a:cubicBezTo>
                  <a:cubicBezTo>
                    <a:pt x="2137564" y="1447440"/>
                    <a:pt x="2131245" y="1453519"/>
                    <a:pt x="2125593" y="1460168"/>
                  </a:cubicBezTo>
                  <a:cubicBezTo>
                    <a:pt x="2121498" y="1464752"/>
                    <a:pt x="2118339" y="1470070"/>
                    <a:pt x="2116247" y="1475833"/>
                  </a:cubicBezTo>
                  <a:cubicBezTo>
                    <a:pt x="2114689" y="1479540"/>
                    <a:pt x="2114956" y="1483773"/>
                    <a:pt x="2117048" y="1487226"/>
                  </a:cubicBezTo>
                  <a:cubicBezTo>
                    <a:pt x="2119986" y="1490666"/>
                    <a:pt x="2124258" y="1492660"/>
                    <a:pt x="2128753" y="1492700"/>
                  </a:cubicBezTo>
                  <a:cubicBezTo>
                    <a:pt x="2130622" y="1492816"/>
                    <a:pt x="2132447" y="1492816"/>
                    <a:pt x="2134316" y="1492700"/>
                  </a:cubicBezTo>
                  <a:cubicBezTo>
                    <a:pt x="2136274" y="1492700"/>
                    <a:pt x="2138365" y="1492477"/>
                    <a:pt x="2140546" y="1492210"/>
                  </a:cubicBezTo>
                  <a:cubicBezTo>
                    <a:pt x="2142726" y="1491943"/>
                    <a:pt x="2144996" y="1491543"/>
                    <a:pt x="2147310" y="1491053"/>
                  </a:cubicBezTo>
                  <a:cubicBezTo>
                    <a:pt x="2149625" y="1490564"/>
                    <a:pt x="2152073" y="1489941"/>
                    <a:pt x="2154565" y="1489273"/>
                  </a:cubicBezTo>
                  <a:cubicBezTo>
                    <a:pt x="2160751" y="1487520"/>
                    <a:pt x="2166848" y="1485397"/>
                    <a:pt x="2172811" y="1482909"/>
                  </a:cubicBezTo>
                  <a:cubicBezTo>
                    <a:pt x="2179131" y="1480328"/>
                    <a:pt x="2185584" y="1477257"/>
                    <a:pt x="2191992" y="1474008"/>
                  </a:cubicBezTo>
                  <a:cubicBezTo>
                    <a:pt x="2198400" y="1470760"/>
                    <a:pt x="2204809" y="1466799"/>
                    <a:pt x="2210951" y="1462749"/>
                  </a:cubicBezTo>
                  <a:cubicBezTo>
                    <a:pt x="2217004" y="1458757"/>
                    <a:pt x="2222833" y="1454467"/>
                    <a:pt x="2228440" y="1449887"/>
                  </a:cubicBezTo>
                  <a:cubicBezTo>
                    <a:pt x="2235294" y="1444409"/>
                    <a:pt x="2241524" y="1438219"/>
                    <a:pt x="2247044" y="1431419"/>
                  </a:cubicBezTo>
                  <a:cubicBezTo>
                    <a:pt x="2250959" y="1426919"/>
                    <a:pt x="2253896" y="1421663"/>
                    <a:pt x="2255677" y="1415976"/>
                  </a:cubicBezTo>
                  <a:cubicBezTo>
                    <a:pt x="2256968" y="1412300"/>
                    <a:pt x="2256389" y="1408214"/>
                    <a:pt x="2254074" y="1405072"/>
                  </a:cubicBezTo>
                  <a:cubicBezTo>
                    <a:pt x="2250915" y="1401864"/>
                    <a:pt x="2246554" y="1400039"/>
                    <a:pt x="2242059" y="1399999"/>
                  </a:cubicBezTo>
                  <a:close/>
                  <a:moveTo>
                    <a:pt x="2117449" y="1501957"/>
                  </a:moveTo>
                  <a:cubicBezTo>
                    <a:pt x="2115802" y="1501957"/>
                    <a:pt x="2114111" y="1501957"/>
                    <a:pt x="2112287" y="1501957"/>
                  </a:cubicBezTo>
                  <a:cubicBezTo>
                    <a:pt x="2110461" y="1501957"/>
                    <a:pt x="2108637" y="1502313"/>
                    <a:pt x="2106724" y="1502580"/>
                  </a:cubicBezTo>
                  <a:cubicBezTo>
                    <a:pt x="2104809" y="1502847"/>
                    <a:pt x="2102807" y="1503247"/>
                    <a:pt x="2100760" y="1503692"/>
                  </a:cubicBezTo>
                  <a:cubicBezTo>
                    <a:pt x="2098713" y="1504137"/>
                    <a:pt x="2096577" y="1504671"/>
                    <a:pt x="2094441" y="1505250"/>
                  </a:cubicBezTo>
                  <a:cubicBezTo>
                    <a:pt x="2087899" y="1507132"/>
                    <a:pt x="2081445" y="1509407"/>
                    <a:pt x="2075170" y="1512059"/>
                  </a:cubicBezTo>
                  <a:cubicBezTo>
                    <a:pt x="2068227" y="1514978"/>
                    <a:pt x="2061463" y="1518245"/>
                    <a:pt x="2054876" y="1521850"/>
                  </a:cubicBezTo>
                  <a:cubicBezTo>
                    <a:pt x="2048067" y="1525544"/>
                    <a:pt x="2041303" y="1529682"/>
                    <a:pt x="2034761" y="1534088"/>
                  </a:cubicBezTo>
                  <a:cubicBezTo>
                    <a:pt x="2028308" y="1538459"/>
                    <a:pt x="2022122" y="1543167"/>
                    <a:pt x="2016158" y="1548196"/>
                  </a:cubicBezTo>
                  <a:cubicBezTo>
                    <a:pt x="2009260" y="1553928"/>
                    <a:pt x="2002986" y="1560341"/>
                    <a:pt x="1997378" y="1567332"/>
                  </a:cubicBezTo>
                  <a:cubicBezTo>
                    <a:pt x="1993373" y="1572068"/>
                    <a:pt x="1990346" y="1577559"/>
                    <a:pt x="1988477" y="1583487"/>
                  </a:cubicBezTo>
                  <a:cubicBezTo>
                    <a:pt x="1987098" y="1587368"/>
                    <a:pt x="1987810" y="1591676"/>
                    <a:pt x="1990346" y="1594925"/>
                  </a:cubicBezTo>
                  <a:cubicBezTo>
                    <a:pt x="1993862" y="1598262"/>
                    <a:pt x="1998580" y="1600042"/>
                    <a:pt x="2003430" y="1599865"/>
                  </a:cubicBezTo>
                  <a:cubicBezTo>
                    <a:pt x="2005166" y="1599954"/>
                    <a:pt x="2006857" y="1599954"/>
                    <a:pt x="2008593" y="1599865"/>
                  </a:cubicBezTo>
                  <a:cubicBezTo>
                    <a:pt x="2010417" y="1599865"/>
                    <a:pt x="2012287" y="1599598"/>
                    <a:pt x="2014245" y="1599330"/>
                  </a:cubicBezTo>
                  <a:cubicBezTo>
                    <a:pt x="2016203" y="1599063"/>
                    <a:pt x="2018250" y="1598707"/>
                    <a:pt x="2020342" y="1598262"/>
                  </a:cubicBezTo>
                  <a:cubicBezTo>
                    <a:pt x="2022433" y="1597817"/>
                    <a:pt x="2024792" y="1597283"/>
                    <a:pt x="2026839" y="1596660"/>
                  </a:cubicBezTo>
                  <a:cubicBezTo>
                    <a:pt x="2033604" y="1594787"/>
                    <a:pt x="2040235" y="1592468"/>
                    <a:pt x="2046688" y="1589718"/>
                  </a:cubicBezTo>
                  <a:cubicBezTo>
                    <a:pt x="2053853" y="1586691"/>
                    <a:pt x="2060840" y="1583305"/>
                    <a:pt x="2067649" y="1579571"/>
                  </a:cubicBezTo>
                  <a:cubicBezTo>
                    <a:pt x="2074636" y="1575699"/>
                    <a:pt x="2081578" y="1571471"/>
                    <a:pt x="2088209" y="1566887"/>
                  </a:cubicBezTo>
                  <a:cubicBezTo>
                    <a:pt x="2094751" y="1562401"/>
                    <a:pt x="2101027" y="1557559"/>
                    <a:pt x="2107034" y="1552379"/>
                  </a:cubicBezTo>
                  <a:cubicBezTo>
                    <a:pt x="2113844" y="1546620"/>
                    <a:pt x="2119986" y="1540145"/>
                    <a:pt x="2125415" y="1533065"/>
                  </a:cubicBezTo>
                  <a:cubicBezTo>
                    <a:pt x="2129153" y="1528401"/>
                    <a:pt x="2131868" y="1522980"/>
                    <a:pt x="2133337" y="1517177"/>
                  </a:cubicBezTo>
                  <a:cubicBezTo>
                    <a:pt x="2134449" y="1513327"/>
                    <a:pt x="2133426" y="1509180"/>
                    <a:pt x="2130666" y="1506274"/>
                  </a:cubicBezTo>
                  <a:cubicBezTo>
                    <a:pt x="2126927" y="1503270"/>
                    <a:pt x="2122211" y="1501734"/>
                    <a:pt x="2117449" y="1501957"/>
                  </a:cubicBezTo>
                  <a:close/>
                  <a:moveTo>
                    <a:pt x="3112059" y="821542"/>
                  </a:moveTo>
                  <a:cubicBezTo>
                    <a:pt x="3109834" y="820384"/>
                    <a:pt x="3107475" y="819632"/>
                    <a:pt x="3104982" y="819316"/>
                  </a:cubicBezTo>
                  <a:cubicBezTo>
                    <a:pt x="3101823" y="818907"/>
                    <a:pt x="3098619" y="818818"/>
                    <a:pt x="3095459" y="819049"/>
                  </a:cubicBezTo>
                  <a:cubicBezTo>
                    <a:pt x="3091631" y="819321"/>
                    <a:pt x="3087805" y="819842"/>
                    <a:pt x="3084021" y="820607"/>
                  </a:cubicBezTo>
                  <a:cubicBezTo>
                    <a:pt x="3079927" y="821453"/>
                    <a:pt x="3075611" y="822521"/>
                    <a:pt x="3071160" y="823856"/>
                  </a:cubicBezTo>
                  <a:cubicBezTo>
                    <a:pt x="3068178" y="824790"/>
                    <a:pt x="3065107" y="825769"/>
                    <a:pt x="3062037" y="826927"/>
                  </a:cubicBezTo>
                  <a:cubicBezTo>
                    <a:pt x="3058966" y="828084"/>
                    <a:pt x="3055807" y="829285"/>
                    <a:pt x="3052691" y="830620"/>
                  </a:cubicBezTo>
                  <a:cubicBezTo>
                    <a:pt x="3049576" y="831955"/>
                    <a:pt x="3046372" y="833424"/>
                    <a:pt x="3043212" y="835071"/>
                  </a:cubicBezTo>
                  <a:cubicBezTo>
                    <a:pt x="3040052" y="836717"/>
                    <a:pt x="3036937" y="838275"/>
                    <a:pt x="3033866" y="840011"/>
                  </a:cubicBezTo>
                  <a:cubicBezTo>
                    <a:pt x="3026790" y="843914"/>
                    <a:pt x="3020070" y="848377"/>
                    <a:pt x="3013706" y="853362"/>
                  </a:cubicBezTo>
                  <a:cubicBezTo>
                    <a:pt x="3008766" y="857144"/>
                    <a:pt x="3004271" y="861506"/>
                    <a:pt x="3000355" y="866357"/>
                  </a:cubicBezTo>
                  <a:cubicBezTo>
                    <a:pt x="2997596" y="869539"/>
                    <a:pt x="2995727" y="873415"/>
                    <a:pt x="2995014" y="877572"/>
                  </a:cubicBezTo>
                  <a:cubicBezTo>
                    <a:pt x="2994570" y="880776"/>
                    <a:pt x="2996127" y="883922"/>
                    <a:pt x="2998931" y="885538"/>
                  </a:cubicBezTo>
                  <a:cubicBezTo>
                    <a:pt x="3001023" y="886797"/>
                    <a:pt x="3003382" y="887629"/>
                    <a:pt x="3005785" y="887985"/>
                  </a:cubicBezTo>
                  <a:cubicBezTo>
                    <a:pt x="3008900" y="888488"/>
                    <a:pt x="3012104" y="888635"/>
                    <a:pt x="3015264" y="888430"/>
                  </a:cubicBezTo>
                  <a:cubicBezTo>
                    <a:pt x="3019181" y="888186"/>
                    <a:pt x="3023052" y="887696"/>
                    <a:pt x="3026880" y="886962"/>
                  </a:cubicBezTo>
                  <a:cubicBezTo>
                    <a:pt x="3031374" y="886094"/>
                    <a:pt x="3035825" y="884995"/>
                    <a:pt x="3040231" y="883669"/>
                  </a:cubicBezTo>
                  <a:cubicBezTo>
                    <a:pt x="3043301" y="882779"/>
                    <a:pt x="3046416" y="881710"/>
                    <a:pt x="3049576" y="880553"/>
                  </a:cubicBezTo>
                  <a:cubicBezTo>
                    <a:pt x="3052735" y="879396"/>
                    <a:pt x="3055984" y="878150"/>
                    <a:pt x="3059234" y="876771"/>
                  </a:cubicBezTo>
                  <a:cubicBezTo>
                    <a:pt x="3062482" y="875391"/>
                    <a:pt x="3065687" y="873878"/>
                    <a:pt x="3068935" y="872320"/>
                  </a:cubicBezTo>
                  <a:cubicBezTo>
                    <a:pt x="3072184" y="870763"/>
                    <a:pt x="3075343" y="869027"/>
                    <a:pt x="3078503" y="867247"/>
                  </a:cubicBezTo>
                  <a:cubicBezTo>
                    <a:pt x="3085669" y="863259"/>
                    <a:pt x="3092522" y="858689"/>
                    <a:pt x="3098931" y="853584"/>
                  </a:cubicBezTo>
                  <a:cubicBezTo>
                    <a:pt x="3103825" y="849775"/>
                    <a:pt x="3108231" y="845364"/>
                    <a:pt x="3112014" y="840456"/>
                  </a:cubicBezTo>
                  <a:cubicBezTo>
                    <a:pt x="3114640" y="837305"/>
                    <a:pt x="3116287" y="833451"/>
                    <a:pt x="3116777" y="829374"/>
                  </a:cubicBezTo>
                  <a:cubicBezTo>
                    <a:pt x="3116999" y="826036"/>
                    <a:pt x="3115085" y="822921"/>
                    <a:pt x="3112059" y="821542"/>
                  </a:cubicBezTo>
                  <a:close/>
                  <a:moveTo>
                    <a:pt x="2738674" y="1043570"/>
                  </a:moveTo>
                  <a:cubicBezTo>
                    <a:pt x="2736494" y="1042920"/>
                    <a:pt x="2734224" y="1042533"/>
                    <a:pt x="2731954" y="1042413"/>
                  </a:cubicBezTo>
                  <a:cubicBezTo>
                    <a:pt x="2729239" y="1042217"/>
                    <a:pt x="2726480" y="1042217"/>
                    <a:pt x="2723765" y="1042413"/>
                  </a:cubicBezTo>
                  <a:cubicBezTo>
                    <a:pt x="2720784" y="1042724"/>
                    <a:pt x="2717624" y="1043214"/>
                    <a:pt x="2714331" y="1043881"/>
                  </a:cubicBezTo>
                  <a:cubicBezTo>
                    <a:pt x="2711037" y="1044549"/>
                    <a:pt x="2707566" y="1045439"/>
                    <a:pt x="2703961" y="1046507"/>
                  </a:cubicBezTo>
                  <a:cubicBezTo>
                    <a:pt x="2700356" y="1047575"/>
                    <a:pt x="2695817" y="1049088"/>
                    <a:pt x="2691589" y="1050690"/>
                  </a:cubicBezTo>
                  <a:cubicBezTo>
                    <a:pt x="2687362" y="1052293"/>
                    <a:pt x="2683089" y="1054162"/>
                    <a:pt x="2678816" y="1056164"/>
                  </a:cubicBezTo>
                  <a:cubicBezTo>
                    <a:pt x="2674544" y="1058167"/>
                    <a:pt x="2670183" y="1060348"/>
                    <a:pt x="2665955" y="1062706"/>
                  </a:cubicBezTo>
                  <a:cubicBezTo>
                    <a:pt x="2661728" y="1065065"/>
                    <a:pt x="2657500" y="1067602"/>
                    <a:pt x="2653405" y="1070272"/>
                  </a:cubicBezTo>
                  <a:cubicBezTo>
                    <a:pt x="2646463" y="1074758"/>
                    <a:pt x="2639920" y="1079818"/>
                    <a:pt x="2633824" y="1085403"/>
                  </a:cubicBezTo>
                  <a:cubicBezTo>
                    <a:pt x="2629284" y="1089507"/>
                    <a:pt x="2625279" y="1094224"/>
                    <a:pt x="2622030" y="1099422"/>
                  </a:cubicBezTo>
                  <a:cubicBezTo>
                    <a:pt x="2619761" y="1102742"/>
                    <a:pt x="2618692" y="1106761"/>
                    <a:pt x="2619093" y="1110770"/>
                  </a:cubicBezTo>
                  <a:cubicBezTo>
                    <a:pt x="2619849" y="1114228"/>
                    <a:pt x="2622520" y="1116961"/>
                    <a:pt x="2625947" y="1117846"/>
                  </a:cubicBezTo>
                  <a:cubicBezTo>
                    <a:pt x="2628083" y="1118594"/>
                    <a:pt x="2630308" y="1119057"/>
                    <a:pt x="2632533" y="1119226"/>
                  </a:cubicBezTo>
                  <a:cubicBezTo>
                    <a:pt x="2635293" y="1119448"/>
                    <a:pt x="2638007" y="1119448"/>
                    <a:pt x="2640767" y="1119226"/>
                  </a:cubicBezTo>
                  <a:cubicBezTo>
                    <a:pt x="2643971" y="1118941"/>
                    <a:pt x="2647175" y="1118465"/>
                    <a:pt x="2650334" y="1117802"/>
                  </a:cubicBezTo>
                  <a:cubicBezTo>
                    <a:pt x="2653717" y="1117134"/>
                    <a:pt x="2657233" y="1116289"/>
                    <a:pt x="2660927" y="1115221"/>
                  </a:cubicBezTo>
                  <a:cubicBezTo>
                    <a:pt x="2664620" y="1114153"/>
                    <a:pt x="2669293" y="1112550"/>
                    <a:pt x="2673610" y="1110770"/>
                  </a:cubicBezTo>
                  <a:cubicBezTo>
                    <a:pt x="2677926" y="1108990"/>
                    <a:pt x="2682510" y="1107210"/>
                    <a:pt x="2686961" y="1105163"/>
                  </a:cubicBezTo>
                  <a:cubicBezTo>
                    <a:pt x="2691411" y="1103116"/>
                    <a:pt x="2695861" y="1100713"/>
                    <a:pt x="2700312" y="1098354"/>
                  </a:cubicBezTo>
                  <a:cubicBezTo>
                    <a:pt x="2704762" y="1095995"/>
                    <a:pt x="2708945" y="1093325"/>
                    <a:pt x="2713129" y="1090566"/>
                  </a:cubicBezTo>
                  <a:cubicBezTo>
                    <a:pt x="2720116" y="1086000"/>
                    <a:pt x="2726702" y="1080815"/>
                    <a:pt x="2732755" y="1075078"/>
                  </a:cubicBezTo>
                  <a:cubicBezTo>
                    <a:pt x="2737205" y="1071006"/>
                    <a:pt x="2741033" y="1066280"/>
                    <a:pt x="2744104" y="1061060"/>
                  </a:cubicBezTo>
                  <a:cubicBezTo>
                    <a:pt x="2746017" y="1057838"/>
                    <a:pt x="2746729" y="1054028"/>
                    <a:pt x="2746062" y="1050334"/>
                  </a:cubicBezTo>
                  <a:cubicBezTo>
                    <a:pt x="2744994" y="1046921"/>
                    <a:pt x="2742189" y="1044344"/>
                    <a:pt x="2738674" y="1043570"/>
                  </a:cubicBezTo>
                  <a:close/>
                  <a:moveTo>
                    <a:pt x="2987538" y="891946"/>
                  </a:moveTo>
                  <a:cubicBezTo>
                    <a:pt x="2985313" y="890940"/>
                    <a:pt x="2982954" y="890295"/>
                    <a:pt x="2980551" y="890033"/>
                  </a:cubicBezTo>
                  <a:cubicBezTo>
                    <a:pt x="2977525" y="889739"/>
                    <a:pt x="2974454" y="889739"/>
                    <a:pt x="2971427" y="890033"/>
                  </a:cubicBezTo>
                  <a:cubicBezTo>
                    <a:pt x="2967779" y="890313"/>
                    <a:pt x="2964174" y="890816"/>
                    <a:pt x="2960613" y="891546"/>
                  </a:cubicBezTo>
                  <a:cubicBezTo>
                    <a:pt x="2956786" y="892302"/>
                    <a:pt x="2952736" y="893326"/>
                    <a:pt x="2948553" y="894572"/>
                  </a:cubicBezTo>
                  <a:cubicBezTo>
                    <a:pt x="2945304" y="895551"/>
                    <a:pt x="2941922" y="896708"/>
                    <a:pt x="2938495" y="897954"/>
                  </a:cubicBezTo>
                  <a:cubicBezTo>
                    <a:pt x="2935068" y="899200"/>
                    <a:pt x="2931597" y="900669"/>
                    <a:pt x="2928081" y="902182"/>
                  </a:cubicBezTo>
                  <a:cubicBezTo>
                    <a:pt x="2924566" y="903695"/>
                    <a:pt x="2921094" y="905386"/>
                    <a:pt x="2917623" y="907166"/>
                  </a:cubicBezTo>
                  <a:cubicBezTo>
                    <a:pt x="2914152" y="908947"/>
                    <a:pt x="2910680" y="910816"/>
                    <a:pt x="2907298" y="912863"/>
                  </a:cubicBezTo>
                  <a:cubicBezTo>
                    <a:pt x="2900266" y="916944"/>
                    <a:pt x="2893591" y="921572"/>
                    <a:pt x="2887271" y="926704"/>
                  </a:cubicBezTo>
                  <a:cubicBezTo>
                    <a:pt x="2882420" y="930606"/>
                    <a:pt x="2878103" y="935092"/>
                    <a:pt x="2874366" y="940055"/>
                  </a:cubicBezTo>
                  <a:cubicBezTo>
                    <a:pt x="2871829" y="943312"/>
                    <a:pt x="2870271" y="947237"/>
                    <a:pt x="2869915" y="951358"/>
                  </a:cubicBezTo>
                  <a:cubicBezTo>
                    <a:pt x="2869782" y="954665"/>
                    <a:pt x="2871651" y="957736"/>
                    <a:pt x="2874632" y="959147"/>
                  </a:cubicBezTo>
                  <a:cubicBezTo>
                    <a:pt x="2876769" y="960224"/>
                    <a:pt x="2879082" y="960931"/>
                    <a:pt x="2881441" y="961238"/>
                  </a:cubicBezTo>
                  <a:cubicBezTo>
                    <a:pt x="2884468" y="961625"/>
                    <a:pt x="2887539" y="961719"/>
                    <a:pt x="2890565" y="961505"/>
                  </a:cubicBezTo>
                  <a:cubicBezTo>
                    <a:pt x="2894259" y="961243"/>
                    <a:pt x="2897908" y="960749"/>
                    <a:pt x="2901512" y="960037"/>
                  </a:cubicBezTo>
                  <a:cubicBezTo>
                    <a:pt x="2905429" y="959280"/>
                    <a:pt x="2909523" y="958257"/>
                    <a:pt x="2913840" y="957010"/>
                  </a:cubicBezTo>
                  <a:cubicBezTo>
                    <a:pt x="2917178" y="955987"/>
                    <a:pt x="2920649" y="954830"/>
                    <a:pt x="2924165" y="953539"/>
                  </a:cubicBezTo>
                  <a:cubicBezTo>
                    <a:pt x="2927681" y="952249"/>
                    <a:pt x="2931241" y="950780"/>
                    <a:pt x="2934845" y="949089"/>
                  </a:cubicBezTo>
                  <a:cubicBezTo>
                    <a:pt x="2938450" y="947398"/>
                    <a:pt x="2942011" y="945796"/>
                    <a:pt x="2945571" y="943971"/>
                  </a:cubicBezTo>
                  <a:cubicBezTo>
                    <a:pt x="2949131" y="942146"/>
                    <a:pt x="2952691" y="940188"/>
                    <a:pt x="2956163" y="938096"/>
                  </a:cubicBezTo>
                  <a:cubicBezTo>
                    <a:pt x="2963284" y="933931"/>
                    <a:pt x="2970048" y="929182"/>
                    <a:pt x="2976368" y="923900"/>
                  </a:cubicBezTo>
                  <a:cubicBezTo>
                    <a:pt x="2981130" y="920010"/>
                    <a:pt x="2985402" y="915524"/>
                    <a:pt x="2989007" y="910549"/>
                  </a:cubicBezTo>
                  <a:cubicBezTo>
                    <a:pt x="2991498" y="907349"/>
                    <a:pt x="2992923" y="903464"/>
                    <a:pt x="2993101" y="899423"/>
                  </a:cubicBezTo>
                  <a:cubicBezTo>
                    <a:pt x="2992878" y="896049"/>
                    <a:pt x="2990698" y="893121"/>
                    <a:pt x="2987538" y="891946"/>
                  </a:cubicBezTo>
                  <a:close/>
                  <a:moveTo>
                    <a:pt x="2614732" y="1125679"/>
                  </a:moveTo>
                  <a:cubicBezTo>
                    <a:pt x="2612595" y="1125172"/>
                    <a:pt x="2610415" y="1124887"/>
                    <a:pt x="2608190" y="1124833"/>
                  </a:cubicBezTo>
                  <a:cubicBezTo>
                    <a:pt x="2605608" y="1124744"/>
                    <a:pt x="2603028" y="1124847"/>
                    <a:pt x="2600446" y="1125145"/>
                  </a:cubicBezTo>
                  <a:cubicBezTo>
                    <a:pt x="2597465" y="1125443"/>
                    <a:pt x="2594482" y="1125906"/>
                    <a:pt x="2591545" y="1126525"/>
                  </a:cubicBezTo>
                  <a:cubicBezTo>
                    <a:pt x="2588475" y="1127192"/>
                    <a:pt x="2585271" y="1127993"/>
                    <a:pt x="2582021" y="1128928"/>
                  </a:cubicBezTo>
                  <a:cubicBezTo>
                    <a:pt x="2577615" y="1130205"/>
                    <a:pt x="2573076" y="1131763"/>
                    <a:pt x="2568404" y="1133601"/>
                  </a:cubicBezTo>
                  <a:cubicBezTo>
                    <a:pt x="2563953" y="1135425"/>
                    <a:pt x="2559058" y="1137472"/>
                    <a:pt x="2554295" y="1139742"/>
                  </a:cubicBezTo>
                  <a:cubicBezTo>
                    <a:pt x="2549534" y="1142012"/>
                    <a:pt x="2544817" y="1144549"/>
                    <a:pt x="2540188" y="1147219"/>
                  </a:cubicBezTo>
                  <a:cubicBezTo>
                    <a:pt x="2535560" y="1149889"/>
                    <a:pt x="2530931" y="1152826"/>
                    <a:pt x="2526525" y="1155852"/>
                  </a:cubicBezTo>
                  <a:cubicBezTo>
                    <a:pt x="2519628" y="1160556"/>
                    <a:pt x="2513130" y="1165839"/>
                    <a:pt x="2507122" y="1171651"/>
                  </a:cubicBezTo>
                  <a:cubicBezTo>
                    <a:pt x="2502716" y="1175866"/>
                    <a:pt x="2498933" y="1180708"/>
                    <a:pt x="2495952" y="1186026"/>
                  </a:cubicBezTo>
                  <a:cubicBezTo>
                    <a:pt x="2493860" y="1189408"/>
                    <a:pt x="2493103" y="1193462"/>
                    <a:pt x="2493860" y="1197374"/>
                  </a:cubicBezTo>
                  <a:cubicBezTo>
                    <a:pt x="2495151" y="1200872"/>
                    <a:pt x="2498177" y="1203440"/>
                    <a:pt x="2501827" y="1204139"/>
                  </a:cubicBezTo>
                  <a:cubicBezTo>
                    <a:pt x="2503918" y="1204708"/>
                    <a:pt x="2506099" y="1205051"/>
                    <a:pt x="2508279" y="1205162"/>
                  </a:cubicBezTo>
                  <a:cubicBezTo>
                    <a:pt x="2510860" y="1205358"/>
                    <a:pt x="2513486" y="1205358"/>
                    <a:pt x="2516067" y="1205162"/>
                  </a:cubicBezTo>
                  <a:cubicBezTo>
                    <a:pt x="2519049" y="1204891"/>
                    <a:pt x="2522030" y="1204441"/>
                    <a:pt x="2524968" y="1203827"/>
                  </a:cubicBezTo>
                  <a:cubicBezTo>
                    <a:pt x="2528083" y="1203204"/>
                    <a:pt x="2531332" y="1202403"/>
                    <a:pt x="2534714" y="1201424"/>
                  </a:cubicBezTo>
                  <a:cubicBezTo>
                    <a:pt x="2539165" y="1200133"/>
                    <a:pt x="2543882" y="1198531"/>
                    <a:pt x="2548688" y="1196662"/>
                  </a:cubicBezTo>
                  <a:cubicBezTo>
                    <a:pt x="2553495" y="1194793"/>
                    <a:pt x="2558346" y="1192657"/>
                    <a:pt x="2563196" y="1190298"/>
                  </a:cubicBezTo>
                  <a:cubicBezTo>
                    <a:pt x="2568047" y="1187939"/>
                    <a:pt x="2572943" y="1185358"/>
                    <a:pt x="2577704" y="1182599"/>
                  </a:cubicBezTo>
                  <a:cubicBezTo>
                    <a:pt x="2582466" y="1179840"/>
                    <a:pt x="2587140" y="1176814"/>
                    <a:pt x="2591634" y="1173698"/>
                  </a:cubicBezTo>
                  <a:cubicBezTo>
                    <a:pt x="2598577" y="1168954"/>
                    <a:pt x="2605030" y="1163574"/>
                    <a:pt x="2610993" y="1157633"/>
                  </a:cubicBezTo>
                  <a:cubicBezTo>
                    <a:pt x="2615311" y="1153454"/>
                    <a:pt x="2618915" y="1148598"/>
                    <a:pt x="2621674" y="1143258"/>
                  </a:cubicBezTo>
                  <a:cubicBezTo>
                    <a:pt x="2623632" y="1139925"/>
                    <a:pt x="2624122" y="1135933"/>
                    <a:pt x="2623054" y="1132221"/>
                  </a:cubicBezTo>
                  <a:cubicBezTo>
                    <a:pt x="2621541" y="1128781"/>
                    <a:pt x="2618426" y="1126324"/>
                    <a:pt x="2614732" y="1125679"/>
                  </a:cubicBezTo>
                  <a:close/>
                  <a:moveTo>
                    <a:pt x="2366580" y="1303693"/>
                  </a:moveTo>
                  <a:cubicBezTo>
                    <a:pt x="2364622" y="1303426"/>
                    <a:pt x="2362619" y="1303324"/>
                    <a:pt x="2360616" y="1303382"/>
                  </a:cubicBezTo>
                  <a:cubicBezTo>
                    <a:pt x="2358346" y="1303400"/>
                    <a:pt x="2356121" y="1303560"/>
                    <a:pt x="2353896" y="1303871"/>
                  </a:cubicBezTo>
                  <a:cubicBezTo>
                    <a:pt x="2351538" y="1304183"/>
                    <a:pt x="2349045" y="1304583"/>
                    <a:pt x="2346508" y="1305162"/>
                  </a:cubicBezTo>
                  <a:cubicBezTo>
                    <a:pt x="2343971" y="1305741"/>
                    <a:pt x="2341302" y="1306363"/>
                    <a:pt x="2338542" y="1307120"/>
                  </a:cubicBezTo>
                  <a:cubicBezTo>
                    <a:pt x="2333380" y="1308633"/>
                    <a:pt x="2327906" y="1310547"/>
                    <a:pt x="2322343" y="1312772"/>
                  </a:cubicBezTo>
                  <a:cubicBezTo>
                    <a:pt x="2316780" y="1314997"/>
                    <a:pt x="2311039" y="1317623"/>
                    <a:pt x="2305343" y="1320560"/>
                  </a:cubicBezTo>
                  <a:cubicBezTo>
                    <a:pt x="2299646" y="1323497"/>
                    <a:pt x="2293994" y="1326657"/>
                    <a:pt x="2288476" y="1330128"/>
                  </a:cubicBezTo>
                  <a:cubicBezTo>
                    <a:pt x="2282957" y="1333600"/>
                    <a:pt x="2277528" y="1337294"/>
                    <a:pt x="2272455" y="1341210"/>
                  </a:cubicBezTo>
                  <a:cubicBezTo>
                    <a:pt x="2265557" y="1346381"/>
                    <a:pt x="2259148" y="1352193"/>
                    <a:pt x="2253363" y="1358566"/>
                  </a:cubicBezTo>
                  <a:cubicBezTo>
                    <a:pt x="2249135" y="1363017"/>
                    <a:pt x="2245753" y="1368166"/>
                    <a:pt x="2243305" y="1373786"/>
                  </a:cubicBezTo>
                  <a:cubicBezTo>
                    <a:pt x="2241524" y="1377365"/>
                    <a:pt x="2241392" y="1381566"/>
                    <a:pt x="2243038" y="1385224"/>
                  </a:cubicBezTo>
                  <a:cubicBezTo>
                    <a:pt x="2245352" y="1388722"/>
                    <a:pt x="2249180" y="1390934"/>
                    <a:pt x="2253363" y="1391187"/>
                  </a:cubicBezTo>
                  <a:cubicBezTo>
                    <a:pt x="2255321" y="1391499"/>
                    <a:pt x="2257279" y="1391650"/>
                    <a:pt x="2259282" y="1391632"/>
                  </a:cubicBezTo>
                  <a:cubicBezTo>
                    <a:pt x="2261551" y="1391623"/>
                    <a:pt x="2263820" y="1391490"/>
                    <a:pt x="2266090" y="1391232"/>
                  </a:cubicBezTo>
                  <a:cubicBezTo>
                    <a:pt x="2268627" y="1390951"/>
                    <a:pt x="2271120" y="1390533"/>
                    <a:pt x="2273612" y="1389986"/>
                  </a:cubicBezTo>
                  <a:cubicBezTo>
                    <a:pt x="2276237" y="1389452"/>
                    <a:pt x="2278952" y="1388784"/>
                    <a:pt x="2281711" y="1387983"/>
                  </a:cubicBezTo>
                  <a:cubicBezTo>
                    <a:pt x="2287408" y="1386390"/>
                    <a:pt x="2292971" y="1384472"/>
                    <a:pt x="2298444" y="1382242"/>
                  </a:cubicBezTo>
                  <a:cubicBezTo>
                    <a:pt x="2304185" y="1379883"/>
                    <a:pt x="2310060" y="1377213"/>
                    <a:pt x="2315935" y="1374187"/>
                  </a:cubicBezTo>
                  <a:cubicBezTo>
                    <a:pt x="2321809" y="1371161"/>
                    <a:pt x="2327639" y="1367823"/>
                    <a:pt x="2333291" y="1364263"/>
                  </a:cubicBezTo>
                  <a:cubicBezTo>
                    <a:pt x="2338943" y="1360702"/>
                    <a:pt x="2344417" y="1356831"/>
                    <a:pt x="2349579" y="1352825"/>
                  </a:cubicBezTo>
                  <a:cubicBezTo>
                    <a:pt x="2356477" y="1347534"/>
                    <a:pt x="2362796" y="1341570"/>
                    <a:pt x="2368493" y="1335024"/>
                  </a:cubicBezTo>
                  <a:cubicBezTo>
                    <a:pt x="2372543" y="1330614"/>
                    <a:pt x="2375703" y="1325500"/>
                    <a:pt x="2377884" y="1319937"/>
                  </a:cubicBezTo>
                  <a:cubicBezTo>
                    <a:pt x="2379442" y="1316390"/>
                    <a:pt x="2379219" y="1312322"/>
                    <a:pt x="2377349" y="1308945"/>
                  </a:cubicBezTo>
                  <a:cubicBezTo>
                    <a:pt x="2374724" y="1305660"/>
                    <a:pt x="2370807" y="1303680"/>
                    <a:pt x="2366580" y="1303515"/>
                  </a:cubicBezTo>
                  <a:close/>
                  <a:moveTo>
                    <a:pt x="2490701" y="1212372"/>
                  </a:moveTo>
                  <a:cubicBezTo>
                    <a:pt x="2488653" y="1211985"/>
                    <a:pt x="2486516" y="1211793"/>
                    <a:pt x="2484425" y="1211793"/>
                  </a:cubicBezTo>
                  <a:cubicBezTo>
                    <a:pt x="2482022" y="1211758"/>
                    <a:pt x="2479575" y="1211891"/>
                    <a:pt x="2477171" y="1212194"/>
                  </a:cubicBezTo>
                  <a:cubicBezTo>
                    <a:pt x="2474634" y="1212505"/>
                    <a:pt x="2471919" y="1212950"/>
                    <a:pt x="2469116" y="1213529"/>
                  </a:cubicBezTo>
                  <a:cubicBezTo>
                    <a:pt x="2466312" y="1214108"/>
                    <a:pt x="2463375" y="1214864"/>
                    <a:pt x="2460215" y="1215754"/>
                  </a:cubicBezTo>
                  <a:cubicBezTo>
                    <a:pt x="2455186" y="1217201"/>
                    <a:pt x="2450202" y="1218910"/>
                    <a:pt x="2445351" y="1220872"/>
                  </a:cubicBezTo>
                  <a:cubicBezTo>
                    <a:pt x="2440233" y="1222875"/>
                    <a:pt x="2435071" y="1225323"/>
                    <a:pt x="2429864" y="1227770"/>
                  </a:cubicBezTo>
                  <a:cubicBezTo>
                    <a:pt x="2424657" y="1230218"/>
                    <a:pt x="2419450" y="1233200"/>
                    <a:pt x="2414376" y="1236226"/>
                  </a:cubicBezTo>
                  <a:cubicBezTo>
                    <a:pt x="2409303" y="1239252"/>
                    <a:pt x="2404319" y="1242590"/>
                    <a:pt x="2399556" y="1246061"/>
                  </a:cubicBezTo>
                  <a:cubicBezTo>
                    <a:pt x="2392659" y="1250974"/>
                    <a:pt x="2386205" y="1256515"/>
                    <a:pt x="2380332" y="1262616"/>
                  </a:cubicBezTo>
                  <a:cubicBezTo>
                    <a:pt x="2376015" y="1266942"/>
                    <a:pt x="2372410" y="1271931"/>
                    <a:pt x="2369650" y="1277392"/>
                  </a:cubicBezTo>
                  <a:cubicBezTo>
                    <a:pt x="2367692" y="1280867"/>
                    <a:pt x="2367291" y="1284984"/>
                    <a:pt x="2368448" y="1288785"/>
                  </a:cubicBezTo>
                  <a:cubicBezTo>
                    <a:pt x="2370185" y="1292242"/>
                    <a:pt x="2373522" y="1294623"/>
                    <a:pt x="2377349" y="1295149"/>
                  </a:cubicBezTo>
                  <a:cubicBezTo>
                    <a:pt x="2379397" y="1295598"/>
                    <a:pt x="2381489" y="1295852"/>
                    <a:pt x="2383580" y="1295905"/>
                  </a:cubicBezTo>
                  <a:cubicBezTo>
                    <a:pt x="2386028" y="1295950"/>
                    <a:pt x="2388475" y="1295843"/>
                    <a:pt x="2390878" y="1295594"/>
                  </a:cubicBezTo>
                  <a:cubicBezTo>
                    <a:pt x="2393460" y="1295327"/>
                    <a:pt x="2396219" y="1294882"/>
                    <a:pt x="2399067" y="1294303"/>
                  </a:cubicBezTo>
                  <a:cubicBezTo>
                    <a:pt x="2401915" y="1293724"/>
                    <a:pt x="2404942" y="1292968"/>
                    <a:pt x="2407968" y="1292078"/>
                  </a:cubicBezTo>
                  <a:cubicBezTo>
                    <a:pt x="2413175" y="1290591"/>
                    <a:pt x="2418249" y="1288838"/>
                    <a:pt x="2423277" y="1286826"/>
                  </a:cubicBezTo>
                  <a:cubicBezTo>
                    <a:pt x="2428484" y="1284779"/>
                    <a:pt x="2433870" y="1282376"/>
                    <a:pt x="2439210" y="1279706"/>
                  </a:cubicBezTo>
                  <a:cubicBezTo>
                    <a:pt x="2444550" y="1277036"/>
                    <a:pt x="2449890" y="1274098"/>
                    <a:pt x="2455053" y="1270805"/>
                  </a:cubicBezTo>
                  <a:cubicBezTo>
                    <a:pt x="2460215" y="1267512"/>
                    <a:pt x="2465333" y="1264263"/>
                    <a:pt x="2470139" y="1260703"/>
                  </a:cubicBezTo>
                  <a:cubicBezTo>
                    <a:pt x="2477038" y="1255714"/>
                    <a:pt x="2483491" y="1250084"/>
                    <a:pt x="2489321" y="1243881"/>
                  </a:cubicBezTo>
                  <a:cubicBezTo>
                    <a:pt x="2493504" y="1239577"/>
                    <a:pt x="2496886" y="1234597"/>
                    <a:pt x="2499379" y="1229150"/>
                  </a:cubicBezTo>
                  <a:cubicBezTo>
                    <a:pt x="2501158" y="1225719"/>
                    <a:pt x="2501337" y="1221678"/>
                    <a:pt x="2499823" y="1218113"/>
                  </a:cubicBezTo>
                  <a:cubicBezTo>
                    <a:pt x="2497821" y="1214855"/>
                    <a:pt x="2494483" y="1212679"/>
                    <a:pt x="2490701" y="1212194"/>
                  </a:cubicBezTo>
                  <a:close/>
                  <a:moveTo>
                    <a:pt x="2863106" y="965778"/>
                  </a:moveTo>
                  <a:cubicBezTo>
                    <a:pt x="2860926" y="964910"/>
                    <a:pt x="2858611" y="964385"/>
                    <a:pt x="2856252" y="964220"/>
                  </a:cubicBezTo>
                  <a:cubicBezTo>
                    <a:pt x="2853271" y="963940"/>
                    <a:pt x="2850333" y="963940"/>
                    <a:pt x="2847352" y="964220"/>
                  </a:cubicBezTo>
                  <a:cubicBezTo>
                    <a:pt x="2843925" y="964500"/>
                    <a:pt x="2840543" y="964990"/>
                    <a:pt x="2837205" y="965689"/>
                  </a:cubicBezTo>
                  <a:cubicBezTo>
                    <a:pt x="2833600" y="966401"/>
                    <a:pt x="2829818" y="967380"/>
                    <a:pt x="2825901" y="968537"/>
                  </a:cubicBezTo>
                  <a:cubicBezTo>
                    <a:pt x="2821985" y="969694"/>
                    <a:pt x="2818603" y="970851"/>
                    <a:pt x="2814819" y="972275"/>
                  </a:cubicBezTo>
                  <a:cubicBezTo>
                    <a:pt x="2811037" y="973699"/>
                    <a:pt x="2807209" y="975301"/>
                    <a:pt x="2803338" y="977037"/>
                  </a:cubicBezTo>
                  <a:cubicBezTo>
                    <a:pt x="2799466" y="978773"/>
                    <a:pt x="2795638" y="980686"/>
                    <a:pt x="2791811" y="982689"/>
                  </a:cubicBezTo>
                  <a:cubicBezTo>
                    <a:pt x="2787984" y="984692"/>
                    <a:pt x="2784157" y="987139"/>
                    <a:pt x="2780463" y="989231"/>
                  </a:cubicBezTo>
                  <a:cubicBezTo>
                    <a:pt x="2773475" y="993503"/>
                    <a:pt x="2766800" y="998323"/>
                    <a:pt x="2760570" y="1003650"/>
                  </a:cubicBezTo>
                  <a:cubicBezTo>
                    <a:pt x="2755852" y="1007660"/>
                    <a:pt x="2751669" y="1012253"/>
                    <a:pt x="2748109" y="1017313"/>
                  </a:cubicBezTo>
                  <a:cubicBezTo>
                    <a:pt x="2745616" y="1020602"/>
                    <a:pt x="2744237" y="1024585"/>
                    <a:pt x="2744104" y="1028706"/>
                  </a:cubicBezTo>
                  <a:cubicBezTo>
                    <a:pt x="2744371" y="1032075"/>
                    <a:pt x="2746552" y="1034990"/>
                    <a:pt x="2749711" y="1036227"/>
                  </a:cubicBezTo>
                  <a:cubicBezTo>
                    <a:pt x="2751847" y="1037175"/>
                    <a:pt x="2754117" y="1037775"/>
                    <a:pt x="2756431" y="1038007"/>
                  </a:cubicBezTo>
                  <a:cubicBezTo>
                    <a:pt x="2759413" y="1038292"/>
                    <a:pt x="2762394" y="1038292"/>
                    <a:pt x="2765332" y="1038007"/>
                  </a:cubicBezTo>
                  <a:cubicBezTo>
                    <a:pt x="2768803" y="1037758"/>
                    <a:pt x="2772229" y="1037295"/>
                    <a:pt x="2775611" y="1036627"/>
                  </a:cubicBezTo>
                  <a:cubicBezTo>
                    <a:pt x="2779528" y="1035857"/>
                    <a:pt x="2783400" y="1034892"/>
                    <a:pt x="2787183" y="1033735"/>
                  </a:cubicBezTo>
                  <a:cubicBezTo>
                    <a:pt x="2790877" y="1032667"/>
                    <a:pt x="2794659" y="1031376"/>
                    <a:pt x="2798576" y="1029907"/>
                  </a:cubicBezTo>
                  <a:cubicBezTo>
                    <a:pt x="2802492" y="1028439"/>
                    <a:pt x="2806364" y="1026837"/>
                    <a:pt x="2810324" y="1025056"/>
                  </a:cubicBezTo>
                  <a:cubicBezTo>
                    <a:pt x="2814286" y="1023276"/>
                    <a:pt x="2818246" y="1021318"/>
                    <a:pt x="2822163" y="1019226"/>
                  </a:cubicBezTo>
                  <a:cubicBezTo>
                    <a:pt x="2826079" y="1017135"/>
                    <a:pt x="2829951" y="1014776"/>
                    <a:pt x="2833733" y="1012506"/>
                  </a:cubicBezTo>
                  <a:cubicBezTo>
                    <a:pt x="2840810" y="1008145"/>
                    <a:pt x="2847530" y="1003187"/>
                    <a:pt x="2853805" y="997687"/>
                  </a:cubicBezTo>
                  <a:cubicBezTo>
                    <a:pt x="2858478" y="993699"/>
                    <a:pt x="2862527" y="989066"/>
                    <a:pt x="2865909" y="983935"/>
                  </a:cubicBezTo>
                  <a:cubicBezTo>
                    <a:pt x="2868268" y="980709"/>
                    <a:pt x="2869470" y="976766"/>
                    <a:pt x="2869292" y="972765"/>
                  </a:cubicBezTo>
                  <a:cubicBezTo>
                    <a:pt x="2868714" y="969454"/>
                    <a:pt x="2866310" y="966752"/>
                    <a:pt x="2863106" y="965778"/>
                  </a:cubicBezTo>
                  <a:close/>
                  <a:moveTo>
                    <a:pt x="498319" y="3889662"/>
                  </a:moveTo>
                  <a:cubicBezTo>
                    <a:pt x="490531" y="3887566"/>
                    <a:pt x="482343" y="3887219"/>
                    <a:pt x="474422" y="3888639"/>
                  </a:cubicBezTo>
                  <a:cubicBezTo>
                    <a:pt x="469704" y="3889337"/>
                    <a:pt x="465031" y="3890365"/>
                    <a:pt x="460447" y="3891709"/>
                  </a:cubicBezTo>
                  <a:cubicBezTo>
                    <a:pt x="455508" y="3893134"/>
                    <a:pt x="450300" y="3894958"/>
                    <a:pt x="444826" y="3897139"/>
                  </a:cubicBezTo>
                  <a:cubicBezTo>
                    <a:pt x="439352" y="3899319"/>
                    <a:pt x="433656" y="3901945"/>
                    <a:pt x="427737" y="3904971"/>
                  </a:cubicBezTo>
                  <a:cubicBezTo>
                    <a:pt x="421818" y="3907998"/>
                    <a:pt x="415588" y="3911380"/>
                    <a:pt x="409179" y="3915207"/>
                  </a:cubicBezTo>
                  <a:cubicBezTo>
                    <a:pt x="387995" y="3928078"/>
                    <a:pt x="367880" y="3942679"/>
                    <a:pt x="349099" y="3958865"/>
                  </a:cubicBezTo>
                  <a:cubicBezTo>
                    <a:pt x="329028" y="3976070"/>
                    <a:pt x="310158" y="3994579"/>
                    <a:pt x="292535" y="4014272"/>
                  </a:cubicBezTo>
                  <a:cubicBezTo>
                    <a:pt x="275402" y="4033222"/>
                    <a:pt x="259692" y="4053391"/>
                    <a:pt x="245495" y="4074619"/>
                  </a:cubicBezTo>
                  <a:cubicBezTo>
                    <a:pt x="232945" y="4093012"/>
                    <a:pt x="222531" y="4112745"/>
                    <a:pt x="214343" y="4133453"/>
                  </a:cubicBezTo>
                  <a:cubicBezTo>
                    <a:pt x="210114" y="4144134"/>
                    <a:pt x="207400" y="4155353"/>
                    <a:pt x="206332" y="4166786"/>
                  </a:cubicBezTo>
                  <a:cubicBezTo>
                    <a:pt x="205442" y="4174837"/>
                    <a:pt x="206732" y="4182981"/>
                    <a:pt x="210025" y="4190373"/>
                  </a:cubicBezTo>
                  <a:cubicBezTo>
                    <a:pt x="213008" y="4196528"/>
                    <a:pt x="218214" y="4201307"/>
                    <a:pt x="224622" y="4203724"/>
                  </a:cubicBezTo>
                  <a:cubicBezTo>
                    <a:pt x="232500" y="4206452"/>
                    <a:pt x="240911" y="4207173"/>
                    <a:pt x="249099" y="4205816"/>
                  </a:cubicBezTo>
                  <a:cubicBezTo>
                    <a:pt x="254084" y="4205157"/>
                    <a:pt x="258979" y="4204129"/>
                    <a:pt x="263786" y="4202745"/>
                  </a:cubicBezTo>
                  <a:cubicBezTo>
                    <a:pt x="269482" y="4201085"/>
                    <a:pt x="275090" y="4199078"/>
                    <a:pt x="280564" y="4196737"/>
                  </a:cubicBezTo>
                  <a:cubicBezTo>
                    <a:pt x="286349" y="4194423"/>
                    <a:pt x="292446" y="4191619"/>
                    <a:pt x="298766" y="4188370"/>
                  </a:cubicBezTo>
                  <a:cubicBezTo>
                    <a:pt x="305085" y="4185121"/>
                    <a:pt x="311716" y="4181383"/>
                    <a:pt x="318570" y="4177244"/>
                  </a:cubicBezTo>
                  <a:cubicBezTo>
                    <a:pt x="341000" y="4163315"/>
                    <a:pt x="362228" y="4147503"/>
                    <a:pt x="381988" y="4129982"/>
                  </a:cubicBezTo>
                  <a:cubicBezTo>
                    <a:pt x="402592" y="4111869"/>
                    <a:pt x="421907" y="4092376"/>
                    <a:pt x="439842" y="4071637"/>
                  </a:cubicBezTo>
                  <a:cubicBezTo>
                    <a:pt x="456665" y="4052336"/>
                    <a:pt x="471974" y="4031771"/>
                    <a:pt x="485681" y="4010133"/>
                  </a:cubicBezTo>
                  <a:cubicBezTo>
                    <a:pt x="497207" y="3992261"/>
                    <a:pt x="506508" y="3973062"/>
                    <a:pt x="513407" y="3952946"/>
                  </a:cubicBezTo>
                  <a:cubicBezTo>
                    <a:pt x="516878" y="3942920"/>
                    <a:pt x="518747" y="3932403"/>
                    <a:pt x="518925" y="3921794"/>
                  </a:cubicBezTo>
                  <a:cubicBezTo>
                    <a:pt x="519192" y="3914380"/>
                    <a:pt x="517278" y="3907054"/>
                    <a:pt x="513451" y="3900699"/>
                  </a:cubicBezTo>
                  <a:cubicBezTo>
                    <a:pt x="509802" y="3895457"/>
                    <a:pt x="504462" y="3891652"/>
                    <a:pt x="498319" y="3889929"/>
                  </a:cubicBezTo>
                  <a:close/>
                  <a:moveTo>
                    <a:pt x="592623" y="3629450"/>
                  </a:moveTo>
                  <a:cubicBezTo>
                    <a:pt x="584791" y="3627438"/>
                    <a:pt x="576646" y="3627225"/>
                    <a:pt x="568724" y="3628827"/>
                  </a:cubicBezTo>
                  <a:cubicBezTo>
                    <a:pt x="564852" y="3629454"/>
                    <a:pt x="560981" y="3630313"/>
                    <a:pt x="557198" y="3631408"/>
                  </a:cubicBezTo>
                  <a:cubicBezTo>
                    <a:pt x="553148" y="3632520"/>
                    <a:pt x="548876" y="3633945"/>
                    <a:pt x="544470" y="3635858"/>
                  </a:cubicBezTo>
                  <a:cubicBezTo>
                    <a:pt x="540064" y="3637772"/>
                    <a:pt x="535569" y="3639508"/>
                    <a:pt x="530585" y="3641733"/>
                  </a:cubicBezTo>
                  <a:cubicBezTo>
                    <a:pt x="525601" y="3643958"/>
                    <a:pt x="520794" y="3646495"/>
                    <a:pt x="515632" y="3649343"/>
                  </a:cubicBezTo>
                  <a:cubicBezTo>
                    <a:pt x="496050" y="3660215"/>
                    <a:pt x="477448" y="3672721"/>
                    <a:pt x="460002" y="3686726"/>
                  </a:cubicBezTo>
                  <a:cubicBezTo>
                    <a:pt x="441133" y="3701657"/>
                    <a:pt x="423287" y="3717834"/>
                    <a:pt x="406598" y="3735146"/>
                  </a:cubicBezTo>
                  <a:cubicBezTo>
                    <a:pt x="390265" y="3751986"/>
                    <a:pt x="375178" y="3769979"/>
                    <a:pt x="361426" y="3788995"/>
                  </a:cubicBezTo>
                  <a:cubicBezTo>
                    <a:pt x="349143" y="3805617"/>
                    <a:pt x="338686" y="3823525"/>
                    <a:pt x="330274" y="3842399"/>
                  </a:cubicBezTo>
                  <a:cubicBezTo>
                    <a:pt x="325602" y="3852662"/>
                    <a:pt x="322486" y="3863543"/>
                    <a:pt x="320929" y="3874709"/>
                  </a:cubicBezTo>
                  <a:cubicBezTo>
                    <a:pt x="319683" y="3882444"/>
                    <a:pt x="320662" y="3890379"/>
                    <a:pt x="323732" y="3897584"/>
                  </a:cubicBezTo>
                  <a:cubicBezTo>
                    <a:pt x="326581" y="3903512"/>
                    <a:pt x="331654" y="3908060"/>
                    <a:pt x="337840" y="3910223"/>
                  </a:cubicBezTo>
                  <a:cubicBezTo>
                    <a:pt x="345761" y="3912742"/>
                    <a:pt x="354173" y="3913262"/>
                    <a:pt x="362317" y="3911736"/>
                  </a:cubicBezTo>
                  <a:cubicBezTo>
                    <a:pt x="366411" y="3911108"/>
                    <a:pt x="370461" y="3910245"/>
                    <a:pt x="374422" y="3909155"/>
                  </a:cubicBezTo>
                  <a:cubicBezTo>
                    <a:pt x="378650" y="3907998"/>
                    <a:pt x="383323" y="3906529"/>
                    <a:pt x="387773" y="3904704"/>
                  </a:cubicBezTo>
                  <a:cubicBezTo>
                    <a:pt x="392224" y="3902880"/>
                    <a:pt x="397341" y="3900833"/>
                    <a:pt x="402414" y="3898429"/>
                  </a:cubicBezTo>
                  <a:cubicBezTo>
                    <a:pt x="407488" y="3896026"/>
                    <a:pt x="412784" y="3893356"/>
                    <a:pt x="418258" y="3890330"/>
                  </a:cubicBezTo>
                  <a:cubicBezTo>
                    <a:pt x="438952" y="3878723"/>
                    <a:pt x="458623" y="3865323"/>
                    <a:pt x="477002" y="3850277"/>
                  </a:cubicBezTo>
                  <a:cubicBezTo>
                    <a:pt x="496406" y="3834464"/>
                    <a:pt x="514698" y="3817348"/>
                    <a:pt x="531786" y="3799053"/>
                  </a:cubicBezTo>
                  <a:cubicBezTo>
                    <a:pt x="547986" y="3781835"/>
                    <a:pt x="562850" y="3763415"/>
                    <a:pt x="576290" y="3743958"/>
                  </a:cubicBezTo>
                  <a:cubicBezTo>
                    <a:pt x="587728" y="3727656"/>
                    <a:pt x="597206" y="3710095"/>
                    <a:pt x="604639" y="3691621"/>
                  </a:cubicBezTo>
                  <a:cubicBezTo>
                    <a:pt x="608555" y="3681951"/>
                    <a:pt x="610914" y="3671724"/>
                    <a:pt x="611670" y="3661314"/>
                  </a:cubicBezTo>
                  <a:cubicBezTo>
                    <a:pt x="612294" y="3654127"/>
                    <a:pt x="610736" y="3646918"/>
                    <a:pt x="607220" y="3640620"/>
                  </a:cubicBezTo>
                  <a:cubicBezTo>
                    <a:pt x="603926" y="3635271"/>
                    <a:pt x="598675" y="3631372"/>
                    <a:pt x="592623" y="3629717"/>
                  </a:cubicBezTo>
                  <a:close/>
                  <a:moveTo>
                    <a:pt x="429829" y="4182184"/>
                  </a:moveTo>
                  <a:cubicBezTo>
                    <a:pt x="426001" y="4176724"/>
                    <a:pt x="420438" y="4172714"/>
                    <a:pt x="414030" y="4170791"/>
                  </a:cubicBezTo>
                  <a:cubicBezTo>
                    <a:pt x="406286" y="4168579"/>
                    <a:pt x="398142" y="4168077"/>
                    <a:pt x="390176" y="4169323"/>
                  </a:cubicBezTo>
                  <a:cubicBezTo>
                    <a:pt x="384436" y="4170102"/>
                    <a:pt x="378739" y="4171339"/>
                    <a:pt x="373176" y="4173016"/>
                  </a:cubicBezTo>
                  <a:cubicBezTo>
                    <a:pt x="366679" y="4175023"/>
                    <a:pt x="360269" y="4177387"/>
                    <a:pt x="353995" y="4180093"/>
                  </a:cubicBezTo>
                  <a:cubicBezTo>
                    <a:pt x="347275" y="4183061"/>
                    <a:pt x="340198" y="4186559"/>
                    <a:pt x="332811" y="4190595"/>
                  </a:cubicBezTo>
                  <a:cubicBezTo>
                    <a:pt x="325424" y="4194632"/>
                    <a:pt x="317725" y="4199305"/>
                    <a:pt x="309714" y="4204614"/>
                  </a:cubicBezTo>
                  <a:cubicBezTo>
                    <a:pt x="286661" y="4219977"/>
                    <a:pt x="264898" y="4237164"/>
                    <a:pt x="244605" y="4256016"/>
                  </a:cubicBezTo>
                  <a:cubicBezTo>
                    <a:pt x="223199" y="4275753"/>
                    <a:pt x="203173" y="4296897"/>
                    <a:pt x="184569" y="4319300"/>
                  </a:cubicBezTo>
                  <a:cubicBezTo>
                    <a:pt x="166545" y="4340697"/>
                    <a:pt x="150213" y="4363430"/>
                    <a:pt x="135615" y="4387301"/>
                  </a:cubicBezTo>
                  <a:cubicBezTo>
                    <a:pt x="122932" y="4407702"/>
                    <a:pt x="112652" y="4429522"/>
                    <a:pt x="105087" y="4452321"/>
                  </a:cubicBezTo>
                  <a:cubicBezTo>
                    <a:pt x="101437" y="4463282"/>
                    <a:pt x="99390" y="4474697"/>
                    <a:pt x="98900" y="4486233"/>
                  </a:cubicBezTo>
                  <a:cubicBezTo>
                    <a:pt x="98456" y="4494528"/>
                    <a:pt x="100146" y="4502806"/>
                    <a:pt x="103796" y="4510265"/>
                  </a:cubicBezTo>
                  <a:cubicBezTo>
                    <a:pt x="107134" y="4516375"/>
                    <a:pt x="112518" y="4521101"/>
                    <a:pt x="119016" y="4523616"/>
                  </a:cubicBezTo>
                  <a:cubicBezTo>
                    <a:pt x="126848" y="4526491"/>
                    <a:pt x="135260" y="4527394"/>
                    <a:pt x="143493" y="4526241"/>
                  </a:cubicBezTo>
                  <a:cubicBezTo>
                    <a:pt x="149501" y="4525538"/>
                    <a:pt x="155464" y="4524314"/>
                    <a:pt x="161294" y="4522592"/>
                  </a:cubicBezTo>
                  <a:cubicBezTo>
                    <a:pt x="168237" y="4520532"/>
                    <a:pt x="175046" y="4518035"/>
                    <a:pt x="181677" y="4515115"/>
                  </a:cubicBezTo>
                  <a:cubicBezTo>
                    <a:pt x="189421" y="4511729"/>
                    <a:pt x="197030" y="4507941"/>
                    <a:pt x="204373" y="4503767"/>
                  </a:cubicBezTo>
                  <a:cubicBezTo>
                    <a:pt x="212250" y="4499317"/>
                    <a:pt x="220529" y="4494243"/>
                    <a:pt x="229028" y="4488502"/>
                  </a:cubicBezTo>
                  <a:cubicBezTo>
                    <a:pt x="253639" y="4472032"/>
                    <a:pt x="276825" y="4453545"/>
                    <a:pt x="298365" y="4433229"/>
                  </a:cubicBezTo>
                  <a:cubicBezTo>
                    <a:pt x="320261" y="4412397"/>
                    <a:pt x="340733" y="4390092"/>
                    <a:pt x="359602" y="4366474"/>
                  </a:cubicBezTo>
                  <a:cubicBezTo>
                    <a:pt x="377003" y="4344756"/>
                    <a:pt x="392713" y="4321707"/>
                    <a:pt x="406509" y="4297538"/>
                  </a:cubicBezTo>
                  <a:cubicBezTo>
                    <a:pt x="418035" y="4277898"/>
                    <a:pt x="427025" y="4256852"/>
                    <a:pt x="433211" y="4234921"/>
                  </a:cubicBezTo>
                  <a:cubicBezTo>
                    <a:pt x="436059" y="4224792"/>
                    <a:pt x="437261" y="4214280"/>
                    <a:pt x="436861" y="4203769"/>
                  </a:cubicBezTo>
                  <a:cubicBezTo>
                    <a:pt x="436549" y="4196145"/>
                    <a:pt x="434101" y="4188762"/>
                    <a:pt x="429829" y="4182451"/>
                  </a:cubicBezTo>
                  <a:close/>
                  <a:moveTo>
                    <a:pt x="1511266" y="2114370"/>
                  </a:moveTo>
                  <a:cubicBezTo>
                    <a:pt x="1503967" y="2112586"/>
                    <a:pt x="1496312" y="2112586"/>
                    <a:pt x="1489014" y="2114370"/>
                  </a:cubicBezTo>
                  <a:lnTo>
                    <a:pt x="1487589" y="2114637"/>
                  </a:lnTo>
                  <a:lnTo>
                    <a:pt x="1486165" y="2114949"/>
                  </a:lnTo>
                  <a:lnTo>
                    <a:pt x="1484697" y="2115260"/>
                  </a:lnTo>
                  <a:lnTo>
                    <a:pt x="1483228" y="2115616"/>
                  </a:lnTo>
                  <a:cubicBezTo>
                    <a:pt x="1472903" y="2118362"/>
                    <a:pt x="1462890" y="2122070"/>
                    <a:pt x="1453277" y="2126698"/>
                  </a:cubicBezTo>
                  <a:cubicBezTo>
                    <a:pt x="1442241" y="2131914"/>
                    <a:pt x="1431559" y="2137864"/>
                    <a:pt x="1421324" y="2144499"/>
                  </a:cubicBezTo>
                  <a:cubicBezTo>
                    <a:pt x="1410598" y="2151388"/>
                    <a:pt x="1400363" y="2158941"/>
                    <a:pt x="1390571" y="2167107"/>
                  </a:cubicBezTo>
                  <a:cubicBezTo>
                    <a:pt x="1381182" y="2174895"/>
                    <a:pt x="1372459" y="2183409"/>
                    <a:pt x="1364404" y="2192563"/>
                  </a:cubicBezTo>
                  <a:cubicBezTo>
                    <a:pt x="1357506" y="2200138"/>
                    <a:pt x="1351675" y="2208593"/>
                    <a:pt x="1347002" y="2217708"/>
                  </a:cubicBezTo>
                  <a:cubicBezTo>
                    <a:pt x="1343798" y="2223462"/>
                    <a:pt x="1342375" y="2230057"/>
                    <a:pt x="1342997" y="2236622"/>
                  </a:cubicBezTo>
                  <a:cubicBezTo>
                    <a:pt x="1343754" y="2241691"/>
                    <a:pt x="1347359" y="2245878"/>
                    <a:pt x="1352255" y="2247392"/>
                  </a:cubicBezTo>
                  <a:cubicBezTo>
                    <a:pt x="1359553" y="2249523"/>
                    <a:pt x="1367341" y="2249710"/>
                    <a:pt x="1374729" y="2247926"/>
                  </a:cubicBezTo>
                  <a:lnTo>
                    <a:pt x="1376197" y="2247659"/>
                  </a:lnTo>
                  <a:lnTo>
                    <a:pt x="1377666" y="2247347"/>
                  </a:lnTo>
                  <a:lnTo>
                    <a:pt x="1379179" y="2246991"/>
                  </a:lnTo>
                  <a:lnTo>
                    <a:pt x="1380692" y="2246635"/>
                  </a:lnTo>
                  <a:cubicBezTo>
                    <a:pt x="1391418" y="2243876"/>
                    <a:pt x="1401876" y="2240057"/>
                    <a:pt x="1411844" y="2235242"/>
                  </a:cubicBezTo>
                  <a:cubicBezTo>
                    <a:pt x="1423282" y="2229768"/>
                    <a:pt x="1434363" y="2223524"/>
                    <a:pt x="1444955" y="2216550"/>
                  </a:cubicBezTo>
                  <a:cubicBezTo>
                    <a:pt x="1455904" y="2209390"/>
                    <a:pt x="1466406" y="2201526"/>
                    <a:pt x="1476375" y="2193008"/>
                  </a:cubicBezTo>
                  <a:cubicBezTo>
                    <a:pt x="1485765" y="2185087"/>
                    <a:pt x="1494443" y="2176408"/>
                    <a:pt x="1502410" y="2167063"/>
                  </a:cubicBezTo>
                  <a:cubicBezTo>
                    <a:pt x="1508996" y="2159604"/>
                    <a:pt x="1514470" y="2151242"/>
                    <a:pt x="1518697" y="2142230"/>
                  </a:cubicBezTo>
                  <a:cubicBezTo>
                    <a:pt x="1521591" y="2136658"/>
                    <a:pt x="1522525" y="2130294"/>
                    <a:pt x="1521457" y="2124117"/>
                  </a:cubicBezTo>
                  <a:cubicBezTo>
                    <a:pt x="1519988" y="2119377"/>
                    <a:pt x="1516160" y="2115768"/>
                    <a:pt x="1511310" y="2114637"/>
                  </a:cubicBezTo>
                  <a:close/>
                  <a:moveTo>
                    <a:pt x="359424" y="4486055"/>
                  </a:moveTo>
                  <a:cubicBezTo>
                    <a:pt x="355330" y="4480559"/>
                    <a:pt x="349633" y="4476482"/>
                    <a:pt x="343092" y="4474395"/>
                  </a:cubicBezTo>
                  <a:cubicBezTo>
                    <a:pt x="335392" y="4472032"/>
                    <a:pt x="327248" y="4471364"/>
                    <a:pt x="319282" y="4472437"/>
                  </a:cubicBezTo>
                  <a:cubicBezTo>
                    <a:pt x="312428" y="4473278"/>
                    <a:pt x="305619" y="4474764"/>
                    <a:pt x="299032" y="4476887"/>
                  </a:cubicBezTo>
                  <a:cubicBezTo>
                    <a:pt x="291155" y="4479330"/>
                    <a:pt x="283412" y="4482308"/>
                    <a:pt x="275935" y="4485788"/>
                  </a:cubicBezTo>
                  <a:cubicBezTo>
                    <a:pt x="267124" y="4489913"/>
                    <a:pt x="258579" y="4494502"/>
                    <a:pt x="250257" y="4499539"/>
                  </a:cubicBezTo>
                  <a:cubicBezTo>
                    <a:pt x="241356" y="4504911"/>
                    <a:pt x="232011" y="4511097"/>
                    <a:pt x="222175" y="4518097"/>
                  </a:cubicBezTo>
                  <a:cubicBezTo>
                    <a:pt x="197164" y="4536353"/>
                    <a:pt x="173666" y="4556548"/>
                    <a:pt x="151815" y="4578489"/>
                  </a:cubicBezTo>
                  <a:cubicBezTo>
                    <a:pt x="128984" y="4601230"/>
                    <a:pt x="107667" y="4625529"/>
                    <a:pt x="88086" y="4651118"/>
                  </a:cubicBezTo>
                  <a:cubicBezTo>
                    <a:pt x="69350" y="4675373"/>
                    <a:pt x="52528" y="4701051"/>
                    <a:pt x="37707" y="4727887"/>
                  </a:cubicBezTo>
                  <a:cubicBezTo>
                    <a:pt x="24846" y="4750584"/>
                    <a:pt x="14878" y="4774838"/>
                    <a:pt x="7979" y="4799983"/>
                  </a:cubicBezTo>
                  <a:cubicBezTo>
                    <a:pt x="4909" y="4811242"/>
                    <a:pt x="3440" y="4822902"/>
                    <a:pt x="3529" y="4834562"/>
                  </a:cubicBezTo>
                  <a:cubicBezTo>
                    <a:pt x="3529" y="4843151"/>
                    <a:pt x="5621" y="4851607"/>
                    <a:pt x="9627" y="4859173"/>
                  </a:cubicBezTo>
                  <a:cubicBezTo>
                    <a:pt x="13186" y="4865492"/>
                    <a:pt x="18749" y="4870432"/>
                    <a:pt x="25424" y="4873236"/>
                  </a:cubicBezTo>
                  <a:cubicBezTo>
                    <a:pt x="33213" y="4876306"/>
                    <a:pt x="41624" y="4877419"/>
                    <a:pt x="49946" y="4876484"/>
                  </a:cubicBezTo>
                  <a:cubicBezTo>
                    <a:pt x="57245" y="4875772"/>
                    <a:pt x="64410" y="4874259"/>
                    <a:pt x="71397" y="4872034"/>
                  </a:cubicBezTo>
                  <a:cubicBezTo>
                    <a:pt x="79852" y="4869453"/>
                    <a:pt x="88130" y="4866204"/>
                    <a:pt x="96141" y="4862421"/>
                  </a:cubicBezTo>
                  <a:cubicBezTo>
                    <a:pt x="105620" y="4857926"/>
                    <a:pt x="114833" y="4852897"/>
                    <a:pt x="123778" y="4847379"/>
                  </a:cubicBezTo>
                  <a:cubicBezTo>
                    <a:pt x="133435" y="4841460"/>
                    <a:pt x="143493" y="4834651"/>
                    <a:pt x="153951" y="4826952"/>
                  </a:cubicBezTo>
                  <a:cubicBezTo>
                    <a:pt x="180475" y="4807104"/>
                    <a:pt x="205309" y="4785118"/>
                    <a:pt x="228272" y="4761220"/>
                  </a:cubicBezTo>
                  <a:cubicBezTo>
                    <a:pt x="251547" y="4737188"/>
                    <a:pt x="273132" y="4711599"/>
                    <a:pt x="292847" y="4684630"/>
                  </a:cubicBezTo>
                  <a:cubicBezTo>
                    <a:pt x="310826" y="4660197"/>
                    <a:pt x="326847" y="4634385"/>
                    <a:pt x="340644" y="4607372"/>
                  </a:cubicBezTo>
                  <a:cubicBezTo>
                    <a:pt x="352037" y="4585712"/>
                    <a:pt x="360403" y="4562610"/>
                    <a:pt x="365611" y="4538703"/>
                  </a:cubicBezTo>
                  <a:cubicBezTo>
                    <a:pt x="367747" y="4528462"/>
                    <a:pt x="368325" y="4517959"/>
                    <a:pt x="367257" y="4507550"/>
                  </a:cubicBezTo>
                  <a:cubicBezTo>
                    <a:pt x="366545" y="4499922"/>
                    <a:pt x="363830" y="4492610"/>
                    <a:pt x="359469" y="4486322"/>
                  </a:cubicBezTo>
                  <a:close/>
                  <a:moveTo>
                    <a:pt x="694892" y="3388285"/>
                  </a:moveTo>
                  <a:cubicBezTo>
                    <a:pt x="686971" y="3386407"/>
                    <a:pt x="678782" y="3386313"/>
                    <a:pt x="670815" y="3388018"/>
                  </a:cubicBezTo>
                  <a:cubicBezTo>
                    <a:pt x="667923" y="3388552"/>
                    <a:pt x="664853" y="3389220"/>
                    <a:pt x="661647" y="3390110"/>
                  </a:cubicBezTo>
                  <a:cubicBezTo>
                    <a:pt x="658443" y="3391000"/>
                    <a:pt x="655150" y="3392023"/>
                    <a:pt x="651679" y="3393225"/>
                  </a:cubicBezTo>
                  <a:cubicBezTo>
                    <a:pt x="648208" y="3394426"/>
                    <a:pt x="644648" y="3395851"/>
                    <a:pt x="640954" y="3397675"/>
                  </a:cubicBezTo>
                  <a:cubicBezTo>
                    <a:pt x="637259" y="3399500"/>
                    <a:pt x="633388" y="3401013"/>
                    <a:pt x="629427" y="3402927"/>
                  </a:cubicBezTo>
                  <a:cubicBezTo>
                    <a:pt x="611404" y="3412014"/>
                    <a:pt x="594180" y="3422646"/>
                    <a:pt x="577982" y="3434702"/>
                  </a:cubicBezTo>
                  <a:cubicBezTo>
                    <a:pt x="560358" y="3447679"/>
                    <a:pt x="543580" y="3461832"/>
                    <a:pt x="527870" y="3477070"/>
                  </a:cubicBezTo>
                  <a:cubicBezTo>
                    <a:pt x="512250" y="3492041"/>
                    <a:pt x="497741" y="3508084"/>
                    <a:pt x="484390" y="3525089"/>
                  </a:cubicBezTo>
                  <a:cubicBezTo>
                    <a:pt x="472375" y="3540167"/>
                    <a:pt x="461916" y="3556437"/>
                    <a:pt x="453238" y="3573642"/>
                  </a:cubicBezTo>
                  <a:cubicBezTo>
                    <a:pt x="448075" y="3583656"/>
                    <a:pt x="444382" y="3594354"/>
                    <a:pt x="442246" y="3605418"/>
                  </a:cubicBezTo>
                  <a:cubicBezTo>
                    <a:pt x="440643" y="3612948"/>
                    <a:pt x="441267" y="3620785"/>
                    <a:pt x="443981" y="3627981"/>
                  </a:cubicBezTo>
                  <a:cubicBezTo>
                    <a:pt x="446562" y="3633838"/>
                    <a:pt x="451546" y="3638319"/>
                    <a:pt x="457644" y="3640309"/>
                  </a:cubicBezTo>
                  <a:cubicBezTo>
                    <a:pt x="465655" y="3642690"/>
                    <a:pt x="474065" y="3643054"/>
                    <a:pt x="482254" y="3641377"/>
                  </a:cubicBezTo>
                  <a:cubicBezTo>
                    <a:pt x="485280" y="3640887"/>
                    <a:pt x="488440" y="3640175"/>
                    <a:pt x="491778" y="3639285"/>
                  </a:cubicBezTo>
                  <a:cubicBezTo>
                    <a:pt x="495115" y="3638395"/>
                    <a:pt x="498587" y="3637371"/>
                    <a:pt x="502236" y="3636081"/>
                  </a:cubicBezTo>
                  <a:cubicBezTo>
                    <a:pt x="505885" y="3634790"/>
                    <a:pt x="509624" y="3633366"/>
                    <a:pt x="513496" y="3631631"/>
                  </a:cubicBezTo>
                  <a:cubicBezTo>
                    <a:pt x="517367" y="3629895"/>
                    <a:pt x="521461" y="3628115"/>
                    <a:pt x="525601" y="3626068"/>
                  </a:cubicBezTo>
                  <a:cubicBezTo>
                    <a:pt x="544648" y="3616393"/>
                    <a:pt x="562805" y="3605013"/>
                    <a:pt x="579806" y="3592067"/>
                  </a:cubicBezTo>
                  <a:cubicBezTo>
                    <a:pt x="598097" y="3578346"/>
                    <a:pt x="615364" y="3563371"/>
                    <a:pt x="631564" y="3547252"/>
                  </a:cubicBezTo>
                  <a:cubicBezTo>
                    <a:pt x="647140" y="3531871"/>
                    <a:pt x="661559" y="3515360"/>
                    <a:pt x="674732" y="3497853"/>
                  </a:cubicBezTo>
                  <a:cubicBezTo>
                    <a:pt x="686124" y="3482966"/>
                    <a:pt x="695827" y="3466878"/>
                    <a:pt x="703704" y="3449878"/>
                  </a:cubicBezTo>
                  <a:cubicBezTo>
                    <a:pt x="708244" y="3440359"/>
                    <a:pt x="711225" y="3430194"/>
                    <a:pt x="712605" y="3419749"/>
                  </a:cubicBezTo>
                  <a:cubicBezTo>
                    <a:pt x="713673" y="3412695"/>
                    <a:pt x="712471" y="3405490"/>
                    <a:pt x="709222" y="3399144"/>
                  </a:cubicBezTo>
                  <a:cubicBezTo>
                    <a:pt x="706063" y="3393866"/>
                    <a:pt x="700900" y="3390056"/>
                    <a:pt x="694937" y="3388552"/>
                  </a:cubicBezTo>
                  <a:close/>
                  <a:moveTo>
                    <a:pt x="1146914" y="2584907"/>
                  </a:moveTo>
                  <a:cubicBezTo>
                    <a:pt x="1138771" y="2583447"/>
                    <a:pt x="1130404" y="2583812"/>
                    <a:pt x="1122393" y="2585975"/>
                  </a:cubicBezTo>
                  <a:lnTo>
                    <a:pt x="1119991" y="2586553"/>
                  </a:lnTo>
                  <a:lnTo>
                    <a:pt x="1117543" y="2587176"/>
                  </a:lnTo>
                  <a:lnTo>
                    <a:pt x="1115050" y="2587888"/>
                  </a:lnTo>
                  <a:lnTo>
                    <a:pt x="1112469" y="2588689"/>
                  </a:lnTo>
                  <a:cubicBezTo>
                    <a:pt x="1099251" y="2593060"/>
                    <a:pt x="1086479" y="2598707"/>
                    <a:pt x="1074330" y="2605556"/>
                  </a:cubicBezTo>
                  <a:cubicBezTo>
                    <a:pt x="1060578" y="2613229"/>
                    <a:pt x="1047361" y="2621840"/>
                    <a:pt x="1034810" y="2631324"/>
                  </a:cubicBezTo>
                  <a:cubicBezTo>
                    <a:pt x="1021905" y="2640990"/>
                    <a:pt x="1009622" y="2651515"/>
                    <a:pt x="998139" y="2662832"/>
                  </a:cubicBezTo>
                  <a:cubicBezTo>
                    <a:pt x="987370" y="2673295"/>
                    <a:pt x="977579" y="2684688"/>
                    <a:pt x="968811" y="2696877"/>
                  </a:cubicBezTo>
                  <a:cubicBezTo>
                    <a:pt x="962403" y="2705565"/>
                    <a:pt x="957285" y="2715106"/>
                    <a:pt x="953547" y="2725226"/>
                  </a:cubicBezTo>
                  <a:cubicBezTo>
                    <a:pt x="950965" y="2731826"/>
                    <a:pt x="950610" y="2739103"/>
                    <a:pt x="952568" y="2745921"/>
                  </a:cubicBezTo>
                  <a:cubicBezTo>
                    <a:pt x="954526" y="2751345"/>
                    <a:pt x="959110" y="2755404"/>
                    <a:pt x="964717" y="2756690"/>
                  </a:cubicBezTo>
                  <a:cubicBezTo>
                    <a:pt x="972995" y="2758497"/>
                    <a:pt x="981540" y="2758310"/>
                    <a:pt x="989729" y="2756156"/>
                  </a:cubicBezTo>
                  <a:lnTo>
                    <a:pt x="992175" y="2755578"/>
                  </a:lnTo>
                  <a:lnTo>
                    <a:pt x="994668" y="2754955"/>
                  </a:lnTo>
                  <a:lnTo>
                    <a:pt x="997249" y="2754243"/>
                  </a:lnTo>
                  <a:lnTo>
                    <a:pt x="999919" y="2753442"/>
                  </a:lnTo>
                  <a:cubicBezTo>
                    <a:pt x="1013849" y="2748880"/>
                    <a:pt x="1027245" y="2742912"/>
                    <a:pt x="1039972" y="2735640"/>
                  </a:cubicBezTo>
                  <a:cubicBezTo>
                    <a:pt x="1054259" y="2727558"/>
                    <a:pt x="1067965" y="2718471"/>
                    <a:pt x="1081006" y="2708449"/>
                  </a:cubicBezTo>
                  <a:cubicBezTo>
                    <a:pt x="1094134" y="2698431"/>
                    <a:pt x="1106595" y="2687519"/>
                    <a:pt x="1118210" y="2675783"/>
                  </a:cubicBezTo>
                  <a:cubicBezTo>
                    <a:pt x="1128758" y="2665249"/>
                    <a:pt x="1138281" y="2653762"/>
                    <a:pt x="1146693" y="2641471"/>
                  </a:cubicBezTo>
                  <a:cubicBezTo>
                    <a:pt x="1152656" y="2633024"/>
                    <a:pt x="1157284" y="2623700"/>
                    <a:pt x="1160399" y="2613834"/>
                  </a:cubicBezTo>
                  <a:cubicBezTo>
                    <a:pt x="1162669" y="2607657"/>
                    <a:pt x="1162669" y="2600875"/>
                    <a:pt x="1160399" y="2594697"/>
                  </a:cubicBezTo>
                  <a:cubicBezTo>
                    <a:pt x="1157730" y="2589517"/>
                    <a:pt x="1152745" y="2585961"/>
                    <a:pt x="1146959" y="2585174"/>
                  </a:cubicBezTo>
                  <a:close/>
                  <a:moveTo>
                    <a:pt x="1387635" y="2260609"/>
                  </a:moveTo>
                  <a:cubicBezTo>
                    <a:pt x="1379490" y="2259163"/>
                    <a:pt x="1371169" y="2259577"/>
                    <a:pt x="1363202" y="2261811"/>
                  </a:cubicBezTo>
                  <a:lnTo>
                    <a:pt x="1362846" y="2261811"/>
                  </a:lnTo>
                  <a:lnTo>
                    <a:pt x="1362535" y="2261811"/>
                  </a:lnTo>
                  <a:lnTo>
                    <a:pt x="1362179" y="2261811"/>
                  </a:lnTo>
                  <a:lnTo>
                    <a:pt x="1361867" y="2261811"/>
                  </a:lnTo>
                  <a:cubicBezTo>
                    <a:pt x="1350563" y="2264730"/>
                    <a:pt x="1339571" y="2268816"/>
                    <a:pt x="1329068" y="2274005"/>
                  </a:cubicBezTo>
                  <a:cubicBezTo>
                    <a:pt x="1316919" y="2279915"/>
                    <a:pt x="1305214" y="2286666"/>
                    <a:pt x="1294044" y="2294209"/>
                  </a:cubicBezTo>
                  <a:cubicBezTo>
                    <a:pt x="1282340" y="2302011"/>
                    <a:pt x="1271169" y="2310573"/>
                    <a:pt x="1260577" y="2319843"/>
                  </a:cubicBezTo>
                  <a:cubicBezTo>
                    <a:pt x="1250474" y="2328615"/>
                    <a:pt x="1241085" y="2338201"/>
                    <a:pt x="1232539" y="2348504"/>
                  </a:cubicBezTo>
                  <a:cubicBezTo>
                    <a:pt x="1225642" y="2356568"/>
                    <a:pt x="1219946" y="2365557"/>
                    <a:pt x="1215540" y="2375206"/>
                  </a:cubicBezTo>
                  <a:cubicBezTo>
                    <a:pt x="1212468" y="2381245"/>
                    <a:pt x="1211489" y="2388130"/>
                    <a:pt x="1212735" y="2394787"/>
                  </a:cubicBezTo>
                  <a:cubicBezTo>
                    <a:pt x="1214204" y="2400079"/>
                    <a:pt x="1218477" y="2404124"/>
                    <a:pt x="1223861" y="2405290"/>
                  </a:cubicBezTo>
                  <a:cubicBezTo>
                    <a:pt x="1232095" y="2407052"/>
                    <a:pt x="1240595" y="2406808"/>
                    <a:pt x="1248695" y="2404578"/>
                  </a:cubicBezTo>
                  <a:lnTo>
                    <a:pt x="1249051" y="2404578"/>
                  </a:lnTo>
                  <a:lnTo>
                    <a:pt x="1249406" y="2404578"/>
                  </a:lnTo>
                  <a:lnTo>
                    <a:pt x="1249763" y="2404578"/>
                  </a:lnTo>
                  <a:lnTo>
                    <a:pt x="1250119" y="2404578"/>
                  </a:lnTo>
                  <a:cubicBezTo>
                    <a:pt x="1261912" y="2401614"/>
                    <a:pt x="1273305" y="2397377"/>
                    <a:pt x="1284164" y="2391939"/>
                  </a:cubicBezTo>
                  <a:cubicBezTo>
                    <a:pt x="1296759" y="2385775"/>
                    <a:pt x="1308908" y="2378708"/>
                    <a:pt x="1320478" y="2370800"/>
                  </a:cubicBezTo>
                  <a:cubicBezTo>
                    <a:pt x="1332451" y="2362682"/>
                    <a:pt x="1343887" y="2353760"/>
                    <a:pt x="1354658" y="2344098"/>
                  </a:cubicBezTo>
                  <a:cubicBezTo>
                    <a:pt x="1364671" y="2335197"/>
                    <a:pt x="1373927" y="2325460"/>
                    <a:pt x="1382294" y="2314993"/>
                  </a:cubicBezTo>
                  <a:cubicBezTo>
                    <a:pt x="1388836" y="2307080"/>
                    <a:pt x="1394177" y="2298210"/>
                    <a:pt x="1398049" y="2288691"/>
                  </a:cubicBezTo>
                  <a:cubicBezTo>
                    <a:pt x="1400763" y="2282870"/>
                    <a:pt x="1401298" y="2276265"/>
                    <a:pt x="1399517" y="2270088"/>
                  </a:cubicBezTo>
                  <a:cubicBezTo>
                    <a:pt x="1397425" y="2265180"/>
                    <a:pt x="1392930" y="2261682"/>
                    <a:pt x="1387679" y="2260832"/>
                  </a:cubicBezTo>
                  <a:close/>
                  <a:moveTo>
                    <a:pt x="802591" y="3164744"/>
                  </a:moveTo>
                  <a:cubicBezTo>
                    <a:pt x="794669" y="3162932"/>
                    <a:pt x="786480" y="3162932"/>
                    <a:pt x="778558" y="3164744"/>
                  </a:cubicBezTo>
                  <a:cubicBezTo>
                    <a:pt x="776201" y="3165189"/>
                    <a:pt x="773753" y="3165723"/>
                    <a:pt x="771216" y="3166435"/>
                  </a:cubicBezTo>
                  <a:cubicBezTo>
                    <a:pt x="768679" y="3167147"/>
                    <a:pt x="766054" y="3167859"/>
                    <a:pt x="763338" y="3168794"/>
                  </a:cubicBezTo>
                  <a:cubicBezTo>
                    <a:pt x="760624" y="3169728"/>
                    <a:pt x="757865" y="3170707"/>
                    <a:pt x="754972" y="3171820"/>
                  </a:cubicBezTo>
                  <a:cubicBezTo>
                    <a:pt x="752079" y="3172932"/>
                    <a:pt x="749142" y="3174223"/>
                    <a:pt x="746072" y="3175602"/>
                  </a:cubicBezTo>
                  <a:cubicBezTo>
                    <a:pt x="729383" y="3183266"/>
                    <a:pt x="713406" y="3192412"/>
                    <a:pt x="698363" y="3202928"/>
                  </a:cubicBezTo>
                  <a:cubicBezTo>
                    <a:pt x="681852" y="3214321"/>
                    <a:pt x="666098" y="3226813"/>
                    <a:pt x="651234" y="3240311"/>
                  </a:cubicBezTo>
                  <a:cubicBezTo>
                    <a:pt x="636414" y="3253711"/>
                    <a:pt x="622530" y="3268121"/>
                    <a:pt x="609712" y="3283435"/>
                  </a:cubicBezTo>
                  <a:cubicBezTo>
                    <a:pt x="598097" y="3297124"/>
                    <a:pt x="587861" y="3311926"/>
                    <a:pt x="579139" y="3327627"/>
                  </a:cubicBezTo>
                  <a:cubicBezTo>
                    <a:pt x="573709" y="3337217"/>
                    <a:pt x="569703" y="3347524"/>
                    <a:pt x="567166" y="3358245"/>
                  </a:cubicBezTo>
                  <a:cubicBezTo>
                    <a:pt x="565298" y="3365450"/>
                    <a:pt x="565654" y="3373051"/>
                    <a:pt x="568190" y="3380052"/>
                  </a:cubicBezTo>
                  <a:cubicBezTo>
                    <a:pt x="570638" y="3385771"/>
                    <a:pt x="575534" y="3390083"/>
                    <a:pt x="581541" y="3391801"/>
                  </a:cubicBezTo>
                  <a:cubicBezTo>
                    <a:pt x="589552" y="3394013"/>
                    <a:pt x="597964" y="3394213"/>
                    <a:pt x="606062" y="3392379"/>
                  </a:cubicBezTo>
                  <a:cubicBezTo>
                    <a:pt x="608510" y="3391979"/>
                    <a:pt x="611047" y="3391400"/>
                    <a:pt x="613673" y="3390733"/>
                  </a:cubicBezTo>
                  <a:cubicBezTo>
                    <a:pt x="616298" y="3390065"/>
                    <a:pt x="619058" y="3389220"/>
                    <a:pt x="621906" y="3388285"/>
                  </a:cubicBezTo>
                  <a:cubicBezTo>
                    <a:pt x="624755" y="3387350"/>
                    <a:pt x="627647" y="3386327"/>
                    <a:pt x="630807" y="3385125"/>
                  </a:cubicBezTo>
                  <a:cubicBezTo>
                    <a:pt x="633966" y="3383924"/>
                    <a:pt x="636949" y="3382633"/>
                    <a:pt x="640153" y="3381164"/>
                  </a:cubicBezTo>
                  <a:cubicBezTo>
                    <a:pt x="657776" y="3373020"/>
                    <a:pt x="674554" y="3363274"/>
                    <a:pt x="690398" y="3352059"/>
                  </a:cubicBezTo>
                  <a:cubicBezTo>
                    <a:pt x="707442" y="3340137"/>
                    <a:pt x="723686" y="3327048"/>
                    <a:pt x="738951" y="3312896"/>
                  </a:cubicBezTo>
                  <a:cubicBezTo>
                    <a:pt x="753860" y="3299082"/>
                    <a:pt x="767700" y="3284209"/>
                    <a:pt x="780473" y="3268393"/>
                  </a:cubicBezTo>
                  <a:cubicBezTo>
                    <a:pt x="791554" y="3254788"/>
                    <a:pt x="801211" y="3240066"/>
                    <a:pt x="809266" y="3224468"/>
                  </a:cubicBezTo>
                  <a:cubicBezTo>
                    <a:pt x="814029" y="3215353"/>
                    <a:pt x="817322" y="3205545"/>
                    <a:pt x="819057" y="3195407"/>
                  </a:cubicBezTo>
                  <a:cubicBezTo>
                    <a:pt x="820392" y="3188624"/>
                    <a:pt x="819458" y="3181593"/>
                    <a:pt x="816431" y="3175380"/>
                  </a:cubicBezTo>
                  <a:cubicBezTo>
                    <a:pt x="813494" y="3170151"/>
                    <a:pt x="808466" y="3166395"/>
                    <a:pt x="802635" y="3165011"/>
                  </a:cubicBezTo>
                  <a:close/>
                  <a:moveTo>
                    <a:pt x="913850" y="2957624"/>
                  </a:moveTo>
                  <a:cubicBezTo>
                    <a:pt x="905883" y="2956004"/>
                    <a:pt x="897650" y="2956155"/>
                    <a:pt x="889728" y="2958069"/>
                  </a:cubicBezTo>
                  <a:cubicBezTo>
                    <a:pt x="887948" y="2958470"/>
                    <a:pt x="886080" y="2958870"/>
                    <a:pt x="884210" y="2959360"/>
                  </a:cubicBezTo>
                  <a:cubicBezTo>
                    <a:pt x="882341" y="2959849"/>
                    <a:pt x="880383" y="2960428"/>
                    <a:pt x="878381" y="2961051"/>
                  </a:cubicBezTo>
                  <a:cubicBezTo>
                    <a:pt x="876377" y="2961674"/>
                    <a:pt x="874330" y="2962341"/>
                    <a:pt x="872239" y="2963098"/>
                  </a:cubicBezTo>
                  <a:cubicBezTo>
                    <a:pt x="870147" y="2963854"/>
                    <a:pt x="867788" y="2964700"/>
                    <a:pt x="865741" y="2965590"/>
                  </a:cubicBezTo>
                  <a:cubicBezTo>
                    <a:pt x="850343" y="2971981"/>
                    <a:pt x="835523" y="2979773"/>
                    <a:pt x="821549" y="2988866"/>
                  </a:cubicBezTo>
                  <a:cubicBezTo>
                    <a:pt x="805973" y="2998843"/>
                    <a:pt x="791109" y="3009858"/>
                    <a:pt x="777046" y="3021843"/>
                  </a:cubicBezTo>
                  <a:cubicBezTo>
                    <a:pt x="762850" y="3033814"/>
                    <a:pt x="749454" y="3046734"/>
                    <a:pt x="736993" y="3060516"/>
                  </a:cubicBezTo>
                  <a:cubicBezTo>
                    <a:pt x="725644" y="3072999"/>
                    <a:pt x="715542" y="3086528"/>
                    <a:pt x="706775" y="3100926"/>
                  </a:cubicBezTo>
                  <a:cubicBezTo>
                    <a:pt x="700900" y="3110196"/>
                    <a:pt x="696405" y="3120271"/>
                    <a:pt x="693423" y="3130832"/>
                  </a:cubicBezTo>
                  <a:cubicBezTo>
                    <a:pt x="691243" y="3137770"/>
                    <a:pt x="691243" y="3145211"/>
                    <a:pt x="693423" y="3152149"/>
                  </a:cubicBezTo>
                  <a:cubicBezTo>
                    <a:pt x="695649" y="3157748"/>
                    <a:pt x="700366" y="3161980"/>
                    <a:pt x="706195" y="3163586"/>
                  </a:cubicBezTo>
                  <a:cubicBezTo>
                    <a:pt x="714295" y="3165660"/>
                    <a:pt x="722752" y="3165736"/>
                    <a:pt x="730851" y="3163809"/>
                  </a:cubicBezTo>
                  <a:cubicBezTo>
                    <a:pt x="732676" y="3163453"/>
                    <a:pt x="734589" y="3163008"/>
                    <a:pt x="736547" y="3162518"/>
                  </a:cubicBezTo>
                  <a:cubicBezTo>
                    <a:pt x="738505" y="3162029"/>
                    <a:pt x="740553" y="3161450"/>
                    <a:pt x="742645" y="3160827"/>
                  </a:cubicBezTo>
                  <a:lnTo>
                    <a:pt x="749053" y="3158691"/>
                  </a:lnTo>
                  <a:cubicBezTo>
                    <a:pt x="751278" y="3157890"/>
                    <a:pt x="753503" y="3157045"/>
                    <a:pt x="755818" y="3156110"/>
                  </a:cubicBezTo>
                  <a:cubicBezTo>
                    <a:pt x="772016" y="3149363"/>
                    <a:pt x="787593" y="3141090"/>
                    <a:pt x="802235" y="3131410"/>
                  </a:cubicBezTo>
                  <a:cubicBezTo>
                    <a:pt x="818390" y="3120876"/>
                    <a:pt x="833788" y="3109216"/>
                    <a:pt x="848296" y="3096520"/>
                  </a:cubicBezTo>
                  <a:cubicBezTo>
                    <a:pt x="862582" y="3084134"/>
                    <a:pt x="875977" y="3070748"/>
                    <a:pt x="888349" y="3056467"/>
                  </a:cubicBezTo>
                  <a:cubicBezTo>
                    <a:pt x="899297" y="3043997"/>
                    <a:pt x="908999" y="3030458"/>
                    <a:pt x="917232" y="3016057"/>
                  </a:cubicBezTo>
                  <a:cubicBezTo>
                    <a:pt x="922439" y="3007139"/>
                    <a:pt x="926222" y="2997450"/>
                    <a:pt x="928447" y="2987352"/>
                  </a:cubicBezTo>
                  <a:cubicBezTo>
                    <a:pt x="930093" y="2980770"/>
                    <a:pt x="929471" y="2973828"/>
                    <a:pt x="926711" y="2967637"/>
                  </a:cubicBezTo>
                  <a:cubicBezTo>
                    <a:pt x="923952" y="2962742"/>
                    <a:pt x="919324" y="2959213"/>
                    <a:pt x="913850" y="2957891"/>
                  </a:cubicBezTo>
                  <a:close/>
                  <a:moveTo>
                    <a:pt x="1029247" y="2764657"/>
                  </a:moveTo>
                  <a:cubicBezTo>
                    <a:pt x="1021192" y="2763094"/>
                    <a:pt x="1012870" y="2763353"/>
                    <a:pt x="1004948" y="2765413"/>
                  </a:cubicBezTo>
                  <a:lnTo>
                    <a:pt x="1001032" y="2766348"/>
                  </a:lnTo>
                  <a:cubicBezTo>
                    <a:pt x="999742" y="2766659"/>
                    <a:pt x="998362" y="2767015"/>
                    <a:pt x="996982" y="2767460"/>
                  </a:cubicBezTo>
                  <a:cubicBezTo>
                    <a:pt x="995602" y="2767905"/>
                    <a:pt x="994179" y="2768261"/>
                    <a:pt x="992755" y="2768751"/>
                  </a:cubicBezTo>
                  <a:lnTo>
                    <a:pt x="988304" y="2770264"/>
                  </a:lnTo>
                  <a:cubicBezTo>
                    <a:pt x="974019" y="2775591"/>
                    <a:pt x="960267" y="2782267"/>
                    <a:pt x="947227" y="2790202"/>
                  </a:cubicBezTo>
                  <a:cubicBezTo>
                    <a:pt x="932586" y="2798942"/>
                    <a:pt x="918612" y="2808679"/>
                    <a:pt x="905304" y="2819351"/>
                  </a:cubicBezTo>
                  <a:cubicBezTo>
                    <a:pt x="891821" y="2830121"/>
                    <a:pt x="879048" y="2841795"/>
                    <a:pt x="867121" y="2854287"/>
                  </a:cubicBezTo>
                  <a:cubicBezTo>
                    <a:pt x="856084" y="2865688"/>
                    <a:pt x="846116" y="2878083"/>
                    <a:pt x="837348" y="2891314"/>
                  </a:cubicBezTo>
                  <a:cubicBezTo>
                    <a:pt x="831251" y="2900250"/>
                    <a:pt x="826489" y="2910023"/>
                    <a:pt x="823196" y="2920330"/>
                  </a:cubicBezTo>
                  <a:cubicBezTo>
                    <a:pt x="820837" y="2927028"/>
                    <a:pt x="820660" y="2934304"/>
                    <a:pt x="822662" y="2941113"/>
                  </a:cubicBezTo>
                  <a:cubicBezTo>
                    <a:pt x="824754" y="2946623"/>
                    <a:pt x="829427" y="2950762"/>
                    <a:pt x="835123" y="2952194"/>
                  </a:cubicBezTo>
                  <a:cubicBezTo>
                    <a:pt x="843267" y="2954210"/>
                    <a:pt x="851723" y="2954210"/>
                    <a:pt x="859866" y="2952194"/>
                  </a:cubicBezTo>
                  <a:lnTo>
                    <a:pt x="863917" y="2951305"/>
                  </a:lnTo>
                  <a:lnTo>
                    <a:pt x="868367" y="2950147"/>
                  </a:lnTo>
                  <a:lnTo>
                    <a:pt x="872818" y="2948812"/>
                  </a:lnTo>
                  <a:lnTo>
                    <a:pt x="877268" y="2947210"/>
                  </a:lnTo>
                  <a:cubicBezTo>
                    <a:pt x="892265" y="2941625"/>
                    <a:pt x="906684" y="2934589"/>
                    <a:pt x="920303" y="2926205"/>
                  </a:cubicBezTo>
                  <a:cubicBezTo>
                    <a:pt x="935478" y="2916979"/>
                    <a:pt x="949986" y="2906690"/>
                    <a:pt x="963738" y="2895408"/>
                  </a:cubicBezTo>
                  <a:cubicBezTo>
                    <a:pt x="977446" y="2884269"/>
                    <a:pt x="990307" y="2872177"/>
                    <a:pt x="1002322" y="2859227"/>
                  </a:cubicBezTo>
                  <a:cubicBezTo>
                    <a:pt x="1013093" y="2847803"/>
                    <a:pt x="1022705" y="2835355"/>
                    <a:pt x="1031027" y="2822066"/>
                  </a:cubicBezTo>
                  <a:cubicBezTo>
                    <a:pt x="1036590" y="2813415"/>
                    <a:pt x="1040819" y="2803935"/>
                    <a:pt x="1043444" y="2793984"/>
                  </a:cubicBezTo>
                  <a:cubicBezTo>
                    <a:pt x="1045358" y="2787594"/>
                    <a:pt x="1045002" y="2780740"/>
                    <a:pt x="1042420" y="2774581"/>
                  </a:cubicBezTo>
                  <a:cubicBezTo>
                    <a:pt x="1039751" y="2769516"/>
                    <a:pt x="1034899" y="2765960"/>
                    <a:pt x="1029247" y="2764924"/>
                  </a:cubicBezTo>
                  <a:close/>
                  <a:moveTo>
                    <a:pt x="1266095" y="2417262"/>
                  </a:moveTo>
                  <a:cubicBezTo>
                    <a:pt x="1257818" y="2415895"/>
                    <a:pt x="1249362" y="2416349"/>
                    <a:pt x="1241306" y="2418597"/>
                  </a:cubicBezTo>
                  <a:lnTo>
                    <a:pt x="1240238" y="2418864"/>
                  </a:lnTo>
                  <a:lnTo>
                    <a:pt x="1239215" y="2419131"/>
                  </a:lnTo>
                  <a:lnTo>
                    <a:pt x="1238102" y="2419398"/>
                  </a:lnTo>
                  <a:lnTo>
                    <a:pt x="1237034" y="2419709"/>
                  </a:lnTo>
                  <a:cubicBezTo>
                    <a:pt x="1224707" y="2423270"/>
                    <a:pt x="1212780" y="2428085"/>
                    <a:pt x="1201431" y="2434084"/>
                  </a:cubicBezTo>
                  <a:cubicBezTo>
                    <a:pt x="1188437" y="2440853"/>
                    <a:pt x="1175931" y="2448512"/>
                    <a:pt x="1164004" y="2457003"/>
                  </a:cubicBezTo>
                  <a:cubicBezTo>
                    <a:pt x="1151632" y="2465757"/>
                    <a:pt x="1139884" y="2475299"/>
                    <a:pt x="1128758" y="2485575"/>
                  </a:cubicBezTo>
                  <a:cubicBezTo>
                    <a:pt x="1118299" y="2495179"/>
                    <a:pt x="1108642" y="2505677"/>
                    <a:pt x="1100008" y="2516950"/>
                  </a:cubicBezTo>
                  <a:cubicBezTo>
                    <a:pt x="1093377" y="2525303"/>
                    <a:pt x="1087947" y="2534564"/>
                    <a:pt x="1083942" y="2544453"/>
                  </a:cubicBezTo>
                  <a:cubicBezTo>
                    <a:pt x="1081138" y="2550706"/>
                    <a:pt x="1080471" y="2557719"/>
                    <a:pt x="1082074" y="2564391"/>
                  </a:cubicBezTo>
                  <a:cubicBezTo>
                    <a:pt x="1083898" y="2569744"/>
                    <a:pt x="1088437" y="2573723"/>
                    <a:pt x="1094000" y="2574849"/>
                  </a:cubicBezTo>
                  <a:cubicBezTo>
                    <a:pt x="1102366" y="2576567"/>
                    <a:pt x="1111001" y="2576260"/>
                    <a:pt x="1119189" y="2573959"/>
                  </a:cubicBezTo>
                  <a:lnTo>
                    <a:pt x="1120257" y="2573959"/>
                  </a:lnTo>
                  <a:lnTo>
                    <a:pt x="1121325" y="2573692"/>
                  </a:lnTo>
                  <a:lnTo>
                    <a:pt x="1122437" y="2573380"/>
                  </a:lnTo>
                  <a:lnTo>
                    <a:pt x="1123595" y="2573113"/>
                  </a:lnTo>
                  <a:cubicBezTo>
                    <a:pt x="1136412" y="2569433"/>
                    <a:pt x="1148829" y="2564404"/>
                    <a:pt x="1160577" y="2558115"/>
                  </a:cubicBezTo>
                  <a:cubicBezTo>
                    <a:pt x="1174107" y="2551039"/>
                    <a:pt x="1187057" y="2542993"/>
                    <a:pt x="1199429" y="2534039"/>
                  </a:cubicBezTo>
                  <a:cubicBezTo>
                    <a:pt x="1212024" y="2524991"/>
                    <a:pt x="1223995" y="2515089"/>
                    <a:pt x="1235254" y="2504400"/>
                  </a:cubicBezTo>
                  <a:cubicBezTo>
                    <a:pt x="1245580" y="2494667"/>
                    <a:pt x="1255058" y="2484030"/>
                    <a:pt x="1263515" y="2472624"/>
                  </a:cubicBezTo>
                  <a:cubicBezTo>
                    <a:pt x="1269745" y="2464440"/>
                    <a:pt x="1274684" y="2455343"/>
                    <a:pt x="1278155" y="2445655"/>
                  </a:cubicBezTo>
                  <a:cubicBezTo>
                    <a:pt x="1280559" y="2439638"/>
                    <a:pt x="1280737" y="2432954"/>
                    <a:pt x="1278601" y="2426830"/>
                  </a:cubicBezTo>
                  <a:cubicBezTo>
                    <a:pt x="1276242" y="2421854"/>
                    <a:pt x="1271524" y="2418374"/>
                    <a:pt x="1266095" y="2417529"/>
                  </a:cubicBezTo>
                  <a:close/>
                  <a:moveTo>
                    <a:pt x="5443957" y="61732"/>
                  </a:moveTo>
                  <a:cubicBezTo>
                    <a:pt x="5437816" y="59713"/>
                    <a:pt x="5431451" y="58632"/>
                    <a:pt x="5424998" y="58528"/>
                  </a:cubicBezTo>
                  <a:cubicBezTo>
                    <a:pt x="5416053" y="58228"/>
                    <a:pt x="5407152" y="58705"/>
                    <a:pt x="5398296" y="59952"/>
                  </a:cubicBezTo>
                  <a:cubicBezTo>
                    <a:pt x="5395226" y="60353"/>
                    <a:pt x="5392111" y="60842"/>
                    <a:pt x="5389039" y="61376"/>
                  </a:cubicBezTo>
                  <a:cubicBezTo>
                    <a:pt x="5385969" y="61910"/>
                    <a:pt x="5382854" y="62533"/>
                    <a:pt x="5379828" y="63201"/>
                  </a:cubicBezTo>
                  <a:cubicBezTo>
                    <a:pt x="5376801" y="63868"/>
                    <a:pt x="5373730" y="64625"/>
                    <a:pt x="5370927" y="65426"/>
                  </a:cubicBezTo>
                  <a:cubicBezTo>
                    <a:pt x="5368123" y="66227"/>
                    <a:pt x="5364963" y="67028"/>
                    <a:pt x="5362026" y="67918"/>
                  </a:cubicBezTo>
                  <a:cubicBezTo>
                    <a:pt x="5355618" y="69876"/>
                    <a:pt x="5349476" y="72057"/>
                    <a:pt x="5343735" y="74416"/>
                  </a:cubicBezTo>
                  <a:cubicBezTo>
                    <a:pt x="5338306" y="76622"/>
                    <a:pt x="5332965" y="79133"/>
                    <a:pt x="5327803" y="81937"/>
                  </a:cubicBezTo>
                  <a:cubicBezTo>
                    <a:pt x="5323396" y="84299"/>
                    <a:pt x="5319169" y="87023"/>
                    <a:pt x="5315208" y="90081"/>
                  </a:cubicBezTo>
                  <a:cubicBezTo>
                    <a:pt x="5312049" y="92453"/>
                    <a:pt x="5309200" y="95271"/>
                    <a:pt x="5306841" y="98448"/>
                  </a:cubicBezTo>
                  <a:cubicBezTo>
                    <a:pt x="5304261" y="101412"/>
                    <a:pt x="5303326" y="105467"/>
                    <a:pt x="5304350" y="109262"/>
                  </a:cubicBezTo>
                  <a:cubicBezTo>
                    <a:pt x="5306085" y="112927"/>
                    <a:pt x="5309334" y="115665"/>
                    <a:pt x="5313251" y="116783"/>
                  </a:cubicBezTo>
                  <a:cubicBezTo>
                    <a:pt x="5319169" y="118965"/>
                    <a:pt x="5325400" y="120167"/>
                    <a:pt x="5331675" y="120343"/>
                  </a:cubicBezTo>
                  <a:cubicBezTo>
                    <a:pt x="5340575" y="120779"/>
                    <a:pt x="5349520" y="120391"/>
                    <a:pt x="5358377" y="119186"/>
                  </a:cubicBezTo>
                  <a:cubicBezTo>
                    <a:pt x="5361536" y="118830"/>
                    <a:pt x="5364696" y="118341"/>
                    <a:pt x="5367856" y="117807"/>
                  </a:cubicBezTo>
                  <a:cubicBezTo>
                    <a:pt x="5371016" y="117273"/>
                    <a:pt x="5374176" y="116650"/>
                    <a:pt x="5377291" y="115982"/>
                  </a:cubicBezTo>
                  <a:cubicBezTo>
                    <a:pt x="5380406" y="115314"/>
                    <a:pt x="5383565" y="114558"/>
                    <a:pt x="5386637" y="113757"/>
                  </a:cubicBezTo>
                  <a:cubicBezTo>
                    <a:pt x="5389707" y="112956"/>
                    <a:pt x="5392778" y="112110"/>
                    <a:pt x="5395538" y="111220"/>
                  </a:cubicBezTo>
                  <a:cubicBezTo>
                    <a:pt x="5402124" y="109217"/>
                    <a:pt x="5408488" y="106770"/>
                    <a:pt x="5414407" y="104545"/>
                  </a:cubicBezTo>
                  <a:cubicBezTo>
                    <a:pt x="5420015" y="102282"/>
                    <a:pt x="5425444" y="99696"/>
                    <a:pt x="5430740" y="96801"/>
                  </a:cubicBezTo>
                  <a:cubicBezTo>
                    <a:pt x="5435234" y="94370"/>
                    <a:pt x="5439507" y="91572"/>
                    <a:pt x="5443513" y="88434"/>
                  </a:cubicBezTo>
                  <a:cubicBezTo>
                    <a:pt x="5446717" y="86125"/>
                    <a:pt x="5449520" y="83332"/>
                    <a:pt x="5451879" y="80157"/>
                  </a:cubicBezTo>
                  <a:cubicBezTo>
                    <a:pt x="5454371" y="77137"/>
                    <a:pt x="5455083" y="73004"/>
                    <a:pt x="5453658" y="69342"/>
                  </a:cubicBezTo>
                  <a:cubicBezTo>
                    <a:pt x="5451522" y="65701"/>
                    <a:pt x="5448051" y="63058"/>
                    <a:pt x="5443957" y="61999"/>
                  </a:cubicBezTo>
                  <a:close/>
                  <a:moveTo>
                    <a:pt x="5609465" y="43352"/>
                  </a:moveTo>
                  <a:cubicBezTo>
                    <a:pt x="5603414" y="41017"/>
                    <a:pt x="5597050" y="39680"/>
                    <a:pt x="5590551" y="39391"/>
                  </a:cubicBezTo>
                  <a:cubicBezTo>
                    <a:pt x="5581517" y="38828"/>
                    <a:pt x="5572484" y="39082"/>
                    <a:pt x="5563494" y="40148"/>
                  </a:cubicBezTo>
                  <a:cubicBezTo>
                    <a:pt x="5559844" y="40548"/>
                    <a:pt x="5556239" y="41038"/>
                    <a:pt x="5552590" y="41617"/>
                  </a:cubicBezTo>
                  <a:cubicBezTo>
                    <a:pt x="5548941" y="42195"/>
                    <a:pt x="5545381" y="42863"/>
                    <a:pt x="5541776" y="43575"/>
                  </a:cubicBezTo>
                  <a:cubicBezTo>
                    <a:pt x="5538171" y="44287"/>
                    <a:pt x="5534611" y="45177"/>
                    <a:pt x="5531095" y="46067"/>
                  </a:cubicBezTo>
                  <a:cubicBezTo>
                    <a:pt x="5527579" y="46957"/>
                    <a:pt x="5524152" y="47936"/>
                    <a:pt x="5520726" y="48960"/>
                  </a:cubicBezTo>
                  <a:cubicBezTo>
                    <a:pt x="5514585" y="50829"/>
                    <a:pt x="5508621" y="52920"/>
                    <a:pt x="5502924" y="55146"/>
                  </a:cubicBezTo>
                  <a:cubicBezTo>
                    <a:pt x="5497228" y="57371"/>
                    <a:pt x="5492155" y="59596"/>
                    <a:pt x="5487437" y="62311"/>
                  </a:cubicBezTo>
                  <a:cubicBezTo>
                    <a:pt x="5483076" y="64575"/>
                    <a:pt x="5478893" y="67163"/>
                    <a:pt x="5474931" y="70054"/>
                  </a:cubicBezTo>
                  <a:cubicBezTo>
                    <a:pt x="5471727" y="72375"/>
                    <a:pt x="5468835" y="75097"/>
                    <a:pt x="5466298" y="78154"/>
                  </a:cubicBezTo>
                  <a:cubicBezTo>
                    <a:pt x="5463361" y="81127"/>
                    <a:pt x="5461981" y="85312"/>
                    <a:pt x="5462559" y="89458"/>
                  </a:cubicBezTo>
                  <a:cubicBezTo>
                    <a:pt x="5463805" y="93380"/>
                    <a:pt x="5466743" y="96516"/>
                    <a:pt x="5470615" y="97958"/>
                  </a:cubicBezTo>
                  <a:cubicBezTo>
                    <a:pt x="5476400" y="100499"/>
                    <a:pt x="5482586" y="102005"/>
                    <a:pt x="5488906" y="102408"/>
                  </a:cubicBezTo>
                  <a:cubicBezTo>
                    <a:pt x="5497940" y="103111"/>
                    <a:pt x="5507018" y="102962"/>
                    <a:pt x="5516053" y="101963"/>
                  </a:cubicBezTo>
                  <a:cubicBezTo>
                    <a:pt x="5519702" y="101607"/>
                    <a:pt x="5523396" y="101162"/>
                    <a:pt x="5527089" y="100584"/>
                  </a:cubicBezTo>
                  <a:cubicBezTo>
                    <a:pt x="5530783" y="100005"/>
                    <a:pt x="5534522" y="99338"/>
                    <a:pt x="5538215" y="98626"/>
                  </a:cubicBezTo>
                  <a:cubicBezTo>
                    <a:pt x="5541909" y="97914"/>
                    <a:pt x="5545559" y="97023"/>
                    <a:pt x="5549164" y="96133"/>
                  </a:cubicBezTo>
                  <a:cubicBezTo>
                    <a:pt x="5552768" y="95243"/>
                    <a:pt x="5556373" y="94220"/>
                    <a:pt x="5559889" y="93152"/>
                  </a:cubicBezTo>
                  <a:cubicBezTo>
                    <a:pt x="5566253" y="91238"/>
                    <a:pt x="5572395" y="89102"/>
                    <a:pt x="5578136" y="86788"/>
                  </a:cubicBezTo>
                  <a:cubicBezTo>
                    <a:pt x="5583654" y="84579"/>
                    <a:pt x="5589039" y="82068"/>
                    <a:pt x="5594290" y="79267"/>
                  </a:cubicBezTo>
                  <a:cubicBezTo>
                    <a:pt x="5598696" y="76920"/>
                    <a:pt x="5602968" y="74242"/>
                    <a:pt x="5606974" y="71256"/>
                  </a:cubicBezTo>
                  <a:cubicBezTo>
                    <a:pt x="5610178" y="68901"/>
                    <a:pt x="5613071" y="66116"/>
                    <a:pt x="5615518" y="62978"/>
                  </a:cubicBezTo>
                  <a:cubicBezTo>
                    <a:pt x="5618366" y="59942"/>
                    <a:pt x="5619523" y="55681"/>
                    <a:pt x="5618544" y="51630"/>
                  </a:cubicBezTo>
                  <a:cubicBezTo>
                    <a:pt x="5616854" y="47757"/>
                    <a:pt x="5613516" y="44828"/>
                    <a:pt x="5609465" y="43619"/>
                  </a:cubicBezTo>
                  <a:close/>
                  <a:moveTo>
                    <a:pt x="5779914" y="28710"/>
                  </a:moveTo>
                  <a:cubicBezTo>
                    <a:pt x="5773995" y="26039"/>
                    <a:pt x="5767676" y="24427"/>
                    <a:pt x="5761179" y="23949"/>
                  </a:cubicBezTo>
                  <a:cubicBezTo>
                    <a:pt x="5751966" y="23121"/>
                    <a:pt x="5742710" y="23121"/>
                    <a:pt x="5733497" y="23949"/>
                  </a:cubicBezTo>
                  <a:cubicBezTo>
                    <a:pt x="5729314" y="24305"/>
                    <a:pt x="5725086" y="24794"/>
                    <a:pt x="5720858" y="25373"/>
                  </a:cubicBezTo>
                  <a:cubicBezTo>
                    <a:pt x="5716630" y="25951"/>
                    <a:pt x="5712447" y="26663"/>
                    <a:pt x="5708264" y="27509"/>
                  </a:cubicBezTo>
                  <a:cubicBezTo>
                    <a:pt x="5704080" y="28354"/>
                    <a:pt x="5699942" y="29245"/>
                    <a:pt x="5695848" y="30268"/>
                  </a:cubicBezTo>
                  <a:cubicBezTo>
                    <a:pt x="5691753" y="31292"/>
                    <a:pt x="5687748" y="32360"/>
                    <a:pt x="5683787" y="33561"/>
                  </a:cubicBezTo>
                  <a:cubicBezTo>
                    <a:pt x="5677868" y="35342"/>
                    <a:pt x="5672127" y="37344"/>
                    <a:pt x="5666742" y="39480"/>
                  </a:cubicBezTo>
                  <a:cubicBezTo>
                    <a:pt x="5661624" y="41462"/>
                    <a:pt x="5656595" y="43721"/>
                    <a:pt x="5651699" y="46245"/>
                  </a:cubicBezTo>
                  <a:cubicBezTo>
                    <a:pt x="5647427" y="48398"/>
                    <a:pt x="5643289" y="50852"/>
                    <a:pt x="5639328" y="53588"/>
                  </a:cubicBezTo>
                  <a:cubicBezTo>
                    <a:pt x="5636078" y="55840"/>
                    <a:pt x="5633097" y="58437"/>
                    <a:pt x="5630428" y="61332"/>
                  </a:cubicBezTo>
                  <a:cubicBezTo>
                    <a:pt x="5627133" y="64377"/>
                    <a:pt x="5625264" y="68677"/>
                    <a:pt x="5625309" y="73170"/>
                  </a:cubicBezTo>
                  <a:cubicBezTo>
                    <a:pt x="5626110" y="77121"/>
                    <a:pt x="5628780" y="80438"/>
                    <a:pt x="5632475" y="82070"/>
                  </a:cubicBezTo>
                  <a:cubicBezTo>
                    <a:pt x="5638037" y="84856"/>
                    <a:pt x="5644089" y="86577"/>
                    <a:pt x="5650276" y="87144"/>
                  </a:cubicBezTo>
                  <a:cubicBezTo>
                    <a:pt x="5659443" y="88170"/>
                    <a:pt x="5668700" y="88304"/>
                    <a:pt x="5677868" y="87544"/>
                  </a:cubicBezTo>
                  <a:cubicBezTo>
                    <a:pt x="5682318" y="87233"/>
                    <a:pt x="5686412" y="86788"/>
                    <a:pt x="5690729" y="86209"/>
                  </a:cubicBezTo>
                  <a:cubicBezTo>
                    <a:pt x="5695046" y="85631"/>
                    <a:pt x="5699364" y="84918"/>
                    <a:pt x="5703636" y="84117"/>
                  </a:cubicBezTo>
                  <a:cubicBezTo>
                    <a:pt x="5707908" y="83316"/>
                    <a:pt x="5712225" y="82382"/>
                    <a:pt x="5716452" y="81314"/>
                  </a:cubicBezTo>
                  <a:cubicBezTo>
                    <a:pt x="5720680" y="80246"/>
                    <a:pt x="5724819" y="79178"/>
                    <a:pt x="5728869" y="77976"/>
                  </a:cubicBezTo>
                  <a:cubicBezTo>
                    <a:pt x="5735011" y="76107"/>
                    <a:pt x="5740929" y="74104"/>
                    <a:pt x="5746670" y="71879"/>
                  </a:cubicBezTo>
                  <a:cubicBezTo>
                    <a:pt x="5751966" y="69821"/>
                    <a:pt x="5757129" y="67489"/>
                    <a:pt x="5762157" y="64892"/>
                  </a:cubicBezTo>
                  <a:cubicBezTo>
                    <a:pt x="5766519" y="62669"/>
                    <a:pt x="5770702" y="60141"/>
                    <a:pt x="5774708" y="57326"/>
                  </a:cubicBezTo>
                  <a:cubicBezTo>
                    <a:pt x="5778001" y="55037"/>
                    <a:pt x="5780982" y="52362"/>
                    <a:pt x="5783608" y="49360"/>
                  </a:cubicBezTo>
                  <a:cubicBezTo>
                    <a:pt x="5786857" y="46272"/>
                    <a:pt x="5788503" y="41852"/>
                    <a:pt x="5788059" y="37389"/>
                  </a:cubicBezTo>
                  <a:cubicBezTo>
                    <a:pt x="5786768" y="33481"/>
                    <a:pt x="5783787" y="30378"/>
                    <a:pt x="5779914" y="28977"/>
                  </a:cubicBezTo>
                  <a:close/>
                  <a:moveTo>
                    <a:pt x="4973599" y="136988"/>
                  </a:moveTo>
                  <a:cubicBezTo>
                    <a:pt x="4967280" y="135763"/>
                    <a:pt x="4960870" y="135330"/>
                    <a:pt x="4954462" y="135697"/>
                  </a:cubicBezTo>
                  <a:cubicBezTo>
                    <a:pt x="4946007" y="136129"/>
                    <a:pt x="4937595" y="137200"/>
                    <a:pt x="4929318" y="138901"/>
                  </a:cubicBezTo>
                  <a:lnTo>
                    <a:pt x="4924155" y="140014"/>
                  </a:lnTo>
                  <a:lnTo>
                    <a:pt x="4919038" y="141260"/>
                  </a:lnTo>
                  <a:lnTo>
                    <a:pt x="4914008" y="142640"/>
                  </a:lnTo>
                  <a:cubicBezTo>
                    <a:pt x="4912317" y="143085"/>
                    <a:pt x="4910670" y="143574"/>
                    <a:pt x="4909024" y="144108"/>
                  </a:cubicBezTo>
                  <a:cubicBezTo>
                    <a:pt x="4902171" y="146160"/>
                    <a:pt x="4895450" y="148582"/>
                    <a:pt x="4888864" y="151362"/>
                  </a:cubicBezTo>
                  <a:cubicBezTo>
                    <a:pt x="4882989" y="153976"/>
                    <a:pt x="4877248" y="156948"/>
                    <a:pt x="4871730" y="160263"/>
                  </a:cubicBezTo>
                  <a:cubicBezTo>
                    <a:pt x="4867147" y="162920"/>
                    <a:pt x="4862829" y="166020"/>
                    <a:pt x="4858869" y="169520"/>
                  </a:cubicBezTo>
                  <a:cubicBezTo>
                    <a:pt x="4855887" y="172073"/>
                    <a:pt x="4853395" y="175206"/>
                    <a:pt x="4851659" y="178732"/>
                  </a:cubicBezTo>
                  <a:cubicBezTo>
                    <a:pt x="4850102" y="181722"/>
                    <a:pt x="4850369" y="185341"/>
                    <a:pt x="4852327" y="188078"/>
                  </a:cubicBezTo>
                  <a:cubicBezTo>
                    <a:pt x="4855130" y="191116"/>
                    <a:pt x="4858869" y="193136"/>
                    <a:pt x="4862918" y="193819"/>
                  </a:cubicBezTo>
                  <a:cubicBezTo>
                    <a:pt x="4869105" y="195191"/>
                    <a:pt x="4875468" y="195730"/>
                    <a:pt x="4881832" y="195421"/>
                  </a:cubicBezTo>
                  <a:cubicBezTo>
                    <a:pt x="4890378" y="195102"/>
                    <a:pt x="4898922" y="194075"/>
                    <a:pt x="4907288" y="192350"/>
                  </a:cubicBezTo>
                  <a:cubicBezTo>
                    <a:pt x="4909069" y="192039"/>
                    <a:pt x="4910849" y="191638"/>
                    <a:pt x="4912585" y="191238"/>
                  </a:cubicBezTo>
                  <a:cubicBezTo>
                    <a:pt x="4914320" y="190837"/>
                    <a:pt x="4916101" y="190436"/>
                    <a:pt x="4917836" y="189991"/>
                  </a:cubicBezTo>
                  <a:cubicBezTo>
                    <a:pt x="4919571" y="189546"/>
                    <a:pt x="4921263" y="189101"/>
                    <a:pt x="4922998" y="188612"/>
                  </a:cubicBezTo>
                  <a:cubicBezTo>
                    <a:pt x="4924734" y="188122"/>
                    <a:pt x="4926425" y="187677"/>
                    <a:pt x="4928116" y="187143"/>
                  </a:cubicBezTo>
                  <a:cubicBezTo>
                    <a:pt x="4935236" y="184962"/>
                    <a:pt x="4942179" y="182376"/>
                    <a:pt x="4948988" y="179400"/>
                  </a:cubicBezTo>
                  <a:cubicBezTo>
                    <a:pt x="4955041" y="176821"/>
                    <a:pt x="4960870" y="173847"/>
                    <a:pt x="4966523" y="170499"/>
                  </a:cubicBezTo>
                  <a:cubicBezTo>
                    <a:pt x="4971151" y="167800"/>
                    <a:pt x="4975468" y="164622"/>
                    <a:pt x="4979429" y="161020"/>
                  </a:cubicBezTo>
                  <a:cubicBezTo>
                    <a:pt x="4982411" y="158474"/>
                    <a:pt x="4984769" y="155296"/>
                    <a:pt x="4986326" y="151718"/>
                  </a:cubicBezTo>
                  <a:cubicBezTo>
                    <a:pt x="4987795" y="148649"/>
                    <a:pt x="4987262" y="144987"/>
                    <a:pt x="4984992" y="142462"/>
                  </a:cubicBezTo>
                  <a:cubicBezTo>
                    <a:pt x="4981831" y="139511"/>
                    <a:pt x="4977871" y="137599"/>
                    <a:pt x="4973599" y="136988"/>
                  </a:cubicBezTo>
                  <a:close/>
                  <a:moveTo>
                    <a:pt x="3237603" y="754964"/>
                  </a:moveTo>
                  <a:cubicBezTo>
                    <a:pt x="3235467" y="753553"/>
                    <a:pt x="3233064" y="752623"/>
                    <a:pt x="3230528" y="752250"/>
                  </a:cubicBezTo>
                  <a:cubicBezTo>
                    <a:pt x="3227235" y="751707"/>
                    <a:pt x="3223897" y="751546"/>
                    <a:pt x="3220559" y="751760"/>
                  </a:cubicBezTo>
                  <a:cubicBezTo>
                    <a:pt x="3216420" y="751987"/>
                    <a:pt x="3212326" y="752508"/>
                    <a:pt x="3208276" y="753318"/>
                  </a:cubicBezTo>
                  <a:cubicBezTo>
                    <a:pt x="3203603" y="754226"/>
                    <a:pt x="3198975" y="755387"/>
                    <a:pt x="3194391" y="756789"/>
                  </a:cubicBezTo>
                  <a:cubicBezTo>
                    <a:pt x="3191764" y="757590"/>
                    <a:pt x="3189095" y="758480"/>
                    <a:pt x="3186424" y="759459"/>
                  </a:cubicBezTo>
                  <a:cubicBezTo>
                    <a:pt x="3183755" y="760438"/>
                    <a:pt x="3180995" y="761462"/>
                    <a:pt x="3178236" y="762574"/>
                  </a:cubicBezTo>
                  <a:cubicBezTo>
                    <a:pt x="3175476" y="763687"/>
                    <a:pt x="3172761" y="764933"/>
                    <a:pt x="3170003" y="766224"/>
                  </a:cubicBezTo>
                  <a:cubicBezTo>
                    <a:pt x="3167243" y="767514"/>
                    <a:pt x="3164484" y="768894"/>
                    <a:pt x="3161769" y="770318"/>
                  </a:cubicBezTo>
                  <a:cubicBezTo>
                    <a:pt x="3154605" y="774065"/>
                    <a:pt x="3147751" y="778333"/>
                    <a:pt x="3141254" y="783090"/>
                  </a:cubicBezTo>
                  <a:cubicBezTo>
                    <a:pt x="3136090" y="786793"/>
                    <a:pt x="3131374" y="791061"/>
                    <a:pt x="3127190" y="795819"/>
                  </a:cubicBezTo>
                  <a:cubicBezTo>
                    <a:pt x="3124164" y="798974"/>
                    <a:pt x="3121983" y="802850"/>
                    <a:pt x="3120826" y="807078"/>
                  </a:cubicBezTo>
                  <a:cubicBezTo>
                    <a:pt x="3119981" y="810135"/>
                    <a:pt x="3121049" y="813397"/>
                    <a:pt x="3123497" y="815400"/>
                  </a:cubicBezTo>
                  <a:cubicBezTo>
                    <a:pt x="3125499" y="816904"/>
                    <a:pt x="3127858" y="817928"/>
                    <a:pt x="3130306" y="818382"/>
                  </a:cubicBezTo>
                  <a:cubicBezTo>
                    <a:pt x="3133554" y="818987"/>
                    <a:pt x="3136892" y="819214"/>
                    <a:pt x="3140230" y="819049"/>
                  </a:cubicBezTo>
                  <a:cubicBezTo>
                    <a:pt x="3144413" y="818871"/>
                    <a:pt x="3148552" y="818382"/>
                    <a:pt x="3152647" y="817581"/>
                  </a:cubicBezTo>
                  <a:cubicBezTo>
                    <a:pt x="3157452" y="816668"/>
                    <a:pt x="3162170" y="815507"/>
                    <a:pt x="3166843" y="814109"/>
                  </a:cubicBezTo>
                  <a:cubicBezTo>
                    <a:pt x="3169513" y="813264"/>
                    <a:pt x="3172228" y="812374"/>
                    <a:pt x="3175031" y="811395"/>
                  </a:cubicBezTo>
                  <a:cubicBezTo>
                    <a:pt x="3177835" y="810416"/>
                    <a:pt x="3180594" y="809348"/>
                    <a:pt x="3183398" y="808146"/>
                  </a:cubicBezTo>
                  <a:cubicBezTo>
                    <a:pt x="3186201" y="806944"/>
                    <a:pt x="3189050" y="805743"/>
                    <a:pt x="3191854" y="804408"/>
                  </a:cubicBezTo>
                  <a:cubicBezTo>
                    <a:pt x="3194658" y="803073"/>
                    <a:pt x="3197506" y="801693"/>
                    <a:pt x="3200310" y="799957"/>
                  </a:cubicBezTo>
                  <a:cubicBezTo>
                    <a:pt x="3207563" y="796139"/>
                    <a:pt x="3214551" y="791764"/>
                    <a:pt x="3221137" y="786873"/>
                  </a:cubicBezTo>
                  <a:cubicBezTo>
                    <a:pt x="3226255" y="783139"/>
                    <a:pt x="3230972" y="778805"/>
                    <a:pt x="3235066" y="773967"/>
                  </a:cubicBezTo>
                  <a:cubicBezTo>
                    <a:pt x="3237960" y="770825"/>
                    <a:pt x="3240007" y="766971"/>
                    <a:pt x="3240941" y="762797"/>
                  </a:cubicBezTo>
                  <a:cubicBezTo>
                    <a:pt x="3241431" y="759762"/>
                    <a:pt x="3240140" y="756713"/>
                    <a:pt x="3237603" y="754964"/>
                  </a:cubicBezTo>
                  <a:close/>
                  <a:moveTo>
                    <a:pt x="5126202" y="108995"/>
                  </a:moveTo>
                  <a:cubicBezTo>
                    <a:pt x="5119926" y="107520"/>
                    <a:pt x="5113518" y="106891"/>
                    <a:pt x="5107065" y="107126"/>
                  </a:cubicBezTo>
                  <a:cubicBezTo>
                    <a:pt x="5098476" y="107318"/>
                    <a:pt x="5089931" y="108211"/>
                    <a:pt x="5081476" y="109796"/>
                  </a:cubicBezTo>
                  <a:cubicBezTo>
                    <a:pt x="5079340" y="110197"/>
                    <a:pt x="5077248" y="110597"/>
                    <a:pt x="5075112" y="111087"/>
                  </a:cubicBezTo>
                  <a:cubicBezTo>
                    <a:pt x="5072976" y="111576"/>
                    <a:pt x="5070928" y="111977"/>
                    <a:pt x="5068836" y="112511"/>
                  </a:cubicBezTo>
                  <a:cubicBezTo>
                    <a:pt x="5066745" y="113045"/>
                    <a:pt x="5064653" y="113579"/>
                    <a:pt x="5062606" y="114113"/>
                  </a:cubicBezTo>
                  <a:lnTo>
                    <a:pt x="5056509" y="115893"/>
                  </a:lnTo>
                  <a:cubicBezTo>
                    <a:pt x="5049656" y="118029"/>
                    <a:pt x="5043158" y="120343"/>
                    <a:pt x="5036927" y="123014"/>
                  </a:cubicBezTo>
                  <a:cubicBezTo>
                    <a:pt x="5031186" y="125449"/>
                    <a:pt x="5025579" y="128228"/>
                    <a:pt x="5020194" y="131336"/>
                  </a:cubicBezTo>
                  <a:cubicBezTo>
                    <a:pt x="5015655" y="133895"/>
                    <a:pt x="5011382" y="136875"/>
                    <a:pt x="5007421" y="140236"/>
                  </a:cubicBezTo>
                  <a:cubicBezTo>
                    <a:pt x="5004351" y="142700"/>
                    <a:pt x="5001815" y="145720"/>
                    <a:pt x="4999856" y="149137"/>
                  </a:cubicBezTo>
                  <a:cubicBezTo>
                    <a:pt x="4997898" y="152091"/>
                    <a:pt x="4997853" y="155889"/>
                    <a:pt x="4999633" y="158928"/>
                  </a:cubicBezTo>
                  <a:cubicBezTo>
                    <a:pt x="5002125" y="162156"/>
                    <a:pt x="5005730" y="164381"/>
                    <a:pt x="5009735" y="165203"/>
                  </a:cubicBezTo>
                  <a:cubicBezTo>
                    <a:pt x="5015877" y="166812"/>
                    <a:pt x="5022197" y="167546"/>
                    <a:pt x="5028560" y="167384"/>
                  </a:cubicBezTo>
                  <a:cubicBezTo>
                    <a:pt x="5037239" y="167251"/>
                    <a:pt x="5045873" y="166418"/>
                    <a:pt x="5054417" y="164891"/>
                  </a:cubicBezTo>
                  <a:lnTo>
                    <a:pt x="5060914" y="163645"/>
                  </a:lnTo>
                  <a:cubicBezTo>
                    <a:pt x="5063095" y="163200"/>
                    <a:pt x="5065365" y="162711"/>
                    <a:pt x="5067413" y="162177"/>
                  </a:cubicBezTo>
                  <a:cubicBezTo>
                    <a:pt x="5069460" y="161643"/>
                    <a:pt x="5071863" y="161109"/>
                    <a:pt x="5073821" y="160530"/>
                  </a:cubicBezTo>
                  <a:lnTo>
                    <a:pt x="5080096" y="158750"/>
                  </a:lnTo>
                  <a:cubicBezTo>
                    <a:pt x="5086949" y="156636"/>
                    <a:pt x="5093714" y="154170"/>
                    <a:pt x="5100301" y="151362"/>
                  </a:cubicBezTo>
                  <a:cubicBezTo>
                    <a:pt x="5106220" y="148882"/>
                    <a:pt x="5111961" y="146028"/>
                    <a:pt x="5117479" y="142818"/>
                  </a:cubicBezTo>
                  <a:cubicBezTo>
                    <a:pt x="5122018" y="140275"/>
                    <a:pt x="5126336" y="137294"/>
                    <a:pt x="5130296" y="133917"/>
                  </a:cubicBezTo>
                  <a:cubicBezTo>
                    <a:pt x="5133277" y="131450"/>
                    <a:pt x="5135770" y="128427"/>
                    <a:pt x="5137594" y="125016"/>
                  </a:cubicBezTo>
                  <a:cubicBezTo>
                    <a:pt x="5139375" y="121960"/>
                    <a:pt x="5139197" y="118132"/>
                    <a:pt x="5137105" y="115270"/>
                  </a:cubicBezTo>
                  <a:cubicBezTo>
                    <a:pt x="5134256" y="112020"/>
                    <a:pt x="5130430" y="109811"/>
                    <a:pt x="5126202" y="108995"/>
                  </a:cubicBezTo>
                  <a:close/>
                  <a:moveTo>
                    <a:pt x="5282943" y="83850"/>
                  </a:moveTo>
                  <a:cubicBezTo>
                    <a:pt x="5276712" y="82122"/>
                    <a:pt x="5270304" y="81283"/>
                    <a:pt x="5263851" y="81358"/>
                  </a:cubicBezTo>
                  <a:cubicBezTo>
                    <a:pt x="5255129" y="81339"/>
                    <a:pt x="5246406" y="82038"/>
                    <a:pt x="5237772" y="83450"/>
                  </a:cubicBezTo>
                  <a:cubicBezTo>
                    <a:pt x="5235191" y="83850"/>
                    <a:pt x="5232610" y="84295"/>
                    <a:pt x="5230028" y="84829"/>
                  </a:cubicBezTo>
                  <a:cubicBezTo>
                    <a:pt x="5227448" y="85364"/>
                    <a:pt x="5224911" y="85853"/>
                    <a:pt x="5222373" y="86432"/>
                  </a:cubicBezTo>
                  <a:lnTo>
                    <a:pt x="5214808" y="88345"/>
                  </a:lnTo>
                  <a:cubicBezTo>
                    <a:pt x="5212316" y="89013"/>
                    <a:pt x="5209869" y="89725"/>
                    <a:pt x="5207421" y="90481"/>
                  </a:cubicBezTo>
                  <a:cubicBezTo>
                    <a:pt x="5200790" y="92529"/>
                    <a:pt x="5194381" y="94932"/>
                    <a:pt x="5188462" y="97290"/>
                  </a:cubicBezTo>
                  <a:cubicBezTo>
                    <a:pt x="5182855" y="99611"/>
                    <a:pt x="5177381" y="102256"/>
                    <a:pt x="5172084" y="105212"/>
                  </a:cubicBezTo>
                  <a:cubicBezTo>
                    <a:pt x="5167634" y="107688"/>
                    <a:pt x="5163362" y="110547"/>
                    <a:pt x="5159401" y="113757"/>
                  </a:cubicBezTo>
                  <a:cubicBezTo>
                    <a:pt x="5156242" y="116262"/>
                    <a:pt x="5153571" y="119270"/>
                    <a:pt x="5151391" y="122658"/>
                  </a:cubicBezTo>
                  <a:cubicBezTo>
                    <a:pt x="5149165" y="125620"/>
                    <a:pt x="5148720" y="129533"/>
                    <a:pt x="5150144" y="132938"/>
                  </a:cubicBezTo>
                  <a:cubicBezTo>
                    <a:pt x="5152325" y="136348"/>
                    <a:pt x="5155707" y="138800"/>
                    <a:pt x="5159624" y="139791"/>
                  </a:cubicBezTo>
                  <a:cubicBezTo>
                    <a:pt x="5165676" y="141693"/>
                    <a:pt x="5171952" y="142654"/>
                    <a:pt x="5178271" y="142640"/>
                  </a:cubicBezTo>
                  <a:cubicBezTo>
                    <a:pt x="5187082" y="142801"/>
                    <a:pt x="5195894" y="142190"/>
                    <a:pt x="5204572" y="140815"/>
                  </a:cubicBezTo>
                  <a:cubicBezTo>
                    <a:pt x="5207198" y="140414"/>
                    <a:pt x="5209824" y="139969"/>
                    <a:pt x="5212449" y="139435"/>
                  </a:cubicBezTo>
                  <a:cubicBezTo>
                    <a:pt x="5215075" y="138901"/>
                    <a:pt x="5217700" y="138412"/>
                    <a:pt x="5220327" y="137789"/>
                  </a:cubicBezTo>
                  <a:cubicBezTo>
                    <a:pt x="5222953" y="137166"/>
                    <a:pt x="5225533" y="136587"/>
                    <a:pt x="5228115" y="135875"/>
                  </a:cubicBezTo>
                  <a:cubicBezTo>
                    <a:pt x="5230696" y="135163"/>
                    <a:pt x="5233233" y="134495"/>
                    <a:pt x="5235725" y="133694"/>
                  </a:cubicBezTo>
                  <a:cubicBezTo>
                    <a:pt x="5242356" y="131704"/>
                    <a:pt x="5248853" y="129372"/>
                    <a:pt x="5255262" y="126707"/>
                  </a:cubicBezTo>
                  <a:cubicBezTo>
                    <a:pt x="5261003" y="124349"/>
                    <a:pt x="5266611" y="121629"/>
                    <a:pt x="5272040" y="118563"/>
                  </a:cubicBezTo>
                  <a:cubicBezTo>
                    <a:pt x="5276580" y="115988"/>
                    <a:pt x="5280852" y="113009"/>
                    <a:pt x="5284857" y="109662"/>
                  </a:cubicBezTo>
                  <a:cubicBezTo>
                    <a:pt x="5287927" y="107178"/>
                    <a:pt x="5290553" y="104164"/>
                    <a:pt x="5292600" y="100762"/>
                  </a:cubicBezTo>
                  <a:cubicBezTo>
                    <a:pt x="5294736" y="97742"/>
                    <a:pt x="5294959" y="93767"/>
                    <a:pt x="5293179" y="90526"/>
                  </a:cubicBezTo>
                  <a:cubicBezTo>
                    <a:pt x="5290598" y="87128"/>
                    <a:pt x="5286904" y="84759"/>
                    <a:pt x="5282765" y="83850"/>
                  </a:cubicBezTo>
                  <a:close/>
                  <a:moveTo>
                    <a:pt x="6727440" y="36677"/>
                  </a:moveTo>
                  <a:cubicBezTo>
                    <a:pt x="6729265" y="32067"/>
                    <a:pt x="6728152" y="26806"/>
                    <a:pt x="6724636" y="23326"/>
                  </a:cubicBezTo>
                  <a:cubicBezTo>
                    <a:pt x="6719652" y="18626"/>
                    <a:pt x="6713510" y="15312"/>
                    <a:pt x="6706835" y="13713"/>
                  </a:cubicBezTo>
                  <a:cubicBezTo>
                    <a:pt x="6696599" y="10913"/>
                    <a:pt x="6686051" y="9300"/>
                    <a:pt x="6675416" y="8906"/>
                  </a:cubicBezTo>
                  <a:cubicBezTo>
                    <a:pt x="6667449" y="8506"/>
                    <a:pt x="6659483" y="8506"/>
                    <a:pt x="6651517" y="8906"/>
                  </a:cubicBezTo>
                  <a:cubicBezTo>
                    <a:pt x="6643373" y="9262"/>
                    <a:pt x="6635051" y="9974"/>
                    <a:pt x="6626817" y="11043"/>
                  </a:cubicBezTo>
                  <a:cubicBezTo>
                    <a:pt x="6618584" y="12111"/>
                    <a:pt x="6610307" y="13446"/>
                    <a:pt x="6602296" y="15092"/>
                  </a:cubicBezTo>
                  <a:cubicBezTo>
                    <a:pt x="6594285" y="16739"/>
                    <a:pt x="6586452" y="18653"/>
                    <a:pt x="6579021" y="20789"/>
                  </a:cubicBezTo>
                  <a:cubicBezTo>
                    <a:pt x="6574348" y="22168"/>
                    <a:pt x="6569853" y="23593"/>
                    <a:pt x="6565670" y="25239"/>
                  </a:cubicBezTo>
                  <a:cubicBezTo>
                    <a:pt x="6561487" y="26886"/>
                    <a:pt x="6557214" y="28354"/>
                    <a:pt x="6553297" y="30046"/>
                  </a:cubicBezTo>
                  <a:cubicBezTo>
                    <a:pt x="6549382" y="31737"/>
                    <a:pt x="6545643" y="33517"/>
                    <a:pt x="6542216" y="35342"/>
                  </a:cubicBezTo>
                  <a:cubicBezTo>
                    <a:pt x="6538967" y="37062"/>
                    <a:pt x="6535808" y="38964"/>
                    <a:pt x="6532781" y="41038"/>
                  </a:cubicBezTo>
                  <a:cubicBezTo>
                    <a:pt x="6526774" y="44585"/>
                    <a:pt x="6521878" y="49713"/>
                    <a:pt x="6518629" y="55858"/>
                  </a:cubicBezTo>
                  <a:cubicBezTo>
                    <a:pt x="6516537" y="60142"/>
                    <a:pt x="6517117" y="65247"/>
                    <a:pt x="6520143" y="68942"/>
                  </a:cubicBezTo>
                  <a:cubicBezTo>
                    <a:pt x="6524593" y="73745"/>
                    <a:pt x="6530289" y="77174"/>
                    <a:pt x="6536609" y="78821"/>
                  </a:cubicBezTo>
                  <a:cubicBezTo>
                    <a:pt x="6546533" y="81878"/>
                    <a:pt x="6556769" y="83672"/>
                    <a:pt x="6567139" y="84162"/>
                  </a:cubicBezTo>
                  <a:cubicBezTo>
                    <a:pt x="6575104" y="84686"/>
                    <a:pt x="6583115" y="84805"/>
                    <a:pt x="6591126" y="84518"/>
                  </a:cubicBezTo>
                  <a:cubicBezTo>
                    <a:pt x="6599359" y="84251"/>
                    <a:pt x="6607859" y="83583"/>
                    <a:pt x="6616315" y="82560"/>
                  </a:cubicBezTo>
                  <a:cubicBezTo>
                    <a:pt x="6624770" y="81536"/>
                    <a:pt x="6633315" y="80201"/>
                    <a:pt x="6641592" y="78554"/>
                  </a:cubicBezTo>
                  <a:cubicBezTo>
                    <a:pt x="6649870" y="76908"/>
                    <a:pt x="6658059" y="74950"/>
                    <a:pt x="6665803" y="72724"/>
                  </a:cubicBezTo>
                  <a:cubicBezTo>
                    <a:pt x="6670653" y="71345"/>
                    <a:pt x="6675371" y="69876"/>
                    <a:pt x="6679866" y="68274"/>
                  </a:cubicBezTo>
                  <a:cubicBezTo>
                    <a:pt x="6684360" y="66672"/>
                    <a:pt x="6688767" y="65025"/>
                    <a:pt x="6692772" y="63245"/>
                  </a:cubicBezTo>
                  <a:cubicBezTo>
                    <a:pt x="6696777" y="61465"/>
                    <a:pt x="6700649" y="59685"/>
                    <a:pt x="6704165" y="57771"/>
                  </a:cubicBezTo>
                  <a:cubicBezTo>
                    <a:pt x="6707502" y="55988"/>
                    <a:pt x="6710707" y="54011"/>
                    <a:pt x="6713822" y="51852"/>
                  </a:cubicBezTo>
                  <a:cubicBezTo>
                    <a:pt x="6719741" y="48219"/>
                    <a:pt x="6724458" y="42948"/>
                    <a:pt x="6727440" y="36677"/>
                  </a:cubicBezTo>
                  <a:close/>
                  <a:moveTo>
                    <a:pt x="6935405" y="39836"/>
                  </a:moveTo>
                  <a:cubicBezTo>
                    <a:pt x="6930599" y="34625"/>
                    <a:pt x="6924457" y="30876"/>
                    <a:pt x="6917604" y="29022"/>
                  </a:cubicBezTo>
                  <a:cubicBezTo>
                    <a:pt x="6907056" y="25688"/>
                    <a:pt x="6896198" y="23670"/>
                    <a:pt x="6885161" y="23014"/>
                  </a:cubicBezTo>
                  <a:cubicBezTo>
                    <a:pt x="6876260" y="22319"/>
                    <a:pt x="6867359" y="22096"/>
                    <a:pt x="6858459" y="22346"/>
                  </a:cubicBezTo>
                  <a:cubicBezTo>
                    <a:pt x="6849291" y="22346"/>
                    <a:pt x="6839901" y="23237"/>
                    <a:pt x="6830510" y="24305"/>
                  </a:cubicBezTo>
                  <a:cubicBezTo>
                    <a:pt x="6821120" y="25373"/>
                    <a:pt x="6811863" y="26752"/>
                    <a:pt x="6802785" y="28532"/>
                  </a:cubicBezTo>
                  <a:cubicBezTo>
                    <a:pt x="6793706" y="30313"/>
                    <a:pt x="6784983" y="32404"/>
                    <a:pt x="6776528" y="34807"/>
                  </a:cubicBezTo>
                  <a:cubicBezTo>
                    <a:pt x="6772077" y="36054"/>
                    <a:pt x="6767894" y="37389"/>
                    <a:pt x="6763755" y="38813"/>
                  </a:cubicBezTo>
                  <a:cubicBezTo>
                    <a:pt x="6759616" y="40237"/>
                    <a:pt x="6755744" y="41706"/>
                    <a:pt x="6751961" y="43263"/>
                  </a:cubicBezTo>
                  <a:cubicBezTo>
                    <a:pt x="6748179" y="44821"/>
                    <a:pt x="6744663" y="46423"/>
                    <a:pt x="6741325" y="48114"/>
                  </a:cubicBezTo>
                  <a:cubicBezTo>
                    <a:pt x="6738121" y="49698"/>
                    <a:pt x="6735005" y="51451"/>
                    <a:pt x="6731979" y="53365"/>
                  </a:cubicBezTo>
                  <a:cubicBezTo>
                    <a:pt x="6725259" y="57069"/>
                    <a:pt x="6719607" y="62393"/>
                    <a:pt x="6715469" y="68853"/>
                  </a:cubicBezTo>
                  <a:cubicBezTo>
                    <a:pt x="6712754" y="73128"/>
                    <a:pt x="6712754" y="78596"/>
                    <a:pt x="6715469" y="82871"/>
                  </a:cubicBezTo>
                  <a:cubicBezTo>
                    <a:pt x="6719563" y="88146"/>
                    <a:pt x="6725170" y="92019"/>
                    <a:pt x="6731534" y="93953"/>
                  </a:cubicBezTo>
                  <a:cubicBezTo>
                    <a:pt x="6741681" y="97503"/>
                    <a:pt x="6752228" y="99717"/>
                    <a:pt x="6762909" y="100539"/>
                  </a:cubicBezTo>
                  <a:cubicBezTo>
                    <a:pt x="6771765" y="101381"/>
                    <a:pt x="6780711" y="101723"/>
                    <a:pt x="6789611" y="101563"/>
                  </a:cubicBezTo>
                  <a:cubicBezTo>
                    <a:pt x="6798913" y="101563"/>
                    <a:pt x="6808481" y="100895"/>
                    <a:pt x="6818094" y="99872"/>
                  </a:cubicBezTo>
                  <a:cubicBezTo>
                    <a:pt x="6827707" y="98848"/>
                    <a:pt x="6837364" y="97468"/>
                    <a:pt x="6846754" y="95688"/>
                  </a:cubicBezTo>
                  <a:cubicBezTo>
                    <a:pt x="6856144" y="93908"/>
                    <a:pt x="6865401" y="91772"/>
                    <a:pt x="6874124" y="89324"/>
                  </a:cubicBezTo>
                  <a:cubicBezTo>
                    <a:pt x="6878574" y="88034"/>
                    <a:pt x="6883024" y="86654"/>
                    <a:pt x="6887475" y="85186"/>
                  </a:cubicBezTo>
                  <a:cubicBezTo>
                    <a:pt x="6891925" y="83717"/>
                    <a:pt x="6895886" y="82204"/>
                    <a:pt x="6899758" y="80735"/>
                  </a:cubicBezTo>
                  <a:cubicBezTo>
                    <a:pt x="6903629" y="79267"/>
                    <a:pt x="6907368" y="77442"/>
                    <a:pt x="6910794" y="75706"/>
                  </a:cubicBezTo>
                  <a:cubicBezTo>
                    <a:pt x="6914221" y="73971"/>
                    <a:pt x="6917470" y="72101"/>
                    <a:pt x="6920363" y="70232"/>
                  </a:cubicBezTo>
                  <a:cubicBezTo>
                    <a:pt x="6927172" y="66482"/>
                    <a:pt x="6932780" y="60941"/>
                    <a:pt x="6936651" y="54211"/>
                  </a:cubicBezTo>
                  <a:cubicBezTo>
                    <a:pt x="6939188" y="49610"/>
                    <a:pt x="6938698" y="43931"/>
                    <a:pt x="6935405" y="39836"/>
                  </a:cubicBezTo>
                  <a:close/>
                  <a:moveTo>
                    <a:pt x="6137768" y="11577"/>
                  </a:moveTo>
                  <a:cubicBezTo>
                    <a:pt x="6131983" y="8252"/>
                    <a:pt x="6125618" y="6090"/>
                    <a:pt x="6118987" y="5213"/>
                  </a:cubicBezTo>
                  <a:cubicBezTo>
                    <a:pt x="6109330" y="3715"/>
                    <a:pt x="6099539" y="3194"/>
                    <a:pt x="6089793" y="3655"/>
                  </a:cubicBezTo>
                  <a:cubicBezTo>
                    <a:pt x="6084364" y="3655"/>
                    <a:pt x="6078889" y="4234"/>
                    <a:pt x="6073371" y="4812"/>
                  </a:cubicBezTo>
                  <a:cubicBezTo>
                    <a:pt x="6067852" y="5391"/>
                    <a:pt x="6062289" y="6192"/>
                    <a:pt x="6056815" y="7126"/>
                  </a:cubicBezTo>
                  <a:cubicBezTo>
                    <a:pt x="6051342" y="8061"/>
                    <a:pt x="6045823" y="9173"/>
                    <a:pt x="6040483" y="10419"/>
                  </a:cubicBezTo>
                  <a:cubicBezTo>
                    <a:pt x="6035143" y="11666"/>
                    <a:pt x="6029847" y="13045"/>
                    <a:pt x="6024773" y="14558"/>
                  </a:cubicBezTo>
                  <a:cubicBezTo>
                    <a:pt x="6019700" y="16071"/>
                    <a:pt x="6013914" y="17985"/>
                    <a:pt x="6008885" y="19899"/>
                  </a:cubicBezTo>
                  <a:cubicBezTo>
                    <a:pt x="6003857" y="21812"/>
                    <a:pt x="5999050" y="23860"/>
                    <a:pt x="5994689" y="25996"/>
                  </a:cubicBezTo>
                  <a:cubicBezTo>
                    <a:pt x="5990550" y="27981"/>
                    <a:pt x="5986500" y="30210"/>
                    <a:pt x="5982628" y="32671"/>
                  </a:cubicBezTo>
                  <a:cubicBezTo>
                    <a:pt x="5979291" y="34747"/>
                    <a:pt x="5976131" y="37115"/>
                    <a:pt x="5973238" y="39747"/>
                  </a:cubicBezTo>
                  <a:cubicBezTo>
                    <a:pt x="5969099" y="42957"/>
                    <a:pt x="5966296" y="47561"/>
                    <a:pt x="5965317" y="52698"/>
                  </a:cubicBezTo>
                  <a:cubicBezTo>
                    <a:pt x="5965139" y="56907"/>
                    <a:pt x="5967275" y="60881"/>
                    <a:pt x="5970835" y="63112"/>
                  </a:cubicBezTo>
                  <a:cubicBezTo>
                    <a:pt x="5976220" y="66589"/>
                    <a:pt x="5982272" y="68880"/>
                    <a:pt x="5988637" y="69832"/>
                  </a:cubicBezTo>
                  <a:cubicBezTo>
                    <a:pt x="5998160" y="71510"/>
                    <a:pt x="6007861" y="72182"/>
                    <a:pt x="6017519" y="71834"/>
                  </a:cubicBezTo>
                  <a:cubicBezTo>
                    <a:pt x="6022949" y="71834"/>
                    <a:pt x="6028512" y="71345"/>
                    <a:pt x="6034119" y="70811"/>
                  </a:cubicBezTo>
                  <a:cubicBezTo>
                    <a:pt x="6039727" y="70277"/>
                    <a:pt x="6045423" y="69520"/>
                    <a:pt x="6051119" y="68586"/>
                  </a:cubicBezTo>
                  <a:cubicBezTo>
                    <a:pt x="6056815" y="67651"/>
                    <a:pt x="6062378" y="66539"/>
                    <a:pt x="6067941" y="65292"/>
                  </a:cubicBezTo>
                  <a:cubicBezTo>
                    <a:pt x="6073504" y="64046"/>
                    <a:pt x="6078934" y="62578"/>
                    <a:pt x="6084230" y="60842"/>
                  </a:cubicBezTo>
                  <a:cubicBezTo>
                    <a:pt x="6089526" y="59106"/>
                    <a:pt x="6095445" y="57326"/>
                    <a:pt x="6100696" y="55368"/>
                  </a:cubicBezTo>
                  <a:cubicBezTo>
                    <a:pt x="6105948" y="53410"/>
                    <a:pt x="6110843" y="51274"/>
                    <a:pt x="6115338" y="49049"/>
                  </a:cubicBezTo>
                  <a:cubicBezTo>
                    <a:pt x="6119566" y="47024"/>
                    <a:pt x="6123704" y="44735"/>
                    <a:pt x="6127666" y="42195"/>
                  </a:cubicBezTo>
                  <a:cubicBezTo>
                    <a:pt x="6131004" y="40040"/>
                    <a:pt x="6134163" y="37598"/>
                    <a:pt x="6137055" y="34896"/>
                  </a:cubicBezTo>
                  <a:cubicBezTo>
                    <a:pt x="6141194" y="31609"/>
                    <a:pt x="6143820" y="26796"/>
                    <a:pt x="6144355" y="21545"/>
                  </a:cubicBezTo>
                  <a:cubicBezTo>
                    <a:pt x="6143998" y="17312"/>
                    <a:pt x="6141550" y="13549"/>
                    <a:pt x="6137768" y="11577"/>
                  </a:cubicBezTo>
                  <a:close/>
                  <a:moveTo>
                    <a:pt x="6525928" y="25818"/>
                  </a:moveTo>
                  <a:cubicBezTo>
                    <a:pt x="6526952" y="21258"/>
                    <a:pt x="6525215" y="16515"/>
                    <a:pt x="6521478" y="13713"/>
                  </a:cubicBezTo>
                  <a:cubicBezTo>
                    <a:pt x="6516137" y="9493"/>
                    <a:pt x="6509862" y="6610"/>
                    <a:pt x="6503186" y="5302"/>
                  </a:cubicBezTo>
                  <a:cubicBezTo>
                    <a:pt x="6493129" y="2967"/>
                    <a:pt x="6482893" y="1759"/>
                    <a:pt x="6472568" y="1697"/>
                  </a:cubicBezTo>
                  <a:cubicBezTo>
                    <a:pt x="6465670" y="1697"/>
                    <a:pt x="6458594" y="1697"/>
                    <a:pt x="6451385" y="2186"/>
                  </a:cubicBezTo>
                  <a:cubicBezTo>
                    <a:pt x="6444175" y="2676"/>
                    <a:pt x="6436921" y="3432"/>
                    <a:pt x="6429711" y="4456"/>
                  </a:cubicBezTo>
                  <a:cubicBezTo>
                    <a:pt x="6422502" y="5480"/>
                    <a:pt x="6415292" y="6770"/>
                    <a:pt x="6408260" y="8283"/>
                  </a:cubicBezTo>
                  <a:cubicBezTo>
                    <a:pt x="6401229" y="9796"/>
                    <a:pt x="6394375" y="11532"/>
                    <a:pt x="6387789" y="13446"/>
                  </a:cubicBezTo>
                  <a:cubicBezTo>
                    <a:pt x="6382849" y="14914"/>
                    <a:pt x="6377998" y="16472"/>
                    <a:pt x="6373414" y="17896"/>
                  </a:cubicBezTo>
                  <a:cubicBezTo>
                    <a:pt x="6368830" y="19320"/>
                    <a:pt x="6364514" y="21323"/>
                    <a:pt x="6360374" y="23192"/>
                  </a:cubicBezTo>
                  <a:cubicBezTo>
                    <a:pt x="6356236" y="25061"/>
                    <a:pt x="6352409" y="26975"/>
                    <a:pt x="6348893" y="28933"/>
                  </a:cubicBezTo>
                  <a:cubicBezTo>
                    <a:pt x="6345600" y="30797"/>
                    <a:pt x="6342396" y="32879"/>
                    <a:pt x="6339369" y="35163"/>
                  </a:cubicBezTo>
                  <a:cubicBezTo>
                    <a:pt x="6334073" y="38596"/>
                    <a:pt x="6329979" y="43545"/>
                    <a:pt x="6327576" y="49360"/>
                  </a:cubicBezTo>
                  <a:cubicBezTo>
                    <a:pt x="6326151" y="53648"/>
                    <a:pt x="6327353" y="58376"/>
                    <a:pt x="6330646" y="61465"/>
                  </a:cubicBezTo>
                  <a:cubicBezTo>
                    <a:pt x="6335453" y="65847"/>
                    <a:pt x="6341283" y="68914"/>
                    <a:pt x="6347602" y="70366"/>
                  </a:cubicBezTo>
                  <a:cubicBezTo>
                    <a:pt x="6357437" y="72887"/>
                    <a:pt x="6367495" y="74261"/>
                    <a:pt x="6377642" y="74460"/>
                  </a:cubicBezTo>
                  <a:cubicBezTo>
                    <a:pt x="6384496" y="74460"/>
                    <a:pt x="6391660" y="74460"/>
                    <a:pt x="6398915" y="74193"/>
                  </a:cubicBezTo>
                  <a:cubicBezTo>
                    <a:pt x="6406168" y="73926"/>
                    <a:pt x="6413646" y="73081"/>
                    <a:pt x="6421167" y="72101"/>
                  </a:cubicBezTo>
                  <a:cubicBezTo>
                    <a:pt x="6428687" y="71122"/>
                    <a:pt x="6435986" y="69832"/>
                    <a:pt x="6443418" y="68274"/>
                  </a:cubicBezTo>
                  <a:cubicBezTo>
                    <a:pt x="6450850" y="66717"/>
                    <a:pt x="6457838" y="64981"/>
                    <a:pt x="6464647" y="63023"/>
                  </a:cubicBezTo>
                  <a:cubicBezTo>
                    <a:pt x="6469809" y="61510"/>
                    <a:pt x="6474794" y="59907"/>
                    <a:pt x="6479599" y="58172"/>
                  </a:cubicBezTo>
                  <a:cubicBezTo>
                    <a:pt x="6484406" y="56436"/>
                    <a:pt x="6488901" y="54656"/>
                    <a:pt x="6492950" y="52742"/>
                  </a:cubicBezTo>
                  <a:cubicBezTo>
                    <a:pt x="6497001" y="50938"/>
                    <a:pt x="6500917" y="48932"/>
                    <a:pt x="6504744" y="46734"/>
                  </a:cubicBezTo>
                  <a:cubicBezTo>
                    <a:pt x="6508082" y="44816"/>
                    <a:pt x="6511331" y="42675"/>
                    <a:pt x="6514401" y="40326"/>
                  </a:cubicBezTo>
                  <a:cubicBezTo>
                    <a:pt x="6519742" y="36882"/>
                    <a:pt x="6523792" y="31785"/>
                    <a:pt x="6525928" y="25818"/>
                  </a:cubicBezTo>
                  <a:close/>
                  <a:moveTo>
                    <a:pt x="6326418" y="10063"/>
                  </a:moveTo>
                  <a:cubicBezTo>
                    <a:pt x="6320900" y="6273"/>
                    <a:pt x="6314625" y="3736"/>
                    <a:pt x="6307994" y="2631"/>
                  </a:cubicBezTo>
                  <a:cubicBezTo>
                    <a:pt x="6298203" y="753"/>
                    <a:pt x="6288234" y="-112"/>
                    <a:pt x="6278265" y="50"/>
                  </a:cubicBezTo>
                  <a:cubicBezTo>
                    <a:pt x="6272080" y="50"/>
                    <a:pt x="6265804" y="362"/>
                    <a:pt x="6259440" y="940"/>
                  </a:cubicBezTo>
                  <a:cubicBezTo>
                    <a:pt x="6253077" y="1519"/>
                    <a:pt x="6246713" y="2231"/>
                    <a:pt x="6240348" y="3210"/>
                  </a:cubicBezTo>
                  <a:cubicBezTo>
                    <a:pt x="6233984" y="4189"/>
                    <a:pt x="6227665" y="5435"/>
                    <a:pt x="6221479" y="6815"/>
                  </a:cubicBezTo>
                  <a:cubicBezTo>
                    <a:pt x="6215293" y="8194"/>
                    <a:pt x="6209240" y="9752"/>
                    <a:pt x="6203411" y="11488"/>
                  </a:cubicBezTo>
                  <a:cubicBezTo>
                    <a:pt x="6197581" y="13223"/>
                    <a:pt x="6193175" y="14692"/>
                    <a:pt x="6188368" y="16472"/>
                  </a:cubicBezTo>
                  <a:cubicBezTo>
                    <a:pt x="6183561" y="18252"/>
                    <a:pt x="6179022" y="20121"/>
                    <a:pt x="6174750" y="22124"/>
                  </a:cubicBezTo>
                  <a:cubicBezTo>
                    <a:pt x="6170745" y="23977"/>
                    <a:pt x="6166784" y="26042"/>
                    <a:pt x="6163001" y="28310"/>
                  </a:cubicBezTo>
                  <a:cubicBezTo>
                    <a:pt x="6159664" y="30269"/>
                    <a:pt x="6156504" y="32471"/>
                    <a:pt x="6153522" y="34896"/>
                  </a:cubicBezTo>
                  <a:cubicBezTo>
                    <a:pt x="6148805" y="38218"/>
                    <a:pt x="6145334" y="42985"/>
                    <a:pt x="6143597" y="48470"/>
                  </a:cubicBezTo>
                  <a:cubicBezTo>
                    <a:pt x="6142708" y="52714"/>
                    <a:pt x="6144355" y="57082"/>
                    <a:pt x="6147782" y="59729"/>
                  </a:cubicBezTo>
                  <a:cubicBezTo>
                    <a:pt x="6152854" y="63660"/>
                    <a:pt x="6158774" y="66330"/>
                    <a:pt x="6165048" y="67518"/>
                  </a:cubicBezTo>
                  <a:cubicBezTo>
                    <a:pt x="6174661" y="69621"/>
                    <a:pt x="6184497" y="70651"/>
                    <a:pt x="6194377" y="70588"/>
                  </a:cubicBezTo>
                  <a:cubicBezTo>
                    <a:pt x="6200562" y="70588"/>
                    <a:pt x="6206881" y="70366"/>
                    <a:pt x="6213335" y="69921"/>
                  </a:cubicBezTo>
                  <a:cubicBezTo>
                    <a:pt x="6219788" y="69431"/>
                    <a:pt x="6226330" y="68675"/>
                    <a:pt x="6232827" y="67696"/>
                  </a:cubicBezTo>
                  <a:cubicBezTo>
                    <a:pt x="6239325" y="66717"/>
                    <a:pt x="6245866" y="65559"/>
                    <a:pt x="6252276" y="64135"/>
                  </a:cubicBezTo>
                  <a:cubicBezTo>
                    <a:pt x="6258684" y="62711"/>
                    <a:pt x="6264959" y="61154"/>
                    <a:pt x="6271012" y="59373"/>
                  </a:cubicBezTo>
                  <a:cubicBezTo>
                    <a:pt x="6276396" y="57816"/>
                    <a:pt x="6281648" y="56080"/>
                    <a:pt x="6286632" y="54256"/>
                  </a:cubicBezTo>
                  <a:cubicBezTo>
                    <a:pt x="6291616" y="52431"/>
                    <a:pt x="6296334" y="50428"/>
                    <a:pt x="6300695" y="48381"/>
                  </a:cubicBezTo>
                  <a:cubicBezTo>
                    <a:pt x="6304834" y="46483"/>
                    <a:pt x="6308884" y="44342"/>
                    <a:pt x="6312755" y="41973"/>
                  </a:cubicBezTo>
                  <a:cubicBezTo>
                    <a:pt x="6316138" y="39961"/>
                    <a:pt x="6319342" y="37684"/>
                    <a:pt x="6322369" y="35163"/>
                  </a:cubicBezTo>
                  <a:cubicBezTo>
                    <a:pt x="6327041" y="31807"/>
                    <a:pt x="6330379" y="26880"/>
                    <a:pt x="6331759" y="21278"/>
                  </a:cubicBezTo>
                  <a:cubicBezTo>
                    <a:pt x="6332204" y="16835"/>
                    <a:pt x="6330157" y="12507"/>
                    <a:pt x="6326418" y="10063"/>
                  </a:cubicBezTo>
                  <a:close/>
                  <a:moveTo>
                    <a:pt x="5955748" y="18341"/>
                  </a:moveTo>
                  <a:cubicBezTo>
                    <a:pt x="5949918" y="15334"/>
                    <a:pt x="5943554" y="13447"/>
                    <a:pt x="5937012" y="12778"/>
                  </a:cubicBezTo>
                  <a:cubicBezTo>
                    <a:pt x="5927621" y="11593"/>
                    <a:pt x="5918143" y="11339"/>
                    <a:pt x="5908707" y="12022"/>
                  </a:cubicBezTo>
                  <a:cubicBezTo>
                    <a:pt x="5903902" y="12289"/>
                    <a:pt x="5899050" y="12734"/>
                    <a:pt x="5894199" y="13312"/>
                  </a:cubicBezTo>
                  <a:cubicBezTo>
                    <a:pt x="5889349" y="13891"/>
                    <a:pt x="5884498" y="14647"/>
                    <a:pt x="5879648" y="15537"/>
                  </a:cubicBezTo>
                  <a:cubicBezTo>
                    <a:pt x="5874796" y="16427"/>
                    <a:pt x="5870034" y="17451"/>
                    <a:pt x="5865316" y="18564"/>
                  </a:cubicBezTo>
                  <a:cubicBezTo>
                    <a:pt x="5860600" y="19676"/>
                    <a:pt x="5856016" y="20967"/>
                    <a:pt x="5851521" y="22302"/>
                  </a:cubicBezTo>
                  <a:cubicBezTo>
                    <a:pt x="5845780" y="24038"/>
                    <a:pt x="5840261" y="25907"/>
                    <a:pt x="5835055" y="27909"/>
                  </a:cubicBezTo>
                  <a:cubicBezTo>
                    <a:pt x="5829847" y="29912"/>
                    <a:pt x="5824952" y="32093"/>
                    <a:pt x="5820458" y="34318"/>
                  </a:cubicBezTo>
                  <a:cubicBezTo>
                    <a:pt x="5816273" y="36402"/>
                    <a:pt x="5812179" y="38735"/>
                    <a:pt x="5808264" y="41305"/>
                  </a:cubicBezTo>
                  <a:cubicBezTo>
                    <a:pt x="5804970" y="43477"/>
                    <a:pt x="5801899" y="45966"/>
                    <a:pt x="5799096" y="48737"/>
                  </a:cubicBezTo>
                  <a:cubicBezTo>
                    <a:pt x="5795357" y="51852"/>
                    <a:pt x="5793043" y="56318"/>
                    <a:pt x="5792598" y="61154"/>
                  </a:cubicBezTo>
                  <a:cubicBezTo>
                    <a:pt x="5792866" y="65240"/>
                    <a:pt x="5795223" y="68892"/>
                    <a:pt x="5798873" y="70766"/>
                  </a:cubicBezTo>
                  <a:cubicBezTo>
                    <a:pt x="5804347" y="73911"/>
                    <a:pt x="5810400" y="75924"/>
                    <a:pt x="5816674" y="76685"/>
                  </a:cubicBezTo>
                  <a:cubicBezTo>
                    <a:pt x="5826021" y="78032"/>
                    <a:pt x="5835455" y="78420"/>
                    <a:pt x="5844845" y="77842"/>
                  </a:cubicBezTo>
                  <a:cubicBezTo>
                    <a:pt x="5849651" y="77620"/>
                    <a:pt x="5854591" y="77219"/>
                    <a:pt x="5859532" y="76641"/>
                  </a:cubicBezTo>
                  <a:cubicBezTo>
                    <a:pt x="5864471" y="76062"/>
                    <a:pt x="5869456" y="75350"/>
                    <a:pt x="5874395" y="74460"/>
                  </a:cubicBezTo>
                  <a:cubicBezTo>
                    <a:pt x="5879336" y="73570"/>
                    <a:pt x="5884320" y="72591"/>
                    <a:pt x="5889171" y="71434"/>
                  </a:cubicBezTo>
                  <a:cubicBezTo>
                    <a:pt x="5894022" y="70277"/>
                    <a:pt x="5898828" y="69031"/>
                    <a:pt x="5903456" y="67651"/>
                  </a:cubicBezTo>
                  <a:cubicBezTo>
                    <a:pt x="5909376" y="65871"/>
                    <a:pt x="5915072" y="63957"/>
                    <a:pt x="5920457" y="61866"/>
                  </a:cubicBezTo>
                  <a:cubicBezTo>
                    <a:pt x="5925842" y="59774"/>
                    <a:pt x="5930915" y="57415"/>
                    <a:pt x="5935543" y="55235"/>
                  </a:cubicBezTo>
                  <a:cubicBezTo>
                    <a:pt x="5939815" y="53104"/>
                    <a:pt x="5944000" y="50696"/>
                    <a:pt x="5947960" y="48025"/>
                  </a:cubicBezTo>
                  <a:cubicBezTo>
                    <a:pt x="5951253" y="45818"/>
                    <a:pt x="5954368" y="43267"/>
                    <a:pt x="5957128" y="40415"/>
                  </a:cubicBezTo>
                  <a:cubicBezTo>
                    <a:pt x="5960777" y="37237"/>
                    <a:pt x="5962914" y="32657"/>
                    <a:pt x="5962958" y="27820"/>
                  </a:cubicBezTo>
                  <a:cubicBezTo>
                    <a:pt x="5962290" y="23652"/>
                    <a:pt x="5959576" y="20093"/>
                    <a:pt x="5955748" y="18341"/>
                  </a:cubicBezTo>
                  <a:close/>
                  <a:moveTo>
                    <a:pt x="3739470" y="514823"/>
                  </a:moveTo>
                  <a:cubicBezTo>
                    <a:pt x="3735688" y="513774"/>
                    <a:pt x="3731771" y="513308"/>
                    <a:pt x="3727855" y="513443"/>
                  </a:cubicBezTo>
                  <a:cubicBezTo>
                    <a:pt x="3722737" y="513550"/>
                    <a:pt x="3717619" y="514070"/>
                    <a:pt x="3712545" y="515001"/>
                  </a:cubicBezTo>
                  <a:cubicBezTo>
                    <a:pt x="3706538" y="516099"/>
                    <a:pt x="3700574" y="517585"/>
                    <a:pt x="3694744" y="519451"/>
                  </a:cubicBezTo>
                  <a:lnTo>
                    <a:pt x="3690293" y="520831"/>
                  </a:lnTo>
                  <a:cubicBezTo>
                    <a:pt x="3688826" y="521320"/>
                    <a:pt x="3687401" y="521810"/>
                    <a:pt x="3685843" y="522389"/>
                  </a:cubicBezTo>
                  <a:lnTo>
                    <a:pt x="3681393" y="524035"/>
                  </a:lnTo>
                  <a:lnTo>
                    <a:pt x="3676942" y="525860"/>
                  </a:lnTo>
                  <a:cubicBezTo>
                    <a:pt x="3669511" y="528990"/>
                    <a:pt x="3662257" y="532633"/>
                    <a:pt x="3655314" y="536763"/>
                  </a:cubicBezTo>
                  <a:cubicBezTo>
                    <a:pt x="3649573" y="540158"/>
                    <a:pt x="3644099" y="544077"/>
                    <a:pt x="3639070" y="548468"/>
                  </a:cubicBezTo>
                  <a:cubicBezTo>
                    <a:pt x="3635332" y="551588"/>
                    <a:pt x="3632173" y="555357"/>
                    <a:pt x="3629769" y="559594"/>
                  </a:cubicBezTo>
                  <a:cubicBezTo>
                    <a:pt x="3628033" y="562365"/>
                    <a:pt x="3627767" y="565803"/>
                    <a:pt x="3629057" y="568806"/>
                  </a:cubicBezTo>
                  <a:cubicBezTo>
                    <a:pt x="3630481" y="571123"/>
                    <a:pt x="3632751" y="572820"/>
                    <a:pt x="3635377" y="573568"/>
                  </a:cubicBezTo>
                  <a:cubicBezTo>
                    <a:pt x="3639070" y="574722"/>
                    <a:pt x="3642987" y="575278"/>
                    <a:pt x="3646858" y="575214"/>
                  </a:cubicBezTo>
                  <a:cubicBezTo>
                    <a:pt x="3652021" y="575162"/>
                    <a:pt x="3657183" y="574670"/>
                    <a:pt x="3662301" y="573746"/>
                  </a:cubicBezTo>
                  <a:cubicBezTo>
                    <a:pt x="3668443" y="572646"/>
                    <a:pt x="3674539" y="571159"/>
                    <a:pt x="3680503" y="569295"/>
                  </a:cubicBezTo>
                  <a:cubicBezTo>
                    <a:pt x="3681972" y="568850"/>
                    <a:pt x="3683440" y="568405"/>
                    <a:pt x="3684953" y="567871"/>
                  </a:cubicBezTo>
                  <a:lnTo>
                    <a:pt x="3689404" y="566314"/>
                  </a:lnTo>
                  <a:lnTo>
                    <a:pt x="3693854" y="564622"/>
                  </a:lnTo>
                  <a:lnTo>
                    <a:pt x="3698304" y="562753"/>
                  </a:lnTo>
                  <a:cubicBezTo>
                    <a:pt x="3706003" y="559539"/>
                    <a:pt x="3713436" y="555776"/>
                    <a:pt x="3720556" y="551494"/>
                  </a:cubicBezTo>
                  <a:cubicBezTo>
                    <a:pt x="3726386" y="548064"/>
                    <a:pt x="3731860" y="544069"/>
                    <a:pt x="3736889" y="539567"/>
                  </a:cubicBezTo>
                  <a:cubicBezTo>
                    <a:pt x="3740538" y="536429"/>
                    <a:pt x="3743564" y="532623"/>
                    <a:pt x="3745789" y="528352"/>
                  </a:cubicBezTo>
                  <a:cubicBezTo>
                    <a:pt x="3747347" y="525584"/>
                    <a:pt x="3747347" y="522219"/>
                    <a:pt x="3745789" y="519451"/>
                  </a:cubicBezTo>
                  <a:cubicBezTo>
                    <a:pt x="3744232" y="517217"/>
                    <a:pt x="3741963" y="515584"/>
                    <a:pt x="3739336" y="514823"/>
                  </a:cubicBezTo>
                  <a:close/>
                  <a:moveTo>
                    <a:pt x="3869554" y="462887"/>
                  </a:moveTo>
                  <a:cubicBezTo>
                    <a:pt x="3865638" y="461663"/>
                    <a:pt x="3861588" y="461092"/>
                    <a:pt x="3857494" y="461196"/>
                  </a:cubicBezTo>
                  <a:cubicBezTo>
                    <a:pt x="3852064" y="461222"/>
                    <a:pt x="3846591" y="461728"/>
                    <a:pt x="3841250" y="462709"/>
                  </a:cubicBezTo>
                  <a:cubicBezTo>
                    <a:pt x="3834796" y="463770"/>
                    <a:pt x="3828433" y="465257"/>
                    <a:pt x="3822203" y="467160"/>
                  </a:cubicBezTo>
                  <a:cubicBezTo>
                    <a:pt x="3821090" y="467471"/>
                    <a:pt x="3820022" y="467827"/>
                    <a:pt x="3818909" y="468228"/>
                  </a:cubicBezTo>
                  <a:lnTo>
                    <a:pt x="3815527" y="469340"/>
                  </a:lnTo>
                  <a:lnTo>
                    <a:pt x="3812145" y="470586"/>
                  </a:lnTo>
                  <a:lnTo>
                    <a:pt x="3808762" y="471877"/>
                  </a:lnTo>
                  <a:cubicBezTo>
                    <a:pt x="3801108" y="474868"/>
                    <a:pt x="3793675" y="478361"/>
                    <a:pt x="3786511" y="482335"/>
                  </a:cubicBezTo>
                  <a:cubicBezTo>
                    <a:pt x="3780547" y="485734"/>
                    <a:pt x="3774895" y="489650"/>
                    <a:pt x="3769644" y="494040"/>
                  </a:cubicBezTo>
                  <a:cubicBezTo>
                    <a:pt x="3765639" y="497145"/>
                    <a:pt x="3762212" y="500908"/>
                    <a:pt x="3759497" y="505166"/>
                  </a:cubicBezTo>
                  <a:cubicBezTo>
                    <a:pt x="3757494" y="507892"/>
                    <a:pt x="3756871" y="511386"/>
                    <a:pt x="3757762" y="514645"/>
                  </a:cubicBezTo>
                  <a:cubicBezTo>
                    <a:pt x="3758919" y="517210"/>
                    <a:pt x="3761099" y="519158"/>
                    <a:pt x="3763769" y="519985"/>
                  </a:cubicBezTo>
                  <a:cubicBezTo>
                    <a:pt x="3767552" y="521359"/>
                    <a:pt x="3771557" y="522037"/>
                    <a:pt x="3775608" y="521988"/>
                  </a:cubicBezTo>
                  <a:cubicBezTo>
                    <a:pt x="3781081" y="522029"/>
                    <a:pt x="3786555" y="521567"/>
                    <a:pt x="3791940" y="520608"/>
                  </a:cubicBezTo>
                  <a:cubicBezTo>
                    <a:pt x="3798526" y="519540"/>
                    <a:pt x="3805024" y="518053"/>
                    <a:pt x="3811388" y="516158"/>
                  </a:cubicBezTo>
                  <a:lnTo>
                    <a:pt x="3814814" y="515045"/>
                  </a:lnTo>
                  <a:lnTo>
                    <a:pt x="3818241" y="513888"/>
                  </a:lnTo>
                  <a:lnTo>
                    <a:pt x="3821713" y="512642"/>
                  </a:lnTo>
                  <a:lnTo>
                    <a:pt x="3825229" y="511263"/>
                  </a:lnTo>
                  <a:cubicBezTo>
                    <a:pt x="3833017" y="508231"/>
                    <a:pt x="3840582" y="504646"/>
                    <a:pt x="3847837" y="500537"/>
                  </a:cubicBezTo>
                  <a:cubicBezTo>
                    <a:pt x="3853889" y="497160"/>
                    <a:pt x="3859585" y="493227"/>
                    <a:pt x="3864925" y="488788"/>
                  </a:cubicBezTo>
                  <a:cubicBezTo>
                    <a:pt x="3868842" y="485638"/>
                    <a:pt x="3872180" y="481845"/>
                    <a:pt x="3874850" y="477573"/>
                  </a:cubicBezTo>
                  <a:cubicBezTo>
                    <a:pt x="3876720" y="474824"/>
                    <a:pt x="3877119" y="471339"/>
                    <a:pt x="3875962" y="468228"/>
                  </a:cubicBezTo>
                  <a:cubicBezTo>
                    <a:pt x="3874628" y="465665"/>
                    <a:pt x="3872314" y="463743"/>
                    <a:pt x="3869554" y="462887"/>
                  </a:cubicBezTo>
                  <a:close/>
                  <a:moveTo>
                    <a:pt x="3610677" y="569696"/>
                  </a:moveTo>
                  <a:cubicBezTo>
                    <a:pt x="3607027" y="568803"/>
                    <a:pt x="3603245" y="568413"/>
                    <a:pt x="3599462" y="568539"/>
                  </a:cubicBezTo>
                  <a:cubicBezTo>
                    <a:pt x="3594611" y="568680"/>
                    <a:pt x="3589761" y="569216"/>
                    <a:pt x="3584954" y="570141"/>
                  </a:cubicBezTo>
                  <a:cubicBezTo>
                    <a:pt x="3579302" y="571182"/>
                    <a:pt x="3573694" y="572565"/>
                    <a:pt x="3568176" y="574280"/>
                  </a:cubicBezTo>
                  <a:lnTo>
                    <a:pt x="3562969" y="575971"/>
                  </a:lnTo>
                  <a:cubicBezTo>
                    <a:pt x="3561233" y="576549"/>
                    <a:pt x="3559453" y="577217"/>
                    <a:pt x="3557717" y="577885"/>
                  </a:cubicBezTo>
                  <a:cubicBezTo>
                    <a:pt x="3555982" y="578552"/>
                    <a:pt x="3554158" y="579220"/>
                    <a:pt x="3552377" y="579976"/>
                  </a:cubicBezTo>
                  <a:cubicBezTo>
                    <a:pt x="3550597" y="580733"/>
                    <a:pt x="3548816" y="581489"/>
                    <a:pt x="3547037" y="582290"/>
                  </a:cubicBezTo>
                  <a:cubicBezTo>
                    <a:pt x="3539650" y="585539"/>
                    <a:pt x="3532529" y="589317"/>
                    <a:pt x="3525675" y="593594"/>
                  </a:cubicBezTo>
                  <a:cubicBezTo>
                    <a:pt x="3520112" y="597070"/>
                    <a:pt x="3514861" y="601062"/>
                    <a:pt x="3510009" y="605521"/>
                  </a:cubicBezTo>
                  <a:cubicBezTo>
                    <a:pt x="3506450" y="608650"/>
                    <a:pt x="3503512" y="612446"/>
                    <a:pt x="3501421" y="616692"/>
                  </a:cubicBezTo>
                  <a:cubicBezTo>
                    <a:pt x="3499863" y="619455"/>
                    <a:pt x="3499863" y="622829"/>
                    <a:pt x="3501421" y="625592"/>
                  </a:cubicBezTo>
                  <a:cubicBezTo>
                    <a:pt x="3503023" y="627778"/>
                    <a:pt x="3505293" y="629348"/>
                    <a:pt x="3507918" y="630043"/>
                  </a:cubicBezTo>
                  <a:cubicBezTo>
                    <a:pt x="3511523" y="631049"/>
                    <a:pt x="3515262" y="631516"/>
                    <a:pt x="3518999" y="631422"/>
                  </a:cubicBezTo>
                  <a:cubicBezTo>
                    <a:pt x="3523895" y="631369"/>
                    <a:pt x="3528834" y="630879"/>
                    <a:pt x="3533641" y="629954"/>
                  </a:cubicBezTo>
                  <a:cubicBezTo>
                    <a:pt x="3539427" y="628921"/>
                    <a:pt x="3545168" y="627537"/>
                    <a:pt x="3550775" y="625815"/>
                  </a:cubicBezTo>
                  <a:lnTo>
                    <a:pt x="3556071" y="624079"/>
                  </a:lnTo>
                  <a:cubicBezTo>
                    <a:pt x="3557851" y="623456"/>
                    <a:pt x="3559676" y="622833"/>
                    <a:pt x="3561500" y="622121"/>
                  </a:cubicBezTo>
                  <a:cubicBezTo>
                    <a:pt x="3563325" y="621409"/>
                    <a:pt x="3565150" y="620741"/>
                    <a:pt x="3566974" y="619985"/>
                  </a:cubicBezTo>
                  <a:lnTo>
                    <a:pt x="3572448" y="617626"/>
                  </a:lnTo>
                  <a:cubicBezTo>
                    <a:pt x="3579969" y="614271"/>
                    <a:pt x="3587268" y="610377"/>
                    <a:pt x="3594256" y="605966"/>
                  </a:cubicBezTo>
                  <a:cubicBezTo>
                    <a:pt x="3599863" y="602451"/>
                    <a:pt x="3605159" y="598378"/>
                    <a:pt x="3609965" y="593817"/>
                  </a:cubicBezTo>
                  <a:cubicBezTo>
                    <a:pt x="3613436" y="590693"/>
                    <a:pt x="3616240" y="586874"/>
                    <a:pt x="3618153" y="582602"/>
                  </a:cubicBezTo>
                  <a:cubicBezTo>
                    <a:pt x="3619622" y="579737"/>
                    <a:pt x="3619355" y="576298"/>
                    <a:pt x="3617442" y="573701"/>
                  </a:cubicBezTo>
                  <a:cubicBezTo>
                    <a:pt x="3615661" y="571704"/>
                    <a:pt x="3613303" y="570306"/>
                    <a:pt x="3610677" y="569696"/>
                  </a:cubicBezTo>
                  <a:close/>
                  <a:moveTo>
                    <a:pt x="4001062" y="413266"/>
                  </a:moveTo>
                  <a:cubicBezTo>
                    <a:pt x="3997057" y="411873"/>
                    <a:pt x="3992829" y="411195"/>
                    <a:pt x="3988556" y="411263"/>
                  </a:cubicBezTo>
                  <a:cubicBezTo>
                    <a:pt x="3982815" y="411247"/>
                    <a:pt x="3977075" y="411754"/>
                    <a:pt x="3971423" y="412776"/>
                  </a:cubicBezTo>
                  <a:cubicBezTo>
                    <a:pt x="3964570" y="413967"/>
                    <a:pt x="3957805" y="415602"/>
                    <a:pt x="3951174" y="417672"/>
                  </a:cubicBezTo>
                  <a:lnTo>
                    <a:pt x="3948726" y="418473"/>
                  </a:lnTo>
                  <a:lnTo>
                    <a:pt x="3946234" y="419274"/>
                  </a:lnTo>
                  <a:lnTo>
                    <a:pt x="3943742" y="420164"/>
                  </a:lnTo>
                  <a:lnTo>
                    <a:pt x="3941250" y="421054"/>
                  </a:lnTo>
                  <a:cubicBezTo>
                    <a:pt x="3933640" y="423938"/>
                    <a:pt x="3926207" y="427312"/>
                    <a:pt x="3918998" y="431156"/>
                  </a:cubicBezTo>
                  <a:cubicBezTo>
                    <a:pt x="3912856" y="434409"/>
                    <a:pt x="3906982" y="438175"/>
                    <a:pt x="3901464" y="442416"/>
                  </a:cubicBezTo>
                  <a:cubicBezTo>
                    <a:pt x="3897280" y="445551"/>
                    <a:pt x="3893631" y="449303"/>
                    <a:pt x="3890560" y="453542"/>
                  </a:cubicBezTo>
                  <a:cubicBezTo>
                    <a:pt x="3888379" y="456269"/>
                    <a:pt x="3887489" y="459802"/>
                    <a:pt x="3888068" y="463243"/>
                  </a:cubicBezTo>
                  <a:cubicBezTo>
                    <a:pt x="3888958" y="465994"/>
                    <a:pt x="3891094" y="468157"/>
                    <a:pt x="3893853" y="469073"/>
                  </a:cubicBezTo>
                  <a:cubicBezTo>
                    <a:pt x="3897770" y="470566"/>
                    <a:pt x="3901908" y="471321"/>
                    <a:pt x="3906091" y="471298"/>
                  </a:cubicBezTo>
                  <a:cubicBezTo>
                    <a:pt x="3911877" y="471425"/>
                    <a:pt x="3917618" y="470978"/>
                    <a:pt x="3923315" y="469963"/>
                  </a:cubicBezTo>
                  <a:cubicBezTo>
                    <a:pt x="3930302" y="468808"/>
                    <a:pt x="3937244" y="467158"/>
                    <a:pt x="3944008" y="465023"/>
                  </a:cubicBezTo>
                  <a:lnTo>
                    <a:pt x="3946501" y="464267"/>
                  </a:lnTo>
                  <a:lnTo>
                    <a:pt x="3949038" y="463421"/>
                  </a:lnTo>
                  <a:lnTo>
                    <a:pt x="3951618" y="462531"/>
                  </a:lnTo>
                  <a:lnTo>
                    <a:pt x="3954200" y="461597"/>
                  </a:lnTo>
                  <a:cubicBezTo>
                    <a:pt x="3962122" y="458664"/>
                    <a:pt x="3969821" y="455185"/>
                    <a:pt x="3977252" y="451183"/>
                  </a:cubicBezTo>
                  <a:cubicBezTo>
                    <a:pt x="3983528" y="447866"/>
                    <a:pt x="3989446" y="444010"/>
                    <a:pt x="3995054" y="439656"/>
                  </a:cubicBezTo>
                  <a:cubicBezTo>
                    <a:pt x="3999193" y="436517"/>
                    <a:pt x="4002797" y="432712"/>
                    <a:pt x="4005691" y="428397"/>
                  </a:cubicBezTo>
                  <a:cubicBezTo>
                    <a:pt x="4007782" y="425672"/>
                    <a:pt x="4008494" y="422150"/>
                    <a:pt x="4007649" y="418829"/>
                  </a:cubicBezTo>
                  <a:cubicBezTo>
                    <a:pt x="4006402" y="416084"/>
                    <a:pt x="4003999" y="414043"/>
                    <a:pt x="4001062" y="413266"/>
                  </a:cubicBezTo>
                  <a:close/>
                  <a:moveTo>
                    <a:pt x="3482907" y="627551"/>
                  </a:moveTo>
                  <a:cubicBezTo>
                    <a:pt x="3479392" y="626790"/>
                    <a:pt x="3475742" y="626491"/>
                    <a:pt x="3472137" y="626660"/>
                  </a:cubicBezTo>
                  <a:cubicBezTo>
                    <a:pt x="3467554" y="626843"/>
                    <a:pt x="3462970" y="627381"/>
                    <a:pt x="3458431" y="628263"/>
                  </a:cubicBezTo>
                  <a:cubicBezTo>
                    <a:pt x="3453134" y="629273"/>
                    <a:pt x="3447927" y="630581"/>
                    <a:pt x="3442810" y="632179"/>
                  </a:cubicBezTo>
                  <a:cubicBezTo>
                    <a:pt x="3440763" y="632802"/>
                    <a:pt x="3438670" y="633470"/>
                    <a:pt x="3436623" y="634182"/>
                  </a:cubicBezTo>
                  <a:cubicBezTo>
                    <a:pt x="3434576" y="634894"/>
                    <a:pt x="3432440" y="635695"/>
                    <a:pt x="3430304" y="636540"/>
                  </a:cubicBezTo>
                  <a:cubicBezTo>
                    <a:pt x="3428168" y="637386"/>
                    <a:pt x="3426076" y="638231"/>
                    <a:pt x="3423940" y="639121"/>
                  </a:cubicBezTo>
                  <a:cubicBezTo>
                    <a:pt x="3421804" y="640012"/>
                    <a:pt x="3419490" y="641035"/>
                    <a:pt x="3417531" y="642059"/>
                  </a:cubicBezTo>
                  <a:cubicBezTo>
                    <a:pt x="3410277" y="645468"/>
                    <a:pt x="3403245" y="649411"/>
                    <a:pt x="3396570" y="653852"/>
                  </a:cubicBezTo>
                  <a:cubicBezTo>
                    <a:pt x="3391141" y="657386"/>
                    <a:pt x="3386112" y="661458"/>
                    <a:pt x="3381528" y="666002"/>
                  </a:cubicBezTo>
                  <a:cubicBezTo>
                    <a:pt x="3378235" y="669157"/>
                    <a:pt x="3375609" y="672958"/>
                    <a:pt x="3373829" y="677172"/>
                  </a:cubicBezTo>
                  <a:cubicBezTo>
                    <a:pt x="3372449" y="680109"/>
                    <a:pt x="3372895" y="683563"/>
                    <a:pt x="3374942" y="686073"/>
                  </a:cubicBezTo>
                  <a:cubicBezTo>
                    <a:pt x="3376722" y="687977"/>
                    <a:pt x="3379080" y="689295"/>
                    <a:pt x="3381617" y="689856"/>
                  </a:cubicBezTo>
                  <a:cubicBezTo>
                    <a:pt x="3385089" y="690710"/>
                    <a:pt x="3388693" y="691070"/>
                    <a:pt x="3392298" y="690924"/>
                  </a:cubicBezTo>
                  <a:cubicBezTo>
                    <a:pt x="3396926" y="690830"/>
                    <a:pt x="3401555" y="690336"/>
                    <a:pt x="3406139" y="689455"/>
                  </a:cubicBezTo>
                  <a:cubicBezTo>
                    <a:pt x="3411524" y="688458"/>
                    <a:pt x="3416864" y="687150"/>
                    <a:pt x="3422115" y="685539"/>
                  </a:cubicBezTo>
                  <a:cubicBezTo>
                    <a:pt x="3424206" y="684916"/>
                    <a:pt x="3426565" y="684204"/>
                    <a:pt x="3428480" y="683492"/>
                  </a:cubicBezTo>
                  <a:lnTo>
                    <a:pt x="3434933" y="681088"/>
                  </a:lnTo>
                  <a:cubicBezTo>
                    <a:pt x="3437113" y="680256"/>
                    <a:pt x="3439294" y="679366"/>
                    <a:pt x="3441474" y="678418"/>
                  </a:cubicBezTo>
                  <a:lnTo>
                    <a:pt x="3448016" y="675436"/>
                  </a:lnTo>
                  <a:cubicBezTo>
                    <a:pt x="3455448" y="671921"/>
                    <a:pt x="3462614" y="667862"/>
                    <a:pt x="3469423" y="663287"/>
                  </a:cubicBezTo>
                  <a:cubicBezTo>
                    <a:pt x="3474852" y="659704"/>
                    <a:pt x="3479836" y="655557"/>
                    <a:pt x="3484375" y="650915"/>
                  </a:cubicBezTo>
                  <a:cubicBezTo>
                    <a:pt x="3487624" y="647786"/>
                    <a:pt x="3490072" y="643968"/>
                    <a:pt x="3491630" y="639744"/>
                  </a:cubicBezTo>
                  <a:cubicBezTo>
                    <a:pt x="3492787" y="636825"/>
                    <a:pt x="3492119" y="633505"/>
                    <a:pt x="3489938" y="631244"/>
                  </a:cubicBezTo>
                  <a:cubicBezTo>
                    <a:pt x="3487980" y="629371"/>
                    <a:pt x="3485577" y="628089"/>
                    <a:pt x="3482907" y="627551"/>
                  </a:cubicBezTo>
                  <a:close/>
                  <a:moveTo>
                    <a:pt x="3356428" y="688387"/>
                  </a:moveTo>
                  <a:cubicBezTo>
                    <a:pt x="3353001" y="687733"/>
                    <a:pt x="3349486" y="687506"/>
                    <a:pt x="3346014" y="687719"/>
                  </a:cubicBezTo>
                  <a:cubicBezTo>
                    <a:pt x="3341653" y="687911"/>
                    <a:pt x="3337336" y="688431"/>
                    <a:pt x="3333063" y="689277"/>
                  </a:cubicBezTo>
                  <a:cubicBezTo>
                    <a:pt x="3328079" y="690247"/>
                    <a:pt x="3323139" y="691480"/>
                    <a:pt x="3318289" y="692971"/>
                  </a:cubicBezTo>
                  <a:cubicBezTo>
                    <a:pt x="3315975" y="693683"/>
                    <a:pt x="3313838" y="694484"/>
                    <a:pt x="3311257" y="695329"/>
                  </a:cubicBezTo>
                  <a:cubicBezTo>
                    <a:pt x="3308675" y="696175"/>
                    <a:pt x="3306450" y="697065"/>
                    <a:pt x="3304047" y="698000"/>
                  </a:cubicBezTo>
                  <a:cubicBezTo>
                    <a:pt x="3301645" y="698934"/>
                    <a:pt x="3299197" y="700002"/>
                    <a:pt x="3296793" y="701115"/>
                  </a:cubicBezTo>
                  <a:cubicBezTo>
                    <a:pt x="3294390" y="702228"/>
                    <a:pt x="3291897" y="703340"/>
                    <a:pt x="3289495" y="704586"/>
                  </a:cubicBezTo>
                  <a:cubicBezTo>
                    <a:pt x="3282285" y="708151"/>
                    <a:pt x="3275298" y="712254"/>
                    <a:pt x="3268711" y="716869"/>
                  </a:cubicBezTo>
                  <a:cubicBezTo>
                    <a:pt x="3263416" y="720474"/>
                    <a:pt x="3258564" y="724635"/>
                    <a:pt x="3254159" y="729286"/>
                  </a:cubicBezTo>
                  <a:cubicBezTo>
                    <a:pt x="3250999" y="732445"/>
                    <a:pt x="3248551" y="736277"/>
                    <a:pt x="3247083" y="740501"/>
                  </a:cubicBezTo>
                  <a:cubicBezTo>
                    <a:pt x="3246015" y="743473"/>
                    <a:pt x="3246771" y="746785"/>
                    <a:pt x="3248952" y="749045"/>
                  </a:cubicBezTo>
                  <a:cubicBezTo>
                    <a:pt x="3250865" y="750754"/>
                    <a:pt x="3253180" y="751920"/>
                    <a:pt x="3255717" y="752428"/>
                  </a:cubicBezTo>
                  <a:cubicBezTo>
                    <a:pt x="3259099" y="753171"/>
                    <a:pt x="3262570" y="753469"/>
                    <a:pt x="3266042" y="753318"/>
                  </a:cubicBezTo>
                  <a:cubicBezTo>
                    <a:pt x="3270448" y="753135"/>
                    <a:pt x="3274809" y="752646"/>
                    <a:pt x="3279125" y="751849"/>
                  </a:cubicBezTo>
                  <a:cubicBezTo>
                    <a:pt x="3284198" y="750883"/>
                    <a:pt x="3289272" y="749633"/>
                    <a:pt x="3294212" y="748111"/>
                  </a:cubicBezTo>
                  <a:cubicBezTo>
                    <a:pt x="3296615" y="747399"/>
                    <a:pt x="3299018" y="746598"/>
                    <a:pt x="3301466" y="745752"/>
                  </a:cubicBezTo>
                  <a:cubicBezTo>
                    <a:pt x="3303914" y="744906"/>
                    <a:pt x="3306361" y="743972"/>
                    <a:pt x="3308854" y="742993"/>
                  </a:cubicBezTo>
                  <a:cubicBezTo>
                    <a:pt x="3311346" y="742014"/>
                    <a:pt x="3313838" y="740901"/>
                    <a:pt x="3316330" y="739789"/>
                  </a:cubicBezTo>
                  <a:cubicBezTo>
                    <a:pt x="3318822" y="738676"/>
                    <a:pt x="3321315" y="737474"/>
                    <a:pt x="3323807" y="736228"/>
                  </a:cubicBezTo>
                  <a:cubicBezTo>
                    <a:pt x="3331150" y="732548"/>
                    <a:pt x="3338182" y="728342"/>
                    <a:pt x="3344902" y="723634"/>
                  </a:cubicBezTo>
                  <a:cubicBezTo>
                    <a:pt x="3350153" y="719967"/>
                    <a:pt x="3355004" y="715730"/>
                    <a:pt x="3359366" y="710995"/>
                  </a:cubicBezTo>
                  <a:cubicBezTo>
                    <a:pt x="3362436" y="707857"/>
                    <a:pt x="3364706" y="704025"/>
                    <a:pt x="3365952" y="699824"/>
                  </a:cubicBezTo>
                  <a:cubicBezTo>
                    <a:pt x="3366842" y="696803"/>
                    <a:pt x="3365863" y="693531"/>
                    <a:pt x="3363460" y="691502"/>
                  </a:cubicBezTo>
                  <a:cubicBezTo>
                    <a:pt x="3361413" y="689909"/>
                    <a:pt x="3359009" y="688841"/>
                    <a:pt x="3356428" y="688387"/>
                  </a:cubicBezTo>
                  <a:close/>
                  <a:moveTo>
                    <a:pt x="4407380" y="280779"/>
                  </a:moveTo>
                  <a:cubicBezTo>
                    <a:pt x="4403197" y="278799"/>
                    <a:pt x="4398658" y="277722"/>
                    <a:pt x="4394029" y="277619"/>
                  </a:cubicBezTo>
                  <a:cubicBezTo>
                    <a:pt x="4387443" y="277303"/>
                    <a:pt x="4380856" y="277676"/>
                    <a:pt x="4374358" y="278732"/>
                  </a:cubicBezTo>
                  <a:cubicBezTo>
                    <a:pt x="4366259" y="279942"/>
                    <a:pt x="4358248" y="281742"/>
                    <a:pt x="4350371" y="284116"/>
                  </a:cubicBezTo>
                  <a:lnTo>
                    <a:pt x="4349837" y="284116"/>
                  </a:lnTo>
                  <a:lnTo>
                    <a:pt x="4349347" y="284116"/>
                  </a:lnTo>
                  <a:lnTo>
                    <a:pt x="4348813" y="284116"/>
                  </a:lnTo>
                  <a:lnTo>
                    <a:pt x="4348279" y="284116"/>
                  </a:lnTo>
                  <a:cubicBezTo>
                    <a:pt x="4340358" y="286591"/>
                    <a:pt x="4332614" y="289564"/>
                    <a:pt x="4325049" y="293017"/>
                  </a:cubicBezTo>
                  <a:cubicBezTo>
                    <a:pt x="4318418" y="296008"/>
                    <a:pt x="4312053" y="299520"/>
                    <a:pt x="4306001" y="303520"/>
                  </a:cubicBezTo>
                  <a:cubicBezTo>
                    <a:pt x="4301194" y="306594"/>
                    <a:pt x="4296788" y="310257"/>
                    <a:pt x="4292917" y="314423"/>
                  </a:cubicBezTo>
                  <a:cubicBezTo>
                    <a:pt x="4290157" y="317155"/>
                    <a:pt x="4288333" y="320720"/>
                    <a:pt x="4287799" y="324570"/>
                  </a:cubicBezTo>
                  <a:cubicBezTo>
                    <a:pt x="4287665" y="327750"/>
                    <a:pt x="4289401" y="330715"/>
                    <a:pt x="4292249" y="332136"/>
                  </a:cubicBezTo>
                  <a:cubicBezTo>
                    <a:pt x="4296255" y="334272"/>
                    <a:pt x="4300705" y="335460"/>
                    <a:pt x="4305245" y="335607"/>
                  </a:cubicBezTo>
                  <a:cubicBezTo>
                    <a:pt x="4311831" y="336006"/>
                    <a:pt x="4318462" y="335708"/>
                    <a:pt x="4325004" y="334717"/>
                  </a:cubicBezTo>
                  <a:cubicBezTo>
                    <a:pt x="4333281" y="333522"/>
                    <a:pt x="4341470" y="331707"/>
                    <a:pt x="4349481" y="329288"/>
                  </a:cubicBezTo>
                  <a:lnTo>
                    <a:pt x="4350014" y="329288"/>
                  </a:lnTo>
                  <a:lnTo>
                    <a:pt x="4350549" y="329288"/>
                  </a:lnTo>
                  <a:lnTo>
                    <a:pt x="4351038" y="329288"/>
                  </a:lnTo>
                  <a:lnTo>
                    <a:pt x="4351573" y="329288"/>
                  </a:lnTo>
                  <a:cubicBezTo>
                    <a:pt x="4359717" y="326865"/>
                    <a:pt x="4367727" y="323892"/>
                    <a:pt x="4375470" y="320387"/>
                  </a:cubicBezTo>
                  <a:cubicBezTo>
                    <a:pt x="4382235" y="317327"/>
                    <a:pt x="4388733" y="313725"/>
                    <a:pt x="4394919" y="309617"/>
                  </a:cubicBezTo>
                  <a:cubicBezTo>
                    <a:pt x="4399726" y="306508"/>
                    <a:pt x="4404087" y="302766"/>
                    <a:pt x="4407914" y="298491"/>
                  </a:cubicBezTo>
                  <a:cubicBezTo>
                    <a:pt x="4410540" y="295733"/>
                    <a:pt x="4412098" y="292143"/>
                    <a:pt x="4412364" y="288344"/>
                  </a:cubicBezTo>
                  <a:cubicBezTo>
                    <a:pt x="4412319" y="285070"/>
                    <a:pt x="4410362" y="282123"/>
                    <a:pt x="4407380" y="280779"/>
                  </a:cubicBezTo>
                  <a:close/>
                  <a:moveTo>
                    <a:pt x="4690333" y="206013"/>
                  </a:moveTo>
                  <a:cubicBezTo>
                    <a:pt x="4686640" y="203528"/>
                    <a:pt x="4682412" y="201998"/>
                    <a:pt x="4678007" y="201562"/>
                  </a:cubicBezTo>
                  <a:cubicBezTo>
                    <a:pt x="4671553" y="200844"/>
                    <a:pt x="4665055" y="200844"/>
                    <a:pt x="4658603" y="201562"/>
                  </a:cubicBezTo>
                  <a:cubicBezTo>
                    <a:pt x="4650324" y="202431"/>
                    <a:pt x="4642181" y="203919"/>
                    <a:pt x="4634126" y="206013"/>
                  </a:cubicBezTo>
                  <a:lnTo>
                    <a:pt x="4631410" y="206725"/>
                  </a:lnTo>
                  <a:lnTo>
                    <a:pt x="4628696" y="207437"/>
                  </a:lnTo>
                  <a:lnTo>
                    <a:pt x="4626026" y="208193"/>
                  </a:lnTo>
                  <a:lnTo>
                    <a:pt x="4623356" y="208994"/>
                  </a:lnTo>
                  <a:cubicBezTo>
                    <a:pt x="4616012" y="211280"/>
                    <a:pt x="4608803" y="213999"/>
                    <a:pt x="4601771" y="217139"/>
                  </a:cubicBezTo>
                  <a:cubicBezTo>
                    <a:pt x="4595541" y="219869"/>
                    <a:pt x="4589488" y="223037"/>
                    <a:pt x="4583703" y="226618"/>
                  </a:cubicBezTo>
                  <a:cubicBezTo>
                    <a:pt x="4579031" y="229483"/>
                    <a:pt x="4574713" y="232856"/>
                    <a:pt x="4570797" y="236676"/>
                  </a:cubicBezTo>
                  <a:cubicBezTo>
                    <a:pt x="4567905" y="239306"/>
                    <a:pt x="4565768" y="242652"/>
                    <a:pt x="4564567" y="246377"/>
                  </a:cubicBezTo>
                  <a:cubicBezTo>
                    <a:pt x="4563632" y="249445"/>
                    <a:pt x="4564655" y="252764"/>
                    <a:pt x="4567148" y="254789"/>
                  </a:cubicBezTo>
                  <a:cubicBezTo>
                    <a:pt x="4570619" y="257312"/>
                    <a:pt x="4574713" y="258850"/>
                    <a:pt x="4578986" y="259239"/>
                  </a:cubicBezTo>
                  <a:cubicBezTo>
                    <a:pt x="4585394" y="260117"/>
                    <a:pt x="4591892" y="260236"/>
                    <a:pt x="4598300" y="259595"/>
                  </a:cubicBezTo>
                  <a:cubicBezTo>
                    <a:pt x="4606712" y="258743"/>
                    <a:pt x="4615033" y="257255"/>
                    <a:pt x="4623222" y="255145"/>
                  </a:cubicBezTo>
                  <a:lnTo>
                    <a:pt x="4625981" y="254433"/>
                  </a:lnTo>
                  <a:lnTo>
                    <a:pt x="4628741" y="253676"/>
                  </a:lnTo>
                  <a:lnTo>
                    <a:pt x="4631500" y="252919"/>
                  </a:lnTo>
                  <a:lnTo>
                    <a:pt x="4634215" y="252074"/>
                  </a:lnTo>
                  <a:cubicBezTo>
                    <a:pt x="4641780" y="249758"/>
                    <a:pt x="4649212" y="246979"/>
                    <a:pt x="4656467" y="243752"/>
                  </a:cubicBezTo>
                  <a:cubicBezTo>
                    <a:pt x="4662875" y="240955"/>
                    <a:pt x="4669017" y="237682"/>
                    <a:pt x="4674935" y="233961"/>
                  </a:cubicBezTo>
                  <a:cubicBezTo>
                    <a:pt x="4679653" y="231061"/>
                    <a:pt x="4684014" y="227610"/>
                    <a:pt x="4687886" y="223681"/>
                  </a:cubicBezTo>
                  <a:cubicBezTo>
                    <a:pt x="4690689" y="221039"/>
                    <a:pt x="4692736" y="217663"/>
                    <a:pt x="4693715" y="213934"/>
                  </a:cubicBezTo>
                  <a:cubicBezTo>
                    <a:pt x="4694205" y="210862"/>
                    <a:pt x="4692915" y="207778"/>
                    <a:pt x="4690333" y="206013"/>
                  </a:cubicBezTo>
                  <a:close/>
                  <a:moveTo>
                    <a:pt x="4547433" y="241927"/>
                  </a:moveTo>
                  <a:cubicBezTo>
                    <a:pt x="4543471" y="239743"/>
                    <a:pt x="4539021" y="238495"/>
                    <a:pt x="4534483" y="238278"/>
                  </a:cubicBezTo>
                  <a:cubicBezTo>
                    <a:pt x="4527940" y="237760"/>
                    <a:pt x="4521398" y="237954"/>
                    <a:pt x="4514900" y="238856"/>
                  </a:cubicBezTo>
                  <a:cubicBezTo>
                    <a:pt x="4506712" y="239900"/>
                    <a:pt x="4498612" y="241536"/>
                    <a:pt x="4490691" y="243752"/>
                  </a:cubicBezTo>
                  <a:lnTo>
                    <a:pt x="4489133" y="244197"/>
                  </a:lnTo>
                  <a:lnTo>
                    <a:pt x="4487620" y="244642"/>
                  </a:lnTo>
                  <a:lnTo>
                    <a:pt x="4486151" y="245087"/>
                  </a:lnTo>
                  <a:lnTo>
                    <a:pt x="4484638" y="245532"/>
                  </a:lnTo>
                  <a:cubicBezTo>
                    <a:pt x="4477072" y="247924"/>
                    <a:pt x="4469641" y="250777"/>
                    <a:pt x="4462386" y="254077"/>
                  </a:cubicBezTo>
                  <a:cubicBezTo>
                    <a:pt x="4455933" y="256936"/>
                    <a:pt x="4449748" y="260283"/>
                    <a:pt x="4443828" y="264090"/>
                  </a:cubicBezTo>
                  <a:cubicBezTo>
                    <a:pt x="4439066" y="267041"/>
                    <a:pt x="4434705" y="270569"/>
                    <a:pt x="4430834" y="274593"/>
                  </a:cubicBezTo>
                  <a:cubicBezTo>
                    <a:pt x="4428029" y="277272"/>
                    <a:pt x="4426027" y="280725"/>
                    <a:pt x="4425182" y="284517"/>
                  </a:cubicBezTo>
                  <a:cubicBezTo>
                    <a:pt x="4424692" y="287663"/>
                    <a:pt x="4426116" y="290795"/>
                    <a:pt x="4428831" y="292483"/>
                  </a:cubicBezTo>
                  <a:cubicBezTo>
                    <a:pt x="4432613" y="294803"/>
                    <a:pt x="4436886" y="296162"/>
                    <a:pt x="4441336" y="296444"/>
                  </a:cubicBezTo>
                  <a:cubicBezTo>
                    <a:pt x="4447878" y="297046"/>
                    <a:pt x="4454421" y="296926"/>
                    <a:pt x="4460918" y="296088"/>
                  </a:cubicBezTo>
                  <a:cubicBezTo>
                    <a:pt x="4469284" y="295104"/>
                    <a:pt x="4477518" y="293467"/>
                    <a:pt x="4485617" y="291193"/>
                  </a:cubicBezTo>
                  <a:lnTo>
                    <a:pt x="4487219" y="290747"/>
                  </a:lnTo>
                  <a:lnTo>
                    <a:pt x="4488777" y="290302"/>
                  </a:lnTo>
                  <a:lnTo>
                    <a:pt x="4490334" y="289857"/>
                  </a:lnTo>
                  <a:lnTo>
                    <a:pt x="4491892" y="289368"/>
                  </a:lnTo>
                  <a:cubicBezTo>
                    <a:pt x="4499770" y="286914"/>
                    <a:pt x="4507469" y="283940"/>
                    <a:pt x="4514945" y="280467"/>
                  </a:cubicBezTo>
                  <a:cubicBezTo>
                    <a:pt x="4521531" y="277521"/>
                    <a:pt x="4527852" y="274084"/>
                    <a:pt x="4533904" y="270187"/>
                  </a:cubicBezTo>
                  <a:cubicBezTo>
                    <a:pt x="4538666" y="267174"/>
                    <a:pt x="4542982" y="263570"/>
                    <a:pt x="4546809" y="259461"/>
                  </a:cubicBezTo>
                  <a:cubicBezTo>
                    <a:pt x="4549569" y="256782"/>
                    <a:pt x="4551393" y="253285"/>
                    <a:pt x="4551972" y="249493"/>
                  </a:cubicBezTo>
                  <a:cubicBezTo>
                    <a:pt x="4552106" y="246296"/>
                    <a:pt x="4550325" y="243331"/>
                    <a:pt x="4547433" y="241927"/>
                  </a:cubicBezTo>
                  <a:close/>
                  <a:moveTo>
                    <a:pt x="4269774" y="322033"/>
                  </a:moveTo>
                  <a:cubicBezTo>
                    <a:pt x="4265547" y="320245"/>
                    <a:pt x="4261007" y="319322"/>
                    <a:pt x="4256423" y="319319"/>
                  </a:cubicBezTo>
                  <a:cubicBezTo>
                    <a:pt x="4250015" y="319148"/>
                    <a:pt x="4243562" y="319610"/>
                    <a:pt x="4237243" y="320698"/>
                  </a:cubicBezTo>
                  <a:cubicBezTo>
                    <a:pt x="4229410" y="321993"/>
                    <a:pt x="4221711" y="323837"/>
                    <a:pt x="4214145" y="326217"/>
                  </a:cubicBezTo>
                  <a:lnTo>
                    <a:pt x="4213656" y="326217"/>
                  </a:lnTo>
                  <a:lnTo>
                    <a:pt x="4213166" y="326217"/>
                  </a:lnTo>
                  <a:lnTo>
                    <a:pt x="4212677" y="326217"/>
                  </a:lnTo>
                  <a:lnTo>
                    <a:pt x="4212187" y="326217"/>
                  </a:lnTo>
                  <a:cubicBezTo>
                    <a:pt x="4204176" y="328781"/>
                    <a:pt x="4196344" y="331888"/>
                    <a:pt x="4188733" y="335518"/>
                  </a:cubicBezTo>
                  <a:cubicBezTo>
                    <a:pt x="4182102" y="338884"/>
                    <a:pt x="4175739" y="342784"/>
                    <a:pt x="4169730" y="347178"/>
                  </a:cubicBezTo>
                  <a:cubicBezTo>
                    <a:pt x="4165014" y="350298"/>
                    <a:pt x="4160785" y="354040"/>
                    <a:pt x="4157092" y="358304"/>
                  </a:cubicBezTo>
                  <a:cubicBezTo>
                    <a:pt x="4154421" y="361038"/>
                    <a:pt x="4152864" y="364642"/>
                    <a:pt x="4152642" y="368451"/>
                  </a:cubicBezTo>
                  <a:cubicBezTo>
                    <a:pt x="4152864" y="371552"/>
                    <a:pt x="4154778" y="374278"/>
                    <a:pt x="4157625" y="375527"/>
                  </a:cubicBezTo>
                  <a:cubicBezTo>
                    <a:pt x="4161721" y="377432"/>
                    <a:pt x="4166171" y="378448"/>
                    <a:pt x="4170666" y="378509"/>
                  </a:cubicBezTo>
                  <a:cubicBezTo>
                    <a:pt x="4177119" y="378768"/>
                    <a:pt x="4183571" y="378365"/>
                    <a:pt x="4189935" y="377307"/>
                  </a:cubicBezTo>
                  <a:cubicBezTo>
                    <a:pt x="4197902" y="376049"/>
                    <a:pt x="4205823" y="374205"/>
                    <a:pt x="4213522" y="371788"/>
                  </a:cubicBezTo>
                  <a:lnTo>
                    <a:pt x="4214057" y="371788"/>
                  </a:lnTo>
                  <a:lnTo>
                    <a:pt x="4214546" y="371788"/>
                  </a:lnTo>
                  <a:lnTo>
                    <a:pt x="4215080" y="371788"/>
                  </a:lnTo>
                  <a:lnTo>
                    <a:pt x="4215569" y="371788"/>
                  </a:lnTo>
                  <a:cubicBezTo>
                    <a:pt x="4223803" y="369197"/>
                    <a:pt x="4231858" y="366014"/>
                    <a:pt x="4239646" y="362265"/>
                  </a:cubicBezTo>
                  <a:cubicBezTo>
                    <a:pt x="4246367" y="359095"/>
                    <a:pt x="4252819" y="355373"/>
                    <a:pt x="4258960" y="351139"/>
                  </a:cubicBezTo>
                  <a:cubicBezTo>
                    <a:pt x="4263633" y="347976"/>
                    <a:pt x="4267861" y="344170"/>
                    <a:pt x="4271466" y="339835"/>
                  </a:cubicBezTo>
                  <a:cubicBezTo>
                    <a:pt x="4274003" y="337093"/>
                    <a:pt x="4275382" y="333473"/>
                    <a:pt x="4275337" y="329733"/>
                  </a:cubicBezTo>
                  <a:cubicBezTo>
                    <a:pt x="4275071" y="326375"/>
                    <a:pt x="4272891" y="323463"/>
                    <a:pt x="4269774" y="322212"/>
                  </a:cubicBezTo>
                  <a:close/>
                  <a:moveTo>
                    <a:pt x="4824022" y="167784"/>
                  </a:moveTo>
                  <a:cubicBezTo>
                    <a:pt x="4817614" y="166805"/>
                    <a:pt x="4811161" y="166596"/>
                    <a:pt x="4804708" y="167161"/>
                  </a:cubicBezTo>
                  <a:cubicBezTo>
                    <a:pt x="4796341" y="167808"/>
                    <a:pt x="4788064" y="169088"/>
                    <a:pt x="4779875" y="170988"/>
                  </a:cubicBezTo>
                  <a:lnTo>
                    <a:pt x="4776002" y="171923"/>
                  </a:lnTo>
                  <a:lnTo>
                    <a:pt x="4772220" y="172902"/>
                  </a:lnTo>
                  <a:lnTo>
                    <a:pt x="4768437" y="173970"/>
                  </a:lnTo>
                  <a:lnTo>
                    <a:pt x="4764699" y="175083"/>
                  </a:lnTo>
                  <a:cubicBezTo>
                    <a:pt x="4757578" y="177262"/>
                    <a:pt x="4750591" y="179848"/>
                    <a:pt x="4743782" y="182826"/>
                  </a:cubicBezTo>
                  <a:cubicBezTo>
                    <a:pt x="4737730" y="185450"/>
                    <a:pt x="4731855" y="188498"/>
                    <a:pt x="4726203" y="191950"/>
                  </a:cubicBezTo>
                  <a:cubicBezTo>
                    <a:pt x="4721575" y="194691"/>
                    <a:pt x="4717258" y="197929"/>
                    <a:pt x="4713342" y="201607"/>
                  </a:cubicBezTo>
                  <a:cubicBezTo>
                    <a:pt x="4710404" y="204188"/>
                    <a:pt x="4708135" y="207419"/>
                    <a:pt x="4706667" y="211042"/>
                  </a:cubicBezTo>
                  <a:cubicBezTo>
                    <a:pt x="4705376" y="214085"/>
                    <a:pt x="4706043" y="217608"/>
                    <a:pt x="4708402" y="219942"/>
                  </a:cubicBezTo>
                  <a:cubicBezTo>
                    <a:pt x="4711606" y="222725"/>
                    <a:pt x="4715523" y="224505"/>
                    <a:pt x="4719706" y="225060"/>
                  </a:cubicBezTo>
                  <a:cubicBezTo>
                    <a:pt x="4726025" y="226147"/>
                    <a:pt x="4732479" y="226446"/>
                    <a:pt x="4738887" y="225950"/>
                  </a:cubicBezTo>
                  <a:cubicBezTo>
                    <a:pt x="4747387" y="225389"/>
                    <a:pt x="4755799" y="224154"/>
                    <a:pt x="4764076" y="222256"/>
                  </a:cubicBezTo>
                  <a:lnTo>
                    <a:pt x="4768037" y="221322"/>
                  </a:lnTo>
                  <a:lnTo>
                    <a:pt x="4771909" y="220343"/>
                  </a:lnTo>
                  <a:lnTo>
                    <a:pt x="4775781" y="219275"/>
                  </a:lnTo>
                  <a:lnTo>
                    <a:pt x="4779608" y="218118"/>
                  </a:lnTo>
                  <a:cubicBezTo>
                    <a:pt x="4786951" y="215891"/>
                    <a:pt x="4794116" y="213231"/>
                    <a:pt x="4801148" y="210152"/>
                  </a:cubicBezTo>
                  <a:cubicBezTo>
                    <a:pt x="4807289" y="207445"/>
                    <a:pt x="4813252" y="204323"/>
                    <a:pt x="4818949" y="200806"/>
                  </a:cubicBezTo>
                  <a:cubicBezTo>
                    <a:pt x="4823578" y="197971"/>
                    <a:pt x="4827939" y="194644"/>
                    <a:pt x="4831855" y="190881"/>
                  </a:cubicBezTo>
                  <a:cubicBezTo>
                    <a:pt x="4834748" y="188306"/>
                    <a:pt x="4836884" y="185023"/>
                    <a:pt x="4838130" y="181358"/>
                  </a:cubicBezTo>
                  <a:cubicBezTo>
                    <a:pt x="4839243" y="178170"/>
                    <a:pt x="4838264" y="174630"/>
                    <a:pt x="4835682" y="172457"/>
                  </a:cubicBezTo>
                  <a:cubicBezTo>
                    <a:pt x="4832256" y="169955"/>
                    <a:pt x="4828251" y="168404"/>
                    <a:pt x="4824022" y="167962"/>
                  </a:cubicBezTo>
                  <a:close/>
                  <a:moveTo>
                    <a:pt x="4134573" y="366359"/>
                  </a:moveTo>
                  <a:cubicBezTo>
                    <a:pt x="4130434" y="364790"/>
                    <a:pt x="4126029" y="364005"/>
                    <a:pt x="4121623" y="364045"/>
                  </a:cubicBezTo>
                  <a:cubicBezTo>
                    <a:pt x="4115570" y="363968"/>
                    <a:pt x="4109473" y="364460"/>
                    <a:pt x="4103510" y="365513"/>
                  </a:cubicBezTo>
                  <a:cubicBezTo>
                    <a:pt x="4096210" y="366759"/>
                    <a:pt x="4088957" y="368498"/>
                    <a:pt x="4081880" y="370720"/>
                  </a:cubicBezTo>
                  <a:lnTo>
                    <a:pt x="4080412" y="371210"/>
                  </a:lnTo>
                  <a:lnTo>
                    <a:pt x="4078899" y="371699"/>
                  </a:lnTo>
                  <a:lnTo>
                    <a:pt x="4077341" y="372189"/>
                  </a:lnTo>
                  <a:lnTo>
                    <a:pt x="4075828" y="372723"/>
                  </a:lnTo>
                  <a:cubicBezTo>
                    <a:pt x="4067951" y="375419"/>
                    <a:pt x="4060297" y="378661"/>
                    <a:pt x="4052908" y="382425"/>
                  </a:cubicBezTo>
                  <a:cubicBezTo>
                    <a:pt x="4046545" y="385584"/>
                    <a:pt x="4040404" y="389276"/>
                    <a:pt x="4034663" y="393462"/>
                  </a:cubicBezTo>
                  <a:cubicBezTo>
                    <a:pt x="4030257" y="396595"/>
                    <a:pt x="4026295" y="400341"/>
                    <a:pt x="4022913" y="404588"/>
                  </a:cubicBezTo>
                  <a:cubicBezTo>
                    <a:pt x="4020511" y="407327"/>
                    <a:pt x="4019309" y="410885"/>
                    <a:pt x="4019486" y="414512"/>
                  </a:cubicBezTo>
                  <a:cubicBezTo>
                    <a:pt x="4020110" y="417431"/>
                    <a:pt x="4022157" y="419838"/>
                    <a:pt x="4024961" y="420920"/>
                  </a:cubicBezTo>
                  <a:cubicBezTo>
                    <a:pt x="4028966" y="422606"/>
                    <a:pt x="4033238" y="423483"/>
                    <a:pt x="4037599" y="423502"/>
                  </a:cubicBezTo>
                  <a:cubicBezTo>
                    <a:pt x="4043697" y="423685"/>
                    <a:pt x="4049838" y="423252"/>
                    <a:pt x="4055846" y="422211"/>
                  </a:cubicBezTo>
                  <a:cubicBezTo>
                    <a:pt x="4063323" y="421001"/>
                    <a:pt x="4070665" y="419261"/>
                    <a:pt x="4077875" y="417004"/>
                  </a:cubicBezTo>
                  <a:lnTo>
                    <a:pt x="4079434" y="416515"/>
                  </a:lnTo>
                  <a:lnTo>
                    <a:pt x="4080990" y="416025"/>
                  </a:lnTo>
                  <a:lnTo>
                    <a:pt x="4082593" y="415491"/>
                  </a:lnTo>
                  <a:lnTo>
                    <a:pt x="4084150" y="414957"/>
                  </a:lnTo>
                  <a:cubicBezTo>
                    <a:pt x="4092205" y="412180"/>
                    <a:pt x="4100083" y="408849"/>
                    <a:pt x="4107693" y="404988"/>
                  </a:cubicBezTo>
                  <a:cubicBezTo>
                    <a:pt x="4114190" y="401768"/>
                    <a:pt x="4120377" y="397970"/>
                    <a:pt x="4126162" y="393640"/>
                  </a:cubicBezTo>
                  <a:cubicBezTo>
                    <a:pt x="4130568" y="390514"/>
                    <a:pt x="4134484" y="386715"/>
                    <a:pt x="4137733" y="382380"/>
                  </a:cubicBezTo>
                  <a:cubicBezTo>
                    <a:pt x="4140002" y="379648"/>
                    <a:pt x="4141070" y="376078"/>
                    <a:pt x="4140581" y="372545"/>
                  </a:cubicBezTo>
                  <a:cubicBezTo>
                    <a:pt x="4139690" y="369639"/>
                    <a:pt x="4137465" y="367338"/>
                    <a:pt x="4134573" y="366359"/>
                  </a:cubicBezTo>
                  <a:close/>
                </a:path>
              </a:pathLst>
            </a:custGeom>
            <a:solidFill>
              <a:srgbClr val="C2C2C2"/>
            </a:solidFill>
            <a:ln w="4445" cap="flat">
              <a:noFill/>
              <a:prstDash val="solid"/>
              <a:miter/>
            </a:ln>
          </p:spPr>
          <p:txBody>
            <a:bodyPr rtlCol="0" anchor="ctr"/>
            <a:lstStyle/>
            <a:p>
              <a:endParaRPr lang="pt-PT"/>
            </a:p>
          </p:txBody>
        </p:sp>
        <p:sp>
          <p:nvSpPr>
            <p:cNvPr id="857" name="Freeform: Shape 856">
              <a:extLst>
                <a:ext uri="{FF2B5EF4-FFF2-40B4-BE49-F238E27FC236}">
                  <a16:creationId xmlns:a16="http://schemas.microsoft.com/office/drawing/2014/main" id="{18B14C59-E328-4190-BEC7-6EF35931DD82}"/>
                </a:ext>
              </a:extLst>
            </p:cNvPr>
            <p:cNvSpPr/>
            <p:nvPr/>
          </p:nvSpPr>
          <p:spPr>
            <a:xfrm>
              <a:off x="1546825" y="949151"/>
              <a:ext cx="2507726" cy="1559494"/>
            </a:xfrm>
            <a:custGeom>
              <a:avLst/>
              <a:gdLst>
                <a:gd name="connsiteX0" fmla="*/ 66765 w 4481234"/>
                <a:gd name="connsiteY0" fmla="*/ 1173270 h 2786771"/>
                <a:gd name="connsiteX1" fmla="*/ 78381 w 4481234"/>
                <a:gd name="connsiteY1" fmla="*/ 1177720 h 2786771"/>
                <a:gd name="connsiteX2" fmla="*/ 95069 w 4481234"/>
                <a:gd name="connsiteY2" fmla="*/ 1176563 h 2786771"/>
                <a:gd name="connsiteX3" fmla="*/ 97250 w 4481234"/>
                <a:gd name="connsiteY3" fmla="*/ 1176029 h 2786771"/>
                <a:gd name="connsiteX4" fmla="*/ 99520 w 4481234"/>
                <a:gd name="connsiteY4" fmla="*/ 1175406 h 2786771"/>
                <a:gd name="connsiteX5" fmla="*/ 101834 w 4481234"/>
                <a:gd name="connsiteY5" fmla="*/ 1174739 h 2786771"/>
                <a:gd name="connsiteX6" fmla="*/ 104192 w 4481234"/>
                <a:gd name="connsiteY6" fmla="*/ 1173938 h 2786771"/>
                <a:gd name="connsiteX7" fmla="*/ 126844 w 4481234"/>
                <a:gd name="connsiteY7" fmla="*/ 1163034 h 2786771"/>
                <a:gd name="connsiteX8" fmla="*/ 147227 w 4481234"/>
                <a:gd name="connsiteY8" fmla="*/ 1147591 h 2786771"/>
                <a:gd name="connsiteX9" fmla="*/ 163114 w 4481234"/>
                <a:gd name="connsiteY9" fmla="*/ 1129790 h 2786771"/>
                <a:gd name="connsiteX10" fmla="*/ 172238 w 4481234"/>
                <a:gd name="connsiteY10" fmla="*/ 1111677 h 2786771"/>
                <a:gd name="connsiteX11" fmla="*/ 173083 w 4481234"/>
                <a:gd name="connsiteY11" fmla="*/ 1098015 h 2786771"/>
                <a:gd name="connsiteX12" fmla="*/ 167165 w 4481234"/>
                <a:gd name="connsiteY12" fmla="*/ 1088847 h 2786771"/>
                <a:gd name="connsiteX13" fmla="*/ 155549 w 4481234"/>
                <a:gd name="connsiteY13" fmla="*/ 1084663 h 2786771"/>
                <a:gd name="connsiteX14" fmla="*/ 139127 w 4481234"/>
                <a:gd name="connsiteY14" fmla="*/ 1085954 h 2786771"/>
                <a:gd name="connsiteX15" fmla="*/ 136991 w 4481234"/>
                <a:gd name="connsiteY15" fmla="*/ 1086488 h 2786771"/>
                <a:gd name="connsiteX16" fmla="*/ 134766 w 4481234"/>
                <a:gd name="connsiteY16" fmla="*/ 1087111 h 2786771"/>
                <a:gd name="connsiteX17" fmla="*/ 132452 w 4481234"/>
                <a:gd name="connsiteY17" fmla="*/ 1087779 h 2786771"/>
                <a:gd name="connsiteX18" fmla="*/ 130138 w 4481234"/>
                <a:gd name="connsiteY18" fmla="*/ 1088580 h 2786771"/>
                <a:gd name="connsiteX19" fmla="*/ 107886 w 4481234"/>
                <a:gd name="connsiteY19" fmla="*/ 1099172 h 2786771"/>
                <a:gd name="connsiteX20" fmla="*/ 87859 w 4481234"/>
                <a:gd name="connsiteY20" fmla="*/ 1114125 h 2786771"/>
                <a:gd name="connsiteX21" fmla="*/ 71971 w 4481234"/>
                <a:gd name="connsiteY21" fmla="*/ 1131615 h 2786771"/>
                <a:gd name="connsiteX22" fmla="*/ 62403 w 4481234"/>
                <a:gd name="connsiteY22" fmla="*/ 1149683 h 2786771"/>
                <a:gd name="connsiteX23" fmla="*/ 61024 w 4481234"/>
                <a:gd name="connsiteY23" fmla="*/ 1163657 h 2786771"/>
                <a:gd name="connsiteX24" fmla="*/ 66765 w 4481234"/>
                <a:gd name="connsiteY24" fmla="*/ 1173270 h 2786771"/>
                <a:gd name="connsiteX25" fmla="*/ 187636 w 4481234"/>
                <a:gd name="connsiteY25" fmla="*/ 902154 h 2786771"/>
                <a:gd name="connsiteX26" fmla="*/ 204815 w 4481234"/>
                <a:gd name="connsiteY26" fmla="*/ 901131 h 2786771"/>
                <a:gd name="connsiteX27" fmla="*/ 205082 w 4481234"/>
                <a:gd name="connsiteY27" fmla="*/ 901131 h 2786771"/>
                <a:gd name="connsiteX28" fmla="*/ 205348 w 4481234"/>
                <a:gd name="connsiteY28" fmla="*/ 901131 h 2786771"/>
                <a:gd name="connsiteX29" fmla="*/ 205616 w 4481234"/>
                <a:gd name="connsiteY29" fmla="*/ 901131 h 2786771"/>
                <a:gd name="connsiteX30" fmla="*/ 205883 w 4481234"/>
                <a:gd name="connsiteY30" fmla="*/ 901131 h 2786771"/>
                <a:gd name="connsiteX31" fmla="*/ 226088 w 4481234"/>
                <a:gd name="connsiteY31" fmla="*/ 893699 h 2786771"/>
                <a:gd name="connsiteX32" fmla="*/ 245535 w 4481234"/>
                <a:gd name="connsiteY32" fmla="*/ 881772 h 2786771"/>
                <a:gd name="connsiteX33" fmla="*/ 261958 w 4481234"/>
                <a:gd name="connsiteY33" fmla="*/ 867041 h 2786771"/>
                <a:gd name="connsiteX34" fmla="*/ 273261 w 4481234"/>
                <a:gd name="connsiteY34" fmla="*/ 851153 h 2786771"/>
                <a:gd name="connsiteX35" fmla="*/ 277089 w 4481234"/>
                <a:gd name="connsiteY35" fmla="*/ 836868 h 2786771"/>
                <a:gd name="connsiteX36" fmla="*/ 273039 w 4481234"/>
                <a:gd name="connsiteY36" fmla="*/ 826899 h 2786771"/>
                <a:gd name="connsiteX37" fmla="*/ 262047 w 4481234"/>
                <a:gd name="connsiteY37" fmla="*/ 822092 h 2786771"/>
                <a:gd name="connsiteX38" fmla="*/ 245091 w 4481234"/>
                <a:gd name="connsiteY38" fmla="*/ 823250 h 2786771"/>
                <a:gd name="connsiteX39" fmla="*/ 244779 w 4481234"/>
                <a:gd name="connsiteY39" fmla="*/ 823250 h 2786771"/>
                <a:gd name="connsiteX40" fmla="*/ 244512 w 4481234"/>
                <a:gd name="connsiteY40" fmla="*/ 823250 h 2786771"/>
                <a:gd name="connsiteX41" fmla="*/ 244201 w 4481234"/>
                <a:gd name="connsiteY41" fmla="*/ 823250 h 2786771"/>
                <a:gd name="connsiteX42" fmla="*/ 243889 w 4481234"/>
                <a:gd name="connsiteY42" fmla="*/ 823250 h 2786771"/>
                <a:gd name="connsiteX43" fmla="*/ 224219 w 4481234"/>
                <a:gd name="connsiteY43" fmla="*/ 830503 h 2786771"/>
                <a:gd name="connsiteX44" fmla="*/ 205216 w 4481234"/>
                <a:gd name="connsiteY44" fmla="*/ 842074 h 2786771"/>
                <a:gd name="connsiteX45" fmla="*/ 188971 w 4481234"/>
                <a:gd name="connsiteY45" fmla="*/ 856449 h 2786771"/>
                <a:gd name="connsiteX46" fmla="*/ 177446 w 4481234"/>
                <a:gd name="connsiteY46" fmla="*/ 872159 h 2786771"/>
                <a:gd name="connsiteX47" fmla="*/ 172995 w 4481234"/>
                <a:gd name="connsiteY47" fmla="*/ 886623 h 2786771"/>
                <a:gd name="connsiteX48" fmla="*/ 176956 w 4481234"/>
                <a:gd name="connsiteY48" fmla="*/ 897036 h 2786771"/>
                <a:gd name="connsiteX49" fmla="*/ 187636 w 4481234"/>
                <a:gd name="connsiteY49" fmla="*/ 902154 h 2786771"/>
                <a:gd name="connsiteX50" fmla="*/ 146381 w 4481234"/>
                <a:gd name="connsiteY50" fmla="*/ 991161 h 2786771"/>
                <a:gd name="connsiteX51" fmla="*/ 163604 w 4481234"/>
                <a:gd name="connsiteY51" fmla="*/ 989871 h 2786771"/>
                <a:gd name="connsiteX52" fmla="*/ 164227 w 4481234"/>
                <a:gd name="connsiteY52" fmla="*/ 989871 h 2786771"/>
                <a:gd name="connsiteX53" fmla="*/ 164895 w 4481234"/>
                <a:gd name="connsiteY53" fmla="*/ 989871 h 2786771"/>
                <a:gd name="connsiteX54" fmla="*/ 165562 w 4481234"/>
                <a:gd name="connsiteY54" fmla="*/ 989871 h 2786771"/>
                <a:gd name="connsiteX55" fmla="*/ 166231 w 4481234"/>
                <a:gd name="connsiteY55" fmla="*/ 989871 h 2786771"/>
                <a:gd name="connsiteX56" fmla="*/ 187459 w 4481234"/>
                <a:gd name="connsiteY56" fmla="*/ 981326 h 2786771"/>
                <a:gd name="connsiteX57" fmla="*/ 207441 w 4481234"/>
                <a:gd name="connsiteY57" fmla="*/ 968198 h 2786771"/>
                <a:gd name="connsiteX58" fmla="*/ 223862 w 4481234"/>
                <a:gd name="connsiteY58" fmla="*/ 952310 h 2786771"/>
                <a:gd name="connsiteX59" fmla="*/ 234498 w 4481234"/>
                <a:gd name="connsiteY59" fmla="*/ 935532 h 2786771"/>
                <a:gd name="connsiteX60" fmla="*/ 237169 w 4481234"/>
                <a:gd name="connsiteY60" fmla="*/ 921469 h 2786771"/>
                <a:gd name="connsiteX61" fmla="*/ 232229 w 4481234"/>
                <a:gd name="connsiteY61" fmla="*/ 911856 h 2786771"/>
                <a:gd name="connsiteX62" fmla="*/ 220747 w 4481234"/>
                <a:gd name="connsiteY62" fmla="*/ 907406 h 2786771"/>
                <a:gd name="connsiteX63" fmla="*/ 203791 w 4481234"/>
                <a:gd name="connsiteY63" fmla="*/ 908830 h 2786771"/>
                <a:gd name="connsiteX64" fmla="*/ 203168 w 4481234"/>
                <a:gd name="connsiteY64" fmla="*/ 908830 h 2786771"/>
                <a:gd name="connsiteX65" fmla="*/ 202501 w 4481234"/>
                <a:gd name="connsiteY65" fmla="*/ 908830 h 2786771"/>
                <a:gd name="connsiteX66" fmla="*/ 201878 w 4481234"/>
                <a:gd name="connsiteY66" fmla="*/ 908830 h 2786771"/>
                <a:gd name="connsiteX67" fmla="*/ 201210 w 4481234"/>
                <a:gd name="connsiteY67" fmla="*/ 908830 h 2786771"/>
                <a:gd name="connsiteX68" fmla="*/ 180471 w 4481234"/>
                <a:gd name="connsiteY68" fmla="*/ 917196 h 2786771"/>
                <a:gd name="connsiteX69" fmla="*/ 160889 w 4481234"/>
                <a:gd name="connsiteY69" fmla="*/ 929969 h 2786771"/>
                <a:gd name="connsiteX70" fmla="*/ 144557 w 4481234"/>
                <a:gd name="connsiteY70" fmla="*/ 945501 h 2786771"/>
                <a:gd name="connsiteX71" fmla="*/ 133654 w 4481234"/>
                <a:gd name="connsiteY71" fmla="*/ 962190 h 2786771"/>
                <a:gd name="connsiteX72" fmla="*/ 130494 w 4481234"/>
                <a:gd name="connsiteY72" fmla="*/ 976431 h 2786771"/>
                <a:gd name="connsiteX73" fmla="*/ 134944 w 4481234"/>
                <a:gd name="connsiteY73" fmla="*/ 986399 h 2786771"/>
                <a:gd name="connsiteX74" fmla="*/ 146381 w 4481234"/>
                <a:gd name="connsiteY74" fmla="*/ 991339 h 2786771"/>
                <a:gd name="connsiteX75" fmla="*/ 98452 w 4481234"/>
                <a:gd name="connsiteY75" fmla="*/ 1078344 h 2786771"/>
                <a:gd name="connsiteX76" fmla="*/ 109977 w 4481234"/>
                <a:gd name="connsiteY76" fmla="*/ 1082794 h 2786771"/>
                <a:gd name="connsiteX77" fmla="*/ 126889 w 4481234"/>
                <a:gd name="connsiteY77" fmla="*/ 1081548 h 2786771"/>
                <a:gd name="connsiteX78" fmla="*/ 128313 w 4481234"/>
                <a:gd name="connsiteY78" fmla="*/ 1081192 h 2786771"/>
                <a:gd name="connsiteX79" fmla="*/ 129781 w 4481234"/>
                <a:gd name="connsiteY79" fmla="*/ 1080836 h 2786771"/>
                <a:gd name="connsiteX80" fmla="*/ 131250 w 4481234"/>
                <a:gd name="connsiteY80" fmla="*/ 1080436 h 2786771"/>
                <a:gd name="connsiteX81" fmla="*/ 132719 w 4481234"/>
                <a:gd name="connsiteY81" fmla="*/ 1079991 h 2786771"/>
                <a:gd name="connsiteX82" fmla="*/ 154971 w 4481234"/>
                <a:gd name="connsiteY82" fmla="*/ 1070200 h 2786771"/>
                <a:gd name="connsiteX83" fmla="*/ 175176 w 4481234"/>
                <a:gd name="connsiteY83" fmla="*/ 1055914 h 2786771"/>
                <a:gd name="connsiteX84" fmla="*/ 191286 w 4481234"/>
                <a:gd name="connsiteY84" fmla="*/ 1039092 h 2786771"/>
                <a:gd name="connsiteX85" fmla="*/ 201165 w 4481234"/>
                <a:gd name="connsiteY85" fmla="*/ 1021646 h 2786771"/>
                <a:gd name="connsiteX86" fmla="*/ 202812 w 4481234"/>
                <a:gd name="connsiteY86" fmla="*/ 1007806 h 2786771"/>
                <a:gd name="connsiteX87" fmla="*/ 197339 w 4481234"/>
                <a:gd name="connsiteY87" fmla="*/ 998460 h 2786771"/>
                <a:gd name="connsiteX88" fmla="*/ 185767 w 4481234"/>
                <a:gd name="connsiteY88" fmla="*/ 994010 h 2786771"/>
                <a:gd name="connsiteX89" fmla="*/ 169123 w 4481234"/>
                <a:gd name="connsiteY89" fmla="*/ 995389 h 2786771"/>
                <a:gd name="connsiteX90" fmla="*/ 167743 w 4481234"/>
                <a:gd name="connsiteY90" fmla="*/ 995701 h 2786771"/>
                <a:gd name="connsiteX91" fmla="*/ 166320 w 4481234"/>
                <a:gd name="connsiteY91" fmla="*/ 996101 h 2786771"/>
                <a:gd name="connsiteX92" fmla="*/ 164895 w 4481234"/>
                <a:gd name="connsiteY92" fmla="*/ 996502 h 2786771"/>
                <a:gd name="connsiteX93" fmla="*/ 163426 w 4481234"/>
                <a:gd name="connsiteY93" fmla="*/ 996902 h 2786771"/>
                <a:gd name="connsiteX94" fmla="*/ 141975 w 4481234"/>
                <a:gd name="connsiteY94" fmla="*/ 1006426 h 2786771"/>
                <a:gd name="connsiteX95" fmla="*/ 122127 w 4481234"/>
                <a:gd name="connsiteY95" fmla="*/ 1020311 h 2786771"/>
                <a:gd name="connsiteX96" fmla="*/ 105973 w 4481234"/>
                <a:gd name="connsiteY96" fmla="*/ 1036822 h 2786771"/>
                <a:gd name="connsiteX97" fmla="*/ 95737 w 4481234"/>
                <a:gd name="connsiteY97" fmla="*/ 1054178 h 2786771"/>
                <a:gd name="connsiteX98" fmla="*/ 93600 w 4481234"/>
                <a:gd name="connsiteY98" fmla="*/ 1068286 h 2786771"/>
                <a:gd name="connsiteX99" fmla="*/ 98452 w 4481234"/>
                <a:gd name="connsiteY99" fmla="*/ 1078522 h 2786771"/>
                <a:gd name="connsiteX100" fmla="*/ 24575 w 4481234"/>
                <a:gd name="connsiteY100" fmla="*/ 1370154 h 2786771"/>
                <a:gd name="connsiteX101" fmla="*/ 36413 w 4481234"/>
                <a:gd name="connsiteY101" fmla="*/ 1374204 h 2786771"/>
                <a:gd name="connsiteX102" fmla="*/ 52346 w 4481234"/>
                <a:gd name="connsiteY102" fmla="*/ 1373225 h 2786771"/>
                <a:gd name="connsiteX103" fmla="*/ 56796 w 4481234"/>
                <a:gd name="connsiteY103" fmla="*/ 1372201 h 2786771"/>
                <a:gd name="connsiteX104" fmla="*/ 61246 w 4481234"/>
                <a:gd name="connsiteY104" fmla="*/ 1370866 h 2786771"/>
                <a:gd name="connsiteX105" fmla="*/ 65697 w 4481234"/>
                <a:gd name="connsiteY105" fmla="*/ 1369175 h 2786771"/>
                <a:gd name="connsiteX106" fmla="*/ 70459 w 4481234"/>
                <a:gd name="connsiteY106" fmla="*/ 1367217 h 2786771"/>
                <a:gd name="connsiteX107" fmla="*/ 94357 w 4481234"/>
                <a:gd name="connsiteY107" fmla="*/ 1353243 h 2786771"/>
                <a:gd name="connsiteX108" fmla="*/ 114695 w 4481234"/>
                <a:gd name="connsiteY108" fmla="*/ 1335085 h 2786771"/>
                <a:gd name="connsiteX109" fmla="*/ 129292 w 4481234"/>
                <a:gd name="connsiteY109" fmla="*/ 1315103 h 2786771"/>
                <a:gd name="connsiteX110" fmla="*/ 136057 w 4481234"/>
                <a:gd name="connsiteY110" fmla="*/ 1295744 h 2786771"/>
                <a:gd name="connsiteX111" fmla="*/ 134633 w 4481234"/>
                <a:gd name="connsiteY111" fmla="*/ 1283060 h 2786771"/>
                <a:gd name="connsiteX112" fmla="*/ 127556 w 4481234"/>
                <a:gd name="connsiteY112" fmla="*/ 1274783 h 2786771"/>
                <a:gd name="connsiteX113" fmla="*/ 115763 w 4481234"/>
                <a:gd name="connsiteY113" fmla="*/ 1271133 h 2786771"/>
                <a:gd name="connsiteX114" fmla="*/ 100098 w 4481234"/>
                <a:gd name="connsiteY114" fmla="*/ 1272335 h 2786771"/>
                <a:gd name="connsiteX115" fmla="*/ 95915 w 4481234"/>
                <a:gd name="connsiteY115" fmla="*/ 1273359 h 2786771"/>
                <a:gd name="connsiteX116" fmla="*/ 91464 w 4481234"/>
                <a:gd name="connsiteY116" fmla="*/ 1274694 h 2786771"/>
                <a:gd name="connsiteX117" fmla="*/ 87014 w 4481234"/>
                <a:gd name="connsiteY117" fmla="*/ 1276340 h 2786771"/>
                <a:gd name="connsiteX118" fmla="*/ 82564 w 4481234"/>
                <a:gd name="connsiteY118" fmla="*/ 1278254 h 2786771"/>
                <a:gd name="connsiteX119" fmla="*/ 59288 w 4481234"/>
                <a:gd name="connsiteY119" fmla="*/ 1291605 h 2786771"/>
                <a:gd name="connsiteX120" fmla="*/ 39217 w 4481234"/>
                <a:gd name="connsiteY120" fmla="*/ 1309406 h 2786771"/>
                <a:gd name="connsiteX121" fmla="*/ 24442 w 4481234"/>
                <a:gd name="connsiteY121" fmla="*/ 1329033 h 2786771"/>
                <a:gd name="connsiteX122" fmla="*/ 17054 w 4481234"/>
                <a:gd name="connsiteY122" fmla="*/ 1348525 h 2786771"/>
                <a:gd name="connsiteX123" fmla="*/ 18033 w 4481234"/>
                <a:gd name="connsiteY123" fmla="*/ 1361520 h 2786771"/>
                <a:gd name="connsiteX124" fmla="*/ 24575 w 4481234"/>
                <a:gd name="connsiteY124" fmla="*/ 1370332 h 2786771"/>
                <a:gd name="connsiteX125" fmla="*/ 42065 w 4481234"/>
                <a:gd name="connsiteY125" fmla="*/ 1270599 h 2786771"/>
                <a:gd name="connsiteX126" fmla="*/ 53814 w 4481234"/>
                <a:gd name="connsiteY126" fmla="*/ 1274783 h 2786771"/>
                <a:gd name="connsiteX127" fmla="*/ 70013 w 4481234"/>
                <a:gd name="connsiteY127" fmla="*/ 1273670 h 2786771"/>
                <a:gd name="connsiteX128" fmla="*/ 73307 w 4481234"/>
                <a:gd name="connsiteY128" fmla="*/ 1272869 h 2786771"/>
                <a:gd name="connsiteX129" fmla="*/ 76733 w 4481234"/>
                <a:gd name="connsiteY129" fmla="*/ 1271890 h 2786771"/>
                <a:gd name="connsiteX130" fmla="*/ 80249 w 4481234"/>
                <a:gd name="connsiteY130" fmla="*/ 1270733 h 2786771"/>
                <a:gd name="connsiteX131" fmla="*/ 83810 w 4481234"/>
                <a:gd name="connsiteY131" fmla="*/ 1269353 h 2786771"/>
                <a:gd name="connsiteX132" fmla="*/ 107174 w 4481234"/>
                <a:gd name="connsiteY132" fmla="*/ 1256848 h 2786771"/>
                <a:gd name="connsiteX133" fmla="*/ 127512 w 4481234"/>
                <a:gd name="connsiteY133" fmla="*/ 1239981 h 2786771"/>
                <a:gd name="connsiteX134" fmla="*/ 142688 w 4481234"/>
                <a:gd name="connsiteY134" fmla="*/ 1221111 h 2786771"/>
                <a:gd name="connsiteX135" fmla="*/ 150565 w 4481234"/>
                <a:gd name="connsiteY135" fmla="*/ 1202420 h 2786771"/>
                <a:gd name="connsiteX136" fmla="*/ 150120 w 4481234"/>
                <a:gd name="connsiteY136" fmla="*/ 1189336 h 2786771"/>
                <a:gd name="connsiteX137" fmla="*/ 143578 w 4481234"/>
                <a:gd name="connsiteY137" fmla="*/ 1180702 h 2786771"/>
                <a:gd name="connsiteX138" fmla="*/ 131829 w 4481234"/>
                <a:gd name="connsiteY138" fmla="*/ 1176830 h 2786771"/>
                <a:gd name="connsiteX139" fmla="*/ 115897 w 4481234"/>
                <a:gd name="connsiteY139" fmla="*/ 1178076 h 2786771"/>
                <a:gd name="connsiteX140" fmla="*/ 112648 w 4481234"/>
                <a:gd name="connsiteY140" fmla="*/ 1178877 h 2786771"/>
                <a:gd name="connsiteX141" fmla="*/ 109310 w 4481234"/>
                <a:gd name="connsiteY141" fmla="*/ 1179857 h 2786771"/>
                <a:gd name="connsiteX142" fmla="*/ 105883 w 4481234"/>
                <a:gd name="connsiteY142" fmla="*/ 1181014 h 2786771"/>
                <a:gd name="connsiteX143" fmla="*/ 102367 w 4481234"/>
                <a:gd name="connsiteY143" fmla="*/ 1182349 h 2786771"/>
                <a:gd name="connsiteX144" fmla="*/ 79626 w 4481234"/>
                <a:gd name="connsiteY144" fmla="*/ 1194498 h 2786771"/>
                <a:gd name="connsiteX145" fmla="*/ 59556 w 4481234"/>
                <a:gd name="connsiteY145" fmla="*/ 1210831 h 2786771"/>
                <a:gd name="connsiteX146" fmla="*/ 44246 w 4481234"/>
                <a:gd name="connsiteY146" fmla="*/ 1229434 h 2786771"/>
                <a:gd name="connsiteX147" fmla="*/ 35924 w 4481234"/>
                <a:gd name="connsiteY147" fmla="*/ 1248214 h 2786771"/>
                <a:gd name="connsiteX148" fmla="*/ 35924 w 4481234"/>
                <a:gd name="connsiteY148" fmla="*/ 1261565 h 2786771"/>
                <a:gd name="connsiteX149" fmla="*/ 42065 w 4481234"/>
                <a:gd name="connsiteY149" fmla="*/ 1270866 h 2786771"/>
                <a:gd name="connsiteX150" fmla="*/ 241931 w 4481234"/>
                <a:gd name="connsiteY150" fmla="*/ 2082700 h 2786771"/>
                <a:gd name="connsiteX151" fmla="*/ 256261 w 4481234"/>
                <a:gd name="connsiteY151" fmla="*/ 2071352 h 2786771"/>
                <a:gd name="connsiteX152" fmla="*/ 280649 w 4481234"/>
                <a:gd name="connsiteY152" fmla="*/ 2043938 h 2786771"/>
                <a:gd name="connsiteX153" fmla="*/ 295824 w 4481234"/>
                <a:gd name="connsiteY153" fmla="*/ 2015055 h 2786771"/>
                <a:gd name="connsiteX154" fmla="*/ 300765 w 4481234"/>
                <a:gd name="connsiteY154" fmla="*/ 1988353 h 2786771"/>
                <a:gd name="connsiteX155" fmla="*/ 294489 w 4481234"/>
                <a:gd name="connsiteY155" fmla="*/ 1966680 h 2786771"/>
                <a:gd name="connsiteX156" fmla="*/ 287057 w 4481234"/>
                <a:gd name="connsiteY156" fmla="*/ 1959114 h 2786771"/>
                <a:gd name="connsiteX157" fmla="*/ 277534 w 4481234"/>
                <a:gd name="connsiteY157" fmla="*/ 1954664 h 2786771"/>
                <a:gd name="connsiteX158" fmla="*/ 266230 w 4481234"/>
                <a:gd name="connsiteY158" fmla="*/ 1952839 h 2786771"/>
                <a:gd name="connsiteX159" fmla="*/ 253635 w 4481234"/>
                <a:gd name="connsiteY159" fmla="*/ 1953774 h 2786771"/>
                <a:gd name="connsiteX160" fmla="*/ 240284 w 4481234"/>
                <a:gd name="connsiteY160" fmla="*/ 1957289 h 2786771"/>
                <a:gd name="connsiteX161" fmla="*/ 226444 w 4481234"/>
                <a:gd name="connsiteY161" fmla="*/ 1963253 h 2786771"/>
                <a:gd name="connsiteX162" fmla="*/ 212380 w 4481234"/>
                <a:gd name="connsiteY162" fmla="*/ 1971709 h 2786771"/>
                <a:gd name="connsiteX163" fmla="*/ 198451 w 4481234"/>
                <a:gd name="connsiteY163" fmla="*/ 1982567 h 2786771"/>
                <a:gd name="connsiteX164" fmla="*/ 174329 w 4481234"/>
                <a:gd name="connsiteY164" fmla="*/ 2009270 h 2786771"/>
                <a:gd name="connsiteX165" fmla="*/ 158664 w 4481234"/>
                <a:gd name="connsiteY165" fmla="*/ 2037752 h 2786771"/>
                <a:gd name="connsiteX166" fmla="*/ 152790 w 4481234"/>
                <a:gd name="connsiteY166" fmla="*/ 2064899 h 2786771"/>
                <a:gd name="connsiteX167" fmla="*/ 158309 w 4481234"/>
                <a:gd name="connsiteY167" fmla="*/ 2087151 h 2786771"/>
                <a:gd name="connsiteX168" fmla="*/ 165473 w 4481234"/>
                <a:gd name="connsiteY168" fmla="*/ 2095250 h 2786771"/>
                <a:gd name="connsiteX169" fmla="*/ 174998 w 4481234"/>
                <a:gd name="connsiteY169" fmla="*/ 2100324 h 2786771"/>
                <a:gd name="connsiteX170" fmla="*/ 186434 w 4481234"/>
                <a:gd name="connsiteY170" fmla="*/ 2102460 h 2786771"/>
                <a:gd name="connsiteX171" fmla="*/ 199341 w 4481234"/>
                <a:gd name="connsiteY171" fmla="*/ 2101659 h 2786771"/>
                <a:gd name="connsiteX172" fmla="*/ 213048 w 4481234"/>
                <a:gd name="connsiteY172" fmla="*/ 2098143 h 2786771"/>
                <a:gd name="connsiteX173" fmla="*/ 227378 w 4481234"/>
                <a:gd name="connsiteY173" fmla="*/ 2091913 h 2786771"/>
                <a:gd name="connsiteX174" fmla="*/ 241931 w 4481234"/>
                <a:gd name="connsiteY174" fmla="*/ 2082879 h 2786771"/>
                <a:gd name="connsiteX175" fmla="*/ 68367 w 4481234"/>
                <a:gd name="connsiteY175" fmla="*/ 1788309 h 2786771"/>
                <a:gd name="connsiteX176" fmla="*/ 77534 w 4481234"/>
                <a:gd name="connsiteY176" fmla="*/ 1786040 h 2786771"/>
                <a:gd name="connsiteX177" fmla="*/ 87148 w 4481234"/>
                <a:gd name="connsiteY177" fmla="*/ 1782435 h 2786771"/>
                <a:gd name="connsiteX178" fmla="*/ 97116 w 4481234"/>
                <a:gd name="connsiteY178" fmla="*/ 1777539 h 2786771"/>
                <a:gd name="connsiteX179" fmla="*/ 107263 w 4481234"/>
                <a:gd name="connsiteY179" fmla="*/ 1771354 h 2786771"/>
                <a:gd name="connsiteX180" fmla="*/ 132497 w 4481234"/>
                <a:gd name="connsiteY180" fmla="*/ 1750125 h 2786771"/>
                <a:gd name="connsiteX181" fmla="*/ 151143 w 4481234"/>
                <a:gd name="connsiteY181" fmla="*/ 1725915 h 2786771"/>
                <a:gd name="connsiteX182" fmla="*/ 161379 w 4481234"/>
                <a:gd name="connsiteY182" fmla="*/ 1701705 h 2786771"/>
                <a:gd name="connsiteX183" fmla="*/ 161691 w 4481234"/>
                <a:gd name="connsiteY183" fmla="*/ 1680477 h 2786771"/>
                <a:gd name="connsiteX184" fmla="*/ 156351 w 4481234"/>
                <a:gd name="connsiteY184" fmla="*/ 1670375 h 2786771"/>
                <a:gd name="connsiteX185" fmla="*/ 147450 w 4481234"/>
                <a:gd name="connsiteY185" fmla="*/ 1664055 h 2786771"/>
                <a:gd name="connsiteX186" fmla="*/ 135612 w 4481234"/>
                <a:gd name="connsiteY186" fmla="*/ 1661430 h 2786771"/>
                <a:gd name="connsiteX187" fmla="*/ 121549 w 4481234"/>
                <a:gd name="connsiteY187" fmla="*/ 1662453 h 2786771"/>
                <a:gd name="connsiteX188" fmla="*/ 112648 w 4481234"/>
                <a:gd name="connsiteY188" fmla="*/ 1664723 h 2786771"/>
                <a:gd name="connsiteX189" fmla="*/ 103346 w 4481234"/>
                <a:gd name="connsiteY189" fmla="*/ 1668194 h 2786771"/>
                <a:gd name="connsiteX190" fmla="*/ 93734 w 4481234"/>
                <a:gd name="connsiteY190" fmla="*/ 1672912 h 2786771"/>
                <a:gd name="connsiteX191" fmla="*/ 83899 w 4481234"/>
                <a:gd name="connsiteY191" fmla="*/ 1678831 h 2786771"/>
                <a:gd name="connsiteX192" fmla="*/ 59110 w 4481234"/>
                <a:gd name="connsiteY192" fmla="*/ 1699302 h 2786771"/>
                <a:gd name="connsiteX193" fmla="*/ 40419 w 4481234"/>
                <a:gd name="connsiteY193" fmla="*/ 1722978 h 2786771"/>
                <a:gd name="connsiteX194" fmla="*/ 29559 w 4481234"/>
                <a:gd name="connsiteY194" fmla="*/ 1747144 h 2786771"/>
                <a:gd name="connsiteX195" fmla="*/ 28491 w 4481234"/>
                <a:gd name="connsiteY195" fmla="*/ 1768861 h 2786771"/>
                <a:gd name="connsiteX196" fmla="*/ 33432 w 4481234"/>
                <a:gd name="connsiteY196" fmla="*/ 1779409 h 2786771"/>
                <a:gd name="connsiteX197" fmla="*/ 42332 w 4481234"/>
                <a:gd name="connsiteY197" fmla="*/ 1786218 h 2786771"/>
                <a:gd name="connsiteX198" fmla="*/ 54170 w 4481234"/>
                <a:gd name="connsiteY198" fmla="*/ 1789199 h 2786771"/>
                <a:gd name="connsiteX199" fmla="*/ 68412 w 4481234"/>
                <a:gd name="connsiteY199" fmla="*/ 1788487 h 2786771"/>
                <a:gd name="connsiteX200" fmla="*/ 14740 w 4481234"/>
                <a:gd name="connsiteY200" fmla="*/ 1472334 h 2786771"/>
                <a:gd name="connsiteX201" fmla="*/ 26578 w 4481234"/>
                <a:gd name="connsiteY201" fmla="*/ 1476072 h 2786771"/>
                <a:gd name="connsiteX202" fmla="*/ 42109 w 4481234"/>
                <a:gd name="connsiteY202" fmla="*/ 1475049 h 2786771"/>
                <a:gd name="connsiteX203" fmla="*/ 47539 w 4481234"/>
                <a:gd name="connsiteY203" fmla="*/ 1473758 h 2786771"/>
                <a:gd name="connsiteX204" fmla="*/ 53191 w 4481234"/>
                <a:gd name="connsiteY204" fmla="*/ 1471933 h 2786771"/>
                <a:gd name="connsiteX205" fmla="*/ 59066 w 4481234"/>
                <a:gd name="connsiteY205" fmla="*/ 1469619 h 2786771"/>
                <a:gd name="connsiteX206" fmla="*/ 65074 w 4481234"/>
                <a:gd name="connsiteY206" fmla="*/ 1466816 h 2786771"/>
                <a:gd name="connsiteX207" fmla="*/ 89551 w 4481234"/>
                <a:gd name="connsiteY207" fmla="*/ 1451106 h 2786771"/>
                <a:gd name="connsiteX208" fmla="*/ 109622 w 4481234"/>
                <a:gd name="connsiteY208" fmla="*/ 1431435 h 2786771"/>
                <a:gd name="connsiteX209" fmla="*/ 123284 w 4481234"/>
                <a:gd name="connsiteY209" fmla="*/ 1410430 h 2786771"/>
                <a:gd name="connsiteX210" fmla="*/ 128492 w 4481234"/>
                <a:gd name="connsiteY210" fmla="*/ 1390581 h 2786771"/>
                <a:gd name="connsiteX211" fmla="*/ 126044 w 4481234"/>
                <a:gd name="connsiteY211" fmla="*/ 1378521 h 2786771"/>
                <a:gd name="connsiteX212" fmla="*/ 118434 w 4481234"/>
                <a:gd name="connsiteY212" fmla="*/ 1370732 h 2786771"/>
                <a:gd name="connsiteX213" fmla="*/ 106595 w 4481234"/>
                <a:gd name="connsiteY213" fmla="*/ 1367350 h 2786771"/>
                <a:gd name="connsiteX214" fmla="*/ 91375 w 4481234"/>
                <a:gd name="connsiteY214" fmla="*/ 1368507 h 2786771"/>
                <a:gd name="connsiteX215" fmla="*/ 86080 w 4481234"/>
                <a:gd name="connsiteY215" fmla="*/ 1369842 h 2786771"/>
                <a:gd name="connsiteX216" fmla="*/ 80561 w 4481234"/>
                <a:gd name="connsiteY216" fmla="*/ 1371623 h 2786771"/>
                <a:gd name="connsiteX217" fmla="*/ 74820 w 4481234"/>
                <a:gd name="connsiteY217" fmla="*/ 1373848 h 2786771"/>
                <a:gd name="connsiteX218" fmla="*/ 68945 w 4481234"/>
                <a:gd name="connsiteY218" fmla="*/ 1376607 h 2786771"/>
                <a:gd name="connsiteX219" fmla="*/ 45135 w 4481234"/>
                <a:gd name="connsiteY219" fmla="*/ 1391738 h 2786771"/>
                <a:gd name="connsiteX220" fmla="*/ 25242 w 4481234"/>
                <a:gd name="connsiteY220" fmla="*/ 1410875 h 2786771"/>
                <a:gd name="connsiteX221" fmla="*/ 11269 w 4481234"/>
                <a:gd name="connsiteY221" fmla="*/ 1431613 h 2786771"/>
                <a:gd name="connsiteX222" fmla="*/ 5349 w 4481234"/>
                <a:gd name="connsiteY222" fmla="*/ 1451684 h 2786771"/>
                <a:gd name="connsiteX223" fmla="*/ 7396 w 4481234"/>
                <a:gd name="connsiteY223" fmla="*/ 1464145 h 2786771"/>
                <a:gd name="connsiteX224" fmla="*/ 14785 w 4481234"/>
                <a:gd name="connsiteY224" fmla="*/ 1472290 h 2786771"/>
                <a:gd name="connsiteX225" fmla="*/ 167254 w 4481234"/>
                <a:gd name="connsiteY225" fmla="*/ 1990222 h 2786771"/>
                <a:gd name="connsiteX226" fmla="*/ 180160 w 4481234"/>
                <a:gd name="connsiteY226" fmla="*/ 1982923 h 2786771"/>
                <a:gd name="connsiteX227" fmla="*/ 193110 w 4481234"/>
                <a:gd name="connsiteY227" fmla="*/ 1973578 h 2786771"/>
                <a:gd name="connsiteX228" fmla="*/ 218032 w 4481234"/>
                <a:gd name="connsiteY228" fmla="*/ 1948344 h 2786771"/>
                <a:gd name="connsiteX229" fmla="*/ 234677 w 4481234"/>
                <a:gd name="connsiteY229" fmla="*/ 1921019 h 2786771"/>
                <a:gd name="connsiteX230" fmla="*/ 241664 w 4481234"/>
                <a:gd name="connsiteY230" fmla="*/ 1894895 h 2786771"/>
                <a:gd name="connsiteX231" fmla="*/ 237792 w 4481234"/>
                <a:gd name="connsiteY231" fmla="*/ 1873178 h 2786771"/>
                <a:gd name="connsiteX232" fmla="*/ 231027 w 4481234"/>
                <a:gd name="connsiteY232" fmla="*/ 1864633 h 2786771"/>
                <a:gd name="connsiteX233" fmla="*/ 221593 w 4481234"/>
                <a:gd name="connsiteY233" fmla="*/ 1859337 h 2786771"/>
                <a:gd name="connsiteX234" fmla="*/ 210066 w 4481234"/>
                <a:gd name="connsiteY234" fmla="*/ 1857245 h 2786771"/>
                <a:gd name="connsiteX235" fmla="*/ 196715 w 4481234"/>
                <a:gd name="connsiteY235" fmla="*/ 1858180 h 2786771"/>
                <a:gd name="connsiteX236" fmla="*/ 185055 w 4481234"/>
                <a:gd name="connsiteY236" fmla="*/ 1861206 h 2786771"/>
                <a:gd name="connsiteX237" fmla="*/ 172817 w 4481234"/>
                <a:gd name="connsiteY237" fmla="*/ 1866235 h 2786771"/>
                <a:gd name="connsiteX238" fmla="*/ 160267 w 4481234"/>
                <a:gd name="connsiteY238" fmla="*/ 1873267 h 2786771"/>
                <a:gd name="connsiteX239" fmla="*/ 147672 w 4481234"/>
                <a:gd name="connsiteY239" fmla="*/ 1882167 h 2786771"/>
                <a:gd name="connsiteX240" fmla="*/ 123106 w 4481234"/>
                <a:gd name="connsiteY240" fmla="*/ 1906511 h 2786771"/>
                <a:gd name="connsiteX241" fmla="*/ 106106 w 4481234"/>
                <a:gd name="connsiteY241" fmla="*/ 1933213 h 2786771"/>
                <a:gd name="connsiteX242" fmla="*/ 98318 w 4481234"/>
                <a:gd name="connsiteY242" fmla="*/ 1959470 h 2786771"/>
                <a:gd name="connsiteX243" fmla="*/ 101299 w 4481234"/>
                <a:gd name="connsiteY243" fmla="*/ 1981722 h 2786771"/>
                <a:gd name="connsiteX244" fmla="*/ 107841 w 4481234"/>
                <a:gd name="connsiteY244" fmla="*/ 1990623 h 2786771"/>
                <a:gd name="connsiteX245" fmla="*/ 117188 w 4481234"/>
                <a:gd name="connsiteY245" fmla="*/ 1996364 h 2786771"/>
                <a:gd name="connsiteX246" fmla="*/ 128847 w 4481234"/>
                <a:gd name="connsiteY246" fmla="*/ 1998811 h 2786771"/>
                <a:gd name="connsiteX247" fmla="*/ 142198 w 4481234"/>
                <a:gd name="connsiteY247" fmla="*/ 1997966 h 2786771"/>
                <a:gd name="connsiteX248" fmla="*/ 154258 w 4481234"/>
                <a:gd name="connsiteY248" fmla="*/ 1994895 h 2786771"/>
                <a:gd name="connsiteX249" fmla="*/ 167299 w 4481234"/>
                <a:gd name="connsiteY249" fmla="*/ 1990178 h 2786771"/>
                <a:gd name="connsiteX250" fmla="*/ 26178 w 4481234"/>
                <a:gd name="connsiteY250" fmla="*/ 1579143 h 2786771"/>
                <a:gd name="connsiteX251" fmla="*/ 41353 w 4481234"/>
                <a:gd name="connsiteY251" fmla="*/ 1578163 h 2786771"/>
                <a:gd name="connsiteX252" fmla="*/ 47851 w 4481234"/>
                <a:gd name="connsiteY252" fmla="*/ 1576561 h 2786771"/>
                <a:gd name="connsiteX253" fmla="*/ 54704 w 4481234"/>
                <a:gd name="connsiteY253" fmla="*/ 1574292 h 2786771"/>
                <a:gd name="connsiteX254" fmla="*/ 61781 w 4481234"/>
                <a:gd name="connsiteY254" fmla="*/ 1571310 h 2786771"/>
                <a:gd name="connsiteX255" fmla="*/ 69079 w 4481234"/>
                <a:gd name="connsiteY255" fmla="*/ 1567616 h 2786771"/>
                <a:gd name="connsiteX256" fmla="*/ 93912 w 4481234"/>
                <a:gd name="connsiteY256" fmla="*/ 1550215 h 2786771"/>
                <a:gd name="connsiteX257" fmla="*/ 113716 w 4481234"/>
                <a:gd name="connsiteY257" fmla="*/ 1529121 h 2786771"/>
                <a:gd name="connsiteX258" fmla="*/ 126488 w 4481234"/>
                <a:gd name="connsiteY258" fmla="*/ 1506869 h 2786771"/>
                <a:gd name="connsiteX259" fmla="*/ 130405 w 4481234"/>
                <a:gd name="connsiteY259" fmla="*/ 1486397 h 2786771"/>
                <a:gd name="connsiteX260" fmla="*/ 126934 w 4481234"/>
                <a:gd name="connsiteY260" fmla="*/ 1474915 h 2786771"/>
                <a:gd name="connsiteX261" fmla="*/ 118834 w 4481234"/>
                <a:gd name="connsiteY261" fmla="*/ 1467572 h 2786771"/>
                <a:gd name="connsiteX262" fmla="*/ 106907 w 4481234"/>
                <a:gd name="connsiteY262" fmla="*/ 1464412 h 2786771"/>
                <a:gd name="connsiteX263" fmla="*/ 91998 w 4481234"/>
                <a:gd name="connsiteY263" fmla="*/ 1465569 h 2786771"/>
                <a:gd name="connsiteX264" fmla="*/ 85634 w 4481234"/>
                <a:gd name="connsiteY264" fmla="*/ 1467127 h 2786771"/>
                <a:gd name="connsiteX265" fmla="*/ 79003 w 4481234"/>
                <a:gd name="connsiteY265" fmla="*/ 1469352 h 2786771"/>
                <a:gd name="connsiteX266" fmla="*/ 72149 w 4481234"/>
                <a:gd name="connsiteY266" fmla="*/ 1472245 h 2786771"/>
                <a:gd name="connsiteX267" fmla="*/ 65074 w 4481234"/>
                <a:gd name="connsiteY267" fmla="*/ 1475805 h 2786771"/>
                <a:gd name="connsiteX268" fmla="*/ 40819 w 4481234"/>
                <a:gd name="connsiteY268" fmla="*/ 1492628 h 2786771"/>
                <a:gd name="connsiteX269" fmla="*/ 21104 w 4481234"/>
                <a:gd name="connsiteY269" fmla="*/ 1513188 h 2786771"/>
                <a:gd name="connsiteX270" fmla="*/ 7976 w 4481234"/>
                <a:gd name="connsiteY270" fmla="*/ 1535040 h 2786771"/>
                <a:gd name="connsiteX271" fmla="*/ 3525 w 4481234"/>
                <a:gd name="connsiteY271" fmla="*/ 1555689 h 2786771"/>
                <a:gd name="connsiteX272" fmla="*/ 6462 w 4481234"/>
                <a:gd name="connsiteY272" fmla="*/ 1567661 h 2786771"/>
                <a:gd name="connsiteX273" fmla="*/ 14339 w 4481234"/>
                <a:gd name="connsiteY273" fmla="*/ 1575493 h 2786771"/>
                <a:gd name="connsiteX274" fmla="*/ 26221 w 4481234"/>
                <a:gd name="connsiteY274" fmla="*/ 1579098 h 2786771"/>
                <a:gd name="connsiteX275" fmla="*/ 49453 w 4481234"/>
                <a:gd name="connsiteY275" fmla="*/ 1683014 h 2786771"/>
                <a:gd name="connsiteX276" fmla="*/ 57063 w 4481234"/>
                <a:gd name="connsiteY276" fmla="*/ 1681145 h 2786771"/>
                <a:gd name="connsiteX277" fmla="*/ 65029 w 4481234"/>
                <a:gd name="connsiteY277" fmla="*/ 1678341 h 2786771"/>
                <a:gd name="connsiteX278" fmla="*/ 73351 w 4481234"/>
                <a:gd name="connsiteY278" fmla="*/ 1674603 h 2786771"/>
                <a:gd name="connsiteX279" fmla="*/ 81851 w 4481234"/>
                <a:gd name="connsiteY279" fmla="*/ 1669930 h 2786771"/>
                <a:gd name="connsiteX280" fmla="*/ 107085 w 4481234"/>
                <a:gd name="connsiteY280" fmla="*/ 1650838 h 2786771"/>
                <a:gd name="connsiteX281" fmla="*/ 126533 w 4481234"/>
                <a:gd name="connsiteY281" fmla="*/ 1628230 h 2786771"/>
                <a:gd name="connsiteX282" fmla="*/ 138371 w 4481234"/>
                <a:gd name="connsiteY282" fmla="*/ 1605044 h 2786771"/>
                <a:gd name="connsiteX283" fmla="*/ 140730 w 4481234"/>
                <a:gd name="connsiteY283" fmla="*/ 1584083 h 2786771"/>
                <a:gd name="connsiteX284" fmla="*/ 136280 w 4481234"/>
                <a:gd name="connsiteY284" fmla="*/ 1573046 h 2786771"/>
                <a:gd name="connsiteX285" fmla="*/ 127779 w 4481234"/>
                <a:gd name="connsiteY285" fmla="*/ 1566014 h 2786771"/>
                <a:gd name="connsiteX286" fmla="*/ 115897 w 4481234"/>
                <a:gd name="connsiteY286" fmla="*/ 1563032 h 2786771"/>
                <a:gd name="connsiteX287" fmla="*/ 101255 w 4481234"/>
                <a:gd name="connsiteY287" fmla="*/ 1564100 h 2786771"/>
                <a:gd name="connsiteX288" fmla="*/ 93823 w 4481234"/>
                <a:gd name="connsiteY288" fmla="*/ 1565970 h 2786771"/>
                <a:gd name="connsiteX289" fmla="*/ 86080 w 4481234"/>
                <a:gd name="connsiteY289" fmla="*/ 1568729 h 2786771"/>
                <a:gd name="connsiteX290" fmla="*/ 77980 w 4481234"/>
                <a:gd name="connsiteY290" fmla="*/ 1572334 h 2786771"/>
                <a:gd name="connsiteX291" fmla="*/ 69701 w 4481234"/>
                <a:gd name="connsiteY291" fmla="*/ 1576784 h 2786771"/>
                <a:gd name="connsiteX292" fmla="*/ 45092 w 4481234"/>
                <a:gd name="connsiteY292" fmla="*/ 1595208 h 2786771"/>
                <a:gd name="connsiteX293" fmla="*/ 25643 w 4481234"/>
                <a:gd name="connsiteY293" fmla="*/ 1617460 h 2786771"/>
                <a:gd name="connsiteX294" fmla="*/ 13360 w 4481234"/>
                <a:gd name="connsiteY294" fmla="*/ 1640513 h 2786771"/>
                <a:gd name="connsiteX295" fmla="*/ 10245 w 4481234"/>
                <a:gd name="connsiteY295" fmla="*/ 1661830 h 2786771"/>
                <a:gd name="connsiteX296" fmla="*/ 14117 w 4481234"/>
                <a:gd name="connsiteY296" fmla="*/ 1673312 h 2786771"/>
                <a:gd name="connsiteX297" fmla="*/ 22395 w 4481234"/>
                <a:gd name="connsiteY297" fmla="*/ 1680789 h 2786771"/>
                <a:gd name="connsiteX298" fmla="*/ 34366 w 4481234"/>
                <a:gd name="connsiteY298" fmla="*/ 1684126 h 2786771"/>
                <a:gd name="connsiteX299" fmla="*/ 49498 w 4481234"/>
                <a:gd name="connsiteY299" fmla="*/ 1682969 h 2786771"/>
                <a:gd name="connsiteX300" fmla="*/ 110111 w 4481234"/>
                <a:gd name="connsiteY300" fmla="*/ 1890846 h 2786771"/>
                <a:gd name="connsiteX301" fmla="*/ 121148 w 4481234"/>
                <a:gd name="connsiteY301" fmla="*/ 1886395 h 2786771"/>
                <a:gd name="connsiteX302" fmla="*/ 132452 w 4481234"/>
                <a:gd name="connsiteY302" fmla="*/ 1880565 h 2786771"/>
                <a:gd name="connsiteX303" fmla="*/ 143979 w 4481234"/>
                <a:gd name="connsiteY303" fmla="*/ 1872955 h 2786771"/>
                <a:gd name="connsiteX304" fmla="*/ 169123 w 4481234"/>
                <a:gd name="connsiteY304" fmla="*/ 1849813 h 2786771"/>
                <a:gd name="connsiteX305" fmla="*/ 186924 w 4481234"/>
                <a:gd name="connsiteY305" fmla="*/ 1824046 h 2786771"/>
                <a:gd name="connsiteX306" fmla="*/ 195825 w 4481234"/>
                <a:gd name="connsiteY306" fmla="*/ 1798901 h 2786771"/>
                <a:gd name="connsiteX307" fmla="*/ 194134 w 4481234"/>
                <a:gd name="connsiteY307" fmla="*/ 1777361 h 2786771"/>
                <a:gd name="connsiteX308" fmla="*/ 188081 w 4481234"/>
                <a:gd name="connsiteY308" fmla="*/ 1768016 h 2786771"/>
                <a:gd name="connsiteX309" fmla="*/ 178913 w 4481234"/>
                <a:gd name="connsiteY309" fmla="*/ 1762186 h 2786771"/>
                <a:gd name="connsiteX310" fmla="*/ 167254 w 4481234"/>
                <a:gd name="connsiteY310" fmla="*/ 1759783 h 2786771"/>
                <a:gd name="connsiteX311" fmla="*/ 153636 w 4481234"/>
                <a:gd name="connsiteY311" fmla="*/ 1760762 h 2786771"/>
                <a:gd name="connsiteX312" fmla="*/ 143400 w 4481234"/>
                <a:gd name="connsiteY312" fmla="*/ 1763387 h 2786771"/>
                <a:gd name="connsiteX313" fmla="*/ 132675 w 4481234"/>
                <a:gd name="connsiteY313" fmla="*/ 1767838 h 2786771"/>
                <a:gd name="connsiteX314" fmla="*/ 121593 w 4481234"/>
                <a:gd name="connsiteY314" fmla="*/ 1773623 h 2786771"/>
                <a:gd name="connsiteX315" fmla="*/ 110334 w 4481234"/>
                <a:gd name="connsiteY315" fmla="*/ 1780966 h 2786771"/>
                <a:gd name="connsiteX316" fmla="*/ 85634 w 4481234"/>
                <a:gd name="connsiteY316" fmla="*/ 1803218 h 2786771"/>
                <a:gd name="connsiteX317" fmla="*/ 67833 w 4481234"/>
                <a:gd name="connsiteY317" fmla="*/ 1828407 h 2786771"/>
                <a:gd name="connsiteX318" fmla="*/ 58398 w 4481234"/>
                <a:gd name="connsiteY318" fmla="*/ 1853596 h 2786771"/>
                <a:gd name="connsiteX319" fmla="*/ 59199 w 4481234"/>
                <a:gd name="connsiteY319" fmla="*/ 1875848 h 2786771"/>
                <a:gd name="connsiteX320" fmla="*/ 64985 w 4481234"/>
                <a:gd name="connsiteY320" fmla="*/ 1885683 h 2786771"/>
                <a:gd name="connsiteX321" fmla="*/ 73886 w 4481234"/>
                <a:gd name="connsiteY321" fmla="*/ 1891958 h 2786771"/>
                <a:gd name="connsiteX322" fmla="*/ 85723 w 4481234"/>
                <a:gd name="connsiteY322" fmla="*/ 1894673 h 2786771"/>
                <a:gd name="connsiteX323" fmla="*/ 99652 w 4481234"/>
                <a:gd name="connsiteY323" fmla="*/ 1893827 h 2786771"/>
                <a:gd name="connsiteX324" fmla="*/ 110200 w 4481234"/>
                <a:gd name="connsiteY324" fmla="*/ 1890801 h 2786771"/>
                <a:gd name="connsiteX325" fmla="*/ 736010 w 4481234"/>
                <a:gd name="connsiteY325" fmla="*/ 227436 h 2786771"/>
                <a:gd name="connsiteX326" fmla="*/ 740860 w 4481234"/>
                <a:gd name="connsiteY326" fmla="*/ 228059 h 2786771"/>
                <a:gd name="connsiteX327" fmla="*/ 746245 w 4481234"/>
                <a:gd name="connsiteY327" fmla="*/ 228059 h 2786771"/>
                <a:gd name="connsiteX328" fmla="*/ 752120 w 4481234"/>
                <a:gd name="connsiteY328" fmla="*/ 227302 h 2786771"/>
                <a:gd name="connsiteX329" fmla="*/ 758350 w 4481234"/>
                <a:gd name="connsiteY329" fmla="*/ 225878 h 2786771"/>
                <a:gd name="connsiteX330" fmla="*/ 768408 w 4481234"/>
                <a:gd name="connsiteY330" fmla="*/ 222540 h 2786771"/>
                <a:gd name="connsiteX331" fmla="*/ 778599 w 4481234"/>
                <a:gd name="connsiteY331" fmla="*/ 218090 h 2786771"/>
                <a:gd name="connsiteX332" fmla="*/ 788345 w 4481234"/>
                <a:gd name="connsiteY332" fmla="*/ 212349 h 2786771"/>
                <a:gd name="connsiteX333" fmla="*/ 797246 w 4481234"/>
                <a:gd name="connsiteY333" fmla="*/ 205629 h 2786771"/>
                <a:gd name="connsiteX334" fmla="*/ 807927 w 4481234"/>
                <a:gd name="connsiteY334" fmla="*/ 194236 h 2786771"/>
                <a:gd name="connsiteX335" fmla="*/ 812378 w 4481234"/>
                <a:gd name="connsiteY335" fmla="*/ 184045 h 2786771"/>
                <a:gd name="connsiteX336" fmla="*/ 810464 w 4481234"/>
                <a:gd name="connsiteY336" fmla="*/ 176257 h 2786771"/>
                <a:gd name="connsiteX337" fmla="*/ 802142 w 4481234"/>
                <a:gd name="connsiteY337" fmla="*/ 171806 h 2786771"/>
                <a:gd name="connsiteX338" fmla="*/ 797335 w 4481234"/>
                <a:gd name="connsiteY338" fmla="*/ 171228 h 2786771"/>
                <a:gd name="connsiteX339" fmla="*/ 791995 w 4481234"/>
                <a:gd name="connsiteY339" fmla="*/ 171228 h 2786771"/>
                <a:gd name="connsiteX340" fmla="*/ 786209 w 4481234"/>
                <a:gd name="connsiteY340" fmla="*/ 171984 h 2786771"/>
                <a:gd name="connsiteX341" fmla="*/ 780113 w 4481234"/>
                <a:gd name="connsiteY341" fmla="*/ 173408 h 2786771"/>
                <a:gd name="connsiteX342" fmla="*/ 770188 w 4481234"/>
                <a:gd name="connsiteY342" fmla="*/ 176702 h 2786771"/>
                <a:gd name="connsiteX343" fmla="*/ 760220 w 4481234"/>
                <a:gd name="connsiteY343" fmla="*/ 181152 h 2786771"/>
                <a:gd name="connsiteX344" fmla="*/ 750606 w 4481234"/>
                <a:gd name="connsiteY344" fmla="*/ 186759 h 2786771"/>
                <a:gd name="connsiteX345" fmla="*/ 741705 w 4481234"/>
                <a:gd name="connsiteY345" fmla="*/ 193346 h 2786771"/>
                <a:gd name="connsiteX346" fmla="*/ 730936 w 4481234"/>
                <a:gd name="connsiteY346" fmla="*/ 204605 h 2786771"/>
                <a:gd name="connsiteX347" fmla="*/ 726218 w 4481234"/>
                <a:gd name="connsiteY347" fmla="*/ 214797 h 2786771"/>
                <a:gd name="connsiteX348" fmla="*/ 727821 w 4481234"/>
                <a:gd name="connsiteY348" fmla="*/ 222807 h 2786771"/>
                <a:gd name="connsiteX349" fmla="*/ 736053 w 4481234"/>
                <a:gd name="connsiteY349" fmla="*/ 227391 h 2786771"/>
                <a:gd name="connsiteX350" fmla="*/ 596892 w 4481234"/>
                <a:gd name="connsiteY350" fmla="*/ 358321 h 2786771"/>
                <a:gd name="connsiteX351" fmla="*/ 601342 w 4481234"/>
                <a:gd name="connsiteY351" fmla="*/ 358321 h 2786771"/>
                <a:gd name="connsiteX352" fmla="*/ 605792 w 4481234"/>
                <a:gd name="connsiteY352" fmla="*/ 358054 h 2786771"/>
                <a:gd name="connsiteX353" fmla="*/ 610643 w 4481234"/>
                <a:gd name="connsiteY353" fmla="*/ 357342 h 2786771"/>
                <a:gd name="connsiteX354" fmla="*/ 615672 w 4481234"/>
                <a:gd name="connsiteY354" fmla="*/ 356184 h 2786771"/>
                <a:gd name="connsiteX355" fmla="*/ 627554 w 4481234"/>
                <a:gd name="connsiteY355" fmla="*/ 352179 h 2786771"/>
                <a:gd name="connsiteX356" fmla="*/ 639481 w 4481234"/>
                <a:gd name="connsiteY356" fmla="*/ 346394 h 2786771"/>
                <a:gd name="connsiteX357" fmla="*/ 650696 w 4481234"/>
                <a:gd name="connsiteY357" fmla="*/ 339184 h 2786771"/>
                <a:gd name="connsiteX358" fmla="*/ 660575 w 4481234"/>
                <a:gd name="connsiteY358" fmla="*/ 330862 h 2786771"/>
                <a:gd name="connsiteX359" fmla="*/ 670100 w 4481234"/>
                <a:gd name="connsiteY359" fmla="*/ 318712 h 2786771"/>
                <a:gd name="connsiteX360" fmla="*/ 672992 w 4481234"/>
                <a:gd name="connsiteY360" fmla="*/ 308388 h 2786771"/>
                <a:gd name="connsiteX361" fmla="*/ 669343 w 4481234"/>
                <a:gd name="connsiteY361" fmla="*/ 300956 h 2786771"/>
                <a:gd name="connsiteX362" fmla="*/ 659241 w 4481234"/>
                <a:gd name="connsiteY362" fmla="*/ 297395 h 2786771"/>
                <a:gd name="connsiteX363" fmla="*/ 655013 w 4481234"/>
                <a:gd name="connsiteY363" fmla="*/ 297395 h 2786771"/>
                <a:gd name="connsiteX364" fmla="*/ 650562 w 4481234"/>
                <a:gd name="connsiteY364" fmla="*/ 297707 h 2786771"/>
                <a:gd name="connsiteX365" fmla="*/ 645846 w 4481234"/>
                <a:gd name="connsiteY365" fmla="*/ 298463 h 2786771"/>
                <a:gd name="connsiteX366" fmla="*/ 640905 w 4481234"/>
                <a:gd name="connsiteY366" fmla="*/ 299576 h 2786771"/>
                <a:gd name="connsiteX367" fmla="*/ 629245 w 4481234"/>
                <a:gd name="connsiteY367" fmla="*/ 303581 h 2786771"/>
                <a:gd name="connsiteX368" fmla="*/ 617496 w 4481234"/>
                <a:gd name="connsiteY368" fmla="*/ 309233 h 2786771"/>
                <a:gd name="connsiteX369" fmla="*/ 606415 w 4481234"/>
                <a:gd name="connsiteY369" fmla="*/ 316309 h 2786771"/>
                <a:gd name="connsiteX370" fmla="*/ 596580 w 4481234"/>
                <a:gd name="connsiteY370" fmla="*/ 324498 h 2786771"/>
                <a:gd name="connsiteX371" fmla="*/ 586966 w 4481234"/>
                <a:gd name="connsiteY371" fmla="*/ 336514 h 2786771"/>
                <a:gd name="connsiteX372" fmla="*/ 583762 w 4481234"/>
                <a:gd name="connsiteY372" fmla="*/ 346883 h 2786771"/>
                <a:gd name="connsiteX373" fmla="*/ 587100 w 4481234"/>
                <a:gd name="connsiteY373" fmla="*/ 354538 h 2786771"/>
                <a:gd name="connsiteX374" fmla="*/ 596936 w 4481234"/>
                <a:gd name="connsiteY374" fmla="*/ 358276 h 2786771"/>
                <a:gd name="connsiteX375" fmla="*/ 665382 w 4481234"/>
                <a:gd name="connsiteY375" fmla="*/ 291565 h 2786771"/>
                <a:gd name="connsiteX376" fmla="*/ 669833 w 4481234"/>
                <a:gd name="connsiteY376" fmla="*/ 291921 h 2786771"/>
                <a:gd name="connsiteX377" fmla="*/ 674773 w 4481234"/>
                <a:gd name="connsiteY377" fmla="*/ 291921 h 2786771"/>
                <a:gd name="connsiteX378" fmla="*/ 680069 w 4481234"/>
                <a:gd name="connsiteY378" fmla="*/ 291165 h 2786771"/>
                <a:gd name="connsiteX379" fmla="*/ 685632 w 4481234"/>
                <a:gd name="connsiteY379" fmla="*/ 289919 h 2786771"/>
                <a:gd name="connsiteX380" fmla="*/ 696713 w 4481234"/>
                <a:gd name="connsiteY380" fmla="*/ 286180 h 2786771"/>
                <a:gd name="connsiteX381" fmla="*/ 707839 w 4481234"/>
                <a:gd name="connsiteY381" fmla="*/ 280929 h 2786771"/>
                <a:gd name="connsiteX382" fmla="*/ 718430 w 4481234"/>
                <a:gd name="connsiteY382" fmla="*/ 274387 h 2786771"/>
                <a:gd name="connsiteX383" fmla="*/ 727910 w 4481234"/>
                <a:gd name="connsiteY383" fmla="*/ 266777 h 2786771"/>
                <a:gd name="connsiteX384" fmla="*/ 737923 w 4481234"/>
                <a:gd name="connsiteY384" fmla="*/ 255028 h 2786771"/>
                <a:gd name="connsiteX385" fmla="*/ 741439 w 4481234"/>
                <a:gd name="connsiteY385" fmla="*/ 244792 h 2786771"/>
                <a:gd name="connsiteX386" fmla="*/ 738546 w 4481234"/>
                <a:gd name="connsiteY386" fmla="*/ 237226 h 2786771"/>
                <a:gd name="connsiteX387" fmla="*/ 729245 w 4481234"/>
                <a:gd name="connsiteY387" fmla="*/ 233266 h 2786771"/>
                <a:gd name="connsiteX388" fmla="*/ 724795 w 4481234"/>
                <a:gd name="connsiteY388" fmla="*/ 232954 h 2786771"/>
                <a:gd name="connsiteX389" fmla="*/ 719899 w 4481234"/>
                <a:gd name="connsiteY389" fmla="*/ 233221 h 2786771"/>
                <a:gd name="connsiteX390" fmla="*/ 714693 w 4481234"/>
                <a:gd name="connsiteY390" fmla="*/ 233978 h 2786771"/>
                <a:gd name="connsiteX391" fmla="*/ 709263 w 4481234"/>
                <a:gd name="connsiteY391" fmla="*/ 235224 h 2786771"/>
                <a:gd name="connsiteX392" fmla="*/ 698359 w 4481234"/>
                <a:gd name="connsiteY392" fmla="*/ 238873 h 2786771"/>
                <a:gd name="connsiteX393" fmla="*/ 687456 w 4481234"/>
                <a:gd name="connsiteY393" fmla="*/ 244035 h 2786771"/>
                <a:gd name="connsiteX394" fmla="*/ 676998 w 4481234"/>
                <a:gd name="connsiteY394" fmla="*/ 250444 h 2786771"/>
                <a:gd name="connsiteX395" fmla="*/ 667607 w 4481234"/>
                <a:gd name="connsiteY395" fmla="*/ 257876 h 2786771"/>
                <a:gd name="connsiteX396" fmla="*/ 657594 w 4481234"/>
                <a:gd name="connsiteY396" fmla="*/ 269536 h 2786771"/>
                <a:gd name="connsiteX397" fmla="*/ 653722 w 4481234"/>
                <a:gd name="connsiteY397" fmla="*/ 279816 h 2786771"/>
                <a:gd name="connsiteX398" fmla="*/ 656348 w 4481234"/>
                <a:gd name="connsiteY398" fmla="*/ 287604 h 2786771"/>
                <a:gd name="connsiteX399" fmla="*/ 665427 w 4481234"/>
                <a:gd name="connsiteY399" fmla="*/ 291788 h 2786771"/>
                <a:gd name="connsiteX400" fmla="*/ 808862 w 4481234"/>
                <a:gd name="connsiteY400" fmla="*/ 166065 h 2786771"/>
                <a:gd name="connsiteX401" fmla="*/ 813935 w 4481234"/>
                <a:gd name="connsiteY401" fmla="*/ 166955 h 2786771"/>
                <a:gd name="connsiteX402" fmla="*/ 819720 w 4481234"/>
                <a:gd name="connsiteY402" fmla="*/ 166955 h 2786771"/>
                <a:gd name="connsiteX403" fmla="*/ 826130 w 4481234"/>
                <a:gd name="connsiteY403" fmla="*/ 166199 h 2786771"/>
                <a:gd name="connsiteX404" fmla="*/ 832938 w 4481234"/>
                <a:gd name="connsiteY404" fmla="*/ 164686 h 2786771"/>
                <a:gd name="connsiteX405" fmla="*/ 842239 w 4481234"/>
                <a:gd name="connsiteY405" fmla="*/ 161615 h 2786771"/>
                <a:gd name="connsiteX406" fmla="*/ 851630 w 4481234"/>
                <a:gd name="connsiteY406" fmla="*/ 157476 h 2786771"/>
                <a:gd name="connsiteX407" fmla="*/ 860531 w 4481234"/>
                <a:gd name="connsiteY407" fmla="*/ 152314 h 2786771"/>
                <a:gd name="connsiteX408" fmla="*/ 868986 w 4481234"/>
                <a:gd name="connsiteY408" fmla="*/ 146350 h 2786771"/>
                <a:gd name="connsiteX409" fmla="*/ 880201 w 4481234"/>
                <a:gd name="connsiteY409" fmla="*/ 135269 h 2786771"/>
                <a:gd name="connsiteX410" fmla="*/ 885319 w 4481234"/>
                <a:gd name="connsiteY410" fmla="*/ 125166 h 2786771"/>
                <a:gd name="connsiteX411" fmla="*/ 884250 w 4481234"/>
                <a:gd name="connsiteY411" fmla="*/ 117156 h 2786771"/>
                <a:gd name="connsiteX412" fmla="*/ 876774 w 4481234"/>
                <a:gd name="connsiteY412" fmla="*/ 112305 h 2786771"/>
                <a:gd name="connsiteX413" fmla="*/ 871701 w 4481234"/>
                <a:gd name="connsiteY413" fmla="*/ 111504 h 2786771"/>
                <a:gd name="connsiteX414" fmla="*/ 865916 w 4481234"/>
                <a:gd name="connsiteY414" fmla="*/ 111504 h 2786771"/>
                <a:gd name="connsiteX415" fmla="*/ 859595 w 4481234"/>
                <a:gd name="connsiteY415" fmla="*/ 112305 h 2786771"/>
                <a:gd name="connsiteX416" fmla="*/ 852875 w 4481234"/>
                <a:gd name="connsiteY416" fmla="*/ 113818 h 2786771"/>
                <a:gd name="connsiteX417" fmla="*/ 843975 w 4481234"/>
                <a:gd name="connsiteY417" fmla="*/ 116844 h 2786771"/>
                <a:gd name="connsiteX418" fmla="*/ 834763 w 4481234"/>
                <a:gd name="connsiteY418" fmla="*/ 120894 h 2786771"/>
                <a:gd name="connsiteX419" fmla="*/ 825862 w 4481234"/>
                <a:gd name="connsiteY419" fmla="*/ 125923 h 2786771"/>
                <a:gd name="connsiteX420" fmla="*/ 817495 w 4481234"/>
                <a:gd name="connsiteY420" fmla="*/ 131797 h 2786771"/>
                <a:gd name="connsiteX421" fmla="*/ 806280 w 4481234"/>
                <a:gd name="connsiteY421" fmla="*/ 142745 h 2786771"/>
                <a:gd name="connsiteX422" fmla="*/ 800895 w 4481234"/>
                <a:gd name="connsiteY422" fmla="*/ 152848 h 2786771"/>
                <a:gd name="connsiteX423" fmla="*/ 801653 w 4481234"/>
                <a:gd name="connsiteY423" fmla="*/ 160992 h 2786771"/>
                <a:gd name="connsiteX424" fmla="*/ 808906 w 4481234"/>
                <a:gd name="connsiteY424" fmla="*/ 166110 h 2786771"/>
                <a:gd name="connsiteX425" fmla="*/ 883717 w 4481234"/>
                <a:gd name="connsiteY425" fmla="*/ 107143 h 2786771"/>
                <a:gd name="connsiteX426" fmla="*/ 888924 w 4481234"/>
                <a:gd name="connsiteY426" fmla="*/ 108255 h 2786771"/>
                <a:gd name="connsiteX427" fmla="*/ 895021 w 4481234"/>
                <a:gd name="connsiteY427" fmla="*/ 108255 h 2786771"/>
                <a:gd name="connsiteX428" fmla="*/ 901786 w 4481234"/>
                <a:gd name="connsiteY428" fmla="*/ 107499 h 2786771"/>
                <a:gd name="connsiteX429" fmla="*/ 909084 w 4481234"/>
                <a:gd name="connsiteY429" fmla="*/ 105852 h 2786771"/>
                <a:gd name="connsiteX430" fmla="*/ 917673 w 4481234"/>
                <a:gd name="connsiteY430" fmla="*/ 103048 h 2786771"/>
                <a:gd name="connsiteX431" fmla="*/ 926306 w 4481234"/>
                <a:gd name="connsiteY431" fmla="*/ 99354 h 2786771"/>
                <a:gd name="connsiteX432" fmla="*/ 934762 w 4481234"/>
                <a:gd name="connsiteY432" fmla="*/ 94904 h 2786771"/>
                <a:gd name="connsiteX433" fmla="*/ 942684 w 4481234"/>
                <a:gd name="connsiteY433" fmla="*/ 89564 h 2786771"/>
                <a:gd name="connsiteX434" fmla="*/ 954210 w 4481234"/>
                <a:gd name="connsiteY434" fmla="*/ 78838 h 2786771"/>
                <a:gd name="connsiteX435" fmla="*/ 959907 w 4481234"/>
                <a:gd name="connsiteY435" fmla="*/ 68914 h 2786771"/>
                <a:gd name="connsiteX436" fmla="*/ 959462 w 4481234"/>
                <a:gd name="connsiteY436" fmla="*/ 60903 h 2786771"/>
                <a:gd name="connsiteX437" fmla="*/ 952698 w 4481234"/>
                <a:gd name="connsiteY437" fmla="*/ 55785 h 2786771"/>
                <a:gd name="connsiteX438" fmla="*/ 947445 w 4481234"/>
                <a:gd name="connsiteY438" fmla="*/ 54717 h 2786771"/>
                <a:gd name="connsiteX439" fmla="*/ 941393 w 4481234"/>
                <a:gd name="connsiteY439" fmla="*/ 54717 h 2786771"/>
                <a:gd name="connsiteX440" fmla="*/ 934673 w 4481234"/>
                <a:gd name="connsiteY440" fmla="*/ 55518 h 2786771"/>
                <a:gd name="connsiteX441" fmla="*/ 927508 w 4481234"/>
                <a:gd name="connsiteY441" fmla="*/ 57120 h 2786771"/>
                <a:gd name="connsiteX442" fmla="*/ 919097 w 4481234"/>
                <a:gd name="connsiteY442" fmla="*/ 59880 h 2786771"/>
                <a:gd name="connsiteX443" fmla="*/ 910597 w 4481234"/>
                <a:gd name="connsiteY443" fmla="*/ 63529 h 2786771"/>
                <a:gd name="connsiteX444" fmla="*/ 902319 w 4481234"/>
                <a:gd name="connsiteY444" fmla="*/ 67979 h 2786771"/>
                <a:gd name="connsiteX445" fmla="*/ 894486 w 4481234"/>
                <a:gd name="connsiteY445" fmla="*/ 73186 h 2786771"/>
                <a:gd name="connsiteX446" fmla="*/ 882960 w 4481234"/>
                <a:gd name="connsiteY446" fmla="*/ 83734 h 2786771"/>
                <a:gd name="connsiteX447" fmla="*/ 877086 w 4481234"/>
                <a:gd name="connsiteY447" fmla="*/ 93613 h 2786771"/>
                <a:gd name="connsiteX448" fmla="*/ 877086 w 4481234"/>
                <a:gd name="connsiteY448" fmla="*/ 101802 h 2786771"/>
                <a:gd name="connsiteX449" fmla="*/ 883762 w 4481234"/>
                <a:gd name="connsiteY449" fmla="*/ 107187 h 2786771"/>
                <a:gd name="connsiteX450" fmla="*/ 959996 w 4481234"/>
                <a:gd name="connsiteY450" fmla="*/ 50623 h 2786771"/>
                <a:gd name="connsiteX451" fmla="*/ 965336 w 4481234"/>
                <a:gd name="connsiteY451" fmla="*/ 52136 h 2786771"/>
                <a:gd name="connsiteX452" fmla="*/ 971834 w 4481234"/>
                <a:gd name="connsiteY452" fmla="*/ 52492 h 2786771"/>
                <a:gd name="connsiteX453" fmla="*/ 979221 w 4481234"/>
                <a:gd name="connsiteY453" fmla="*/ 51736 h 2786771"/>
                <a:gd name="connsiteX454" fmla="*/ 987232 w 4481234"/>
                <a:gd name="connsiteY454" fmla="*/ 50000 h 2786771"/>
                <a:gd name="connsiteX455" fmla="*/ 994931 w 4481234"/>
                <a:gd name="connsiteY455" fmla="*/ 47508 h 2786771"/>
                <a:gd name="connsiteX456" fmla="*/ 1002764 w 4481234"/>
                <a:gd name="connsiteY456" fmla="*/ 44259 h 2786771"/>
                <a:gd name="connsiteX457" fmla="*/ 1010463 w 4481234"/>
                <a:gd name="connsiteY457" fmla="*/ 40254 h 2786771"/>
                <a:gd name="connsiteX458" fmla="*/ 1017806 w 4481234"/>
                <a:gd name="connsiteY458" fmla="*/ 35803 h 2786771"/>
                <a:gd name="connsiteX459" fmla="*/ 1029911 w 4481234"/>
                <a:gd name="connsiteY459" fmla="*/ 25434 h 2786771"/>
                <a:gd name="connsiteX460" fmla="*/ 1036409 w 4481234"/>
                <a:gd name="connsiteY460" fmla="*/ 15599 h 2786771"/>
                <a:gd name="connsiteX461" fmla="*/ 1036942 w 4481234"/>
                <a:gd name="connsiteY461" fmla="*/ 7321 h 2786771"/>
                <a:gd name="connsiteX462" fmla="*/ 1031068 w 4481234"/>
                <a:gd name="connsiteY462" fmla="*/ 1758 h 2786771"/>
                <a:gd name="connsiteX463" fmla="*/ 1025683 w 4481234"/>
                <a:gd name="connsiteY463" fmla="*/ 334 h 2786771"/>
                <a:gd name="connsiteX464" fmla="*/ 1019186 w 4481234"/>
                <a:gd name="connsiteY464" fmla="*/ 67 h 2786771"/>
                <a:gd name="connsiteX465" fmla="*/ 1011887 w 4481234"/>
                <a:gd name="connsiteY465" fmla="*/ 823 h 2786771"/>
                <a:gd name="connsiteX466" fmla="*/ 1003966 w 4481234"/>
                <a:gd name="connsiteY466" fmla="*/ 2604 h 2786771"/>
                <a:gd name="connsiteX467" fmla="*/ 996399 w 4481234"/>
                <a:gd name="connsiteY467" fmla="*/ 5051 h 2786771"/>
                <a:gd name="connsiteX468" fmla="*/ 988745 w 4481234"/>
                <a:gd name="connsiteY468" fmla="*/ 8256 h 2786771"/>
                <a:gd name="connsiteX469" fmla="*/ 981224 w 4481234"/>
                <a:gd name="connsiteY469" fmla="*/ 12127 h 2786771"/>
                <a:gd name="connsiteX470" fmla="*/ 974015 w 4481234"/>
                <a:gd name="connsiteY470" fmla="*/ 16578 h 2786771"/>
                <a:gd name="connsiteX471" fmla="*/ 961909 w 4481234"/>
                <a:gd name="connsiteY471" fmla="*/ 26769 h 2786771"/>
                <a:gd name="connsiteX472" fmla="*/ 955190 w 4481234"/>
                <a:gd name="connsiteY472" fmla="*/ 36604 h 2786771"/>
                <a:gd name="connsiteX473" fmla="*/ 954388 w 4481234"/>
                <a:gd name="connsiteY473" fmla="*/ 44971 h 2786771"/>
                <a:gd name="connsiteX474" fmla="*/ 960218 w 4481234"/>
                <a:gd name="connsiteY474" fmla="*/ 50667 h 2786771"/>
                <a:gd name="connsiteX475" fmla="*/ 394800 w 4481234"/>
                <a:gd name="connsiteY475" fmla="*/ 572427 h 2786771"/>
                <a:gd name="connsiteX476" fmla="*/ 407752 w 4481234"/>
                <a:gd name="connsiteY476" fmla="*/ 574430 h 2786771"/>
                <a:gd name="connsiteX477" fmla="*/ 410599 w 4481234"/>
                <a:gd name="connsiteY477" fmla="*/ 574430 h 2786771"/>
                <a:gd name="connsiteX478" fmla="*/ 413581 w 4481234"/>
                <a:gd name="connsiteY478" fmla="*/ 574030 h 2786771"/>
                <a:gd name="connsiteX479" fmla="*/ 416608 w 4481234"/>
                <a:gd name="connsiteY479" fmla="*/ 573495 h 2786771"/>
                <a:gd name="connsiteX480" fmla="*/ 419723 w 4481234"/>
                <a:gd name="connsiteY480" fmla="*/ 572783 h 2786771"/>
                <a:gd name="connsiteX481" fmla="*/ 434720 w 4481234"/>
                <a:gd name="connsiteY481" fmla="*/ 567487 h 2786771"/>
                <a:gd name="connsiteX482" fmla="*/ 449584 w 4481234"/>
                <a:gd name="connsiteY482" fmla="*/ 559566 h 2786771"/>
                <a:gd name="connsiteX483" fmla="*/ 462936 w 4481234"/>
                <a:gd name="connsiteY483" fmla="*/ 549597 h 2786771"/>
                <a:gd name="connsiteX484" fmla="*/ 473794 w 4481234"/>
                <a:gd name="connsiteY484" fmla="*/ 538338 h 2786771"/>
                <a:gd name="connsiteX485" fmla="*/ 481182 w 4481234"/>
                <a:gd name="connsiteY485" fmla="*/ 525254 h 2786771"/>
                <a:gd name="connsiteX486" fmla="*/ 481182 w 4481234"/>
                <a:gd name="connsiteY486" fmla="*/ 514929 h 2786771"/>
                <a:gd name="connsiteX487" fmla="*/ 474551 w 4481234"/>
                <a:gd name="connsiteY487" fmla="*/ 508431 h 2786771"/>
                <a:gd name="connsiteX488" fmla="*/ 461645 w 4481234"/>
                <a:gd name="connsiteY488" fmla="*/ 506651 h 2786771"/>
                <a:gd name="connsiteX489" fmla="*/ 458797 w 4481234"/>
                <a:gd name="connsiteY489" fmla="*/ 506874 h 2786771"/>
                <a:gd name="connsiteX490" fmla="*/ 455859 w 4481234"/>
                <a:gd name="connsiteY490" fmla="*/ 507274 h 2786771"/>
                <a:gd name="connsiteX491" fmla="*/ 452878 w 4481234"/>
                <a:gd name="connsiteY491" fmla="*/ 507853 h 2786771"/>
                <a:gd name="connsiteX492" fmla="*/ 449852 w 4481234"/>
                <a:gd name="connsiteY492" fmla="*/ 508565 h 2786771"/>
                <a:gd name="connsiteX493" fmla="*/ 435121 w 4481234"/>
                <a:gd name="connsiteY493" fmla="*/ 513727 h 2786771"/>
                <a:gd name="connsiteX494" fmla="*/ 420523 w 4481234"/>
                <a:gd name="connsiteY494" fmla="*/ 521515 h 2786771"/>
                <a:gd name="connsiteX495" fmla="*/ 407172 w 4481234"/>
                <a:gd name="connsiteY495" fmla="*/ 531262 h 2786771"/>
                <a:gd name="connsiteX496" fmla="*/ 396314 w 4481234"/>
                <a:gd name="connsiteY496" fmla="*/ 542298 h 2786771"/>
                <a:gd name="connsiteX497" fmla="*/ 388615 w 4481234"/>
                <a:gd name="connsiteY497" fmla="*/ 555383 h 2786771"/>
                <a:gd name="connsiteX498" fmla="*/ 388125 w 4481234"/>
                <a:gd name="connsiteY498" fmla="*/ 565885 h 2786771"/>
                <a:gd name="connsiteX499" fmla="*/ 394667 w 4481234"/>
                <a:gd name="connsiteY499" fmla="*/ 572472 h 2786771"/>
                <a:gd name="connsiteX500" fmla="*/ 283541 w 4481234"/>
                <a:gd name="connsiteY500" fmla="*/ 731706 h 2786771"/>
                <a:gd name="connsiteX501" fmla="*/ 298584 w 4481234"/>
                <a:gd name="connsiteY501" fmla="*/ 732284 h 2786771"/>
                <a:gd name="connsiteX502" fmla="*/ 300230 w 4481234"/>
                <a:gd name="connsiteY502" fmla="*/ 732062 h 2786771"/>
                <a:gd name="connsiteX503" fmla="*/ 301922 w 4481234"/>
                <a:gd name="connsiteY503" fmla="*/ 731750 h 2786771"/>
                <a:gd name="connsiteX504" fmla="*/ 303657 w 4481234"/>
                <a:gd name="connsiteY504" fmla="*/ 731394 h 2786771"/>
                <a:gd name="connsiteX505" fmla="*/ 305349 w 4481234"/>
                <a:gd name="connsiteY505" fmla="*/ 730994 h 2786771"/>
                <a:gd name="connsiteX506" fmla="*/ 322838 w 4481234"/>
                <a:gd name="connsiteY506" fmla="*/ 724674 h 2786771"/>
                <a:gd name="connsiteX507" fmla="*/ 339928 w 4481234"/>
                <a:gd name="connsiteY507" fmla="*/ 714928 h 2786771"/>
                <a:gd name="connsiteX508" fmla="*/ 354925 w 4481234"/>
                <a:gd name="connsiteY508" fmla="*/ 702734 h 2786771"/>
                <a:gd name="connsiteX509" fmla="*/ 366185 w 4481234"/>
                <a:gd name="connsiteY509" fmla="*/ 689383 h 2786771"/>
                <a:gd name="connsiteX510" fmla="*/ 371881 w 4481234"/>
                <a:gd name="connsiteY510" fmla="*/ 675676 h 2786771"/>
                <a:gd name="connsiteX511" fmla="*/ 369968 w 4481234"/>
                <a:gd name="connsiteY511" fmla="*/ 665484 h 2786771"/>
                <a:gd name="connsiteX512" fmla="*/ 361067 w 4481234"/>
                <a:gd name="connsiteY512" fmla="*/ 659788 h 2786771"/>
                <a:gd name="connsiteX513" fmla="*/ 346114 w 4481234"/>
                <a:gd name="connsiteY513" fmla="*/ 659432 h 2786771"/>
                <a:gd name="connsiteX514" fmla="*/ 344466 w 4481234"/>
                <a:gd name="connsiteY514" fmla="*/ 659699 h 2786771"/>
                <a:gd name="connsiteX515" fmla="*/ 342776 w 4481234"/>
                <a:gd name="connsiteY515" fmla="*/ 660010 h 2786771"/>
                <a:gd name="connsiteX516" fmla="*/ 341084 w 4481234"/>
                <a:gd name="connsiteY516" fmla="*/ 660366 h 2786771"/>
                <a:gd name="connsiteX517" fmla="*/ 339394 w 4481234"/>
                <a:gd name="connsiteY517" fmla="*/ 660767 h 2786771"/>
                <a:gd name="connsiteX518" fmla="*/ 322304 w 4481234"/>
                <a:gd name="connsiteY518" fmla="*/ 666953 h 2786771"/>
                <a:gd name="connsiteX519" fmla="*/ 305570 w 4481234"/>
                <a:gd name="connsiteY519" fmla="*/ 676477 h 2786771"/>
                <a:gd name="connsiteX520" fmla="*/ 290707 w 4481234"/>
                <a:gd name="connsiteY520" fmla="*/ 688359 h 2786771"/>
                <a:gd name="connsiteX521" fmla="*/ 279358 w 4481234"/>
                <a:gd name="connsiteY521" fmla="*/ 701710 h 2786771"/>
                <a:gd name="connsiteX522" fmla="*/ 273350 w 4481234"/>
                <a:gd name="connsiteY522" fmla="*/ 715462 h 2786771"/>
                <a:gd name="connsiteX523" fmla="*/ 274863 w 4481234"/>
                <a:gd name="connsiteY523" fmla="*/ 725876 h 2786771"/>
                <a:gd name="connsiteX524" fmla="*/ 283274 w 4481234"/>
                <a:gd name="connsiteY524" fmla="*/ 731750 h 2786771"/>
                <a:gd name="connsiteX525" fmla="*/ 337347 w 4481234"/>
                <a:gd name="connsiteY525" fmla="*/ 650665 h 2786771"/>
                <a:gd name="connsiteX526" fmla="*/ 351276 w 4481234"/>
                <a:gd name="connsiteY526" fmla="*/ 652044 h 2786771"/>
                <a:gd name="connsiteX527" fmla="*/ 353590 w 4481234"/>
                <a:gd name="connsiteY527" fmla="*/ 651777 h 2786771"/>
                <a:gd name="connsiteX528" fmla="*/ 355949 w 4481234"/>
                <a:gd name="connsiteY528" fmla="*/ 651377 h 2786771"/>
                <a:gd name="connsiteX529" fmla="*/ 358352 w 4481234"/>
                <a:gd name="connsiteY529" fmla="*/ 650932 h 2786771"/>
                <a:gd name="connsiteX530" fmla="*/ 360800 w 4481234"/>
                <a:gd name="connsiteY530" fmla="*/ 650353 h 2786771"/>
                <a:gd name="connsiteX531" fmla="*/ 376999 w 4481234"/>
                <a:gd name="connsiteY531" fmla="*/ 644612 h 2786771"/>
                <a:gd name="connsiteX532" fmla="*/ 392976 w 4481234"/>
                <a:gd name="connsiteY532" fmla="*/ 635711 h 2786771"/>
                <a:gd name="connsiteX533" fmla="*/ 407217 w 4481234"/>
                <a:gd name="connsiteY533" fmla="*/ 624719 h 2786771"/>
                <a:gd name="connsiteX534" fmla="*/ 418343 w 4481234"/>
                <a:gd name="connsiteY534" fmla="*/ 612392 h 2786771"/>
                <a:gd name="connsiteX535" fmla="*/ 424929 w 4481234"/>
                <a:gd name="connsiteY535" fmla="*/ 599041 h 2786771"/>
                <a:gd name="connsiteX536" fmla="*/ 424084 w 4481234"/>
                <a:gd name="connsiteY536" fmla="*/ 588760 h 2786771"/>
                <a:gd name="connsiteX537" fmla="*/ 416429 w 4481234"/>
                <a:gd name="connsiteY537" fmla="*/ 582574 h 2786771"/>
                <a:gd name="connsiteX538" fmla="*/ 402455 w 4481234"/>
                <a:gd name="connsiteY538" fmla="*/ 581462 h 2786771"/>
                <a:gd name="connsiteX539" fmla="*/ 400185 w 4481234"/>
                <a:gd name="connsiteY539" fmla="*/ 581729 h 2786771"/>
                <a:gd name="connsiteX540" fmla="*/ 397871 w 4481234"/>
                <a:gd name="connsiteY540" fmla="*/ 582129 h 2786771"/>
                <a:gd name="connsiteX541" fmla="*/ 395513 w 4481234"/>
                <a:gd name="connsiteY541" fmla="*/ 582574 h 2786771"/>
                <a:gd name="connsiteX542" fmla="*/ 393110 w 4481234"/>
                <a:gd name="connsiteY542" fmla="*/ 583153 h 2786771"/>
                <a:gd name="connsiteX543" fmla="*/ 377266 w 4481234"/>
                <a:gd name="connsiteY543" fmla="*/ 588805 h 2786771"/>
                <a:gd name="connsiteX544" fmla="*/ 361645 w 4481234"/>
                <a:gd name="connsiteY544" fmla="*/ 597394 h 2786771"/>
                <a:gd name="connsiteX545" fmla="*/ 347583 w 4481234"/>
                <a:gd name="connsiteY545" fmla="*/ 608164 h 2786771"/>
                <a:gd name="connsiteX546" fmla="*/ 336368 w 4481234"/>
                <a:gd name="connsiteY546" fmla="*/ 620313 h 2786771"/>
                <a:gd name="connsiteX547" fmla="*/ 329469 w 4481234"/>
                <a:gd name="connsiteY547" fmla="*/ 633664 h 2786771"/>
                <a:gd name="connsiteX548" fmla="*/ 329915 w 4481234"/>
                <a:gd name="connsiteY548" fmla="*/ 644167 h 2786771"/>
                <a:gd name="connsiteX549" fmla="*/ 337168 w 4481234"/>
                <a:gd name="connsiteY549" fmla="*/ 650709 h 2786771"/>
                <a:gd name="connsiteX550" fmla="*/ 455593 w 4481234"/>
                <a:gd name="connsiteY550" fmla="*/ 497038 h 2786771"/>
                <a:gd name="connsiteX551" fmla="*/ 467520 w 4481234"/>
                <a:gd name="connsiteY551" fmla="*/ 499708 h 2786771"/>
                <a:gd name="connsiteX552" fmla="*/ 470902 w 4481234"/>
                <a:gd name="connsiteY552" fmla="*/ 499708 h 2786771"/>
                <a:gd name="connsiteX553" fmla="*/ 474507 w 4481234"/>
                <a:gd name="connsiteY553" fmla="*/ 499308 h 2786771"/>
                <a:gd name="connsiteX554" fmla="*/ 478200 w 4481234"/>
                <a:gd name="connsiteY554" fmla="*/ 498685 h 2786771"/>
                <a:gd name="connsiteX555" fmla="*/ 481983 w 4481234"/>
                <a:gd name="connsiteY555" fmla="*/ 497839 h 2786771"/>
                <a:gd name="connsiteX556" fmla="*/ 495868 w 4481234"/>
                <a:gd name="connsiteY556" fmla="*/ 492988 h 2786771"/>
                <a:gd name="connsiteX557" fmla="*/ 509709 w 4481234"/>
                <a:gd name="connsiteY557" fmla="*/ 485868 h 2786771"/>
                <a:gd name="connsiteX558" fmla="*/ 522436 w 4481234"/>
                <a:gd name="connsiteY558" fmla="*/ 476967 h 2786771"/>
                <a:gd name="connsiteX559" fmla="*/ 533029 w 4481234"/>
                <a:gd name="connsiteY559" fmla="*/ 466731 h 2786771"/>
                <a:gd name="connsiteX560" fmla="*/ 541262 w 4481234"/>
                <a:gd name="connsiteY560" fmla="*/ 453914 h 2786771"/>
                <a:gd name="connsiteX561" fmla="*/ 542419 w 4481234"/>
                <a:gd name="connsiteY561" fmla="*/ 443545 h 2786771"/>
                <a:gd name="connsiteX562" fmla="*/ 536900 w 4481234"/>
                <a:gd name="connsiteY562" fmla="*/ 436647 h 2786771"/>
                <a:gd name="connsiteX563" fmla="*/ 524973 w 4481234"/>
                <a:gd name="connsiteY563" fmla="*/ 434155 h 2786771"/>
                <a:gd name="connsiteX564" fmla="*/ 521591 w 4481234"/>
                <a:gd name="connsiteY564" fmla="*/ 434155 h 2786771"/>
                <a:gd name="connsiteX565" fmla="*/ 518075 w 4481234"/>
                <a:gd name="connsiteY565" fmla="*/ 434555 h 2786771"/>
                <a:gd name="connsiteX566" fmla="*/ 514426 w 4481234"/>
                <a:gd name="connsiteY566" fmla="*/ 435178 h 2786771"/>
                <a:gd name="connsiteX567" fmla="*/ 510732 w 4481234"/>
                <a:gd name="connsiteY567" fmla="*/ 436024 h 2786771"/>
                <a:gd name="connsiteX568" fmla="*/ 497069 w 4481234"/>
                <a:gd name="connsiteY568" fmla="*/ 440786 h 2786771"/>
                <a:gd name="connsiteX569" fmla="*/ 483718 w 4481234"/>
                <a:gd name="connsiteY569" fmla="*/ 447773 h 2786771"/>
                <a:gd name="connsiteX570" fmla="*/ 471169 w 4481234"/>
                <a:gd name="connsiteY570" fmla="*/ 456673 h 2786771"/>
                <a:gd name="connsiteX571" fmla="*/ 460532 w 4481234"/>
                <a:gd name="connsiteY571" fmla="*/ 466687 h 2786771"/>
                <a:gd name="connsiteX572" fmla="*/ 452077 w 4481234"/>
                <a:gd name="connsiteY572" fmla="*/ 479459 h 2786771"/>
                <a:gd name="connsiteX573" fmla="*/ 450563 w 4481234"/>
                <a:gd name="connsiteY573" fmla="*/ 489962 h 2786771"/>
                <a:gd name="connsiteX574" fmla="*/ 455326 w 4481234"/>
                <a:gd name="connsiteY574" fmla="*/ 497083 h 2786771"/>
                <a:gd name="connsiteX575" fmla="*/ 233608 w 4481234"/>
                <a:gd name="connsiteY575" fmla="*/ 815372 h 2786771"/>
                <a:gd name="connsiteX576" fmla="*/ 249630 w 4481234"/>
                <a:gd name="connsiteY576" fmla="*/ 815372 h 2786771"/>
                <a:gd name="connsiteX577" fmla="*/ 250698 w 4481234"/>
                <a:gd name="connsiteY577" fmla="*/ 815372 h 2786771"/>
                <a:gd name="connsiteX578" fmla="*/ 251722 w 4481234"/>
                <a:gd name="connsiteY578" fmla="*/ 815372 h 2786771"/>
                <a:gd name="connsiteX579" fmla="*/ 252790 w 4481234"/>
                <a:gd name="connsiteY579" fmla="*/ 815150 h 2786771"/>
                <a:gd name="connsiteX580" fmla="*/ 253813 w 4481234"/>
                <a:gd name="connsiteY580" fmla="*/ 814927 h 2786771"/>
                <a:gd name="connsiteX581" fmla="*/ 272549 w 4481234"/>
                <a:gd name="connsiteY581" fmla="*/ 808074 h 2786771"/>
                <a:gd name="connsiteX582" fmla="*/ 290707 w 4481234"/>
                <a:gd name="connsiteY582" fmla="*/ 797348 h 2786771"/>
                <a:gd name="connsiteX583" fmla="*/ 306372 w 4481234"/>
                <a:gd name="connsiteY583" fmla="*/ 783997 h 2786771"/>
                <a:gd name="connsiteX584" fmla="*/ 317720 w 4481234"/>
                <a:gd name="connsiteY584" fmla="*/ 769356 h 2786771"/>
                <a:gd name="connsiteX585" fmla="*/ 322527 w 4481234"/>
                <a:gd name="connsiteY585" fmla="*/ 755382 h 2786771"/>
                <a:gd name="connsiteX586" fmla="*/ 319634 w 4481234"/>
                <a:gd name="connsiteY586" fmla="*/ 745279 h 2786771"/>
                <a:gd name="connsiteX587" fmla="*/ 309844 w 4481234"/>
                <a:gd name="connsiteY587" fmla="*/ 739939 h 2786771"/>
                <a:gd name="connsiteX588" fmla="*/ 293911 w 4481234"/>
                <a:gd name="connsiteY588" fmla="*/ 740250 h 2786771"/>
                <a:gd name="connsiteX589" fmla="*/ 292932 w 4481234"/>
                <a:gd name="connsiteY589" fmla="*/ 740250 h 2786771"/>
                <a:gd name="connsiteX590" fmla="*/ 291909 w 4481234"/>
                <a:gd name="connsiteY590" fmla="*/ 740473 h 2786771"/>
                <a:gd name="connsiteX591" fmla="*/ 290930 w 4481234"/>
                <a:gd name="connsiteY591" fmla="*/ 740695 h 2786771"/>
                <a:gd name="connsiteX592" fmla="*/ 289905 w 4481234"/>
                <a:gd name="connsiteY592" fmla="*/ 740918 h 2786771"/>
                <a:gd name="connsiteX593" fmla="*/ 271570 w 4481234"/>
                <a:gd name="connsiteY593" fmla="*/ 747638 h 2786771"/>
                <a:gd name="connsiteX594" fmla="*/ 253769 w 4481234"/>
                <a:gd name="connsiteY594" fmla="*/ 758096 h 2786771"/>
                <a:gd name="connsiteX595" fmla="*/ 238192 w 4481234"/>
                <a:gd name="connsiteY595" fmla="*/ 771180 h 2786771"/>
                <a:gd name="connsiteX596" fmla="*/ 226710 w 4481234"/>
                <a:gd name="connsiteY596" fmla="*/ 785644 h 2786771"/>
                <a:gd name="connsiteX597" fmla="*/ 221504 w 4481234"/>
                <a:gd name="connsiteY597" fmla="*/ 799707 h 2786771"/>
                <a:gd name="connsiteX598" fmla="*/ 223996 w 4481234"/>
                <a:gd name="connsiteY598" fmla="*/ 810121 h 2786771"/>
                <a:gd name="connsiteX599" fmla="*/ 233341 w 4481234"/>
                <a:gd name="connsiteY599" fmla="*/ 815417 h 2786771"/>
                <a:gd name="connsiteX600" fmla="*/ 519989 w 4481234"/>
                <a:gd name="connsiteY600" fmla="*/ 424319 h 2786771"/>
                <a:gd name="connsiteX601" fmla="*/ 530848 w 4481234"/>
                <a:gd name="connsiteY601" fmla="*/ 427613 h 2786771"/>
                <a:gd name="connsiteX602" fmla="*/ 534719 w 4481234"/>
                <a:gd name="connsiteY602" fmla="*/ 427613 h 2786771"/>
                <a:gd name="connsiteX603" fmla="*/ 538814 w 4481234"/>
                <a:gd name="connsiteY603" fmla="*/ 427257 h 2786771"/>
                <a:gd name="connsiteX604" fmla="*/ 543265 w 4481234"/>
                <a:gd name="connsiteY604" fmla="*/ 426589 h 2786771"/>
                <a:gd name="connsiteX605" fmla="*/ 547715 w 4481234"/>
                <a:gd name="connsiteY605" fmla="*/ 425566 h 2786771"/>
                <a:gd name="connsiteX606" fmla="*/ 560532 w 4481234"/>
                <a:gd name="connsiteY606" fmla="*/ 421115 h 2786771"/>
                <a:gd name="connsiteX607" fmla="*/ 573394 w 4481234"/>
                <a:gd name="connsiteY607" fmla="*/ 414707 h 2786771"/>
                <a:gd name="connsiteX608" fmla="*/ 585365 w 4481234"/>
                <a:gd name="connsiteY608" fmla="*/ 406652 h 2786771"/>
                <a:gd name="connsiteX609" fmla="*/ 595645 w 4481234"/>
                <a:gd name="connsiteY609" fmla="*/ 397439 h 2786771"/>
                <a:gd name="connsiteX610" fmla="*/ 604546 w 4481234"/>
                <a:gd name="connsiteY610" fmla="*/ 384978 h 2786771"/>
                <a:gd name="connsiteX611" fmla="*/ 606638 w 4481234"/>
                <a:gd name="connsiteY611" fmla="*/ 374609 h 2786771"/>
                <a:gd name="connsiteX612" fmla="*/ 602187 w 4481234"/>
                <a:gd name="connsiteY612" fmla="*/ 367399 h 2786771"/>
                <a:gd name="connsiteX613" fmla="*/ 591284 w 4481234"/>
                <a:gd name="connsiteY613" fmla="*/ 364329 h 2786771"/>
                <a:gd name="connsiteX614" fmla="*/ 587456 w 4481234"/>
                <a:gd name="connsiteY614" fmla="*/ 364329 h 2786771"/>
                <a:gd name="connsiteX615" fmla="*/ 583407 w 4481234"/>
                <a:gd name="connsiteY615" fmla="*/ 364729 h 2786771"/>
                <a:gd name="connsiteX616" fmla="*/ 579223 w 4481234"/>
                <a:gd name="connsiteY616" fmla="*/ 365397 h 2786771"/>
                <a:gd name="connsiteX617" fmla="*/ 574772 w 4481234"/>
                <a:gd name="connsiteY617" fmla="*/ 366420 h 2786771"/>
                <a:gd name="connsiteX618" fmla="*/ 562179 w 4481234"/>
                <a:gd name="connsiteY618" fmla="*/ 370871 h 2786771"/>
                <a:gd name="connsiteX619" fmla="*/ 549539 w 4481234"/>
                <a:gd name="connsiteY619" fmla="*/ 377146 h 2786771"/>
                <a:gd name="connsiteX620" fmla="*/ 537434 w 4481234"/>
                <a:gd name="connsiteY620" fmla="*/ 385245 h 2786771"/>
                <a:gd name="connsiteX621" fmla="*/ 527198 w 4481234"/>
                <a:gd name="connsiteY621" fmla="*/ 394146 h 2786771"/>
                <a:gd name="connsiteX622" fmla="*/ 518075 w 4481234"/>
                <a:gd name="connsiteY622" fmla="*/ 406563 h 2786771"/>
                <a:gd name="connsiteX623" fmla="*/ 515628 w 4481234"/>
                <a:gd name="connsiteY623" fmla="*/ 417021 h 2786771"/>
                <a:gd name="connsiteX624" fmla="*/ 519633 w 4481234"/>
                <a:gd name="connsiteY624" fmla="*/ 424364 h 2786771"/>
                <a:gd name="connsiteX625" fmla="*/ 1909480 w 4481234"/>
                <a:gd name="connsiteY625" fmla="*/ 2591332 h 2786771"/>
                <a:gd name="connsiteX626" fmla="*/ 1879707 w 4481234"/>
                <a:gd name="connsiteY626" fmla="*/ 2569080 h 2786771"/>
                <a:gd name="connsiteX627" fmla="*/ 1842145 w 4481234"/>
                <a:gd name="connsiteY627" fmla="*/ 2562093 h 2786771"/>
                <a:gd name="connsiteX628" fmla="*/ 1840321 w 4481234"/>
                <a:gd name="connsiteY628" fmla="*/ 2562093 h 2786771"/>
                <a:gd name="connsiteX629" fmla="*/ 1838497 w 4481234"/>
                <a:gd name="connsiteY629" fmla="*/ 2562093 h 2786771"/>
                <a:gd name="connsiteX630" fmla="*/ 1836716 w 4481234"/>
                <a:gd name="connsiteY630" fmla="*/ 2562093 h 2786771"/>
                <a:gd name="connsiteX631" fmla="*/ 1834892 w 4481234"/>
                <a:gd name="connsiteY631" fmla="*/ 2562093 h 2786771"/>
                <a:gd name="connsiteX632" fmla="*/ 1798576 w 4481234"/>
                <a:gd name="connsiteY632" fmla="*/ 2574242 h 2786771"/>
                <a:gd name="connsiteX633" fmla="*/ 1767780 w 4481234"/>
                <a:gd name="connsiteY633" fmla="*/ 2599076 h 2786771"/>
                <a:gd name="connsiteX634" fmla="*/ 1745305 w 4481234"/>
                <a:gd name="connsiteY634" fmla="*/ 2633788 h 2786771"/>
                <a:gd name="connsiteX635" fmla="*/ 1734135 w 4481234"/>
                <a:gd name="connsiteY635" fmla="*/ 2675444 h 2786771"/>
                <a:gd name="connsiteX636" fmla="*/ 1737606 w 4481234"/>
                <a:gd name="connsiteY636" fmla="*/ 2719146 h 2786771"/>
                <a:gd name="connsiteX637" fmla="*/ 1755408 w 4481234"/>
                <a:gd name="connsiteY637" fmla="*/ 2754749 h 2786771"/>
                <a:gd name="connsiteX638" fmla="*/ 1785092 w 4481234"/>
                <a:gd name="connsiteY638" fmla="*/ 2778736 h 2786771"/>
                <a:gd name="connsiteX639" fmla="*/ 1823721 w 4481234"/>
                <a:gd name="connsiteY639" fmla="*/ 2786747 h 2786771"/>
                <a:gd name="connsiteX640" fmla="*/ 1825635 w 4481234"/>
                <a:gd name="connsiteY640" fmla="*/ 2786747 h 2786771"/>
                <a:gd name="connsiteX641" fmla="*/ 1827503 w 4481234"/>
                <a:gd name="connsiteY641" fmla="*/ 2786747 h 2786771"/>
                <a:gd name="connsiteX642" fmla="*/ 1829373 w 4481234"/>
                <a:gd name="connsiteY642" fmla="*/ 2786747 h 2786771"/>
                <a:gd name="connsiteX643" fmla="*/ 1831242 w 4481234"/>
                <a:gd name="connsiteY643" fmla="*/ 2786747 h 2786771"/>
                <a:gd name="connsiteX644" fmla="*/ 1869337 w 4481234"/>
                <a:gd name="connsiteY644" fmla="*/ 2774197 h 2786771"/>
                <a:gd name="connsiteX645" fmla="*/ 1901202 w 4481234"/>
                <a:gd name="connsiteY645" fmla="*/ 2747895 h 2786771"/>
                <a:gd name="connsiteX646" fmla="*/ 1923453 w 4481234"/>
                <a:gd name="connsiteY646" fmla="*/ 2711492 h 2786771"/>
                <a:gd name="connsiteX647" fmla="*/ 1933378 w 4481234"/>
                <a:gd name="connsiteY647" fmla="*/ 2668679 h 2786771"/>
                <a:gd name="connsiteX648" fmla="*/ 1928216 w 4481234"/>
                <a:gd name="connsiteY648" fmla="*/ 2625244 h 2786771"/>
                <a:gd name="connsiteX649" fmla="*/ 1909212 w 4481234"/>
                <a:gd name="connsiteY649" fmla="*/ 2591376 h 2786771"/>
                <a:gd name="connsiteX650" fmla="*/ 3284952 w 4481234"/>
                <a:gd name="connsiteY650" fmla="*/ 2268058 h 2786771"/>
                <a:gd name="connsiteX651" fmla="*/ 3259985 w 4481234"/>
                <a:gd name="connsiteY651" fmla="*/ 2240288 h 2786771"/>
                <a:gd name="connsiteX652" fmla="*/ 3229366 w 4481234"/>
                <a:gd name="connsiteY652" fmla="*/ 2221018 h 2786771"/>
                <a:gd name="connsiteX653" fmla="*/ 3195588 w 4481234"/>
                <a:gd name="connsiteY653" fmla="*/ 2210871 h 2786771"/>
                <a:gd name="connsiteX654" fmla="*/ 3161098 w 4481234"/>
                <a:gd name="connsiteY654" fmla="*/ 2210426 h 2786771"/>
                <a:gd name="connsiteX655" fmla="*/ 3152420 w 4481234"/>
                <a:gd name="connsiteY655" fmla="*/ 2211939 h 2786771"/>
                <a:gd name="connsiteX656" fmla="*/ 3143875 w 4481234"/>
                <a:gd name="connsiteY656" fmla="*/ 2214164 h 2786771"/>
                <a:gd name="connsiteX657" fmla="*/ 3135509 w 4481234"/>
                <a:gd name="connsiteY657" fmla="*/ 2217057 h 2786771"/>
                <a:gd name="connsiteX658" fmla="*/ 3127364 w 4481234"/>
                <a:gd name="connsiteY658" fmla="*/ 2220706 h 2786771"/>
                <a:gd name="connsiteX659" fmla="*/ 3095188 w 4481234"/>
                <a:gd name="connsiteY659" fmla="*/ 2246518 h 2786771"/>
                <a:gd name="connsiteX660" fmla="*/ 3077654 w 4481234"/>
                <a:gd name="connsiteY660" fmla="*/ 2282121 h 2786771"/>
                <a:gd name="connsiteX661" fmla="*/ 3076007 w 4481234"/>
                <a:gd name="connsiteY661" fmla="*/ 2323020 h 2786771"/>
                <a:gd name="connsiteX662" fmla="*/ 3091761 w 4481234"/>
                <a:gd name="connsiteY662" fmla="*/ 2364987 h 2786771"/>
                <a:gd name="connsiteX663" fmla="*/ 3115926 w 4481234"/>
                <a:gd name="connsiteY663" fmla="*/ 2394003 h 2786771"/>
                <a:gd name="connsiteX664" fmla="*/ 3146724 w 4481234"/>
                <a:gd name="connsiteY664" fmla="*/ 2414742 h 2786771"/>
                <a:gd name="connsiteX665" fmla="*/ 3181569 w 4481234"/>
                <a:gd name="connsiteY665" fmla="*/ 2426224 h 2786771"/>
                <a:gd name="connsiteX666" fmla="*/ 3217617 w 4481234"/>
                <a:gd name="connsiteY666" fmla="*/ 2427336 h 2786771"/>
                <a:gd name="connsiteX667" fmla="*/ 3226518 w 4481234"/>
                <a:gd name="connsiteY667" fmla="*/ 2425868 h 2786771"/>
                <a:gd name="connsiteX668" fmla="*/ 3235419 w 4481234"/>
                <a:gd name="connsiteY668" fmla="*/ 2423643 h 2786771"/>
                <a:gd name="connsiteX669" fmla="*/ 3244052 w 4481234"/>
                <a:gd name="connsiteY669" fmla="*/ 2420661 h 2786771"/>
                <a:gd name="connsiteX670" fmla="*/ 3252464 w 4481234"/>
                <a:gd name="connsiteY670" fmla="*/ 2416922 h 2786771"/>
                <a:gd name="connsiteX671" fmla="*/ 3285708 w 4481234"/>
                <a:gd name="connsiteY671" fmla="*/ 2389508 h 2786771"/>
                <a:gd name="connsiteX672" fmla="*/ 3302709 w 4481234"/>
                <a:gd name="connsiteY672" fmla="*/ 2352081 h 2786771"/>
                <a:gd name="connsiteX673" fmla="*/ 3302709 w 4481234"/>
                <a:gd name="connsiteY673" fmla="*/ 2309980 h 2786771"/>
                <a:gd name="connsiteX674" fmla="*/ 3284685 w 4481234"/>
                <a:gd name="connsiteY674" fmla="*/ 2268102 h 2786771"/>
                <a:gd name="connsiteX675" fmla="*/ 3485751 w 4481234"/>
                <a:gd name="connsiteY675" fmla="*/ 2148877 h 2786771"/>
                <a:gd name="connsiteX676" fmla="*/ 3459361 w 4481234"/>
                <a:gd name="connsiteY676" fmla="*/ 2124667 h 2786771"/>
                <a:gd name="connsiteX677" fmla="*/ 3428653 w 4481234"/>
                <a:gd name="connsiteY677" fmla="*/ 2108245 h 2786771"/>
                <a:gd name="connsiteX678" fmla="*/ 3395854 w 4481234"/>
                <a:gd name="connsiteY678" fmla="*/ 2099923 h 2786771"/>
                <a:gd name="connsiteX679" fmla="*/ 3363055 w 4481234"/>
                <a:gd name="connsiteY679" fmla="*/ 2099923 h 2786771"/>
                <a:gd name="connsiteX680" fmla="*/ 3352597 w 4481234"/>
                <a:gd name="connsiteY680" fmla="*/ 2101837 h 2786771"/>
                <a:gd name="connsiteX681" fmla="*/ 3342406 w 4481234"/>
                <a:gd name="connsiteY681" fmla="*/ 2104774 h 2786771"/>
                <a:gd name="connsiteX682" fmla="*/ 3332570 w 4481234"/>
                <a:gd name="connsiteY682" fmla="*/ 2108646 h 2786771"/>
                <a:gd name="connsiteX683" fmla="*/ 3323180 w 4481234"/>
                <a:gd name="connsiteY683" fmla="*/ 2113541 h 2786771"/>
                <a:gd name="connsiteX684" fmla="*/ 3293896 w 4481234"/>
                <a:gd name="connsiteY684" fmla="*/ 2141089 h 2786771"/>
                <a:gd name="connsiteX685" fmla="*/ 3280279 w 4481234"/>
                <a:gd name="connsiteY685" fmla="*/ 2177048 h 2786771"/>
                <a:gd name="connsiteX686" fmla="*/ 3283171 w 4481234"/>
                <a:gd name="connsiteY686" fmla="*/ 2217101 h 2786771"/>
                <a:gd name="connsiteX687" fmla="*/ 3303599 w 4481234"/>
                <a:gd name="connsiteY687" fmla="*/ 2257155 h 2786771"/>
                <a:gd name="connsiteX688" fmla="*/ 3329322 w 4481234"/>
                <a:gd name="connsiteY688" fmla="*/ 2282655 h 2786771"/>
                <a:gd name="connsiteX689" fmla="*/ 3360207 w 4481234"/>
                <a:gd name="connsiteY689" fmla="*/ 2300456 h 2786771"/>
                <a:gd name="connsiteX690" fmla="*/ 3394029 w 4481234"/>
                <a:gd name="connsiteY690" fmla="*/ 2309980 h 2786771"/>
                <a:gd name="connsiteX691" fmla="*/ 3428342 w 4481234"/>
                <a:gd name="connsiteY691" fmla="*/ 2310425 h 2786771"/>
                <a:gd name="connsiteX692" fmla="*/ 3439290 w 4481234"/>
                <a:gd name="connsiteY692" fmla="*/ 2308467 h 2786771"/>
                <a:gd name="connsiteX693" fmla="*/ 3449970 w 4481234"/>
                <a:gd name="connsiteY693" fmla="*/ 2305485 h 2786771"/>
                <a:gd name="connsiteX694" fmla="*/ 3460206 w 4481234"/>
                <a:gd name="connsiteY694" fmla="*/ 2301391 h 2786771"/>
                <a:gd name="connsiteX695" fmla="*/ 3469997 w 4481234"/>
                <a:gd name="connsiteY695" fmla="*/ 2296184 h 2786771"/>
                <a:gd name="connsiteX696" fmla="*/ 3500037 w 4481234"/>
                <a:gd name="connsiteY696" fmla="*/ 2266901 h 2786771"/>
                <a:gd name="connsiteX697" fmla="*/ 3512854 w 4481234"/>
                <a:gd name="connsiteY697" fmla="*/ 2229117 h 2786771"/>
                <a:gd name="connsiteX698" fmla="*/ 3508092 w 4481234"/>
                <a:gd name="connsiteY698" fmla="*/ 2188041 h 2786771"/>
                <a:gd name="connsiteX699" fmla="*/ 3485484 w 4481234"/>
                <a:gd name="connsiteY699" fmla="*/ 2148922 h 2786771"/>
                <a:gd name="connsiteX700" fmla="*/ 3673378 w 4481234"/>
                <a:gd name="connsiteY700" fmla="*/ 2020662 h 2786771"/>
                <a:gd name="connsiteX701" fmla="*/ 3646321 w 4481234"/>
                <a:gd name="connsiteY701" fmla="*/ 1999657 h 2786771"/>
                <a:gd name="connsiteX702" fmla="*/ 3615969 w 4481234"/>
                <a:gd name="connsiteY702" fmla="*/ 1985638 h 2786771"/>
                <a:gd name="connsiteX703" fmla="*/ 3584282 w 4481234"/>
                <a:gd name="connsiteY703" fmla="*/ 1978874 h 2786771"/>
                <a:gd name="connsiteX704" fmla="*/ 3553129 w 4481234"/>
                <a:gd name="connsiteY704" fmla="*/ 1979452 h 2786771"/>
                <a:gd name="connsiteX705" fmla="*/ 3541158 w 4481234"/>
                <a:gd name="connsiteY705" fmla="*/ 1981811 h 2786771"/>
                <a:gd name="connsiteX706" fmla="*/ 3529677 w 4481234"/>
                <a:gd name="connsiteY706" fmla="*/ 1985416 h 2786771"/>
                <a:gd name="connsiteX707" fmla="*/ 3518728 w 4481234"/>
                <a:gd name="connsiteY707" fmla="*/ 1990267 h 2786771"/>
                <a:gd name="connsiteX708" fmla="*/ 3508493 w 4481234"/>
                <a:gd name="connsiteY708" fmla="*/ 1996408 h 2786771"/>
                <a:gd name="connsiteX709" fmla="*/ 3482146 w 4481234"/>
                <a:gd name="connsiteY709" fmla="*/ 2025024 h 2786771"/>
                <a:gd name="connsiteX710" fmla="*/ 3472267 w 4481234"/>
                <a:gd name="connsiteY710" fmla="*/ 2060983 h 2786771"/>
                <a:gd name="connsiteX711" fmla="*/ 3479254 w 4481234"/>
                <a:gd name="connsiteY711" fmla="*/ 2100102 h 2786771"/>
                <a:gd name="connsiteX712" fmla="*/ 3503731 w 4481234"/>
                <a:gd name="connsiteY712" fmla="*/ 2137974 h 2786771"/>
                <a:gd name="connsiteX713" fmla="*/ 3530433 w 4481234"/>
                <a:gd name="connsiteY713" fmla="*/ 2160226 h 2786771"/>
                <a:gd name="connsiteX714" fmla="*/ 3561140 w 4481234"/>
                <a:gd name="connsiteY714" fmla="*/ 2175446 h 2786771"/>
                <a:gd name="connsiteX715" fmla="*/ 3593940 w 4481234"/>
                <a:gd name="connsiteY715" fmla="*/ 2183234 h 2786771"/>
                <a:gd name="connsiteX716" fmla="*/ 3626649 w 4481234"/>
                <a:gd name="connsiteY716" fmla="*/ 2183234 h 2786771"/>
                <a:gd name="connsiteX717" fmla="*/ 3639111 w 4481234"/>
                <a:gd name="connsiteY717" fmla="*/ 2180920 h 2786771"/>
                <a:gd name="connsiteX718" fmla="*/ 3651126 w 4481234"/>
                <a:gd name="connsiteY718" fmla="*/ 2177226 h 2786771"/>
                <a:gd name="connsiteX719" fmla="*/ 3662519 w 4481234"/>
                <a:gd name="connsiteY719" fmla="*/ 2172197 h 2786771"/>
                <a:gd name="connsiteX720" fmla="*/ 3673112 w 4481234"/>
                <a:gd name="connsiteY720" fmla="*/ 2165833 h 2786771"/>
                <a:gd name="connsiteX721" fmla="*/ 3699814 w 4481234"/>
                <a:gd name="connsiteY721" fmla="*/ 2135393 h 2786771"/>
                <a:gd name="connsiteX722" fmla="*/ 3708715 w 4481234"/>
                <a:gd name="connsiteY722" fmla="*/ 2097787 h 2786771"/>
                <a:gd name="connsiteX723" fmla="*/ 3699814 w 4481234"/>
                <a:gd name="connsiteY723" fmla="*/ 2058046 h 2786771"/>
                <a:gd name="connsiteX724" fmla="*/ 3673112 w 4481234"/>
                <a:gd name="connsiteY724" fmla="*/ 2020707 h 2786771"/>
                <a:gd name="connsiteX725" fmla="*/ 2828389 w 4481234"/>
                <a:gd name="connsiteY725" fmla="*/ 2430095 h 2786771"/>
                <a:gd name="connsiteX726" fmla="*/ 2799284 w 4481234"/>
                <a:gd name="connsiteY726" fmla="*/ 2405263 h 2786771"/>
                <a:gd name="connsiteX727" fmla="*/ 2764705 w 4481234"/>
                <a:gd name="connsiteY727" fmla="*/ 2391377 h 2786771"/>
                <a:gd name="connsiteX728" fmla="*/ 2727588 w 4481234"/>
                <a:gd name="connsiteY728" fmla="*/ 2389642 h 2786771"/>
                <a:gd name="connsiteX729" fmla="*/ 2722337 w 4481234"/>
                <a:gd name="connsiteY729" fmla="*/ 2390443 h 2786771"/>
                <a:gd name="connsiteX730" fmla="*/ 2717086 w 4481234"/>
                <a:gd name="connsiteY730" fmla="*/ 2391511 h 2786771"/>
                <a:gd name="connsiteX731" fmla="*/ 2711879 w 4481234"/>
                <a:gd name="connsiteY731" fmla="*/ 2392846 h 2786771"/>
                <a:gd name="connsiteX732" fmla="*/ 2706672 w 4481234"/>
                <a:gd name="connsiteY732" fmla="*/ 2394492 h 2786771"/>
                <a:gd name="connsiteX733" fmla="*/ 2670268 w 4481234"/>
                <a:gd name="connsiteY733" fmla="*/ 2415943 h 2786771"/>
                <a:gd name="connsiteX734" fmla="*/ 2645925 w 4481234"/>
                <a:gd name="connsiteY734" fmla="*/ 2449276 h 2786771"/>
                <a:gd name="connsiteX735" fmla="*/ 2635689 w 4481234"/>
                <a:gd name="connsiteY735" fmla="*/ 2490309 h 2786771"/>
                <a:gd name="connsiteX736" fmla="*/ 2641963 w 4481234"/>
                <a:gd name="connsiteY736" fmla="*/ 2534812 h 2786771"/>
                <a:gd name="connsiteX737" fmla="*/ 2661189 w 4481234"/>
                <a:gd name="connsiteY737" fmla="*/ 2570415 h 2786771"/>
                <a:gd name="connsiteX738" fmla="*/ 2689983 w 4481234"/>
                <a:gd name="connsiteY738" fmla="*/ 2596850 h 2786771"/>
                <a:gd name="connsiteX739" fmla="*/ 2725320 w 4481234"/>
                <a:gd name="connsiteY739" fmla="*/ 2612293 h 2786771"/>
                <a:gd name="connsiteX740" fmla="*/ 2763948 w 4481234"/>
                <a:gd name="connsiteY740" fmla="*/ 2614830 h 2786771"/>
                <a:gd name="connsiteX741" fmla="*/ 2769422 w 4481234"/>
                <a:gd name="connsiteY741" fmla="*/ 2614073 h 2786771"/>
                <a:gd name="connsiteX742" fmla="*/ 2774896 w 4481234"/>
                <a:gd name="connsiteY742" fmla="*/ 2613005 h 2786771"/>
                <a:gd name="connsiteX743" fmla="*/ 2780325 w 4481234"/>
                <a:gd name="connsiteY743" fmla="*/ 2611626 h 2786771"/>
                <a:gd name="connsiteX744" fmla="*/ 2785755 w 4481234"/>
                <a:gd name="connsiteY744" fmla="*/ 2609934 h 2786771"/>
                <a:gd name="connsiteX745" fmla="*/ 2823716 w 4481234"/>
                <a:gd name="connsiteY745" fmla="*/ 2587149 h 2786771"/>
                <a:gd name="connsiteX746" fmla="*/ 2848193 w 4481234"/>
                <a:gd name="connsiteY746" fmla="*/ 2551902 h 2786771"/>
                <a:gd name="connsiteX747" fmla="*/ 2857094 w 4481234"/>
                <a:gd name="connsiteY747" fmla="*/ 2509401 h 2786771"/>
                <a:gd name="connsiteX748" fmla="*/ 2848905 w 4481234"/>
                <a:gd name="connsiteY748" fmla="*/ 2464630 h 2786771"/>
                <a:gd name="connsiteX749" fmla="*/ 2828122 w 4481234"/>
                <a:gd name="connsiteY749" fmla="*/ 2430051 h 2786771"/>
                <a:gd name="connsiteX750" fmla="*/ 3872977 w 4481234"/>
                <a:gd name="connsiteY750" fmla="*/ 1916613 h 2786771"/>
                <a:gd name="connsiteX751" fmla="*/ 3842937 w 4481234"/>
                <a:gd name="connsiteY751" fmla="*/ 1882390 h 2786771"/>
                <a:gd name="connsiteX752" fmla="*/ 3815834 w 4481234"/>
                <a:gd name="connsiteY752" fmla="*/ 1864811 h 2786771"/>
                <a:gd name="connsiteX753" fmla="*/ 3786507 w 4481234"/>
                <a:gd name="connsiteY753" fmla="*/ 1853462 h 2786771"/>
                <a:gd name="connsiteX754" fmla="*/ 3756512 w 4481234"/>
                <a:gd name="connsiteY754" fmla="*/ 1848300 h 2786771"/>
                <a:gd name="connsiteX755" fmla="*/ 3727317 w 4481234"/>
                <a:gd name="connsiteY755" fmla="*/ 1849368 h 2786771"/>
                <a:gd name="connsiteX756" fmla="*/ 3713609 w 4481234"/>
                <a:gd name="connsiteY756" fmla="*/ 1852217 h 2786771"/>
                <a:gd name="connsiteX757" fmla="*/ 3700659 w 4481234"/>
                <a:gd name="connsiteY757" fmla="*/ 1856667 h 2786771"/>
                <a:gd name="connsiteX758" fmla="*/ 3688287 w 4481234"/>
                <a:gd name="connsiteY758" fmla="*/ 1862764 h 2786771"/>
                <a:gd name="connsiteX759" fmla="*/ 3677295 w 4481234"/>
                <a:gd name="connsiteY759" fmla="*/ 1870330 h 2786771"/>
                <a:gd name="connsiteX760" fmla="*/ 3654509 w 4481234"/>
                <a:gd name="connsiteY760" fmla="*/ 1900013 h 2786771"/>
                <a:gd name="connsiteX761" fmla="*/ 3648812 w 4481234"/>
                <a:gd name="connsiteY761" fmla="*/ 1935616 h 2786771"/>
                <a:gd name="connsiteX762" fmla="*/ 3660250 w 4481234"/>
                <a:gd name="connsiteY762" fmla="*/ 1973222 h 2786771"/>
                <a:gd name="connsiteX763" fmla="*/ 3688822 w 4481234"/>
                <a:gd name="connsiteY763" fmla="*/ 2008379 h 2786771"/>
                <a:gd name="connsiteX764" fmla="*/ 3715524 w 4481234"/>
                <a:gd name="connsiteY764" fmla="*/ 2026982 h 2786771"/>
                <a:gd name="connsiteX765" fmla="*/ 3745341 w 4481234"/>
                <a:gd name="connsiteY765" fmla="*/ 2039443 h 2786771"/>
                <a:gd name="connsiteX766" fmla="*/ 3776494 w 4481234"/>
                <a:gd name="connsiteY766" fmla="*/ 2045451 h 2786771"/>
                <a:gd name="connsiteX767" fmla="*/ 3807067 w 4481234"/>
                <a:gd name="connsiteY767" fmla="*/ 2044739 h 2786771"/>
                <a:gd name="connsiteX768" fmla="*/ 3821397 w 4481234"/>
                <a:gd name="connsiteY768" fmla="*/ 2041891 h 2786771"/>
                <a:gd name="connsiteX769" fmla="*/ 3834748 w 4481234"/>
                <a:gd name="connsiteY769" fmla="*/ 2037440 h 2786771"/>
                <a:gd name="connsiteX770" fmla="*/ 3847298 w 4481234"/>
                <a:gd name="connsiteY770" fmla="*/ 2031165 h 2786771"/>
                <a:gd name="connsiteX771" fmla="*/ 3858647 w 4481234"/>
                <a:gd name="connsiteY771" fmla="*/ 2023155 h 2786771"/>
                <a:gd name="connsiteX772" fmla="*/ 3881477 w 4481234"/>
                <a:gd name="connsiteY772" fmla="*/ 1992002 h 2786771"/>
                <a:gd name="connsiteX773" fmla="*/ 3885927 w 4481234"/>
                <a:gd name="connsiteY773" fmla="*/ 1954931 h 2786771"/>
                <a:gd name="connsiteX774" fmla="*/ 3872710 w 4481234"/>
                <a:gd name="connsiteY774" fmla="*/ 1916569 h 2786771"/>
                <a:gd name="connsiteX775" fmla="*/ 2603513 w 4481234"/>
                <a:gd name="connsiteY775" fmla="*/ 2503615 h 2786771"/>
                <a:gd name="connsiteX776" fmla="*/ 2575876 w 4481234"/>
                <a:gd name="connsiteY776" fmla="*/ 2475845 h 2786771"/>
                <a:gd name="connsiteX777" fmla="*/ 2541341 w 4481234"/>
                <a:gd name="connsiteY777" fmla="*/ 2459868 h 2786771"/>
                <a:gd name="connsiteX778" fmla="*/ 2503112 w 4481234"/>
                <a:gd name="connsiteY778" fmla="*/ 2457421 h 2786771"/>
                <a:gd name="connsiteX779" fmla="*/ 2499730 w 4481234"/>
                <a:gd name="connsiteY779" fmla="*/ 2457866 h 2786771"/>
                <a:gd name="connsiteX780" fmla="*/ 2496348 w 4481234"/>
                <a:gd name="connsiteY780" fmla="*/ 2458489 h 2786771"/>
                <a:gd name="connsiteX781" fmla="*/ 2492965 w 4481234"/>
                <a:gd name="connsiteY781" fmla="*/ 2459201 h 2786771"/>
                <a:gd name="connsiteX782" fmla="*/ 2489628 w 4481234"/>
                <a:gd name="connsiteY782" fmla="*/ 2460002 h 2786771"/>
                <a:gd name="connsiteX783" fmla="*/ 2451623 w 4481234"/>
                <a:gd name="connsiteY783" fmla="*/ 2478827 h 2786771"/>
                <a:gd name="connsiteX784" fmla="*/ 2424208 w 4481234"/>
                <a:gd name="connsiteY784" fmla="*/ 2510291 h 2786771"/>
                <a:gd name="connsiteX785" fmla="*/ 2409699 w 4481234"/>
                <a:gd name="connsiteY785" fmla="*/ 2550344 h 2786771"/>
                <a:gd name="connsiteX786" fmla="*/ 2410901 w 4481234"/>
                <a:gd name="connsiteY786" fmla="*/ 2595426 h 2786771"/>
                <a:gd name="connsiteX787" fmla="*/ 2426878 w 4481234"/>
                <a:gd name="connsiteY787" fmla="*/ 2634100 h 2786771"/>
                <a:gd name="connsiteX788" fmla="*/ 2454114 w 4481234"/>
                <a:gd name="connsiteY788" fmla="*/ 2663561 h 2786771"/>
                <a:gd name="connsiteX789" fmla="*/ 2489406 w 4481234"/>
                <a:gd name="connsiteY789" fmla="*/ 2681363 h 2786771"/>
                <a:gd name="connsiteX790" fmla="*/ 2529237 w 4481234"/>
                <a:gd name="connsiteY790" fmla="*/ 2684700 h 2786771"/>
                <a:gd name="connsiteX791" fmla="*/ 2532663 w 4481234"/>
                <a:gd name="connsiteY791" fmla="*/ 2684255 h 2786771"/>
                <a:gd name="connsiteX792" fmla="*/ 2536090 w 4481234"/>
                <a:gd name="connsiteY792" fmla="*/ 2683677 h 2786771"/>
                <a:gd name="connsiteX793" fmla="*/ 2539517 w 4481234"/>
                <a:gd name="connsiteY793" fmla="*/ 2682965 h 2786771"/>
                <a:gd name="connsiteX794" fmla="*/ 2542943 w 4481234"/>
                <a:gd name="connsiteY794" fmla="*/ 2682164 h 2786771"/>
                <a:gd name="connsiteX795" fmla="*/ 2582552 w 4481234"/>
                <a:gd name="connsiteY795" fmla="*/ 2662315 h 2786771"/>
                <a:gd name="connsiteX796" fmla="*/ 2610411 w 4481234"/>
                <a:gd name="connsiteY796" fmla="*/ 2628937 h 2786771"/>
                <a:gd name="connsiteX797" fmla="*/ 2623762 w 4481234"/>
                <a:gd name="connsiteY797" fmla="*/ 2586970 h 2786771"/>
                <a:gd name="connsiteX798" fmla="*/ 2620692 w 4481234"/>
                <a:gd name="connsiteY798" fmla="*/ 2541354 h 2786771"/>
                <a:gd name="connsiteX799" fmla="*/ 2603513 w 4481234"/>
                <a:gd name="connsiteY799" fmla="*/ 2503615 h 2786771"/>
                <a:gd name="connsiteX800" fmla="*/ 3071378 w 4481234"/>
                <a:gd name="connsiteY800" fmla="*/ 2373487 h 2786771"/>
                <a:gd name="connsiteX801" fmla="*/ 3048281 w 4481234"/>
                <a:gd name="connsiteY801" fmla="*/ 2342334 h 2786771"/>
                <a:gd name="connsiteX802" fmla="*/ 3018063 w 4481234"/>
                <a:gd name="connsiteY802" fmla="*/ 2320083 h 2786771"/>
                <a:gd name="connsiteX803" fmla="*/ 2983573 w 4481234"/>
                <a:gd name="connsiteY803" fmla="*/ 2307933 h 2786771"/>
                <a:gd name="connsiteX804" fmla="*/ 2947526 w 4481234"/>
                <a:gd name="connsiteY804" fmla="*/ 2306821 h 2786771"/>
                <a:gd name="connsiteX805" fmla="*/ 2940716 w 4481234"/>
                <a:gd name="connsiteY805" fmla="*/ 2307933 h 2786771"/>
                <a:gd name="connsiteX806" fmla="*/ 2933952 w 4481234"/>
                <a:gd name="connsiteY806" fmla="*/ 2309491 h 2786771"/>
                <a:gd name="connsiteX807" fmla="*/ 2927276 w 4481234"/>
                <a:gd name="connsiteY807" fmla="*/ 2311493 h 2786771"/>
                <a:gd name="connsiteX808" fmla="*/ 2920645 w 4481234"/>
                <a:gd name="connsiteY808" fmla="*/ 2313941 h 2786771"/>
                <a:gd name="connsiteX809" fmla="*/ 2885932 w 4481234"/>
                <a:gd name="connsiteY809" fmla="*/ 2337573 h 2786771"/>
                <a:gd name="connsiteX810" fmla="*/ 2864615 w 4481234"/>
                <a:gd name="connsiteY810" fmla="*/ 2372018 h 2786771"/>
                <a:gd name="connsiteX811" fmla="*/ 2858385 w 4481234"/>
                <a:gd name="connsiteY811" fmla="*/ 2413139 h 2786771"/>
                <a:gd name="connsiteX812" fmla="*/ 2869332 w 4481234"/>
                <a:gd name="connsiteY812" fmla="*/ 2456664 h 2786771"/>
                <a:gd name="connsiteX813" fmla="*/ 2891139 w 4481234"/>
                <a:gd name="connsiteY813" fmla="*/ 2489285 h 2786771"/>
                <a:gd name="connsiteX814" fmla="*/ 2921179 w 4481234"/>
                <a:gd name="connsiteY814" fmla="*/ 2513184 h 2786771"/>
                <a:gd name="connsiteX815" fmla="*/ 2956515 w 4481234"/>
                <a:gd name="connsiteY815" fmla="*/ 2526802 h 2786771"/>
                <a:gd name="connsiteX816" fmla="*/ 2994076 w 4481234"/>
                <a:gd name="connsiteY816" fmla="*/ 2528671 h 2786771"/>
                <a:gd name="connsiteX817" fmla="*/ 3001242 w 4481234"/>
                <a:gd name="connsiteY817" fmla="*/ 2527558 h 2786771"/>
                <a:gd name="connsiteX818" fmla="*/ 3008317 w 4481234"/>
                <a:gd name="connsiteY818" fmla="*/ 2526001 h 2786771"/>
                <a:gd name="connsiteX819" fmla="*/ 3015349 w 4481234"/>
                <a:gd name="connsiteY819" fmla="*/ 2523909 h 2786771"/>
                <a:gd name="connsiteX820" fmla="*/ 3022247 w 4481234"/>
                <a:gd name="connsiteY820" fmla="*/ 2521328 h 2786771"/>
                <a:gd name="connsiteX821" fmla="*/ 3058294 w 4481234"/>
                <a:gd name="connsiteY821" fmla="*/ 2496228 h 2786771"/>
                <a:gd name="connsiteX822" fmla="*/ 3079434 w 4481234"/>
                <a:gd name="connsiteY822" fmla="*/ 2459779 h 2786771"/>
                <a:gd name="connsiteX823" fmla="*/ 3084196 w 4481234"/>
                <a:gd name="connsiteY823" fmla="*/ 2417234 h 2786771"/>
                <a:gd name="connsiteX824" fmla="*/ 3071378 w 4481234"/>
                <a:gd name="connsiteY824" fmla="*/ 2373576 h 2786771"/>
                <a:gd name="connsiteX825" fmla="*/ 4483789 w 4481234"/>
                <a:gd name="connsiteY825" fmla="*/ 1210653 h 2786771"/>
                <a:gd name="connsiteX826" fmla="*/ 4469636 w 4481234"/>
                <a:gd name="connsiteY826" fmla="*/ 1181548 h 2786771"/>
                <a:gd name="connsiteX827" fmla="*/ 4440932 w 4481234"/>
                <a:gd name="connsiteY827" fmla="*/ 1156270 h 2786771"/>
                <a:gd name="connsiteX828" fmla="*/ 4400612 w 4481234"/>
                <a:gd name="connsiteY828" fmla="*/ 1137979 h 2786771"/>
                <a:gd name="connsiteX829" fmla="*/ 4379917 w 4481234"/>
                <a:gd name="connsiteY829" fmla="*/ 1132994 h 2786771"/>
                <a:gd name="connsiteX830" fmla="*/ 4359579 w 4481234"/>
                <a:gd name="connsiteY830" fmla="*/ 1130458 h 2786771"/>
                <a:gd name="connsiteX831" fmla="*/ 4339953 w 4481234"/>
                <a:gd name="connsiteY831" fmla="*/ 1130458 h 2786771"/>
                <a:gd name="connsiteX832" fmla="*/ 4321395 w 4481234"/>
                <a:gd name="connsiteY832" fmla="*/ 1132549 h 2786771"/>
                <a:gd name="connsiteX833" fmla="*/ 4301190 w 4481234"/>
                <a:gd name="connsiteY833" fmla="*/ 1137890 h 2786771"/>
                <a:gd name="connsiteX834" fmla="*/ 4283745 w 4481234"/>
                <a:gd name="connsiteY834" fmla="*/ 1146123 h 2786771"/>
                <a:gd name="connsiteX835" fmla="*/ 4269816 w 4481234"/>
                <a:gd name="connsiteY835" fmla="*/ 1157115 h 2786771"/>
                <a:gd name="connsiteX836" fmla="*/ 4260025 w 4481234"/>
                <a:gd name="connsiteY836" fmla="*/ 1170733 h 2786771"/>
                <a:gd name="connsiteX837" fmla="*/ 4255574 w 4481234"/>
                <a:gd name="connsiteY837" fmla="*/ 1199305 h 2786771"/>
                <a:gd name="connsiteX838" fmla="*/ 4267991 w 4481234"/>
                <a:gd name="connsiteY838" fmla="*/ 1228143 h 2786771"/>
                <a:gd name="connsiteX839" fmla="*/ 4295361 w 4481234"/>
                <a:gd name="connsiteY839" fmla="*/ 1253955 h 2786771"/>
                <a:gd name="connsiteX840" fmla="*/ 4335414 w 4481234"/>
                <a:gd name="connsiteY840" fmla="*/ 1273359 h 2786771"/>
                <a:gd name="connsiteX841" fmla="*/ 4356419 w 4481234"/>
                <a:gd name="connsiteY841" fmla="*/ 1278922 h 2786771"/>
                <a:gd name="connsiteX842" fmla="*/ 4377380 w 4481234"/>
                <a:gd name="connsiteY842" fmla="*/ 1281903 h 2786771"/>
                <a:gd name="connsiteX843" fmla="*/ 4397719 w 4481234"/>
                <a:gd name="connsiteY843" fmla="*/ 1282348 h 2786771"/>
                <a:gd name="connsiteX844" fmla="*/ 4417078 w 4481234"/>
                <a:gd name="connsiteY844" fmla="*/ 1280346 h 2786771"/>
                <a:gd name="connsiteX845" fmla="*/ 4438217 w 4481234"/>
                <a:gd name="connsiteY845" fmla="*/ 1274872 h 2786771"/>
                <a:gd name="connsiteX846" fmla="*/ 4456330 w 4481234"/>
                <a:gd name="connsiteY846" fmla="*/ 1266238 h 2786771"/>
                <a:gd name="connsiteX847" fmla="*/ 4470616 w 4481234"/>
                <a:gd name="connsiteY847" fmla="*/ 1254667 h 2786771"/>
                <a:gd name="connsiteX848" fmla="*/ 4480317 w 4481234"/>
                <a:gd name="connsiteY848" fmla="*/ 1240382 h 2786771"/>
                <a:gd name="connsiteX849" fmla="*/ 4483789 w 4481234"/>
                <a:gd name="connsiteY849" fmla="*/ 1210742 h 2786771"/>
                <a:gd name="connsiteX850" fmla="*/ 4394292 w 4481234"/>
                <a:gd name="connsiteY850" fmla="*/ 1336108 h 2786771"/>
                <a:gd name="connsiteX851" fmla="*/ 4367590 w 4481234"/>
                <a:gd name="connsiteY851" fmla="*/ 1308116 h 2786771"/>
                <a:gd name="connsiteX852" fmla="*/ 4328026 w 4481234"/>
                <a:gd name="connsiteY852" fmla="*/ 1286799 h 2786771"/>
                <a:gd name="connsiteX853" fmla="*/ 4305774 w 4481234"/>
                <a:gd name="connsiteY853" fmla="*/ 1279990 h 2786771"/>
                <a:gd name="connsiteX854" fmla="*/ 4283523 w 4481234"/>
                <a:gd name="connsiteY854" fmla="*/ 1276296 h 2786771"/>
                <a:gd name="connsiteX855" fmla="*/ 4261805 w 4481234"/>
                <a:gd name="connsiteY855" fmla="*/ 1275495 h 2786771"/>
                <a:gd name="connsiteX856" fmla="*/ 4241200 w 4481234"/>
                <a:gd name="connsiteY856" fmla="*/ 1277542 h 2786771"/>
                <a:gd name="connsiteX857" fmla="*/ 4221929 w 4481234"/>
                <a:gd name="connsiteY857" fmla="*/ 1282437 h 2786771"/>
                <a:gd name="connsiteX858" fmla="*/ 4205019 w 4481234"/>
                <a:gd name="connsiteY858" fmla="*/ 1290003 h 2786771"/>
                <a:gd name="connsiteX859" fmla="*/ 4190955 w 4481234"/>
                <a:gd name="connsiteY859" fmla="*/ 1300239 h 2786771"/>
                <a:gd name="connsiteX860" fmla="*/ 4180363 w 4481234"/>
                <a:gd name="connsiteY860" fmla="*/ 1313011 h 2786771"/>
                <a:gd name="connsiteX861" fmla="*/ 4172486 w 4481234"/>
                <a:gd name="connsiteY861" fmla="*/ 1342517 h 2786771"/>
                <a:gd name="connsiteX862" fmla="*/ 4182010 w 4481234"/>
                <a:gd name="connsiteY862" fmla="*/ 1373180 h 2786771"/>
                <a:gd name="connsiteX863" fmla="*/ 4207199 w 4481234"/>
                <a:gd name="connsiteY863" fmla="*/ 1401662 h 2786771"/>
                <a:gd name="connsiteX864" fmla="*/ 4246406 w 4481234"/>
                <a:gd name="connsiteY864" fmla="*/ 1424226 h 2786771"/>
                <a:gd name="connsiteX865" fmla="*/ 4269237 w 4481234"/>
                <a:gd name="connsiteY865" fmla="*/ 1431658 h 2786771"/>
                <a:gd name="connsiteX866" fmla="*/ 4292245 w 4481234"/>
                <a:gd name="connsiteY866" fmla="*/ 1436108 h 2786771"/>
                <a:gd name="connsiteX867" fmla="*/ 4314853 w 4481234"/>
                <a:gd name="connsiteY867" fmla="*/ 1437265 h 2786771"/>
                <a:gd name="connsiteX868" fmla="*/ 4336348 w 4481234"/>
                <a:gd name="connsiteY868" fmla="*/ 1435352 h 2786771"/>
                <a:gd name="connsiteX869" fmla="*/ 4356464 w 4481234"/>
                <a:gd name="connsiteY869" fmla="*/ 1430367 h 2786771"/>
                <a:gd name="connsiteX870" fmla="*/ 4374265 w 4481234"/>
                <a:gd name="connsiteY870" fmla="*/ 1422446 h 2786771"/>
                <a:gd name="connsiteX871" fmla="*/ 4388729 w 4481234"/>
                <a:gd name="connsiteY871" fmla="*/ 1411676 h 2786771"/>
                <a:gd name="connsiteX872" fmla="*/ 4399365 w 4481234"/>
                <a:gd name="connsiteY872" fmla="*/ 1398325 h 2786771"/>
                <a:gd name="connsiteX873" fmla="*/ 4406130 w 4481234"/>
                <a:gd name="connsiteY873" fmla="*/ 1367617 h 2786771"/>
                <a:gd name="connsiteX874" fmla="*/ 4394292 w 4481234"/>
                <a:gd name="connsiteY874" fmla="*/ 1336198 h 2786771"/>
                <a:gd name="connsiteX875" fmla="*/ 4161004 w 4481234"/>
                <a:gd name="connsiteY875" fmla="*/ 1616481 h 2786771"/>
                <a:gd name="connsiteX876" fmla="*/ 4125045 w 4481234"/>
                <a:gd name="connsiteY876" fmla="*/ 1588755 h 2786771"/>
                <a:gd name="connsiteX877" fmla="*/ 4099455 w 4481234"/>
                <a:gd name="connsiteY877" fmla="*/ 1577318 h 2786771"/>
                <a:gd name="connsiteX878" fmla="*/ 4073154 w 4481234"/>
                <a:gd name="connsiteY878" fmla="*/ 1570375 h 2786771"/>
                <a:gd name="connsiteX879" fmla="*/ 4047119 w 4481234"/>
                <a:gd name="connsiteY879" fmla="*/ 1567794 h 2786771"/>
                <a:gd name="connsiteX880" fmla="*/ 4022242 w 4481234"/>
                <a:gd name="connsiteY880" fmla="*/ 1569530 h 2786771"/>
                <a:gd name="connsiteX881" fmla="*/ 4005464 w 4481234"/>
                <a:gd name="connsiteY881" fmla="*/ 1573402 h 2786771"/>
                <a:gd name="connsiteX882" fmla="*/ 3990111 w 4481234"/>
                <a:gd name="connsiteY882" fmla="*/ 1579454 h 2786771"/>
                <a:gd name="connsiteX883" fmla="*/ 3976537 w 4481234"/>
                <a:gd name="connsiteY883" fmla="*/ 1587732 h 2786771"/>
                <a:gd name="connsiteX884" fmla="*/ 3965144 w 4481234"/>
                <a:gd name="connsiteY884" fmla="*/ 1598146 h 2786771"/>
                <a:gd name="connsiteX885" fmla="*/ 3950058 w 4481234"/>
                <a:gd name="connsiteY885" fmla="*/ 1628542 h 2786771"/>
                <a:gd name="connsiteX886" fmla="*/ 3952638 w 4481234"/>
                <a:gd name="connsiteY886" fmla="*/ 1662364 h 2786771"/>
                <a:gd name="connsiteX887" fmla="*/ 3971908 w 4481234"/>
                <a:gd name="connsiteY887" fmla="*/ 1695786 h 2786771"/>
                <a:gd name="connsiteX888" fmla="*/ 4006978 w 4481234"/>
                <a:gd name="connsiteY888" fmla="*/ 1724758 h 2786771"/>
                <a:gd name="connsiteX889" fmla="*/ 4032700 w 4481234"/>
                <a:gd name="connsiteY889" fmla="*/ 1737086 h 2786771"/>
                <a:gd name="connsiteX890" fmla="*/ 4059402 w 4481234"/>
                <a:gd name="connsiteY890" fmla="*/ 1744874 h 2786771"/>
                <a:gd name="connsiteX891" fmla="*/ 4086416 w 4481234"/>
                <a:gd name="connsiteY891" fmla="*/ 1747989 h 2786771"/>
                <a:gd name="connsiteX892" fmla="*/ 4112406 w 4481234"/>
                <a:gd name="connsiteY892" fmla="*/ 1746521 h 2786771"/>
                <a:gd name="connsiteX893" fmla="*/ 4129985 w 4481234"/>
                <a:gd name="connsiteY893" fmla="*/ 1742560 h 2786771"/>
                <a:gd name="connsiteX894" fmla="*/ 4146051 w 4481234"/>
                <a:gd name="connsiteY894" fmla="*/ 1736196 h 2786771"/>
                <a:gd name="connsiteX895" fmla="*/ 4160070 w 4481234"/>
                <a:gd name="connsiteY895" fmla="*/ 1727295 h 2786771"/>
                <a:gd name="connsiteX896" fmla="*/ 4171729 w 4481234"/>
                <a:gd name="connsiteY896" fmla="*/ 1716258 h 2786771"/>
                <a:gd name="connsiteX897" fmla="*/ 4186193 w 4481234"/>
                <a:gd name="connsiteY897" fmla="*/ 1684393 h 2786771"/>
                <a:gd name="connsiteX898" fmla="*/ 4181742 w 4481234"/>
                <a:gd name="connsiteY898" fmla="*/ 1649636 h 2786771"/>
                <a:gd name="connsiteX899" fmla="*/ 4161004 w 4481234"/>
                <a:gd name="connsiteY899" fmla="*/ 1616348 h 2786771"/>
                <a:gd name="connsiteX900" fmla="*/ 4027493 w 4481234"/>
                <a:gd name="connsiteY900" fmla="*/ 1769128 h 2786771"/>
                <a:gd name="connsiteX901" fmla="*/ 3994338 w 4481234"/>
                <a:gd name="connsiteY901" fmla="*/ 1737976 h 2786771"/>
                <a:gd name="connsiteX902" fmla="*/ 3967636 w 4481234"/>
                <a:gd name="connsiteY902" fmla="*/ 1723468 h 2786771"/>
                <a:gd name="connsiteX903" fmla="*/ 3939510 w 4481234"/>
                <a:gd name="connsiteY903" fmla="*/ 1714345 h 2786771"/>
                <a:gd name="connsiteX904" fmla="*/ 3911251 w 4481234"/>
                <a:gd name="connsiteY904" fmla="*/ 1710517 h 2786771"/>
                <a:gd name="connsiteX905" fmla="*/ 3884058 w 4481234"/>
                <a:gd name="connsiteY905" fmla="*/ 1711941 h 2786771"/>
                <a:gd name="connsiteX906" fmla="*/ 3868883 w 4481234"/>
                <a:gd name="connsiteY906" fmla="*/ 1715279 h 2786771"/>
                <a:gd name="connsiteX907" fmla="*/ 3854730 w 4481234"/>
                <a:gd name="connsiteY907" fmla="*/ 1720486 h 2786771"/>
                <a:gd name="connsiteX908" fmla="*/ 3841869 w 4481234"/>
                <a:gd name="connsiteY908" fmla="*/ 1727517 h 2786771"/>
                <a:gd name="connsiteX909" fmla="*/ 3830565 w 4481234"/>
                <a:gd name="connsiteY909" fmla="*/ 1736418 h 2786771"/>
                <a:gd name="connsiteX910" fmla="*/ 3811517 w 4481234"/>
                <a:gd name="connsiteY910" fmla="*/ 1766681 h 2786771"/>
                <a:gd name="connsiteX911" fmla="*/ 3809960 w 4481234"/>
                <a:gd name="connsiteY911" fmla="*/ 1801571 h 2786771"/>
                <a:gd name="connsiteX912" fmla="*/ 3825314 w 4481234"/>
                <a:gd name="connsiteY912" fmla="*/ 1837174 h 2786771"/>
                <a:gd name="connsiteX913" fmla="*/ 3857312 w 4481234"/>
                <a:gd name="connsiteY913" fmla="*/ 1869350 h 2786771"/>
                <a:gd name="connsiteX914" fmla="*/ 3884014 w 4481234"/>
                <a:gd name="connsiteY914" fmla="*/ 1884838 h 2786771"/>
                <a:gd name="connsiteX915" fmla="*/ 3912585 w 4481234"/>
                <a:gd name="connsiteY915" fmla="*/ 1894895 h 2786771"/>
                <a:gd name="connsiteX916" fmla="*/ 3941779 w 4481234"/>
                <a:gd name="connsiteY916" fmla="*/ 1899346 h 2786771"/>
                <a:gd name="connsiteX917" fmla="*/ 3970173 w 4481234"/>
                <a:gd name="connsiteY917" fmla="*/ 1898233 h 2786771"/>
                <a:gd name="connsiteX918" fmla="*/ 3986149 w 4481234"/>
                <a:gd name="connsiteY918" fmla="*/ 1894851 h 2786771"/>
                <a:gd name="connsiteX919" fmla="*/ 4000969 w 4481234"/>
                <a:gd name="connsiteY919" fmla="*/ 1889421 h 2786771"/>
                <a:gd name="connsiteX920" fmla="*/ 4014320 w 4481234"/>
                <a:gd name="connsiteY920" fmla="*/ 1881945 h 2786771"/>
                <a:gd name="connsiteX921" fmla="*/ 4025980 w 4481234"/>
                <a:gd name="connsiteY921" fmla="*/ 1872466 h 2786771"/>
                <a:gd name="connsiteX922" fmla="*/ 4044806 w 4481234"/>
                <a:gd name="connsiteY922" fmla="*/ 1840690 h 2786771"/>
                <a:gd name="connsiteX923" fmla="*/ 4044806 w 4481234"/>
                <a:gd name="connsiteY923" fmla="*/ 1804642 h 2786771"/>
                <a:gd name="connsiteX924" fmla="*/ 4027271 w 4481234"/>
                <a:gd name="connsiteY924" fmla="*/ 1768995 h 2786771"/>
                <a:gd name="connsiteX925" fmla="*/ 4275290 w 4481234"/>
                <a:gd name="connsiteY925" fmla="*/ 1462899 h 2786771"/>
                <a:gd name="connsiteX926" fmla="*/ 4237461 w 4481234"/>
                <a:gd name="connsiteY926" fmla="*/ 1438200 h 2786771"/>
                <a:gd name="connsiteX927" fmla="*/ 4213118 w 4481234"/>
                <a:gd name="connsiteY927" fmla="*/ 1429077 h 2786771"/>
                <a:gd name="connsiteX928" fmla="*/ 4188462 w 4481234"/>
                <a:gd name="connsiteY928" fmla="*/ 1423736 h 2786771"/>
                <a:gd name="connsiteX929" fmla="*/ 4164342 w 4481234"/>
                <a:gd name="connsiteY929" fmla="*/ 1422134 h 2786771"/>
                <a:gd name="connsiteX930" fmla="*/ 4141378 w 4481234"/>
                <a:gd name="connsiteY930" fmla="*/ 1424048 h 2786771"/>
                <a:gd name="connsiteX931" fmla="*/ 4123577 w 4481234"/>
                <a:gd name="connsiteY931" fmla="*/ 1428498 h 2786771"/>
                <a:gd name="connsiteX932" fmla="*/ 4107511 w 4481234"/>
                <a:gd name="connsiteY932" fmla="*/ 1435263 h 2786771"/>
                <a:gd name="connsiteX933" fmla="*/ 4093715 w 4481234"/>
                <a:gd name="connsiteY933" fmla="*/ 1444163 h 2786771"/>
                <a:gd name="connsiteX934" fmla="*/ 4082589 w 4481234"/>
                <a:gd name="connsiteY934" fmla="*/ 1455645 h 2786771"/>
                <a:gd name="connsiteX935" fmla="*/ 4070795 w 4481234"/>
                <a:gd name="connsiteY935" fmla="*/ 1485596 h 2786771"/>
                <a:gd name="connsiteX936" fmla="*/ 4076670 w 4481234"/>
                <a:gd name="connsiteY936" fmla="*/ 1517950 h 2786771"/>
                <a:gd name="connsiteX937" fmla="*/ 4098922 w 4481234"/>
                <a:gd name="connsiteY937" fmla="*/ 1549103 h 2786771"/>
                <a:gd name="connsiteX938" fmla="*/ 4136171 w 4481234"/>
                <a:gd name="connsiteY938" fmla="*/ 1575048 h 2786771"/>
                <a:gd name="connsiteX939" fmla="*/ 4160648 w 4481234"/>
                <a:gd name="connsiteY939" fmla="*/ 1584928 h 2786771"/>
                <a:gd name="connsiteX940" fmla="*/ 4185837 w 4481234"/>
                <a:gd name="connsiteY940" fmla="*/ 1590936 h 2786771"/>
                <a:gd name="connsiteX941" fmla="*/ 4210848 w 4481234"/>
                <a:gd name="connsiteY941" fmla="*/ 1593028 h 2786771"/>
                <a:gd name="connsiteX942" fmla="*/ 4234747 w 4481234"/>
                <a:gd name="connsiteY942" fmla="*/ 1591292 h 2786771"/>
                <a:gd name="connsiteX943" fmla="*/ 4253527 w 4481234"/>
                <a:gd name="connsiteY943" fmla="*/ 1586842 h 2786771"/>
                <a:gd name="connsiteX944" fmla="*/ 4270350 w 4481234"/>
                <a:gd name="connsiteY944" fmla="*/ 1579810 h 2786771"/>
                <a:gd name="connsiteX945" fmla="*/ 4284724 w 4481234"/>
                <a:gd name="connsiteY945" fmla="*/ 1570153 h 2786771"/>
                <a:gd name="connsiteX946" fmla="*/ 4296028 w 4481234"/>
                <a:gd name="connsiteY946" fmla="*/ 1558048 h 2786771"/>
                <a:gd name="connsiteX947" fmla="*/ 4306931 w 4481234"/>
                <a:gd name="connsiteY947" fmla="*/ 1526896 h 2786771"/>
                <a:gd name="connsiteX948" fmla="*/ 4299277 w 4481234"/>
                <a:gd name="connsiteY948" fmla="*/ 1493829 h 2786771"/>
                <a:gd name="connsiteX949" fmla="*/ 4275067 w 4481234"/>
                <a:gd name="connsiteY949" fmla="*/ 1462766 h 2786771"/>
                <a:gd name="connsiteX950" fmla="*/ 424485 w 4481234"/>
                <a:gd name="connsiteY950" fmla="*/ 2259513 h 2786771"/>
                <a:gd name="connsiteX951" fmla="*/ 447003 w 4481234"/>
                <a:gd name="connsiteY951" fmla="*/ 2227827 h 2786771"/>
                <a:gd name="connsiteX952" fmla="*/ 458752 w 4481234"/>
                <a:gd name="connsiteY952" fmla="*/ 2195962 h 2786771"/>
                <a:gd name="connsiteX953" fmla="*/ 459152 w 4481234"/>
                <a:gd name="connsiteY953" fmla="*/ 2167613 h 2786771"/>
                <a:gd name="connsiteX954" fmla="*/ 447716 w 4481234"/>
                <a:gd name="connsiteY954" fmla="*/ 2146296 h 2786771"/>
                <a:gd name="connsiteX955" fmla="*/ 439527 w 4481234"/>
                <a:gd name="connsiteY955" fmla="*/ 2140422 h 2786771"/>
                <a:gd name="connsiteX956" fmla="*/ 430003 w 4481234"/>
                <a:gd name="connsiteY956" fmla="*/ 2136906 h 2786771"/>
                <a:gd name="connsiteX957" fmla="*/ 419366 w 4481234"/>
                <a:gd name="connsiteY957" fmla="*/ 2135615 h 2786771"/>
                <a:gd name="connsiteX958" fmla="*/ 407884 w 4481234"/>
                <a:gd name="connsiteY958" fmla="*/ 2136461 h 2786771"/>
                <a:gd name="connsiteX959" fmla="*/ 391240 w 4481234"/>
                <a:gd name="connsiteY959" fmla="*/ 2140911 h 2786771"/>
                <a:gd name="connsiteX960" fmla="*/ 374062 w 4481234"/>
                <a:gd name="connsiteY960" fmla="*/ 2149100 h 2786771"/>
                <a:gd name="connsiteX961" fmla="*/ 356972 w 4481234"/>
                <a:gd name="connsiteY961" fmla="*/ 2160893 h 2786771"/>
                <a:gd name="connsiteX962" fmla="*/ 340640 w 4481234"/>
                <a:gd name="connsiteY962" fmla="*/ 2176025 h 2786771"/>
                <a:gd name="connsiteX963" fmla="*/ 318032 w 4481234"/>
                <a:gd name="connsiteY963" fmla="*/ 2206776 h 2786771"/>
                <a:gd name="connsiteX964" fmla="*/ 305481 w 4481234"/>
                <a:gd name="connsiteY964" fmla="*/ 2238374 h 2786771"/>
                <a:gd name="connsiteX965" fmla="*/ 304058 w 4481234"/>
                <a:gd name="connsiteY965" fmla="*/ 2267257 h 2786771"/>
                <a:gd name="connsiteX966" fmla="*/ 314783 w 4481234"/>
                <a:gd name="connsiteY966" fmla="*/ 2289509 h 2786771"/>
                <a:gd name="connsiteX967" fmla="*/ 322883 w 4481234"/>
                <a:gd name="connsiteY967" fmla="*/ 2295828 h 2786771"/>
                <a:gd name="connsiteX968" fmla="*/ 332495 w 4481234"/>
                <a:gd name="connsiteY968" fmla="*/ 2299700 h 2786771"/>
                <a:gd name="connsiteX969" fmla="*/ 343354 w 4481234"/>
                <a:gd name="connsiteY969" fmla="*/ 2301258 h 2786771"/>
                <a:gd name="connsiteX970" fmla="*/ 355148 w 4481234"/>
                <a:gd name="connsiteY970" fmla="*/ 2300546 h 2786771"/>
                <a:gd name="connsiteX971" fmla="*/ 372415 w 4481234"/>
                <a:gd name="connsiteY971" fmla="*/ 2296095 h 2786771"/>
                <a:gd name="connsiteX972" fmla="*/ 390216 w 4481234"/>
                <a:gd name="connsiteY972" fmla="*/ 2287551 h 2786771"/>
                <a:gd name="connsiteX973" fmla="*/ 408018 w 4481234"/>
                <a:gd name="connsiteY973" fmla="*/ 2275268 h 2786771"/>
                <a:gd name="connsiteX974" fmla="*/ 424262 w 4481234"/>
                <a:gd name="connsiteY974" fmla="*/ 2259202 h 2786771"/>
                <a:gd name="connsiteX975" fmla="*/ 811042 w 4481234"/>
                <a:gd name="connsiteY975" fmla="*/ 2458489 h 2786771"/>
                <a:gd name="connsiteX976" fmla="*/ 814826 w 4481234"/>
                <a:gd name="connsiteY976" fmla="*/ 2423331 h 2786771"/>
                <a:gd name="connsiteX977" fmla="*/ 806191 w 4481234"/>
                <a:gd name="connsiteY977" fmla="*/ 2394537 h 2786771"/>
                <a:gd name="connsiteX978" fmla="*/ 785586 w 4481234"/>
                <a:gd name="connsiteY978" fmla="*/ 2375712 h 2786771"/>
                <a:gd name="connsiteX979" fmla="*/ 777665 w 4481234"/>
                <a:gd name="connsiteY979" fmla="*/ 2372686 h 2786771"/>
                <a:gd name="connsiteX980" fmla="*/ 769254 w 4481234"/>
                <a:gd name="connsiteY980" fmla="*/ 2370995 h 2786771"/>
                <a:gd name="connsiteX981" fmla="*/ 760353 w 4481234"/>
                <a:gd name="connsiteY981" fmla="*/ 2370505 h 2786771"/>
                <a:gd name="connsiteX982" fmla="*/ 751453 w 4481234"/>
                <a:gd name="connsiteY982" fmla="*/ 2371262 h 2786771"/>
                <a:gd name="connsiteX983" fmla="*/ 728889 w 4481234"/>
                <a:gd name="connsiteY983" fmla="*/ 2377715 h 2786771"/>
                <a:gd name="connsiteX984" fmla="*/ 706414 w 4481234"/>
                <a:gd name="connsiteY984" fmla="*/ 2390398 h 2786771"/>
                <a:gd name="connsiteX985" fmla="*/ 685320 w 4481234"/>
                <a:gd name="connsiteY985" fmla="*/ 2408645 h 2786771"/>
                <a:gd name="connsiteX986" fmla="*/ 666851 w 4481234"/>
                <a:gd name="connsiteY986" fmla="*/ 2431965 h 2786771"/>
                <a:gd name="connsiteX987" fmla="*/ 649405 w 4481234"/>
                <a:gd name="connsiteY987" fmla="*/ 2468858 h 2786771"/>
                <a:gd name="connsiteX988" fmla="*/ 644421 w 4481234"/>
                <a:gd name="connsiteY988" fmla="*/ 2504194 h 2786771"/>
                <a:gd name="connsiteX989" fmla="*/ 651898 w 4481234"/>
                <a:gd name="connsiteY989" fmla="*/ 2534145 h 2786771"/>
                <a:gd name="connsiteX990" fmla="*/ 672013 w 4481234"/>
                <a:gd name="connsiteY990" fmla="*/ 2554438 h 2786771"/>
                <a:gd name="connsiteX991" fmla="*/ 680024 w 4481234"/>
                <a:gd name="connsiteY991" fmla="*/ 2557776 h 2786771"/>
                <a:gd name="connsiteX992" fmla="*/ 688613 w 4481234"/>
                <a:gd name="connsiteY992" fmla="*/ 2559779 h 2786771"/>
                <a:gd name="connsiteX993" fmla="*/ 697514 w 4481234"/>
                <a:gd name="connsiteY993" fmla="*/ 2560402 h 2786771"/>
                <a:gd name="connsiteX994" fmla="*/ 706904 w 4481234"/>
                <a:gd name="connsiteY994" fmla="*/ 2559779 h 2786771"/>
                <a:gd name="connsiteX995" fmla="*/ 730402 w 4481234"/>
                <a:gd name="connsiteY995" fmla="*/ 2553148 h 2786771"/>
                <a:gd name="connsiteX996" fmla="*/ 753767 w 4481234"/>
                <a:gd name="connsiteY996" fmla="*/ 2539797 h 2786771"/>
                <a:gd name="connsiteX997" fmla="*/ 775573 w 4481234"/>
                <a:gd name="connsiteY997" fmla="*/ 2520527 h 2786771"/>
                <a:gd name="connsiteX998" fmla="*/ 794264 w 4481234"/>
                <a:gd name="connsiteY998" fmla="*/ 2496094 h 2786771"/>
                <a:gd name="connsiteX999" fmla="*/ 810820 w 4481234"/>
                <a:gd name="connsiteY999" fmla="*/ 2458177 h 2786771"/>
                <a:gd name="connsiteX1000" fmla="*/ 2376099 w 4481234"/>
                <a:gd name="connsiteY1000" fmla="*/ 2559779 h 2786771"/>
                <a:gd name="connsiteX1001" fmla="*/ 2350288 w 4481234"/>
                <a:gd name="connsiteY1001" fmla="*/ 2529561 h 2786771"/>
                <a:gd name="connsiteX1002" fmla="*/ 2316197 w 4481234"/>
                <a:gd name="connsiteY1002" fmla="*/ 2511760 h 2786771"/>
                <a:gd name="connsiteX1003" fmla="*/ 2277168 w 4481234"/>
                <a:gd name="connsiteY1003" fmla="*/ 2508733 h 2786771"/>
                <a:gd name="connsiteX1004" fmla="*/ 2275522 w 4481234"/>
                <a:gd name="connsiteY1004" fmla="*/ 2508733 h 2786771"/>
                <a:gd name="connsiteX1005" fmla="*/ 2273830 w 4481234"/>
                <a:gd name="connsiteY1005" fmla="*/ 2508956 h 2786771"/>
                <a:gd name="connsiteX1006" fmla="*/ 2272184 w 4481234"/>
                <a:gd name="connsiteY1006" fmla="*/ 2509267 h 2786771"/>
                <a:gd name="connsiteX1007" fmla="*/ 2270492 w 4481234"/>
                <a:gd name="connsiteY1007" fmla="*/ 2509534 h 2786771"/>
                <a:gd name="connsiteX1008" fmla="*/ 2231819 w 4481234"/>
                <a:gd name="connsiteY1008" fmla="*/ 2525733 h 2786771"/>
                <a:gd name="connsiteX1009" fmla="*/ 2202180 w 4481234"/>
                <a:gd name="connsiteY1009" fmla="*/ 2555239 h 2786771"/>
                <a:gd name="connsiteX1010" fmla="*/ 2184378 w 4481234"/>
                <a:gd name="connsiteY1010" fmla="*/ 2594358 h 2786771"/>
                <a:gd name="connsiteX1011" fmla="*/ 2181085 w 4481234"/>
                <a:gd name="connsiteY1011" fmla="*/ 2639307 h 2786771"/>
                <a:gd name="connsiteX1012" fmla="*/ 2193324 w 4481234"/>
                <a:gd name="connsiteY1012" fmla="*/ 2680651 h 2786771"/>
                <a:gd name="connsiteX1013" fmla="*/ 2218334 w 4481234"/>
                <a:gd name="connsiteY1013" fmla="*/ 2712648 h 2786771"/>
                <a:gd name="connsiteX1014" fmla="*/ 2252824 w 4481234"/>
                <a:gd name="connsiteY1014" fmla="*/ 2732186 h 2786771"/>
                <a:gd name="connsiteX1015" fmla="*/ 2293412 w 4481234"/>
                <a:gd name="connsiteY1015" fmla="*/ 2736191 h 2786771"/>
                <a:gd name="connsiteX1016" fmla="*/ 2295147 w 4481234"/>
                <a:gd name="connsiteY1016" fmla="*/ 2736191 h 2786771"/>
                <a:gd name="connsiteX1017" fmla="*/ 2296884 w 4481234"/>
                <a:gd name="connsiteY1017" fmla="*/ 2735969 h 2786771"/>
                <a:gd name="connsiteX1018" fmla="*/ 2298663 w 4481234"/>
                <a:gd name="connsiteY1018" fmla="*/ 2735702 h 2786771"/>
                <a:gd name="connsiteX1019" fmla="*/ 2300398 w 4481234"/>
                <a:gd name="connsiteY1019" fmla="*/ 2735390 h 2786771"/>
                <a:gd name="connsiteX1020" fmla="*/ 2340808 w 4481234"/>
                <a:gd name="connsiteY1020" fmla="*/ 2718479 h 2786771"/>
                <a:gd name="connsiteX1021" fmla="*/ 2371249 w 4481234"/>
                <a:gd name="connsiteY1021" fmla="*/ 2687326 h 2786771"/>
                <a:gd name="connsiteX1022" fmla="*/ 2388649 w 4481234"/>
                <a:gd name="connsiteY1022" fmla="*/ 2646338 h 2786771"/>
                <a:gd name="connsiteX1023" fmla="*/ 2390297 w 4481234"/>
                <a:gd name="connsiteY1023" fmla="*/ 2600455 h 2786771"/>
                <a:gd name="connsiteX1024" fmla="*/ 2375877 w 4481234"/>
                <a:gd name="connsiteY1024" fmla="*/ 2559467 h 2786771"/>
                <a:gd name="connsiteX1025" fmla="*/ 531337 w 4481234"/>
                <a:gd name="connsiteY1025" fmla="*/ 2346162 h 2786771"/>
                <a:gd name="connsiteX1026" fmla="*/ 552388 w 4481234"/>
                <a:gd name="connsiteY1026" fmla="*/ 2312295 h 2786771"/>
                <a:gd name="connsiteX1027" fmla="*/ 561778 w 4481234"/>
                <a:gd name="connsiteY1027" fmla="*/ 2279184 h 2786771"/>
                <a:gd name="connsiteX1028" fmla="*/ 559419 w 4481234"/>
                <a:gd name="connsiteY1028" fmla="*/ 2250524 h 2786771"/>
                <a:gd name="connsiteX1029" fmla="*/ 545044 w 4481234"/>
                <a:gd name="connsiteY1029" fmla="*/ 2229829 h 2786771"/>
                <a:gd name="connsiteX1030" fmla="*/ 536767 w 4481234"/>
                <a:gd name="connsiteY1030" fmla="*/ 2224979 h 2786771"/>
                <a:gd name="connsiteX1031" fmla="*/ 527421 w 4481234"/>
                <a:gd name="connsiteY1031" fmla="*/ 2222086 h 2786771"/>
                <a:gd name="connsiteX1032" fmla="*/ 517319 w 4481234"/>
                <a:gd name="connsiteY1032" fmla="*/ 2221062 h 2786771"/>
                <a:gd name="connsiteX1033" fmla="*/ 506594 w 4481234"/>
                <a:gd name="connsiteY1033" fmla="*/ 2221863 h 2786771"/>
                <a:gd name="connsiteX1034" fmla="*/ 488080 w 4481234"/>
                <a:gd name="connsiteY1034" fmla="*/ 2226981 h 2786771"/>
                <a:gd name="connsiteX1035" fmla="*/ 469166 w 4481234"/>
                <a:gd name="connsiteY1035" fmla="*/ 2236505 h 2786771"/>
                <a:gd name="connsiteX1036" fmla="*/ 450652 w 4481234"/>
                <a:gd name="connsiteY1036" fmla="*/ 2250257 h 2786771"/>
                <a:gd name="connsiteX1037" fmla="*/ 433341 w 4481234"/>
                <a:gd name="connsiteY1037" fmla="*/ 2268058 h 2786771"/>
                <a:gd name="connsiteX1038" fmla="*/ 412157 w 4481234"/>
                <a:gd name="connsiteY1038" fmla="*/ 2300813 h 2786771"/>
                <a:gd name="connsiteX1039" fmla="*/ 401788 w 4481234"/>
                <a:gd name="connsiteY1039" fmla="*/ 2333745 h 2786771"/>
                <a:gd name="connsiteX1040" fmla="*/ 403078 w 4481234"/>
                <a:gd name="connsiteY1040" fmla="*/ 2363162 h 2786771"/>
                <a:gd name="connsiteX1041" fmla="*/ 416829 w 4481234"/>
                <a:gd name="connsiteY1041" fmla="*/ 2385102 h 2786771"/>
                <a:gd name="connsiteX1042" fmla="*/ 425107 w 4481234"/>
                <a:gd name="connsiteY1042" fmla="*/ 2390398 h 2786771"/>
                <a:gd name="connsiteX1043" fmla="*/ 434542 w 4481234"/>
                <a:gd name="connsiteY1043" fmla="*/ 2393647 h 2786771"/>
                <a:gd name="connsiteX1044" fmla="*/ 444867 w 4481234"/>
                <a:gd name="connsiteY1044" fmla="*/ 2394893 h 2786771"/>
                <a:gd name="connsiteX1045" fmla="*/ 455948 w 4481234"/>
                <a:gd name="connsiteY1045" fmla="*/ 2394181 h 2786771"/>
                <a:gd name="connsiteX1046" fmla="*/ 475085 w 4481234"/>
                <a:gd name="connsiteY1046" fmla="*/ 2389019 h 2786771"/>
                <a:gd name="connsiteX1047" fmla="*/ 494711 w 4481234"/>
                <a:gd name="connsiteY1047" fmla="*/ 2379050 h 2786771"/>
                <a:gd name="connsiteX1048" fmla="*/ 513758 w 4481234"/>
                <a:gd name="connsiteY1048" fmla="*/ 2364720 h 2786771"/>
                <a:gd name="connsiteX1049" fmla="*/ 531115 w 4481234"/>
                <a:gd name="connsiteY1049" fmla="*/ 2345895 h 2786771"/>
                <a:gd name="connsiteX1050" fmla="*/ 332718 w 4481234"/>
                <a:gd name="connsiteY1050" fmla="*/ 2167257 h 2786771"/>
                <a:gd name="connsiteX1051" fmla="*/ 356305 w 4481234"/>
                <a:gd name="connsiteY1051" fmla="*/ 2137796 h 2786771"/>
                <a:gd name="connsiteX1052" fmla="*/ 369923 w 4481234"/>
                <a:gd name="connsiteY1052" fmla="*/ 2107444 h 2786771"/>
                <a:gd name="connsiteX1053" fmla="*/ 372727 w 4481234"/>
                <a:gd name="connsiteY1053" fmla="*/ 2079808 h 2786771"/>
                <a:gd name="connsiteX1054" fmla="*/ 363826 w 4481234"/>
                <a:gd name="connsiteY1054" fmla="*/ 2058223 h 2786771"/>
                <a:gd name="connsiteX1055" fmla="*/ 355993 w 4481234"/>
                <a:gd name="connsiteY1055" fmla="*/ 2051459 h 2786771"/>
                <a:gd name="connsiteX1056" fmla="*/ 346381 w 4481234"/>
                <a:gd name="connsiteY1056" fmla="*/ 2047365 h 2786771"/>
                <a:gd name="connsiteX1057" fmla="*/ 335389 w 4481234"/>
                <a:gd name="connsiteY1057" fmla="*/ 2045807 h 2786771"/>
                <a:gd name="connsiteX1058" fmla="*/ 323283 w 4481234"/>
                <a:gd name="connsiteY1058" fmla="*/ 2046697 h 2786771"/>
                <a:gd name="connsiteX1059" fmla="*/ 308419 w 4481234"/>
                <a:gd name="connsiteY1059" fmla="*/ 2050658 h 2786771"/>
                <a:gd name="connsiteX1060" fmla="*/ 292977 w 4481234"/>
                <a:gd name="connsiteY1060" fmla="*/ 2057689 h 2786771"/>
                <a:gd name="connsiteX1061" fmla="*/ 277400 w 4481234"/>
                <a:gd name="connsiteY1061" fmla="*/ 2067703 h 2786771"/>
                <a:gd name="connsiteX1062" fmla="*/ 262179 w 4481234"/>
                <a:gd name="connsiteY1062" fmla="*/ 2080609 h 2786771"/>
                <a:gd name="connsiteX1063" fmla="*/ 238771 w 4481234"/>
                <a:gd name="connsiteY1063" fmla="*/ 2109047 h 2786771"/>
                <a:gd name="connsiteX1064" fmla="*/ 224574 w 4481234"/>
                <a:gd name="connsiteY1064" fmla="*/ 2139042 h 2786771"/>
                <a:gd name="connsiteX1065" fmla="*/ 220747 w 4481234"/>
                <a:gd name="connsiteY1065" fmla="*/ 2167079 h 2786771"/>
                <a:gd name="connsiteX1066" fmla="*/ 228625 w 4481234"/>
                <a:gd name="connsiteY1066" fmla="*/ 2189687 h 2786771"/>
                <a:gd name="connsiteX1067" fmla="*/ 236324 w 4481234"/>
                <a:gd name="connsiteY1067" fmla="*/ 2196897 h 2786771"/>
                <a:gd name="connsiteX1068" fmla="*/ 245936 w 4481234"/>
                <a:gd name="connsiteY1068" fmla="*/ 2201347 h 2786771"/>
                <a:gd name="connsiteX1069" fmla="*/ 257151 w 4481234"/>
                <a:gd name="connsiteY1069" fmla="*/ 2203172 h 2786771"/>
                <a:gd name="connsiteX1070" fmla="*/ 269568 w 4481234"/>
                <a:gd name="connsiteY1070" fmla="*/ 2202415 h 2786771"/>
                <a:gd name="connsiteX1071" fmla="*/ 284966 w 4481234"/>
                <a:gd name="connsiteY1071" fmla="*/ 2198410 h 2786771"/>
                <a:gd name="connsiteX1072" fmla="*/ 300943 w 4481234"/>
                <a:gd name="connsiteY1072" fmla="*/ 2191111 h 2786771"/>
                <a:gd name="connsiteX1073" fmla="*/ 317008 w 4481234"/>
                <a:gd name="connsiteY1073" fmla="*/ 2180653 h 2786771"/>
                <a:gd name="connsiteX1074" fmla="*/ 332718 w 4481234"/>
                <a:gd name="connsiteY1074" fmla="*/ 2167257 h 2786771"/>
                <a:gd name="connsiteX1075" fmla="*/ 963823 w 4481234"/>
                <a:gd name="connsiteY1075" fmla="*/ 2483589 h 2786771"/>
                <a:gd name="connsiteX1076" fmla="*/ 952074 w 4481234"/>
                <a:gd name="connsiteY1076" fmla="*/ 2454795 h 2786771"/>
                <a:gd name="connsiteX1077" fmla="*/ 928576 w 4481234"/>
                <a:gd name="connsiteY1077" fmla="*/ 2436994 h 2786771"/>
                <a:gd name="connsiteX1078" fmla="*/ 921010 w 4481234"/>
                <a:gd name="connsiteY1078" fmla="*/ 2434679 h 2786771"/>
                <a:gd name="connsiteX1079" fmla="*/ 913133 w 4481234"/>
                <a:gd name="connsiteY1079" fmla="*/ 2433433 h 2786771"/>
                <a:gd name="connsiteX1080" fmla="*/ 905034 w 4481234"/>
                <a:gd name="connsiteY1080" fmla="*/ 2433166 h 2786771"/>
                <a:gd name="connsiteX1081" fmla="*/ 896756 w 4481234"/>
                <a:gd name="connsiteY1081" fmla="*/ 2433834 h 2786771"/>
                <a:gd name="connsiteX1082" fmla="*/ 872146 w 4481234"/>
                <a:gd name="connsiteY1082" fmla="*/ 2441043 h 2786771"/>
                <a:gd name="connsiteX1083" fmla="*/ 848070 w 4481234"/>
                <a:gd name="connsiteY1083" fmla="*/ 2455284 h 2786771"/>
                <a:gd name="connsiteX1084" fmla="*/ 825818 w 4481234"/>
                <a:gd name="connsiteY1084" fmla="*/ 2475890 h 2786771"/>
                <a:gd name="connsiteX1085" fmla="*/ 807171 w 4481234"/>
                <a:gd name="connsiteY1085" fmla="*/ 2502102 h 2786771"/>
                <a:gd name="connsiteX1086" fmla="*/ 791950 w 4481234"/>
                <a:gd name="connsiteY1086" fmla="*/ 2540776 h 2786771"/>
                <a:gd name="connsiteX1087" fmla="*/ 789814 w 4481234"/>
                <a:gd name="connsiteY1087" fmla="*/ 2577180 h 2786771"/>
                <a:gd name="connsiteX1088" fmla="*/ 800540 w 4481234"/>
                <a:gd name="connsiteY1088" fmla="*/ 2607175 h 2786771"/>
                <a:gd name="connsiteX1089" fmla="*/ 823815 w 4481234"/>
                <a:gd name="connsiteY1089" fmla="*/ 2626579 h 2786771"/>
                <a:gd name="connsiteX1090" fmla="*/ 831514 w 4481234"/>
                <a:gd name="connsiteY1090" fmla="*/ 2629204 h 2786771"/>
                <a:gd name="connsiteX1091" fmla="*/ 839613 w 4481234"/>
                <a:gd name="connsiteY1091" fmla="*/ 2630717 h 2786771"/>
                <a:gd name="connsiteX1092" fmla="*/ 847980 w 4481234"/>
                <a:gd name="connsiteY1092" fmla="*/ 2631162 h 2786771"/>
                <a:gd name="connsiteX1093" fmla="*/ 856569 w 4481234"/>
                <a:gd name="connsiteY1093" fmla="*/ 2630540 h 2786771"/>
                <a:gd name="connsiteX1094" fmla="*/ 882159 w 4481234"/>
                <a:gd name="connsiteY1094" fmla="*/ 2623196 h 2786771"/>
                <a:gd name="connsiteX1095" fmla="*/ 907170 w 4481234"/>
                <a:gd name="connsiteY1095" fmla="*/ 2608154 h 2786771"/>
                <a:gd name="connsiteX1096" fmla="*/ 929867 w 4481234"/>
                <a:gd name="connsiteY1096" fmla="*/ 2586481 h 2786771"/>
                <a:gd name="connsiteX1097" fmla="*/ 948514 w 4481234"/>
                <a:gd name="connsiteY1097" fmla="*/ 2559200 h 2786771"/>
                <a:gd name="connsiteX1098" fmla="*/ 962889 w 4481234"/>
                <a:gd name="connsiteY1098" fmla="*/ 2519726 h 2786771"/>
                <a:gd name="connsiteX1099" fmla="*/ 963913 w 4481234"/>
                <a:gd name="connsiteY1099" fmla="*/ 2483589 h 2786771"/>
                <a:gd name="connsiteX1100" fmla="*/ 673482 w 4481234"/>
                <a:gd name="connsiteY1100" fmla="*/ 2389019 h 2786771"/>
                <a:gd name="connsiteX1101" fmla="*/ 680291 w 4481234"/>
                <a:gd name="connsiteY1101" fmla="*/ 2354795 h 2786771"/>
                <a:gd name="connsiteX1102" fmla="*/ 674861 w 4481234"/>
                <a:gd name="connsiteY1102" fmla="*/ 2325957 h 2786771"/>
                <a:gd name="connsiteX1103" fmla="*/ 657460 w 4481234"/>
                <a:gd name="connsiteY1103" fmla="*/ 2306198 h 2786771"/>
                <a:gd name="connsiteX1104" fmla="*/ 649271 w 4481234"/>
                <a:gd name="connsiteY1104" fmla="*/ 2302281 h 2786771"/>
                <a:gd name="connsiteX1105" fmla="*/ 640371 w 4481234"/>
                <a:gd name="connsiteY1105" fmla="*/ 2300011 h 2786771"/>
                <a:gd name="connsiteX1106" fmla="*/ 630892 w 4481234"/>
                <a:gd name="connsiteY1106" fmla="*/ 2299300 h 2786771"/>
                <a:gd name="connsiteX1107" fmla="*/ 620968 w 4481234"/>
                <a:gd name="connsiteY1107" fmla="*/ 2300056 h 2786771"/>
                <a:gd name="connsiteX1108" fmla="*/ 600451 w 4481234"/>
                <a:gd name="connsiteY1108" fmla="*/ 2305797 h 2786771"/>
                <a:gd name="connsiteX1109" fmla="*/ 579802 w 4481234"/>
                <a:gd name="connsiteY1109" fmla="*/ 2316834 h 2786771"/>
                <a:gd name="connsiteX1110" fmla="*/ 559954 w 4481234"/>
                <a:gd name="connsiteY1110" fmla="*/ 2332677 h 2786771"/>
                <a:gd name="connsiteX1111" fmla="*/ 542152 w 4481234"/>
                <a:gd name="connsiteY1111" fmla="*/ 2353060 h 2786771"/>
                <a:gd name="connsiteX1112" fmla="*/ 522570 w 4481234"/>
                <a:gd name="connsiteY1112" fmla="*/ 2387951 h 2786771"/>
                <a:gd name="connsiteX1113" fmla="*/ 514782 w 4481234"/>
                <a:gd name="connsiteY1113" fmla="*/ 2422129 h 2786771"/>
                <a:gd name="connsiteX1114" fmla="*/ 519232 w 4481234"/>
                <a:gd name="connsiteY1114" fmla="*/ 2451813 h 2786771"/>
                <a:gd name="connsiteX1115" fmla="*/ 536099 w 4481234"/>
                <a:gd name="connsiteY1115" fmla="*/ 2473041 h 2786771"/>
                <a:gd name="connsiteX1116" fmla="*/ 544333 w 4481234"/>
                <a:gd name="connsiteY1116" fmla="*/ 2477492 h 2786771"/>
                <a:gd name="connsiteX1117" fmla="*/ 553233 w 4481234"/>
                <a:gd name="connsiteY1117" fmla="*/ 2480073 h 2786771"/>
                <a:gd name="connsiteX1118" fmla="*/ 562935 w 4481234"/>
                <a:gd name="connsiteY1118" fmla="*/ 2481052 h 2786771"/>
                <a:gd name="connsiteX1119" fmla="*/ 573171 w 4481234"/>
                <a:gd name="connsiteY1119" fmla="*/ 2480385 h 2786771"/>
                <a:gd name="connsiteX1120" fmla="*/ 594444 w 4481234"/>
                <a:gd name="connsiteY1120" fmla="*/ 2474510 h 2786771"/>
                <a:gd name="connsiteX1121" fmla="*/ 615894 w 4481234"/>
                <a:gd name="connsiteY1121" fmla="*/ 2462984 h 2786771"/>
                <a:gd name="connsiteX1122" fmla="*/ 636366 w 4481234"/>
                <a:gd name="connsiteY1122" fmla="*/ 2446295 h 2786771"/>
                <a:gd name="connsiteX1123" fmla="*/ 654568 w 4481234"/>
                <a:gd name="connsiteY1123" fmla="*/ 2425066 h 2786771"/>
                <a:gd name="connsiteX1124" fmla="*/ 673571 w 4481234"/>
                <a:gd name="connsiteY1124" fmla="*/ 2389019 h 2786771"/>
                <a:gd name="connsiteX1125" fmla="*/ 1698177 w 4481234"/>
                <a:gd name="connsiteY1125" fmla="*/ 2597473 h 2786771"/>
                <a:gd name="connsiteX1126" fmla="*/ 1671475 w 4481234"/>
                <a:gd name="connsiteY1126" fmla="*/ 2573619 h 2786771"/>
                <a:gd name="connsiteX1127" fmla="*/ 1636095 w 4481234"/>
                <a:gd name="connsiteY1127" fmla="*/ 2564363 h 2786771"/>
                <a:gd name="connsiteX1128" fmla="*/ 1632934 w 4481234"/>
                <a:gd name="connsiteY1128" fmla="*/ 2564363 h 2786771"/>
                <a:gd name="connsiteX1129" fmla="*/ 1629774 w 4481234"/>
                <a:gd name="connsiteY1129" fmla="*/ 2564363 h 2786771"/>
                <a:gd name="connsiteX1130" fmla="*/ 1626615 w 4481234"/>
                <a:gd name="connsiteY1130" fmla="*/ 2564585 h 2786771"/>
                <a:gd name="connsiteX1131" fmla="*/ 1623455 w 4481234"/>
                <a:gd name="connsiteY1131" fmla="*/ 2564941 h 2786771"/>
                <a:gd name="connsiteX1132" fmla="*/ 1589277 w 4481234"/>
                <a:gd name="connsiteY1132" fmla="*/ 2576067 h 2786771"/>
                <a:gd name="connsiteX1133" fmla="*/ 1559237 w 4481234"/>
                <a:gd name="connsiteY1133" fmla="*/ 2598853 h 2786771"/>
                <a:gd name="connsiteX1134" fmla="*/ 1535962 w 4481234"/>
                <a:gd name="connsiteY1134" fmla="*/ 2630985 h 2786771"/>
                <a:gd name="connsiteX1135" fmla="*/ 1522210 w 4481234"/>
                <a:gd name="connsiteY1135" fmla="*/ 2670148 h 2786771"/>
                <a:gd name="connsiteX1136" fmla="*/ 1521541 w 4481234"/>
                <a:gd name="connsiteY1136" fmla="*/ 2713539 h 2786771"/>
                <a:gd name="connsiteX1137" fmla="*/ 1535382 w 4481234"/>
                <a:gd name="connsiteY1137" fmla="*/ 2750032 h 2786771"/>
                <a:gd name="connsiteX1138" fmla="*/ 1561595 w 4481234"/>
                <a:gd name="connsiteY1138" fmla="*/ 2775621 h 2786771"/>
                <a:gd name="connsiteX1139" fmla="*/ 1597821 w 4481234"/>
                <a:gd name="connsiteY1139" fmla="*/ 2786213 h 2786771"/>
                <a:gd name="connsiteX1140" fmla="*/ 1601159 w 4481234"/>
                <a:gd name="connsiteY1140" fmla="*/ 2786213 h 2786771"/>
                <a:gd name="connsiteX1141" fmla="*/ 1604541 w 4481234"/>
                <a:gd name="connsiteY1141" fmla="*/ 2786213 h 2786771"/>
                <a:gd name="connsiteX1142" fmla="*/ 1607879 w 4481234"/>
                <a:gd name="connsiteY1142" fmla="*/ 2786213 h 2786771"/>
                <a:gd name="connsiteX1143" fmla="*/ 1611217 w 4481234"/>
                <a:gd name="connsiteY1143" fmla="*/ 2785901 h 2786771"/>
                <a:gd name="connsiteX1144" fmla="*/ 1646820 w 4481234"/>
                <a:gd name="connsiteY1144" fmla="*/ 2774419 h 2786771"/>
                <a:gd name="connsiteX1145" fmla="*/ 1677972 w 4481234"/>
                <a:gd name="connsiteY1145" fmla="*/ 2750343 h 2786771"/>
                <a:gd name="connsiteX1146" fmla="*/ 1701336 w 4481234"/>
                <a:gd name="connsiteY1146" fmla="*/ 2716609 h 2786771"/>
                <a:gd name="connsiteX1147" fmla="*/ 1714153 w 4481234"/>
                <a:gd name="connsiteY1147" fmla="*/ 2676334 h 2786771"/>
                <a:gd name="connsiteX1148" fmla="*/ 1713219 w 4481234"/>
                <a:gd name="connsiteY1148" fmla="*/ 2632854 h 2786771"/>
                <a:gd name="connsiteX1149" fmla="*/ 1698266 w 4481234"/>
                <a:gd name="connsiteY1149" fmla="*/ 2597473 h 2786771"/>
                <a:gd name="connsiteX1150" fmla="*/ 2149665 w 4481234"/>
                <a:gd name="connsiteY1150" fmla="*/ 2599743 h 2786771"/>
                <a:gd name="connsiteX1151" fmla="*/ 2126123 w 4481234"/>
                <a:gd name="connsiteY1151" fmla="*/ 2567167 h 2786771"/>
                <a:gd name="connsiteX1152" fmla="*/ 2092834 w 4481234"/>
                <a:gd name="connsiteY1152" fmla="*/ 2547674 h 2786771"/>
                <a:gd name="connsiteX1153" fmla="*/ 2053137 w 4481234"/>
                <a:gd name="connsiteY1153" fmla="*/ 2543980 h 2786771"/>
                <a:gd name="connsiteX1154" fmla="*/ 2014241 w 4481234"/>
                <a:gd name="connsiteY1154" fmla="*/ 2557331 h 2786771"/>
                <a:gd name="connsiteX1155" fmla="*/ 1982688 w 4481234"/>
                <a:gd name="connsiteY1155" fmla="*/ 2584745 h 2786771"/>
                <a:gd name="connsiteX1156" fmla="*/ 1961460 w 4481234"/>
                <a:gd name="connsiteY1156" fmla="*/ 2622529 h 2786771"/>
                <a:gd name="connsiteX1157" fmla="*/ 1953894 w 4481234"/>
                <a:gd name="connsiteY1157" fmla="*/ 2667032 h 2786771"/>
                <a:gd name="connsiteX1158" fmla="*/ 1962349 w 4481234"/>
                <a:gd name="connsiteY1158" fmla="*/ 2710334 h 2786771"/>
                <a:gd name="connsiteX1159" fmla="*/ 1984913 w 4481234"/>
                <a:gd name="connsiteY1159" fmla="*/ 2744558 h 2786771"/>
                <a:gd name="connsiteX1160" fmla="*/ 2018513 w 4481234"/>
                <a:gd name="connsiteY1160" fmla="*/ 2765875 h 2786771"/>
                <a:gd name="connsiteX1161" fmla="*/ 2059679 w 4481234"/>
                <a:gd name="connsiteY1161" fmla="*/ 2770592 h 2786771"/>
                <a:gd name="connsiteX1162" fmla="*/ 2100355 w 4481234"/>
                <a:gd name="connsiteY1162" fmla="*/ 2756663 h 2786771"/>
                <a:gd name="connsiteX1163" fmla="*/ 2132843 w 4481234"/>
                <a:gd name="connsiteY1163" fmla="*/ 2727646 h 2786771"/>
                <a:gd name="connsiteX1164" fmla="*/ 2153715 w 4481234"/>
                <a:gd name="connsiteY1164" fmla="*/ 2688038 h 2786771"/>
                <a:gd name="connsiteX1165" fmla="*/ 2159812 w 4481234"/>
                <a:gd name="connsiteY1165" fmla="*/ 2642422 h 2786771"/>
                <a:gd name="connsiteX1166" fmla="*/ 2149755 w 4481234"/>
                <a:gd name="connsiteY1166" fmla="*/ 2599743 h 2786771"/>
                <a:gd name="connsiteX1167" fmla="*/ 1496353 w 4481234"/>
                <a:gd name="connsiteY1167" fmla="*/ 2590086 h 2786771"/>
                <a:gd name="connsiteX1168" fmla="*/ 1473434 w 4481234"/>
                <a:gd name="connsiteY1168" fmla="*/ 2564630 h 2786771"/>
                <a:gd name="connsiteX1169" fmla="*/ 1440679 w 4481234"/>
                <a:gd name="connsiteY1169" fmla="*/ 2552881 h 2786771"/>
                <a:gd name="connsiteX1170" fmla="*/ 1436228 w 4481234"/>
                <a:gd name="connsiteY1170" fmla="*/ 2552569 h 2786771"/>
                <a:gd name="connsiteX1171" fmla="*/ 1431778 w 4481234"/>
                <a:gd name="connsiteY1171" fmla="*/ 2552569 h 2786771"/>
                <a:gd name="connsiteX1172" fmla="*/ 1427328 w 4481234"/>
                <a:gd name="connsiteY1172" fmla="*/ 2552569 h 2786771"/>
                <a:gd name="connsiteX1173" fmla="*/ 1422877 w 4481234"/>
                <a:gd name="connsiteY1173" fmla="*/ 2553059 h 2786771"/>
                <a:gd name="connsiteX1174" fmla="*/ 1391147 w 4481234"/>
                <a:gd name="connsiteY1174" fmla="*/ 2563117 h 2786771"/>
                <a:gd name="connsiteX1175" fmla="*/ 1362264 w 4481234"/>
                <a:gd name="connsiteY1175" fmla="*/ 2583766 h 2786771"/>
                <a:gd name="connsiteX1176" fmla="*/ 1338721 w 4481234"/>
                <a:gd name="connsiteY1176" fmla="*/ 2613005 h 2786771"/>
                <a:gd name="connsiteX1177" fmla="*/ 1322967 w 4481234"/>
                <a:gd name="connsiteY1177" fmla="*/ 2649053 h 2786771"/>
                <a:gd name="connsiteX1178" fmla="*/ 1318160 w 4481234"/>
                <a:gd name="connsiteY1178" fmla="*/ 2691687 h 2786771"/>
                <a:gd name="connsiteX1179" fmla="*/ 1327729 w 4481234"/>
                <a:gd name="connsiteY1179" fmla="*/ 2728714 h 2786771"/>
                <a:gd name="connsiteX1180" fmla="*/ 1349981 w 4481234"/>
                <a:gd name="connsiteY1180" fmla="*/ 2755951 h 2786771"/>
                <a:gd name="connsiteX1181" fmla="*/ 1383359 w 4481234"/>
                <a:gd name="connsiteY1181" fmla="*/ 2769302 h 2786771"/>
                <a:gd name="connsiteX1182" fmla="*/ 1388075 w 4481234"/>
                <a:gd name="connsiteY1182" fmla="*/ 2769702 h 2786771"/>
                <a:gd name="connsiteX1183" fmla="*/ 1392837 w 4481234"/>
                <a:gd name="connsiteY1183" fmla="*/ 2769702 h 2786771"/>
                <a:gd name="connsiteX1184" fmla="*/ 1397600 w 4481234"/>
                <a:gd name="connsiteY1184" fmla="*/ 2769702 h 2786771"/>
                <a:gd name="connsiteX1185" fmla="*/ 1402362 w 4481234"/>
                <a:gd name="connsiteY1185" fmla="*/ 2769302 h 2786771"/>
                <a:gd name="connsiteX1186" fmla="*/ 1435428 w 4481234"/>
                <a:gd name="connsiteY1186" fmla="*/ 2758932 h 2786771"/>
                <a:gd name="connsiteX1187" fmla="*/ 1465289 w 4481234"/>
                <a:gd name="connsiteY1187" fmla="*/ 2737214 h 2786771"/>
                <a:gd name="connsiteX1188" fmla="*/ 1489099 w 4481234"/>
                <a:gd name="connsiteY1188" fmla="*/ 2706463 h 2786771"/>
                <a:gd name="connsiteX1189" fmla="*/ 1504230 w 4481234"/>
                <a:gd name="connsiteY1189" fmla="*/ 2669124 h 2786771"/>
                <a:gd name="connsiteX1190" fmla="*/ 1507612 w 4481234"/>
                <a:gd name="connsiteY1190" fmla="*/ 2626134 h 2786771"/>
                <a:gd name="connsiteX1191" fmla="*/ 1496442 w 4481234"/>
                <a:gd name="connsiteY1191" fmla="*/ 2590086 h 2786771"/>
                <a:gd name="connsiteX1192" fmla="*/ 1127552 w 4481234"/>
                <a:gd name="connsiteY1192" fmla="*/ 2530896 h 2786771"/>
                <a:gd name="connsiteX1193" fmla="*/ 1111931 w 4481234"/>
                <a:gd name="connsiteY1193" fmla="*/ 2503170 h 2786771"/>
                <a:gd name="connsiteX1194" fmla="*/ 1085229 w 4481234"/>
                <a:gd name="connsiteY1194" fmla="*/ 2487371 h 2786771"/>
                <a:gd name="connsiteX1195" fmla="*/ 1078598 w 4481234"/>
                <a:gd name="connsiteY1195" fmla="*/ 2485992 h 2786771"/>
                <a:gd name="connsiteX1196" fmla="*/ 1071834 w 4481234"/>
                <a:gd name="connsiteY1196" fmla="*/ 2485280 h 2786771"/>
                <a:gd name="connsiteX1197" fmla="*/ 1064935 w 4481234"/>
                <a:gd name="connsiteY1197" fmla="*/ 2485280 h 2786771"/>
                <a:gd name="connsiteX1198" fmla="*/ 1057993 w 4481234"/>
                <a:gd name="connsiteY1198" fmla="*/ 2485903 h 2786771"/>
                <a:gd name="connsiteX1199" fmla="*/ 1030890 w 4481234"/>
                <a:gd name="connsiteY1199" fmla="*/ 2494091 h 2786771"/>
                <a:gd name="connsiteX1200" fmla="*/ 1004945 w 4481234"/>
                <a:gd name="connsiteY1200" fmla="*/ 2510513 h 2786771"/>
                <a:gd name="connsiteX1201" fmla="*/ 981936 w 4481234"/>
                <a:gd name="connsiteY1201" fmla="*/ 2534145 h 2786771"/>
                <a:gd name="connsiteX1202" fmla="*/ 963779 w 4481234"/>
                <a:gd name="connsiteY1202" fmla="*/ 2563829 h 2786771"/>
                <a:gd name="connsiteX1203" fmla="*/ 951896 w 4481234"/>
                <a:gd name="connsiteY1203" fmla="*/ 2604104 h 2786771"/>
                <a:gd name="connsiteX1204" fmla="*/ 953676 w 4481234"/>
                <a:gd name="connsiteY1204" fmla="*/ 2640909 h 2786771"/>
                <a:gd name="connsiteX1205" fmla="*/ 968407 w 4481234"/>
                <a:gd name="connsiteY1205" fmla="*/ 2670103 h 2786771"/>
                <a:gd name="connsiteX1206" fmla="*/ 995331 w 4481234"/>
                <a:gd name="connsiteY1206" fmla="*/ 2687415 h 2786771"/>
                <a:gd name="connsiteX1207" fmla="*/ 1002096 w 4481234"/>
                <a:gd name="connsiteY1207" fmla="*/ 2689062 h 2786771"/>
                <a:gd name="connsiteX1208" fmla="*/ 1009083 w 4481234"/>
                <a:gd name="connsiteY1208" fmla="*/ 2689907 h 2786771"/>
                <a:gd name="connsiteX1209" fmla="*/ 1016160 w 4481234"/>
                <a:gd name="connsiteY1209" fmla="*/ 2689907 h 2786771"/>
                <a:gd name="connsiteX1210" fmla="*/ 1023369 w 4481234"/>
                <a:gd name="connsiteY1210" fmla="*/ 2689373 h 2786771"/>
                <a:gd name="connsiteX1211" fmla="*/ 1051540 w 4481234"/>
                <a:gd name="connsiteY1211" fmla="*/ 2680962 h 2786771"/>
                <a:gd name="connsiteX1212" fmla="*/ 1078509 w 4481234"/>
                <a:gd name="connsiteY1212" fmla="*/ 2663606 h 2786771"/>
                <a:gd name="connsiteX1213" fmla="*/ 1102007 w 4481234"/>
                <a:gd name="connsiteY1213" fmla="*/ 2638728 h 2786771"/>
                <a:gd name="connsiteX1214" fmla="*/ 1119809 w 4481234"/>
                <a:gd name="connsiteY1214" fmla="*/ 2607843 h 2786771"/>
                <a:gd name="connsiteX1215" fmla="*/ 1130623 w 4481234"/>
                <a:gd name="connsiteY1215" fmla="*/ 2566944 h 2786771"/>
                <a:gd name="connsiteX1216" fmla="*/ 1127641 w 4481234"/>
                <a:gd name="connsiteY1216" fmla="*/ 2530896 h 2786771"/>
                <a:gd name="connsiteX1217" fmla="*/ 1286608 w 4481234"/>
                <a:gd name="connsiteY1217" fmla="*/ 2540420 h 2786771"/>
                <a:gd name="connsiteX1218" fmla="*/ 1256834 w 4481234"/>
                <a:gd name="connsiteY1218" fmla="*/ 2526357 h 2786771"/>
                <a:gd name="connsiteX1219" fmla="*/ 1251050 w 4481234"/>
                <a:gd name="connsiteY1219" fmla="*/ 2525556 h 2786771"/>
                <a:gd name="connsiteX1220" fmla="*/ 1245175 w 4481234"/>
                <a:gd name="connsiteY1220" fmla="*/ 2525199 h 2786771"/>
                <a:gd name="connsiteX1221" fmla="*/ 1239256 w 4481234"/>
                <a:gd name="connsiteY1221" fmla="*/ 2525199 h 2786771"/>
                <a:gd name="connsiteX1222" fmla="*/ 1233337 w 4481234"/>
                <a:gd name="connsiteY1222" fmla="*/ 2525778 h 2786771"/>
                <a:gd name="connsiteX1223" fmla="*/ 1204054 w 4481234"/>
                <a:gd name="connsiteY1223" fmla="*/ 2534679 h 2786771"/>
                <a:gd name="connsiteX1224" fmla="*/ 1176639 w 4481234"/>
                <a:gd name="connsiteY1224" fmla="*/ 2553014 h 2786771"/>
                <a:gd name="connsiteX1225" fmla="*/ 1153186 w 4481234"/>
                <a:gd name="connsiteY1225" fmla="*/ 2579227 h 2786771"/>
                <a:gd name="connsiteX1226" fmla="*/ 1135874 w 4481234"/>
                <a:gd name="connsiteY1226" fmla="*/ 2611937 h 2786771"/>
                <a:gd name="connsiteX1227" fmla="*/ 1126973 w 4481234"/>
                <a:gd name="connsiteY1227" fmla="*/ 2653681 h 2786771"/>
                <a:gd name="connsiteX1228" fmla="*/ 1132358 w 4481234"/>
                <a:gd name="connsiteY1228" fmla="*/ 2690886 h 2786771"/>
                <a:gd name="connsiteX1229" fmla="*/ 1150738 w 4481234"/>
                <a:gd name="connsiteY1229" fmla="*/ 2719413 h 2786771"/>
                <a:gd name="connsiteX1230" fmla="*/ 1180867 w 4481234"/>
                <a:gd name="connsiteY1230" fmla="*/ 2734900 h 2786771"/>
                <a:gd name="connsiteX1231" fmla="*/ 1186875 w 4481234"/>
                <a:gd name="connsiteY1231" fmla="*/ 2735924 h 2786771"/>
                <a:gd name="connsiteX1232" fmla="*/ 1192972 w 4481234"/>
                <a:gd name="connsiteY1232" fmla="*/ 2736413 h 2786771"/>
                <a:gd name="connsiteX1233" fmla="*/ 1199113 w 4481234"/>
                <a:gd name="connsiteY1233" fmla="*/ 2736413 h 2786771"/>
                <a:gd name="connsiteX1234" fmla="*/ 1205300 w 4481234"/>
                <a:gd name="connsiteY1234" fmla="*/ 2735924 h 2786771"/>
                <a:gd name="connsiteX1235" fmla="*/ 1235829 w 4481234"/>
                <a:gd name="connsiteY1235" fmla="*/ 2726623 h 2786771"/>
                <a:gd name="connsiteX1236" fmla="*/ 1264178 w 4481234"/>
                <a:gd name="connsiteY1236" fmla="*/ 2707308 h 2786771"/>
                <a:gd name="connsiteX1237" fmla="*/ 1287987 w 4481234"/>
                <a:gd name="connsiteY1237" fmla="*/ 2679716 h 2786771"/>
                <a:gd name="connsiteX1238" fmla="*/ 1304898 w 4481234"/>
                <a:gd name="connsiteY1238" fmla="*/ 2645760 h 2786771"/>
                <a:gd name="connsiteX1239" fmla="*/ 1312331 w 4481234"/>
                <a:gd name="connsiteY1239" fmla="*/ 2603570 h 2786771"/>
                <a:gd name="connsiteX1240" fmla="*/ 1305567 w 4481234"/>
                <a:gd name="connsiteY1240" fmla="*/ 2567167 h 2786771"/>
                <a:gd name="connsiteX1241" fmla="*/ 1286697 w 4481234"/>
                <a:gd name="connsiteY1241" fmla="*/ 2540420 h 278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Lst>
              <a:rect l="l" t="t" r="r" b="b"/>
              <a:pathLst>
                <a:path w="4481234" h="2786771">
                  <a:moveTo>
                    <a:pt x="66765" y="1173270"/>
                  </a:moveTo>
                  <a:cubicBezTo>
                    <a:pt x="70147" y="1175816"/>
                    <a:pt x="74152" y="1177356"/>
                    <a:pt x="78381" y="1177720"/>
                  </a:cubicBezTo>
                  <a:cubicBezTo>
                    <a:pt x="83988" y="1178263"/>
                    <a:pt x="89596" y="1177872"/>
                    <a:pt x="95069" y="1176563"/>
                  </a:cubicBezTo>
                  <a:lnTo>
                    <a:pt x="97250" y="1176029"/>
                  </a:lnTo>
                  <a:lnTo>
                    <a:pt x="99520" y="1175406"/>
                  </a:lnTo>
                  <a:lnTo>
                    <a:pt x="101834" y="1174739"/>
                  </a:lnTo>
                  <a:lnTo>
                    <a:pt x="104192" y="1173938"/>
                  </a:lnTo>
                  <a:cubicBezTo>
                    <a:pt x="112114" y="1171125"/>
                    <a:pt x="119723" y="1167467"/>
                    <a:pt x="126844" y="1163034"/>
                  </a:cubicBezTo>
                  <a:cubicBezTo>
                    <a:pt x="134099" y="1158544"/>
                    <a:pt x="140952" y="1153373"/>
                    <a:pt x="147227" y="1147591"/>
                  </a:cubicBezTo>
                  <a:cubicBezTo>
                    <a:pt x="153146" y="1142238"/>
                    <a:pt x="158487" y="1136270"/>
                    <a:pt x="163114" y="1129790"/>
                  </a:cubicBezTo>
                  <a:cubicBezTo>
                    <a:pt x="167120" y="1124289"/>
                    <a:pt x="170191" y="1118175"/>
                    <a:pt x="172238" y="1111677"/>
                  </a:cubicBezTo>
                  <a:cubicBezTo>
                    <a:pt x="173707" y="1107276"/>
                    <a:pt x="173974" y="1102563"/>
                    <a:pt x="173083" y="1098015"/>
                  </a:cubicBezTo>
                  <a:cubicBezTo>
                    <a:pt x="172282" y="1094339"/>
                    <a:pt x="170191" y="1091076"/>
                    <a:pt x="167165" y="1088847"/>
                  </a:cubicBezTo>
                  <a:cubicBezTo>
                    <a:pt x="163738" y="1086430"/>
                    <a:pt x="159732" y="1084984"/>
                    <a:pt x="155549" y="1084663"/>
                  </a:cubicBezTo>
                  <a:cubicBezTo>
                    <a:pt x="150031" y="1084214"/>
                    <a:pt x="144512" y="1084650"/>
                    <a:pt x="139127" y="1085954"/>
                  </a:cubicBezTo>
                  <a:lnTo>
                    <a:pt x="136991" y="1086488"/>
                  </a:lnTo>
                  <a:lnTo>
                    <a:pt x="134766" y="1087111"/>
                  </a:lnTo>
                  <a:lnTo>
                    <a:pt x="132452" y="1087779"/>
                  </a:lnTo>
                  <a:lnTo>
                    <a:pt x="130138" y="1088580"/>
                  </a:lnTo>
                  <a:cubicBezTo>
                    <a:pt x="122350" y="1091308"/>
                    <a:pt x="114918" y="1094859"/>
                    <a:pt x="107886" y="1099172"/>
                  </a:cubicBezTo>
                  <a:cubicBezTo>
                    <a:pt x="100765" y="1103528"/>
                    <a:pt x="94046" y="1108535"/>
                    <a:pt x="87859" y="1114125"/>
                  </a:cubicBezTo>
                  <a:cubicBezTo>
                    <a:pt x="81985" y="1119385"/>
                    <a:pt x="76644" y="1125246"/>
                    <a:pt x="71971" y="1131615"/>
                  </a:cubicBezTo>
                  <a:cubicBezTo>
                    <a:pt x="67833" y="1137093"/>
                    <a:pt x="64629" y="1143190"/>
                    <a:pt x="62403" y="1149683"/>
                  </a:cubicBezTo>
                  <a:cubicBezTo>
                    <a:pt x="60801" y="1154160"/>
                    <a:pt x="60356" y="1158958"/>
                    <a:pt x="61024" y="1163657"/>
                  </a:cubicBezTo>
                  <a:cubicBezTo>
                    <a:pt x="61692" y="1167462"/>
                    <a:pt x="63739" y="1170885"/>
                    <a:pt x="66765" y="1173270"/>
                  </a:cubicBezTo>
                  <a:close/>
                  <a:moveTo>
                    <a:pt x="187636" y="902154"/>
                  </a:moveTo>
                  <a:cubicBezTo>
                    <a:pt x="193377" y="902853"/>
                    <a:pt x="199207" y="902506"/>
                    <a:pt x="204815" y="901131"/>
                  </a:cubicBezTo>
                  <a:lnTo>
                    <a:pt x="205082" y="901131"/>
                  </a:lnTo>
                  <a:lnTo>
                    <a:pt x="205348" y="901131"/>
                  </a:lnTo>
                  <a:lnTo>
                    <a:pt x="205616" y="901131"/>
                  </a:lnTo>
                  <a:lnTo>
                    <a:pt x="205883" y="901131"/>
                  </a:lnTo>
                  <a:cubicBezTo>
                    <a:pt x="212870" y="899413"/>
                    <a:pt x="219635" y="896921"/>
                    <a:pt x="226088" y="893699"/>
                  </a:cubicBezTo>
                  <a:cubicBezTo>
                    <a:pt x="232897" y="890316"/>
                    <a:pt x="239439" y="886324"/>
                    <a:pt x="245535" y="881772"/>
                  </a:cubicBezTo>
                  <a:cubicBezTo>
                    <a:pt x="251454" y="877401"/>
                    <a:pt x="256973" y="872466"/>
                    <a:pt x="261958" y="867041"/>
                  </a:cubicBezTo>
                  <a:cubicBezTo>
                    <a:pt x="266453" y="862297"/>
                    <a:pt x="270235" y="856948"/>
                    <a:pt x="273261" y="851153"/>
                  </a:cubicBezTo>
                  <a:cubicBezTo>
                    <a:pt x="275664" y="846774"/>
                    <a:pt x="276999" y="841870"/>
                    <a:pt x="277089" y="836868"/>
                  </a:cubicBezTo>
                  <a:cubicBezTo>
                    <a:pt x="277133" y="833138"/>
                    <a:pt x="275664" y="829547"/>
                    <a:pt x="273039" y="826899"/>
                  </a:cubicBezTo>
                  <a:cubicBezTo>
                    <a:pt x="269968" y="824175"/>
                    <a:pt x="266141" y="822488"/>
                    <a:pt x="262047" y="822092"/>
                  </a:cubicBezTo>
                  <a:cubicBezTo>
                    <a:pt x="256350" y="821487"/>
                    <a:pt x="250654" y="821879"/>
                    <a:pt x="245091" y="823250"/>
                  </a:cubicBezTo>
                  <a:lnTo>
                    <a:pt x="244779" y="823250"/>
                  </a:lnTo>
                  <a:lnTo>
                    <a:pt x="244512" y="823250"/>
                  </a:lnTo>
                  <a:lnTo>
                    <a:pt x="244201" y="823250"/>
                  </a:lnTo>
                  <a:lnTo>
                    <a:pt x="243889" y="823250"/>
                  </a:lnTo>
                  <a:cubicBezTo>
                    <a:pt x="237080" y="824949"/>
                    <a:pt x="230493" y="827384"/>
                    <a:pt x="224219" y="830503"/>
                  </a:cubicBezTo>
                  <a:cubicBezTo>
                    <a:pt x="217543" y="833801"/>
                    <a:pt x="211223" y="837673"/>
                    <a:pt x="205216" y="842074"/>
                  </a:cubicBezTo>
                  <a:cubicBezTo>
                    <a:pt x="199341" y="846347"/>
                    <a:pt x="193912" y="851158"/>
                    <a:pt x="188971" y="856449"/>
                  </a:cubicBezTo>
                  <a:cubicBezTo>
                    <a:pt x="184476" y="861158"/>
                    <a:pt x="180561" y="866440"/>
                    <a:pt x="177446" y="872159"/>
                  </a:cubicBezTo>
                  <a:cubicBezTo>
                    <a:pt x="174864" y="876574"/>
                    <a:pt x="173350" y="881522"/>
                    <a:pt x="172995" y="886623"/>
                  </a:cubicBezTo>
                  <a:cubicBezTo>
                    <a:pt x="172862" y="890486"/>
                    <a:pt x="174285" y="894233"/>
                    <a:pt x="176956" y="897036"/>
                  </a:cubicBezTo>
                  <a:cubicBezTo>
                    <a:pt x="179848" y="899858"/>
                    <a:pt x="183631" y="901656"/>
                    <a:pt x="187636" y="902154"/>
                  </a:cubicBezTo>
                  <a:close/>
                  <a:moveTo>
                    <a:pt x="146381" y="991161"/>
                  </a:moveTo>
                  <a:cubicBezTo>
                    <a:pt x="152167" y="991753"/>
                    <a:pt x="157997" y="991317"/>
                    <a:pt x="163604" y="989871"/>
                  </a:cubicBezTo>
                  <a:lnTo>
                    <a:pt x="164227" y="989871"/>
                  </a:lnTo>
                  <a:lnTo>
                    <a:pt x="164895" y="989871"/>
                  </a:lnTo>
                  <a:lnTo>
                    <a:pt x="165562" y="989871"/>
                  </a:lnTo>
                  <a:lnTo>
                    <a:pt x="166231" y="989871"/>
                  </a:lnTo>
                  <a:cubicBezTo>
                    <a:pt x="173618" y="987846"/>
                    <a:pt x="180739" y="984975"/>
                    <a:pt x="187459" y="981326"/>
                  </a:cubicBezTo>
                  <a:cubicBezTo>
                    <a:pt x="194490" y="977579"/>
                    <a:pt x="201210" y="973182"/>
                    <a:pt x="207441" y="968198"/>
                  </a:cubicBezTo>
                  <a:cubicBezTo>
                    <a:pt x="213448" y="963467"/>
                    <a:pt x="218922" y="958144"/>
                    <a:pt x="223862" y="952310"/>
                  </a:cubicBezTo>
                  <a:cubicBezTo>
                    <a:pt x="228224" y="947267"/>
                    <a:pt x="231784" y="941616"/>
                    <a:pt x="234498" y="935532"/>
                  </a:cubicBezTo>
                  <a:cubicBezTo>
                    <a:pt x="236545" y="931139"/>
                    <a:pt x="237481" y="926306"/>
                    <a:pt x="237169" y="921469"/>
                  </a:cubicBezTo>
                  <a:cubicBezTo>
                    <a:pt x="236857" y="917739"/>
                    <a:pt x="235077" y="914290"/>
                    <a:pt x="232229" y="911856"/>
                  </a:cubicBezTo>
                  <a:cubicBezTo>
                    <a:pt x="228935" y="909270"/>
                    <a:pt x="224931" y="907717"/>
                    <a:pt x="220747" y="907406"/>
                  </a:cubicBezTo>
                  <a:cubicBezTo>
                    <a:pt x="215051" y="906903"/>
                    <a:pt x="209310" y="907388"/>
                    <a:pt x="203791" y="908830"/>
                  </a:cubicBezTo>
                  <a:lnTo>
                    <a:pt x="203168" y="908830"/>
                  </a:lnTo>
                  <a:lnTo>
                    <a:pt x="202501" y="908830"/>
                  </a:lnTo>
                  <a:lnTo>
                    <a:pt x="201878" y="908830"/>
                  </a:lnTo>
                  <a:lnTo>
                    <a:pt x="201210" y="908830"/>
                  </a:lnTo>
                  <a:cubicBezTo>
                    <a:pt x="194001" y="910850"/>
                    <a:pt x="187058" y="913654"/>
                    <a:pt x="180471" y="917196"/>
                  </a:cubicBezTo>
                  <a:cubicBezTo>
                    <a:pt x="173573" y="920868"/>
                    <a:pt x="167031" y="925140"/>
                    <a:pt x="160889" y="929969"/>
                  </a:cubicBezTo>
                  <a:cubicBezTo>
                    <a:pt x="154926" y="934593"/>
                    <a:pt x="149453" y="939795"/>
                    <a:pt x="144557" y="945501"/>
                  </a:cubicBezTo>
                  <a:cubicBezTo>
                    <a:pt x="140151" y="950512"/>
                    <a:pt x="136457" y="956133"/>
                    <a:pt x="133654" y="962190"/>
                  </a:cubicBezTo>
                  <a:cubicBezTo>
                    <a:pt x="131473" y="966609"/>
                    <a:pt x="130360" y="971495"/>
                    <a:pt x="130494" y="976431"/>
                  </a:cubicBezTo>
                  <a:cubicBezTo>
                    <a:pt x="130628" y="980209"/>
                    <a:pt x="132229" y="983792"/>
                    <a:pt x="134944" y="986399"/>
                  </a:cubicBezTo>
                  <a:cubicBezTo>
                    <a:pt x="138149" y="989203"/>
                    <a:pt x="142153" y="990934"/>
                    <a:pt x="146381" y="991339"/>
                  </a:cubicBezTo>
                  <a:close/>
                  <a:moveTo>
                    <a:pt x="98452" y="1078344"/>
                  </a:moveTo>
                  <a:cubicBezTo>
                    <a:pt x="101789" y="1080921"/>
                    <a:pt x="105794" y="1082465"/>
                    <a:pt x="109977" y="1082794"/>
                  </a:cubicBezTo>
                  <a:cubicBezTo>
                    <a:pt x="115629" y="1083346"/>
                    <a:pt x="121371" y="1082923"/>
                    <a:pt x="126889" y="1081548"/>
                  </a:cubicBezTo>
                  <a:lnTo>
                    <a:pt x="128313" y="1081192"/>
                  </a:lnTo>
                  <a:lnTo>
                    <a:pt x="129781" y="1080836"/>
                  </a:lnTo>
                  <a:lnTo>
                    <a:pt x="131250" y="1080436"/>
                  </a:lnTo>
                  <a:lnTo>
                    <a:pt x="132719" y="1079991"/>
                  </a:lnTo>
                  <a:cubicBezTo>
                    <a:pt x="140463" y="1077556"/>
                    <a:pt x="147939" y="1074272"/>
                    <a:pt x="154971" y="1070200"/>
                  </a:cubicBezTo>
                  <a:cubicBezTo>
                    <a:pt x="162135" y="1066079"/>
                    <a:pt x="168900" y="1061295"/>
                    <a:pt x="175176" y="1055914"/>
                  </a:cubicBezTo>
                  <a:cubicBezTo>
                    <a:pt x="181094" y="1050872"/>
                    <a:pt x="186523" y="1045233"/>
                    <a:pt x="191286" y="1039092"/>
                  </a:cubicBezTo>
                  <a:cubicBezTo>
                    <a:pt x="195424" y="1033809"/>
                    <a:pt x="198762" y="1027926"/>
                    <a:pt x="201165" y="1021646"/>
                  </a:cubicBezTo>
                  <a:cubicBezTo>
                    <a:pt x="202901" y="1017249"/>
                    <a:pt x="203435" y="1012483"/>
                    <a:pt x="202812" y="1007806"/>
                  </a:cubicBezTo>
                  <a:cubicBezTo>
                    <a:pt x="202189" y="1004121"/>
                    <a:pt x="200275" y="1000792"/>
                    <a:pt x="197339" y="998460"/>
                  </a:cubicBezTo>
                  <a:cubicBezTo>
                    <a:pt x="193956" y="995928"/>
                    <a:pt x="189950" y="994388"/>
                    <a:pt x="185767" y="994010"/>
                  </a:cubicBezTo>
                  <a:cubicBezTo>
                    <a:pt x="180204" y="993551"/>
                    <a:pt x="174552" y="994019"/>
                    <a:pt x="169123" y="995389"/>
                  </a:cubicBezTo>
                  <a:lnTo>
                    <a:pt x="167743" y="995701"/>
                  </a:lnTo>
                  <a:lnTo>
                    <a:pt x="166320" y="996101"/>
                  </a:lnTo>
                  <a:lnTo>
                    <a:pt x="164895" y="996502"/>
                  </a:lnTo>
                  <a:lnTo>
                    <a:pt x="163426" y="996902"/>
                  </a:lnTo>
                  <a:cubicBezTo>
                    <a:pt x="155950" y="999301"/>
                    <a:pt x="148784" y="1002496"/>
                    <a:pt x="141975" y="1006426"/>
                  </a:cubicBezTo>
                  <a:cubicBezTo>
                    <a:pt x="134944" y="1010436"/>
                    <a:pt x="128313" y="1015087"/>
                    <a:pt x="122127" y="1020311"/>
                  </a:cubicBezTo>
                  <a:cubicBezTo>
                    <a:pt x="116209" y="1025260"/>
                    <a:pt x="110778" y="1030792"/>
                    <a:pt x="105973" y="1036822"/>
                  </a:cubicBezTo>
                  <a:cubicBezTo>
                    <a:pt x="101745" y="1042073"/>
                    <a:pt x="98274" y="1047921"/>
                    <a:pt x="95737" y="1054178"/>
                  </a:cubicBezTo>
                  <a:cubicBezTo>
                    <a:pt x="93868" y="1058638"/>
                    <a:pt x="93155" y="1063480"/>
                    <a:pt x="93600" y="1068286"/>
                  </a:cubicBezTo>
                  <a:cubicBezTo>
                    <a:pt x="93823" y="1072202"/>
                    <a:pt x="95558" y="1075874"/>
                    <a:pt x="98452" y="1078522"/>
                  </a:cubicBezTo>
                  <a:close/>
                  <a:moveTo>
                    <a:pt x="24575" y="1370154"/>
                  </a:moveTo>
                  <a:cubicBezTo>
                    <a:pt x="28136" y="1372455"/>
                    <a:pt x="32185" y="1373843"/>
                    <a:pt x="36413" y="1374204"/>
                  </a:cubicBezTo>
                  <a:cubicBezTo>
                    <a:pt x="41754" y="1374711"/>
                    <a:pt x="47139" y="1374382"/>
                    <a:pt x="52346" y="1373225"/>
                  </a:cubicBezTo>
                  <a:cubicBezTo>
                    <a:pt x="53725" y="1372913"/>
                    <a:pt x="55149" y="1372601"/>
                    <a:pt x="56796" y="1372201"/>
                  </a:cubicBezTo>
                  <a:cubicBezTo>
                    <a:pt x="58443" y="1371800"/>
                    <a:pt x="59733" y="1371356"/>
                    <a:pt x="61246" y="1370866"/>
                  </a:cubicBezTo>
                  <a:cubicBezTo>
                    <a:pt x="62760" y="1370376"/>
                    <a:pt x="64317" y="1369798"/>
                    <a:pt x="65697" y="1369175"/>
                  </a:cubicBezTo>
                  <a:cubicBezTo>
                    <a:pt x="67076" y="1368552"/>
                    <a:pt x="68856" y="1367929"/>
                    <a:pt x="70459" y="1367217"/>
                  </a:cubicBezTo>
                  <a:cubicBezTo>
                    <a:pt x="78914" y="1363416"/>
                    <a:pt x="86925" y="1358734"/>
                    <a:pt x="94357" y="1353243"/>
                  </a:cubicBezTo>
                  <a:cubicBezTo>
                    <a:pt x="101700" y="1347866"/>
                    <a:pt x="108510" y="1341783"/>
                    <a:pt x="114695" y="1335085"/>
                  </a:cubicBezTo>
                  <a:cubicBezTo>
                    <a:pt x="120303" y="1329010"/>
                    <a:pt x="125198" y="1322304"/>
                    <a:pt x="129292" y="1315103"/>
                  </a:cubicBezTo>
                  <a:cubicBezTo>
                    <a:pt x="132719" y="1309126"/>
                    <a:pt x="135034" y="1302562"/>
                    <a:pt x="136057" y="1295744"/>
                  </a:cubicBezTo>
                  <a:cubicBezTo>
                    <a:pt x="136680" y="1291463"/>
                    <a:pt x="136191" y="1287092"/>
                    <a:pt x="134633" y="1283060"/>
                  </a:cubicBezTo>
                  <a:cubicBezTo>
                    <a:pt x="133164" y="1279638"/>
                    <a:pt x="130717" y="1276745"/>
                    <a:pt x="127556" y="1274783"/>
                  </a:cubicBezTo>
                  <a:cubicBezTo>
                    <a:pt x="123952" y="1272664"/>
                    <a:pt x="119946" y="1271414"/>
                    <a:pt x="115763" y="1271133"/>
                  </a:cubicBezTo>
                  <a:cubicBezTo>
                    <a:pt x="110512" y="1270755"/>
                    <a:pt x="105215" y="1271160"/>
                    <a:pt x="100098" y="1272335"/>
                  </a:cubicBezTo>
                  <a:cubicBezTo>
                    <a:pt x="98762" y="1272647"/>
                    <a:pt x="97339" y="1272958"/>
                    <a:pt x="95915" y="1273359"/>
                  </a:cubicBezTo>
                  <a:lnTo>
                    <a:pt x="91464" y="1274694"/>
                  </a:lnTo>
                  <a:cubicBezTo>
                    <a:pt x="89995" y="1275183"/>
                    <a:pt x="88483" y="1275717"/>
                    <a:pt x="87014" y="1276340"/>
                  </a:cubicBezTo>
                  <a:cubicBezTo>
                    <a:pt x="85545" y="1276963"/>
                    <a:pt x="83943" y="1277542"/>
                    <a:pt x="82564" y="1278254"/>
                  </a:cubicBezTo>
                  <a:cubicBezTo>
                    <a:pt x="74375" y="1281863"/>
                    <a:pt x="66542" y="1286340"/>
                    <a:pt x="59288" y="1291605"/>
                  </a:cubicBezTo>
                  <a:cubicBezTo>
                    <a:pt x="52034" y="1296870"/>
                    <a:pt x="45314" y="1302829"/>
                    <a:pt x="39217" y="1309406"/>
                  </a:cubicBezTo>
                  <a:cubicBezTo>
                    <a:pt x="33565" y="1315357"/>
                    <a:pt x="28580" y="1321943"/>
                    <a:pt x="24442" y="1329033"/>
                  </a:cubicBezTo>
                  <a:cubicBezTo>
                    <a:pt x="20837" y="1335032"/>
                    <a:pt x="18301" y="1341636"/>
                    <a:pt x="17054" y="1348525"/>
                  </a:cubicBezTo>
                  <a:cubicBezTo>
                    <a:pt x="16297" y="1352869"/>
                    <a:pt x="16609" y="1357341"/>
                    <a:pt x="18033" y="1361520"/>
                  </a:cubicBezTo>
                  <a:cubicBezTo>
                    <a:pt x="19235" y="1365072"/>
                    <a:pt x="21505" y="1368156"/>
                    <a:pt x="24575" y="1370332"/>
                  </a:cubicBezTo>
                  <a:close/>
                  <a:moveTo>
                    <a:pt x="42065" y="1270599"/>
                  </a:moveTo>
                  <a:cubicBezTo>
                    <a:pt x="45536" y="1272985"/>
                    <a:pt x="49586" y="1274427"/>
                    <a:pt x="53814" y="1274783"/>
                  </a:cubicBezTo>
                  <a:cubicBezTo>
                    <a:pt x="59244" y="1275281"/>
                    <a:pt x="64718" y="1274907"/>
                    <a:pt x="70013" y="1273670"/>
                  </a:cubicBezTo>
                  <a:lnTo>
                    <a:pt x="73307" y="1272869"/>
                  </a:lnTo>
                  <a:lnTo>
                    <a:pt x="76733" y="1271890"/>
                  </a:lnTo>
                  <a:lnTo>
                    <a:pt x="80249" y="1270733"/>
                  </a:lnTo>
                  <a:lnTo>
                    <a:pt x="83810" y="1269353"/>
                  </a:lnTo>
                  <a:cubicBezTo>
                    <a:pt x="92042" y="1266038"/>
                    <a:pt x="99875" y="1261841"/>
                    <a:pt x="107174" y="1256848"/>
                  </a:cubicBezTo>
                  <a:cubicBezTo>
                    <a:pt x="114472" y="1251881"/>
                    <a:pt x="121282" y="1246234"/>
                    <a:pt x="127512" y="1239981"/>
                  </a:cubicBezTo>
                  <a:cubicBezTo>
                    <a:pt x="133297" y="1234293"/>
                    <a:pt x="138371" y="1227961"/>
                    <a:pt x="142688" y="1221111"/>
                  </a:cubicBezTo>
                  <a:cubicBezTo>
                    <a:pt x="146381" y="1215393"/>
                    <a:pt x="149052" y="1209064"/>
                    <a:pt x="150565" y="1202420"/>
                  </a:cubicBezTo>
                  <a:cubicBezTo>
                    <a:pt x="151544" y="1198094"/>
                    <a:pt x="151411" y="1193581"/>
                    <a:pt x="150120" y="1189336"/>
                  </a:cubicBezTo>
                  <a:cubicBezTo>
                    <a:pt x="148963" y="1185807"/>
                    <a:pt x="146648" y="1182767"/>
                    <a:pt x="143578" y="1180702"/>
                  </a:cubicBezTo>
                  <a:cubicBezTo>
                    <a:pt x="140062" y="1178455"/>
                    <a:pt x="136012" y="1177124"/>
                    <a:pt x="131829" y="1176830"/>
                  </a:cubicBezTo>
                  <a:cubicBezTo>
                    <a:pt x="126488" y="1176425"/>
                    <a:pt x="121103" y="1176844"/>
                    <a:pt x="115897" y="1178076"/>
                  </a:cubicBezTo>
                  <a:lnTo>
                    <a:pt x="112648" y="1178877"/>
                  </a:lnTo>
                  <a:lnTo>
                    <a:pt x="109310" y="1179857"/>
                  </a:lnTo>
                  <a:lnTo>
                    <a:pt x="105883" y="1181014"/>
                  </a:lnTo>
                  <a:lnTo>
                    <a:pt x="102367" y="1182349"/>
                  </a:lnTo>
                  <a:cubicBezTo>
                    <a:pt x="94401" y="1185584"/>
                    <a:pt x="86747" y="1189656"/>
                    <a:pt x="79626" y="1194498"/>
                  </a:cubicBezTo>
                  <a:cubicBezTo>
                    <a:pt x="72461" y="1199305"/>
                    <a:pt x="65741" y="1204774"/>
                    <a:pt x="59556" y="1210831"/>
                  </a:cubicBezTo>
                  <a:cubicBezTo>
                    <a:pt x="53814" y="1216461"/>
                    <a:pt x="48651" y="1222700"/>
                    <a:pt x="44246" y="1229434"/>
                  </a:cubicBezTo>
                  <a:cubicBezTo>
                    <a:pt x="40419" y="1235170"/>
                    <a:pt x="37615" y="1241521"/>
                    <a:pt x="35924" y="1248214"/>
                  </a:cubicBezTo>
                  <a:cubicBezTo>
                    <a:pt x="34811" y="1252593"/>
                    <a:pt x="34811" y="1257186"/>
                    <a:pt x="35924" y="1261565"/>
                  </a:cubicBezTo>
                  <a:cubicBezTo>
                    <a:pt x="36814" y="1265281"/>
                    <a:pt x="38994" y="1268570"/>
                    <a:pt x="42065" y="1270866"/>
                  </a:cubicBezTo>
                  <a:close/>
                  <a:moveTo>
                    <a:pt x="241931" y="2082700"/>
                  </a:moveTo>
                  <a:cubicBezTo>
                    <a:pt x="246960" y="2079238"/>
                    <a:pt x="251722" y="2075446"/>
                    <a:pt x="256261" y="2071352"/>
                  </a:cubicBezTo>
                  <a:cubicBezTo>
                    <a:pt x="265428" y="2063199"/>
                    <a:pt x="273617" y="2054000"/>
                    <a:pt x="280649" y="2043938"/>
                  </a:cubicBezTo>
                  <a:cubicBezTo>
                    <a:pt x="286924" y="2035006"/>
                    <a:pt x="292042" y="2025300"/>
                    <a:pt x="295824" y="2015055"/>
                  </a:cubicBezTo>
                  <a:cubicBezTo>
                    <a:pt x="299073" y="2006528"/>
                    <a:pt x="300765" y="1997481"/>
                    <a:pt x="300765" y="1988353"/>
                  </a:cubicBezTo>
                  <a:cubicBezTo>
                    <a:pt x="300854" y="1980667"/>
                    <a:pt x="298673" y="1973128"/>
                    <a:pt x="294489" y="1966680"/>
                  </a:cubicBezTo>
                  <a:cubicBezTo>
                    <a:pt x="292487" y="1963738"/>
                    <a:pt x="289950" y="1961174"/>
                    <a:pt x="287057" y="1959114"/>
                  </a:cubicBezTo>
                  <a:cubicBezTo>
                    <a:pt x="284120" y="1957142"/>
                    <a:pt x="280916" y="1955643"/>
                    <a:pt x="277534" y="1954664"/>
                  </a:cubicBezTo>
                  <a:cubicBezTo>
                    <a:pt x="273884" y="1953565"/>
                    <a:pt x="270057" y="1952950"/>
                    <a:pt x="266230" y="1952839"/>
                  </a:cubicBezTo>
                  <a:cubicBezTo>
                    <a:pt x="262002" y="1952719"/>
                    <a:pt x="257774" y="1953035"/>
                    <a:pt x="253635" y="1953774"/>
                  </a:cubicBezTo>
                  <a:cubicBezTo>
                    <a:pt x="249096" y="1954575"/>
                    <a:pt x="244645" y="1955750"/>
                    <a:pt x="240284" y="1957289"/>
                  </a:cubicBezTo>
                  <a:cubicBezTo>
                    <a:pt x="235522" y="1958941"/>
                    <a:pt x="230894" y="1960934"/>
                    <a:pt x="226444" y="1963253"/>
                  </a:cubicBezTo>
                  <a:cubicBezTo>
                    <a:pt x="221593" y="1965776"/>
                    <a:pt x="216875" y="1968598"/>
                    <a:pt x="212380" y="1971709"/>
                  </a:cubicBezTo>
                  <a:cubicBezTo>
                    <a:pt x="207530" y="1975055"/>
                    <a:pt x="202901" y="1978682"/>
                    <a:pt x="198451" y="1982567"/>
                  </a:cubicBezTo>
                  <a:cubicBezTo>
                    <a:pt x="189417" y="1990507"/>
                    <a:pt x="181317" y="1999465"/>
                    <a:pt x="174329" y="2009270"/>
                  </a:cubicBezTo>
                  <a:cubicBezTo>
                    <a:pt x="167921" y="2018063"/>
                    <a:pt x="162670" y="2027632"/>
                    <a:pt x="158664" y="2037752"/>
                  </a:cubicBezTo>
                  <a:cubicBezTo>
                    <a:pt x="155149" y="2046390"/>
                    <a:pt x="153146" y="2055576"/>
                    <a:pt x="152790" y="2064899"/>
                  </a:cubicBezTo>
                  <a:cubicBezTo>
                    <a:pt x="152479" y="2072692"/>
                    <a:pt x="154392" y="2080404"/>
                    <a:pt x="158309" y="2087151"/>
                  </a:cubicBezTo>
                  <a:cubicBezTo>
                    <a:pt x="160222" y="2090253"/>
                    <a:pt x="162626" y="2092994"/>
                    <a:pt x="165473" y="2095250"/>
                  </a:cubicBezTo>
                  <a:cubicBezTo>
                    <a:pt x="168367" y="2097458"/>
                    <a:pt x="171571" y="2099176"/>
                    <a:pt x="174998" y="2100324"/>
                  </a:cubicBezTo>
                  <a:cubicBezTo>
                    <a:pt x="178691" y="2101557"/>
                    <a:pt x="182563" y="2102278"/>
                    <a:pt x="186434" y="2102460"/>
                  </a:cubicBezTo>
                  <a:cubicBezTo>
                    <a:pt x="190752" y="2102669"/>
                    <a:pt x="195069" y="2102398"/>
                    <a:pt x="199341" y="2101659"/>
                  </a:cubicBezTo>
                  <a:cubicBezTo>
                    <a:pt x="204014" y="2100876"/>
                    <a:pt x="208598" y="2099701"/>
                    <a:pt x="213048" y="2098143"/>
                  </a:cubicBezTo>
                  <a:cubicBezTo>
                    <a:pt x="217943" y="2096399"/>
                    <a:pt x="222750" y="2094320"/>
                    <a:pt x="227378" y="2091913"/>
                  </a:cubicBezTo>
                  <a:cubicBezTo>
                    <a:pt x="232407" y="2089216"/>
                    <a:pt x="237258" y="2086198"/>
                    <a:pt x="241931" y="2082879"/>
                  </a:cubicBezTo>
                  <a:close/>
                  <a:moveTo>
                    <a:pt x="68367" y="1788309"/>
                  </a:moveTo>
                  <a:cubicBezTo>
                    <a:pt x="71482" y="1787744"/>
                    <a:pt x="74508" y="1786983"/>
                    <a:pt x="77534" y="1786040"/>
                  </a:cubicBezTo>
                  <a:cubicBezTo>
                    <a:pt x="80783" y="1785003"/>
                    <a:pt x="83988" y="1783801"/>
                    <a:pt x="87148" y="1782435"/>
                  </a:cubicBezTo>
                  <a:cubicBezTo>
                    <a:pt x="90396" y="1781011"/>
                    <a:pt x="93734" y="1779364"/>
                    <a:pt x="97116" y="1777539"/>
                  </a:cubicBezTo>
                  <a:cubicBezTo>
                    <a:pt x="100499" y="1775715"/>
                    <a:pt x="103836" y="1773623"/>
                    <a:pt x="107263" y="1771354"/>
                  </a:cubicBezTo>
                  <a:cubicBezTo>
                    <a:pt x="116430" y="1765225"/>
                    <a:pt x="124887" y="1758109"/>
                    <a:pt x="132497" y="1750125"/>
                  </a:cubicBezTo>
                  <a:cubicBezTo>
                    <a:pt x="139618" y="1742782"/>
                    <a:pt x="145848" y="1734660"/>
                    <a:pt x="151143" y="1725915"/>
                  </a:cubicBezTo>
                  <a:cubicBezTo>
                    <a:pt x="155772" y="1718408"/>
                    <a:pt x="159199" y="1710246"/>
                    <a:pt x="161379" y="1701705"/>
                  </a:cubicBezTo>
                  <a:cubicBezTo>
                    <a:pt x="163293" y="1694772"/>
                    <a:pt x="163382" y="1687464"/>
                    <a:pt x="161691" y="1680477"/>
                  </a:cubicBezTo>
                  <a:cubicBezTo>
                    <a:pt x="160712" y="1676748"/>
                    <a:pt x="158887" y="1673294"/>
                    <a:pt x="156351" y="1670375"/>
                  </a:cubicBezTo>
                  <a:cubicBezTo>
                    <a:pt x="153903" y="1667642"/>
                    <a:pt x="150831" y="1665484"/>
                    <a:pt x="147450" y="1664055"/>
                  </a:cubicBezTo>
                  <a:cubicBezTo>
                    <a:pt x="143667" y="1662498"/>
                    <a:pt x="139662" y="1661608"/>
                    <a:pt x="135612" y="1661430"/>
                  </a:cubicBezTo>
                  <a:cubicBezTo>
                    <a:pt x="130894" y="1661172"/>
                    <a:pt x="126177" y="1661519"/>
                    <a:pt x="121549" y="1662453"/>
                  </a:cubicBezTo>
                  <a:cubicBezTo>
                    <a:pt x="118523" y="1663041"/>
                    <a:pt x="115585" y="1663802"/>
                    <a:pt x="112648" y="1664723"/>
                  </a:cubicBezTo>
                  <a:cubicBezTo>
                    <a:pt x="109489" y="1665707"/>
                    <a:pt x="106372" y="1666864"/>
                    <a:pt x="103346" y="1668194"/>
                  </a:cubicBezTo>
                  <a:cubicBezTo>
                    <a:pt x="100187" y="1669574"/>
                    <a:pt x="96983" y="1671131"/>
                    <a:pt x="93734" y="1672912"/>
                  </a:cubicBezTo>
                  <a:cubicBezTo>
                    <a:pt x="90485" y="1674692"/>
                    <a:pt x="87192" y="1676650"/>
                    <a:pt x="83899" y="1678831"/>
                  </a:cubicBezTo>
                  <a:cubicBezTo>
                    <a:pt x="74909" y="1684745"/>
                    <a:pt x="66631" y="1691608"/>
                    <a:pt x="59110" y="1699302"/>
                  </a:cubicBezTo>
                  <a:cubicBezTo>
                    <a:pt x="52034" y="1706499"/>
                    <a:pt x="45759" y="1714433"/>
                    <a:pt x="40419" y="1722978"/>
                  </a:cubicBezTo>
                  <a:cubicBezTo>
                    <a:pt x="35657" y="1730472"/>
                    <a:pt x="32007" y="1738608"/>
                    <a:pt x="29559" y="1747144"/>
                  </a:cubicBezTo>
                  <a:cubicBezTo>
                    <a:pt x="27423" y="1754189"/>
                    <a:pt x="27068" y="1761643"/>
                    <a:pt x="28491" y="1768861"/>
                  </a:cubicBezTo>
                  <a:cubicBezTo>
                    <a:pt x="29293" y="1772706"/>
                    <a:pt x="30984" y="1776316"/>
                    <a:pt x="33432" y="1779409"/>
                  </a:cubicBezTo>
                  <a:cubicBezTo>
                    <a:pt x="35835" y="1782337"/>
                    <a:pt x="38861" y="1784669"/>
                    <a:pt x="42332" y="1786218"/>
                  </a:cubicBezTo>
                  <a:cubicBezTo>
                    <a:pt x="46071" y="1787922"/>
                    <a:pt x="50076" y="1788932"/>
                    <a:pt x="54170" y="1789199"/>
                  </a:cubicBezTo>
                  <a:cubicBezTo>
                    <a:pt x="58932" y="1789573"/>
                    <a:pt x="63694" y="1789333"/>
                    <a:pt x="68412" y="1788487"/>
                  </a:cubicBezTo>
                  <a:close/>
                  <a:moveTo>
                    <a:pt x="14740" y="1472334"/>
                  </a:moveTo>
                  <a:cubicBezTo>
                    <a:pt x="18345" y="1474492"/>
                    <a:pt x="22395" y="1475774"/>
                    <a:pt x="26578" y="1476072"/>
                  </a:cubicBezTo>
                  <a:cubicBezTo>
                    <a:pt x="31784" y="1476522"/>
                    <a:pt x="36992" y="1476175"/>
                    <a:pt x="42109" y="1475049"/>
                  </a:cubicBezTo>
                  <a:cubicBezTo>
                    <a:pt x="43890" y="1474693"/>
                    <a:pt x="45670" y="1474248"/>
                    <a:pt x="47539" y="1473758"/>
                  </a:cubicBezTo>
                  <a:cubicBezTo>
                    <a:pt x="49409" y="1473269"/>
                    <a:pt x="51277" y="1472601"/>
                    <a:pt x="53191" y="1471933"/>
                  </a:cubicBezTo>
                  <a:cubicBezTo>
                    <a:pt x="55105" y="1471266"/>
                    <a:pt x="57063" y="1470465"/>
                    <a:pt x="59066" y="1469619"/>
                  </a:cubicBezTo>
                  <a:cubicBezTo>
                    <a:pt x="61068" y="1468774"/>
                    <a:pt x="63070" y="1467839"/>
                    <a:pt x="65074" y="1466816"/>
                  </a:cubicBezTo>
                  <a:cubicBezTo>
                    <a:pt x="73752" y="1462468"/>
                    <a:pt x="81985" y="1457203"/>
                    <a:pt x="89551" y="1451106"/>
                  </a:cubicBezTo>
                  <a:cubicBezTo>
                    <a:pt x="96894" y="1445249"/>
                    <a:pt x="103614" y="1438658"/>
                    <a:pt x="109622" y="1431435"/>
                  </a:cubicBezTo>
                  <a:cubicBezTo>
                    <a:pt x="115051" y="1425040"/>
                    <a:pt x="119635" y="1417982"/>
                    <a:pt x="123284" y="1410430"/>
                  </a:cubicBezTo>
                  <a:cubicBezTo>
                    <a:pt x="126399" y="1404252"/>
                    <a:pt x="128180" y="1397488"/>
                    <a:pt x="128492" y="1390581"/>
                  </a:cubicBezTo>
                  <a:cubicBezTo>
                    <a:pt x="128713" y="1386420"/>
                    <a:pt x="127868" y="1382263"/>
                    <a:pt x="126044" y="1378521"/>
                  </a:cubicBezTo>
                  <a:cubicBezTo>
                    <a:pt x="124307" y="1375250"/>
                    <a:pt x="121682" y="1372548"/>
                    <a:pt x="118434" y="1370732"/>
                  </a:cubicBezTo>
                  <a:cubicBezTo>
                    <a:pt x="114784" y="1368774"/>
                    <a:pt x="110735" y="1367617"/>
                    <a:pt x="106595" y="1367350"/>
                  </a:cubicBezTo>
                  <a:cubicBezTo>
                    <a:pt x="101478" y="1367016"/>
                    <a:pt x="96359" y="1367404"/>
                    <a:pt x="91375" y="1368507"/>
                  </a:cubicBezTo>
                  <a:cubicBezTo>
                    <a:pt x="89639" y="1368908"/>
                    <a:pt x="87859" y="1369308"/>
                    <a:pt x="86080" y="1369842"/>
                  </a:cubicBezTo>
                  <a:cubicBezTo>
                    <a:pt x="84299" y="1370376"/>
                    <a:pt x="82430" y="1370955"/>
                    <a:pt x="80561" y="1371623"/>
                  </a:cubicBezTo>
                  <a:cubicBezTo>
                    <a:pt x="78691" y="1372290"/>
                    <a:pt x="76778" y="1373047"/>
                    <a:pt x="74820" y="1373848"/>
                  </a:cubicBezTo>
                  <a:cubicBezTo>
                    <a:pt x="72862" y="1374649"/>
                    <a:pt x="70948" y="1375583"/>
                    <a:pt x="68945" y="1376607"/>
                  </a:cubicBezTo>
                  <a:cubicBezTo>
                    <a:pt x="60490" y="1380813"/>
                    <a:pt x="52524" y="1385886"/>
                    <a:pt x="45135" y="1391738"/>
                  </a:cubicBezTo>
                  <a:cubicBezTo>
                    <a:pt x="37882" y="1397461"/>
                    <a:pt x="31251" y="1403870"/>
                    <a:pt x="25242" y="1410875"/>
                  </a:cubicBezTo>
                  <a:cubicBezTo>
                    <a:pt x="19769" y="1417203"/>
                    <a:pt x="15096" y="1424168"/>
                    <a:pt x="11269" y="1431613"/>
                  </a:cubicBezTo>
                  <a:cubicBezTo>
                    <a:pt x="8020" y="1437857"/>
                    <a:pt x="6018" y="1444675"/>
                    <a:pt x="5349" y="1451684"/>
                  </a:cubicBezTo>
                  <a:cubicBezTo>
                    <a:pt x="4994" y="1455943"/>
                    <a:pt x="5661" y="1460229"/>
                    <a:pt x="7396" y="1464145"/>
                  </a:cubicBezTo>
                  <a:cubicBezTo>
                    <a:pt x="8999" y="1467541"/>
                    <a:pt x="11581" y="1470376"/>
                    <a:pt x="14785" y="1472290"/>
                  </a:cubicBezTo>
                  <a:close/>
                  <a:moveTo>
                    <a:pt x="167254" y="1990222"/>
                  </a:moveTo>
                  <a:cubicBezTo>
                    <a:pt x="171704" y="1988033"/>
                    <a:pt x="176021" y="1985598"/>
                    <a:pt x="180160" y="1982923"/>
                  </a:cubicBezTo>
                  <a:cubicBezTo>
                    <a:pt x="184655" y="1980053"/>
                    <a:pt x="188971" y="1976933"/>
                    <a:pt x="193110" y="1973578"/>
                  </a:cubicBezTo>
                  <a:cubicBezTo>
                    <a:pt x="202322" y="1966137"/>
                    <a:pt x="210690" y="1957672"/>
                    <a:pt x="218032" y="1948344"/>
                  </a:cubicBezTo>
                  <a:cubicBezTo>
                    <a:pt x="224663" y="1939951"/>
                    <a:pt x="230271" y="1930774"/>
                    <a:pt x="234677" y="1921019"/>
                  </a:cubicBezTo>
                  <a:cubicBezTo>
                    <a:pt x="238460" y="1912773"/>
                    <a:pt x="240819" y="1903939"/>
                    <a:pt x="241664" y="1894895"/>
                  </a:cubicBezTo>
                  <a:cubicBezTo>
                    <a:pt x="242420" y="1887437"/>
                    <a:pt x="241085" y="1879911"/>
                    <a:pt x="237792" y="1873178"/>
                  </a:cubicBezTo>
                  <a:cubicBezTo>
                    <a:pt x="236101" y="1869916"/>
                    <a:pt x="233831" y="1867009"/>
                    <a:pt x="231027" y="1864633"/>
                  </a:cubicBezTo>
                  <a:cubicBezTo>
                    <a:pt x="228224" y="1862332"/>
                    <a:pt x="225020" y="1860539"/>
                    <a:pt x="221593" y="1859337"/>
                  </a:cubicBezTo>
                  <a:cubicBezTo>
                    <a:pt x="217854" y="1858091"/>
                    <a:pt x="213983" y="1857388"/>
                    <a:pt x="210066" y="1857245"/>
                  </a:cubicBezTo>
                  <a:cubicBezTo>
                    <a:pt x="205571" y="1857027"/>
                    <a:pt x="201121" y="1857339"/>
                    <a:pt x="196715" y="1858180"/>
                  </a:cubicBezTo>
                  <a:cubicBezTo>
                    <a:pt x="192755" y="1858896"/>
                    <a:pt x="188838" y="1859907"/>
                    <a:pt x="185055" y="1861206"/>
                  </a:cubicBezTo>
                  <a:cubicBezTo>
                    <a:pt x="180871" y="1862639"/>
                    <a:pt x="176777" y="1864317"/>
                    <a:pt x="172817" y="1866235"/>
                  </a:cubicBezTo>
                  <a:cubicBezTo>
                    <a:pt x="168500" y="1868340"/>
                    <a:pt x="164316" y="1870690"/>
                    <a:pt x="160267" y="1873267"/>
                  </a:cubicBezTo>
                  <a:cubicBezTo>
                    <a:pt x="156084" y="1875937"/>
                    <a:pt x="151856" y="1878919"/>
                    <a:pt x="147672" y="1882167"/>
                  </a:cubicBezTo>
                  <a:cubicBezTo>
                    <a:pt x="138593" y="1889355"/>
                    <a:pt x="130360" y="1897517"/>
                    <a:pt x="123106" y="1906511"/>
                  </a:cubicBezTo>
                  <a:cubicBezTo>
                    <a:pt x="116386" y="1914704"/>
                    <a:pt x="110690" y="1923671"/>
                    <a:pt x="106106" y="1933213"/>
                  </a:cubicBezTo>
                  <a:cubicBezTo>
                    <a:pt x="102100" y="1941477"/>
                    <a:pt x="99475" y="1950351"/>
                    <a:pt x="98318" y="1959470"/>
                  </a:cubicBezTo>
                  <a:cubicBezTo>
                    <a:pt x="97295" y="1967022"/>
                    <a:pt x="98318" y="1974708"/>
                    <a:pt x="101299" y="1981722"/>
                  </a:cubicBezTo>
                  <a:cubicBezTo>
                    <a:pt x="102858" y="1985091"/>
                    <a:pt x="105083" y="1988117"/>
                    <a:pt x="107841" y="1990623"/>
                  </a:cubicBezTo>
                  <a:cubicBezTo>
                    <a:pt x="110557" y="1993106"/>
                    <a:pt x="113761" y="1995051"/>
                    <a:pt x="117188" y="1996364"/>
                  </a:cubicBezTo>
                  <a:cubicBezTo>
                    <a:pt x="120925" y="1997757"/>
                    <a:pt x="124842" y="1998580"/>
                    <a:pt x="128847" y="1998811"/>
                  </a:cubicBezTo>
                  <a:cubicBezTo>
                    <a:pt x="133297" y="1999034"/>
                    <a:pt x="137792" y="1998749"/>
                    <a:pt x="142198" y="1997966"/>
                  </a:cubicBezTo>
                  <a:cubicBezTo>
                    <a:pt x="146293" y="1997245"/>
                    <a:pt x="150342" y="1996221"/>
                    <a:pt x="154258" y="1994895"/>
                  </a:cubicBezTo>
                  <a:cubicBezTo>
                    <a:pt x="158709" y="1993600"/>
                    <a:pt x="163070" y="1992024"/>
                    <a:pt x="167299" y="1990178"/>
                  </a:cubicBezTo>
                  <a:close/>
                  <a:moveTo>
                    <a:pt x="26178" y="1579143"/>
                  </a:moveTo>
                  <a:cubicBezTo>
                    <a:pt x="31251" y="1579565"/>
                    <a:pt x="36368" y="1579236"/>
                    <a:pt x="41353" y="1578163"/>
                  </a:cubicBezTo>
                  <a:cubicBezTo>
                    <a:pt x="43534" y="1577750"/>
                    <a:pt x="45715" y="1577215"/>
                    <a:pt x="47851" y="1576561"/>
                  </a:cubicBezTo>
                  <a:cubicBezTo>
                    <a:pt x="50076" y="1575938"/>
                    <a:pt x="52301" y="1575182"/>
                    <a:pt x="54704" y="1574292"/>
                  </a:cubicBezTo>
                  <a:cubicBezTo>
                    <a:pt x="57108" y="1573402"/>
                    <a:pt x="59377" y="1572423"/>
                    <a:pt x="61781" y="1571310"/>
                  </a:cubicBezTo>
                  <a:cubicBezTo>
                    <a:pt x="64183" y="1570197"/>
                    <a:pt x="66586" y="1568951"/>
                    <a:pt x="69079" y="1567616"/>
                  </a:cubicBezTo>
                  <a:cubicBezTo>
                    <a:pt x="77935" y="1562716"/>
                    <a:pt x="86258" y="1556886"/>
                    <a:pt x="93912" y="1550215"/>
                  </a:cubicBezTo>
                  <a:cubicBezTo>
                    <a:pt x="101210" y="1543878"/>
                    <a:pt x="107841" y="1536811"/>
                    <a:pt x="113716" y="1529121"/>
                  </a:cubicBezTo>
                  <a:cubicBezTo>
                    <a:pt x="118923" y="1522294"/>
                    <a:pt x="123239" y="1514813"/>
                    <a:pt x="126488" y="1506869"/>
                  </a:cubicBezTo>
                  <a:cubicBezTo>
                    <a:pt x="129292" y="1500416"/>
                    <a:pt x="130628" y="1493424"/>
                    <a:pt x="130405" y="1486397"/>
                  </a:cubicBezTo>
                  <a:cubicBezTo>
                    <a:pt x="130227" y="1482338"/>
                    <a:pt x="129070" y="1478382"/>
                    <a:pt x="126934" y="1474915"/>
                  </a:cubicBezTo>
                  <a:cubicBezTo>
                    <a:pt x="124931" y="1471782"/>
                    <a:pt x="122127" y="1469241"/>
                    <a:pt x="118834" y="1467572"/>
                  </a:cubicBezTo>
                  <a:cubicBezTo>
                    <a:pt x="115096" y="1465734"/>
                    <a:pt x="111045" y="1464662"/>
                    <a:pt x="106907" y="1464412"/>
                  </a:cubicBezTo>
                  <a:cubicBezTo>
                    <a:pt x="101922" y="1464119"/>
                    <a:pt x="96894" y="1464510"/>
                    <a:pt x="91998" y="1465569"/>
                  </a:cubicBezTo>
                  <a:cubicBezTo>
                    <a:pt x="89906" y="1465970"/>
                    <a:pt x="87815" y="1466504"/>
                    <a:pt x="85634" y="1467127"/>
                  </a:cubicBezTo>
                  <a:cubicBezTo>
                    <a:pt x="83453" y="1467750"/>
                    <a:pt x="81184" y="1468507"/>
                    <a:pt x="79003" y="1469352"/>
                  </a:cubicBezTo>
                  <a:cubicBezTo>
                    <a:pt x="76822" y="1470198"/>
                    <a:pt x="74553" y="1471177"/>
                    <a:pt x="72149" y="1472245"/>
                  </a:cubicBezTo>
                  <a:cubicBezTo>
                    <a:pt x="69746" y="1473313"/>
                    <a:pt x="67432" y="1474515"/>
                    <a:pt x="65074" y="1475805"/>
                  </a:cubicBezTo>
                  <a:cubicBezTo>
                    <a:pt x="56395" y="1480541"/>
                    <a:pt x="48296" y="1486179"/>
                    <a:pt x="40819" y="1492628"/>
                  </a:cubicBezTo>
                  <a:cubicBezTo>
                    <a:pt x="33565" y="1498796"/>
                    <a:pt x="26979" y="1505685"/>
                    <a:pt x="21104" y="1513188"/>
                  </a:cubicBezTo>
                  <a:cubicBezTo>
                    <a:pt x="15808" y="1519891"/>
                    <a:pt x="11402" y="1527234"/>
                    <a:pt x="7976" y="1535040"/>
                  </a:cubicBezTo>
                  <a:cubicBezTo>
                    <a:pt x="5039" y="1541533"/>
                    <a:pt x="3525" y="1548569"/>
                    <a:pt x="3525" y="1555689"/>
                  </a:cubicBezTo>
                  <a:cubicBezTo>
                    <a:pt x="3525" y="1559859"/>
                    <a:pt x="4504" y="1563971"/>
                    <a:pt x="6462" y="1567661"/>
                  </a:cubicBezTo>
                  <a:cubicBezTo>
                    <a:pt x="8332" y="1570950"/>
                    <a:pt x="11046" y="1573660"/>
                    <a:pt x="14339" y="1575493"/>
                  </a:cubicBezTo>
                  <a:cubicBezTo>
                    <a:pt x="17989" y="1577523"/>
                    <a:pt x="22038" y="1578751"/>
                    <a:pt x="26221" y="1579098"/>
                  </a:cubicBezTo>
                  <a:close/>
                  <a:moveTo>
                    <a:pt x="49453" y="1683014"/>
                  </a:moveTo>
                  <a:cubicBezTo>
                    <a:pt x="52034" y="1682538"/>
                    <a:pt x="54571" y="1681915"/>
                    <a:pt x="57063" y="1681145"/>
                  </a:cubicBezTo>
                  <a:cubicBezTo>
                    <a:pt x="59777" y="1680348"/>
                    <a:pt x="62403" y="1679414"/>
                    <a:pt x="65029" y="1678341"/>
                  </a:cubicBezTo>
                  <a:cubicBezTo>
                    <a:pt x="67744" y="1677273"/>
                    <a:pt x="70548" y="1676027"/>
                    <a:pt x="73351" y="1674603"/>
                  </a:cubicBezTo>
                  <a:cubicBezTo>
                    <a:pt x="76155" y="1673179"/>
                    <a:pt x="78959" y="1671666"/>
                    <a:pt x="81851" y="1669930"/>
                  </a:cubicBezTo>
                  <a:cubicBezTo>
                    <a:pt x="90930" y="1664496"/>
                    <a:pt x="99386" y="1658096"/>
                    <a:pt x="107085" y="1650838"/>
                  </a:cubicBezTo>
                  <a:cubicBezTo>
                    <a:pt x="114383" y="1644029"/>
                    <a:pt x="120881" y="1636445"/>
                    <a:pt x="126533" y="1628230"/>
                  </a:cubicBezTo>
                  <a:cubicBezTo>
                    <a:pt x="131518" y="1621078"/>
                    <a:pt x="135522" y="1613277"/>
                    <a:pt x="138371" y="1605044"/>
                  </a:cubicBezTo>
                  <a:cubicBezTo>
                    <a:pt x="140775" y="1598337"/>
                    <a:pt x="141575" y="1591158"/>
                    <a:pt x="140730" y="1584083"/>
                  </a:cubicBezTo>
                  <a:cubicBezTo>
                    <a:pt x="140151" y="1580095"/>
                    <a:pt x="138637" y="1576308"/>
                    <a:pt x="136280" y="1573046"/>
                  </a:cubicBezTo>
                  <a:cubicBezTo>
                    <a:pt x="134055" y="1570037"/>
                    <a:pt x="131161" y="1567621"/>
                    <a:pt x="127779" y="1566014"/>
                  </a:cubicBezTo>
                  <a:cubicBezTo>
                    <a:pt x="124041" y="1564278"/>
                    <a:pt x="119991" y="1563268"/>
                    <a:pt x="115897" y="1563032"/>
                  </a:cubicBezTo>
                  <a:cubicBezTo>
                    <a:pt x="111001" y="1562747"/>
                    <a:pt x="106062" y="1563108"/>
                    <a:pt x="101255" y="1564100"/>
                  </a:cubicBezTo>
                  <a:cubicBezTo>
                    <a:pt x="98852" y="1564590"/>
                    <a:pt x="96359" y="1565213"/>
                    <a:pt x="93823" y="1565970"/>
                  </a:cubicBezTo>
                  <a:cubicBezTo>
                    <a:pt x="91286" y="1566726"/>
                    <a:pt x="88705" y="1567661"/>
                    <a:pt x="86080" y="1568729"/>
                  </a:cubicBezTo>
                  <a:cubicBezTo>
                    <a:pt x="83453" y="1569797"/>
                    <a:pt x="80738" y="1570998"/>
                    <a:pt x="77980" y="1572334"/>
                  </a:cubicBezTo>
                  <a:cubicBezTo>
                    <a:pt x="75220" y="1573669"/>
                    <a:pt x="72506" y="1575182"/>
                    <a:pt x="69701" y="1576784"/>
                  </a:cubicBezTo>
                  <a:cubicBezTo>
                    <a:pt x="60890" y="1582044"/>
                    <a:pt x="52613" y="1588217"/>
                    <a:pt x="45092" y="1595208"/>
                  </a:cubicBezTo>
                  <a:cubicBezTo>
                    <a:pt x="37837" y="1601915"/>
                    <a:pt x="31340" y="1609374"/>
                    <a:pt x="25643" y="1617460"/>
                  </a:cubicBezTo>
                  <a:cubicBezTo>
                    <a:pt x="20526" y="1624554"/>
                    <a:pt x="16386" y="1632311"/>
                    <a:pt x="13360" y="1640513"/>
                  </a:cubicBezTo>
                  <a:cubicBezTo>
                    <a:pt x="10734" y="1647300"/>
                    <a:pt x="9666" y="1654581"/>
                    <a:pt x="10245" y="1661830"/>
                  </a:cubicBezTo>
                  <a:cubicBezTo>
                    <a:pt x="10602" y="1665907"/>
                    <a:pt x="11936" y="1669841"/>
                    <a:pt x="14117" y="1673312"/>
                  </a:cubicBezTo>
                  <a:cubicBezTo>
                    <a:pt x="16208" y="1676467"/>
                    <a:pt x="19057" y="1679040"/>
                    <a:pt x="22395" y="1680789"/>
                  </a:cubicBezTo>
                  <a:cubicBezTo>
                    <a:pt x="26133" y="1682676"/>
                    <a:pt x="30183" y="1683811"/>
                    <a:pt x="34366" y="1684126"/>
                  </a:cubicBezTo>
                  <a:cubicBezTo>
                    <a:pt x="39440" y="1684447"/>
                    <a:pt x="44513" y="1684055"/>
                    <a:pt x="49498" y="1682969"/>
                  </a:cubicBezTo>
                  <a:close/>
                  <a:moveTo>
                    <a:pt x="110111" y="1890846"/>
                  </a:moveTo>
                  <a:cubicBezTo>
                    <a:pt x="113894" y="1889595"/>
                    <a:pt x="117543" y="1888109"/>
                    <a:pt x="121148" y="1886395"/>
                  </a:cubicBezTo>
                  <a:cubicBezTo>
                    <a:pt x="125020" y="1884668"/>
                    <a:pt x="128802" y="1882724"/>
                    <a:pt x="132452" y="1880565"/>
                  </a:cubicBezTo>
                  <a:cubicBezTo>
                    <a:pt x="136280" y="1878296"/>
                    <a:pt x="140151" y="1875759"/>
                    <a:pt x="143979" y="1872955"/>
                  </a:cubicBezTo>
                  <a:cubicBezTo>
                    <a:pt x="153190" y="1866182"/>
                    <a:pt x="161602" y="1858420"/>
                    <a:pt x="169123" y="1849813"/>
                  </a:cubicBezTo>
                  <a:cubicBezTo>
                    <a:pt x="176066" y="1841963"/>
                    <a:pt x="182028" y="1833311"/>
                    <a:pt x="186924" y="1824046"/>
                  </a:cubicBezTo>
                  <a:cubicBezTo>
                    <a:pt x="191196" y="1816186"/>
                    <a:pt x="194222" y="1807700"/>
                    <a:pt x="195825" y="1798901"/>
                  </a:cubicBezTo>
                  <a:cubicBezTo>
                    <a:pt x="197160" y="1791696"/>
                    <a:pt x="196581" y="1784264"/>
                    <a:pt x="194134" y="1777361"/>
                  </a:cubicBezTo>
                  <a:cubicBezTo>
                    <a:pt x="192799" y="1773846"/>
                    <a:pt x="190752" y="1770659"/>
                    <a:pt x="188081" y="1768016"/>
                  </a:cubicBezTo>
                  <a:cubicBezTo>
                    <a:pt x="185455" y="1765452"/>
                    <a:pt x="182340" y="1763467"/>
                    <a:pt x="178913" y="1762186"/>
                  </a:cubicBezTo>
                  <a:cubicBezTo>
                    <a:pt x="175176" y="1760753"/>
                    <a:pt x="171259" y="1759943"/>
                    <a:pt x="167254" y="1759783"/>
                  </a:cubicBezTo>
                  <a:cubicBezTo>
                    <a:pt x="162670" y="1759551"/>
                    <a:pt x="158131" y="1759881"/>
                    <a:pt x="153636" y="1760762"/>
                  </a:cubicBezTo>
                  <a:cubicBezTo>
                    <a:pt x="150164" y="1761429"/>
                    <a:pt x="146737" y="1762306"/>
                    <a:pt x="143400" y="1763387"/>
                  </a:cubicBezTo>
                  <a:cubicBezTo>
                    <a:pt x="139750" y="1764660"/>
                    <a:pt x="136146" y="1766147"/>
                    <a:pt x="132675" y="1767838"/>
                  </a:cubicBezTo>
                  <a:cubicBezTo>
                    <a:pt x="128891" y="1769573"/>
                    <a:pt x="125198" y="1771505"/>
                    <a:pt x="121593" y="1773623"/>
                  </a:cubicBezTo>
                  <a:cubicBezTo>
                    <a:pt x="117855" y="1775804"/>
                    <a:pt x="114116" y="1778073"/>
                    <a:pt x="110334" y="1780966"/>
                  </a:cubicBezTo>
                  <a:cubicBezTo>
                    <a:pt x="101344" y="1787473"/>
                    <a:pt x="93021" y="1794936"/>
                    <a:pt x="85634" y="1803218"/>
                  </a:cubicBezTo>
                  <a:cubicBezTo>
                    <a:pt x="78736" y="1810899"/>
                    <a:pt x="72773" y="1819351"/>
                    <a:pt x="67833" y="1828407"/>
                  </a:cubicBezTo>
                  <a:cubicBezTo>
                    <a:pt x="63427" y="1836267"/>
                    <a:pt x="60223" y="1844762"/>
                    <a:pt x="58398" y="1853596"/>
                  </a:cubicBezTo>
                  <a:cubicBezTo>
                    <a:pt x="56707" y="1860957"/>
                    <a:pt x="57019" y="1868625"/>
                    <a:pt x="59199" y="1875848"/>
                  </a:cubicBezTo>
                  <a:cubicBezTo>
                    <a:pt x="60401" y="1879497"/>
                    <a:pt x="62403" y="1882848"/>
                    <a:pt x="64985" y="1885683"/>
                  </a:cubicBezTo>
                  <a:cubicBezTo>
                    <a:pt x="67476" y="1888380"/>
                    <a:pt x="70503" y="1890521"/>
                    <a:pt x="73886" y="1891958"/>
                  </a:cubicBezTo>
                  <a:cubicBezTo>
                    <a:pt x="77668" y="1893520"/>
                    <a:pt x="81674" y="1894437"/>
                    <a:pt x="85723" y="1894673"/>
                  </a:cubicBezTo>
                  <a:cubicBezTo>
                    <a:pt x="90396" y="1894971"/>
                    <a:pt x="95069" y="1894686"/>
                    <a:pt x="99652" y="1893827"/>
                  </a:cubicBezTo>
                  <a:cubicBezTo>
                    <a:pt x="103213" y="1893053"/>
                    <a:pt x="106773" y="1892038"/>
                    <a:pt x="110200" y="1890801"/>
                  </a:cubicBezTo>
                  <a:close/>
                  <a:moveTo>
                    <a:pt x="736010" y="227436"/>
                  </a:moveTo>
                  <a:cubicBezTo>
                    <a:pt x="737611" y="227765"/>
                    <a:pt x="739214" y="227974"/>
                    <a:pt x="740860" y="228059"/>
                  </a:cubicBezTo>
                  <a:cubicBezTo>
                    <a:pt x="742641" y="228170"/>
                    <a:pt x="744465" y="228170"/>
                    <a:pt x="746245" y="228059"/>
                  </a:cubicBezTo>
                  <a:cubicBezTo>
                    <a:pt x="748204" y="227912"/>
                    <a:pt x="750162" y="227658"/>
                    <a:pt x="752120" y="227302"/>
                  </a:cubicBezTo>
                  <a:cubicBezTo>
                    <a:pt x="754167" y="226946"/>
                    <a:pt x="756214" y="226457"/>
                    <a:pt x="758350" y="225878"/>
                  </a:cubicBezTo>
                  <a:cubicBezTo>
                    <a:pt x="761777" y="224952"/>
                    <a:pt x="765114" y="223840"/>
                    <a:pt x="768408" y="222540"/>
                  </a:cubicBezTo>
                  <a:cubicBezTo>
                    <a:pt x="771879" y="221232"/>
                    <a:pt x="775261" y="219745"/>
                    <a:pt x="778599" y="218090"/>
                  </a:cubicBezTo>
                  <a:cubicBezTo>
                    <a:pt x="781937" y="216359"/>
                    <a:pt x="785185" y="214441"/>
                    <a:pt x="788345" y="212349"/>
                  </a:cubicBezTo>
                  <a:cubicBezTo>
                    <a:pt x="791461" y="210293"/>
                    <a:pt x="794443" y="208050"/>
                    <a:pt x="797246" y="205629"/>
                  </a:cubicBezTo>
                  <a:cubicBezTo>
                    <a:pt x="801296" y="202309"/>
                    <a:pt x="804857" y="198477"/>
                    <a:pt x="807927" y="194236"/>
                  </a:cubicBezTo>
                  <a:cubicBezTo>
                    <a:pt x="810152" y="191228"/>
                    <a:pt x="811709" y="187738"/>
                    <a:pt x="812378" y="184045"/>
                  </a:cubicBezTo>
                  <a:cubicBezTo>
                    <a:pt x="812911" y="181294"/>
                    <a:pt x="812199" y="178446"/>
                    <a:pt x="810464" y="176257"/>
                  </a:cubicBezTo>
                  <a:cubicBezTo>
                    <a:pt x="808284" y="173853"/>
                    <a:pt x="805346" y="172278"/>
                    <a:pt x="802142" y="171806"/>
                  </a:cubicBezTo>
                  <a:cubicBezTo>
                    <a:pt x="800540" y="171495"/>
                    <a:pt x="798937" y="171299"/>
                    <a:pt x="797335" y="171228"/>
                  </a:cubicBezTo>
                  <a:cubicBezTo>
                    <a:pt x="795644" y="171228"/>
                    <a:pt x="793865" y="171228"/>
                    <a:pt x="791995" y="171228"/>
                  </a:cubicBezTo>
                  <a:cubicBezTo>
                    <a:pt x="790037" y="171374"/>
                    <a:pt x="788123" y="171628"/>
                    <a:pt x="786209" y="171984"/>
                  </a:cubicBezTo>
                  <a:cubicBezTo>
                    <a:pt x="784207" y="172385"/>
                    <a:pt x="782160" y="172830"/>
                    <a:pt x="780113" y="173408"/>
                  </a:cubicBezTo>
                  <a:cubicBezTo>
                    <a:pt x="776730" y="174316"/>
                    <a:pt x="773437" y="175415"/>
                    <a:pt x="770188" y="176702"/>
                  </a:cubicBezTo>
                  <a:cubicBezTo>
                    <a:pt x="766851" y="178037"/>
                    <a:pt x="763513" y="179550"/>
                    <a:pt x="760220" y="181152"/>
                  </a:cubicBezTo>
                  <a:cubicBezTo>
                    <a:pt x="756926" y="182856"/>
                    <a:pt x="753722" y="184726"/>
                    <a:pt x="750606" y="186759"/>
                  </a:cubicBezTo>
                  <a:cubicBezTo>
                    <a:pt x="747536" y="188780"/>
                    <a:pt x="744554" y="190978"/>
                    <a:pt x="741705" y="193346"/>
                  </a:cubicBezTo>
                  <a:cubicBezTo>
                    <a:pt x="737656" y="196635"/>
                    <a:pt x="734051" y="200418"/>
                    <a:pt x="730936" y="204605"/>
                  </a:cubicBezTo>
                  <a:cubicBezTo>
                    <a:pt x="728622" y="207609"/>
                    <a:pt x="727020" y="211090"/>
                    <a:pt x="726218" y="214797"/>
                  </a:cubicBezTo>
                  <a:cubicBezTo>
                    <a:pt x="725596" y="217574"/>
                    <a:pt x="726174" y="220480"/>
                    <a:pt x="727821" y="222807"/>
                  </a:cubicBezTo>
                  <a:cubicBezTo>
                    <a:pt x="729957" y="225264"/>
                    <a:pt x="732849" y="226888"/>
                    <a:pt x="736053" y="227391"/>
                  </a:cubicBezTo>
                  <a:close/>
                  <a:moveTo>
                    <a:pt x="596892" y="358321"/>
                  </a:moveTo>
                  <a:cubicBezTo>
                    <a:pt x="598360" y="358423"/>
                    <a:pt x="599873" y="358423"/>
                    <a:pt x="601342" y="358321"/>
                  </a:cubicBezTo>
                  <a:cubicBezTo>
                    <a:pt x="602810" y="358316"/>
                    <a:pt x="604323" y="358227"/>
                    <a:pt x="605792" y="358054"/>
                  </a:cubicBezTo>
                  <a:cubicBezTo>
                    <a:pt x="607438" y="357902"/>
                    <a:pt x="609041" y="357662"/>
                    <a:pt x="610643" y="357342"/>
                  </a:cubicBezTo>
                  <a:cubicBezTo>
                    <a:pt x="612290" y="357030"/>
                    <a:pt x="613936" y="356674"/>
                    <a:pt x="615672" y="356184"/>
                  </a:cubicBezTo>
                  <a:cubicBezTo>
                    <a:pt x="619722" y="355130"/>
                    <a:pt x="623682" y="353790"/>
                    <a:pt x="627554" y="352179"/>
                  </a:cubicBezTo>
                  <a:cubicBezTo>
                    <a:pt x="631648" y="350488"/>
                    <a:pt x="635610" y="348552"/>
                    <a:pt x="639481" y="346394"/>
                  </a:cubicBezTo>
                  <a:cubicBezTo>
                    <a:pt x="643353" y="344222"/>
                    <a:pt x="647091" y="341814"/>
                    <a:pt x="650696" y="339184"/>
                  </a:cubicBezTo>
                  <a:cubicBezTo>
                    <a:pt x="654167" y="336647"/>
                    <a:pt x="657505" y="333866"/>
                    <a:pt x="660575" y="330862"/>
                  </a:cubicBezTo>
                  <a:cubicBezTo>
                    <a:pt x="664314" y="327284"/>
                    <a:pt x="667518" y="323194"/>
                    <a:pt x="670100" y="318712"/>
                  </a:cubicBezTo>
                  <a:cubicBezTo>
                    <a:pt x="671969" y="315588"/>
                    <a:pt x="672948" y="312024"/>
                    <a:pt x="672992" y="308388"/>
                  </a:cubicBezTo>
                  <a:cubicBezTo>
                    <a:pt x="672903" y="305495"/>
                    <a:pt x="671568" y="302780"/>
                    <a:pt x="669343" y="300956"/>
                  </a:cubicBezTo>
                  <a:cubicBezTo>
                    <a:pt x="666406" y="298824"/>
                    <a:pt x="662890" y="297587"/>
                    <a:pt x="659241" y="297395"/>
                  </a:cubicBezTo>
                  <a:cubicBezTo>
                    <a:pt x="657906" y="297395"/>
                    <a:pt x="656482" y="297395"/>
                    <a:pt x="655013" y="297395"/>
                  </a:cubicBezTo>
                  <a:cubicBezTo>
                    <a:pt x="653545" y="297395"/>
                    <a:pt x="652076" y="297395"/>
                    <a:pt x="650562" y="297707"/>
                  </a:cubicBezTo>
                  <a:cubicBezTo>
                    <a:pt x="649050" y="298018"/>
                    <a:pt x="647447" y="298152"/>
                    <a:pt x="645846" y="298463"/>
                  </a:cubicBezTo>
                  <a:cubicBezTo>
                    <a:pt x="644243" y="298775"/>
                    <a:pt x="642552" y="299175"/>
                    <a:pt x="640905" y="299576"/>
                  </a:cubicBezTo>
                  <a:cubicBezTo>
                    <a:pt x="636945" y="300644"/>
                    <a:pt x="633028" y="301984"/>
                    <a:pt x="629245" y="303581"/>
                  </a:cubicBezTo>
                  <a:cubicBezTo>
                    <a:pt x="625240" y="305228"/>
                    <a:pt x="621280" y="307115"/>
                    <a:pt x="617496" y="309233"/>
                  </a:cubicBezTo>
                  <a:cubicBezTo>
                    <a:pt x="613669" y="311361"/>
                    <a:pt x="609975" y="313724"/>
                    <a:pt x="606415" y="316309"/>
                  </a:cubicBezTo>
                  <a:cubicBezTo>
                    <a:pt x="602944" y="318797"/>
                    <a:pt x="599650" y="321534"/>
                    <a:pt x="596580" y="324498"/>
                  </a:cubicBezTo>
                  <a:cubicBezTo>
                    <a:pt x="592841" y="328027"/>
                    <a:pt x="589593" y="332072"/>
                    <a:pt x="586966" y="336514"/>
                  </a:cubicBezTo>
                  <a:cubicBezTo>
                    <a:pt x="585009" y="339625"/>
                    <a:pt x="583896" y="343203"/>
                    <a:pt x="583762" y="346883"/>
                  </a:cubicBezTo>
                  <a:cubicBezTo>
                    <a:pt x="583718" y="349798"/>
                    <a:pt x="584919" y="352597"/>
                    <a:pt x="587100" y="354538"/>
                  </a:cubicBezTo>
                  <a:cubicBezTo>
                    <a:pt x="589949" y="356745"/>
                    <a:pt x="593376" y="358049"/>
                    <a:pt x="596936" y="358276"/>
                  </a:cubicBezTo>
                  <a:close/>
                  <a:moveTo>
                    <a:pt x="665382" y="291565"/>
                  </a:moveTo>
                  <a:cubicBezTo>
                    <a:pt x="666851" y="291797"/>
                    <a:pt x="668364" y="291917"/>
                    <a:pt x="669833" y="291921"/>
                  </a:cubicBezTo>
                  <a:cubicBezTo>
                    <a:pt x="671480" y="292006"/>
                    <a:pt x="673126" y="292006"/>
                    <a:pt x="674773" y="291921"/>
                  </a:cubicBezTo>
                  <a:cubicBezTo>
                    <a:pt x="676464" y="291921"/>
                    <a:pt x="678243" y="291521"/>
                    <a:pt x="680069" y="291165"/>
                  </a:cubicBezTo>
                  <a:cubicBezTo>
                    <a:pt x="681893" y="290809"/>
                    <a:pt x="683718" y="290408"/>
                    <a:pt x="685632" y="289919"/>
                  </a:cubicBezTo>
                  <a:cubicBezTo>
                    <a:pt x="689414" y="288895"/>
                    <a:pt x="693108" y="287645"/>
                    <a:pt x="696713" y="286180"/>
                  </a:cubicBezTo>
                  <a:cubicBezTo>
                    <a:pt x="700540" y="284649"/>
                    <a:pt x="704234" y="282896"/>
                    <a:pt x="707839" y="280929"/>
                  </a:cubicBezTo>
                  <a:cubicBezTo>
                    <a:pt x="711488" y="278940"/>
                    <a:pt x="715003" y="276755"/>
                    <a:pt x="718430" y="274387"/>
                  </a:cubicBezTo>
                  <a:cubicBezTo>
                    <a:pt x="721768" y="272082"/>
                    <a:pt x="724927" y="269536"/>
                    <a:pt x="727910" y="266777"/>
                  </a:cubicBezTo>
                  <a:cubicBezTo>
                    <a:pt x="731781" y="263346"/>
                    <a:pt x="735164" y="259389"/>
                    <a:pt x="737923" y="255028"/>
                  </a:cubicBezTo>
                  <a:cubicBezTo>
                    <a:pt x="739926" y="251966"/>
                    <a:pt x="741127" y="248446"/>
                    <a:pt x="741439" y="244792"/>
                  </a:cubicBezTo>
                  <a:cubicBezTo>
                    <a:pt x="741616" y="241971"/>
                    <a:pt x="740548" y="239207"/>
                    <a:pt x="738546" y="237226"/>
                  </a:cubicBezTo>
                  <a:cubicBezTo>
                    <a:pt x="735965" y="234943"/>
                    <a:pt x="732672" y="233555"/>
                    <a:pt x="729245" y="233266"/>
                  </a:cubicBezTo>
                  <a:cubicBezTo>
                    <a:pt x="727776" y="233048"/>
                    <a:pt x="726263" y="232945"/>
                    <a:pt x="724795" y="232954"/>
                  </a:cubicBezTo>
                  <a:cubicBezTo>
                    <a:pt x="723148" y="232959"/>
                    <a:pt x="721546" y="233048"/>
                    <a:pt x="719899" y="233221"/>
                  </a:cubicBezTo>
                  <a:cubicBezTo>
                    <a:pt x="718164" y="233372"/>
                    <a:pt x="716428" y="233622"/>
                    <a:pt x="714693" y="233978"/>
                  </a:cubicBezTo>
                  <a:cubicBezTo>
                    <a:pt x="712912" y="234289"/>
                    <a:pt x="711087" y="234734"/>
                    <a:pt x="709263" y="235224"/>
                  </a:cubicBezTo>
                  <a:cubicBezTo>
                    <a:pt x="705569" y="236238"/>
                    <a:pt x="701919" y="237458"/>
                    <a:pt x="698359" y="238873"/>
                  </a:cubicBezTo>
                  <a:cubicBezTo>
                    <a:pt x="694710" y="240386"/>
                    <a:pt x="691016" y="242122"/>
                    <a:pt x="687456" y="244035"/>
                  </a:cubicBezTo>
                  <a:cubicBezTo>
                    <a:pt x="683851" y="245962"/>
                    <a:pt x="680336" y="248103"/>
                    <a:pt x="676998" y="250444"/>
                  </a:cubicBezTo>
                  <a:cubicBezTo>
                    <a:pt x="673705" y="252714"/>
                    <a:pt x="670589" y="255197"/>
                    <a:pt x="667607" y="257876"/>
                  </a:cubicBezTo>
                  <a:cubicBezTo>
                    <a:pt x="663735" y="261290"/>
                    <a:pt x="660397" y="265210"/>
                    <a:pt x="657594" y="269536"/>
                  </a:cubicBezTo>
                  <a:cubicBezTo>
                    <a:pt x="655503" y="272598"/>
                    <a:pt x="654167" y="276127"/>
                    <a:pt x="653722" y="279816"/>
                  </a:cubicBezTo>
                  <a:cubicBezTo>
                    <a:pt x="653456" y="282669"/>
                    <a:pt x="654390" y="285504"/>
                    <a:pt x="656348" y="287604"/>
                  </a:cubicBezTo>
                  <a:cubicBezTo>
                    <a:pt x="658840" y="289954"/>
                    <a:pt x="662044" y="291427"/>
                    <a:pt x="665427" y="291788"/>
                  </a:cubicBezTo>
                  <a:close/>
                  <a:moveTo>
                    <a:pt x="808862" y="166065"/>
                  </a:moveTo>
                  <a:cubicBezTo>
                    <a:pt x="810509" y="166537"/>
                    <a:pt x="812199" y="166835"/>
                    <a:pt x="813935" y="166955"/>
                  </a:cubicBezTo>
                  <a:cubicBezTo>
                    <a:pt x="815849" y="167111"/>
                    <a:pt x="817807" y="167111"/>
                    <a:pt x="819720" y="166955"/>
                  </a:cubicBezTo>
                  <a:cubicBezTo>
                    <a:pt x="821856" y="166848"/>
                    <a:pt x="823992" y="166595"/>
                    <a:pt x="826130" y="166199"/>
                  </a:cubicBezTo>
                  <a:cubicBezTo>
                    <a:pt x="828310" y="165843"/>
                    <a:pt x="830580" y="165309"/>
                    <a:pt x="832938" y="164686"/>
                  </a:cubicBezTo>
                  <a:cubicBezTo>
                    <a:pt x="835965" y="163840"/>
                    <a:pt x="839080" y="162816"/>
                    <a:pt x="842239" y="161615"/>
                  </a:cubicBezTo>
                  <a:cubicBezTo>
                    <a:pt x="845399" y="160413"/>
                    <a:pt x="848514" y="159034"/>
                    <a:pt x="851630" y="157476"/>
                  </a:cubicBezTo>
                  <a:cubicBezTo>
                    <a:pt x="854701" y="155905"/>
                    <a:pt x="857637" y="154183"/>
                    <a:pt x="860531" y="152314"/>
                  </a:cubicBezTo>
                  <a:cubicBezTo>
                    <a:pt x="863468" y="150507"/>
                    <a:pt x="866315" y="148513"/>
                    <a:pt x="868986" y="146350"/>
                  </a:cubicBezTo>
                  <a:cubicBezTo>
                    <a:pt x="873169" y="143128"/>
                    <a:pt x="876908" y="139408"/>
                    <a:pt x="880201" y="135269"/>
                  </a:cubicBezTo>
                  <a:cubicBezTo>
                    <a:pt x="882604" y="132300"/>
                    <a:pt x="884340" y="128856"/>
                    <a:pt x="885319" y="125166"/>
                  </a:cubicBezTo>
                  <a:cubicBezTo>
                    <a:pt x="886076" y="122465"/>
                    <a:pt x="885719" y="119563"/>
                    <a:pt x="884250" y="117156"/>
                  </a:cubicBezTo>
                  <a:cubicBezTo>
                    <a:pt x="882426" y="114668"/>
                    <a:pt x="879800" y="112937"/>
                    <a:pt x="876774" y="112305"/>
                  </a:cubicBezTo>
                  <a:cubicBezTo>
                    <a:pt x="875127" y="111887"/>
                    <a:pt x="873392" y="111620"/>
                    <a:pt x="871701" y="111504"/>
                  </a:cubicBezTo>
                  <a:cubicBezTo>
                    <a:pt x="869787" y="111370"/>
                    <a:pt x="867829" y="111370"/>
                    <a:pt x="865916" y="111504"/>
                  </a:cubicBezTo>
                  <a:cubicBezTo>
                    <a:pt x="863779" y="111646"/>
                    <a:pt x="861688" y="111913"/>
                    <a:pt x="859595" y="112305"/>
                  </a:cubicBezTo>
                  <a:cubicBezTo>
                    <a:pt x="857415" y="112705"/>
                    <a:pt x="855145" y="113195"/>
                    <a:pt x="852875" y="113818"/>
                  </a:cubicBezTo>
                  <a:cubicBezTo>
                    <a:pt x="849894" y="114664"/>
                    <a:pt x="846823" y="115643"/>
                    <a:pt x="843975" y="116844"/>
                  </a:cubicBezTo>
                  <a:cubicBezTo>
                    <a:pt x="841127" y="118046"/>
                    <a:pt x="837834" y="119381"/>
                    <a:pt x="834763" y="120894"/>
                  </a:cubicBezTo>
                  <a:cubicBezTo>
                    <a:pt x="831693" y="122407"/>
                    <a:pt x="828710" y="124098"/>
                    <a:pt x="825862" y="125923"/>
                  </a:cubicBezTo>
                  <a:cubicBezTo>
                    <a:pt x="822969" y="127739"/>
                    <a:pt x="820166" y="129697"/>
                    <a:pt x="817495" y="131797"/>
                  </a:cubicBezTo>
                  <a:cubicBezTo>
                    <a:pt x="813357" y="134988"/>
                    <a:pt x="809573" y="138664"/>
                    <a:pt x="806280" y="142745"/>
                  </a:cubicBezTo>
                  <a:cubicBezTo>
                    <a:pt x="803789" y="145696"/>
                    <a:pt x="801963" y="149140"/>
                    <a:pt x="800895" y="152848"/>
                  </a:cubicBezTo>
                  <a:cubicBezTo>
                    <a:pt x="800050" y="155553"/>
                    <a:pt x="800317" y="158491"/>
                    <a:pt x="801653" y="160992"/>
                  </a:cubicBezTo>
                  <a:cubicBezTo>
                    <a:pt x="803299" y="163578"/>
                    <a:pt x="805925" y="165415"/>
                    <a:pt x="808906" y="166110"/>
                  </a:cubicBezTo>
                  <a:close/>
                  <a:moveTo>
                    <a:pt x="883717" y="107143"/>
                  </a:moveTo>
                  <a:cubicBezTo>
                    <a:pt x="885408" y="107721"/>
                    <a:pt x="887144" y="108095"/>
                    <a:pt x="888924" y="108255"/>
                  </a:cubicBezTo>
                  <a:cubicBezTo>
                    <a:pt x="890971" y="108415"/>
                    <a:pt x="892973" y="108415"/>
                    <a:pt x="895021" y="108255"/>
                  </a:cubicBezTo>
                  <a:cubicBezTo>
                    <a:pt x="897291" y="108122"/>
                    <a:pt x="899561" y="107872"/>
                    <a:pt x="901786" y="107499"/>
                  </a:cubicBezTo>
                  <a:cubicBezTo>
                    <a:pt x="904143" y="107098"/>
                    <a:pt x="906591" y="106519"/>
                    <a:pt x="909084" y="105852"/>
                  </a:cubicBezTo>
                  <a:cubicBezTo>
                    <a:pt x="911976" y="105064"/>
                    <a:pt x="914869" y="104130"/>
                    <a:pt x="917673" y="103048"/>
                  </a:cubicBezTo>
                  <a:cubicBezTo>
                    <a:pt x="920566" y="101980"/>
                    <a:pt x="923458" y="100734"/>
                    <a:pt x="926306" y="99354"/>
                  </a:cubicBezTo>
                  <a:cubicBezTo>
                    <a:pt x="929155" y="97975"/>
                    <a:pt x="932003" y="96417"/>
                    <a:pt x="934762" y="94904"/>
                  </a:cubicBezTo>
                  <a:cubicBezTo>
                    <a:pt x="937477" y="93257"/>
                    <a:pt x="940147" y="91477"/>
                    <a:pt x="942684" y="89564"/>
                  </a:cubicBezTo>
                  <a:cubicBezTo>
                    <a:pt x="946956" y="86457"/>
                    <a:pt x="950783" y="82857"/>
                    <a:pt x="954210" y="78838"/>
                  </a:cubicBezTo>
                  <a:cubicBezTo>
                    <a:pt x="956747" y="75950"/>
                    <a:pt x="958705" y="72572"/>
                    <a:pt x="959907" y="68914"/>
                  </a:cubicBezTo>
                  <a:cubicBezTo>
                    <a:pt x="960841" y="66293"/>
                    <a:pt x="960664" y="63409"/>
                    <a:pt x="959462" y="60903"/>
                  </a:cubicBezTo>
                  <a:cubicBezTo>
                    <a:pt x="957993" y="58367"/>
                    <a:pt x="955545" y="56524"/>
                    <a:pt x="952698" y="55785"/>
                  </a:cubicBezTo>
                  <a:cubicBezTo>
                    <a:pt x="951006" y="55229"/>
                    <a:pt x="949226" y="54869"/>
                    <a:pt x="947445" y="54717"/>
                  </a:cubicBezTo>
                  <a:cubicBezTo>
                    <a:pt x="945443" y="54562"/>
                    <a:pt x="943396" y="54562"/>
                    <a:pt x="941393" y="54717"/>
                  </a:cubicBezTo>
                  <a:cubicBezTo>
                    <a:pt x="939124" y="54864"/>
                    <a:pt x="936899" y="55131"/>
                    <a:pt x="934673" y="55518"/>
                  </a:cubicBezTo>
                  <a:cubicBezTo>
                    <a:pt x="932359" y="55919"/>
                    <a:pt x="929956" y="56453"/>
                    <a:pt x="927508" y="57120"/>
                  </a:cubicBezTo>
                  <a:cubicBezTo>
                    <a:pt x="925061" y="57788"/>
                    <a:pt x="921900" y="58812"/>
                    <a:pt x="919097" y="59880"/>
                  </a:cubicBezTo>
                  <a:cubicBezTo>
                    <a:pt x="916293" y="60948"/>
                    <a:pt x="913445" y="62194"/>
                    <a:pt x="910597" y="63529"/>
                  </a:cubicBezTo>
                  <a:cubicBezTo>
                    <a:pt x="907748" y="64864"/>
                    <a:pt x="905034" y="66377"/>
                    <a:pt x="902319" y="67979"/>
                  </a:cubicBezTo>
                  <a:cubicBezTo>
                    <a:pt x="899604" y="69568"/>
                    <a:pt x="896979" y="71308"/>
                    <a:pt x="894486" y="73186"/>
                  </a:cubicBezTo>
                  <a:cubicBezTo>
                    <a:pt x="890259" y="76248"/>
                    <a:pt x="886387" y="79786"/>
                    <a:pt x="882960" y="83734"/>
                  </a:cubicBezTo>
                  <a:cubicBezTo>
                    <a:pt x="880379" y="86617"/>
                    <a:pt x="878377" y="89973"/>
                    <a:pt x="877086" y="93613"/>
                  </a:cubicBezTo>
                  <a:cubicBezTo>
                    <a:pt x="876018" y="96239"/>
                    <a:pt x="876018" y="99176"/>
                    <a:pt x="877086" y="101802"/>
                  </a:cubicBezTo>
                  <a:cubicBezTo>
                    <a:pt x="878465" y="104432"/>
                    <a:pt x="880913" y="106373"/>
                    <a:pt x="883762" y="107187"/>
                  </a:cubicBezTo>
                  <a:close/>
                  <a:moveTo>
                    <a:pt x="959996" y="50623"/>
                  </a:moveTo>
                  <a:cubicBezTo>
                    <a:pt x="961687" y="51371"/>
                    <a:pt x="963512" y="51878"/>
                    <a:pt x="965336" y="52136"/>
                  </a:cubicBezTo>
                  <a:cubicBezTo>
                    <a:pt x="967472" y="52439"/>
                    <a:pt x="969654" y="52559"/>
                    <a:pt x="971834" y="52492"/>
                  </a:cubicBezTo>
                  <a:cubicBezTo>
                    <a:pt x="974326" y="52403"/>
                    <a:pt x="976774" y="52149"/>
                    <a:pt x="979221" y="51736"/>
                  </a:cubicBezTo>
                  <a:cubicBezTo>
                    <a:pt x="981936" y="51308"/>
                    <a:pt x="984606" y="50730"/>
                    <a:pt x="987232" y="50000"/>
                  </a:cubicBezTo>
                  <a:cubicBezTo>
                    <a:pt x="989768" y="49288"/>
                    <a:pt x="992350" y="48442"/>
                    <a:pt x="994931" y="47508"/>
                  </a:cubicBezTo>
                  <a:cubicBezTo>
                    <a:pt x="997512" y="46573"/>
                    <a:pt x="1000138" y="45461"/>
                    <a:pt x="1002764" y="44259"/>
                  </a:cubicBezTo>
                  <a:cubicBezTo>
                    <a:pt x="1005389" y="43057"/>
                    <a:pt x="1007926" y="41722"/>
                    <a:pt x="1010463" y="40254"/>
                  </a:cubicBezTo>
                  <a:cubicBezTo>
                    <a:pt x="1013000" y="38785"/>
                    <a:pt x="1015402" y="37272"/>
                    <a:pt x="1017806" y="35803"/>
                  </a:cubicBezTo>
                  <a:cubicBezTo>
                    <a:pt x="1022212" y="32799"/>
                    <a:pt x="1026262" y="29324"/>
                    <a:pt x="1029911" y="25434"/>
                  </a:cubicBezTo>
                  <a:cubicBezTo>
                    <a:pt x="1032626" y="22572"/>
                    <a:pt x="1034851" y="19239"/>
                    <a:pt x="1036409" y="15599"/>
                  </a:cubicBezTo>
                  <a:cubicBezTo>
                    <a:pt x="1037565" y="12995"/>
                    <a:pt x="1037788" y="10054"/>
                    <a:pt x="1036942" y="7321"/>
                  </a:cubicBezTo>
                  <a:cubicBezTo>
                    <a:pt x="1035874" y="4718"/>
                    <a:pt x="1033738" y="2697"/>
                    <a:pt x="1031068" y="1758"/>
                  </a:cubicBezTo>
                  <a:cubicBezTo>
                    <a:pt x="1029333" y="1064"/>
                    <a:pt x="1027508" y="583"/>
                    <a:pt x="1025683" y="334"/>
                  </a:cubicBezTo>
                  <a:cubicBezTo>
                    <a:pt x="1023547" y="62"/>
                    <a:pt x="1021366" y="-27"/>
                    <a:pt x="1019186" y="67"/>
                  </a:cubicBezTo>
                  <a:cubicBezTo>
                    <a:pt x="1016738" y="178"/>
                    <a:pt x="1014290" y="427"/>
                    <a:pt x="1011887" y="823"/>
                  </a:cubicBezTo>
                  <a:cubicBezTo>
                    <a:pt x="1009217" y="1282"/>
                    <a:pt x="1006591" y="1878"/>
                    <a:pt x="1003966" y="2604"/>
                  </a:cubicBezTo>
                  <a:cubicBezTo>
                    <a:pt x="1001473" y="3316"/>
                    <a:pt x="998936" y="4117"/>
                    <a:pt x="996399" y="5051"/>
                  </a:cubicBezTo>
                  <a:cubicBezTo>
                    <a:pt x="993863" y="5986"/>
                    <a:pt x="991282" y="7054"/>
                    <a:pt x="988745" y="8256"/>
                  </a:cubicBezTo>
                  <a:cubicBezTo>
                    <a:pt x="986209" y="9457"/>
                    <a:pt x="983716" y="10703"/>
                    <a:pt x="981224" y="12127"/>
                  </a:cubicBezTo>
                  <a:cubicBezTo>
                    <a:pt x="978731" y="13551"/>
                    <a:pt x="976329" y="15020"/>
                    <a:pt x="974015" y="16578"/>
                  </a:cubicBezTo>
                  <a:cubicBezTo>
                    <a:pt x="969609" y="19524"/>
                    <a:pt x="965559" y="22942"/>
                    <a:pt x="961909" y="26769"/>
                  </a:cubicBezTo>
                  <a:cubicBezTo>
                    <a:pt x="959150" y="29644"/>
                    <a:pt x="956836" y="32968"/>
                    <a:pt x="955190" y="36604"/>
                  </a:cubicBezTo>
                  <a:cubicBezTo>
                    <a:pt x="953899" y="39203"/>
                    <a:pt x="953632" y="42176"/>
                    <a:pt x="954388" y="44971"/>
                  </a:cubicBezTo>
                  <a:cubicBezTo>
                    <a:pt x="955412" y="47632"/>
                    <a:pt x="957548" y="49715"/>
                    <a:pt x="960218" y="50667"/>
                  </a:cubicBezTo>
                  <a:close/>
                  <a:moveTo>
                    <a:pt x="394800" y="572427"/>
                  </a:moveTo>
                  <a:cubicBezTo>
                    <a:pt x="398895" y="574150"/>
                    <a:pt x="403346" y="574839"/>
                    <a:pt x="407752" y="574430"/>
                  </a:cubicBezTo>
                  <a:lnTo>
                    <a:pt x="410599" y="574430"/>
                  </a:lnTo>
                  <a:cubicBezTo>
                    <a:pt x="411578" y="574430"/>
                    <a:pt x="412602" y="574207"/>
                    <a:pt x="413581" y="574030"/>
                  </a:cubicBezTo>
                  <a:cubicBezTo>
                    <a:pt x="414560" y="573851"/>
                    <a:pt x="415584" y="573718"/>
                    <a:pt x="416608" y="573495"/>
                  </a:cubicBezTo>
                  <a:lnTo>
                    <a:pt x="419723" y="572783"/>
                  </a:lnTo>
                  <a:cubicBezTo>
                    <a:pt x="424885" y="571457"/>
                    <a:pt x="429870" y="569686"/>
                    <a:pt x="434720" y="567487"/>
                  </a:cubicBezTo>
                  <a:cubicBezTo>
                    <a:pt x="439883" y="565227"/>
                    <a:pt x="444822" y="562579"/>
                    <a:pt x="449584" y="559566"/>
                  </a:cubicBezTo>
                  <a:cubicBezTo>
                    <a:pt x="454258" y="556575"/>
                    <a:pt x="458752" y="553242"/>
                    <a:pt x="462936" y="549597"/>
                  </a:cubicBezTo>
                  <a:cubicBezTo>
                    <a:pt x="466896" y="546193"/>
                    <a:pt x="470545" y="542423"/>
                    <a:pt x="473794" y="538338"/>
                  </a:cubicBezTo>
                  <a:cubicBezTo>
                    <a:pt x="476998" y="534452"/>
                    <a:pt x="479535" y="530020"/>
                    <a:pt x="481182" y="525254"/>
                  </a:cubicBezTo>
                  <a:cubicBezTo>
                    <a:pt x="482340" y="521911"/>
                    <a:pt x="482340" y="518275"/>
                    <a:pt x="481182" y="514929"/>
                  </a:cubicBezTo>
                  <a:cubicBezTo>
                    <a:pt x="479936" y="511942"/>
                    <a:pt x="477577" y="509593"/>
                    <a:pt x="474551" y="508431"/>
                  </a:cubicBezTo>
                  <a:cubicBezTo>
                    <a:pt x="470456" y="506825"/>
                    <a:pt x="466006" y="506215"/>
                    <a:pt x="461645" y="506651"/>
                  </a:cubicBezTo>
                  <a:lnTo>
                    <a:pt x="458797" y="506874"/>
                  </a:lnTo>
                  <a:cubicBezTo>
                    <a:pt x="457818" y="506874"/>
                    <a:pt x="456838" y="507007"/>
                    <a:pt x="455859" y="507274"/>
                  </a:cubicBezTo>
                  <a:lnTo>
                    <a:pt x="452878" y="507853"/>
                  </a:lnTo>
                  <a:cubicBezTo>
                    <a:pt x="451854" y="507853"/>
                    <a:pt x="450875" y="508298"/>
                    <a:pt x="449852" y="508565"/>
                  </a:cubicBezTo>
                  <a:cubicBezTo>
                    <a:pt x="444822" y="509869"/>
                    <a:pt x="439883" y="511595"/>
                    <a:pt x="435121" y="513727"/>
                  </a:cubicBezTo>
                  <a:cubicBezTo>
                    <a:pt x="430091" y="515988"/>
                    <a:pt x="425197" y="518591"/>
                    <a:pt x="420523" y="521515"/>
                  </a:cubicBezTo>
                  <a:cubicBezTo>
                    <a:pt x="415850" y="524421"/>
                    <a:pt x="411355" y="527679"/>
                    <a:pt x="407172" y="531262"/>
                  </a:cubicBezTo>
                  <a:cubicBezTo>
                    <a:pt x="403212" y="534590"/>
                    <a:pt x="399562" y="538284"/>
                    <a:pt x="396314" y="542298"/>
                  </a:cubicBezTo>
                  <a:cubicBezTo>
                    <a:pt x="393021" y="546197"/>
                    <a:pt x="390439" y="550621"/>
                    <a:pt x="388615" y="555383"/>
                  </a:cubicBezTo>
                  <a:cubicBezTo>
                    <a:pt x="387279" y="558734"/>
                    <a:pt x="387101" y="562427"/>
                    <a:pt x="388125" y="565885"/>
                  </a:cubicBezTo>
                  <a:cubicBezTo>
                    <a:pt x="389282" y="568912"/>
                    <a:pt x="391641" y="571306"/>
                    <a:pt x="394667" y="572472"/>
                  </a:cubicBezTo>
                  <a:close/>
                  <a:moveTo>
                    <a:pt x="283541" y="731706"/>
                  </a:moveTo>
                  <a:cubicBezTo>
                    <a:pt x="288482" y="732947"/>
                    <a:pt x="293599" y="733143"/>
                    <a:pt x="298584" y="732284"/>
                  </a:cubicBezTo>
                  <a:lnTo>
                    <a:pt x="300230" y="732062"/>
                  </a:lnTo>
                  <a:lnTo>
                    <a:pt x="301922" y="731750"/>
                  </a:lnTo>
                  <a:lnTo>
                    <a:pt x="303657" y="731394"/>
                  </a:lnTo>
                  <a:lnTo>
                    <a:pt x="305349" y="730994"/>
                  </a:lnTo>
                  <a:cubicBezTo>
                    <a:pt x="311356" y="729454"/>
                    <a:pt x="317231" y="727340"/>
                    <a:pt x="322838" y="724674"/>
                  </a:cubicBezTo>
                  <a:cubicBezTo>
                    <a:pt x="328802" y="721875"/>
                    <a:pt x="334498" y="718617"/>
                    <a:pt x="339928" y="714928"/>
                  </a:cubicBezTo>
                  <a:cubicBezTo>
                    <a:pt x="345268" y="711287"/>
                    <a:pt x="350252" y="707206"/>
                    <a:pt x="354925" y="702734"/>
                  </a:cubicBezTo>
                  <a:cubicBezTo>
                    <a:pt x="359153" y="698720"/>
                    <a:pt x="362936" y="694243"/>
                    <a:pt x="366185" y="689383"/>
                  </a:cubicBezTo>
                  <a:cubicBezTo>
                    <a:pt x="369033" y="685271"/>
                    <a:pt x="370992" y="680598"/>
                    <a:pt x="371881" y="675676"/>
                  </a:cubicBezTo>
                  <a:cubicBezTo>
                    <a:pt x="372548" y="672160"/>
                    <a:pt x="371881" y="668519"/>
                    <a:pt x="369968" y="665484"/>
                  </a:cubicBezTo>
                  <a:cubicBezTo>
                    <a:pt x="367786" y="662560"/>
                    <a:pt x="364627" y="660536"/>
                    <a:pt x="361067" y="659788"/>
                  </a:cubicBezTo>
                  <a:cubicBezTo>
                    <a:pt x="356171" y="658657"/>
                    <a:pt x="351054" y="658537"/>
                    <a:pt x="346114" y="659432"/>
                  </a:cubicBezTo>
                  <a:lnTo>
                    <a:pt x="344466" y="659699"/>
                  </a:lnTo>
                  <a:lnTo>
                    <a:pt x="342776" y="660010"/>
                  </a:lnTo>
                  <a:lnTo>
                    <a:pt x="341084" y="660366"/>
                  </a:lnTo>
                  <a:lnTo>
                    <a:pt x="339394" y="660767"/>
                  </a:lnTo>
                  <a:cubicBezTo>
                    <a:pt x="333519" y="662267"/>
                    <a:pt x="327778" y="664341"/>
                    <a:pt x="322304" y="666953"/>
                  </a:cubicBezTo>
                  <a:cubicBezTo>
                    <a:pt x="316475" y="669668"/>
                    <a:pt x="310867" y="672850"/>
                    <a:pt x="305570" y="676477"/>
                  </a:cubicBezTo>
                  <a:cubicBezTo>
                    <a:pt x="300275" y="680015"/>
                    <a:pt x="295335" y="683989"/>
                    <a:pt x="290707" y="688359"/>
                  </a:cubicBezTo>
                  <a:cubicBezTo>
                    <a:pt x="286435" y="692387"/>
                    <a:pt x="282652" y="696864"/>
                    <a:pt x="279358" y="701710"/>
                  </a:cubicBezTo>
                  <a:cubicBezTo>
                    <a:pt x="276421" y="705836"/>
                    <a:pt x="274373" y="710517"/>
                    <a:pt x="273350" y="715462"/>
                  </a:cubicBezTo>
                  <a:cubicBezTo>
                    <a:pt x="272549" y="719000"/>
                    <a:pt x="273084" y="722707"/>
                    <a:pt x="274863" y="725876"/>
                  </a:cubicBezTo>
                  <a:cubicBezTo>
                    <a:pt x="276866" y="728786"/>
                    <a:pt x="279848" y="730869"/>
                    <a:pt x="283274" y="731750"/>
                  </a:cubicBezTo>
                  <a:close/>
                  <a:moveTo>
                    <a:pt x="337347" y="650665"/>
                  </a:moveTo>
                  <a:cubicBezTo>
                    <a:pt x="341841" y="652160"/>
                    <a:pt x="346604" y="652632"/>
                    <a:pt x="351276" y="652044"/>
                  </a:cubicBezTo>
                  <a:lnTo>
                    <a:pt x="353590" y="651777"/>
                  </a:lnTo>
                  <a:lnTo>
                    <a:pt x="355949" y="651377"/>
                  </a:lnTo>
                  <a:lnTo>
                    <a:pt x="358352" y="650932"/>
                  </a:lnTo>
                  <a:lnTo>
                    <a:pt x="360800" y="650353"/>
                  </a:lnTo>
                  <a:cubicBezTo>
                    <a:pt x="366363" y="648938"/>
                    <a:pt x="371792" y="647015"/>
                    <a:pt x="376999" y="644612"/>
                  </a:cubicBezTo>
                  <a:cubicBezTo>
                    <a:pt x="382562" y="642067"/>
                    <a:pt x="387902" y="639089"/>
                    <a:pt x="392976" y="635711"/>
                  </a:cubicBezTo>
                  <a:cubicBezTo>
                    <a:pt x="398004" y="632427"/>
                    <a:pt x="402767" y="628751"/>
                    <a:pt x="407217" y="624719"/>
                  </a:cubicBezTo>
                  <a:cubicBezTo>
                    <a:pt x="411355" y="621003"/>
                    <a:pt x="415050" y="616873"/>
                    <a:pt x="418343" y="612392"/>
                  </a:cubicBezTo>
                  <a:cubicBezTo>
                    <a:pt x="421369" y="608400"/>
                    <a:pt x="423594" y="603869"/>
                    <a:pt x="424929" y="599041"/>
                  </a:cubicBezTo>
                  <a:cubicBezTo>
                    <a:pt x="425864" y="595623"/>
                    <a:pt x="425553" y="591982"/>
                    <a:pt x="424084" y="588760"/>
                  </a:cubicBezTo>
                  <a:cubicBezTo>
                    <a:pt x="422392" y="585801"/>
                    <a:pt x="419678" y="583584"/>
                    <a:pt x="416429" y="582574"/>
                  </a:cubicBezTo>
                  <a:cubicBezTo>
                    <a:pt x="411890" y="581212"/>
                    <a:pt x="407128" y="580834"/>
                    <a:pt x="402455" y="581462"/>
                  </a:cubicBezTo>
                  <a:lnTo>
                    <a:pt x="400185" y="581729"/>
                  </a:lnTo>
                  <a:lnTo>
                    <a:pt x="397871" y="582129"/>
                  </a:lnTo>
                  <a:lnTo>
                    <a:pt x="395513" y="582574"/>
                  </a:lnTo>
                  <a:lnTo>
                    <a:pt x="393110" y="583153"/>
                  </a:lnTo>
                  <a:cubicBezTo>
                    <a:pt x="387680" y="584559"/>
                    <a:pt x="382384" y="586450"/>
                    <a:pt x="377266" y="588805"/>
                  </a:cubicBezTo>
                  <a:cubicBezTo>
                    <a:pt x="371837" y="591283"/>
                    <a:pt x="366630" y="594154"/>
                    <a:pt x="361645" y="597394"/>
                  </a:cubicBezTo>
                  <a:cubicBezTo>
                    <a:pt x="356660" y="600598"/>
                    <a:pt x="351988" y="604198"/>
                    <a:pt x="347583" y="608164"/>
                  </a:cubicBezTo>
                  <a:cubicBezTo>
                    <a:pt x="343443" y="611831"/>
                    <a:pt x="339705" y="615903"/>
                    <a:pt x="336368" y="620313"/>
                  </a:cubicBezTo>
                  <a:cubicBezTo>
                    <a:pt x="333253" y="624301"/>
                    <a:pt x="330938" y="628827"/>
                    <a:pt x="329469" y="633664"/>
                  </a:cubicBezTo>
                  <a:cubicBezTo>
                    <a:pt x="328401" y="637109"/>
                    <a:pt x="328535" y="640825"/>
                    <a:pt x="329915" y="644167"/>
                  </a:cubicBezTo>
                  <a:cubicBezTo>
                    <a:pt x="331338" y="647233"/>
                    <a:pt x="333964" y="649592"/>
                    <a:pt x="337168" y="650709"/>
                  </a:cubicBezTo>
                  <a:close/>
                  <a:moveTo>
                    <a:pt x="455593" y="497038"/>
                  </a:moveTo>
                  <a:cubicBezTo>
                    <a:pt x="459286" y="498961"/>
                    <a:pt x="463381" y="499882"/>
                    <a:pt x="467520" y="499708"/>
                  </a:cubicBezTo>
                  <a:cubicBezTo>
                    <a:pt x="468632" y="499708"/>
                    <a:pt x="469745" y="499708"/>
                    <a:pt x="470902" y="499708"/>
                  </a:cubicBezTo>
                  <a:cubicBezTo>
                    <a:pt x="472059" y="499708"/>
                    <a:pt x="473261" y="499708"/>
                    <a:pt x="474507" y="499308"/>
                  </a:cubicBezTo>
                  <a:cubicBezTo>
                    <a:pt x="475752" y="498907"/>
                    <a:pt x="476954" y="498952"/>
                    <a:pt x="478200" y="498685"/>
                  </a:cubicBezTo>
                  <a:cubicBezTo>
                    <a:pt x="479446" y="498418"/>
                    <a:pt x="480692" y="498151"/>
                    <a:pt x="481983" y="497839"/>
                  </a:cubicBezTo>
                  <a:cubicBezTo>
                    <a:pt x="486745" y="496602"/>
                    <a:pt x="491373" y="494978"/>
                    <a:pt x="495868" y="492988"/>
                  </a:cubicBezTo>
                  <a:cubicBezTo>
                    <a:pt x="500630" y="490937"/>
                    <a:pt x="505258" y="488556"/>
                    <a:pt x="509709" y="485868"/>
                  </a:cubicBezTo>
                  <a:cubicBezTo>
                    <a:pt x="514159" y="483184"/>
                    <a:pt x="518387" y="480211"/>
                    <a:pt x="522436" y="476967"/>
                  </a:cubicBezTo>
                  <a:cubicBezTo>
                    <a:pt x="526264" y="473852"/>
                    <a:pt x="529780" y="470430"/>
                    <a:pt x="533029" y="466731"/>
                  </a:cubicBezTo>
                  <a:cubicBezTo>
                    <a:pt x="536456" y="462949"/>
                    <a:pt x="539259" y="458614"/>
                    <a:pt x="541262" y="453914"/>
                  </a:cubicBezTo>
                  <a:cubicBezTo>
                    <a:pt x="542730" y="450666"/>
                    <a:pt x="543131" y="447039"/>
                    <a:pt x="542419" y="443545"/>
                  </a:cubicBezTo>
                  <a:cubicBezTo>
                    <a:pt x="541662" y="440559"/>
                    <a:pt x="539660" y="438049"/>
                    <a:pt x="536900" y="436647"/>
                  </a:cubicBezTo>
                  <a:cubicBezTo>
                    <a:pt x="533207" y="434822"/>
                    <a:pt x="529112" y="433963"/>
                    <a:pt x="524973" y="434155"/>
                  </a:cubicBezTo>
                  <a:cubicBezTo>
                    <a:pt x="523861" y="434155"/>
                    <a:pt x="522748" y="434155"/>
                    <a:pt x="521591" y="434155"/>
                  </a:cubicBezTo>
                  <a:lnTo>
                    <a:pt x="518075" y="434555"/>
                  </a:lnTo>
                  <a:cubicBezTo>
                    <a:pt x="516830" y="434702"/>
                    <a:pt x="515628" y="434911"/>
                    <a:pt x="514426" y="435178"/>
                  </a:cubicBezTo>
                  <a:lnTo>
                    <a:pt x="510732" y="436024"/>
                  </a:lnTo>
                  <a:cubicBezTo>
                    <a:pt x="506059" y="437252"/>
                    <a:pt x="501475" y="438845"/>
                    <a:pt x="497069" y="440786"/>
                  </a:cubicBezTo>
                  <a:cubicBezTo>
                    <a:pt x="492485" y="442837"/>
                    <a:pt x="488035" y="445174"/>
                    <a:pt x="483718" y="447773"/>
                  </a:cubicBezTo>
                  <a:cubicBezTo>
                    <a:pt x="479357" y="450456"/>
                    <a:pt x="475129" y="453429"/>
                    <a:pt x="471169" y="456673"/>
                  </a:cubicBezTo>
                  <a:cubicBezTo>
                    <a:pt x="467341" y="459713"/>
                    <a:pt x="463781" y="463060"/>
                    <a:pt x="460532" y="466687"/>
                  </a:cubicBezTo>
                  <a:cubicBezTo>
                    <a:pt x="457061" y="470483"/>
                    <a:pt x="454213" y="474791"/>
                    <a:pt x="452077" y="479459"/>
                  </a:cubicBezTo>
                  <a:cubicBezTo>
                    <a:pt x="450519" y="482726"/>
                    <a:pt x="449985" y="486389"/>
                    <a:pt x="450563" y="489962"/>
                  </a:cubicBezTo>
                  <a:cubicBezTo>
                    <a:pt x="451098" y="492895"/>
                    <a:pt x="452833" y="495476"/>
                    <a:pt x="455326" y="497083"/>
                  </a:cubicBezTo>
                  <a:close/>
                  <a:moveTo>
                    <a:pt x="233608" y="815372"/>
                  </a:moveTo>
                  <a:cubicBezTo>
                    <a:pt x="238904" y="816440"/>
                    <a:pt x="244333" y="816440"/>
                    <a:pt x="249630" y="815372"/>
                  </a:cubicBezTo>
                  <a:lnTo>
                    <a:pt x="250698" y="815372"/>
                  </a:lnTo>
                  <a:lnTo>
                    <a:pt x="251722" y="815372"/>
                  </a:lnTo>
                  <a:lnTo>
                    <a:pt x="252790" y="815150"/>
                  </a:lnTo>
                  <a:lnTo>
                    <a:pt x="253813" y="814927"/>
                  </a:lnTo>
                  <a:cubicBezTo>
                    <a:pt x="260266" y="813294"/>
                    <a:pt x="266541" y="810998"/>
                    <a:pt x="272549" y="808074"/>
                  </a:cubicBezTo>
                  <a:cubicBezTo>
                    <a:pt x="278913" y="805025"/>
                    <a:pt x="284966" y="801438"/>
                    <a:pt x="290707" y="797348"/>
                  </a:cubicBezTo>
                  <a:cubicBezTo>
                    <a:pt x="296314" y="793374"/>
                    <a:pt x="301566" y="788906"/>
                    <a:pt x="306372" y="783997"/>
                  </a:cubicBezTo>
                  <a:cubicBezTo>
                    <a:pt x="310734" y="779600"/>
                    <a:pt x="314560" y="774683"/>
                    <a:pt x="317720" y="769356"/>
                  </a:cubicBezTo>
                  <a:cubicBezTo>
                    <a:pt x="320346" y="765114"/>
                    <a:pt x="321993" y="760339"/>
                    <a:pt x="322527" y="755382"/>
                  </a:cubicBezTo>
                  <a:cubicBezTo>
                    <a:pt x="322883" y="751768"/>
                    <a:pt x="321859" y="748150"/>
                    <a:pt x="319634" y="745279"/>
                  </a:cubicBezTo>
                  <a:cubicBezTo>
                    <a:pt x="317097" y="742431"/>
                    <a:pt x="313626" y="740544"/>
                    <a:pt x="309844" y="739939"/>
                  </a:cubicBezTo>
                  <a:cubicBezTo>
                    <a:pt x="304547" y="739026"/>
                    <a:pt x="299162" y="739133"/>
                    <a:pt x="293911" y="740250"/>
                  </a:cubicBezTo>
                  <a:lnTo>
                    <a:pt x="292932" y="740250"/>
                  </a:lnTo>
                  <a:lnTo>
                    <a:pt x="291909" y="740473"/>
                  </a:lnTo>
                  <a:lnTo>
                    <a:pt x="290930" y="740695"/>
                  </a:lnTo>
                  <a:lnTo>
                    <a:pt x="289905" y="740918"/>
                  </a:lnTo>
                  <a:cubicBezTo>
                    <a:pt x="283586" y="742524"/>
                    <a:pt x="277445" y="744776"/>
                    <a:pt x="271570" y="747638"/>
                  </a:cubicBezTo>
                  <a:cubicBezTo>
                    <a:pt x="265385" y="750642"/>
                    <a:pt x="259421" y="754140"/>
                    <a:pt x="253769" y="758096"/>
                  </a:cubicBezTo>
                  <a:cubicBezTo>
                    <a:pt x="248206" y="762004"/>
                    <a:pt x="242999" y="766378"/>
                    <a:pt x="238192" y="771180"/>
                  </a:cubicBezTo>
                  <a:cubicBezTo>
                    <a:pt x="233787" y="775533"/>
                    <a:pt x="229959" y="780388"/>
                    <a:pt x="226710" y="785644"/>
                  </a:cubicBezTo>
                  <a:cubicBezTo>
                    <a:pt x="223952" y="789898"/>
                    <a:pt x="222215" y="794696"/>
                    <a:pt x="221504" y="799707"/>
                  </a:cubicBezTo>
                  <a:cubicBezTo>
                    <a:pt x="220969" y="803370"/>
                    <a:pt x="221860" y="807099"/>
                    <a:pt x="223996" y="810121"/>
                  </a:cubicBezTo>
                  <a:cubicBezTo>
                    <a:pt x="226399" y="812911"/>
                    <a:pt x="229693" y="814780"/>
                    <a:pt x="233341" y="815417"/>
                  </a:cubicBezTo>
                  <a:close/>
                  <a:moveTo>
                    <a:pt x="519989" y="424319"/>
                  </a:moveTo>
                  <a:cubicBezTo>
                    <a:pt x="523194" y="426442"/>
                    <a:pt x="526976" y="427586"/>
                    <a:pt x="530848" y="427613"/>
                  </a:cubicBezTo>
                  <a:cubicBezTo>
                    <a:pt x="532139" y="427679"/>
                    <a:pt x="533430" y="427679"/>
                    <a:pt x="534719" y="427613"/>
                  </a:cubicBezTo>
                  <a:cubicBezTo>
                    <a:pt x="536055" y="427613"/>
                    <a:pt x="537390" y="427613"/>
                    <a:pt x="538814" y="427257"/>
                  </a:cubicBezTo>
                  <a:lnTo>
                    <a:pt x="543265" y="426589"/>
                  </a:lnTo>
                  <a:cubicBezTo>
                    <a:pt x="544733" y="426278"/>
                    <a:pt x="546202" y="425966"/>
                    <a:pt x="547715" y="425566"/>
                  </a:cubicBezTo>
                  <a:cubicBezTo>
                    <a:pt x="552076" y="424404"/>
                    <a:pt x="556393" y="422913"/>
                    <a:pt x="560532" y="421115"/>
                  </a:cubicBezTo>
                  <a:cubicBezTo>
                    <a:pt x="564937" y="419250"/>
                    <a:pt x="569254" y="417110"/>
                    <a:pt x="573394" y="414707"/>
                  </a:cubicBezTo>
                  <a:cubicBezTo>
                    <a:pt x="577577" y="412295"/>
                    <a:pt x="581582" y="409607"/>
                    <a:pt x="585365" y="406652"/>
                  </a:cubicBezTo>
                  <a:cubicBezTo>
                    <a:pt x="589059" y="403875"/>
                    <a:pt x="592486" y="400790"/>
                    <a:pt x="595645" y="397439"/>
                  </a:cubicBezTo>
                  <a:cubicBezTo>
                    <a:pt x="599249" y="393777"/>
                    <a:pt x="602232" y="389571"/>
                    <a:pt x="604546" y="384978"/>
                  </a:cubicBezTo>
                  <a:cubicBezTo>
                    <a:pt x="606237" y="381792"/>
                    <a:pt x="606950" y="378196"/>
                    <a:pt x="606638" y="374609"/>
                  </a:cubicBezTo>
                  <a:cubicBezTo>
                    <a:pt x="606281" y="371672"/>
                    <a:pt x="604635" y="369042"/>
                    <a:pt x="602187" y="367399"/>
                  </a:cubicBezTo>
                  <a:cubicBezTo>
                    <a:pt x="598894" y="365392"/>
                    <a:pt x="595111" y="364329"/>
                    <a:pt x="591284" y="364329"/>
                  </a:cubicBezTo>
                  <a:lnTo>
                    <a:pt x="587456" y="364329"/>
                  </a:lnTo>
                  <a:lnTo>
                    <a:pt x="583407" y="364729"/>
                  </a:lnTo>
                  <a:lnTo>
                    <a:pt x="579223" y="365397"/>
                  </a:lnTo>
                  <a:cubicBezTo>
                    <a:pt x="577755" y="365708"/>
                    <a:pt x="576331" y="366020"/>
                    <a:pt x="574772" y="366420"/>
                  </a:cubicBezTo>
                  <a:cubicBezTo>
                    <a:pt x="570456" y="367595"/>
                    <a:pt x="566273" y="369082"/>
                    <a:pt x="562179" y="370871"/>
                  </a:cubicBezTo>
                  <a:cubicBezTo>
                    <a:pt x="557862" y="372700"/>
                    <a:pt x="553633" y="374796"/>
                    <a:pt x="549539" y="377146"/>
                  </a:cubicBezTo>
                  <a:cubicBezTo>
                    <a:pt x="545312" y="379584"/>
                    <a:pt x="541307" y="382290"/>
                    <a:pt x="537434" y="385245"/>
                  </a:cubicBezTo>
                  <a:cubicBezTo>
                    <a:pt x="533785" y="387942"/>
                    <a:pt x="530358" y="390919"/>
                    <a:pt x="527198" y="394146"/>
                  </a:cubicBezTo>
                  <a:cubicBezTo>
                    <a:pt x="523549" y="397813"/>
                    <a:pt x="520478" y="401996"/>
                    <a:pt x="518075" y="406563"/>
                  </a:cubicBezTo>
                  <a:cubicBezTo>
                    <a:pt x="516340" y="409762"/>
                    <a:pt x="515494" y="413376"/>
                    <a:pt x="515628" y="417021"/>
                  </a:cubicBezTo>
                  <a:cubicBezTo>
                    <a:pt x="515850" y="419927"/>
                    <a:pt x="517319" y="422602"/>
                    <a:pt x="519633" y="424364"/>
                  </a:cubicBezTo>
                  <a:close/>
                  <a:moveTo>
                    <a:pt x="1909480" y="2591332"/>
                  </a:moveTo>
                  <a:cubicBezTo>
                    <a:pt x="1901335" y="2581799"/>
                    <a:pt x="1891144" y="2574198"/>
                    <a:pt x="1879707" y="2569080"/>
                  </a:cubicBezTo>
                  <a:cubicBezTo>
                    <a:pt x="1867868" y="2563895"/>
                    <a:pt x="1855052" y="2561506"/>
                    <a:pt x="1842145" y="2562093"/>
                  </a:cubicBezTo>
                  <a:lnTo>
                    <a:pt x="1840321" y="2562093"/>
                  </a:lnTo>
                  <a:lnTo>
                    <a:pt x="1838497" y="2562093"/>
                  </a:lnTo>
                  <a:lnTo>
                    <a:pt x="1836716" y="2562093"/>
                  </a:lnTo>
                  <a:lnTo>
                    <a:pt x="1834892" y="2562093"/>
                  </a:lnTo>
                  <a:cubicBezTo>
                    <a:pt x="1822119" y="2563771"/>
                    <a:pt x="1809791" y="2567896"/>
                    <a:pt x="1798576" y="2574242"/>
                  </a:cubicBezTo>
                  <a:cubicBezTo>
                    <a:pt x="1787006" y="2580767"/>
                    <a:pt x="1776592" y="2589156"/>
                    <a:pt x="1767780" y="2599076"/>
                  </a:cubicBezTo>
                  <a:cubicBezTo>
                    <a:pt x="1758523" y="2609418"/>
                    <a:pt x="1750957" y="2621127"/>
                    <a:pt x="1745305" y="2633788"/>
                  </a:cubicBezTo>
                  <a:cubicBezTo>
                    <a:pt x="1739387" y="2646984"/>
                    <a:pt x="1735604" y="2661047"/>
                    <a:pt x="1734135" y="2675444"/>
                  </a:cubicBezTo>
                  <a:cubicBezTo>
                    <a:pt x="1732623" y="2690103"/>
                    <a:pt x="1733780" y="2704914"/>
                    <a:pt x="1737606" y="2719146"/>
                  </a:cubicBezTo>
                  <a:cubicBezTo>
                    <a:pt x="1741078" y="2732088"/>
                    <a:pt x="1747131" y="2744197"/>
                    <a:pt x="1755408" y="2754749"/>
                  </a:cubicBezTo>
                  <a:cubicBezTo>
                    <a:pt x="1763374" y="2764891"/>
                    <a:pt x="1773521" y="2773093"/>
                    <a:pt x="1785092" y="2778736"/>
                  </a:cubicBezTo>
                  <a:cubicBezTo>
                    <a:pt x="1797153" y="2784486"/>
                    <a:pt x="1810370" y="2787236"/>
                    <a:pt x="1823721" y="2786747"/>
                  </a:cubicBezTo>
                  <a:lnTo>
                    <a:pt x="1825635" y="2786747"/>
                  </a:lnTo>
                  <a:lnTo>
                    <a:pt x="1827503" y="2786747"/>
                  </a:lnTo>
                  <a:lnTo>
                    <a:pt x="1829373" y="2786747"/>
                  </a:lnTo>
                  <a:lnTo>
                    <a:pt x="1831242" y="2786747"/>
                  </a:lnTo>
                  <a:cubicBezTo>
                    <a:pt x="1844638" y="2785172"/>
                    <a:pt x="1857632" y="2780904"/>
                    <a:pt x="1869337" y="2774197"/>
                  </a:cubicBezTo>
                  <a:cubicBezTo>
                    <a:pt x="1881398" y="2767330"/>
                    <a:pt x="1892167" y="2758434"/>
                    <a:pt x="1901202" y="2747895"/>
                  </a:cubicBezTo>
                  <a:cubicBezTo>
                    <a:pt x="1910503" y="2737014"/>
                    <a:pt x="1918024" y="2724727"/>
                    <a:pt x="1923453" y="2711492"/>
                  </a:cubicBezTo>
                  <a:cubicBezTo>
                    <a:pt x="1929105" y="2697869"/>
                    <a:pt x="1932443" y="2683401"/>
                    <a:pt x="1933378" y="2668679"/>
                  </a:cubicBezTo>
                  <a:cubicBezTo>
                    <a:pt x="1934401" y="2654006"/>
                    <a:pt x="1932666" y="2639267"/>
                    <a:pt x="1928216" y="2625244"/>
                  </a:cubicBezTo>
                  <a:cubicBezTo>
                    <a:pt x="1924211" y="2612800"/>
                    <a:pt x="1917757" y="2601283"/>
                    <a:pt x="1909212" y="2591376"/>
                  </a:cubicBezTo>
                  <a:close/>
                  <a:moveTo>
                    <a:pt x="3284952" y="2268058"/>
                  </a:moveTo>
                  <a:cubicBezTo>
                    <a:pt x="3278009" y="2257657"/>
                    <a:pt x="3269597" y="2248303"/>
                    <a:pt x="3259985" y="2240288"/>
                  </a:cubicBezTo>
                  <a:cubicBezTo>
                    <a:pt x="3250683" y="2232513"/>
                    <a:pt x="3240404" y="2226029"/>
                    <a:pt x="3229366" y="2221018"/>
                  </a:cubicBezTo>
                  <a:cubicBezTo>
                    <a:pt x="3218596" y="2216149"/>
                    <a:pt x="3207248" y="2212740"/>
                    <a:pt x="3195588" y="2210871"/>
                  </a:cubicBezTo>
                  <a:cubicBezTo>
                    <a:pt x="3184151" y="2209077"/>
                    <a:pt x="3172536" y="2208926"/>
                    <a:pt x="3161098" y="2210426"/>
                  </a:cubicBezTo>
                  <a:cubicBezTo>
                    <a:pt x="3158205" y="2210826"/>
                    <a:pt x="3155312" y="2211316"/>
                    <a:pt x="3152420" y="2211939"/>
                  </a:cubicBezTo>
                  <a:cubicBezTo>
                    <a:pt x="3149527" y="2212562"/>
                    <a:pt x="3146679" y="2213274"/>
                    <a:pt x="3143875" y="2214164"/>
                  </a:cubicBezTo>
                  <a:cubicBezTo>
                    <a:pt x="3141072" y="2215054"/>
                    <a:pt x="3138267" y="2215989"/>
                    <a:pt x="3135509" y="2217057"/>
                  </a:cubicBezTo>
                  <a:cubicBezTo>
                    <a:pt x="3132749" y="2218125"/>
                    <a:pt x="3130035" y="2219371"/>
                    <a:pt x="3127364" y="2220706"/>
                  </a:cubicBezTo>
                  <a:cubicBezTo>
                    <a:pt x="3114903" y="2226879"/>
                    <a:pt x="3103911" y="2235686"/>
                    <a:pt x="3095188" y="2246518"/>
                  </a:cubicBezTo>
                  <a:cubicBezTo>
                    <a:pt x="3086822" y="2256981"/>
                    <a:pt x="3080858" y="2269126"/>
                    <a:pt x="3077654" y="2282121"/>
                  </a:cubicBezTo>
                  <a:cubicBezTo>
                    <a:pt x="3074316" y="2295499"/>
                    <a:pt x="3073737" y="2309420"/>
                    <a:pt x="3076007" y="2323020"/>
                  </a:cubicBezTo>
                  <a:cubicBezTo>
                    <a:pt x="3078455" y="2337906"/>
                    <a:pt x="3083795" y="2352170"/>
                    <a:pt x="3091761" y="2364987"/>
                  </a:cubicBezTo>
                  <a:cubicBezTo>
                    <a:pt x="3098348" y="2375783"/>
                    <a:pt x="3106492" y="2385556"/>
                    <a:pt x="3115926" y="2394003"/>
                  </a:cubicBezTo>
                  <a:cubicBezTo>
                    <a:pt x="3125183" y="2402285"/>
                    <a:pt x="3135553" y="2409263"/>
                    <a:pt x="3146724" y="2414742"/>
                  </a:cubicBezTo>
                  <a:cubicBezTo>
                    <a:pt x="3157760" y="2420180"/>
                    <a:pt x="3169464" y="2424047"/>
                    <a:pt x="3181569" y="2426224"/>
                  </a:cubicBezTo>
                  <a:cubicBezTo>
                    <a:pt x="3193452" y="2428413"/>
                    <a:pt x="3205602" y="2428792"/>
                    <a:pt x="3217617" y="2427336"/>
                  </a:cubicBezTo>
                  <a:cubicBezTo>
                    <a:pt x="3220643" y="2426980"/>
                    <a:pt x="3223626" y="2426491"/>
                    <a:pt x="3226518" y="2425868"/>
                  </a:cubicBezTo>
                  <a:cubicBezTo>
                    <a:pt x="3229410" y="2425245"/>
                    <a:pt x="3232437" y="2424488"/>
                    <a:pt x="3235419" y="2423643"/>
                  </a:cubicBezTo>
                  <a:cubicBezTo>
                    <a:pt x="3238400" y="2422797"/>
                    <a:pt x="3241205" y="2421773"/>
                    <a:pt x="3244052" y="2420661"/>
                  </a:cubicBezTo>
                  <a:cubicBezTo>
                    <a:pt x="3246901" y="2419548"/>
                    <a:pt x="3249704" y="2418302"/>
                    <a:pt x="3252464" y="2416922"/>
                  </a:cubicBezTo>
                  <a:cubicBezTo>
                    <a:pt x="3265503" y="2410425"/>
                    <a:pt x="3276852" y="2401052"/>
                    <a:pt x="3285708" y="2389508"/>
                  </a:cubicBezTo>
                  <a:cubicBezTo>
                    <a:pt x="3294074" y="2378445"/>
                    <a:pt x="3299860" y="2365659"/>
                    <a:pt x="3302709" y="2352081"/>
                  </a:cubicBezTo>
                  <a:cubicBezTo>
                    <a:pt x="3305646" y="2338200"/>
                    <a:pt x="3305646" y="2323861"/>
                    <a:pt x="3302709" y="2309980"/>
                  </a:cubicBezTo>
                  <a:cubicBezTo>
                    <a:pt x="3299504" y="2294983"/>
                    <a:pt x="3293363" y="2280755"/>
                    <a:pt x="3284685" y="2268102"/>
                  </a:cubicBezTo>
                  <a:close/>
                  <a:moveTo>
                    <a:pt x="3485751" y="2148877"/>
                  </a:moveTo>
                  <a:cubicBezTo>
                    <a:pt x="3478008" y="2139718"/>
                    <a:pt x="3469152" y="2131583"/>
                    <a:pt x="3459361" y="2124667"/>
                  </a:cubicBezTo>
                  <a:cubicBezTo>
                    <a:pt x="3449837" y="2117952"/>
                    <a:pt x="3439513" y="2112438"/>
                    <a:pt x="3428653" y="2108245"/>
                  </a:cubicBezTo>
                  <a:cubicBezTo>
                    <a:pt x="3418106" y="2104138"/>
                    <a:pt x="3407069" y="2101343"/>
                    <a:pt x="3395854" y="2099923"/>
                  </a:cubicBezTo>
                  <a:cubicBezTo>
                    <a:pt x="3384951" y="2098477"/>
                    <a:pt x="3373959" y="2098477"/>
                    <a:pt x="3363055" y="2099923"/>
                  </a:cubicBezTo>
                  <a:cubicBezTo>
                    <a:pt x="3359539" y="2100377"/>
                    <a:pt x="3356069" y="2101014"/>
                    <a:pt x="3352597" y="2101837"/>
                  </a:cubicBezTo>
                  <a:cubicBezTo>
                    <a:pt x="3349170" y="2102634"/>
                    <a:pt x="3345743" y="2103613"/>
                    <a:pt x="3342406" y="2104774"/>
                  </a:cubicBezTo>
                  <a:cubicBezTo>
                    <a:pt x="3339068" y="2105887"/>
                    <a:pt x="3335775" y="2107177"/>
                    <a:pt x="3332570" y="2108646"/>
                  </a:cubicBezTo>
                  <a:cubicBezTo>
                    <a:pt x="3329366" y="2110115"/>
                    <a:pt x="3326250" y="2111761"/>
                    <a:pt x="3323180" y="2113541"/>
                  </a:cubicBezTo>
                  <a:cubicBezTo>
                    <a:pt x="3311476" y="2120382"/>
                    <a:pt x="3301463" y="2129803"/>
                    <a:pt x="3293896" y="2141089"/>
                  </a:cubicBezTo>
                  <a:cubicBezTo>
                    <a:pt x="3286732" y="2151899"/>
                    <a:pt x="3282059" y="2164191"/>
                    <a:pt x="3280279" y="2177048"/>
                  </a:cubicBezTo>
                  <a:cubicBezTo>
                    <a:pt x="3278453" y="2190457"/>
                    <a:pt x="3279432" y="2204097"/>
                    <a:pt x="3283171" y="2217101"/>
                  </a:cubicBezTo>
                  <a:cubicBezTo>
                    <a:pt x="3287354" y="2231636"/>
                    <a:pt x="3294297" y="2245237"/>
                    <a:pt x="3303599" y="2257155"/>
                  </a:cubicBezTo>
                  <a:cubicBezTo>
                    <a:pt x="3310986" y="2266758"/>
                    <a:pt x="3319664" y="2275334"/>
                    <a:pt x="3329322" y="2282655"/>
                  </a:cubicBezTo>
                  <a:cubicBezTo>
                    <a:pt x="3338845" y="2289856"/>
                    <a:pt x="3349215" y="2295837"/>
                    <a:pt x="3360207" y="2300456"/>
                  </a:cubicBezTo>
                  <a:cubicBezTo>
                    <a:pt x="3371021" y="2305049"/>
                    <a:pt x="3382414" y="2308249"/>
                    <a:pt x="3394029" y="2309980"/>
                  </a:cubicBezTo>
                  <a:cubicBezTo>
                    <a:pt x="3405378" y="2311685"/>
                    <a:pt x="3416949" y="2311832"/>
                    <a:pt x="3428342" y="2310425"/>
                  </a:cubicBezTo>
                  <a:cubicBezTo>
                    <a:pt x="3432035" y="2309936"/>
                    <a:pt x="3435685" y="2309313"/>
                    <a:pt x="3439290" y="2308467"/>
                  </a:cubicBezTo>
                  <a:cubicBezTo>
                    <a:pt x="3442895" y="2307622"/>
                    <a:pt x="3446454" y="2306642"/>
                    <a:pt x="3449970" y="2305485"/>
                  </a:cubicBezTo>
                  <a:cubicBezTo>
                    <a:pt x="3453486" y="2304328"/>
                    <a:pt x="3456869" y="2302904"/>
                    <a:pt x="3460206" y="2301391"/>
                  </a:cubicBezTo>
                  <a:cubicBezTo>
                    <a:pt x="3463544" y="2299834"/>
                    <a:pt x="3466837" y="2298093"/>
                    <a:pt x="3469997" y="2296184"/>
                  </a:cubicBezTo>
                  <a:cubicBezTo>
                    <a:pt x="3482191" y="2288934"/>
                    <a:pt x="3492472" y="2278899"/>
                    <a:pt x="3500037" y="2266901"/>
                  </a:cubicBezTo>
                  <a:cubicBezTo>
                    <a:pt x="3507158" y="2255459"/>
                    <a:pt x="3511564" y="2242531"/>
                    <a:pt x="3512854" y="2229117"/>
                  </a:cubicBezTo>
                  <a:cubicBezTo>
                    <a:pt x="3514145" y="2215241"/>
                    <a:pt x="3512543" y="2201249"/>
                    <a:pt x="3508092" y="2188041"/>
                  </a:cubicBezTo>
                  <a:cubicBezTo>
                    <a:pt x="3503107" y="2173688"/>
                    <a:pt x="3495408" y="2160413"/>
                    <a:pt x="3485484" y="2148922"/>
                  </a:cubicBezTo>
                  <a:close/>
                  <a:moveTo>
                    <a:pt x="3673378" y="2020662"/>
                  </a:moveTo>
                  <a:cubicBezTo>
                    <a:pt x="3665235" y="2012607"/>
                    <a:pt x="3656156" y="2005558"/>
                    <a:pt x="3646321" y="1999657"/>
                  </a:cubicBezTo>
                  <a:cubicBezTo>
                    <a:pt x="3636752" y="1993858"/>
                    <a:pt x="3626560" y="1989154"/>
                    <a:pt x="3615969" y="1985638"/>
                  </a:cubicBezTo>
                  <a:cubicBezTo>
                    <a:pt x="3605688" y="1982203"/>
                    <a:pt x="3595052" y="1979933"/>
                    <a:pt x="3584282" y="1978874"/>
                  </a:cubicBezTo>
                  <a:cubicBezTo>
                    <a:pt x="3573913" y="1977801"/>
                    <a:pt x="3563454" y="1977997"/>
                    <a:pt x="3553129" y="1979452"/>
                  </a:cubicBezTo>
                  <a:cubicBezTo>
                    <a:pt x="3549080" y="1980031"/>
                    <a:pt x="3545120" y="1980818"/>
                    <a:pt x="3541158" y="1981811"/>
                  </a:cubicBezTo>
                  <a:cubicBezTo>
                    <a:pt x="3537242" y="1982785"/>
                    <a:pt x="3533415" y="1983987"/>
                    <a:pt x="3529677" y="1985416"/>
                  </a:cubicBezTo>
                  <a:cubicBezTo>
                    <a:pt x="3525938" y="1986795"/>
                    <a:pt x="3522289" y="1988415"/>
                    <a:pt x="3518728" y="1990267"/>
                  </a:cubicBezTo>
                  <a:cubicBezTo>
                    <a:pt x="3515169" y="1992100"/>
                    <a:pt x="3511786" y="1994152"/>
                    <a:pt x="3508493" y="1996408"/>
                  </a:cubicBezTo>
                  <a:cubicBezTo>
                    <a:pt x="3497544" y="2003720"/>
                    <a:pt x="3488511" y="2013529"/>
                    <a:pt x="3482146" y="2025024"/>
                  </a:cubicBezTo>
                  <a:cubicBezTo>
                    <a:pt x="3476094" y="2036078"/>
                    <a:pt x="3472712" y="2048393"/>
                    <a:pt x="3472267" y="2060983"/>
                  </a:cubicBezTo>
                  <a:cubicBezTo>
                    <a:pt x="3471822" y="2074369"/>
                    <a:pt x="3474180" y="2087703"/>
                    <a:pt x="3479254" y="2100102"/>
                  </a:cubicBezTo>
                  <a:cubicBezTo>
                    <a:pt x="3484951" y="2114147"/>
                    <a:pt x="3493272" y="2126995"/>
                    <a:pt x="3503731" y="2137974"/>
                  </a:cubicBezTo>
                  <a:cubicBezTo>
                    <a:pt x="3511697" y="2146443"/>
                    <a:pt x="3520687" y="2153915"/>
                    <a:pt x="3530433" y="2160226"/>
                  </a:cubicBezTo>
                  <a:cubicBezTo>
                    <a:pt x="3540046" y="2166461"/>
                    <a:pt x="3550371" y="2171565"/>
                    <a:pt x="3561140" y="2175446"/>
                  </a:cubicBezTo>
                  <a:cubicBezTo>
                    <a:pt x="3571733" y="2179291"/>
                    <a:pt x="3582725" y="2181903"/>
                    <a:pt x="3593940" y="2183234"/>
                  </a:cubicBezTo>
                  <a:cubicBezTo>
                    <a:pt x="3604798" y="2184591"/>
                    <a:pt x="3615791" y="2184591"/>
                    <a:pt x="3626649" y="2183234"/>
                  </a:cubicBezTo>
                  <a:cubicBezTo>
                    <a:pt x="3630833" y="2182696"/>
                    <a:pt x="3635017" y="2181921"/>
                    <a:pt x="3639111" y="2180920"/>
                  </a:cubicBezTo>
                  <a:cubicBezTo>
                    <a:pt x="3643206" y="2179923"/>
                    <a:pt x="3647211" y="2178690"/>
                    <a:pt x="3651126" y="2177226"/>
                  </a:cubicBezTo>
                  <a:cubicBezTo>
                    <a:pt x="3655043" y="2175798"/>
                    <a:pt x="3658825" y="2174115"/>
                    <a:pt x="3662519" y="2172197"/>
                  </a:cubicBezTo>
                  <a:cubicBezTo>
                    <a:pt x="3666169" y="2170315"/>
                    <a:pt x="3669730" y="2168192"/>
                    <a:pt x="3673112" y="2165833"/>
                  </a:cubicBezTo>
                  <a:cubicBezTo>
                    <a:pt x="3684371" y="2158005"/>
                    <a:pt x="3693538" y="2147560"/>
                    <a:pt x="3699814" y="2135393"/>
                  </a:cubicBezTo>
                  <a:cubicBezTo>
                    <a:pt x="3705732" y="2123742"/>
                    <a:pt x="3708759" y="2110849"/>
                    <a:pt x="3708715" y="2097787"/>
                  </a:cubicBezTo>
                  <a:cubicBezTo>
                    <a:pt x="3708581" y="2084062"/>
                    <a:pt x="3705554" y="2070524"/>
                    <a:pt x="3699814" y="2058046"/>
                  </a:cubicBezTo>
                  <a:cubicBezTo>
                    <a:pt x="3693316" y="2044054"/>
                    <a:pt x="3684238" y="2031392"/>
                    <a:pt x="3673112" y="2020707"/>
                  </a:cubicBezTo>
                  <a:close/>
                  <a:moveTo>
                    <a:pt x="2828389" y="2430095"/>
                  </a:moveTo>
                  <a:cubicBezTo>
                    <a:pt x="2820111" y="2420300"/>
                    <a:pt x="2810276" y="2411911"/>
                    <a:pt x="2799284" y="2405263"/>
                  </a:cubicBezTo>
                  <a:cubicBezTo>
                    <a:pt x="2788603" y="2398787"/>
                    <a:pt x="2776898" y="2394096"/>
                    <a:pt x="2764705" y="2391377"/>
                  </a:cubicBezTo>
                  <a:cubicBezTo>
                    <a:pt x="2752511" y="2388640"/>
                    <a:pt x="2739960" y="2388053"/>
                    <a:pt x="2727588" y="2389642"/>
                  </a:cubicBezTo>
                  <a:cubicBezTo>
                    <a:pt x="2725808" y="2389642"/>
                    <a:pt x="2724073" y="2390131"/>
                    <a:pt x="2722337" y="2390443"/>
                  </a:cubicBezTo>
                  <a:cubicBezTo>
                    <a:pt x="2720602" y="2390754"/>
                    <a:pt x="2718821" y="2391110"/>
                    <a:pt x="2717086" y="2391511"/>
                  </a:cubicBezTo>
                  <a:lnTo>
                    <a:pt x="2711879" y="2392846"/>
                  </a:lnTo>
                  <a:cubicBezTo>
                    <a:pt x="2710143" y="2393335"/>
                    <a:pt x="2708408" y="2393914"/>
                    <a:pt x="2706672" y="2394492"/>
                  </a:cubicBezTo>
                  <a:cubicBezTo>
                    <a:pt x="2693187" y="2399041"/>
                    <a:pt x="2680771" y="2406344"/>
                    <a:pt x="2670268" y="2415943"/>
                  </a:cubicBezTo>
                  <a:cubicBezTo>
                    <a:pt x="2660032" y="2425351"/>
                    <a:pt x="2651755" y="2436677"/>
                    <a:pt x="2645925" y="2449276"/>
                  </a:cubicBezTo>
                  <a:cubicBezTo>
                    <a:pt x="2639961" y="2462182"/>
                    <a:pt x="2636489" y="2476108"/>
                    <a:pt x="2635689" y="2490309"/>
                  </a:cubicBezTo>
                  <a:cubicBezTo>
                    <a:pt x="2634933" y="2505409"/>
                    <a:pt x="2637024" y="2520513"/>
                    <a:pt x="2641963" y="2534812"/>
                  </a:cubicBezTo>
                  <a:cubicBezTo>
                    <a:pt x="2646369" y="2547665"/>
                    <a:pt x="2652868" y="2559694"/>
                    <a:pt x="2661189" y="2570415"/>
                  </a:cubicBezTo>
                  <a:cubicBezTo>
                    <a:pt x="2669289" y="2580727"/>
                    <a:pt x="2679035" y="2589658"/>
                    <a:pt x="2689983" y="2596850"/>
                  </a:cubicBezTo>
                  <a:cubicBezTo>
                    <a:pt x="2700843" y="2603918"/>
                    <a:pt x="2712769" y="2609138"/>
                    <a:pt x="2725320" y="2612293"/>
                  </a:cubicBezTo>
                  <a:cubicBezTo>
                    <a:pt x="2737958" y="2615453"/>
                    <a:pt x="2751042" y="2616312"/>
                    <a:pt x="2763948" y="2614830"/>
                  </a:cubicBezTo>
                  <a:cubicBezTo>
                    <a:pt x="2765773" y="2614830"/>
                    <a:pt x="2767598" y="2614385"/>
                    <a:pt x="2769422" y="2614073"/>
                  </a:cubicBezTo>
                  <a:cubicBezTo>
                    <a:pt x="2771246" y="2613762"/>
                    <a:pt x="2773072" y="2613406"/>
                    <a:pt x="2774896" y="2613005"/>
                  </a:cubicBezTo>
                  <a:lnTo>
                    <a:pt x="2780325" y="2611626"/>
                  </a:lnTo>
                  <a:cubicBezTo>
                    <a:pt x="2782150" y="2611092"/>
                    <a:pt x="2783975" y="2610558"/>
                    <a:pt x="2785755" y="2609934"/>
                  </a:cubicBezTo>
                  <a:cubicBezTo>
                    <a:pt x="2799906" y="2605181"/>
                    <a:pt x="2812858" y="2597407"/>
                    <a:pt x="2823716" y="2587149"/>
                  </a:cubicBezTo>
                  <a:cubicBezTo>
                    <a:pt x="2834220" y="2577197"/>
                    <a:pt x="2842541" y="2565204"/>
                    <a:pt x="2848193" y="2551902"/>
                  </a:cubicBezTo>
                  <a:cubicBezTo>
                    <a:pt x="2853890" y="2538448"/>
                    <a:pt x="2856916" y="2524011"/>
                    <a:pt x="2857094" y="2509401"/>
                  </a:cubicBezTo>
                  <a:cubicBezTo>
                    <a:pt x="2857317" y="2494087"/>
                    <a:pt x="2854512" y="2478880"/>
                    <a:pt x="2848905" y="2464630"/>
                  </a:cubicBezTo>
                  <a:cubicBezTo>
                    <a:pt x="2843966" y="2452022"/>
                    <a:pt x="2836934" y="2440336"/>
                    <a:pt x="2828122" y="2430051"/>
                  </a:cubicBezTo>
                  <a:close/>
                  <a:moveTo>
                    <a:pt x="3872977" y="1916613"/>
                  </a:moveTo>
                  <a:cubicBezTo>
                    <a:pt x="3865055" y="1903520"/>
                    <a:pt x="3854908" y="1891932"/>
                    <a:pt x="3842937" y="1882390"/>
                  </a:cubicBezTo>
                  <a:cubicBezTo>
                    <a:pt x="3834526" y="1875603"/>
                    <a:pt x="3825448" y="1869711"/>
                    <a:pt x="3815834" y="1864811"/>
                  </a:cubicBezTo>
                  <a:cubicBezTo>
                    <a:pt x="3806444" y="1860063"/>
                    <a:pt x="3796654" y="1856262"/>
                    <a:pt x="3786507" y="1853462"/>
                  </a:cubicBezTo>
                  <a:cubicBezTo>
                    <a:pt x="3776716" y="1850752"/>
                    <a:pt x="3766658" y="1849021"/>
                    <a:pt x="3756512" y="1848300"/>
                  </a:cubicBezTo>
                  <a:cubicBezTo>
                    <a:pt x="3746764" y="1847624"/>
                    <a:pt x="3736974" y="1847980"/>
                    <a:pt x="3727317" y="1849368"/>
                  </a:cubicBezTo>
                  <a:cubicBezTo>
                    <a:pt x="3722688" y="1850058"/>
                    <a:pt x="3718104" y="1851010"/>
                    <a:pt x="3713609" y="1852217"/>
                  </a:cubicBezTo>
                  <a:cubicBezTo>
                    <a:pt x="3709204" y="1853418"/>
                    <a:pt x="3704887" y="1854905"/>
                    <a:pt x="3700659" y="1856667"/>
                  </a:cubicBezTo>
                  <a:cubicBezTo>
                    <a:pt x="3696387" y="1858394"/>
                    <a:pt x="3692248" y="1860432"/>
                    <a:pt x="3688287" y="1862764"/>
                  </a:cubicBezTo>
                  <a:cubicBezTo>
                    <a:pt x="3684459" y="1865007"/>
                    <a:pt x="3680766" y="1867535"/>
                    <a:pt x="3677295" y="1870330"/>
                  </a:cubicBezTo>
                  <a:cubicBezTo>
                    <a:pt x="3667371" y="1878189"/>
                    <a:pt x="3659538" y="1888385"/>
                    <a:pt x="3654509" y="1900013"/>
                  </a:cubicBezTo>
                  <a:cubicBezTo>
                    <a:pt x="3649748" y="1911251"/>
                    <a:pt x="3647833" y="1923462"/>
                    <a:pt x="3648812" y="1935616"/>
                  </a:cubicBezTo>
                  <a:cubicBezTo>
                    <a:pt x="3649969" y="1948807"/>
                    <a:pt x="3653886" y="1961611"/>
                    <a:pt x="3660250" y="1973222"/>
                  </a:cubicBezTo>
                  <a:cubicBezTo>
                    <a:pt x="3667593" y="1986568"/>
                    <a:pt x="3677250" y="1998482"/>
                    <a:pt x="3688822" y="2008379"/>
                  </a:cubicBezTo>
                  <a:cubicBezTo>
                    <a:pt x="3697010" y="2015536"/>
                    <a:pt x="3705955" y="2021771"/>
                    <a:pt x="3715524" y="2026982"/>
                  </a:cubicBezTo>
                  <a:cubicBezTo>
                    <a:pt x="3725003" y="2032162"/>
                    <a:pt x="3735016" y="2036337"/>
                    <a:pt x="3745341" y="2039443"/>
                  </a:cubicBezTo>
                  <a:cubicBezTo>
                    <a:pt x="3755488" y="2042509"/>
                    <a:pt x="3765946" y="2044521"/>
                    <a:pt x="3776494" y="2045451"/>
                  </a:cubicBezTo>
                  <a:cubicBezTo>
                    <a:pt x="3786685" y="2046354"/>
                    <a:pt x="3796920" y="2046114"/>
                    <a:pt x="3807067" y="2044739"/>
                  </a:cubicBezTo>
                  <a:cubicBezTo>
                    <a:pt x="3811918" y="2044085"/>
                    <a:pt x="3816680" y="2043132"/>
                    <a:pt x="3821397" y="2041891"/>
                  </a:cubicBezTo>
                  <a:cubicBezTo>
                    <a:pt x="3825936" y="2040707"/>
                    <a:pt x="3830387" y="2039221"/>
                    <a:pt x="3834748" y="2037440"/>
                  </a:cubicBezTo>
                  <a:cubicBezTo>
                    <a:pt x="3839065" y="2035638"/>
                    <a:pt x="3843249" y="2033537"/>
                    <a:pt x="3847298" y="2031165"/>
                  </a:cubicBezTo>
                  <a:cubicBezTo>
                    <a:pt x="3851260" y="2028780"/>
                    <a:pt x="3855086" y="2026105"/>
                    <a:pt x="3858647" y="2023155"/>
                  </a:cubicBezTo>
                  <a:cubicBezTo>
                    <a:pt x="3868794" y="2014913"/>
                    <a:pt x="3876671" y="2004183"/>
                    <a:pt x="3881477" y="1992002"/>
                  </a:cubicBezTo>
                  <a:cubicBezTo>
                    <a:pt x="3885972" y="1980200"/>
                    <a:pt x="3887530" y="1967467"/>
                    <a:pt x="3885927" y="1954931"/>
                  </a:cubicBezTo>
                  <a:cubicBezTo>
                    <a:pt x="3884237" y="1941362"/>
                    <a:pt x="3879742" y="1928295"/>
                    <a:pt x="3872710" y="1916569"/>
                  </a:cubicBezTo>
                  <a:close/>
                  <a:moveTo>
                    <a:pt x="2603513" y="2503615"/>
                  </a:moveTo>
                  <a:cubicBezTo>
                    <a:pt x="2595992" y="2492810"/>
                    <a:pt x="2586646" y="2483411"/>
                    <a:pt x="2575876" y="2475845"/>
                  </a:cubicBezTo>
                  <a:cubicBezTo>
                    <a:pt x="2565417" y="2468484"/>
                    <a:pt x="2553713" y="2463068"/>
                    <a:pt x="2541341" y="2459868"/>
                  </a:cubicBezTo>
                  <a:cubicBezTo>
                    <a:pt x="2528880" y="2456620"/>
                    <a:pt x="2515885" y="2455792"/>
                    <a:pt x="2503112" y="2457421"/>
                  </a:cubicBezTo>
                  <a:lnTo>
                    <a:pt x="2499730" y="2457866"/>
                  </a:lnTo>
                  <a:lnTo>
                    <a:pt x="2496348" y="2458489"/>
                  </a:lnTo>
                  <a:lnTo>
                    <a:pt x="2492965" y="2459201"/>
                  </a:lnTo>
                  <a:lnTo>
                    <a:pt x="2489628" y="2460002"/>
                  </a:lnTo>
                  <a:cubicBezTo>
                    <a:pt x="2475832" y="2463633"/>
                    <a:pt x="2462881" y="2470042"/>
                    <a:pt x="2451623" y="2478827"/>
                  </a:cubicBezTo>
                  <a:cubicBezTo>
                    <a:pt x="2440585" y="2487483"/>
                    <a:pt x="2431284" y="2498159"/>
                    <a:pt x="2424208" y="2510291"/>
                  </a:cubicBezTo>
                  <a:cubicBezTo>
                    <a:pt x="2416954" y="2522636"/>
                    <a:pt x="2412014" y="2536214"/>
                    <a:pt x="2409699" y="2550344"/>
                  </a:cubicBezTo>
                  <a:cubicBezTo>
                    <a:pt x="2407252" y="2565315"/>
                    <a:pt x="2407652" y="2580606"/>
                    <a:pt x="2410901" y="2595426"/>
                  </a:cubicBezTo>
                  <a:cubicBezTo>
                    <a:pt x="2413883" y="2609164"/>
                    <a:pt x="2419313" y="2622257"/>
                    <a:pt x="2426878" y="2634100"/>
                  </a:cubicBezTo>
                  <a:cubicBezTo>
                    <a:pt x="2434176" y="2645439"/>
                    <a:pt x="2443389" y="2655413"/>
                    <a:pt x="2454114" y="2663561"/>
                  </a:cubicBezTo>
                  <a:cubicBezTo>
                    <a:pt x="2464706" y="2671598"/>
                    <a:pt x="2476633" y="2677633"/>
                    <a:pt x="2489406" y="2681363"/>
                  </a:cubicBezTo>
                  <a:cubicBezTo>
                    <a:pt x="2502356" y="2685043"/>
                    <a:pt x="2515885" y="2686178"/>
                    <a:pt x="2529237" y="2684700"/>
                  </a:cubicBezTo>
                  <a:lnTo>
                    <a:pt x="2532663" y="2684255"/>
                  </a:lnTo>
                  <a:lnTo>
                    <a:pt x="2536090" y="2683677"/>
                  </a:lnTo>
                  <a:lnTo>
                    <a:pt x="2539517" y="2682965"/>
                  </a:lnTo>
                  <a:cubicBezTo>
                    <a:pt x="2540673" y="2682742"/>
                    <a:pt x="2541786" y="2682475"/>
                    <a:pt x="2542943" y="2682164"/>
                  </a:cubicBezTo>
                  <a:cubicBezTo>
                    <a:pt x="2557407" y="2678416"/>
                    <a:pt x="2570891" y="2671652"/>
                    <a:pt x="2582552" y="2662315"/>
                  </a:cubicBezTo>
                  <a:cubicBezTo>
                    <a:pt x="2593945" y="2653116"/>
                    <a:pt x="2603379" y="2641777"/>
                    <a:pt x="2610411" y="2628937"/>
                  </a:cubicBezTo>
                  <a:cubicBezTo>
                    <a:pt x="2617442" y="2615911"/>
                    <a:pt x="2621981" y="2601674"/>
                    <a:pt x="2623762" y="2586970"/>
                  </a:cubicBezTo>
                  <a:cubicBezTo>
                    <a:pt x="2625675" y="2571710"/>
                    <a:pt x="2624652" y="2556223"/>
                    <a:pt x="2620692" y="2541354"/>
                  </a:cubicBezTo>
                  <a:cubicBezTo>
                    <a:pt x="2617265" y="2527852"/>
                    <a:pt x="2611434" y="2515075"/>
                    <a:pt x="2603513" y="2503615"/>
                  </a:cubicBezTo>
                  <a:close/>
                  <a:moveTo>
                    <a:pt x="3071378" y="2373487"/>
                  </a:moveTo>
                  <a:cubicBezTo>
                    <a:pt x="3065326" y="2361969"/>
                    <a:pt x="3057538" y="2351458"/>
                    <a:pt x="3048281" y="2342334"/>
                  </a:cubicBezTo>
                  <a:cubicBezTo>
                    <a:pt x="3039336" y="2333474"/>
                    <a:pt x="3029189" y="2325975"/>
                    <a:pt x="3018063" y="2320083"/>
                  </a:cubicBezTo>
                  <a:cubicBezTo>
                    <a:pt x="3007204" y="2314364"/>
                    <a:pt x="2995590" y="2310270"/>
                    <a:pt x="2983573" y="2307933"/>
                  </a:cubicBezTo>
                  <a:cubicBezTo>
                    <a:pt x="2971691" y="2305628"/>
                    <a:pt x="2959541" y="2305254"/>
                    <a:pt x="2947526" y="2306821"/>
                  </a:cubicBezTo>
                  <a:cubicBezTo>
                    <a:pt x="2945256" y="2307088"/>
                    <a:pt x="2943075" y="2307488"/>
                    <a:pt x="2940716" y="2307933"/>
                  </a:cubicBezTo>
                  <a:cubicBezTo>
                    <a:pt x="2938358" y="2308378"/>
                    <a:pt x="2936266" y="2308868"/>
                    <a:pt x="2933952" y="2309491"/>
                  </a:cubicBezTo>
                  <a:cubicBezTo>
                    <a:pt x="2931637" y="2310114"/>
                    <a:pt x="2929501" y="2310737"/>
                    <a:pt x="2927276" y="2311493"/>
                  </a:cubicBezTo>
                  <a:cubicBezTo>
                    <a:pt x="2925051" y="2312250"/>
                    <a:pt x="2922826" y="2313051"/>
                    <a:pt x="2920645" y="2313941"/>
                  </a:cubicBezTo>
                  <a:cubicBezTo>
                    <a:pt x="2907517" y="2319268"/>
                    <a:pt x="2895678" y="2327323"/>
                    <a:pt x="2885932" y="2337573"/>
                  </a:cubicBezTo>
                  <a:cubicBezTo>
                    <a:pt x="2876543" y="2347457"/>
                    <a:pt x="2869243" y="2359188"/>
                    <a:pt x="2864615" y="2372018"/>
                  </a:cubicBezTo>
                  <a:cubicBezTo>
                    <a:pt x="2859809" y="2385173"/>
                    <a:pt x="2857718" y="2399152"/>
                    <a:pt x="2858385" y="2413139"/>
                  </a:cubicBezTo>
                  <a:cubicBezTo>
                    <a:pt x="2859186" y="2428222"/>
                    <a:pt x="2862880" y="2443006"/>
                    <a:pt x="2869332" y="2456664"/>
                  </a:cubicBezTo>
                  <a:cubicBezTo>
                    <a:pt x="2874851" y="2468618"/>
                    <a:pt x="2882195" y="2479628"/>
                    <a:pt x="2891139" y="2489285"/>
                  </a:cubicBezTo>
                  <a:cubicBezTo>
                    <a:pt x="2899862" y="2498729"/>
                    <a:pt x="2910009" y="2506788"/>
                    <a:pt x="2921179" y="2513184"/>
                  </a:cubicBezTo>
                  <a:cubicBezTo>
                    <a:pt x="2932217" y="2519498"/>
                    <a:pt x="2944099" y="2524087"/>
                    <a:pt x="2956515" y="2526802"/>
                  </a:cubicBezTo>
                  <a:cubicBezTo>
                    <a:pt x="2968843" y="2529490"/>
                    <a:pt x="2981526" y="2530122"/>
                    <a:pt x="2994076" y="2528671"/>
                  </a:cubicBezTo>
                  <a:cubicBezTo>
                    <a:pt x="2996479" y="2528359"/>
                    <a:pt x="2998838" y="2528003"/>
                    <a:pt x="3001242" y="2527558"/>
                  </a:cubicBezTo>
                  <a:cubicBezTo>
                    <a:pt x="3003644" y="2527113"/>
                    <a:pt x="3005958" y="2526579"/>
                    <a:pt x="3008317" y="2526001"/>
                  </a:cubicBezTo>
                  <a:cubicBezTo>
                    <a:pt x="3010676" y="2525422"/>
                    <a:pt x="3012990" y="2524710"/>
                    <a:pt x="3015349" y="2523909"/>
                  </a:cubicBezTo>
                  <a:cubicBezTo>
                    <a:pt x="3017708" y="2523108"/>
                    <a:pt x="3019799" y="2522262"/>
                    <a:pt x="3022247" y="2521328"/>
                  </a:cubicBezTo>
                  <a:cubicBezTo>
                    <a:pt x="3035954" y="2515707"/>
                    <a:pt x="3048281" y="2507140"/>
                    <a:pt x="3058294" y="2496228"/>
                  </a:cubicBezTo>
                  <a:cubicBezTo>
                    <a:pt x="3067863" y="2485716"/>
                    <a:pt x="3075072" y="2473290"/>
                    <a:pt x="3079434" y="2459779"/>
                  </a:cubicBezTo>
                  <a:cubicBezTo>
                    <a:pt x="3083884" y="2446063"/>
                    <a:pt x="3085487" y="2431591"/>
                    <a:pt x="3084196" y="2417234"/>
                  </a:cubicBezTo>
                  <a:cubicBezTo>
                    <a:pt x="3082816" y="2401983"/>
                    <a:pt x="3078455" y="2387154"/>
                    <a:pt x="3071378" y="2373576"/>
                  </a:cubicBezTo>
                  <a:close/>
                  <a:moveTo>
                    <a:pt x="4483789" y="1210653"/>
                  </a:moveTo>
                  <a:cubicBezTo>
                    <a:pt x="4481474" y="1199959"/>
                    <a:pt x="4476624" y="1189977"/>
                    <a:pt x="4469636" y="1181548"/>
                  </a:cubicBezTo>
                  <a:cubicBezTo>
                    <a:pt x="4461537" y="1171588"/>
                    <a:pt x="4451835" y="1163043"/>
                    <a:pt x="4440932" y="1156270"/>
                  </a:cubicBezTo>
                  <a:cubicBezTo>
                    <a:pt x="4428382" y="1148401"/>
                    <a:pt x="4414808" y="1142251"/>
                    <a:pt x="4400612" y="1137979"/>
                  </a:cubicBezTo>
                  <a:cubicBezTo>
                    <a:pt x="4393803" y="1135923"/>
                    <a:pt x="4386904" y="1134258"/>
                    <a:pt x="4379917" y="1132994"/>
                  </a:cubicBezTo>
                  <a:cubicBezTo>
                    <a:pt x="4373197" y="1131766"/>
                    <a:pt x="4366388" y="1130920"/>
                    <a:pt x="4359579" y="1130458"/>
                  </a:cubicBezTo>
                  <a:cubicBezTo>
                    <a:pt x="4353037" y="1130102"/>
                    <a:pt x="4346495" y="1130102"/>
                    <a:pt x="4339953" y="1130458"/>
                  </a:cubicBezTo>
                  <a:cubicBezTo>
                    <a:pt x="4333723" y="1130800"/>
                    <a:pt x="4327537" y="1131499"/>
                    <a:pt x="4321395" y="1132549"/>
                  </a:cubicBezTo>
                  <a:cubicBezTo>
                    <a:pt x="4314541" y="1133769"/>
                    <a:pt x="4307777" y="1135558"/>
                    <a:pt x="4301190" y="1137890"/>
                  </a:cubicBezTo>
                  <a:cubicBezTo>
                    <a:pt x="4295093" y="1140048"/>
                    <a:pt x="4289264" y="1142807"/>
                    <a:pt x="4283745" y="1146123"/>
                  </a:cubicBezTo>
                  <a:cubicBezTo>
                    <a:pt x="4278672" y="1149194"/>
                    <a:pt x="4273999" y="1152887"/>
                    <a:pt x="4269816" y="1157115"/>
                  </a:cubicBezTo>
                  <a:cubicBezTo>
                    <a:pt x="4265855" y="1161125"/>
                    <a:pt x="4262562" y="1165718"/>
                    <a:pt x="4260025" y="1170733"/>
                  </a:cubicBezTo>
                  <a:cubicBezTo>
                    <a:pt x="4255619" y="1179563"/>
                    <a:pt x="4254061" y="1189549"/>
                    <a:pt x="4255574" y="1199305"/>
                  </a:cubicBezTo>
                  <a:cubicBezTo>
                    <a:pt x="4257310" y="1209781"/>
                    <a:pt x="4261583" y="1219678"/>
                    <a:pt x="4267991" y="1228143"/>
                  </a:cubicBezTo>
                  <a:cubicBezTo>
                    <a:pt x="4275556" y="1238254"/>
                    <a:pt x="4284813" y="1246986"/>
                    <a:pt x="4295361" y="1253955"/>
                  </a:cubicBezTo>
                  <a:cubicBezTo>
                    <a:pt x="4307732" y="1262242"/>
                    <a:pt x="4321217" y="1268775"/>
                    <a:pt x="4335414" y="1273359"/>
                  </a:cubicBezTo>
                  <a:cubicBezTo>
                    <a:pt x="4342312" y="1275646"/>
                    <a:pt x="4349299" y="1277506"/>
                    <a:pt x="4356419" y="1278922"/>
                  </a:cubicBezTo>
                  <a:cubicBezTo>
                    <a:pt x="4363362" y="1280323"/>
                    <a:pt x="4370349" y="1281320"/>
                    <a:pt x="4377380" y="1281903"/>
                  </a:cubicBezTo>
                  <a:cubicBezTo>
                    <a:pt x="4384145" y="1282429"/>
                    <a:pt x="4390954" y="1282575"/>
                    <a:pt x="4397719" y="1282348"/>
                  </a:cubicBezTo>
                  <a:cubicBezTo>
                    <a:pt x="4404216" y="1282077"/>
                    <a:pt x="4410669" y="1281409"/>
                    <a:pt x="4417078" y="1280346"/>
                  </a:cubicBezTo>
                  <a:cubicBezTo>
                    <a:pt x="4424287" y="1279135"/>
                    <a:pt x="4431319" y="1277302"/>
                    <a:pt x="4438217" y="1274872"/>
                  </a:cubicBezTo>
                  <a:cubicBezTo>
                    <a:pt x="4444537" y="1272624"/>
                    <a:pt x="4450589" y="1269732"/>
                    <a:pt x="4456330" y="1266238"/>
                  </a:cubicBezTo>
                  <a:cubicBezTo>
                    <a:pt x="4461581" y="1263016"/>
                    <a:pt x="4466388" y="1259126"/>
                    <a:pt x="4470616" y="1254667"/>
                  </a:cubicBezTo>
                  <a:cubicBezTo>
                    <a:pt x="4474577" y="1250461"/>
                    <a:pt x="4477870" y="1245637"/>
                    <a:pt x="4480317" y="1240382"/>
                  </a:cubicBezTo>
                  <a:cubicBezTo>
                    <a:pt x="4484634" y="1231134"/>
                    <a:pt x="4485836" y="1220738"/>
                    <a:pt x="4483789" y="1210742"/>
                  </a:cubicBezTo>
                  <a:close/>
                  <a:moveTo>
                    <a:pt x="4394292" y="1336108"/>
                  </a:moveTo>
                  <a:cubicBezTo>
                    <a:pt x="4387127" y="1325281"/>
                    <a:pt x="4378048" y="1315806"/>
                    <a:pt x="4367590" y="1308116"/>
                  </a:cubicBezTo>
                  <a:cubicBezTo>
                    <a:pt x="4355485" y="1299175"/>
                    <a:pt x="4342179" y="1291997"/>
                    <a:pt x="4328026" y="1286799"/>
                  </a:cubicBezTo>
                  <a:cubicBezTo>
                    <a:pt x="4320772" y="1284062"/>
                    <a:pt x="4313340" y="1281787"/>
                    <a:pt x="4305774" y="1279990"/>
                  </a:cubicBezTo>
                  <a:cubicBezTo>
                    <a:pt x="4298431" y="1278276"/>
                    <a:pt x="4290999" y="1277043"/>
                    <a:pt x="4283523" y="1276296"/>
                  </a:cubicBezTo>
                  <a:cubicBezTo>
                    <a:pt x="4276313" y="1275544"/>
                    <a:pt x="4269059" y="1275277"/>
                    <a:pt x="4261805" y="1275495"/>
                  </a:cubicBezTo>
                  <a:cubicBezTo>
                    <a:pt x="4254907" y="1275690"/>
                    <a:pt x="4248009" y="1276376"/>
                    <a:pt x="4241200" y="1277542"/>
                  </a:cubicBezTo>
                  <a:cubicBezTo>
                    <a:pt x="4234658" y="1278659"/>
                    <a:pt x="4228205" y="1280297"/>
                    <a:pt x="4221929" y="1282437"/>
                  </a:cubicBezTo>
                  <a:cubicBezTo>
                    <a:pt x="4216056" y="1284436"/>
                    <a:pt x="4210404" y="1286968"/>
                    <a:pt x="4205019" y="1290003"/>
                  </a:cubicBezTo>
                  <a:cubicBezTo>
                    <a:pt x="4199945" y="1292873"/>
                    <a:pt x="4195227" y="1296309"/>
                    <a:pt x="4190955" y="1300239"/>
                  </a:cubicBezTo>
                  <a:cubicBezTo>
                    <a:pt x="4186861" y="1303999"/>
                    <a:pt x="4183300" y="1308294"/>
                    <a:pt x="4180363" y="1313011"/>
                  </a:cubicBezTo>
                  <a:cubicBezTo>
                    <a:pt x="4174845" y="1321832"/>
                    <a:pt x="4172085" y="1332112"/>
                    <a:pt x="4172486" y="1342517"/>
                  </a:cubicBezTo>
                  <a:cubicBezTo>
                    <a:pt x="4173064" y="1353372"/>
                    <a:pt x="4176313" y="1363910"/>
                    <a:pt x="4182010" y="1373180"/>
                  </a:cubicBezTo>
                  <a:cubicBezTo>
                    <a:pt x="4188596" y="1384128"/>
                    <a:pt x="4197142" y="1393776"/>
                    <a:pt x="4207199" y="1401662"/>
                  </a:cubicBezTo>
                  <a:cubicBezTo>
                    <a:pt x="4219081" y="1411066"/>
                    <a:pt x="4232299" y="1418667"/>
                    <a:pt x="4246406" y="1424226"/>
                  </a:cubicBezTo>
                  <a:cubicBezTo>
                    <a:pt x="4253839" y="1427190"/>
                    <a:pt x="4261494" y="1429673"/>
                    <a:pt x="4269237" y="1431658"/>
                  </a:cubicBezTo>
                  <a:cubicBezTo>
                    <a:pt x="4276802" y="1433652"/>
                    <a:pt x="4284502" y="1435138"/>
                    <a:pt x="4292245" y="1436108"/>
                  </a:cubicBezTo>
                  <a:cubicBezTo>
                    <a:pt x="4299766" y="1436998"/>
                    <a:pt x="4307287" y="1437385"/>
                    <a:pt x="4314853" y="1437265"/>
                  </a:cubicBezTo>
                  <a:cubicBezTo>
                    <a:pt x="4322063" y="1437136"/>
                    <a:pt x="4329228" y="1436495"/>
                    <a:pt x="4336348" y="1435352"/>
                  </a:cubicBezTo>
                  <a:cubicBezTo>
                    <a:pt x="4343157" y="1434243"/>
                    <a:pt x="4349922" y="1432575"/>
                    <a:pt x="4356464" y="1430367"/>
                  </a:cubicBezTo>
                  <a:cubicBezTo>
                    <a:pt x="4362650" y="1428324"/>
                    <a:pt x="4368613" y="1425672"/>
                    <a:pt x="4374265" y="1422446"/>
                  </a:cubicBezTo>
                  <a:cubicBezTo>
                    <a:pt x="4379517" y="1419446"/>
                    <a:pt x="4384368" y="1415828"/>
                    <a:pt x="4388729" y="1411676"/>
                  </a:cubicBezTo>
                  <a:cubicBezTo>
                    <a:pt x="4392912" y="1407764"/>
                    <a:pt x="4396473" y="1403264"/>
                    <a:pt x="4399365" y="1398325"/>
                  </a:cubicBezTo>
                  <a:cubicBezTo>
                    <a:pt x="4404750" y="1389032"/>
                    <a:pt x="4407109" y="1378307"/>
                    <a:pt x="4406130" y="1367617"/>
                  </a:cubicBezTo>
                  <a:cubicBezTo>
                    <a:pt x="4404795" y="1356331"/>
                    <a:pt x="4400745" y="1345544"/>
                    <a:pt x="4394292" y="1336198"/>
                  </a:cubicBezTo>
                  <a:close/>
                  <a:moveTo>
                    <a:pt x="4161004" y="1616481"/>
                  </a:moveTo>
                  <a:cubicBezTo>
                    <a:pt x="4150546" y="1605395"/>
                    <a:pt x="4138440" y="1596041"/>
                    <a:pt x="4125045" y="1588755"/>
                  </a:cubicBezTo>
                  <a:cubicBezTo>
                    <a:pt x="4116857" y="1584252"/>
                    <a:pt x="4108268" y="1580429"/>
                    <a:pt x="4099455" y="1577318"/>
                  </a:cubicBezTo>
                  <a:cubicBezTo>
                    <a:pt x="4090911" y="1574287"/>
                    <a:pt x="4082099" y="1571969"/>
                    <a:pt x="4073154" y="1570375"/>
                  </a:cubicBezTo>
                  <a:cubicBezTo>
                    <a:pt x="4064565" y="1568800"/>
                    <a:pt x="4055843" y="1567937"/>
                    <a:pt x="4047119" y="1567794"/>
                  </a:cubicBezTo>
                  <a:cubicBezTo>
                    <a:pt x="4038797" y="1567643"/>
                    <a:pt x="4030475" y="1568221"/>
                    <a:pt x="4022242" y="1569530"/>
                  </a:cubicBezTo>
                  <a:cubicBezTo>
                    <a:pt x="4016546" y="1570429"/>
                    <a:pt x="4010938" y="1571719"/>
                    <a:pt x="4005464" y="1573402"/>
                  </a:cubicBezTo>
                  <a:cubicBezTo>
                    <a:pt x="4000213" y="1575008"/>
                    <a:pt x="3995050" y="1577033"/>
                    <a:pt x="3990111" y="1579454"/>
                  </a:cubicBezTo>
                  <a:cubicBezTo>
                    <a:pt x="3985349" y="1581799"/>
                    <a:pt x="3980809" y="1584572"/>
                    <a:pt x="3976537" y="1587732"/>
                  </a:cubicBezTo>
                  <a:cubicBezTo>
                    <a:pt x="3972354" y="1590776"/>
                    <a:pt x="3968526" y="1594265"/>
                    <a:pt x="3965144" y="1598146"/>
                  </a:cubicBezTo>
                  <a:cubicBezTo>
                    <a:pt x="3957445" y="1606704"/>
                    <a:pt x="3952194" y="1617220"/>
                    <a:pt x="3950058" y="1628542"/>
                  </a:cubicBezTo>
                  <a:cubicBezTo>
                    <a:pt x="3948099" y="1639854"/>
                    <a:pt x="3948989" y="1651479"/>
                    <a:pt x="3952638" y="1662364"/>
                  </a:cubicBezTo>
                  <a:cubicBezTo>
                    <a:pt x="3956778" y="1674669"/>
                    <a:pt x="3963319" y="1686027"/>
                    <a:pt x="3971908" y="1695786"/>
                  </a:cubicBezTo>
                  <a:cubicBezTo>
                    <a:pt x="3981922" y="1707291"/>
                    <a:pt x="3993804" y="1717077"/>
                    <a:pt x="4006978" y="1724758"/>
                  </a:cubicBezTo>
                  <a:cubicBezTo>
                    <a:pt x="4015166" y="1729596"/>
                    <a:pt x="4023799" y="1733721"/>
                    <a:pt x="4032700" y="1737086"/>
                  </a:cubicBezTo>
                  <a:cubicBezTo>
                    <a:pt x="4041379" y="1740415"/>
                    <a:pt x="4050280" y="1743023"/>
                    <a:pt x="4059402" y="1744874"/>
                  </a:cubicBezTo>
                  <a:cubicBezTo>
                    <a:pt x="4068303" y="1746645"/>
                    <a:pt x="4077337" y="1747691"/>
                    <a:pt x="4086416" y="1747989"/>
                  </a:cubicBezTo>
                  <a:cubicBezTo>
                    <a:pt x="4095094" y="1748270"/>
                    <a:pt x="4103818" y="1747780"/>
                    <a:pt x="4112406" y="1746521"/>
                  </a:cubicBezTo>
                  <a:cubicBezTo>
                    <a:pt x="4118369" y="1745630"/>
                    <a:pt x="4124244" y="1744309"/>
                    <a:pt x="4129985" y="1742560"/>
                  </a:cubicBezTo>
                  <a:cubicBezTo>
                    <a:pt x="4135504" y="1740886"/>
                    <a:pt x="4140888" y="1738759"/>
                    <a:pt x="4146051" y="1736196"/>
                  </a:cubicBezTo>
                  <a:cubicBezTo>
                    <a:pt x="4150991" y="1733695"/>
                    <a:pt x="4155708" y="1730713"/>
                    <a:pt x="4160070" y="1727295"/>
                  </a:cubicBezTo>
                  <a:cubicBezTo>
                    <a:pt x="4164342" y="1724051"/>
                    <a:pt x="4168259" y="1720348"/>
                    <a:pt x="4171729" y="1716258"/>
                  </a:cubicBezTo>
                  <a:cubicBezTo>
                    <a:pt x="4179517" y="1707251"/>
                    <a:pt x="4184547" y="1696187"/>
                    <a:pt x="4186193" y="1684393"/>
                  </a:cubicBezTo>
                  <a:cubicBezTo>
                    <a:pt x="4187662" y="1672618"/>
                    <a:pt x="4186105" y="1660664"/>
                    <a:pt x="4181742" y="1649636"/>
                  </a:cubicBezTo>
                  <a:cubicBezTo>
                    <a:pt x="4177070" y="1637304"/>
                    <a:pt x="4169994" y="1625996"/>
                    <a:pt x="4161004" y="1616348"/>
                  </a:cubicBezTo>
                  <a:close/>
                  <a:moveTo>
                    <a:pt x="4027493" y="1769128"/>
                  </a:moveTo>
                  <a:cubicBezTo>
                    <a:pt x="4018281" y="1756943"/>
                    <a:pt x="4007066" y="1746409"/>
                    <a:pt x="3994338" y="1737976"/>
                  </a:cubicBezTo>
                  <a:cubicBezTo>
                    <a:pt x="3985927" y="1732311"/>
                    <a:pt x="3976982" y="1727451"/>
                    <a:pt x="3967636" y="1723468"/>
                  </a:cubicBezTo>
                  <a:cubicBezTo>
                    <a:pt x="3958557" y="1719591"/>
                    <a:pt x="3949123" y="1716534"/>
                    <a:pt x="3939510" y="1714345"/>
                  </a:cubicBezTo>
                  <a:cubicBezTo>
                    <a:pt x="3930209" y="1712226"/>
                    <a:pt x="3920774" y="1710949"/>
                    <a:pt x="3911251" y="1710517"/>
                  </a:cubicBezTo>
                  <a:cubicBezTo>
                    <a:pt x="3902172" y="1710112"/>
                    <a:pt x="3893048" y="1710588"/>
                    <a:pt x="3884058" y="1711941"/>
                  </a:cubicBezTo>
                  <a:cubicBezTo>
                    <a:pt x="3878941" y="1712725"/>
                    <a:pt x="3873867" y="1713837"/>
                    <a:pt x="3868883" y="1715279"/>
                  </a:cubicBezTo>
                  <a:cubicBezTo>
                    <a:pt x="3864032" y="1716672"/>
                    <a:pt x="3859314" y="1718412"/>
                    <a:pt x="3854730" y="1720486"/>
                  </a:cubicBezTo>
                  <a:cubicBezTo>
                    <a:pt x="3850280" y="1722475"/>
                    <a:pt x="3845963" y="1724825"/>
                    <a:pt x="3841869" y="1727517"/>
                  </a:cubicBezTo>
                  <a:cubicBezTo>
                    <a:pt x="3837864" y="1730170"/>
                    <a:pt x="3834081" y="1733147"/>
                    <a:pt x="3830565" y="1736418"/>
                  </a:cubicBezTo>
                  <a:cubicBezTo>
                    <a:pt x="3821709" y="1744705"/>
                    <a:pt x="3815167" y="1755128"/>
                    <a:pt x="3811517" y="1766681"/>
                  </a:cubicBezTo>
                  <a:cubicBezTo>
                    <a:pt x="3808135" y="1778007"/>
                    <a:pt x="3807602" y="1789992"/>
                    <a:pt x="3809960" y="1801571"/>
                  </a:cubicBezTo>
                  <a:cubicBezTo>
                    <a:pt x="3812585" y="1814362"/>
                    <a:pt x="3817838" y="1826476"/>
                    <a:pt x="3825314" y="1837174"/>
                  </a:cubicBezTo>
                  <a:cubicBezTo>
                    <a:pt x="3834036" y="1849658"/>
                    <a:pt x="3844895" y="1860539"/>
                    <a:pt x="3857312" y="1869350"/>
                  </a:cubicBezTo>
                  <a:cubicBezTo>
                    <a:pt x="3865679" y="1875354"/>
                    <a:pt x="3874624" y="1880543"/>
                    <a:pt x="3884014" y="1884838"/>
                  </a:cubicBezTo>
                  <a:cubicBezTo>
                    <a:pt x="3893226" y="1889057"/>
                    <a:pt x="3902794" y="1892425"/>
                    <a:pt x="3912585" y="1894895"/>
                  </a:cubicBezTo>
                  <a:cubicBezTo>
                    <a:pt x="3922154" y="1897303"/>
                    <a:pt x="3931944" y="1898794"/>
                    <a:pt x="3941779" y="1899346"/>
                  </a:cubicBezTo>
                  <a:cubicBezTo>
                    <a:pt x="3951259" y="1899942"/>
                    <a:pt x="3960782" y="1899568"/>
                    <a:pt x="3970173" y="1898233"/>
                  </a:cubicBezTo>
                  <a:cubicBezTo>
                    <a:pt x="3975558" y="1897459"/>
                    <a:pt x="3980898" y="1896328"/>
                    <a:pt x="3986149" y="1894851"/>
                  </a:cubicBezTo>
                  <a:cubicBezTo>
                    <a:pt x="3991223" y="1893409"/>
                    <a:pt x="3996163" y="1891593"/>
                    <a:pt x="4000969" y="1889421"/>
                  </a:cubicBezTo>
                  <a:cubicBezTo>
                    <a:pt x="4005642" y="1887317"/>
                    <a:pt x="4010093" y="1884815"/>
                    <a:pt x="4014320" y="1881945"/>
                  </a:cubicBezTo>
                  <a:cubicBezTo>
                    <a:pt x="4018503" y="1879146"/>
                    <a:pt x="4022376" y="1875973"/>
                    <a:pt x="4025980" y="1872466"/>
                  </a:cubicBezTo>
                  <a:cubicBezTo>
                    <a:pt x="4035014" y="1863783"/>
                    <a:pt x="4041556" y="1852795"/>
                    <a:pt x="4044806" y="1840690"/>
                  </a:cubicBezTo>
                  <a:cubicBezTo>
                    <a:pt x="4047832" y="1828865"/>
                    <a:pt x="4047832" y="1816467"/>
                    <a:pt x="4044806" y="1804642"/>
                  </a:cubicBezTo>
                  <a:cubicBezTo>
                    <a:pt x="4041423" y="1791692"/>
                    <a:pt x="4035460" y="1779564"/>
                    <a:pt x="4027271" y="1768995"/>
                  </a:cubicBezTo>
                  <a:close/>
                  <a:moveTo>
                    <a:pt x="4275290" y="1462899"/>
                  </a:moveTo>
                  <a:cubicBezTo>
                    <a:pt x="4263985" y="1452806"/>
                    <a:pt x="4251257" y="1444479"/>
                    <a:pt x="4237461" y="1438200"/>
                  </a:cubicBezTo>
                  <a:cubicBezTo>
                    <a:pt x="4229584" y="1434559"/>
                    <a:pt x="4221440" y="1431511"/>
                    <a:pt x="4213118" y="1429077"/>
                  </a:cubicBezTo>
                  <a:cubicBezTo>
                    <a:pt x="4205019" y="1426709"/>
                    <a:pt x="4196785" y="1424924"/>
                    <a:pt x="4188462" y="1423736"/>
                  </a:cubicBezTo>
                  <a:cubicBezTo>
                    <a:pt x="4180453" y="1422615"/>
                    <a:pt x="4172397" y="1422076"/>
                    <a:pt x="4164342" y="1422134"/>
                  </a:cubicBezTo>
                  <a:cubicBezTo>
                    <a:pt x="4156643" y="1422156"/>
                    <a:pt x="4148988" y="1422793"/>
                    <a:pt x="4141378" y="1424048"/>
                  </a:cubicBezTo>
                  <a:cubicBezTo>
                    <a:pt x="4135325" y="1425076"/>
                    <a:pt x="4129407" y="1426567"/>
                    <a:pt x="4123577" y="1428498"/>
                  </a:cubicBezTo>
                  <a:cubicBezTo>
                    <a:pt x="4118014" y="1430278"/>
                    <a:pt x="4112674" y="1432543"/>
                    <a:pt x="4107511" y="1435263"/>
                  </a:cubicBezTo>
                  <a:cubicBezTo>
                    <a:pt x="4102616" y="1437746"/>
                    <a:pt x="4097987" y="1440728"/>
                    <a:pt x="4093715" y="1444163"/>
                  </a:cubicBezTo>
                  <a:cubicBezTo>
                    <a:pt x="4089576" y="1447537"/>
                    <a:pt x="4085838" y="1451395"/>
                    <a:pt x="4082589" y="1455645"/>
                  </a:cubicBezTo>
                  <a:cubicBezTo>
                    <a:pt x="4075869" y="1464283"/>
                    <a:pt x="4071774" y="1474684"/>
                    <a:pt x="4070795" y="1485596"/>
                  </a:cubicBezTo>
                  <a:cubicBezTo>
                    <a:pt x="4069994" y="1496704"/>
                    <a:pt x="4071997" y="1507839"/>
                    <a:pt x="4076670" y="1517950"/>
                  </a:cubicBezTo>
                  <a:cubicBezTo>
                    <a:pt x="4082010" y="1529663"/>
                    <a:pt x="4089576" y="1540238"/>
                    <a:pt x="4098922" y="1549103"/>
                  </a:cubicBezTo>
                  <a:cubicBezTo>
                    <a:pt x="4109914" y="1559619"/>
                    <a:pt x="4122509" y="1568368"/>
                    <a:pt x="4136171" y="1575048"/>
                  </a:cubicBezTo>
                  <a:cubicBezTo>
                    <a:pt x="4144048" y="1578973"/>
                    <a:pt x="4152237" y="1582276"/>
                    <a:pt x="4160648" y="1584928"/>
                  </a:cubicBezTo>
                  <a:cubicBezTo>
                    <a:pt x="4168881" y="1587563"/>
                    <a:pt x="4177292" y="1589574"/>
                    <a:pt x="4185837" y="1590936"/>
                  </a:cubicBezTo>
                  <a:cubicBezTo>
                    <a:pt x="4194114" y="1592240"/>
                    <a:pt x="4202482" y="1592943"/>
                    <a:pt x="4210848" y="1593028"/>
                  </a:cubicBezTo>
                  <a:cubicBezTo>
                    <a:pt x="4218859" y="1593090"/>
                    <a:pt x="4226825" y="1592507"/>
                    <a:pt x="4234747" y="1591292"/>
                  </a:cubicBezTo>
                  <a:cubicBezTo>
                    <a:pt x="4241111" y="1590277"/>
                    <a:pt x="4247385" y="1588787"/>
                    <a:pt x="4253527" y="1586842"/>
                  </a:cubicBezTo>
                  <a:cubicBezTo>
                    <a:pt x="4259313" y="1584999"/>
                    <a:pt x="4264964" y="1582645"/>
                    <a:pt x="4270350" y="1579810"/>
                  </a:cubicBezTo>
                  <a:cubicBezTo>
                    <a:pt x="4275467" y="1577109"/>
                    <a:pt x="4280274" y="1573869"/>
                    <a:pt x="4284724" y="1570153"/>
                  </a:cubicBezTo>
                  <a:cubicBezTo>
                    <a:pt x="4288996" y="1566606"/>
                    <a:pt x="4292779" y="1562543"/>
                    <a:pt x="4296028" y="1558048"/>
                  </a:cubicBezTo>
                  <a:cubicBezTo>
                    <a:pt x="4302704" y="1548982"/>
                    <a:pt x="4306487" y="1538133"/>
                    <a:pt x="4306931" y="1526896"/>
                  </a:cubicBezTo>
                  <a:cubicBezTo>
                    <a:pt x="4307243" y="1515405"/>
                    <a:pt x="4304573" y="1504025"/>
                    <a:pt x="4299277" y="1493829"/>
                  </a:cubicBezTo>
                  <a:cubicBezTo>
                    <a:pt x="4293269" y="1482031"/>
                    <a:pt x="4285036" y="1471489"/>
                    <a:pt x="4275067" y="1462766"/>
                  </a:cubicBezTo>
                  <a:close/>
                  <a:moveTo>
                    <a:pt x="424485" y="2259513"/>
                  </a:moveTo>
                  <a:cubicBezTo>
                    <a:pt x="433297" y="2249932"/>
                    <a:pt x="440862" y="2239286"/>
                    <a:pt x="447003" y="2227827"/>
                  </a:cubicBezTo>
                  <a:cubicBezTo>
                    <a:pt x="452432" y="2217831"/>
                    <a:pt x="456394" y="2207097"/>
                    <a:pt x="458752" y="2195962"/>
                  </a:cubicBezTo>
                  <a:cubicBezTo>
                    <a:pt x="460799" y="2186639"/>
                    <a:pt x="460933" y="2176990"/>
                    <a:pt x="459152" y="2167613"/>
                  </a:cubicBezTo>
                  <a:cubicBezTo>
                    <a:pt x="457595" y="2159505"/>
                    <a:pt x="453634" y="2152068"/>
                    <a:pt x="447716" y="2146296"/>
                  </a:cubicBezTo>
                  <a:cubicBezTo>
                    <a:pt x="445268" y="2143960"/>
                    <a:pt x="442508" y="2141984"/>
                    <a:pt x="439527" y="2140422"/>
                  </a:cubicBezTo>
                  <a:cubicBezTo>
                    <a:pt x="436501" y="2138851"/>
                    <a:pt x="433297" y="2137671"/>
                    <a:pt x="430003" y="2136906"/>
                  </a:cubicBezTo>
                  <a:cubicBezTo>
                    <a:pt x="426532" y="2136109"/>
                    <a:pt x="422927" y="2135673"/>
                    <a:pt x="419366" y="2135615"/>
                  </a:cubicBezTo>
                  <a:cubicBezTo>
                    <a:pt x="415540" y="2135553"/>
                    <a:pt x="411667" y="2135833"/>
                    <a:pt x="407884" y="2136461"/>
                  </a:cubicBezTo>
                  <a:cubicBezTo>
                    <a:pt x="402189" y="2137396"/>
                    <a:pt x="396626" y="2138886"/>
                    <a:pt x="391240" y="2140911"/>
                  </a:cubicBezTo>
                  <a:cubicBezTo>
                    <a:pt x="385277" y="2143136"/>
                    <a:pt x="379536" y="2145878"/>
                    <a:pt x="374062" y="2149100"/>
                  </a:cubicBezTo>
                  <a:cubicBezTo>
                    <a:pt x="368098" y="2152602"/>
                    <a:pt x="362357" y="2156545"/>
                    <a:pt x="356972" y="2160893"/>
                  </a:cubicBezTo>
                  <a:cubicBezTo>
                    <a:pt x="351187" y="2165544"/>
                    <a:pt x="345713" y="2170600"/>
                    <a:pt x="340640" y="2176025"/>
                  </a:cubicBezTo>
                  <a:cubicBezTo>
                    <a:pt x="331873" y="2185312"/>
                    <a:pt x="324263" y="2195642"/>
                    <a:pt x="318032" y="2206776"/>
                  </a:cubicBezTo>
                  <a:cubicBezTo>
                    <a:pt x="312380" y="2216674"/>
                    <a:pt x="308197" y="2227310"/>
                    <a:pt x="305481" y="2238374"/>
                  </a:cubicBezTo>
                  <a:cubicBezTo>
                    <a:pt x="303079" y="2247813"/>
                    <a:pt x="302589" y="2257631"/>
                    <a:pt x="304058" y="2267257"/>
                  </a:cubicBezTo>
                  <a:cubicBezTo>
                    <a:pt x="305304" y="2275588"/>
                    <a:pt x="309042" y="2283345"/>
                    <a:pt x="314783" y="2289509"/>
                  </a:cubicBezTo>
                  <a:cubicBezTo>
                    <a:pt x="317142" y="2292005"/>
                    <a:pt x="319902" y="2294137"/>
                    <a:pt x="322883" y="2295828"/>
                  </a:cubicBezTo>
                  <a:cubicBezTo>
                    <a:pt x="325909" y="2297537"/>
                    <a:pt x="329113" y="2298837"/>
                    <a:pt x="332495" y="2299700"/>
                  </a:cubicBezTo>
                  <a:cubicBezTo>
                    <a:pt x="336056" y="2300635"/>
                    <a:pt x="339705" y="2301160"/>
                    <a:pt x="343354" y="2301258"/>
                  </a:cubicBezTo>
                  <a:cubicBezTo>
                    <a:pt x="347315" y="2301391"/>
                    <a:pt x="351231" y="2301151"/>
                    <a:pt x="355148" y="2300546"/>
                  </a:cubicBezTo>
                  <a:cubicBezTo>
                    <a:pt x="361023" y="2299642"/>
                    <a:pt x="366807" y="2298156"/>
                    <a:pt x="372415" y="2296095"/>
                  </a:cubicBezTo>
                  <a:cubicBezTo>
                    <a:pt x="378601" y="2293772"/>
                    <a:pt x="384520" y="2290911"/>
                    <a:pt x="390216" y="2287551"/>
                  </a:cubicBezTo>
                  <a:cubicBezTo>
                    <a:pt x="396447" y="2283928"/>
                    <a:pt x="402410" y="2279820"/>
                    <a:pt x="408018" y="2275268"/>
                  </a:cubicBezTo>
                  <a:cubicBezTo>
                    <a:pt x="413803" y="2270301"/>
                    <a:pt x="419233" y="2264929"/>
                    <a:pt x="424262" y="2259202"/>
                  </a:cubicBezTo>
                  <a:close/>
                  <a:moveTo>
                    <a:pt x="811042" y="2458489"/>
                  </a:moveTo>
                  <a:cubicBezTo>
                    <a:pt x="814291" y="2447073"/>
                    <a:pt x="815582" y="2435182"/>
                    <a:pt x="814826" y="2423331"/>
                  </a:cubicBezTo>
                  <a:cubicBezTo>
                    <a:pt x="814202" y="2413193"/>
                    <a:pt x="811265" y="2403335"/>
                    <a:pt x="806191" y="2394537"/>
                  </a:cubicBezTo>
                  <a:cubicBezTo>
                    <a:pt x="801341" y="2386357"/>
                    <a:pt x="794175" y="2379806"/>
                    <a:pt x="785586" y="2375712"/>
                  </a:cubicBezTo>
                  <a:cubicBezTo>
                    <a:pt x="783049" y="2374501"/>
                    <a:pt x="780380" y="2373487"/>
                    <a:pt x="777665" y="2372686"/>
                  </a:cubicBezTo>
                  <a:cubicBezTo>
                    <a:pt x="774906" y="2371916"/>
                    <a:pt x="772102" y="2371351"/>
                    <a:pt x="769254" y="2370995"/>
                  </a:cubicBezTo>
                  <a:cubicBezTo>
                    <a:pt x="766316" y="2370621"/>
                    <a:pt x="763335" y="2370461"/>
                    <a:pt x="760353" y="2370505"/>
                  </a:cubicBezTo>
                  <a:cubicBezTo>
                    <a:pt x="757371" y="2370567"/>
                    <a:pt x="754389" y="2370821"/>
                    <a:pt x="751453" y="2371262"/>
                  </a:cubicBezTo>
                  <a:cubicBezTo>
                    <a:pt x="743709" y="2372441"/>
                    <a:pt x="736098" y="2374608"/>
                    <a:pt x="728889" y="2377715"/>
                  </a:cubicBezTo>
                  <a:cubicBezTo>
                    <a:pt x="720967" y="2381141"/>
                    <a:pt x="713446" y="2385392"/>
                    <a:pt x="706414" y="2390398"/>
                  </a:cubicBezTo>
                  <a:cubicBezTo>
                    <a:pt x="698804" y="2395779"/>
                    <a:pt x="691728" y="2401894"/>
                    <a:pt x="685320" y="2408645"/>
                  </a:cubicBezTo>
                  <a:cubicBezTo>
                    <a:pt x="678466" y="2415823"/>
                    <a:pt x="672280" y="2423629"/>
                    <a:pt x="666851" y="2431965"/>
                  </a:cubicBezTo>
                  <a:cubicBezTo>
                    <a:pt x="659329" y="2443384"/>
                    <a:pt x="653456" y="2455805"/>
                    <a:pt x="649405" y="2468858"/>
                  </a:cubicBezTo>
                  <a:cubicBezTo>
                    <a:pt x="645801" y="2480278"/>
                    <a:pt x="644109" y="2492218"/>
                    <a:pt x="644421" y="2504194"/>
                  </a:cubicBezTo>
                  <a:cubicBezTo>
                    <a:pt x="644599" y="2514617"/>
                    <a:pt x="647180" y="2524857"/>
                    <a:pt x="651898" y="2534145"/>
                  </a:cubicBezTo>
                  <a:cubicBezTo>
                    <a:pt x="656437" y="2542761"/>
                    <a:pt x="663424" y="2549823"/>
                    <a:pt x="672013" y="2554438"/>
                  </a:cubicBezTo>
                  <a:cubicBezTo>
                    <a:pt x="674595" y="2555769"/>
                    <a:pt x="677264" y="2556886"/>
                    <a:pt x="680024" y="2557776"/>
                  </a:cubicBezTo>
                  <a:cubicBezTo>
                    <a:pt x="682827" y="2558666"/>
                    <a:pt x="685721" y="2559338"/>
                    <a:pt x="688613" y="2559779"/>
                  </a:cubicBezTo>
                  <a:cubicBezTo>
                    <a:pt x="691550" y="2560206"/>
                    <a:pt x="694532" y="2560415"/>
                    <a:pt x="697514" y="2560402"/>
                  </a:cubicBezTo>
                  <a:cubicBezTo>
                    <a:pt x="700673" y="2560411"/>
                    <a:pt x="703788" y="2560206"/>
                    <a:pt x="706904" y="2559779"/>
                  </a:cubicBezTo>
                  <a:cubicBezTo>
                    <a:pt x="715003" y="2558635"/>
                    <a:pt x="722925" y="2556405"/>
                    <a:pt x="730402" y="2553148"/>
                  </a:cubicBezTo>
                  <a:cubicBezTo>
                    <a:pt x="738679" y="2549574"/>
                    <a:pt x="746512" y="2545097"/>
                    <a:pt x="753767" y="2539797"/>
                  </a:cubicBezTo>
                  <a:cubicBezTo>
                    <a:pt x="761643" y="2534100"/>
                    <a:pt x="768942" y="2527647"/>
                    <a:pt x="775573" y="2520527"/>
                  </a:cubicBezTo>
                  <a:cubicBezTo>
                    <a:pt x="782560" y="2513005"/>
                    <a:pt x="788835" y="2504821"/>
                    <a:pt x="794264" y="2496094"/>
                  </a:cubicBezTo>
                  <a:cubicBezTo>
                    <a:pt x="801608" y="2484323"/>
                    <a:pt x="807171" y="2471550"/>
                    <a:pt x="810820" y="2458177"/>
                  </a:cubicBezTo>
                  <a:close/>
                  <a:moveTo>
                    <a:pt x="2376099" y="2559779"/>
                  </a:moveTo>
                  <a:cubicBezTo>
                    <a:pt x="2369468" y="2548163"/>
                    <a:pt x="2360746" y="2537910"/>
                    <a:pt x="2350288" y="2529561"/>
                  </a:cubicBezTo>
                  <a:cubicBezTo>
                    <a:pt x="2340185" y="2521466"/>
                    <a:pt x="2328614" y="2515422"/>
                    <a:pt x="2316197" y="2511760"/>
                  </a:cubicBezTo>
                  <a:cubicBezTo>
                    <a:pt x="2303515" y="2508110"/>
                    <a:pt x="2290253" y="2507078"/>
                    <a:pt x="2277168" y="2508733"/>
                  </a:cubicBezTo>
                  <a:lnTo>
                    <a:pt x="2275522" y="2508733"/>
                  </a:lnTo>
                  <a:lnTo>
                    <a:pt x="2273830" y="2508956"/>
                  </a:lnTo>
                  <a:lnTo>
                    <a:pt x="2272184" y="2509267"/>
                  </a:lnTo>
                  <a:lnTo>
                    <a:pt x="2270492" y="2509534"/>
                  </a:lnTo>
                  <a:cubicBezTo>
                    <a:pt x="2256652" y="2512258"/>
                    <a:pt x="2243479" y="2517772"/>
                    <a:pt x="2231819" y="2525733"/>
                  </a:cubicBezTo>
                  <a:cubicBezTo>
                    <a:pt x="2220204" y="2533669"/>
                    <a:pt x="2210146" y="2543669"/>
                    <a:pt x="2202180" y="2555239"/>
                  </a:cubicBezTo>
                  <a:cubicBezTo>
                    <a:pt x="2193991" y="2567122"/>
                    <a:pt x="2187939" y="2580366"/>
                    <a:pt x="2184378" y="2594358"/>
                  </a:cubicBezTo>
                  <a:cubicBezTo>
                    <a:pt x="2180551" y="2609013"/>
                    <a:pt x="2179438" y="2624247"/>
                    <a:pt x="2181085" y="2639307"/>
                  </a:cubicBezTo>
                  <a:cubicBezTo>
                    <a:pt x="2182598" y="2653726"/>
                    <a:pt x="2186737" y="2667744"/>
                    <a:pt x="2193324" y="2680651"/>
                  </a:cubicBezTo>
                  <a:cubicBezTo>
                    <a:pt x="2199554" y="2692809"/>
                    <a:pt x="2208054" y="2703668"/>
                    <a:pt x="2218334" y="2712648"/>
                  </a:cubicBezTo>
                  <a:cubicBezTo>
                    <a:pt x="2228392" y="2721416"/>
                    <a:pt x="2240142" y="2728060"/>
                    <a:pt x="2252824" y="2732186"/>
                  </a:cubicBezTo>
                  <a:cubicBezTo>
                    <a:pt x="2265908" y="2736391"/>
                    <a:pt x="2279749" y="2737757"/>
                    <a:pt x="2293412" y="2736191"/>
                  </a:cubicBezTo>
                  <a:lnTo>
                    <a:pt x="2295147" y="2736191"/>
                  </a:lnTo>
                  <a:lnTo>
                    <a:pt x="2296884" y="2735969"/>
                  </a:lnTo>
                  <a:lnTo>
                    <a:pt x="2298663" y="2735702"/>
                  </a:lnTo>
                  <a:lnTo>
                    <a:pt x="2300398" y="2735390"/>
                  </a:lnTo>
                  <a:cubicBezTo>
                    <a:pt x="2314907" y="2732684"/>
                    <a:pt x="2328703" y="2726917"/>
                    <a:pt x="2340808" y="2718479"/>
                  </a:cubicBezTo>
                  <a:cubicBezTo>
                    <a:pt x="2352824" y="2710112"/>
                    <a:pt x="2363149" y="2699542"/>
                    <a:pt x="2371249" y="2687326"/>
                  </a:cubicBezTo>
                  <a:cubicBezTo>
                    <a:pt x="2379481" y="2674825"/>
                    <a:pt x="2385356" y="2660940"/>
                    <a:pt x="2388649" y="2646338"/>
                  </a:cubicBezTo>
                  <a:cubicBezTo>
                    <a:pt x="2392032" y="2631278"/>
                    <a:pt x="2392611" y="2615720"/>
                    <a:pt x="2390297" y="2600455"/>
                  </a:cubicBezTo>
                  <a:cubicBezTo>
                    <a:pt x="2388116" y="2586000"/>
                    <a:pt x="2383220" y="2572093"/>
                    <a:pt x="2375877" y="2559467"/>
                  </a:cubicBezTo>
                  <a:close/>
                  <a:moveTo>
                    <a:pt x="531337" y="2346162"/>
                  </a:moveTo>
                  <a:cubicBezTo>
                    <a:pt x="539793" y="2335837"/>
                    <a:pt x="546870" y="2324453"/>
                    <a:pt x="552388" y="2312295"/>
                  </a:cubicBezTo>
                  <a:cubicBezTo>
                    <a:pt x="557194" y="2301809"/>
                    <a:pt x="560398" y="2290639"/>
                    <a:pt x="561778" y="2279184"/>
                  </a:cubicBezTo>
                  <a:cubicBezTo>
                    <a:pt x="563069" y="2269571"/>
                    <a:pt x="562268" y="2259798"/>
                    <a:pt x="559419" y="2250524"/>
                  </a:cubicBezTo>
                  <a:cubicBezTo>
                    <a:pt x="556838" y="2242326"/>
                    <a:pt x="551809" y="2235108"/>
                    <a:pt x="545044" y="2229829"/>
                  </a:cubicBezTo>
                  <a:cubicBezTo>
                    <a:pt x="542507" y="2227893"/>
                    <a:pt x="539704" y="2226265"/>
                    <a:pt x="536767" y="2224979"/>
                  </a:cubicBezTo>
                  <a:cubicBezTo>
                    <a:pt x="533785" y="2223674"/>
                    <a:pt x="530625" y="2222704"/>
                    <a:pt x="527421" y="2222086"/>
                  </a:cubicBezTo>
                  <a:cubicBezTo>
                    <a:pt x="524083" y="2221423"/>
                    <a:pt x="520701" y="2221080"/>
                    <a:pt x="517319" y="2221062"/>
                  </a:cubicBezTo>
                  <a:cubicBezTo>
                    <a:pt x="513714" y="2221049"/>
                    <a:pt x="510154" y="2221316"/>
                    <a:pt x="506594" y="2221863"/>
                  </a:cubicBezTo>
                  <a:cubicBezTo>
                    <a:pt x="500274" y="2222896"/>
                    <a:pt x="494043" y="2224613"/>
                    <a:pt x="488080" y="2226981"/>
                  </a:cubicBezTo>
                  <a:cubicBezTo>
                    <a:pt x="481493" y="2229571"/>
                    <a:pt x="475174" y="2232758"/>
                    <a:pt x="469166" y="2236505"/>
                  </a:cubicBezTo>
                  <a:cubicBezTo>
                    <a:pt x="462624" y="2240577"/>
                    <a:pt x="456438" y="2245174"/>
                    <a:pt x="450652" y="2250257"/>
                  </a:cubicBezTo>
                  <a:cubicBezTo>
                    <a:pt x="444422" y="2255717"/>
                    <a:pt x="438637" y="2261672"/>
                    <a:pt x="433341" y="2268058"/>
                  </a:cubicBezTo>
                  <a:cubicBezTo>
                    <a:pt x="424929" y="2278027"/>
                    <a:pt x="417809" y="2289037"/>
                    <a:pt x="412157" y="2300813"/>
                  </a:cubicBezTo>
                  <a:cubicBezTo>
                    <a:pt x="407083" y="2311213"/>
                    <a:pt x="403612" y="2322312"/>
                    <a:pt x="401788" y="2333745"/>
                  </a:cubicBezTo>
                  <a:cubicBezTo>
                    <a:pt x="400185" y="2343531"/>
                    <a:pt x="400586" y="2353554"/>
                    <a:pt x="403078" y="2363162"/>
                  </a:cubicBezTo>
                  <a:cubicBezTo>
                    <a:pt x="405304" y="2371707"/>
                    <a:pt x="410109" y="2379366"/>
                    <a:pt x="416829" y="2385102"/>
                  </a:cubicBezTo>
                  <a:cubicBezTo>
                    <a:pt x="419366" y="2387194"/>
                    <a:pt x="422126" y="2388974"/>
                    <a:pt x="425107" y="2390398"/>
                  </a:cubicBezTo>
                  <a:cubicBezTo>
                    <a:pt x="428133" y="2391822"/>
                    <a:pt x="431293" y="2392913"/>
                    <a:pt x="434542" y="2393647"/>
                  </a:cubicBezTo>
                  <a:cubicBezTo>
                    <a:pt x="437924" y="2394408"/>
                    <a:pt x="441395" y="2394822"/>
                    <a:pt x="444867" y="2394893"/>
                  </a:cubicBezTo>
                  <a:cubicBezTo>
                    <a:pt x="448561" y="2394960"/>
                    <a:pt x="452300" y="2394724"/>
                    <a:pt x="455948" y="2394181"/>
                  </a:cubicBezTo>
                  <a:cubicBezTo>
                    <a:pt x="462490" y="2393193"/>
                    <a:pt x="468944" y="2391462"/>
                    <a:pt x="475085" y="2389019"/>
                  </a:cubicBezTo>
                  <a:cubicBezTo>
                    <a:pt x="481939" y="2386331"/>
                    <a:pt x="488525" y="2382993"/>
                    <a:pt x="494711" y="2379050"/>
                  </a:cubicBezTo>
                  <a:cubicBezTo>
                    <a:pt x="501431" y="2374800"/>
                    <a:pt x="507795" y="2370007"/>
                    <a:pt x="513758" y="2364720"/>
                  </a:cubicBezTo>
                  <a:cubicBezTo>
                    <a:pt x="520034" y="2358903"/>
                    <a:pt x="525819" y="2352610"/>
                    <a:pt x="531115" y="2345895"/>
                  </a:cubicBezTo>
                  <a:close/>
                  <a:moveTo>
                    <a:pt x="332718" y="2167257"/>
                  </a:moveTo>
                  <a:cubicBezTo>
                    <a:pt x="341708" y="2158414"/>
                    <a:pt x="349630" y="2148526"/>
                    <a:pt x="356305" y="2137796"/>
                  </a:cubicBezTo>
                  <a:cubicBezTo>
                    <a:pt x="362223" y="2128348"/>
                    <a:pt x="366807" y="2118134"/>
                    <a:pt x="369923" y="2107444"/>
                  </a:cubicBezTo>
                  <a:cubicBezTo>
                    <a:pt x="372593" y="2098495"/>
                    <a:pt x="373572" y="2089114"/>
                    <a:pt x="372727" y="2079808"/>
                  </a:cubicBezTo>
                  <a:cubicBezTo>
                    <a:pt x="372015" y="2071882"/>
                    <a:pt x="368899" y="2064361"/>
                    <a:pt x="363826" y="2058223"/>
                  </a:cubicBezTo>
                  <a:cubicBezTo>
                    <a:pt x="361601" y="2055576"/>
                    <a:pt x="358930" y="2053293"/>
                    <a:pt x="355993" y="2051459"/>
                  </a:cubicBezTo>
                  <a:cubicBezTo>
                    <a:pt x="353012" y="2049648"/>
                    <a:pt x="349763" y="2048268"/>
                    <a:pt x="346381" y="2047365"/>
                  </a:cubicBezTo>
                  <a:cubicBezTo>
                    <a:pt x="342776" y="2046403"/>
                    <a:pt x="339082" y="2045878"/>
                    <a:pt x="335389" y="2045807"/>
                  </a:cubicBezTo>
                  <a:cubicBezTo>
                    <a:pt x="331338" y="2045696"/>
                    <a:pt x="327289" y="2045994"/>
                    <a:pt x="323283" y="2046697"/>
                  </a:cubicBezTo>
                  <a:cubicBezTo>
                    <a:pt x="318210" y="2047569"/>
                    <a:pt x="313226" y="2048895"/>
                    <a:pt x="308419" y="2050658"/>
                  </a:cubicBezTo>
                  <a:cubicBezTo>
                    <a:pt x="303079" y="2052598"/>
                    <a:pt x="297916" y="2054953"/>
                    <a:pt x="292977" y="2057689"/>
                  </a:cubicBezTo>
                  <a:cubicBezTo>
                    <a:pt x="287547" y="2060667"/>
                    <a:pt x="282340" y="2064013"/>
                    <a:pt x="277400" y="2067703"/>
                  </a:cubicBezTo>
                  <a:cubicBezTo>
                    <a:pt x="272060" y="2071686"/>
                    <a:pt x="266986" y="2075994"/>
                    <a:pt x="262179" y="2080609"/>
                  </a:cubicBezTo>
                  <a:cubicBezTo>
                    <a:pt x="253323" y="2089149"/>
                    <a:pt x="245446" y="2098691"/>
                    <a:pt x="238771" y="2109047"/>
                  </a:cubicBezTo>
                  <a:cubicBezTo>
                    <a:pt x="232719" y="2118361"/>
                    <a:pt x="227956" y="2128450"/>
                    <a:pt x="224574" y="2139042"/>
                  </a:cubicBezTo>
                  <a:cubicBezTo>
                    <a:pt x="221548" y="2148067"/>
                    <a:pt x="220257" y="2157578"/>
                    <a:pt x="220747" y="2167079"/>
                  </a:cubicBezTo>
                  <a:cubicBezTo>
                    <a:pt x="221103" y="2175228"/>
                    <a:pt x="223818" y="2183096"/>
                    <a:pt x="228625" y="2189687"/>
                  </a:cubicBezTo>
                  <a:cubicBezTo>
                    <a:pt x="230761" y="2192500"/>
                    <a:pt x="233386" y="2194939"/>
                    <a:pt x="236324" y="2196897"/>
                  </a:cubicBezTo>
                  <a:cubicBezTo>
                    <a:pt x="239305" y="2198846"/>
                    <a:pt x="242509" y="2200346"/>
                    <a:pt x="245936" y="2201347"/>
                  </a:cubicBezTo>
                  <a:cubicBezTo>
                    <a:pt x="249586" y="2202424"/>
                    <a:pt x="253368" y="2203034"/>
                    <a:pt x="257151" y="2203172"/>
                  </a:cubicBezTo>
                  <a:cubicBezTo>
                    <a:pt x="261290" y="2203354"/>
                    <a:pt x="265473" y="2203101"/>
                    <a:pt x="269568" y="2202415"/>
                  </a:cubicBezTo>
                  <a:cubicBezTo>
                    <a:pt x="274819" y="2201561"/>
                    <a:pt x="279981" y="2200221"/>
                    <a:pt x="284966" y="2198410"/>
                  </a:cubicBezTo>
                  <a:cubicBezTo>
                    <a:pt x="290484" y="2196380"/>
                    <a:pt x="295824" y="2193937"/>
                    <a:pt x="300943" y="2191111"/>
                  </a:cubicBezTo>
                  <a:cubicBezTo>
                    <a:pt x="306550" y="2187991"/>
                    <a:pt x="311891" y="2184498"/>
                    <a:pt x="317008" y="2180653"/>
                  </a:cubicBezTo>
                  <a:cubicBezTo>
                    <a:pt x="322527" y="2176545"/>
                    <a:pt x="327778" y="2172068"/>
                    <a:pt x="332718" y="2167257"/>
                  </a:cubicBezTo>
                  <a:close/>
                  <a:moveTo>
                    <a:pt x="963823" y="2483589"/>
                  </a:moveTo>
                  <a:cubicBezTo>
                    <a:pt x="962221" y="2473202"/>
                    <a:pt x="958216" y="2463335"/>
                    <a:pt x="952074" y="2454795"/>
                  </a:cubicBezTo>
                  <a:cubicBezTo>
                    <a:pt x="946111" y="2446726"/>
                    <a:pt x="937967" y="2440545"/>
                    <a:pt x="928576" y="2436994"/>
                  </a:cubicBezTo>
                  <a:cubicBezTo>
                    <a:pt x="926129" y="2436063"/>
                    <a:pt x="923592" y="2435289"/>
                    <a:pt x="921010" y="2434679"/>
                  </a:cubicBezTo>
                  <a:cubicBezTo>
                    <a:pt x="918430" y="2434105"/>
                    <a:pt x="915804" y="2433691"/>
                    <a:pt x="913133" y="2433433"/>
                  </a:cubicBezTo>
                  <a:cubicBezTo>
                    <a:pt x="910464" y="2433166"/>
                    <a:pt x="907748" y="2433077"/>
                    <a:pt x="905034" y="2433166"/>
                  </a:cubicBezTo>
                  <a:cubicBezTo>
                    <a:pt x="902275" y="2433215"/>
                    <a:pt x="899516" y="2433438"/>
                    <a:pt x="896756" y="2433834"/>
                  </a:cubicBezTo>
                  <a:cubicBezTo>
                    <a:pt x="888256" y="2435075"/>
                    <a:pt x="879978" y="2437501"/>
                    <a:pt x="872146" y="2441043"/>
                  </a:cubicBezTo>
                  <a:cubicBezTo>
                    <a:pt x="863601" y="2444862"/>
                    <a:pt x="855546" y="2449641"/>
                    <a:pt x="848070" y="2455284"/>
                  </a:cubicBezTo>
                  <a:cubicBezTo>
                    <a:pt x="839970" y="2461373"/>
                    <a:pt x="832493" y="2468275"/>
                    <a:pt x="825818" y="2475890"/>
                  </a:cubicBezTo>
                  <a:cubicBezTo>
                    <a:pt x="818697" y="2483958"/>
                    <a:pt x="812467" y="2492743"/>
                    <a:pt x="807171" y="2502102"/>
                  </a:cubicBezTo>
                  <a:cubicBezTo>
                    <a:pt x="800228" y="2514176"/>
                    <a:pt x="795110" y="2527207"/>
                    <a:pt x="791950" y="2540776"/>
                  </a:cubicBezTo>
                  <a:cubicBezTo>
                    <a:pt x="789147" y="2552694"/>
                    <a:pt x="788390" y="2565013"/>
                    <a:pt x="789814" y="2577180"/>
                  </a:cubicBezTo>
                  <a:cubicBezTo>
                    <a:pt x="791016" y="2587869"/>
                    <a:pt x="794710" y="2598136"/>
                    <a:pt x="800540" y="2607175"/>
                  </a:cubicBezTo>
                  <a:cubicBezTo>
                    <a:pt x="806236" y="2615782"/>
                    <a:pt x="814336" y="2622533"/>
                    <a:pt x="823815" y="2626579"/>
                  </a:cubicBezTo>
                  <a:cubicBezTo>
                    <a:pt x="826307" y="2627633"/>
                    <a:pt x="828888" y="2628510"/>
                    <a:pt x="831514" y="2629204"/>
                  </a:cubicBezTo>
                  <a:cubicBezTo>
                    <a:pt x="834184" y="2629868"/>
                    <a:pt x="836899" y="2630370"/>
                    <a:pt x="839613" y="2630717"/>
                  </a:cubicBezTo>
                  <a:cubicBezTo>
                    <a:pt x="842373" y="2631025"/>
                    <a:pt x="845176" y="2631171"/>
                    <a:pt x="847980" y="2631162"/>
                  </a:cubicBezTo>
                  <a:cubicBezTo>
                    <a:pt x="850873" y="2631109"/>
                    <a:pt x="853722" y="2630900"/>
                    <a:pt x="856569" y="2630540"/>
                  </a:cubicBezTo>
                  <a:cubicBezTo>
                    <a:pt x="865426" y="2629342"/>
                    <a:pt x="874014" y="2626868"/>
                    <a:pt x="882159" y="2623196"/>
                  </a:cubicBezTo>
                  <a:cubicBezTo>
                    <a:pt x="891060" y="2619191"/>
                    <a:pt x="899471" y="2614140"/>
                    <a:pt x="907170" y="2608154"/>
                  </a:cubicBezTo>
                  <a:cubicBezTo>
                    <a:pt x="915492" y="2601764"/>
                    <a:pt x="923102" y="2594500"/>
                    <a:pt x="929867" y="2586481"/>
                  </a:cubicBezTo>
                  <a:cubicBezTo>
                    <a:pt x="937032" y="2578074"/>
                    <a:pt x="943262" y="2568929"/>
                    <a:pt x="948514" y="2559200"/>
                  </a:cubicBezTo>
                  <a:cubicBezTo>
                    <a:pt x="955278" y="2546842"/>
                    <a:pt x="960129" y="2533531"/>
                    <a:pt x="962889" y="2519726"/>
                  </a:cubicBezTo>
                  <a:cubicBezTo>
                    <a:pt x="965380" y="2507839"/>
                    <a:pt x="965737" y="2495600"/>
                    <a:pt x="963913" y="2483589"/>
                  </a:cubicBezTo>
                  <a:close/>
                  <a:moveTo>
                    <a:pt x="673482" y="2389019"/>
                  </a:moveTo>
                  <a:cubicBezTo>
                    <a:pt x="677621" y="2378057"/>
                    <a:pt x="679890" y="2366500"/>
                    <a:pt x="680291" y="2354795"/>
                  </a:cubicBezTo>
                  <a:cubicBezTo>
                    <a:pt x="680647" y="2344898"/>
                    <a:pt x="678822" y="2335045"/>
                    <a:pt x="674861" y="2325957"/>
                  </a:cubicBezTo>
                  <a:cubicBezTo>
                    <a:pt x="671212" y="2317751"/>
                    <a:pt x="665159" y="2310857"/>
                    <a:pt x="657460" y="2306198"/>
                  </a:cubicBezTo>
                  <a:cubicBezTo>
                    <a:pt x="654879" y="2304609"/>
                    <a:pt x="652120" y="2303296"/>
                    <a:pt x="649271" y="2302281"/>
                  </a:cubicBezTo>
                  <a:cubicBezTo>
                    <a:pt x="646379" y="2301258"/>
                    <a:pt x="643398" y="2300497"/>
                    <a:pt x="640371" y="2300011"/>
                  </a:cubicBezTo>
                  <a:cubicBezTo>
                    <a:pt x="637256" y="2299504"/>
                    <a:pt x="634052" y="2299264"/>
                    <a:pt x="630892" y="2299300"/>
                  </a:cubicBezTo>
                  <a:cubicBezTo>
                    <a:pt x="627554" y="2299313"/>
                    <a:pt x="624261" y="2299567"/>
                    <a:pt x="620968" y="2300056"/>
                  </a:cubicBezTo>
                  <a:cubicBezTo>
                    <a:pt x="613936" y="2301151"/>
                    <a:pt x="607038" y="2303078"/>
                    <a:pt x="600451" y="2305797"/>
                  </a:cubicBezTo>
                  <a:cubicBezTo>
                    <a:pt x="593242" y="2308810"/>
                    <a:pt x="586299" y="2312504"/>
                    <a:pt x="579802" y="2316834"/>
                  </a:cubicBezTo>
                  <a:cubicBezTo>
                    <a:pt x="572725" y="2321520"/>
                    <a:pt x="566094" y="2326820"/>
                    <a:pt x="559954" y="2332677"/>
                  </a:cubicBezTo>
                  <a:cubicBezTo>
                    <a:pt x="553456" y="2338952"/>
                    <a:pt x="547492" y="2345775"/>
                    <a:pt x="542152" y="2353060"/>
                  </a:cubicBezTo>
                  <a:cubicBezTo>
                    <a:pt x="534097" y="2363767"/>
                    <a:pt x="527510" y="2375503"/>
                    <a:pt x="522570" y="2387951"/>
                  </a:cubicBezTo>
                  <a:cubicBezTo>
                    <a:pt x="518164" y="2398858"/>
                    <a:pt x="515539" y="2410398"/>
                    <a:pt x="514782" y="2422129"/>
                  </a:cubicBezTo>
                  <a:cubicBezTo>
                    <a:pt x="514070" y="2432232"/>
                    <a:pt x="515584" y="2442361"/>
                    <a:pt x="519232" y="2451813"/>
                  </a:cubicBezTo>
                  <a:cubicBezTo>
                    <a:pt x="522570" y="2460425"/>
                    <a:pt x="528489" y="2467826"/>
                    <a:pt x="536099" y="2473041"/>
                  </a:cubicBezTo>
                  <a:cubicBezTo>
                    <a:pt x="538681" y="2474795"/>
                    <a:pt x="541439" y="2476286"/>
                    <a:pt x="544333" y="2477492"/>
                  </a:cubicBezTo>
                  <a:cubicBezTo>
                    <a:pt x="547225" y="2478640"/>
                    <a:pt x="550208" y="2479508"/>
                    <a:pt x="553233" y="2480073"/>
                  </a:cubicBezTo>
                  <a:cubicBezTo>
                    <a:pt x="556438" y="2480696"/>
                    <a:pt x="559686" y="2481025"/>
                    <a:pt x="562935" y="2481052"/>
                  </a:cubicBezTo>
                  <a:cubicBezTo>
                    <a:pt x="566362" y="2481048"/>
                    <a:pt x="569789" y="2480825"/>
                    <a:pt x="573171" y="2480385"/>
                  </a:cubicBezTo>
                  <a:cubicBezTo>
                    <a:pt x="580469" y="2479290"/>
                    <a:pt x="587635" y="2477318"/>
                    <a:pt x="594444" y="2474510"/>
                  </a:cubicBezTo>
                  <a:cubicBezTo>
                    <a:pt x="601965" y="2471404"/>
                    <a:pt x="609175" y="2467545"/>
                    <a:pt x="615894" y="2462984"/>
                  </a:cubicBezTo>
                  <a:cubicBezTo>
                    <a:pt x="623193" y="2458044"/>
                    <a:pt x="630047" y="2452458"/>
                    <a:pt x="636366" y="2446295"/>
                  </a:cubicBezTo>
                  <a:cubicBezTo>
                    <a:pt x="643041" y="2439766"/>
                    <a:pt x="649139" y="2432663"/>
                    <a:pt x="654568" y="2425066"/>
                  </a:cubicBezTo>
                  <a:cubicBezTo>
                    <a:pt x="662490" y="2413967"/>
                    <a:pt x="668898" y="2401840"/>
                    <a:pt x="673571" y="2389019"/>
                  </a:cubicBezTo>
                  <a:close/>
                  <a:moveTo>
                    <a:pt x="1698177" y="2597473"/>
                  </a:moveTo>
                  <a:cubicBezTo>
                    <a:pt x="1691234" y="2587558"/>
                    <a:pt x="1682111" y="2579391"/>
                    <a:pt x="1671475" y="2573619"/>
                  </a:cubicBezTo>
                  <a:cubicBezTo>
                    <a:pt x="1660615" y="2567740"/>
                    <a:pt x="1648466" y="2564567"/>
                    <a:pt x="1636095" y="2564363"/>
                  </a:cubicBezTo>
                  <a:lnTo>
                    <a:pt x="1632934" y="2564363"/>
                  </a:lnTo>
                  <a:lnTo>
                    <a:pt x="1629774" y="2564363"/>
                  </a:lnTo>
                  <a:lnTo>
                    <a:pt x="1626615" y="2564585"/>
                  </a:lnTo>
                  <a:lnTo>
                    <a:pt x="1623455" y="2564941"/>
                  </a:lnTo>
                  <a:cubicBezTo>
                    <a:pt x="1611484" y="2566530"/>
                    <a:pt x="1599913" y="2570299"/>
                    <a:pt x="1589277" y="2576067"/>
                  </a:cubicBezTo>
                  <a:cubicBezTo>
                    <a:pt x="1578151" y="2582088"/>
                    <a:pt x="1568048" y="2589770"/>
                    <a:pt x="1559237" y="2598853"/>
                  </a:cubicBezTo>
                  <a:cubicBezTo>
                    <a:pt x="1549980" y="2608404"/>
                    <a:pt x="1542147" y="2619222"/>
                    <a:pt x="1535962" y="2630985"/>
                  </a:cubicBezTo>
                  <a:cubicBezTo>
                    <a:pt x="1529463" y="2643285"/>
                    <a:pt x="1524836" y="2656485"/>
                    <a:pt x="1522210" y="2670148"/>
                  </a:cubicBezTo>
                  <a:cubicBezTo>
                    <a:pt x="1519405" y="2684456"/>
                    <a:pt x="1519184" y="2699151"/>
                    <a:pt x="1521541" y="2713539"/>
                  </a:cubicBezTo>
                  <a:cubicBezTo>
                    <a:pt x="1523679" y="2726507"/>
                    <a:pt x="1528351" y="2738919"/>
                    <a:pt x="1535382" y="2750032"/>
                  </a:cubicBezTo>
                  <a:cubicBezTo>
                    <a:pt x="1542013" y="2760494"/>
                    <a:pt x="1550959" y="2769261"/>
                    <a:pt x="1561595" y="2775621"/>
                  </a:cubicBezTo>
                  <a:cubicBezTo>
                    <a:pt x="1572588" y="2782110"/>
                    <a:pt x="1585048" y="2785750"/>
                    <a:pt x="1597821" y="2786213"/>
                  </a:cubicBezTo>
                  <a:lnTo>
                    <a:pt x="1601159" y="2786213"/>
                  </a:lnTo>
                  <a:lnTo>
                    <a:pt x="1604541" y="2786213"/>
                  </a:lnTo>
                  <a:cubicBezTo>
                    <a:pt x="1605654" y="2786213"/>
                    <a:pt x="1606766" y="2786213"/>
                    <a:pt x="1607879" y="2786213"/>
                  </a:cubicBezTo>
                  <a:lnTo>
                    <a:pt x="1611217" y="2785901"/>
                  </a:lnTo>
                  <a:cubicBezTo>
                    <a:pt x="1623722" y="2784397"/>
                    <a:pt x="1635783" y="2780499"/>
                    <a:pt x="1646820" y="2774419"/>
                  </a:cubicBezTo>
                  <a:cubicBezTo>
                    <a:pt x="1658434" y="2768118"/>
                    <a:pt x="1668938" y="2759987"/>
                    <a:pt x="1677972" y="2750343"/>
                  </a:cubicBezTo>
                  <a:cubicBezTo>
                    <a:pt x="1687362" y="2740308"/>
                    <a:pt x="1695239" y="2728941"/>
                    <a:pt x="1701336" y="2716609"/>
                  </a:cubicBezTo>
                  <a:cubicBezTo>
                    <a:pt x="1707611" y="2703913"/>
                    <a:pt x="1711928" y="2690330"/>
                    <a:pt x="1714153" y="2676334"/>
                  </a:cubicBezTo>
                  <a:cubicBezTo>
                    <a:pt x="1716467" y="2661901"/>
                    <a:pt x="1716156" y="2647171"/>
                    <a:pt x="1713219" y="2632854"/>
                  </a:cubicBezTo>
                  <a:cubicBezTo>
                    <a:pt x="1710726" y="2620161"/>
                    <a:pt x="1705609" y="2608119"/>
                    <a:pt x="1698266" y="2597473"/>
                  </a:cubicBezTo>
                  <a:close/>
                  <a:moveTo>
                    <a:pt x="2149665" y="2599743"/>
                  </a:moveTo>
                  <a:cubicBezTo>
                    <a:pt x="2144058" y="2587416"/>
                    <a:pt x="2136092" y="2576339"/>
                    <a:pt x="2126123" y="2567167"/>
                  </a:cubicBezTo>
                  <a:cubicBezTo>
                    <a:pt x="2116555" y="2558355"/>
                    <a:pt x="2105206" y="2551706"/>
                    <a:pt x="2092834" y="2547674"/>
                  </a:cubicBezTo>
                  <a:cubicBezTo>
                    <a:pt x="2080018" y="2543513"/>
                    <a:pt x="2066488" y="2542249"/>
                    <a:pt x="2053137" y="2543980"/>
                  </a:cubicBezTo>
                  <a:cubicBezTo>
                    <a:pt x="2039385" y="2545729"/>
                    <a:pt x="2026168" y="2550273"/>
                    <a:pt x="2014241" y="2557331"/>
                  </a:cubicBezTo>
                  <a:cubicBezTo>
                    <a:pt x="2002180" y="2564518"/>
                    <a:pt x="1991499" y="2573802"/>
                    <a:pt x="1982688" y="2584745"/>
                  </a:cubicBezTo>
                  <a:cubicBezTo>
                    <a:pt x="1973520" y="2596058"/>
                    <a:pt x="1966355" y="2608831"/>
                    <a:pt x="1961460" y="2622529"/>
                  </a:cubicBezTo>
                  <a:cubicBezTo>
                    <a:pt x="1956342" y="2636801"/>
                    <a:pt x="1953761" y="2651870"/>
                    <a:pt x="1953894" y="2667032"/>
                  </a:cubicBezTo>
                  <a:cubicBezTo>
                    <a:pt x="1953939" y="2681870"/>
                    <a:pt x="1956831" y="2696565"/>
                    <a:pt x="1962349" y="2710334"/>
                  </a:cubicBezTo>
                  <a:cubicBezTo>
                    <a:pt x="1967468" y="2723147"/>
                    <a:pt x="1975167" y="2734789"/>
                    <a:pt x="1984913" y="2744558"/>
                  </a:cubicBezTo>
                  <a:cubicBezTo>
                    <a:pt x="1994436" y="2754032"/>
                    <a:pt x="2005874" y="2761309"/>
                    <a:pt x="2018513" y="2765875"/>
                  </a:cubicBezTo>
                  <a:cubicBezTo>
                    <a:pt x="2031686" y="2770588"/>
                    <a:pt x="2045794" y="2772199"/>
                    <a:pt x="2059679" y="2770592"/>
                  </a:cubicBezTo>
                  <a:cubicBezTo>
                    <a:pt x="2074098" y="2768910"/>
                    <a:pt x="2087938" y="2764161"/>
                    <a:pt x="2100355" y="2756663"/>
                  </a:cubicBezTo>
                  <a:cubicBezTo>
                    <a:pt x="2112905" y="2749093"/>
                    <a:pt x="2123898" y="2739253"/>
                    <a:pt x="2132843" y="2727646"/>
                  </a:cubicBezTo>
                  <a:cubicBezTo>
                    <a:pt x="2142055" y="2715750"/>
                    <a:pt x="2149086" y="2702350"/>
                    <a:pt x="2153715" y="2688038"/>
                  </a:cubicBezTo>
                  <a:cubicBezTo>
                    <a:pt x="2158477" y="2673321"/>
                    <a:pt x="2160524" y="2657869"/>
                    <a:pt x="2159812" y="2642422"/>
                  </a:cubicBezTo>
                  <a:cubicBezTo>
                    <a:pt x="2159189" y="2627687"/>
                    <a:pt x="2155762" y="2613205"/>
                    <a:pt x="2149755" y="2599743"/>
                  </a:cubicBezTo>
                  <a:close/>
                  <a:moveTo>
                    <a:pt x="1496353" y="2590086"/>
                  </a:moveTo>
                  <a:cubicBezTo>
                    <a:pt x="1490790" y="2579925"/>
                    <a:pt x="1482957" y="2571203"/>
                    <a:pt x="1473434" y="2564630"/>
                  </a:cubicBezTo>
                  <a:cubicBezTo>
                    <a:pt x="1463687" y="2558034"/>
                    <a:pt x="1452428" y="2553993"/>
                    <a:pt x="1440679" y="2552881"/>
                  </a:cubicBezTo>
                  <a:lnTo>
                    <a:pt x="1436228" y="2552569"/>
                  </a:lnTo>
                  <a:cubicBezTo>
                    <a:pt x="1434671" y="2552569"/>
                    <a:pt x="1433158" y="2552569"/>
                    <a:pt x="1431778" y="2552569"/>
                  </a:cubicBezTo>
                  <a:cubicBezTo>
                    <a:pt x="1430398" y="2552569"/>
                    <a:pt x="1428708" y="2552569"/>
                    <a:pt x="1427328" y="2552569"/>
                  </a:cubicBezTo>
                  <a:cubicBezTo>
                    <a:pt x="1425948" y="2552569"/>
                    <a:pt x="1424257" y="2552836"/>
                    <a:pt x="1422877" y="2553059"/>
                  </a:cubicBezTo>
                  <a:cubicBezTo>
                    <a:pt x="1411796" y="2554559"/>
                    <a:pt x="1401071" y="2557959"/>
                    <a:pt x="1391147" y="2563117"/>
                  </a:cubicBezTo>
                  <a:cubicBezTo>
                    <a:pt x="1380599" y="2568590"/>
                    <a:pt x="1370853" y="2575547"/>
                    <a:pt x="1362264" y="2583766"/>
                  </a:cubicBezTo>
                  <a:cubicBezTo>
                    <a:pt x="1353185" y="2592440"/>
                    <a:pt x="1345263" y="2602271"/>
                    <a:pt x="1338721" y="2613005"/>
                  </a:cubicBezTo>
                  <a:cubicBezTo>
                    <a:pt x="1331868" y="2624247"/>
                    <a:pt x="1326572" y="2636378"/>
                    <a:pt x="1322967" y="2649053"/>
                  </a:cubicBezTo>
                  <a:cubicBezTo>
                    <a:pt x="1318962" y="2662885"/>
                    <a:pt x="1317315" y="2677304"/>
                    <a:pt x="1318160" y="2691687"/>
                  </a:cubicBezTo>
                  <a:cubicBezTo>
                    <a:pt x="1318873" y="2704540"/>
                    <a:pt x="1322122" y="2717121"/>
                    <a:pt x="1327729" y="2728714"/>
                  </a:cubicBezTo>
                  <a:cubicBezTo>
                    <a:pt x="1332891" y="2739435"/>
                    <a:pt x="1340501" y="2748772"/>
                    <a:pt x="1349981" y="2755951"/>
                  </a:cubicBezTo>
                  <a:cubicBezTo>
                    <a:pt x="1359727" y="2763245"/>
                    <a:pt x="1371254" y="2767846"/>
                    <a:pt x="1383359" y="2769302"/>
                  </a:cubicBezTo>
                  <a:cubicBezTo>
                    <a:pt x="1384916" y="2769302"/>
                    <a:pt x="1386518" y="2769613"/>
                    <a:pt x="1388075" y="2769702"/>
                  </a:cubicBezTo>
                  <a:cubicBezTo>
                    <a:pt x="1389633" y="2769791"/>
                    <a:pt x="1391280" y="2769702"/>
                    <a:pt x="1392837" y="2769702"/>
                  </a:cubicBezTo>
                  <a:cubicBezTo>
                    <a:pt x="1394395" y="2769702"/>
                    <a:pt x="1395997" y="2769702"/>
                    <a:pt x="1397600" y="2769702"/>
                  </a:cubicBezTo>
                  <a:cubicBezTo>
                    <a:pt x="1399201" y="2769702"/>
                    <a:pt x="1400759" y="2769702"/>
                    <a:pt x="1402362" y="2769302"/>
                  </a:cubicBezTo>
                  <a:cubicBezTo>
                    <a:pt x="1413932" y="2767869"/>
                    <a:pt x="1425102" y="2764353"/>
                    <a:pt x="1435428" y="2758932"/>
                  </a:cubicBezTo>
                  <a:cubicBezTo>
                    <a:pt x="1446420" y="2753222"/>
                    <a:pt x="1456478" y="2745902"/>
                    <a:pt x="1465289" y="2737214"/>
                  </a:cubicBezTo>
                  <a:cubicBezTo>
                    <a:pt x="1474591" y="2728100"/>
                    <a:pt x="1482601" y="2717753"/>
                    <a:pt x="1489099" y="2706463"/>
                  </a:cubicBezTo>
                  <a:cubicBezTo>
                    <a:pt x="1495864" y="2694780"/>
                    <a:pt x="1500937" y="2682212"/>
                    <a:pt x="1504230" y="2669124"/>
                  </a:cubicBezTo>
                  <a:cubicBezTo>
                    <a:pt x="1507835" y="2655101"/>
                    <a:pt x="1508992" y="2640553"/>
                    <a:pt x="1507612" y="2626134"/>
                  </a:cubicBezTo>
                  <a:cubicBezTo>
                    <a:pt x="1506322" y="2613490"/>
                    <a:pt x="1502539" y="2601234"/>
                    <a:pt x="1496442" y="2590086"/>
                  </a:cubicBezTo>
                  <a:close/>
                  <a:moveTo>
                    <a:pt x="1127552" y="2530896"/>
                  </a:moveTo>
                  <a:cubicBezTo>
                    <a:pt x="1124659" y="2520536"/>
                    <a:pt x="1119274" y="2511030"/>
                    <a:pt x="1111931" y="2503170"/>
                  </a:cubicBezTo>
                  <a:cubicBezTo>
                    <a:pt x="1104632" y="2495573"/>
                    <a:pt x="1095420" y="2490109"/>
                    <a:pt x="1085229" y="2487371"/>
                  </a:cubicBezTo>
                  <a:cubicBezTo>
                    <a:pt x="1083049" y="2486802"/>
                    <a:pt x="1080823" y="2486339"/>
                    <a:pt x="1078598" y="2485992"/>
                  </a:cubicBezTo>
                  <a:cubicBezTo>
                    <a:pt x="1076373" y="2485636"/>
                    <a:pt x="1074148" y="2485413"/>
                    <a:pt x="1071834" y="2485280"/>
                  </a:cubicBezTo>
                  <a:cubicBezTo>
                    <a:pt x="1069519" y="2485146"/>
                    <a:pt x="1067383" y="2485280"/>
                    <a:pt x="1064935" y="2485280"/>
                  </a:cubicBezTo>
                  <a:cubicBezTo>
                    <a:pt x="1062488" y="2485280"/>
                    <a:pt x="1060485" y="2485591"/>
                    <a:pt x="1057993" y="2485903"/>
                  </a:cubicBezTo>
                  <a:cubicBezTo>
                    <a:pt x="1048603" y="2487238"/>
                    <a:pt x="1039435" y="2490002"/>
                    <a:pt x="1030890" y="2494091"/>
                  </a:cubicBezTo>
                  <a:cubicBezTo>
                    <a:pt x="1021589" y="2498462"/>
                    <a:pt x="1012866" y="2503980"/>
                    <a:pt x="1004945" y="2510513"/>
                  </a:cubicBezTo>
                  <a:cubicBezTo>
                    <a:pt x="996399" y="2517500"/>
                    <a:pt x="988700" y="2525431"/>
                    <a:pt x="981936" y="2534145"/>
                  </a:cubicBezTo>
                  <a:cubicBezTo>
                    <a:pt x="974771" y="2543326"/>
                    <a:pt x="968674" y="2553281"/>
                    <a:pt x="963779" y="2563829"/>
                  </a:cubicBezTo>
                  <a:cubicBezTo>
                    <a:pt x="957770" y="2576561"/>
                    <a:pt x="953766" y="2590148"/>
                    <a:pt x="951896" y="2604104"/>
                  </a:cubicBezTo>
                  <a:cubicBezTo>
                    <a:pt x="950205" y="2616379"/>
                    <a:pt x="950828" y="2628857"/>
                    <a:pt x="953676" y="2640909"/>
                  </a:cubicBezTo>
                  <a:cubicBezTo>
                    <a:pt x="956169" y="2651679"/>
                    <a:pt x="961242" y="2661692"/>
                    <a:pt x="968407" y="2670103"/>
                  </a:cubicBezTo>
                  <a:cubicBezTo>
                    <a:pt x="975572" y="2678318"/>
                    <a:pt x="984874" y="2684322"/>
                    <a:pt x="995331" y="2687415"/>
                  </a:cubicBezTo>
                  <a:cubicBezTo>
                    <a:pt x="997556" y="2688083"/>
                    <a:pt x="999782" y="2688617"/>
                    <a:pt x="1002096" y="2689062"/>
                  </a:cubicBezTo>
                  <a:cubicBezTo>
                    <a:pt x="1004410" y="2689476"/>
                    <a:pt x="1006724" y="2689761"/>
                    <a:pt x="1009083" y="2689907"/>
                  </a:cubicBezTo>
                  <a:cubicBezTo>
                    <a:pt x="1011442" y="2690041"/>
                    <a:pt x="1013801" y="2690041"/>
                    <a:pt x="1016160" y="2689907"/>
                  </a:cubicBezTo>
                  <a:cubicBezTo>
                    <a:pt x="1018563" y="2689907"/>
                    <a:pt x="1020965" y="2689640"/>
                    <a:pt x="1023369" y="2689373"/>
                  </a:cubicBezTo>
                  <a:cubicBezTo>
                    <a:pt x="1033159" y="2688065"/>
                    <a:pt x="1042639" y="2685225"/>
                    <a:pt x="1051540" y="2680962"/>
                  </a:cubicBezTo>
                  <a:cubicBezTo>
                    <a:pt x="1061241" y="2676360"/>
                    <a:pt x="1070320" y="2670526"/>
                    <a:pt x="1078509" y="2663606"/>
                  </a:cubicBezTo>
                  <a:cubicBezTo>
                    <a:pt x="1087276" y="2656240"/>
                    <a:pt x="1095154" y="2647896"/>
                    <a:pt x="1102007" y="2638728"/>
                  </a:cubicBezTo>
                  <a:cubicBezTo>
                    <a:pt x="1109127" y="2629164"/>
                    <a:pt x="1115091" y="2618800"/>
                    <a:pt x="1119809" y="2607843"/>
                  </a:cubicBezTo>
                  <a:cubicBezTo>
                    <a:pt x="1125593" y="2594874"/>
                    <a:pt x="1129243" y="2581065"/>
                    <a:pt x="1130623" y="2566944"/>
                  </a:cubicBezTo>
                  <a:cubicBezTo>
                    <a:pt x="1131914" y="2554848"/>
                    <a:pt x="1130890" y="2542618"/>
                    <a:pt x="1127641" y="2530896"/>
                  </a:cubicBezTo>
                  <a:close/>
                  <a:moveTo>
                    <a:pt x="1286608" y="2540420"/>
                  </a:moveTo>
                  <a:cubicBezTo>
                    <a:pt x="1278063" y="2533210"/>
                    <a:pt x="1267828" y="2528359"/>
                    <a:pt x="1256834" y="2526357"/>
                  </a:cubicBezTo>
                  <a:cubicBezTo>
                    <a:pt x="1254921" y="2526001"/>
                    <a:pt x="1252963" y="2525733"/>
                    <a:pt x="1251050" y="2525556"/>
                  </a:cubicBezTo>
                  <a:cubicBezTo>
                    <a:pt x="1249135" y="2525378"/>
                    <a:pt x="1247133" y="2525244"/>
                    <a:pt x="1245175" y="2525199"/>
                  </a:cubicBezTo>
                  <a:cubicBezTo>
                    <a:pt x="1243217" y="2525155"/>
                    <a:pt x="1241258" y="2525199"/>
                    <a:pt x="1239256" y="2525199"/>
                  </a:cubicBezTo>
                  <a:cubicBezTo>
                    <a:pt x="1237253" y="2525199"/>
                    <a:pt x="1235340" y="2525511"/>
                    <a:pt x="1233337" y="2525778"/>
                  </a:cubicBezTo>
                  <a:cubicBezTo>
                    <a:pt x="1223146" y="2527144"/>
                    <a:pt x="1213266" y="2530153"/>
                    <a:pt x="1204054" y="2534679"/>
                  </a:cubicBezTo>
                  <a:cubicBezTo>
                    <a:pt x="1194129" y="2539539"/>
                    <a:pt x="1184917" y="2545702"/>
                    <a:pt x="1176639" y="2553014"/>
                  </a:cubicBezTo>
                  <a:cubicBezTo>
                    <a:pt x="1167783" y="2560767"/>
                    <a:pt x="1159906" y="2569570"/>
                    <a:pt x="1153186" y="2579227"/>
                  </a:cubicBezTo>
                  <a:cubicBezTo>
                    <a:pt x="1146110" y="2589378"/>
                    <a:pt x="1140280" y="2600366"/>
                    <a:pt x="1135874" y="2611937"/>
                  </a:cubicBezTo>
                  <a:cubicBezTo>
                    <a:pt x="1130667" y="2625284"/>
                    <a:pt x="1127685" y="2639378"/>
                    <a:pt x="1126973" y="2653681"/>
                  </a:cubicBezTo>
                  <a:cubicBezTo>
                    <a:pt x="1126395" y="2666311"/>
                    <a:pt x="1128219" y="2678937"/>
                    <a:pt x="1132358" y="2690886"/>
                  </a:cubicBezTo>
                  <a:cubicBezTo>
                    <a:pt x="1136141" y="2701727"/>
                    <a:pt x="1142416" y="2711509"/>
                    <a:pt x="1150738" y="2719413"/>
                  </a:cubicBezTo>
                  <a:cubicBezTo>
                    <a:pt x="1159149" y="2727259"/>
                    <a:pt x="1169608" y="2732617"/>
                    <a:pt x="1180867" y="2734900"/>
                  </a:cubicBezTo>
                  <a:cubicBezTo>
                    <a:pt x="1182870" y="2735345"/>
                    <a:pt x="1184872" y="2735657"/>
                    <a:pt x="1186875" y="2735924"/>
                  </a:cubicBezTo>
                  <a:cubicBezTo>
                    <a:pt x="1188877" y="2736191"/>
                    <a:pt x="1190925" y="2736324"/>
                    <a:pt x="1192972" y="2736413"/>
                  </a:cubicBezTo>
                  <a:cubicBezTo>
                    <a:pt x="1195019" y="2736503"/>
                    <a:pt x="1197066" y="2736413"/>
                    <a:pt x="1199113" y="2736413"/>
                  </a:cubicBezTo>
                  <a:cubicBezTo>
                    <a:pt x="1201160" y="2736413"/>
                    <a:pt x="1203253" y="2736146"/>
                    <a:pt x="1205300" y="2735924"/>
                  </a:cubicBezTo>
                  <a:cubicBezTo>
                    <a:pt x="1215936" y="2734553"/>
                    <a:pt x="1226261" y="2731407"/>
                    <a:pt x="1235829" y="2726623"/>
                  </a:cubicBezTo>
                  <a:cubicBezTo>
                    <a:pt x="1246109" y="2721523"/>
                    <a:pt x="1255677" y="2715021"/>
                    <a:pt x="1264178" y="2707308"/>
                  </a:cubicBezTo>
                  <a:cubicBezTo>
                    <a:pt x="1273257" y="2699155"/>
                    <a:pt x="1281267" y="2689881"/>
                    <a:pt x="1287987" y="2679716"/>
                  </a:cubicBezTo>
                  <a:cubicBezTo>
                    <a:pt x="1295019" y="2669155"/>
                    <a:pt x="1300715" y="2657749"/>
                    <a:pt x="1304898" y="2645760"/>
                  </a:cubicBezTo>
                  <a:cubicBezTo>
                    <a:pt x="1309705" y="2632204"/>
                    <a:pt x="1312198" y="2617949"/>
                    <a:pt x="1312331" y="2603570"/>
                  </a:cubicBezTo>
                  <a:cubicBezTo>
                    <a:pt x="1312508" y="2591109"/>
                    <a:pt x="1310194" y="2578737"/>
                    <a:pt x="1305567" y="2567167"/>
                  </a:cubicBezTo>
                  <a:cubicBezTo>
                    <a:pt x="1301471" y="2556886"/>
                    <a:pt x="1295019" y="2547723"/>
                    <a:pt x="1286697" y="2540420"/>
                  </a:cubicBezTo>
                  <a:close/>
                </a:path>
              </a:pathLst>
            </a:custGeom>
            <a:solidFill>
              <a:srgbClr val="C2C2C2"/>
            </a:solidFill>
            <a:ln w="4445" cap="flat">
              <a:noFill/>
              <a:prstDash val="solid"/>
              <a:miter/>
            </a:ln>
          </p:spPr>
          <p:txBody>
            <a:bodyPr rtlCol="0" anchor="ctr"/>
            <a:lstStyle/>
            <a:p>
              <a:endParaRPr lang="pt-PT"/>
            </a:p>
          </p:txBody>
        </p:sp>
        <p:sp>
          <p:nvSpPr>
            <p:cNvPr id="858" name="Freeform: Shape 857">
              <a:extLst>
                <a:ext uri="{FF2B5EF4-FFF2-40B4-BE49-F238E27FC236}">
                  <a16:creationId xmlns:a16="http://schemas.microsoft.com/office/drawing/2014/main" id="{136064E1-30B5-4079-9805-8B89BA86AA83}"/>
                </a:ext>
              </a:extLst>
            </p:cNvPr>
            <p:cNvSpPr/>
            <p:nvPr/>
          </p:nvSpPr>
          <p:spPr>
            <a:xfrm>
              <a:off x="476430" y="338512"/>
              <a:ext cx="3107903" cy="3372689"/>
            </a:xfrm>
            <a:custGeom>
              <a:avLst/>
              <a:gdLst>
                <a:gd name="connsiteX0" fmla="*/ 1224126 w 5553734"/>
                <a:gd name="connsiteY0" fmla="*/ 2057878 h 6026899"/>
                <a:gd name="connsiteX1" fmla="*/ 1201874 w 5553734"/>
                <a:gd name="connsiteY1" fmla="*/ 2058457 h 6026899"/>
                <a:gd name="connsiteX2" fmla="*/ 1200984 w 5553734"/>
                <a:gd name="connsiteY2" fmla="*/ 2058457 h 6026899"/>
                <a:gd name="connsiteX3" fmla="*/ 1200094 w 5553734"/>
                <a:gd name="connsiteY3" fmla="*/ 2058679 h 6026899"/>
                <a:gd name="connsiteX4" fmla="*/ 1199203 w 5553734"/>
                <a:gd name="connsiteY4" fmla="*/ 2058679 h 6026899"/>
                <a:gd name="connsiteX5" fmla="*/ 1198314 w 5553734"/>
                <a:gd name="connsiteY5" fmla="*/ 2058679 h 6026899"/>
                <a:gd name="connsiteX6" fmla="*/ 1168808 w 5553734"/>
                <a:gd name="connsiteY6" fmla="*/ 2069583 h 6026899"/>
                <a:gd name="connsiteX7" fmla="*/ 1137656 w 5553734"/>
                <a:gd name="connsiteY7" fmla="*/ 2087384 h 6026899"/>
                <a:gd name="connsiteX8" fmla="*/ 1108372 w 5553734"/>
                <a:gd name="connsiteY8" fmla="*/ 2109636 h 6026899"/>
                <a:gd name="connsiteX9" fmla="*/ 1084029 w 5553734"/>
                <a:gd name="connsiteY9" fmla="*/ 2134691 h 6026899"/>
                <a:gd name="connsiteX10" fmla="*/ 1069209 w 5553734"/>
                <a:gd name="connsiteY10" fmla="*/ 2158723 h 6026899"/>
                <a:gd name="connsiteX11" fmla="*/ 1067162 w 5553734"/>
                <a:gd name="connsiteY11" fmla="*/ 2176525 h 6026899"/>
                <a:gd name="connsiteX12" fmla="*/ 1077710 w 5553734"/>
                <a:gd name="connsiteY12" fmla="*/ 2186316 h 6026899"/>
                <a:gd name="connsiteX13" fmla="*/ 1100450 w 5553734"/>
                <a:gd name="connsiteY13" fmla="*/ 2186316 h 6026899"/>
                <a:gd name="connsiteX14" fmla="*/ 1101340 w 5553734"/>
                <a:gd name="connsiteY14" fmla="*/ 2186093 h 6026899"/>
                <a:gd name="connsiteX15" fmla="*/ 1102276 w 5553734"/>
                <a:gd name="connsiteY15" fmla="*/ 2186093 h 6026899"/>
                <a:gd name="connsiteX16" fmla="*/ 1103165 w 5553734"/>
                <a:gd name="connsiteY16" fmla="*/ 2185871 h 6026899"/>
                <a:gd name="connsiteX17" fmla="*/ 1104100 w 5553734"/>
                <a:gd name="connsiteY17" fmla="*/ 2185648 h 6026899"/>
                <a:gd name="connsiteX18" fmla="*/ 1134629 w 5553734"/>
                <a:gd name="connsiteY18" fmla="*/ 2174389 h 6026899"/>
                <a:gd name="connsiteX19" fmla="*/ 1166717 w 5553734"/>
                <a:gd name="connsiteY19" fmla="*/ 2155920 h 6026899"/>
                <a:gd name="connsiteX20" fmla="*/ 1196578 w 5553734"/>
                <a:gd name="connsiteY20" fmla="*/ 2132644 h 6026899"/>
                <a:gd name="connsiteX21" fmla="*/ 1220610 w 5553734"/>
                <a:gd name="connsiteY21" fmla="*/ 2107144 h 6026899"/>
                <a:gd name="connsiteX22" fmla="*/ 1234406 w 5553734"/>
                <a:gd name="connsiteY22" fmla="*/ 2083468 h 6026899"/>
                <a:gd name="connsiteX23" fmla="*/ 1235296 w 5553734"/>
                <a:gd name="connsiteY23" fmla="*/ 2066423 h 6026899"/>
                <a:gd name="connsiteX24" fmla="*/ 1224126 w 5553734"/>
                <a:gd name="connsiteY24" fmla="*/ 2057878 h 6026899"/>
                <a:gd name="connsiteX25" fmla="*/ 1334361 w 5553734"/>
                <a:gd name="connsiteY25" fmla="*/ 1925925 h 6026899"/>
                <a:gd name="connsiteX26" fmla="*/ 1313800 w 5553734"/>
                <a:gd name="connsiteY26" fmla="*/ 1925436 h 6026899"/>
                <a:gd name="connsiteX27" fmla="*/ 1311976 w 5553734"/>
                <a:gd name="connsiteY27" fmla="*/ 1925747 h 6026899"/>
                <a:gd name="connsiteX28" fmla="*/ 1310107 w 5553734"/>
                <a:gd name="connsiteY28" fmla="*/ 1926148 h 6026899"/>
                <a:gd name="connsiteX29" fmla="*/ 1308193 w 5553734"/>
                <a:gd name="connsiteY29" fmla="*/ 1926548 h 6026899"/>
                <a:gd name="connsiteX30" fmla="*/ 1306279 w 5553734"/>
                <a:gd name="connsiteY30" fmla="*/ 1927038 h 6026899"/>
                <a:gd name="connsiteX31" fmla="*/ 1279221 w 5553734"/>
                <a:gd name="connsiteY31" fmla="*/ 1936962 h 6026899"/>
                <a:gd name="connsiteX32" fmla="*/ 1250783 w 5553734"/>
                <a:gd name="connsiteY32" fmla="*/ 1952716 h 6026899"/>
                <a:gd name="connsiteX33" fmla="*/ 1223680 w 5553734"/>
                <a:gd name="connsiteY33" fmla="*/ 1972609 h 6026899"/>
                <a:gd name="connsiteX34" fmla="*/ 1200761 w 5553734"/>
                <a:gd name="connsiteY34" fmla="*/ 1995084 h 6026899"/>
                <a:gd name="connsiteX35" fmla="*/ 1185452 w 5553734"/>
                <a:gd name="connsiteY35" fmla="*/ 2017781 h 6026899"/>
                <a:gd name="connsiteX36" fmla="*/ 1182248 w 5553734"/>
                <a:gd name="connsiteY36" fmla="*/ 2035092 h 6026899"/>
                <a:gd name="connsiteX37" fmla="*/ 1191149 w 5553734"/>
                <a:gd name="connsiteY37" fmla="*/ 2045106 h 6026899"/>
                <a:gd name="connsiteX38" fmla="*/ 1211887 w 5553734"/>
                <a:gd name="connsiteY38" fmla="*/ 2046040 h 6026899"/>
                <a:gd name="connsiteX39" fmla="*/ 1213801 w 5553734"/>
                <a:gd name="connsiteY39" fmla="*/ 2045729 h 6026899"/>
                <a:gd name="connsiteX40" fmla="*/ 1215715 w 5553734"/>
                <a:gd name="connsiteY40" fmla="*/ 2045373 h 6026899"/>
                <a:gd name="connsiteX41" fmla="*/ 1217673 w 5553734"/>
                <a:gd name="connsiteY41" fmla="*/ 2044928 h 6026899"/>
                <a:gd name="connsiteX42" fmla="*/ 1219631 w 5553734"/>
                <a:gd name="connsiteY42" fmla="*/ 2044483 h 6026899"/>
                <a:gd name="connsiteX43" fmla="*/ 1247579 w 5553734"/>
                <a:gd name="connsiteY43" fmla="*/ 2034247 h 6026899"/>
                <a:gd name="connsiteX44" fmla="*/ 1276952 w 5553734"/>
                <a:gd name="connsiteY44" fmla="*/ 2017870 h 6026899"/>
                <a:gd name="connsiteX45" fmla="*/ 1304544 w 5553734"/>
                <a:gd name="connsiteY45" fmla="*/ 1997220 h 6026899"/>
                <a:gd name="connsiteX46" fmla="*/ 1327329 w 5553734"/>
                <a:gd name="connsiteY46" fmla="*/ 1974390 h 6026899"/>
                <a:gd name="connsiteX47" fmla="*/ 1341748 w 5553734"/>
                <a:gd name="connsiteY47" fmla="*/ 1951826 h 6026899"/>
                <a:gd name="connsiteX48" fmla="*/ 1343885 w 5553734"/>
                <a:gd name="connsiteY48" fmla="*/ 1935182 h 6026899"/>
                <a:gd name="connsiteX49" fmla="*/ 1334361 w 5553734"/>
                <a:gd name="connsiteY49" fmla="*/ 1925925 h 6026899"/>
                <a:gd name="connsiteX50" fmla="*/ 1115627 w 5553734"/>
                <a:gd name="connsiteY50" fmla="*/ 2198154 h 6026899"/>
                <a:gd name="connsiteX51" fmla="*/ 1091639 w 5553734"/>
                <a:gd name="connsiteY51" fmla="*/ 2199711 h 6026899"/>
                <a:gd name="connsiteX52" fmla="*/ 1091282 w 5553734"/>
                <a:gd name="connsiteY52" fmla="*/ 2199711 h 6026899"/>
                <a:gd name="connsiteX53" fmla="*/ 1090927 w 5553734"/>
                <a:gd name="connsiteY53" fmla="*/ 2199711 h 6026899"/>
                <a:gd name="connsiteX54" fmla="*/ 1090571 w 5553734"/>
                <a:gd name="connsiteY54" fmla="*/ 2199711 h 6026899"/>
                <a:gd name="connsiteX55" fmla="*/ 1090170 w 5553734"/>
                <a:gd name="connsiteY55" fmla="*/ 2199711 h 6026899"/>
                <a:gd name="connsiteX56" fmla="*/ 1058038 w 5553734"/>
                <a:gd name="connsiteY56" fmla="*/ 2212128 h 6026899"/>
                <a:gd name="connsiteX57" fmla="*/ 1024482 w 5553734"/>
                <a:gd name="connsiteY57" fmla="*/ 2232199 h 6026899"/>
                <a:gd name="connsiteX58" fmla="*/ 993330 w 5553734"/>
                <a:gd name="connsiteY58" fmla="*/ 2257388 h 6026899"/>
                <a:gd name="connsiteX59" fmla="*/ 968008 w 5553734"/>
                <a:gd name="connsiteY59" fmla="*/ 2285203 h 6026899"/>
                <a:gd name="connsiteX60" fmla="*/ 954078 w 5553734"/>
                <a:gd name="connsiteY60" fmla="*/ 2310258 h 6026899"/>
                <a:gd name="connsiteX61" fmla="*/ 953455 w 5553734"/>
                <a:gd name="connsiteY61" fmla="*/ 2328371 h 6026899"/>
                <a:gd name="connsiteX62" fmla="*/ 965604 w 5553734"/>
                <a:gd name="connsiteY62" fmla="*/ 2337717 h 6026899"/>
                <a:gd name="connsiteX63" fmla="*/ 989992 w 5553734"/>
                <a:gd name="connsiteY63" fmla="*/ 2336560 h 6026899"/>
                <a:gd name="connsiteX64" fmla="*/ 990348 w 5553734"/>
                <a:gd name="connsiteY64" fmla="*/ 2336560 h 6026899"/>
                <a:gd name="connsiteX65" fmla="*/ 990705 w 5553734"/>
                <a:gd name="connsiteY65" fmla="*/ 2336560 h 6026899"/>
                <a:gd name="connsiteX66" fmla="*/ 991105 w 5553734"/>
                <a:gd name="connsiteY66" fmla="*/ 2336560 h 6026899"/>
                <a:gd name="connsiteX67" fmla="*/ 991461 w 5553734"/>
                <a:gd name="connsiteY67" fmla="*/ 2336560 h 6026899"/>
                <a:gd name="connsiteX68" fmla="*/ 1024794 w 5553734"/>
                <a:gd name="connsiteY68" fmla="*/ 2323743 h 6026899"/>
                <a:gd name="connsiteX69" fmla="*/ 1059507 w 5553734"/>
                <a:gd name="connsiteY69" fmla="*/ 2302737 h 6026899"/>
                <a:gd name="connsiteX70" fmla="*/ 1091371 w 5553734"/>
                <a:gd name="connsiteY70" fmla="*/ 2276613 h 6026899"/>
                <a:gd name="connsiteX71" fmla="*/ 1116205 w 5553734"/>
                <a:gd name="connsiteY71" fmla="*/ 2248443 h 6026899"/>
                <a:gd name="connsiteX72" fmla="*/ 1128978 w 5553734"/>
                <a:gd name="connsiteY72" fmla="*/ 2223788 h 6026899"/>
                <a:gd name="connsiteX73" fmla="*/ 1128488 w 5553734"/>
                <a:gd name="connsiteY73" fmla="*/ 2206609 h 6026899"/>
                <a:gd name="connsiteX74" fmla="*/ 1115627 w 5553734"/>
                <a:gd name="connsiteY74" fmla="*/ 2198154 h 6026899"/>
                <a:gd name="connsiteX75" fmla="*/ 1445843 w 5553734"/>
                <a:gd name="connsiteY75" fmla="*/ 1801538 h 6026899"/>
                <a:gd name="connsiteX76" fmla="*/ 1427152 w 5553734"/>
                <a:gd name="connsiteY76" fmla="*/ 1799980 h 6026899"/>
                <a:gd name="connsiteX77" fmla="*/ 1424392 w 5553734"/>
                <a:gd name="connsiteY77" fmla="*/ 1800381 h 6026899"/>
                <a:gd name="connsiteX78" fmla="*/ 1421589 w 5553734"/>
                <a:gd name="connsiteY78" fmla="*/ 1800870 h 6026899"/>
                <a:gd name="connsiteX79" fmla="*/ 1418695 w 5553734"/>
                <a:gd name="connsiteY79" fmla="*/ 1801493 h 6026899"/>
                <a:gd name="connsiteX80" fmla="*/ 1415758 w 5553734"/>
                <a:gd name="connsiteY80" fmla="*/ 1802205 h 6026899"/>
                <a:gd name="connsiteX81" fmla="*/ 1390970 w 5553734"/>
                <a:gd name="connsiteY81" fmla="*/ 1811106 h 6026899"/>
                <a:gd name="connsiteX82" fmla="*/ 1364935 w 5553734"/>
                <a:gd name="connsiteY82" fmla="*/ 1825035 h 6026899"/>
                <a:gd name="connsiteX83" fmla="*/ 1339924 w 5553734"/>
                <a:gd name="connsiteY83" fmla="*/ 1842837 h 6026899"/>
                <a:gd name="connsiteX84" fmla="*/ 1318295 w 5553734"/>
                <a:gd name="connsiteY84" fmla="*/ 1862863 h 6026899"/>
                <a:gd name="connsiteX85" fmla="*/ 1302408 w 5553734"/>
                <a:gd name="connsiteY85" fmla="*/ 1884492 h 6026899"/>
                <a:gd name="connsiteX86" fmla="*/ 1297958 w 5553734"/>
                <a:gd name="connsiteY86" fmla="*/ 1901359 h 6026899"/>
                <a:gd name="connsiteX87" fmla="*/ 1305122 w 5553734"/>
                <a:gd name="connsiteY87" fmla="*/ 1911728 h 6026899"/>
                <a:gd name="connsiteX88" fmla="*/ 1323858 w 5553734"/>
                <a:gd name="connsiteY88" fmla="*/ 1913731 h 6026899"/>
                <a:gd name="connsiteX89" fmla="*/ 1326618 w 5553734"/>
                <a:gd name="connsiteY89" fmla="*/ 1913375 h 6026899"/>
                <a:gd name="connsiteX90" fmla="*/ 1329510 w 5553734"/>
                <a:gd name="connsiteY90" fmla="*/ 1912886 h 6026899"/>
                <a:gd name="connsiteX91" fmla="*/ 1332492 w 5553734"/>
                <a:gd name="connsiteY91" fmla="*/ 1912262 h 6026899"/>
                <a:gd name="connsiteX92" fmla="*/ 1335518 w 5553734"/>
                <a:gd name="connsiteY92" fmla="*/ 1911550 h 6026899"/>
                <a:gd name="connsiteX93" fmla="*/ 1361108 w 5553734"/>
                <a:gd name="connsiteY93" fmla="*/ 1902294 h 6026899"/>
                <a:gd name="connsiteX94" fmla="*/ 1387810 w 5553734"/>
                <a:gd name="connsiteY94" fmla="*/ 1887786 h 6026899"/>
                <a:gd name="connsiteX95" fmla="*/ 1413311 w 5553734"/>
                <a:gd name="connsiteY95" fmla="*/ 1869495 h 6026899"/>
                <a:gd name="connsiteX96" fmla="*/ 1434940 w 5553734"/>
                <a:gd name="connsiteY96" fmla="*/ 1849068 h 6026899"/>
                <a:gd name="connsiteX97" fmla="*/ 1450026 w 5553734"/>
                <a:gd name="connsiteY97" fmla="*/ 1827483 h 6026899"/>
                <a:gd name="connsiteX98" fmla="*/ 1453408 w 5553734"/>
                <a:gd name="connsiteY98" fmla="*/ 1811150 h 6026899"/>
                <a:gd name="connsiteX99" fmla="*/ 1445843 w 5553734"/>
                <a:gd name="connsiteY99" fmla="*/ 1801538 h 6026899"/>
                <a:gd name="connsiteX100" fmla="*/ 1011755 w 5553734"/>
                <a:gd name="connsiteY100" fmla="*/ 2347552 h 6026899"/>
                <a:gd name="connsiteX101" fmla="*/ 988123 w 5553734"/>
                <a:gd name="connsiteY101" fmla="*/ 2348843 h 6026899"/>
                <a:gd name="connsiteX102" fmla="*/ 986522 w 5553734"/>
                <a:gd name="connsiteY102" fmla="*/ 2349243 h 6026899"/>
                <a:gd name="connsiteX103" fmla="*/ 984919 w 5553734"/>
                <a:gd name="connsiteY103" fmla="*/ 2349644 h 6026899"/>
                <a:gd name="connsiteX104" fmla="*/ 983272 w 5553734"/>
                <a:gd name="connsiteY104" fmla="*/ 2350089 h 6026899"/>
                <a:gd name="connsiteX105" fmla="*/ 981581 w 5553734"/>
                <a:gd name="connsiteY105" fmla="*/ 2350578 h 6026899"/>
                <a:gd name="connsiteX106" fmla="*/ 947358 w 5553734"/>
                <a:gd name="connsiteY106" fmla="*/ 2365042 h 6026899"/>
                <a:gd name="connsiteX107" fmla="*/ 912111 w 5553734"/>
                <a:gd name="connsiteY107" fmla="*/ 2387294 h 6026899"/>
                <a:gd name="connsiteX108" fmla="*/ 879758 w 5553734"/>
                <a:gd name="connsiteY108" fmla="*/ 2414930 h 6026899"/>
                <a:gd name="connsiteX109" fmla="*/ 854256 w 5553734"/>
                <a:gd name="connsiteY109" fmla="*/ 2444926 h 6026899"/>
                <a:gd name="connsiteX110" fmla="*/ 841217 w 5553734"/>
                <a:gd name="connsiteY110" fmla="*/ 2470515 h 6026899"/>
                <a:gd name="connsiteX111" fmla="*/ 841217 w 5553734"/>
                <a:gd name="connsiteY111" fmla="*/ 2488895 h 6026899"/>
                <a:gd name="connsiteX112" fmla="*/ 853634 w 5553734"/>
                <a:gd name="connsiteY112" fmla="*/ 2498419 h 6026899"/>
                <a:gd name="connsiteX113" fmla="*/ 877754 w 5553734"/>
                <a:gd name="connsiteY113" fmla="*/ 2497529 h 6026899"/>
                <a:gd name="connsiteX114" fmla="*/ 879357 w 5553734"/>
                <a:gd name="connsiteY114" fmla="*/ 2497173 h 6026899"/>
                <a:gd name="connsiteX115" fmla="*/ 881003 w 5553734"/>
                <a:gd name="connsiteY115" fmla="*/ 2496728 h 6026899"/>
                <a:gd name="connsiteX116" fmla="*/ 882650 w 5553734"/>
                <a:gd name="connsiteY116" fmla="*/ 2496327 h 6026899"/>
                <a:gd name="connsiteX117" fmla="*/ 884341 w 5553734"/>
                <a:gd name="connsiteY117" fmla="*/ 2495838 h 6026899"/>
                <a:gd name="connsiteX118" fmla="*/ 919943 w 5553734"/>
                <a:gd name="connsiteY118" fmla="*/ 2480751 h 6026899"/>
                <a:gd name="connsiteX119" fmla="*/ 956393 w 5553734"/>
                <a:gd name="connsiteY119" fmla="*/ 2457209 h 6026899"/>
                <a:gd name="connsiteX120" fmla="*/ 989191 w 5553734"/>
                <a:gd name="connsiteY120" fmla="*/ 2428593 h 6026899"/>
                <a:gd name="connsiteX121" fmla="*/ 1014069 w 5553734"/>
                <a:gd name="connsiteY121" fmla="*/ 2398331 h 6026899"/>
                <a:gd name="connsiteX122" fmla="*/ 1025773 w 5553734"/>
                <a:gd name="connsiteY122" fmla="*/ 2373320 h 6026899"/>
                <a:gd name="connsiteX123" fmla="*/ 1024616 w 5553734"/>
                <a:gd name="connsiteY123" fmla="*/ 2355963 h 6026899"/>
                <a:gd name="connsiteX124" fmla="*/ 1011755 w 5553734"/>
                <a:gd name="connsiteY124" fmla="*/ 2347552 h 6026899"/>
                <a:gd name="connsiteX125" fmla="*/ 2118781 w 5553734"/>
                <a:gd name="connsiteY125" fmla="*/ 1181158 h 6026899"/>
                <a:gd name="connsiteX126" fmla="*/ 2112817 w 5553734"/>
                <a:gd name="connsiteY126" fmla="*/ 1180713 h 6026899"/>
                <a:gd name="connsiteX127" fmla="*/ 2106053 w 5553734"/>
                <a:gd name="connsiteY127" fmla="*/ 1181158 h 6026899"/>
                <a:gd name="connsiteX128" fmla="*/ 2098621 w 5553734"/>
                <a:gd name="connsiteY128" fmla="*/ 1182359 h 6026899"/>
                <a:gd name="connsiteX129" fmla="*/ 2090655 w 5553734"/>
                <a:gd name="connsiteY129" fmla="*/ 1184362 h 6026899"/>
                <a:gd name="connsiteX130" fmla="*/ 2075835 w 5553734"/>
                <a:gd name="connsiteY130" fmla="*/ 1189480 h 6026899"/>
                <a:gd name="connsiteX131" fmla="*/ 2060437 w 5553734"/>
                <a:gd name="connsiteY131" fmla="*/ 1196423 h 6026899"/>
                <a:gd name="connsiteX132" fmla="*/ 2045172 w 5553734"/>
                <a:gd name="connsiteY132" fmla="*/ 1205056 h 6026899"/>
                <a:gd name="connsiteX133" fmla="*/ 2030708 w 5553734"/>
                <a:gd name="connsiteY133" fmla="*/ 1215025 h 6026899"/>
                <a:gd name="connsiteX134" fmla="*/ 2012907 w 5553734"/>
                <a:gd name="connsiteY134" fmla="*/ 1231180 h 6026899"/>
                <a:gd name="connsiteX135" fmla="*/ 2003605 w 5553734"/>
                <a:gd name="connsiteY135" fmla="*/ 1245510 h 6026899"/>
                <a:gd name="connsiteX136" fmla="*/ 2003605 w 5553734"/>
                <a:gd name="connsiteY136" fmla="*/ 1256458 h 6026899"/>
                <a:gd name="connsiteX137" fmla="*/ 2013308 w 5553734"/>
                <a:gd name="connsiteY137" fmla="*/ 1262377 h 6026899"/>
                <a:gd name="connsiteX138" fmla="*/ 2019271 w 5553734"/>
                <a:gd name="connsiteY138" fmla="*/ 1262955 h 6026899"/>
                <a:gd name="connsiteX139" fmla="*/ 2026080 w 5553734"/>
                <a:gd name="connsiteY139" fmla="*/ 1262599 h 6026899"/>
                <a:gd name="connsiteX140" fmla="*/ 2033645 w 5553734"/>
                <a:gd name="connsiteY140" fmla="*/ 1261442 h 6026899"/>
                <a:gd name="connsiteX141" fmla="*/ 2041790 w 5553734"/>
                <a:gd name="connsiteY141" fmla="*/ 1259440 h 6026899"/>
                <a:gd name="connsiteX142" fmla="*/ 2057010 w 5553734"/>
                <a:gd name="connsiteY142" fmla="*/ 1254233 h 6026899"/>
                <a:gd name="connsiteX143" fmla="*/ 2072853 w 5553734"/>
                <a:gd name="connsiteY143" fmla="*/ 1247023 h 6026899"/>
                <a:gd name="connsiteX144" fmla="*/ 2088474 w 5553734"/>
                <a:gd name="connsiteY144" fmla="*/ 1238123 h 6026899"/>
                <a:gd name="connsiteX145" fmla="*/ 2103160 w 5553734"/>
                <a:gd name="connsiteY145" fmla="*/ 1227887 h 6026899"/>
                <a:gd name="connsiteX146" fmla="*/ 2120962 w 5553734"/>
                <a:gd name="connsiteY146" fmla="*/ 1211420 h 6026899"/>
                <a:gd name="connsiteX147" fmla="*/ 2129863 w 5553734"/>
                <a:gd name="connsiteY147" fmla="*/ 1197179 h 6026899"/>
                <a:gd name="connsiteX148" fmla="*/ 2129328 w 5553734"/>
                <a:gd name="connsiteY148" fmla="*/ 1186587 h 6026899"/>
                <a:gd name="connsiteX149" fmla="*/ 2118781 w 5553734"/>
                <a:gd name="connsiteY149" fmla="*/ 1181158 h 6026899"/>
                <a:gd name="connsiteX150" fmla="*/ 2002805 w 5553734"/>
                <a:gd name="connsiteY150" fmla="*/ 1270699 h 6026899"/>
                <a:gd name="connsiteX151" fmla="*/ 1997197 w 5553734"/>
                <a:gd name="connsiteY151" fmla="*/ 1270699 h 6026899"/>
                <a:gd name="connsiteX152" fmla="*/ 1990967 w 5553734"/>
                <a:gd name="connsiteY152" fmla="*/ 1271233 h 6026899"/>
                <a:gd name="connsiteX153" fmla="*/ 1984247 w 5553734"/>
                <a:gd name="connsiteY153" fmla="*/ 1272390 h 6026899"/>
                <a:gd name="connsiteX154" fmla="*/ 1977037 w 5553734"/>
                <a:gd name="connsiteY154" fmla="*/ 1274170 h 6026899"/>
                <a:gd name="connsiteX155" fmla="*/ 1960883 w 5553734"/>
                <a:gd name="connsiteY155" fmla="*/ 1279778 h 6026899"/>
                <a:gd name="connsiteX156" fmla="*/ 1944060 w 5553734"/>
                <a:gd name="connsiteY156" fmla="*/ 1287610 h 6026899"/>
                <a:gd name="connsiteX157" fmla="*/ 1927416 w 5553734"/>
                <a:gd name="connsiteY157" fmla="*/ 1297312 h 6026899"/>
                <a:gd name="connsiteX158" fmla="*/ 1911840 w 5553734"/>
                <a:gd name="connsiteY158" fmla="*/ 1308527 h 6026899"/>
                <a:gd name="connsiteX159" fmla="*/ 1894350 w 5553734"/>
                <a:gd name="connsiteY159" fmla="*/ 1325483 h 6026899"/>
                <a:gd name="connsiteX160" fmla="*/ 1885715 w 5553734"/>
                <a:gd name="connsiteY160" fmla="*/ 1340214 h 6026899"/>
                <a:gd name="connsiteX161" fmla="*/ 1886562 w 5553734"/>
                <a:gd name="connsiteY161" fmla="*/ 1351117 h 6026899"/>
                <a:gd name="connsiteX162" fmla="*/ 1897554 w 5553734"/>
                <a:gd name="connsiteY162" fmla="*/ 1356546 h 6026899"/>
                <a:gd name="connsiteX163" fmla="*/ 1903162 w 5553734"/>
                <a:gd name="connsiteY163" fmla="*/ 1356903 h 6026899"/>
                <a:gd name="connsiteX164" fmla="*/ 1909436 w 5553734"/>
                <a:gd name="connsiteY164" fmla="*/ 1356457 h 6026899"/>
                <a:gd name="connsiteX165" fmla="*/ 1916334 w 5553734"/>
                <a:gd name="connsiteY165" fmla="*/ 1355345 h 6026899"/>
                <a:gd name="connsiteX166" fmla="*/ 1923722 w 5553734"/>
                <a:gd name="connsiteY166" fmla="*/ 1353565 h 6026899"/>
                <a:gd name="connsiteX167" fmla="*/ 1940321 w 5553734"/>
                <a:gd name="connsiteY167" fmla="*/ 1347824 h 6026899"/>
                <a:gd name="connsiteX168" fmla="*/ 1957589 w 5553734"/>
                <a:gd name="connsiteY168" fmla="*/ 1339724 h 6026899"/>
                <a:gd name="connsiteX169" fmla="*/ 1974589 w 5553734"/>
                <a:gd name="connsiteY169" fmla="*/ 1329711 h 6026899"/>
                <a:gd name="connsiteX170" fmla="*/ 1990343 w 5553734"/>
                <a:gd name="connsiteY170" fmla="*/ 1318184 h 6026899"/>
                <a:gd name="connsiteX171" fmla="*/ 2007700 w 5553734"/>
                <a:gd name="connsiteY171" fmla="*/ 1301006 h 6026899"/>
                <a:gd name="connsiteX172" fmla="*/ 2015667 w 5553734"/>
                <a:gd name="connsiteY172" fmla="*/ 1286409 h 6026899"/>
                <a:gd name="connsiteX173" fmla="*/ 2014109 w 5553734"/>
                <a:gd name="connsiteY173" fmla="*/ 1275906 h 6026899"/>
                <a:gd name="connsiteX174" fmla="*/ 2002805 w 5553734"/>
                <a:gd name="connsiteY174" fmla="*/ 1270699 h 6026899"/>
                <a:gd name="connsiteX175" fmla="*/ 1887095 w 5553734"/>
                <a:gd name="connsiteY175" fmla="*/ 1365136 h 6026899"/>
                <a:gd name="connsiteX176" fmla="*/ 1881889 w 5553734"/>
                <a:gd name="connsiteY176" fmla="*/ 1365136 h 6026899"/>
                <a:gd name="connsiteX177" fmla="*/ 1876237 w 5553734"/>
                <a:gd name="connsiteY177" fmla="*/ 1365714 h 6026899"/>
                <a:gd name="connsiteX178" fmla="*/ 1870139 w 5553734"/>
                <a:gd name="connsiteY178" fmla="*/ 1366782 h 6026899"/>
                <a:gd name="connsiteX179" fmla="*/ 1863731 w 5553734"/>
                <a:gd name="connsiteY179" fmla="*/ 1368384 h 6026899"/>
                <a:gd name="connsiteX180" fmla="*/ 1845930 w 5553734"/>
                <a:gd name="connsiteY180" fmla="*/ 1374526 h 6026899"/>
                <a:gd name="connsiteX181" fmla="*/ 1827550 w 5553734"/>
                <a:gd name="connsiteY181" fmla="*/ 1383427 h 6026899"/>
                <a:gd name="connsiteX182" fmla="*/ 1809481 w 5553734"/>
                <a:gd name="connsiteY182" fmla="*/ 1394374 h 6026899"/>
                <a:gd name="connsiteX183" fmla="*/ 1792837 w 5553734"/>
                <a:gd name="connsiteY183" fmla="*/ 1407013 h 6026899"/>
                <a:gd name="connsiteX184" fmla="*/ 1775525 w 5553734"/>
                <a:gd name="connsiteY184" fmla="*/ 1424815 h 6026899"/>
                <a:gd name="connsiteX185" fmla="*/ 1767559 w 5553734"/>
                <a:gd name="connsiteY185" fmla="*/ 1439946 h 6026899"/>
                <a:gd name="connsiteX186" fmla="*/ 1769473 w 5553734"/>
                <a:gd name="connsiteY186" fmla="*/ 1450805 h 6026899"/>
                <a:gd name="connsiteX187" fmla="*/ 1781711 w 5553734"/>
                <a:gd name="connsiteY187" fmla="*/ 1455789 h 6026899"/>
                <a:gd name="connsiteX188" fmla="*/ 1786962 w 5553734"/>
                <a:gd name="connsiteY188" fmla="*/ 1455789 h 6026899"/>
                <a:gd name="connsiteX189" fmla="*/ 1792703 w 5553734"/>
                <a:gd name="connsiteY189" fmla="*/ 1455300 h 6026899"/>
                <a:gd name="connsiteX190" fmla="*/ 1798889 w 5553734"/>
                <a:gd name="connsiteY190" fmla="*/ 1454232 h 6026899"/>
                <a:gd name="connsiteX191" fmla="*/ 1805475 w 5553734"/>
                <a:gd name="connsiteY191" fmla="*/ 1452674 h 6026899"/>
                <a:gd name="connsiteX192" fmla="*/ 1823589 w 5553734"/>
                <a:gd name="connsiteY192" fmla="*/ 1446355 h 6026899"/>
                <a:gd name="connsiteX193" fmla="*/ 1842503 w 5553734"/>
                <a:gd name="connsiteY193" fmla="*/ 1437454 h 6026899"/>
                <a:gd name="connsiteX194" fmla="*/ 1860972 w 5553734"/>
                <a:gd name="connsiteY194" fmla="*/ 1426150 h 6026899"/>
                <a:gd name="connsiteX195" fmla="*/ 1877838 w 5553734"/>
                <a:gd name="connsiteY195" fmla="*/ 1413200 h 6026899"/>
                <a:gd name="connsiteX196" fmla="*/ 1894839 w 5553734"/>
                <a:gd name="connsiteY196" fmla="*/ 1395398 h 6026899"/>
                <a:gd name="connsiteX197" fmla="*/ 1902094 w 5553734"/>
                <a:gd name="connsiteY197" fmla="*/ 1380489 h 6026899"/>
                <a:gd name="connsiteX198" fmla="*/ 1899467 w 5553734"/>
                <a:gd name="connsiteY198" fmla="*/ 1370076 h 6026899"/>
                <a:gd name="connsiteX199" fmla="*/ 1886962 w 5553734"/>
                <a:gd name="connsiteY199" fmla="*/ 1365180 h 6026899"/>
                <a:gd name="connsiteX200" fmla="*/ 910197 w 5553734"/>
                <a:gd name="connsiteY200" fmla="*/ 2506608 h 6026899"/>
                <a:gd name="connsiteX201" fmla="*/ 886744 w 5553734"/>
                <a:gd name="connsiteY201" fmla="*/ 2507631 h 6026899"/>
                <a:gd name="connsiteX202" fmla="*/ 883896 w 5553734"/>
                <a:gd name="connsiteY202" fmla="*/ 2508343 h 6026899"/>
                <a:gd name="connsiteX203" fmla="*/ 880958 w 5553734"/>
                <a:gd name="connsiteY203" fmla="*/ 2509100 h 6026899"/>
                <a:gd name="connsiteX204" fmla="*/ 877932 w 5553734"/>
                <a:gd name="connsiteY204" fmla="*/ 2509990 h 6026899"/>
                <a:gd name="connsiteX205" fmla="*/ 874773 w 5553734"/>
                <a:gd name="connsiteY205" fmla="*/ 2511013 h 6026899"/>
                <a:gd name="connsiteX206" fmla="*/ 838191 w 5553734"/>
                <a:gd name="connsiteY206" fmla="*/ 2527925 h 6026899"/>
                <a:gd name="connsiteX207" fmla="*/ 801164 w 5553734"/>
                <a:gd name="connsiteY207" fmla="*/ 2553069 h 6026899"/>
                <a:gd name="connsiteX208" fmla="*/ 767697 w 5553734"/>
                <a:gd name="connsiteY208" fmla="*/ 2583421 h 6026899"/>
                <a:gd name="connsiteX209" fmla="*/ 741929 w 5553734"/>
                <a:gd name="connsiteY209" fmla="*/ 2615775 h 6026899"/>
                <a:gd name="connsiteX210" fmla="*/ 729913 w 5553734"/>
                <a:gd name="connsiteY210" fmla="*/ 2641943 h 6026899"/>
                <a:gd name="connsiteX211" fmla="*/ 730582 w 5553734"/>
                <a:gd name="connsiteY211" fmla="*/ 2660635 h 6026899"/>
                <a:gd name="connsiteX212" fmla="*/ 743265 w 5553734"/>
                <a:gd name="connsiteY212" fmla="*/ 2670381 h 6026899"/>
                <a:gd name="connsiteX213" fmla="*/ 767163 w 5553734"/>
                <a:gd name="connsiteY213" fmla="*/ 2669802 h 6026899"/>
                <a:gd name="connsiteX214" fmla="*/ 770100 w 5553734"/>
                <a:gd name="connsiteY214" fmla="*/ 2669135 h 6026899"/>
                <a:gd name="connsiteX215" fmla="*/ 773171 w 5553734"/>
                <a:gd name="connsiteY215" fmla="*/ 2668334 h 6026899"/>
                <a:gd name="connsiteX216" fmla="*/ 776287 w 5553734"/>
                <a:gd name="connsiteY216" fmla="*/ 2667444 h 6026899"/>
                <a:gd name="connsiteX217" fmla="*/ 779536 w 5553734"/>
                <a:gd name="connsiteY217" fmla="*/ 2666376 h 6026899"/>
                <a:gd name="connsiteX218" fmla="*/ 817719 w 5553734"/>
                <a:gd name="connsiteY218" fmla="*/ 2648574 h 6026899"/>
                <a:gd name="connsiteX219" fmla="*/ 856037 w 5553734"/>
                <a:gd name="connsiteY219" fmla="*/ 2622139 h 6026899"/>
                <a:gd name="connsiteX220" fmla="*/ 889814 w 5553734"/>
                <a:gd name="connsiteY220" fmla="*/ 2590987 h 6026899"/>
                <a:gd name="connsiteX221" fmla="*/ 914692 w 5553734"/>
                <a:gd name="connsiteY221" fmla="*/ 2558365 h 6026899"/>
                <a:gd name="connsiteX222" fmla="*/ 925329 w 5553734"/>
                <a:gd name="connsiteY222" fmla="*/ 2532909 h 6026899"/>
                <a:gd name="connsiteX223" fmla="*/ 923415 w 5553734"/>
                <a:gd name="connsiteY223" fmla="*/ 2515375 h 6026899"/>
                <a:gd name="connsiteX224" fmla="*/ 910064 w 5553734"/>
                <a:gd name="connsiteY224" fmla="*/ 2506608 h 6026899"/>
                <a:gd name="connsiteX225" fmla="*/ 1671387 w 5553734"/>
                <a:gd name="connsiteY225" fmla="*/ 1573546 h 6026899"/>
                <a:gd name="connsiteX226" fmla="*/ 1655944 w 5553734"/>
                <a:gd name="connsiteY226" fmla="*/ 1570386 h 6026899"/>
                <a:gd name="connsiteX227" fmla="*/ 1651806 w 5553734"/>
                <a:gd name="connsiteY227" fmla="*/ 1570653 h 6026899"/>
                <a:gd name="connsiteX228" fmla="*/ 1647355 w 5553734"/>
                <a:gd name="connsiteY228" fmla="*/ 1571276 h 6026899"/>
                <a:gd name="connsiteX229" fmla="*/ 1642905 w 5553734"/>
                <a:gd name="connsiteY229" fmla="*/ 1572166 h 6026899"/>
                <a:gd name="connsiteX230" fmla="*/ 1638187 w 5553734"/>
                <a:gd name="connsiteY230" fmla="*/ 1573323 h 6026899"/>
                <a:gd name="connsiteX231" fmla="*/ 1617315 w 5553734"/>
                <a:gd name="connsiteY231" fmla="*/ 1580755 h 6026899"/>
                <a:gd name="connsiteX232" fmla="*/ 1595419 w 5553734"/>
                <a:gd name="connsiteY232" fmla="*/ 1591837 h 6026899"/>
                <a:gd name="connsiteX233" fmla="*/ 1574146 w 5553734"/>
                <a:gd name="connsiteY233" fmla="*/ 1605766 h 6026899"/>
                <a:gd name="connsiteX234" fmla="*/ 1555055 w 5553734"/>
                <a:gd name="connsiteY234" fmla="*/ 1621699 h 6026899"/>
                <a:gd name="connsiteX235" fmla="*/ 1538499 w 5553734"/>
                <a:gd name="connsiteY235" fmla="*/ 1641236 h 6026899"/>
                <a:gd name="connsiteX236" fmla="*/ 1532224 w 5553734"/>
                <a:gd name="connsiteY236" fmla="*/ 1657168 h 6026899"/>
                <a:gd name="connsiteX237" fmla="*/ 1536674 w 5553734"/>
                <a:gd name="connsiteY237" fmla="*/ 1667804 h 6026899"/>
                <a:gd name="connsiteX238" fmla="*/ 1551939 w 5553734"/>
                <a:gd name="connsiteY238" fmla="*/ 1671498 h 6026899"/>
                <a:gd name="connsiteX239" fmla="*/ 1556123 w 5553734"/>
                <a:gd name="connsiteY239" fmla="*/ 1671231 h 6026899"/>
                <a:gd name="connsiteX240" fmla="*/ 1560573 w 5553734"/>
                <a:gd name="connsiteY240" fmla="*/ 1670653 h 6026899"/>
                <a:gd name="connsiteX241" fmla="*/ 1565245 w 5553734"/>
                <a:gd name="connsiteY241" fmla="*/ 1669807 h 6026899"/>
                <a:gd name="connsiteX242" fmla="*/ 1570097 w 5553734"/>
                <a:gd name="connsiteY242" fmla="*/ 1668650 h 6026899"/>
                <a:gd name="connsiteX243" fmla="*/ 1591592 w 5553734"/>
                <a:gd name="connsiteY243" fmla="*/ 1660995 h 6026899"/>
                <a:gd name="connsiteX244" fmla="*/ 1614155 w 5553734"/>
                <a:gd name="connsiteY244" fmla="*/ 1649514 h 6026899"/>
                <a:gd name="connsiteX245" fmla="*/ 1635917 w 5553734"/>
                <a:gd name="connsiteY245" fmla="*/ 1635139 h 6026899"/>
                <a:gd name="connsiteX246" fmla="*/ 1655099 w 5553734"/>
                <a:gd name="connsiteY246" fmla="*/ 1618806 h 6026899"/>
                <a:gd name="connsiteX247" fmla="*/ 1671164 w 5553734"/>
                <a:gd name="connsiteY247" fmla="*/ 1599180 h 6026899"/>
                <a:gd name="connsiteX248" fmla="*/ 1676593 w 5553734"/>
                <a:gd name="connsiteY248" fmla="*/ 1583604 h 6026899"/>
                <a:gd name="connsiteX249" fmla="*/ 1671387 w 5553734"/>
                <a:gd name="connsiteY249" fmla="*/ 1573546 h 6026899"/>
                <a:gd name="connsiteX250" fmla="*/ 1771163 w 5553734"/>
                <a:gd name="connsiteY250" fmla="*/ 1464913 h 6026899"/>
                <a:gd name="connsiteX251" fmla="*/ 1766447 w 5553734"/>
                <a:gd name="connsiteY251" fmla="*/ 1464913 h 6026899"/>
                <a:gd name="connsiteX252" fmla="*/ 1761373 w 5553734"/>
                <a:gd name="connsiteY252" fmla="*/ 1465491 h 6026899"/>
                <a:gd name="connsiteX253" fmla="*/ 1755988 w 5553734"/>
                <a:gd name="connsiteY253" fmla="*/ 1466470 h 6026899"/>
                <a:gd name="connsiteX254" fmla="*/ 1750381 w 5553734"/>
                <a:gd name="connsiteY254" fmla="*/ 1467894 h 6026899"/>
                <a:gd name="connsiteX255" fmla="*/ 1731244 w 5553734"/>
                <a:gd name="connsiteY255" fmla="*/ 1474614 h 6026899"/>
                <a:gd name="connsiteX256" fmla="*/ 1711217 w 5553734"/>
                <a:gd name="connsiteY256" fmla="*/ 1484450 h 6026899"/>
                <a:gd name="connsiteX257" fmla="*/ 1691636 w 5553734"/>
                <a:gd name="connsiteY257" fmla="*/ 1496777 h 6026899"/>
                <a:gd name="connsiteX258" fmla="*/ 1673835 w 5553734"/>
                <a:gd name="connsiteY258" fmla="*/ 1510974 h 6026899"/>
                <a:gd name="connsiteX259" fmla="*/ 1656834 w 5553734"/>
                <a:gd name="connsiteY259" fmla="*/ 1529576 h 6026899"/>
                <a:gd name="connsiteX260" fmla="*/ 1649669 w 5553734"/>
                <a:gd name="connsiteY260" fmla="*/ 1545108 h 6026899"/>
                <a:gd name="connsiteX261" fmla="*/ 1652695 w 5553734"/>
                <a:gd name="connsiteY261" fmla="*/ 1555967 h 6026899"/>
                <a:gd name="connsiteX262" fmla="*/ 1666358 w 5553734"/>
                <a:gd name="connsiteY262" fmla="*/ 1560417 h 6026899"/>
                <a:gd name="connsiteX263" fmla="*/ 1671119 w 5553734"/>
                <a:gd name="connsiteY263" fmla="*/ 1560417 h 6026899"/>
                <a:gd name="connsiteX264" fmla="*/ 1676283 w 5553734"/>
                <a:gd name="connsiteY264" fmla="*/ 1559883 h 6026899"/>
                <a:gd name="connsiteX265" fmla="*/ 1681756 w 5553734"/>
                <a:gd name="connsiteY265" fmla="*/ 1558904 h 6026899"/>
                <a:gd name="connsiteX266" fmla="*/ 1687497 w 5553734"/>
                <a:gd name="connsiteY266" fmla="*/ 1557525 h 6026899"/>
                <a:gd name="connsiteX267" fmla="*/ 1707212 w 5553734"/>
                <a:gd name="connsiteY267" fmla="*/ 1550582 h 6026899"/>
                <a:gd name="connsiteX268" fmla="*/ 1727817 w 5553734"/>
                <a:gd name="connsiteY268" fmla="*/ 1540391 h 6026899"/>
                <a:gd name="connsiteX269" fmla="*/ 1747888 w 5553734"/>
                <a:gd name="connsiteY269" fmla="*/ 1527663 h 6026899"/>
                <a:gd name="connsiteX270" fmla="*/ 1765689 w 5553734"/>
                <a:gd name="connsiteY270" fmla="*/ 1513110 h 6026899"/>
                <a:gd name="connsiteX271" fmla="*/ 1782646 w 5553734"/>
                <a:gd name="connsiteY271" fmla="*/ 1494240 h 6026899"/>
                <a:gd name="connsiteX272" fmla="*/ 1789054 w 5553734"/>
                <a:gd name="connsiteY272" fmla="*/ 1478976 h 6026899"/>
                <a:gd name="connsiteX273" fmla="*/ 1785316 w 5553734"/>
                <a:gd name="connsiteY273" fmla="*/ 1468695 h 6026899"/>
                <a:gd name="connsiteX274" fmla="*/ 1771208 w 5553734"/>
                <a:gd name="connsiteY274" fmla="*/ 1464913 h 6026899"/>
                <a:gd name="connsiteX275" fmla="*/ 1558348 w 5553734"/>
                <a:gd name="connsiteY275" fmla="*/ 1684360 h 6026899"/>
                <a:gd name="connsiteX276" fmla="*/ 1541436 w 5553734"/>
                <a:gd name="connsiteY276" fmla="*/ 1681912 h 6026899"/>
                <a:gd name="connsiteX277" fmla="*/ 1537876 w 5553734"/>
                <a:gd name="connsiteY277" fmla="*/ 1682268 h 6026899"/>
                <a:gd name="connsiteX278" fmla="*/ 1534226 w 5553734"/>
                <a:gd name="connsiteY278" fmla="*/ 1682847 h 6026899"/>
                <a:gd name="connsiteX279" fmla="*/ 1530400 w 5553734"/>
                <a:gd name="connsiteY279" fmla="*/ 1683648 h 6026899"/>
                <a:gd name="connsiteX280" fmla="*/ 1526483 w 5553734"/>
                <a:gd name="connsiteY280" fmla="*/ 1684582 h 6026899"/>
                <a:gd name="connsiteX281" fmla="*/ 1503876 w 5553734"/>
                <a:gd name="connsiteY281" fmla="*/ 1692726 h 6026899"/>
                <a:gd name="connsiteX282" fmla="*/ 1480110 w 5553734"/>
                <a:gd name="connsiteY282" fmla="*/ 1705098 h 6026899"/>
                <a:gd name="connsiteX283" fmla="*/ 1457102 w 5553734"/>
                <a:gd name="connsiteY283" fmla="*/ 1720675 h 6026899"/>
                <a:gd name="connsiteX284" fmla="*/ 1436764 w 5553734"/>
                <a:gd name="connsiteY284" fmla="*/ 1738476 h 6026899"/>
                <a:gd name="connsiteX285" fmla="*/ 1420520 w 5553734"/>
                <a:gd name="connsiteY285" fmla="*/ 1758992 h 6026899"/>
                <a:gd name="connsiteX286" fmla="*/ 1415046 w 5553734"/>
                <a:gd name="connsiteY286" fmla="*/ 1775414 h 6026899"/>
                <a:gd name="connsiteX287" fmla="*/ 1420609 w 5553734"/>
                <a:gd name="connsiteY287" fmla="*/ 1786006 h 6026899"/>
                <a:gd name="connsiteX288" fmla="*/ 1437387 w 5553734"/>
                <a:gd name="connsiteY288" fmla="*/ 1788988 h 6026899"/>
                <a:gd name="connsiteX289" fmla="*/ 1440992 w 5553734"/>
                <a:gd name="connsiteY289" fmla="*/ 1788676 h 6026899"/>
                <a:gd name="connsiteX290" fmla="*/ 1444730 w 5553734"/>
                <a:gd name="connsiteY290" fmla="*/ 1788098 h 6026899"/>
                <a:gd name="connsiteX291" fmla="*/ 1448602 w 5553734"/>
                <a:gd name="connsiteY291" fmla="*/ 1787341 h 6026899"/>
                <a:gd name="connsiteX292" fmla="*/ 1452608 w 5553734"/>
                <a:gd name="connsiteY292" fmla="*/ 1786406 h 6026899"/>
                <a:gd name="connsiteX293" fmla="*/ 1476016 w 5553734"/>
                <a:gd name="connsiteY293" fmla="*/ 1778040 h 6026899"/>
                <a:gd name="connsiteX294" fmla="*/ 1500538 w 5553734"/>
                <a:gd name="connsiteY294" fmla="*/ 1765178 h 6026899"/>
                <a:gd name="connsiteX295" fmla="*/ 1524079 w 5553734"/>
                <a:gd name="connsiteY295" fmla="*/ 1749023 h 6026899"/>
                <a:gd name="connsiteX296" fmla="*/ 1544418 w 5553734"/>
                <a:gd name="connsiteY296" fmla="*/ 1730777 h 6026899"/>
                <a:gd name="connsiteX297" fmla="*/ 1560128 w 5553734"/>
                <a:gd name="connsiteY297" fmla="*/ 1710261 h 6026899"/>
                <a:gd name="connsiteX298" fmla="*/ 1564578 w 5553734"/>
                <a:gd name="connsiteY298" fmla="*/ 1694284 h 6026899"/>
                <a:gd name="connsiteX299" fmla="*/ 1558393 w 5553734"/>
                <a:gd name="connsiteY299" fmla="*/ 1684360 h 6026899"/>
                <a:gd name="connsiteX300" fmla="*/ 100989 w 5553734"/>
                <a:gd name="connsiteY300" fmla="*/ 4265567 h 6026899"/>
                <a:gd name="connsiteX301" fmla="*/ 116654 w 5553734"/>
                <a:gd name="connsiteY301" fmla="*/ 4276559 h 6026899"/>
                <a:gd name="connsiteX302" fmla="*/ 139708 w 5553734"/>
                <a:gd name="connsiteY302" fmla="*/ 4278295 h 6026899"/>
                <a:gd name="connsiteX303" fmla="*/ 157509 w 5553734"/>
                <a:gd name="connsiteY303" fmla="*/ 4274512 h 6026899"/>
                <a:gd name="connsiteX304" fmla="*/ 177714 w 5553734"/>
                <a:gd name="connsiteY304" fmla="*/ 4266858 h 6026899"/>
                <a:gd name="connsiteX305" fmla="*/ 199966 w 5553734"/>
                <a:gd name="connsiteY305" fmla="*/ 4255331 h 6026899"/>
                <a:gd name="connsiteX306" fmla="*/ 223864 w 5553734"/>
                <a:gd name="connsiteY306" fmla="*/ 4239888 h 6026899"/>
                <a:gd name="connsiteX307" fmla="*/ 285056 w 5553734"/>
                <a:gd name="connsiteY307" fmla="*/ 4187730 h 6026899"/>
                <a:gd name="connsiteX308" fmla="*/ 337303 w 5553734"/>
                <a:gd name="connsiteY308" fmla="*/ 4126582 h 6026899"/>
                <a:gd name="connsiteX309" fmla="*/ 375087 w 5553734"/>
                <a:gd name="connsiteY309" fmla="*/ 4064544 h 6026899"/>
                <a:gd name="connsiteX310" fmla="*/ 393423 w 5553734"/>
                <a:gd name="connsiteY310" fmla="*/ 4009182 h 6026899"/>
                <a:gd name="connsiteX311" fmla="*/ 393423 w 5553734"/>
                <a:gd name="connsiteY311" fmla="*/ 3982969 h 6026899"/>
                <a:gd name="connsiteX312" fmla="*/ 384833 w 5553734"/>
                <a:gd name="connsiteY312" fmla="*/ 3965168 h 6026899"/>
                <a:gd name="connsiteX313" fmla="*/ 368856 w 5553734"/>
                <a:gd name="connsiteY313" fmla="*/ 3955866 h 6026899"/>
                <a:gd name="connsiteX314" fmla="*/ 346605 w 5553734"/>
                <a:gd name="connsiteY314" fmla="*/ 3954976 h 6026899"/>
                <a:gd name="connsiteX315" fmla="*/ 329559 w 5553734"/>
                <a:gd name="connsiteY315" fmla="*/ 3958804 h 6026899"/>
                <a:gd name="connsiteX316" fmla="*/ 310467 w 5553734"/>
                <a:gd name="connsiteY316" fmla="*/ 3966058 h 6026899"/>
                <a:gd name="connsiteX317" fmla="*/ 289595 w 5553734"/>
                <a:gd name="connsiteY317" fmla="*/ 3976783 h 6026899"/>
                <a:gd name="connsiteX318" fmla="*/ 267076 w 5553734"/>
                <a:gd name="connsiteY318" fmla="*/ 3991069 h 6026899"/>
                <a:gd name="connsiteX319" fmla="*/ 208866 w 5553734"/>
                <a:gd name="connsiteY319" fmla="*/ 4039444 h 6026899"/>
                <a:gd name="connsiteX320" fmla="*/ 157153 w 5553734"/>
                <a:gd name="connsiteY320" fmla="*/ 4097744 h 6026899"/>
                <a:gd name="connsiteX321" fmla="*/ 117411 w 5553734"/>
                <a:gd name="connsiteY321" fmla="*/ 4159337 h 6026899"/>
                <a:gd name="connsiteX322" fmla="*/ 95604 w 5553734"/>
                <a:gd name="connsiteY322" fmla="*/ 4217191 h 6026899"/>
                <a:gd name="connsiteX323" fmla="*/ 93824 w 5553734"/>
                <a:gd name="connsiteY323" fmla="*/ 4245718 h 6026899"/>
                <a:gd name="connsiteX324" fmla="*/ 101033 w 5553734"/>
                <a:gd name="connsiteY324" fmla="*/ 4265567 h 6026899"/>
                <a:gd name="connsiteX325" fmla="*/ 52035 w 5553734"/>
                <a:gd name="connsiteY325" fmla="*/ 4568547 h 6026899"/>
                <a:gd name="connsiteX326" fmla="*/ 68235 w 5553734"/>
                <a:gd name="connsiteY326" fmla="*/ 4579896 h 6026899"/>
                <a:gd name="connsiteX327" fmla="*/ 91376 w 5553734"/>
                <a:gd name="connsiteY327" fmla="*/ 4582121 h 6026899"/>
                <a:gd name="connsiteX328" fmla="*/ 112471 w 5553734"/>
                <a:gd name="connsiteY328" fmla="*/ 4577670 h 6026899"/>
                <a:gd name="connsiteX329" fmla="*/ 136414 w 5553734"/>
                <a:gd name="connsiteY329" fmla="*/ 4568102 h 6026899"/>
                <a:gd name="connsiteX330" fmla="*/ 162849 w 5553734"/>
                <a:gd name="connsiteY330" fmla="*/ 4553282 h 6026899"/>
                <a:gd name="connsiteX331" fmla="*/ 191242 w 5553734"/>
                <a:gd name="connsiteY331" fmla="*/ 4533300 h 6026899"/>
                <a:gd name="connsiteX332" fmla="*/ 256351 w 5553734"/>
                <a:gd name="connsiteY332" fmla="*/ 4472909 h 6026899"/>
                <a:gd name="connsiteX333" fmla="*/ 310512 w 5553734"/>
                <a:gd name="connsiteY333" fmla="*/ 4403795 h 6026899"/>
                <a:gd name="connsiteX334" fmla="*/ 348206 w 5553734"/>
                <a:gd name="connsiteY334" fmla="*/ 4335037 h 6026899"/>
                <a:gd name="connsiteX335" fmla="*/ 364451 w 5553734"/>
                <a:gd name="connsiteY335" fmla="*/ 4274957 h 6026899"/>
                <a:gd name="connsiteX336" fmla="*/ 362536 w 5553734"/>
                <a:gd name="connsiteY336" fmla="*/ 4248700 h 6026899"/>
                <a:gd name="connsiteX337" fmla="*/ 352924 w 5553734"/>
                <a:gd name="connsiteY337" fmla="*/ 4230899 h 6026899"/>
                <a:gd name="connsiteX338" fmla="*/ 336458 w 5553734"/>
                <a:gd name="connsiteY338" fmla="*/ 4221419 h 6026899"/>
                <a:gd name="connsiteX339" fmla="*/ 314206 w 5553734"/>
                <a:gd name="connsiteY339" fmla="*/ 4220218 h 6026899"/>
                <a:gd name="connsiteX340" fmla="*/ 294224 w 5553734"/>
                <a:gd name="connsiteY340" fmla="*/ 4224668 h 6026899"/>
                <a:gd name="connsiteX341" fmla="*/ 271705 w 5553734"/>
                <a:gd name="connsiteY341" fmla="*/ 4233569 h 6026899"/>
                <a:gd name="connsiteX342" fmla="*/ 246916 w 5553734"/>
                <a:gd name="connsiteY342" fmla="*/ 4247231 h 6026899"/>
                <a:gd name="connsiteX343" fmla="*/ 220214 w 5553734"/>
                <a:gd name="connsiteY343" fmla="*/ 4265611 h 6026899"/>
                <a:gd name="connsiteX344" fmla="*/ 158265 w 5553734"/>
                <a:gd name="connsiteY344" fmla="*/ 4321597 h 6026899"/>
                <a:gd name="connsiteX345" fmla="*/ 104326 w 5553734"/>
                <a:gd name="connsiteY345" fmla="*/ 4387551 h 6026899"/>
                <a:gd name="connsiteX346" fmla="*/ 64273 w 5553734"/>
                <a:gd name="connsiteY346" fmla="*/ 4456265 h 6026899"/>
                <a:gd name="connsiteX347" fmla="*/ 43980 w 5553734"/>
                <a:gd name="connsiteY347" fmla="*/ 4519504 h 6026899"/>
                <a:gd name="connsiteX348" fmla="*/ 43980 w 5553734"/>
                <a:gd name="connsiteY348" fmla="*/ 4548343 h 6026899"/>
                <a:gd name="connsiteX349" fmla="*/ 52257 w 5553734"/>
                <a:gd name="connsiteY349" fmla="*/ 4568547 h 6026899"/>
                <a:gd name="connsiteX350" fmla="*/ 22529 w 5553734"/>
                <a:gd name="connsiteY350" fmla="*/ 4894536 h 6026899"/>
                <a:gd name="connsiteX351" fmla="*/ 39263 w 5553734"/>
                <a:gd name="connsiteY351" fmla="*/ 4905840 h 6026899"/>
                <a:gd name="connsiteX352" fmla="*/ 62137 w 5553734"/>
                <a:gd name="connsiteY352" fmla="*/ 4908421 h 6026899"/>
                <a:gd name="connsiteX353" fmla="*/ 87238 w 5553734"/>
                <a:gd name="connsiteY353" fmla="*/ 4903259 h 6026899"/>
                <a:gd name="connsiteX354" fmla="*/ 115987 w 5553734"/>
                <a:gd name="connsiteY354" fmla="*/ 4890976 h 6026899"/>
                <a:gd name="connsiteX355" fmla="*/ 147629 w 5553734"/>
                <a:gd name="connsiteY355" fmla="*/ 4871617 h 6026899"/>
                <a:gd name="connsiteX356" fmla="*/ 181541 w 5553734"/>
                <a:gd name="connsiteY356" fmla="*/ 4845315 h 6026899"/>
                <a:gd name="connsiteX357" fmla="*/ 250254 w 5553734"/>
                <a:gd name="connsiteY357" fmla="*/ 4774999 h 6026899"/>
                <a:gd name="connsiteX358" fmla="*/ 305528 w 5553734"/>
                <a:gd name="connsiteY358" fmla="*/ 4696851 h 6026899"/>
                <a:gd name="connsiteX359" fmla="*/ 341932 w 5553734"/>
                <a:gd name="connsiteY359" fmla="*/ 4620928 h 6026899"/>
                <a:gd name="connsiteX360" fmla="*/ 354793 w 5553734"/>
                <a:gd name="connsiteY360" fmla="*/ 4556264 h 6026899"/>
                <a:gd name="connsiteX361" fmla="*/ 350788 w 5553734"/>
                <a:gd name="connsiteY361" fmla="*/ 4530853 h 6026899"/>
                <a:gd name="connsiteX362" fmla="*/ 339929 w 5553734"/>
                <a:gd name="connsiteY362" fmla="*/ 4513585 h 6026899"/>
                <a:gd name="connsiteX363" fmla="*/ 323107 w 5553734"/>
                <a:gd name="connsiteY363" fmla="*/ 4504284 h 6026899"/>
                <a:gd name="connsiteX364" fmla="*/ 300855 w 5553734"/>
                <a:gd name="connsiteY364" fmla="*/ 4502771 h 6026899"/>
                <a:gd name="connsiteX365" fmla="*/ 277134 w 5553734"/>
                <a:gd name="connsiteY365" fmla="*/ 4507978 h 6026899"/>
                <a:gd name="connsiteX366" fmla="*/ 250432 w 5553734"/>
                <a:gd name="connsiteY366" fmla="*/ 4519415 h 6026899"/>
                <a:gd name="connsiteX367" fmla="*/ 220927 w 5553734"/>
                <a:gd name="connsiteY367" fmla="*/ 4537217 h 6026899"/>
                <a:gd name="connsiteX368" fmla="*/ 189195 w 5553734"/>
                <a:gd name="connsiteY368" fmla="*/ 4561204 h 6026899"/>
                <a:gd name="connsiteX369" fmla="*/ 123374 w 5553734"/>
                <a:gd name="connsiteY369" fmla="*/ 4626224 h 6026899"/>
                <a:gd name="connsiteX370" fmla="*/ 67700 w 5553734"/>
                <a:gd name="connsiteY370" fmla="*/ 4701212 h 6026899"/>
                <a:gd name="connsiteX371" fmla="*/ 27959 w 5553734"/>
                <a:gd name="connsiteY371" fmla="*/ 4777670 h 6026899"/>
                <a:gd name="connsiteX372" fmla="*/ 10692 w 5553734"/>
                <a:gd name="connsiteY372" fmla="*/ 4846427 h 6026899"/>
                <a:gd name="connsiteX373" fmla="*/ 12739 w 5553734"/>
                <a:gd name="connsiteY373" fmla="*/ 4874732 h 6026899"/>
                <a:gd name="connsiteX374" fmla="*/ 22752 w 5553734"/>
                <a:gd name="connsiteY374" fmla="*/ 4894536 h 6026899"/>
                <a:gd name="connsiteX375" fmla="*/ 118212 w 5553734"/>
                <a:gd name="connsiteY375" fmla="*/ 5622837 h 6026899"/>
                <a:gd name="connsiteX376" fmla="*/ 158265 w 5553734"/>
                <a:gd name="connsiteY376" fmla="*/ 5603344 h 6026899"/>
                <a:gd name="connsiteX377" fmla="*/ 201924 w 5553734"/>
                <a:gd name="connsiteY377" fmla="*/ 5571657 h 6026899"/>
                <a:gd name="connsiteX378" fmla="*/ 247850 w 5553734"/>
                <a:gd name="connsiteY378" fmla="*/ 5528356 h 6026899"/>
                <a:gd name="connsiteX379" fmla="*/ 323151 w 5553734"/>
                <a:gd name="connsiteY379" fmla="*/ 5433785 h 6026899"/>
                <a:gd name="connsiteX380" fmla="*/ 379225 w 5553734"/>
                <a:gd name="connsiteY380" fmla="*/ 5334009 h 6026899"/>
                <a:gd name="connsiteX381" fmla="*/ 411224 w 5553734"/>
                <a:gd name="connsiteY381" fmla="*/ 5241263 h 6026899"/>
                <a:gd name="connsiteX382" fmla="*/ 415006 w 5553734"/>
                <a:gd name="connsiteY382" fmla="*/ 5166497 h 6026899"/>
                <a:gd name="connsiteX383" fmla="*/ 407084 w 5553734"/>
                <a:gd name="connsiteY383" fmla="*/ 5142777 h 6026899"/>
                <a:gd name="connsiteX384" fmla="*/ 394001 w 5553734"/>
                <a:gd name="connsiteY384" fmla="*/ 5126444 h 6026899"/>
                <a:gd name="connsiteX385" fmla="*/ 376199 w 5553734"/>
                <a:gd name="connsiteY385" fmla="*/ 5117543 h 6026899"/>
                <a:gd name="connsiteX386" fmla="*/ 354616 w 5553734"/>
                <a:gd name="connsiteY386" fmla="*/ 5115407 h 6026899"/>
                <a:gd name="connsiteX387" fmla="*/ 322350 w 5553734"/>
                <a:gd name="connsiteY387" fmla="*/ 5122483 h 6026899"/>
                <a:gd name="connsiteX388" fmla="*/ 285546 w 5553734"/>
                <a:gd name="connsiteY388" fmla="*/ 5140285 h 6026899"/>
                <a:gd name="connsiteX389" fmla="*/ 245270 w 5553734"/>
                <a:gd name="connsiteY389" fmla="*/ 5168678 h 6026899"/>
                <a:gd name="connsiteX390" fmla="*/ 202368 w 5553734"/>
                <a:gd name="connsiteY390" fmla="*/ 5207663 h 6026899"/>
                <a:gd name="connsiteX391" fmla="*/ 129472 w 5553734"/>
                <a:gd name="connsiteY391" fmla="*/ 5294935 h 6026899"/>
                <a:gd name="connsiteX392" fmla="*/ 71394 w 5553734"/>
                <a:gd name="connsiteY392" fmla="*/ 5391596 h 6026899"/>
                <a:gd name="connsiteX393" fmla="*/ 34190 w 5553734"/>
                <a:gd name="connsiteY393" fmla="*/ 5486789 h 6026899"/>
                <a:gd name="connsiteX394" fmla="*/ 24799 w 5553734"/>
                <a:gd name="connsiteY394" fmla="*/ 5568542 h 6026899"/>
                <a:gd name="connsiteX395" fmla="*/ 31029 w 5553734"/>
                <a:gd name="connsiteY395" fmla="*/ 5595823 h 6026899"/>
                <a:gd name="connsiteX396" fmla="*/ 43312 w 5553734"/>
                <a:gd name="connsiteY396" fmla="*/ 5615227 h 6026899"/>
                <a:gd name="connsiteX397" fmla="*/ 61114 w 5553734"/>
                <a:gd name="connsiteY397" fmla="*/ 5626620 h 6026899"/>
                <a:gd name="connsiteX398" fmla="*/ 83677 w 5553734"/>
                <a:gd name="connsiteY398" fmla="*/ 5630091 h 6026899"/>
                <a:gd name="connsiteX399" fmla="*/ 118212 w 5553734"/>
                <a:gd name="connsiteY399" fmla="*/ 5622837 h 6026899"/>
                <a:gd name="connsiteX400" fmla="*/ 812468 w 5553734"/>
                <a:gd name="connsiteY400" fmla="*/ 2675810 h 6026899"/>
                <a:gd name="connsiteX401" fmla="*/ 789282 w 5553734"/>
                <a:gd name="connsiteY401" fmla="*/ 2676611 h 6026899"/>
                <a:gd name="connsiteX402" fmla="*/ 784831 w 5553734"/>
                <a:gd name="connsiteY402" fmla="*/ 2677679 h 6026899"/>
                <a:gd name="connsiteX403" fmla="*/ 780381 w 5553734"/>
                <a:gd name="connsiteY403" fmla="*/ 2678970 h 6026899"/>
                <a:gd name="connsiteX404" fmla="*/ 775530 w 5553734"/>
                <a:gd name="connsiteY404" fmla="*/ 2680528 h 6026899"/>
                <a:gd name="connsiteX405" fmla="*/ 770546 w 5553734"/>
                <a:gd name="connsiteY405" fmla="*/ 2682308 h 6026899"/>
                <a:gd name="connsiteX406" fmla="*/ 731382 w 5553734"/>
                <a:gd name="connsiteY406" fmla="*/ 2702156 h 6026899"/>
                <a:gd name="connsiteX407" fmla="*/ 692486 w 5553734"/>
                <a:gd name="connsiteY407" fmla="*/ 2730505 h 6026899"/>
                <a:gd name="connsiteX408" fmla="*/ 657996 w 5553734"/>
                <a:gd name="connsiteY408" fmla="*/ 2763883 h 6026899"/>
                <a:gd name="connsiteX409" fmla="*/ 632362 w 5553734"/>
                <a:gd name="connsiteY409" fmla="*/ 2798907 h 6026899"/>
                <a:gd name="connsiteX410" fmla="*/ 621592 w 5553734"/>
                <a:gd name="connsiteY410" fmla="*/ 2825609 h 6026899"/>
                <a:gd name="connsiteX411" fmla="*/ 623105 w 5553734"/>
                <a:gd name="connsiteY411" fmla="*/ 2844479 h 6026899"/>
                <a:gd name="connsiteX412" fmla="*/ 636056 w 5553734"/>
                <a:gd name="connsiteY412" fmla="*/ 2854359 h 6026899"/>
                <a:gd name="connsiteX413" fmla="*/ 659687 w 5553734"/>
                <a:gd name="connsiteY413" fmla="*/ 2854047 h 6026899"/>
                <a:gd name="connsiteX414" fmla="*/ 664137 w 5553734"/>
                <a:gd name="connsiteY414" fmla="*/ 2853024 h 6026899"/>
                <a:gd name="connsiteX415" fmla="*/ 668899 w 5553734"/>
                <a:gd name="connsiteY415" fmla="*/ 2851689 h 6026899"/>
                <a:gd name="connsiteX416" fmla="*/ 673929 w 5553734"/>
                <a:gd name="connsiteY416" fmla="*/ 2850086 h 6026899"/>
                <a:gd name="connsiteX417" fmla="*/ 679180 w 5553734"/>
                <a:gd name="connsiteY417" fmla="*/ 2848217 h 6026899"/>
                <a:gd name="connsiteX418" fmla="*/ 720078 w 5553734"/>
                <a:gd name="connsiteY418" fmla="*/ 2827300 h 6026899"/>
                <a:gd name="connsiteX419" fmla="*/ 760132 w 5553734"/>
                <a:gd name="connsiteY419" fmla="*/ 2797527 h 6026899"/>
                <a:gd name="connsiteX420" fmla="*/ 794800 w 5553734"/>
                <a:gd name="connsiteY420" fmla="*/ 2762993 h 6026899"/>
                <a:gd name="connsiteX421" fmla="*/ 819411 w 5553734"/>
                <a:gd name="connsiteY421" fmla="*/ 2727924 h 6026899"/>
                <a:gd name="connsiteX422" fmla="*/ 828579 w 5553734"/>
                <a:gd name="connsiteY422" fmla="*/ 2702290 h 6026899"/>
                <a:gd name="connsiteX423" fmla="*/ 825774 w 5553734"/>
                <a:gd name="connsiteY423" fmla="*/ 2684756 h 6026899"/>
                <a:gd name="connsiteX424" fmla="*/ 812468 w 5553734"/>
                <a:gd name="connsiteY424" fmla="*/ 2675810 h 6026899"/>
                <a:gd name="connsiteX425" fmla="*/ 2235336 w 5553734"/>
                <a:gd name="connsiteY425" fmla="*/ 1096156 h 6026899"/>
                <a:gd name="connsiteX426" fmla="*/ 2229061 w 5553734"/>
                <a:gd name="connsiteY426" fmla="*/ 1095400 h 6026899"/>
                <a:gd name="connsiteX427" fmla="*/ 2221807 w 5553734"/>
                <a:gd name="connsiteY427" fmla="*/ 1095711 h 6026899"/>
                <a:gd name="connsiteX428" fmla="*/ 2213663 w 5553734"/>
                <a:gd name="connsiteY428" fmla="*/ 1097002 h 6026899"/>
                <a:gd name="connsiteX429" fmla="*/ 2204762 w 5553734"/>
                <a:gd name="connsiteY429" fmla="*/ 1099182 h 6026899"/>
                <a:gd name="connsiteX430" fmla="*/ 2191411 w 5553734"/>
                <a:gd name="connsiteY430" fmla="*/ 1103633 h 6026899"/>
                <a:gd name="connsiteX431" fmla="*/ 2177348 w 5553734"/>
                <a:gd name="connsiteY431" fmla="*/ 1109863 h 6026899"/>
                <a:gd name="connsiteX432" fmla="*/ 2163418 w 5553734"/>
                <a:gd name="connsiteY432" fmla="*/ 1117429 h 6026899"/>
                <a:gd name="connsiteX433" fmla="*/ 2150067 w 5553734"/>
                <a:gd name="connsiteY433" fmla="*/ 1126329 h 6026899"/>
                <a:gd name="connsiteX434" fmla="*/ 2132043 w 5553734"/>
                <a:gd name="connsiteY434" fmla="*/ 1141817 h 6026899"/>
                <a:gd name="connsiteX435" fmla="*/ 2122030 w 5553734"/>
                <a:gd name="connsiteY435" fmla="*/ 1155835 h 6026899"/>
                <a:gd name="connsiteX436" fmla="*/ 2120917 w 5553734"/>
                <a:gd name="connsiteY436" fmla="*/ 1166783 h 6026899"/>
                <a:gd name="connsiteX437" fmla="*/ 2129417 w 5553734"/>
                <a:gd name="connsiteY437" fmla="*/ 1173147 h 6026899"/>
                <a:gd name="connsiteX438" fmla="*/ 2135648 w 5553734"/>
                <a:gd name="connsiteY438" fmla="*/ 1174037 h 6026899"/>
                <a:gd name="connsiteX439" fmla="*/ 2142946 w 5553734"/>
                <a:gd name="connsiteY439" fmla="*/ 1173815 h 6026899"/>
                <a:gd name="connsiteX440" fmla="*/ 2151180 w 5553734"/>
                <a:gd name="connsiteY440" fmla="*/ 1172613 h 6026899"/>
                <a:gd name="connsiteX441" fmla="*/ 2160081 w 5553734"/>
                <a:gd name="connsiteY441" fmla="*/ 1170388 h 6026899"/>
                <a:gd name="connsiteX442" fmla="*/ 2174010 w 5553734"/>
                <a:gd name="connsiteY442" fmla="*/ 1165671 h 6026899"/>
                <a:gd name="connsiteX443" fmla="*/ 2188429 w 5553734"/>
                <a:gd name="connsiteY443" fmla="*/ 1159262 h 6026899"/>
                <a:gd name="connsiteX444" fmla="*/ 2202759 w 5553734"/>
                <a:gd name="connsiteY444" fmla="*/ 1151430 h 6026899"/>
                <a:gd name="connsiteX445" fmla="*/ 2216377 w 5553734"/>
                <a:gd name="connsiteY445" fmla="*/ 1142529 h 6026899"/>
                <a:gd name="connsiteX446" fmla="*/ 2234179 w 5553734"/>
                <a:gd name="connsiteY446" fmla="*/ 1126774 h 6026899"/>
                <a:gd name="connsiteX447" fmla="*/ 2243659 w 5553734"/>
                <a:gd name="connsiteY447" fmla="*/ 1112845 h 6026899"/>
                <a:gd name="connsiteX448" fmla="*/ 2244147 w 5553734"/>
                <a:gd name="connsiteY448" fmla="*/ 1102164 h 6026899"/>
                <a:gd name="connsiteX449" fmla="*/ 2235291 w 5553734"/>
                <a:gd name="connsiteY449" fmla="*/ 1096156 h 6026899"/>
                <a:gd name="connsiteX450" fmla="*/ 163605 w 5553734"/>
                <a:gd name="connsiteY450" fmla="*/ 3984705 h 6026899"/>
                <a:gd name="connsiteX451" fmla="*/ 178782 w 5553734"/>
                <a:gd name="connsiteY451" fmla="*/ 3995564 h 6026899"/>
                <a:gd name="connsiteX452" fmla="*/ 201924 w 5553734"/>
                <a:gd name="connsiteY452" fmla="*/ 3996943 h 6026899"/>
                <a:gd name="connsiteX453" fmla="*/ 216921 w 5553734"/>
                <a:gd name="connsiteY453" fmla="*/ 3993739 h 6026899"/>
                <a:gd name="connsiteX454" fmla="*/ 233610 w 5553734"/>
                <a:gd name="connsiteY454" fmla="*/ 3987731 h 6026899"/>
                <a:gd name="connsiteX455" fmla="*/ 251856 w 5553734"/>
                <a:gd name="connsiteY455" fmla="*/ 3978830 h 6026899"/>
                <a:gd name="connsiteX456" fmla="*/ 271482 w 5553734"/>
                <a:gd name="connsiteY456" fmla="*/ 3967259 h 6026899"/>
                <a:gd name="connsiteX457" fmla="*/ 328981 w 5553734"/>
                <a:gd name="connsiteY457" fmla="*/ 3922311 h 6026899"/>
                <a:gd name="connsiteX458" fmla="*/ 379448 w 5553734"/>
                <a:gd name="connsiteY458" fmla="*/ 3868105 h 6026899"/>
                <a:gd name="connsiteX459" fmla="*/ 417320 w 5553734"/>
                <a:gd name="connsiteY459" fmla="*/ 3811942 h 6026899"/>
                <a:gd name="connsiteX460" fmla="*/ 437659 w 5553734"/>
                <a:gd name="connsiteY460" fmla="*/ 3760629 h 6026899"/>
                <a:gd name="connsiteX461" fmla="*/ 439260 w 5553734"/>
                <a:gd name="connsiteY461" fmla="*/ 3734194 h 6026899"/>
                <a:gd name="connsiteX462" fmla="*/ 431740 w 5553734"/>
                <a:gd name="connsiteY462" fmla="*/ 3716393 h 6026899"/>
                <a:gd name="connsiteX463" fmla="*/ 416252 w 5553734"/>
                <a:gd name="connsiteY463" fmla="*/ 3707136 h 6026899"/>
                <a:gd name="connsiteX464" fmla="*/ 393733 w 5553734"/>
                <a:gd name="connsiteY464" fmla="*/ 3706602 h 6026899"/>
                <a:gd name="connsiteX465" fmla="*/ 379448 w 5553734"/>
                <a:gd name="connsiteY465" fmla="*/ 3709851 h 6026899"/>
                <a:gd name="connsiteX466" fmla="*/ 363604 w 5553734"/>
                <a:gd name="connsiteY466" fmla="*/ 3715547 h 6026899"/>
                <a:gd name="connsiteX467" fmla="*/ 346337 w 5553734"/>
                <a:gd name="connsiteY467" fmla="*/ 3723780 h 6026899"/>
                <a:gd name="connsiteX468" fmla="*/ 327735 w 5553734"/>
                <a:gd name="connsiteY468" fmla="*/ 3734550 h 6026899"/>
                <a:gd name="connsiteX469" fmla="*/ 272996 w 5553734"/>
                <a:gd name="connsiteY469" fmla="*/ 3776339 h 6026899"/>
                <a:gd name="connsiteX470" fmla="*/ 223463 w 5553734"/>
                <a:gd name="connsiteY470" fmla="*/ 3827874 h 6026899"/>
                <a:gd name="connsiteX471" fmla="*/ 184256 w 5553734"/>
                <a:gd name="connsiteY471" fmla="*/ 3883237 h 6026899"/>
                <a:gd name="connsiteX472" fmla="*/ 160936 w 5553734"/>
                <a:gd name="connsiteY472" fmla="*/ 3936240 h 6026899"/>
                <a:gd name="connsiteX473" fmla="*/ 157375 w 5553734"/>
                <a:gd name="connsiteY473" fmla="*/ 3964678 h 6026899"/>
                <a:gd name="connsiteX474" fmla="*/ 163561 w 5553734"/>
                <a:gd name="connsiteY474" fmla="*/ 3984705 h 6026899"/>
                <a:gd name="connsiteX475" fmla="*/ 58489 w 5553734"/>
                <a:gd name="connsiteY475" fmla="*/ 5257062 h 6026899"/>
                <a:gd name="connsiteX476" fmla="*/ 87994 w 5553734"/>
                <a:gd name="connsiteY476" fmla="*/ 5251010 h 6026899"/>
                <a:gd name="connsiteX477" fmla="*/ 121951 w 5553734"/>
                <a:gd name="connsiteY477" fmla="*/ 5235478 h 6026899"/>
                <a:gd name="connsiteX478" fmla="*/ 159333 w 5553734"/>
                <a:gd name="connsiteY478" fmla="*/ 5210645 h 6026899"/>
                <a:gd name="connsiteX479" fmla="*/ 199075 w 5553734"/>
                <a:gd name="connsiteY479" fmla="*/ 5176688 h 6026899"/>
                <a:gd name="connsiteX480" fmla="*/ 271348 w 5553734"/>
                <a:gd name="connsiteY480" fmla="*/ 5094935 h 6026899"/>
                <a:gd name="connsiteX481" fmla="*/ 327379 w 5553734"/>
                <a:gd name="connsiteY481" fmla="*/ 5006551 h 6026899"/>
                <a:gd name="connsiteX482" fmla="*/ 361958 w 5553734"/>
                <a:gd name="connsiteY482" fmla="*/ 4922618 h 6026899"/>
                <a:gd name="connsiteX483" fmla="*/ 370636 w 5553734"/>
                <a:gd name="connsiteY483" fmla="*/ 4853058 h 6026899"/>
                <a:gd name="connsiteX484" fmla="*/ 364672 w 5553734"/>
                <a:gd name="connsiteY484" fmla="*/ 4828448 h 6026899"/>
                <a:gd name="connsiteX485" fmla="*/ 352701 w 5553734"/>
                <a:gd name="connsiteY485" fmla="*/ 4811670 h 6026899"/>
                <a:gd name="connsiteX486" fmla="*/ 335479 w 5553734"/>
                <a:gd name="connsiteY486" fmla="*/ 4802458 h 6026899"/>
                <a:gd name="connsiteX487" fmla="*/ 313627 w 5553734"/>
                <a:gd name="connsiteY487" fmla="*/ 4800633 h 6026899"/>
                <a:gd name="connsiteX488" fmla="*/ 285857 w 5553734"/>
                <a:gd name="connsiteY488" fmla="*/ 4806730 h 6026899"/>
                <a:gd name="connsiteX489" fmla="*/ 254304 w 5553734"/>
                <a:gd name="connsiteY489" fmla="*/ 4821061 h 6026899"/>
                <a:gd name="connsiteX490" fmla="*/ 219636 w 5553734"/>
                <a:gd name="connsiteY490" fmla="*/ 4843312 h 6026899"/>
                <a:gd name="connsiteX491" fmla="*/ 182475 w 5553734"/>
                <a:gd name="connsiteY491" fmla="*/ 4874109 h 6026899"/>
                <a:gd name="connsiteX492" fmla="*/ 112916 w 5553734"/>
                <a:gd name="connsiteY492" fmla="*/ 4949765 h 6026899"/>
                <a:gd name="connsiteX493" fmla="*/ 55907 w 5553734"/>
                <a:gd name="connsiteY493" fmla="*/ 5034945 h 6026899"/>
                <a:gd name="connsiteX494" fmla="*/ 17145 w 5553734"/>
                <a:gd name="connsiteY494" fmla="*/ 5120214 h 6026899"/>
                <a:gd name="connsiteX495" fmla="*/ 3526 w 5553734"/>
                <a:gd name="connsiteY495" fmla="*/ 5195024 h 6026899"/>
                <a:gd name="connsiteX496" fmla="*/ 7620 w 5553734"/>
                <a:gd name="connsiteY496" fmla="*/ 5222928 h 6026899"/>
                <a:gd name="connsiteX497" fmla="*/ 18657 w 5553734"/>
                <a:gd name="connsiteY497" fmla="*/ 5242643 h 6026899"/>
                <a:gd name="connsiteX498" fmla="*/ 35880 w 5553734"/>
                <a:gd name="connsiteY498" fmla="*/ 5254036 h 6026899"/>
                <a:gd name="connsiteX499" fmla="*/ 58444 w 5553734"/>
                <a:gd name="connsiteY499" fmla="*/ 5257062 h 6026899"/>
                <a:gd name="connsiteX500" fmla="*/ 483052 w 5553734"/>
                <a:gd name="connsiteY500" fmla="*/ 5472504 h 6026899"/>
                <a:gd name="connsiteX501" fmla="*/ 468945 w 5553734"/>
                <a:gd name="connsiteY501" fmla="*/ 5457105 h 6026899"/>
                <a:gd name="connsiteX502" fmla="*/ 451144 w 5553734"/>
                <a:gd name="connsiteY502" fmla="*/ 5448205 h 6026899"/>
                <a:gd name="connsiteX503" fmla="*/ 429915 w 5553734"/>
                <a:gd name="connsiteY503" fmla="*/ 5445802 h 6026899"/>
                <a:gd name="connsiteX504" fmla="*/ 392399 w 5553734"/>
                <a:gd name="connsiteY504" fmla="*/ 5454035 h 6026899"/>
                <a:gd name="connsiteX505" fmla="*/ 349631 w 5553734"/>
                <a:gd name="connsiteY505" fmla="*/ 5476287 h 6026899"/>
                <a:gd name="connsiteX506" fmla="*/ 303080 w 5553734"/>
                <a:gd name="connsiteY506" fmla="*/ 5511889 h 6026899"/>
                <a:gd name="connsiteX507" fmla="*/ 254126 w 5553734"/>
                <a:gd name="connsiteY507" fmla="*/ 5561110 h 6026899"/>
                <a:gd name="connsiteX508" fmla="*/ 178470 w 5553734"/>
                <a:gd name="connsiteY508" fmla="*/ 5662223 h 6026899"/>
                <a:gd name="connsiteX509" fmla="*/ 120615 w 5553734"/>
                <a:gd name="connsiteY509" fmla="*/ 5771968 h 6026899"/>
                <a:gd name="connsiteX510" fmla="*/ 86348 w 5553734"/>
                <a:gd name="connsiteY510" fmla="*/ 5878198 h 6026899"/>
                <a:gd name="connsiteX511" fmla="*/ 82698 w 5553734"/>
                <a:gd name="connsiteY511" fmla="*/ 5967205 h 6026899"/>
                <a:gd name="connsiteX512" fmla="*/ 91154 w 5553734"/>
                <a:gd name="connsiteY512" fmla="*/ 5993284 h 6026899"/>
                <a:gd name="connsiteX513" fmla="*/ 104505 w 5553734"/>
                <a:gd name="connsiteY513" fmla="*/ 6011932 h 6026899"/>
                <a:gd name="connsiteX514" fmla="*/ 122662 w 5553734"/>
                <a:gd name="connsiteY514" fmla="*/ 6023147 h 6026899"/>
                <a:gd name="connsiteX515" fmla="*/ 144914 w 5553734"/>
                <a:gd name="connsiteY515" fmla="*/ 6026929 h 6026899"/>
                <a:gd name="connsiteX516" fmla="*/ 185368 w 5553734"/>
                <a:gd name="connsiteY516" fmla="*/ 6018785 h 6026899"/>
                <a:gd name="connsiteX517" fmla="*/ 231919 w 5553734"/>
                <a:gd name="connsiteY517" fmla="*/ 5994264 h 6026899"/>
                <a:gd name="connsiteX518" fmla="*/ 282519 w 5553734"/>
                <a:gd name="connsiteY518" fmla="*/ 5953988 h 6026899"/>
                <a:gd name="connsiteX519" fmla="*/ 334944 w 5553734"/>
                <a:gd name="connsiteY519" fmla="*/ 5898981 h 6026899"/>
                <a:gd name="connsiteX520" fmla="*/ 412558 w 5553734"/>
                <a:gd name="connsiteY520" fmla="*/ 5789592 h 6026899"/>
                <a:gd name="connsiteX521" fmla="*/ 467476 w 5553734"/>
                <a:gd name="connsiteY521" fmla="*/ 5677042 h 6026899"/>
                <a:gd name="connsiteX522" fmla="*/ 495513 w 5553734"/>
                <a:gd name="connsiteY522" fmla="*/ 5574684 h 6026899"/>
                <a:gd name="connsiteX523" fmla="*/ 493110 w 5553734"/>
                <a:gd name="connsiteY523" fmla="*/ 5494578 h 6026899"/>
                <a:gd name="connsiteX524" fmla="*/ 483141 w 5553734"/>
                <a:gd name="connsiteY524" fmla="*/ 5472504 h 6026899"/>
                <a:gd name="connsiteX525" fmla="*/ 630982 w 5553734"/>
                <a:gd name="connsiteY525" fmla="*/ 3048839 h 6026899"/>
                <a:gd name="connsiteX526" fmla="*/ 608063 w 5553734"/>
                <a:gd name="connsiteY526" fmla="*/ 3049151 h 6026899"/>
                <a:gd name="connsiteX527" fmla="*/ 600409 w 5553734"/>
                <a:gd name="connsiteY527" fmla="*/ 3050931 h 6026899"/>
                <a:gd name="connsiteX528" fmla="*/ 592131 w 5553734"/>
                <a:gd name="connsiteY528" fmla="*/ 3053468 h 6026899"/>
                <a:gd name="connsiteX529" fmla="*/ 583230 w 5553734"/>
                <a:gd name="connsiteY529" fmla="*/ 3056805 h 6026899"/>
                <a:gd name="connsiteX530" fmla="*/ 573928 w 5553734"/>
                <a:gd name="connsiteY530" fmla="*/ 3060900 h 6026899"/>
                <a:gd name="connsiteX531" fmla="*/ 529203 w 5553734"/>
                <a:gd name="connsiteY531" fmla="*/ 3087602 h 6026899"/>
                <a:gd name="connsiteX532" fmla="*/ 486256 w 5553734"/>
                <a:gd name="connsiteY532" fmla="*/ 3123205 h 6026899"/>
                <a:gd name="connsiteX533" fmla="*/ 449630 w 5553734"/>
                <a:gd name="connsiteY533" fmla="*/ 3163881 h 6026899"/>
                <a:gd name="connsiteX534" fmla="*/ 424174 w 5553734"/>
                <a:gd name="connsiteY534" fmla="*/ 3205047 h 6026899"/>
                <a:gd name="connsiteX535" fmla="*/ 415896 w 5553734"/>
                <a:gd name="connsiteY535" fmla="*/ 3232594 h 6026899"/>
                <a:gd name="connsiteX536" fmla="*/ 419057 w 5553734"/>
                <a:gd name="connsiteY536" fmla="*/ 3251998 h 6026899"/>
                <a:gd name="connsiteX537" fmla="*/ 432852 w 5553734"/>
                <a:gd name="connsiteY537" fmla="*/ 3262278 h 6026899"/>
                <a:gd name="connsiteX538" fmla="*/ 456306 w 5553734"/>
                <a:gd name="connsiteY538" fmla="*/ 3262590 h 6026899"/>
                <a:gd name="connsiteX539" fmla="*/ 464227 w 5553734"/>
                <a:gd name="connsiteY539" fmla="*/ 3260810 h 6026899"/>
                <a:gd name="connsiteX540" fmla="*/ 472816 w 5553734"/>
                <a:gd name="connsiteY540" fmla="*/ 3258229 h 6026899"/>
                <a:gd name="connsiteX541" fmla="*/ 481984 w 5553734"/>
                <a:gd name="connsiteY541" fmla="*/ 3254757 h 6026899"/>
                <a:gd name="connsiteX542" fmla="*/ 491730 w 5553734"/>
                <a:gd name="connsiteY542" fmla="*/ 3250307 h 6026899"/>
                <a:gd name="connsiteX543" fmla="*/ 538637 w 5553734"/>
                <a:gd name="connsiteY543" fmla="*/ 3221914 h 6026899"/>
                <a:gd name="connsiteX544" fmla="*/ 582873 w 5553734"/>
                <a:gd name="connsiteY544" fmla="*/ 3184219 h 6026899"/>
                <a:gd name="connsiteX545" fmla="*/ 619278 w 5553734"/>
                <a:gd name="connsiteY545" fmla="*/ 3142475 h 6026899"/>
                <a:gd name="connsiteX546" fmla="*/ 642998 w 5553734"/>
                <a:gd name="connsiteY546" fmla="*/ 3101710 h 6026899"/>
                <a:gd name="connsiteX547" fmla="*/ 649584 w 5553734"/>
                <a:gd name="connsiteY547" fmla="*/ 3075408 h 6026899"/>
                <a:gd name="connsiteX548" fmla="*/ 645134 w 5553734"/>
                <a:gd name="connsiteY548" fmla="*/ 3057606 h 6026899"/>
                <a:gd name="connsiteX549" fmla="*/ 630938 w 5553734"/>
                <a:gd name="connsiteY549" fmla="*/ 3048839 h 6026899"/>
                <a:gd name="connsiteX550" fmla="*/ 719010 w 5553734"/>
                <a:gd name="connsiteY550" fmla="*/ 2856050 h 6026899"/>
                <a:gd name="connsiteX551" fmla="*/ 696002 w 5553734"/>
                <a:gd name="connsiteY551" fmla="*/ 2856628 h 6026899"/>
                <a:gd name="connsiteX552" fmla="*/ 690083 w 5553734"/>
                <a:gd name="connsiteY552" fmla="*/ 2858008 h 6026899"/>
                <a:gd name="connsiteX553" fmla="*/ 683808 w 5553734"/>
                <a:gd name="connsiteY553" fmla="*/ 2859877 h 6026899"/>
                <a:gd name="connsiteX554" fmla="*/ 677177 w 5553734"/>
                <a:gd name="connsiteY554" fmla="*/ 2862147 h 6026899"/>
                <a:gd name="connsiteX555" fmla="*/ 670235 w 5553734"/>
                <a:gd name="connsiteY555" fmla="*/ 2864906 h 6026899"/>
                <a:gd name="connsiteX556" fmla="*/ 628401 w 5553734"/>
                <a:gd name="connsiteY556" fmla="*/ 2887959 h 6026899"/>
                <a:gd name="connsiteX557" fmla="*/ 587502 w 5553734"/>
                <a:gd name="connsiteY557" fmla="*/ 2919734 h 6026899"/>
                <a:gd name="connsiteX558" fmla="*/ 551899 w 5553734"/>
                <a:gd name="connsiteY558" fmla="*/ 2956539 h 6026899"/>
                <a:gd name="connsiteX559" fmla="*/ 526265 w 5553734"/>
                <a:gd name="connsiteY559" fmla="*/ 2994456 h 6026899"/>
                <a:gd name="connsiteX560" fmla="*/ 516697 w 5553734"/>
                <a:gd name="connsiteY560" fmla="*/ 3021559 h 6026899"/>
                <a:gd name="connsiteX561" fmla="*/ 518967 w 5553734"/>
                <a:gd name="connsiteY561" fmla="*/ 3040650 h 6026899"/>
                <a:gd name="connsiteX562" fmla="*/ 532318 w 5553734"/>
                <a:gd name="connsiteY562" fmla="*/ 3050753 h 6026899"/>
                <a:gd name="connsiteX563" fmla="*/ 555816 w 5553734"/>
                <a:gd name="connsiteY563" fmla="*/ 3050753 h 6026899"/>
                <a:gd name="connsiteX564" fmla="*/ 562002 w 5553734"/>
                <a:gd name="connsiteY564" fmla="*/ 3049373 h 6026899"/>
                <a:gd name="connsiteX565" fmla="*/ 568499 w 5553734"/>
                <a:gd name="connsiteY565" fmla="*/ 3047504 h 6026899"/>
                <a:gd name="connsiteX566" fmla="*/ 575442 w 5553734"/>
                <a:gd name="connsiteY566" fmla="*/ 3045101 h 6026899"/>
                <a:gd name="connsiteX567" fmla="*/ 582696 w 5553734"/>
                <a:gd name="connsiteY567" fmla="*/ 3042164 h 6026899"/>
                <a:gd name="connsiteX568" fmla="*/ 626532 w 5553734"/>
                <a:gd name="connsiteY568" fmla="*/ 3017865 h 6026899"/>
                <a:gd name="connsiteX569" fmla="*/ 668721 w 5553734"/>
                <a:gd name="connsiteY569" fmla="*/ 2984398 h 6026899"/>
                <a:gd name="connsiteX570" fmla="*/ 704324 w 5553734"/>
                <a:gd name="connsiteY570" fmla="*/ 2946526 h 6026899"/>
                <a:gd name="connsiteX571" fmla="*/ 728578 w 5553734"/>
                <a:gd name="connsiteY571" fmla="*/ 2908786 h 6026899"/>
                <a:gd name="connsiteX572" fmla="*/ 736812 w 5553734"/>
                <a:gd name="connsiteY572" fmla="*/ 2882752 h 6026899"/>
                <a:gd name="connsiteX573" fmla="*/ 733207 w 5553734"/>
                <a:gd name="connsiteY573" fmla="*/ 2864950 h 6026899"/>
                <a:gd name="connsiteX574" fmla="*/ 719010 w 5553734"/>
                <a:gd name="connsiteY574" fmla="*/ 2856050 h 6026899"/>
                <a:gd name="connsiteX575" fmla="*/ 493199 w 5553734"/>
                <a:gd name="connsiteY575" fmla="*/ 3482126 h 6026899"/>
                <a:gd name="connsiteX576" fmla="*/ 478113 w 5553734"/>
                <a:gd name="connsiteY576" fmla="*/ 3472914 h 6026899"/>
                <a:gd name="connsiteX577" fmla="*/ 455416 w 5553734"/>
                <a:gd name="connsiteY577" fmla="*/ 3472647 h 6026899"/>
                <a:gd name="connsiteX578" fmla="*/ 443623 w 5553734"/>
                <a:gd name="connsiteY578" fmla="*/ 3475361 h 6026899"/>
                <a:gd name="connsiteX579" fmla="*/ 430716 w 5553734"/>
                <a:gd name="connsiteY579" fmla="*/ 3479812 h 6026899"/>
                <a:gd name="connsiteX580" fmla="*/ 416787 w 5553734"/>
                <a:gd name="connsiteY580" fmla="*/ 3485953 h 6026899"/>
                <a:gd name="connsiteX581" fmla="*/ 401789 w 5553734"/>
                <a:gd name="connsiteY581" fmla="*/ 3493875 h 6026899"/>
                <a:gd name="connsiteX582" fmla="*/ 350520 w 5553734"/>
                <a:gd name="connsiteY582" fmla="*/ 3529834 h 6026899"/>
                <a:gd name="connsiteX583" fmla="*/ 303125 w 5553734"/>
                <a:gd name="connsiteY583" fmla="*/ 3575450 h 6026899"/>
                <a:gd name="connsiteX584" fmla="*/ 264496 w 5553734"/>
                <a:gd name="connsiteY584" fmla="*/ 3625383 h 6026899"/>
                <a:gd name="connsiteX585" fmla="*/ 240062 w 5553734"/>
                <a:gd name="connsiteY585" fmla="*/ 3674070 h 6026899"/>
                <a:gd name="connsiteX586" fmla="*/ 234767 w 5553734"/>
                <a:gd name="connsiteY586" fmla="*/ 3702419 h 6026899"/>
                <a:gd name="connsiteX587" fmla="*/ 239885 w 5553734"/>
                <a:gd name="connsiteY587" fmla="*/ 3722267 h 6026899"/>
                <a:gd name="connsiteX588" fmla="*/ 254571 w 5553734"/>
                <a:gd name="connsiteY588" fmla="*/ 3732993 h 6026899"/>
                <a:gd name="connsiteX589" fmla="*/ 277802 w 5553734"/>
                <a:gd name="connsiteY589" fmla="*/ 3734016 h 6026899"/>
                <a:gd name="connsiteX590" fmla="*/ 290129 w 5553734"/>
                <a:gd name="connsiteY590" fmla="*/ 3731346 h 6026899"/>
                <a:gd name="connsiteX591" fmla="*/ 303480 w 5553734"/>
                <a:gd name="connsiteY591" fmla="*/ 3726896 h 6026899"/>
                <a:gd name="connsiteX592" fmla="*/ 318255 w 5553734"/>
                <a:gd name="connsiteY592" fmla="*/ 3720354 h 6026899"/>
                <a:gd name="connsiteX593" fmla="*/ 334099 w 5553734"/>
                <a:gd name="connsiteY593" fmla="*/ 3711898 h 6026899"/>
                <a:gd name="connsiteX594" fmla="*/ 387904 w 5553734"/>
                <a:gd name="connsiteY594" fmla="*/ 3673358 h 6026899"/>
                <a:gd name="connsiteX595" fmla="*/ 436368 w 5553734"/>
                <a:gd name="connsiteY595" fmla="*/ 3625383 h 6026899"/>
                <a:gd name="connsiteX596" fmla="*/ 474062 w 5553734"/>
                <a:gd name="connsiteY596" fmla="*/ 3574515 h 6026899"/>
                <a:gd name="connsiteX597" fmla="*/ 496047 w 5553734"/>
                <a:gd name="connsiteY597" fmla="*/ 3526897 h 6026899"/>
                <a:gd name="connsiteX598" fmla="*/ 499429 w 5553734"/>
                <a:gd name="connsiteY598" fmla="*/ 3500194 h 6026899"/>
                <a:gd name="connsiteX599" fmla="*/ 493288 w 5553734"/>
                <a:gd name="connsiteY599" fmla="*/ 3482304 h 6026899"/>
                <a:gd name="connsiteX600" fmla="*/ 550298 w 5553734"/>
                <a:gd name="connsiteY600" fmla="*/ 3253778 h 6026899"/>
                <a:gd name="connsiteX601" fmla="*/ 527511 w 5553734"/>
                <a:gd name="connsiteY601" fmla="*/ 3253778 h 6026899"/>
                <a:gd name="connsiteX602" fmla="*/ 517854 w 5553734"/>
                <a:gd name="connsiteY602" fmla="*/ 3256003 h 6026899"/>
                <a:gd name="connsiteX603" fmla="*/ 507396 w 5553734"/>
                <a:gd name="connsiteY603" fmla="*/ 3259386 h 6026899"/>
                <a:gd name="connsiteX604" fmla="*/ 496136 w 5553734"/>
                <a:gd name="connsiteY604" fmla="*/ 3263836 h 6026899"/>
                <a:gd name="connsiteX605" fmla="*/ 484120 w 5553734"/>
                <a:gd name="connsiteY605" fmla="*/ 3269621 h 6026899"/>
                <a:gd name="connsiteX606" fmla="*/ 436190 w 5553734"/>
                <a:gd name="connsiteY606" fmla="*/ 3300774 h 6026899"/>
                <a:gd name="connsiteX607" fmla="*/ 391108 w 5553734"/>
                <a:gd name="connsiteY607" fmla="*/ 3341183 h 6026899"/>
                <a:gd name="connsiteX608" fmla="*/ 353503 w 5553734"/>
                <a:gd name="connsiteY608" fmla="*/ 3386176 h 6026899"/>
                <a:gd name="connsiteX609" fmla="*/ 328536 w 5553734"/>
                <a:gd name="connsiteY609" fmla="*/ 3430680 h 6026899"/>
                <a:gd name="connsiteX610" fmla="*/ 321771 w 5553734"/>
                <a:gd name="connsiteY610" fmla="*/ 3458495 h 6026899"/>
                <a:gd name="connsiteX611" fmla="*/ 325954 w 5553734"/>
                <a:gd name="connsiteY611" fmla="*/ 3478032 h 6026899"/>
                <a:gd name="connsiteX612" fmla="*/ 340195 w 5553734"/>
                <a:gd name="connsiteY612" fmla="*/ 3488490 h 6026899"/>
                <a:gd name="connsiteX613" fmla="*/ 363472 w 5553734"/>
                <a:gd name="connsiteY613" fmla="*/ 3489113 h 6026899"/>
                <a:gd name="connsiteX614" fmla="*/ 373530 w 5553734"/>
                <a:gd name="connsiteY614" fmla="*/ 3486888 h 6026899"/>
                <a:gd name="connsiteX615" fmla="*/ 384522 w 5553734"/>
                <a:gd name="connsiteY615" fmla="*/ 3483372 h 6026899"/>
                <a:gd name="connsiteX616" fmla="*/ 396359 w 5553734"/>
                <a:gd name="connsiteY616" fmla="*/ 3478566 h 6026899"/>
                <a:gd name="connsiteX617" fmla="*/ 408999 w 5553734"/>
                <a:gd name="connsiteY617" fmla="*/ 3472380 h 6026899"/>
                <a:gd name="connsiteX618" fmla="*/ 459242 w 5553734"/>
                <a:gd name="connsiteY618" fmla="*/ 3439224 h 6026899"/>
                <a:gd name="connsiteX619" fmla="*/ 505571 w 5553734"/>
                <a:gd name="connsiteY619" fmla="*/ 3396679 h 6026899"/>
                <a:gd name="connsiteX620" fmla="*/ 542599 w 5553734"/>
                <a:gd name="connsiteY620" fmla="*/ 3350663 h 6026899"/>
                <a:gd name="connsiteX621" fmla="*/ 565473 w 5553734"/>
                <a:gd name="connsiteY621" fmla="*/ 3306648 h 6026899"/>
                <a:gd name="connsiteX622" fmla="*/ 570458 w 5553734"/>
                <a:gd name="connsiteY622" fmla="*/ 3280302 h 6026899"/>
                <a:gd name="connsiteX623" fmla="*/ 564938 w 5553734"/>
                <a:gd name="connsiteY623" fmla="*/ 3262501 h 6026899"/>
                <a:gd name="connsiteX624" fmla="*/ 550387 w 5553734"/>
                <a:gd name="connsiteY624" fmla="*/ 3253956 h 6026899"/>
                <a:gd name="connsiteX625" fmla="*/ 3424827 w 5553734"/>
                <a:gd name="connsiteY625" fmla="*/ 443956 h 6026899"/>
                <a:gd name="connsiteX626" fmla="*/ 3413390 w 5553734"/>
                <a:gd name="connsiteY626" fmla="*/ 442310 h 6026899"/>
                <a:gd name="connsiteX627" fmla="*/ 3398259 w 5553734"/>
                <a:gd name="connsiteY627" fmla="*/ 443689 h 6026899"/>
                <a:gd name="connsiteX628" fmla="*/ 3380457 w 5553734"/>
                <a:gd name="connsiteY628" fmla="*/ 448140 h 6026899"/>
                <a:gd name="connsiteX629" fmla="*/ 3376763 w 5553734"/>
                <a:gd name="connsiteY629" fmla="*/ 449341 h 6026899"/>
                <a:gd name="connsiteX630" fmla="*/ 3373026 w 5553734"/>
                <a:gd name="connsiteY630" fmla="*/ 450587 h 6026899"/>
                <a:gd name="connsiteX631" fmla="*/ 3369242 w 5553734"/>
                <a:gd name="connsiteY631" fmla="*/ 452011 h 6026899"/>
                <a:gd name="connsiteX632" fmla="*/ 3365459 w 5553734"/>
                <a:gd name="connsiteY632" fmla="*/ 453524 h 6026899"/>
                <a:gd name="connsiteX633" fmla="*/ 3344587 w 5553734"/>
                <a:gd name="connsiteY633" fmla="*/ 463805 h 6026899"/>
                <a:gd name="connsiteX634" fmla="*/ 3328833 w 5553734"/>
                <a:gd name="connsiteY634" fmla="*/ 475020 h 6026899"/>
                <a:gd name="connsiteX635" fmla="*/ 3319666 w 5553734"/>
                <a:gd name="connsiteY635" fmla="*/ 485879 h 6026899"/>
                <a:gd name="connsiteX636" fmla="*/ 3318730 w 5553734"/>
                <a:gd name="connsiteY636" fmla="*/ 495046 h 6026899"/>
                <a:gd name="connsiteX637" fmla="*/ 3324783 w 5553734"/>
                <a:gd name="connsiteY637" fmla="*/ 500031 h 6026899"/>
                <a:gd name="connsiteX638" fmla="*/ 3335998 w 5553734"/>
                <a:gd name="connsiteY638" fmla="*/ 501900 h 6026899"/>
                <a:gd name="connsiteX639" fmla="*/ 3351263 w 5553734"/>
                <a:gd name="connsiteY639" fmla="*/ 500698 h 6026899"/>
                <a:gd name="connsiteX640" fmla="*/ 3369064 w 5553734"/>
                <a:gd name="connsiteY640" fmla="*/ 496248 h 6026899"/>
                <a:gd name="connsiteX641" fmla="*/ 3372892 w 5553734"/>
                <a:gd name="connsiteY641" fmla="*/ 495046 h 6026899"/>
                <a:gd name="connsiteX642" fmla="*/ 3376719 w 5553734"/>
                <a:gd name="connsiteY642" fmla="*/ 493756 h 6026899"/>
                <a:gd name="connsiteX643" fmla="*/ 3380591 w 5553734"/>
                <a:gd name="connsiteY643" fmla="*/ 492287 h 6026899"/>
                <a:gd name="connsiteX644" fmla="*/ 3384507 w 5553734"/>
                <a:gd name="connsiteY644" fmla="*/ 490774 h 6026899"/>
                <a:gd name="connsiteX645" fmla="*/ 3405869 w 5553734"/>
                <a:gd name="connsiteY645" fmla="*/ 480182 h 6026899"/>
                <a:gd name="connsiteX646" fmla="*/ 3421712 w 5553734"/>
                <a:gd name="connsiteY646" fmla="*/ 468700 h 6026899"/>
                <a:gd name="connsiteX647" fmla="*/ 3430613 w 5553734"/>
                <a:gd name="connsiteY647" fmla="*/ 457797 h 6026899"/>
                <a:gd name="connsiteX648" fmla="*/ 3431013 w 5553734"/>
                <a:gd name="connsiteY648" fmla="*/ 448896 h 6026899"/>
                <a:gd name="connsiteX649" fmla="*/ 3424827 w 5553734"/>
                <a:gd name="connsiteY649" fmla="*/ 443956 h 6026899"/>
                <a:gd name="connsiteX650" fmla="*/ 3935550 w 5553734"/>
                <a:gd name="connsiteY650" fmla="*/ 265942 h 6026899"/>
                <a:gd name="connsiteX651" fmla="*/ 3922511 w 5553734"/>
                <a:gd name="connsiteY651" fmla="*/ 262871 h 6026899"/>
                <a:gd name="connsiteX652" fmla="*/ 3903642 w 5553734"/>
                <a:gd name="connsiteY652" fmla="*/ 263939 h 6026899"/>
                <a:gd name="connsiteX653" fmla="*/ 3880855 w 5553734"/>
                <a:gd name="connsiteY653" fmla="*/ 269235 h 6026899"/>
                <a:gd name="connsiteX654" fmla="*/ 3858203 w 5553734"/>
                <a:gd name="connsiteY654" fmla="*/ 278136 h 6026899"/>
                <a:gd name="connsiteX655" fmla="*/ 3839689 w 5553734"/>
                <a:gd name="connsiteY655" fmla="*/ 288505 h 6026899"/>
                <a:gd name="connsiteX656" fmla="*/ 3827184 w 5553734"/>
                <a:gd name="connsiteY656" fmla="*/ 299320 h 6026899"/>
                <a:gd name="connsiteX657" fmla="*/ 3822733 w 5553734"/>
                <a:gd name="connsiteY657" fmla="*/ 309422 h 6026899"/>
                <a:gd name="connsiteX658" fmla="*/ 3827184 w 5553734"/>
                <a:gd name="connsiteY658" fmla="*/ 316721 h 6026899"/>
                <a:gd name="connsiteX659" fmla="*/ 3839868 w 5553734"/>
                <a:gd name="connsiteY659" fmla="*/ 320058 h 6026899"/>
                <a:gd name="connsiteX660" fmla="*/ 3858826 w 5553734"/>
                <a:gd name="connsiteY660" fmla="*/ 319168 h 6026899"/>
                <a:gd name="connsiteX661" fmla="*/ 3882102 w 5553734"/>
                <a:gd name="connsiteY661" fmla="*/ 313872 h 6026899"/>
                <a:gd name="connsiteX662" fmla="*/ 3905332 w 5553734"/>
                <a:gd name="connsiteY662" fmla="*/ 304972 h 6026899"/>
                <a:gd name="connsiteX663" fmla="*/ 3924157 w 5553734"/>
                <a:gd name="connsiteY663" fmla="*/ 294335 h 6026899"/>
                <a:gd name="connsiteX664" fmla="*/ 3936574 w 5553734"/>
                <a:gd name="connsiteY664" fmla="*/ 283298 h 6026899"/>
                <a:gd name="connsiteX665" fmla="*/ 3940757 w 5553734"/>
                <a:gd name="connsiteY665" fmla="*/ 273285 h 6026899"/>
                <a:gd name="connsiteX666" fmla="*/ 3935417 w 5553734"/>
                <a:gd name="connsiteY666" fmla="*/ 265942 h 6026899"/>
                <a:gd name="connsiteX667" fmla="*/ 4613518 w 5553734"/>
                <a:gd name="connsiteY667" fmla="*/ 99410 h 6026899"/>
                <a:gd name="connsiteX668" fmla="*/ 4595450 w 5553734"/>
                <a:gd name="connsiteY668" fmla="*/ 97585 h 6026899"/>
                <a:gd name="connsiteX669" fmla="*/ 4571372 w 5553734"/>
                <a:gd name="connsiteY669" fmla="*/ 100122 h 6026899"/>
                <a:gd name="connsiteX670" fmla="*/ 4565899 w 5553734"/>
                <a:gd name="connsiteY670" fmla="*/ 101234 h 6026899"/>
                <a:gd name="connsiteX671" fmla="*/ 4560469 w 5553734"/>
                <a:gd name="connsiteY671" fmla="*/ 102480 h 6026899"/>
                <a:gd name="connsiteX672" fmla="*/ 4555129 w 5553734"/>
                <a:gd name="connsiteY672" fmla="*/ 103860 h 6026899"/>
                <a:gd name="connsiteX673" fmla="*/ 4549878 w 5553734"/>
                <a:gd name="connsiteY673" fmla="*/ 105373 h 6026899"/>
                <a:gd name="connsiteX674" fmla="*/ 4530964 w 5553734"/>
                <a:gd name="connsiteY674" fmla="*/ 112271 h 6026899"/>
                <a:gd name="connsiteX675" fmla="*/ 4514764 w 5553734"/>
                <a:gd name="connsiteY675" fmla="*/ 120415 h 6026899"/>
                <a:gd name="connsiteX676" fmla="*/ 4502481 w 5553734"/>
                <a:gd name="connsiteY676" fmla="*/ 129316 h 6026899"/>
                <a:gd name="connsiteX677" fmla="*/ 4495361 w 5553734"/>
                <a:gd name="connsiteY677" fmla="*/ 138217 h 6026899"/>
                <a:gd name="connsiteX678" fmla="*/ 4495361 w 5553734"/>
                <a:gd name="connsiteY678" fmla="*/ 147696 h 6026899"/>
                <a:gd name="connsiteX679" fmla="*/ 4505063 w 5553734"/>
                <a:gd name="connsiteY679" fmla="*/ 153793 h 6026899"/>
                <a:gd name="connsiteX680" fmla="*/ 4522864 w 5553734"/>
                <a:gd name="connsiteY680" fmla="*/ 155929 h 6026899"/>
                <a:gd name="connsiteX681" fmla="*/ 4547163 w 5553734"/>
                <a:gd name="connsiteY681" fmla="*/ 153526 h 6026899"/>
                <a:gd name="connsiteX682" fmla="*/ 4552770 w 5553734"/>
                <a:gd name="connsiteY682" fmla="*/ 152458 h 6026899"/>
                <a:gd name="connsiteX683" fmla="*/ 4558333 w 5553734"/>
                <a:gd name="connsiteY683" fmla="*/ 151167 h 6026899"/>
                <a:gd name="connsiteX684" fmla="*/ 4563852 w 5553734"/>
                <a:gd name="connsiteY684" fmla="*/ 149788 h 6026899"/>
                <a:gd name="connsiteX685" fmla="*/ 4569281 w 5553734"/>
                <a:gd name="connsiteY685" fmla="*/ 148230 h 6026899"/>
                <a:gd name="connsiteX686" fmla="*/ 4588729 w 5553734"/>
                <a:gd name="connsiteY686" fmla="*/ 141154 h 6026899"/>
                <a:gd name="connsiteX687" fmla="*/ 4605285 w 5553734"/>
                <a:gd name="connsiteY687" fmla="*/ 132787 h 6026899"/>
                <a:gd name="connsiteX688" fmla="*/ 4617612 w 5553734"/>
                <a:gd name="connsiteY688" fmla="*/ 123887 h 6026899"/>
                <a:gd name="connsiteX689" fmla="*/ 4624466 w 5553734"/>
                <a:gd name="connsiteY689" fmla="*/ 114986 h 6026899"/>
                <a:gd name="connsiteX690" fmla="*/ 4623753 w 5553734"/>
                <a:gd name="connsiteY690" fmla="*/ 105551 h 6026899"/>
                <a:gd name="connsiteX691" fmla="*/ 4613385 w 5553734"/>
                <a:gd name="connsiteY691" fmla="*/ 99454 h 6026899"/>
                <a:gd name="connsiteX692" fmla="*/ 4329229 w 5553734"/>
                <a:gd name="connsiteY692" fmla="*/ 156463 h 6026899"/>
                <a:gd name="connsiteX693" fmla="*/ 4310805 w 5553734"/>
                <a:gd name="connsiteY693" fmla="*/ 155840 h 6026899"/>
                <a:gd name="connsiteX694" fmla="*/ 4287307 w 5553734"/>
                <a:gd name="connsiteY694" fmla="*/ 159534 h 6026899"/>
                <a:gd name="connsiteX695" fmla="*/ 4284192 w 5553734"/>
                <a:gd name="connsiteY695" fmla="*/ 160290 h 6026899"/>
                <a:gd name="connsiteX696" fmla="*/ 4281120 w 5553734"/>
                <a:gd name="connsiteY696" fmla="*/ 161092 h 6026899"/>
                <a:gd name="connsiteX697" fmla="*/ 4278050 w 5553734"/>
                <a:gd name="connsiteY697" fmla="*/ 161982 h 6026899"/>
                <a:gd name="connsiteX698" fmla="*/ 4274979 w 5553734"/>
                <a:gd name="connsiteY698" fmla="*/ 162872 h 6026899"/>
                <a:gd name="connsiteX699" fmla="*/ 4254730 w 5553734"/>
                <a:gd name="connsiteY699" fmla="*/ 170437 h 6026899"/>
                <a:gd name="connsiteX700" fmla="*/ 4237685 w 5553734"/>
                <a:gd name="connsiteY700" fmla="*/ 179338 h 6026899"/>
                <a:gd name="connsiteX701" fmla="*/ 4225314 w 5553734"/>
                <a:gd name="connsiteY701" fmla="*/ 188906 h 6026899"/>
                <a:gd name="connsiteX702" fmla="*/ 4219083 w 5553734"/>
                <a:gd name="connsiteY702" fmla="*/ 198297 h 6026899"/>
                <a:gd name="connsiteX703" fmla="*/ 4221130 w 5553734"/>
                <a:gd name="connsiteY703" fmla="*/ 206886 h 6026899"/>
                <a:gd name="connsiteX704" fmla="*/ 4232077 w 5553734"/>
                <a:gd name="connsiteY704" fmla="*/ 211826 h 6026899"/>
                <a:gd name="connsiteX705" fmla="*/ 4250369 w 5553734"/>
                <a:gd name="connsiteY705" fmla="*/ 212671 h 6026899"/>
                <a:gd name="connsiteX706" fmla="*/ 4274223 w 5553734"/>
                <a:gd name="connsiteY706" fmla="*/ 209111 h 6026899"/>
                <a:gd name="connsiteX707" fmla="*/ 4277427 w 5553734"/>
                <a:gd name="connsiteY707" fmla="*/ 208310 h 6026899"/>
                <a:gd name="connsiteX708" fmla="*/ 4280587 w 5553734"/>
                <a:gd name="connsiteY708" fmla="*/ 207509 h 6026899"/>
                <a:gd name="connsiteX709" fmla="*/ 4283746 w 5553734"/>
                <a:gd name="connsiteY709" fmla="*/ 206663 h 6026899"/>
                <a:gd name="connsiteX710" fmla="*/ 4286861 w 5553734"/>
                <a:gd name="connsiteY710" fmla="*/ 205729 h 6026899"/>
                <a:gd name="connsiteX711" fmla="*/ 4307689 w 5553734"/>
                <a:gd name="connsiteY711" fmla="*/ 197985 h 6026899"/>
                <a:gd name="connsiteX712" fmla="*/ 4325090 w 5553734"/>
                <a:gd name="connsiteY712" fmla="*/ 188773 h 6026899"/>
                <a:gd name="connsiteX713" fmla="*/ 4337507 w 5553734"/>
                <a:gd name="connsiteY713" fmla="*/ 178982 h 6026899"/>
                <a:gd name="connsiteX714" fmla="*/ 4343336 w 5553734"/>
                <a:gd name="connsiteY714" fmla="*/ 169503 h 6026899"/>
                <a:gd name="connsiteX715" fmla="*/ 4340711 w 5553734"/>
                <a:gd name="connsiteY715" fmla="*/ 161092 h 6026899"/>
                <a:gd name="connsiteX716" fmla="*/ 4329095 w 5553734"/>
                <a:gd name="connsiteY716" fmla="*/ 156508 h 6026899"/>
                <a:gd name="connsiteX717" fmla="*/ 4203284 w 5553734"/>
                <a:gd name="connsiteY717" fmla="*/ 193312 h 6026899"/>
                <a:gd name="connsiteX718" fmla="*/ 4191312 w 5553734"/>
                <a:gd name="connsiteY718" fmla="*/ 189173 h 6026899"/>
                <a:gd name="connsiteX719" fmla="*/ 4172755 w 5553734"/>
                <a:gd name="connsiteY719" fmla="*/ 189173 h 6026899"/>
                <a:gd name="connsiteX720" fmla="*/ 4149568 w 5553734"/>
                <a:gd name="connsiteY720" fmla="*/ 193624 h 6026899"/>
                <a:gd name="connsiteX721" fmla="*/ 4147476 w 5553734"/>
                <a:gd name="connsiteY721" fmla="*/ 194158 h 6026899"/>
                <a:gd name="connsiteX722" fmla="*/ 4145429 w 5553734"/>
                <a:gd name="connsiteY722" fmla="*/ 194736 h 6026899"/>
                <a:gd name="connsiteX723" fmla="*/ 4143426 w 5553734"/>
                <a:gd name="connsiteY723" fmla="*/ 195315 h 6026899"/>
                <a:gd name="connsiteX724" fmla="*/ 4141379 w 5553734"/>
                <a:gd name="connsiteY724" fmla="*/ 195938 h 6026899"/>
                <a:gd name="connsiteX725" fmla="*/ 4120374 w 5553734"/>
                <a:gd name="connsiteY725" fmla="*/ 203815 h 6026899"/>
                <a:gd name="connsiteX726" fmla="*/ 4102929 w 5553734"/>
                <a:gd name="connsiteY726" fmla="*/ 213205 h 6026899"/>
                <a:gd name="connsiteX727" fmla="*/ 4090512 w 5553734"/>
                <a:gd name="connsiteY727" fmla="*/ 223219 h 6026899"/>
                <a:gd name="connsiteX728" fmla="*/ 4084771 w 5553734"/>
                <a:gd name="connsiteY728" fmla="*/ 232831 h 6026899"/>
                <a:gd name="connsiteX729" fmla="*/ 4087619 w 5553734"/>
                <a:gd name="connsiteY729" fmla="*/ 240975 h 6026899"/>
                <a:gd name="connsiteX730" fmla="*/ 4099190 w 5553734"/>
                <a:gd name="connsiteY730" fmla="*/ 245426 h 6026899"/>
                <a:gd name="connsiteX731" fmla="*/ 4117659 w 5553734"/>
                <a:gd name="connsiteY731" fmla="*/ 245737 h 6026899"/>
                <a:gd name="connsiteX732" fmla="*/ 4141290 w 5553734"/>
                <a:gd name="connsiteY732" fmla="*/ 241554 h 6026899"/>
                <a:gd name="connsiteX733" fmla="*/ 4143426 w 5553734"/>
                <a:gd name="connsiteY733" fmla="*/ 241020 h 6026899"/>
                <a:gd name="connsiteX734" fmla="*/ 4145518 w 5553734"/>
                <a:gd name="connsiteY734" fmla="*/ 240441 h 6026899"/>
                <a:gd name="connsiteX735" fmla="*/ 4147565 w 5553734"/>
                <a:gd name="connsiteY735" fmla="*/ 239818 h 6026899"/>
                <a:gd name="connsiteX736" fmla="*/ 4149657 w 5553734"/>
                <a:gd name="connsiteY736" fmla="*/ 239240 h 6026899"/>
                <a:gd name="connsiteX737" fmla="*/ 4171197 w 5553734"/>
                <a:gd name="connsiteY737" fmla="*/ 231140 h 6026899"/>
                <a:gd name="connsiteX738" fmla="*/ 4188998 w 5553734"/>
                <a:gd name="connsiteY738" fmla="*/ 221483 h 6026899"/>
                <a:gd name="connsiteX739" fmla="*/ 4201415 w 5553734"/>
                <a:gd name="connsiteY739" fmla="*/ 211292 h 6026899"/>
                <a:gd name="connsiteX740" fmla="*/ 4206755 w 5553734"/>
                <a:gd name="connsiteY740" fmla="*/ 201634 h 6026899"/>
                <a:gd name="connsiteX741" fmla="*/ 4203150 w 5553734"/>
                <a:gd name="connsiteY741" fmla="*/ 193357 h 6026899"/>
                <a:gd name="connsiteX742" fmla="*/ 4068260 w 5553734"/>
                <a:gd name="connsiteY742" fmla="*/ 228247 h 6026899"/>
                <a:gd name="connsiteX743" fmla="*/ 4055710 w 5553734"/>
                <a:gd name="connsiteY743" fmla="*/ 224687 h 6026899"/>
                <a:gd name="connsiteX744" fmla="*/ 4036974 w 5553734"/>
                <a:gd name="connsiteY744" fmla="*/ 225221 h 6026899"/>
                <a:gd name="connsiteX745" fmla="*/ 4013965 w 5553734"/>
                <a:gd name="connsiteY745" fmla="*/ 229983 h 6026899"/>
                <a:gd name="connsiteX746" fmla="*/ 4012986 w 5553734"/>
                <a:gd name="connsiteY746" fmla="*/ 230250 h 6026899"/>
                <a:gd name="connsiteX747" fmla="*/ 4012007 w 5553734"/>
                <a:gd name="connsiteY747" fmla="*/ 230562 h 6026899"/>
                <a:gd name="connsiteX748" fmla="*/ 4011028 w 5553734"/>
                <a:gd name="connsiteY748" fmla="*/ 230829 h 6026899"/>
                <a:gd name="connsiteX749" fmla="*/ 4010049 w 5553734"/>
                <a:gd name="connsiteY749" fmla="*/ 231140 h 6026899"/>
                <a:gd name="connsiteX750" fmla="*/ 3988198 w 5553734"/>
                <a:gd name="connsiteY750" fmla="*/ 239418 h 6026899"/>
                <a:gd name="connsiteX751" fmla="*/ 3970397 w 5553734"/>
                <a:gd name="connsiteY751" fmla="*/ 249298 h 6026899"/>
                <a:gd name="connsiteX752" fmla="*/ 3957936 w 5553734"/>
                <a:gd name="connsiteY752" fmla="*/ 259711 h 6026899"/>
                <a:gd name="connsiteX753" fmla="*/ 3952773 w 5553734"/>
                <a:gd name="connsiteY753" fmla="*/ 269591 h 6026899"/>
                <a:gd name="connsiteX754" fmla="*/ 3956600 w 5553734"/>
                <a:gd name="connsiteY754" fmla="*/ 277290 h 6026899"/>
                <a:gd name="connsiteX755" fmla="*/ 3968750 w 5553734"/>
                <a:gd name="connsiteY755" fmla="*/ 281162 h 6026899"/>
                <a:gd name="connsiteX756" fmla="*/ 3987486 w 5553734"/>
                <a:gd name="connsiteY756" fmla="*/ 280806 h 6026899"/>
                <a:gd name="connsiteX757" fmla="*/ 4010984 w 5553734"/>
                <a:gd name="connsiteY757" fmla="*/ 276044 h 6026899"/>
                <a:gd name="connsiteX758" fmla="*/ 4012007 w 5553734"/>
                <a:gd name="connsiteY758" fmla="*/ 275777 h 6026899"/>
                <a:gd name="connsiteX759" fmla="*/ 4012986 w 5553734"/>
                <a:gd name="connsiteY759" fmla="*/ 275466 h 6026899"/>
                <a:gd name="connsiteX760" fmla="*/ 4014010 w 5553734"/>
                <a:gd name="connsiteY760" fmla="*/ 275199 h 6026899"/>
                <a:gd name="connsiteX761" fmla="*/ 4014990 w 5553734"/>
                <a:gd name="connsiteY761" fmla="*/ 274887 h 6026899"/>
                <a:gd name="connsiteX762" fmla="*/ 4037241 w 5553734"/>
                <a:gd name="connsiteY762" fmla="*/ 266387 h 6026899"/>
                <a:gd name="connsiteX763" fmla="*/ 4055576 w 5553734"/>
                <a:gd name="connsiteY763" fmla="*/ 256240 h 6026899"/>
                <a:gd name="connsiteX764" fmla="*/ 4067948 w 5553734"/>
                <a:gd name="connsiteY764" fmla="*/ 245648 h 6026899"/>
                <a:gd name="connsiteX765" fmla="*/ 4072711 w 5553734"/>
                <a:gd name="connsiteY765" fmla="*/ 235769 h 6026899"/>
                <a:gd name="connsiteX766" fmla="*/ 4068127 w 5553734"/>
                <a:gd name="connsiteY766" fmla="*/ 228292 h 6026899"/>
                <a:gd name="connsiteX767" fmla="*/ 4759935 w 5553734"/>
                <a:gd name="connsiteY767" fmla="*/ 75645 h 6026899"/>
                <a:gd name="connsiteX768" fmla="*/ 4742133 w 5553734"/>
                <a:gd name="connsiteY768" fmla="*/ 73152 h 6026899"/>
                <a:gd name="connsiteX769" fmla="*/ 4717745 w 5553734"/>
                <a:gd name="connsiteY769" fmla="*/ 75111 h 6026899"/>
                <a:gd name="connsiteX770" fmla="*/ 4711025 w 5553734"/>
                <a:gd name="connsiteY770" fmla="*/ 76312 h 6026899"/>
                <a:gd name="connsiteX771" fmla="*/ 4704350 w 5553734"/>
                <a:gd name="connsiteY771" fmla="*/ 77736 h 6026899"/>
                <a:gd name="connsiteX772" fmla="*/ 4697763 w 5553734"/>
                <a:gd name="connsiteY772" fmla="*/ 79383 h 6026899"/>
                <a:gd name="connsiteX773" fmla="*/ 4691310 w 5553734"/>
                <a:gd name="connsiteY773" fmla="*/ 81252 h 6026899"/>
                <a:gd name="connsiteX774" fmla="*/ 4672974 w 5553734"/>
                <a:gd name="connsiteY774" fmla="*/ 87839 h 6026899"/>
                <a:gd name="connsiteX775" fmla="*/ 4657220 w 5553734"/>
                <a:gd name="connsiteY775" fmla="*/ 95582 h 6026899"/>
                <a:gd name="connsiteX776" fmla="*/ 4645026 w 5553734"/>
                <a:gd name="connsiteY776" fmla="*/ 103993 h 6026899"/>
                <a:gd name="connsiteX777" fmla="*/ 4637505 w 5553734"/>
                <a:gd name="connsiteY777" fmla="*/ 112583 h 6026899"/>
                <a:gd name="connsiteX778" fmla="*/ 4636526 w 5553734"/>
                <a:gd name="connsiteY778" fmla="*/ 122507 h 6026899"/>
                <a:gd name="connsiteX779" fmla="*/ 4645427 w 5553734"/>
                <a:gd name="connsiteY779" fmla="*/ 129182 h 6026899"/>
                <a:gd name="connsiteX780" fmla="*/ 4663006 w 5553734"/>
                <a:gd name="connsiteY780" fmla="*/ 131986 h 6026899"/>
                <a:gd name="connsiteX781" fmla="*/ 4687661 w 5553734"/>
                <a:gd name="connsiteY781" fmla="*/ 130251 h 6026899"/>
                <a:gd name="connsiteX782" fmla="*/ 4694515 w 5553734"/>
                <a:gd name="connsiteY782" fmla="*/ 129049 h 6026899"/>
                <a:gd name="connsiteX783" fmla="*/ 4701368 w 5553734"/>
                <a:gd name="connsiteY783" fmla="*/ 127625 h 6026899"/>
                <a:gd name="connsiteX784" fmla="*/ 4708133 w 5553734"/>
                <a:gd name="connsiteY784" fmla="*/ 125934 h 6026899"/>
                <a:gd name="connsiteX785" fmla="*/ 4714764 w 5553734"/>
                <a:gd name="connsiteY785" fmla="*/ 124065 h 6026899"/>
                <a:gd name="connsiteX786" fmla="*/ 4733589 w 5553734"/>
                <a:gd name="connsiteY786" fmla="*/ 117300 h 6026899"/>
                <a:gd name="connsiteX787" fmla="*/ 4749743 w 5553734"/>
                <a:gd name="connsiteY787" fmla="*/ 109334 h 6026899"/>
                <a:gd name="connsiteX788" fmla="*/ 4762026 w 5553734"/>
                <a:gd name="connsiteY788" fmla="*/ 100700 h 6026899"/>
                <a:gd name="connsiteX789" fmla="*/ 4769370 w 5553734"/>
                <a:gd name="connsiteY789" fmla="*/ 91799 h 6026899"/>
                <a:gd name="connsiteX790" fmla="*/ 4769681 w 5553734"/>
                <a:gd name="connsiteY790" fmla="*/ 81920 h 6026899"/>
                <a:gd name="connsiteX791" fmla="*/ 4759935 w 5553734"/>
                <a:gd name="connsiteY791" fmla="*/ 75645 h 6026899"/>
                <a:gd name="connsiteX792" fmla="*/ 4469638 w 5553734"/>
                <a:gd name="connsiteY792" fmla="*/ 126468 h 6026899"/>
                <a:gd name="connsiteX793" fmla="*/ 4451391 w 5553734"/>
                <a:gd name="connsiteY793" fmla="*/ 125266 h 6026899"/>
                <a:gd name="connsiteX794" fmla="*/ 4427627 w 5553734"/>
                <a:gd name="connsiteY794" fmla="*/ 128426 h 6026899"/>
                <a:gd name="connsiteX795" fmla="*/ 4423398 w 5553734"/>
                <a:gd name="connsiteY795" fmla="*/ 129360 h 6026899"/>
                <a:gd name="connsiteX796" fmla="*/ 4418948 w 5553734"/>
                <a:gd name="connsiteY796" fmla="*/ 130384 h 6026899"/>
                <a:gd name="connsiteX797" fmla="*/ 4414809 w 5553734"/>
                <a:gd name="connsiteY797" fmla="*/ 131541 h 6026899"/>
                <a:gd name="connsiteX798" fmla="*/ 4410671 w 5553734"/>
                <a:gd name="connsiteY798" fmla="*/ 132743 h 6026899"/>
                <a:gd name="connsiteX799" fmla="*/ 4391045 w 5553734"/>
                <a:gd name="connsiteY799" fmla="*/ 139952 h 6026899"/>
                <a:gd name="connsiteX800" fmla="*/ 4374444 w 5553734"/>
                <a:gd name="connsiteY800" fmla="*/ 148497 h 6026899"/>
                <a:gd name="connsiteX801" fmla="*/ 4362118 w 5553734"/>
                <a:gd name="connsiteY801" fmla="*/ 157709 h 6026899"/>
                <a:gd name="connsiteX802" fmla="*/ 4355442 w 5553734"/>
                <a:gd name="connsiteY802" fmla="*/ 166832 h 6026899"/>
                <a:gd name="connsiteX803" fmla="*/ 4356555 w 5553734"/>
                <a:gd name="connsiteY803" fmla="*/ 175733 h 6026899"/>
                <a:gd name="connsiteX804" fmla="*/ 4366923 w 5553734"/>
                <a:gd name="connsiteY804" fmla="*/ 181207 h 6026899"/>
                <a:gd name="connsiteX805" fmla="*/ 4385037 w 5553734"/>
                <a:gd name="connsiteY805" fmla="*/ 182676 h 6026899"/>
                <a:gd name="connsiteX806" fmla="*/ 4409113 w 5553734"/>
                <a:gd name="connsiteY806" fmla="*/ 179650 h 6026899"/>
                <a:gd name="connsiteX807" fmla="*/ 4413563 w 5553734"/>
                <a:gd name="connsiteY807" fmla="*/ 178715 h 6026899"/>
                <a:gd name="connsiteX808" fmla="*/ 4418013 w 5553734"/>
                <a:gd name="connsiteY808" fmla="*/ 177691 h 6026899"/>
                <a:gd name="connsiteX809" fmla="*/ 4422464 w 5553734"/>
                <a:gd name="connsiteY809" fmla="*/ 176534 h 6026899"/>
                <a:gd name="connsiteX810" fmla="*/ 4426914 w 5553734"/>
                <a:gd name="connsiteY810" fmla="*/ 175333 h 6026899"/>
                <a:gd name="connsiteX811" fmla="*/ 4447074 w 5553734"/>
                <a:gd name="connsiteY811" fmla="*/ 167901 h 6026899"/>
                <a:gd name="connsiteX812" fmla="*/ 4464075 w 5553734"/>
                <a:gd name="connsiteY812" fmla="*/ 159000 h 6026899"/>
                <a:gd name="connsiteX813" fmla="*/ 4476447 w 5553734"/>
                <a:gd name="connsiteY813" fmla="*/ 149565 h 6026899"/>
                <a:gd name="connsiteX814" fmla="*/ 4482811 w 5553734"/>
                <a:gd name="connsiteY814" fmla="*/ 140353 h 6026899"/>
                <a:gd name="connsiteX815" fmla="*/ 4481031 w 5553734"/>
                <a:gd name="connsiteY815" fmla="*/ 131452 h 6026899"/>
                <a:gd name="connsiteX816" fmla="*/ 4469727 w 5553734"/>
                <a:gd name="connsiteY816" fmla="*/ 126468 h 6026899"/>
                <a:gd name="connsiteX817" fmla="*/ 5384008 w 5553734"/>
                <a:gd name="connsiteY817" fmla="*/ 13874 h 6026899"/>
                <a:gd name="connsiteX818" fmla="*/ 5366652 w 5553734"/>
                <a:gd name="connsiteY818" fmla="*/ 8533 h 6026899"/>
                <a:gd name="connsiteX819" fmla="*/ 5340483 w 5553734"/>
                <a:gd name="connsiteY819" fmla="*/ 7732 h 6026899"/>
                <a:gd name="connsiteX820" fmla="*/ 5327845 w 5553734"/>
                <a:gd name="connsiteY820" fmla="*/ 8889 h 6026899"/>
                <a:gd name="connsiteX821" fmla="*/ 5315117 w 5553734"/>
                <a:gd name="connsiteY821" fmla="*/ 10847 h 6026899"/>
                <a:gd name="connsiteX822" fmla="*/ 5302566 w 5553734"/>
                <a:gd name="connsiteY822" fmla="*/ 13473 h 6026899"/>
                <a:gd name="connsiteX823" fmla="*/ 5290417 w 5553734"/>
                <a:gd name="connsiteY823" fmla="*/ 16722 h 6026899"/>
                <a:gd name="connsiteX824" fmla="*/ 5274529 w 5553734"/>
                <a:gd name="connsiteY824" fmla="*/ 22151 h 6026899"/>
                <a:gd name="connsiteX825" fmla="*/ 5260421 w 5553734"/>
                <a:gd name="connsiteY825" fmla="*/ 28426 h 6026899"/>
                <a:gd name="connsiteX826" fmla="*/ 5248718 w 5553734"/>
                <a:gd name="connsiteY826" fmla="*/ 35369 h 6026899"/>
                <a:gd name="connsiteX827" fmla="*/ 5239817 w 5553734"/>
                <a:gd name="connsiteY827" fmla="*/ 42712 h 6026899"/>
                <a:gd name="connsiteX828" fmla="*/ 5234031 w 5553734"/>
                <a:gd name="connsiteY828" fmla="*/ 54550 h 6026899"/>
                <a:gd name="connsiteX829" fmla="*/ 5240039 w 5553734"/>
                <a:gd name="connsiteY829" fmla="*/ 63807 h 6026899"/>
                <a:gd name="connsiteX830" fmla="*/ 5256684 w 5553734"/>
                <a:gd name="connsiteY830" fmla="*/ 69503 h 6026899"/>
                <a:gd name="connsiteX831" fmla="*/ 5282762 w 5553734"/>
                <a:gd name="connsiteY831" fmla="*/ 70616 h 6026899"/>
                <a:gd name="connsiteX832" fmla="*/ 5295580 w 5553734"/>
                <a:gd name="connsiteY832" fmla="*/ 69592 h 6026899"/>
                <a:gd name="connsiteX833" fmla="*/ 5308575 w 5553734"/>
                <a:gd name="connsiteY833" fmla="*/ 67679 h 6026899"/>
                <a:gd name="connsiteX834" fmla="*/ 5321480 w 5553734"/>
                <a:gd name="connsiteY834" fmla="*/ 65053 h 6026899"/>
                <a:gd name="connsiteX835" fmla="*/ 5334031 w 5553734"/>
                <a:gd name="connsiteY835" fmla="*/ 61715 h 6026899"/>
                <a:gd name="connsiteX836" fmla="*/ 5350408 w 5553734"/>
                <a:gd name="connsiteY836" fmla="*/ 56152 h 6026899"/>
                <a:gd name="connsiteX837" fmla="*/ 5364916 w 5553734"/>
                <a:gd name="connsiteY837" fmla="*/ 49655 h 6026899"/>
                <a:gd name="connsiteX838" fmla="*/ 5376887 w 5553734"/>
                <a:gd name="connsiteY838" fmla="*/ 42534 h 6026899"/>
                <a:gd name="connsiteX839" fmla="*/ 5385566 w 5553734"/>
                <a:gd name="connsiteY839" fmla="*/ 34968 h 6026899"/>
                <a:gd name="connsiteX840" fmla="*/ 5390728 w 5553734"/>
                <a:gd name="connsiteY840" fmla="*/ 22952 h 6026899"/>
                <a:gd name="connsiteX841" fmla="*/ 5384097 w 5553734"/>
                <a:gd name="connsiteY841" fmla="*/ 13874 h 6026899"/>
                <a:gd name="connsiteX842" fmla="*/ 5550941 w 5553734"/>
                <a:gd name="connsiteY842" fmla="*/ 7821 h 6026899"/>
                <a:gd name="connsiteX843" fmla="*/ 5533674 w 5553734"/>
                <a:gd name="connsiteY843" fmla="*/ 1680 h 6026899"/>
                <a:gd name="connsiteX844" fmla="*/ 5506972 w 5553734"/>
                <a:gd name="connsiteY844" fmla="*/ 167 h 6026899"/>
                <a:gd name="connsiteX845" fmla="*/ 5492641 w 5553734"/>
                <a:gd name="connsiteY845" fmla="*/ 1146 h 6026899"/>
                <a:gd name="connsiteX846" fmla="*/ 5478133 w 5553734"/>
                <a:gd name="connsiteY846" fmla="*/ 3148 h 6026899"/>
                <a:gd name="connsiteX847" fmla="*/ 5463847 w 5553734"/>
                <a:gd name="connsiteY847" fmla="*/ 5997 h 6026899"/>
                <a:gd name="connsiteX848" fmla="*/ 5450007 w 5553734"/>
                <a:gd name="connsiteY848" fmla="*/ 9646 h 6026899"/>
                <a:gd name="connsiteX849" fmla="*/ 5434698 w 5553734"/>
                <a:gd name="connsiteY849" fmla="*/ 14808 h 6026899"/>
                <a:gd name="connsiteX850" fmla="*/ 5421035 w 5553734"/>
                <a:gd name="connsiteY850" fmla="*/ 20772 h 6026899"/>
                <a:gd name="connsiteX851" fmla="*/ 5409687 w 5553734"/>
                <a:gd name="connsiteY851" fmla="*/ 27403 h 6026899"/>
                <a:gd name="connsiteX852" fmla="*/ 5400786 w 5553734"/>
                <a:gd name="connsiteY852" fmla="*/ 34523 h 6026899"/>
                <a:gd name="connsiteX853" fmla="*/ 5393709 w 5553734"/>
                <a:gd name="connsiteY853" fmla="*/ 46851 h 6026899"/>
                <a:gd name="connsiteX854" fmla="*/ 5398739 w 5553734"/>
                <a:gd name="connsiteY854" fmla="*/ 56775 h 6026899"/>
                <a:gd name="connsiteX855" fmla="*/ 5415160 w 5553734"/>
                <a:gd name="connsiteY855" fmla="*/ 63228 h 6026899"/>
                <a:gd name="connsiteX856" fmla="*/ 5441863 w 5553734"/>
                <a:gd name="connsiteY856" fmla="*/ 65186 h 6026899"/>
                <a:gd name="connsiteX857" fmla="*/ 5456371 w 5553734"/>
                <a:gd name="connsiteY857" fmla="*/ 64296 h 6026899"/>
                <a:gd name="connsiteX858" fmla="*/ 5471191 w 5553734"/>
                <a:gd name="connsiteY858" fmla="*/ 62383 h 6026899"/>
                <a:gd name="connsiteX859" fmla="*/ 5485877 w 5553734"/>
                <a:gd name="connsiteY859" fmla="*/ 59490 h 6026899"/>
                <a:gd name="connsiteX860" fmla="*/ 5500163 w 5553734"/>
                <a:gd name="connsiteY860" fmla="*/ 55796 h 6026899"/>
                <a:gd name="connsiteX861" fmla="*/ 5515961 w 5553734"/>
                <a:gd name="connsiteY861" fmla="*/ 50500 h 6026899"/>
                <a:gd name="connsiteX862" fmla="*/ 5530069 w 5553734"/>
                <a:gd name="connsiteY862" fmla="*/ 44359 h 6026899"/>
                <a:gd name="connsiteX863" fmla="*/ 5541862 w 5553734"/>
                <a:gd name="connsiteY863" fmla="*/ 37550 h 6026899"/>
                <a:gd name="connsiteX864" fmla="*/ 5550763 w 5553734"/>
                <a:gd name="connsiteY864" fmla="*/ 30340 h 6026899"/>
                <a:gd name="connsiteX865" fmla="*/ 5557260 w 5553734"/>
                <a:gd name="connsiteY865" fmla="*/ 17790 h 6026899"/>
                <a:gd name="connsiteX866" fmla="*/ 5550941 w 5553734"/>
                <a:gd name="connsiteY866" fmla="*/ 7821 h 6026899"/>
                <a:gd name="connsiteX867" fmla="*/ 4910090 w 5553734"/>
                <a:gd name="connsiteY867" fmla="*/ 54772 h 6026899"/>
                <a:gd name="connsiteX868" fmla="*/ 4892288 w 5553734"/>
                <a:gd name="connsiteY868" fmla="*/ 51657 h 6026899"/>
                <a:gd name="connsiteX869" fmla="*/ 4867499 w 5553734"/>
                <a:gd name="connsiteY869" fmla="*/ 52992 h 6026899"/>
                <a:gd name="connsiteX870" fmla="*/ 4859445 w 5553734"/>
                <a:gd name="connsiteY870" fmla="*/ 54238 h 6026899"/>
                <a:gd name="connsiteX871" fmla="*/ 4851479 w 5553734"/>
                <a:gd name="connsiteY871" fmla="*/ 55841 h 6026899"/>
                <a:gd name="connsiteX872" fmla="*/ 4843601 w 5553734"/>
                <a:gd name="connsiteY872" fmla="*/ 57754 h 6026899"/>
                <a:gd name="connsiteX873" fmla="*/ 4835902 w 5553734"/>
                <a:gd name="connsiteY873" fmla="*/ 59890 h 6026899"/>
                <a:gd name="connsiteX874" fmla="*/ 4818101 w 5553734"/>
                <a:gd name="connsiteY874" fmla="*/ 66210 h 6026899"/>
                <a:gd name="connsiteX875" fmla="*/ 4802703 w 5553734"/>
                <a:gd name="connsiteY875" fmla="*/ 73598 h 6026899"/>
                <a:gd name="connsiteX876" fmla="*/ 4790597 w 5553734"/>
                <a:gd name="connsiteY876" fmla="*/ 81653 h 6026899"/>
                <a:gd name="connsiteX877" fmla="*/ 4782721 w 5553734"/>
                <a:gd name="connsiteY877" fmla="*/ 89975 h 6026899"/>
                <a:gd name="connsiteX878" fmla="*/ 4780717 w 5553734"/>
                <a:gd name="connsiteY878" fmla="*/ 100344 h 6026899"/>
                <a:gd name="connsiteX879" fmla="*/ 4789085 w 5553734"/>
                <a:gd name="connsiteY879" fmla="*/ 107643 h 6026899"/>
                <a:gd name="connsiteX880" fmla="*/ 4806530 w 5553734"/>
                <a:gd name="connsiteY880" fmla="*/ 111070 h 6026899"/>
                <a:gd name="connsiteX881" fmla="*/ 4831497 w 5553734"/>
                <a:gd name="connsiteY881" fmla="*/ 109957 h 6026899"/>
                <a:gd name="connsiteX882" fmla="*/ 4839685 w 5553734"/>
                <a:gd name="connsiteY882" fmla="*/ 108755 h 6026899"/>
                <a:gd name="connsiteX883" fmla="*/ 4847874 w 5553734"/>
                <a:gd name="connsiteY883" fmla="*/ 107153 h 6026899"/>
                <a:gd name="connsiteX884" fmla="*/ 4855929 w 5553734"/>
                <a:gd name="connsiteY884" fmla="*/ 105240 h 6026899"/>
                <a:gd name="connsiteX885" fmla="*/ 4863851 w 5553734"/>
                <a:gd name="connsiteY885" fmla="*/ 103014 h 6026899"/>
                <a:gd name="connsiteX886" fmla="*/ 4882097 w 5553734"/>
                <a:gd name="connsiteY886" fmla="*/ 96561 h 6026899"/>
                <a:gd name="connsiteX887" fmla="*/ 4897851 w 5553734"/>
                <a:gd name="connsiteY887" fmla="*/ 88951 h 6026899"/>
                <a:gd name="connsiteX888" fmla="*/ 4910090 w 5553734"/>
                <a:gd name="connsiteY888" fmla="*/ 80718 h 6026899"/>
                <a:gd name="connsiteX889" fmla="*/ 4917789 w 5553734"/>
                <a:gd name="connsiteY889" fmla="*/ 72218 h 6026899"/>
                <a:gd name="connsiteX890" fmla="*/ 4919168 w 5553734"/>
                <a:gd name="connsiteY890" fmla="*/ 61804 h 6026899"/>
                <a:gd name="connsiteX891" fmla="*/ 4910134 w 5553734"/>
                <a:gd name="connsiteY891" fmla="*/ 54861 h 6026899"/>
                <a:gd name="connsiteX892" fmla="*/ 5221615 w 5553734"/>
                <a:gd name="connsiteY892" fmla="*/ 23620 h 6026899"/>
                <a:gd name="connsiteX893" fmla="*/ 5204080 w 5553734"/>
                <a:gd name="connsiteY893" fmla="*/ 19170 h 6026899"/>
                <a:gd name="connsiteX894" fmla="*/ 5178357 w 5553734"/>
                <a:gd name="connsiteY894" fmla="*/ 19170 h 6026899"/>
                <a:gd name="connsiteX895" fmla="*/ 5167365 w 5553734"/>
                <a:gd name="connsiteY895" fmla="*/ 20416 h 6026899"/>
                <a:gd name="connsiteX896" fmla="*/ 5156417 w 5553734"/>
                <a:gd name="connsiteY896" fmla="*/ 22285 h 6026899"/>
                <a:gd name="connsiteX897" fmla="*/ 5145602 w 5553734"/>
                <a:gd name="connsiteY897" fmla="*/ 24644 h 6026899"/>
                <a:gd name="connsiteX898" fmla="*/ 5135100 w 5553734"/>
                <a:gd name="connsiteY898" fmla="*/ 27536 h 6026899"/>
                <a:gd name="connsiteX899" fmla="*/ 5118589 w 5553734"/>
                <a:gd name="connsiteY899" fmla="*/ 33277 h 6026899"/>
                <a:gd name="connsiteX900" fmla="*/ 5103992 w 5553734"/>
                <a:gd name="connsiteY900" fmla="*/ 39908 h 6026899"/>
                <a:gd name="connsiteX901" fmla="*/ 5092109 w 5553734"/>
                <a:gd name="connsiteY901" fmla="*/ 47207 h 6026899"/>
                <a:gd name="connsiteX902" fmla="*/ 5083653 w 5553734"/>
                <a:gd name="connsiteY902" fmla="*/ 54951 h 6026899"/>
                <a:gd name="connsiteX903" fmla="*/ 5079203 w 5553734"/>
                <a:gd name="connsiteY903" fmla="*/ 66299 h 6026899"/>
                <a:gd name="connsiteX904" fmla="*/ 5086101 w 5553734"/>
                <a:gd name="connsiteY904" fmla="*/ 74799 h 6026899"/>
                <a:gd name="connsiteX905" fmla="*/ 5103057 w 5553734"/>
                <a:gd name="connsiteY905" fmla="*/ 79694 h 6026899"/>
                <a:gd name="connsiteX906" fmla="*/ 5128736 w 5553734"/>
                <a:gd name="connsiteY906" fmla="*/ 80006 h 6026899"/>
                <a:gd name="connsiteX907" fmla="*/ 5139905 w 5553734"/>
                <a:gd name="connsiteY907" fmla="*/ 78849 h 6026899"/>
                <a:gd name="connsiteX908" fmla="*/ 5151120 w 5553734"/>
                <a:gd name="connsiteY908" fmla="*/ 77024 h 6026899"/>
                <a:gd name="connsiteX909" fmla="*/ 5162246 w 5553734"/>
                <a:gd name="connsiteY909" fmla="*/ 74621 h 6026899"/>
                <a:gd name="connsiteX910" fmla="*/ 5173062 w 5553734"/>
                <a:gd name="connsiteY910" fmla="*/ 71684 h 6026899"/>
                <a:gd name="connsiteX911" fmla="*/ 5190106 w 5553734"/>
                <a:gd name="connsiteY911" fmla="*/ 65809 h 6026899"/>
                <a:gd name="connsiteX912" fmla="*/ 5205059 w 5553734"/>
                <a:gd name="connsiteY912" fmla="*/ 58956 h 6026899"/>
                <a:gd name="connsiteX913" fmla="*/ 5217120 w 5553734"/>
                <a:gd name="connsiteY913" fmla="*/ 51435 h 6026899"/>
                <a:gd name="connsiteX914" fmla="*/ 5225798 w 5553734"/>
                <a:gd name="connsiteY914" fmla="*/ 43424 h 6026899"/>
                <a:gd name="connsiteX915" fmla="*/ 5229536 w 5553734"/>
                <a:gd name="connsiteY915" fmla="*/ 31987 h 6026899"/>
                <a:gd name="connsiteX916" fmla="*/ 5221793 w 5553734"/>
                <a:gd name="connsiteY916" fmla="*/ 23709 h 6026899"/>
                <a:gd name="connsiteX917" fmla="*/ 5063939 w 5553734"/>
                <a:gd name="connsiteY917" fmla="*/ 37505 h 6026899"/>
                <a:gd name="connsiteX918" fmla="*/ 5046360 w 5553734"/>
                <a:gd name="connsiteY918" fmla="*/ 33633 h 6026899"/>
                <a:gd name="connsiteX919" fmla="*/ 5021215 w 5553734"/>
                <a:gd name="connsiteY919" fmla="*/ 34256 h 6026899"/>
                <a:gd name="connsiteX920" fmla="*/ 5011692 w 5553734"/>
                <a:gd name="connsiteY920" fmla="*/ 35502 h 6026899"/>
                <a:gd name="connsiteX921" fmla="*/ 5002167 w 5553734"/>
                <a:gd name="connsiteY921" fmla="*/ 37238 h 6026899"/>
                <a:gd name="connsiteX922" fmla="*/ 4992778 w 5553734"/>
                <a:gd name="connsiteY922" fmla="*/ 39419 h 6026899"/>
                <a:gd name="connsiteX923" fmla="*/ 4983654 w 5553734"/>
                <a:gd name="connsiteY923" fmla="*/ 41955 h 6026899"/>
                <a:gd name="connsiteX924" fmla="*/ 4966609 w 5553734"/>
                <a:gd name="connsiteY924" fmla="*/ 47919 h 6026899"/>
                <a:gd name="connsiteX925" fmla="*/ 4951701 w 5553734"/>
                <a:gd name="connsiteY925" fmla="*/ 54906 h 6026899"/>
                <a:gd name="connsiteX926" fmla="*/ 4939684 w 5553734"/>
                <a:gd name="connsiteY926" fmla="*/ 62516 h 6026899"/>
                <a:gd name="connsiteX927" fmla="*/ 4931451 w 5553734"/>
                <a:gd name="connsiteY927" fmla="*/ 70527 h 6026899"/>
                <a:gd name="connsiteX928" fmla="*/ 4928158 w 5553734"/>
                <a:gd name="connsiteY928" fmla="*/ 81430 h 6026899"/>
                <a:gd name="connsiteX929" fmla="*/ 4935679 w 5553734"/>
                <a:gd name="connsiteY929" fmla="*/ 89352 h 6026899"/>
                <a:gd name="connsiteX930" fmla="*/ 4952724 w 5553734"/>
                <a:gd name="connsiteY930" fmla="*/ 93535 h 6026899"/>
                <a:gd name="connsiteX931" fmla="*/ 4977957 w 5553734"/>
                <a:gd name="connsiteY931" fmla="*/ 93224 h 6026899"/>
                <a:gd name="connsiteX932" fmla="*/ 4987659 w 5553734"/>
                <a:gd name="connsiteY932" fmla="*/ 91977 h 6026899"/>
                <a:gd name="connsiteX933" fmla="*/ 4997406 w 5553734"/>
                <a:gd name="connsiteY933" fmla="*/ 90242 h 6026899"/>
                <a:gd name="connsiteX934" fmla="*/ 5007063 w 5553734"/>
                <a:gd name="connsiteY934" fmla="*/ 88106 h 6026899"/>
                <a:gd name="connsiteX935" fmla="*/ 5016453 w 5553734"/>
                <a:gd name="connsiteY935" fmla="*/ 85524 h 6026899"/>
                <a:gd name="connsiteX936" fmla="*/ 5034254 w 5553734"/>
                <a:gd name="connsiteY936" fmla="*/ 79383 h 6026899"/>
                <a:gd name="connsiteX937" fmla="*/ 5049564 w 5553734"/>
                <a:gd name="connsiteY937" fmla="*/ 72173 h 6026899"/>
                <a:gd name="connsiteX938" fmla="*/ 5061713 w 5553734"/>
                <a:gd name="connsiteY938" fmla="*/ 64296 h 6026899"/>
                <a:gd name="connsiteX939" fmla="*/ 5069857 w 5553734"/>
                <a:gd name="connsiteY939" fmla="*/ 56152 h 6026899"/>
                <a:gd name="connsiteX940" fmla="*/ 5072528 w 5553734"/>
                <a:gd name="connsiteY940" fmla="*/ 45204 h 6026899"/>
                <a:gd name="connsiteX941" fmla="*/ 5064117 w 5553734"/>
                <a:gd name="connsiteY941" fmla="*/ 37594 h 6026899"/>
                <a:gd name="connsiteX942" fmla="*/ 2704938 w 5553734"/>
                <a:gd name="connsiteY942" fmla="*/ 797003 h 6026899"/>
                <a:gd name="connsiteX943" fmla="*/ 2698039 w 5553734"/>
                <a:gd name="connsiteY943" fmla="*/ 794911 h 6026899"/>
                <a:gd name="connsiteX944" fmla="*/ 2689139 w 5553734"/>
                <a:gd name="connsiteY944" fmla="*/ 794644 h 6026899"/>
                <a:gd name="connsiteX945" fmla="*/ 2678414 w 5553734"/>
                <a:gd name="connsiteY945" fmla="*/ 796068 h 6026899"/>
                <a:gd name="connsiteX946" fmla="*/ 2666398 w 5553734"/>
                <a:gd name="connsiteY946" fmla="*/ 799050 h 6026899"/>
                <a:gd name="connsiteX947" fmla="*/ 2657274 w 5553734"/>
                <a:gd name="connsiteY947" fmla="*/ 802076 h 6026899"/>
                <a:gd name="connsiteX948" fmla="*/ 2647884 w 5553734"/>
                <a:gd name="connsiteY948" fmla="*/ 805815 h 6026899"/>
                <a:gd name="connsiteX949" fmla="*/ 2638450 w 5553734"/>
                <a:gd name="connsiteY949" fmla="*/ 810265 h 6026899"/>
                <a:gd name="connsiteX950" fmla="*/ 2629148 w 5553734"/>
                <a:gd name="connsiteY950" fmla="*/ 815294 h 6026899"/>
                <a:gd name="connsiteX951" fmla="*/ 2610145 w 5553734"/>
                <a:gd name="connsiteY951" fmla="*/ 828378 h 6026899"/>
                <a:gd name="connsiteX952" fmla="*/ 2597817 w 5553734"/>
                <a:gd name="connsiteY952" fmla="*/ 841062 h 6026899"/>
                <a:gd name="connsiteX953" fmla="*/ 2593367 w 5553734"/>
                <a:gd name="connsiteY953" fmla="*/ 851965 h 6026899"/>
                <a:gd name="connsiteX954" fmla="*/ 2597817 w 5553734"/>
                <a:gd name="connsiteY954" fmla="*/ 859709 h 6026899"/>
                <a:gd name="connsiteX955" fmla="*/ 2604493 w 5553734"/>
                <a:gd name="connsiteY955" fmla="*/ 861978 h 6026899"/>
                <a:gd name="connsiteX956" fmla="*/ 2613393 w 5553734"/>
                <a:gd name="connsiteY956" fmla="*/ 862379 h 6026899"/>
                <a:gd name="connsiteX957" fmla="*/ 2624298 w 5553734"/>
                <a:gd name="connsiteY957" fmla="*/ 861044 h 6026899"/>
                <a:gd name="connsiteX958" fmla="*/ 2636536 w 5553734"/>
                <a:gd name="connsiteY958" fmla="*/ 858062 h 6026899"/>
                <a:gd name="connsiteX959" fmla="*/ 2645926 w 5553734"/>
                <a:gd name="connsiteY959" fmla="*/ 854991 h 6026899"/>
                <a:gd name="connsiteX960" fmla="*/ 2655538 w 5553734"/>
                <a:gd name="connsiteY960" fmla="*/ 851119 h 6026899"/>
                <a:gd name="connsiteX961" fmla="*/ 2665196 w 5553734"/>
                <a:gd name="connsiteY961" fmla="*/ 846669 h 6026899"/>
                <a:gd name="connsiteX962" fmla="*/ 2674719 w 5553734"/>
                <a:gd name="connsiteY962" fmla="*/ 841507 h 6026899"/>
                <a:gd name="connsiteX963" fmla="*/ 2693945 w 5553734"/>
                <a:gd name="connsiteY963" fmla="*/ 828156 h 6026899"/>
                <a:gd name="connsiteX964" fmla="*/ 2706006 w 5553734"/>
                <a:gd name="connsiteY964" fmla="*/ 815339 h 6026899"/>
                <a:gd name="connsiteX965" fmla="*/ 2710011 w 5553734"/>
                <a:gd name="connsiteY965" fmla="*/ 804524 h 6026899"/>
                <a:gd name="connsiteX966" fmla="*/ 2705116 w 5553734"/>
                <a:gd name="connsiteY966" fmla="*/ 797092 h 6026899"/>
                <a:gd name="connsiteX967" fmla="*/ 2351846 w 5553734"/>
                <a:gd name="connsiteY967" fmla="*/ 1015471 h 6026899"/>
                <a:gd name="connsiteX968" fmla="*/ 2345393 w 5553734"/>
                <a:gd name="connsiteY968" fmla="*/ 1014492 h 6026899"/>
                <a:gd name="connsiteX969" fmla="*/ 2337649 w 5553734"/>
                <a:gd name="connsiteY969" fmla="*/ 1014492 h 6026899"/>
                <a:gd name="connsiteX970" fmla="*/ 2328749 w 5553734"/>
                <a:gd name="connsiteY970" fmla="*/ 1015827 h 6026899"/>
                <a:gd name="connsiteX971" fmla="*/ 2319181 w 5553734"/>
                <a:gd name="connsiteY971" fmla="*/ 1018186 h 6026899"/>
                <a:gd name="connsiteX972" fmla="*/ 2306809 w 5553734"/>
                <a:gd name="connsiteY972" fmla="*/ 1022414 h 6026899"/>
                <a:gd name="connsiteX973" fmla="*/ 2294080 w 5553734"/>
                <a:gd name="connsiteY973" fmla="*/ 1027888 h 6026899"/>
                <a:gd name="connsiteX974" fmla="*/ 2281308 w 5553734"/>
                <a:gd name="connsiteY974" fmla="*/ 1034563 h 6026899"/>
                <a:gd name="connsiteX975" fmla="*/ 2268981 w 5553734"/>
                <a:gd name="connsiteY975" fmla="*/ 1042307 h 6026899"/>
                <a:gd name="connsiteX976" fmla="*/ 2250734 w 5553734"/>
                <a:gd name="connsiteY976" fmla="*/ 1057082 h 6026899"/>
                <a:gd name="connsiteX977" fmla="*/ 2240187 w 5553734"/>
                <a:gd name="connsiteY977" fmla="*/ 1070745 h 6026899"/>
                <a:gd name="connsiteX978" fmla="*/ 2238140 w 5553734"/>
                <a:gd name="connsiteY978" fmla="*/ 1081692 h 6026899"/>
                <a:gd name="connsiteX979" fmla="*/ 2245572 w 5553734"/>
                <a:gd name="connsiteY979" fmla="*/ 1088412 h 6026899"/>
                <a:gd name="connsiteX980" fmla="*/ 2251936 w 5553734"/>
                <a:gd name="connsiteY980" fmla="*/ 1089614 h 6026899"/>
                <a:gd name="connsiteX981" fmla="*/ 2259679 w 5553734"/>
                <a:gd name="connsiteY981" fmla="*/ 1089614 h 6026899"/>
                <a:gd name="connsiteX982" fmla="*/ 2268580 w 5553734"/>
                <a:gd name="connsiteY982" fmla="*/ 1088368 h 6026899"/>
                <a:gd name="connsiteX983" fmla="*/ 2278326 w 5553734"/>
                <a:gd name="connsiteY983" fmla="*/ 1085965 h 6026899"/>
                <a:gd name="connsiteX984" fmla="*/ 2291010 w 5553734"/>
                <a:gd name="connsiteY984" fmla="*/ 1081514 h 6026899"/>
                <a:gd name="connsiteX985" fmla="*/ 2304361 w 5553734"/>
                <a:gd name="connsiteY985" fmla="*/ 1075818 h 6026899"/>
                <a:gd name="connsiteX986" fmla="*/ 2317445 w 5553734"/>
                <a:gd name="connsiteY986" fmla="*/ 1068920 h 6026899"/>
                <a:gd name="connsiteX987" fmla="*/ 2329995 w 5553734"/>
                <a:gd name="connsiteY987" fmla="*/ 1060998 h 6026899"/>
                <a:gd name="connsiteX988" fmla="*/ 2348242 w 5553734"/>
                <a:gd name="connsiteY988" fmla="*/ 1045867 h 6026899"/>
                <a:gd name="connsiteX989" fmla="*/ 2358389 w 5553734"/>
                <a:gd name="connsiteY989" fmla="*/ 1032249 h 6026899"/>
                <a:gd name="connsiteX990" fmla="*/ 2359768 w 5553734"/>
                <a:gd name="connsiteY990" fmla="*/ 1021568 h 6026899"/>
                <a:gd name="connsiteX991" fmla="*/ 2352024 w 5553734"/>
                <a:gd name="connsiteY991" fmla="*/ 1015560 h 6026899"/>
                <a:gd name="connsiteX992" fmla="*/ 2823584 w 5553734"/>
                <a:gd name="connsiteY992" fmla="*/ 731227 h 6026899"/>
                <a:gd name="connsiteX993" fmla="*/ 2816642 w 5553734"/>
                <a:gd name="connsiteY993" fmla="*/ 728779 h 6026899"/>
                <a:gd name="connsiteX994" fmla="*/ 2807207 w 5553734"/>
                <a:gd name="connsiteY994" fmla="*/ 728334 h 6026899"/>
                <a:gd name="connsiteX995" fmla="*/ 2795769 w 5553734"/>
                <a:gd name="connsiteY995" fmla="*/ 729758 h 6026899"/>
                <a:gd name="connsiteX996" fmla="*/ 2782952 w 5553734"/>
                <a:gd name="connsiteY996" fmla="*/ 732918 h 6026899"/>
                <a:gd name="connsiteX997" fmla="*/ 2774808 w 5553734"/>
                <a:gd name="connsiteY997" fmla="*/ 735633 h 6026899"/>
                <a:gd name="connsiteX998" fmla="*/ 2766442 w 5553734"/>
                <a:gd name="connsiteY998" fmla="*/ 738881 h 6026899"/>
                <a:gd name="connsiteX999" fmla="*/ 2758030 w 5553734"/>
                <a:gd name="connsiteY999" fmla="*/ 742709 h 6026899"/>
                <a:gd name="connsiteX1000" fmla="*/ 2749619 w 5553734"/>
                <a:gd name="connsiteY1000" fmla="*/ 747159 h 6026899"/>
                <a:gd name="connsiteX1001" fmla="*/ 2730349 w 5553734"/>
                <a:gd name="connsiteY1001" fmla="*/ 759709 h 6026899"/>
                <a:gd name="connsiteX1002" fmla="*/ 2717488 w 5553734"/>
                <a:gd name="connsiteY1002" fmla="*/ 772126 h 6026899"/>
                <a:gd name="connsiteX1003" fmla="*/ 2712148 w 5553734"/>
                <a:gd name="connsiteY1003" fmla="*/ 783029 h 6026899"/>
                <a:gd name="connsiteX1004" fmla="*/ 2715573 w 5553734"/>
                <a:gd name="connsiteY1004" fmla="*/ 790995 h 6026899"/>
                <a:gd name="connsiteX1005" fmla="*/ 2722249 w 5553734"/>
                <a:gd name="connsiteY1005" fmla="*/ 793710 h 6026899"/>
                <a:gd name="connsiteX1006" fmla="*/ 2731684 w 5553734"/>
                <a:gd name="connsiteY1006" fmla="*/ 794333 h 6026899"/>
                <a:gd name="connsiteX1007" fmla="*/ 2743256 w 5553734"/>
                <a:gd name="connsiteY1007" fmla="*/ 792953 h 6026899"/>
                <a:gd name="connsiteX1008" fmla="*/ 2756339 w 5553734"/>
                <a:gd name="connsiteY1008" fmla="*/ 789793 h 6026899"/>
                <a:gd name="connsiteX1009" fmla="*/ 2764750 w 5553734"/>
                <a:gd name="connsiteY1009" fmla="*/ 787034 h 6026899"/>
                <a:gd name="connsiteX1010" fmla="*/ 2773296 w 5553734"/>
                <a:gd name="connsiteY1010" fmla="*/ 783696 h 6026899"/>
                <a:gd name="connsiteX1011" fmla="*/ 2781974 w 5553734"/>
                <a:gd name="connsiteY1011" fmla="*/ 779780 h 6026899"/>
                <a:gd name="connsiteX1012" fmla="*/ 2790518 w 5553734"/>
                <a:gd name="connsiteY1012" fmla="*/ 775330 h 6026899"/>
                <a:gd name="connsiteX1013" fmla="*/ 2810056 w 5553734"/>
                <a:gd name="connsiteY1013" fmla="*/ 762424 h 6026899"/>
                <a:gd name="connsiteX1014" fmla="*/ 2822738 w 5553734"/>
                <a:gd name="connsiteY1014" fmla="*/ 749874 h 6026899"/>
                <a:gd name="connsiteX1015" fmla="*/ 2827590 w 5553734"/>
                <a:gd name="connsiteY1015" fmla="*/ 739059 h 6026899"/>
                <a:gd name="connsiteX1016" fmla="*/ 2824029 w 5553734"/>
                <a:gd name="connsiteY1016" fmla="*/ 731316 h 6026899"/>
                <a:gd name="connsiteX1017" fmla="*/ 2586691 w 5553734"/>
                <a:gd name="connsiteY1017" fmla="*/ 866073 h 6026899"/>
                <a:gd name="connsiteX1018" fmla="*/ 2579882 w 5553734"/>
                <a:gd name="connsiteY1018" fmla="*/ 864337 h 6026899"/>
                <a:gd name="connsiteX1019" fmla="*/ 2571249 w 5553734"/>
                <a:gd name="connsiteY1019" fmla="*/ 864337 h 6026899"/>
                <a:gd name="connsiteX1020" fmla="*/ 2561146 w 5553734"/>
                <a:gd name="connsiteY1020" fmla="*/ 865717 h 6026899"/>
                <a:gd name="connsiteX1021" fmla="*/ 2549931 w 5553734"/>
                <a:gd name="connsiteY1021" fmla="*/ 868520 h 6026899"/>
                <a:gd name="connsiteX1022" fmla="*/ 2539784 w 5553734"/>
                <a:gd name="connsiteY1022" fmla="*/ 871903 h 6026899"/>
                <a:gd name="connsiteX1023" fmla="*/ 2529371 w 5553734"/>
                <a:gd name="connsiteY1023" fmla="*/ 876353 h 6026899"/>
                <a:gd name="connsiteX1024" fmla="*/ 2518912 w 5553734"/>
                <a:gd name="connsiteY1024" fmla="*/ 881426 h 6026899"/>
                <a:gd name="connsiteX1025" fmla="*/ 2508632 w 5553734"/>
                <a:gd name="connsiteY1025" fmla="*/ 887256 h 6026899"/>
                <a:gd name="connsiteX1026" fmla="*/ 2489807 w 5553734"/>
                <a:gd name="connsiteY1026" fmla="*/ 900919 h 6026899"/>
                <a:gd name="connsiteX1027" fmla="*/ 2477969 w 5553734"/>
                <a:gd name="connsiteY1027" fmla="*/ 913914 h 6026899"/>
                <a:gd name="connsiteX1028" fmla="*/ 2474186 w 5553734"/>
                <a:gd name="connsiteY1028" fmla="*/ 924906 h 6026899"/>
                <a:gd name="connsiteX1029" fmla="*/ 2479483 w 5553734"/>
                <a:gd name="connsiteY1029" fmla="*/ 932338 h 6026899"/>
                <a:gd name="connsiteX1030" fmla="*/ 2486114 w 5553734"/>
                <a:gd name="connsiteY1030" fmla="*/ 934252 h 6026899"/>
                <a:gd name="connsiteX1031" fmla="*/ 2494747 w 5553734"/>
                <a:gd name="connsiteY1031" fmla="*/ 934519 h 6026899"/>
                <a:gd name="connsiteX1032" fmla="*/ 2504983 w 5553734"/>
                <a:gd name="connsiteY1032" fmla="*/ 933228 h 6026899"/>
                <a:gd name="connsiteX1033" fmla="*/ 2516420 w 5553734"/>
                <a:gd name="connsiteY1033" fmla="*/ 930425 h 6026899"/>
                <a:gd name="connsiteX1034" fmla="*/ 2526834 w 5553734"/>
                <a:gd name="connsiteY1034" fmla="*/ 926953 h 6026899"/>
                <a:gd name="connsiteX1035" fmla="*/ 2537516 w 5553734"/>
                <a:gd name="connsiteY1035" fmla="*/ 922503 h 6026899"/>
                <a:gd name="connsiteX1036" fmla="*/ 2548285 w 5553734"/>
                <a:gd name="connsiteY1036" fmla="*/ 917252 h 6026899"/>
                <a:gd name="connsiteX1037" fmla="*/ 2558787 w 5553734"/>
                <a:gd name="connsiteY1037" fmla="*/ 911244 h 6026899"/>
                <a:gd name="connsiteX1038" fmla="*/ 2577791 w 5553734"/>
                <a:gd name="connsiteY1038" fmla="*/ 897314 h 6026899"/>
                <a:gd name="connsiteX1039" fmla="*/ 2589273 w 5553734"/>
                <a:gd name="connsiteY1039" fmla="*/ 883963 h 6026899"/>
                <a:gd name="connsiteX1040" fmla="*/ 2592522 w 5553734"/>
                <a:gd name="connsiteY1040" fmla="*/ 873193 h 6026899"/>
                <a:gd name="connsiteX1041" fmla="*/ 2586914 w 5553734"/>
                <a:gd name="connsiteY1041" fmla="*/ 866162 h 6026899"/>
                <a:gd name="connsiteX1042" fmla="*/ 3804798 w 5553734"/>
                <a:gd name="connsiteY1042" fmla="*/ 306396 h 6026899"/>
                <a:gd name="connsiteX1043" fmla="*/ 3792160 w 5553734"/>
                <a:gd name="connsiteY1043" fmla="*/ 303770 h 6026899"/>
                <a:gd name="connsiteX1044" fmla="*/ 3774359 w 5553734"/>
                <a:gd name="connsiteY1044" fmla="*/ 304972 h 6026899"/>
                <a:gd name="connsiteX1045" fmla="*/ 3753041 w 5553734"/>
                <a:gd name="connsiteY1045" fmla="*/ 309956 h 6026899"/>
                <a:gd name="connsiteX1046" fmla="*/ 3752018 w 5553734"/>
                <a:gd name="connsiteY1046" fmla="*/ 310267 h 6026899"/>
                <a:gd name="connsiteX1047" fmla="*/ 3751039 w 5553734"/>
                <a:gd name="connsiteY1047" fmla="*/ 310579 h 6026899"/>
                <a:gd name="connsiteX1048" fmla="*/ 3750015 w 5553734"/>
                <a:gd name="connsiteY1048" fmla="*/ 310935 h 6026899"/>
                <a:gd name="connsiteX1049" fmla="*/ 3748992 w 5553734"/>
                <a:gd name="connsiteY1049" fmla="*/ 311247 h 6026899"/>
                <a:gd name="connsiteX1050" fmla="*/ 3726740 w 5553734"/>
                <a:gd name="connsiteY1050" fmla="*/ 320147 h 6026899"/>
                <a:gd name="connsiteX1051" fmla="*/ 3708939 w 5553734"/>
                <a:gd name="connsiteY1051" fmla="*/ 330739 h 6026899"/>
                <a:gd name="connsiteX1052" fmla="*/ 3697367 w 5553734"/>
                <a:gd name="connsiteY1052" fmla="*/ 341553 h 6026899"/>
                <a:gd name="connsiteX1053" fmla="*/ 3693762 w 5553734"/>
                <a:gd name="connsiteY1053" fmla="*/ 351389 h 6026899"/>
                <a:gd name="connsiteX1054" fmla="*/ 3698881 w 5553734"/>
                <a:gd name="connsiteY1054" fmla="*/ 358064 h 6026899"/>
                <a:gd name="connsiteX1055" fmla="*/ 3711208 w 5553734"/>
                <a:gd name="connsiteY1055" fmla="*/ 360957 h 6026899"/>
                <a:gd name="connsiteX1056" fmla="*/ 3729010 w 5553734"/>
                <a:gd name="connsiteY1056" fmla="*/ 359933 h 6026899"/>
                <a:gd name="connsiteX1057" fmla="*/ 3750771 w 5553734"/>
                <a:gd name="connsiteY1057" fmla="*/ 354949 h 6026899"/>
                <a:gd name="connsiteX1058" fmla="*/ 3751839 w 5553734"/>
                <a:gd name="connsiteY1058" fmla="*/ 354593 h 6026899"/>
                <a:gd name="connsiteX1059" fmla="*/ 3752863 w 5553734"/>
                <a:gd name="connsiteY1059" fmla="*/ 354282 h 6026899"/>
                <a:gd name="connsiteX1060" fmla="*/ 3753931 w 5553734"/>
                <a:gd name="connsiteY1060" fmla="*/ 353925 h 6026899"/>
                <a:gd name="connsiteX1061" fmla="*/ 3754999 w 5553734"/>
                <a:gd name="connsiteY1061" fmla="*/ 353614 h 6026899"/>
                <a:gd name="connsiteX1062" fmla="*/ 3777696 w 5553734"/>
                <a:gd name="connsiteY1062" fmla="*/ 344268 h 6026899"/>
                <a:gd name="connsiteX1063" fmla="*/ 3795720 w 5553734"/>
                <a:gd name="connsiteY1063" fmla="*/ 333409 h 6026899"/>
                <a:gd name="connsiteX1064" fmla="*/ 3807113 w 5553734"/>
                <a:gd name="connsiteY1064" fmla="*/ 322417 h 6026899"/>
                <a:gd name="connsiteX1065" fmla="*/ 3810229 w 5553734"/>
                <a:gd name="connsiteY1065" fmla="*/ 312626 h 6026899"/>
                <a:gd name="connsiteX1066" fmla="*/ 3805021 w 5553734"/>
                <a:gd name="connsiteY1066" fmla="*/ 306485 h 6026899"/>
                <a:gd name="connsiteX1067" fmla="*/ 2468801 w 5553734"/>
                <a:gd name="connsiteY1067" fmla="*/ 938836 h 6026899"/>
                <a:gd name="connsiteX1068" fmla="*/ 2462170 w 5553734"/>
                <a:gd name="connsiteY1068" fmla="*/ 937501 h 6026899"/>
                <a:gd name="connsiteX1069" fmla="*/ 2453982 w 5553734"/>
                <a:gd name="connsiteY1069" fmla="*/ 937501 h 6026899"/>
                <a:gd name="connsiteX1070" fmla="*/ 2444592 w 5553734"/>
                <a:gd name="connsiteY1070" fmla="*/ 938836 h 6026899"/>
                <a:gd name="connsiteX1071" fmla="*/ 2434267 w 5553734"/>
                <a:gd name="connsiteY1071" fmla="*/ 941417 h 6026899"/>
                <a:gd name="connsiteX1072" fmla="*/ 2422962 w 5553734"/>
                <a:gd name="connsiteY1072" fmla="*/ 945244 h 6026899"/>
                <a:gd name="connsiteX1073" fmla="*/ 2411348 w 5553734"/>
                <a:gd name="connsiteY1073" fmla="*/ 950140 h 6026899"/>
                <a:gd name="connsiteX1074" fmla="*/ 2399732 w 5553734"/>
                <a:gd name="connsiteY1074" fmla="*/ 956014 h 6026899"/>
                <a:gd name="connsiteX1075" fmla="*/ 2388384 w 5553734"/>
                <a:gd name="connsiteY1075" fmla="*/ 962779 h 6026899"/>
                <a:gd name="connsiteX1076" fmla="*/ 2369870 w 5553734"/>
                <a:gd name="connsiteY1076" fmla="*/ 977020 h 6026899"/>
                <a:gd name="connsiteX1077" fmla="*/ 2358744 w 5553734"/>
                <a:gd name="connsiteY1077" fmla="*/ 990371 h 6026899"/>
                <a:gd name="connsiteX1078" fmla="*/ 2355941 w 5553734"/>
                <a:gd name="connsiteY1078" fmla="*/ 1001274 h 6026899"/>
                <a:gd name="connsiteX1079" fmla="*/ 2362394 w 5553734"/>
                <a:gd name="connsiteY1079" fmla="*/ 1008306 h 6026899"/>
                <a:gd name="connsiteX1080" fmla="*/ 2368936 w 5553734"/>
                <a:gd name="connsiteY1080" fmla="*/ 1009864 h 6026899"/>
                <a:gd name="connsiteX1081" fmla="*/ 2377125 w 5553734"/>
                <a:gd name="connsiteY1081" fmla="*/ 1009864 h 6026899"/>
                <a:gd name="connsiteX1082" fmla="*/ 2386648 w 5553734"/>
                <a:gd name="connsiteY1082" fmla="*/ 1008573 h 6026899"/>
                <a:gd name="connsiteX1083" fmla="*/ 2397196 w 5553734"/>
                <a:gd name="connsiteY1083" fmla="*/ 1005992 h 6026899"/>
                <a:gd name="connsiteX1084" fmla="*/ 2408766 w 5553734"/>
                <a:gd name="connsiteY1084" fmla="*/ 1002076 h 6026899"/>
                <a:gd name="connsiteX1085" fmla="*/ 2420694 w 5553734"/>
                <a:gd name="connsiteY1085" fmla="*/ 997047 h 6026899"/>
                <a:gd name="connsiteX1086" fmla="*/ 2432620 w 5553734"/>
                <a:gd name="connsiteY1086" fmla="*/ 990994 h 6026899"/>
                <a:gd name="connsiteX1087" fmla="*/ 2444191 w 5553734"/>
                <a:gd name="connsiteY1087" fmla="*/ 984007 h 6026899"/>
                <a:gd name="connsiteX1088" fmla="*/ 2462750 w 5553734"/>
                <a:gd name="connsiteY1088" fmla="*/ 969499 h 6026899"/>
                <a:gd name="connsiteX1089" fmla="*/ 2473519 w 5553734"/>
                <a:gd name="connsiteY1089" fmla="*/ 956148 h 6026899"/>
                <a:gd name="connsiteX1090" fmla="*/ 2475744 w 5553734"/>
                <a:gd name="connsiteY1090" fmla="*/ 945422 h 6026899"/>
                <a:gd name="connsiteX1091" fmla="*/ 2469024 w 5553734"/>
                <a:gd name="connsiteY1091" fmla="*/ 938925 h 6026899"/>
                <a:gd name="connsiteX1092" fmla="*/ 2936401 w 5553734"/>
                <a:gd name="connsiteY1092" fmla="*/ 665896 h 6026899"/>
                <a:gd name="connsiteX1093" fmla="*/ 2926521 w 5553734"/>
                <a:gd name="connsiteY1093" fmla="*/ 665228 h 6026899"/>
                <a:gd name="connsiteX1094" fmla="*/ 2914372 w 5553734"/>
                <a:gd name="connsiteY1094" fmla="*/ 666652 h 6026899"/>
                <a:gd name="connsiteX1095" fmla="*/ 2900620 w 5553734"/>
                <a:gd name="connsiteY1095" fmla="*/ 670034 h 6026899"/>
                <a:gd name="connsiteX1096" fmla="*/ 2893455 w 5553734"/>
                <a:gd name="connsiteY1096" fmla="*/ 672393 h 6026899"/>
                <a:gd name="connsiteX1097" fmla="*/ 2886111 w 5553734"/>
                <a:gd name="connsiteY1097" fmla="*/ 675197 h 6026899"/>
                <a:gd name="connsiteX1098" fmla="*/ 2878680 w 5553734"/>
                <a:gd name="connsiteY1098" fmla="*/ 678401 h 6026899"/>
                <a:gd name="connsiteX1099" fmla="*/ 2871248 w 5553734"/>
                <a:gd name="connsiteY1099" fmla="*/ 682050 h 6026899"/>
                <a:gd name="connsiteX1100" fmla="*/ 2851666 w 5553734"/>
                <a:gd name="connsiteY1100" fmla="*/ 694111 h 6026899"/>
                <a:gd name="connsiteX1101" fmla="*/ 2838315 w 5553734"/>
                <a:gd name="connsiteY1101" fmla="*/ 706260 h 6026899"/>
                <a:gd name="connsiteX1102" fmla="*/ 2832174 w 5553734"/>
                <a:gd name="connsiteY1102" fmla="*/ 717208 h 6026899"/>
                <a:gd name="connsiteX1103" fmla="*/ 2834620 w 5553734"/>
                <a:gd name="connsiteY1103" fmla="*/ 725441 h 6026899"/>
                <a:gd name="connsiteX1104" fmla="*/ 2841296 w 5553734"/>
                <a:gd name="connsiteY1104" fmla="*/ 728601 h 6026899"/>
                <a:gd name="connsiteX1105" fmla="*/ 2851088 w 5553734"/>
                <a:gd name="connsiteY1105" fmla="*/ 729447 h 6026899"/>
                <a:gd name="connsiteX1106" fmla="*/ 2863371 w 5553734"/>
                <a:gd name="connsiteY1106" fmla="*/ 728112 h 6026899"/>
                <a:gd name="connsiteX1107" fmla="*/ 2877389 w 5553734"/>
                <a:gd name="connsiteY1107" fmla="*/ 724685 h 6026899"/>
                <a:gd name="connsiteX1108" fmla="*/ 2884776 w 5553734"/>
                <a:gd name="connsiteY1108" fmla="*/ 722282 h 6026899"/>
                <a:gd name="connsiteX1109" fmla="*/ 2892298 w 5553734"/>
                <a:gd name="connsiteY1109" fmla="*/ 719433 h 6026899"/>
                <a:gd name="connsiteX1110" fmla="*/ 2899908 w 5553734"/>
                <a:gd name="connsiteY1110" fmla="*/ 716140 h 6026899"/>
                <a:gd name="connsiteX1111" fmla="*/ 2907518 w 5553734"/>
                <a:gd name="connsiteY1111" fmla="*/ 712402 h 6026899"/>
                <a:gd name="connsiteX1112" fmla="*/ 2927411 w 5553734"/>
                <a:gd name="connsiteY1112" fmla="*/ 700030 h 6026899"/>
                <a:gd name="connsiteX1113" fmla="*/ 2940762 w 5553734"/>
                <a:gd name="connsiteY1113" fmla="*/ 687658 h 6026899"/>
                <a:gd name="connsiteX1114" fmla="*/ 2946414 w 5553734"/>
                <a:gd name="connsiteY1114" fmla="*/ 676799 h 6026899"/>
                <a:gd name="connsiteX1115" fmla="*/ 2943388 w 5553734"/>
                <a:gd name="connsiteY1115" fmla="*/ 668833 h 6026899"/>
                <a:gd name="connsiteX1116" fmla="*/ 2936623 w 5553734"/>
                <a:gd name="connsiteY1116" fmla="*/ 665985 h 6026899"/>
                <a:gd name="connsiteX1117" fmla="*/ 3676406 w 5553734"/>
                <a:gd name="connsiteY1117" fmla="*/ 349920 h 6026899"/>
                <a:gd name="connsiteX1118" fmla="*/ 3664168 w 5553734"/>
                <a:gd name="connsiteY1118" fmla="*/ 347650 h 6026899"/>
                <a:gd name="connsiteX1119" fmla="*/ 3647301 w 5553734"/>
                <a:gd name="connsiteY1119" fmla="*/ 348897 h 6026899"/>
                <a:gd name="connsiteX1120" fmla="*/ 3627319 w 5553734"/>
                <a:gd name="connsiteY1120" fmla="*/ 353614 h 6026899"/>
                <a:gd name="connsiteX1121" fmla="*/ 3625405 w 5553734"/>
                <a:gd name="connsiteY1121" fmla="*/ 354237 h 6026899"/>
                <a:gd name="connsiteX1122" fmla="*/ 3623491 w 5553734"/>
                <a:gd name="connsiteY1122" fmla="*/ 354860 h 6026899"/>
                <a:gd name="connsiteX1123" fmla="*/ 3621533 w 5553734"/>
                <a:gd name="connsiteY1123" fmla="*/ 355483 h 6026899"/>
                <a:gd name="connsiteX1124" fmla="*/ 3619620 w 5553734"/>
                <a:gd name="connsiteY1124" fmla="*/ 356195 h 6026899"/>
                <a:gd name="connsiteX1125" fmla="*/ 3597946 w 5553734"/>
                <a:gd name="connsiteY1125" fmla="*/ 365674 h 6026899"/>
                <a:gd name="connsiteX1126" fmla="*/ 3580857 w 5553734"/>
                <a:gd name="connsiteY1126" fmla="*/ 376444 h 6026899"/>
                <a:gd name="connsiteX1127" fmla="*/ 3570131 w 5553734"/>
                <a:gd name="connsiteY1127" fmla="*/ 387259 h 6026899"/>
                <a:gd name="connsiteX1128" fmla="*/ 3567372 w 5553734"/>
                <a:gd name="connsiteY1128" fmla="*/ 396871 h 6026899"/>
                <a:gd name="connsiteX1129" fmla="*/ 3572802 w 5553734"/>
                <a:gd name="connsiteY1129" fmla="*/ 402968 h 6026899"/>
                <a:gd name="connsiteX1130" fmla="*/ 3584773 w 5553734"/>
                <a:gd name="connsiteY1130" fmla="*/ 405505 h 6026899"/>
                <a:gd name="connsiteX1131" fmla="*/ 3601774 w 5553734"/>
                <a:gd name="connsiteY1131" fmla="*/ 404437 h 6026899"/>
                <a:gd name="connsiteX1132" fmla="*/ 3622246 w 5553734"/>
                <a:gd name="connsiteY1132" fmla="*/ 399675 h 6026899"/>
                <a:gd name="connsiteX1133" fmla="*/ 3624159 w 5553734"/>
                <a:gd name="connsiteY1133" fmla="*/ 399097 h 6026899"/>
                <a:gd name="connsiteX1134" fmla="*/ 3626117 w 5553734"/>
                <a:gd name="connsiteY1134" fmla="*/ 398429 h 6026899"/>
                <a:gd name="connsiteX1135" fmla="*/ 3628030 w 5553734"/>
                <a:gd name="connsiteY1135" fmla="*/ 397806 h 6026899"/>
                <a:gd name="connsiteX1136" fmla="*/ 3629989 w 5553734"/>
                <a:gd name="connsiteY1136" fmla="*/ 397094 h 6026899"/>
                <a:gd name="connsiteX1137" fmla="*/ 3652241 w 5553734"/>
                <a:gd name="connsiteY1137" fmla="*/ 387392 h 6026899"/>
                <a:gd name="connsiteX1138" fmla="*/ 3669508 w 5553734"/>
                <a:gd name="connsiteY1138" fmla="*/ 376311 h 6026899"/>
                <a:gd name="connsiteX1139" fmla="*/ 3680100 w 5553734"/>
                <a:gd name="connsiteY1139" fmla="*/ 365363 h 6026899"/>
                <a:gd name="connsiteX1140" fmla="*/ 3682325 w 5553734"/>
                <a:gd name="connsiteY1140" fmla="*/ 355795 h 6026899"/>
                <a:gd name="connsiteX1141" fmla="*/ 3676629 w 5553734"/>
                <a:gd name="connsiteY1141" fmla="*/ 349831 h 6026899"/>
                <a:gd name="connsiteX1142" fmla="*/ 3549705 w 5553734"/>
                <a:gd name="connsiteY1142" fmla="*/ 395759 h 6026899"/>
                <a:gd name="connsiteX1143" fmla="*/ 3537911 w 5553734"/>
                <a:gd name="connsiteY1143" fmla="*/ 393801 h 6026899"/>
                <a:gd name="connsiteX1144" fmla="*/ 3521934 w 5553734"/>
                <a:gd name="connsiteY1144" fmla="*/ 395091 h 6026899"/>
                <a:gd name="connsiteX1145" fmla="*/ 3503110 w 5553734"/>
                <a:gd name="connsiteY1145" fmla="*/ 399542 h 6026899"/>
                <a:gd name="connsiteX1146" fmla="*/ 3500350 w 5553734"/>
                <a:gd name="connsiteY1146" fmla="*/ 400387 h 6026899"/>
                <a:gd name="connsiteX1147" fmla="*/ 3497547 w 5553734"/>
                <a:gd name="connsiteY1147" fmla="*/ 401322 h 6026899"/>
                <a:gd name="connsiteX1148" fmla="*/ 3494742 w 5553734"/>
                <a:gd name="connsiteY1148" fmla="*/ 402345 h 6026899"/>
                <a:gd name="connsiteX1149" fmla="*/ 3491895 w 5553734"/>
                <a:gd name="connsiteY1149" fmla="*/ 403369 h 6026899"/>
                <a:gd name="connsiteX1150" fmla="*/ 3470577 w 5553734"/>
                <a:gd name="connsiteY1150" fmla="*/ 413249 h 6026899"/>
                <a:gd name="connsiteX1151" fmla="*/ 3454156 w 5553734"/>
                <a:gd name="connsiteY1151" fmla="*/ 424241 h 6026899"/>
                <a:gd name="connsiteX1152" fmla="*/ 3444408 w 5553734"/>
                <a:gd name="connsiteY1152" fmla="*/ 435056 h 6026899"/>
                <a:gd name="connsiteX1153" fmla="*/ 3442495 w 5553734"/>
                <a:gd name="connsiteY1153" fmla="*/ 444446 h 6026899"/>
                <a:gd name="connsiteX1154" fmla="*/ 3448236 w 5553734"/>
                <a:gd name="connsiteY1154" fmla="*/ 450009 h 6026899"/>
                <a:gd name="connsiteX1155" fmla="*/ 3459808 w 5553734"/>
                <a:gd name="connsiteY1155" fmla="*/ 452234 h 6026899"/>
                <a:gd name="connsiteX1156" fmla="*/ 3475917 w 5553734"/>
                <a:gd name="connsiteY1156" fmla="*/ 451077 h 6026899"/>
                <a:gd name="connsiteX1157" fmla="*/ 3495099 w 5553734"/>
                <a:gd name="connsiteY1157" fmla="*/ 446626 h 6026899"/>
                <a:gd name="connsiteX1158" fmla="*/ 3497946 w 5553734"/>
                <a:gd name="connsiteY1158" fmla="*/ 445736 h 6026899"/>
                <a:gd name="connsiteX1159" fmla="*/ 3500840 w 5553734"/>
                <a:gd name="connsiteY1159" fmla="*/ 444757 h 6026899"/>
                <a:gd name="connsiteX1160" fmla="*/ 3503732 w 5553734"/>
                <a:gd name="connsiteY1160" fmla="*/ 443734 h 6026899"/>
                <a:gd name="connsiteX1161" fmla="*/ 3506624 w 5553734"/>
                <a:gd name="connsiteY1161" fmla="*/ 442666 h 6026899"/>
                <a:gd name="connsiteX1162" fmla="*/ 3528432 w 5553734"/>
                <a:gd name="connsiteY1162" fmla="*/ 432519 h 6026899"/>
                <a:gd name="connsiteX1163" fmla="*/ 3544987 w 5553734"/>
                <a:gd name="connsiteY1163" fmla="*/ 421259 h 6026899"/>
                <a:gd name="connsiteX1164" fmla="*/ 3554733 w 5553734"/>
                <a:gd name="connsiteY1164" fmla="*/ 410312 h 6026899"/>
                <a:gd name="connsiteX1165" fmla="*/ 3556113 w 5553734"/>
                <a:gd name="connsiteY1165" fmla="*/ 401010 h 6026899"/>
                <a:gd name="connsiteX1166" fmla="*/ 3549927 w 5553734"/>
                <a:gd name="connsiteY1166" fmla="*/ 395670 h 6026899"/>
                <a:gd name="connsiteX1167" fmla="*/ 3178233 w 5553734"/>
                <a:gd name="connsiteY1167" fmla="*/ 549385 h 6026899"/>
                <a:gd name="connsiteX1168" fmla="*/ 3167597 w 5553734"/>
                <a:gd name="connsiteY1168" fmla="*/ 548273 h 6026899"/>
                <a:gd name="connsiteX1169" fmla="*/ 3154023 w 5553734"/>
                <a:gd name="connsiteY1169" fmla="*/ 549652 h 6026899"/>
                <a:gd name="connsiteX1170" fmla="*/ 3138446 w 5553734"/>
                <a:gd name="connsiteY1170" fmla="*/ 553480 h 6026899"/>
                <a:gd name="connsiteX1171" fmla="*/ 3133017 w 5553734"/>
                <a:gd name="connsiteY1171" fmla="*/ 555215 h 6026899"/>
                <a:gd name="connsiteX1172" fmla="*/ 3127499 w 5553734"/>
                <a:gd name="connsiteY1172" fmla="*/ 557218 h 6026899"/>
                <a:gd name="connsiteX1173" fmla="*/ 3121936 w 5553734"/>
                <a:gd name="connsiteY1173" fmla="*/ 559443 h 6026899"/>
                <a:gd name="connsiteX1174" fmla="*/ 3116328 w 5553734"/>
                <a:gd name="connsiteY1174" fmla="*/ 561935 h 6026899"/>
                <a:gd name="connsiteX1175" fmla="*/ 3096168 w 5553734"/>
                <a:gd name="connsiteY1175" fmla="*/ 573061 h 6026899"/>
                <a:gd name="connsiteX1176" fmla="*/ 3081572 w 5553734"/>
                <a:gd name="connsiteY1176" fmla="*/ 584766 h 6026899"/>
                <a:gd name="connsiteX1177" fmla="*/ 3073961 w 5553734"/>
                <a:gd name="connsiteY1177" fmla="*/ 595624 h 6026899"/>
                <a:gd name="connsiteX1178" fmla="*/ 3074674 w 5553734"/>
                <a:gd name="connsiteY1178" fmla="*/ 604525 h 6026899"/>
                <a:gd name="connsiteX1179" fmla="*/ 3081126 w 5553734"/>
                <a:gd name="connsiteY1179" fmla="*/ 608530 h 6026899"/>
                <a:gd name="connsiteX1180" fmla="*/ 3091629 w 5553734"/>
                <a:gd name="connsiteY1180" fmla="*/ 609866 h 6026899"/>
                <a:gd name="connsiteX1181" fmla="*/ 3105292 w 5553734"/>
                <a:gd name="connsiteY1181" fmla="*/ 608575 h 6026899"/>
                <a:gd name="connsiteX1182" fmla="*/ 3121180 w 5553734"/>
                <a:gd name="connsiteY1182" fmla="*/ 604748 h 6026899"/>
                <a:gd name="connsiteX1183" fmla="*/ 3126787 w 5553734"/>
                <a:gd name="connsiteY1183" fmla="*/ 602968 h 6026899"/>
                <a:gd name="connsiteX1184" fmla="*/ 3132439 w 5553734"/>
                <a:gd name="connsiteY1184" fmla="*/ 600920 h 6026899"/>
                <a:gd name="connsiteX1185" fmla="*/ 3138136 w 5553734"/>
                <a:gd name="connsiteY1185" fmla="*/ 598606 h 6026899"/>
                <a:gd name="connsiteX1186" fmla="*/ 3143920 w 5553734"/>
                <a:gd name="connsiteY1186" fmla="*/ 596069 h 6026899"/>
                <a:gd name="connsiteX1187" fmla="*/ 3164481 w 5553734"/>
                <a:gd name="connsiteY1187" fmla="*/ 584632 h 6026899"/>
                <a:gd name="connsiteX1188" fmla="*/ 3179079 w 5553734"/>
                <a:gd name="connsiteY1188" fmla="*/ 572750 h 6026899"/>
                <a:gd name="connsiteX1189" fmla="*/ 3186332 w 5553734"/>
                <a:gd name="connsiteY1189" fmla="*/ 561846 h 6026899"/>
                <a:gd name="connsiteX1190" fmla="*/ 3184998 w 5553734"/>
                <a:gd name="connsiteY1190" fmla="*/ 553346 h 6026899"/>
                <a:gd name="connsiteX1191" fmla="*/ 3178455 w 5553734"/>
                <a:gd name="connsiteY1191" fmla="*/ 549296 h 6026899"/>
                <a:gd name="connsiteX1192" fmla="*/ 3300752 w 5553734"/>
                <a:gd name="connsiteY1192" fmla="*/ 495536 h 6026899"/>
                <a:gd name="connsiteX1193" fmla="*/ 3289759 w 5553734"/>
                <a:gd name="connsiteY1193" fmla="*/ 494112 h 6026899"/>
                <a:gd name="connsiteX1194" fmla="*/ 3275429 w 5553734"/>
                <a:gd name="connsiteY1194" fmla="*/ 495491 h 6026899"/>
                <a:gd name="connsiteX1195" fmla="*/ 3258829 w 5553734"/>
                <a:gd name="connsiteY1195" fmla="*/ 499541 h 6026899"/>
                <a:gd name="connsiteX1196" fmla="*/ 3254378 w 5553734"/>
                <a:gd name="connsiteY1196" fmla="*/ 500965 h 6026899"/>
                <a:gd name="connsiteX1197" fmla="*/ 3249928 w 5553734"/>
                <a:gd name="connsiteY1197" fmla="*/ 502567 h 6026899"/>
                <a:gd name="connsiteX1198" fmla="*/ 3245478 w 5553734"/>
                <a:gd name="connsiteY1198" fmla="*/ 504348 h 6026899"/>
                <a:gd name="connsiteX1199" fmla="*/ 3241027 w 5553734"/>
                <a:gd name="connsiteY1199" fmla="*/ 506306 h 6026899"/>
                <a:gd name="connsiteX1200" fmla="*/ 3220512 w 5553734"/>
                <a:gd name="connsiteY1200" fmla="*/ 516987 h 6026899"/>
                <a:gd name="connsiteX1201" fmla="*/ 3205291 w 5553734"/>
                <a:gd name="connsiteY1201" fmla="*/ 528424 h 6026899"/>
                <a:gd name="connsiteX1202" fmla="*/ 3196836 w 5553734"/>
                <a:gd name="connsiteY1202" fmla="*/ 539283 h 6026899"/>
                <a:gd name="connsiteX1203" fmla="*/ 3196836 w 5553734"/>
                <a:gd name="connsiteY1203" fmla="*/ 548184 h 6026899"/>
                <a:gd name="connsiteX1204" fmla="*/ 3203066 w 5553734"/>
                <a:gd name="connsiteY1204" fmla="*/ 552634 h 6026899"/>
                <a:gd name="connsiteX1205" fmla="*/ 3213925 w 5553734"/>
                <a:gd name="connsiteY1205" fmla="*/ 554236 h 6026899"/>
                <a:gd name="connsiteX1206" fmla="*/ 3228389 w 5553734"/>
                <a:gd name="connsiteY1206" fmla="*/ 552990 h 6026899"/>
                <a:gd name="connsiteX1207" fmla="*/ 3245300 w 5553734"/>
                <a:gd name="connsiteY1207" fmla="*/ 548940 h 6026899"/>
                <a:gd name="connsiteX1208" fmla="*/ 3249750 w 5553734"/>
                <a:gd name="connsiteY1208" fmla="*/ 547472 h 6026899"/>
                <a:gd name="connsiteX1209" fmla="*/ 3254200 w 5553734"/>
                <a:gd name="connsiteY1209" fmla="*/ 545825 h 6026899"/>
                <a:gd name="connsiteX1210" fmla="*/ 3258962 w 5553734"/>
                <a:gd name="connsiteY1210" fmla="*/ 544000 h 6026899"/>
                <a:gd name="connsiteX1211" fmla="*/ 3263680 w 5553734"/>
                <a:gd name="connsiteY1211" fmla="*/ 542042 h 6026899"/>
                <a:gd name="connsiteX1212" fmla="*/ 3284686 w 5553734"/>
                <a:gd name="connsiteY1212" fmla="*/ 531050 h 6026899"/>
                <a:gd name="connsiteX1213" fmla="*/ 3299950 w 5553734"/>
                <a:gd name="connsiteY1213" fmla="*/ 519390 h 6026899"/>
                <a:gd name="connsiteX1214" fmla="*/ 3308050 w 5553734"/>
                <a:gd name="connsiteY1214" fmla="*/ 508486 h 6026899"/>
                <a:gd name="connsiteX1215" fmla="*/ 3307694 w 5553734"/>
                <a:gd name="connsiteY1215" fmla="*/ 499586 h 6026899"/>
                <a:gd name="connsiteX1216" fmla="*/ 3300974 w 5553734"/>
                <a:gd name="connsiteY1216" fmla="*/ 495447 h 6026899"/>
                <a:gd name="connsiteX1217" fmla="*/ 3056828 w 5553734"/>
                <a:gd name="connsiteY1217" fmla="*/ 606261 h 6026899"/>
                <a:gd name="connsiteX1218" fmla="*/ 3046592 w 5553734"/>
                <a:gd name="connsiteY1218" fmla="*/ 605415 h 6026899"/>
                <a:gd name="connsiteX1219" fmla="*/ 3033731 w 5553734"/>
                <a:gd name="connsiteY1219" fmla="*/ 606839 h 6026899"/>
                <a:gd name="connsiteX1220" fmla="*/ 3019089 w 5553734"/>
                <a:gd name="connsiteY1220" fmla="*/ 610400 h 6026899"/>
                <a:gd name="connsiteX1221" fmla="*/ 3012813 w 5553734"/>
                <a:gd name="connsiteY1221" fmla="*/ 612447 h 6026899"/>
                <a:gd name="connsiteX1222" fmla="*/ 3006360 w 5553734"/>
                <a:gd name="connsiteY1222" fmla="*/ 614850 h 6026899"/>
                <a:gd name="connsiteX1223" fmla="*/ 2999863 w 5553734"/>
                <a:gd name="connsiteY1223" fmla="*/ 617565 h 6026899"/>
                <a:gd name="connsiteX1224" fmla="*/ 2993365 w 5553734"/>
                <a:gd name="connsiteY1224" fmla="*/ 620591 h 6026899"/>
                <a:gd name="connsiteX1225" fmla="*/ 2973517 w 5553734"/>
                <a:gd name="connsiteY1225" fmla="*/ 632206 h 6026899"/>
                <a:gd name="connsiteX1226" fmla="*/ 2959498 w 5553734"/>
                <a:gd name="connsiteY1226" fmla="*/ 644089 h 6026899"/>
                <a:gd name="connsiteX1227" fmla="*/ 2952600 w 5553734"/>
                <a:gd name="connsiteY1227" fmla="*/ 654992 h 6026899"/>
                <a:gd name="connsiteX1228" fmla="*/ 2954202 w 5553734"/>
                <a:gd name="connsiteY1228" fmla="*/ 663492 h 6026899"/>
                <a:gd name="connsiteX1229" fmla="*/ 2960789 w 5553734"/>
                <a:gd name="connsiteY1229" fmla="*/ 667053 h 6026899"/>
                <a:gd name="connsiteX1230" fmla="*/ 2970935 w 5553734"/>
                <a:gd name="connsiteY1230" fmla="*/ 668121 h 6026899"/>
                <a:gd name="connsiteX1231" fmla="*/ 2983930 w 5553734"/>
                <a:gd name="connsiteY1231" fmla="*/ 666786 h 6026899"/>
                <a:gd name="connsiteX1232" fmla="*/ 2998839 w 5553734"/>
                <a:gd name="connsiteY1232" fmla="*/ 663225 h 6026899"/>
                <a:gd name="connsiteX1233" fmla="*/ 3005337 w 5553734"/>
                <a:gd name="connsiteY1233" fmla="*/ 661089 h 6026899"/>
                <a:gd name="connsiteX1234" fmla="*/ 3011923 w 5553734"/>
                <a:gd name="connsiteY1234" fmla="*/ 658641 h 6026899"/>
                <a:gd name="connsiteX1235" fmla="*/ 3018554 w 5553734"/>
                <a:gd name="connsiteY1235" fmla="*/ 655882 h 6026899"/>
                <a:gd name="connsiteX1236" fmla="*/ 3025230 w 5553734"/>
                <a:gd name="connsiteY1236" fmla="*/ 652767 h 6026899"/>
                <a:gd name="connsiteX1237" fmla="*/ 3045479 w 5553734"/>
                <a:gd name="connsiteY1237" fmla="*/ 640840 h 6026899"/>
                <a:gd name="connsiteX1238" fmla="*/ 3059408 w 5553734"/>
                <a:gd name="connsiteY1238" fmla="*/ 628735 h 6026899"/>
                <a:gd name="connsiteX1239" fmla="*/ 3065862 w 5553734"/>
                <a:gd name="connsiteY1239" fmla="*/ 617876 h 6026899"/>
                <a:gd name="connsiteX1240" fmla="*/ 3063681 w 5553734"/>
                <a:gd name="connsiteY1240" fmla="*/ 609599 h 6026899"/>
                <a:gd name="connsiteX1241" fmla="*/ 3057050 w 5553734"/>
                <a:gd name="connsiteY1241" fmla="*/ 606172 h 6026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Lst>
              <a:rect l="l" t="t" r="r" b="b"/>
              <a:pathLst>
                <a:path w="5553734" h="6026899">
                  <a:moveTo>
                    <a:pt x="1224126" y="2057878"/>
                  </a:moveTo>
                  <a:cubicBezTo>
                    <a:pt x="1216739" y="2056427"/>
                    <a:pt x="1209172" y="2056623"/>
                    <a:pt x="1201874" y="2058457"/>
                  </a:cubicBezTo>
                  <a:lnTo>
                    <a:pt x="1200984" y="2058457"/>
                  </a:lnTo>
                  <a:lnTo>
                    <a:pt x="1200094" y="2058679"/>
                  </a:lnTo>
                  <a:lnTo>
                    <a:pt x="1199203" y="2058679"/>
                  </a:lnTo>
                  <a:lnTo>
                    <a:pt x="1198314" y="2058679"/>
                  </a:lnTo>
                  <a:cubicBezTo>
                    <a:pt x="1188122" y="2061332"/>
                    <a:pt x="1178242" y="2064985"/>
                    <a:pt x="1168808" y="2069583"/>
                  </a:cubicBezTo>
                  <a:cubicBezTo>
                    <a:pt x="1158038" y="2074781"/>
                    <a:pt x="1147624" y="2080726"/>
                    <a:pt x="1137656" y="2087384"/>
                  </a:cubicBezTo>
                  <a:cubicBezTo>
                    <a:pt x="1127375" y="2094122"/>
                    <a:pt x="1117629" y="2101558"/>
                    <a:pt x="1108372" y="2109636"/>
                  </a:cubicBezTo>
                  <a:cubicBezTo>
                    <a:pt x="1099560" y="2117277"/>
                    <a:pt x="1091416" y="2125657"/>
                    <a:pt x="1084029" y="2134691"/>
                  </a:cubicBezTo>
                  <a:cubicBezTo>
                    <a:pt x="1077931" y="2141919"/>
                    <a:pt x="1072947" y="2150018"/>
                    <a:pt x="1069209" y="2158723"/>
                  </a:cubicBezTo>
                  <a:cubicBezTo>
                    <a:pt x="1066584" y="2164264"/>
                    <a:pt x="1065826" y="2170530"/>
                    <a:pt x="1067162" y="2176525"/>
                  </a:cubicBezTo>
                  <a:cubicBezTo>
                    <a:pt x="1068764" y="2181398"/>
                    <a:pt x="1072725" y="2185101"/>
                    <a:pt x="1077710" y="2186316"/>
                  </a:cubicBezTo>
                  <a:cubicBezTo>
                    <a:pt x="1085186" y="2188118"/>
                    <a:pt x="1092974" y="2188118"/>
                    <a:pt x="1100450" y="2186316"/>
                  </a:cubicBezTo>
                  <a:lnTo>
                    <a:pt x="1101340" y="2186093"/>
                  </a:lnTo>
                  <a:lnTo>
                    <a:pt x="1102276" y="2186093"/>
                  </a:lnTo>
                  <a:lnTo>
                    <a:pt x="1103165" y="2185871"/>
                  </a:lnTo>
                  <a:lnTo>
                    <a:pt x="1104100" y="2185648"/>
                  </a:lnTo>
                  <a:cubicBezTo>
                    <a:pt x="1114647" y="2182982"/>
                    <a:pt x="1124883" y="2179208"/>
                    <a:pt x="1134629" y="2174389"/>
                  </a:cubicBezTo>
                  <a:cubicBezTo>
                    <a:pt x="1145755" y="2169013"/>
                    <a:pt x="1156481" y="2162840"/>
                    <a:pt x="1166717" y="2155920"/>
                  </a:cubicBezTo>
                  <a:cubicBezTo>
                    <a:pt x="1177174" y="2148844"/>
                    <a:pt x="1187143" y="2141069"/>
                    <a:pt x="1196578" y="2132644"/>
                  </a:cubicBezTo>
                  <a:cubicBezTo>
                    <a:pt x="1205345" y="2124878"/>
                    <a:pt x="1213356" y="2116343"/>
                    <a:pt x="1220610" y="2107144"/>
                  </a:cubicBezTo>
                  <a:cubicBezTo>
                    <a:pt x="1226396" y="2100019"/>
                    <a:pt x="1231069" y="2092030"/>
                    <a:pt x="1234406" y="2083468"/>
                  </a:cubicBezTo>
                  <a:cubicBezTo>
                    <a:pt x="1236721" y="2078070"/>
                    <a:pt x="1237031" y="2072030"/>
                    <a:pt x="1235296" y="2066423"/>
                  </a:cubicBezTo>
                  <a:cubicBezTo>
                    <a:pt x="1233160" y="2061937"/>
                    <a:pt x="1229022" y="2058755"/>
                    <a:pt x="1224126" y="2057878"/>
                  </a:cubicBezTo>
                  <a:close/>
                  <a:moveTo>
                    <a:pt x="1334361" y="1925925"/>
                  </a:moveTo>
                  <a:cubicBezTo>
                    <a:pt x="1327641" y="1924114"/>
                    <a:pt x="1320609" y="1923949"/>
                    <a:pt x="1313800" y="1925436"/>
                  </a:cubicBezTo>
                  <a:lnTo>
                    <a:pt x="1311976" y="1925747"/>
                  </a:lnTo>
                  <a:lnTo>
                    <a:pt x="1310107" y="1926148"/>
                  </a:lnTo>
                  <a:lnTo>
                    <a:pt x="1308193" y="1926548"/>
                  </a:lnTo>
                  <a:lnTo>
                    <a:pt x="1306279" y="1927038"/>
                  </a:lnTo>
                  <a:cubicBezTo>
                    <a:pt x="1296979" y="1929485"/>
                    <a:pt x="1287900" y="1932810"/>
                    <a:pt x="1279221" y="1936962"/>
                  </a:cubicBezTo>
                  <a:cubicBezTo>
                    <a:pt x="1269386" y="1941568"/>
                    <a:pt x="1259907" y="1946833"/>
                    <a:pt x="1250783" y="1952716"/>
                  </a:cubicBezTo>
                  <a:cubicBezTo>
                    <a:pt x="1241349" y="1958769"/>
                    <a:pt x="1232270" y="1965413"/>
                    <a:pt x="1223680" y="1972609"/>
                  </a:cubicBezTo>
                  <a:cubicBezTo>
                    <a:pt x="1215448" y="1979485"/>
                    <a:pt x="1207793" y="1987002"/>
                    <a:pt x="1200761" y="1995084"/>
                  </a:cubicBezTo>
                  <a:cubicBezTo>
                    <a:pt x="1194620" y="2001902"/>
                    <a:pt x="1189457" y="2009538"/>
                    <a:pt x="1185452" y="2017781"/>
                  </a:cubicBezTo>
                  <a:cubicBezTo>
                    <a:pt x="1182648" y="2023090"/>
                    <a:pt x="1181536" y="2029129"/>
                    <a:pt x="1182248" y="2035092"/>
                  </a:cubicBezTo>
                  <a:cubicBezTo>
                    <a:pt x="1183183" y="2039783"/>
                    <a:pt x="1186610" y="2043606"/>
                    <a:pt x="1191149" y="2045106"/>
                  </a:cubicBezTo>
                  <a:cubicBezTo>
                    <a:pt x="1197869" y="2047220"/>
                    <a:pt x="1205034" y="2047540"/>
                    <a:pt x="1211887" y="2046040"/>
                  </a:cubicBezTo>
                  <a:lnTo>
                    <a:pt x="1213801" y="2045729"/>
                  </a:lnTo>
                  <a:lnTo>
                    <a:pt x="1215715" y="2045373"/>
                  </a:lnTo>
                  <a:lnTo>
                    <a:pt x="1217673" y="2044928"/>
                  </a:lnTo>
                  <a:lnTo>
                    <a:pt x="1219631" y="2044483"/>
                  </a:lnTo>
                  <a:cubicBezTo>
                    <a:pt x="1229243" y="2041964"/>
                    <a:pt x="1238589" y="2038533"/>
                    <a:pt x="1247579" y="2034247"/>
                  </a:cubicBezTo>
                  <a:cubicBezTo>
                    <a:pt x="1257726" y="2029467"/>
                    <a:pt x="1267561" y="2023993"/>
                    <a:pt x="1276952" y="2017870"/>
                  </a:cubicBezTo>
                  <a:cubicBezTo>
                    <a:pt x="1286609" y="2011608"/>
                    <a:pt x="1295822" y="2004710"/>
                    <a:pt x="1304544" y="1997220"/>
                  </a:cubicBezTo>
                  <a:cubicBezTo>
                    <a:pt x="1312732" y="1990246"/>
                    <a:pt x="1320387" y="1982609"/>
                    <a:pt x="1327329" y="1974390"/>
                  </a:cubicBezTo>
                  <a:cubicBezTo>
                    <a:pt x="1333204" y="1967620"/>
                    <a:pt x="1338100" y="1960019"/>
                    <a:pt x="1341748" y="1951826"/>
                  </a:cubicBezTo>
                  <a:cubicBezTo>
                    <a:pt x="1344285" y="1946664"/>
                    <a:pt x="1345042" y="1940812"/>
                    <a:pt x="1343885" y="1935182"/>
                  </a:cubicBezTo>
                  <a:cubicBezTo>
                    <a:pt x="1342506" y="1930674"/>
                    <a:pt x="1338901" y="1927185"/>
                    <a:pt x="1334361" y="1925925"/>
                  </a:cubicBezTo>
                  <a:close/>
                  <a:moveTo>
                    <a:pt x="1115627" y="2198154"/>
                  </a:moveTo>
                  <a:cubicBezTo>
                    <a:pt x="1107616" y="2197010"/>
                    <a:pt x="1099427" y="2197544"/>
                    <a:pt x="1091639" y="2199711"/>
                  </a:cubicBezTo>
                  <a:lnTo>
                    <a:pt x="1091282" y="2199711"/>
                  </a:lnTo>
                  <a:lnTo>
                    <a:pt x="1090927" y="2199711"/>
                  </a:lnTo>
                  <a:lnTo>
                    <a:pt x="1090571" y="2199711"/>
                  </a:lnTo>
                  <a:lnTo>
                    <a:pt x="1090170" y="2199711"/>
                  </a:lnTo>
                  <a:cubicBezTo>
                    <a:pt x="1079044" y="2202720"/>
                    <a:pt x="1068274" y="2206881"/>
                    <a:pt x="1058038" y="2212128"/>
                  </a:cubicBezTo>
                  <a:cubicBezTo>
                    <a:pt x="1046379" y="2217967"/>
                    <a:pt x="1035164" y="2224673"/>
                    <a:pt x="1024482" y="2232199"/>
                  </a:cubicBezTo>
                  <a:cubicBezTo>
                    <a:pt x="1013535" y="2239853"/>
                    <a:pt x="1003121" y="2248269"/>
                    <a:pt x="993330" y="2257388"/>
                  </a:cubicBezTo>
                  <a:cubicBezTo>
                    <a:pt x="984074" y="2265875"/>
                    <a:pt x="975573" y="2275185"/>
                    <a:pt x="968008" y="2285203"/>
                  </a:cubicBezTo>
                  <a:cubicBezTo>
                    <a:pt x="962089" y="2292790"/>
                    <a:pt x="957416" y="2301242"/>
                    <a:pt x="954078" y="2310258"/>
                  </a:cubicBezTo>
                  <a:cubicBezTo>
                    <a:pt x="951720" y="2316026"/>
                    <a:pt x="951497" y="2322452"/>
                    <a:pt x="953455" y="2328371"/>
                  </a:cubicBezTo>
                  <a:cubicBezTo>
                    <a:pt x="955680" y="2333324"/>
                    <a:pt x="960264" y="2336835"/>
                    <a:pt x="965604" y="2337717"/>
                  </a:cubicBezTo>
                  <a:cubicBezTo>
                    <a:pt x="973704" y="2339159"/>
                    <a:pt x="982071" y="2338763"/>
                    <a:pt x="989992" y="2336560"/>
                  </a:cubicBezTo>
                  <a:lnTo>
                    <a:pt x="990348" y="2336560"/>
                  </a:lnTo>
                  <a:lnTo>
                    <a:pt x="990705" y="2336560"/>
                  </a:lnTo>
                  <a:lnTo>
                    <a:pt x="991105" y="2336560"/>
                  </a:lnTo>
                  <a:lnTo>
                    <a:pt x="991461" y="2336560"/>
                  </a:lnTo>
                  <a:cubicBezTo>
                    <a:pt x="1002988" y="2333489"/>
                    <a:pt x="1014158" y="2329194"/>
                    <a:pt x="1024794" y="2323743"/>
                  </a:cubicBezTo>
                  <a:cubicBezTo>
                    <a:pt x="1036899" y="2317632"/>
                    <a:pt x="1048470" y="2310610"/>
                    <a:pt x="1059507" y="2302737"/>
                  </a:cubicBezTo>
                  <a:cubicBezTo>
                    <a:pt x="1070767" y="2294815"/>
                    <a:pt x="1081403" y="2286088"/>
                    <a:pt x="1091371" y="2276613"/>
                  </a:cubicBezTo>
                  <a:cubicBezTo>
                    <a:pt x="1100539" y="2268042"/>
                    <a:pt x="1108862" y="2258612"/>
                    <a:pt x="1116205" y="2248443"/>
                  </a:cubicBezTo>
                  <a:cubicBezTo>
                    <a:pt x="1121812" y="2241002"/>
                    <a:pt x="1126129" y="2232666"/>
                    <a:pt x="1128978" y="2223788"/>
                  </a:cubicBezTo>
                  <a:cubicBezTo>
                    <a:pt x="1131025" y="2218211"/>
                    <a:pt x="1130847" y="2212061"/>
                    <a:pt x="1128488" y="2206609"/>
                  </a:cubicBezTo>
                  <a:cubicBezTo>
                    <a:pt x="1125772" y="2201910"/>
                    <a:pt x="1121011" y="2198772"/>
                    <a:pt x="1115627" y="2198154"/>
                  </a:cubicBezTo>
                  <a:close/>
                  <a:moveTo>
                    <a:pt x="1445843" y="1801538"/>
                  </a:moveTo>
                  <a:cubicBezTo>
                    <a:pt x="1439834" y="1799393"/>
                    <a:pt x="1433426" y="1798854"/>
                    <a:pt x="1427152" y="1799980"/>
                  </a:cubicBezTo>
                  <a:lnTo>
                    <a:pt x="1424392" y="1800381"/>
                  </a:lnTo>
                  <a:lnTo>
                    <a:pt x="1421589" y="1800870"/>
                  </a:lnTo>
                  <a:lnTo>
                    <a:pt x="1418695" y="1801493"/>
                  </a:lnTo>
                  <a:lnTo>
                    <a:pt x="1415758" y="1802205"/>
                  </a:lnTo>
                  <a:cubicBezTo>
                    <a:pt x="1407258" y="1804470"/>
                    <a:pt x="1398981" y="1807448"/>
                    <a:pt x="1390970" y="1811106"/>
                  </a:cubicBezTo>
                  <a:cubicBezTo>
                    <a:pt x="1382024" y="1815200"/>
                    <a:pt x="1373302" y="1819851"/>
                    <a:pt x="1364935" y="1825035"/>
                  </a:cubicBezTo>
                  <a:cubicBezTo>
                    <a:pt x="1356257" y="1830469"/>
                    <a:pt x="1347890" y="1836415"/>
                    <a:pt x="1339924" y="1842837"/>
                  </a:cubicBezTo>
                  <a:cubicBezTo>
                    <a:pt x="1332225" y="1848961"/>
                    <a:pt x="1324971" y="1855654"/>
                    <a:pt x="1318295" y="1862863"/>
                  </a:cubicBezTo>
                  <a:cubicBezTo>
                    <a:pt x="1312109" y="1869357"/>
                    <a:pt x="1306769" y="1876629"/>
                    <a:pt x="1302408" y="1884492"/>
                  </a:cubicBezTo>
                  <a:cubicBezTo>
                    <a:pt x="1299336" y="1889575"/>
                    <a:pt x="1297824" y="1895427"/>
                    <a:pt x="1297958" y="1901359"/>
                  </a:cubicBezTo>
                  <a:cubicBezTo>
                    <a:pt x="1298268" y="1905863"/>
                    <a:pt x="1301028" y="1909837"/>
                    <a:pt x="1305122" y="1911728"/>
                  </a:cubicBezTo>
                  <a:cubicBezTo>
                    <a:pt x="1311041" y="1914158"/>
                    <a:pt x="1317539" y="1914853"/>
                    <a:pt x="1323858" y="1913731"/>
                  </a:cubicBezTo>
                  <a:lnTo>
                    <a:pt x="1326618" y="1913375"/>
                  </a:lnTo>
                  <a:lnTo>
                    <a:pt x="1329510" y="1912886"/>
                  </a:lnTo>
                  <a:lnTo>
                    <a:pt x="1332492" y="1912262"/>
                  </a:lnTo>
                  <a:lnTo>
                    <a:pt x="1335518" y="1911550"/>
                  </a:lnTo>
                  <a:cubicBezTo>
                    <a:pt x="1344285" y="1909236"/>
                    <a:pt x="1352874" y="1906139"/>
                    <a:pt x="1361108" y="1902294"/>
                  </a:cubicBezTo>
                  <a:cubicBezTo>
                    <a:pt x="1370320" y="1898035"/>
                    <a:pt x="1379221" y="1893188"/>
                    <a:pt x="1387810" y="1887786"/>
                  </a:cubicBezTo>
                  <a:cubicBezTo>
                    <a:pt x="1396666" y="1882227"/>
                    <a:pt x="1405211" y="1876121"/>
                    <a:pt x="1413311" y="1869495"/>
                  </a:cubicBezTo>
                  <a:cubicBezTo>
                    <a:pt x="1421010" y="1863246"/>
                    <a:pt x="1428264" y="1856419"/>
                    <a:pt x="1434940" y="1849068"/>
                  </a:cubicBezTo>
                  <a:cubicBezTo>
                    <a:pt x="1440947" y="1842601"/>
                    <a:pt x="1446021" y="1835338"/>
                    <a:pt x="1450026" y="1827483"/>
                  </a:cubicBezTo>
                  <a:cubicBezTo>
                    <a:pt x="1452829" y="1822521"/>
                    <a:pt x="1453986" y="1816816"/>
                    <a:pt x="1453408" y="1811150"/>
                  </a:cubicBezTo>
                  <a:cubicBezTo>
                    <a:pt x="1452741" y="1806847"/>
                    <a:pt x="1449848" y="1803206"/>
                    <a:pt x="1445843" y="1801538"/>
                  </a:cubicBezTo>
                  <a:close/>
                  <a:moveTo>
                    <a:pt x="1011755" y="2347552"/>
                  </a:moveTo>
                  <a:cubicBezTo>
                    <a:pt x="1003878" y="2346319"/>
                    <a:pt x="995822" y="2346760"/>
                    <a:pt x="988123" y="2348843"/>
                  </a:cubicBezTo>
                  <a:lnTo>
                    <a:pt x="986522" y="2349243"/>
                  </a:lnTo>
                  <a:lnTo>
                    <a:pt x="984919" y="2349644"/>
                  </a:lnTo>
                  <a:lnTo>
                    <a:pt x="983272" y="2350089"/>
                  </a:lnTo>
                  <a:lnTo>
                    <a:pt x="981581" y="2350578"/>
                  </a:lnTo>
                  <a:cubicBezTo>
                    <a:pt x="969699" y="2354219"/>
                    <a:pt x="958262" y="2359065"/>
                    <a:pt x="947358" y="2365042"/>
                  </a:cubicBezTo>
                  <a:cubicBezTo>
                    <a:pt x="935075" y="2371606"/>
                    <a:pt x="923326" y="2379043"/>
                    <a:pt x="912111" y="2387294"/>
                  </a:cubicBezTo>
                  <a:cubicBezTo>
                    <a:pt x="900674" y="2395727"/>
                    <a:pt x="889859" y="2404962"/>
                    <a:pt x="879758" y="2414930"/>
                  </a:cubicBezTo>
                  <a:cubicBezTo>
                    <a:pt x="870322" y="2424102"/>
                    <a:pt x="861778" y="2434147"/>
                    <a:pt x="854256" y="2444926"/>
                  </a:cubicBezTo>
                  <a:cubicBezTo>
                    <a:pt x="848605" y="2452718"/>
                    <a:pt x="844198" y="2461357"/>
                    <a:pt x="841217" y="2470515"/>
                  </a:cubicBezTo>
                  <a:cubicBezTo>
                    <a:pt x="839081" y="2476457"/>
                    <a:pt x="839081" y="2482954"/>
                    <a:pt x="841217" y="2488895"/>
                  </a:cubicBezTo>
                  <a:cubicBezTo>
                    <a:pt x="843576" y="2493880"/>
                    <a:pt x="848204" y="2497422"/>
                    <a:pt x="853634" y="2498419"/>
                  </a:cubicBezTo>
                  <a:cubicBezTo>
                    <a:pt x="861644" y="2499928"/>
                    <a:pt x="869877" y="2499621"/>
                    <a:pt x="877754" y="2497529"/>
                  </a:cubicBezTo>
                  <a:lnTo>
                    <a:pt x="879357" y="2497173"/>
                  </a:lnTo>
                  <a:lnTo>
                    <a:pt x="881003" y="2496728"/>
                  </a:lnTo>
                  <a:lnTo>
                    <a:pt x="882650" y="2496327"/>
                  </a:lnTo>
                  <a:lnTo>
                    <a:pt x="884341" y="2495838"/>
                  </a:lnTo>
                  <a:cubicBezTo>
                    <a:pt x="896713" y="2492073"/>
                    <a:pt x="908640" y="2487017"/>
                    <a:pt x="919943" y="2480751"/>
                  </a:cubicBezTo>
                  <a:cubicBezTo>
                    <a:pt x="932672" y="2473813"/>
                    <a:pt x="944821" y="2465940"/>
                    <a:pt x="956393" y="2457209"/>
                  </a:cubicBezTo>
                  <a:cubicBezTo>
                    <a:pt x="968008" y="2448486"/>
                    <a:pt x="978955" y="2438918"/>
                    <a:pt x="989191" y="2428593"/>
                  </a:cubicBezTo>
                  <a:cubicBezTo>
                    <a:pt x="998448" y="2419359"/>
                    <a:pt x="1006815" y="2409221"/>
                    <a:pt x="1014069" y="2398331"/>
                  </a:cubicBezTo>
                  <a:cubicBezTo>
                    <a:pt x="1019365" y="2390712"/>
                    <a:pt x="1023325" y="2382256"/>
                    <a:pt x="1025773" y="2373320"/>
                  </a:cubicBezTo>
                  <a:cubicBezTo>
                    <a:pt x="1027554" y="2367592"/>
                    <a:pt x="1027153" y="2361406"/>
                    <a:pt x="1024616" y="2355963"/>
                  </a:cubicBezTo>
                  <a:cubicBezTo>
                    <a:pt x="1021768" y="2351388"/>
                    <a:pt x="1017095" y="2348308"/>
                    <a:pt x="1011755" y="2347552"/>
                  </a:cubicBezTo>
                  <a:close/>
                  <a:moveTo>
                    <a:pt x="2118781" y="1181158"/>
                  </a:moveTo>
                  <a:cubicBezTo>
                    <a:pt x="2116823" y="1180842"/>
                    <a:pt x="2114820" y="1180695"/>
                    <a:pt x="2112817" y="1180713"/>
                  </a:cubicBezTo>
                  <a:cubicBezTo>
                    <a:pt x="2110548" y="1180713"/>
                    <a:pt x="2108278" y="1180864"/>
                    <a:pt x="2106053" y="1181158"/>
                  </a:cubicBezTo>
                  <a:cubicBezTo>
                    <a:pt x="2103694" y="1181425"/>
                    <a:pt x="2101203" y="1181825"/>
                    <a:pt x="2098621" y="1182359"/>
                  </a:cubicBezTo>
                  <a:cubicBezTo>
                    <a:pt x="2096039" y="1182894"/>
                    <a:pt x="2093370" y="1183561"/>
                    <a:pt x="2090655" y="1184362"/>
                  </a:cubicBezTo>
                  <a:cubicBezTo>
                    <a:pt x="2085626" y="1185795"/>
                    <a:pt x="2080686" y="1187504"/>
                    <a:pt x="2075835" y="1189480"/>
                  </a:cubicBezTo>
                  <a:cubicBezTo>
                    <a:pt x="2070762" y="1191483"/>
                    <a:pt x="2065600" y="1193930"/>
                    <a:pt x="2060437" y="1196423"/>
                  </a:cubicBezTo>
                  <a:cubicBezTo>
                    <a:pt x="2055275" y="1198915"/>
                    <a:pt x="2050157" y="1201941"/>
                    <a:pt x="2045172" y="1205056"/>
                  </a:cubicBezTo>
                  <a:cubicBezTo>
                    <a:pt x="2040188" y="1208131"/>
                    <a:pt x="2035337" y="1211460"/>
                    <a:pt x="2030708" y="1215025"/>
                  </a:cubicBezTo>
                  <a:cubicBezTo>
                    <a:pt x="2024256" y="1219814"/>
                    <a:pt x="2018292" y="1225225"/>
                    <a:pt x="2012907" y="1231180"/>
                  </a:cubicBezTo>
                  <a:cubicBezTo>
                    <a:pt x="2008991" y="1235381"/>
                    <a:pt x="2005831" y="1240227"/>
                    <a:pt x="2003605" y="1245510"/>
                  </a:cubicBezTo>
                  <a:cubicBezTo>
                    <a:pt x="2002048" y="1248990"/>
                    <a:pt x="2002048" y="1252978"/>
                    <a:pt x="2003605" y="1256458"/>
                  </a:cubicBezTo>
                  <a:cubicBezTo>
                    <a:pt x="2005786" y="1259778"/>
                    <a:pt x="2009347" y="1261945"/>
                    <a:pt x="2013308" y="1262377"/>
                  </a:cubicBezTo>
                  <a:cubicBezTo>
                    <a:pt x="2015266" y="1262737"/>
                    <a:pt x="2017268" y="1262933"/>
                    <a:pt x="2019271" y="1262955"/>
                  </a:cubicBezTo>
                  <a:cubicBezTo>
                    <a:pt x="2021540" y="1262987"/>
                    <a:pt x="2023810" y="1262866"/>
                    <a:pt x="2026080" y="1262599"/>
                  </a:cubicBezTo>
                  <a:cubicBezTo>
                    <a:pt x="2028617" y="1262350"/>
                    <a:pt x="2031154" y="1261963"/>
                    <a:pt x="2033645" y="1261442"/>
                  </a:cubicBezTo>
                  <a:cubicBezTo>
                    <a:pt x="2036271" y="1260908"/>
                    <a:pt x="2038987" y="1260241"/>
                    <a:pt x="2041790" y="1259440"/>
                  </a:cubicBezTo>
                  <a:cubicBezTo>
                    <a:pt x="2046952" y="1257976"/>
                    <a:pt x="2052026" y="1256240"/>
                    <a:pt x="2057010" y="1254233"/>
                  </a:cubicBezTo>
                  <a:cubicBezTo>
                    <a:pt x="2062262" y="1252141"/>
                    <a:pt x="2067558" y="1249782"/>
                    <a:pt x="2072853" y="1247023"/>
                  </a:cubicBezTo>
                  <a:cubicBezTo>
                    <a:pt x="2078149" y="1244264"/>
                    <a:pt x="2083401" y="1241371"/>
                    <a:pt x="2088474" y="1238123"/>
                  </a:cubicBezTo>
                  <a:cubicBezTo>
                    <a:pt x="2093548" y="1234874"/>
                    <a:pt x="2098487" y="1231491"/>
                    <a:pt x="2103160" y="1227887"/>
                  </a:cubicBezTo>
                  <a:cubicBezTo>
                    <a:pt x="2109658" y="1223013"/>
                    <a:pt x="2115622" y="1217500"/>
                    <a:pt x="2120962" y="1211420"/>
                  </a:cubicBezTo>
                  <a:cubicBezTo>
                    <a:pt x="2124833" y="1207286"/>
                    <a:pt x="2127816" y="1202453"/>
                    <a:pt x="2129863" y="1197179"/>
                  </a:cubicBezTo>
                  <a:cubicBezTo>
                    <a:pt x="2131287" y="1193748"/>
                    <a:pt x="2131109" y="1189854"/>
                    <a:pt x="2129328" y="1186587"/>
                  </a:cubicBezTo>
                  <a:cubicBezTo>
                    <a:pt x="2126748" y="1183334"/>
                    <a:pt x="2122920" y="1181354"/>
                    <a:pt x="2118781" y="1181158"/>
                  </a:cubicBezTo>
                  <a:close/>
                  <a:moveTo>
                    <a:pt x="2002805" y="1270699"/>
                  </a:moveTo>
                  <a:cubicBezTo>
                    <a:pt x="2000936" y="1270583"/>
                    <a:pt x="1999066" y="1270583"/>
                    <a:pt x="1997197" y="1270699"/>
                  </a:cubicBezTo>
                  <a:cubicBezTo>
                    <a:pt x="1995106" y="1270753"/>
                    <a:pt x="1993014" y="1270930"/>
                    <a:pt x="1990967" y="1271233"/>
                  </a:cubicBezTo>
                  <a:cubicBezTo>
                    <a:pt x="1988831" y="1271500"/>
                    <a:pt x="1986517" y="1271901"/>
                    <a:pt x="1984247" y="1272390"/>
                  </a:cubicBezTo>
                  <a:cubicBezTo>
                    <a:pt x="1981977" y="1272880"/>
                    <a:pt x="1979485" y="1273458"/>
                    <a:pt x="1977037" y="1274170"/>
                  </a:cubicBezTo>
                  <a:cubicBezTo>
                    <a:pt x="1971563" y="1275737"/>
                    <a:pt x="1966178" y="1277606"/>
                    <a:pt x="1960883" y="1279778"/>
                  </a:cubicBezTo>
                  <a:cubicBezTo>
                    <a:pt x="1955320" y="1282048"/>
                    <a:pt x="1949668" y="1284673"/>
                    <a:pt x="1944060" y="1287610"/>
                  </a:cubicBezTo>
                  <a:cubicBezTo>
                    <a:pt x="1938453" y="1290548"/>
                    <a:pt x="1932801" y="1293796"/>
                    <a:pt x="1927416" y="1297312"/>
                  </a:cubicBezTo>
                  <a:cubicBezTo>
                    <a:pt x="1922031" y="1300828"/>
                    <a:pt x="1916734" y="1304611"/>
                    <a:pt x="1911840" y="1308527"/>
                  </a:cubicBezTo>
                  <a:cubicBezTo>
                    <a:pt x="1905476" y="1313578"/>
                    <a:pt x="1899601" y="1319257"/>
                    <a:pt x="1894350" y="1325483"/>
                  </a:cubicBezTo>
                  <a:cubicBezTo>
                    <a:pt x="1890567" y="1329804"/>
                    <a:pt x="1887630" y="1334802"/>
                    <a:pt x="1885715" y="1340214"/>
                  </a:cubicBezTo>
                  <a:cubicBezTo>
                    <a:pt x="1884292" y="1343783"/>
                    <a:pt x="1884603" y="1347810"/>
                    <a:pt x="1886562" y="1351117"/>
                  </a:cubicBezTo>
                  <a:cubicBezTo>
                    <a:pt x="1889276" y="1354401"/>
                    <a:pt x="1893282" y="1356373"/>
                    <a:pt x="1897554" y="1356546"/>
                  </a:cubicBezTo>
                  <a:cubicBezTo>
                    <a:pt x="1899423" y="1356805"/>
                    <a:pt x="1901292" y="1356925"/>
                    <a:pt x="1903162" y="1356903"/>
                  </a:cubicBezTo>
                  <a:cubicBezTo>
                    <a:pt x="1905164" y="1356903"/>
                    <a:pt x="1907256" y="1356903"/>
                    <a:pt x="1909436" y="1356457"/>
                  </a:cubicBezTo>
                  <a:cubicBezTo>
                    <a:pt x="1911617" y="1356012"/>
                    <a:pt x="1913887" y="1355834"/>
                    <a:pt x="1916334" y="1355345"/>
                  </a:cubicBezTo>
                  <a:cubicBezTo>
                    <a:pt x="1918782" y="1354855"/>
                    <a:pt x="1921185" y="1354277"/>
                    <a:pt x="1923722" y="1353565"/>
                  </a:cubicBezTo>
                  <a:cubicBezTo>
                    <a:pt x="1929374" y="1351967"/>
                    <a:pt x="1934892" y="1350053"/>
                    <a:pt x="1940321" y="1347824"/>
                  </a:cubicBezTo>
                  <a:cubicBezTo>
                    <a:pt x="1946196" y="1345421"/>
                    <a:pt x="1951982" y="1342715"/>
                    <a:pt x="1957589" y="1339724"/>
                  </a:cubicBezTo>
                  <a:cubicBezTo>
                    <a:pt x="1963375" y="1336698"/>
                    <a:pt x="1969071" y="1333316"/>
                    <a:pt x="1974589" y="1329711"/>
                  </a:cubicBezTo>
                  <a:cubicBezTo>
                    <a:pt x="1980064" y="1326155"/>
                    <a:pt x="1985315" y="1322305"/>
                    <a:pt x="1990343" y="1318184"/>
                  </a:cubicBezTo>
                  <a:cubicBezTo>
                    <a:pt x="1996708" y="1313075"/>
                    <a:pt x="2002537" y="1307321"/>
                    <a:pt x="2007700" y="1301006"/>
                  </a:cubicBezTo>
                  <a:cubicBezTo>
                    <a:pt x="2011304" y="1296734"/>
                    <a:pt x="2014020" y="1291767"/>
                    <a:pt x="2015667" y="1286409"/>
                  </a:cubicBezTo>
                  <a:cubicBezTo>
                    <a:pt x="2016867" y="1282862"/>
                    <a:pt x="2016289" y="1278946"/>
                    <a:pt x="2014109" y="1275906"/>
                  </a:cubicBezTo>
                  <a:cubicBezTo>
                    <a:pt x="2011172" y="1272728"/>
                    <a:pt x="2007121" y="1270855"/>
                    <a:pt x="2002805" y="1270699"/>
                  </a:cubicBezTo>
                  <a:close/>
                  <a:moveTo>
                    <a:pt x="1887095" y="1365136"/>
                  </a:moveTo>
                  <a:cubicBezTo>
                    <a:pt x="1885360" y="1365047"/>
                    <a:pt x="1883624" y="1365047"/>
                    <a:pt x="1881889" y="1365136"/>
                  </a:cubicBezTo>
                  <a:cubicBezTo>
                    <a:pt x="1879975" y="1365229"/>
                    <a:pt x="1878106" y="1365420"/>
                    <a:pt x="1876237" y="1365714"/>
                  </a:cubicBezTo>
                  <a:cubicBezTo>
                    <a:pt x="1874279" y="1365981"/>
                    <a:pt x="1872231" y="1366337"/>
                    <a:pt x="1870139" y="1366782"/>
                  </a:cubicBezTo>
                  <a:cubicBezTo>
                    <a:pt x="1868048" y="1367227"/>
                    <a:pt x="1865689" y="1367761"/>
                    <a:pt x="1863731" y="1368384"/>
                  </a:cubicBezTo>
                  <a:cubicBezTo>
                    <a:pt x="1857679" y="1370076"/>
                    <a:pt x="1851715" y="1372123"/>
                    <a:pt x="1845930" y="1374526"/>
                  </a:cubicBezTo>
                  <a:cubicBezTo>
                    <a:pt x="1839878" y="1377063"/>
                    <a:pt x="1833691" y="1380000"/>
                    <a:pt x="1827550" y="1383427"/>
                  </a:cubicBezTo>
                  <a:cubicBezTo>
                    <a:pt x="1821408" y="1386853"/>
                    <a:pt x="1815356" y="1390414"/>
                    <a:pt x="1809481" y="1394374"/>
                  </a:cubicBezTo>
                  <a:cubicBezTo>
                    <a:pt x="1803696" y="1398269"/>
                    <a:pt x="1798133" y="1402487"/>
                    <a:pt x="1792837" y="1407013"/>
                  </a:cubicBezTo>
                  <a:cubicBezTo>
                    <a:pt x="1786429" y="1412309"/>
                    <a:pt x="1780643" y="1418277"/>
                    <a:pt x="1775525" y="1424815"/>
                  </a:cubicBezTo>
                  <a:cubicBezTo>
                    <a:pt x="1771876" y="1429270"/>
                    <a:pt x="1769161" y="1434419"/>
                    <a:pt x="1767559" y="1439946"/>
                  </a:cubicBezTo>
                  <a:cubicBezTo>
                    <a:pt x="1766358" y="1443658"/>
                    <a:pt x="1767069" y="1447725"/>
                    <a:pt x="1769473" y="1450805"/>
                  </a:cubicBezTo>
                  <a:cubicBezTo>
                    <a:pt x="1772721" y="1454027"/>
                    <a:pt x="1777127" y="1455821"/>
                    <a:pt x="1781711" y="1455789"/>
                  </a:cubicBezTo>
                  <a:cubicBezTo>
                    <a:pt x="1783446" y="1455901"/>
                    <a:pt x="1785227" y="1455901"/>
                    <a:pt x="1786962" y="1455789"/>
                  </a:cubicBezTo>
                  <a:cubicBezTo>
                    <a:pt x="1788876" y="1455731"/>
                    <a:pt x="1790790" y="1455567"/>
                    <a:pt x="1792703" y="1455300"/>
                  </a:cubicBezTo>
                  <a:cubicBezTo>
                    <a:pt x="1794706" y="1455033"/>
                    <a:pt x="1796753" y="1454677"/>
                    <a:pt x="1798889" y="1454232"/>
                  </a:cubicBezTo>
                  <a:cubicBezTo>
                    <a:pt x="1801025" y="1453787"/>
                    <a:pt x="1803339" y="1453253"/>
                    <a:pt x="1805475" y="1452674"/>
                  </a:cubicBezTo>
                  <a:cubicBezTo>
                    <a:pt x="1811617" y="1450938"/>
                    <a:pt x="1817670" y="1448825"/>
                    <a:pt x="1823589" y="1446355"/>
                  </a:cubicBezTo>
                  <a:cubicBezTo>
                    <a:pt x="1830041" y="1443716"/>
                    <a:pt x="1836362" y="1440743"/>
                    <a:pt x="1842503" y="1437454"/>
                  </a:cubicBezTo>
                  <a:cubicBezTo>
                    <a:pt x="1848866" y="1434000"/>
                    <a:pt x="1855008" y="1430227"/>
                    <a:pt x="1860972" y="1426150"/>
                  </a:cubicBezTo>
                  <a:cubicBezTo>
                    <a:pt x="1866846" y="1422158"/>
                    <a:pt x="1872453" y="1417837"/>
                    <a:pt x="1877838" y="1413200"/>
                  </a:cubicBezTo>
                  <a:cubicBezTo>
                    <a:pt x="1884159" y="1407904"/>
                    <a:pt x="1889855" y="1401936"/>
                    <a:pt x="1894839" y="1395398"/>
                  </a:cubicBezTo>
                  <a:cubicBezTo>
                    <a:pt x="1898310" y="1391019"/>
                    <a:pt x="1900803" y="1385932"/>
                    <a:pt x="1902094" y="1380489"/>
                  </a:cubicBezTo>
                  <a:cubicBezTo>
                    <a:pt x="1903028" y="1376796"/>
                    <a:pt x="1902049" y="1372879"/>
                    <a:pt x="1899467" y="1370076"/>
                  </a:cubicBezTo>
                  <a:cubicBezTo>
                    <a:pt x="1896041" y="1366956"/>
                    <a:pt x="1891590" y="1365211"/>
                    <a:pt x="1886962" y="1365180"/>
                  </a:cubicBezTo>
                  <a:close/>
                  <a:moveTo>
                    <a:pt x="910197" y="2506608"/>
                  </a:moveTo>
                  <a:cubicBezTo>
                    <a:pt x="902409" y="2505286"/>
                    <a:pt x="894398" y="2505633"/>
                    <a:pt x="886744" y="2507631"/>
                  </a:cubicBezTo>
                  <a:lnTo>
                    <a:pt x="883896" y="2508343"/>
                  </a:lnTo>
                  <a:lnTo>
                    <a:pt x="880958" y="2509100"/>
                  </a:lnTo>
                  <a:lnTo>
                    <a:pt x="877932" y="2509990"/>
                  </a:lnTo>
                  <a:lnTo>
                    <a:pt x="874773" y="2511013"/>
                  </a:lnTo>
                  <a:cubicBezTo>
                    <a:pt x="862044" y="2515442"/>
                    <a:pt x="849806" y="2521107"/>
                    <a:pt x="838191" y="2527925"/>
                  </a:cubicBezTo>
                  <a:cubicBezTo>
                    <a:pt x="825241" y="2535397"/>
                    <a:pt x="812869" y="2543804"/>
                    <a:pt x="801164" y="2553069"/>
                  </a:cubicBezTo>
                  <a:cubicBezTo>
                    <a:pt x="789282" y="2562357"/>
                    <a:pt x="778111" y="2572500"/>
                    <a:pt x="767697" y="2583421"/>
                  </a:cubicBezTo>
                  <a:cubicBezTo>
                    <a:pt x="758085" y="2593350"/>
                    <a:pt x="749451" y="2604182"/>
                    <a:pt x="741929" y="2615775"/>
                  </a:cubicBezTo>
                  <a:cubicBezTo>
                    <a:pt x="736589" y="2623821"/>
                    <a:pt x="732540" y="2632651"/>
                    <a:pt x="729913" y="2641943"/>
                  </a:cubicBezTo>
                  <a:cubicBezTo>
                    <a:pt x="728045" y="2648071"/>
                    <a:pt x="728267" y="2654653"/>
                    <a:pt x="730582" y="2660635"/>
                  </a:cubicBezTo>
                  <a:cubicBezTo>
                    <a:pt x="733073" y="2665672"/>
                    <a:pt x="737746" y="2669268"/>
                    <a:pt x="743265" y="2670381"/>
                  </a:cubicBezTo>
                  <a:cubicBezTo>
                    <a:pt x="751186" y="2672019"/>
                    <a:pt x="759331" y="2671818"/>
                    <a:pt x="767163" y="2669802"/>
                  </a:cubicBezTo>
                  <a:lnTo>
                    <a:pt x="770100" y="2669135"/>
                  </a:lnTo>
                  <a:lnTo>
                    <a:pt x="773171" y="2668334"/>
                  </a:lnTo>
                  <a:lnTo>
                    <a:pt x="776287" y="2667444"/>
                  </a:lnTo>
                  <a:cubicBezTo>
                    <a:pt x="777355" y="2667088"/>
                    <a:pt x="778468" y="2666776"/>
                    <a:pt x="779536" y="2666376"/>
                  </a:cubicBezTo>
                  <a:cubicBezTo>
                    <a:pt x="792842" y="2661765"/>
                    <a:pt x="805614" y="2655797"/>
                    <a:pt x="817719" y="2648574"/>
                  </a:cubicBezTo>
                  <a:cubicBezTo>
                    <a:pt x="831115" y="2640715"/>
                    <a:pt x="843932" y="2631881"/>
                    <a:pt x="856037" y="2622139"/>
                  </a:cubicBezTo>
                  <a:cubicBezTo>
                    <a:pt x="868053" y="2612598"/>
                    <a:pt x="879357" y="2602184"/>
                    <a:pt x="889814" y="2590987"/>
                  </a:cubicBezTo>
                  <a:cubicBezTo>
                    <a:pt x="899205" y="2580991"/>
                    <a:pt x="907528" y="2570061"/>
                    <a:pt x="914692" y="2558365"/>
                  </a:cubicBezTo>
                  <a:cubicBezTo>
                    <a:pt x="919677" y="2550555"/>
                    <a:pt x="923281" y="2541944"/>
                    <a:pt x="925329" y="2532909"/>
                  </a:cubicBezTo>
                  <a:cubicBezTo>
                    <a:pt x="926842" y="2527026"/>
                    <a:pt x="926175" y="2520796"/>
                    <a:pt x="923415" y="2515375"/>
                  </a:cubicBezTo>
                  <a:cubicBezTo>
                    <a:pt x="920478" y="2510635"/>
                    <a:pt x="915582" y="2507427"/>
                    <a:pt x="910064" y="2506608"/>
                  </a:cubicBezTo>
                  <a:close/>
                  <a:moveTo>
                    <a:pt x="1671387" y="1573546"/>
                  </a:moveTo>
                  <a:cubicBezTo>
                    <a:pt x="1666714" y="1570907"/>
                    <a:pt x="1661284" y="1569803"/>
                    <a:pt x="1655944" y="1570386"/>
                  </a:cubicBezTo>
                  <a:lnTo>
                    <a:pt x="1651806" y="1570653"/>
                  </a:lnTo>
                  <a:cubicBezTo>
                    <a:pt x="1650381" y="1570653"/>
                    <a:pt x="1648957" y="1571009"/>
                    <a:pt x="1647355" y="1571276"/>
                  </a:cubicBezTo>
                  <a:cubicBezTo>
                    <a:pt x="1645753" y="1571543"/>
                    <a:pt x="1644328" y="1571810"/>
                    <a:pt x="1642905" y="1572166"/>
                  </a:cubicBezTo>
                  <a:cubicBezTo>
                    <a:pt x="1641480" y="1572522"/>
                    <a:pt x="1639789" y="1572878"/>
                    <a:pt x="1638187" y="1573323"/>
                  </a:cubicBezTo>
                  <a:cubicBezTo>
                    <a:pt x="1631066" y="1575295"/>
                    <a:pt x="1624080" y="1577778"/>
                    <a:pt x="1617315" y="1580755"/>
                  </a:cubicBezTo>
                  <a:cubicBezTo>
                    <a:pt x="1609838" y="1584058"/>
                    <a:pt x="1602495" y="1587756"/>
                    <a:pt x="1595419" y="1591837"/>
                  </a:cubicBezTo>
                  <a:cubicBezTo>
                    <a:pt x="1588076" y="1596082"/>
                    <a:pt x="1580955" y="1600733"/>
                    <a:pt x="1574146" y="1605766"/>
                  </a:cubicBezTo>
                  <a:cubicBezTo>
                    <a:pt x="1567426" y="1610653"/>
                    <a:pt x="1561062" y="1615976"/>
                    <a:pt x="1555055" y="1621699"/>
                  </a:cubicBezTo>
                  <a:cubicBezTo>
                    <a:pt x="1548779" y="1627520"/>
                    <a:pt x="1543216" y="1634080"/>
                    <a:pt x="1538499" y="1641236"/>
                  </a:cubicBezTo>
                  <a:cubicBezTo>
                    <a:pt x="1535161" y="1645971"/>
                    <a:pt x="1533025" y="1651432"/>
                    <a:pt x="1532224" y="1657168"/>
                  </a:cubicBezTo>
                  <a:cubicBezTo>
                    <a:pt x="1531735" y="1661254"/>
                    <a:pt x="1533426" y="1665299"/>
                    <a:pt x="1536674" y="1667804"/>
                  </a:cubicBezTo>
                  <a:cubicBezTo>
                    <a:pt x="1541214" y="1670684"/>
                    <a:pt x="1546598" y="1671983"/>
                    <a:pt x="1551939" y="1671498"/>
                  </a:cubicBezTo>
                  <a:lnTo>
                    <a:pt x="1556123" y="1671231"/>
                  </a:lnTo>
                  <a:cubicBezTo>
                    <a:pt x="1557591" y="1671231"/>
                    <a:pt x="1559060" y="1670920"/>
                    <a:pt x="1560573" y="1670653"/>
                  </a:cubicBezTo>
                  <a:cubicBezTo>
                    <a:pt x="1562086" y="1670386"/>
                    <a:pt x="1563644" y="1670119"/>
                    <a:pt x="1565245" y="1669807"/>
                  </a:cubicBezTo>
                  <a:lnTo>
                    <a:pt x="1570097" y="1668650"/>
                  </a:lnTo>
                  <a:cubicBezTo>
                    <a:pt x="1577439" y="1666634"/>
                    <a:pt x="1584605" y="1664079"/>
                    <a:pt x="1591592" y="1660995"/>
                  </a:cubicBezTo>
                  <a:cubicBezTo>
                    <a:pt x="1599336" y="1657613"/>
                    <a:pt x="1606857" y="1653781"/>
                    <a:pt x="1614155" y="1649514"/>
                  </a:cubicBezTo>
                  <a:cubicBezTo>
                    <a:pt x="1621677" y="1645125"/>
                    <a:pt x="1628930" y="1640328"/>
                    <a:pt x="1635917" y="1635139"/>
                  </a:cubicBezTo>
                  <a:cubicBezTo>
                    <a:pt x="1642638" y="1630119"/>
                    <a:pt x="1649046" y="1624663"/>
                    <a:pt x="1655099" y="1618806"/>
                  </a:cubicBezTo>
                  <a:cubicBezTo>
                    <a:pt x="1661240" y="1612954"/>
                    <a:pt x="1666624" y="1606358"/>
                    <a:pt x="1671164" y="1599180"/>
                  </a:cubicBezTo>
                  <a:cubicBezTo>
                    <a:pt x="1674324" y="1594552"/>
                    <a:pt x="1676193" y="1589180"/>
                    <a:pt x="1676593" y="1583604"/>
                  </a:cubicBezTo>
                  <a:cubicBezTo>
                    <a:pt x="1676816" y="1579558"/>
                    <a:pt x="1674814" y="1575713"/>
                    <a:pt x="1671387" y="1573546"/>
                  </a:cubicBezTo>
                  <a:close/>
                  <a:moveTo>
                    <a:pt x="1771163" y="1464913"/>
                  </a:moveTo>
                  <a:cubicBezTo>
                    <a:pt x="1769606" y="1464824"/>
                    <a:pt x="1768004" y="1464824"/>
                    <a:pt x="1766447" y="1464913"/>
                  </a:cubicBezTo>
                  <a:cubicBezTo>
                    <a:pt x="1764800" y="1464913"/>
                    <a:pt x="1763109" y="1465224"/>
                    <a:pt x="1761373" y="1465491"/>
                  </a:cubicBezTo>
                  <a:cubicBezTo>
                    <a:pt x="1759638" y="1465758"/>
                    <a:pt x="1757857" y="1466070"/>
                    <a:pt x="1755988" y="1466470"/>
                  </a:cubicBezTo>
                  <a:cubicBezTo>
                    <a:pt x="1754119" y="1466871"/>
                    <a:pt x="1752294" y="1467360"/>
                    <a:pt x="1750381" y="1467894"/>
                  </a:cubicBezTo>
                  <a:cubicBezTo>
                    <a:pt x="1743839" y="1469692"/>
                    <a:pt x="1737475" y="1471940"/>
                    <a:pt x="1731244" y="1474614"/>
                  </a:cubicBezTo>
                  <a:cubicBezTo>
                    <a:pt x="1724390" y="1477552"/>
                    <a:pt x="1717715" y="1480832"/>
                    <a:pt x="1711217" y="1484450"/>
                  </a:cubicBezTo>
                  <a:cubicBezTo>
                    <a:pt x="1704497" y="1488219"/>
                    <a:pt x="1697955" y="1492336"/>
                    <a:pt x="1691636" y="1496777"/>
                  </a:cubicBezTo>
                  <a:cubicBezTo>
                    <a:pt x="1685405" y="1501147"/>
                    <a:pt x="1679487" y="1505892"/>
                    <a:pt x="1673835" y="1510974"/>
                  </a:cubicBezTo>
                  <a:cubicBezTo>
                    <a:pt x="1667514" y="1516523"/>
                    <a:pt x="1661774" y="1522763"/>
                    <a:pt x="1656834" y="1529576"/>
                  </a:cubicBezTo>
                  <a:cubicBezTo>
                    <a:pt x="1653318" y="1534165"/>
                    <a:pt x="1650870" y="1539469"/>
                    <a:pt x="1649669" y="1545108"/>
                  </a:cubicBezTo>
                  <a:cubicBezTo>
                    <a:pt x="1648734" y="1549007"/>
                    <a:pt x="1649891" y="1553110"/>
                    <a:pt x="1652695" y="1555967"/>
                  </a:cubicBezTo>
                  <a:cubicBezTo>
                    <a:pt x="1656567" y="1559047"/>
                    <a:pt x="1661418" y="1560631"/>
                    <a:pt x="1666358" y="1560417"/>
                  </a:cubicBezTo>
                  <a:cubicBezTo>
                    <a:pt x="1667960" y="1560506"/>
                    <a:pt x="1669518" y="1560506"/>
                    <a:pt x="1671119" y="1560417"/>
                  </a:cubicBezTo>
                  <a:cubicBezTo>
                    <a:pt x="1672767" y="1560417"/>
                    <a:pt x="1674502" y="1560150"/>
                    <a:pt x="1676283" y="1559883"/>
                  </a:cubicBezTo>
                  <a:cubicBezTo>
                    <a:pt x="1678062" y="1559616"/>
                    <a:pt x="1679842" y="1559305"/>
                    <a:pt x="1681756" y="1558904"/>
                  </a:cubicBezTo>
                  <a:cubicBezTo>
                    <a:pt x="1683670" y="1558504"/>
                    <a:pt x="1685539" y="1558059"/>
                    <a:pt x="1687497" y="1557525"/>
                  </a:cubicBezTo>
                  <a:cubicBezTo>
                    <a:pt x="1694216" y="1555655"/>
                    <a:pt x="1700804" y="1553337"/>
                    <a:pt x="1707212" y="1550582"/>
                  </a:cubicBezTo>
                  <a:cubicBezTo>
                    <a:pt x="1714288" y="1547574"/>
                    <a:pt x="1721141" y="1544169"/>
                    <a:pt x="1727817" y="1540391"/>
                  </a:cubicBezTo>
                  <a:cubicBezTo>
                    <a:pt x="1734760" y="1536532"/>
                    <a:pt x="1741435" y="1532282"/>
                    <a:pt x="1747888" y="1527663"/>
                  </a:cubicBezTo>
                  <a:cubicBezTo>
                    <a:pt x="1754119" y="1523186"/>
                    <a:pt x="1760082" y="1518326"/>
                    <a:pt x="1765689" y="1513110"/>
                  </a:cubicBezTo>
                  <a:cubicBezTo>
                    <a:pt x="1772054" y="1507520"/>
                    <a:pt x="1777750" y="1501188"/>
                    <a:pt x="1782646" y="1494240"/>
                  </a:cubicBezTo>
                  <a:cubicBezTo>
                    <a:pt x="1785939" y="1489728"/>
                    <a:pt x="1788164" y="1484499"/>
                    <a:pt x="1789054" y="1478976"/>
                  </a:cubicBezTo>
                  <a:cubicBezTo>
                    <a:pt x="1789678" y="1475131"/>
                    <a:pt x="1788253" y="1471237"/>
                    <a:pt x="1785316" y="1468695"/>
                  </a:cubicBezTo>
                  <a:cubicBezTo>
                    <a:pt x="1781177" y="1465847"/>
                    <a:pt x="1776193" y="1464512"/>
                    <a:pt x="1771208" y="1464913"/>
                  </a:cubicBezTo>
                  <a:close/>
                  <a:moveTo>
                    <a:pt x="1558348" y="1684360"/>
                  </a:moveTo>
                  <a:cubicBezTo>
                    <a:pt x="1553051" y="1681952"/>
                    <a:pt x="1547178" y="1681102"/>
                    <a:pt x="1541436" y="1681912"/>
                  </a:cubicBezTo>
                  <a:lnTo>
                    <a:pt x="1537876" y="1682268"/>
                  </a:lnTo>
                  <a:lnTo>
                    <a:pt x="1534226" y="1682847"/>
                  </a:lnTo>
                  <a:lnTo>
                    <a:pt x="1530400" y="1683648"/>
                  </a:lnTo>
                  <a:lnTo>
                    <a:pt x="1526483" y="1684582"/>
                  </a:lnTo>
                  <a:cubicBezTo>
                    <a:pt x="1518739" y="1686718"/>
                    <a:pt x="1511174" y="1689438"/>
                    <a:pt x="1503876" y="1692726"/>
                  </a:cubicBezTo>
                  <a:cubicBezTo>
                    <a:pt x="1495731" y="1696367"/>
                    <a:pt x="1487765" y="1700497"/>
                    <a:pt x="1480110" y="1705098"/>
                  </a:cubicBezTo>
                  <a:cubicBezTo>
                    <a:pt x="1472144" y="1709838"/>
                    <a:pt x="1464445" y="1715036"/>
                    <a:pt x="1457102" y="1720675"/>
                  </a:cubicBezTo>
                  <a:cubicBezTo>
                    <a:pt x="1449937" y="1726126"/>
                    <a:pt x="1443128" y="1732076"/>
                    <a:pt x="1436764" y="1738476"/>
                  </a:cubicBezTo>
                  <a:cubicBezTo>
                    <a:pt x="1430533" y="1744622"/>
                    <a:pt x="1425059" y="1751511"/>
                    <a:pt x="1420520" y="1758992"/>
                  </a:cubicBezTo>
                  <a:cubicBezTo>
                    <a:pt x="1417315" y="1763905"/>
                    <a:pt x="1415447" y="1769562"/>
                    <a:pt x="1415046" y="1775414"/>
                  </a:cubicBezTo>
                  <a:cubicBezTo>
                    <a:pt x="1414869" y="1779691"/>
                    <a:pt x="1417005" y="1783736"/>
                    <a:pt x="1420609" y="1786006"/>
                  </a:cubicBezTo>
                  <a:cubicBezTo>
                    <a:pt x="1425772" y="1788707"/>
                    <a:pt x="1431602" y="1789749"/>
                    <a:pt x="1437387" y="1788988"/>
                  </a:cubicBezTo>
                  <a:lnTo>
                    <a:pt x="1440992" y="1788676"/>
                  </a:lnTo>
                  <a:lnTo>
                    <a:pt x="1444730" y="1788098"/>
                  </a:lnTo>
                  <a:cubicBezTo>
                    <a:pt x="1446021" y="1788098"/>
                    <a:pt x="1447311" y="1787652"/>
                    <a:pt x="1448602" y="1787341"/>
                  </a:cubicBezTo>
                  <a:cubicBezTo>
                    <a:pt x="1449892" y="1787030"/>
                    <a:pt x="1451272" y="1786763"/>
                    <a:pt x="1452608" y="1786406"/>
                  </a:cubicBezTo>
                  <a:cubicBezTo>
                    <a:pt x="1460617" y="1784252"/>
                    <a:pt x="1468450" y="1781453"/>
                    <a:pt x="1476016" y="1778040"/>
                  </a:cubicBezTo>
                  <a:cubicBezTo>
                    <a:pt x="1484427" y="1774261"/>
                    <a:pt x="1492616" y="1769967"/>
                    <a:pt x="1500538" y="1765178"/>
                  </a:cubicBezTo>
                  <a:cubicBezTo>
                    <a:pt x="1508681" y="1760265"/>
                    <a:pt x="1516559" y="1754871"/>
                    <a:pt x="1524079" y="1749023"/>
                  </a:cubicBezTo>
                  <a:cubicBezTo>
                    <a:pt x="1531290" y="1743452"/>
                    <a:pt x="1538099" y="1737355"/>
                    <a:pt x="1544418" y="1730777"/>
                  </a:cubicBezTo>
                  <a:cubicBezTo>
                    <a:pt x="1550515" y="1724653"/>
                    <a:pt x="1555811" y="1717755"/>
                    <a:pt x="1560128" y="1710261"/>
                  </a:cubicBezTo>
                  <a:cubicBezTo>
                    <a:pt x="1563065" y="1705450"/>
                    <a:pt x="1564623" y="1699918"/>
                    <a:pt x="1564578" y="1694284"/>
                  </a:cubicBezTo>
                  <a:cubicBezTo>
                    <a:pt x="1564444" y="1690110"/>
                    <a:pt x="1562086" y="1686327"/>
                    <a:pt x="1558393" y="1684360"/>
                  </a:cubicBezTo>
                  <a:close/>
                  <a:moveTo>
                    <a:pt x="100989" y="4265567"/>
                  </a:moveTo>
                  <a:cubicBezTo>
                    <a:pt x="104906" y="4270783"/>
                    <a:pt x="110424" y="4274628"/>
                    <a:pt x="116654" y="4276559"/>
                  </a:cubicBezTo>
                  <a:cubicBezTo>
                    <a:pt x="124131" y="4278798"/>
                    <a:pt x="132009" y="4279390"/>
                    <a:pt x="139708" y="4278295"/>
                  </a:cubicBezTo>
                  <a:cubicBezTo>
                    <a:pt x="145760" y="4277565"/>
                    <a:pt x="151679" y="4276301"/>
                    <a:pt x="157509" y="4274512"/>
                  </a:cubicBezTo>
                  <a:cubicBezTo>
                    <a:pt x="164406" y="4272412"/>
                    <a:pt x="171171" y="4269853"/>
                    <a:pt x="177714" y="4266858"/>
                  </a:cubicBezTo>
                  <a:cubicBezTo>
                    <a:pt x="185324" y="4263408"/>
                    <a:pt x="192756" y="4259563"/>
                    <a:pt x="199966" y="4255331"/>
                  </a:cubicBezTo>
                  <a:cubicBezTo>
                    <a:pt x="207665" y="4250881"/>
                    <a:pt x="215674" y="4245674"/>
                    <a:pt x="223864" y="4239888"/>
                  </a:cubicBezTo>
                  <a:cubicBezTo>
                    <a:pt x="245714" y="4224272"/>
                    <a:pt x="266186" y="4206822"/>
                    <a:pt x="285056" y="4187730"/>
                  </a:cubicBezTo>
                  <a:cubicBezTo>
                    <a:pt x="303970" y="4168678"/>
                    <a:pt x="321415" y="4148238"/>
                    <a:pt x="337303" y="4126582"/>
                  </a:cubicBezTo>
                  <a:cubicBezTo>
                    <a:pt x="351722" y="4107076"/>
                    <a:pt x="364362" y="4086315"/>
                    <a:pt x="375087" y="4064544"/>
                  </a:cubicBezTo>
                  <a:cubicBezTo>
                    <a:pt x="383943" y="4047112"/>
                    <a:pt x="390129" y="4028452"/>
                    <a:pt x="393423" y="4009182"/>
                  </a:cubicBezTo>
                  <a:cubicBezTo>
                    <a:pt x="394935" y="4000508"/>
                    <a:pt x="394935" y="3991643"/>
                    <a:pt x="393423" y="3982969"/>
                  </a:cubicBezTo>
                  <a:cubicBezTo>
                    <a:pt x="392265" y="3976360"/>
                    <a:pt x="389283" y="3970201"/>
                    <a:pt x="384833" y="3965168"/>
                  </a:cubicBezTo>
                  <a:cubicBezTo>
                    <a:pt x="380516" y="3960584"/>
                    <a:pt x="374953" y="3957349"/>
                    <a:pt x="368856" y="3955866"/>
                  </a:cubicBezTo>
                  <a:cubicBezTo>
                    <a:pt x="361557" y="3954144"/>
                    <a:pt x="353992" y="3953842"/>
                    <a:pt x="346605" y="3954976"/>
                  </a:cubicBezTo>
                  <a:cubicBezTo>
                    <a:pt x="340819" y="3955800"/>
                    <a:pt x="335122" y="3957081"/>
                    <a:pt x="329559" y="3958804"/>
                  </a:cubicBezTo>
                  <a:cubicBezTo>
                    <a:pt x="323062" y="3960838"/>
                    <a:pt x="316698" y="3963259"/>
                    <a:pt x="310467" y="3966058"/>
                  </a:cubicBezTo>
                  <a:cubicBezTo>
                    <a:pt x="303836" y="3969084"/>
                    <a:pt x="296849" y="3972644"/>
                    <a:pt x="289595" y="3976783"/>
                  </a:cubicBezTo>
                  <a:cubicBezTo>
                    <a:pt x="282341" y="3980922"/>
                    <a:pt x="274820" y="3985684"/>
                    <a:pt x="267076" y="3991069"/>
                  </a:cubicBezTo>
                  <a:cubicBezTo>
                    <a:pt x="246338" y="4005537"/>
                    <a:pt x="226889" y="4021718"/>
                    <a:pt x="208866" y="4039444"/>
                  </a:cubicBezTo>
                  <a:cubicBezTo>
                    <a:pt x="190263" y="4057611"/>
                    <a:pt x="172952" y="4077094"/>
                    <a:pt x="157153" y="4097744"/>
                  </a:cubicBezTo>
                  <a:cubicBezTo>
                    <a:pt x="142199" y="4117130"/>
                    <a:pt x="128892" y="4137730"/>
                    <a:pt x="117411" y="4159337"/>
                  </a:cubicBezTo>
                  <a:cubicBezTo>
                    <a:pt x="107487" y="4177521"/>
                    <a:pt x="100188" y="4196991"/>
                    <a:pt x="95604" y="4217191"/>
                  </a:cubicBezTo>
                  <a:cubicBezTo>
                    <a:pt x="93512" y="4226551"/>
                    <a:pt x="92934" y="4236177"/>
                    <a:pt x="93824" y="4245718"/>
                  </a:cubicBezTo>
                  <a:cubicBezTo>
                    <a:pt x="94447" y="4252857"/>
                    <a:pt x="96939" y="4259706"/>
                    <a:pt x="101033" y="4265567"/>
                  </a:cubicBezTo>
                  <a:close/>
                  <a:moveTo>
                    <a:pt x="52035" y="4568547"/>
                  </a:moveTo>
                  <a:cubicBezTo>
                    <a:pt x="56219" y="4573843"/>
                    <a:pt x="61826" y="4577804"/>
                    <a:pt x="68235" y="4579896"/>
                  </a:cubicBezTo>
                  <a:cubicBezTo>
                    <a:pt x="75711" y="4582254"/>
                    <a:pt x="83588" y="4583011"/>
                    <a:pt x="91376" y="4582121"/>
                  </a:cubicBezTo>
                  <a:cubicBezTo>
                    <a:pt x="98542" y="4581364"/>
                    <a:pt x="105617" y="4579851"/>
                    <a:pt x="112471" y="4577670"/>
                  </a:cubicBezTo>
                  <a:cubicBezTo>
                    <a:pt x="120660" y="4575089"/>
                    <a:pt x="128671" y="4571885"/>
                    <a:pt x="136414" y="4568102"/>
                  </a:cubicBezTo>
                  <a:cubicBezTo>
                    <a:pt x="145492" y="4563652"/>
                    <a:pt x="154305" y="4558712"/>
                    <a:pt x="162849" y="4553282"/>
                  </a:cubicBezTo>
                  <a:cubicBezTo>
                    <a:pt x="171973" y="4547497"/>
                    <a:pt x="181496" y="4540822"/>
                    <a:pt x="191242" y="4533300"/>
                  </a:cubicBezTo>
                  <a:cubicBezTo>
                    <a:pt x="214606" y="4515054"/>
                    <a:pt x="236414" y="4494849"/>
                    <a:pt x="256351" y="4472909"/>
                  </a:cubicBezTo>
                  <a:cubicBezTo>
                    <a:pt x="276111" y="4451276"/>
                    <a:pt x="294224" y="4428170"/>
                    <a:pt x="310512" y="4403795"/>
                  </a:cubicBezTo>
                  <a:cubicBezTo>
                    <a:pt x="325198" y="4382104"/>
                    <a:pt x="337838" y="4359087"/>
                    <a:pt x="348206" y="4335037"/>
                  </a:cubicBezTo>
                  <a:cubicBezTo>
                    <a:pt x="356752" y="4315998"/>
                    <a:pt x="362270" y="4295718"/>
                    <a:pt x="364451" y="4274957"/>
                  </a:cubicBezTo>
                  <a:cubicBezTo>
                    <a:pt x="365296" y="4266159"/>
                    <a:pt x="364672" y="4257280"/>
                    <a:pt x="362536" y="4248700"/>
                  </a:cubicBezTo>
                  <a:cubicBezTo>
                    <a:pt x="360890" y="4242051"/>
                    <a:pt x="357597" y="4235928"/>
                    <a:pt x="352924" y="4230899"/>
                  </a:cubicBezTo>
                  <a:cubicBezTo>
                    <a:pt x="348384" y="4226306"/>
                    <a:pt x="342688" y="4223030"/>
                    <a:pt x="336458" y="4221419"/>
                  </a:cubicBezTo>
                  <a:cubicBezTo>
                    <a:pt x="329203" y="4219608"/>
                    <a:pt x="321638" y="4219203"/>
                    <a:pt x="314206" y="4220218"/>
                  </a:cubicBezTo>
                  <a:cubicBezTo>
                    <a:pt x="307441" y="4221072"/>
                    <a:pt x="300721" y="4222563"/>
                    <a:pt x="294224" y="4224668"/>
                  </a:cubicBezTo>
                  <a:cubicBezTo>
                    <a:pt x="286525" y="4227111"/>
                    <a:pt x="279003" y="4230084"/>
                    <a:pt x="271705" y="4233569"/>
                  </a:cubicBezTo>
                  <a:cubicBezTo>
                    <a:pt x="263205" y="4237663"/>
                    <a:pt x="254927" y="4242225"/>
                    <a:pt x="246916" y="4247231"/>
                  </a:cubicBezTo>
                  <a:cubicBezTo>
                    <a:pt x="238327" y="4252572"/>
                    <a:pt x="229426" y="4258700"/>
                    <a:pt x="220214" y="4265611"/>
                  </a:cubicBezTo>
                  <a:cubicBezTo>
                    <a:pt x="198051" y="4282527"/>
                    <a:pt x="177313" y="4301250"/>
                    <a:pt x="158265" y="4321597"/>
                  </a:cubicBezTo>
                  <a:cubicBezTo>
                    <a:pt x="138684" y="4342238"/>
                    <a:pt x="120660" y="4364280"/>
                    <a:pt x="104326" y="4387551"/>
                  </a:cubicBezTo>
                  <a:cubicBezTo>
                    <a:pt x="89017" y="4409260"/>
                    <a:pt x="75622" y="4432251"/>
                    <a:pt x="64273" y="4456265"/>
                  </a:cubicBezTo>
                  <a:cubicBezTo>
                    <a:pt x="54483" y="4476256"/>
                    <a:pt x="47673" y="4497564"/>
                    <a:pt x="43980" y="4519504"/>
                  </a:cubicBezTo>
                  <a:cubicBezTo>
                    <a:pt x="42511" y="4529073"/>
                    <a:pt x="42511" y="4538774"/>
                    <a:pt x="43980" y="4548343"/>
                  </a:cubicBezTo>
                  <a:cubicBezTo>
                    <a:pt x="45004" y="4555641"/>
                    <a:pt x="47852" y="4562584"/>
                    <a:pt x="52257" y="4568547"/>
                  </a:cubicBezTo>
                  <a:close/>
                  <a:moveTo>
                    <a:pt x="22529" y="4894536"/>
                  </a:moveTo>
                  <a:cubicBezTo>
                    <a:pt x="26980" y="4899743"/>
                    <a:pt x="32765" y="4903614"/>
                    <a:pt x="39263" y="4905840"/>
                  </a:cubicBezTo>
                  <a:cubicBezTo>
                    <a:pt x="46650" y="4908243"/>
                    <a:pt x="54438" y="4909133"/>
                    <a:pt x="62137" y="4908421"/>
                  </a:cubicBezTo>
                  <a:cubicBezTo>
                    <a:pt x="70683" y="4907709"/>
                    <a:pt x="79093" y="4905973"/>
                    <a:pt x="87238" y="4903259"/>
                  </a:cubicBezTo>
                  <a:cubicBezTo>
                    <a:pt x="97162" y="4899965"/>
                    <a:pt x="106774" y="4895871"/>
                    <a:pt x="115987" y="4890976"/>
                  </a:cubicBezTo>
                  <a:cubicBezTo>
                    <a:pt x="126935" y="4885190"/>
                    <a:pt x="137482" y="4878737"/>
                    <a:pt x="147629" y="4871617"/>
                  </a:cubicBezTo>
                  <a:cubicBezTo>
                    <a:pt x="159378" y="4863428"/>
                    <a:pt x="170682" y="4854661"/>
                    <a:pt x="181541" y="4845315"/>
                  </a:cubicBezTo>
                  <a:cubicBezTo>
                    <a:pt x="206374" y="4823864"/>
                    <a:pt x="229382" y="4800322"/>
                    <a:pt x="250254" y="4774999"/>
                  </a:cubicBezTo>
                  <a:cubicBezTo>
                    <a:pt x="270681" y="4750434"/>
                    <a:pt x="289150" y="4724310"/>
                    <a:pt x="305528" y="4696851"/>
                  </a:cubicBezTo>
                  <a:cubicBezTo>
                    <a:pt x="320081" y="4672774"/>
                    <a:pt x="332275" y="4647363"/>
                    <a:pt x="341932" y="4620928"/>
                  </a:cubicBezTo>
                  <a:cubicBezTo>
                    <a:pt x="349853" y="4600278"/>
                    <a:pt x="354215" y="4578383"/>
                    <a:pt x="354793" y="4556264"/>
                  </a:cubicBezTo>
                  <a:cubicBezTo>
                    <a:pt x="354882" y="4547630"/>
                    <a:pt x="353503" y="4539041"/>
                    <a:pt x="350788" y="4530853"/>
                  </a:cubicBezTo>
                  <a:cubicBezTo>
                    <a:pt x="348607" y="4524311"/>
                    <a:pt x="344868" y="4518392"/>
                    <a:pt x="339929" y="4513585"/>
                  </a:cubicBezTo>
                  <a:cubicBezTo>
                    <a:pt x="335212" y="4509135"/>
                    <a:pt x="329426" y="4505931"/>
                    <a:pt x="323107" y="4504284"/>
                  </a:cubicBezTo>
                  <a:cubicBezTo>
                    <a:pt x="315852" y="4502415"/>
                    <a:pt x="308287" y="4501881"/>
                    <a:pt x="300855" y="4502771"/>
                  </a:cubicBezTo>
                  <a:cubicBezTo>
                    <a:pt x="292799" y="4503617"/>
                    <a:pt x="284833" y="4505397"/>
                    <a:pt x="277134" y="4507978"/>
                  </a:cubicBezTo>
                  <a:cubicBezTo>
                    <a:pt x="267966" y="4511093"/>
                    <a:pt x="259021" y="4514920"/>
                    <a:pt x="250432" y="4519415"/>
                  </a:cubicBezTo>
                  <a:cubicBezTo>
                    <a:pt x="240241" y="4524756"/>
                    <a:pt x="230405" y="4530719"/>
                    <a:pt x="220927" y="4537217"/>
                  </a:cubicBezTo>
                  <a:cubicBezTo>
                    <a:pt x="210691" y="4544159"/>
                    <a:pt x="200098" y="4552170"/>
                    <a:pt x="189195" y="4561204"/>
                  </a:cubicBezTo>
                  <a:cubicBezTo>
                    <a:pt x="165519" y="4581053"/>
                    <a:pt x="143490" y="4602770"/>
                    <a:pt x="123374" y="4626224"/>
                  </a:cubicBezTo>
                  <a:cubicBezTo>
                    <a:pt x="102992" y="4649811"/>
                    <a:pt x="84389" y="4674866"/>
                    <a:pt x="67700" y="4701212"/>
                  </a:cubicBezTo>
                  <a:cubicBezTo>
                    <a:pt x="52168" y="4725467"/>
                    <a:pt x="38906" y="4751057"/>
                    <a:pt x="27959" y="4777670"/>
                  </a:cubicBezTo>
                  <a:cubicBezTo>
                    <a:pt x="18657" y="4799565"/>
                    <a:pt x="12828" y="4822752"/>
                    <a:pt x="10692" y="4846427"/>
                  </a:cubicBezTo>
                  <a:cubicBezTo>
                    <a:pt x="9935" y="4855907"/>
                    <a:pt x="10603" y="4865475"/>
                    <a:pt x="12739" y="4874732"/>
                  </a:cubicBezTo>
                  <a:cubicBezTo>
                    <a:pt x="14519" y="4882030"/>
                    <a:pt x="17945" y="4888795"/>
                    <a:pt x="22752" y="4894536"/>
                  </a:cubicBezTo>
                  <a:close/>
                  <a:moveTo>
                    <a:pt x="118212" y="5622837"/>
                  </a:moveTo>
                  <a:cubicBezTo>
                    <a:pt x="132186" y="5617764"/>
                    <a:pt x="145626" y="5611221"/>
                    <a:pt x="158265" y="5603344"/>
                  </a:cubicBezTo>
                  <a:cubicBezTo>
                    <a:pt x="173574" y="5593865"/>
                    <a:pt x="188172" y="5583273"/>
                    <a:pt x="201924" y="5571657"/>
                  </a:cubicBezTo>
                  <a:cubicBezTo>
                    <a:pt x="218033" y="5558084"/>
                    <a:pt x="233387" y="5543665"/>
                    <a:pt x="247850" y="5528356"/>
                  </a:cubicBezTo>
                  <a:cubicBezTo>
                    <a:pt x="275577" y="5498983"/>
                    <a:pt x="300766" y="5467386"/>
                    <a:pt x="323151" y="5433785"/>
                  </a:cubicBezTo>
                  <a:cubicBezTo>
                    <a:pt x="344513" y="5402099"/>
                    <a:pt x="363249" y="5368721"/>
                    <a:pt x="379225" y="5334009"/>
                  </a:cubicBezTo>
                  <a:cubicBezTo>
                    <a:pt x="393111" y="5304280"/>
                    <a:pt x="403836" y="5273217"/>
                    <a:pt x="411224" y="5241263"/>
                  </a:cubicBezTo>
                  <a:cubicBezTo>
                    <a:pt x="417365" y="5212914"/>
                    <a:pt x="418878" y="5187369"/>
                    <a:pt x="415006" y="5166497"/>
                  </a:cubicBezTo>
                  <a:cubicBezTo>
                    <a:pt x="413583" y="5158220"/>
                    <a:pt x="410912" y="5150253"/>
                    <a:pt x="407084" y="5142777"/>
                  </a:cubicBezTo>
                  <a:cubicBezTo>
                    <a:pt x="403880" y="5136502"/>
                    <a:pt x="399430" y="5130939"/>
                    <a:pt x="394001" y="5126444"/>
                  </a:cubicBezTo>
                  <a:cubicBezTo>
                    <a:pt x="388749" y="5122261"/>
                    <a:pt x="382696" y="5119235"/>
                    <a:pt x="376199" y="5117543"/>
                  </a:cubicBezTo>
                  <a:cubicBezTo>
                    <a:pt x="369167" y="5115630"/>
                    <a:pt x="361869" y="5114917"/>
                    <a:pt x="354616" y="5115407"/>
                  </a:cubicBezTo>
                  <a:cubicBezTo>
                    <a:pt x="343578" y="5116164"/>
                    <a:pt x="332719" y="5118567"/>
                    <a:pt x="322350" y="5122483"/>
                  </a:cubicBezTo>
                  <a:cubicBezTo>
                    <a:pt x="309533" y="5127200"/>
                    <a:pt x="297205" y="5133164"/>
                    <a:pt x="285546" y="5140285"/>
                  </a:cubicBezTo>
                  <a:cubicBezTo>
                    <a:pt x="271482" y="5148785"/>
                    <a:pt x="257997" y="5158264"/>
                    <a:pt x="245270" y="5168678"/>
                  </a:cubicBezTo>
                  <a:cubicBezTo>
                    <a:pt x="230272" y="5180872"/>
                    <a:pt x="215942" y="5193911"/>
                    <a:pt x="202368" y="5207663"/>
                  </a:cubicBezTo>
                  <a:cubicBezTo>
                    <a:pt x="175755" y="5234766"/>
                    <a:pt x="151367" y="5263916"/>
                    <a:pt x="129472" y="5294935"/>
                  </a:cubicBezTo>
                  <a:cubicBezTo>
                    <a:pt x="107664" y="5325598"/>
                    <a:pt x="88217" y="5357952"/>
                    <a:pt x="71394" y="5391596"/>
                  </a:cubicBezTo>
                  <a:cubicBezTo>
                    <a:pt x="55907" y="5422036"/>
                    <a:pt x="43446" y="5453901"/>
                    <a:pt x="34190" y="5486789"/>
                  </a:cubicBezTo>
                  <a:cubicBezTo>
                    <a:pt x="26001" y="5517141"/>
                    <a:pt x="22485" y="5545089"/>
                    <a:pt x="24799" y="5568542"/>
                  </a:cubicBezTo>
                  <a:cubicBezTo>
                    <a:pt x="25555" y="5577888"/>
                    <a:pt x="27647" y="5587056"/>
                    <a:pt x="31029" y="5595823"/>
                  </a:cubicBezTo>
                  <a:cubicBezTo>
                    <a:pt x="33789" y="5603033"/>
                    <a:pt x="37972" y="5609619"/>
                    <a:pt x="43312" y="5615227"/>
                  </a:cubicBezTo>
                  <a:cubicBezTo>
                    <a:pt x="48297" y="5620300"/>
                    <a:pt x="54394" y="5624216"/>
                    <a:pt x="61114" y="5626620"/>
                  </a:cubicBezTo>
                  <a:cubicBezTo>
                    <a:pt x="68368" y="5629201"/>
                    <a:pt x="76023" y="5630358"/>
                    <a:pt x="83677" y="5630091"/>
                  </a:cubicBezTo>
                  <a:cubicBezTo>
                    <a:pt x="95515" y="5629512"/>
                    <a:pt x="107175" y="5627065"/>
                    <a:pt x="118212" y="5622837"/>
                  </a:cubicBezTo>
                  <a:close/>
                  <a:moveTo>
                    <a:pt x="812468" y="2675810"/>
                  </a:moveTo>
                  <a:cubicBezTo>
                    <a:pt x="804769" y="2674444"/>
                    <a:pt x="796847" y="2674716"/>
                    <a:pt x="789282" y="2676611"/>
                  </a:cubicBezTo>
                  <a:lnTo>
                    <a:pt x="784831" y="2677679"/>
                  </a:lnTo>
                  <a:cubicBezTo>
                    <a:pt x="783318" y="2678035"/>
                    <a:pt x="781805" y="2678480"/>
                    <a:pt x="780381" y="2678970"/>
                  </a:cubicBezTo>
                  <a:cubicBezTo>
                    <a:pt x="778956" y="2679460"/>
                    <a:pt x="777177" y="2679949"/>
                    <a:pt x="775530" y="2680528"/>
                  </a:cubicBezTo>
                  <a:lnTo>
                    <a:pt x="770546" y="2682308"/>
                  </a:lnTo>
                  <a:cubicBezTo>
                    <a:pt x="756883" y="2687662"/>
                    <a:pt x="743755" y="2694306"/>
                    <a:pt x="731382" y="2702156"/>
                  </a:cubicBezTo>
                  <a:cubicBezTo>
                    <a:pt x="717764" y="2710652"/>
                    <a:pt x="704769" y="2720127"/>
                    <a:pt x="692486" y="2730505"/>
                  </a:cubicBezTo>
                  <a:cubicBezTo>
                    <a:pt x="680203" y="2740772"/>
                    <a:pt x="668676" y="2751929"/>
                    <a:pt x="657996" y="2763883"/>
                  </a:cubicBezTo>
                  <a:cubicBezTo>
                    <a:pt x="648295" y="2774666"/>
                    <a:pt x="639705" y="2786402"/>
                    <a:pt x="632362" y="2798907"/>
                  </a:cubicBezTo>
                  <a:cubicBezTo>
                    <a:pt x="627377" y="2807185"/>
                    <a:pt x="623773" y="2816197"/>
                    <a:pt x="621592" y="2825609"/>
                  </a:cubicBezTo>
                  <a:cubicBezTo>
                    <a:pt x="619945" y="2831889"/>
                    <a:pt x="620480" y="2838538"/>
                    <a:pt x="623105" y="2844479"/>
                  </a:cubicBezTo>
                  <a:cubicBezTo>
                    <a:pt x="625776" y="2849521"/>
                    <a:pt x="630493" y="2853135"/>
                    <a:pt x="636056" y="2854359"/>
                  </a:cubicBezTo>
                  <a:cubicBezTo>
                    <a:pt x="643844" y="2856036"/>
                    <a:pt x="651943" y="2855930"/>
                    <a:pt x="659687" y="2854047"/>
                  </a:cubicBezTo>
                  <a:lnTo>
                    <a:pt x="664137" y="2853024"/>
                  </a:lnTo>
                  <a:lnTo>
                    <a:pt x="668899" y="2851689"/>
                  </a:lnTo>
                  <a:lnTo>
                    <a:pt x="673929" y="2850086"/>
                  </a:lnTo>
                  <a:lnTo>
                    <a:pt x="679180" y="2848217"/>
                  </a:lnTo>
                  <a:cubicBezTo>
                    <a:pt x="693465" y="2842601"/>
                    <a:pt x="707173" y="2835596"/>
                    <a:pt x="720078" y="2827300"/>
                  </a:cubicBezTo>
                  <a:cubicBezTo>
                    <a:pt x="734141" y="2818373"/>
                    <a:pt x="747537" y="2808422"/>
                    <a:pt x="760132" y="2797527"/>
                  </a:cubicBezTo>
                  <a:cubicBezTo>
                    <a:pt x="772548" y="2786900"/>
                    <a:pt x="784118" y="2775356"/>
                    <a:pt x="794800" y="2762993"/>
                  </a:cubicBezTo>
                  <a:cubicBezTo>
                    <a:pt x="804234" y="2752227"/>
                    <a:pt x="812512" y="2740465"/>
                    <a:pt x="819411" y="2727924"/>
                  </a:cubicBezTo>
                  <a:cubicBezTo>
                    <a:pt x="823905" y="2719967"/>
                    <a:pt x="827021" y="2711297"/>
                    <a:pt x="828579" y="2702290"/>
                  </a:cubicBezTo>
                  <a:cubicBezTo>
                    <a:pt x="829735" y="2696295"/>
                    <a:pt x="828756" y="2690082"/>
                    <a:pt x="825774" y="2684756"/>
                  </a:cubicBezTo>
                  <a:cubicBezTo>
                    <a:pt x="822748" y="2680074"/>
                    <a:pt x="817942" y="2676838"/>
                    <a:pt x="812468" y="2675810"/>
                  </a:cubicBezTo>
                  <a:close/>
                  <a:moveTo>
                    <a:pt x="2235336" y="1096156"/>
                  </a:moveTo>
                  <a:cubicBezTo>
                    <a:pt x="2233289" y="1095707"/>
                    <a:pt x="2231153" y="1095453"/>
                    <a:pt x="2229061" y="1095400"/>
                  </a:cubicBezTo>
                  <a:cubicBezTo>
                    <a:pt x="2226658" y="1095355"/>
                    <a:pt x="2224210" y="1095457"/>
                    <a:pt x="2221807" y="1095711"/>
                  </a:cubicBezTo>
                  <a:cubicBezTo>
                    <a:pt x="2219226" y="1095978"/>
                    <a:pt x="2216511" y="1096423"/>
                    <a:pt x="2213663" y="1097002"/>
                  </a:cubicBezTo>
                  <a:cubicBezTo>
                    <a:pt x="2210814" y="1097580"/>
                    <a:pt x="2207922" y="1098337"/>
                    <a:pt x="2204762" y="1099182"/>
                  </a:cubicBezTo>
                  <a:cubicBezTo>
                    <a:pt x="2200312" y="1100473"/>
                    <a:pt x="2195862" y="1102031"/>
                    <a:pt x="2191411" y="1103633"/>
                  </a:cubicBezTo>
                  <a:cubicBezTo>
                    <a:pt x="2186961" y="1105235"/>
                    <a:pt x="2182065" y="1107549"/>
                    <a:pt x="2177348" y="1109863"/>
                  </a:cubicBezTo>
                  <a:cubicBezTo>
                    <a:pt x="2172630" y="1112177"/>
                    <a:pt x="2168002" y="1114714"/>
                    <a:pt x="2163418" y="1117429"/>
                  </a:cubicBezTo>
                  <a:cubicBezTo>
                    <a:pt x="2158834" y="1120144"/>
                    <a:pt x="2154518" y="1123125"/>
                    <a:pt x="2150067" y="1126329"/>
                  </a:cubicBezTo>
                  <a:cubicBezTo>
                    <a:pt x="2143570" y="1130904"/>
                    <a:pt x="2137562" y="1136094"/>
                    <a:pt x="2132043" y="1141817"/>
                  </a:cubicBezTo>
                  <a:cubicBezTo>
                    <a:pt x="2127994" y="1145929"/>
                    <a:pt x="2124611" y="1150660"/>
                    <a:pt x="2122030" y="1155835"/>
                  </a:cubicBezTo>
                  <a:cubicBezTo>
                    <a:pt x="2120206" y="1159186"/>
                    <a:pt x="2119805" y="1163134"/>
                    <a:pt x="2120917" y="1166783"/>
                  </a:cubicBezTo>
                  <a:cubicBezTo>
                    <a:pt x="2122520" y="1170165"/>
                    <a:pt x="2125724" y="1172542"/>
                    <a:pt x="2129417" y="1173147"/>
                  </a:cubicBezTo>
                  <a:cubicBezTo>
                    <a:pt x="2131464" y="1173668"/>
                    <a:pt x="2133557" y="1173966"/>
                    <a:pt x="2135648" y="1174037"/>
                  </a:cubicBezTo>
                  <a:cubicBezTo>
                    <a:pt x="2138096" y="1174157"/>
                    <a:pt x="2140543" y="1174086"/>
                    <a:pt x="2142946" y="1173815"/>
                  </a:cubicBezTo>
                  <a:cubicBezTo>
                    <a:pt x="2145706" y="1173574"/>
                    <a:pt x="2148465" y="1173174"/>
                    <a:pt x="2151180" y="1172613"/>
                  </a:cubicBezTo>
                  <a:cubicBezTo>
                    <a:pt x="2154072" y="1172035"/>
                    <a:pt x="2157098" y="1171278"/>
                    <a:pt x="2160081" y="1170388"/>
                  </a:cubicBezTo>
                  <a:cubicBezTo>
                    <a:pt x="2164798" y="1169057"/>
                    <a:pt x="2169470" y="1167482"/>
                    <a:pt x="2174010" y="1165671"/>
                  </a:cubicBezTo>
                  <a:cubicBezTo>
                    <a:pt x="2178772" y="1163801"/>
                    <a:pt x="2183623" y="1161665"/>
                    <a:pt x="2188429" y="1159262"/>
                  </a:cubicBezTo>
                  <a:cubicBezTo>
                    <a:pt x="2193236" y="1156859"/>
                    <a:pt x="2198087" y="1154278"/>
                    <a:pt x="2202759" y="1151430"/>
                  </a:cubicBezTo>
                  <a:cubicBezTo>
                    <a:pt x="2207432" y="1148581"/>
                    <a:pt x="2212016" y="1145600"/>
                    <a:pt x="2216377" y="1142529"/>
                  </a:cubicBezTo>
                  <a:cubicBezTo>
                    <a:pt x="2222830" y="1137869"/>
                    <a:pt x="2228749" y="1132591"/>
                    <a:pt x="2234179" y="1126774"/>
                  </a:cubicBezTo>
                  <a:cubicBezTo>
                    <a:pt x="2238140" y="1122725"/>
                    <a:pt x="2241344" y="1118007"/>
                    <a:pt x="2243659" y="1112845"/>
                  </a:cubicBezTo>
                  <a:cubicBezTo>
                    <a:pt x="2245305" y="1109507"/>
                    <a:pt x="2245483" y="1105635"/>
                    <a:pt x="2244147" y="1102164"/>
                  </a:cubicBezTo>
                  <a:cubicBezTo>
                    <a:pt x="2242279" y="1098906"/>
                    <a:pt x="2239030" y="1096695"/>
                    <a:pt x="2235291" y="1096156"/>
                  </a:cubicBezTo>
                  <a:close/>
                  <a:moveTo>
                    <a:pt x="163605" y="3984705"/>
                  </a:moveTo>
                  <a:cubicBezTo>
                    <a:pt x="167300" y="3989907"/>
                    <a:pt x="172640" y="3993730"/>
                    <a:pt x="178782" y="3995564"/>
                  </a:cubicBezTo>
                  <a:cubicBezTo>
                    <a:pt x="186303" y="3997713"/>
                    <a:pt x="194180" y="3998185"/>
                    <a:pt x="201924" y="3996943"/>
                  </a:cubicBezTo>
                  <a:cubicBezTo>
                    <a:pt x="206996" y="3996245"/>
                    <a:pt x="212026" y="3995172"/>
                    <a:pt x="216921" y="3993739"/>
                  </a:cubicBezTo>
                  <a:cubicBezTo>
                    <a:pt x="222573" y="3992061"/>
                    <a:pt x="228180" y="3990054"/>
                    <a:pt x="233610" y="3987731"/>
                  </a:cubicBezTo>
                  <a:cubicBezTo>
                    <a:pt x="239529" y="3985297"/>
                    <a:pt x="245625" y="3982333"/>
                    <a:pt x="251856" y="3978830"/>
                  </a:cubicBezTo>
                  <a:cubicBezTo>
                    <a:pt x="258176" y="3975448"/>
                    <a:pt x="264762" y="3971576"/>
                    <a:pt x="271482" y="3967259"/>
                  </a:cubicBezTo>
                  <a:cubicBezTo>
                    <a:pt x="291910" y="3953984"/>
                    <a:pt x="311180" y="3938942"/>
                    <a:pt x="328981" y="3922311"/>
                  </a:cubicBezTo>
                  <a:cubicBezTo>
                    <a:pt x="347094" y="3905497"/>
                    <a:pt x="363961" y="3887380"/>
                    <a:pt x="379448" y="3868105"/>
                  </a:cubicBezTo>
                  <a:cubicBezTo>
                    <a:pt x="393644" y="3850504"/>
                    <a:pt x="406328" y="3831710"/>
                    <a:pt x="417320" y="3811942"/>
                  </a:cubicBezTo>
                  <a:cubicBezTo>
                    <a:pt x="426444" y="3795872"/>
                    <a:pt x="433298" y="3778600"/>
                    <a:pt x="437659" y="3760629"/>
                  </a:cubicBezTo>
                  <a:cubicBezTo>
                    <a:pt x="439706" y="3751973"/>
                    <a:pt x="440240" y="3743033"/>
                    <a:pt x="439260" y="3734194"/>
                  </a:cubicBezTo>
                  <a:cubicBezTo>
                    <a:pt x="438549" y="3727657"/>
                    <a:pt x="435923" y="3721471"/>
                    <a:pt x="431740" y="3716393"/>
                  </a:cubicBezTo>
                  <a:cubicBezTo>
                    <a:pt x="427646" y="3711773"/>
                    <a:pt x="422261" y="3708538"/>
                    <a:pt x="416252" y="3707136"/>
                  </a:cubicBezTo>
                  <a:cubicBezTo>
                    <a:pt x="408865" y="3705485"/>
                    <a:pt x="401211" y="3705302"/>
                    <a:pt x="393733" y="3706602"/>
                  </a:cubicBezTo>
                  <a:cubicBezTo>
                    <a:pt x="388883" y="3707341"/>
                    <a:pt x="384121" y="3708427"/>
                    <a:pt x="379448" y="3709851"/>
                  </a:cubicBezTo>
                  <a:cubicBezTo>
                    <a:pt x="374063" y="3711453"/>
                    <a:pt x="368767" y="3713353"/>
                    <a:pt x="363604" y="3715547"/>
                  </a:cubicBezTo>
                  <a:cubicBezTo>
                    <a:pt x="358086" y="3717861"/>
                    <a:pt x="352301" y="3720576"/>
                    <a:pt x="346337" y="3723780"/>
                  </a:cubicBezTo>
                  <a:cubicBezTo>
                    <a:pt x="340374" y="3726985"/>
                    <a:pt x="334143" y="3730500"/>
                    <a:pt x="327735" y="3734550"/>
                  </a:cubicBezTo>
                  <a:cubicBezTo>
                    <a:pt x="308331" y="3746909"/>
                    <a:pt x="290041" y="3760892"/>
                    <a:pt x="272996" y="3776339"/>
                  </a:cubicBezTo>
                  <a:cubicBezTo>
                    <a:pt x="255239" y="3792294"/>
                    <a:pt x="238684" y="3809516"/>
                    <a:pt x="223463" y="3827874"/>
                  </a:cubicBezTo>
                  <a:cubicBezTo>
                    <a:pt x="208910" y="3845217"/>
                    <a:pt x="195781" y="3863735"/>
                    <a:pt x="184256" y="3883237"/>
                  </a:cubicBezTo>
                  <a:cubicBezTo>
                    <a:pt x="174198" y="3899819"/>
                    <a:pt x="166365" y="3917638"/>
                    <a:pt x="160936" y="3936240"/>
                  </a:cubicBezTo>
                  <a:cubicBezTo>
                    <a:pt x="158265" y="3945470"/>
                    <a:pt x="157064" y="3955070"/>
                    <a:pt x="157375" y="3964678"/>
                  </a:cubicBezTo>
                  <a:cubicBezTo>
                    <a:pt x="157509" y="3971803"/>
                    <a:pt x="159645" y="3978741"/>
                    <a:pt x="163561" y="3984705"/>
                  </a:cubicBezTo>
                  <a:close/>
                  <a:moveTo>
                    <a:pt x="58489" y="5257062"/>
                  </a:moveTo>
                  <a:cubicBezTo>
                    <a:pt x="68546" y="5256394"/>
                    <a:pt x="78471" y="5254392"/>
                    <a:pt x="87994" y="5251010"/>
                  </a:cubicBezTo>
                  <a:cubicBezTo>
                    <a:pt x="99788" y="5246915"/>
                    <a:pt x="111136" y="5241708"/>
                    <a:pt x="121951" y="5235478"/>
                  </a:cubicBezTo>
                  <a:cubicBezTo>
                    <a:pt x="134945" y="5228046"/>
                    <a:pt x="147451" y="5219768"/>
                    <a:pt x="159333" y="5210645"/>
                  </a:cubicBezTo>
                  <a:cubicBezTo>
                    <a:pt x="173174" y="5200053"/>
                    <a:pt x="186436" y="5188705"/>
                    <a:pt x="199075" y="5176688"/>
                  </a:cubicBezTo>
                  <a:cubicBezTo>
                    <a:pt x="225377" y="5151500"/>
                    <a:pt x="249587" y="5124130"/>
                    <a:pt x="271348" y="5094935"/>
                  </a:cubicBezTo>
                  <a:cubicBezTo>
                    <a:pt x="292311" y="5066987"/>
                    <a:pt x="311046" y="5037437"/>
                    <a:pt x="327379" y="5006551"/>
                  </a:cubicBezTo>
                  <a:cubicBezTo>
                    <a:pt x="341709" y="4979805"/>
                    <a:pt x="353280" y="4951679"/>
                    <a:pt x="361958" y="4922618"/>
                  </a:cubicBezTo>
                  <a:cubicBezTo>
                    <a:pt x="369079" y="4900144"/>
                    <a:pt x="372016" y="4876601"/>
                    <a:pt x="370636" y="4853058"/>
                  </a:cubicBezTo>
                  <a:cubicBezTo>
                    <a:pt x="369969" y="4844603"/>
                    <a:pt x="367967" y="4836281"/>
                    <a:pt x="364672" y="4828448"/>
                  </a:cubicBezTo>
                  <a:cubicBezTo>
                    <a:pt x="361958" y="4822040"/>
                    <a:pt x="357864" y="4816298"/>
                    <a:pt x="352701" y="4811670"/>
                  </a:cubicBezTo>
                  <a:cubicBezTo>
                    <a:pt x="347717" y="4807309"/>
                    <a:pt x="341843" y="4804194"/>
                    <a:pt x="335479" y="4802458"/>
                  </a:cubicBezTo>
                  <a:cubicBezTo>
                    <a:pt x="328358" y="4800589"/>
                    <a:pt x="320971" y="4799966"/>
                    <a:pt x="313627" y="4800633"/>
                  </a:cubicBezTo>
                  <a:cubicBezTo>
                    <a:pt x="304148" y="4801524"/>
                    <a:pt x="294802" y="4803571"/>
                    <a:pt x="285857" y="4806730"/>
                  </a:cubicBezTo>
                  <a:cubicBezTo>
                    <a:pt x="274954" y="4810602"/>
                    <a:pt x="264407" y="4815364"/>
                    <a:pt x="254304" y="4821061"/>
                  </a:cubicBezTo>
                  <a:cubicBezTo>
                    <a:pt x="242288" y="4827736"/>
                    <a:pt x="230717" y="4835168"/>
                    <a:pt x="219636" y="4843312"/>
                  </a:cubicBezTo>
                  <a:cubicBezTo>
                    <a:pt x="206729" y="4852925"/>
                    <a:pt x="194314" y="4863205"/>
                    <a:pt x="182475" y="4874109"/>
                  </a:cubicBezTo>
                  <a:cubicBezTo>
                    <a:pt x="157242" y="4897384"/>
                    <a:pt x="133967" y="4922662"/>
                    <a:pt x="112916" y="4949765"/>
                  </a:cubicBezTo>
                  <a:cubicBezTo>
                    <a:pt x="91777" y="4976690"/>
                    <a:pt x="72730" y="5005127"/>
                    <a:pt x="55907" y="5034945"/>
                  </a:cubicBezTo>
                  <a:cubicBezTo>
                    <a:pt x="40331" y="5062092"/>
                    <a:pt x="27336" y="5090619"/>
                    <a:pt x="17145" y="5120214"/>
                  </a:cubicBezTo>
                  <a:cubicBezTo>
                    <a:pt x="8467" y="5144201"/>
                    <a:pt x="3838" y="5169523"/>
                    <a:pt x="3526" y="5195024"/>
                  </a:cubicBezTo>
                  <a:cubicBezTo>
                    <a:pt x="3482" y="5204458"/>
                    <a:pt x="4862" y="5213894"/>
                    <a:pt x="7620" y="5222928"/>
                  </a:cubicBezTo>
                  <a:cubicBezTo>
                    <a:pt x="9801" y="5230226"/>
                    <a:pt x="13584" y="5236946"/>
                    <a:pt x="18657" y="5242643"/>
                  </a:cubicBezTo>
                  <a:cubicBezTo>
                    <a:pt x="23375" y="5247805"/>
                    <a:pt x="29294" y="5251722"/>
                    <a:pt x="35880" y="5254036"/>
                  </a:cubicBezTo>
                  <a:cubicBezTo>
                    <a:pt x="43134" y="5256528"/>
                    <a:pt x="50790" y="5257551"/>
                    <a:pt x="58444" y="5257062"/>
                  </a:cubicBezTo>
                  <a:close/>
                  <a:moveTo>
                    <a:pt x="483052" y="5472504"/>
                  </a:moveTo>
                  <a:cubicBezTo>
                    <a:pt x="479314" y="5466540"/>
                    <a:pt x="474552" y="5461333"/>
                    <a:pt x="468945" y="5457105"/>
                  </a:cubicBezTo>
                  <a:cubicBezTo>
                    <a:pt x="463605" y="5453056"/>
                    <a:pt x="457596" y="5450029"/>
                    <a:pt x="451144" y="5448205"/>
                  </a:cubicBezTo>
                  <a:cubicBezTo>
                    <a:pt x="444245" y="5446336"/>
                    <a:pt x="437080" y="5445490"/>
                    <a:pt x="429915" y="5445802"/>
                  </a:cubicBezTo>
                  <a:cubicBezTo>
                    <a:pt x="417053" y="5446513"/>
                    <a:pt x="404370" y="5449273"/>
                    <a:pt x="392399" y="5454035"/>
                  </a:cubicBezTo>
                  <a:cubicBezTo>
                    <a:pt x="377401" y="5459909"/>
                    <a:pt x="363071" y="5467386"/>
                    <a:pt x="349631" y="5476287"/>
                  </a:cubicBezTo>
                  <a:cubicBezTo>
                    <a:pt x="333254" y="5486968"/>
                    <a:pt x="317677" y="5498850"/>
                    <a:pt x="303080" y="5511889"/>
                  </a:cubicBezTo>
                  <a:cubicBezTo>
                    <a:pt x="285812" y="5527288"/>
                    <a:pt x="269435" y="5543754"/>
                    <a:pt x="254126" y="5561110"/>
                  </a:cubicBezTo>
                  <a:cubicBezTo>
                    <a:pt x="226222" y="5592708"/>
                    <a:pt x="200900" y="5626531"/>
                    <a:pt x="178470" y="5662223"/>
                  </a:cubicBezTo>
                  <a:cubicBezTo>
                    <a:pt x="156352" y="5697247"/>
                    <a:pt x="136992" y="5733918"/>
                    <a:pt x="120615" y="5771968"/>
                  </a:cubicBezTo>
                  <a:cubicBezTo>
                    <a:pt x="105617" y="5806103"/>
                    <a:pt x="94136" y="5841705"/>
                    <a:pt x="86348" y="5878198"/>
                  </a:cubicBezTo>
                  <a:cubicBezTo>
                    <a:pt x="79583" y="5911709"/>
                    <a:pt x="78025" y="5942105"/>
                    <a:pt x="82698" y="5967205"/>
                  </a:cubicBezTo>
                  <a:cubicBezTo>
                    <a:pt x="84344" y="5976240"/>
                    <a:pt x="87149" y="5985007"/>
                    <a:pt x="91154" y="5993284"/>
                  </a:cubicBezTo>
                  <a:cubicBezTo>
                    <a:pt x="94447" y="6000227"/>
                    <a:pt x="98986" y="6006547"/>
                    <a:pt x="104505" y="6011932"/>
                  </a:cubicBezTo>
                  <a:cubicBezTo>
                    <a:pt x="109757" y="6016827"/>
                    <a:pt x="115942" y="6020654"/>
                    <a:pt x="122662" y="6023147"/>
                  </a:cubicBezTo>
                  <a:cubicBezTo>
                    <a:pt x="129783" y="6025683"/>
                    <a:pt x="137349" y="6026974"/>
                    <a:pt x="144914" y="6026929"/>
                  </a:cubicBezTo>
                  <a:cubicBezTo>
                    <a:pt x="158800" y="6026706"/>
                    <a:pt x="172506" y="6023947"/>
                    <a:pt x="185368" y="6018785"/>
                  </a:cubicBezTo>
                  <a:cubicBezTo>
                    <a:pt x="201745" y="6012376"/>
                    <a:pt x="217366" y="6004143"/>
                    <a:pt x="231919" y="5994264"/>
                  </a:cubicBezTo>
                  <a:cubicBezTo>
                    <a:pt x="249809" y="5982203"/>
                    <a:pt x="266721" y="5968719"/>
                    <a:pt x="282519" y="5953988"/>
                  </a:cubicBezTo>
                  <a:cubicBezTo>
                    <a:pt x="301122" y="5936765"/>
                    <a:pt x="318612" y="5918385"/>
                    <a:pt x="334944" y="5898981"/>
                  </a:cubicBezTo>
                  <a:cubicBezTo>
                    <a:pt x="363827" y="5864758"/>
                    <a:pt x="389773" y="5828176"/>
                    <a:pt x="412558" y="5789592"/>
                  </a:cubicBezTo>
                  <a:cubicBezTo>
                    <a:pt x="433920" y="5753677"/>
                    <a:pt x="452301" y="5716027"/>
                    <a:pt x="467476" y="5677042"/>
                  </a:cubicBezTo>
                  <a:cubicBezTo>
                    <a:pt x="480604" y="5644065"/>
                    <a:pt x="489995" y="5609753"/>
                    <a:pt x="495513" y="5574684"/>
                  </a:cubicBezTo>
                  <a:cubicBezTo>
                    <a:pt x="499964" y="5543843"/>
                    <a:pt x="499385" y="5516518"/>
                    <a:pt x="493110" y="5494578"/>
                  </a:cubicBezTo>
                  <a:cubicBezTo>
                    <a:pt x="490840" y="5486789"/>
                    <a:pt x="487503" y="5479357"/>
                    <a:pt x="483141" y="5472504"/>
                  </a:cubicBezTo>
                  <a:close/>
                  <a:moveTo>
                    <a:pt x="630982" y="3048839"/>
                  </a:moveTo>
                  <a:cubicBezTo>
                    <a:pt x="623417" y="3047366"/>
                    <a:pt x="615584" y="3047473"/>
                    <a:pt x="608063" y="3049151"/>
                  </a:cubicBezTo>
                  <a:cubicBezTo>
                    <a:pt x="605615" y="3049640"/>
                    <a:pt x="603034" y="3050219"/>
                    <a:pt x="600409" y="3050931"/>
                  </a:cubicBezTo>
                  <a:cubicBezTo>
                    <a:pt x="597783" y="3051643"/>
                    <a:pt x="594978" y="3052489"/>
                    <a:pt x="592131" y="3053468"/>
                  </a:cubicBezTo>
                  <a:cubicBezTo>
                    <a:pt x="589283" y="3054447"/>
                    <a:pt x="586389" y="3055559"/>
                    <a:pt x="583230" y="3056805"/>
                  </a:cubicBezTo>
                  <a:cubicBezTo>
                    <a:pt x="580070" y="3058052"/>
                    <a:pt x="577089" y="3059387"/>
                    <a:pt x="573928" y="3060900"/>
                  </a:cubicBezTo>
                  <a:cubicBezTo>
                    <a:pt x="558263" y="3068439"/>
                    <a:pt x="543266" y="3077375"/>
                    <a:pt x="529203" y="3087602"/>
                  </a:cubicBezTo>
                  <a:cubicBezTo>
                    <a:pt x="514071" y="3098447"/>
                    <a:pt x="499697" y="3110343"/>
                    <a:pt x="486256" y="3123205"/>
                  </a:cubicBezTo>
                  <a:cubicBezTo>
                    <a:pt x="473039" y="3135835"/>
                    <a:pt x="460800" y="3149431"/>
                    <a:pt x="449630" y="3163881"/>
                  </a:cubicBezTo>
                  <a:cubicBezTo>
                    <a:pt x="439617" y="3176604"/>
                    <a:pt x="431072" y="3190414"/>
                    <a:pt x="424174" y="3205047"/>
                  </a:cubicBezTo>
                  <a:cubicBezTo>
                    <a:pt x="419946" y="3213729"/>
                    <a:pt x="417187" y="3223031"/>
                    <a:pt x="415896" y="3232594"/>
                  </a:cubicBezTo>
                  <a:cubicBezTo>
                    <a:pt x="414917" y="3239234"/>
                    <a:pt x="415985" y="3246017"/>
                    <a:pt x="419057" y="3251998"/>
                  </a:cubicBezTo>
                  <a:cubicBezTo>
                    <a:pt x="422127" y="3257112"/>
                    <a:pt x="427066" y="3260805"/>
                    <a:pt x="432852" y="3262278"/>
                  </a:cubicBezTo>
                  <a:cubicBezTo>
                    <a:pt x="440551" y="3264152"/>
                    <a:pt x="448562" y="3264259"/>
                    <a:pt x="456306" y="3262590"/>
                  </a:cubicBezTo>
                  <a:cubicBezTo>
                    <a:pt x="458843" y="3262100"/>
                    <a:pt x="461468" y="3261522"/>
                    <a:pt x="464227" y="3260810"/>
                  </a:cubicBezTo>
                  <a:cubicBezTo>
                    <a:pt x="466987" y="3260098"/>
                    <a:pt x="469879" y="3259208"/>
                    <a:pt x="472816" y="3258229"/>
                  </a:cubicBezTo>
                  <a:cubicBezTo>
                    <a:pt x="475754" y="3257250"/>
                    <a:pt x="478825" y="3256048"/>
                    <a:pt x="481984" y="3254757"/>
                  </a:cubicBezTo>
                  <a:cubicBezTo>
                    <a:pt x="485144" y="3253467"/>
                    <a:pt x="488392" y="3252042"/>
                    <a:pt x="491730" y="3250307"/>
                  </a:cubicBezTo>
                  <a:cubicBezTo>
                    <a:pt x="508196" y="3242292"/>
                    <a:pt x="523906" y="3232790"/>
                    <a:pt x="538637" y="3221914"/>
                  </a:cubicBezTo>
                  <a:cubicBezTo>
                    <a:pt x="554258" y="3210427"/>
                    <a:pt x="569033" y="3197828"/>
                    <a:pt x="582873" y="3184219"/>
                  </a:cubicBezTo>
                  <a:cubicBezTo>
                    <a:pt x="596091" y="3171277"/>
                    <a:pt x="608241" y="3157321"/>
                    <a:pt x="619278" y="3142475"/>
                  </a:cubicBezTo>
                  <a:cubicBezTo>
                    <a:pt x="628757" y="3129871"/>
                    <a:pt x="636723" y="3116186"/>
                    <a:pt x="642998" y="3101710"/>
                  </a:cubicBezTo>
                  <a:cubicBezTo>
                    <a:pt x="646737" y="3093396"/>
                    <a:pt x="648962" y="3084491"/>
                    <a:pt x="649584" y="3075408"/>
                  </a:cubicBezTo>
                  <a:cubicBezTo>
                    <a:pt x="650074" y="3069146"/>
                    <a:pt x="648516" y="3062894"/>
                    <a:pt x="645134" y="3057606"/>
                  </a:cubicBezTo>
                  <a:cubicBezTo>
                    <a:pt x="641619" y="3053054"/>
                    <a:pt x="636590" y="3049939"/>
                    <a:pt x="630938" y="3048839"/>
                  </a:cubicBezTo>
                  <a:close/>
                  <a:moveTo>
                    <a:pt x="719010" y="2856050"/>
                  </a:moveTo>
                  <a:cubicBezTo>
                    <a:pt x="711400" y="2854639"/>
                    <a:pt x="703568" y="2854835"/>
                    <a:pt x="696002" y="2856628"/>
                  </a:cubicBezTo>
                  <a:cubicBezTo>
                    <a:pt x="694088" y="2857029"/>
                    <a:pt x="692085" y="2857474"/>
                    <a:pt x="690083" y="2858008"/>
                  </a:cubicBezTo>
                  <a:cubicBezTo>
                    <a:pt x="688081" y="2858542"/>
                    <a:pt x="685944" y="2859165"/>
                    <a:pt x="683808" y="2859877"/>
                  </a:cubicBezTo>
                  <a:cubicBezTo>
                    <a:pt x="681672" y="2860589"/>
                    <a:pt x="679358" y="2861301"/>
                    <a:pt x="677177" y="2862147"/>
                  </a:cubicBezTo>
                  <a:lnTo>
                    <a:pt x="670235" y="2864906"/>
                  </a:lnTo>
                  <a:cubicBezTo>
                    <a:pt x="655593" y="2871288"/>
                    <a:pt x="641619" y="2879009"/>
                    <a:pt x="628401" y="2887959"/>
                  </a:cubicBezTo>
                  <a:cubicBezTo>
                    <a:pt x="614026" y="2897558"/>
                    <a:pt x="600364" y="2908177"/>
                    <a:pt x="587502" y="2919734"/>
                  </a:cubicBezTo>
                  <a:cubicBezTo>
                    <a:pt x="574730" y="2931114"/>
                    <a:pt x="562847" y="2943415"/>
                    <a:pt x="551899" y="2956539"/>
                  </a:cubicBezTo>
                  <a:cubicBezTo>
                    <a:pt x="542064" y="2968243"/>
                    <a:pt x="533475" y="2980953"/>
                    <a:pt x="526265" y="2994456"/>
                  </a:cubicBezTo>
                  <a:cubicBezTo>
                    <a:pt x="521636" y="3002916"/>
                    <a:pt x="518432" y="3012070"/>
                    <a:pt x="516697" y="3021559"/>
                  </a:cubicBezTo>
                  <a:cubicBezTo>
                    <a:pt x="515317" y="3027998"/>
                    <a:pt x="516118" y="3034709"/>
                    <a:pt x="518967" y="3040650"/>
                  </a:cubicBezTo>
                  <a:cubicBezTo>
                    <a:pt x="521815" y="3045737"/>
                    <a:pt x="526666" y="3049400"/>
                    <a:pt x="532318" y="3050753"/>
                  </a:cubicBezTo>
                  <a:cubicBezTo>
                    <a:pt x="540062" y="3052529"/>
                    <a:pt x="548072" y="3052529"/>
                    <a:pt x="555816" y="3050753"/>
                  </a:cubicBezTo>
                  <a:cubicBezTo>
                    <a:pt x="557818" y="3050352"/>
                    <a:pt x="559865" y="3049907"/>
                    <a:pt x="562002" y="3049373"/>
                  </a:cubicBezTo>
                  <a:cubicBezTo>
                    <a:pt x="564138" y="3048839"/>
                    <a:pt x="566452" y="3048216"/>
                    <a:pt x="568499" y="3047504"/>
                  </a:cubicBezTo>
                  <a:cubicBezTo>
                    <a:pt x="570546" y="3046792"/>
                    <a:pt x="572949" y="3045991"/>
                    <a:pt x="575442" y="3045101"/>
                  </a:cubicBezTo>
                  <a:cubicBezTo>
                    <a:pt x="577934" y="3044211"/>
                    <a:pt x="580248" y="3043232"/>
                    <a:pt x="582696" y="3042164"/>
                  </a:cubicBezTo>
                  <a:cubicBezTo>
                    <a:pt x="598050" y="3035484"/>
                    <a:pt x="612736" y="3027344"/>
                    <a:pt x="626532" y="3017865"/>
                  </a:cubicBezTo>
                  <a:cubicBezTo>
                    <a:pt x="641396" y="3007745"/>
                    <a:pt x="655504" y="2996561"/>
                    <a:pt x="668721" y="2984398"/>
                  </a:cubicBezTo>
                  <a:cubicBezTo>
                    <a:pt x="681539" y="2972694"/>
                    <a:pt x="693421" y="2960032"/>
                    <a:pt x="704324" y="2946526"/>
                  </a:cubicBezTo>
                  <a:cubicBezTo>
                    <a:pt x="713804" y="2934897"/>
                    <a:pt x="721947" y="2922236"/>
                    <a:pt x="728578" y="2908786"/>
                  </a:cubicBezTo>
                  <a:cubicBezTo>
                    <a:pt x="732807" y="2900642"/>
                    <a:pt x="735565" y="2891840"/>
                    <a:pt x="736812" y="2882752"/>
                  </a:cubicBezTo>
                  <a:cubicBezTo>
                    <a:pt x="737702" y="2876579"/>
                    <a:pt x="736411" y="2870291"/>
                    <a:pt x="733207" y="2864950"/>
                  </a:cubicBezTo>
                  <a:cubicBezTo>
                    <a:pt x="729869" y="2860202"/>
                    <a:pt x="724751" y="2856998"/>
                    <a:pt x="719010" y="2856050"/>
                  </a:cubicBezTo>
                  <a:close/>
                  <a:moveTo>
                    <a:pt x="493199" y="3482126"/>
                  </a:moveTo>
                  <a:cubicBezTo>
                    <a:pt x="489327" y="3477466"/>
                    <a:pt x="484031" y="3474227"/>
                    <a:pt x="478113" y="3472914"/>
                  </a:cubicBezTo>
                  <a:cubicBezTo>
                    <a:pt x="470636" y="3471289"/>
                    <a:pt x="462937" y="3471200"/>
                    <a:pt x="455416" y="3472647"/>
                  </a:cubicBezTo>
                  <a:cubicBezTo>
                    <a:pt x="451454" y="3473319"/>
                    <a:pt x="447494" y="3474227"/>
                    <a:pt x="443623" y="3475361"/>
                  </a:cubicBezTo>
                  <a:cubicBezTo>
                    <a:pt x="439528" y="3476518"/>
                    <a:pt x="435211" y="3477987"/>
                    <a:pt x="430716" y="3479812"/>
                  </a:cubicBezTo>
                  <a:cubicBezTo>
                    <a:pt x="426221" y="3481636"/>
                    <a:pt x="421815" y="3483639"/>
                    <a:pt x="416787" y="3485953"/>
                  </a:cubicBezTo>
                  <a:cubicBezTo>
                    <a:pt x="411757" y="3488267"/>
                    <a:pt x="406951" y="3490938"/>
                    <a:pt x="401789" y="3493875"/>
                  </a:cubicBezTo>
                  <a:cubicBezTo>
                    <a:pt x="383720" y="3504369"/>
                    <a:pt x="366542" y="3516403"/>
                    <a:pt x="350520" y="3529834"/>
                  </a:cubicBezTo>
                  <a:cubicBezTo>
                    <a:pt x="333653" y="3543884"/>
                    <a:pt x="317811" y="3559130"/>
                    <a:pt x="303125" y="3575450"/>
                  </a:cubicBezTo>
                  <a:cubicBezTo>
                    <a:pt x="288928" y="3591035"/>
                    <a:pt x="276022" y="3607733"/>
                    <a:pt x="264496" y="3625383"/>
                  </a:cubicBezTo>
                  <a:cubicBezTo>
                    <a:pt x="254393" y="3640550"/>
                    <a:pt x="246204" y="3656901"/>
                    <a:pt x="240062" y="3674070"/>
                  </a:cubicBezTo>
                  <a:cubicBezTo>
                    <a:pt x="236769" y="3683171"/>
                    <a:pt x="234989" y="3692743"/>
                    <a:pt x="234767" y="3702419"/>
                  </a:cubicBezTo>
                  <a:cubicBezTo>
                    <a:pt x="234499" y="3709392"/>
                    <a:pt x="236280" y="3716295"/>
                    <a:pt x="239885" y="3722267"/>
                  </a:cubicBezTo>
                  <a:cubicBezTo>
                    <a:pt x="243312" y="3727501"/>
                    <a:pt x="248519" y="3731315"/>
                    <a:pt x="254571" y="3732993"/>
                  </a:cubicBezTo>
                  <a:cubicBezTo>
                    <a:pt x="262137" y="3735066"/>
                    <a:pt x="270059" y="3735414"/>
                    <a:pt x="277802" y="3734016"/>
                  </a:cubicBezTo>
                  <a:cubicBezTo>
                    <a:pt x="281941" y="3733384"/>
                    <a:pt x="286079" y="3732490"/>
                    <a:pt x="290129" y="3731346"/>
                  </a:cubicBezTo>
                  <a:cubicBezTo>
                    <a:pt x="294579" y="3730144"/>
                    <a:pt x="299030" y="3728587"/>
                    <a:pt x="303480" y="3726896"/>
                  </a:cubicBezTo>
                  <a:cubicBezTo>
                    <a:pt x="307930" y="3725204"/>
                    <a:pt x="313138" y="3722890"/>
                    <a:pt x="318255" y="3720354"/>
                  </a:cubicBezTo>
                  <a:cubicBezTo>
                    <a:pt x="323374" y="3717817"/>
                    <a:pt x="328625" y="3715058"/>
                    <a:pt x="334099" y="3711898"/>
                  </a:cubicBezTo>
                  <a:cubicBezTo>
                    <a:pt x="353147" y="3700665"/>
                    <a:pt x="371126" y="3687768"/>
                    <a:pt x="387904" y="3673358"/>
                  </a:cubicBezTo>
                  <a:cubicBezTo>
                    <a:pt x="405216" y="3658574"/>
                    <a:pt x="421414" y="3642539"/>
                    <a:pt x="436368" y="3625383"/>
                  </a:cubicBezTo>
                  <a:cubicBezTo>
                    <a:pt x="450298" y="3609500"/>
                    <a:pt x="462937" y="3592486"/>
                    <a:pt x="474062" y="3574515"/>
                  </a:cubicBezTo>
                  <a:cubicBezTo>
                    <a:pt x="483453" y="3559687"/>
                    <a:pt x="490885" y="3543674"/>
                    <a:pt x="496047" y="3526897"/>
                  </a:cubicBezTo>
                  <a:cubicBezTo>
                    <a:pt x="498718" y="3518263"/>
                    <a:pt x="499875" y="3509224"/>
                    <a:pt x="499429" y="3500194"/>
                  </a:cubicBezTo>
                  <a:cubicBezTo>
                    <a:pt x="499208" y="3493750"/>
                    <a:pt x="497070" y="3487515"/>
                    <a:pt x="493288" y="3482304"/>
                  </a:cubicBezTo>
                  <a:close/>
                  <a:moveTo>
                    <a:pt x="550298" y="3253778"/>
                  </a:moveTo>
                  <a:cubicBezTo>
                    <a:pt x="542776" y="3252234"/>
                    <a:pt x="535032" y="3252234"/>
                    <a:pt x="527511" y="3253778"/>
                  </a:cubicBezTo>
                  <a:cubicBezTo>
                    <a:pt x="524441" y="3254312"/>
                    <a:pt x="521237" y="3255069"/>
                    <a:pt x="517854" y="3256003"/>
                  </a:cubicBezTo>
                  <a:cubicBezTo>
                    <a:pt x="514472" y="3256938"/>
                    <a:pt x="511001" y="3258095"/>
                    <a:pt x="507396" y="3259386"/>
                  </a:cubicBezTo>
                  <a:cubicBezTo>
                    <a:pt x="503791" y="3260676"/>
                    <a:pt x="500008" y="3262278"/>
                    <a:pt x="496136" y="3263836"/>
                  </a:cubicBezTo>
                  <a:cubicBezTo>
                    <a:pt x="492265" y="3265394"/>
                    <a:pt x="488259" y="3267485"/>
                    <a:pt x="484120" y="3269621"/>
                  </a:cubicBezTo>
                  <a:cubicBezTo>
                    <a:pt x="467253" y="3278598"/>
                    <a:pt x="451233" y="3289021"/>
                    <a:pt x="436190" y="3300774"/>
                  </a:cubicBezTo>
                  <a:cubicBezTo>
                    <a:pt x="420214" y="3313168"/>
                    <a:pt x="405171" y="3326671"/>
                    <a:pt x="391108" y="3341183"/>
                  </a:cubicBezTo>
                  <a:cubicBezTo>
                    <a:pt x="377401" y="3355175"/>
                    <a:pt x="364851" y="3370222"/>
                    <a:pt x="353503" y="3386176"/>
                  </a:cubicBezTo>
                  <a:cubicBezTo>
                    <a:pt x="343490" y="3399999"/>
                    <a:pt x="335122" y="3414934"/>
                    <a:pt x="328536" y="3430680"/>
                  </a:cubicBezTo>
                  <a:cubicBezTo>
                    <a:pt x="324797" y="3439527"/>
                    <a:pt x="322528" y="3448922"/>
                    <a:pt x="321771" y="3458495"/>
                  </a:cubicBezTo>
                  <a:cubicBezTo>
                    <a:pt x="321149" y="3465281"/>
                    <a:pt x="322617" y="3472090"/>
                    <a:pt x="325954" y="3478032"/>
                  </a:cubicBezTo>
                  <a:cubicBezTo>
                    <a:pt x="329203" y="3483199"/>
                    <a:pt x="334277" y="3486937"/>
                    <a:pt x="340195" y="3488490"/>
                  </a:cubicBezTo>
                  <a:cubicBezTo>
                    <a:pt x="347806" y="3490435"/>
                    <a:pt x="355772" y="3490648"/>
                    <a:pt x="363472" y="3489113"/>
                  </a:cubicBezTo>
                  <a:cubicBezTo>
                    <a:pt x="366854" y="3488557"/>
                    <a:pt x="370235" y="3487814"/>
                    <a:pt x="373530" y="3486888"/>
                  </a:cubicBezTo>
                  <a:cubicBezTo>
                    <a:pt x="377044" y="3485953"/>
                    <a:pt x="380694" y="3484796"/>
                    <a:pt x="384522" y="3483372"/>
                  </a:cubicBezTo>
                  <a:cubicBezTo>
                    <a:pt x="388349" y="3481948"/>
                    <a:pt x="392265" y="3480390"/>
                    <a:pt x="396359" y="3478566"/>
                  </a:cubicBezTo>
                  <a:cubicBezTo>
                    <a:pt x="400453" y="3476741"/>
                    <a:pt x="404682" y="3474649"/>
                    <a:pt x="408999" y="3472380"/>
                  </a:cubicBezTo>
                  <a:cubicBezTo>
                    <a:pt x="426711" y="3462874"/>
                    <a:pt x="443534" y="3451779"/>
                    <a:pt x="459242" y="3439224"/>
                  </a:cubicBezTo>
                  <a:cubicBezTo>
                    <a:pt x="475710" y="3426198"/>
                    <a:pt x="491197" y="3411980"/>
                    <a:pt x="505571" y="3396679"/>
                  </a:cubicBezTo>
                  <a:cubicBezTo>
                    <a:pt x="519145" y="3382371"/>
                    <a:pt x="531517" y="3366982"/>
                    <a:pt x="542599" y="3350663"/>
                  </a:cubicBezTo>
                  <a:cubicBezTo>
                    <a:pt x="552033" y="3337018"/>
                    <a:pt x="559732" y="3322229"/>
                    <a:pt x="565473" y="3306648"/>
                  </a:cubicBezTo>
                  <a:cubicBezTo>
                    <a:pt x="568677" y="3298228"/>
                    <a:pt x="570369" y="3289310"/>
                    <a:pt x="570458" y="3280302"/>
                  </a:cubicBezTo>
                  <a:cubicBezTo>
                    <a:pt x="570546" y="3273934"/>
                    <a:pt x="568633" y="3267699"/>
                    <a:pt x="564938" y="3262501"/>
                  </a:cubicBezTo>
                  <a:cubicBezTo>
                    <a:pt x="561201" y="3258073"/>
                    <a:pt x="556082" y="3255055"/>
                    <a:pt x="550387" y="3253956"/>
                  </a:cubicBezTo>
                  <a:close/>
                  <a:moveTo>
                    <a:pt x="3424827" y="443956"/>
                  </a:moveTo>
                  <a:cubicBezTo>
                    <a:pt x="3421133" y="442827"/>
                    <a:pt x="3417262" y="442272"/>
                    <a:pt x="3413390" y="442310"/>
                  </a:cubicBezTo>
                  <a:cubicBezTo>
                    <a:pt x="3408317" y="442328"/>
                    <a:pt x="3403243" y="442790"/>
                    <a:pt x="3398259" y="443689"/>
                  </a:cubicBezTo>
                  <a:cubicBezTo>
                    <a:pt x="3392250" y="444791"/>
                    <a:pt x="3386288" y="446278"/>
                    <a:pt x="3380457" y="448140"/>
                  </a:cubicBezTo>
                  <a:lnTo>
                    <a:pt x="3376763" y="449341"/>
                  </a:lnTo>
                  <a:lnTo>
                    <a:pt x="3373026" y="450587"/>
                  </a:lnTo>
                  <a:lnTo>
                    <a:pt x="3369242" y="452011"/>
                  </a:lnTo>
                  <a:lnTo>
                    <a:pt x="3365459" y="453524"/>
                  </a:lnTo>
                  <a:cubicBezTo>
                    <a:pt x="3358250" y="456441"/>
                    <a:pt x="3351307" y="459877"/>
                    <a:pt x="3344587" y="463805"/>
                  </a:cubicBezTo>
                  <a:cubicBezTo>
                    <a:pt x="3338980" y="467030"/>
                    <a:pt x="3333729" y="470786"/>
                    <a:pt x="3328833" y="475020"/>
                  </a:cubicBezTo>
                  <a:cubicBezTo>
                    <a:pt x="3325140" y="478064"/>
                    <a:pt x="3322068" y="481742"/>
                    <a:pt x="3319666" y="485879"/>
                  </a:cubicBezTo>
                  <a:cubicBezTo>
                    <a:pt x="3317885" y="488607"/>
                    <a:pt x="3317573" y="492016"/>
                    <a:pt x="3318730" y="495046"/>
                  </a:cubicBezTo>
                  <a:cubicBezTo>
                    <a:pt x="3320021" y="497436"/>
                    <a:pt x="3322202" y="499225"/>
                    <a:pt x="3324783" y="500031"/>
                  </a:cubicBezTo>
                  <a:cubicBezTo>
                    <a:pt x="3328388" y="501295"/>
                    <a:pt x="3332171" y="501931"/>
                    <a:pt x="3335998" y="501900"/>
                  </a:cubicBezTo>
                  <a:cubicBezTo>
                    <a:pt x="3341116" y="501944"/>
                    <a:pt x="3346234" y="501544"/>
                    <a:pt x="3351263" y="500698"/>
                  </a:cubicBezTo>
                  <a:cubicBezTo>
                    <a:pt x="3357271" y="499599"/>
                    <a:pt x="3363234" y="498113"/>
                    <a:pt x="3369064" y="496248"/>
                  </a:cubicBezTo>
                  <a:cubicBezTo>
                    <a:pt x="3370355" y="495892"/>
                    <a:pt x="3371601" y="495491"/>
                    <a:pt x="3372892" y="495046"/>
                  </a:cubicBezTo>
                  <a:lnTo>
                    <a:pt x="3376719" y="493756"/>
                  </a:lnTo>
                  <a:cubicBezTo>
                    <a:pt x="3378010" y="493266"/>
                    <a:pt x="3379300" y="492821"/>
                    <a:pt x="3380591" y="492287"/>
                  </a:cubicBezTo>
                  <a:lnTo>
                    <a:pt x="3384507" y="490774"/>
                  </a:lnTo>
                  <a:cubicBezTo>
                    <a:pt x="3391851" y="487746"/>
                    <a:pt x="3399015" y="484207"/>
                    <a:pt x="3405869" y="480182"/>
                  </a:cubicBezTo>
                  <a:cubicBezTo>
                    <a:pt x="3411521" y="476893"/>
                    <a:pt x="3416816" y="473047"/>
                    <a:pt x="3421712" y="468700"/>
                  </a:cubicBezTo>
                  <a:cubicBezTo>
                    <a:pt x="3425317" y="465648"/>
                    <a:pt x="3428343" y="461951"/>
                    <a:pt x="3430613" y="457797"/>
                  </a:cubicBezTo>
                  <a:cubicBezTo>
                    <a:pt x="3432170" y="455072"/>
                    <a:pt x="3432348" y="451751"/>
                    <a:pt x="3431013" y="448896"/>
                  </a:cubicBezTo>
                  <a:cubicBezTo>
                    <a:pt x="3429590" y="446571"/>
                    <a:pt x="3427409" y="444821"/>
                    <a:pt x="3424827" y="443956"/>
                  </a:cubicBezTo>
                  <a:close/>
                  <a:moveTo>
                    <a:pt x="3935550" y="265942"/>
                  </a:moveTo>
                  <a:cubicBezTo>
                    <a:pt x="3931456" y="264033"/>
                    <a:pt x="3927006" y="262988"/>
                    <a:pt x="3922511" y="262871"/>
                  </a:cubicBezTo>
                  <a:cubicBezTo>
                    <a:pt x="3916191" y="262606"/>
                    <a:pt x="3909872" y="262963"/>
                    <a:pt x="3903642" y="263939"/>
                  </a:cubicBezTo>
                  <a:cubicBezTo>
                    <a:pt x="3895943" y="265160"/>
                    <a:pt x="3888332" y="266929"/>
                    <a:pt x="3880855" y="269235"/>
                  </a:cubicBezTo>
                  <a:cubicBezTo>
                    <a:pt x="3873112" y="271681"/>
                    <a:pt x="3865546" y="274655"/>
                    <a:pt x="3858203" y="278136"/>
                  </a:cubicBezTo>
                  <a:cubicBezTo>
                    <a:pt x="3851750" y="281090"/>
                    <a:pt x="3845564" y="284557"/>
                    <a:pt x="3839689" y="288505"/>
                  </a:cubicBezTo>
                  <a:cubicBezTo>
                    <a:pt x="3835061" y="291556"/>
                    <a:pt x="3830878" y="295191"/>
                    <a:pt x="3827184" y="299320"/>
                  </a:cubicBezTo>
                  <a:cubicBezTo>
                    <a:pt x="3824603" y="302081"/>
                    <a:pt x="3823001" y="305645"/>
                    <a:pt x="3822733" y="309422"/>
                  </a:cubicBezTo>
                  <a:cubicBezTo>
                    <a:pt x="3822778" y="312489"/>
                    <a:pt x="3824470" y="315294"/>
                    <a:pt x="3827184" y="316721"/>
                  </a:cubicBezTo>
                  <a:cubicBezTo>
                    <a:pt x="3831101" y="318745"/>
                    <a:pt x="3835462" y="319885"/>
                    <a:pt x="3839868" y="320058"/>
                  </a:cubicBezTo>
                  <a:cubicBezTo>
                    <a:pt x="3846187" y="320436"/>
                    <a:pt x="3852552" y="320137"/>
                    <a:pt x="3858826" y="319168"/>
                  </a:cubicBezTo>
                  <a:cubicBezTo>
                    <a:pt x="3866703" y="318006"/>
                    <a:pt x="3874492" y="316235"/>
                    <a:pt x="3882102" y="313872"/>
                  </a:cubicBezTo>
                  <a:cubicBezTo>
                    <a:pt x="3890023" y="311452"/>
                    <a:pt x="3897811" y="308478"/>
                    <a:pt x="3905332" y="304972"/>
                  </a:cubicBezTo>
                  <a:cubicBezTo>
                    <a:pt x="3911874" y="301959"/>
                    <a:pt x="3918194" y="298401"/>
                    <a:pt x="3924157" y="294335"/>
                  </a:cubicBezTo>
                  <a:cubicBezTo>
                    <a:pt x="3928786" y="291262"/>
                    <a:pt x="3932969" y="287546"/>
                    <a:pt x="3936574" y="283298"/>
                  </a:cubicBezTo>
                  <a:cubicBezTo>
                    <a:pt x="3939155" y="280586"/>
                    <a:pt x="3940623" y="277022"/>
                    <a:pt x="3940757" y="273285"/>
                  </a:cubicBezTo>
                  <a:cubicBezTo>
                    <a:pt x="3940534" y="270020"/>
                    <a:pt x="3938443" y="267172"/>
                    <a:pt x="3935417" y="265942"/>
                  </a:cubicBezTo>
                  <a:close/>
                  <a:moveTo>
                    <a:pt x="4613518" y="99410"/>
                  </a:moveTo>
                  <a:cubicBezTo>
                    <a:pt x="4607599" y="97999"/>
                    <a:pt x="4601546" y="97386"/>
                    <a:pt x="4595450" y="97585"/>
                  </a:cubicBezTo>
                  <a:cubicBezTo>
                    <a:pt x="4587350" y="97769"/>
                    <a:pt x="4579294" y="98617"/>
                    <a:pt x="4571372" y="100122"/>
                  </a:cubicBezTo>
                  <a:lnTo>
                    <a:pt x="4565899" y="101234"/>
                  </a:lnTo>
                  <a:lnTo>
                    <a:pt x="4560469" y="102480"/>
                  </a:lnTo>
                  <a:lnTo>
                    <a:pt x="4555129" y="103860"/>
                  </a:lnTo>
                  <a:lnTo>
                    <a:pt x="4549878" y="105373"/>
                  </a:lnTo>
                  <a:cubicBezTo>
                    <a:pt x="4543470" y="107340"/>
                    <a:pt x="4537149" y="109643"/>
                    <a:pt x="4530964" y="112271"/>
                  </a:cubicBezTo>
                  <a:cubicBezTo>
                    <a:pt x="4525401" y="114635"/>
                    <a:pt x="4519972" y="117355"/>
                    <a:pt x="4514764" y="120415"/>
                  </a:cubicBezTo>
                  <a:cubicBezTo>
                    <a:pt x="4510403" y="122996"/>
                    <a:pt x="4506309" y="125976"/>
                    <a:pt x="4502481" y="129316"/>
                  </a:cubicBezTo>
                  <a:cubicBezTo>
                    <a:pt x="4499544" y="131804"/>
                    <a:pt x="4497141" y="134824"/>
                    <a:pt x="4495361" y="138217"/>
                  </a:cubicBezTo>
                  <a:cubicBezTo>
                    <a:pt x="4493625" y="141142"/>
                    <a:pt x="4493625" y="144771"/>
                    <a:pt x="4495361" y="147696"/>
                  </a:cubicBezTo>
                  <a:cubicBezTo>
                    <a:pt x="4497809" y="150768"/>
                    <a:pt x="4501236" y="152918"/>
                    <a:pt x="4505063" y="153793"/>
                  </a:cubicBezTo>
                  <a:cubicBezTo>
                    <a:pt x="4510848" y="155327"/>
                    <a:pt x="4516856" y="156045"/>
                    <a:pt x="4522864" y="155929"/>
                  </a:cubicBezTo>
                  <a:cubicBezTo>
                    <a:pt x="4531008" y="155812"/>
                    <a:pt x="4539152" y="155008"/>
                    <a:pt x="4547163" y="153526"/>
                  </a:cubicBezTo>
                  <a:lnTo>
                    <a:pt x="4552770" y="152458"/>
                  </a:lnTo>
                  <a:lnTo>
                    <a:pt x="4558333" y="151167"/>
                  </a:lnTo>
                  <a:lnTo>
                    <a:pt x="4563852" y="149788"/>
                  </a:lnTo>
                  <a:lnTo>
                    <a:pt x="4569281" y="148230"/>
                  </a:lnTo>
                  <a:cubicBezTo>
                    <a:pt x="4575867" y="146223"/>
                    <a:pt x="4582366" y="143861"/>
                    <a:pt x="4588729" y="141154"/>
                  </a:cubicBezTo>
                  <a:cubicBezTo>
                    <a:pt x="4594426" y="138735"/>
                    <a:pt x="4599944" y="135939"/>
                    <a:pt x="4605285" y="132787"/>
                  </a:cubicBezTo>
                  <a:cubicBezTo>
                    <a:pt x="4609690" y="130227"/>
                    <a:pt x="4613784" y="127246"/>
                    <a:pt x="4617612" y="123887"/>
                  </a:cubicBezTo>
                  <a:cubicBezTo>
                    <a:pt x="4620460" y="121417"/>
                    <a:pt x="4622819" y="118389"/>
                    <a:pt x="4624466" y="114986"/>
                  </a:cubicBezTo>
                  <a:cubicBezTo>
                    <a:pt x="4626067" y="111965"/>
                    <a:pt x="4625801" y="108299"/>
                    <a:pt x="4623753" y="105551"/>
                  </a:cubicBezTo>
                  <a:cubicBezTo>
                    <a:pt x="4621039" y="102459"/>
                    <a:pt x="4617389" y="100322"/>
                    <a:pt x="4613385" y="99454"/>
                  </a:cubicBezTo>
                  <a:close/>
                  <a:moveTo>
                    <a:pt x="4329229" y="156463"/>
                  </a:moveTo>
                  <a:cubicBezTo>
                    <a:pt x="4323132" y="155528"/>
                    <a:pt x="4316946" y="155319"/>
                    <a:pt x="4310805" y="155840"/>
                  </a:cubicBezTo>
                  <a:cubicBezTo>
                    <a:pt x="4302883" y="156464"/>
                    <a:pt x="4295050" y="157699"/>
                    <a:pt x="4287307" y="159534"/>
                  </a:cubicBezTo>
                  <a:lnTo>
                    <a:pt x="4284192" y="160290"/>
                  </a:lnTo>
                  <a:lnTo>
                    <a:pt x="4281120" y="161092"/>
                  </a:lnTo>
                  <a:lnTo>
                    <a:pt x="4278050" y="161982"/>
                  </a:lnTo>
                  <a:lnTo>
                    <a:pt x="4274979" y="162872"/>
                  </a:lnTo>
                  <a:cubicBezTo>
                    <a:pt x="4268081" y="164979"/>
                    <a:pt x="4261316" y="167506"/>
                    <a:pt x="4254730" y="170437"/>
                  </a:cubicBezTo>
                  <a:cubicBezTo>
                    <a:pt x="4248855" y="172986"/>
                    <a:pt x="4243159" y="175961"/>
                    <a:pt x="4237685" y="179338"/>
                  </a:cubicBezTo>
                  <a:cubicBezTo>
                    <a:pt x="4233190" y="182046"/>
                    <a:pt x="4229051" y="185256"/>
                    <a:pt x="4225314" y="188906"/>
                  </a:cubicBezTo>
                  <a:cubicBezTo>
                    <a:pt x="4222509" y="191491"/>
                    <a:pt x="4220373" y="194712"/>
                    <a:pt x="4219083" y="198297"/>
                  </a:cubicBezTo>
                  <a:cubicBezTo>
                    <a:pt x="4218059" y="201314"/>
                    <a:pt x="4218860" y="204661"/>
                    <a:pt x="4221130" y="206886"/>
                  </a:cubicBezTo>
                  <a:cubicBezTo>
                    <a:pt x="4224245" y="209550"/>
                    <a:pt x="4228028" y="211265"/>
                    <a:pt x="4232077" y="211826"/>
                  </a:cubicBezTo>
                  <a:cubicBezTo>
                    <a:pt x="4238130" y="212872"/>
                    <a:pt x="4244271" y="213156"/>
                    <a:pt x="4250369" y="212671"/>
                  </a:cubicBezTo>
                  <a:cubicBezTo>
                    <a:pt x="4258424" y="212136"/>
                    <a:pt x="4266390" y="210946"/>
                    <a:pt x="4274223" y="209111"/>
                  </a:cubicBezTo>
                  <a:lnTo>
                    <a:pt x="4277427" y="208310"/>
                  </a:lnTo>
                  <a:lnTo>
                    <a:pt x="4280587" y="207509"/>
                  </a:lnTo>
                  <a:lnTo>
                    <a:pt x="4283746" y="206663"/>
                  </a:lnTo>
                  <a:lnTo>
                    <a:pt x="4286861" y="205729"/>
                  </a:lnTo>
                  <a:cubicBezTo>
                    <a:pt x="4293982" y="203589"/>
                    <a:pt x="4300925" y="201002"/>
                    <a:pt x="4307689" y="197985"/>
                  </a:cubicBezTo>
                  <a:cubicBezTo>
                    <a:pt x="4313697" y="195345"/>
                    <a:pt x="4319527" y="192265"/>
                    <a:pt x="4325090" y="188773"/>
                  </a:cubicBezTo>
                  <a:cubicBezTo>
                    <a:pt x="4329585" y="186002"/>
                    <a:pt x="4333768" y="182716"/>
                    <a:pt x="4337507" y="178982"/>
                  </a:cubicBezTo>
                  <a:cubicBezTo>
                    <a:pt x="4340266" y="176387"/>
                    <a:pt x="4342268" y="173119"/>
                    <a:pt x="4343336" y="169503"/>
                  </a:cubicBezTo>
                  <a:cubicBezTo>
                    <a:pt x="4344227" y="166426"/>
                    <a:pt x="4343159" y="163126"/>
                    <a:pt x="4340711" y="161092"/>
                  </a:cubicBezTo>
                  <a:cubicBezTo>
                    <a:pt x="4337329" y="158528"/>
                    <a:pt x="4333323" y="156942"/>
                    <a:pt x="4329095" y="156508"/>
                  </a:cubicBezTo>
                  <a:close/>
                  <a:moveTo>
                    <a:pt x="4203284" y="193312"/>
                  </a:moveTo>
                  <a:cubicBezTo>
                    <a:pt x="4199724" y="190953"/>
                    <a:pt x="4195585" y="189530"/>
                    <a:pt x="4191312" y="189173"/>
                  </a:cubicBezTo>
                  <a:cubicBezTo>
                    <a:pt x="4185127" y="188499"/>
                    <a:pt x="4178940" y="188499"/>
                    <a:pt x="4172755" y="189173"/>
                  </a:cubicBezTo>
                  <a:cubicBezTo>
                    <a:pt x="4164922" y="190077"/>
                    <a:pt x="4157178" y="191564"/>
                    <a:pt x="4149568" y="193624"/>
                  </a:cubicBezTo>
                  <a:lnTo>
                    <a:pt x="4147476" y="194158"/>
                  </a:lnTo>
                  <a:lnTo>
                    <a:pt x="4145429" y="194736"/>
                  </a:lnTo>
                  <a:lnTo>
                    <a:pt x="4143426" y="195315"/>
                  </a:lnTo>
                  <a:lnTo>
                    <a:pt x="4141379" y="195938"/>
                  </a:lnTo>
                  <a:cubicBezTo>
                    <a:pt x="4134214" y="198142"/>
                    <a:pt x="4127228" y="200772"/>
                    <a:pt x="4120374" y="203815"/>
                  </a:cubicBezTo>
                  <a:cubicBezTo>
                    <a:pt x="4114321" y="206513"/>
                    <a:pt x="4108492" y="209651"/>
                    <a:pt x="4102929" y="213205"/>
                  </a:cubicBezTo>
                  <a:cubicBezTo>
                    <a:pt x="4098389" y="216037"/>
                    <a:pt x="4094250" y="219398"/>
                    <a:pt x="4090512" y="223219"/>
                  </a:cubicBezTo>
                  <a:cubicBezTo>
                    <a:pt x="4087752" y="225826"/>
                    <a:pt x="4085750" y="229155"/>
                    <a:pt x="4084771" y="232831"/>
                  </a:cubicBezTo>
                  <a:cubicBezTo>
                    <a:pt x="4084058" y="235870"/>
                    <a:pt x="4085171" y="239054"/>
                    <a:pt x="4087619" y="240975"/>
                  </a:cubicBezTo>
                  <a:cubicBezTo>
                    <a:pt x="4091001" y="243461"/>
                    <a:pt x="4095007" y="244996"/>
                    <a:pt x="4099190" y="245426"/>
                  </a:cubicBezTo>
                  <a:cubicBezTo>
                    <a:pt x="4105331" y="246263"/>
                    <a:pt x="4111518" y="246367"/>
                    <a:pt x="4117659" y="245737"/>
                  </a:cubicBezTo>
                  <a:cubicBezTo>
                    <a:pt x="4125625" y="244962"/>
                    <a:pt x="4133547" y="243563"/>
                    <a:pt x="4141290" y="241554"/>
                  </a:cubicBezTo>
                  <a:lnTo>
                    <a:pt x="4143426" y="241020"/>
                  </a:lnTo>
                  <a:lnTo>
                    <a:pt x="4145518" y="240441"/>
                  </a:lnTo>
                  <a:lnTo>
                    <a:pt x="4147565" y="239818"/>
                  </a:lnTo>
                  <a:lnTo>
                    <a:pt x="4149657" y="239240"/>
                  </a:lnTo>
                  <a:cubicBezTo>
                    <a:pt x="4157000" y="236996"/>
                    <a:pt x="4164209" y="234291"/>
                    <a:pt x="4171197" y="231140"/>
                  </a:cubicBezTo>
                  <a:cubicBezTo>
                    <a:pt x="4177383" y="228371"/>
                    <a:pt x="4183301" y="225143"/>
                    <a:pt x="4188998" y="221483"/>
                  </a:cubicBezTo>
                  <a:cubicBezTo>
                    <a:pt x="4193537" y="218603"/>
                    <a:pt x="4197721" y="215181"/>
                    <a:pt x="4201415" y="211292"/>
                  </a:cubicBezTo>
                  <a:cubicBezTo>
                    <a:pt x="4204085" y="208656"/>
                    <a:pt x="4205954" y="205301"/>
                    <a:pt x="4206755" y="201634"/>
                  </a:cubicBezTo>
                  <a:cubicBezTo>
                    <a:pt x="4207334" y="198401"/>
                    <a:pt x="4205910" y="195136"/>
                    <a:pt x="4203150" y="193357"/>
                  </a:cubicBezTo>
                  <a:close/>
                  <a:moveTo>
                    <a:pt x="4068260" y="228247"/>
                  </a:moveTo>
                  <a:cubicBezTo>
                    <a:pt x="4064388" y="226110"/>
                    <a:pt x="4060116" y="224892"/>
                    <a:pt x="4055710" y="224687"/>
                  </a:cubicBezTo>
                  <a:cubicBezTo>
                    <a:pt x="4049480" y="224174"/>
                    <a:pt x="4043160" y="224354"/>
                    <a:pt x="4036974" y="225221"/>
                  </a:cubicBezTo>
                  <a:cubicBezTo>
                    <a:pt x="4029186" y="226215"/>
                    <a:pt x="4021487" y="227807"/>
                    <a:pt x="4013965" y="229983"/>
                  </a:cubicBezTo>
                  <a:lnTo>
                    <a:pt x="4012986" y="230250"/>
                  </a:lnTo>
                  <a:lnTo>
                    <a:pt x="4012007" y="230562"/>
                  </a:lnTo>
                  <a:lnTo>
                    <a:pt x="4011028" y="230829"/>
                  </a:lnTo>
                  <a:lnTo>
                    <a:pt x="4010049" y="231140"/>
                  </a:lnTo>
                  <a:cubicBezTo>
                    <a:pt x="4002618" y="233435"/>
                    <a:pt x="3995318" y="236200"/>
                    <a:pt x="3988198" y="239418"/>
                  </a:cubicBezTo>
                  <a:cubicBezTo>
                    <a:pt x="3982012" y="242265"/>
                    <a:pt x="3976094" y="245567"/>
                    <a:pt x="3970397" y="249298"/>
                  </a:cubicBezTo>
                  <a:cubicBezTo>
                    <a:pt x="3965858" y="252252"/>
                    <a:pt x="3961673" y="255748"/>
                    <a:pt x="3957936" y="259711"/>
                  </a:cubicBezTo>
                  <a:cubicBezTo>
                    <a:pt x="3955265" y="262410"/>
                    <a:pt x="3953441" y="265853"/>
                    <a:pt x="3952773" y="269591"/>
                  </a:cubicBezTo>
                  <a:cubicBezTo>
                    <a:pt x="3952462" y="272681"/>
                    <a:pt x="3953930" y="275676"/>
                    <a:pt x="3956600" y="277290"/>
                  </a:cubicBezTo>
                  <a:cubicBezTo>
                    <a:pt x="3960295" y="279543"/>
                    <a:pt x="3964433" y="280872"/>
                    <a:pt x="3968750" y="281162"/>
                  </a:cubicBezTo>
                  <a:cubicBezTo>
                    <a:pt x="3974981" y="281742"/>
                    <a:pt x="3981256" y="281622"/>
                    <a:pt x="3987486" y="280806"/>
                  </a:cubicBezTo>
                  <a:cubicBezTo>
                    <a:pt x="3995452" y="279832"/>
                    <a:pt x="4003285" y="278240"/>
                    <a:pt x="4010984" y="276044"/>
                  </a:cubicBezTo>
                  <a:lnTo>
                    <a:pt x="4012007" y="275777"/>
                  </a:lnTo>
                  <a:lnTo>
                    <a:pt x="4012986" y="275466"/>
                  </a:lnTo>
                  <a:lnTo>
                    <a:pt x="4014010" y="275199"/>
                  </a:lnTo>
                  <a:lnTo>
                    <a:pt x="4014990" y="274887"/>
                  </a:lnTo>
                  <a:cubicBezTo>
                    <a:pt x="4022600" y="272572"/>
                    <a:pt x="4030031" y="269731"/>
                    <a:pt x="4037241" y="266387"/>
                  </a:cubicBezTo>
                  <a:cubicBezTo>
                    <a:pt x="4043605" y="263513"/>
                    <a:pt x="4049746" y="260120"/>
                    <a:pt x="4055576" y="256240"/>
                  </a:cubicBezTo>
                  <a:cubicBezTo>
                    <a:pt x="4060160" y="253277"/>
                    <a:pt x="4064299" y="249715"/>
                    <a:pt x="4067948" y="245648"/>
                  </a:cubicBezTo>
                  <a:cubicBezTo>
                    <a:pt x="4070575" y="242971"/>
                    <a:pt x="4072265" y="239497"/>
                    <a:pt x="4072711" y="235769"/>
                  </a:cubicBezTo>
                  <a:cubicBezTo>
                    <a:pt x="4072711" y="232611"/>
                    <a:pt x="4070930" y="229720"/>
                    <a:pt x="4068127" y="228292"/>
                  </a:cubicBezTo>
                  <a:close/>
                  <a:moveTo>
                    <a:pt x="4759935" y="75645"/>
                  </a:moveTo>
                  <a:cubicBezTo>
                    <a:pt x="4754149" y="73976"/>
                    <a:pt x="4748142" y="73137"/>
                    <a:pt x="4742133" y="73152"/>
                  </a:cubicBezTo>
                  <a:cubicBezTo>
                    <a:pt x="4733944" y="73126"/>
                    <a:pt x="4725801" y="73781"/>
                    <a:pt x="4717745" y="75111"/>
                  </a:cubicBezTo>
                  <a:cubicBezTo>
                    <a:pt x="4715476" y="75467"/>
                    <a:pt x="4713295" y="75867"/>
                    <a:pt x="4711025" y="76312"/>
                  </a:cubicBezTo>
                  <a:lnTo>
                    <a:pt x="4704350" y="77736"/>
                  </a:lnTo>
                  <a:lnTo>
                    <a:pt x="4697763" y="79383"/>
                  </a:lnTo>
                  <a:cubicBezTo>
                    <a:pt x="4695583" y="79962"/>
                    <a:pt x="4693313" y="80585"/>
                    <a:pt x="4691310" y="81252"/>
                  </a:cubicBezTo>
                  <a:cubicBezTo>
                    <a:pt x="4684901" y="83210"/>
                    <a:pt x="4678716" y="85435"/>
                    <a:pt x="4672974" y="87839"/>
                  </a:cubicBezTo>
                  <a:cubicBezTo>
                    <a:pt x="4667545" y="90089"/>
                    <a:pt x="4662294" y="92675"/>
                    <a:pt x="4657220" y="95582"/>
                  </a:cubicBezTo>
                  <a:cubicBezTo>
                    <a:pt x="4652903" y="98012"/>
                    <a:pt x="4648809" y="100827"/>
                    <a:pt x="4645026" y="103993"/>
                  </a:cubicBezTo>
                  <a:cubicBezTo>
                    <a:pt x="4642045" y="106390"/>
                    <a:pt x="4639463" y="109298"/>
                    <a:pt x="4637505" y="112583"/>
                  </a:cubicBezTo>
                  <a:cubicBezTo>
                    <a:pt x="4635458" y="115485"/>
                    <a:pt x="4635057" y="119259"/>
                    <a:pt x="4636526" y="122507"/>
                  </a:cubicBezTo>
                  <a:cubicBezTo>
                    <a:pt x="4638573" y="125764"/>
                    <a:pt x="4641733" y="128144"/>
                    <a:pt x="4645427" y="129182"/>
                  </a:cubicBezTo>
                  <a:cubicBezTo>
                    <a:pt x="4651124" y="130990"/>
                    <a:pt x="4657042" y="131935"/>
                    <a:pt x="4663006" y="131986"/>
                  </a:cubicBezTo>
                  <a:cubicBezTo>
                    <a:pt x="4671239" y="132115"/>
                    <a:pt x="4679516" y="131534"/>
                    <a:pt x="4687661" y="130251"/>
                  </a:cubicBezTo>
                  <a:cubicBezTo>
                    <a:pt x="4689931" y="129895"/>
                    <a:pt x="4692111" y="129494"/>
                    <a:pt x="4694515" y="129049"/>
                  </a:cubicBezTo>
                  <a:lnTo>
                    <a:pt x="4701368" y="127625"/>
                  </a:lnTo>
                  <a:cubicBezTo>
                    <a:pt x="4703638" y="127091"/>
                    <a:pt x="4705819" y="126557"/>
                    <a:pt x="4708133" y="125934"/>
                  </a:cubicBezTo>
                  <a:cubicBezTo>
                    <a:pt x="4710446" y="125311"/>
                    <a:pt x="4712583" y="124732"/>
                    <a:pt x="4714764" y="124065"/>
                  </a:cubicBezTo>
                  <a:cubicBezTo>
                    <a:pt x="4721172" y="122142"/>
                    <a:pt x="4727447" y="119883"/>
                    <a:pt x="4733589" y="117300"/>
                  </a:cubicBezTo>
                  <a:cubicBezTo>
                    <a:pt x="4739152" y="115003"/>
                    <a:pt x="4744536" y="112342"/>
                    <a:pt x="4749743" y="109334"/>
                  </a:cubicBezTo>
                  <a:cubicBezTo>
                    <a:pt x="4754104" y="106870"/>
                    <a:pt x="4758244" y="103978"/>
                    <a:pt x="4762026" y="100700"/>
                  </a:cubicBezTo>
                  <a:cubicBezTo>
                    <a:pt x="4765007" y="98216"/>
                    <a:pt x="4767500" y="95198"/>
                    <a:pt x="4769370" y="91799"/>
                  </a:cubicBezTo>
                  <a:cubicBezTo>
                    <a:pt x="4771328" y="88822"/>
                    <a:pt x="4771417" y="85013"/>
                    <a:pt x="4769681" y="81920"/>
                  </a:cubicBezTo>
                  <a:cubicBezTo>
                    <a:pt x="4767277" y="78756"/>
                    <a:pt x="4763807" y="76537"/>
                    <a:pt x="4759935" y="75645"/>
                  </a:cubicBezTo>
                  <a:close/>
                  <a:moveTo>
                    <a:pt x="4469638" y="126468"/>
                  </a:moveTo>
                  <a:cubicBezTo>
                    <a:pt x="4463629" y="125305"/>
                    <a:pt x="4457488" y="124901"/>
                    <a:pt x="4451391" y="125266"/>
                  </a:cubicBezTo>
                  <a:cubicBezTo>
                    <a:pt x="4443381" y="125677"/>
                    <a:pt x="4435459" y="126733"/>
                    <a:pt x="4427627" y="128426"/>
                  </a:cubicBezTo>
                  <a:lnTo>
                    <a:pt x="4423398" y="129360"/>
                  </a:lnTo>
                  <a:lnTo>
                    <a:pt x="4418948" y="130384"/>
                  </a:lnTo>
                  <a:lnTo>
                    <a:pt x="4414809" y="131541"/>
                  </a:lnTo>
                  <a:cubicBezTo>
                    <a:pt x="4413429" y="131897"/>
                    <a:pt x="4412050" y="132298"/>
                    <a:pt x="4410671" y="132743"/>
                  </a:cubicBezTo>
                  <a:cubicBezTo>
                    <a:pt x="4403995" y="134766"/>
                    <a:pt x="4397453" y="137174"/>
                    <a:pt x="4391045" y="139952"/>
                  </a:cubicBezTo>
                  <a:cubicBezTo>
                    <a:pt x="4385348" y="142429"/>
                    <a:pt x="4379785" y="145284"/>
                    <a:pt x="4374444" y="148497"/>
                  </a:cubicBezTo>
                  <a:cubicBezTo>
                    <a:pt x="4370038" y="151134"/>
                    <a:pt x="4365900" y="154222"/>
                    <a:pt x="4362118" y="157709"/>
                  </a:cubicBezTo>
                  <a:cubicBezTo>
                    <a:pt x="4359269" y="160224"/>
                    <a:pt x="4356954" y="163339"/>
                    <a:pt x="4355442" y="166832"/>
                  </a:cubicBezTo>
                  <a:cubicBezTo>
                    <a:pt x="4354107" y="169774"/>
                    <a:pt x="4354551" y="173207"/>
                    <a:pt x="4356555" y="175733"/>
                  </a:cubicBezTo>
                  <a:cubicBezTo>
                    <a:pt x="4359358" y="178596"/>
                    <a:pt x="4362963" y="180510"/>
                    <a:pt x="4366923" y="181207"/>
                  </a:cubicBezTo>
                  <a:cubicBezTo>
                    <a:pt x="4372887" y="182520"/>
                    <a:pt x="4378939" y="183014"/>
                    <a:pt x="4385037" y="182676"/>
                  </a:cubicBezTo>
                  <a:cubicBezTo>
                    <a:pt x="4393136" y="182353"/>
                    <a:pt x="4401191" y="181340"/>
                    <a:pt x="4409113" y="179650"/>
                  </a:cubicBezTo>
                  <a:cubicBezTo>
                    <a:pt x="4410582" y="179382"/>
                    <a:pt x="4412006" y="179071"/>
                    <a:pt x="4413563" y="178715"/>
                  </a:cubicBezTo>
                  <a:lnTo>
                    <a:pt x="4418013" y="177691"/>
                  </a:lnTo>
                  <a:lnTo>
                    <a:pt x="4422464" y="176534"/>
                  </a:lnTo>
                  <a:lnTo>
                    <a:pt x="4426914" y="175333"/>
                  </a:lnTo>
                  <a:cubicBezTo>
                    <a:pt x="4433768" y="173242"/>
                    <a:pt x="4440488" y="170761"/>
                    <a:pt x="4447074" y="167901"/>
                  </a:cubicBezTo>
                  <a:cubicBezTo>
                    <a:pt x="4452949" y="165343"/>
                    <a:pt x="4458646" y="162368"/>
                    <a:pt x="4464075" y="159000"/>
                  </a:cubicBezTo>
                  <a:cubicBezTo>
                    <a:pt x="4468525" y="156313"/>
                    <a:pt x="4472664" y="153149"/>
                    <a:pt x="4476447" y="149565"/>
                  </a:cubicBezTo>
                  <a:cubicBezTo>
                    <a:pt x="4479250" y="147040"/>
                    <a:pt x="4481431" y="143883"/>
                    <a:pt x="4482811" y="140353"/>
                  </a:cubicBezTo>
                  <a:cubicBezTo>
                    <a:pt x="4484012" y="137295"/>
                    <a:pt x="4483345" y="133806"/>
                    <a:pt x="4481031" y="131452"/>
                  </a:cubicBezTo>
                  <a:cubicBezTo>
                    <a:pt x="4477827" y="128695"/>
                    <a:pt x="4473910" y="126959"/>
                    <a:pt x="4469727" y="126468"/>
                  </a:cubicBezTo>
                  <a:close/>
                  <a:moveTo>
                    <a:pt x="5384008" y="13874"/>
                  </a:moveTo>
                  <a:cubicBezTo>
                    <a:pt x="5378623" y="11016"/>
                    <a:pt x="5372704" y="9204"/>
                    <a:pt x="5366652" y="8533"/>
                  </a:cubicBezTo>
                  <a:cubicBezTo>
                    <a:pt x="5357973" y="7398"/>
                    <a:pt x="5349206" y="7129"/>
                    <a:pt x="5340483" y="7732"/>
                  </a:cubicBezTo>
                  <a:cubicBezTo>
                    <a:pt x="5336300" y="7999"/>
                    <a:pt x="5332073" y="8355"/>
                    <a:pt x="5327845" y="8889"/>
                  </a:cubicBezTo>
                  <a:cubicBezTo>
                    <a:pt x="5323616" y="9423"/>
                    <a:pt x="5319344" y="10046"/>
                    <a:pt x="5315117" y="10847"/>
                  </a:cubicBezTo>
                  <a:cubicBezTo>
                    <a:pt x="5310889" y="11649"/>
                    <a:pt x="5306706" y="12494"/>
                    <a:pt x="5302566" y="13473"/>
                  </a:cubicBezTo>
                  <a:cubicBezTo>
                    <a:pt x="5298428" y="14452"/>
                    <a:pt x="5294378" y="15565"/>
                    <a:pt x="5290417" y="16722"/>
                  </a:cubicBezTo>
                  <a:cubicBezTo>
                    <a:pt x="5284898" y="18369"/>
                    <a:pt x="5279558" y="20193"/>
                    <a:pt x="5274529" y="22151"/>
                  </a:cubicBezTo>
                  <a:cubicBezTo>
                    <a:pt x="5269500" y="24110"/>
                    <a:pt x="5264783" y="26246"/>
                    <a:pt x="5260421" y="28426"/>
                  </a:cubicBezTo>
                  <a:cubicBezTo>
                    <a:pt x="5256372" y="30477"/>
                    <a:pt x="5252455" y="32796"/>
                    <a:pt x="5248718" y="35369"/>
                  </a:cubicBezTo>
                  <a:cubicBezTo>
                    <a:pt x="5245513" y="37485"/>
                    <a:pt x="5242486" y="39947"/>
                    <a:pt x="5239817" y="42712"/>
                  </a:cubicBezTo>
                  <a:cubicBezTo>
                    <a:pt x="5236390" y="45741"/>
                    <a:pt x="5234343" y="49996"/>
                    <a:pt x="5234031" y="54550"/>
                  </a:cubicBezTo>
                  <a:cubicBezTo>
                    <a:pt x="5234343" y="58448"/>
                    <a:pt x="5236613" y="61924"/>
                    <a:pt x="5240039" y="63807"/>
                  </a:cubicBezTo>
                  <a:cubicBezTo>
                    <a:pt x="5245157" y="66803"/>
                    <a:pt x="5250809" y="68740"/>
                    <a:pt x="5256684" y="69503"/>
                  </a:cubicBezTo>
                  <a:cubicBezTo>
                    <a:pt x="5265317" y="70786"/>
                    <a:pt x="5274040" y="71159"/>
                    <a:pt x="5282762" y="70616"/>
                  </a:cubicBezTo>
                  <a:cubicBezTo>
                    <a:pt x="5286990" y="70616"/>
                    <a:pt x="5291262" y="70082"/>
                    <a:pt x="5295580" y="69592"/>
                  </a:cubicBezTo>
                  <a:cubicBezTo>
                    <a:pt x="5299897" y="69103"/>
                    <a:pt x="5304258" y="68435"/>
                    <a:pt x="5308575" y="67679"/>
                  </a:cubicBezTo>
                  <a:cubicBezTo>
                    <a:pt x="5312891" y="66922"/>
                    <a:pt x="5317208" y="66032"/>
                    <a:pt x="5321480" y="65053"/>
                  </a:cubicBezTo>
                  <a:cubicBezTo>
                    <a:pt x="5325752" y="64074"/>
                    <a:pt x="5329937" y="62917"/>
                    <a:pt x="5334031" y="61715"/>
                  </a:cubicBezTo>
                  <a:cubicBezTo>
                    <a:pt x="5339727" y="60024"/>
                    <a:pt x="5345246" y="58155"/>
                    <a:pt x="5350408" y="56152"/>
                  </a:cubicBezTo>
                  <a:cubicBezTo>
                    <a:pt x="5355571" y="54149"/>
                    <a:pt x="5360465" y="51924"/>
                    <a:pt x="5364916" y="49655"/>
                  </a:cubicBezTo>
                  <a:cubicBezTo>
                    <a:pt x="5369055" y="47565"/>
                    <a:pt x="5373060" y="45186"/>
                    <a:pt x="5376887" y="42534"/>
                  </a:cubicBezTo>
                  <a:cubicBezTo>
                    <a:pt x="5380048" y="40344"/>
                    <a:pt x="5382984" y="37806"/>
                    <a:pt x="5385566" y="34968"/>
                  </a:cubicBezTo>
                  <a:cubicBezTo>
                    <a:pt x="5388904" y="31883"/>
                    <a:pt x="5390817" y="27511"/>
                    <a:pt x="5390728" y="22952"/>
                  </a:cubicBezTo>
                  <a:cubicBezTo>
                    <a:pt x="5390105" y="19039"/>
                    <a:pt x="5387613" y="15663"/>
                    <a:pt x="5384097" y="13874"/>
                  </a:cubicBezTo>
                  <a:close/>
                  <a:moveTo>
                    <a:pt x="5550941" y="7821"/>
                  </a:moveTo>
                  <a:cubicBezTo>
                    <a:pt x="5545645" y="4627"/>
                    <a:pt x="5539770" y="2538"/>
                    <a:pt x="5533674" y="1680"/>
                  </a:cubicBezTo>
                  <a:cubicBezTo>
                    <a:pt x="5524861" y="267"/>
                    <a:pt x="5515917" y="-240"/>
                    <a:pt x="5506972" y="167"/>
                  </a:cubicBezTo>
                  <a:cubicBezTo>
                    <a:pt x="5502254" y="167"/>
                    <a:pt x="5497448" y="656"/>
                    <a:pt x="5492641" y="1146"/>
                  </a:cubicBezTo>
                  <a:cubicBezTo>
                    <a:pt x="5487835" y="1635"/>
                    <a:pt x="5482984" y="2303"/>
                    <a:pt x="5478133" y="3148"/>
                  </a:cubicBezTo>
                  <a:cubicBezTo>
                    <a:pt x="5473282" y="3994"/>
                    <a:pt x="5468565" y="4928"/>
                    <a:pt x="5463847" y="5997"/>
                  </a:cubicBezTo>
                  <a:cubicBezTo>
                    <a:pt x="5459131" y="7065"/>
                    <a:pt x="5454502" y="8311"/>
                    <a:pt x="5450007" y="9646"/>
                  </a:cubicBezTo>
                  <a:cubicBezTo>
                    <a:pt x="5444711" y="11203"/>
                    <a:pt x="5439593" y="12939"/>
                    <a:pt x="5434698" y="14808"/>
                  </a:cubicBezTo>
                  <a:cubicBezTo>
                    <a:pt x="5429802" y="16677"/>
                    <a:pt x="5425263" y="18680"/>
                    <a:pt x="5421035" y="20772"/>
                  </a:cubicBezTo>
                  <a:cubicBezTo>
                    <a:pt x="5417118" y="22746"/>
                    <a:pt x="5413336" y="24961"/>
                    <a:pt x="5409687" y="27403"/>
                  </a:cubicBezTo>
                  <a:cubicBezTo>
                    <a:pt x="5406483" y="29490"/>
                    <a:pt x="5403501" y="31874"/>
                    <a:pt x="5400786" y="34523"/>
                  </a:cubicBezTo>
                  <a:cubicBezTo>
                    <a:pt x="5397003" y="37626"/>
                    <a:pt x="5394467" y="42013"/>
                    <a:pt x="5393709" y="46851"/>
                  </a:cubicBezTo>
                  <a:cubicBezTo>
                    <a:pt x="5393532" y="50812"/>
                    <a:pt x="5395446" y="54578"/>
                    <a:pt x="5398739" y="56775"/>
                  </a:cubicBezTo>
                  <a:cubicBezTo>
                    <a:pt x="5403678" y="60102"/>
                    <a:pt x="5409286" y="62305"/>
                    <a:pt x="5415160" y="63228"/>
                  </a:cubicBezTo>
                  <a:cubicBezTo>
                    <a:pt x="5423972" y="64854"/>
                    <a:pt x="5432917" y="65511"/>
                    <a:pt x="5441863" y="65186"/>
                  </a:cubicBezTo>
                  <a:cubicBezTo>
                    <a:pt x="5446625" y="65186"/>
                    <a:pt x="5451475" y="64786"/>
                    <a:pt x="5456371" y="64296"/>
                  </a:cubicBezTo>
                  <a:cubicBezTo>
                    <a:pt x="5461267" y="63807"/>
                    <a:pt x="5466250" y="63184"/>
                    <a:pt x="5471191" y="62383"/>
                  </a:cubicBezTo>
                  <a:cubicBezTo>
                    <a:pt x="5476130" y="61582"/>
                    <a:pt x="5481026" y="60602"/>
                    <a:pt x="5485877" y="59490"/>
                  </a:cubicBezTo>
                  <a:cubicBezTo>
                    <a:pt x="5490727" y="58377"/>
                    <a:pt x="5495490" y="57176"/>
                    <a:pt x="5500163" y="55796"/>
                  </a:cubicBezTo>
                  <a:cubicBezTo>
                    <a:pt x="5505637" y="54194"/>
                    <a:pt x="5510932" y="52414"/>
                    <a:pt x="5515961" y="50500"/>
                  </a:cubicBezTo>
                  <a:cubicBezTo>
                    <a:pt x="5520990" y="48586"/>
                    <a:pt x="5525708" y="46495"/>
                    <a:pt x="5530069" y="44359"/>
                  </a:cubicBezTo>
                  <a:cubicBezTo>
                    <a:pt x="5534163" y="42351"/>
                    <a:pt x="5538080" y="40077"/>
                    <a:pt x="5541862" y="37550"/>
                  </a:cubicBezTo>
                  <a:cubicBezTo>
                    <a:pt x="5545066" y="35452"/>
                    <a:pt x="5548049" y="33037"/>
                    <a:pt x="5550763" y="30340"/>
                  </a:cubicBezTo>
                  <a:cubicBezTo>
                    <a:pt x="5554501" y="27174"/>
                    <a:pt x="5556816" y="22665"/>
                    <a:pt x="5557260" y="17790"/>
                  </a:cubicBezTo>
                  <a:cubicBezTo>
                    <a:pt x="5557038" y="13593"/>
                    <a:pt x="5554635" y="9816"/>
                    <a:pt x="5550941" y="7821"/>
                  </a:cubicBezTo>
                  <a:close/>
                  <a:moveTo>
                    <a:pt x="4910090" y="54772"/>
                  </a:moveTo>
                  <a:cubicBezTo>
                    <a:pt x="4904348" y="52823"/>
                    <a:pt x="4898341" y="51772"/>
                    <a:pt x="4892288" y="51657"/>
                  </a:cubicBezTo>
                  <a:cubicBezTo>
                    <a:pt x="4884010" y="51378"/>
                    <a:pt x="4875688" y="51825"/>
                    <a:pt x="4867499" y="52992"/>
                  </a:cubicBezTo>
                  <a:cubicBezTo>
                    <a:pt x="4864830" y="53348"/>
                    <a:pt x="4862115" y="53749"/>
                    <a:pt x="4859445" y="54238"/>
                  </a:cubicBezTo>
                  <a:cubicBezTo>
                    <a:pt x="4856774" y="54728"/>
                    <a:pt x="4854104" y="55262"/>
                    <a:pt x="4851479" y="55841"/>
                  </a:cubicBezTo>
                  <a:cubicBezTo>
                    <a:pt x="4848853" y="56419"/>
                    <a:pt x="4846226" y="57042"/>
                    <a:pt x="4843601" y="57754"/>
                  </a:cubicBezTo>
                  <a:cubicBezTo>
                    <a:pt x="4840975" y="58466"/>
                    <a:pt x="4838438" y="59134"/>
                    <a:pt x="4835902" y="59890"/>
                  </a:cubicBezTo>
                  <a:cubicBezTo>
                    <a:pt x="4829716" y="61804"/>
                    <a:pt x="4823753" y="63896"/>
                    <a:pt x="4818101" y="66210"/>
                  </a:cubicBezTo>
                  <a:cubicBezTo>
                    <a:pt x="4812849" y="68379"/>
                    <a:pt x="4807687" y="70846"/>
                    <a:pt x="4802703" y="73598"/>
                  </a:cubicBezTo>
                  <a:cubicBezTo>
                    <a:pt x="4798430" y="75928"/>
                    <a:pt x="4794380" y="78623"/>
                    <a:pt x="4790597" y="81653"/>
                  </a:cubicBezTo>
                  <a:cubicBezTo>
                    <a:pt x="4787571" y="84021"/>
                    <a:pt x="4784902" y="86825"/>
                    <a:pt x="4782721" y="89975"/>
                  </a:cubicBezTo>
                  <a:cubicBezTo>
                    <a:pt x="4780362" y="92877"/>
                    <a:pt x="4779605" y="96771"/>
                    <a:pt x="4780717" y="100344"/>
                  </a:cubicBezTo>
                  <a:cubicBezTo>
                    <a:pt x="4782365" y="103831"/>
                    <a:pt x="4785390" y="106475"/>
                    <a:pt x="4789085" y="107643"/>
                  </a:cubicBezTo>
                  <a:cubicBezTo>
                    <a:pt x="4794692" y="109713"/>
                    <a:pt x="4800566" y="110870"/>
                    <a:pt x="4806530" y="111070"/>
                  </a:cubicBezTo>
                  <a:cubicBezTo>
                    <a:pt x="4814852" y="111475"/>
                    <a:pt x="4823218" y="111103"/>
                    <a:pt x="4831497" y="109957"/>
                  </a:cubicBezTo>
                  <a:cubicBezTo>
                    <a:pt x="4834211" y="109601"/>
                    <a:pt x="4836970" y="109200"/>
                    <a:pt x="4839685" y="108755"/>
                  </a:cubicBezTo>
                  <a:cubicBezTo>
                    <a:pt x="4842400" y="108310"/>
                    <a:pt x="4845158" y="107732"/>
                    <a:pt x="4847874" y="107153"/>
                  </a:cubicBezTo>
                  <a:cubicBezTo>
                    <a:pt x="4850589" y="106575"/>
                    <a:pt x="4853258" y="105907"/>
                    <a:pt x="4855929" y="105240"/>
                  </a:cubicBezTo>
                  <a:cubicBezTo>
                    <a:pt x="4858599" y="104572"/>
                    <a:pt x="4861269" y="103815"/>
                    <a:pt x="4863851" y="103014"/>
                  </a:cubicBezTo>
                  <a:cubicBezTo>
                    <a:pt x="4870259" y="101101"/>
                    <a:pt x="4876355" y="98920"/>
                    <a:pt x="4882097" y="96561"/>
                  </a:cubicBezTo>
                  <a:cubicBezTo>
                    <a:pt x="4887481" y="94354"/>
                    <a:pt x="4892778" y="91812"/>
                    <a:pt x="4897851" y="88951"/>
                  </a:cubicBezTo>
                  <a:cubicBezTo>
                    <a:pt x="4902168" y="86569"/>
                    <a:pt x="4906262" y="83814"/>
                    <a:pt x="4910090" y="80718"/>
                  </a:cubicBezTo>
                  <a:cubicBezTo>
                    <a:pt x="4913115" y="78316"/>
                    <a:pt x="4915697" y="75446"/>
                    <a:pt x="4917789" y="72218"/>
                  </a:cubicBezTo>
                  <a:cubicBezTo>
                    <a:pt x="4920014" y="69225"/>
                    <a:pt x="4920548" y="65278"/>
                    <a:pt x="4919168" y="61804"/>
                  </a:cubicBezTo>
                  <a:cubicBezTo>
                    <a:pt x="4917121" y="58453"/>
                    <a:pt x="4913917" y="55979"/>
                    <a:pt x="4910134" y="54861"/>
                  </a:cubicBezTo>
                  <a:close/>
                  <a:moveTo>
                    <a:pt x="5221615" y="23620"/>
                  </a:moveTo>
                  <a:cubicBezTo>
                    <a:pt x="5216052" y="21130"/>
                    <a:pt x="5210132" y="19624"/>
                    <a:pt x="5204080" y="19170"/>
                  </a:cubicBezTo>
                  <a:cubicBezTo>
                    <a:pt x="5195535" y="18364"/>
                    <a:pt x="5186902" y="18364"/>
                    <a:pt x="5178357" y="19170"/>
                  </a:cubicBezTo>
                  <a:cubicBezTo>
                    <a:pt x="5174708" y="19481"/>
                    <a:pt x="5171058" y="19882"/>
                    <a:pt x="5167365" y="20416"/>
                  </a:cubicBezTo>
                  <a:cubicBezTo>
                    <a:pt x="5163671" y="20950"/>
                    <a:pt x="5160066" y="21573"/>
                    <a:pt x="5156417" y="22285"/>
                  </a:cubicBezTo>
                  <a:cubicBezTo>
                    <a:pt x="5152768" y="22997"/>
                    <a:pt x="5149163" y="23798"/>
                    <a:pt x="5145602" y="24644"/>
                  </a:cubicBezTo>
                  <a:cubicBezTo>
                    <a:pt x="5142043" y="25489"/>
                    <a:pt x="5138527" y="26513"/>
                    <a:pt x="5135100" y="27536"/>
                  </a:cubicBezTo>
                  <a:cubicBezTo>
                    <a:pt x="5129314" y="29272"/>
                    <a:pt x="5123796" y="31186"/>
                    <a:pt x="5118589" y="33277"/>
                  </a:cubicBezTo>
                  <a:cubicBezTo>
                    <a:pt x="5113604" y="35224"/>
                    <a:pt x="5108753" y="37438"/>
                    <a:pt x="5103992" y="39908"/>
                  </a:cubicBezTo>
                  <a:cubicBezTo>
                    <a:pt x="5099852" y="42071"/>
                    <a:pt x="5095892" y="44510"/>
                    <a:pt x="5092109" y="47207"/>
                  </a:cubicBezTo>
                  <a:cubicBezTo>
                    <a:pt x="5088994" y="49443"/>
                    <a:pt x="5086146" y="52043"/>
                    <a:pt x="5083653" y="54951"/>
                  </a:cubicBezTo>
                  <a:cubicBezTo>
                    <a:pt x="5080583" y="57907"/>
                    <a:pt x="5078980" y="62049"/>
                    <a:pt x="5079203" y="66299"/>
                  </a:cubicBezTo>
                  <a:cubicBezTo>
                    <a:pt x="5080004" y="70066"/>
                    <a:pt x="5082585" y="73221"/>
                    <a:pt x="5086101" y="74799"/>
                  </a:cubicBezTo>
                  <a:cubicBezTo>
                    <a:pt x="5091397" y="77481"/>
                    <a:pt x="5097138" y="79142"/>
                    <a:pt x="5103057" y="79694"/>
                  </a:cubicBezTo>
                  <a:cubicBezTo>
                    <a:pt x="5111602" y="80664"/>
                    <a:pt x="5120191" y="80769"/>
                    <a:pt x="5128736" y="80006"/>
                  </a:cubicBezTo>
                  <a:cubicBezTo>
                    <a:pt x="5132429" y="79739"/>
                    <a:pt x="5136168" y="79338"/>
                    <a:pt x="5139905" y="78849"/>
                  </a:cubicBezTo>
                  <a:cubicBezTo>
                    <a:pt x="5143644" y="78359"/>
                    <a:pt x="5147383" y="77736"/>
                    <a:pt x="5151120" y="77024"/>
                  </a:cubicBezTo>
                  <a:cubicBezTo>
                    <a:pt x="5154859" y="76312"/>
                    <a:pt x="5158553" y="75511"/>
                    <a:pt x="5162246" y="74621"/>
                  </a:cubicBezTo>
                  <a:cubicBezTo>
                    <a:pt x="5165941" y="73731"/>
                    <a:pt x="5169546" y="72752"/>
                    <a:pt x="5173062" y="71684"/>
                  </a:cubicBezTo>
                  <a:cubicBezTo>
                    <a:pt x="5179024" y="69948"/>
                    <a:pt x="5184721" y="67946"/>
                    <a:pt x="5190106" y="65809"/>
                  </a:cubicBezTo>
                  <a:cubicBezTo>
                    <a:pt x="5195224" y="63797"/>
                    <a:pt x="5200208" y="61509"/>
                    <a:pt x="5205059" y="58956"/>
                  </a:cubicBezTo>
                  <a:cubicBezTo>
                    <a:pt x="5209287" y="56767"/>
                    <a:pt x="5213293" y="54252"/>
                    <a:pt x="5217120" y="51435"/>
                  </a:cubicBezTo>
                  <a:cubicBezTo>
                    <a:pt x="5220368" y="49166"/>
                    <a:pt x="5223262" y="46472"/>
                    <a:pt x="5225798" y="43424"/>
                  </a:cubicBezTo>
                  <a:cubicBezTo>
                    <a:pt x="5228736" y="40399"/>
                    <a:pt x="5230114" y="36173"/>
                    <a:pt x="5229536" y="31987"/>
                  </a:cubicBezTo>
                  <a:cubicBezTo>
                    <a:pt x="5228335" y="28214"/>
                    <a:pt x="5225487" y="25181"/>
                    <a:pt x="5221793" y="23709"/>
                  </a:cubicBezTo>
                  <a:close/>
                  <a:moveTo>
                    <a:pt x="5063939" y="37505"/>
                  </a:moveTo>
                  <a:cubicBezTo>
                    <a:pt x="5058331" y="35256"/>
                    <a:pt x="5052412" y="33947"/>
                    <a:pt x="5046360" y="33633"/>
                  </a:cubicBezTo>
                  <a:cubicBezTo>
                    <a:pt x="5037993" y="33064"/>
                    <a:pt x="5029537" y="33273"/>
                    <a:pt x="5021215" y="34256"/>
                  </a:cubicBezTo>
                  <a:cubicBezTo>
                    <a:pt x="5018055" y="34568"/>
                    <a:pt x="5014851" y="35013"/>
                    <a:pt x="5011692" y="35502"/>
                  </a:cubicBezTo>
                  <a:cubicBezTo>
                    <a:pt x="5008532" y="35992"/>
                    <a:pt x="5005327" y="36615"/>
                    <a:pt x="5002167" y="37238"/>
                  </a:cubicBezTo>
                  <a:cubicBezTo>
                    <a:pt x="4999008" y="37861"/>
                    <a:pt x="4995893" y="38618"/>
                    <a:pt x="4992778" y="39419"/>
                  </a:cubicBezTo>
                  <a:cubicBezTo>
                    <a:pt x="4989662" y="40220"/>
                    <a:pt x="4986635" y="41021"/>
                    <a:pt x="4983654" y="41955"/>
                  </a:cubicBezTo>
                  <a:cubicBezTo>
                    <a:pt x="4977690" y="43736"/>
                    <a:pt x="4971994" y="45738"/>
                    <a:pt x="4966609" y="47919"/>
                  </a:cubicBezTo>
                  <a:cubicBezTo>
                    <a:pt x="4961536" y="49974"/>
                    <a:pt x="4956551" y="52307"/>
                    <a:pt x="4951701" y="54906"/>
                  </a:cubicBezTo>
                  <a:cubicBezTo>
                    <a:pt x="4947517" y="57139"/>
                    <a:pt x="4943512" y="59683"/>
                    <a:pt x="4939684" y="62516"/>
                  </a:cubicBezTo>
                  <a:cubicBezTo>
                    <a:pt x="4936613" y="64829"/>
                    <a:pt x="4933855" y="67521"/>
                    <a:pt x="4931451" y="70527"/>
                  </a:cubicBezTo>
                  <a:cubicBezTo>
                    <a:pt x="4928736" y="73457"/>
                    <a:pt x="4927490" y="77482"/>
                    <a:pt x="4928158" y="81430"/>
                  </a:cubicBezTo>
                  <a:cubicBezTo>
                    <a:pt x="4929360" y="85067"/>
                    <a:pt x="4932119" y="87976"/>
                    <a:pt x="4935679" y="89352"/>
                  </a:cubicBezTo>
                  <a:cubicBezTo>
                    <a:pt x="4941064" y="91737"/>
                    <a:pt x="4946850" y="93153"/>
                    <a:pt x="4952724" y="93535"/>
                  </a:cubicBezTo>
                  <a:cubicBezTo>
                    <a:pt x="4961135" y="94244"/>
                    <a:pt x="4969591" y="94139"/>
                    <a:pt x="4977957" y="93224"/>
                  </a:cubicBezTo>
                  <a:cubicBezTo>
                    <a:pt x="4981162" y="92912"/>
                    <a:pt x="4984410" y="92467"/>
                    <a:pt x="4987659" y="91977"/>
                  </a:cubicBezTo>
                  <a:cubicBezTo>
                    <a:pt x="4990908" y="91488"/>
                    <a:pt x="4994156" y="90909"/>
                    <a:pt x="4997406" y="90242"/>
                  </a:cubicBezTo>
                  <a:cubicBezTo>
                    <a:pt x="5000655" y="89574"/>
                    <a:pt x="5003859" y="88862"/>
                    <a:pt x="5007063" y="88106"/>
                  </a:cubicBezTo>
                  <a:cubicBezTo>
                    <a:pt x="5010267" y="87349"/>
                    <a:pt x="5013382" y="86415"/>
                    <a:pt x="5016453" y="85524"/>
                  </a:cubicBezTo>
                  <a:cubicBezTo>
                    <a:pt x="5022595" y="83655"/>
                    <a:pt x="5028469" y="81608"/>
                    <a:pt x="5034254" y="79383"/>
                  </a:cubicBezTo>
                  <a:cubicBezTo>
                    <a:pt x="5039506" y="77263"/>
                    <a:pt x="5044579" y="74856"/>
                    <a:pt x="5049564" y="72173"/>
                  </a:cubicBezTo>
                  <a:cubicBezTo>
                    <a:pt x="5053836" y="69890"/>
                    <a:pt x="5057886" y="67255"/>
                    <a:pt x="5061713" y="64296"/>
                  </a:cubicBezTo>
                  <a:cubicBezTo>
                    <a:pt x="5064784" y="61975"/>
                    <a:pt x="5067544" y="59234"/>
                    <a:pt x="5069857" y="56152"/>
                  </a:cubicBezTo>
                  <a:cubicBezTo>
                    <a:pt x="5072438" y="53147"/>
                    <a:pt x="5073462" y="49071"/>
                    <a:pt x="5072528" y="45204"/>
                  </a:cubicBezTo>
                  <a:cubicBezTo>
                    <a:pt x="5070925" y="41606"/>
                    <a:pt x="5067854" y="38847"/>
                    <a:pt x="5064117" y="37594"/>
                  </a:cubicBezTo>
                  <a:close/>
                  <a:moveTo>
                    <a:pt x="2704938" y="797003"/>
                  </a:moveTo>
                  <a:cubicBezTo>
                    <a:pt x="2702757" y="795908"/>
                    <a:pt x="2700443" y="795201"/>
                    <a:pt x="2698039" y="794911"/>
                  </a:cubicBezTo>
                  <a:cubicBezTo>
                    <a:pt x="2695102" y="794551"/>
                    <a:pt x="2692121" y="794462"/>
                    <a:pt x="2689139" y="794644"/>
                  </a:cubicBezTo>
                  <a:cubicBezTo>
                    <a:pt x="2685534" y="794889"/>
                    <a:pt x="2681974" y="795365"/>
                    <a:pt x="2678414" y="796068"/>
                  </a:cubicBezTo>
                  <a:cubicBezTo>
                    <a:pt x="2674364" y="796847"/>
                    <a:pt x="2670358" y="797840"/>
                    <a:pt x="2666398" y="799050"/>
                  </a:cubicBezTo>
                  <a:cubicBezTo>
                    <a:pt x="2663415" y="799940"/>
                    <a:pt x="2660345" y="800964"/>
                    <a:pt x="2657274" y="802076"/>
                  </a:cubicBezTo>
                  <a:cubicBezTo>
                    <a:pt x="2654204" y="803189"/>
                    <a:pt x="2651043" y="804480"/>
                    <a:pt x="2647884" y="805815"/>
                  </a:cubicBezTo>
                  <a:cubicBezTo>
                    <a:pt x="2644724" y="807150"/>
                    <a:pt x="2641609" y="808663"/>
                    <a:pt x="2638450" y="810265"/>
                  </a:cubicBezTo>
                  <a:cubicBezTo>
                    <a:pt x="2635290" y="811867"/>
                    <a:pt x="2632218" y="813514"/>
                    <a:pt x="2629148" y="815294"/>
                  </a:cubicBezTo>
                  <a:cubicBezTo>
                    <a:pt x="2622472" y="819126"/>
                    <a:pt x="2616109" y="823505"/>
                    <a:pt x="2610145" y="828378"/>
                  </a:cubicBezTo>
                  <a:cubicBezTo>
                    <a:pt x="2605516" y="832059"/>
                    <a:pt x="2601378" y="836322"/>
                    <a:pt x="2597817" y="841062"/>
                  </a:cubicBezTo>
                  <a:cubicBezTo>
                    <a:pt x="2595326" y="844204"/>
                    <a:pt x="2593768" y="847982"/>
                    <a:pt x="2593367" y="851965"/>
                  </a:cubicBezTo>
                  <a:cubicBezTo>
                    <a:pt x="2593233" y="855187"/>
                    <a:pt x="2594969" y="858200"/>
                    <a:pt x="2597817" y="859709"/>
                  </a:cubicBezTo>
                  <a:cubicBezTo>
                    <a:pt x="2599864" y="860870"/>
                    <a:pt x="2602134" y="861636"/>
                    <a:pt x="2604493" y="861978"/>
                  </a:cubicBezTo>
                  <a:cubicBezTo>
                    <a:pt x="2607431" y="862428"/>
                    <a:pt x="2610412" y="862561"/>
                    <a:pt x="2613393" y="862379"/>
                  </a:cubicBezTo>
                  <a:cubicBezTo>
                    <a:pt x="2617043" y="862214"/>
                    <a:pt x="2620693" y="861765"/>
                    <a:pt x="2624298" y="861044"/>
                  </a:cubicBezTo>
                  <a:cubicBezTo>
                    <a:pt x="2628436" y="860260"/>
                    <a:pt x="2632530" y="859268"/>
                    <a:pt x="2636536" y="858062"/>
                  </a:cubicBezTo>
                  <a:cubicBezTo>
                    <a:pt x="2639607" y="857172"/>
                    <a:pt x="2642722" y="856148"/>
                    <a:pt x="2645926" y="854991"/>
                  </a:cubicBezTo>
                  <a:cubicBezTo>
                    <a:pt x="2649130" y="853834"/>
                    <a:pt x="2652290" y="852543"/>
                    <a:pt x="2655538" y="851119"/>
                  </a:cubicBezTo>
                  <a:cubicBezTo>
                    <a:pt x="2658788" y="849695"/>
                    <a:pt x="2661992" y="848227"/>
                    <a:pt x="2665196" y="846669"/>
                  </a:cubicBezTo>
                  <a:cubicBezTo>
                    <a:pt x="2668400" y="845111"/>
                    <a:pt x="2671560" y="843331"/>
                    <a:pt x="2674719" y="841507"/>
                  </a:cubicBezTo>
                  <a:cubicBezTo>
                    <a:pt x="2681484" y="837590"/>
                    <a:pt x="2687892" y="833127"/>
                    <a:pt x="2693945" y="828156"/>
                  </a:cubicBezTo>
                  <a:cubicBezTo>
                    <a:pt x="2698529" y="824435"/>
                    <a:pt x="2702579" y="820123"/>
                    <a:pt x="2706006" y="815339"/>
                  </a:cubicBezTo>
                  <a:cubicBezTo>
                    <a:pt x="2708454" y="812237"/>
                    <a:pt x="2709833" y="808458"/>
                    <a:pt x="2710011" y="804524"/>
                  </a:cubicBezTo>
                  <a:cubicBezTo>
                    <a:pt x="2709922" y="801311"/>
                    <a:pt x="2708053" y="798423"/>
                    <a:pt x="2705116" y="797092"/>
                  </a:cubicBezTo>
                  <a:close/>
                  <a:moveTo>
                    <a:pt x="2351846" y="1015471"/>
                  </a:moveTo>
                  <a:cubicBezTo>
                    <a:pt x="2349754" y="1014915"/>
                    <a:pt x="2347574" y="1014585"/>
                    <a:pt x="2345393" y="1014492"/>
                  </a:cubicBezTo>
                  <a:cubicBezTo>
                    <a:pt x="2342813" y="1014296"/>
                    <a:pt x="2340231" y="1014296"/>
                    <a:pt x="2337649" y="1014492"/>
                  </a:cubicBezTo>
                  <a:cubicBezTo>
                    <a:pt x="2334668" y="1014781"/>
                    <a:pt x="2331687" y="1015226"/>
                    <a:pt x="2328749" y="1015827"/>
                  </a:cubicBezTo>
                  <a:cubicBezTo>
                    <a:pt x="2325678" y="1016450"/>
                    <a:pt x="2322474" y="1017251"/>
                    <a:pt x="2319181" y="1018186"/>
                  </a:cubicBezTo>
                  <a:cubicBezTo>
                    <a:pt x="2315175" y="1019387"/>
                    <a:pt x="2311036" y="1020767"/>
                    <a:pt x="2306809" y="1022414"/>
                  </a:cubicBezTo>
                  <a:cubicBezTo>
                    <a:pt x="2302581" y="1024060"/>
                    <a:pt x="2298352" y="1025885"/>
                    <a:pt x="2294080" y="1027888"/>
                  </a:cubicBezTo>
                  <a:cubicBezTo>
                    <a:pt x="2289808" y="1029890"/>
                    <a:pt x="2285491" y="1032338"/>
                    <a:pt x="2281308" y="1034563"/>
                  </a:cubicBezTo>
                  <a:cubicBezTo>
                    <a:pt x="2277125" y="1036788"/>
                    <a:pt x="2272986" y="1039548"/>
                    <a:pt x="2268981" y="1042307"/>
                  </a:cubicBezTo>
                  <a:cubicBezTo>
                    <a:pt x="2262483" y="1046677"/>
                    <a:pt x="2256341" y="1051621"/>
                    <a:pt x="2250734" y="1057082"/>
                  </a:cubicBezTo>
                  <a:cubicBezTo>
                    <a:pt x="2246551" y="1061074"/>
                    <a:pt x="2242990" y="1065680"/>
                    <a:pt x="2240187" y="1070745"/>
                  </a:cubicBezTo>
                  <a:cubicBezTo>
                    <a:pt x="2238185" y="1074016"/>
                    <a:pt x="2237427" y="1077914"/>
                    <a:pt x="2238140" y="1081692"/>
                  </a:cubicBezTo>
                  <a:cubicBezTo>
                    <a:pt x="2239297" y="1085066"/>
                    <a:pt x="2242100" y="1087607"/>
                    <a:pt x="2245572" y="1088412"/>
                  </a:cubicBezTo>
                  <a:cubicBezTo>
                    <a:pt x="2247619" y="1089071"/>
                    <a:pt x="2249755" y="1089472"/>
                    <a:pt x="2251936" y="1089614"/>
                  </a:cubicBezTo>
                  <a:cubicBezTo>
                    <a:pt x="2254517" y="1089814"/>
                    <a:pt x="2257099" y="1089814"/>
                    <a:pt x="2259679" y="1089614"/>
                  </a:cubicBezTo>
                  <a:cubicBezTo>
                    <a:pt x="2262662" y="1089351"/>
                    <a:pt x="2265643" y="1088938"/>
                    <a:pt x="2268580" y="1088368"/>
                  </a:cubicBezTo>
                  <a:cubicBezTo>
                    <a:pt x="2271562" y="1087745"/>
                    <a:pt x="2274811" y="1086944"/>
                    <a:pt x="2278326" y="1085965"/>
                  </a:cubicBezTo>
                  <a:cubicBezTo>
                    <a:pt x="2282421" y="1084808"/>
                    <a:pt x="2286693" y="1083339"/>
                    <a:pt x="2291010" y="1081514"/>
                  </a:cubicBezTo>
                  <a:cubicBezTo>
                    <a:pt x="2295327" y="1079690"/>
                    <a:pt x="2299911" y="1077954"/>
                    <a:pt x="2304361" y="1075818"/>
                  </a:cubicBezTo>
                  <a:cubicBezTo>
                    <a:pt x="2308811" y="1073682"/>
                    <a:pt x="2313262" y="1071368"/>
                    <a:pt x="2317445" y="1068920"/>
                  </a:cubicBezTo>
                  <a:cubicBezTo>
                    <a:pt x="2321629" y="1066472"/>
                    <a:pt x="2325946" y="1063802"/>
                    <a:pt x="2329995" y="1060998"/>
                  </a:cubicBezTo>
                  <a:cubicBezTo>
                    <a:pt x="2336537" y="1056548"/>
                    <a:pt x="2342634" y="1051479"/>
                    <a:pt x="2348242" y="1045867"/>
                  </a:cubicBezTo>
                  <a:cubicBezTo>
                    <a:pt x="2352336" y="1041906"/>
                    <a:pt x="2355763" y="1037309"/>
                    <a:pt x="2358389" y="1032249"/>
                  </a:cubicBezTo>
                  <a:cubicBezTo>
                    <a:pt x="2360258" y="1029018"/>
                    <a:pt x="2360747" y="1025168"/>
                    <a:pt x="2359768" y="1021568"/>
                  </a:cubicBezTo>
                  <a:cubicBezTo>
                    <a:pt x="2358300" y="1018444"/>
                    <a:pt x="2355406" y="1016210"/>
                    <a:pt x="2352024" y="1015560"/>
                  </a:cubicBezTo>
                  <a:close/>
                  <a:moveTo>
                    <a:pt x="2823584" y="731227"/>
                  </a:moveTo>
                  <a:cubicBezTo>
                    <a:pt x="2821448" y="729967"/>
                    <a:pt x="2819089" y="729135"/>
                    <a:pt x="2816642" y="728779"/>
                  </a:cubicBezTo>
                  <a:cubicBezTo>
                    <a:pt x="2813526" y="728276"/>
                    <a:pt x="2810366" y="728129"/>
                    <a:pt x="2807207" y="728334"/>
                  </a:cubicBezTo>
                  <a:cubicBezTo>
                    <a:pt x="2803380" y="728534"/>
                    <a:pt x="2799552" y="729011"/>
                    <a:pt x="2795769" y="729758"/>
                  </a:cubicBezTo>
                  <a:cubicBezTo>
                    <a:pt x="2791452" y="730586"/>
                    <a:pt x="2787180" y="731641"/>
                    <a:pt x="2782952" y="732918"/>
                  </a:cubicBezTo>
                  <a:cubicBezTo>
                    <a:pt x="2780282" y="733719"/>
                    <a:pt x="2777568" y="734609"/>
                    <a:pt x="2774808" y="735633"/>
                  </a:cubicBezTo>
                  <a:cubicBezTo>
                    <a:pt x="2772049" y="736656"/>
                    <a:pt x="2769245" y="737724"/>
                    <a:pt x="2766442" y="738881"/>
                  </a:cubicBezTo>
                  <a:cubicBezTo>
                    <a:pt x="2763638" y="740038"/>
                    <a:pt x="2760834" y="741329"/>
                    <a:pt x="2758030" y="742709"/>
                  </a:cubicBezTo>
                  <a:cubicBezTo>
                    <a:pt x="2755227" y="744088"/>
                    <a:pt x="2752423" y="745468"/>
                    <a:pt x="2749619" y="747159"/>
                  </a:cubicBezTo>
                  <a:cubicBezTo>
                    <a:pt x="2742855" y="750826"/>
                    <a:pt x="2736446" y="755023"/>
                    <a:pt x="2730349" y="759709"/>
                  </a:cubicBezTo>
                  <a:cubicBezTo>
                    <a:pt x="2725587" y="763309"/>
                    <a:pt x="2721270" y="767479"/>
                    <a:pt x="2717488" y="772126"/>
                  </a:cubicBezTo>
                  <a:cubicBezTo>
                    <a:pt x="2714773" y="775227"/>
                    <a:pt x="2712948" y="778988"/>
                    <a:pt x="2712148" y="783029"/>
                  </a:cubicBezTo>
                  <a:cubicBezTo>
                    <a:pt x="2711658" y="786122"/>
                    <a:pt x="2712993" y="789228"/>
                    <a:pt x="2715573" y="790995"/>
                  </a:cubicBezTo>
                  <a:cubicBezTo>
                    <a:pt x="2717577" y="792344"/>
                    <a:pt x="2719847" y="793269"/>
                    <a:pt x="2722249" y="793710"/>
                  </a:cubicBezTo>
                  <a:cubicBezTo>
                    <a:pt x="2725365" y="794253"/>
                    <a:pt x="2728525" y="794462"/>
                    <a:pt x="2731684" y="794333"/>
                  </a:cubicBezTo>
                  <a:cubicBezTo>
                    <a:pt x="2735557" y="794168"/>
                    <a:pt x="2739428" y="793705"/>
                    <a:pt x="2743256" y="792953"/>
                  </a:cubicBezTo>
                  <a:cubicBezTo>
                    <a:pt x="2747661" y="792130"/>
                    <a:pt x="2752023" y="791075"/>
                    <a:pt x="2756339" y="789793"/>
                  </a:cubicBezTo>
                  <a:cubicBezTo>
                    <a:pt x="2759098" y="788992"/>
                    <a:pt x="2761902" y="788058"/>
                    <a:pt x="2764750" y="787034"/>
                  </a:cubicBezTo>
                  <a:cubicBezTo>
                    <a:pt x="2767599" y="786011"/>
                    <a:pt x="2770447" y="784898"/>
                    <a:pt x="2773296" y="783696"/>
                  </a:cubicBezTo>
                  <a:cubicBezTo>
                    <a:pt x="2776143" y="782495"/>
                    <a:pt x="2779080" y="781160"/>
                    <a:pt x="2781974" y="779780"/>
                  </a:cubicBezTo>
                  <a:cubicBezTo>
                    <a:pt x="2784866" y="778401"/>
                    <a:pt x="2787715" y="776887"/>
                    <a:pt x="2790518" y="775330"/>
                  </a:cubicBezTo>
                  <a:cubicBezTo>
                    <a:pt x="2797372" y="771578"/>
                    <a:pt x="2803913" y="767261"/>
                    <a:pt x="2810056" y="762424"/>
                  </a:cubicBezTo>
                  <a:cubicBezTo>
                    <a:pt x="2814772" y="758783"/>
                    <a:pt x="2819044" y="754564"/>
                    <a:pt x="2822738" y="749874"/>
                  </a:cubicBezTo>
                  <a:cubicBezTo>
                    <a:pt x="2825320" y="746794"/>
                    <a:pt x="2827011" y="743047"/>
                    <a:pt x="2827590" y="739059"/>
                  </a:cubicBezTo>
                  <a:cubicBezTo>
                    <a:pt x="2827945" y="736015"/>
                    <a:pt x="2826566" y="733034"/>
                    <a:pt x="2824029" y="731316"/>
                  </a:cubicBezTo>
                  <a:close/>
                  <a:moveTo>
                    <a:pt x="2586691" y="866073"/>
                  </a:moveTo>
                  <a:cubicBezTo>
                    <a:pt x="2584511" y="865160"/>
                    <a:pt x="2582241" y="864573"/>
                    <a:pt x="2579882" y="864337"/>
                  </a:cubicBezTo>
                  <a:cubicBezTo>
                    <a:pt x="2576990" y="864065"/>
                    <a:pt x="2574142" y="864065"/>
                    <a:pt x="2571249" y="864337"/>
                  </a:cubicBezTo>
                  <a:cubicBezTo>
                    <a:pt x="2567866" y="864582"/>
                    <a:pt x="2564484" y="865045"/>
                    <a:pt x="2561146" y="865717"/>
                  </a:cubicBezTo>
                  <a:cubicBezTo>
                    <a:pt x="2557542" y="866429"/>
                    <a:pt x="2553804" y="867363"/>
                    <a:pt x="2549931" y="868520"/>
                  </a:cubicBezTo>
                  <a:cubicBezTo>
                    <a:pt x="2546638" y="869499"/>
                    <a:pt x="2543211" y="870612"/>
                    <a:pt x="2539784" y="871903"/>
                  </a:cubicBezTo>
                  <a:cubicBezTo>
                    <a:pt x="2536359" y="873193"/>
                    <a:pt x="2532887" y="874617"/>
                    <a:pt x="2529371" y="876353"/>
                  </a:cubicBezTo>
                  <a:cubicBezTo>
                    <a:pt x="2525855" y="878089"/>
                    <a:pt x="2522384" y="879602"/>
                    <a:pt x="2518912" y="881426"/>
                  </a:cubicBezTo>
                  <a:cubicBezTo>
                    <a:pt x="2515441" y="883251"/>
                    <a:pt x="2512014" y="885209"/>
                    <a:pt x="2508632" y="887256"/>
                  </a:cubicBezTo>
                  <a:cubicBezTo>
                    <a:pt x="2502001" y="891266"/>
                    <a:pt x="2495682" y="895837"/>
                    <a:pt x="2489807" y="900919"/>
                  </a:cubicBezTo>
                  <a:cubicBezTo>
                    <a:pt x="2485312" y="904711"/>
                    <a:pt x="2481307" y="909081"/>
                    <a:pt x="2477969" y="913914"/>
                  </a:cubicBezTo>
                  <a:cubicBezTo>
                    <a:pt x="2475611" y="917105"/>
                    <a:pt x="2474275" y="920941"/>
                    <a:pt x="2474186" y="924906"/>
                  </a:cubicBezTo>
                  <a:cubicBezTo>
                    <a:pt x="2474409" y="928191"/>
                    <a:pt x="2476456" y="931074"/>
                    <a:pt x="2479483" y="932338"/>
                  </a:cubicBezTo>
                  <a:cubicBezTo>
                    <a:pt x="2481574" y="933340"/>
                    <a:pt x="2483800" y="933989"/>
                    <a:pt x="2486114" y="934252"/>
                  </a:cubicBezTo>
                  <a:cubicBezTo>
                    <a:pt x="2488962" y="934639"/>
                    <a:pt x="2491855" y="934728"/>
                    <a:pt x="2494747" y="934519"/>
                  </a:cubicBezTo>
                  <a:cubicBezTo>
                    <a:pt x="2498174" y="934301"/>
                    <a:pt x="2501601" y="933869"/>
                    <a:pt x="2504983" y="933228"/>
                  </a:cubicBezTo>
                  <a:cubicBezTo>
                    <a:pt x="2508588" y="932516"/>
                    <a:pt x="2512460" y="931582"/>
                    <a:pt x="2516420" y="930425"/>
                  </a:cubicBezTo>
                  <a:cubicBezTo>
                    <a:pt x="2520381" y="929268"/>
                    <a:pt x="2523274" y="928244"/>
                    <a:pt x="2526834" y="926953"/>
                  </a:cubicBezTo>
                  <a:cubicBezTo>
                    <a:pt x="2530395" y="925663"/>
                    <a:pt x="2533911" y="924150"/>
                    <a:pt x="2537516" y="922503"/>
                  </a:cubicBezTo>
                  <a:cubicBezTo>
                    <a:pt x="2541120" y="920856"/>
                    <a:pt x="2544725" y="919165"/>
                    <a:pt x="2548285" y="917252"/>
                  </a:cubicBezTo>
                  <a:cubicBezTo>
                    <a:pt x="2551846" y="915338"/>
                    <a:pt x="2555361" y="913380"/>
                    <a:pt x="2558787" y="911244"/>
                  </a:cubicBezTo>
                  <a:cubicBezTo>
                    <a:pt x="2565508" y="907149"/>
                    <a:pt x="2571872" y="902490"/>
                    <a:pt x="2577791" y="897314"/>
                  </a:cubicBezTo>
                  <a:cubicBezTo>
                    <a:pt x="2582241" y="893442"/>
                    <a:pt x="2586113" y="888943"/>
                    <a:pt x="2589273" y="883963"/>
                  </a:cubicBezTo>
                  <a:cubicBezTo>
                    <a:pt x="2591543" y="880834"/>
                    <a:pt x="2592655" y="877047"/>
                    <a:pt x="2592522" y="873193"/>
                  </a:cubicBezTo>
                  <a:cubicBezTo>
                    <a:pt x="2592076" y="870007"/>
                    <a:pt x="2589895" y="867319"/>
                    <a:pt x="2586914" y="866162"/>
                  </a:cubicBezTo>
                  <a:close/>
                  <a:moveTo>
                    <a:pt x="3804798" y="306396"/>
                  </a:moveTo>
                  <a:cubicBezTo>
                    <a:pt x="3800793" y="304693"/>
                    <a:pt x="3796521" y="303801"/>
                    <a:pt x="3792160" y="303770"/>
                  </a:cubicBezTo>
                  <a:cubicBezTo>
                    <a:pt x="3786196" y="303599"/>
                    <a:pt x="3780233" y="304001"/>
                    <a:pt x="3774359" y="304972"/>
                  </a:cubicBezTo>
                  <a:cubicBezTo>
                    <a:pt x="3767148" y="306122"/>
                    <a:pt x="3760029" y="307787"/>
                    <a:pt x="3753041" y="309956"/>
                  </a:cubicBezTo>
                  <a:lnTo>
                    <a:pt x="3752018" y="310267"/>
                  </a:lnTo>
                  <a:lnTo>
                    <a:pt x="3751039" y="310579"/>
                  </a:lnTo>
                  <a:lnTo>
                    <a:pt x="3750015" y="310935"/>
                  </a:lnTo>
                  <a:lnTo>
                    <a:pt x="3748992" y="311247"/>
                  </a:lnTo>
                  <a:cubicBezTo>
                    <a:pt x="3741381" y="313713"/>
                    <a:pt x="3733949" y="316687"/>
                    <a:pt x="3726740" y="320147"/>
                  </a:cubicBezTo>
                  <a:cubicBezTo>
                    <a:pt x="3720509" y="323169"/>
                    <a:pt x="3714546" y="326712"/>
                    <a:pt x="3708939" y="330739"/>
                  </a:cubicBezTo>
                  <a:cubicBezTo>
                    <a:pt x="3704577" y="333768"/>
                    <a:pt x="3700705" y="337411"/>
                    <a:pt x="3697367" y="341553"/>
                  </a:cubicBezTo>
                  <a:cubicBezTo>
                    <a:pt x="3695008" y="344273"/>
                    <a:pt x="3693718" y="347777"/>
                    <a:pt x="3693762" y="351389"/>
                  </a:cubicBezTo>
                  <a:cubicBezTo>
                    <a:pt x="3694252" y="354330"/>
                    <a:pt x="3696165" y="356836"/>
                    <a:pt x="3698881" y="358064"/>
                  </a:cubicBezTo>
                  <a:cubicBezTo>
                    <a:pt x="3702752" y="359877"/>
                    <a:pt x="3706935" y="360862"/>
                    <a:pt x="3711208" y="360957"/>
                  </a:cubicBezTo>
                  <a:cubicBezTo>
                    <a:pt x="3717171" y="361232"/>
                    <a:pt x="3723135" y="360889"/>
                    <a:pt x="3729010" y="359933"/>
                  </a:cubicBezTo>
                  <a:cubicBezTo>
                    <a:pt x="3736352" y="358803"/>
                    <a:pt x="3743650" y="357137"/>
                    <a:pt x="3750771" y="354949"/>
                  </a:cubicBezTo>
                  <a:lnTo>
                    <a:pt x="3751839" y="354593"/>
                  </a:lnTo>
                  <a:lnTo>
                    <a:pt x="3752863" y="354282"/>
                  </a:lnTo>
                  <a:lnTo>
                    <a:pt x="3753931" y="353925"/>
                  </a:lnTo>
                  <a:lnTo>
                    <a:pt x="3754999" y="353614"/>
                  </a:lnTo>
                  <a:cubicBezTo>
                    <a:pt x="3762787" y="351027"/>
                    <a:pt x="3770353" y="347904"/>
                    <a:pt x="3777696" y="344268"/>
                  </a:cubicBezTo>
                  <a:cubicBezTo>
                    <a:pt x="3783971" y="341151"/>
                    <a:pt x="3790024" y="337519"/>
                    <a:pt x="3795720" y="333409"/>
                  </a:cubicBezTo>
                  <a:cubicBezTo>
                    <a:pt x="3800037" y="330335"/>
                    <a:pt x="3803908" y="326630"/>
                    <a:pt x="3807113" y="322417"/>
                  </a:cubicBezTo>
                  <a:cubicBezTo>
                    <a:pt x="3809427" y="319700"/>
                    <a:pt x="3810539" y="316174"/>
                    <a:pt x="3810229" y="312626"/>
                  </a:cubicBezTo>
                  <a:cubicBezTo>
                    <a:pt x="3809560" y="309866"/>
                    <a:pt x="3807647" y="307585"/>
                    <a:pt x="3805021" y="306485"/>
                  </a:cubicBezTo>
                  <a:close/>
                  <a:moveTo>
                    <a:pt x="2468801" y="938836"/>
                  </a:moveTo>
                  <a:cubicBezTo>
                    <a:pt x="2466665" y="938124"/>
                    <a:pt x="2464440" y="937674"/>
                    <a:pt x="2462170" y="937501"/>
                  </a:cubicBezTo>
                  <a:cubicBezTo>
                    <a:pt x="2459456" y="937278"/>
                    <a:pt x="2456697" y="937278"/>
                    <a:pt x="2453982" y="937501"/>
                  </a:cubicBezTo>
                  <a:cubicBezTo>
                    <a:pt x="2450822" y="937772"/>
                    <a:pt x="2447707" y="938217"/>
                    <a:pt x="2444592" y="938836"/>
                  </a:cubicBezTo>
                  <a:cubicBezTo>
                    <a:pt x="2441254" y="939504"/>
                    <a:pt x="2437827" y="940394"/>
                    <a:pt x="2434267" y="941417"/>
                  </a:cubicBezTo>
                  <a:cubicBezTo>
                    <a:pt x="2430707" y="942441"/>
                    <a:pt x="2426790" y="943776"/>
                    <a:pt x="2422962" y="945244"/>
                  </a:cubicBezTo>
                  <a:cubicBezTo>
                    <a:pt x="2419136" y="946713"/>
                    <a:pt x="2415263" y="948315"/>
                    <a:pt x="2411348" y="950140"/>
                  </a:cubicBezTo>
                  <a:cubicBezTo>
                    <a:pt x="2407431" y="951964"/>
                    <a:pt x="2403560" y="953878"/>
                    <a:pt x="2399732" y="956014"/>
                  </a:cubicBezTo>
                  <a:cubicBezTo>
                    <a:pt x="2395905" y="958150"/>
                    <a:pt x="2392077" y="960465"/>
                    <a:pt x="2388384" y="962779"/>
                  </a:cubicBezTo>
                  <a:cubicBezTo>
                    <a:pt x="2381797" y="966984"/>
                    <a:pt x="2375611" y="971751"/>
                    <a:pt x="2369870" y="977020"/>
                  </a:cubicBezTo>
                  <a:cubicBezTo>
                    <a:pt x="2365553" y="980919"/>
                    <a:pt x="2361815" y="985413"/>
                    <a:pt x="2358744" y="990371"/>
                  </a:cubicBezTo>
                  <a:cubicBezTo>
                    <a:pt x="2356608" y="993575"/>
                    <a:pt x="2355585" y="997425"/>
                    <a:pt x="2355941" y="1001274"/>
                  </a:cubicBezTo>
                  <a:cubicBezTo>
                    <a:pt x="2356608" y="1004630"/>
                    <a:pt x="2359101" y="1007336"/>
                    <a:pt x="2362394" y="1008306"/>
                  </a:cubicBezTo>
                  <a:cubicBezTo>
                    <a:pt x="2364485" y="1009125"/>
                    <a:pt x="2366710" y="1009650"/>
                    <a:pt x="2368936" y="1009864"/>
                  </a:cubicBezTo>
                  <a:cubicBezTo>
                    <a:pt x="2371651" y="1010086"/>
                    <a:pt x="2374409" y="1010086"/>
                    <a:pt x="2377125" y="1009864"/>
                  </a:cubicBezTo>
                  <a:cubicBezTo>
                    <a:pt x="2380329" y="1009606"/>
                    <a:pt x="2383488" y="1009174"/>
                    <a:pt x="2386648" y="1008573"/>
                  </a:cubicBezTo>
                  <a:cubicBezTo>
                    <a:pt x="2390030" y="1007905"/>
                    <a:pt x="2393546" y="1007060"/>
                    <a:pt x="2397196" y="1005992"/>
                  </a:cubicBezTo>
                  <a:cubicBezTo>
                    <a:pt x="2400844" y="1004924"/>
                    <a:pt x="2404806" y="1003589"/>
                    <a:pt x="2408766" y="1002076"/>
                  </a:cubicBezTo>
                  <a:cubicBezTo>
                    <a:pt x="2412728" y="1000562"/>
                    <a:pt x="2416688" y="998916"/>
                    <a:pt x="2420694" y="997047"/>
                  </a:cubicBezTo>
                  <a:cubicBezTo>
                    <a:pt x="2424699" y="995177"/>
                    <a:pt x="2428704" y="993175"/>
                    <a:pt x="2432620" y="990994"/>
                  </a:cubicBezTo>
                  <a:cubicBezTo>
                    <a:pt x="2436536" y="988813"/>
                    <a:pt x="2440453" y="986544"/>
                    <a:pt x="2444191" y="984007"/>
                  </a:cubicBezTo>
                  <a:cubicBezTo>
                    <a:pt x="2450822" y="979748"/>
                    <a:pt x="2457008" y="974893"/>
                    <a:pt x="2462750" y="969499"/>
                  </a:cubicBezTo>
                  <a:cubicBezTo>
                    <a:pt x="2466977" y="965618"/>
                    <a:pt x="2470627" y="961119"/>
                    <a:pt x="2473519" y="956148"/>
                  </a:cubicBezTo>
                  <a:cubicBezTo>
                    <a:pt x="2475566" y="952966"/>
                    <a:pt x="2476323" y="949147"/>
                    <a:pt x="2475744" y="945422"/>
                  </a:cubicBezTo>
                  <a:cubicBezTo>
                    <a:pt x="2474721" y="942267"/>
                    <a:pt x="2472228" y="939828"/>
                    <a:pt x="2469024" y="938925"/>
                  </a:cubicBezTo>
                  <a:close/>
                  <a:moveTo>
                    <a:pt x="2936401" y="665896"/>
                  </a:moveTo>
                  <a:cubicBezTo>
                    <a:pt x="2933152" y="665286"/>
                    <a:pt x="2929814" y="665063"/>
                    <a:pt x="2926521" y="665228"/>
                  </a:cubicBezTo>
                  <a:cubicBezTo>
                    <a:pt x="2922427" y="665410"/>
                    <a:pt x="2918377" y="665887"/>
                    <a:pt x="2914372" y="666652"/>
                  </a:cubicBezTo>
                  <a:cubicBezTo>
                    <a:pt x="2909743" y="667538"/>
                    <a:pt x="2905159" y="668664"/>
                    <a:pt x="2900620" y="670034"/>
                  </a:cubicBezTo>
                  <a:cubicBezTo>
                    <a:pt x="2898261" y="670746"/>
                    <a:pt x="2895857" y="671547"/>
                    <a:pt x="2893455" y="672393"/>
                  </a:cubicBezTo>
                  <a:cubicBezTo>
                    <a:pt x="2891052" y="673239"/>
                    <a:pt x="2888559" y="674173"/>
                    <a:pt x="2886111" y="675197"/>
                  </a:cubicBezTo>
                  <a:cubicBezTo>
                    <a:pt x="2883664" y="676220"/>
                    <a:pt x="2881172" y="677288"/>
                    <a:pt x="2878680" y="678401"/>
                  </a:cubicBezTo>
                  <a:cubicBezTo>
                    <a:pt x="2876187" y="679514"/>
                    <a:pt x="2873739" y="680760"/>
                    <a:pt x="2871248" y="682050"/>
                  </a:cubicBezTo>
                  <a:cubicBezTo>
                    <a:pt x="2864439" y="685566"/>
                    <a:pt x="2857897" y="689598"/>
                    <a:pt x="2851666" y="694111"/>
                  </a:cubicBezTo>
                  <a:cubicBezTo>
                    <a:pt x="2846771" y="697649"/>
                    <a:pt x="2842321" y="701725"/>
                    <a:pt x="2838315" y="706260"/>
                  </a:cubicBezTo>
                  <a:cubicBezTo>
                    <a:pt x="2835422" y="709362"/>
                    <a:pt x="2833286" y="713118"/>
                    <a:pt x="2832174" y="717208"/>
                  </a:cubicBezTo>
                  <a:cubicBezTo>
                    <a:pt x="2831327" y="720194"/>
                    <a:pt x="2832307" y="723399"/>
                    <a:pt x="2834620" y="725441"/>
                  </a:cubicBezTo>
                  <a:cubicBezTo>
                    <a:pt x="2836579" y="727017"/>
                    <a:pt x="2838849" y="728098"/>
                    <a:pt x="2841296" y="728601"/>
                  </a:cubicBezTo>
                  <a:cubicBezTo>
                    <a:pt x="2844501" y="729278"/>
                    <a:pt x="2847794" y="729562"/>
                    <a:pt x="2851088" y="729447"/>
                  </a:cubicBezTo>
                  <a:cubicBezTo>
                    <a:pt x="2855226" y="729318"/>
                    <a:pt x="2859320" y="728873"/>
                    <a:pt x="2863371" y="728112"/>
                  </a:cubicBezTo>
                  <a:cubicBezTo>
                    <a:pt x="2868087" y="727239"/>
                    <a:pt x="2872805" y="726096"/>
                    <a:pt x="2877389" y="724685"/>
                  </a:cubicBezTo>
                  <a:cubicBezTo>
                    <a:pt x="2879837" y="723973"/>
                    <a:pt x="2882285" y="723172"/>
                    <a:pt x="2884776" y="722282"/>
                  </a:cubicBezTo>
                  <a:cubicBezTo>
                    <a:pt x="2887269" y="721391"/>
                    <a:pt x="2889806" y="720457"/>
                    <a:pt x="2892298" y="719433"/>
                  </a:cubicBezTo>
                  <a:cubicBezTo>
                    <a:pt x="2894789" y="718410"/>
                    <a:pt x="2897371" y="717297"/>
                    <a:pt x="2899908" y="716140"/>
                  </a:cubicBezTo>
                  <a:lnTo>
                    <a:pt x="2907518" y="712402"/>
                  </a:lnTo>
                  <a:cubicBezTo>
                    <a:pt x="2914461" y="708806"/>
                    <a:pt x="2921092" y="704667"/>
                    <a:pt x="2927411" y="700030"/>
                  </a:cubicBezTo>
                  <a:cubicBezTo>
                    <a:pt x="2932307" y="696434"/>
                    <a:pt x="2936802" y="692286"/>
                    <a:pt x="2940762" y="687658"/>
                  </a:cubicBezTo>
                  <a:cubicBezTo>
                    <a:pt x="2943566" y="684591"/>
                    <a:pt x="2945524" y="680849"/>
                    <a:pt x="2946414" y="676799"/>
                  </a:cubicBezTo>
                  <a:cubicBezTo>
                    <a:pt x="2947037" y="673782"/>
                    <a:pt x="2945836" y="670680"/>
                    <a:pt x="2943388" y="668833"/>
                  </a:cubicBezTo>
                  <a:cubicBezTo>
                    <a:pt x="2941386" y="667378"/>
                    <a:pt x="2939071" y="666403"/>
                    <a:pt x="2936623" y="665985"/>
                  </a:cubicBezTo>
                  <a:close/>
                  <a:moveTo>
                    <a:pt x="3676406" y="349920"/>
                  </a:moveTo>
                  <a:cubicBezTo>
                    <a:pt x="3672489" y="348440"/>
                    <a:pt x="3668351" y="347671"/>
                    <a:pt x="3664168" y="347650"/>
                  </a:cubicBezTo>
                  <a:cubicBezTo>
                    <a:pt x="3658516" y="347535"/>
                    <a:pt x="3652864" y="347952"/>
                    <a:pt x="3647301" y="348897"/>
                  </a:cubicBezTo>
                  <a:cubicBezTo>
                    <a:pt x="3640536" y="350003"/>
                    <a:pt x="3633860" y="351579"/>
                    <a:pt x="3627319" y="353614"/>
                  </a:cubicBezTo>
                  <a:lnTo>
                    <a:pt x="3625405" y="354237"/>
                  </a:lnTo>
                  <a:lnTo>
                    <a:pt x="3623491" y="354860"/>
                  </a:lnTo>
                  <a:lnTo>
                    <a:pt x="3621533" y="355483"/>
                  </a:lnTo>
                  <a:lnTo>
                    <a:pt x="3619620" y="356195"/>
                  </a:lnTo>
                  <a:cubicBezTo>
                    <a:pt x="3612188" y="358833"/>
                    <a:pt x="3604933" y="362001"/>
                    <a:pt x="3597946" y="365674"/>
                  </a:cubicBezTo>
                  <a:cubicBezTo>
                    <a:pt x="3591938" y="368749"/>
                    <a:pt x="3586242" y="372353"/>
                    <a:pt x="3580857" y="376444"/>
                  </a:cubicBezTo>
                  <a:cubicBezTo>
                    <a:pt x="3576718" y="379467"/>
                    <a:pt x="3573114" y="383116"/>
                    <a:pt x="3570131" y="387259"/>
                  </a:cubicBezTo>
                  <a:cubicBezTo>
                    <a:pt x="3567950" y="389957"/>
                    <a:pt x="3566971" y="393426"/>
                    <a:pt x="3567372" y="396871"/>
                  </a:cubicBezTo>
                  <a:cubicBezTo>
                    <a:pt x="3568084" y="399663"/>
                    <a:pt x="3570131" y="401935"/>
                    <a:pt x="3572802" y="402968"/>
                  </a:cubicBezTo>
                  <a:cubicBezTo>
                    <a:pt x="3576585" y="404604"/>
                    <a:pt x="3580634" y="405466"/>
                    <a:pt x="3584773" y="405505"/>
                  </a:cubicBezTo>
                  <a:cubicBezTo>
                    <a:pt x="3590469" y="405730"/>
                    <a:pt x="3596166" y="405372"/>
                    <a:pt x="3601774" y="404437"/>
                  </a:cubicBezTo>
                  <a:cubicBezTo>
                    <a:pt x="3608716" y="403329"/>
                    <a:pt x="3615526" y="401738"/>
                    <a:pt x="3622246" y="399675"/>
                  </a:cubicBezTo>
                  <a:lnTo>
                    <a:pt x="3624159" y="399097"/>
                  </a:lnTo>
                  <a:lnTo>
                    <a:pt x="3626117" y="398429"/>
                  </a:lnTo>
                  <a:lnTo>
                    <a:pt x="3628030" y="397806"/>
                  </a:lnTo>
                  <a:lnTo>
                    <a:pt x="3629989" y="397094"/>
                  </a:lnTo>
                  <a:cubicBezTo>
                    <a:pt x="3637644" y="394397"/>
                    <a:pt x="3645075" y="391155"/>
                    <a:pt x="3652241" y="387392"/>
                  </a:cubicBezTo>
                  <a:cubicBezTo>
                    <a:pt x="3658337" y="384232"/>
                    <a:pt x="3664123" y="380523"/>
                    <a:pt x="3669508" y="376311"/>
                  </a:cubicBezTo>
                  <a:cubicBezTo>
                    <a:pt x="3673602" y="373248"/>
                    <a:pt x="3677162" y="369552"/>
                    <a:pt x="3680100" y="365363"/>
                  </a:cubicBezTo>
                  <a:cubicBezTo>
                    <a:pt x="3682192" y="362639"/>
                    <a:pt x="3682993" y="359156"/>
                    <a:pt x="3682325" y="355795"/>
                  </a:cubicBezTo>
                  <a:cubicBezTo>
                    <a:pt x="3681390" y="353062"/>
                    <a:pt x="3679298" y="350878"/>
                    <a:pt x="3676629" y="349831"/>
                  </a:cubicBezTo>
                  <a:close/>
                  <a:moveTo>
                    <a:pt x="3549705" y="395759"/>
                  </a:moveTo>
                  <a:cubicBezTo>
                    <a:pt x="3545921" y="394431"/>
                    <a:pt x="3541916" y="393768"/>
                    <a:pt x="3537911" y="393801"/>
                  </a:cubicBezTo>
                  <a:cubicBezTo>
                    <a:pt x="3532570" y="393722"/>
                    <a:pt x="3527186" y="394154"/>
                    <a:pt x="3521934" y="395091"/>
                  </a:cubicBezTo>
                  <a:cubicBezTo>
                    <a:pt x="3515570" y="396126"/>
                    <a:pt x="3509250" y="397614"/>
                    <a:pt x="3503110" y="399542"/>
                  </a:cubicBezTo>
                  <a:lnTo>
                    <a:pt x="3500350" y="400387"/>
                  </a:lnTo>
                  <a:lnTo>
                    <a:pt x="3497547" y="401322"/>
                  </a:lnTo>
                  <a:lnTo>
                    <a:pt x="3494742" y="402345"/>
                  </a:lnTo>
                  <a:lnTo>
                    <a:pt x="3491895" y="403369"/>
                  </a:lnTo>
                  <a:cubicBezTo>
                    <a:pt x="3484551" y="406175"/>
                    <a:pt x="3477431" y="409476"/>
                    <a:pt x="3470577" y="413249"/>
                  </a:cubicBezTo>
                  <a:cubicBezTo>
                    <a:pt x="3464791" y="416426"/>
                    <a:pt x="3459318" y="420105"/>
                    <a:pt x="3454156" y="424241"/>
                  </a:cubicBezTo>
                  <a:cubicBezTo>
                    <a:pt x="3450328" y="427299"/>
                    <a:pt x="3447035" y="430951"/>
                    <a:pt x="3444408" y="435056"/>
                  </a:cubicBezTo>
                  <a:cubicBezTo>
                    <a:pt x="3442406" y="437752"/>
                    <a:pt x="3441739" y="441187"/>
                    <a:pt x="3442495" y="444446"/>
                  </a:cubicBezTo>
                  <a:cubicBezTo>
                    <a:pt x="3443519" y="447039"/>
                    <a:pt x="3445610" y="449066"/>
                    <a:pt x="3448236" y="450009"/>
                  </a:cubicBezTo>
                  <a:cubicBezTo>
                    <a:pt x="3451930" y="451444"/>
                    <a:pt x="3455846" y="452198"/>
                    <a:pt x="3459808" y="452234"/>
                  </a:cubicBezTo>
                  <a:cubicBezTo>
                    <a:pt x="3465192" y="452360"/>
                    <a:pt x="3470577" y="451973"/>
                    <a:pt x="3475917" y="451077"/>
                  </a:cubicBezTo>
                  <a:cubicBezTo>
                    <a:pt x="3482415" y="450034"/>
                    <a:pt x="3488823" y="448547"/>
                    <a:pt x="3495099" y="446626"/>
                  </a:cubicBezTo>
                  <a:lnTo>
                    <a:pt x="3497946" y="445736"/>
                  </a:lnTo>
                  <a:lnTo>
                    <a:pt x="3500840" y="444757"/>
                  </a:lnTo>
                  <a:lnTo>
                    <a:pt x="3503732" y="443734"/>
                  </a:lnTo>
                  <a:cubicBezTo>
                    <a:pt x="3504711" y="443422"/>
                    <a:pt x="3505645" y="443022"/>
                    <a:pt x="3506624" y="442666"/>
                  </a:cubicBezTo>
                  <a:cubicBezTo>
                    <a:pt x="3514146" y="439825"/>
                    <a:pt x="3521444" y="436434"/>
                    <a:pt x="3528432" y="432519"/>
                  </a:cubicBezTo>
                  <a:cubicBezTo>
                    <a:pt x="3534307" y="429300"/>
                    <a:pt x="3539825" y="425530"/>
                    <a:pt x="3544987" y="421259"/>
                  </a:cubicBezTo>
                  <a:cubicBezTo>
                    <a:pt x="3548815" y="418181"/>
                    <a:pt x="3552108" y="414481"/>
                    <a:pt x="3554733" y="410312"/>
                  </a:cubicBezTo>
                  <a:cubicBezTo>
                    <a:pt x="3556558" y="407581"/>
                    <a:pt x="3557092" y="404159"/>
                    <a:pt x="3556113" y="401010"/>
                  </a:cubicBezTo>
                  <a:cubicBezTo>
                    <a:pt x="3554867" y="398452"/>
                    <a:pt x="3552641" y="396519"/>
                    <a:pt x="3549927" y="395670"/>
                  </a:cubicBezTo>
                  <a:close/>
                  <a:moveTo>
                    <a:pt x="3178233" y="549385"/>
                  </a:moveTo>
                  <a:cubicBezTo>
                    <a:pt x="3174762" y="548513"/>
                    <a:pt x="3171157" y="548139"/>
                    <a:pt x="3167597" y="548273"/>
                  </a:cubicBezTo>
                  <a:cubicBezTo>
                    <a:pt x="3163057" y="548375"/>
                    <a:pt x="3158518" y="548838"/>
                    <a:pt x="3154023" y="549652"/>
                  </a:cubicBezTo>
                  <a:cubicBezTo>
                    <a:pt x="3148772" y="550609"/>
                    <a:pt x="3143565" y="551891"/>
                    <a:pt x="3138446" y="553480"/>
                  </a:cubicBezTo>
                  <a:lnTo>
                    <a:pt x="3133017" y="555215"/>
                  </a:lnTo>
                  <a:lnTo>
                    <a:pt x="3127499" y="557218"/>
                  </a:lnTo>
                  <a:lnTo>
                    <a:pt x="3121936" y="559443"/>
                  </a:lnTo>
                  <a:lnTo>
                    <a:pt x="3116328" y="561935"/>
                  </a:lnTo>
                  <a:cubicBezTo>
                    <a:pt x="3109342" y="565144"/>
                    <a:pt x="3102622" y="568864"/>
                    <a:pt x="3096168" y="573061"/>
                  </a:cubicBezTo>
                  <a:cubicBezTo>
                    <a:pt x="3090917" y="576466"/>
                    <a:pt x="3086022" y="580386"/>
                    <a:pt x="3081572" y="584766"/>
                  </a:cubicBezTo>
                  <a:cubicBezTo>
                    <a:pt x="3078322" y="587814"/>
                    <a:pt x="3075697" y="591512"/>
                    <a:pt x="3073961" y="595624"/>
                  </a:cubicBezTo>
                  <a:cubicBezTo>
                    <a:pt x="3072582" y="598504"/>
                    <a:pt x="3072848" y="601899"/>
                    <a:pt x="3074674" y="604525"/>
                  </a:cubicBezTo>
                  <a:cubicBezTo>
                    <a:pt x="3076364" y="606492"/>
                    <a:pt x="3078634" y="607890"/>
                    <a:pt x="3081126" y="608530"/>
                  </a:cubicBezTo>
                  <a:cubicBezTo>
                    <a:pt x="3084553" y="609492"/>
                    <a:pt x="3088069" y="609941"/>
                    <a:pt x="3091629" y="609866"/>
                  </a:cubicBezTo>
                  <a:cubicBezTo>
                    <a:pt x="3096213" y="609817"/>
                    <a:pt x="3100797" y="609385"/>
                    <a:pt x="3105292" y="608575"/>
                  </a:cubicBezTo>
                  <a:cubicBezTo>
                    <a:pt x="3110676" y="607618"/>
                    <a:pt x="3115973" y="606341"/>
                    <a:pt x="3121180" y="604748"/>
                  </a:cubicBezTo>
                  <a:cubicBezTo>
                    <a:pt x="3123048" y="604214"/>
                    <a:pt x="3124874" y="603591"/>
                    <a:pt x="3126787" y="602968"/>
                  </a:cubicBezTo>
                  <a:lnTo>
                    <a:pt x="3132439" y="600920"/>
                  </a:lnTo>
                  <a:lnTo>
                    <a:pt x="3138136" y="598606"/>
                  </a:lnTo>
                  <a:lnTo>
                    <a:pt x="3143920" y="596069"/>
                  </a:lnTo>
                  <a:cubicBezTo>
                    <a:pt x="3151041" y="592776"/>
                    <a:pt x="3157940" y="588953"/>
                    <a:pt x="3164481" y="584632"/>
                  </a:cubicBezTo>
                  <a:cubicBezTo>
                    <a:pt x="3169777" y="581201"/>
                    <a:pt x="3174628" y="577218"/>
                    <a:pt x="3179079" y="572750"/>
                  </a:cubicBezTo>
                  <a:cubicBezTo>
                    <a:pt x="3182238" y="569679"/>
                    <a:pt x="3184731" y="565963"/>
                    <a:pt x="3186332" y="561846"/>
                  </a:cubicBezTo>
                  <a:cubicBezTo>
                    <a:pt x="3187489" y="558985"/>
                    <a:pt x="3186956" y="555718"/>
                    <a:pt x="3184998" y="553346"/>
                  </a:cubicBezTo>
                  <a:cubicBezTo>
                    <a:pt x="3183262" y="551383"/>
                    <a:pt x="3180992" y="549977"/>
                    <a:pt x="3178455" y="549296"/>
                  </a:cubicBezTo>
                  <a:close/>
                  <a:moveTo>
                    <a:pt x="3300752" y="495536"/>
                  </a:moveTo>
                  <a:cubicBezTo>
                    <a:pt x="3297191" y="494517"/>
                    <a:pt x="3293453" y="494041"/>
                    <a:pt x="3289759" y="494112"/>
                  </a:cubicBezTo>
                  <a:cubicBezTo>
                    <a:pt x="3284953" y="494174"/>
                    <a:pt x="3280146" y="494637"/>
                    <a:pt x="3275429" y="495491"/>
                  </a:cubicBezTo>
                  <a:cubicBezTo>
                    <a:pt x="3269821" y="496506"/>
                    <a:pt x="3264258" y="497859"/>
                    <a:pt x="3258829" y="499541"/>
                  </a:cubicBezTo>
                  <a:lnTo>
                    <a:pt x="3254378" y="500965"/>
                  </a:lnTo>
                  <a:lnTo>
                    <a:pt x="3249928" y="502567"/>
                  </a:lnTo>
                  <a:lnTo>
                    <a:pt x="3245478" y="504348"/>
                  </a:lnTo>
                  <a:lnTo>
                    <a:pt x="3241027" y="506306"/>
                  </a:lnTo>
                  <a:cubicBezTo>
                    <a:pt x="3233952" y="509368"/>
                    <a:pt x="3227098" y="512937"/>
                    <a:pt x="3220512" y="516987"/>
                  </a:cubicBezTo>
                  <a:cubicBezTo>
                    <a:pt x="3215083" y="520293"/>
                    <a:pt x="3209964" y="524125"/>
                    <a:pt x="3205291" y="528424"/>
                  </a:cubicBezTo>
                  <a:cubicBezTo>
                    <a:pt x="3201819" y="531490"/>
                    <a:pt x="3198972" y="535171"/>
                    <a:pt x="3196836" y="539283"/>
                  </a:cubicBezTo>
                  <a:cubicBezTo>
                    <a:pt x="3195322" y="542060"/>
                    <a:pt x="3195322" y="545407"/>
                    <a:pt x="3196836" y="548184"/>
                  </a:cubicBezTo>
                  <a:cubicBezTo>
                    <a:pt x="3198305" y="550364"/>
                    <a:pt x="3200530" y="551940"/>
                    <a:pt x="3203066" y="552634"/>
                  </a:cubicBezTo>
                  <a:cubicBezTo>
                    <a:pt x="3206582" y="553747"/>
                    <a:pt x="3210231" y="554289"/>
                    <a:pt x="3213925" y="554236"/>
                  </a:cubicBezTo>
                  <a:cubicBezTo>
                    <a:pt x="3218776" y="554245"/>
                    <a:pt x="3223627" y="553827"/>
                    <a:pt x="3228389" y="552990"/>
                  </a:cubicBezTo>
                  <a:cubicBezTo>
                    <a:pt x="3234129" y="552015"/>
                    <a:pt x="3239737" y="550662"/>
                    <a:pt x="3245300" y="548940"/>
                  </a:cubicBezTo>
                  <a:cubicBezTo>
                    <a:pt x="3246858" y="548495"/>
                    <a:pt x="3248371" y="548006"/>
                    <a:pt x="3249750" y="547472"/>
                  </a:cubicBezTo>
                  <a:cubicBezTo>
                    <a:pt x="3251130" y="546937"/>
                    <a:pt x="3252866" y="546403"/>
                    <a:pt x="3254200" y="545825"/>
                  </a:cubicBezTo>
                  <a:cubicBezTo>
                    <a:pt x="3255536" y="545246"/>
                    <a:pt x="3257361" y="544668"/>
                    <a:pt x="3258962" y="544000"/>
                  </a:cubicBezTo>
                  <a:lnTo>
                    <a:pt x="3263680" y="542042"/>
                  </a:lnTo>
                  <a:cubicBezTo>
                    <a:pt x="3270934" y="538878"/>
                    <a:pt x="3277966" y="535206"/>
                    <a:pt x="3284686" y="531050"/>
                  </a:cubicBezTo>
                  <a:cubicBezTo>
                    <a:pt x="3290160" y="527663"/>
                    <a:pt x="3295232" y="523760"/>
                    <a:pt x="3299950" y="519390"/>
                  </a:cubicBezTo>
                  <a:cubicBezTo>
                    <a:pt x="3303332" y="516328"/>
                    <a:pt x="3306092" y="512621"/>
                    <a:pt x="3308050" y="508486"/>
                  </a:cubicBezTo>
                  <a:cubicBezTo>
                    <a:pt x="3309519" y="505669"/>
                    <a:pt x="3309385" y="502274"/>
                    <a:pt x="3307694" y="499586"/>
                  </a:cubicBezTo>
                  <a:cubicBezTo>
                    <a:pt x="3305958" y="497498"/>
                    <a:pt x="3303600" y="496043"/>
                    <a:pt x="3300974" y="495447"/>
                  </a:cubicBezTo>
                  <a:close/>
                  <a:moveTo>
                    <a:pt x="3056828" y="606261"/>
                  </a:moveTo>
                  <a:cubicBezTo>
                    <a:pt x="3053445" y="605540"/>
                    <a:pt x="3050018" y="605255"/>
                    <a:pt x="3046592" y="605415"/>
                  </a:cubicBezTo>
                  <a:cubicBezTo>
                    <a:pt x="3042275" y="605553"/>
                    <a:pt x="3037958" y="606029"/>
                    <a:pt x="3033731" y="606839"/>
                  </a:cubicBezTo>
                  <a:cubicBezTo>
                    <a:pt x="3028790" y="607743"/>
                    <a:pt x="3023894" y="608935"/>
                    <a:pt x="3019089" y="610400"/>
                  </a:cubicBezTo>
                  <a:cubicBezTo>
                    <a:pt x="3017042" y="611023"/>
                    <a:pt x="3014904" y="611735"/>
                    <a:pt x="3012813" y="612447"/>
                  </a:cubicBezTo>
                  <a:lnTo>
                    <a:pt x="3006360" y="614850"/>
                  </a:lnTo>
                  <a:cubicBezTo>
                    <a:pt x="3004224" y="615695"/>
                    <a:pt x="3001910" y="616630"/>
                    <a:pt x="2999863" y="617565"/>
                  </a:cubicBezTo>
                  <a:cubicBezTo>
                    <a:pt x="2997816" y="618499"/>
                    <a:pt x="2995412" y="619523"/>
                    <a:pt x="2993365" y="620591"/>
                  </a:cubicBezTo>
                  <a:cubicBezTo>
                    <a:pt x="2986467" y="623951"/>
                    <a:pt x="2979836" y="627836"/>
                    <a:pt x="2973517" y="632206"/>
                  </a:cubicBezTo>
                  <a:cubicBezTo>
                    <a:pt x="2968398" y="635629"/>
                    <a:pt x="2963725" y="639616"/>
                    <a:pt x="2959498" y="644089"/>
                  </a:cubicBezTo>
                  <a:cubicBezTo>
                    <a:pt x="2956427" y="647160"/>
                    <a:pt x="2954068" y="650889"/>
                    <a:pt x="2952600" y="654992"/>
                  </a:cubicBezTo>
                  <a:cubicBezTo>
                    <a:pt x="2951531" y="657907"/>
                    <a:pt x="2952155" y="661169"/>
                    <a:pt x="2954202" y="663492"/>
                  </a:cubicBezTo>
                  <a:cubicBezTo>
                    <a:pt x="2956026" y="665264"/>
                    <a:pt x="2958296" y="666496"/>
                    <a:pt x="2960789" y="667053"/>
                  </a:cubicBezTo>
                  <a:cubicBezTo>
                    <a:pt x="2964126" y="667863"/>
                    <a:pt x="2967509" y="668219"/>
                    <a:pt x="2970935" y="668121"/>
                  </a:cubicBezTo>
                  <a:cubicBezTo>
                    <a:pt x="2975297" y="668032"/>
                    <a:pt x="2979658" y="667587"/>
                    <a:pt x="2983930" y="666786"/>
                  </a:cubicBezTo>
                  <a:cubicBezTo>
                    <a:pt x="2988960" y="665900"/>
                    <a:pt x="2993943" y="664707"/>
                    <a:pt x="2998839" y="663225"/>
                  </a:cubicBezTo>
                  <a:lnTo>
                    <a:pt x="3005337" y="661089"/>
                  </a:lnTo>
                  <a:cubicBezTo>
                    <a:pt x="3007473" y="660333"/>
                    <a:pt x="3009787" y="659532"/>
                    <a:pt x="3011923" y="658641"/>
                  </a:cubicBezTo>
                  <a:cubicBezTo>
                    <a:pt x="3014059" y="657751"/>
                    <a:pt x="3016373" y="656861"/>
                    <a:pt x="3018554" y="655882"/>
                  </a:cubicBezTo>
                  <a:cubicBezTo>
                    <a:pt x="3020735" y="654903"/>
                    <a:pt x="3023004" y="653835"/>
                    <a:pt x="3025230" y="652767"/>
                  </a:cubicBezTo>
                  <a:cubicBezTo>
                    <a:pt x="3032262" y="649322"/>
                    <a:pt x="3039071" y="645335"/>
                    <a:pt x="3045479" y="640840"/>
                  </a:cubicBezTo>
                  <a:cubicBezTo>
                    <a:pt x="3050552" y="637347"/>
                    <a:pt x="3055225" y="633283"/>
                    <a:pt x="3059408" y="628735"/>
                  </a:cubicBezTo>
                  <a:cubicBezTo>
                    <a:pt x="3062391" y="625682"/>
                    <a:pt x="3064616" y="621962"/>
                    <a:pt x="3065862" y="617876"/>
                  </a:cubicBezTo>
                  <a:cubicBezTo>
                    <a:pt x="3066796" y="614926"/>
                    <a:pt x="3065951" y="611712"/>
                    <a:pt x="3063681" y="609599"/>
                  </a:cubicBezTo>
                  <a:cubicBezTo>
                    <a:pt x="3061767" y="607925"/>
                    <a:pt x="3059497" y="606746"/>
                    <a:pt x="3057050" y="606172"/>
                  </a:cubicBezTo>
                  <a:close/>
                </a:path>
              </a:pathLst>
            </a:custGeom>
            <a:solidFill>
              <a:srgbClr val="C2C2C2"/>
            </a:solidFill>
            <a:ln w="4445" cap="flat">
              <a:noFill/>
              <a:prstDash val="solid"/>
              <a:miter/>
            </a:ln>
          </p:spPr>
          <p:txBody>
            <a:bodyPr rtlCol="0" anchor="ctr"/>
            <a:lstStyle/>
            <a:p>
              <a:endParaRPr lang="pt-PT"/>
            </a:p>
          </p:txBody>
        </p:sp>
        <p:sp>
          <p:nvSpPr>
            <p:cNvPr id="859" name="Freeform: Shape 858">
              <a:extLst>
                <a:ext uri="{FF2B5EF4-FFF2-40B4-BE49-F238E27FC236}">
                  <a16:creationId xmlns:a16="http://schemas.microsoft.com/office/drawing/2014/main" id="{CBF4D166-F714-43FF-952D-53BDE9805B3C}"/>
                </a:ext>
              </a:extLst>
            </p:cNvPr>
            <p:cNvSpPr/>
            <p:nvPr/>
          </p:nvSpPr>
          <p:spPr>
            <a:xfrm>
              <a:off x="1372401" y="793467"/>
              <a:ext cx="2690147" cy="2063352"/>
            </a:xfrm>
            <a:custGeom>
              <a:avLst/>
              <a:gdLst>
                <a:gd name="connsiteX0" fmla="*/ 48417 w 4807215"/>
                <a:gd name="connsiteY0" fmla="*/ 2226323 h 3687151"/>
                <a:gd name="connsiteX1" fmla="*/ 58030 w 4807215"/>
                <a:gd name="connsiteY1" fmla="*/ 2224009 h 3687151"/>
                <a:gd name="connsiteX2" fmla="*/ 68177 w 4807215"/>
                <a:gd name="connsiteY2" fmla="*/ 2220360 h 3687151"/>
                <a:gd name="connsiteX3" fmla="*/ 78813 w 4807215"/>
                <a:gd name="connsiteY3" fmla="*/ 2215331 h 3687151"/>
                <a:gd name="connsiteX4" fmla="*/ 89805 w 4807215"/>
                <a:gd name="connsiteY4" fmla="*/ 2208967 h 3687151"/>
                <a:gd name="connsiteX5" fmla="*/ 120246 w 4807215"/>
                <a:gd name="connsiteY5" fmla="*/ 2184802 h 3687151"/>
                <a:gd name="connsiteX6" fmla="*/ 144056 w 4807215"/>
                <a:gd name="connsiteY6" fmla="*/ 2156497 h 3687151"/>
                <a:gd name="connsiteX7" fmla="*/ 158875 w 4807215"/>
                <a:gd name="connsiteY7" fmla="*/ 2127659 h 3687151"/>
                <a:gd name="connsiteX8" fmla="*/ 162480 w 4807215"/>
                <a:gd name="connsiteY8" fmla="*/ 2101847 h 3687151"/>
                <a:gd name="connsiteX9" fmla="*/ 158029 w 4807215"/>
                <a:gd name="connsiteY9" fmla="*/ 2088763 h 3687151"/>
                <a:gd name="connsiteX10" fmla="*/ 149128 w 4807215"/>
                <a:gd name="connsiteY10" fmla="*/ 2080352 h 3687151"/>
                <a:gd name="connsiteX11" fmla="*/ 136089 w 4807215"/>
                <a:gd name="connsiteY11" fmla="*/ 2076613 h 3687151"/>
                <a:gd name="connsiteX12" fmla="*/ 119934 w 4807215"/>
                <a:gd name="connsiteY12" fmla="*/ 2077548 h 3687151"/>
                <a:gd name="connsiteX13" fmla="*/ 110633 w 4807215"/>
                <a:gd name="connsiteY13" fmla="*/ 2079862 h 3687151"/>
                <a:gd name="connsiteX14" fmla="*/ 100754 w 4807215"/>
                <a:gd name="connsiteY14" fmla="*/ 2083422 h 3687151"/>
                <a:gd name="connsiteX15" fmla="*/ 90473 w 4807215"/>
                <a:gd name="connsiteY15" fmla="*/ 2088229 h 3687151"/>
                <a:gd name="connsiteX16" fmla="*/ 79792 w 4807215"/>
                <a:gd name="connsiteY16" fmla="*/ 2094326 h 3687151"/>
                <a:gd name="connsiteX17" fmla="*/ 50153 w 4807215"/>
                <a:gd name="connsiteY17" fmla="*/ 2117468 h 3687151"/>
                <a:gd name="connsiteX18" fmla="*/ 26387 w 4807215"/>
                <a:gd name="connsiteY18" fmla="*/ 2145015 h 3687151"/>
                <a:gd name="connsiteX19" fmla="*/ 10900 w 4807215"/>
                <a:gd name="connsiteY19" fmla="*/ 2173676 h 3687151"/>
                <a:gd name="connsiteX20" fmla="*/ 6139 w 4807215"/>
                <a:gd name="connsiteY20" fmla="*/ 2200155 h 3687151"/>
                <a:gd name="connsiteX21" fmla="*/ 10010 w 4807215"/>
                <a:gd name="connsiteY21" fmla="*/ 2213818 h 3687151"/>
                <a:gd name="connsiteX22" fmla="*/ 18911 w 4807215"/>
                <a:gd name="connsiteY22" fmla="*/ 2222719 h 3687151"/>
                <a:gd name="connsiteX23" fmla="*/ 31995 w 4807215"/>
                <a:gd name="connsiteY23" fmla="*/ 2227169 h 3687151"/>
                <a:gd name="connsiteX24" fmla="*/ 48417 w 4807215"/>
                <a:gd name="connsiteY24" fmla="*/ 2226323 h 3687151"/>
                <a:gd name="connsiteX25" fmla="*/ 135688 w 4807215"/>
                <a:gd name="connsiteY25" fmla="*/ 1494729 h 3687151"/>
                <a:gd name="connsiteX26" fmla="*/ 147882 w 4807215"/>
                <a:gd name="connsiteY26" fmla="*/ 1500159 h 3687151"/>
                <a:gd name="connsiteX27" fmla="*/ 166352 w 4807215"/>
                <a:gd name="connsiteY27" fmla="*/ 1499002 h 3687151"/>
                <a:gd name="connsiteX28" fmla="*/ 168443 w 4807215"/>
                <a:gd name="connsiteY28" fmla="*/ 1498512 h 3687151"/>
                <a:gd name="connsiteX29" fmla="*/ 170624 w 4807215"/>
                <a:gd name="connsiteY29" fmla="*/ 1497934 h 3687151"/>
                <a:gd name="connsiteX30" fmla="*/ 172805 w 4807215"/>
                <a:gd name="connsiteY30" fmla="*/ 1497310 h 3687151"/>
                <a:gd name="connsiteX31" fmla="*/ 175030 w 4807215"/>
                <a:gd name="connsiteY31" fmla="*/ 1496598 h 3687151"/>
                <a:gd name="connsiteX32" fmla="*/ 200530 w 4807215"/>
                <a:gd name="connsiteY32" fmla="*/ 1484716 h 3687151"/>
                <a:gd name="connsiteX33" fmla="*/ 224207 w 4807215"/>
                <a:gd name="connsiteY33" fmla="*/ 1467538 h 3687151"/>
                <a:gd name="connsiteX34" fmla="*/ 243299 w 4807215"/>
                <a:gd name="connsiteY34" fmla="*/ 1447511 h 3687151"/>
                <a:gd name="connsiteX35" fmla="*/ 255314 w 4807215"/>
                <a:gd name="connsiteY35" fmla="*/ 1426950 h 3687151"/>
                <a:gd name="connsiteX36" fmla="*/ 257850 w 4807215"/>
                <a:gd name="connsiteY36" fmla="*/ 1411018 h 3687151"/>
                <a:gd name="connsiteX37" fmla="*/ 252421 w 4807215"/>
                <a:gd name="connsiteY37" fmla="*/ 1400293 h 3687151"/>
                <a:gd name="connsiteX38" fmla="*/ 240094 w 4807215"/>
                <a:gd name="connsiteY38" fmla="*/ 1395308 h 3687151"/>
                <a:gd name="connsiteX39" fmla="*/ 221981 w 4807215"/>
                <a:gd name="connsiteY39" fmla="*/ 1396643 h 3687151"/>
                <a:gd name="connsiteX40" fmla="*/ 219934 w 4807215"/>
                <a:gd name="connsiteY40" fmla="*/ 1397133 h 3687151"/>
                <a:gd name="connsiteX41" fmla="*/ 217842 w 4807215"/>
                <a:gd name="connsiteY41" fmla="*/ 1397711 h 3687151"/>
                <a:gd name="connsiteX42" fmla="*/ 215661 w 4807215"/>
                <a:gd name="connsiteY42" fmla="*/ 1398335 h 3687151"/>
                <a:gd name="connsiteX43" fmla="*/ 213480 w 4807215"/>
                <a:gd name="connsiteY43" fmla="*/ 1399047 h 3687151"/>
                <a:gd name="connsiteX44" fmla="*/ 188693 w 4807215"/>
                <a:gd name="connsiteY44" fmla="*/ 1410573 h 3687151"/>
                <a:gd name="connsiteX45" fmla="*/ 165505 w 4807215"/>
                <a:gd name="connsiteY45" fmla="*/ 1427128 h 3687151"/>
                <a:gd name="connsiteX46" fmla="*/ 146414 w 4807215"/>
                <a:gd name="connsiteY46" fmla="*/ 1446710 h 3687151"/>
                <a:gd name="connsiteX47" fmla="*/ 133909 w 4807215"/>
                <a:gd name="connsiteY47" fmla="*/ 1467226 h 3687151"/>
                <a:gd name="connsiteX48" fmla="*/ 130704 w 4807215"/>
                <a:gd name="connsiteY48" fmla="*/ 1483470 h 3687151"/>
                <a:gd name="connsiteX49" fmla="*/ 135688 w 4807215"/>
                <a:gd name="connsiteY49" fmla="*/ 1494729 h 3687151"/>
                <a:gd name="connsiteX50" fmla="*/ 245612 w 4807215"/>
                <a:gd name="connsiteY50" fmla="*/ 1287921 h 3687151"/>
                <a:gd name="connsiteX51" fmla="*/ 264749 w 4807215"/>
                <a:gd name="connsiteY51" fmla="*/ 1286586 h 3687151"/>
                <a:gd name="connsiteX52" fmla="*/ 265551 w 4807215"/>
                <a:gd name="connsiteY52" fmla="*/ 1286586 h 3687151"/>
                <a:gd name="connsiteX53" fmla="*/ 289047 w 4807215"/>
                <a:gd name="connsiteY53" fmla="*/ 1277685 h 3687151"/>
                <a:gd name="connsiteX54" fmla="*/ 311878 w 4807215"/>
                <a:gd name="connsiteY54" fmla="*/ 1263444 h 3687151"/>
                <a:gd name="connsiteX55" fmla="*/ 331281 w 4807215"/>
                <a:gd name="connsiteY55" fmla="*/ 1245910 h 3687151"/>
                <a:gd name="connsiteX56" fmla="*/ 344632 w 4807215"/>
                <a:gd name="connsiteY56" fmla="*/ 1227174 h 3687151"/>
                <a:gd name="connsiteX57" fmla="*/ 349439 w 4807215"/>
                <a:gd name="connsiteY57" fmla="*/ 1210796 h 3687151"/>
                <a:gd name="connsiteX58" fmla="*/ 345256 w 4807215"/>
                <a:gd name="connsiteY58" fmla="*/ 1199537 h 3687151"/>
                <a:gd name="connsiteX59" fmla="*/ 333240 w 4807215"/>
                <a:gd name="connsiteY59" fmla="*/ 1194197 h 3687151"/>
                <a:gd name="connsiteX60" fmla="*/ 314415 w 4807215"/>
                <a:gd name="connsiteY60" fmla="*/ 1195754 h 3687151"/>
                <a:gd name="connsiteX61" fmla="*/ 313703 w 4807215"/>
                <a:gd name="connsiteY61" fmla="*/ 1195754 h 3687151"/>
                <a:gd name="connsiteX62" fmla="*/ 290828 w 4807215"/>
                <a:gd name="connsiteY62" fmla="*/ 1204432 h 3687151"/>
                <a:gd name="connsiteX63" fmla="*/ 268576 w 4807215"/>
                <a:gd name="connsiteY63" fmla="*/ 1218184 h 3687151"/>
                <a:gd name="connsiteX64" fmla="*/ 249306 w 4807215"/>
                <a:gd name="connsiteY64" fmla="*/ 1235273 h 3687151"/>
                <a:gd name="connsiteX65" fmla="*/ 235466 w 4807215"/>
                <a:gd name="connsiteY65" fmla="*/ 1253920 h 3687151"/>
                <a:gd name="connsiteX66" fmla="*/ 230036 w 4807215"/>
                <a:gd name="connsiteY66" fmla="*/ 1270476 h 3687151"/>
                <a:gd name="connsiteX67" fmla="*/ 233641 w 4807215"/>
                <a:gd name="connsiteY67" fmla="*/ 1282225 h 3687151"/>
                <a:gd name="connsiteX68" fmla="*/ 245612 w 4807215"/>
                <a:gd name="connsiteY68" fmla="*/ 1287921 h 3687151"/>
                <a:gd name="connsiteX69" fmla="*/ 422692 w 4807215"/>
                <a:gd name="connsiteY69" fmla="*/ 997580 h 3687151"/>
                <a:gd name="connsiteX70" fmla="*/ 438268 w 4807215"/>
                <a:gd name="connsiteY70" fmla="*/ 998781 h 3687151"/>
                <a:gd name="connsiteX71" fmla="*/ 440493 w 4807215"/>
                <a:gd name="connsiteY71" fmla="*/ 998514 h 3687151"/>
                <a:gd name="connsiteX72" fmla="*/ 442807 w 4807215"/>
                <a:gd name="connsiteY72" fmla="*/ 998114 h 3687151"/>
                <a:gd name="connsiteX73" fmla="*/ 445122 w 4807215"/>
                <a:gd name="connsiteY73" fmla="*/ 997669 h 3687151"/>
                <a:gd name="connsiteX74" fmla="*/ 447481 w 4807215"/>
                <a:gd name="connsiteY74" fmla="*/ 997090 h 3687151"/>
                <a:gd name="connsiteX75" fmla="*/ 466127 w 4807215"/>
                <a:gd name="connsiteY75" fmla="*/ 990415 h 3687151"/>
                <a:gd name="connsiteX76" fmla="*/ 484731 w 4807215"/>
                <a:gd name="connsiteY76" fmla="*/ 980046 h 3687151"/>
                <a:gd name="connsiteX77" fmla="*/ 501507 w 4807215"/>
                <a:gd name="connsiteY77" fmla="*/ 967095 h 3687151"/>
                <a:gd name="connsiteX78" fmla="*/ 514859 w 4807215"/>
                <a:gd name="connsiteY78" fmla="*/ 952631 h 3687151"/>
                <a:gd name="connsiteX79" fmla="*/ 522691 w 4807215"/>
                <a:gd name="connsiteY79" fmla="*/ 937322 h 3687151"/>
                <a:gd name="connsiteX80" fmla="*/ 522113 w 4807215"/>
                <a:gd name="connsiteY80" fmla="*/ 925796 h 3687151"/>
                <a:gd name="connsiteX81" fmla="*/ 513746 w 4807215"/>
                <a:gd name="connsiteY81" fmla="*/ 918987 h 3687151"/>
                <a:gd name="connsiteX82" fmla="*/ 498259 w 4807215"/>
                <a:gd name="connsiteY82" fmla="*/ 918008 h 3687151"/>
                <a:gd name="connsiteX83" fmla="*/ 496078 w 4807215"/>
                <a:gd name="connsiteY83" fmla="*/ 918275 h 3687151"/>
                <a:gd name="connsiteX84" fmla="*/ 493853 w 4807215"/>
                <a:gd name="connsiteY84" fmla="*/ 918675 h 3687151"/>
                <a:gd name="connsiteX85" fmla="*/ 491628 w 4807215"/>
                <a:gd name="connsiteY85" fmla="*/ 919165 h 3687151"/>
                <a:gd name="connsiteX86" fmla="*/ 489314 w 4807215"/>
                <a:gd name="connsiteY86" fmla="*/ 919699 h 3687151"/>
                <a:gd name="connsiteX87" fmla="*/ 471023 w 4807215"/>
                <a:gd name="connsiteY87" fmla="*/ 926241 h 3687151"/>
                <a:gd name="connsiteX88" fmla="*/ 452821 w 4807215"/>
                <a:gd name="connsiteY88" fmla="*/ 936343 h 3687151"/>
                <a:gd name="connsiteX89" fmla="*/ 436221 w 4807215"/>
                <a:gd name="connsiteY89" fmla="*/ 949027 h 3687151"/>
                <a:gd name="connsiteX90" fmla="*/ 422870 w 4807215"/>
                <a:gd name="connsiteY90" fmla="*/ 963312 h 3687151"/>
                <a:gd name="connsiteX91" fmla="*/ 414637 w 4807215"/>
                <a:gd name="connsiteY91" fmla="*/ 978621 h 3687151"/>
                <a:gd name="connsiteX92" fmla="*/ 414637 w 4807215"/>
                <a:gd name="connsiteY92" fmla="*/ 990459 h 3687151"/>
                <a:gd name="connsiteX93" fmla="*/ 422692 w 4807215"/>
                <a:gd name="connsiteY93" fmla="*/ 997580 h 3687151"/>
                <a:gd name="connsiteX94" fmla="*/ 359586 w 4807215"/>
                <a:gd name="connsiteY94" fmla="*/ 1090681 h 3687151"/>
                <a:gd name="connsiteX95" fmla="*/ 376498 w 4807215"/>
                <a:gd name="connsiteY95" fmla="*/ 1090993 h 3687151"/>
                <a:gd name="connsiteX96" fmla="*/ 377965 w 4807215"/>
                <a:gd name="connsiteY96" fmla="*/ 1090726 h 3687151"/>
                <a:gd name="connsiteX97" fmla="*/ 379390 w 4807215"/>
                <a:gd name="connsiteY97" fmla="*/ 1090459 h 3687151"/>
                <a:gd name="connsiteX98" fmla="*/ 380859 w 4807215"/>
                <a:gd name="connsiteY98" fmla="*/ 1090147 h 3687151"/>
                <a:gd name="connsiteX99" fmla="*/ 382328 w 4807215"/>
                <a:gd name="connsiteY99" fmla="*/ 1089791 h 3687151"/>
                <a:gd name="connsiteX100" fmla="*/ 402665 w 4807215"/>
                <a:gd name="connsiteY100" fmla="*/ 1082404 h 3687151"/>
                <a:gd name="connsiteX101" fmla="*/ 422781 w 4807215"/>
                <a:gd name="connsiteY101" fmla="*/ 1070788 h 3687151"/>
                <a:gd name="connsiteX102" fmla="*/ 440582 w 4807215"/>
                <a:gd name="connsiteY102" fmla="*/ 1056325 h 3687151"/>
                <a:gd name="connsiteX103" fmla="*/ 453933 w 4807215"/>
                <a:gd name="connsiteY103" fmla="*/ 1040437 h 3687151"/>
                <a:gd name="connsiteX104" fmla="*/ 460698 w 4807215"/>
                <a:gd name="connsiteY104" fmla="*/ 1024727 h 3687151"/>
                <a:gd name="connsiteX105" fmla="*/ 458829 w 4807215"/>
                <a:gd name="connsiteY105" fmla="*/ 1013290 h 3687151"/>
                <a:gd name="connsiteX106" fmla="*/ 449128 w 4807215"/>
                <a:gd name="connsiteY106" fmla="*/ 1007015 h 3687151"/>
                <a:gd name="connsiteX107" fmla="*/ 432350 w 4807215"/>
                <a:gd name="connsiteY107" fmla="*/ 1007015 h 3687151"/>
                <a:gd name="connsiteX108" fmla="*/ 430970 w 4807215"/>
                <a:gd name="connsiteY108" fmla="*/ 1007237 h 3687151"/>
                <a:gd name="connsiteX109" fmla="*/ 429546 w 4807215"/>
                <a:gd name="connsiteY109" fmla="*/ 1007549 h 3687151"/>
                <a:gd name="connsiteX110" fmla="*/ 428121 w 4807215"/>
                <a:gd name="connsiteY110" fmla="*/ 1007860 h 3687151"/>
                <a:gd name="connsiteX111" fmla="*/ 426698 w 4807215"/>
                <a:gd name="connsiteY111" fmla="*/ 1008172 h 3687151"/>
                <a:gd name="connsiteX112" fmla="*/ 406849 w 4807215"/>
                <a:gd name="connsiteY112" fmla="*/ 1015426 h 3687151"/>
                <a:gd name="connsiteX113" fmla="*/ 387178 w 4807215"/>
                <a:gd name="connsiteY113" fmla="*/ 1026685 h 3687151"/>
                <a:gd name="connsiteX114" fmla="*/ 369377 w 4807215"/>
                <a:gd name="connsiteY114" fmla="*/ 1040837 h 3687151"/>
                <a:gd name="connsiteX115" fmla="*/ 356026 w 4807215"/>
                <a:gd name="connsiteY115" fmla="*/ 1056547 h 3687151"/>
                <a:gd name="connsiteX116" fmla="*/ 348772 w 4807215"/>
                <a:gd name="connsiteY116" fmla="*/ 1072301 h 3687151"/>
                <a:gd name="connsiteX117" fmla="*/ 350151 w 4807215"/>
                <a:gd name="connsiteY117" fmla="*/ 1084095 h 3687151"/>
                <a:gd name="connsiteX118" fmla="*/ 359586 w 4807215"/>
                <a:gd name="connsiteY118" fmla="*/ 1090681 h 3687151"/>
                <a:gd name="connsiteX119" fmla="*/ 194211 w 4807215"/>
                <a:gd name="connsiteY119" fmla="*/ 1391881 h 3687151"/>
                <a:gd name="connsiteX120" fmla="*/ 212947 w 4807215"/>
                <a:gd name="connsiteY120" fmla="*/ 1390635 h 3687151"/>
                <a:gd name="connsiteX121" fmla="*/ 214104 w 4807215"/>
                <a:gd name="connsiteY121" fmla="*/ 1390368 h 3687151"/>
                <a:gd name="connsiteX122" fmla="*/ 215261 w 4807215"/>
                <a:gd name="connsiteY122" fmla="*/ 1390057 h 3687151"/>
                <a:gd name="connsiteX123" fmla="*/ 216463 w 4807215"/>
                <a:gd name="connsiteY123" fmla="*/ 1389745 h 3687151"/>
                <a:gd name="connsiteX124" fmla="*/ 217665 w 4807215"/>
                <a:gd name="connsiteY124" fmla="*/ 1389434 h 3687151"/>
                <a:gd name="connsiteX125" fmla="*/ 242097 w 4807215"/>
                <a:gd name="connsiteY125" fmla="*/ 1379064 h 3687151"/>
                <a:gd name="connsiteX126" fmla="*/ 265328 w 4807215"/>
                <a:gd name="connsiteY126" fmla="*/ 1363444 h 3687151"/>
                <a:gd name="connsiteX127" fmla="*/ 284553 w 4807215"/>
                <a:gd name="connsiteY127" fmla="*/ 1344752 h 3687151"/>
                <a:gd name="connsiteX128" fmla="*/ 297281 w 4807215"/>
                <a:gd name="connsiteY128" fmla="*/ 1325126 h 3687151"/>
                <a:gd name="connsiteX129" fmla="*/ 300886 w 4807215"/>
                <a:gd name="connsiteY129" fmla="*/ 1309016 h 3687151"/>
                <a:gd name="connsiteX130" fmla="*/ 296124 w 4807215"/>
                <a:gd name="connsiteY130" fmla="*/ 1298068 h 3687151"/>
                <a:gd name="connsiteX131" fmla="*/ 284019 w 4807215"/>
                <a:gd name="connsiteY131" fmla="*/ 1292906 h 3687151"/>
                <a:gd name="connsiteX132" fmla="*/ 265594 w 4807215"/>
                <a:gd name="connsiteY132" fmla="*/ 1294330 h 3687151"/>
                <a:gd name="connsiteX133" fmla="*/ 264438 w 4807215"/>
                <a:gd name="connsiteY133" fmla="*/ 1294597 h 3687151"/>
                <a:gd name="connsiteX134" fmla="*/ 263281 w 4807215"/>
                <a:gd name="connsiteY134" fmla="*/ 1294908 h 3687151"/>
                <a:gd name="connsiteX135" fmla="*/ 262124 w 4807215"/>
                <a:gd name="connsiteY135" fmla="*/ 1295220 h 3687151"/>
                <a:gd name="connsiteX136" fmla="*/ 260922 w 4807215"/>
                <a:gd name="connsiteY136" fmla="*/ 1295531 h 3687151"/>
                <a:gd name="connsiteX137" fmla="*/ 237112 w 4807215"/>
                <a:gd name="connsiteY137" fmla="*/ 1305634 h 3687151"/>
                <a:gd name="connsiteX138" fmla="*/ 214459 w 4807215"/>
                <a:gd name="connsiteY138" fmla="*/ 1320765 h 3687151"/>
                <a:gd name="connsiteX139" fmla="*/ 195279 w 4807215"/>
                <a:gd name="connsiteY139" fmla="*/ 1339011 h 3687151"/>
                <a:gd name="connsiteX140" fmla="*/ 182194 w 4807215"/>
                <a:gd name="connsiteY140" fmla="*/ 1358504 h 3687151"/>
                <a:gd name="connsiteX141" fmla="*/ 177744 w 4807215"/>
                <a:gd name="connsiteY141" fmla="*/ 1374881 h 3687151"/>
                <a:gd name="connsiteX142" fmla="*/ 182194 w 4807215"/>
                <a:gd name="connsiteY142" fmla="*/ 1386319 h 3687151"/>
                <a:gd name="connsiteX143" fmla="*/ 194078 w 4807215"/>
                <a:gd name="connsiteY143" fmla="*/ 1391971 h 3687151"/>
                <a:gd name="connsiteX144" fmla="*/ 14550 w 4807215"/>
                <a:gd name="connsiteY144" fmla="*/ 2093080 h 3687151"/>
                <a:gd name="connsiteX145" fmla="*/ 27544 w 4807215"/>
                <a:gd name="connsiteY145" fmla="*/ 2097530 h 3687151"/>
                <a:gd name="connsiteX146" fmla="*/ 44367 w 4807215"/>
                <a:gd name="connsiteY146" fmla="*/ 2096729 h 3687151"/>
                <a:gd name="connsiteX147" fmla="*/ 52511 w 4807215"/>
                <a:gd name="connsiteY147" fmla="*/ 2094771 h 3687151"/>
                <a:gd name="connsiteX148" fmla="*/ 61145 w 4807215"/>
                <a:gd name="connsiteY148" fmla="*/ 2091789 h 3687151"/>
                <a:gd name="connsiteX149" fmla="*/ 70046 w 4807215"/>
                <a:gd name="connsiteY149" fmla="*/ 2087828 h 3687151"/>
                <a:gd name="connsiteX150" fmla="*/ 79392 w 4807215"/>
                <a:gd name="connsiteY150" fmla="*/ 2082888 h 3687151"/>
                <a:gd name="connsiteX151" fmla="*/ 109209 w 4807215"/>
                <a:gd name="connsiteY151" fmla="*/ 2061126 h 3687151"/>
                <a:gd name="connsiteX152" fmla="*/ 133329 w 4807215"/>
                <a:gd name="connsiteY152" fmla="*/ 2034869 h 3687151"/>
                <a:gd name="connsiteX153" fmla="*/ 149218 w 4807215"/>
                <a:gd name="connsiteY153" fmla="*/ 2007633 h 3687151"/>
                <a:gd name="connsiteX154" fmla="*/ 154647 w 4807215"/>
                <a:gd name="connsiteY154" fmla="*/ 1982622 h 3687151"/>
                <a:gd name="connsiteX155" fmla="*/ 151309 w 4807215"/>
                <a:gd name="connsiteY155" fmla="*/ 1969004 h 3687151"/>
                <a:gd name="connsiteX156" fmla="*/ 142765 w 4807215"/>
                <a:gd name="connsiteY156" fmla="*/ 1960103 h 3687151"/>
                <a:gd name="connsiteX157" fmla="*/ 129815 w 4807215"/>
                <a:gd name="connsiteY157" fmla="*/ 1956142 h 3687151"/>
                <a:gd name="connsiteX158" fmla="*/ 113347 w 4807215"/>
                <a:gd name="connsiteY158" fmla="*/ 1957166 h 3687151"/>
                <a:gd name="connsiteX159" fmla="*/ 105426 w 4807215"/>
                <a:gd name="connsiteY159" fmla="*/ 1959124 h 3687151"/>
                <a:gd name="connsiteX160" fmla="*/ 97060 w 4807215"/>
                <a:gd name="connsiteY160" fmla="*/ 1961972 h 3687151"/>
                <a:gd name="connsiteX161" fmla="*/ 88159 w 4807215"/>
                <a:gd name="connsiteY161" fmla="*/ 1965800 h 3687151"/>
                <a:gd name="connsiteX162" fmla="*/ 79258 w 4807215"/>
                <a:gd name="connsiteY162" fmla="*/ 1970606 h 3687151"/>
                <a:gd name="connsiteX163" fmla="*/ 50242 w 4807215"/>
                <a:gd name="connsiteY163" fmla="*/ 1991478 h 3687151"/>
                <a:gd name="connsiteX164" fmla="*/ 26299 w 4807215"/>
                <a:gd name="connsiteY164" fmla="*/ 2016934 h 3687151"/>
                <a:gd name="connsiteX165" fmla="*/ 9832 w 4807215"/>
                <a:gd name="connsiteY165" fmla="*/ 2043948 h 3687151"/>
                <a:gd name="connsiteX166" fmla="*/ 3557 w 4807215"/>
                <a:gd name="connsiteY166" fmla="*/ 2069760 h 3687151"/>
                <a:gd name="connsiteX167" fmla="*/ 6273 w 4807215"/>
                <a:gd name="connsiteY167" fmla="*/ 2083957 h 3687151"/>
                <a:gd name="connsiteX168" fmla="*/ 14416 w 4807215"/>
                <a:gd name="connsiteY168" fmla="*/ 2093169 h 3687151"/>
                <a:gd name="connsiteX169" fmla="*/ 20913 w 4807215"/>
                <a:gd name="connsiteY169" fmla="*/ 1966334 h 3687151"/>
                <a:gd name="connsiteX170" fmla="*/ 33776 w 4807215"/>
                <a:gd name="connsiteY170" fmla="*/ 1971051 h 3687151"/>
                <a:gd name="connsiteX171" fmla="*/ 51042 w 4807215"/>
                <a:gd name="connsiteY171" fmla="*/ 1970205 h 3687151"/>
                <a:gd name="connsiteX172" fmla="*/ 57718 w 4807215"/>
                <a:gd name="connsiteY172" fmla="*/ 1968648 h 3687151"/>
                <a:gd name="connsiteX173" fmla="*/ 64750 w 4807215"/>
                <a:gd name="connsiteY173" fmla="*/ 1966334 h 3687151"/>
                <a:gd name="connsiteX174" fmla="*/ 72048 w 4807215"/>
                <a:gd name="connsiteY174" fmla="*/ 1963396 h 3687151"/>
                <a:gd name="connsiteX175" fmla="*/ 79704 w 4807215"/>
                <a:gd name="connsiteY175" fmla="*/ 1959747 h 3687151"/>
                <a:gd name="connsiteX176" fmla="*/ 108808 w 4807215"/>
                <a:gd name="connsiteY176" fmla="*/ 1940343 h 3687151"/>
                <a:gd name="connsiteX177" fmla="*/ 133196 w 4807215"/>
                <a:gd name="connsiteY177" fmla="*/ 1916223 h 3687151"/>
                <a:gd name="connsiteX178" fmla="*/ 150197 w 4807215"/>
                <a:gd name="connsiteY178" fmla="*/ 1890455 h 3687151"/>
                <a:gd name="connsiteX179" fmla="*/ 157451 w 4807215"/>
                <a:gd name="connsiteY179" fmla="*/ 1866245 h 3687151"/>
                <a:gd name="connsiteX180" fmla="*/ 155404 w 4807215"/>
                <a:gd name="connsiteY180" fmla="*/ 1851870 h 3687151"/>
                <a:gd name="connsiteX181" fmla="*/ 147482 w 4807215"/>
                <a:gd name="connsiteY181" fmla="*/ 1842480 h 3687151"/>
                <a:gd name="connsiteX182" fmla="*/ 134620 w 4807215"/>
                <a:gd name="connsiteY182" fmla="*/ 1838030 h 3687151"/>
                <a:gd name="connsiteX183" fmla="*/ 117753 w 4807215"/>
                <a:gd name="connsiteY183" fmla="*/ 1839053 h 3687151"/>
                <a:gd name="connsiteX184" fmla="*/ 111256 w 4807215"/>
                <a:gd name="connsiteY184" fmla="*/ 1840656 h 3687151"/>
                <a:gd name="connsiteX185" fmla="*/ 104447 w 4807215"/>
                <a:gd name="connsiteY185" fmla="*/ 1842881 h 3687151"/>
                <a:gd name="connsiteX186" fmla="*/ 97282 w 4807215"/>
                <a:gd name="connsiteY186" fmla="*/ 1845773 h 3687151"/>
                <a:gd name="connsiteX187" fmla="*/ 89894 w 4807215"/>
                <a:gd name="connsiteY187" fmla="*/ 1849334 h 3687151"/>
                <a:gd name="connsiteX188" fmla="*/ 61590 w 4807215"/>
                <a:gd name="connsiteY188" fmla="*/ 1867892 h 3687151"/>
                <a:gd name="connsiteX189" fmla="*/ 37513 w 4807215"/>
                <a:gd name="connsiteY189" fmla="*/ 1891256 h 3687151"/>
                <a:gd name="connsiteX190" fmla="*/ 20113 w 4807215"/>
                <a:gd name="connsiteY190" fmla="*/ 1916623 h 3687151"/>
                <a:gd name="connsiteX191" fmla="*/ 11924 w 4807215"/>
                <a:gd name="connsiteY191" fmla="*/ 1941189 h 3687151"/>
                <a:gd name="connsiteX192" fmla="*/ 13348 w 4807215"/>
                <a:gd name="connsiteY192" fmla="*/ 1956098 h 3687151"/>
                <a:gd name="connsiteX193" fmla="*/ 20781 w 4807215"/>
                <a:gd name="connsiteY193" fmla="*/ 1966423 h 3687151"/>
                <a:gd name="connsiteX194" fmla="*/ 62703 w 4807215"/>
                <a:gd name="connsiteY194" fmla="*/ 1722988 h 3687151"/>
                <a:gd name="connsiteX195" fmla="*/ 75209 w 4807215"/>
                <a:gd name="connsiteY195" fmla="*/ 1728017 h 3687151"/>
                <a:gd name="connsiteX196" fmla="*/ 93010 w 4807215"/>
                <a:gd name="connsiteY196" fmla="*/ 1726993 h 3687151"/>
                <a:gd name="connsiteX197" fmla="*/ 97460 w 4807215"/>
                <a:gd name="connsiteY197" fmla="*/ 1725970 h 3687151"/>
                <a:gd name="connsiteX198" fmla="*/ 101911 w 4807215"/>
                <a:gd name="connsiteY198" fmla="*/ 1724635 h 3687151"/>
                <a:gd name="connsiteX199" fmla="*/ 106361 w 4807215"/>
                <a:gd name="connsiteY199" fmla="*/ 1722988 h 3687151"/>
                <a:gd name="connsiteX200" fmla="*/ 111211 w 4807215"/>
                <a:gd name="connsiteY200" fmla="*/ 1721075 h 3687151"/>
                <a:gd name="connsiteX201" fmla="*/ 138493 w 4807215"/>
                <a:gd name="connsiteY201" fmla="*/ 1705765 h 3687151"/>
                <a:gd name="connsiteX202" fmla="*/ 162569 w 4807215"/>
                <a:gd name="connsiteY202" fmla="*/ 1685338 h 3687151"/>
                <a:gd name="connsiteX203" fmla="*/ 180726 w 4807215"/>
                <a:gd name="connsiteY203" fmla="*/ 1662641 h 3687151"/>
                <a:gd name="connsiteX204" fmla="*/ 190517 w 4807215"/>
                <a:gd name="connsiteY204" fmla="*/ 1640390 h 3687151"/>
                <a:gd name="connsiteX205" fmla="*/ 190517 w 4807215"/>
                <a:gd name="connsiteY205" fmla="*/ 1625258 h 3687151"/>
                <a:gd name="connsiteX206" fmla="*/ 183797 w 4807215"/>
                <a:gd name="connsiteY206" fmla="*/ 1615245 h 3687151"/>
                <a:gd name="connsiteX207" fmla="*/ 171291 w 4807215"/>
                <a:gd name="connsiteY207" fmla="*/ 1610795 h 3687151"/>
                <a:gd name="connsiteX208" fmla="*/ 153891 w 4807215"/>
                <a:gd name="connsiteY208" fmla="*/ 1611996 h 3687151"/>
                <a:gd name="connsiteX209" fmla="*/ 149708 w 4807215"/>
                <a:gd name="connsiteY209" fmla="*/ 1613020 h 3687151"/>
                <a:gd name="connsiteX210" fmla="*/ 145257 w 4807215"/>
                <a:gd name="connsiteY210" fmla="*/ 1614310 h 3687151"/>
                <a:gd name="connsiteX211" fmla="*/ 140807 w 4807215"/>
                <a:gd name="connsiteY211" fmla="*/ 1615913 h 3687151"/>
                <a:gd name="connsiteX212" fmla="*/ 136357 w 4807215"/>
                <a:gd name="connsiteY212" fmla="*/ 1617782 h 3687151"/>
                <a:gd name="connsiteX213" fmla="*/ 109654 w 4807215"/>
                <a:gd name="connsiteY213" fmla="*/ 1632557 h 3687151"/>
                <a:gd name="connsiteX214" fmla="*/ 85978 w 4807215"/>
                <a:gd name="connsiteY214" fmla="*/ 1652316 h 3687151"/>
                <a:gd name="connsiteX215" fmla="*/ 67553 w 4807215"/>
                <a:gd name="connsiteY215" fmla="*/ 1674568 h 3687151"/>
                <a:gd name="connsiteX216" fmla="*/ 57051 w 4807215"/>
                <a:gd name="connsiteY216" fmla="*/ 1696820 h 3687151"/>
                <a:gd name="connsiteX217" fmla="*/ 56295 w 4807215"/>
                <a:gd name="connsiteY217" fmla="*/ 1712307 h 3687151"/>
                <a:gd name="connsiteX218" fmla="*/ 62569 w 4807215"/>
                <a:gd name="connsiteY218" fmla="*/ 1723077 h 3687151"/>
                <a:gd name="connsiteX219" fmla="*/ 95235 w 4807215"/>
                <a:gd name="connsiteY219" fmla="*/ 1607279 h 3687151"/>
                <a:gd name="connsiteX220" fmla="*/ 107606 w 4807215"/>
                <a:gd name="connsiteY220" fmla="*/ 1612530 h 3687151"/>
                <a:gd name="connsiteX221" fmla="*/ 125764 w 4807215"/>
                <a:gd name="connsiteY221" fmla="*/ 1611462 h 3687151"/>
                <a:gd name="connsiteX222" fmla="*/ 128968 w 4807215"/>
                <a:gd name="connsiteY222" fmla="*/ 1610705 h 3687151"/>
                <a:gd name="connsiteX223" fmla="*/ 132217 w 4807215"/>
                <a:gd name="connsiteY223" fmla="*/ 1609771 h 3687151"/>
                <a:gd name="connsiteX224" fmla="*/ 135599 w 4807215"/>
                <a:gd name="connsiteY224" fmla="*/ 1608703 h 3687151"/>
                <a:gd name="connsiteX225" fmla="*/ 139026 w 4807215"/>
                <a:gd name="connsiteY225" fmla="*/ 1607501 h 3687151"/>
                <a:gd name="connsiteX226" fmla="*/ 165728 w 4807215"/>
                <a:gd name="connsiteY226" fmla="*/ 1594150 h 3687151"/>
                <a:gd name="connsiteX227" fmla="*/ 189761 w 4807215"/>
                <a:gd name="connsiteY227" fmla="*/ 1575325 h 3687151"/>
                <a:gd name="connsiteX228" fmla="*/ 208586 w 4807215"/>
                <a:gd name="connsiteY228" fmla="*/ 1553875 h 3687151"/>
                <a:gd name="connsiteX229" fmla="*/ 219623 w 4807215"/>
                <a:gd name="connsiteY229" fmla="*/ 1532290 h 3687151"/>
                <a:gd name="connsiteX230" fmla="*/ 221002 w 4807215"/>
                <a:gd name="connsiteY230" fmla="*/ 1516669 h 3687151"/>
                <a:gd name="connsiteX231" fmla="*/ 214905 w 4807215"/>
                <a:gd name="connsiteY231" fmla="*/ 1506256 h 3687151"/>
                <a:gd name="connsiteX232" fmla="*/ 202399 w 4807215"/>
                <a:gd name="connsiteY232" fmla="*/ 1501405 h 3687151"/>
                <a:gd name="connsiteX233" fmla="*/ 184598 w 4807215"/>
                <a:gd name="connsiteY233" fmla="*/ 1502695 h 3687151"/>
                <a:gd name="connsiteX234" fmla="*/ 181483 w 4807215"/>
                <a:gd name="connsiteY234" fmla="*/ 1503452 h 3687151"/>
                <a:gd name="connsiteX235" fmla="*/ 178323 w 4807215"/>
                <a:gd name="connsiteY235" fmla="*/ 1504342 h 3687151"/>
                <a:gd name="connsiteX236" fmla="*/ 175030 w 4807215"/>
                <a:gd name="connsiteY236" fmla="*/ 1505410 h 3687151"/>
                <a:gd name="connsiteX237" fmla="*/ 171648 w 4807215"/>
                <a:gd name="connsiteY237" fmla="*/ 1506612 h 3687151"/>
                <a:gd name="connsiteX238" fmla="*/ 145835 w 4807215"/>
                <a:gd name="connsiteY238" fmla="*/ 1519740 h 3687151"/>
                <a:gd name="connsiteX239" fmla="*/ 122248 w 4807215"/>
                <a:gd name="connsiteY239" fmla="*/ 1537942 h 3687151"/>
                <a:gd name="connsiteX240" fmla="*/ 103379 w 4807215"/>
                <a:gd name="connsiteY240" fmla="*/ 1558948 h 3687151"/>
                <a:gd name="connsiteX241" fmla="*/ 91719 w 4807215"/>
                <a:gd name="connsiteY241" fmla="*/ 1580532 h 3687151"/>
                <a:gd name="connsiteX242" fmla="*/ 89717 w 4807215"/>
                <a:gd name="connsiteY242" fmla="*/ 1596509 h 3687151"/>
                <a:gd name="connsiteX243" fmla="*/ 95102 w 4807215"/>
                <a:gd name="connsiteY243" fmla="*/ 1607368 h 3687151"/>
                <a:gd name="connsiteX244" fmla="*/ 489982 w 4807215"/>
                <a:gd name="connsiteY244" fmla="*/ 908083 h 3687151"/>
                <a:gd name="connsiteX245" fmla="*/ 504356 w 4807215"/>
                <a:gd name="connsiteY245" fmla="*/ 910041 h 3687151"/>
                <a:gd name="connsiteX246" fmla="*/ 507204 w 4807215"/>
                <a:gd name="connsiteY246" fmla="*/ 909774 h 3687151"/>
                <a:gd name="connsiteX247" fmla="*/ 510097 w 4807215"/>
                <a:gd name="connsiteY247" fmla="*/ 909329 h 3687151"/>
                <a:gd name="connsiteX248" fmla="*/ 513079 w 4807215"/>
                <a:gd name="connsiteY248" fmla="*/ 908795 h 3687151"/>
                <a:gd name="connsiteX249" fmla="*/ 516105 w 4807215"/>
                <a:gd name="connsiteY249" fmla="*/ 908083 h 3687151"/>
                <a:gd name="connsiteX250" fmla="*/ 533417 w 4807215"/>
                <a:gd name="connsiteY250" fmla="*/ 901942 h 3687151"/>
                <a:gd name="connsiteX251" fmla="*/ 550729 w 4807215"/>
                <a:gd name="connsiteY251" fmla="*/ 892596 h 3687151"/>
                <a:gd name="connsiteX252" fmla="*/ 566572 w 4807215"/>
                <a:gd name="connsiteY252" fmla="*/ 880891 h 3687151"/>
                <a:gd name="connsiteX253" fmla="*/ 579389 w 4807215"/>
                <a:gd name="connsiteY253" fmla="*/ 867540 h 3687151"/>
                <a:gd name="connsiteX254" fmla="*/ 587979 w 4807215"/>
                <a:gd name="connsiteY254" fmla="*/ 852721 h 3687151"/>
                <a:gd name="connsiteX255" fmla="*/ 588379 w 4807215"/>
                <a:gd name="connsiteY255" fmla="*/ 841239 h 3687151"/>
                <a:gd name="connsiteX256" fmla="*/ 581169 w 4807215"/>
                <a:gd name="connsiteY256" fmla="*/ 834118 h 3687151"/>
                <a:gd name="connsiteX257" fmla="*/ 566839 w 4807215"/>
                <a:gd name="connsiteY257" fmla="*/ 832427 h 3687151"/>
                <a:gd name="connsiteX258" fmla="*/ 564035 w 4807215"/>
                <a:gd name="connsiteY258" fmla="*/ 832739 h 3687151"/>
                <a:gd name="connsiteX259" fmla="*/ 561187 w 4807215"/>
                <a:gd name="connsiteY259" fmla="*/ 833139 h 3687151"/>
                <a:gd name="connsiteX260" fmla="*/ 558250 w 4807215"/>
                <a:gd name="connsiteY260" fmla="*/ 833718 h 3687151"/>
                <a:gd name="connsiteX261" fmla="*/ 555268 w 4807215"/>
                <a:gd name="connsiteY261" fmla="*/ 834430 h 3687151"/>
                <a:gd name="connsiteX262" fmla="*/ 538357 w 4807215"/>
                <a:gd name="connsiteY262" fmla="*/ 840438 h 3687151"/>
                <a:gd name="connsiteX263" fmla="*/ 521401 w 4807215"/>
                <a:gd name="connsiteY263" fmla="*/ 849338 h 3687151"/>
                <a:gd name="connsiteX264" fmla="*/ 505781 w 4807215"/>
                <a:gd name="connsiteY264" fmla="*/ 860776 h 3687151"/>
                <a:gd name="connsiteX265" fmla="*/ 492874 w 4807215"/>
                <a:gd name="connsiteY265" fmla="*/ 873771 h 3687151"/>
                <a:gd name="connsiteX266" fmla="*/ 483973 w 4807215"/>
                <a:gd name="connsiteY266" fmla="*/ 888546 h 3687151"/>
                <a:gd name="connsiteX267" fmla="*/ 483083 w 4807215"/>
                <a:gd name="connsiteY267" fmla="*/ 900295 h 3687151"/>
                <a:gd name="connsiteX268" fmla="*/ 489848 w 4807215"/>
                <a:gd name="connsiteY268" fmla="*/ 908217 h 3687151"/>
                <a:gd name="connsiteX269" fmla="*/ 300752 w 4807215"/>
                <a:gd name="connsiteY269" fmla="*/ 1187299 h 3687151"/>
                <a:gd name="connsiteX270" fmla="*/ 318910 w 4807215"/>
                <a:gd name="connsiteY270" fmla="*/ 1186676 h 3687151"/>
                <a:gd name="connsiteX271" fmla="*/ 319577 w 4807215"/>
                <a:gd name="connsiteY271" fmla="*/ 1186676 h 3687151"/>
                <a:gd name="connsiteX272" fmla="*/ 320289 w 4807215"/>
                <a:gd name="connsiteY272" fmla="*/ 1186676 h 3687151"/>
                <a:gd name="connsiteX273" fmla="*/ 320957 w 4807215"/>
                <a:gd name="connsiteY273" fmla="*/ 1186676 h 3687151"/>
                <a:gd name="connsiteX274" fmla="*/ 321669 w 4807215"/>
                <a:gd name="connsiteY274" fmla="*/ 1186676 h 3687151"/>
                <a:gd name="connsiteX275" fmla="*/ 343520 w 4807215"/>
                <a:gd name="connsiteY275" fmla="*/ 1178620 h 3687151"/>
                <a:gd name="connsiteX276" fmla="*/ 364971 w 4807215"/>
                <a:gd name="connsiteY276" fmla="*/ 1165803 h 3687151"/>
                <a:gd name="connsiteX277" fmla="*/ 383662 w 4807215"/>
                <a:gd name="connsiteY277" fmla="*/ 1149871 h 3687151"/>
                <a:gd name="connsiteX278" fmla="*/ 397280 w 4807215"/>
                <a:gd name="connsiteY278" fmla="*/ 1132515 h 3687151"/>
                <a:gd name="connsiteX279" fmla="*/ 403111 w 4807215"/>
                <a:gd name="connsiteY279" fmla="*/ 1116449 h 3687151"/>
                <a:gd name="connsiteX280" fmla="*/ 400085 w 4807215"/>
                <a:gd name="connsiteY280" fmla="*/ 1105056 h 3687151"/>
                <a:gd name="connsiteX281" fmla="*/ 389136 w 4807215"/>
                <a:gd name="connsiteY281" fmla="*/ 1099315 h 3687151"/>
                <a:gd name="connsiteX282" fmla="*/ 371335 w 4807215"/>
                <a:gd name="connsiteY282" fmla="*/ 1100116 h 3687151"/>
                <a:gd name="connsiteX283" fmla="*/ 370667 w 4807215"/>
                <a:gd name="connsiteY283" fmla="*/ 1100116 h 3687151"/>
                <a:gd name="connsiteX284" fmla="*/ 370000 w 4807215"/>
                <a:gd name="connsiteY284" fmla="*/ 1100116 h 3687151"/>
                <a:gd name="connsiteX285" fmla="*/ 369332 w 4807215"/>
                <a:gd name="connsiteY285" fmla="*/ 1100116 h 3687151"/>
                <a:gd name="connsiteX286" fmla="*/ 368665 w 4807215"/>
                <a:gd name="connsiteY286" fmla="*/ 1100116 h 3687151"/>
                <a:gd name="connsiteX287" fmla="*/ 347348 w 4807215"/>
                <a:gd name="connsiteY287" fmla="*/ 1107949 h 3687151"/>
                <a:gd name="connsiteX288" fmla="*/ 326387 w 4807215"/>
                <a:gd name="connsiteY288" fmla="*/ 1120410 h 3687151"/>
                <a:gd name="connsiteX289" fmla="*/ 307872 w 4807215"/>
                <a:gd name="connsiteY289" fmla="*/ 1135942 h 3687151"/>
                <a:gd name="connsiteX290" fmla="*/ 294077 w 4807215"/>
                <a:gd name="connsiteY290" fmla="*/ 1153075 h 3687151"/>
                <a:gd name="connsiteX291" fmla="*/ 287713 w 4807215"/>
                <a:gd name="connsiteY291" fmla="*/ 1169275 h 3687151"/>
                <a:gd name="connsiteX292" fmla="*/ 290205 w 4807215"/>
                <a:gd name="connsiteY292" fmla="*/ 1181068 h 3687151"/>
                <a:gd name="connsiteX293" fmla="*/ 300619 w 4807215"/>
                <a:gd name="connsiteY293" fmla="*/ 1187388 h 3687151"/>
                <a:gd name="connsiteX294" fmla="*/ 1040491 w 4807215"/>
                <a:gd name="connsiteY294" fmla="*/ 383520 h 3687151"/>
                <a:gd name="connsiteX295" fmla="*/ 1045920 w 4807215"/>
                <a:gd name="connsiteY295" fmla="*/ 384632 h 3687151"/>
                <a:gd name="connsiteX296" fmla="*/ 1052373 w 4807215"/>
                <a:gd name="connsiteY296" fmla="*/ 384632 h 3687151"/>
                <a:gd name="connsiteX297" fmla="*/ 1059538 w 4807215"/>
                <a:gd name="connsiteY297" fmla="*/ 383787 h 3687151"/>
                <a:gd name="connsiteX298" fmla="*/ 1067237 w 4807215"/>
                <a:gd name="connsiteY298" fmla="*/ 382007 h 3687151"/>
                <a:gd name="connsiteX299" fmla="*/ 1077028 w 4807215"/>
                <a:gd name="connsiteY299" fmla="*/ 378802 h 3687151"/>
                <a:gd name="connsiteX300" fmla="*/ 1086952 w 4807215"/>
                <a:gd name="connsiteY300" fmla="*/ 374352 h 3687151"/>
                <a:gd name="connsiteX301" fmla="*/ 1096655 w 4807215"/>
                <a:gd name="connsiteY301" fmla="*/ 369056 h 3687151"/>
                <a:gd name="connsiteX302" fmla="*/ 1105822 w 4807215"/>
                <a:gd name="connsiteY302" fmla="*/ 362870 h 3687151"/>
                <a:gd name="connsiteX303" fmla="*/ 1118684 w 4807215"/>
                <a:gd name="connsiteY303" fmla="*/ 350943 h 3687151"/>
                <a:gd name="connsiteX304" fmla="*/ 1125047 w 4807215"/>
                <a:gd name="connsiteY304" fmla="*/ 340084 h 3687151"/>
                <a:gd name="connsiteX305" fmla="*/ 1124691 w 4807215"/>
                <a:gd name="connsiteY305" fmla="*/ 331183 h 3687151"/>
                <a:gd name="connsiteX306" fmla="*/ 1117304 w 4807215"/>
                <a:gd name="connsiteY306" fmla="*/ 325843 h 3687151"/>
                <a:gd name="connsiteX307" fmla="*/ 1111696 w 4807215"/>
                <a:gd name="connsiteY307" fmla="*/ 325220 h 3687151"/>
                <a:gd name="connsiteX308" fmla="*/ 1105333 w 4807215"/>
                <a:gd name="connsiteY308" fmla="*/ 325220 h 3687151"/>
                <a:gd name="connsiteX309" fmla="*/ 1098256 w 4807215"/>
                <a:gd name="connsiteY309" fmla="*/ 326155 h 3687151"/>
                <a:gd name="connsiteX310" fmla="*/ 1090646 w 4807215"/>
                <a:gd name="connsiteY310" fmla="*/ 327890 h 3687151"/>
                <a:gd name="connsiteX311" fmla="*/ 1081078 w 4807215"/>
                <a:gd name="connsiteY311" fmla="*/ 331094 h 3687151"/>
                <a:gd name="connsiteX312" fmla="*/ 1071331 w 4807215"/>
                <a:gd name="connsiteY312" fmla="*/ 335322 h 3687151"/>
                <a:gd name="connsiteX313" fmla="*/ 1061764 w 4807215"/>
                <a:gd name="connsiteY313" fmla="*/ 340529 h 3687151"/>
                <a:gd name="connsiteX314" fmla="*/ 1052863 w 4807215"/>
                <a:gd name="connsiteY314" fmla="*/ 346537 h 3687151"/>
                <a:gd name="connsiteX315" fmla="*/ 1040001 w 4807215"/>
                <a:gd name="connsiteY315" fmla="*/ 358242 h 3687151"/>
                <a:gd name="connsiteX316" fmla="*/ 1033370 w 4807215"/>
                <a:gd name="connsiteY316" fmla="*/ 369100 h 3687151"/>
                <a:gd name="connsiteX317" fmla="*/ 1033370 w 4807215"/>
                <a:gd name="connsiteY317" fmla="*/ 378001 h 3687151"/>
                <a:gd name="connsiteX318" fmla="*/ 1040491 w 4807215"/>
                <a:gd name="connsiteY318" fmla="*/ 383520 h 3687151"/>
                <a:gd name="connsiteX319" fmla="*/ 1298611 w 4807215"/>
                <a:gd name="connsiteY319" fmla="*/ 203013 h 3687151"/>
                <a:gd name="connsiteX320" fmla="*/ 1304397 w 4807215"/>
                <a:gd name="connsiteY320" fmla="*/ 205149 h 3687151"/>
                <a:gd name="connsiteX321" fmla="*/ 1311873 w 4807215"/>
                <a:gd name="connsiteY321" fmla="*/ 205772 h 3687151"/>
                <a:gd name="connsiteX322" fmla="*/ 1320774 w 4807215"/>
                <a:gd name="connsiteY322" fmla="*/ 204927 h 3687151"/>
                <a:gd name="connsiteX323" fmla="*/ 1330520 w 4807215"/>
                <a:gd name="connsiteY323" fmla="*/ 202746 h 3687151"/>
                <a:gd name="connsiteX324" fmla="*/ 1337775 w 4807215"/>
                <a:gd name="connsiteY324" fmla="*/ 200432 h 3687151"/>
                <a:gd name="connsiteX325" fmla="*/ 1345117 w 4807215"/>
                <a:gd name="connsiteY325" fmla="*/ 197495 h 3687151"/>
                <a:gd name="connsiteX326" fmla="*/ 1352461 w 4807215"/>
                <a:gd name="connsiteY326" fmla="*/ 193979 h 3687151"/>
                <a:gd name="connsiteX327" fmla="*/ 1359626 w 4807215"/>
                <a:gd name="connsiteY327" fmla="*/ 189929 h 3687151"/>
                <a:gd name="connsiteX328" fmla="*/ 1373867 w 4807215"/>
                <a:gd name="connsiteY328" fmla="*/ 179204 h 3687151"/>
                <a:gd name="connsiteX329" fmla="*/ 1382323 w 4807215"/>
                <a:gd name="connsiteY329" fmla="*/ 168745 h 3687151"/>
                <a:gd name="connsiteX330" fmla="*/ 1384459 w 4807215"/>
                <a:gd name="connsiteY330" fmla="*/ 159845 h 3687151"/>
                <a:gd name="connsiteX331" fmla="*/ 1379652 w 4807215"/>
                <a:gd name="connsiteY331" fmla="*/ 153436 h 3687151"/>
                <a:gd name="connsiteX332" fmla="*/ 1373777 w 4807215"/>
                <a:gd name="connsiteY332" fmla="*/ 151433 h 3687151"/>
                <a:gd name="connsiteX333" fmla="*/ 1366301 w 4807215"/>
                <a:gd name="connsiteY333" fmla="*/ 150944 h 3687151"/>
                <a:gd name="connsiteX334" fmla="*/ 1357400 w 4807215"/>
                <a:gd name="connsiteY334" fmla="*/ 151834 h 3687151"/>
                <a:gd name="connsiteX335" fmla="*/ 1347833 w 4807215"/>
                <a:gd name="connsiteY335" fmla="*/ 154015 h 3687151"/>
                <a:gd name="connsiteX336" fmla="*/ 1340712 w 4807215"/>
                <a:gd name="connsiteY336" fmla="*/ 156284 h 3687151"/>
                <a:gd name="connsiteX337" fmla="*/ 1333458 w 4807215"/>
                <a:gd name="connsiteY337" fmla="*/ 159177 h 3687151"/>
                <a:gd name="connsiteX338" fmla="*/ 1326248 w 4807215"/>
                <a:gd name="connsiteY338" fmla="*/ 162604 h 3687151"/>
                <a:gd name="connsiteX339" fmla="*/ 1319216 w 4807215"/>
                <a:gd name="connsiteY339" fmla="*/ 166609 h 3687151"/>
                <a:gd name="connsiteX340" fmla="*/ 1305109 w 4807215"/>
                <a:gd name="connsiteY340" fmla="*/ 177112 h 3687151"/>
                <a:gd name="connsiteX341" fmla="*/ 1296475 w 4807215"/>
                <a:gd name="connsiteY341" fmla="*/ 187481 h 3687151"/>
                <a:gd name="connsiteX342" fmla="*/ 1294027 w 4807215"/>
                <a:gd name="connsiteY342" fmla="*/ 196382 h 3687151"/>
                <a:gd name="connsiteX343" fmla="*/ 1298611 w 4807215"/>
                <a:gd name="connsiteY343" fmla="*/ 203013 h 3687151"/>
                <a:gd name="connsiteX344" fmla="*/ 1125047 w 4807215"/>
                <a:gd name="connsiteY344" fmla="*/ 320770 h 3687151"/>
                <a:gd name="connsiteX345" fmla="*/ 1130655 w 4807215"/>
                <a:gd name="connsiteY345" fmla="*/ 322149 h 3687151"/>
                <a:gd name="connsiteX346" fmla="*/ 1137464 w 4807215"/>
                <a:gd name="connsiteY346" fmla="*/ 322372 h 3687151"/>
                <a:gd name="connsiteX347" fmla="*/ 1145163 w 4807215"/>
                <a:gd name="connsiteY347" fmla="*/ 321526 h 3687151"/>
                <a:gd name="connsiteX348" fmla="*/ 1153485 w 4807215"/>
                <a:gd name="connsiteY348" fmla="*/ 319612 h 3687151"/>
                <a:gd name="connsiteX349" fmla="*/ 1162385 w 4807215"/>
                <a:gd name="connsiteY349" fmla="*/ 316675 h 3687151"/>
                <a:gd name="connsiteX350" fmla="*/ 1171286 w 4807215"/>
                <a:gd name="connsiteY350" fmla="*/ 312848 h 3687151"/>
                <a:gd name="connsiteX351" fmla="*/ 1180187 w 4807215"/>
                <a:gd name="connsiteY351" fmla="*/ 308175 h 3687151"/>
                <a:gd name="connsiteX352" fmla="*/ 1188688 w 4807215"/>
                <a:gd name="connsiteY352" fmla="*/ 302746 h 3687151"/>
                <a:gd name="connsiteX353" fmla="*/ 1202039 w 4807215"/>
                <a:gd name="connsiteY353" fmla="*/ 291219 h 3687151"/>
                <a:gd name="connsiteX354" fmla="*/ 1209159 w 4807215"/>
                <a:gd name="connsiteY354" fmla="*/ 280494 h 3687151"/>
                <a:gd name="connsiteX355" fmla="*/ 1209604 w 4807215"/>
                <a:gd name="connsiteY355" fmla="*/ 271593 h 3687151"/>
                <a:gd name="connsiteX356" fmla="*/ 1203018 w 4807215"/>
                <a:gd name="connsiteY356" fmla="*/ 265852 h 3687151"/>
                <a:gd name="connsiteX357" fmla="*/ 1197366 w 4807215"/>
                <a:gd name="connsiteY357" fmla="*/ 264606 h 3687151"/>
                <a:gd name="connsiteX358" fmla="*/ 1190601 w 4807215"/>
                <a:gd name="connsiteY358" fmla="*/ 264606 h 3687151"/>
                <a:gd name="connsiteX359" fmla="*/ 1182991 w 4807215"/>
                <a:gd name="connsiteY359" fmla="*/ 265541 h 3687151"/>
                <a:gd name="connsiteX360" fmla="*/ 1174758 w 4807215"/>
                <a:gd name="connsiteY360" fmla="*/ 267410 h 3687151"/>
                <a:gd name="connsiteX361" fmla="*/ 1165857 w 4807215"/>
                <a:gd name="connsiteY361" fmla="*/ 270303 h 3687151"/>
                <a:gd name="connsiteX362" fmla="*/ 1156956 w 4807215"/>
                <a:gd name="connsiteY362" fmla="*/ 274041 h 3687151"/>
                <a:gd name="connsiteX363" fmla="*/ 1148055 w 4807215"/>
                <a:gd name="connsiteY363" fmla="*/ 278491 h 3687151"/>
                <a:gd name="connsiteX364" fmla="*/ 1139645 w 4807215"/>
                <a:gd name="connsiteY364" fmla="*/ 283832 h 3687151"/>
                <a:gd name="connsiteX365" fmla="*/ 1126294 w 4807215"/>
                <a:gd name="connsiteY365" fmla="*/ 295136 h 3687151"/>
                <a:gd name="connsiteX366" fmla="*/ 1118995 w 4807215"/>
                <a:gd name="connsiteY366" fmla="*/ 305816 h 3687151"/>
                <a:gd name="connsiteX367" fmla="*/ 1118194 w 4807215"/>
                <a:gd name="connsiteY367" fmla="*/ 314717 h 3687151"/>
                <a:gd name="connsiteX368" fmla="*/ 1125047 w 4807215"/>
                <a:gd name="connsiteY368" fmla="*/ 320770 h 3687151"/>
                <a:gd name="connsiteX369" fmla="*/ 1211118 w 4807215"/>
                <a:gd name="connsiteY369" fmla="*/ 260645 h 3687151"/>
                <a:gd name="connsiteX370" fmla="*/ 1216858 w 4807215"/>
                <a:gd name="connsiteY370" fmla="*/ 262336 h 3687151"/>
                <a:gd name="connsiteX371" fmla="*/ 1223979 w 4807215"/>
                <a:gd name="connsiteY371" fmla="*/ 262737 h 3687151"/>
                <a:gd name="connsiteX372" fmla="*/ 1232212 w 4807215"/>
                <a:gd name="connsiteY372" fmla="*/ 261891 h 3687151"/>
                <a:gd name="connsiteX373" fmla="*/ 1241113 w 4807215"/>
                <a:gd name="connsiteY373" fmla="*/ 259844 h 3687151"/>
                <a:gd name="connsiteX374" fmla="*/ 1249257 w 4807215"/>
                <a:gd name="connsiteY374" fmla="*/ 257218 h 3687151"/>
                <a:gd name="connsiteX375" fmla="*/ 1257490 w 4807215"/>
                <a:gd name="connsiteY375" fmla="*/ 253836 h 3687151"/>
                <a:gd name="connsiteX376" fmla="*/ 1265635 w 4807215"/>
                <a:gd name="connsiteY376" fmla="*/ 249697 h 3687151"/>
                <a:gd name="connsiteX377" fmla="*/ 1273512 w 4807215"/>
                <a:gd name="connsiteY377" fmla="*/ 244980 h 3687151"/>
                <a:gd name="connsiteX378" fmla="*/ 1287263 w 4807215"/>
                <a:gd name="connsiteY378" fmla="*/ 233854 h 3687151"/>
                <a:gd name="connsiteX379" fmla="*/ 1295006 w 4807215"/>
                <a:gd name="connsiteY379" fmla="*/ 223262 h 3687151"/>
                <a:gd name="connsiteX380" fmla="*/ 1296208 w 4807215"/>
                <a:gd name="connsiteY380" fmla="*/ 214361 h 3687151"/>
                <a:gd name="connsiteX381" fmla="*/ 1290467 w 4807215"/>
                <a:gd name="connsiteY381" fmla="*/ 208309 h 3687151"/>
                <a:gd name="connsiteX382" fmla="*/ 1284682 w 4807215"/>
                <a:gd name="connsiteY382" fmla="*/ 206707 h 3687151"/>
                <a:gd name="connsiteX383" fmla="*/ 1277561 w 4807215"/>
                <a:gd name="connsiteY383" fmla="*/ 206395 h 3687151"/>
                <a:gd name="connsiteX384" fmla="*/ 1269417 w 4807215"/>
                <a:gd name="connsiteY384" fmla="*/ 207285 h 3687151"/>
                <a:gd name="connsiteX385" fmla="*/ 1260516 w 4807215"/>
                <a:gd name="connsiteY385" fmla="*/ 209333 h 3687151"/>
                <a:gd name="connsiteX386" fmla="*/ 1252550 w 4807215"/>
                <a:gd name="connsiteY386" fmla="*/ 211914 h 3687151"/>
                <a:gd name="connsiteX387" fmla="*/ 1244451 w 4807215"/>
                <a:gd name="connsiteY387" fmla="*/ 215252 h 3687151"/>
                <a:gd name="connsiteX388" fmla="*/ 1236440 w 4807215"/>
                <a:gd name="connsiteY388" fmla="*/ 219257 h 3687151"/>
                <a:gd name="connsiteX389" fmla="*/ 1228696 w 4807215"/>
                <a:gd name="connsiteY389" fmla="*/ 223930 h 3687151"/>
                <a:gd name="connsiteX390" fmla="*/ 1215078 w 4807215"/>
                <a:gd name="connsiteY390" fmla="*/ 234833 h 3687151"/>
                <a:gd name="connsiteX391" fmla="*/ 1207156 w 4807215"/>
                <a:gd name="connsiteY391" fmla="*/ 245336 h 3687151"/>
                <a:gd name="connsiteX392" fmla="*/ 1205555 w 4807215"/>
                <a:gd name="connsiteY392" fmla="*/ 254237 h 3687151"/>
                <a:gd name="connsiteX393" fmla="*/ 1211029 w 4807215"/>
                <a:gd name="connsiteY393" fmla="*/ 260512 h 3687151"/>
                <a:gd name="connsiteX394" fmla="*/ 1387574 w 4807215"/>
                <a:gd name="connsiteY394" fmla="*/ 148585 h 3687151"/>
                <a:gd name="connsiteX395" fmla="*/ 1393360 w 4807215"/>
                <a:gd name="connsiteY395" fmla="*/ 151033 h 3687151"/>
                <a:gd name="connsiteX396" fmla="*/ 1401148 w 4807215"/>
                <a:gd name="connsiteY396" fmla="*/ 151834 h 3687151"/>
                <a:gd name="connsiteX397" fmla="*/ 1410448 w 4807215"/>
                <a:gd name="connsiteY397" fmla="*/ 151033 h 3687151"/>
                <a:gd name="connsiteX398" fmla="*/ 1420818 w 4807215"/>
                <a:gd name="connsiteY398" fmla="*/ 148763 h 3687151"/>
                <a:gd name="connsiteX399" fmla="*/ 1427360 w 4807215"/>
                <a:gd name="connsiteY399" fmla="*/ 146672 h 3687151"/>
                <a:gd name="connsiteX400" fmla="*/ 1434035 w 4807215"/>
                <a:gd name="connsiteY400" fmla="*/ 144090 h 3687151"/>
                <a:gd name="connsiteX401" fmla="*/ 1440666 w 4807215"/>
                <a:gd name="connsiteY401" fmla="*/ 141020 h 3687151"/>
                <a:gd name="connsiteX402" fmla="*/ 1447208 w 4807215"/>
                <a:gd name="connsiteY402" fmla="*/ 137504 h 3687151"/>
                <a:gd name="connsiteX403" fmla="*/ 1461806 w 4807215"/>
                <a:gd name="connsiteY403" fmla="*/ 127179 h 3687151"/>
                <a:gd name="connsiteX404" fmla="*/ 1470706 w 4807215"/>
                <a:gd name="connsiteY404" fmla="*/ 116854 h 3687151"/>
                <a:gd name="connsiteX405" fmla="*/ 1473466 w 4807215"/>
                <a:gd name="connsiteY405" fmla="*/ 107953 h 3687151"/>
                <a:gd name="connsiteX406" fmla="*/ 1469372 w 4807215"/>
                <a:gd name="connsiteY406" fmla="*/ 101278 h 3687151"/>
                <a:gd name="connsiteX407" fmla="*/ 1463453 w 4807215"/>
                <a:gd name="connsiteY407" fmla="*/ 98964 h 3687151"/>
                <a:gd name="connsiteX408" fmla="*/ 1455665 w 4807215"/>
                <a:gd name="connsiteY408" fmla="*/ 98252 h 3687151"/>
                <a:gd name="connsiteX409" fmla="*/ 1446452 w 4807215"/>
                <a:gd name="connsiteY409" fmla="*/ 99097 h 3687151"/>
                <a:gd name="connsiteX410" fmla="*/ 1436261 w 4807215"/>
                <a:gd name="connsiteY410" fmla="*/ 101411 h 3687151"/>
                <a:gd name="connsiteX411" fmla="*/ 1429852 w 4807215"/>
                <a:gd name="connsiteY411" fmla="*/ 103459 h 3687151"/>
                <a:gd name="connsiteX412" fmla="*/ 1423310 w 4807215"/>
                <a:gd name="connsiteY412" fmla="*/ 106040 h 3687151"/>
                <a:gd name="connsiteX413" fmla="*/ 1416769 w 4807215"/>
                <a:gd name="connsiteY413" fmla="*/ 109022 h 3687151"/>
                <a:gd name="connsiteX414" fmla="*/ 1410360 w 4807215"/>
                <a:gd name="connsiteY414" fmla="*/ 112493 h 3687151"/>
                <a:gd name="connsiteX415" fmla="*/ 1395941 w 4807215"/>
                <a:gd name="connsiteY415" fmla="*/ 122595 h 3687151"/>
                <a:gd name="connsiteX416" fmla="*/ 1386818 w 4807215"/>
                <a:gd name="connsiteY416" fmla="*/ 132742 h 3687151"/>
                <a:gd name="connsiteX417" fmla="*/ 1383703 w 4807215"/>
                <a:gd name="connsiteY417" fmla="*/ 141865 h 3687151"/>
                <a:gd name="connsiteX418" fmla="*/ 1387619 w 4807215"/>
                <a:gd name="connsiteY418" fmla="*/ 148452 h 3687151"/>
                <a:gd name="connsiteX419" fmla="*/ 1483613 w 4807215"/>
                <a:gd name="connsiteY419" fmla="*/ 99631 h 3687151"/>
                <a:gd name="connsiteX420" fmla="*/ 1491712 w 4807215"/>
                <a:gd name="connsiteY420" fmla="*/ 100655 h 3687151"/>
                <a:gd name="connsiteX421" fmla="*/ 1501593 w 4807215"/>
                <a:gd name="connsiteY421" fmla="*/ 99898 h 3687151"/>
                <a:gd name="connsiteX422" fmla="*/ 1512674 w 4807215"/>
                <a:gd name="connsiteY422" fmla="*/ 97451 h 3687151"/>
                <a:gd name="connsiteX423" fmla="*/ 1518459 w 4807215"/>
                <a:gd name="connsiteY423" fmla="*/ 95626 h 3687151"/>
                <a:gd name="connsiteX424" fmla="*/ 1524289 w 4807215"/>
                <a:gd name="connsiteY424" fmla="*/ 93445 h 3687151"/>
                <a:gd name="connsiteX425" fmla="*/ 1530164 w 4807215"/>
                <a:gd name="connsiteY425" fmla="*/ 90864 h 3687151"/>
                <a:gd name="connsiteX426" fmla="*/ 1535949 w 4807215"/>
                <a:gd name="connsiteY426" fmla="*/ 87927 h 3687151"/>
                <a:gd name="connsiteX427" fmla="*/ 1550991 w 4807215"/>
                <a:gd name="connsiteY427" fmla="*/ 78003 h 3687151"/>
                <a:gd name="connsiteX428" fmla="*/ 1560692 w 4807215"/>
                <a:gd name="connsiteY428" fmla="*/ 67856 h 3687151"/>
                <a:gd name="connsiteX429" fmla="*/ 1564342 w 4807215"/>
                <a:gd name="connsiteY429" fmla="*/ 58688 h 3687151"/>
                <a:gd name="connsiteX430" fmla="*/ 1561182 w 4807215"/>
                <a:gd name="connsiteY430" fmla="*/ 51701 h 3687151"/>
                <a:gd name="connsiteX431" fmla="*/ 1555263 w 4807215"/>
                <a:gd name="connsiteY431" fmla="*/ 48942 h 3687151"/>
                <a:gd name="connsiteX432" fmla="*/ 1547120 w 4807215"/>
                <a:gd name="connsiteY432" fmla="*/ 48052 h 3687151"/>
                <a:gd name="connsiteX433" fmla="*/ 1537328 w 4807215"/>
                <a:gd name="connsiteY433" fmla="*/ 48853 h 3687151"/>
                <a:gd name="connsiteX434" fmla="*/ 1526380 w 4807215"/>
                <a:gd name="connsiteY434" fmla="*/ 51300 h 3687151"/>
                <a:gd name="connsiteX435" fmla="*/ 1520728 w 4807215"/>
                <a:gd name="connsiteY435" fmla="*/ 53081 h 3687151"/>
                <a:gd name="connsiteX436" fmla="*/ 1515032 w 4807215"/>
                <a:gd name="connsiteY436" fmla="*/ 55261 h 3687151"/>
                <a:gd name="connsiteX437" fmla="*/ 1509292 w 4807215"/>
                <a:gd name="connsiteY437" fmla="*/ 57753 h 3687151"/>
                <a:gd name="connsiteX438" fmla="*/ 1503595 w 4807215"/>
                <a:gd name="connsiteY438" fmla="*/ 60646 h 3687151"/>
                <a:gd name="connsiteX439" fmla="*/ 1488731 w 4807215"/>
                <a:gd name="connsiteY439" fmla="*/ 70392 h 3687151"/>
                <a:gd name="connsiteX440" fmla="*/ 1478895 w 4807215"/>
                <a:gd name="connsiteY440" fmla="*/ 80361 h 3687151"/>
                <a:gd name="connsiteX441" fmla="*/ 1474979 w 4807215"/>
                <a:gd name="connsiteY441" fmla="*/ 89529 h 3687151"/>
                <a:gd name="connsiteX442" fmla="*/ 1477872 w 4807215"/>
                <a:gd name="connsiteY442" fmla="*/ 96694 h 3687151"/>
                <a:gd name="connsiteX443" fmla="*/ 1483524 w 4807215"/>
                <a:gd name="connsiteY443" fmla="*/ 99364 h 3687151"/>
                <a:gd name="connsiteX444" fmla="*/ 876273 w 4807215"/>
                <a:gd name="connsiteY444" fmla="*/ 518365 h 3687151"/>
                <a:gd name="connsiteX445" fmla="*/ 881257 w 4807215"/>
                <a:gd name="connsiteY445" fmla="*/ 518899 h 3687151"/>
                <a:gd name="connsiteX446" fmla="*/ 886864 w 4807215"/>
                <a:gd name="connsiteY446" fmla="*/ 518899 h 3687151"/>
                <a:gd name="connsiteX447" fmla="*/ 892962 w 4807215"/>
                <a:gd name="connsiteY447" fmla="*/ 518054 h 3687151"/>
                <a:gd name="connsiteX448" fmla="*/ 899415 w 4807215"/>
                <a:gd name="connsiteY448" fmla="*/ 516585 h 3687151"/>
                <a:gd name="connsiteX449" fmla="*/ 910985 w 4807215"/>
                <a:gd name="connsiteY449" fmla="*/ 512669 h 3687151"/>
                <a:gd name="connsiteX450" fmla="*/ 922734 w 4807215"/>
                <a:gd name="connsiteY450" fmla="*/ 507284 h 3687151"/>
                <a:gd name="connsiteX451" fmla="*/ 934038 w 4807215"/>
                <a:gd name="connsiteY451" fmla="*/ 500564 h 3687151"/>
                <a:gd name="connsiteX452" fmla="*/ 944363 w 4807215"/>
                <a:gd name="connsiteY452" fmla="*/ 492776 h 3687151"/>
                <a:gd name="connsiteX453" fmla="*/ 956290 w 4807215"/>
                <a:gd name="connsiteY453" fmla="*/ 480048 h 3687151"/>
                <a:gd name="connsiteX454" fmla="*/ 961230 w 4807215"/>
                <a:gd name="connsiteY454" fmla="*/ 468922 h 3687151"/>
                <a:gd name="connsiteX455" fmla="*/ 959183 w 4807215"/>
                <a:gd name="connsiteY455" fmla="*/ 460511 h 3687151"/>
                <a:gd name="connsiteX456" fmla="*/ 949970 w 4807215"/>
                <a:gd name="connsiteY456" fmla="*/ 456060 h 3687151"/>
                <a:gd name="connsiteX457" fmla="*/ 944942 w 4807215"/>
                <a:gd name="connsiteY457" fmla="*/ 455571 h 3687151"/>
                <a:gd name="connsiteX458" fmla="*/ 939379 w 4807215"/>
                <a:gd name="connsiteY458" fmla="*/ 455793 h 3687151"/>
                <a:gd name="connsiteX459" fmla="*/ 933370 w 4807215"/>
                <a:gd name="connsiteY459" fmla="*/ 456683 h 3687151"/>
                <a:gd name="connsiteX460" fmla="*/ 927007 w 4807215"/>
                <a:gd name="connsiteY460" fmla="*/ 458152 h 3687151"/>
                <a:gd name="connsiteX461" fmla="*/ 915702 w 4807215"/>
                <a:gd name="connsiteY461" fmla="*/ 461979 h 3687151"/>
                <a:gd name="connsiteX462" fmla="*/ 904220 w 4807215"/>
                <a:gd name="connsiteY462" fmla="*/ 467275 h 3687151"/>
                <a:gd name="connsiteX463" fmla="*/ 893139 w 4807215"/>
                <a:gd name="connsiteY463" fmla="*/ 473773 h 3687151"/>
                <a:gd name="connsiteX464" fmla="*/ 882904 w 4807215"/>
                <a:gd name="connsiteY464" fmla="*/ 481383 h 3687151"/>
                <a:gd name="connsiteX465" fmla="*/ 870887 w 4807215"/>
                <a:gd name="connsiteY465" fmla="*/ 493978 h 3687151"/>
                <a:gd name="connsiteX466" fmla="*/ 865591 w 4807215"/>
                <a:gd name="connsiteY466" fmla="*/ 505148 h 3687151"/>
                <a:gd name="connsiteX467" fmla="*/ 867283 w 4807215"/>
                <a:gd name="connsiteY467" fmla="*/ 513782 h 3687151"/>
                <a:gd name="connsiteX468" fmla="*/ 876184 w 4807215"/>
                <a:gd name="connsiteY468" fmla="*/ 518098 h 3687151"/>
                <a:gd name="connsiteX469" fmla="*/ 957492 w 4807215"/>
                <a:gd name="connsiteY469" fmla="*/ 449652 h 3687151"/>
                <a:gd name="connsiteX470" fmla="*/ 962788 w 4807215"/>
                <a:gd name="connsiteY470" fmla="*/ 450453 h 3687151"/>
                <a:gd name="connsiteX471" fmla="*/ 968795 w 4807215"/>
                <a:gd name="connsiteY471" fmla="*/ 450453 h 3687151"/>
                <a:gd name="connsiteX472" fmla="*/ 975426 w 4807215"/>
                <a:gd name="connsiteY472" fmla="*/ 449563 h 3687151"/>
                <a:gd name="connsiteX473" fmla="*/ 982502 w 4807215"/>
                <a:gd name="connsiteY473" fmla="*/ 447961 h 3687151"/>
                <a:gd name="connsiteX474" fmla="*/ 993184 w 4807215"/>
                <a:gd name="connsiteY474" fmla="*/ 444400 h 3687151"/>
                <a:gd name="connsiteX475" fmla="*/ 1004042 w 4807215"/>
                <a:gd name="connsiteY475" fmla="*/ 439550 h 3687151"/>
                <a:gd name="connsiteX476" fmla="*/ 1014545 w 4807215"/>
                <a:gd name="connsiteY476" fmla="*/ 433542 h 3687151"/>
                <a:gd name="connsiteX477" fmla="*/ 1024336 w 4807215"/>
                <a:gd name="connsiteY477" fmla="*/ 426599 h 3687151"/>
                <a:gd name="connsiteX478" fmla="*/ 1036707 w 4807215"/>
                <a:gd name="connsiteY478" fmla="*/ 414272 h 3687151"/>
                <a:gd name="connsiteX479" fmla="*/ 1042404 w 4807215"/>
                <a:gd name="connsiteY479" fmla="*/ 403235 h 3687151"/>
                <a:gd name="connsiteX480" fmla="*/ 1041158 w 4807215"/>
                <a:gd name="connsiteY480" fmla="*/ 394690 h 3687151"/>
                <a:gd name="connsiteX481" fmla="*/ 1032836 w 4807215"/>
                <a:gd name="connsiteY481" fmla="*/ 389750 h 3687151"/>
                <a:gd name="connsiteX482" fmla="*/ 1027541 w 4807215"/>
                <a:gd name="connsiteY482" fmla="*/ 389038 h 3687151"/>
                <a:gd name="connsiteX483" fmla="*/ 1021577 w 4807215"/>
                <a:gd name="connsiteY483" fmla="*/ 389038 h 3687151"/>
                <a:gd name="connsiteX484" fmla="*/ 1014990 w 4807215"/>
                <a:gd name="connsiteY484" fmla="*/ 389973 h 3687151"/>
                <a:gd name="connsiteX485" fmla="*/ 1008047 w 4807215"/>
                <a:gd name="connsiteY485" fmla="*/ 391575 h 3687151"/>
                <a:gd name="connsiteX486" fmla="*/ 997590 w 4807215"/>
                <a:gd name="connsiteY486" fmla="*/ 395046 h 3687151"/>
                <a:gd name="connsiteX487" fmla="*/ 986997 w 4807215"/>
                <a:gd name="connsiteY487" fmla="*/ 399808 h 3687151"/>
                <a:gd name="connsiteX488" fmla="*/ 976672 w 4807215"/>
                <a:gd name="connsiteY488" fmla="*/ 405638 h 3687151"/>
                <a:gd name="connsiteX489" fmla="*/ 967015 w 4807215"/>
                <a:gd name="connsiteY489" fmla="*/ 412447 h 3687151"/>
                <a:gd name="connsiteX490" fmla="*/ 954554 w 4807215"/>
                <a:gd name="connsiteY490" fmla="*/ 424596 h 3687151"/>
                <a:gd name="connsiteX491" fmla="*/ 948591 w 4807215"/>
                <a:gd name="connsiteY491" fmla="*/ 435633 h 3687151"/>
                <a:gd name="connsiteX492" fmla="*/ 949437 w 4807215"/>
                <a:gd name="connsiteY492" fmla="*/ 444534 h 3687151"/>
                <a:gd name="connsiteX493" fmla="*/ 957403 w 4807215"/>
                <a:gd name="connsiteY493" fmla="*/ 449385 h 3687151"/>
                <a:gd name="connsiteX494" fmla="*/ 633060 w 4807215"/>
                <a:gd name="connsiteY494" fmla="*/ 740483 h 3687151"/>
                <a:gd name="connsiteX495" fmla="*/ 645165 w 4807215"/>
                <a:gd name="connsiteY495" fmla="*/ 743732 h 3687151"/>
                <a:gd name="connsiteX496" fmla="*/ 649082 w 4807215"/>
                <a:gd name="connsiteY496" fmla="*/ 743732 h 3687151"/>
                <a:gd name="connsiteX497" fmla="*/ 653221 w 4807215"/>
                <a:gd name="connsiteY497" fmla="*/ 743331 h 3687151"/>
                <a:gd name="connsiteX498" fmla="*/ 657671 w 4807215"/>
                <a:gd name="connsiteY498" fmla="*/ 742574 h 3687151"/>
                <a:gd name="connsiteX499" fmla="*/ 662121 w 4807215"/>
                <a:gd name="connsiteY499" fmla="*/ 741551 h 3687151"/>
                <a:gd name="connsiteX500" fmla="*/ 676941 w 4807215"/>
                <a:gd name="connsiteY500" fmla="*/ 736433 h 3687151"/>
                <a:gd name="connsiteX501" fmla="*/ 691894 w 4807215"/>
                <a:gd name="connsiteY501" fmla="*/ 728867 h 3687151"/>
                <a:gd name="connsiteX502" fmla="*/ 705869 w 4807215"/>
                <a:gd name="connsiteY502" fmla="*/ 719432 h 3687151"/>
                <a:gd name="connsiteX503" fmla="*/ 717929 w 4807215"/>
                <a:gd name="connsiteY503" fmla="*/ 708574 h 3687151"/>
                <a:gd name="connsiteX504" fmla="*/ 727987 w 4807215"/>
                <a:gd name="connsiteY504" fmla="*/ 694600 h 3687151"/>
                <a:gd name="connsiteX505" fmla="*/ 730390 w 4807215"/>
                <a:gd name="connsiteY505" fmla="*/ 683162 h 3687151"/>
                <a:gd name="connsiteX506" fmla="*/ 725361 w 4807215"/>
                <a:gd name="connsiteY506" fmla="*/ 675419 h 3687151"/>
                <a:gd name="connsiteX507" fmla="*/ 713167 w 4807215"/>
                <a:gd name="connsiteY507" fmla="*/ 672392 h 3687151"/>
                <a:gd name="connsiteX508" fmla="*/ 709295 w 4807215"/>
                <a:gd name="connsiteY508" fmla="*/ 672392 h 3687151"/>
                <a:gd name="connsiteX509" fmla="*/ 705200 w 4807215"/>
                <a:gd name="connsiteY509" fmla="*/ 672793 h 3687151"/>
                <a:gd name="connsiteX510" fmla="*/ 700750 w 4807215"/>
                <a:gd name="connsiteY510" fmla="*/ 673549 h 3687151"/>
                <a:gd name="connsiteX511" fmla="*/ 696300 w 4807215"/>
                <a:gd name="connsiteY511" fmla="*/ 674573 h 3687151"/>
                <a:gd name="connsiteX512" fmla="*/ 681791 w 4807215"/>
                <a:gd name="connsiteY512" fmla="*/ 679602 h 3687151"/>
                <a:gd name="connsiteX513" fmla="*/ 667195 w 4807215"/>
                <a:gd name="connsiteY513" fmla="*/ 686989 h 3687151"/>
                <a:gd name="connsiteX514" fmla="*/ 653443 w 4807215"/>
                <a:gd name="connsiteY514" fmla="*/ 696202 h 3687151"/>
                <a:gd name="connsiteX515" fmla="*/ 641472 w 4807215"/>
                <a:gd name="connsiteY515" fmla="*/ 706793 h 3687151"/>
                <a:gd name="connsiteX516" fmla="*/ 631147 w 4807215"/>
                <a:gd name="connsiteY516" fmla="*/ 720723 h 3687151"/>
                <a:gd name="connsiteX517" fmla="*/ 628298 w 4807215"/>
                <a:gd name="connsiteY517" fmla="*/ 732294 h 3687151"/>
                <a:gd name="connsiteX518" fmla="*/ 632971 w 4807215"/>
                <a:gd name="connsiteY518" fmla="*/ 740216 h 3687151"/>
                <a:gd name="connsiteX519" fmla="*/ 719931 w 4807215"/>
                <a:gd name="connsiteY519" fmla="*/ 665361 h 3687151"/>
                <a:gd name="connsiteX520" fmla="*/ 724382 w 4807215"/>
                <a:gd name="connsiteY520" fmla="*/ 665361 h 3687151"/>
                <a:gd name="connsiteX521" fmla="*/ 728832 w 4807215"/>
                <a:gd name="connsiteY521" fmla="*/ 665005 h 3687151"/>
                <a:gd name="connsiteX522" fmla="*/ 733728 w 4807215"/>
                <a:gd name="connsiteY522" fmla="*/ 664248 h 3687151"/>
                <a:gd name="connsiteX523" fmla="*/ 738845 w 4807215"/>
                <a:gd name="connsiteY523" fmla="*/ 663047 h 3687151"/>
                <a:gd name="connsiteX524" fmla="*/ 752553 w 4807215"/>
                <a:gd name="connsiteY524" fmla="*/ 658374 h 3687151"/>
                <a:gd name="connsiteX525" fmla="*/ 766348 w 4807215"/>
                <a:gd name="connsiteY525" fmla="*/ 651609 h 3687151"/>
                <a:gd name="connsiteX526" fmla="*/ 779433 w 4807215"/>
                <a:gd name="connsiteY526" fmla="*/ 643109 h 3687151"/>
                <a:gd name="connsiteX527" fmla="*/ 790914 w 4807215"/>
                <a:gd name="connsiteY527" fmla="*/ 633363 h 3687151"/>
                <a:gd name="connsiteX528" fmla="*/ 801596 w 4807215"/>
                <a:gd name="connsiteY528" fmla="*/ 620012 h 3687151"/>
                <a:gd name="connsiteX529" fmla="*/ 804889 w 4807215"/>
                <a:gd name="connsiteY529" fmla="*/ 608663 h 3687151"/>
                <a:gd name="connsiteX530" fmla="*/ 800883 w 4807215"/>
                <a:gd name="connsiteY530" fmla="*/ 600697 h 3687151"/>
                <a:gd name="connsiteX531" fmla="*/ 789713 w 4807215"/>
                <a:gd name="connsiteY531" fmla="*/ 597137 h 3687151"/>
                <a:gd name="connsiteX532" fmla="*/ 785262 w 4807215"/>
                <a:gd name="connsiteY532" fmla="*/ 597137 h 3687151"/>
                <a:gd name="connsiteX533" fmla="*/ 780812 w 4807215"/>
                <a:gd name="connsiteY533" fmla="*/ 597537 h 3687151"/>
                <a:gd name="connsiteX534" fmla="*/ 775962 w 4807215"/>
                <a:gd name="connsiteY534" fmla="*/ 598338 h 3687151"/>
                <a:gd name="connsiteX535" fmla="*/ 770977 w 4807215"/>
                <a:gd name="connsiteY535" fmla="*/ 599495 h 3687151"/>
                <a:gd name="connsiteX536" fmla="*/ 757626 w 4807215"/>
                <a:gd name="connsiteY536" fmla="*/ 603946 h 3687151"/>
                <a:gd name="connsiteX537" fmla="*/ 744275 w 4807215"/>
                <a:gd name="connsiteY537" fmla="*/ 610577 h 3687151"/>
                <a:gd name="connsiteX538" fmla="*/ 731369 w 4807215"/>
                <a:gd name="connsiteY538" fmla="*/ 618810 h 3687151"/>
                <a:gd name="connsiteX539" fmla="*/ 719931 w 4807215"/>
                <a:gd name="connsiteY539" fmla="*/ 628378 h 3687151"/>
                <a:gd name="connsiteX540" fmla="*/ 709028 w 4807215"/>
                <a:gd name="connsiteY540" fmla="*/ 641729 h 3687151"/>
                <a:gd name="connsiteX541" fmla="*/ 705379 w 4807215"/>
                <a:gd name="connsiteY541" fmla="*/ 653167 h 3687151"/>
                <a:gd name="connsiteX542" fmla="*/ 709028 w 4807215"/>
                <a:gd name="connsiteY542" fmla="*/ 661444 h 3687151"/>
                <a:gd name="connsiteX543" fmla="*/ 720065 w 4807215"/>
                <a:gd name="connsiteY543" fmla="*/ 665094 h 3687151"/>
                <a:gd name="connsiteX544" fmla="*/ 559718 w 4807215"/>
                <a:gd name="connsiteY544" fmla="*/ 822770 h 3687151"/>
                <a:gd name="connsiteX545" fmla="*/ 573070 w 4807215"/>
                <a:gd name="connsiteY545" fmla="*/ 825396 h 3687151"/>
                <a:gd name="connsiteX546" fmla="*/ 576496 w 4807215"/>
                <a:gd name="connsiteY546" fmla="*/ 825396 h 3687151"/>
                <a:gd name="connsiteX547" fmla="*/ 580012 w 4807215"/>
                <a:gd name="connsiteY547" fmla="*/ 824951 h 3687151"/>
                <a:gd name="connsiteX548" fmla="*/ 583707 w 4807215"/>
                <a:gd name="connsiteY548" fmla="*/ 824283 h 3687151"/>
                <a:gd name="connsiteX549" fmla="*/ 587489 w 4807215"/>
                <a:gd name="connsiteY549" fmla="*/ 823437 h 3687151"/>
                <a:gd name="connsiteX550" fmla="*/ 603466 w 4807215"/>
                <a:gd name="connsiteY550" fmla="*/ 817830 h 3687151"/>
                <a:gd name="connsiteX551" fmla="*/ 619576 w 4807215"/>
                <a:gd name="connsiteY551" fmla="*/ 809419 h 3687151"/>
                <a:gd name="connsiteX552" fmla="*/ 634485 w 4807215"/>
                <a:gd name="connsiteY552" fmla="*/ 798871 h 3687151"/>
                <a:gd name="connsiteX553" fmla="*/ 646946 w 4807215"/>
                <a:gd name="connsiteY553" fmla="*/ 786900 h 3687151"/>
                <a:gd name="connsiteX554" fmla="*/ 656291 w 4807215"/>
                <a:gd name="connsiteY554" fmla="*/ 772525 h 3687151"/>
                <a:gd name="connsiteX555" fmla="*/ 657715 w 4807215"/>
                <a:gd name="connsiteY555" fmla="*/ 761043 h 3687151"/>
                <a:gd name="connsiteX556" fmla="*/ 651619 w 4807215"/>
                <a:gd name="connsiteY556" fmla="*/ 753611 h 3687151"/>
                <a:gd name="connsiteX557" fmla="*/ 638268 w 4807215"/>
                <a:gd name="connsiteY557" fmla="*/ 751253 h 3687151"/>
                <a:gd name="connsiteX558" fmla="*/ 634886 w 4807215"/>
                <a:gd name="connsiteY558" fmla="*/ 751475 h 3687151"/>
                <a:gd name="connsiteX559" fmla="*/ 631370 w 4807215"/>
                <a:gd name="connsiteY559" fmla="*/ 751920 h 3687151"/>
                <a:gd name="connsiteX560" fmla="*/ 627765 w 4807215"/>
                <a:gd name="connsiteY560" fmla="*/ 752588 h 3687151"/>
                <a:gd name="connsiteX561" fmla="*/ 624026 w 4807215"/>
                <a:gd name="connsiteY561" fmla="*/ 753433 h 3687151"/>
                <a:gd name="connsiteX562" fmla="*/ 608405 w 4807215"/>
                <a:gd name="connsiteY562" fmla="*/ 758952 h 3687151"/>
                <a:gd name="connsiteX563" fmla="*/ 592695 w 4807215"/>
                <a:gd name="connsiteY563" fmla="*/ 767096 h 3687151"/>
                <a:gd name="connsiteX564" fmla="*/ 578054 w 4807215"/>
                <a:gd name="connsiteY564" fmla="*/ 777332 h 3687151"/>
                <a:gd name="connsiteX565" fmla="*/ 565638 w 4807215"/>
                <a:gd name="connsiteY565" fmla="*/ 789081 h 3687151"/>
                <a:gd name="connsiteX566" fmla="*/ 555936 w 4807215"/>
                <a:gd name="connsiteY566" fmla="*/ 803455 h 3687151"/>
                <a:gd name="connsiteX567" fmla="*/ 554022 w 4807215"/>
                <a:gd name="connsiteY567" fmla="*/ 815160 h 3687151"/>
                <a:gd name="connsiteX568" fmla="*/ 559852 w 4807215"/>
                <a:gd name="connsiteY568" fmla="*/ 822503 h 3687151"/>
                <a:gd name="connsiteX569" fmla="*/ 796700 w 4807215"/>
                <a:gd name="connsiteY569" fmla="*/ 590372 h 3687151"/>
                <a:gd name="connsiteX570" fmla="*/ 801373 w 4807215"/>
                <a:gd name="connsiteY570" fmla="*/ 590684 h 3687151"/>
                <a:gd name="connsiteX571" fmla="*/ 806535 w 4807215"/>
                <a:gd name="connsiteY571" fmla="*/ 590417 h 3687151"/>
                <a:gd name="connsiteX572" fmla="*/ 812053 w 4807215"/>
                <a:gd name="connsiteY572" fmla="*/ 589571 h 3687151"/>
                <a:gd name="connsiteX573" fmla="*/ 817839 w 4807215"/>
                <a:gd name="connsiteY573" fmla="*/ 588236 h 3687151"/>
                <a:gd name="connsiteX574" fmla="*/ 830479 w 4807215"/>
                <a:gd name="connsiteY574" fmla="*/ 583786 h 3687151"/>
                <a:gd name="connsiteX575" fmla="*/ 843251 w 4807215"/>
                <a:gd name="connsiteY575" fmla="*/ 577689 h 3687151"/>
                <a:gd name="connsiteX576" fmla="*/ 855534 w 4807215"/>
                <a:gd name="connsiteY576" fmla="*/ 570079 h 3687151"/>
                <a:gd name="connsiteX577" fmla="*/ 866481 w 4807215"/>
                <a:gd name="connsiteY577" fmla="*/ 561178 h 3687151"/>
                <a:gd name="connsiteX578" fmla="*/ 877830 w 4807215"/>
                <a:gd name="connsiteY578" fmla="*/ 547827 h 3687151"/>
                <a:gd name="connsiteX579" fmla="*/ 881968 w 4807215"/>
                <a:gd name="connsiteY579" fmla="*/ 536567 h 3687151"/>
                <a:gd name="connsiteX580" fmla="*/ 878898 w 4807215"/>
                <a:gd name="connsiteY580" fmla="*/ 528334 h 3687151"/>
                <a:gd name="connsiteX581" fmla="*/ 868751 w 4807215"/>
                <a:gd name="connsiteY581" fmla="*/ 524284 h 3687151"/>
                <a:gd name="connsiteX582" fmla="*/ 864034 w 4807215"/>
                <a:gd name="connsiteY582" fmla="*/ 524284 h 3687151"/>
                <a:gd name="connsiteX583" fmla="*/ 858916 w 4807215"/>
                <a:gd name="connsiteY583" fmla="*/ 524596 h 3687151"/>
                <a:gd name="connsiteX584" fmla="*/ 853487 w 4807215"/>
                <a:gd name="connsiteY584" fmla="*/ 525441 h 3687151"/>
                <a:gd name="connsiteX585" fmla="*/ 847790 w 4807215"/>
                <a:gd name="connsiteY585" fmla="*/ 526777 h 3687151"/>
                <a:gd name="connsiteX586" fmla="*/ 835418 w 4807215"/>
                <a:gd name="connsiteY586" fmla="*/ 531004 h 3687151"/>
                <a:gd name="connsiteX587" fmla="*/ 822869 w 4807215"/>
                <a:gd name="connsiteY587" fmla="*/ 536923 h 3687151"/>
                <a:gd name="connsiteX588" fmla="*/ 810852 w 4807215"/>
                <a:gd name="connsiteY588" fmla="*/ 544311 h 3687151"/>
                <a:gd name="connsiteX589" fmla="*/ 799949 w 4807215"/>
                <a:gd name="connsiteY589" fmla="*/ 552900 h 3687151"/>
                <a:gd name="connsiteX590" fmla="*/ 788467 w 4807215"/>
                <a:gd name="connsiteY590" fmla="*/ 565940 h 3687151"/>
                <a:gd name="connsiteX591" fmla="*/ 784017 w 4807215"/>
                <a:gd name="connsiteY591" fmla="*/ 577288 h 3687151"/>
                <a:gd name="connsiteX592" fmla="*/ 786687 w 4807215"/>
                <a:gd name="connsiteY592" fmla="*/ 585788 h 3687151"/>
                <a:gd name="connsiteX593" fmla="*/ 796655 w 4807215"/>
                <a:gd name="connsiteY593" fmla="*/ 590105 h 3687151"/>
                <a:gd name="connsiteX594" fmla="*/ 37470 w 4807215"/>
                <a:gd name="connsiteY594" fmla="*/ 1842792 h 3687151"/>
                <a:gd name="connsiteX595" fmla="*/ 50197 w 4807215"/>
                <a:gd name="connsiteY595" fmla="*/ 1847643 h 3687151"/>
                <a:gd name="connsiteX596" fmla="*/ 67687 w 4807215"/>
                <a:gd name="connsiteY596" fmla="*/ 1846708 h 3687151"/>
                <a:gd name="connsiteX597" fmla="*/ 73205 w 4807215"/>
                <a:gd name="connsiteY597" fmla="*/ 1845417 h 3687151"/>
                <a:gd name="connsiteX598" fmla="*/ 78946 w 4807215"/>
                <a:gd name="connsiteY598" fmla="*/ 1843637 h 3687151"/>
                <a:gd name="connsiteX599" fmla="*/ 84955 w 4807215"/>
                <a:gd name="connsiteY599" fmla="*/ 1841368 h 3687151"/>
                <a:gd name="connsiteX600" fmla="*/ 91185 w 4807215"/>
                <a:gd name="connsiteY600" fmla="*/ 1838608 h 3687151"/>
                <a:gd name="connsiteX601" fmla="*/ 119534 w 4807215"/>
                <a:gd name="connsiteY601" fmla="*/ 1821163 h 3687151"/>
                <a:gd name="connsiteX602" fmla="*/ 143877 w 4807215"/>
                <a:gd name="connsiteY602" fmla="*/ 1798911 h 3687151"/>
                <a:gd name="connsiteX603" fmla="*/ 161679 w 4807215"/>
                <a:gd name="connsiteY603" fmla="*/ 1774657 h 3687151"/>
                <a:gd name="connsiteX604" fmla="*/ 170179 w 4807215"/>
                <a:gd name="connsiteY604" fmla="*/ 1751381 h 3687151"/>
                <a:gd name="connsiteX605" fmla="*/ 169155 w 4807215"/>
                <a:gd name="connsiteY605" fmla="*/ 1736651 h 3687151"/>
                <a:gd name="connsiteX606" fmla="*/ 161723 w 4807215"/>
                <a:gd name="connsiteY606" fmla="*/ 1727038 h 3687151"/>
                <a:gd name="connsiteX607" fmla="*/ 148995 w 4807215"/>
                <a:gd name="connsiteY607" fmla="*/ 1722587 h 3687151"/>
                <a:gd name="connsiteX608" fmla="*/ 131817 w 4807215"/>
                <a:gd name="connsiteY608" fmla="*/ 1723745 h 3687151"/>
                <a:gd name="connsiteX609" fmla="*/ 126477 w 4807215"/>
                <a:gd name="connsiteY609" fmla="*/ 1725035 h 3687151"/>
                <a:gd name="connsiteX610" fmla="*/ 120869 w 4807215"/>
                <a:gd name="connsiteY610" fmla="*/ 1726771 h 3687151"/>
                <a:gd name="connsiteX611" fmla="*/ 115039 w 4807215"/>
                <a:gd name="connsiteY611" fmla="*/ 1728996 h 3687151"/>
                <a:gd name="connsiteX612" fmla="*/ 108986 w 4807215"/>
                <a:gd name="connsiteY612" fmla="*/ 1731666 h 3687151"/>
                <a:gd name="connsiteX613" fmla="*/ 81439 w 4807215"/>
                <a:gd name="connsiteY613" fmla="*/ 1748399 h 3687151"/>
                <a:gd name="connsiteX614" fmla="*/ 57496 w 4807215"/>
                <a:gd name="connsiteY614" fmla="*/ 1769984 h 3687151"/>
                <a:gd name="connsiteX615" fmla="*/ 39695 w 4807215"/>
                <a:gd name="connsiteY615" fmla="*/ 1793882 h 3687151"/>
                <a:gd name="connsiteX616" fmla="*/ 30393 w 4807215"/>
                <a:gd name="connsiteY616" fmla="*/ 1817380 h 3687151"/>
                <a:gd name="connsiteX617" fmla="*/ 30750 w 4807215"/>
                <a:gd name="connsiteY617" fmla="*/ 1832600 h 3687151"/>
                <a:gd name="connsiteX618" fmla="*/ 37470 w 4807215"/>
                <a:gd name="connsiteY618" fmla="*/ 1842792 h 3687151"/>
                <a:gd name="connsiteX619" fmla="*/ 2937233 w 4807215"/>
                <a:gd name="connsiteY619" fmla="*/ 3370199 h 3687151"/>
                <a:gd name="connsiteX620" fmla="*/ 2901986 w 4807215"/>
                <a:gd name="connsiteY620" fmla="*/ 3328009 h 3687151"/>
                <a:gd name="connsiteX621" fmla="*/ 2857483 w 4807215"/>
                <a:gd name="connsiteY621" fmla="*/ 3302509 h 3687151"/>
                <a:gd name="connsiteX622" fmla="*/ 2807950 w 4807215"/>
                <a:gd name="connsiteY622" fmla="*/ 3296634 h 3687151"/>
                <a:gd name="connsiteX623" fmla="*/ 2804924 w 4807215"/>
                <a:gd name="connsiteY623" fmla="*/ 3296990 h 3687151"/>
                <a:gd name="connsiteX624" fmla="*/ 2801853 w 4807215"/>
                <a:gd name="connsiteY624" fmla="*/ 3297391 h 3687151"/>
                <a:gd name="connsiteX625" fmla="*/ 2798827 w 4807215"/>
                <a:gd name="connsiteY625" fmla="*/ 3297881 h 3687151"/>
                <a:gd name="connsiteX626" fmla="*/ 2795756 w 4807215"/>
                <a:gd name="connsiteY626" fmla="*/ 3298459 h 3687151"/>
                <a:gd name="connsiteX627" fmla="*/ 2747247 w 4807215"/>
                <a:gd name="connsiteY627" fmla="*/ 3320711 h 3687151"/>
                <a:gd name="connsiteX628" fmla="*/ 2711422 w 4807215"/>
                <a:gd name="connsiteY628" fmla="*/ 3361698 h 3687151"/>
                <a:gd name="connsiteX629" fmla="*/ 2691395 w 4807215"/>
                <a:gd name="connsiteY629" fmla="*/ 3416394 h 3687151"/>
                <a:gd name="connsiteX630" fmla="*/ 2690728 w 4807215"/>
                <a:gd name="connsiteY630" fmla="*/ 3479811 h 3687151"/>
                <a:gd name="connsiteX631" fmla="*/ 2709464 w 4807215"/>
                <a:gd name="connsiteY631" fmla="*/ 3537221 h 3687151"/>
                <a:gd name="connsiteX632" fmla="*/ 2743642 w 4807215"/>
                <a:gd name="connsiteY632" fmla="*/ 3582392 h 3687151"/>
                <a:gd name="connsiteX633" fmla="*/ 2789080 w 4807215"/>
                <a:gd name="connsiteY633" fmla="*/ 3611008 h 3687151"/>
                <a:gd name="connsiteX634" fmla="*/ 2841195 w 4807215"/>
                <a:gd name="connsiteY634" fmla="*/ 3618662 h 3687151"/>
                <a:gd name="connsiteX635" fmla="*/ 2844399 w 4807215"/>
                <a:gd name="connsiteY635" fmla="*/ 3618350 h 3687151"/>
                <a:gd name="connsiteX636" fmla="*/ 2847603 w 4807215"/>
                <a:gd name="connsiteY636" fmla="*/ 3617995 h 3687151"/>
                <a:gd name="connsiteX637" fmla="*/ 2850807 w 4807215"/>
                <a:gd name="connsiteY637" fmla="*/ 3617505 h 3687151"/>
                <a:gd name="connsiteX638" fmla="*/ 2854011 w 4807215"/>
                <a:gd name="connsiteY638" fmla="*/ 3616927 h 3687151"/>
                <a:gd name="connsiteX639" fmla="*/ 2905279 w 4807215"/>
                <a:gd name="connsiteY639" fmla="*/ 3593295 h 3687151"/>
                <a:gd name="connsiteX640" fmla="*/ 2942128 w 4807215"/>
                <a:gd name="connsiteY640" fmla="*/ 3549059 h 3687151"/>
                <a:gd name="connsiteX641" fmla="*/ 2960909 w 4807215"/>
                <a:gd name="connsiteY641" fmla="*/ 3491204 h 3687151"/>
                <a:gd name="connsiteX642" fmla="*/ 2958595 w 4807215"/>
                <a:gd name="connsiteY642" fmla="*/ 3426540 h 3687151"/>
                <a:gd name="connsiteX643" fmla="*/ 2937233 w 4807215"/>
                <a:gd name="connsiteY643" fmla="*/ 3370332 h 3687151"/>
                <a:gd name="connsiteX644" fmla="*/ 3540434 w 4807215"/>
                <a:gd name="connsiteY644" fmla="*/ 3236688 h 3687151"/>
                <a:gd name="connsiteX645" fmla="*/ 3509904 w 4807215"/>
                <a:gd name="connsiteY645" fmla="*/ 3189648 h 3687151"/>
                <a:gd name="connsiteX646" fmla="*/ 3469851 w 4807215"/>
                <a:gd name="connsiteY646" fmla="*/ 3155513 h 3687151"/>
                <a:gd name="connsiteX647" fmla="*/ 3424502 w 4807215"/>
                <a:gd name="connsiteY647" fmla="*/ 3135843 h 3687151"/>
                <a:gd name="connsiteX648" fmla="*/ 3377418 w 4807215"/>
                <a:gd name="connsiteY648" fmla="*/ 3132105 h 3687151"/>
                <a:gd name="connsiteX649" fmla="*/ 3369585 w 4807215"/>
                <a:gd name="connsiteY649" fmla="*/ 3133173 h 3687151"/>
                <a:gd name="connsiteX650" fmla="*/ 3361753 w 4807215"/>
                <a:gd name="connsiteY650" fmla="*/ 3134730 h 3687151"/>
                <a:gd name="connsiteX651" fmla="*/ 3354054 w 4807215"/>
                <a:gd name="connsiteY651" fmla="*/ 3136822 h 3687151"/>
                <a:gd name="connsiteX652" fmla="*/ 3346443 w 4807215"/>
                <a:gd name="connsiteY652" fmla="*/ 3139448 h 3687151"/>
                <a:gd name="connsiteX653" fmla="*/ 3301939 w 4807215"/>
                <a:gd name="connsiteY653" fmla="*/ 3169132 h 3687151"/>
                <a:gd name="connsiteX654" fmla="*/ 3274258 w 4807215"/>
                <a:gd name="connsiteY654" fmla="*/ 3215282 h 3687151"/>
                <a:gd name="connsiteX655" fmla="*/ 3265803 w 4807215"/>
                <a:gd name="connsiteY655" fmla="*/ 3272335 h 3687151"/>
                <a:gd name="connsiteX656" fmla="*/ 3279154 w 4807215"/>
                <a:gd name="connsiteY656" fmla="*/ 3334640 h 3687151"/>
                <a:gd name="connsiteX657" fmla="*/ 3307636 w 4807215"/>
                <a:gd name="connsiteY657" fmla="*/ 3383594 h 3687151"/>
                <a:gd name="connsiteX658" fmla="*/ 3347289 w 4807215"/>
                <a:gd name="connsiteY658" fmla="*/ 3420621 h 3687151"/>
                <a:gd name="connsiteX659" fmla="*/ 3394107 w 4807215"/>
                <a:gd name="connsiteY659" fmla="*/ 3442873 h 3687151"/>
                <a:gd name="connsiteX660" fmla="*/ 3443862 w 4807215"/>
                <a:gd name="connsiteY660" fmla="*/ 3448080 h 3687151"/>
                <a:gd name="connsiteX661" fmla="*/ 3452139 w 4807215"/>
                <a:gd name="connsiteY661" fmla="*/ 3447101 h 3687151"/>
                <a:gd name="connsiteX662" fmla="*/ 3460372 w 4807215"/>
                <a:gd name="connsiteY662" fmla="*/ 3445543 h 3687151"/>
                <a:gd name="connsiteX663" fmla="*/ 3468517 w 4807215"/>
                <a:gd name="connsiteY663" fmla="*/ 3443407 h 3687151"/>
                <a:gd name="connsiteX664" fmla="*/ 3476527 w 4807215"/>
                <a:gd name="connsiteY664" fmla="*/ 3440737 h 3687151"/>
                <a:gd name="connsiteX665" fmla="*/ 3523389 w 4807215"/>
                <a:gd name="connsiteY665" fmla="*/ 3408739 h 3687151"/>
                <a:gd name="connsiteX666" fmla="*/ 3550804 w 4807215"/>
                <a:gd name="connsiteY666" fmla="*/ 3359073 h 3687151"/>
                <a:gd name="connsiteX667" fmla="*/ 3556900 w 4807215"/>
                <a:gd name="connsiteY667" fmla="*/ 3299305 h 3687151"/>
                <a:gd name="connsiteX668" fmla="*/ 3540434 w 4807215"/>
                <a:gd name="connsiteY668" fmla="*/ 3236732 h 3687151"/>
                <a:gd name="connsiteX669" fmla="*/ 1808667 w 4807215"/>
                <a:gd name="connsiteY669" fmla="*/ 3408472 h 3687151"/>
                <a:gd name="connsiteX670" fmla="*/ 1778226 w 4807215"/>
                <a:gd name="connsiteY670" fmla="*/ 3373537 h 3687151"/>
                <a:gd name="connsiteX671" fmla="*/ 1736126 w 4807215"/>
                <a:gd name="connsiteY671" fmla="*/ 3358005 h 3687151"/>
                <a:gd name="connsiteX672" fmla="*/ 1731676 w 4807215"/>
                <a:gd name="connsiteY672" fmla="*/ 3357693 h 3687151"/>
                <a:gd name="connsiteX673" fmla="*/ 1727226 w 4807215"/>
                <a:gd name="connsiteY673" fmla="*/ 3357693 h 3687151"/>
                <a:gd name="connsiteX674" fmla="*/ 1722775 w 4807215"/>
                <a:gd name="connsiteY674" fmla="*/ 3357693 h 3687151"/>
                <a:gd name="connsiteX675" fmla="*/ 1718325 w 4807215"/>
                <a:gd name="connsiteY675" fmla="*/ 3358005 h 3687151"/>
                <a:gd name="connsiteX676" fmla="*/ 1676936 w 4807215"/>
                <a:gd name="connsiteY676" fmla="*/ 3371089 h 3687151"/>
                <a:gd name="connsiteX677" fmla="*/ 1639642 w 4807215"/>
                <a:gd name="connsiteY677" fmla="*/ 3399838 h 3687151"/>
                <a:gd name="connsiteX678" fmla="*/ 1609602 w 4807215"/>
                <a:gd name="connsiteY678" fmla="*/ 3441538 h 3687151"/>
                <a:gd name="connsiteX679" fmla="*/ 1590110 w 4807215"/>
                <a:gd name="connsiteY679" fmla="*/ 3493473 h 3687151"/>
                <a:gd name="connsiteX680" fmla="*/ 1585659 w 4807215"/>
                <a:gd name="connsiteY680" fmla="*/ 3553153 h 3687151"/>
                <a:gd name="connsiteX681" fmla="*/ 1599367 w 4807215"/>
                <a:gd name="connsiteY681" fmla="*/ 3604999 h 3687151"/>
                <a:gd name="connsiteX682" fmla="*/ 1629095 w 4807215"/>
                <a:gd name="connsiteY682" fmla="*/ 3643006 h 3687151"/>
                <a:gd name="connsiteX683" fmla="*/ 1672352 w 4807215"/>
                <a:gd name="connsiteY683" fmla="*/ 3661074 h 3687151"/>
                <a:gd name="connsiteX684" fmla="*/ 1677025 w 4807215"/>
                <a:gd name="connsiteY684" fmla="*/ 3661519 h 3687151"/>
                <a:gd name="connsiteX685" fmla="*/ 1681698 w 4807215"/>
                <a:gd name="connsiteY685" fmla="*/ 3661519 h 3687151"/>
                <a:gd name="connsiteX686" fmla="*/ 1686149 w 4807215"/>
                <a:gd name="connsiteY686" fmla="*/ 3661519 h 3687151"/>
                <a:gd name="connsiteX687" fmla="*/ 1690821 w 4807215"/>
                <a:gd name="connsiteY687" fmla="*/ 3661252 h 3687151"/>
                <a:gd name="connsiteX688" fmla="*/ 1734524 w 4807215"/>
                <a:gd name="connsiteY688" fmla="*/ 3647901 h 3687151"/>
                <a:gd name="connsiteX689" fmla="*/ 1773553 w 4807215"/>
                <a:gd name="connsiteY689" fmla="*/ 3616748 h 3687151"/>
                <a:gd name="connsiteX690" fmla="*/ 1804039 w 4807215"/>
                <a:gd name="connsiteY690" fmla="*/ 3572245 h 3687151"/>
                <a:gd name="connsiteX691" fmla="*/ 1822240 w 4807215"/>
                <a:gd name="connsiteY691" fmla="*/ 3518217 h 3687151"/>
                <a:gd name="connsiteX692" fmla="*/ 1824244 w 4807215"/>
                <a:gd name="connsiteY692" fmla="*/ 3458182 h 3687151"/>
                <a:gd name="connsiteX693" fmla="*/ 1808667 w 4807215"/>
                <a:gd name="connsiteY693" fmla="*/ 3408516 h 3687151"/>
                <a:gd name="connsiteX694" fmla="*/ 2647870 w 4807215"/>
                <a:gd name="connsiteY694" fmla="*/ 3424270 h 3687151"/>
                <a:gd name="connsiteX695" fmla="*/ 2615962 w 4807215"/>
                <a:gd name="connsiteY695" fmla="*/ 3378877 h 3687151"/>
                <a:gd name="connsiteX696" fmla="*/ 2572972 w 4807215"/>
                <a:gd name="connsiteY696" fmla="*/ 3351018 h 3687151"/>
                <a:gd name="connsiteX697" fmla="*/ 2523082 w 4807215"/>
                <a:gd name="connsiteY697" fmla="*/ 3344253 h 3687151"/>
                <a:gd name="connsiteX698" fmla="*/ 2522059 w 4807215"/>
                <a:gd name="connsiteY698" fmla="*/ 3344253 h 3687151"/>
                <a:gd name="connsiteX699" fmla="*/ 2520991 w 4807215"/>
                <a:gd name="connsiteY699" fmla="*/ 3344253 h 3687151"/>
                <a:gd name="connsiteX700" fmla="*/ 2519967 w 4807215"/>
                <a:gd name="connsiteY700" fmla="*/ 3344253 h 3687151"/>
                <a:gd name="connsiteX701" fmla="*/ 2518899 w 4807215"/>
                <a:gd name="connsiteY701" fmla="*/ 3344253 h 3687151"/>
                <a:gd name="connsiteX702" fmla="*/ 2469945 w 4807215"/>
                <a:gd name="connsiteY702" fmla="*/ 3362767 h 3687151"/>
                <a:gd name="connsiteX703" fmla="*/ 2431316 w 4807215"/>
                <a:gd name="connsiteY703" fmla="*/ 3400817 h 3687151"/>
                <a:gd name="connsiteX704" fmla="*/ 2406750 w 4807215"/>
                <a:gd name="connsiteY704" fmla="*/ 3453821 h 3687151"/>
                <a:gd name="connsiteX705" fmla="*/ 2400075 w 4807215"/>
                <a:gd name="connsiteY705" fmla="*/ 3516393 h 3687151"/>
                <a:gd name="connsiteX706" fmla="*/ 2413426 w 4807215"/>
                <a:gd name="connsiteY706" fmla="*/ 3576606 h 3687151"/>
                <a:gd name="connsiteX707" fmla="*/ 2443911 w 4807215"/>
                <a:gd name="connsiteY707" fmla="*/ 3624893 h 3687151"/>
                <a:gd name="connsiteX708" fmla="*/ 2487524 w 4807215"/>
                <a:gd name="connsiteY708" fmla="*/ 3656045 h 3687151"/>
                <a:gd name="connsiteX709" fmla="*/ 2539816 w 4807215"/>
                <a:gd name="connsiteY709" fmla="*/ 3664946 h 3687151"/>
                <a:gd name="connsiteX710" fmla="*/ 2540884 w 4807215"/>
                <a:gd name="connsiteY710" fmla="*/ 3664946 h 3687151"/>
                <a:gd name="connsiteX711" fmla="*/ 2541952 w 4807215"/>
                <a:gd name="connsiteY711" fmla="*/ 3664946 h 3687151"/>
                <a:gd name="connsiteX712" fmla="*/ 2543021 w 4807215"/>
                <a:gd name="connsiteY712" fmla="*/ 3664946 h 3687151"/>
                <a:gd name="connsiteX713" fmla="*/ 2544089 w 4807215"/>
                <a:gd name="connsiteY713" fmla="*/ 3664946 h 3687151"/>
                <a:gd name="connsiteX714" fmla="*/ 2595980 w 4807215"/>
                <a:gd name="connsiteY714" fmla="*/ 3645542 h 3687151"/>
                <a:gd name="connsiteX715" fmla="*/ 2636033 w 4807215"/>
                <a:gd name="connsiteY715" fmla="*/ 3604510 h 3687151"/>
                <a:gd name="connsiteX716" fmla="*/ 2659975 w 4807215"/>
                <a:gd name="connsiteY716" fmla="*/ 3548480 h 3687151"/>
                <a:gd name="connsiteX717" fmla="*/ 2664204 w 4807215"/>
                <a:gd name="connsiteY717" fmla="*/ 3484128 h 3687151"/>
                <a:gd name="connsiteX718" fmla="*/ 2647870 w 4807215"/>
                <a:gd name="connsiteY718" fmla="*/ 3424315 h 3687151"/>
                <a:gd name="connsiteX719" fmla="*/ 2067277 w 4807215"/>
                <a:gd name="connsiteY719" fmla="*/ 3419820 h 3687151"/>
                <a:gd name="connsiteX720" fmla="*/ 2032253 w 4807215"/>
                <a:gd name="connsiteY720" fmla="*/ 3386442 h 3687151"/>
                <a:gd name="connsiteX721" fmla="*/ 1986814 w 4807215"/>
                <a:gd name="connsiteY721" fmla="*/ 3373403 h 3687151"/>
                <a:gd name="connsiteX722" fmla="*/ 1980718 w 4807215"/>
                <a:gd name="connsiteY722" fmla="*/ 3373403 h 3687151"/>
                <a:gd name="connsiteX723" fmla="*/ 1977692 w 4807215"/>
                <a:gd name="connsiteY723" fmla="*/ 3373403 h 3687151"/>
                <a:gd name="connsiteX724" fmla="*/ 1974709 w 4807215"/>
                <a:gd name="connsiteY724" fmla="*/ 3373403 h 3687151"/>
                <a:gd name="connsiteX725" fmla="*/ 1930473 w 4807215"/>
                <a:gd name="connsiteY725" fmla="*/ 3387644 h 3687151"/>
                <a:gd name="connsiteX726" fmla="*/ 1892022 w 4807215"/>
                <a:gd name="connsiteY726" fmla="*/ 3419064 h 3687151"/>
                <a:gd name="connsiteX727" fmla="*/ 1862739 w 4807215"/>
                <a:gd name="connsiteY727" fmla="*/ 3464279 h 3687151"/>
                <a:gd name="connsiteX728" fmla="*/ 1846317 w 4807215"/>
                <a:gd name="connsiteY728" fmla="*/ 3520131 h 3687151"/>
                <a:gd name="connsiteX729" fmla="*/ 1847029 w 4807215"/>
                <a:gd name="connsiteY729" fmla="*/ 3581190 h 3687151"/>
                <a:gd name="connsiteX730" fmla="*/ 1866166 w 4807215"/>
                <a:gd name="connsiteY730" fmla="*/ 3632903 h 3687151"/>
                <a:gd name="connsiteX731" fmla="*/ 1900834 w 4807215"/>
                <a:gd name="connsiteY731" fmla="*/ 3669441 h 3687151"/>
                <a:gd name="connsiteX732" fmla="*/ 1947963 w 4807215"/>
                <a:gd name="connsiteY732" fmla="*/ 3684705 h 3687151"/>
                <a:gd name="connsiteX733" fmla="*/ 1951256 w 4807215"/>
                <a:gd name="connsiteY733" fmla="*/ 3684705 h 3687151"/>
                <a:gd name="connsiteX734" fmla="*/ 1954504 w 4807215"/>
                <a:gd name="connsiteY734" fmla="*/ 3684705 h 3687151"/>
                <a:gd name="connsiteX735" fmla="*/ 1957754 w 4807215"/>
                <a:gd name="connsiteY735" fmla="*/ 3684705 h 3687151"/>
                <a:gd name="connsiteX736" fmla="*/ 1961003 w 4807215"/>
                <a:gd name="connsiteY736" fmla="*/ 3684705 h 3687151"/>
                <a:gd name="connsiteX737" fmla="*/ 2007598 w 4807215"/>
                <a:gd name="connsiteY737" fmla="*/ 3669886 h 3687151"/>
                <a:gd name="connsiteX738" fmla="*/ 2047651 w 4807215"/>
                <a:gd name="connsiteY738" fmla="*/ 3636108 h 3687151"/>
                <a:gd name="connsiteX739" fmla="*/ 2076934 w 4807215"/>
                <a:gd name="connsiteY739" fmla="*/ 3587910 h 3687151"/>
                <a:gd name="connsiteX740" fmla="*/ 2091754 w 4807215"/>
                <a:gd name="connsiteY740" fmla="*/ 3530056 h 3687151"/>
                <a:gd name="connsiteX741" fmla="*/ 2088372 w 4807215"/>
                <a:gd name="connsiteY741" fmla="*/ 3468952 h 3687151"/>
                <a:gd name="connsiteX742" fmla="*/ 2067277 w 4807215"/>
                <a:gd name="connsiteY742" fmla="*/ 3419954 h 3687151"/>
                <a:gd name="connsiteX743" fmla="*/ 2336479 w 4807215"/>
                <a:gd name="connsiteY743" fmla="*/ 3409495 h 3687151"/>
                <a:gd name="connsiteX744" fmla="*/ 2296426 w 4807215"/>
                <a:gd name="connsiteY744" fmla="*/ 3378966 h 3687151"/>
                <a:gd name="connsiteX745" fmla="*/ 2247828 w 4807215"/>
                <a:gd name="connsiteY745" fmla="*/ 3369843 h 3687151"/>
                <a:gd name="connsiteX746" fmla="*/ 2246805 w 4807215"/>
                <a:gd name="connsiteY746" fmla="*/ 3369843 h 3687151"/>
                <a:gd name="connsiteX747" fmla="*/ 2245781 w 4807215"/>
                <a:gd name="connsiteY747" fmla="*/ 3369843 h 3687151"/>
                <a:gd name="connsiteX748" fmla="*/ 2244758 w 4807215"/>
                <a:gd name="connsiteY748" fmla="*/ 3369843 h 3687151"/>
                <a:gd name="connsiteX749" fmla="*/ 2243734 w 4807215"/>
                <a:gd name="connsiteY749" fmla="*/ 3369843 h 3687151"/>
                <a:gd name="connsiteX750" fmla="*/ 2196204 w 4807215"/>
                <a:gd name="connsiteY750" fmla="*/ 3385641 h 3687151"/>
                <a:gd name="connsiteX751" fmla="*/ 2156730 w 4807215"/>
                <a:gd name="connsiteY751" fmla="*/ 3420399 h 3687151"/>
                <a:gd name="connsiteX752" fmla="*/ 2128870 w 4807215"/>
                <a:gd name="connsiteY752" fmla="*/ 3469931 h 3687151"/>
                <a:gd name="connsiteX753" fmla="*/ 2116587 w 4807215"/>
                <a:gd name="connsiteY753" fmla="*/ 3530145 h 3687151"/>
                <a:gd name="connsiteX754" fmla="*/ 2123930 w 4807215"/>
                <a:gd name="connsiteY754" fmla="*/ 3591604 h 3687151"/>
                <a:gd name="connsiteX755" fmla="*/ 2149430 w 4807215"/>
                <a:gd name="connsiteY755" fmla="*/ 3642071 h 3687151"/>
                <a:gd name="connsiteX756" fmla="*/ 2189484 w 4807215"/>
                <a:gd name="connsiteY756" fmla="*/ 3675849 h 3687151"/>
                <a:gd name="connsiteX757" fmla="*/ 2240307 w 4807215"/>
                <a:gd name="connsiteY757" fmla="*/ 3687109 h 3687151"/>
                <a:gd name="connsiteX758" fmla="*/ 2241375 w 4807215"/>
                <a:gd name="connsiteY758" fmla="*/ 3687109 h 3687151"/>
                <a:gd name="connsiteX759" fmla="*/ 2242488 w 4807215"/>
                <a:gd name="connsiteY759" fmla="*/ 3687109 h 3687151"/>
                <a:gd name="connsiteX760" fmla="*/ 2243556 w 4807215"/>
                <a:gd name="connsiteY760" fmla="*/ 3687109 h 3687151"/>
                <a:gd name="connsiteX761" fmla="*/ 2244624 w 4807215"/>
                <a:gd name="connsiteY761" fmla="*/ 3687109 h 3687151"/>
                <a:gd name="connsiteX762" fmla="*/ 2294780 w 4807215"/>
                <a:gd name="connsiteY762" fmla="*/ 3670642 h 3687151"/>
                <a:gd name="connsiteX763" fmla="*/ 2335856 w 4807215"/>
                <a:gd name="connsiteY763" fmla="*/ 3633215 h 3687151"/>
                <a:gd name="connsiteX764" fmla="*/ 2363404 w 4807215"/>
                <a:gd name="connsiteY764" fmla="*/ 3580522 h 3687151"/>
                <a:gd name="connsiteX765" fmla="*/ 2373506 w 4807215"/>
                <a:gd name="connsiteY765" fmla="*/ 3518217 h 3687151"/>
                <a:gd name="connsiteX766" fmla="*/ 2363404 w 4807215"/>
                <a:gd name="connsiteY766" fmla="*/ 3457159 h 3687151"/>
                <a:gd name="connsiteX767" fmla="*/ 2336479 w 4807215"/>
                <a:gd name="connsiteY767" fmla="*/ 3409629 h 3687151"/>
                <a:gd name="connsiteX768" fmla="*/ 3226550 w 4807215"/>
                <a:gd name="connsiteY768" fmla="*/ 3292006 h 3687151"/>
                <a:gd name="connsiteX769" fmla="*/ 3188500 w 4807215"/>
                <a:gd name="connsiteY769" fmla="*/ 3253689 h 3687151"/>
                <a:gd name="connsiteX770" fmla="*/ 3143151 w 4807215"/>
                <a:gd name="connsiteY770" fmla="*/ 3231036 h 3687151"/>
                <a:gd name="connsiteX771" fmla="*/ 3094509 w 4807215"/>
                <a:gd name="connsiteY771" fmla="*/ 3226230 h 3687151"/>
                <a:gd name="connsiteX772" fmla="*/ 3089079 w 4807215"/>
                <a:gd name="connsiteY772" fmla="*/ 3226853 h 3687151"/>
                <a:gd name="connsiteX773" fmla="*/ 3083695 w 4807215"/>
                <a:gd name="connsiteY773" fmla="*/ 3227787 h 3687151"/>
                <a:gd name="connsiteX774" fmla="*/ 3078264 w 4807215"/>
                <a:gd name="connsiteY774" fmla="*/ 3228944 h 3687151"/>
                <a:gd name="connsiteX775" fmla="*/ 3072879 w 4807215"/>
                <a:gd name="connsiteY775" fmla="*/ 3230368 h 3687151"/>
                <a:gd name="connsiteX776" fmla="*/ 3025884 w 4807215"/>
                <a:gd name="connsiteY776" fmla="*/ 3256492 h 3687151"/>
                <a:gd name="connsiteX777" fmla="*/ 2993707 w 4807215"/>
                <a:gd name="connsiteY777" fmla="*/ 3300417 h 3687151"/>
                <a:gd name="connsiteX778" fmla="*/ 2979156 w 4807215"/>
                <a:gd name="connsiteY778" fmla="*/ 3356803 h 3687151"/>
                <a:gd name="connsiteX779" fmla="*/ 2985519 w 4807215"/>
                <a:gd name="connsiteY779" fmla="*/ 3420221 h 3687151"/>
                <a:gd name="connsiteX780" fmla="*/ 3009551 w 4807215"/>
                <a:gd name="connsiteY780" fmla="*/ 3473625 h 3687151"/>
                <a:gd name="connsiteX781" fmla="*/ 3046890 w 4807215"/>
                <a:gd name="connsiteY781" fmla="*/ 3514969 h 3687151"/>
                <a:gd name="connsiteX782" fmla="*/ 3093351 w 4807215"/>
                <a:gd name="connsiteY782" fmla="*/ 3540692 h 3687151"/>
                <a:gd name="connsiteX783" fmla="*/ 3144531 w 4807215"/>
                <a:gd name="connsiteY783" fmla="*/ 3547145 h 3687151"/>
                <a:gd name="connsiteX784" fmla="*/ 3150316 w 4807215"/>
                <a:gd name="connsiteY784" fmla="*/ 3546566 h 3687151"/>
                <a:gd name="connsiteX785" fmla="*/ 3156057 w 4807215"/>
                <a:gd name="connsiteY785" fmla="*/ 3545676 h 3687151"/>
                <a:gd name="connsiteX786" fmla="*/ 3161842 w 4807215"/>
                <a:gd name="connsiteY786" fmla="*/ 3544475 h 3687151"/>
                <a:gd name="connsiteX787" fmla="*/ 3167539 w 4807215"/>
                <a:gd name="connsiteY787" fmla="*/ 3543006 h 3687151"/>
                <a:gd name="connsiteX788" fmla="*/ 3217161 w 4807215"/>
                <a:gd name="connsiteY788" fmla="*/ 3514924 h 3687151"/>
                <a:gd name="connsiteX789" fmla="*/ 3249737 w 4807215"/>
                <a:gd name="connsiteY789" fmla="*/ 3467573 h 3687151"/>
                <a:gd name="connsiteX790" fmla="*/ 3262421 w 4807215"/>
                <a:gd name="connsiteY790" fmla="*/ 3408160 h 3687151"/>
                <a:gd name="connsiteX791" fmla="*/ 3252985 w 4807215"/>
                <a:gd name="connsiteY791" fmla="*/ 3343853 h 3687151"/>
                <a:gd name="connsiteX792" fmla="*/ 3226639 w 4807215"/>
                <a:gd name="connsiteY792" fmla="*/ 3292139 h 3687151"/>
                <a:gd name="connsiteX793" fmla="*/ 4583554 w 4807215"/>
                <a:gd name="connsiteY793" fmla="*/ 2675098 h 3687151"/>
                <a:gd name="connsiteX794" fmla="*/ 4542610 w 4807215"/>
                <a:gd name="connsiteY794" fmla="*/ 2625298 h 3687151"/>
                <a:gd name="connsiteX795" fmla="*/ 4504737 w 4807215"/>
                <a:gd name="connsiteY795" fmla="*/ 2597973 h 3687151"/>
                <a:gd name="connsiteX796" fmla="*/ 4464195 w 4807215"/>
                <a:gd name="connsiteY796" fmla="*/ 2579637 h 3687151"/>
                <a:gd name="connsiteX797" fmla="*/ 4423163 w 4807215"/>
                <a:gd name="connsiteY797" fmla="*/ 2570425 h 3687151"/>
                <a:gd name="connsiteX798" fmla="*/ 4383777 w 4807215"/>
                <a:gd name="connsiteY798" fmla="*/ 2570425 h 3687151"/>
                <a:gd name="connsiteX799" fmla="*/ 4367400 w 4807215"/>
                <a:gd name="connsiteY799" fmla="*/ 2573451 h 3687151"/>
                <a:gd name="connsiteX800" fmla="*/ 4351913 w 4807215"/>
                <a:gd name="connsiteY800" fmla="*/ 2578347 h 3687151"/>
                <a:gd name="connsiteX801" fmla="*/ 4337538 w 4807215"/>
                <a:gd name="connsiteY801" fmla="*/ 2585156 h 3687151"/>
                <a:gd name="connsiteX802" fmla="*/ 4324409 w 4807215"/>
                <a:gd name="connsiteY802" fmla="*/ 2594056 h 3687151"/>
                <a:gd name="connsiteX803" fmla="*/ 4295260 w 4807215"/>
                <a:gd name="connsiteY803" fmla="*/ 2632596 h 3687151"/>
                <a:gd name="connsiteX804" fmla="*/ 4288629 w 4807215"/>
                <a:gd name="connsiteY804" fmla="*/ 2680972 h 3687151"/>
                <a:gd name="connsiteX805" fmla="*/ 4304471 w 4807215"/>
                <a:gd name="connsiteY805" fmla="*/ 2733709 h 3687151"/>
                <a:gd name="connsiteX806" fmla="*/ 4342923 w 4807215"/>
                <a:gd name="connsiteY806" fmla="*/ 2784932 h 3687151"/>
                <a:gd name="connsiteX807" fmla="*/ 4380216 w 4807215"/>
                <a:gd name="connsiteY807" fmla="*/ 2814216 h 3687151"/>
                <a:gd name="connsiteX808" fmla="*/ 4421560 w 4807215"/>
                <a:gd name="connsiteY808" fmla="*/ 2834643 h 3687151"/>
                <a:gd name="connsiteX809" fmla="*/ 4464418 w 4807215"/>
                <a:gd name="connsiteY809" fmla="*/ 2845546 h 3687151"/>
                <a:gd name="connsiteX810" fmla="*/ 4506162 w 4807215"/>
                <a:gd name="connsiteY810" fmla="*/ 2846347 h 3687151"/>
                <a:gd name="connsiteX811" fmla="*/ 4523562 w 4807215"/>
                <a:gd name="connsiteY811" fmla="*/ 2843321 h 3687151"/>
                <a:gd name="connsiteX812" fmla="*/ 4540029 w 4807215"/>
                <a:gd name="connsiteY812" fmla="*/ 2838203 h 3687151"/>
                <a:gd name="connsiteX813" fmla="*/ 4555249 w 4807215"/>
                <a:gd name="connsiteY813" fmla="*/ 2830905 h 3687151"/>
                <a:gd name="connsiteX814" fmla="*/ 4569001 w 4807215"/>
                <a:gd name="connsiteY814" fmla="*/ 2821425 h 3687151"/>
                <a:gd name="connsiteX815" fmla="*/ 4598284 w 4807215"/>
                <a:gd name="connsiteY815" fmla="*/ 2779993 h 3687151"/>
                <a:gd name="connsiteX816" fmla="*/ 4602734 w 4807215"/>
                <a:gd name="connsiteY816" fmla="*/ 2728947 h 3687151"/>
                <a:gd name="connsiteX817" fmla="*/ 4583643 w 4807215"/>
                <a:gd name="connsiteY817" fmla="*/ 2675231 h 3687151"/>
                <a:gd name="connsiteX818" fmla="*/ 4806650 w 4807215"/>
                <a:gd name="connsiteY818" fmla="*/ 2534288 h 3687151"/>
                <a:gd name="connsiteX819" fmla="*/ 4781416 w 4807215"/>
                <a:gd name="connsiteY819" fmla="*/ 2483732 h 3687151"/>
                <a:gd name="connsiteX820" fmla="*/ 4735489 w 4807215"/>
                <a:gd name="connsiteY820" fmla="*/ 2438606 h 3687151"/>
                <a:gd name="connsiteX821" fmla="*/ 4698417 w 4807215"/>
                <a:gd name="connsiteY821" fmla="*/ 2416354 h 3687151"/>
                <a:gd name="connsiteX822" fmla="*/ 4659877 w 4807215"/>
                <a:gd name="connsiteY822" fmla="*/ 2401890 h 3687151"/>
                <a:gd name="connsiteX823" fmla="*/ 4621560 w 4807215"/>
                <a:gd name="connsiteY823" fmla="*/ 2395081 h 3687151"/>
                <a:gd name="connsiteX824" fmla="*/ 4585156 w 4807215"/>
                <a:gd name="connsiteY824" fmla="*/ 2395838 h 3687151"/>
                <a:gd name="connsiteX825" fmla="*/ 4566509 w 4807215"/>
                <a:gd name="connsiteY825" fmla="*/ 2399531 h 3687151"/>
                <a:gd name="connsiteX826" fmla="*/ 4549196 w 4807215"/>
                <a:gd name="connsiteY826" fmla="*/ 2405584 h 3687151"/>
                <a:gd name="connsiteX827" fmla="*/ 4533576 w 4807215"/>
                <a:gd name="connsiteY827" fmla="*/ 2414039 h 3687151"/>
                <a:gd name="connsiteX828" fmla="*/ 4519825 w 4807215"/>
                <a:gd name="connsiteY828" fmla="*/ 2424854 h 3687151"/>
                <a:gd name="connsiteX829" fmla="*/ 4496193 w 4807215"/>
                <a:gd name="connsiteY829" fmla="*/ 2464507 h 3687151"/>
                <a:gd name="connsiteX830" fmla="*/ 4495658 w 4807215"/>
                <a:gd name="connsiteY830" fmla="*/ 2512036 h 3687151"/>
                <a:gd name="connsiteX831" fmla="*/ 4517510 w 4807215"/>
                <a:gd name="connsiteY831" fmla="*/ 2562014 h 3687151"/>
                <a:gd name="connsiteX832" fmla="*/ 4561169 w 4807215"/>
                <a:gd name="connsiteY832" fmla="*/ 2608654 h 3687151"/>
                <a:gd name="connsiteX833" fmla="*/ 4598328 w 4807215"/>
                <a:gd name="connsiteY833" fmla="*/ 2632686 h 3687151"/>
                <a:gd name="connsiteX834" fmla="*/ 4637981 w 4807215"/>
                <a:gd name="connsiteY834" fmla="*/ 2649018 h 3687151"/>
                <a:gd name="connsiteX835" fmla="*/ 4678034 w 4807215"/>
                <a:gd name="connsiteY835" fmla="*/ 2657252 h 3687151"/>
                <a:gd name="connsiteX836" fmla="*/ 4716619 w 4807215"/>
                <a:gd name="connsiteY836" fmla="*/ 2657252 h 3687151"/>
                <a:gd name="connsiteX837" fmla="*/ 4736379 w 4807215"/>
                <a:gd name="connsiteY837" fmla="*/ 2653558 h 3687151"/>
                <a:gd name="connsiteX838" fmla="*/ 4754670 w 4807215"/>
                <a:gd name="connsiteY838" fmla="*/ 2647194 h 3687151"/>
                <a:gd name="connsiteX839" fmla="*/ 4771092 w 4807215"/>
                <a:gd name="connsiteY839" fmla="*/ 2638293 h 3687151"/>
                <a:gd name="connsiteX840" fmla="*/ 4785288 w 4807215"/>
                <a:gd name="connsiteY840" fmla="*/ 2626678 h 3687151"/>
                <a:gd name="connsiteX841" fmla="*/ 4808563 w 4807215"/>
                <a:gd name="connsiteY841" fmla="*/ 2584177 h 3687151"/>
                <a:gd name="connsiteX842" fmla="*/ 4806739 w 4807215"/>
                <a:gd name="connsiteY842" fmla="*/ 2534422 h 3687151"/>
                <a:gd name="connsiteX843" fmla="*/ 4079506 w 4807215"/>
                <a:gd name="connsiteY843" fmla="*/ 2963035 h 3687151"/>
                <a:gd name="connsiteX844" fmla="*/ 4043503 w 4807215"/>
                <a:gd name="connsiteY844" fmla="*/ 2926009 h 3687151"/>
                <a:gd name="connsiteX845" fmla="*/ 4001891 w 4807215"/>
                <a:gd name="connsiteY845" fmla="*/ 2900108 h 3687151"/>
                <a:gd name="connsiteX846" fmla="*/ 3957744 w 4807215"/>
                <a:gd name="connsiteY846" fmla="*/ 2885955 h 3687151"/>
                <a:gd name="connsiteX847" fmla="*/ 3913908 w 4807215"/>
                <a:gd name="connsiteY847" fmla="*/ 2884264 h 3687151"/>
                <a:gd name="connsiteX848" fmla="*/ 3901625 w 4807215"/>
                <a:gd name="connsiteY848" fmla="*/ 2886223 h 3687151"/>
                <a:gd name="connsiteX849" fmla="*/ 3889698 w 4807215"/>
                <a:gd name="connsiteY849" fmla="*/ 2889293 h 3687151"/>
                <a:gd name="connsiteX850" fmla="*/ 3878171 w 4807215"/>
                <a:gd name="connsiteY850" fmla="*/ 2893744 h 3687151"/>
                <a:gd name="connsiteX851" fmla="*/ 3867134 w 4807215"/>
                <a:gd name="connsiteY851" fmla="*/ 2899173 h 3687151"/>
                <a:gd name="connsiteX852" fmla="*/ 3829351 w 4807215"/>
                <a:gd name="connsiteY852" fmla="*/ 2934420 h 3687151"/>
                <a:gd name="connsiteX853" fmla="*/ 3811906 w 4807215"/>
                <a:gd name="connsiteY853" fmla="*/ 2983062 h 3687151"/>
                <a:gd name="connsiteX854" fmla="*/ 3815778 w 4807215"/>
                <a:gd name="connsiteY854" fmla="*/ 3039359 h 3687151"/>
                <a:gd name="connsiteX855" fmla="*/ 3842480 w 4807215"/>
                <a:gd name="connsiteY855" fmla="*/ 3097214 h 3687151"/>
                <a:gd name="connsiteX856" fmla="*/ 3877326 w 4807215"/>
                <a:gd name="connsiteY856" fmla="*/ 3136332 h 3687151"/>
                <a:gd name="connsiteX857" fmla="*/ 3919426 w 4807215"/>
                <a:gd name="connsiteY857" fmla="*/ 3164815 h 3687151"/>
                <a:gd name="connsiteX858" fmla="*/ 3965443 w 4807215"/>
                <a:gd name="connsiteY858" fmla="*/ 3181192 h 3687151"/>
                <a:gd name="connsiteX859" fmla="*/ 4011860 w 4807215"/>
                <a:gd name="connsiteY859" fmla="*/ 3183996 h 3687151"/>
                <a:gd name="connsiteX860" fmla="*/ 4024856 w 4807215"/>
                <a:gd name="connsiteY860" fmla="*/ 3182127 h 3687151"/>
                <a:gd name="connsiteX861" fmla="*/ 4037494 w 4807215"/>
                <a:gd name="connsiteY861" fmla="*/ 3178922 h 3687151"/>
                <a:gd name="connsiteX862" fmla="*/ 4049688 w 4807215"/>
                <a:gd name="connsiteY862" fmla="*/ 3174472 h 3687151"/>
                <a:gd name="connsiteX863" fmla="*/ 4061349 w 4807215"/>
                <a:gd name="connsiteY863" fmla="*/ 3168687 h 3687151"/>
                <a:gd name="connsiteX864" fmla="*/ 4100423 w 4807215"/>
                <a:gd name="connsiteY864" fmla="*/ 3130547 h 3687151"/>
                <a:gd name="connsiteX865" fmla="*/ 4116577 w 4807215"/>
                <a:gd name="connsiteY865" fmla="*/ 3078656 h 3687151"/>
                <a:gd name="connsiteX866" fmla="*/ 4109502 w 4807215"/>
                <a:gd name="connsiteY866" fmla="*/ 3020445 h 3687151"/>
                <a:gd name="connsiteX867" fmla="*/ 4079594 w 4807215"/>
                <a:gd name="connsiteY867" fmla="*/ 2963169 h 3687151"/>
                <a:gd name="connsiteX868" fmla="*/ 3817870 w 4807215"/>
                <a:gd name="connsiteY868" fmla="*/ 3109408 h 3687151"/>
                <a:gd name="connsiteX869" fmla="*/ 3784136 w 4807215"/>
                <a:gd name="connsiteY869" fmla="*/ 3066951 h 3687151"/>
                <a:gd name="connsiteX870" fmla="*/ 3742836 w 4807215"/>
                <a:gd name="connsiteY870" fmla="*/ 3036734 h 3687151"/>
                <a:gd name="connsiteX871" fmla="*/ 3697621 w 4807215"/>
                <a:gd name="connsiteY871" fmla="*/ 3019733 h 3687151"/>
                <a:gd name="connsiteX872" fmla="*/ 3651782 w 4807215"/>
                <a:gd name="connsiteY872" fmla="*/ 3016974 h 3687151"/>
                <a:gd name="connsiteX873" fmla="*/ 3641858 w 4807215"/>
                <a:gd name="connsiteY873" fmla="*/ 3018442 h 3687151"/>
                <a:gd name="connsiteX874" fmla="*/ 3632067 w 4807215"/>
                <a:gd name="connsiteY874" fmla="*/ 3020668 h 3687151"/>
                <a:gd name="connsiteX875" fmla="*/ 3622498 w 4807215"/>
                <a:gd name="connsiteY875" fmla="*/ 3023694 h 3687151"/>
                <a:gd name="connsiteX876" fmla="*/ 3613153 w 4807215"/>
                <a:gd name="connsiteY876" fmla="*/ 3027521 h 3687151"/>
                <a:gd name="connsiteX877" fmla="*/ 3571319 w 4807215"/>
                <a:gd name="connsiteY877" fmla="*/ 3060276 h 3687151"/>
                <a:gd name="connsiteX878" fmla="*/ 3548356 w 4807215"/>
                <a:gd name="connsiteY878" fmla="*/ 3107984 h 3687151"/>
                <a:gd name="connsiteX879" fmla="*/ 3545774 w 4807215"/>
                <a:gd name="connsiteY879" fmla="*/ 3165082 h 3687151"/>
                <a:gd name="connsiteX880" fmla="*/ 3565846 w 4807215"/>
                <a:gd name="connsiteY880" fmla="*/ 3225874 h 3687151"/>
                <a:gd name="connsiteX881" fmla="*/ 3598022 w 4807215"/>
                <a:gd name="connsiteY881" fmla="*/ 3270377 h 3687151"/>
                <a:gd name="connsiteX882" fmla="*/ 3639366 w 4807215"/>
                <a:gd name="connsiteY882" fmla="*/ 3303310 h 3687151"/>
                <a:gd name="connsiteX883" fmla="*/ 3686228 w 4807215"/>
                <a:gd name="connsiteY883" fmla="*/ 3322847 h 3687151"/>
                <a:gd name="connsiteX884" fmla="*/ 3734692 w 4807215"/>
                <a:gd name="connsiteY884" fmla="*/ 3326897 h 3687151"/>
                <a:gd name="connsiteX885" fmla="*/ 3745284 w 4807215"/>
                <a:gd name="connsiteY885" fmla="*/ 3325517 h 3687151"/>
                <a:gd name="connsiteX886" fmla="*/ 3755698 w 4807215"/>
                <a:gd name="connsiteY886" fmla="*/ 3323247 h 3687151"/>
                <a:gd name="connsiteX887" fmla="*/ 3765889 w 4807215"/>
                <a:gd name="connsiteY887" fmla="*/ 3320043 h 3687151"/>
                <a:gd name="connsiteX888" fmla="*/ 3775813 w 4807215"/>
                <a:gd name="connsiteY888" fmla="*/ 3315949 h 3687151"/>
                <a:gd name="connsiteX889" fmla="*/ 3819427 w 4807215"/>
                <a:gd name="connsiteY889" fmla="*/ 3280658 h 3687151"/>
                <a:gd name="connsiteX890" fmla="*/ 3841679 w 4807215"/>
                <a:gd name="connsiteY890" fmla="*/ 3229523 h 3687151"/>
                <a:gd name="connsiteX891" fmla="*/ 3841412 w 4807215"/>
                <a:gd name="connsiteY891" fmla="*/ 3170066 h 3687151"/>
                <a:gd name="connsiteX892" fmla="*/ 3817959 w 4807215"/>
                <a:gd name="connsiteY892" fmla="*/ 3109541 h 3687151"/>
                <a:gd name="connsiteX893" fmla="*/ 4357786 w 4807215"/>
                <a:gd name="connsiteY893" fmla="*/ 2853824 h 3687151"/>
                <a:gd name="connsiteX894" fmla="*/ 4321784 w 4807215"/>
                <a:gd name="connsiteY894" fmla="*/ 2800019 h 3687151"/>
                <a:gd name="connsiteX895" fmla="*/ 4284489 w 4807215"/>
                <a:gd name="connsiteY895" fmla="*/ 2767932 h 3687151"/>
                <a:gd name="connsiteX896" fmla="*/ 4243101 w 4807215"/>
                <a:gd name="connsiteY896" fmla="*/ 2745947 h 3687151"/>
                <a:gd name="connsiteX897" fmla="*/ 4200333 w 4807215"/>
                <a:gd name="connsiteY897" fmla="*/ 2734376 h 3687151"/>
                <a:gd name="connsiteX898" fmla="*/ 4158633 w 4807215"/>
                <a:gd name="connsiteY898" fmla="*/ 2733575 h 3687151"/>
                <a:gd name="connsiteX899" fmla="*/ 4144169 w 4807215"/>
                <a:gd name="connsiteY899" fmla="*/ 2736023 h 3687151"/>
                <a:gd name="connsiteX900" fmla="*/ 4130329 w 4807215"/>
                <a:gd name="connsiteY900" fmla="*/ 2740073 h 3687151"/>
                <a:gd name="connsiteX901" fmla="*/ 4117201 w 4807215"/>
                <a:gd name="connsiteY901" fmla="*/ 2745591 h 3687151"/>
                <a:gd name="connsiteX902" fmla="*/ 4104873 w 4807215"/>
                <a:gd name="connsiteY902" fmla="*/ 2752756 h 3687151"/>
                <a:gd name="connsiteX903" fmla="*/ 4071184 w 4807215"/>
                <a:gd name="connsiteY903" fmla="*/ 2790006 h 3687151"/>
                <a:gd name="connsiteX904" fmla="*/ 4059123 w 4807215"/>
                <a:gd name="connsiteY904" fmla="*/ 2838960 h 3687151"/>
                <a:gd name="connsiteX905" fmla="*/ 4069226 w 4807215"/>
                <a:gd name="connsiteY905" fmla="*/ 2893832 h 3687151"/>
                <a:gd name="connsiteX906" fmla="*/ 4102292 w 4807215"/>
                <a:gd name="connsiteY906" fmla="*/ 2948705 h 3687151"/>
                <a:gd name="connsiteX907" fmla="*/ 4138829 w 4807215"/>
                <a:gd name="connsiteY907" fmla="*/ 2982884 h 3687151"/>
                <a:gd name="connsiteX908" fmla="*/ 4180840 w 4807215"/>
                <a:gd name="connsiteY908" fmla="*/ 3007228 h 3687151"/>
                <a:gd name="connsiteX909" fmla="*/ 4225344 w 4807215"/>
                <a:gd name="connsiteY909" fmla="*/ 3020579 h 3687151"/>
                <a:gd name="connsiteX910" fmla="*/ 4269448 w 4807215"/>
                <a:gd name="connsiteY910" fmla="*/ 3022359 h 3687151"/>
                <a:gd name="connsiteX911" fmla="*/ 4284801 w 4807215"/>
                <a:gd name="connsiteY911" fmla="*/ 3019911 h 3687151"/>
                <a:gd name="connsiteX912" fmla="*/ 4299532 w 4807215"/>
                <a:gd name="connsiteY912" fmla="*/ 3015728 h 3687151"/>
                <a:gd name="connsiteX913" fmla="*/ 4313506 w 4807215"/>
                <a:gd name="connsiteY913" fmla="*/ 3009853 h 3687151"/>
                <a:gd name="connsiteX914" fmla="*/ 4326457 w 4807215"/>
                <a:gd name="connsiteY914" fmla="*/ 3002154 h 3687151"/>
                <a:gd name="connsiteX915" fmla="*/ 4360903 w 4807215"/>
                <a:gd name="connsiteY915" fmla="*/ 2962101 h 3687151"/>
                <a:gd name="connsiteX916" fmla="*/ 4371093 w 4807215"/>
                <a:gd name="connsiteY916" fmla="*/ 2910210 h 3687151"/>
                <a:gd name="connsiteX917" fmla="*/ 4357876 w 4807215"/>
                <a:gd name="connsiteY917" fmla="*/ 2853957 h 3687151"/>
                <a:gd name="connsiteX918" fmla="*/ 945343 w 4807215"/>
                <a:gd name="connsiteY918" fmla="*/ 3230368 h 3687151"/>
                <a:gd name="connsiteX919" fmla="*/ 950415 w 4807215"/>
                <a:gd name="connsiteY919" fmla="*/ 3182572 h 3687151"/>
                <a:gd name="connsiteX920" fmla="*/ 940090 w 4807215"/>
                <a:gd name="connsiteY920" fmla="*/ 3143542 h 3687151"/>
                <a:gd name="connsiteX921" fmla="*/ 914991 w 4807215"/>
                <a:gd name="connsiteY921" fmla="*/ 3118086 h 3687151"/>
                <a:gd name="connsiteX922" fmla="*/ 905867 w 4807215"/>
                <a:gd name="connsiteY922" fmla="*/ 3114170 h 3687151"/>
                <a:gd name="connsiteX923" fmla="*/ 896255 w 4807215"/>
                <a:gd name="connsiteY923" fmla="*/ 3111811 h 3687151"/>
                <a:gd name="connsiteX924" fmla="*/ 886197 w 4807215"/>
                <a:gd name="connsiteY924" fmla="*/ 3110921 h 3687151"/>
                <a:gd name="connsiteX925" fmla="*/ 875827 w 4807215"/>
                <a:gd name="connsiteY925" fmla="*/ 3111455 h 3687151"/>
                <a:gd name="connsiteX926" fmla="*/ 847212 w 4807215"/>
                <a:gd name="connsiteY926" fmla="*/ 3119510 h 3687151"/>
                <a:gd name="connsiteX927" fmla="*/ 818507 w 4807215"/>
                <a:gd name="connsiteY927" fmla="*/ 3136421 h 3687151"/>
                <a:gd name="connsiteX928" fmla="*/ 791315 w 4807215"/>
                <a:gd name="connsiteY928" fmla="*/ 3161388 h 3687151"/>
                <a:gd name="connsiteX929" fmla="*/ 767416 w 4807215"/>
                <a:gd name="connsiteY929" fmla="*/ 3193742 h 3687151"/>
                <a:gd name="connsiteX930" fmla="*/ 745164 w 4807215"/>
                <a:gd name="connsiteY930" fmla="*/ 3243764 h 3687151"/>
                <a:gd name="connsiteX931" fmla="*/ 738178 w 4807215"/>
                <a:gd name="connsiteY931" fmla="*/ 3291961 h 3687151"/>
                <a:gd name="connsiteX932" fmla="*/ 746856 w 4807215"/>
                <a:gd name="connsiteY932" fmla="*/ 3332905 h 3687151"/>
                <a:gd name="connsiteX933" fmla="*/ 771422 w 4807215"/>
                <a:gd name="connsiteY933" fmla="*/ 3360853 h 3687151"/>
                <a:gd name="connsiteX934" fmla="*/ 780590 w 4807215"/>
                <a:gd name="connsiteY934" fmla="*/ 3365303 h 3687151"/>
                <a:gd name="connsiteX935" fmla="*/ 790425 w 4807215"/>
                <a:gd name="connsiteY935" fmla="*/ 3368107 h 3687151"/>
                <a:gd name="connsiteX936" fmla="*/ 800749 w 4807215"/>
                <a:gd name="connsiteY936" fmla="*/ 3369264 h 3687151"/>
                <a:gd name="connsiteX937" fmla="*/ 811475 w 4807215"/>
                <a:gd name="connsiteY937" fmla="*/ 3368908 h 3687151"/>
                <a:gd name="connsiteX938" fmla="*/ 841515 w 4807215"/>
                <a:gd name="connsiteY938" fmla="*/ 3360630 h 3687151"/>
                <a:gd name="connsiteX939" fmla="*/ 871689 w 4807215"/>
                <a:gd name="connsiteY939" fmla="*/ 3342607 h 3687151"/>
                <a:gd name="connsiteX940" fmla="*/ 899948 w 4807215"/>
                <a:gd name="connsiteY940" fmla="*/ 3315904 h 3687151"/>
                <a:gd name="connsiteX941" fmla="*/ 924203 w 4807215"/>
                <a:gd name="connsiteY941" fmla="*/ 3281726 h 3687151"/>
                <a:gd name="connsiteX942" fmla="*/ 945431 w 4807215"/>
                <a:gd name="connsiteY942" fmla="*/ 3230502 h 3687151"/>
                <a:gd name="connsiteX943" fmla="*/ 366796 w 4807215"/>
                <a:gd name="connsiteY943" fmla="*/ 2842119 h 3687151"/>
                <a:gd name="connsiteX944" fmla="*/ 396301 w 4807215"/>
                <a:gd name="connsiteY944" fmla="*/ 2803357 h 3687151"/>
                <a:gd name="connsiteX945" fmla="*/ 413791 w 4807215"/>
                <a:gd name="connsiteY945" fmla="*/ 2763615 h 3687151"/>
                <a:gd name="connsiteX946" fmla="*/ 418241 w 4807215"/>
                <a:gd name="connsiteY946" fmla="*/ 2727567 h 3687151"/>
                <a:gd name="connsiteX947" fmla="*/ 408406 w 4807215"/>
                <a:gd name="connsiteY947" fmla="*/ 2699575 h 3687151"/>
                <a:gd name="connsiteX948" fmla="*/ 399506 w 4807215"/>
                <a:gd name="connsiteY948" fmla="*/ 2691252 h 3687151"/>
                <a:gd name="connsiteX949" fmla="*/ 388825 w 4807215"/>
                <a:gd name="connsiteY949" fmla="*/ 2686045 h 3687151"/>
                <a:gd name="connsiteX950" fmla="*/ 376498 w 4807215"/>
                <a:gd name="connsiteY950" fmla="*/ 2683820 h 3687151"/>
                <a:gd name="connsiteX951" fmla="*/ 362879 w 4807215"/>
                <a:gd name="connsiteY951" fmla="*/ 2684488 h 3687151"/>
                <a:gd name="connsiteX952" fmla="*/ 344233 w 4807215"/>
                <a:gd name="connsiteY952" fmla="*/ 2689383 h 3687151"/>
                <a:gd name="connsiteX953" fmla="*/ 324606 w 4807215"/>
                <a:gd name="connsiteY953" fmla="*/ 2698595 h 3687151"/>
                <a:gd name="connsiteX954" fmla="*/ 304713 w 4807215"/>
                <a:gd name="connsiteY954" fmla="*/ 2711946 h 3687151"/>
                <a:gd name="connsiteX955" fmla="*/ 285087 w 4807215"/>
                <a:gd name="connsiteY955" fmla="*/ 2729436 h 3687151"/>
                <a:gd name="connsiteX956" fmla="*/ 255759 w 4807215"/>
                <a:gd name="connsiteY956" fmla="*/ 2766730 h 3687151"/>
                <a:gd name="connsiteX957" fmla="*/ 237335 w 4807215"/>
                <a:gd name="connsiteY957" fmla="*/ 2805982 h 3687151"/>
                <a:gd name="connsiteX958" fmla="*/ 231594 w 4807215"/>
                <a:gd name="connsiteY958" fmla="*/ 2842698 h 3687151"/>
                <a:gd name="connsiteX959" fmla="*/ 240494 w 4807215"/>
                <a:gd name="connsiteY959" fmla="*/ 2872115 h 3687151"/>
                <a:gd name="connsiteX960" fmla="*/ 248994 w 4807215"/>
                <a:gd name="connsiteY960" fmla="*/ 2881015 h 3687151"/>
                <a:gd name="connsiteX961" fmla="*/ 259720 w 4807215"/>
                <a:gd name="connsiteY961" fmla="*/ 2886845 h 3687151"/>
                <a:gd name="connsiteX962" fmla="*/ 272314 w 4807215"/>
                <a:gd name="connsiteY962" fmla="*/ 2889516 h 3687151"/>
                <a:gd name="connsiteX963" fmla="*/ 286378 w 4807215"/>
                <a:gd name="connsiteY963" fmla="*/ 2889071 h 3687151"/>
                <a:gd name="connsiteX964" fmla="*/ 305781 w 4807215"/>
                <a:gd name="connsiteY964" fmla="*/ 2884086 h 3687151"/>
                <a:gd name="connsiteX965" fmla="*/ 326164 w 4807215"/>
                <a:gd name="connsiteY965" fmla="*/ 2874473 h 3687151"/>
                <a:gd name="connsiteX966" fmla="*/ 346858 w 4807215"/>
                <a:gd name="connsiteY966" fmla="*/ 2860277 h 3687151"/>
                <a:gd name="connsiteX967" fmla="*/ 366840 w 4807215"/>
                <a:gd name="connsiteY967" fmla="*/ 2842253 h 3687151"/>
                <a:gd name="connsiteX968" fmla="*/ 602665 w 4807215"/>
                <a:gd name="connsiteY968" fmla="*/ 3077988 h 3687151"/>
                <a:gd name="connsiteX969" fmla="*/ 629367 w 4807215"/>
                <a:gd name="connsiteY969" fmla="*/ 3032684 h 3687151"/>
                <a:gd name="connsiteX970" fmla="*/ 641649 w 4807215"/>
                <a:gd name="connsiteY970" fmla="*/ 2988447 h 3687151"/>
                <a:gd name="connsiteX971" fmla="*/ 639381 w 4807215"/>
                <a:gd name="connsiteY971" fmla="*/ 2950307 h 3687151"/>
                <a:gd name="connsiteX972" fmla="*/ 622335 w 4807215"/>
                <a:gd name="connsiteY972" fmla="*/ 2922849 h 3687151"/>
                <a:gd name="connsiteX973" fmla="*/ 612945 w 4807215"/>
                <a:gd name="connsiteY973" fmla="*/ 2916752 h 3687151"/>
                <a:gd name="connsiteX974" fmla="*/ 602442 w 4807215"/>
                <a:gd name="connsiteY974" fmla="*/ 2912969 h 3687151"/>
                <a:gd name="connsiteX975" fmla="*/ 591005 w 4807215"/>
                <a:gd name="connsiteY975" fmla="*/ 2911411 h 3687151"/>
                <a:gd name="connsiteX976" fmla="*/ 578811 w 4807215"/>
                <a:gd name="connsiteY976" fmla="*/ 2911990 h 3687151"/>
                <a:gd name="connsiteX977" fmla="*/ 555446 w 4807215"/>
                <a:gd name="connsiteY977" fmla="*/ 2918309 h 3687151"/>
                <a:gd name="connsiteX978" fmla="*/ 531281 w 4807215"/>
                <a:gd name="connsiteY978" fmla="*/ 2930993 h 3687151"/>
                <a:gd name="connsiteX979" fmla="*/ 507427 w 4807215"/>
                <a:gd name="connsiteY979" fmla="*/ 2949640 h 3687151"/>
                <a:gd name="connsiteX980" fmla="*/ 485175 w 4807215"/>
                <a:gd name="connsiteY980" fmla="*/ 2973939 h 3687151"/>
                <a:gd name="connsiteX981" fmla="*/ 458206 w 4807215"/>
                <a:gd name="connsiteY981" fmla="*/ 3017686 h 3687151"/>
                <a:gd name="connsiteX982" fmla="*/ 444499 w 4807215"/>
                <a:gd name="connsiteY982" fmla="*/ 3061700 h 3687151"/>
                <a:gd name="connsiteX983" fmla="*/ 445122 w 4807215"/>
                <a:gd name="connsiteY983" fmla="*/ 3101086 h 3687151"/>
                <a:gd name="connsiteX984" fmla="*/ 461233 w 4807215"/>
                <a:gd name="connsiteY984" fmla="*/ 3130502 h 3687151"/>
                <a:gd name="connsiteX985" fmla="*/ 470578 w 4807215"/>
                <a:gd name="connsiteY985" fmla="*/ 3137312 h 3687151"/>
                <a:gd name="connsiteX986" fmla="*/ 481215 w 4807215"/>
                <a:gd name="connsiteY986" fmla="*/ 3141762 h 3687151"/>
                <a:gd name="connsiteX987" fmla="*/ 493008 w 4807215"/>
                <a:gd name="connsiteY987" fmla="*/ 3143720 h 3687151"/>
                <a:gd name="connsiteX988" fmla="*/ 505647 w 4807215"/>
                <a:gd name="connsiteY988" fmla="*/ 3143319 h 3687151"/>
                <a:gd name="connsiteX989" fmla="*/ 530035 w 4807215"/>
                <a:gd name="connsiteY989" fmla="*/ 3136911 h 3687151"/>
                <a:gd name="connsiteX990" fmla="*/ 555268 w 4807215"/>
                <a:gd name="connsiteY990" fmla="*/ 3123560 h 3687151"/>
                <a:gd name="connsiteX991" fmla="*/ 580057 w 4807215"/>
                <a:gd name="connsiteY991" fmla="*/ 3103756 h 3687151"/>
                <a:gd name="connsiteX992" fmla="*/ 602798 w 4807215"/>
                <a:gd name="connsiteY992" fmla="*/ 3078211 h 3687151"/>
                <a:gd name="connsiteX993" fmla="*/ 259230 w 4807215"/>
                <a:gd name="connsiteY993" fmla="*/ 2733442 h 3687151"/>
                <a:gd name="connsiteX994" fmla="*/ 277700 w 4807215"/>
                <a:gd name="connsiteY994" fmla="*/ 2718088 h 3687151"/>
                <a:gd name="connsiteX995" fmla="*/ 308006 w 4807215"/>
                <a:gd name="connsiteY995" fmla="*/ 2682485 h 3687151"/>
                <a:gd name="connsiteX996" fmla="*/ 327410 w 4807215"/>
                <a:gd name="connsiteY996" fmla="*/ 2645013 h 3687151"/>
                <a:gd name="connsiteX997" fmla="*/ 334397 w 4807215"/>
                <a:gd name="connsiteY997" fmla="*/ 2610211 h 3687151"/>
                <a:gd name="connsiteX998" fmla="*/ 327677 w 4807215"/>
                <a:gd name="connsiteY998" fmla="*/ 2582352 h 3687151"/>
                <a:gd name="connsiteX999" fmla="*/ 319577 w 4807215"/>
                <a:gd name="connsiteY999" fmla="*/ 2573006 h 3687151"/>
                <a:gd name="connsiteX1000" fmla="*/ 309030 w 4807215"/>
                <a:gd name="connsiteY1000" fmla="*/ 2567087 h 3687151"/>
                <a:gd name="connsiteX1001" fmla="*/ 296436 w 4807215"/>
                <a:gd name="connsiteY1001" fmla="*/ 2564551 h 3687151"/>
                <a:gd name="connsiteX1002" fmla="*/ 282195 w 4807215"/>
                <a:gd name="connsiteY1002" fmla="*/ 2565263 h 3687151"/>
                <a:gd name="connsiteX1003" fmla="*/ 265683 w 4807215"/>
                <a:gd name="connsiteY1003" fmla="*/ 2569713 h 3687151"/>
                <a:gd name="connsiteX1004" fmla="*/ 248238 w 4807215"/>
                <a:gd name="connsiteY1004" fmla="*/ 2577501 h 3687151"/>
                <a:gd name="connsiteX1005" fmla="*/ 230437 w 4807215"/>
                <a:gd name="connsiteY1005" fmla="*/ 2588716 h 3687151"/>
                <a:gd name="connsiteX1006" fmla="*/ 212635 w 4807215"/>
                <a:gd name="connsiteY1006" fmla="*/ 2603313 h 3687151"/>
                <a:gd name="connsiteX1007" fmla="*/ 182640 w 4807215"/>
                <a:gd name="connsiteY1007" fmla="*/ 2637492 h 3687151"/>
                <a:gd name="connsiteX1008" fmla="*/ 162524 w 4807215"/>
                <a:gd name="connsiteY1008" fmla="*/ 2674341 h 3687151"/>
                <a:gd name="connsiteX1009" fmla="*/ 154158 w 4807215"/>
                <a:gd name="connsiteY1009" fmla="*/ 2709588 h 3687151"/>
                <a:gd name="connsiteX1010" fmla="*/ 159543 w 4807215"/>
                <a:gd name="connsiteY1010" fmla="*/ 2738827 h 3687151"/>
                <a:gd name="connsiteX1011" fmla="*/ 167420 w 4807215"/>
                <a:gd name="connsiteY1011" fmla="*/ 2748884 h 3687151"/>
                <a:gd name="connsiteX1012" fmla="*/ 177967 w 4807215"/>
                <a:gd name="connsiteY1012" fmla="*/ 2755426 h 3687151"/>
                <a:gd name="connsiteX1013" fmla="*/ 190829 w 4807215"/>
                <a:gd name="connsiteY1013" fmla="*/ 2758408 h 3687151"/>
                <a:gd name="connsiteX1014" fmla="*/ 205514 w 4807215"/>
                <a:gd name="connsiteY1014" fmla="*/ 2757919 h 3687151"/>
                <a:gd name="connsiteX1015" fmla="*/ 222648 w 4807215"/>
                <a:gd name="connsiteY1015" fmla="*/ 2753468 h 3687151"/>
                <a:gd name="connsiteX1016" fmla="*/ 240806 w 4807215"/>
                <a:gd name="connsiteY1016" fmla="*/ 2745324 h 3687151"/>
                <a:gd name="connsiteX1017" fmla="*/ 259364 w 4807215"/>
                <a:gd name="connsiteY1017" fmla="*/ 2733664 h 3687151"/>
                <a:gd name="connsiteX1018" fmla="*/ 474049 w 4807215"/>
                <a:gd name="connsiteY1018" fmla="*/ 2962991 h 3687151"/>
                <a:gd name="connsiteX1019" fmla="*/ 502354 w 4807215"/>
                <a:gd name="connsiteY1019" fmla="*/ 2921069 h 3687151"/>
                <a:gd name="connsiteX1020" fmla="*/ 517574 w 4807215"/>
                <a:gd name="connsiteY1020" fmla="*/ 2879057 h 3687151"/>
                <a:gd name="connsiteX1021" fmla="*/ 518909 w 4807215"/>
                <a:gd name="connsiteY1021" fmla="*/ 2841808 h 3687151"/>
                <a:gd name="connsiteX1022" fmla="*/ 505558 w 4807215"/>
                <a:gd name="connsiteY1022" fmla="*/ 2813904 h 3687151"/>
                <a:gd name="connsiteX1023" fmla="*/ 496390 w 4807215"/>
                <a:gd name="connsiteY1023" fmla="*/ 2806606 h 3687151"/>
                <a:gd name="connsiteX1024" fmla="*/ 485710 w 4807215"/>
                <a:gd name="connsiteY1024" fmla="*/ 2802155 h 3687151"/>
                <a:gd name="connsiteX1025" fmla="*/ 473737 w 4807215"/>
                <a:gd name="connsiteY1025" fmla="*/ 2800242 h 3687151"/>
                <a:gd name="connsiteX1026" fmla="*/ 460743 w 4807215"/>
                <a:gd name="connsiteY1026" fmla="*/ 2800865 h 3687151"/>
                <a:gd name="connsiteX1027" fmla="*/ 439915 w 4807215"/>
                <a:gd name="connsiteY1027" fmla="*/ 2806383 h 3687151"/>
                <a:gd name="connsiteX1028" fmla="*/ 418241 w 4807215"/>
                <a:gd name="connsiteY1028" fmla="*/ 2817153 h 3687151"/>
                <a:gd name="connsiteX1029" fmla="*/ 396435 w 4807215"/>
                <a:gd name="connsiteY1029" fmla="*/ 2832862 h 3687151"/>
                <a:gd name="connsiteX1030" fmla="*/ 375385 w 4807215"/>
                <a:gd name="connsiteY1030" fmla="*/ 2853423 h 3687151"/>
                <a:gd name="connsiteX1031" fmla="*/ 346902 w 4807215"/>
                <a:gd name="connsiteY1031" fmla="*/ 2893788 h 3687151"/>
                <a:gd name="connsiteX1032" fmla="*/ 330525 w 4807215"/>
                <a:gd name="connsiteY1032" fmla="*/ 2935354 h 3687151"/>
                <a:gd name="connsiteX1033" fmla="*/ 327677 w 4807215"/>
                <a:gd name="connsiteY1033" fmla="*/ 2973494 h 3687151"/>
                <a:gd name="connsiteX1034" fmla="*/ 339782 w 4807215"/>
                <a:gd name="connsiteY1034" fmla="*/ 3003133 h 3687151"/>
                <a:gd name="connsiteX1035" fmla="*/ 348683 w 4807215"/>
                <a:gd name="connsiteY1035" fmla="*/ 3011188 h 3687151"/>
                <a:gd name="connsiteX1036" fmla="*/ 359452 w 4807215"/>
                <a:gd name="connsiteY1036" fmla="*/ 3016395 h 3687151"/>
                <a:gd name="connsiteX1037" fmla="*/ 371735 w 4807215"/>
                <a:gd name="connsiteY1037" fmla="*/ 3018754 h 3687151"/>
                <a:gd name="connsiteX1038" fmla="*/ 385086 w 4807215"/>
                <a:gd name="connsiteY1038" fmla="*/ 3018309 h 3687151"/>
                <a:gd name="connsiteX1039" fmla="*/ 406760 w 4807215"/>
                <a:gd name="connsiteY1039" fmla="*/ 3012702 h 3687151"/>
                <a:gd name="connsiteX1040" fmla="*/ 429412 w 4807215"/>
                <a:gd name="connsiteY1040" fmla="*/ 3001442 h 3687151"/>
                <a:gd name="connsiteX1041" fmla="*/ 452020 w 4807215"/>
                <a:gd name="connsiteY1041" fmla="*/ 2984798 h 3687151"/>
                <a:gd name="connsiteX1042" fmla="*/ 474183 w 4807215"/>
                <a:gd name="connsiteY1042" fmla="*/ 2963214 h 3687151"/>
                <a:gd name="connsiteX1043" fmla="*/ 173828 w 4807215"/>
                <a:gd name="connsiteY1043" fmla="*/ 2613682 h 3687151"/>
                <a:gd name="connsiteX1044" fmla="*/ 190339 w 4807215"/>
                <a:gd name="connsiteY1044" fmla="*/ 2603936 h 3687151"/>
                <a:gd name="connsiteX1045" fmla="*/ 207028 w 4807215"/>
                <a:gd name="connsiteY1045" fmla="*/ 2591253 h 3687151"/>
                <a:gd name="connsiteX1046" fmla="*/ 237824 w 4807215"/>
                <a:gd name="connsiteY1046" fmla="*/ 2558676 h 3687151"/>
                <a:gd name="connsiteX1047" fmla="*/ 258786 w 4807215"/>
                <a:gd name="connsiteY1047" fmla="*/ 2523563 h 3687151"/>
                <a:gd name="connsiteX1048" fmla="*/ 268220 w 4807215"/>
                <a:gd name="connsiteY1048" fmla="*/ 2490141 h 3687151"/>
                <a:gd name="connsiteX1049" fmla="*/ 264570 w 4807215"/>
                <a:gd name="connsiteY1049" fmla="*/ 2462593 h 3687151"/>
                <a:gd name="connsiteX1050" fmla="*/ 257228 w 4807215"/>
                <a:gd name="connsiteY1050" fmla="*/ 2452491 h 3687151"/>
                <a:gd name="connsiteX1051" fmla="*/ 246858 w 4807215"/>
                <a:gd name="connsiteY1051" fmla="*/ 2445904 h 3687151"/>
                <a:gd name="connsiteX1052" fmla="*/ 233997 w 4807215"/>
                <a:gd name="connsiteY1052" fmla="*/ 2443056 h 3687151"/>
                <a:gd name="connsiteX1053" fmla="*/ 219222 w 4807215"/>
                <a:gd name="connsiteY1053" fmla="*/ 2443857 h 3687151"/>
                <a:gd name="connsiteX1054" fmla="*/ 204758 w 4807215"/>
                <a:gd name="connsiteY1054" fmla="*/ 2447506 h 3687151"/>
                <a:gd name="connsiteX1055" fmla="*/ 189404 w 4807215"/>
                <a:gd name="connsiteY1055" fmla="*/ 2454004 h 3687151"/>
                <a:gd name="connsiteX1056" fmla="*/ 173516 w 4807215"/>
                <a:gd name="connsiteY1056" fmla="*/ 2463260 h 3687151"/>
                <a:gd name="connsiteX1057" fmla="*/ 157407 w 4807215"/>
                <a:gd name="connsiteY1057" fmla="*/ 2475276 h 3687151"/>
                <a:gd name="connsiteX1058" fmla="*/ 127055 w 4807215"/>
                <a:gd name="connsiteY1058" fmla="*/ 2506429 h 3687151"/>
                <a:gd name="connsiteX1059" fmla="*/ 105604 w 4807215"/>
                <a:gd name="connsiteY1059" fmla="*/ 2540830 h 3687151"/>
                <a:gd name="connsiteX1060" fmla="*/ 95013 w 4807215"/>
                <a:gd name="connsiteY1060" fmla="*/ 2574475 h 3687151"/>
                <a:gd name="connsiteX1061" fmla="*/ 97460 w 4807215"/>
                <a:gd name="connsiteY1061" fmla="*/ 2603180 h 3687151"/>
                <a:gd name="connsiteX1062" fmla="*/ 104402 w 4807215"/>
                <a:gd name="connsiteY1062" fmla="*/ 2614350 h 3687151"/>
                <a:gd name="connsiteX1063" fmla="*/ 114816 w 4807215"/>
                <a:gd name="connsiteY1063" fmla="*/ 2621604 h 3687151"/>
                <a:gd name="connsiteX1064" fmla="*/ 127811 w 4807215"/>
                <a:gd name="connsiteY1064" fmla="*/ 2624942 h 3687151"/>
                <a:gd name="connsiteX1065" fmla="*/ 142988 w 4807215"/>
                <a:gd name="connsiteY1065" fmla="*/ 2624408 h 3687151"/>
                <a:gd name="connsiteX1066" fmla="*/ 158029 w 4807215"/>
                <a:gd name="connsiteY1066" fmla="*/ 2620670 h 3687151"/>
                <a:gd name="connsiteX1067" fmla="*/ 173962 w 4807215"/>
                <a:gd name="connsiteY1067" fmla="*/ 2613905 h 3687151"/>
                <a:gd name="connsiteX1068" fmla="*/ 109521 w 4807215"/>
                <a:gd name="connsiteY1068" fmla="*/ 2487515 h 3687151"/>
                <a:gd name="connsiteX1069" fmla="*/ 123494 w 4807215"/>
                <a:gd name="connsiteY1069" fmla="*/ 2481907 h 3687151"/>
                <a:gd name="connsiteX1070" fmla="*/ 138047 w 4807215"/>
                <a:gd name="connsiteY1070" fmla="*/ 2473897 h 3687151"/>
                <a:gd name="connsiteX1071" fmla="*/ 152867 w 4807215"/>
                <a:gd name="connsiteY1071" fmla="*/ 2463617 h 3687151"/>
                <a:gd name="connsiteX1072" fmla="*/ 183752 w 4807215"/>
                <a:gd name="connsiteY1072" fmla="*/ 2433933 h 3687151"/>
                <a:gd name="connsiteX1073" fmla="*/ 206004 w 4807215"/>
                <a:gd name="connsiteY1073" fmla="*/ 2401089 h 3687151"/>
                <a:gd name="connsiteX1074" fmla="*/ 217442 w 4807215"/>
                <a:gd name="connsiteY1074" fmla="*/ 2369180 h 3687151"/>
                <a:gd name="connsiteX1075" fmla="*/ 216374 w 4807215"/>
                <a:gd name="connsiteY1075" fmla="*/ 2342122 h 3687151"/>
                <a:gd name="connsiteX1076" fmla="*/ 209877 w 4807215"/>
                <a:gd name="connsiteY1076" fmla="*/ 2330818 h 3687151"/>
                <a:gd name="connsiteX1077" fmla="*/ 199908 w 4807215"/>
                <a:gd name="connsiteY1077" fmla="*/ 2323653 h 3687151"/>
                <a:gd name="connsiteX1078" fmla="*/ 186957 w 4807215"/>
                <a:gd name="connsiteY1078" fmla="*/ 2320537 h 3687151"/>
                <a:gd name="connsiteX1079" fmla="*/ 171737 w 4807215"/>
                <a:gd name="connsiteY1079" fmla="*/ 2321339 h 3687151"/>
                <a:gd name="connsiteX1080" fmla="*/ 159008 w 4807215"/>
                <a:gd name="connsiteY1080" fmla="*/ 2324543 h 3687151"/>
                <a:gd name="connsiteX1081" fmla="*/ 145657 w 4807215"/>
                <a:gd name="connsiteY1081" fmla="*/ 2329972 h 3687151"/>
                <a:gd name="connsiteX1082" fmla="*/ 131639 w 4807215"/>
                <a:gd name="connsiteY1082" fmla="*/ 2337582 h 3687151"/>
                <a:gd name="connsiteX1083" fmla="*/ 117309 w 4807215"/>
                <a:gd name="connsiteY1083" fmla="*/ 2347373 h 3687151"/>
                <a:gd name="connsiteX1084" fmla="*/ 87002 w 4807215"/>
                <a:gd name="connsiteY1084" fmla="*/ 2375811 h 3687151"/>
                <a:gd name="connsiteX1085" fmla="*/ 64750 w 4807215"/>
                <a:gd name="connsiteY1085" fmla="*/ 2407853 h 3687151"/>
                <a:gd name="connsiteX1086" fmla="*/ 52289 w 4807215"/>
                <a:gd name="connsiteY1086" fmla="*/ 2439851 h 3687151"/>
                <a:gd name="connsiteX1087" fmla="*/ 52289 w 4807215"/>
                <a:gd name="connsiteY1087" fmla="*/ 2467800 h 3687151"/>
                <a:gd name="connsiteX1088" fmla="*/ 58253 w 4807215"/>
                <a:gd name="connsiteY1088" fmla="*/ 2479860 h 3687151"/>
                <a:gd name="connsiteX1089" fmla="*/ 68043 w 4807215"/>
                <a:gd name="connsiteY1089" fmla="*/ 2487737 h 3687151"/>
                <a:gd name="connsiteX1090" fmla="*/ 81082 w 4807215"/>
                <a:gd name="connsiteY1090" fmla="*/ 2491342 h 3687151"/>
                <a:gd name="connsiteX1091" fmla="*/ 96748 w 4807215"/>
                <a:gd name="connsiteY1091" fmla="*/ 2490764 h 3687151"/>
                <a:gd name="connsiteX1092" fmla="*/ 109654 w 4807215"/>
                <a:gd name="connsiteY1092" fmla="*/ 2487737 h 3687151"/>
                <a:gd name="connsiteX1093" fmla="*/ 1605686 w 4807215"/>
                <a:gd name="connsiteY1093" fmla="*/ 48274 h 3687151"/>
                <a:gd name="connsiteX1094" fmla="*/ 1610803 w 4807215"/>
                <a:gd name="connsiteY1094" fmla="*/ 46672 h 3687151"/>
                <a:gd name="connsiteX1095" fmla="*/ 1616011 w 4807215"/>
                <a:gd name="connsiteY1095" fmla="*/ 44758 h 3687151"/>
                <a:gd name="connsiteX1096" fmla="*/ 1621218 w 4807215"/>
                <a:gd name="connsiteY1096" fmla="*/ 42578 h 3687151"/>
                <a:gd name="connsiteX1097" fmla="*/ 1626380 w 4807215"/>
                <a:gd name="connsiteY1097" fmla="*/ 40085 h 3687151"/>
                <a:gd name="connsiteX1098" fmla="*/ 1641690 w 4807215"/>
                <a:gd name="connsiteY1098" fmla="*/ 30517 h 3687151"/>
                <a:gd name="connsiteX1099" fmla="*/ 1651880 w 4807215"/>
                <a:gd name="connsiteY1099" fmla="*/ 20593 h 3687151"/>
                <a:gd name="connsiteX1100" fmla="*/ 1656064 w 4807215"/>
                <a:gd name="connsiteY1100" fmla="*/ 11425 h 3687151"/>
                <a:gd name="connsiteX1101" fmla="*/ 1653527 w 4807215"/>
                <a:gd name="connsiteY1101" fmla="*/ 4260 h 3687151"/>
                <a:gd name="connsiteX1102" fmla="*/ 1647697 w 4807215"/>
                <a:gd name="connsiteY1102" fmla="*/ 1145 h 3687151"/>
                <a:gd name="connsiteX1103" fmla="*/ 1639286 w 4807215"/>
                <a:gd name="connsiteY1103" fmla="*/ 32 h 3687151"/>
                <a:gd name="connsiteX1104" fmla="*/ 1629050 w 4807215"/>
                <a:gd name="connsiteY1104" fmla="*/ 833 h 3687151"/>
                <a:gd name="connsiteX1105" fmla="*/ 1617524 w 4807215"/>
                <a:gd name="connsiteY1105" fmla="*/ 3370 h 3687151"/>
                <a:gd name="connsiteX1106" fmla="*/ 1612495 w 4807215"/>
                <a:gd name="connsiteY1106" fmla="*/ 4972 h 3687151"/>
                <a:gd name="connsiteX1107" fmla="*/ 1607421 w 4807215"/>
                <a:gd name="connsiteY1107" fmla="*/ 6841 h 3687151"/>
                <a:gd name="connsiteX1108" fmla="*/ 1602304 w 4807215"/>
                <a:gd name="connsiteY1108" fmla="*/ 8978 h 3687151"/>
                <a:gd name="connsiteX1109" fmla="*/ 1597231 w 4807215"/>
                <a:gd name="connsiteY1109" fmla="*/ 11425 h 3687151"/>
                <a:gd name="connsiteX1110" fmla="*/ 1582143 w 4807215"/>
                <a:gd name="connsiteY1110" fmla="*/ 20771 h 3687151"/>
                <a:gd name="connsiteX1111" fmla="*/ 1571863 w 4807215"/>
                <a:gd name="connsiteY1111" fmla="*/ 30606 h 3687151"/>
                <a:gd name="connsiteX1112" fmla="*/ 1567413 w 4807215"/>
                <a:gd name="connsiteY1112" fmla="*/ 39507 h 3687151"/>
                <a:gd name="connsiteX1113" fmla="*/ 1569638 w 4807215"/>
                <a:gd name="connsiteY1113" fmla="*/ 46850 h 3687151"/>
                <a:gd name="connsiteX1114" fmla="*/ 1575334 w 4807215"/>
                <a:gd name="connsiteY1114" fmla="*/ 50099 h 3687151"/>
                <a:gd name="connsiteX1115" fmla="*/ 1583657 w 4807215"/>
                <a:gd name="connsiteY1115" fmla="*/ 51345 h 3687151"/>
                <a:gd name="connsiteX1116" fmla="*/ 1594026 w 4807215"/>
                <a:gd name="connsiteY1116" fmla="*/ 50633 h 3687151"/>
                <a:gd name="connsiteX1117" fmla="*/ 1605686 w 4807215"/>
                <a:gd name="connsiteY1117" fmla="*/ 48274 h 3687151"/>
                <a:gd name="connsiteX1118" fmla="*/ 777074 w 4807215"/>
                <a:gd name="connsiteY1118" fmla="*/ 3136377 h 3687151"/>
                <a:gd name="connsiteX1119" fmla="*/ 785975 w 4807215"/>
                <a:gd name="connsiteY1119" fmla="*/ 3090227 h 3687151"/>
                <a:gd name="connsiteX1120" fmla="*/ 779833 w 4807215"/>
                <a:gd name="connsiteY1120" fmla="*/ 3051509 h 3687151"/>
                <a:gd name="connsiteX1121" fmla="*/ 758827 w 4807215"/>
                <a:gd name="connsiteY1121" fmla="*/ 3024806 h 3687151"/>
                <a:gd name="connsiteX1122" fmla="*/ 749482 w 4807215"/>
                <a:gd name="connsiteY1122" fmla="*/ 3019822 h 3687151"/>
                <a:gd name="connsiteX1123" fmla="*/ 739335 w 4807215"/>
                <a:gd name="connsiteY1123" fmla="*/ 3016751 h 3687151"/>
                <a:gd name="connsiteX1124" fmla="*/ 728520 w 4807215"/>
                <a:gd name="connsiteY1124" fmla="*/ 3015550 h 3687151"/>
                <a:gd name="connsiteX1125" fmla="*/ 717217 w 4807215"/>
                <a:gd name="connsiteY1125" fmla="*/ 3016128 h 3687151"/>
                <a:gd name="connsiteX1126" fmla="*/ 691316 w 4807215"/>
                <a:gd name="connsiteY1126" fmla="*/ 3023249 h 3687151"/>
                <a:gd name="connsiteX1127" fmla="*/ 664881 w 4807215"/>
                <a:gd name="connsiteY1127" fmla="*/ 3037935 h 3687151"/>
                <a:gd name="connsiteX1128" fmla="*/ 639291 w 4807215"/>
                <a:gd name="connsiteY1128" fmla="*/ 3059608 h 3687151"/>
                <a:gd name="connsiteX1129" fmla="*/ 615927 w 4807215"/>
                <a:gd name="connsiteY1129" fmla="*/ 3087779 h 3687151"/>
                <a:gd name="connsiteX1130" fmla="*/ 591049 w 4807215"/>
                <a:gd name="connsiteY1130" fmla="*/ 3134597 h 3687151"/>
                <a:gd name="connsiteX1131" fmla="*/ 580501 w 4807215"/>
                <a:gd name="connsiteY1131" fmla="*/ 3180703 h 3687151"/>
                <a:gd name="connsiteX1132" fmla="*/ 584952 w 4807215"/>
                <a:gd name="connsiteY1132" fmla="*/ 3220756 h 3687151"/>
                <a:gd name="connsiteX1133" fmla="*/ 605156 w 4807215"/>
                <a:gd name="connsiteY1133" fmla="*/ 3249549 h 3687151"/>
                <a:gd name="connsiteX1134" fmla="*/ 614592 w 4807215"/>
                <a:gd name="connsiteY1134" fmla="*/ 3255157 h 3687151"/>
                <a:gd name="connsiteX1135" fmla="*/ 624960 w 4807215"/>
                <a:gd name="connsiteY1135" fmla="*/ 3258717 h 3687151"/>
                <a:gd name="connsiteX1136" fmla="*/ 636131 w 4807215"/>
                <a:gd name="connsiteY1136" fmla="*/ 3260275 h 3687151"/>
                <a:gd name="connsiteX1137" fmla="*/ 647880 w 4807215"/>
                <a:gd name="connsiteY1137" fmla="*/ 3259874 h 3687151"/>
                <a:gd name="connsiteX1138" fmla="*/ 674983 w 4807215"/>
                <a:gd name="connsiteY1138" fmla="*/ 3252576 h 3687151"/>
                <a:gd name="connsiteX1139" fmla="*/ 702575 w 4807215"/>
                <a:gd name="connsiteY1139" fmla="*/ 3237088 h 3687151"/>
                <a:gd name="connsiteX1140" fmla="*/ 729055 w 4807215"/>
                <a:gd name="connsiteY1140" fmla="*/ 3214080 h 3687151"/>
                <a:gd name="connsiteX1141" fmla="*/ 752776 w 4807215"/>
                <a:gd name="connsiteY1141" fmla="*/ 3184441 h 3687151"/>
                <a:gd name="connsiteX1142" fmla="*/ 776941 w 4807215"/>
                <a:gd name="connsiteY1142" fmla="*/ 3136377 h 3687151"/>
                <a:gd name="connsiteX1143" fmla="*/ 1342002 w 4807215"/>
                <a:gd name="connsiteY1143" fmla="*/ 3328855 h 3687151"/>
                <a:gd name="connsiteX1144" fmla="*/ 1322020 w 4807215"/>
                <a:gd name="connsiteY1144" fmla="*/ 3290671 h 3687151"/>
                <a:gd name="connsiteX1145" fmla="*/ 1288286 w 4807215"/>
                <a:gd name="connsiteY1145" fmla="*/ 3268953 h 3687151"/>
                <a:gd name="connsiteX1146" fmla="*/ 1280765 w 4807215"/>
                <a:gd name="connsiteY1146" fmla="*/ 3267173 h 3687151"/>
                <a:gd name="connsiteX1147" fmla="*/ 1273111 w 4807215"/>
                <a:gd name="connsiteY1147" fmla="*/ 3266149 h 3687151"/>
                <a:gd name="connsiteX1148" fmla="*/ 1265323 w 4807215"/>
                <a:gd name="connsiteY1148" fmla="*/ 3265927 h 3687151"/>
                <a:gd name="connsiteX1149" fmla="*/ 1257446 w 4807215"/>
                <a:gd name="connsiteY1149" fmla="*/ 3266416 h 3687151"/>
                <a:gd name="connsiteX1150" fmla="*/ 1222777 w 4807215"/>
                <a:gd name="connsiteY1150" fmla="*/ 3276652 h 3687151"/>
                <a:gd name="connsiteX1151" fmla="*/ 1189444 w 4807215"/>
                <a:gd name="connsiteY1151" fmla="*/ 3298904 h 3687151"/>
                <a:gd name="connsiteX1152" fmla="*/ 1159850 w 4807215"/>
                <a:gd name="connsiteY1152" fmla="*/ 3331703 h 3687151"/>
                <a:gd name="connsiteX1153" fmla="*/ 1136530 w 4807215"/>
                <a:gd name="connsiteY1153" fmla="*/ 3373492 h 3687151"/>
                <a:gd name="connsiteX1154" fmla="*/ 1121621 w 4807215"/>
                <a:gd name="connsiteY1154" fmla="*/ 3429210 h 3687151"/>
                <a:gd name="connsiteX1155" fmla="*/ 1123801 w 4807215"/>
                <a:gd name="connsiteY1155" fmla="*/ 3480345 h 3687151"/>
                <a:gd name="connsiteX1156" fmla="*/ 1142403 w 4807215"/>
                <a:gd name="connsiteY1156" fmla="*/ 3521110 h 3687151"/>
                <a:gd name="connsiteX1157" fmla="*/ 1176494 w 4807215"/>
                <a:gd name="connsiteY1157" fmla="*/ 3545320 h 3687151"/>
                <a:gd name="connsiteX1158" fmla="*/ 1184237 w 4807215"/>
                <a:gd name="connsiteY1158" fmla="*/ 3547456 h 3687151"/>
                <a:gd name="connsiteX1159" fmla="*/ 1192159 w 4807215"/>
                <a:gd name="connsiteY1159" fmla="*/ 3548747 h 3687151"/>
                <a:gd name="connsiteX1160" fmla="*/ 1200258 w 4807215"/>
                <a:gd name="connsiteY1160" fmla="*/ 3549192 h 3687151"/>
                <a:gd name="connsiteX1161" fmla="*/ 1208403 w 4807215"/>
                <a:gd name="connsiteY1161" fmla="*/ 3548880 h 3687151"/>
                <a:gd name="connsiteX1162" fmla="*/ 1244851 w 4807215"/>
                <a:gd name="connsiteY1162" fmla="*/ 3538244 h 3687151"/>
                <a:gd name="connsiteX1163" fmla="*/ 1279742 w 4807215"/>
                <a:gd name="connsiteY1163" fmla="*/ 3514390 h 3687151"/>
                <a:gd name="connsiteX1164" fmla="*/ 1310138 w 4807215"/>
                <a:gd name="connsiteY1164" fmla="*/ 3479366 h 3687151"/>
                <a:gd name="connsiteX1165" fmla="*/ 1333146 w 4807215"/>
                <a:gd name="connsiteY1165" fmla="*/ 3435485 h 3687151"/>
                <a:gd name="connsiteX1166" fmla="*/ 1346497 w 4807215"/>
                <a:gd name="connsiteY1166" fmla="*/ 3378788 h 3687151"/>
                <a:gd name="connsiteX1167" fmla="*/ 1341869 w 4807215"/>
                <a:gd name="connsiteY1167" fmla="*/ 3328855 h 3687151"/>
                <a:gd name="connsiteX1168" fmla="*/ 1542268 w 4807215"/>
                <a:gd name="connsiteY1168" fmla="*/ 3342206 h 3687151"/>
                <a:gd name="connsiteX1169" fmla="*/ 1504396 w 4807215"/>
                <a:gd name="connsiteY1169" fmla="*/ 3322892 h 3687151"/>
                <a:gd name="connsiteX1170" fmla="*/ 1497988 w 4807215"/>
                <a:gd name="connsiteY1170" fmla="*/ 3321823 h 3687151"/>
                <a:gd name="connsiteX1171" fmla="*/ 1491579 w 4807215"/>
                <a:gd name="connsiteY1171" fmla="*/ 3321289 h 3687151"/>
                <a:gd name="connsiteX1172" fmla="*/ 1485081 w 4807215"/>
                <a:gd name="connsiteY1172" fmla="*/ 3321289 h 3687151"/>
                <a:gd name="connsiteX1173" fmla="*/ 1478584 w 4807215"/>
                <a:gd name="connsiteY1173" fmla="*/ 3321690 h 3687151"/>
                <a:gd name="connsiteX1174" fmla="*/ 1440978 w 4807215"/>
                <a:gd name="connsiteY1174" fmla="*/ 3333172 h 3687151"/>
                <a:gd name="connsiteX1175" fmla="*/ 1405776 w 4807215"/>
                <a:gd name="connsiteY1175" fmla="*/ 3358272 h 3687151"/>
                <a:gd name="connsiteX1176" fmla="*/ 1375736 w 4807215"/>
                <a:gd name="connsiteY1176" fmla="*/ 3394898 h 3687151"/>
                <a:gd name="connsiteX1177" fmla="*/ 1353840 w 4807215"/>
                <a:gd name="connsiteY1177" fmla="*/ 3441138 h 3687151"/>
                <a:gd name="connsiteX1178" fmla="*/ 1343338 w 4807215"/>
                <a:gd name="connsiteY1178" fmla="*/ 3498992 h 3687151"/>
                <a:gd name="connsiteX1179" fmla="*/ 1350591 w 4807215"/>
                <a:gd name="connsiteY1179" fmla="*/ 3550928 h 3687151"/>
                <a:gd name="connsiteX1180" fmla="*/ 1374267 w 4807215"/>
                <a:gd name="connsiteY1180" fmla="*/ 3590981 h 3687151"/>
                <a:gd name="connsiteX1181" fmla="*/ 1412763 w 4807215"/>
                <a:gd name="connsiteY1181" fmla="*/ 3613233 h 3687151"/>
                <a:gd name="connsiteX1182" fmla="*/ 1419438 w 4807215"/>
                <a:gd name="connsiteY1182" fmla="*/ 3614568 h 3687151"/>
                <a:gd name="connsiteX1183" fmla="*/ 1426158 w 4807215"/>
                <a:gd name="connsiteY1183" fmla="*/ 3615324 h 3687151"/>
                <a:gd name="connsiteX1184" fmla="*/ 1432967 w 4807215"/>
                <a:gd name="connsiteY1184" fmla="*/ 3615547 h 3687151"/>
                <a:gd name="connsiteX1185" fmla="*/ 1439821 w 4807215"/>
                <a:gd name="connsiteY1185" fmla="*/ 3615191 h 3687151"/>
                <a:gd name="connsiteX1186" fmla="*/ 1479473 w 4807215"/>
                <a:gd name="connsiteY1186" fmla="*/ 3603353 h 3687151"/>
                <a:gd name="connsiteX1187" fmla="*/ 1516322 w 4807215"/>
                <a:gd name="connsiteY1187" fmla="*/ 3576384 h 3687151"/>
                <a:gd name="connsiteX1188" fmla="*/ 1546942 w 4807215"/>
                <a:gd name="connsiteY1188" fmla="*/ 3537176 h 3687151"/>
                <a:gd name="connsiteX1189" fmla="*/ 1568081 w 4807215"/>
                <a:gd name="connsiteY1189" fmla="*/ 3488801 h 3687151"/>
                <a:gd name="connsiteX1190" fmla="*/ 1576536 w 4807215"/>
                <a:gd name="connsiteY1190" fmla="*/ 3430056 h 3687151"/>
                <a:gd name="connsiteX1191" fmla="*/ 1567057 w 4807215"/>
                <a:gd name="connsiteY1191" fmla="*/ 3379544 h 3687151"/>
                <a:gd name="connsiteX1192" fmla="*/ 1541957 w 4807215"/>
                <a:gd name="connsiteY1192" fmla="*/ 3342250 h 3687151"/>
                <a:gd name="connsiteX1193" fmla="*/ 65595 w 4807215"/>
                <a:gd name="connsiteY1193" fmla="*/ 2358188 h 3687151"/>
                <a:gd name="connsiteX1194" fmla="*/ 76944 w 4807215"/>
                <a:gd name="connsiteY1194" fmla="*/ 2355384 h 3687151"/>
                <a:gd name="connsiteX1195" fmla="*/ 89049 w 4807215"/>
                <a:gd name="connsiteY1195" fmla="*/ 2350933 h 3687151"/>
                <a:gd name="connsiteX1196" fmla="*/ 101688 w 4807215"/>
                <a:gd name="connsiteY1196" fmla="*/ 2344480 h 3687151"/>
                <a:gd name="connsiteX1197" fmla="*/ 114638 w 4807215"/>
                <a:gd name="connsiteY1197" fmla="*/ 2336203 h 3687151"/>
                <a:gd name="connsiteX1198" fmla="*/ 145391 w 4807215"/>
                <a:gd name="connsiteY1198" fmla="*/ 2309501 h 3687151"/>
                <a:gd name="connsiteX1199" fmla="*/ 168443 w 4807215"/>
                <a:gd name="connsiteY1199" fmla="*/ 2278927 h 3687151"/>
                <a:gd name="connsiteX1200" fmla="*/ 181794 w 4807215"/>
                <a:gd name="connsiteY1200" fmla="*/ 2248575 h 3687151"/>
                <a:gd name="connsiteX1201" fmla="*/ 183085 w 4807215"/>
                <a:gd name="connsiteY1201" fmla="*/ 2222140 h 3687151"/>
                <a:gd name="connsiteX1202" fmla="*/ 177611 w 4807215"/>
                <a:gd name="connsiteY1202" fmla="*/ 2209991 h 3687151"/>
                <a:gd name="connsiteX1203" fmla="*/ 168042 w 4807215"/>
                <a:gd name="connsiteY1203" fmla="*/ 2202203 h 3687151"/>
                <a:gd name="connsiteX1204" fmla="*/ 155092 w 4807215"/>
                <a:gd name="connsiteY1204" fmla="*/ 2198776 h 3687151"/>
                <a:gd name="connsiteX1205" fmla="*/ 139382 w 4807215"/>
                <a:gd name="connsiteY1205" fmla="*/ 2199666 h 3687151"/>
                <a:gd name="connsiteX1206" fmla="*/ 128390 w 4807215"/>
                <a:gd name="connsiteY1206" fmla="*/ 2202425 h 3687151"/>
                <a:gd name="connsiteX1207" fmla="*/ 116774 w 4807215"/>
                <a:gd name="connsiteY1207" fmla="*/ 2206875 h 3687151"/>
                <a:gd name="connsiteX1208" fmla="*/ 104625 w 4807215"/>
                <a:gd name="connsiteY1208" fmla="*/ 2213017 h 3687151"/>
                <a:gd name="connsiteX1209" fmla="*/ 92119 w 4807215"/>
                <a:gd name="connsiteY1209" fmla="*/ 2220894 h 3687151"/>
                <a:gd name="connsiteX1210" fmla="*/ 62035 w 4807215"/>
                <a:gd name="connsiteY1210" fmla="*/ 2246706 h 3687151"/>
                <a:gd name="connsiteX1211" fmla="*/ 38804 w 4807215"/>
                <a:gd name="connsiteY1211" fmla="*/ 2276479 h 3687151"/>
                <a:gd name="connsiteX1212" fmla="*/ 24786 w 4807215"/>
                <a:gd name="connsiteY1212" fmla="*/ 2306786 h 3687151"/>
                <a:gd name="connsiteX1213" fmla="*/ 22382 w 4807215"/>
                <a:gd name="connsiteY1213" fmla="*/ 2333978 h 3687151"/>
                <a:gd name="connsiteX1214" fmla="*/ 27323 w 4807215"/>
                <a:gd name="connsiteY1214" fmla="*/ 2346839 h 3687151"/>
                <a:gd name="connsiteX1215" fmla="*/ 36623 w 4807215"/>
                <a:gd name="connsiteY1215" fmla="*/ 2355250 h 3687151"/>
                <a:gd name="connsiteX1216" fmla="*/ 49708 w 4807215"/>
                <a:gd name="connsiteY1216" fmla="*/ 2359167 h 3687151"/>
                <a:gd name="connsiteX1217" fmla="*/ 65284 w 4807215"/>
                <a:gd name="connsiteY1217" fmla="*/ 2358232 h 3687151"/>
                <a:gd name="connsiteX1218" fmla="*/ 1136084 w 4807215"/>
                <a:gd name="connsiteY1218" fmla="*/ 3263524 h 3687151"/>
                <a:gd name="connsiteX1219" fmla="*/ 1121043 w 4807215"/>
                <a:gd name="connsiteY1219" fmla="*/ 3224628 h 3687151"/>
                <a:gd name="connsiteX1220" fmla="*/ 1091625 w 4807215"/>
                <a:gd name="connsiteY1220" fmla="*/ 3200774 h 3687151"/>
                <a:gd name="connsiteX1221" fmla="*/ 1083125 w 4807215"/>
                <a:gd name="connsiteY1221" fmla="*/ 3197970 h 3687151"/>
                <a:gd name="connsiteX1222" fmla="*/ 1074225 w 4807215"/>
                <a:gd name="connsiteY1222" fmla="*/ 3196323 h 3687151"/>
                <a:gd name="connsiteX1223" fmla="*/ 1065324 w 4807215"/>
                <a:gd name="connsiteY1223" fmla="*/ 3195789 h 3687151"/>
                <a:gd name="connsiteX1224" fmla="*/ 1056111 w 4807215"/>
                <a:gd name="connsiteY1224" fmla="*/ 3196323 h 3687151"/>
                <a:gd name="connsiteX1225" fmla="*/ 1024424 w 4807215"/>
                <a:gd name="connsiteY1225" fmla="*/ 3205447 h 3687151"/>
                <a:gd name="connsiteX1226" fmla="*/ 993272 w 4807215"/>
                <a:gd name="connsiteY1226" fmla="*/ 3224939 h 3687151"/>
                <a:gd name="connsiteX1227" fmla="*/ 964656 w 4807215"/>
                <a:gd name="connsiteY1227" fmla="*/ 3253689 h 3687151"/>
                <a:gd name="connsiteX1228" fmla="*/ 940714 w 4807215"/>
                <a:gd name="connsiteY1228" fmla="*/ 3290582 h 3687151"/>
                <a:gd name="connsiteX1229" fmla="*/ 921755 w 4807215"/>
                <a:gd name="connsiteY1229" fmla="*/ 3343630 h 3687151"/>
                <a:gd name="connsiteX1230" fmla="*/ 919085 w 4807215"/>
                <a:gd name="connsiteY1230" fmla="*/ 3393519 h 3687151"/>
                <a:gd name="connsiteX1231" fmla="*/ 932436 w 4807215"/>
                <a:gd name="connsiteY1231" fmla="*/ 3434684 h 3687151"/>
                <a:gd name="connsiteX1232" fmla="*/ 961586 w 4807215"/>
                <a:gd name="connsiteY1232" fmla="*/ 3461120 h 3687151"/>
                <a:gd name="connsiteX1233" fmla="*/ 970487 w 4807215"/>
                <a:gd name="connsiteY1233" fmla="*/ 3464368 h 3687151"/>
                <a:gd name="connsiteX1234" fmla="*/ 979387 w 4807215"/>
                <a:gd name="connsiteY1234" fmla="*/ 3466371 h 3687151"/>
                <a:gd name="connsiteX1235" fmla="*/ 988777 w 4807215"/>
                <a:gd name="connsiteY1235" fmla="*/ 3467172 h 3687151"/>
                <a:gd name="connsiteX1236" fmla="*/ 998346 w 4807215"/>
                <a:gd name="connsiteY1236" fmla="*/ 3466816 h 3687151"/>
                <a:gd name="connsiteX1237" fmla="*/ 1031590 w 4807215"/>
                <a:gd name="connsiteY1237" fmla="*/ 3457426 h 3687151"/>
                <a:gd name="connsiteX1238" fmla="*/ 1064256 w 4807215"/>
                <a:gd name="connsiteY1238" fmla="*/ 3436598 h 3687151"/>
                <a:gd name="connsiteX1239" fmla="*/ 1093806 w 4807215"/>
                <a:gd name="connsiteY1239" fmla="*/ 3405890 h 3687151"/>
                <a:gd name="connsiteX1240" fmla="*/ 1117794 w 4807215"/>
                <a:gd name="connsiteY1240" fmla="*/ 3367039 h 3687151"/>
                <a:gd name="connsiteX1241" fmla="*/ 1135373 w 4807215"/>
                <a:gd name="connsiteY1241" fmla="*/ 3312700 h 3687151"/>
                <a:gd name="connsiteX1242" fmla="*/ 1135772 w 4807215"/>
                <a:gd name="connsiteY1242" fmla="*/ 3263568 h 368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Lst>
              <a:rect l="l" t="t" r="r" b="b"/>
              <a:pathLst>
                <a:path w="4807215" h="3687151">
                  <a:moveTo>
                    <a:pt x="48417" y="2226323"/>
                  </a:moveTo>
                  <a:cubicBezTo>
                    <a:pt x="51666" y="2225745"/>
                    <a:pt x="54870" y="2224970"/>
                    <a:pt x="58030" y="2224009"/>
                  </a:cubicBezTo>
                  <a:cubicBezTo>
                    <a:pt x="61323" y="2223030"/>
                    <a:pt x="64705" y="2221784"/>
                    <a:pt x="68177" y="2220360"/>
                  </a:cubicBezTo>
                  <a:cubicBezTo>
                    <a:pt x="71648" y="2218936"/>
                    <a:pt x="75209" y="2217245"/>
                    <a:pt x="78813" y="2215331"/>
                  </a:cubicBezTo>
                  <a:cubicBezTo>
                    <a:pt x="82418" y="2213418"/>
                    <a:pt x="86067" y="2211326"/>
                    <a:pt x="89805" y="2208967"/>
                  </a:cubicBezTo>
                  <a:cubicBezTo>
                    <a:pt x="100754" y="2201984"/>
                    <a:pt x="110944" y="2193885"/>
                    <a:pt x="120246" y="2184802"/>
                  </a:cubicBezTo>
                  <a:cubicBezTo>
                    <a:pt x="129102" y="2176195"/>
                    <a:pt x="137113" y="2166711"/>
                    <a:pt x="144056" y="2156497"/>
                  </a:cubicBezTo>
                  <a:cubicBezTo>
                    <a:pt x="150197" y="2147561"/>
                    <a:pt x="155181" y="2137868"/>
                    <a:pt x="158875" y="2127659"/>
                  </a:cubicBezTo>
                  <a:cubicBezTo>
                    <a:pt x="161946" y="2119421"/>
                    <a:pt x="163192" y="2110610"/>
                    <a:pt x="162480" y="2101847"/>
                  </a:cubicBezTo>
                  <a:cubicBezTo>
                    <a:pt x="162035" y="2097201"/>
                    <a:pt x="160522" y="2092724"/>
                    <a:pt x="158029" y="2088763"/>
                  </a:cubicBezTo>
                  <a:cubicBezTo>
                    <a:pt x="155804" y="2085274"/>
                    <a:pt x="152734" y="2082385"/>
                    <a:pt x="149128" y="2080352"/>
                  </a:cubicBezTo>
                  <a:cubicBezTo>
                    <a:pt x="145079" y="2078260"/>
                    <a:pt x="140629" y="2076987"/>
                    <a:pt x="136089" y="2076613"/>
                  </a:cubicBezTo>
                  <a:cubicBezTo>
                    <a:pt x="130704" y="2076150"/>
                    <a:pt x="125231" y="2076467"/>
                    <a:pt x="119934" y="2077548"/>
                  </a:cubicBezTo>
                  <a:cubicBezTo>
                    <a:pt x="116774" y="2078131"/>
                    <a:pt x="113704" y="2078901"/>
                    <a:pt x="110633" y="2079862"/>
                  </a:cubicBezTo>
                  <a:cubicBezTo>
                    <a:pt x="107296" y="2080881"/>
                    <a:pt x="104002" y="2082070"/>
                    <a:pt x="100754" y="2083422"/>
                  </a:cubicBezTo>
                  <a:cubicBezTo>
                    <a:pt x="97416" y="2084802"/>
                    <a:pt x="93944" y="2086404"/>
                    <a:pt x="90473" y="2088229"/>
                  </a:cubicBezTo>
                  <a:cubicBezTo>
                    <a:pt x="87002" y="2090053"/>
                    <a:pt x="83397" y="2092101"/>
                    <a:pt x="79792" y="2094326"/>
                  </a:cubicBezTo>
                  <a:cubicBezTo>
                    <a:pt x="69156" y="2101050"/>
                    <a:pt x="59231" y="2108798"/>
                    <a:pt x="50153" y="2117468"/>
                  </a:cubicBezTo>
                  <a:cubicBezTo>
                    <a:pt x="41341" y="2125857"/>
                    <a:pt x="33375" y="2135082"/>
                    <a:pt x="26387" y="2145015"/>
                  </a:cubicBezTo>
                  <a:cubicBezTo>
                    <a:pt x="20068" y="2153894"/>
                    <a:pt x="14862" y="2163520"/>
                    <a:pt x="10900" y="2173676"/>
                  </a:cubicBezTo>
                  <a:cubicBezTo>
                    <a:pt x="7473" y="2182074"/>
                    <a:pt x="5872" y="2191094"/>
                    <a:pt x="6139" y="2200155"/>
                  </a:cubicBezTo>
                  <a:cubicBezTo>
                    <a:pt x="6361" y="2204948"/>
                    <a:pt x="7696" y="2209621"/>
                    <a:pt x="10010" y="2213818"/>
                  </a:cubicBezTo>
                  <a:cubicBezTo>
                    <a:pt x="12146" y="2217521"/>
                    <a:pt x="15218" y="2220596"/>
                    <a:pt x="18911" y="2222719"/>
                  </a:cubicBezTo>
                  <a:cubicBezTo>
                    <a:pt x="22917" y="2225126"/>
                    <a:pt x="27367" y="2226644"/>
                    <a:pt x="31995" y="2227169"/>
                  </a:cubicBezTo>
                  <a:cubicBezTo>
                    <a:pt x="37470" y="2227681"/>
                    <a:pt x="43033" y="2227396"/>
                    <a:pt x="48417" y="2226323"/>
                  </a:cubicBezTo>
                  <a:close/>
                  <a:moveTo>
                    <a:pt x="135688" y="1494729"/>
                  </a:moveTo>
                  <a:cubicBezTo>
                    <a:pt x="139071" y="1497778"/>
                    <a:pt x="143343" y="1499678"/>
                    <a:pt x="147882" y="1500159"/>
                  </a:cubicBezTo>
                  <a:cubicBezTo>
                    <a:pt x="154069" y="1500875"/>
                    <a:pt x="160299" y="1500484"/>
                    <a:pt x="166352" y="1499002"/>
                  </a:cubicBezTo>
                  <a:lnTo>
                    <a:pt x="168443" y="1498512"/>
                  </a:lnTo>
                  <a:lnTo>
                    <a:pt x="170624" y="1497934"/>
                  </a:lnTo>
                  <a:lnTo>
                    <a:pt x="172805" y="1497310"/>
                  </a:lnTo>
                  <a:lnTo>
                    <a:pt x="175030" y="1496598"/>
                  </a:lnTo>
                  <a:cubicBezTo>
                    <a:pt x="183931" y="1493532"/>
                    <a:pt x="192475" y="1489549"/>
                    <a:pt x="200530" y="1484716"/>
                  </a:cubicBezTo>
                  <a:cubicBezTo>
                    <a:pt x="208896" y="1479696"/>
                    <a:pt x="216818" y="1473946"/>
                    <a:pt x="224207" y="1467538"/>
                  </a:cubicBezTo>
                  <a:cubicBezTo>
                    <a:pt x="231193" y="1461503"/>
                    <a:pt x="237602" y="1454796"/>
                    <a:pt x="243299" y="1447511"/>
                  </a:cubicBezTo>
                  <a:cubicBezTo>
                    <a:pt x="248283" y="1441289"/>
                    <a:pt x="252332" y="1434360"/>
                    <a:pt x="255314" y="1426950"/>
                  </a:cubicBezTo>
                  <a:cubicBezTo>
                    <a:pt x="257406" y="1421913"/>
                    <a:pt x="258251" y="1416456"/>
                    <a:pt x="257850" y="1411018"/>
                  </a:cubicBezTo>
                  <a:cubicBezTo>
                    <a:pt x="257451" y="1406888"/>
                    <a:pt x="255537" y="1403056"/>
                    <a:pt x="252421" y="1400293"/>
                  </a:cubicBezTo>
                  <a:cubicBezTo>
                    <a:pt x="248905" y="1397449"/>
                    <a:pt x="244588" y="1395713"/>
                    <a:pt x="240094" y="1395308"/>
                  </a:cubicBezTo>
                  <a:cubicBezTo>
                    <a:pt x="234042" y="1394725"/>
                    <a:pt x="227900" y="1395175"/>
                    <a:pt x="221981" y="1396643"/>
                  </a:cubicBezTo>
                  <a:lnTo>
                    <a:pt x="219934" y="1397133"/>
                  </a:lnTo>
                  <a:lnTo>
                    <a:pt x="217842" y="1397711"/>
                  </a:lnTo>
                  <a:lnTo>
                    <a:pt x="215661" y="1398335"/>
                  </a:lnTo>
                  <a:lnTo>
                    <a:pt x="213480" y="1399047"/>
                  </a:lnTo>
                  <a:cubicBezTo>
                    <a:pt x="204847" y="1402002"/>
                    <a:pt x="196525" y="1405864"/>
                    <a:pt x="188693" y="1410573"/>
                  </a:cubicBezTo>
                  <a:cubicBezTo>
                    <a:pt x="180504" y="1415393"/>
                    <a:pt x="172716" y="1420933"/>
                    <a:pt x="165505" y="1427128"/>
                  </a:cubicBezTo>
                  <a:cubicBezTo>
                    <a:pt x="158519" y="1433034"/>
                    <a:pt x="152154" y="1439589"/>
                    <a:pt x="146414" y="1446710"/>
                  </a:cubicBezTo>
                  <a:cubicBezTo>
                    <a:pt x="141296" y="1452932"/>
                    <a:pt x="137113" y="1459839"/>
                    <a:pt x="133909" y="1467226"/>
                  </a:cubicBezTo>
                  <a:cubicBezTo>
                    <a:pt x="131639" y="1472326"/>
                    <a:pt x="130526" y="1477880"/>
                    <a:pt x="130704" y="1483470"/>
                  </a:cubicBezTo>
                  <a:cubicBezTo>
                    <a:pt x="130927" y="1487711"/>
                    <a:pt x="132707" y="1491721"/>
                    <a:pt x="135688" y="1494729"/>
                  </a:cubicBezTo>
                  <a:close/>
                  <a:moveTo>
                    <a:pt x="245612" y="1287921"/>
                  </a:moveTo>
                  <a:cubicBezTo>
                    <a:pt x="252021" y="1288695"/>
                    <a:pt x="258519" y="1288246"/>
                    <a:pt x="264749" y="1286586"/>
                  </a:cubicBezTo>
                  <a:lnTo>
                    <a:pt x="265551" y="1286586"/>
                  </a:lnTo>
                  <a:cubicBezTo>
                    <a:pt x="273694" y="1284503"/>
                    <a:pt x="281571" y="1281521"/>
                    <a:pt x="289047" y="1277685"/>
                  </a:cubicBezTo>
                  <a:cubicBezTo>
                    <a:pt x="297058" y="1273596"/>
                    <a:pt x="304668" y="1268829"/>
                    <a:pt x="311878" y="1263444"/>
                  </a:cubicBezTo>
                  <a:cubicBezTo>
                    <a:pt x="318866" y="1258206"/>
                    <a:pt x="325363" y="1252336"/>
                    <a:pt x="331281" y="1245910"/>
                  </a:cubicBezTo>
                  <a:cubicBezTo>
                    <a:pt x="336533" y="1240267"/>
                    <a:pt x="341028" y="1233969"/>
                    <a:pt x="344632" y="1227174"/>
                  </a:cubicBezTo>
                  <a:cubicBezTo>
                    <a:pt x="347481" y="1222158"/>
                    <a:pt x="349127" y="1216555"/>
                    <a:pt x="349439" y="1210796"/>
                  </a:cubicBezTo>
                  <a:cubicBezTo>
                    <a:pt x="349617" y="1206631"/>
                    <a:pt x="348148" y="1202563"/>
                    <a:pt x="345256" y="1199537"/>
                  </a:cubicBezTo>
                  <a:cubicBezTo>
                    <a:pt x="341963" y="1196462"/>
                    <a:pt x="337735" y="1194584"/>
                    <a:pt x="333240" y="1194197"/>
                  </a:cubicBezTo>
                  <a:cubicBezTo>
                    <a:pt x="326920" y="1193574"/>
                    <a:pt x="320556" y="1194103"/>
                    <a:pt x="314415" y="1195754"/>
                  </a:cubicBezTo>
                  <a:lnTo>
                    <a:pt x="313703" y="1195754"/>
                  </a:lnTo>
                  <a:cubicBezTo>
                    <a:pt x="305781" y="1197793"/>
                    <a:pt x="298126" y="1200703"/>
                    <a:pt x="290828" y="1204432"/>
                  </a:cubicBezTo>
                  <a:cubicBezTo>
                    <a:pt x="283040" y="1208398"/>
                    <a:pt x="275607" y="1212995"/>
                    <a:pt x="268576" y="1218184"/>
                  </a:cubicBezTo>
                  <a:cubicBezTo>
                    <a:pt x="261678" y="1223302"/>
                    <a:pt x="255225" y="1229021"/>
                    <a:pt x="249306" y="1235273"/>
                  </a:cubicBezTo>
                  <a:cubicBezTo>
                    <a:pt x="243921" y="1240894"/>
                    <a:pt x="239293" y="1247156"/>
                    <a:pt x="235466" y="1253920"/>
                  </a:cubicBezTo>
                  <a:cubicBezTo>
                    <a:pt x="232484" y="1258972"/>
                    <a:pt x="230615" y="1264624"/>
                    <a:pt x="230036" y="1270476"/>
                  </a:cubicBezTo>
                  <a:cubicBezTo>
                    <a:pt x="229636" y="1274717"/>
                    <a:pt x="230927" y="1278945"/>
                    <a:pt x="233641" y="1282225"/>
                  </a:cubicBezTo>
                  <a:cubicBezTo>
                    <a:pt x="236845" y="1285491"/>
                    <a:pt x="241074" y="1287512"/>
                    <a:pt x="245612" y="1287921"/>
                  </a:cubicBezTo>
                  <a:close/>
                  <a:moveTo>
                    <a:pt x="422692" y="997580"/>
                  </a:moveTo>
                  <a:cubicBezTo>
                    <a:pt x="427721" y="999164"/>
                    <a:pt x="433061" y="999578"/>
                    <a:pt x="438268" y="998781"/>
                  </a:cubicBezTo>
                  <a:lnTo>
                    <a:pt x="440493" y="998514"/>
                  </a:lnTo>
                  <a:lnTo>
                    <a:pt x="442807" y="998114"/>
                  </a:lnTo>
                  <a:lnTo>
                    <a:pt x="445122" y="997669"/>
                  </a:lnTo>
                  <a:lnTo>
                    <a:pt x="447481" y="997090"/>
                  </a:lnTo>
                  <a:cubicBezTo>
                    <a:pt x="453889" y="995453"/>
                    <a:pt x="460120" y="993219"/>
                    <a:pt x="466127" y="990415"/>
                  </a:cubicBezTo>
                  <a:cubicBezTo>
                    <a:pt x="472580" y="987437"/>
                    <a:pt x="478811" y="983971"/>
                    <a:pt x="484731" y="980046"/>
                  </a:cubicBezTo>
                  <a:cubicBezTo>
                    <a:pt x="490649" y="976169"/>
                    <a:pt x="496256" y="971839"/>
                    <a:pt x="501507" y="967095"/>
                  </a:cubicBezTo>
                  <a:cubicBezTo>
                    <a:pt x="506448" y="962729"/>
                    <a:pt x="510898" y="957887"/>
                    <a:pt x="514859" y="952631"/>
                  </a:cubicBezTo>
                  <a:cubicBezTo>
                    <a:pt x="518374" y="948052"/>
                    <a:pt x="521045" y="942863"/>
                    <a:pt x="522691" y="937322"/>
                  </a:cubicBezTo>
                  <a:cubicBezTo>
                    <a:pt x="523893" y="933535"/>
                    <a:pt x="523671" y="929445"/>
                    <a:pt x="522113" y="925796"/>
                  </a:cubicBezTo>
                  <a:cubicBezTo>
                    <a:pt x="520377" y="922480"/>
                    <a:pt x="517351" y="920024"/>
                    <a:pt x="513746" y="918987"/>
                  </a:cubicBezTo>
                  <a:cubicBezTo>
                    <a:pt x="508718" y="917536"/>
                    <a:pt x="503422" y="917202"/>
                    <a:pt x="498259" y="918008"/>
                  </a:cubicBezTo>
                  <a:lnTo>
                    <a:pt x="496078" y="918275"/>
                  </a:lnTo>
                  <a:lnTo>
                    <a:pt x="493853" y="918675"/>
                  </a:lnTo>
                  <a:lnTo>
                    <a:pt x="491628" y="919165"/>
                  </a:lnTo>
                  <a:cubicBezTo>
                    <a:pt x="490827" y="919294"/>
                    <a:pt x="490071" y="919472"/>
                    <a:pt x="489314" y="919699"/>
                  </a:cubicBezTo>
                  <a:cubicBezTo>
                    <a:pt x="483039" y="921323"/>
                    <a:pt x="476898" y="923513"/>
                    <a:pt x="471023" y="926241"/>
                  </a:cubicBezTo>
                  <a:cubicBezTo>
                    <a:pt x="464704" y="929173"/>
                    <a:pt x="458651" y="932551"/>
                    <a:pt x="452821" y="936343"/>
                  </a:cubicBezTo>
                  <a:cubicBezTo>
                    <a:pt x="446991" y="940148"/>
                    <a:pt x="441428" y="944389"/>
                    <a:pt x="436221" y="949027"/>
                  </a:cubicBezTo>
                  <a:cubicBezTo>
                    <a:pt x="431326" y="953339"/>
                    <a:pt x="426831" y="958123"/>
                    <a:pt x="422870" y="963312"/>
                  </a:cubicBezTo>
                  <a:cubicBezTo>
                    <a:pt x="419220" y="967887"/>
                    <a:pt x="416462" y="973072"/>
                    <a:pt x="414637" y="978621"/>
                  </a:cubicBezTo>
                  <a:cubicBezTo>
                    <a:pt x="413258" y="982449"/>
                    <a:pt x="413258" y="986632"/>
                    <a:pt x="414637" y="990459"/>
                  </a:cubicBezTo>
                  <a:cubicBezTo>
                    <a:pt x="416194" y="993855"/>
                    <a:pt x="419131" y="996441"/>
                    <a:pt x="422692" y="997580"/>
                  </a:cubicBezTo>
                  <a:close/>
                  <a:moveTo>
                    <a:pt x="359586" y="1090681"/>
                  </a:moveTo>
                  <a:cubicBezTo>
                    <a:pt x="365149" y="1091999"/>
                    <a:pt x="370890" y="1092105"/>
                    <a:pt x="376498" y="1090993"/>
                  </a:cubicBezTo>
                  <a:lnTo>
                    <a:pt x="377965" y="1090726"/>
                  </a:lnTo>
                  <a:lnTo>
                    <a:pt x="379390" y="1090459"/>
                  </a:lnTo>
                  <a:lnTo>
                    <a:pt x="380859" y="1090147"/>
                  </a:lnTo>
                  <a:lnTo>
                    <a:pt x="382328" y="1089791"/>
                  </a:lnTo>
                  <a:cubicBezTo>
                    <a:pt x="389359" y="1088020"/>
                    <a:pt x="396168" y="1085546"/>
                    <a:pt x="402665" y="1082404"/>
                  </a:cubicBezTo>
                  <a:cubicBezTo>
                    <a:pt x="409697" y="1079093"/>
                    <a:pt x="416417" y="1075207"/>
                    <a:pt x="422781" y="1070788"/>
                  </a:cubicBezTo>
                  <a:cubicBezTo>
                    <a:pt x="429101" y="1066476"/>
                    <a:pt x="435064" y="1061638"/>
                    <a:pt x="440582" y="1056325"/>
                  </a:cubicBezTo>
                  <a:cubicBezTo>
                    <a:pt x="445612" y="1051523"/>
                    <a:pt x="450062" y="1046196"/>
                    <a:pt x="453933" y="1040437"/>
                  </a:cubicBezTo>
                  <a:cubicBezTo>
                    <a:pt x="457227" y="1035711"/>
                    <a:pt x="459541" y="1030366"/>
                    <a:pt x="460698" y="1024727"/>
                  </a:cubicBezTo>
                  <a:cubicBezTo>
                    <a:pt x="461588" y="1020815"/>
                    <a:pt x="460921" y="1016721"/>
                    <a:pt x="458829" y="1013290"/>
                  </a:cubicBezTo>
                  <a:cubicBezTo>
                    <a:pt x="456515" y="1010028"/>
                    <a:pt x="453044" y="1007780"/>
                    <a:pt x="449128" y="1007015"/>
                  </a:cubicBezTo>
                  <a:cubicBezTo>
                    <a:pt x="443608" y="1005911"/>
                    <a:pt x="437868" y="1005911"/>
                    <a:pt x="432350" y="1007015"/>
                  </a:cubicBezTo>
                  <a:lnTo>
                    <a:pt x="430970" y="1007237"/>
                  </a:lnTo>
                  <a:lnTo>
                    <a:pt x="429546" y="1007549"/>
                  </a:lnTo>
                  <a:lnTo>
                    <a:pt x="428121" y="1007860"/>
                  </a:lnTo>
                  <a:lnTo>
                    <a:pt x="426698" y="1008172"/>
                  </a:lnTo>
                  <a:cubicBezTo>
                    <a:pt x="419844" y="1009934"/>
                    <a:pt x="413213" y="1012364"/>
                    <a:pt x="406849" y="1015426"/>
                  </a:cubicBezTo>
                  <a:cubicBezTo>
                    <a:pt x="399996" y="1018670"/>
                    <a:pt x="393454" y="1022431"/>
                    <a:pt x="387178" y="1026685"/>
                  </a:cubicBezTo>
                  <a:cubicBezTo>
                    <a:pt x="380859" y="1030909"/>
                    <a:pt x="374895" y="1035639"/>
                    <a:pt x="369377" y="1040837"/>
                  </a:cubicBezTo>
                  <a:cubicBezTo>
                    <a:pt x="364393" y="1045595"/>
                    <a:pt x="359898" y="1050860"/>
                    <a:pt x="356026" y="1056547"/>
                  </a:cubicBezTo>
                  <a:cubicBezTo>
                    <a:pt x="352599" y="1061278"/>
                    <a:pt x="350151" y="1066632"/>
                    <a:pt x="348772" y="1072301"/>
                  </a:cubicBezTo>
                  <a:cubicBezTo>
                    <a:pt x="347748" y="1076267"/>
                    <a:pt x="348237" y="1080468"/>
                    <a:pt x="350151" y="1084095"/>
                  </a:cubicBezTo>
                  <a:cubicBezTo>
                    <a:pt x="352288" y="1087464"/>
                    <a:pt x="355670" y="1089836"/>
                    <a:pt x="359586" y="1090681"/>
                  </a:cubicBezTo>
                  <a:close/>
                  <a:moveTo>
                    <a:pt x="194211" y="1391881"/>
                  </a:moveTo>
                  <a:cubicBezTo>
                    <a:pt x="200486" y="1392629"/>
                    <a:pt x="206849" y="1392206"/>
                    <a:pt x="212947" y="1390635"/>
                  </a:cubicBezTo>
                  <a:lnTo>
                    <a:pt x="214104" y="1390368"/>
                  </a:lnTo>
                  <a:lnTo>
                    <a:pt x="215261" y="1390057"/>
                  </a:lnTo>
                  <a:lnTo>
                    <a:pt x="216463" y="1389745"/>
                  </a:lnTo>
                  <a:lnTo>
                    <a:pt x="217665" y="1389434"/>
                  </a:lnTo>
                  <a:cubicBezTo>
                    <a:pt x="226164" y="1386875"/>
                    <a:pt x="234353" y="1383399"/>
                    <a:pt x="242097" y="1379064"/>
                  </a:cubicBezTo>
                  <a:cubicBezTo>
                    <a:pt x="250285" y="1374552"/>
                    <a:pt x="258073" y="1369327"/>
                    <a:pt x="265328" y="1363444"/>
                  </a:cubicBezTo>
                  <a:cubicBezTo>
                    <a:pt x="272314" y="1357832"/>
                    <a:pt x="278768" y="1351575"/>
                    <a:pt x="284553" y="1344752"/>
                  </a:cubicBezTo>
                  <a:cubicBezTo>
                    <a:pt x="289671" y="1338824"/>
                    <a:pt x="293943" y="1332220"/>
                    <a:pt x="297281" y="1325126"/>
                  </a:cubicBezTo>
                  <a:cubicBezTo>
                    <a:pt x="299729" y="1320111"/>
                    <a:pt x="300975" y="1314592"/>
                    <a:pt x="300886" y="1309016"/>
                  </a:cubicBezTo>
                  <a:cubicBezTo>
                    <a:pt x="300797" y="1304882"/>
                    <a:pt x="299105" y="1300947"/>
                    <a:pt x="296124" y="1298068"/>
                  </a:cubicBezTo>
                  <a:cubicBezTo>
                    <a:pt x="292742" y="1295100"/>
                    <a:pt x="288514" y="1293288"/>
                    <a:pt x="284019" y="1292906"/>
                  </a:cubicBezTo>
                  <a:cubicBezTo>
                    <a:pt x="277832" y="1292291"/>
                    <a:pt x="271602" y="1292772"/>
                    <a:pt x="265594" y="1294330"/>
                  </a:cubicBezTo>
                  <a:lnTo>
                    <a:pt x="264438" y="1294597"/>
                  </a:lnTo>
                  <a:lnTo>
                    <a:pt x="263281" y="1294908"/>
                  </a:lnTo>
                  <a:lnTo>
                    <a:pt x="262124" y="1295220"/>
                  </a:lnTo>
                  <a:lnTo>
                    <a:pt x="260922" y="1295531"/>
                  </a:lnTo>
                  <a:cubicBezTo>
                    <a:pt x="252644" y="1298050"/>
                    <a:pt x="244678" y="1301432"/>
                    <a:pt x="237112" y="1305634"/>
                  </a:cubicBezTo>
                  <a:cubicBezTo>
                    <a:pt x="229146" y="1310008"/>
                    <a:pt x="221536" y="1315068"/>
                    <a:pt x="214459" y="1320765"/>
                  </a:cubicBezTo>
                  <a:cubicBezTo>
                    <a:pt x="207518" y="1326248"/>
                    <a:pt x="201108" y="1332353"/>
                    <a:pt x="195279" y="1339011"/>
                  </a:cubicBezTo>
                  <a:cubicBezTo>
                    <a:pt x="190072" y="1344908"/>
                    <a:pt x="185666" y="1351459"/>
                    <a:pt x="182194" y="1358504"/>
                  </a:cubicBezTo>
                  <a:cubicBezTo>
                    <a:pt x="179525" y="1363559"/>
                    <a:pt x="177967" y="1369158"/>
                    <a:pt x="177744" y="1374881"/>
                  </a:cubicBezTo>
                  <a:cubicBezTo>
                    <a:pt x="177656" y="1379131"/>
                    <a:pt x="179257" y="1383243"/>
                    <a:pt x="182194" y="1386319"/>
                  </a:cubicBezTo>
                  <a:cubicBezTo>
                    <a:pt x="185444" y="1389460"/>
                    <a:pt x="189583" y="1391450"/>
                    <a:pt x="194078" y="1391971"/>
                  </a:cubicBezTo>
                  <a:close/>
                  <a:moveTo>
                    <a:pt x="14550" y="2093080"/>
                  </a:moveTo>
                  <a:cubicBezTo>
                    <a:pt x="18467" y="2095545"/>
                    <a:pt x="22917" y="2097072"/>
                    <a:pt x="27544" y="2097530"/>
                  </a:cubicBezTo>
                  <a:cubicBezTo>
                    <a:pt x="33152" y="2098127"/>
                    <a:pt x="38849" y="2097860"/>
                    <a:pt x="44367" y="2096729"/>
                  </a:cubicBezTo>
                  <a:cubicBezTo>
                    <a:pt x="46993" y="2096240"/>
                    <a:pt x="49708" y="2095572"/>
                    <a:pt x="52511" y="2094771"/>
                  </a:cubicBezTo>
                  <a:cubicBezTo>
                    <a:pt x="55315" y="2093970"/>
                    <a:pt x="58208" y="2092946"/>
                    <a:pt x="61145" y="2091789"/>
                  </a:cubicBezTo>
                  <a:cubicBezTo>
                    <a:pt x="64083" y="2090632"/>
                    <a:pt x="67109" y="2089342"/>
                    <a:pt x="70046" y="2087828"/>
                  </a:cubicBezTo>
                  <a:cubicBezTo>
                    <a:pt x="72983" y="2086315"/>
                    <a:pt x="76232" y="2084713"/>
                    <a:pt x="79392" y="2082888"/>
                  </a:cubicBezTo>
                  <a:cubicBezTo>
                    <a:pt x="90028" y="2076671"/>
                    <a:pt x="100041" y="2069377"/>
                    <a:pt x="109209" y="2061126"/>
                  </a:cubicBezTo>
                  <a:cubicBezTo>
                    <a:pt x="118110" y="2053187"/>
                    <a:pt x="126165" y="2044393"/>
                    <a:pt x="133329" y="2034869"/>
                  </a:cubicBezTo>
                  <a:cubicBezTo>
                    <a:pt x="139694" y="2026471"/>
                    <a:pt x="145035" y="2017326"/>
                    <a:pt x="149218" y="2007633"/>
                  </a:cubicBezTo>
                  <a:cubicBezTo>
                    <a:pt x="152689" y="1999751"/>
                    <a:pt x="154558" y="1991242"/>
                    <a:pt x="154647" y="1982622"/>
                  </a:cubicBezTo>
                  <a:cubicBezTo>
                    <a:pt x="154647" y="1977882"/>
                    <a:pt x="153490" y="1973209"/>
                    <a:pt x="151309" y="1969004"/>
                  </a:cubicBezTo>
                  <a:cubicBezTo>
                    <a:pt x="149351" y="1965301"/>
                    <a:pt x="146370" y="1962221"/>
                    <a:pt x="142765" y="1960103"/>
                  </a:cubicBezTo>
                  <a:cubicBezTo>
                    <a:pt x="138803" y="1957865"/>
                    <a:pt x="134353" y="1956512"/>
                    <a:pt x="129815" y="1956142"/>
                  </a:cubicBezTo>
                  <a:cubicBezTo>
                    <a:pt x="124295" y="1955671"/>
                    <a:pt x="118777" y="1956013"/>
                    <a:pt x="113347" y="1957166"/>
                  </a:cubicBezTo>
                  <a:cubicBezTo>
                    <a:pt x="110678" y="1957664"/>
                    <a:pt x="108007" y="1958318"/>
                    <a:pt x="105426" y="1959124"/>
                  </a:cubicBezTo>
                  <a:cubicBezTo>
                    <a:pt x="102712" y="1959925"/>
                    <a:pt x="99907" y="1960860"/>
                    <a:pt x="97060" y="1961972"/>
                  </a:cubicBezTo>
                  <a:cubicBezTo>
                    <a:pt x="94212" y="1963085"/>
                    <a:pt x="91274" y="1964375"/>
                    <a:pt x="88159" y="1965800"/>
                  </a:cubicBezTo>
                  <a:cubicBezTo>
                    <a:pt x="85044" y="1967224"/>
                    <a:pt x="82195" y="1968870"/>
                    <a:pt x="79258" y="1970606"/>
                  </a:cubicBezTo>
                  <a:cubicBezTo>
                    <a:pt x="68888" y="1976569"/>
                    <a:pt x="59187" y="1983561"/>
                    <a:pt x="50242" y="1991478"/>
                  </a:cubicBezTo>
                  <a:cubicBezTo>
                    <a:pt x="41475" y="1999182"/>
                    <a:pt x="33464" y="2007704"/>
                    <a:pt x="26299" y="2016934"/>
                  </a:cubicBezTo>
                  <a:cubicBezTo>
                    <a:pt x="19756" y="2025261"/>
                    <a:pt x="14238" y="2034326"/>
                    <a:pt x="9832" y="2043948"/>
                  </a:cubicBezTo>
                  <a:cubicBezTo>
                    <a:pt x="6050" y="2052043"/>
                    <a:pt x="3914" y="2060824"/>
                    <a:pt x="3557" y="2069760"/>
                  </a:cubicBezTo>
                  <a:cubicBezTo>
                    <a:pt x="3335" y="2074637"/>
                    <a:pt x="4269" y="2079497"/>
                    <a:pt x="6273" y="2083957"/>
                  </a:cubicBezTo>
                  <a:cubicBezTo>
                    <a:pt x="8052" y="2087731"/>
                    <a:pt x="10900" y="2090921"/>
                    <a:pt x="14416" y="2093169"/>
                  </a:cubicBezTo>
                  <a:close/>
                  <a:moveTo>
                    <a:pt x="20913" y="1966334"/>
                  </a:moveTo>
                  <a:cubicBezTo>
                    <a:pt x="24741" y="1968928"/>
                    <a:pt x="29147" y="1970548"/>
                    <a:pt x="33776" y="1971051"/>
                  </a:cubicBezTo>
                  <a:cubicBezTo>
                    <a:pt x="39517" y="1971696"/>
                    <a:pt x="45390" y="1971411"/>
                    <a:pt x="51042" y="1970205"/>
                  </a:cubicBezTo>
                  <a:cubicBezTo>
                    <a:pt x="53223" y="1969805"/>
                    <a:pt x="55493" y="1969271"/>
                    <a:pt x="57718" y="1968648"/>
                  </a:cubicBezTo>
                  <a:cubicBezTo>
                    <a:pt x="59943" y="1968025"/>
                    <a:pt x="62168" y="1967224"/>
                    <a:pt x="64750" y="1966334"/>
                  </a:cubicBezTo>
                  <a:cubicBezTo>
                    <a:pt x="67331" y="1965443"/>
                    <a:pt x="69557" y="1964509"/>
                    <a:pt x="72048" y="1963396"/>
                  </a:cubicBezTo>
                  <a:cubicBezTo>
                    <a:pt x="74540" y="1962284"/>
                    <a:pt x="77122" y="1961082"/>
                    <a:pt x="79704" y="1959747"/>
                  </a:cubicBezTo>
                  <a:cubicBezTo>
                    <a:pt x="90072" y="1954309"/>
                    <a:pt x="99818" y="1947807"/>
                    <a:pt x="108808" y="1940343"/>
                  </a:cubicBezTo>
                  <a:cubicBezTo>
                    <a:pt x="117709" y="1933103"/>
                    <a:pt x="125853" y="1925025"/>
                    <a:pt x="133196" y="1916223"/>
                  </a:cubicBezTo>
                  <a:cubicBezTo>
                    <a:pt x="139828" y="1908323"/>
                    <a:pt x="145568" y="1899676"/>
                    <a:pt x="150197" y="1890455"/>
                  </a:cubicBezTo>
                  <a:cubicBezTo>
                    <a:pt x="154158" y="1882925"/>
                    <a:pt x="156605" y="1874705"/>
                    <a:pt x="157451" y="1866245"/>
                  </a:cubicBezTo>
                  <a:cubicBezTo>
                    <a:pt x="157940" y="1861359"/>
                    <a:pt x="157228" y="1856423"/>
                    <a:pt x="155404" y="1851870"/>
                  </a:cubicBezTo>
                  <a:cubicBezTo>
                    <a:pt x="153757" y="1848021"/>
                    <a:pt x="150997" y="1844750"/>
                    <a:pt x="147482" y="1842480"/>
                  </a:cubicBezTo>
                  <a:cubicBezTo>
                    <a:pt x="143610" y="1840001"/>
                    <a:pt x="139204" y="1838479"/>
                    <a:pt x="134620" y="1838030"/>
                  </a:cubicBezTo>
                  <a:cubicBezTo>
                    <a:pt x="128968" y="1837518"/>
                    <a:pt x="123272" y="1837861"/>
                    <a:pt x="117753" y="1839053"/>
                  </a:cubicBezTo>
                  <a:cubicBezTo>
                    <a:pt x="115617" y="1839498"/>
                    <a:pt x="113303" y="1840032"/>
                    <a:pt x="111256" y="1840656"/>
                  </a:cubicBezTo>
                  <a:cubicBezTo>
                    <a:pt x="109209" y="1841278"/>
                    <a:pt x="106806" y="1842035"/>
                    <a:pt x="104447" y="1842881"/>
                  </a:cubicBezTo>
                  <a:cubicBezTo>
                    <a:pt x="102088" y="1843726"/>
                    <a:pt x="99730" y="1844705"/>
                    <a:pt x="97282" y="1845773"/>
                  </a:cubicBezTo>
                  <a:cubicBezTo>
                    <a:pt x="94834" y="1846841"/>
                    <a:pt x="92431" y="1848043"/>
                    <a:pt x="89894" y="1849334"/>
                  </a:cubicBezTo>
                  <a:cubicBezTo>
                    <a:pt x="79836" y="1854536"/>
                    <a:pt x="70357" y="1860753"/>
                    <a:pt x="61590" y="1867892"/>
                  </a:cubicBezTo>
                  <a:cubicBezTo>
                    <a:pt x="52823" y="1874896"/>
                    <a:pt x="44768" y="1882720"/>
                    <a:pt x="37513" y="1891256"/>
                  </a:cubicBezTo>
                  <a:cubicBezTo>
                    <a:pt x="30750" y="1899022"/>
                    <a:pt x="24919" y="1907531"/>
                    <a:pt x="20113" y="1916623"/>
                  </a:cubicBezTo>
                  <a:cubicBezTo>
                    <a:pt x="15930" y="1924246"/>
                    <a:pt x="13125" y="1932573"/>
                    <a:pt x="11924" y="1941189"/>
                  </a:cubicBezTo>
                  <a:cubicBezTo>
                    <a:pt x="11212" y="1946200"/>
                    <a:pt x="11702" y="1951305"/>
                    <a:pt x="13348" y="1956098"/>
                  </a:cubicBezTo>
                  <a:cubicBezTo>
                    <a:pt x="14683" y="1960223"/>
                    <a:pt x="17309" y="1963828"/>
                    <a:pt x="20781" y="1966423"/>
                  </a:cubicBezTo>
                  <a:close/>
                  <a:moveTo>
                    <a:pt x="62703" y="1722988"/>
                  </a:moveTo>
                  <a:cubicBezTo>
                    <a:pt x="66308" y="1725783"/>
                    <a:pt x="70669" y="1727523"/>
                    <a:pt x="75209" y="1728017"/>
                  </a:cubicBezTo>
                  <a:cubicBezTo>
                    <a:pt x="81171" y="1728667"/>
                    <a:pt x="87180" y="1728320"/>
                    <a:pt x="93010" y="1726993"/>
                  </a:cubicBezTo>
                  <a:cubicBezTo>
                    <a:pt x="94433" y="1726682"/>
                    <a:pt x="95858" y="1726370"/>
                    <a:pt x="97460" y="1725970"/>
                  </a:cubicBezTo>
                  <a:lnTo>
                    <a:pt x="101911" y="1724635"/>
                  </a:lnTo>
                  <a:cubicBezTo>
                    <a:pt x="103468" y="1724145"/>
                    <a:pt x="105026" y="1723611"/>
                    <a:pt x="106361" y="1722988"/>
                  </a:cubicBezTo>
                  <a:cubicBezTo>
                    <a:pt x="107695" y="1722365"/>
                    <a:pt x="109565" y="1721786"/>
                    <a:pt x="111211" y="1721075"/>
                  </a:cubicBezTo>
                  <a:cubicBezTo>
                    <a:pt x="120825" y="1716931"/>
                    <a:pt x="129947" y="1711800"/>
                    <a:pt x="138493" y="1705765"/>
                  </a:cubicBezTo>
                  <a:cubicBezTo>
                    <a:pt x="147126" y="1699690"/>
                    <a:pt x="155181" y="1692855"/>
                    <a:pt x="162569" y="1685338"/>
                  </a:cubicBezTo>
                  <a:cubicBezTo>
                    <a:pt x="169422" y="1678440"/>
                    <a:pt x="175519" y="1670830"/>
                    <a:pt x="180726" y="1662641"/>
                  </a:cubicBezTo>
                  <a:cubicBezTo>
                    <a:pt x="185221" y="1655823"/>
                    <a:pt x="188515" y="1648302"/>
                    <a:pt x="190517" y="1640390"/>
                  </a:cubicBezTo>
                  <a:cubicBezTo>
                    <a:pt x="191719" y="1635418"/>
                    <a:pt x="191719" y="1630229"/>
                    <a:pt x="190517" y="1625258"/>
                  </a:cubicBezTo>
                  <a:cubicBezTo>
                    <a:pt x="189494" y="1621253"/>
                    <a:pt x="187090" y="1617724"/>
                    <a:pt x="183797" y="1615245"/>
                  </a:cubicBezTo>
                  <a:cubicBezTo>
                    <a:pt x="180103" y="1612695"/>
                    <a:pt x="175786" y="1611160"/>
                    <a:pt x="171291" y="1610795"/>
                  </a:cubicBezTo>
                  <a:cubicBezTo>
                    <a:pt x="165461" y="1610265"/>
                    <a:pt x="159587" y="1610670"/>
                    <a:pt x="153891" y="1611996"/>
                  </a:cubicBezTo>
                  <a:cubicBezTo>
                    <a:pt x="152511" y="1612308"/>
                    <a:pt x="151131" y="1612619"/>
                    <a:pt x="149708" y="1613020"/>
                  </a:cubicBezTo>
                  <a:lnTo>
                    <a:pt x="145257" y="1614310"/>
                  </a:lnTo>
                  <a:lnTo>
                    <a:pt x="140807" y="1615913"/>
                  </a:lnTo>
                  <a:lnTo>
                    <a:pt x="136357" y="1617782"/>
                  </a:lnTo>
                  <a:cubicBezTo>
                    <a:pt x="126966" y="1621796"/>
                    <a:pt x="118021" y="1626745"/>
                    <a:pt x="109654" y="1632557"/>
                  </a:cubicBezTo>
                  <a:cubicBezTo>
                    <a:pt x="101198" y="1638436"/>
                    <a:pt x="93276" y="1645049"/>
                    <a:pt x="85978" y="1652316"/>
                  </a:cubicBezTo>
                  <a:cubicBezTo>
                    <a:pt x="79080" y="1659090"/>
                    <a:pt x="72939" y="1666544"/>
                    <a:pt x="67553" y="1674568"/>
                  </a:cubicBezTo>
                  <a:cubicBezTo>
                    <a:pt x="62926" y="1681395"/>
                    <a:pt x="59365" y="1688903"/>
                    <a:pt x="57051" y="1696820"/>
                  </a:cubicBezTo>
                  <a:cubicBezTo>
                    <a:pt x="55582" y="1701853"/>
                    <a:pt x="55315" y="1707158"/>
                    <a:pt x="56295" y="1712307"/>
                  </a:cubicBezTo>
                  <a:cubicBezTo>
                    <a:pt x="57095" y="1716508"/>
                    <a:pt x="59321" y="1720309"/>
                    <a:pt x="62569" y="1723077"/>
                  </a:cubicBezTo>
                  <a:close/>
                  <a:moveTo>
                    <a:pt x="95235" y="1607279"/>
                  </a:moveTo>
                  <a:cubicBezTo>
                    <a:pt x="98750" y="1610221"/>
                    <a:pt x="103068" y="1612049"/>
                    <a:pt x="107606" y="1612530"/>
                  </a:cubicBezTo>
                  <a:cubicBezTo>
                    <a:pt x="113659" y="1613242"/>
                    <a:pt x="119801" y="1612882"/>
                    <a:pt x="125764" y="1611462"/>
                  </a:cubicBezTo>
                  <a:lnTo>
                    <a:pt x="128968" y="1610705"/>
                  </a:lnTo>
                  <a:lnTo>
                    <a:pt x="132217" y="1609771"/>
                  </a:lnTo>
                  <a:lnTo>
                    <a:pt x="135599" y="1608703"/>
                  </a:lnTo>
                  <a:lnTo>
                    <a:pt x="139026" y="1607501"/>
                  </a:lnTo>
                  <a:cubicBezTo>
                    <a:pt x="148372" y="1603986"/>
                    <a:pt x="157318" y="1599513"/>
                    <a:pt x="165728" y="1594150"/>
                  </a:cubicBezTo>
                  <a:cubicBezTo>
                    <a:pt x="174274" y="1588592"/>
                    <a:pt x="182328" y="1582290"/>
                    <a:pt x="189761" y="1575325"/>
                  </a:cubicBezTo>
                  <a:cubicBezTo>
                    <a:pt x="196703" y="1568810"/>
                    <a:pt x="203023" y="1561622"/>
                    <a:pt x="208586" y="1553875"/>
                  </a:cubicBezTo>
                  <a:cubicBezTo>
                    <a:pt x="213391" y="1547306"/>
                    <a:pt x="217086" y="1540020"/>
                    <a:pt x="219623" y="1532290"/>
                  </a:cubicBezTo>
                  <a:cubicBezTo>
                    <a:pt x="221358" y="1527275"/>
                    <a:pt x="221848" y="1521912"/>
                    <a:pt x="221002" y="1516669"/>
                  </a:cubicBezTo>
                  <a:cubicBezTo>
                    <a:pt x="220290" y="1512575"/>
                    <a:pt x="218109" y="1508877"/>
                    <a:pt x="214905" y="1506256"/>
                  </a:cubicBezTo>
                  <a:cubicBezTo>
                    <a:pt x="211300" y="1503488"/>
                    <a:pt x="206939" y="1501805"/>
                    <a:pt x="202399" y="1501405"/>
                  </a:cubicBezTo>
                  <a:cubicBezTo>
                    <a:pt x="196436" y="1500849"/>
                    <a:pt x="190428" y="1501285"/>
                    <a:pt x="184598" y="1502695"/>
                  </a:cubicBezTo>
                  <a:lnTo>
                    <a:pt x="181483" y="1503452"/>
                  </a:lnTo>
                  <a:lnTo>
                    <a:pt x="178323" y="1504342"/>
                  </a:lnTo>
                  <a:cubicBezTo>
                    <a:pt x="177210" y="1504653"/>
                    <a:pt x="176142" y="1505010"/>
                    <a:pt x="175030" y="1505410"/>
                  </a:cubicBezTo>
                  <a:cubicBezTo>
                    <a:pt x="173917" y="1505811"/>
                    <a:pt x="172760" y="1506167"/>
                    <a:pt x="171648" y="1506612"/>
                  </a:cubicBezTo>
                  <a:cubicBezTo>
                    <a:pt x="162613" y="1510092"/>
                    <a:pt x="153980" y="1514489"/>
                    <a:pt x="145835" y="1519740"/>
                  </a:cubicBezTo>
                  <a:cubicBezTo>
                    <a:pt x="137469" y="1525108"/>
                    <a:pt x="129547" y="1531200"/>
                    <a:pt x="122248" y="1537942"/>
                  </a:cubicBezTo>
                  <a:cubicBezTo>
                    <a:pt x="115306" y="1544311"/>
                    <a:pt x="108986" y="1551347"/>
                    <a:pt x="103379" y="1558948"/>
                  </a:cubicBezTo>
                  <a:cubicBezTo>
                    <a:pt x="98484" y="1565539"/>
                    <a:pt x="94523" y="1572811"/>
                    <a:pt x="91719" y="1580532"/>
                  </a:cubicBezTo>
                  <a:cubicBezTo>
                    <a:pt x="89849" y="1585637"/>
                    <a:pt x="89182" y="1591102"/>
                    <a:pt x="89717" y="1596509"/>
                  </a:cubicBezTo>
                  <a:cubicBezTo>
                    <a:pt x="90206" y="1600648"/>
                    <a:pt x="92075" y="1604488"/>
                    <a:pt x="95102" y="1607368"/>
                  </a:cubicBezTo>
                  <a:close/>
                  <a:moveTo>
                    <a:pt x="489982" y="908083"/>
                  </a:moveTo>
                  <a:cubicBezTo>
                    <a:pt x="494521" y="909908"/>
                    <a:pt x="499460" y="910580"/>
                    <a:pt x="504356" y="910041"/>
                  </a:cubicBezTo>
                  <a:lnTo>
                    <a:pt x="507204" y="909774"/>
                  </a:lnTo>
                  <a:lnTo>
                    <a:pt x="510097" y="909329"/>
                  </a:lnTo>
                  <a:lnTo>
                    <a:pt x="513079" y="908795"/>
                  </a:lnTo>
                  <a:lnTo>
                    <a:pt x="516105" y="908083"/>
                  </a:lnTo>
                  <a:cubicBezTo>
                    <a:pt x="522024" y="906530"/>
                    <a:pt x="527810" y="904478"/>
                    <a:pt x="533417" y="901942"/>
                  </a:cubicBezTo>
                  <a:cubicBezTo>
                    <a:pt x="539425" y="899249"/>
                    <a:pt x="545210" y="896125"/>
                    <a:pt x="550729" y="892596"/>
                  </a:cubicBezTo>
                  <a:cubicBezTo>
                    <a:pt x="556292" y="889080"/>
                    <a:pt x="561587" y="885168"/>
                    <a:pt x="566572" y="880891"/>
                  </a:cubicBezTo>
                  <a:cubicBezTo>
                    <a:pt x="571245" y="876851"/>
                    <a:pt x="575562" y="872382"/>
                    <a:pt x="579389" y="867540"/>
                  </a:cubicBezTo>
                  <a:cubicBezTo>
                    <a:pt x="583083" y="863135"/>
                    <a:pt x="585976" y="858119"/>
                    <a:pt x="587979" y="852721"/>
                  </a:cubicBezTo>
                  <a:cubicBezTo>
                    <a:pt x="589402" y="849049"/>
                    <a:pt x="589536" y="844999"/>
                    <a:pt x="588379" y="841239"/>
                  </a:cubicBezTo>
                  <a:cubicBezTo>
                    <a:pt x="587132" y="837937"/>
                    <a:pt x="584507" y="835338"/>
                    <a:pt x="581169" y="834118"/>
                  </a:cubicBezTo>
                  <a:cubicBezTo>
                    <a:pt x="576585" y="832449"/>
                    <a:pt x="571690" y="831871"/>
                    <a:pt x="566839" y="832427"/>
                  </a:cubicBezTo>
                  <a:lnTo>
                    <a:pt x="564035" y="832739"/>
                  </a:lnTo>
                  <a:lnTo>
                    <a:pt x="561187" y="833139"/>
                  </a:lnTo>
                  <a:lnTo>
                    <a:pt x="558250" y="833718"/>
                  </a:lnTo>
                  <a:lnTo>
                    <a:pt x="555268" y="834430"/>
                  </a:lnTo>
                  <a:cubicBezTo>
                    <a:pt x="549482" y="835970"/>
                    <a:pt x="543830" y="837981"/>
                    <a:pt x="538357" y="840438"/>
                  </a:cubicBezTo>
                  <a:cubicBezTo>
                    <a:pt x="532527" y="843037"/>
                    <a:pt x="526875" y="846010"/>
                    <a:pt x="521401" y="849338"/>
                  </a:cubicBezTo>
                  <a:cubicBezTo>
                    <a:pt x="515927" y="852796"/>
                    <a:pt x="510720" y="856615"/>
                    <a:pt x="505781" y="860776"/>
                  </a:cubicBezTo>
                  <a:cubicBezTo>
                    <a:pt x="501108" y="864710"/>
                    <a:pt x="496791" y="869058"/>
                    <a:pt x="492874" y="873771"/>
                  </a:cubicBezTo>
                  <a:cubicBezTo>
                    <a:pt x="489136" y="878172"/>
                    <a:pt x="486109" y="883166"/>
                    <a:pt x="483973" y="888546"/>
                  </a:cubicBezTo>
                  <a:cubicBezTo>
                    <a:pt x="482416" y="892267"/>
                    <a:pt x="482104" y="896383"/>
                    <a:pt x="483083" y="900295"/>
                  </a:cubicBezTo>
                  <a:cubicBezTo>
                    <a:pt x="484018" y="903829"/>
                    <a:pt x="486510" y="906744"/>
                    <a:pt x="489848" y="908217"/>
                  </a:cubicBezTo>
                  <a:close/>
                  <a:moveTo>
                    <a:pt x="300752" y="1187299"/>
                  </a:moveTo>
                  <a:cubicBezTo>
                    <a:pt x="306804" y="1188287"/>
                    <a:pt x="312946" y="1188073"/>
                    <a:pt x="318910" y="1186676"/>
                  </a:cubicBezTo>
                  <a:lnTo>
                    <a:pt x="319577" y="1186676"/>
                  </a:lnTo>
                  <a:lnTo>
                    <a:pt x="320289" y="1186676"/>
                  </a:lnTo>
                  <a:lnTo>
                    <a:pt x="320957" y="1186676"/>
                  </a:lnTo>
                  <a:lnTo>
                    <a:pt x="321669" y="1186676"/>
                  </a:lnTo>
                  <a:cubicBezTo>
                    <a:pt x="329234" y="1184793"/>
                    <a:pt x="336533" y="1182092"/>
                    <a:pt x="343520" y="1178620"/>
                  </a:cubicBezTo>
                  <a:cubicBezTo>
                    <a:pt x="351042" y="1174967"/>
                    <a:pt x="358206" y="1170677"/>
                    <a:pt x="364971" y="1165803"/>
                  </a:cubicBezTo>
                  <a:cubicBezTo>
                    <a:pt x="371646" y="1161041"/>
                    <a:pt x="377922" y="1155710"/>
                    <a:pt x="383662" y="1149871"/>
                  </a:cubicBezTo>
                  <a:cubicBezTo>
                    <a:pt x="388870" y="1144637"/>
                    <a:pt x="393454" y="1138812"/>
                    <a:pt x="397280" y="1132515"/>
                  </a:cubicBezTo>
                  <a:cubicBezTo>
                    <a:pt x="400351" y="1127637"/>
                    <a:pt x="402354" y="1122159"/>
                    <a:pt x="403111" y="1116449"/>
                  </a:cubicBezTo>
                  <a:cubicBezTo>
                    <a:pt x="403644" y="1112399"/>
                    <a:pt x="402576" y="1108305"/>
                    <a:pt x="400085" y="1105056"/>
                  </a:cubicBezTo>
                  <a:cubicBezTo>
                    <a:pt x="397236" y="1101896"/>
                    <a:pt x="393365" y="1099858"/>
                    <a:pt x="389136" y="1099315"/>
                  </a:cubicBezTo>
                  <a:cubicBezTo>
                    <a:pt x="383218" y="1098465"/>
                    <a:pt x="377165" y="1098736"/>
                    <a:pt x="371335" y="1100116"/>
                  </a:cubicBezTo>
                  <a:lnTo>
                    <a:pt x="370667" y="1100116"/>
                  </a:lnTo>
                  <a:lnTo>
                    <a:pt x="370000" y="1100116"/>
                  </a:lnTo>
                  <a:lnTo>
                    <a:pt x="369332" y="1100116"/>
                  </a:lnTo>
                  <a:lnTo>
                    <a:pt x="368665" y="1100116"/>
                  </a:lnTo>
                  <a:cubicBezTo>
                    <a:pt x="361321" y="1101972"/>
                    <a:pt x="354157" y="1104598"/>
                    <a:pt x="347348" y="1107949"/>
                  </a:cubicBezTo>
                  <a:cubicBezTo>
                    <a:pt x="340005" y="1111509"/>
                    <a:pt x="333018" y="1115679"/>
                    <a:pt x="326387" y="1120410"/>
                  </a:cubicBezTo>
                  <a:cubicBezTo>
                    <a:pt x="319800" y="1125047"/>
                    <a:pt x="313569" y="1130241"/>
                    <a:pt x="307872" y="1135942"/>
                  </a:cubicBezTo>
                  <a:cubicBezTo>
                    <a:pt x="302621" y="1141104"/>
                    <a:pt x="297993" y="1146854"/>
                    <a:pt x="294077" y="1153075"/>
                  </a:cubicBezTo>
                  <a:cubicBezTo>
                    <a:pt x="290828" y="1157971"/>
                    <a:pt x="288692" y="1163489"/>
                    <a:pt x="287713" y="1169275"/>
                  </a:cubicBezTo>
                  <a:cubicBezTo>
                    <a:pt x="286956" y="1173382"/>
                    <a:pt x="287846" y="1177615"/>
                    <a:pt x="290205" y="1181068"/>
                  </a:cubicBezTo>
                  <a:cubicBezTo>
                    <a:pt x="292786" y="1184397"/>
                    <a:pt x="296480" y="1186653"/>
                    <a:pt x="300619" y="1187388"/>
                  </a:cubicBezTo>
                  <a:close/>
                  <a:moveTo>
                    <a:pt x="1040491" y="383520"/>
                  </a:moveTo>
                  <a:cubicBezTo>
                    <a:pt x="1042270" y="384071"/>
                    <a:pt x="1044096" y="384441"/>
                    <a:pt x="1045920" y="384632"/>
                  </a:cubicBezTo>
                  <a:cubicBezTo>
                    <a:pt x="1048056" y="384788"/>
                    <a:pt x="1050237" y="384788"/>
                    <a:pt x="1052373" y="384632"/>
                  </a:cubicBezTo>
                  <a:cubicBezTo>
                    <a:pt x="1054776" y="384490"/>
                    <a:pt x="1057180" y="384209"/>
                    <a:pt x="1059538" y="383787"/>
                  </a:cubicBezTo>
                  <a:cubicBezTo>
                    <a:pt x="1062120" y="383328"/>
                    <a:pt x="1064700" y="382732"/>
                    <a:pt x="1067237" y="382007"/>
                  </a:cubicBezTo>
                  <a:cubicBezTo>
                    <a:pt x="1070575" y="381108"/>
                    <a:pt x="1073824" y="380039"/>
                    <a:pt x="1077028" y="378802"/>
                  </a:cubicBezTo>
                  <a:cubicBezTo>
                    <a:pt x="1080321" y="377556"/>
                    <a:pt x="1083659" y="376087"/>
                    <a:pt x="1086952" y="374352"/>
                  </a:cubicBezTo>
                  <a:cubicBezTo>
                    <a:pt x="1090245" y="372616"/>
                    <a:pt x="1093494" y="370970"/>
                    <a:pt x="1096655" y="369056"/>
                  </a:cubicBezTo>
                  <a:cubicBezTo>
                    <a:pt x="1099814" y="367142"/>
                    <a:pt x="1102885" y="365051"/>
                    <a:pt x="1105822" y="362870"/>
                  </a:cubicBezTo>
                  <a:cubicBezTo>
                    <a:pt x="1110539" y="359385"/>
                    <a:pt x="1114856" y="355384"/>
                    <a:pt x="1118684" y="350943"/>
                  </a:cubicBezTo>
                  <a:cubicBezTo>
                    <a:pt x="1121487" y="347774"/>
                    <a:pt x="1123668" y="344085"/>
                    <a:pt x="1125047" y="340084"/>
                  </a:cubicBezTo>
                  <a:cubicBezTo>
                    <a:pt x="1126160" y="337196"/>
                    <a:pt x="1126026" y="333974"/>
                    <a:pt x="1124691" y="331183"/>
                  </a:cubicBezTo>
                  <a:cubicBezTo>
                    <a:pt x="1123045" y="328482"/>
                    <a:pt x="1120374" y="326555"/>
                    <a:pt x="1117304" y="325843"/>
                  </a:cubicBezTo>
                  <a:cubicBezTo>
                    <a:pt x="1115480" y="325434"/>
                    <a:pt x="1113565" y="325224"/>
                    <a:pt x="1111696" y="325220"/>
                  </a:cubicBezTo>
                  <a:cubicBezTo>
                    <a:pt x="1109560" y="325064"/>
                    <a:pt x="1107469" y="325064"/>
                    <a:pt x="1105333" y="325220"/>
                  </a:cubicBezTo>
                  <a:cubicBezTo>
                    <a:pt x="1102974" y="325411"/>
                    <a:pt x="1100615" y="325723"/>
                    <a:pt x="1098256" y="326155"/>
                  </a:cubicBezTo>
                  <a:cubicBezTo>
                    <a:pt x="1095764" y="326600"/>
                    <a:pt x="1093228" y="327178"/>
                    <a:pt x="1090646" y="327890"/>
                  </a:cubicBezTo>
                  <a:cubicBezTo>
                    <a:pt x="1087531" y="328780"/>
                    <a:pt x="1084283" y="329848"/>
                    <a:pt x="1081078" y="331094"/>
                  </a:cubicBezTo>
                  <a:cubicBezTo>
                    <a:pt x="1077873" y="332341"/>
                    <a:pt x="1074535" y="333720"/>
                    <a:pt x="1071331" y="335322"/>
                  </a:cubicBezTo>
                  <a:cubicBezTo>
                    <a:pt x="1068038" y="336893"/>
                    <a:pt x="1064879" y="338629"/>
                    <a:pt x="1061764" y="340529"/>
                  </a:cubicBezTo>
                  <a:cubicBezTo>
                    <a:pt x="1058648" y="342398"/>
                    <a:pt x="1055621" y="344401"/>
                    <a:pt x="1052863" y="346537"/>
                  </a:cubicBezTo>
                  <a:cubicBezTo>
                    <a:pt x="1048145" y="349951"/>
                    <a:pt x="1043828" y="353876"/>
                    <a:pt x="1040001" y="358242"/>
                  </a:cubicBezTo>
                  <a:cubicBezTo>
                    <a:pt x="1037153" y="361419"/>
                    <a:pt x="1034883" y="365100"/>
                    <a:pt x="1033370" y="369100"/>
                  </a:cubicBezTo>
                  <a:cubicBezTo>
                    <a:pt x="1032213" y="371949"/>
                    <a:pt x="1032213" y="375153"/>
                    <a:pt x="1033370" y="378001"/>
                  </a:cubicBezTo>
                  <a:cubicBezTo>
                    <a:pt x="1034883" y="380756"/>
                    <a:pt x="1037465" y="382754"/>
                    <a:pt x="1040491" y="383520"/>
                  </a:cubicBezTo>
                  <a:close/>
                  <a:moveTo>
                    <a:pt x="1298611" y="203013"/>
                  </a:moveTo>
                  <a:cubicBezTo>
                    <a:pt x="1300391" y="204063"/>
                    <a:pt x="1302350" y="204789"/>
                    <a:pt x="1304397" y="205149"/>
                  </a:cubicBezTo>
                  <a:cubicBezTo>
                    <a:pt x="1306845" y="205621"/>
                    <a:pt x="1309381" y="205830"/>
                    <a:pt x="1311873" y="205772"/>
                  </a:cubicBezTo>
                  <a:cubicBezTo>
                    <a:pt x="1314855" y="205719"/>
                    <a:pt x="1317837" y="205439"/>
                    <a:pt x="1320774" y="204927"/>
                  </a:cubicBezTo>
                  <a:cubicBezTo>
                    <a:pt x="1324067" y="204406"/>
                    <a:pt x="1327316" y="203676"/>
                    <a:pt x="1330520" y="202746"/>
                  </a:cubicBezTo>
                  <a:cubicBezTo>
                    <a:pt x="1332879" y="202079"/>
                    <a:pt x="1335327" y="201322"/>
                    <a:pt x="1337775" y="200432"/>
                  </a:cubicBezTo>
                  <a:cubicBezTo>
                    <a:pt x="1340223" y="199542"/>
                    <a:pt x="1342669" y="198563"/>
                    <a:pt x="1345117" y="197495"/>
                  </a:cubicBezTo>
                  <a:cubicBezTo>
                    <a:pt x="1347565" y="196427"/>
                    <a:pt x="1350058" y="195225"/>
                    <a:pt x="1352461" y="193979"/>
                  </a:cubicBezTo>
                  <a:cubicBezTo>
                    <a:pt x="1354863" y="192733"/>
                    <a:pt x="1357267" y="191353"/>
                    <a:pt x="1359626" y="189929"/>
                  </a:cubicBezTo>
                  <a:cubicBezTo>
                    <a:pt x="1364700" y="186836"/>
                    <a:pt x="1369505" y="183240"/>
                    <a:pt x="1373867" y="179204"/>
                  </a:cubicBezTo>
                  <a:cubicBezTo>
                    <a:pt x="1377204" y="176186"/>
                    <a:pt x="1380098" y="172657"/>
                    <a:pt x="1382323" y="168745"/>
                  </a:cubicBezTo>
                  <a:cubicBezTo>
                    <a:pt x="1383969" y="166080"/>
                    <a:pt x="1384726" y="162964"/>
                    <a:pt x="1384459" y="159845"/>
                  </a:cubicBezTo>
                  <a:cubicBezTo>
                    <a:pt x="1383969" y="157068"/>
                    <a:pt x="1382189" y="154691"/>
                    <a:pt x="1379652" y="153436"/>
                  </a:cubicBezTo>
                  <a:cubicBezTo>
                    <a:pt x="1377783" y="152484"/>
                    <a:pt x="1375826" y="151807"/>
                    <a:pt x="1373777" y="151433"/>
                  </a:cubicBezTo>
                  <a:cubicBezTo>
                    <a:pt x="1371286" y="151011"/>
                    <a:pt x="1368794" y="150846"/>
                    <a:pt x="1366301" y="150944"/>
                  </a:cubicBezTo>
                  <a:cubicBezTo>
                    <a:pt x="1363320" y="151006"/>
                    <a:pt x="1360338" y="151304"/>
                    <a:pt x="1357400" y="151834"/>
                  </a:cubicBezTo>
                  <a:cubicBezTo>
                    <a:pt x="1354152" y="152372"/>
                    <a:pt x="1350992" y="153102"/>
                    <a:pt x="1347833" y="154015"/>
                  </a:cubicBezTo>
                  <a:cubicBezTo>
                    <a:pt x="1345474" y="154638"/>
                    <a:pt x="1343115" y="155439"/>
                    <a:pt x="1340712" y="156284"/>
                  </a:cubicBezTo>
                  <a:cubicBezTo>
                    <a:pt x="1338308" y="157130"/>
                    <a:pt x="1335861" y="158109"/>
                    <a:pt x="1333458" y="159177"/>
                  </a:cubicBezTo>
                  <a:cubicBezTo>
                    <a:pt x="1331055" y="160245"/>
                    <a:pt x="1328651" y="161402"/>
                    <a:pt x="1326248" y="162604"/>
                  </a:cubicBezTo>
                  <a:cubicBezTo>
                    <a:pt x="1323845" y="163805"/>
                    <a:pt x="1321530" y="165185"/>
                    <a:pt x="1319216" y="166609"/>
                  </a:cubicBezTo>
                  <a:cubicBezTo>
                    <a:pt x="1314188" y="169626"/>
                    <a:pt x="1309425" y="173147"/>
                    <a:pt x="1305109" y="177112"/>
                  </a:cubicBezTo>
                  <a:cubicBezTo>
                    <a:pt x="1301726" y="180098"/>
                    <a:pt x="1298790" y="183596"/>
                    <a:pt x="1296475" y="187481"/>
                  </a:cubicBezTo>
                  <a:cubicBezTo>
                    <a:pt x="1294739" y="190120"/>
                    <a:pt x="1293894" y="193231"/>
                    <a:pt x="1294027" y="196382"/>
                  </a:cubicBezTo>
                  <a:cubicBezTo>
                    <a:pt x="1294339" y="199221"/>
                    <a:pt x="1296074" y="201714"/>
                    <a:pt x="1298611" y="203013"/>
                  </a:cubicBezTo>
                  <a:close/>
                  <a:moveTo>
                    <a:pt x="1125047" y="320770"/>
                  </a:moveTo>
                  <a:cubicBezTo>
                    <a:pt x="1126872" y="321468"/>
                    <a:pt x="1128742" y="321931"/>
                    <a:pt x="1130655" y="322149"/>
                  </a:cubicBezTo>
                  <a:cubicBezTo>
                    <a:pt x="1132925" y="322430"/>
                    <a:pt x="1135194" y="322505"/>
                    <a:pt x="1137464" y="322372"/>
                  </a:cubicBezTo>
                  <a:cubicBezTo>
                    <a:pt x="1140046" y="322251"/>
                    <a:pt x="1142626" y="321967"/>
                    <a:pt x="1145163" y="321526"/>
                  </a:cubicBezTo>
                  <a:cubicBezTo>
                    <a:pt x="1147834" y="321037"/>
                    <a:pt x="1150637" y="320414"/>
                    <a:pt x="1153485" y="319612"/>
                  </a:cubicBezTo>
                  <a:cubicBezTo>
                    <a:pt x="1156334" y="318811"/>
                    <a:pt x="1159404" y="317832"/>
                    <a:pt x="1162385" y="316675"/>
                  </a:cubicBezTo>
                  <a:cubicBezTo>
                    <a:pt x="1165368" y="315518"/>
                    <a:pt x="1168438" y="314272"/>
                    <a:pt x="1171286" y="312848"/>
                  </a:cubicBezTo>
                  <a:cubicBezTo>
                    <a:pt x="1174135" y="311424"/>
                    <a:pt x="1177295" y="309866"/>
                    <a:pt x="1180187" y="308175"/>
                  </a:cubicBezTo>
                  <a:cubicBezTo>
                    <a:pt x="1183080" y="306484"/>
                    <a:pt x="1185973" y="304659"/>
                    <a:pt x="1188688" y="302746"/>
                  </a:cubicBezTo>
                  <a:cubicBezTo>
                    <a:pt x="1193538" y="299403"/>
                    <a:pt x="1198033" y="295536"/>
                    <a:pt x="1202039" y="291219"/>
                  </a:cubicBezTo>
                  <a:cubicBezTo>
                    <a:pt x="1205065" y="288108"/>
                    <a:pt x="1207468" y="284472"/>
                    <a:pt x="1209159" y="280494"/>
                  </a:cubicBezTo>
                  <a:cubicBezTo>
                    <a:pt x="1210405" y="277690"/>
                    <a:pt x="1210583" y="274513"/>
                    <a:pt x="1209604" y="271593"/>
                  </a:cubicBezTo>
                  <a:cubicBezTo>
                    <a:pt x="1208313" y="268825"/>
                    <a:pt x="1205955" y="266733"/>
                    <a:pt x="1203018" y="265852"/>
                  </a:cubicBezTo>
                  <a:cubicBezTo>
                    <a:pt x="1201194" y="265211"/>
                    <a:pt x="1199279" y="264793"/>
                    <a:pt x="1197366" y="264606"/>
                  </a:cubicBezTo>
                  <a:cubicBezTo>
                    <a:pt x="1195096" y="264401"/>
                    <a:pt x="1192871" y="264401"/>
                    <a:pt x="1190601" y="264606"/>
                  </a:cubicBezTo>
                  <a:cubicBezTo>
                    <a:pt x="1188064" y="264753"/>
                    <a:pt x="1185484" y="265064"/>
                    <a:pt x="1182991" y="265541"/>
                  </a:cubicBezTo>
                  <a:cubicBezTo>
                    <a:pt x="1180321" y="265986"/>
                    <a:pt x="1177562" y="266653"/>
                    <a:pt x="1174758" y="267410"/>
                  </a:cubicBezTo>
                  <a:cubicBezTo>
                    <a:pt x="1171954" y="268166"/>
                    <a:pt x="1168973" y="269190"/>
                    <a:pt x="1165857" y="270303"/>
                  </a:cubicBezTo>
                  <a:cubicBezTo>
                    <a:pt x="1162742" y="271415"/>
                    <a:pt x="1159939" y="272661"/>
                    <a:pt x="1156956" y="274041"/>
                  </a:cubicBezTo>
                  <a:cubicBezTo>
                    <a:pt x="1153975" y="275420"/>
                    <a:pt x="1151082" y="276978"/>
                    <a:pt x="1148055" y="278491"/>
                  </a:cubicBezTo>
                  <a:cubicBezTo>
                    <a:pt x="1145030" y="280004"/>
                    <a:pt x="1142359" y="281918"/>
                    <a:pt x="1139645" y="283832"/>
                  </a:cubicBezTo>
                  <a:cubicBezTo>
                    <a:pt x="1134793" y="287120"/>
                    <a:pt x="1130343" y="290908"/>
                    <a:pt x="1126294" y="295136"/>
                  </a:cubicBezTo>
                  <a:cubicBezTo>
                    <a:pt x="1123268" y="298242"/>
                    <a:pt x="1120775" y="301856"/>
                    <a:pt x="1118995" y="305816"/>
                  </a:cubicBezTo>
                  <a:cubicBezTo>
                    <a:pt x="1117660" y="308584"/>
                    <a:pt x="1117348" y="311753"/>
                    <a:pt x="1118194" y="314717"/>
                  </a:cubicBezTo>
                  <a:cubicBezTo>
                    <a:pt x="1119395" y="317694"/>
                    <a:pt x="1121932" y="319933"/>
                    <a:pt x="1125047" y="320770"/>
                  </a:cubicBezTo>
                  <a:close/>
                  <a:moveTo>
                    <a:pt x="1211118" y="260645"/>
                  </a:moveTo>
                  <a:cubicBezTo>
                    <a:pt x="1212942" y="261482"/>
                    <a:pt x="1214855" y="262052"/>
                    <a:pt x="1216858" y="262336"/>
                  </a:cubicBezTo>
                  <a:cubicBezTo>
                    <a:pt x="1219217" y="262706"/>
                    <a:pt x="1221620" y="262839"/>
                    <a:pt x="1223979" y="262737"/>
                  </a:cubicBezTo>
                  <a:cubicBezTo>
                    <a:pt x="1226739" y="262639"/>
                    <a:pt x="1229497" y="262354"/>
                    <a:pt x="1232212" y="261891"/>
                  </a:cubicBezTo>
                  <a:cubicBezTo>
                    <a:pt x="1235238" y="261380"/>
                    <a:pt x="1238175" y="260694"/>
                    <a:pt x="1241113" y="259844"/>
                  </a:cubicBezTo>
                  <a:cubicBezTo>
                    <a:pt x="1243783" y="259088"/>
                    <a:pt x="1246498" y="258242"/>
                    <a:pt x="1249257" y="257218"/>
                  </a:cubicBezTo>
                  <a:cubicBezTo>
                    <a:pt x="1252016" y="256195"/>
                    <a:pt x="1254730" y="255082"/>
                    <a:pt x="1257490" y="253836"/>
                  </a:cubicBezTo>
                  <a:cubicBezTo>
                    <a:pt x="1260249" y="252590"/>
                    <a:pt x="1262964" y="251210"/>
                    <a:pt x="1265635" y="249697"/>
                  </a:cubicBezTo>
                  <a:cubicBezTo>
                    <a:pt x="1268304" y="248184"/>
                    <a:pt x="1270975" y="246671"/>
                    <a:pt x="1273512" y="244980"/>
                  </a:cubicBezTo>
                  <a:cubicBezTo>
                    <a:pt x="1278496" y="241767"/>
                    <a:pt x="1283080" y="238037"/>
                    <a:pt x="1287263" y="233854"/>
                  </a:cubicBezTo>
                  <a:cubicBezTo>
                    <a:pt x="1290422" y="230779"/>
                    <a:pt x="1293048" y="227201"/>
                    <a:pt x="1295006" y="223262"/>
                  </a:cubicBezTo>
                  <a:cubicBezTo>
                    <a:pt x="1296475" y="220534"/>
                    <a:pt x="1296876" y="217374"/>
                    <a:pt x="1296208" y="214361"/>
                  </a:cubicBezTo>
                  <a:cubicBezTo>
                    <a:pt x="1295318" y="211562"/>
                    <a:pt x="1293227" y="209324"/>
                    <a:pt x="1290467" y="208309"/>
                  </a:cubicBezTo>
                  <a:cubicBezTo>
                    <a:pt x="1288643" y="207508"/>
                    <a:pt x="1286685" y="206969"/>
                    <a:pt x="1284682" y="206707"/>
                  </a:cubicBezTo>
                  <a:cubicBezTo>
                    <a:pt x="1282323" y="206395"/>
                    <a:pt x="1279920" y="206293"/>
                    <a:pt x="1277561" y="206395"/>
                  </a:cubicBezTo>
                  <a:cubicBezTo>
                    <a:pt x="1274846" y="206507"/>
                    <a:pt x="1272087" y="206805"/>
                    <a:pt x="1269417" y="207285"/>
                  </a:cubicBezTo>
                  <a:cubicBezTo>
                    <a:pt x="1266435" y="207815"/>
                    <a:pt x="1263454" y="208500"/>
                    <a:pt x="1260516" y="209333"/>
                  </a:cubicBezTo>
                  <a:cubicBezTo>
                    <a:pt x="1257891" y="210045"/>
                    <a:pt x="1255220" y="210935"/>
                    <a:pt x="1252550" y="211914"/>
                  </a:cubicBezTo>
                  <a:cubicBezTo>
                    <a:pt x="1249880" y="212893"/>
                    <a:pt x="1247165" y="214005"/>
                    <a:pt x="1244451" y="215252"/>
                  </a:cubicBezTo>
                  <a:cubicBezTo>
                    <a:pt x="1241736" y="216498"/>
                    <a:pt x="1239110" y="217833"/>
                    <a:pt x="1236440" y="219257"/>
                  </a:cubicBezTo>
                  <a:cubicBezTo>
                    <a:pt x="1233769" y="220681"/>
                    <a:pt x="1231233" y="222283"/>
                    <a:pt x="1228696" y="223930"/>
                  </a:cubicBezTo>
                  <a:cubicBezTo>
                    <a:pt x="1223801" y="227081"/>
                    <a:pt x="1219217" y="230734"/>
                    <a:pt x="1215078" y="234833"/>
                  </a:cubicBezTo>
                  <a:cubicBezTo>
                    <a:pt x="1211874" y="237873"/>
                    <a:pt x="1209203" y="241424"/>
                    <a:pt x="1207156" y="245336"/>
                  </a:cubicBezTo>
                  <a:cubicBezTo>
                    <a:pt x="1205644" y="248042"/>
                    <a:pt x="1205065" y="251175"/>
                    <a:pt x="1205555" y="254237"/>
                  </a:cubicBezTo>
                  <a:cubicBezTo>
                    <a:pt x="1206311" y="257072"/>
                    <a:pt x="1208313" y="259395"/>
                    <a:pt x="1211029" y="260512"/>
                  </a:cubicBezTo>
                  <a:close/>
                  <a:moveTo>
                    <a:pt x="1387574" y="148585"/>
                  </a:moveTo>
                  <a:cubicBezTo>
                    <a:pt x="1389309" y="149769"/>
                    <a:pt x="1391313" y="150601"/>
                    <a:pt x="1393360" y="151033"/>
                  </a:cubicBezTo>
                  <a:cubicBezTo>
                    <a:pt x="1395897" y="151611"/>
                    <a:pt x="1398522" y="151883"/>
                    <a:pt x="1401148" y="151834"/>
                  </a:cubicBezTo>
                  <a:cubicBezTo>
                    <a:pt x="1404263" y="151816"/>
                    <a:pt x="1407378" y="151549"/>
                    <a:pt x="1410448" y="151033"/>
                  </a:cubicBezTo>
                  <a:cubicBezTo>
                    <a:pt x="1413964" y="150486"/>
                    <a:pt x="1417391" y="149729"/>
                    <a:pt x="1420818" y="148763"/>
                  </a:cubicBezTo>
                  <a:cubicBezTo>
                    <a:pt x="1422999" y="148140"/>
                    <a:pt x="1425268" y="147428"/>
                    <a:pt x="1427360" y="146672"/>
                  </a:cubicBezTo>
                  <a:cubicBezTo>
                    <a:pt x="1429451" y="145915"/>
                    <a:pt x="1431810" y="145025"/>
                    <a:pt x="1434035" y="144090"/>
                  </a:cubicBezTo>
                  <a:cubicBezTo>
                    <a:pt x="1436261" y="143156"/>
                    <a:pt x="1438486" y="142088"/>
                    <a:pt x="1440666" y="141020"/>
                  </a:cubicBezTo>
                  <a:cubicBezTo>
                    <a:pt x="1442847" y="139952"/>
                    <a:pt x="1445117" y="138750"/>
                    <a:pt x="1447208" y="137504"/>
                  </a:cubicBezTo>
                  <a:cubicBezTo>
                    <a:pt x="1452371" y="134513"/>
                    <a:pt x="1457266" y="131060"/>
                    <a:pt x="1461806" y="127179"/>
                  </a:cubicBezTo>
                  <a:cubicBezTo>
                    <a:pt x="1465277" y="124184"/>
                    <a:pt x="1468260" y="120708"/>
                    <a:pt x="1470706" y="116854"/>
                  </a:cubicBezTo>
                  <a:cubicBezTo>
                    <a:pt x="1472487" y="114233"/>
                    <a:pt x="1473466" y="111131"/>
                    <a:pt x="1473466" y="107953"/>
                  </a:cubicBezTo>
                  <a:cubicBezTo>
                    <a:pt x="1473288" y="105185"/>
                    <a:pt x="1471774" y="102689"/>
                    <a:pt x="1469372" y="101278"/>
                  </a:cubicBezTo>
                  <a:cubicBezTo>
                    <a:pt x="1467547" y="100139"/>
                    <a:pt x="1465544" y="99355"/>
                    <a:pt x="1463453" y="98964"/>
                  </a:cubicBezTo>
                  <a:cubicBezTo>
                    <a:pt x="1460916" y="98416"/>
                    <a:pt x="1458290" y="98176"/>
                    <a:pt x="1455665" y="98252"/>
                  </a:cubicBezTo>
                  <a:cubicBezTo>
                    <a:pt x="1452594" y="98310"/>
                    <a:pt x="1449478" y="98590"/>
                    <a:pt x="1446452" y="99097"/>
                  </a:cubicBezTo>
                  <a:cubicBezTo>
                    <a:pt x="1443025" y="99685"/>
                    <a:pt x="1439598" y="100459"/>
                    <a:pt x="1436261" y="101411"/>
                  </a:cubicBezTo>
                  <a:cubicBezTo>
                    <a:pt x="1434169" y="102035"/>
                    <a:pt x="1431810" y="102702"/>
                    <a:pt x="1429852" y="103459"/>
                  </a:cubicBezTo>
                  <a:cubicBezTo>
                    <a:pt x="1427894" y="104215"/>
                    <a:pt x="1425402" y="105105"/>
                    <a:pt x="1423310" y="106040"/>
                  </a:cubicBezTo>
                  <a:cubicBezTo>
                    <a:pt x="1421219" y="106974"/>
                    <a:pt x="1418860" y="107953"/>
                    <a:pt x="1416769" y="109022"/>
                  </a:cubicBezTo>
                  <a:cubicBezTo>
                    <a:pt x="1414677" y="110090"/>
                    <a:pt x="1412318" y="111247"/>
                    <a:pt x="1410360" y="112493"/>
                  </a:cubicBezTo>
                  <a:cubicBezTo>
                    <a:pt x="1405242" y="115377"/>
                    <a:pt x="1400392" y="118759"/>
                    <a:pt x="1395941" y="122595"/>
                  </a:cubicBezTo>
                  <a:cubicBezTo>
                    <a:pt x="1392425" y="125524"/>
                    <a:pt x="1389354" y="128937"/>
                    <a:pt x="1386818" y="132742"/>
                  </a:cubicBezTo>
                  <a:cubicBezTo>
                    <a:pt x="1384903" y="135421"/>
                    <a:pt x="1383835" y="138590"/>
                    <a:pt x="1383703" y="141865"/>
                  </a:cubicBezTo>
                  <a:cubicBezTo>
                    <a:pt x="1383880" y="144558"/>
                    <a:pt x="1385349" y="146996"/>
                    <a:pt x="1387619" y="148452"/>
                  </a:cubicBezTo>
                  <a:close/>
                  <a:moveTo>
                    <a:pt x="1483613" y="99631"/>
                  </a:moveTo>
                  <a:cubicBezTo>
                    <a:pt x="1486283" y="100303"/>
                    <a:pt x="1488998" y="100646"/>
                    <a:pt x="1491712" y="100655"/>
                  </a:cubicBezTo>
                  <a:cubicBezTo>
                    <a:pt x="1495005" y="100673"/>
                    <a:pt x="1498343" y="100419"/>
                    <a:pt x="1501593" y="99898"/>
                  </a:cubicBezTo>
                  <a:cubicBezTo>
                    <a:pt x="1505330" y="99329"/>
                    <a:pt x="1509024" y="98510"/>
                    <a:pt x="1512674" y="97451"/>
                  </a:cubicBezTo>
                  <a:cubicBezTo>
                    <a:pt x="1514587" y="96917"/>
                    <a:pt x="1516501" y="96294"/>
                    <a:pt x="1518459" y="95626"/>
                  </a:cubicBezTo>
                  <a:cubicBezTo>
                    <a:pt x="1520418" y="94958"/>
                    <a:pt x="1522331" y="94246"/>
                    <a:pt x="1524289" y="93445"/>
                  </a:cubicBezTo>
                  <a:cubicBezTo>
                    <a:pt x="1526247" y="92644"/>
                    <a:pt x="1528206" y="91799"/>
                    <a:pt x="1530164" y="90864"/>
                  </a:cubicBezTo>
                  <a:cubicBezTo>
                    <a:pt x="1532121" y="89930"/>
                    <a:pt x="1534035" y="88950"/>
                    <a:pt x="1535949" y="87927"/>
                  </a:cubicBezTo>
                  <a:cubicBezTo>
                    <a:pt x="1541245" y="85088"/>
                    <a:pt x="1546273" y="81768"/>
                    <a:pt x="1550991" y="78003"/>
                  </a:cubicBezTo>
                  <a:cubicBezTo>
                    <a:pt x="1554685" y="75074"/>
                    <a:pt x="1557934" y="71661"/>
                    <a:pt x="1560692" y="67856"/>
                  </a:cubicBezTo>
                  <a:cubicBezTo>
                    <a:pt x="1562741" y="65203"/>
                    <a:pt x="1564030" y="62026"/>
                    <a:pt x="1564342" y="58688"/>
                  </a:cubicBezTo>
                  <a:cubicBezTo>
                    <a:pt x="1564520" y="55978"/>
                    <a:pt x="1563319" y="53361"/>
                    <a:pt x="1561182" y="51701"/>
                  </a:cubicBezTo>
                  <a:cubicBezTo>
                    <a:pt x="1559403" y="50379"/>
                    <a:pt x="1557399" y="49440"/>
                    <a:pt x="1555263" y="48942"/>
                  </a:cubicBezTo>
                  <a:cubicBezTo>
                    <a:pt x="1552594" y="48323"/>
                    <a:pt x="1549878" y="48025"/>
                    <a:pt x="1547120" y="48052"/>
                  </a:cubicBezTo>
                  <a:cubicBezTo>
                    <a:pt x="1543826" y="48047"/>
                    <a:pt x="1540578" y="48319"/>
                    <a:pt x="1537328" y="48853"/>
                  </a:cubicBezTo>
                  <a:cubicBezTo>
                    <a:pt x="1533635" y="49440"/>
                    <a:pt x="1529985" y="50259"/>
                    <a:pt x="1526380" y="51300"/>
                  </a:cubicBezTo>
                  <a:cubicBezTo>
                    <a:pt x="1524512" y="51835"/>
                    <a:pt x="1522643" y="52413"/>
                    <a:pt x="1520728" y="53081"/>
                  </a:cubicBezTo>
                  <a:cubicBezTo>
                    <a:pt x="1518815" y="53748"/>
                    <a:pt x="1516946" y="54460"/>
                    <a:pt x="1515032" y="55261"/>
                  </a:cubicBezTo>
                  <a:cubicBezTo>
                    <a:pt x="1513118" y="56062"/>
                    <a:pt x="1511205" y="56863"/>
                    <a:pt x="1509292" y="57753"/>
                  </a:cubicBezTo>
                  <a:cubicBezTo>
                    <a:pt x="1507377" y="58644"/>
                    <a:pt x="1505464" y="59623"/>
                    <a:pt x="1503595" y="60646"/>
                  </a:cubicBezTo>
                  <a:cubicBezTo>
                    <a:pt x="1498343" y="63410"/>
                    <a:pt x="1493359" y="66672"/>
                    <a:pt x="1488731" y="70392"/>
                  </a:cubicBezTo>
                  <a:cubicBezTo>
                    <a:pt x="1485036" y="73263"/>
                    <a:pt x="1481699" y="76619"/>
                    <a:pt x="1478895" y="80361"/>
                  </a:cubicBezTo>
                  <a:cubicBezTo>
                    <a:pt x="1476848" y="83036"/>
                    <a:pt x="1475469" y="86191"/>
                    <a:pt x="1474979" y="89529"/>
                  </a:cubicBezTo>
                  <a:cubicBezTo>
                    <a:pt x="1474712" y="92248"/>
                    <a:pt x="1475780" y="94936"/>
                    <a:pt x="1477872" y="96694"/>
                  </a:cubicBezTo>
                  <a:cubicBezTo>
                    <a:pt x="1479518" y="97989"/>
                    <a:pt x="1481477" y="98901"/>
                    <a:pt x="1483524" y="99364"/>
                  </a:cubicBezTo>
                  <a:close/>
                  <a:moveTo>
                    <a:pt x="876273" y="518365"/>
                  </a:moveTo>
                  <a:cubicBezTo>
                    <a:pt x="877919" y="518641"/>
                    <a:pt x="879566" y="518819"/>
                    <a:pt x="881257" y="518899"/>
                  </a:cubicBezTo>
                  <a:cubicBezTo>
                    <a:pt x="883126" y="519006"/>
                    <a:pt x="884995" y="519006"/>
                    <a:pt x="886864" y="518899"/>
                  </a:cubicBezTo>
                  <a:cubicBezTo>
                    <a:pt x="888822" y="518899"/>
                    <a:pt x="890869" y="518454"/>
                    <a:pt x="892962" y="518054"/>
                  </a:cubicBezTo>
                  <a:cubicBezTo>
                    <a:pt x="895053" y="517653"/>
                    <a:pt x="897412" y="517164"/>
                    <a:pt x="899415" y="516585"/>
                  </a:cubicBezTo>
                  <a:cubicBezTo>
                    <a:pt x="903330" y="515522"/>
                    <a:pt x="907203" y="514213"/>
                    <a:pt x="910985" y="512669"/>
                  </a:cubicBezTo>
                  <a:cubicBezTo>
                    <a:pt x="914991" y="511085"/>
                    <a:pt x="918907" y="509287"/>
                    <a:pt x="922734" y="507284"/>
                  </a:cubicBezTo>
                  <a:cubicBezTo>
                    <a:pt x="926606" y="505241"/>
                    <a:pt x="930389" y="502998"/>
                    <a:pt x="934038" y="500564"/>
                  </a:cubicBezTo>
                  <a:cubicBezTo>
                    <a:pt x="937642" y="498192"/>
                    <a:pt x="941069" y="495589"/>
                    <a:pt x="944363" y="492776"/>
                  </a:cubicBezTo>
                  <a:cubicBezTo>
                    <a:pt x="948857" y="489046"/>
                    <a:pt x="952863" y="484770"/>
                    <a:pt x="956290" y="480048"/>
                  </a:cubicBezTo>
                  <a:cubicBezTo>
                    <a:pt x="958737" y="476759"/>
                    <a:pt x="960429" y="472958"/>
                    <a:pt x="961230" y="468922"/>
                  </a:cubicBezTo>
                  <a:cubicBezTo>
                    <a:pt x="961809" y="465953"/>
                    <a:pt x="961096" y="462874"/>
                    <a:pt x="959183" y="460511"/>
                  </a:cubicBezTo>
                  <a:cubicBezTo>
                    <a:pt x="956735" y="457996"/>
                    <a:pt x="953486" y="456421"/>
                    <a:pt x="949970" y="456060"/>
                  </a:cubicBezTo>
                  <a:cubicBezTo>
                    <a:pt x="948324" y="455776"/>
                    <a:pt x="946632" y="455611"/>
                    <a:pt x="944942" y="455571"/>
                  </a:cubicBezTo>
                  <a:cubicBezTo>
                    <a:pt x="943161" y="455571"/>
                    <a:pt x="941337" y="455571"/>
                    <a:pt x="939379" y="455793"/>
                  </a:cubicBezTo>
                  <a:cubicBezTo>
                    <a:pt x="937421" y="456016"/>
                    <a:pt x="935417" y="456283"/>
                    <a:pt x="933370" y="456683"/>
                  </a:cubicBezTo>
                  <a:cubicBezTo>
                    <a:pt x="931323" y="457084"/>
                    <a:pt x="929187" y="457573"/>
                    <a:pt x="927007" y="458152"/>
                  </a:cubicBezTo>
                  <a:cubicBezTo>
                    <a:pt x="923179" y="459229"/>
                    <a:pt x="919397" y="460506"/>
                    <a:pt x="915702" y="461979"/>
                  </a:cubicBezTo>
                  <a:cubicBezTo>
                    <a:pt x="911787" y="463533"/>
                    <a:pt x="907959" y="465299"/>
                    <a:pt x="904220" y="467275"/>
                  </a:cubicBezTo>
                  <a:cubicBezTo>
                    <a:pt x="900394" y="469242"/>
                    <a:pt x="896699" y="471410"/>
                    <a:pt x="893139" y="473773"/>
                  </a:cubicBezTo>
                  <a:cubicBezTo>
                    <a:pt x="889579" y="476127"/>
                    <a:pt x="886197" y="478668"/>
                    <a:pt x="882904" y="481383"/>
                  </a:cubicBezTo>
                  <a:cubicBezTo>
                    <a:pt x="878409" y="485081"/>
                    <a:pt x="874358" y="489309"/>
                    <a:pt x="870887" y="493978"/>
                  </a:cubicBezTo>
                  <a:cubicBezTo>
                    <a:pt x="868351" y="497280"/>
                    <a:pt x="866526" y="501089"/>
                    <a:pt x="865591" y="505148"/>
                  </a:cubicBezTo>
                  <a:cubicBezTo>
                    <a:pt x="864880" y="508134"/>
                    <a:pt x="865502" y="511280"/>
                    <a:pt x="867283" y="513782"/>
                  </a:cubicBezTo>
                  <a:cubicBezTo>
                    <a:pt x="869642" y="516220"/>
                    <a:pt x="872802" y="517751"/>
                    <a:pt x="876184" y="518098"/>
                  </a:cubicBezTo>
                  <a:close/>
                  <a:moveTo>
                    <a:pt x="957492" y="449652"/>
                  </a:moveTo>
                  <a:cubicBezTo>
                    <a:pt x="959227" y="450070"/>
                    <a:pt x="961007" y="450337"/>
                    <a:pt x="962788" y="450453"/>
                  </a:cubicBezTo>
                  <a:cubicBezTo>
                    <a:pt x="964790" y="450587"/>
                    <a:pt x="966792" y="450587"/>
                    <a:pt x="968795" y="450453"/>
                  </a:cubicBezTo>
                  <a:cubicBezTo>
                    <a:pt x="971020" y="450275"/>
                    <a:pt x="973245" y="449977"/>
                    <a:pt x="975426" y="449563"/>
                  </a:cubicBezTo>
                  <a:cubicBezTo>
                    <a:pt x="977740" y="449149"/>
                    <a:pt x="980099" y="448615"/>
                    <a:pt x="982502" y="447961"/>
                  </a:cubicBezTo>
                  <a:cubicBezTo>
                    <a:pt x="986107" y="446977"/>
                    <a:pt x="989712" y="445785"/>
                    <a:pt x="993184" y="444400"/>
                  </a:cubicBezTo>
                  <a:cubicBezTo>
                    <a:pt x="996877" y="442972"/>
                    <a:pt x="1000527" y="441352"/>
                    <a:pt x="1004042" y="439550"/>
                  </a:cubicBezTo>
                  <a:cubicBezTo>
                    <a:pt x="1007603" y="437725"/>
                    <a:pt x="1011162" y="435722"/>
                    <a:pt x="1014545" y="433542"/>
                  </a:cubicBezTo>
                  <a:cubicBezTo>
                    <a:pt x="1017927" y="431419"/>
                    <a:pt x="1021220" y="429100"/>
                    <a:pt x="1024336" y="426599"/>
                  </a:cubicBezTo>
                  <a:cubicBezTo>
                    <a:pt x="1028919" y="422994"/>
                    <a:pt x="1033103" y="418860"/>
                    <a:pt x="1036707" y="414272"/>
                  </a:cubicBezTo>
                  <a:cubicBezTo>
                    <a:pt x="1039378" y="411036"/>
                    <a:pt x="1041291" y="407271"/>
                    <a:pt x="1042404" y="403235"/>
                  </a:cubicBezTo>
                  <a:cubicBezTo>
                    <a:pt x="1043250" y="400342"/>
                    <a:pt x="1042805" y="397227"/>
                    <a:pt x="1041158" y="394690"/>
                  </a:cubicBezTo>
                  <a:cubicBezTo>
                    <a:pt x="1039111" y="392060"/>
                    <a:pt x="1036129" y="390297"/>
                    <a:pt x="1032836" y="389750"/>
                  </a:cubicBezTo>
                  <a:cubicBezTo>
                    <a:pt x="1031100" y="389341"/>
                    <a:pt x="1029320" y="389105"/>
                    <a:pt x="1027541" y="389038"/>
                  </a:cubicBezTo>
                  <a:cubicBezTo>
                    <a:pt x="1025537" y="388927"/>
                    <a:pt x="1023579" y="388927"/>
                    <a:pt x="1021577" y="389038"/>
                  </a:cubicBezTo>
                  <a:cubicBezTo>
                    <a:pt x="1019351" y="389229"/>
                    <a:pt x="1017171" y="389541"/>
                    <a:pt x="1014990" y="389973"/>
                  </a:cubicBezTo>
                  <a:cubicBezTo>
                    <a:pt x="1012765" y="390373"/>
                    <a:pt x="1010540" y="390907"/>
                    <a:pt x="1008047" y="391575"/>
                  </a:cubicBezTo>
                  <a:cubicBezTo>
                    <a:pt x="1004487" y="392549"/>
                    <a:pt x="1001015" y="393711"/>
                    <a:pt x="997590" y="395046"/>
                  </a:cubicBezTo>
                  <a:cubicBezTo>
                    <a:pt x="994074" y="396426"/>
                    <a:pt x="990513" y="398028"/>
                    <a:pt x="986997" y="399808"/>
                  </a:cubicBezTo>
                  <a:cubicBezTo>
                    <a:pt x="983481" y="401588"/>
                    <a:pt x="980054" y="403502"/>
                    <a:pt x="976672" y="405638"/>
                  </a:cubicBezTo>
                  <a:cubicBezTo>
                    <a:pt x="973290" y="407774"/>
                    <a:pt x="970086" y="410088"/>
                    <a:pt x="967015" y="412447"/>
                  </a:cubicBezTo>
                  <a:cubicBezTo>
                    <a:pt x="962431" y="416016"/>
                    <a:pt x="958248" y="420093"/>
                    <a:pt x="954554" y="424596"/>
                  </a:cubicBezTo>
                  <a:cubicBezTo>
                    <a:pt x="951840" y="427841"/>
                    <a:pt x="949836" y="431592"/>
                    <a:pt x="948591" y="435633"/>
                  </a:cubicBezTo>
                  <a:cubicBezTo>
                    <a:pt x="947611" y="438588"/>
                    <a:pt x="947923" y="441819"/>
                    <a:pt x="949437" y="444534"/>
                  </a:cubicBezTo>
                  <a:cubicBezTo>
                    <a:pt x="951394" y="447106"/>
                    <a:pt x="954243" y="448838"/>
                    <a:pt x="957403" y="449385"/>
                  </a:cubicBezTo>
                  <a:close/>
                  <a:moveTo>
                    <a:pt x="633060" y="740483"/>
                  </a:moveTo>
                  <a:cubicBezTo>
                    <a:pt x="636710" y="742721"/>
                    <a:pt x="640893" y="743852"/>
                    <a:pt x="645165" y="743732"/>
                  </a:cubicBezTo>
                  <a:cubicBezTo>
                    <a:pt x="646456" y="743798"/>
                    <a:pt x="647791" y="743798"/>
                    <a:pt x="649082" y="743732"/>
                  </a:cubicBezTo>
                  <a:lnTo>
                    <a:pt x="653221" y="743331"/>
                  </a:lnTo>
                  <a:cubicBezTo>
                    <a:pt x="654645" y="743108"/>
                    <a:pt x="656069" y="742886"/>
                    <a:pt x="657671" y="742574"/>
                  </a:cubicBezTo>
                  <a:cubicBezTo>
                    <a:pt x="659273" y="742263"/>
                    <a:pt x="660608" y="741951"/>
                    <a:pt x="662121" y="741551"/>
                  </a:cubicBezTo>
                  <a:cubicBezTo>
                    <a:pt x="667195" y="740211"/>
                    <a:pt x="672135" y="738498"/>
                    <a:pt x="676941" y="736433"/>
                  </a:cubicBezTo>
                  <a:cubicBezTo>
                    <a:pt x="682103" y="734243"/>
                    <a:pt x="687088" y="731716"/>
                    <a:pt x="691894" y="728867"/>
                  </a:cubicBezTo>
                  <a:cubicBezTo>
                    <a:pt x="696745" y="726010"/>
                    <a:pt x="701418" y="722859"/>
                    <a:pt x="705869" y="719432"/>
                  </a:cubicBezTo>
                  <a:cubicBezTo>
                    <a:pt x="710141" y="716126"/>
                    <a:pt x="714190" y="712494"/>
                    <a:pt x="717929" y="708574"/>
                  </a:cubicBezTo>
                  <a:cubicBezTo>
                    <a:pt x="721978" y="704466"/>
                    <a:pt x="725361" y="699749"/>
                    <a:pt x="727987" y="694600"/>
                  </a:cubicBezTo>
                  <a:cubicBezTo>
                    <a:pt x="729856" y="691097"/>
                    <a:pt x="730701" y="687127"/>
                    <a:pt x="730390" y="683162"/>
                  </a:cubicBezTo>
                  <a:cubicBezTo>
                    <a:pt x="729989" y="679953"/>
                    <a:pt x="728120" y="677110"/>
                    <a:pt x="725361" y="675419"/>
                  </a:cubicBezTo>
                  <a:cubicBezTo>
                    <a:pt x="721668" y="673300"/>
                    <a:pt x="717439" y="672254"/>
                    <a:pt x="713167" y="672392"/>
                  </a:cubicBezTo>
                  <a:lnTo>
                    <a:pt x="709295" y="672392"/>
                  </a:lnTo>
                  <a:lnTo>
                    <a:pt x="705200" y="672793"/>
                  </a:lnTo>
                  <a:cubicBezTo>
                    <a:pt x="703822" y="673015"/>
                    <a:pt x="702397" y="673238"/>
                    <a:pt x="700750" y="673549"/>
                  </a:cubicBezTo>
                  <a:cubicBezTo>
                    <a:pt x="699104" y="673861"/>
                    <a:pt x="697813" y="674172"/>
                    <a:pt x="696300" y="674573"/>
                  </a:cubicBezTo>
                  <a:cubicBezTo>
                    <a:pt x="691360" y="675904"/>
                    <a:pt x="686509" y="677586"/>
                    <a:pt x="681791" y="679602"/>
                  </a:cubicBezTo>
                  <a:cubicBezTo>
                    <a:pt x="676763" y="681760"/>
                    <a:pt x="671912" y="684226"/>
                    <a:pt x="667195" y="686989"/>
                  </a:cubicBezTo>
                  <a:cubicBezTo>
                    <a:pt x="662433" y="689753"/>
                    <a:pt x="657805" y="692833"/>
                    <a:pt x="653443" y="696202"/>
                  </a:cubicBezTo>
                  <a:cubicBezTo>
                    <a:pt x="649171" y="699402"/>
                    <a:pt x="645165" y="702944"/>
                    <a:pt x="641472" y="706793"/>
                  </a:cubicBezTo>
                  <a:cubicBezTo>
                    <a:pt x="637377" y="710914"/>
                    <a:pt x="633906" y="715605"/>
                    <a:pt x="631147" y="720723"/>
                  </a:cubicBezTo>
                  <a:cubicBezTo>
                    <a:pt x="629144" y="724234"/>
                    <a:pt x="628121" y="728244"/>
                    <a:pt x="628298" y="732294"/>
                  </a:cubicBezTo>
                  <a:cubicBezTo>
                    <a:pt x="628565" y="735512"/>
                    <a:pt x="630257" y="738436"/>
                    <a:pt x="632971" y="740216"/>
                  </a:cubicBezTo>
                  <a:close/>
                  <a:moveTo>
                    <a:pt x="719931" y="665361"/>
                  </a:moveTo>
                  <a:cubicBezTo>
                    <a:pt x="721400" y="665459"/>
                    <a:pt x="722913" y="665459"/>
                    <a:pt x="724382" y="665361"/>
                  </a:cubicBezTo>
                  <a:cubicBezTo>
                    <a:pt x="725851" y="665321"/>
                    <a:pt x="727363" y="665201"/>
                    <a:pt x="728832" y="665005"/>
                  </a:cubicBezTo>
                  <a:cubicBezTo>
                    <a:pt x="730435" y="665005"/>
                    <a:pt x="732036" y="664560"/>
                    <a:pt x="733728" y="664248"/>
                  </a:cubicBezTo>
                  <a:cubicBezTo>
                    <a:pt x="735418" y="663937"/>
                    <a:pt x="737110" y="663536"/>
                    <a:pt x="738845" y="663047"/>
                  </a:cubicBezTo>
                  <a:cubicBezTo>
                    <a:pt x="743518" y="661800"/>
                    <a:pt x="748102" y="660243"/>
                    <a:pt x="752553" y="658374"/>
                  </a:cubicBezTo>
                  <a:cubicBezTo>
                    <a:pt x="757270" y="656380"/>
                    <a:pt x="761898" y="654124"/>
                    <a:pt x="766348" y="651609"/>
                  </a:cubicBezTo>
                  <a:cubicBezTo>
                    <a:pt x="770888" y="649041"/>
                    <a:pt x="775249" y="646202"/>
                    <a:pt x="779433" y="643109"/>
                  </a:cubicBezTo>
                  <a:cubicBezTo>
                    <a:pt x="783483" y="640145"/>
                    <a:pt x="787310" y="636887"/>
                    <a:pt x="790914" y="633363"/>
                  </a:cubicBezTo>
                  <a:cubicBezTo>
                    <a:pt x="795098" y="629446"/>
                    <a:pt x="798702" y="624951"/>
                    <a:pt x="801596" y="620012"/>
                  </a:cubicBezTo>
                  <a:cubicBezTo>
                    <a:pt x="803732" y="616603"/>
                    <a:pt x="804844" y="612677"/>
                    <a:pt x="804889" y="608663"/>
                  </a:cubicBezTo>
                  <a:cubicBezTo>
                    <a:pt x="804844" y="605535"/>
                    <a:pt x="803376" y="602602"/>
                    <a:pt x="800883" y="600697"/>
                  </a:cubicBezTo>
                  <a:cubicBezTo>
                    <a:pt x="797590" y="598414"/>
                    <a:pt x="793719" y="597172"/>
                    <a:pt x="789713" y="597137"/>
                  </a:cubicBezTo>
                  <a:cubicBezTo>
                    <a:pt x="788334" y="597137"/>
                    <a:pt x="786865" y="597137"/>
                    <a:pt x="785262" y="597137"/>
                  </a:cubicBezTo>
                  <a:lnTo>
                    <a:pt x="780812" y="597537"/>
                  </a:lnTo>
                  <a:cubicBezTo>
                    <a:pt x="779255" y="597537"/>
                    <a:pt x="777608" y="597982"/>
                    <a:pt x="775962" y="598338"/>
                  </a:cubicBezTo>
                  <a:cubicBezTo>
                    <a:pt x="774315" y="598694"/>
                    <a:pt x="772668" y="599050"/>
                    <a:pt x="770977" y="599495"/>
                  </a:cubicBezTo>
                  <a:cubicBezTo>
                    <a:pt x="766437" y="600670"/>
                    <a:pt x="761987" y="602157"/>
                    <a:pt x="757626" y="603946"/>
                  </a:cubicBezTo>
                  <a:cubicBezTo>
                    <a:pt x="753042" y="605873"/>
                    <a:pt x="748591" y="608089"/>
                    <a:pt x="744275" y="610577"/>
                  </a:cubicBezTo>
                  <a:cubicBezTo>
                    <a:pt x="739824" y="613064"/>
                    <a:pt x="735508" y="615815"/>
                    <a:pt x="731369" y="618810"/>
                  </a:cubicBezTo>
                  <a:cubicBezTo>
                    <a:pt x="727363" y="621752"/>
                    <a:pt x="723536" y="624947"/>
                    <a:pt x="719931" y="628378"/>
                  </a:cubicBezTo>
                  <a:cubicBezTo>
                    <a:pt x="715704" y="632326"/>
                    <a:pt x="712054" y="636816"/>
                    <a:pt x="709028" y="641729"/>
                  </a:cubicBezTo>
                  <a:cubicBezTo>
                    <a:pt x="706848" y="645160"/>
                    <a:pt x="705601" y="649104"/>
                    <a:pt x="705379" y="653167"/>
                  </a:cubicBezTo>
                  <a:cubicBezTo>
                    <a:pt x="705245" y="656340"/>
                    <a:pt x="706580" y="659397"/>
                    <a:pt x="709028" y="661444"/>
                  </a:cubicBezTo>
                  <a:cubicBezTo>
                    <a:pt x="712232" y="663763"/>
                    <a:pt x="716105" y="665036"/>
                    <a:pt x="720065" y="665094"/>
                  </a:cubicBezTo>
                  <a:close/>
                  <a:moveTo>
                    <a:pt x="559718" y="822770"/>
                  </a:moveTo>
                  <a:cubicBezTo>
                    <a:pt x="563857" y="824835"/>
                    <a:pt x="568486" y="825743"/>
                    <a:pt x="573070" y="825396"/>
                  </a:cubicBezTo>
                  <a:cubicBezTo>
                    <a:pt x="574182" y="825396"/>
                    <a:pt x="575339" y="825396"/>
                    <a:pt x="576496" y="825396"/>
                  </a:cubicBezTo>
                  <a:lnTo>
                    <a:pt x="580012" y="824951"/>
                  </a:lnTo>
                  <a:lnTo>
                    <a:pt x="583707" y="824283"/>
                  </a:lnTo>
                  <a:cubicBezTo>
                    <a:pt x="584952" y="824060"/>
                    <a:pt x="586198" y="823749"/>
                    <a:pt x="587489" y="823437"/>
                  </a:cubicBezTo>
                  <a:cubicBezTo>
                    <a:pt x="592963" y="821987"/>
                    <a:pt x="598303" y="820108"/>
                    <a:pt x="603466" y="817830"/>
                  </a:cubicBezTo>
                  <a:cubicBezTo>
                    <a:pt x="609029" y="815382"/>
                    <a:pt x="614414" y="812570"/>
                    <a:pt x="619576" y="809419"/>
                  </a:cubicBezTo>
                  <a:cubicBezTo>
                    <a:pt x="624783" y="806246"/>
                    <a:pt x="629767" y="802721"/>
                    <a:pt x="634485" y="798871"/>
                  </a:cubicBezTo>
                  <a:cubicBezTo>
                    <a:pt x="638980" y="795249"/>
                    <a:pt x="643163" y="791244"/>
                    <a:pt x="646946" y="786900"/>
                  </a:cubicBezTo>
                  <a:cubicBezTo>
                    <a:pt x="650817" y="782654"/>
                    <a:pt x="653977" y="777799"/>
                    <a:pt x="656291" y="772525"/>
                  </a:cubicBezTo>
                  <a:cubicBezTo>
                    <a:pt x="657983" y="768943"/>
                    <a:pt x="658472" y="764924"/>
                    <a:pt x="657715" y="761043"/>
                  </a:cubicBezTo>
                  <a:cubicBezTo>
                    <a:pt x="656870" y="757786"/>
                    <a:pt x="654645" y="755062"/>
                    <a:pt x="651619" y="753611"/>
                  </a:cubicBezTo>
                  <a:cubicBezTo>
                    <a:pt x="647435" y="751698"/>
                    <a:pt x="642851" y="750888"/>
                    <a:pt x="638268" y="751253"/>
                  </a:cubicBezTo>
                  <a:cubicBezTo>
                    <a:pt x="637155" y="751261"/>
                    <a:pt x="635998" y="751337"/>
                    <a:pt x="634886" y="751475"/>
                  </a:cubicBezTo>
                  <a:cubicBezTo>
                    <a:pt x="633728" y="751560"/>
                    <a:pt x="632527" y="751711"/>
                    <a:pt x="631370" y="751920"/>
                  </a:cubicBezTo>
                  <a:lnTo>
                    <a:pt x="627765" y="752588"/>
                  </a:lnTo>
                  <a:cubicBezTo>
                    <a:pt x="626518" y="752810"/>
                    <a:pt x="625272" y="753122"/>
                    <a:pt x="624026" y="753433"/>
                  </a:cubicBezTo>
                  <a:cubicBezTo>
                    <a:pt x="618686" y="754871"/>
                    <a:pt x="613479" y="756713"/>
                    <a:pt x="608405" y="758952"/>
                  </a:cubicBezTo>
                  <a:cubicBezTo>
                    <a:pt x="603020" y="761328"/>
                    <a:pt x="597769" y="764047"/>
                    <a:pt x="592695" y="767096"/>
                  </a:cubicBezTo>
                  <a:cubicBezTo>
                    <a:pt x="587622" y="770198"/>
                    <a:pt x="582726" y="773620"/>
                    <a:pt x="578054" y="777332"/>
                  </a:cubicBezTo>
                  <a:cubicBezTo>
                    <a:pt x="573604" y="780901"/>
                    <a:pt x="569464" y="784831"/>
                    <a:pt x="565638" y="789081"/>
                  </a:cubicBezTo>
                  <a:cubicBezTo>
                    <a:pt x="561676" y="793331"/>
                    <a:pt x="558383" y="798182"/>
                    <a:pt x="555936" y="803455"/>
                  </a:cubicBezTo>
                  <a:cubicBezTo>
                    <a:pt x="554111" y="807069"/>
                    <a:pt x="553444" y="811154"/>
                    <a:pt x="554022" y="815160"/>
                  </a:cubicBezTo>
                  <a:cubicBezTo>
                    <a:pt x="554779" y="818355"/>
                    <a:pt x="556915" y="821048"/>
                    <a:pt x="559852" y="822503"/>
                  </a:cubicBezTo>
                  <a:close/>
                  <a:moveTo>
                    <a:pt x="796700" y="590372"/>
                  </a:moveTo>
                  <a:cubicBezTo>
                    <a:pt x="798258" y="590572"/>
                    <a:pt x="799815" y="590675"/>
                    <a:pt x="801373" y="590684"/>
                  </a:cubicBezTo>
                  <a:cubicBezTo>
                    <a:pt x="803019" y="590684"/>
                    <a:pt x="804755" y="590684"/>
                    <a:pt x="806535" y="590417"/>
                  </a:cubicBezTo>
                  <a:cubicBezTo>
                    <a:pt x="808316" y="590150"/>
                    <a:pt x="810140" y="589927"/>
                    <a:pt x="812053" y="589571"/>
                  </a:cubicBezTo>
                  <a:cubicBezTo>
                    <a:pt x="813968" y="589215"/>
                    <a:pt x="815837" y="588770"/>
                    <a:pt x="817839" y="588236"/>
                  </a:cubicBezTo>
                  <a:cubicBezTo>
                    <a:pt x="822156" y="587021"/>
                    <a:pt x="826384" y="585535"/>
                    <a:pt x="830479" y="583786"/>
                  </a:cubicBezTo>
                  <a:cubicBezTo>
                    <a:pt x="834840" y="582010"/>
                    <a:pt x="839112" y="579972"/>
                    <a:pt x="843251" y="577689"/>
                  </a:cubicBezTo>
                  <a:cubicBezTo>
                    <a:pt x="847478" y="575383"/>
                    <a:pt x="851573" y="572842"/>
                    <a:pt x="855534" y="570079"/>
                  </a:cubicBezTo>
                  <a:cubicBezTo>
                    <a:pt x="859361" y="567359"/>
                    <a:pt x="863054" y="564387"/>
                    <a:pt x="866481" y="561178"/>
                  </a:cubicBezTo>
                  <a:cubicBezTo>
                    <a:pt x="870843" y="557266"/>
                    <a:pt x="874670" y="552771"/>
                    <a:pt x="877830" y="547827"/>
                  </a:cubicBezTo>
                  <a:cubicBezTo>
                    <a:pt x="880100" y="544462"/>
                    <a:pt x="881524" y="540599"/>
                    <a:pt x="881968" y="536567"/>
                  </a:cubicBezTo>
                  <a:cubicBezTo>
                    <a:pt x="882236" y="533501"/>
                    <a:pt x="881123" y="530475"/>
                    <a:pt x="878898" y="528334"/>
                  </a:cubicBezTo>
                  <a:cubicBezTo>
                    <a:pt x="876050" y="525922"/>
                    <a:pt x="872490" y="524502"/>
                    <a:pt x="868751" y="524284"/>
                  </a:cubicBezTo>
                  <a:cubicBezTo>
                    <a:pt x="867194" y="524169"/>
                    <a:pt x="865591" y="524169"/>
                    <a:pt x="864034" y="524284"/>
                  </a:cubicBezTo>
                  <a:cubicBezTo>
                    <a:pt x="862343" y="524280"/>
                    <a:pt x="860608" y="524387"/>
                    <a:pt x="858916" y="524596"/>
                  </a:cubicBezTo>
                  <a:cubicBezTo>
                    <a:pt x="857181" y="524596"/>
                    <a:pt x="855355" y="525085"/>
                    <a:pt x="853487" y="525441"/>
                  </a:cubicBezTo>
                  <a:cubicBezTo>
                    <a:pt x="851618" y="525798"/>
                    <a:pt x="849748" y="526243"/>
                    <a:pt x="847790" y="526777"/>
                  </a:cubicBezTo>
                  <a:cubicBezTo>
                    <a:pt x="843562" y="527911"/>
                    <a:pt x="839424" y="529327"/>
                    <a:pt x="835418" y="531004"/>
                  </a:cubicBezTo>
                  <a:cubicBezTo>
                    <a:pt x="831146" y="532749"/>
                    <a:pt x="826963" y="534725"/>
                    <a:pt x="822869" y="536923"/>
                  </a:cubicBezTo>
                  <a:cubicBezTo>
                    <a:pt x="818729" y="539175"/>
                    <a:pt x="814724" y="541641"/>
                    <a:pt x="810852" y="544311"/>
                  </a:cubicBezTo>
                  <a:cubicBezTo>
                    <a:pt x="807070" y="546955"/>
                    <a:pt x="803420" y="549825"/>
                    <a:pt x="799949" y="552900"/>
                  </a:cubicBezTo>
                  <a:cubicBezTo>
                    <a:pt x="795587" y="556741"/>
                    <a:pt x="791716" y="561120"/>
                    <a:pt x="788467" y="565940"/>
                  </a:cubicBezTo>
                  <a:cubicBezTo>
                    <a:pt x="786109" y="569322"/>
                    <a:pt x="784595" y="573207"/>
                    <a:pt x="784017" y="577288"/>
                  </a:cubicBezTo>
                  <a:cubicBezTo>
                    <a:pt x="783616" y="580377"/>
                    <a:pt x="784595" y="583492"/>
                    <a:pt x="786687" y="585788"/>
                  </a:cubicBezTo>
                  <a:cubicBezTo>
                    <a:pt x="789446" y="588285"/>
                    <a:pt x="792961" y="589803"/>
                    <a:pt x="796655" y="590105"/>
                  </a:cubicBezTo>
                  <a:close/>
                  <a:moveTo>
                    <a:pt x="37470" y="1842792"/>
                  </a:moveTo>
                  <a:cubicBezTo>
                    <a:pt x="41207" y="1845480"/>
                    <a:pt x="45613" y="1847153"/>
                    <a:pt x="50197" y="1847643"/>
                  </a:cubicBezTo>
                  <a:cubicBezTo>
                    <a:pt x="56027" y="1848297"/>
                    <a:pt x="61947" y="1847981"/>
                    <a:pt x="67687" y="1846708"/>
                  </a:cubicBezTo>
                  <a:cubicBezTo>
                    <a:pt x="69468" y="1846352"/>
                    <a:pt x="71292" y="1845907"/>
                    <a:pt x="73205" y="1845417"/>
                  </a:cubicBezTo>
                  <a:cubicBezTo>
                    <a:pt x="75120" y="1844928"/>
                    <a:pt x="76988" y="1844305"/>
                    <a:pt x="78946" y="1843637"/>
                  </a:cubicBezTo>
                  <a:cubicBezTo>
                    <a:pt x="80904" y="1842970"/>
                    <a:pt x="82908" y="1842213"/>
                    <a:pt x="84955" y="1841368"/>
                  </a:cubicBezTo>
                  <a:cubicBezTo>
                    <a:pt x="87002" y="1840522"/>
                    <a:pt x="89049" y="1839588"/>
                    <a:pt x="91185" y="1838608"/>
                  </a:cubicBezTo>
                  <a:cubicBezTo>
                    <a:pt x="101198" y="1833784"/>
                    <a:pt x="110722" y="1827936"/>
                    <a:pt x="119534" y="1821163"/>
                  </a:cubicBezTo>
                  <a:cubicBezTo>
                    <a:pt x="128346" y="1814532"/>
                    <a:pt x="136490" y="1807082"/>
                    <a:pt x="143877" y="1798911"/>
                  </a:cubicBezTo>
                  <a:cubicBezTo>
                    <a:pt x="150687" y="1791510"/>
                    <a:pt x="156649" y="1783375"/>
                    <a:pt x="161679" y="1774657"/>
                  </a:cubicBezTo>
                  <a:cubicBezTo>
                    <a:pt x="165862" y="1767469"/>
                    <a:pt x="168755" y="1759588"/>
                    <a:pt x="170179" y="1751381"/>
                  </a:cubicBezTo>
                  <a:cubicBezTo>
                    <a:pt x="171068" y="1746464"/>
                    <a:pt x="170713" y="1741404"/>
                    <a:pt x="169155" y="1736651"/>
                  </a:cubicBezTo>
                  <a:cubicBezTo>
                    <a:pt x="167775" y="1732730"/>
                    <a:pt x="165150" y="1729361"/>
                    <a:pt x="161723" y="1727038"/>
                  </a:cubicBezTo>
                  <a:cubicBezTo>
                    <a:pt x="157896" y="1724523"/>
                    <a:pt x="153534" y="1722992"/>
                    <a:pt x="148995" y="1722587"/>
                  </a:cubicBezTo>
                  <a:cubicBezTo>
                    <a:pt x="143254" y="1722080"/>
                    <a:pt x="137469" y="1722472"/>
                    <a:pt x="131817" y="1723745"/>
                  </a:cubicBezTo>
                  <a:cubicBezTo>
                    <a:pt x="130081" y="1724101"/>
                    <a:pt x="128301" y="1724546"/>
                    <a:pt x="126477" y="1725035"/>
                  </a:cubicBezTo>
                  <a:cubicBezTo>
                    <a:pt x="124652" y="1725525"/>
                    <a:pt x="122783" y="1726148"/>
                    <a:pt x="120869" y="1726771"/>
                  </a:cubicBezTo>
                  <a:cubicBezTo>
                    <a:pt x="118955" y="1727394"/>
                    <a:pt x="116997" y="1728195"/>
                    <a:pt x="115039" y="1728996"/>
                  </a:cubicBezTo>
                  <a:cubicBezTo>
                    <a:pt x="113081" y="1729797"/>
                    <a:pt x="111033" y="1730687"/>
                    <a:pt x="108986" y="1731666"/>
                  </a:cubicBezTo>
                  <a:cubicBezTo>
                    <a:pt x="99240" y="1736286"/>
                    <a:pt x="90028" y="1741893"/>
                    <a:pt x="81439" y="1748399"/>
                  </a:cubicBezTo>
                  <a:cubicBezTo>
                    <a:pt x="72850" y="1754875"/>
                    <a:pt x="64839" y="1762098"/>
                    <a:pt x="57496" y="1769984"/>
                  </a:cubicBezTo>
                  <a:cubicBezTo>
                    <a:pt x="50732" y="1777291"/>
                    <a:pt x="44768" y="1785302"/>
                    <a:pt x="39695" y="1793882"/>
                  </a:cubicBezTo>
                  <a:cubicBezTo>
                    <a:pt x="35245" y="1801118"/>
                    <a:pt x="32128" y="1809067"/>
                    <a:pt x="30393" y="1817380"/>
                  </a:cubicBezTo>
                  <a:cubicBezTo>
                    <a:pt x="29325" y="1822414"/>
                    <a:pt x="29459" y="1827625"/>
                    <a:pt x="30750" y="1832600"/>
                  </a:cubicBezTo>
                  <a:cubicBezTo>
                    <a:pt x="31862" y="1836615"/>
                    <a:pt x="34220" y="1840179"/>
                    <a:pt x="37470" y="1842792"/>
                  </a:cubicBezTo>
                  <a:close/>
                  <a:moveTo>
                    <a:pt x="2937233" y="3370199"/>
                  </a:moveTo>
                  <a:cubicBezTo>
                    <a:pt x="2927977" y="3354240"/>
                    <a:pt x="2916049" y="3339976"/>
                    <a:pt x="2901986" y="3328009"/>
                  </a:cubicBezTo>
                  <a:cubicBezTo>
                    <a:pt x="2888858" y="3316803"/>
                    <a:pt x="2873770" y="3308152"/>
                    <a:pt x="2857483" y="3302509"/>
                  </a:cubicBezTo>
                  <a:cubicBezTo>
                    <a:pt x="2841550" y="3297088"/>
                    <a:pt x="2824683" y="3295090"/>
                    <a:pt x="2807950" y="3296634"/>
                  </a:cubicBezTo>
                  <a:lnTo>
                    <a:pt x="2804924" y="3296990"/>
                  </a:lnTo>
                  <a:lnTo>
                    <a:pt x="2801853" y="3297391"/>
                  </a:lnTo>
                  <a:lnTo>
                    <a:pt x="2798827" y="3297881"/>
                  </a:lnTo>
                  <a:lnTo>
                    <a:pt x="2795756" y="3298459"/>
                  </a:lnTo>
                  <a:cubicBezTo>
                    <a:pt x="2778132" y="3302117"/>
                    <a:pt x="2761533" y="3309723"/>
                    <a:pt x="2747247" y="3320711"/>
                  </a:cubicBezTo>
                  <a:cubicBezTo>
                    <a:pt x="2732739" y="3331908"/>
                    <a:pt x="2720590" y="3345833"/>
                    <a:pt x="2711422" y="3361698"/>
                  </a:cubicBezTo>
                  <a:cubicBezTo>
                    <a:pt x="2701631" y="3378628"/>
                    <a:pt x="2694822" y="3397137"/>
                    <a:pt x="2691395" y="3416394"/>
                  </a:cubicBezTo>
                  <a:cubicBezTo>
                    <a:pt x="2687613" y="3437346"/>
                    <a:pt x="2687390" y="3458783"/>
                    <a:pt x="2690728" y="3479811"/>
                  </a:cubicBezTo>
                  <a:cubicBezTo>
                    <a:pt x="2693798" y="3499838"/>
                    <a:pt x="2700162" y="3519228"/>
                    <a:pt x="2709464" y="3537221"/>
                  </a:cubicBezTo>
                  <a:cubicBezTo>
                    <a:pt x="2718231" y="3554110"/>
                    <a:pt x="2729758" y="3569383"/>
                    <a:pt x="2743642" y="3582392"/>
                  </a:cubicBezTo>
                  <a:cubicBezTo>
                    <a:pt x="2756815" y="3594759"/>
                    <a:pt x="2772258" y="3604474"/>
                    <a:pt x="2789080" y="3611008"/>
                  </a:cubicBezTo>
                  <a:cubicBezTo>
                    <a:pt x="2805680" y="3617411"/>
                    <a:pt x="2823481" y="3620024"/>
                    <a:pt x="2841195" y="3618662"/>
                  </a:cubicBezTo>
                  <a:lnTo>
                    <a:pt x="2844399" y="3618350"/>
                  </a:lnTo>
                  <a:lnTo>
                    <a:pt x="2847603" y="3617995"/>
                  </a:lnTo>
                  <a:lnTo>
                    <a:pt x="2850807" y="3617505"/>
                  </a:lnTo>
                  <a:lnTo>
                    <a:pt x="2854011" y="3616927"/>
                  </a:lnTo>
                  <a:cubicBezTo>
                    <a:pt x="2872747" y="3613250"/>
                    <a:pt x="2890326" y="3605151"/>
                    <a:pt x="2905279" y="3593295"/>
                  </a:cubicBezTo>
                  <a:cubicBezTo>
                    <a:pt x="2920455" y="3581226"/>
                    <a:pt x="2933005" y="3566170"/>
                    <a:pt x="2942128" y="3549059"/>
                  </a:cubicBezTo>
                  <a:cubicBezTo>
                    <a:pt x="2951785" y="3531052"/>
                    <a:pt x="2958149" y="3511457"/>
                    <a:pt x="2960909" y="3491204"/>
                  </a:cubicBezTo>
                  <a:cubicBezTo>
                    <a:pt x="2963890" y="3469677"/>
                    <a:pt x="2963089" y="3447799"/>
                    <a:pt x="2958595" y="3426540"/>
                  </a:cubicBezTo>
                  <a:cubicBezTo>
                    <a:pt x="2954590" y="3406767"/>
                    <a:pt x="2947380" y="3387778"/>
                    <a:pt x="2937233" y="3370332"/>
                  </a:cubicBezTo>
                  <a:close/>
                  <a:moveTo>
                    <a:pt x="3540434" y="3236688"/>
                  </a:moveTo>
                  <a:cubicBezTo>
                    <a:pt x="3532602" y="3219603"/>
                    <a:pt x="3522321" y="3203755"/>
                    <a:pt x="3509904" y="3189648"/>
                  </a:cubicBezTo>
                  <a:cubicBezTo>
                    <a:pt x="3498289" y="3176395"/>
                    <a:pt x="3484760" y="3164895"/>
                    <a:pt x="3469851" y="3155513"/>
                  </a:cubicBezTo>
                  <a:cubicBezTo>
                    <a:pt x="3455833" y="3146662"/>
                    <a:pt x="3440524" y="3140026"/>
                    <a:pt x="3424502" y="3135843"/>
                  </a:cubicBezTo>
                  <a:cubicBezTo>
                    <a:pt x="3409149" y="3131860"/>
                    <a:pt x="3393216" y="3130596"/>
                    <a:pt x="3377418" y="3132105"/>
                  </a:cubicBezTo>
                  <a:cubicBezTo>
                    <a:pt x="3374792" y="3132416"/>
                    <a:pt x="3372166" y="3132728"/>
                    <a:pt x="3369585" y="3133173"/>
                  </a:cubicBezTo>
                  <a:cubicBezTo>
                    <a:pt x="3367004" y="3133618"/>
                    <a:pt x="3364378" y="3134152"/>
                    <a:pt x="3361753" y="3134730"/>
                  </a:cubicBezTo>
                  <a:cubicBezTo>
                    <a:pt x="3359127" y="3135309"/>
                    <a:pt x="3356634" y="3136065"/>
                    <a:pt x="3354054" y="3136822"/>
                  </a:cubicBezTo>
                  <a:cubicBezTo>
                    <a:pt x="3351472" y="3137579"/>
                    <a:pt x="3348980" y="3138469"/>
                    <a:pt x="3346443" y="3139448"/>
                  </a:cubicBezTo>
                  <a:cubicBezTo>
                    <a:pt x="3329532" y="3145776"/>
                    <a:pt x="3314267" y="3155936"/>
                    <a:pt x="3301939" y="3169132"/>
                  </a:cubicBezTo>
                  <a:cubicBezTo>
                    <a:pt x="3289612" y="3182425"/>
                    <a:pt x="3280177" y="3198144"/>
                    <a:pt x="3274258" y="3215282"/>
                  </a:cubicBezTo>
                  <a:cubicBezTo>
                    <a:pt x="3267939" y="3233617"/>
                    <a:pt x="3265091" y="3252959"/>
                    <a:pt x="3265803" y="3272335"/>
                  </a:cubicBezTo>
                  <a:cubicBezTo>
                    <a:pt x="3266604" y="3293724"/>
                    <a:pt x="3271098" y="3314809"/>
                    <a:pt x="3279154" y="3334640"/>
                  </a:cubicBezTo>
                  <a:cubicBezTo>
                    <a:pt x="3286186" y="3352264"/>
                    <a:pt x="3295798" y="3368757"/>
                    <a:pt x="3307636" y="3383594"/>
                  </a:cubicBezTo>
                  <a:cubicBezTo>
                    <a:pt x="3318940" y="3397827"/>
                    <a:pt x="3332335" y="3410301"/>
                    <a:pt x="3347289" y="3420621"/>
                  </a:cubicBezTo>
                  <a:cubicBezTo>
                    <a:pt x="3361575" y="3430505"/>
                    <a:pt x="3377418" y="3438018"/>
                    <a:pt x="3394107" y="3442873"/>
                  </a:cubicBezTo>
                  <a:cubicBezTo>
                    <a:pt x="3410217" y="3447666"/>
                    <a:pt x="3427084" y="3449433"/>
                    <a:pt x="3443862" y="3448080"/>
                  </a:cubicBezTo>
                  <a:cubicBezTo>
                    <a:pt x="3446620" y="3448080"/>
                    <a:pt x="3449380" y="3447501"/>
                    <a:pt x="3452139" y="3447101"/>
                  </a:cubicBezTo>
                  <a:cubicBezTo>
                    <a:pt x="3454898" y="3446700"/>
                    <a:pt x="3457613" y="3446166"/>
                    <a:pt x="3460372" y="3445543"/>
                  </a:cubicBezTo>
                  <a:cubicBezTo>
                    <a:pt x="3463132" y="3444920"/>
                    <a:pt x="3465802" y="3444208"/>
                    <a:pt x="3468517" y="3443407"/>
                  </a:cubicBezTo>
                  <a:cubicBezTo>
                    <a:pt x="3471231" y="3442606"/>
                    <a:pt x="3473857" y="3441716"/>
                    <a:pt x="3476527" y="3440737"/>
                  </a:cubicBezTo>
                  <a:cubicBezTo>
                    <a:pt x="3494506" y="3434057"/>
                    <a:pt x="3510617" y="3423073"/>
                    <a:pt x="3523389" y="3408739"/>
                  </a:cubicBezTo>
                  <a:cubicBezTo>
                    <a:pt x="3535984" y="3394355"/>
                    <a:pt x="3545375" y="3377413"/>
                    <a:pt x="3550804" y="3359073"/>
                  </a:cubicBezTo>
                  <a:cubicBezTo>
                    <a:pt x="3556590" y="3339718"/>
                    <a:pt x="3558681" y="3319433"/>
                    <a:pt x="3556900" y="3299305"/>
                  </a:cubicBezTo>
                  <a:cubicBezTo>
                    <a:pt x="3555076" y="3277649"/>
                    <a:pt x="3549513" y="3256474"/>
                    <a:pt x="3540434" y="3236732"/>
                  </a:cubicBezTo>
                  <a:close/>
                  <a:moveTo>
                    <a:pt x="1808667" y="3408472"/>
                  </a:moveTo>
                  <a:cubicBezTo>
                    <a:pt x="1801324" y="3394654"/>
                    <a:pt x="1790910" y="3382700"/>
                    <a:pt x="1778226" y="3373537"/>
                  </a:cubicBezTo>
                  <a:cubicBezTo>
                    <a:pt x="1765810" y="3364725"/>
                    <a:pt x="1751302" y="3359367"/>
                    <a:pt x="1736126" y="3358005"/>
                  </a:cubicBezTo>
                  <a:cubicBezTo>
                    <a:pt x="1734613" y="3358005"/>
                    <a:pt x="1733144" y="3357738"/>
                    <a:pt x="1731676" y="3357693"/>
                  </a:cubicBezTo>
                  <a:lnTo>
                    <a:pt x="1727226" y="3357693"/>
                  </a:lnTo>
                  <a:lnTo>
                    <a:pt x="1722775" y="3357693"/>
                  </a:lnTo>
                  <a:lnTo>
                    <a:pt x="1718325" y="3358005"/>
                  </a:lnTo>
                  <a:cubicBezTo>
                    <a:pt x="1703817" y="3359598"/>
                    <a:pt x="1689753" y="3364044"/>
                    <a:pt x="1676936" y="3371089"/>
                  </a:cubicBezTo>
                  <a:cubicBezTo>
                    <a:pt x="1663095" y="3378668"/>
                    <a:pt x="1650501" y="3388370"/>
                    <a:pt x="1639642" y="3399838"/>
                  </a:cubicBezTo>
                  <a:cubicBezTo>
                    <a:pt x="1627804" y="3412308"/>
                    <a:pt x="1617657" y="3426340"/>
                    <a:pt x="1609602" y="3441538"/>
                  </a:cubicBezTo>
                  <a:cubicBezTo>
                    <a:pt x="1600835" y="3457902"/>
                    <a:pt x="1594248" y="3475369"/>
                    <a:pt x="1590110" y="3493473"/>
                  </a:cubicBezTo>
                  <a:cubicBezTo>
                    <a:pt x="1585526" y="3513011"/>
                    <a:pt x="1584012" y="3533149"/>
                    <a:pt x="1585659" y="3553153"/>
                  </a:cubicBezTo>
                  <a:cubicBezTo>
                    <a:pt x="1587084" y="3571119"/>
                    <a:pt x="1591712" y="3588685"/>
                    <a:pt x="1599367" y="3604999"/>
                  </a:cubicBezTo>
                  <a:cubicBezTo>
                    <a:pt x="1606264" y="3619761"/>
                    <a:pt x="1616411" y="3632761"/>
                    <a:pt x="1629095" y="3643006"/>
                  </a:cubicBezTo>
                  <a:cubicBezTo>
                    <a:pt x="1641556" y="3652917"/>
                    <a:pt x="1656553" y="3659169"/>
                    <a:pt x="1672352" y="3661074"/>
                  </a:cubicBezTo>
                  <a:lnTo>
                    <a:pt x="1677025" y="3661519"/>
                  </a:lnTo>
                  <a:cubicBezTo>
                    <a:pt x="1678582" y="3661519"/>
                    <a:pt x="1680140" y="3661519"/>
                    <a:pt x="1681698" y="3661519"/>
                  </a:cubicBezTo>
                  <a:cubicBezTo>
                    <a:pt x="1683255" y="3661519"/>
                    <a:pt x="1684813" y="3661519"/>
                    <a:pt x="1686149" y="3661519"/>
                  </a:cubicBezTo>
                  <a:cubicBezTo>
                    <a:pt x="1687483" y="3661519"/>
                    <a:pt x="1689264" y="3661519"/>
                    <a:pt x="1690821" y="3661252"/>
                  </a:cubicBezTo>
                  <a:cubicBezTo>
                    <a:pt x="1706175" y="3659917"/>
                    <a:pt x="1721039" y="3655369"/>
                    <a:pt x="1734524" y="3647901"/>
                  </a:cubicBezTo>
                  <a:cubicBezTo>
                    <a:pt x="1749165" y="3639730"/>
                    <a:pt x="1762338" y="3629205"/>
                    <a:pt x="1773553" y="3616748"/>
                  </a:cubicBezTo>
                  <a:cubicBezTo>
                    <a:pt x="1785747" y="3603424"/>
                    <a:pt x="1796028" y="3588440"/>
                    <a:pt x="1804039" y="3572245"/>
                  </a:cubicBezTo>
                  <a:cubicBezTo>
                    <a:pt x="1812539" y="3555156"/>
                    <a:pt x="1818681" y="3536976"/>
                    <a:pt x="1822240" y="3518217"/>
                  </a:cubicBezTo>
                  <a:cubicBezTo>
                    <a:pt x="1826112" y="3498440"/>
                    <a:pt x="1826779" y="3478173"/>
                    <a:pt x="1824244" y="3458182"/>
                  </a:cubicBezTo>
                  <a:cubicBezTo>
                    <a:pt x="1822151" y="3440813"/>
                    <a:pt x="1816855" y="3423981"/>
                    <a:pt x="1808667" y="3408516"/>
                  </a:cubicBezTo>
                  <a:close/>
                  <a:moveTo>
                    <a:pt x="2647870" y="3424270"/>
                  </a:moveTo>
                  <a:cubicBezTo>
                    <a:pt x="2640082" y="3407333"/>
                    <a:pt x="2629268" y="3391952"/>
                    <a:pt x="2615962" y="3378877"/>
                  </a:cubicBezTo>
                  <a:cubicBezTo>
                    <a:pt x="2603679" y="3366754"/>
                    <a:pt x="2589037" y="3357275"/>
                    <a:pt x="2572972" y="3351018"/>
                  </a:cubicBezTo>
                  <a:cubicBezTo>
                    <a:pt x="2557083" y="3344921"/>
                    <a:pt x="2539994" y="3342607"/>
                    <a:pt x="2523082" y="3344253"/>
                  </a:cubicBezTo>
                  <a:lnTo>
                    <a:pt x="2522059" y="3344253"/>
                  </a:lnTo>
                  <a:lnTo>
                    <a:pt x="2520991" y="3344253"/>
                  </a:lnTo>
                  <a:lnTo>
                    <a:pt x="2519967" y="3344253"/>
                  </a:lnTo>
                  <a:lnTo>
                    <a:pt x="2518899" y="3344253"/>
                  </a:lnTo>
                  <a:cubicBezTo>
                    <a:pt x="2501409" y="3346674"/>
                    <a:pt x="2484676" y="3353003"/>
                    <a:pt x="2469945" y="3362767"/>
                  </a:cubicBezTo>
                  <a:cubicBezTo>
                    <a:pt x="2454770" y="3372878"/>
                    <a:pt x="2441641" y="3385793"/>
                    <a:pt x="2431316" y="3400817"/>
                  </a:cubicBezTo>
                  <a:cubicBezTo>
                    <a:pt x="2420190" y="3416972"/>
                    <a:pt x="2411912" y="3434894"/>
                    <a:pt x="2406750" y="3453821"/>
                  </a:cubicBezTo>
                  <a:cubicBezTo>
                    <a:pt x="2401098" y="3474168"/>
                    <a:pt x="2398829" y="3495312"/>
                    <a:pt x="2400075" y="3516393"/>
                  </a:cubicBezTo>
                  <a:cubicBezTo>
                    <a:pt x="2401143" y="3537069"/>
                    <a:pt x="2405638" y="3557421"/>
                    <a:pt x="2413426" y="3576606"/>
                  </a:cubicBezTo>
                  <a:cubicBezTo>
                    <a:pt x="2420591" y="3594408"/>
                    <a:pt x="2430915" y="3610767"/>
                    <a:pt x="2443911" y="3624893"/>
                  </a:cubicBezTo>
                  <a:cubicBezTo>
                    <a:pt x="2456105" y="3638212"/>
                    <a:pt x="2470969" y="3648827"/>
                    <a:pt x="2487524" y="3656045"/>
                  </a:cubicBezTo>
                  <a:cubicBezTo>
                    <a:pt x="2503991" y="3663223"/>
                    <a:pt x="2521925" y="3666281"/>
                    <a:pt x="2539816" y="3664946"/>
                  </a:cubicBezTo>
                  <a:lnTo>
                    <a:pt x="2540884" y="3664946"/>
                  </a:lnTo>
                  <a:lnTo>
                    <a:pt x="2541952" y="3664946"/>
                  </a:lnTo>
                  <a:lnTo>
                    <a:pt x="2543021" y="3664946"/>
                  </a:lnTo>
                  <a:lnTo>
                    <a:pt x="2544089" y="3664946"/>
                  </a:lnTo>
                  <a:cubicBezTo>
                    <a:pt x="2562691" y="3662747"/>
                    <a:pt x="2580492" y="3656090"/>
                    <a:pt x="2595980" y="3645542"/>
                  </a:cubicBezTo>
                  <a:cubicBezTo>
                    <a:pt x="2611912" y="3634661"/>
                    <a:pt x="2625529" y="3620709"/>
                    <a:pt x="2636033" y="3604510"/>
                  </a:cubicBezTo>
                  <a:cubicBezTo>
                    <a:pt x="2647203" y="3587358"/>
                    <a:pt x="2655303" y="3568400"/>
                    <a:pt x="2659975" y="3548480"/>
                  </a:cubicBezTo>
                  <a:cubicBezTo>
                    <a:pt x="2665005" y="3527421"/>
                    <a:pt x="2666429" y="3505663"/>
                    <a:pt x="2664204" y="3484128"/>
                  </a:cubicBezTo>
                  <a:cubicBezTo>
                    <a:pt x="2662200" y="3463403"/>
                    <a:pt x="2656682" y="3443176"/>
                    <a:pt x="2647870" y="3424315"/>
                  </a:cubicBezTo>
                  <a:close/>
                  <a:moveTo>
                    <a:pt x="2067277" y="3419820"/>
                  </a:moveTo>
                  <a:cubicBezTo>
                    <a:pt x="2058198" y="3406247"/>
                    <a:pt x="2046227" y="3394845"/>
                    <a:pt x="2032253" y="3386442"/>
                  </a:cubicBezTo>
                  <a:cubicBezTo>
                    <a:pt x="2018457" y="3378329"/>
                    <a:pt x="2002836" y="3373844"/>
                    <a:pt x="1986814" y="3373403"/>
                  </a:cubicBezTo>
                  <a:lnTo>
                    <a:pt x="1980718" y="3373403"/>
                  </a:lnTo>
                  <a:lnTo>
                    <a:pt x="1977692" y="3373403"/>
                  </a:lnTo>
                  <a:lnTo>
                    <a:pt x="1974709" y="3373403"/>
                  </a:lnTo>
                  <a:cubicBezTo>
                    <a:pt x="1959133" y="3375054"/>
                    <a:pt x="1944091" y="3379905"/>
                    <a:pt x="1930473" y="3387644"/>
                  </a:cubicBezTo>
                  <a:cubicBezTo>
                    <a:pt x="1915965" y="3395882"/>
                    <a:pt x="1902970" y="3406505"/>
                    <a:pt x="1892022" y="3419064"/>
                  </a:cubicBezTo>
                  <a:cubicBezTo>
                    <a:pt x="1880095" y="3432628"/>
                    <a:pt x="1870260" y="3447862"/>
                    <a:pt x="1862739" y="3464279"/>
                  </a:cubicBezTo>
                  <a:cubicBezTo>
                    <a:pt x="1854639" y="3482018"/>
                    <a:pt x="1849076" y="3500826"/>
                    <a:pt x="1846317" y="3520131"/>
                  </a:cubicBezTo>
                  <a:cubicBezTo>
                    <a:pt x="1843246" y="3540389"/>
                    <a:pt x="1843513" y="3561008"/>
                    <a:pt x="1847029" y="3581190"/>
                  </a:cubicBezTo>
                  <a:cubicBezTo>
                    <a:pt x="1850188" y="3599454"/>
                    <a:pt x="1856686" y="3616984"/>
                    <a:pt x="1866166" y="3632903"/>
                  </a:cubicBezTo>
                  <a:cubicBezTo>
                    <a:pt x="1874799" y="3647549"/>
                    <a:pt x="1886681" y="3660042"/>
                    <a:pt x="1900834" y="3669441"/>
                  </a:cubicBezTo>
                  <a:cubicBezTo>
                    <a:pt x="1914897" y="3678613"/>
                    <a:pt x="1931185" y="3683904"/>
                    <a:pt x="1947963" y="3684705"/>
                  </a:cubicBezTo>
                  <a:lnTo>
                    <a:pt x="1951256" y="3684705"/>
                  </a:lnTo>
                  <a:lnTo>
                    <a:pt x="1954504" y="3684705"/>
                  </a:lnTo>
                  <a:cubicBezTo>
                    <a:pt x="1955617" y="3684705"/>
                    <a:pt x="1956686" y="3684705"/>
                    <a:pt x="1957754" y="3684705"/>
                  </a:cubicBezTo>
                  <a:lnTo>
                    <a:pt x="1961003" y="3684705"/>
                  </a:lnTo>
                  <a:cubicBezTo>
                    <a:pt x="1977424" y="3683281"/>
                    <a:pt x="1993357" y="3678203"/>
                    <a:pt x="2007598" y="3669886"/>
                  </a:cubicBezTo>
                  <a:cubicBezTo>
                    <a:pt x="2022818" y="3661065"/>
                    <a:pt x="2036392" y="3649632"/>
                    <a:pt x="2047651" y="3636108"/>
                  </a:cubicBezTo>
                  <a:cubicBezTo>
                    <a:pt x="2059801" y="3621608"/>
                    <a:pt x="2069636" y="3605360"/>
                    <a:pt x="2076934" y="3587910"/>
                  </a:cubicBezTo>
                  <a:cubicBezTo>
                    <a:pt x="2084677" y="3569454"/>
                    <a:pt x="2089662" y="3549962"/>
                    <a:pt x="2091754" y="3530056"/>
                  </a:cubicBezTo>
                  <a:cubicBezTo>
                    <a:pt x="2094024" y="3509642"/>
                    <a:pt x="2092866" y="3488992"/>
                    <a:pt x="2088372" y="3468952"/>
                  </a:cubicBezTo>
                  <a:cubicBezTo>
                    <a:pt x="2084411" y="3451462"/>
                    <a:pt x="2077246" y="3434853"/>
                    <a:pt x="2067277" y="3419954"/>
                  </a:cubicBezTo>
                  <a:close/>
                  <a:moveTo>
                    <a:pt x="2336479" y="3409495"/>
                  </a:moveTo>
                  <a:cubicBezTo>
                    <a:pt x="2325487" y="3396527"/>
                    <a:pt x="2311824" y="3386109"/>
                    <a:pt x="2296426" y="3378966"/>
                  </a:cubicBezTo>
                  <a:cubicBezTo>
                    <a:pt x="2281206" y="3372001"/>
                    <a:pt x="2264517" y="3368868"/>
                    <a:pt x="2247828" y="3369843"/>
                  </a:cubicBezTo>
                  <a:lnTo>
                    <a:pt x="2246805" y="3369843"/>
                  </a:lnTo>
                  <a:lnTo>
                    <a:pt x="2245781" y="3369843"/>
                  </a:lnTo>
                  <a:lnTo>
                    <a:pt x="2244758" y="3369843"/>
                  </a:lnTo>
                  <a:lnTo>
                    <a:pt x="2243734" y="3369843"/>
                  </a:lnTo>
                  <a:cubicBezTo>
                    <a:pt x="2226912" y="3371538"/>
                    <a:pt x="2210667" y="3376932"/>
                    <a:pt x="2196204" y="3385641"/>
                  </a:cubicBezTo>
                  <a:cubicBezTo>
                    <a:pt x="2181073" y="3394756"/>
                    <a:pt x="2167677" y="3406532"/>
                    <a:pt x="2156730" y="3420399"/>
                  </a:cubicBezTo>
                  <a:cubicBezTo>
                    <a:pt x="2144891" y="3435334"/>
                    <a:pt x="2135501" y="3452050"/>
                    <a:pt x="2128870" y="3469931"/>
                  </a:cubicBezTo>
                  <a:cubicBezTo>
                    <a:pt x="2121705" y="3489246"/>
                    <a:pt x="2117566" y="3509557"/>
                    <a:pt x="2116587" y="3530145"/>
                  </a:cubicBezTo>
                  <a:cubicBezTo>
                    <a:pt x="2115608" y="3550897"/>
                    <a:pt x="2118100" y="3571671"/>
                    <a:pt x="2123930" y="3591604"/>
                  </a:cubicBezTo>
                  <a:cubicBezTo>
                    <a:pt x="2129226" y="3609855"/>
                    <a:pt x="2137905" y="3626967"/>
                    <a:pt x="2149430" y="3642071"/>
                  </a:cubicBezTo>
                  <a:cubicBezTo>
                    <a:pt x="2160112" y="3656152"/>
                    <a:pt x="2173818" y="3667692"/>
                    <a:pt x="2189484" y="3675849"/>
                  </a:cubicBezTo>
                  <a:cubicBezTo>
                    <a:pt x="2205193" y="3683904"/>
                    <a:pt x="2222683" y="3687776"/>
                    <a:pt x="2240307" y="3687109"/>
                  </a:cubicBezTo>
                  <a:lnTo>
                    <a:pt x="2241375" y="3687109"/>
                  </a:lnTo>
                  <a:lnTo>
                    <a:pt x="2242488" y="3687109"/>
                  </a:lnTo>
                  <a:lnTo>
                    <a:pt x="2243556" y="3687109"/>
                  </a:lnTo>
                  <a:lnTo>
                    <a:pt x="2244624" y="3687109"/>
                  </a:lnTo>
                  <a:cubicBezTo>
                    <a:pt x="2262381" y="3685596"/>
                    <a:pt x="2279559" y="3679975"/>
                    <a:pt x="2294780" y="3670642"/>
                  </a:cubicBezTo>
                  <a:cubicBezTo>
                    <a:pt x="2310711" y="3660874"/>
                    <a:pt x="2324641" y="3648177"/>
                    <a:pt x="2335856" y="3633215"/>
                  </a:cubicBezTo>
                  <a:cubicBezTo>
                    <a:pt x="2347828" y="3617269"/>
                    <a:pt x="2357174" y="3599468"/>
                    <a:pt x="2363404" y="3580522"/>
                  </a:cubicBezTo>
                  <a:cubicBezTo>
                    <a:pt x="2370079" y="3560425"/>
                    <a:pt x="2373462" y="3539393"/>
                    <a:pt x="2373506" y="3518217"/>
                  </a:cubicBezTo>
                  <a:cubicBezTo>
                    <a:pt x="2373595" y="3497439"/>
                    <a:pt x="2370213" y="3476794"/>
                    <a:pt x="2363404" y="3457159"/>
                  </a:cubicBezTo>
                  <a:cubicBezTo>
                    <a:pt x="2357440" y="3439798"/>
                    <a:pt x="2348273" y="3423688"/>
                    <a:pt x="2336479" y="3409629"/>
                  </a:cubicBezTo>
                  <a:close/>
                  <a:moveTo>
                    <a:pt x="3226550" y="3292006"/>
                  </a:moveTo>
                  <a:cubicBezTo>
                    <a:pt x="3215959" y="3277320"/>
                    <a:pt x="3203097" y="3264387"/>
                    <a:pt x="3188500" y="3253689"/>
                  </a:cubicBezTo>
                  <a:cubicBezTo>
                    <a:pt x="3174793" y="3243604"/>
                    <a:pt x="3159439" y="3235940"/>
                    <a:pt x="3143151" y="3231036"/>
                  </a:cubicBezTo>
                  <a:cubicBezTo>
                    <a:pt x="3127396" y="3226296"/>
                    <a:pt x="3110886" y="3224663"/>
                    <a:pt x="3094509" y="3226230"/>
                  </a:cubicBezTo>
                  <a:lnTo>
                    <a:pt x="3089079" y="3226853"/>
                  </a:lnTo>
                  <a:cubicBezTo>
                    <a:pt x="3087299" y="3227120"/>
                    <a:pt x="3085474" y="3227431"/>
                    <a:pt x="3083695" y="3227787"/>
                  </a:cubicBezTo>
                  <a:cubicBezTo>
                    <a:pt x="3081914" y="3228143"/>
                    <a:pt x="3080090" y="3228499"/>
                    <a:pt x="3078264" y="3228944"/>
                  </a:cubicBezTo>
                  <a:cubicBezTo>
                    <a:pt x="3076440" y="3229389"/>
                    <a:pt x="3074705" y="3229834"/>
                    <a:pt x="3072879" y="3230368"/>
                  </a:cubicBezTo>
                  <a:cubicBezTo>
                    <a:pt x="3055434" y="3235397"/>
                    <a:pt x="3039368" y="3244334"/>
                    <a:pt x="3025884" y="3256492"/>
                  </a:cubicBezTo>
                  <a:cubicBezTo>
                    <a:pt x="3012311" y="3268829"/>
                    <a:pt x="3001363" y="3283768"/>
                    <a:pt x="2993707" y="3300417"/>
                  </a:cubicBezTo>
                  <a:cubicBezTo>
                    <a:pt x="2985519" y="3318187"/>
                    <a:pt x="2980579" y="3337284"/>
                    <a:pt x="2979156" y="3356803"/>
                  </a:cubicBezTo>
                  <a:cubicBezTo>
                    <a:pt x="2977598" y="3378152"/>
                    <a:pt x="2979734" y="3399607"/>
                    <a:pt x="2985519" y="3420221"/>
                  </a:cubicBezTo>
                  <a:cubicBezTo>
                    <a:pt x="2990771" y="3439144"/>
                    <a:pt x="2998871" y="3457154"/>
                    <a:pt x="3009551" y="3473625"/>
                  </a:cubicBezTo>
                  <a:cubicBezTo>
                    <a:pt x="3019698" y="3489308"/>
                    <a:pt x="3032337" y="3503264"/>
                    <a:pt x="3046890" y="3514969"/>
                  </a:cubicBezTo>
                  <a:cubicBezTo>
                    <a:pt x="3060730" y="3526215"/>
                    <a:pt x="3076484" y="3534924"/>
                    <a:pt x="3093351" y="3540692"/>
                  </a:cubicBezTo>
                  <a:cubicBezTo>
                    <a:pt x="3109773" y="3546304"/>
                    <a:pt x="3127218" y="3548502"/>
                    <a:pt x="3144531" y="3547145"/>
                  </a:cubicBezTo>
                  <a:cubicBezTo>
                    <a:pt x="3146444" y="3547145"/>
                    <a:pt x="3148402" y="3546789"/>
                    <a:pt x="3150316" y="3546566"/>
                  </a:cubicBezTo>
                  <a:lnTo>
                    <a:pt x="3156057" y="3545676"/>
                  </a:lnTo>
                  <a:cubicBezTo>
                    <a:pt x="3158015" y="3545320"/>
                    <a:pt x="3159929" y="3544920"/>
                    <a:pt x="3161842" y="3544475"/>
                  </a:cubicBezTo>
                  <a:cubicBezTo>
                    <a:pt x="3163756" y="3544030"/>
                    <a:pt x="3165670" y="3543540"/>
                    <a:pt x="3167539" y="3543006"/>
                  </a:cubicBezTo>
                  <a:cubicBezTo>
                    <a:pt x="3186097" y="3537764"/>
                    <a:pt x="3203097" y="3528129"/>
                    <a:pt x="3217161" y="3514924"/>
                  </a:cubicBezTo>
                  <a:cubicBezTo>
                    <a:pt x="3231223" y="3501613"/>
                    <a:pt x="3242349" y="3485476"/>
                    <a:pt x="3249737" y="3467573"/>
                  </a:cubicBezTo>
                  <a:cubicBezTo>
                    <a:pt x="3257614" y="3448721"/>
                    <a:pt x="3261886" y="3428579"/>
                    <a:pt x="3262421" y="3408160"/>
                  </a:cubicBezTo>
                  <a:cubicBezTo>
                    <a:pt x="3263043" y="3386340"/>
                    <a:pt x="3259839" y="3364578"/>
                    <a:pt x="3252985" y="3343853"/>
                  </a:cubicBezTo>
                  <a:cubicBezTo>
                    <a:pt x="3246889" y="3325366"/>
                    <a:pt x="3238033" y="3307925"/>
                    <a:pt x="3226639" y="3292139"/>
                  </a:cubicBezTo>
                  <a:close/>
                  <a:moveTo>
                    <a:pt x="4583554" y="2675098"/>
                  </a:moveTo>
                  <a:cubicBezTo>
                    <a:pt x="4572650" y="2656406"/>
                    <a:pt x="4558854" y="2639592"/>
                    <a:pt x="4542610" y="2625298"/>
                  </a:cubicBezTo>
                  <a:cubicBezTo>
                    <a:pt x="4530951" y="2614929"/>
                    <a:pt x="4518267" y="2605770"/>
                    <a:pt x="4504737" y="2597973"/>
                  </a:cubicBezTo>
                  <a:cubicBezTo>
                    <a:pt x="4491876" y="2590536"/>
                    <a:pt x="4478302" y="2584395"/>
                    <a:pt x="4464195" y="2579637"/>
                  </a:cubicBezTo>
                  <a:cubicBezTo>
                    <a:pt x="4450889" y="2575151"/>
                    <a:pt x="4437137" y="2572067"/>
                    <a:pt x="4423163" y="2570425"/>
                  </a:cubicBezTo>
                  <a:cubicBezTo>
                    <a:pt x="4410078" y="2568868"/>
                    <a:pt x="4396861" y="2568868"/>
                    <a:pt x="4383777" y="2570425"/>
                  </a:cubicBezTo>
                  <a:cubicBezTo>
                    <a:pt x="4378259" y="2571106"/>
                    <a:pt x="4372785" y="2572116"/>
                    <a:pt x="4367400" y="2573451"/>
                  </a:cubicBezTo>
                  <a:cubicBezTo>
                    <a:pt x="4362148" y="2574760"/>
                    <a:pt x="4356986" y="2576393"/>
                    <a:pt x="4351913" y="2578347"/>
                  </a:cubicBezTo>
                  <a:cubicBezTo>
                    <a:pt x="4346972" y="2580283"/>
                    <a:pt x="4342166" y="2582557"/>
                    <a:pt x="4337538" y="2585156"/>
                  </a:cubicBezTo>
                  <a:cubicBezTo>
                    <a:pt x="4332954" y="2587799"/>
                    <a:pt x="4328548" y="2590772"/>
                    <a:pt x="4324409" y="2594056"/>
                  </a:cubicBezTo>
                  <a:cubicBezTo>
                    <a:pt x="4311459" y="2604092"/>
                    <a:pt x="4301401" y="2617394"/>
                    <a:pt x="4295260" y="2632596"/>
                  </a:cubicBezTo>
                  <a:cubicBezTo>
                    <a:pt x="4289251" y="2647968"/>
                    <a:pt x="4286982" y="2664550"/>
                    <a:pt x="4288629" y="2680972"/>
                  </a:cubicBezTo>
                  <a:cubicBezTo>
                    <a:pt x="4290498" y="2699401"/>
                    <a:pt x="4295882" y="2717300"/>
                    <a:pt x="4304471" y="2733709"/>
                  </a:cubicBezTo>
                  <a:cubicBezTo>
                    <a:pt x="4314440" y="2752756"/>
                    <a:pt x="4327391" y="2770055"/>
                    <a:pt x="4342923" y="2784932"/>
                  </a:cubicBezTo>
                  <a:cubicBezTo>
                    <a:pt x="4354316" y="2795960"/>
                    <a:pt x="4366821" y="2805773"/>
                    <a:pt x="4380216" y="2814216"/>
                  </a:cubicBezTo>
                  <a:cubicBezTo>
                    <a:pt x="4393257" y="2822418"/>
                    <a:pt x="4407097" y="2829262"/>
                    <a:pt x="4421560" y="2834643"/>
                  </a:cubicBezTo>
                  <a:cubicBezTo>
                    <a:pt x="4435401" y="2839819"/>
                    <a:pt x="4449776" y="2843477"/>
                    <a:pt x="4464418" y="2845546"/>
                  </a:cubicBezTo>
                  <a:cubicBezTo>
                    <a:pt x="4478258" y="2847540"/>
                    <a:pt x="4492277" y="2847807"/>
                    <a:pt x="4506162" y="2846347"/>
                  </a:cubicBezTo>
                  <a:cubicBezTo>
                    <a:pt x="4512037" y="2845706"/>
                    <a:pt x="4517822" y="2844696"/>
                    <a:pt x="4523562" y="2843321"/>
                  </a:cubicBezTo>
                  <a:cubicBezTo>
                    <a:pt x="4529170" y="2841999"/>
                    <a:pt x="4534644" y="2840290"/>
                    <a:pt x="4540029" y="2838203"/>
                  </a:cubicBezTo>
                  <a:cubicBezTo>
                    <a:pt x="4545281" y="2836129"/>
                    <a:pt x="4550353" y="2833690"/>
                    <a:pt x="4555249" y="2830905"/>
                  </a:cubicBezTo>
                  <a:cubicBezTo>
                    <a:pt x="4560056" y="2828114"/>
                    <a:pt x="4564683" y="2824945"/>
                    <a:pt x="4569001" y="2821425"/>
                  </a:cubicBezTo>
                  <a:cubicBezTo>
                    <a:pt x="4582441" y="2810620"/>
                    <a:pt x="4592588" y="2796267"/>
                    <a:pt x="4598284" y="2779993"/>
                  </a:cubicBezTo>
                  <a:cubicBezTo>
                    <a:pt x="4603847" y="2763584"/>
                    <a:pt x="4605360" y="2746072"/>
                    <a:pt x="4602734" y="2728947"/>
                  </a:cubicBezTo>
                  <a:cubicBezTo>
                    <a:pt x="4599842" y="2709988"/>
                    <a:pt x="4593389" y="2691755"/>
                    <a:pt x="4583643" y="2675231"/>
                  </a:cubicBezTo>
                  <a:close/>
                  <a:moveTo>
                    <a:pt x="4806650" y="2534288"/>
                  </a:moveTo>
                  <a:cubicBezTo>
                    <a:pt x="4801398" y="2516028"/>
                    <a:pt x="4792854" y="2498894"/>
                    <a:pt x="4781416" y="2483732"/>
                  </a:cubicBezTo>
                  <a:cubicBezTo>
                    <a:pt x="4768510" y="2466416"/>
                    <a:pt x="4753023" y="2451195"/>
                    <a:pt x="4735489" y="2438606"/>
                  </a:cubicBezTo>
                  <a:cubicBezTo>
                    <a:pt x="4723829" y="2430065"/>
                    <a:pt x="4711412" y="2422615"/>
                    <a:pt x="4698417" y="2416354"/>
                  </a:cubicBezTo>
                  <a:cubicBezTo>
                    <a:pt x="4686045" y="2410395"/>
                    <a:pt x="4673139" y="2405553"/>
                    <a:pt x="4659877" y="2401890"/>
                  </a:cubicBezTo>
                  <a:cubicBezTo>
                    <a:pt x="4647327" y="2398450"/>
                    <a:pt x="4634510" y="2396167"/>
                    <a:pt x="4621560" y="2395081"/>
                  </a:cubicBezTo>
                  <a:cubicBezTo>
                    <a:pt x="4609410" y="2394057"/>
                    <a:pt x="4597216" y="2394311"/>
                    <a:pt x="4585156" y="2395838"/>
                  </a:cubicBezTo>
                  <a:cubicBezTo>
                    <a:pt x="4578880" y="2396665"/>
                    <a:pt x="4572650" y="2397898"/>
                    <a:pt x="4566509" y="2399531"/>
                  </a:cubicBezTo>
                  <a:cubicBezTo>
                    <a:pt x="4560590" y="2401134"/>
                    <a:pt x="4554804" y="2403154"/>
                    <a:pt x="4549196" y="2405584"/>
                  </a:cubicBezTo>
                  <a:cubicBezTo>
                    <a:pt x="4543767" y="2407947"/>
                    <a:pt x="4538516" y="2410777"/>
                    <a:pt x="4533576" y="2414039"/>
                  </a:cubicBezTo>
                  <a:cubicBezTo>
                    <a:pt x="4528681" y="2417217"/>
                    <a:pt x="4524052" y="2420835"/>
                    <a:pt x="4519825" y="2424854"/>
                  </a:cubicBezTo>
                  <a:cubicBezTo>
                    <a:pt x="4508431" y="2435624"/>
                    <a:pt x="4500242" y="2449353"/>
                    <a:pt x="4496193" y="2464507"/>
                  </a:cubicBezTo>
                  <a:cubicBezTo>
                    <a:pt x="4492233" y="2480078"/>
                    <a:pt x="4492054" y="2496376"/>
                    <a:pt x="4495658" y="2512036"/>
                  </a:cubicBezTo>
                  <a:cubicBezTo>
                    <a:pt x="4499798" y="2529909"/>
                    <a:pt x="4507185" y="2546856"/>
                    <a:pt x="4517510" y="2562014"/>
                  </a:cubicBezTo>
                  <a:cubicBezTo>
                    <a:pt x="4529526" y="2579740"/>
                    <a:pt x="4544257" y="2595481"/>
                    <a:pt x="4561169" y="2608654"/>
                  </a:cubicBezTo>
                  <a:cubicBezTo>
                    <a:pt x="4572783" y="2617813"/>
                    <a:pt x="4585200" y="2625859"/>
                    <a:pt x="4598328" y="2632686"/>
                  </a:cubicBezTo>
                  <a:cubicBezTo>
                    <a:pt x="4611012" y="2639343"/>
                    <a:pt x="4624274" y="2644813"/>
                    <a:pt x="4637981" y="2649018"/>
                  </a:cubicBezTo>
                  <a:cubicBezTo>
                    <a:pt x="4651021" y="2653028"/>
                    <a:pt x="4664461" y="2655783"/>
                    <a:pt x="4678034" y="2657252"/>
                  </a:cubicBezTo>
                  <a:cubicBezTo>
                    <a:pt x="4690852" y="2658676"/>
                    <a:pt x="4703802" y="2658676"/>
                    <a:pt x="4716619" y="2657252"/>
                  </a:cubicBezTo>
                  <a:cubicBezTo>
                    <a:pt x="4723295" y="2656473"/>
                    <a:pt x="4729881" y="2655240"/>
                    <a:pt x="4736379" y="2653558"/>
                  </a:cubicBezTo>
                  <a:cubicBezTo>
                    <a:pt x="4742654" y="2651924"/>
                    <a:pt x="4748751" y="2649797"/>
                    <a:pt x="4754670" y="2647194"/>
                  </a:cubicBezTo>
                  <a:cubicBezTo>
                    <a:pt x="4760411" y="2644706"/>
                    <a:pt x="4765884" y="2641729"/>
                    <a:pt x="4771092" y="2638293"/>
                  </a:cubicBezTo>
                  <a:cubicBezTo>
                    <a:pt x="4776210" y="2634893"/>
                    <a:pt x="4780927" y="2631003"/>
                    <a:pt x="4785288" y="2626678"/>
                  </a:cubicBezTo>
                  <a:cubicBezTo>
                    <a:pt x="4796992" y="2615076"/>
                    <a:pt x="4805092" y="2600305"/>
                    <a:pt x="4808563" y="2584177"/>
                  </a:cubicBezTo>
                  <a:cubicBezTo>
                    <a:pt x="4811990" y="2567688"/>
                    <a:pt x="4811367" y="2550612"/>
                    <a:pt x="4806739" y="2534422"/>
                  </a:cubicBezTo>
                  <a:close/>
                  <a:moveTo>
                    <a:pt x="4079506" y="2963035"/>
                  </a:moveTo>
                  <a:cubicBezTo>
                    <a:pt x="4069048" y="2949262"/>
                    <a:pt x="4056987" y="2936827"/>
                    <a:pt x="4043503" y="2926009"/>
                  </a:cubicBezTo>
                  <a:cubicBezTo>
                    <a:pt x="4030730" y="2915724"/>
                    <a:pt x="4016756" y="2907028"/>
                    <a:pt x="4001891" y="2900108"/>
                  </a:cubicBezTo>
                  <a:cubicBezTo>
                    <a:pt x="3987829" y="2893517"/>
                    <a:pt x="3973009" y="2888759"/>
                    <a:pt x="3957744" y="2885955"/>
                  </a:cubicBezTo>
                  <a:cubicBezTo>
                    <a:pt x="3943281" y="2883272"/>
                    <a:pt x="3928505" y="2882702"/>
                    <a:pt x="3913908" y="2884264"/>
                  </a:cubicBezTo>
                  <a:cubicBezTo>
                    <a:pt x="3909769" y="2884709"/>
                    <a:pt x="3905675" y="2885377"/>
                    <a:pt x="3901625" y="2886223"/>
                  </a:cubicBezTo>
                  <a:cubicBezTo>
                    <a:pt x="3897575" y="2887028"/>
                    <a:pt x="3893615" y="2888051"/>
                    <a:pt x="3889698" y="2889293"/>
                  </a:cubicBezTo>
                  <a:cubicBezTo>
                    <a:pt x="3885782" y="2890557"/>
                    <a:pt x="3881910" y="2892043"/>
                    <a:pt x="3878171" y="2893744"/>
                  </a:cubicBezTo>
                  <a:cubicBezTo>
                    <a:pt x="3874389" y="2895355"/>
                    <a:pt x="3870695" y="2897166"/>
                    <a:pt x="3867134" y="2899173"/>
                  </a:cubicBezTo>
                  <a:cubicBezTo>
                    <a:pt x="3851826" y="2907637"/>
                    <a:pt x="3838875" y="2919743"/>
                    <a:pt x="3829351" y="2934420"/>
                  </a:cubicBezTo>
                  <a:cubicBezTo>
                    <a:pt x="3820006" y="2949133"/>
                    <a:pt x="3814042" y="2965750"/>
                    <a:pt x="3811906" y="2983062"/>
                  </a:cubicBezTo>
                  <a:cubicBezTo>
                    <a:pt x="3809592" y="3001901"/>
                    <a:pt x="3810882" y="3021015"/>
                    <a:pt x="3815778" y="3039359"/>
                  </a:cubicBezTo>
                  <a:cubicBezTo>
                    <a:pt x="3821297" y="3060027"/>
                    <a:pt x="3830330" y="3079595"/>
                    <a:pt x="3842480" y="3097214"/>
                  </a:cubicBezTo>
                  <a:cubicBezTo>
                    <a:pt x="3852405" y="3111660"/>
                    <a:pt x="3864109" y="3124801"/>
                    <a:pt x="3877326" y="3136332"/>
                  </a:cubicBezTo>
                  <a:cubicBezTo>
                    <a:pt x="3890144" y="3147530"/>
                    <a:pt x="3904251" y="3157098"/>
                    <a:pt x="3919426" y="3164815"/>
                  </a:cubicBezTo>
                  <a:cubicBezTo>
                    <a:pt x="3933979" y="3172251"/>
                    <a:pt x="3949466" y="3177756"/>
                    <a:pt x="3965443" y="3181192"/>
                  </a:cubicBezTo>
                  <a:cubicBezTo>
                    <a:pt x="3980708" y="3184459"/>
                    <a:pt x="3996328" y="3185402"/>
                    <a:pt x="4011860" y="3183996"/>
                  </a:cubicBezTo>
                  <a:cubicBezTo>
                    <a:pt x="4016221" y="3183600"/>
                    <a:pt x="4020539" y="3182977"/>
                    <a:pt x="4024856" y="3182127"/>
                  </a:cubicBezTo>
                  <a:cubicBezTo>
                    <a:pt x="4029128" y="3181290"/>
                    <a:pt x="4033356" y="3180222"/>
                    <a:pt x="4037494" y="3178922"/>
                  </a:cubicBezTo>
                  <a:cubicBezTo>
                    <a:pt x="4041634" y="3177672"/>
                    <a:pt x="4045728" y="3176185"/>
                    <a:pt x="4049688" y="3174472"/>
                  </a:cubicBezTo>
                  <a:cubicBezTo>
                    <a:pt x="4053694" y="3172767"/>
                    <a:pt x="4057565" y="3170836"/>
                    <a:pt x="4061349" y="3168687"/>
                  </a:cubicBezTo>
                  <a:cubicBezTo>
                    <a:pt x="4077458" y="3159586"/>
                    <a:pt x="4090943" y="3146439"/>
                    <a:pt x="4100423" y="3130547"/>
                  </a:cubicBezTo>
                  <a:cubicBezTo>
                    <a:pt x="4109723" y="3114726"/>
                    <a:pt x="4115242" y="3096965"/>
                    <a:pt x="4116577" y="3078656"/>
                  </a:cubicBezTo>
                  <a:cubicBezTo>
                    <a:pt x="4117957" y="3058976"/>
                    <a:pt x="4115554" y="3039217"/>
                    <a:pt x="4109502" y="3020445"/>
                  </a:cubicBezTo>
                  <a:cubicBezTo>
                    <a:pt x="4102871" y="2999791"/>
                    <a:pt x="4092768" y="2980419"/>
                    <a:pt x="4079594" y="2963169"/>
                  </a:cubicBezTo>
                  <a:close/>
                  <a:moveTo>
                    <a:pt x="3817870" y="3109408"/>
                  </a:moveTo>
                  <a:cubicBezTo>
                    <a:pt x="3808613" y="3093801"/>
                    <a:pt x="3797264" y="3079519"/>
                    <a:pt x="3784136" y="3066951"/>
                  </a:cubicBezTo>
                  <a:cubicBezTo>
                    <a:pt x="3771764" y="3055109"/>
                    <a:pt x="3757879" y="3044949"/>
                    <a:pt x="3742836" y="3036734"/>
                  </a:cubicBezTo>
                  <a:cubicBezTo>
                    <a:pt x="3728640" y="3028954"/>
                    <a:pt x="3713420" y="3023231"/>
                    <a:pt x="3697621" y="3019733"/>
                  </a:cubicBezTo>
                  <a:cubicBezTo>
                    <a:pt x="3682578" y="3016346"/>
                    <a:pt x="3667091" y="3015412"/>
                    <a:pt x="3651782" y="3016974"/>
                  </a:cubicBezTo>
                  <a:cubicBezTo>
                    <a:pt x="3648444" y="3017330"/>
                    <a:pt x="3645107" y="3017820"/>
                    <a:pt x="3641858" y="3018442"/>
                  </a:cubicBezTo>
                  <a:cubicBezTo>
                    <a:pt x="3638609" y="3019066"/>
                    <a:pt x="3635272" y="3019777"/>
                    <a:pt x="3632067" y="3020668"/>
                  </a:cubicBezTo>
                  <a:cubicBezTo>
                    <a:pt x="3628863" y="3021558"/>
                    <a:pt x="3625658" y="3022537"/>
                    <a:pt x="3622498" y="3023694"/>
                  </a:cubicBezTo>
                  <a:cubicBezTo>
                    <a:pt x="3619339" y="3024851"/>
                    <a:pt x="3616224" y="3026097"/>
                    <a:pt x="3613153" y="3027521"/>
                  </a:cubicBezTo>
                  <a:cubicBezTo>
                    <a:pt x="3596820" y="3034980"/>
                    <a:pt x="3582490" y="3046208"/>
                    <a:pt x="3571319" y="3060276"/>
                  </a:cubicBezTo>
                  <a:cubicBezTo>
                    <a:pt x="3560327" y="3074330"/>
                    <a:pt x="3552494" y="3090609"/>
                    <a:pt x="3548356" y="3107984"/>
                  </a:cubicBezTo>
                  <a:cubicBezTo>
                    <a:pt x="3543861" y="3126680"/>
                    <a:pt x="3543016" y="3146056"/>
                    <a:pt x="3545774" y="3165082"/>
                  </a:cubicBezTo>
                  <a:cubicBezTo>
                    <a:pt x="3548845" y="3186363"/>
                    <a:pt x="3555654" y="3206937"/>
                    <a:pt x="3565846" y="3225874"/>
                  </a:cubicBezTo>
                  <a:cubicBezTo>
                    <a:pt x="3574524" y="3242091"/>
                    <a:pt x="3585339" y="3257057"/>
                    <a:pt x="3598022" y="3270377"/>
                  </a:cubicBezTo>
                  <a:cubicBezTo>
                    <a:pt x="3610260" y="3283172"/>
                    <a:pt x="3624146" y="3294249"/>
                    <a:pt x="3639366" y="3303310"/>
                  </a:cubicBezTo>
                  <a:cubicBezTo>
                    <a:pt x="3653963" y="3312050"/>
                    <a:pt x="3669762" y="3318632"/>
                    <a:pt x="3686228" y="3322847"/>
                  </a:cubicBezTo>
                  <a:cubicBezTo>
                    <a:pt x="3702027" y="3326919"/>
                    <a:pt x="3718404" y="3328290"/>
                    <a:pt x="3734692" y="3326897"/>
                  </a:cubicBezTo>
                  <a:cubicBezTo>
                    <a:pt x="3738252" y="3326585"/>
                    <a:pt x="3741768" y="3326096"/>
                    <a:pt x="3745284" y="3325517"/>
                  </a:cubicBezTo>
                  <a:cubicBezTo>
                    <a:pt x="3748800" y="3324938"/>
                    <a:pt x="3752227" y="3324137"/>
                    <a:pt x="3755698" y="3323247"/>
                  </a:cubicBezTo>
                  <a:cubicBezTo>
                    <a:pt x="3759169" y="3322357"/>
                    <a:pt x="3762507" y="3321245"/>
                    <a:pt x="3765889" y="3320043"/>
                  </a:cubicBezTo>
                  <a:cubicBezTo>
                    <a:pt x="3769271" y="3318842"/>
                    <a:pt x="3772520" y="3317462"/>
                    <a:pt x="3775813" y="3315949"/>
                  </a:cubicBezTo>
                  <a:cubicBezTo>
                    <a:pt x="3793081" y="3308027"/>
                    <a:pt x="3808078" y="3295891"/>
                    <a:pt x="3819427" y="3280658"/>
                  </a:cubicBezTo>
                  <a:cubicBezTo>
                    <a:pt x="3830553" y="3265482"/>
                    <a:pt x="3838163" y="3248014"/>
                    <a:pt x="3841679" y="3229523"/>
                  </a:cubicBezTo>
                  <a:cubicBezTo>
                    <a:pt x="3845373" y="3209870"/>
                    <a:pt x="3845284" y="3189688"/>
                    <a:pt x="3841412" y="3170066"/>
                  </a:cubicBezTo>
                  <a:cubicBezTo>
                    <a:pt x="3837228" y="3148669"/>
                    <a:pt x="3829262" y="3128179"/>
                    <a:pt x="3817959" y="3109541"/>
                  </a:cubicBezTo>
                  <a:close/>
                  <a:moveTo>
                    <a:pt x="4357786" y="2853824"/>
                  </a:moveTo>
                  <a:cubicBezTo>
                    <a:pt x="4348841" y="2834020"/>
                    <a:pt x="4336692" y="2815835"/>
                    <a:pt x="4321784" y="2800019"/>
                  </a:cubicBezTo>
                  <a:cubicBezTo>
                    <a:pt x="4310613" y="2787941"/>
                    <a:pt x="4298108" y="2777175"/>
                    <a:pt x="4284489" y="2767932"/>
                  </a:cubicBezTo>
                  <a:cubicBezTo>
                    <a:pt x="4271539" y="2759080"/>
                    <a:pt x="4257698" y="2751701"/>
                    <a:pt x="4243101" y="2745947"/>
                  </a:cubicBezTo>
                  <a:cubicBezTo>
                    <a:pt x="4229350" y="2740429"/>
                    <a:pt x="4214975" y="2736544"/>
                    <a:pt x="4200333" y="2734376"/>
                  </a:cubicBezTo>
                  <a:cubicBezTo>
                    <a:pt x="4186537" y="2732271"/>
                    <a:pt x="4172518" y="2732000"/>
                    <a:pt x="4158633" y="2733575"/>
                  </a:cubicBezTo>
                  <a:cubicBezTo>
                    <a:pt x="4153783" y="2734136"/>
                    <a:pt x="4148931" y="2734950"/>
                    <a:pt x="4144169" y="2736023"/>
                  </a:cubicBezTo>
                  <a:cubicBezTo>
                    <a:pt x="4139497" y="2737118"/>
                    <a:pt x="4134869" y="2738466"/>
                    <a:pt x="4130329" y="2740073"/>
                  </a:cubicBezTo>
                  <a:cubicBezTo>
                    <a:pt x="4125834" y="2741635"/>
                    <a:pt x="4121473" y="2743477"/>
                    <a:pt x="4117201" y="2745591"/>
                  </a:cubicBezTo>
                  <a:cubicBezTo>
                    <a:pt x="4112928" y="2747709"/>
                    <a:pt x="4108834" y="2750104"/>
                    <a:pt x="4104873" y="2752756"/>
                  </a:cubicBezTo>
                  <a:cubicBezTo>
                    <a:pt x="4090676" y="2762102"/>
                    <a:pt x="4079061" y="2774923"/>
                    <a:pt x="4071184" y="2790006"/>
                  </a:cubicBezTo>
                  <a:cubicBezTo>
                    <a:pt x="4063440" y="2805168"/>
                    <a:pt x="4059302" y="2821928"/>
                    <a:pt x="4059123" y="2838960"/>
                  </a:cubicBezTo>
                  <a:cubicBezTo>
                    <a:pt x="4058901" y="2857731"/>
                    <a:pt x="4062372" y="2876365"/>
                    <a:pt x="4069226" y="2893832"/>
                  </a:cubicBezTo>
                  <a:cubicBezTo>
                    <a:pt x="4077059" y="2913859"/>
                    <a:pt x="4088229" y="2932413"/>
                    <a:pt x="4102292" y="2948705"/>
                  </a:cubicBezTo>
                  <a:cubicBezTo>
                    <a:pt x="4113106" y="2961482"/>
                    <a:pt x="4125344" y="2972951"/>
                    <a:pt x="4138829" y="2982884"/>
                  </a:cubicBezTo>
                  <a:cubicBezTo>
                    <a:pt x="4151868" y="2992559"/>
                    <a:pt x="4165977" y="3000730"/>
                    <a:pt x="4180840" y="3007228"/>
                  </a:cubicBezTo>
                  <a:cubicBezTo>
                    <a:pt x="4195082" y="3013436"/>
                    <a:pt x="4210035" y="3017917"/>
                    <a:pt x="4225344" y="3020579"/>
                  </a:cubicBezTo>
                  <a:cubicBezTo>
                    <a:pt x="4239897" y="3023200"/>
                    <a:pt x="4254717" y="3023796"/>
                    <a:pt x="4269448" y="3022359"/>
                  </a:cubicBezTo>
                  <a:cubicBezTo>
                    <a:pt x="4274610" y="3021820"/>
                    <a:pt x="4279728" y="3021006"/>
                    <a:pt x="4284801" y="3019911"/>
                  </a:cubicBezTo>
                  <a:cubicBezTo>
                    <a:pt x="4289786" y="3018821"/>
                    <a:pt x="4294725" y="3017423"/>
                    <a:pt x="4299532" y="3015728"/>
                  </a:cubicBezTo>
                  <a:cubicBezTo>
                    <a:pt x="4304293" y="3014046"/>
                    <a:pt x="4308966" y="3012083"/>
                    <a:pt x="4313506" y="3009853"/>
                  </a:cubicBezTo>
                  <a:cubicBezTo>
                    <a:pt x="4318001" y="3007597"/>
                    <a:pt x="4322317" y="3005025"/>
                    <a:pt x="4326457" y="3002154"/>
                  </a:cubicBezTo>
                  <a:cubicBezTo>
                    <a:pt x="4341320" y="2992145"/>
                    <a:pt x="4353247" y="2978309"/>
                    <a:pt x="4360903" y="2962101"/>
                  </a:cubicBezTo>
                  <a:cubicBezTo>
                    <a:pt x="4368334" y="2945848"/>
                    <a:pt x="4371850" y="2928069"/>
                    <a:pt x="4371093" y="2910210"/>
                  </a:cubicBezTo>
                  <a:cubicBezTo>
                    <a:pt x="4370337" y="2890784"/>
                    <a:pt x="4365842" y="2871683"/>
                    <a:pt x="4357876" y="2853957"/>
                  </a:cubicBezTo>
                  <a:close/>
                  <a:moveTo>
                    <a:pt x="945343" y="3230368"/>
                  </a:moveTo>
                  <a:cubicBezTo>
                    <a:pt x="949526" y="3214801"/>
                    <a:pt x="951216" y="3198673"/>
                    <a:pt x="950415" y="3182572"/>
                  </a:cubicBezTo>
                  <a:cubicBezTo>
                    <a:pt x="949836" y="3168967"/>
                    <a:pt x="946321" y="3155651"/>
                    <a:pt x="940090" y="3143542"/>
                  </a:cubicBezTo>
                  <a:cubicBezTo>
                    <a:pt x="934483" y="3132732"/>
                    <a:pt x="925716" y="3123862"/>
                    <a:pt x="914991" y="3118086"/>
                  </a:cubicBezTo>
                  <a:cubicBezTo>
                    <a:pt x="912053" y="3116537"/>
                    <a:pt x="909027" y="3115224"/>
                    <a:pt x="905867" y="3114170"/>
                  </a:cubicBezTo>
                  <a:cubicBezTo>
                    <a:pt x="902708" y="3113133"/>
                    <a:pt x="899504" y="3112345"/>
                    <a:pt x="896255" y="3111811"/>
                  </a:cubicBezTo>
                  <a:cubicBezTo>
                    <a:pt x="892917" y="3111264"/>
                    <a:pt x="889579" y="3110966"/>
                    <a:pt x="886197" y="3110921"/>
                  </a:cubicBezTo>
                  <a:cubicBezTo>
                    <a:pt x="882726" y="3110881"/>
                    <a:pt x="879254" y="3111059"/>
                    <a:pt x="875827" y="3111455"/>
                  </a:cubicBezTo>
                  <a:cubicBezTo>
                    <a:pt x="865948" y="3112723"/>
                    <a:pt x="856291" y="3115434"/>
                    <a:pt x="847212" y="3119510"/>
                  </a:cubicBezTo>
                  <a:cubicBezTo>
                    <a:pt x="837020" y="3124009"/>
                    <a:pt x="827364" y="3129688"/>
                    <a:pt x="818507" y="3136421"/>
                  </a:cubicBezTo>
                  <a:cubicBezTo>
                    <a:pt x="808627" y="3143822"/>
                    <a:pt x="799549" y="3152185"/>
                    <a:pt x="791315" y="3161388"/>
                  </a:cubicBezTo>
                  <a:cubicBezTo>
                    <a:pt x="782370" y="3171410"/>
                    <a:pt x="774359" y="3182238"/>
                    <a:pt x="767416" y="3193742"/>
                  </a:cubicBezTo>
                  <a:cubicBezTo>
                    <a:pt x="757893" y="3209385"/>
                    <a:pt x="750372" y="3226199"/>
                    <a:pt x="745164" y="3243764"/>
                  </a:cubicBezTo>
                  <a:cubicBezTo>
                    <a:pt x="740448" y="3259389"/>
                    <a:pt x="738089" y="3275637"/>
                    <a:pt x="738178" y="3291961"/>
                  </a:cubicBezTo>
                  <a:cubicBezTo>
                    <a:pt x="738178" y="3306065"/>
                    <a:pt x="741115" y="3320012"/>
                    <a:pt x="746856" y="3332905"/>
                  </a:cubicBezTo>
                  <a:cubicBezTo>
                    <a:pt x="752018" y="3344507"/>
                    <a:pt x="760564" y="3354257"/>
                    <a:pt x="771422" y="3360853"/>
                  </a:cubicBezTo>
                  <a:cubicBezTo>
                    <a:pt x="774315" y="3362629"/>
                    <a:pt x="777385" y="3364120"/>
                    <a:pt x="780590" y="3365303"/>
                  </a:cubicBezTo>
                  <a:cubicBezTo>
                    <a:pt x="783794" y="3366505"/>
                    <a:pt x="787088" y="3367444"/>
                    <a:pt x="790425" y="3368107"/>
                  </a:cubicBezTo>
                  <a:cubicBezTo>
                    <a:pt x="793852" y="3368743"/>
                    <a:pt x="797279" y="3369131"/>
                    <a:pt x="800749" y="3369264"/>
                  </a:cubicBezTo>
                  <a:cubicBezTo>
                    <a:pt x="804310" y="3369389"/>
                    <a:pt x="807915" y="3369268"/>
                    <a:pt x="811475" y="3368908"/>
                  </a:cubicBezTo>
                  <a:cubicBezTo>
                    <a:pt x="821845" y="3367715"/>
                    <a:pt x="831991" y="3364921"/>
                    <a:pt x="841515" y="3360630"/>
                  </a:cubicBezTo>
                  <a:cubicBezTo>
                    <a:pt x="852240" y="3355855"/>
                    <a:pt x="862387" y="3349803"/>
                    <a:pt x="871689" y="3342607"/>
                  </a:cubicBezTo>
                  <a:cubicBezTo>
                    <a:pt x="882013" y="3334689"/>
                    <a:pt x="891448" y="3325744"/>
                    <a:pt x="899948" y="3315904"/>
                  </a:cubicBezTo>
                  <a:cubicBezTo>
                    <a:pt x="909116" y="3305313"/>
                    <a:pt x="917216" y="3293871"/>
                    <a:pt x="924203" y="3281726"/>
                  </a:cubicBezTo>
                  <a:cubicBezTo>
                    <a:pt x="933548" y="3265682"/>
                    <a:pt x="940669" y="3248450"/>
                    <a:pt x="945431" y="3230502"/>
                  </a:cubicBezTo>
                  <a:close/>
                  <a:moveTo>
                    <a:pt x="366796" y="2842119"/>
                  </a:moveTo>
                  <a:cubicBezTo>
                    <a:pt x="378099" y="2830375"/>
                    <a:pt x="387979" y="2817366"/>
                    <a:pt x="396301" y="2803357"/>
                  </a:cubicBezTo>
                  <a:cubicBezTo>
                    <a:pt x="403778" y="2790900"/>
                    <a:pt x="409653" y="2777549"/>
                    <a:pt x="413791" y="2763615"/>
                  </a:cubicBezTo>
                  <a:cubicBezTo>
                    <a:pt x="417396" y="2751955"/>
                    <a:pt x="418910" y="2739752"/>
                    <a:pt x="418241" y="2727567"/>
                  </a:cubicBezTo>
                  <a:cubicBezTo>
                    <a:pt x="417753" y="2717478"/>
                    <a:pt x="414326" y="2707754"/>
                    <a:pt x="408406" y="2699575"/>
                  </a:cubicBezTo>
                  <a:cubicBezTo>
                    <a:pt x="405869" y="2696357"/>
                    <a:pt x="402888" y="2693549"/>
                    <a:pt x="399506" y="2691252"/>
                  </a:cubicBezTo>
                  <a:cubicBezTo>
                    <a:pt x="396212" y="2689009"/>
                    <a:pt x="392607" y="2687256"/>
                    <a:pt x="388825" y="2686045"/>
                  </a:cubicBezTo>
                  <a:cubicBezTo>
                    <a:pt x="384819" y="2684786"/>
                    <a:pt x="380681" y="2684038"/>
                    <a:pt x="376498" y="2683820"/>
                  </a:cubicBezTo>
                  <a:cubicBezTo>
                    <a:pt x="371958" y="2683607"/>
                    <a:pt x="367374" y="2683829"/>
                    <a:pt x="362879" y="2684488"/>
                  </a:cubicBezTo>
                  <a:cubicBezTo>
                    <a:pt x="356516" y="2685476"/>
                    <a:pt x="350284" y="2687118"/>
                    <a:pt x="344233" y="2689383"/>
                  </a:cubicBezTo>
                  <a:cubicBezTo>
                    <a:pt x="337468" y="2691906"/>
                    <a:pt x="330881" y="2694991"/>
                    <a:pt x="324606" y="2698595"/>
                  </a:cubicBezTo>
                  <a:cubicBezTo>
                    <a:pt x="317664" y="2702556"/>
                    <a:pt x="310988" y="2707020"/>
                    <a:pt x="304713" y="2711946"/>
                  </a:cubicBezTo>
                  <a:cubicBezTo>
                    <a:pt x="297816" y="2717345"/>
                    <a:pt x="291228" y="2723184"/>
                    <a:pt x="285087" y="2729436"/>
                  </a:cubicBezTo>
                  <a:cubicBezTo>
                    <a:pt x="273961" y="2740731"/>
                    <a:pt x="264126" y="2753241"/>
                    <a:pt x="255759" y="2766730"/>
                  </a:cubicBezTo>
                  <a:cubicBezTo>
                    <a:pt x="248015" y="2779009"/>
                    <a:pt x="241830" y="2792195"/>
                    <a:pt x="237335" y="2805982"/>
                  </a:cubicBezTo>
                  <a:cubicBezTo>
                    <a:pt x="233329" y="2817803"/>
                    <a:pt x="231416" y="2830224"/>
                    <a:pt x="231594" y="2842698"/>
                  </a:cubicBezTo>
                  <a:cubicBezTo>
                    <a:pt x="231683" y="2853152"/>
                    <a:pt x="234753" y="2863365"/>
                    <a:pt x="240494" y="2872115"/>
                  </a:cubicBezTo>
                  <a:cubicBezTo>
                    <a:pt x="242853" y="2875506"/>
                    <a:pt x="245701" y="2878510"/>
                    <a:pt x="248994" y="2881015"/>
                  </a:cubicBezTo>
                  <a:cubicBezTo>
                    <a:pt x="252243" y="2883490"/>
                    <a:pt x="255892" y="2885457"/>
                    <a:pt x="259720" y="2886845"/>
                  </a:cubicBezTo>
                  <a:cubicBezTo>
                    <a:pt x="263770" y="2888296"/>
                    <a:pt x="267997" y="2889195"/>
                    <a:pt x="272314" y="2889516"/>
                  </a:cubicBezTo>
                  <a:cubicBezTo>
                    <a:pt x="276987" y="2889872"/>
                    <a:pt x="281705" y="2889725"/>
                    <a:pt x="286378" y="2889071"/>
                  </a:cubicBezTo>
                  <a:cubicBezTo>
                    <a:pt x="293009" y="2888114"/>
                    <a:pt x="299506" y="2886440"/>
                    <a:pt x="305781" y="2884086"/>
                  </a:cubicBezTo>
                  <a:cubicBezTo>
                    <a:pt x="312857" y="2881492"/>
                    <a:pt x="319666" y="2878274"/>
                    <a:pt x="326164" y="2874473"/>
                  </a:cubicBezTo>
                  <a:cubicBezTo>
                    <a:pt x="333418" y="2870259"/>
                    <a:pt x="340316" y="2865515"/>
                    <a:pt x="346858" y="2860277"/>
                  </a:cubicBezTo>
                  <a:cubicBezTo>
                    <a:pt x="353934" y="2854723"/>
                    <a:pt x="360610" y="2848701"/>
                    <a:pt x="366840" y="2842253"/>
                  </a:cubicBezTo>
                  <a:close/>
                  <a:moveTo>
                    <a:pt x="602665" y="3077988"/>
                  </a:moveTo>
                  <a:cubicBezTo>
                    <a:pt x="613390" y="3064028"/>
                    <a:pt x="622335" y="3048812"/>
                    <a:pt x="629367" y="3032684"/>
                  </a:cubicBezTo>
                  <a:cubicBezTo>
                    <a:pt x="635508" y="3018585"/>
                    <a:pt x="639647" y="3003694"/>
                    <a:pt x="641649" y="2988447"/>
                  </a:cubicBezTo>
                  <a:cubicBezTo>
                    <a:pt x="643385" y="2975710"/>
                    <a:pt x="642629" y="2962746"/>
                    <a:pt x="639381" y="2950307"/>
                  </a:cubicBezTo>
                  <a:cubicBezTo>
                    <a:pt x="636576" y="2939649"/>
                    <a:pt x="630657" y="2930085"/>
                    <a:pt x="622335" y="2922849"/>
                  </a:cubicBezTo>
                  <a:cubicBezTo>
                    <a:pt x="619442" y="2920463"/>
                    <a:pt x="616282" y="2918416"/>
                    <a:pt x="612945" y="2916752"/>
                  </a:cubicBezTo>
                  <a:cubicBezTo>
                    <a:pt x="609607" y="2915096"/>
                    <a:pt x="606091" y="2913823"/>
                    <a:pt x="602442" y="2912969"/>
                  </a:cubicBezTo>
                  <a:cubicBezTo>
                    <a:pt x="598704" y="2912061"/>
                    <a:pt x="594877" y="2911536"/>
                    <a:pt x="591005" y="2911411"/>
                  </a:cubicBezTo>
                  <a:cubicBezTo>
                    <a:pt x="586911" y="2911256"/>
                    <a:pt x="582860" y="2911447"/>
                    <a:pt x="578811" y="2911990"/>
                  </a:cubicBezTo>
                  <a:cubicBezTo>
                    <a:pt x="570800" y="2913142"/>
                    <a:pt x="562967" y="2915266"/>
                    <a:pt x="555446" y="2918309"/>
                  </a:cubicBezTo>
                  <a:cubicBezTo>
                    <a:pt x="546991" y="2921732"/>
                    <a:pt x="538891" y="2925982"/>
                    <a:pt x="531281" y="2930993"/>
                  </a:cubicBezTo>
                  <a:cubicBezTo>
                    <a:pt x="522825" y="2936538"/>
                    <a:pt x="514859" y="2942778"/>
                    <a:pt x="507427" y="2949640"/>
                  </a:cubicBezTo>
                  <a:cubicBezTo>
                    <a:pt x="499416" y="2957157"/>
                    <a:pt x="491940" y="2965283"/>
                    <a:pt x="485175" y="2973939"/>
                  </a:cubicBezTo>
                  <a:cubicBezTo>
                    <a:pt x="474495" y="2987392"/>
                    <a:pt x="465416" y="3002083"/>
                    <a:pt x="458206" y="3017686"/>
                  </a:cubicBezTo>
                  <a:cubicBezTo>
                    <a:pt x="451664" y="3031673"/>
                    <a:pt x="447080" y="3046480"/>
                    <a:pt x="444499" y="3061700"/>
                  </a:cubicBezTo>
                  <a:cubicBezTo>
                    <a:pt x="442229" y="3074749"/>
                    <a:pt x="442408" y="3088117"/>
                    <a:pt x="445122" y="3101086"/>
                  </a:cubicBezTo>
                  <a:cubicBezTo>
                    <a:pt x="447436" y="3112283"/>
                    <a:pt x="453044" y="3122527"/>
                    <a:pt x="461233" y="3130502"/>
                  </a:cubicBezTo>
                  <a:cubicBezTo>
                    <a:pt x="464080" y="3133142"/>
                    <a:pt x="467195" y="3135429"/>
                    <a:pt x="470578" y="3137312"/>
                  </a:cubicBezTo>
                  <a:cubicBezTo>
                    <a:pt x="473915" y="3139225"/>
                    <a:pt x="477520" y="3140716"/>
                    <a:pt x="481215" y="3141762"/>
                  </a:cubicBezTo>
                  <a:cubicBezTo>
                    <a:pt x="485086" y="3142830"/>
                    <a:pt x="489003" y="3143484"/>
                    <a:pt x="493008" y="3143720"/>
                  </a:cubicBezTo>
                  <a:cubicBezTo>
                    <a:pt x="497235" y="3143983"/>
                    <a:pt x="501463" y="3143849"/>
                    <a:pt x="505647" y="3143319"/>
                  </a:cubicBezTo>
                  <a:cubicBezTo>
                    <a:pt x="514013" y="3142242"/>
                    <a:pt x="522202" y="3140089"/>
                    <a:pt x="530035" y="3136911"/>
                  </a:cubicBezTo>
                  <a:cubicBezTo>
                    <a:pt x="538891" y="3133333"/>
                    <a:pt x="547346" y="3128856"/>
                    <a:pt x="555268" y="3123560"/>
                  </a:cubicBezTo>
                  <a:cubicBezTo>
                    <a:pt x="564080" y="3117681"/>
                    <a:pt x="572358" y="3111059"/>
                    <a:pt x="580057" y="3103756"/>
                  </a:cubicBezTo>
                  <a:cubicBezTo>
                    <a:pt x="588289" y="3095848"/>
                    <a:pt x="595900" y="3087307"/>
                    <a:pt x="602798" y="3078211"/>
                  </a:cubicBezTo>
                  <a:close/>
                  <a:moveTo>
                    <a:pt x="259230" y="2733442"/>
                  </a:moveTo>
                  <a:cubicBezTo>
                    <a:pt x="265683" y="2728693"/>
                    <a:pt x="271870" y="2723566"/>
                    <a:pt x="277700" y="2718088"/>
                  </a:cubicBezTo>
                  <a:cubicBezTo>
                    <a:pt x="289092" y="2707389"/>
                    <a:pt x="299283" y="2695449"/>
                    <a:pt x="308006" y="2682485"/>
                  </a:cubicBezTo>
                  <a:cubicBezTo>
                    <a:pt x="315972" y="2670821"/>
                    <a:pt x="322470" y="2658239"/>
                    <a:pt x="327410" y="2645013"/>
                  </a:cubicBezTo>
                  <a:cubicBezTo>
                    <a:pt x="331638" y="2633878"/>
                    <a:pt x="333996" y="2622121"/>
                    <a:pt x="334397" y="2610211"/>
                  </a:cubicBezTo>
                  <a:cubicBezTo>
                    <a:pt x="334797" y="2600483"/>
                    <a:pt x="332483" y="2590834"/>
                    <a:pt x="327677" y="2582352"/>
                  </a:cubicBezTo>
                  <a:cubicBezTo>
                    <a:pt x="325541" y="2578783"/>
                    <a:pt x="322826" y="2575619"/>
                    <a:pt x="319577" y="2573006"/>
                  </a:cubicBezTo>
                  <a:cubicBezTo>
                    <a:pt x="316418" y="2570461"/>
                    <a:pt x="312857" y="2568463"/>
                    <a:pt x="309030" y="2567087"/>
                  </a:cubicBezTo>
                  <a:cubicBezTo>
                    <a:pt x="304980" y="2565672"/>
                    <a:pt x="300708" y="2564818"/>
                    <a:pt x="296436" y="2564551"/>
                  </a:cubicBezTo>
                  <a:cubicBezTo>
                    <a:pt x="291674" y="2564266"/>
                    <a:pt x="286911" y="2564506"/>
                    <a:pt x="282195" y="2565263"/>
                  </a:cubicBezTo>
                  <a:cubicBezTo>
                    <a:pt x="276587" y="2566246"/>
                    <a:pt x="271024" y="2567737"/>
                    <a:pt x="265683" y="2569713"/>
                  </a:cubicBezTo>
                  <a:cubicBezTo>
                    <a:pt x="259676" y="2571845"/>
                    <a:pt x="253846" y="2574448"/>
                    <a:pt x="248238" y="2577501"/>
                  </a:cubicBezTo>
                  <a:cubicBezTo>
                    <a:pt x="242052" y="2580843"/>
                    <a:pt x="236133" y="2584590"/>
                    <a:pt x="230437" y="2588716"/>
                  </a:cubicBezTo>
                  <a:cubicBezTo>
                    <a:pt x="224207" y="2593220"/>
                    <a:pt x="218287" y="2598097"/>
                    <a:pt x="212635" y="2603313"/>
                  </a:cubicBezTo>
                  <a:cubicBezTo>
                    <a:pt x="201420" y="2613580"/>
                    <a:pt x="191362" y="2625044"/>
                    <a:pt x="182640" y="2637492"/>
                  </a:cubicBezTo>
                  <a:cubicBezTo>
                    <a:pt x="174495" y="2648938"/>
                    <a:pt x="167731" y="2661306"/>
                    <a:pt x="162524" y="2674341"/>
                  </a:cubicBezTo>
                  <a:cubicBezTo>
                    <a:pt x="157851" y="2685560"/>
                    <a:pt x="155048" y="2697465"/>
                    <a:pt x="154158" y="2709588"/>
                  </a:cubicBezTo>
                  <a:cubicBezTo>
                    <a:pt x="153267" y="2719641"/>
                    <a:pt x="155137" y="2729748"/>
                    <a:pt x="159543" y="2738827"/>
                  </a:cubicBezTo>
                  <a:cubicBezTo>
                    <a:pt x="161545" y="2742618"/>
                    <a:pt x="164216" y="2746023"/>
                    <a:pt x="167420" y="2748884"/>
                  </a:cubicBezTo>
                  <a:cubicBezTo>
                    <a:pt x="170535" y="2751670"/>
                    <a:pt x="174095" y="2753887"/>
                    <a:pt x="177967" y="2755426"/>
                  </a:cubicBezTo>
                  <a:cubicBezTo>
                    <a:pt x="182062" y="2757064"/>
                    <a:pt x="186423" y="2758070"/>
                    <a:pt x="190829" y="2758408"/>
                  </a:cubicBezTo>
                  <a:cubicBezTo>
                    <a:pt x="195724" y="2758791"/>
                    <a:pt x="200664" y="2758631"/>
                    <a:pt x="205514" y="2757919"/>
                  </a:cubicBezTo>
                  <a:cubicBezTo>
                    <a:pt x="211344" y="2756975"/>
                    <a:pt x="217086" y="2755484"/>
                    <a:pt x="222648" y="2753468"/>
                  </a:cubicBezTo>
                  <a:cubicBezTo>
                    <a:pt x="228923" y="2751225"/>
                    <a:pt x="234976" y="2748506"/>
                    <a:pt x="240806" y="2745324"/>
                  </a:cubicBezTo>
                  <a:cubicBezTo>
                    <a:pt x="247259" y="2741862"/>
                    <a:pt x="253445" y="2737968"/>
                    <a:pt x="259364" y="2733664"/>
                  </a:cubicBezTo>
                  <a:close/>
                  <a:moveTo>
                    <a:pt x="474049" y="2962991"/>
                  </a:moveTo>
                  <a:cubicBezTo>
                    <a:pt x="485130" y="2950192"/>
                    <a:pt x="494610" y="2936115"/>
                    <a:pt x="502354" y="2921069"/>
                  </a:cubicBezTo>
                  <a:cubicBezTo>
                    <a:pt x="509251" y="2907802"/>
                    <a:pt x="514370" y="2893677"/>
                    <a:pt x="517574" y="2879057"/>
                  </a:cubicBezTo>
                  <a:cubicBezTo>
                    <a:pt x="520377" y="2866837"/>
                    <a:pt x="520822" y="2854198"/>
                    <a:pt x="518909" y="2841808"/>
                  </a:cubicBezTo>
                  <a:cubicBezTo>
                    <a:pt x="517351" y="2831385"/>
                    <a:pt x="512678" y="2821670"/>
                    <a:pt x="505558" y="2813904"/>
                  </a:cubicBezTo>
                  <a:cubicBezTo>
                    <a:pt x="502843" y="2811056"/>
                    <a:pt x="499772" y="2808599"/>
                    <a:pt x="496390" y="2806606"/>
                  </a:cubicBezTo>
                  <a:cubicBezTo>
                    <a:pt x="493052" y="2804647"/>
                    <a:pt x="489447" y="2803152"/>
                    <a:pt x="485710" y="2802155"/>
                  </a:cubicBezTo>
                  <a:cubicBezTo>
                    <a:pt x="481793" y="2801074"/>
                    <a:pt x="477788" y="2800433"/>
                    <a:pt x="473737" y="2800242"/>
                  </a:cubicBezTo>
                  <a:cubicBezTo>
                    <a:pt x="469376" y="2800032"/>
                    <a:pt x="465059" y="2800242"/>
                    <a:pt x="460743" y="2800865"/>
                  </a:cubicBezTo>
                  <a:cubicBezTo>
                    <a:pt x="453622" y="2801915"/>
                    <a:pt x="446635" y="2803766"/>
                    <a:pt x="439915" y="2806383"/>
                  </a:cubicBezTo>
                  <a:cubicBezTo>
                    <a:pt x="432394" y="2809294"/>
                    <a:pt x="425140" y="2812903"/>
                    <a:pt x="418241" y="2817153"/>
                  </a:cubicBezTo>
                  <a:cubicBezTo>
                    <a:pt x="410587" y="2821808"/>
                    <a:pt x="403289" y="2827059"/>
                    <a:pt x="396435" y="2832862"/>
                  </a:cubicBezTo>
                  <a:cubicBezTo>
                    <a:pt x="388959" y="2839231"/>
                    <a:pt x="381927" y="2846102"/>
                    <a:pt x="375385" y="2853423"/>
                  </a:cubicBezTo>
                  <a:cubicBezTo>
                    <a:pt x="364393" y="2865746"/>
                    <a:pt x="354824" y="2879289"/>
                    <a:pt x="346902" y="2893788"/>
                  </a:cubicBezTo>
                  <a:cubicBezTo>
                    <a:pt x="339693" y="2906886"/>
                    <a:pt x="334175" y="2920855"/>
                    <a:pt x="330525" y="2935354"/>
                  </a:cubicBezTo>
                  <a:cubicBezTo>
                    <a:pt x="327276" y="2947793"/>
                    <a:pt x="326342" y="2960712"/>
                    <a:pt x="327677" y="2973494"/>
                  </a:cubicBezTo>
                  <a:cubicBezTo>
                    <a:pt x="328701" y="2984348"/>
                    <a:pt x="332928" y="2994655"/>
                    <a:pt x="339782" y="3003133"/>
                  </a:cubicBezTo>
                  <a:cubicBezTo>
                    <a:pt x="342363" y="3006222"/>
                    <a:pt x="345345" y="3008937"/>
                    <a:pt x="348683" y="3011188"/>
                  </a:cubicBezTo>
                  <a:cubicBezTo>
                    <a:pt x="352021" y="3013427"/>
                    <a:pt x="355626" y="3015180"/>
                    <a:pt x="359452" y="3016395"/>
                  </a:cubicBezTo>
                  <a:cubicBezTo>
                    <a:pt x="363458" y="3017650"/>
                    <a:pt x="367552" y="3018442"/>
                    <a:pt x="371735" y="3018754"/>
                  </a:cubicBezTo>
                  <a:cubicBezTo>
                    <a:pt x="376186" y="3019039"/>
                    <a:pt x="380681" y="3018892"/>
                    <a:pt x="385086" y="3018309"/>
                  </a:cubicBezTo>
                  <a:cubicBezTo>
                    <a:pt x="392518" y="3017308"/>
                    <a:pt x="399773" y="3015425"/>
                    <a:pt x="406760" y="3012702"/>
                  </a:cubicBezTo>
                  <a:cubicBezTo>
                    <a:pt x="414637" y="3009671"/>
                    <a:pt x="422247" y="3005901"/>
                    <a:pt x="429412" y="3001442"/>
                  </a:cubicBezTo>
                  <a:cubicBezTo>
                    <a:pt x="437378" y="2996498"/>
                    <a:pt x="444944" y="2990930"/>
                    <a:pt x="452020" y="2984798"/>
                  </a:cubicBezTo>
                  <a:cubicBezTo>
                    <a:pt x="459942" y="2978167"/>
                    <a:pt x="467329" y="2970953"/>
                    <a:pt x="474183" y="2963214"/>
                  </a:cubicBezTo>
                  <a:close/>
                  <a:moveTo>
                    <a:pt x="173828" y="2613682"/>
                  </a:moveTo>
                  <a:cubicBezTo>
                    <a:pt x="179525" y="2610772"/>
                    <a:pt x="185043" y="2607514"/>
                    <a:pt x="190339" y="2603936"/>
                  </a:cubicBezTo>
                  <a:cubicBezTo>
                    <a:pt x="196125" y="2600020"/>
                    <a:pt x="201687" y="2595788"/>
                    <a:pt x="207028" y="2591253"/>
                  </a:cubicBezTo>
                  <a:cubicBezTo>
                    <a:pt x="218421" y="2581538"/>
                    <a:pt x="228746" y="2570612"/>
                    <a:pt x="237824" y="2558676"/>
                  </a:cubicBezTo>
                  <a:cubicBezTo>
                    <a:pt x="246146" y="2547817"/>
                    <a:pt x="253178" y="2536037"/>
                    <a:pt x="258786" y="2523563"/>
                  </a:cubicBezTo>
                  <a:cubicBezTo>
                    <a:pt x="263681" y="2512989"/>
                    <a:pt x="266840" y="2501707"/>
                    <a:pt x="268220" y="2490141"/>
                  </a:cubicBezTo>
                  <a:cubicBezTo>
                    <a:pt x="269466" y="2480795"/>
                    <a:pt x="268220" y="2471289"/>
                    <a:pt x="264570" y="2462593"/>
                  </a:cubicBezTo>
                  <a:cubicBezTo>
                    <a:pt x="262791" y="2458797"/>
                    <a:pt x="260298" y="2455370"/>
                    <a:pt x="257228" y="2452491"/>
                  </a:cubicBezTo>
                  <a:cubicBezTo>
                    <a:pt x="254202" y="2449691"/>
                    <a:pt x="250686" y="2447462"/>
                    <a:pt x="246858" y="2445904"/>
                  </a:cubicBezTo>
                  <a:cubicBezTo>
                    <a:pt x="242720" y="2444306"/>
                    <a:pt x="238403" y="2443345"/>
                    <a:pt x="233997" y="2443056"/>
                  </a:cubicBezTo>
                  <a:cubicBezTo>
                    <a:pt x="229057" y="2442740"/>
                    <a:pt x="224117" y="2443007"/>
                    <a:pt x="219222" y="2443857"/>
                  </a:cubicBezTo>
                  <a:cubicBezTo>
                    <a:pt x="214327" y="2444676"/>
                    <a:pt x="209476" y="2445895"/>
                    <a:pt x="204758" y="2447506"/>
                  </a:cubicBezTo>
                  <a:cubicBezTo>
                    <a:pt x="199507" y="2449331"/>
                    <a:pt x="194388" y="2451503"/>
                    <a:pt x="189404" y="2454004"/>
                  </a:cubicBezTo>
                  <a:cubicBezTo>
                    <a:pt x="183931" y="2456767"/>
                    <a:pt x="178635" y="2459856"/>
                    <a:pt x="173516" y="2463260"/>
                  </a:cubicBezTo>
                  <a:cubicBezTo>
                    <a:pt x="167953" y="2466990"/>
                    <a:pt x="162569" y="2471000"/>
                    <a:pt x="157407" y="2475276"/>
                  </a:cubicBezTo>
                  <a:cubicBezTo>
                    <a:pt x="146236" y="2484564"/>
                    <a:pt x="136045" y="2495009"/>
                    <a:pt x="127055" y="2506429"/>
                  </a:cubicBezTo>
                  <a:cubicBezTo>
                    <a:pt x="118644" y="2517065"/>
                    <a:pt x="111479" y="2528605"/>
                    <a:pt x="105604" y="2540830"/>
                  </a:cubicBezTo>
                  <a:cubicBezTo>
                    <a:pt x="100397" y="2551453"/>
                    <a:pt x="96837" y="2562793"/>
                    <a:pt x="95013" y="2574475"/>
                  </a:cubicBezTo>
                  <a:cubicBezTo>
                    <a:pt x="93410" y="2584097"/>
                    <a:pt x="94255" y="2593972"/>
                    <a:pt x="97460" y="2603180"/>
                  </a:cubicBezTo>
                  <a:cubicBezTo>
                    <a:pt x="99062" y="2607301"/>
                    <a:pt x="101421" y="2611088"/>
                    <a:pt x="104402" y="2614350"/>
                  </a:cubicBezTo>
                  <a:cubicBezTo>
                    <a:pt x="107385" y="2617425"/>
                    <a:pt x="110901" y="2619891"/>
                    <a:pt x="114816" y="2621604"/>
                  </a:cubicBezTo>
                  <a:cubicBezTo>
                    <a:pt x="118910" y="2623438"/>
                    <a:pt x="123316" y="2624568"/>
                    <a:pt x="127811" y="2624942"/>
                  </a:cubicBezTo>
                  <a:cubicBezTo>
                    <a:pt x="132885" y="2625374"/>
                    <a:pt x="137958" y="2625196"/>
                    <a:pt x="142988" y="2624408"/>
                  </a:cubicBezTo>
                  <a:cubicBezTo>
                    <a:pt x="148105" y="2623589"/>
                    <a:pt x="153134" y="2622338"/>
                    <a:pt x="158029" y="2620670"/>
                  </a:cubicBezTo>
                  <a:cubicBezTo>
                    <a:pt x="163503" y="2618778"/>
                    <a:pt x="168799" y="2616522"/>
                    <a:pt x="173962" y="2613905"/>
                  </a:cubicBezTo>
                  <a:close/>
                  <a:moveTo>
                    <a:pt x="109521" y="2487515"/>
                  </a:moveTo>
                  <a:cubicBezTo>
                    <a:pt x="114282" y="2485953"/>
                    <a:pt x="118955" y="2484079"/>
                    <a:pt x="123494" y="2481907"/>
                  </a:cubicBezTo>
                  <a:cubicBezTo>
                    <a:pt x="128479" y="2479527"/>
                    <a:pt x="133374" y="2476852"/>
                    <a:pt x="138047" y="2473897"/>
                  </a:cubicBezTo>
                  <a:cubicBezTo>
                    <a:pt x="143166" y="2470733"/>
                    <a:pt x="148105" y="2467301"/>
                    <a:pt x="152867" y="2463617"/>
                  </a:cubicBezTo>
                  <a:cubicBezTo>
                    <a:pt x="164216" y="2454858"/>
                    <a:pt x="174540" y="2444907"/>
                    <a:pt x="183752" y="2433933"/>
                  </a:cubicBezTo>
                  <a:cubicBezTo>
                    <a:pt x="192341" y="2423826"/>
                    <a:pt x="199819" y="2412811"/>
                    <a:pt x="206004" y="2401089"/>
                  </a:cubicBezTo>
                  <a:cubicBezTo>
                    <a:pt x="211389" y="2391076"/>
                    <a:pt x="215217" y="2380324"/>
                    <a:pt x="217442" y="2369180"/>
                  </a:cubicBezTo>
                  <a:cubicBezTo>
                    <a:pt x="219355" y="2360213"/>
                    <a:pt x="218999" y="2350907"/>
                    <a:pt x="216374" y="2342122"/>
                  </a:cubicBezTo>
                  <a:cubicBezTo>
                    <a:pt x="214994" y="2337943"/>
                    <a:pt x="212813" y="2334093"/>
                    <a:pt x="209877" y="2330818"/>
                  </a:cubicBezTo>
                  <a:cubicBezTo>
                    <a:pt x="207072" y="2327761"/>
                    <a:pt x="203690" y="2325322"/>
                    <a:pt x="199908" y="2323653"/>
                  </a:cubicBezTo>
                  <a:cubicBezTo>
                    <a:pt x="195813" y="2321890"/>
                    <a:pt x="191407" y="2320836"/>
                    <a:pt x="186957" y="2320537"/>
                  </a:cubicBezTo>
                  <a:cubicBezTo>
                    <a:pt x="181884" y="2320155"/>
                    <a:pt x="176765" y="2320422"/>
                    <a:pt x="171737" y="2321339"/>
                  </a:cubicBezTo>
                  <a:cubicBezTo>
                    <a:pt x="167420" y="2322109"/>
                    <a:pt x="163192" y="2323177"/>
                    <a:pt x="159008" y="2324543"/>
                  </a:cubicBezTo>
                  <a:cubicBezTo>
                    <a:pt x="154469" y="2326069"/>
                    <a:pt x="149974" y="2327881"/>
                    <a:pt x="145657" y="2329972"/>
                  </a:cubicBezTo>
                  <a:cubicBezTo>
                    <a:pt x="140851" y="2332224"/>
                    <a:pt x="136134" y="2334765"/>
                    <a:pt x="131639" y="2337582"/>
                  </a:cubicBezTo>
                  <a:cubicBezTo>
                    <a:pt x="126921" y="2340475"/>
                    <a:pt x="122115" y="2343724"/>
                    <a:pt x="117309" y="2347373"/>
                  </a:cubicBezTo>
                  <a:cubicBezTo>
                    <a:pt x="106228" y="2355775"/>
                    <a:pt x="96081" y="2365308"/>
                    <a:pt x="87002" y="2375811"/>
                  </a:cubicBezTo>
                  <a:cubicBezTo>
                    <a:pt x="78457" y="2385673"/>
                    <a:pt x="71024" y="2396416"/>
                    <a:pt x="64750" y="2407853"/>
                  </a:cubicBezTo>
                  <a:cubicBezTo>
                    <a:pt x="59098" y="2417880"/>
                    <a:pt x="54915" y="2428654"/>
                    <a:pt x="52289" y="2439851"/>
                  </a:cubicBezTo>
                  <a:cubicBezTo>
                    <a:pt x="50019" y="2449028"/>
                    <a:pt x="50019" y="2458623"/>
                    <a:pt x="52289" y="2467800"/>
                  </a:cubicBezTo>
                  <a:cubicBezTo>
                    <a:pt x="53446" y="2472188"/>
                    <a:pt x="55448" y="2476291"/>
                    <a:pt x="58253" y="2479860"/>
                  </a:cubicBezTo>
                  <a:cubicBezTo>
                    <a:pt x="60922" y="2483171"/>
                    <a:pt x="64260" y="2485859"/>
                    <a:pt x="68043" y="2487737"/>
                  </a:cubicBezTo>
                  <a:cubicBezTo>
                    <a:pt x="72137" y="2489718"/>
                    <a:pt x="76543" y="2490937"/>
                    <a:pt x="81082" y="2491342"/>
                  </a:cubicBezTo>
                  <a:cubicBezTo>
                    <a:pt x="86290" y="2491827"/>
                    <a:pt x="91586" y="2491631"/>
                    <a:pt x="96748" y="2490764"/>
                  </a:cubicBezTo>
                  <a:cubicBezTo>
                    <a:pt x="101109" y="2490065"/>
                    <a:pt x="105426" y="2489055"/>
                    <a:pt x="109654" y="2487737"/>
                  </a:cubicBezTo>
                  <a:close/>
                  <a:moveTo>
                    <a:pt x="1605686" y="48274"/>
                  </a:moveTo>
                  <a:lnTo>
                    <a:pt x="1610803" y="46672"/>
                  </a:lnTo>
                  <a:cubicBezTo>
                    <a:pt x="1612540" y="46094"/>
                    <a:pt x="1614275" y="45470"/>
                    <a:pt x="1616011" y="44758"/>
                  </a:cubicBezTo>
                  <a:cubicBezTo>
                    <a:pt x="1617746" y="44046"/>
                    <a:pt x="1619483" y="43334"/>
                    <a:pt x="1621218" y="42578"/>
                  </a:cubicBezTo>
                  <a:lnTo>
                    <a:pt x="1626380" y="40085"/>
                  </a:lnTo>
                  <a:cubicBezTo>
                    <a:pt x="1631766" y="37371"/>
                    <a:pt x="1636883" y="34171"/>
                    <a:pt x="1641690" y="30517"/>
                  </a:cubicBezTo>
                  <a:cubicBezTo>
                    <a:pt x="1645516" y="27660"/>
                    <a:pt x="1648899" y="24322"/>
                    <a:pt x="1651880" y="20593"/>
                  </a:cubicBezTo>
                  <a:cubicBezTo>
                    <a:pt x="1654062" y="17958"/>
                    <a:pt x="1655485" y="14794"/>
                    <a:pt x="1656064" y="11425"/>
                  </a:cubicBezTo>
                  <a:cubicBezTo>
                    <a:pt x="1656464" y="8764"/>
                    <a:pt x="1655530" y="6076"/>
                    <a:pt x="1653527" y="4260"/>
                  </a:cubicBezTo>
                  <a:cubicBezTo>
                    <a:pt x="1651837" y="2778"/>
                    <a:pt x="1649878" y="1715"/>
                    <a:pt x="1647697" y="1145"/>
                  </a:cubicBezTo>
                  <a:cubicBezTo>
                    <a:pt x="1644938" y="419"/>
                    <a:pt x="1642134" y="46"/>
                    <a:pt x="1639286" y="32"/>
                  </a:cubicBezTo>
                  <a:cubicBezTo>
                    <a:pt x="1635860" y="10"/>
                    <a:pt x="1632433" y="277"/>
                    <a:pt x="1629050" y="833"/>
                  </a:cubicBezTo>
                  <a:cubicBezTo>
                    <a:pt x="1625178" y="1430"/>
                    <a:pt x="1621307" y="2275"/>
                    <a:pt x="1617524" y="3370"/>
                  </a:cubicBezTo>
                  <a:lnTo>
                    <a:pt x="1612495" y="4972"/>
                  </a:lnTo>
                  <a:cubicBezTo>
                    <a:pt x="1610803" y="5537"/>
                    <a:pt x="1609113" y="6160"/>
                    <a:pt x="1607421" y="6841"/>
                  </a:cubicBezTo>
                  <a:cubicBezTo>
                    <a:pt x="1605731" y="7509"/>
                    <a:pt x="1603995" y="8221"/>
                    <a:pt x="1602304" y="8978"/>
                  </a:cubicBezTo>
                  <a:lnTo>
                    <a:pt x="1597231" y="11425"/>
                  </a:lnTo>
                  <a:cubicBezTo>
                    <a:pt x="1591934" y="14082"/>
                    <a:pt x="1586861" y="17211"/>
                    <a:pt x="1582143" y="20771"/>
                  </a:cubicBezTo>
                  <a:cubicBezTo>
                    <a:pt x="1578317" y="23615"/>
                    <a:pt x="1574890" y="26917"/>
                    <a:pt x="1571863" y="30606"/>
                  </a:cubicBezTo>
                  <a:cubicBezTo>
                    <a:pt x="1569682" y="33174"/>
                    <a:pt x="1568170" y="36227"/>
                    <a:pt x="1567413" y="39507"/>
                  </a:cubicBezTo>
                  <a:cubicBezTo>
                    <a:pt x="1566879" y="42173"/>
                    <a:pt x="1567724" y="44923"/>
                    <a:pt x="1569638" y="46850"/>
                  </a:cubicBezTo>
                  <a:cubicBezTo>
                    <a:pt x="1571240" y="48390"/>
                    <a:pt x="1573198" y="49507"/>
                    <a:pt x="1575334" y="50099"/>
                  </a:cubicBezTo>
                  <a:cubicBezTo>
                    <a:pt x="1578049" y="50878"/>
                    <a:pt x="1580853" y="51296"/>
                    <a:pt x="1583657" y="51345"/>
                  </a:cubicBezTo>
                  <a:cubicBezTo>
                    <a:pt x="1587128" y="51376"/>
                    <a:pt x="1590600" y="51140"/>
                    <a:pt x="1594026" y="50633"/>
                  </a:cubicBezTo>
                  <a:cubicBezTo>
                    <a:pt x="1597942" y="50085"/>
                    <a:pt x="1601858" y="49298"/>
                    <a:pt x="1605686" y="48274"/>
                  </a:cubicBezTo>
                  <a:close/>
                  <a:moveTo>
                    <a:pt x="777074" y="3136377"/>
                  </a:moveTo>
                  <a:cubicBezTo>
                    <a:pt x="782325" y="3121522"/>
                    <a:pt x="785307" y="3105968"/>
                    <a:pt x="785975" y="3090227"/>
                  </a:cubicBezTo>
                  <a:cubicBezTo>
                    <a:pt x="786642" y="3077036"/>
                    <a:pt x="784551" y="3063849"/>
                    <a:pt x="779833" y="3051509"/>
                  </a:cubicBezTo>
                  <a:cubicBezTo>
                    <a:pt x="775694" y="3040686"/>
                    <a:pt x="768396" y="3031371"/>
                    <a:pt x="758827" y="3024806"/>
                  </a:cubicBezTo>
                  <a:cubicBezTo>
                    <a:pt x="755891" y="3022835"/>
                    <a:pt x="752776" y="3021162"/>
                    <a:pt x="749482" y="3019822"/>
                  </a:cubicBezTo>
                  <a:cubicBezTo>
                    <a:pt x="746189" y="3018478"/>
                    <a:pt x="742807" y="3017450"/>
                    <a:pt x="739335" y="3016751"/>
                  </a:cubicBezTo>
                  <a:cubicBezTo>
                    <a:pt x="735775" y="3016035"/>
                    <a:pt x="732170" y="3015630"/>
                    <a:pt x="728520" y="3015550"/>
                  </a:cubicBezTo>
                  <a:cubicBezTo>
                    <a:pt x="724738" y="3015456"/>
                    <a:pt x="720955" y="3015652"/>
                    <a:pt x="717217" y="3016128"/>
                  </a:cubicBezTo>
                  <a:cubicBezTo>
                    <a:pt x="708316" y="3017317"/>
                    <a:pt x="699593" y="3019711"/>
                    <a:pt x="691316" y="3023249"/>
                  </a:cubicBezTo>
                  <a:cubicBezTo>
                    <a:pt x="682014" y="3027192"/>
                    <a:pt x="673158" y="3032114"/>
                    <a:pt x="664881" y="3037935"/>
                  </a:cubicBezTo>
                  <a:cubicBezTo>
                    <a:pt x="655713" y="3044366"/>
                    <a:pt x="647124" y="3051620"/>
                    <a:pt x="639291" y="3059608"/>
                  </a:cubicBezTo>
                  <a:cubicBezTo>
                    <a:pt x="630746" y="3068322"/>
                    <a:pt x="622913" y="3077748"/>
                    <a:pt x="615927" y="3087779"/>
                  </a:cubicBezTo>
                  <a:cubicBezTo>
                    <a:pt x="605736" y="3102287"/>
                    <a:pt x="597368" y="3118015"/>
                    <a:pt x="591049" y="3134597"/>
                  </a:cubicBezTo>
                  <a:cubicBezTo>
                    <a:pt x="585353" y="3149390"/>
                    <a:pt x="581837" y="3164913"/>
                    <a:pt x="580501" y="3180703"/>
                  </a:cubicBezTo>
                  <a:cubicBezTo>
                    <a:pt x="579301" y="3194218"/>
                    <a:pt x="580813" y="3207836"/>
                    <a:pt x="584952" y="3220756"/>
                  </a:cubicBezTo>
                  <a:cubicBezTo>
                    <a:pt x="588601" y="3232180"/>
                    <a:pt x="595678" y="3242224"/>
                    <a:pt x="605156" y="3249549"/>
                  </a:cubicBezTo>
                  <a:cubicBezTo>
                    <a:pt x="608094" y="3251748"/>
                    <a:pt x="611254" y="3253626"/>
                    <a:pt x="614592" y="3255157"/>
                  </a:cubicBezTo>
                  <a:cubicBezTo>
                    <a:pt x="617929" y="3256688"/>
                    <a:pt x="621401" y="3257881"/>
                    <a:pt x="624960" y="3258717"/>
                  </a:cubicBezTo>
                  <a:cubicBezTo>
                    <a:pt x="628654" y="3259554"/>
                    <a:pt x="632349" y="3260079"/>
                    <a:pt x="636131" y="3260275"/>
                  </a:cubicBezTo>
                  <a:cubicBezTo>
                    <a:pt x="640048" y="3260449"/>
                    <a:pt x="643963" y="3260315"/>
                    <a:pt x="647880" y="3259874"/>
                  </a:cubicBezTo>
                  <a:cubicBezTo>
                    <a:pt x="657225" y="3258748"/>
                    <a:pt x="666349" y="3256292"/>
                    <a:pt x="674983" y="3252576"/>
                  </a:cubicBezTo>
                  <a:cubicBezTo>
                    <a:pt x="684729" y="3248446"/>
                    <a:pt x="693985" y="3243252"/>
                    <a:pt x="702575" y="3237088"/>
                  </a:cubicBezTo>
                  <a:cubicBezTo>
                    <a:pt x="712099" y="3230262"/>
                    <a:pt x="720955" y="3222558"/>
                    <a:pt x="729055" y="3214080"/>
                  </a:cubicBezTo>
                  <a:cubicBezTo>
                    <a:pt x="737822" y="3204908"/>
                    <a:pt x="745744" y="3194993"/>
                    <a:pt x="752776" y="3184441"/>
                  </a:cubicBezTo>
                  <a:cubicBezTo>
                    <a:pt x="762878" y="3169523"/>
                    <a:pt x="770977" y="3153368"/>
                    <a:pt x="776941" y="3136377"/>
                  </a:cubicBezTo>
                  <a:close/>
                  <a:moveTo>
                    <a:pt x="1342002" y="3328855"/>
                  </a:moveTo>
                  <a:cubicBezTo>
                    <a:pt x="1338308" y="3314783"/>
                    <a:pt x="1331499" y="3301725"/>
                    <a:pt x="1322020" y="3290671"/>
                  </a:cubicBezTo>
                  <a:cubicBezTo>
                    <a:pt x="1313075" y="3280373"/>
                    <a:pt x="1301371" y="3272838"/>
                    <a:pt x="1288286" y="3268953"/>
                  </a:cubicBezTo>
                  <a:cubicBezTo>
                    <a:pt x="1285795" y="3268228"/>
                    <a:pt x="1283302" y="3267636"/>
                    <a:pt x="1280765" y="3267173"/>
                  </a:cubicBezTo>
                  <a:cubicBezTo>
                    <a:pt x="1278228" y="3266728"/>
                    <a:pt x="1275648" y="3266372"/>
                    <a:pt x="1273111" y="3266149"/>
                  </a:cubicBezTo>
                  <a:cubicBezTo>
                    <a:pt x="1270574" y="3265927"/>
                    <a:pt x="1267904" y="3265882"/>
                    <a:pt x="1265323" y="3265927"/>
                  </a:cubicBezTo>
                  <a:cubicBezTo>
                    <a:pt x="1262697" y="3265958"/>
                    <a:pt x="1260072" y="3266118"/>
                    <a:pt x="1257446" y="3266416"/>
                  </a:cubicBezTo>
                  <a:cubicBezTo>
                    <a:pt x="1245385" y="3267805"/>
                    <a:pt x="1233636" y="3271267"/>
                    <a:pt x="1222777" y="3276652"/>
                  </a:cubicBezTo>
                  <a:cubicBezTo>
                    <a:pt x="1210717" y="3282540"/>
                    <a:pt x="1199502" y="3290026"/>
                    <a:pt x="1189444" y="3298904"/>
                  </a:cubicBezTo>
                  <a:cubicBezTo>
                    <a:pt x="1178363" y="3308659"/>
                    <a:pt x="1168438" y="3319665"/>
                    <a:pt x="1159850" y="3331703"/>
                  </a:cubicBezTo>
                  <a:cubicBezTo>
                    <a:pt x="1150548" y="3344734"/>
                    <a:pt x="1142760" y="3358748"/>
                    <a:pt x="1136530" y="3373492"/>
                  </a:cubicBezTo>
                  <a:cubicBezTo>
                    <a:pt x="1128920" y="3391258"/>
                    <a:pt x="1123890" y="3410021"/>
                    <a:pt x="1121621" y="3429210"/>
                  </a:cubicBezTo>
                  <a:cubicBezTo>
                    <a:pt x="1119485" y="3446260"/>
                    <a:pt x="1120241" y="3463541"/>
                    <a:pt x="1123801" y="3480345"/>
                  </a:cubicBezTo>
                  <a:cubicBezTo>
                    <a:pt x="1126872" y="3495151"/>
                    <a:pt x="1133237" y="3509081"/>
                    <a:pt x="1142403" y="3521110"/>
                  </a:cubicBezTo>
                  <a:cubicBezTo>
                    <a:pt x="1151127" y="3532361"/>
                    <a:pt x="1163009" y="3540785"/>
                    <a:pt x="1176494" y="3545320"/>
                  </a:cubicBezTo>
                  <a:cubicBezTo>
                    <a:pt x="1179030" y="3546175"/>
                    <a:pt x="1181611" y="3546891"/>
                    <a:pt x="1184237" y="3547456"/>
                  </a:cubicBezTo>
                  <a:cubicBezTo>
                    <a:pt x="1186862" y="3548040"/>
                    <a:pt x="1189489" y="3548471"/>
                    <a:pt x="1192159" y="3548747"/>
                  </a:cubicBezTo>
                  <a:cubicBezTo>
                    <a:pt x="1194829" y="3549050"/>
                    <a:pt x="1197544" y="3549201"/>
                    <a:pt x="1200258" y="3549192"/>
                  </a:cubicBezTo>
                  <a:cubicBezTo>
                    <a:pt x="1202973" y="3549192"/>
                    <a:pt x="1205688" y="3549192"/>
                    <a:pt x="1208403" y="3548880"/>
                  </a:cubicBezTo>
                  <a:cubicBezTo>
                    <a:pt x="1221087" y="3547572"/>
                    <a:pt x="1233459" y="3543967"/>
                    <a:pt x="1244851" y="3538244"/>
                  </a:cubicBezTo>
                  <a:cubicBezTo>
                    <a:pt x="1257535" y="3531965"/>
                    <a:pt x="1269283" y="3523936"/>
                    <a:pt x="1279742" y="3514390"/>
                  </a:cubicBezTo>
                  <a:cubicBezTo>
                    <a:pt x="1291224" y="3503959"/>
                    <a:pt x="1301415" y="3492201"/>
                    <a:pt x="1310138" y="3479366"/>
                  </a:cubicBezTo>
                  <a:cubicBezTo>
                    <a:pt x="1319439" y="3465663"/>
                    <a:pt x="1327182" y="3450942"/>
                    <a:pt x="1333146" y="3435485"/>
                  </a:cubicBezTo>
                  <a:cubicBezTo>
                    <a:pt x="1340355" y="3417341"/>
                    <a:pt x="1344850" y="3398240"/>
                    <a:pt x="1346497" y="3378788"/>
                  </a:cubicBezTo>
                  <a:cubicBezTo>
                    <a:pt x="1347833" y="3362001"/>
                    <a:pt x="1346230" y="3345112"/>
                    <a:pt x="1341869" y="3328855"/>
                  </a:cubicBezTo>
                  <a:close/>
                  <a:moveTo>
                    <a:pt x="1542268" y="3342206"/>
                  </a:moveTo>
                  <a:cubicBezTo>
                    <a:pt x="1531677" y="3332406"/>
                    <a:pt x="1518548" y="3325722"/>
                    <a:pt x="1504396" y="3322892"/>
                  </a:cubicBezTo>
                  <a:cubicBezTo>
                    <a:pt x="1502260" y="3322446"/>
                    <a:pt x="1500124" y="3322090"/>
                    <a:pt x="1497988" y="3321823"/>
                  </a:cubicBezTo>
                  <a:cubicBezTo>
                    <a:pt x="1495852" y="3321556"/>
                    <a:pt x="1493715" y="3321378"/>
                    <a:pt x="1491579" y="3321289"/>
                  </a:cubicBezTo>
                  <a:cubicBezTo>
                    <a:pt x="1489399" y="3321289"/>
                    <a:pt x="1487129" y="3321289"/>
                    <a:pt x="1485081" y="3321289"/>
                  </a:cubicBezTo>
                  <a:cubicBezTo>
                    <a:pt x="1483034" y="3321289"/>
                    <a:pt x="1480631" y="3321289"/>
                    <a:pt x="1478584" y="3321690"/>
                  </a:cubicBezTo>
                  <a:cubicBezTo>
                    <a:pt x="1465455" y="3323172"/>
                    <a:pt x="1452683" y="3327066"/>
                    <a:pt x="1440978" y="3333172"/>
                  </a:cubicBezTo>
                  <a:cubicBezTo>
                    <a:pt x="1428073" y="3339785"/>
                    <a:pt x="1416234" y="3348241"/>
                    <a:pt x="1405776" y="3358272"/>
                  </a:cubicBezTo>
                  <a:cubicBezTo>
                    <a:pt x="1394294" y="3369188"/>
                    <a:pt x="1384192" y="3381494"/>
                    <a:pt x="1375736" y="3394898"/>
                  </a:cubicBezTo>
                  <a:cubicBezTo>
                    <a:pt x="1366613" y="3409375"/>
                    <a:pt x="1359269" y="3424898"/>
                    <a:pt x="1353840" y="3441138"/>
                  </a:cubicBezTo>
                  <a:cubicBezTo>
                    <a:pt x="1347476" y="3459793"/>
                    <a:pt x="1343960" y="3479295"/>
                    <a:pt x="1343338" y="3498992"/>
                  </a:cubicBezTo>
                  <a:cubicBezTo>
                    <a:pt x="1342714" y="3516593"/>
                    <a:pt x="1345162" y="3534172"/>
                    <a:pt x="1350591" y="3550928"/>
                  </a:cubicBezTo>
                  <a:cubicBezTo>
                    <a:pt x="1355353" y="3565894"/>
                    <a:pt x="1363453" y="3579588"/>
                    <a:pt x="1374267" y="3590981"/>
                  </a:cubicBezTo>
                  <a:cubicBezTo>
                    <a:pt x="1384726" y="3601915"/>
                    <a:pt x="1398077" y="3609637"/>
                    <a:pt x="1412763" y="3613233"/>
                  </a:cubicBezTo>
                  <a:cubicBezTo>
                    <a:pt x="1414988" y="3613767"/>
                    <a:pt x="1417213" y="3614212"/>
                    <a:pt x="1419438" y="3614568"/>
                  </a:cubicBezTo>
                  <a:cubicBezTo>
                    <a:pt x="1421663" y="3614924"/>
                    <a:pt x="1423888" y="3615146"/>
                    <a:pt x="1426158" y="3615324"/>
                  </a:cubicBezTo>
                  <a:cubicBezTo>
                    <a:pt x="1428428" y="3615502"/>
                    <a:pt x="1430609" y="3615547"/>
                    <a:pt x="1432967" y="3615547"/>
                  </a:cubicBezTo>
                  <a:cubicBezTo>
                    <a:pt x="1435326" y="3615547"/>
                    <a:pt x="1437418" y="3615547"/>
                    <a:pt x="1439821" y="3615191"/>
                  </a:cubicBezTo>
                  <a:cubicBezTo>
                    <a:pt x="1453662" y="3613869"/>
                    <a:pt x="1467147" y="3609846"/>
                    <a:pt x="1479473" y="3603353"/>
                  </a:cubicBezTo>
                  <a:cubicBezTo>
                    <a:pt x="1493047" y="3596255"/>
                    <a:pt x="1505464" y="3587162"/>
                    <a:pt x="1516322" y="3576384"/>
                  </a:cubicBezTo>
                  <a:cubicBezTo>
                    <a:pt x="1528206" y="3564697"/>
                    <a:pt x="1538485" y="3551520"/>
                    <a:pt x="1546942" y="3537176"/>
                  </a:cubicBezTo>
                  <a:cubicBezTo>
                    <a:pt x="1555976" y="3522005"/>
                    <a:pt x="1563096" y="3505752"/>
                    <a:pt x="1568081" y="3488801"/>
                  </a:cubicBezTo>
                  <a:cubicBezTo>
                    <a:pt x="1573911" y="3469771"/>
                    <a:pt x="1576759" y="3449958"/>
                    <a:pt x="1576536" y="3430056"/>
                  </a:cubicBezTo>
                  <a:cubicBezTo>
                    <a:pt x="1576402" y="3412789"/>
                    <a:pt x="1573198" y="3395681"/>
                    <a:pt x="1567057" y="3379544"/>
                  </a:cubicBezTo>
                  <a:cubicBezTo>
                    <a:pt x="1561672" y="3365348"/>
                    <a:pt x="1553082" y="3352584"/>
                    <a:pt x="1541957" y="3342250"/>
                  </a:cubicBezTo>
                  <a:close/>
                  <a:moveTo>
                    <a:pt x="65595" y="2358188"/>
                  </a:moveTo>
                  <a:cubicBezTo>
                    <a:pt x="69423" y="2357516"/>
                    <a:pt x="73250" y="2356581"/>
                    <a:pt x="76944" y="2355384"/>
                  </a:cubicBezTo>
                  <a:cubicBezTo>
                    <a:pt x="81082" y="2354138"/>
                    <a:pt x="85088" y="2352651"/>
                    <a:pt x="89049" y="2350933"/>
                  </a:cubicBezTo>
                  <a:cubicBezTo>
                    <a:pt x="93187" y="2349064"/>
                    <a:pt x="97416" y="2346928"/>
                    <a:pt x="101688" y="2344480"/>
                  </a:cubicBezTo>
                  <a:cubicBezTo>
                    <a:pt x="105960" y="2342033"/>
                    <a:pt x="110277" y="2339274"/>
                    <a:pt x="114638" y="2336203"/>
                  </a:cubicBezTo>
                  <a:cubicBezTo>
                    <a:pt x="125809" y="2328406"/>
                    <a:pt x="136089" y="2319456"/>
                    <a:pt x="145391" y="2309501"/>
                  </a:cubicBezTo>
                  <a:cubicBezTo>
                    <a:pt x="154113" y="2300150"/>
                    <a:pt x="161857" y="2289901"/>
                    <a:pt x="168443" y="2278927"/>
                  </a:cubicBezTo>
                  <a:cubicBezTo>
                    <a:pt x="174274" y="2269479"/>
                    <a:pt x="178769" y="2259265"/>
                    <a:pt x="181794" y="2248575"/>
                  </a:cubicBezTo>
                  <a:cubicBezTo>
                    <a:pt x="184331" y="2239990"/>
                    <a:pt x="184731" y="2230930"/>
                    <a:pt x="183085" y="2222140"/>
                  </a:cubicBezTo>
                  <a:cubicBezTo>
                    <a:pt x="182194" y="2217734"/>
                    <a:pt x="180326" y="2213587"/>
                    <a:pt x="177611" y="2209991"/>
                  </a:cubicBezTo>
                  <a:cubicBezTo>
                    <a:pt x="175074" y="2206684"/>
                    <a:pt x="171781" y="2204018"/>
                    <a:pt x="168042" y="2202203"/>
                  </a:cubicBezTo>
                  <a:cubicBezTo>
                    <a:pt x="163949" y="2200298"/>
                    <a:pt x="159587" y="2199136"/>
                    <a:pt x="155092" y="2198776"/>
                  </a:cubicBezTo>
                  <a:cubicBezTo>
                    <a:pt x="149841" y="2198380"/>
                    <a:pt x="144544" y="2198682"/>
                    <a:pt x="139382" y="2199666"/>
                  </a:cubicBezTo>
                  <a:cubicBezTo>
                    <a:pt x="135644" y="2200342"/>
                    <a:pt x="131995" y="2201264"/>
                    <a:pt x="128390" y="2202425"/>
                  </a:cubicBezTo>
                  <a:cubicBezTo>
                    <a:pt x="124429" y="2203685"/>
                    <a:pt x="120558" y="2205171"/>
                    <a:pt x="116774" y="2206875"/>
                  </a:cubicBezTo>
                  <a:cubicBezTo>
                    <a:pt x="112769" y="2208656"/>
                    <a:pt x="108719" y="2210703"/>
                    <a:pt x="104625" y="2213017"/>
                  </a:cubicBezTo>
                  <a:cubicBezTo>
                    <a:pt x="100486" y="2215375"/>
                    <a:pt x="96303" y="2218001"/>
                    <a:pt x="92119" y="2220894"/>
                  </a:cubicBezTo>
                  <a:cubicBezTo>
                    <a:pt x="81261" y="2228455"/>
                    <a:pt x="71158" y="2237102"/>
                    <a:pt x="62035" y="2246706"/>
                  </a:cubicBezTo>
                  <a:cubicBezTo>
                    <a:pt x="53312" y="2255820"/>
                    <a:pt x="45524" y="2265798"/>
                    <a:pt x="38804" y="2276479"/>
                  </a:cubicBezTo>
                  <a:cubicBezTo>
                    <a:pt x="32841" y="2285927"/>
                    <a:pt x="28124" y="2296114"/>
                    <a:pt x="24786" y="2306786"/>
                  </a:cubicBezTo>
                  <a:cubicBezTo>
                    <a:pt x="21937" y="2315549"/>
                    <a:pt x="21092" y="2324850"/>
                    <a:pt x="22382" y="2333978"/>
                  </a:cubicBezTo>
                  <a:cubicBezTo>
                    <a:pt x="23094" y="2338570"/>
                    <a:pt x="24786" y="2342958"/>
                    <a:pt x="27323" y="2346839"/>
                  </a:cubicBezTo>
                  <a:cubicBezTo>
                    <a:pt x="29682" y="2350351"/>
                    <a:pt x="32886" y="2353234"/>
                    <a:pt x="36623" y="2355250"/>
                  </a:cubicBezTo>
                  <a:cubicBezTo>
                    <a:pt x="40674" y="2357387"/>
                    <a:pt x="45124" y="2358717"/>
                    <a:pt x="49708" y="2359167"/>
                  </a:cubicBezTo>
                  <a:cubicBezTo>
                    <a:pt x="54915" y="2359549"/>
                    <a:pt x="60166" y="2359238"/>
                    <a:pt x="65284" y="2358232"/>
                  </a:cubicBezTo>
                  <a:close/>
                  <a:moveTo>
                    <a:pt x="1136084" y="3263524"/>
                  </a:moveTo>
                  <a:cubicBezTo>
                    <a:pt x="1134037" y="3249599"/>
                    <a:pt x="1128875" y="3236310"/>
                    <a:pt x="1121043" y="3224628"/>
                  </a:cubicBezTo>
                  <a:cubicBezTo>
                    <a:pt x="1113788" y="3213973"/>
                    <a:pt x="1103552" y="3205682"/>
                    <a:pt x="1091625" y="3200774"/>
                  </a:cubicBezTo>
                  <a:cubicBezTo>
                    <a:pt x="1088867" y="3199661"/>
                    <a:pt x="1086018" y="3198722"/>
                    <a:pt x="1083125" y="3197970"/>
                  </a:cubicBezTo>
                  <a:cubicBezTo>
                    <a:pt x="1080188" y="3197231"/>
                    <a:pt x="1077206" y="3196684"/>
                    <a:pt x="1074225" y="3196323"/>
                  </a:cubicBezTo>
                  <a:cubicBezTo>
                    <a:pt x="1071287" y="3195972"/>
                    <a:pt x="1068305" y="3195794"/>
                    <a:pt x="1065324" y="3195789"/>
                  </a:cubicBezTo>
                  <a:cubicBezTo>
                    <a:pt x="1062252" y="3195789"/>
                    <a:pt x="1059182" y="3195967"/>
                    <a:pt x="1056111" y="3196323"/>
                  </a:cubicBezTo>
                  <a:cubicBezTo>
                    <a:pt x="1045119" y="3197663"/>
                    <a:pt x="1034438" y="3200742"/>
                    <a:pt x="1024424" y="3205447"/>
                  </a:cubicBezTo>
                  <a:cubicBezTo>
                    <a:pt x="1013254" y="3210622"/>
                    <a:pt x="1002796" y="3217169"/>
                    <a:pt x="993272" y="3224939"/>
                  </a:cubicBezTo>
                  <a:cubicBezTo>
                    <a:pt x="982725" y="3233484"/>
                    <a:pt x="973157" y="3243123"/>
                    <a:pt x="964656" y="3253689"/>
                  </a:cubicBezTo>
                  <a:cubicBezTo>
                    <a:pt x="955444" y="3265144"/>
                    <a:pt x="947434" y="3277507"/>
                    <a:pt x="940714" y="3290582"/>
                  </a:cubicBezTo>
                  <a:cubicBezTo>
                    <a:pt x="931991" y="3307315"/>
                    <a:pt x="925627" y="3325166"/>
                    <a:pt x="921755" y="3343630"/>
                  </a:cubicBezTo>
                  <a:cubicBezTo>
                    <a:pt x="918195" y="3360012"/>
                    <a:pt x="917305" y="3376852"/>
                    <a:pt x="919085" y="3393519"/>
                  </a:cubicBezTo>
                  <a:cubicBezTo>
                    <a:pt x="920465" y="3408053"/>
                    <a:pt x="925049" y="3422103"/>
                    <a:pt x="932436" y="3434684"/>
                  </a:cubicBezTo>
                  <a:cubicBezTo>
                    <a:pt x="939290" y="3446206"/>
                    <a:pt x="949437" y="3455414"/>
                    <a:pt x="961586" y="3461120"/>
                  </a:cubicBezTo>
                  <a:cubicBezTo>
                    <a:pt x="964478" y="3462406"/>
                    <a:pt x="967461" y="3463491"/>
                    <a:pt x="970487" y="3464368"/>
                  </a:cubicBezTo>
                  <a:cubicBezTo>
                    <a:pt x="973423" y="3465214"/>
                    <a:pt x="976361" y="3465881"/>
                    <a:pt x="979387" y="3466371"/>
                  </a:cubicBezTo>
                  <a:cubicBezTo>
                    <a:pt x="982502" y="3466821"/>
                    <a:pt x="985617" y="3467088"/>
                    <a:pt x="988777" y="3467172"/>
                  </a:cubicBezTo>
                  <a:cubicBezTo>
                    <a:pt x="991982" y="3467252"/>
                    <a:pt x="995186" y="3467132"/>
                    <a:pt x="998346" y="3466816"/>
                  </a:cubicBezTo>
                  <a:cubicBezTo>
                    <a:pt x="1009873" y="3465561"/>
                    <a:pt x="1021131" y="3462388"/>
                    <a:pt x="1031590" y="3457426"/>
                  </a:cubicBezTo>
                  <a:cubicBezTo>
                    <a:pt x="1043338" y="3451921"/>
                    <a:pt x="1054332" y="3444920"/>
                    <a:pt x="1064256" y="3436598"/>
                  </a:cubicBezTo>
                  <a:cubicBezTo>
                    <a:pt x="1075204" y="3427479"/>
                    <a:pt x="1085128" y="3417181"/>
                    <a:pt x="1093806" y="3405890"/>
                  </a:cubicBezTo>
                  <a:cubicBezTo>
                    <a:pt x="1103152" y="3393817"/>
                    <a:pt x="1111162" y="3380795"/>
                    <a:pt x="1117794" y="3367039"/>
                  </a:cubicBezTo>
                  <a:cubicBezTo>
                    <a:pt x="1126160" y="3349843"/>
                    <a:pt x="1132079" y="3331552"/>
                    <a:pt x="1135373" y="3312700"/>
                  </a:cubicBezTo>
                  <a:cubicBezTo>
                    <a:pt x="1138220" y="3296456"/>
                    <a:pt x="1138354" y="3279856"/>
                    <a:pt x="1135772" y="3263568"/>
                  </a:cubicBezTo>
                  <a:close/>
                </a:path>
              </a:pathLst>
            </a:custGeom>
            <a:solidFill>
              <a:srgbClr val="C2C2C2"/>
            </a:solidFill>
            <a:ln w="4445" cap="flat">
              <a:noFill/>
              <a:prstDash val="solid"/>
              <a:miter/>
            </a:ln>
          </p:spPr>
          <p:txBody>
            <a:bodyPr rtlCol="0" anchor="ctr"/>
            <a:lstStyle/>
            <a:p>
              <a:endParaRPr lang="pt-PT"/>
            </a:p>
          </p:txBody>
        </p:sp>
        <p:sp>
          <p:nvSpPr>
            <p:cNvPr id="860" name="Freeform: Shape 859">
              <a:extLst>
                <a:ext uri="{FF2B5EF4-FFF2-40B4-BE49-F238E27FC236}">
                  <a16:creationId xmlns:a16="http://schemas.microsoft.com/office/drawing/2014/main" id="{B8A6CAA5-44FE-4100-A4D8-B60D88FCEAD6}"/>
                </a:ext>
              </a:extLst>
            </p:cNvPr>
            <p:cNvSpPr/>
            <p:nvPr/>
          </p:nvSpPr>
          <p:spPr>
            <a:xfrm>
              <a:off x="1184565" y="649701"/>
              <a:ext cx="2477665" cy="2653785"/>
            </a:xfrm>
            <a:custGeom>
              <a:avLst/>
              <a:gdLst>
                <a:gd name="connsiteX0" fmla="*/ 387768 w 4427516"/>
                <a:gd name="connsiteY0" fmla="*/ 1548210 h 4742238"/>
                <a:gd name="connsiteX1" fmla="*/ 408062 w 4427516"/>
                <a:gd name="connsiteY1" fmla="*/ 1547142 h 4742238"/>
                <a:gd name="connsiteX2" fmla="*/ 408374 w 4427516"/>
                <a:gd name="connsiteY2" fmla="*/ 1547142 h 4742238"/>
                <a:gd name="connsiteX3" fmla="*/ 408641 w 4427516"/>
                <a:gd name="connsiteY3" fmla="*/ 1547142 h 4742238"/>
                <a:gd name="connsiteX4" fmla="*/ 408952 w 4427516"/>
                <a:gd name="connsiteY4" fmla="*/ 1547142 h 4742238"/>
                <a:gd name="connsiteX5" fmla="*/ 409264 w 4427516"/>
                <a:gd name="connsiteY5" fmla="*/ 1547142 h 4742238"/>
                <a:gd name="connsiteX6" fmla="*/ 434320 w 4427516"/>
                <a:gd name="connsiteY6" fmla="*/ 1537885 h 4742238"/>
                <a:gd name="connsiteX7" fmla="*/ 459286 w 4427516"/>
                <a:gd name="connsiteY7" fmla="*/ 1522798 h 4742238"/>
                <a:gd name="connsiteX8" fmla="*/ 481270 w 4427516"/>
                <a:gd name="connsiteY8" fmla="*/ 1504062 h 4742238"/>
                <a:gd name="connsiteX9" fmla="*/ 497470 w 4427516"/>
                <a:gd name="connsiteY9" fmla="*/ 1483724 h 4742238"/>
                <a:gd name="connsiteX10" fmla="*/ 504590 w 4427516"/>
                <a:gd name="connsiteY10" fmla="*/ 1465478 h 4742238"/>
                <a:gd name="connsiteX11" fmla="*/ 501653 w 4427516"/>
                <a:gd name="connsiteY11" fmla="*/ 1452705 h 4742238"/>
                <a:gd name="connsiteX12" fmla="*/ 489682 w 4427516"/>
                <a:gd name="connsiteY12" fmla="*/ 1446430 h 4742238"/>
                <a:gd name="connsiteX13" fmla="*/ 469700 w 4427516"/>
                <a:gd name="connsiteY13" fmla="*/ 1447721 h 4742238"/>
                <a:gd name="connsiteX14" fmla="*/ 469166 w 4427516"/>
                <a:gd name="connsiteY14" fmla="*/ 1447721 h 4742238"/>
                <a:gd name="connsiteX15" fmla="*/ 468898 w 4427516"/>
                <a:gd name="connsiteY15" fmla="*/ 1447721 h 4742238"/>
                <a:gd name="connsiteX16" fmla="*/ 468632 w 4427516"/>
                <a:gd name="connsiteY16" fmla="*/ 1447721 h 4742238"/>
                <a:gd name="connsiteX17" fmla="*/ 444244 w 4427516"/>
                <a:gd name="connsiteY17" fmla="*/ 1456621 h 4742238"/>
                <a:gd name="connsiteX18" fmla="*/ 419856 w 4427516"/>
                <a:gd name="connsiteY18" fmla="*/ 1471174 h 4742238"/>
                <a:gd name="connsiteX19" fmla="*/ 398049 w 4427516"/>
                <a:gd name="connsiteY19" fmla="*/ 1489421 h 4742238"/>
                <a:gd name="connsiteX20" fmla="*/ 381538 w 4427516"/>
                <a:gd name="connsiteY20" fmla="*/ 1509536 h 4742238"/>
                <a:gd name="connsiteX21" fmla="*/ 373750 w 4427516"/>
                <a:gd name="connsiteY21" fmla="*/ 1528005 h 4742238"/>
                <a:gd name="connsiteX22" fmla="*/ 376064 w 4427516"/>
                <a:gd name="connsiteY22" fmla="*/ 1541356 h 4742238"/>
                <a:gd name="connsiteX23" fmla="*/ 387768 w 4427516"/>
                <a:gd name="connsiteY23" fmla="*/ 1548210 h 4742238"/>
                <a:gd name="connsiteX24" fmla="*/ 607706 w 4427516"/>
                <a:gd name="connsiteY24" fmla="*/ 1230721 h 4742238"/>
                <a:gd name="connsiteX25" fmla="*/ 623593 w 4427516"/>
                <a:gd name="connsiteY25" fmla="*/ 1232546 h 4742238"/>
                <a:gd name="connsiteX26" fmla="*/ 626308 w 4427516"/>
                <a:gd name="connsiteY26" fmla="*/ 1232234 h 4742238"/>
                <a:gd name="connsiteX27" fmla="*/ 629156 w 4427516"/>
                <a:gd name="connsiteY27" fmla="*/ 1231789 h 4742238"/>
                <a:gd name="connsiteX28" fmla="*/ 632005 w 4427516"/>
                <a:gd name="connsiteY28" fmla="*/ 1231255 h 4742238"/>
                <a:gd name="connsiteX29" fmla="*/ 634941 w 4427516"/>
                <a:gd name="connsiteY29" fmla="*/ 1230543 h 4742238"/>
                <a:gd name="connsiteX30" fmla="*/ 654656 w 4427516"/>
                <a:gd name="connsiteY30" fmla="*/ 1223512 h 4742238"/>
                <a:gd name="connsiteX31" fmla="*/ 674639 w 4427516"/>
                <a:gd name="connsiteY31" fmla="*/ 1212653 h 4742238"/>
                <a:gd name="connsiteX32" fmla="*/ 693019 w 4427516"/>
                <a:gd name="connsiteY32" fmla="*/ 1199035 h 4742238"/>
                <a:gd name="connsiteX33" fmla="*/ 707972 w 4427516"/>
                <a:gd name="connsiteY33" fmla="*/ 1183815 h 4742238"/>
                <a:gd name="connsiteX34" fmla="*/ 717897 w 4427516"/>
                <a:gd name="connsiteY34" fmla="*/ 1167170 h 4742238"/>
                <a:gd name="connsiteX35" fmla="*/ 718653 w 4427516"/>
                <a:gd name="connsiteY35" fmla="*/ 1154398 h 4742238"/>
                <a:gd name="connsiteX36" fmla="*/ 710909 w 4427516"/>
                <a:gd name="connsiteY36" fmla="*/ 1146699 h 4742238"/>
                <a:gd name="connsiteX37" fmla="*/ 695066 w 4427516"/>
                <a:gd name="connsiteY37" fmla="*/ 1145230 h 4742238"/>
                <a:gd name="connsiteX38" fmla="*/ 692352 w 4427516"/>
                <a:gd name="connsiteY38" fmla="*/ 1145542 h 4742238"/>
                <a:gd name="connsiteX39" fmla="*/ 689592 w 4427516"/>
                <a:gd name="connsiteY39" fmla="*/ 1146031 h 4742238"/>
                <a:gd name="connsiteX40" fmla="*/ 686744 w 4427516"/>
                <a:gd name="connsiteY40" fmla="*/ 1146565 h 4742238"/>
                <a:gd name="connsiteX41" fmla="*/ 683895 w 4427516"/>
                <a:gd name="connsiteY41" fmla="*/ 1147277 h 4742238"/>
                <a:gd name="connsiteX42" fmla="*/ 664669 w 4427516"/>
                <a:gd name="connsiteY42" fmla="*/ 1154175 h 4742238"/>
                <a:gd name="connsiteX43" fmla="*/ 645222 w 4427516"/>
                <a:gd name="connsiteY43" fmla="*/ 1164678 h 4742238"/>
                <a:gd name="connsiteX44" fmla="*/ 627109 w 4427516"/>
                <a:gd name="connsiteY44" fmla="*/ 1178029 h 4742238"/>
                <a:gd name="connsiteX45" fmla="*/ 612067 w 4427516"/>
                <a:gd name="connsiteY45" fmla="*/ 1193027 h 4742238"/>
                <a:gd name="connsiteX46" fmla="*/ 601786 w 4427516"/>
                <a:gd name="connsiteY46" fmla="*/ 1209627 h 4742238"/>
                <a:gd name="connsiteX47" fmla="*/ 600407 w 4427516"/>
                <a:gd name="connsiteY47" fmla="*/ 1222666 h 4742238"/>
                <a:gd name="connsiteX48" fmla="*/ 607706 w 4427516"/>
                <a:gd name="connsiteY48" fmla="*/ 1230721 h 4742238"/>
                <a:gd name="connsiteX49" fmla="*/ 457194 w 4427516"/>
                <a:gd name="connsiteY49" fmla="*/ 1437663 h 4742238"/>
                <a:gd name="connsiteX50" fmla="*/ 475886 w 4427516"/>
                <a:gd name="connsiteY50" fmla="*/ 1437663 h 4742238"/>
                <a:gd name="connsiteX51" fmla="*/ 477132 w 4427516"/>
                <a:gd name="connsiteY51" fmla="*/ 1437440 h 4742238"/>
                <a:gd name="connsiteX52" fmla="*/ 478334 w 4427516"/>
                <a:gd name="connsiteY52" fmla="*/ 1437440 h 4742238"/>
                <a:gd name="connsiteX53" fmla="*/ 479535 w 4427516"/>
                <a:gd name="connsiteY53" fmla="*/ 1437173 h 4742238"/>
                <a:gd name="connsiteX54" fmla="*/ 480781 w 4427516"/>
                <a:gd name="connsiteY54" fmla="*/ 1436862 h 4742238"/>
                <a:gd name="connsiteX55" fmla="*/ 503968 w 4427516"/>
                <a:gd name="connsiteY55" fmla="*/ 1428406 h 4742238"/>
                <a:gd name="connsiteX56" fmla="*/ 527198 w 4427516"/>
                <a:gd name="connsiteY56" fmla="*/ 1415055 h 4742238"/>
                <a:gd name="connsiteX57" fmla="*/ 548026 w 4427516"/>
                <a:gd name="connsiteY57" fmla="*/ 1398188 h 4742238"/>
                <a:gd name="connsiteX58" fmla="*/ 563958 w 4427516"/>
                <a:gd name="connsiteY58" fmla="*/ 1379675 h 4742238"/>
                <a:gd name="connsiteX59" fmla="*/ 572192 w 4427516"/>
                <a:gd name="connsiteY59" fmla="*/ 1361873 h 4742238"/>
                <a:gd name="connsiteX60" fmla="*/ 570634 w 4427516"/>
                <a:gd name="connsiteY60" fmla="*/ 1349012 h 4742238"/>
                <a:gd name="connsiteX61" fmla="*/ 560220 w 4427516"/>
                <a:gd name="connsiteY61" fmla="*/ 1342114 h 4742238"/>
                <a:gd name="connsiteX62" fmla="*/ 541662 w 4427516"/>
                <a:gd name="connsiteY62" fmla="*/ 1342336 h 4742238"/>
                <a:gd name="connsiteX63" fmla="*/ 540460 w 4427516"/>
                <a:gd name="connsiteY63" fmla="*/ 1342559 h 4742238"/>
                <a:gd name="connsiteX64" fmla="*/ 539259 w 4427516"/>
                <a:gd name="connsiteY64" fmla="*/ 1342826 h 4742238"/>
                <a:gd name="connsiteX65" fmla="*/ 538057 w 4427516"/>
                <a:gd name="connsiteY65" fmla="*/ 1343093 h 4742238"/>
                <a:gd name="connsiteX66" fmla="*/ 536811 w 4427516"/>
                <a:gd name="connsiteY66" fmla="*/ 1343404 h 4742238"/>
                <a:gd name="connsiteX67" fmla="*/ 514337 w 4427516"/>
                <a:gd name="connsiteY67" fmla="*/ 1351638 h 4742238"/>
                <a:gd name="connsiteX68" fmla="*/ 491685 w 4427516"/>
                <a:gd name="connsiteY68" fmla="*/ 1364677 h 4742238"/>
                <a:gd name="connsiteX69" fmla="*/ 471168 w 4427516"/>
                <a:gd name="connsiteY69" fmla="*/ 1381054 h 4742238"/>
                <a:gd name="connsiteX70" fmla="*/ 455058 w 4427516"/>
                <a:gd name="connsiteY70" fmla="*/ 1399301 h 4742238"/>
                <a:gd name="connsiteX71" fmla="*/ 446158 w 4427516"/>
                <a:gd name="connsiteY71" fmla="*/ 1417102 h 4742238"/>
                <a:gd name="connsiteX72" fmla="*/ 447047 w 4427516"/>
                <a:gd name="connsiteY72" fmla="*/ 1430453 h 4742238"/>
                <a:gd name="connsiteX73" fmla="*/ 457194 w 4427516"/>
                <a:gd name="connsiteY73" fmla="*/ 1437663 h 4742238"/>
                <a:gd name="connsiteX74" fmla="*/ 530937 w 4427516"/>
                <a:gd name="connsiteY74" fmla="*/ 1331878 h 4742238"/>
                <a:gd name="connsiteX75" fmla="*/ 548249 w 4427516"/>
                <a:gd name="connsiteY75" fmla="*/ 1332812 h 4742238"/>
                <a:gd name="connsiteX76" fmla="*/ 550206 w 4427516"/>
                <a:gd name="connsiteY76" fmla="*/ 1332501 h 4742238"/>
                <a:gd name="connsiteX77" fmla="*/ 552210 w 4427516"/>
                <a:gd name="connsiteY77" fmla="*/ 1332145 h 4742238"/>
                <a:gd name="connsiteX78" fmla="*/ 554257 w 4427516"/>
                <a:gd name="connsiteY78" fmla="*/ 1331700 h 4742238"/>
                <a:gd name="connsiteX79" fmla="*/ 556304 w 4427516"/>
                <a:gd name="connsiteY79" fmla="*/ 1331210 h 4742238"/>
                <a:gd name="connsiteX80" fmla="*/ 577755 w 4427516"/>
                <a:gd name="connsiteY80" fmla="*/ 1323467 h 4742238"/>
                <a:gd name="connsiteX81" fmla="*/ 599339 w 4427516"/>
                <a:gd name="connsiteY81" fmla="*/ 1311317 h 4742238"/>
                <a:gd name="connsiteX82" fmla="*/ 618921 w 4427516"/>
                <a:gd name="connsiteY82" fmla="*/ 1296142 h 4742238"/>
                <a:gd name="connsiteX83" fmla="*/ 634319 w 4427516"/>
                <a:gd name="connsiteY83" fmla="*/ 1279275 h 4742238"/>
                <a:gd name="connsiteX84" fmla="*/ 643220 w 4427516"/>
                <a:gd name="connsiteY84" fmla="*/ 1262096 h 4742238"/>
                <a:gd name="connsiteX85" fmla="*/ 642774 w 4427516"/>
                <a:gd name="connsiteY85" fmla="*/ 1249324 h 4742238"/>
                <a:gd name="connsiteX86" fmla="*/ 633873 w 4427516"/>
                <a:gd name="connsiteY86" fmla="*/ 1242070 h 4742238"/>
                <a:gd name="connsiteX87" fmla="*/ 616651 w 4427516"/>
                <a:gd name="connsiteY87" fmla="*/ 1241447 h 4742238"/>
                <a:gd name="connsiteX88" fmla="*/ 614737 w 4427516"/>
                <a:gd name="connsiteY88" fmla="*/ 1241758 h 4742238"/>
                <a:gd name="connsiteX89" fmla="*/ 612779 w 4427516"/>
                <a:gd name="connsiteY89" fmla="*/ 1242114 h 4742238"/>
                <a:gd name="connsiteX90" fmla="*/ 610821 w 4427516"/>
                <a:gd name="connsiteY90" fmla="*/ 1242559 h 4742238"/>
                <a:gd name="connsiteX91" fmla="*/ 608863 w 4427516"/>
                <a:gd name="connsiteY91" fmla="*/ 1243049 h 4742238"/>
                <a:gd name="connsiteX92" fmla="*/ 587945 w 4427516"/>
                <a:gd name="connsiteY92" fmla="*/ 1250614 h 4742238"/>
                <a:gd name="connsiteX93" fmla="*/ 566895 w 4427516"/>
                <a:gd name="connsiteY93" fmla="*/ 1262408 h 4742238"/>
                <a:gd name="connsiteX94" fmla="*/ 547537 w 4427516"/>
                <a:gd name="connsiteY94" fmla="*/ 1277183 h 4742238"/>
                <a:gd name="connsiteX95" fmla="*/ 531916 w 4427516"/>
                <a:gd name="connsiteY95" fmla="*/ 1293827 h 4742238"/>
                <a:gd name="connsiteX96" fmla="*/ 522436 w 4427516"/>
                <a:gd name="connsiteY96" fmla="*/ 1311050 h 4742238"/>
                <a:gd name="connsiteX97" fmla="*/ 522436 w 4427516"/>
                <a:gd name="connsiteY97" fmla="*/ 1324179 h 4742238"/>
                <a:gd name="connsiteX98" fmla="*/ 530937 w 4427516"/>
                <a:gd name="connsiteY98" fmla="*/ 1331878 h 4742238"/>
                <a:gd name="connsiteX99" fmla="*/ 687812 w 4427516"/>
                <a:gd name="connsiteY99" fmla="*/ 1134193 h 4742238"/>
                <a:gd name="connsiteX100" fmla="*/ 702409 w 4427516"/>
                <a:gd name="connsiteY100" fmla="*/ 1136730 h 4742238"/>
                <a:gd name="connsiteX101" fmla="*/ 705747 w 4427516"/>
                <a:gd name="connsiteY101" fmla="*/ 1136463 h 4742238"/>
                <a:gd name="connsiteX102" fmla="*/ 709173 w 4427516"/>
                <a:gd name="connsiteY102" fmla="*/ 1135973 h 4742238"/>
                <a:gd name="connsiteX103" fmla="*/ 712734 w 4427516"/>
                <a:gd name="connsiteY103" fmla="*/ 1135306 h 4742238"/>
                <a:gd name="connsiteX104" fmla="*/ 716428 w 4427516"/>
                <a:gd name="connsiteY104" fmla="*/ 1134460 h 4742238"/>
                <a:gd name="connsiteX105" fmla="*/ 734675 w 4427516"/>
                <a:gd name="connsiteY105" fmla="*/ 1128007 h 4742238"/>
                <a:gd name="connsiteX106" fmla="*/ 753232 w 4427516"/>
                <a:gd name="connsiteY106" fmla="*/ 1118216 h 4742238"/>
                <a:gd name="connsiteX107" fmla="*/ 770499 w 4427516"/>
                <a:gd name="connsiteY107" fmla="*/ 1105978 h 4742238"/>
                <a:gd name="connsiteX108" fmla="*/ 784918 w 4427516"/>
                <a:gd name="connsiteY108" fmla="*/ 1092137 h 4742238"/>
                <a:gd name="connsiteX109" fmla="*/ 795511 w 4427516"/>
                <a:gd name="connsiteY109" fmla="*/ 1076071 h 4742238"/>
                <a:gd name="connsiteX110" fmla="*/ 797290 w 4427516"/>
                <a:gd name="connsiteY110" fmla="*/ 1063477 h 4742238"/>
                <a:gd name="connsiteX111" fmla="*/ 790659 w 4427516"/>
                <a:gd name="connsiteY111" fmla="*/ 1055511 h 4742238"/>
                <a:gd name="connsiteX112" fmla="*/ 775973 w 4427516"/>
                <a:gd name="connsiteY112" fmla="*/ 1053330 h 4742238"/>
                <a:gd name="connsiteX113" fmla="*/ 772680 w 4427516"/>
                <a:gd name="connsiteY113" fmla="*/ 1053597 h 4742238"/>
                <a:gd name="connsiteX114" fmla="*/ 769297 w 4427516"/>
                <a:gd name="connsiteY114" fmla="*/ 1054087 h 4742238"/>
                <a:gd name="connsiteX115" fmla="*/ 765783 w 4427516"/>
                <a:gd name="connsiteY115" fmla="*/ 1054799 h 4742238"/>
                <a:gd name="connsiteX116" fmla="*/ 762222 w 4427516"/>
                <a:gd name="connsiteY116" fmla="*/ 1055644 h 4742238"/>
                <a:gd name="connsiteX117" fmla="*/ 744421 w 4427516"/>
                <a:gd name="connsiteY117" fmla="*/ 1061964 h 4742238"/>
                <a:gd name="connsiteX118" fmla="*/ 726352 w 4427516"/>
                <a:gd name="connsiteY118" fmla="*/ 1071399 h 4742238"/>
                <a:gd name="connsiteX119" fmla="*/ 709440 w 4427516"/>
                <a:gd name="connsiteY119" fmla="*/ 1083281 h 4742238"/>
                <a:gd name="connsiteX120" fmla="*/ 695066 w 4427516"/>
                <a:gd name="connsiteY120" fmla="*/ 1096855 h 4742238"/>
                <a:gd name="connsiteX121" fmla="*/ 684029 w 4427516"/>
                <a:gd name="connsiteY121" fmla="*/ 1112876 h 4742238"/>
                <a:gd name="connsiteX122" fmla="*/ 681670 w 4427516"/>
                <a:gd name="connsiteY122" fmla="*/ 1125782 h 4742238"/>
                <a:gd name="connsiteX123" fmla="*/ 687812 w 4427516"/>
                <a:gd name="connsiteY123" fmla="*/ 1134193 h 4742238"/>
                <a:gd name="connsiteX124" fmla="*/ 770188 w 4427516"/>
                <a:gd name="connsiteY124" fmla="*/ 1041848 h 4742238"/>
                <a:gd name="connsiteX125" fmla="*/ 783539 w 4427516"/>
                <a:gd name="connsiteY125" fmla="*/ 1045186 h 4742238"/>
                <a:gd name="connsiteX126" fmla="*/ 787455 w 4427516"/>
                <a:gd name="connsiteY126" fmla="*/ 1045186 h 4742238"/>
                <a:gd name="connsiteX127" fmla="*/ 791594 w 4427516"/>
                <a:gd name="connsiteY127" fmla="*/ 1044741 h 4742238"/>
                <a:gd name="connsiteX128" fmla="*/ 796044 w 4427516"/>
                <a:gd name="connsiteY128" fmla="*/ 1043984 h 4742238"/>
                <a:gd name="connsiteX129" fmla="*/ 800494 w 4427516"/>
                <a:gd name="connsiteY129" fmla="*/ 1042916 h 4742238"/>
                <a:gd name="connsiteX130" fmla="*/ 817317 w 4427516"/>
                <a:gd name="connsiteY130" fmla="*/ 1037042 h 4742238"/>
                <a:gd name="connsiteX131" fmla="*/ 834407 w 4427516"/>
                <a:gd name="connsiteY131" fmla="*/ 1028364 h 4742238"/>
                <a:gd name="connsiteX132" fmla="*/ 850516 w 4427516"/>
                <a:gd name="connsiteY132" fmla="*/ 1017460 h 4742238"/>
                <a:gd name="connsiteX133" fmla="*/ 864357 w 4427516"/>
                <a:gd name="connsiteY133" fmla="*/ 1004999 h 4742238"/>
                <a:gd name="connsiteX134" fmla="*/ 875751 w 4427516"/>
                <a:gd name="connsiteY134" fmla="*/ 989467 h 4742238"/>
                <a:gd name="connsiteX135" fmla="*/ 878688 w 4427516"/>
                <a:gd name="connsiteY135" fmla="*/ 976873 h 4742238"/>
                <a:gd name="connsiteX136" fmla="*/ 873347 w 4427516"/>
                <a:gd name="connsiteY136" fmla="*/ 968551 h 4742238"/>
                <a:gd name="connsiteX137" fmla="*/ 859996 w 4427516"/>
                <a:gd name="connsiteY137" fmla="*/ 965569 h 4742238"/>
                <a:gd name="connsiteX138" fmla="*/ 856124 w 4427516"/>
                <a:gd name="connsiteY138" fmla="*/ 965569 h 4742238"/>
                <a:gd name="connsiteX139" fmla="*/ 852030 w 4427516"/>
                <a:gd name="connsiteY139" fmla="*/ 966059 h 4742238"/>
                <a:gd name="connsiteX140" fmla="*/ 847580 w 4427516"/>
                <a:gd name="connsiteY140" fmla="*/ 966815 h 4742238"/>
                <a:gd name="connsiteX141" fmla="*/ 843129 w 4427516"/>
                <a:gd name="connsiteY141" fmla="*/ 967883 h 4742238"/>
                <a:gd name="connsiteX142" fmla="*/ 826797 w 4427516"/>
                <a:gd name="connsiteY142" fmla="*/ 973624 h 4742238"/>
                <a:gd name="connsiteX143" fmla="*/ 810108 w 4427516"/>
                <a:gd name="connsiteY143" fmla="*/ 982080 h 4742238"/>
                <a:gd name="connsiteX144" fmla="*/ 794264 w 4427516"/>
                <a:gd name="connsiteY144" fmla="*/ 992672 h 4742238"/>
                <a:gd name="connsiteX145" fmla="*/ 780423 w 4427516"/>
                <a:gd name="connsiteY145" fmla="*/ 1004866 h 4742238"/>
                <a:gd name="connsiteX146" fmla="*/ 768719 w 4427516"/>
                <a:gd name="connsiteY146" fmla="*/ 1020308 h 4742238"/>
                <a:gd name="connsiteX147" fmla="*/ 765293 w 4427516"/>
                <a:gd name="connsiteY147" fmla="*/ 1033081 h 4742238"/>
                <a:gd name="connsiteX148" fmla="*/ 770188 w 4427516"/>
                <a:gd name="connsiteY148" fmla="*/ 1041848 h 4742238"/>
                <a:gd name="connsiteX149" fmla="*/ 201566 w 4427516"/>
                <a:gd name="connsiteY149" fmla="*/ 1910691 h 4742238"/>
                <a:gd name="connsiteX150" fmla="*/ 221415 w 4427516"/>
                <a:gd name="connsiteY150" fmla="*/ 1909668 h 4742238"/>
                <a:gd name="connsiteX151" fmla="*/ 224307 w 4427516"/>
                <a:gd name="connsiteY151" fmla="*/ 1909000 h 4742238"/>
                <a:gd name="connsiteX152" fmla="*/ 227289 w 4427516"/>
                <a:gd name="connsiteY152" fmla="*/ 1908199 h 4742238"/>
                <a:gd name="connsiteX153" fmla="*/ 230360 w 4427516"/>
                <a:gd name="connsiteY153" fmla="*/ 1907265 h 4742238"/>
                <a:gd name="connsiteX154" fmla="*/ 233519 w 4427516"/>
                <a:gd name="connsiteY154" fmla="*/ 1906197 h 4742238"/>
                <a:gd name="connsiteX155" fmla="*/ 262759 w 4427516"/>
                <a:gd name="connsiteY155" fmla="*/ 1891955 h 4742238"/>
                <a:gd name="connsiteX156" fmla="*/ 290172 w 4427516"/>
                <a:gd name="connsiteY156" fmla="*/ 1871617 h 4742238"/>
                <a:gd name="connsiteX157" fmla="*/ 312424 w 4427516"/>
                <a:gd name="connsiteY157" fmla="*/ 1848030 h 4742238"/>
                <a:gd name="connsiteX158" fmla="*/ 326799 w 4427516"/>
                <a:gd name="connsiteY158" fmla="*/ 1823998 h 4742238"/>
                <a:gd name="connsiteX159" fmla="*/ 330359 w 4427516"/>
                <a:gd name="connsiteY159" fmla="*/ 1805930 h 4742238"/>
                <a:gd name="connsiteX160" fmla="*/ 325153 w 4427516"/>
                <a:gd name="connsiteY160" fmla="*/ 1793691 h 4742238"/>
                <a:gd name="connsiteX161" fmla="*/ 312513 w 4427516"/>
                <a:gd name="connsiteY161" fmla="*/ 1788173 h 4742238"/>
                <a:gd name="connsiteX162" fmla="*/ 293021 w 4427516"/>
                <a:gd name="connsiteY162" fmla="*/ 1789419 h 4742238"/>
                <a:gd name="connsiteX163" fmla="*/ 290217 w 4427516"/>
                <a:gd name="connsiteY163" fmla="*/ 1790087 h 4742238"/>
                <a:gd name="connsiteX164" fmla="*/ 287280 w 4427516"/>
                <a:gd name="connsiteY164" fmla="*/ 1790888 h 4742238"/>
                <a:gd name="connsiteX165" fmla="*/ 284298 w 4427516"/>
                <a:gd name="connsiteY165" fmla="*/ 1791822 h 4742238"/>
                <a:gd name="connsiteX166" fmla="*/ 281183 w 4427516"/>
                <a:gd name="connsiteY166" fmla="*/ 1792890 h 4742238"/>
                <a:gd name="connsiteX167" fmla="*/ 252879 w 4427516"/>
                <a:gd name="connsiteY167" fmla="*/ 1806598 h 4742238"/>
                <a:gd name="connsiteX168" fmla="*/ 226177 w 4427516"/>
                <a:gd name="connsiteY168" fmla="*/ 1826135 h 4742238"/>
                <a:gd name="connsiteX169" fmla="*/ 203925 w 4427516"/>
                <a:gd name="connsiteY169" fmla="*/ 1849143 h 4742238"/>
                <a:gd name="connsiteX170" fmla="*/ 188882 w 4427516"/>
                <a:gd name="connsiteY170" fmla="*/ 1873175 h 4742238"/>
                <a:gd name="connsiteX171" fmla="*/ 184432 w 4427516"/>
                <a:gd name="connsiteY171" fmla="*/ 1891688 h 4742238"/>
                <a:gd name="connsiteX172" fmla="*/ 188882 w 4427516"/>
                <a:gd name="connsiteY172" fmla="*/ 1904550 h 4742238"/>
                <a:gd name="connsiteX173" fmla="*/ 201566 w 4427516"/>
                <a:gd name="connsiteY173" fmla="*/ 1910691 h 4742238"/>
                <a:gd name="connsiteX174" fmla="*/ 58843 w 4427516"/>
                <a:gd name="connsiteY174" fmla="*/ 2317321 h 4742238"/>
                <a:gd name="connsiteX175" fmla="*/ 72194 w 4427516"/>
                <a:gd name="connsiteY175" fmla="*/ 2323329 h 4742238"/>
                <a:gd name="connsiteX176" fmla="*/ 91286 w 4427516"/>
                <a:gd name="connsiteY176" fmla="*/ 2322661 h 4742238"/>
                <a:gd name="connsiteX177" fmla="*/ 98051 w 4427516"/>
                <a:gd name="connsiteY177" fmla="*/ 2321103 h 4742238"/>
                <a:gd name="connsiteX178" fmla="*/ 105171 w 4427516"/>
                <a:gd name="connsiteY178" fmla="*/ 2318834 h 4742238"/>
                <a:gd name="connsiteX179" fmla="*/ 112693 w 4427516"/>
                <a:gd name="connsiteY179" fmla="*/ 2315896 h 4742238"/>
                <a:gd name="connsiteX180" fmla="*/ 120481 w 4427516"/>
                <a:gd name="connsiteY180" fmla="*/ 2312336 h 4742238"/>
                <a:gd name="connsiteX181" fmla="*/ 153858 w 4427516"/>
                <a:gd name="connsiteY181" fmla="*/ 2291153 h 4742238"/>
                <a:gd name="connsiteX182" fmla="*/ 182830 w 4427516"/>
                <a:gd name="connsiteY182" fmla="*/ 2264139 h 4742238"/>
                <a:gd name="connsiteX183" fmla="*/ 204325 w 4427516"/>
                <a:gd name="connsiteY183" fmla="*/ 2234944 h 4742238"/>
                <a:gd name="connsiteX184" fmla="*/ 215317 w 4427516"/>
                <a:gd name="connsiteY184" fmla="*/ 2206996 h 4742238"/>
                <a:gd name="connsiteX185" fmla="*/ 215095 w 4427516"/>
                <a:gd name="connsiteY185" fmla="*/ 2189729 h 4742238"/>
                <a:gd name="connsiteX186" fmla="*/ 207707 w 4427516"/>
                <a:gd name="connsiteY186" fmla="*/ 2178336 h 4742238"/>
                <a:gd name="connsiteX187" fmla="*/ 194356 w 4427516"/>
                <a:gd name="connsiteY187" fmla="*/ 2172951 h 4742238"/>
                <a:gd name="connsiteX188" fmla="*/ 175665 w 4427516"/>
                <a:gd name="connsiteY188" fmla="*/ 2173930 h 4742238"/>
                <a:gd name="connsiteX189" fmla="*/ 169123 w 4427516"/>
                <a:gd name="connsiteY189" fmla="*/ 2175488 h 4742238"/>
                <a:gd name="connsiteX190" fmla="*/ 162180 w 4427516"/>
                <a:gd name="connsiteY190" fmla="*/ 2177713 h 4742238"/>
                <a:gd name="connsiteX191" fmla="*/ 154926 w 4427516"/>
                <a:gd name="connsiteY191" fmla="*/ 2180516 h 4742238"/>
                <a:gd name="connsiteX192" fmla="*/ 147360 w 4427516"/>
                <a:gd name="connsiteY192" fmla="*/ 2183988 h 4742238"/>
                <a:gd name="connsiteX193" fmla="*/ 115139 w 4427516"/>
                <a:gd name="connsiteY193" fmla="*/ 2204192 h 4742238"/>
                <a:gd name="connsiteX194" fmla="*/ 86658 w 4427516"/>
                <a:gd name="connsiteY194" fmla="*/ 2230227 h 4742238"/>
                <a:gd name="connsiteX195" fmla="*/ 64807 w 4427516"/>
                <a:gd name="connsiteY195" fmla="*/ 2258932 h 4742238"/>
                <a:gd name="connsiteX196" fmla="*/ 52702 w 4427516"/>
                <a:gd name="connsiteY196" fmla="*/ 2287192 h 4742238"/>
                <a:gd name="connsiteX197" fmla="*/ 52034 w 4427516"/>
                <a:gd name="connsiteY197" fmla="*/ 2304993 h 4742238"/>
                <a:gd name="connsiteX198" fmla="*/ 58843 w 4427516"/>
                <a:gd name="connsiteY198" fmla="*/ 2317321 h 4742238"/>
                <a:gd name="connsiteX199" fmla="*/ 138104 w 4427516"/>
                <a:gd name="connsiteY199" fmla="*/ 2036414 h 4742238"/>
                <a:gd name="connsiteX200" fmla="*/ 151099 w 4427516"/>
                <a:gd name="connsiteY200" fmla="*/ 2042555 h 4742238"/>
                <a:gd name="connsiteX201" fmla="*/ 170592 w 4427516"/>
                <a:gd name="connsiteY201" fmla="*/ 2041665 h 4742238"/>
                <a:gd name="connsiteX202" fmla="*/ 175042 w 4427516"/>
                <a:gd name="connsiteY202" fmla="*/ 2040642 h 4742238"/>
                <a:gd name="connsiteX203" fmla="*/ 179493 w 4427516"/>
                <a:gd name="connsiteY203" fmla="*/ 2039396 h 4742238"/>
                <a:gd name="connsiteX204" fmla="*/ 183943 w 4427516"/>
                <a:gd name="connsiteY204" fmla="*/ 2037882 h 4742238"/>
                <a:gd name="connsiteX205" fmla="*/ 188659 w 4427516"/>
                <a:gd name="connsiteY205" fmla="*/ 2036058 h 4742238"/>
                <a:gd name="connsiteX206" fmla="*/ 219056 w 4427516"/>
                <a:gd name="connsiteY206" fmla="*/ 2019592 h 4742238"/>
                <a:gd name="connsiteX207" fmla="*/ 247049 w 4427516"/>
                <a:gd name="connsiteY207" fmla="*/ 1997117 h 4742238"/>
                <a:gd name="connsiteX208" fmla="*/ 269300 w 4427516"/>
                <a:gd name="connsiteY208" fmla="*/ 1971706 h 4742238"/>
                <a:gd name="connsiteX209" fmla="*/ 282652 w 4427516"/>
                <a:gd name="connsiteY209" fmla="*/ 1946428 h 4742238"/>
                <a:gd name="connsiteX210" fmla="*/ 284832 w 4427516"/>
                <a:gd name="connsiteY210" fmla="*/ 1928626 h 4742238"/>
                <a:gd name="connsiteX211" fmla="*/ 278779 w 4427516"/>
                <a:gd name="connsiteY211" fmla="*/ 1916788 h 4742238"/>
                <a:gd name="connsiteX212" fmla="*/ 265651 w 4427516"/>
                <a:gd name="connsiteY212" fmla="*/ 1911226 h 4742238"/>
                <a:gd name="connsiteX213" fmla="*/ 246514 w 4427516"/>
                <a:gd name="connsiteY213" fmla="*/ 1912382 h 4742238"/>
                <a:gd name="connsiteX214" fmla="*/ 242420 w 4427516"/>
                <a:gd name="connsiteY214" fmla="*/ 1913362 h 4742238"/>
                <a:gd name="connsiteX215" fmla="*/ 238192 w 4427516"/>
                <a:gd name="connsiteY215" fmla="*/ 1914608 h 4742238"/>
                <a:gd name="connsiteX216" fmla="*/ 233742 w 4427516"/>
                <a:gd name="connsiteY216" fmla="*/ 1916121 h 4742238"/>
                <a:gd name="connsiteX217" fmla="*/ 229292 w 4427516"/>
                <a:gd name="connsiteY217" fmla="*/ 1917857 h 4742238"/>
                <a:gd name="connsiteX218" fmla="*/ 199652 w 4427516"/>
                <a:gd name="connsiteY218" fmla="*/ 1933744 h 4742238"/>
                <a:gd name="connsiteX219" fmla="*/ 172238 w 4427516"/>
                <a:gd name="connsiteY219" fmla="*/ 1955418 h 4742238"/>
                <a:gd name="connsiteX220" fmla="*/ 149986 w 4427516"/>
                <a:gd name="connsiteY220" fmla="*/ 1980250 h 4742238"/>
                <a:gd name="connsiteX221" fmla="*/ 135923 w 4427516"/>
                <a:gd name="connsiteY221" fmla="*/ 2005662 h 4742238"/>
                <a:gd name="connsiteX222" fmla="*/ 132941 w 4427516"/>
                <a:gd name="connsiteY222" fmla="*/ 2023864 h 4742238"/>
                <a:gd name="connsiteX223" fmla="*/ 137970 w 4427516"/>
                <a:gd name="connsiteY223" fmla="*/ 2036414 h 4742238"/>
                <a:gd name="connsiteX224" fmla="*/ 320569 w 4427516"/>
                <a:gd name="connsiteY224" fmla="*/ 1663964 h 4742238"/>
                <a:gd name="connsiteX225" fmla="*/ 341084 w 4427516"/>
                <a:gd name="connsiteY225" fmla="*/ 1662673 h 4742238"/>
                <a:gd name="connsiteX226" fmla="*/ 341841 w 4427516"/>
                <a:gd name="connsiteY226" fmla="*/ 1662673 h 4742238"/>
                <a:gd name="connsiteX227" fmla="*/ 342553 w 4427516"/>
                <a:gd name="connsiteY227" fmla="*/ 1662673 h 4742238"/>
                <a:gd name="connsiteX228" fmla="*/ 343309 w 4427516"/>
                <a:gd name="connsiteY228" fmla="*/ 1662673 h 4742238"/>
                <a:gd name="connsiteX229" fmla="*/ 344067 w 4427516"/>
                <a:gd name="connsiteY229" fmla="*/ 1662673 h 4742238"/>
                <a:gd name="connsiteX230" fmla="*/ 370769 w 4427516"/>
                <a:gd name="connsiteY230" fmla="*/ 1652037 h 4742238"/>
                <a:gd name="connsiteX231" fmla="*/ 396892 w 4427516"/>
                <a:gd name="connsiteY231" fmla="*/ 1635303 h 4742238"/>
                <a:gd name="connsiteX232" fmla="*/ 419366 w 4427516"/>
                <a:gd name="connsiteY232" fmla="*/ 1614921 h 4742238"/>
                <a:gd name="connsiteX233" fmla="*/ 435299 w 4427516"/>
                <a:gd name="connsiteY233" fmla="*/ 1593158 h 4742238"/>
                <a:gd name="connsiteX234" fmla="*/ 441351 w 4427516"/>
                <a:gd name="connsiteY234" fmla="*/ 1574689 h 4742238"/>
                <a:gd name="connsiteX235" fmla="*/ 437524 w 4427516"/>
                <a:gd name="connsiteY235" fmla="*/ 1561961 h 4742238"/>
                <a:gd name="connsiteX236" fmla="*/ 425018 w 4427516"/>
                <a:gd name="connsiteY236" fmla="*/ 1555909 h 4742238"/>
                <a:gd name="connsiteX237" fmla="*/ 404858 w 4427516"/>
                <a:gd name="connsiteY237" fmla="*/ 1557378 h 4742238"/>
                <a:gd name="connsiteX238" fmla="*/ 404191 w 4427516"/>
                <a:gd name="connsiteY238" fmla="*/ 1557378 h 4742238"/>
                <a:gd name="connsiteX239" fmla="*/ 403478 w 4427516"/>
                <a:gd name="connsiteY239" fmla="*/ 1557378 h 4742238"/>
                <a:gd name="connsiteX240" fmla="*/ 402767 w 4427516"/>
                <a:gd name="connsiteY240" fmla="*/ 1557378 h 4742238"/>
                <a:gd name="connsiteX241" fmla="*/ 402098 w 4427516"/>
                <a:gd name="connsiteY241" fmla="*/ 1557378 h 4742238"/>
                <a:gd name="connsiteX242" fmla="*/ 376154 w 4427516"/>
                <a:gd name="connsiteY242" fmla="*/ 1567747 h 4742238"/>
                <a:gd name="connsiteX243" fmla="*/ 350609 w 4427516"/>
                <a:gd name="connsiteY243" fmla="*/ 1583902 h 4742238"/>
                <a:gd name="connsiteX244" fmla="*/ 328357 w 4427516"/>
                <a:gd name="connsiteY244" fmla="*/ 1603795 h 4742238"/>
                <a:gd name="connsiteX245" fmla="*/ 312023 w 4427516"/>
                <a:gd name="connsiteY245" fmla="*/ 1625334 h 4742238"/>
                <a:gd name="connsiteX246" fmla="*/ 305260 w 4427516"/>
                <a:gd name="connsiteY246" fmla="*/ 1644070 h 4742238"/>
                <a:gd name="connsiteX247" fmla="*/ 308419 w 4427516"/>
                <a:gd name="connsiteY247" fmla="*/ 1657422 h 4742238"/>
                <a:gd name="connsiteX248" fmla="*/ 320569 w 4427516"/>
                <a:gd name="connsiteY248" fmla="*/ 1663964 h 4742238"/>
                <a:gd name="connsiteX249" fmla="*/ 258264 w 4427516"/>
                <a:gd name="connsiteY249" fmla="*/ 1784702 h 4742238"/>
                <a:gd name="connsiteX250" fmla="*/ 278335 w 4427516"/>
                <a:gd name="connsiteY250" fmla="*/ 1783589 h 4742238"/>
                <a:gd name="connsiteX251" fmla="*/ 280204 w 4427516"/>
                <a:gd name="connsiteY251" fmla="*/ 1783144 h 4742238"/>
                <a:gd name="connsiteX252" fmla="*/ 282117 w 4427516"/>
                <a:gd name="connsiteY252" fmla="*/ 1782655 h 4742238"/>
                <a:gd name="connsiteX253" fmla="*/ 284031 w 4427516"/>
                <a:gd name="connsiteY253" fmla="*/ 1782121 h 4742238"/>
                <a:gd name="connsiteX254" fmla="*/ 286034 w 4427516"/>
                <a:gd name="connsiteY254" fmla="*/ 1781498 h 4742238"/>
                <a:gd name="connsiteX255" fmla="*/ 314027 w 4427516"/>
                <a:gd name="connsiteY255" fmla="*/ 1768992 h 4742238"/>
                <a:gd name="connsiteX256" fmla="*/ 340729 w 4427516"/>
                <a:gd name="connsiteY256" fmla="*/ 1750479 h 4742238"/>
                <a:gd name="connsiteX257" fmla="*/ 362981 w 4427516"/>
                <a:gd name="connsiteY257" fmla="*/ 1728494 h 4742238"/>
                <a:gd name="connsiteX258" fmla="*/ 378067 w 4427516"/>
                <a:gd name="connsiteY258" fmla="*/ 1705663 h 4742238"/>
                <a:gd name="connsiteX259" fmla="*/ 382517 w 4427516"/>
                <a:gd name="connsiteY259" fmla="*/ 1687461 h 4742238"/>
                <a:gd name="connsiteX260" fmla="*/ 378067 w 4427516"/>
                <a:gd name="connsiteY260" fmla="*/ 1675089 h 4742238"/>
                <a:gd name="connsiteX261" fmla="*/ 365383 w 4427516"/>
                <a:gd name="connsiteY261" fmla="*/ 1669215 h 4742238"/>
                <a:gd name="connsiteX262" fmla="*/ 345624 w 4427516"/>
                <a:gd name="connsiteY262" fmla="*/ 1670595 h 4742238"/>
                <a:gd name="connsiteX263" fmla="*/ 343799 w 4427516"/>
                <a:gd name="connsiteY263" fmla="*/ 1671040 h 4742238"/>
                <a:gd name="connsiteX264" fmla="*/ 341931 w 4427516"/>
                <a:gd name="connsiteY264" fmla="*/ 1671529 h 4742238"/>
                <a:gd name="connsiteX265" fmla="*/ 340016 w 4427516"/>
                <a:gd name="connsiteY265" fmla="*/ 1672063 h 4742238"/>
                <a:gd name="connsiteX266" fmla="*/ 338103 w 4427516"/>
                <a:gd name="connsiteY266" fmla="*/ 1672642 h 4742238"/>
                <a:gd name="connsiteX267" fmla="*/ 310955 w 4427516"/>
                <a:gd name="connsiteY267" fmla="*/ 1684747 h 4742238"/>
                <a:gd name="connsiteX268" fmla="*/ 284832 w 4427516"/>
                <a:gd name="connsiteY268" fmla="*/ 1702548 h 4742238"/>
                <a:gd name="connsiteX269" fmla="*/ 262580 w 4427516"/>
                <a:gd name="connsiteY269" fmla="*/ 1723954 h 4742238"/>
                <a:gd name="connsiteX270" fmla="*/ 247049 w 4427516"/>
                <a:gd name="connsiteY270" fmla="*/ 1746651 h 4742238"/>
                <a:gd name="connsiteX271" fmla="*/ 241575 w 4427516"/>
                <a:gd name="connsiteY271" fmla="*/ 1765209 h 4742238"/>
                <a:gd name="connsiteX272" fmla="*/ 245535 w 4427516"/>
                <a:gd name="connsiteY272" fmla="*/ 1778204 h 4742238"/>
                <a:gd name="connsiteX273" fmla="*/ 258353 w 4427516"/>
                <a:gd name="connsiteY273" fmla="*/ 1784702 h 4742238"/>
                <a:gd name="connsiteX274" fmla="*/ 867339 w 4427516"/>
                <a:gd name="connsiteY274" fmla="*/ 957647 h 4742238"/>
                <a:gd name="connsiteX275" fmla="*/ 871789 w 4427516"/>
                <a:gd name="connsiteY275" fmla="*/ 957647 h 4742238"/>
                <a:gd name="connsiteX276" fmla="*/ 876462 w 4427516"/>
                <a:gd name="connsiteY276" fmla="*/ 957247 h 4742238"/>
                <a:gd name="connsiteX277" fmla="*/ 881447 w 4427516"/>
                <a:gd name="connsiteY277" fmla="*/ 956401 h 4742238"/>
                <a:gd name="connsiteX278" fmla="*/ 886609 w 4427516"/>
                <a:gd name="connsiteY278" fmla="*/ 955200 h 4742238"/>
                <a:gd name="connsiteX279" fmla="*/ 902096 w 4427516"/>
                <a:gd name="connsiteY279" fmla="*/ 949815 h 4742238"/>
                <a:gd name="connsiteX280" fmla="*/ 917895 w 4427516"/>
                <a:gd name="connsiteY280" fmla="*/ 941982 h 4742238"/>
                <a:gd name="connsiteX281" fmla="*/ 932937 w 4427516"/>
                <a:gd name="connsiteY281" fmla="*/ 932236 h 4742238"/>
                <a:gd name="connsiteX282" fmla="*/ 946288 w 4427516"/>
                <a:gd name="connsiteY282" fmla="*/ 921021 h 4742238"/>
                <a:gd name="connsiteX283" fmla="*/ 958171 w 4427516"/>
                <a:gd name="connsiteY283" fmla="*/ 906023 h 4742238"/>
                <a:gd name="connsiteX284" fmla="*/ 961909 w 4427516"/>
                <a:gd name="connsiteY284" fmla="*/ 893651 h 4742238"/>
                <a:gd name="connsiteX285" fmla="*/ 957459 w 4427516"/>
                <a:gd name="connsiteY285" fmla="*/ 885062 h 4742238"/>
                <a:gd name="connsiteX286" fmla="*/ 945265 w 4427516"/>
                <a:gd name="connsiteY286" fmla="*/ 881546 h 4742238"/>
                <a:gd name="connsiteX287" fmla="*/ 940814 w 4427516"/>
                <a:gd name="connsiteY287" fmla="*/ 881546 h 4742238"/>
                <a:gd name="connsiteX288" fmla="*/ 936364 w 4427516"/>
                <a:gd name="connsiteY288" fmla="*/ 881991 h 4742238"/>
                <a:gd name="connsiteX289" fmla="*/ 931514 w 4427516"/>
                <a:gd name="connsiteY289" fmla="*/ 882837 h 4742238"/>
                <a:gd name="connsiteX290" fmla="*/ 926440 w 4427516"/>
                <a:gd name="connsiteY290" fmla="*/ 884038 h 4742238"/>
                <a:gd name="connsiteX291" fmla="*/ 911309 w 4427516"/>
                <a:gd name="connsiteY291" fmla="*/ 889290 h 4742238"/>
                <a:gd name="connsiteX292" fmla="*/ 895866 w 4427516"/>
                <a:gd name="connsiteY292" fmla="*/ 896900 h 4742238"/>
                <a:gd name="connsiteX293" fmla="*/ 881091 w 4427516"/>
                <a:gd name="connsiteY293" fmla="*/ 906424 h 4742238"/>
                <a:gd name="connsiteX294" fmla="*/ 867740 w 4427516"/>
                <a:gd name="connsiteY294" fmla="*/ 917416 h 4742238"/>
                <a:gd name="connsiteX295" fmla="*/ 855501 w 4427516"/>
                <a:gd name="connsiteY295" fmla="*/ 932280 h 4742238"/>
                <a:gd name="connsiteX296" fmla="*/ 851274 w 4427516"/>
                <a:gd name="connsiteY296" fmla="*/ 944830 h 4742238"/>
                <a:gd name="connsiteX297" fmla="*/ 855145 w 4427516"/>
                <a:gd name="connsiteY297" fmla="*/ 953731 h 4742238"/>
                <a:gd name="connsiteX298" fmla="*/ 867428 w 4427516"/>
                <a:gd name="connsiteY298" fmla="*/ 957647 h 4742238"/>
                <a:gd name="connsiteX299" fmla="*/ 94446 w 4427516"/>
                <a:gd name="connsiteY299" fmla="*/ 2173797 h 4742238"/>
                <a:gd name="connsiteX300" fmla="*/ 107797 w 4427516"/>
                <a:gd name="connsiteY300" fmla="*/ 2179894 h 4742238"/>
                <a:gd name="connsiteX301" fmla="*/ 127112 w 4427516"/>
                <a:gd name="connsiteY301" fmla="*/ 2179137 h 4742238"/>
                <a:gd name="connsiteX302" fmla="*/ 132497 w 4427516"/>
                <a:gd name="connsiteY302" fmla="*/ 2177846 h 4742238"/>
                <a:gd name="connsiteX303" fmla="*/ 138193 w 4427516"/>
                <a:gd name="connsiteY303" fmla="*/ 2176155 h 4742238"/>
                <a:gd name="connsiteX304" fmla="*/ 144111 w 4427516"/>
                <a:gd name="connsiteY304" fmla="*/ 2174019 h 4742238"/>
                <a:gd name="connsiteX305" fmla="*/ 150298 w 4427516"/>
                <a:gd name="connsiteY305" fmla="*/ 2171438 h 4742238"/>
                <a:gd name="connsiteX306" fmla="*/ 182251 w 4427516"/>
                <a:gd name="connsiteY306" fmla="*/ 2152835 h 4742238"/>
                <a:gd name="connsiteX307" fmla="*/ 210778 w 4427516"/>
                <a:gd name="connsiteY307" fmla="*/ 2128225 h 4742238"/>
                <a:gd name="connsiteX308" fmla="*/ 232674 w 4427516"/>
                <a:gd name="connsiteY308" fmla="*/ 2100989 h 4742238"/>
                <a:gd name="connsiteX309" fmla="*/ 245002 w 4427516"/>
                <a:gd name="connsiteY309" fmla="*/ 2074286 h 4742238"/>
                <a:gd name="connsiteX310" fmla="*/ 246070 w 4427516"/>
                <a:gd name="connsiteY310" fmla="*/ 2056708 h 4742238"/>
                <a:gd name="connsiteX311" fmla="*/ 239394 w 4427516"/>
                <a:gd name="connsiteY311" fmla="*/ 2045003 h 4742238"/>
                <a:gd name="connsiteX312" fmla="*/ 226043 w 4427516"/>
                <a:gd name="connsiteY312" fmla="*/ 2039485 h 4742238"/>
                <a:gd name="connsiteX313" fmla="*/ 207129 w 4427516"/>
                <a:gd name="connsiteY313" fmla="*/ 2040553 h 4742238"/>
                <a:gd name="connsiteX314" fmla="*/ 201877 w 4427516"/>
                <a:gd name="connsiteY314" fmla="*/ 2041799 h 4742238"/>
                <a:gd name="connsiteX315" fmla="*/ 196358 w 4427516"/>
                <a:gd name="connsiteY315" fmla="*/ 2043490 h 4742238"/>
                <a:gd name="connsiteX316" fmla="*/ 190663 w 4427516"/>
                <a:gd name="connsiteY316" fmla="*/ 2045537 h 4742238"/>
                <a:gd name="connsiteX317" fmla="*/ 184699 w 4427516"/>
                <a:gd name="connsiteY317" fmla="*/ 2048029 h 4742238"/>
                <a:gd name="connsiteX318" fmla="*/ 153769 w 4427516"/>
                <a:gd name="connsiteY318" fmla="*/ 2065831 h 4742238"/>
                <a:gd name="connsiteX319" fmla="*/ 125776 w 4427516"/>
                <a:gd name="connsiteY319" fmla="*/ 2089551 h 4742238"/>
                <a:gd name="connsiteX320" fmla="*/ 103525 w 4427516"/>
                <a:gd name="connsiteY320" fmla="*/ 2116253 h 4742238"/>
                <a:gd name="connsiteX321" fmla="*/ 90174 w 4427516"/>
                <a:gd name="connsiteY321" fmla="*/ 2142955 h 4742238"/>
                <a:gd name="connsiteX322" fmla="*/ 88260 w 4427516"/>
                <a:gd name="connsiteY322" fmla="*/ 2161158 h 4742238"/>
                <a:gd name="connsiteX323" fmla="*/ 94446 w 4427516"/>
                <a:gd name="connsiteY323" fmla="*/ 2173797 h 4742238"/>
                <a:gd name="connsiteX324" fmla="*/ 1703027 w 4427516"/>
                <a:gd name="connsiteY324" fmla="*/ 332150 h 4742238"/>
                <a:gd name="connsiteX325" fmla="*/ 1711483 w 4427516"/>
                <a:gd name="connsiteY325" fmla="*/ 333040 h 4742238"/>
                <a:gd name="connsiteX326" fmla="*/ 1721763 w 4427516"/>
                <a:gd name="connsiteY326" fmla="*/ 332150 h 4742238"/>
                <a:gd name="connsiteX327" fmla="*/ 1733334 w 4427516"/>
                <a:gd name="connsiteY327" fmla="*/ 329524 h 4742238"/>
                <a:gd name="connsiteX328" fmla="*/ 1739921 w 4427516"/>
                <a:gd name="connsiteY328" fmla="*/ 327432 h 4742238"/>
                <a:gd name="connsiteX329" fmla="*/ 1746641 w 4427516"/>
                <a:gd name="connsiteY329" fmla="*/ 324851 h 4742238"/>
                <a:gd name="connsiteX330" fmla="*/ 1753361 w 4427516"/>
                <a:gd name="connsiteY330" fmla="*/ 321869 h 4742238"/>
                <a:gd name="connsiteX331" fmla="*/ 1759992 w 4427516"/>
                <a:gd name="connsiteY331" fmla="*/ 318443 h 4742238"/>
                <a:gd name="connsiteX332" fmla="*/ 1776191 w 4427516"/>
                <a:gd name="connsiteY332" fmla="*/ 307584 h 4742238"/>
                <a:gd name="connsiteX333" fmla="*/ 1786605 w 4427516"/>
                <a:gd name="connsiteY333" fmla="*/ 296725 h 4742238"/>
                <a:gd name="connsiteX334" fmla="*/ 1790388 w 4427516"/>
                <a:gd name="connsiteY334" fmla="*/ 287068 h 4742238"/>
                <a:gd name="connsiteX335" fmla="*/ 1786783 w 4427516"/>
                <a:gd name="connsiteY335" fmla="*/ 279858 h 4742238"/>
                <a:gd name="connsiteX336" fmla="*/ 1780553 w 4427516"/>
                <a:gd name="connsiteY336" fmla="*/ 277232 h 4742238"/>
                <a:gd name="connsiteX337" fmla="*/ 1772097 w 4427516"/>
                <a:gd name="connsiteY337" fmla="*/ 276476 h 4742238"/>
                <a:gd name="connsiteX338" fmla="*/ 1761905 w 4427516"/>
                <a:gd name="connsiteY338" fmla="*/ 277455 h 4742238"/>
                <a:gd name="connsiteX339" fmla="*/ 1750513 w 4427516"/>
                <a:gd name="connsiteY339" fmla="*/ 280081 h 4742238"/>
                <a:gd name="connsiteX340" fmla="*/ 1744059 w 4427516"/>
                <a:gd name="connsiteY340" fmla="*/ 282128 h 4742238"/>
                <a:gd name="connsiteX341" fmla="*/ 1737517 w 4427516"/>
                <a:gd name="connsiteY341" fmla="*/ 284664 h 4742238"/>
                <a:gd name="connsiteX342" fmla="*/ 1730931 w 4427516"/>
                <a:gd name="connsiteY342" fmla="*/ 287602 h 4742238"/>
                <a:gd name="connsiteX343" fmla="*/ 1724389 w 4427516"/>
                <a:gd name="connsiteY343" fmla="*/ 290939 h 4742238"/>
                <a:gd name="connsiteX344" fmla="*/ 1708412 w 4427516"/>
                <a:gd name="connsiteY344" fmla="*/ 301531 h 4742238"/>
                <a:gd name="connsiteX345" fmla="*/ 1697910 w 4427516"/>
                <a:gd name="connsiteY345" fmla="*/ 312257 h 4742238"/>
                <a:gd name="connsiteX346" fmla="*/ 1693771 w 4427516"/>
                <a:gd name="connsiteY346" fmla="*/ 321958 h 4742238"/>
                <a:gd name="connsiteX347" fmla="*/ 1696975 w 4427516"/>
                <a:gd name="connsiteY347" fmla="*/ 329346 h 4742238"/>
                <a:gd name="connsiteX348" fmla="*/ 1703027 w 4427516"/>
                <a:gd name="connsiteY348" fmla="*/ 332150 h 4742238"/>
                <a:gd name="connsiteX349" fmla="*/ 2002581 w 4427516"/>
                <a:gd name="connsiteY349" fmla="*/ 178523 h 4742238"/>
                <a:gd name="connsiteX350" fmla="*/ 2011882 w 4427516"/>
                <a:gd name="connsiteY350" fmla="*/ 180215 h 4742238"/>
                <a:gd name="connsiteX351" fmla="*/ 2023987 w 4427516"/>
                <a:gd name="connsiteY351" fmla="*/ 179458 h 4742238"/>
                <a:gd name="connsiteX352" fmla="*/ 2037961 w 4427516"/>
                <a:gd name="connsiteY352" fmla="*/ 176343 h 4742238"/>
                <a:gd name="connsiteX353" fmla="*/ 2042189 w 4427516"/>
                <a:gd name="connsiteY353" fmla="*/ 175052 h 4742238"/>
                <a:gd name="connsiteX354" fmla="*/ 2046639 w 4427516"/>
                <a:gd name="connsiteY354" fmla="*/ 173539 h 4742238"/>
                <a:gd name="connsiteX355" fmla="*/ 2051089 w 4427516"/>
                <a:gd name="connsiteY355" fmla="*/ 171803 h 4742238"/>
                <a:gd name="connsiteX356" fmla="*/ 2055540 w 4427516"/>
                <a:gd name="connsiteY356" fmla="*/ 169934 h 4742238"/>
                <a:gd name="connsiteX357" fmla="*/ 2072852 w 4427516"/>
                <a:gd name="connsiteY357" fmla="*/ 160321 h 4742238"/>
                <a:gd name="connsiteX358" fmla="*/ 2085135 w 4427516"/>
                <a:gd name="connsiteY358" fmla="*/ 149997 h 4742238"/>
                <a:gd name="connsiteX359" fmla="*/ 2091232 w 4427516"/>
                <a:gd name="connsiteY359" fmla="*/ 140250 h 4742238"/>
                <a:gd name="connsiteX360" fmla="*/ 2090119 w 4427516"/>
                <a:gd name="connsiteY360" fmla="*/ 132240 h 4742238"/>
                <a:gd name="connsiteX361" fmla="*/ 2083755 w 4427516"/>
                <a:gd name="connsiteY361" fmla="*/ 128190 h 4742238"/>
                <a:gd name="connsiteX362" fmla="*/ 2074320 w 4427516"/>
                <a:gd name="connsiteY362" fmla="*/ 126677 h 4742238"/>
                <a:gd name="connsiteX363" fmla="*/ 2062349 w 4427516"/>
                <a:gd name="connsiteY363" fmla="*/ 127478 h 4742238"/>
                <a:gd name="connsiteX364" fmla="*/ 2048598 w 4427516"/>
                <a:gd name="connsiteY364" fmla="*/ 130593 h 4742238"/>
                <a:gd name="connsiteX365" fmla="*/ 2044458 w 4427516"/>
                <a:gd name="connsiteY365" fmla="*/ 131884 h 4742238"/>
                <a:gd name="connsiteX366" fmla="*/ 2040231 w 4427516"/>
                <a:gd name="connsiteY366" fmla="*/ 133397 h 4742238"/>
                <a:gd name="connsiteX367" fmla="*/ 2035780 w 4427516"/>
                <a:gd name="connsiteY367" fmla="*/ 135043 h 4742238"/>
                <a:gd name="connsiteX368" fmla="*/ 2031330 w 4427516"/>
                <a:gd name="connsiteY368" fmla="*/ 136913 h 4742238"/>
                <a:gd name="connsiteX369" fmla="*/ 2014285 w 4427516"/>
                <a:gd name="connsiteY369" fmla="*/ 146303 h 4742238"/>
                <a:gd name="connsiteX370" fmla="*/ 2002002 w 4427516"/>
                <a:gd name="connsiteY370" fmla="*/ 156450 h 4742238"/>
                <a:gd name="connsiteX371" fmla="*/ 1995638 w 4427516"/>
                <a:gd name="connsiteY371" fmla="*/ 166151 h 4742238"/>
                <a:gd name="connsiteX372" fmla="*/ 1996395 w 4427516"/>
                <a:gd name="connsiteY372" fmla="*/ 174251 h 4742238"/>
                <a:gd name="connsiteX373" fmla="*/ 2002581 w 4427516"/>
                <a:gd name="connsiteY373" fmla="*/ 178523 h 4742238"/>
                <a:gd name="connsiteX374" fmla="*/ 1599201 w 4427516"/>
                <a:gd name="connsiteY374" fmla="*/ 386311 h 4742238"/>
                <a:gd name="connsiteX375" fmla="*/ 1605297 w 4427516"/>
                <a:gd name="connsiteY375" fmla="*/ 388714 h 4742238"/>
                <a:gd name="connsiteX376" fmla="*/ 1613442 w 4427516"/>
                <a:gd name="connsiteY376" fmla="*/ 389381 h 4742238"/>
                <a:gd name="connsiteX377" fmla="*/ 1623143 w 4427516"/>
                <a:gd name="connsiteY377" fmla="*/ 388447 h 4742238"/>
                <a:gd name="connsiteX378" fmla="*/ 1634002 w 4427516"/>
                <a:gd name="connsiteY378" fmla="*/ 385955 h 4742238"/>
                <a:gd name="connsiteX379" fmla="*/ 1641390 w 4427516"/>
                <a:gd name="connsiteY379" fmla="*/ 383596 h 4742238"/>
                <a:gd name="connsiteX380" fmla="*/ 1648956 w 4427516"/>
                <a:gd name="connsiteY380" fmla="*/ 380614 h 4742238"/>
                <a:gd name="connsiteX381" fmla="*/ 1656521 w 4427516"/>
                <a:gd name="connsiteY381" fmla="*/ 377098 h 4742238"/>
                <a:gd name="connsiteX382" fmla="*/ 1663908 w 4427516"/>
                <a:gd name="connsiteY382" fmla="*/ 373049 h 4742238"/>
                <a:gd name="connsiteX383" fmla="*/ 1679707 w 4427516"/>
                <a:gd name="connsiteY383" fmla="*/ 361789 h 4742238"/>
                <a:gd name="connsiteX384" fmla="*/ 1689453 w 4427516"/>
                <a:gd name="connsiteY384" fmla="*/ 350752 h 4742238"/>
                <a:gd name="connsiteX385" fmla="*/ 1692480 w 4427516"/>
                <a:gd name="connsiteY385" fmla="*/ 341139 h 4742238"/>
                <a:gd name="connsiteX386" fmla="*/ 1688030 w 4427516"/>
                <a:gd name="connsiteY386" fmla="*/ 334241 h 4742238"/>
                <a:gd name="connsiteX387" fmla="*/ 1681843 w 4427516"/>
                <a:gd name="connsiteY387" fmla="*/ 332016 h 4742238"/>
                <a:gd name="connsiteX388" fmla="*/ 1673700 w 4427516"/>
                <a:gd name="connsiteY388" fmla="*/ 331438 h 4742238"/>
                <a:gd name="connsiteX389" fmla="*/ 1664086 w 4427516"/>
                <a:gd name="connsiteY389" fmla="*/ 332461 h 4742238"/>
                <a:gd name="connsiteX390" fmla="*/ 1653451 w 4427516"/>
                <a:gd name="connsiteY390" fmla="*/ 334909 h 4742238"/>
                <a:gd name="connsiteX391" fmla="*/ 1646196 w 4427516"/>
                <a:gd name="connsiteY391" fmla="*/ 337268 h 4742238"/>
                <a:gd name="connsiteX392" fmla="*/ 1638809 w 4427516"/>
                <a:gd name="connsiteY392" fmla="*/ 340160 h 4742238"/>
                <a:gd name="connsiteX393" fmla="*/ 1631422 w 4427516"/>
                <a:gd name="connsiteY393" fmla="*/ 343632 h 4742238"/>
                <a:gd name="connsiteX394" fmla="*/ 1624167 w 4427516"/>
                <a:gd name="connsiteY394" fmla="*/ 347548 h 4742238"/>
                <a:gd name="connsiteX395" fmla="*/ 1608502 w 4427516"/>
                <a:gd name="connsiteY395" fmla="*/ 358585 h 4742238"/>
                <a:gd name="connsiteX396" fmla="*/ 1598577 w 4427516"/>
                <a:gd name="connsiteY396" fmla="*/ 369533 h 4742238"/>
                <a:gd name="connsiteX397" fmla="*/ 1595195 w 4427516"/>
                <a:gd name="connsiteY397" fmla="*/ 379190 h 4742238"/>
                <a:gd name="connsiteX398" fmla="*/ 1599201 w 4427516"/>
                <a:gd name="connsiteY398" fmla="*/ 386311 h 4742238"/>
                <a:gd name="connsiteX399" fmla="*/ 2312414 w 4427516"/>
                <a:gd name="connsiteY399" fmla="*/ 48706 h 4742238"/>
                <a:gd name="connsiteX400" fmla="*/ 2322517 w 4427516"/>
                <a:gd name="connsiteY400" fmla="*/ 51288 h 4742238"/>
                <a:gd name="connsiteX401" fmla="*/ 2336536 w 4427516"/>
                <a:gd name="connsiteY401" fmla="*/ 50798 h 4742238"/>
                <a:gd name="connsiteX402" fmla="*/ 2353180 w 4427516"/>
                <a:gd name="connsiteY402" fmla="*/ 47238 h 4742238"/>
                <a:gd name="connsiteX403" fmla="*/ 2355227 w 4427516"/>
                <a:gd name="connsiteY403" fmla="*/ 46615 h 4742238"/>
                <a:gd name="connsiteX404" fmla="*/ 2357274 w 4427516"/>
                <a:gd name="connsiteY404" fmla="*/ 45947 h 4742238"/>
                <a:gd name="connsiteX405" fmla="*/ 2359366 w 4427516"/>
                <a:gd name="connsiteY405" fmla="*/ 45235 h 4742238"/>
                <a:gd name="connsiteX406" fmla="*/ 2361413 w 4427516"/>
                <a:gd name="connsiteY406" fmla="*/ 44523 h 4742238"/>
                <a:gd name="connsiteX407" fmla="*/ 2379838 w 4427516"/>
                <a:gd name="connsiteY407" fmla="*/ 36067 h 4742238"/>
                <a:gd name="connsiteX408" fmla="*/ 2393900 w 4427516"/>
                <a:gd name="connsiteY408" fmla="*/ 26366 h 4742238"/>
                <a:gd name="connsiteX409" fmla="*/ 2402223 w 4427516"/>
                <a:gd name="connsiteY409" fmla="*/ 16575 h 4742238"/>
                <a:gd name="connsiteX410" fmla="*/ 2403514 w 4427516"/>
                <a:gd name="connsiteY410" fmla="*/ 7941 h 4742238"/>
                <a:gd name="connsiteX411" fmla="*/ 2398173 w 4427516"/>
                <a:gd name="connsiteY411" fmla="*/ 2556 h 4742238"/>
                <a:gd name="connsiteX412" fmla="*/ 2387938 w 4427516"/>
                <a:gd name="connsiteY412" fmla="*/ 153 h 4742238"/>
                <a:gd name="connsiteX413" fmla="*/ 2374008 w 4427516"/>
                <a:gd name="connsiteY413" fmla="*/ 732 h 4742238"/>
                <a:gd name="connsiteX414" fmla="*/ 2357586 w 4427516"/>
                <a:gd name="connsiteY414" fmla="*/ 4336 h 4742238"/>
                <a:gd name="connsiteX415" fmla="*/ 2355628 w 4427516"/>
                <a:gd name="connsiteY415" fmla="*/ 4959 h 4742238"/>
                <a:gd name="connsiteX416" fmla="*/ 2353580 w 4427516"/>
                <a:gd name="connsiteY416" fmla="*/ 5582 h 4742238"/>
                <a:gd name="connsiteX417" fmla="*/ 2351578 w 4427516"/>
                <a:gd name="connsiteY417" fmla="*/ 6295 h 4742238"/>
                <a:gd name="connsiteX418" fmla="*/ 2349531 w 4427516"/>
                <a:gd name="connsiteY418" fmla="*/ 7007 h 4742238"/>
                <a:gd name="connsiteX419" fmla="*/ 2331729 w 4427516"/>
                <a:gd name="connsiteY419" fmla="*/ 15240 h 4742238"/>
                <a:gd name="connsiteX420" fmla="*/ 2317800 w 4427516"/>
                <a:gd name="connsiteY420" fmla="*/ 24764 h 4742238"/>
                <a:gd name="connsiteX421" fmla="*/ 2309299 w 4427516"/>
                <a:gd name="connsiteY421" fmla="*/ 34421 h 4742238"/>
                <a:gd name="connsiteX422" fmla="*/ 2307653 w 4427516"/>
                <a:gd name="connsiteY422" fmla="*/ 43322 h 4742238"/>
                <a:gd name="connsiteX423" fmla="*/ 2312414 w 4427516"/>
                <a:gd name="connsiteY423" fmla="*/ 48884 h 4742238"/>
                <a:gd name="connsiteX424" fmla="*/ 1502984 w 4427516"/>
                <a:gd name="connsiteY424" fmla="*/ 446479 h 4742238"/>
                <a:gd name="connsiteX425" fmla="*/ 1508992 w 4427516"/>
                <a:gd name="connsiteY425" fmla="*/ 448438 h 4742238"/>
                <a:gd name="connsiteX426" fmla="*/ 1516736 w 4427516"/>
                <a:gd name="connsiteY426" fmla="*/ 448883 h 4742238"/>
                <a:gd name="connsiteX427" fmla="*/ 1525636 w 4427516"/>
                <a:gd name="connsiteY427" fmla="*/ 447948 h 4742238"/>
                <a:gd name="connsiteX428" fmla="*/ 1535694 w 4427516"/>
                <a:gd name="connsiteY428" fmla="*/ 445634 h 4742238"/>
                <a:gd name="connsiteX429" fmla="*/ 1544016 w 4427516"/>
                <a:gd name="connsiteY429" fmla="*/ 442919 h 4742238"/>
                <a:gd name="connsiteX430" fmla="*/ 1552516 w 4427516"/>
                <a:gd name="connsiteY430" fmla="*/ 439492 h 4742238"/>
                <a:gd name="connsiteX431" fmla="*/ 1560927 w 4427516"/>
                <a:gd name="connsiteY431" fmla="*/ 435354 h 4742238"/>
                <a:gd name="connsiteX432" fmla="*/ 1569161 w 4427516"/>
                <a:gd name="connsiteY432" fmla="*/ 430592 h 4742238"/>
                <a:gd name="connsiteX433" fmla="*/ 1584470 w 4427516"/>
                <a:gd name="connsiteY433" fmla="*/ 418887 h 4742238"/>
                <a:gd name="connsiteX434" fmla="*/ 1593371 w 4427516"/>
                <a:gd name="connsiteY434" fmla="*/ 407672 h 4742238"/>
                <a:gd name="connsiteX435" fmla="*/ 1595507 w 4427516"/>
                <a:gd name="connsiteY435" fmla="*/ 398193 h 4742238"/>
                <a:gd name="connsiteX436" fmla="*/ 1590078 w 4427516"/>
                <a:gd name="connsiteY436" fmla="*/ 391696 h 4742238"/>
                <a:gd name="connsiteX437" fmla="*/ 1583935 w 4427516"/>
                <a:gd name="connsiteY437" fmla="*/ 389871 h 4742238"/>
                <a:gd name="connsiteX438" fmla="*/ 1576192 w 4427516"/>
                <a:gd name="connsiteY438" fmla="*/ 389515 h 4742238"/>
                <a:gd name="connsiteX439" fmla="*/ 1567291 w 4427516"/>
                <a:gd name="connsiteY439" fmla="*/ 390538 h 4742238"/>
                <a:gd name="connsiteX440" fmla="*/ 1557412 w 4427516"/>
                <a:gd name="connsiteY440" fmla="*/ 392853 h 4742238"/>
                <a:gd name="connsiteX441" fmla="*/ 1549267 w 4427516"/>
                <a:gd name="connsiteY441" fmla="*/ 395523 h 4742238"/>
                <a:gd name="connsiteX442" fmla="*/ 1540990 w 4427516"/>
                <a:gd name="connsiteY442" fmla="*/ 398861 h 4742238"/>
                <a:gd name="connsiteX443" fmla="*/ 1532712 w 4427516"/>
                <a:gd name="connsiteY443" fmla="*/ 402910 h 4742238"/>
                <a:gd name="connsiteX444" fmla="*/ 1524613 w 4427516"/>
                <a:gd name="connsiteY444" fmla="*/ 407361 h 4742238"/>
                <a:gd name="connsiteX445" fmla="*/ 1509437 w 4427516"/>
                <a:gd name="connsiteY445" fmla="*/ 418798 h 4742238"/>
                <a:gd name="connsiteX446" fmla="*/ 1500224 w 4427516"/>
                <a:gd name="connsiteY446" fmla="*/ 429969 h 4742238"/>
                <a:gd name="connsiteX447" fmla="*/ 1497733 w 4427516"/>
                <a:gd name="connsiteY447" fmla="*/ 439537 h 4742238"/>
                <a:gd name="connsiteX448" fmla="*/ 1502984 w 4427516"/>
                <a:gd name="connsiteY448" fmla="*/ 446657 h 4742238"/>
                <a:gd name="connsiteX449" fmla="*/ 2104672 w 4427516"/>
                <a:gd name="connsiteY449" fmla="*/ 132640 h 4742238"/>
                <a:gd name="connsiteX450" fmla="*/ 2114285 w 4427516"/>
                <a:gd name="connsiteY450" fmla="*/ 134554 h 4742238"/>
                <a:gd name="connsiteX451" fmla="*/ 2126968 w 4427516"/>
                <a:gd name="connsiteY451" fmla="*/ 133886 h 4742238"/>
                <a:gd name="connsiteX452" fmla="*/ 2141788 w 4427516"/>
                <a:gd name="connsiteY452" fmla="*/ 130638 h 4742238"/>
                <a:gd name="connsiteX453" fmla="*/ 2145304 w 4427516"/>
                <a:gd name="connsiteY453" fmla="*/ 129569 h 4742238"/>
                <a:gd name="connsiteX454" fmla="*/ 2148908 w 4427516"/>
                <a:gd name="connsiteY454" fmla="*/ 128323 h 4742238"/>
                <a:gd name="connsiteX455" fmla="*/ 2152513 w 4427516"/>
                <a:gd name="connsiteY455" fmla="*/ 126988 h 4742238"/>
                <a:gd name="connsiteX456" fmla="*/ 2156118 w 4427516"/>
                <a:gd name="connsiteY456" fmla="*/ 125520 h 4742238"/>
                <a:gd name="connsiteX457" fmla="*/ 2173920 w 4427516"/>
                <a:gd name="connsiteY457" fmla="*/ 116307 h 4742238"/>
                <a:gd name="connsiteX458" fmla="*/ 2186781 w 4427516"/>
                <a:gd name="connsiteY458" fmla="*/ 106161 h 4742238"/>
                <a:gd name="connsiteX459" fmla="*/ 2193590 w 4427516"/>
                <a:gd name="connsiteY459" fmla="*/ 96414 h 4742238"/>
                <a:gd name="connsiteX460" fmla="*/ 2193235 w 4427516"/>
                <a:gd name="connsiteY460" fmla="*/ 88181 h 4742238"/>
                <a:gd name="connsiteX461" fmla="*/ 2187449 w 4427516"/>
                <a:gd name="connsiteY461" fmla="*/ 83731 h 4742238"/>
                <a:gd name="connsiteX462" fmla="*/ 2177747 w 4427516"/>
                <a:gd name="connsiteY462" fmla="*/ 81951 h 4742238"/>
                <a:gd name="connsiteX463" fmla="*/ 2165153 w 4427516"/>
                <a:gd name="connsiteY463" fmla="*/ 82752 h 4742238"/>
                <a:gd name="connsiteX464" fmla="*/ 2150555 w 4427516"/>
                <a:gd name="connsiteY464" fmla="*/ 86000 h 4742238"/>
                <a:gd name="connsiteX465" fmla="*/ 2147128 w 4427516"/>
                <a:gd name="connsiteY465" fmla="*/ 87069 h 4742238"/>
                <a:gd name="connsiteX466" fmla="*/ 2143612 w 4427516"/>
                <a:gd name="connsiteY466" fmla="*/ 88270 h 4742238"/>
                <a:gd name="connsiteX467" fmla="*/ 2140096 w 4427516"/>
                <a:gd name="connsiteY467" fmla="*/ 89605 h 4742238"/>
                <a:gd name="connsiteX468" fmla="*/ 2136537 w 4427516"/>
                <a:gd name="connsiteY468" fmla="*/ 91029 h 4742238"/>
                <a:gd name="connsiteX469" fmla="*/ 2119225 w 4427516"/>
                <a:gd name="connsiteY469" fmla="*/ 99930 h 4742238"/>
                <a:gd name="connsiteX470" fmla="*/ 2106408 w 4427516"/>
                <a:gd name="connsiteY470" fmla="*/ 109854 h 4742238"/>
                <a:gd name="connsiteX471" fmla="*/ 2099376 w 4427516"/>
                <a:gd name="connsiteY471" fmla="*/ 119556 h 4742238"/>
                <a:gd name="connsiteX472" fmla="*/ 2099376 w 4427516"/>
                <a:gd name="connsiteY472" fmla="*/ 127878 h 4742238"/>
                <a:gd name="connsiteX473" fmla="*/ 2104672 w 4427516"/>
                <a:gd name="connsiteY473" fmla="*/ 132640 h 4742238"/>
                <a:gd name="connsiteX474" fmla="*/ 1041036 w 4427516"/>
                <a:gd name="connsiteY474" fmla="*/ 794186 h 4742238"/>
                <a:gd name="connsiteX475" fmla="*/ 1046155 w 4427516"/>
                <a:gd name="connsiteY475" fmla="*/ 794631 h 4742238"/>
                <a:gd name="connsiteX476" fmla="*/ 1051940 w 4427516"/>
                <a:gd name="connsiteY476" fmla="*/ 794364 h 4742238"/>
                <a:gd name="connsiteX477" fmla="*/ 1058126 w 4427516"/>
                <a:gd name="connsiteY477" fmla="*/ 793474 h 4742238"/>
                <a:gd name="connsiteX478" fmla="*/ 1064757 w 4427516"/>
                <a:gd name="connsiteY478" fmla="*/ 791916 h 4742238"/>
                <a:gd name="connsiteX479" fmla="*/ 1077841 w 4427516"/>
                <a:gd name="connsiteY479" fmla="*/ 787466 h 4742238"/>
                <a:gd name="connsiteX480" fmla="*/ 1091192 w 4427516"/>
                <a:gd name="connsiteY480" fmla="*/ 781235 h 4742238"/>
                <a:gd name="connsiteX481" fmla="*/ 1104142 w 4427516"/>
                <a:gd name="connsiteY481" fmla="*/ 773492 h 4742238"/>
                <a:gd name="connsiteX482" fmla="*/ 1115981 w 4427516"/>
                <a:gd name="connsiteY482" fmla="*/ 764591 h 4742238"/>
                <a:gd name="connsiteX483" fmla="*/ 1129109 w 4427516"/>
                <a:gd name="connsiteY483" fmla="*/ 750572 h 4742238"/>
                <a:gd name="connsiteX484" fmla="*/ 1134628 w 4427516"/>
                <a:gd name="connsiteY484" fmla="*/ 738467 h 4742238"/>
                <a:gd name="connsiteX485" fmla="*/ 1132447 w 4427516"/>
                <a:gd name="connsiteY485" fmla="*/ 729567 h 4742238"/>
                <a:gd name="connsiteX486" fmla="*/ 1122434 w 4427516"/>
                <a:gd name="connsiteY486" fmla="*/ 725116 h 4742238"/>
                <a:gd name="connsiteX487" fmla="*/ 1117272 w 4427516"/>
                <a:gd name="connsiteY487" fmla="*/ 724760 h 4742238"/>
                <a:gd name="connsiteX488" fmla="*/ 1111620 w 4427516"/>
                <a:gd name="connsiteY488" fmla="*/ 725072 h 4742238"/>
                <a:gd name="connsiteX489" fmla="*/ 1105478 w 4427516"/>
                <a:gd name="connsiteY489" fmla="*/ 726051 h 4742238"/>
                <a:gd name="connsiteX490" fmla="*/ 1098980 w 4427516"/>
                <a:gd name="connsiteY490" fmla="*/ 727564 h 4742238"/>
                <a:gd name="connsiteX491" fmla="*/ 1086164 w 4427516"/>
                <a:gd name="connsiteY491" fmla="*/ 732014 h 4742238"/>
                <a:gd name="connsiteX492" fmla="*/ 1073079 w 4427516"/>
                <a:gd name="connsiteY492" fmla="*/ 738111 h 4742238"/>
                <a:gd name="connsiteX493" fmla="*/ 1060351 w 4427516"/>
                <a:gd name="connsiteY493" fmla="*/ 745677 h 4742238"/>
                <a:gd name="connsiteX494" fmla="*/ 1048646 w 4427516"/>
                <a:gd name="connsiteY494" fmla="*/ 754578 h 4742238"/>
                <a:gd name="connsiteX495" fmla="*/ 1035295 w 4427516"/>
                <a:gd name="connsiteY495" fmla="*/ 768374 h 4742238"/>
                <a:gd name="connsiteX496" fmla="*/ 1029377 w 4427516"/>
                <a:gd name="connsiteY496" fmla="*/ 780568 h 4742238"/>
                <a:gd name="connsiteX497" fmla="*/ 1031112 w 4427516"/>
                <a:gd name="connsiteY497" fmla="*/ 789780 h 4742238"/>
                <a:gd name="connsiteX498" fmla="*/ 1041126 w 4427516"/>
                <a:gd name="connsiteY498" fmla="*/ 794275 h 4742238"/>
                <a:gd name="connsiteX499" fmla="*/ 1130667 w 4427516"/>
                <a:gd name="connsiteY499" fmla="*/ 718085 h 4742238"/>
                <a:gd name="connsiteX500" fmla="*/ 1136052 w 4427516"/>
                <a:gd name="connsiteY500" fmla="*/ 718752 h 4742238"/>
                <a:gd name="connsiteX501" fmla="*/ 1142238 w 4427516"/>
                <a:gd name="connsiteY501" fmla="*/ 718752 h 4742238"/>
                <a:gd name="connsiteX502" fmla="*/ 1149047 w 4427516"/>
                <a:gd name="connsiteY502" fmla="*/ 717818 h 4742238"/>
                <a:gd name="connsiteX503" fmla="*/ 1156301 w 4427516"/>
                <a:gd name="connsiteY503" fmla="*/ 716126 h 4742238"/>
                <a:gd name="connsiteX504" fmla="*/ 1168406 w 4427516"/>
                <a:gd name="connsiteY504" fmla="*/ 712032 h 4742238"/>
                <a:gd name="connsiteX505" fmla="*/ 1180734 w 4427516"/>
                <a:gd name="connsiteY505" fmla="*/ 706469 h 4742238"/>
                <a:gd name="connsiteX506" fmla="*/ 1192750 w 4427516"/>
                <a:gd name="connsiteY506" fmla="*/ 699527 h 4742238"/>
                <a:gd name="connsiteX507" fmla="*/ 1203920 w 4427516"/>
                <a:gd name="connsiteY507" fmla="*/ 691516 h 4742238"/>
                <a:gd name="connsiteX508" fmla="*/ 1217271 w 4427516"/>
                <a:gd name="connsiteY508" fmla="*/ 678165 h 4742238"/>
                <a:gd name="connsiteX509" fmla="*/ 1223457 w 4427516"/>
                <a:gd name="connsiteY509" fmla="*/ 666238 h 4742238"/>
                <a:gd name="connsiteX510" fmla="*/ 1222166 w 4427516"/>
                <a:gd name="connsiteY510" fmla="*/ 657337 h 4742238"/>
                <a:gd name="connsiteX511" fmla="*/ 1213265 w 4427516"/>
                <a:gd name="connsiteY511" fmla="*/ 652308 h 4742238"/>
                <a:gd name="connsiteX512" fmla="*/ 1207836 w 4427516"/>
                <a:gd name="connsiteY512" fmla="*/ 651685 h 4742238"/>
                <a:gd name="connsiteX513" fmla="*/ 1201739 w 4427516"/>
                <a:gd name="connsiteY513" fmla="*/ 651908 h 4742238"/>
                <a:gd name="connsiteX514" fmla="*/ 1195019 w 4427516"/>
                <a:gd name="connsiteY514" fmla="*/ 652887 h 4742238"/>
                <a:gd name="connsiteX515" fmla="*/ 1187898 w 4427516"/>
                <a:gd name="connsiteY515" fmla="*/ 654578 h 4742238"/>
                <a:gd name="connsiteX516" fmla="*/ 1176105 w 4427516"/>
                <a:gd name="connsiteY516" fmla="*/ 658583 h 4742238"/>
                <a:gd name="connsiteX517" fmla="*/ 1164045 w 4427516"/>
                <a:gd name="connsiteY517" fmla="*/ 664057 h 4742238"/>
                <a:gd name="connsiteX518" fmla="*/ 1152251 w 4427516"/>
                <a:gd name="connsiteY518" fmla="*/ 670777 h 4742238"/>
                <a:gd name="connsiteX519" fmla="*/ 1141259 w 4427516"/>
                <a:gd name="connsiteY519" fmla="*/ 678566 h 4742238"/>
                <a:gd name="connsiteX520" fmla="*/ 1127551 w 4427516"/>
                <a:gd name="connsiteY520" fmla="*/ 691917 h 4742238"/>
                <a:gd name="connsiteX521" fmla="*/ 1120920 w 4427516"/>
                <a:gd name="connsiteY521" fmla="*/ 703888 h 4742238"/>
                <a:gd name="connsiteX522" fmla="*/ 1121811 w 4427516"/>
                <a:gd name="connsiteY522" fmla="*/ 713189 h 4742238"/>
                <a:gd name="connsiteX523" fmla="*/ 1130756 w 4427516"/>
                <a:gd name="connsiteY523" fmla="*/ 718174 h 4742238"/>
                <a:gd name="connsiteX524" fmla="*/ 952653 w 4427516"/>
                <a:gd name="connsiteY524" fmla="*/ 874114 h 4742238"/>
                <a:gd name="connsiteX525" fmla="*/ 957459 w 4427516"/>
                <a:gd name="connsiteY525" fmla="*/ 874337 h 4742238"/>
                <a:gd name="connsiteX526" fmla="*/ 962666 w 4427516"/>
                <a:gd name="connsiteY526" fmla="*/ 873981 h 4742238"/>
                <a:gd name="connsiteX527" fmla="*/ 968274 w 4427516"/>
                <a:gd name="connsiteY527" fmla="*/ 873091 h 4742238"/>
                <a:gd name="connsiteX528" fmla="*/ 974192 w 4427516"/>
                <a:gd name="connsiteY528" fmla="*/ 871711 h 4742238"/>
                <a:gd name="connsiteX529" fmla="*/ 988967 w 4427516"/>
                <a:gd name="connsiteY529" fmla="*/ 866949 h 4742238"/>
                <a:gd name="connsiteX530" fmla="*/ 1003565 w 4427516"/>
                <a:gd name="connsiteY530" fmla="*/ 859918 h 4742238"/>
                <a:gd name="connsiteX531" fmla="*/ 1017583 w 4427516"/>
                <a:gd name="connsiteY531" fmla="*/ 851017 h 4742238"/>
                <a:gd name="connsiteX532" fmla="*/ 1030133 w 4427516"/>
                <a:gd name="connsiteY532" fmla="*/ 840959 h 4742238"/>
                <a:gd name="connsiteX533" fmla="*/ 1042728 w 4427516"/>
                <a:gd name="connsiteY533" fmla="*/ 826451 h 4742238"/>
                <a:gd name="connsiteX534" fmla="*/ 1047179 w 4427516"/>
                <a:gd name="connsiteY534" fmla="*/ 814168 h 4742238"/>
                <a:gd name="connsiteX535" fmla="*/ 1043930 w 4427516"/>
                <a:gd name="connsiteY535" fmla="*/ 805267 h 4742238"/>
                <a:gd name="connsiteX536" fmla="*/ 1032804 w 4427516"/>
                <a:gd name="connsiteY536" fmla="*/ 801173 h 4742238"/>
                <a:gd name="connsiteX537" fmla="*/ 1028042 w 4427516"/>
                <a:gd name="connsiteY537" fmla="*/ 801173 h 4742238"/>
                <a:gd name="connsiteX538" fmla="*/ 1022880 w 4427516"/>
                <a:gd name="connsiteY538" fmla="*/ 801573 h 4742238"/>
                <a:gd name="connsiteX539" fmla="*/ 1017360 w 4427516"/>
                <a:gd name="connsiteY539" fmla="*/ 802463 h 4742238"/>
                <a:gd name="connsiteX540" fmla="*/ 1011576 w 4427516"/>
                <a:gd name="connsiteY540" fmla="*/ 803843 h 4742238"/>
                <a:gd name="connsiteX541" fmla="*/ 997601 w 4427516"/>
                <a:gd name="connsiteY541" fmla="*/ 808649 h 4742238"/>
                <a:gd name="connsiteX542" fmla="*/ 983360 w 4427516"/>
                <a:gd name="connsiteY542" fmla="*/ 815458 h 4742238"/>
                <a:gd name="connsiteX543" fmla="*/ 969608 w 4427516"/>
                <a:gd name="connsiteY543" fmla="*/ 823959 h 4742238"/>
                <a:gd name="connsiteX544" fmla="*/ 957148 w 4427516"/>
                <a:gd name="connsiteY544" fmla="*/ 833838 h 4742238"/>
                <a:gd name="connsiteX545" fmla="*/ 944419 w 4427516"/>
                <a:gd name="connsiteY545" fmla="*/ 848169 h 4742238"/>
                <a:gd name="connsiteX546" fmla="*/ 939302 w 4427516"/>
                <a:gd name="connsiteY546" fmla="*/ 860541 h 4742238"/>
                <a:gd name="connsiteX547" fmla="*/ 942061 w 4427516"/>
                <a:gd name="connsiteY547" fmla="*/ 869441 h 4742238"/>
                <a:gd name="connsiteX548" fmla="*/ 952964 w 4427516"/>
                <a:gd name="connsiteY548" fmla="*/ 874203 h 4742238"/>
                <a:gd name="connsiteX549" fmla="*/ 1221365 w 4427516"/>
                <a:gd name="connsiteY549" fmla="*/ 645366 h 4742238"/>
                <a:gd name="connsiteX550" fmla="*/ 1227017 w 4427516"/>
                <a:gd name="connsiteY550" fmla="*/ 646345 h 4742238"/>
                <a:gd name="connsiteX551" fmla="*/ 1233648 w 4427516"/>
                <a:gd name="connsiteY551" fmla="*/ 646345 h 4742238"/>
                <a:gd name="connsiteX552" fmla="*/ 1241035 w 4427516"/>
                <a:gd name="connsiteY552" fmla="*/ 645410 h 4742238"/>
                <a:gd name="connsiteX553" fmla="*/ 1249002 w 4427516"/>
                <a:gd name="connsiteY553" fmla="*/ 643541 h 4742238"/>
                <a:gd name="connsiteX554" fmla="*/ 1260439 w 4427516"/>
                <a:gd name="connsiteY554" fmla="*/ 639981 h 4742238"/>
                <a:gd name="connsiteX555" fmla="*/ 1271743 w 4427516"/>
                <a:gd name="connsiteY555" fmla="*/ 634997 h 4742238"/>
                <a:gd name="connsiteX556" fmla="*/ 1282825 w 4427516"/>
                <a:gd name="connsiteY556" fmla="*/ 628900 h 4742238"/>
                <a:gd name="connsiteX557" fmla="*/ 1293239 w 4427516"/>
                <a:gd name="connsiteY557" fmla="*/ 621779 h 4742238"/>
                <a:gd name="connsiteX558" fmla="*/ 1307302 w 4427516"/>
                <a:gd name="connsiteY558" fmla="*/ 608784 h 4742238"/>
                <a:gd name="connsiteX559" fmla="*/ 1314289 w 4427516"/>
                <a:gd name="connsiteY559" fmla="*/ 596990 h 4742238"/>
                <a:gd name="connsiteX560" fmla="*/ 1313888 w 4427516"/>
                <a:gd name="connsiteY560" fmla="*/ 587778 h 4742238"/>
                <a:gd name="connsiteX561" fmla="*/ 1305744 w 4427516"/>
                <a:gd name="connsiteY561" fmla="*/ 582304 h 4742238"/>
                <a:gd name="connsiteX562" fmla="*/ 1300047 w 4427516"/>
                <a:gd name="connsiteY562" fmla="*/ 581459 h 4742238"/>
                <a:gd name="connsiteX563" fmla="*/ 1293461 w 4427516"/>
                <a:gd name="connsiteY563" fmla="*/ 581459 h 4742238"/>
                <a:gd name="connsiteX564" fmla="*/ 1286207 w 4427516"/>
                <a:gd name="connsiteY564" fmla="*/ 582482 h 4742238"/>
                <a:gd name="connsiteX565" fmla="*/ 1278374 w 4427516"/>
                <a:gd name="connsiteY565" fmla="*/ 584307 h 4742238"/>
                <a:gd name="connsiteX566" fmla="*/ 1267560 w 4427516"/>
                <a:gd name="connsiteY566" fmla="*/ 587956 h 4742238"/>
                <a:gd name="connsiteX567" fmla="*/ 1256523 w 4427516"/>
                <a:gd name="connsiteY567" fmla="*/ 592807 h 4742238"/>
                <a:gd name="connsiteX568" fmla="*/ 1245664 w 4427516"/>
                <a:gd name="connsiteY568" fmla="*/ 598771 h 4742238"/>
                <a:gd name="connsiteX569" fmla="*/ 1235428 w 4427516"/>
                <a:gd name="connsiteY569" fmla="*/ 605669 h 4742238"/>
                <a:gd name="connsiteX570" fmla="*/ 1221276 w 4427516"/>
                <a:gd name="connsiteY570" fmla="*/ 618530 h 4742238"/>
                <a:gd name="connsiteX571" fmla="*/ 1213933 w 4427516"/>
                <a:gd name="connsiteY571" fmla="*/ 630279 h 4742238"/>
                <a:gd name="connsiteX572" fmla="*/ 1213933 w 4427516"/>
                <a:gd name="connsiteY572" fmla="*/ 639714 h 4742238"/>
                <a:gd name="connsiteX573" fmla="*/ 1221677 w 4427516"/>
                <a:gd name="connsiteY573" fmla="*/ 645455 h 4742238"/>
                <a:gd name="connsiteX574" fmla="*/ 1407613 w 4427516"/>
                <a:gd name="connsiteY574" fmla="*/ 509674 h 4742238"/>
                <a:gd name="connsiteX575" fmla="*/ 1413576 w 4427516"/>
                <a:gd name="connsiteY575" fmla="*/ 511321 h 4742238"/>
                <a:gd name="connsiteX576" fmla="*/ 1420964 w 4427516"/>
                <a:gd name="connsiteY576" fmla="*/ 511588 h 4742238"/>
                <a:gd name="connsiteX577" fmla="*/ 1429508 w 4427516"/>
                <a:gd name="connsiteY577" fmla="*/ 510654 h 4742238"/>
                <a:gd name="connsiteX578" fmla="*/ 1438854 w 4427516"/>
                <a:gd name="connsiteY578" fmla="*/ 508473 h 4742238"/>
                <a:gd name="connsiteX579" fmla="*/ 1448021 w 4427516"/>
                <a:gd name="connsiteY579" fmla="*/ 505447 h 4742238"/>
                <a:gd name="connsiteX580" fmla="*/ 1457412 w 4427516"/>
                <a:gd name="connsiteY580" fmla="*/ 501575 h 4742238"/>
                <a:gd name="connsiteX581" fmla="*/ 1466714 w 4427516"/>
                <a:gd name="connsiteY581" fmla="*/ 496813 h 4742238"/>
                <a:gd name="connsiteX582" fmla="*/ 1475614 w 4427516"/>
                <a:gd name="connsiteY582" fmla="*/ 491339 h 4742238"/>
                <a:gd name="connsiteX583" fmla="*/ 1490567 w 4427516"/>
                <a:gd name="connsiteY583" fmla="*/ 479234 h 4742238"/>
                <a:gd name="connsiteX584" fmla="*/ 1498934 w 4427516"/>
                <a:gd name="connsiteY584" fmla="*/ 467841 h 4742238"/>
                <a:gd name="connsiteX585" fmla="*/ 1500224 w 4427516"/>
                <a:gd name="connsiteY585" fmla="*/ 458406 h 4742238"/>
                <a:gd name="connsiteX586" fmla="*/ 1493949 w 4427516"/>
                <a:gd name="connsiteY586" fmla="*/ 452220 h 4742238"/>
                <a:gd name="connsiteX587" fmla="*/ 1487898 w 4427516"/>
                <a:gd name="connsiteY587" fmla="*/ 450707 h 4742238"/>
                <a:gd name="connsiteX588" fmla="*/ 1480509 w 4427516"/>
                <a:gd name="connsiteY588" fmla="*/ 450707 h 4742238"/>
                <a:gd name="connsiteX589" fmla="*/ 1472099 w 4427516"/>
                <a:gd name="connsiteY589" fmla="*/ 451731 h 4742238"/>
                <a:gd name="connsiteX590" fmla="*/ 1462931 w 4427516"/>
                <a:gd name="connsiteY590" fmla="*/ 453867 h 4742238"/>
                <a:gd name="connsiteX591" fmla="*/ 1454030 w 4427516"/>
                <a:gd name="connsiteY591" fmla="*/ 456849 h 4742238"/>
                <a:gd name="connsiteX592" fmla="*/ 1444862 w 4427516"/>
                <a:gd name="connsiteY592" fmla="*/ 460676 h 4742238"/>
                <a:gd name="connsiteX593" fmla="*/ 1435738 w 4427516"/>
                <a:gd name="connsiteY593" fmla="*/ 465126 h 4742238"/>
                <a:gd name="connsiteX594" fmla="*/ 1426838 w 4427516"/>
                <a:gd name="connsiteY594" fmla="*/ 470467 h 4742238"/>
                <a:gd name="connsiteX595" fmla="*/ 1411974 w 4427516"/>
                <a:gd name="connsiteY595" fmla="*/ 482349 h 4742238"/>
                <a:gd name="connsiteX596" fmla="*/ 1403341 w 4427516"/>
                <a:gd name="connsiteY596" fmla="*/ 493742 h 4742238"/>
                <a:gd name="connsiteX597" fmla="*/ 1401604 w 4427516"/>
                <a:gd name="connsiteY597" fmla="*/ 503266 h 4742238"/>
                <a:gd name="connsiteX598" fmla="*/ 1407924 w 4427516"/>
                <a:gd name="connsiteY598" fmla="*/ 509763 h 4742238"/>
                <a:gd name="connsiteX599" fmla="*/ 1314155 w 4427516"/>
                <a:gd name="connsiteY599" fmla="*/ 575940 h 4742238"/>
                <a:gd name="connsiteX600" fmla="*/ 1320029 w 4427516"/>
                <a:gd name="connsiteY600" fmla="*/ 577186 h 4742238"/>
                <a:gd name="connsiteX601" fmla="*/ 1327016 w 4427516"/>
                <a:gd name="connsiteY601" fmla="*/ 577186 h 4742238"/>
                <a:gd name="connsiteX602" fmla="*/ 1334938 w 4427516"/>
                <a:gd name="connsiteY602" fmla="*/ 576207 h 4742238"/>
                <a:gd name="connsiteX603" fmla="*/ 1343572 w 4427516"/>
                <a:gd name="connsiteY603" fmla="*/ 574205 h 4742238"/>
                <a:gd name="connsiteX604" fmla="*/ 1353719 w 4427516"/>
                <a:gd name="connsiteY604" fmla="*/ 570822 h 4742238"/>
                <a:gd name="connsiteX605" fmla="*/ 1364088 w 4427516"/>
                <a:gd name="connsiteY605" fmla="*/ 566372 h 4742238"/>
                <a:gd name="connsiteX606" fmla="*/ 1374280 w 4427516"/>
                <a:gd name="connsiteY606" fmla="*/ 560987 h 4742238"/>
                <a:gd name="connsiteX607" fmla="*/ 1384026 w 4427516"/>
                <a:gd name="connsiteY607" fmla="*/ 554668 h 4742238"/>
                <a:gd name="connsiteX608" fmla="*/ 1398489 w 4427516"/>
                <a:gd name="connsiteY608" fmla="*/ 542073 h 4742238"/>
                <a:gd name="connsiteX609" fmla="*/ 1406099 w 4427516"/>
                <a:gd name="connsiteY609" fmla="*/ 530502 h 4742238"/>
                <a:gd name="connsiteX610" fmla="*/ 1406456 w 4427516"/>
                <a:gd name="connsiteY610" fmla="*/ 521201 h 4742238"/>
                <a:gd name="connsiteX611" fmla="*/ 1399201 w 4427516"/>
                <a:gd name="connsiteY611" fmla="*/ 515415 h 4742238"/>
                <a:gd name="connsiteX612" fmla="*/ 1393327 w 4427516"/>
                <a:gd name="connsiteY612" fmla="*/ 514258 h 4742238"/>
                <a:gd name="connsiteX613" fmla="*/ 1386340 w 4427516"/>
                <a:gd name="connsiteY613" fmla="*/ 514258 h 4742238"/>
                <a:gd name="connsiteX614" fmla="*/ 1378507 w 4427516"/>
                <a:gd name="connsiteY614" fmla="*/ 515282 h 4742238"/>
                <a:gd name="connsiteX615" fmla="*/ 1370096 w 4427516"/>
                <a:gd name="connsiteY615" fmla="*/ 517285 h 4742238"/>
                <a:gd name="connsiteX616" fmla="*/ 1360127 w 4427516"/>
                <a:gd name="connsiteY616" fmla="*/ 520578 h 4742238"/>
                <a:gd name="connsiteX617" fmla="*/ 1349981 w 4427516"/>
                <a:gd name="connsiteY617" fmla="*/ 525028 h 4742238"/>
                <a:gd name="connsiteX618" fmla="*/ 1340011 w 4427516"/>
                <a:gd name="connsiteY618" fmla="*/ 530280 h 4742238"/>
                <a:gd name="connsiteX619" fmla="*/ 1330399 w 4427516"/>
                <a:gd name="connsiteY619" fmla="*/ 536421 h 4742238"/>
                <a:gd name="connsiteX620" fmla="*/ 1315980 w 4427516"/>
                <a:gd name="connsiteY620" fmla="*/ 548793 h 4742238"/>
                <a:gd name="connsiteX621" fmla="*/ 1308058 w 4427516"/>
                <a:gd name="connsiteY621" fmla="*/ 560364 h 4742238"/>
                <a:gd name="connsiteX622" fmla="*/ 1307257 w 4427516"/>
                <a:gd name="connsiteY622" fmla="*/ 569799 h 4742238"/>
                <a:gd name="connsiteX623" fmla="*/ 1314244 w 4427516"/>
                <a:gd name="connsiteY623" fmla="*/ 576029 h 4742238"/>
                <a:gd name="connsiteX624" fmla="*/ 106194 w 4427516"/>
                <a:gd name="connsiteY624" fmla="*/ 3113089 h 4742238"/>
                <a:gd name="connsiteX625" fmla="*/ 123640 w 4427516"/>
                <a:gd name="connsiteY625" fmla="*/ 3105924 h 4742238"/>
                <a:gd name="connsiteX626" fmla="*/ 141931 w 4427516"/>
                <a:gd name="connsiteY626" fmla="*/ 3095465 h 4742238"/>
                <a:gd name="connsiteX627" fmla="*/ 160711 w 4427516"/>
                <a:gd name="connsiteY627" fmla="*/ 3081714 h 4742238"/>
                <a:gd name="connsiteX628" fmla="*/ 198717 w 4427516"/>
                <a:gd name="connsiteY628" fmla="*/ 3043886 h 4742238"/>
                <a:gd name="connsiteX629" fmla="*/ 226487 w 4427516"/>
                <a:gd name="connsiteY629" fmla="*/ 3002186 h 4742238"/>
                <a:gd name="connsiteX630" fmla="*/ 241575 w 4427516"/>
                <a:gd name="connsiteY630" fmla="*/ 2961777 h 4742238"/>
                <a:gd name="connsiteX631" fmla="*/ 241798 w 4427516"/>
                <a:gd name="connsiteY631" fmla="*/ 2927642 h 4742238"/>
                <a:gd name="connsiteX632" fmla="*/ 235077 w 4427516"/>
                <a:gd name="connsiteY632" fmla="*/ 2913935 h 4742238"/>
                <a:gd name="connsiteX633" fmla="*/ 224351 w 4427516"/>
                <a:gd name="connsiteY633" fmla="*/ 2905035 h 4742238"/>
                <a:gd name="connsiteX634" fmla="*/ 210200 w 4427516"/>
                <a:gd name="connsiteY634" fmla="*/ 2900896 h 4742238"/>
                <a:gd name="connsiteX635" fmla="*/ 193288 w 4427516"/>
                <a:gd name="connsiteY635" fmla="*/ 2901385 h 4742238"/>
                <a:gd name="connsiteX636" fmla="*/ 177756 w 4427516"/>
                <a:gd name="connsiteY636" fmla="*/ 2905213 h 4742238"/>
                <a:gd name="connsiteX637" fmla="*/ 161067 w 4427516"/>
                <a:gd name="connsiteY637" fmla="*/ 2912111 h 4742238"/>
                <a:gd name="connsiteX638" fmla="*/ 143489 w 4427516"/>
                <a:gd name="connsiteY638" fmla="*/ 2922035 h 4742238"/>
                <a:gd name="connsiteX639" fmla="*/ 125331 w 4427516"/>
                <a:gd name="connsiteY639" fmla="*/ 2935030 h 4742238"/>
                <a:gd name="connsiteX640" fmla="*/ 88305 w 4427516"/>
                <a:gd name="connsiteY640" fmla="*/ 2971033 h 4742238"/>
                <a:gd name="connsiteX641" fmla="*/ 60134 w 4427516"/>
                <a:gd name="connsiteY641" fmla="*/ 3011621 h 4742238"/>
                <a:gd name="connsiteX642" fmla="*/ 43668 w 4427516"/>
                <a:gd name="connsiteY642" fmla="*/ 3052119 h 4742238"/>
                <a:gd name="connsiteX643" fmla="*/ 41842 w 4427516"/>
                <a:gd name="connsiteY643" fmla="*/ 3087722 h 4742238"/>
                <a:gd name="connsiteX644" fmla="*/ 47895 w 4427516"/>
                <a:gd name="connsiteY644" fmla="*/ 3102497 h 4742238"/>
                <a:gd name="connsiteX645" fmla="*/ 58353 w 4427516"/>
                <a:gd name="connsiteY645" fmla="*/ 3112332 h 4742238"/>
                <a:gd name="connsiteX646" fmla="*/ 72639 w 4427516"/>
                <a:gd name="connsiteY646" fmla="*/ 3117183 h 4742238"/>
                <a:gd name="connsiteX647" fmla="*/ 90084 w 4427516"/>
                <a:gd name="connsiteY647" fmla="*/ 3117183 h 4742238"/>
                <a:gd name="connsiteX648" fmla="*/ 106283 w 4427516"/>
                <a:gd name="connsiteY648" fmla="*/ 3113178 h 4742238"/>
                <a:gd name="connsiteX649" fmla="*/ 1910681 w 4427516"/>
                <a:gd name="connsiteY649" fmla="*/ 228367 h 4742238"/>
                <a:gd name="connsiteX650" fmla="*/ 1922118 w 4427516"/>
                <a:gd name="connsiteY650" fmla="*/ 227566 h 4742238"/>
                <a:gd name="connsiteX651" fmla="*/ 1935469 w 4427516"/>
                <a:gd name="connsiteY651" fmla="*/ 224629 h 4742238"/>
                <a:gd name="connsiteX652" fmla="*/ 1940499 w 4427516"/>
                <a:gd name="connsiteY652" fmla="*/ 223027 h 4742238"/>
                <a:gd name="connsiteX653" fmla="*/ 1945661 w 4427516"/>
                <a:gd name="connsiteY653" fmla="*/ 221158 h 4742238"/>
                <a:gd name="connsiteX654" fmla="*/ 1950823 w 4427516"/>
                <a:gd name="connsiteY654" fmla="*/ 219022 h 4742238"/>
                <a:gd name="connsiteX655" fmla="*/ 1955986 w 4427516"/>
                <a:gd name="connsiteY655" fmla="*/ 216663 h 4742238"/>
                <a:gd name="connsiteX656" fmla="*/ 1972897 w 4427516"/>
                <a:gd name="connsiteY656" fmla="*/ 206605 h 4742238"/>
                <a:gd name="connsiteX657" fmla="*/ 1984512 w 4427516"/>
                <a:gd name="connsiteY657" fmla="*/ 196102 h 4742238"/>
                <a:gd name="connsiteX658" fmla="*/ 1989763 w 4427516"/>
                <a:gd name="connsiteY658" fmla="*/ 186401 h 4742238"/>
                <a:gd name="connsiteX659" fmla="*/ 1987805 w 4427516"/>
                <a:gd name="connsiteY659" fmla="*/ 178701 h 4742238"/>
                <a:gd name="connsiteX660" fmla="*/ 1981664 w 4427516"/>
                <a:gd name="connsiteY660" fmla="*/ 175230 h 4742238"/>
                <a:gd name="connsiteX661" fmla="*/ 1972764 w 4427516"/>
                <a:gd name="connsiteY661" fmla="*/ 174029 h 4742238"/>
                <a:gd name="connsiteX662" fmla="*/ 1961415 w 4427516"/>
                <a:gd name="connsiteY662" fmla="*/ 174919 h 4742238"/>
                <a:gd name="connsiteX663" fmla="*/ 1948554 w 4427516"/>
                <a:gd name="connsiteY663" fmla="*/ 177856 h 4742238"/>
                <a:gd name="connsiteX664" fmla="*/ 1943569 w 4427516"/>
                <a:gd name="connsiteY664" fmla="*/ 179413 h 4742238"/>
                <a:gd name="connsiteX665" fmla="*/ 1938541 w 4427516"/>
                <a:gd name="connsiteY665" fmla="*/ 181238 h 4742238"/>
                <a:gd name="connsiteX666" fmla="*/ 1933467 w 4427516"/>
                <a:gd name="connsiteY666" fmla="*/ 183330 h 4742238"/>
                <a:gd name="connsiteX667" fmla="*/ 1928394 w 4427516"/>
                <a:gd name="connsiteY667" fmla="*/ 185688 h 4742238"/>
                <a:gd name="connsiteX668" fmla="*/ 1911749 w 4427516"/>
                <a:gd name="connsiteY668" fmla="*/ 195479 h 4742238"/>
                <a:gd name="connsiteX669" fmla="*/ 1900089 w 4427516"/>
                <a:gd name="connsiteY669" fmla="*/ 205804 h 4742238"/>
                <a:gd name="connsiteX670" fmla="*/ 1894526 w 4427516"/>
                <a:gd name="connsiteY670" fmla="*/ 215506 h 4742238"/>
                <a:gd name="connsiteX671" fmla="*/ 1896173 w 4427516"/>
                <a:gd name="connsiteY671" fmla="*/ 223339 h 4742238"/>
                <a:gd name="connsiteX672" fmla="*/ 1902047 w 4427516"/>
                <a:gd name="connsiteY672" fmla="*/ 226988 h 4742238"/>
                <a:gd name="connsiteX673" fmla="*/ 1910769 w 4427516"/>
                <a:gd name="connsiteY673" fmla="*/ 228456 h 4742238"/>
                <a:gd name="connsiteX674" fmla="*/ 2182509 w 4427516"/>
                <a:gd name="connsiteY674" fmla="*/ 4340497 h 4742238"/>
                <a:gd name="connsiteX675" fmla="*/ 2142723 w 4427516"/>
                <a:gd name="connsiteY675" fmla="*/ 4290565 h 4742238"/>
                <a:gd name="connsiteX676" fmla="*/ 2088873 w 4427516"/>
                <a:gd name="connsiteY676" fmla="*/ 4267823 h 4742238"/>
                <a:gd name="connsiteX677" fmla="*/ 2084023 w 4427516"/>
                <a:gd name="connsiteY677" fmla="*/ 4267333 h 4742238"/>
                <a:gd name="connsiteX678" fmla="*/ 2079127 w 4427516"/>
                <a:gd name="connsiteY678" fmla="*/ 4267067 h 4742238"/>
                <a:gd name="connsiteX679" fmla="*/ 2074277 w 4427516"/>
                <a:gd name="connsiteY679" fmla="*/ 4267067 h 4742238"/>
                <a:gd name="connsiteX680" fmla="*/ 2069425 w 4427516"/>
                <a:gd name="connsiteY680" fmla="*/ 4267067 h 4742238"/>
                <a:gd name="connsiteX681" fmla="*/ 2016465 w 4427516"/>
                <a:gd name="connsiteY681" fmla="*/ 4283444 h 4742238"/>
                <a:gd name="connsiteX682" fmla="*/ 1969025 w 4427516"/>
                <a:gd name="connsiteY682" fmla="*/ 4323007 h 4742238"/>
                <a:gd name="connsiteX683" fmla="*/ 1931108 w 4427516"/>
                <a:gd name="connsiteY683" fmla="*/ 4381708 h 4742238"/>
                <a:gd name="connsiteX684" fmla="*/ 1907032 w 4427516"/>
                <a:gd name="connsiteY684" fmla="*/ 4455895 h 4742238"/>
                <a:gd name="connsiteX685" fmla="*/ 1902581 w 4427516"/>
                <a:gd name="connsiteY685" fmla="*/ 4540986 h 4742238"/>
                <a:gd name="connsiteX686" fmla="*/ 1921095 w 4427516"/>
                <a:gd name="connsiteY686" fmla="*/ 4615574 h 4742238"/>
                <a:gd name="connsiteX687" fmla="*/ 1959946 w 4427516"/>
                <a:gd name="connsiteY687" fmla="*/ 4671026 h 4742238"/>
                <a:gd name="connsiteX688" fmla="*/ 2015887 w 4427516"/>
                <a:gd name="connsiteY688" fmla="*/ 4698262 h 4742238"/>
                <a:gd name="connsiteX689" fmla="*/ 2020960 w 4427516"/>
                <a:gd name="connsiteY689" fmla="*/ 4698929 h 4742238"/>
                <a:gd name="connsiteX690" fmla="*/ 2026034 w 4427516"/>
                <a:gd name="connsiteY690" fmla="*/ 4699330 h 4742238"/>
                <a:gd name="connsiteX691" fmla="*/ 2031152 w 4427516"/>
                <a:gd name="connsiteY691" fmla="*/ 4699330 h 4742238"/>
                <a:gd name="connsiteX692" fmla="*/ 2036226 w 4427516"/>
                <a:gd name="connsiteY692" fmla="*/ 4699330 h 4742238"/>
                <a:gd name="connsiteX693" fmla="*/ 2093057 w 4427516"/>
                <a:gd name="connsiteY693" fmla="*/ 4682151 h 4742238"/>
                <a:gd name="connsiteX694" fmla="*/ 2143345 w 4427516"/>
                <a:gd name="connsiteY694" fmla="*/ 4638716 h 4742238"/>
                <a:gd name="connsiteX695" fmla="*/ 2181886 w 4427516"/>
                <a:gd name="connsiteY695" fmla="*/ 4574898 h 4742238"/>
                <a:gd name="connsiteX696" fmla="*/ 2203826 w 4427516"/>
                <a:gd name="connsiteY696" fmla="*/ 4496749 h 4742238"/>
                <a:gd name="connsiteX697" fmla="*/ 2204405 w 4427516"/>
                <a:gd name="connsiteY697" fmla="*/ 4411169 h 4742238"/>
                <a:gd name="connsiteX698" fmla="*/ 2182598 w 4427516"/>
                <a:gd name="connsiteY698" fmla="*/ 4340764 h 4742238"/>
                <a:gd name="connsiteX699" fmla="*/ 2249576 w 4427516"/>
                <a:gd name="connsiteY699" fmla="*/ 86712 h 4742238"/>
                <a:gd name="connsiteX700" fmla="*/ 2252334 w 4427516"/>
                <a:gd name="connsiteY700" fmla="*/ 85822 h 4742238"/>
                <a:gd name="connsiteX701" fmla="*/ 2255139 w 4427516"/>
                <a:gd name="connsiteY701" fmla="*/ 84799 h 4742238"/>
                <a:gd name="connsiteX702" fmla="*/ 2257986 w 4427516"/>
                <a:gd name="connsiteY702" fmla="*/ 83731 h 4742238"/>
                <a:gd name="connsiteX703" fmla="*/ 2276100 w 4427516"/>
                <a:gd name="connsiteY703" fmla="*/ 74830 h 4742238"/>
                <a:gd name="connsiteX704" fmla="*/ 2289451 w 4427516"/>
                <a:gd name="connsiteY704" fmla="*/ 64906 h 4742238"/>
                <a:gd name="connsiteX705" fmla="*/ 2297061 w 4427516"/>
                <a:gd name="connsiteY705" fmla="*/ 55070 h 4742238"/>
                <a:gd name="connsiteX706" fmla="*/ 2297595 w 4427516"/>
                <a:gd name="connsiteY706" fmla="*/ 46570 h 4742238"/>
                <a:gd name="connsiteX707" fmla="*/ 2292032 w 4427516"/>
                <a:gd name="connsiteY707" fmla="*/ 41675 h 4742238"/>
                <a:gd name="connsiteX708" fmla="*/ 2282019 w 4427516"/>
                <a:gd name="connsiteY708" fmla="*/ 39539 h 4742238"/>
                <a:gd name="connsiteX709" fmla="*/ 2268668 w 4427516"/>
                <a:gd name="connsiteY709" fmla="*/ 40251 h 4742238"/>
                <a:gd name="connsiteX710" fmla="*/ 2253181 w 4427516"/>
                <a:gd name="connsiteY710" fmla="*/ 43678 h 4742238"/>
                <a:gd name="connsiteX711" fmla="*/ 2250466 w 4427516"/>
                <a:gd name="connsiteY711" fmla="*/ 44479 h 4742238"/>
                <a:gd name="connsiteX712" fmla="*/ 2247751 w 4427516"/>
                <a:gd name="connsiteY712" fmla="*/ 45413 h 4742238"/>
                <a:gd name="connsiteX713" fmla="*/ 2245036 w 4427516"/>
                <a:gd name="connsiteY713" fmla="*/ 46392 h 4742238"/>
                <a:gd name="connsiteX714" fmla="*/ 2242278 w 4427516"/>
                <a:gd name="connsiteY714" fmla="*/ 47416 h 4742238"/>
                <a:gd name="connsiteX715" fmla="*/ 2224476 w 4427516"/>
                <a:gd name="connsiteY715" fmla="*/ 56050 h 4742238"/>
                <a:gd name="connsiteX716" fmla="*/ 2211125 w 4427516"/>
                <a:gd name="connsiteY716" fmla="*/ 65796 h 4742238"/>
                <a:gd name="connsiteX717" fmla="*/ 2203292 w 4427516"/>
                <a:gd name="connsiteY717" fmla="*/ 75542 h 4742238"/>
                <a:gd name="connsiteX718" fmla="*/ 2202401 w 4427516"/>
                <a:gd name="connsiteY718" fmla="*/ 84087 h 4742238"/>
                <a:gd name="connsiteX719" fmla="*/ 2207654 w 4427516"/>
                <a:gd name="connsiteY719" fmla="*/ 89205 h 4742238"/>
                <a:gd name="connsiteX720" fmla="*/ 2217489 w 4427516"/>
                <a:gd name="connsiteY720" fmla="*/ 91474 h 4742238"/>
                <a:gd name="connsiteX721" fmla="*/ 2230840 w 4427516"/>
                <a:gd name="connsiteY721" fmla="*/ 90896 h 4742238"/>
                <a:gd name="connsiteX722" fmla="*/ 2246594 w 4427516"/>
                <a:gd name="connsiteY722" fmla="*/ 87469 h 4742238"/>
                <a:gd name="connsiteX723" fmla="*/ 1874054 w 4427516"/>
                <a:gd name="connsiteY723" fmla="*/ 4295771 h 4742238"/>
                <a:gd name="connsiteX724" fmla="*/ 1841701 w 4427516"/>
                <a:gd name="connsiteY724" fmla="*/ 4243613 h 4742238"/>
                <a:gd name="connsiteX725" fmla="*/ 1793592 w 4427516"/>
                <a:gd name="connsiteY725" fmla="*/ 4216421 h 4742238"/>
                <a:gd name="connsiteX726" fmla="*/ 1786694 w 4427516"/>
                <a:gd name="connsiteY726" fmla="*/ 4215131 h 4742238"/>
                <a:gd name="connsiteX727" fmla="*/ 1779796 w 4427516"/>
                <a:gd name="connsiteY727" fmla="*/ 4214374 h 4742238"/>
                <a:gd name="connsiteX728" fmla="*/ 1772853 w 4427516"/>
                <a:gd name="connsiteY728" fmla="*/ 4214107 h 4742238"/>
                <a:gd name="connsiteX729" fmla="*/ 1765956 w 4427516"/>
                <a:gd name="connsiteY729" fmla="*/ 4214107 h 4742238"/>
                <a:gd name="connsiteX730" fmla="*/ 1717357 w 4427516"/>
                <a:gd name="connsiteY730" fmla="*/ 4228615 h 4742238"/>
                <a:gd name="connsiteX731" fmla="*/ 1672053 w 4427516"/>
                <a:gd name="connsiteY731" fmla="*/ 4263417 h 4742238"/>
                <a:gd name="connsiteX732" fmla="*/ 1633558 w 4427516"/>
                <a:gd name="connsiteY732" fmla="*/ 4315531 h 4742238"/>
                <a:gd name="connsiteX733" fmla="*/ 1605743 w 4427516"/>
                <a:gd name="connsiteY733" fmla="*/ 4382286 h 4742238"/>
                <a:gd name="connsiteX734" fmla="*/ 1593504 w 4427516"/>
                <a:gd name="connsiteY734" fmla="*/ 4463995 h 4742238"/>
                <a:gd name="connsiteX735" fmla="*/ 1603607 w 4427516"/>
                <a:gd name="connsiteY735" fmla="*/ 4537648 h 4742238"/>
                <a:gd name="connsiteX736" fmla="*/ 1634403 w 4427516"/>
                <a:gd name="connsiteY736" fmla="*/ 4594835 h 4742238"/>
                <a:gd name="connsiteX737" fmla="*/ 1683801 w 4427516"/>
                <a:gd name="connsiteY737" fmla="*/ 4626567 h 4742238"/>
                <a:gd name="connsiteX738" fmla="*/ 1691011 w 4427516"/>
                <a:gd name="connsiteY738" fmla="*/ 4628213 h 4742238"/>
                <a:gd name="connsiteX739" fmla="*/ 1698309 w 4427516"/>
                <a:gd name="connsiteY739" fmla="*/ 4629281 h 4742238"/>
                <a:gd name="connsiteX740" fmla="*/ 1705653 w 4427516"/>
                <a:gd name="connsiteY740" fmla="*/ 4629815 h 4742238"/>
                <a:gd name="connsiteX741" fmla="*/ 1713040 w 4427516"/>
                <a:gd name="connsiteY741" fmla="*/ 4629815 h 4742238"/>
                <a:gd name="connsiteX742" fmla="*/ 1764843 w 4427516"/>
                <a:gd name="connsiteY742" fmla="*/ 4614728 h 4742238"/>
                <a:gd name="connsiteX743" fmla="*/ 1812774 w 4427516"/>
                <a:gd name="connsiteY743" fmla="*/ 4576678 h 4742238"/>
                <a:gd name="connsiteX744" fmla="*/ 1852203 w 4427516"/>
                <a:gd name="connsiteY744" fmla="*/ 4520114 h 4742238"/>
                <a:gd name="connsiteX745" fmla="*/ 1878638 w 4427516"/>
                <a:gd name="connsiteY745" fmla="*/ 4449709 h 4742238"/>
                <a:gd name="connsiteX746" fmla="*/ 1887539 w 4427516"/>
                <a:gd name="connsiteY746" fmla="*/ 4366755 h 4742238"/>
                <a:gd name="connsiteX747" fmla="*/ 1874143 w 4427516"/>
                <a:gd name="connsiteY747" fmla="*/ 4296038 h 4742238"/>
                <a:gd name="connsiteX748" fmla="*/ 1589231 w 4427516"/>
                <a:gd name="connsiteY748" fmla="*/ 4225144 h 4742238"/>
                <a:gd name="connsiteX749" fmla="*/ 1563686 w 4427516"/>
                <a:gd name="connsiteY749" fmla="*/ 4172096 h 4742238"/>
                <a:gd name="connsiteX750" fmla="*/ 1521142 w 4427516"/>
                <a:gd name="connsiteY750" fmla="*/ 4142145 h 4742238"/>
                <a:gd name="connsiteX751" fmla="*/ 1512819 w 4427516"/>
                <a:gd name="connsiteY751" fmla="*/ 4139875 h 4742238"/>
                <a:gd name="connsiteX752" fmla="*/ 1504364 w 4427516"/>
                <a:gd name="connsiteY752" fmla="*/ 4138451 h 4742238"/>
                <a:gd name="connsiteX753" fmla="*/ 1495774 w 4427516"/>
                <a:gd name="connsiteY753" fmla="*/ 4137828 h 4742238"/>
                <a:gd name="connsiteX754" fmla="*/ 1486873 w 4427516"/>
                <a:gd name="connsiteY754" fmla="*/ 4137828 h 4742238"/>
                <a:gd name="connsiteX755" fmla="*/ 1442637 w 4427516"/>
                <a:gd name="connsiteY755" fmla="*/ 4150690 h 4742238"/>
                <a:gd name="connsiteX756" fmla="*/ 1399914 w 4427516"/>
                <a:gd name="connsiteY756" fmla="*/ 4181308 h 4742238"/>
                <a:gd name="connsiteX757" fmla="*/ 1361952 w 4427516"/>
                <a:gd name="connsiteY757" fmla="*/ 4227280 h 4742238"/>
                <a:gd name="connsiteX758" fmla="*/ 1332046 w 4427516"/>
                <a:gd name="connsiteY758" fmla="*/ 4286648 h 4742238"/>
                <a:gd name="connsiteX759" fmla="*/ 1313844 w 4427516"/>
                <a:gd name="connsiteY759" fmla="*/ 4364930 h 4742238"/>
                <a:gd name="connsiteX760" fmla="*/ 1316603 w 4427516"/>
                <a:gd name="connsiteY760" fmla="*/ 4436759 h 4742238"/>
                <a:gd name="connsiteX761" fmla="*/ 1340011 w 4427516"/>
                <a:gd name="connsiteY761" fmla="*/ 4494346 h 4742238"/>
                <a:gd name="connsiteX762" fmla="*/ 1382958 w 4427516"/>
                <a:gd name="connsiteY762" fmla="*/ 4528970 h 4742238"/>
                <a:gd name="connsiteX763" fmla="*/ 1391591 w 4427516"/>
                <a:gd name="connsiteY763" fmla="*/ 4531729 h 4742238"/>
                <a:gd name="connsiteX764" fmla="*/ 1400492 w 4427516"/>
                <a:gd name="connsiteY764" fmla="*/ 4533554 h 4742238"/>
                <a:gd name="connsiteX765" fmla="*/ 1409393 w 4427516"/>
                <a:gd name="connsiteY765" fmla="*/ 4534444 h 4742238"/>
                <a:gd name="connsiteX766" fmla="*/ 1418516 w 4427516"/>
                <a:gd name="connsiteY766" fmla="*/ 4534444 h 4742238"/>
                <a:gd name="connsiteX767" fmla="*/ 1465823 w 4427516"/>
                <a:gd name="connsiteY767" fmla="*/ 4521093 h 4742238"/>
                <a:gd name="connsiteX768" fmla="*/ 1511217 w 4427516"/>
                <a:gd name="connsiteY768" fmla="*/ 4487715 h 4742238"/>
                <a:gd name="connsiteX769" fmla="*/ 1550558 w 4427516"/>
                <a:gd name="connsiteY769" fmla="*/ 4437693 h 4742238"/>
                <a:gd name="connsiteX770" fmla="*/ 1579886 w 4427516"/>
                <a:gd name="connsiteY770" fmla="*/ 4374632 h 4742238"/>
                <a:gd name="connsiteX771" fmla="*/ 1595640 w 4427516"/>
                <a:gd name="connsiteY771" fmla="*/ 4295104 h 4742238"/>
                <a:gd name="connsiteX772" fmla="*/ 1589498 w 4427516"/>
                <a:gd name="connsiteY772" fmla="*/ 4225411 h 4742238"/>
                <a:gd name="connsiteX773" fmla="*/ 2511257 w 4427516"/>
                <a:gd name="connsiteY773" fmla="*/ 4357008 h 4742238"/>
                <a:gd name="connsiteX774" fmla="*/ 2464528 w 4427516"/>
                <a:gd name="connsiteY774" fmla="*/ 4309924 h 4742238"/>
                <a:gd name="connsiteX775" fmla="*/ 2405828 w 4427516"/>
                <a:gd name="connsiteY775" fmla="*/ 4291588 h 4742238"/>
                <a:gd name="connsiteX776" fmla="*/ 2398040 w 4427516"/>
                <a:gd name="connsiteY776" fmla="*/ 4291588 h 4742238"/>
                <a:gd name="connsiteX777" fmla="*/ 2395459 w 4427516"/>
                <a:gd name="connsiteY777" fmla="*/ 4291588 h 4742238"/>
                <a:gd name="connsiteX778" fmla="*/ 2338316 w 4427516"/>
                <a:gd name="connsiteY778" fmla="*/ 4309834 h 4742238"/>
                <a:gd name="connsiteX779" fmla="*/ 2289362 w 4427516"/>
                <a:gd name="connsiteY779" fmla="*/ 4353849 h 4742238"/>
                <a:gd name="connsiteX780" fmla="*/ 2253003 w 4427516"/>
                <a:gd name="connsiteY780" fmla="*/ 4418601 h 4742238"/>
                <a:gd name="connsiteX781" fmla="*/ 2234044 w 4427516"/>
                <a:gd name="connsiteY781" fmla="*/ 4499330 h 4742238"/>
                <a:gd name="connsiteX782" fmla="*/ 2238049 w 4427516"/>
                <a:gd name="connsiteY782" fmla="*/ 4586469 h 4742238"/>
                <a:gd name="connsiteX783" fmla="*/ 2265107 w 4427516"/>
                <a:gd name="connsiteY783" fmla="*/ 4660745 h 4742238"/>
                <a:gd name="connsiteX784" fmla="*/ 2311613 w 4427516"/>
                <a:gd name="connsiteY784" fmla="*/ 4713615 h 4742238"/>
                <a:gd name="connsiteX785" fmla="*/ 2373207 w 4427516"/>
                <a:gd name="connsiteY785" fmla="*/ 4735867 h 4742238"/>
                <a:gd name="connsiteX786" fmla="*/ 2376010 w 4427516"/>
                <a:gd name="connsiteY786" fmla="*/ 4735867 h 4742238"/>
                <a:gd name="connsiteX787" fmla="*/ 2384466 w 4427516"/>
                <a:gd name="connsiteY787" fmla="*/ 4735867 h 4742238"/>
                <a:gd name="connsiteX788" fmla="*/ 2445703 w 4427516"/>
                <a:gd name="connsiteY788" fmla="*/ 4716686 h 4742238"/>
                <a:gd name="connsiteX789" fmla="*/ 2497639 w 4427516"/>
                <a:gd name="connsiteY789" fmla="*/ 4668889 h 4742238"/>
                <a:gd name="connsiteX790" fmla="*/ 2533953 w 4427516"/>
                <a:gd name="connsiteY790" fmla="*/ 4598529 h 4742238"/>
                <a:gd name="connsiteX791" fmla="*/ 2550019 w 4427516"/>
                <a:gd name="connsiteY791" fmla="*/ 4513972 h 4742238"/>
                <a:gd name="connsiteX792" fmla="*/ 2541741 w 4427516"/>
                <a:gd name="connsiteY792" fmla="*/ 4427324 h 4742238"/>
                <a:gd name="connsiteX793" fmla="*/ 2511524 w 4427516"/>
                <a:gd name="connsiteY793" fmla="*/ 4357275 h 4742238"/>
                <a:gd name="connsiteX794" fmla="*/ 1880285 w 4427516"/>
                <a:gd name="connsiteY794" fmla="*/ 224718 h 4742238"/>
                <a:gd name="connsiteX795" fmla="*/ 1871384 w 4427516"/>
                <a:gd name="connsiteY795" fmla="*/ 223739 h 4742238"/>
                <a:gd name="connsiteX796" fmla="*/ 1860615 w 4427516"/>
                <a:gd name="connsiteY796" fmla="*/ 224674 h 4742238"/>
                <a:gd name="connsiteX797" fmla="*/ 1848509 w 4427516"/>
                <a:gd name="connsiteY797" fmla="*/ 227477 h 4742238"/>
                <a:gd name="connsiteX798" fmla="*/ 1842813 w 4427516"/>
                <a:gd name="connsiteY798" fmla="*/ 229302 h 4742238"/>
                <a:gd name="connsiteX799" fmla="*/ 1837028 w 4427516"/>
                <a:gd name="connsiteY799" fmla="*/ 231438 h 4742238"/>
                <a:gd name="connsiteX800" fmla="*/ 1831198 w 4427516"/>
                <a:gd name="connsiteY800" fmla="*/ 233930 h 4742238"/>
                <a:gd name="connsiteX801" fmla="*/ 1825412 w 4427516"/>
                <a:gd name="connsiteY801" fmla="*/ 236734 h 4742238"/>
                <a:gd name="connsiteX802" fmla="*/ 1809079 w 4427516"/>
                <a:gd name="connsiteY802" fmla="*/ 246925 h 4742238"/>
                <a:gd name="connsiteX803" fmla="*/ 1797998 w 4427516"/>
                <a:gd name="connsiteY803" fmla="*/ 257473 h 4742238"/>
                <a:gd name="connsiteX804" fmla="*/ 1793147 w 4427516"/>
                <a:gd name="connsiteY804" fmla="*/ 267174 h 4742238"/>
                <a:gd name="connsiteX805" fmla="*/ 1795506 w 4427516"/>
                <a:gd name="connsiteY805" fmla="*/ 274829 h 4742238"/>
                <a:gd name="connsiteX806" fmla="*/ 1801514 w 4427516"/>
                <a:gd name="connsiteY806" fmla="*/ 278033 h 4742238"/>
                <a:gd name="connsiteX807" fmla="*/ 1810415 w 4427516"/>
                <a:gd name="connsiteY807" fmla="*/ 279146 h 4742238"/>
                <a:gd name="connsiteX808" fmla="*/ 1821318 w 4427516"/>
                <a:gd name="connsiteY808" fmla="*/ 278300 h 4742238"/>
                <a:gd name="connsiteX809" fmla="*/ 1833645 w 4427516"/>
                <a:gd name="connsiteY809" fmla="*/ 275497 h 4742238"/>
                <a:gd name="connsiteX810" fmla="*/ 1839431 w 4427516"/>
                <a:gd name="connsiteY810" fmla="*/ 273672 h 4742238"/>
                <a:gd name="connsiteX811" fmla="*/ 1845349 w 4427516"/>
                <a:gd name="connsiteY811" fmla="*/ 271447 h 4742238"/>
                <a:gd name="connsiteX812" fmla="*/ 1851269 w 4427516"/>
                <a:gd name="connsiteY812" fmla="*/ 268910 h 4742238"/>
                <a:gd name="connsiteX813" fmla="*/ 1857188 w 4427516"/>
                <a:gd name="connsiteY813" fmla="*/ 266017 h 4742238"/>
                <a:gd name="connsiteX814" fmla="*/ 1873743 w 4427516"/>
                <a:gd name="connsiteY814" fmla="*/ 255604 h 4742238"/>
                <a:gd name="connsiteX815" fmla="*/ 1884780 w 4427516"/>
                <a:gd name="connsiteY815" fmla="*/ 244923 h 4742238"/>
                <a:gd name="connsiteX816" fmla="*/ 1889230 w 4427516"/>
                <a:gd name="connsiteY816" fmla="*/ 235221 h 4742238"/>
                <a:gd name="connsiteX817" fmla="*/ 1886426 w 4427516"/>
                <a:gd name="connsiteY817" fmla="*/ 227789 h 4742238"/>
                <a:gd name="connsiteX818" fmla="*/ 1880552 w 4427516"/>
                <a:gd name="connsiteY818" fmla="*/ 224985 h 4742238"/>
                <a:gd name="connsiteX819" fmla="*/ 2894967 w 4427516"/>
                <a:gd name="connsiteY819" fmla="*/ 4411169 h 4742238"/>
                <a:gd name="connsiteX820" fmla="*/ 2856293 w 4427516"/>
                <a:gd name="connsiteY820" fmla="*/ 4343034 h 4742238"/>
                <a:gd name="connsiteX821" fmla="*/ 2802889 w 4427516"/>
                <a:gd name="connsiteY821" fmla="*/ 4299643 h 4742238"/>
                <a:gd name="connsiteX822" fmla="*/ 2739782 w 4427516"/>
                <a:gd name="connsiteY822" fmla="*/ 4286292 h 4742238"/>
                <a:gd name="connsiteX823" fmla="*/ 2678101 w 4427516"/>
                <a:gd name="connsiteY823" fmla="*/ 4306586 h 4742238"/>
                <a:gd name="connsiteX824" fmla="*/ 2628079 w 4427516"/>
                <a:gd name="connsiteY824" fmla="*/ 4355540 h 4742238"/>
                <a:gd name="connsiteX825" fmla="*/ 2594300 w 4427516"/>
                <a:gd name="connsiteY825" fmla="*/ 4426745 h 4742238"/>
                <a:gd name="connsiteX826" fmla="*/ 2582062 w 4427516"/>
                <a:gd name="connsiteY826" fmla="*/ 4514061 h 4742238"/>
                <a:gd name="connsiteX827" fmla="*/ 2595413 w 4427516"/>
                <a:gd name="connsiteY827" fmla="*/ 4602534 h 4742238"/>
                <a:gd name="connsiteX828" fmla="*/ 2631550 w 4427516"/>
                <a:gd name="connsiteY828" fmla="*/ 4675743 h 4742238"/>
                <a:gd name="connsiteX829" fmla="*/ 2685844 w 4427516"/>
                <a:gd name="connsiteY829" fmla="*/ 4725275 h 4742238"/>
                <a:gd name="connsiteX830" fmla="*/ 2752600 w 4427516"/>
                <a:gd name="connsiteY830" fmla="*/ 4742231 h 4742238"/>
                <a:gd name="connsiteX831" fmla="*/ 2818820 w 4427516"/>
                <a:gd name="connsiteY831" fmla="*/ 4720736 h 4742238"/>
                <a:gd name="connsiteX832" fmla="*/ 2871290 w 4427516"/>
                <a:gd name="connsiteY832" fmla="*/ 4666886 h 4742238"/>
                <a:gd name="connsiteX833" fmla="*/ 2904224 w 4427516"/>
                <a:gd name="connsiteY833" fmla="*/ 4589717 h 4742238"/>
                <a:gd name="connsiteX834" fmla="*/ 2912813 w 4427516"/>
                <a:gd name="connsiteY834" fmla="*/ 4498619 h 4742238"/>
                <a:gd name="connsiteX835" fmla="*/ 2895323 w 4427516"/>
                <a:gd name="connsiteY835" fmla="*/ 4411436 h 4742238"/>
                <a:gd name="connsiteX836" fmla="*/ 4426467 w 4427516"/>
                <a:gd name="connsiteY836" fmla="*/ 4185669 h 4742238"/>
                <a:gd name="connsiteX837" fmla="*/ 4395315 w 4427516"/>
                <a:gd name="connsiteY837" fmla="*/ 4097152 h 4742238"/>
                <a:gd name="connsiteX838" fmla="*/ 4349699 w 4427516"/>
                <a:gd name="connsiteY838" fmla="*/ 4032355 h 4742238"/>
                <a:gd name="connsiteX839" fmla="*/ 4294337 w 4427516"/>
                <a:gd name="connsiteY839" fmla="*/ 3985092 h 4742238"/>
                <a:gd name="connsiteX840" fmla="*/ 4234212 w 4427516"/>
                <a:gd name="connsiteY840" fmla="*/ 3957099 h 4742238"/>
                <a:gd name="connsiteX841" fmla="*/ 4173820 w 4427516"/>
                <a:gd name="connsiteY841" fmla="*/ 3950112 h 4742238"/>
                <a:gd name="connsiteX842" fmla="*/ 4162384 w 4427516"/>
                <a:gd name="connsiteY842" fmla="*/ 3951403 h 4742238"/>
                <a:gd name="connsiteX843" fmla="*/ 4151124 w 4427516"/>
                <a:gd name="connsiteY843" fmla="*/ 3953539 h 4742238"/>
                <a:gd name="connsiteX844" fmla="*/ 4140088 w 4427516"/>
                <a:gd name="connsiteY844" fmla="*/ 3956610 h 4742238"/>
                <a:gd name="connsiteX845" fmla="*/ 4129317 w 4427516"/>
                <a:gd name="connsiteY845" fmla="*/ 3960659 h 4742238"/>
                <a:gd name="connsiteX846" fmla="*/ 4075646 w 4427516"/>
                <a:gd name="connsiteY846" fmla="*/ 4002359 h 4742238"/>
                <a:gd name="connsiteX847" fmla="*/ 4046140 w 4427516"/>
                <a:gd name="connsiteY847" fmla="*/ 4067067 h 4742238"/>
                <a:gd name="connsiteX848" fmla="*/ 4042891 w 4427516"/>
                <a:gd name="connsiteY848" fmla="*/ 4147174 h 4742238"/>
                <a:gd name="connsiteX849" fmla="*/ 4068793 w 4427516"/>
                <a:gd name="connsiteY849" fmla="*/ 4235291 h 4742238"/>
                <a:gd name="connsiteX850" fmla="*/ 4111515 w 4427516"/>
                <a:gd name="connsiteY850" fmla="*/ 4303337 h 4742238"/>
                <a:gd name="connsiteX851" fmla="*/ 4166879 w 4427516"/>
                <a:gd name="connsiteY851" fmla="*/ 4355629 h 4742238"/>
                <a:gd name="connsiteX852" fmla="*/ 4229806 w 4427516"/>
                <a:gd name="connsiteY852" fmla="*/ 4388428 h 4742238"/>
                <a:gd name="connsiteX853" fmla="*/ 4294604 w 4427516"/>
                <a:gd name="connsiteY853" fmla="*/ 4398040 h 4742238"/>
                <a:gd name="connsiteX854" fmla="*/ 4307021 w 4427516"/>
                <a:gd name="connsiteY854" fmla="*/ 4396928 h 4742238"/>
                <a:gd name="connsiteX855" fmla="*/ 4319215 w 4427516"/>
                <a:gd name="connsiteY855" fmla="*/ 4394747 h 4742238"/>
                <a:gd name="connsiteX856" fmla="*/ 4331186 w 4427516"/>
                <a:gd name="connsiteY856" fmla="*/ 4391543 h 4742238"/>
                <a:gd name="connsiteX857" fmla="*/ 4342846 w 4427516"/>
                <a:gd name="connsiteY857" fmla="*/ 4387093 h 4742238"/>
                <a:gd name="connsiteX858" fmla="*/ 4399455 w 4427516"/>
                <a:gd name="connsiteY858" fmla="*/ 4341298 h 4742238"/>
                <a:gd name="connsiteX859" fmla="*/ 4427847 w 4427516"/>
                <a:gd name="connsiteY859" fmla="*/ 4270404 h 4742238"/>
                <a:gd name="connsiteX860" fmla="*/ 4426824 w 4427516"/>
                <a:gd name="connsiteY860" fmla="*/ 4185937 h 4742238"/>
                <a:gd name="connsiteX861" fmla="*/ 4035237 w 4427516"/>
                <a:gd name="connsiteY861" fmla="*/ 4248242 h 4742238"/>
                <a:gd name="connsiteX862" fmla="*/ 3995184 w 4427516"/>
                <a:gd name="connsiteY862" fmla="*/ 4176279 h 4742238"/>
                <a:gd name="connsiteX863" fmla="*/ 3942402 w 4427516"/>
                <a:gd name="connsiteY863" fmla="*/ 4122875 h 4742238"/>
                <a:gd name="connsiteX864" fmla="*/ 3882589 w 4427516"/>
                <a:gd name="connsiteY864" fmla="*/ 4090521 h 4742238"/>
                <a:gd name="connsiteX865" fmla="*/ 3820685 w 4427516"/>
                <a:gd name="connsiteY865" fmla="*/ 4081620 h 4742238"/>
                <a:gd name="connsiteX866" fmla="*/ 3812274 w 4427516"/>
                <a:gd name="connsiteY866" fmla="*/ 4082421 h 4742238"/>
                <a:gd name="connsiteX867" fmla="*/ 3803863 w 4427516"/>
                <a:gd name="connsiteY867" fmla="*/ 4083756 h 4742238"/>
                <a:gd name="connsiteX868" fmla="*/ 3795585 w 4427516"/>
                <a:gd name="connsiteY868" fmla="*/ 4085625 h 4742238"/>
                <a:gd name="connsiteX869" fmla="*/ 3787352 w 4427516"/>
                <a:gd name="connsiteY869" fmla="*/ 4087984 h 4742238"/>
                <a:gd name="connsiteX870" fmla="*/ 3729498 w 4427516"/>
                <a:gd name="connsiteY870" fmla="*/ 4124878 h 4742238"/>
                <a:gd name="connsiteX871" fmla="*/ 3693094 w 4427516"/>
                <a:gd name="connsiteY871" fmla="*/ 4186826 h 4742238"/>
                <a:gd name="connsiteX872" fmla="*/ 3681433 w 4427516"/>
                <a:gd name="connsiteY872" fmla="*/ 4267022 h 4742238"/>
                <a:gd name="connsiteX873" fmla="*/ 3697232 w 4427516"/>
                <a:gd name="connsiteY873" fmla="*/ 4357186 h 4742238"/>
                <a:gd name="connsiteX874" fmla="*/ 3733903 w 4427516"/>
                <a:gd name="connsiteY874" fmla="*/ 4431997 h 4742238"/>
                <a:gd name="connsiteX875" fmla="*/ 3786017 w 4427516"/>
                <a:gd name="connsiteY875" fmla="*/ 4490697 h 4742238"/>
                <a:gd name="connsiteX876" fmla="*/ 3848322 w 4427516"/>
                <a:gd name="connsiteY876" fmla="*/ 4528391 h 4742238"/>
                <a:gd name="connsiteX877" fmla="*/ 3914676 w 4427516"/>
                <a:gd name="connsiteY877" fmla="*/ 4540140 h 4742238"/>
                <a:gd name="connsiteX878" fmla="*/ 3923889 w 4427516"/>
                <a:gd name="connsiteY878" fmla="*/ 4539428 h 4742238"/>
                <a:gd name="connsiteX879" fmla="*/ 3932790 w 4427516"/>
                <a:gd name="connsiteY879" fmla="*/ 4538138 h 4742238"/>
                <a:gd name="connsiteX880" fmla="*/ 3941690 w 4427516"/>
                <a:gd name="connsiteY880" fmla="*/ 4536224 h 4742238"/>
                <a:gd name="connsiteX881" fmla="*/ 3950591 w 4427516"/>
                <a:gd name="connsiteY881" fmla="*/ 4533688 h 4742238"/>
                <a:gd name="connsiteX882" fmla="*/ 4012051 w 4427516"/>
                <a:gd name="connsiteY882" fmla="*/ 4493233 h 4742238"/>
                <a:gd name="connsiteX883" fmla="*/ 4048321 w 4427516"/>
                <a:gd name="connsiteY883" fmla="*/ 4425010 h 4742238"/>
                <a:gd name="connsiteX884" fmla="*/ 4056732 w 4427516"/>
                <a:gd name="connsiteY884" fmla="*/ 4339919 h 4742238"/>
                <a:gd name="connsiteX885" fmla="*/ 4035593 w 4427516"/>
                <a:gd name="connsiteY885" fmla="*/ 4248508 h 4742238"/>
                <a:gd name="connsiteX886" fmla="*/ 3259851 w 4427516"/>
                <a:gd name="connsiteY886" fmla="*/ 4366487 h 4742238"/>
                <a:gd name="connsiteX887" fmla="*/ 3215704 w 4427516"/>
                <a:gd name="connsiteY887" fmla="*/ 4302759 h 4742238"/>
                <a:gd name="connsiteX888" fmla="*/ 3159496 w 4427516"/>
                <a:gd name="connsiteY888" fmla="*/ 4262705 h 4742238"/>
                <a:gd name="connsiteX889" fmla="*/ 3096523 w 4427516"/>
                <a:gd name="connsiteY889" fmla="*/ 4250912 h 4742238"/>
                <a:gd name="connsiteX890" fmla="*/ 3093719 w 4427516"/>
                <a:gd name="connsiteY890" fmla="*/ 4250912 h 4742238"/>
                <a:gd name="connsiteX891" fmla="*/ 3090960 w 4427516"/>
                <a:gd name="connsiteY891" fmla="*/ 4250912 h 4742238"/>
                <a:gd name="connsiteX892" fmla="*/ 3088156 w 4427516"/>
                <a:gd name="connsiteY892" fmla="*/ 4251268 h 4742238"/>
                <a:gd name="connsiteX893" fmla="*/ 3085353 w 4427516"/>
                <a:gd name="connsiteY893" fmla="*/ 4251624 h 4742238"/>
                <a:gd name="connsiteX894" fmla="*/ 3023893 w 4427516"/>
                <a:gd name="connsiteY894" fmla="*/ 4277569 h 4742238"/>
                <a:gd name="connsiteX895" fmla="*/ 2977476 w 4427516"/>
                <a:gd name="connsiteY895" fmla="*/ 4331241 h 4742238"/>
                <a:gd name="connsiteX896" fmla="*/ 2950061 w 4427516"/>
                <a:gd name="connsiteY896" fmla="*/ 4406007 h 4742238"/>
                <a:gd name="connsiteX897" fmla="*/ 2946413 w 4427516"/>
                <a:gd name="connsiteY897" fmla="*/ 4495326 h 4742238"/>
                <a:gd name="connsiteX898" fmla="*/ 2968041 w 4427516"/>
                <a:gd name="connsiteY898" fmla="*/ 4580327 h 4742238"/>
                <a:gd name="connsiteX899" fmla="*/ 3010364 w 4427516"/>
                <a:gd name="connsiteY899" fmla="*/ 4649397 h 4742238"/>
                <a:gd name="connsiteX900" fmla="*/ 3068219 w 4427516"/>
                <a:gd name="connsiteY900" fmla="*/ 4695324 h 4742238"/>
                <a:gd name="connsiteX901" fmla="*/ 3135330 w 4427516"/>
                <a:gd name="connsiteY901" fmla="*/ 4710634 h 4742238"/>
                <a:gd name="connsiteX902" fmla="*/ 3138178 w 4427516"/>
                <a:gd name="connsiteY902" fmla="*/ 4710634 h 4742238"/>
                <a:gd name="connsiteX903" fmla="*/ 3141027 w 4427516"/>
                <a:gd name="connsiteY903" fmla="*/ 4710634 h 4742238"/>
                <a:gd name="connsiteX904" fmla="*/ 3143875 w 4427516"/>
                <a:gd name="connsiteY904" fmla="*/ 4710367 h 4742238"/>
                <a:gd name="connsiteX905" fmla="*/ 3146768 w 4427516"/>
                <a:gd name="connsiteY905" fmla="*/ 4710055 h 4742238"/>
                <a:gd name="connsiteX906" fmla="*/ 3212766 w 4427516"/>
                <a:gd name="connsiteY906" fmla="*/ 4681973 h 4742238"/>
                <a:gd name="connsiteX907" fmla="*/ 3261320 w 4427516"/>
                <a:gd name="connsiteY907" fmla="*/ 4623051 h 4742238"/>
                <a:gd name="connsiteX908" fmla="*/ 3286999 w 4427516"/>
                <a:gd name="connsiteY908" fmla="*/ 4542187 h 4742238"/>
                <a:gd name="connsiteX909" fmla="*/ 3286152 w 4427516"/>
                <a:gd name="connsiteY909" fmla="*/ 4449754 h 4742238"/>
                <a:gd name="connsiteX910" fmla="*/ 3260208 w 4427516"/>
                <a:gd name="connsiteY910" fmla="*/ 4366755 h 4742238"/>
                <a:gd name="connsiteX911" fmla="*/ 3628564 w 4427516"/>
                <a:gd name="connsiteY911" fmla="*/ 4287449 h 4742238"/>
                <a:gd name="connsiteX912" fmla="*/ 3579610 w 4427516"/>
                <a:gd name="connsiteY912" fmla="*/ 4228571 h 4742238"/>
                <a:gd name="connsiteX913" fmla="*/ 3521042 w 4427516"/>
                <a:gd name="connsiteY913" fmla="*/ 4192256 h 4742238"/>
                <a:gd name="connsiteX914" fmla="*/ 3458204 w 4427516"/>
                <a:gd name="connsiteY914" fmla="*/ 4182020 h 4742238"/>
                <a:gd name="connsiteX915" fmla="*/ 3452730 w 4427516"/>
                <a:gd name="connsiteY915" fmla="*/ 4182465 h 4742238"/>
                <a:gd name="connsiteX916" fmla="*/ 3447255 w 4427516"/>
                <a:gd name="connsiteY916" fmla="*/ 4183133 h 4742238"/>
                <a:gd name="connsiteX917" fmla="*/ 3441781 w 4427516"/>
                <a:gd name="connsiteY917" fmla="*/ 4184023 h 4742238"/>
                <a:gd name="connsiteX918" fmla="*/ 3436307 w 4427516"/>
                <a:gd name="connsiteY918" fmla="*/ 4185180 h 4742238"/>
                <a:gd name="connsiteX919" fmla="*/ 3376139 w 4427516"/>
                <a:gd name="connsiteY919" fmla="*/ 4216866 h 4742238"/>
                <a:gd name="connsiteX920" fmla="*/ 3334217 w 4427516"/>
                <a:gd name="connsiteY920" fmla="*/ 4275077 h 4742238"/>
                <a:gd name="connsiteX921" fmla="*/ 3314012 w 4427516"/>
                <a:gd name="connsiteY921" fmla="*/ 4352870 h 4742238"/>
                <a:gd name="connsiteX922" fmla="*/ 3319753 w 4427516"/>
                <a:gd name="connsiteY922" fmla="*/ 4443345 h 4742238"/>
                <a:gd name="connsiteX923" fmla="*/ 3349347 w 4427516"/>
                <a:gd name="connsiteY923" fmla="*/ 4523807 h 4742238"/>
                <a:gd name="connsiteX924" fmla="*/ 3397056 w 4427516"/>
                <a:gd name="connsiteY924" fmla="*/ 4588026 h 4742238"/>
                <a:gd name="connsiteX925" fmla="*/ 3457402 w 4427516"/>
                <a:gd name="connsiteY925" fmla="*/ 4629993 h 4742238"/>
                <a:gd name="connsiteX926" fmla="*/ 3524469 w 4427516"/>
                <a:gd name="connsiteY926" fmla="*/ 4643567 h 4742238"/>
                <a:gd name="connsiteX927" fmla="*/ 3530522 w 4427516"/>
                <a:gd name="connsiteY927" fmla="*/ 4643211 h 4742238"/>
                <a:gd name="connsiteX928" fmla="*/ 3536530 w 4427516"/>
                <a:gd name="connsiteY928" fmla="*/ 4642588 h 4742238"/>
                <a:gd name="connsiteX929" fmla="*/ 3542583 w 4427516"/>
                <a:gd name="connsiteY929" fmla="*/ 4641653 h 4742238"/>
                <a:gd name="connsiteX930" fmla="*/ 3548590 w 4427516"/>
                <a:gd name="connsiteY930" fmla="*/ 4640452 h 4742238"/>
                <a:gd name="connsiteX931" fmla="*/ 3613031 w 4427516"/>
                <a:gd name="connsiteY931" fmla="*/ 4605872 h 4742238"/>
                <a:gd name="connsiteX932" fmla="*/ 3655888 w 4427516"/>
                <a:gd name="connsiteY932" fmla="*/ 4541653 h 4742238"/>
                <a:gd name="connsiteX933" fmla="*/ 3673244 w 4427516"/>
                <a:gd name="connsiteY933" fmla="*/ 4458120 h 4742238"/>
                <a:gd name="connsiteX934" fmla="*/ 3662163 w 4427516"/>
                <a:gd name="connsiteY934" fmla="*/ 4365553 h 4742238"/>
                <a:gd name="connsiteX935" fmla="*/ 3628919 w 4427516"/>
                <a:gd name="connsiteY935" fmla="*/ 4287716 h 4742238"/>
                <a:gd name="connsiteX936" fmla="*/ 1330978 w 4427516"/>
                <a:gd name="connsiteY936" fmla="*/ 4134179 h 4742238"/>
                <a:gd name="connsiteX937" fmla="*/ 1312196 w 4427516"/>
                <a:gd name="connsiteY937" fmla="*/ 4080775 h 4742238"/>
                <a:gd name="connsiteX938" fmla="*/ 1275526 w 4427516"/>
                <a:gd name="connsiteY938" fmla="*/ 4048109 h 4742238"/>
                <a:gd name="connsiteX939" fmla="*/ 1266002 w 4427516"/>
                <a:gd name="connsiteY939" fmla="*/ 4044638 h 4742238"/>
                <a:gd name="connsiteX940" fmla="*/ 1256212 w 4427516"/>
                <a:gd name="connsiteY940" fmla="*/ 4042413 h 4742238"/>
                <a:gd name="connsiteX941" fmla="*/ 1246198 w 4427516"/>
                <a:gd name="connsiteY941" fmla="*/ 4041433 h 4742238"/>
                <a:gd name="connsiteX942" fmla="*/ 1235918 w 4427516"/>
                <a:gd name="connsiteY942" fmla="*/ 4041433 h 4742238"/>
                <a:gd name="connsiteX943" fmla="*/ 1195642 w 4427516"/>
                <a:gd name="connsiteY943" fmla="*/ 4052782 h 4742238"/>
                <a:gd name="connsiteX944" fmla="*/ 1155589 w 4427516"/>
                <a:gd name="connsiteY944" fmla="*/ 4079484 h 4742238"/>
                <a:gd name="connsiteX945" fmla="*/ 1118695 w 4427516"/>
                <a:gd name="connsiteY945" fmla="*/ 4119537 h 4742238"/>
                <a:gd name="connsiteX946" fmla="*/ 1087542 w 4427516"/>
                <a:gd name="connsiteY946" fmla="*/ 4171784 h 4742238"/>
                <a:gd name="connsiteX947" fmla="*/ 1063333 w 4427516"/>
                <a:gd name="connsiteY947" fmla="*/ 4245260 h 4742238"/>
                <a:gd name="connsiteX948" fmla="*/ 1059462 w 4427516"/>
                <a:gd name="connsiteY948" fmla="*/ 4314685 h 4742238"/>
                <a:gd name="connsiteX949" fmla="*/ 1075928 w 4427516"/>
                <a:gd name="connsiteY949" fmla="*/ 4372139 h 4742238"/>
                <a:gd name="connsiteX950" fmla="*/ 1112376 w 4427516"/>
                <a:gd name="connsiteY950" fmla="*/ 4409211 h 4742238"/>
                <a:gd name="connsiteX951" fmla="*/ 1122166 w 4427516"/>
                <a:gd name="connsiteY951" fmla="*/ 4413394 h 4742238"/>
                <a:gd name="connsiteX952" fmla="*/ 1132313 w 4427516"/>
                <a:gd name="connsiteY952" fmla="*/ 4416154 h 4742238"/>
                <a:gd name="connsiteX953" fmla="*/ 1142817 w 4427516"/>
                <a:gd name="connsiteY953" fmla="*/ 4417533 h 4742238"/>
                <a:gd name="connsiteX954" fmla="*/ 1153586 w 4427516"/>
                <a:gd name="connsiteY954" fmla="*/ 4417533 h 4742238"/>
                <a:gd name="connsiteX955" fmla="*/ 1196444 w 4427516"/>
                <a:gd name="connsiteY955" fmla="*/ 4405828 h 4742238"/>
                <a:gd name="connsiteX956" fmla="*/ 1238855 w 4427516"/>
                <a:gd name="connsiteY956" fmla="*/ 4376901 h 4742238"/>
                <a:gd name="connsiteX957" fmla="*/ 1277262 w 4427516"/>
                <a:gd name="connsiteY957" fmla="*/ 4333288 h 4742238"/>
                <a:gd name="connsiteX958" fmla="*/ 1308414 w 4427516"/>
                <a:gd name="connsiteY958" fmla="*/ 4277614 h 4742238"/>
                <a:gd name="connsiteX959" fmla="*/ 1330265 w 4427516"/>
                <a:gd name="connsiteY959" fmla="*/ 4201958 h 4742238"/>
                <a:gd name="connsiteX960" fmla="*/ 1331333 w 4427516"/>
                <a:gd name="connsiteY960" fmla="*/ 4134446 h 4742238"/>
                <a:gd name="connsiteX961" fmla="*/ 61246 w 4427516"/>
                <a:gd name="connsiteY961" fmla="*/ 2948782 h 4742238"/>
                <a:gd name="connsiteX962" fmla="*/ 75131 w 4427516"/>
                <a:gd name="connsiteY962" fmla="*/ 2945444 h 4742238"/>
                <a:gd name="connsiteX963" fmla="*/ 90174 w 4427516"/>
                <a:gd name="connsiteY963" fmla="*/ 2939569 h 4742238"/>
                <a:gd name="connsiteX964" fmla="*/ 106017 w 4427516"/>
                <a:gd name="connsiteY964" fmla="*/ 2931158 h 4742238"/>
                <a:gd name="connsiteX965" fmla="*/ 122483 w 4427516"/>
                <a:gd name="connsiteY965" fmla="*/ 2920210 h 4742238"/>
                <a:gd name="connsiteX966" fmla="*/ 159821 w 4427516"/>
                <a:gd name="connsiteY966" fmla="*/ 2886343 h 4742238"/>
                <a:gd name="connsiteX967" fmla="*/ 188349 w 4427516"/>
                <a:gd name="connsiteY967" fmla="*/ 2847981 h 4742238"/>
                <a:gd name="connsiteX968" fmla="*/ 205304 w 4427516"/>
                <a:gd name="connsiteY968" fmla="*/ 2809975 h 4742238"/>
                <a:gd name="connsiteX969" fmla="*/ 208331 w 4427516"/>
                <a:gd name="connsiteY969" fmla="*/ 2776953 h 4742238"/>
                <a:gd name="connsiteX970" fmla="*/ 202812 w 4427516"/>
                <a:gd name="connsiteY970" fmla="*/ 2762356 h 4742238"/>
                <a:gd name="connsiteX971" fmla="*/ 192621 w 4427516"/>
                <a:gd name="connsiteY971" fmla="*/ 2752877 h 4742238"/>
                <a:gd name="connsiteX972" fmla="*/ 178512 w 4427516"/>
                <a:gd name="connsiteY972" fmla="*/ 2748427 h 4742238"/>
                <a:gd name="connsiteX973" fmla="*/ 161157 w 4427516"/>
                <a:gd name="connsiteY973" fmla="*/ 2749005 h 4742238"/>
                <a:gd name="connsiteX974" fmla="*/ 147805 w 4427516"/>
                <a:gd name="connsiteY974" fmla="*/ 2752298 h 4742238"/>
                <a:gd name="connsiteX975" fmla="*/ 133431 w 4427516"/>
                <a:gd name="connsiteY975" fmla="*/ 2757906 h 4742238"/>
                <a:gd name="connsiteX976" fmla="*/ 118300 w 4427516"/>
                <a:gd name="connsiteY976" fmla="*/ 2765827 h 4742238"/>
                <a:gd name="connsiteX977" fmla="*/ 102546 w 4427516"/>
                <a:gd name="connsiteY977" fmla="*/ 2776152 h 4742238"/>
                <a:gd name="connsiteX978" fmla="*/ 66096 w 4427516"/>
                <a:gd name="connsiteY978" fmla="*/ 2808507 h 4742238"/>
                <a:gd name="connsiteX979" fmla="*/ 37392 w 4427516"/>
                <a:gd name="connsiteY979" fmla="*/ 2845756 h 4742238"/>
                <a:gd name="connsiteX980" fmla="*/ 19235 w 4427516"/>
                <a:gd name="connsiteY980" fmla="*/ 2883717 h 4742238"/>
                <a:gd name="connsiteX981" fmla="*/ 14785 w 4427516"/>
                <a:gd name="connsiteY981" fmla="*/ 2917852 h 4742238"/>
                <a:gd name="connsiteX982" fmla="*/ 19546 w 4427516"/>
                <a:gd name="connsiteY982" fmla="*/ 2933472 h 4742238"/>
                <a:gd name="connsiteX983" fmla="*/ 29381 w 4427516"/>
                <a:gd name="connsiteY983" fmla="*/ 2943886 h 4742238"/>
                <a:gd name="connsiteX984" fmla="*/ 43534 w 4427516"/>
                <a:gd name="connsiteY984" fmla="*/ 2949004 h 4742238"/>
                <a:gd name="connsiteX985" fmla="*/ 61603 w 4427516"/>
                <a:gd name="connsiteY985" fmla="*/ 2949049 h 4742238"/>
                <a:gd name="connsiteX986" fmla="*/ 272460 w 4427516"/>
                <a:gd name="connsiteY986" fmla="*/ 3428397 h 4742238"/>
                <a:gd name="connsiteX987" fmla="*/ 296136 w 4427516"/>
                <a:gd name="connsiteY987" fmla="*/ 3407702 h 4742238"/>
                <a:gd name="connsiteX988" fmla="*/ 334098 w 4427516"/>
                <a:gd name="connsiteY988" fmla="*/ 3361285 h 4742238"/>
                <a:gd name="connsiteX989" fmla="*/ 358975 w 4427516"/>
                <a:gd name="connsiteY989" fmla="*/ 3312687 h 4742238"/>
                <a:gd name="connsiteX990" fmla="*/ 368899 w 4427516"/>
                <a:gd name="connsiteY990" fmla="*/ 3267739 h 4742238"/>
                <a:gd name="connsiteX991" fmla="*/ 362312 w 4427516"/>
                <a:gd name="connsiteY991" fmla="*/ 3231913 h 4742238"/>
                <a:gd name="connsiteX992" fmla="*/ 353412 w 4427516"/>
                <a:gd name="connsiteY992" fmla="*/ 3220253 h 4742238"/>
                <a:gd name="connsiteX993" fmla="*/ 341841 w 4427516"/>
                <a:gd name="connsiteY993" fmla="*/ 3212732 h 4742238"/>
                <a:gd name="connsiteX994" fmla="*/ 327867 w 4427516"/>
                <a:gd name="connsiteY994" fmla="*/ 3209217 h 4742238"/>
                <a:gd name="connsiteX995" fmla="*/ 311935 w 4427516"/>
                <a:gd name="connsiteY995" fmla="*/ 3209573 h 4742238"/>
                <a:gd name="connsiteX996" fmla="*/ 291686 w 4427516"/>
                <a:gd name="connsiteY996" fmla="*/ 3214646 h 4742238"/>
                <a:gd name="connsiteX997" fmla="*/ 269968 w 4427516"/>
                <a:gd name="connsiteY997" fmla="*/ 3224615 h 4742238"/>
                <a:gd name="connsiteX998" fmla="*/ 247448 w 4427516"/>
                <a:gd name="connsiteY998" fmla="*/ 3239390 h 4742238"/>
                <a:gd name="connsiteX999" fmla="*/ 224619 w 4427516"/>
                <a:gd name="connsiteY999" fmla="*/ 3258882 h 4742238"/>
                <a:gd name="connsiteX1000" fmla="*/ 187236 w 4427516"/>
                <a:gd name="connsiteY1000" fmla="*/ 3303030 h 4742238"/>
                <a:gd name="connsiteX1001" fmla="*/ 161335 w 4427516"/>
                <a:gd name="connsiteY1001" fmla="*/ 3350604 h 4742238"/>
                <a:gd name="connsiteX1002" fmla="*/ 149453 w 4427516"/>
                <a:gd name="connsiteY1002" fmla="*/ 3396309 h 4742238"/>
                <a:gd name="connsiteX1003" fmla="*/ 154258 w 4427516"/>
                <a:gd name="connsiteY1003" fmla="*/ 3434271 h 4742238"/>
                <a:gd name="connsiteX1004" fmla="*/ 162536 w 4427516"/>
                <a:gd name="connsiteY1004" fmla="*/ 3447044 h 4742238"/>
                <a:gd name="connsiteX1005" fmla="*/ 174018 w 4427516"/>
                <a:gd name="connsiteY1005" fmla="*/ 3455544 h 4742238"/>
                <a:gd name="connsiteX1006" fmla="*/ 188260 w 4427516"/>
                <a:gd name="connsiteY1006" fmla="*/ 3459994 h 4742238"/>
                <a:gd name="connsiteX1007" fmla="*/ 204770 w 4427516"/>
                <a:gd name="connsiteY1007" fmla="*/ 3459994 h 4742238"/>
                <a:gd name="connsiteX1008" fmla="*/ 225909 w 4427516"/>
                <a:gd name="connsiteY1008" fmla="*/ 3454876 h 4742238"/>
                <a:gd name="connsiteX1009" fmla="*/ 248695 w 4427516"/>
                <a:gd name="connsiteY1009" fmla="*/ 3444374 h 4742238"/>
                <a:gd name="connsiteX1010" fmla="*/ 272460 w 4427516"/>
                <a:gd name="connsiteY1010" fmla="*/ 3428397 h 4742238"/>
                <a:gd name="connsiteX1011" fmla="*/ 176199 w 4427516"/>
                <a:gd name="connsiteY1011" fmla="*/ 3274281 h 4742238"/>
                <a:gd name="connsiteX1012" fmla="*/ 197294 w 4427516"/>
                <a:gd name="connsiteY1012" fmla="*/ 3261197 h 4742238"/>
                <a:gd name="connsiteX1013" fmla="*/ 218655 w 4427516"/>
                <a:gd name="connsiteY1013" fmla="*/ 3244018 h 4742238"/>
                <a:gd name="connsiteX1014" fmla="*/ 256706 w 4427516"/>
                <a:gd name="connsiteY1014" fmla="*/ 3201829 h 4742238"/>
                <a:gd name="connsiteX1015" fmla="*/ 283096 w 4427516"/>
                <a:gd name="connsiteY1015" fmla="*/ 3156658 h 4742238"/>
                <a:gd name="connsiteX1016" fmla="*/ 295646 w 4427516"/>
                <a:gd name="connsiteY1016" fmla="*/ 3114023 h 4742238"/>
                <a:gd name="connsiteX1017" fmla="*/ 292398 w 4427516"/>
                <a:gd name="connsiteY1017" fmla="*/ 3079133 h 4742238"/>
                <a:gd name="connsiteX1018" fmla="*/ 284565 w 4427516"/>
                <a:gd name="connsiteY1018" fmla="*/ 3066627 h 4742238"/>
                <a:gd name="connsiteX1019" fmla="*/ 273394 w 4427516"/>
                <a:gd name="connsiteY1019" fmla="*/ 3058572 h 4742238"/>
                <a:gd name="connsiteX1020" fmla="*/ 259376 w 4427516"/>
                <a:gd name="connsiteY1020" fmla="*/ 3054789 h 4742238"/>
                <a:gd name="connsiteX1021" fmla="*/ 243043 w 4427516"/>
                <a:gd name="connsiteY1021" fmla="*/ 3055234 h 4742238"/>
                <a:gd name="connsiteX1022" fmla="*/ 225241 w 4427516"/>
                <a:gd name="connsiteY1022" fmla="*/ 3059685 h 4742238"/>
                <a:gd name="connsiteX1023" fmla="*/ 205927 w 4427516"/>
                <a:gd name="connsiteY1023" fmla="*/ 3068140 h 4742238"/>
                <a:gd name="connsiteX1024" fmla="*/ 185723 w 4427516"/>
                <a:gd name="connsiteY1024" fmla="*/ 3080468 h 4742238"/>
                <a:gd name="connsiteX1025" fmla="*/ 165117 w 4427516"/>
                <a:gd name="connsiteY1025" fmla="*/ 3096667 h 4742238"/>
                <a:gd name="connsiteX1026" fmla="*/ 127779 w 4427516"/>
                <a:gd name="connsiteY1026" fmla="*/ 3136720 h 4742238"/>
                <a:gd name="connsiteX1027" fmla="*/ 100720 w 4427516"/>
                <a:gd name="connsiteY1027" fmla="*/ 3180779 h 4742238"/>
                <a:gd name="connsiteX1028" fmla="*/ 86524 w 4427516"/>
                <a:gd name="connsiteY1028" fmla="*/ 3223814 h 4742238"/>
                <a:gd name="connsiteX1029" fmla="*/ 87993 w 4427516"/>
                <a:gd name="connsiteY1029" fmla="*/ 3260529 h 4742238"/>
                <a:gd name="connsiteX1030" fmla="*/ 95291 w 4427516"/>
                <a:gd name="connsiteY1030" fmla="*/ 3274147 h 4742238"/>
                <a:gd name="connsiteX1031" fmla="*/ 106283 w 4427516"/>
                <a:gd name="connsiteY1031" fmla="*/ 3283048 h 4742238"/>
                <a:gd name="connsiteX1032" fmla="*/ 120525 w 4427516"/>
                <a:gd name="connsiteY1032" fmla="*/ 3287498 h 4742238"/>
                <a:gd name="connsiteX1033" fmla="*/ 137436 w 4427516"/>
                <a:gd name="connsiteY1033" fmla="*/ 3287498 h 4742238"/>
                <a:gd name="connsiteX1034" fmla="*/ 156173 w 4427516"/>
                <a:gd name="connsiteY1034" fmla="*/ 3283048 h 4742238"/>
                <a:gd name="connsiteX1035" fmla="*/ 176376 w 4427516"/>
                <a:gd name="connsiteY1035" fmla="*/ 3274281 h 4742238"/>
                <a:gd name="connsiteX1036" fmla="*/ 30538 w 4427516"/>
                <a:gd name="connsiteY1036" fmla="*/ 2785676 h 4742238"/>
                <a:gd name="connsiteX1037" fmla="*/ 48696 w 4427516"/>
                <a:gd name="connsiteY1037" fmla="*/ 2785320 h 4742238"/>
                <a:gd name="connsiteX1038" fmla="*/ 60623 w 4427516"/>
                <a:gd name="connsiteY1038" fmla="*/ 2782472 h 4742238"/>
                <a:gd name="connsiteX1039" fmla="*/ 73440 w 4427516"/>
                <a:gd name="connsiteY1039" fmla="*/ 2777754 h 4742238"/>
                <a:gd name="connsiteX1040" fmla="*/ 86791 w 4427516"/>
                <a:gd name="connsiteY1040" fmla="*/ 2771079 h 4742238"/>
                <a:gd name="connsiteX1041" fmla="*/ 100899 w 4427516"/>
                <a:gd name="connsiteY1041" fmla="*/ 2762445 h 4742238"/>
                <a:gd name="connsiteX1042" fmla="*/ 137525 w 4427516"/>
                <a:gd name="connsiteY1042" fmla="*/ 2732183 h 4742238"/>
                <a:gd name="connsiteX1043" fmla="*/ 166541 w 4427516"/>
                <a:gd name="connsiteY1043" fmla="*/ 2696891 h 4742238"/>
                <a:gd name="connsiteX1044" fmla="*/ 185100 w 4427516"/>
                <a:gd name="connsiteY1044" fmla="*/ 2661289 h 4742238"/>
                <a:gd name="connsiteX1045" fmla="*/ 190485 w 4427516"/>
                <a:gd name="connsiteY1045" fmla="*/ 2629424 h 4742238"/>
                <a:gd name="connsiteX1046" fmla="*/ 186034 w 4427516"/>
                <a:gd name="connsiteY1046" fmla="*/ 2614070 h 4742238"/>
                <a:gd name="connsiteX1047" fmla="*/ 176466 w 4427516"/>
                <a:gd name="connsiteY1047" fmla="*/ 2604057 h 4742238"/>
                <a:gd name="connsiteX1048" fmla="*/ 162403 w 4427516"/>
                <a:gd name="connsiteY1048" fmla="*/ 2599607 h 4742238"/>
                <a:gd name="connsiteX1049" fmla="*/ 144601 w 4427516"/>
                <a:gd name="connsiteY1049" fmla="*/ 2600274 h 4742238"/>
                <a:gd name="connsiteX1050" fmla="*/ 133119 w 4427516"/>
                <a:gd name="connsiteY1050" fmla="*/ 2603078 h 4742238"/>
                <a:gd name="connsiteX1051" fmla="*/ 120881 w 4427516"/>
                <a:gd name="connsiteY1051" fmla="*/ 2607528 h 4742238"/>
                <a:gd name="connsiteX1052" fmla="*/ 107886 w 4427516"/>
                <a:gd name="connsiteY1052" fmla="*/ 2613848 h 4742238"/>
                <a:gd name="connsiteX1053" fmla="*/ 94535 w 4427516"/>
                <a:gd name="connsiteY1053" fmla="*/ 2621992 h 4742238"/>
                <a:gd name="connsiteX1054" fmla="*/ 58932 w 4427516"/>
                <a:gd name="connsiteY1054" fmla="*/ 2650875 h 4742238"/>
                <a:gd name="connsiteX1055" fmla="*/ 29916 w 4427516"/>
                <a:gd name="connsiteY1055" fmla="*/ 2685054 h 4742238"/>
                <a:gd name="connsiteX1056" fmla="*/ 10379 w 4427516"/>
                <a:gd name="connsiteY1056" fmla="*/ 2720657 h 4742238"/>
                <a:gd name="connsiteX1057" fmla="*/ 3525 w 4427516"/>
                <a:gd name="connsiteY1057" fmla="*/ 2753322 h 4742238"/>
                <a:gd name="connsiteX1058" fmla="*/ 6997 w 4427516"/>
                <a:gd name="connsiteY1058" fmla="*/ 2769655 h 4742238"/>
                <a:gd name="connsiteX1059" fmla="*/ 16119 w 4427516"/>
                <a:gd name="connsiteY1059" fmla="*/ 2780603 h 4742238"/>
                <a:gd name="connsiteX1060" fmla="*/ 30716 w 4427516"/>
                <a:gd name="connsiteY1060" fmla="*/ 2785676 h 4742238"/>
                <a:gd name="connsiteX1061" fmla="*/ 18790 w 4427516"/>
                <a:gd name="connsiteY1061" fmla="*/ 2620390 h 4742238"/>
                <a:gd name="connsiteX1062" fmla="*/ 32675 w 4427516"/>
                <a:gd name="connsiteY1062" fmla="*/ 2625997 h 4742238"/>
                <a:gd name="connsiteX1063" fmla="*/ 51144 w 4427516"/>
                <a:gd name="connsiteY1063" fmla="*/ 2625552 h 4742238"/>
                <a:gd name="connsiteX1064" fmla="*/ 61157 w 4427516"/>
                <a:gd name="connsiteY1064" fmla="*/ 2623194 h 4742238"/>
                <a:gd name="connsiteX1065" fmla="*/ 71927 w 4427516"/>
                <a:gd name="connsiteY1065" fmla="*/ 2619455 h 4742238"/>
                <a:gd name="connsiteX1066" fmla="*/ 83275 w 4427516"/>
                <a:gd name="connsiteY1066" fmla="*/ 2614248 h 4742238"/>
                <a:gd name="connsiteX1067" fmla="*/ 95113 w 4427516"/>
                <a:gd name="connsiteY1067" fmla="*/ 2607662 h 4742238"/>
                <a:gd name="connsiteX1068" fmla="*/ 130716 w 4427516"/>
                <a:gd name="connsiteY1068" fmla="*/ 2580960 h 4742238"/>
                <a:gd name="connsiteX1069" fmla="*/ 159910 w 4427516"/>
                <a:gd name="connsiteY1069" fmla="*/ 2548606 h 4742238"/>
                <a:gd name="connsiteX1070" fmla="*/ 179714 w 4427516"/>
                <a:gd name="connsiteY1070" fmla="*/ 2515183 h 4742238"/>
                <a:gd name="connsiteX1071" fmla="*/ 187325 w 4427516"/>
                <a:gd name="connsiteY1071" fmla="*/ 2484609 h 4742238"/>
                <a:gd name="connsiteX1072" fmla="*/ 184432 w 4427516"/>
                <a:gd name="connsiteY1072" fmla="*/ 2468455 h 4742238"/>
                <a:gd name="connsiteX1073" fmla="*/ 175531 w 4427516"/>
                <a:gd name="connsiteY1073" fmla="*/ 2457907 h 4742238"/>
                <a:gd name="connsiteX1074" fmla="*/ 161602 w 4427516"/>
                <a:gd name="connsiteY1074" fmla="*/ 2453012 h 4742238"/>
                <a:gd name="connsiteX1075" fmla="*/ 143533 w 4427516"/>
                <a:gd name="connsiteY1075" fmla="*/ 2453768 h 4742238"/>
                <a:gd name="connsiteX1076" fmla="*/ 133876 w 4427516"/>
                <a:gd name="connsiteY1076" fmla="*/ 2456083 h 4742238"/>
                <a:gd name="connsiteX1077" fmla="*/ 123596 w 4427516"/>
                <a:gd name="connsiteY1077" fmla="*/ 2459732 h 4742238"/>
                <a:gd name="connsiteX1078" fmla="*/ 112737 w 4427516"/>
                <a:gd name="connsiteY1078" fmla="*/ 2464627 h 4742238"/>
                <a:gd name="connsiteX1079" fmla="*/ 101389 w 4427516"/>
                <a:gd name="connsiteY1079" fmla="*/ 2470858 h 4742238"/>
                <a:gd name="connsiteX1080" fmla="*/ 66854 w 4427516"/>
                <a:gd name="connsiteY1080" fmla="*/ 2496625 h 4742238"/>
                <a:gd name="connsiteX1081" fmla="*/ 37837 w 4427516"/>
                <a:gd name="connsiteY1081" fmla="*/ 2527778 h 4742238"/>
                <a:gd name="connsiteX1082" fmla="*/ 17276 w 4427516"/>
                <a:gd name="connsiteY1082" fmla="*/ 2560889 h 4742238"/>
                <a:gd name="connsiteX1083" fmla="*/ 8375 w 4427516"/>
                <a:gd name="connsiteY1083" fmla="*/ 2592041 h 4742238"/>
                <a:gd name="connsiteX1084" fmla="*/ 10467 w 4427516"/>
                <a:gd name="connsiteY1084" fmla="*/ 2609041 h 4742238"/>
                <a:gd name="connsiteX1085" fmla="*/ 18790 w 4427516"/>
                <a:gd name="connsiteY1085" fmla="*/ 2620390 h 4742238"/>
                <a:gd name="connsiteX1086" fmla="*/ 888256 w 4427516"/>
                <a:gd name="connsiteY1086" fmla="*/ 3960437 h 4742238"/>
                <a:gd name="connsiteX1087" fmla="*/ 900005 w 4427516"/>
                <a:gd name="connsiteY1087" fmla="*/ 3898132 h 4742238"/>
                <a:gd name="connsiteX1088" fmla="*/ 893151 w 4427516"/>
                <a:gd name="connsiteY1088" fmla="*/ 3845929 h 4742238"/>
                <a:gd name="connsiteX1089" fmla="*/ 868007 w 4427516"/>
                <a:gd name="connsiteY1089" fmla="*/ 3810326 h 4742238"/>
                <a:gd name="connsiteX1090" fmla="*/ 857504 w 4427516"/>
                <a:gd name="connsiteY1090" fmla="*/ 3804096 h 4742238"/>
                <a:gd name="connsiteX1091" fmla="*/ 846155 w 4427516"/>
                <a:gd name="connsiteY1091" fmla="*/ 3800135 h 4742238"/>
                <a:gd name="connsiteX1092" fmla="*/ 834050 w 4427516"/>
                <a:gd name="connsiteY1092" fmla="*/ 3798266 h 4742238"/>
                <a:gd name="connsiteX1093" fmla="*/ 821367 w 4427516"/>
                <a:gd name="connsiteY1093" fmla="*/ 3798533 h 4742238"/>
                <a:gd name="connsiteX1094" fmla="*/ 788657 w 4427516"/>
                <a:gd name="connsiteY1094" fmla="*/ 3807433 h 4742238"/>
                <a:gd name="connsiteX1095" fmla="*/ 754923 w 4427516"/>
                <a:gd name="connsiteY1095" fmla="*/ 3827104 h 4742238"/>
                <a:gd name="connsiteX1096" fmla="*/ 721991 w 4427516"/>
                <a:gd name="connsiteY1096" fmla="*/ 3856877 h 4742238"/>
                <a:gd name="connsiteX1097" fmla="*/ 691639 w 4427516"/>
                <a:gd name="connsiteY1097" fmla="*/ 3896040 h 4742238"/>
                <a:gd name="connsiteX1098" fmla="*/ 659908 w 4427516"/>
                <a:gd name="connsiteY1098" fmla="*/ 3959413 h 4742238"/>
                <a:gd name="connsiteX1099" fmla="*/ 645623 w 4427516"/>
                <a:gd name="connsiteY1099" fmla="*/ 4022074 h 4742238"/>
                <a:gd name="connsiteX1100" fmla="*/ 650073 w 4427516"/>
                <a:gd name="connsiteY1100" fmla="*/ 4076947 h 4742238"/>
                <a:gd name="connsiteX1101" fmla="*/ 674149 w 4427516"/>
                <a:gd name="connsiteY1101" fmla="*/ 4116288 h 4742238"/>
                <a:gd name="connsiteX1102" fmla="*/ 684696 w 4427516"/>
                <a:gd name="connsiteY1102" fmla="*/ 4123498 h 4742238"/>
                <a:gd name="connsiteX1103" fmla="*/ 696357 w 4427516"/>
                <a:gd name="connsiteY1103" fmla="*/ 4128304 h 4742238"/>
                <a:gd name="connsiteX1104" fmla="*/ 708862 w 4427516"/>
                <a:gd name="connsiteY1104" fmla="*/ 4130707 h 4742238"/>
                <a:gd name="connsiteX1105" fmla="*/ 722213 w 4427516"/>
                <a:gd name="connsiteY1105" fmla="*/ 4130707 h 4742238"/>
                <a:gd name="connsiteX1106" fmla="*/ 756704 w 4427516"/>
                <a:gd name="connsiteY1106" fmla="*/ 4121807 h 4742238"/>
                <a:gd name="connsiteX1107" fmla="*/ 792306 w 4427516"/>
                <a:gd name="connsiteY1107" fmla="*/ 4100578 h 4742238"/>
                <a:gd name="connsiteX1108" fmla="*/ 826797 w 4427516"/>
                <a:gd name="connsiteY1108" fmla="*/ 4068402 h 4742238"/>
                <a:gd name="connsiteX1109" fmla="*/ 857949 w 4427516"/>
                <a:gd name="connsiteY1109" fmla="*/ 4026569 h 4742238"/>
                <a:gd name="connsiteX1110" fmla="*/ 888300 w 4427516"/>
                <a:gd name="connsiteY1110" fmla="*/ 3960570 h 4742238"/>
                <a:gd name="connsiteX1111" fmla="*/ 33387 w 4427516"/>
                <a:gd name="connsiteY1111" fmla="*/ 2466141 h 4742238"/>
                <a:gd name="connsiteX1112" fmla="*/ 47005 w 4427516"/>
                <a:gd name="connsiteY1112" fmla="*/ 2471837 h 4742238"/>
                <a:gd name="connsiteX1113" fmla="*/ 65741 w 4427516"/>
                <a:gd name="connsiteY1113" fmla="*/ 2471258 h 4742238"/>
                <a:gd name="connsiteX1114" fmla="*/ 74196 w 4427516"/>
                <a:gd name="connsiteY1114" fmla="*/ 2469300 h 4742238"/>
                <a:gd name="connsiteX1115" fmla="*/ 83097 w 4427516"/>
                <a:gd name="connsiteY1115" fmla="*/ 2466274 h 4742238"/>
                <a:gd name="connsiteX1116" fmla="*/ 92621 w 4427516"/>
                <a:gd name="connsiteY1116" fmla="*/ 2462224 h 4742238"/>
                <a:gd name="connsiteX1117" fmla="*/ 102546 w 4427516"/>
                <a:gd name="connsiteY1117" fmla="*/ 2457151 h 4742238"/>
                <a:gd name="connsiteX1118" fmla="*/ 137036 w 4427516"/>
                <a:gd name="connsiteY1118" fmla="*/ 2433074 h 4742238"/>
                <a:gd name="connsiteX1119" fmla="*/ 166052 w 4427516"/>
                <a:gd name="connsiteY1119" fmla="*/ 2403479 h 4742238"/>
                <a:gd name="connsiteX1120" fmla="*/ 186657 w 4427516"/>
                <a:gd name="connsiteY1120" fmla="*/ 2372327 h 4742238"/>
                <a:gd name="connsiteX1121" fmla="*/ 195914 w 4427516"/>
                <a:gd name="connsiteY1121" fmla="*/ 2343133 h 4742238"/>
                <a:gd name="connsiteX1122" fmla="*/ 194222 w 4427516"/>
                <a:gd name="connsiteY1122" fmla="*/ 2326577 h 4742238"/>
                <a:gd name="connsiteX1123" fmla="*/ 186034 w 4427516"/>
                <a:gd name="connsiteY1123" fmla="*/ 2315718 h 4742238"/>
                <a:gd name="connsiteX1124" fmla="*/ 172282 w 4427516"/>
                <a:gd name="connsiteY1124" fmla="*/ 2310689 h 4742238"/>
                <a:gd name="connsiteX1125" fmla="*/ 153991 w 4427516"/>
                <a:gd name="connsiteY1125" fmla="*/ 2311535 h 4742238"/>
                <a:gd name="connsiteX1126" fmla="*/ 145848 w 4427516"/>
                <a:gd name="connsiteY1126" fmla="*/ 2313538 h 4742238"/>
                <a:gd name="connsiteX1127" fmla="*/ 137170 w 4427516"/>
                <a:gd name="connsiteY1127" fmla="*/ 2316431 h 4742238"/>
                <a:gd name="connsiteX1128" fmla="*/ 128046 w 4427516"/>
                <a:gd name="connsiteY1128" fmla="*/ 2320302 h 4742238"/>
                <a:gd name="connsiteX1129" fmla="*/ 118522 w 4427516"/>
                <a:gd name="connsiteY1129" fmla="*/ 2325153 h 4742238"/>
                <a:gd name="connsiteX1130" fmla="*/ 85100 w 4427516"/>
                <a:gd name="connsiteY1130" fmla="*/ 2348117 h 4742238"/>
                <a:gd name="connsiteX1131" fmla="*/ 56306 w 4427516"/>
                <a:gd name="connsiteY1131" fmla="*/ 2376777 h 4742238"/>
                <a:gd name="connsiteX1132" fmla="*/ 35167 w 4427516"/>
                <a:gd name="connsiteY1132" fmla="*/ 2407618 h 4742238"/>
                <a:gd name="connsiteX1133" fmla="*/ 24754 w 4427516"/>
                <a:gd name="connsiteY1133" fmla="*/ 2437258 h 4742238"/>
                <a:gd name="connsiteX1134" fmla="*/ 25599 w 4427516"/>
                <a:gd name="connsiteY1134" fmla="*/ 2454569 h 4742238"/>
                <a:gd name="connsiteX1135" fmla="*/ 33432 w 4427516"/>
                <a:gd name="connsiteY1135" fmla="*/ 2466274 h 4742238"/>
                <a:gd name="connsiteX1136" fmla="*/ 1094842 w 4427516"/>
                <a:gd name="connsiteY1136" fmla="*/ 4089230 h 4742238"/>
                <a:gd name="connsiteX1137" fmla="*/ 1101651 w 4427516"/>
                <a:gd name="connsiteY1137" fmla="*/ 4023721 h 4742238"/>
                <a:gd name="connsiteX1138" fmla="*/ 1089279 w 4427516"/>
                <a:gd name="connsiteY1138" fmla="*/ 3970317 h 4742238"/>
                <a:gd name="connsiteX1139" fmla="*/ 1058615 w 4427516"/>
                <a:gd name="connsiteY1139" fmla="*/ 3935648 h 4742238"/>
                <a:gd name="connsiteX1140" fmla="*/ 1048380 w 4427516"/>
                <a:gd name="connsiteY1140" fmla="*/ 3930708 h 4742238"/>
                <a:gd name="connsiteX1141" fmla="*/ 1037565 w 4427516"/>
                <a:gd name="connsiteY1141" fmla="*/ 3927549 h 4742238"/>
                <a:gd name="connsiteX1142" fmla="*/ 1026306 w 4427516"/>
                <a:gd name="connsiteY1142" fmla="*/ 3926125 h 4742238"/>
                <a:gd name="connsiteX1143" fmla="*/ 1014646 w 4427516"/>
                <a:gd name="connsiteY1143" fmla="*/ 3926125 h 4742238"/>
                <a:gd name="connsiteX1144" fmla="*/ 978376 w 4427516"/>
                <a:gd name="connsiteY1144" fmla="*/ 3936049 h 4742238"/>
                <a:gd name="connsiteX1145" fmla="*/ 941616 w 4427516"/>
                <a:gd name="connsiteY1145" fmla="*/ 3958879 h 4742238"/>
                <a:gd name="connsiteX1146" fmla="*/ 906591 w 4427516"/>
                <a:gd name="connsiteY1146" fmla="*/ 3993414 h 4742238"/>
                <a:gd name="connsiteX1147" fmla="*/ 875439 w 4427516"/>
                <a:gd name="connsiteY1147" fmla="*/ 4038585 h 4742238"/>
                <a:gd name="connsiteX1148" fmla="*/ 846779 w 4427516"/>
                <a:gd name="connsiteY1148" fmla="*/ 4107032 h 4742238"/>
                <a:gd name="connsiteX1149" fmla="*/ 837121 w 4427516"/>
                <a:gd name="connsiteY1149" fmla="*/ 4173253 h 4742238"/>
                <a:gd name="connsiteX1150" fmla="*/ 846957 w 4427516"/>
                <a:gd name="connsiteY1150" fmla="*/ 4229773 h 4742238"/>
                <a:gd name="connsiteX1151" fmla="*/ 876863 w 4427516"/>
                <a:gd name="connsiteY1151" fmla="*/ 4268490 h 4742238"/>
                <a:gd name="connsiteX1152" fmla="*/ 887321 w 4427516"/>
                <a:gd name="connsiteY1152" fmla="*/ 4274232 h 4742238"/>
                <a:gd name="connsiteX1153" fmla="*/ 898491 w 4427516"/>
                <a:gd name="connsiteY1153" fmla="*/ 4278059 h 4742238"/>
                <a:gd name="connsiteX1154" fmla="*/ 910241 w 4427516"/>
                <a:gd name="connsiteY1154" fmla="*/ 4280017 h 4742238"/>
                <a:gd name="connsiteX1155" fmla="*/ 922524 w 4427516"/>
                <a:gd name="connsiteY1155" fmla="*/ 4280017 h 4742238"/>
                <a:gd name="connsiteX1156" fmla="*/ 960885 w 4427516"/>
                <a:gd name="connsiteY1156" fmla="*/ 4269826 h 4742238"/>
                <a:gd name="connsiteX1157" fmla="*/ 999782 w 4427516"/>
                <a:gd name="connsiteY1157" fmla="*/ 4245171 h 4742238"/>
                <a:gd name="connsiteX1158" fmla="*/ 1036319 w 4427516"/>
                <a:gd name="connsiteY1158" fmla="*/ 4207832 h 4742238"/>
                <a:gd name="connsiteX1159" fmla="*/ 1067471 w 4427516"/>
                <a:gd name="connsiteY1159" fmla="*/ 4159590 h 4742238"/>
                <a:gd name="connsiteX1160" fmla="*/ 1094886 w 4427516"/>
                <a:gd name="connsiteY1160" fmla="*/ 4089363 h 4742238"/>
                <a:gd name="connsiteX1161" fmla="*/ 676063 w 4427516"/>
                <a:gd name="connsiteY1161" fmla="*/ 3882600 h 4742238"/>
                <a:gd name="connsiteX1162" fmla="*/ 709975 w 4427516"/>
                <a:gd name="connsiteY1162" fmla="*/ 3821630 h 4742238"/>
                <a:gd name="connsiteX1163" fmla="*/ 726396 w 4427516"/>
                <a:gd name="connsiteY1163" fmla="*/ 3762351 h 4742238"/>
                <a:gd name="connsiteX1164" fmla="*/ 724838 w 4427516"/>
                <a:gd name="connsiteY1164" fmla="*/ 3711261 h 4742238"/>
                <a:gd name="connsiteX1165" fmla="*/ 705079 w 4427516"/>
                <a:gd name="connsiteY1165" fmla="*/ 3674546 h 4742238"/>
                <a:gd name="connsiteX1166" fmla="*/ 694532 w 4427516"/>
                <a:gd name="connsiteY1166" fmla="*/ 3666713 h 4742238"/>
                <a:gd name="connsiteX1167" fmla="*/ 682694 w 4427516"/>
                <a:gd name="connsiteY1167" fmla="*/ 3661684 h 4742238"/>
                <a:gd name="connsiteX1168" fmla="*/ 669743 w 4427516"/>
                <a:gd name="connsiteY1168" fmla="*/ 3659370 h 4742238"/>
                <a:gd name="connsiteX1169" fmla="*/ 655858 w 4427516"/>
                <a:gd name="connsiteY1169" fmla="*/ 3659370 h 4742238"/>
                <a:gd name="connsiteX1170" fmla="*/ 626709 w 4427516"/>
                <a:gd name="connsiteY1170" fmla="*/ 3666980 h 4742238"/>
                <a:gd name="connsiteX1171" fmla="*/ 596223 w 4427516"/>
                <a:gd name="connsiteY1171" fmla="*/ 3683624 h 4742238"/>
                <a:gd name="connsiteX1172" fmla="*/ 565783 w 4427516"/>
                <a:gd name="connsiteY1172" fmla="*/ 3708725 h 4742238"/>
                <a:gd name="connsiteX1173" fmla="*/ 536811 w 4427516"/>
                <a:gd name="connsiteY1173" fmla="*/ 3741835 h 4742238"/>
                <a:gd name="connsiteX1174" fmla="*/ 502321 w 4427516"/>
                <a:gd name="connsiteY1174" fmla="*/ 3800358 h 4742238"/>
                <a:gd name="connsiteX1175" fmla="*/ 483807 w 4427516"/>
                <a:gd name="connsiteY1175" fmla="*/ 3859547 h 4742238"/>
                <a:gd name="connsiteX1176" fmla="*/ 482873 w 4427516"/>
                <a:gd name="connsiteY1176" fmla="*/ 3912685 h 4742238"/>
                <a:gd name="connsiteX1177" fmla="*/ 501252 w 4427516"/>
                <a:gd name="connsiteY1177" fmla="*/ 3952738 h 4742238"/>
                <a:gd name="connsiteX1178" fmla="*/ 511711 w 4427516"/>
                <a:gd name="connsiteY1178" fmla="*/ 3961638 h 4742238"/>
                <a:gd name="connsiteX1179" fmla="*/ 523772 w 4427516"/>
                <a:gd name="connsiteY1179" fmla="*/ 3967557 h 4742238"/>
                <a:gd name="connsiteX1180" fmla="*/ 537123 w 4427516"/>
                <a:gd name="connsiteY1180" fmla="*/ 3970539 h 4742238"/>
                <a:gd name="connsiteX1181" fmla="*/ 551586 w 4427516"/>
                <a:gd name="connsiteY1181" fmla="*/ 3970539 h 4742238"/>
                <a:gd name="connsiteX1182" fmla="*/ 582250 w 4427516"/>
                <a:gd name="connsiteY1182" fmla="*/ 3962751 h 4742238"/>
                <a:gd name="connsiteX1183" fmla="*/ 614470 w 4427516"/>
                <a:gd name="connsiteY1183" fmla="*/ 3944950 h 4742238"/>
                <a:gd name="connsiteX1184" fmla="*/ 646335 w 4427516"/>
                <a:gd name="connsiteY1184" fmla="*/ 3917847 h 4742238"/>
                <a:gd name="connsiteX1185" fmla="*/ 676107 w 4427516"/>
                <a:gd name="connsiteY1185" fmla="*/ 3882734 h 4742238"/>
                <a:gd name="connsiteX1186" fmla="*/ 371837 w 4427516"/>
                <a:gd name="connsiteY1186" fmla="*/ 3594350 h 4742238"/>
                <a:gd name="connsiteX1187" fmla="*/ 397960 w 4427516"/>
                <a:gd name="connsiteY1187" fmla="*/ 3569072 h 4742238"/>
                <a:gd name="connsiteX1188" fmla="*/ 435032 w 4427516"/>
                <a:gd name="connsiteY1188" fmla="*/ 3517893 h 4742238"/>
                <a:gd name="connsiteX1189" fmla="*/ 457595 w 4427516"/>
                <a:gd name="connsiteY1189" fmla="*/ 3465958 h 4742238"/>
                <a:gd name="connsiteX1190" fmla="*/ 464093 w 4427516"/>
                <a:gd name="connsiteY1190" fmla="*/ 3418873 h 4742238"/>
                <a:gd name="connsiteX1191" fmla="*/ 453367 w 4427516"/>
                <a:gd name="connsiteY1191" fmla="*/ 3382558 h 4742238"/>
                <a:gd name="connsiteX1192" fmla="*/ 443799 w 4427516"/>
                <a:gd name="connsiteY1192" fmla="*/ 3372278 h 4742238"/>
                <a:gd name="connsiteX1193" fmla="*/ 432006 w 4427516"/>
                <a:gd name="connsiteY1193" fmla="*/ 3365647 h 4742238"/>
                <a:gd name="connsiteX1194" fmla="*/ 418343 w 4427516"/>
                <a:gd name="connsiteY1194" fmla="*/ 3362531 h 4742238"/>
                <a:gd name="connsiteX1195" fmla="*/ 403078 w 4427516"/>
                <a:gd name="connsiteY1195" fmla="*/ 3362843 h 4742238"/>
                <a:gd name="connsiteX1196" fmla="*/ 379936 w 4427516"/>
                <a:gd name="connsiteY1196" fmla="*/ 3368762 h 4742238"/>
                <a:gd name="connsiteX1197" fmla="*/ 355237 w 4427516"/>
                <a:gd name="connsiteY1197" fmla="*/ 3380778 h 4742238"/>
                <a:gd name="connsiteX1198" fmla="*/ 329869 w 4427516"/>
                <a:gd name="connsiteY1198" fmla="*/ 3398579 h 4742238"/>
                <a:gd name="connsiteX1199" fmla="*/ 304591 w 4427516"/>
                <a:gd name="connsiteY1199" fmla="*/ 3422344 h 4742238"/>
                <a:gd name="connsiteX1200" fmla="*/ 267787 w 4427516"/>
                <a:gd name="connsiteY1200" fmla="*/ 3471298 h 4742238"/>
                <a:gd name="connsiteX1201" fmla="*/ 243889 w 4427516"/>
                <a:gd name="connsiteY1201" fmla="*/ 3522744 h 4742238"/>
                <a:gd name="connsiteX1202" fmla="*/ 235255 w 4427516"/>
                <a:gd name="connsiteY1202" fmla="*/ 3570986 h 4742238"/>
                <a:gd name="connsiteX1203" fmla="*/ 244155 w 4427516"/>
                <a:gd name="connsiteY1203" fmla="*/ 3609838 h 4742238"/>
                <a:gd name="connsiteX1204" fmla="*/ 253457 w 4427516"/>
                <a:gd name="connsiteY1204" fmla="*/ 3621186 h 4742238"/>
                <a:gd name="connsiteX1205" fmla="*/ 265294 w 4427516"/>
                <a:gd name="connsiteY1205" fmla="*/ 3628707 h 4742238"/>
                <a:gd name="connsiteX1206" fmla="*/ 279314 w 4427516"/>
                <a:gd name="connsiteY1206" fmla="*/ 3632490 h 4742238"/>
                <a:gd name="connsiteX1207" fmla="*/ 295157 w 4427516"/>
                <a:gd name="connsiteY1207" fmla="*/ 3632490 h 4742238"/>
                <a:gd name="connsiteX1208" fmla="*/ 319322 w 4427516"/>
                <a:gd name="connsiteY1208" fmla="*/ 3626527 h 4742238"/>
                <a:gd name="connsiteX1209" fmla="*/ 345224 w 4427516"/>
                <a:gd name="connsiteY1209" fmla="*/ 3613843 h 4742238"/>
                <a:gd name="connsiteX1210" fmla="*/ 371881 w 4427516"/>
                <a:gd name="connsiteY1210" fmla="*/ 3594484 h 4742238"/>
                <a:gd name="connsiteX1211" fmla="*/ 523682 w 4427516"/>
                <a:gd name="connsiteY1211" fmla="*/ 3727861 h 4742238"/>
                <a:gd name="connsiteX1212" fmla="*/ 559285 w 4427516"/>
                <a:gd name="connsiteY1212" fmla="*/ 3671920 h 4742238"/>
                <a:gd name="connsiteX1213" fmla="*/ 579000 w 4427516"/>
                <a:gd name="connsiteY1213" fmla="*/ 3616202 h 4742238"/>
                <a:gd name="connsiteX1214" fmla="*/ 581715 w 4427516"/>
                <a:gd name="connsiteY1214" fmla="*/ 3567248 h 4742238"/>
                <a:gd name="connsiteX1215" fmla="*/ 566629 w 4427516"/>
                <a:gd name="connsiteY1215" fmla="*/ 3530710 h 4742238"/>
                <a:gd name="connsiteX1216" fmla="*/ 556482 w 4427516"/>
                <a:gd name="connsiteY1216" fmla="*/ 3521810 h 4742238"/>
                <a:gd name="connsiteX1217" fmla="*/ 544599 w 4427516"/>
                <a:gd name="connsiteY1217" fmla="*/ 3515980 h 4742238"/>
                <a:gd name="connsiteX1218" fmla="*/ 531248 w 4427516"/>
                <a:gd name="connsiteY1218" fmla="*/ 3513265 h 4742238"/>
                <a:gd name="connsiteX1219" fmla="*/ 516652 w 4427516"/>
                <a:gd name="connsiteY1219" fmla="*/ 3513532 h 4742238"/>
                <a:gd name="connsiteX1220" fmla="*/ 490617 w 4427516"/>
                <a:gd name="connsiteY1220" fmla="*/ 3520252 h 4742238"/>
                <a:gd name="connsiteX1221" fmla="*/ 463069 w 4427516"/>
                <a:gd name="connsiteY1221" fmla="*/ 3534404 h 4742238"/>
                <a:gd name="connsiteX1222" fmla="*/ 435121 w 4427516"/>
                <a:gd name="connsiteY1222" fmla="*/ 3555721 h 4742238"/>
                <a:gd name="connsiteX1223" fmla="*/ 407840 w 4427516"/>
                <a:gd name="connsiteY1223" fmla="*/ 3583937 h 4742238"/>
                <a:gd name="connsiteX1224" fmla="*/ 372237 w 4427516"/>
                <a:gd name="connsiteY1224" fmla="*/ 3637341 h 4742238"/>
                <a:gd name="connsiteX1225" fmla="*/ 350787 w 4427516"/>
                <a:gd name="connsiteY1225" fmla="*/ 3692926 h 4742238"/>
                <a:gd name="connsiteX1226" fmla="*/ 345757 w 4427516"/>
                <a:gd name="connsiteY1226" fmla="*/ 3743660 h 4742238"/>
                <a:gd name="connsiteX1227" fmla="*/ 359108 w 4427516"/>
                <a:gd name="connsiteY1227" fmla="*/ 3783135 h 4742238"/>
                <a:gd name="connsiteX1228" fmla="*/ 369033 w 4427516"/>
                <a:gd name="connsiteY1228" fmla="*/ 3793281 h 4742238"/>
                <a:gd name="connsiteX1229" fmla="*/ 381004 w 4427516"/>
                <a:gd name="connsiteY1229" fmla="*/ 3800001 h 4742238"/>
                <a:gd name="connsiteX1230" fmla="*/ 394711 w 4427516"/>
                <a:gd name="connsiteY1230" fmla="*/ 3803384 h 4742238"/>
                <a:gd name="connsiteX1231" fmla="*/ 409843 w 4427516"/>
                <a:gd name="connsiteY1231" fmla="*/ 3803384 h 4742238"/>
                <a:gd name="connsiteX1232" fmla="*/ 437212 w 4427516"/>
                <a:gd name="connsiteY1232" fmla="*/ 3796530 h 4742238"/>
                <a:gd name="connsiteX1233" fmla="*/ 466229 w 4427516"/>
                <a:gd name="connsiteY1233" fmla="*/ 3781399 h 4742238"/>
                <a:gd name="connsiteX1234" fmla="*/ 495512 w 4427516"/>
                <a:gd name="connsiteY1234" fmla="*/ 3758480 h 4742238"/>
                <a:gd name="connsiteX1235" fmla="*/ 523727 w 4427516"/>
                <a:gd name="connsiteY1235" fmla="*/ 3728217 h 474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Lst>
              <a:rect l="l" t="t" r="r" b="b"/>
              <a:pathLst>
                <a:path w="4427516" h="4742238">
                  <a:moveTo>
                    <a:pt x="387768" y="1548210"/>
                  </a:moveTo>
                  <a:cubicBezTo>
                    <a:pt x="394533" y="1549220"/>
                    <a:pt x="401431" y="1548860"/>
                    <a:pt x="408062" y="1547142"/>
                  </a:cubicBezTo>
                  <a:lnTo>
                    <a:pt x="408374" y="1547142"/>
                  </a:lnTo>
                  <a:lnTo>
                    <a:pt x="408641" y="1547142"/>
                  </a:lnTo>
                  <a:lnTo>
                    <a:pt x="408952" y="1547142"/>
                  </a:lnTo>
                  <a:lnTo>
                    <a:pt x="409264" y="1547142"/>
                  </a:lnTo>
                  <a:cubicBezTo>
                    <a:pt x="417942" y="1544974"/>
                    <a:pt x="426309" y="1541868"/>
                    <a:pt x="434320" y="1537885"/>
                  </a:cubicBezTo>
                  <a:cubicBezTo>
                    <a:pt x="443043" y="1533559"/>
                    <a:pt x="451409" y="1528512"/>
                    <a:pt x="459286" y="1522798"/>
                  </a:cubicBezTo>
                  <a:cubicBezTo>
                    <a:pt x="467119" y="1517186"/>
                    <a:pt x="474506" y="1510916"/>
                    <a:pt x="481270" y="1504062"/>
                  </a:cubicBezTo>
                  <a:cubicBezTo>
                    <a:pt x="487457" y="1497943"/>
                    <a:pt x="492886" y="1491116"/>
                    <a:pt x="497470" y="1483724"/>
                  </a:cubicBezTo>
                  <a:cubicBezTo>
                    <a:pt x="501119" y="1478215"/>
                    <a:pt x="503522" y="1471993"/>
                    <a:pt x="504590" y="1465478"/>
                  </a:cubicBezTo>
                  <a:cubicBezTo>
                    <a:pt x="505392" y="1460996"/>
                    <a:pt x="504324" y="1456395"/>
                    <a:pt x="501653" y="1452705"/>
                  </a:cubicBezTo>
                  <a:cubicBezTo>
                    <a:pt x="498583" y="1449185"/>
                    <a:pt x="494311" y="1446946"/>
                    <a:pt x="489682" y="1446430"/>
                  </a:cubicBezTo>
                  <a:cubicBezTo>
                    <a:pt x="483007" y="1445576"/>
                    <a:pt x="476197" y="1446012"/>
                    <a:pt x="469700" y="1447721"/>
                  </a:cubicBezTo>
                  <a:lnTo>
                    <a:pt x="469166" y="1447721"/>
                  </a:lnTo>
                  <a:lnTo>
                    <a:pt x="468898" y="1447721"/>
                  </a:lnTo>
                  <a:lnTo>
                    <a:pt x="468632" y="1447721"/>
                  </a:lnTo>
                  <a:cubicBezTo>
                    <a:pt x="460220" y="1449817"/>
                    <a:pt x="452032" y="1452799"/>
                    <a:pt x="444244" y="1456621"/>
                  </a:cubicBezTo>
                  <a:cubicBezTo>
                    <a:pt x="435743" y="1460791"/>
                    <a:pt x="427555" y="1465660"/>
                    <a:pt x="419856" y="1471174"/>
                  </a:cubicBezTo>
                  <a:cubicBezTo>
                    <a:pt x="412112" y="1476644"/>
                    <a:pt x="404814" y="1482745"/>
                    <a:pt x="398049" y="1489421"/>
                  </a:cubicBezTo>
                  <a:cubicBezTo>
                    <a:pt x="391819" y="1495495"/>
                    <a:pt x="386300" y="1502242"/>
                    <a:pt x="381538" y="1509536"/>
                  </a:cubicBezTo>
                  <a:cubicBezTo>
                    <a:pt x="377755" y="1515126"/>
                    <a:pt x="375130" y="1521401"/>
                    <a:pt x="373750" y="1528005"/>
                  </a:cubicBezTo>
                  <a:cubicBezTo>
                    <a:pt x="372727" y="1532585"/>
                    <a:pt x="373572" y="1537387"/>
                    <a:pt x="376064" y="1541356"/>
                  </a:cubicBezTo>
                  <a:cubicBezTo>
                    <a:pt x="378868" y="1545135"/>
                    <a:pt x="383096" y="1547609"/>
                    <a:pt x="387768" y="1548210"/>
                  </a:cubicBezTo>
                  <a:close/>
                  <a:moveTo>
                    <a:pt x="607706" y="1230721"/>
                  </a:moveTo>
                  <a:cubicBezTo>
                    <a:pt x="612779" y="1232639"/>
                    <a:pt x="618208" y="1233267"/>
                    <a:pt x="623593" y="1232546"/>
                  </a:cubicBezTo>
                  <a:lnTo>
                    <a:pt x="626308" y="1232234"/>
                  </a:lnTo>
                  <a:lnTo>
                    <a:pt x="629156" y="1231789"/>
                  </a:lnTo>
                  <a:lnTo>
                    <a:pt x="632005" y="1231255"/>
                  </a:lnTo>
                  <a:lnTo>
                    <a:pt x="634941" y="1230543"/>
                  </a:lnTo>
                  <a:cubicBezTo>
                    <a:pt x="641706" y="1228781"/>
                    <a:pt x="648292" y="1226427"/>
                    <a:pt x="654656" y="1223512"/>
                  </a:cubicBezTo>
                  <a:cubicBezTo>
                    <a:pt x="661554" y="1220356"/>
                    <a:pt x="668230" y="1216729"/>
                    <a:pt x="674639" y="1212653"/>
                  </a:cubicBezTo>
                  <a:cubicBezTo>
                    <a:pt x="681092" y="1208567"/>
                    <a:pt x="687233" y="1204015"/>
                    <a:pt x="693019" y="1199035"/>
                  </a:cubicBezTo>
                  <a:cubicBezTo>
                    <a:pt x="698448" y="1194415"/>
                    <a:pt x="703433" y="1189320"/>
                    <a:pt x="707972" y="1183815"/>
                  </a:cubicBezTo>
                  <a:cubicBezTo>
                    <a:pt x="712156" y="1178844"/>
                    <a:pt x="715538" y="1173223"/>
                    <a:pt x="717897" y="1167170"/>
                  </a:cubicBezTo>
                  <a:cubicBezTo>
                    <a:pt x="719587" y="1163120"/>
                    <a:pt x="719855" y="1158621"/>
                    <a:pt x="718653" y="1154398"/>
                  </a:cubicBezTo>
                  <a:cubicBezTo>
                    <a:pt x="717362" y="1150793"/>
                    <a:pt x="714514" y="1147958"/>
                    <a:pt x="710909" y="1146699"/>
                  </a:cubicBezTo>
                  <a:cubicBezTo>
                    <a:pt x="705835" y="1144981"/>
                    <a:pt x="700406" y="1144478"/>
                    <a:pt x="695066" y="1145230"/>
                  </a:cubicBezTo>
                  <a:lnTo>
                    <a:pt x="692352" y="1145542"/>
                  </a:lnTo>
                  <a:lnTo>
                    <a:pt x="689592" y="1146031"/>
                  </a:lnTo>
                  <a:lnTo>
                    <a:pt x="686744" y="1146565"/>
                  </a:lnTo>
                  <a:lnTo>
                    <a:pt x="683895" y="1147277"/>
                  </a:lnTo>
                  <a:cubicBezTo>
                    <a:pt x="677309" y="1148995"/>
                    <a:pt x="670856" y="1151305"/>
                    <a:pt x="664669" y="1154175"/>
                  </a:cubicBezTo>
                  <a:cubicBezTo>
                    <a:pt x="657950" y="1157210"/>
                    <a:pt x="651452" y="1160722"/>
                    <a:pt x="645222" y="1164678"/>
                  </a:cubicBezTo>
                  <a:cubicBezTo>
                    <a:pt x="638858" y="1168692"/>
                    <a:pt x="632805" y="1173156"/>
                    <a:pt x="627109" y="1178029"/>
                  </a:cubicBezTo>
                  <a:cubicBezTo>
                    <a:pt x="621679" y="1182586"/>
                    <a:pt x="616651" y="1187602"/>
                    <a:pt x="612067" y="1193027"/>
                  </a:cubicBezTo>
                  <a:cubicBezTo>
                    <a:pt x="607795" y="1197985"/>
                    <a:pt x="604323" y="1203588"/>
                    <a:pt x="601786" y="1209627"/>
                  </a:cubicBezTo>
                  <a:cubicBezTo>
                    <a:pt x="599918" y="1213708"/>
                    <a:pt x="599428" y="1218287"/>
                    <a:pt x="600407" y="1222666"/>
                  </a:cubicBezTo>
                  <a:cubicBezTo>
                    <a:pt x="601475" y="1226333"/>
                    <a:pt x="604145" y="1229306"/>
                    <a:pt x="607706" y="1230721"/>
                  </a:cubicBezTo>
                  <a:close/>
                  <a:moveTo>
                    <a:pt x="457194" y="1437663"/>
                  </a:moveTo>
                  <a:cubicBezTo>
                    <a:pt x="463335" y="1439020"/>
                    <a:pt x="469745" y="1439020"/>
                    <a:pt x="475886" y="1437663"/>
                  </a:cubicBezTo>
                  <a:lnTo>
                    <a:pt x="477132" y="1437440"/>
                  </a:lnTo>
                  <a:lnTo>
                    <a:pt x="478334" y="1437440"/>
                  </a:lnTo>
                  <a:lnTo>
                    <a:pt x="479535" y="1437173"/>
                  </a:lnTo>
                  <a:lnTo>
                    <a:pt x="480781" y="1436862"/>
                  </a:lnTo>
                  <a:cubicBezTo>
                    <a:pt x="488792" y="1434846"/>
                    <a:pt x="496536" y="1432011"/>
                    <a:pt x="503968" y="1428406"/>
                  </a:cubicBezTo>
                  <a:cubicBezTo>
                    <a:pt x="512068" y="1424579"/>
                    <a:pt x="519811" y="1420115"/>
                    <a:pt x="527198" y="1415055"/>
                  </a:cubicBezTo>
                  <a:cubicBezTo>
                    <a:pt x="534586" y="1409991"/>
                    <a:pt x="541528" y="1404352"/>
                    <a:pt x="548026" y="1398188"/>
                  </a:cubicBezTo>
                  <a:cubicBezTo>
                    <a:pt x="553945" y="1392585"/>
                    <a:pt x="559285" y="1386382"/>
                    <a:pt x="563958" y="1379675"/>
                  </a:cubicBezTo>
                  <a:cubicBezTo>
                    <a:pt x="567786" y="1374308"/>
                    <a:pt x="570589" y="1368269"/>
                    <a:pt x="572192" y="1361873"/>
                  </a:cubicBezTo>
                  <a:cubicBezTo>
                    <a:pt x="573349" y="1357548"/>
                    <a:pt x="572770" y="1352937"/>
                    <a:pt x="570634" y="1349012"/>
                  </a:cubicBezTo>
                  <a:cubicBezTo>
                    <a:pt x="568231" y="1345389"/>
                    <a:pt x="564493" y="1342901"/>
                    <a:pt x="560220" y="1342114"/>
                  </a:cubicBezTo>
                  <a:cubicBezTo>
                    <a:pt x="554079" y="1340921"/>
                    <a:pt x="547760" y="1340997"/>
                    <a:pt x="541662" y="1342336"/>
                  </a:cubicBezTo>
                  <a:lnTo>
                    <a:pt x="540460" y="1342559"/>
                  </a:lnTo>
                  <a:lnTo>
                    <a:pt x="539259" y="1342826"/>
                  </a:lnTo>
                  <a:lnTo>
                    <a:pt x="538057" y="1343093"/>
                  </a:lnTo>
                  <a:lnTo>
                    <a:pt x="536811" y="1343404"/>
                  </a:lnTo>
                  <a:cubicBezTo>
                    <a:pt x="529067" y="1345380"/>
                    <a:pt x="521546" y="1348140"/>
                    <a:pt x="514337" y="1351638"/>
                  </a:cubicBezTo>
                  <a:cubicBezTo>
                    <a:pt x="506460" y="1355398"/>
                    <a:pt x="498894" y="1359759"/>
                    <a:pt x="491685" y="1364677"/>
                  </a:cubicBezTo>
                  <a:cubicBezTo>
                    <a:pt x="484430" y="1369599"/>
                    <a:pt x="477577" y="1375073"/>
                    <a:pt x="471168" y="1381054"/>
                  </a:cubicBezTo>
                  <a:cubicBezTo>
                    <a:pt x="465205" y="1386568"/>
                    <a:pt x="459776" y="1392683"/>
                    <a:pt x="455058" y="1399301"/>
                  </a:cubicBezTo>
                  <a:cubicBezTo>
                    <a:pt x="451052" y="1404646"/>
                    <a:pt x="448026" y="1410676"/>
                    <a:pt x="446158" y="1417102"/>
                  </a:cubicBezTo>
                  <a:cubicBezTo>
                    <a:pt x="444778" y="1421513"/>
                    <a:pt x="445134" y="1426265"/>
                    <a:pt x="447047" y="1430453"/>
                  </a:cubicBezTo>
                  <a:cubicBezTo>
                    <a:pt x="449273" y="1434174"/>
                    <a:pt x="452967" y="1436791"/>
                    <a:pt x="457194" y="1437663"/>
                  </a:cubicBezTo>
                  <a:close/>
                  <a:moveTo>
                    <a:pt x="530937" y="1331878"/>
                  </a:moveTo>
                  <a:cubicBezTo>
                    <a:pt x="536545" y="1333516"/>
                    <a:pt x="542463" y="1333836"/>
                    <a:pt x="548249" y="1332812"/>
                  </a:cubicBezTo>
                  <a:lnTo>
                    <a:pt x="550206" y="1332501"/>
                  </a:lnTo>
                  <a:lnTo>
                    <a:pt x="552210" y="1332145"/>
                  </a:lnTo>
                  <a:lnTo>
                    <a:pt x="554257" y="1331700"/>
                  </a:lnTo>
                  <a:lnTo>
                    <a:pt x="556304" y="1331210"/>
                  </a:lnTo>
                  <a:cubicBezTo>
                    <a:pt x="563691" y="1329315"/>
                    <a:pt x="570857" y="1326720"/>
                    <a:pt x="577755" y="1323467"/>
                  </a:cubicBezTo>
                  <a:cubicBezTo>
                    <a:pt x="585231" y="1319964"/>
                    <a:pt x="592440" y="1315901"/>
                    <a:pt x="599339" y="1311317"/>
                  </a:cubicBezTo>
                  <a:cubicBezTo>
                    <a:pt x="606237" y="1306765"/>
                    <a:pt x="612779" y="1301691"/>
                    <a:pt x="618921" y="1296142"/>
                  </a:cubicBezTo>
                  <a:cubicBezTo>
                    <a:pt x="624573" y="1291024"/>
                    <a:pt x="629735" y="1285376"/>
                    <a:pt x="634319" y="1279275"/>
                  </a:cubicBezTo>
                  <a:cubicBezTo>
                    <a:pt x="638324" y="1274135"/>
                    <a:pt x="641305" y="1268314"/>
                    <a:pt x="643220" y="1262096"/>
                  </a:cubicBezTo>
                  <a:cubicBezTo>
                    <a:pt x="644643" y="1257926"/>
                    <a:pt x="644466" y="1253387"/>
                    <a:pt x="642774" y="1249324"/>
                  </a:cubicBezTo>
                  <a:cubicBezTo>
                    <a:pt x="640950" y="1245764"/>
                    <a:pt x="637746" y="1243133"/>
                    <a:pt x="633873" y="1242070"/>
                  </a:cubicBezTo>
                  <a:cubicBezTo>
                    <a:pt x="628266" y="1240606"/>
                    <a:pt x="622348" y="1240392"/>
                    <a:pt x="616651" y="1241447"/>
                  </a:cubicBezTo>
                  <a:lnTo>
                    <a:pt x="614737" y="1241758"/>
                  </a:lnTo>
                  <a:lnTo>
                    <a:pt x="612779" y="1242114"/>
                  </a:lnTo>
                  <a:lnTo>
                    <a:pt x="610821" y="1242559"/>
                  </a:lnTo>
                  <a:lnTo>
                    <a:pt x="608863" y="1243049"/>
                  </a:lnTo>
                  <a:cubicBezTo>
                    <a:pt x="601653" y="1244922"/>
                    <a:pt x="594665" y="1247455"/>
                    <a:pt x="587945" y="1250614"/>
                  </a:cubicBezTo>
                  <a:cubicBezTo>
                    <a:pt x="580647" y="1254028"/>
                    <a:pt x="573615" y="1257966"/>
                    <a:pt x="566895" y="1262408"/>
                  </a:cubicBezTo>
                  <a:cubicBezTo>
                    <a:pt x="560086" y="1266849"/>
                    <a:pt x="553633" y="1271785"/>
                    <a:pt x="547537" y="1277183"/>
                  </a:cubicBezTo>
                  <a:cubicBezTo>
                    <a:pt x="541796" y="1282212"/>
                    <a:pt x="536589" y="1287788"/>
                    <a:pt x="531916" y="1293827"/>
                  </a:cubicBezTo>
                  <a:cubicBezTo>
                    <a:pt x="527778" y="1298985"/>
                    <a:pt x="524572" y="1304811"/>
                    <a:pt x="522436" y="1311050"/>
                  </a:cubicBezTo>
                  <a:cubicBezTo>
                    <a:pt x="520879" y="1315292"/>
                    <a:pt x="520879" y="1319938"/>
                    <a:pt x="522436" y="1324179"/>
                  </a:cubicBezTo>
                  <a:cubicBezTo>
                    <a:pt x="524039" y="1327859"/>
                    <a:pt x="527109" y="1330667"/>
                    <a:pt x="530937" y="1331878"/>
                  </a:cubicBezTo>
                  <a:close/>
                  <a:moveTo>
                    <a:pt x="687812" y="1134193"/>
                  </a:moveTo>
                  <a:cubicBezTo>
                    <a:pt x="692352" y="1136307"/>
                    <a:pt x="697425" y="1137184"/>
                    <a:pt x="702409" y="1136730"/>
                  </a:cubicBezTo>
                  <a:lnTo>
                    <a:pt x="705747" y="1136463"/>
                  </a:lnTo>
                  <a:cubicBezTo>
                    <a:pt x="706860" y="1136463"/>
                    <a:pt x="708017" y="1136196"/>
                    <a:pt x="709173" y="1135973"/>
                  </a:cubicBezTo>
                  <a:cubicBezTo>
                    <a:pt x="710330" y="1135751"/>
                    <a:pt x="711532" y="1135573"/>
                    <a:pt x="712734" y="1135306"/>
                  </a:cubicBezTo>
                  <a:cubicBezTo>
                    <a:pt x="713935" y="1135039"/>
                    <a:pt x="715181" y="1134772"/>
                    <a:pt x="716428" y="1134460"/>
                  </a:cubicBezTo>
                  <a:cubicBezTo>
                    <a:pt x="722658" y="1132805"/>
                    <a:pt x="728755" y="1130646"/>
                    <a:pt x="734675" y="1128007"/>
                  </a:cubicBezTo>
                  <a:cubicBezTo>
                    <a:pt x="741083" y="1125159"/>
                    <a:pt x="747268" y="1121888"/>
                    <a:pt x="753232" y="1118216"/>
                  </a:cubicBezTo>
                  <a:cubicBezTo>
                    <a:pt x="759240" y="1114536"/>
                    <a:pt x="765025" y="1110446"/>
                    <a:pt x="770499" y="1105978"/>
                  </a:cubicBezTo>
                  <a:cubicBezTo>
                    <a:pt x="775662" y="1101763"/>
                    <a:pt x="780512" y="1097135"/>
                    <a:pt x="784918" y="1092137"/>
                  </a:cubicBezTo>
                  <a:cubicBezTo>
                    <a:pt x="789279" y="1087362"/>
                    <a:pt x="792840" y="1081941"/>
                    <a:pt x="795511" y="1076071"/>
                  </a:cubicBezTo>
                  <a:cubicBezTo>
                    <a:pt x="797379" y="1072155"/>
                    <a:pt x="798003" y="1067758"/>
                    <a:pt x="797290" y="1063477"/>
                  </a:cubicBezTo>
                  <a:cubicBezTo>
                    <a:pt x="796445" y="1059939"/>
                    <a:pt x="793997" y="1057002"/>
                    <a:pt x="790659" y="1055511"/>
                  </a:cubicBezTo>
                  <a:cubicBezTo>
                    <a:pt x="786031" y="1053544"/>
                    <a:pt x="780958" y="1052792"/>
                    <a:pt x="775973" y="1053330"/>
                  </a:cubicBezTo>
                  <a:lnTo>
                    <a:pt x="772680" y="1053597"/>
                  </a:lnTo>
                  <a:lnTo>
                    <a:pt x="769297" y="1054087"/>
                  </a:lnTo>
                  <a:lnTo>
                    <a:pt x="765783" y="1054799"/>
                  </a:lnTo>
                  <a:cubicBezTo>
                    <a:pt x="764625" y="1055021"/>
                    <a:pt x="763424" y="1055333"/>
                    <a:pt x="762222" y="1055644"/>
                  </a:cubicBezTo>
                  <a:cubicBezTo>
                    <a:pt x="756125" y="1057264"/>
                    <a:pt x="750162" y="1059374"/>
                    <a:pt x="744421" y="1061964"/>
                  </a:cubicBezTo>
                  <a:cubicBezTo>
                    <a:pt x="738189" y="1064728"/>
                    <a:pt x="732182" y="1067878"/>
                    <a:pt x="726352" y="1071399"/>
                  </a:cubicBezTo>
                  <a:cubicBezTo>
                    <a:pt x="720477" y="1074986"/>
                    <a:pt x="714825" y="1078955"/>
                    <a:pt x="709440" y="1083281"/>
                  </a:cubicBezTo>
                  <a:cubicBezTo>
                    <a:pt x="704278" y="1087402"/>
                    <a:pt x="699472" y="1091941"/>
                    <a:pt x="695066" y="1096855"/>
                  </a:cubicBezTo>
                  <a:cubicBezTo>
                    <a:pt x="690571" y="1101603"/>
                    <a:pt x="686878" y="1107006"/>
                    <a:pt x="684029" y="1112876"/>
                  </a:cubicBezTo>
                  <a:cubicBezTo>
                    <a:pt x="681982" y="1116841"/>
                    <a:pt x="681137" y="1121340"/>
                    <a:pt x="681670" y="1125782"/>
                  </a:cubicBezTo>
                  <a:cubicBezTo>
                    <a:pt x="682294" y="1129391"/>
                    <a:pt x="684564" y="1132506"/>
                    <a:pt x="687812" y="1134193"/>
                  </a:cubicBezTo>
                  <a:close/>
                  <a:moveTo>
                    <a:pt x="770188" y="1041848"/>
                  </a:moveTo>
                  <a:cubicBezTo>
                    <a:pt x="774193" y="1044278"/>
                    <a:pt x="778866" y="1045440"/>
                    <a:pt x="783539" y="1045186"/>
                  </a:cubicBezTo>
                  <a:cubicBezTo>
                    <a:pt x="784786" y="1045186"/>
                    <a:pt x="786120" y="1045186"/>
                    <a:pt x="787455" y="1045186"/>
                  </a:cubicBezTo>
                  <a:cubicBezTo>
                    <a:pt x="788791" y="1045186"/>
                    <a:pt x="790215" y="1044919"/>
                    <a:pt x="791594" y="1044741"/>
                  </a:cubicBezTo>
                  <a:lnTo>
                    <a:pt x="796044" y="1043984"/>
                  </a:lnTo>
                  <a:lnTo>
                    <a:pt x="800494" y="1042916"/>
                  </a:lnTo>
                  <a:cubicBezTo>
                    <a:pt x="806236" y="1041390"/>
                    <a:pt x="811888" y="1039423"/>
                    <a:pt x="817317" y="1037042"/>
                  </a:cubicBezTo>
                  <a:cubicBezTo>
                    <a:pt x="823192" y="1034514"/>
                    <a:pt x="828888" y="1031617"/>
                    <a:pt x="834407" y="1028364"/>
                  </a:cubicBezTo>
                  <a:cubicBezTo>
                    <a:pt x="839970" y="1025053"/>
                    <a:pt x="845354" y="1021412"/>
                    <a:pt x="850516" y="1017460"/>
                  </a:cubicBezTo>
                  <a:cubicBezTo>
                    <a:pt x="855457" y="1013677"/>
                    <a:pt x="860085" y="1009512"/>
                    <a:pt x="864357" y="1004999"/>
                  </a:cubicBezTo>
                  <a:cubicBezTo>
                    <a:pt x="868897" y="1000411"/>
                    <a:pt x="872724" y="995177"/>
                    <a:pt x="875751" y="989467"/>
                  </a:cubicBezTo>
                  <a:cubicBezTo>
                    <a:pt x="877887" y="985631"/>
                    <a:pt x="878910" y="981265"/>
                    <a:pt x="878688" y="976873"/>
                  </a:cubicBezTo>
                  <a:cubicBezTo>
                    <a:pt x="878287" y="973415"/>
                    <a:pt x="876329" y="970340"/>
                    <a:pt x="873347" y="968551"/>
                  </a:cubicBezTo>
                  <a:cubicBezTo>
                    <a:pt x="869253" y="966317"/>
                    <a:pt x="864625" y="965284"/>
                    <a:pt x="859996" y="965569"/>
                  </a:cubicBezTo>
                  <a:cubicBezTo>
                    <a:pt x="858705" y="965507"/>
                    <a:pt x="857415" y="965507"/>
                    <a:pt x="856124" y="965569"/>
                  </a:cubicBezTo>
                  <a:cubicBezTo>
                    <a:pt x="854790" y="965569"/>
                    <a:pt x="853410" y="965836"/>
                    <a:pt x="852030" y="966059"/>
                  </a:cubicBezTo>
                  <a:cubicBezTo>
                    <a:pt x="850650" y="966281"/>
                    <a:pt x="849227" y="966504"/>
                    <a:pt x="847580" y="966815"/>
                  </a:cubicBezTo>
                  <a:lnTo>
                    <a:pt x="843129" y="967883"/>
                  </a:lnTo>
                  <a:cubicBezTo>
                    <a:pt x="837566" y="969387"/>
                    <a:pt x="832092" y="971306"/>
                    <a:pt x="826797" y="973624"/>
                  </a:cubicBezTo>
                  <a:cubicBezTo>
                    <a:pt x="821056" y="976094"/>
                    <a:pt x="815493" y="978920"/>
                    <a:pt x="810108" y="982080"/>
                  </a:cubicBezTo>
                  <a:cubicBezTo>
                    <a:pt x="804634" y="985280"/>
                    <a:pt x="799337" y="988818"/>
                    <a:pt x="794264" y="992672"/>
                  </a:cubicBezTo>
                  <a:cubicBezTo>
                    <a:pt x="789369" y="996383"/>
                    <a:pt x="784741" y="1000460"/>
                    <a:pt x="780423" y="1004866"/>
                  </a:cubicBezTo>
                  <a:cubicBezTo>
                    <a:pt x="775840" y="1009463"/>
                    <a:pt x="771923" y="1014656"/>
                    <a:pt x="768719" y="1020308"/>
                  </a:cubicBezTo>
                  <a:cubicBezTo>
                    <a:pt x="766450" y="1024185"/>
                    <a:pt x="765293" y="1028595"/>
                    <a:pt x="765293" y="1033081"/>
                  </a:cubicBezTo>
                  <a:cubicBezTo>
                    <a:pt x="765426" y="1036623"/>
                    <a:pt x="767250" y="1039886"/>
                    <a:pt x="770188" y="1041848"/>
                  </a:cubicBezTo>
                  <a:close/>
                  <a:moveTo>
                    <a:pt x="201566" y="1910691"/>
                  </a:moveTo>
                  <a:cubicBezTo>
                    <a:pt x="208197" y="1911595"/>
                    <a:pt x="214917" y="1911248"/>
                    <a:pt x="221415" y="1909668"/>
                  </a:cubicBezTo>
                  <a:lnTo>
                    <a:pt x="224307" y="1909000"/>
                  </a:lnTo>
                  <a:lnTo>
                    <a:pt x="227289" y="1908199"/>
                  </a:lnTo>
                  <a:lnTo>
                    <a:pt x="230360" y="1907265"/>
                  </a:lnTo>
                  <a:lnTo>
                    <a:pt x="233519" y="1906197"/>
                  </a:lnTo>
                  <a:cubicBezTo>
                    <a:pt x="243755" y="1902489"/>
                    <a:pt x="253546" y="1897714"/>
                    <a:pt x="262759" y="1891955"/>
                  </a:cubicBezTo>
                  <a:cubicBezTo>
                    <a:pt x="272460" y="1885956"/>
                    <a:pt x="281628" y="1879152"/>
                    <a:pt x="290172" y="1871617"/>
                  </a:cubicBezTo>
                  <a:cubicBezTo>
                    <a:pt x="298317" y="1864466"/>
                    <a:pt x="305749" y="1856571"/>
                    <a:pt x="312424" y="1848030"/>
                  </a:cubicBezTo>
                  <a:cubicBezTo>
                    <a:pt x="318299" y="1840718"/>
                    <a:pt x="323149" y="1832632"/>
                    <a:pt x="326799" y="1823998"/>
                  </a:cubicBezTo>
                  <a:cubicBezTo>
                    <a:pt x="329336" y="1818320"/>
                    <a:pt x="330537" y="1812143"/>
                    <a:pt x="330359" y="1805930"/>
                  </a:cubicBezTo>
                  <a:cubicBezTo>
                    <a:pt x="330226" y="1801342"/>
                    <a:pt x="328357" y="1796976"/>
                    <a:pt x="325153" y="1793691"/>
                  </a:cubicBezTo>
                  <a:cubicBezTo>
                    <a:pt x="321637" y="1790558"/>
                    <a:pt x="317186" y="1788627"/>
                    <a:pt x="312513" y="1788173"/>
                  </a:cubicBezTo>
                  <a:cubicBezTo>
                    <a:pt x="306016" y="1787403"/>
                    <a:pt x="299385" y="1787826"/>
                    <a:pt x="293021" y="1789419"/>
                  </a:cubicBezTo>
                  <a:lnTo>
                    <a:pt x="290217" y="1790087"/>
                  </a:lnTo>
                  <a:lnTo>
                    <a:pt x="287280" y="1790888"/>
                  </a:lnTo>
                  <a:lnTo>
                    <a:pt x="284298" y="1791822"/>
                  </a:lnTo>
                  <a:lnTo>
                    <a:pt x="281183" y="1792890"/>
                  </a:lnTo>
                  <a:cubicBezTo>
                    <a:pt x="271303" y="1796455"/>
                    <a:pt x="261824" y="1801048"/>
                    <a:pt x="252879" y="1806598"/>
                  </a:cubicBezTo>
                  <a:cubicBezTo>
                    <a:pt x="243444" y="1812361"/>
                    <a:pt x="234543" y="1818898"/>
                    <a:pt x="226177" y="1826135"/>
                  </a:cubicBezTo>
                  <a:cubicBezTo>
                    <a:pt x="218077" y="1833130"/>
                    <a:pt x="210645" y="1840830"/>
                    <a:pt x="203925" y="1849143"/>
                  </a:cubicBezTo>
                  <a:cubicBezTo>
                    <a:pt x="197872" y="1856468"/>
                    <a:pt x="192844" y="1864546"/>
                    <a:pt x="188882" y="1873175"/>
                  </a:cubicBezTo>
                  <a:cubicBezTo>
                    <a:pt x="186079" y="1878956"/>
                    <a:pt x="184565" y="1885271"/>
                    <a:pt x="184432" y="1891688"/>
                  </a:cubicBezTo>
                  <a:cubicBezTo>
                    <a:pt x="184298" y="1896375"/>
                    <a:pt x="185856" y="1900954"/>
                    <a:pt x="188882" y="1904550"/>
                  </a:cubicBezTo>
                  <a:cubicBezTo>
                    <a:pt x="192309" y="1907959"/>
                    <a:pt x="196759" y="1910122"/>
                    <a:pt x="201566" y="1910691"/>
                  </a:cubicBezTo>
                  <a:close/>
                  <a:moveTo>
                    <a:pt x="58843" y="2317321"/>
                  </a:moveTo>
                  <a:cubicBezTo>
                    <a:pt x="62626" y="2320560"/>
                    <a:pt x="67254" y="2322643"/>
                    <a:pt x="72194" y="2323329"/>
                  </a:cubicBezTo>
                  <a:cubicBezTo>
                    <a:pt x="78558" y="2324241"/>
                    <a:pt x="85010" y="2324014"/>
                    <a:pt x="91286" y="2322661"/>
                  </a:cubicBezTo>
                  <a:cubicBezTo>
                    <a:pt x="93467" y="2322260"/>
                    <a:pt x="95737" y="2321726"/>
                    <a:pt x="98051" y="2321103"/>
                  </a:cubicBezTo>
                  <a:cubicBezTo>
                    <a:pt x="100365" y="2320480"/>
                    <a:pt x="102501" y="2319679"/>
                    <a:pt x="105171" y="2318834"/>
                  </a:cubicBezTo>
                  <a:cubicBezTo>
                    <a:pt x="107841" y="2317988"/>
                    <a:pt x="110111" y="2317009"/>
                    <a:pt x="112693" y="2315896"/>
                  </a:cubicBezTo>
                  <a:cubicBezTo>
                    <a:pt x="115273" y="2314784"/>
                    <a:pt x="117855" y="2313627"/>
                    <a:pt x="120481" y="2312336"/>
                  </a:cubicBezTo>
                  <a:cubicBezTo>
                    <a:pt x="132274" y="2306399"/>
                    <a:pt x="143444" y="2299301"/>
                    <a:pt x="153858" y="2291153"/>
                  </a:cubicBezTo>
                  <a:cubicBezTo>
                    <a:pt x="164272" y="2283013"/>
                    <a:pt x="173974" y="2273970"/>
                    <a:pt x="182830" y="2264139"/>
                  </a:cubicBezTo>
                  <a:cubicBezTo>
                    <a:pt x="190974" y="2255171"/>
                    <a:pt x="198184" y="2245385"/>
                    <a:pt x="204325" y="2234944"/>
                  </a:cubicBezTo>
                  <a:cubicBezTo>
                    <a:pt x="209488" y="2226289"/>
                    <a:pt x="213181" y="2216849"/>
                    <a:pt x="215317" y="2206996"/>
                  </a:cubicBezTo>
                  <a:cubicBezTo>
                    <a:pt x="216563" y="2201300"/>
                    <a:pt x="216474" y="2195394"/>
                    <a:pt x="215095" y="2189729"/>
                  </a:cubicBezTo>
                  <a:cubicBezTo>
                    <a:pt x="213938" y="2185225"/>
                    <a:pt x="211357" y="2181224"/>
                    <a:pt x="207707" y="2178336"/>
                  </a:cubicBezTo>
                  <a:cubicBezTo>
                    <a:pt x="203791" y="2175394"/>
                    <a:pt x="199207" y="2173538"/>
                    <a:pt x="194356" y="2172951"/>
                  </a:cubicBezTo>
                  <a:cubicBezTo>
                    <a:pt x="188126" y="2172248"/>
                    <a:pt x="181806" y="2172577"/>
                    <a:pt x="175665" y="2173930"/>
                  </a:cubicBezTo>
                  <a:cubicBezTo>
                    <a:pt x="173529" y="2174331"/>
                    <a:pt x="171214" y="2174865"/>
                    <a:pt x="169123" y="2175488"/>
                  </a:cubicBezTo>
                  <a:cubicBezTo>
                    <a:pt x="167031" y="2176111"/>
                    <a:pt x="164672" y="2176867"/>
                    <a:pt x="162180" y="2177713"/>
                  </a:cubicBezTo>
                  <a:cubicBezTo>
                    <a:pt x="159688" y="2178558"/>
                    <a:pt x="157418" y="2179493"/>
                    <a:pt x="154926" y="2180516"/>
                  </a:cubicBezTo>
                  <a:cubicBezTo>
                    <a:pt x="152434" y="2181540"/>
                    <a:pt x="149942" y="2182742"/>
                    <a:pt x="147360" y="2183988"/>
                  </a:cubicBezTo>
                  <a:cubicBezTo>
                    <a:pt x="136012" y="2189675"/>
                    <a:pt x="125197" y="2196440"/>
                    <a:pt x="115139" y="2204192"/>
                  </a:cubicBezTo>
                  <a:cubicBezTo>
                    <a:pt x="104905" y="2212034"/>
                    <a:pt x="95380" y="2220743"/>
                    <a:pt x="86658" y="2230227"/>
                  </a:cubicBezTo>
                  <a:cubicBezTo>
                    <a:pt x="78424" y="2239039"/>
                    <a:pt x="71126" y="2248656"/>
                    <a:pt x="64807" y="2258932"/>
                  </a:cubicBezTo>
                  <a:cubicBezTo>
                    <a:pt x="59288" y="2267646"/>
                    <a:pt x="55193" y="2277187"/>
                    <a:pt x="52702" y="2287192"/>
                  </a:cubicBezTo>
                  <a:cubicBezTo>
                    <a:pt x="51233" y="2293008"/>
                    <a:pt x="51010" y="2299079"/>
                    <a:pt x="52034" y="2304993"/>
                  </a:cubicBezTo>
                  <a:cubicBezTo>
                    <a:pt x="52879" y="2309737"/>
                    <a:pt x="55282" y="2314072"/>
                    <a:pt x="58843" y="2317321"/>
                  </a:cubicBezTo>
                  <a:close/>
                  <a:moveTo>
                    <a:pt x="138104" y="2036414"/>
                  </a:moveTo>
                  <a:cubicBezTo>
                    <a:pt x="141664" y="2039787"/>
                    <a:pt x="146247" y="2041941"/>
                    <a:pt x="151099" y="2042555"/>
                  </a:cubicBezTo>
                  <a:cubicBezTo>
                    <a:pt x="157596" y="2043468"/>
                    <a:pt x="164182" y="2043165"/>
                    <a:pt x="170592" y="2041665"/>
                  </a:cubicBezTo>
                  <a:cubicBezTo>
                    <a:pt x="171971" y="2041354"/>
                    <a:pt x="173350" y="2041042"/>
                    <a:pt x="175042" y="2040642"/>
                  </a:cubicBezTo>
                  <a:cubicBezTo>
                    <a:pt x="176733" y="2040241"/>
                    <a:pt x="177934" y="2039841"/>
                    <a:pt x="179493" y="2039396"/>
                  </a:cubicBezTo>
                  <a:cubicBezTo>
                    <a:pt x="181050" y="2038951"/>
                    <a:pt x="182518" y="2038417"/>
                    <a:pt x="183943" y="2037882"/>
                  </a:cubicBezTo>
                  <a:cubicBezTo>
                    <a:pt x="185366" y="2037348"/>
                    <a:pt x="187058" y="2036725"/>
                    <a:pt x="188659" y="2036058"/>
                  </a:cubicBezTo>
                  <a:cubicBezTo>
                    <a:pt x="199341" y="2031621"/>
                    <a:pt x="209532" y="2026103"/>
                    <a:pt x="219056" y="2019592"/>
                  </a:cubicBezTo>
                  <a:cubicBezTo>
                    <a:pt x="229024" y="2012907"/>
                    <a:pt x="238371" y="2005391"/>
                    <a:pt x="247049" y="1997117"/>
                  </a:cubicBezTo>
                  <a:cubicBezTo>
                    <a:pt x="255281" y="1989387"/>
                    <a:pt x="262714" y="1980878"/>
                    <a:pt x="269300" y="1971706"/>
                  </a:cubicBezTo>
                  <a:cubicBezTo>
                    <a:pt x="274997" y="1963989"/>
                    <a:pt x="279492" y="1955466"/>
                    <a:pt x="282652" y="1946428"/>
                  </a:cubicBezTo>
                  <a:cubicBezTo>
                    <a:pt x="284743" y="1940740"/>
                    <a:pt x="285455" y="1934648"/>
                    <a:pt x="284832" y="1928626"/>
                  </a:cubicBezTo>
                  <a:cubicBezTo>
                    <a:pt x="284298" y="1924082"/>
                    <a:pt x="282161" y="1919886"/>
                    <a:pt x="278779" y="1916788"/>
                  </a:cubicBezTo>
                  <a:cubicBezTo>
                    <a:pt x="275042" y="1913655"/>
                    <a:pt x="270502" y="1911715"/>
                    <a:pt x="265651" y="1911226"/>
                  </a:cubicBezTo>
                  <a:cubicBezTo>
                    <a:pt x="259243" y="1910504"/>
                    <a:pt x="252790" y="1910896"/>
                    <a:pt x="246514" y="1912382"/>
                  </a:cubicBezTo>
                  <a:lnTo>
                    <a:pt x="242420" y="1913362"/>
                  </a:lnTo>
                  <a:lnTo>
                    <a:pt x="238192" y="1914608"/>
                  </a:lnTo>
                  <a:lnTo>
                    <a:pt x="233742" y="1916121"/>
                  </a:lnTo>
                  <a:lnTo>
                    <a:pt x="229292" y="1917857"/>
                  </a:lnTo>
                  <a:cubicBezTo>
                    <a:pt x="218922" y="1922160"/>
                    <a:pt x="208998" y="1927478"/>
                    <a:pt x="199652" y="1933744"/>
                  </a:cubicBezTo>
                  <a:cubicBezTo>
                    <a:pt x="189906" y="1940188"/>
                    <a:pt x="180738" y="1947438"/>
                    <a:pt x="172238" y="1955418"/>
                  </a:cubicBezTo>
                  <a:cubicBezTo>
                    <a:pt x="164093" y="1963005"/>
                    <a:pt x="156617" y="1971319"/>
                    <a:pt x="149986" y="1980250"/>
                  </a:cubicBezTo>
                  <a:cubicBezTo>
                    <a:pt x="144156" y="1988025"/>
                    <a:pt x="139395" y="1996579"/>
                    <a:pt x="135923" y="2005662"/>
                  </a:cubicBezTo>
                  <a:cubicBezTo>
                    <a:pt x="133654" y="2011447"/>
                    <a:pt x="132630" y="2017656"/>
                    <a:pt x="132941" y="2023864"/>
                  </a:cubicBezTo>
                  <a:cubicBezTo>
                    <a:pt x="133075" y="2028510"/>
                    <a:pt x="134855" y="2032952"/>
                    <a:pt x="137970" y="2036414"/>
                  </a:cubicBezTo>
                  <a:close/>
                  <a:moveTo>
                    <a:pt x="320569" y="1663964"/>
                  </a:moveTo>
                  <a:cubicBezTo>
                    <a:pt x="327422" y="1664867"/>
                    <a:pt x="334409" y="1664426"/>
                    <a:pt x="341084" y="1662673"/>
                  </a:cubicBezTo>
                  <a:lnTo>
                    <a:pt x="341841" y="1662673"/>
                  </a:lnTo>
                  <a:lnTo>
                    <a:pt x="342553" y="1662673"/>
                  </a:lnTo>
                  <a:lnTo>
                    <a:pt x="343309" y="1662673"/>
                  </a:lnTo>
                  <a:lnTo>
                    <a:pt x="344067" y="1662673"/>
                  </a:lnTo>
                  <a:cubicBezTo>
                    <a:pt x="353323" y="1660119"/>
                    <a:pt x="362268" y="1656549"/>
                    <a:pt x="370769" y="1652037"/>
                  </a:cubicBezTo>
                  <a:cubicBezTo>
                    <a:pt x="379936" y="1647177"/>
                    <a:pt x="388659" y="1641583"/>
                    <a:pt x="396892" y="1635303"/>
                  </a:cubicBezTo>
                  <a:cubicBezTo>
                    <a:pt x="404947" y="1629162"/>
                    <a:pt x="412468" y="1622344"/>
                    <a:pt x="419366" y="1614921"/>
                  </a:cubicBezTo>
                  <a:cubicBezTo>
                    <a:pt x="425552" y="1608347"/>
                    <a:pt x="430893" y="1601040"/>
                    <a:pt x="435299" y="1593158"/>
                  </a:cubicBezTo>
                  <a:cubicBezTo>
                    <a:pt x="438637" y="1587506"/>
                    <a:pt x="440684" y="1581209"/>
                    <a:pt x="441351" y="1574689"/>
                  </a:cubicBezTo>
                  <a:cubicBezTo>
                    <a:pt x="441841" y="1570106"/>
                    <a:pt x="440461" y="1565513"/>
                    <a:pt x="437524" y="1561961"/>
                  </a:cubicBezTo>
                  <a:cubicBezTo>
                    <a:pt x="434231" y="1558503"/>
                    <a:pt x="429781" y="1556354"/>
                    <a:pt x="425018" y="1555909"/>
                  </a:cubicBezTo>
                  <a:cubicBezTo>
                    <a:pt x="418254" y="1555121"/>
                    <a:pt x="411445" y="1555620"/>
                    <a:pt x="404858" y="1557378"/>
                  </a:cubicBezTo>
                  <a:lnTo>
                    <a:pt x="404191" y="1557378"/>
                  </a:lnTo>
                  <a:lnTo>
                    <a:pt x="403478" y="1557378"/>
                  </a:lnTo>
                  <a:lnTo>
                    <a:pt x="402767" y="1557378"/>
                  </a:lnTo>
                  <a:lnTo>
                    <a:pt x="402098" y="1557378"/>
                  </a:lnTo>
                  <a:cubicBezTo>
                    <a:pt x="393110" y="1559892"/>
                    <a:pt x="384386" y="1563368"/>
                    <a:pt x="376154" y="1567747"/>
                  </a:cubicBezTo>
                  <a:cubicBezTo>
                    <a:pt x="367208" y="1572424"/>
                    <a:pt x="358664" y="1577827"/>
                    <a:pt x="350609" y="1583902"/>
                  </a:cubicBezTo>
                  <a:cubicBezTo>
                    <a:pt x="342642" y="1589901"/>
                    <a:pt x="335210" y="1596558"/>
                    <a:pt x="328357" y="1603795"/>
                  </a:cubicBezTo>
                  <a:cubicBezTo>
                    <a:pt x="322081" y="1610306"/>
                    <a:pt x="316607" y="1617537"/>
                    <a:pt x="312023" y="1625334"/>
                  </a:cubicBezTo>
                  <a:cubicBezTo>
                    <a:pt x="308508" y="1631058"/>
                    <a:pt x="306239" y="1637431"/>
                    <a:pt x="305260" y="1644070"/>
                  </a:cubicBezTo>
                  <a:cubicBezTo>
                    <a:pt x="304502" y="1648766"/>
                    <a:pt x="305615" y="1653572"/>
                    <a:pt x="308419" y="1657422"/>
                  </a:cubicBezTo>
                  <a:cubicBezTo>
                    <a:pt x="311490" y="1661053"/>
                    <a:pt x="315851" y="1663385"/>
                    <a:pt x="320569" y="1663964"/>
                  </a:cubicBezTo>
                  <a:close/>
                  <a:moveTo>
                    <a:pt x="258264" y="1784702"/>
                  </a:moveTo>
                  <a:cubicBezTo>
                    <a:pt x="264984" y="1785610"/>
                    <a:pt x="271793" y="1785231"/>
                    <a:pt x="278335" y="1783589"/>
                  </a:cubicBezTo>
                  <a:lnTo>
                    <a:pt x="280204" y="1783144"/>
                  </a:lnTo>
                  <a:lnTo>
                    <a:pt x="282117" y="1782655"/>
                  </a:lnTo>
                  <a:lnTo>
                    <a:pt x="284031" y="1782121"/>
                  </a:lnTo>
                  <a:lnTo>
                    <a:pt x="286034" y="1781498"/>
                  </a:lnTo>
                  <a:cubicBezTo>
                    <a:pt x="295780" y="1778356"/>
                    <a:pt x="305171" y="1774163"/>
                    <a:pt x="314027" y="1768992"/>
                  </a:cubicBezTo>
                  <a:cubicBezTo>
                    <a:pt x="323416" y="1763589"/>
                    <a:pt x="332362" y="1757399"/>
                    <a:pt x="340729" y="1750479"/>
                  </a:cubicBezTo>
                  <a:cubicBezTo>
                    <a:pt x="348783" y="1743830"/>
                    <a:pt x="356216" y="1736469"/>
                    <a:pt x="362981" y="1728494"/>
                  </a:cubicBezTo>
                  <a:cubicBezTo>
                    <a:pt x="368988" y="1721573"/>
                    <a:pt x="374062" y="1713897"/>
                    <a:pt x="378067" y="1705663"/>
                  </a:cubicBezTo>
                  <a:cubicBezTo>
                    <a:pt x="380871" y="1700007"/>
                    <a:pt x="382428" y="1693785"/>
                    <a:pt x="382517" y="1687461"/>
                  </a:cubicBezTo>
                  <a:cubicBezTo>
                    <a:pt x="382695" y="1682913"/>
                    <a:pt x="381137" y="1678472"/>
                    <a:pt x="378067" y="1675089"/>
                  </a:cubicBezTo>
                  <a:cubicBezTo>
                    <a:pt x="374640" y="1671761"/>
                    <a:pt x="370145" y="1669691"/>
                    <a:pt x="365383" y="1669215"/>
                  </a:cubicBezTo>
                  <a:cubicBezTo>
                    <a:pt x="358752" y="1668476"/>
                    <a:pt x="352076" y="1668944"/>
                    <a:pt x="345624" y="1670595"/>
                  </a:cubicBezTo>
                  <a:lnTo>
                    <a:pt x="343799" y="1671040"/>
                  </a:lnTo>
                  <a:lnTo>
                    <a:pt x="341931" y="1671529"/>
                  </a:lnTo>
                  <a:lnTo>
                    <a:pt x="340016" y="1672063"/>
                  </a:lnTo>
                  <a:lnTo>
                    <a:pt x="338103" y="1672642"/>
                  </a:lnTo>
                  <a:cubicBezTo>
                    <a:pt x="328668" y="1675744"/>
                    <a:pt x="319590" y="1679798"/>
                    <a:pt x="310955" y="1684747"/>
                  </a:cubicBezTo>
                  <a:cubicBezTo>
                    <a:pt x="301788" y="1689945"/>
                    <a:pt x="293021" y="1695899"/>
                    <a:pt x="284832" y="1702548"/>
                  </a:cubicBezTo>
                  <a:cubicBezTo>
                    <a:pt x="276821" y="1709019"/>
                    <a:pt x="269345" y="1716184"/>
                    <a:pt x="262580" y="1723954"/>
                  </a:cubicBezTo>
                  <a:cubicBezTo>
                    <a:pt x="256483" y="1730839"/>
                    <a:pt x="251232" y="1738462"/>
                    <a:pt x="247049" y="1746651"/>
                  </a:cubicBezTo>
                  <a:cubicBezTo>
                    <a:pt x="243934" y="1752388"/>
                    <a:pt x="242108" y="1758712"/>
                    <a:pt x="241575" y="1765209"/>
                  </a:cubicBezTo>
                  <a:cubicBezTo>
                    <a:pt x="241218" y="1769886"/>
                    <a:pt x="242598" y="1774533"/>
                    <a:pt x="245535" y="1778204"/>
                  </a:cubicBezTo>
                  <a:cubicBezTo>
                    <a:pt x="248873" y="1781854"/>
                    <a:pt x="253412" y="1784163"/>
                    <a:pt x="258353" y="1784702"/>
                  </a:cubicBezTo>
                  <a:close/>
                  <a:moveTo>
                    <a:pt x="867339" y="957647"/>
                  </a:moveTo>
                  <a:cubicBezTo>
                    <a:pt x="868808" y="957736"/>
                    <a:pt x="870321" y="957736"/>
                    <a:pt x="871789" y="957647"/>
                  </a:cubicBezTo>
                  <a:lnTo>
                    <a:pt x="876462" y="957247"/>
                  </a:lnTo>
                  <a:cubicBezTo>
                    <a:pt x="878065" y="957024"/>
                    <a:pt x="879756" y="956757"/>
                    <a:pt x="881447" y="956401"/>
                  </a:cubicBezTo>
                  <a:lnTo>
                    <a:pt x="886609" y="955200"/>
                  </a:lnTo>
                  <a:cubicBezTo>
                    <a:pt x="891905" y="953762"/>
                    <a:pt x="897068" y="951964"/>
                    <a:pt x="902096" y="949815"/>
                  </a:cubicBezTo>
                  <a:cubicBezTo>
                    <a:pt x="907526" y="947536"/>
                    <a:pt x="912777" y="944919"/>
                    <a:pt x="917895" y="941982"/>
                  </a:cubicBezTo>
                  <a:cubicBezTo>
                    <a:pt x="923102" y="939040"/>
                    <a:pt x="928131" y="935787"/>
                    <a:pt x="932937" y="932236"/>
                  </a:cubicBezTo>
                  <a:cubicBezTo>
                    <a:pt x="937610" y="928796"/>
                    <a:pt x="942105" y="925049"/>
                    <a:pt x="946288" y="921021"/>
                  </a:cubicBezTo>
                  <a:cubicBezTo>
                    <a:pt x="950917" y="916580"/>
                    <a:pt x="954923" y="911533"/>
                    <a:pt x="958171" y="906023"/>
                  </a:cubicBezTo>
                  <a:cubicBezTo>
                    <a:pt x="960530" y="902316"/>
                    <a:pt x="961820" y="898039"/>
                    <a:pt x="961909" y="893651"/>
                  </a:cubicBezTo>
                  <a:cubicBezTo>
                    <a:pt x="961909" y="890242"/>
                    <a:pt x="960218" y="887047"/>
                    <a:pt x="957459" y="885062"/>
                  </a:cubicBezTo>
                  <a:cubicBezTo>
                    <a:pt x="953855" y="882708"/>
                    <a:pt x="949581" y="881484"/>
                    <a:pt x="945265" y="881546"/>
                  </a:cubicBezTo>
                  <a:cubicBezTo>
                    <a:pt x="943841" y="881546"/>
                    <a:pt x="942417" y="881546"/>
                    <a:pt x="940814" y="881546"/>
                  </a:cubicBezTo>
                  <a:cubicBezTo>
                    <a:pt x="939213" y="881546"/>
                    <a:pt x="937788" y="881769"/>
                    <a:pt x="936364" y="881991"/>
                  </a:cubicBezTo>
                  <a:cubicBezTo>
                    <a:pt x="934941" y="882214"/>
                    <a:pt x="933160" y="882481"/>
                    <a:pt x="931514" y="882837"/>
                  </a:cubicBezTo>
                  <a:lnTo>
                    <a:pt x="926440" y="884038"/>
                  </a:lnTo>
                  <a:cubicBezTo>
                    <a:pt x="921278" y="885471"/>
                    <a:pt x="916248" y="887225"/>
                    <a:pt x="911309" y="889290"/>
                  </a:cubicBezTo>
                  <a:cubicBezTo>
                    <a:pt x="906013" y="891537"/>
                    <a:pt x="900850" y="894079"/>
                    <a:pt x="895866" y="896900"/>
                  </a:cubicBezTo>
                  <a:cubicBezTo>
                    <a:pt x="890748" y="899784"/>
                    <a:pt x="885809" y="902961"/>
                    <a:pt x="881091" y="906424"/>
                  </a:cubicBezTo>
                  <a:cubicBezTo>
                    <a:pt x="876373" y="909770"/>
                    <a:pt x="871923" y="913446"/>
                    <a:pt x="867740" y="917416"/>
                  </a:cubicBezTo>
                  <a:cubicBezTo>
                    <a:pt x="863022" y="921809"/>
                    <a:pt x="858884" y="926806"/>
                    <a:pt x="855501" y="932280"/>
                  </a:cubicBezTo>
                  <a:cubicBezTo>
                    <a:pt x="853053" y="936036"/>
                    <a:pt x="851584" y="940353"/>
                    <a:pt x="851274" y="944830"/>
                  </a:cubicBezTo>
                  <a:cubicBezTo>
                    <a:pt x="851051" y="948244"/>
                    <a:pt x="852520" y="951550"/>
                    <a:pt x="855145" y="953731"/>
                  </a:cubicBezTo>
                  <a:cubicBezTo>
                    <a:pt x="858705" y="956339"/>
                    <a:pt x="863022" y="957710"/>
                    <a:pt x="867428" y="957647"/>
                  </a:cubicBezTo>
                  <a:close/>
                  <a:moveTo>
                    <a:pt x="94446" y="2173797"/>
                  </a:moveTo>
                  <a:cubicBezTo>
                    <a:pt x="98184" y="2177143"/>
                    <a:pt x="102812" y="2179270"/>
                    <a:pt x="107797" y="2179894"/>
                  </a:cubicBezTo>
                  <a:cubicBezTo>
                    <a:pt x="114250" y="2180819"/>
                    <a:pt x="120791" y="2180561"/>
                    <a:pt x="127112" y="2179137"/>
                  </a:cubicBezTo>
                  <a:cubicBezTo>
                    <a:pt x="128847" y="2178781"/>
                    <a:pt x="130671" y="2178336"/>
                    <a:pt x="132497" y="2177846"/>
                  </a:cubicBezTo>
                  <a:cubicBezTo>
                    <a:pt x="134321" y="2177357"/>
                    <a:pt x="136234" y="2176778"/>
                    <a:pt x="138193" y="2176155"/>
                  </a:cubicBezTo>
                  <a:cubicBezTo>
                    <a:pt x="140151" y="2175532"/>
                    <a:pt x="142109" y="2174820"/>
                    <a:pt x="144111" y="2174019"/>
                  </a:cubicBezTo>
                  <a:cubicBezTo>
                    <a:pt x="146115" y="2173218"/>
                    <a:pt x="148206" y="2172372"/>
                    <a:pt x="150298" y="2171438"/>
                  </a:cubicBezTo>
                  <a:cubicBezTo>
                    <a:pt x="161557" y="2166324"/>
                    <a:pt x="172238" y="2160094"/>
                    <a:pt x="182251" y="2152835"/>
                  </a:cubicBezTo>
                  <a:cubicBezTo>
                    <a:pt x="192443" y="2145475"/>
                    <a:pt x="202011" y="2137241"/>
                    <a:pt x="210778" y="2128225"/>
                  </a:cubicBezTo>
                  <a:cubicBezTo>
                    <a:pt x="218967" y="2119889"/>
                    <a:pt x="226309" y="2110766"/>
                    <a:pt x="232674" y="2100989"/>
                  </a:cubicBezTo>
                  <a:cubicBezTo>
                    <a:pt x="238148" y="2092787"/>
                    <a:pt x="242331" y="2083779"/>
                    <a:pt x="245002" y="2074286"/>
                  </a:cubicBezTo>
                  <a:cubicBezTo>
                    <a:pt x="246692" y="2068581"/>
                    <a:pt x="247049" y="2062573"/>
                    <a:pt x="246070" y="2056708"/>
                  </a:cubicBezTo>
                  <a:cubicBezTo>
                    <a:pt x="245223" y="2052164"/>
                    <a:pt x="242866" y="2048038"/>
                    <a:pt x="239394" y="2045003"/>
                  </a:cubicBezTo>
                  <a:cubicBezTo>
                    <a:pt x="235566" y="2041924"/>
                    <a:pt x="230938" y="2040010"/>
                    <a:pt x="226043" y="2039485"/>
                  </a:cubicBezTo>
                  <a:cubicBezTo>
                    <a:pt x="219723" y="2038750"/>
                    <a:pt x="213315" y="2039111"/>
                    <a:pt x="207129" y="2040553"/>
                  </a:cubicBezTo>
                  <a:cubicBezTo>
                    <a:pt x="205393" y="2040909"/>
                    <a:pt x="203658" y="2041309"/>
                    <a:pt x="201877" y="2041799"/>
                  </a:cubicBezTo>
                  <a:cubicBezTo>
                    <a:pt x="200097" y="2042288"/>
                    <a:pt x="198273" y="2042867"/>
                    <a:pt x="196358" y="2043490"/>
                  </a:cubicBezTo>
                  <a:cubicBezTo>
                    <a:pt x="194445" y="2044113"/>
                    <a:pt x="192576" y="2044780"/>
                    <a:pt x="190663" y="2045537"/>
                  </a:cubicBezTo>
                  <a:cubicBezTo>
                    <a:pt x="188749" y="2046294"/>
                    <a:pt x="186702" y="2047139"/>
                    <a:pt x="184699" y="2048029"/>
                  </a:cubicBezTo>
                  <a:cubicBezTo>
                    <a:pt x="173840" y="2052934"/>
                    <a:pt x="163471" y="2058893"/>
                    <a:pt x="153769" y="2065831"/>
                  </a:cubicBezTo>
                  <a:cubicBezTo>
                    <a:pt x="143801" y="2072947"/>
                    <a:pt x="134454" y="2080882"/>
                    <a:pt x="125776" y="2089551"/>
                  </a:cubicBezTo>
                  <a:cubicBezTo>
                    <a:pt x="117543" y="2097736"/>
                    <a:pt x="110067" y="2106676"/>
                    <a:pt x="103525" y="2116253"/>
                  </a:cubicBezTo>
                  <a:cubicBezTo>
                    <a:pt x="97783" y="2124455"/>
                    <a:pt x="93289" y="2133450"/>
                    <a:pt x="90174" y="2142955"/>
                  </a:cubicBezTo>
                  <a:cubicBezTo>
                    <a:pt x="88260" y="2148817"/>
                    <a:pt x="87592" y="2155025"/>
                    <a:pt x="88260" y="2161158"/>
                  </a:cubicBezTo>
                  <a:cubicBezTo>
                    <a:pt x="88794" y="2165955"/>
                    <a:pt x="90974" y="2170419"/>
                    <a:pt x="94446" y="2173797"/>
                  </a:cubicBezTo>
                  <a:close/>
                  <a:moveTo>
                    <a:pt x="1703027" y="332150"/>
                  </a:moveTo>
                  <a:cubicBezTo>
                    <a:pt x="1705787" y="332813"/>
                    <a:pt x="1708635" y="333111"/>
                    <a:pt x="1711483" y="333040"/>
                  </a:cubicBezTo>
                  <a:cubicBezTo>
                    <a:pt x="1714910" y="333009"/>
                    <a:pt x="1718381" y="332710"/>
                    <a:pt x="1721763" y="332150"/>
                  </a:cubicBezTo>
                  <a:cubicBezTo>
                    <a:pt x="1725680" y="331518"/>
                    <a:pt x="1729551" y="330641"/>
                    <a:pt x="1733334" y="329524"/>
                  </a:cubicBezTo>
                  <a:cubicBezTo>
                    <a:pt x="1735515" y="328901"/>
                    <a:pt x="1737785" y="328189"/>
                    <a:pt x="1739921" y="327432"/>
                  </a:cubicBezTo>
                  <a:cubicBezTo>
                    <a:pt x="1742057" y="326676"/>
                    <a:pt x="1744371" y="325786"/>
                    <a:pt x="1746641" y="324851"/>
                  </a:cubicBezTo>
                  <a:cubicBezTo>
                    <a:pt x="1748911" y="323917"/>
                    <a:pt x="1751091" y="322937"/>
                    <a:pt x="1753361" y="321869"/>
                  </a:cubicBezTo>
                  <a:cubicBezTo>
                    <a:pt x="1755631" y="320801"/>
                    <a:pt x="1757811" y="319644"/>
                    <a:pt x="1759992" y="318443"/>
                  </a:cubicBezTo>
                  <a:cubicBezTo>
                    <a:pt x="1765688" y="315318"/>
                    <a:pt x="1771118" y="311687"/>
                    <a:pt x="1776191" y="307584"/>
                  </a:cubicBezTo>
                  <a:cubicBezTo>
                    <a:pt x="1780108" y="304428"/>
                    <a:pt x="1783624" y="300779"/>
                    <a:pt x="1786605" y="296725"/>
                  </a:cubicBezTo>
                  <a:cubicBezTo>
                    <a:pt x="1788741" y="293926"/>
                    <a:pt x="1790076" y="290579"/>
                    <a:pt x="1790388" y="287068"/>
                  </a:cubicBezTo>
                  <a:cubicBezTo>
                    <a:pt x="1790477" y="284206"/>
                    <a:pt x="1789142" y="281491"/>
                    <a:pt x="1786783" y="279858"/>
                  </a:cubicBezTo>
                  <a:cubicBezTo>
                    <a:pt x="1784914" y="278576"/>
                    <a:pt x="1782778" y="277682"/>
                    <a:pt x="1780553" y="277232"/>
                  </a:cubicBezTo>
                  <a:cubicBezTo>
                    <a:pt x="1777793" y="276640"/>
                    <a:pt x="1774946" y="276387"/>
                    <a:pt x="1772097" y="276476"/>
                  </a:cubicBezTo>
                  <a:cubicBezTo>
                    <a:pt x="1768670" y="276534"/>
                    <a:pt x="1765288" y="276863"/>
                    <a:pt x="1761905" y="277455"/>
                  </a:cubicBezTo>
                  <a:cubicBezTo>
                    <a:pt x="1758034" y="278082"/>
                    <a:pt x="1754251" y="278959"/>
                    <a:pt x="1750513" y="280081"/>
                  </a:cubicBezTo>
                  <a:cubicBezTo>
                    <a:pt x="1748376" y="280704"/>
                    <a:pt x="1746063" y="281371"/>
                    <a:pt x="1744059" y="282128"/>
                  </a:cubicBezTo>
                  <a:cubicBezTo>
                    <a:pt x="1742057" y="282884"/>
                    <a:pt x="1739609" y="283730"/>
                    <a:pt x="1737517" y="284664"/>
                  </a:cubicBezTo>
                  <a:cubicBezTo>
                    <a:pt x="1735426" y="285599"/>
                    <a:pt x="1733067" y="286534"/>
                    <a:pt x="1730931" y="287602"/>
                  </a:cubicBezTo>
                  <a:cubicBezTo>
                    <a:pt x="1728795" y="288670"/>
                    <a:pt x="1726481" y="289738"/>
                    <a:pt x="1724389" y="290939"/>
                  </a:cubicBezTo>
                  <a:cubicBezTo>
                    <a:pt x="1718781" y="294006"/>
                    <a:pt x="1713441" y="297548"/>
                    <a:pt x="1708412" y="301531"/>
                  </a:cubicBezTo>
                  <a:cubicBezTo>
                    <a:pt x="1704496" y="304655"/>
                    <a:pt x="1700936" y="308260"/>
                    <a:pt x="1697910" y="312257"/>
                  </a:cubicBezTo>
                  <a:cubicBezTo>
                    <a:pt x="1695684" y="315069"/>
                    <a:pt x="1694260" y="318416"/>
                    <a:pt x="1693771" y="321958"/>
                  </a:cubicBezTo>
                  <a:cubicBezTo>
                    <a:pt x="1693459" y="324811"/>
                    <a:pt x="1694705" y="327615"/>
                    <a:pt x="1696975" y="329346"/>
                  </a:cubicBezTo>
                  <a:cubicBezTo>
                    <a:pt x="1698755" y="330699"/>
                    <a:pt x="1700846" y="331656"/>
                    <a:pt x="1703027" y="332150"/>
                  </a:cubicBezTo>
                  <a:close/>
                  <a:moveTo>
                    <a:pt x="2002581" y="178523"/>
                  </a:moveTo>
                  <a:cubicBezTo>
                    <a:pt x="2005562" y="179569"/>
                    <a:pt x="2008722" y="180139"/>
                    <a:pt x="2011882" y="180215"/>
                  </a:cubicBezTo>
                  <a:cubicBezTo>
                    <a:pt x="2015932" y="180317"/>
                    <a:pt x="2019981" y="180063"/>
                    <a:pt x="2023987" y="179458"/>
                  </a:cubicBezTo>
                  <a:cubicBezTo>
                    <a:pt x="2028704" y="178750"/>
                    <a:pt x="2033377" y="177709"/>
                    <a:pt x="2037961" y="176343"/>
                  </a:cubicBezTo>
                  <a:lnTo>
                    <a:pt x="2042189" y="175052"/>
                  </a:lnTo>
                  <a:lnTo>
                    <a:pt x="2046639" y="173539"/>
                  </a:lnTo>
                  <a:cubicBezTo>
                    <a:pt x="2048108" y="173005"/>
                    <a:pt x="2049532" y="172426"/>
                    <a:pt x="2051089" y="171803"/>
                  </a:cubicBezTo>
                  <a:cubicBezTo>
                    <a:pt x="2052647" y="171180"/>
                    <a:pt x="2053983" y="170602"/>
                    <a:pt x="2055540" y="169934"/>
                  </a:cubicBezTo>
                  <a:cubicBezTo>
                    <a:pt x="2061593" y="167228"/>
                    <a:pt x="2067378" y="164011"/>
                    <a:pt x="2072852" y="160321"/>
                  </a:cubicBezTo>
                  <a:cubicBezTo>
                    <a:pt x="2077347" y="157380"/>
                    <a:pt x="2081441" y="153913"/>
                    <a:pt x="2085135" y="149997"/>
                  </a:cubicBezTo>
                  <a:cubicBezTo>
                    <a:pt x="2087849" y="147242"/>
                    <a:pt x="2089941" y="143913"/>
                    <a:pt x="2091232" y="140250"/>
                  </a:cubicBezTo>
                  <a:cubicBezTo>
                    <a:pt x="2092166" y="137558"/>
                    <a:pt x="2091766" y="134576"/>
                    <a:pt x="2090119" y="132240"/>
                  </a:cubicBezTo>
                  <a:cubicBezTo>
                    <a:pt x="2088473" y="130246"/>
                    <a:pt x="2086248" y="128826"/>
                    <a:pt x="2083755" y="128190"/>
                  </a:cubicBezTo>
                  <a:cubicBezTo>
                    <a:pt x="2080729" y="127197"/>
                    <a:pt x="2077525" y="126686"/>
                    <a:pt x="2074320" y="126677"/>
                  </a:cubicBezTo>
                  <a:cubicBezTo>
                    <a:pt x="2070315" y="126588"/>
                    <a:pt x="2066310" y="126859"/>
                    <a:pt x="2062349" y="127478"/>
                  </a:cubicBezTo>
                  <a:cubicBezTo>
                    <a:pt x="2057720" y="128225"/>
                    <a:pt x="2053093" y="129267"/>
                    <a:pt x="2048598" y="130593"/>
                  </a:cubicBezTo>
                  <a:lnTo>
                    <a:pt x="2044458" y="131884"/>
                  </a:lnTo>
                  <a:lnTo>
                    <a:pt x="2040231" y="133397"/>
                  </a:lnTo>
                  <a:lnTo>
                    <a:pt x="2035780" y="135043"/>
                  </a:lnTo>
                  <a:lnTo>
                    <a:pt x="2031330" y="136913"/>
                  </a:lnTo>
                  <a:cubicBezTo>
                    <a:pt x="2025411" y="139565"/>
                    <a:pt x="2019715" y="142707"/>
                    <a:pt x="2014285" y="146303"/>
                  </a:cubicBezTo>
                  <a:cubicBezTo>
                    <a:pt x="2009834" y="149209"/>
                    <a:pt x="2005696" y="152613"/>
                    <a:pt x="2002002" y="156450"/>
                  </a:cubicBezTo>
                  <a:cubicBezTo>
                    <a:pt x="1999243" y="159209"/>
                    <a:pt x="1997062" y="162511"/>
                    <a:pt x="1995638" y="166151"/>
                  </a:cubicBezTo>
                  <a:cubicBezTo>
                    <a:pt x="1994570" y="168817"/>
                    <a:pt x="1994837" y="171830"/>
                    <a:pt x="1996395" y="174251"/>
                  </a:cubicBezTo>
                  <a:cubicBezTo>
                    <a:pt x="1997908" y="176356"/>
                    <a:pt x="2000088" y="177869"/>
                    <a:pt x="2002581" y="178523"/>
                  </a:cubicBezTo>
                  <a:close/>
                  <a:moveTo>
                    <a:pt x="1599201" y="386311"/>
                  </a:moveTo>
                  <a:cubicBezTo>
                    <a:pt x="1601070" y="387503"/>
                    <a:pt x="1603117" y="388322"/>
                    <a:pt x="1605297" y="388714"/>
                  </a:cubicBezTo>
                  <a:cubicBezTo>
                    <a:pt x="1607968" y="389226"/>
                    <a:pt x="1610727" y="389448"/>
                    <a:pt x="1613442" y="389381"/>
                  </a:cubicBezTo>
                  <a:cubicBezTo>
                    <a:pt x="1616691" y="389315"/>
                    <a:pt x="1619939" y="389003"/>
                    <a:pt x="1623143" y="388447"/>
                  </a:cubicBezTo>
                  <a:cubicBezTo>
                    <a:pt x="1626793" y="387819"/>
                    <a:pt x="1630441" y="386987"/>
                    <a:pt x="1634002" y="385955"/>
                  </a:cubicBezTo>
                  <a:cubicBezTo>
                    <a:pt x="1636450" y="385287"/>
                    <a:pt x="1638898" y="384486"/>
                    <a:pt x="1641390" y="383596"/>
                  </a:cubicBezTo>
                  <a:cubicBezTo>
                    <a:pt x="1643882" y="382706"/>
                    <a:pt x="1646419" y="381682"/>
                    <a:pt x="1648956" y="380614"/>
                  </a:cubicBezTo>
                  <a:cubicBezTo>
                    <a:pt x="1651493" y="379546"/>
                    <a:pt x="1653984" y="378344"/>
                    <a:pt x="1656521" y="377098"/>
                  </a:cubicBezTo>
                  <a:cubicBezTo>
                    <a:pt x="1659058" y="375852"/>
                    <a:pt x="1661461" y="374473"/>
                    <a:pt x="1663908" y="373049"/>
                  </a:cubicBezTo>
                  <a:cubicBezTo>
                    <a:pt x="1669516" y="369791"/>
                    <a:pt x="1674812" y="366021"/>
                    <a:pt x="1679707" y="361789"/>
                  </a:cubicBezTo>
                  <a:cubicBezTo>
                    <a:pt x="1683490" y="358603"/>
                    <a:pt x="1686739" y="354887"/>
                    <a:pt x="1689453" y="350752"/>
                  </a:cubicBezTo>
                  <a:cubicBezTo>
                    <a:pt x="1691412" y="347935"/>
                    <a:pt x="1692480" y="344580"/>
                    <a:pt x="1692480" y="341139"/>
                  </a:cubicBezTo>
                  <a:cubicBezTo>
                    <a:pt x="1692213" y="338251"/>
                    <a:pt x="1690566" y="335679"/>
                    <a:pt x="1688030" y="334241"/>
                  </a:cubicBezTo>
                  <a:cubicBezTo>
                    <a:pt x="1686115" y="333133"/>
                    <a:pt x="1684024" y="332381"/>
                    <a:pt x="1681843" y="332016"/>
                  </a:cubicBezTo>
                  <a:cubicBezTo>
                    <a:pt x="1679174" y="331540"/>
                    <a:pt x="1676414" y="331344"/>
                    <a:pt x="1673700" y="331438"/>
                  </a:cubicBezTo>
                  <a:cubicBezTo>
                    <a:pt x="1670495" y="331558"/>
                    <a:pt x="1667246" y="331901"/>
                    <a:pt x="1664086" y="332461"/>
                  </a:cubicBezTo>
                  <a:cubicBezTo>
                    <a:pt x="1660481" y="333071"/>
                    <a:pt x="1656967" y="333890"/>
                    <a:pt x="1653451" y="334909"/>
                  </a:cubicBezTo>
                  <a:cubicBezTo>
                    <a:pt x="1651092" y="335621"/>
                    <a:pt x="1648644" y="336378"/>
                    <a:pt x="1646196" y="337268"/>
                  </a:cubicBezTo>
                  <a:cubicBezTo>
                    <a:pt x="1643748" y="338158"/>
                    <a:pt x="1641301" y="339137"/>
                    <a:pt x="1638809" y="340160"/>
                  </a:cubicBezTo>
                  <a:cubicBezTo>
                    <a:pt x="1636316" y="341184"/>
                    <a:pt x="1633868" y="342386"/>
                    <a:pt x="1631422" y="343632"/>
                  </a:cubicBezTo>
                  <a:cubicBezTo>
                    <a:pt x="1628974" y="344878"/>
                    <a:pt x="1626570" y="346168"/>
                    <a:pt x="1624167" y="347548"/>
                  </a:cubicBezTo>
                  <a:cubicBezTo>
                    <a:pt x="1618604" y="350739"/>
                    <a:pt x="1613353" y="354433"/>
                    <a:pt x="1608502" y="358585"/>
                  </a:cubicBezTo>
                  <a:cubicBezTo>
                    <a:pt x="1604719" y="361758"/>
                    <a:pt x="1601382" y="365443"/>
                    <a:pt x="1598577" y="369533"/>
                  </a:cubicBezTo>
                  <a:cubicBezTo>
                    <a:pt x="1596530" y="372350"/>
                    <a:pt x="1595373" y="375710"/>
                    <a:pt x="1595195" y="379190"/>
                  </a:cubicBezTo>
                  <a:cubicBezTo>
                    <a:pt x="1595195" y="382096"/>
                    <a:pt x="1596709" y="384793"/>
                    <a:pt x="1599201" y="386311"/>
                  </a:cubicBezTo>
                  <a:close/>
                  <a:moveTo>
                    <a:pt x="2312414" y="48706"/>
                  </a:moveTo>
                  <a:cubicBezTo>
                    <a:pt x="2315575" y="50224"/>
                    <a:pt x="2319002" y="51101"/>
                    <a:pt x="2322517" y="51288"/>
                  </a:cubicBezTo>
                  <a:cubicBezTo>
                    <a:pt x="2327190" y="51621"/>
                    <a:pt x="2331907" y="51457"/>
                    <a:pt x="2336536" y="50798"/>
                  </a:cubicBezTo>
                  <a:cubicBezTo>
                    <a:pt x="2342188" y="50037"/>
                    <a:pt x="2347751" y="48849"/>
                    <a:pt x="2353180" y="47238"/>
                  </a:cubicBezTo>
                  <a:lnTo>
                    <a:pt x="2355227" y="46615"/>
                  </a:lnTo>
                  <a:lnTo>
                    <a:pt x="2357274" y="45947"/>
                  </a:lnTo>
                  <a:lnTo>
                    <a:pt x="2359366" y="45235"/>
                  </a:lnTo>
                  <a:lnTo>
                    <a:pt x="2361413" y="44523"/>
                  </a:lnTo>
                  <a:cubicBezTo>
                    <a:pt x="2367777" y="42205"/>
                    <a:pt x="2373918" y="39374"/>
                    <a:pt x="2379838" y="36067"/>
                  </a:cubicBezTo>
                  <a:cubicBezTo>
                    <a:pt x="2384822" y="33317"/>
                    <a:pt x="2389539" y="30068"/>
                    <a:pt x="2393900" y="26366"/>
                  </a:cubicBezTo>
                  <a:cubicBezTo>
                    <a:pt x="2397238" y="23620"/>
                    <a:pt x="2400043" y="20304"/>
                    <a:pt x="2402223" y="16575"/>
                  </a:cubicBezTo>
                  <a:cubicBezTo>
                    <a:pt x="2403825" y="14003"/>
                    <a:pt x="2404315" y="10874"/>
                    <a:pt x="2403514" y="7941"/>
                  </a:cubicBezTo>
                  <a:cubicBezTo>
                    <a:pt x="2402534" y="5498"/>
                    <a:pt x="2400621" y="3553"/>
                    <a:pt x="2398173" y="2556"/>
                  </a:cubicBezTo>
                  <a:cubicBezTo>
                    <a:pt x="2394969" y="1092"/>
                    <a:pt x="2391453" y="278"/>
                    <a:pt x="2387938" y="153"/>
                  </a:cubicBezTo>
                  <a:cubicBezTo>
                    <a:pt x="2383265" y="-123"/>
                    <a:pt x="2378636" y="69"/>
                    <a:pt x="2374008" y="732"/>
                  </a:cubicBezTo>
                  <a:cubicBezTo>
                    <a:pt x="2368445" y="1528"/>
                    <a:pt x="2362971" y="2734"/>
                    <a:pt x="2357586" y="4336"/>
                  </a:cubicBezTo>
                  <a:lnTo>
                    <a:pt x="2355628" y="4959"/>
                  </a:lnTo>
                  <a:lnTo>
                    <a:pt x="2353580" y="5582"/>
                  </a:lnTo>
                  <a:lnTo>
                    <a:pt x="2351578" y="6295"/>
                  </a:lnTo>
                  <a:lnTo>
                    <a:pt x="2349531" y="7007"/>
                  </a:lnTo>
                  <a:cubicBezTo>
                    <a:pt x="2343390" y="9281"/>
                    <a:pt x="2337426" y="12036"/>
                    <a:pt x="2331729" y="15240"/>
                  </a:cubicBezTo>
                  <a:cubicBezTo>
                    <a:pt x="2326790" y="17950"/>
                    <a:pt x="2322117" y="21141"/>
                    <a:pt x="2317800" y="24764"/>
                  </a:cubicBezTo>
                  <a:cubicBezTo>
                    <a:pt x="2314418" y="27478"/>
                    <a:pt x="2311569" y="30745"/>
                    <a:pt x="2309299" y="34421"/>
                  </a:cubicBezTo>
                  <a:cubicBezTo>
                    <a:pt x="2307564" y="37038"/>
                    <a:pt x="2306985" y="40255"/>
                    <a:pt x="2307653" y="43322"/>
                  </a:cubicBezTo>
                  <a:cubicBezTo>
                    <a:pt x="2308409" y="45756"/>
                    <a:pt x="2310146" y="47767"/>
                    <a:pt x="2312414" y="48884"/>
                  </a:cubicBezTo>
                  <a:close/>
                  <a:moveTo>
                    <a:pt x="1502984" y="446479"/>
                  </a:moveTo>
                  <a:cubicBezTo>
                    <a:pt x="1504853" y="447450"/>
                    <a:pt x="1506900" y="448108"/>
                    <a:pt x="1508992" y="448438"/>
                  </a:cubicBezTo>
                  <a:cubicBezTo>
                    <a:pt x="1511573" y="448843"/>
                    <a:pt x="1514154" y="448994"/>
                    <a:pt x="1516736" y="448883"/>
                  </a:cubicBezTo>
                  <a:cubicBezTo>
                    <a:pt x="1519717" y="448767"/>
                    <a:pt x="1522699" y="448455"/>
                    <a:pt x="1525636" y="447948"/>
                  </a:cubicBezTo>
                  <a:cubicBezTo>
                    <a:pt x="1528885" y="447369"/>
                    <a:pt x="1532223" y="446613"/>
                    <a:pt x="1535694" y="445634"/>
                  </a:cubicBezTo>
                  <a:cubicBezTo>
                    <a:pt x="1538408" y="444833"/>
                    <a:pt x="1541213" y="443943"/>
                    <a:pt x="1544016" y="442919"/>
                  </a:cubicBezTo>
                  <a:cubicBezTo>
                    <a:pt x="1546820" y="441896"/>
                    <a:pt x="1549668" y="440738"/>
                    <a:pt x="1552516" y="439492"/>
                  </a:cubicBezTo>
                  <a:cubicBezTo>
                    <a:pt x="1555365" y="438246"/>
                    <a:pt x="1558168" y="436822"/>
                    <a:pt x="1560927" y="435354"/>
                  </a:cubicBezTo>
                  <a:cubicBezTo>
                    <a:pt x="1563686" y="433885"/>
                    <a:pt x="1566490" y="432283"/>
                    <a:pt x="1569161" y="430592"/>
                  </a:cubicBezTo>
                  <a:cubicBezTo>
                    <a:pt x="1574635" y="427200"/>
                    <a:pt x="1579752" y="423280"/>
                    <a:pt x="1584470" y="418887"/>
                  </a:cubicBezTo>
                  <a:cubicBezTo>
                    <a:pt x="1588031" y="415643"/>
                    <a:pt x="1591012" y="411856"/>
                    <a:pt x="1593371" y="407672"/>
                  </a:cubicBezTo>
                  <a:cubicBezTo>
                    <a:pt x="1595150" y="404846"/>
                    <a:pt x="1595907" y="401504"/>
                    <a:pt x="1595507" y="398193"/>
                  </a:cubicBezTo>
                  <a:cubicBezTo>
                    <a:pt x="1594883" y="395269"/>
                    <a:pt x="1592836" y="392844"/>
                    <a:pt x="1590078" y="391696"/>
                  </a:cubicBezTo>
                  <a:cubicBezTo>
                    <a:pt x="1588119" y="390765"/>
                    <a:pt x="1586072" y="390151"/>
                    <a:pt x="1583935" y="389871"/>
                  </a:cubicBezTo>
                  <a:cubicBezTo>
                    <a:pt x="1581355" y="389497"/>
                    <a:pt x="1578773" y="389377"/>
                    <a:pt x="1576192" y="389515"/>
                  </a:cubicBezTo>
                  <a:cubicBezTo>
                    <a:pt x="1573210" y="389657"/>
                    <a:pt x="1570229" y="390000"/>
                    <a:pt x="1567291" y="390538"/>
                  </a:cubicBezTo>
                  <a:cubicBezTo>
                    <a:pt x="1563953" y="391144"/>
                    <a:pt x="1560660" y="391918"/>
                    <a:pt x="1557412" y="392853"/>
                  </a:cubicBezTo>
                  <a:cubicBezTo>
                    <a:pt x="1554741" y="393623"/>
                    <a:pt x="1552027" y="394513"/>
                    <a:pt x="1549267" y="395523"/>
                  </a:cubicBezTo>
                  <a:cubicBezTo>
                    <a:pt x="1546508" y="396502"/>
                    <a:pt x="1543749" y="397659"/>
                    <a:pt x="1540990" y="398861"/>
                  </a:cubicBezTo>
                  <a:cubicBezTo>
                    <a:pt x="1538230" y="400062"/>
                    <a:pt x="1535427" y="401442"/>
                    <a:pt x="1532712" y="402910"/>
                  </a:cubicBezTo>
                  <a:cubicBezTo>
                    <a:pt x="1529998" y="404379"/>
                    <a:pt x="1527283" y="405892"/>
                    <a:pt x="1524613" y="407361"/>
                  </a:cubicBezTo>
                  <a:cubicBezTo>
                    <a:pt x="1519183" y="410685"/>
                    <a:pt x="1514110" y="414517"/>
                    <a:pt x="1509437" y="418798"/>
                  </a:cubicBezTo>
                  <a:cubicBezTo>
                    <a:pt x="1505831" y="422056"/>
                    <a:pt x="1502761" y="425821"/>
                    <a:pt x="1500224" y="429969"/>
                  </a:cubicBezTo>
                  <a:cubicBezTo>
                    <a:pt x="1498400" y="432808"/>
                    <a:pt x="1497510" y="436163"/>
                    <a:pt x="1497733" y="439537"/>
                  </a:cubicBezTo>
                  <a:cubicBezTo>
                    <a:pt x="1498088" y="442674"/>
                    <a:pt x="1500091" y="445385"/>
                    <a:pt x="1502984" y="446657"/>
                  </a:cubicBezTo>
                  <a:close/>
                  <a:moveTo>
                    <a:pt x="2104672" y="132640"/>
                  </a:moveTo>
                  <a:cubicBezTo>
                    <a:pt x="2107742" y="133820"/>
                    <a:pt x="2110992" y="134465"/>
                    <a:pt x="2114285" y="134554"/>
                  </a:cubicBezTo>
                  <a:cubicBezTo>
                    <a:pt x="2118513" y="134754"/>
                    <a:pt x="2122785" y="134532"/>
                    <a:pt x="2126968" y="133886"/>
                  </a:cubicBezTo>
                  <a:cubicBezTo>
                    <a:pt x="2131998" y="133179"/>
                    <a:pt x="2136937" y="132093"/>
                    <a:pt x="2141788" y="130638"/>
                  </a:cubicBezTo>
                  <a:lnTo>
                    <a:pt x="2145304" y="129569"/>
                  </a:lnTo>
                  <a:lnTo>
                    <a:pt x="2148908" y="128323"/>
                  </a:lnTo>
                  <a:cubicBezTo>
                    <a:pt x="2150110" y="127936"/>
                    <a:pt x="2151311" y="127491"/>
                    <a:pt x="2152513" y="126988"/>
                  </a:cubicBezTo>
                  <a:lnTo>
                    <a:pt x="2156118" y="125520"/>
                  </a:lnTo>
                  <a:cubicBezTo>
                    <a:pt x="2162304" y="122938"/>
                    <a:pt x="2168223" y="119854"/>
                    <a:pt x="2173920" y="116307"/>
                  </a:cubicBezTo>
                  <a:cubicBezTo>
                    <a:pt x="2178593" y="113424"/>
                    <a:pt x="2182909" y="110019"/>
                    <a:pt x="2186781" y="106161"/>
                  </a:cubicBezTo>
                  <a:cubicBezTo>
                    <a:pt x="2189719" y="103424"/>
                    <a:pt x="2192033" y="100104"/>
                    <a:pt x="2193590" y="96414"/>
                  </a:cubicBezTo>
                  <a:cubicBezTo>
                    <a:pt x="2194836" y="93775"/>
                    <a:pt x="2194702" y="90700"/>
                    <a:pt x="2193235" y="88181"/>
                  </a:cubicBezTo>
                  <a:cubicBezTo>
                    <a:pt x="2191855" y="86089"/>
                    <a:pt x="2189808" y="84523"/>
                    <a:pt x="2187449" y="83731"/>
                  </a:cubicBezTo>
                  <a:cubicBezTo>
                    <a:pt x="2184334" y="82627"/>
                    <a:pt x="2181041" y="82026"/>
                    <a:pt x="2177747" y="81951"/>
                  </a:cubicBezTo>
                  <a:cubicBezTo>
                    <a:pt x="2173519" y="81844"/>
                    <a:pt x="2169336" y="82111"/>
                    <a:pt x="2165153" y="82752"/>
                  </a:cubicBezTo>
                  <a:cubicBezTo>
                    <a:pt x="2160212" y="83482"/>
                    <a:pt x="2155317" y="84567"/>
                    <a:pt x="2150555" y="86000"/>
                  </a:cubicBezTo>
                  <a:lnTo>
                    <a:pt x="2147128" y="87069"/>
                  </a:lnTo>
                  <a:lnTo>
                    <a:pt x="2143612" y="88270"/>
                  </a:lnTo>
                  <a:cubicBezTo>
                    <a:pt x="2142455" y="88715"/>
                    <a:pt x="2141254" y="89116"/>
                    <a:pt x="2140096" y="89605"/>
                  </a:cubicBezTo>
                  <a:lnTo>
                    <a:pt x="2136537" y="91029"/>
                  </a:lnTo>
                  <a:cubicBezTo>
                    <a:pt x="2130529" y="93508"/>
                    <a:pt x="2124743" y="96486"/>
                    <a:pt x="2119225" y="99930"/>
                  </a:cubicBezTo>
                  <a:cubicBezTo>
                    <a:pt x="2114596" y="102765"/>
                    <a:pt x="2110324" y="106094"/>
                    <a:pt x="2106408" y="109854"/>
                  </a:cubicBezTo>
                  <a:cubicBezTo>
                    <a:pt x="2103426" y="112591"/>
                    <a:pt x="2101067" y="115889"/>
                    <a:pt x="2099376" y="119556"/>
                  </a:cubicBezTo>
                  <a:cubicBezTo>
                    <a:pt x="2098085" y="122182"/>
                    <a:pt x="2098085" y="125253"/>
                    <a:pt x="2099376" y="127878"/>
                  </a:cubicBezTo>
                  <a:cubicBezTo>
                    <a:pt x="2100578" y="130015"/>
                    <a:pt x="2102402" y="131692"/>
                    <a:pt x="2104672" y="132640"/>
                  </a:cubicBezTo>
                  <a:close/>
                  <a:moveTo>
                    <a:pt x="1041036" y="794186"/>
                  </a:moveTo>
                  <a:cubicBezTo>
                    <a:pt x="1042728" y="794453"/>
                    <a:pt x="1044419" y="794600"/>
                    <a:pt x="1046155" y="794631"/>
                  </a:cubicBezTo>
                  <a:cubicBezTo>
                    <a:pt x="1048068" y="794671"/>
                    <a:pt x="1050026" y="794582"/>
                    <a:pt x="1051940" y="794364"/>
                  </a:cubicBezTo>
                  <a:cubicBezTo>
                    <a:pt x="1053943" y="794364"/>
                    <a:pt x="1055990" y="793874"/>
                    <a:pt x="1058126" y="793474"/>
                  </a:cubicBezTo>
                  <a:cubicBezTo>
                    <a:pt x="1060262" y="793073"/>
                    <a:pt x="1062577" y="792539"/>
                    <a:pt x="1064757" y="791916"/>
                  </a:cubicBezTo>
                  <a:cubicBezTo>
                    <a:pt x="1069208" y="790679"/>
                    <a:pt x="1073569" y="789193"/>
                    <a:pt x="1077841" y="787466"/>
                  </a:cubicBezTo>
                  <a:cubicBezTo>
                    <a:pt x="1082380" y="785637"/>
                    <a:pt x="1086875" y="783554"/>
                    <a:pt x="1091192" y="781235"/>
                  </a:cubicBezTo>
                  <a:cubicBezTo>
                    <a:pt x="1095642" y="778877"/>
                    <a:pt x="1099959" y="776295"/>
                    <a:pt x="1104142" y="773492"/>
                  </a:cubicBezTo>
                  <a:cubicBezTo>
                    <a:pt x="1108237" y="770759"/>
                    <a:pt x="1112198" y="767786"/>
                    <a:pt x="1115981" y="764591"/>
                  </a:cubicBezTo>
                  <a:cubicBezTo>
                    <a:pt x="1120920" y="760465"/>
                    <a:pt x="1125326" y="755761"/>
                    <a:pt x="1129109" y="750572"/>
                  </a:cubicBezTo>
                  <a:cubicBezTo>
                    <a:pt x="1131824" y="747008"/>
                    <a:pt x="1133738" y="742869"/>
                    <a:pt x="1134628" y="738467"/>
                  </a:cubicBezTo>
                  <a:cubicBezTo>
                    <a:pt x="1135295" y="735325"/>
                    <a:pt x="1134494" y="732046"/>
                    <a:pt x="1132447" y="729567"/>
                  </a:cubicBezTo>
                  <a:cubicBezTo>
                    <a:pt x="1129732" y="726936"/>
                    <a:pt x="1126172" y="725357"/>
                    <a:pt x="1122434" y="725116"/>
                  </a:cubicBezTo>
                  <a:cubicBezTo>
                    <a:pt x="1120743" y="724880"/>
                    <a:pt x="1119007" y="724760"/>
                    <a:pt x="1117272" y="724760"/>
                  </a:cubicBezTo>
                  <a:cubicBezTo>
                    <a:pt x="1115491" y="724760"/>
                    <a:pt x="1113578" y="724760"/>
                    <a:pt x="1111620" y="725072"/>
                  </a:cubicBezTo>
                  <a:cubicBezTo>
                    <a:pt x="1109662" y="725383"/>
                    <a:pt x="1107569" y="725606"/>
                    <a:pt x="1105478" y="726051"/>
                  </a:cubicBezTo>
                  <a:cubicBezTo>
                    <a:pt x="1103386" y="726496"/>
                    <a:pt x="1101027" y="726985"/>
                    <a:pt x="1098980" y="727564"/>
                  </a:cubicBezTo>
                  <a:cubicBezTo>
                    <a:pt x="1094619" y="728819"/>
                    <a:pt x="1090347" y="730305"/>
                    <a:pt x="1086164" y="732014"/>
                  </a:cubicBezTo>
                  <a:cubicBezTo>
                    <a:pt x="1081713" y="733794"/>
                    <a:pt x="1077263" y="735842"/>
                    <a:pt x="1073079" y="738111"/>
                  </a:cubicBezTo>
                  <a:cubicBezTo>
                    <a:pt x="1068718" y="740390"/>
                    <a:pt x="1064445" y="742918"/>
                    <a:pt x="1060351" y="745677"/>
                  </a:cubicBezTo>
                  <a:cubicBezTo>
                    <a:pt x="1056257" y="748405"/>
                    <a:pt x="1052385" y="751378"/>
                    <a:pt x="1048646" y="754578"/>
                  </a:cubicBezTo>
                  <a:cubicBezTo>
                    <a:pt x="1043663" y="758627"/>
                    <a:pt x="1039168" y="763260"/>
                    <a:pt x="1035295" y="768374"/>
                  </a:cubicBezTo>
                  <a:cubicBezTo>
                    <a:pt x="1032492" y="771974"/>
                    <a:pt x="1030490" y="776131"/>
                    <a:pt x="1029377" y="780568"/>
                  </a:cubicBezTo>
                  <a:cubicBezTo>
                    <a:pt x="1028575" y="783745"/>
                    <a:pt x="1029199" y="787119"/>
                    <a:pt x="1031112" y="789780"/>
                  </a:cubicBezTo>
                  <a:cubicBezTo>
                    <a:pt x="1033783" y="792490"/>
                    <a:pt x="1037343" y="794097"/>
                    <a:pt x="1041126" y="794275"/>
                  </a:cubicBezTo>
                  <a:close/>
                  <a:moveTo>
                    <a:pt x="1130667" y="718085"/>
                  </a:moveTo>
                  <a:cubicBezTo>
                    <a:pt x="1132447" y="718454"/>
                    <a:pt x="1134227" y="718677"/>
                    <a:pt x="1136052" y="718752"/>
                  </a:cubicBezTo>
                  <a:cubicBezTo>
                    <a:pt x="1138099" y="718881"/>
                    <a:pt x="1140191" y="718881"/>
                    <a:pt x="1142238" y="718752"/>
                  </a:cubicBezTo>
                  <a:cubicBezTo>
                    <a:pt x="1144507" y="718561"/>
                    <a:pt x="1146777" y="718249"/>
                    <a:pt x="1149047" y="717818"/>
                  </a:cubicBezTo>
                  <a:cubicBezTo>
                    <a:pt x="1151406" y="717373"/>
                    <a:pt x="1153809" y="716794"/>
                    <a:pt x="1156301" y="716126"/>
                  </a:cubicBezTo>
                  <a:cubicBezTo>
                    <a:pt x="1160395" y="714987"/>
                    <a:pt x="1164445" y="713621"/>
                    <a:pt x="1168406" y="712032"/>
                  </a:cubicBezTo>
                  <a:cubicBezTo>
                    <a:pt x="1172500" y="710430"/>
                    <a:pt x="1176639" y="708561"/>
                    <a:pt x="1180734" y="706469"/>
                  </a:cubicBezTo>
                  <a:cubicBezTo>
                    <a:pt x="1184872" y="704373"/>
                    <a:pt x="1188877" y="702054"/>
                    <a:pt x="1192750" y="699527"/>
                  </a:cubicBezTo>
                  <a:cubicBezTo>
                    <a:pt x="1196621" y="697070"/>
                    <a:pt x="1200359" y="694395"/>
                    <a:pt x="1203920" y="691516"/>
                  </a:cubicBezTo>
                  <a:cubicBezTo>
                    <a:pt x="1208859" y="687591"/>
                    <a:pt x="1213354" y="683109"/>
                    <a:pt x="1217271" y="678165"/>
                  </a:cubicBezTo>
                  <a:cubicBezTo>
                    <a:pt x="1220163" y="674672"/>
                    <a:pt x="1222255" y="670608"/>
                    <a:pt x="1223457" y="666238"/>
                  </a:cubicBezTo>
                  <a:cubicBezTo>
                    <a:pt x="1224302" y="663225"/>
                    <a:pt x="1223857" y="659985"/>
                    <a:pt x="1222166" y="657337"/>
                  </a:cubicBezTo>
                  <a:cubicBezTo>
                    <a:pt x="1219941" y="654596"/>
                    <a:pt x="1216781" y="652802"/>
                    <a:pt x="1213265" y="652308"/>
                  </a:cubicBezTo>
                  <a:cubicBezTo>
                    <a:pt x="1211485" y="651952"/>
                    <a:pt x="1209661" y="651743"/>
                    <a:pt x="1207836" y="651685"/>
                  </a:cubicBezTo>
                  <a:cubicBezTo>
                    <a:pt x="1205789" y="651654"/>
                    <a:pt x="1203786" y="651725"/>
                    <a:pt x="1201739" y="651908"/>
                  </a:cubicBezTo>
                  <a:cubicBezTo>
                    <a:pt x="1199603" y="651908"/>
                    <a:pt x="1197289" y="652442"/>
                    <a:pt x="1195019" y="652887"/>
                  </a:cubicBezTo>
                  <a:cubicBezTo>
                    <a:pt x="1192750" y="653332"/>
                    <a:pt x="1190569" y="653911"/>
                    <a:pt x="1187898" y="654578"/>
                  </a:cubicBezTo>
                  <a:cubicBezTo>
                    <a:pt x="1184072" y="655646"/>
                    <a:pt x="1180110" y="657026"/>
                    <a:pt x="1176105" y="658583"/>
                  </a:cubicBezTo>
                  <a:cubicBezTo>
                    <a:pt x="1172099" y="660141"/>
                    <a:pt x="1168050" y="662010"/>
                    <a:pt x="1164045" y="664057"/>
                  </a:cubicBezTo>
                  <a:cubicBezTo>
                    <a:pt x="1160039" y="666104"/>
                    <a:pt x="1156079" y="668508"/>
                    <a:pt x="1152251" y="670777"/>
                  </a:cubicBezTo>
                  <a:cubicBezTo>
                    <a:pt x="1148469" y="673185"/>
                    <a:pt x="1144775" y="675784"/>
                    <a:pt x="1141259" y="678566"/>
                  </a:cubicBezTo>
                  <a:cubicBezTo>
                    <a:pt x="1136230" y="682500"/>
                    <a:pt x="1131602" y="686977"/>
                    <a:pt x="1127551" y="691917"/>
                  </a:cubicBezTo>
                  <a:cubicBezTo>
                    <a:pt x="1124570" y="695428"/>
                    <a:pt x="1122300" y="699495"/>
                    <a:pt x="1120920" y="703888"/>
                  </a:cubicBezTo>
                  <a:cubicBezTo>
                    <a:pt x="1119852" y="706972"/>
                    <a:pt x="1120209" y="710359"/>
                    <a:pt x="1121811" y="713189"/>
                  </a:cubicBezTo>
                  <a:cubicBezTo>
                    <a:pt x="1123992" y="715975"/>
                    <a:pt x="1127240" y="717769"/>
                    <a:pt x="1130756" y="718174"/>
                  </a:cubicBezTo>
                  <a:close/>
                  <a:moveTo>
                    <a:pt x="952653" y="874114"/>
                  </a:moveTo>
                  <a:cubicBezTo>
                    <a:pt x="954254" y="874283"/>
                    <a:pt x="955857" y="874355"/>
                    <a:pt x="957459" y="874337"/>
                  </a:cubicBezTo>
                  <a:cubicBezTo>
                    <a:pt x="959150" y="874337"/>
                    <a:pt x="960885" y="874337"/>
                    <a:pt x="962666" y="873981"/>
                  </a:cubicBezTo>
                  <a:cubicBezTo>
                    <a:pt x="964446" y="873625"/>
                    <a:pt x="966359" y="873491"/>
                    <a:pt x="968274" y="873091"/>
                  </a:cubicBezTo>
                  <a:cubicBezTo>
                    <a:pt x="970187" y="872690"/>
                    <a:pt x="972190" y="872245"/>
                    <a:pt x="974192" y="871711"/>
                  </a:cubicBezTo>
                  <a:cubicBezTo>
                    <a:pt x="979221" y="870447"/>
                    <a:pt x="984161" y="868858"/>
                    <a:pt x="988967" y="866949"/>
                  </a:cubicBezTo>
                  <a:cubicBezTo>
                    <a:pt x="993952" y="864889"/>
                    <a:pt x="998847" y="862539"/>
                    <a:pt x="1003565" y="859918"/>
                  </a:cubicBezTo>
                  <a:cubicBezTo>
                    <a:pt x="1008416" y="857216"/>
                    <a:pt x="1013088" y="854243"/>
                    <a:pt x="1017583" y="851017"/>
                  </a:cubicBezTo>
                  <a:cubicBezTo>
                    <a:pt x="1021989" y="847937"/>
                    <a:pt x="1026173" y="844582"/>
                    <a:pt x="1030133" y="840959"/>
                  </a:cubicBezTo>
                  <a:cubicBezTo>
                    <a:pt x="1034940" y="836682"/>
                    <a:pt x="1039168" y="831805"/>
                    <a:pt x="1042728" y="826451"/>
                  </a:cubicBezTo>
                  <a:cubicBezTo>
                    <a:pt x="1045175" y="822779"/>
                    <a:pt x="1046733" y="818560"/>
                    <a:pt x="1047179" y="814168"/>
                  </a:cubicBezTo>
                  <a:cubicBezTo>
                    <a:pt x="1047578" y="810852"/>
                    <a:pt x="1046377" y="807546"/>
                    <a:pt x="1043930" y="805267"/>
                  </a:cubicBezTo>
                  <a:cubicBezTo>
                    <a:pt x="1040769" y="802713"/>
                    <a:pt x="1036853" y="801275"/>
                    <a:pt x="1032804" y="801173"/>
                  </a:cubicBezTo>
                  <a:cubicBezTo>
                    <a:pt x="1031201" y="801084"/>
                    <a:pt x="1029643" y="801084"/>
                    <a:pt x="1028042" y="801173"/>
                  </a:cubicBezTo>
                  <a:cubicBezTo>
                    <a:pt x="1026395" y="801173"/>
                    <a:pt x="1024659" y="801173"/>
                    <a:pt x="1022880" y="801573"/>
                  </a:cubicBezTo>
                  <a:cubicBezTo>
                    <a:pt x="1021099" y="801974"/>
                    <a:pt x="1019230" y="802063"/>
                    <a:pt x="1017360" y="802463"/>
                  </a:cubicBezTo>
                  <a:cubicBezTo>
                    <a:pt x="1015491" y="802864"/>
                    <a:pt x="1013534" y="803309"/>
                    <a:pt x="1011576" y="803843"/>
                  </a:cubicBezTo>
                  <a:cubicBezTo>
                    <a:pt x="1006813" y="805147"/>
                    <a:pt x="1002140" y="806749"/>
                    <a:pt x="997601" y="808649"/>
                  </a:cubicBezTo>
                  <a:cubicBezTo>
                    <a:pt x="992751" y="810665"/>
                    <a:pt x="987989" y="812935"/>
                    <a:pt x="983360" y="815458"/>
                  </a:cubicBezTo>
                  <a:cubicBezTo>
                    <a:pt x="978642" y="818044"/>
                    <a:pt x="974058" y="820879"/>
                    <a:pt x="969608" y="823959"/>
                  </a:cubicBezTo>
                  <a:cubicBezTo>
                    <a:pt x="965247" y="826985"/>
                    <a:pt x="961108" y="830283"/>
                    <a:pt x="957148" y="833838"/>
                  </a:cubicBezTo>
                  <a:cubicBezTo>
                    <a:pt x="952297" y="838053"/>
                    <a:pt x="948024" y="842868"/>
                    <a:pt x="944419" y="848169"/>
                  </a:cubicBezTo>
                  <a:cubicBezTo>
                    <a:pt x="941749" y="851831"/>
                    <a:pt x="940014" y="856072"/>
                    <a:pt x="939302" y="860541"/>
                  </a:cubicBezTo>
                  <a:cubicBezTo>
                    <a:pt x="938812" y="863772"/>
                    <a:pt x="939835" y="867052"/>
                    <a:pt x="942061" y="869441"/>
                  </a:cubicBezTo>
                  <a:cubicBezTo>
                    <a:pt x="944998" y="872272"/>
                    <a:pt x="948870" y="873963"/>
                    <a:pt x="952964" y="874203"/>
                  </a:cubicBezTo>
                  <a:close/>
                  <a:moveTo>
                    <a:pt x="1221365" y="645366"/>
                  </a:moveTo>
                  <a:cubicBezTo>
                    <a:pt x="1223234" y="645873"/>
                    <a:pt x="1225104" y="646203"/>
                    <a:pt x="1227017" y="646345"/>
                  </a:cubicBezTo>
                  <a:cubicBezTo>
                    <a:pt x="1229242" y="646501"/>
                    <a:pt x="1231423" y="646501"/>
                    <a:pt x="1233648" y="646345"/>
                  </a:cubicBezTo>
                  <a:cubicBezTo>
                    <a:pt x="1236141" y="646171"/>
                    <a:pt x="1238588" y="645860"/>
                    <a:pt x="1241035" y="645410"/>
                  </a:cubicBezTo>
                  <a:cubicBezTo>
                    <a:pt x="1243572" y="644921"/>
                    <a:pt x="1246243" y="644298"/>
                    <a:pt x="1249002" y="643541"/>
                  </a:cubicBezTo>
                  <a:cubicBezTo>
                    <a:pt x="1252874" y="642567"/>
                    <a:pt x="1256701" y="641378"/>
                    <a:pt x="1260439" y="639981"/>
                  </a:cubicBezTo>
                  <a:cubicBezTo>
                    <a:pt x="1264312" y="638517"/>
                    <a:pt x="1268049" y="636852"/>
                    <a:pt x="1271743" y="634997"/>
                  </a:cubicBezTo>
                  <a:cubicBezTo>
                    <a:pt x="1275481" y="633172"/>
                    <a:pt x="1279220" y="631125"/>
                    <a:pt x="1282825" y="628900"/>
                  </a:cubicBezTo>
                  <a:cubicBezTo>
                    <a:pt x="1286430" y="626705"/>
                    <a:pt x="1289901" y="624329"/>
                    <a:pt x="1293239" y="621779"/>
                  </a:cubicBezTo>
                  <a:cubicBezTo>
                    <a:pt x="1298401" y="617978"/>
                    <a:pt x="1303119" y="613621"/>
                    <a:pt x="1307302" y="608784"/>
                  </a:cubicBezTo>
                  <a:cubicBezTo>
                    <a:pt x="1310372" y="605344"/>
                    <a:pt x="1312731" y="601338"/>
                    <a:pt x="1314289" y="596990"/>
                  </a:cubicBezTo>
                  <a:cubicBezTo>
                    <a:pt x="1315446" y="593995"/>
                    <a:pt x="1315268" y="590662"/>
                    <a:pt x="1313888" y="587778"/>
                  </a:cubicBezTo>
                  <a:cubicBezTo>
                    <a:pt x="1312019" y="584921"/>
                    <a:pt x="1309081" y="582945"/>
                    <a:pt x="1305744" y="582304"/>
                  </a:cubicBezTo>
                  <a:cubicBezTo>
                    <a:pt x="1303875" y="581846"/>
                    <a:pt x="1301961" y="581561"/>
                    <a:pt x="1300047" y="581459"/>
                  </a:cubicBezTo>
                  <a:cubicBezTo>
                    <a:pt x="1297866" y="581303"/>
                    <a:pt x="1295641" y="581303"/>
                    <a:pt x="1293461" y="581459"/>
                  </a:cubicBezTo>
                  <a:cubicBezTo>
                    <a:pt x="1291014" y="581663"/>
                    <a:pt x="1288610" y="582006"/>
                    <a:pt x="1286207" y="582482"/>
                  </a:cubicBezTo>
                  <a:cubicBezTo>
                    <a:pt x="1283670" y="582972"/>
                    <a:pt x="1281044" y="583550"/>
                    <a:pt x="1278374" y="584307"/>
                  </a:cubicBezTo>
                  <a:cubicBezTo>
                    <a:pt x="1274858" y="585331"/>
                    <a:pt x="1271209" y="586532"/>
                    <a:pt x="1267560" y="587956"/>
                  </a:cubicBezTo>
                  <a:cubicBezTo>
                    <a:pt x="1263911" y="589380"/>
                    <a:pt x="1260217" y="590983"/>
                    <a:pt x="1256523" y="592807"/>
                  </a:cubicBezTo>
                  <a:cubicBezTo>
                    <a:pt x="1252829" y="594632"/>
                    <a:pt x="1249224" y="596590"/>
                    <a:pt x="1245664" y="598771"/>
                  </a:cubicBezTo>
                  <a:cubicBezTo>
                    <a:pt x="1242103" y="600951"/>
                    <a:pt x="1238678" y="603221"/>
                    <a:pt x="1235428" y="605669"/>
                  </a:cubicBezTo>
                  <a:cubicBezTo>
                    <a:pt x="1230266" y="609425"/>
                    <a:pt x="1225504" y="613737"/>
                    <a:pt x="1221276" y="618530"/>
                  </a:cubicBezTo>
                  <a:cubicBezTo>
                    <a:pt x="1218161" y="621979"/>
                    <a:pt x="1215668" y="625958"/>
                    <a:pt x="1213933" y="630279"/>
                  </a:cubicBezTo>
                  <a:cubicBezTo>
                    <a:pt x="1212642" y="633296"/>
                    <a:pt x="1212642" y="636697"/>
                    <a:pt x="1213933" y="639714"/>
                  </a:cubicBezTo>
                  <a:cubicBezTo>
                    <a:pt x="1215535" y="642664"/>
                    <a:pt x="1218384" y="644761"/>
                    <a:pt x="1221677" y="645455"/>
                  </a:cubicBezTo>
                  <a:close/>
                  <a:moveTo>
                    <a:pt x="1407613" y="509674"/>
                  </a:moveTo>
                  <a:cubicBezTo>
                    <a:pt x="1409526" y="510511"/>
                    <a:pt x="1411529" y="511067"/>
                    <a:pt x="1413576" y="511321"/>
                  </a:cubicBezTo>
                  <a:cubicBezTo>
                    <a:pt x="1416024" y="511642"/>
                    <a:pt x="1418516" y="511731"/>
                    <a:pt x="1420964" y="511588"/>
                  </a:cubicBezTo>
                  <a:cubicBezTo>
                    <a:pt x="1423812" y="511459"/>
                    <a:pt x="1426705" y="511148"/>
                    <a:pt x="1429508" y="510654"/>
                  </a:cubicBezTo>
                  <a:cubicBezTo>
                    <a:pt x="1432490" y="510120"/>
                    <a:pt x="1435650" y="509363"/>
                    <a:pt x="1438854" y="508473"/>
                  </a:cubicBezTo>
                  <a:cubicBezTo>
                    <a:pt x="1442059" y="507583"/>
                    <a:pt x="1444906" y="506604"/>
                    <a:pt x="1448021" y="505447"/>
                  </a:cubicBezTo>
                  <a:cubicBezTo>
                    <a:pt x="1451138" y="504289"/>
                    <a:pt x="1454297" y="502999"/>
                    <a:pt x="1457412" y="501575"/>
                  </a:cubicBezTo>
                  <a:cubicBezTo>
                    <a:pt x="1460527" y="500151"/>
                    <a:pt x="1463642" y="498549"/>
                    <a:pt x="1466714" y="496813"/>
                  </a:cubicBezTo>
                  <a:cubicBezTo>
                    <a:pt x="1469784" y="495077"/>
                    <a:pt x="1472766" y="493297"/>
                    <a:pt x="1475614" y="491339"/>
                  </a:cubicBezTo>
                  <a:cubicBezTo>
                    <a:pt x="1480999" y="487828"/>
                    <a:pt x="1486028" y="483773"/>
                    <a:pt x="1490567" y="479234"/>
                  </a:cubicBezTo>
                  <a:cubicBezTo>
                    <a:pt x="1493949" y="475923"/>
                    <a:pt x="1496798" y="472073"/>
                    <a:pt x="1498934" y="467841"/>
                  </a:cubicBezTo>
                  <a:cubicBezTo>
                    <a:pt x="1500491" y="464962"/>
                    <a:pt x="1500981" y="461602"/>
                    <a:pt x="1500224" y="458406"/>
                  </a:cubicBezTo>
                  <a:cubicBezTo>
                    <a:pt x="1499245" y="455469"/>
                    <a:pt x="1496886" y="453177"/>
                    <a:pt x="1493949" y="452220"/>
                  </a:cubicBezTo>
                  <a:cubicBezTo>
                    <a:pt x="1492036" y="451424"/>
                    <a:pt x="1489989" y="450916"/>
                    <a:pt x="1487898" y="450707"/>
                  </a:cubicBezTo>
                  <a:cubicBezTo>
                    <a:pt x="1485450" y="450502"/>
                    <a:pt x="1482957" y="450502"/>
                    <a:pt x="1480509" y="450707"/>
                  </a:cubicBezTo>
                  <a:cubicBezTo>
                    <a:pt x="1477706" y="450867"/>
                    <a:pt x="1474857" y="451210"/>
                    <a:pt x="1472099" y="451731"/>
                  </a:cubicBezTo>
                  <a:cubicBezTo>
                    <a:pt x="1469161" y="452265"/>
                    <a:pt x="1466046" y="452977"/>
                    <a:pt x="1462931" y="453867"/>
                  </a:cubicBezTo>
                  <a:cubicBezTo>
                    <a:pt x="1459815" y="454757"/>
                    <a:pt x="1456967" y="455736"/>
                    <a:pt x="1454030" y="456849"/>
                  </a:cubicBezTo>
                  <a:cubicBezTo>
                    <a:pt x="1451093" y="457961"/>
                    <a:pt x="1447889" y="459252"/>
                    <a:pt x="1444862" y="460676"/>
                  </a:cubicBezTo>
                  <a:cubicBezTo>
                    <a:pt x="1441836" y="462100"/>
                    <a:pt x="1438765" y="463613"/>
                    <a:pt x="1435738" y="465126"/>
                  </a:cubicBezTo>
                  <a:cubicBezTo>
                    <a:pt x="1432712" y="466640"/>
                    <a:pt x="1429820" y="468598"/>
                    <a:pt x="1426838" y="470467"/>
                  </a:cubicBezTo>
                  <a:cubicBezTo>
                    <a:pt x="1421497" y="473929"/>
                    <a:pt x="1416514" y="477908"/>
                    <a:pt x="1411974" y="482349"/>
                  </a:cubicBezTo>
                  <a:cubicBezTo>
                    <a:pt x="1408503" y="485656"/>
                    <a:pt x="1405566" y="489505"/>
                    <a:pt x="1403341" y="493742"/>
                  </a:cubicBezTo>
                  <a:cubicBezTo>
                    <a:pt x="1401649" y="496613"/>
                    <a:pt x="1401026" y="499986"/>
                    <a:pt x="1401604" y="503266"/>
                  </a:cubicBezTo>
                  <a:cubicBezTo>
                    <a:pt x="1402494" y="506354"/>
                    <a:pt x="1404853" y="508798"/>
                    <a:pt x="1407924" y="509763"/>
                  </a:cubicBezTo>
                  <a:close/>
                  <a:moveTo>
                    <a:pt x="1314155" y="575940"/>
                  </a:moveTo>
                  <a:cubicBezTo>
                    <a:pt x="1316069" y="576590"/>
                    <a:pt x="1318027" y="577008"/>
                    <a:pt x="1320029" y="577186"/>
                  </a:cubicBezTo>
                  <a:cubicBezTo>
                    <a:pt x="1322343" y="577369"/>
                    <a:pt x="1324702" y="577369"/>
                    <a:pt x="1327016" y="577186"/>
                  </a:cubicBezTo>
                  <a:cubicBezTo>
                    <a:pt x="1329687" y="577000"/>
                    <a:pt x="1332312" y="576670"/>
                    <a:pt x="1334938" y="576207"/>
                  </a:cubicBezTo>
                  <a:cubicBezTo>
                    <a:pt x="1337698" y="575673"/>
                    <a:pt x="1340590" y="575006"/>
                    <a:pt x="1343572" y="574205"/>
                  </a:cubicBezTo>
                  <a:cubicBezTo>
                    <a:pt x="1346554" y="573404"/>
                    <a:pt x="1350292" y="572157"/>
                    <a:pt x="1353719" y="570822"/>
                  </a:cubicBezTo>
                  <a:cubicBezTo>
                    <a:pt x="1357145" y="569487"/>
                    <a:pt x="1360617" y="568063"/>
                    <a:pt x="1364088" y="566372"/>
                  </a:cubicBezTo>
                  <a:cubicBezTo>
                    <a:pt x="1367560" y="564681"/>
                    <a:pt x="1370942" y="562945"/>
                    <a:pt x="1374280" y="560987"/>
                  </a:cubicBezTo>
                  <a:cubicBezTo>
                    <a:pt x="1377618" y="559029"/>
                    <a:pt x="1380911" y="556893"/>
                    <a:pt x="1384026" y="554668"/>
                  </a:cubicBezTo>
                  <a:cubicBezTo>
                    <a:pt x="1389277" y="550974"/>
                    <a:pt x="1394128" y="546755"/>
                    <a:pt x="1398489" y="542073"/>
                  </a:cubicBezTo>
                  <a:cubicBezTo>
                    <a:pt x="1401694" y="538713"/>
                    <a:pt x="1404275" y="534792"/>
                    <a:pt x="1406099" y="530502"/>
                  </a:cubicBezTo>
                  <a:cubicBezTo>
                    <a:pt x="1407435" y="527574"/>
                    <a:pt x="1407568" y="524227"/>
                    <a:pt x="1406456" y="521201"/>
                  </a:cubicBezTo>
                  <a:cubicBezTo>
                    <a:pt x="1405031" y="518295"/>
                    <a:pt x="1402361" y="516181"/>
                    <a:pt x="1399201" y="515415"/>
                  </a:cubicBezTo>
                  <a:cubicBezTo>
                    <a:pt x="1397288" y="514824"/>
                    <a:pt x="1395330" y="514436"/>
                    <a:pt x="1393327" y="514258"/>
                  </a:cubicBezTo>
                  <a:cubicBezTo>
                    <a:pt x="1391013" y="514080"/>
                    <a:pt x="1388654" y="514080"/>
                    <a:pt x="1386340" y="514258"/>
                  </a:cubicBezTo>
                  <a:cubicBezTo>
                    <a:pt x="1383714" y="514463"/>
                    <a:pt x="1381089" y="514806"/>
                    <a:pt x="1378507" y="515282"/>
                  </a:cubicBezTo>
                  <a:cubicBezTo>
                    <a:pt x="1375659" y="515803"/>
                    <a:pt x="1372855" y="516470"/>
                    <a:pt x="1370096" y="517285"/>
                  </a:cubicBezTo>
                  <a:cubicBezTo>
                    <a:pt x="1366847" y="518175"/>
                    <a:pt x="1363509" y="519287"/>
                    <a:pt x="1360127" y="520578"/>
                  </a:cubicBezTo>
                  <a:cubicBezTo>
                    <a:pt x="1356745" y="521868"/>
                    <a:pt x="1353362" y="523337"/>
                    <a:pt x="1349981" y="525028"/>
                  </a:cubicBezTo>
                  <a:cubicBezTo>
                    <a:pt x="1346599" y="526719"/>
                    <a:pt x="1343261" y="528410"/>
                    <a:pt x="1340011" y="530280"/>
                  </a:cubicBezTo>
                  <a:cubicBezTo>
                    <a:pt x="1336762" y="532149"/>
                    <a:pt x="1333514" y="534240"/>
                    <a:pt x="1330399" y="536421"/>
                  </a:cubicBezTo>
                  <a:cubicBezTo>
                    <a:pt x="1325192" y="540039"/>
                    <a:pt x="1320341" y="544187"/>
                    <a:pt x="1315980" y="548793"/>
                  </a:cubicBezTo>
                  <a:cubicBezTo>
                    <a:pt x="1312686" y="552162"/>
                    <a:pt x="1310016" y="556078"/>
                    <a:pt x="1308058" y="560364"/>
                  </a:cubicBezTo>
                  <a:cubicBezTo>
                    <a:pt x="1306590" y="563292"/>
                    <a:pt x="1306323" y="566666"/>
                    <a:pt x="1307257" y="569799"/>
                  </a:cubicBezTo>
                  <a:cubicBezTo>
                    <a:pt x="1308503" y="572852"/>
                    <a:pt x="1311084" y="575157"/>
                    <a:pt x="1314244" y="576029"/>
                  </a:cubicBezTo>
                  <a:close/>
                  <a:moveTo>
                    <a:pt x="106194" y="3113089"/>
                  </a:moveTo>
                  <a:cubicBezTo>
                    <a:pt x="112158" y="3111109"/>
                    <a:pt x="117988" y="3108714"/>
                    <a:pt x="123640" y="3105924"/>
                  </a:cubicBezTo>
                  <a:cubicBezTo>
                    <a:pt x="129915" y="3102786"/>
                    <a:pt x="136057" y="3099293"/>
                    <a:pt x="141931" y="3095465"/>
                  </a:cubicBezTo>
                  <a:cubicBezTo>
                    <a:pt x="148428" y="3091202"/>
                    <a:pt x="154704" y="3086609"/>
                    <a:pt x="160711" y="3081714"/>
                  </a:cubicBezTo>
                  <a:cubicBezTo>
                    <a:pt x="174641" y="3070432"/>
                    <a:pt x="187369" y="3057757"/>
                    <a:pt x="198717" y="3043886"/>
                  </a:cubicBezTo>
                  <a:cubicBezTo>
                    <a:pt x="209354" y="3030962"/>
                    <a:pt x="218655" y="3016992"/>
                    <a:pt x="226487" y="3002186"/>
                  </a:cubicBezTo>
                  <a:cubicBezTo>
                    <a:pt x="233297" y="2989458"/>
                    <a:pt x="238371" y="2975862"/>
                    <a:pt x="241575" y="2961777"/>
                  </a:cubicBezTo>
                  <a:cubicBezTo>
                    <a:pt x="244289" y="2950571"/>
                    <a:pt x="244378" y="2938884"/>
                    <a:pt x="241798" y="2927642"/>
                  </a:cubicBezTo>
                  <a:cubicBezTo>
                    <a:pt x="240462" y="2922676"/>
                    <a:pt x="238192" y="2918016"/>
                    <a:pt x="235077" y="2913935"/>
                  </a:cubicBezTo>
                  <a:cubicBezTo>
                    <a:pt x="232184" y="2910224"/>
                    <a:pt x="228534" y="2907184"/>
                    <a:pt x="224351" y="2905035"/>
                  </a:cubicBezTo>
                  <a:cubicBezTo>
                    <a:pt x="219901" y="2902832"/>
                    <a:pt x="215140" y="2901430"/>
                    <a:pt x="210200" y="2900896"/>
                  </a:cubicBezTo>
                  <a:cubicBezTo>
                    <a:pt x="204548" y="2900291"/>
                    <a:pt x="198895" y="2900455"/>
                    <a:pt x="193288" y="2901385"/>
                  </a:cubicBezTo>
                  <a:cubicBezTo>
                    <a:pt x="188037" y="2902249"/>
                    <a:pt x="182830" y="2903530"/>
                    <a:pt x="177756" y="2905213"/>
                  </a:cubicBezTo>
                  <a:cubicBezTo>
                    <a:pt x="172060" y="2907144"/>
                    <a:pt x="166452" y="2909450"/>
                    <a:pt x="161067" y="2912111"/>
                  </a:cubicBezTo>
                  <a:cubicBezTo>
                    <a:pt x="155016" y="2915075"/>
                    <a:pt x="149141" y="2918390"/>
                    <a:pt x="143489" y="2922035"/>
                  </a:cubicBezTo>
                  <a:cubicBezTo>
                    <a:pt x="137569" y="2925862"/>
                    <a:pt x="131518" y="2930192"/>
                    <a:pt x="125331" y="2935030"/>
                  </a:cubicBezTo>
                  <a:cubicBezTo>
                    <a:pt x="111846" y="2945796"/>
                    <a:pt x="99431" y="2957856"/>
                    <a:pt x="88305" y="2971033"/>
                  </a:cubicBezTo>
                  <a:cubicBezTo>
                    <a:pt x="77623" y="2983610"/>
                    <a:pt x="68189" y="2997206"/>
                    <a:pt x="60134" y="3011621"/>
                  </a:cubicBezTo>
                  <a:cubicBezTo>
                    <a:pt x="52924" y="3024358"/>
                    <a:pt x="47405" y="3037967"/>
                    <a:pt x="43668" y="3052119"/>
                  </a:cubicBezTo>
                  <a:cubicBezTo>
                    <a:pt x="40419" y="3063703"/>
                    <a:pt x="39795" y="3075866"/>
                    <a:pt x="41842" y="3087722"/>
                  </a:cubicBezTo>
                  <a:cubicBezTo>
                    <a:pt x="42866" y="3092991"/>
                    <a:pt x="44957" y="3098011"/>
                    <a:pt x="47895" y="3102497"/>
                  </a:cubicBezTo>
                  <a:cubicBezTo>
                    <a:pt x="50609" y="3106516"/>
                    <a:pt x="54170" y="3109876"/>
                    <a:pt x="58353" y="3112332"/>
                  </a:cubicBezTo>
                  <a:cubicBezTo>
                    <a:pt x="62759" y="3114851"/>
                    <a:pt x="67610" y="3116498"/>
                    <a:pt x="72639" y="3117183"/>
                  </a:cubicBezTo>
                  <a:cubicBezTo>
                    <a:pt x="78424" y="3118002"/>
                    <a:pt x="84299" y="3118002"/>
                    <a:pt x="90084" y="3117183"/>
                  </a:cubicBezTo>
                  <a:cubicBezTo>
                    <a:pt x="95603" y="3116351"/>
                    <a:pt x="101032" y="3115007"/>
                    <a:pt x="106283" y="3113178"/>
                  </a:cubicBezTo>
                  <a:close/>
                  <a:moveTo>
                    <a:pt x="1910681" y="228367"/>
                  </a:moveTo>
                  <a:cubicBezTo>
                    <a:pt x="1914508" y="228434"/>
                    <a:pt x="1918336" y="228167"/>
                    <a:pt x="1922118" y="227566"/>
                  </a:cubicBezTo>
                  <a:cubicBezTo>
                    <a:pt x="1926613" y="226868"/>
                    <a:pt x="1931108" y="225889"/>
                    <a:pt x="1935469" y="224629"/>
                  </a:cubicBezTo>
                  <a:lnTo>
                    <a:pt x="1940499" y="223027"/>
                  </a:lnTo>
                  <a:cubicBezTo>
                    <a:pt x="1942234" y="222448"/>
                    <a:pt x="1943925" y="221825"/>
                    <a:pt x="1945661" y="221158"/>
                  </a:cubicBezTo>
                  <a:cubicBezTo>
                    <a:pt x="1947397" y="220490"/>
                    <a:pt x="1949087" y="219778"/>
                    <a:pt x="1950823" y="219022"/>
                  </a:cubicBezTo>
                  <a:cubicBezTo>
                    <a:pt x="1952559" y="218265"/>
                    <a:pt x="1954294" y="217509"/>
                    <a:pt x="1955986" y="216663"/>
                  </a:cubicBezTo>
                  <a:cubicBezTo>
                    <a:pt x="1961905" y="213819"/>
                    <a:pt x="1967556" y="210450"/>
                    <a:pt x="1972897" y="206605"/>
                  </a:cubicBezTo>
                  <a:cubicBezTo>
                    <a:pt x="1977169" y="203597"/>
                    <a:pt x="1981085" y="200068"/>
                    <a:pt x="1984512" y="196102"/>
                  </a:cubicBezTo>
                  <a:cubicBezTo>
                    <a:pt x="1987049" y="193348"/>
                    <a:pt x="1988829" y="190014"/>
                    <a:pt x="1989763" y="186401"/>
                  </a:cubicBezTo>
                  <a:cubicBezTo>
                    <a:pt x="1990476" y="183668"/>
                    <a:pt x="1989720" y="180762"/>
                    <a:pt x="1987805" y="178701"/>
                  </a:cubicBezTo>
                  <a:cubicBezTo>
                    <a:pt x="1986115" y="177015"/>
                    <a:pt x="1983979" y="175818"/>
                    <a:pt x="1981664" y="175230"/>
                  </a:cubicBezTo>
                  <a:cubicBezTo>
                    <a:pt x="1978771" y="174438"/>
                    <a:pt x="1975790" y="174033"/>
                    <a:pt x="1972764" y="174029"/>
                  </a:cubicBezTo>
                  <a:cubicBezTo>
                    <a:pt x="1968980" y="173971"/>
                    <a:pt x="1965154" y="174269"/>
                    <a:pt x="1961415" y="174919"/>
                  </a:cubicBezTo>
                  <a:cubicBezTo>
                    <a:pt x="1957054" y="175595"/>
                    <a:pt x="1952782" y="176579"/>
                    <a:pt x="1948554" y="177856"/>
                  </a:cubicBezTo>
                  <a:cubicBezTo>
                    <a:pt x="1946907" y="178345"/>
                    <a:pt x="1945260" y="178835"/>
                    <a:pt x="1943569" y="179413"/>
                  </a:cubicBezTo>
                  <a:lnTo>
                    <a:pt x="1938541" y="181238"/>
                  </a:lnTo>
                  <a:cubicBezTo>
                    <a:pt x="1936849" y="181906"/>
                    <a:pt x="1935158" y="182573"/>
                    <a:pt x="1933467" y="183330"/>
                  </a:cubicBezTo>
                  <a:cubicBezTo>
                    <a:pt x="1931776" y="184086"/>
                    <a:pt x="1930084" y="184843"/>
                    <a:pt x="1928394" y="185688"/>
                  </a:cubicBezTo>
                  <a:cubicBezTo>
                    <a:pt x="1922564" y="188466"/>
                    <a:pt x="1917001" y="191741"/>
                    <a:pt x="1911749" y="195479"/>
                  </a:cubicBezTo>
                  <a:cubicBezTo>
                    <a:pt x="1907476" y="198452"/>
                    <a:pt x="1903560" y="201919"/>
                    <a:pt x="1900089" y="205804"/>
                  </a:cubicBezTo>
                  <a:cubicBezTo>
                    <a:pt x="1897507" y="208563"/>
                    <a:pt x="1895594" y="211888"/>
                    <a:pt x="1894526" y="215506"/>
                  </a:cubicBezTo>
                  <a:cubicBezTo>
                    <a:pt x="1893725" y="218229"/>
                    <a:pt x="1894348" y="221171"/>
                    <a:pt x="1896173" y="223339"/>
                  </a:cubicBezTo>
                  <a:cubicBezTo>
                    <a:pt x="1897775" y="225074"/>
                    <a:pt x="1899777" y="226338"/>
                    <a:pt x="1902047" y="226988"/>
                  </a:cubicBezTo>
                  <a:cubicBezTo>
                    <a:pt x="1904851" y="227891"/>
                    <a:pt x="1907788" y="228385"/>
                    <a:pt x="1910769" y="228456"/>
                  </a:cubicBezTo>
                  <a:close/>
                  <a:moveTo>
                    <a:pt x="2182509" y="4340497"/>
                  </a:moveTo>
                  <a:cubicBezTo>
                    <a:pt x="2172985" y="4321183"/>
                    <a:pt x="2159411" y="4304138"/>
                    <a:pt x="2142723" y="4290565"/>
                  </a:cubicBezTo>
                  <a:cubicBezTo>
                    <a:pt x="2127235" y="4278103"/>
                    <a:pt x="2108589" y="4270271"/>
                    <a:pt x="2088873" y="4267823"/>
                  </a:cubicBezTo>
                  <a:cubicBezTo>
                    <a:pt x="2087271" y="4267823"/>
                    <a:pt x="2085624" y="4267467"/>
                    <a:pt x="2084023" y="4267333"/>
                  </a:cubicBezTo>
                  <a:cubicBezTo>
                    <a:pt x="2082420" y="4267200"/>
                    <a:pt x="2080774" y="4267111"/>
                    <a:pt x="2079127" y="4267067"/>
                  </a:cubicBezTo>
                  <a:lnTo>
                    <a:pt x="2074277" y="4267067"/>
                  </a:lnTo>
                  <a:cubicBezTo>
                    <a:pt x="2072674" y="4267067"/>
                    <a:pt x="2071027" y="4267067"/>
                    <a:pt x="2069425" y="4267067"/>
                  </a:cubicBezTo>
                  <a:cubicBezTo>
                    <a:pt x="2050779" y="4268446"/>
                    <a:pt x="2032665" y="4274053"/>
                    <a:pt x="2016465" y="4283444"/>
                  </a:cubicBezTo>
                  <a:cubicBezTo>
                    <a:pt x="1998531" y="4293858"/>
                    <a:pt x="1982510" y="4307253"/>
                    <a:pt x="1969025" y="4323007"/>
                  </a:cubicBezTo>
                  <a:cubicBezTo>
                    <a:pt x="1953761" y="4340764"/>
                    <a:pt x="1940988" y="4360480"/>
                    <a:pt x="1931108" y="4381708"/>
                  </a:cubicBezTo>
                  <a:cubicBezTo>
                    <a:pt x="1919982" y="4405339"/>
                    <a:pt x="1911927" y="4430261"/>
                    <a:pt x="1907032" y="4455895"/>
                  </a:cubicBezTo>
                  <a:cubicBezTo>
                    <a:pt x="1901603" y="4483932"/>
                    <a:pt x="1900089" y="4512548"/>
                    <a:pt x="1902581" y="4540986"/>
                  </a:cubicBezTo>
                  <a:cubicBezTo>
                    <a:pt x="1904762" y="4566664"/>
                    <a:pt x="1910992" y="4591854"/>
                    <a:pt x="1921095" y="4615574"/>
                  </a:cubicBezTo>
                  <a:cubicBezTo>
                    <a:pt x="1929906" y="4636624"/>
                    <a:pt x="1943168" y="4655538"/>
                    <a:pt x="1959946" y="4671026"/>
                  </a:cubicBezTo>
                  <a:cubicBezTo>
                    <a:pt x="1975522" y="4685356"/>
                    <a:pt x="1994971" y="4694835"/>
                    <a:pt x="2015887" y="4698262"/>
                  </a:cubicBezTo>
                  <a:lnTo>
                    <a:pt x="2020960" y="4698929"/>
                  </a:lnTo>
                  <a:lnTo>
                    <a:pt x="2026034" y="4699330"/>
                  </a:lnTo>
                  <a:lnTo>
                    <a:pt x="2031152" y="4699330"/>
                  </a:lnTo>
                  <a:cubicBezTo>
                    <a:pt x="2032843" y="4699330"/>
                    <a:pt x="2034534" y="4699330"/>
                    <a:pt x="2036226" y="4699330"/>
                  </a:cubicBezTo>
                  <a:cubicBezTo>
                    <a:pt x="2056297" y="4698262"/>
                    <a:pt x="2075789" y="4692387"/>
                    <a:pt x="2093057" y="4682151"/>
                  </a:cubicBezTo>
                  <a:cubicBezTo>
                    <a:pt x="2112282" y="4670803"/>
                    <a:pt x="2129327" y="4656072"/>
                    <a:pt x="2143345" y="4638716"/>
                  </a:cubicBezTo>
                  <a:cubicBezTo>
                    <a:pt x="2159189" y="4619402"/>
                    <a:pt x="2172140" y="4597906"/>
                    <a:pt x="2181886" y="4574898"/>
                  </a:cubicBezTo>
                  <a:cubicBezTo>
                    <a:pt x="2192566" y="4549931"/>
                    <a:pt x="2199955" y="4523630"/>
                    <a:pt x="2203826" y="4496749"/>
                  </a:cubicBezTo>
                  <a:cubicBezTo>
                    <a:pt x="2208143" y="4468401"/>
                    <a:pt x="2208365" y="4439562"/>
                    <a:pt x="2204405" y="4411169"/>
                  </a:cubicBezTo>
                  <a:cubicBezTo>
                    <a:pt x="2201023" y="4386648"/>
                    <a:pt x="2193679" y="4362883"/>
                    <a:pt x="2182598" y="4340764"/>
                  </a:cubicBezTo>
                  <a:close/>
                  <a:moveTo>
                    <a:pt x="2249576" y="86712"/>
                  </a:moveTo>
                  <a:lnTo>
                    <a:pt x="2252334" y="85822"/>
                  </a:lnTo>
                  <a:lnTo>
                    <a:pt x="2255139" y="84799"/>
                  </a:lnTo>
                  <a:lnTo>
                    <a:pt x="2257986" y="83731"/>
                  </a:lnTo>
                  <a:cubicBezTo>
                    <a:pt x="2264262" y="81247"/>
                    <a:pt x="2270314" y="78275"/>
                    <a:pt x="2276100" y="74830"/>
                  </a:cubicBezTo>
                  <a:cubicBezTo>
                    <a:pt x="2280862" y="71977"/>
                    <a:pt x="2285357" y="68653"/>
                    <a:pt x="2289451" y="64906"/>
                  </a:cubicBezTo>
                  <a:cubicBezTo>
                    <a:pt x="2292566" y="62129"/>
                    <a:pt x="2295147" y="58791"/>
                    <a:pt x="2297061" y="55070"/>
                  </a:cubicBezTo>
                  <a:cubicBezTo>
                    <a:pt x="2298530" y="52467"/>
                    <a:pt x="2298708" y="49338"/>
                    <a:pt x="2297595" y="46570"/>
                  </a:cubicBezTo>
                  <a:cubicBezTo>
                    <a:pt x="2296394" y="44310"/>
                    <a:pt x="2294436" y="42565"/>
                    <a:pt x="2292032" y="41675"/>
                  </a:cubicBezTo>
                  <a:cubicBezTo>
                    <a:pt x="2288828" y="40380"/>
                    <a:pt x="2285446" y="39659"/>
                    <a:pt x="2282019" y="39539"/>
                  </a:cubicBezTo>
                  <a:cubicBezTo>
                    <a:pt x="2277569" y="39330"/>
                    <a:pt x="2273074" y="39570"/>
                    <a:pt x="2268668" y="40251"/>
                  </a:cubicBezTo>
                  <a:cubicBezTo>
                    <a:pt x="2263417" y="41007"/>
                    <a:pt x="2258254" y="42151"/>
                    <a:pt x="2253181" y="43678"/>
                  </a:cubicBezTo>
                  <a:lnTo>
                    <a:pt x="2250466" y="44479"/>
                  </a:lnTo>
                  <a:lnTo>
                    <a:pt x="2247751" y="45413"/>
                  </a:lnTo>
                  <a:lnTo>
                    <a:pt x="2245036" y="46392"/>
                  </a:lnTo>
                  <a:lnTo>
                    <a:pt x="2242278" y="47416"/>
                  </a:lnTo>
                  <a:cubicBezTo>
                    <a:pt x="2236136" y="49828"/>
                    <a:pt x="2230172" y="52716"/>
                    <a:pt x="2224476" y="56050"/>
                  </a:cubicBezTo>
                  <a:cubicBezTo>
                    <a:pt x="2219714" y="58853"/>
                    <a:pt x="2215264" y="62120"/>
                    <a:pt x="2211125" y="65796"/>
                  </a:cubicBezTo>
                  <a:cubicBezTo>
                    <a:pt x="2207964" y="68555"/>
                    <a:pt x="2205295" y="71857"/>
                    <a:pt x="2203292" y="75542"/>
                  </a:cubicBezTo>
                  <a:cubicBezTo>
                    <a:pt x="2201779" y="78128"/>
                    <a:pt x="2201467" y="81243"/>
                    <a:pt x="2202401" y="84087"/>
                  </a:cubicBezTo>
                  <a:cubicBezTo>
                    <a:pt x="2203425" y="86405"/>
                    <a:pt x="2205295" y="88239"/>
                    <a:pt x="2207654" y="89205"/>
                  </a:cubicBezTo>
                  <a:cubicBezTo>
                    <a:pt x="2210769" y="90571"/>
                    <a:pt x="2214106" y="91341"/>
                    <a:pt x="2217489" y="91474"/>
                  </a:cubicBezTo>
                  <a:cubicBezTo>
                    <a:pt x="2221939" y="91746"/>
                    <a:pt x="2226434" y="91550"/>
                    <a:pt x="2230840" y="90896"/>
                  </a:cubicBezTo>
                  <a:cubicBezTo>
                    <a:pt x="2236180" y="90157"/>
                    <a:pt x="2241431" y="89013"/>
                    <a:pt x="2246594" y="87469"/>
                  </a:cubicBezTo>
                  <a:close/>
                  <a:moveTo>
                    <a:pt x="1874054" y="4295771"/>
                  </a:moveTo>
                  <a:cubicBezTo>
                    <a:pt x="1867112" y="4276279"/>
                    <a:pt x="1856075" y="4258477"/>
                    <a:pt x="1841701" y="4243613"/>
                  </a:cubicBezTo>
                  <a:cubicBezTo>
                    <a:pt x="1828571" y="4230173"/>
                    <a:pt x="1811883" y="4220738"/>
                    <a:pt x="1793592" y="4216421"/>
                  </a:cubicBezTo>
                  <a:cubicBezTo>
                    <a:pt x="1791278" y="4215887"/>
                    <a:pt x="1789142" y="4215487"/>
                    <a:pt x="1786694" y="4215131"/>
                  </a:cubicBezTo>
                  <a:cubicBezTo>
                    <a:pt x="1784246" y="4214775"/>
                    <a:pt x="1782244" y="4214552"/>
                    <a:pt x="1779796" y="4214374"/>
                  </a:cubicBezTo>
                  <a:cubicBezTo>
                    <a:pt x="1777348" y="4214196"/>
                    <a:pt x="1775345" y="4214107"/>
                    <a:pt x="1772853" y="4214107"/>
                  </a:cubicBezTo>
                  <a:cubicBezTo>
                    <a:pt x="1770362" y="4214107"/>
                    <a:pt x="1768403" y="4214107"/>
                    <a:pt x="1765956" y="4214107"/>
                  </a:cubicBezTo>
                  <a:cubicBezTo>
                    <a:pt x="1748911" y="4215487"/>
                    <a:pt x="1732355" y="4220427"/>
                    <a:pt x="1717357" y="4228615"/>
                  </a:cubicBezTo>
                  <a:cubicBezTo>
                    <a:pt x="1700535" y="4237783"/>
                    <a:pt x="1685270" y="4249532"/>
                    <a:pt x="1672053" y="4263417"/>
                  </a:cubicBezTo>
                  <a:cubicBezTo>
                    <a:pt x="1657056" y="4279082"/>
                    <a:pt x="1644149" y="4296617"/>
                    <a:pt x="1633558" y="4315531"/>
                  </a:cubicBezTo>
                  <a:cubicBezTo>
                    <a:pt x="1621719" y="4336626"/>
                    <a:pt x="1612374" y="4359011"/>
                    <a:pt x="1605743" y="4382286"/>
                  </a:cubicBezTo>
                  <a:cubicBezTo>
                    <a:pt x="1597999" y="4408855"/>
                    <a:pt x="1593904" y="4436314"/>
                    <a:pt x="1593504" y="4463995"/>
                  </a:cubicBezTo>
                  <a:cubicBezTo>
                    <a:pt x="1593059" y="4488917"/>
                    <a:pt x="1596441" y="4513750"/>
                    <a:pt x="1603607" y="4537648"/>
                  </a:cubicBezTo>
                  <a:cubicBezTo>
                    <a:pt x="1609748" y="4558654"/>
                    <a:pt x="1620207" y="4578147"/>
                    <a:pt x="1634403" y="4594835"/>
                  </a:cubicBezTo>
                  <a:cubicBezTo>
                    <a:pt x="1647353" y="4610055"/>
                    <a:pt x="1664576" y="4621093"/>
                    <a:pt x="1683801" y="4626567"/>
                  </a:cubicBezTo>
                  <a:cubicBezTo>
                    <a:pt x="1686205" y="4627190"/>
                    <a:pt x="1688608" y="4627768"/>
                    <a:pt x="1691011" y="4628213"/>
                  </a:cubicBezTo>
                  <a:cubicBezTo>
                    <a:pt x="1693415" y="4628658"/>
                    <a:pt x="1695863" y="4629014"/>
                    <a:pt x="1698309" y="4629281"/>
                  </a:cubicBezTo>
                  <a:cubicBezTo>
                    <a:pt x="1700757" y="4629548"/>
                    <a:pt x="1703205" y="4629726"/>
                    <a:pt x="1705653" y="4629815"/>
                  </a:cubicBezTo>
                  <a:cubicBezTo>
                    <a:pt x="1708101" y="4629904"/>
                    <a:pt x="1710592" y="4629815"/>
                    <a:pt x="1713040" y="4629815"/>
                  </a:cubicBezTo>
                  <a:cubicBezTo>
                    <a:pt x="1731243" y="4628747"/>
                    <a:pt x="1748955" y="4623585"/>
                    <a:pt x="1764843" y="4614728"/>
                  </a:cubicBezTo>
                  <a:cubicBezTo>
                    <a:pt x="1782822" y="4604760"/>
                    <a:pt x="1799022" y="4591898"/>
                    <a:pt x="1812774" y="4576678"/>
                  </a:cubicBezTo>
                  <a:cubicBezTo>
                    <a:pt x="1828350" y="4559633"/>
                    <a:pt x="1841612" y="4540630"/>
                    <a:pt x="1852203" y="4520114"/>
                  </a:cubicBezTo>
                  <a:cubicBezTo>
                    <a:pt x="1863819" y="4497773"/>
                    <a:pt x="1872675" y="4474142"/>
                    <a:pt x="1878638" y="4449709"/>
                  </a:cubicBezTo>
                  <a:cubicBezTo>
                    <a:pt x="1885447" y="4422606"/>
                    <a:pt x="1888430" y="4394703"/>
                    <a:pt x="1887539" y="4366755"/>
                  </a:cubicBezTo>
                  <a:cubicBezTo>
                    <a:pt x="1886872" y="4342634"/>
                    <a:pt x="1882377" y="4318735"/>
                    <a:pt x="1874143" y="4296038"/>
                  </a:cubicBezTo>
                  <a:close/>
                  <a:moveTo>
                    <a:pt x="1589231" y="4225144"/>
                  </a:moveTo>
                  <a:cubicBezTo>
                    <a:pt x="1584559" y="4205874"/>
                    <a:pt x="1575837" y="4187805"/>
                    <a:pt x="1563686" y="4172096"/>
                  </a:cubicBezTo>
                  <a:cubicBezTo>
                    <a:pt x="1552783" y="4158122"/>
                    <a:pt x="1537964" y="4147708"/>
                    <a:pt x="1521142" y="4142145"/>
                  </a:cubicBezTo>
                  <a:cubicBezTo>
                    <a:pt x="1518426" y="4141210"/>
                    <a:pt x="1515623" y="4140454"/>
                    <a:pt x="1512819" y="4139875"/>
                  </a:cubicBezTo>
                  <a:cubicBezTo>
                    <a:pt x="1510016" y="4139252"/>
                    <a:pt x="1507211" y="4138763"/>
                    <a:pt x="1504364" y="4138451"/>
                  </a:cubicBezTo>
                  <a:cubicBezTo>
                    <a:pt x="1501515" y="4138095"/>
                    <a:pt x="1498667" y="4137917"/>
                    <a:pt x="1495774" y="4137828"/>
                  </a:cubicBezTo>
                  <a:cubicBezTo>
                    <a:pt x="1492881" y="4137739"/>
                    <a:pt x="1489989" y="4137828"/>
                    <a:pt x="1486873" y="4137828"/>
                  </a:cubicBezTo>
                  <a:cubicBezTo>
                    <a:pt x="1471430" y="4139163"/>
                    <a:pt x="1456389" y="4143569"/>
                    <a:pt x="1442637" y="4150690"/>
                  </a:cubicBezTo>
                  <a:cubicBezTo>
                    <a:pt x="1426971" y="4158745"/>
                    <a:pt x="1412597" y="4169069"/>
                    <a:pt x="1399914" y="4181308"/>
                  </a:cubicBezTo>
                  <a:cubicBezTo>
                    <a:pt x="1385495" y="4195104"/>
                    <a:pt x="1372766" y="4210503"/>
                    <a:pt x="1361952" y="4227280"/>
                  </a:cubicBezTo>
                  <a:cubicBezTo>
                    <a:pt x="1349892" y="4245927"/>
                    <a:pt x="1339879" y="4265865"/>
                    <a:pt x="1332046" y="4286648"/>
                  </a:cubicBezTo>
                  <a:cubicBezTo>
                    <a:pt x="1322611" y="4311837"/>
                    <a:pt x="1316514" y="4338139"/>
                    <a:pt x="1313844" y="4364930"/>
                  </a:cubicBezTo>
                  <a:cubicBezTo>
                    <a:pt x="1311217" y="4388873"/>
                    <a:pt x="1312108" y="4413082"/>
                    <a:pt x="1316603" y="4436759"/>
                  </a:cubicBezTo>
                  <a:cubicBezTo>
                    <a:pt x="1320385" y="4457364"/>
                    <a:pt x="1328352" y="4476946"/>
                    <a:pt x="1340011" y="4494346"/>
                  </a:cubicBezTo>
                  <a:cubicBezTo>
                    <a:pt x="1350514" y="4509967"/>
                    <a:pt x="1365468" y="4522028"/>
                    <a:pt x="1382958" y="4528970"/>
                  </a:cubicBezTo>
                  <a:cubicBezTo>
                    <a:pt x="1385805" y="4530038"/>
                    <a:pt x="1388654" y="4530973"/>
                    <a:pt x="1391591" y="4531729"/>
                  </a:cubicBezTo>
                  <a:cubicBezTo>
                    <a:pt x="1394528" y="4532486"/>
                    <a:pt x="1397510" y="4533109"/>
                    <a:pt x="1400492" y="4533554"/>
                  </a:cubicBezTo>
                  <a:cubicBezTo>
                    <a:pt x="1403473" y="4533999"/>
                    <a:pt x="1406456" y="4534266"/>
                    <a:pt x="1409393" y="4534444"/>
                  </a:cubicBezTo>
                  <a:cubicBezTo>
                    <a:pt x="1412329" y="4534622"/>
                    <a:pt x="1415446" y="4534444"/>
                    <a:pt x="1418516" y="4534444"/>
                  </a:cubicBezTo>
                  <a:cubicBezTo>
                    <a:pt x="1435071" y="4533376"/>
                    <a:pt x="1451182" y="4528836"/>
                    <a:pt x="1465823" y="4521093"/>
                  </a:cubicBezTo>
                  <a:cubicBezTo>
                    <a:pt x="1482556" y="4512370"/>
                    <a:pt x="1497866" y="4501111"/>
                    <a:pt x="1511217" y="4487715"/>
                  </a:cubicBezTo>
                  <a:cubicBezTo>
                    <a:pt x="1526348" y="4472717"/>
                    <a:pt x="1539521" y="4455895"/>
                    <a:pt x="1550558" y="4437693"/>
                  </a:cubicBezTo>
                  <a:cubicBezTo>
                    <a:pt x="1562663" y="4417845"/>
                    <a:pt x="1572499" y="4396661"/>
                    <a:pt x="1579886" y="4374632"/>
                  </a:cubicBezTo>
                  <a:cubicBezTo>
                    <a:pt x="1588698" y="4348953"/>
                    <a:pt x="1593993" y="4322207"/>
                    <a:pt x="1595640" y="4295104"/>
                  </a:cubicBezTo>
                  <a:cubicBezTo>
                    <a:pt x="1597197" y="4271695"/>
                    <a:pt x="1595150" y="4248197"/>
                    <a:pt x="1589498" y="4225411"/>
                  </a:cubicBezTo>
                  <a:close/>
                  <a:moveTo>
                    <a:pt x="2511257" y="4357008"/>
                  </a:moveTo>
                  <a:cubicBezTo>
                    <a:pt x="2499197" y="4338183"/>
                    <a:pt x="2483264" y="4322117"/>
                    <a:pt x="2464528" y="4309924"/>
                  </a:cubicBezTo>
                  <a:cubicBezTo>
                    <a:pt x="2446949" y="4298664"/>
                    <a:pt x="2426700" y="4292344"/>
                    <a:pt x="2405828" y="4291588"/>
                  </a:cubicBezTo>
                  <a:lnTo>
                    <a:pt x="2398040" y="4291588"/>
                  </a:lnTo>
                  <a:lnTo>
                    <a:pt x="2395459" y="4291588"/>
                  </a:lnTo>
                  <a:cubicBezTo>
                    <a:pt x="2375209" y="4293012"/>
                    <a:pt x="2355628" y="4299243"/>
                    <a:pt x="2338316" y="4309834"/>
                  </a:cubicBezTo>
                  <a:cubicBezTo>
                    <a:pt x="2319446" y="4321405"/>
                    <a:pt x="2302846" y="4336314"/>
                    <a:pt x="2289362" y="4353849"/>
                  </a:cubicBezTo>
                  <a:cubicBezTo>
                    <a:pt x="2274142" y="4373519"/>
                    <a:pt x="2261859" y="4395370"/>
                    <a:pt x="2253003" y="4418601"/>
                  </a:cubicBezTo>
                  <a:cubicBezTo>
                    <a:pt x="2243078" y="4444547"/>
                    <a:pt x="2236670" y="4471694"/>
                    <a:pt x="2234044" y="4499330"/>
                  </a:cubicBezTo>
                  <a:cubicBezTo>
                    <a:pt x="2231195" y="4528436"/>
                    <a:pt x="2232530" y="4557764"/>
                    <a:pt x="2238049" y="4586469"/>
                  </a:cubicBezTo>
                  <a:cubicBezTo>
                    <a:pt x="2242945" y="4612548"/>
                    <a:pt x="2252113" y="4637648"/>
                    <a:pt x="2265107" y="4660745"/>
                  </a:cubicBezTo>
                  <a:cubicBezTo>
                    <a:pt x="2276634" y="4681484"/>
                    <a:pt x="2292521" y="4699508"/>
                    <a:pt x="2311613" y="4713615"/>
                  </a:cubicBezTo>
                  <a:cubicBezTo>
                    <a:pt x="2329593" y="4726744"/>
                    <a:pt x="2351000" y="4734443"/>
                    <a:pt x="2373207" y="4735867"/>
                  </a:cubicBezTo>
                  <a:lnTo>
                    <a:pt x="2376010" y="4735867"/>
                  </a:lnTo>
                  <a:lnTo>
                    <a:pt x="2384466" y="4735867"/>
                  </a:lnTo>
                  <a:cubicBezTo>
                    <a:pt x="2406184" y="4734844"/>
                    <a:pt x="2427278" y="4728257"/>
                    <a:pt x="2445703" y="4716686"/>
                  </a:cubicBezTo>
                  <a:cubicBezTo>
                    <a:pt x="2465951" y="4704225"/>
                    <a:pt x="2483576" y="4688026"/>
                    <a:pt x="2497639" y="4668889"/>
                  </a:cubicBezTo>
                  <a:cubicBezTo>
                    <a:pt x="2513259" y="4647394"/>
                    <a:pt x="2525498" y="4623674"/>
                    <a:pt x="2533953" y="4598529"/>
                  </a:cubicBezTo>
                  <a:cubicBezTo>
                    <a:pt x="2543210" y="4571204"/>
                    <a:pt x="2548595" y="4542766"/>
                    <a:pt x="2550019" y="4513972"/>
                  </a:cubicBezTo>
                  <a:cubicBezTo>
                    <a:pt x="2551577" y="4484822"/>
                    <a:pt x="2548773" y="4455628"/>
                    <a:pt x="2541741" y="4427324"/>
                  </a:cubicBezTo>
                  <a:cubicBezTo>
                    <a:pt x="2535645" y="4402447"/>
                    <a:pt x="2525453" y="4378770"/>
                    <a:pt x="2511524" y="4357275"/>
                  </a:cubicBezTo>
                  <a:close/>
                  <a:moveTo>
                    <a:pt x="1880285" y="224718"/>
                  </a:moveTo>
                  <a:cubicBezTo>
                    <a:pt x="1877392" y="224015"/>
                    <a:pt x="1874366" y="223686"/>
                    <a:pt x="1871384" y="223739"/>
                  </a:cubicBezTo>
                  <a:cubicBezTo>
                    <a:pt x="1867779" y="223761"/>
                    <a:pt x="1864174" y="224077"/>
                    <a:pt x="1860615" y="224674"/>
                  </a:cubicBezTo>
                  <a:cubicBezTo>
                    <a:pt x="1856520" y="225346"/>
                    <a:pt x="1852470" y="226280"/>
                    <a:pt x="1848509" y="227477"/>
                  </a:cubicBezTo>
                  <a:cubicBezTo>
                    <a:pt x="1846596" y="228011"/>
                    <a:pt x="1844727" y="228634"/>
                    <a:pt x="1842813" y="229302"/>
                  </a:cubicBezTo>
                  <a:cubicBezTo>
                    <a:pt x="1840899" y="229969"/>
                    <a:pt x="1838941" y="230682"/>
                    <a:pt x="1837028" y="231438"/>
                  </a:cubicBezTo>
                  <a:cubicBezTo>
                    <a:pt x="1835113" y="232195"/>
                    <a:pt x="1833155" y="233040"/>
                    <a:pt x="1831198" y="233930"/>
                  </a:cubicBezTo>
                  <a:cubicBezTo>
                    <a:pt x="1829240" y="234820"/>
                    <a:pt x="1827325" y="235755"/>
                    <a:pt x="1825412" y="236734"/>
                  </a:cubicBezTo>
                  <a:cubicBezTo>
                    <a:pt x="1819671" y="239662"/>
                    <a:pt x="1814241" y="243071"/>
                    <a:pt x="1809079" y="246925"/>
                  </a:cubicBezTo>
                  <a:cubicBezTo>
                    <a:pt x="1804985" y="249974"/>
                    <a:pt x="1801247" y="253516"/>
                    <a:pt x="1797998" y="257473"/>
                  </a:cubicBezTo>
                  <a:cubicBezTo>
                    <a:pt x="1795595" y="260245"/>
                    <a:pt x="1793904" y="263583"/>
                    <a:pt x="1793147" y="267174"/>
                  </a:cubicBezTo>
                  <a:cubicBezTo>
                    <a:pt x="1792569" y="269960"/>
                    <a:pt x="1793459" y="272844"/>
                    <a:pt x="1795506" y="274829"/>
                  </a:cubicBezTo>
                  <a:cubicBezTo>
                    <a:pt x="1797197" y="276373"/>
                    <a:pt x="1799289" y="277473"/>
                    <a:pt x="1801514" y="278033"/>
                  </a:cubicBezTo>
                  <a:cubicBezTo>
                    <a:pt x="1804406" y="278799"/>
                    <a:pt x="1807432" y="279173"/>
                    <a:pt x="1810415" y="279146"/>
                  </a:cubicBezTo>
                  <a:cubicBezTo>
                    <a:pt x="1814063" y="279173"/>
                    <a:pt x="1817713" y="278892"/>
                    <a:pt x="1821318" y="278300"/>
                  </a:cubicBezTo>
                  <a:cubicBezTo>
                    <a:pt x="1825501" y="277619"/>
                    <a:pt x="1829595" y="276685"/>
                    <a:pt x="1833645" y="275497"/>
                  </a:cubicBezTo>
                  <a:cubicBezTo>
                    <a:pt x="1835559" y="274963"/>
                    <a:pt x="1837472" y="274340"/>
                    <a:pt x="1839431" y="273672"/>
                  </a:cubicBezTo>
                  <a:cubicBezTo>
                    <a:pt x="1841389" y="273004"/>
                    <a:pt x="1843347" y="272248"/>
                    <a:pt x="1845349" y="271447"/>
                  </a:cubicBezTo>
                  <a:cubicBezTo>
                    <a:pt x="1847352" y="270646"/>
                    <a:pt x="1849311" y="269845"/>
                    <a:pt x="1851269" y="268910"/>
                  </a:cubicBezTo>
                  <a:cubicBezTo>
                    <a:pt x="1853227" y="267976"/>
                    <a:pt x="1855229" y="267041"/>
                    <a:pt x="1857188" y="266017"/>
                  </a:cubicBezTo>
                  <a:cubicBezTo>
                    <a:pt x="1863017" y="263049"/>
                    <a:pt x="1868536" y="259560"/>
                    <a:pt x="1873743" y="255604"/>
                  </a:cubicBezTo>
                  <a:cubicBezTo>
                    <a:pt x="1877882" y="252537"/>
                    <a:pt x="1881576" y="248946"/>
                    <a:pt x="1884780" y="244923"/>
                  </a:cubicBezTo>
                  <a:cubicBezTo>
                    <a:pt x="1887094" y="242123"/>
                    <a:pt x="1888607" y="238786"/>
                    <a:pt x="1889230" y="235221"/>
                  </a:cubicBezTo>
                  <a:cubicBezTo>
                    <a:pt x="1889675" y="232422"/>
                    <a:pt x="1888607" y="229600"/>
                    <a:pt x="1886426" y="227789"/>
                  </a:cubicBezTo>
                  <a:cubicBezTo>
                    <a:pt x="1884691" y="226423"/>
                    <a:pt x="1882688" y="225461"/>
                    <a:pt x="1880552" y="224985"/>
                  </a:cubicBezTo>
                  <a:close/>
                  <a:moveTo>
                    <a:pt x="2894967" y="4411169"/>
                  </a:moveTo>
                  <a:cubicBezTo>
                    <a:pt x="2885977" y="4386425"/>
                    <a:pt x="2872938" y="4363417"/>
                    <a:pt x="2856293" y="4343034"/>
                  </a:cubicBezTo>
                  <a:cubicBezTo>
                    <a:pt x="2841740" y="4325010"/>
                    <a:pt x="2823538" y="4310190"/>
                    <a:pt x="2802889" y="4299643"/>
                  </a:cubicBezTo>
                  <a:cubicBezTo>
                    <a:pt x="2783396" y="4289763"/>
                    <a:pt x="2761634" y="4285135"/>
                    <a:pt x="2739782" y="4286292"/>
                  </a:cubicBezTo>
                  <a:cubicBezTo>
                    <a:pt x="2717842" y="4287672"/>
                    <a:pt x="2696569" y="4294659"/>
                    <a:pt x="2678101" y="4306586"/>
                  </a:cubicBezTo>
                  <a:cubicBezTo>
                    <a:pt x="2658341" y="4319403"/>
                    <a:pt x="2641341" y="4336047"/>
                    <a:pt x="2628079" y="4355540"/>
                  </a:cubicBezTo>
                  <a:cubicBezTo>
                    <a:pt x="2613125" y="4377347"/>
                    <a:pt x="2601687" y="4401378"/>
                    <a:pt x="2594300" y="4426745"/>
                  </a:cubicBezTo>
                  <a:cubicBezTo>
                    <a:pt x="2585979" y="4455094"/>
                    <a:pt x="2581839" y="4484511"/>
                    <a:pt x="2582062" y="4514061"/>
                  </a:cubicBezTo>
                  <a:cubicBezTo>
                    <a:pt x="2582106" y="4544057"/>
                    <a:pt x="2586601" y="4573874"/>
                    <a:pt x="2595413" y="4602534"/>
                  </a:cubicBezTo>
                  <a:cubicBezTo>
                    <a:pt x="2603290" y="4628792"/>
                    <a:pt x="2615528" y="4653535"/>
                    <a:pt x="2631550" y="4675743"/>
                  </a:cubicBezTo>
                  <a:cubicBezTo>
                    <a:pt x="2645925" y="4695903"/>
                    <a:pt x="2664438" y="4712814"/>
                    <a:pt x="2685844" y="4725275"/>
                  </a:cubicBezTo>
                  <a:cubicBezTo>
                    <a:pt x="2706094" y="4736935"/>
                    <a:pt x="2729191" y="4742810"/>
                    <a:pt x="2752600" y="4742231"/>
                  </a:cubicBezTo>
                  <a:cubicBezTo>
                    <a:pt x="2776231" y="4741252"/>
                    <a:pt x="2799106" y="4733820"/>
                    <a:pt x="2818820" y="4720736"/>
                  </a:cubicBezTo>
                  <a:cubicBezTo>
                    <a:pt x="2839871" y="4706673"/>
                    <a:pt x="2857761" y="4688293"/>
                    <a:pt x="2871290" y="4666886"/>
                  </a:cubicBezTo>
                  <a:cubicBezTo>
                    <a:pt x="2886467" y="4643166"/>
                    <a:pt x="2897593" y="4617087"/>
                    <a:pt x="2904224" y="4589717"/>
                  </a:cubicBezTo>
                  <a:cubicBezTo>
                    <a:pt x="2911611" y="4559944"/>
                    <a:pt x="2914503" y="4529237"/>
                    <a:pt x="2912813" y="4498619"/>
                  </a:cubicBezTo>
                  <a:cubicBezTo>
                    <a:pt x="2911433" y="4468846"/>
                    <a:pt x="2905513" y="4439429"/>
                    <a:pt x="2895323" y="4411436"/>
                  </a:cubicBezTo>
                  <a:close/>
                  <a:moveTo>
                    <a:pt x="4426467" y="4185669"/>
                  </a:moveTo>
                  <a:cubicBezTo>
                    <a:pt x="4420683" y="4154739"/>
                    <a:pt x="4410180" y="4124878"/>
                    <a:pt x="4395315" y="4097152"/>
                  </a:cubicBezTo>
                  <a:cubicBezTo>
                    <a:pt x="4382855" y="4073743"/>
                    <a:pt x="4367545" y="4051981"/>
                    <a:pt x="4349699" y="4032355"/>
                  </a:cubicBezTo>
                  <a:cubicBezTo>
                    <a:pt x="4333322" y="4014286"/>
                    <a:pt x="4314720" y="3998398"/>
                    <a:pt x="4294337" y="3985092"/>
                  </a:cubicBezTo>
                  <a:cubicBezTo>
                    <a:pt x="4275779" y="3972898"/>
                    <a:pt x="4255485" y="3963463"/>
                    <a:pt x="4234212" y="3957099"/>
                  </a:cubicBezTo>
                  <a:cubicBezTo>
                    <a:pt x="4214676" y="3951180"/>
                    <a:pt x="4194203" y="3948821"/>
                    <a:pt x="4173820" y="3950112"/>
                  </a:cubicBezTo>
                  <a:cubicBezTo>
                    <a:pt x="4169994" y="3950379"/>
                    <a:pt x="4166166" y="3950824"/>
                    <a:pt x="4162384" y="3951403"/>
                  </a:cubicBezTo>
                  <a:cubicBezTo>
                    <a:pt x="4158601" y="3951981"/>
                    <a:pt x="4154862" y="3952693"/>
                    <a:pt x="4151124" y="3953539"/>
                  </a:cubicBezTo>
                  <a:cubicBezTo>
                    <a:pt x="4147386" y="3954384"/>
                    <a:pt x="4143736" y="3955452"/>
                    <a:pt x="4140088" y="3956610"/>
                  </a:cubicBezTo>
                  <a:cubicBezTo>
                    <a:pt x="4136438" y="3957767"/>
                    <a:pt x="4132833" y="3959146"/>
                    <a:pt x="4129317" y="3960659"/>
                  </a:cubicBezTo>
                  <a:cubicBezTo>
                    <a:pt x="4108090" y="3969649"/>
                    <a:pt x="4089620" y="3984024"/>
                    <a:pt x="4075646" y="4002359"/>
                  </a:cubicBezTo>
                  <a:cubicBezTo>
                    <a:pt x="4061227" y="4021540"/>
                    <a:pt x="4051169" y="4043614"/>
                    <a:pt x="4046140" y="4067067"/>
                  </a:cubicBezTo>
                  <a:cubicBezTo>
                    <a:pt x="4040399" y="4093369"/>
                    <a:pt x="4039286" y="4120471"/>
                    <a:pt x="4042891" y="4147174"/>
                  </a:cubicBezTo>
                  <a:cubicBezTo>
                    <a:pt x="4046897" y="4177703"/>
                    <a:pt x="4055664" y="4207432"/>
                    <a:pt x="4068793" y="4235291"/>
                  </a:cubicBezTo>
                  <a:cubicBezTo>
                    <a:pt x="4080141" y="4259679"/>
                    <a:pt x="4094471" y="4282554"/>
                    <a:pt x="4111515" y="4303337"/>
                  </a:cubicBezTo>
                  <a:cubicBezTo>
                    <a:pt x="4127626" y="4323096"/>
                    <a:pt x="4146228" y="4340676"/>
                    <a:pt x="4166879" y="4355629"/>
                  </a:cubicBezTo>
                  <a:cubicBezTo>
                    <a:pt x="4186104" y="4369648"/>
                    <a:pt x="4207332" y="4380684"/>
                    <a:pt x="4229806" y="4388428"/>
                  </a:cubicBezTo>
                  <a:cubicBezTo>
                    <a:pt x="4250634" y="4395637"/>
                    <a:pt x="4272575" y="4398886"/>
                    <a:pt x="4294604" y="4398040"/>
                  </a:cubicBezTo>
                  <a:cubicBezTo>
                    <a:pt x="4298787" y="4398040"/>
                    <a:pt x="4302926" y="4397462"/>
                    <a:pt x="4307021" y="4396928"/>
                  </a:cubicBezTo>
                  <a:cubicBezTo>
                    <a:pt x="4311115" y="4396394"/>
                    <a:pt x="4315209" y="4395637"/>
                    <a:pt x="4319215" y="4394747"/>
                  </a:cubicBezTo>
                  <a:cubicBezTo>
                    <a:pt x="4323219" y="4393857"/>
                    <a:pt x="4327225" y="4392789"/>
                    <a:pt x="4331186" y="4391543"/>
                  </a:cubicBezTo>
                  <a:cubicBezTo>
                    <a:pt x="4335146" y="4390297"/>
                    <a:pt x="4339018" y="4388828"/>
                    <a:pt x="4342846" y="4387093"/>
                  </a:cubicBezTo>
                  <a:cubicBezTo>
                    <a:pt x="4365631" y="4377436"/>
                    <a:pt x="4385257" y="4361548"/>
                    <a:pt x="4399455" y="4341298"/>
                  </a:cubicBezTo>
                  <a:cubicBezTo>
                    <a:pt x="4414095" y="4320070"/>
                    <a:pt x="4423798" y="4295860"/>
                    <a:pt x="4427847" y="4270404"/>
                  </a:cubicBezTo>
                  <a:cubicBezTo>
                    <a:pt x="4432431" y="4242411"/>
                    <a:pt x="4432075" y="4213840"/>
                    <a:pt x="4426824" y="4185937"/>
                  </a:cubicBezTo>
                  <a:close/>
                  <a:moveTo>
                    <a:pt x="4035237" y="4248242"/>
                  </a:moveTo>
                  <a:cubicBezTo>
                    <a:pt x="4025134" y="4222608"/>
                    <a:pt x="4011650" y="4198397"/>
                    <a:pt x="3995184" y="4176279"/>
                  </a:cubicBezTo>
                  <a:cubicBezTo>
                    <a:pt x="3980142" y="4156119"/>
                    <a:pt x="3962384" y="4138140"/>
                    <a:pt x="3942402" y="4122875"/>
                  </a:cubicBezTo>
                  <a:cubicBezTo>
                    <a:pt x="3924290" y="4108990"/>
                    <a:pt x="3904130" y="4098087"/>
                    <a:pt x="3882589" y="4090521"/>
                  </a:cubicBezTo>
                  <a:cubicBezTo>
                    <a:pt x="3862741" y="4083534"/>
                    <a:pt x="3841691" y="4080507"/>
                    <a:pt x="3820685" y="4081620"/>
                  </a:cubicBezTo>
                  <a:cubicBezTo>
                    <a:pt x="3817881" y="4081798"/>
                    <a:pt x="3815078" y="4082065"/>
                    <a:pt x="3812274" y="4082421"/>
                  </a:cubicBezTo>
                  <a:cubicBezTo>
                    <a:pt x="3809470" y="4082777"/>
                    <a:pt x="3806666" y="4083222"/>
                    <a:pt x="3803863" y="4083756"/>
                  </a:cubicBezTo>
                  <a:cubicBezTo>
                    <a:pt x="3801103" y="4084290"/>
                    <a:pt x="3798300" y="4084913"/>
                    <a:pt x="3795585" y="4085625"/>
                  </a:cubicBezTo>
                  <a:cubicBezTo>
                    <a:pt x="3792871" y="4086338"/>
                    <a:pt x="3790066" y="4087094"/>
                    <a:pt x="3787352" y="4087984"/>
                  </a:cubicBezTo>
                  <a:cubicBezTo>
                    <a:pt x="3765234" y="4095149"/>
                    <a:pt x="3745341" y="4107833"/>
                    <a:pt x="3729498" y="4124878"/>
                  </a:cubicBezTo>
                  <a:cubicBezTo>
                    <a:pt x="3713121" y="4142723"/>
                    <a:pt x="3700704" y="4163818"/>
                    <a:pt x="3693094" y="4186826"/>
                  </a:cubicBezTo>
                  <a:cubicBezTo>
                    <a:pt x="3684593" y="4212683"/>
                    <a:pt x="3680677" y="4239830"/>
                    <a:pt x="3681433" y="4267022"/>
                  </a:cubicBezTo>
                  <a:cubicBezTo>
                    <a:pt x="3682012" y="4297730"/>
                    <a:pt x="3687353" y="4328125"/>
                    <a:pt x="3697232" y="4357186"/>
                  </a:cubicBezTo>
                  <a:cubicBezTo>
                    <a:pt x="3706089" y="4383621"/>
                    <a:pt x="3718416" y="4408810"/>
                    <a:pt x="3733903" y="4431997"/>
                  </a:cubicBezTo>
                  <a:cubicBezTo>
                    <a:pt x="3748456" y="4453892"/>
                    <a:pt x="3765990" y="4473652"/>
                    <a:pt x="3786017" y="4490697"/>
                  </a:cubicBezTo>
                  <a:cubicBezTo>
                    <a:pt x="3804575" y="4506585"/>
                    <a:pt x="3825625" y="4519312"/>
                    <a:pt x="3848322" y="4528391"/>
                  </a:cubicBezTo>
                  <a:cubicBezTo>
                    <a:pt x="3869372" y="4536892"/>
                    <a:pt x="3891980" y="4540897"/>
                    <a:pt x="3914676" y="4540140"/>
                  </a:cubicBezTo>
                  <a:cubicBezTo>
                    <a:pt x="3917748" y="4540140"/>
                    <a:pt x="3920818" y="4539785"/>
                    <a:pt x="3923889" y="4539428"/>
                  </a:cubicBezTo>
                  <a:cubicBezTo>
                    <a:pt x="3926959" y="4539072"/>
                    <a:pt x="3929986" y="4538672"/>
                    <a:pt x="3932790" y="4538138"/>
                  </a:cubicBezTo>
                  <a:cubicBezTo>
                    <a:pt x="3935594" y="4537604"/>
                    <a:pt x="3938843" y="4536981"/>
                    <a:pt x="3941690" y="4536224"/>
                  </a:cubicBezTo>
                  <a:cubicBezTo>
                    <a:pt x="3944539" y="4535467"/>
                    <a:pt x="3947654" y="4534667"/>
                    <a:pt x="3950591" y="4533688"/>
                  </a:cubicBezTo>
                  <a:cubicBezTo>
                    <a:pt x="3974401" y="4526122"/>
                    <a:pt x="3995674" y="4512103"/>
                    <a:pt x="4012051" y="4493233"/>
                  </a:cubicBezTo>
                  <a:cubicBezTo>
                    <a:pt x="4029007" y="4473430"/>
                    <a:pt x="4041422" y="4450154"/>
                    <a:pt x="4048321" y="4425010"/>
                  </a:cubicBezTo>
                  <a:cubicBezTo>
                    <a:pt x="4056064" y="4397373"/>
                    <a:pt x="4058913" y="4368535"/>
                    <a:pt x="4056732" y="4339919"/>
                  </a:cubicBezTo>
                  <a:cubicBezTo>
                    <a:pt x="4054463" y="4308544"/>
                    <a:pt x="4047342" y="4277703"/>
                    <a:pt x="4035593" y="4248508"/>
                  </a:cubicBezTo>
                  <a:close/>
                  <a:moveTo>
                    <a:pt x="3259851" y="4366487"/>
                  </a:moveTo>
                  <a:cubicBezTo>
                    <a:pt x="3248592" y="4343034"/>
                    <a:pt x="3233683" y="4321539"/>
                    <a:pt x="3215704" y="4302759"/>
                  </a:cubicBezTo>
                  <a:cubicBezTo>
                    <a:pt x="3199727" y="4285891"/>
                    <a:pt x="3180635" y="4272318"/>
                    <a:pt x="3159496" y="4262705"/>
                  </a:cubicBezTo>
                  <a:cubicBezTo>
                    <a:pt x="3139736" y="4253805"/>
                    <a:pt x="3118152" y="4249755"/>
                    <a:pt x="3096523" y="4250912"/>
                  </a:cubicBezTo>
                  <a:lnTo>
                    <a:pt x="3093719" y="4250912"/>
                  </a:lnTo>
                  <a:lnTo>
                    <a:pt x="3090960" y="4250912"/>
                  </a:lnTo>
                  <a:lnTo>
                    <a:pt x="3088156" y="4251268"/>
                  </a:lnTo>
                  <a:lnTo>
                    <a:pt x="3085353" y="4251624"/>
                  </a:lnTo>
                  <a:cubicBezTo>
                    <a:pt x="3063012" y="4254962"/>
                    <a:pt x="3041873" y="4263862"/>
                    <a:pt x="3023893" y="4277569"/>
                  </a:cubicBezTo>
                  <a:cubicBezTo>
                    <a:pt x="3004935" y="4292122"/>
                    <a:pt x="2989180" y="4310413"/>
                    <a:pt x="2977476" y="4331241"/>
                  </a:cubicBezTo>
                  <a:cubicBezTo>
                    <a:pt x="2964303" y="4354472"/>
                    <a:pt x="2955046" y="4379749"/>
                    <a:pt x="2950061" y="4406007"/>
                  </a:cubicBezTo>
                  <a:cubicBezTo>
                    <a:pt x="2944365" y="4435423"/>
                    <a:pt x="2943164" y="4465552"/>
                    <a:pt x="2946413" y="4495326"/>
                  </a:cubicBezTo>
                  <a:cubicBezTo>
                    <a:pt x="2949483" y="4524564"/>
                    <a:pt x="2956782" y="4553180"/>
                    <a:pt x="2968041" y="4580327"/>
                  </a:cubicBezTo>
                  <a:cubicBezTo>
                    <a:pt x="2978411" y="4605427"/>
                    <a:pt x="2992696" y="4628747"/>
                    <a:pt x="3010364" y="4649397"/>
                  </a:cubicBezTo>
                  <a:cubicBezTo>
                    <a:pt x="3026475" y="4668355"/>
                    <a:pt x="3046100" y="4683932"/>
                    <a:pt x="3068219" y="4695324"/>
                  </a:cubicBezTo>
                  <a:cubicBezTo>
                    <a:pt x="3088958" y="4706005"/>
                    <a:pt x="3112011" y="4711256"/>
                    <a:pt x="3135330" y="4710634"/>
                  </a:cubicBezTo>
                  <a:lnTo>
                    <a:pt x="3138178" y="4710634"/>
                  </a:lnTo>
                  <a:lnTo>
                    <a:pt x="3141027" y="4710634"/>
                  </a:lnTo>
                  <a:cubicBezTo>
                    <a:pt x="3141961" y="4710634"/>
                    <a:pt x="3142940" y="4710634"/>
                    <a:pt x="3143875" y="4710367"/>
                  </a:cubicBezTo>
                  <a:lnTo>
                    <a:pt x="3146768" y="4710055"/>
                  </a:lnTo>
                  <a:cubicBezTo>
                    <a:pt x="3170889" y="4706851"/>
                    <a:pt x="3193718" y="4697149"/>
                    <a:pt x="3212766" y="4681973"/>
                  </a:cubicBezTo>
                  <a:cubicBezTo>
                    <a:pt x="3232926" y="4665952"/>
                    <a:pt x="3249482" y="4645881"/>
                    <a:pt x="3261320" y="4623051"/>
                  </a:cubicBezTo>
                  <a:cubicBezTo>
                    <a:pt x="3274359" y="4597728"/>
                    <a:pt x="3283037" y="4570403"/>
                    <a:pt x="3286999" y="4542187"/>
                  </a:cubicBezTo>
                  <a:cubicBezTo>
                    <a:pt x="3291449" y="4511524"/>
                    <a:pt x="3291182" y="4480328"/>
                    <a:pt x="3286152" y="4449754"/>
                  </a:cubicBezTo>
                  <a:cubicBezTo>
                    <a:pt x="3281613" y="4420960"/>
                    <a:pt x="3272891" y="4393012"/>
                    <a:pt x="3260208" y="4366755"/>
                  </a:cubicBezTo>
                  <a:close/>
                  <a:moveTo>
                    <a:pt x="3628564" y="4287449"/>
                  </a:moveTo>
                  <a:cubicBezTo>
                    <a:pt x="3615256" y="4265509"/>
                    <a:pt x="3598746" y="4245660"/>
                    <a:pt x="3579610" y="4228571"/>
                  </a:cubicBezTo>
                  <a:cubicBezTo>
                    <a:pt x="3562342" y="4213128"/>
                    <a:pt x="3542538" y="4200845"/>
                    <a:pt x="3521042" y="4192256"/>
                  </a:cubicBezTo>
                  <a:cubicBezTo>
                    <a:pt x="3501105" y="4184334"/>
                    <a:pt x="3479654" y="4180819"/>
                    <a:pt x="3458204" y="4182020"/>
                  </a:cubicBezTo>
                  <a:cubicBezTo>
                    <a:pt x="3456379" y="4182020"/>
                    <a:pt x="3454554" y="4182020"/>
                    <a:pt x="3452730" y="4182465"/>
                  </a:cubicBezTo>
                  <a:lnTo>
                    <a:pt x="3447255" y="4183133"/>
                  </a:lnTo>
                  <a:lnTo>
                    <a:pt x="3441781" y="4184023"/>
                  </a:lnTo>
                  <a:lnTo>
                    <a:pt x="3436307" y="4185180"/>
                  </a:lnTo>
                  <a:cubicBezTo>
                    <a:pt x="3413922" y="4190521"/>
                    <a:pt x="3393228" y="4201424"/>
                    <a:pt x="3376139" y="4216866"/>
                  </a:cubicBezTo>
                  <a:cubicBezTo>
                    <a:pt x="3358337" y="4233199"/>
                    <a:pt x="3344052" y="4253003"/>
                    <a:pt x="3334217" y="4275077"/>
                  </a:cubicBezTo>
                  <a:cubicBezTo>
                    <a:pt x="3323180" y="4299687"/>
                    <a:pt x="3316326" y="4325989"/>
                    <a:pt x="3314012" y="4352870"/>
                  </a:cubicBezTo>
                  <a:cubicBezTo>
                    <a:pt x="3311298" y="4383132"/>
                    <a:pt x="3313211" y="4413661"/>
                    <a:pt x="3319753" y="4443345"/>
                  </a:cubicBezTo>
                  <a:cubicBezTo>
                    <a:pt x="3325850" y="4471383"/>
                    <a:pt x="3335819" y="4498485"/>
                    <a:pt x="3349347" y="4523807"/>
                  </a:cubicBezTo>
                  <a:cubicBezTo>
                    <a:pt x="3361942" y="4547484"/>
                    <a:pt x="3378008" y="4569112"/>
                    <a:pt x="3397056" y="4588026"/>
                  </a:cubicBezTo>
                  <a:cubicBezTo>
                    <a:pt x="3414501" y="4605516"/>
                    <a:pt x="3434929" y="4619757"/>
                    <a:pt x="3457402" y="4629993"/>
                  </a:cubicBezTo>
                  <a:cubicBezTo>
                    <a:pt x="3478408" y="4639606"/>
                    <a:pt x="3501372" y="4644234"/>
                    <a:pt x="3524469" y="4643567"/>
                  </a:cubicBezTo>
                  <a:cubicBezTo>
                    <a:pt x="3526472" y="4643567"/>
                    <a:pt x="3528519" y="4643567"/>
                    <a:pt x="3530522" y="4643211"/>
                  </a:cubicBezTo>
                  <a:lnTo>
                    <a:pt x="3536530" y="4642588"/>
                  </a:lnTo>
                  <a:cubicBezTo>
                    <a:pt x="3538577" y="4642320"/>
                    <a:pt x="3540580" y="4642009"/>
                    <a:pt x="3542583" y="4641653"/>
                  </a:cubicBezTo>
                  <a:cubicBezTo>
                    <a:pt x="3544585" y="4641297"/>
                    <a:pt x="3546587" y="4640897"/>
                    <a:pt x="3548590" y="4640452"/>
                  </a:cubicBezTo>
                  <a:cubicBezTo>
                    <a:pt x="3572801" y="4635022"/>
                    <a:pt x="3595097" y="4623051"/>
                    <a:pt x="3613031" y="4605872"/>
                  </a:cubicBezTo>
                  <a:cubicBezTo>
                    <a:pt x="3631768" y="4587804"/>
                    <a:pt x="3646365" y="4565908"/>
                    <a:pt x="3655888" y="4541653"/>
                  </a:cubicBezTo>
                  <a:cubicBezTo>
                    <a:pt x="3666435" y="4514996"/>
                    <a:pt x="3672310" y="4486736"/>
                    <a:pt x="3673244" y="4458120"/>
                  </a:cubicBezTo>
                  <a:cubicBezTo>
                    <a:pt x="3674402" y="4426879"/>
                    <a:pt x="3670664" y="4395637"/>
                    <a:pt x="3662163" y="4365553"/>
                  </a:cubicBezTo>
                  <a:cubicBezTo>
                    <a:pt x="3654776" y="4338183"/>
                    <a:pt x="3643561" y="4311971"/>
                    <a:pt x="3628919" y="4287716"/>
                  </a:cubicBezTo>
                  <a:close/>
                  <a:moveTo>
                    <a:pt x="1330978" y="4134179"/>
                  </a:moveTo>
                  <a:cubicBezTo>
                    <a:pt x="1328441" y="4115265"/>
                    <a:pt x="1322077" y="4097107"/>
                    <a:pt x="1312196" y="4080775"/>
                  </a:cubicBezTo>
                  <a:cubicBezTo>
                    <a:pt x="1303518" y="4066489"/>
                    <a:pt x="1290746" y="4055096"/>
                    <a:pt x="1275526" y="4048109"/>
                  </a:cubicBezTo>
                  <a:cubicBezTo>
                    <a:pt x="1272455" y="4046729"/>
                    <a:pt x="1269251" y="4045572"/>
                    <a:pt x="1266002" y="4044638"/>
                  </a:cubicBezTo>
                  <a:cubicBezTo>
                    <a:pt x="1262798" y="4043658"/>
                    <a:pt x="1259505" y="4042947"/>
                    <a:pt x="1256212" y="4042413"/>
                  </a:cubicBezTo>
                  <a:cubicBezTo>
                    <a:pt x="1252918" y="4041878"/>
                    <a:pt x="1249536" y="4041522"/>
                    <a:pt x="1246198" y="4041433"/>
                  </a:cubicBezTo>
                  <a:cubicBezTo>
                    <a:pt x="1242772" y="4041255"/>
                    <a:pt x="1239345" y="4041255"/>
                    <a:pt x="1235918" y="4041433"/>
                  </a:cubicBezTo>
                  <a:cubicBezTo>
                    <a:pt x="1221900" y="4042724"/>
                    <a:pt x="1208237" y="4046551"/>
                    <a:pt x="1195642" y="4052782"/>
                  </a:cubicBezTo>
                  <a:cubicBezTo>
                    <a:pt x="1181134" y="4059813"/>
                    <a:pt x="1167649" y="4068803"/>
                    <a:pt x="1155589" y="4079484"/>
                  </a:cubicBezTo>
                  <a:cubicBezTo>
                    <a:pt x="1141882" y="4091456"/>
                    <a:pt x="1129510" y="4104895"/>
                    <a:pt x="1118695" y="4119537"/>
                  </a:cubicBezTo>
                  <a:cubicBezTo>
                    <a:pt x="1106590" y="4135870"/>
                    <a:pt x="1096177" y="4153404"/>
                    <a:pt x="1087542" y="4171784"/>
                  </a:cubicBezTo>
                  <a:cubicBezTo>
                    <a:pt x="1076461" y="4195193"/>
                    <a:pt x="1068318" y="4219848"/>
                    <a:pt x="1063333" y="4245260"/>
                  </a:cubicBezTo>
                  <a:cubicBezTo>
                    <a:pt x="1058749" y="4268090"/>
                    <a:pt x="1057413" y="4291499"/>
                    <a:pt x="1059462" y="4314685"/>
                  </a:cubicBezTo>
                  <a:cubicBezTo>
                    <a:pt x="1061063" y="4334756"/>
                    <a:pt x="1066671" y="4354293"/>
                    <a:pt x="1075928" y="4372139"/>
                  </a:cubicBezTo>
                  <a:cubicBezTo>
                    <a:pt x="1084072" y="4387894"/>
                    <a:pt x="1096755" y="4400800"/>
                    <a:pt x="1112376" y="4409211"/>
                  </a:cubicBezTo>
                  <a:cubicBezTo>
                    <a:pt x="1115535" y="4410857"/>
                    <a:pt x="1118784" y="4412237"/>
                    <a:pt x="1122166" y="4413394"/>
                  </a:cubicBezTo>
                  <a:cubicBezTo>
                    <a:pt x="1125504" y="4414551"/>
                    <a:pt x="1128886" y="4415441"/>
                    <a:pt x="1132313" y="4416154"/>
                  </a:cubicBezTo>
                  <a:cubicBezTo>
                    <a:pt x="1135785" y="4416821"/>
                    <a:pt x="1139301" y="4417311"/>
                    <a:pt x="1142817" y="4417533"/>
                  </a:cubicBezTo>
                  <a:cubicBezTo>
                    <a:pt x="1146421" y="4417756"/>
                    <a:pt x="1149981" y="4417756"/>
                    <a:pt x="1153586" y="4417533"/>
                  </a:cubicBezTo>
                  <a:cubicBezTo>
                    <a:pt x="1168495" y="4416465"/>
                    <a:pt x="1183048" y="4412504"/>
                    <a:pt x="1196444" y="4405828"/>
                  </a:cubicBezTo>
                  <a:cubicBezTo>
                    <a:pt x="1211886" y="4398218"/>
                    <a:pt x="1226127" y="4388472"/>
                    <a:pt x="1238855" y="4376901"/>
                  </a:cubicBezTo>
                  <a:cubicBezTo>
                    <a:pt x="1253274" y="4363862"/>
                    <a:pt x="1266136" y="4349220"/>
                    <a:pt x="1277262" y="4333288"/>
                  </a:cubicBezTo>
                  <a:cubicBezTo>
                    <a:pt x="1289500" y="4315842"/>
                    <a:pt x="1299958" y="4297196"/>
                    <a:pt x="1308414" y="4277614"/>
                  </a:cubicBezTo>
                  <a:cubicBezTo>
                    <a:pt x="1318916" y="4253448"/>
                    <a:pt x="1326260" y="4227992"/>
                    <a:pt x="1330265" y="4201958"/>
                  </a:cubicBezTo>
                  <a:cubicBezTo>
                    <a:pt x="1333959" y="4179617"/>
                    <a:pt x="1334316" y="4156876"/>
                    <a:pt x="1331333" y="4134446"/>
                  </a:cubicBezTo>
                  <a:close/>
                  <a:moveTo>
                    <a:pt x="61246" y="2948782"/>
                  </a:moveTo>
                  <a:cubicBezTo>
                    <a:pt x="65964" y="2948025"/>
                    <a:pt x="70591" y="2946908"/>
                    <a:pt x="75131" y="2945444"/>
                  </a:cubicBezTo>
                  <a:cubicBezTo>
                    <a:pt x="80249" y="2943819"/>
                    <a:pt x="85278" y="2941857"/>
                    <a:pt x="90174" y="2939569"/>
                  </a:cubicBezTo>
                  <a:cubicBezTo>
                    <a:pt x="95603" y="2937068"/>
                    <a:pt x="100899" y="2934260"/>
                    <a:pt x="106017" y="2931158"/>
                  </a:cubicBezTo>
                  <a:cubicBezTo>
                    <a:pt x="111669" y="2927789"/>
                    <a:pt x="117188" y="2924136"/>
                    <a:pt x="122483" y="2920210"/>
                  </a:cubicBezTo>
                  <a:cubicBezTo>
                    <a:pt x="136012" y="2910193"/>
                    <a:pt x="148517" y="2898849"/>
                    <a:pt x="159821" y="2886343"/>
                  </a:cubicBezTo>
                  <a:cubicBezTo>
                    <a:pt x="170547" y="2874514"/>
                    <a:pt x="180115" y="2861666"/>
                    <a:pt x="188349" y="2847981"/>
                  </a:cubicBezTo>
                  <a:cubicBezTo>
                    <a:pt x="195602" y="2836081"/>
                    <a:pt x="201299" y="2823308"/>
                    <a:pt x="205304" y="2809975"/>
                  </a:cubicBezTo>
                  <a:cubicBezTo>
                    <a:pt x="208731" y="2799321"/>
                    <a:pt x="209754" y="2788048"/>
                    <a:pt x="208331" y="2776953"/>
                  </a:cubicBezTo>
                  <a:cubicBezTo>
                    <a:pt x="207529" y="2771755"/>
                    <a:pt x="205660" y="2766780"/>
                    <a:pt x="202812" y="2762356"/>
                  </a:cubicBezTo>
                  <a:cubicBezTo>
                    <a:pt x="200231" y="2758431"/>
                    <a:pt x="196715" y="2755182"/>
                    <a:pt x="192621" y="2752877"/>
                  </a:cubicBezTo>
                  <a:cubicBezTo>
                    <a:pt x="188260" y="2750474"/>
                    <a:pt x="183453" y="2748961"/>
                    <a:pt x="178512" y="2748427"/>
                  </a:cubicBezTo>
                  <a:cubicBezTo>
                    <a:pt x="172728" y="2747786"/>
                    <a:pt x="166898" y="2747981"/>
                    <a:pt x="161157" y="2749005"/>
                  </a:cubicBezTo>
                  <a:cubicBezTo>
                    <a:pt x="156617" y="2749766"/>
                    <a:pt x="152167" y="2750865"/>
                    <a:pt x="147805" y="2752298"/>
                  </a:cubicBezTo>
                  <a:cubicBezTo>
                    <a:pt x="142910" y="2753869"/>
                    <a:pt x="138104" y="2755743"/>
                    <a:pt x="133431" y="2757906"/>
                  </a:cubicBezTo>
                  <a:cubicBezTo>
                    <a:pt x="128224" y="2760265"/>
                    <a:pt x="123195" y="2762913"/>
                    <a:pt x="118300" y="2765827"/>
                  </a:cubicBezTo>
                  <a:cubicBezTo>
                    <a:pt x="113137" y="2768898"/>
                    <a:pt x="107841" y="2772325"/>
                    <a:pt x="102546" y="2776152"/>
                  </a:cubicBezTo>
                  <a:cubicBezTo>
                    <a:pt x="89373" y="2785734"/>
                    <a:pt x="77179" y="2796571"/>
                    <a:pt x="66096" y="2808507"/>
                  </a:cubicBezTo>
                  <a:cubicBezTo>
                    <a:pt x="55371" y="2819997"/>
                    <a:pt x="45759" y="2832467"/>
                    <a:pt x="37392" y="2845756"/>
                  </a:cubicBezTo>
                  <a:cubicBezTo>
                    <a:pt x="29826" y="2857616"/>
                    <a:pt x="23730" y="2870366"/>
                    <a:pt x="19235" y="2883717"/>
                  </a:cubicBezTo>
                  <a:cubicBezTo>
                    <a:pt x="15407" y="2894661"/>
                    <a:pt x="13849" y="2906290"/>
                    <a:pt x="14785" y="2917852"/>
                  </a:cubicBezTo>
                  <a:cubicBezTo>
                    <a:pt x="15274" y="2923330"/>
                    <a:pt x="16921" y="2928648"/>
                    <a:pt x="19546" y="2933472"/>
                  </a:cubicBezTo>
                  <a:cubicBezTo>
                    <a:pt x="21949" y="2937691"/>
                    <a:pt x="25287" y="2941265"/>
                    <a:pt x="29381" y="2943886"/>
                  </a:cubicBezTo>
                  <a:cubicBezTo>
                    <a:pt x="33699" y="2946556"/>
                    <a:pt x="38504" y="2948301"/>
                    <a:pt x="43534" y="2949004"/>
                  </a:cubicBezTo>
                  <a:cubicBezTo>
                    <a:pt x="49541" y="2949925"/>
                    <a:pt x="55594" y="2949939"/>
                    <a:pt x="61603" y="2949049"/>
                  </a:cubicBezTo>
                  <a:close/>
                  <a:moveTo>
                    <a:pt x="272460" y="3428397"/>
                  </a:moveTo>
                  <a:cubicBezTo>
                    <a:pt x="280783" y="3421979"/>
                    <a:pt x="288659" y="3415072"/>
                    <a:pt x="296136" y="3407702"/>
                  </a:cubicBezTo>
                  <a:cubicBezTo>
                    <a:pt x="310377" y="3393590"/>
                    <a:pt x="323105" y="3378032"/>
                    <a:pt x="334098" y="3361285"/>
                  </a:cubicBezTo>
                  <a:cubicBezTo>
                    <a:pt x="344156" y="3346052"/>
                    <a:pt x="352477" y="3329755"/>
                    <a:pt x="358975" y="3312687"/>
                  </a:cubicBezTo>
                  <a:cubicBezTo>
                    <a:pt x="364538" y="3298299"/>
                    <a:pt x="367920" y="3283142"/>
                    <a:pt x="368899" y="3267739"/>
                  </a:cubicBezTo>
                  <a:cubicBezTo>
                    <a:pt x="369922" y="3255425"/>
                    <a:pt x="367653" y="3243061"/>
                    <a:pt x="362312" y="3231913"/>
                  </a:cubicBezTo>
                  <a:cubicBezTo>
                    <a:pt x="359998" y="3227557"/>
                    <a:pt x="357017" y="3223618"/>
                    <a:pt x="353412" y="3220253"/>
                  </a:cubicBezTo>
                  <a:cubicBezTo>
                    <a:pt x="350029" y="3217102"/>
                    <a:pt x="346114" y="3214557"/>
                    <a:pt x="341841" y="3212732"/>
                  </a:cubicBezTo>
                  <a:cubicBezTo>
                    <a:pt x="337391" y="3210872"/>
                    <a:pt x="332673" y="3209684"/>
                    <a:pt x="327867" y="3209217"/>
                  </a:cubicBezTo>
                  <a:cubicBezTo>
                    <a:pt x="322571" y="3208696"/>
                    <a:pt x="317231" y="3208816"/>
                    <a:pt x="311935" y="3209573"/>
                  </a:cubicBezTo>
                  <a:cubicBezTo>
                    <a:pt x="305037" y="3210556"/>
                    <a:pt x="298228" y="3212256"/>
                    <a:pt x="291686" y="3214646"/>
                  </a:cubicBezTo>
                  <a:cubicBezTo>
                    <a:pt x="284208" y="3217396"/>
                    <a:pt x="276955" y="3220730"/>
                    <a:pt x="269968" y="3224615"/>
                  </a:cubicBezTo>
                  <a:cubicBezTo>
                    <a:pt x="262135" y="3229030"/>
                    <a:pt x="254614" y="3233965"/>
                    <a:pt x="247448" y="3239390"/>
                  </a:cubicBezTo>
                  <a:cubicBezTo>
                    <a:pt x="239483" y="3245434"/>
                    <a:pt x="231829" y="3251944"/>
                    <a:pt x="224619" y="3258882"/>
                  </a:cubicBezTo>
                  <a:cubicBezTo>
                    <a:pt x="210690" y="3272283"/>
                    <a:pt x="198139" y="3287076"/>
                    <a:pt x="187236" y="3303030"/>
                  </a:cubicBezTo>
                  <a:cubicBezTo>
                    <a:pt x="176956" y="3317934"/>
                    <a:pt x="168278" y="3333884"/>
                    <a:pt x="161335" y="3350604"/>
                  </a:cubicBezTo>
                  <a:cubicBezTo>
                    <a:pt x="155193" y="3365188"/>
                    <a:pt x="151188" y="3380582"/>
                    <a:pt x="149453" y="3396309"/>
                  </a:cubicBezTo>
                  <a:cubicBezTo>
                    <a:pt x="147850" y="3409167"/>
                    <a:pt x="149497" y="3422224"/>
                    <a:pt x="154258" y="3434271"/>
                  </a:cubicBezTo>
                  <a:cubicBezTo>
                    <a:pt x="156261" y="3438962"/>
                    <a:pt x="159065" y="3443283"/>
                    <a:pt x="162536" y="3447044"/>
                  </a:cubicBezTo>
                  <a:cubicBezTo>
                    <a:pt x="165830" y="3450551"/>
                    <a:pt x="169701" y="3453430"/>
                    <a:pt x="174018" y="3455544"/>
                  </a:cubicBezTo>
                  <a:cubicBezTo>
                    <a:pt x="178512" y="3457769"/>
                    <a:pt x="183319" y="3459273"/>
                    <a:pt x="188260" y="3459994"/>
                  </a:cubicBezTo>
                  <a:cubicBezTo>
                    <a:pt x="193733" y="3460684"/>
                    <a:pt x="199296" y="3460684"/>
                    <a:pt x="204770" y="3459994"/>
                  </a:cubicBezTo>
                  <a:cubicBezTo>
                    <a:pt x="211979" y="3459077"/>
                    <a:pt x="219056" y="3457364"/>
                    <a:pt x="225909" y="3454876"/>
                  </a:cubicBezTo>
                  <a:cubicBezTo>
                    <a:pt x="233787" y="3452024"/>
                    <a:pt x="241397" y="3448508"/>
                    <a:pt x="248695" y="3444374"/>
                  </a:cubicBezTo>
                  <a:cubicBezTo>
                    <a:pt x="256973" y="3439603"/>
                    <a:pt x="264939" y="3434267"/>
                    <a:pt x="272460" y="3428397"/>
                  </a:cubicBezTo>
                  <a:close/>
                  <a:moveTo>
                    <a:pt x="176199" y="3274281"/>
                  </a:moveTo>
                  <a:cubicBezTo>
                    <a:pt x="183497" y="3270387"/>
                    <a:pt x="190574" y="3266016"/>
                    <a:pt x="197294" y="3261197"/>
                  </a:cubicBezTo>
                  <a:cubicBezTo>
                    <a:pt x="204726" y="3255883"/>
                    <a:pt x="211890" y="3250147"/>
                    <a:pt x="218655" y="3244018"/>
                  </a:cubicBezTo>
                  <a:cubicBezTo>
                    <a:pt x="232763" y="3231295"/>
                    <a:pt x="245491" y="3217156"/>
                    <a:pt x="256706" y="3201829"/>
                  </a:cubicBezTo>
                  <a:cubicBezTo>
                    <a:pt x="267075" y="3187748"/>
                    <a:pt x="275931" y="3172608"/>
                    <a:pt x="283096" y="3156658"/>
                  </a:cubicBezTo>
                  <a:cubicBezTo>
                    <a:pt x="289282" y="3143120"/>
                    <a:pt x="293510" y="3128763"/>
                    <a:pt x="295646" y="3114023"/>
                  </a:cubicBezTo>
                  <a:cubicBezTo>
                    <a:pt x="297515" y="3102306"/>
                    <a:pt x="296402" y="3090307"/>
                    <a:pt x="292398" y="3079133"/>
                  </a:cubicBezTo>
                  <a:cubicBezTo>
                    <a:pt x="290573" y="3074513"/>
                    <a:pt x="287947" y="3070277"/>
                    <a:pt x="284565" y="3066627"/>
                  </a:cubicBezTo>
                  <a:cubicBezTo>
                    <a:pt x="281405" y="3063240"/>
                    <a:pt x="277622" y="3060503"/>
                    <a:pt x="273394" y="3058572"/>
                  </a:cubicBezTo>
                  <a:cubicBezTo>
                    <a:pt x="268944" y="3056569"/>
                    <a:pt x="264226" y="3055292"/>
                    <a:pt x="259376" y="3054789"/>
                  </a:cubicBezTo>
                  <a:cubicBezTo>
                    <a:pt x="253947" y="3054277"/>
                    <a:pt x="248473" y="3054429"/>
                    <a:pt x="243043" y="3055234"/>
                  </a:cubicBezTo>
                  <a:cubicBezTo>
                    <a:pt x="236991" y="3056173"/>
                    <a:pt x="231027" y="3057664"/>
                    <a:pt x="225241" y="3059685"/>
                  </a:cubicBezTo>
                  <a:cubicBezTo>
                    <a:pt x="218610" y="3062030"/>
                    <a:pt x="212157" y="3064856"/>
                    <a:pt x="205927" y="3068140"/>
                  </a:cubicBezTo>
                  <a:cubicBezTo>
                    <a:pt x="198940" y="3071816"/>
                    <a:pt x="192175" y="3075937"/>
                    <a:pt x="185723" y="3080468"/>
                  </a:cubicBezTo>
                  <a:cubicBezTo>
                    <a:pt x="178557" y="3085488"/>
                    <a:pt x="171704" y="3090895"/>
                    <a:pt x="165117" y="3096667"/>
                  </a:cubicBezTo>
                  <a:cubicBezTo>
                    <a:pt x="151366" y="3108732"/>
                    <a:pt x="138860" y="3122154"/>
                    <a:pt x="127779" y="3136720"/>
                  </a:cubicBezTo>
                  <a:cubicBezTo>
                    <a:pt x="117276" y="3150454"/>
                    <a:pt x="108242" y="3165216"/>
                    <a:pt x="100720" y="3180779"/>
                  </a:cubicBezTo>
                  <a:cubicBezTo>
                    <a:pt x="94045" y="3194415"/>
                    <a:pt x="89284" y="3208892"/>
                    <a:pt x="86524" y="3223814"/>
                  </a:cubicBezTo>
                  <a:cubicBezTo>
                    <a:pt x="84076" y="3235994"/>
                    <a:pt x="84566" y="3248584"/>
                    <a:pt x="87993" y="3260529"/>
                  </a:cubicBezTo>
                  <a:cubicBezTo>
                    <a:pt x="89550" y="3265487"/>
                    <a:pt x="92042" y="3270106"/>
                    <a:pt x="95291" y="3274147"/>
                  </a:cubicBezTo>
                  <a:cubicBezTo>
                    <a:pt x="98318" y="3277828"/>
                    <a:pt x="102056" y="3280854"/>
                    <a:pt x="106283" y="3283048"/>
                  </a:cubicBezTo>
                  <a:cubicBezTo>
                    <a:pt x="110734" y="3285362"/>
                    <a:pt x="115540" y="3286871"/>
                    <a:pt x="120525" y="3287498"/>
                  </a:cubicBezTo>
                  <a:cubicBezTo>
                    <a:pt x="126133" y="3288277"/>
                    <a:pt x="131828" y="3288277"/>
                    <a:pt x="137436" y="3287498"/>
                  </a:cubicBezTo>
                  <a:cubicBezTo>
                    <a:pt x="143801" y="3286653"/>
                    <a:pt x="150075" y="3285162"/>
                    <a:pt x="156173" y="3283048"/>
                  </a:cubicBezTo>
                  <a:cubicBezTo>
                    <a:pt x="163114" y="3280645"/>
                    <a:pt x="169879" y="3277717"/>
                    <a:pt x="176376" y="3274281"/>
                  </a:cubicBezTo>
                  <a:close/>
                  <a:moveTo>
                    <a:pt x="30538" y="2785676"/>
                  </a:moveTo>
                  <a:cubicBezTo>
                    <a:pt x="36591" y="2786504"/>
                    <a:pt x="42689" y="2786384"/>
                    <a:pt x="48696" y="2785320"/>
                  </a:cubicBezTo>
                  <a:cubicBezTo>
                    <a:pt x="52745" y="2784648"/>
                    <a:pt x="56707" y="2783696"/>
                    <a:pt x="60623" y="2782472"/>
                  </a:cubicBezTo>
                  <a:cubicBezTo>
                    <a:pt x="64984" y="2781123"/>
                    <a:pt x="69257" y="2779548"/>
                    <a:pt x="73440" y="2777754"/>
                  </a:cubicBezTo>
                  <a:cubicBezTo>
                    <a:pt x="77891" y="2775841"/>
                    <a:pt x="82341" y="2773616"/>
                    <a:pt x="86791" y="2771079"/>
                  </a:cubicBezTo>
                  <a:cubicBezTo>
                    <a:pt x="91242" y="2768542"/>
                    <a:pt x="96136" y="2765650"/>
                    <a:pt x="100899" y="2762445"/>
                  </a:cubicBezTo>
                  <a:cubicBezTo>
                    <a:pt x="114116" y="2753616"/>
                    <a:pt x="126354" y="2743478"/>
                    <a:pt x="137525" y="2732183"/>
                  </a:cubicBezTo>
                  <a:cubicBezTo>
                    <a:pt x="148295" y="2721364"/>
                    <a:pt x="157997" y="2709548"/>
                    <a:pt x="166541" y="2696891"/>
                  </a:cubicBezTo>
                  <a:cubicBezTo>
                    <a:pt x="174107" y="2685801"/>
                    <a:pt x="180338" y="2673848"/>
                    <a:pt x="185100" y="2661289"/>
                  </a:cubicBezTo>
                  <a:cubicBezTo>
                    <a:pt x="189060" y="2651142"/>
                    <a:pt x="190885" y="2640301"/>
                    <a:pt x="190485" y="2629424"/>
                  </a:cubicBezTo>
                  <a:cubicBezTo>
                    <a:pt x="190128" y="2624044"/>
                    <a:pt x="188615" y="2618801"/>
                    <a:pt x="186034" y="2614070"/>
                  </a:cubicBezTo>
                  <a:cubicBezTo>
                    <a:pt x="183765" y="2609963"/>
                    <a:pt x="180471" y="2606514"/>
                    <a:pt x="176466" y="2604057"/>
                  </a:cubicBezTo>
                  <a:cubicBezTo>
                    <a:pt x="172149" y="2601592"/>
                    <a:pt x="167342" y="2600074"/>
                    <a:pt x="162403" y="2599607"/>
                  </a:cubicBezTo>
                  <a:cubicBezTo>
                    <a:pt x="156483" y="2598944"/>
                    <a:pt x="150476" y="2599171"/>
                    <a:pt x="144601" y="2600274"/>
                  </a:cubicBezTo>
                  <a:cubicBezTo>
                    <a:pt x="140729" y="2600986"/>
                    <a:pt x="136902" y="2601925"/>
                    <a:pt x="133119" y="2603078"/>
                  </a:cubicBezTo>
                  <a:cubicBezTo>
                    <a:pt x="128981" y="2604342"/>
                    <a:pt x="124887" y="2605828"/>
                    <a:pt x="120881" y="2607528"/>
                  </a:cubicBezTo>
                  <a:cubicBezTo>
                    <a:pt x="116430" y="2609308"/>
                    <a:pt x="112336" y="2611445"/>
                    <a:pt x="107886" y="2613848"/>
                  </a:cubicBezTo>
                  <a:cubicBezTo>
                    <a:pt x="103436" y="2616251"/>
                    <a:pt x="98985" y="2618966"/>
                    <a:pt x="94535" y="2621992"/>
                  </a:cubicBezTo>
                  <a:cubicBezTo>
                    <a:pt x="81762" y="2630434"/>
                    <a:pt x="69835" y="2640110"/>
                    <a:pt x="58932" y="2650875"/>
                  </a:cubicBezTo>
                  <a:cubicBezTo>
                    <a:pt x="48252" y="2661360"/>
                    <a:pt x="38504" y="2672802"/>
                    <a:pt x="29916" y="2685054"/>
                  </a:cubicBezTo>
                  <a:cubicBezTo>
                    <a:pt x="22083" y="2696135"/>
                    <a:pt x="15496" y="2708084"/>
                    <a:pt x="10379" y="2720657"/>
                  </a:cubicBezTo>
                  <a:cubicBezTo>
                    <a:pt x="6017" y="2730999"/>
                    <a:pt x="3659" y="2742094"/>
                    <a:pt x="3525" y="2753322"/>
                  </a:cubicBezTo>
                  <a:cubicBezTo>
                    <a:pt x="3525" y="2758952"/>
                    <a:pt x="4727" y="2764515"/>
                    <a:pt x="6997" y="2769655"/>
                  </a:cubicBezTo>
                  <a:cubicBezTo>
                    <a:pt x="8999" y="2774052"/>
                    <a:pt x="12159" y="2777830"/>
                    <a:pt x="16119" y="2780603"/>
                  </a:cubicBezTo>
                  <a:cubicBezTo>
                    <a:pt x="20525" y="2783411"/>
                    <a:pt x="25510" y="2785146"/>
                    <a:pt x="30716" y="2785676"/>
                  </a:cubicBezTo>
                  <a:close/>
                  <a:moveTo>
                    <a:pt x="18790" y="2620390"/>
                  </a:moveTo>
                  <a:cubicBezTo>
                    <a:pt x="22884" y="2623412"/>
                    <a:pt x="27646" y="2625343"/>
                    <a:pt x="32675" y="2625997"/>
                  </a:cubicBezTo>
                  <a:cubicBezTo>
                    <a:pt x="38816" y="2626883"/>
                    <a:pt x="45046" y="2626732"/>
                    <a:pt x="51144" y="2625552"/>
                  </a:cubicBezTo>
                  <a:cubicBezTo>
                    <a:pt x="54526" y="2624974"/>
                    <a:pt x="57864" y="2624186"/>
                    <a:pt x="61157" y="2623194"/>
                  </a:cubicBezTo>
                  <a:cubicBezTo>
                    <a:pt x="64629" y="2622170"/>
                    <a:pt x="68234" y="2620924"/>
                    <a:pt x="71927" y="2619455"/>
                  </a:cubicBezTo>
                  <a:cubicBezTo>
                    <a:pt x="75621" y="2617987"/>
                    <a:pt x="79404" y="2616206"/>
                    <a:pt x="83275" y="2614248"/>
                  </a:cubicBezTo>
                  <a:cubicBezTo>
                    <a:pt x="87148" y="2612290"/>
                    <a:pt x="91108" y="2610110"/>
                    <a:pt x="95113" y="2607662"/>
                  </a:cubicBezTo>
                  <a:cubicBezTo>
                    <a:pt x="107841" y="2599958"/>
                    <a:pt x="119768" y="2591013"/>
                    <a:pt x="130716" y="2580960"/>
                  </a:cubicBezTo>
                  <a:cubicBezTo>
                    <a:pt x="141442" y="2571111"/>
                    <a:pt x="151232" y="2560279"/>
                    <a:pt x="159910" y="2548606"/>
                  </a:cubicBezTo>
                  <a:cubicBezTo>
                    <a:pt x="167788" y="2538263"/>
                    <a:pt x="174419" y="2527048"/>
                    <a:pt x="179714" y="2515183"/>
                  </a:cubicBezTo>
                  <a:cubicBezTo>
                    <a:pt x="184165" y="2505566"/>
                    <a:pt x="186746" y="2495192"/>
                    <a:pt x="187325" y="2484609"/>
                  </a:cubicBezTo>
                  <a:cubicBezTo>
                    <a:pt x="187547" y="2479078"/>
                    <a:pt x="186568" y="2473559"/>
                    <a:pt x="184432" y="2468455"/>
                  </a:cubicBezTo>
                  <a:cubicBezTo>
                    <a:pt x="182518" y="2464178"/>
                    <a:pt x="179403" y="2460524"/>
                    <a:pt x="175531" y="2457907"/>
                  </a:cubicBezTo>
                  <a:cubicBezTo>
                    <a:pt x="171348" y="2455206"/>
                    <a:pt x="166586" y="2453533"/>
                    <a:pt x="161602" y="2453012"/>
                  </a:cubicBezTo>
                  <a:cubicBezTo>
                    <a:pt x="155594" y="2452331"/>
                    <a:pt x="149497" y="2452585"/>
                    <a:pt x="143533" y="2453768"/>
                  </a:cubicBezTo>
                  <a:cubicBezTo>
                    <a:pt x="140285" y="2454374"/>
                    <a:pt x="137036" y="2455148"/>
                    <a:pt x="133876" y="2456083"/>
                  </a:cubicBezTo>
                  <a:cubicBezTo>
                    <a:pt x="130583" y="2457106"/>
                    <a:pt x="127112" y="2458308"/>
                    <a:pt x="123596" y="2459732"/>
                  </a:cubicBezTo>
                  <a:cubicBezTo>
                    <a:pt x="120080" y="2461156"/>
                    <a:pt x="116430" y="2462803"/>
                    <a:pt x="112737" y="2464627"/>
                  </a:cubicBezTo>
                  <a:cubicBezTo>
                    <a:pt x="109043" y="2466452"/>
                    <a:pt x="105260" y="2468588"/>
                    <a:pt x="101389" y="2470858"/>
                  </a:cubicBezTo>
                  <a:cubicBezTo>
                    <a:pt x="89061" y="2478312"/>
                    <a:pt x="77490" y="2486941"/>
                    <a:pt x="66854" y="2496625"/>
                  </a:cubicBezTo>
                  <a:cubicBezTo>
                    <a:pt x="56261" y="2506122"/>
                    <a:pt x="46560" y="2516550"/>
                    <a:pt x="37837" y="2527778"/>
                  </a:cubicBezTo>
                  <a:cubicBezTo>
                    <a:pt x="29782" y="2538027"/>
                    <a:pt x="22884" y="2549131"/>
                    <a:pt x="17276" y="2560889"/>
                  </a:cubicBezTo>
                  <a:cubicBezTo>
                    <a:pt x="12471" y="2570662"/>
                    <a:pt x="9443" y="2581209"/>
                    <a:pt x="8375" y="2592041"/>
                  </a:cubicBezTo>
                  <a:cubicBezTo>
                    <a:pt x="7842" y="2597791"/>
                    <a:pt x="8554" y="2603590"/>
                    <a:pt x="10467" y="2609041"/>
                  </a:cubicBezTo>
                  <a:cubicBezTo>
                    <a:pt x="12114" y="2613545"/>
                    <a:pt x="15006" y="2617484"/>
                    <a:pt x="18790" y="2620390"/>
                  </a:cubicBezTo>
                  <a:close/>
                  <a:moveTo>
                    <a:pt x="888256" y="3960437"/>
                  </a:moveTo>
                  <a:cubicBezTo>
                    <a:pt x="894932" y="3940277"/>
                    <a:pt x="898892" y="3919333"/>
                    <a:pt x="900005" y="3898132"/>
                  </a:cubicBezTo>
                  <a:cubicBezTo>
                    <a:pt x="901073" y="3880455"/>
                    <a:pt x="898759" y="3862734"/>
                    <a:pt x="893151" y="3845929"/>
                  </a:cubicBezTo>
                  <a:cubicBezTo>
                    <a:pt x="888523" y="3831804"/>
                    <a:pt x="879756" y="3819401"/>
                    <a:pt x="868007" y="3810326"/>
                  </a:cubicBezTo>
                  <a:cubicBezTo>
                    <a:pt x="864714" y="3807905"/>
                    <a:pt x="861198" y="3805818"/>
                    <a:pt x="857504" y="3804096"/>
                  </a:cubicBezTo>
                  <a:cubicBezTo>
                    <a:pt x="853854" y="3802400"/>
                    <a:pt x="850072" y="3801074"/>
                    <a:pt x="846155" y="3800135"/>
                  </a:cubicBezTo>
                  <a:cubicBezTo>
                    <a:pt x="842195" y="3799147"/>
                    <a:pt x="838145" y="3798524"/>
                    <a:pt x="834050" y="3798266"/>
                  </a:cubicBezTo>
                  <a:cubicBezTo>
                    <a:pt x="829823" y="3797999"/>
                    <a:pt x="825595" y="3798088"/>
                    <a:pt x="821367" y="3798533"/>
                  </a:cubicBezTo>
                  <a:cubicBezTo>
                    <a:pt x="810063" y="3799788"/>
                    <a:pt x="799027" y="3802792"/>
                    <a:pt x="788657" y="3807433"/>
                  </a:cubicBezTo>
                  <a:cubicBezTo>
                    <a:pt x="776686" y="3812680"/>
                    <a:pt x="765382" y="3819281"/>
                    <a:pt x="754923" y="3827104"/>
                  </a:cubicBezTo>
                  <a:cubicBezTo>
                    <a:pt x="743041" y="3835969"/>
                    <a:pt x="732004" y="3845938"/>
                    <a:pt x="721991" y="3856877"/>
                  </a:cubicBezTo>
                  <a:cubicBezTo>
                    <a:pt x="710776" y="3869049"/>
                    <a:pt x="700629" y="3882151"/>
                    <a:pt x="691639" y="3896040"/>
                  </a:cubicBezTo>
                  <a:cubicBezTo>
                    <a:pt x="678644" y="3915880"/>
                    <a:pt x="668007" y="3937144"/>
                    <a:pt x="659908" y="3959413"/>
                  </a:cubicBezTo>
                  <a:cubicBezTo>
                    <a:pt x="652476" y="3979618"/>
                    <a:pt x="647670" y="4000668"/>
                    <a:pt x="645623" y="4022074"/>
                  </a:cubicBezTo>
                  <a:cubicBezTo>
                    <a:pt x="643753" y="4040499"/>
                    <a:pt x="645267" y="4059101"/>
                    <a:pt x="650073" y="4076947"/>
                  </a:cubicBezTo>
                  <a:cubicBezTo>
                    <a:pt x="653989" y="4092167"/>
                    <a:pt x="662356" y="4105875"/>
                    <a:pt x="674149" y="4116288"/>
                  </a:cubicBezTo>
                  <a:cubicBezTo>
                    <a:pt x="677398" y="4119048"/>
                    <a:pt x="680958" y="4121451"/>
                    <a:pt x="684696" y="4123498"/>
                  </a:cubicBezTo>
                  <a:cubicBezTo>
                    <a:pt x="688390" y="4125500"/>
                    <a:pt x="692307" y="4127103"/>
                    <a:pt x="696357" y="4128304"/>
                  </a:cubicBezTo>
                  <a:cubicBezTo>
                    <a:pt x="700451" y="4129506"/>
                    <a:pt x="704635" y="4130307"/>
                    <a:pt x="708862" y="4130707"/>
                  </a:cubicBezTo>
                  <a:cubicBezTo>
                    <a:pt x="713313" y="4131108"/>
                    <a:pt x="717763" y="4131108"/>
                    <a:pt x="722213" y="4130707"/>
                  </a:cubicBezTo>
                  <a:cubicBezTo>
                    <a:pt x="734140" y="4129639"/>
                    <a:pt x="745756" y="4126657"/>
                    <a:pt x="756704" y="4121807"/>
                  </a:cubicBezTo>
                  <a:cubicBezTo>
                    <a:pt x="769386" y="4116199"/>
                    <a:pt x="781314" y="4109034"/>
                    <a:pt x="792306" y="4100578"/>
                  </a:cubicBezTo>
                  <a:cubicBezTo>
                    <a:pt x="804812" y="4090966"/>
                    <a:pt x="816338" y="4080196"/>
                    <a:pt x="826797" y="4068402"/>
                  </a:cubicBezTo>
                  <a:cubicBezTo>
                    <a:pt x="838367" y="4055363"/>
                    <a:pt x="848781" y="4041389"/>
                    <a:pt x="857949" y="4026569"/>
                  </a:cubicBezTo>
                  <a:cubicBezTo>
                    <a:pt x="870677" y="4005875"/>
                    <a:pt x="880824" y="3983712"/>
                    <a:pt x="888300" y="3960570"/>
                  </a:cubicBezTo>
                  <a:close/>
                  <a:moveTo>
                    <a:pt x="33387" y="2466141"/>
                  </a:moveTo>
                  <a:cubicBezTo>
                    <a:pt x="37347" y="2469220"/>
                    <a:pt x="42020" y="2471187"/>
                    <a:pt x="47005" y="2471837"/>
                  </a:cubicBezTo>
                  <a:cubicBezTo>
                    <a:pt x="53235" y="2472718"/>
                    <a:pt x="59555" y="2472522"/>
                    <a:pt x="65741" y="2471258"/>
                  </a:cubicBezTo>
                  <a:cubicBezTo>
                    <a:pt x="68455" y="2470769"/>
                    <a:pt x="71260" y="2470101"/>
                    <a:pt x="74196" y="2469300"/>
                  </a:cubicBezTo>
                  <a:cubicBezTo>
                    <a:pt x="77134" y="2468499"/>
                    <a:pt x="80116" y="2467431"/>
                    <a:pt x="83097" y="2466274"/>
                  </a:cubicBezTo>
                  <a:cubicBezTo>
                    <a:pt x="86080" y="2465117"/>
                    <a:pt x="89373" y="2463737"/>
                    <a:pt x="92621" y="2462224"/>
                  </a:cubicBezTo>
                  <a:cubicBezTo>
                    <a:pt x="95870" y="2460711"/>
                    <a:pt x="99163" y="2459020"/>
                    <a:pt x="102546" y="2457151"/>
                  </a:cubicBezTo>
                  <a:cubicBezTo>
                    <a:pt x="114829" y="2450284"/>
                    <a:pt x="126354" y="2442220"/>
                    <a:pt x="137036" y="2433074"/>
                  </a:cubicBezTo>
                  <a:cubicBezTo>
                    <a:pt x="147583" y="2424102"/>
                    <a:pt x="157285" y="2414196"/>
                    <a:pt x="166052" y="2403479"/>
                  </a:cubicBezTo>
                  <a:cubicBezTo>
                    <a:pt x="174018" y="2393862"/>
                    <a:pt x="180916" y="2383417"/>
                    <a:pt x="186657" y="2372327"/>
                  </a:cubicBezTo>
                  <a:cubicBezTo>
                    <a:pt x="191464" y="2363226"/>
                    <a:pt x="194579" y="2353337"/>
                    <a:pt x="195914" y="2343133"/>
                  </a:cubicBezTo>
                  <a:cubicBezTo>
                    <a:pt x="196626" y="2337556"/>
                    <a:pt x="196048" y="2331891"/>
                    <a:pt x="194222" y="2326577"/>
                  </a:cubicBezTo>
                  <a:cubicBezTo>
                    <a:pt x="192665" y="2322220"/>
                    <a:pt x="189772" y="2318438"/>
                    <a:pt x="186034" y="2315718"/>
                  </a:cubicBezTo>
                  <a:cubicBezTo>
                    <a:pt x="181939" y="2312941"/>
                    <a:pt x="177223" y="2311215"/>
                    <a:pt x="172282" y="2310689"/>
                  </a:cubicBezTo>
                  <a:cubicBezTo>
                    <a:pt x="166186" y="2310000"/>
                    <a:pt x="159999" y="2310284"/>
                    <a:pt x="153991" y="2311535"/>
                  </a:cubicBezTo>
                  <a:cubicBezTo>
                    <a:pt x="151366" y="2312069"/>
                    <a:pt x="148651" y="2312737"/>
                    <a:pt x="145848" y="2313538"/>
                  </a:cubicBezTo>
                  <a:cubicBezTo>
                    <a:pt x="143043" y="2314339"/>
                    <a:pt x="140151" y="2315318"/>
                    <a:pt x="137170" y="2316431"/>
                  </a:cubicBezTo>
                  <a:cubicBezTo>
                    <a:pt x="134187" y="2317543"/>
                    <a:pt x="131161" y="2318878"/>
                    <a:pt x="128046" y="2320302"/>
                  </a:cubicBezTo>
                  <a:cubicBezTo>
                    <a:pt x="124931" y="2321726"/>
                    <a:pt x="121770" y="2323373"/>
                    <a:pt x="118522" y="2325153"/>
                  </a:cubicBezTo>
                  <a:cubicBezTo>
                    <a:pt x="106684" y="2331713"/>
                    <a:pt x="95469" y="2339403"/>
                    <a:pt x="85100" y="2348117"/>
                  </a:cubicBezTo>
                  <a:cubicBezTo>
                    <a:pt x="74686" y="2356818"/>
                    <a:pt x="65073" y="2366408"/>
                    <a:pt x="56306" y="2376777"/>
                  </a:cubicBezTo>
                  <a:cubicBezTo>
                    <a:pt x="48207" y="2386292"/>
                    <a:pt x="41131" y="2396626"/>
                    <a:pt x="35167" y="2407618"/>
                  </a:cubicBezTo>
                  <a:cubicBezTo>
                    <a:pt x="30005" y="2416826"/>
                    <a:pt x="26489" y="2426853"/>
                    <a:pt x="24754" y="2437258"/>
                  </a:cubicBezTo>
                  <a:cubicBezTo>
                    <a:pt x="23775" y="2443021"/>
                    <a:pt x="24085" y="2448926"/>
                    <a:pt x="25599" y="2454569"/>
                  </a:cubicBezTo>
                  <a:cubicBezTo>
                    <a:pt x="26934" y="2459176"/>
                    <a:pt x="29693" y="2463261"/>
                    <a:pt x="33432" y="2466274"/>
                  </a:cubicBezTo>
                  <a:close/>
                  <a:moveTo>
                    <a:pt x="1094842" y="4089230"/>
                  </a:moveTo>
                  <a:cubicBezTo>
                    <a:pt x="1100182" y="4067824"/>
                    <a:pt x="1102452" y="4045750"/>
                    <a:pt x="1101651" y="4023721"/>
                  </a:cubicBezTo>
                  <a:cubicBezTo>
                    <a:pt x="1101116" y="4005252"/>
                    <a:pt x="1096933" y="3987139"/>
                    <a:pt x="1089279" y="3970317"/>
                  </a:cubicBezTo>
                  <a:cubicBezTo>
                    <a:pt x="1082737" y="3955942"/>
                    <a:pt x="1072055" y="3943882"/>
                    <a:pt x="1058615" y="3935648"/>
                  </a:cubicBezTo>
                  <a:cubicBezTo>
                    <a:pt x="1055322" y="3933753"/>
                    <a:pt x="1051895" y="3932101"/>
                    <a:pt x="1048380" y="3930708"/>
                  </a:cubicBezTo>
                  <a:cubicBezTo>
                    <a:pt x="1044864" y="3929369"/>
                    <a:pt x="1041259" y="3928310"/>
                    <a:pt x="1037565" y="3927549"/>
                  </a:cubicBezTo>
                  <a:cubicBezTo>
                    <a:pt x="1033872" y="3926783"/>
                    <a:pt x="1030089" y="3926307"/>
                    <a:pt x="1026306" y="3926125"/>
                  </a:cubicBezTo>
                  <a:cubicBezTo>
                    <a:pt x="1022434" y="3925835"/>
                    <a:pt x="1018517" y="3925835"/>
                    <a:pt x="1014646" y="3926125"/>
                  </a:cubicBezTo>
                  <a:cubicBezTo>
                    <a:pt x="1002096" y="3927357"/>
                    <a:pt x="989813" y="3930713"/>
                    <a:pt x="978376" y="3936049"/>
                  </a:cubicBezTo>
                  <a:cubicBezTo>
                    <a:pt x="965202" y="3942101"/>
                    <a:pt x="952875" y="3949756"/>
                    <a:pt x="941616" y="3958879"/>
                  </a:cubicBezTo>
                  <a:cubicBezTo>
                    <a:pt x="928799" y="3969160"/>
                    <a:pt x="917050" y="3980730"/>
                    <a:pt x="906591" y="3993414"/>
                  </a:cubicBezTo>
                  <a:cubicBezTo>
                    <a:pt x="894843" y="4007477"/>
                    <a:pt x="884429" y="4022608"/>
                    <a:pt x="875439" y="4038585"/>
                  </a:cubicBezTo>
                  <a:cubicBezTo>
                    <a:pt x="863200" y="4060169"/>
                    <a:pt x="853588" y="4083177"/>
                    <a:pt x="846779" y="4107032"/>
                  </a:cubicBezTo>
                  <a:cubicBezTo>
                    <a:pt x="840592" y="4128571"/>
                    <a:pt x="837344" y="4150823"/>
                    <a:pt x="837121" y="4173253"/>
                  </a:cubicBezTo>
                  <a:cubicBezTo>
                    <a:pt x="836766" y="4192568"/>
                    <a:pt x="840103" y="4211748"/>
                    <a:pt x="846957" y="4229773"/>
                  </a:cubicBezTo>
                  <a:cubicBezTo>
                    <a:pt x="852786" y="4245393"/>
                    <a:pt x="863200" y="4258878"/>
                    <a:pt x="876863" y="4268490"/>
                  </a:cubicBezTo>
                  <a:cubicBezTo>
                    <a:pt x="880156" y="4270716"/>
                    <a:pt x="883672" y="4272630"/>
                    <a:pt x="887321" y="4274232"/>
                  </a:cubicBezTo>
                  <a:cubicBezTo>
                    <a:pt x="890926" y="4275834"/>
                    <a:pt x="894665" y="4277124"/>
                    <a:pt x="898491" y="4278059"/>
                  </a:cubicBezTo>
                  <a:cubicBezTo>
                    <a:pt x="902364" y="4279038"/>
                    <a:pt x="906280" y="4279661"/>
                    <a:pt x="910241" y="4280017"/>
                  </a:cubicBezTo>
                  <a:cubicBezTo>
                    <a:pt x="914335" y="4280284"/>
                    <a:pt x="918429" y="4280284"/>
                    <a:pt x="922524" y="4280017"/>
                  </a:cubicBezTo>
                  <a:cubicBezTo>
                    <a:pt x="935830" y="4278949"/>
                    <a:pt x="948825" y="4275478"/>
                    <a:pt x="960885" y="4269826"/>
                  </a:cubicBezTo>
                  <a:cubicBezTo>
                    <a:pt x="974860" y="4263328"/>
                    <a:pt x="987944" y="4255051"/>
                    <a:pt x="999782" y="4245171"/>
                  </a:cubicBezTo>
                  <a:cubicBezTo>
                    <a:pt x="1013222" y="4234045"/>
                    <a:pt x="1025505" y="4221540"/>
                    <a:pt x="1036319" y="4207832"/>
                  </a:cubicBezTo>
                  <a:cubicBezTo>
                    <a:pt x="1048202" y="4192746"/>
                    <a:pt x="1058615" y="4176591"/>
                    <a:pt x="1067471" y="4159590"/>
                  </a:cubicBezTo>
                  <a:cubicBezTo>
                    <a:pt x="1079444" y="4137383"/>
                    <a:pt x="1088655" y="4113796"/>
                    <a:pt x="1094886" y="4089363"/>
                  </a:cubicBezTo>
                  <a:close/>
                  <a:moveTo>
                    <a:pt x="676063" y="3882600"/>
                  </a:moveTo>
                  <a:cubicBezTo>
                    <a:pt x="689681" y="3863655"/>
                    <a:pt x="701074" y="3843197"/>
                    <a:pt x="709975" y="3821630"/>
                  </a:cubicBezTo>
                  <a:cubicBezTo>
                    <a:pt x="717986" y="3802658"/>
                    <a:pt x="723504" y="3782734"/>
                    <a:pt x="726396" y="3762351"/>
                  </a:cubicBezTo>
                  <a:cubicBezTo>
                    <a:pt x="728978" y="3745369"/>
                    <a:pt x="728443" y="3728057"/>
                    <a:pt x="724838" y="3711261"/>
                  </a:cubicBezTo>
                  <a:cubicBezTo>
                    <a:pt x="721991" y="3697354"/>
                    <a:pt x="715137" y="3684586"/>
                    <a:pt x="705079" y="3674546"/>
                  </a:cubicBezTo>
                  <a:cubicBezTo>
                    <a:pt x="701875" y="3671515"/>
                    <a:pt x="698359" y="3668885"/>
                    <a:pt x="694532" y="3666713"/>
                  </a:cubicBezTo>
                  <a:cubicBezTo>
                    <a:pt x="690794" y="3664613"/>
                    <a:pt x="686789" y="3662926"/>
                    <a:pt x="682694" y="3661684"/>
                  </a:cubicBezTo>
                  <a:cubicBezTo>
                    <a:pt x="678466" y="3660474"/>
                    <a:pt x="674149" y="3659699"/>
                    <a:pt x="669743" y="3659370"/>
                  </a:cubicBezTo>
                  <a:cubicBezTo>
                    <a:pt x="665115" y="3658947"/>
                    <a:pt x="660486" y="3658947"/>
                    <a:pt x="655858" y="3659370"/>
                  </a:cubicBezTo>
                  <a:cubicBezTo>
                    <a:pt x="645845" y="3660541"/>
                    <a:pt x="636009" y="3663104"/>
                    <a:pt x="626709" y="3666980"/>
                  </a:cubicBezTo>
                  <a:cubicBezTo>
                    <a:pt x="615983" y="3671444"/>
                    <a:pt x="605791" y="3677025"/>
                    <a:pt x="596223" y="3683624"/>
                  </a:cubicBezTo>
                  <a:cubicBezTo>
                    <a:pt x="585365" y="3691088"/>
                    <a:pt x="575173" y="3699486"/>
                    <a:pt x="565783" y="3708725"/>
                  </a:cubicBezTo>
                  <a:cubicBezTo>
                    <a:pt x="555280" y="3718974"/>
                    <a:pt x="545579" y="3730046"/>
                    <a:pt x="536811" y="3741835"/>
                  </a:cubicBezTo>
                  <a:cubicBezTo>
                    <a:pt x="523194" y="3760002"/>
                    <a:pt x="511622" y="3779632"/>
                    <a:pt x="502321" y="3800358"/>
                  </a:cubicBezTo>
                  <a:cubicBezTo>
                    <a:pt x="493776" y="3819258"/>
                    <a:pt x="487546" y="3839134"/>
                    <a:pt x="483807" y="3859547"/>
                  </a:cubicBezTo>
                  <a:cubicBezTo>
                    <a:pt x="480470" y="3877077"/>
                    <a:pt x="480158" y="3895048"/>
                    <a:pt x="482873" y="3912685"/>
                  </a:cubicBezTo>
                  <a:cubicBezTo>
                    <a:pt x="485009" y="3927527"/>
                    <a:pt x="491373" y="3941434"/>
                    <a:pt x="501252" y="3952738"/>
                  </a:cubicBezTo>
                  <a:cubicBezTo>
                    <a:pt x="504369" y="3956120"/>
                    <a:pt x="507883" y="3959102"/>
                    <a:pt x="511711" y="3961638"/>
                  </a:cubicBezTo>
                  <a:cubicBezTo>
                    <a:pt x="515450" y="3964086"/>
                    <a:pt x="519499" y="3966089"/>
                    <a:pt x="523772" y="3967557"/>
                  </a:cubicBezTo>
                  <a:cubicBezTo>
                    <a:pt x="528088" y="3969070"/>
                    <a:pt x="532583" y="3970094"/>
                    <a:pt x="537123" y="3970539"/>
                  </a:cubicBezTo>
                  <a:cubicBezTo>
                    <a:pt x="541929" y="3971029"/>
                    <a:pt x="546780" y="3971029"/>
                    <a:pt x="551586" y="3970539"/>
                  </a:cubicBezTo>
                  <a:cubicBezTo>
                    <a:pt x="562134" y="3969516"/>
                    <a:pt x="572458" y="3966890"/>
                    <a:pt x="582250" y="3962751"/>
                  </a:cubicBezTo>
                  <a:cubicBezTo>
                    <a:pt x="593597" y="3958034"/>
                    <a:pt x="604413" y="3952026"/>
                    <a:pt x="614470" y="3944950"/>
                  </a:cubicBezTo>
                  <a:cubicBezTo>
                    <a:pt x="625907" y="3936899"/>
                    <a:pt x="636544" y="3927829"/>
                    <a:pt x="646335" y="3917847"/>
                  </a:cubicBezTo>
                  <a:cubicBezTo>
                    <a:pt x="657193" y="3906952"/>
                    <a:pt x="667117" y="3895212"/>
                    <a:pt x="676107" y="3882734"/>
                  </a:cubicBezTo>
                  <a:close/>
                  <a:moveTo>
                    <a:pt x="371837" y="3594350"/>
                  </a:moveTo>
                  <a:cubicBezTo>
                    <a:pt x="381137" y="3586540"/>
                    <a:pt x="389860" y="3578093"/>
                    <a:pt x="397960" y="3569072"/>
                  </a:cubicBezTo>
                  <a:cubicBezTo>
                    <a:pt x="412112" y="3553398"/>
                    <a:pt x="424573" y="3536238"/>
                    <a:pt x="435032" y="3517893"/>
                  </a:cubicBezTo>
                  <a:cubicBezTo>
                    <a:pt x="444510" y="3501507"/>
                    <a:pt x="452077" y="3484080"/>
                    <a:pt x="457595" y="3465958"/>
                  </a:cubicBezTo>
                  <a:cubicBezTo>
                    <a:pt x="462267" y="3450715"/>
                    <a:pt x="464492" y="3434814"/>
                    <a:pt x="464093" y="3418873"/>
                  </a:cubicBezTo>
                  <a:cubicBezTo>
                    <a:pt x="463959" y="3406011"/>
                    <a:pt x="460220" y="3393439"/>
                    <a:pt x="453367" y="3382558"/>
                  </a:cubicBezTo>
                  <a:cubicBezTo>
                    <a:pt x="450742" y="3378651"/>
                    <a:pt x="447493" y="3375184"/>
                    <a:pt x="443799" y="3372278"/>
                  </a:cubicBezTo>
                  <a:cubicBezTo>
                    <a:pt x="440238" y="3369474"/>
                    <a:pt x="436278" y="3367235"/>
                    <a:pt x="432006" y="3365647"/>
                  </a:cubicBezTo>
                  <a:cubicBezTo>
                    <a:pt x="427600" y="3364018"/>
                    <a:pt x="423016" y="3362967"/>
                    <a:pt x="418343" y="3362531"/>
                  </a:cubicBezTo>
                  <a:cubicBezTo>
                    <a:pt x="413269" y="3362104"/>
                    <a:pt x="408151" y="3362211"/>
                    <a:pt x="403078" y="3362843"/>
                  </a:cubicBezTo>
                  <a:cubicBezTo>
                    <a:pt x="395157" y="3363906"/>
                    <a:pt x="387413" y="3365891"/>
                    <a:pt x="379936" y="3368762"/>
                  </a:cubicBezTo>
                  <a:cubicBezTo>
                    <a:pt x="371347" y="3372028"/>
                    <a:pt x="363114" y="3376047"/>
                    <a:pt x="355237" y="3380778"/>
                  </a:cubicBezTo>
                  <a:cubicBezTo>
                    <a:pt x="346336" y="3386074"/>
                    <a:pt x="337880" y="3392024"/>
                    <a:pt x="329869" y="3398579"/>
                  </a:cubicBezTo>
                  <a:cubicBezTo>
                    <a:pt x="320968" y="3405954"/>
                    <a:pt x="312513" y="3413888"/>
                    <a:pt x="304591" y="3422344"/>
                  </a:cubicBezTo>
                  <a:cubicBezTo>
                    <a:pt x="290662" y="3437329"/>
                    <a:pt x="278290" y="3453737"/>
                    <a:pt x="267787" y="3471298"/>
                  </a:cubicBezTo>
                  <a:cubicBezTo>
                    <a:pt x="257952" y="3487502"/>
                    <a:pt x="249896" y="3504760"/>
                    <a:pt x="243889" y="3522744"/>
                  </a:cubicBezTo>
                  <a:cubicBezTo>
                    <a:pt x="238548" y="3538289"/>
                    <a:pt x="235655" y="3554560"/>
                    <a:pt x="235255" y="3570986"/>
                  </a:cubicBezTo>
                  <a:cubicBezTo>
                    <a:pt x="234677" y="3584502"/>
                    <a:pt x="237747" y="3597920"/>
                    <a:pt x="244155" y="3609838"/>
                  </a:cubicBezTo>
                  <a:cubicBezTo>
                    <a:pt x="246648" y="3614092"/>
                    <a:pt x="249763" y="3617924"/>
                    <a:pt x="253457" y="3621186"/>
                  </a:cubicBezTo>
                  <a:cubicBezTo>
                    <a:pt x="256973" y="3624328"/>
                    <a:pt x="260978" y="3626869"/>
                    <a:pt x="265294" y="3628707"/>
                  </a:cubicBezTo>
                  <a:cubicBezTo>
                    <a:pt x="269745" y="3630652"/>
                    <a:pt x="274462" y="3631929"/>
                    <a:pt x="279314" y="3632490"/>
                  </a:cubicBezTo>
                  <a:cubicBezTo>
                    <a:pt x="284565" y="3633113"/>
                    <a:pt x="289905" y="3633113"/>
                    <a:pt x="295157" y="3632490"/>
                  </a:cubicBezTo>
                  <a:cubicBezTo>
                    <a:pt x="303434" y="3631538"/>
                    <a:pt x="311534" y="3629535"/>
                    <a:pt x="319322" y="3626527"/>
                  </a:cubicBezTo>
                  <a:cubicBezTo>
                    <a:pt x="328357" y="3623135"/>
                    <a:pt x="337035" y="3618890"/>
                    <a:pt x="345224" y="3613843"/>
                  </a:cubicBezTo>
                  <a:cubicBezTo>
                    <a:pt x="354613" y="3608093"/>
                    <a:pt x="363514" y="3601622"/>
                    <a:pt x="371881" y="3594484"/>
                  </a:cubicBezTo>
                  <a:close/>
                  <a:moveTo>
                    <a:pt x="523682" y="3727861"/>
                  </a:moveTo>
                  <a:cubicBezTo>
                    <a:pt x="537568" y="3710589"/>
                    <a:pt x="549539" y="3691827"/>
                    <a:pt x="559285" y="3671920"/>
                  </a:cubicBezTo>
                  <a:cubicBezTo>
                    <a:pt x="568097" y="3654212"/>
                    <a:pt x="574728" y="3635503"/>
                    <a:pt x="579000" y="3616202"/>
                  </a:cubicBezTo>
                  <a:cubicBezTo>
                    <a:pt x="582694" y="3600158"/>
                    <a:pt x="583629" y="3583598"/>
                    <a:pt x="581715" y="3567248"/>
                  </a:cubicBezTo>
                  <a:cubicBezTo>
                    <a:pt x="580335" y="3553870"/>
                    <a:pt x="575084" y="3541177"/>
                    <a:pt x="566629" y="3530710"/>
                  </a:cubicBezTo>
                  <a:cubicBezTo>
                    <a:pt x="563647" y="3527297"/>
                    <a:pt x="560264" y="3524302"/>
                    <a:pt x="556482" y="3521810"/>
                  </a:cubicBezTo>
                  <a:cubicBezTo>
                    <a:pt x="552788" y="3519335"/>
                    <a:pt x="548828" y="3517377"/>
                    <a:pt x="544599" y="3515980"/>
                  </a:cubicBezTo>
                  <a:cubicBezTo>
                    <a:pt x="540282" y="3514542"/>
                    <a:pt x="535787" y="3513630"/>
                    <a:pt x="531248" y="3513265"/>
                  </a:cubicBezTo>
                  <a:cubicBezTo>
                    <a:pt x="526398" y="3512869"/>
                    <a:pt x="521502" y="3512958"/>
                    <a:pt x="516652" y="3513532"/>
                  </a:cubicBezTo>
                  <a:cubicBezTo>
                    <a:pt x="507706" y="3514636"/>
                    <a:pt x="498983" y="3516896"/>
                    <a:pt x="490617" y="3520252"/>
                  </a:cubicBezTo>
                  <a:cubicBezTo>
                    <a:pt x="481004" y="3524062"/>
                    <a:pt x="471747" y="3528801"/>
                    <a:pt x="463069" y="3534404"/>
                  </a:cubicBezTo>
                  <a:cubicBezTo>
                    <a:pt x="453189" y="3540768"/>
                    <a:pt x="443888" y="3547898"/>
                    <a:pt x="435121" y="3555721"/>
                  </a:cubicBezTo>
                  <a:cubicBezTo>
                    <a:pt x="425375" y="3564475"/>
                    <a:pt x="416251" y="3573905"/>
                    <a:pt x="407840" y="3583937"/>
                  </a:cubicBezTo>
                  <a:cubicBezTo>
                    <a:pt x="394089" y="3600421"/>
                    <a:pt x="382161" y="3618325"/>
                    <a:pt x="372237" y="3637341"/>
                  </a:cubicBezTo>
                  <a:cubicBezTo>
                    <a:pt x="362936" y="3654969"/>
                    <a:pt x="355726" y="3673620"/>
                    <a:pt x="350787" y="3692926"/>
                  </a:cubicBezTo>
                  <a:cubicBezTo>
                    <a:pt x="346381" y="3709450"/>
                    <a:pt x="344645" y="3726588"/>
                    <a:pt x="345757" y="3743660"/>
                  </a:cubicBezTo>
                  <a:cubicBezTo>
                    <a:pt x="346425" y="3757808"/>
                    <a:pt x="351053" y="3771483"/>
                    <a:pt x="359108" y="3783135"/>
                  </a:cubicBezTo>
                  <a:cubicBezTo>
                    <a:pt x="361913" y="3786962"/>
                    <a:pt x="365250" y="3790375"/>
                    <a:pt x="369033" y="3793281"/>
                  </a:cubicBezTo>
                  <a:cubicBezTo>
                    <a:pt x="372682" y="3796076"/>
                    <a:pt x="376732" y="3798337"/>
                    <a:pt x="381004" y="3800001"/>
                  </a:cubicBezTo>
                  <a:cubicBezTo>
                    <a:pt x="385410" y="3801715"/>
                    <a:pt x="390038" y="3802854"/>
                    <a:pt x="394711" y="3803384"/>
                  </a:cubicBezTo>
                  <a:cubicBezTo>
                    <a:pt x="399741" y="3803918"/>
                    <a:pt x="404814" y="3803918"/>
                    <a:pt x="409843" y="3803384"/>
                  </a:cubicBezTo>
                  <a:cubicBezTo>
                    <a:pt x="419233" y="3802356"/>
                    <a:pt x="428445" y="3800050"/>
                    <a:pt x="437212" y="3796530"/>
                  </a:cubicBezTo>
                  <a:cubicBezTo>
                    <a:pt x="447359" y="3792485"/>
                    <a:pt x="457105" y="3787416"/>
                    <a:pt x="466229" y="3781399"/>
                  </a:cubicBezTo>
                  <a:cubicBezTo>
                    <a:pt x="476598" y="3774576"/>
                    <a:pt x="486389" y="3766913"/>
                    <a:pt x="495512" y="3758480"/>
                  </a:cubicBezTo>
                  <a:cubicBezTo>
                    <a:pt x="505658" y="3749094"/>
                    <a:pt x="515094" y="3738978"/>
                    <a:pt x="523727" y="3728217"/>
                  </a:cubicBezTo>
                  <a:close/>
                </a:path>
              </a:pathLst>
            </a:custGeom>
            <a:solidFill>
              <a:srgbClr val="C2C2C2"/>
            </a:solidFill>
            <a:ln w="4445" cap="flat">
              <a:noFill/>
              <a:prstDash val="solid"/>
              <a:miter/>
            </a:ln>
          </p:spPr>
          <p:txBody>
            <a:bodyPr rtlCol="0" anchor="ctr"/>
            <a:lstStyle/>
            <a:p>
              <a:endParaRPr lang="pt-PT"/>
            </a:p>
          </p:txBody>
        </p:sp>
        <p:sp>
          <p:nvSpPr>
            <p:cNvPr id="861" name="Freeform: Shape 860">
              <a:extLst>
                <a:ext uri="{FF2B5EF4-FFF2-40B4-BE49-F238E27FC236}">
                  <a16:creationId xmlns:a16="http://schemas.microsoft.com/office/drawing/2014/main" id="{20395755-7657-4CB6-A653-2A58AA72BF3E}"/>
                </a:ext>
              </a:extLst>
            </p:cNvPr>
            <p:cNvSpPr/>
            <p:nvPr/>
          </p:nvSpPr>
          <p:spPr>
            <a:xfrm>
              <a:off x="747058" y="417877"/>
              <a:ext cx="2411132" cy="3704215"/>
            </a:xfrm>
            <a:custGeom>
              <a:avLst/>
              <a:gdLst>
                <a:gd name="connsiteX0" fmla="*/ 33005 w 4308624"/>
                <a:gd name="connsiteY0" fmla="*/ 4211682 h 6619325"/>
                <a:gd name="connsiteX1" fmla="*/ 54188 w 4308624"/>
                <a:gd name="connsiteY1" fmla="*/ 4212928 h 6619325"/>
                <a:gd name="connsiteX2" fmla="*/ 74927 w 4308624"/>
                <a:gd name="connsiteY2" fmla="*/ 4208478 h 6619325"/>
                <a:gd name="connsiteX3" fmla="*/ 98068 w 4308624"/>
                <a:gd name="connsiteY3" fmla="*/ 4198865 h 6619325"/>
                <a:gd name="connsiteX4" fmla="*/ 123214 w 4308624"/>
                <a:gd name="connsiteY4" fmla="*/ 4184268 h 6619325"/>
                <a:gd name="connsiteX5" fmla="*/ 149916 w 4308624"/>
                <a:gd name="connsiteY5" fmla="*/ 4164686 h 6619325"/>
                <a:gd name="connsiteX6" fmla="*/ 205545 w 4308624"/>
                <a:gd name="connsiteY6" fmla="*/ 4110036 h 6619325"/>
                <a:gd name="connsiteX7" fmla="*/ 249514 w 4308624"/>
                <a:gd name="connsiteY7" fmla="*/ 4048844 h 6619325"/>
                <a:gd name="connsiteX8" fmla="*/ 277507 w 4308624"/>
                <a:gd name="connsiteY8" fmla="*/ 3989075 h 6619325"/>
                <a:gd name="connsiteX9" fmla="*/ 285741 w 4308624"/>
                <a:gd name="connsiteY9" fmla="*/ 3937852 h 6619325"/>
                <a:gd name="connsiteX10" fmla="*/ 280934 w 4308624"/>
                <a:gd name="connsiteY10" fmla="*/ 3916801 h 6619325"/>
                <a:gd name="connsiteX11" fmla="*/ 270120 w 4308624"/>
                <a:gd name="connsiteY11" fmla="*/ 3902738 h 6619325"/>
                <a:gd name="connsiteX12" fmla="*/ 254054 w 4308624"/>
                <a:gd name="connsiteY12" fmla="*/ 3895529 h 6619325"/>
                <a:gd name="connsiteX13" fmla="*/ 233583 w 4308624"/>
                <a:gd name="connsiteY13" fmla="*/ 3894995 h 6619325"/>
                <a:gd name="connsiteX14" fmla="*/ 213867 w 4308624"/>
                <a:gd name="connsiteY14" fmla="*/ 3899445 h 6619325"/>
                <a:gd name="connsiteX15" fmla="*/ 192016 w 4308624"/>
                <a:gd name="connsiteY15" fmla="*/ 3908346 h 6619325"/>
                <a:gd name="connsiteX16" fmla="*/ 168384 w 4308624"/>
                <a:gd name="connsiteY16" fmla="*/ 3921697 h 6619325"/>
                <a:gd name="connsiteX17" fmla="*/ 143285 w 4308624"/>
                <a:gd name="connsiteY17" fmla="*/ 3939810 h 6619325"/>
                <a:gd name="connsiteX18" fmla="*/ 89658 w 4308624"/>
                <a:gd name="connsiteY18" fmla="*/ 3990855 h 6619325"/>
                <a:gd name="connsiteX19" fmla="*/ 45466 w 4308624"/>
                <a:gd name="connsiteY19" fmla="*/ 4049734 h 6619325"/>
                <a:gd name="connsiteX20" fmla="*/ 15114 w 4308624"/>
                <a:gd name="connsiteY20" fmla="*/ 4109769 h 6619325"/>
                <a:gd name="connsiteX21" fmla="*/ 3543 w 4308624"/>
                <a:gd name="connsiteY21" fmla="*/ 4163841 h 6619325"/>
                <a:gd name="connsiteX22" fmla="*/ 7014 w 4308624"/>
                <a:gd name="connsiteY22" fmla="*/ 4186849 h 6619325"/>
                <a:gd name="connsiteX23" fmla="*/ 17117 w 4308624"/>
                <a:gd name="connsiteY23" fmla="*/ 4202737 h 6619325"/>
                <a:gd name="connsiteX24" fmla="*/ 33005 w 4308624"/>
                <a:gd name="connsiteY24" fmla="*/ 4211682 h 6619325"/>
                <a:gd name="connsiteX25" fmla="*/ 165314 w 4308624"/>
                <a:gd name="connsiteY25" fmla="*/ 4746659 h 6619325"/>
                <a:gd name="connsiteX26" fmla="*/ 199181 w 4308624"/>
                <a:gd name="connsiteY26" fmla="*/ 4723473 h 6619325"/>
                <a:gd name="connsiteX27" fmla="*/ 234339 w 4308624"/>
                <a:gd name="connsiteY27" fmla="*/ 4692321 h 6619325"/>
                <a:gd name="connsiteX28" fmla="*/ 293662 w 4308624"/>
                <a:gd name="connsiteY28" fmla="*/ 4621115 h 6619325"/>
                <a:gd name="connsiteX29" fmla="*/ 336831 w 4308624"/>
                <a:gd name="connsiteY29" fmla="*/ 4545459 h 6619325"/>
                <a:gd name="connsiteX30" fmla="*/ 360151 w 4308624"/>
                <a:gd name="connsiteY30" fmla="*/ 4474654 h 6619325"/>
                <a:gd name="connsiteX31" fmla="*/ 360151 w 4308624"/>
                <a:gd name="connsiteY31" fmla="*/ 4417200 h 6619325"/>
                <a:gd name="connsiteX32" fmla="*/ 352051 w 4308624"/>
                <a:gd name="connsiteY32" fmla="*/ 4398152 h 6619325"/>
                <a:gd name="connsiteX33" fmla="*/ 339456 w 4308624"/>
                <a:gd name="connsiteY33" fmla="*/ 4385335 h 6619325"/>
                <a:gd name="connsiteX34" fmla="*/ 322945 w 4308624"/>
                <a:gd name="connsiteY34" fmla="*/ 4378571 h 6619325"/>
                <a:gd name="connsiteX35" fmla="*/ 303097 w 4308624"/>
                <a:gd name="connsiteY35" fmla="*/ 4377636 h 6619325"/>
                <a:gd name="connsiteX36" fmla="*/ 276617 w 4308624"/>
                <a:gd name="connsiteY36" fmla="*/ 4383778 h 6619325"/>
                <a:gd name="connsiteX37" fmla="*/ 247067 w 4308624"/>
                <a:gd name="connsiteY37" fmla="*/ 4397485 h 6619325"/>
                <a:gd name="connsiteX38" fmla="*/ 215291 w 4308624"/>
                <a:gd name="connsiteY38" fmla="*/ 4418668 h 6619325"/>
                <a:gd name="connsiteX39" fmla="*/ 182047 w 4308624"/>
                <a:gd name="connsiteY39" fmla="*/ 4447329 h 6619325"/>
                <a:gd name="connsiteX40" fmla="*/ 124193 w 4308624"/>
                <a:gd name="connsiteY40" fmla="*/ 4513817 h 6619325"/>
                <a:gd name="connsiteX41" fmla="*/ 79689 w 4308624"/>
                <a:gd name="connsiteY41" fmla="*/ 4587292 h 6619325"/>
                <a:gd name="connsiteX42" fmla="*/ 52987 w 4308624"/>
                <a:gd name="connsiteY42" fmla="*/ 4659432 h 6619325"/>
                <a:gd name="connsiteX43" fmla="*/ 49026 w 4308624"/>
                <a:gd name="connsiteY43" fmla="*/ 4721203 h 6619325"/>
                <a:gd name="connsiteX44" fmla="*/ 55968 w 4308624"/>
                <a:gd name="connsiteY44" fmla="*/ 4742654 h 6619325"/>
                <a:gd name="connsiteX45" fmla="*/ 68073 w 4308624"/>
                <a:gd name="connsiteY45" fmla="*/ 4757563 h 6619325"/>
                <a:gd name="connsiteX46" fmla="*/ 84762 w 4308624"/>
                <a:gd name="connsiteY46" fmla="*/ 4765885 h 6619325"/>
                <a:gd name="connsiteX47" fmla="*/ 105412 w 4308624"/>
                <a:gd name="connsiteY47" fmla="*/ 4767665 h 6619325"/>
                <a:gd name="connsiteX48" fmla="*/ 133494 w 4308624"/>
                <a:gd name="connsiteY48" fmla="*/ 4761524 h 6619325"/>
                <a:gd name="connsiteX49" fmla="*/ 165314 w 4308624"/>
                <a:gd name="connsiteY49" fmla="*/ 4746659 h 6619325"/>
                <a:gd name="connsiteX50" fmla="*/ 147780 w 4308624"/>
                <a:gd name="connsiteY50" fmla="*/ 3257926 h 6619325"/>
                <a:gd name="connsiteX51" fmla="*/ 162199 w 4308624"/>
                <a:gd name="connsiteY51" fmla="*/ 3266827 h 6619325"/>
                <a:gd name="connsiteX52" fmla="*/ 184139 w 4308624"/>
                <a:gd name="connsiteY52" fmla="*/ 3267094 h 6619325"/>
                <a:gd name="connsiteX53" fmla="*/ 194286 w 4308624"/>
                <a:gd name="connsiteY53" fmla="*/ 3264824 h 6619325"/>
                <a:gd name="connsiteX54" fmla="*/ 205322 w 4308624"/>
                <a:gd name="connsiteY54" fmla="*/ 3261175 h 6619325"/>
                <a:gd name="connsiteX55" fmla="*/ 217205 w 4308624"/>
                <a:gd name="connsiteY55" fmla="*/ 3256146 h 6619325"/>
                <a:gd name="connsiteX56" fmla="*/ 229755 w 4308624"/>
                <a:gd name="connsiteY56" fmla="*/ 3249738 h 6619325"/>
                <a:gd name="connsiteX57" fmla="*/ 275460 w 4308624"/>
                <a:gd name="connsiteY57" fmla="*/ 3218318 h 6619325"/>
                <a:gd name="connsiteX58" fmla="*/ 316091 w 4308624"/>
                <a:gd name="connsiteY58" fmla="*/ 3178843 h 6619325"/>
                <a:gd name="connsiteX59" fmla="*/ 347244 w 4308624"/>
                <a:gd name="connsiteY59" fmla="*/ 3136698 h 6619325"/>
                <a:gd name="connsiteX60" fmla="*/ 364779 w 4308624"/>
                <a:gd name="connsiteY60" fmla="*/ 3096868 h 6619325"/>
                <a:gd name="connsiteX61" fmla="*/ 366648 w 4308624"/>
                <a:gd name="connsiteY61" fmla="*/ 3073859 h 6619325"/>
                <a:gd name="connsiteX62" fmla="*/ 359661 w 4308624"/>
                <a:gd name="connsiteY62" fmla="*/ 3058461 h 6619325"/>
                <a:gd name="connsiteX63" fmla="*/ 344975 w 4308624"/>
                <a:gd name="connsiteY63" fmla="*/ 3050762 h 6619325"/>
                <a:gd name="connsiteX64" fmla="*/ 323524 w 4308624"/>
                <a:gd name="connsiteY64" fmla="*/ 3051029 h 6619325"/>
                <a:gd name="connsiteX65" fmla="*/ 313778 w 4308624"/>
                <a:gd name="connsiteY65" fmla="*/ 3053343 h 6619325"/>
                <a:gd name="connsiteX66" fmla="*/ 303186 w 4308624"/>
                <a:gd name="connsiteY66" fmla="*/ 3056859 h 6619325"/>
                <a:gd name="connsiteX67" fmla="*/ 291882 w 4308624"/>
                <a:gd name="connsiteY67" fmla="*/ 3061621 h 6619325"/>
                <a:gd name="connsiteX68" fmla="*/ 279866 w 4308624"/>
                <a:gd name="connsiteY68" fmla="*/ 3067673 h 6619325"/>
                <a:gd name="connsiteX69" fmla="*/ 236074 w 4308624"/>
                <a:gd name="connsiteY69" fmla="*/ 3097313 h 6619325"/>
                <a:gd name="connsiteX70" fmla="*/ 196021 w 4308624"/>
                <a:gd name="connsiteY70" fmla="*/ 3135052 h 6619325"/>
                <a:gd name="connsiteX71" fmla="*/ 164201 w 4308624"/>
                <a:gd name="connsiteY71" fmla="*/ 3176440 h 6619325"/>
                <a:gd name="connsiteX72" fmla="*/ 144931 w 4308624"/>
                <a:gd name="connsiteY72" fmla="*/ 3216938 h 6619325"/>
                <a:gd name="connsiteX73" fmla="*/ 141593 w 4308624"/>
                <a:gd name="connsiteY73" fmla="*/ 3241193 h 6619325"/>
                <a:gd name="connsiteX74" fmla="*/ 147780 w 4308624"/>
                <a:gd name="connsiteY74" fmla="*/ 3257926 h 6619325"/>
                <a:gd name="connsiteX75" fmla="*/ 25128 w 4308624"/>
                <a:gd name="connsiteY75" fmla="*/ 3946708 h 6619325"/>
                <a:gd name="connsiteX76" fmla="*/ 40793 w 4308624"/>
                <a:gd name="connsiteY76" fmla="*/ 3955609 h 6619325"/>
                <a:gd name="connsiteX77" fmla="*/ 62199 w 4308624"/>
                <a:gd name="connsiteY77" fmla="*/ 3956588 h 6619325"/>
                <a:gd name="connsiteX78" fmla="*/ 80001 w 4308624"/>
                <a:gd name="connsiteY78" fmla="*/ 3952716 h 6619325"/>
                <a:gd name="connsiteX79" fmla="*/ 99582 w 4308624"/>
                <a:gd name="connsiteY79" fmla="*/ 3945061 h 6619325"/>
                <a:gd name="connsiteX80" fmla="*/ 120855 w 4308624"/>
                <a:gd name="connsiteY80" fmla="*/ 3933668 h 6619325"/>
                <a:gd name="connsiteX81" fmla="*/ 143374 w 4308624"/>
                <a:gd name="connsiteY81" fmla="*/ 3918492 h 6619325"/>
                <a:gd name="connsiteX82" fmla="*/ 196778 w 4308624"/>
                <a:gd name="connsiteY82" fmla="*/ 3870607 h 6619325"/>
                <a:gd name="connsiteX83" fmla="*/ 240347 w 4308624"/>
                <a:gd name="connsiteY83" fmla="*/ 3815734 h 6619325"/>
                <a:gd name="connsiteX84" fmla="*/ 269719 w 4308624"/>
                <a:gd name="connsiteY84" fmla="*/ 3760905 h 6619325"/>
                <a:gd name="connsiteX85" fmla="*/ 280934 w 4308624"/>
                <a:gd name="connsiteY85" fmla="*/ 3712663 h 6619325"/>
                <a:gd name="connsiteX86" fmla="*/ 277774 w 4308624"/>
                <a:gd name="connsiteY86" fmla="*/ 3690990 h 6619325"/>
                <a:gd name="connsiteX87" fmla="*/ 267895 w 4308624"/>
                <a:gd name="connsiteY87" fmla="*/ 3676527 h 6619325"/>
                <a:gd name="connsiteX88" fmla="*/ 252185 w 4308624"/>
                <a:gd name="connsiteY88" fmla="*/ 3669139 h 6619325"/>
                <a:gd name="connsiteX89" fmla="*/ 231402 w 4308624"/>
                <a:gd name="connsiteY89" fmla="*/ 3668828 h 6619325"/>
                <a:gd name="connsiteX90" fmla="*/ 214624 w 4308624"/>
                <a:gd name="connsiteY90" fmla="*/ 3672699 h 6619325"/>
                <a:gd name="connsiteX91" fmla="*/ 196065 w 4308624"/>
                <a:gd name="connsiteY91" fmla="*/ 3679953 h 6619325"/>
                <a:gd name="connsiteX92" fmla="*/ 175994 w 4308624"/>
                <a:gd name="connsiteY92" fmla="*/ 3690590 h 6619325"/>
                <a:gd name="connsiteX93" fmla="*/ 154589 w 4308624"/>
                <a:gd name="connsiteY93" fmla="*/ 3704697 h 6619325"/>
                <a:gd name="connsiteX94" fmla="*/ 103321 w 4308624"/>
                <a:gd name="connsiteY94" fmla="*/ 3749468 h 6619325"/>
                <a:gd name="connsiteX95" fmla="*/ 59841 w 4308624"/>
                <a:gd name="connsiteY95" fmla="*/ 3802205 h 6619325"/>
                <a:gd name="connsiteX96" fmla="*/ 28688 w 4308624"/>
                <a:gd name="connsiteY96" fmla="*/ 3856900 h 6619325"/>
                <a:gd name="connsiteX97" fmla="*/ 14624 w 4308624"/>
                <a:gd name="connsiteY97" fmla="*/ 3907144 h 6619325"/>
                <a:gd name="connsiteX98" fmla="*/ 16360 w 4308624"/>
                <a:gd name="connsiteY98" fmla="*/ 3930687 h 6619325"/>
                <a:gd name="connsiteX99" fmla="*/ 25128 w 4308624"/>
                <a:gd name="connsiteY99" fmla="*/ 3946708 h 6619325"/>
                <a:gd name="connsiteX100" fmla="*/ 92995 w 4308624"/>
                <a:gd name="connsiteY100" fmla="*/ 3474703 h 6619325"/>
                <a:gd name="connsiteX101" fmla="*/ 107860 w 4308624"/>
                <a:gd name="connsiteY101" fmla="*/ 3483604 h 6619325"/>
                <a:gd name="connsiteX102" fmla="*/ 129577 w 4308624"/>
                <a:gd name="connsiteY102" fmla="*/ 3484093 h 6619325"/>
                <a:gd name="connsiteX103" fmla="*/ 141994 w 4308624"/>
                <a:gd name="connsiteY103" fmla="*/ 3481334 h 6619325"/>
                <a:gd name="connsiteX104" fmla="*/ 155612 w 4308624"/>
                <a:gd name="connsiteY104" fmla="*/ 3476572 h 6619325"/>
                <a:gd name="connsiteX105" fmla="*/ 170299 w 4308624"/>
                <a:gd name="connsiteY105" fmla="*/ 3469808 h 6619325"/>
                <a:gd name="connsiteX106" fmla="*/ 185963 w 4308624"/>
                <a:gd name="connsiteY106" fmla="*/ 3460907 h 6619325"/>
                <a:gd name="connsiteX107" fmla="*/ 234250 w 4308624"/>
                <a:gd name="connsiteY107" fmla="*/ 3424592 h 6619325"/>
                <a:gd name="connsiteX108" fmla="*/ 276083 w 4308624"/>
                <a:gd name="connsiteY108" fmla="*/ 3380444 h 6619325"/>
                <a:gd name="connsiteX109" fmla="*/ 306880 w 4308624"/>
                <a:gd name="connsiteY109" fmla="*/ 3334428 h 6619325"/>
                <a:gd name="connsiteX110" fmla="*/ 322590 w 4308624"/>
                <a:gd name="connsiteY110" fmla="*/ 3292060 h 6619325"/>
                <a:gd name="connsiteX111" fmla="*/ 322811 w 4308624"/>
                <a:gd name="connsiteY111" fmla="*/ 3269453 h 6619325"/>
                <a:gd name="connsiteX112" fmla="*/ 314846 w 4308624"/>
                <a:gd name="connsiteY112" fmla="*/ 3254321 h 6619325"/>
                <a:gd name="connsiteX113" fmla="*/ 299803 w 4308624"/>
                <a:gd name="connsiteY113" fmla="*/ 3246756 h 6619325"/>
                <a:gd name="connsiteX114" fmla="*/ 278620 w 4308624"/>
                <a:gd name="connsiteY114" fmla="*/ 3246756 h 6619325"/>
                <a:gd name="connsiteX115" fmla="*/ 266693 w 4308624"/>
                <a:gd name="connsiteY115" fmla="*/ 3249515 h 6619325"/>
                <a:gd name="connsiteX116" fmla="*/ 253698 w 4308624"/>
                <a:gd name="connsiteY116" fmla="*/ 3253965 h 6619325"/>
                <a:gd name="connsiteX117" fmla="*/ 239724 w 4308624"/>
                <a:gd name="connsiteY117" fmla="*/ 3260374 h 6619325"/>
                <a:gd name="connsiteX118" fmla="*/ 224816 w 4308624"/>
                <a:gd name="connsiteY118" fmla="*/ 3268607 h 6619325"/>
                <a:gd name="connsiteX119" fmla="*/ 178576 w 4308624"/>
                <a:gd name="connsiteY119" fmla="*/ 3302697 h 6619325"/>
                <a:gd name="connsiteX120" fmla="*/ 137365 w 4308624"/>
                <a:gd name="connsiteY120" fmla="*/ 3344930 h 6619325"/>
                <a:gd name="connsiteX121" fmla="*/ 105457 w 4308624"/>
                <a:gd name="connsiteY121" fmla="*/ 3390369 h 6619325"/>
                <a:gd name="connsiteX122" fmla="*/ 87655 w 4308624"/>
                <a:gd name="connsiteY122" fmla="*/ 3433893 h 6619325"/>
                <a:gd name="connsiteX123" fmla="*/ 85964 w 4308624"/>
                <a:gd name="connsiteY123" fmla="*/ 3457925 h 6619325"/>
                <a:gd name="connsiteX124" fmla="*/ 92995 w 4308624"/>
                <a:gd name="connsiteY124" fmla="*/ 3474703 h 6619325"/>
                <a:gd name="connsiteX125" fmla="*/ 51340 w 4308624"/>
                <a:gd name="connsiteY125" fmla="*/ 3703941 h 6619325"/>
                <a:gd name="connsiteX126" fmla="*/ 66650 w 4308624"/>
                <a:gd name="connsiteY126" fmla="*/ 3712842 h 6619325"/>
                <a:gd name="connsiteX127" fmla="*/ 88278 w 4308624"/>
                <a:gd name="connsiteY127" fmla="*/ 3713598 h 6619325"/>
                <a:gd name="connsiteX128" fmla="*/ 103053 w 4308624"/>
                <a:gd name="connsiteY128" fmla="*/ 3710305 h 6619325"/>
                <a:gd name="connsiteX129" fmla="*/ 119386 w 4308624"/>
                <a:gd name="connsiteY129" fmla="*/ 3704341 h 6619325"/>
                <a:gd name="connsiteX130" fmla="*/ 137187 w 4308624"/>
                <a:gd name="connsiteY130" fmla="*/ 3695441 h 6619325"/>
                <a:gd name="connsiteX131" fmla="*/ 156012 w 4308624"/>
                <a:gd name="connsiteY131" fmla="*/ 3683914 h 6619325"/>
                <a:gd name="connsiteX132" fmla="*/ 206881 w 4308624"/>
                <a:gd name="connsiteY132" fmla="*/ 3642303 h 6619325"/>
                <a:gd name="connsiteX133" fmla="*/ 249781 w 4308624"/>
                <a:gd name="connsiteY133" fmla="*/ 3593038 h 6619325"/>
                <a:gd name="connsiteX134" fmla="*/ 280222 w 4308624"/>
                <a:gd name="connsiteY134" fmla="*/ 3542704 h 6619325"/>
                <a:gd name="connsiteX135" fmla="*/ 294107 w 4308624"/>
                <a:gd name="connsiteY135" fmla="*/ 3497355 h 6619325"/>
                <a:gd name="connsiteX136" fmla="*/ 292727 w 4308624"/>
                <a:gd name="connsiteY136" fmla="*/ 3475103 h 6619325"/>
                <a:gd name="connsiteX137" fmla="*/ 283826 w 4308624"/>
                <a:gd name="connsiteY137" fmla="*/ 3460150 h 6619325"/>
                <a:gd name="connsiteX138" fmla="*/ 268384 w 4308624"/>
                <a:gd name="connsiteY138" fmla="*/ 3452629 h 6619325"/>
                <a:gd name="connsiteX139" fmla="*/ 247378 w 4308624"/>
                <a:gd name="connsiteY139" fmla="*/ 3452629 h 6619325"/>
                <a:gd name="connsiteX140" fmla="*/ 233182 w 4308624"/>
                <a:gd name="connsiteY140" fmla="*/ 3455922 h 6619325"/>
                <a:gd name="connsiteX141" fmla="*/ 217650 w 4308624"/>
                <a:gd name="connsiteY141" fmla="*/ 3461663 h 6619325"/>
                <a:gd name="connsiteX142" fmla="*/ 200872 w 4308624"/>
                <a:gd name="connsiteY142" fmla="*/ 3469897 h 6619325"/>
                <a:gd name="connsiteX143" fmla="*/ 183071 w 4308624"/>
                <a:gd name="connsiteY143" fmla="*/ 3480666 h 6619325"/>
                <a:gd name="connsiteX144" fmla="*/ 134117 w 4308624"/>
                <a:gd name="connsiteY144" fmla="*/ 3519696 h 6619325"/>
                <a:gd name="connsiteX145" fmla="*/ 91571 w 4308624"/>
                <a:gd name="connsiteY145" fmla="*/ 3566825 h 6619325"/>
                <a:gd name="connsiteX146" fmla="*/ 59751 w 4308624"/>
                <a:gd name="connsiteY146" fmla="*/ 3616714 h 6619325"/>
                <a:gd name="connsiteX147" fmla="*/ 43419 w 4308624"/>
                <a:gd name="connsiteY147" fmla="*/ 3663621 h 6619325"/>
                <a:gd name="connsiteX148" fmla="*/ 43419 w 4308624"/>
                <a:gd name="connsiteY148" fmla="*/ 3687608 h 6619325"/>
                <a:gd name="connsiteX149" fmla="*/ 51384 w 4308624"/>
                <a:gd name="connsiteY149" fmla="*/ 3703941 h 6619325"/>
                <a:gd name="connsiteX150" fmla="*/ 67540 w 4308624"/>
                <a:gd name="connsiteY150" fmla="*/ 4483332 h 6619325"/>
                <a:gd name="connsiteX151" fmla="*/ 91749 w 4308624"/>
                <a:gd name="connsiteY151" fmla="*/ 4477991 h 6619325"/>
                <a:gd name="connsiteX152" fmla="*/ 118941 w 4308624"/>
                <a:gd name="connsiteY152" fmla="*/ 4466065 h 6619325"/>
                <a:gd name="connsiteX153" fmla="*/ 148313 w 4308624"/>
                <a:gd name="connsiteY153" fmla="*/ 4447506 h 6619325"/>
                <a:gd name="connsiteX154" fmla="*/ 179110 w 4308624"/>
                <a:gd name="connsiteY154" fmla="*/ 4422585 h 6619325"/>
                <a:gd name="connsiteX155" fmla="*/ 236698 w 4308624"/>
                <a:gd name="connsiteY155" fmla="*/ 4360280 h 6619325"/>
                <a:gd name="connsiteX156" fmla="*/ 280489 w 4308624"/>
                <a:gd name="connsiteY156" fmla="*/ 4292234 h 6619325"/>
                <a:gd name="connsiteX157" fmla="*/ 306479 w 4308624"/>
                <a:gd name="connsiteY157" fmla="*/ 4227125 h 6619325"/>
                <a:gd name="connsiteX158" fmla="*/ 310929 w 4308624"/>
                <a:gd name="connsiteY158" fmla="*/ 4172786 h 6619325"/>
                <a:gd name="connsiteX159" fmla="*/ 304387 w 4308624"/>
                <a:gd name="connsiteY159" fmla="*/ 4152715 h 6619325"/>
                <a:gd name="connsiteX160" fmla="*/ 292639 w 4308624"/>
                <a:gd name="connsiteY160" fmla="*/ 4139364 h 6619325"/>
                <a:gd name="connsiteX161" fmla="*/ 276350 w 4308624"/>
                <a:gd name="connsiteY161" fmla="*/ 4132332 h 6619325"/>
                <a:gd name="connsiteX162" fmla="*/ 256190 w 4308624"/>
                <a:gd name="connsiteY162" fmla="*/ 4131576 h 6619325"/>
                <a:gd name="connsiteX163" fmla="*/ 233271 w 4308624"/>
                <a:gd name="connsiteY163" fmla="*/ 4136872 h 6619325"/>
                <a:gd name="connsiteX164" fmla="*/ 207770 w 4308624"/>
                <a:gd name="connsiteY164" fmla="*/ 4148042 h 6619325"/>
                <a:gd name="connsiteX165" fmla="*/ 180223 w 4308624"/>
                <a:gd name="connsiteY165" fmla="*/ 4165087 h 6619325"/>
                <a:gd name="connsiteX166" fmla="*/ 151117 w 4308624"/>
                <a:gd name="connsiteY166" fmla="*/ 4188006 h 6619325"/>
                <a:gd name="connsiteX167" fmla="*/ 95310 w 4308624"/>
                <a:gd name="connsiteY167" fmla="*/ 4246351 h 6619325"/>
                <a:gd name="connsiteX168" fmla="*/ 50806 w 4308624"/>
                <a:gd name="connsiteY168" fmla="*/ 4312171 h 6619325"/>
                <a:gd name="connsiteX169" fmla="*/ 21923 w 4308624"/>
                <a:gd name="connsiteY169" fmla="*/ 4377992 h 6619325"/>
                <a:gd name="connsiteX170" fmla="*/ 13823 w 4308624"/>
                <a:gd name="connsiteY170" fmla="*/ 4435847 h 6619325"/>
                <a:gd name="connsiteX171" fmla="*/ 19030 w 4308624"/>
                <a:gd name="connsiteY171" fmla="*/ 4458098 h 6619325"/>
                <a:gd name="connsiteX172" fmla="*/ 30200 w 4308624"/>
                <a:gd name="connsiteY172" fmla="*/ 4473586 h 6619325"/>
                <a:gd name="connsiteX173" fmla="*/ 46579 w 4308624"/>
                <a:gd name="connsiteY173" fmla="*/ 4482086 h 6619325"/>
                <a:gd name="connsiteX174" fmla="*/ 67584 w 4308624"/>
                <a:gd name="connsiteY174" fmla="*/ 4483332 h 6619325"/>
                <a:gd name="connsiteX175" fmla="*/ 283738 w 4308624"/>
                <a:gd name="connsiteY175" fmla="*/ 5007584 h 6619325"/>
                <a:gd name="connsiteX176" fmla="*/ 323524 w 4308624"/>
                <a:gd name="connsiteY176" fmla="*/ 4968243 h 6619325"/>
                <a:gd name="connsiteX177" fmla="*/ 383649 w 4308624"/>
                <a:gd name="connsiteY177" fmla="*/ 4887336 h 6619325"/>
                <a:gd name="connsiteX178" fmla="*/ 424948 w 4308624"/>
                <a:gd name="connsiteY178" fmla="*/ 4803624 h 6619325"/>
                <a:gd name="connsiteX179" fmla="*/ 444395 w 4308624"/>
                <a:gd name="connsiteY179" fmla="*/ 4727123 h 6619325"/>
                <a:gd name="connsiteX180" fmla="*/ 439367 w 4308624"/>
                <a:gd name="connsiteY180" fmla="*/ 4666909 h 6619325"/>
                <a:gd name="connsiteX181" fmla="*/ 429665 w 4308624"/>
                <a:gd name="connsiteY181" fmla="*/ 4649108 h 6619325"/>
                <a:gd name="connsiteX182" fmla="*/ 416313 w 4308624"/>
                <a:gd name="connsiteY182" fmla="*/ 4637225 h 6619325"/>
                <a:gd name="connsiteX183" fmla="*/ 399803 w 4308624"/>
                <a:gd name="connsiteY183" fmla="*/ 4630817 h 6619325"/>
                <a:gd name="connsiteX184" fmla="*/ 380489 w 4308624"/>
                <a:gd name="connsiteY184" fmla="*/ 4629793 h 6619325"/>
                <a:gd name="connsiteX185" fmla="*/ 349825 w 4308624"/>
                <a:gd name="connsiteY185" fmla="*/ 4636914 h 6619325"/>
                <a:gd name="connsiteX186" fmla="*/ 315692 w 4308624"/>
                <a:gd name="connsiteY186" fmla="*/ 4653825 h 6619325"/>
                <a:gd name="connsiteX187" fmla="*/ 279243 w 4308624"/>
                <a:gd name="connsiteY187" fmla="*/ 4680305 h 6619325"/>
                <a:gd name="connsiteX188" fmla="*/ 241504 w 4308624"/>
                <a:gd name="connsiteY188" fmla="*/ 4716264 h 6619325"/>
                <a:gd name="connsiteX189" fmla="*/ 182625 w 4308624"/>
                <a:gd name="connsiteY189" fmla="*/ 4791920 h 6619325"/>
                <a:gd name="connsiteX190" fmla="*/ 139146 w 4308624"/>
                <a:gd name="connsiteY190" fmla="*/ 4873717 h 6619325"/>
                <a:gd name="connsiteX191" fmla="*/ 115604 w 4308624"/>
                <a:gd name="connsiteY191" fmla="*/ 4952488 h 6619325"/>
                <a:gd name="connsiteX192" fmla="*/ 116894 w 4308624"/>
                <a:gd name="connsiteY192" fmla="*/ 5017998 h 6619325"/>
                <a:gd name="connsiteX193" fmla="*/ 125572 w 4308624"/>
                <a:gd name="connsiteY193" fmla="*/ 5038114 h 6619325"/>
                <a:gd name="connsiteX194" fmla="*/ 138612 w 4308624"/>
                <a:gd name="connsiteY194" fmla="*/ 5052132 h 6619325"/>
                <a:gd name="connsiteX195" fmla="*/ 155434 w 4308624"/>
                <a:gd name="connsiteY195" fmla="*/ 5060098 h 6619325"/>
                <a:gd name="connsiteX196" fmla="*/ 175594 w 4308624"/>
                <a:gd name="connsiteY196" fmla="*/ 5062057 h 6619325"/>
                <a:gd name="connsiteX197" fmla="*/ 208215 w 4308624"/>
                <a:gd name="connsiteY197" fmla="*/ 5054891 h 6619325"/>
                <a:gd name="connsiteX198" fmla="*/ 244753 w 4308624"/>
                <a:gd name="connsiteY198" fmla="*/ 5036511 h 6619325"/>
                <a:gd name="connsiteX199" fmla="*/ 283783 w 4308624"/>
                <a:gd name="connsiteY199" fmla="*/ 5007584 h 6619325"/>
                <a:gd name="connsiteX200" fmla="*/ 825657 w 4308624"/>
                <a:gd name="connsiteY200" fmla="*/ 5828141 h 6619325"/>
                <a:gd name="connsiteX201" fmla="*/ 882267 w 4308624"/>
                <a:gd name="connsiteY201" fmla="*/ 5712431 h 6619325"/>
                <a:gd name="connsiteX202" fmla="*/ 911950 w 4308624"/>
                <a:gd name="connsiteY202" fmla="*/ 5601172 h 6619325"/>
                <a:gd name="connsiteX203" fmla="*/ 914042 w 4308624"/>
                <a:gd name="connsiteY203" fmla="*/ 5506380 h 6619325"/>
                <a:gd name="connsiteX204" fmla="*/ 887919 w 4308624"/>
                <a:gd name="connsiteY204" fmla="*/ 5438957 h 6619325"/>
                <a:gd name="connsiteX205" fmla="*/ 875057 w 4308624"/>
                <a:gd name="connsiteY205" fmla="*/ 5426274 h 6619325"/>
                <a:gd name="connsiteX206" fmla="*/ 860504 w 4308624"/>
                <a:gd name="connsiteY206" fmla="*/ 5417373 h 6619325"/>
                <a:gd name="connsiteX207" fmla="*/ 844483 w 4308624"/>
                <a:gd name="connsiteY207" fmla="*/ 5412389 h 6619325"/>
                <a:gd name="connsiteX208" fmla="*/ 827215 w 4308624"/>
                <a:gd name="connsiteY208" fmla="*/ 5411009 h 6619325"/>
                <a:gd name="connsiteX209" fmla="*/ 781733 w 4308624"/>
                <a:gd name="connsiteY209" fmla="*/ 5421957 h 6619325"/>
                <a:gd name="connsiteX210" fmla="*/ 732467 w 4308624"/>
                <a:gd name="connsiteY210" fmla="*/ 5451819 h 6619325"/>
                <a:gd name="connsiteX211" fmla="*/ 681778 w 4308624"/>
                <a:gd name="connsiteY211" fmla="*/ 5499571 h 6619325"/>
                <a:gd name="connsiteX212" fmla="*/ 632200 w 4308624"/>
                <a:gd name="connsiteY212" fmla="*/ 5564457 h 6619325"/>
                <a:gd name="connsiteX213" fmla="*/ 574346 w 4308624"/>
                <a:gd name="connsiteY213" fmla="*/ 5673135 h 6619325"/>
                <a:gd name="connsiteX214" fmla="*/ 539722 w 4308624"/>
                <a:gd name="connsiteY214" fmla="*/ 5784394 h 6619325"/>
                <a:gd name="connsiteX215" fmla="*/ 531801 w 4308624"/>
                <a:gd name="connsiteY215" fmla="*/ 5885461 h 6619325"/>
                <a:gd name="connsiteX216" fmla="*/ 554408 w 4308624"/>
                <a:gd name="connsiteY216" fmla="*/ 5962319 h 6619325"/>
                <a:gd name="connsiteX217" fmla="*/ 567137 w 4308624"/>
                <a:gd name="connsiteY217" fmla="*/ 5977629 h 6619325"/>
                <a:gd name="connsiteX218" fmla="*/ 582000 w 4308624"/>
                <a:gd name="connsiteY218" fmla="*/ 5988532 h 6619325"/>
                <a:gd name="connsiteX219" fmla="*/ 598734 w 4308624"/>
                <a:gd name="connsiteY219" fmla="*/ 5995118 h 6619325"/>
                <a:gd name="connsiteX220" fmla="*/ 617114 w 4308624"/>
                <a:gd name="connsiteY220" fmla="*/ 5997432 h 6619325"/>
                <a:gd name="connsiteX221" fmla="*/ 666068 w 4308624"/>
                <a:gd name="connsiteY221" fmla="*/ 5986396 h 6619325"/>
                <a:gd name="connsiteX222" fmla="*/ 719472 w 4308624"/>
                <a:gd name="connsiteY222" fmla="*/ 5953107 h 6619325"/>
                <a:gd name="connsiteX223" fmla="*/ 773766 w 4308624"/>
                <a:gd name="connsiteY223" fmla="*/ 5899703 h 6619325"/>
                <a:gd name="connsiteX224" fmla="*/ 825702 w 4308624"/>
                <a:gd name="connsiteY224" fmla="*/ 5828141 h 6619325"/>
                <a:gd name="connsiteX225" fmla="*/ 1451601 w 4308624"/>
                <a:gd name="connsiteY225" fmla="*/ 5997254 h 6619325"/>
                <a:gd name="connsiteX226" fmla="*/ 1405806 w 4308624"/>
                <a:gd name="connsiteY226" fmla="*/ 5929654 h 6619325"/>
                <a:gd name="connsiteX227" fmla="*/ 1392945 w 4308624"/>
                <a:gd name="connsiteY227" fmla="*/ 5921420 h 6619325"/>
                <a:gd name="connsiteX228" fmla="*/ 1379594 w 4308624"/>
                <a:gd name="connsiteY228" fmla="*/ 5915590 h 6619325"/>
                <a:gd name="connsiteX229" fmla="*/ 1365486 w 4308624"/>
                <a:gd name="connsiteY229" fmla="*/ 5912119 h 6619325"/>
                <a:gd name="connsiteX230" fmla="*/ 1350844 w 4308624"/>
                <a:gd name="connsiteY230" fmla="*/ 5910918 h 6619325"/>
                <a:gd name="connsiteX231" fmla="*/ 1292500 w 4308624"/>
                <a:gd name="connsiteY231" fmla="*/ 5925648 h 6619325"/>
                <a:gd name="connsiteX232" fmla="*/ 1231841 w 4308624"/>
                <a:gd name="connsiteY232" fmla="*/ 5968683 h 6619325"/>
                <a:gd name="connsiteX233" fmla="*/ 1172653 w 4308624"/>
                <a:gd name="connsiteY233" fmla="*/ 6037619 h 6619325"/>
                <a:gd name="connsiteX234" fmla="*/ 1118892 w 4308624"/>
                <a:gd name="connsiteY234" fmla="*/ 6130632 h 6619325"/>
                <a:gd name="connsiteX235" fmla="*/ 1069938 w 4308624"/>
                <a:gd name="connsiteY235" fmla="*/ 6266190 h 6619325"/>
                <a:gd name="connsiteX236" fmla="*/ 1049822 w 4308624"/>
                <a:gd name="connsiteY236" fmla="*/ 6399122 h 6619325"/>
                <a:gd name="connsiteX237" fmla="*/ 1060815 w 4308624"/>
                <a:gd name="connsiteY237" fmla="*/ 6514386 h 6619325"/>
                <a:gd name="connsiteX238" fmla="*/ 1105006 w 4308624"/>
                <a:gd name="connsiteY238" fmla="*/ 6594492 h 6619325"/>
                <a:gd name="connsiteX239" fmla="*/ 1118357 w 4308624"/>
                <a:gd name="connsiteY239" fmla="*/ 6604817 h 6619325"/>
                <a:gd name="connsiteX240" fmla="*/ 1132599 w 4308624"/>
                <a:gd name="connsiteY240" fmla="*/ 6612383 h 6619325"/>
                <a:gd name="connsiteX241" fmla="*/ 1147596 w 4308624"/>
                <a:gd name="connsiteY241" fmla="*/ 6617189 h 6619325"/>
                <a:gd name="connsiteX242" fmla="*/ 1163351 w 4308624"/>
                <a:gd name="connsiteY242" fmla="*/ 6619325 h 6619325"/>
                <a:gd name="connsiteX243" fmla="*/ 1227125 w 4308624"/>
                <a:gd name="connsiteY243" fmla="*/ 6604238 h 6619325"/>
                <a:gd name="connsiteX244" fmla="*/ 1293524 w 4308624"/>
                <a:gd name="connsiteY244" fmla="*/ 6555285 h 6619325"/>
                <a:gd name="connsiteX245" fmla="*/ 1356763 w 4308624"/>
                <a:gd name="connsiteY245" fmla="*/ 6476958 h 6619325"/>
                <a:gd name="connsiteX246" fmla="*/ 1411280 w 4308624"/>
                <a:gd name="connsiteY246" fmla="*/ 6374200 h 6619325"/>
                <a:gd name="connsiteX247" fmla="*/ 1456185 w 4308624"/>
                <a:gd name="connsiteY247" fmla="*/ 6231788 h 6619325"/>
                <a:gd name="connsiteX248" fmla="*/ 1469046 w 4308624"/>
                <a:gd name="connsiteY248" fmla="*/ 6101660 h 6619325"/>
                <a:gd name="connsiteX249" fmla="*/ 1451645 w 4308624"/>
                <a:gd name="connsiteY249" fmla="*/ 5997032 h 6619325"/>
                <a:gd name="connsiteX250" fmla="*/ 566424 w 4308624"/>
                <a:gd name="connsiteY250" fmla="*/ 5598458 h 6619325"/>
                <a:gd name="connsiteX251" fmla="*/ 614844 w 4308624"/>
                <a:gd name="connsiteY251" fmla="*/ 5538779 h 6619325"/>
                <a:gd name="connsiteX252" fmla="*/ 673633 w 4308624"/>
                <a:gd name="connsiteY252" fmla="*/ 5435619 h 6619325"/>
                <a:gd name="connsiteX253" fmla="*/ 708257 w 4308624"/>
                <a:gd name="connsiteY253" fmla="*/ 5334018 h 6619325"/>
                <a:gd name="connsiteX254" fmla="*/ 717158 w 4308624"/>
                <a:gd name="connsiteY254" fmla="*/ 5245634 h 6619325"/>
                <a:gd name="connsiteX255" fmla="*/ 698645 w 4308624"/>
                <a:gd name="connsiteY255" fmla="*/ 5180747 h 6619325"/>
                <a:gd name="connsiteX256" fmla="*/ 686584 w 4308624"/>
                <a:gd name="connsiteY256" fmla="*/ 5166462 h 6619325"/>
                <a:gd name="connsiteX257" fmla="*/ 672298 w 4308624"/>
                <a:gd name="connsiteY257" fmla="*/ 5156715 h 6619325"/>
                <a:gd name="connsiteX258" fmla="*/ 656055 w 4308624"/>
                <a:gd name="connsiteY258" fmla="*/ 5151241 h 6619325"/>
                <a:gd name="connsiteX259" fmla="*/ 638253 w 4308624"/>
                <a:gd name="connsiteY259" fmla="*/ 5149995 h 6619325"/>
                <a:gd name="connsiteX260" fmla="*/ 598200 w 4308624"/>
                <a:gd name="connsiteY260" fmla="*/ 5159564 h 6619325"/>
                <a:gd name="connsiteX261" fmla="*/ 554097 w 4308624"/>
                <a:gd name="connsiteY261" fmla="*/ 5184575 h 6619325"/>
                <a:gd name="connsiteX262" fmla="*/ 507991 w 4308624"/>
                <a:gd name="connsiteY262" fmla="*/ 5224361 h 6619325"/>
                <a:gd name="connsiteX263" fmla="*/ 461885 w 4308624"/>
                <a:gd name="connsiteY263" fmla="*/ 5278477 h 6619325"/>
                <a:gd name="connsiteX264" fmla="*/ 402785 w 4308624"/>
                <a:gd name="connsiteY264" fmla="*/ 5375450 h 6619325"/>
                <a:gd name="connsiteX265" fmla="*/ 364111 w 4308624"/>
                <a:gd name="connsiteY265" fmla="*/ 5476251 h 6619325"/>
                <a:gd name="connsiteX266" fmla="*/ 349870 w 4308624"/>
                <a:gd name="connsiteY266" fmla="*/ 5569709 h 6619325"/>
                <a:gd name="connsiteX267" fmla="*/ 364601 w 4308624"/>
                <a:gd name="connsiteY267" fmla="*/ 5642606 h 6619325"/>
                <a:gd name="connsiteX268" fmla="*/ 376260 w 4308624"/>
                <a:gd name="connsiteY268" fmla="*/ 5659428 h 6619325"/>
                <a:gd name="connsiteX269" fmla="*/ 390635 w 4308624"/>
                <a:gd name="connsiteY269" fmla="*/ 5671266 h 6619325"/>
                <a:gd name="connsiteX270" fmla="*/ 407457 w 4308624"/>
                <a:gd name="connsiteY270" fmla="*/ 5678297 h 6619325"/>
                <a:gd name="connsiteX271" fmla="*/ 426416 w 4308624"/>
                <a:gd name="connsiteY271" fmla="*/ 5680523 h 6619325"/>
                <a:gd name="connsiteX272" fmla="*/ 469629 w 4308624"/>
                <a:gd name="connsiteY272" fmla="*/ 5670821 h 6619325"/>
                <a:gd name="connsiteX273" fmla="*/ 517427 w 4308624"/>
                <a:gd name="connsiteY273" fmla="*/ 5643140 h 6619325"/>
                <a:gd name="connsiteX274" fmla="*/ 566468 w 4308624"/>
                <a:gd name="connsiteY274" fmla="*/ 5598057 h 6619325"/>
                <a:gd name="connsiteX275" fmla="*/ 404209 w 4308624"/>
                <a:gd name="connsiteY275" fmla="*/ 5300284 h 6619325"/>
                <a:gd name="connsiteX276" fmla="*/ 448489 w 4308624"/>
                <a:gd name="connsiteY276" fmla="*/ 5251686 h 6619325"/>
                <a:gd name="connsiteX277" fmla="*/ 508526 w 4308624"/>
                <a:gd name="connsiteY277" fmla="*/ 5160231 h 6619325"/>
                <a:gd name="connsiteX278" fmla="*/ 547244 w 4308624"/>
                <a:gd name="connsiteY278" fmla="*/ 5067842 h 6619325"/>
                <a:gd name="connsiteX279" fmla="*/ 562107 w 4308624"/>
                <a:gd name="connsiteY279" fmla="*/ 4985332 h 6619325"/>
                <a:gd name="connsiteX280" fmla="*/ 550981 w 4308624"/>
                <a:gd name="connsiteY280" fmla="*/ 4922404 h 6619325"/>
                <a:gd name="connsiteX281" fmla="*/ 539989 w 4308624"/>
                <a:gd name="connsiteY281" fmla="*/ 4906338 h 6619325"/>
                <a:gd name="connsiteX282" fmla="*/ 526015 w 4308624"/>
                <a:gd name="connsiteY282" fmla="*/ 4895390 h 6619325"/>
                <a:gd name="connsiteX283" fmla="*/ 509505 w 4308624"/>
                <a:gd name="connsiteY283" fmla="*/ 4889427 h 6619325"/>
                <a:gd name="connsiteX284" fmla="*/ 490768 w 4308624"/>
                <a:gd name="connsiteY284" fmla="*/ 4888225 h 6619325"/>
                <a:gd name="connsiteX285" fmla="*/ 455610 w 4308624"/>
                <a:gd name="connsiteY285" fmla="*/ 4896459 h 6619325"/>
                <a:gd name="connsiteX286" fmla="*/ 416714 w 4308624"/>
                <a:gd name="connsiteY286" fmla="*/ 4917019 h 6619325"/>
                <a:gd name="connsiteX287" fmla="*/ 375549 w 4308624"/>
                <a:gd name="connsiteY287" fmla="*/ 4949507 h 6619325"/>
                <a:gd name="connsiteX288" fmla="*/ 333493 w 4308624"/>
                <a:gd name="connsiteY288" fmla="*/ 4993610 h 6619325"/>
                <a:gd name="connsiteX289" fmla="*/ 273947 w 4308624"/>
                <a:gd name="connsiteY289" fmla="*/ 5079324 h 6619325"/>
                <a:gd name="connsiteX290" fmla="*/ 232158 w 4308624"/>
                <a:gd name="connsiteY290" fmla="*/ 5170289 h 6619325"/>
                <a:gd name="connsiteX291" fmla="*/ 212533 w 4308624"/>
                <a:gd name="connsiteY291" fmla="*/ 5256225 h 6619325"/>
                <a:gd name="connsiteX292" fmla="*/ 219831 w 4308624"/>
                <a:gd name="connsiteY292" fmla="*/ 5325740 h 6619325"/>
                <a:gd name="connsiteX293" fmla="*/ 230111 w 4308624"/>
                <a:gd name="connsiteY293" fmla="*/ 5344432 h 6619325"/>
                <a:gd name="connsiteX294" fmla="*/ 243907 w 4308624"/>
                <a:gd name="connsiteY294" fmla="*/ 5357515 h 6619325"/>
                <a:gd name="connsiteX295" fmla="*/ 260863 w 4308624"/>
                <a:gd name="connsiteY295" fmla="*/ 5365126 h 6619325"/>
                <a:gd name="connsiteX296" fmla="*/ 280533 w 4308624"/>
                <a:gd name="connsiteY296" fmla="*/ 5367217 h 6619325"/>
                <a:gd name="connsiteX297" fmla="*/ 318095 w 4308624"/>
                <a:gd name="connsiteY297" fmla="*/ 5358895 h 6619325"/>
                <a:gd name="connsiteX298" fmla="*/ 360061 w 4308624"/>
                <a:gd name="connsiteY298" fmla="*/ 5336332 h 6619325"/>
                <a:gd name="connsiteX299" fmla="*/ 404253 w 4308624"/>
                <a:gd name="connsiteY299" fmla="*/ 5300195 h 6619325"/>
                <a:gd name="connsiteX300" fmla="*/ 1142968 w 4308624"/>
                <a:gd name="connsiteY300" fmla="*/ 5977272 h 6619325"/>
                <a:gd name="connsiteX301" fmla="*/ 1164775 w 4308624"/>
                <a:gd name="connsiteY301" fmla="*/ 5856623 h 6619325"/>
                <a:gd name="connsiteX302" fmla="*/ 1157565 w 4308624"/>
                <a:gd name="connsiteY302" fmla="*/ 5756890 h 6619325"/>
                <a:gd name="connsiteX303" fmla="*/ 1121740 w 4308624"/>
                <a:gd name="connsiteY303" fmla="*/ 5689423 h 6619325"/>
                <a:gd name="connsiteX304" fmla="*/ 1108656 w 4308624"/>
                <a:gd name="connsiteY304" fmla="*/ 5679143 h 6619325"/>
                <a:gd name="connsiteX305" fmla="*/ 1094504 w 4308624"/>
                <a:gd name="connsiteY305" fmla="*/ 5671978 h 6619325"/>
                <a:gd name="connsiteX306" fmla="*/ 1079417 w 4308624"/>
                <a:gd name="connsiteY306" fmla="*/ 5667795 h 6619325"/>
                <a:gd name="connsiteX307" fmla="*/ 1063485 w 4308624"/>
                <a:gd name="connsiteY307" fmla="*/ 5666504 h 6619325"/>
                <a:gd name="connsiteX308" fmla="*/ 1011549 w 4308624"/>
                <a:gd name="connsiteY308" fmla="*/ 5679321 h 6619325"/>
                <a:gd name="connsiteX309" fmla="*/ 956276 w 4308624"/>
                <a:gd name="connsiteY309" fmla="*/ 5715636 h 6619325"/>
                <a:gd name="connsiteX310" fmla="*/ 900869 w 4308624"/>
                <a:gd name="connsiteY310" fmla="*/ 5773757 h 6619325"/>
                <a:gd name="connsiteX311" fmla="*/ 848399 w 4308624"/>
                <a:gd name="connsiteY311" fmla="*/ 5852395 h 6619325"/>
                <a:gd name="connsiteX312" fmla="*/ 794239 w 4308624"/>
                <a:gd name="connsiteY312" fmla="*/ 5974513 h 6619325"/>
                <a:gd name="connsiteX313" fmla="*/ 766246 w 4308624"/>
                <a:gd name="connsiteY313" fmla="*/ 6096631 h 6619325"/>
                <a:gd name="connsiteX314" fmla="*/ 767314 w 4308624"/>
                <a:gd name="connsiteY314" fmla="*/ 6204730 h 6619325"/>
                <a:gd name="connsiteX315" fmla="*/ 800469 w 4308624"/>
                <a:gd name="connsiteY315" fmla="*/ 6283234 h 6619325"/>
                <a:gd name="connsiteX316" fmla="*/ 813820 w 4308624"/>
                <a:gd name="connsiteY316" fmla="*/ 6295784 h 6619325"/>
                <a:gd name="connsiteX317" fmla="*/ 828417 w 4308624"/>
                <a:gd name="connsiteY317" fmla="*/ 6304685 h 6619325"/>
                <a:gd name="connsiteX318" fmla="*/ 844305 w 4308624"/>
                <a:gd name="connsiteY318" fmla="*/ 6310293 h 6619325"/>
                <a:gd name="connsiteX319" fmla="*/ 861260 w 4308624"/>
                <a:gd name="connsiteY319" fmla="*/ 6312518 h 6619325"/>
                <a:gd name="connsiteX320" fmla="*/ 917691 w 4308624"/>
                <a:gd name="connsiteY320" fmla="*/ 6299434 h 6619325"/>
                <a:gd name="connsiteX321" fmla="*/ 977994 w 4308624"/>
                <a:gd name="connsiteY321" fmla="*/ 6258446 h 6619325"/>
                <a:gd name="connsiteX322" fmla="*/ 1037495 w 4308624"/>
                <a:gd name="connsiteY322" fmla="*/ 6192759 h 6619325"/>
                <a:gd name="connsiteX323" fmla="*/ 1091700 w 4308624"/>
                <a:gd name="connsiteY323" fmla="*/ 6105843 h 6619325"/>
                <a:gd name="connsiteX324" fmla="*/ 1143280 w 4308624"/>
                <a:gd name="connsiteY324" fmla="*/ 5977183 h 6619325"/>
                <a:gd name="connsiteX325" fmla="*/ 743415 w 4308624"/>
                <a:gd name="connsiteY325" fmla="*/ 2068301 h 6619325"/>
                <a:gd name="connsiteX326" fmla="*/ 766379 w 4308624"/>
                <a:gd name="connsiteY326" fmla="*/ 2067278 h 6619325"/>
                <a:gd name="connsiteX327" fmla="*/ 766647 w 4308624"/>
                <a:gd name="connsiteY327" fmla="*/ 2067278 h 6619325"/>
                <a:gd name="connsiteX328" fmla="*/ 766957 w 4308624"/>
                <a:gd name="connsiteY328" fmla="*/ 2067278 h 6619325"/>
                <a:gd name="connsiteX329" fmla="*/ 767225 w 4308624"/>
                <a:gd name="connsiteY329" fmla="*/ 2067278 h 6619325"/>
                <a:gd name="connsiteX330" fmla="*/ 767536 w 4308624"/>
                <a:gd name="connsiteY330" fmla="*/ 2067278 h 6619325"/>
                <a:gd name="connsiteX331" fmla="*/ 797309 w 4308624"/>
                <a:gd name="connsiteY331" fmla="*/ 2056241 h 6619325"/>
                <a:gd name="connsiteX332" fmla="*/ 828061 w 4308624"/>
                <a:gd name="connsiteY332" fmla="*/ 2038039 h 6619325"/>
                <a:gd name="connsiteX333" fmla="*/ 856054 w 4308624"/>
                <a:gd name="connsiteY333" fmla="*/ 2015208 h 6619325"/>
                <a:gd name="connsiteX334" fmla="*/ 877727 w 4308624"/>
                <a:gd name="connsiteY334" fmla="*/ 1990420 h 6619325"/>
                <a:gd name="connsiteX335" fmla="*/ 888809 w 4308624"/>
                <a:gd name="connsiteY335" fmla="*/ 1968168 h 6619325"/>
                <a:gd name="connsiteX336" fmla="*/ 887741 w 4308624"/>
                <a:gd name="connsiteY336" fmla="*/ 1952503 h 6619325"/>
                <a:gd name="connsiteX337" fmla="*/ 875458 w 4308624"/>
                <a:gd name="connsiteY337" fmla="*/ 1944670 h 6619325"/>
                <a:gd name="connsiteX338" fmla="*/ 852894 w 4308624"/>
                <a:gd name="connsiteY338" fmla="*/ 1946050 h 6619325"/>
                <a:gd name="connsiteX339" fmla="*/ 852359 w 4308624"/>
                <a:gd name="connsiteY339" fmla="*/ 1946050 h 6619325"/>
                <a:gd name="connsiteX340" fmla="*/ 852093 w 4308624"/>
                <a:gd name="connsiteY340" fmla="*/ 1946050 h 6619325"/>
                <a:gd name="connsiteX341" fmla="*/ 851826 w 4308624"/>
                <a:gd name="connsiteY341" fmla="*/ 1946050 h 6619325"/>
                <a:gd name="connsiteX342" fmla="*/ 822988 w 4308624"/>
                <a:gd name="connsiteY342" fmla="*/ 1956775 h 6619325"/>
                <a:gd name="connsiteX343" fmla="*/ 793171 w 4308624"/>
                <a:gd name="connsiteY343" fmla="*/ 1974265 h 6619325"/>
                <a:gd name="connsiteX344" fmla="*/ 765577 w 4308624"/>
                <a:gd name="connsiteY344" fmla="*/ 1996517 h 6619325"/>
                <a:gd name="connsiteX345" fmla="*/ 743326 w 4308624"/>
                <a:gd name="connsiteY345" fmla="*/ 2020994 h 6619325"/>
                <a:gd name="connsiteX346" fmla="*/ 731310 w 4308624"/>
                <a:gd name="connsiteY346" fmla="*/ 2043602 h 6619325"/>
                <a:gd name="connsiteX347" fmla="*/ 731310 w 4308624"/>
                <a:gd name="connsiteY347" fmla="*/ 2060023 h 6619325"/>
                <a:gd name="connsiteX348" fmla="*/ 743593 w 4308624"/>
                <a:gd name="connsiteY348" fmla="*/ 2068212 h 6619325"/>
                <a:gd name="connsiteX349" fmla="*/ 1042390 w 4308624"/>
                <a:gd name="connsiteY349" fmla="*/ 1686549 h 6619325"/>
                <a:gd name="connsiteX350" fmla="*/ 1059657 w 4308624"/>
                <a:gd name="connsiteY350" fmla="*/ 1688775 h 6619325"/>
                <a:gd name="connsiteX351" fmla="*/ 1062683 w 4308624"/>
                <a:gd name="connsiteY351" fmla="*/ 1688419 h 6619325"/>
                <a:gd name="connsiteX352" fmla="*/ 1065799 w 4308624"/>
                <a:gd name="connsiteY352" fmla="*/ 1687929 h 6619325"/>
                <a:gd name="connsiteX353" fmla="*/ 1069004 w 4308624"/>
                <a:gd name="connsiteY353" fmla="*/ 1687306 h 6619325"/>
                <a:gd name="connsiteX354" fmla="*/ 1072341 w 4308624"/>
                <a:gd name="connsiteY354" fmla="*/ 1686505 h 6619325"/>
                <a:gd name="connsiteX355" fmla="*/ 1095349 w 4308624"/>
                <a:gd name="connsiteY355" fmla="*/ 1678227 h 6619325"/>
                <a:gd name="connsiteX356" fmla="*/ 1119248 w 4308624"/>
                <a:gd name="connsiteY356" fmla="*/ 1665410 h 6619325"/>
                <a:gd name="connsiteX357" fmla="*/ 1141811 w 4308624"/>
                <a:gd name="connsiteY357" fmla="*/ 1649300 h 6619325"/>
                <a:gd name="connsiteX358" fmla="*/ 1160814 w 4308624"/>
                <a:gd name="connsiteY358" fmla="*/ 1631232 h 6619325"/>
                <a:gd name="connsiteX359" fmla="*/ 1174165 w 4308624"/>
                <a:gd name="connsiteY359" fmla="*/ 1611650 h 6619325"/>
                <a:gd name="connsiteX360" fmla="*/ 1176880 w 4308624"/>
                <a:gd name="connsiteY360" fmla="*/ 1596652 h 6619325"/>
                <a:gd name="connsiteX361" fmla="*/ 1169404 w 4308624"/>
                <a:gd name="connsiteY361" fmla="*/ 1587752 h 6619325"/>
                <a:gd name="connsiteX362" fmla="*/ 1152091 w 4308624"/>
                <a:gd name="connsiteY362" fmla="*/ 1585971 h 6619325"/>
                <a:gd name="connsiteX363" fmla="*/ 1149065 w 4308624"/>
                <a:gd name="connsiteY363" fmla="*/ 1586372 h 6619325"/>
                <a:gd name="connsiteX364" fmla="*/ 1145995 w 4308624"/>
                <a:gd name="connsiteY364" fmla="*/ 1586861 h 6619325"/>
                <a:gd name="connsiteX365" fmla="*/ 1142834 w 4308624"/>
                <a:gd name="connsiteY365" fmla="*/ 1587529 h 6619325"/>
                <a:gd name="connsiteX366" fmla="*/ 1139586 w 4308624"/>
                <a:gd name="connsiteY366" fmla="*/ 1588330 h 6619325"/>
                <a:gd name="connsiteX367" fmla="*/ 1117334 w 4308624"/>
                <a:gd name="connsiteY367" fmla="*/ 1596385 h 6619325"/>
                <a:gd name="connsiteX368" fmla="*/ 1094148 w 4308624"/>
                <a:gd name="connsiteY368" fmla="*/ 1608713 h 6619325"/>
                <a:gd name="connsiteX369" fmla="*/ 1071896 w 4308624"/>
                <a:gd name="connsiteY369" fmla="*/ 1624244 h 6619325"/>
                <a:gd name="connsiteX370" fmla="*/ 1052893 w 4308624"/>
                <a:gd name="connsiteY370" fmla="*/ 1642046 h 6619325"/>
                <a:gd name="connsiteX371" fmla="*/ 1038875 w 4308624"/>
                <a:gd name="connsiteY371" fmla="*/ 1661628 h 6619325"/>
                <a:gd name="connsiteX372" fmla="*/ 1035269 w 4308624"/>
                <a:gd name="connsiteY372" fmla="*/ 1677115 h 6619325"/>
                <a:gd name="connsiteX373" fmla="*/ 1042569 w 4308624"/>
                <a:gd name="connsiteY373" fmla="*/ 1686460 h 6619325"/>
                <a:gd name="connsiteX374" fmla="*/ 840878 w 4308624"/>
                <a:gd name="connsiteY374" fmla="*/ 1933589 h 6619325"/>
                <a:gd name="connsiteX375" fmla="*/ 861661 w 4308624"/>
                <a:gd name="connsiteY375" fmla="*/ 1933900 h 6619325"/>
                <a:gd name="connsiteX376" fmla="*/ 863041 w 4308624"/>
                <a:gd name="connsiteY376" fmla="*/ 1933678 h 6619325"/>
                <a:gd name="connsiteX377" fmla="*/ 864465 w 4308624"/>
                <a:gd name="connsiteY377" fmla="*/ 1933366 h 6619325"/>
                <a:gd name="connsiteX378" fmla="*/ 865889 w 4308624"/>
                <a:gd name="connsiteY378" fmla="*/ 1933055 h 6619325"/>
                <a:gd name="connsiteX379" fmla="*/ 867313 w 4308624"/>
                <a:gd name="connsiteY379" fmla="*/ 1932743 h 6619325"/>
                <a:gd name="connsiteX380" fmla="*/ 894505 w 4308624"/>
                <a:gd name="connsiteY380" fmla="*/ 1922774 h 6619325"/>
                <a:gd name="connsiteX381" fmla="*/ 922675 w 4308624"/>
                <a:gd name="connsiteY381" fmla="*/ 1906620 h 6619325"/>
                <a:gd name="connsiteX382" fmla="*/ 948666 w 4308624"/>
                <a:gd name="connsiteY382" fmla="*/ 1886460 h 6619325"/>
                <a:gd name="connsiteX383" fmla="*/ 969404 w 4308624"/>
                <a:gd name="connsiteY383" fmla="*/ 1864208 h 6619325"/>
                <a:gd name="connsiteX384" fmla="*/ 981509 w 4308624"/>
                <a:gd name="connsiteY384" fmla="*/ 1842802 h 6619325"/>
                <a:gd name="connsiteX385" fmla="*/ 981910 w 4308624"/>
                <a:gd name="connsiteY385" fmla="*/ 1827270 h 6619325"/>
                <a:gd name="connsiteX386" fmla="*/ 971496 w 4308624"/>
                <a:gd name="connsiteY386" fmla="*/ 1818903 h 6619325"/>
                <a:gd name="connsiteX387" fmla="*/ 950935 w 4308624"/>
                <a:gd name="connsiteY387" fmla="*/ 1818903 h 6619325"/>
                <a:gd name="connsiteX388" fmla="*/ 949600 w 4308624"/>
                <a:gd name="connsiteY388" fmla="*/ 1819170 h 6619325"/>
                <a:gd name="connsiteX389" fmla="*/ 948265 w 4308624"/>
                <a:gd name="connsiteY389" fmla="*/ 1819482 h 6619325"/>
                <a:gd name="connsiteX390" fmla="*/ 946886 w 4308624"/>
                <a:gd name="connsiteY390" fmla="*/ 1819793 h 6619325"/>
                <a:gd name="connsiteX391" fmla="*/ 945506 w 4308624"/>
                <a:gd name="connsiteY391" fmla="*/ 1820105 h 6619325"/>
                <a:gd name="connsiteX392" fmla="*/ 919115 w 4308624"/>
                <a:gd name="connsiteY392" fmla="*/ 1829806 h 6619325"/>
                <a:gd name="connsiteX393" fmla="*/ 891790 w 4308624"/>
                <a:gd name="connsiteY393" fmla="*/ 1845294 h 6619325"/>
                <a:gd name="connsiteX394" fmla="*/ 866245 w 4308624"/>
                <a:gd name="connsiteY394" fmla="*/ 1864831 h 6619325"/>
                <a:gd name="connsiteX395" fmla="*/ 845195 w 4308624"/>
                <a:gd name="connsiteY395" fmla="*/ 1886727 h 6619325"/>
                <a:gd name="connsiteX396" fmla="*/ 832333 w 4308624"/>
                <a:gd name="connsiteY396" fmla="*/ 1908266 h 6619325"/>
                <a:gd name="connsiteX397" fmla="*/ 830999 w 4308624"/>
                <a:gd name="connsiteY397" fmla="*/ 1924421 h 6619325"/>
                <a:gd name="connsiteX398" fmla="*/ 841056 w 4308624"/>
                <a:gd name="connsiteY398" fmla="*/ 1933500 h 6619325"/>
                <a:gd name="connsiteX399" fmla="*/ 940967 w 4308624"/>
                <a:gd name="connsiteY399" fmla="*/ 1806576 h 6619325"/>
                <a:gd name="connsiteX400" fmla="*/ 959970 w 4308624"/>
                <a:gd name="connsiteY400" fmla="*/ 1807866 h 6619325"/>
                <a:gd name="connsiteX401" fmla="*/ 962195 w 4308624"/>
                <a:gd name="connsiteY401" fmla="*/ 1807555 h 6619325"/>
                <a:gd name="connsiteX402" fmla="*/ 964465 w 4308624"/>
                <a:gd name="connsiteY402" fmla="*/ 1807110 h 6619325"/>
                <a:gd name="connsiteX403" fmla="*/ 966779 w 4308624"/>
                <a:gd name="connsiteY403" fmla="*/ 1806620 h 6619325"/>
                <a:gd name="connsiteX404" fmla="*/ 969138 w 4308624"/>
                <a:gd name="connsiteY404" fmla="*/ 1806086 h 6619325"/>
                <a:gd name="connsiteX405" fmla="*/ 994193 w 4308624"/>
                <a:gd name="connsiteY405" fmla="*/ 1797185 h 6619325"/>
                <a:gd name="connsiteX406" fmla="*/ 1020139 w 4308624"/>
                <a:gd name="connsiteY406" fmla="*/ 1782766 h 6619325"/>
                <a:gd name="connsiteX407" fmla="*/ 1044348 w 4308624"/>
                <a:gd name="connsiteY407" fmla="*/ 1764742 h 6619325"/>
                <a:gd name="connsiteX408" fmla="*/ 1064197 w 4308624"/>
                <a:gd name="connsiteY408" fmla="*/ 1744716 h 6619325"/>
                <a:gd name="connsiteX409" fmla="*/ 1076925 w 4308624"/>
                <a:gd name="connsiteY409" fmla="*/ 1724289 h 6619325"/>
                <a:gd name="connsiteX410" fmla="*/ 1078482 w 4308624"/>
                <a:gd name="connsiteY410" fmla="*/ 1709024 h 6619325"/>
                <a:gd name="connsiteX411" fmla="*/ 1069582 w 4308624"/>
                <a:gd name="connsiteY411" fmla="*/ 1700346 h 6619325"/>
                <a:gd name="connsiteX412" fmla="*/ 1050623 w 4308624"/>
                <a:gd name="connsiteY412" fmla="*/ 1699500 h 6619325"/>
                <a:gd name="connsiteX413" fmla="*/ 1048442 w 4308624"/>
                <a:gd name="connsiteY413" fmla="*/ 1699856 h 6619325"/>
                <a:gd name="connsiteX414" fmla="*/ 1046217 w 4308624"/>
                <a:gd name="connsiteY414" fmla="*/ 1700257 h 6619325"/>
                <a:gd name="connsiteX415" fmla="*/ 1043947 w 4308624"/>
                <a:gd name="connsiteY415" fmla="*/ 1700746 h 6619325"/>
                <a:gd name="connsiteX416" fmla="*/ 1041678 w 4308624"/>
                <a:gd name="connsiteY416" fmla="*/ 1701325 h 6619325"/>
                <a:gd name="connsiteX417" fmla="*/ 1017424 w 4308624"/>
                <a:gd name="connsiteY417" fmla="*/ 1710225 h 6619325"/>
                <a:gd name="connsiteX418" fmla="*/ 992235 w 4308624"/>
                <a:gd name="connsiteY418" fmla="*/ 1724066 h 6619325"/>
                <a:gd name="connsiteX419" fmla="*/ 968514 w 4308624"/>
                <a:gd name="connsiteY419" fmla="*/ 1741511 h 6619325"/>
                <a:gd name="connsiteX420" fmla="*/ 948577 w 4308624"/>
                <a:gd name="connsiteY420" fmla="*/ 1761182 h 6619325"/>
                <a:gd name="connsiteX421" fmla="*/ 935226 w 4308624"/>
                <a:gd name="connsiteY421" fmla="*/ 1781743 h 6619325"/>
                <a:gd name="connsiteX422" fmla="*/ 932778 w 4308624"/>
                <a:gd name="connsiteY422" fmla="*/ 1797497 h 6619325"/>
                <a:gd name="connsiteX423" fmla="*/ 941145 w 4308624"/>
                <a:gd name="connsiteY423" fmla="*/ 1806353 h 6619325"/>
                <a:gd name="connsiteX424" fmla="*/ 1265308 w 4308624"/>
                <a:gd name="connsiteY424" fmla="*/ 1468749 h 6619325"/>
                <a:gd name="connsiteX425" fmla="*/ 1269759 w 4308624"/>
                <a:gd name="connsiteY425" fmla="*/ 1468749 h 6619325"/>
                <a:gd name="connsiteX426" fmla="*/ 1274209 w 4308624"/>
                <a:gd name="connsiteY426" fmla="*/ 1468215 h 6619325"/>
                <a:gd name="connsiteX427" fmla="*/ 1279016 w 4308624"/>
                <a:gd name="connsiteY427" fmla="*/ 1467369 h 6619325"/>
                <a:gd name="connsiteX428" fmla="*/ 1284044 w 4308624"/>
                <a:gd name="connsiteY428" fmla="*/ 1466168 h 6619325"/>
                <a:gd name="connsiteX429" fmla="*/ 1303493 w 4308624"/>
                <a:gd name="connsiteY429" fmla="*/ 1459225 h 6619325"/>
                <a:gd name="connsiteX430" fmla="*/ 1323608 w 4308624"/>
                <a:gd name="connsiteY430" fmla="*/ 1449078 h 6619325"/>
                <a:gd name="connsiteX431" fmla="*/ 1342968 w 4308624"/>
                <a:gd name="connsiteY431" fmla="*/ 1436395 h 6619325"/>
                <a:gd name="connsiteX432" fmla="*/ 1359967 w 4308624"/>
                <a:gd name="connsiteY432" fmla="*/ 1421931 h 6619325"/>
                <a:gd name="connsiteX433" fmla="*/ 1374565 w 4308624"/>
                <a:gd name="connsiteY433" fmla="*/ 1404130 h 6619325"/>
                <a:gd name="connsiteX434" fmla="*/ 1379371 w 4308624"/>
                <a:gd name="connsiteY434" fmla="*/ 1389622 h 6619325"/>
                <a:gd name="connsiteX435" fmla="*/ 1374565 w 4308624"/>
                <a:gd name="connsiteY435" fmla="*/ 1380053 h 6619325"/>
                <a:gd name="connsiteX436" fmla="*/ 1360235 w 4308624"/>
                <a:gd name="connsiteY436" fmla="*/ 1376716 h 6619325"/>
                <a:gd name="connsiteX437" fmla="*/ 1355784 w 4308624"/>
                <a:gd name="connsiteY437" fmla="*/ 1376938 h 6619325"/>
                <a:gd name="connsiteX438" fmla="*/ 1351334 w 4308624"/>
                <a:gd name="connsiteY438" fmla="*/ 1377517 h 6619325"/>
                <a:gd name="connsiteX439" fmla="*/ 1346616 w 4308624"/>
                <a:gd name="connsiteY439" fmla="*/ 1378407 h 6619325"/>
                <a:gd name="connsiteX440" fmla="*/ 1341722 w 4308624"/>
                <a:gd name="connsiteY440" fmla="*/ 1379608 h 6619325"/>
                <a:gd name="connsiteX441" fmla="*/ 1322852 w 4308624"/>
                <a:gd name="connsiteY441" fmla="*/ 1386284 h 6619325"/>
                <a:gd name="connsiteX442" fmla="*/ 1303270 w 4308624"/>
                <a:gd name="connsiteY442" fmla="*/ 1396075 h 6619325"/>
                <a:gd name="connsiteX443" fmla="*/ 1284356 w 4308624"/>
                <a:gd name="connsiteY443" fmla="*/ 1408402 h 6619325"/>
                <a:gd name="connsiteX444" fmla="*/ 1267444 w 4308624"/>
                <a:gd name="connsiteY444" fmla="*/ 1422554 h 6619325"/>
                <a:gd name="connsiteX445" fmla="*/ 1252403 w 4308624"/>
                <a:gd name="connsiteY445" fmla="*/ 1440356 h 6619325"/>
                <a:gd name="connsiteX446" fmla="*/ 1246884 w 4308624"/>
                <a:gd name="connsiteY446" fmla="*/ 1455131 h 6619325"/>
                <a:gd name="connsiteX447" fmla="*/ 1251067 w 4308624"/>
                <a:gd name="connsiteY447" fmla="*/ 1465189 h 6619325"/>
                <a:gd name="connsiteX448" fmla="*/ 1265486 w 4308624"/>
                <a:gd name="connsiteY448" fmla="*/ 1468660 h 6619325"/>
                <a:gd name="connsiteX449" fmla="*/ 1146172 w 4308624"/>
                <a:gd name="connsiteY449" fmla="*/ 1572620 h 6619325"/>
                <a:gd name="connsiteX450" fmla="*/ 1161793 w 4308624"/>
                <a:gd name="connsiteY450" fmla="*/ 1575691 h 6619325"/>
                <a:gd name="connsiteX451" fmla="*/ 1165532 w 4308624"/>
                <a:gd name="connsiteY451" fmla="*/ 1575424 h 6619325"/>
                <a:gd name="connsiteX452" fmla="*/ 1169492 w 4308624"/>
                <a:gd name="connsiteY452" fmla="*/ 1574890 h 6619325"/>
                <a:gd name="connsiteX453" fmla="*/ 1173587 w 4308624"/>
                <a:gd name="connsiteY453" fmla="*/ 1574089 h 6619325"/>
                <a:gd name="connsiteX454" fmla="*/ 1178037 w 4308624"/>
                <a:gd name="connsiteY454" fmla="*/ 1573110 h 6619325"/>
                <a:gd name="connsiteX455" fmla="*/ 1199043 w 4308624"/>
                <a:gd name="connsiteY455" fmla="*/ 1565633 h 6619325"/>
                <a:gd name="connsiteX456" fmla="*/ 1220894 w 4308624"/>
                <a:gd name="connsiteY456" fmla="*/ 1554285 h 6619325"/>
                <a:gd name="connsiteX457" fmla="*/ 1241722 w 4308624"/>
                <a:gd name="connsiteY457" fmla="*/ 1540044 h 6619325"/>
                <a:gd name="connsiteX458" fmla="*/ 1259524 w 4308624"/>
                <a:gd name="connsiteY458" fmla="*/ 1523889 h 6619325"/>
                <a:gd name="connsiteX459" fmla="*/ 1273675 w 4308624"/>
                <a:gd name="connsiteY459" fmla="*/ 1505108 h 6619325"/>
                <a:gd name="connsiteX460" fmla="*/ 1277591 w 4308624"/>
                <a:gd name="connsiteY460" fmla="*/ 1490289 h 6619325"/>
                <a:gd name="connsiteX461" fmla="*/ 1271584 w 4308624"/>
                <a:gd name="connsiteY461" fmla="*/ 1480898 h 6619325"/>
                <a:gd name="connsiteX462" fmla="*/ 1255829 w 4308624"/>
                <a:gd name="connsiteY462" fmla="*/ 1478273 h 6619325"/>
                <a:gd name="connsiteX463" fmla="*/ 1252091 w 4308624"/>
                <a:gd name="connsiteY463" fmla="*/ 1478584 h 6619325"/>
                <a:gd name="connsiteX464" fmla="*/ 1248220 w 4308624"/>
                <a:gd name="connsiteY464" fmla="*/ 1479163 h 6619325"/>
                <a:gd name="connsiteX465" fmla="*/ 1244214 w 4308624"/>
                <a:gd name="connsiteY465" fmla="*/ 1479919 h 6619325"/>
                <a:gd name="connsiteX466" fmla="*/ 1240075 w 4308624"/>
                <a:gd name="connsiteY466" fmla="*/ 1480943 h 6619325"/>
                <a:gd name="connsiteX467" fmla="*/ 1219603 w 4308624"/>
                <a:gd name="connsiteY467" fmla="*/ 1488242 h 6619325"/>
                <a:gd name="connsiteX468" fmla="*/ 1198375 w 4308624"/>
                <a:gd name="connsiteY468" fmla="*/ 1499190 h 6619325"/>
                <a:gd name="connsiteX469" fmla="*/ 1177993 w 4308624"/>
                <a:gd name="connsiteY469" fmla="*/ 1512986 h 6619325"/>
                <a:gd name="connsiteX470" fmla="*/ 1160191 w 4308624"/>
                <a:gd name="connsiteY470" fmla="*/ 1528784 h 6619325"/>
                <a:gd name="connsiteX471" fmla="*/ 1145549 w 4308624"/>
                <a:gd name="connsiteY471" fmla="*/ 1547520 h 6619325"/>
                <a:gd name="connsiteX472" fmla="*/ 1140876 w 4308624"/>
                <a:gd name="connsiteY472" fmla="*/ 1562652 h 6619325"/>
                <a:gd name="connsiteX473" fmla="*/ 1146350 w 4308624"/>
                <a:gd name="connsiteY473" fmla="*/ 1572531 h 6619325"/>
                <a:gd name="connsiteX474" fmla="*/ 463800 w 4308624"/>
                <a:gd name="connsiteY474" fmla="*/ 2520992 h 6619325"/>
                <a:gd name="connsiteX475" fmla="*/ 486318 w 4308624"/>
                <a:gd name="connsiteY475" fmla="*/ 2520279 h 6619325"/>
                <a:gd name="connsiteX476" fmla="*/ 489878 w 4308624"/>
                <a:gd name="connsiteY476" fmla="*/ 2519478 h 6619325"/>
                <a:gd name="connsiteX477" fmla="*/ 493528 w 4308624"/>
                <a:gd name="connsiteY477" fmla="*/ 2518499 h 6619325"/>
                <a:gd name="connsiteX478" fmla="*/ 497355 w 4308624"/>
                <a:gd name="connsiteY478" fmla="*/ 2517298 h 6619325"/>
                <a:gd name="connsiteX479" fmla="*/ 501271 w 4308624"/>
                <a:gd name="connsiteY479" fmla="*/ 2515963 h 6619325"/>
                <a:gd name="connsiteX480" fmla="*/ 537364 w 4308624"/>
                <a:gd name="connsiteY480" fmla="*/ 2498161 h 6619325"/>
                <a:gd name="connsiteX481" fmla="*/ 572477 w 4308624"/>
                <a:gd name="connsiteY481" fmla="*/ 2472660 h 6619325"/>
                <a:gd name="connsiteX482" fmla="*/ 602428 w 4308624"/>
                <a:gd name="connsiteY482" fmla="*/ 2442932 h 6619325"/>
                <a:gd name="connsiteX483" fmla="*/ 623300 w 4308624"/>
                <a:gd name="connsiteY483" fmla="*/ 2412536 h 6619325"/>
                <a:gd name="connsiteX484" fmla="*/ 630688 w 4308624"/>
                <a:gd name="connsiteY484" fmla="*/ 2389706 h 6619325"/>
                <a:gd name="connsiteX485" fmla="*/ 627083 w 4308624"/>
                <a:gd name="connsiteY485" fmla="*/ 2374130 h 6619325"/>
                <a:gd name="connsiteX486" fmla="*/ 613732 w 4308624"/>
                <a:gd name="connsiteY486" fmla="*/ 2366475 h 6619325"/>
                <a:gd name="connsiteX487" fmla="*/ 591480 w 4308624"/>
                <a:gd name="connsiteY487" fmla="*/ 2367588 h 6619325"/>
                <a:gd name="connsiteX488" fmla="*/ 588053 w 4308624"/>
                <a:gd name="connsiteY488" fmla="*/ 2368389 h 6619325"/>
                <a:gd name="connsiteX489" fmla="*/ 584493 w 4308624"/>
                <a:gd name="connsiteY489" fmla="*/ 2369368 h 6619325"/>
                <a:gd name="connsiteX490" fmla="*/ 580800 w 4308624"/>
                <a:gd name="connsiteY490" fmla="*/ 2370525 h 6619325"/>
                <a:gd name="connsiteX491" fmla="*/ 576972 w 4308624"/>
                <a:gd name="connsiteY491" fmla="*/ 2371860 h 6619325"/>
                <a:gd name="connsiteX492" fmla="*/ 542303 w 4308624"/>
                <a:gd name="connsiteY492" fmla="*/ 2388682 h 6619325"/>
                <a:gd name="connsiteX493" fmla="*/ 508259 w 4308624"/>
                <a:gd name="connsiteY493" fmla="*/ 2413026 h 6619325"/>
                <a:gd name="connsiteX494" fmla="*/ 478397 w 4308624"/>
                <a:gd name="connsiteY494" fmla="*/ 2441909 h 6619325"/>
                <a:gd name="connsiteX495" fmla="*/ 456679 w 4308624"/>
                <a:gd name="connsiteY495" fmla="*/ 2472216 h 6619325"/>
                <a:gd name="connsiteX496" fmla="*/ 448090 w 4308624"/>
                <a:gd name="connsiteY496" fmla="*/ 2495714 h 6619325"/>
                <a:gd name="connsiteX497" fmla="*/ 450671 w 4308624"/>
                <a:gd name="connsiteY497" fmla="*/ 2512313 h 6619325"/>
                <a:gd name="connsiteX498" fmla="*/ 463978 w 4308624"/>
                <a:gd name="connsiteY498" fmla="*/ 2520902 h 6619325"/>
                <a:gd name="connsiteX499" fmla="*/ 378664 w 4308624"/>
                <a:gd name="connsiteY499" fmla="*/ 2690773 h 6619325"/>
                <a:gd name="connsiteX500" fmla="*/ 400915 w 4308624"/>
                <a:gd name="connsiteY500" fmla="*/ 2690328 h 6619325"/>
                <a:gd name="connsiteX501" fmla="*/ 405811 w 4308624"/>
                <a:gd name="connsiteY501" fmla="*/ 2689170 h 6619325"/>
                <a:gd name="connsiteX502" fmla="*/ 410973 w 4308624"/>
                <a:gd name="connsiteY502" fmla="*/ 2687746 h 6619325"/>
                <a:gd name="connsiteX503" fmla="*/ 416358 w 4308624"/>
                <a:gd name="connsiteY503" fmla="*/ 2685966 h 6619325"/>
                <a:gd name="connsiteX504" fmla="*/ 422010 w 4308624"/>
                <a:gd name="connsiteY504" fmla="*/ 2683830 h 6619325"/>
                <a:gd name="connsiteX505" fmla="*/ 460328 w 4308624"/>
                <a:gd name="connsiteY505" fmla="*/ 2663403 h 6619325"/>
                <a:gd name="connsiteX506" fmla="*/ 496910 w 4308624"/>
                <a:gd name="connsiteY506" fmla="*/ 2635010 h 6619325"/>
                <a:gd name="connsiteX507" fmla="*/ 527395 w 4308624"/>
                <a:gd name="connsiteY507" fmla="*/ 2602611 h 6619325"/>
                <a:gd name="connsiteX508" fmla="*/ 547866 w 4308624"/>
                <a:gd name="connsiteY508" fmla="*/ 2570079 h 6619325"/>
                <a:gd name="connsiteX509" fmla="*/ 554097 w 4308624"/>
                <a:gd name="connsiteY509" fmla="*/ 2546982 h 6619325"/>
                <a:gd name="connsiteX510" fmla="*/ 549647 w 4308624"/>
                <a:gd name="connsiteY510" fmla="*/ 2531272 h 6619325"/>
                <a:gd name="connsiteX511" fmla="*/ 535940 w 4308624"/>
                <a:gd name="connsiteY511" fmla="*/ 2523573 h 6619325"/>
                <a:gd name="connsiteX512" fmla="*/ 514000 w 4308624"/>
                <a:gd name="connsiteY512" fmla="*/ 2524463 h 6619325"/>
                <a:gd name="connsiteX513" fmla="*/ 509238 w 4308624"/>
                <a:gd name="connsiteY513" fmla="*/ 2525575 h 6619325"/>
                <a:gd name="connsiteX514" fmla="*/ 504253 w 4308624"/>
                <a:gd name="connsiteY514" fmla="*/ 2526999 h 6619325"/>
                <a:gd name="connsiteX515" fmla="*/ 499046 w 4308624"/>
                <a:gd name="connsiteY515" fmla="*/ 2528780 h 6619325"/>
                <a:gd name="connsiteX516" fmla="*/ 493617 w 4308624"/>
                <a:gd name="connsiteY516" fmla="*/ 2530827 h 6619325"/>
                <a:gd name="connsiteX517" fmla="*/ 456857 w 4308624"/>
                <a:gd name="connsiteY517" fmla="*/ 2550230 h 6619325"/>
                <a:gd name="connsiteX518" fmla="*/ 421254 w 4308624"/>
                <a:gd name="connsiteY518" fmla="*/ 2577288 h 6619325"/>
                <a:gd name="connsiteX519" fmla="*/ 390768 w 4308624"/>
                <a:gd name="connsiteY519" fmla="*/ 2608797 h 6619325"/>
                <a:gd name="connsiteX520" fmla="*/ 369274 w 4308624"/>
                <a:gd name="connsiteY520" fmla="*/ 2641374 h 6619325"/>
                <a:gd name="connsiteX521" fmla="*/ 361708 w 4308624"/>
                <a:gd name="connsiteY521" fmla="*/ 2665317 h 6619325"/>
                <a:gd name="connsiteX522" fmla="*/ 365002 w 4308624"/>
                <a:gd name="connsiteY522" fmla="*/ 2682095 h 6619325"/>
                <a:gd name="connsiteX523" fmla="*/ 378842 w 4308624"/>
                <a:gd name="connsiteY523" fmla="*/ 2690684 h 6619325"/>
                <a:gd name="connsiteX524" fmla="*/ 298557 w 4308624"/>
                <a:gd name="connsiteY524" fmla="*/ 2871457 h 6619325"/>
                <a:gd name="connsiteX525" fmla="*/ 320809 w 4308624"/>
                <a:gd name="connsiteY525" fmla="*/ 2871190 h 6619325"/>
                <a:gd name="connsiteX526" fmla="*/ 327351 w 4308624"/>
                <a:gd name="connsiteY526" fmla="*/ 2869721 h 6619325"/>
                <a:gd name="connsiteX527" fmla="*/ 334294 w 4308624"/>
                <a:gd name="connsiteY527" fmla="*/ 2867674 h 6619325"/>
                <a:gd name="connsiteX528" fmla="*/ 341637 w 4308624"/>
                <a:gd name="connsiteY528" fmla="*/ 2865004 h 6619325"/>
                <a:gd name="connsiteX529" fmla="*/ 349336 w 4308624"/>
                <a:gd name="connsiteY529" fmla="*/ 2861755 h 6619325"/>
                <a:gd name="connsiteX530" fmla="*/ 390101 w 4308624"/>
                <a:gd name="connsiteY530" fmla="*/ 2838035 h 6619325"/>
                <a:gd name="connsiteX531" fmla="*/ 428063 w 4308624"/>
                <a:gd name="connsiteY531" fmla="*/ 2806259 h 6619325"/>
                <a:gd name="connsiteX532" fmla="*/ 458948 w 4308624"/>
                <a:gd name="connsiteY532" fmla="*/ 2770879 h 6619325"/>
                <a:gd name="connsiteX533" fmla="*/ 478574 w 4308624"/>
                <a:gd name="connsiteY533" fmla="*/ 2736077 h 6619325"/>
                <a:gd name="connsiteX534" fmla="*/ 483292 w 4308624"/>
                <a:gd name="connsiteY534" fmla="*/ 2713024 h 6619325"/>
                <a:gd name="connsiteX535" fmla="*/ 478040 w 4308624"/>
                <a:gd name="connsiteY535" fmla="*/ 2697448 h 6619325"/>
                <a:gd name="connsiteX536" fmla="*/ 463978 w 4308624"/>
                <a:gd name="connsiteY536" fmla="*/ 2689794 h 6619325"/>
                <a:gd name="connsiteX537" fmla="*/ 442215 w 4308624"/>
                <a:gd name="connsiteY537" fmla="*/ 2690461 h 6619325"/>
                <a:gd name="connsiteX538" fmla="*/ 435940 w 4308624"/>
                <a:gd name="connsiteY538" fmla="*/ 2691974 h 6619325"/>
                <a:gd name="connsiteX539" fmla="*/ 429265 w 4308624"/>
                <a:gd name="connsiteY539" fmla="*/ 2693977 h 6619325"/>
                <a:gd name="connsiteX540" fmla="*/ 422277 w 4308624"/>
                <a:gd name="connsiteY540" fmla="*/ 2696514 h 6619325"/>
                <a:gd name="connsiteX541" fmla="*/ 414890 w 4308624"/>
                <a:gd name="connsiteY541" fmla="*/ 2699584 h 6619325"/>
                <a:gd name="connsiteX542" fmla="*/ 375816 w 4308624"/>
                <a:gd name="connsiteY542" fmla="*/ 2722103 h 6619325"/>
                <a:gd name="connsiteX543" fmla="*/ 338789 w 4308624"/>
                <a:gd name="connsiteY543" fmla="*/ 2752410 h 6619325"/>
                <a:gd name="connsiteX544" fmla="*/ 307636 w 4308624"/>
                <a:gd name="connsiteY544" fmla="*/ 2786945 h 6619325"/>
                <a:gd name="connsiteX545" fmla="*/ 286720 w 4308624"/>
                <a:gd name="connsiteY545" fmla="*/ 2821969 h 6619325"/>
                <a:gd name="connsiteX546" fmla="*/ 280578 w 4308624"/>
                <a:gd name="connsiteY546" fmla="*/ 2846001 h 6619325"/>
                <a:gd name="connsiteX547" fmla="*/ 284762 w 4308624"/>
                <a:gd name="connsiteY547" fmla="*/ 2862779 h 6619325"/>
                <a:gd name="connsiteX548" fmla="*/ 298914 w 4308624"/>
                <a:gd name="connsiteY548" fmla="*/ 2871368 h 6619325"/>
                <a:gd name="connsiteX549" fmla="*/ 553117 w 4308624"/>
                <a:gd name="connsiteY549" fmla="*/ 2361135 h 6619325"/>
                <a:gd name="connsiteX550" fmla="*/ 575948 w 4308624"/>
                <a:gd name="connsiteY550" fmla="*/ 2360245 h 6619325"/>
                <a:gd name="connsiteX551" fmla="*/ 578040 w 4308624"/>
                <a:gd name="connsiteY551" fmla="*/ 2359755 h 6619325"/>
                <a:gd name="connsiteX552" fmla="*/ 580220 w 4308624"/>
                <a:gd name="connsiteY552" fmla="*/ 2359221 h 6619325"/>
                <a:gd name="connsiteX553" fmla="*/ 582446 w 4308624"/>
                <a:gd name="connsiteY553" fmla="*/ 2358598 h 6619325"/>
                <a:gd name="connsiteX554" fmla="*/ 584715 w 4308624"/>
                <a:gd name="connsiteY554" fmla="*/ 2357886 h 6619325"/>
                <a:gd name="connsiteX555" fmla="*/ 618583 w 4308624"/>
                <a:gd name="connsiteY555" fmla="*/ 2342977 h 6619325"/>
                <a:gd name="connsiteX556" fmla="*/ 652316 w 4308624"/>
                <a:gd name="connsiteY556" fmla="*/ 2320236 h 6619325"/>
                <a:gd name="connsiteX557" fmla="*/ 681912 w 4308624"/>
                <a:gd name="connsiteY557" fmla="*/ 2293000 h 6619325"/>
                <a:gd name="connsiteX558" fmla="*/ 703406 w 4308624"/>
                <a:gd name="connsiteY558" fmla="*/ 2264473 h 6619325"/>
                <a:gd name="connsiteX559" fmla="*/ 712307 w 4308624"/>
                <a:gd name="connsiteY559" fmla="*/ 2241598 h 6619325"/>
                <a:gd name="connsiteX560" fmla="*/ 709637 w 4308624"/>
                <a:gd name="connsiteY560" fmla="*/ 2225799 h 6619325"/>
                <a:gd name="connsiteX561" fmla="*/ 696553 w 4308624"/>
                <a:gd name="connsiteY561" fmla="*/ 2218056 h 6619325"/>
                <a:gd name="connsiteX562" fmla="*/ 674302 w 4308624"/>
                <a:gd name="connsiteY562" fmla="*/ 2219346 h 6619325"/>
                <a:gd name="connsiteX563" fmla="*/ 672254 w 4308624"/>
                <a:gd name="connsiteY563" fmla="*/ 2219791 h 6619325"/>
                <a:gd name="connsiteX564" fmla="*/ 670207 w 4308624"/>
                <a:gd name="connsiteY564" fmla="*/ 2220370 h 6619325"/>
                <a:gd name="connsiteX565" fmla="*/ 668070 w 4308624"/>
                <a:gd name="connsiteY565" fmla="*/ 2220948 h 6619325"/>
                <a:gd name="connsiteX566" fmla="*/ 665934 w 4308624"/>
                <a:gd name="connsiteY566" fmla="*/ 2221616 h 6619325"/>
                <a:gd name="connsiteX567" fmla="*/ 633268 w 4308624"/>
                <a:gd name="connsiteY567" fmla="*/ 2235991 h 6619325"/>
                <a:gd name="connsiteX568" fmla="*/ 600514 w 4308624"/>
                <a:gd name="connsiteY568" fmla="*/ 2257708 h 6619325"/>
                <a:gd name="connsiteX569" fmla="*/ 571231 w 4308624"/>
                <a:gd name="connsiteY569" fmla="*/ 2284099 h 6619325"/>
                <a:gd name="connsiteX570" fmla="*/ 548979 w 4308624"/>
                <a:gd name="connsiteY570" fmla="*/ 2312359 h 6619325"/>
                <a:gd name="connsiteX571" fmla="*/ 538921 w 4308624"/>
                <a:gd name="connsiteY571" fmla="*/ 2335812 h 6619325"/>
                <a:gd name="connsiteX572" fmla="*/ 540568 w 4308624"/>
                <a:gd name="connsiteY572" fmla="*/ 2352545 h 6619325"/>
                <a:gd name="connsiteX573" fmla="*/ 553474 w 4308624"/>
                <a:gd name="connsiteY573" fmla="*/ 2361046 h 6619325"/>
                <a:gd name="connsiteX574" fmla="*/ 647199 w 4308624"/>
                <a:gd name="connsiteY574" fmla="*/ 2210401 h 6619325"/>
                <a:gd name="connsiteX575" fmla="*/ 670251 w 4308624"/>
                <a:gd name="connsiteY575" fmla="*/ 2209288 h 6619325"/>
                <a:gd name="connsiteX576" fmla="*/ 671141 w 4308624"/>
                <a:gd name="connsiteY576" fmla="*/ 2209288 h 6619325"/>
                <a:gd name="connsiteX577" fmla="*/ 672076 w 4308624"/>
                <a:gd name="connsiteY577" fmla="*/ 2209066 h 6619325"/>
                <a:gd name="connsiteX578" fmla="*/ 673011 w 4308624"/>
                <a:gd name="connsiteY578" fmla="*/ 2209066 h 6619325"/>
                <a:gd name="connsiteX579" fmla="*/ 673945 w 4308624"/>
                <a:gd name="connsiteY579" fmla="*/ 2208799 h 6619325"/>
                <a:gd name="connsiteX580" fmla="*/ 705854 w 4308624"/>
                <a:gd name="connsiteY580" fmla="*/ 2195937 h 6619325"/>
                <a:gd name="connsiteX581" fmla="*/ 738253 w 4308624"/>
                <a:gd name="connsiteY581" fmla="*/ 2175555 h 6619325"/>
                <a:gd name="connsiteX582" fmla="*/ 767180 w 4308624"/>
                <a:gd name="connsiteY582" fmla="*/ 2150544 h 6619325"/>
                <a:gd name="connsiteX583" fmla="*/ 788854 w 4308624"/>
                <a:gd name="connsiteY583" fmla="*/ 2123842 h 6619325"/>
                <a:gd name="connsiteX584" fmla="*/ 798867 w 4308624"/>
                <a:gd name="connsiteY584" fmla="*/ 2101189 h 6619325"/>
                <a:gd name="connsiteX585" fmla="*/ 796864 w 4308624"/>
                <a:gd name="connsiteY585" fmla="*/ 2085435 h 6619325"/>
                <a:gd name="connsiteX586" fmla="*/ 784047 w 4308624"/>
                <a:gd name="connsiteY586" fmla="*/ 2077780 h 6619325"/>
                <a:gd name="connsiteX587" fmla="*/ 761350 w 4308624"/>
                <a:gd name="connsiteY587" fmla="*/ 2079249 h 6619325"/>
                <a:gd name="connsiteX588" fmla="*/ 760504 w 4308624"/>
                <a:gd name="connsiteY588" fmla="*/ 2079249 h 6619325"/>
                <a:gd name="connsiteX589" fmla="*/ 759615 w 4308624"/>
                <a:gd name="connsiteY589" fmla="*/ 2079472 h 6619325"/>
                <a:gd name="connsiteX590" fmla="*/ 758725 w 4308624"/>
                <a:gd name="connsiteY590" fmla="*/ 2079694 h 6619325"/>
                <a:gd name="connsiteX591" fmla="*/ 757834 w 4308624"/>
                <a:gd name="connsiteY591" fmla="*/ 2079961 h 6619325"/>
                <a:gd name="connsiteX592" fmla="*/ 726993 w 4308624"/>
                <a:gd name="connsiteY592" fmla="*/ 2092378 h 6619325"/>
                <a:gd name="connsiteX593" fmla="*/ 695618 w 4308624"/>
                <a:gd name="connsiteY593" fmla="*/ 2111915 h 6619325"/>
                <a:gd name="connsiteX594" fmla="*/ 667047 w 4308624"/>
                <a:gd name="connsiteY594" fmla="*/ 2136080 h 6619325"/>
                <a:gd name="connsiteX595" fmla="*/ 644795 w 4308624"/>
                <a:gd name="connsiteY595" fmla="*/ 2162471 h 6619325"/>
                <a:gd name="connsiteX596" fmla="*/ 633758 w 4308624"/>
                <a:gd name="connsiteY596" fmla="*/ 2185568 h 6619325"/>
                <a:gd name="connsiteX597" fmla="*/ 634737 w 4308624"/>
                <a:gd name="connsiteY597" fmla="*/ 2202123 h 6619325"/>
                <a:gd name="connsiteX598" fmla="*/ 647555 w 4308624"/>
                <a:gd name="connsiteY598" fmla="*/ 2210312 h 6619325"/>
                <a:gd name="connsiteX599" fmla="*/ 226373 w 4308624"/>
                <a:gd name="connsiteY599" fmla="*/ 3063000 h 6619325"/>
                <a:gd name="connsiteX600" fmla="*/ 248402 w 4308624"/>
                <a:gd name="connsiteY600" fmla="*/ 3063000 h 6619325"/>
                <a:gd name="connsiteX601" fmla="*/ 256680 w 4308624"/>
                <a:gd name="connsiteY601" fmla="*/ 3061131 h 6619325"/>
                <a:gd name="connsiteX602" fmla="*/ 265580 w 4308624"/>
                <a:gd name="connsiteY602" fmla="*/ 3058328 h 6619325"/>
                <a:gd name="connsiteX603" fmla="*/ 275059 w 4308624"/>
                <a:gd name="connsiteY603" fmla="*/ 3054634 h 6619325"/>
                <a:gd name="connsiteX604" fmla="*/ 285073 w 4308624"/>
                <a:gd name="connsiteY604" fmla="*/ 3049961 h 6619325"/>
                <a:gd name="connsiteX605" fmla="*/ 328242 w 4308624"/>
                <a:gd name="connsiteY605" fmla="*/ 3022636 h 6619325"/>
                <a:gd name="connsiteX606" fmla="*/ 367582 w 4308624"/>
                <a:gd name="connsiteY606" fmla="*/ 2987033 h 6619325"/>
                <a:gd name="connsiteX607" fmla="*/ 398735 w 4308624"/>
                <a:gd name="connsiteY607" fmla="*/ 2948359 h 6619325"/>
                <a:gd name="connsiteX608" fmla="*/ 417426 w 4308624"/>
                <a:gd name="connsiteY608" fmla="*/ 2911154 h 6619325"/>
                <a:gd name="connsiteX609" fmla="*/ 420719 w 4308624"/>
                <a:gd name="connsiteY609" fmla="*/ 2888146 h 6619325"/>
                <a:gd name="connsiteX610" fmla="*/ 414578 w 4308624"/>
                <a:gd name="connsiteY610" fmla="*/ 2872659 h 6619325"/>
                <a:gd name="connsiteX611" fmla="*/ 400204 w 4308624"/>
                <a:gd name="connsiteY611" fmla="*/ 2865004 h 6619325"/>
                <a:gd name="connsiteX612" fmla="*/ 378664 w 4308624"/>
                <a:gd name="connsiteY612" fmla="*/ 2865538 h 6619325"/>
                <a:gd name="connsiteX613" fmla="*/ 370697 w 4308624"/>
                <a:gd name="connsiteY613" fmla="*/ 2867407 h 6619325"/>
                <a:gd name="connsiteX614" fmla="*/ 362153 w 4308624"/>
                <a:gd name="connsiteY614" fmla="*/ 2870122 h 6619325"/>
                <a:gd name="connsiteX615" fmla="*/ 353252 w 4308624"/>
                <a:gd name="connsiteY615" fmla="*/ 2873682 h 6619325"/>
                <a:gd name="connsiteX616" fmla="*/ 343640 w 4308624"/>
                <a:gd name="connsiteY616" fmla="*/ 2878133 h 6619325"/>
                <a:gd name="connsiteX617" fmla="*/ 302251 w 4308624"/>
                <a:gd name="connsiteY617" fmla="*/ 2904034 h 6619325"/>
                <a:gd name="connsiteX618" fmla="*/ 263800 w 4308624"/>
                <a:gd name="connsiteY618" fmla="*/ 2937856 h 6619325"/>
                <a:gd name="connsiteX619" fmla="*/ 232336 w 4308624"/>
                <a:gd name="connsiteY619" fmla="*/ 2975640 h 6619325"/>
                <a:gd name="connsiteX620" fmla="*/ 212176 w 4308624"/>
                <a:gd name="connsiteY620" fmla="*/ 3013245 h 6619325"/>
                <a:gd name="connsiteX621" fmla="*/ 207414 w 4308624"/>
                <a:gd name="connsiteY621" fmla="*/ 3037366 h 6619325"/>
                <a:gd name="connsiteX622" fmla="*/ 212577 w 4308624"/>
                <a:gd name="connsiteY622" fmla="*/ 3054144 h 6619325"/>
                <a:gd name="connsiteX623" fmla="*/ 226729 w 4308624"/>
                <a:gd name="connsiteY623" fmla="*/ 3062911 h 6619325"/>
                <a:gd name="connsiteX624" fmla="*/ 1572294 w 4308624"/>
                <a:gd name="connsiteY624" fmla="*/ 1188065 h 6619325"/>
                <a:gd name="connsiteX625" fmla="*/ 1567087 w 4308624"/>
                <a:gd name="connsiteY625" fmla="*/ 1188065 h 6619325"/>
                <a:gd name="connsiteX626" fmla="*/ 1561346 w 4308624"/>
                <a:gd name="connsiteY626" fmla="*/ 1188555 h 6619325"/>
                <a:gd name="connsiteX627" fmla="*/ 1555205 w 4308624"/>
                <a:gd name="connsiteY627" fmla="*/ 1189623 h 6619325"/>
                <a:gd name="connsiteX628" fmla="*/ 1548708 w 4308624"/>
                <a:gd name="connsiteY628" fmla="*/ 1191225 h 6619325"/>
                <a:gd name="connsiteX629" fmla="*/ 1532820 w 4308624"/>
                <a:gd name="connsiteY629" fmla="*/ 1196743 h 6619325"/>
                <a:gd name="connsiteX630" fmla="*/ 1516309 w 4308624"/>
                <a:gd name="connsiteY630" fmla="*/ 1204531 h 6619325"/>
                <a:gd name="connsiteX631" fmla="*/ 1500198 w 4308624"/>
                <a:gd name="connsiteY631" fmla="*/ 1214233 h 6619325"/>
                <a:gd name="connsiteX632" fmla="*/ 1485290 w 4308624"/>
                <a:gd name="connsiteY632" fmla="*/ 1225448 h 6619325"/>
                <a:gd name="connsiteX633" fmla="*/ 1469402 w 4308624"/>
                <a:gd name="connsiteY633" fmla="*/ 1241825 h 6619325"/>
                <a:gd name="connsiteX634" fmla="*/ 1462192 w 4308624"/>
                <a:gd name="connsiteY634" fmla="*/ 1255977 h 6619325"/>
                <a:gd name="connsiteX635" fmla="*/ 1464062 w 4308624"/>
                <a:gd name="connsiteY635" fmla="*/ 1266302 h 6619325"/>
                <a:gd name="connsiteX636" fmla="*/ 1475498 w 4308624"/>
                <a:gd name="connsiteY636" fmla="*/ 1271287 h 6619325"/>
                <a:gd name="connsiteX637" fmla="*/ 1480751 w 4308624"/>
                <a:gd name="connsiteY637" fmla="*/ 1271287 h 6619325"/>
                <a:gd name="connsiteX638" fmla="*/ 1486535 w 4308624"/>
                <a:gd name="connsiteY638" fmla="*/ 1270842 h 6619325"/>
                <a:gd name="connsiteX639" fmla="*/ 1492811 w 4308624"/>
                <a:gd name="connsiteY639" fmla="*/ 1269818 h 6619325"/>
                <a:gd name="connsiteX640" fmla="*/ 1499442 w 4308624"/>
                <a:gd name="connsiteY640" fmla="*/ 1268216 h 6619325"/>
                <a:gd name="connsiteX641" fmla="*/ 1515819 w 4308624"/>
                <a:gd name="connsiteY641" fmla="*/ 1262564 h 6619325"/>
                <a:gd name="connsiteX642" fmla="*/ 1532731 w 4308624"/>
                <a:gd name="connsiteY642" fmla="*/ 1254553 h 6619325"/>
                <a:gd name="connsiteX643" fmla="*/ 1549241 w 4308624"/>
                <a:gd name="connsiteY643" fmla="*/ 1244540 h 6619325"/>
                <a:gd name="connsiteX644" fmla="*/ 1564284 w 4308624"/>
                <a:gd name="connsiteY644" fmla="*/ 1233014 h 6619325"/>
                <a:gd name="connsiteX645" fmla="*/ 1579905 w 4308624"/>
                <a:gd name="connsiteY645" fmla="*/ 1216414 h 6619325"/>
                <a:gd name="connsiteX646" fmla="*/ 1586536 w 4308624"/>
                <a:gd name="connsiteY646" fmla="*/ 1202484 h 6619325"/>
                <a:gd name="connsiteX647" fmla="*/ 1584043 w 4308624"/>
                <a:gd name="connsiteY647" fmla="*/ 1192515 h 6619325"/>
                <a:gd name="connsiteX648" fmla="*/ 1572650 w 4308624"/>
                <a:gd name="connsiteY648" fmla="*/ 1187976 h 6619325"/>
                <a:gd name="connsiteX649" fmla="*/ 3389286 w 4308624"/>
                <a:gd name="connsiteY649" fmla="*/ 206583 h 6619325"/>
                <a:gd name="connsiteX650" fmla="*/ 3377092 w 4308624"/>
                <a:gd name="connsiteY650" fmla="*/ 203646 h 6619325"/>
                <a:gd name="connsiteX651" fmla="*/ 3359602 w 4308624"/>
                <a:gd name="connsiteY651" fmla="*/ 204492 h 6619325"/>
                <a:gd name="connsiteX652" fmla="*/ 3338641 w 4308624"/>
                <a:gd name="connsiteY652" fmla="*/ 209253 h 6619325"/>
                <a:gd name="connsiteX653" fmla="*/ 3338151 w 4308624"/>
                <a:gd name="connsiteY653" fmla="*/ 209253 h 6619325"/>
                <a:gd name="connsiteX654" fmla="*/ 3337662 w 4308624"/>
                <a:gd name="connsiteY654" fmla="*/ 209253 h 6619325"/>
                <a:gd name="connsiteX655" fmla="*/ 3337128 w 4308624"/>
                <a:gd name="connsiteY655" fmla="*/ 209253 h 6619325"/>
                <a:gd name="connsiteX656" fmla="*/ 3336639 w 4308624"/>
                <a:gd name="connsiteY656" fmla="*/ 209253 h 6619325"/>
                <a:gd name="connsiteX657" fmla="*/ 3315321 w 4308624"/>
                <a:gd name="connsiteY657" fmla="*/ 217754 h 6619325"/>
                <a:gd name="connsiteX658" fmla="*/ 3298098 w 4308624"/>
                <a:gd name="connsiteY658" fmla="*/ 227811 h 6619325"/>
                <a:gd name="connsiteX659" fmla="*/ 3286661 w 4308624"/>
                <a:gd name="connsiteY659" fmla="*/ 238314 h 6619325"/>
                <a:gd name="connsiteX660" fmla="*/ 3282789 w 4308624"/>
                <a:gd name="connsiteY660" fmla="*/ 248061 h 6619325"/>
                <a:gd name="connsiteX661" fmla="*/ 3287462 w 4308624"/>
                <a:gd name="connsiteY661" fmla="*/ 255003 h 6619325"/>
                <a:gd name="connsiteX662" fmla="*/ 3299433 w 4308624"/>
                <a:gd name="connsiteY662" fmla="*/ 258207 h 6619325"/>
                <a:gd name="connsiteX663" fmla="*/ 3317012 w 4308624"/>
                <a:gd name="connsiteY663" fmla="*/ 257495 h 6619325"/>
                <a:gd name="connsiteX664" fmla="*/ 3338418 w 4308624"/>
                <a:gd name="connsiteY664" fmla="*/ 252689 h 6619325"/>
                <a:gd name="connsiteX665" fmla="*/ 3338908 w 4308624"/>
                <a:gd name="connsiteY665" fmla="*/ 252689 h 6619325"/>
                <a:gd name="connsiteX666" fmla="*/ 3339442 w 4308624"/>
                <a:gd name="connsiteY666" fmla="*/ 252689 h 6619325"/>
                <a:gd name="connsiteX667" fmla="*/ 3339932 w 4308624"/>
                <a:gd name="connsiteY667" fmla="*/ 252689 h 6619325"/>
                <a:gd name="connsiteX668" fmla="*/ 3340421 w 4308624"/>
                <a:gd name="connsiteY668" fmla="*/ 252689 h 6619325"/>
                <a:gd name="connsiteX669" fmla="*/ 3362273 w 4308624"/>
                <a:gd name="connsiteY669" fmla="*/ 244055 h 6619325"/>
                <a:gd name="connsiteX670" fmla="*/ 3379762 w 4308624"/>
                <a:gd name="connsiteY670" fmla="*/ 233730 h 6619325"/>
                <a:gd name="connsiteX671" fmla="*/ 3391066 w 4308624"/>
                <a:gd name="connsiteY671" fmla="*/ 223050 h 6619325"/>
                <a:gd name="connsiteX672" fmla="*/ 3394493 w 4308624"/>
                <a:gd name="connsiteY672" fmla="*/ 213348 h 6619325"/>
                <a:gd name="connsiteX673" fmla="*/ 3389642 w 4308624"/>
                <a:gd name="connsiteY673" fmla="*/ 206494 h 6619325"/>
                <a:gd name="connsiteX674" fmla="*/ 3514430 w 4308624"/>
                <a:gd name="connsiteY674" fmla="*/ 170001 h 6619325"/>
                <a:gd name="connsiteX675" fmla="*/ 3502370 w 4308624"/>
                <a:gd name="connsiteY675" fmla="*/ 166530 h 6619325"/>
                <a:gd name="connsiteX676" fmla="*/ 3484568 w 4308624"/>
                <a:gd name="connsiteY676" fmla="*/ 167020 h 6619325"/>
                <a:gd name="connsiteX677" fmla="*/ 3462761 w 4308624"/>
                <a:gd name="connsiteY677" fmla="*/ 171470 h 6619325"/>
                <a:gd name="connsiteX678" fmla="*/ 3462228 w 4308624"/>
                <a:gd name="connsiteY678" fmla="*/ 171470 h 6619325"/>
                <a:gd name="connsiteX679" fmla="*/ 3461693 w 4308624"/>
                <a:gd name="connsiteY679" fmla="*/ 171470 h 6619325"/>
                <a:gd name="connsiteX680" fmla="*/ 3461160 w 4308624"/>
                <a:gd name="connsiteY680" fmla="*/ 171470 h 6619325"/>
                <a:gd name="connsiteX681" fmla="*/ 3460670 w 4308624"/>
                <a:gd name="connsiteY681" fmla="*/ 171470 h 6619325"/>
                <a:gd name="connsiteX682" fmla="*/ 3439575 w 4308624"/>
                <a:gd name="connsiteY682" fmla="*/ 179481 h 6619325"/>
                <a:gd name="connsiteX683" fmla="*/ 3422308 w 4308624"/>
                <a:gd name="connsiteY683" fmla="*/ 189138 h 6619325"/>
                <a:gd name="connsiteX684" fmla="*/ 3410425 w 4308624"/>
                <a:gd name="connsiteY684" fmla="*/ 199418 h 6619325"/>
                <a:gd name="connsiteX685" fmla="*/ 3405752 w 4308624"/>
                <a:gd name="connsiteY685" fmla="*/ 209120 h 6619325"/>
                <a:gd name="connsiteX686" fmla="*/ 3409624 w 4308624"/>
                <a:gd name="connsiteY686" fmla="*/ 216597 h 6619325"/>
                <a:gd name="connsiteX687" fmla="*/ 3421373 w 4308624"/>
                <a:gd name="connsiteY687" fmla="*/ 220335 h 6619325"/>
                <a:gd name="connsiteX688" fmla="*/ 3439174 w 4308624"/>
                <a:gd name="connsiteY688" fmla="*/ 220023 h 6619325"/>
                <a:gd name="connsiteX689" fmla="*/ 3461426 w 4308624"/>
                <a:gd name="connsiteY689" fmla="*/ 215573 h 6619325"/>
                <a:gd name="connsiteX690" fmla="*/ 3461960 w 4308624"/>
                <a:gd name="connsiteY690" fmla="*/ 215573 h 6619325"/>
                <a:gd name="connsiteX691" fmla="*/ 3462450 w 4308624"/>
                <a:gd name="connsiteY691" fmla="*/ 215573 h 6619325"/>
                <a:gd name="connsiteX692" fmla="*/ 3462984 w 4308624"/>
                <a:gd name="connsiteY692" fmla="*/ 215573 h 6619325"/>
                <a:gd name="connsiteX693" fmla="*/ 3463518 w 4308624"/>
                <a:gd name="connsiteY693" fmla="*/ 215573 h 6619325"/>
                <a:gd name="connsiteX694" fmla="*/ 3485146 w 4308624"/>
                <a:gd name="connsiteY694" fmla="*/ 207384 h 6619325"/>
                <a:gd name="connsiteX695" fmla="*/ 3502948 w 4308624"/>
                <a:gd name="connsiteY695" fmla="*/ 197416 h 6619325"/>
                <a:gd name="connsiteX696" fmla="*/ 3514742 w 4308624"/>
                <a:gd name="connsiteY696" fmla="*/ 187002 h 6619325"/>
                <a:gd name="connsiteX697" fmla="*/ 3519192 w 4308624"/>
                <a:gd name="connsiteY697" fmla="*/ 177255 h 6619325"/>
                <a:gd name="connsiteX698" fmla="*/ 3514785 w 4308624"/>
                <a:gd name="connsiteY698" fmla="*/ 169912 h 6619325"/>
                <a:gd name="connsiteX699" fmla="*/ 2906867 w 4308624"/>
                <a:gd name="connsiteY699" fmla="*/ 380370 h 6619325"/>
                <a:gd name="connsiteX700" fmla="*/ 2896098 w 4308624"/>
                <a:gd name="connsiteY700" fmla="*/ 378723 h 6619325"/>
                <a:gd name="connsiteX701" fmla="*/ 2881989 w 4308624"/>
                <a:gd name="connsiteY701" fmla="*/ 379880 h 6619325"/>
                <a:gd name="connsiteX702" fmla="*/ 2865657 w 4308624"/>
                <a:gd name="connsiteY702" fmla="*/ 383752 h 6619325"/>
                <a:gd name="connsiteX703" fmla="*/ 2861740 w 4308624"/>
                <a:gd name="connsiteY703" fmla="*/ 384998 h 6619325"/>
                <a:gd name="connsiteX704" fmla="*/ 2857824 w 4308624"/>
                <a:gd name="connsiteY704" fmla="*/ 386333 h 6619325"/>
                <a:gd name="connsiteX705" fmla="*/ 2853819 w 4308624"/>
                <a:gd name="connsiteY705" fmla="*/ 387846 h 6619325"/>
                <a:gd name="connsiteX706" fmla="*/ 2849813 w 4308624"/>
                <a:gd name="connsiteY706" fmla="*/ 389448 h 6619325"/>
                <a:gd name="connsiteX707" fmla="*/ 2830143 w 4308624"/>
                <a:gd name="connsiteY707" fmla="*/ 399506 h 6619325"/>
                <a:gd name="connsiteX708" fmla="*/ 2815457 w 4308624"/>
                <a:gd name="connsiteY708" fmla="*/ 410410 h 6619325"/>
                <a:gd name="connsiteX709" fmla="*/ 2807179 w 4308624"/>
                <a:gd name="connsiteY709" fmla="*/ 420957 h 6619325"/>
                <a:gd name="connsiteX710" fmla="*/ 2806779 w 4308624"/>
                <a:gd name="connsiteY710" fmla="*/ 429858 h 6619325"/>
                <a:gd name="connsiteX711" fmla="*/ 2812698 w 4308624"/>
                <a:gd name="connsiteY711" fmla="*/ 434620 h 6619325"/>
                <a:gd name="connsiteX712" fmla="*/ 2823334 w 4308624"/>
                <a:gd name="connsiteY712" fmla="*/ 436444 h 6619325"/>
                <a:gd name="connsiteX713" fmla="*/ 2837530 w 4308624"/>
                <a:gd name="connsiteY713" fmla="*/ 435421 h 6619325"/>
                <a:gd name="connsiteX714" fmla="*/ 2854219 w 4308624"/>
                <a:gd name="connsiteY714" fmla="*/ 431549 h 6619325"/>
                <a:gd name="connsiteX715" fmla="*/ 2858181 w 4308624"/>
                <a:gd name="connsiteY715" fmla="*/ 430303 h 6619325"/>
                <a:gd name="connsiteX716" fmla="*/ 2862230 w 4308624"/>
                <a:gd name="connsiteY716" fmla="*/ 428923 h 6619325"/>
                <a:gd name="connsiteX717" fmla="*/ 2866280 w 4308624"/>
                <a:gd name="connsiteY717" fmla="*/ 427365 h 6619325"/>
                <a:gd name="connsiteX718" fmla="*/ 2870375 w 4308624"/>
                <a:gd name="connsiteY718" fmla="*/ 425719 h 6619325"/>
                <a:gd name="connsiteX719" fmla="*/ 2890490 w 4308624"/>
                <a:gd name="connsiteY719" fmla="*/ 415394 h 6619325"/>
                <a:gd name="connsiteX720" fmla="*/ 2905220 w 4308624"/>
                <a:gd name="connsiteY720" fmla="*/ 404268 h 6619325"/>
                <a:gd name="connsiteX721" fmla="*/ 2913231 w 4308624"/>
                <a:gd name="connsiteY721" fmla="*/ 393676 h 6619325"/>
                <a:gd name="connsiteX722" fmla="*/ 2913231 w 4308624"/>
                <a:gd name="connsiteY722" fmla="*/ 384776 h 6619325"/>
                <a:gd name="connsiteX723" fmla="*/ 2907224 w 4308624"/>
                <a:gd name="connsiteY723" fmla="*/ 380281 h 6619325"/>
                <a:gd name="connsiteX724" fmla="*/ 3641176 w 4308624"/>
                <a:gd name="connsiteY724" fmla="*/ 136223 h 6619325"/>
                <a:gd name="connsiteX725" fmla="*/ 3629560 w 4308624"/>
                <a:gd name="connsiteY725" fmla="*/ 132262 h 6619325"/>
                <a:gd name="connsiteX726" fmla="*/ 3611759 w 4308624"/>
                <a:gd name="connsiteY726" fmla="*/ 132262 h 6619325"/>
                <a:gd name="connsiteX727" fmla="*/ 3589864 w 4308624"/>
                <a:gd name="connsiteY727" fmla="*/ 136401 h 6619325"/>
                <a:gd name="connsiteX728" fmla="*/ 3588395 w 4308624"/>
                <a:gd name="connsiteY728" fmla="*/ 136757 h 6619325"/>
                <a:gd name="connsiteX729" fmla="*/ 3586927 w 4308624"/>
                <a:gd name="connsiteY729" fmla="*/ 137202 h 6619325"/>
                <a:gd name="connsiteX730" fmla="*/ 3585502 w 4308624"/>
                <a:gd name="connsiteY730" fmla="*/ 137603 h 6619325"/>
                <a:gd name="connsiteX731" fmla="*/ 3584078 w 4308624"/>
                <a:gd name="connsiteY731" fmla="*/ 138003 h 6619325"/>
                <a:gd name="connsiteX732" fmla="*/ 3563739 w 4308624"/>
                <a:gd name="connsiteY732" fmla="*/ 145702 h 6619325"/>
                <a:gd name="connsiteX733" fmla="*/ 3546918 w 4308624"/>
                <a:gd name="connsiteY733" fmla="*/ 154915 h 6619325"/>
                <a:gd name="connsiteX734" fmla="*/ 3535079 w 4308624"/>
                <a:gd name="connsiteY734" fmla="*/ 164750 h 6619325"/>
                <a:gd name="connsiteX735" fmla="*/ 3529873 w 4308624"/>
                <a:gd name="connsiteY735" fmla="*/ 174274 h 6619325"/>
                <a:gd name="connsiteX736" fmla="*/ 3532988 w 4308624"/>
                <a:gd name="connsiteY736" fmla="*/ 182151 h 6619325"/>
                <a:gd name="connsiteX737" fmla="*/ 3544203 w 4308624"/>
                <a:gd name="connsiteY737" fmla="*/ 186334 h 6619325"/>
                <a:gd name="connsiteX738" fmla="*/ 3562004 w 4308624"/>
                <a:gd name="connsiteY738" fmla="*/ 186601 h 6619325"/>
                <a:gd name="connsiteX739" fmla="*/ 3584256 w 4308624"/>
                <a:gd name="connsiteY739" fmla="*/ 182551 h 6619325"/>
                <a:gd name="connsiteX740" fmla="*/ 3585770 w 4308624"/>
                <a:gd name="connsiteY740" fmla="*/ 182151 h 6619325"/>
                <a:gd name="connsiteX741" fmla="*/ 3587237 w 4308624"/>
                <a:gd name="connsiteY741" fmla="*/ 181706 h 6619325"/>
                <a:gd name="connsiteX742" fmla="*/ 3588751 w 4308624"/>
                <a:gd name="connsiteY742" fmla="*/ 181305 h 6619325"/>
                <a:gd name="connsiteX743" fmla="*/ 3590220 w 4308624"/>
                <a:gd name="connsiteY743" fmla="*/ 180860 h 6619325"/>
                <a:gd name="connsiteX744" fmla="*/ 3611047 w 4308624"/>
                <a:gd name="connsiteY744" fmla="*/ 173028 h 6619325"/>
                <a:gd name="connsiteX745" fmla="*/ 3628182 w 4308624"/>
                <a:gd name="connsiteY745" fmla="*/ 163548 h 6619325"/>
                <a:gd name="connsiteX746" fmla="*/ 3639975 w 4308624"/>
                <a:gd name="connsiteY746" fmla="*/ 153535 h 6619325"/>
                <a:gd name="connsiteX747" fmla="*/ 3644781 w 4308624"/>
                <a:gd name="connsiteY747" fmla="*/ 144011 h 6619325"/>
                <a:gd name="connsiteX748" fmla="*/ 3641754 w 4308624"/>
                <a:gd name="connsiteY748" fmla="*/ 136134 h 6619325"/>
                <a:gd name="connsiteX749" fmla="*/ 3144739 w 4308624"/>
                <a:gd name="connsiteY749" fmla="*/ 288203 h 6619325"/>
                <a:gd name="connsiteX750" fmla="*/ 3133256 w 4308624"/>
                <a:gd name="connsiteY750" fmla="*/ 285978 h 6619325"/>
                <a:gd name="connsiteX751" fmla="*/ 3117591 w 4308624"/>
                <a:gd name="connsiteY751" fmla="*/ 287001 h 6619325"/>
                <a:gd name="connsiteX752" fmla="*/ 3099033 w 4308624"/>
                <a:gd name="connsiteY752" fmla="*/ 291452 h 6619325"/>
                <a:gd name="connsiteX753" fmla="*/ 3096853 w 4308624"/>
                <a:gd name="connsiteY753" fmla="*/ 292164 h 6619325"/>
                <a:gd name="connsiteX754" fmla="*/ 3094672 w 4308624"/>
                <a:gd name="connsiteY754" fmla="*/ 292876 h 6619325"/>
                <a:gd name="connsiteX755" fmla="*/ 3092447 w 4308624"/>
                <a:gd name="connsiteY755" fmla="*/ 293632 h 6619325"/>
                <a:gd name="connsiteX756" fmla="*/ 3090222 w 4308624"/>
                <a:gd name="connsiteY756" fmla="*/ 294433 h 6619325"/>
                <a:gd name="connsiteX757" fmla="*/ 3069750 w 4308624"/>
                <a:gd name="connsiteY757" fmla="*/ 303646 h 6619325"/>
                <a:gd name="connsiteX758" fmla="*/ 3053863 w 4308624"/>
                <a:gd name="connsiteY758" fmla="*/ 314104 h 6619325"/>
                <a:gd name="connsiteX759" fmla="*/ 3044028 w 4308624"/>
                <a:gd name="connsiteY759" fmla="*/ 324607 h 6619325"/>
                <a:gd name="connsiteX760" fmla="*/ 3041847 w 4308624"/>
                <a:gd name="connsiteY760" fmla="*/ 333952 h 6619325"/>
                <a:gd name="connsiteX761" fmla="*/ 3047232 w 4308624"/>
                <a:gd name="connsiteY761" fmla="*/ 339738 h 6619325"/>
                <a:gd name="connsiteX762" fmla="*/ 3058536 w 4308624"/>
                <a:gd name="connsiteY762" fmla="*/ 342230 h 6619325"/>
                <a:gd name="connsiteX763" fmla="*/ 3074334 w 4308624"/>
                <a:gd name="connsiteY763" fmla="*/ 341340 h 6619325"/>
                <a:gd name="connsiteX764" fmla="*/ 3093203 w 4308624"/>
                <a:gd name="connsiteY764" fmla="*/ 336890 h 6619325"/>
                <a:gd name="connsiteX765" fmla="*/ 3095428 w 4308624"/>
                <a:gd name="connsiteY765" fmla="*/ 336222 h 6619325"/>
                <a:gd name="connsiteX766" fmla="*/ 3097654 w 4308624"/>
                <a:gd name="connsiteY766" fmla="*/ 335466 h 6619325"/>
                <a:gd name="connsiteX767" fmla="*/ 3099923 w 4308624"/>
                <a:gd name="connsiteY767" fmla="*/ 334709 h 6619325"/>
                <a:gd name="connsiteX768" fmla="*/ 3102193 w 4308624"/>
                <a:gd name="connsiteY768" fmla="*/ 333863 h 6619325"/>
                <a:gd name="connsiteX769" fmla="*/ 3123689 w 4308624"/>
                <a:gd name="connsiteY769" fmla="*/ 324384 h 6619325"/>
                <a:gd name="connsiteX770" fmla="*/ 3139799 w 4308624"/>
                <a:gd name="connsiteY770" fmla="*/ 313659 h 6619325"/>
                <a:gd name="connsiteX771" fmla="*/ 3149456 w 4308624"/>
                <a:gd name="connsiteY771" fmla="*/ 303022 h 6619325"/>
                <a:gd name="connsiteX772" fmla="*/ 3151147 w 4308624"/>
                <a:gd name="connsiteY772" fmla="*/ 293810 h 6619325"/>
                <a:gd name="connsiteX773" fmla="*/ 3145318 w 4308624"/>
                <a:gd name="connsiteY773" fmla="*/ 288114 h 6619325"/>
                <a:gd name="connsiteX774" fmla="*/ 3024935 w 4308624"/>
                <a:gd name="connsiteY774" fmla="*/ 332929 h 6619325"/>
                <a:gd name="connsiteX775" fmla="*/ 3013810 w 4308624"/>
                <a:gd name="connsiteY775" fmla="*/ 331060 h 6619325"/>
                <a:gd name="connsiteX776" fmla="*/ 2998945 w 4308624"/>
                <a:gd name="connsiteY776" fmla="*/ 332172 h 6619325"/>
                <a:gd name="connsiteX777" fmla="*/ 2981589 w 4308624"/>
                <a:gd name="connsiteY777" fmla="*/ 336222 h 6619325"/>
                <a:gd name="connsiteX778" fmla="*/ 2978517 w 4308624"/>
                <a:gd name="connsiteY778" fmla="*/ 337201 h 6619325"/>
                <a:gd name="connsiteX779" fmla="*/ 2975402 w 4308624"/>
                <a:gd name="connsiteY779" fmla="*/ 338225 h 6619325"/>
                <a:gd name="connsiteX780" fmla="*/ 2972243 w 4308624"/>
                <a:gd name="connsiteY780" fmla="*/ 339382 h 6619325"/>
                <a:gd name="connsiteX781" fmla="*/ 2969083 w 4308624"/>
                <a:gd name="connsiteY781" fmla="*/ 340584 h 6619325"/>
                <a:gd name="connsiteX782" fmla="*/ 2949057 w 4308624"/>
                <a:gd name="connsiteY782" fmla="*/ 350241 h 6619325"/>
                <a:gd name="connsiteX783" fmla="*/ 2933837 w 4308624"/>
                <a:gd name="connsiteY783" fmla="*/ 360922 h 6619325"/>
                <a:gd name="connsiteX784" fmla="*/ 2924936 w 4308624"/>
                <a:gd name="connsiteY784" fmla="*/ 371424 h 6619325"/>
                <a:gd name="connsiteX785" fmla="*/ 2923734 w 4308624"/>
                <a:gd name="connsiteY785" fmla="*/ 380325 h 6619325"/>
                <a:gd name="connsiteX786" fmla="*/ 2929431 w 4308624"/>
                <a:gd name="connsiteY786" fmla="*/ 385577 h 6619325"/>
                <a:gd name="connsiteX787" fmla="*/ 2940379 w 4308624"/>
                <a:gd name="connsiteY787" fmla="*/ 387668 h 6619325"/>
                <a:gd name="connsiteX788" fmla="*/ 2955331 w 4308624"/>
                <a:gd name="connsiteY788" fmla="*/ 386689 h 6619325"/>
                <a:gd name="connsiteX789" fmla="*/ 2973133 w 4308624"/>
                <a:gd name="connsiteY789" fmla="*/ 382639 h 6619325"/>
                <a:gd name="connsiteX790" fmla="*/ 2976292 w 4308624"/>
                <a:gd name="connsiteY790" fmla="*/ 381660 h 6619325"/>
                <a:gd name="connsiteX791" fmla="*/ 2979498 w 4308624"/>
                <a:gd name="connsiteY791" fmla="*/ 380592 h 6619325"/>
                <a:gd name="connsiteX792" fmla="*/ 2982746 w 4308624"/>
                <a:gd name="connsiteY792" fmla="*/ 379391 h 6619325"/>
                <a:gd name="connsiteX793" fmla="*/ 2985995 w 4308624"/>
                <a:gd name="connsiteY793" fmla="*/ 378145 h 6619325"/>
                <a:gd name="connsiteX794" fmla="*/ 3006466 w 4308624"/>
                <a:gd name="connsiteY794" fmla="*/ 368265 h 6619325"/>
                <a:gd name="connsiteX795" fmla="*/ 3021820 w 4308624"/>
                <a:gd name="connsiteY795" fmla="*/ 357361 h 6619325"/>
                <a:gd name="connsiteX796" fmla="*/ 3030721 w 4308624"/>
                <a:gd name="connsiteY796" fmla="*/ 346770 h 6619325"/>
                <a:gd name="connsiteX797" fmla="*/ 3031433 w 4308624"/>
                <a:gd name="connsiteY797" fmla="*/ 337869 h 6619325"/>
                <a:gd name="connsiteX798" fmla="*/ 3025513 w 4308624"/>
                <a:gd name="connsiteY798" fmla="*/ 332840 h 6619325"/>
                <a:gd name="connsiteX799" fmla="*/ 3266011 w 4308624"/>
                <a:gd name="connsiteY799" fmla="*/ 246191 h 6619325"/>
                <a:gd name="connsiteX800" fmla="*/ 3254173 w 4308624"/>
                <a:gd name="connsiteY800" fmla="*/ 243610 h 6619325"/>
                <a:gd name="connsiteX801" fmla="*/ 3237663 w 4308624"/>
                <a:gd name="connsiteY801" fmla="*/ 244545 h 6619325"/>
                <a:gd name="connsiteX802" fmla="*/ 3217991 w 4308624"/>
                <a:gd name="connsiteY802" fmla="*/ 248995 h 6619325"/>
                <a:gd name="connsiteX803" fmla="*/ 3216612 w 4308624"/>
                <a:gd name="connsiteY803" fmla="*/ 249396 h 6619325"/>
                <a:gd name="connsiteX804" fmla="*/ 3215233 w 4308624"/>
                <a:gd name="connsiteY804" fmla="*/ 249841 h 6619325"/>
                <a:gd name="connsiteX805" fmla="*/ 3213853 w 4308624"/>
                <a:gd name="connsiteY805" fmla="*/ 250286 h 6619325"/>
                <a:gd name="connsiteX806" fmla="*/ 3212473 w 4308624"/>
                <a:gd name="connsiteY806" fmla="*/ 250775 h 6619325"/>
                <a:gd name="connsiteX807" fmla="*/ 3191601 w 4308624"/>
                <a:gd name="connsiteY807" fmla="*/ 259676 h 6619325"/>
                <a:gd name="connsiteX808" fmla="*/ 3175090 w 4308624"/>
                <a:gd name="connsiteY808" fmla="*/ 269956 h 6619325"/>
                <a:gd name="connsiteX809" fmla="*/ 3164498 w 4308624"/>
                <a:gd name="connsiteY809" fmla="*/ 280459 h 6619325"/>
                <a:gd name="connsiteX810" fmla="*/ 3161517 w 4308624"/>
                <a:gd name="connsiteY810" fmla="*/ 289983 h 6619325"/>
                <a:gd name="connsiteX811" fmla="*/ 3166545 w 4308624"/>
                <a:gd name="connsiteY811" fmla="*/ 296302 h 6619325"/>
                <a:gd name="connsiteX812" fmla="*/ 3178161 w 4308624"/>
                <a:gd name="connsiteY812" fmla="*/ 299151 h 6619325"/>
                <a:gd name="connsiteX813" fmla="*/ 3194761 w 4308624"/>
                <a:gd name="connsiteY813" fmla="*/ 298350 h 6619325"/>
                <a:gd name="connsiteX814" fmla="*/ 3214832 w 4308624"/>
                <a:gd name="connsiteY814" fmla="*/ 293899 h 6619325"/>
                <a:gd name="connsiteX815" fmla="*/ 3216212 w 4308624"/>
                <a:gd name="connsiteY815" fmla="*/ 293499 h 6619325"/>
                <a:gd name="connsiteX816" fmla="*/ 3217636 w 4308624"/>
                <a:gd name="connsiteY816" fmla="*/ 293054 h 6619325"/>
                <a:gd name="connsiteX817" fmla="*/ 3219015 w 4308624"/>
                <a:gd name="connsiteY817" fmla="*/ 292564 h 6619325"/>
                <a:gd name="connsiteX818" fmla="*/ 3220439 w 4308624"/>
                <a:gd name="connsiteY818" fmla="*/ 292119 h 6619325"/>
                <a:gd name="connsiteX819" fmla="*/ 3241801 w 4308624"/>
                <a:gd name="connsiteY819" fmla="*/ 283218 h 6619325"/>
                <a:gd name="connsiteX820" fmla="*/ 3258535 w 4308624"/>
                <a:gd name="connsiteY820" fmla="*/ 272716 h 6619325"/>
                <a:gd name="connsiteX821" fmla="*/ 3268992 w 4308624"/>
                <a:gd name="connsiteY821" fmla="*/ 262079 h 6619325"/>
                <a:gd name="connsiteX822" fmla="*/ 3271529 w 4308624"/>
                <a:gd name="connsiteY822" fmla="*/ 252600 h 6619325"/>
                <a:gd name="connsiteX823" fmla="*/ 3266590 w 4308624"/>
                <a:gd name="connsiteY823" fmla="*/ 246102 h 6619325"/>
                <a:gd name="connsiteX824" fmla="*/ 3759155 w 4308624"/>
                <a:gd name="connsiteY824" fmla="*/ 100442 h 6619325"/>
                <a:gd name="connsiteX825" fmla="*/ 3741621 w 4308624"/>
                <a:gd name="connsiteY825" fmla="*/ 99908 h 6619325"/>
                <a:gd name="connsiteX826" fmla="*/ 3719369 w 4308624"/>
                <a:gd name="connsiteY826" fmla="*/ 103513 h 6619325"/>
                <a:gd name="connsiteX827" fmla="*/ 3717011 w 4308624"/>
                <a:gd name="connsiteY827" fmla="*/ 104092 h 6619325"/>
                <a:gd name="connsiteX828" fmla="*/ 3714652 w 4308624"/>
                <a:gd name="connsiteY828" fmla="*/ 104715 h 6619325"/>
                <a:gd name="connsiteX829" fmla="*/ 3712337 w 4308624"/>
                <a:gd name="connsiteY829" fmla="*/ 105382 h 6619325"/>
                <a:gd name="connsiteX830" fmla="*/ 3710023 w 4308624"/>
                <a:gd name="connsiteY830" fmla="*/ 106050 h 6619325"/>
                <a:gd name="connsiteX831" fmla="*/ 3690308 w 4308624"/>
                <a:gd name="connsiteY831" fmla="*/ 113393 h 6619325"/>
                <a:gd name="connsiteX832" fmla="*/ 3673886 w 4308624"/>
                <a:gd name="connsiteY832" fmla="*/ 122294 h 6619325"/>
                <a:gd name="connsiteX833" fmla="*/ 3662093 w 4308624"/>
                <a:gd name="connsiteY833" fmla="*/ 131773 h 6619325"/>
                <a:gd name="connsiteX834" fmla="*/ 3656396 w 4308624"/>
                <a:gd name="connsiteY834" fmla="*/ 141074 h 6619325"/>
                <a:gd name="connsiteX835" fmla="*/ 3658799 w 4308624"/>
                <a:gd name="connsiteY835" fmla="*/ 149307 h 6619325"/>
                <a:gd name="connsiteX836" fmla="*/ 3669524 w 4308624"/>
                <a:gd name="connsiteY836" fmla="*/ 154025 h 6619325"/>
                <a:gd name="connsiteX837" fmla="*/ 3687015 w 4308624"/>
                <a:gd name="connsiteY837" fmla="*/ 154826 h 6619325"/>
                <a:gd name="connsiteX838" fmla="*/ 3709533 w 4308624"/>
                <a:gd name="connsiteY838" fmla="*/ 151265 h 6619325"/>
                <a:gd name="connsiteX839" fmla="*/ 3711981 w 4308624"/>
                <a:gd name="connsiteY839" fmla="*/ 150687 h 6619325"/>
                <a:gd name="connsiteX840" fmla="*/ 3714384 w 4308624"/>
                <a:gd name="connsiteY840" fmla="*/ 150064 h 6619325"/>
                <a:gd name="connsiteX841" fmla="*/ 3716743 w 4308624"/>
                <a:gd name="connsiteY841" fmla="*/ 149396 h 6619325"/>
                <a:gd name="connsiteX842" fmla="*/ 3719147 w 4308624"/>
                <a:gd name="connsiteY842" fmla="*/ 148684 h 6619325"/>
                <a:gd name="connsiteX843" fmla="*/ 3739351 w 4308624"/>
                <a:gd name="connsiteY843" fmla="*/ 141163 h 6619325"/>
                <a:gd name="connsiteX844" fmla="*/ 3756129 w 4308624"/>
                <a:gd name="connsiteY844" fmla="*/ 132262 h 6619325"/>
                <a:gd name="connsiteX845" fmla="*/ 3767922 w 4308624"/>
                <a:gd name="connsiteY845" fmla="*/ 122561 h 6619325"/>
                <a:gd name="connsiteX846" fmla="*/ 3773218 w 4308624"/>
                <a:gd name="connsiteY846" fmla="*/ 113215 h 6619325"/>
                <a:gd name="connsiteX847" fmla="*/ 3770281 w 4308624"/>
                <a:gd name="connsiteY847" fmla="*/ 105115 h 6619325"/>
                <a:gd name="connsiteX848" fmla="*/ 3759733 w 4308624"/>
                <a:gd name="connsiteY848" fmla="*/ 100353 h 6619325"/>
                <a:gd name="connsiteX849" fmla="*/ 4162401 w 4308624"/>
                <a:gd name="connsiteY849" fmla="*/ 22873 h 6619325"/>
                <a:gd name="connsiteX850" fmla="*/ 4145536 w 4308624"/>
                <a:gd name="connsiteY850" fmla="*/ 20469 h 6619325"/>
                <a:gd name="connsiteX851" fmla="*/ 4122705 w 4308624"/>
                <a:gd name="connsiteY851" fmla="*/ 22338 h 6619325"/>
                <a:gd name="connsiteX852" fmla="*/ 4116964 w 4308624"/>
                <a:gd name="connsiteY852" fmla="*/ 23362 h 6619325"/>
                <a:gd name="connsiteX853" fmla="*/ 4111311 w 4308624"/>
                <a:gd name="connsiteY853" fmla="*/ 24564 h 6619325"/>
                <a:gd name="connsiteX854" fmla="*/ 4105704 w 4308624"/>
                <a:gd name="connsiteY854" fmla="*/ 25988 h 6619325"/>
                <a:gd name="connsiteX855" fmla="*/ 4100186 w 4308624"/>
                <a:gd name="connsiteY855" fmla="*/ 27545 h 6619325"/>
                <a:gd name="connsiteX856" fmla="*/ 4082384 w 4308624"/>
                <a:gd name="connsiteY856" fmla="*/ 33909 h 6619325"/>
                <a:gd name="connsiteX857" fmla="*/ 4067209 w 4308624"/>
                <a:gd name="connsiteY857" fmla="*/ 41520 h 6619325"/>
                <a:gd name="connsiteX858" fmla="*/ 4055548 w 4308624"/>
                <a:gd name="connsiteY858" fmla="*/ 49797 h 6619325"/>
                <a:gd name="connsiteX859" fmla="*/ 4049363 w 4308624"/>
                <a:gd name="connsiteY859" fmla="*/ 58253 h 6619325"/>
                <a:gd name="connsiteX860" fmla="*/ 4048828 w 4308624"/>
                <a:gd name="connsiteY860" fmla="*/ 67777 h 6619325"/>
                <a:gd name="connsiteX861" fmla="*/ 4057729 w 4308624"/>
                <a:gd name="connsiteY861" fmla="*/ 74185 h 6619325"/>
                <a:gd name="connsiteX862" fmla="*/ 4074374 w 4308624"/>
                <a:gd name="connsiteY862" fmla="*/ 76855 h 6619325"/>
                <a:gd name="connsiteX863" fmla="*/ 4097382 w 4308624"/>
                <a:gd name="connsiteY863" fmla="*/ 75164 h 6619325"/>
                <a:gd name="connsiteX864" fmla="*/ 4103257 w 4308624"/>
                <a:gd name="connsiteY864" fmla="*/ 74141 h 6619325"/>
                <a:gd name="connsiteX865" fmla="*/ 4109042 w 4308624"/>
                <a:gd name="connsiteY865" fmla="*/ 72895 h 6619325"/>
                <a:gd name="connsiteX866" fmla="*/ 4114783 w 4308624"/>
                <a:gd name="connsiteY866" fmla="*/ 71470 h 6619325"/>
                <a:gd name="connsiteX867" fmla="*/ 4120479 w 4308624"/>
                <a:gd name="connsiteY867" fmla="*/ 69913 h 6619325"/>
                <a:gd name="connsiteX868" fmla="*/ 4138593 w 4308624"/>
                <a:gd name="connsiteY868" fmla="*/ 63371 h 6619325"/>
                <a:gd name="connsiteX869" fmla="*/ 4154080 w 4308624"/>
                <a:gd name="connsiteY869" fmla="*/ 55583 h 6619325"/>
                <a:gd name="connsiteX870" fmla="*/ 4165828 w 4308624"/>
                <a:gd name="connsiteY870" fmla="*/ 47082 h 6619325"/>
                <a:gd name="connsiteX871" fmla="*/ 4172638 w 4308624"/>
                <a:gd name="connsiteY871" fmla="*/ 38449 h 6619325"/>
                <a:gd name="connsiteX872" fmla="*/ 4172638 w 4308624"/>
                <a:gd name="connsiteY872" fmla="*/ 28970 h 6619325"/>
                <a:gd name="connsiteX873" fmla="*/ 4162981 w 4308624"/>
                <a:gd name="connsiteY873" fmla="*/ 22784 h 6619325"/>
                <a:gd name="connsiteX874" fmla="*/ 4310777 w 4308624"/>
                <a:gd name="connsiteY874" fmla="*/ 9966 h 6619325"/>
                <a:gd name="connsiteX875" fmla="*/ 4302143 w 4308624"/>
                <a:gd name="connsiteY875" fmla="*/ 3157 h 6619325"/>
                <a:gd name="connsiteX876" fmla="*/ 4285499 w 4308624"/>
                <a:gd name="connsiteY876" fmla="*/ 131 h 6619325"/>
                <a:gd name="connsiteX877" fmla="*/ 4262446 w 4308624"/>
                <a:gd name="connsiteY877" fmla="*/ 1333 h 6619325"/>
                <a:gd name="connsiteX878" fmla="*/ 4255459 w 4308624"/>
                <a:gd name="connsiteY878" fmla="*/ 2445 h 6619325"/>
                <a:gd name="connsiteX879" fmla="*/ 4248516 w 4308624"/>
                <a:gd name="connsiteY879" fmla="*/ 3825 h 6619325"/>
                <a:gd name="connsiteX880" fmla="*/ 4241663 w 4308624"/>
                <a:gd name="connsiteY880" fmla="*/ 5472 h 6619325"/>
                <a:gd name="connsiteX881" fmla="*/ 4234987 w 4308624"/>
                <a:gd name="connsiteY881" fmla="*/ 7341 h 6619325"/>
                <a:gd name="connsiteX882" fmla="*/ 4218477 w 4308624"/>
                <a:gd name="connsiteY882" fmla="*/ 13304 h 6619325"/>
                <a:gd name="connsiteX883" fmla="*/ 4203701 w 4308624"/>
                <a:gd name="connsiteY883" fmla="*/ 20514 h 6619325"/>
                <a:gd name="connsiteX884" fmla="*/ 4192131 w 4308624"/>
                <a:gd name="connsiteY884" fmla="*/ 28391 h 6619325"/>
                <a:gd name="connsiteX885" fmla="*/ 4184698 w 4308624"/>
                <a:gd name="connsiteY885" fmla="*/ 36624 h 6619325"/>
                <a:gd name="connsiteX886" fmla="*/ 4183052 w 4308624"/>
                <a:gd name="connsiteY886" fmla="*/ 46593 h 6619325"/>
                <a:gd name="connsiteX887" fmla="*/ 4191063 w 4308624"/>
                <a:gd name="connsiteY887" fmla="*/ 53580 h 6619325"/>
                <a:gd name="connsiteX888" fmla="*/ 4207395 w 4308624"/>
                <a:gd name="connsiteY888" fmla="*/ 56962 h 6619325"/>
                <a:gd name="connsiteX889" fmla="*/ 4230626 w 4308624"/>
                <a:gd name="connsiteY889" fmla="*/ 55939 h 6619325"/>
                <a:gd name="connsiteX890" fmla="*/ 4237747 w 4308624"/>
                <a:gd name="connsiteY890" fmla="*/ 54871 h 6619325"/>
                <a:gd name="connsiteX891" fmla="*/ 4244822 w 4308624"/>
                <a:gd name="connsiteY891" fmla="*/ 53491 h 6619325"/>
                <a:gd name="connsiteX892" fmla="*/ 4251810 w 4308624"/>
                <a:gd name="connsiteY892" fmla="*/ 51800 h 6619325"/>
                <a:gd name="connsiteX893" fmla="*/ 4258708 w 4308624"/>
                <a:gd name="connsiteY893" fmla="*/ 49931 h 6619325"/>
                <a:gd name="connsiteX894" fmla="*/ 4276198 w 4308624"/>
                <a:gd name="connsiteY894" fmla="*/ 43700 h 6619325"/>
                <a:gd name="connsiteX895" fmla="*/ 4291285 w 4308624"/>
                <a:gd name="connsiteY895" fmla="*/ 36313 h 6619325"/>
                <a:gd name="connsiteX896" fmla="*/ 4302989 w 4308624"/>
                <a:gd name="connsiteY896" fmla="*/ 28213 h 6619325"/>
                <a:gd name="connsiteX897" fmla="*/ 4310243 w 4308624"/>
                <a:gd name="connsiteY897" fmla="*/ 19846 h 6619325"/>
                <a:gd name="connsiteX898" fmla="*/ 4311356 w 4308624"/>
                <a:gd name="connsiteY898" fmla="*/ 9877 h 6619325"/>
                <a:gd name="connsiteX899" fmla="*/ 3891286 w 4308624"/>
                <a:gd name="connsiteY899" fmla="*/ 71559 h 6619325"/>
                <a:gd name="connsiteX900" fmla="*/ 3874064 w 4308624"/>
                <a:gd name="connsiteY900" fmla="*/ 70358 h 6619325"/>
                <a:gd name="connsiteX901" fmla="*/ 3851812 w 4308624"/>
                <a:gd name="connsiteY901" fmla="*/ 73384 h 6619325"/>
                <a:gd name="connsiteX902" fmla="*/ 3848296 w 4308624"/>
                <a:gd name="connsiteY902" fmla="*/ 74141 h 6619325"/>
                <a:gd name="connsiteX903" fmla="*/ 3844825 w 4308624"/>
                <a:gd name="connsiteY903" fmla="*/ 75031 h 6619325"/>
                <a:gd name="connsiteX904" fmla="*/ 3841353 w 4308624"/>
                <a:gd name="connsiteY904" fmla="*/ 75965 h 6619325"/>
                <a:gd name="connsiteX905" fmla="*/ 3837926 w 4308624"/>
                <a:gd name="connsiteY905" fmla="*/ 76944 h 6619325"/>
                <a:gd name="connsiteX906" fmla="*/ 3819057 w 4308624"/>
                <a:gd name="connsiteY906" fmla="*/ 83887 h 6619325"/>
                <a:gd name="connsiteX907" fmla="*/ 3803080 w 4308624"/>
                <a:gd name="connsiteY907" fmla="*/ 92254 h 6619325"/>
                <a:gd name="connsiteX908" fmla="*/ 3791331 w 4308624"/>
                <a:gd name="connsiteY908" fmla="*/ 101154 h 6619325"/>
                <a:gd name="connsiteX909" fmla="*/ 3785145 w 4308624"/>
                <a:gd name="connsiteY909" fmla="*/ 110055 h 6619325"/>
                <a:gd name="connsiteX910" fmla="*/ 3786480 w 4308624"/>
                <a:gd name="connsiteY910" fmla="*/ 118733 h 6619325"/>
                <a:gd name="connsiteX911" fmla="*/ 3796449 w 4308624"/>
                <a:gd name="connsiteY911" fmla="*/ 124029 h 6619325"/>
                <a:gd name="connsiteX912" fmla="*/ 3813538 w 4308624"/>
                <a:gd name="connsiteY912" fmla="*/ 125498 h 6619325"/>
                <a:gd name="connsiteX913" fmla="*/ 3836147 w 4308624"/>
                <a:gd name="connsiteY913" fmla="*/ 122605 h 6619325"/>
                <a:gd name="connsiteX914" fmla="*/ 3839751 w 4308624"/>
                <a:gd name="connsiteY914" fmla="*/ 121804 h 6619325"/>
                <a:gd name="connsiteX915" fmla="*/ 3843311 w 4308624"/>
                <a:gd name="connsiteY915" fmla="*/ 120958 h 6619325"/>
                <a:gd name="connsiteX916" fmla="*/ 3846872 w 4308624"/>
                <a:gd name="connsiteY916" fmla="*/ 120024 h 6619325"/>
                <a:gd name="connsiteX917" fmla="*/ 3850343 w 4308624"/>
                <a:gd name="connsiteY917" fmla="*/ 119000 h 6619325"/>
                <a:gd name="connsiteX918" fmla="*/ 3869701 w 4308624"/>
                <a:gd name="connsiteY918" fmla="*/ 111880 h 6619325"/>
                <a:gd name="connsiteX919" fmla="*/ 3885990 w 4308624"/>
                <a:gd name="connsiteY919" fmla="*/ 103290 h 6619325"/>
                <a:gd name="connsiteX920" fmla="*/ 3897783 w 4308624"/>
                <a:gd name="connsiteY920" fmla="*/ 94034 h 6619325"/>
                <a:gd name="connsiteX921" fmla="*/ 3903703 w 4308624"/>
                <a:gd name="connsiteY921" fmla="*/ 85133 h 6619325"/>
                <a:gd name="connsiteX922" fmla="*/ 3901789 w 4308624"/>
                <a:gd name="connsiteY922" fmla="*/ 76544 h 6619325"/>
                <a:gd name="connsiteX923" fmla="*/ 3891865 w 4308624"/>
                <a:gd name="connsiteY923" fmla="*/ 71470 h 6619325"/>
                <a:gd name="connsiteX924" fmla="*/ 4025553 w 4308624"/>
                <a:gd name="connsiteY924" fmla="*/ 45747 h 6619325"/>
                <a:gd name="connsiteX925" fmla="*/ 4009310 w 4308624"/>
                <a:gd name="connsiteY925" fmla="*/ 44012 h 6619325"/>
                <a:gd name="connsiteX926" fmla="*/ 3986746 w 4308624"/>
                <a:gd name="connsiteY926" fmla="*/ 46415 h 6619325"/>
                <a:gd name="connsiteX927" fmla="*/ 3982296 w 4308624"/>
                <a:gd name="connsiteY927" fmla="*/ 47349 h 6619325"/>
                <a:gd name="connsiteX928" fmla="*/ 3977845 w 4308624"/>
                <a:gd name="connsiteY928" fmla="*/ 48418 h 6619325"/>
                <a:gd name="connsiteX929" fmla="*/ 3973395 w 4308624"/>
                <a:gd name="connsiteY929" fmla="*/ 49575 h 6619325"/>
                <a:gd name="connsiteX930" fmla="*/ 3968945 w 4308624"/>
                <a:gd name="connsiteY930" fmla="*/ 50865 h 6619325"/>
                <a:gd name="connsiteX931" fmla="*/ 3950699 w 4308624"/>
                <a:gd name="connsiteY931" fmla="*/ 57541 h 6619325"/>
                <a:gd name="connsiteX932" fmla="*/ 3935167 w 4308624"/>
                <a:gd name="connsiteY932" fmla="*/ 65462 h 6619325"/>
                <a:gd name="connsiteX933" fmla="*/ 3923462 w 4308624"/>
                <a:gd name="connsiteY933" fmla="*/ 74363 h 6619325"/>
                <a:gd name="connsiteX934" fmla="*/ 3916787 w 4308624"/>
                <a:gd name="connsiteY934" fmla="*/ 83264 h 6619325"/>
                <a:gd name="connsiteX935" fmla="*/ 3917143 w 4308624"/>
                <a:gd name="connsiteY935" fmla="*/ 92165 h 6619325"/>
                <a:gd name="connsiteX936" fmla="*/ 3926488 w 4308624"/>
                <a:gd name="connsiteY936" fmla="*/ 97995 h 6619325"/>
                <a:gd name="connsiteX937" fmla="*/ 3943355 w 4308624"/>
                <a:gd name="connsiteY937" fmla="*/ 100086 h 6619325"/>
                <a:gd name="connsiteX938" fmla="*/ 3966186 w 4308624"/>
                <a:gd name="connsiteY938" fmla="*/ 97817 h 6619325"/>
                <a:gd name="connsiteX939" fmla="*/ 3970904 w 4308624"/>
                <a:gd name="connsiteY939" fmla="*/ 96882 h 6619325"/>
                <a:gd name="connsiteX940" fmla="*/ 3975576 w 4308624"/>
                <a:gd name="connsiteY940" fmla="*/ 95814 h 6619325"/>
                <a:gd name="connsiteX941" fmla="*/ 3980249 w 4308624"/>
                <a:gd name="connsiteY941" fmla="*/ 94612 h 6619325"/>
                <a:gd name="connsiteX942" fmla="*/ 3984699 w 4308624"/>
                <a:gd name="connsiteY942" fmla="*/ 93322 h 6619325"/>
                <a:gd name="connsiteX943" fmla="*/ 4003435 w 4308624"/>
                <a:gd name="connsiteY943" fmla="*/ 86513 h 6619325"/>
                <a:gd name="connsiteX944" fmla="*/ 4019278 w 4308624"/>
                <a:gd name="connsiteY944" fmla="*/ 78324 h 6619325"/>
                <a:gd name="connsiteX945" fmla="*/ 4031071 w 4308624"/>
                <a:gd name="connsiteY945" fmla="*/ 69423 h 6619325"/>
                <a:gd name="connsiteX946" fmla="*/ 4037436 w 4308624"/>
                <a:gd name="connsiteY946" fmla="*/ 60523 h 6619325"/>
                <a:gd name="connsiteX947" fmla="*/ 4036502 w 4308624"/>
                <a:gd name="connsiteY947" fmla="*/ 51622 h 6619325"/>
                <a:gd name="connsiteX948" fmla="*/ 4026132 w 4308624"/>
                <a:gd name="connsiteY948" fmla="*/ 45658 h 6619325"/>
                <a:gd name="connsiteX949" fmla="*/ 2789912 w 4308624"/>
                <a:gd name="connsiteY949" fmla="*/ 430258 h 6619325"/>
                <a:gd name="connsiteX950" fmla="*/ 2779498 w 4308624"/>
                <a:gd name="connsiteY950" fmla="*/ 428923 h 6619325"/>
                <a:gd name="connsiteX951" fmla="*/ 2766147 w 4308624"/>
                <a:gd name="connsiteY951" fmla="*/ 430125 h 6619325"/>
                <a:gd name="connsiteX952" fmla="*/ 2750793 w 4308624"/>
                <a:gd name="connsiteY952" fmla="*/ 433774 h 6619325"/>
                <a:gd name="connsiteX953" fmla="*/ 2746075 w 4308624"/>
                <a:gd name="connsiteY953" fmla="*/ 435287 h 6619325"/>
                <a:gd name="connsiteX954" fmla="*/ 2741270 w 4308624"/>
                <a:gd name="connsiteY954" fmla="*/ 436978 h 6619325"/>
                <a:gd name="connsiteX955" fmla="*/ 2736418 w 4308624"/>
                <a:gd name="connsiteY955" fmla="*/ 438892 h 6619325"/>
                <a:gd name="connsiteX956" fmla="*/ 2731567 w 4308624"/>
                <a:gd name="connsiteY956" fmla="*/ 440984 h 6619325"/>
                <a:gd name="connsiteX957" fmla="*/ 2712209 w 4308624"/>
                <a:gd name="connsiteY957" fmla="*/ 451442 h 6619325"/>
                <a:gd name="connsiteX958" fmla="*/ 2698190 w 4308624"/>
                <a:gd name="connsiteY958" fmla="*/ 462568 h 6619325"/>
                <a:gd name="connsiteX959" fmla="*/ 2690669 w 4308624"/>
                <a:gd name="connsiteY959" fmla="*/ 473115 h 6619325"/>
                <a:gd name="connsiteX960" fmla="*/ 2691114 w 4308624"/>
                <a:gd name="connsiteY960" fmla="*/ 481749 h 6619325"/>
                <a:gd name="connsiteX961" fmla="*/ 2697255 w 4308624"/>
                <a:gd name="connsiteY961" fmla="*/ 486199 h 6619325"/>
                <a:gd name="connsiteX962" fmla="*/ 2707536 w 4308624"/>
                <a:gd name="connsiteY962" fmla="*/ 487712 h 6619325"/>
                <a:gd name="connsiteX963" fmla="*/ 2720887 w 4308624"/>
                <a:gd name="connsiteY963" fmla="*/ 486644 h 6619325"/>
                <a:gd name="connsiteX964" fmla="*/ 2736552 w 4308624"/>
                <a:gd name="connsiteY964" fmla="*/ 482950 h 6619325"/>
                <a:gd name="connsiteX965" fmla="*/ 2741403 w 4308624"/>
                <a:gd name="connsiteY965" fmla="*/ 481437 h 6619325"/>
                <a:gd name="connsiteX966" fmla="*/ 2746298 w 4308624"/>
                <a:gd name="connsiteY966" fmla="*/ 479702 h 6619325"/>
                <a:gd name="connsiteX967" fmla="*/ 2751239 w 4308624"/>
                <a:gd name="connsiteY967" fmla="*/ 477744 h 6619325"/>
                <a:gd name="connsiteX968" fmla="*/ 2756222 w 4308624"/>
                <a:gd name="connsiteY968" fmla="*/ 475607 h 6619325"/>
                <a:gd name="connsiteX969" fmla="*/ 2775938 w 4308624"/>
                <a:gd name="connsiteY969" fmla="*/ 464882 h 6619325"/>
                <a:gd name="connsiteX970" fmla="*/ 2790001 w 4308624"/>
                <a:gd name="connsiteY970" fmla="*/ 453534 h 6619325"/>
                <a:gd name="connsiteX971" fmla="*/ 2797210 w 4308624"/>
                <a:gd name="connsiteY971" fmla="*/ 442986 h 6619325"/>
                <a:gd name="connsiteX972" fmla="*/ 2796231 w 4308624"/>
                <a:gd name="connsiteY972" fmla="*/ 434486 h 6619325"/>
                <a:gd name="connsiteX973" fmla="*/ 2789912 w 4308624"/>
                <a:gd name="connsiteY973" fmla="*/ 430258 h 6619325"/>
                <a:gd name="connsiteX974" fmla="*/ 1896725 w 4308624"/>
                <a:gd name="connsiteY974" fmla="*/ 939246 h 6619325"/>
                <a:gd name="connsiteX975" fmla="*/ 1890539 w 4308624"/>
                <a:gd name="connsiteY975" fmla="*/ 938356 h 6619325"/>
                <a:gd name="connsiteX976" fmla="*/ 1883285 w 4308624"/>
                <a:gd name="connsiteY976" fmla="*/ 938356 h 6619325"/>
                <a:gd name="connsiteX977" fmla="*/ 1875185 w 4308624"/>
                <a:gd name="connsiteY977" fmla="*/ 939557 h 6619325"/>
                <a:gd name="connsiteX978" fmla="*/ 1866285 w 4308624"/>
                <a:gd name="connsiteY978" fmla="*/ 941693 h 6619325"/>
                <a:gd name="connsiteX979" fmla="*/ 1854002 w 4308624"/>
                <a:gd name="connsiteY979" fmla="*/ 945877 h 6619325"/>
                <a:gd name="connsiteX980" fmla="*/ 1841408 w 4308624"/>
                <a:gd name="connsiteY980" fmla="*/ 951395 h 6619325"/>
                <a:gd name="connsiteX981" fmla="*/ 1828857 w 4308624"/>
                <a:gd name="connsiteY981" fmla="*/ 958115 h 6619325"/>
                <a:gd name="connsiteX982" fmla="*/ 1816797 w 4308624"/>
                <a:gd name="connsiteY982" fmla="*/ 965948 h 6619325"/>
                <a:gd name="connsiteX983" fmla="*/ 1799975 w 4308624"/>
                <a:gd name="connsiteY983" fmla="*/ 980367 h 6619325"/>
                <a:gd name="connsiteX984" fmla="*/ 1790628 w 4308624"/>
                <a:gd name="connsiteY984" fmla="*/ 993718 h 6619325"/>
                <a:gd name="connsiteX985" fmla="*/ 1789560 w 4308624"/>
                <a:gd name="connsiteY985" fmla="*/ 1004265 h 6619325"/>
                <a:gd name="connsiteX986" fmla="*/ 1797482 w 4308624"/>
                <a:gd name="connsiteY986" fmla="*/ 1010585 h 6619325"/>
                <a:gd name="connsiteX987" fmla="*/ 1803580 w 4308624"/>
                <a:gd name="connsiteY987" fmla="*/ 1011608 h 6619325"/>
                <a:gd name="connsiteX988" fmla="*/ 1810878 w 4308624"/>
                <a:gd name="connsiteY988" fmla="*/ 1011608 h 6619325"/>
                <a:gd name="connsiteX989" fmla="*/ 1819111 w 4308624"/>
                <a:gd name="connsiteY989" fmla="*/ 1010451 h 6619325"/>
                <a:gd name="connsiteX990" fmla="*/ 1828012 w 4308624"/>
                <a:gd name="connsiteY990" fmla="*/ 1008315 h 6619325"/>
                <a:gd name="connsiteX991" fmla="*/ 1840606 w 4308624"/>
                <a:gd name="connsiteY991" fmla="*/ 1003865 h 6619325"/>
                <a:gd name="connsiteX992" fmla="*/ 1853557 w 4308624"/>
                <a:gd name="connsiteY992" fmla="*/ 998213 h 6619325"/>
                <a:gd name="connsiteX993" fmla="*/ 1866374 w 4308624"/>
                <a:gd name="connsiteY993" fmla="*/ 991270 h 6619325"/>
                <a:gd name="connsiteX994" fmla="*/ 1878612 w 4308624"/>
                <a:gd name="connsiteY994" fmla="*/ 983215 h 6619325"/>
                <a:gd name="connsiteX995" fmla="*/ 1895479 w 4308624"/>
                <a:gd name="connsiteY995" fmla="*/ 968529 h 6619325"/>
                <a:gd name="connsiteX996" fmla="*/ 1904380 w 4308624"/>
                <a:gd name="connsiteY996" fmla="*/ 955178 h 6619325"/>
                <a:gd name="connsiteX997" fmla="*/ 1904869 w 4308624"/>
                <a:gd name="connsiteY997" fmla="*/ 944942 h 6619325"/>
                <a:gd name="connsiteX998" fmla="*/ 1896859 w 4308624"/>
                <a:gd name="connsiteY998" fmla="*/ 939246 h 6619325"/>
                <a:gd name="connsiteX999" fmla="*/ 2006337 w 4308624"/>
                <a:gd name="connsiteY999" fmla="*/ 864435 h 6619325"/>
                <a:gd name="connsiteX1000" fmla="*/ 1999973 w 4308624"/>
                <a:gd name="connsiteY1000" fmla="*/ 863233 h 6619325"/>
                <a:gd name="connsiteX1001" fmla="*/ 1992319 w 4308624"/>
                <a:gd name="connsiteY1001" fmla="*/ 863233 h 6619325"/>
                <a:gd name="connsiteX1002" fmla="*/ 1983418 w 4308624"/>
                <a:gd name="connsiteY1002" fmla="*/ 864480 h 6619325"/>
                <a:gd name="connsiteX1003" fmla="*/ 1973894 w 4308624"/>
                <a:gd name="connsiteY1003" fmla="*/ 866838 h 6619325"/>
                <a:gd name="connsiteX1004" fmla="*/ 1962723 w 4308624"/>
                <a:gd name="connsiteY1004" fmla="*/ 870577 h 6619325"/>
                <a:gd name="connsiteX1005" fmla="*/ 1951242 w 4308624"/>
                <a:gd name="connsiteY1005" fmla="*/ 875472 h 6619325"/>
                <a:gd name="connsiteX1006" fmla="*/ 1939760 w 4308624"/>
                <a:gd name="connsiteY1006" fmla="*/ 881435 h 6619325"/>
                <a:gd name="connsiteX1007" fmla="*/ 1928679 w 4308624"/>
                <a:gd name="connsiteY1007" fmla="*/ 888289 h 6619325"/>
                <a:gd name="connsiteX1008" fmla="*/ 1911501 w 4308624"/>
                <a:gd name="connsiteY1008" fmla="*/ 902130 h 6619325"/>
                <a:gd name="connsiteX1009" fmla="*/ 1901576 w 4308624"/>
                <a:gd name="connsiteY1009" fmla="*/ 915036 h 6619325"/>
                <a:gd name="connsiteX1010" fmla="*/ 1899618 w 4308624"/>
                <a:gd name="connsiteY1010" fmla="*/ 925538 h 6619325"/>
                <a:gd name="connsiteX1011" fmla="*/ 1906561 w 4308624"/>
                <a:gd name="connsiteY1011" fmla="*/ 932258 h 6619325"/>
                <a:gd name="connsiteX1012" fmla="*/ 1912835 w 4308624"/>
                <a:gd name="connsiteY1012" fmla="*/ 933594 h 6619325"/>
                <a:gd name="connsiteX1013" fmla="*/ 1920534 w 4308624"/>
                <a:gd name="connsiteY1013" fmla="*/ 933594 h 6619325"/>
                <a:gd name="connsiteX1014" fmla="*/ 1929435 w 4308624"/>
                <a:gd name="connsiteY1014" fmla="*/ 932392 h 6619325"/>
                <a:gd name="connsiteX1015" fmla="*/ 1939182 w 4308624"/>
                <a:gd name="connsiteY1015" fmla="*/ 930078 h 6619325"/>
                <a:gd name="connsiteX1016" fmla="*/ 1950619 w 4308624"/>
                <a:gd name="connsiteY1016" fmla="*/ 926251 h 6619325"/>
                <a:gd name="connsiteX1017" fmla="*/ 1962413 w 4308624"/>
                <a:gd name="connsiteY1017" fmla="*/ 921222 h 6619325"/>
                <a:gd name="connsiteX1018" fmla="*/ 1974161 w 4308624"/>
                <a:gd name="connsiteY1018" fmla="*/ 915080 h 6619325"/>
                <a:gd name="connsiteX1019" fmla="*/ 1985421 w 4308624"/>
                <a:gd name="connsiteY1019" fmla="*/ 908049 h 6619325"/>
                <a:gd name="connsiteX1020" fmla="*/ 2002644 w 4308624"/>
                <a:gd name="connsiteY1020" fmla="*/ 893896 h 6619325"/>
                <a:gd name="connsiteX1021" fmla="*/ 2012212 w 4308624"/>
                <a:gd name="connsiteY1021" fmla="*/ 880990 h 6619325"/>
                <a:gd name="connsiteX1022" fmla="*/ 2013592 w 4308624"/>
                <a:gd name="connsiteY1022" fmla="*/ 870666 h 6619325"/>
                <a:gd name="connsiteX1023" fmla="*/ 2006649 w 4308624"/>
                <a:gd name="connsiteY1023" fmla="*/ 864435 h 6619325"/>
                <a:gd name="connsiteX1024" fmla="*/ 2116439 w 4308624"/>
                <a:gd name="connsiteY1024" fmla="*/ 793229 h 6619325"/>
                <a:gd name="connsiteX1025" fmla="*/ 2109897 w 4308624"/>
                <a:gd name="connsiteY1025" fmla="*/ 791716 h 6619325"/>
                <a:gd name="connsiteX1026" fmla="*/ 2101797 w 4308624"/>
                <a:gd name="connsiteY1026" fmla="*/ 791716 h 6619325"/>
                <a:gd name="connsiteX1027" fmla="*/ 2092497 w 4308624"/>
                <a:gd name="connsiteY1027" fmla="*/ 792962 h 6619325"/>
                <a:gd name="connsiteX1028" fmla="*/ 2082261 w 4308624"/>
                <a:gd name="connsiteY1028" fmla="*/ 795455 h 6619325"/>
                <a:gd name="connsiteX1029" fmla="*/ 2072069 w 4308624"/>
                <a:gd name="connsiteY1029" fmla="*/ 798881 h 6619325"/>
                <a:gd name="connsiteX1030" fmla="*/ 2061611 w 4308624"/>
                <a:gd name="connsiteY1030" fmla="*/ 803332 h 6619325"/>
                <a:gd name="connsiteX1031" fmla="*/ 2051153 w 4308624"/>
                <a:gd name="connsiteY1031" fmla="*/ 808539 h 6619325"/>
                <a:gd name="connsiteX1032" fmla="*/ 2040961 w 4308624"/>
                <a:gd name="connsiteY1032" fmla="*/ 814591 h 6619325"/>
                <a:gd name="connsiteX1033" fmla="*/ 2023561 w 4308624"/>
                <a:gd name="connsiteY1033" fmla="*/ 827942 h 6619325"/>
                <a:gd name="connsiteX1034" fmla="*/ 2013102 w 4308624"/>
                <a:gd name="connsiteY1034" fmla="*/ 840537 h 6619325"/>
                <a:gd name="connsiteX1035" fmla="*/ 2010388 w 4308624"/>
                <a:gd name="connsiteY1035" fmla="*/ 851039 h 6619325"/>
                <a:gd name="connsiteX1036" fmla="*/ 2016350 w 4308624"/>
                <a:gd name="connsiteY1036" fmla="*/ 858027 h 6619325"/>
                <a:gd name="connsiteX1037" fmla="*/ 2022760 w 4308624"/>
                <a:gd name="connsiteY1037" fmla="*/ 859673 h 6619325"/>
                <a:gd name="connsiteX1038" fmla="*/ 2030859 w 4308624"/>
                <a:gd name="connsiteY1038" fmla="*/ 859673 h 6619325"/>
                <a:gd name="connsiteX1039" fmla="*/ 2040294 w 4308624"/>
                <a:gd name="connsiteY1039" fmla="*/ 858472 h 6619325"/>
                <a:gd name="connsiteX1040" fmla="*/ 2050752 w 4308624"/>
                <a:gd name="connsiteY1040" fmla="*/ 855979 h 6619325"/>
                <a:gd name="connsiteX1041" fmla="*/ 2061210 w 4308624"/>
                <a:gd name="connsiteY1041" fmla="*/ 852508 h 6619325"/>
                <a:gd name="connsiteX1042" fmla="*/ 2071935 w 4308624"/>
                <a:gd name="connsiteY1042" fmla="*/ 848058 h 6619325"/>
                <a:gd name="connsiteX1043" fmla="*/ 2082617 w 4308624"/>
                <a:gd name="connsiteY1043" fmla="*/ 842673 h 6619325"/>
                <a:gd name="connsiteX1044" fmla="*/ 2093030 w 4308624"/>
                <a:gd name="connsiteY1044" fmla="*/ 836487 h 6619325"/>
                <a:gd name="connsiteX1045" fmla="*/ 2110521 w 4308624"/>
                <a:gd name="connsiteY1045" fmla="*/ 822913 h 6619325"/>
                <a:gd name="connsiteX1046" fmla="*/ 2120668 w 4308624"/>
                <a:gd name="connsiteY1046" fmla="*/ 810274 h 6619325"/>
                <a:gd name="connsiteX1047" fmla="*/ 2122848 w 4308624"/>
                <a:gd name="connsiteY1047" fmla="*/ 799949 h 6619325"/>
                <a:gd name="connsiteX1048" fmla="*/ 2116573 w 4308624"/>
                <a:gd name="connsiteY1048" fmla="*/ 793229 h 6619325"/>
                <a:gd name="connsiteX1049" fmla="*/ 1787870 w 4308624"/>
                <a:gd name="connsiteY1049" fmla="*/ 1017972 h 6619325"/>
                <a:gd name="connsiteX1050" fmla="*/ 1781951 w 4308624"/>
                <a:gd name="connsiteY1050" fmla="*/ 1017349 h 6619325"/>
                <a:gd name="connsiteX1051" fmla="*/ 1775186 w 4308624"/>
                <a:gd name="connsiteY1051" fmla="*/ 1017705 h 6619325"/>
                <a:gd name="connsiteX1052" fmla="*/ 1767754 w 4308624"/>
                <a:gd name="connsiteY1052" fmla="*/ 1018862 h 6619325"/>
                <a:gd name="connsiteX1053" fmla="*/ 1759788 w 4308624"/>
                <a:gd name="connsiteY1053" fmla="*/ 1020821 h 6619325"/>
                <a:gd name="connsiteX1054" fmla="*/ 1746437 w 4308624"/>
                <a:gd name="connsiteY1054" fmla="*/ 1025271 h 6619325"/>
                <a:gd name="connsiteX1055" fmla="*/ 1732551 w 4308624"/>
                <a:gd name="connsiteY1055" fmla="*/ 1031546 h 6619325"/>
                <a:gd name="connsiteX1056" fmla="*/ 1718800 w 4308624"/>
                <a:gd name="connsiteY1056" fmla="*/ 1039201 h 6619325"/>
                <a:gd name="connsiteX1057" fmla="*/ 1705804 w 4308624"/>
                <a:gd name="connsiteY1057" fmla="*/ 1048101 h 6619325"/>
                <a:gd name="connsiteX1058" fmla="*/ 1689294 w 4308624"/>
                <a:gd name="connsiteY1058" fmla="*/ 1063188 h 6619325"/>
                <a:gd name="connsiteX1059" fmla="*/ 1680705 w 4308624"/>
                <a:gd name="connsiteY1059" fmla="*/ 1076539 h 6619325"/>
                <a:gd name="connsiteX1060" fmla="*/ 1680705 w 4308624"/>
                <a:gd name="connsiteY1060" fmla="*/ 1086953 h 6619325"/>
                <a:gd name="connsiteX1061" fmla="*/ 1689606 w 4308624"/>
                <a:gd name="connsiteY1061" fmla="*/ 1092872 h 6619325"/>
                <a:gd name="connsiteX1062" fmla="*/ 1695480 w 4308624"/>
                <a:gd name="connsiteY1062" fmla="*/ 1093584 h 6619325"/>
                <a:gd name="connsiteX1063" fmla="*/ 1702290 w 4308624"/>
                <a:gd name="connsiteY1063" fmla="*/ 1093584 h 6619325"/>
                <a:gd name="connsiteX1064" fmla="*/ 1709855 w 4308624"/>
                <a:gd name="connsiteY1064" fmla="*/ 1092427 h 6619325"/>
                <a:gd name="connsiteX1065" fmla="*/ 1717998 w 4308624"/>
                <a:gd name="connsiteY1065" fmla="*/ 1090469 h 6619325"/>
                <a:gd name="connsiteX1066" fmla="*/ 1731839 w 4308624"/>
                <a:gd name="connsiteY1066" fmla="*/ 1085751 h 6619325"/>
                <a:gd name="connsiteX1067" fmla="*/ 1746125 w 4308624"/>
                <a:gd name="connsiteY1067" fmla="*/ 1079343 h 6619325"/>
                <a:gd name="connsiteX1068" fmla="*/ 1760189 w 4308624"/>
                <a:gd name="connsiteY1068" fmla="*/ 1071421 h 6619325"/>
                <a:gd name="connsiteX1069" fmla="*/ 1773540 w 4308624"/>
                <a:gd name="connsiteY1069" fmla="*/ 1062253 h 6619325"/>
                <a:gd name="connsiteX1070" fmla="*/ 1789961 w 4308624"/>
                <a:gd name="connsiteY1070" fmla="*/ 1046944 h 6619325"/>
                <a:gd name="connsiteX1071" fmla="*/ 1798060 w 4308624"/>
                <a:gd name="connsiteY1071" fmla="*/ 1033593 h 6619325"/>
                <a:gd name="connsiteX1072" fmla="*/ 1797527 w 4308624"/>
                <a:gd name="connsiteY1072" fmla="*/ 1023491 h 6619325"/>
                <a:gd name="connsiteX1073" fmla="*/ 1788003 w 4308624"/>
                <a:gd name="connsiteY1073" fmla="*/ 1017972 h 6619325"/>
                <a:gd name="connsiteX1074" fmla="*/ 1679860 w 4308624"/>
                <a:gd name="connsiteY1074" fmla="*/ 1100838 h 6619325"/>
                <a:gd name="connsiteX1075" fmla="*/ 1674297 w 4308624"/>
                <a:gd name="connsiteY1075" fmla="*/ 1100526 h 6619325"/>
                <a:gd name="connsiteX1076" fmla="*/ 1668021 w 4308624"/>
                <a:gd name="connsiteY1076" fmla="*/ 1100927 h 6619325"/>
                <a:gd name="connsiteX1077" fmla="*/ 1661212 w 4308624"/>
                <a:gd name="connsiteY1077" fmla="*/ 1102040 h 6619325"/>
                <a:gd name="connsiteX1078" fmla="*/ 1654003 w 4308624"/>
                <a:gd name="connsiteY1078" fmla="*/ 1103820 h 6619325"/>
                <a:gd name="connsiteX1079" fmla="*/ 1639316 w 4308624"/>
                <a:gd name="connsiteY1079" fmla="*/ 1108849 h 6619325"/>
                <a:gd name="connsiteX1080" fmla="*/ 1624186 w 4308624"/>
                <a:gd name="connsiteY1080" fmla="*/ 1115880 h 6619325"/>
                <a:gd name="connsiteX1081" fmla="*/ 1609276 w 4308624"/>
                <a:gd name="connsiteY1081" fmla="*/ 1124514 h 6619325"/>
                <a:gd name="connsiteX1082" fmla="*/ 1595303 w 4308624"/>
                <a:gd name="connsiteY1082" fmla="*/ 1134527 h 6619325"/>
                <a:gd name="connsiteX1083" fmla="*/ 1579147 w 4308624"/>
                <a:gd name="connsiteY1083" fmla="*/ 1150192 h 6619325"/>
                <a:gd name="connsiteX1084" fmla="*/ 1571226 w 4308624"/>
                <a:gd name="connsiteY1084" fmla="*/ 1163989 h 6619325"/>
                <a:gd name="connsiteX1085" fmla="*/ 1572072 w 4308624"/>
                <a:gd name="connsiteY1085" fmla="*/ 1174402 h 6619325"/>
                <a:gd name="connsiteX1086" fmla="*/ 1582307 w 4308624"/>
                <a:gd name="connsiteY1086" fmla="*/ 1179876 h 6619325"/>
                <a:gd name="connsiteX1087" fmla="*/ 1587915 w 4308624"/>
                <a:gd name="connsiteY1087" fmla="*/ 1180277 h 6619325"/>
                <a:gd name="connsiteX1088" fmla="*/ 1594235 w 4308624"/>
                <a:gd name="connsiteY1088" fmla="*/ 1179965 h 6619325"/>
                <a:gd name="connsiteX1089" fmla="*/ 1601177 w 4308624"/>
                <a:gd name="connsiteY1089" fmla="*/ 1178853 h 6619325"/>
                <a:gd name="connsiteX1090" fmla="*/ 1608565 w 4308624"/>
                <a:gd name="connsiteY1090" fmla="*/ 1177073 h 6619325"/>
                <a:gd name="connsiteX1091" fmla="*/ 1623606 w 4308624"/>
                <a:gd name="connsiteY1091" fmla="*/ 1171910 h 6619325"/>
                <a:gd name="connsiteX1092" fmla="*/ 1639183 w 4308624"/>
                <a:gd name="connsiteY1092" fmla="*/ 1164745 h 6619325"/>
                <a:gd name="connsiteX1093" fmla="*/ 1654404 w 4308624"/>
                <a:gd name="connsiteY1093" fmla="*/ 1155844 h 6619325"/>
                <a:gd name="connsiteX1094" fmla="*/ 1668511 w 4308624"/>
                <a:gd name="connsiteY1094" fmla="*/ 1145564 h 6619325"/>
                <a:gd name="connsiteX1095" fmla="*/ 1684576 w 4308624"/>
                <a:gd name="connsiteY1095" fmla="*/ 1129632 h 6619325"/>
                <a:gd name="connsiteX1096" fmla="*/ 1691964 w 4308624"/>
                <a:gd name="connsiteY1096" fmla="*/ 1115925 h 6619325"/>
                <a:gd name="connsiteX1097" fmla="*/ 1690495 w 4308624"/>
                <a:gd name="connsiteY1097" fmla="*/ 1105867 h 6619325"/>
                <a:gd name="connsiteX1098" fmla="*/ 1679993 w 4308624"/>
                <a:gd name="connsiteY1098" fmla="*/ 1100838 h 6619325"/>
                <a:gd name="connsiteX1099" fmla="*/ 2559383 w 4308624"/>
                <a:gd name="connsiteY1099" fmla="*/ 538713 h 6619325"/>
                <a:gd name="connsiteX1100" fmla="*/ 2549682 w 4308624"/>
                <a:gd name="connsiteY1100" fmla="*/ 537868 h 6619325"/>
                <a:gd name="connsiteX1101" fmla="*/ 2537710 w 4308624"/>
                <a:gd name="connsiteY1101" fmla="*/ 539114 h 6619325"/>
                <a:gd name="connsiteX1102" fmla="*/ 2524137 w 4308624"/>
                <a:gd name="connsiteY1102" fmla="*/ 542363 h 6619325"/>
                <a:gd name="connsiteX1103" fmla="*/ 2517728 w 4308624"/>
                <a:gd name="connsiteY1103" fmla="*/ 544454 h 6619325"/>
                <a:gd name="connsiteX1104" fmla="*/ 2511230 w 4308624"/>
                <a:gd name="connsiteY1104" fmla="*/ 546902 h 6619325"/>
                <a:gd name="connsiteX1105" fmla="*/ 2504644 w 4308624"/>
                <a:gd name="connsiteY1105" fmla="*/ 549706 h 6619325"/>
                <a:gd name="connsiteX1106" fmla="*/ 2498102 w 4308624"/>
                <a:gd name="connsiteY1106" fmla="*/ 552821 h 6619325"/>
                <a:gd name="connsiteX1107" fmla="*/ 2479410 w 4308624"/>
                <a:gd name="connsiteY1107" fmla="*/ 564169 h 6619325"/>
                <a:gd name="connsiteX1108" fmla="*/ 2466460 w 4308624"/>
                <a:gd name="connsiteY1108" fmla="*/ 575740 h 6619325"/>
                <a:gd name="connsiteX1109" fmla="*/ 2460407 w 4308624"/>
                <a:gd name="connsiteY1109" fmla="*/ 586288 h 6619325"/>
                <a:gd name="connsiteX1110" fmla="*/ 2462543 w 4308624"/>
                <a:gd name="connsiteY1110" fmla="*/ 594521 h 6619325"/>
                <a:gd name="connsiteX1111" fmla="*/ 2468952 w 4308624"/>
                <a:gd name="connsiteY1111" fmla="*/ 597859 h 6619325"/>
                <a:gd name="connsiteX1112" fmla="*/ 2478610 w 4308624"/>
                <a:gd name="connsiteY1112" fmla="*/ 598882 h 6619325"/>
                <a:gd name="connsiteX1113" fmla="*/ 2490714 w 4308624"/>
                <a:gd name="connsiteY1113" fmla="*/ 597725 h 6619325"/>
                <a:gd name="connsiteX1114" fmla="*/ 2504554 w 4308624"/>
                <a:gd name="connsiteY1114" fmla="*/ 594432 h 6619325"/>
                <a:gd name="connsiteX1115" fmla="*/ 2511097 w 4308624"/>
                <a:gd name="connsiteY1115" fmla="*/ 592296 h 6619325"/>
                <a:gd name="connsiteX1116" fmla="*/ 2517773 w 4308624"/>
                <a:gd name="connsiteY1116" fmla="*/ 589804 h 6619325"/>
                <a:gd name="connsiteX1117" fmla="*/ 2524538 w 4308624"/>
                <a:gd name="connsiteY1117" fmla="*/ 586955 h 6619325"/>
                <a:gd name="connsiteX1118" fmla="*/ 2531213 w 4308624"/>
                <a:gd name="connsiteY1118" fmla="*/ 583707 h 6619325"/>
                <a:gd name="connsiteX1119" fmla="*/ 2550215 w 4308624"/>
                <a:gd name="connsiteY1119" fmla="*/ 572091 h 6619325"/>
                <a:gd name="connsiteX1120" fmla="*/ 2563077 w 4308624"/>
                <a:gd name="connsiteY1120" fmla="*/ 560342 h 6619325"/>
                <a:gd name="connsiteX1121" fmla="*/ 2568685 w 4308624"/>
                <a:gd name="connsiteY1121" fmla="*/ 549795 h 6619325"/>
                <a:gd name="connsiteX1122" fmla="*/ 2566059 w 4308624"/>
                <a:gd name="connsiteY1122" fmla="*/ 541829 h 6619325"/>
                <a:gd name="connsiteX1123" fmla="*/ 2559517 w 4308624"/>
                <a:gd name="connsiteY1123" fmla="*/ 538713 h 6619325"/>
                <a:gd name="connsiteX1124" fmla="*/ 2227609 w 4308624"/>
                <a:gd name="connsiteY1124" fmla="*/ 725628 h 6619325"/>
                <a:gd name="connsiteX1125" fmla="*/ 2220978 w 4308624"/>
                <a:gd name="connsiteY1125" fmla="*/ 723759 h 6619325"/>
                <a:gd name="connsiteX1126" fmla="*/ 2212434 w 4308624"/>
                <a:gd name="connsiteY1126" fmla="*/ 723492 h 6619325"/>
                <a:gd name="connsiteX1127" fmla="*/ 2202465 w 4308624"/>
                <a:gd name="connsiteY1127" fmla="*/ 724783 h 6619325"/>
                <a:gd name="connsiteX1128" fmla="*/ 2191383 w 4308624"/>
                <a:gd name="connsiteY1128" fmla="*/ 727453 h 6619325"/>
                <a:gd name="connsiteX1129" fmla="*/ 2182215 w 4308624"/>
                <a:gd name="connsiteY1129" fmla="*/ 730524 h 6619325"/>
                <a:gd name="connsiteX1130" fmla="*/ 2172826 w 4308624"/>
                <a:gd name="connsiteY1130" fmla="*/ 734307 h 6619325"/>
                <a:gd name="connsiteX1131" fmla="*/ 2163390 w 4308624"/>
                <a:gd name="connsiteY1131" fmla="*/ 738757 h 6619325"/>
                <a:gd name="connsiteX1132" fmla="*/ 2154133 w 4308624"/>
                <a:gd name="connsiteY1132" fmla="*/ 743919 h 6619325"/>
                <a:gd name="connsiteX1133" fmla="*/ 2136332 w 4308624"/>
                <a:gd name="connsiteY1133" fmla="*/ 756736 h 6619325"/>
                <a:gd name="connsiteX1134" fmla="*/ 2125206 w 4308624"/>
                <a:gd name="connsiteY1134" fmla="*/ 769064 h 6619325"/>
                <a:gd name="connsiteX1135" fmla="*/ 2121602 w 4308624"/>
                <a:gd name="connsiteY1135" fmla="*/ 779611 h 6619325"/>
                <a:gd name="connsiteX1136" fmla="*/ 2126541 w 4308624"/>
                <a:gd name="connsiteY1136" fmla="*/ 786954 h 6619325"/>
                <a:gd name="connsiteX1137" fmla="*/ 2132994 w 4308624"/>
                <a:gd name="connsiteY1137" fmla="*/ 789046 h 6619325"/>
                <a:gd name="connsiteX1138" fmla="*/ 2141495 w 4308624"/>
                <a:gd name="connsiteY1138" fmla="*/ 789402 h 6619325"/>
                <a:gd name="connsiteX1139" fmla="*/ 2151642 w 4308624"/>
                <a:gd name="connsiteY1139" fmla="*/ 788200 h 6619325"/>
                <a:gd name="connsiteX1140" fmla="*/ 2162902 w 4308624"/>
                <a:gd name="connsiteY1140" fmla="*/ 785530 h 6619325"/>
                <a:gd name="connsiteX1141" fmla="*/ 2172291 w 4308624"/>
                <a:gd name="connsiteY1141" fmla="*/ 782415 h 6619325"/>
                <a:gd name="connsiteX1142" fmla="*/ 2181948 w 4308624"/>
                <a:gd name="connsiteY1142" fmla="*/ 778499 h 6619325"/>
                <a:gd name="connsiteX1143" fmla="*/ 2191606 w 4308624"/>
                <a:gd name="connsiteY1143" fmla="*/ 773826 h 6619325"/>
                <a:gd name="connsiteX1144" fmla="*/ 2201085 w 4308624"/>
                <a:gd name="connsiteY1144" fmla="*/ 768485 h 6619325"/>
                <a:gd name="connsiteX1145" fmla="*/ 2218886 w 4308624"/>
                <a:gd name="connsiteY1145" fmla="*/ 755446 h 6619325"/>
                <a:gd name="connsiteX1146" fmla="*/ 2229789 w 4308624"/>
                <a:gd name="connsiteY1146" fmla="*/ 742985 h 6619325"/>
                <a:gd name="connsiteX1147" fmla="*/ 2232906 w 4308624"/>
                <a:gd name="connsiteY1147" fmla="*/ 732571 h 6619325"/>
                <a:gd name="connsiteX1148" fmla="*/ 2227742 w 4308624"/>
                <a:gd name="connsiteY1148" fmla="*/ 725495 h 6619325"/>
                <a:gd name="connsiteX1149" fmla="*/ 2674203 w 4308624"/>
                <a:gd name="connsiteY1149" fmla="*/ 483128 h 6619325"/>
                <a:gd name="connsiteX1150" fmla="*/ 2664145 w 4308624"/>
                <a:gd name="connsiteY1150" fmla="*/ 482016 h 6619325"/>
                <a:gd name="connsiteX1151" fmla="*/ 2651505 w 4308624"/>
                <a:gd name="connsiteY1151" fmla="*/ 483262 h 6619325"/>
                <a:gd name="connsiteX1152" fmla="*/ 2637086 w 4308624"/>
                <a:gd name="connsiteY1152" fmla="*/ 486733 h 6619325"/>
                <a:gd name="connsiteX1153" fmla="*/ 2631523 w 4308624"/>
                <a:gd name="connsiteY1153" fmla="*/ 488513 h 6619325"/>
                <a:gd name="connsiteX1154" fmla="*/ 2625827 w 4308624"/>
                <a:gd name="connsiteY1154" fmla="*/ 490605 h 6619325"/>
                <a:gd name="connsiteX1155" fmla="*/ 2620131 w 4308624"/>
                <a:gd name="connsiteY1155" fmla="*/ 492964 h 6619325"/>
                <a:gd name="connsiteX1156" fmla="*/ 2614390 w 4308624"/>
                <a:gd name="connsiteY1156" fmla="*/ 495545 h 6619325"/>
                <a:gd name="connsiteX1157" fmla="*/ 2595387 w 4308624"/>
                <a:gd name="connsiteY1157" fmla="*/ 506448 h 6619325"/>
                <a:gd name="connsiteX1158" fmla="*/ 2582036 w 4308624"/>
                <a:gd name="connsiteY1158" fmla="*/ 517797 h 6619325"/>
                <a:gd name="connsiteX1159" fmla="*/ 2575316 w 4308624"/>
                <a:gd name="connsiteY1159" fmla="*/ 528344 h 6619325"/>
                <a:gd name="connsiteX1160" fmla="*/ 2576607 w 4308624"/>
                <a:gd name="connsiteY1160" fmla="*/ 536755 h 6619325"/>
                <a:gd name="connsiteX1161" fmla="*/ 2582926 w 4308624"/>
                <a:gd name="connsiteY1161" fmla="*/ 540494 h 6619325"/>
                <a:gd name="connsiteX1162" fmla="*/ 2592894 w 4308624"/>
                <a:gd name="connsiteY1162" fmla="*/ 541784 h 6619325"/>
                <a:gd name="connsiteX1163" fmla="*/ 2605668 w 4308624"/>
                <a:gd name="connsiteY1163" fmla="*/ 540627 h 6619325"/>
                <a:gd name="connsiteX1164" fmla="*/ 2620353 w 4308624"/>
                <a:gd name="connsiteY1164" fmla="*/ 537156 h 6619325"/>
                <a:gd name="connsiteX1165" fmla="*/ 2626049 w 4308624"/>
                <a:gd name="connsiteY1165" fmla="*/ 535331 h 6619325"/>
                <a:gd name="connsiteX1166" fmla="*/ 2631880 w 4308624"/>
                <a:gd name="connsiteY1166" fmla="*/ 533239 h 6619325"/>
                <a:gd name="connsiteX1167" fmla="*/ 2637754 w 4308624"/>
                <a:gd name="connsiteY1167" fmla="*/ 530792 h 6619325"/>
                <a:gd name="connsiteX1168" fmla="*/ 2643628 w 4308624"/>
                <a:gd name="connsiteY1168" fmla="*/ 528122 h 6619325"/>
                <a:gd name="connsiteX1169" fmla="*/ 2662943 w 4308624"/>
                <a:gd name="connsiteY1169" fmla="*/ 516951 h 6619325"/>
                <a:gd name="connsiteX1170" fmla="*/ 2676294 w 4308624"/>
                <a:gd name="connsiteY1170" fmla="*/ 505425 h 6619325"/>
                <a:gd name="connsiteX1171" fmla="*/ 2682658 w 4308624"/>
                <a:gd name="connsiteY1171" fmla="*/ 494877 h 6619325"/>
                <a:gd name="connsiteX1172" fmla="*/ 2680789 w 4308624"/>
                <a:gd name="connsiteY1172" fmla="*/ 486644 h 6619325"/>
                <a:gd name="connsiteX1173" fmla="*/ 2674203 w 4308624"/>
                <a:gd name="connsiteY1173" fmla="*/ 483128 h 6619325"/>
                <a:gd name="connsiteX1174" fmla="*/ 1466109 w 4308624"/>
                <a:gd name="connsiteY1174" fmla="*/ 1279742 h 6619325"/>
                <a:gd name="connsiteX1175" fmla="*/ 1461302 w 4308624"/>
                <a:gd name="connsiteY1175" fmla="*/ 1279742 h 6619325"/>
                <a:gd name="connsiteX1176" fmla="*/ 1456185 w 4308624"/>
                <a:gd name="connsiteY1176" fmla="*/ 1280276 h 6619325"/>
                <a:gd name="connsiteX1177" fmla="*/ 1450711 w 4308624"/>
                <a:gd name="connsiteY1177" fmla="*/ 1281256 h 6619325"/>
                <a:gd name="connsiteX1178" fmla="*/ 1444970 w 4308624"/>
                <a:gd name="connsiteY1178" fmla="*/ 1282680 h 6619325"/>
                <a:gd name="connsiteX1179" fmla="*/ 1427613 w 4308624"/>
                <a:gd name="connsiteY1179" fmla="*/ 1288777 h 6619325"/>
                <a:gd name="connsiteX1180" fmla="*/ 1409811 w 4308624"/>
                <a:gd name="connsiteY1180" fmla="*/ 1297677 h 6619325"/>
                <a:gd name="connsiteX1181" fmla="*/ 1392277 w 4308624"/>
                <a:gd name="connsiteY1181" fmla="*/ 1308625 h 6619325"/>
                <a:gd name="connsiteX1182" fmla="*/ 1376345 w 4308624"/>
                <a:gd name="connsiteY1182" fmla="*/ 1321264 h 6619325"/>
                <a:gd name="connsiteX1183" fmla="*/ 1360857 w 4308624"/>
                <a:gd name="connsiteY1183" fmla="*/ 1338398 h 6619325"/>
                <a:gd name="connsiteX1184" fmla="*/ 1354449 w 4308624"/>
                <a:gd name="connsiteY1184" fmla="*/ 1352862 h 6619325"/>
                <a:gd name="connsiteX1185" fmla="*/ 1357431 w 4308624"/>
                <a:gd name="connsiteY1185" fmla="*/ 1363098 h 6619325"/>
                <a:gd name="connsiteX1186" fmla="*/ 1370203 w 4308624"/>
                <a:gd name="connsiteY1186" fmla="*/ 1367548 h 6619325"/>
                <a:gd name="connsiteX1187" fmla="*/ 1375055 w 4308624"/>
                <a:gd name="connsiteY1187" fmla="*/ 1367548 h 6619325"/>
                <a:gd name="connsiteX1188" fmla="*/ 1380261 w 4308624"/>
                <a:gd name="connsiteY1188" fmla="*/ 1367058 h 6619325"/>
                <a:gd name="connsiteX1189" fmla="*/ 1385824 w 4308624"/>
                <a:gd name="connsiteY1189" fmla="*/ 1366124 h 6619325"/>
                <a:gd name="connsiteX1190" fmla="*/ 1391699 w 4308624"/>
                <a:gd name="connsiteY1190" fmla="*/ 1364700 h 6619325"/>
                <a:gd name="connsiteX1191" fmla="*/ 1409500 w 4308624"/>
                <a:gd name="connsiteY1191" fmla="*/ 1358469 h 6619325"/>
                <a:gd name="connsiteX1192" fmla="*/ 1428014 w 4308624"/>
                <a:gd name="connsiteY1192" fmla="*/ 1349568 h 6619325"/>
                <a:gd name="connsiteX1193" fmla="*/ 1445815 w 4308624"/>
                <a:gd name="connsiteY1193" fmla="*/ 1338265 h 6619325"/>
                <a:gd name="connsiteX1194" fmla="*/ 1461881 w 4308624"/>
                <a:gd name="connsiteY1194" fmla="*/ 1325314 h 6619325"/>
                <a:gd name="connsiteX1195" fmla="*/ 1477057 w 4308624"/>
                <a:gd name="connsiteY1195" fmla="*/ 1308002 h 6619325"/>
                <a:gd name="connsiteX1196" fmla="*/ 1482798 w 4308624"/>
                <a:gd name="connsiteY1196" fmla="*/ 1293761 h 6619325"/>
                <a:gd name="connsiteX1197" fmla="*/ 1479193 w 4308624"/>
                <a:gd name="connsiteY1197" fmla="*/ 1283970 h 6619325"/>
                <a:gd name="connsiteX1198" fmla="*/ 1466109 w 4308624"/>
                <a:gd name="connsiteY1198" fmla="*/ 1279653 h 6619325"/>
                <a:gd name="connsiteX1199" fmla="*/ 2452307 w 4308624"/>
                <a:gd name="connsiteY1199" fmla="*/ 599950 h 6619325"/>
                <a:gd name="connsiteX1200" fmla="*/ 2445587 w 4308624"/>
                <a:gd name="connsiteY1200" fmla="*/ 597280 h 6619325"/>
                <a:gd name="connsiteX1201" fmla="*/ 2436287 w 4308624"/>
                <a:gd name="connsiteY1201" fmla="*/ 596657 h 6619325"/>
                <a:gd name="connsiteX1202" fmla="*/ 2425027 w 4308624"/>
                <a:gd name="connsiteY1202" fmla="*/ 597948 h 6619325"/>
                <a:gd name="connsiteX1203" fmla="*/ 2412343 w 4308624"/>
                <a:gd name="connsiteY1203" fmla="*/ 601018 h 6619325"/>
                <a:gd name="connsiteX1204" fmla="*/ 2405001 w 4308624"/>
                <a:gd name="connsiteY1204" fmla="*/ 603422 h 6619325"/>
                <a:gd name="connsiteX1205" fmla="*/ 2397480 w 4308624"/>
                <a:gd name="connsiteY1205" fmla="*/ 606314 h 6619325"/>
                <a:gd name="connsiteX1206" fmla="*/ 2389914 w 4308624"/>
                <a:gd name="connsiteY1206" fmla="*/ 609697 h 6619325"/>
                <a:gd name="connsiteX1207" fmla="*/ 2382392 w 4308624"/>
                <a:gd name="connsiteY1207" fmla="*/ 613524 h 6619325"/>
                <a:gd name="connsiteX1208" fmla="*/ 2364057 w 4308624"/>
                <a:gd name="connsiteY1208" fmla="*/ 625317 h 6619325"/>
                <a:gd name="connsiteX1209" fmla="*/ 2351819 w 4308624"/>
                <a:gd name="connsiteY1209" fmla="*/ 637155 h 6619325"/>
                <a:gd name="connsiteX1210" fmla="*/ 2346656 w 4308624"/>
                <a:gd name="connsiteY1210" fmla="*/ 647658 h 6619325"/>
                <a:gd name="connsiteX1211" fmla="*/ 2349817 w 4308624"/>
                <a:gd name="connsiteY1211" fmla="*/ 655535 h 6619325"/>
                <a:gd name="connsiteX1212" fmla="*/ 2356314 w 4308624"/>
                <a:gd name="connsiteY1212" fmla="*/ 658428 h 6619325"/>
                <a:gd name="connsiteX1213" fmla="*/ 2365570 w 4308624"/>
                <a:gd name="connsiteY1213" fmla="*/ 659185 h 6619325"/>
                <a:gd name="connsiteX1214" fmla="*/ 2376963 w 4308624"/>
                <a:gd name="connsiteY1214" fmla="*/ 657983 h 6619325"/>
                <a:gd name="connsiteX1215" fmla="*/ 2389870 w 4308624"/>
                <a:gd name="connsiteY1215" fmla="*/ 654912 h 6619325"/>
                <a:gd name="connsiteX1216" fmla="*/ 2397435 w 4308624"/>
                <a:gd name="connsiteY1216" fmla="*/ 652465 h 6619325"/>
                <a:gd name="connsiteX1217" fmla="*/ 2405134 w 4308624"/>
                <a:gd name="connsiteY1217" fmla="*/ 649483 h 6619325"/>
                <a:gd name="connsiteX1218" fmla="*/ 2412878 w 4308624"/>
                <a:gd name="connsiteY1218" fmla="*/ 646056 h 6619325"/>
                <a:gd name="connsiteX1219" fmla="*/ 2420532 w 4308624"/>
                <a:gd name="connsiteY1219" fmla="*/ 642140 h 6619325"/>
                <a:gd name="connsiteX1220" fmla="*/ 2439134 w 4308624"/>
                <a:gd name="connsiteY1220" fmla="*/ 630035 h 6619325"/>
                <a:gd name="connsiteX1221" fmla="*/ 2451239 w 4308624"/>
                <a:gd name="connsiteY1221" fmla="*/ 618063 h 6619325"/>
                <a:gd name="connsiteX1222" fmla="*/ 2455957 w 4308624"/>
                <a:gd name="connsiteY1222" fmla="*/ 607560 h 6619325"/>
                <a:gd name="connsiteX1223" fmla="*/ 2452307 w 4308624"/>
                <a:gd name="connsiteY1223" fmla="*/ 599861 h 6619325"/>
                <a:gd name="connsiteX1224" fmla="*/ 2339670 w 4308624"/>
                <a:gd name="connsiteY1224" fmla="*/ 661276 h 6619325"/>
                <a:gd name="connsiteX1225" fmla="*/ 2332950 w 4308624"/>
                <a:gd name="connsiteY1225" fmla="*/ 659007 h 6619325"/>
                <a:gd name="connsiteX1226" fmla="*/ 2324049 w 4308624"/>
                <a:gd name="connsiteY1226" fmla="*/ 658562 h 6619325"/>
                <a:gd name="connsiteX1227" fmla="*/ 2313412 w 4308624"/>
                <a:gd name="connsiteY1227" fmla="*/ 659852 h 6619325"/>
                <a:gd name="connsiteX1228" fmla="*/ 2301530 w 4308624"/>
                <a:gd name="connsiteY1228" fmla="*/ 662745 h 6619325"/>
                <a:gd name="connsiteX1229" fmla="*/ 2293341 w 4308624"/>
                <a:gd name="connsiteY1229" fmla="*/ 665415 h 6619325"/>
                <a:gd name="connsiteX1230" fmla="*/ 2284930 w 4308624"/>
                <a:gd name="connsiteY1230" fmla="*/ 668753 h 6619325"/>
                <a:gd name="connsiteX1231" fmla="*/ 2276474 w 4308624"/>
                <a:gd name="connsiteY1231" fmla="*/ 672669 h 6619325"/>
                <a:gd name="connsiteX1232" fmla="*/ 2268108 w 4308624"/>
                <a:gd name="connsiteY1232" fmla="*/ 677120 h 6619325"/>
                <a:gd name="connsiteX1233" fmla="*/ 2250083 w 4308624"/>
                <a:gd name="connsiteY1233" fmla="*/ 689358 h 6619325"/>
                <a:gd name="connsiteX1234" fmla="*/ 2238335 w 4308624"/>
                <a:gd name="connsiteY1234" fmla="*/ 701463 h 6619325"/>
                <a:gd name="connsiteX1235" fmla="*/ 2233885 w 4308624"/>
                <a:gd name="connsiteY1235" fmla="*/ 712010 h 6619325"/>
                <a:gd name="connsiteX1236" fmla="*/ 2237889 w 4308624"/>
                <a:gd name="connsiteY1236" fmla="*/ 719620 h 6619325"/>
                <a:gd name="connsiteX1237" fmla="*/ 2244431 w 4308624"/>
                <a:gd name="connsiteY1237" fmla="*/ 722068 h 6619325"/>
                <a:gd name="connsiteX1238" fmla="*/ 2253332 w 4308624"/>
                <a:gd name="connsiteY1238" fmla="*/ 722647 h 6619325"/>
                <a:gd name="connsiteX1239" fmla="*/ 2264058 w 4308624"/>
                <a:gd name="connsiteY1239" fmla="*/ 721445 h 6619325"/>
                <a:gd name="connsiteX1240" fmla="*/ 2276163 w 4308624"/>
                <a:gd name="connsiteY1240" fmla="*/ 718552 h 6619325"/>
                <a:gd name="connsiteX1241" fmla="*/ 2284574 w 4308624"/>
                <a:gd name="connsiteY1241" fmla="*/ 715793 h 6619325"/>
                <a:gd name="connsiteX1242" fmla="*/ 2293207 w 4308624"/>
                <a:gd name="connsiteY1242" fmla="*/ 712411 h 6619325"/>
                <a:gd name="connsiteX1243" fmla="*/ 2301842 w 4308624"/>
                <a:gd name="connsiteY1243" fmla="*/ 708406 h 6619325"/>
                <a:gd name="connsiteX1244" fmla="*/ 2310386 w 4308624"/>
                <a:gd name="connsiteY1244" fmla="*/ 703955 h 6619325"/>
                <a:gd name="connsiteX1245" fmla="*/ 2328633 w 4308624"/>
                <a:gd name="connsiteY1245" fmla="*/ 691405 h 6619325"/>
                <a:gd name="connsiteX1246" fmla="*/ 2340159 w 4308624"/>
                <a:gd name="connsiteY1246" fmla="*/ 679211 h 6619325"/>
                <a:gd name="connsiteX1247" fmla="*/ 2344075 w 4308624"/>
                <a:gd name="connsiteY1247" fmla="*/ 668753 h 6619325"/>
                <a:gd name="connsiteX1248" fmla="*/ 2339670 w 4308624"/>
                <a:gd name="connsiteY1248" fmla="*/ 661187 h 661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Lst>
              <a:rect l="l" t="t" r="r" b="b"/>
              <a:pathLst>
                <a:path w="4308624" h="6619325">
                  <a:moveTo>
                    <a:pt x="33005" y="4211682"/>
                  </a:moveTo>
                  <a:cubicBezTo>
                    <a:pt x="39948" y="4213364"/>
                    <a:pt x="47112" y="4213787"/>
                    <a:pt x="54188" y="4212928"/>
                  </a:cubicBezTo>
                  <a:cubicBezTo>
                    <a:pt x="61220" y="4212163"/>
                    <a:pt x="68207" y="4210672"/>
                    <a:pt x="74927" y="4208478"/>
                  </a:cubicBezTo>
                  <a:cubicBezTo>
                    <a:pt x="82893" y="4205874"/>
                    <a:pt x="90592" y="4202661"/>
                    <a:pt x="98068" y="4198865"/>
                  </a:cubicBezTo>
                  <a:cubicBezTo>
                    <a:pt x="106747" y="4194513"/>
                    <a:pt x="115114" y="4189635"/>
                    <a:pt x="123214" y="4184268"/>
                  </a:cubicBezTo>
                  <a:cubicBezTo>
                    <a:pt x="131847" y="4178571"/>
                    <a:pt x="140748" y="4172043"/>
                    <a:pt x="149916" y="4164686"/>
                  </a:cubicBezTo>
                  <a:cubicBezTo>
                    <a:pt x="170076" y="4148180"/>
                    <a:pt x="188678" y="4129889"/>
                    <a:pt x="205545" y="4110036"/>
                  </a:cubicBezTo>
                  <a:cubicBezTo>
                    <a:pt x="221878" y="4090908"/>
                    <a:pt x="236609" y="4070437"/>
                    <a:pt x="249514" y="4048844"/>
                  </a:cubicBezTo>
                  <a:cubicBezTo>
                    <a:pt x="260952" y="4029970"/>
                    <a:pt x="270343" y="4009934"/>
                    <a:pt x="277507" y="3989075"/>
                  </a:cubicBezTo>
                  <a:cubicBezTo>
                    <a:pt x="283426" y="3972658"/>
                    <a:pt x="286185" y="3955288"/>
                    <a:pt x="285741" y="3937852"/>
                  </a:cubicBezTo>
                  <a:cubicBezTo>
                    <a:pt x="285384" y="3930607"/>
                    <a:pt x="283783" y="3923477"/>
                    <a:pt x="280934" y="3916801"/>
                  </a:cubicBezTo>
                  <a:cubicBezTo>
                    <a:pt x="278486" y="3911318"/>
                    <a:pt x="274793" y="3906494"/>
                    <a:pt x="270120" y="3902738"/>
                  </a:cubicBezTo>
                  <a:cubicBezTo>
                    <a:pt x="265402" y="3899142"/>
                    <a:pt x="259884" y="3896677"/>
                    <a:pt x="254054" y="3895529"/>
                  </a:cubicBezTo>
                  <a:cubicBezTo>
                    <a:pt x="247289" y="3894198"/>
                    <a:pt x="240392" y="3894016"/>
                    <a:pt x="233583" y="3894995"/>
                  </a:cubicBezTo>
                  <a:cubicBezTo>
                    <a:pt x="226863" y="3895840"/>
                    <a:pt x="220276" y="3897327"/>
                    <a:pt x="213867" y="3899445"/>
                  </a:cubicBezTo>
                  <a:cubicBezTo>
                    <a:pt x="206390" y="3901879"/>
                    <a:pt x="199092" y="3904857"/>
                    <a:pt x="192016" y="3908346"/>
                  </a:cubicBezTo>
                  <a:cubicBezTo>
                    <a:pt x="183871" y="3912338"/>
                    <a:pt x="175994" y="3916797"/>
                    <a:pt x="168384" y="3921697"/>
                  </a:cubicBezTo>
                  <a:cubicBezTo>
                    <a:pt x="160241" y="3926993"/>
                    <a:pt x="151829" y="3933001"/>
                    <a:pt x="143285" y="3939810"/>
                  </a:cubicBezTo>
                  <a:cubicBezTo>
                    <a:pt x="123925" y="3955213"/>
                    <a:pt x="105990" y="3972293"/>
                    <a:pt x="89658" y="3990855"/>
                  </a:cubicBezTo>
                  <a:cubicBezTo>
                    <a:pt x="73370" y="4009249"/>
                    <a:pt x="58594" y="4028942"/>
                    <a:pt x="45466" y="4049734"/>
                  </a:cubicBezTo>
                  <a:cubicBezTo>
                    <a:pt x="33361" y="4068665"/>
                    <a:pt x="23170" y="4088781"/>
                    <a:pt x="15114" y="4109769"/>
                  </a:cubicBezTo>
                  <a:cubicBezTo>
                    <a:pt x="8216" y="4127001"/>
                    <a:pt x="4300" y="4145287"/>
                    <a:pt x="3543" y="4163841"/>
                  </a:cubicBezTo>
                  <a:cubicBezTo>
                    <a:pt x="3366" y="4171651"/>
                    <a:pt x="4523" y="4179439"/>
                    <a:pt x="7014" y="4186849"/>
                  </a:cubicBezTo>
                  <a:cubicBezTo>
                    <a:pt x="9061" y="4192888"/>
                    <a:pt x="12488" y="4198340"/>
                    <a:pt x="17117" y="4202737"/>
                  </a:cubicBezTo>
                  <a:cubicBezTo>
                    <a:pt x="21567" y="4206996"/>
                    <a:pt x="27041" y="4210071"/>
                    <a:pt x="33005" y="4211682"/>
                  </a:cubicBezTo>
                  <a:close/>
                  <a:moveTo>
                    <a:pt x="165314" y="4746659"/>
                  </a:moveTo>
                  <a:cubicBezTo>
                    <a:pt x="177107" y="4739717"/>
                    <a:pt x="188455" y="4731974"/>
                    <a:pt x="199181" y="4723473"/>
                  </a:cubicBezTo>
                  <a:cubicBezTo>
                    <a:pt x="211508" y="4713772"/>
                    <a:pt x="223213" y="4703357"/>
                    <a:pt x="234339" y="4692321"/>
                  </a:cubicBezTo>
                  <a:cubicBezTo>
                    <a:pt x="256234" y="4670425"/>
                    <a:pt x="276083" y="4646615"/>
                    <a:pt x="293662" y="4621115"/>
                  </a:cubicBezTo>
                  <a:cubicBezTo>
                    <a:pt x="310307" y="4597217"/>
                    <a:pt x="324726" y="4571939"/>
                    <a:pt x="336831" y="4545459"/>
                  </a:cubicBezTo>
                  <a:cubicBezTo>
                    <a:pt x="347333" y="4522851"/>
                    <a:pt x="355166" y="4499087"/>
                    <a:pt x="360151" y="4474654"/>
                  </a:cubicBezTo>
                  <a:cubicBezTo>
                    <a:pt x="364245" y="4455740"/>
                    <a:pt x="364245" y="4436114"/>
                    <a:pt x="360151" y="4417200"/>
                  </a:cubicBezTo>
                  <a:cubicBezTo>
                    <a:pt x="358548" y="4410435"/>
                    <a:pt x="355789" y="4404027"/>
                    <a:pt x="352051" y="4398152"/>
                  </a:cubicBezTo>
                  <a:cubicBezTo>
                    <a:pt x="348757" y="4393079"/>
                    <a:pt x="344485" y="4388717"/>
                    <a:pt x="339456" y="4385335"/>
                  </a:cubicBezTo>
                  <a:cubicBezTo>
                    <a:pt x="334427" y="4382042"/>
                    <a:pt x="328820" y="4379728"/>
                    <a:pt x="322945" y="4378571"/>
                  </a:cubicBezTo>
                  <a:cubicBezTo>
                    <a:pt x="316403" y="4377235"/>
                    <a:pt x="309728" y="4376924"/>
                    <a:pt x="303097" y="4377636"/>
                  </a:cubicBezTo>
                  <a:cubicBezTo>
                    <a:pt x="294062" y="4378571"/>
                    <a:pt x="285162" y="4380618"/>
                    <a:pt x="276617" y="4383778"/>
                  </a:cubicBezTo>
                  <a:cubicBezTo>
                    <a:pt x="266381" y="4387471"/>
                    <a:pt x="256502" y="4392055"/>
                    <a:pt x="247067" y="4397485"/>
                  </a:cubicBezTo>
                  <a:cubicBezTo>
                    <a:pt x="235985" y="4403804"/>
                    <a:pt x="225394" y="4410880"/>
                    <a:pt x="215291" y="4418668"/>
                  </a:cubicBezTo>
                  <a:cubicBezTo>
                    <a:pt x="203676" y="4427614"/>
                    <a:pt x="192594" y="4437182"/>
                    <a:pt x="182047" y="4447329"/>
                  </a:cubicBezTo>
                  <a:cubicBezTo>
                    <a:pt x="160863" y="4467756"/>
                    <a:pt x="141504" y="4490008"/>
                    <a:pt x="124193" y="4513817"/>
                  </a:cubicBezTo>
                  <a:cubicBezTo>
                    <a:pt x="107281" y="4537003"/>
                    <a:pt x="92417" y="4561569"/>
                    <a:pt x="79689" y="4587292"/>
                  </a:cubicBezTo>
                  <a:cubicBezTo>
                    <a:pt x="68162" y="4610301"/>
                    <a:pt x="59217" y="4634466"/>
                    <a:pt x="52987" y="4659432"/>
                  </a:cubicBezTo>
                  <a:cubicBezTo>
                    <a:pt x="47602" y="4679548"/>
                    <a:pt x="46267" y="4700554"/>
                    <a:pt x="49026" y="4721203"/>
                  </a:cubicBezTo>
                  <a:cubicBezTo>
                    <a:pt x="50183" y="4728680"/>
                    <a:pt x="52541" y="4735934"/>
                    <a:pt x="55968" y="4742654"/>
                  </a:cubicBezTo>
                  <a:cubicBezTo>
                    <a:pt x="58951" y="4748395"/>
                    <a:pt x="63089" y="4753469"/>
                    <a:pt x="68073" y="4757563"/>
                  </a:cubicBezTo>
                  <a:cubicBezTo>
                    <a:pt x="72969" y="4761479"/>
                    <a:pt x="78665" y="4764328"/>
                    <a:pt x="84762" y="4765885"/>
                  </a:cubicBezTo>
                  <a:cubicBezTo>
                    <a:pt x="91482" y="4767621"/>
                    <a:pt x="98469" y="4768199"/>
                    <a:pt x="105412" y="4767665"/>
                  </a:cubicBezTo>
                  <a:cubicBezTo>
                    <a:pt x="115025" y="4766864"/>
                    <a:pt x="124460" y="4764817"/>
                    <a:pt x="133494" y="4761524"/>
                  </a:cubicBezTo>
                  <a:cubicBezTo>
                    <a:pt x="144531" y="4757563"/>
                    <a:pt x="155167" y="4752579"/>
                    <a:pt x="165314" y="4746659"/>
                  </a:cubicBezTo>
                  <a:close/>
                  <a:moveTo>
                    <a:pt x="147780" y="3257926"/>
                  </a:moveTo>
                  <a:cubicBezTo>
                    <a:pt x="151428" y="3262430"/>
                    <a:pt x="156547" y="3265567"/>
                    <a:pt x="162199" y="3266827"/>
                  </a:cubicBezTo>
                  <a:cubicBezTo>
                    <a:pt x="169408" y="3268407"/>
                    <a:pt x="176885" y="3268496"/>
                    <a:pt x="184139" y="3267094"/>
                  </a:cubicBezTo>
                  <a:cubicBezTo>
                    <a:pt x="187566" y="3266520"/>
                    <a:pt x="190948" y="3265763"/>
                    <a:pt x="194286" y="3264824"/>
                  </a:cubicBezTo>
                  <a:cubicBezTo>
                    <a:pt x="197846" y="3263801"/>
                    <a:pt x="201539" y="3262599"/>
                    <a:pt x="205322" y="3261175"/>
                  </a:cubicBezTo>
                  <a:cubicBezTo>
                    <a:pt x="209106" y="3259751"/>
                    <a:pt x="213111" y="3258060"/>
                    <a:pt x="217205" y="3256146"/>
                  </a:cubicBezTo>
                  <a:cubicBezTo>
                    <a:pt x="221300" y="3254232"/>
                    <a:pt x="225438" y="3252096"/>
                    <a:pt x="229755" y="3249738"/>
                  </a:cubicBezTo>
                  <a:cubicBezTo>
                    <a:pt x="245955" y="3240708"/>
                    <a:pt x="261219" y="3230191"/>
                    <a:pt x="275460" y="3218318"/>
                  </a:cubicBezTo>
                  <a:cubicBezTo>
                    <a:pt x="290013" y="3206240"/>
                    <a:pt x="303587" y="3193040"/>
                    <a:pt x="316091" y="3178843"/>
                  </a:cubicBezTo>
                  <a:cubicBezTo>
                    <a:pt x="327707" y="3165764"/>
                    <a:pt x="338166" y="3151656"/>
                    <a:pt x="347244" y="3136698"/>
                  </a:cubicBezTo>
                  <a:cubicBezTo>
                    <a:pt x="354944" y="3124322"/>
                    <a:pt x="360862" y="3110909"/>
                    <a:pt x="364779" y="3096868"/>
                  </a:cubicBezTo>
                  <a:cubicBezTo>
                    <a:pt x="366871" y="3089391"/>
                    <a:pt x="367493" y="3081576"/>
                    <a:pt x="366648" y="3073859"/>
                  </a:cubicBezTo>
                  <a:cubicBezTo>
                    <a:pt x="366025" y="3068114"/>
                    <a:pt x="363577" y="3062716"/>
                    <a:pt x="359661" y="3058461"/>
                  </a:cubicBezTo>
                  <a:cubicBezTo>
                    <a:pt x="355700" y="3054429"/>
                    <a:pt x="350538" y="3051741"/>
                    <a:pt x="344975" y="3050762"/>
                  </a:cubicBezTo>
                  <a:cubicBezTo>
                    <a:pt x="337854" y="3049520"/>
                    <a:pt x="330600" y="3049614"/>
                    <a:pt x="323524" y="3051029"/>
                  </a:cubicBezTo>
                  <a:cubicBezTo>
                    <a:pt x="320409" y="3051608"/>
                    <a:pt x="317160" y="3052364"/>
                    <a:pt x="313778" y="3053343"/>
                  </a:cubicBezTo>
                  <a:cubicBezTo>
                    <a:pt x="310396" y="3054322"/>
                    <a:pt x="306835" y="3055479"/>
                    <a:pt x="303186" y="3056859"/>
                  </a:cubicBezTo>
                  <a:cubicBezTo>
                    <a:pt x="299536" y="3058239"/>
                    <a:pt x="295754" y="3059841"/>
                    <a:pt x="291882" y="3061621"/>
                  </a:cubicBezTo>
                  <a:cubicBezTo>
                    <a:pt x="288010" y="3063401"/>
                    <a:pt x="283960" y="3065448"/>
                    <a:pt x="279866" y="3067673"/>
                  </a:cubicBezTo>
                  <a:cubicBezTo>
                    <a:pt x="264423" y="3076218"/>
                    <a:pt x="249737" y="3086138"/>
                    <a:pt x="236074" y="3097313"/>
                  </a:cubicBezTo>
                  <a:cubicBezTo>
                    <a:pt x="221789" y="3108852"/>
                    <a:pt x="208393" y="3121469"/>
                    <a:pt x="196021" y="3135052"/>
                  </a:cubicBezTo>
                  <a:cubicBezTo>
                    <a:pt x="184272" y="3147918"/>
                    <a:pt x="173592" y="3161767"/>
                    <a:pt x="164201" y="3176440"/>
                  </a:cubicBezTo>
                  <a:cubicBezTo>
                    <a:pt x="155968" y="3189012"/>
                    <a:pt x="149515" y="3202635"/>
                    <a:pt x="144931" y="3216938"/>
                  </a:cubicBezTo>
                  <a:cubicBezTo>
                    <a:pt x="142395" y="3224757"/>
                    <a:pt x="141238" y="3232973"/>
                    <a:pt x="141593" y="3241193"/>
                  </a:cubicBezTo>
                  <a:cubicBezTo>
                    <a:pt x="141860" y="3247276"/>
                    <a:pt x="144041" y="3253120"/>
                    <a:pt x="147780" y="3257926"/>
                  </a:cubicBezTo>
                  <a:close/>
                  <a:moveTo>
                    <a:pt x="25128" y="3946708"/>
                  </a:moveTo>
                  <a:cubicBezTo>
                    <a:pt x="29444" y="3951056"/>
                    <a:pt x="34874" y="3954136"/>
                    <a:pt x="40793" y="3955609"/>
                  </a:cubicBezTo>
                  <a:cubicBezTo>
                    <a:pt x="47780" y="3957286"/>
                    <a:pt x="55078" y="3957620"/>
                    <a:pt x="62199" y="3956588"/>
                  </a:cubicBezTo>
                  <a:cubicBezTo>
                    <a:pt x="68251" y="3955831"/>
                    <a:pt x="74215" y="3954536"/>
                    <a:pt x="80001" y="3952716"/>
                  </a:cubicBezTo>
                  <a:cubicBezTo>
                    <a:pt x="86721" y="3950629"/>
                    <a:pt x="93263" y="3948070"/>
                    <a:pt x="99582" y="3945061"/>
                  </a:cubicBezTo>
                  <a:cubicBezTo>
                    <a:pt x="106881" y="3941648"/>
                    <a:pt x="113956" y="3937847"/>
                    <a:pt x="120855" y="3933668"/>
                  </a:cubicBezTo>
                  <a:cubicBezTo>
                    <a:pt x="128153" y="3929218"/>
                    <a:pt x="135675" y="3924158"/>
                    <a:pt x="143374" y="3918492"/>
                  </a:cubicBezTo>
                  <a:cubicBezTo>
                    <a:pt x="162599" y="3904185"/>
                    <a:pt x="180489" y="3888159"/>
                    <a:pt x="196778" y="3870607"/>
                  </a:cubicBezTo>
                  <a:cubicBezTo>
                    <a:pt x="212799" y="3853562"/>
                    <a:pt x="227396" y="3835209"/>
                    <a:pt x="240347" y="3815734"/>
                  </a:cubicBezTo>
                  <a:cubicBezTo>
                    <a:pt x="251962" y="3798493"/>
                    <a:pt x="261797" y="3780126"/>
                    <a:pt x="269719" y="3760905"/>
                  </a:cubicBezTo>
                  <a:cubicBezTo>
                    <a:pt x="276261" y="3745601"/>
                    <a:pt x="280044" y="3729277"/>
                    <a:pt x="280934" y="3712663"/>
                  </a:cubicBezTo>
                  <a:cubicBezTo>
                    <a:pt x="281246" y="3705307"/>
                    <a:pt x="280178" y="3697955"/>
                    <a:pt x="277774" y="3690990"/>
                  </a:cubicBezTo>
                  <a:cubicBezTo>
                    <a:pt x="275817" y="3685387"/>
                    <a:pt x="272390" y="3680403"/>
                    <a:pt x="267895" y="3676527"/>
                  </a:cubicBezTo>
                  <a:cubicBezTo>
                    <a:pt x="263355" y="3672793"/>
                    <a:pt x="257971" y="3670252"/>
                    <a:pt x="252185" y="3669139"/>
                  </a:cubicBezTo>
                  <a:cubicBezTo>
                    <a:pt x="245331" y="3667844"/>
                    <a:pt x="238299" y="3667737"/>
                    <a:pt x="231402" y="3668828"/>
                  </a:cubicBezTo>
                  <a:cubicBezTo>
                    <a:pt x="225705" y="3669638"/>
                    <a:pt x="220098" y="3670933"/>
                    <a:pt x="214624" y="3672699"/>
                  </a:cubicBezTo>
                  <a:cubicBezTo>
                    <a:pt x="208304" y="3674724"/>
                    <a:pt x="202074" y="3677145"/>
                    <a:pt x="196065" y="3679953"/>
                  </a:cubicBezTo>
                  <a:cubicBezTo>
                    <a:pt x="189213" y="3683153"/>
                    <a:pt x="182493" y="3686705"/>
                    <a:pt x="175994" y="3690590"/>
                  </a:cubicBezTo>
                  <a:cubicBezTo>
                    <a:pt x="169052" y="3694715"/>
                    <a:pt x="161931" y="3699415"/>
                    <a:pt x="154589" y="3704697"/>
                  </a:cubicBezTo>
                  <a:cubicBezTo>
                    <a:pt x="136253" y="3718111"/>
                    <a:pt x="119075" y="3733091"/>
                    <a:pt x="103321" y="3749468"/>
                  </a:cubicBezTo>
                  <a:cubicBezTo>
                    <a:pt x="87433" y="3765863"/>
                    <a:pt x="72924" y="3783500"/>
                    <a:pt x="59841" y="3802205"/>
                  </a:cubicBezTo>
                  <a:cubicBezTo>
                    <a:pt x="47736" y="3819392"/>
                    <a:pt x="37277" y="3837710"/>
                    <a:pt x="28688" y="3856900"/>
                  </a:cubicBezTo>
                  <a:cubicBezTo>
                    <a:pt x="21300" y="3872774"/>
                    <a:pt x="16539" y="3889743"/>
                    <a:pt x="14624" y="3907144"/>
                  </a:cubicBezTo>
                  <a:cubicBezTo>
                    <a:pt x="13779" y="3915030"/>
                    <a:pt x="14403" y="3923005"/>
                    <a:pt x="16360" y="3930687"/>
                  </a:cubicBezTo>
                  <a:cubicBezTo>
                    <a:pt x="17829" y="3936699"/>
                    <a:pt x="20855" y="3942222"/>
                    <a:pt x="25128" y="3946708"/>
                  </a:cubicBezTo>
                  <a:close/>
                  <a:moveTo>
                    <a:pt x="92995" y="3474703"/>
                  </a:moveTo>
                  <a:cubicBezTo>
                    <a:pt x="96911" y="3479135"/>
                    <a:pt x="102119" y="3482246"/>
                    <a:pt x="107860" y="3483604"/>
                  </a:cubicBezTo>
                  <a:cubicBezTo>
                    <a:pt x="114980" y="3485197"/>
                    <a:pt x="122368" y="3485366"/>
                    <a:pt x="129577" y="3484093"/>
                  </a:cubicBezTo>
                  <a:cubicBezTo>
                    <a:pt x="133760" y="3483426"/>
                    <a:pt x="137900" y="3482504"/>
                    <a:pt x="141994" y="3481334"/>
                  </a:cubicBezTo>
                  <a:cubicBezTo>
                    <a:pt x="146444" y="3480043"/>
                    <a:pt x="150895" y="3478486"/>
                    <a:pt x="155612" y="3476572"/>
                  </a:cubicBezTo>
                  <a:cubicBezTo>
                    <a:pt x="160329" y="3474658"/>
                    <a:pt x="165269" y="3472389"/>
                    <a:pt x="170299" y="3469808"/>
                  </a:cubicBezTo>
                  <a:cubicBezTo>
                    <a:pt x="175327" y="3467226"/>
                    <a:pt x="180578" y="3464289"/>
                    <a:pt x="185963" y="3460907"/>
                  </a:cubicBezTo>
                  <a:cubicBezTo>
                    <a:pt x="203142" y="3450302"/>
                    <a:pt x="219296" y="3438148"/>
                    <a:pt x="234250" y="3424592"/>
                  </a:cubicBezTo>
                  <a:cubicBezTo>
                    <a:pt x="249336" y="3411000"/>
                    <a:pt x="263311" y="3396239"/>
                    <a:pt x="276083" y="3380444"/>
                  </a:cubicBezTo>
                  <a:cubicBezTo>
                    <a:pt x="287743" y="3366101"/>
                    <a:pt x="298068" y="3350694"/>
                    <a:pt x="306880" y="3334428"/>
                  </a:cubicBezTo>
                  <a:cubicBezTo>
                    <a:pt x="314267" y="3321197"/>
                    <a:pt x="319563" y="3306907"/>
                    <a:pt x="322590" y="3292060"/>
                  </a:cubicBezTo>
                  <a:cubicBezTo>
                    <a:pt x="324102" y="3284606"/>
                    <a:pt x="324191" y="3276933"/>
                    <a:pt x="322811" y="3269453"/>
                  </a:cubicBezTo>
                  <a:cubicBezTo>
                    <a:pt x="321743" y="3263725"/>
                    <a:pt x="318940" y="3258451"/>
                    <a:pt x="314846" y="3254321"/>
                  </a:cubicBezTo>
                  <a:cubicBezTo>
                    <a:pt x="310662" y="3250392"/>
                    <a:pt x="305455" y="3247761"/>
                    <a:pt x="299803" y="3246756"/>
                  </a:cubicBezTo>
                  <a:cubicBezTo>
                    <a:pt x="292816" y="3245465"/>
                    <a:pt x="285607" y="3245465"/>
                    <a:pt x="278620" y="3246756"/>
                  </a:cubicBezTo>
                  <a:cubicBezTo>
                    <a:pt x="274615" y="3247446"/>
                    <a:pt x="270609" y="3248367"/>
                    <a:pt x="266693" y="3249515"/>
                  </a:cubicBezTo>
                  <a:cubicBezTo>
                    <a:pt x="262555" y="3250761"/>
                    <a:pt x="258193" y="3252274"/>
                    <a:pt x="253698" y="3253965"/>
                  </a:cubicBezTo>
                  <a:cubicBezTo>
                    <a:pt x="249203" y="3255656"/>
                    <a:pt x="244530" y="3257926"/>
                    <a:pt x="239724" y="3260374"/>
                  </a:cubicBezTo>
                  <a:cubicBezTo>
                    <a:pt x="234917" y="3262822"/>
                    <a:pt x="229933" y="3265536"/>
                    <a:pt x="224816" y="3268607"/>
                  </a:cubicBezTo>
                  <a:cubicBezTo>
                    <a:pt x="208437" y="3278580"/>
                    <a:pt x="192950" y="3289987"/>
                    <a:pt x="178576" y="3302697"/>
                  </a:cubicBezTo>
                  <a:cubicBezTo>
                    <a:pt x="163756" y="3315687"/>
                    <a:pt x="150005" y="3329808"/>
                    <a:pt x="137365" y="3344930"/>
                  </a:cubicBezTo>
                  <a:cubicBezTo>
                    <a:pt x="125394" y="3359096"/>
                    <a:pt x="114713" y="3374303"/>
                    <a:pt x="105457" y="3390369"/>
                  </a:cubicBezTo>
                  <a:cubicBezTo>
                    <a:pt x="97490" y="3403951"/>
                    <a:pt x="91482" y="3418611"/>
                    <a:pt x="87655" y="3433893"/>
                  </a:cubicBezTo>
                  <a:cubicBezTo>
                    <a:pt x="85653" y="3441739"/>
                    <a:pt x="85074" y="3449879"/>
                    <a:pt x="85964" y="3457925"/>
                  </a:cubicBezTo>
                  <a:cubicBezTo>
                    <a:pt x="86632" y="3464085"/>
                    <a:pt x="89080" y="3469914"/>
                    <a:pt x="92995" y="3474703"/>
                  </a:cubicBezTo>
                  <a:close/>
                  <a:moveTo>
                    <a:pt x="51340" y="3703941"/>
                  </a:moveTo>
                  <a:cubicBezTo>
                    <a:pt x="55479" y="3708324"/>
                    <a:pt x="60775" y="3711417"/>
                    <a:pt x="66650" y="3712842"/>
                  </a:cubicBezTo>
                  <a:cubicBezTo>
                    <a:pt x="73725" y="3714511"/>
                    <a:pt x="81069" y="3714769"/>
                    <a:pt x="88278" y="3713598"/>
                  </a:cubicBezTo>
                  <a:cubicBezTo>
                    <a:pt x="93263" y="3712886"/>
                    <a:pt x="98202" y="3711787"/>
                    <a:pt x="103053" y="3710305"/>
                  </a:cubicBezTo>
                  <a:cubicBezTo>
                    <a:pt x="108616" y="3708658"/>
                    <a:pt x="114090" y="3706669"/>
                    <a:pt x="119386" y="3704341"/>
                  </a:cubicBezTo>
                  <a:cubicBezTo>
                    <a:pt x="125082" y="3701849"/>
                    <a:pt x="131002" y="3698957"/>
                    <a:pt x="137187" y="3695441"/>
                  </a:cubicBezTo>
                  <a:cubicBezTo>
                    <a:pt x="143374" y="3691925"/>
                    <a:pt x="149559" y="3688186"/>
                    <a:pt x="156012" y="3683914"/>
                  </a:cubicBezTo>
                  <a:cubicBezTo>
                    <a:pt x="174214" y="3671613"/>
                    <a:pt x="191215" y="3657688"/>
                    <a:pt x="206881" y="3642303"/>
                  </a:cubicBezTo>
                  <a:cubicBezTo>
                    <a:pt x="222501" y="3627061"/>
                    <a:pt x="236831" y="3610586"/>
                    <a:pt x="249781" y="3593038"/>
                  </a:cubicBezTo>
                  <a:cubicBezTo>
                    <a:pt x="261531" y="3577293"/>
                    <a:pt x="271721" y="3560435"/>
                    <a:pt x="280222" y="3542704"/>
                  </a:cubicBezTo>
                  <a:cubicBezTo>
                    <a:pt x="287298" y="3528450"/>
                    <a:pt x="291971" y="3513127"/>
                    <a:pt x="294107" y="3497355"/>
                  </a:cubicBezTo>
                  <a:cubicBezTo>
                    <a:pt x="295041" y="3489919"/>
                    <a:pt x="294597" y="3482366"/>
                    <a:pt x="292727" y="3475103"/>
                  </a:cubicBezTo>
                  <a:cubicBezTo>
                    <a:pt x="291215" y="3469389"/>
                    <a:pt x="288100" y="3464214"/>
                    <a:pt x="283826" y="3460150"/>
                  </a:cubicBezTo>
                  <a:cubicBezTo>
                    <a:pt x="279465" y="3456296"/>
                    <a:pt x="274125" y="3453697"/>
                    <a:pt x="268384" y="3452629"/>
                  </a:cubicBezTo>
                  <a:cubicBezTo>
                    <a:pt x="261442" y="3451374"/>
                    <a:pt x="254321" y="3451374"/>
                    <a:pt x="247378" y="3452629"/>
                  </a:cubicBezTo>
                  <a:cubicBezTo>
                    <a:pt x="242572" y="3453377"/>
                    <a:pt x="237810" y="3454481"/>
                    <a:pt x="233182" y="3455922"/>
                  </a:cubicBezTo>
                  <a:cubicBezTo>
                    <a:pt x="227886" y="3457516"/>
                    <a:pt x="222723" y="3459434"/>
                    <a:pt x="217650" y="3461663"/>
                  </a:cubicBezTo>
                  <a:cubicBezTo>
                    <a:pt x="212265" y="3463977"/>
                    <a:pt x="206658" y="3466737"/>
                    <a:pt x="200872" y="3469897"/>
                  </a:cubicBezTo>
                  <a:cubicBezTo>
                    <a:pt x="195086" y="3473056"/>
                    <a:pt x="189124" y="3476661"/>
                    <a:pt x="183071" y="3480666"/>
                  </a:cubicBezTo>
                  <a:cubicBezTo>
                    <a:pt x="165626" y="3492189"/>
                    <a:pt x="149248" y="3505250"/>
                    <a:pt x="134117" y="3519696"/>
                  </a:cubicBezTo>
                  <a:cubicBezTo>
                    <a:pt x="118719" y="3534284"/>
                    <a:pt x="104522" y="3550043"/>
                    <a:pt x="91571" y="3566825"/>
                  </a:cubicBezTo>
                  <a:cubicBezTo>
                    <a:pt x="79466" y="3582446"/>
                    <a:pt x="68830" y="3599144"/>
                    <a:pt x="59751" y="3616714"/>
                  </a:cubicBezTo>
                  <a:cubicBezTo>
                    <a:pt x="51963" y="3631431"/>
                    <a:pt x="46445" y="3647248"/>
                    <a:pt x="43419" y="3663621"/>
                  </a:cubicBezTo>
                  <a:cubicBezTo>
                    <a:pt x="41995" y="3671551"/>
                    <a:pt x="41995" y="3679677"/>
                    <a:pt x="43419" y="3687608"/>
                  </a:cubicBezTo>
                  <a:cubicBezTo>
                    <a:pt x="44532" y="3693678"/>
                    <a:pt x="47290" y="3699326"/>
                    <a:pt x="51384" y="3703941"/>
                  </a:cubicBezTo>
                  <a:close/>
                  <a:moveTo>
                    <a:pt x="67540" y="4483332"/>
                  </a:moveTo>
                  <a:cubicBezTo>
                    <a:pt x="75772" y="4482486"/>
                    <a:pt x="83917" y="4480707"/>
                    <a:pt x="91749" y="4477991"/>
                  </a:cubicBezTo>
                  <a:cubicBezTo>
                    <a:pt x="101140" y="4474787"/>
                    <a:pt x="110219" y="4470826"/>
                    <a:pt x="118941" y="4466065"/>
                  </a:cubicBezTo>
                  <a:cubicBezTo>
                    <a:pt x="129088" y="4460502"/>
                    <a:pt x="138923" y="4454316"/>
                    <a:pt x="148313" y="4447506"/>
                  </a:cubicBezTo>
                  <a:cubicBezTo>
                    <a:pt x="159039" y="4439763"/>
                    <a:pt x="169319" y="4431441"/>
                    <a:pt x="179110" y="4422585"/>
                  </a:cubicBezTo>
                  <a:cubicBezTo>
                    <a:pt x="200116" y="4403581"/>
                    <a:pt x="219430" y="4382754"/>
                    <a:pt x="236698" y="4360280"/>
                  </a:cubicBezTo>
                  <a:cubicBezTo>
                    <a:pt x="253208" y="4338900"/>
                    <a:pt x="267895" y="4316132"/>
                    <a:pt x="280489" y="4292234"/>
                  </a:cubicBezTo>
                  <a:cubicBezTo>
                    <a:pt x="291571" y="4271571"/>
                    <a:pt x="300293" y="4249733"/>
                    <a:pt x="306479" y="4227125"/>
                  </a:cubicBezTo>
                  <a:cubicBezTo>
                    <a:pt x="311553" y="4209488"/>
                    <a:pt x="313065" y="4191015"/>
                    <a:pt x="310929" y="4172786"/>
                  </a:cubicBezTo>
                  <a:cubicBezTo>
                    <a:pt x="309950" y="4165763"/>
                    <a:pt x="307725" y="4158972"/>
                    <a:pt x="304387" y="4152715"/>
                  </a:cubicBezTo>
                  <a:cubicBezTo>
                    <a:pt x="301540" y="4147441"/>
                    <a:pt x="297489" y="4142880"/>
                    <a:pt x="292639" y="4139364"/>
                  </a:cubicBezTo>
                  <a:cubicBezTo>
                    <a:pt x="287788" y="4135861"/>
                    <a:pt x="282225" y="4133463"/>
                    <a:pt x="276350" y="4132332"/>
                  </a:cubicBezTo>
                  <a:cubicBezTo>
                    <a:pt x="269719" y="4131015"/>
                    <a:pt x="262910" y="4130757"/>
                    <a:pt x="256190" y="4131576"/>
                  </a:cubicBezTo>
                  <a:cubicBezTo>
                    <a:pt x="248402" y="4132506"/>
                    <a:pt x="240703" y="4134282"/>
                    <a:pt x="233271" y="4136872"/>
                  </a:cubicBezTo>
                  <a:cubicBezTo>
                    <a:pt x="224504" y="4139907"/>
                    <a:pt x="215958" y="4143640"/>
                    <a:pt x="207770" y="4148042"/>
                  </a:cubicBezTo>
                  <a:cubicBezTo>
                    <a:pt x="198246" y="4153138"/>
                    <a:pt x="189035" y="4158830"/>
                    <a:pt x="180223" y="4165087"/>
                  </a:cubicBezTo>
                  <a:cubicBezTo>
                    <a:pt x="170121" y="4172198"/>
                    <a:pt x="160418" y="4179853"/>
                    <a:pt x="151117" y="4188006"/>
                  </a:cubicBezTo>
                  <a:cubicBezTo>
                    <a:pt x="130868" y="4205790"/>
                    <a:pt x="112177" y="4225309"/>
                    <a:pt x="95310" y="4246351"/>
                  </a:cubicBezTo>
                  <a:cubicBezTo>
                    <a:pt x="78665" y="4267018"/>
                    <a:pt x="63801" y="4289034"/>
                    <a:pt x="50806" y="4312171"/>
                  </a:cubicBezTo>
                  <a:cubicBezTo>
                    <a:pt x="38880" y="4333034"/>
                    <a:pt x="29222" y="4355117"/>
                    <a:pt x="21923" y="4377992"/>
                  </a:cubicBezTo>
                  <a:cubicBezTo>
                    <a:pt x="15649" y="4396595"/>
                    <a:pt x="12889" y="4416221"/>
                    <a:pt x="13823" y="4435847"/>
                  </a:cubicBezTo>
                  <a:cubicBezTo>
                    <a:pt x="14313" y="4443501"/>
                    <a:pt x="16049" y="4451022"/>
                    <a:pt x="19030" y="4458098"/>
                  </a:cubicBezTo>
                  <a:cubicBezTo>
                    <a:pt x="21567" y="4464018"/>
                    <a:pt x="25395" y="4469313"/>
                    <a:pt x="30200" y="4473586"/>
                  </a:cubicBezTo>
                  <a:cubicBezTo>
                    <a:pt x="34963" y="4477635"/>
                    <a:pt x="40570" y="4480528"/>
                    <a:pt x="46579" y="4482086"/>
                  </a:cubicBezTo>
                  <a:cubicBezTo>
                    <a:pt x="53477" y="4483688"/>
                    <a:pt x="60552" y="4484133"/>
                    <a:pt x="67584" y="4483332"/>
                  </a:cubicBezTo>
                  <a:close/>
                  <a:moveTo>
                    <a:pt x="283738" y="5007584"/>
                  </a:moveTo>
                  <a:cubicBezTo>
                    <a:pt x="297801" y="4995301"/>
                    <a:pt x="311108" y="4982172"/>
                    <a:pt x="323524" y="4968243"/>
                  </a:cubicBezTo>
                  <a:cubicBezTo>
                    <a:pt x="345999" y="4943187"/>
                    <a:pt x="366114" y="4916085"/>
                    <a:pt x="383649" y="4887336"/>
                  </a:cubicBezTo>
                  <a:cubicBezTo>
                    <a:pt x="399936" y="4860767"/>
                    <a:pt x="413778" y="4832730"/>
                    <a:pt x="424948" y="4803624"/>
                  </a:cubicBezTo>
                  <a:cubicBezTo>
                    <a:pt x="434605" y="4779014"/>
                    <a:pt x="441102" y="4753335"/>
                    <a:pt x="444395" y="4727123"/>
                  </a:cubicBezTo>
                  <a:cubicBezTo>
                    <a:pt x="446933" y="4703981"/>
                    <a:pt x="445419" y="4683420"/>
                    <a:pt x="439367" y="4666909"/>
                  </a:cubicBezTo>
                  <a:cubicBezTo>
                    <a:pt x="437097" y="4660501"/>
                    <a:pt x="433804" y="4654493"/>
                    <a:pt x="429665" y="4649108"/>
                  </a:cubicBezTo>
                  <a:cubicBezTo>
                    <a:pt x="425971" y="4644390"/>
                    <a:pt x="421432" y="4640341"/>
                    <a:pt x="416313" y="4637225"/>
                  </a:cubicBezTo>
                  <a:cubicBezTo>
                    <a:pt x="411196" y="4634155"/>
                    <a:pt x="405633" y="4632019"/>
                    <a:pt x="399803" y="4630817"/>
                  </a:cubicBezTo>
                  <a:cubicBezTo>
                    <a:pt x="393439" y="4629571"/>
                    <a:pt x="386942" y="4629259"/>
                    <a:pt x="380489" y="4629793"/>
                  </a:cubicBezTo>
                  <a:cubicBezTo>
                    <a:pt x="369986" y="4630728"/>
                    <a:pt x="359661" y="4633131"/>
                    <a:pt x="349825" y="4636914"/>
                  </a:cubicBezTo>
                  <a:cubicBezTo>
                    <a:pt x="337943" y="4641453"/>
                    <a:pt x="326506" y="4647105"/>
                    <a:pt x="315692" y="4653825"/>
                  </a:cubicBezTo>
                  <a:cubicBezTo>
                    <a:pt x="302918" y="4661747"/>
                    <a:pt x="290725" y="4670603"/>
                    <a:pt x="279243" y="4680305"/>
                  </a:cubicBezTo>
                  <a:cubicBezTo>
                    <a:pt x="265981" y="4691520"/>
                    <a:pt x="253342" y="4703536"/>
                    <a:pt x="241504" y="4716264"/>
                  </a:cubicBezTo>
                  <a:cubicBezTo>
                    <a:pt x="219652" y="4739673"/>
                    <a:pt x="199982" y="4764995"/>
                    <a:pt x="182625" y="4791920"/>
                  </a:cubicBezTo>
                  <a:cubicBezTo>
                    <a:pt x="165759" y="4817865"/>
                    <a:pt x="151207" y="4845235"/>
                    <a:pt x="139146" y="4873717"/>
                  </a:cubicBezTo>
                  <a:cubicBezTo>
                    <a:pt x="128242" y="4898951"/>
                    <a:pt x="120365" y="4925386"/>
                    <a:pt x="115604" y="4952488"/>
                  </a:cubicBezTo>
                  <a:cubicBezTo>
                    <a:pt x="111553" y="4977233"/>
                    <a:pt x="111731" y="4999663"/>
                    <a:pt x="116894" y="5017998"/>
                  </a:cubicBezTo>
                  <a:cubicBezTo>
                    <a:pt x="118763" y="5025118"/>
                    <a:pt x="121700" y="5031883"/>
                    <a:pt x="125572" y="5038114"/>
                  </a:cubicBezTo>
                  <a:cubicBezTo>
                    <a:pt x="128999" y="5043543"/>
                    <a:pt x="133405" y="5048305"/>
                    <a:pt x="138612" y="5052132"/>
                  </a:cubicBezTo>
                  <a:cubicBezTo>
                    <a:pt x="143640" y="5055826"/>
                    <a:pt x="149381" y="5058541"/>
                    <a:pt x="155434" y="5060098"/>
                  </a:cubicBezTo>
                  <a:cubicBezTo>
                    <a:pt x="162021" y="5061789"/>
                    <a:pt x="168830" y="5062457"/>
                    <a:pt x="175594" y="5062057"/>
                  </a:cubicBezTo>
                  <a:cubicBezTo>
                    <a:pt x="186765" y="5061344"/>
                    <a:pt x="197757" y="5058897"/>
                    <a:pt x="208215" y="5054891"/>
                  </a:cubicBezTo>
                  <a:cubicBezTo>
                    <a:pt x="220988" y="5050040"/>
                    <a:pt x="233226" y="5043899"/>
                    <a:pt x="244753" y="5036511"/>
                  </a:cubicBezTo>
                  <a:cubicBezTo>
                    <a:pt x="258504" y="5027878"/>
                    <a:pt x="271544" y="5018220"/>
                    <a:pt x="283783" y="5007584"/>
                  </a:cubicBezTo>
                  <a:close/>
                  <a:moveTo>
                    <a:pt x="825657" y="5828141"/>
                  </a:moveTo>
                  <a:cubicBezTo>
                    <a:pt x="848176" y="5791470"/>
                    <a:pt x="867135" y="5752707"/>
                    <a:pt x="882267" y="5712431"/>
                  </a:cubicBezTo>
                  <a:cubicBezTo>
                    <a:pt x="895973" y="5676473"/>
                    <a:pt x="905897" y="5639179"/>
                    <a:pt x="911950" y="5601172"/>
                  </a:cubicBezTo>
                  <a:cubicBezTo>
                    <a:pt x="917246" y="5569842"/>
                    <a:pt x="917959" y="5537933"/>
                    <a:pt x="914042" y="5506380"/>
                  </a:cubicBezTo>
                  <a:cubicBezTo>
                    <a:pt x="910126" y="5478921"/>
                    <a:pt x="901491" y="5455824"/>
                    <a:pt x="887919" y="5438957"/>
                  </a:cubicBezTo>
                  <a:cubicBezTo>
                    <a:pt x="884136" y="5434239"/>
                    <a:pt x="879819" y="5430012"/>
                    <a:pt x="875057" y="5426274"/>
                  </a:cubicBezTo>
                  <a:cubicBezTo>
                    <a:pt x="870606" y="5422713"/>
                    <a:pt x="865710" y="5419732"/>
                    <a:pt x="860504" y="5417373"/>
                  </a:cubicBezTo>
                  <a:cubicBezTo>
                    <a:pt x="855386" y="5415103"/>
                    <a:pt x="850002" y="5413412"/>
                    <a:pt x="844483" y="5412389"/>
                  </a:cubicBezTo>
                  <a:cubicBezTo>
                    <a:pt x="838787" y="5411321"/>
                    <a:pt x="833001" y="5410831"/>
                    <a:pt x="827215" y="5411009"/>
                  </a:cubicBezTo>
                  <a:cubicBezTo>
                    <a:pt x="811505" y="5411721"/>
                    <a:pt x="796063" y="5415459"/>
                    <a:pt x="781733" y="5421957"/>
                  </a:cubicBezTo>
                  <a:cubicBezTo>
                    <a:pt x="764110" y="5429834"/>
                    <a:pt x="747599" y="5439847"/>
                    <a:pt x="732467" y="5451819"/>
                  </a:cubicBezTo>
                  <a:cubicBezTo>
                    <a:pt x="714177" y="5466149"/>
                    <a:pt x="697176" y="5482170"/>
                    <a:pt x="681778" y="5499571"/>
                  </a:cubicBezTo>
                  <a:cubicBezTo>
                    <a:pt x="663665" y="5519953"/>
                    <a:pt x="647109" y="5541627"/>
                    <a:pt x="632200" y="5564457"/>
                  </a:cubicBezTo>
                  <a:cubicBezTo>
                    <a:pt x="609593" y="5598814"/>
                    <a:pt x="590234" y="5635173"/>
                    <a:pt x="574346" y="5673135"/>
                  </a:cubicBezTo>
                  <a:cubicBezTo>
                    <a:pt x="559215" y="5709005"/>
                    <a:pt x="547599" y="5746254"/>
                    <a:pt x="539722" y="5784394"/>
                  </a:cubicBezTo>
                  <a:cubicBezTo>
                    <a:pt x="532557" y="5817593"/>
                    <a:pt x="529887" y="5851550"/>
                    <a:pt x="531801" y="5885461"/>
                  </a:cubicBezTo>
                  <a:cubicBezTo>
                    <a:pt x="534026" y="5916124"/>
                    <a:pt x="541414" y="5942515"/>
                    <a:pt x="554408" y="5962319"/>
                  </a:cubicBezTo>
                  <a:cubicBezTo>
                    <a:pt x="558058" y="5967882"/>
                    <a:pt x="562330" y="5973000"/>
                    <a:pt x="567137" y="5977629"/>
                  </a:cubicBezTo>
                  <a:cubicBezTo>
                    <a:pt x="571632" y="5981856"/>
                    <a:pt x="576615" y="5985550"/>
                    <a:pt x="582000" y="5988532"/>
                  </a:cubicBezTo>
                  <a:cubicBezTo>
                    <a:pt x="587297" y="5991425"/>
                    <a:pt x="592904" y="5993605"/>
                    <a:pt x="598734" y="5995118"/>
                  </a:cubicBezTo>
                  <a:cubicBezTo>
                    <a:pt x="604742" y="5996587"/>
                    <a:pt x="610928" y="5997388"/>
                    <a:pt x="617114" y="5997432"/>
                  </a:cubicBezTo>
                  <a:cubicBezTo>
                    <a:pt x="634026" y="5997254"/>
                    <a:pt x="650715" y="5993471"/>
                    <a:pt x="666068" y="5986396"/>
                  </a:cubicBezTo>
                  <a:cubicBezTo>
                    <a:pt x="685249" y="5977718"/>
                    <a:pt x="703229" y="5966503"/>
                    <a:pt x="719472" y="5953107"/>
                  </a:cubicBezTo>
                  <a:cubicBezTo>
                    <a:pt x="739187" y="5937041"/>
                    <a:pt x="757389" y="5919151"/>
                    <a:pt x="773766" y="5899703"/>
                  </a:cubicBezTo>
                  <a:cubicBezTo>
                    <a:pt x="792859" y="5877228"/>
                    <a:pt x="810259" y="5853285"/>
                    <a:pt x="825702" y="5828141"/>
                  </a:cubicBezTo>
                  <a:close/>
                  <a:moveTo>
                    <a:pt x="1451601" y="5997254"/>
                  </a:moveTo>
                  <a:cubicBezTo>
                    <a:pt x="1441097" y="5968060"/>
                    <a:pt x="1425788" y="5944829"/>
                    <a:pt x="1405806" y="5929654"/>
                  </a:cubicBezTo>
                  <a:cubicBezTo>
                    <a:pt x="1401757" y="5926583"/>
                    <a:pt x="1397440" y="5923823"/>
                    <a:pt x="1392945" y="5921420"/>
                  </a:cubicBezTo>
                  <a:cubicBezTo>
                    <a:pt x="1388672" y="5919151"/>
                    <a:pt x="1384177" y="5917192"/>
                    <a:pt x="1379594" y="5915590"/>
                  </a:cubicBezTo>
                  <a:cubicBezTo>
                    <a:pt x="1374966" y="5914077"/>
                    <a:pt x="1370248" y="5912920"/>
                    <a:pt x="1365486" y="5912119"/>
                  </a:cubicBezTo>
                  <a:cubicBezTo>
                    <a:pt x="1360636" y="5911363"/>
                    <a:pt x="1355740" y="5910962"/>
                    <a:pt x="1350844" y="5910918"/>
                  </a:cubicBezTo>
                  <a:cubicBezTo>
                    <a:pt x="1330507" y="5911274"/>
                    <a:pt x="1310569" y="5916302"/>
                    <a:pt x="1292500" y="5925648"/>
                  </a:cubicBezTo>
                  <a:cubicBezTo>
                    <a:pt x="1270293" y="5936952"/>
                    <a:pt x="1249866" y="5951460"/>
                    <a:pt x="1231841" y="5968683"/>
                  </a:cubicBezTo>
                  <a:cubicBezTo>
                    <a:pt x="1209768" y="5989555"/>
                    <a:pt x="1189919" y="6012653"/>
                    <a:pt x="1172653" y="6037619"/>
                  </a:cubicBezTo>
                  <a:cubicBezTo>
                    <a:pt x="1152180" y="6067081"/>
                    <a:pt x="1134201" y="6098189"/>
                    <a:pt x="1118892" y="6130632"/>
                  </a:cubicBezTo>
                  <a:cubicBezTo>
                    <a:pt x="1098242" y="6174111"/>
                    <a:pt x="1081820" y="6219550"/>
                    <a:pt x="1069938" y="6266190"/>
                  </a:cubicBezTo>
                  <a:cubicBezTo>
                    <a:pt x="1058589" y="6309670"/>
                    <a:pt x="1051869" y="6354218"/>
                    <a:pt x="1049822" y="6399122"/>
                  </a:cubicBezTo>
                  <a:cubicBezTo>
                    <a:pt x="1047731" y="6437884"/>
                    <a:pt x="1051425" y="6476736"/>
                    <a:pt x="1060815" y="6514386"/>
                  </a:cubicBezTo>
                  <a:cubicBezTo>
                    <a:pt x="1069983" y="6548120"/>
                    <a:pt x="1084669" y="6575712"/>
                    <a:pt x="1105006" y="6594492"/>
                  </a:cubicBezTo>
                  <a:cubicBezTo>
                    <a:pt x="1109146" y="6598320"/>
                    <a:pt x="1113641" y="6601747"/>
                    <a:pt x="1118357" y="6604817"/>
                  </a:cubicBezTo>
                  <a:cubicBezTo>
                    <a:pt x="1122852" y="6607754"/>
                    <a:pt x="1127614" y="6610291"/>
                    <a:pt x="1132599" y="6612383"/>
                  </a:cubicBezTo>
                  <a:cubicBezTo>
                    <a:pt x="1137450" y="6614430"/>
                    <a:pt x="1142479" y="6616032"/>
                    <a:pt x="1147596" y="6617189"/>
                  </a:cubicBezTo>
                  <a:cubicBezTo>
                    <a:pt x="1152759" y="6618346"/>
                    <a:pt x="1158055" y="6619058"/>
                    <a:pt x="1163351" y="6619325"/>
                  </a:cubicBezTo>
                  <a:cubicBezTo>
                    <a:pt x="1185558" y="6619815"/>
                    <a:pt x="1207498" y="6614653"/>
                    <a:pt x="1227125" y="6604238"/>
                  </a:cubicBezTo>
                  <a:cubicBezTo>
                    <a:pt x="1251691" y="6591510"/>
                    <a:pt x="1274075" y="6574955"/>
                    <a:pt x="1293524" y="6555285"/>
                  </a:cubicBezTo>
                  <a:cubicBezTo>
                    <a:pt x="1317334" y="6531520"/>
                    <a:pt x="1338561" y="6505263"/>
                    <a:pt x="1356763" y="6476958"/>
                  </a:cubicBezTo>
                  <a:cubicBezTo>
                    <a:pt x="1377858" y="6444337"/>
                    <a:pt x="1396105" y="6409980"/>
                    <a:pt x="1411280" y="6374200"/>
                  </a:cubicBezTo>
                  <a:cubicBezTo>
                    <a:pt x="1430995" y="6328361"/>
                    <a:pt x="1446038" y="6280653"/>
                    <a:pt x="1456185" y="6231788"/>
                  </a:cubicBezTo>
                  <a:cubicBezTo>
                    <a:pt x="1465308" y="6189020"/>
                    <a:pt x="1469625" y="6145362"/>
                    <a:pt x="1469046" y="6101660"/>
                  </a:cubicBezTo>
                  <a:cubicBezTo>
                    <a:pt x="1468867" y="6066057"/>
                    <a:pt x="1462994" y="6030766"/>
                    <a:pt x="1451645" y="5997032"/>
                  </a:cubicBezTo>
                  <a:close/>
                  <a:moveTo>
                    <a:pt x="566424" y="5598458"/>
                  </a:moveTo>
                  <a:cubicBezTo>
                    <a:pt x="583959" y="5579722"/>
                    <a:pt x="600113" y="5559784"/>
                    <a:pt x="614844" y="5538779"/>
                  </a:cubicBezTo>
                  <a:cubicBezTo>
                    <a:pt x="637630" y="5506336"/>
                    <a:pt x="657301" y="5471756"/>
                    <a:pt x="673633" y="5435619"/>
                  </a:cubicBezTo>
                  <a:cubicBezTo>
                    <a:pt x="688543" y="5402998"/>
                    <a:pt x="700113" y="5368953"/>
                    <a:pt x="708257" y="5334018"/>
                  </a:cubicBezTo>
                  <a:cubicBezTo>
                    <a:pt x="715334" y="5305135"/>
                    <a:pt x="718315" y="5275362"/>
                    <a:pt x="717158" y="5245634"/>
                  </a:cubicBezTo>
                  <a:cubicBezTo>
                    <a:pt x="715645" y="5219643"/>
                    <a:pt x="709593" y="5197436"/>
                    <a:pt x="698645" y="5180747"/>
                  </a:cubicBezTo>
                  <a:cubicBezTo>
                    <a:pt x="695263" y="5175496"/>
                    <a:pt x="691212" y="5170689"/>
                    <a:pt x="686584" y="5166462"/>
                  </a:cubicBezTo>
                  <a:cubicBezTo>
                    <a:pt x="682311" y="5162590"/>
                    <a:pt x="677461" y="5159297"/>
                    <a:pt x="672298" y="5156715"/>
                  </a:cubicBezTo>
                  <a:cubicBezTo>
                    <a:pt x="667181" y="5154179"/>
                    <a:pt x="661707" y="5152309"/>
                    <a:pt x="656055" y="5151241"/>
                  </a:cubicBezTo>
                  <a:cubicBezTo>
                    <a:pt x="650180" y="5150129"/>
                    <a:pt x="644217" y="5149728"/>
                    <a:pt x="638253" y="5149995"/>
                  </a:cubicBezTo>
                  <a:cubicBezTo>
                    <a:pt x="624457" y="5150841"/>
                    <a:pt x="610884" y="5154090"/>
                    <a:pt x="598200" y="5159564"/>
                  </a:cubicBezTo>
                  <a:cubicBezTo>
                    <a:pt x="582579" y="5166195"/>
                    <a:pt x="567804" y="5174561"/>
                    <a:pt x="554097" y="5184575"/>
                  </a:cubicBezTo>
                  <a:cubicBezTo>
                    <a:pt x="537630" y="5196502"/>
                    <a:pt x="522232" y="5209808"/>
                    <a:pt x="507991" y="5224361"/>
                  </a:cubicBezTo>
                  <a:cubicBezTo>
                    <a:pt x="491392" y="5241317"/>
                    <a:pt x="475993" y="5259385"/>
                    <a:pt x="461885" y="5278477"/>
                  </a:cubicBezTo>
                  <a:cubicBezTo>
                    <a:pt x="439278" y="5308962"/>
                    <a:pt x="419519" y="5341405"/>
                    <a:pt x="402785" y="5375450"/>
                  </a:cubicBezTo>
                  <a:cubicBezTo>
                    <a:pt x="386764" y="5407760"/>
                    <a:pt x="373813" y="5441494"/>
                    <a:pt x="364111" y="5476251"/>
                  </a:cubicBezTo>
                  <a:cubicBezTo>
                    <a:pt x="355344" y="5506647"/>
                    <a:pt x="350582" y="5538067"/>
                    <a:pt x="349870" y="5569709"/>
                  </a:cubicBezTo>
                  <a:cubicBezTo>
                    <a:pt x="349870" y="5598280"/>
                    <a:pt x="354320" y="5623113"/>
                    <a:pt x="364601" y="5642606"/>
                  </a:cubicBezTo>
                  <a:cubicBezTo>
                    <a:pt x="367760" y="5648702"/>
                    <a:pt x="371677" y="5654355"/>
                    <a:pt x="376260" y="5659428"/>
                  </a:cubicBezTo>
                  <a:cubicBezTo>
                    <a:pt x="380444" y="5664056"/>
                    <a:pt x="385295" y="5668017"/>
                    <a:pt x="390635" y="5671266"/>
                  </a:cubicBezTo>
                  <a:cubicBezTo>
                    <a:pt x="395842" y="5674426"/>
                    <a:pt x="401539" y="5676784"/>
                    <a:pt x="407457" y="5678297"/>
                  </a:cubicBezTo>
                  <a:cubicBezTo>
                    <a:pt x="413644" y="5679855"/>
                    <a:pt x="420008" y="5680612"/>
                    <a:pt x="426416" y="5680523"/>
                  </a:cubicBezTo>
                  <a:cubicBezTo>
                    <a:pt x="441325" y="5680078"/>
                    <a:pt x="455967" y="5676784"/>
                    <a:pt x="469629" y="5670821"/>
                  </a:cubicBezTo>
                  <a:cubicBezTo>
                    <a:pt x="486629" y="5663611"/>
                    <a:pt x="502696" y="5654310"/>
                    <a:pt x="517427" y="5643140"/>
                  </a:cubicBezTo>
                  <a:cubicBezTo>
                    <a:pt x="535050" y="5629566"/>
                    <a:pt x="551471" y="5614479"/>
                    <a:pt x="566468" y="5598057"/>
                  </a:cubicBezTo>
                  <a:close/>
                  <a:moveTo>
                    <a:pt x="404209" y="5300284"/>
                  </a:moveTo>
                  <a:cubicBezTo>
                    <a:pt x="420008" y="5285064"/>
                    <a:pt x="434828" y="5268865"/>
                    <a:pt x="448489" y="5251686"/>
                  </a:cubicBezTo>
                  <a:cubicBezTo>
                    <a:pt x="471276" y="5223115"/>
                    <a:pt x="491392" y="5192496"/>
                    <a:pt x="508526" y="5160231"/>
                  </a:cubicBezTo>
                  <a:cubicBezTo>
                    <a:pt x="524324" y="5130725"/>
                    <a:pt x="537275" y="5099796"/>
                    <a:pt x="547244" y="5067842"/>
                  </a:cubicBezTo>
                  <a:cubicBezTo>
                    <a:pt x="555744" y="5041095"/>
                    <a:pt x="560773" y="5013369"/>
                    <a:pt x="562107" y="4985332"/>
                  </a:cubicBezTo>
                  <a:cubicBezTo>
                    <a:pt x="562865" y="4960677"/>
                    <a:pt x="559304" y="4939182"/>
                    <a:pt x="550981" y="4922404"/>
                  </a:cubicBezTo>
                  <a:cubicBezTo>
                    <a:pt x="548089" y="4916530"/>
                    <a:pt x="544395" y="4911145"/>
                    <a:pt x="539989" y="4906338"/>
                  </a:cubicBezTo>
                  <a:cubicBezTo>
                    <a:pt x="535940" y="4901977"/>
                    <a:pt x="531222" y="4898283"/>
                    <a:pt x="526015" y="4895390"/>
                  </a:cubicBezTo>
                  <a:cubicBezTo>
                    <a:pt x="520852" y="4892542"/>
                    <a:pt x="515289" y="4890540"/>
                    <a:pt x="509505" y="4889427"/>
                  </a:cubicBezTo>
                  <a:cubicBezTo>
                    <a:pt x="503318" y="4888225"/>
                    <a:pt x="497044" y="4887825"/>
                    <a:pt x="490768" y="4888225"/>
                  </a:cubicBezTo>
                  <a:cubicBezTo>
                    <a:pt x="478708" y="4889115"/>
                    <a:pt x="466825" y="4891919"/>
                    <a:pt x="455610" y="4896459"/>
                  </a:cubicBezTo>
                  <a:cubicBezTo>
                    <a:pt x="441948" y="4901932"/>
                    <a:pt x="428908" y="4908831"/>
                    <a:pt x="416714" y="4917019"/>
                  </a:cubicBezTo>
                  <a:cubicBezTo>
                    <a:pt x="402162" y="4926721"/>
                    <a:pt x="388410" y="4937624"/>
                    <a:pt x="375549" y="4949507"/>
                  </a:cubicBezTo>
                  <a:cubicBezTo>
                    <a:pt x="360595" y="4963258"/>
                    <a:pt x="346532" y="4978034"/>
                    <a:pt x="333493" y="4993610"/>
                  </a:cubicBezTo>
                  <a:cubicBezTo>
                    <a:pt x="311108" y="5020356"/>
                    <a:pt x="291215" y="5049017"/>
                    <a:pt x="273947" y="5079324"/>
                  </a:cubicBezTo>
                  <a:cubicBezTo>
                    <a:pt x="257302" y="5108340"/>
                    <a:pt x="243329" y="5138781"/>
                    <a:pt x="232158" y="5170289"/>
                  </a:cubicBezTo>
                  <a:cubicBezTo>
                    <a:pt x="222145" y="5198015"/>
                    <a:pt x="215558" y="5226898"/>
                    <a:pt x="212533" y="5256225"/>
                  </a:cubicBezTo>
                  <a:cubicBezTo>
                    <a:pt x="210174" y="5282927"/>
                    <a:pt x="212533" y="5306737"/>
                    <a:pt x="219831" y="5325740"/>
                  </a:cubicBezTo>
                  <a:cubicBezTo>
                    <a:pt x="222368" y="5332416"/>
                    <a:pt x="225839" y="5338690"/>
                    <a:pt x="230111" y="5344432"/>
                  </a:cubicBezTo>
                  <a:cubicBezTo>
                    <a:pt x="233938" y="5349505"/>
                    <a:pt x="238611" y="5353955"/>
                    <a:pt x="243907" y="5357515"/>
                  </a:cubicBezTo>
                  <a:cubicBezTo>
                    <a:pt x="249114" y="5360987"/>
                    <a:pt x="254811" y="5363568"/>
                    <a:pt x="260863" y="5365126"/>
                  </a:cubicBezTo>
                  <a:cubicBezTo>
                    <a:pt x="267271" y="5366772"/>
                    <a:pt x="273902" y="5367484"/>
                    <a:pt x="280533" y="5367217"/>
                  </a:cubicBezTo>
                  <a:cubicBezTo>
                    <a:pt x="293440" y="5366594"/>
                    <a:pt x="306123" y="5363791"/>
                    <a:pt x="318095" y="5358895"/>
                  </a:cubicBezTo>
                  <a:cubicBezTo>
                    <a:pt x="332869" y="5352976"/>
                    <a:pt x="346978" y="5345411"/>
                    <a:pt x="360061" y="5336332"/>
                  </a:cubicBezTo>
                  <a:cubicBezTo>
                    <a:pt x="375771" y="5325518"/>
                    <a:pt x="390547" y="5313457"/>
                    <a:pt x="404253" y="5300195"/>
                  </a:cubicBezTo>
                  <a:close/>
                  <a:moveTo>
                    <a:pt x="1142968" y="5977272"/>
                  </a:moveTo>
                  <a:cubicBezTo>
                    <a:pt x="1154539" y="5937931"/>
                    <a:pt x="1161837" y="5897522"/>
                    <a:pt x="1164775" y="5856623"/>
                  </a:cubicBezTo>
                  <a:cubicBezTo>
                    <a:pt x="1167489" y="5823201"/>
                    <a:pt x="1165042" y="5789556"/>
                    <a:pt x="1157565" y="5756890"/>
                  </a:cubicBezTo>
                  <a:cubicBezTo>
                    <a:pt x="1150401" y="5728542"/>
                    <a:pt x="1138518" y="5705400"/>
                    <a:pt x="1121740" y="5689423"/>
                  </a:cubicBezTo>
                  <a:cubicBezTo>
                    <a:pt x="1117735" y="5685596"/>
                    <a:pt x="1113329" y="5682125"/>
                    <a:pt x="1108656" y="5679143"/>
                  </a:cubicBezTo>
                  <a:cubicBezTo>
                    <a:pt x="1104205" y="5676294"/>
                    <a:pt x="1099443" y="5673892"/>
                    <a:pt x="1094504" y="5671978"/>
                  </a:cubicBezTo>
                  <a:cubicBezTo>
                    <a:pt x="1089608" y="5670064"/>
                    <a:pt x="1084580" y="5668685"/>
                    <a:pt x="1079417" y="5667795"/>
                  </a:cubicBezTo>
                  <a:cubicBezTo>
                    <a:pt x="1074166" y="5666860"/>
                    <a:pt x="1068825" y="5666459"/>
                    <a:pt x="1063485" y="5666504"/>
                  </a:cubicBezTo>
                  <a:cubicBezTo>
                    <a:pt x="1045461" y="5667082"/>
                    <a:pt x="1027749" y="5671444"/>
                    <a:pt x="1011549" y="5679321"/>
                  </a:cubicBezTo>
                  <a:cubicBezTo>
                    <a:pt x="991567" y="5688889"/>
                    <a:pt x="972964" y="5701083"/>
                    <a:pt x="956276" y="5715636"/>
                  </a:cubicBezTo>
                  <a:cubicBezTo>
                    <a:pt x="935982" y="5733170"/>
                    <a:pt x="917424" y="5752618"/>
                    <a:pt x="900869" y="5773757"/>
                  </a:cubicBezTo>
                  <a:cubicBezTo>
                    <a:pt x="881331" y="5798546"/>
                    <a:pt x="863797" y="5824847"/>
                    <a:pt x="848399" y="5852395"/>
                  </a:cubicBezTo>
                  <a:cubicBezTo>
                    <a:pt x="826504" y="5891291"/>
                    <a:pt x="808390" y="5932190"/>
                    <a:pt x="794239" y="5974513"/>
                  </a:cubicBezTo>
                  <a:cubicBezTo>
                    <a:pt x="780798" y="6014166"/>
                    <a:pt x="771408" y="6055064"/>
                    <a:pt x="766246" y="6096631"/>
                  </a:cubicBezTo>
                  <a:cubicBezTo>
                    <a:pt x="761439" y="6132545"/>
                    <a:pt x="761795" y="6168949"/>
                    <a:pt x="767314" y="6204730"/>
                  </a:cubicBezTo>
                  <a:cubicBezTo>
                    <a:pt x="772877" y="6236906"/>
                    <a:pt x="783824" y="6263920"/>
                    <a:pt x="800469" y="6283234"/>
                  </a:cubicBezTo>
                  <a:cubicBezTo>
                    <a:pt x="804475" y="6287863"/>
                    <a:pt x="808968" y="6292046"/>
                    <a:pt x="813820" y="6295784"/>
                  </a:cubicBezTo>
                  <a:cubicBezTo>
                    <a:pt x="818359" y="6299256"/>
                    <a:pt x="823255" y="6302237"/>
                    <a:pt x="828417" y="6304685"/>
                  </a:cubicBezTo>
                  <a:cubicBezTo>
                    <a:pt x="833490" y="6307133"/>
                    <a:pt x="838831" y="6309002"/>
                    <a:pt x="844305" y="6310293"/>
                  </a:cubicBezTo>
                  <a:cubicBezTo>
                    <a:pt x="849868" y="6311583"/>
                    <a:pt x="855565" y="6312340"/>
                    <a:pt x="861260" y="6312518"/>
                  </a:cubicBezTo>
                  <a:cubicBezTo>
                    <a:pt x="880842" y="6312607"/>
                    <a:pt x="900157" y="6308157"/>
                    <a:pt x="917691" y="6299434"/>
                  </a:cubicBezTo>
                  <a:cubicBezTo>
                    <a:pt x="939676" y="6288753"/>
                    <a:pt x="959970" y="6274957"/>
                    <a:pt x="977994" y="6258446"/>
                  </a:cubicBezTo>
                  <a:cubicBezTo>
                    <a:pt x="999978" y="6238598"/>
                    <a:pt x="1019916" y="6216612"/>
                    <a:pt x="1037495" y="6192759"/>
                  </a:cubicBezTo>
                  <a:cubicBezTo>
                    <a:pt x="1057922" y="6165300"/>
                    <a:pt x="1076034" y="6136239"/>
                    <a:pt x="1091700" y="6105843"/>
                  </a:cubicBezTo>
                  <a:cubicBezTo>
                    <a:pt x="1113062" y="6064766"/>
                    <a:pt x="1130330" y="6021643"/>
                    <a:pt x="1143280" y="5977183"/>
                  </a:cubicBezTo>
                  <a:close/>
                  <a:moveTo>
                    <a:pt x="743415" y="2068301"/>
                  </a:moveTo>
                  <a:cubicBezTo>
                    <a:pt x="751070" y="2069641"/>
                    <a:pt x="758902" y="2069294"/>
                    <a:pt x="766379" y="2067278"/>
                  </a:cubicBezTo>
                  <a:lnTo>
                    <a:pt x="766647" y="2067278"/>
                  </a:lnTo>
                  <a:lnTo>
                    <a:pt x="766957" y="2067278"/>
                  </a:lnTo>
                  <a:lnTo>
                    <a:pt x="767225" y="2067278"/>
                  </a:lnTo>
                  <a:lnTo>
                    <a:pt x="767536" y="2067278"/>
                  </a:lnTo>
                  <a:cubicBezTo>
                    <a:pt x="777816" y="2064705"/>
                    <a:pt x="787829" y="2061003"/>
                    <a:pt x="797309" y="2056241"/>
                  </a:cubicBezTo>
                  <a:cubicBezTo>
                    <a:pt x="807989" y="2050967"/>
                    <a:pt x="818270" y="2044879"/>
                    <a:pt x="828061" y="2038039"/>
                  </a:cubicBezTo>
                  <a:cubicBezTo>
                    <a:pt x="837940" y="2031132"/>
                    <a:pt x="847286" y="2023504"/>
                    <a:pt x="856054" y="2015208"/>
                  </a:cubicBezTo>
                  <a:cubicBezTo>
                    <a:pt x="864064" y="2007683"/>
                    <a:pt x="871362" y="1999383"/>
                    <a:pt x="877727" y="1990420"/>
                  </a:cubicBezTo>
                  <a:cubicBezTo>
                    <a:pt x="882711" y="1983718"/>
                    <a:pt x="886450" y="1976183"/>
                    <a:pt x="888809" y="1968168"/>
                  </a:cubicBezTo>
                  <a:cubicBezTo>
                    <a:pt x="890499" y="1963010"/>
                    <a:pt x="890144" y="1957385"/>
                    <a:pt x="887741" y="1952503"/>
                  </a:cubicBezTo>
                  <a:cubicBezTo>
                    <a:pt x="885025" y="1948186"/>
                    <a:pt x="880530" y="1945311"/>
                    <a:pt x="875458" y="1944670"/>
                  </a:cubicBezTo>
                  <a:cubicBezTo>
                    <a:pt x="867936" y="1943589"/>
                    <a:pt x="860237" y="1944056"/>
                    <a:pt x="852894" y="1946050"/>
                  </a:cubicBezTo>
                  <a:lnTo>
                    <a:pt x="852359" y="1946050"/>
                  </a:lnTo>
                  <a:lnTo>
                    <a:pt x="852093" y="1946050"/>
                  </a:lnTo>
                  <a:lnTo>
                    <a:pt x="851826" y="1946050"/>
                  </a:lnTo>
                  <a:cubicBezTo>
                    <a:pt x="841857" y="1948627"/>
                    <a:pt x="832200" y="1952218"/>
                    <a:pt x="822988" y="1956775"/>
                  </a:cubicBezTo>
                  <a:cubicBezTo>
                    <a:pt x="812618" y="1961871"/>
                    <a:pt x="802649" y="1967714"/>
                    <a:pt x="793171" y="1974265"/>
                  </a:cubicBezTo>
                  <a:cubicBezTo>
                    <a:pt x="783423" y="1981003"/>
                    <a:pt x="774212" y="1988440"/>
                    <a:pt x="765577" y="1996517"/>
                  </a:cubicBezTo>
                  <a:cubicBezTo>
                    <a:pt x="757389" y="2003940"/>
                    <a:pt x="749958" y="2012138"/>
                    <a:pt x="743326" y="2020994"/>
                  </a:cubicBezTo>
                  <a:cubicBezTo>
                    <a:pt x="738075" y="2027803"/>
                    <a:pt x="734025" y="2035444"/>
                    <a:pt x="731310" y="2043602"/>
                  </a:cubicBezTo>
                  <a:cubicBezTo>
                    <a:pt x="729263" y="2048889"/>
                    <a:pt x="729263" y="2054736"/>
                    <a:pt x="731310" y="2060023"/>
                  </a:cubicBezTo>
                  <a:cubicBezTo>
                    <a:pt x="733847" y="2064563"/>
                    <a:pt x="738431" y="2067607"/>
                    <a:pt x="743593" y="2068212"/>
                  </a:cubicBezTo>
                  <a:close/>
                  <a:moveTo>
                    <a:pt x="1042390" y="1686549"/>
                  </a:moveTo>
                  <a:cubicBezTo>
                    <a:pt x="1047820" y="1688859"/>
                    <a:pt x="1053827" y="1689625"/>
                    <a:pt x="1059657" y="1688775"/>
                  </a:cubicBezTo>
                  <a:cubicBezTo>
                    <a:pt x="1060636" y="1688775"/>
                    <a:pt x="1061660" y="1688775"/>
                    <a:pt x="1062683" y="1688419"/>
                  </a:cubicBezTo>
                  <a:cubicBezTo>
                    <a:pt x="1063708" y="1688063"/>
                    <a:pt x="1064731" y="1688152"/>
                    <a:pt x="1065799" y="1687929"/>
                  </a:cubicBezTo>
                  <a:lnTo>
                    <a:pt x="1069004" y="1687306"/>
                  </a:lnTo>
                  <a:lnTo>
                    <a:pt x="1072341" y="1686505"/>
                  </a:lnTo>
                  <a:cubicBezTo>
                    <a:pt x="1080219" y="1684427"/>
                    <a:pt x="1087918" y="1681659"/>
                    <a:pt x="1095349" y="1678227"/>
                  </a:cubicBezTo>
                  <a:cubicBezTo>
                    <a:pt x="1103583" y="1674498"/>
                    <a:pt x="1111593" y="1670217"/>
                    <a:pt x="1119248" y="1665410"/>
                  </a:cubicBezTo>
                  <a:cubicBezTo>
                    <a:pt x="1127125" y="1660542"/>
                    <a:pt x="1134646" y="1655161"/>
                    <a:pt x="1141811" y="1649300"/>
                  </a:cubicBezTo>
                  <a:cubicBezTo>
                    <a:pt x="1148620" y="1643795"/>
                    <a:pt x="1154984" y="1637751"/>
                    <a:pt x="1160814" y="1631232"/>
                  </a:cubicBezTo>
                  <a:cubicBezTo>
                    <a:pt x="1166154" y="1625370"/>
                    <a:pt x="1170649" y="1618775"/>
                    <a:pt x="1174165" y="1611650"/>
                  </a:cubicBezTo>
                  <a:cubicBezTo>
                    <a:pt x="1176613" y="1607053"/>
                    <a:pt x="1177547" y="1601810"/>
                    <a:pt x="1176880" y="1596652"/>
                  </a:cubicBezTo>
                  <a:cubicBezTo>
                    <a:pt x="1176035" y="1592625"/>
                    <a:pt x="1173231" y="1589291"/>
                    <a:pt x="1169404" y="1587752"/>
                  </a:cubicBezTo>
                  <a:cubicBezTo>
                    <a:pt x="1163884" y="1585682"/>
                    <a:pt x="1157922" y="1585068"/>
                    <a:pt x="1152091" y="1585971"/>
                  </a:cubicBezTo>
                  <a:lnTo>
                    <a:pt x="1149065" y="1586372"/>
                  </a:lnTo>
                  <a:lnTo>
                    <a:pt x="1145995" y="1586861"/>
                  </a:lnTo>
                  <a:lnTo>
                    <a:pt x="1142834" y="1587529"/>
                  </a:lnTo>
                  <a:lnTo>
                    <a:pt x="1139586" y="1588330"/>
                  </a:lnTo>
                  <a:cubicBezTo>
                    <a:pt x="1131931" y="1590377"/>
                    <a:pt x="1124499" y="1593070"/>
                    <a:pt x="1117334" y="1596385"/>
                  </a:cubicBezTo>
                  <a:cubicBezTo>
                    <a:pt x="1109324" y="1599977"/>
                    <a:pt x="1101579" y="1604098"/>
                    <a:pt x="1094148" y="1608713"/>
                  </a:cubicBezTo>
                  <a:cubicBezTo>
                    <a:pt x="1086404" y="1613430"/>
                    <a:pt x="1078972" y="1618615"/>
                    <a:pt x="1071896" y="1624244"/>
                  </a:cubicBezTo>
                  <a:cubicBezTo>
                    <a:pt x="1065131" y="1629683"/>
                    <a:pt x="1058768" y="1635633"/>
                    <a:pt x="1052893" y="1642046"/>
                  </a:cubicBezTo>
                  <a:cubicBezTo>
                    <a:pt x="1047330" y="1647889"/>
                    <a:pt x="1042612" y="1654480"/>
                    <a:pt x="1038875" y="1661628"/>
                  </a:cubicBezTo>
                  <a:cubicBezTo>
                    <a:pt x="1036204" y="1666331"/>
                    <a:pt x="1034958" y="1671712"/>
                    <a:pt x="1035269" y="1677115"/>
                  </a:cubicBezTo>
                  <a:cubicBezTo>
                    <a:pt x="1035937" y="1681271"/>
                    <a:pt x="1038696" y="1684796"/>
                    <a:pt x="1042569" y="1686460"/>
                  </a:cubicBezTo>
                  <a:close/>
                  <a:moveTo>
                    <a:pt x="840878" y="1933589"/>
                  </a:moveTo>
                  <a:cubicBezTo>
                    <a:pt x="847687" y="1935369"/>
                    <a:pt x="854807" y="1935476"/>
                    <a:pt x="861661" y="1933900"/>
                  </a:cubicBezTo>
                  <a:lnTo>
                    <a:pt x="863041" y="1933678"/>
                  </a:lnTo>
                  <a:lnTo>
                    <a:pt x="864465" y="1933366"/>
                  </a:lnTo>
                  <a:lnTo>
                    <a:pt x="865889" y="1933055"/>
                  </a:lnTo>
                  <a:lnTo>
                    <a:pt x="867313" y="1932743"/>
                  </a:lnTo>
                  <a:cubicBezTo>
                    <a:pt x="876704" y="1930327"/>
                    <a:pt x="885782" y="1926989"/>
                    <a:pt x="894505" y="1922774"/>
                  </a:cubicBezTo>
                  <a:cubicBezTo>
                    <a:pt x="904251" y="1918070"/>
                    <a:pt x="913685" y="1912672"/>
                    <a:pt x="922675" y="1906620"/>
                  </a:cubicBezTo>
                  <a:cubicBezTo>
                    <a:pt x="931799" y="1900518"/>
                    <a:pt x="940477" y="1893780"/>
                    <a:pt x="948666" y="1886460"/>
                  </a:cubicBezTo>
                  <a:cubicBezTo>
                    <a:pt x="956276" y="1879708"/>
                    <a:pt x="963218" y="1872258"/>
                    <a:pt x="969404" y="1864208"/>
                  </a:cubicBezTo>
                  <a:cubicBezTo>
                    <a:pt x="974612" y="1857786"/>
                    <a:pt x="978661" y="1850554"/>
                    <a:pt x="981509" y="1842802"/>
                  </a:cubicBezTo>
                  <a:cubicBezTo>
                    <a:pt x="983512" y="1837839"/>
                    <a:pt x="983645" y="1832325"/>
                    <a:pt x="981910" y="1827270"/>
                  </a:cubicBezTo>
                  <a:cubicBezTo>
                    <a:pt x="979952" y="1822989"/>
                    <a:pt x="976080" y="1819887"/>
                    <a:pt x="971496" y="1818903"/>
                  </a:cubicBezTo>
                  <a:cubicBezTo>
                    <a:pt x="964731" y="1817372"/>
                    <a:pt x="957700" y="1817372"/>
                    <a:pt x="950935" y="1818903"/>
                  </a:cubicBezTo>
                  <a:lnTo>
                    <a:pt x="949600" y="1819170"/>
                  </a:lnTo>
                  <a:lnTo>
                    <a:pt x="948265" y="1819482"/>
                  </a:lnTo>
                  <a:lnTo>
                    <a:pt x="946886" y="1819793"/>
                  </a:lnTo>
                  <a:lnTo>
                    <a:pt x="945506" y="1820105"/>
                  </a:lnTo>
                  <a:cubicBezTo>
                    <a:pt x="936427" y="1822499"/>
                    <a:pt x="927571" y="1825748"/>
                    <a:pt x="919115" y="1829806"/>
                  </a:cubicBezTo>
                  <a:cubicBezTo>
                    <a:pt x="909681" y="1834337"/>
                    <a:pt x="900513" y="1839513"/>
                    <a:pt x="891790" y="1845294"/>
                  </a:cubicBezTo>
                  <a:cubicBezTo>
                    <a:pt x="882845" y="1851213"/>
                    <a:pt x="874300" y="1857741"/>
                    <a:pt x="866245" y="1864831"/>
                  </a:cubicBezTo>
                  <a:cubicBezTo>
                    <a:pt x="858591" y="1871497"/>
                    <a:pt x="851559" y="1878823"/>
                    <a:pt x="845195" y="1886727"/>
                  </a:cubicBezTo>
                  <a:cubicBezTo>
                    <a:pt x="839855" y="1893211"/>
                    <a:pt x="835493" y="1900474"/>
                    <a:pt x="832333" y="1908266"/>
                  </a:cubicBezTo>
                  <a:cubicBezTo>
                    <a:pt x="830064" y="1913344"/>
                    <a:pt x="829619" y="1919041"/>
                    <a:pt x="830999" y="1924421"/>
                  </a:cubicBezTo>
                  <a:cubicBezTo>
                    <a:pt x="832600" y="1928952"/>
                    <a:pt x="836383" y="1932365"/>
                    <a:pt x="841056" y="1933500"/>
                  </a:cubicBezTo>
                  <a:close/>
                  <a:moveTo>
                    <a:pt x="940967" y="1806576"/>
                  </a:moveTo>
                  <a:cubicBezTo>
                    <a:pt x="947108" y="1808627"/>
                    <a:pt x="953650" y="1809072"/>
                    <a:pt x="959970" y="1807866"/>
                  </a:cubicBezTo>
                  <a:lnTo>
                    <a:pt x="962195" y="1807555"/>
                  </a:lnTo>
                  <a:lnTo>
                    <a:pt x="964465" y="1807110"/>
                  </a:lnTo>
                  <a:lnTo>
                    <a:pt x="966779" y="1806620"/>
                  </a:lnTo>
                  <a:lnTo>
                    <a:pt x="969138" y="1806086"/>
                  </a:lnTo>
                  <a:cubicBezTo>
                    <a:pt x="977771" y="1803910"/>
                    <a:pt x="986137" y="1800928"/>
                    <a:pt x="994193" y="1797185"/>
                  </a:cubicBezTo>
                  <a:cubicBezTo>
                    <a:pt x="1003183" y="1792993"/>
                    <a:pt x="1011816" y="1788173"/>
                    <a:pt x="1020139" y="1782766"/>
                  </a:cubicBezTo>
                  <a:cubicBezTo>
                    <a:pt x="1028594" y="1777328"/>
                    <a:pt x="1036694" y="1771302"/>
                    <a:pt x="1044348" y="1764742"/>
                  </a:cubicBezTo>
                  <a:cubicBezTo>
                    <a:pt x="1051513" y="1758645"/>
                    <a:pt x="1058145" y="1751947"/>
                    <a:pt x="1064197" y="1744716"/>
                  </a:cubicBezTo>
                  <a:cubicBezTo>
                    <a:pt x="1069448" y="1738601"/>
                    <a:pt x="1073765" y="1731712"/>
                    <a:pt x="1076925" y="1724289"/>
                  </a:cubicBezTo>
                  <a:cubicBezTo>
                    <a:pt x="1079151" y="1719522"/>
                    <a:pt x="1079729" y="1714142"/>
                    <a:pt x="1078482" y="1709024"/>
                  </a:cubicBezTo>
                  <a:cubicBezTo>
                    <a:pt x="1077147" y="1704840"/>
                    <a:pt x="1073809" y="1701596"/>
                    <a:pt x="1069582" y="1700346"/>
                  </a:cubicBezTo>
                  <a:cubicBezTo>
                    <a:pt x="1063396" y="1698574"/>
                    <a:pt x="1056943" y="1698285"/>
                    <a:pt x="1050623" y="1699500"/>
                  </a:cubicBezTo>
                  <a:lnTo>
                    <a:pt x="1048442" y="1699856"/>
                  </a:lnTo>
                  <a:lnTo>
                    <a:pt x="1046217" y="1700257"/>
                  </a:lnTo>
                  <a:lnTo>
                    <a:pt x="1043947" y="1700746"/>
                  </a:lnTo>
                  <a:lnTo>
                    <a:pt x="1041678" y="1701325"/>
                  </a:lnTo>
                  <a:cubicBezTo>
                    <a:pt x="1033356" y="1703559"/>
                    <a:pt x="1025212" y="1706536"/>
                    <a:pt x="1017424" y="1710225"/>
                  </a:cubicBezTo>
                  <a:cubicBezTo>
                    <a:pt x="1008746" y="1714266"/>
                    <a:pt x="1000290" y="1718890"/>
                    <a:pt x="992235" y="1724066"/>
                  </a:cubicBezTo>
                  <a:cubicBezTo>
                    <a:pt x="983957" y="1729344"/>
                    <a:pt x="976035" y="1735174"/>
                    <a:pt x="968514" y="1741511"/>
                  </a:cubicBezTo>
                  <a:cubicBezTo>
                    <a:pt x="961350" y="1747497"/>
                    <a:pt x="954674" y="1754079"/>
                    <a:pt x="948577" y="1761182"/>
                  </a:cubicBezTo>
                  <a:cubicBezTo>
                    <a:pt x="943147" y="1767346"/>
                    <a:pt x="938652" y="1774275"/>
                    <a:pt x="935226" y="1781743"/>
                  </a:cubicBezTo>
                  <a:cubicBezTo>
                    <a:pt x="932778" y="1786607"/>
                    <a:pt x="931932" y="1792121"/>
                    <a:pt x="932778" y="1797497"/>
                  </a:cubicBezTo>
                  <a:cubicBezTo>
                    <a:pt x="933935" y="1801645"/>
                    <a:pt x="937050" y="1804960"/>
                    <a:pt x="941145" y="1806353"/>
                  </a:cubicBezTo>
                  <a:close/>
                  <a:moveTo>
                    <a:pt x="1265308" y="1468749"/>
                  </a:moveTo>
                  <a:cubicBezTo>
                    <a:pt x="1266688" y="1468749"/>
                    <a:pt x="1268112" y="1468749"/>
                    <a:pt x="1269759" y="1468749"/>
                  </a:cubicBezTo>
                  <a:cubicBezTo>
                    <a:pt x="1271272" y="1468647"/>
                    <a:pt x="1272741" y="1468469"/>
                    <a:pt x="1274209" y="1468215"/>
                  </a:cubicBezTo>
                  <a:cubicBezTo>
                    <a:pt x="1275767" y="1468215"/>
                    <a:pt x="1277368" y="1467725"/>
                    <a:pt x="1279016" y="1467369"/>
                  </a:cubicBezTo>
                  <a:lnTo>
                    <a:pt x="1284044" y="1466168"/>
                  </a:lnTo>
                  <a:cubicBezTo>
                    <a:pt x="1290676" y="1464339"/>
                    <a:pt x="1297173" y="1462016"/>
                    <a:pt x="1303493" y="1459225"/>
                  </a:cubicBezTo>
                  <a:cubicBezTo>
                    <a:pt x="1310391" y="1456261"/>
                    <a:pt x="1317111" y="1452875"/>
                    <a:pt x="1323608" y="1449078"/>
                  </a:cubicBezTo>
                  <a:cubicBezTo>
                    <a:pt x="1330328" y="1445242"/>
                    <a:pt x="1336781" y="1441006"/>
                    <a:pt x="1342968" y="1436395"/>
                  </a:cubicBezTo>
                  <a:cubicBezTo>
                    <a:pt x="1348975" y="1431962"/>
                    <a:pt x="1354627" y="1427129"/>
                    <a:pt x="1359967" y="1421931"/>
                  </a:cubicBezTo>
                  <a:cubicBezTo>
                    <a:pt x="1365575" y="1416631"/>
                    <a:pt x="1370471" y="1410650"/>
                    <a:pt x="1374565" y="1404130"/>
                  </a:cubicBezTo>
                  <a:cubicBezTo>
                    <a:pt x="1377414" y="1399791"/>
                    <a:pt x="1379060" y="1394793"/>
                    <a:pt x="1379371" y="1389622"/>
                  </a:cubicBezTo>
                  <a:cubicBezTo>
                    <a:pt x="1379505" y="1385817"/>
                    <a:pt x="1377724" y="1382207"/>
                    <a:pt x="1374565" y="1380053"/>
                  </a:cubicBezTo>
                  <a:cubicBezTo>
                    <a:pt x="1370248" y="1377517"/>
                    <a:pt x="1365220" y="1376351"/>
                    <a:pt x="1360235" y="1376716"/>
                  </a:cubicBezTo>
                  <a:cubicBezTo>
                    <a:pt x="1358855" y="1376716"/>
                    <a:pt x="1357431" y="1376716"/>
                    <a:pt x="1355784" y="1376938"/>
                  </a:cubicBezTo>
                  <a:cubicBezTo>
                    <a:pt x="1354137" y="1377161"/>
                    <a:pt x="1352847" y="1377294"/>
                    <a:pt x="1351334" y="1377517"/>
                  </a:cubicBezTo>
                  <a:cubicBezTo>
                    <a:pt x="1349820" y="1377739"/>
                    <a:pt x="1348219" y="1378051"/>
                    <a:pt x="1346616" y="1378407"/>
                  </a:cubicBezTo>
                  <a:lnTo>
                    <a:pt x="1341722" y="1379608"/>
                  </a:lnTo>
                  <a:cubicBezTo>
                    <a:pt x="1335268" y="1381357"/>
                    <a:pt x="1328949" y="1383591"/>
                    <a:pt x="1322852" y="1386284"/>
                  </a:cubicBezTo>
                  <a:cubicBezTo>
                    <a:pt x="1316132" y="1389172"/>
                    <a:pt x="1309590" y="1392439"/>
                    <a:pt x="1303270" y="1396075"/>
                  </a:cubicBezTo>
                  <a:cubicBezTo>
                    <a:pt x="1296728" y="1399831"/>
                    <a:pt x="1290409" y="1403943"/>
                    <a:pt x="1284356" y="1408402"/>
                  </a:cubicBezTo>
                  <a:cubicBezTo>
                    <a:pt x="1278393" y="1412741"/>
                    <a:pt x="1272786" y="1417468"/>
                    <a:pt x="1267444" y="1422554"/>
                  </a:cubicBezTo>
                  <a:cubicBezTo>
                    <a:pt x="1261749" y="1427859"/>
                    <a:pt x="1256675" y="1433836"/>
                    <a:pt x="1252403" y="1440356"/>
                  </a:cubicBezTo>
                  <a:cubicBezTo>
                    <a:pt x="1249377" y="1444757"/>
                    <a:pt x="1247507" y="1449831"/>
                    <a:pt x="1246884" y="1455131"/>
                  </a:cubicBezTo>
                  <a:cubicBezTo>
                    <a:pt x="1246483" y="1458976"/>
                    <a:pt x="1248041" y="1462763"/>
                    <a:pt x="1251067" y="1465189"/>
                  </a:cubicBezTo>
                  <a:cubicBezTo>
                    <a:pt x="1255339" y="1467908"/>
                    <a:pt x="1260413" y="1469127"/>
                    <a:pt x="1265486" y="1468660"/>
                  </a:cubicBezTo>
                  <a:close/>
                  <a:moveTo>
                    <a:pt x="1146172" y="1572620"/>
                  </a:moveTo>
                  <a:cubicBezTo>
                    <a:pt x="1150934" y="1575211"/>
                    <a:pt x="1156408" y="1576279"/>
                    <a:pt x="1161793" y="1575691"/>
                  </a:cubicBezTo>
                  <a:cubicBezTo>
                    <a:pt x="1162995" y="1575691"/>
                    <a:pt x="1164285" y="1575691"/>
                    <a:pt x="1165532" y="1575424"/>
                  </a:cubicBezTo>
                  <a:lnTo>
                    <a:pt x="1169492" y="1574890"/>
                  </a:lnTo>
                  <a:lnTo>
                    <a:pt x="1173587" y="1574089"/>
                  </a:lnTo>
                  <a:cubicBezTo>
                    <a:pt x="1175010" y="1573822"/>
                    <a:pt x="1176390" y="1573466"/>
                    <a:pt x="1178037" y="1573110"/>
                  </a:cubicBezTo>
                  <a:cubicBezTo>
                    <a:pt x="1185246" y="1571183"/>
                    <a:pt x="1192234" y="1568682"/>
                    <a:pt x="1199043" y="1565633"/>
                  </a:cubicBezTo>
                  <a:cubicBezTo>
                    <a:pt x="1206564" y="1562300"/>
                    <a:pt x="1213863" y="1558513"/>
                    <a:pt x="1220894" y="1554285"/>
                  </a:cubicBezTo>
                  <a:cubicBezTo>
                    <a:pt x="1228104" y="1549972"/>
                    <a:pt x="1235090" y="1545215"/>
                    <a:pt x="1241722" y="1540044"/>
                  </a:cubicBezTo>
                  <a:cubicBezTo>
                    <a:pt x="1248041" y="1535117"/>
                    <a:pt x="1254004" y="1529714"/>
                    <a:pt x="1259524" y="1523889"/>
                  </a:cubicBezTo>
                  <a:cubicBezTo>
                    <a:pt x="1265087" y="1518295"/>
                    <a:pt x="1269848" y="1511980"/>
                    <a:pt x="1273675" y="1505108"/>
                  </a:cubicBezTo>
                  <a:cubicBezTo>
                    <a:pt x="1276390" y="1500649"/>
                    <a:pt x="1277725" y="1495505"/>
                    <a:pt x="1277591" y="1490289"/>
                  </a:cubicBezTo>
                  <a:cubicBezTo>
                    <a:pt x="1277325" y="1486332"/>
                    <a:pt x="1275055" y="1482781"/>
                    <a:pt x="1271584" y="1480898"/>
                  </a:cubicBezTo>
                  <a:cubicBezTo>
                    <a:pt x="1266688" y="1478567"/>
                    <a:pt x="1261214" y="1477659"/>
                    <a:pt x="1255829" y="1478273"/>
                  </a:cubicBezTo>
                  <a:cubicBezTo>
                    <a:pt x="1254628" y="1478273"/>
                    <a:pt x="1253382" y="1478273"/>
                    <a:pt x="1252091" y="1478584"/>
                  </a:cubicBezTo>
                  <a:cubicBezTo>
                    <a:pt x="1250800" y="1478896"/>
                    <a:pt x="1249554" y="1478940"/>
                    <a:pt x="1248220" y="1479163"/>
                  </a:cubicBezTo>
                  <a:lnTo>
                    <a:pt x="1244214" y="1479919"/>
                  </a:lnTo>
                  <a:lnTo>
                    <a:pt x="1240075" y="1480943"/>
                  </a:lnTo>
                  <a:cubicBezTo>
                    <a:pt x="1233088" y="1482843"/>
                    <a:pt x="1226234" y="1485282"/>
                    <a:pt x="1219603" y="1488242"/>
                  </a:cubicBezTo>
                  <a:cubicBezTo>
                    <a:pt x="1212305" y="1491464"/>
                    <a:pt x="1205228" y="1495122"/>
                    <a:pt x="1198375" y="1499190"/>
                  </a:cubicBezTo>
                  <a:cubicBezTo>
                    <a:pt x="1191299" y="1503391"/>
                    <a:pt x="1184535" y="1507997"/>
                    <a:pt x="1177993" y="1512986"/>
                  </a:cubicBezTo>
                  <a:cubicBezTo>
                    <a:pt x="1171673" y="1517823"/>
                    <a:pt x="1165754" y="1523101"/>
                    <a:pt x="1160191" y="1528784"/>
                  </a:cubicBezTo>
                  <a:cubicBezTo>
                    <a:pt x="1154495" y="1534365"/>
                    <a:pt x="1149599" y="1540662"/>
                    <a:pt x="1145549" y="1547520"/>
                  </a:cubicBezTo>
                  <a:cubicBezTo>
                    <a:pt x="1142657" y="1552055"/>
                    <a:pt x="1141055" y="1557280"/>
                    <a:pt x="1140876" y="1562652"/>
                  </a:cubicBezTo>
                  <a:cubicBezTo>
                    <a:pt x="1140876" y="1566670"/>
                    <a:pt x="1142923" y="1570413"/>
                    <a:pt x="1146350" y="1572531"/>
                  </a:cubicBezTo>
                  <a:close/>
                  <a:moveTo>
                    <a:pt x="463800" y="2520992"/>
                  </a:moveTo>
                  <a:cubicBezTo>
                    <a:pt x="471276" y="2522371"/>
                    <a:pt x="478930" y="2522131"/>
                    <a:pt x="486318" y="2520279"/>
                  </a:cubicBezTo>
                  <a:lnTo>
                    <a:pt x="489878" y="2519478"/>
                  </a:lnTo>
                  <a:lnTo>
                    <a:pt x="493528" y="2518499"/>
                  </a:lnTo>
                  <a:lnTo>
                    <a:pt x="497355" y="2517298"/>
                  </a:lnTo>
                  <a:lnTo>
                    <a:pt x="501271" y="2515963"/>
                  </a:lnTo>
                  <a:cubicBezTo>
                    <a:pt x="513866" y="2511259"/>
                    <a:pt x="525971" y="2505295"/>
                    <a:pt x="537364" y="2498161"/>
                  </a:cubicBezTo>
                  <a:cubicBezTo>
                    <a:pt x="549692" y="2490564"/>
                    <a:pt x="561440" y="2482042"/>
                    <a:pt x="572477" y="2472660"/>
                  </a:cubicBezTo>
                  <a:cubicBezTo>
                    <a:pt x="583246" y="2463560"/>
                    <a:pt x="593260" y="2453617"/>
                    <a:pt x="602428" y="2442932"/>
                  </a:cubicBezTo>
                  <a:cubicBezTo>
                    <a:pt x="610572" y="2433653"/>
                    <a:pt x="617560" y="2423453"/>
                    <a:pt x="623300" y="2412536"/>
                  </a:cubicBezTo>
                  <a:cubicBezTo>
                    <a:pt x="627172" y="2405456"/>
                    <a:pt x="629664" y="2397712"/>
                    <a:pt x="630688" y="2389706"/>
                  </a:cubicBezTo>
                  <a:cubicBezTo>
                    <a:pt x="631444" y="2384245"/>
                    <a:pt x="630153" y="2378696"/>
                    <a:pt x="627083" y="2374130"/>
                  </a:cubicBezTo>
                  <a:cubicBezTo>
                    <a:pt x="623790" y="2369964"/>
                    <a:pt x="618983" y="2367223"/>
                    <a:pt x="613732" y="2366475"/>
                  </a:cubicBezTo>
                  <a:cubicBezTo>
                    <a:pt x="606300" y="2365367"/>
                    <a:pt x="598734" y="2365741"/>
                    <a:pt x="591480" y="2367588"/>
                  </a:cubicBezTo>
                  <a:lnTo>
                    <a:pt x="588053" y="2368389"/>
                  </a:lnTo>
                  <a:lnTo>
                    <a:pt x="584493" y="2369368"/>
                  </a:lnTo>
                  <a:lnTo>
                    <a:pt x="580800" y="2370525"/>
                  </a:lnTo>
                  <a:cubicBezTo>
                    <a:pt x="579509" y="2370925"/>
                    <a:pt x="578263" y="2371371"/>
                    <a:pt x="576972" y="2371860"/>
                  </a:cubicBezTo>
                  <a:cubicBezTo>
                    <a:pt x="564912" y="2376324"/>
                    <a:pt x="553296" y="2381958"/>
                    <a:pt x="542303" y="2388682"/>
                  </a:cubicBezTo>
                  <a:cubicBezTo>
                    <a:pt x="530377" y="2395954"/>
                    <a:pt x="518984" y="2404090"/>
                    <a:pt x="508259" y="2413026"/>
                  </a:cubicBezTo>
                  <a:cubicBezTo>
                    <a:pt x="497577" y="2421873"/>
                    <a:pt x="487608" y="2431531"/>
                    <a:pt x="478397" y="2441909"/>
                  </a:cubicBezTo>
                  <a:cubicBezTo>
                    <a:pt x="470074" y="2451192"/>
                    <a:pt x="462821" y="2461357"/>
                    <a:pt x="456679" y="2472216"/>
                  </a:cubicBezTo>
                  <a:cubicBezTo>
                    <a:pt x="452495" y="2479496"/>
                    <a:pt x="449602" y="2487445"/>
                    <a:pt x="448090" y="2495714"/>
                  </a:cubicBezTo>
                  <a:cubicBezTo>
                    <a:pt x="446977" y="2501379"/>
                    <a:pt x="447867" y="2507262"/>
                    <a:pt x="450671" y="2512313"/>
                  </a:cubicBezTo>
                  <a:cubicBezTo>
                    <a:pt x="453742" y="2516902"/>
                    <a:pt x="458547" y="2520017"/>
                    <a:pt x="463978" y="2520902"/>
                  </a:cubicBezTo>
                  <a:close/>
                  <a:moveTo>
                    <a:pt x="378664" y="2690773"/>
                  </a:moveTo>
                  <a:cubicBezTo>
                    <a:pt x="386052" y="2692188"/>
                    <a:pt x="393617" y="2692036"/>
                    <a:pt x="400915" y="2690328"/>
                  </a:cubicBezTo>
                  <a:cubicBezTo>
                    <a:pt x="402473" y="2690016"/>
                    <a:pt x="404120" y="2689615"/>
                    <a:pt x="405811" y="2689170"/>
                  </a:cubicBezTo>
                  <a:cubicBezTo>
                    <a:pt x="407502" y="2688726"/>
                    <a:pt x="409194" y="2688280"/>
                    <a:pt x="410973" y="2687746"/>
                  </a:cubicBezTo>
                  <a:lnTo>
                    <a:pt x="416358" y="2685966"/>
                  </a:lnTo>
                  <a:lnTo>
                    <a:pt x="422010" y="2683830"/>
                  </a:lnTo>
                  <a:cubicBezTo>
                    <a:pt x="435406" y="2678303"/>
                    <a:pt x="448268" y="2671458"/>
                    <a:pt x="460328" y="2663403"/>
                  </a:cubicBezTo>
                  <a:cubicBezTo>
                    <a:pt x="473234" y="2654903"/>
                    <a:pt x="485472" y="2645410"/>
                    <a:pt x="496910" y="2635010"/>
                  </a:cubicBezTo>
                  <a:cubicBezTo>
                    <a:pt x="507947" y="2625072"/>
                    <a:pt x="518138" y="2614235"/>
                    <a:pt x="527395" y="2602611"/>
                  </a:cubicBezTo>
                  <a:cubicBezTo>
                    <a:pt x="535494" y="2592638"/>
                    <a:pt x="542392" y="2581712"/>
                    <a:pt x="547866" y="2570079"/>
                  </a:cubicBezTo>
                  <a:cubicBezTo>
                    <a:pt x="551382" y="2562843"/>
                    <a:pt x="553518" y="2555006"/>
                    <a:pt x="554097" y="2546982"/>
                  </a:cubicBezTo>
                  <a:cubicBezTo>
                    <a:pt x="554542" y="2541379"/>
                    <a:pt x="552985" y="2535802"/>
                    <a:pt x="549647" y="2531272"/>
                  </a:cubicBezTo>
                  <a:cubicBezTo>
                    <a:pt x="546176" y="2527124"/>
                    <a:pt x="541280" y="2524387"/>
                    <a:pt x="535940" y="2523573"/>
                  </a:cubicBezTo>
                  <a:cubicBezTo>
                    <a:pt x="528640" y="2522420"/>
                    <a:pt x="521164" y="2522718"/>
                    <a:pt x="514000" y="2524463"/>
                  </a:cubicBezTo>
                  <a:cubicBezTo>
                    <a:pt x="512442" y="2524774"/>
                    <a:pt x="510884" y="2525175"/>
                    <a:pt x="509238" y="2525575"/>
                  </a:cubicBezTo>
                  <a:cubicBezTo>
                    <a:pt x="507590" y="2525976"/>
                    <a:pt x="505944" y="2526465"/>
                    <a:pt x="504253" y="2526999"/>
                  </a:cubicBezTo>
                  <a:cubicBezTo>
                    <a:pt x="502562" y="2527533"/>
                    <a:pt x="500826" y="2528112"/>
                    <a:pt x="499046" y="2528780"/>
                  </a:cubicBezTo>
                  <a:cubicBezTo>
                    <a:pt x="497266" y="2529447"/>
                    <a:pt x="495486" y="2530070"/>
                    <a:pt x="493617" y="2530827"/>
                  </a:cubicBezTo>
                  <a:cubicBezTo>
                    <a:pt x="480755" y="2536096"/>
                    <a:pt x="468473" y="2542594"/>
                    <a:pt x="456857" y="2550230"/>
                  </a:cubicBezTo>
                  <a:cubicBezTo>
                    <a:pt x="444306" y="2558343"/>
                    <a:pt x="432424" y="2567386"/>
                    <a:pt x="421254" y="2577288"/>
                  </a:cubicBezTo>
                  <a:cubicBezTo>
                    <a:pt x="410262" y="2586968"/>
                    <a:pt x="400070" y="2597507"/>
                    <a:pt x="390768" y="2608797"/>
                  </a:cubicBezTo>
                  <a:cubicBezTo>
                    <a:pt x="382358" y="2618797"/>
                    <a:pt x="375148" y="2629727"/>
                    <a:pt x="369274" y="2641374"/>
                  </a:cubicBezTo>
                  <a:cubicBezTo>
                    <a:pt x="365357" y="2648855"/>
                    <a:pt x="362820" y="2656954"/>
                    <a:pt x="361708" y="2665317"/>
                  </a:cubicBezTo>
                  <a:cubicBezTo>
                    <a:pt x="360862" y="2671120"/>
                    <a:pt x="362019" y="2677048"/>
                    <a:pt x="365002" y="2682095"/>
                  </a:cubicBezTo>
                  <a:cubicBezTo>
                    <a:pt x="368295" y="2686696"/>
                    <a:pt x="373279" y="2689789"/>
                    <a:pt x="378842" y="2690684"/>
                  </a:cubicBezTo>
                  <a:close/>
                  <a:moveTo>
                    <a:pt x="298557" y="2871457"/>
                  </a:moveTo>
                  <a:cubicBezTo>
                    <a:pt x="305901" y="2872952"/>
                    <a:pt x="313511" y="2872859"/>
                    <a:pt x="320809" y="2871190"/>
                  </a:cubicBezTo>
                  <a:cubicBezTo>
                    <a:pt x="322901" y="2870803"/>
                    <a:pt x="325081" y="2870313"/>
                    <a:pt x="327351" y="2869721"/>
                  </a:cubicBezTo>
                  <a:cubicBezTo>
                    <a:pt x="329576" y="2869143"/>
                    <a:pt x="331801" y="2868431"/>
                    <a:pt x="334294" y="2867674"/>
                  </a:cubicBezTo>
                  <a:cubicBezTo>
                    <a:pt x="336786" y="2866918"/>
                    <a:pt x="339100" y="2865983"/>
                    <a:pt x="341637" y="2865004"/>
                  </a:cubicBezTo>
                  <a:cubicBezTo>
                    <a:pt x="344173" y="2864025"/>
                    <a:pt x="346710" y="2862957"/>
                    <a:pt x="349336" y="2861755"/>
                  </a:cubicBezTo>
                  <a:cubicBezTo>
                    <a:pt x="363667" y="2855196"/>
                    <a:pt x="377328" y="2847252"/>
                    <a:pt x="390101" y="2838035"/>
                  </a:cubicBezTo>
                  <a:cubicBezTo>
                    <a:pt x="403586" y="2828453"/>
                    <a:pt x="416269" y="2817830"/>
                    <a:pt x="428063" y="2806259"/>
                  </a:cubicBezTo>
                  <a:cubicBezTo>
                    <a:pt x="439323" y="2795361"/>
                    <a:pt x="449691" y="2783527"/>
                    <a:pt x="458948" y="2770879"/>
                  </a:cubicBezTo>
                  <a:cubicBezTo>
                    <a:pt x="466915" y="2760149"/>
                    <a:pt x="473501" y="2748454"/>
                    <a:pt x="478574" y="2736077"/>
                  </a:cubicBezTo>
                  <a:cubicBezTo>
                    <a:pt x="481601" y="2728770"/>
                    <a:pt x="483202" y="2720941"/>
                    <a:pt x="483292" y="2713024"/>
                  </a:cubicBezTo>
                  <a:cubicBezTo>
                    <a:pt x="483425" y="2707381"/>
                    <a:pt x="481556" y="2701872"/>
                    <a:pt x="478040" y="2697448"/>
                  </a:cubicBezTo>
                  <a:cubicBezTo>
                    <a:pt x="474391" y="2693327"/>
                    <a:pt x="469407" y="2690621"/>
                    <a:pt x="463978" y="2689794"/>
                  </a:cubicBezTo>
                  <a:cubicBezTo>
                    <a:pt x="456768" y="2688597"/>
                    <a:pt x="449336" y="2688823"/>
                    <a:pt x="442215" y="2690461"/>
                  </a:cubicBezTo>
                  <a:cubicBezTo>
                    <a:pt x="440212" y="2690862"/>
                    <a:pt x="438121" y="2691396"/>
                    <a:pt x="435940" y="2691974"/>
                  </a:cubicBezTo>
                  <a:cubicBezTo>
                    <a:pt x="433760" y="2692553"/>
                    <a:pt x="431490" y="2693220"/>
                    <a:pt x="429265" y="2693977"/>
                  </a:cubicBezTo>
                  <a:cubicBezTo>
                    <a:pt x="427040" y="2694733"/>
                    <a:pt x="424814" y="2695579"/>
                    <a:pt x="422277" y="2696514"/>
                  </a:cubicBezTo>
                  <a:cubicBezTo>
                    <a:pt x="419740" y="2697448"/>
                    <a:pt x="417426" y="2698472"/>
                    <a:pt x="414890" y="2699584"/>
                  </a:cubicBezTo>
                  <a:cubicBezTo>
                    <a:pt x="401183" y="2705868"/>
                    <a:pt x="388099" y="2713407"/>
                    <a:pt x="375816" y="2722103"/>
                  </a:cubicBezTo>
                  <a:cubicBezTo>
                    <a:pt x="362732" y="2731280"/>
                    <a:pt x="350360" y="2741409"/>
                    <a:pt x="338789" y="2752410"/>
                  </a:cubicBezTo>
                  <a:cubicBezTo>
                    <a:pt x="327485" y="2763064"/>
                    <a:pt x="317071" y="2774613"/>
                    <a:pt x="307636" y="2786945"/>
                  </a:cubicBezTo>
                  <a:cubicBezTo>
                    <a:pt x="299270" y="2797724"/>
                    <a:pt x="292238" y="2809486"/>
                    <a:pt x="286720" y="2821969"/>
                  </a:cubicBezTo>
                  <a:cubicBezTo>
                    <a:pt x="283248" y="2829548"/>
                    <a:pt x="281157" y="2837688"/>
                    <a:pt x="280578" y="2846001"/>
                  </a:cubicBezTo>
                  <a:cubicBezTo>
                    <a:pt x="280089" y="2851902"/>
                    <a:pt x="281558" y="2857804"/>
                    <a:pt x="284762" y="2862779"/>
                  </a:cubicBezTo>
                  <a:cubicBezTo>
                    <a:pt x="288233" y="2867300"/>
                    <a:pt x="293306" y="2870362"/>
                    <a:pt x="298914" y="2871368"/>
                  </a:cubicBezTo>
                  <a:close/>
                  <a:moveTo>
                    <a:pt x="553117" y="2361135"/>
                  </a:moveTo>
                  <a:cubicBezTo>
                    <a:pt x="560684" y="2362488"/>
                    <a:pt x="568472" y="2362185"/>
                    <a:pt x="575948" y="2360245"/>
                  </a:cubicBezTo>
                  <a:lnTo>
                    <a:pt x="578040" y="2359755"/>
                  </a:lnTo>
                  <a:lnTo>
                    <a:pt x="580220" y="2359221"/>
                  </a:lnTo>
                  <a:lnTo>
                    <a:pt x="582446" y="2358598"/>
                  </a:lnTo>
                  <a:lnTo>
                    <a:pt x="584715" y="2357886"/>
                  </a:lnTo>
                  <a:cubicBezTo>
                    <a:pt x="596508" y="2354134"/>
                    <a:pt x="607857" y="2349136"/>
                    <a:pt x="618583" y="2342977"/>
                  </a:cubicBezTo>
                  <a:cubicBezTo>
                    <a:pt x="630376" y="2336262"/>
                    <a:pt x="641680" y="2328660"/>
                    <a:pt x="652316" y="2320236"/>
                  </a:cubicBezTo>
                  <a:cubicBezTo>
                    <a:pt x="662864" y="2311945"/>
                    <a:pt x="672788" y="2302839"/>
                    <a:pt x="681912" y="2293000"/>
                  </a:cubicBezTo>
                  <a:cubicBezTo>
                    <a:pt x="690100" y="2284326"/>
                    <a:pt x="697310" y="2274758"/>
                    <a:pt x="703406" y="2264473"/>
                  </a:cubicBezTo>
                  <a:cubicBezTo>
                    <a:pt x="707767" y="2257473"/>
                    <a:pt x="710794" y="2249711"/>
                    <a:pt x="712307" y="2241598"/>
                  </a:cubicBezTo>
                  <a:cubicBezTo>
                    <a:pt x="713419" y="2236182"/>
                    <a:pt x="712485" y="2230539"/>
                    <a:pt x="709637" y="2225799"/>
                  </a:cubicBezTo>
                  <a:cubicBezTo>
                    <a:pt x="706478" y="2221567"/>
                    <a:pt x="701760" y="2218777"/>
                    <a:pt x="696553" y="2218056"/>
                  </a:cubicBezTo>
                  <a:cubicBezTo>
                    <a:pt x="689121" y="2217001"/>
                    <a:pt x="681555" y="2217437"/>
                    <a:pt x="674302" y="2219346"/>
                  </a:cubicBezTo>
                  <a:lnTo>
                    <a:pt x="672254" y="2219791"/>
                  </a:lnTo>
                  <a:lnTo>
                    <a:pt x="670207" y="2220370"/>
                  </a:lnTo>
                  <a:lnTo>
                    <a:pt x="668070" y="2220948"/>
                  </a:lnTo>
                  <a:lnTo>
                    <a:pt x="665934" y="2221616"/>
                  </a:lnTo>
                  <a:cubicBezTo>
                    <a:pt x="654586" y="2225270"/>
                    <a:pt x="643638" y="2230085"/>
                    <a:pt x="633268" y="2235991"/>
                  </a:cubicBezTo>
                  <a:cubicBezTo>
                    <a:pt x="621832" y="2242408"/>
                    <a:pt x="610884" y="2249666"/>
                    <a:pt x="600514" y="2257708"/>
                  </a:cubicBezTo>
                  <a:cubicBezTo>
                    <a:pt x="590100" y="2265755"/>
                    <a:pt x="580310" y="2274575"/>
                    <a:pt x="571231" y="2284099"/>
                  </a:cubicBezTo>
                  <a:cubicBezTo>
                    <a:pt x="562865" y="2292724"/>
                    <a:pt x="555387" y="2302194"/>
                    <a:pt x="548979" y="2312359"/>
                  </a:cubicBezTo>
                  <a:cubicBezTo>
                    <a:pt x="544306" y="2319542"/>
                    <a:pt x="540923" y="2327477"/>
                    <a:pt x="538921" y="2335812"/>
                  </a:cubicBezTo>
                  <a:cubicBezTo>
                    <a:pt x="537409" y="2341406"/>
                    <a:pt x="537987" y="2347352"/>
                    <a:pt x="540568" y="2352545"/>
                  </a:cubicBezTo>
                  <a:cubicBezTo>
                    <a:pt x="543416" y="2357143"/>
                    <a:pt x="548134" y="2360253"/>
                    <a:pt x="553474" y="2361046"/>
                  </a:cubicBezTo>
                  <a:close/>
                  <a:moveTo>
                    <a:pt x="647199" y="2210401"/>
                  </a:moveTo>
                  <a:cubicBezTo>
                    <a:pt x="654853" y="2211683"/>
                    <a:pt x="662730" y="2211304"/>
                    <a:pt x="670251" y="2209288"/>
                  </a:cubicBezTo>
                  <a:lnTo>
                    <a:pt x="671141" y="2209288"/>
                  </a:lnTo>
                  <a:lnTo>
                    <a:pt x="672076" y="2209066"/>
                  </a:lnTo>
                  <a:lnTo>
                    <a:pt x="673011" y="2209066"/>
                  </a:lnTo>
                  <a:lnTo>
                    <a:pt x="673945" y="2208799"/>
                  </a:lnTo>
                  <a:cubicBezTo>
                    <a:pt x="685027" y="2205679"/>
                    <a:pt x="695707" y="2201367"/>
                    <a:pt x="705854" y="2195937"/>
                  </a:cubicBezTo>
                  <a:cubicBezTo>
                    <a:pt x="717158" y="2189996"/>
                    <a:pt x="728017" y="2183183"/>
                    <a:pt x="738253" y="2175555"/>
                  </a:cubicBezTo>
                  <a:cubicBezTo>
                    <a:pt x="748533" y="2168003"/>
                    <a:pt x="758235" y="2159636"/>
                    <a:pt x="767180" y="2150544"/>
                  </a:cubicBezTo>
                  <a:cubicBezTo>
                    <a:pt x="775325" y="2142449"/>
                    <a:pt x="782623" y="2133494"/>
                    <a:pt x="788854" y="2123842"/>
                  </a:cubicBezTo>
                  <a:cubicBezTo>
                    <a:pt x="793526" y="2116961"/>
                    <a:pt x="796953" y="2109289"/>
                    <a:pt x="798867" y="2101189"/>
                  </a:cubicBezTo>
                  <a:cubicBezTo>
                    <a:pt x="800246" y="2095876"/>
                    <a:pt x="799534" y="2090232"/>
                    <a:pt x="796864" y="2085435"/>
                  </a:cubicBezTo>
                  <a:cubicBezTo>
                    <a:pt x="793882" y="2081189"/>
                    <a:pt x="789209" y="2078408"/>
                    <a:pt x="784047" y="2077780"/>
                  </a:cubicBezTo>
                  <a:cubicBezTo>
                    <a:pt x="776482" y="2076730"/>
                    <a:pt x="768738" y="2077229"/>
                    <a:pt x="761350" y="2079249"/>
                  </a:cubicBezTo>
                  <a:lnTo>
                    <a:pt x="760504" y="2079249"/>
                  </a:lnTo>
                  <a:lnTo>
                    <a:pt x="759615" y="2079472"/>
                  </a:lnTo>
                  <a:lnTo>
                    <a:pt x="758725" y="2079694"/>
                  </a:lnTo>
                  <a:lnTo>
                    <a:pt x="757834" y="2079961"/>
                  </a:lnTo>
                  <a:cubicBezTo>
                    <a:pt x="747153" y="2083005"/>
                    <a:pt x="736828" y="2087166"/>
                    <a:pt x="726993" y="2092378"/>
                  </a:cubicBezTo>
                  <a:cubicBezTo>
                    <a:pt x="716045" y="2098083"/>
                    <a:pt x="705587" y="2104616"/>
                    <a:pt x="695618" y="2111915"/>
                  </a:cubicBezTo>
                  <a:cubicBezTo>
                    <a:pt x="685516" y="2119235"/>
                    <a:pt x="675948" y="2127317"/>
                    <a:pt x="667047" y="2136080"/>
                  </a:cubicBezTo>
                  <a:cubicBezTo>
                    <a:pt x="658769" y="2144117"/>
                    <a:pt x="651337" y="2152956"/>
                    <a:pt x="644795" y="2162471"/>
                  </a:cubicBezTo>
                  <a:cubicBezTo>
                    <a:pt x="639855" y="2169493"/>
                    <a:pt x="636117" y="2177304"/>
                    <a:pt x="633758" y="2185568"/>
                  </a:cubicBezTo>
                  <a:cubicBezTo>
                    <a:pt x="632023" y="2191020"/>
                    <a:pt x="632379" y="2196917"/>
                    <a:pt x="634737" y="2202123"/>
                  </a:cubicBezTo>
                  <a:cubicBezTo>
                    <a:pt x="637542" y="2206667"/>
                    <a:pt x="642258" y="2209680"/>
                    <a:pt x="647555" y="2210312"/>
                  </a:cubicBezTo>
                  <a:close/>
                  <a:moveTo>
                    <a:pt x="226373" y="3063000"/>
                  </a:moveTo>
                  <a:cubicBezTo>
                    <a:pt x="233627" y="3064522"/>
                    <a:pt x="241148" y="3064522"/>
                    <a:pt x="248402" y="3063000"/>
                  </a:cubicBezTo>
                  <a:cubicBezTo>
                    <a:pt x="251072" y="3062498"/>
                    <a:pt x="253831" y="3061875"/>
                    <a:pt x="256680" y="3061131"/>
                  </a:cubicBezTo>
                  <a:cubicBezTo>
                    <a:pt x="259572" y="3060330"/>
                    <a:pt x="262510" y="3059440"/>
                    <a:pt x="265580" y="3058328"/>
                  </a:cubicBezTo>
                  <a:cubicBezTo>
                    <a:pt x="268651" y="3057215"/>
                    <a:pt x="271811" y="3056013"/>
                    <a:pt x="275059" y="3054634"/>
                  </a:cubicBezTo>
                  <a:cubicBezTo>
                    <a:pt x="278308" y="3053254"/>
                    <a:pt x="281646" y="3051697"/>
                    <a:pt x="285073" y="3049961"/>
                  </a:cubicBezTo>
                  <a:cubicBezTo>
                    <a:pt x="300293" y="3042240"/>
                    <a:pt x="314757" y="3033090"/>
                    <a:pt x="328242" y="3022636"/>
                  </a:cubicBezTo>
                  <a:cubicBezTo>
                    <a:pt x="342260" y="3011804"/>
                    <a:pt x="355388" y="2999899"/>
                    <a:pt x="367582" y="2987033"/>
                  </a:cubicBezTo>
                  <a:cubicBezTo>
                    <a:pt x="379065" y="2975066"/>
                    <a:pt x="389479" y="2962124"/>
                    <a:pt x="398735" y="2948359"/>
                  </a:cubicBezTo>
                  <a:cubicBezTo>
                    <a:pt x="406612" y="2936855"/>
                    <a:pt x="412887" y="2924341"/>
                    <a:pt x="417426" y="2911154"/>
                  </a:cubicBezTo>
                  <a:cubicBezTo>
                    <a:pt x="420008" y="2903767"/>
                    <a:pt x="421120" y="2895956"/>
                    <a:pt x="420719" y="2888146"/>
                  </a:cubicBezTo>
                  <a:cubicBezTo>
                    <a:pt x="420409" y="2882449"/>
                    <a:pt x="418272" y="2877007"/>
                    <a:pt x="414578" y="2872659"/>
                  </a:cubicBezTo>
                  <a:cubicBezTo>
                    <a:pt x="410751" y="2868627"/>
                    <a:pt x="405678" y="2865943"/>
                    <a:pt x="400204" y="2865004"/>
                  </a:cubicBezTo>
                  <a:cubicBezTo>
                    <a:pt x="393038" y="2863798"/>
                    <a:pt x="385740" y="2863981"/>
                    <a:pt x="378664" y="2865538"/>
                  </a:cubicBezTo>
                  <a:cubicBezTo>
                    <a:pt x="376083" y="2866028"/>
                    <a:pt x="373457" y="2866651"/>
                    <a:pt x="370697" y="2867407"/>
                  </a:cubicBezTo>
                  <a:cubicBezTo>
                    <a:pt x="367939" y="2868164"/>
                    <a:pt x="365090" y="2869054"/>
                    <a:pt x="362153" y="2870122"/>
                  </a:cubicBezTo>
                  <a:cubicBezTo>
                    <a:pt x="359216" y="2871190"/>
                    <a:pt x="356189" y="2872347"/>
                    <a:pt x="353252" y="2873682"/>
                  </a:cubicBezTo>
                  <a:cubicBezTo>
                    <a:pt x="350315" y="2875017"/>
                    <a:pt x="346933" y="2876486"/>
                    <a:pt x="343640" y="2878133"/>
                  </a:cubicBezTo>
                  <a:cubicBezTo>
                    <a:pt x="329087" y="2885489"/>
                    <a:pt x="315246" y="2894159"/>
                    <a:pt x="302251" y="2904034"/>
                  </a:cubicBezTo>
                  <a:cubicBezTo>
                    <a:pt x="288588" y="2914310"/>
                    <a:pt x="275727" y="2925618"/>
                    <a:pt x="263800" y="2937856"/>
                  </a:cubicBezTo>
                  <a:cubicBezTo>
                    <a:pt x="252274" y="2949543"/>
                    <a:pt x="241726" y="2962182"/>
                    <a:pt x="232336" y="2975640"/>
                  </a:cubicBezTo>
                  <a:cubicBezTo>
                    <a:pt x="224058" y="2987269"/>
                    <a:pt x="217249" y="2999903"/>
                    <a:pt x="212176" y="3013245"/>
                  </a:cubicBezTo>
                  <a:cubicBezTo>
                    <a:pt x="209150" y="3020940"/>
                    <a:pt x="207548" y="3029107"/>
                    <a:pt x="207414" y="3037366"/>
                  </a:cubicBezTo>
                  <a:cubicBezTo>
                    <a:pt x="207280" y="3043366"/>
                    <a:pt x="209106" y="3049249"/>
                    <a:pt x="212577" y="3054144"/>
                  </a:cubicBezTo>
                  <a:cubicBezTo>
                    <a:pt x="216092" y="3058652"/>
                    <a:pt x="221121" y="3061763"/>
                    <a:pt x="226729" y="3062911"/>
                  </a:cubicBezTo>
                  <a:close/>
                  <a:moveTo>
                    <a:pt x="1572294" y="1188065"/>
                  </a:moveTo>
                  <a:cubicBezTo>
                    <a:pt x="1570559" y="1187972"/>
                    <a:pt x="1568823" y="1187972"/>
                    <a:pt x="1567087" y="1188065"/>
                  </a:cubicBezTo>
                  <a:cubicBezTo>
                    <a:pt x="1565263" y="1188065"/>
                    <a:pt x="1563348" y="1188288"/>
                    <a:pt x="1561346" y="1188555"/>
                  </a:cubicBezTo>
                  <a:cubicBezTo>
                    <a:pt x="1559344" y="1188822"/>
                    <a:pt x="1557341" y="1189178"/>
                    <a:pt x="1555205" y="1189623"/>
                  </a:cubicBezTo>
                  <a:cubicBezTo>
                    <a:pt x="1553069" y="1190068"/>
                    <a:pt x="1550755" y="1190602"/>
                    <a:pt x="1548708" y="1191225"/>
                  </a:cubicBezTo>
                  <a:cubicBezTo>
                    <a:pt x="1543277" y="1192711"/>
                    <a:pt x="1537982" y="1194558"/>
                    <a:pt x="1532820" y="1196743"/>
                  </a:cubicBezTo>
                  <a:cubicBezTo>
                    <a:pt x="1527168" y="1199053"/>
                    <a:pt x="1521694" y="1201656"/>
                    <a:pt x="1516309" y="1204531"/>
                  </a:cubicBezTo>
                  <a:cubicBezTo>
                    <a:pt x="1510791" y="1207491"/>
                    <a:pt x="1505406" y="1210731"/>
                    <a:pt x="1500198" y="1214233"/>
                  </a:cubicBezTo>
                  <a:cubicBezTo>
                    <a:pt x="1494992" y="1217678"/>
                    <a:pt x="1490051" y="1221420"/>
                    <a:pt x="1485290" y="1225448"/>
                  </a:cubicBezTo>
                  <a:cubicBezTo>
                    <a:pt x="1479415" y="1230326"/>
                    <a:pt x="1474120" y="1235817"/>
                    <a:pt x="1469402" y="1241825"/>
                  </a:cubicBezTo>
                  <a:cubicBezTo>
                    <a:pt x="1466064" y="1246000"/>
                    <a:pt x="1463616" y="1250815"/>
                    <a:pt x="1462192" y="1255977"/>
                  </a:cubicBezTo>
                  <a:cubicBezTo>
                    <a:pt x="1461124" y="1259520"/>
                    <a:pt x="1461837" y="1263356"/>
                    <a:pt x="1464062" y="1266302"/>
                  </a:cubicBezTo>
                  <a:cubicBezTo>
                    <a:pt x="1467043" y="1269409"/>
                    <a:pt x="1471182" y="1271198"/>
                    <a:pt x="1475498" y="1271287"/>
                  </a:cubicBezTo>
                  <a:cubicBezTo>
                    <a:pt x="1477235" y="1271402"/>
                    <a:pt x="1479014" y="1271402"/>
                    <a:pt x="1480751" y="1271287"/>
                  </a:cubicBezTo>
                  <a:cubicBezTo>
                    <a:pt x="1482664" y="1271242"/>
                    <a:pt x="1484622" y="1271095"/>
                    <a:pt x="1486535" y="1270842"/>
                  </a:cubicBezTo>
                  <a:cubicBezTo>
                    <a:pt x="1488539" y="1270619"/>
                    <a:pt x="1490630" y="1270263"/>
                    <a:pt x="1492811" y="1269818"/>
                  </a:cubicBezTo>
                  <a:cubicBezTo>
                    <a:pt x="1494992" y="1269373"/>
                    <a:pt x="1497261" y="1268839"/>
                    <a:pt x="1499442" y="1268216"/>
                  </a:cubicBezTo>
                  <a:cubicBezTo>
                    <a:pt x="1505005" y="1266676"/>
                    <a:pt x="1510479" y="1264789"/>
                    <a:pt x="1515819" y="1262564"/>
                  </a:cubicBezTo>
                  <a:cubicBezTo>
                    <a:pt x="1521605" y="1260205"/>
                    <a:pt x="1527257" y="1257531"/>
                    <a:pt x="1532731" y="1254553"/>
                  </a:cubicBezTo>
                  <a:cubicBezTo>
                    <a:pt x="1538338" y="1251483"/>
                    <a:pt x="1543901" y="1248145"/>
                    <a:pt x="1549241" y="1244540"/>
                  </a:cubicBezTo>
                  <a:cubicBezTo>
                    <a:pt x="1554448" y="1240980"/>
                    <a:pt x="1559477" y="1237130"/>
                    <a:pt x="1564284" y="1233014"/>
                  </a:cubicBezTo>
                  <a:cubicBezTo>
                    <a:pt x="1570113" y="1228100"/>
                    <a:pt x="1575365" y="1222529"/>
                    <a:pt x="1579905" y="1216414"/>
                  </a:cubicBezTo>
                  <a:cubicBezTo>
                    <a:pt x="1583109" y="1212319"/>
                    <a:pt x="1585379" y="1207562"/>
                    <a:pt x="1586536" y="1202484"/>
                  </a:cubicBezTo>
                  <a:cubicBezTo>
                    <a:pt x="1587381" y="1198955"/>
                    <a:pt x="1586447" y="1195226"/>
                    <a:pt x="1584043" y="1192515"/>
                  </a:cubicBezTo>
                  <a:cubicBezTo>
                    <a:pt x="1580884" y="1189703"/>
                    <a:pt x="1576878" y="1188092"/>
                    <a:pt x="1572650" y="1187976"/>
                  </a:cubicBezTo>
                  <a:close/>
                  <a:moveTo>
                    <a:pt x="3389286" y="206583"/>
                  </a:moveTo>
                  <a:cubicBezTo>
                    <a:pt x="3385459" y="204788"/>
                    <a:pt x="3381319" y="203788"/>
                    <a:pt x="3377092" y="203646"/>
                  </a:cubicBezTo>
                  <a:cubicBezTo>
                    <a:pt x="3371261" y="203315"/>
                    <a:pt x="3365388" y="203598"/>
                    <a:pt x="3359602" y="204492"/>
                  </a:cubicBezTo>
                  <a:cubicBezTo>
                    <a:pt x="3352526" y="205558"/>
                    <a:pt x="3345495" y="207150"/>
                    <a:pt x="3338641" y="209253"/>
                  </a:cubicBezTo>
                  <a:lnTo>
                    <a:pt x="3338151" y="209253"/>
                  </a:lnTo>
                  <a:lnTo>
                    <a:pt x="3337662" y="209253"/>
                  </a:lnTo>
                  <a:lnTo>
                    <a:pt x="3337128" y="209253"/>
                  </a:lnTo>
                  <a:lnTo>
                    <a:pt x="3336639" y="209253"/>
                  </a:lnTo>
                  <a:cubicBezTo>
                    <a:pt x="3329339" y="211585"/>
                    <a:pt x="3322220" y="214425"/>
                    <a:pt x="3315321" y="217754"/>
                  </a:cubicBezTo>
                  <a:cubicBezTo>
                    <a:pt x="3309313" y="220615"/>
                    <a:pt x="3303527" y="223979"/>
                    <a:pt x="3298098" y="227811"/>
                  </a:cubicBezTo>
                  <a:cubicBezTo>
                    <a:pt x="3293826" y="230762"/>
                    <a:pt x="3289954" y="234297"/>
                    <a:pt x="3286661" y="238314"/>
                  </a:cubicBezTo>
                  <a:cubicBezTo>
                    <a:pt x="3284258" y="241010"/>
                    <a:pt x="3282878" y="244459"/>
                    <a:pt x="3282789" y="248061"/>
                  </a:cubicBezTo>
                  <a:cubicBezTo>
                    <a:pt x="3283012" y="251031"/>
                    <a:pt x="3284791" y="253662"/>
                    <a:pt x="3287462" y="255003"/>
                  </a:cubicBezTo>
                  <a:cubicBezTo>
                    <a:pt x="3291155" y="256917"/>
                    <a:pt x="3295250" y="258010"/>
                    <a:pt x="3299433" y="258207"/>
                  </a:cubicBezTo>
                  <a:cubicBezTo>
                    <a:pt x="3305308" y="258586"/>
                    <a:pt x="3311182" y="258348"/>
                    <a:pt x="3317012" y="257495"/>
                  </a:cubicBezTo>
                  <a:cubicBezTo>
                    <a:pt x="3324267" y="256449"/>
                    <a:pt x="3331431" y="254842"/>
                    <a:pt x="3338418" y="252689"/>
                  </a:cubicBezTo>
                  <a:lnTo>
                    <a:pt x="3338908" y="252689"/>
                  </a:lnTo>
                  <a:lnTo>
                    <a:pt x="3339442" y="252689"/>
                  </a:lnTo>
                  <a:lnTo>
                    <a:pt x="3339932" y="252689"/>
                  </a:lnTo>
                  <a:lnTo>
                    <a:pt x="3340421" y="252689"/>
                  </a:lnTo>
                  <a:cubicBezTo>
                    <a:pt x="3347897" y="250360"/>
                    <a:pt x="3355196" y="247474"/>
                    <a:pt x="3362273" y="244055"/>
                  </a:cubicBezTo>
                  <a:cubicBezTo>
                    <a:pt x="3368369" y="241106"/>
                    <a:pt x="3374244" y="237653"/>
                    <a:pt x="3379762" y="233730"/>
                  </a:cubicBezTo>
                  <a:cubicBezTo>
                    <a:pt x="3384035" y="230723"/>
                    <a:pt x="3387818" y="227127"/>
                    <a:pt x="3391066" y="223050"/>
                  </a:cubicBezTo>
                  <a:cubicBezTo>
                    <a:pt x="3393381" y="220360"/>
                    <a:pt x="3394626" y="216897"/>
                    <a:pt x="3394493" y="213348"/>
                  </a:cubicBezTo>
                  <a:cubicBezTo>
                    <a:pt x="3394137" y="210396"/>
                    <a:pt x="3392313" y="207824"/>
                    <a:pt x="3389642" y="206494"/>
                  </a:cubicBezTo>
                  <a:close/>
                  <a:moveTo>
                    <a:pt x="3514430" y="170001"/>
                  </a:moveTo>
                  <a:cubicBezTo>
                    <a:pt x="3510736" y="167938"/>
                    <a:pt x="3506598" y="166750"/>
                    <a:pt x="3502370" y="166530"/>
                  </a:cubicBezTo>
                  <a:cubicBezTo>
                    <a:pt x="3496451" y="166022"/>
                    <a:pt x="3490487" y="166186"/>
                    <a:pt x="3484568" y="167020"/>
                  </a:cubicBezTo>
                  <a:cubicBezTo>
                    <a:pt x="3477180" y="167943"/>
                    <a:pt x="3469927" y="169431"/>
                    <a:pt x="3462761" y="171470"/>
                  </a:cubicBezTo>
                  <a:lnTo>
                    <a:pt x="3462228" y="171470"/>
                  </a:lnTo>
                  <a:lnTo>
                    <a:pt x="3461693" y="171470"/>
                  </a:lnTo>
                  <a:lnTo>
                    <a:pt x="3461160" y="171470"/>
                  </a:lnTo>
                  <a:lnTo>
                    <a:pt x="3460670" y="171470"/>
                  </a:lnTo>
                  <a:cubicBezTo>
                    <a:pt x="3453461" y="173643"/>
                    <a:pt x="3446429" y="176320"/>
                    <a:pt x="3439575" y="179481"/>
                  </a:cubicBezTo>
                  <a:cubicBezTo>
                    <a:pt x="3433566" y="182218"/>
                    <a:pt x="3427782" y="185449"/>
                    <a:pt x="3422308" y="189138"/>
                  </a:cubicBezTo>
                  <a:cubicBezTo>
                    <a:pt x="3417902" y="192004"/>
                    <a:pt x="3413896" y="195464"/>
                    <a:pt x="3410425" y="199418"/>
                  </a:cubicBezTo>
                  <a:cubicBezTo>
                    <a:pt x="3407844" y="202066"/>
                    <a:pt x="3406242" y="205468"/>
                    <a:pt x="3405752" y="209120"/>
                  </a:cubicBezTo>
                  <a:cubicBezTo>
                    <a:pt x="3405575" y="212138"/>
                    <a:pt x="3407043" y="215017"/>
                    <a:pt x="3409624" y="216597"/>
                  </a:cubicBezTo>
                  <a:cubicBezTo>
                    <a:pt x="3413185" y="218756"/>
                    <a:pt x="3417234" y="220037"/>
                    <a:pt x="3421373" y="220335"/>
                  </a:cubicBezTo>
                  <a:cubicBezTo>
                    <a:pt x="3427292" y="220906"/>
                    <a:pt x="3433256" y="220802"/>
                    <a:pt x="3439174" y="220023"/>
                  </a:cubicBezTo>
                  <a:cubicBezTo>
                    <a:pt x="3446696" y="219140"/>
                    <a:pt x="3454128" y="217651"/>
                    <a:pt x="3461426" y="215573"/>
                  </a:cubicBezTo>
                  <a:lnTo>
                    <a:pt x="3461960" y="215573"/>
                  </a:lnTo>
                  <a:lnTo>
                    <a:pt x="3462450" y="215573"/>
                  </a:lnTo>
                  <a:lnTo>
                    <a:pt x="3462984" y="215573"/>
                  </a:lnTo>
                  <a:lnTo>
                    <a:pt x="3463518" y="215573"/>
                  </a:lnTo>
                  <a:cubicBezTo>
                    <a:pt x="3470906" y="213355"/>
                    <a:pt x="3478159" y="210618"/>
                    <a:pt x="3485146" y="207384"/>
                  </a:cubicBezTo>
                  <a:cubicBezTo>
                    <a:pt x="3491333" y="204555"/>
                    <a:pt x="3497296" y="201221"/>
                    <a:pt x="3502948" y="197416"/>
                  </a:cubicBezTo>
                  <a:cubicBezTo>
                    <a:pt x="3507354" y="194517"/>
                    <a:pt x="3511315" y="191011"/>
                    <a:pt x="3514742" y="187002"/>
                  </a:cubicBezTo>
                  <a:cubicBezTo>
                    <a:pt x="3517278" y="184354"/>
                    <a:pt x="3518881" y="180916"/>
                    <a:pt x="3519192" y="177255"/>
                  </a:cubicBezTo>
                  <a:cubicBezTo>
                    <a:pt x="3519192" y="174182"/>
                    <a:pt x="3517501" y="171359"/>
                    <a:pt x="3514785" y="169912"/>
                  </a:cubicBezTo>
                  <a:close/>
                  <a:moveTo>
                    <a:pt x="2906867" y="380370"/>
                  </a:moveTo>
                  <a:cubicBezTo>
                    <a:pt x="2903396" y="379270"/>
                    <a:pt x="2899746" y="378714"/>
                    <a:pt x="2896098" y="378723"/>
                  </a:cubicBezTo>
                  <a:cubicBezTo>
                    <a:pt x="2891380" y="378701"/>
                    <a:pt x="2886663" y="379088"/>
                    <a:pt x="2881989" y="379880"/>
                  </a:cubicBezTo>
                  <a:cubicBezTo>
                    <a:pt x="2876471" y="380810"/>
                    <a:pt x="2870997" y="382105"/>
                    <a:pt x="2865657" y="383752"/>
                  </a:cubicBezTo>
                  <a:lnTo>
                    <a:pt x="2861740" y="384998"/>
                  </a:lnTo>
                  <a:lnTo>
                    <a:pt x="2857824" y="386333"/>
                  </a:lnTo>
                  <a:lnTo>
                    <a:pt x="2853819" y="387846"/>
                  </a:lnTo>
                  <a:lnTo>
                    <a:pt x="2849813" y="389448"/>
                  </a:lnTo>
                  <a:cubicBezTo>
                    <a:pt x="2843004" y="392306"/>
                    <a:pt x="2836418" y="395666"/>
                    <a:pt x="2830143" y="399506"/>
                  </a:cubicBezTo>
                  <a:cubicBezTo>
                    <a:pt x="2824892" y="402644"/>
                    <a:pt x="2819996" y="406297"/>
                    <a:pt x="2815457" y="410410"/>
                  </a:cubicBezTo>
                  <a:cubicBezTo>
                    <a:pt x="2812075" y="413396"/>
                    <a:pt x="2809271" y="416969"/>
                    <a:pt x="2807179" y="420957"/>
                  </a:cubicBezTo>
                  <a:cubicBezTo>
                    <a:pt x="2805622" y="423689"/>
                    <a:pt x="2805488" y="427001"/>
                    <a:pt x="2806779" y="429858"/>
                  </a:cubicBezTo>
                  <a:cubicBezTo>
                    <a:pt x="2808114" y="432118"/>
                    <a:pt x="2810206" y="433810"/>
                    <a:pt x="2812698" y="434620"/>
                  </a:cubicBezTo>
                  <a:cubicBezTo>
                    <a:pt x="2816124" y="435812"/>
                    <a:pt x="2819729" y="436431"/>
                    <a:pt x="2823334" y="436444"/>
                  </a:cubicBezTo>
                  <a:cubicBezTo>
                    <a:pt x="2828096" y="436533"/>
                    <a:pt x="2832857" y="436191"/>
                    <a:pt x="2837530" y="435421"/>
                  </a:cubicBezTo>
                  <a:cubicBezTo>
                    <a:pt x="2843183" y="434490"/>
                    <a:pt x="2848745" y="433195"/>
                    <a:pt x="2854219" y="431549"/>
                  </a:cubicBezTo>
                  <a:lnTo>
                    <a:pt x="2858181" y="430303"/>
                  </a:lnTo>
                  <a:lnTo>
                    <a:pt x="2862230" y="428923"/>
                  </a:lnTo>
                  <a:lnTo>
                    <a:pt x="2866280" y="427365"/>
                  </a:lnTo>
                  <a:lnTo>
                    <a:pt x="2870375" y="425719"/>
                  </a:lnTo>
                  <a:cubicBezTo>
                    <a:pt x="2877316" y="422782"/>
                    <a:pt x="2884036" y="419333"/>
                    <a:pt x="2890490" y="415394"/>
                  </a:cubicBezTo>
                  <a:cubicBezTo>
                    <a:pt x="2895786" y="412194"/>
                    <a:pt x="2900681" y="408465"/>
                    <a:pt x="2905220" y="404268"/>
                  </a:cubicBezTo>
                  <a:cubicBezTo>
                    <a:pt x="2908558" y="401304"/>
                    <a:pt x="2911273" y="397704"/>
                    <a:pt x="2913231" y="393676"/>
                  </a:cubicBezTo>
                  <a:cubicBezTo>
                    <a:pt x="2914745" y="390904"/>
                    <a:pt x="2914745" y="387548"/>
                    <a:pt x="2913231" y="384776"/>
                  </a:cubicBezTo>
                  <a:cubicBezTo>
                    <a:pt x="2911807" y="382648"/>
                    <a:pt x="2909671" y="381064"/>
                    <a:pt x="2907224" y="380281"/>
                  </a:cubicBezTo>
                  <a:close/>
                  <a:moveTo>
                    <a:pt x="3641176" y="136223"/>
                  </a:moveTo>
                  <a:cubicBezTo>
                    <a:pt x="3637705" y="133972"/>
                    <a:pt x="3633700" y="132612"/>
                    <a:pt x="3629560" y="132262"/>
                  </a:cubicBezTo>
                  <a:cubicBezTo>
                    <a:pt x="3623642" y="131598"/>
                    <a:pt x="3617678" y="131598"/>
                    <a:pt x="3611759" y="132262"/>
                  </a:cubicBezTo>
                  <a:cubicBezTo>
                    <a:pt x="3604372" y="133057"/>
                    <a:pt x="3597029" y="134440"/>
                    <a:pt x="3589864" y="136401"/>
                  </a:cubicBezTo>
                  <a:lnTo>
                    <a:pt x="3588395" y="136757"/>
                  </a:lnTo>
                  <a:lnTo>
                    <a:pt x="3586927" y="137202"/>
                  </a:lnTo>
                  <a:lnTo>
                    <a:pt x="3585502" y="137603"/>
                  </a:lnTo>
                  <a:lnTo>
                    <a:pt x="3584078" y="138003"/>
                  </a:lnTo>
                  <a:cubicBezTo>
                    <a:pt x="3577135" y="140120"/>
                    <a:pt x="3570327" y="142692"/>
                    <a:pt x="3563739" y="145702"/>
                  </a:cubicBezTo>
                  <a:cubicBezTo>
                    <a:pt x="3557910" y="148313"/>
                    <a:pt x="3552258" y="151394"/>
                    <a:pt x="3546918" y="154915"/>
                  </a:cubicBezTo>
                  <a:cubicBezTo>
                    <a:pt x="3542600" y="157697"/>
                    <a:pt x="3538595" y="161000"/>
                    <a:pt x="3535079" y="164750"/>
                  </a:cubicBezTo>
                  <a:cubicBezTo>
                    <a:pt x="3532454" y="167360"/>
                    <a:pt x="3530674" y="170666"/>
                    <a:pt x="3529873" y="174274"/>
                  </a:cubicBezTo>
                  <a:cubicBezTo>
                    <a:pt x="3529383" y="177274"/>
                    <a:pt x="3530584" y="180308"/>
                    <a:pt x="3532988" y="182151"/>
                  </a:cubicBezTo>
                  <a:cubicBezTo>
                    <a:pt x="3536326" y="184476"/>
                    <a:pt x="3540153" y="185915"/>
                    <a:pt x="3544203" y="186334"/>
                  </a:cubicBezTo>
                  <a:cubicBezTo>
                    <a:pt x="3550122" y="187168"/>
                    <a:pt x="3556085" y="187257"/>
                    <a:pt x="3562004" y="186601"/>
                  </a:cubicBezTo>
                  <a:cubicBezTo>
                    <a:pt x="3569525" y="185856"/>
                    <a:pt x="3576958" y="184501"/>
                    <a:pt x="3584256" y="182551"/>
                  </a:cubicBezTo>
                  <a:lnTo>
                    <a:pt x="3585770" y="182151"/>
                  </a:lnTo>
                  <a:lnTo>
                    <a:pt x="3587237" y="181706"/>
                  </a:lnTo>
                  <a:lnTo>
                    <a:pt x="3588751" y="181305"/>
                  </a:lnTo>
                  <a:lnTo>
                    <a:pt x="3590220" y="180860"/>
                  </a:lnTo>
                  <a:cubicBezTo>
                    <a:pt x="3597340" y="178711"/>
                    <a:pt x="3604283" y="176094"/>
                    <a:pt x="3611047" y="173028"/>
                  </a:cubicBezTo>
                  <a:cubicBezTo>
                    <a:pt x="3617011" y="170338"/>
                    <a:pt x="3622751" y="167168"/>
                    <a:pt x="3628182" y="163548"/>
                  </a:cubicBezTo>
                  <a:cubicBezTo>
                    <a:pt x="3632498" y="160721"/>
                    <a:pt x="3636503" y="157356"/>
                    <a:pt x="3639975" y="153535"/>
                  </a:cubicBezTo>
                  <a:cubicBezTo>
                    <a:pt x="3642512" y="150926"/>
                    <a:pt x="3644202" y="147603"/>
                    <a:pt x="3644781" y="144011"/>
                  </a:cubicBezTo>
                  <a:cubicBezTo>
                    <a:pt x="3645315" y="141028"/>
                    <a:pt x="3644158" y="137998"/>
                    <a:pt x="3641754" y="136134"/>
                  </a:cubicBezTo>
                  <a:close/>
                  <a:moveTo>
                    <a:pt x="3144739" y="288203"/>
                  </a:moveTo>
                  <a:cubicBezTo>
                    <a:pt x="3141089" y="286767"/>
                    <a:pt x="3137173" y="286013"/>
                    <a:pt x="3133256" y="285978"/>
                  </a:cubicBezTo>
                  <a:cubicBezTo>
                    <a:pt x="3128005" y="285801"/>
                    <a:pt x="3122754" y="286144"/>
                    <a:pt x="3117591" y="287001"/>
                  </a:cubicBezTo>
                  <a:cubicBezTo>
                    <a:pt x="3111317" y="288052"/>
                    <a:pt x="3105086" y="289539"/>
                    <a:pt x="3099033" y="291452"/>
                  </a:cubicBezTo>
                  <a:lnTo>
                    <a:pt x="3096853" y="292164"/>
                  </a:lnTo>
                  <a:lnTo>
                    <a:pt x="3094672" y="292876"/>
                  </a:lnTo>
                  <a:lnTo>
                    <a:pt x="3092447" y="293632"/>
                  </a:lnTo>
                  <a:lnTo>
                    <a:pt x="3090222" y="294433"/>
                  </a:lnTo>
                  <a:cubicBezTo>
                    <a:pt x="3083190" y="296999"/>
                    <a:pt x="3076337" y="300078"/>
                    <a:pt x="3069750" y="303646"/>
                  </a:cubicBezTo>
                  <a:cubicBezTo>
                    <a:pt x="3064143" y="306637"/>
                    <a:pt x="3058847" y="310137"/>
                    <a:pt x="3053863" y="314104"/>
                  </a:cubicBezTo>
                  <a:cubicBezTo>
                    <a:pt x="3050035" y="317065"/>
                    <a:pt x="3046742" y="320609"/>
                    <a:pt x="3044028" y="324607"/>
                  </a:cubicBezTo>
                  <a:cubicBezTo>
                    <a:pt x="3042069" y="327295"/>
                    <a:pt x="3041268" y="330670"/>
                    <a:pt x="3041847" y="333952"/>
                  </a:cubicBezTo>
                  <a:cubicBezTo>
                    <a:pt x="3042692" y="336589"/>
                    <a:pt x="3044650" y="338711"/>
                    <a:pt x="3047232" y="339738"/>
                  </a:cubicBezTo>
                  <a:cubicBezTo>
                    <a:pt x="3050792" y="341285"/>
                    <a:pt x="3054664" y="342131"/>
                    <a:pt x="3058536" y="342230"/>
                  </a:cubicBezTo>
                  <a:cubicBezTo>
                    <a:pt x="3063832" y="342456"/>
                    <a:pt x="3069127" y="342158"/>
                    <a:pt x="3074334" y="341340"/>
                  </a:cubicBezTo>
                  <a:cubicBezTo>
                    <a:pt x="3080699" y="340301"/>
                    <a:pt x="3087018" y="338814"/>
                    <a:pt x="3093203" y="336890"/>
                  </a:cubicBezTo>
                  <a:lnTo>
                    <a:pt x="3095428" y="336222"/>
                  </a:lnTo>
                  <a:lnTo>
                    <a:pt x="3097654" y="335466"/>
                  </a:lnTo>
                  <a:lnTo>
                    <a:pt x="3099923" y="334709"/>
                  </a:lnTo>
                  <a:lnTo>
                    <a:pt x="3102193" y="333863"/>
                  </a:lnTo>
                  <a:cubicBezTo>
                    <a:pt x="3109581" y="331273"/>
                    <a:pt x="3116790" y="328103"/>
                    <a:pt x="3123689" y="324384"/>
                  </a:cubicBezTo>
                  <a:cubicBezTo>
                    <a:pt x="3129385" y="321326"/>
                    <a:pt x="3134770" y="317735"/>
                    <a:pt x="3139799" y="313659"/>
                  </a:cubicBezTo>
                  <a:cubicBezTo>
                    <a:pt x="3143582" y="310690"/>
                    <a:pt x="3146875" y="307093"/>
                    <a:pt x="3149456" y="303022"/>
                  </a:cubicBezTo>
                  <a:cubicBezTo>
                    <a:pt x="3151325" y="300341"/>
                    <a:pt x="3151949" y="296981"/>
                    <a:pt x="3151147" y="293810"/>
                  </a:cubicBezTo>
                  <a:cubicBezTo>
                    <a:pt x="3150123" y="291164"/>
                    <a:pt x="3147987" y="289090"/>
                    <a:pt x="3145318" y="288114"/>
                  </a:cubicBezTo>
                  <a:close/>
                  <a:moveTo>
                    <a:pt x="3024935" y="332929"/>
                  </a:moveTo>
                  <a:cubicBezTo>
                    <a:pt x="3021375" y="331688"/>
                    <a:pt x="3017592" y="331056"/>
                    <a:pt x="3013810" y="331060"/>
                  </a:cubicBezTo>
                  <a:cubicBezTo>
                    <a:pt x="3008825" y="330957"/>
                    <a:pt x="3003841" y="331330"/>
                    <a:pt x="2998945" y="332172"/>
                  </a:cubicBezTo>
                  <a:cubicBezTo>
                    <a:pt x="2993070" y="333125"/>
                    <a:pt x="2987286" y="334478"/>
                    <a:pt x="2981589" y="336222"/>
                  </a:cubicBezTo>
                  <a:lnTo>
                    <a:pt x="2978517" y="337201"/>
                  </a:lnTo>
                  <a:lnTo>
                    <a:pt x="2975402" y="338225"/>
                  </a:lnTo>
                  <a:lnTo>
                    <a:pt x="2972243" y="339382"/>
                  </a:lnTo>
                  <a:lnTo>
                    <a:pt x="2969083" y="340584"/>
                  </a:lnTo>
                  <a:cubicBezTo>
                    <a:pt x="2962185" y="343293"/>
                    <a:pt x="2955465" y="346521"/>
                    <a:pt x="2949057" y="350241"/>
                  </a:cubicBezTo>
                  <a:cubicBezTo>
                    <a:pt x="2943672" y="353307"/>
                    <a:pt x="2938553" y="356885"/>
                    <a:pt x="2933837" y="360922"/>
                  </a:cubicBezTo>
                  <a:cubicBezTo>
                    <a:pt x="2930276" y="363881"/>
                    <a:pt x="2927295" y="367437"/>
                    <a:pt x="2924936" y="371424"/>
                  </a:cubicBezTo>
                  <a:cubicBezTo>
                    <a:pt x="2923244" y="374072"/>
                    <a:pt x="2922800" y="377326"/>
                    <a:pt x="2923734" y="380325"/>
                  </a:cubicBezTo>
                  <a:cubicBezTo>
                    <a:pt x="2924847" y="382773"/>
                    <a:pt x="2926894" y="384664"/>
                    <a:pt x="2929431" y="385577"/>
                  </a:cubicBezTo>
                  <a:cubicBezTo>
                    <a:pt x="2932946" y="386907"/>
                    <a:pt x="2936640" y="387615"/>
                    <a:pt x="2940379" y="387668"/>
                  </a:cubicBezTo>
                  <a:cubicBezTo>
                    <a:pt x="2945363" y="387842"/>
                    <a:pt x="2950392" y="387513"/>
                    <a:pt x="2955331" y="386689"/>
                  </a:cubicBezTo>
                  <a:cubicBezTo>
                    <a:pt x="2961340" y="385759"/>
                    <a:pt x="2967304" y="384406"/>
                    <a:pt x="2973133" y="382639"/>
                  </a:cubicBezTo>
                  <a:lnTo>
                    <a:pt x="2976292" y="381660"/>
                  </a:lnTo>
                  <a:lnTo>
                    <a:pt x="2979498" y="380592"/>
                  </a:lnTo>
                  <a:lnTo>
                    <a:pt x="2982746" y="379391"/>
                  </a:lnTo>
                  <a:lnTo>
                    <a:pt x="2985995" y="378145"/>
                  </a:lnTo>
                  <a:cubicBezTo>
                    <a:pt x="2993070" y="375399"/>
                    <a:pt x="2999924" y="372092"/>
                    <a:pt x="3006466" y="368265"/>
                  </a:cubicBezTo>
                  <a:cubicBezTo>
                    <a:pt x="3011940" y="365150"/>
                    <a:pt x="3017058" y="361496"/>
                    <a:pt x="3021820" y="357361"/>
                  </a:cubicBezTo>
                  <a:cubicBezTo>
                    <a:pt x="3025424" y="354406"/>
                    <a:pt x="3028451" y="350819"/>
                    <a:pt x="3030721" y="346770"/>
                  </a:cubicBezTo>
                  <a:cubicBezTo>
                    <a:pt x="3032323" y="344077"/>
                    <a:pt x="3032590" y="340784"/>
                    <a:pt x="3031433" y="337869"/>
                  </a:cubicBezTo>
                  <a:cubicBezTo>
                    <a:pt x="3030142" y="335520"/>
                    <a:pt x="3028051" y="333729"/>
                    <a:pt x="3025513" y="332840"/>
                  </a:cubicBezTo>
                  <a:close/>
                  <a:moveTo>
                    <a:pt x="3266011" y="246191"/>
                  </a:moveTo>
                  <a:cubicBezTo>
                    <a:pt x="3262272" y="244585"/>
                    <a:pt x="3258267" y="243709"/>
                    <a:pt x="3254173" y="243610"/>
                  </a:cubicBezTo>
                  <a:cubicBezTo>
                    <a:pt x="3248655" y="243380"/>
                    <a:pt x="3243137" y="243693"/>
                    <a:pt x="3237663" y="244545"/>
                  </a:cubicBezTo>
                  <a:cubicBezTo>
                    <a:pt x="3231032" y="245569"/>
                    <a:pt x="3224444" y="247057"/>
                    <a:pt x="3217991" y="248995"/>
                  </a:cubicBezTo>
                  <a:lnTo>
                    <a:pt x="3216612" y="249396"/>
                  </a:lnTo>
                  <a:lnTo>
                    <a:pt x="3215233" y="249841"/>
                  </a:lnTo>
                  <a:lnTo>
                    <a:pt x="3213853" y="250286"/>
                  </a:lnTo>
                  <a:lnTo>
                    <a:pt x="3212473" y="250775"/>
                  </a:lnTo>
                  <a:cubicBezTo>
                    <a:pt x="3205309" y="253247"/>
                    <a:pt x="3198321" y="256221"/>
                    <a:pt x="3191601" y="259676"/>
                  </a:cubicBezTo>
                  <a:cubicBezTo>
                    <a:pt x="3185815" y="262619"/>
                    <a:pt x="3180297" y="266059"/>
                    <a:pt x="3175090" y="269956"/>
                  </a:cubicBezTo>
                  <a:cubicBezTo>
                    <a:pt x="3171040" y="272899"/>
                    <a:pt x="3167481" y="276441"/>
                    <a:pt x="3164498" y="280459"/>
                  </a:cubicBezTo>
                  <a:cubicBezTo>
                    <a:pt x="3162317" y="283129"/>
                    <a:pt x="3161249" y="286542"/>
                    <a:pt x="3161517" y="289983"/>
                  </a:cubicBezTo>
                  <a:cubicBezTo>
                    <a:pt x="3162095" y="292772"/>
                    <a:pt x="3163965" y="295121"/>
                    <a:pt x="3166545" y="296302"/>
                  </a:cubicBezTo>
                  <a:cubicBezTo>
                    <a:pt x="3170195" y="298043"/>
                    <a:pt x="3174156" y="299013"/>
                    <a:pt x="3178161" y="299151"/>
                  </a:cubicBezTo>
                  <a:cubicBezTo>
                    <a:pt x="3183724" y="299474"/>
                    <a:pt x="3189287" y="299206"/>
                    <a:pt x="3194761" y="298350"/>
                  </a:cubicBezTo>
                  <a:cubicBezTo>
                    <a:pt x="3201570" y="297371"/>
                    <a:pt x="3208245" y="295883"/>
                    <a:pt x="3214832" y="293899"/>
                  </a:cubicBezTo>
                  <a:lnTo>
                    <a:pt x="3216212" y="293499"/>
                  </a:lnTo>
                  <a:lnTo>
                    <a:pt x="3217636" y="293054"/>
                  </a:lnTo>
                  <a:lnTo>
                    <a:pt x="3219015" y="292564"/>
                  </a:lnTo>
                  <a:lnTo>
                    <a:pt x="3220439" y="292119"/>
                  </a:lnTo>
                  <a:cubicBezTo>
                    <a:pt x="3227782" y="289681"/>
                    <a:pt x="3234903" y="286706"/>
                    <a:pt x="3241801" y="283218"/>
                  </a:cubicBezTo>
                  <a:cubicBezTo>
                    <a:pt x="3247676" y="280249"/>
                    <a:pt x="3253284" y="276733"/>
                    <a:pt x="3258535" y="272716"/>
                  </a:cubicBezTo>
                  <a:cubicBezTo>
                    <a:pt x="3262540" y="269743"/>
                    <a:pt x="3266100" y="266153"/>
                    <a:pt x="3268992" y="262079"/>
                  </a:cubicBezTo>
                  <a:cubicBezTo>
                    <a:pt x="3271085" y="259385"/>
                    <a:pt x="3271975" y="255972"/>
                    <a:pt x="3271529" y="252600"/>
                  </a:cubicBezTo>
                  <a:cubicBezTo>
                    <a:pt x="3270951" y="249797"/>
                    <a:pt x="3269126" y="247407"/>
                    <a:pt x="3266590" y="246102"/>
                  </a:cubicBezTo>
                  <a:close/>
                  <a:moveTo>
                    <a:pt x="3759155" y="100442"/>
                  </a:moveTo>
                  <a:cubicBezTo>
                    <a:pt x="3753370" y="99542"/>
                    <a:pt x="3747450" y="99363"/>
                    <a:pt x="3741621" y="99908"/>
                  </a:cubicBezTo>
                  <a:cubicBezTo>
                    <a:pt x="3734099" y="100490"/>
                    <a:pt x="3726667" y="101696"/>
                    <a:pt x="3719369" y="103513"/>
                  </a:cubicBezTo>
                  <a:lnTo>
                    <a:pt x="3717011" y="104092"/>
                  </a:lnTo>
                  <a:lnTo>
                    <a:pt x="3714652" y="104715"/>
                  </a:lnTo>
                  <a:lnTo>
                    <a:pt x="3712337" y="105382"/>
                  </a:lnTo>
                  <a:lnTo>
                    <a:pt x="3710023" y="106050"/>
                  </a:lnTo>
                  <a:cubicBezTo>
                    <a:pt x="3703303" y="108103"/>
                    <a:pt x="3696717" y="110555"/>
                    <a:pt x="3690308" y="113393"/>
                  </a:cubicBezTo>
                  <a:cubicBezTo>
                    <a:pt x="3684612" y="115938"/>
                    <a:pt x="3679138" y="118913"/>
                    <a:pt x="3673886" y="122294"/>
                  </a:cubicBezTo>
                  <a:cubicBezTo>
                    <a:pt x="3669614" y="124981"/>
                    <a:pt x="3665653" y="128163"/>
                    <a:pt x="3662093" y="131773"/>
                  </a:cubicBezTo>
                  <a:cubicBezTo>
                    <a:pt x="3659422" y="134332"/>
                    <a:pt x="3657464" y="137536"/>
                    <a:pt x="3656396" y="141074"/>
                  </a:cubicBezTo>
                  <a:cubicBezTo>
                    <a:pt x="3655595" y="144052"/>
                    <a:pt x="3656530" y="147230"/>
                    <a:pt x="3658799" y="149307"/>
                  </a:cubicBezTo>
                  <a:cubicBezTo>
                    <a:pt x="3661870" y="151843"/>
                    <a:pt x="3665564" y="153476"/>
                    <a:pt x="3669524" y="154025"/>
                  </a:cubicBezTo>
                  <a:cubicBezTo>
                    <a:pt x="3675310" y="155029"/>
                    <a:pt x="3681185" y="155298"/>
                    <a:pt x="3687015" y="154826"/>
                  </a:cubicBezTo>
                  <a:cubicBezTo>
                    <a:pt x="3694625" y="154274"/>
                    <a:pt x="3702146" y="153083"/>
                    <a:pt x="3709533" y="151265"/>
                  </a:cubicBezTo>
                  <a:lnTo>
                    <a:pt x="3711981" y="150687"/>
                  </a:lnTo>
                  <a:lnTo>
                    <a:pt x="3714384" y="150064"/>
                  </a:lnTo>
                  <a:lnTo>
                    <a:pt x="3716743" y="149396"/>
                  </a:lnTo>
                  <a:lnTo>
                    <a:pt x="3719147" y="148684"/>
                  </a:lnTo>
                  <a:cubicBezTo>
                    <a:pt x="3726045" y="146611"/>
                    <a:pt x="3732765" y="144099"/>
                    <a:pt x="3739351" y="141163"/>
                  </a:cubicBezTo>
                  <a:cubicBezTo>
                    <a:pt x="3745181" y="138626"/>
                    <a:pt x="3750788" y="135650"/>
                    <a:pt x="3756129" y="132262"/>
                  </a:cubicBezTo>
                  <a:cubicBezTo>
                    <a:pt x="3760446" y="129540"/>
                    <a:pt x="3764406" y="126280"/>
                    <a:pt x="3767922" y="122561"/>
                  </a:cubicBezTo>
                  <a:cubicBezTo>
                    <a:pt x="3770548" y="120012"/>
                    <a:pt x="3772373" y="116770"/>
                    <a:pt x="3773218" y="113215"/>
                  </a:cubicBezTo>
                  <a:cubicBezTo>
                    <a:pt x="3773886" y="110176"/>
                    <a:pt x="3772729" y="107034"/>
                    <a:pt x="3770281" y="105115"/>
                  </a:cubicBezTo>
                  <a:cubicBezTo>
                    <a:pt x="3767211" y="102672"/>
                    <a:pt x="3763606" y="101035"/>
                    <a:pt x="3759733" y="100353"/>
                  </a:cubicBezTo>
                  <a:close/>
                  <a:moveTo>
                    <a:pt x="4162401" y="22873"/>
                  </a:moveTo>
                  <a:cubicBezTo>
                    <a:pt x="4156928" y="21234"/>
                    <a:pt x="4151231" y="20424"/>
                    <a:pt x="4145536" y="20469"/>
                  </a:cubicBezTo>
                  <a:cubicBezTo>
                    <a:pt x="4137880" y="20384"/>
                    <a:pt x="4130225" y="21010"/>
                    <a:pt x="4122705" y="22338"/>
                  </a:cubicBezTo>
                  <a:cubicBezTo>
                    <a:pt x="4120791" y="22650"/>
                    <a:pt x="4118878" y="22962"/>
                    <a:pt x="4116964" y="23362"/>
                  </a:cubicBezTo>
                  <a:cubicBezTo>
                    <a:pt x="4115050" y="23763"/>
                    <a:pt x="4113181" y="24163"/>
                    <a:pt x="4111311" y="24564"/>
                  </a:cubicBezTo>
                  <a:lnTo>
                    <a:pt x="4105704" y="25988"/>
                  </a:lnTo>
                  <a:lnTo>
                    <a:pt x="4100186" y="27545"/>
                  </a:lnTo>
                  <a:cubicBezTo>
                    <a:pt x="4094134" y="29338"/>
                    <a:pt x="4088214" y="31462"/>
                    <a:pt x="4082384" y="33909"/>
                  </a:cubicBezTo>
                  <a:cubicBezTo>
                    <a:pt x="4077178" y="36104"/>
                    <a:pt x="4072105" y="38647"/>
                    <a:pt x="4067209" y="41520"/>
                  </a:cubicBezTo>
                  <a:cubicBezTo>
                    <a:pt x="4063070" y="43901"/>
                    <a:pt x="4059153" y="46673"/>
                    <a:pt x="4055548" y="49797"/>
                  </a:cubicBezTo>
                  <a:cubicBezTo>
                    <a:pt x="4053012" y="52241"/>
                    <a:pt x="4050921" y="55101"/>
                    <a:pt x="4049363" y="58253"/>
                  </a:cubicBezTo>
                  <a:cubicBezTo>
                    <a:pt x="4047583" y="61128"/>
                    <a:pt x="4047360" y="64719"/>
                    <a:pt x="4048828" y="67777"/>
                  </a:cubicBezTo>
                  <a:cubicBezTo>
                    <a:pt x="4050921" y="70924"/>
                    <a:pt x="4054080" y="73203"/>
                    <a:pt x="4057729" y="74185"/>
                  </a:cubicBezTo>
                  <a:cubicBezTo>
                    <a:pt x="4063115" y="75895"/>
                    <a:pt x="4068722" y="76795"/>
                    <a:pt x="4074374" y="76855"/>
                  </a:cubicBezTo>
                  <a:cubicBezTo>
                    <a:pt x="4082073" y="76980"/>
                    <a:pt x="4089772" y="76413"/>
                    <a:pt x="4097382" y="75164"/>
                  </a:cubicBezTo>
                  <a:lnTo>
                    <a:pt x="4103257" y="74141"/>
                  </a:lnTo>
                  <a:lnTo>
                    <a:pt x="4109042" y="72895"/>
                  </a:lnTo>
                  <a:cubicBezTo>
                    <a:pt x="4111001" y="72450"/>
                    <a:pt x="4112914" y="72004"/>
                    <a:pt x="4114783" y="71470"/>
                  </a:cubicBezTo>
                  <a:lnTo>
                    <a:pt x="4120479" y="69913"/>
                  </a:lnTo>
                  <a:cubicBezTo>
                    <a:pt x="4126622" y="68069"/>
                    <a:pt x="4132673" y="65886"/>
                    <a:pt x="4138593" y="63371"/>
                  </a:cubicBezTo>
                  <a:cubicBezTo>
                    <a:pt x="4143933" y="61134"/>
                    <a:pt x="4149095" y="58532"/>
                    <a:pt x="4154080" y="55583"/>
                  </a:cubicBezTo>
                  <a:cubicBezTo>
                    <a:pt x="4158263" y="53150"/>
                    <a:pt x="4162224" y="50303"/>
                    <a:pt x="4165828" y="47082"/>
                  </a:cubicBezTo>
                  <a:cubicBezTo>
                    <a:pt x="4168633" y="44669"/>
                    <a:pt x="4170947" y="41738"/>
                    <a:pt x="4172638" y="38449"/>
                  </a:cubicBezTo>
                  <a:cubicBezTo>
                    <a:pt x="4174374" y="35524"/>
                    <a:pt x="4174374" y="31895"/>
                    <a:pt x="4172638" y="28970"/>
                  </a:cubicBezTo>
                  <a:cubicBezTo>
                    <a:pt x="4170279" y="25811"/>
                    <a:pt x="4166852" y="23614"/>
                    <a:pt x="4162981" y="22784"/>
                  </a:cubicBezTo>
                  <a:close/>
                  <a:moveTo>
                    <a:pt x="4310777" y="9966"/>
                  </a:moveTo>
                  <a:cubicBezTo>
                    <a:pt x="4308864" y="6695"/>
                    <a:pt x="4305793" y="4264"/>
                    <a:pt x="4302143" y="3157"/>
                  </a:cubicBezTo>
                  <a:cubicBezTo>
                    <a:pt x="4296803" y="1285"/>
                    <a:pt x="4291151" y="264"/>
                    <a:pt x="4285499" y="131"/>
                  </a:cubicBezTo>
                  <a:cubicBezTo>
                    <a:pt x="4277800" y="-177"/>
                    <a:pt x="4270057" y="226"/>
                    <a:pt x="4262446" y="1333"/>
                  </a:cubicBezTo>
                  <a:cubicBezTo>
                    <a:pt x="4260088" y="1644"/>
                    <a:pt x="4257774" y="2000"/>
                    <a:pt x="4255459" y="2445"/>
                  </a:cubicBezTo>
                  <a:cubicBezTo>
                    <a:pt x="4253145" y="2890"/>
                    <a:pt x="4251009" y="3291"/>
                    <a:pt x="4248516" y="3825"/>
                  </a:cubicBezTo>
                  <a:cubicBezTo>
                    <a:pt x="4246024" y="4359"/>
                    <a:pt x="4244066" y="4849"/>
                    <a:pt x="4241663" y="5472"/>
                  </a:cubicBezTo>
                  <a:cubicBezTo>
                    <a:pt x="4239259" y="6095"/>
                    <a:pt x="4237212" y="6673"/>
                    <a:pt x="4234987" y="7341"/>
                  </a:cubicBezTo>
                  <a:cubicBezTo>
                    <a:pt x="4229380" y="9047"/>
                    <a:pt x="4223861" y="11038"/>
                    <a:pt x="4218477" y="13304"/>
                  </a:cubicBezTo>
                  <a:cubicBezTo>
                    <a:pt x="4213404" y="15403"/>
                    <a:pt x="4208463" y="17812"/>
                    <a:pt x="4203701" y="20514"/>
                  </a:cubicBezTo>
                  <a:cubicBezTo>
                    <a:pt x="4199607" y="22793"/>
                    <a:pt x="4195735" y="25429"/>
                    <a:pt x="4192131" y="28391"/>
                  </a:cubicBezTo>
                  <a:cubicBezTo>
                    <a:pt x="4189237" y="30730"/>
                    <a:pt x="4186746" y="33508"/>
                    <a:pt x="4184698" y="36624"/>
                  </a:cubicBezTo>
                  <a:cubicBezTo>
                    <a:pt x="4182562" y="39486"/>
                    <a:pt x="4181939" y="43199"/>
                    <a:pt x="4183052" y="46593"/>
                  </a:cubicBezTo>
                  <a:cubicBezTo>
                    <a:pt x="4184653" y="49904"/>
                    <a:pt x="4187547" y="52423"/>
                    <a:pt x="4191063" y="53580"/>
                  </a:cubicBezTo>
                  <a:cubicBezTo>
                    <a:pt x="4196269" y="55601"/>
                    <a:pt x="4201788" y="56744"/>
                    <a:pt x="4207395" y="56962"/>
                  </a:cubicBezTo>
                  <a:cubicBezTo>
                    <a:pt x="4215139" y="57335"/>
                    <a:pt x="4222927" y="56993"/>
                    <a:pt x="4230626" y="55939"/>
                  </a:cubicBezTo>
                  <a:cubicBezTo>
                    <a:pt x="4232985" y="55627"/>
                    <a:pt x="4235388" y="55271"/>
                    <a:pt x="4237747" y="54871"/>
                  </a:cubicBezTo>
                  <a:lnTo>
                    <a:pt x="4244822" y="53491"/>
                  </a:lnTo>
                  <a:cubicBezTo>
                    <a:pt x="4247181" y="52957"/>
                    <a:pt x="4249273" y="52423"/>
                    <a:pt x="4251810" y="51800"/>
                  </a:cubicBezTo>
                  <a:cubicBezTo>
                    <a:pt x="4254347" y="51177"/>
                    <a:pt x="4256260" y="50598"/>
                    <a:pt x="4258708" y="49931"/>
                  </a:cubicBezTo>
                  <a:cubicBezTo>
                    <a:pt x="4264627" y="48164"/>
                    <a:pt x="4270501" y="46084"/>
                    <a:pt x="4276198" y="43700"/>
                  </a:cubicBezTo>
                  <a:cubicBezTo>
                    <a:pt x="4281404" y="41569"/>
                    <a:pt x="4286434" y="39101"/>
                    <a:pt x="4291285" y="36313"/>
                  </a:cubicBezTo>
                  <a:cubicBezTo>
                    <a:pt x="4295423" y="33965"/>
                    <a:pt x="4299339" y="31255"/>
                    <a:pt x="4302989" y="28213"/>
                  </a:cubicBezTo>
                  <a:cubicBezTo>
                    <a:pt x="4305881" y="25852"/>
                    <a:pt x="4308329" y="23023"/>
                    <a:pt x="4310243" y="19846"/>
                  </a:cubicBezTo>
                  <a:cubicBezTo>
                    <a:pt x="4312290" y="16933"/>
                    <a:pt x="4312735" y="13172"/>
                    <a:pt x="4311356" y="9877"/>
                  </a:cubicBezTo>
                  <a:close/>
                  <a:moveTo>
                    <a:pt x="3891286" y="71559"/>
                  </a:moveTo>
                  <a:cubicBezTo>
                    <a:pt x="3885634" y="70444"/>
                    <a:pt x="3879848" y="70040"/>
                    <a:pt x="3874064" y="70358"/>
                  </a:cubicBezTo>
                  <a:cubicBezTo>
                    <a:pt x="3866586" y="70761"/>
                    <a:pt x="3859155" y="71773"/>
                    <a:pt x="3851812" y="73384"/>
                  </a:cubicBezTo>
                  <a:lnTo>
                    <a:pt x="3848296" y="74141"/>
                  </a:lnTo>
                  <a:lnTo>
                    <a:pt x="3844825" y="75031"/>
                  </a:lnTo>
                  <a:cubicBezTo>
                    <a:pt x="3843667" y="75298"/>
                    <a:pt x="3842510" y="75609"/>
                    <a:pt x="3841353" y="75965"/>
                  </a:cubicBezTo>
                  <a:lnTo>
                    <a:pt x="3837926" y="76944"/>
                  </a:lnTo>
                  <a:cubicBezTo>
                    <a:pt x="3831518" y="78879"/>
                    <a:pt x="3825198" y="81197"/>
                    <a:pt x="3819057" y="83887"/>
                  </a:cubicBezTo>
                  <a:cubicBezTo>
                    <a:pt x="3813538" y="86312"/>
                    <a:pt x="3808198" y="89108"/>
                    <a:pt x="3803080" y="92254"/>
                  </a:cubicBezTo>
                  <a:cubicBezTo>
                    <a:pt x="3798852" y="94798"/>
                    <a:pt x="3794936" y="97781"/>
                    <a:pt x="3791331" y="101154"/>
                  </a:cubicBezTo>
                  <a:cubicBezTo>
                    <a:pt x="3788616" y="103618"/>
                    <a:pt x="3786525" y="106661"/>
                    <a:pt x="3785145" y="110055"/>
                  </a:cubicBezTo>
                  <a:cubicBezTo>
                    <a:pt x="3783944" y="112971"/>
                    <a:pt x="3784478" y="116312"/>
                    <a:pt x="3786480" y="118733"/>
                  </a:cubicBezTo>
                  <a:cubicBezTo>
                    <a:pt x="3789151" y="121498"/>
                    <a:pt x="3792667" y="123350"/>
                    <a:pt x="3796449" y="124029"/>
                  </a:cubicBezTo>
                  <a:cubicBezTo>
                    <a:pt x="3802056" y="125294"/>
                    <a:pt x="3807797" y="125788"/>
                    <a:pt x="3813538" y="125498"/>
                  </a:cubicBezTo>
                  <a:cubicBezTo>
                    <a:pt x="3821148" y="125187"/>
                    <a:pt x="3828714" y="124219"/>
                    <a:pt x="3836147" y="122605"/>
                  </a:cubicBezTo>
                  <a:lnTo>
                    <a:pt x="3839751" y="121804"/>
                  </a:lnTo>
                  <a:lnTo>
                    <a:pt x="3843311" y="120958"/>
                  </a:lnTo>
                  <a:lnTo>
                    <a:pt x="3846872" y="120024"/>
                  </a:lnTo>
                  <a:lnTo>
                    <a:pt x="3850343" y="119000"/>
                  </a:lnTo>
                  <a:cubicBezTo>
                    <a:pt x="3856929" y="117034"/>
                    <a:pt x="3863382" y="114655"/>
                    <a:pt x="3869701" y="111880"/>
                  </a:cubicBezTo>
                  <a:cubicBezTo>
                    <a:pt x="3875353" y="109427"/>
                    <a:pt x="3880784" y="106556"/>
                    <a:pt x="3885990" y="103290"/>
                  </a:cubicBezTo>
                  <a:cubicBezTo>
                    <a:pt x="3890263" y="100666"/>
                    <a:pt x="3894223" y="97560"/>
                    <a:pt x="3897783" y="94034"/>
                  </a:cubicBezTo>
                  <a:cubicBezTo>
                    <a:pt x="3900454" y="91586"/>
                    <a:pt x="3902457" y="88533"/>
                    <a:pt x="3903703" y="85133"/>
                  </a:cubicBezTo>
                  <a:cubicBezTo>
                    <a:pt x="3904771" y="82140"/>
                    <a:pt x="3904015" y="78803"/>
                    <a:pt x="3901789" y="76544"/>
                  </a:cubicBezTo>
                  <a:cubicBezTo>
                    <a:pt x="3899030" y="73956"/>
                    <a:pt x="3895603" y="72198"/>
                    <a:pt x="3891865" y="71470"/>
                  </a:cubicBezTo>
                  <a:close/>
                  <a:moveTo>
                    <a:pt x="4025553" y="45747"/>
                  </a:moveTo>
                  <a:cubicBezTo>
                    <a:pt x="4020257" y="44468"/>
                    <a:pt x="4014783" y="43885"/>
                    <a:pt x="4009310" y="44012"/>
                  </a:cubicBezTo>
                  <a:cubicBezTo>
                    <a:pt x="4001744" y="44145"/>
                    <a:pt x="3994179" y="44949"/>
                    <a:pt x="3986746" y="46415"/>
                  </a:cubicBezTo>
                  <a:lnTo>
                    <a:pt x="3982296" y="47349"/>
                  </a:lnTo>
                  <a:lnTo>
                    <a:pt x="3977845" y="48418"/>
                  </a:lnTo>
                  <a:lnTo>
                    <a:pt x="3973395" y="49575"/>
                  </a:lnTo>
                  <a:lnTo>
                    <a:pt x="3968945" y="50865"/>
                  </a:lnTo>
                  <a:cubicBezTo>
                    <a:pt x="3962759" y="52738"/>
                    <a:pt x="3956662" y="54967"/>
                    <a:pt x="3950699" y="57541"/>
                  </a:cubicBezTo>
                  <a:cubicBezTo>
                    <a:pt x="3945357" y="59811"/>
                    <a:pt x="3940151" y="62458"/>
                    <a:pt x="3935167" y="65462"/>
                  </a:cubicBezTo>
                  <a:cubicBezTo>
                    <a:pt x="3930983" y="68011"/>
                    <a:pt x="3927023" y="70994"/>
                    <a:pt x="3923462" y="74363"/>
                  </a:cubicBezTo>
                  <a:cubicBezTo>
                    <a:pt x="3920659" y="76838"/>
                    <a:pt x="3918389" y="79868"/>
                    <a:pt x="3916787" y="83264"/>
                  </a:cubicBezTo>
                  <a:cubicBezTo>
                    <a:pt x="3915362" y="86093"/>
                    <a:pt x="3915496" y="89459"/>
                    <a:pt x="3917143" y="92165"/>
                  </a:cubicBezTo>
                  <a:cubicBezTo>
                    <a:pt x="3919502" y="95099"/>
                    <a:pt x="3922795" y="97152"/>
                    <a:pt x="3926488" y="97995"/>
                  </a:cubicBezTo>
                  <a:cubicBezTo>
                    <a:pt x="3931963" y="99507"/>
                    <a:pt x="3937658" y="100212"/>
                    <a:pt x="3943355" y="100086"/>
                  </a:cubicBezTo>
                  <a:cubicBezTo>
                    <a:pt x="3951010" y="99999"/>
                    <a:pt x="3958665" y="99240"/>
                    <a:pt x="3966186" y="97817"/>
                  </a:cubicBezTo>
                  <a:lnTo>
                    <a:pt x="3970904" y="96882"/>
                  </a:lnTo>
                  <a:lnTo>
                    <a:pt x="3975576" y="95814"/>
                  </a:lnTo>
                  <a:lnTo>
                    <a:pt x="3980249" y="94612"/>
                  </a:lnTo>
                  <a:lnTo>
                    <a:pt x="3984699" y="93322"/>
                  </a:lnTo>
                  <a:cubicBezTo>
                    <a:pt x="3991063" y="91411"/>
                    <a:pt x="3997338" y="89138"/>
                    <a:pt x="4003435" y="86513"/>
                  </a:cubicBezTo>
                  <a:cubicBezTo>
                    <a:pt x="4008909" y="84163"/>
                    <a:pt x="4014205" y="81427"/>
                    <a:pt x="4019278" y="78324"/>
                  </a:cubicBezTo>
                  <a:cubicBezTo>
                    <a:pt x="4023506" y="75785"/>
                    <a:pt x="4027467" y="72801"/>
                    <a:pt x="4031071" y="69423"/>
                  </a:cubicBezTo>
                  <a:cubicBezTo>
                    <a:pt x="4033831" y="66956"/>
                    <a:pt x="4035967" y="63919"/>
                    <a:pt x="4037436" y="60523"/>
                  </a:cubicBezTo>
                  <a:cubicBezTo>
                    <a:pt x="4038727" y="57604"/>
                    <a:pt x="4038371" y="54205"/>
                    <a:pt x="4036502" y="51622"/>
                  </a:cubicBezTo>
                  <a:cubicBezTo>
                    <a:pt x="4033787" y="48536"/>
                    <a:pt x="4030137" y="46438"/>
                    <a:pt x="4026132" y="45658"/>
                  </a:cubicBezTo>
                  <a:close/>
                  <a:moveTo>
                    <a:pt x="2789912" y="430258"/>
                  </a:moveTo>
                  <a:cubicBezTo>
                    <a:pt x="2786530" y="429301"/>
                    <a:pt x="2783014" y="428852"/>
                    <a:pt x="2779498" y="428923"/>
                  </a:cubicBezTo>
                  <a:cubicBezTo>
                    <a:pt x="2775003" y="428919"/>
                    <a:pt x="2770552" y="429319"/>
                    <a:pt x="2766147" y="430125"/>
                  </a:cubicBezTo>
                  <a:cubicBezTo>
                    <a:pt x="2760940" y="431019"/>
                    <a:pt x="2755823" y="432239"/>
                    <a:pt x="2750793" y="433774"/>
                  </a:cubicBezTo>
                  <a:cubicBezTo>
                    <a:pt x="2749236" y="434219"/>
                    <a:pt x="2747633" y="434753"/>
                    <a:pt x="2746075" y="435287"/>
                  </a:cubicBezTo>
                  <a:lnTo>
                    <a:pt x="2741270" y="436978"/>
                  </a:lnTo>
                  <a:lnTo>
                    <a:pt x="2736418" y="438892"/>
                  </a:lnTo>
                  <a:lnTo>
                    <a:pt x="2731567" y="440984"/>
                  </a:lnTo>
                  <a:cubicBezTo>
                    <a:pt x="2724847" y="443983"/>
                    <a:pt x="2718394" y="447481"/>
                    <a:pt x="2712209" y="451442"/>
                  </a:cubicBezTo>
                  <a:cubicBezTo>
                    <a:pt x="2707179" y="454646"/>
                    <a:pt x="2702463" y="458376"/>
                    <a:pt x="2698190" y="462568"/>
                  </a:cubicBezTo>
                  <a:cubicBezTo>
                    <a:pt x="2694985" y="465532"/>
                    <a:pt x="2692405" y="469119"/>
                    <a:pt x="2690669" y="473115"/>
                  </a:cubicBezTo>
                  <a:cubicBezTo>
                    <a:pt x="2689333" y="475879"/>
                    <a:pt x="2689467" y="479141"/>
                    <a:pt x="2691114" y="481749"/>
                  </a:cubicBezTo>
                  <a:cubicBezTo>
                    <a:pt x="2692627" y="483872"/>
                    <a:pt x="2694764" y="485434"/>
                    <a:pt x="2697255" y="486199"/>
                  </a:cubicBezTo>
                  <a:cubicBezTo>
                    <a:pt x="2700593" y="487227"/>
                    <a:pt x="2704064" y="487735"/>
                    <a:pt x="2707536" y="487712"/>
                  </a:cubicBezTo>
                  <a:cubicBezTo>
                    <a:pt x="2712031" y="487761"/>
                    <a:pt x="2716481" y="487401"/>
                    <a:pt x="2720887" y="486644"/>
                  </a:cubicBezTo>
                  <a:cubicBezTo>
                    <a:pt x="2726182" y="485754"/>
                    <a:pt x="2731435" y="484521"/>
                    <a:pt x="2736552" y="482950"/>
                  </a:cubicBezTo>
                  <a:cubicBezTo>
                    <a:pt x="2738155" y="482505"/>
                    <a:pt x="2739756" y="481971"/>
                    <a:pt x="2741403" y="481437"/>
                  </a:cubicBezTo>
                  <a:lnTo>
                    <a:pt x="2746298" y="479702"/>
                  </a:lnTo>
                  <a:lnTo>
                    <a:pt x="2751239" y="477744"/>
                  </a:lnTo>
                  <a:cubicBezTo>
                    <a:pt x="2752885" y="477076"/>
                    <a:pt x="2754576" y="476364"/>
                    <a:pt x="2756222" y="475607"/>
                  </a:cubicBezTo>
                  <a:cubicBezTo>
                    <a:pt x="2763076" y="472537"/>
                    <a:pt x="2769663" y="468954"/>
                    <a:pt x="2775938" y="464882"/>
                  </a:cubicBezTo>
                  <a:cubicBezTo>
                    <a:pt x="2781011" y="461611"/>
                    <a:pt x="2785729" y="457806"/>
                    <a:pt x="2790001" y="453534"/>
                  </a:cubicBezTo>
                  <a:cubicBezTo>
                    <a:pt x="2793116" y="450579"/>
                    <a:pt x="2795608" y="446978"/>
                    <a:pt x="2797210" y="442986"/>
                  </a:cubicBezTo>
                  <a:cubicBezTo>
                    <a:pt x="2798367" y="440174"/>
                    <a:pt x="2797967" y="436965"/>
                    <a:pt x="2796231" y="434486"/>
                  </a:cubicBezTo>
                  <a:cubicBezTo>
                    <a:pt x="2794630" y="432457"/>
                    <a:pt x="2792404" y="430979"/>
                    <a:pt x="2789912" y="430258"/>
                  </a:cubicBezTo>
                  <a:close/>
                  <a:moveTo>
                    <a:pt x="1896725" y="939246"/>
                  </a:moveTo>
                  <a:cubicBezTo>
                    <a:pt x="1894723" y="938725"/>
                    <a:pt x="1892630" y="938427"/>
                    <a:pt x="1890539" y="938356"/>
                  </a:cubicBezTo>
                  <a:cubicBezTo>
                    <a:pt x="1888137" y="938182"/>
                    <a:pt x="1885689" y="938182"/>
                    <a:pt x="1883285" y="938356"/>
                  </a:cubicBezTo>
                  <a:cubicBezTo>
                    <a:pt x="1880570" y="938605"/>
                    <a:pt x="1877856" y="939005"/>
                    <a:pt x="1875185" y="939557"/>
                  </a:cubicBezTo>
                  <a:cubicBezTo>
                    <a:pt x="1872382" y="940136"/>
                    <a:pt x="1869444" y="940848"/>
                    <a:pt x="1866285" y="941693"/>
                  </a:cubicBezTo>
                  <a:cubicBezTo>
                    <a:pt x="1862324" y="942850"/>
                    <a:pt x="1858185" y="944230"/>
                    <a:pt x="1854002" y="945877"/>
                  </a:cubicBezTo>
                  <a:cubicBezTo>
                    <a:pt x="1849818" y="947523"/>
                    <a:pt x="1845591" y="949348"/>
                    <a:pt x="1841408" y="951395"/>
                  </a:cubicBezTo>
                  <a:cubicBezTo>
                    <a:pt x="1837224" y="953442"/>
                    <a:pt x="1832951" y="955845"/>
                    <a:pt x="1828857" y="958115"/>
                  </a:cubicBezTo>
                  <a:cubicBezTo>
                    <a:pt x="1824762" y="960385"/>
                    <a:pt x="1820668" y="963188"/>
                    <a:pt x="1816797" y="965948"/>
                  </a:cubicBezTo>
                  <a:cubicBezTo>
                    <a:pt x="1810744" y="970184"/>
                    <a:pt x="1805092" y="975018"/>
                    <a:pt x="1799975" y="980367"/>
                  </a:cubicBezTo>
                  <a:cubicBezTo>
                    <a:pt x="1796147" y="984270"/>
                    <a:pt x="1792987" y="988782"/>
                    <a:pt x="1790628" y="993718"/>
                  </a:cubicBezTo>
                  <a:cubicBezTo>
                    <a:pt x="1788893" y="996958"/>
                    <a:pt x="1788537" y="1000745"/>
                    <a:pt x="1789560" y="1004265"/>
                  </a:cubicBezTo>
                  <a:cubicBezTo>
                    <a:pt x="1791029" y="1007536"/>
                    <a:pt x="1793966" y="1009895"/>
                    <a:pt x="1797482" y="1010585"/>
                  </a:cubicBezTo>
                  <a:cubicBezTo>
                    <a:pt x="1799485" y="1011154"/>
                    <a:pt x="1801532" y="1011497"/>
                    <a:pt x="1803580" y="1011608"/>
                  </a:cubicBezTo>
                  <a:cubicBezTo>
                    <a:pt x="1806027" y="1011809"/>
                    <a:pt x="1808430" y="1011809"/>
                    <a:pt x="1810878" y="1011608"/>
                  </a:cubicBezTo>
                  <a:cubicBezTo>
                    <a:pt x="1813636" y="1011377"/>
                    <a:pt x="1816396" y="1010990"/>
                    <a:pt x="1819111" y="1010451"/>
                  </a:cubicBezTo>
                  <a:cubicBezTo>
                    <a:pt x="1821959" y="1009917"/>
                    <a:pt x="1824985" y="1009161"/>
                    <a:pt x="1828012" y="1008315"/>
                  </a:cubicBezTo>
                  <a:cubicBezTo>
                    <a:pt x="1832106" y="1007158"/>
                    <a:pt x="1836289" y="1005734"/>
                    <a:pt x="1840606" y="1003865"/>
                  </a:cubicBezTo>
                  <a:cubicBezTo>
                    <a:pt x="1844923" y="1001996"/>
                    <a:pt x="1849239" y="1000304"/>
                    <a:pt x="1853557" y="998213"/>
                  </a:cubicBezTo>
                  <a:cubicBezTo>
                    <a:pt x="1857874" y="996121"/>
                    <a:pt x="1862191" y="993762"/>
                    <a:pt x="1866374" y="991270"/>
                  </a:cubicBezTo>
                  <a:cubicBezTo>
                    <a:pt x="1870557" y="988778"/>
                    <a:pt x="1874696" y="986063"/>
                    <a:pt x="1878612" y="983215"/>
                  </a:cubicBezTo>
                  <a:cubicBezTo>
                    <a:pt x="1884710" y="978876"/>
                    <a:pt x="1890362" y="973958"/>
                    <a:pt x="1895479" y="968529"/>
                  </a:cubicBezTo>
                  <a:cubicBezTo>
                    <a:pt x="1899218" y="964644"/>
                    <a:pt x="1902244" y="960122"/>
                    <a:pt x="1904380" y="955178"/>
                  </a:cubicBezTo>
                  <a:cubicBezTo>
                    <a:pt x="1905981" y="951982"/>
                    <a:pt x="1906160" y="948271"/>
                    <a:pt x="1904869" y="944942"/>
                  </a:cubicBezTo>
                  <a:cubicBezTo>
                    <a:pt x="1903178" y="941951"/>
                    <a:pt x="1900241" y="939864"/>
                    <a:pt x="1896859" y="939246"/>
                  </a:cubicBezTo>
                  <a:close/>
                  <a:moveTo>
                    <a:pt x="2006337" y="864435"/>
                  </a:moveTo>
                  <a:cubicBezTo>
                    <a:pt x="2004290" y="863776"/>
                    <a:pt x="2002154" y="863376"/>
                    <a:pt x="1999973" y="863233"/>
                  </a:cubicBezTo>
                  <a:cubicBezTo>
                    <a:pt x="1997436" y="863033"/>
                    <a:pt x="1994856" y="863033"/>
                    <a:pt x="1992319" y="863233"/>
                  </a:cubicBezTo>
                  <a:cubicBezTo>
                    <a:pt x="1989338" y="863492"/>
                    <a:pt x="1986355" y="863905"/>
                    <a:pt x="1983418" y="864480"/>
                  </a:cubicBezTo>
                  <a:cubicBezTo>
                    <a:pt x="1980392" y="865103"/>
                    <a:pt x="1977187" y="865859"/>
                    <a:pt x="1973894" y="866838"/>
                  </a:cubicBezTo>
                  <a:cubicBezTo>
                    <a:pt x="1970601" y="867817"/>
                    <a:pt x="1966507" y="869152"/>
                    <a:pt x="1962723" y="870577"/>
                  </a:cubicBezTo>
                  <a:cubicBezTo>
                    <a:pt x="1958941" y="872001"/>
                    <a:pt x="1955069" y="873692"/>
                    <a:pt x="1951242" y="875472"/>
                  </a:cubicBezTo>
                  <a:cubicBezTo>
                    <a:pt x="1947414" y="877252"/>
                    <a:pt x="1943543" y="879299"/>
                    <a:pt x="1939760" y="881435"/>
                  </a:cubicBezTo>
                  <a:cubicBezTo>
                    <a:pt x="1935978" y="883572"/>
                    <a:pt x="1932284" y="885886"/>
                    <a:pt x="1928679" y="888289"/>
                  </a:cubicBezTo>
                  <a:cubicBezTo>
                    <a:pt x="1922538" y="892361"/>
                    <a:pt x="1916797" y="896998"/>
                    <a:pt x="1911501" y="902130"/>
                  </a:cubicBezTo>
                  <a:cubicBezTo>
                    <a:pt x="1907539" y="905886"/>
                    <a:pt x="1904202" y="910243"/>
                    <a:pt x="1901576" y="915036"/>
                  </a:cubicBezTo>
                  <a:cubicBezTo>
                    <a:pt x="1899662" y="918182"/>
                    <a:pt x="1898951" y="921916"/>
                    <a:pt x="1899618" y="925538"/>
                  </a:cubicBezTo>
                  <a:cubicBezTo>
                    <a:pt x="1900641" y="928814"/>
                    <a:pt x="1903267" y="931342"/>
                    <a:pt x="1906561" y="932258"/>
                  </a:cubicBezTo>
                  <a:cubicBezTo>
                    <a:pt x="1908608" y="932971"/>
                    <a:pt x="1910699" y="933420"/>
                    <a:pt x="1912835" y="933594"/>
                  </a:cubicBezTo>
                  <a:cubicBezTo>
                    <a:pt x="1915417" y="933794"/>
                    <a:pt x="1917954" y="933794"/>
                    <a:pt x="1920534" y="933594"/>
                  </a:cubicBezTo>
                  <a:cubicBezTo>
                    <a:pt x="1923517" y="933393"/>
                    <a:pt x="1926498" y="932993"/>
                    <a:pt x="1929435" y="932392"/>
                  </a:cubicBezTo>
                  <a:cubicBezTo>
                    <a:pt x="1932551" y="931813"/>
                    <a:pt x="1935800" y="931057"/>
                    <a:pt x="1939182" y="930078"/>
                  </a:cubicBezTo>
                  <a:cubicBezTo>
                    <a:pt x="1942564" y="929099"/>
                    <a:pt x="1946747" y="927719"/>
                    <a:pt x="1950619" y="926251"/>
                  </a:cubicBezTo>
                  <a:cubicBezTo>
                    <a:pt x="1954491" y="924782"/>
                    <a:pt x="1958496" y="923046"/>
                    <a:pt x="1962413" y="921222"/>
                  </a:cubicBezTo>
                  <a:cubicBezTo>
                    <a:pt x="1966329" y="919397"/>
                    <a:pt x="1970290" y="917305"/>
                    <a:pt x="1974161" y="915080"/>
                  </a:cubicBezTo>
                  <a:cubicBezTo>
                    <a:pt x="1978034" y="912855"/>
                    <a:pt x="1981816" y="910630"/>
                    <a:pt x="1985421" y="908049"/>
                  </a:cubicBezTo>
                  <a:cubicBezTo>
                    <a:pt x="1991607" y="903892"/>
                    <a:pt x="1997347" y="899157"/>
                    <a:pt x="2002644" y="893896"/>
                  </a:cubicBezTo>
                  <a:cubicBezTo>
                    <a:pt x="2006515" y="890131"/>
                    <a:pt x="2009719" y="885775"/>
                    <a:pt x="2012212" y="880990"/>
                  </a:cubicBezTo>
                  <a:cubicBezTo>
                    <a:pt x="2013992" y="877857"/>
                    <a:pt x="2014482" y="874155"/>
                    <a:pt x="2013592" y="870666"/>
                  </a:cubicBezTo>
                  <a:cubicBezTo>
                    <a:pt x="2012390" y="867613"/>
                    <a:pt x="2009809" y="865303"/>
                    <a:pt x="2006649" y="864435"/>
                  </a:cubicBezTo>
                  <a:close/>
                  <a:moveTo>
                    <a:pt x="2116439" y="793229"/>
                  </a:moveTo>
                  <a:cubicBezTo>
                    <a:pt x="2114347" y="792433"/>
                    <a:pt x="2112122" y="791921"/>
                    <a:pt x="2109897" y="791716"/>
                  </a:cubicBezTo>
                  <a:cubicBezTo>
                    <a:pt x="2107183" y="791471"/>
                    <a:pt x="2104512" y="791471"/>
                    <a:pt x="2101797" y="791716"/>
                  </a:cubicBezTo>
                  <a:cubicBezTo>
                    <a:pt x="2098682" y="791939"/>
                    <a:pt x="2095567" y="792357"/>
                    <a:pt x="2092497" y="792962"/>
                  </a:cubicBezTo>
                  <a:cubicBezTo>
                    <a:pt x="2089203" y="793585"/>
                    <a:pt x="2085776" y="794431"/>
                    <a:pt x="2082261" y="795455"/>
                  </a:cubicBezTo>
                  <a:cubicBezTo>
                    <a:pt x="2078745" y="796478"/>
                    <a:pt x="2075540" y="797591"/>
                    <a:pt x="2072069" y="798881"/>
                  </a:cubicBezTo>
                  <a:cubicBezTo>
                    <a:pt x="2068598" y="800172"/>
                    <a:pt x="2065126" y="801641"/>
                    <a:pt x="2061611" y="803332"/>
                  </a:cubicBezTo>
                  <a:cubicBezTo>
                    <a:pt x="2058095" y="805023"/>
                    <a:pt x="2054579" y="806669"/>
                    <a:pt x="2051153" y="808539"/>
                  </a:cubicBezTo>
                  <a:cubicBezTo>
                    <a:pt x="2047726" y="810408"/>
                    <a:pt x="2044254" y="812455"/>
                    <a:pt x="2040961" y="814591"/>
                  </a:cubicBezTo>
                  <a:cubicBezTo>
                    <a:pt x="2034776" y="818507"/>
                    <a:pt x="2028945" y="822976"/>
                    <a:pt x="2023561" y="827942"/>
                  </a:cubicBezTo>
                  <a:cubicBezTo>
                    <a:pt x="2019466" y="831614"/>
                    <a:pt x="2015951" y="835855"/>
                    <a:pt x="2013102" y="840537"/>
                  </a:cubicBezTo>
                  <a:cubicBezTo>
                    <a:pt x="2011010" y="843630"/>
                    <a:pt x="2010076" y="847332"/>
                    <a:pt x="2010388" y="851039"/>
                  </a:cubicBezTo>
                  <a:cubicBezTo>
                    <a:pt x="2011010" y="854262"/>
                    <a:pt x="2013280" y="856918"/>
                    <a:pt x="2016350" y="858027"/>
                  </a:cubicBezTo>
                  <a:cubicBezTo>
                    <a:pt x="2018397" y="858877"/>
                    <a:pt x="2020535" y="859433"/>
                    <a:pt x="2022760" y="859673"/>
                  </a:cubicBezTo>
                  <a:cubicBezTo>
                    <a:pt x="2025474" y="859922"/>
                    <a:pt x="2028145" y="859922"/>
                    <a:pt x="2030859" y="859673"/>
                  </a:cubicBezTo>
                  <a:cubicBezTo>
                    <a:pt x="2034018" y="859491"/>
                    <a:pt x="2037179" y="859086"/>
                    <a:pt x="2040294" y="858472"/>
                  </a:cubicBezTo>
                  <a:cubicBezTo>
                    <a:pt x="2043632" y="857848"/>
                    <a:pt x="2047148" y="857003"/>
                    <a:pt x="2050752" y="855979"/>
                  </a:cubicBezTo>
                  <a:cubicBezTo>
                    <a:pt x="2054357" y="854956"/>
                    <a:pt x="2057650" y="853843"/>
                    <a:pt x="2061210" y="852508"/>
                  </a:cubicBezTo>
                  <a:cubicBezTo>
                    <a:pt x="2064771" y="851173"/>
                    <a:pt x="2068331" y="849660"/>
                    <a:pt x="2071935" y="848058"/>
                  </a:cubicBezTo>
                  <a:cubicBezTo>
                    <a:pt x="2075540" y="846456"/>
                    <a:pt x="2079101" y="844631"/>
                    <a:pt x="2082617" y="842673"/>
                  </a:cubicBezTo>
                  <a:cubicBezTo>
                    <a:pt x="2086133" y="840715"/>
                    <a:pt x="2089648" y="838667"/>
                    <a:pt x="2093030" y="836487"/>
                  </a:cubicBezTo>
                  <a:cubicBezTo>
                    <a:pt x="2099261" y="832508"/>
                    <a:pt x="2105135" y="827964"/>
                    <a:pt x="2110521" y="822913"/>
                  </a:cubicBezTo>
                  <a:cubicBezTo>
                    <a:pt x="2114526" y="819255"/>
                    <a:pt x="2117953" y="814992"/>
                    <a:pt x="2120668" y="810274"/>
                  </a:cubicBezTo>
                  <a:cubicBezTo>
                    <a:pt x="2122626" y="807208"/>
                    <a:pt x="2123382" y="803541"/>
                    <a:pt x="2122848" y="799949"/>
                  </a:cubicBezTo>
                  <a:cubicBezTo>
                    <a:pt x="2122047" y="796785"/>
                    <a:pt x="2119688" y="794253"/>
                    <a:pt x="2116573" y="793229"/>
                  </a:cubicBezTo>
                  <a:close/>
                  <a:moveTo>
                    <a:pt x="1787870" y="1017972"/>
                  </a:moveTo>
                  <a:cubicBezTo>
                    <a:pt x="1785911" y="1017594"/>
                    <a:pt x="1783953" y="1017385"/>
                    <a:pt x="1781951" y="1017349"/>
                  </a:cubicBezTo>
                  <a:cubicBezTo>
                    <a:pt x="1779681" y="1017318"/>
                    <a:pt x="1777411" y="1017438"/>
                    <a:pt x="1775186" y="1017705"/>
                  </a:cubicBezTo>
                  <a:cubicBezTo>
                    <a:pt x="1772693" y="1017955"/>
                    <a:pt x="1770202" y="1018342"/>
                    <a:pt x="1767754" y="1018862"/>
                  </a:cubicBezTo>
                  <a:cubicBezTo>
                    <a:pt x="1765173" y="1019396"/>
                    <a:pt x="1762502" y="1020020"/>
                    <a:pt x="1759788" y="1020821"/>
                  </a:cubicBezTo>
                  <a:cubicBezTo>
                    <a:pt x="1755248" y="1022085"/>
                    <a:pt x="1750798" y="1023566"/>
                    <a:pt x="1746437" y="1025271"/>
                  </a:cubicBezTo>
                  <a:cubicBezTo>
                    <a:pt x="1741986" y="1027096"/>
                    <a:pt x="1737180" y="1029187"/>
                    <a:pt x="1732551" y="1031546"/>
                  </a:cubicBezTo>
                  <a:cubicBezTo>
                    <a:pt x="1727924" y="1033905"/>
                    <a:pt x="1723295" y="1036441"/>
                    <a:pt x="1718800" y="1039201"/>
                  </a:cubicBezTo>
                  <a:cubicBezTo>
                    <a:pt x="1714305" y="1041946"/>
                    <a:pt x="1709989" y="1044919"/>
                    <a:pt x="1705804" y="1048101"/>
                  </a:cubicBezTo>
                  <a:cubicBezTo>
                    <a:pt x="1699797" y="1052569"/>
                    <a:pt x="1694279" y="1057621"/>
                    <a:pt x="1689294" y="1063188"/>
                  </a:cubicBezTo>
                  <a:cubicBezTo>
                    <a:pt x="1685645" y="1067078"/>
                    <a:pt x="1682752" y="1071604"/>
                    <a:pt x="1680705" y="1076539"/>
                  </a:cubicBezTo>
                  <a:cubicBezTo>
                    <a:pt x="1679191" y="1079850"/>
                    <a:pt x="1679191" y="1083642"/>
                    <a:pt x="1680705" y="1086953"/>
                  </a:cubicBezTo>
                  <a:cubicBezTo>
                    <a:pt x="1682618" y="1090157"/>
                    <a:pt x="1685911" y="1092329"/>
                    <a:pt x="1689606" y="1092872"/>
                  </a:cubicBezTo>
                  <a:cubicBezTo>
                    <a:pt x="1691519" y="1093281"/>
                    <a:pt x="1693521" y="1093517"/>
                    <a:pt x="1695480" y="1093584"/>
                  </a:cubicBezTo>
                  <a:cubicBezTo>
                    <a:pt x="1697750" y="1093735"/>
                    <a:pt x="1700020" y="1093735"/>
                    <a:pt x="1702290" y="1093584"/>
                  </a:cubicBezTo>
                  <a:cubicBezTo>
                    <a:pt x="1704692" y="1093317"/>
                    <a:pt x="1707229" y="1092961"/>
                    <a:pt x="1709855" y="1092427"/>
                  </a:cubicBezTo>
                  <a:cubicBezTo>
                    <a:pt x="1712480" y="1091893"/>
                    <a:pt x="1715195" y="1091270"/>
                    <a:pt x="1717998" y="1090469"/>
                  </a:cubicBezTo>
                  <a:cubicBezTo>
                    <a:pt x="1722716" y="1089156"/>
                    <a:pt x="1727300" y="1087580"/>
                    <a:pt x="1731839" y="1085751"/>
                  </a:cubicBezTo>
                  <a:cubicBezTo>
                    <a:pt x="1736557" y="1083882"/>
                    <a:pt x="1741363" y="1081746"/>
                    <a:pt x="1746125" y="1079343"/>
                  </a:cubicBezTo>
                  <a:cubicBezTo>
                    <a:pt x="1750887" y="1076940"/>
                    <a:pt x="1755605" y="1074269"/>
                    <a:pt x="1760189" y="1071421"/>
                  </a:cubicBezTo>
                  <a:cubicBezTo>
                    <a:pt x="1764772" y="1068573"/>
                    <a:pt x="1769089" y="1065458"/>
                    <a:pt x="1773540" y="1062253"/>
                  </a:cubicBezTo>
                  <a:cubicBezTo>
                    <a:pt x="1779503" y="1057727"/>
                    <a:pt x="1785021" y="1052596"/>
                    <a:pt x="1789961" y="1046944"/>
                  </a:cubicBezTo>
                  <a:cubicBezTo>
                    <a:pt x="1793477" y="1043046"/>
                    <a:pt x="1796236" y="1038515"/>
                    <a:pt x="1798060" y="1033593"/>
                  </a:cubicBezTo>
                  <a:cubicBezTo>
                    <a:pt x="1799396" y="1030313"/>
                    <a:pt x="1799173" y="1026615"/>
                    <a:pt x="1797527" y="1023491"/>
                  </a:cubicBezTo>
                  <a:cubicBezTo>
                    <a:pt x="1795257" y="1020389"/>
                    <a:pt x="1791830" y="1018386"/>
                    <a:pt x="1788003" y="1017972"/>
                  </a:cubicBezTo>
                  <a:close/>
                  <a:moveTo>
                    <a:pt x="1679860" y="1100838"/>
                  </a:moveTo>
                  <a:cubicBezTo>
                    <a:pt x="1678034" y="1100593"/>
                    <a:pt x="1676165" y="1100491"/>
                    <a:pt x="1674297" y="1100526"/>
                  </a:cubicBezTo>
                  <a:cubicBezTo>
                    <a:pt x="1672205" y="1100531"/>
                    <a:pt x="1670112" y="1100664"/>
                    <a:pt x="1668021" y="1100927"/>
                  </a:cubicBezTo>
                  <a:cubicBezTo>
                    <a:pt x="1665840" y="1101194"/>
                    <a:pt x="1663571" y="1101550"/>
                    <a:pt x="1661212" y="1102040"/>
                  </a:cubicBezTo>
                  <a:cubicBezTo>
                    <a:pt x="1658854" y="1102529"/>
                    <a:pt x="1656451" y="1103108"/>
                    <a:pt x="1654003" y="1103820"/>
                  </a:cubicBezTo>
                  <a:cubicBezTo>
                    <a:pt x="1649018" y="1105244"/>
                    <a:pt x="1644123" y="1106922"/>
                    <a:pt x="1639316" y="1108849"/>
                  </a:cubicBezTo>
                  <a:cubicBezTo>
                    <a:pt x="1634333" y="1110896"/>
                    <a:pt x="1629214" y="1113299"/>
                    <a:pt x="1624186" y="1115880"/>
                  </a:cubicBezTo>
                  <a:cubicBezTo>
                    <a:pt x="1619067" y="1118484"/>
                    <a:pt x="1614083" y="1121363"/>
                    <a:pt x="1609276" y="1124514"/>
                  </a:cubicBezTo>
                  <a:cubicBezTo>
                    <a:pt x="1604426" y="1127598"/>
                    <a:pt x="1599798" y="1130940"/>
                    <a:pt x="1595303" y="1134527"/>
                  </a:cubicBezTo>
                  <a:cubicBezTo>
                    <a:pt x="1589383" y="1139169"/>
                    <a:pt x="1583954" y="1144420"/>
                    <a:pt x="1579147" y="1150192"/>
                  </a:cubicBezTo>
                  <a:cubicBezTo>
                    <a:pt x="1575631" y="1154247"/>
                    <a:pt x="1572962" y="1158929"/>
                    <a:pt x="1571226" y="1163989"/>
                  </a:cubicBezTo>
                  <a:cubicBezTo>
                    <a:pt x="1569936" y="1167411"/>
                    <a:pt x="1570247" y="1171234"/>
                    <a:pt x="1572072" y="1174402"/>
                  </a:cubicBezTo>
                  <a:cubicBezTo>
                    <a:pt x="1574563" y="1177562"/>
                    <a:pt x="1578302" y="1179547"/>
                    <a:pt x="1582307" y="1179876"/>
                  </a:cubicBezTo>
                  <a:cubicBezTo>
                    <a:pt x="1584177" y="1180152"/>
                    <a:pt x="1586046" y="1180286"/>
                    <a:pt x="1587915" y="1180277"/>
                  </a:cubicBezTo>
                  <a:cubicBezTo>
                    <a:pt x="1590006" y="1180299"/>
                    <a:pt x="1592143" y="1180197"/>
                    <a:pt x="1594235" y="1179965"/>
                  </a:cubicBezTo>
                  <a:cubicBezTo>
                    <a:pt x="1596460" y="1179698"/>
                    <a:pt x="1598685" y="1179342"/>
                    <a:pt x="1601177" y="1178853"/>
                  </a:cubicBezTo>
                  <a:cubicBezTo>
                    <a:pt x="1603669" y="1178363"/>
                    <a:pt x="1606028" y="1177785"/>
                    <a:pt x="1608565" y="1177073"/>
                  </a:cubicBezTo>
                  <a:cubicBezTo>
                    <a:pt x="1613682" y="1175644"/>
                    <a:pt x="1618712" y="1173922"/>
                    <a:pt x="1623606" y="1171910"/>
                  </a:cubicBezTo>
                  <a:cubicBezTo>
                    <a:pt x="1628770" y="1169863"/>
                    <a:pt x="1633976" y="1167460"/>
                    <a:pt x="1639183" y="1164745"/>
                  </a:cubicBezTo>
                  <a:cubicBezTo>
                    <a:pt x="1644390" y="1162030"/>
                    <a:pt x="1649463" y="1159049"/>
                    <a:pt x="1654404" y="1155844"/>
                  </a:cubicBezTo>
                  <a:cubicBezTo>
                    <a:pt x="1659298" y="1152662"/>
                    <a:pt x="1663972" y="1149231"/>
                    <a:pt x="1668511" y="1145564"/>
                  </a:cubicBezTo>
                  <a:cubicBezTo>
                    <a:pt x="1674430" y="1140851"/>
                    <a:pt x="1679815" y="1135506"/>
                    <a:pt x="1684576" y="1129632"/>
                  </a:cubicBezTo>
                  <a:cubicBezTo>
                    <a:pt x="1687958" y="1125622"/>
                    <a:pt x="1690495" y="1120954"/>
                    <a:pt x="1691964" y="1115925"/>
                  </a:cubicBezTo>
                  <a:cubicBezTo>
                    <a:pt x="1693077" y="1112525"/>
                    <a:pt x="1692542" y="1108804"/>
                    <a:pt x="1690495" y="1105867"/>
                  </a:cubicBezTo>
                  <a:cubicBezTo>
                    <a:pt x="1687781" y="1102899"/>
                    <a:pt x="1683998" y="1101096"/>
                    <a:pt x="1679993" y="1100838"/>
                  </a:cubicBezTo>
                  <a:close/>
                  <a:moveTo>
                    <a:pt x="2559383" y="538713"/>
                  </a:moveTo>
                  <a:cubicBezTo>
                    <a:pt x="2556179" y="538019"/>
                    <a:pt x="2552930" y="537734"/>
                    <a:pt x="2549682" y="537868"/>
                  </a:cubicBezTo>
                  <a:cubicBezTo>
                    <a:pt x="2545677" y="537961"/>
                    <a:pt x="2541671" y="538380"/>
                    <a:pt x="2537710" y="539114"/>
                  </a:cubicBezTo>
                  <a:cubicBezTo>
                    <a:pt x="2533126" y="539946"/>
                    <a:pt x="2528587" y="541032"/>
                    <a:pt x="2524137" y="542363"/>
                  </a:cubicBezTo>
                  <a:cubicBezTo>
                    <a:pt x="2522045" y="542986"/>
                    <a:pt x="2519909" y="543698"/>
                    <a:pt x="2517728" y="544454"/>
                  </a:cubicBezTo>
                  <a:cubicBezTo>
                    <a:pt x="2515548" y="545211"/>
                    <a:pt x="2513278" y="546012"/>
                    <a:pt x="2511230" y="546902"/>
                  </a:cubicBezTo>
                  <a:cubicBezTo>
                    <a:pt x="2509183" y="547792"/>
                    <a:pt x="2506780" y="548682"/>
                    <a:pt x="2504644" y="549706"/>
                  </a:cubicBezTo>
                  <a:cubicBezTo>
                    <a:pt x="2502507" y="550729"/>
                    <a:pt x="2500193" y="551753"/>
                    <a:pt x="2498102" y="552821"/>
                  </a:cubicBezTo>
                  <a:cubicBezTo>
                    <a:pt x="2491560" y="556096"/>
                    <a:pt x="2485330" y="559893"/>
                    <a:pt x="2479410" y="564169"/>
                  </a:cubicBezTo>
                  <a:cubicBezTo>
                    <a:pt x="2474648" y="567516"/>
                    <a:pt x="2470331" y="571401"/>
                    <a:pt x="2466460" y="575740"/>
                  </a:cubicBezTo>
                  <a:cubicBezTo>
                    <a:pt x="2463656" y="578744"/>
                    <a:pt x="2461609" y="582354"/>
                    <a:pt x="2460407" y="586288"/>
                  </a:cubicBezTo>
                  <a:cubicBezTo>
                    <a:pt x="2459562" y="589216"/>
                    <a:pt x="2460363" y="592376"/>
                    <a:pt x="2462543" y="594521"/>
                  </a:cubicBezTo>
                  <a:cubicBezTo>
                    <a:pt x="2464369" y="596163"/>
                    <a:pt x="2466549" y="597311"/>
                    <a:pt x="2468952" y="597859"/>
                  </a:cubicBezTo>
                  <a:cubicBezTo>
                    <a:pt x="2472112" y="598602"/>
                    <a:pt x="2475361" y="598945"/>
                    <a:pt x="2478610" y="598882"/>
                  </a:cubicBezTo>
                  <a:cubicBezTo>
                    <a:pt x="2482659" y="598793"/>
                    <a:pt x="2486710" y="598406"/>
                    <a:pt x="2490714" y="597725"/>
                  </a:cubicBezTo>
                  <a:cubicBezTo>
                    <a:pt x="2495388" y="596893"/>
                    <a:pt x="2500016" y="595794"/>
                    <a:pt x="2504554" y="594432"/>
                  </a:cubicBezTo>
                  <a:cubicBezTo>
                    <a:pt x="2506736" y="593809"/>
                    <a:pt x="2508917" y="593097"/>
                    <a:pt x="2511097" y="592296"/>
                  </a:cubicBezTo>
                  <a:cubicBezTo>
                    <a:pt x="2513323" y="591539"/>
                    <a:pt x="2515548" y="590694"/>
                    <a:pt x="2517773" y="589804"/>
                  </a:cubicBezTo>
                  <a:cubicBezTo>
                    <a:pt x="2519998" y="588913"/>
                    <a:pt x="2522223" y="587979"/>
                    <a:pt x="2524538" y="586955"/>
                  </a:cubicBezTo>
                  <a:cubicBezTo>
                    <a:pt x="2526851" y="585932"/>
                    <a:pt x="2528988" y="584864"/>
                    <a:pt x="2531213" y="583707"/>
                  </a:cubicBezTo>
                  <a:cubicBezTo>
                    <a:pt x="2537844" y="580373"/>
                    <a:pt x="2544208" y="576488"/>
                    <a:pt x="2550215" y="572091"/>
                  </a:cubicBezTo>
                  <a:cubicBezTo>
                    <a:pt x="2554933" y="568695"/>
                    <a:pt x="2559250" y="564752"/>
                    <a:pt x="2563077" y="560342"/>
                  </a:cubicBezTo>
                  <a:cubicBezTo>
                    <a:pt x="2565791" y="557343"/>
                    <a:pt x="2567706" y="553720"/>
                    <a:pt x="2568685" y="549795"/>
                  </a:cubicBezTo>
                  <a:cubicBezTo>
                    <a:pt x="2569307" y="546858"/>
                    <a:pt x="2568328" y="543805"/>
                    <a:pt x="2566059" y="541829"/>
                  </a:cubicBezTo>
                  <a:cubicBezTo>
                    <a:pt x="2564145" y="540298"/>
                    <a:pt x="2561920" y="539230"/>
                    <a:pt x="2559517" y="538713"/>
                  </a:cubicBezTo>
                  <a:close/>
                  <a:moveTo>
                    <a:pt x="2227609" y="725628"/>
                  </a:moveTo>
                  <a:cubicBezTo>
                    <a:pt x="2225517" y="724663"/>
                    <a:pt x="2223292" y="724035"/>
                    <a:pt x="2220978" y="723759"/>
                  </a:cubicBezTo>
                  <a:cubicBezTo>
                    <a:pt x="2218130" y="723394"/>
                    <a:pt x="2215281" y="723305"/>
                    <a:pt x="2212434" y="723492"/>
                  </a:cubicBezTo>
                  <a:cubicBezTo>
                    <a:pt x="2209096" y="723710"/>
                    <a:pt x="2205758" y="724142"/>
                    <a:pt x="2202465" y="724783"/>
                  </a:cubicBezTo>
                  <a:cubicBezTo>
                    <a:pt x="2198904" y="725464"/>
                    <a:pt x="2195211" y="726354"/>
                    <a:pt x="2191383" y="727453"/>
                  </a:cubicBezTo>
                  <a:cubicBezTo>
                    <a:pt x="2188357" y="728343"/>
                    <a:pt x="2185286" y="729367"/>
                    <a:pt x="2182215" y="730524"/>
                  </a:cubicBezTo>
                  <a:cubicBezTo>
                    <a:pt x="2179145" y="731681"/>
                    <a:pt x="2175941" y="732927"/>
                    <a:pt x="2172826" y="734307"/>
                  </a:cubicBezTo>
                  <a:cubicBezTo>
                    <a:pt x="2169710" y="735686"/>
                    <a:pt x="2166506" y="737199"/>
                    <a:pt x="2163390" y="738757"/>
                  </a:cubicBezTo>
                  <a:cubicBezTo>
                    <a:pt x="2160275" y="740315"/>
                    <a:pt x="2157160" y="742095"/>
                    <a:pt x="2154133" y="743919"/>
                  </a:cubicBezTo>
                  <a:cubicBezTo>
                    <a:pt x="2147859" y="747671"/>
                    <a:pt x="2141895" y="751957"/>
                    <a:pt x="2136332" y="756736"/>
                  </a:cubicBezTo>
                  <a:cubicBezTo>
                    <a:pt x="2132104" y="760328"/>
                    <a:pt x="2128322" y="764471"/>
                    <a:pt x="2125206" y="769064"/>
                  </a:cubicBezTo>
                  <a:cubicBezTo>
                    <a:pt x="2122936" y="772117"/>
                    <a:pt x="2121691" y="775806"/>
                    <a:pt x="2121602" y="779611"/>
                  </a:cubicBezTo>
                  <a:cubicBezTo>
                    <a:pt x="2121780" y="782784"/>
                    <a:pt x="2123649" y="785610"/>
                    <a:pt x="2126541" y="786954"/>
                  </a:cubicBezTo>
                  <a:cubicBezTo>
                    <a:pt x="2128544" y="787996"/>
                    <a:pt x="2130724" y="788699"/>
                    <a:pt x="2132994" y="789046"/>
                  </a:cubicBezTo>
                  <a:cubicBezTo>
                    <a:pt x="2135798" y="789464"/>
                    <a:pt x="2138646" y="789585"/>
                    <a:pt x="2141495" y="789402"/>
                  </a:cubicBezTo>
                  <a:cubicBezTo>
                    <a:pt x="2144922" y="789242"/>
                    <a:pt x="2148304" y="788837"/>
                    <a:pt x="2151642" y="788200"/>
                  </a:cubicBezTo>
                  <a:cubicBezTo>
                    <a:pt x="2155201" y="787533"/>
                    <a:pt x="2158985" y="786643"/>
                    <a:pt x="2162902" y="785530"/>
                  </a:cubicBezTo>
                  <a:cubicBezTo>
                    <a:pt x="2165972" y="784596"/>
                    <a:pt x="2169132" y="783572"/>
                    <a:pt x="2172291" y="782415"/>
                  </a:cubicBezTo>
                  <a:cubicBezTo>
                    <a:pt x="2175451" y="781258"/>
                    <a:pt x="2178744" y="779923"/>
                    <a:pt x="2181948" y="778499"/>
                  </a:cubicBezTo>
                  <a:cubicBezTo>
                    <a:pt x="2185153" y="777075"/>
                    <a:pt x="2188402" y="775517"/>
                    <a:pt x="2191606" y="773826"/>
                  </a:cubicBezTo>
                  <a:cubicBezTo>
                    <a:pt x="2194810" y="772135"/>
                    <a:pt x="2197970" y="770399"/>
                    <a:pt x="2201085" y="768485"/>
                  </a:cubicBezTo>
                  <a:cubicBezTo>
                    <a:pt x="2207405" y="764680"/>
                    <a:pt x="2213368" y="760314"/>
                    <a:pt x="2218886" y="755446"/>
                  </a:cubicBezTo>
                  <a:cubicBezTo>
                    <a:pt x="2223114" y="751828"/>
                    <a:pt x="2226764" y="747631"/>
                    <a:pt x="2229789" y="742985"/>
                  </a:cubicBezTo>
                  <a:cubicBezTo>
                    <a:pt x="2231970" y="739959"/>
                    <a:pt x="2233039" y="736291"/>
                    <a:pt x="2232906" y="732571"/>
                  </a:cubicBezTo>
                  <a:cubicBezTo>
                    <a:pt x="2232549" y="729469"/>
                    <a:pt x="2230591" y="726786"/>
                    <a:pt x="2227742" y="725495"/>
                  </a:cubicBezTo>
                  <a:close/>
                  <a:moveTo>
                    <a:pt x="2674203" y="483128"/>
                  </a:moveTo>
                  <a:cubicBezTo>
                    <a:pt x="2670909" y="482305"/>
                    <a:pt x="2667527" y="481931"/>
                    <a:pt x="2664145" y="482016"/>
                  </a:cubicBezTo>
                  <a:cubicBezTo>
                    <a:pt x="2659917" y="482092"/>
                    <a:pt x="2655689" y="482510"/>
                    <a:pt x="2651505" y="483262"/>
                  </a:cubicBezTo>
                  <a:cubicBezTo>
                    <a:pt x="2646655" y="484139"/>
                    <a:pt x="2641804" y="485296"/>
                    <a:pt x="2637086" y="486733"/>
                  </a:cubicBezTo>
                  <a:cubicBezTo>
                    <a:pt x="2635262" y="487267"/>
                    <a:pt x="2633393" y="487890"/>
                    <a:pt x="2631523" y="488513"/>
                  </a:cubicBezTo>
                  <a:cubicBezTo>
                    <a:pt x="2629654" y="489136"/>
                    <a:pt x="2627741" y="489848"/>
                    <a:pt x="2625827" y="490605"/>
                  </a:cubicBezTo>
                  <a:cubicBezTo>
                    <a:pt x="2623913" y="491362"/>
                    <a:pt x="2622045" y="492118"/>
                    <a:pt x="2620131" y="492964"/>
                  </a:cubicBezTo>
                  <a:cubicBezTo>
                    <a:pt x="2618217" y="493809"/>
                    <a:pt x="2616303" y="494655"/>
                    <a:pt x="2614390" y="495545"/>
                  </a:cubicBezTo>
                  <a:cubicBezTo>
                    <a:pt x="2607804" y="498682"/>
                    <a:pt x="2601439" y="502327"/>
                    <a:pt x="2595387" y="506448"/>
                  </a:cubicBezTo>
                  <a:cubicBezTo>
                    <a:pt x="2590536" y="509733"/>
                    <a:pt x="2586041" y="513538"/>
                    <a:pt x="2582036" y="517797"/>
                  </a:cubicBezTo>
                  <a:cubicBezTo>
                    <a:pt x="2579054" y="520783"/>
                    <a:pt x="2576740" y="524379"/>
                    <a:pt x="2575316" y="528344"/>
                  </a:cubicBezTo>
                  <a:cubicBezTo>
                    <a:pt x="2574248" y="531179"/>
                    <a:pt x="2574737" y="534374"/>
                    <a:pt x="2576607" y="536755"/>
                  </a:cubicBezTo>
                  <a:cubicBezTo>
                    <a:pt x="2578342" y="538567"/>
                    <a:pt x="2580522" y="539862"/>
                    <a:pt x="2582926" y="540494"/>
                  </a:cubicBezTo>
                  <a:cubicBezTo>
                    <a:pt x="2586174" y="541384"/>
                    <a:pt x="2589512" y="541815"/>
                    <a:pt x="2592894" y="541784"/>
                  </a:cubicBezTo>
                  <a:cubicBezTo>
                    <a:pt x="2597167" y="541740"/>
                    <a:pt x="2601439" y="541353"/>
                    <a:pt x="2605668" y="540627"/>
                  </a:cubicBezTo>
                  <a:cubicBezTo>
                    <a:pt x="2610651" y="539795"/>
                    <a:pt x="2615547" y="538638"/>
                    <a:pt x="2620353" y="537156"/>
                  </a:cubicBezTo>
                  <a:cubicBezTo>
                    <a:pt x="2622223" y="536622"/>
                    <a:pt x="2624136" y="535999"/>
                    <a:pt x="2626049" y="535331"/>
                  </a:cubicBezTo>
                  <a:lnTo>
                    <a:pt x="2631880" y="533239"/>
                  </a:lnTo>
                  <a:cubicBezTo>
                    <a:pt x="2633838" y="532483"/>
                    <a:pt x="2635797" y="531682"/>
                    <a:pt x="2637754" y="530792"/>
                  </a:cubicBezTo>
                  <a:cubicBezTo>
                    <a:pt x="2639712" y="529902"/>
                    <a:pt x="2641670" y="529056"/>
                    <a:pt x="2643628" y="528122"/>
                  </a:cubicBezTo>
                  <a:cubicBezTo>
                    <a:pt x="2650348" y="524913"/>
                    <a:pt x="2656802" y="521179"/>
                    <a:pt x="2662943" y="516951"/>
                  </a:cubicBezTo>
                  <a:cubicBezTo>
                    <a:pt x="2667794" y="513609"/>
                    <a:pt x="2672289" y="509742"/>
                    <a:pt x="2676294" y="505425"/>
                  </a:cubicBezTo>
                  <a:cubicBezTo>
                    <a:pt x="2679188" y="502434"/>
                    <a:pt x="2681368" y="498829"/>
                    <a:pt x="2682658" y="494877"/>
                  </a:cubicBezTo>
                  <a:cubicBezTo>
                    <a:pt x="2683593" y="491998"/>
                    <a:pt x="2682881" y="488843"/>
                    <a:pt x="2680789" y="486644"/>
                  </a:cubicBezTo>
                  <a:cubicBezTo>
                    <a:pt x="2678965" y="484886"/>
                    <a:pt x="2676695" y="483667"/>
                    <a:pt x="2674203" y="483128"/>
                  </a:cubicBezTo>
                  <a:close/>
                  <a:moveTo>
                    <a:pt x="1466109" y="1279742"/>
                  </a:moveTo>
                  <a:cubicBezTo>
                    <a:pt x="1464506" y="1279653"/>
                    <a:pt x="1462905" y="1279653"/>
                    <a:pt x="1461302" y="1279742"/>
                  </a:cubicBezTo>
                  <a:lnTo>
                    <a:pt x="1456185" y="1280276"/>
                  </a:lnTo>
                  <a:cubicBezTo>
                    <a:pt x="1454404" y="1280543"/>
                    <a:pt x="1452580" y="1280855"/>
                    <a:pt x="1450711" y="1281256"/>
                  </a:cubicBezTo>
                  <a:cubicBezTo>
                    <a:pt x="1448841" y="1281656"/>
                    <a:pt x="1446928" y="1282146"/>
                    <a:pt x="1444970" y="1282680"/>
                  </a:cubicBezTo>
                  <a:cubicBezTo>
                    <a:pt x="1439050" y="1284317"/>
                    <a:pt x="1433265" y="1286351"/>
                    <a:pt x="1427613" y="1288777"/>
                  </a:cubicBezTo>
                  <a:cubicBezTo>
                    <a:pt x="1421516" y="1291402"/>
                    <a:pt x="1415552" y="1294375"/>
                    <a:pt x="1409811" y="1297677"/>
                  </a:cubicBezTo>
                  <a:cubicBezTo>
                    <a:pt x="1403759" y="1300993"/>
                    <a:pt x="1397929" y="1304647"/>
                    <a:pt x="1392277" y="1308625"/>
                  </a:cubicBezTo>
                  <a:cubicBezTo>
                    <a:pt x="1386714" y="1312501"/>
                    <a:pt x="1381374" y="1316720"/>
                    <a:pt x="1376345" y="1321264"/>
                  </a:cubicBezTo>
                  <a:cubicBezTo>
                    <a:pt x="1370515" y="1326351"/>
                    <a:pt x="1365352" y="1332101"/>
                    <a:pt x="1360857" y="1338398"/>
                  </a:cubicBezTo>
                  <a:cubicBezTo>
                    <a:pt x="1357653" y="1342666"/>
                    <a:pt x="1355428" y="1347615"/>
                    <a:pt x="1354449" y="1352862"/>
                  </a:cubicBezTo>
                  <a:cubicBezTo>
                    <a:pt x="1353693" y="1356556"/>
                    <a:pt x="1354805" y="1360392"/>
                    <a:pt x="1357431" y="1363098"/>
                  </a:cubicBezTo>
                  <a:cubicBezTo>
                    <a:pt x="1361035" y="1366062"/>
                    <a:pt x="1365530" y="1367641"/>
                    <a:pt x="1370203" y="1367548"/>
                  </a:cubicBezTo>
                  <a:cubicBezTo>
                    <a:pt x="1371806" y="1367637"/>
                    <a:pt x="1373452" y="1367637"/>
                    <a:pt x="1375055" y="1367548"/>
                  </a:cubicBezTo>
                  <a:cubicBezTo>
                    <a:pt x="1376701" y="1367548"/>
                    <a:pt x="1378437" y="1367281"/>
                    <a:pt x="1380261" y="1367058"/>
                  </a:cubicBezTo>
                  <a:cubicBezTo>
                    <a:pt x="1382086" y="1366836"/>
                    <a:pt x="1383911" y="1366480"/>
                    <a:pt x="1385824" y="1366124"/>
                  </a:cubicBezTo>
                  <a:cubicBezTo>
                    <a:pt x="1387738" y="1365768"/>
                    <a:pt x="1389697" y="1365234"/>
                    <a:pt x="1391699" y="1364700"/>
                  </a:cubicBezTo>
                  <a:cubicBezTo>
                    <a:pt x="1397751" y="1363040"/>
                    <a:pt x="1403715" y="1360957"/>
                    <a:pt x="1409500" y="1358469"/>
                  </a:cubicBezTo>
                  <a:cubicBezTo>
                    <a:pt x="1415820" y="1355861"/>
                    <a:pt x="1422005" y="1352893"/>
                    <a:pt x="1428014" y="1349568"/>
                  </a:cubicBezTo>
                  <a:cubicBezTo>
                    <a:pt x="1434156" y="1346128"/>
                    <a:pt x="1440074" y="1342355"/>
                    <a:pt x="1445815" y="1338265"/>
                  </a:cubicBezTo>
                  <a:cubicBezTo>
                    <a:pt x="1451422" y="1334295"/>
                    <a:pt x="1456807" y="1329969"/>
                    <a:pt x="1461881" y="1325314"/>
                  </a:cubicBezTo>
                  <a:cubicBezTo>
                    <a:pt x="1467621" y="1320174"/>
                    <a:pt x="1472695" y="1314362"/>
                    <a:pt x="1477057" y="1308002"/>
                  </a:cubicBezTo>
                  <a:cubicBezTo>
                    <a:pt x="1480082" y="1303788"/>
                    <a:pt x="1482041" y="1298901"/>
                    <a:pt x="1482798" y="1293761"/>
                  </a:cubicBezTo>
                  <a:cubicBezTo>
                    <a:pt x="1483331" y="1290098"/>
                    <a:pt x="1481952" y="1286422"/>
                    <a:pt x="1479193" y="1283970"/>
                  </a:cubicBezTo>
                  <a:cubicBezTo>
                    <a:pt x="1475454" y="1281100"/>
                    <a:pt x="1470826" y="1279578"/>
                    <a:pt x="1466109" y="1279653"/>
                  </a:cubicBezTo>
                  <a:close/>
                  <a:moveTo>
                    <a:pt x="2452307" y="599950"/>
                  </a:moveTo>
                  <a:cubicBezTo>
                    <a:pt x="2450305" y="598593"/>
                    <a:pt x="2447991" y="597681"/>
                    <a:pt x="2445587" y="597280"/>
                  </a:cubicBezTo>
                  <a:cubicBezTo>
                    <a:pt x="2442517" y="596737"/>
                    <a:pt x="2439402" y="596528"/>
                    <a:pt x="2436287" y="596657"/>
                  </a:cubicBezTo>
                  <a:cubicBezTo>
                    <a:pt x="2432503" y="596831"/>
                    <a:pt x="2428766" y="597262"/>
                    <a:pt x="2425027" y="597948"/>
                  </a:cubicBezTo>
                  <a:cubicBezTo>
                    <a:pt x="2420755" y="598740"/>
                    <a:pt x="2416527" y="599763"/>
                    <a:pt x="2412343" y="601018"/>
                  </a:cubicBezTo>
                  <a:cubicBezTo>
                    <a:pt x="2409941" y="601731"/>
                    <a:pt x="2407493" y="602532"/>
                    <a:pt x="2405001" y="603422"/>
                  </a:cubicBezTo>
                  <a:cubicBezTo>
                    <a:pt x="2402508" y="604312"/>
                    <a:pt x="2400016" y="605291"/>
                    <a:pt x="2397480" y="606314"/>
                  </a:cubicBezTo>
                  <a:cubicBezTo>
                    <a:pt x="2394943" y="607338"/>
                    <a:pt x="2392450" y="608495"/>
                    <a:pt x="2389914" y="609697"/>
                  </a:cubicBezTo>
                  <a:cubicBezTo>
                    <a:pt x="2387377" y="610898"/>
                    <a:pt x="2384885" y="612189"/>
                    <a:pt x="2382392" y="613524"/>
                  </a:cubicBezTo>
                  <a:cubicBezTo>
                    <a:pt x="2375984" y="616955"/>
                    <a:pt x="2369843" y="620898"/>
                    <a:pt x="2364057" y="625317"/>
                  </a:cubicBezTo>
                  <a:cubicBezTo>
                    <a:pt x="2359518" y="628735"/>
                    <a:pt x="2355379" y="632714"/>
                    <a:pt x="2351819" y="637155"/>
                  </a:cubicBezTo>
                  <a:cubicBezTo>
                    <a:pt x="2349193" y="640146"/>
                    <a:pt x="2347413" y="643764"/>
                    <a:pt x="2346656" y="647658"/>
                  </a:cubicBezTo>
                  <a:cubicBezTo>
                    <a:pt x="2346122" y="650671"/>
                    <a:pt x="2347369" y="653715"/>
                    <a:pt x="2349817" y="655535"/>
                  </a:cubicBezTo>
                  <a:cubicBezTo>
                    <a:pt x="2351730" y="656977"/>
                    <a:pt x="2353955" y="657965"/>
                    <a:pt x="2356314" y="658428"/>
                  </a:cubicBezTo>
                  <a:cubicBezTo>
                    <a:pt x="2359340" y="659047"/>
                    <a:pt x="2362455" y="659300"/>
                    <a:pt x="2365570" y="659185"/>
                  </a:cubicBezTo>
                  <a:cubicBezTo>
                    <a:pt x="2369398" y="659060"/>
                    <a:pt x="2373181" y="658659"/>
                    <a:pt x="2376963" y="657983"/>
                  </a:cubicBezTo>
                  <a:cubicBezTo>
                    <a:pt x="2381324" y="657213"/>
                    <a:pt x="2385641" y="656190"/>
                    <a:pt x="2389870" y="654912"/>
                  </a:cubicBezTo>
                  <a:cubicBezTo>
                    <a:pt x="2392361" y="654200"/>
                    <a:pt x="2394898" y="653355"/>
                    <a:pt x="2397435" y="652465"/>
                  </a:cubicBezTo>
                  <a:cubicBezTo>
                    <a:pt x="2399971" y="651574"/>
                    <a:pt x="2402553" y="650595"/>
                    <a:pt x="2405134" y="649483"/>
                  </a:cubicBezTo>
                  <a:cubicBezTo>
                    <a:pt x="2407716" y="648370"/>
                    <a:pt x="2410296" y="647258"/>
                    <a:pt x="2412878" y="646056"/>
                  </a:cubicBezTo>
                  <a:cubicBezTo>
                    <a:pt x="2415459" y="644854"/>
                    <a:pt x="2417995" y="643519"/>
                    <a:pt x="2420532" y="642140"/>
                  </a:cubicBezTo>
                  <a:cubicBezTo>
                    <a:pt x="2427074" y="638624"/>
                    <a:pt x="2433261" y="634574"/>
                    <a:pt x="2439134" y="630035"/>
                  </a:cubicBezTo>
                  <a:cubicBezTo>
                    <a:pt x="2443674" y="626577"/>
                    <a:pt x="2447724" y="622554"/>
                    <a:pt x="2451239" y="618063"/>
                  </a:cubicBezTo>
                  <a:cubicBezTo>
                    <a:pt x="2453732" y="615068"/>
                    <a:pt x="2455379" y="611432"/>
                    <a:pt x="2455957" y="607560"/>
                  </a:cubicBezTo>
                  <a:cubicBezTo>
                    <a:pt x="2456269" y="604512"/>
                    <a:pt x="2454889" y="601535"/>
                    <a:pt x="2452307" y="599861"/>
                  </a:cubicBezTo>
                  <a:close/>
                  <a:moveTo>
                    <a:pt x="2339670" y="661276"/>
                  </a:moveTo>
                  <a:cubicBezTo>
                    <a:pt x="2337578" y="660124"/>
                    <a:pt x="2335308" y="659354"/>
                    <a:pt x="2332950" y="659007"/>
                  </a:cubicBezTo>
                  <a:cubicBezTo>
                    <a:pt x="2330012" y="658553"/>
                    <a:pt x="2327030" y="658401"/>
                    <a:pt x="2324049" y="658562"/>
                  </a:cubicBezTo>
                  <a:cubicBezTo>
                    <a:pt x="2320488" y="658735"/>
                    <a:pt x="2316928" y="659167"/>
                    <a:pt x="2313412" y="659852"/>
                  </a:cubicBezTo>
                  <a:cubicBezTo>
                    <a:pt x="2309407" y="660582"/>
                    <a:pt x="2305446" y="661548"/>
                    <a:pt x="2301530" y="662745"/>
                  </a:cubicBezTo>
                  <a:cubicBezTo>
                    <a:pt x="2298859" y="663501"/>
                    <a:pt x="2296100" y="664436"/>
                    <a:pt x="2293341" y="665415"/>
                  </a:cubicBezTo>
                  <a:cubicBezTo>
                    <a:pt x="2290582" y="666394"/>
                    <a:pt x="2287733" y="667551"/>
                    <a:pt x="2284930" y="668753"/>
                  </a:cubicBezTo>
                  <a:cubicBezTo>
                    <a:pt x="2282126" y="669954"/>
                    <a:pt x="2279278" y="671245"/>
                    <a:pt x="2276474" y="672669"/>
                  </a:cubicBezTo>
                  <a:cubicBezTo>
                    <a:pt x="2273670" y="674093"/>
                    <a:pt x="2270867" y="675517"/>
                    <a:pt x="2268108" y="677120"/>
                  </a:cubicBezTo>
                  <a:cubicBezTo>
                    <a:pt x="2261744" y="680680"/>
                    <a:pt x="2255735" y="684774"/>
                    <a:pt x="2250083" y="689358"/>
                  </a:cubicBezTo>
                  <a:cubicBezTo>
                    <a:pt x="2245678" y="692869"/>
                    <a:pt x="2241717" y="696937"/>
                    <a:pt x="2238335" y="701463"/>
                  </a:cubicBezTo>
                  <a:cubicBezTo>
                    <a:pt x="2235887" y="704485"/>
                    <a:pt x="2234329" y="708143"/>
                    <a:pt x="2233885" y="712010"/>
                  </a:cubicBezTo>
                  <a:cubicBezTo>
                    <a:pt x="2233706" y="715090"/>
                    <a:pt x="2235264" y="718018"/>
                    <a:pt x="2237889" y="719620"/>
                  </a:cubicBezTo>
                  <a:cubicBezTo>
                    <a:pt x="2239892" y="720871"/>
                    <a:pt x="2242117" y="721703"/>
                    <a:pt x="2244431" y="722068"/>
                  </a:cubicBezTo>
                  <a:cubicBezTo>
                    <a:pt x="2247369" y="722598"/>
                    <a:pt x="2250351" y="722789"/>
                    <a:pt x="2253332" y="722647"/>
                  </a:cubicBezTo>
                  <a:cubicBezTo>
                    <a:pt x="2256937" y="722527"/>
                    <a:pt x="2260498" y="722122"/>
                    <a:pt x="2264058" y="721445"/>
                  </a:cubicBezTo>
                  <a:cubicBezTo>
                    <a:pt x="2268152" y="720720"/>
                    <a:pt x="2272202" y="719754"/>
                    <a:pt x="2276163" y="718552"/>
                  </a:cubicBezTo>
                  <a:cubicBezTo>
                    <a:pt x="2278922" y="717751"/>
                    <a:pt x="2281726" y="716817"/>
                    <a:pt x="2284574" y="715793"/>
                  </a:cubicBezTo>
                  <a:cubicBezTo>
                    <a:pt x="2287422" y="714770"/>
                    <a:pt x="2290315" y="713657"/>
                    <a:pt x="2293207" y="712411"/>
                  </a:cubicBezTo>
                  <a:cubicBezTo>
                    <a:pt x="2296100" y="711165"/>
                    <a:pt x="2298993" y="709830"/>
                    <a:pt x="2301842" y="708406"/>
                  </a:cubicBezTo>
                  <a:cubicBezTo>
                    <a:pt x="2304689" y="706981"/>
                    <a:pt x="2307583" y="705424"/>
                    <a:pt x="2310386" y="703955"/>
                  </a:cubicBezTo>
                  <a:cubicBezTo>
                    <a:pt x="2316794" y="700288"/>
                    <a:pt x="2322892" y="696091"/>
                    <a:pt x="2328633" y="691405"/>
                  </a:cubicBezTo>
                  <a:cubicBezTo>
                    <a:pt x="2332994" y="687854"/>
                    <a:pt x="2336865" y="683755"/>
                    <a:pt x="2340159" y="679211"/>
                  </a:cubicBezTo>
                  <a:cubicBezTo>
                    <a:pt x="2342473" y="676194"/>
                    <a:pt x="2343853" y="672553"/>
                    <a:pt x="2344075" y="668753"/>
                  </a:cubicBezTo>
                  <a:cubicBezTo>
                    <a:pt x="2344165" y="665602"/>
                    <a:pt x="2342428" y="662678"/>
                    <a:pt x="2339670" y="661187"/>
                  </a:cubicBezTo>
                  <a:close/>
                </a:path>
              </a:pathLst>
            </a:custGeom>
            <a:solidFill>
              <a:srgbClr val="C2C2C2"/>
            </a:solidFill>
            <a:ln w="4445" cap="flat">
              <a:noFill/>
              <a:prstDash val="solid"/>
              <a:miter/>
            </a:ln>
          </p:spPr>
          <p:txBody>
            <a:bodyPr rtlCol="0" anchor="ctr"/>
            <a:lstStyle/>
            <a:p>
              <a:endParaRPr lang="pt-PT"/>
            </a:p>
          </p:txBody>
        </p:sp>
        <p:sp>
          <p:nvSpPr>
            <p:cNvPr id="862" name="Freeform: Shape 861">
              <a:extLst>
                <a:ext uri="{FF2B5EF4-FFF2-40B4-BE49-F238E27FC236}">
                  <a16:creationId xmlns:a16="http://schemas.microsoft.com/office/drawing/2014/main" id="{7AC16AFA-AFE8-4BAA-BDC8-FD8588B97884}"/>
                </a:ext>
              </a:extLst>
            </p:cNvPr>
            <p:cNvSpPr/>
            <p:nvPr/>
          </p:nvSpPr>
          <p:spPr>
            <a:xfrm>
              <a:off x="979274" y="523226"/>
              <a:ext cx="1833404" cy="3362410"/>
            </a:xfrm>
            <a:custGeom>
              <a:avLst/>
              <a:gdLst>
                <a:gd name="connsiteX0" fmla="*/ 1043978 w 3276240"/>
                <a:gd name="connsiteY0" fmla="*/ 1227803 h 6008531"/>
                <a:gd name="connsiteX1" fmla="*/ 1048429 w 3276240"/>
                <a:gd name="connsiteY1" fmla="*/ 1227803 h 6008531"/>
                <a:gd name="connsiteX2" fmla="*/ 1052879 w 3276240"/>
                <a:gd name="connsiteY2" fmla="*/ 1227313 h 6008531"/>
                <a:gd name="connsiteX3" fmla="*/ 1057820 w 3276240"/>
                <a:gd name="connsiteY3" fmla="*/ 1226468 h 6008531"/>
                <a:gd name="connsiteX4" fmla="*/ 1062937 w 3276240"/>
                <a:gd name="connsiteY4" fmla="*/ 1225266 h 6008531"/>
                <a:gd name="connsiteX5" fmla="*/ 1080339 w 3276240"/>
                <a:gd name="connsiteY5" fmla="*/ 1219169 h 6008531"/>
                <a:gd name="connsiteX6" fmla="*/ 1098140 w 3276240"/>
                <a:gd name="connsiteY6" fmla="*/ 1210269 h 6008531"/>
                <a:gd name="connsiteX7" fmla="*/ 1115229 w 3276240"/>
                <a:gd name="connsiteY7" fmla="*/ 1199098 h 6008531"/>
                <a:gd name="connsiteX8" fmla="*/ 1130271 w 3276240"/>
                <a:gd name="connsiteY8" fmla="*/ 1186326 h 6008531"/>
                <a:gd name="connsiteX9" fmla="*/ 1143623 w 3276240"/>
                <a:gd name="connsiteY9" fmla="*/ 1169815 h 6008531"/>
                <a:gd name="connsiteX10" fmla="*/ 1148073 w 3276240"/>
                <a:gd name="connsiteY10" fmla="*/ 1156464 h 6008531"/>
                <a:gd name="connsiteX11" fmla="*/ 1143623 w 3276240"/>
                <a:gd name="connsiteY11" fmla="*/ 1147341 h 6008531"/>
                <a:gd name="connsiteX12" fmla="*/ 1130271 w 3276240"/>
                <a:gd name="connsiteY12" fmla="*/ 1143869 h 6008531"/>
                <a:gd name="connsiteX13" fmla="*/ 1125821 w 3276240"/>
                <a:gd name="connsiteY13" fmla="*/ 1143869 h 6008531"/>
                <a:gd name="connsiteX14" fmla="*/ 1121371 w 3276240"/>
                <a:gd name="connsiteY14" fmla="*/ 1144403 h 6008531"/>
                <a:gd name="connsiteX15" fmla="*/ 1116519 w 3276240"/>
                <a:gd name="connsiteY15" fmla="*/ 1145293 h 6008531"/>
                <a:gd name="connsiteX16" fmla="*/ 1111491 w 3276240"/>
                <a:gd name="connsiteY16" fmla="*/ 1146495 h 6008531"/>
                <a:gd name="connsiteX17" fmla="*/ 1094535 w 3276240"/>
                <a:gd name="connsiteY17" fmla="*/ 1152458 h 6008531"/>
                <a:gd name="connsiteX18" fmla="*/ 1077090 w 3276240"/>
                <a:gd name="connsiteY18" fmla="*/ 1161092 h 6008531"/>
                <a:gd name="connsiteX19" fmla="*/ 1060312 w 3276240"/>
                <a:gd name="connsiteY19" fmla="*/ 1171951 h 6008531"/>
                <a:gd name="connsiteX20" fmla="*/ 1045358 w 3276240"/>
                <a:gd name="connsiteY20" fmla="*/ 1184456 h 6008531"/>
                <a:gd name="connsiteX21" fmla="*/ 1031740 w 3276240"/>
                <a:gd name="connsiteY21" fmla="*/ 1200834 h 6008531"/>
                <a:gd name="connsiteX22" fmla="*/ 1026845 w 3276240"/>
                <a:gd name="connsiteY22" fmla="*/ 1214496 h 6008531"/>
                <a:gd name="connsiteX23" fmla="*/ 1030806 w 3276240"/>
                <a:gd name="connsiteY23" fmla="*/ 1223976 h 6008531"/>
                <a:gd name="connsiteX24" fmla="*/ 1043978 w 3276240"/>
                <a:gd name="connsiteY24" fmla="*/ 1227803 h 6008531"/>
                <a:gd name="connsiteX25" fmla="*/ 1333563 w 3276240"/>
                <a:gd name="connsiteY25" fmla="*/ 963897 h 6008531"/>
                <a:gd name="connsiteX26" fmla="*/ 1339082 w 3276240"/>
                <a:gd name="connsiteY26" fmla="*/ 964431 h 6008531"/>
                <a:gd name="connsiteX27" fmla="*/ 1345356 w 3276240"/>
                <a:gd name="connsiteY27" fmla="*/ 964431 h 6008531"/>
                <a:gd name="connsiteX28" fmla="*/ 1352255 w 3276240"/>
                <a:gd name="connsiteY28" fmla="*/ 963407 h 6008531"/>
                <a:gd name="connsiteX29" fmla="*/ 1359598 w 3276240"/>
                <a:gd name="connsiteY29" fmla="*/ 961672 h 6008531"/>
                <a:gd name="connsiteX30" fmla="*/ 1372950 w 3276240"/>
                <a:gd name="connsiteY30" fmla="*/ 957221 h 6008531"/>
                <a:gd name="connsiteX31" fmla="*/ 1386879 w 3276240"/>
                <a:gd name="connsiteY31" fmla="*/ 950857 h 6008531"/>
                <a:gd name="connsiteX32" fmla="*/ 1400230 w 3276240"/>
                <a:gd name="connsiteY32" fmla="*/ 942980 h 6008531"/>
                <a:gd name="connsiteX33" fmla="*/ 1412825 w 3276240"/>
                <a:gd name="connsiteY33" fmla="*/ 933857 h 6008531"/>
                <a:gd name="connsiteX34" fmla="*/ 1427599 w 3276240"/>
                <a:gd name="connsiteY34" fmla="*/ 919171 h 6008531"/>
                <a:gd name="connsiteX35" fmla="*/ 1434408 w 3276240"/>
                <a:gd name="connsiteY35" fmla="*/ 906354 h 6008531"/>
                <a:gd name="connsiteX36" fmla="*/ 1432985 w 3276240"/>
                <a:gd name="connsiteY36" fmla="*/ 896785 h 6008531"/>
                <a:gd name="connsiteX37" fmla="*/ 1423149 w 3276240"/>
                <a:gd name="connsiteY37" fmla="*/ 891757 h 6008531"/>
                <a:gd name="connsiteX38" fmla="*/ 1417630 w 3276240"/>
                <a:gd name="connsiteY38" fmla="*/ 891311 h 6008531"/>
                <a:gd name="connsiteX39" fmla="*/ 1411400 w 3276240"/>
                <a:gd name="connsiteY39" fmla="*/ 891623 h 6008531"/>
                <a:gd name="connsiteX40" fmla="*/ 1404636 w 3276240"/>
                <a:gd name="connsiteY40" fmla="*/ 892647 h 6008531"/>
                <a:gd name="connsiteX41" fmla="*/ 1397427 w 3276240"/>
                <a:gd name="connsiteY41" fmla="*/ 894382 h 6008531"/>
                <a:gd name="connsiteX42" fmla="*/ 1384075 w 3276240"/>
                <a:gd name="connsiteY42" fmla="*/ 898833 h 6008531"/>
                <a:gd name="connsiteX43" fmla="*/ 1370724 w 3276240"/>
                <a:gd name="connsiteY43" fmla="*/ 905019 h 6008531"/>
                <a:gd name="connsiteX44" fmla="*/ 1357373 w 3276240"/>
                <a:gd name="connsiteY44" fmla="*/ 912673 h 6008531"/>
                <a:gd name="connsiteX45" fmla="*/ 1344957 w 3276240"/>
                <a:gd name="connsiteY45" fmla="*/ 921574 h 6008531"/>
                <a:gd name="connsiteX46" fmla="*/ 1330092 w 3276240"/>
                <a:gd name="connsiteY46" fmla="*/ 936082 h 6008531"/>
                <a:gd name="connsiteX47" fmla="*/ 1322839 w 3276240"/>
                <a:gd name="connsiteY47" fmla="*/ 948944 h 6008531"/>
                <a:gd name="connsiteX48" fmla="*/ 1323684 w 3276240"/>
                <a:gd name="connsiteY48" fmla="*/ 958823 h 6008531"/>
                <a:gd name="connsiteX49" fmla="*/ 1333563 w 3276240"/>
                <a:gd name="connsiteY49" fmla="*/ 963897 h 6008531"/>
                <a:gd name="connsiteX50" fmla="*/ 935968 w 3276240"/>
                <a:gd name="connsiteY50" fmla="*/ 1321394 h 6008531"/>
                <a:gd name="connsiteX51" fmla="*/ 950387 w 3276240"/>
                <a:gd name="connsiteY51" fmla="*/ 1324643 h 6008531"/>
                <a:gd name="connsiteX52" fmla="*/ 954260 w 3276240"/>
                <a:gd name="connsiteY52" fmla="*/ 1324643 h 6008531"/>
                <a:gd name="connsiteX53" fmla="*/ 958309 w 3276240"/>
                <a:gd name="connsiteY53" fmla="*/ 1324109 h 6008531"/>
                <a:gd name="connsiteX54" fmla="*/ 962537 w 3276240"/>
                <a:gd name="connsiteY54" fmla="*/ 1323352 h 6008531"/>
                <a:gd name="connsiteX55" fmla="*/ 966987 w 3276240"/>
                <a:gd name="connsiteY55" fmla="*/ 1322329 h 6008531"/>
                <a:gd name="connsiteX56" fmla="*/ 985901 w 3276240"/>
                <a:gd name="connsiteY56" fmla="*/ 1315653 h 6008531"/>
                <a:gd name="connsiteX57" fmla="*/ 1005305 w 3276240"/>
                <a:gd name="connsiteY57" fmla="*/ 1305684 h 6008531"/>
                <a:gd name="connsiteX58" fmla="*/ 1023686 w 3276240"/>
                <a:gd name="connsiteY58" fmla="*/ 1293179 h 6008531"/>
                <a:gd name="connsiteX59" fmla="*/ 1039439 w 3276240"/>
                <a:gd name="connsiteY59" fmla="*/ 1278938 h 6008531"/>
                <a:gd name="connsiteX60" fmla="*/ 1052167 w 3276240"/>
                <a:gd name="connsiteY60" fmla="*/ 1261848 h 6008531"/>
                <a:gd name="connsiteX61" fmla="*/ 1055550 w 3276240"/>
                <a:gd name="connsiteY61" fmla="*/ 1248186 h 6008531"/>
                <a:gd name="connsiteX62" fmla="*/ 1049853 w 3276240"/>
                <a:gd name="connsiteY62" fmla="*/ 1239285 h 6008531"/>
                <a:gd name="connsiteX63" fmla="*/ 1035345 w 3276240"/>
                <a:gd name="connsiteY63" fmla="*/ 1236437 h 6008531"/>
                <a:gd name="connsiteX64" fmla="*/ 1031517 w 3276240"/>
                <a:gd name="connsiteY64" fmla="*/ 1236704 h 6008531"/>
                <a:gd name="connsiteX65" fmla="*/ 1027557 w 3276240"/>
                <a:gd name="connsiteY65" fmla="*/ 1237238 h 6008531"/>
                <a:gd name="connsiteX66" fmla="*/ 1023374 w 3276240"/>
                <a:gd name="connsiteY66" fmla="*/ 1238039 h 6008531"/>
                <a:gd name="connsiteX67" fmla="*/ 1018923 w 3276240"/>
                <a:gd name="connsiteY67" fmla="*/ 1239062 h 6008531"/>
                <a:gd name="connsiteX68" fmla="*/ 1000543 w 3276240"/>
                <a:gd name="connsiteY68" fmla="*/ 1245560 h 6008531"/>
                <a:gd name="connsiteX69" fmla="*/ 981629 w 3276240"/>
                <a:gd name="connsiteY69" fmla="*/ 1255217 h 6008531"/>
                <a:gd name="connsiteX70" fmla="*/ 963606 w 3276240"/>
                <a:gd name="connsiteY70" fmla="*/ 1267367 h 6008531"/>
                <a:gd name="connsiteX71" fmla="*/ 947851 w 3276240"/>
                <a:gd name="connsiteY71" fmla="*/ 1281252 h 6008531"/>
                <a:gd name="connsiteX72" fmla="*/ 934500 w 3276240"/>
                <a:gd name="connsiteY72" fmla="*/ 1298341 h 6008531"/>
                <a:gd name="connsiteX73" fmla="*/ 930494 w 3276240"/>
                <a:gd name="connsiteY73" fmla="*/ 1312271 h 6008531"/>
                <a:gd name="connsiteX74" fmla="*/ 936102 w 3276240"/>
                <a:gd name="connsiteY74" fmla="*/ 1321527 h 6008531"/>
                <a:gd name="connsiteX75" fmla="*/ 343626 w 3276240"/>
                <a:gd name="connsiteY75" fmla="*/ 2162111 h 6008531"/>
                <a:gd name="connsiteX76" fmla="*/ 364988 w 3276240"/>
                <a:gd name="connsiteY76" fmla="*/ 2161132 h 6008531"/>
                <a:gd name="connsiteX77" fmla="*/ 367658 w 3276240"/>
                <a:gd name="connsiteY77" fmla="*/ 2160509 h 6008531"/>
                <a:gd name="connsiteX78" fmla="*/ 370373 w 3276240"/>
                <a:gd name="connsiteY78" fmla="*/ 2159797 h 6008531"/>
                <a:gd name="connsiteX79" fmla="*/ 373176 w 3276240"/>
                <a:gd name="connsiteY79" fmla="*/ 2158996 h 6008531"/>
                <a:gd name="connsiteX80" fmla="*/ 376070 w 3276240"/>
                <a:gd name="connsiteY80" fmla="*/ 2158061 h 6008531"/>
                <a:gd name="connsiteX81" fmla="*/ 407889 w 3276240"/>
                <a:gd name="connsiteY81" fmla="*/ 2143241 h 6008531"/>
                <a:gd name="connsiteX82" fmla="*/ 438596 w 3276240"/>
                <a:gd name="connsiteY82" fmla="*/ 2121479 h 6008531"/>
                <a:gd name="connsiteX83" fmla="*/ 464542 w 3276240"/>
                <a:gd name="connsiteY83" fmla="*/ 2095890 h 6008531"/>
                <a:gd name="connsiteX84" fmla="*/ 482344 w 3276240"/>
                <a:gd name="connsiteY84" fmla="*/ 2069499 h 6008531"/>
                <a:gd name="connsiteX85" fmla="*/ 488307 w 3276240"/>
                <a:gd name="connsiteY85" fmla="*/ 2049072 h 6008531"/>
                <a:gd name="connsiteX86" fmla="*/ 484123 w 3276240"/>
                <a:gd name="connsiteY86" fmla="*/ 2035098 h 6008531"/>
                <a:gd name="connsiteX87" fmla="*/ 471039 w 3276240"/>
                <a:gd name="connsiteY87" fmla="*/ 2028422 h 6008531"/>
                <a:gd name="connsiteX88" fmla="*/ 450078 w 3276240"/>
                <a:gd name="connsiteY88" fmla="*/ 2029668 h 6008531"/>
                <a:gd name="connsiteX89" fmla="*/ 447497 w 3276240"/>
                <a:gd name="connsiteY89" fmla="*/ 2030291 h 6008531"/>
                <a:gd name="connsiteX90" fmla="*/ 444872 w 3276240"/>
                <a:gd name="connsiteY90" fmla="*/ 2031004 h 6008531"/>
                <a:gd name="connsiteX91" fmla="*/ 442157 w 3276240"/>
                <a:gd name="connsiteY91" fmla="*/ 2031805 h 6008531"/>
                <a:gd name="connsiteX92" fmla="*/ 439398 w 3276240"/>
                <a:gd name="connsiteY92" fmla="*/ 2032694 h 6008531"/>
                <a:gd name="connsiteX93" fmla="*/ 408690 w 3276240"/>
                <a:gd name="connsiteY93" fmla="*/ 2047025 h 6008531"/>
                <a:gd name="connsiteX94" fmla="*/ 378784 w 3276240"/>
                <a:gd name="connsiteY94" fmla="*/ 2067897 h 6008531"/>
                <a:gd name="connsiteX95" fmla="*/ 352927 w 3276240"/>
                <a:gd name="connsiteY95" fmla="*/ 2092819 h 6008531"/>
                <a:gd name="connsiteX96" fmla="*/ 334458 w 3276240"/>
                <a:gd name="connsiteY96" fmla="*/ 2119121 h 6008531"/>
                <a:gd name="connsiteX97" fmla="*/ 327515 w 3276240"/>
                <a:gd name="connsiteY97" fmla="*/ 2140037 h 6008531"/>
                <a:gd name="connsiteX98" fmla="*/ 330898 w 3276240"/>
                <a:gd name="connsiteY98" fmla="*/ 2154723 h 6008531"/>
                <a:gd name="connsiteX99" fmla="*/ 343760 w 3276240"/>
                <a:gd name="connsiteY99" fmla="*/ 2162245 h 6008531"/>
                <a:gd name="connsiteX100" fmla="*/ 843490 w 3276240"/>
                <a:gd name="connsiteY100" fmla="*/ 1424153 h 6008531"/>
                <a:gd name="connsiteX101" fmla="*/ 859511 w 3276240"/>
                <a:gd name="connsiteY101" fmla="*/ 1426467 h 6008531"/>
                <a:gd name="connsiteX102" fmla="*/ 862671 w 3276240"/>
                <a:gd name="connsiteY102" fmla="*/ 1426155 h 6008531"/>
                <a:gd name="connsiteX103" fmla="*/ 866009 w 3276240"/>
                <a:gd name="connsiteY103" fmla="*/ 1425666 h 6008531"/>
                <a:gd name="connsiteX104" fmla="*/ 869391 w 3276240"/>
                <a:gd name="connsiteY104" fmla="*/ 1424998 h 6008531"/>
                <a:gd name="connsiteX105" fmla="*/ 872862 w 3276240"/>
                <a:gd name="connsiteY105" fmla="*/ 1424153 h 6008531"/>
                <a:gd name="connsiteX106" fmla="*/ 893468 w 3276240"/>
                <a:gd name="connsiteY106" fmla="*/ 1416810 h 6008531"/>
                <a:gd name="connsiteX107" fmla="*/ 914607 w 3276240"/>
                <a:gd name="connsiteY107" fmla="*/ 1405550 h 6008531"/>
                <a:gd name="connsiteX108" fmla="*/ 934367 w 3276240"/>
                <a:gd name="connsiteY108" fmla="*/ 1391487 h 6008531"/>
                <a:gd name="connsiteX109" fmla="*/ 950966 w 3276240"/>
                <a:gd name="connsiteY109" fmla="*/ 1375599 h 6008531"/>
                <a:gd name="connsiteX110" fmla="*/ 962804 w 3276240"/>
                <a:gd name="connsiteY110" fmla="*/ 1357798 h 6008531"/>
                <a:gd name="connsiteX111" fmla="*/ 964940 w 3276240"/>
                <a:gd name="connsiteY111" fmla="*/ 1344091 h 6008531"/>
                <a:gd name="connsiteX112" fmla="*/ 957820 w 3276240"/>
                <a:gd name="connsiteY112" fmla="*/ 1335591 h 6008531"/>
                <a:gd name="connsiteX113" fmla="*/ 941798 w 3276240"/>
                <a:gd name="connsiteY113" fmla="*/ 1333677 h 6008531"/>
                <a:gd name="connsiteX114" fmla="*/ 938683 w 3276240"/>
                <a:gd name="connsiteY114" fmla="*/ 1333989 h 6008531"/>
                <a:gd name="connsiteX115" fmla="*/ 935435 w 3276240"/>
                <a:gd name="connsiteY115" fmla="*/ 1334523 h 6008531"/>
                <a:gd name="connsiteX116" fmla="*/ 932097 w 3276240"/>
                <a:gd name="connsiteY116" fmla="*/ 1335190 h 6008531"/>
                <a:gd name="connsiteX117" fmla="*/ 928670 w 3276240"/>
                <a:gd name="connsiteY117" fmla="*/ 1335991 h 6008531"/>
                <a:gd name="connsiteX118" fmla="*/ 908643 w 3276240"/>
                <a:gd name="connsiteY118" fmla="*/ 1343156 h 6008531"/>
                <a:gd name="connsiteX119" fmla="*/ 888082 w 3276240"/>
                <a:gd name="connsiteY119" fmla="*/ 1354060 h 6008531"/>
                <a:gd name="connsiteX120" fmla="*/ 868679 w 3276240"/>
                <a:gd name="connsiteY120" fmla="*/ 1367722 h 6008531"/>
                <a:gd name="connsiteX121" fmla="*/ 852124 w 3276240"/>
                <a:gd name="connsiteY121" fmla="*/ 1383254 h 6008531"/>
                <a:gd name="connsiteX122" fmla="*/ 839707 w 3276240"/>
                <a:gd name="connsiteY122" fmla="*/ 1401055 h 6008531"/>
                <a:gd name="connsiteX123" fmla="*/ 836859 w 3276240"/>
                <a:gd name="connsiteY123" fmla="*/ 1415163 h 6008531"/>
                <a:gd name="connsiteX124" fmla="*/ 843623 w 3276240"/>
                <a:gd name="connsiteY124" fmla="*/ 1424286 h 6008531"/>
                <a:gd name="connsiteX125" fmla="*/ 1138905 w 3276240"/>
                <a:gd name="connsiteY125" fmla="*/ 1135325 h 6008531"/>
                <a:gd name="connsiteX126" fmla="*/ 1143756 w 3276240"/>
                <a:gd name="connsiteY126" fmla="*/ 1135325 h 6008531"/>
                <a:gd name="connsiteX127" fmla="*/ 1149007 w 3276240"/>
                <a:gd name="connsiteY127" fmla="*/ 1134924 h 6008531"/>
                <a:gd name="connsiteX128" fmla="*/ 1154659 w 3276240"/>
                <a:gd name="connsiteY128" fmla="*/ 1133989 h 6008531"/>
                <a:gd name="connsiteX129" fmla="*/ 1160622 w 3276240"/>
                <a:gd name="connsiteY129" fmla="*/ 1132565 h 6008531"/>
                <a:gd name="connsiteX130" fmla="*/ 1176599 w 3276240"/>
                <a:gd name="connsiteY130" fmla="*/ 1127047 h 6008531"/>
                <a:gd name="connsiteX131" fmla="*/ 1193021 w 3276240"/>
                <a:gd name="connsiteY131" fmla="*/ 1119081 h 6008531"/>
                <a:gd name="connsiteX132" fmla="*/ 1208864 w 3276240"/>
                <a:gd name="connsiteY132" fmla="*/ 1109157 h 6008531"/>
                <a:gd name="connsiteX133" fmla="*/ 1223061 w 3276240"/>
                <a:gd name="connsiteY133" fmla="*/ 1097763 h 6008531"/>
                <a:gd name="connsiteX134" fmla="*/ 1236946 w 3276240"/>
                <a:gd name="connsiteY134" fmla="*/ 1081876 h 6008531"/>
                <a:gd name="connsiteX135" fmla="*/ 1242198 w 3276240"/>
                <a:gd name="connsiteY135" fmla="*/ 1068525 h 6008531"/>
                <a:gd name="connsiteX136" fmla="*/ 1238860 w 3276240"/>
                <a:gd name="connsiteY136" fmla="*/ 1059179 h 6008531"/>
                <a:gd name="connsiteX137" fmla="*/ 1226844 w 3276240"/>
                <a:gd name="connsiteY137" fmla="*/ 1055085 h 6008531"/>
                <a:gd name="connsiteX138" fmla="*/ 1221993 w 3276240"/>
                <a:gd name="connsiteY138" fmla="*/ 1055085 h 6008531"/>
                <a:gd name="connsiteX139" fmla="*/ 1216786 w 3276240"/>
                <a:gd name="connsiteY139" fmla="*/ 1055574 h 6008531"/>
                <a:gd name="connsiteX140" fmla="*/ 1211223 w 3276240"/>
                <a:gd name="connsiteY140" fmla="*/ 1056509 h 6008531"/>
                <a:gd name="connsiteX141" fmla="*/ 1205393 w 3276240"/>
                <a:gd name="connsiteY141" fmla="*/ 1057933 h 6008531"/>
                <a:gd name="connsiteX142" fmla="*/ 1189861 w 3276240"/>
                <a:gd name="connsiteY142" fmla="*/ 1063318 h 6008531"/>
                <a:gd name="connsiteX143" fmla="*/ 1173841 w 3276240"/>
                <a:gd name="connsiteY143" fmla="*/ 1071061 h 6008531"/>
                <a:gd name="connsiteX144" fmla="*/ 1158309 w 3276240"/>
                <a:gd name="connsiteY144" fmla="*/ 1080674 h 6008531"/>
                <a:gd name="connsiteX145" fmla="*/ 1144156 w 3276240"/>
                <a:gd name="connsiteY145" fmla="*/ 1091845 h 6008531"/>
                <a:gd name="connsiteX146" fmla="*/ 1130049 w 3276240"/>
                <a:gd name="connsiteY146" fmla="*/ 1107554 h 6008531"/>
                <a:gd name="connsiteX147" fmla="*/ 1124263 w 3276240"/>
                <a:gd name="connsiteY147" fmla="*/ 1120905 h 6008531"/>
                <a:gd name="connsiteX148" fmla="*/ 1127112 w 3276240"/>
                <a:gd name="connsiteY148" fmla="*/ 1130607 h 6008531"/>
                <a:gd name="connsiteX149" fmla="*/ 1139039 w 3276240"/>
                <a:gd name="connsiteY149" fmla="*/ 1135458 h 6008531"/>
                <a:gd name="connsiteX150" fmla="*/ 1235700 w 3276240"/>
                <a:gd name="connsiteY150" fmla="*/ 1047519 h 6008531"/>
                <a:gd name="connsiteX151" fmla="*/ 1240951 w 3276240"/>
                <a:gd name="connsiteY151" fmla="*/ 1047830 h 6008531"/>
                <a:gd name="connsiteX152" fmla="*/ 1246692 w 3276240"/>
                <a:gd name="connsiteY152" fmla="*/ 1047474 h 6008531"/>
                <a:gd name="connsiteX153" fmla="*/ 1252967 w 3276240"/>
                <a:gd name="connsiteY153" fmla="*/ 1046495 h 6008531"/>
                <a:gd name="connsiteX154" fmla="*/ 1259598 w 3276240"/>
                <a:gd name="connsiteY154" fmla="*/ 1044938 h 6008531"/>
                <a:gd name="connsiteX155" fmla="*/ 1274329 w 3276240"/>
                <a:gd name="connsiteY155" fmla="*/ 1039864 h 6008531"/>
                <a:gd name="connsiteX156" fmla="*/ 1289505 w 3276240"/>
                <a:gd name="connsiteY156" fmla="*/ 1032744 h 6008531"/>
                <a:gd name="connsiteX157" fmla="*/ 1304235 w 3276240"/>
                <a:gd name="connsiteY157" fmla="*/ 1023843 h 6008531"/>
                <a:gd name="connsiteX158" fmla="*/ 1317586 w 3276240"/>
                <a:gd name="connsiteY158" fmla="*/ 1013607 h 6008531"/>
                <a:gd name="connsiteX159" fmla="*/ 1331916 w 3276240"/>
                <a:gd name="connsiteY159" fmla="*/ 998298 h 6008531"/>
                <a:gd name="connsiteX160" fmla="*/ 1337925 w 3276240"/>
                <a:gd name="connsiteY160" fmla="*/ 985258 h 6008531"/>
                <a:gd name="connsiteX161" fmla="*/ 1335477 w 3276240"/>
                <a:gd name="connsiteY161" fmla="*/ 975824 h 6008531"/>
                <a:gd name="connsiteX162" fmla="*/ 1324529 w 3276240"/>
                <a:gd name="connsiteY162" fmla="*/ 971373 h 6008531"/>
                <a:gd name="connsiteX163" fmla="*/ 1319323 w 3276240"/>
                <a:gd name="connsiteY163" fmla="*/ 971151 h 6008531"/>
                <a:gd name="connsiteX164" fmla="*/ 1313626 w 3276240"/>
                <a:gd name="connsiteY164" fmla="*/ 971551 h 6008531"/>
                <a:gd name="connsiteX165" fmla="*/ 1307484 w 3276240"/>
                <a:gd name="connsiteY165" fmla="*/ 972575 h 6008531"/>
                <a:gd name="connsiteX166" fmla="*/ 1300987 w 3276240"/>
                <a:gd name="connsiteY166" fmla="*/ 974133 h 6008531"/>
                <a:gd name="connsiteX167" fmla="*/ 1286612 w 3276240"/>
                <a:gd name="connsiteY167" fmla="*/ 979117 h 6008531"/>
                <a:gd name="connsiteX168" fmla="*/ 1271793 w 3276240"/>
                <a:gd name="connsiteY168" fmla="*/ 986060 h 6008531"/>
                <a:gd name="connsiteX169" fmla="*/ 1257373 w 3276240"/>
                <a:gd name="connsiteY169" fmla="*/ 994649 h 6008531"/>
                <a:gd name="connsiteX170" fmla="*/ 1244022 w 3276240"/>
                <a:gd name="connsiteY170" fmla="*/ 1004662 h 6008531"/>
                <a:gd name="connsiteX171" fmla="*/ 1229470 w 3276240"/>
                <a:gd name="connsiteY171" fmla="*/ 1019793 h 6008531"/>
                <a:gd name="connsiteX172" fmla="*/ 1222972 w 3276240"/>
                <a:gd name="connsiteY172" fmla="*/ 1032922 h 6008531"/>
                <a:gd name="connsiteX173" fmla="*/ 1224842 w 3276240"/>
                <a:gd name="connsiteY173" fmla="*/ 1042713 h 6008531"/>
                <a:gd name="connsiteX174" fmla="*/ 1235656 w 3276240"/>
                <a:gd name="connsiteY174" fmla="*/ 1047653 h 6008531"/>
                <a:gd name="connsiteX175" fmla="*/ 498943 w 3276240"/>
                <a:gd name="connsiteY175" fmla="*/ 1890906 h 6008531"/>
                <a:gd name="connsiteX176" fmla="*/ 520972 w 3276240"/>
                <a:gd name="connsiteY176" fmla="*/ 1889616 h 6008531"/>
                <a:gd name="connsiteX177" fmla="*/ 521240 w 3276240"/>
                <a:gd name="connsiteY177" fmla="*/ 1889616 h 6008531"/>
                <a:gd name="connsiteX178" fmla="*/ 521730 w 3276240"/>
                <a:gd name="connsiteY178" fmla="*/ 1889616 h 6008531"/>
                <a:gd name="connsiteX179" fmla="*/ 521996 w 3276240"/>
                <a:gd name="connsiteY179" fmla="*/ 1889616 h 6008531"/>
                <a:gd name="connsiteX180" fmla="*/ 550479 w 3276240"/>
                <a:gd name="connsiteY180" fmla="*/ 1878801 h 6008531"/>
                <a:gd name="connsiteX181" fmla="*/ 579228 w 3276240"/>
                <a:gd name="connsiteY181" fmla="*/ 1861000 h 6008531"/>
                <a:gd name="connsiteX182" fmla="*/ 604728 w 3276240"/>
                <a:gd name="connsiteY182" fmla="*/ 1839193 h 6008531"/>
                <a:gd name="connsiteX183" fmla="*/ 623598 w 3276240"/>
                <a:gd name="connsiteY183" fmla="*/ 1815740 h 6008531"/>
                <a:gd name="connsiteX184" fmla="*/ 632054 w 3276240"/>
                <a:gd name="connsiteY184" fmla="*/ 1795223 h 6008531"/>
                <a:gd name="connsiteX185" fmla="*/ 629428 w 3276240"/>
                <a:gd name="connsiteY185" fmla="*/ 1781027 h 6008531"/>
                <a:gd name="connsiteX186" fmla="*/ 616789 w 3276240"/>
                <a:gd name="connsiteY186" fmla="*/ 1774129 h 6008531"/>
                <a:gd name="connsiteX187" fmla="*/ 595116 w 3276240"/>
                <a:gd name="connsiteY187" fmla="*/ 1775731 h 6008531"/>
                <a:gd name="connsiteX188" fmla="*/ 594581 w 3276240"/>
                <a:gd name="connsiteY188" fmla="*/ 1775731 h 6008531"/>
                <a:gd name="connsiteX189" fmla="*/ 594581 w 3276240"/>
                <a:gd name="connsiteY189" fmla="*/ 1775731 h 6008531"/>
                <a:gd name="connsiteX190" fmla="*/ 594314 w 3276240"/>
                <a:gd name="connsiteY190" fmla="*/ 1775731 h 6008531"/>
                <a:gd name="connsiteX191" fmla="*/ 566678 w 3276240"/>
                <a:gd name="connsiteY191" fmla="*/ 1786278 h 6008531"/>
                <a:gd name="connsiteX192" fmla="*/ 538818 w 3276240"/>
                <a:gd name="connsiteY192" fmla="*/ 1803190 h 6008531"/>
                <a:gd name="connsiteX193" fmla="*/ 513674 w 3276240"/>
                <a:gd name="connsiteY193" fmla="*/ 1824329 h 6008531"/>
                <a:gd name="connsiteX194" fmla="*/ 494359 w 3276240"/>
                <a:gd name="connsiteY194" fmla="*/ 1847515 h 6008531"/>
                <a:gd name="connsiteX195" fmla="*/ 484970 w 3276240"/>
                <a:gd name="connsiteY195" fmla="*/ 1868343 h 6008531"/>
                <a:gd name="connsiteX196" fmla="*/ 486838 w 3276240"/>
                <a:gd name="connsiteY196" fmla="*/ 1883251 h 6008531"/>
                <a:gd name="connsiteX197" fmla="*/ 498943 w 3276240"/>
                <a:gd name="connsiteY197" fmla="*/ 1890906 h 6008531"/>
                <a:gd name="connsiteX198" fmla="*/ 418837 w 3276240"/>
                <a:gd name="connsiteY198" fmla="*/ 2023082 h 6008531"/>
                <a:gd name="connsiteX199" fmla="*/ 440600 w 3276240"/>
                <a:gd name="connsiteY199" fmla="*/ 2021969 h 6008531"/>
                <a:gd name="connsiteX200" fmla="*/ 441889 w 3276240"/>
                <a:gd name="connsiteY200" fmla="*/ 2021658 h 6008531"/>
                <a:gd name="connsiteX201" fmla="*/ 443180 w 3276240"/>
                <a:gd name="connsiteY201" fmla="*/ 2021346 h 6008531"/>
                <a:gd name="connsiteX202" fmla="*/ 444516 w 3276240"/>
                <a:gd name="connsiteY202" fmla="*/ 2020990 h 6008531"/>
                <a:gd name="connsiteX203" fmla="*/ 445851 w 3276240"/>
                <a:gd name="connsiteY203" fmla="*/ 2020634 h 6008531"/>
                <a:gd name="connsiteX204" fmla="*/ 475935 w 3276240"/>
                <a:gd name="connsiteY204" fmla="*/ 2008040 h 6008531"/>
                <a:gd name="connsiteX205" fmla="*/ 505663 w 3276240"/>
                <a:gd name="connsiteY205" fmla="*/ 1988592 h 6008531"/>
                <a:gd name="connsiteX206" fmla="*/ 531520 w 3276240"/>
                <a:gd name="connsiteY206" fmla="*/ 1965005 h 6008531"/>
                <a:gd name="connsiteX207" fmla="*/ 550122 w 3276240"/>
                <a:gd name="connsiteY207" fmla="*/ 1940127 h 6008531"/>
                <a:gd name="connsiteX208" fmla="*/ 557643 w 3276240"/>
                <a:gd name="connsiteY208" fmla="*/ 1919433 h 6008531"/>
                <a:gd name="connsiteX209" fmla="*/ 554395 w 3276240"/>
                <a:gd name="connsiteY209" fmla="*/ 1905192 h 6008531"/>
                <a:gd name="connsiteX210" fmla="*/ 541400 w 3276240"/>
                <a:gd name="connsiteY210" fmla="*/ 1898472 h 6008531"/>
                <a:gd name="connsiteX211" fmla="*/ 519993 w 3276240"/>
                <a:gd name="connsiteY211" fmla="*/ 1899851 h 6008531"/>
                <a:gd name="connsiteX212" fmla="*/ 518703 w 3276240"/>
                <a:gd name="connsiteY212" fmla="*/ 1900163 h 6008531"/>
                <a:gd name="connsiteX213" fmla="*/ 517458 w 3276240"/>
                <a:gd name="connsiteY213" fmla="*/ 1900474 h 6008531"/>
                <a:gd name="connsiteX214" fmla="*/ 516122 w 3276240"/>
                <a:gd name="connsiteY214" fmla="*/ 1900830 h 6008531"/>
                <a:gd name="connsiteX215" fmla="*/ 514831 w 3276240"/>
                <a:gd name="connsiteY215" fmla="*/ 1901186 h 6008531"/>
                <a:gd name="connsiteX216" fmla="*/ 485770 w 3276240"/>
                <a:gd name="connsiteY216" fmla="*/ 1913336 h 6008531"/>
                <a:gd name="connsiteX217" fmla="*/ 456843 w 3276240"/>
                <a:gd name="connsiteY217" fmla="*/ 1932028 h 6008531"/>
                <a:gd name="connsiteX218" fmla="*/ 431209 w 3276240"/>
                <a:gd name="connsiteY218" fmla="*/ 1954902 h 6008531"/>
                <a:gd name="connsiteX219" fmla="*/ 412117 w 3276240"/>
                <a:gd name="connsiteY219" fmla="*/ 1979602 h 6008531"/>
                <a:gd name="connsiteX220" fmla="*/ 403662 w 3276240"/>
                <a:gd name="connsiteY220" fmla="*/ 2000696 h 6008531"/>
                <a:gd name="connsiteX221" fmla="*/ 406109 w 3276240"/>
                <a:gd name="connsiteY221" fmla="*/ 2015694 h 6008531"/>
                <a:gd name="connsiteX222" fmla="*/ 418837 w 3276240"/>
                <a:gd name="connsiteY222" fmla="*/ 2023082 h 6008531"/>
                <a:gd name="connsiteX223" fmla="*/ 753237 w 3276240"/>
                <a:gd name="connsiteY223" fmla="*/ 1532163 h 6008531"/>
                <a:gd name="connsiteX224" fmla="*/ 770593 w 3276240"/>
                <a:gd name="connsiteY224" fmla="*/ 1533765 h 6008531"/>
                <a:gd name="connsiteX225" fmla="*/ 773175 w 3276240"/>
                <a:gd name="connsiteY225" fmla="*/ 1533454 h 6008531"/>
                <a:gd name="connsiteX226" fmla="*/ 775755 w 3276240"/>
                <a:gd name="connsiteY226" fmla="*/ 1533008 h 6008531"/>
                <a:gd name="connsiteX227" fmla="*/ 778426 w 3276240"/>
                <a:gd name="connsiteY227" fmla="*/ 1532474 h 6008531"/>
                <a:gd name="connsiteX228" fmla="*/ 781141 w 3276240"/>
                <a:gd name="connsiteY228" fmla="*/ 1531807 h 6008531"/>
                <a:gd name="connsiteX229" fmla="*/ 803393 w 3276240"/>
                <a:gd name="connsiteY229" fmla="*/ 1523796 h 6008531"/>
                <a:gd name="connsiteX230" fmla="*/ 826223 w 3276240"/>
                <a:gd name="connsiteY230" fmla="*/ 1511291 h 6008531"/>
                <a:gd name="connsiteX231" fmla="*/ 847362 w 3276240"/>
                <a:gd name="connsiteY231" fmla="*/ 1495626 h 6008531"/>
                <a:gd name="connsiteX232" fmla="*/ 864673 w 3276240"/>
                <a:gd name="connsiteY232" fmla="*/ 1478091 h 6008531"/>
                <a:gd name="connsiteX233" fmla="*/ 875933 w 3276240"/>
                <a:gd name="connsiteY233" fmla="*/ 1459622 h 6008531"/>
                <a:gd name="connsiteX234" fmla="*/ 877135 w 3276240"/>
                <a:gd name="connsiteY234" fmla="*/ 1445648 h 6008531"/>
                <a:gd name="connsiteX235" fmla="*/ 868813 w 3276240"/>
                <a:gd name="connsiteY235" fmla="*/ 1437415 h 6008531"/>
                <a:gd name="connsiteX236" fmla="*/ 851500 w 3276240"/>
                <a:gd name="connsiteY236" fmla="*/ 1436124 h 6008531"/>
                <a:gd name="connsiteX237" fmla="*/ 849009 w 3276240"/>
                <a:gd name="connsiteY237" fmla="*/ 1436480 h 6008531"/>
                <a:gd name="connsiteX238" fmla="*/ 846472 w 3276240"/>
                <a:gd name="connsiteY238" fmla="*/ 1436925 h 6008531"/>
                <a:gd name="connsiteX239" fmla="*/ 843846 w 3276240"/>
                <a:gd name="connsiteY239" fmla="*/ 1437504 h 6008531"/>
                <a:gd name="connsiteX240" fmla="*/ 841221 w 3276240"/>
                <a:gd name="connsiteY240" fmla="*/ 1438127 h 6008531"/>
                <a:gd name="connsiteX241" fmla="*/ 819547 w 3276240"/>
                <a:gd name="connsiteY241" fmla="*/ 1445960 h 6008531"/>
                <a:gd name="connsiteX242" fmla="*/ 797295 w 3276240"/>
                <a:gd name="connsiteY242" fmla="*/ 1458020 h 6008531"/>
                <a:gd name="connsiteX243" fmla="*/ 776513 w 3276240"/>
                <a:gd name="connsiteY243" fmla="*/ 1473240 h 6008531"/>
                <a:gd name="connsiteX244" fmla="*/ 759111 w 3276240"/>
                <a:gd name="connsiteY244" fmla="*/ 1490463 h 6008531"/>
                <a:gd name="connsiteX245" fmla="*/ 747229 w 3276240"/>
                <a:gd name="connsiteY245" fmla="*/ 1509021 h 6008531"/>
                <a:gd name="connsiteX246" fmla="*/ 745316 w 3276240"/>
                <a:gd name="connsiteY246" fmla="*/ 1523396 h 6008531"/>
                <a:gd name="connsiteX247" fmla="*/ 753237 w 3276240"/>
                <a:gd name="connsiteY247" fmla="*/ 1532163 h 6008531"/>
                <a:gd name="connsiteX248" fmla="*/ 580608 w 3276240"/>
                <a:gd name="connsiteY248" fmla="*/ 1765406 h 6008531"/>
                <a:gd name="connsiteX249" fmla="*/ 601524 w 3276240"/>
                <a:gd name="connsiteY249" fmla="*/ 1764783 h 6008531"/>
                <a:gd name="connsiteX250" fmla="*/ 602147 w 3276240"/>
                <a:gd name="connsiteY250" fmla="*/ 1764783 h 6008531"/>
                <a:gd name="connsiteX251" fmla="*/ 602815 w 3276240"/>
                <a:gd name="connsiteY251" fmla="*/ 1764783 h 6008531"/>
                <a:gd name="connsiteX252" fmla="*/ 603482 w 3276240"/>
                <a:gd name="connsiteY252" fmla="*/ 1764783 h 6008531"/>
                <a:gd name="connsiteX253" fmla="*/ 604106 w 3276240"/>
                <a:gd name="connsiteY253" fmla="*/ 1764783 h 6008531"/>
                <a:gd name="connsiteX254" fmla="*/ 630808 w 3276240"/>
                <a:gd name="connsiteY254" fmla="*/ 1754992 h 6008531"/>
                <a:gd name="connsiteX255" fmla="*/ 657732 w 3276240"/>
                <a:gd name="connsiteY255" fmla="*/ 1739149 h 6008531"/>
                <a:gd name="connsiteX256" fmla="*/ 682032 w 3276240"/>
                <a:gd name="connsiteY256" fmla="*/ 1719389 h 6008531"/>
                <a:gd name="connsiteX257" fmla="*/ 700589 w 3276240"/>
                <a:gd name="connsiteY257" fmla="*/ 1697805 h 6008531"/>
                <a:gd name="connsiteX258" fmla="*/ 709891 w 3276240"/>
                <a:gd name="connsiteY258" fmla="*/ 1677957 h 6008531"/>
                <a:gd name="connsiteX259" fmla="*/ 708288 w 3276240"/>
                <a:gd name="connsiteY259" fmla="*/ 1663893 h 6008531"/>
                <a:gd name="connsiteX260" fmla="*/ 696761 w 3276240"/>
                <a:gd name="connsiteY260" fmla="*/ 1656728 h 6008531"/>
                <a:gd name="connsiteX261" fmla="*/ 676068 w 3276240"/>
                <a:gd name="connsiteY261" fmla="*/ 1657663 h 6008531"/>
                <a:gd name="connsiteX262" fmla="*/ 675401 w 3276240"/>
                <a:gd name="connsiteY262" fmla="*/ 1657663 h 6008531"/>
                <a:gd name="connsiteX263" fmla="*/ 674732 w 3276240"/>
                <a:gd name="connsiteY263" fmla="*/ 1657663 h 6008531"/>
                <a:gd name="connsiteX264" fmla="*/ 674065 w 3276240"/>
                <a:gd name="connsiteY264" fmla="*/ 1657663 h 6008531"/>
                <a:gd name="connsiteX265" fmla="*/ 673353 w 3276240"/>
                <a:gd name="connsiteY265" fmla="*/ 1657663 h 6008531"/>
                <a:gd name="connsiteX266" fmla="*/ 647674 w 3276240"/>
                <a:gd name="connsiteY266" fmla="*/ 1667142 h 6008531"/>
                <a:gd name="connsiteX267" fmla="*/ 621551 w 3276240"/>
                <a:gd name="connsiteY267" fmla="*/ 1682407 h 6008531"/>
                <a:gd name="connsiteX268" fmla="*/ 597652 w 3276240"/>
                <a:gd name="connsiteY268" fmla="*/ 1701588 h 6008531"/>
                <a:gd name="connsiteX269" fmla="*/ 578827 w 3276240"/>
                <a:gd name="connsiteY269" fmla="*/ 1722861 h 6008531"/>
                <a:gd name="connsiteX270" fmla="*/ 568725 w 3276240"/>
                <a:gd name="connsiteY270" fmla="*/ 1742932 h 6008531"/>
                <a:gd name="connsiteX271" fmla="*/ 569571 w 3276240"/>
                <a:gd name="connsiteY271" fmla="*/ 1757573 h 6008531"/>
                <a:gd name="connsiteX272" fmla="*/ 580608 w 3276240"/>
                <a:gd name="connsiteY272" fmla="*/ 1765406 h 6008531"/>
                <a:gd name="connsiteX273" fmla="*/ 665165 w 3276240"/>
                <a:gd name="connsiteY273" fmla="*/ 1645736 h 6008531"/>
                <a:gd name="connsiteX274" fmla="*/ 684079 w 3276240"/>
                <a:gd name="connsiteY274" fmla="*/ 1646493 h 6008531"/>
                <a:gd name="connsiteX275" fmla="*/ 685858 w 3276240"/>
                <a:gd name="connsiteY275" fmla="*/ 1646181 h 6008531"/>
                <a:gd name="connsiteX276" fmla="*/ 687639 w 3276240"/>
                <a:gd name="connsiteY276" fmla="*/ 1645869 h 6008531"/>
                <a:gd name="connsiteX277" fmla="*/ 689463 w 3276240"/>
                <a:gd name="connsiteY277" fmla="*/ 1645469 h 6008531"/>
                <a:gd name="connsiteX278" fmla="*/ 691332 w 3276240"/>
                <a:gd name="connsiteY278" fmla="*/ 1645024 h 6008531"/>
                <a:gd name="connsiteX279" fmla="*/ 715454 w 3276240"/>
                <a:gd name="connsiteY279" fmla="*/ 1636123 h 6008531"/>
                <a:gd name="connsiteX280" fmla="*/ 740152 w 3276240"/>
                <a:gd name="connsiteY280" fmla="*/ 1622149 h 6008531"/>
                <a:gd name="connsiteX281" fmla="*/ 762761 w 3276240"/>
                <a:gd name="connsiteY281" fmla="*/ 1604659 h 6008531"/>
                <a:gd name="connsiteX282" fmla="*/ 780785 w 3276240"/>
                <a:gd name="connsiteY282" fmla="*/ 1585300 h 6008531"/>
                <a:gd name="connsiteX283" fmla="*/ 791332 w 3276240"/>
                <a:gd name="connsiteY283" fmla="*/ 1566075 h 6008531"/>
                <a:gd name="connsiteX284" fmla="*/ 791332 w 3276240"/>
                <a:gd name="connsiteY284" fmla="*/ 1551878 h 6008531"/>
                <a:gd name="connsiteX285" fmla="*/ 781630 w 3276240"/>
                <a:gd name="connsiteY285" fmla="*/ 1544001 h 6008531"/>
                <a:gd name="connsiteX286" fmla="*/ 762850 w 3276240"/>
                <a:gd name="connsiteY286" fmla="*/ 1543645 h 6008531"/>
                <a:gd name="connsiteX287" fmla="*/ 761070 w 3276240"/>
                <a:gd name="connsiteY287" fmla="*/ 1543956 h 6008531"/>
                <a:gd name="connsiteX288" fmla="*/ 759334 w 3276240"/>
                <a:gd name="connsiteY288" fmla="*/ 1544268 h 6008531"/>
                <a:gd name="connsiteX289" fmla="*/ 757554 w 3276240"/>
                <a:gd name="connsiteY289" fmla="*/ 1544668 h 6008531"/>
                <a:gd name="connsiteX290" fmla="*/ 755729 w 3276240"/>
                <a:gd name="connsiteY290" fmla="*/ 1545113 h 6008531"/>
                <a:gd name="connsiteX291" fmla="*/ 732320 w 3276240"/>
                <a:gd name="connsiteY291" fmla="*/ 1553658 h 6008531"/>
                <a:gd name="connsiteX292" fmla="*/ 708333 w 3276240"/>
                <a:gd name="connsiteY292" fmla="*/ 1567009 h 6008531"/>
                <a:gd name="connsiteX293" fmla="*/ 686081 w 3276240"/>
                <a:gd name="connsiteY293" fmla="*/ 1583965 h 6008531"/>
                <a:gd name="connsiteX294" fmla="*/ 667923 w 3276240"/>
                <a:gd name="connsiteY294" fmla="*/ 1603013 h 6008531"/>
                <a:gd name="connsiteX295" fmla="*/ 656708 w 3276240"/>
                <a:gd name="connsiteY295" fmla="*/ 1622327 h 6008531"/>
                <a:gd name="connsiteX296" fmla="*/ 655863 w 3276240"/>
                <a:gd name="connsiteY296" fmla="*/ 1636969 h 6008531"/>
                <a:gd name="connsiteX297" fmla="*/ 664986 w 3276240"/>
                <a:gd name="connsiteY297" fmla="*/ 1645736 h 6008531"/>
                <a:gd name="connsiteX298" fmla="*/ 2379041 w 3276240"/>
                <a:gd name="connsiteY298" fmla="*/ 324291 h 6008531"/>
                <a:gd name="connsiteX299" fmla="*/ 2389054 w 3276240"/>
                <a:gd name="connsiteY299" fmla="*/ 326072 h 6008531"/>
                <a:gd name="connsiteX300" fmla="*/ 2402405 w 3276240"/>
                <a:gd name="connsiteY300" fmla="*/ 325182 h 6008531"/>
                <a:gd name="connsiteX301" fmla="*/ 2417715 w 3276240"/>
                <a:gd name="connsiteY301" fmla="*/ 321710 h 6008531"/>
                <a:gd name="connsiteX302" fmla="*/ 2421854 w 3276240"/>
                <a:gd name="connsiteY302" fmla="*/ 320420 h 6008531"/>
                <a:gd name="connsiteX303" fmla="*/ 2426037 w 3276240"/>
                <a:gd name="connsiteY303" fmla="*/ 318951 h 6008531"/>
                <a:gd name="connsiteX304" fmla="*/ 2430265 w 3276240"/>
                <a:gd name="connsiteY304" fmla="*/ 317349 h 6008531"/>
                <a:gd name="connsiteX305" fmla="*/ 2434715 w 3276240"/>
                <a:gd name="connsiteY305" fmla="*/ 315569 h 6008531"/>
                <a:gd name="connsiteX306" fmla="*/ 2453495 w 3276240"/>
                <a:gd name="connsiteY306" fmla="*/ 305556 h 6008531"/>
                <a:gd name="connsiteX307" fmla="*/ 2467069 w 3276240"/>
                <a:gd name="connsiteY307" fmla="*/ 294786 h 6008531"/>
                <a:gd name="connsiteX308" fmla="*/ 2474146 w 3276240"/>
                <a:gd name="connsiteY308" fmla="*/ 284594 h 6008531"/>
                <a:gd name="connsiteX309" fmla="*/ 2473522 w 3276240"/>
                <a:gd name="connsiteY309" fmla="*/ 276183 h 6008531"/>
                <a:gd name="connsiteX310" fmla="*/ 2467381 w 3276240"/>
                <a:gd name="connsiteY310" fmla="*/ 271733 h 6008531"/>
                <a:gd name="connsiteX311" fmla="*/ 2457279 w 3276240"/>
                <a:gd name="connsiteY311" fmla="*/ 270131 h 6008531"/>
                <a:gd name="connsiteX312" fmla="*/ 2444195 w 3276240"/>
                <a:gd name="connsiteY312" fmla="*/ 271110 h 6008531"/>
                <a:gd name="connsiteX313" fmla="*/ 2429152 w 3276240"/>
                <a:gd name="connsiteY313" fmla="*/ 274581 h 6008531"/>
                <a:gd name="connsiteX314" fmla="*/ 2425103 w 3276240"/>
                <a:gd name="connsiteY314" fmla="*/ 275872 h 6008531"/>
                <a:gd name="connsiteX315" fmla="*/ 2421009 w 3276240"/>
                <a:gd name="connsiteY315" fmla="*/ 277296 h 6008531"/>
                <a:gd name="connsiteX316" fmla="*/ 2416869 w 3276240"/>
                <a:gd name="connsiteY316" fmla="*/ 278898 h 6008531"/>
                <a:gd name="connsiteX317" fmla="*/ 2412731 w 3276240"/>
                <a:gd name="connsiteY317" fmla="*/ 280633 h 6008531"/>
                <a:gd name="connsiteX318" fmla="*/ 2394307 w 3276240"/>
                <a:gd name="connsiteY318" fmla="*/ 290380 h 6008531"/>
                <a:gd name="connsiteX319" fmla="*/ 2380955 w 3276240"/>
                <a:gd name="connsiteY319" fmla="*/ 300927 h 6008531"/>
                <a:gd name="connsiteX320" fmla="*/ 2373612 w 3276240"/>
                <a:gd name="connsiteY320" fmla="*/ 311074 h 6008531"/>
                <a:gd name="connsiteX321" fmla="*/ 2373612 w 3276240"/>
                <a:gd name="connsiteY321" fmla="*/ 319619 h 6008531"/>
                <a:gd name="connsiteX322" fmla="*/ 2378863 w 3276240"/>
                <a:gd name="connsiteY322" fmla="*/ 324291 h 6008531"/>
                <a:gd name="connsiteX323" fmla="*/ 2488788 w 3276240"/>
                <a:gd name="connsiteY323" fmla="*/ 276895 h 6008531"/>
                <a:gd name="connsiteX324" fmla="*/ 2499067 w 3276240"/>
                <a:gd name="connsiteY324" fmla="*/ 278987 h 6008531"/>
                <a:gd name="connsiteX325" fmla="*/ 2512953 w 3276240"/>
                <a:gd name="connsiteY325" fmla="*/ 278186 h 6008531"/>
                <a:gd name="connsiteX326" fmla="*/ 2529285 w 3276240"/>
                <a:gd name="connsiteY326" fmla="*/ 274536 h 6008531"/>
                <a:gd name="connsiteX327" fmla="*/ 2532578 w 3276240"/>
                <a:gd name="connsiteY327" fmla="*/ 273513 h 6008531"/>
                <a:gd name="connsiteX328" fmla="*/ 2535916 w 3276240"/>
                <a:gd name="connsiteY328" fmla="*/ 272356 h 6008531"/>
                <a:gd name="connsiteX329" fmla="*/ 2539298 w 3276240"/>
                <a:gd name="connsiteY329" fmla="*/ 271154 h 6008531"/>
                <a:gd name="connsiteX330" fmla="*/ 2542681 w 3276240"/>
                <a:gd name="connsiteY330" fmla="*/ 269819 h 6008531"/>
                <a:gd name="connsiteX331" fmla="*/ 2561817 w 3276240"/>
                <a:gd name="connsiteY331" fmla="*/ 260251 h 6008531"/>
                <a:gd name="connsiteX332" fmla="*/ 2576014 w 3276240"/>
                <a:gd name="connsiteY332" fmla="*/ 249703 h 6008531"/>
                <a:gd name="connsiteX333" fmla="*/ 2583891 w 3276240"/>
                <a:gd name="connsiteY333" fmla="*/ 239468 h 6008531"/>
                <a:gd name="connsiteX334" fmla="*/ 2584203 w 3276240"/>
                <a:gd name="connsiteY334" fmla="*/ 230567 h 6008531"/>
                <a:gd name="connsiteX335" fmla="*/ 2578284 w 3276240"/>
                <a:gd name="connsiteY335" fmla="*/ 225805 h 6008531"/>
                <a:gd name="connsiteX336" fmla="*/ 2567870 w 3276240"/>
                <a:gd name="connsiteY336" fmla="*/ 223936 h 6008531"/>
                <a:gd name="connsiteX337" fmla="*/ 2554074 w 3276240"/>
                <a:gd name="connsiteY337" fmla="*/ 224871 h 6008531"/>
                <a:gd name="connsiteX338" fmla="*/ 2538052 w 3276240"/>
                <a:gd name="connsiteY338" fmla="*/ 228520 h 6008531"/>
                <a:gd name="connsiteX339" fmla="*/ 2534848 w 3276240"/>
                <a:gd name="connsiteY339" fmla="*/ 229543 h 6008531"/>
                <a:gd name="connsiteX340" fmla="*/ 2531555 w 3276240"/>
                <a:gd name="connsiteY340" fmla="*/ 230656 h 6008531"/>
                <a:gd name="connsiteX341" fmla="*/ 2528262 w 3276240"/>
                <a:gd name="connsiteY341" fmla="*/ 231858 h 6008531"/>
                <a:gd name="connsiteX342" fmla="*/ 2524924 w 3276240"/>
                <a:gd name="connsiteY342" fmla="*/ 233148 h 6008531"/>
                <a:gd name="connsiteX343" fmla="*/ 2506143 w 3276240"/>
                <a:gd name="connsiteY343" fmla="*/ 242494 h 6008531"/>
                <a:gd name="connsiteX344" fmla="*/ 2492036 w 3276240"/>
                <a:gd name="connsiteY344" fmla="*/ 252819 h 6008531"/>
                <a:gd name="connsiteX345" fmla="*/ 2483936 w 3276240"/>
                <a:gd name="connsiteY345" fmla="*/ 262966 h 6008531"/>
                <a:gd name="connsiteX346" fmla="*/ 2483180 w 3276240"/>
                <a:gd name="connsiteY346" fmla="*/ 271866 h 6008531"/>
                <a:gd name="connsiteX347" fmla="*/ 2488609 w 3276240"/>
                <a:gd name="connsiteY347" fmla="*/ 276895 h 6008531"/>
                <a:gd name="connsiteX348" fmla="*/ 274378 w 3276240"/>
                <a:gd name="connsiteY348" fmla="*/ 2308572 h 6008531"/>
                <a:gd name="connsiteX349" fmla="*/ 295562 w 3276240"/>
                <a:gd name="connsiteY349" fmla="*/ 2307771 h 6008531"/>
                <a:gd name="connsiteX350" fmla="*/ 299390 w 3276240"/>
                <a:gd name="connsiteY350" fmla="*/ 2306837 h 6008531"/>
                <a:gd name="connsiteX351" fmla="*/ 303395 w 3276240"/>
                <a:gd name="connsiteY351" fmla="*/ 2305769 h 6008531"/>
                <a:gd name="connsiteX352" fmla="*/ 307578 w 3276240"/>
                <a:gd name="connsiteY352" fmla="*/ 2304433 h 6008531"/>
                <a:gd name="connsiteX353" fmla="*/ 312028 w 3276240"/>
                <a:gd name="connsiteY353" fmla="*/ 2302876 h 6008531"/>
                <a:gd name="connsiteX354" fmla="*/ 345495 w 3276240"/>
                <a:gd name="connsiteY354" fmla="*/ 2285831 h 6008531"/>
                <a:gd name="connsiteX355" fmla="*/ 377138 w 3276240"/>
                <a:gd name="connsiteY355" fmla="*/ 2261799 h 6008531"/>
                <a:gd name="connsiteX356" fmla="*/ 403261 w 3276240"/>
                <a:gd name="connsiteY356" fmla="*/ 2234118 h 6008531"/>
                <a:gd name="connsiteX357" fmla="*/ 420440 w 3276240"/>
                <a:gd name="connsiteY357" fmla="*/ 2206125 h 6008531"/>
                <a:gd name="connsiteX358" fmla="*/ 425201 w 3276240"/>
                <a:gd name="connsiteY358" fmla="*/ 2185653 h 6008531"/>
                <a:gd name="connsiteX359" fmla="*/ 420306 w 3276240"/>
                <a:gd name="connsiteY359" fmla="*/ 2171813 h 6008531"/>
                <a:gd name="connsiteX360" fmla="*/ 406955 w 3276240"/>
                <a:gd name="connsiteY360" fmla="*/ 2165137 h 6008531"/>
                <a:gd name="connsiteX361" fmla="*/ 386172 w 3276240"/>
                <a:gd name="connsiteY361" fmla="*/ 2166250 h 6008531"/>
                <a:gd name="connsiteX362" fmla="*/ 382478 w 3276240"/>
                <a:gd name="connsiteY362" fmla="*/ 2167140 h 6008531"/>
                <a:gd name="connsiteX363" fmla="*/ 378650 w 3276240"/>
                <a:gd name="connsiteY363" fmla="*/ 2168208 h 6008531"/>
                <a:gd name="connsiteX364" fmla="*/ 374645 w 3276240"/>
                <a:gd name="connsiteY364" fmla="*/ 2169499 h 6008531"/>
                <a:gd name="connsiteX365" fmla="*/ 370551 w 3276240"/>
                <a:gd name="connsiteY365" fmla="*/ 2170967 h 6008531"/>
                <a:gd name="connsiteX366" fmla="*/ 338197 w 3276240"/>
                <a:gd name="connsiteY366" fmla="*/ 2187344 h 6008531"/>
                <a:gd name="connsiteX367" fmla="*/ 307311 w 3276240"/>
                <a:gd name="connsiteY367" fmla="*/ 2210442 h 6008531"/>
                <a:gd name="connsiteX368" fmla="*/ 281143 w 3276240"/>
                <a:gd name="connsiteY368" fmla="*/ 2237411 h 6008531"/>
                <a:gd name="connsiteX369" fmla="*/ 263342 w 3276240"/>
                <a:gd name="connsiteY369" fmla="*/ 2265404 h 6008531"/>
                <a:gd name="connsiteX370" fmla="*/ 257511 w 3276240"/>
                <a:gd name="connsiteY370" fmla="*/ 2286409 h 6008531"/>
                <a:gd name="connsiteX371" fmla="*/ 261605 w 3276240"/>
                <a:gd name="connsiteY371" fmla="*/ 2301140 h 6008531"/>
                <a:gd name="connsiteX372" fmla="*/ 274378 w 3276240"/>
                <a:gd name="connsiteY372" fmla="*/ 2308572 h 6008531"/>
                <a:gd name="connsiteX373" fmla="*/ 2056390 w 3276240"/>
                <a:gd name="connsiteY373" fmla="*/ 483258 h 6008531"/>
                <a:gd name="connsiteX374" fmla="*/ 2065291 w 3276240"/>
                <a:gd name="connsiteY374" fmla="*/ 484193 h 6008531"/>
                <a:gd name="connsiteX375" fmla="*/ 2076773 w 3276240"/>
                <a:gd name="connsiteY375" fmla="*/ 483258 h 6008531"/>
                <a:gd name="connsiteX376" fmla="*/ 2089412 w 3276240"/>
                <a:gd name="connsiteY376" fmla="*/ 480321 h 6008531"/>
                <a:gd name="connsiteX377" fmla="*/ 2096088 w 3276240"/>
                <a:gd name="connsiteY377" fmla="*/ 478185 h 6008531"/>
                <a:gd name="connsiteX378" fmla="*/ 2102897 w 3276240"/>
                <a:gd name="connsiteY378" fmla="*/ 475604 h 6008531"/>
                <a:gd name="connsiteX379" fmla="*/ 2109705 w 3276240"/>
                <a:gd name="connsiteY379" fmla="*/ 472577 h 6008531"/>
                <a:gd name="connsiteX380" fmla="*/ 2116515 w 3276240"/>
                <a:gd name="connsiteY380" fmla="*/ 469195 h 6008531"/>
                <a:gd name="connsiteX381" fmla="*/ 2134316 w 3276240"/>
                <a:gd name="connsiteY381" fmla="*/ 457891 h 6008531"/>
                <a:gd name="connsiteX382" fmla="*/ 2145887 w 3276240"/>
                <a:gd name="connsiteY382" fmla="*/ 446543 h 6008531"/>
                <a:gd name="connsiteX383" fmla="*/ 2150338 w 3276240"/>
                <a:gd name="connsiteY383" fmla="*/ 436440 h 6008531"/>
                <a:gd name="connsiteX384" fmla="*/ 2147134 w 3276240"/>
                <a:gd name="connsiteY384" fmla="*/ 428919 h 6008531"/>
                <a:gd name="connsiteX385" fmla="*/ 2140636 w 3276240"/>
                <a:gd name="connsiteY385" fmla="*/ 426071 h 6008531"/>
                <a:gd name="connsiteX386" fmla="*/ 2131513 w 3276240"/>
                <a:gd name="connsiteY386" fmla="*/ 425270 h 6008531"/>
                <a:gd name="connsiteX387" fmla="*/ 2120476 w 3276240"/>
                <a:gd name="connsiteY387" fmla="*/ 426383 h 6008531"/>
                <a:gd name="connsiteX388" fmla="*/ 2108059 w 3276240"/>
                <a:gd name="connsiteY388" fmla="*/ 429320 h 6008531"/>
                <a:gd name="connsiteX389" fmla="*/ 2101517 w 3276240"/>
                <a:gd name="connsiteY389" fmla="*/ 431456 h 6008531"/>
                <a:gd name="connsiteX390" fmla="*/ 2094886 w 3276240"/>
                <a:gd name="connsiteY390" fmla="*/ 433993 h 6008531"/>
                <a:gd name="connsiteX391" fmla="*/ 2088166 w 3276240"/>
                <a:gd name="connsiteY391" fmla="*/ 436886 h 6008531"/>
                <a:gd name="connsiteX392" fmla="*/ 2081491 w 3276240"/>
                <a:gd name="connsiteY392" fmla="*/ 440223 h 6008531"/>
                <a:gd name="connsiteX393" fmla="*/ 2064178 w 3276240"/>
                <a:gd name="connsiteY393" fmla="*/ 451216 h 6008531"/>
                <a:gd name="connsiteX394" fmla="*/ 2052519 w 3276240"/>
                <a:gd name="connsiteY394" fmla="*/ 462431 h 6008531"/>
                <a:gd name="connsiteX395" fmla="*/ 2047534 w 3276240"/>
                <a:gd name="connsiteY395" fmla="*/ 472577 h 6008531"/>
                <a:gd name="connsiteX396" fmla="*/ 2050338 w 3276240"/>
                <a:gd name="connsiteY396" fmla="*/ 480321 h 6008531"/>
                <a:gd name="connsiteX397" fmla="*/ 2056390 w 3276240"/>
                <a:gd name="connsiteY397" fmla="*/ 483258 h 6008531"/>
                <a:gd name="connsiteX398" fmla="*/ 2162843 w 3276240"/>
                <a:gd name="connsiteY398" fmla="*/ 427362 h 6008531"/>
                <a:gd name="connsiteX399" fmla="*/ 2172189 w 3276240"/>
                <a:gd name="connsiteY399" fmla="*/ 428608 h 6008531"/>
                <a:gd name="connsiteX400" fmla="*/ 2184027 w 3276240"/>
                <a:gd name="connsiteY400" fmla="*/ 427584 h 6008531"/>
                <a:gd name="connsiteX401" fmla="*/ 2197600 w 3276240"/>
                <a:gd name="connsiteY401" fmla="*/ 424469 h 6008531"/>
                <a:gd name="connsiteX402" fmla="*/ 2203341 w 3276240"/>
                <a:gd name="connsiteY402" fmla="*/ 422644 h 6008531"/>
                <a:gd name="connsiteX403" fmla="*/ 2209216 w 3276240"/>
                <a:gd name="connsiteY403" fmla="*/ 420464 h 6008531"/>
                <a:gd name="connsiteX404" fmla="*/ 2215135 w 3276240"/>
                <a:gd name="connsiteY404" fmla="*/ 418016 h 6008531"/>
                <a:gd name="connsiteX405" fmla="*/ 2221053 w 3276240"/>
                <a:gd name="connsiteY405" fmla="*/ 415257 h 6008531"/>
                <a:gd name="connsiteX406" fmla="*/ 2238855 w 3276240"/>
                <a:gd name="connsiteY406" fmla="*/ 404442 h 6008531"/>
                <a:gd name="connsiteX407" fmla="*/ 2251138 w 3276240"/>
                <a:gd name="connsiteY407" fmla="*/ 393272 h 6008531"/>
                <a:gd name="connsiteX408" fmla="*/ 2256612 w 3276240"/>
                <a:gd name="connsiteY408" fmla="*/ 383125 h 6008531"/>
                <a:gd name="connsiteX409" fmla="*/ 2254342 w 3276240"/>
                <a:gd name="connsiteY409" fmla="*/ 375248 h 6008531"/>
                <a:gd name="connsiteX410" fmla="*/ 2247978 w 3276240"/>
                <a:gd name="connsiteY410" fmla="*/ 371910 h 6008531"/>
                <a:gd name="connsiteX411" fmla="*/ 2238499 w 3276240"/>
                <a:gd name="connsiteY411" fmla="*/ 370842 h 6008531"/>
                <a:gd name="connsiteX412" fmla="*/ 2226794 w 3276240"/>
                <a:gd name="connsiteY412" fmla="*/ 371955 h 6008531"/>
                <a:gd name="connsiteX413" fmla="*/ 2213443 w 3276240"/>
                <a:gd name="connsiteY413" fmla="*/ 375070 h 6008531"/>
                <a:gd name="connsiteX414" fmla="*/ 2207836 w 3276240"/>
                <a:gd name="connsiteY414" fmla="*/ 376850 h 6008531"/>
                <a:gd name="connsiteX415" fmla="*/ 2202095 w 3276240"/>
                <a:gd name="connsiteY415" fmla="*/ 378986 h 6008531"/>
                <a:gd name="connsiteX416" fmla="*/ 2196355 w 3276240"/>
                <a:gd name="connsiteY416" fmla="*/ 381390 h 6008531"/>
                <a:gd name="connsiteX417" fmla="*/ 2190569 w 3276240"/>
                <a:gd name="connsiteY417" fmla="*/ 384104 h 6008531"/>
                <a:gd name="connsiteX418" fmla="*/ 2172768 w 3276240"/>
                <a:gd name="connsiteY418" fmla="*/ 394652 h 6008531"/>
                <a:gd name="connsiteX419" fmla="*/ 2160396 w 3276240"/>
                <a:gd name="connsiteY419" fmla="*/ 405600 h 6008531"/>
                <a:gd name="connsiteX420" fmla="*/ 2154565 w 3276240"/>
                <a:gd name="connsiteY420" fmla="*/ 415791 h 6008531"/>
                <a:gd name="connsiteX421" fmla="*/ 2156345 w 3276240"/>
                <a:gd name="connsiteY421" fmla="*/ 423846 h 6008531"/>
                <a:gd name="connsiteX422" fmla="*/ 2162843 w 3276240"/>
                <a:gd name="connsiteY422" fmla="*/ 427406 h 6008531"/>
                <a:gd name="connsiteX423" fmla="*/ 2824968 w 3276240"/>
                <a:gd name="connsiteY423" fmla="*/ 150550 h 6008531"/>
                <a:gd name="connsiteX424" fmla="*/ 2836137 w 3276240"/>
                <a:gd name="connsiteY424" fmla="*/ 153665 h 6008531"/>
                <a:gd name="connsiteX425" fmla="*/ 2852292 w 3276240"/>
                <a:gd name="connsiteY425" fmla="*/ 153131 h 6008531"/>
                <a:gd name="connsiteX426" fmla="*/ 2871873 w 3276240"/>
                <a:gd name="connsiteY426" fmla="*/ 148680 h 6008531"/>
                <a:gd name="connsiteX427" fmla="*/ 2872764 w 3276240"/>
                <a:gd name="connsiteY427" fmla="*/ 148458 h 6008531"/>
                <a:gd name="connsiteX428" fmla="*/ 2873610 w 3276240"/>
                <a:gd name="connsiteY428" fmla="*/ 148146 h 6008531"/>
                <a:gd name="connsiteX429" fmla="*/ 2874500 w 3276240"/>
                <a:gd name="connsiteY429" fmla="*/ 147879 h 6008531"/>
                <a:gd name="connsiteX430" fmla="*/ 2875389 w 3276240"/>
                <a:gd name="connsiteY430" fmla="*/ 147612 h 6008531"/>
                <a:gd name="connsiteX431" fmla="*/ 2895728 w 3276240"/>
                <a:gd name="connsiteY431" fmla="*/ 139290 h 6008531"/>
                <a:gd name="connsiteX432" fmla="*/ 2911882 w 3276240"/>
                <a:gd name="connsiteY432" fmla="*/ 129321 h 6008531"/>
                <a:gd name="connsiteX433" fmla="*/ 2922163 w 3276240"/>
                <a:gd name="connsiteY433" fmla="*/ 119086 h 6008531"/>
                <a:gd name="connsiteX434" fmla="*/ 2925012 w 3276240"/>
                <a:gd name="connsiteY434" fmla="*/ 109740 h 6008531"/>
                <a:gd name="connsiteX435" fmla="*/ 2919938 w 3276240"/>
                <a:gd name="connsiteY435" fmla="*/ 103376 h 6008531"/>
                <a:gd name="connsiteX436" fmla="*/ 2908589 w 3276240"/>
                <a:gd name="connsiteY436" fmla="*/ 100483 h 6008531"/>
                <a:gd name="connsiteX437" fmla="*/ 2892479 w 3276240"/>
                <a:gd name="connsiteY437" fmla="*/ 101151 h 6008531"/>
                <a:gd name="connsiteX438" fmla="*/ 2873253 w 3276240"/>
                <a:gd name="connsiteY438" fmla="*/ 105601 h 6008531"/>
                <a:gd name="connsiteX439" fmla="*/ 2872364 w 3276240"/>
                <a:gd name="connsiteY439" fmla="*/ 105868 h 6008531"/>
                <a:gd name="connsiteX440" fmla="*/ 2871518 w 3276240"/>
                <a:gd name="connsiteY440" fmla="*/ 106135 h 6008531"/>
                <a:gd name="connsiteX441" fmla="*/ 2870672 w 3276240"/>
                <a:gd name="connsiteY441" fmla="*/ 106402 h 6008531"/>
                <a:gd name="connsiteX442" fmla="*/ 2869827 w 3276240"/>
                <a:gd name="connsiteY442" fmla="*/ 106714 h 6008531"/>
                <a:gd name="connsiteX443" fmla="*/ 2849889 w 3276240"/>
                <a:gd name="connsiteY443" fmla="*/ 114858 h 6008531"/>
                <a:gd name="connsiteX444" fmla="*/ 2834001 w 3276240"/>
                <a:gd name="connsiteY444" fmla="*/ 124559 h 6008531"/>
                <a:gd name="connsiteX445" fmla="*/ 2823588 w 3276240"/>
                <a:gd name="connsiteY445" fmla="*/ 134662 h 6008531"/>
                <a:gd name="connsiteX446" fmla="*/ 2820384 w 3276240"/>
                <a:gd name="connsiteY446" fmla="*/ 144007 h 6008531"/>
                <a:gd name="connsiteX447" fmla="*/ 2824968 w 3276240"/>
                <a:gd name="connsiteY447" fmla="*/ 150594 h 6008531"/>
                <a:gd name="connsiteX448" fmla="*/ 2939741 w 3276240"/>
                <a:gd name="connsiteY448" fmla="*/ 113745 h 6008531"/>
                <a:gd name="connsiteX449" fmla="*/ 2951179 w 3276240"/>
                <a:gd name="connsiteY449" fmla="*/ 117216 h 6008531"/>
                <a:gd name="connsiteX450" fmla="*/ 2968224 w 3276240"/>
                <a:gd name="connsiteY450" fmla="*/ 116860 h 6008531"/>
                <a:gd name="connsiteX451" fmla="*/ 2989096 w 3276240"/>
                <a:gd name="connsiteY451" fmla="*/ 112410 h 6008531"/>
                <a:gd name="connsiteX452" fmla="*/ 3009924 w 3276240"/>
                <a:gd name="connsiteY452" fmla="*/ 104444 h 6008531"/>
                <a:gd name="connsiteX453" fmla="*/ 3026746 w 3276240"/>
                <a:gd name="connsiteY453" fmla="*/ 94698 h 6008531"/>
                <a:gd name="connsiteX454" fmla="*/ 3037827 w 3276240"/>
                <a:gd name="connsiteY454" fmla="*/ 84462 h 6008531"/>
                <a:gd name="connsiteX455" fmla="*/ 3041522 w 3276240"/>
                <a:gd name="connsiteY455" fmla="*/ 74893 h 6008531"/>
                <a:gd name="connsiteX456" fmla="*/ 3036849 w 3276240"/>
                <a:gd name="connsiteY456" fmla="*/ 67906 h 6008531"/>
                <a:gd name="connsiteX457" fmla="*/ 3025100 w 3276240"/>
                <a:gd name="connsiteY457" fmla="*/ 64658 h 6008531"/>
                <a:gd name="connsiteX458" fmla="*/ 3008144 w 3276240"/>
                <a:gd name="connsiteY458" fmla="*/ 65236 h 6008531"/>
                <a:gd name="connsiteX459" fmla="*/ 2987672 w 3276240"/>
                <a:gd name="connsiteY459" fmla="*/ 69687 h 6008531"/>
                <a:gd name="connsiteX460" fmla="*/ 2967335 w 3276240"/>
                <a:gd name="connsiteY460" fmla="*/ 77430 h 6008531"/>
                <a:gd name="connsiteX461" fmla="*/ 2950778 w 3276240"/>
                <a:gd name="connsiteY461" fmla="*/ 86954 h 6008531"/>
                <a:gd name="connsiteX462" fmla="*/ 2939608 w 3276240"/>
                <a:gd name="connsiteY462" fmla="*/ 97056 h 6008531"/>
                <a:gd name="connsiteX463" fmla="*/ 2935558 w 3276240"/>
                <a:gd name="connsiteY463" fmla="*/ 106580 h 6008531"/>
                <a:gd name="connsiteX464" fmla="*/ 2939741 w 3276240"/>
                <a:gd name="connsiteY464" fmla="*/ 113879 h 6008531"/>
                <a:gd name="connsiteX465" fmla="*/ 1736766 w 3276240"/>
                <a:gd name="connsiteY465" fmla="*/ 667369 h 6008531"/>
                <a:gd name="connsiteX466" fmla="*/ 1743041 w 3276240"/>
                <a:gd name="connsiteY466" fmla="*/ 669194 h 6008531"/>
                <a:gd name="connsiteX467" fmla="*/ 1750963 w 3276240"/>
                <a:gd name="connsiteY467" fmla="*/ 669506 h 6008531"/>
                <a:gd name="connsiteX468" fmla="*/ 1760263 w 3276240"/>
                <a:gd name="connsiteY468" fmla="*/ 668393 h 6008531"/>
                <a:gd name="connsiteX469" fmla="*/ 1770499 w 3276240"/>
                <a:gd name="connsiteY469" fmla="*/ 665990 h 6008531"/>
                <a:gd name="connsiteX470" fmla="*/ 1779890 w 3276240"/>
                <a:gd name="connsiteY470" fmla="*/ 662919 h 6008531"/>
                <a:gd name="connsiteX471" fmla="*/ 1789502 w 3276240"/>
                <a:gd name="connsiteY471" fmla="*/ 658958 h 6008531"/>
                <a:gd name="connsiteX472" fmla="*/ 1799071 w 3276240"/>
                <a:gd name="connsiteY472" fmla="*/ 654196 h 6008531"/>
                <a:gd name="connsiteX473" fmla="*/ 1808372 w 3276240"/>
                <a:gd name="connsiteY473" fmla="*/ 648722 h 6008531"/>
                <a:gd name="connsiteX474" fmla="*/ 1824750 w 3276240"/>
                <a:gd name="connsiteY474" fmla="*/ 636128 h 6008531"/>
                <a:gd name="connsiteX475" fmla="*/ 1834318 w 3276240"/>
                <a:gd name="connsiteY475" fmla="*/ 624201 h 6008531"/>
                <a:gd name="connsiteX476" fmla="*/ 1836409 w 3276240"/>
                <a:gd name="connsiteY476" fmla="*/ 614277 h 6008531"/>
                <a:gd name="connsiteX477" fmla="*/ 1830490 w 3276240"/>
                <a:gd name="connsiteY477" fmla="*/ 607646 h 6008531"/>
                <a:gd name="connsiteX478" fmla="*/ 1824126 w 3276240"/>
                <a:gd name="connsiteY478" fmla="*/ 605999 h 6008531"/>
                <a:gd name="connsiteX479" fmla="*/ 1816204 w 3276240"/>
                <a:gd name="connsiteY479" fmla="*/ 605777 h 6008531"/>
                <a:gd name="connsiteX480" fmla="*/ 1807036 w 3276240"/>
                <a:gd name="connsiteY480" fmla="*/ 606934 h 6008531"/>
                <a:gd name="connsiteX481" fmla="*/ 1796979 w 3276240"/>
                <a:gd name="connsiteY481" fmla="*/ 609337 h 6008531"/>
                <a:gd name="connsiteX482" fmla="*/ 1787812 w 3276240"/>
                <a:gd name="connsiteY482" fmla="*/ 612408 h 6008531"/>
                <a:gd name="connsiteX483" fmla="*/ 1778421 w 3276240"/>
                <a:gd name="connsiteY483" fmla="*/ 616235 h 6008531"/>
                <a:gd name="connsiteX484" fmla="*/ 1769076 w 3276240"/>
                <a:gd name="connsiteY484" fmla="*/ 620685 h 6008531"/>
                <a:gd name="connsiteX485" fmla="*/ 1759952 w 3276240"/>
                <a:gd name="connsiteY485" fmla="*/ 626026 h 6008531"/>
                <a:gd name="connsiteX486" fmla="*/ 1743663 w 3276240"/>
                <a:gd name="connsiteY486" fmla="*/ 638398 h 6008531"/>
                <a:gd name="connsiteX487" fmla="*/ 1733828 w 3276240"/>
                <a:gd name="connsiteY487" fmla="*/ 650236 h 6008531"/>
                <a:gd name="connsiteX488" fmla="*/ 1731248 w 3276240"/>
                <a:gd name="connsiteY488" fmla="*/ 660293 h 6008531"/>
                <a:gd name="connsiteX489" fmla="*/ 1736766 w 3276240"/>
                <a:gd name="connsiteY489" fmla="*/ 667369 h 6008531"/>
                <a:gd name="connsiteX490" fmla="*/ 1532851 w 3276240"/>
                <a:gd name="connsiteY490" fmla="*/ 808357 h 6008531"/>
                <a:gd name="connsiteX491" fmla="*/ 1538858 w 3276240"/>
                <a:gd name="connsiteY491" fmla="*/ 809514 h 6008531"/>
                <a:gd name="connsiteX492" fmla="*/ 1546068 w 3276240"/>
                <a:gd name="connsiteY492" fmla="*/ 809514 h 6008531"/>
                <a:gd name="connsiteX493" fmla="*/ 1554213 w 3276240"/>
                <a:gd name="connsiteY493" fmla="*/ 808446 h 6008531"/>
                <a:gd name="connsiteX494" fmla="*/ 1563113 w 3276240"/>
                <a:gd name="connsiteY494" fmla="*/ 806354 h 6008531"/>
                <a:gd name="connsiteX495" fmla="*/ 1574417 w 3276240"/>
                <a:gd name="connsiteY495" fmla="*/ 802571 h 6008531"/>
                <a:gd name="connsiteX496" fmla="*/ 1585988 w 3276240"/>
                <a:gd name="connsiteY496" fmla="*/ 797542 h 6008531"/>
                <a:gd name="connsiteX497" fmla="*/ 1597470 w 3276240"/>
                <a:gd name="connsiteY497" fmla="*/ 791401 h 6008531"/>
                <a:gd name="connsiteX498" fmla="*/ 1608373 w 3276240"/>
                <a:gd name="connsiteY498" fmla="*/ 784325 h 6008531"/>
                <a:gd name="connsiteX499" fmla="*/ 1624083 w 3276240"/>
                <a:gd name="connsiteY499" fmla="*/ 770662 h 6008531"/>
                <a:gd name="connsiteX500" fmla="*/ 1632405 w 3276240"/>
                <a:gd name="connsiteY500" fmla="*/ 758290 h 6008531"/>
                <a:gd name="connsiteX501" fmla="*/ 1632895 w 3276240"/>
                <a:gd name="connsiteY501" fmla="*/ 748455 h 6008531"/>
                <a:gd name="connsiteX502" fmla="*/ 1625151 w 3276240"/>
                <a:gd name="connsiteY502" fmla="*/ 742536 h 6008531"/>
                <a:gd name="connsiteX503" fmla="*/ 1619098 w 3276240"/>
                <a:gd name="connsiteY503" fmla="*/ 741512 h 6008531"/>
                <a:gd name="connsiteX504" fmla="*/ 1611934 w 3276240"/>
                <a:gd name="connsiteY504" fmla="*/ 741512 h 6008531"/>
                <a:gd name="connsiteX505" fmla="*/ 1603923 w 3276240"/>
                <a:gd name="connsiteY505" fmla="*/ 742625 h 6008531"/>
                <a:gd name="connsiteX506" fmla="*/ 1595245 w 3276240"/>
                <a:gd name="connsiteY506" fmla="*/ 744717 h 6008531"/>
                <a:gd name="connsiteX507" fmla="*/ 1584208 w 3276240"/>
                <a:gd name="connsiteY507" fmla="*/ 748455 h 6008531"/>
                <a:gd name="connsiteX508" fmla="*/ 1572859 w 3276240"/>
                <a:gd name="connsiteY508" fmla="*/ 753350 h 6008531"/>
                <a:gd name="connsiteX509" fmla="*/ 1561644 w 3276240"/>
                <a:gd name="connsiteY509" fmla="*/ 759314 h 6008531"/>
                <a:gd name="connsiteX510" fmla="*/ 1550919 w 3276240"/>
                <a:gd name="connsiteY510" fmla="*/ 766212 h 6008531"/>
                <a:gd name="connsiteX511" fmla="*/ 1535209 w 3276240"/>
                <a:gd name="connsiteY511" fmla="*/ 779563 h 6008531"/>
                <a:gd name="connsiteX512" fmla="*/ 1526309 w 3276240"/>
                <a:gd name="connsiteY512" fmla="*/ 791979 h 6008531"/>
                <a:gd name="connsiteX513" fmla="*/ 1525330 w 3276240"/>
                <a:gd name="connsiteY513" fmla="*/ 801993 h 6008531"/>
                <a:gd name="connsiteX514" fmla="*/ 1532851 w 3276240"/>
                <a:gd name="connsiteY514" fmla="*/ 808357 h 6008531"/>
                <a:gd name="connsiteX515" fmla="*/ 1944731 w 3276240"/>
                <a:gd name="connsiteY515" fmla="*/ 539511 h 6008531"/>
                <a:gd name="connsiteX516" fmla="*/ 1951050 w 3276240"/>
                <a:gd name="connsiteY516" fmla="*/ 542136 h 6008531"/>
                <a:gd name="connsiteX517" fmla="*/ 1959728 w 3276240"/>
                <a:gd name="connsiteY517" fmla="*/ 542893 h 6008531"/>
                <a:gd name="connsiteX518" fmla="*/ 1970276 w 3276240"/>
                <a:gd name="connsiteY518" fmla="*/ 541825 h 6008531"/>
                <a:gd name="connsiteX519" fmla="*/ 1982114 w 3276240"/>
                <a:gd name="connsiteY519" fmla="*/ 539066 h 6008531"/>
                <a:gd name="connsiteX520" fmla="*/ 1989635 w 3276240"/>
                <a:gd name="connsiteY520" fmla="*/ 536618 h 6008531"/>
                <a:gd name="connsiteX521" fmla="*/ 1997245 w 3276240"/>
                <a:gd name="connsiteY521" fmla="*/ 533636 h 6008531"/>
                <a:gd name="connsiteX522" fmla="*/ 2004945 w 3276240"/>
                <a:gd name="connsiteY522" fmla="*/ 530165 h 6008531"/>
                <a:gd name="connsiteX523" fmla="*/ 2012510 w 3276240"/>
                <a:gd name="connsiteY523" fmla="*/ 526160 h 6008531"/>
                <a:gd name="connsiteX524" fmla="*/ 2029732 w 3276240"/>
                <a:gd name="connsiteY524" fmla="*/ 514455 h 6008531"/>
                <a:gd name="connsiteX525" fmla="*/ 2040725 w 3276240"/>
                <a:gd name="connsiteY525" fmla="*/ 502929 h 6008531"/>
                <a:gd name="connsiteX526" fmla="*/ 2044553 w 3276240"/>
                <a:gd name="connsiteY526" fmla="*/ 492871 h 6008531"/>
                <a:gd name="connsiteX527" fmla="*/ 2040503 w 3276240"/>
                <a:gd name="connsiteY527" fmla="*/ 485572 h 6008531"/>
                <a:gd name="connsiteX528" fmla="*/ 2034049 w 3276240"/>
                <a:gd name="connsiteY528" fmla="*/ 483125 h 6008531"/>
                <a:gd name="connsiteX529" fmla="*/ 2025148 w 3276240"/>
                <a:gd name="connsiteY529" fmla="*/ 482502 h 6008531"/>
                <a:gd name="connsiteX530" fmla="*/ 2014691 w 3276240"/>
                <a:gd name="connsiteY530" fmla="*/ 483659 h 6008531"/>
                <a:gd name="connsiteX531" fmla="*/ 2003030 w 3276240"/>
                <a:gd name="connsiteY531" fmla="*/ 486418 h 6008531"/>
                <a:gd name="connsiteX532" fmla="*/ 1995732 w 3276240"/>
                <a:gd name="connsiteY532" fmla="*/ 488821 h 6008531"/>
                <a:gd name="connsiteX533" fmla="*/ 1988256 w 3276240"/>
                <a:gd name="connsiteY533" fmla="*/ 491714 h 6008531"/>
                <a:gd name="connsiteX534" fmla="*/ 1980734 w 3276240"/>
                <a:gd name="connsiteY534" fmla="*/ 495141 h 6008531"/>
                <a:gd name="connsiteX535" fmla="*/ 1973302 w 3276240"/>
                <a:gd name="connsiteY535" fmla="*/ 499057 h 6008531"/>
                <a:gd name="connsiteX536" fmla="*/ 1956302 w 3276240"/>
                <a:gd name="connsiteY536" fmla="*/ 510450 h 6008531"/>
                <a:gd name="connsiteX537" fmla="*/ 1945176 w 3276240"/>
                <a:gd name="connsiteY537" fmla="*/ 521887 h 6008531"/>
                <a:gd name="connsiteX538" fmla="*/ 1940725 w 3276240"/>
                <a:gd name="connsiteY538" fmla="*/ 531990 h 6008531"/>
                <a:gd name="connsiteX539" fmla="*/ 1944731 w 3276240"/>
                <a:gd name="connsiteY539" fmla="*/ 539511 h 6008531"/>
                <a:gd name="connsiteX540" fmla="*/ 1634363 w 3276240"/>
                <a:gd name="connsiteY540" fmla="*/ 736217 h 6008531"/>
                <a:gd name="connsiteX541" fmla="*/ 1640549 w 3276240"/>
                <a:gd name="connsiteY541" fmla="*/ 737685 h 6008531"/>
                <a:gd name="connsiteX542" fmla="*/ 1648114 w 3276240"/>
                <a:gd name="connsiteY542" fmla="*/ 737685 h 6008531"/>
                <a:gd name="connsiteX543" fmla="*/ 1657015 w 3276240"/>
                <a:gd name="connsiteY543" fmla="*/ 736573 h 6008531"/>
                <a:gd name="connsiteX544" fmla="*/ 1666584 w 3276240"/>
                <a:gd name="connsiteY544" fmla="*/ 734303 h 6008531"/>
                <a:gd name="connsiteX545" fmla="*/ 1676908 w 3276240"/>
                <a:gd name="connsiteY545" fmla="*/ 730921 h 6008531"/>
                <a:gd name="connsiteX546" fmla="*/ 1687456 w 3276240"/>
                <a:gd name="connsiteY546" fmla="*/ 726470 h 6008531"/>
                <a:gd name="connsiteX547" fmla="*/ 1697958 w 3276240"/>
                <a:gd name="connsiteY547" fmla="*/ 721085 h 6008531"/>
                <a:gd name="connsiteX548" fmla="*/ 1708016 w 3276240"/>
                <a:gd name="connsiteY548" fmla="*/ 714855 h 6008531"/>
                <a:gd name="connsiteX549" fmla="*/ 1724127 w 3276240"/>
                <a:gd name="connsiteY549" fmla="*/ 701726 h 6008531"/>
                <a:gd name="connsiteX550" fmla="*/ 1733028 w 3276240"/>
                <a:gd name="connsiteY550" fmla="*/ 689532 h 6008531"/>
                <a:gd name="connsiteX551" fmla="*/ 1734363 w 3276240"/>
                <a:gd name="connsiteY551" fmla="*/ 679653 h 6008531"/>
                <a:gd name="connsiteX552" fmla="*/ 1727509 w 3276240"/>
                <a:gd name="connsiteY552" fmla="*/ 673377 h 6008531"/>
                <a:gd name="connsiteX553" fmla="*/ 1721279 w 3276240"/>
                <a:gd name="connsiteY553" fmla="*/ 671998 h 6008531"/>
                <a:gd name="connsiteX554" fmla="*/ 1713757 w 3276240"/>
                <a:gd name="connsiteY554" fmla="*/ 671998 h 6008531"/>
                <a:gd name="connsiteX555" fmla="*/ 1705124 w 3276240"/>
                <a:gd name="connsiteY555" fmla="*/ 673155 h 6008531"/>
                <a:gd name="connsiteX556" fmla="*/ 1695733 w 3276240"/>
                <a:gd name="connsiteY556" fmla="*/ 675380 h 6008531"/>
                <a:gd name="connsiteX557" fmla="*/ 1685676 w 3276240"/>
                <a:gd name="connsiteY557" fmla="*/ 678762 h 6008531"/>
                <a:gd name="connsiteX558" fmla="*/ 1675351 w 3276240"/>
                <a:gd name="connsiteY558" fmla="*/ 683213 h 6008531"/>
                <a:gd name="connsiteX559" fmla="*/ 1665071 w 3276240"/>
                <a:gd name="connsiteY559" fmla="*/ 688464 h 6008531"/>
                <a:gd name="connsiteX560" fmla="*/ 1655191 w 3276240"/>
                <a:gd name="connsiteY560" fmla="*/ 694517 h 6008531"/>
                <a:gd name="connsiteX561" fmla="*/ 1639169 w 3276240"/>
                <a:gd name="connsiteY561" fmla="*/ 707423 h 6008531"/>
                <a:gd name="connsiteX562" fmla="*/ 1629913 w 3276240"/>
                <a:gd name="connsiteY562" fmla="*/ 719528 h 6008531"/>
                <a:gd name="connsiteX563" fmla="*/ 1628043 w 3276240"/>
                <a:gd name="connsiteY563" fmla="*/ 729586 h 6008531"/>
                <a:gd name="connsiteX564" fmla="*/ 1634363 w 3276240"/>
                <a:gd name="connsiteY564" fmla="*/ 736217 h 6008531"/>
                <a:gd name="connsiteX565" fmla="*/ 1432718 w 3276240"/>
                <a:gd name="connsiteY565" fmla="*/ 884369 h 6008531"/>
                <a:gd name="connsiteX566" fmla="*/ 1438548 w 3276240"/>
                <a:gd name="connsiteY566" fmla="*/ 885215 h 6008531"/>
                <a:gd name="connsiteX567" fmla="*/ 1445223 w 3276240"/>
                <a:gd name="connsiteY567" fmla="*/ 885215 h 6008531"/>
                <a:gd name="connsiteX568" fmla="*/ 1452700 w 3276240"/>
                <a:gd name="connsiteY568" fmla="*/ 884191 h 6008531"/>
                <a:gd name="connsiteX569" fmla="*/ 1460755 w 3276240"/>
                <a:gd name="connsiteY569" fmla="*/ 882277 h 6008531"/>
                <a:gd name="connsiteX570" fmla="*/ 1473215 w 3276240"/>
                <a:gd name="connsiteY570" fmla="*/ 878049 h 6008531"/>
                <a:gd name="connsiteX571" fmla="*/ 1486033 w 3276240"/>
                <a:gd name="connsiteY571" fmla="*/ 872353 h 6008531"/>
                <a:gd name="connsiteX572" fmla="*/ 1498583 w 3276240"/>
                <a:gd name="connsiteY572" fmla="*/ 865321 h 6008531"/>
                <a:gd name="connsiteX573" fmla="*/ 1510421 w 3276240"/>
                <a:gd name="connsiteY573" fmla="*/ 857222 h 6008531"/>
                <a:gd name="connsiteX574" fmla="*/ 1525596 w 3276240"/>
                <a:gd name="connsiteY574" fmla="*/ 843025 h 6008531"/>
                <a:gd name="connsiteX575" fmla="*/ 1533073 w 3276240"/>
                <a:gd name="connsiteY575" fmla="*/ 830475 h 6008531"/>
                <a:gd name="connsiteX576" fmla="*/ 1532494 w 3276240"/>
                <a:gd name="connsiteY576" fmla="*/ 820773 h 6008531"/>
                <a:gd name="connsiteX577" fmla="*/ 1523593 w 3276240"/>
                <a:gd name="connsiteY577" fmla="*/ 815344 h 6008531"/>
                <a:gd name="connsiteX578" fmla="*/ 1517763 w 3276240"/>
                <a:gd name="connsiteY578" fmla="*/ 814632 h 6008531"/>
                <a:gd name="connsiteX579" fmla="*/ 1511088 w 3276240"/>
                <a:gd name="connsiteY579" fmla="*/ 814854 h 6008531"/>
                <a:gd name="connsiteX580" fmla="*/ 1503745 w 3276240"/>
                <a:gd name="connsiteY580" fmla="*/ 815967 h 6008531"/>
                <a:gd name="connsiteX581" fmla="*/ 1495868 w 3276240"/>
                <a:gd name="connsiteY581" fmla="*/ 817881 h 6008531"/>
                <a:gd name="connsiteX582" fmla="*/ 1483674 w 3276240"/>
                <a:gd name="connsiteY582" fmla="*/ 821975 h 6008531"/>
                <a:gd name="connsiteX583" fmla="*/ 1471168 w 3276240"/>
                <a:gd name="connsiteY583" fmla="*/ 827538 h 6008531"/>
                <a:gd name="connsiteX584" fmla="*/ 1458885 w 3276240"/>
                <a:gd name="connsiteY584" fmla="*/ 834391 h 6008531"/>
                <a:gd name="connsiteX585" fmla="*/ 1447226 w 3276240"/>
                <a:gd name="connsiteY585" fmla="*/ 842313 h 6008531"/>
                <a:gd name="connsiteX586" fmla="*/ 1432006 w 3276240"/>
                <a:gd name="connsiteY586" fmla="*/ 856243 h 6008531"/>
                <a:gd name="connsiteX587" fmla="*/ 1424129 w 3276240"/>
                <a:gd name="connsiteY587" fmla="*/ 868837 h 6008531"/>
                <a:gd name="connsiteX588" fmla="*/ 1424129 w 3276240"/>
                <a:gd name="connsiteY588" fmla="*/ 878761 h 6008531"/>
                <a:gd name="connsiteX589" fmla="*/ 1432718 w 3276240"/>
                <a:gd name="connsiteY589" fmla="*/ 884369 h 6008531"/>
                <a:gd name="connsiteX590" fmla="*/ 1840103 w 3276240"/>
                <a:gd name="connsiteY590" fmla="*/ 601771 h 6008531"/>
                <a:gd name="connsiteX591" fmla="*/ 1846423 w 3276240"/>
                <a:gd name="connsiteY591" fmla="*/ 603996 h 6008531"/>
                <a:gd name="connsiteX592" fmla="*/ 1854790 w 3276240"/>
                <a:gd name="connsiteY592" fmla="*/ 604530 h 6008531"/>
                <a:gd name="connsiteX593" fmla="*/ 1864759 w 3276240"/>
                <a:gd name="connsiteY593" fmla="*/ 603462 h 6008531"/>
                <a:gd name="connsiteX594" fmla="*/ 1875884 w 3276240"/>
                <a:gd name="connsiteY594" fmla="*/ 600837 h 6008531"/>
                <a:gd name="connsiteX595" fmla="*/ 1884251 w 3276240"/>
                <a:gd name="connsiteY595" fmla="*/ 598122 h 6008531"/>
                <a:gd name="connsiteX596" fmla="*/ 1892795 w 3276240"/>
                <a:gd name="connsiteY596" fmla="*/ 594740 h 6008531"/>
                <a:gd name="connsiteX597" fmla="*/ 1901340 w 3276240"/>
                <a:gd name="connsiteY597" fmla="*/ 590645 h 6008531"/>
                <a:gd name="connsiteX598" fmla="*/ 1909706 w 3276240"/>
                <a:gd name="connsiteY598" fmla="*/ 586195 h 6008531"/>
                <a:gd name="connsiteX599" fmla="*/ 1926574 w 3276240"/>
                <a:gd name="connsiteY599" fmla="*/ 574001 h 6008531"/>
                <a:gd name="connsiteX600" fmla="*/ 1936988 w 3276240"/>
                <a:gd name="connsiteY600" fmla="*/ 562252 h 6008531"/>
                <a:gd name="connsiteX601" fmla="*/ 1940058 w 3276240"/>
                <a:gd name="connsiteY601" fmla="*/ 552194 h 6008531"/>
                <a:gd name="connsiteX602" fmla="*/ 1935162 w 3276240"/>
                <a:gd name="connsiteY602" fmla="*/ 545207 h 6008531"/>
                <a:gd name="connsiteX603" fmla="*/ 1928710 w 3276240"/>
                <a:gd name="connsiteY603" fmla="*/ 543116 h 6008531"/>
                <a:gd name="connsiteX604" fmla="*/ 1920343 w 3276240"/>
                <a:gd name="connsiteY604" fmla="*/ 542715 h 6008531"/>
                <a:gd name="connsiteX605" fmla="*/ 1910507 w 3276240"/>
                <a:gd name="connsiteY605" fmla="*/ 543872 h 6008531"/>
                <a:gd name="connsiteX606" fmla="*/ 1899560 w 3276240"/>
                <a:gd name="connsiteY606" fmla="*/ 546453 h 6008531"/>
                <a:gd name="connsiteX607" fmla="*/ 1891416 w 3276240"/>
                <a:gd name="connsiteY607" fmla="*/ 549124 h 6008531"/>
                <a:gd name="connsiteX608" fmla="*/ 1883049 w 3276240"/>
                <a:gd name="connsiteY608" fmla="*/ 552461 h 6008531"/>
                <a:gd name="connsiteX609" fmla="*/ 1874683 w 3276240"/>
                <a:gd name="connsiteY609" fmla="*/ 556422 h 6008531"/>
                <a:gd name="connsiteX610" fmla="*/ 1866405 w 3276240"/>
                <a:gd name="connsiteY610" fmla="*/ 560872 h 6008531"/>
                <a:gd name="connsiteX611" fmla="*/ 1849716 w 3276240"/>
                <a:gd name="connsiteY611" fmla="*/ 572755 h 6008531"/>
                <a:gd name="connsiteX612" fmla="*/ 1839124 w 3276240"/>
                <a:gd name="connsiteY612" fmla="*/ 584415 h 6008531"/>
                <a:gd name="connsiteX613" fmla="*/ 1835608 w 3276240"/>
                <a:gd name="connsiteY613" fmla="*/ 594562 h 6008531"/>
                <a:gd name="connsiteX614" fmla="*/ 1840103 w 3276240"/>
                <a:gd name="connsiteY614" fmla="*/ 601771 h 6008531"/>
                <a:gd name="connsiteX615" fmla="*/ 173489 w 3276240"/>
                <a:gd name="connsiteY615" fmla="*/ 3977056 h 6008531"/>
                <a:gd name="connsiteX616" fmla="*/ 200502 w 3276240"/>
                <a:gd name="connsiteY616" fmla="*/ 3959254 h 6008531"/>
                <a:gd name="connsiteX617" fmla="*/ 228184 w 3276240"/>
                <a:gd name="connsiteY617" fmla="*/ 3935712 h 6008531"/>
                <a:gd name="connsiteX618" fmla="*/ 275224 w 3276240"/>
                <a:gd name="connsiteY618" fmla="*/ 3881017 h 6008531"/>
                <a:gd name="connsiteX619" fmla="*/ 308423 w 3276240"/>
                <a:gd name="connsiteY619" fmla="*/ 3822895 h 6008531"/>
                <a:gd name="connsiteX620" fmla="*/ 325068 w 3276240"/>
                <a:gd name="connsiteY620" fmla="*/ 3768467 h 6008531"/>
                <a:gd name="connsiteX621" fmla="*/ 322665 w 3276240"/>
                <a:gd name="connsiteY621" fmla="*/ 3724231 h 6008531"/>
                <a:gd name="connsiteX622" fmla="*/ 314521 w 3276240"/>
                <a:gd name="connsiteY622" fmla="*/ 3709189 h 6008531"/>
                <a:gd name="connsiteX623" fmla="*/ 302594 w 3276240"/>
                <a:gd name="connsiteY623" fmla="*/ 3699264 h 6008531"/>
                <a:gd name="connsiteX624" fmla="*/ 287462 w 3276240"/>
                <a:gd name="connsiteY624" fmla="*/ 3694369 h 6008531"/>
                <a:gd name="connsiteX625" fmla="*/ 269661 w 3276240"/>
                <a:gd name="connsiteY625" fmla="*/ 3694369 h 6008531"/>
                <a:gd name="connsiteX626" fmla="*/ 247409 w 3276240"/>
                <a:gd name="connsiteY626" fmla="*/ 3699754 h 6008531"/>
                <a:gd name="connsiteX627" fmla="*/ 223244 w 3276240"/>
                <a:gd name="connsiteY627" fmla="*/ 3710702 h 6008531"/>
                <a:gd name="connsiteX628" fmla="*/ 197654 w 3276240"/>
                <a:gd name="connsiteY628" fmla="*/ 3727124 h 6008531"/>
                <a:gd name="connsiteX629" fmla="*/ 171220 w 3276240"/>
                <a:gd name="connsiteY629" fmla="*/ 3749019 h 6008531"/>
                <a:gd name="connsiteX630" fmla="*/ 125202 w 3276240"/>
                <a:gd name="connsiteY630" fmla="*/ 3800643 h 6008531"/>
                <a:gd name="connsiteX631" fmla="*/ 90935 w 3276240"/>
                <a:gd name="connsiteY631" fmla="*/ 3857341 h 6008531"/>
                <a:gd name="connsiteX632" fmla="*/ 71887 w 3276240"/>
                <a:gd name="connsiteY632" fmla="*/ 3912659 h 6008531"/>
                <a:gd name="connsiteX633" fmla="*/ 71887 w 3276240"/>
                <a:gd name="connsiteY633" fmla="*/ 3959655 h 6008531"/>
                <a:gd name="connsiteX634" fmla="*/ 79274 w 3276240"/>
                <a:gd name="connsiteY634" fmla="*/ 3976254 h 6008531"/>
                <a:gd name="connsiteX635" fmla="*/ 90890 w 3276240"/>
                <a:gd name="connsiteY635" fmla="*/ 3987558 h 6008531"/>
                <a:gd name="connsiteX636" fmla="*/ 106244 w 3276240"/>
                <a:gd name="connsiteY636" fmla="*/ 3993477 h 6008531"/>
                <a:gd name="connsiteX637" fmla="*/ 124713 w 3276240"/>
                <a:gd name="connsiteY637" fmla="*/ 3994056 h 6008531"/>
                <a:gd name="connsiteX638" fmla="*/ 147944 w 3276240"/>
                <a:gd name="connsiteY638" fmla="*/ 3988626 h 6008531"/>
                <a:gd name="connsiteX639" fmla="*/ 173489 w 3276240"/>
                <a:gd name="connsiteY639" fmla="*/ 3977056 h 6008531"/>
                <a:gd name="connsiteX640" fmla="*/ 2636940 w 3276240"/>
                <a:gd name="connsiteY640" fmla="*/ 5427872 h 6008531"/>
                <a:gd name="connsiteX641" fmla="*/ 2583980 w 3276240"/>
                <a:gd name="connsiteY641" fmla="*/ 5355910 h 6008531"/>
                <a:gd name="connsiteX642" fmla="*/ 2514555 w 3276240"/>
                <a:gd name="connsiteY642" fmla="*/ 5322888 h 6008531"/>
                <a:gd name="connsiteX643" fmla="*/ 2509793 w 3276240"/>
                <a:gd name="connsiteY643" fmla="*/ 5322309 h 6008531"/>
                <a:gd name="connsiteX644" fmla="*/ 2505031 w 3276240"/>
                <a:gd name="connsiteY644" fmla="*/ 5321909 h 6008531"/>
                <a:gd name="connsiteX645" fmla="*/ 2500313 w 3276240"/>
                <a:gd name="connsiteY645" fmla="*/ 5321909 h 6008531"/>
                <a:gd name="connsiteX646" fmla="*/ 2495597 w 3276240"/>
                <a:gd name="connsiteY646" fmla="*/ 5321909 h 6008531"/>
                <a:gd name="connsiteX647" fmla="*/ 2427105 w 3276240"/>
                <a:gd name="connsiteY647" fmla="*/ 5342648 h 6008531"/>
                <a:gd name="connsiteX648" fmla="*/ 2366403 w 3276240"/>
                <a:gd name="connsiteY648" fmla="*/ 5398322 h 6008531"/>
                <a:gd name="connsiteX649" fmla="*/ 2318606 w 3276240"/>
                <a:gd name="connsiteY649" fmla="*/ 5483145 h 6008531"/>
                <a:gd name="connsiteX650" fmla="*/ 2289500 w 3276240"/>
                <a:gd name="connsiteY650" fmla="*/ 5591868 h 6008531"/>
                <a:gd name="connsiteX651" fmla="*/ 2286296 w 3276240"/>
                <a:gd name="connsiteY651" fmla="*/ 5715543 h 6008531"/>
                <a:gd name="connsiteX652" fmla="*/ 2312419 w 3276240"/>
                <a:gd name="connsiteY652" fmla="*/ 5824933 h 6008531"/>
                <a:gd name="connsiteX653" fmla="*/ 2364356 w 3276240"/>
                <a:gd name="connsiteY653" fmla="*/ 5907131 h 6008531"/>
                <a:gd name="connsiteX654" fmla="*/ 2437608 w 3276240"/>
                <a:gd name="connsiteY654" fmla="*/ 5947985 h 6008531"/>
                <a:gd name="connsiteX655" fmla="*/ 2442770 w 3276240"/>
                <a:gd name="connsiteY655" fmla="*/ 5948875 h 6008531"/>
                <a:gd name="connsiteX656" fmla="*/ 2447932 w 3276240"/>
                <a:gd name="connsiteY656" fmla="*/ 5949498 h 6008531"/>
                <a:gd name="connsiteX657" fmla="*/ 2453096 w 3276240"/>
                <a:gd name="connsiteY657" fmla="*/ 5949943 h 6008531"/>
                <a:gd name="connsiteX658" fmla="*/ 2458213 w 3276240"/>
                <a:gd name="connsiteY658" fmla="*/ 5949943 h 6008531"/>
                <a:gd name="connsiteX659" fmla="*/ 2532890 w 3276240"/>
                <a:gd name="connsiteY659" fmla="*/ 5928047 h 6008531"/>
                <a:gd name="connsiteX660" fmla="*/ 2597955 w 3276240"/>
                <a:gd name="connsiteY660" fmla="*/ 5865120 h 6008531"/>
                <a:gd name="connsiteX661" fmla="*/ 2646285 w 3276240"/>
                <a:gd name="connsiteY661" fmla="*/ 5770727 h 6008531"/>
                <a:gd name="connsiteX662" fmla="*/ 2671652 w 3276240"/>
                <a:gd name="connsiteY662" fmla="*/ 5654751 h 6008531"/>
                <a:gd name="connsiteX663" fmla="*/ 2668225 w 3276240"/>
                <a:gd name="connsiteY663" fmla="*/ 5530497 h 6008531"/>
                <a:gd name="connsiteX664" fmla="*/ 2636940 w 3276240"/>
                <a:gd name="connsiteY664" fmla="*/ 5427605 h 6008531"/>
                <a:gd name="connsiteX665" fmla="*/ 2306945 w 3276240"/>
                <a:gd name="connsiteY665" fmla="*/ 371866 h 6008531"/>
                <a:gd name="connsiteX666" fmla="*/ 2311930 w 3276240"/>
                <a:gd name="connsiteY666" fmla="*/ 370308 h 6008531"/>
                <a:gd name="connsiteX667" fmla="*/ 2317003 w 3276240"/>
                <a:gd name="connsiteY667" fmla="*/ 368484 h 6008531"/>
                <a:gd name="connsiteX668" fmla="*/ 2322077 w 3276240"/>
                <a:gd name="connsiteY668" fmla="*/ 366436 h 6008531"/>
                <a:gd name="connsiteX669" fmla="*/ 2327195 w 3276240"/>
                <a:gd name="connsiteY669" fmla="*/ 364167 h 6008531"/>
                <a:gd name="connsiteX670" fmla="*/ 2345530 w 3276240"/>
                <a:gd name="connsiteY670" fmla="*/ 353753 h 6008531"/>
                <a:gd name="connsiteX671" fmla="*/ 2358392 w 3276240"/>
                <a:gd name="connsiteY671" fmla="*/ 342805 h 6008531"/>
                <a:gd name="connsiteX672" fmla="*/ 2364622 w 3276240"/>
                <a:gd name="connsiteY672" fmla="*/ 332614 h 6008531"/>
                <a:gd name="connsiteX673" fmla="*/ 2363154 w 3276240"/>
                <a:gd name="connsiteY673" fmla="*/ 324514 h 6008531"/>
                <a:gd name="connsiteX674" fmla="*/ 2356834 w 3276240"/>
                <a:gd name="connsiteY674" fmla="*/ 320776 h 6008531"/>
                <a:gd name="connsiteX675" fmla="*/ 2347043 w 3276240"/>
                <a:gd name="connsiteY675" fmla="*/ 319441 h 6008531"/>
                <a:gd name="connsiteX676" fmla="*/ 2334671 w 3276240"/>
                <a:gd name="connsiteY676" fmla="*/ 320509 h 6008531"/>
                <a:gd name="connsiteX677" fmla="*/ 2320564 w 3276240"/>
                <a:gd name="connsiteY677" fmla="*/ 323802 h 6008531"/>
                <a:gd name="connsiteX678" fmla="*/ 2315713 w 3276240"/>
                <a:gd name="connsiteY678" fmla="*/ 325360 h 6008531"/>
                <a:gd name="connsiteX679" fmla="*/ 2310729 w 3276240"/>
                <a:gd name="connsiteY679" fmla="*/ 327140 h 6008531"/>
                <a:gd name="connsiteX680" fmla="*/ 2305744 w 3276240"/>
                <a:gd name="connsiteY680" fmla="*/ 329142 h 6008531"/>
                <a:gd name="connsiteX681" fmla="*/ 2300760 w 3276240"/>
                <a:gd name="connsiteY681" fmla="*/ 331368 h 6008531"/>
                <a:gd name="connsiteX682" fmla="*/ 2282959 w 3276240"/>
                <a:gd name="connsiteY682" fmla="*/ 341514 h 6008531"/>
                <a:gd name="connsiteX683" fmla="*/ 2270096 w 3276240"/>
                <a:gd name="connsiteY683" fmla="*/ 352284 h 6008531"/>
                <a:gd name="connsiteX684" fmla="*/ 2263554 w 3276240"/>
                <a:gd name="connsiteY684" fmla="*/ 362431 h 6008531"/>
                <a:gd name="connsiteX685" fmla="*/ 2264578 w 3276240"/>
                <a:gd name="connsiteY685" fmla="*/ 370709 h 6008531"/>
                <a:gd name="connsiteX686" fmla="*/ 2270631 w 3276240"/>
                <a:gd name="connsiteY686" fmla="*/ 374625 h 6008531"/>
                <a:gd name="connsiteX687" fmla="*/ 2280332 w 3276240"/>
                <a:gd name="connsiteY687" fmla="*/ 376094 h 6008531"/>
                <a:gd name="connsiteX688" fmla="*/ 2292794 w 3276240"/>
                <a:gd name="connsiteY688" fmla="*/ 375159 h 6008531"/>
                <a:gd name="connsiteX689" fmla="*/ 2306945 w 3276240"/>
                <a:gd name="connsiteY689" fmla="*/ 371732 h 6008531"/>
                <a:gd name="connsiteX690" fmla="*/ 1880335 w 3276240"/>
                <a:gd name="connsiteY690" fmla="*/ 5260850 h 6008531"/>
                <a:gd name="connsiteX691" fmla="*/ 1847446 w 3276240"/>
                <a:gd name="connsiteY691" fmla="*/ 5185728 h 6008531"/>
                <a:gd name="connsiteX692" fmla="*/ 1793730 w 3276240"/>
                <a:gd name="connsiteY692" fmla="*/ 5143361 h 6008531"/>
                <a:gd name="connsiteX693" fmla="*/ 1784608 w 3276240"/>
                <a:gd name="connsiteY693" fmla="*/ 5140468 h 6008531"/>
                <a:gd name="connsiteX694" fmla="*/ 1775350 w 3276240"/>
                <a:gd name="connsiteY694" fmla="*/ 5138510 h 6008531"/>
                <a:gd name="connsiteX695" fmla="*/ 1765960 w 3276240"/>
                <a:gd name="connsiteY695" fmla="*/ 5137486 h 6008531"/>
                <a:gd name="connsiteX696" fmla="*/ 1756526 w 3276240"/>
                <a:gd name="connsiteY696" fmla="*/ 5137486 h 6008531"/>
                <a:gd name="connsiteX697" fmla="*/ 1699694 w 3276240"/>
                <a:gd name="connsiteY697" fmla="*/ 5153552 h 6008531"/>
                <a:gd name="connsiteX698" fmla="*/ 1644688 w 3276240"/>
                <a:gd name="connsiteY698" fmla="*/ 5196097 h 6008531"/>
                <a:gd name="connsiteX699" fmla="*/ 1595734 w 3276240"/>
                <a:gd name="connsiteY699" fmla="*/ 5261785 h 6008531"/>
                <a:gd name="connsiteX700" fmla="*/ 1557149 w 3276240"/>
                <a:gd name="connsiteY700" fmla="*/ 5347632 h 6008531"/>
                <a:gd name="connsiteX701" fmla="*/ 1533740 w 3276240"/>
                <a:gd name="connsiteY701" fmla="*/ 5458446 h 6008531"/>
                <a:gd name="connsiteX702" fmla="*/ 1537256 w 3276240"/>
                <a:gd name="connsiteY702" fmla="*/ 5561516 h 6008531"/>
                <a:gd name="connsiteX703" fmla="*/ 1567074 w 3276240"/>
                <a:gd name="connsiteY703" fmla="*/ 5644783 h 6008531"/>
                <a:gd name="connsiteX704" fmla="*/ 1621858 w 3276240"/>
                <a:gd name="connsiteY704" fmla="*/ 5695071 h 6008531"/>
                <a:gd name="connsiteX705" fmla="*/ 1631559 w 3276240"/>
                <a:gd name="connsiteY705" fmla="*/ 5698765 h 6008531"/>
                <a:gd name="connsiteX706" fmla="*/ 1641394 w 3276240"/>
                <a:gd name="connsiteY706" fmla="*/ 5701391 h 6008531"/>
                <a:gd name="connsiteX707" fmla="*/ 1651408 w 3276240"/>
                <a:gd name="connsiteY707" fmla="*/ 5702993 h 6008531"/>
                <a:gd name="connsiteX708" fmla="*/ 1661555 w 3276240"/>
                <a:gd name="connsiteY708" fmla="*/ 5703527 h 6008531"/>
                <a:gd name="connsiteX709" fmla="*/ 1723059 w 3276240"/>
                <a:gd name="connsiteY709" fmla="*/ 5686794 h 6008531"/>
                <a:gd name="connsiteX710" fmla="*/ 1782204 w 3276240"/>
                <a:gd name="connsiteY710" fmla="*/ 5639175 h 6008531"/>
                <a:gd name="connsiteX711" fmla="*/ 1833161 w 3276240"/>
                <a:gd name="connsiteY711" fmla="*/ 5566145 h 6008531"/>
                <a:gd name="connsiteX712" fmla="*/ 1870543 w 3276240"/>
                <a:gd name="connsiteY712" fmla="*/ 5473622 h 6008531"/>
                <a:gd name="connsiteX713" fmla="*/ 1889280 w 3276240"/>
                <a:gd name="connsiteY713" fmla="*/ 5360137 h 6008531"/>
                <a:gd name="connsiteX714" fmla="*/ 1880335 w 3276240"/>
                <a:gd name="connsiteY714" fmla="*/ 5260717 h 6008531"/>
                <a:gd name="connsiteX715" fmla="*/ 1007397 w 3276240"/>
                <a:gd name="connsiteY715" fmla="*/ 4889512 h 6008531"/>
                <a:gd name="connsiteX716" fmla="*/ 1023329 w 3276240"/>
                <a:gd name="connsiteY716" fmla="*/ 4803665 h 6008531"/>
                <a:gd name="connsiteX717" fmla="*/ 1016164 w 3276240"/>
                <a:gd name="connsiteY717" fmla="*/ 4732459 h 6008531"/>
                <a:gd name="connsiteX718" fmla="*/ 986168 w 3276240"/>
                <a:gd name="connsiteY718" fmla="*/ 4683772 h 6008531"/>
                <a:gd name="connsiteX719" fmla="*/ 974420 w 3276240"/>
                <a:gd name="connsiteY719" fmla="*/ 4675762 h 6008531"/>
                <a:gd name="connsiteX720" fmla="*/ 961647 w 3276240"/>
                <a:gd name="connsiteY720" fmla="*/ 4670377 h 6008531"/>
                <a:gd name="connsiteX721" fmla="*/ 948296 w 3276240"/>
                <a:gd name="connsiteY721" fmla="*/ 4667573 h 6008531"/>
                <a:gd name="connsiteX722" fmla="*/ 934010 w 3276240"/>
                <a:gd name="connsiteY722" fmla="*/ 4667217 h 6008531"/>
                <a:gd name="connsiteX723" fmla="*/ 892934 w 3276240"/>
                <a:gd name="connsiteY723" fmla="*/ 4677853 h 6008531"/>
                <a:gd name="connsiteX724" fmla="*/ 849988 w 3276240"/>
                <a:gd name="connsiteY724" fmla="*/ 4704288 h 6008531"/>
                <a:gd name="connsiteX725" fmla="*/ 807442 w 3276240"/>
                <a:gd name="connsiteY725" fmla="*/ 4745410 h 6008531"/>
                <a:gd name="connsiteX726" fmla="*/ 767790 w 3276240"/>
                <a:gd name="connsiteY726" fmla="*/ 4800283 h 6008531"/>
                <a:gd name="connsiteX727" fmla="*/ 726712 w 3276240"/>
                <a:gd name="connsiteY727" fmla="*/ 4887242 h 6008531"/>
                <a:gd name="connsiteX728" fmla="*/ 706908 w 3276240"/>
                <a:gd name="connsiteY728" fmla="*/ 4973713 h 6008531"/>
                <a:gd name="connsiteX729" fmla="*/ 710157 w 3276240"/>
                <a:gd name="connsiteY729" fmla="*/ 5049770 h 6008531"/>
                <a:gd name="connsiteX730" fmla="*/ 738462 w 3276240"/>
                <a:gd name="connsiteY730" fmla="*/ 5104687 h 6008531"/>
                <a:gd name="connsiteX731" fmla="*/ 750344 w 3276240"/>
                <a:gd name="connsiteY731" fmla="*/ 5114166 h 6008531"/>
                <a:gd name="connsiteX732" fmla="*/ 763472 w 3276240"/>
                <a:gd name="connsiteY732" fmla="*/ 5120709 h 6008531"/>
                <a:gd name="connsiteX733" fmla="*/ 777625 w 3276240"/>
                <a:gd name="connsiteY733" fmla="*/ 5124447 h 6008531"/>
                <a:gd name="connsiteX734" fmla="*/ 792711 w 3276240"/>
                <a:gd name="connsiteY734" fmla="*/ 5125337 h 6008531"/>
                <a:gd name="connsiteX735" fmla="*/ 836637 w 3276240"/>
                <a:gd name="connsiteY735" fmla="*/ 5114478 h 6008531"/>
                <a:gd name="connsiteX736" fmla="*/ 882698 w 3276240"/>
                <a:gd name="connsiteY736" fmla="*/ 5085417 h 6008531"/>
                <a:gd name="connsiteX737" fmla="*/ 927602 w 3276240"/>
                <a:gd name="connsiteY737" fmla="*/ 5040113 h 6008531"/>
                <a:gd name="connsiteX738" fmla="*/ 968233 w 3276240"/>
                <a:gd name="connsiteY738" fmla="*/ 4980700 h 6008531"/>
                <a:gd name="connsiteX739" fmla="*/ 1007397 w 3276240"/>
                <a:gd name="connsiteY739" fmla="*/ 4889379 h 6008531"/>
                <a:gd name="connsiteX740" fmla="*/ 1556748 w 3276240"/>
                <a:gd name="connsiteY740" fmla="*/ 5131745 h 6008531"/>
                <a:gd name="connsiteX741" fmla="*/ 1533785 w 3276240"/>
                <a:gd name="connsiteY741" fmla="*/ 5056089 h 6008531"/>
                <a:gd name="connsiteX742" fmla="*/ 1488525 w 3276240"/>
                <a:gd name="connsiteY742" fmla="*/ 5009895 h 6008531"/>
                <a:gd name="connsiteX743" fmla="*/ 1477622 w 3276240"/>
                <a:gd name="connsiteY743" fmla="*/ 5005088 h 6008531"/>
                <a:gd name="connsiteX744" fmla="*/ 1466452 w 3276240"/>
                <a:gd name="connsiteY744" fmla="*/ 5001839 h 6008531"/>
                <a:gd name="connsiteX745" fmla="*/ 1454969 w 3276240"/>
                <a:gd name="connsiteY745" fmla="*/ 5000103 h 6008531"/>
                <a:gd name="connsiteX746" fmla="*/ 1443220 w 3276240"/>
                <a:gd name="connsiteY746" fmla="*/ 4999837 h 6008531"/>
                <a:gd name="connsiteX747" fmla="*/ 1392308 w 3276240"/>
                <a:gd name="connsiteY747" fmla="*/ 5013677 h 6008531"/>
                <a:gd name="connsiteX748" fmla="*/ 1341352 w 3276240"/>
                <a:gd name="connsiteY748" fmla="*/ 5049814 h 6008531"/>
                <a:gd name="connsiteX749" fmla="*/ 1293867 w 3276240"/>
                <a:gd name="connsiteY749" fmla="*/ 5105933 h 6008531"/>
                <a:gd name="connsiteX750" fmla="*/ 1253502 w 3276240"/>
                <a:gd name="connsiteY750" fmla="*/ 5180076 h 6008531"/>
                <a:gd name="connsiteX751" fmla="*/ 1221993 w 3276240"/>
                <a:gd name="connsiteY751" fmla="*/ 5283147 h 6008531"/>
                <a:gd name="connsiteX752" fmla="*/ 1215718 w 3276240"/>
                <a:gd name="connsiteY752" fmla="*/ 5381544 h 6008531"/>
                <a:gd name="connsiteX753" fmla="*/ 1235033 w 3276240"/>
                <a:gd name="connsiteY753" fmla="*/ 5463876 h 6008531"/>
                <a:gd name="connsiteX754" fmla="*/ 1279981 w 3276240"/>
                <a:gd name="connsiteY754" fmla="*/ 5517769 h 6008531"/>
                <a:gd name="connsiteX755" fmla="*/ 1291330 w 3276240"/>
                <a:gd name="connsiteY755" fmla="*/ 5523688 h 6008531"/>
                <a:gd name="connsiteX756" fmla="*/ 1303123 w 3276240"/>
                <a:gd name="connsiteY756" fmla="*/ 5527872 h 6008531"/>
                <a:gd name="connsiteX757" fmla="*/ 1315272 w 3276240"/>
                <a:gd name="connsiteY757" fmla="*/ 5530364 h 6008531"/>
                <a:gd name="connsiteX758" fmla="*/ 1327822 w 3276240"/>
                <a:gd name="connsiteY758" fmla="*/ 5531120 h 6008531"/>
                <a:gd name="connsiteX759" fmla="*/ 1382517 w 3276240"/>
                <a:gd name="connsiteY759" fmla="*/ 5516612 h 6008531"/>
                <a:gd name="connsiteX760" fmla="*/ 1437257 w 3276240"/>
                <a:gd name="connsiteY760" fmla="*/ 5476559 h 6008531"/>
                <a:gd name="connsiteX761" fmla="*/ 1487056 w 3276240"/>
                <a:gd name="connsiteY761" fmla="*/ 5414254 h 6008531"/>
                <a:gd name="connsiteX762" fmla="*/ 1527332 w 3276240"/>
                <a:gd name="connsiteY762" fmla="*/ 5334147 h 6008531"/>
                <a:gd name="connsiteX763" fmla="*/ 1555325 w 3276240"/>
                <a:gd name="connsiteY763" fmla="*/ 5227650 h 6008531"/>
                <a:gd name="connsiteX764" fmla="*/ 1556748 w 3276240"/>
                <a:gd name="connsiteY764" fmla="*/ 5131612 h 6008531"/>
                <a:gd name="connsiteX765" fmla="*/ 1261912 w 3276240"/>
                <a:gd name="connsiteY765" fmla="*/ 5065569 h 6008531"/>
                <a:gd name="connsiteX766" fmla="*/ 1270813 w 3276240"/>
                <a:gd name="connsiteY766" fmla="*/ 4974603 h 6008531"/>
                <a:gd name="connsiteX767" fmla="*/ 1255905 w 3276240"/>
                <a:gd name="connsiteY767" fmla="*/ 4901083 h 6008531"/>
                <a:gd name="connsiteX768" fmla="*/ 1218300 w 3276240"/>
                <a:gd name="connsiteY768" fmla="*/ 4853598 h 6008531"/>
                <a:gd name="connsiteX769" fmla="*/ 1206862 w 3276240"/>
                <a:gd name="connsiteY769" fmla="*/ 4847412 h 6008531"/>
                <a:gd name="connsiteX770" fmla="*/ 1194891 w 3276240"/>
                <a:gd name="connsiteY770" fmla="*/ 4843228 h 6008531"/>
                <a:gd name="connsiteX771" fmla="*/ 1182385 w 3276240"/>
                <a:gd name="connsiteY771" fmla="*/ 4841048 h 6008531"/>
                <a:gd name="connsiteX772" fmla="*/ 1169435 w 3276240"/>
                <a:gd name="connsiteY772" fmla="*/ 4840692 h 6008531"/>
                <a:gd name="connsiteX773" fmla="*/ 1123462 w 3276240"/>
                <a:gd name="connsiteY773" fmla="*/ 4852930 h 6008531"/>
                <a:gd name="connsiteX774" fmla="*/ 1076333 w 3276240"/>
                <a:gd name="connsiteY774" fmla="*/ 4884083 h 6008531"/>
                <a:gd name="connsiteX775" fmla="*/ 1030939 w 3276240"/>
                <a:gd name="connsiteY775" fmla="*/ 4932592 h 6008531"/>
                <a:gd name="connsiteX776" fmla="*/ 990396 w 3276240"/>
                <a:gd name="connsiteY776" fmla="*/ 4996988 h 6008531"/>
                <a:gd name="connsiteX777" fmla="*/ 953503 w 3276240"/>
                <a:gd name="connsiteY777" fmla="*/ 5092093 h 6008531"/>
                <a:gd name="connsiteX778" fmla="*/ 940152 w 3276240"/>
                <a:gd name="connsiteY778" fmla="*/ 5184616 h 6008531"/>
                <a:gd name="connsiteX779" fmla="*/ 951189 w 3276240"/>
                <a:gd name="connsiteY779" fmla="*/ 5263921 h 6008531"/>
                <a:gd name="connsiteX780" fmla="*/ 987682 w 3276240"/>
                <a:gd name="connsiteY780" fmla="*/ 5318438 h 6008531"/>
                <a:gd name="connsiteX781" fmla="*/ 999386 w 3276240"/>
                <a:gd name="connsiteY781" fmla="*/ 5325870 h 6008531"/>
                <a:gd name="connsiteX782" fmla="*/ 1011892 w 3276240"/>
                <a:gd name="connsiteY782" fmla="*/ 5331077 h 6008531"/>
                <a:gd name="connsiteX783" fmla="*/ 1025020 w 3276240"/>
                <a:gd name="connsiteY783" fmla="*/ 5334058 h 6008531"/>
                <a:gd name="connsiteX784" fmla="*/ 1038727 w 3276240"/>
                <a:gd name="connsiteY784" fmla="*/ 5334860 h 6008531"/>
                <a:gd name="connsiteX785" fmla="*/ 1088127 w 3276240"/>
                <a:gd name="connsiteY785" fmla="*/ 5322309 h 6008531"/>
                <a:gd name="connsiteX786" fmla="*/ 1138771 w 3276240"/>
                <a:gd name="connsiteY786" fmla="*/ 5287819 h 6008531"/>
                <a:gd name="connsiteX787" fmla="*/ 1186657 w 3276240"/>
                <a:gd name="connsiteY787" fmla="*/ 5234415 h 6008531"/>
                <a:gd name="connsiteX788" fmla="*/ 1227867 w 3276240"/>
                <a:gd name="connsiteY788" fmla="*/ 5164678 h 6008531"/>
                <a:gd name="connsiteX789" fmla="*/ 1261912 w 3276240"/>
                <a:gd name="connsiteY789" fmla="*/ 5065435 h 6008531"/>
                <a:gd name="connsiteX790" fmla="*/ 2241659 w 3276240"/>
                <a:gd name="connsiteY790" fmla="*/ 5362051 h 6008531"/>
                <a:gd name="connsiteX791" fmla="*/ 2199113 w 3276240"/>
                <a:gd name="connsiteY791" fmla="*/ 5287686 h 6008531"/>
                <a:gd name="connsiteX792" fmla="*/ 2137565 w 3276240"/>
                <a:gd name="connsiteY792" fmla="*/ 5249190 h 6008531"/>
                <a:gd name="connsiteX793" fmla="*/ 2130311 w 3276240"/>
                <a:gd name="connsiteY793" fmla="*/ 5247633 h 6008531"/>
                <a:gd name="connsiteX794" fmla="*/ 2123056 w 3276240"/>
                <a:gd name="connsiteY794" fmla="*/ 5246609 h 6008531"/>
                <a:gd name="connsiteX795" fmla="*/ 2115758 w 3276240"/>
                <a:gd name="connsiteY795" fmla="*/ 5246030 h 6008531"/>
                <a:gd name="connsiteX796" fmla="*/ 2108504 w 3276240"/>
                <a:gd name="connsiteY796" fmla="*/ 5246030 h 6008531"/>
                <a:gd name="connsiteX797" fmla="*/ 2045888 w 3276240"/>
                <a:gd name="connsiteY797" fmla="*/ 5264233 h 6008531"/>
                <a:gd name="connsiteX798" fmla="*/ 1987721 w 3276240"/>
                <a:gd name="connsiteY798" fmla="*/ 5312919 h 6008531"/>
                <a:gd name="connsiteX799" fmla="*/ 1938767 w 3276240"/>
                <a:gd name="connsiteY799" fmla="*/ 5387775 h 6008531"/>
                <a:gd name="connsiteX800" fmla="*/ 1903787 w 3276240"/>
                <a:gd name="connsiteY800" fmla="*/ 5484792 h 6008531"/>
                <a:gd name="connsiteX801" fmla="*/ 1889502 w 3276240"/>
                <a:gd name="connsiteY801" fmla="*/ 5602504 h 6008531"/>
                <a:gd name="connsiteX802" fmla="*/ 1903566 w 3276240"/>
                <a:gd name="connsiteY802" fmla="*/ 5709313 h 6008531"/>
                <a:gd name="connsiteX803" fmla="*/ 1943929 w 3276240"/>
                <a:gd name="connsiteY803" fmla="*/ 5792935 h 6008531"/>
                <a:gd name="connsiteX804" fmla="*/ 2008015 w 3276240"/>
                <a:gd name="connsiteY804" fmla="*/ 5839530 h 6008531"/>
                <a:gd name="connsiteX805" fmla="*/ 2015803 w 3276240"/>
                <a:gd name="connsiteY805" fmla="*/ 5841666 h 6008531"/>
                <a:gd name="connsiteX806" fmla="*/ 2023636 w 3276240"/>
                <a:gd name="connsiteY806" fmla="*/ 5843224 h 6008531"/>
                <a:gd name="connsiteX807" fmla="*/ 2031469 w 3276240"/>
                <a:gd name="connsiteY807" fmla="*/ 5844203 h 6008531"/>
                <a:gd name="connsiteX808" fmla="*/ 2039391 w 3276240"/>
                <a:gd name="connsiteY808" fmla="*/ 5844559 h 6008531"/>
                <a:gd name="connsiteX809" fmla="*/ 2107259 w 3276240"/>
                <a:gd name="connsiteY809" fmla="*/ 5825422 h 6008531"/>
                <a:gd name="connsiteX810" fmla="*/ 2169564 w 3276240"/>
                <a:gd name="connsiteY810" fmla="*/ 5770505 h 6008531"/>
                <a:gd name="connsiteX811" fmla="*/ 2220030 w 3276240"/>
                <a:gd name="connsiteY811" fmla="*/ 5687150 h 6008531"/>
                <a:gd name="connsiteX812" fmla="*/ 2252562 w 3276240"/>
                <a:gd name="connsiteY812" fmla="*/ 5583056 h 6008531"/>
                <a:gd name="connsiteX813" fmla="*/ 2261107 w 3276240"/>
                <a:gd name="connsiteY813" fmla="*/ 5463608 h 6008531"/>
                <a:gd name="connsiteX814" fmla="*/ 2241659 w 3276240"/>
                <a:gd name="connsiteY814" fmla="*/ 5361918 h 6008531"/>
                <a:gd name="connsiteX815" fmla="*/ 3155896 w 3276240"/>
                <a:gd name="connsiteY815" fmla="*/ 35241 h 6008531"/>
                <a:gd name="connsiteX816" fmla="*/ 3144770 w 3276240"/>
                <a:gd name="connsiteY816" fmla="*/ 31413 h 6008531"/>
                <a:gd name="connsiteX817" fmla="*/ 3128081 w 3276240"/>
                <a:gd name="connsiteY817" fmla="*/ 31413 h 6008531"/>
                <a:gd name="connsiteX818" fmla="*/ 3107476 w 3276240"/>
                <a:gd name="connsiteY818" fmla="*/ 35374 h 6008531"/>
                <a:gd name="connsiteX819" fmla="*/ 3106541 w 3276240"/>
                <a:gd name="connsiteY819" fmla="*/ 35641 h 6008531"/>
                <a:gd name="connsiteX820" fmla="*/ 3105651 w 3276240"/>
                <a:gd name="connsiteY820" fmla="*/ 35641 h 6008531"/>
                <a:gd name="connsiteX821" fmla="*/ 3104716 w 3276240"/>
                <a:gd name="connsiteY821" fmla="*/ 35908 h 6008531"/>
                <a:gd name="connsiteX822" fmla="*/ 3103827 w 3276240"/>
                <a:gd name="connsiteY822" fmla="*/ 36220 h 6008531"/>
                <a:gd name="connsiteX823" fmla="*/ 3084244 w 3276240"/>
                <a:gd name="connsiteY823" fmla="*/ 43563 h 6008531"/>
                <a:gd name="connsiteX824" fmla="*/ 3068135 w 3276240"/>
                <a:gd name="connsiteY824" fmla="*/ 52464 h 6008531"/>
                <a:gd name="connsiteX825" fmla="*/ 3056964 w 3276240"/>
                <a:gd name="connsiteY825" fmla="*/ 62121 h 6008531"/>
                <a:gd name="connsiteX826" fmla="*/ 3052291 w 3276240"/>
                <a:gd name="connsiteY826" fmla="*/ 71467 h 6008531"/>
                <a:gd name="connsiteX827" fmla="*/ 3055584 w 3276240"/>
                <a:gd name="connsiteY827" fmla="*/ 79032 h 6008531"/>
                <a:gd name="connsiteX828" fmla="*/ 3066400 w 3276240"/>
                <a:gd name="connsiteY828" fmla="*/ 83082 h 6008531"/>
                <a:gd name="connsiteX829" fmla="*/ 3083132 w 3276240"/>
                <a:gd name="connsiteY829" fmla="*/ 83082 h 6008531"/>
                <a:gd name="connsiteX830" fmla="*/ 3104094 w 3276240"/>
                <a:gd name="connsiteY830" fmla="*/ 79166 h 6008531"/>
                <a:gd name="connsiteX831" fmla="*/ 3105028 w 3276240"/>
                <a:gd name="connsiteY831" fmla="*/ 78899 h 6008531"/>
                <a:gd name="connsiteX832" fmla="*/ 3105963 w 3276240"/>
                <a:gd name="connsiteY832" fmla="*/ 78632 h 6008531"/>
                <a:gd name="connsiteX833" fmla="*/ 3106942 w 3276240"/>
                <a:gd name="connsiteY833" fmla="*/ 78365 h 6008531"/>
                <a:gd name="connsiteX834" fmla="*/ 3107876 w 3276240"/>
                <a:gd name="connsiteY834" fmla="*/ 78098 h 6008531"/>
                <a:gd name="connsiteX835" fmla="*/ 3127858 w 3276240"/>
                <a:gd name="connsiteY835" fmla="*/ 70532 h 6008531"/>
                <a:gd name="connsiteX836" fmla="*/ 3144236 w 3276240"/>
                <a:gd name="connsiteY836" fmla="*/ 61320 h 6008531"/>
                <a:gd name="connsiteX837" fmla="*/ 3155362 w 3276240"/>
                <a:gd name="connsiteY837" fmla="*/ 51440 h 6008531"/>
                <a:gd name="connsiteX838" fmla="*/ 3159812 w 3276240"/>
                <a:gd name="connsiteY838" fmla="*/ 42094 h 6008531"/>
                <a:gd name="connsiteX839" fmla="*/ 3155896 w 3276240"/>
                <a:gd name="connsiteY839" fmla="*/ 35241 h 6008531"/>
                <a:gd name="connsiteX840" fmla="*/ 3276545 w 3276240"/>
                <a:gd name="connsiteY840" fmla="*/ 5290 h 6008531"/>
                <a:gd name="connsiteX841" fmla="*/ 3265908 w 3276240"/>
                <a:gd name="connsiteY841" fmla="*/ 840 h 6008531"/>
                <a:gd name="connsiteX842" fmla="*/ 3249398 w 3276240"/>
                <a:gd name="connsiteY842" fmla="*/ 305 h 6008531"/>
                <a:gd name="connsiteX843" fmla="*/ 3228615 w 3276240"/>
                <a:gd name="connsiteY843" fmla="*/ 3732 h 6008531"/>
                <a:gd name="connsiteX844" fmla="*/ 3226789 w 3276240"/>
                <a:gd name="connsiteY844" fmla="*/ 4177 h 6008531"/>
                <a:gd name="connsiteX845" fmla="*/ 3225010 w 3276240"/>
                <a:gd name="connsiteY845" fmla="*/ 4667 h 6008531"/>
                <a:gd name="connsiteX846" fmla="*/ 3223185 w 3276240"/>
                <a:gd name="connsiteY846" fmla="*/ 5156 h 6008531"/>
                <a:gd name="connsiteX847" fmla="*/ 3221405 w 3276240"/>
                <a:gd name="connsiteY847" fmla="*/ 5690 h 6008531"/>
                <a:gd name="connsiteX848" fmla="*/ 3202713 w 3276240"/>
                <a:gd name="connsiteY848" fmla="*/ 12856 h 6008531"/>
                <a:gd name="connsiteX849" fmla="*/ 3187004 w 3276240"/>
                <a:gd name="connsiteY849" fmla="*/ 21445 h 6008531"/>
                <a:gd name="connsiteX850" fmla="*/ 3175878 w 3276240"/>
                <a:gd name="connsiteY850" fmla="*/ 30746 h 6008531"/>
                <a:gd name="connsiteX851" fmla="*/ 3170671 w 3276240"/>
                <a:gd name="connsiteY851" fmla="*/ 39869 h 6008531"/>
                <a:gd name="connsiteX852" fmla="*/ 3173208 w 3276240"/>
                <a:gd name="connsiteY852" fmla="*/ 47791 h 6008531"/>
                <a:gd name="connsiteX853" fmla="*/ 3183488 w 3276240"/>
                <a:gd name="connsiteY853" fmla="*/ 52241 h 6008531"/>
                <a:gd name="connsiteX854" fmla="*/ 3199954 w 3276240"/>
                <a:gd name="connsiteY854" fmla="*/ 52998 h 6008531"/>
                <a:gd name="connsiteX855" fmla="*/ 3221049 w 3276240"/>
                <a:gd name="connsiteY855" fmla="*/ 49615 h 6008531"/>
                <a:gd name="connsiteX856" fmla="*/ 3222918 w 3276240"/>
                <a:gd name="connsiteY856" fmla="*/ 49126 h 6008531"/>
                <a:gd name="connsiteX857" fmla="*/ 3224787 w 3276240"/>
                <a:gd name="connsiteY857" fmla="*/ 48636 h 6008531"/>
                <a:gd name="connsiteX858" fmla="*/ 3226612 w 3276240"/>
                <a:gd name="connsiteY858" fmla="*/ 48147 h 6008531"/>
                <a:gd name="connsiteX859" fmla="*/ 3228437 w 3276240"/>
                <a:gd name="connsiteY859" fmla="*/ 47613 h 6008531"/>
                <a:gd name="connsiteX860" fmla="*/ 3247707 w 3276240"/>
                <a:gd name="connsiteY860" fmla="*/ 40403 h 6008531"/>
                <a:gd name="connsiteX861" fmla="*/ 3263683 w 3276240"/>
                <a:gd name="connsiteY861" fmla="*/ 31502 h 6008531"/>
                <a:gd name="connsiteX862" fmla="*/ 3274854 w 3276240"/>
                <a:gd name="connsiteY862" fmla="*/ 22023 h 6008531"/>
                <a:gd name="connsiteX863" fmla="*/ 3279705 w 3276240"/>
                <a:gd name="connsiteY863" fmla="*/ 12856 h 6008531"/>
                <a:gd name="connsiteX864" fmla="*/ 3276545 w 3276240"/>
                <a:gd name="connsiteY864" fmla="*/ 5290 h 6008531"/>
                <a:gd name="connsiteX865" fmla="*/ 2722565 w 3276240"/>
                <a:gd name="connsiteY865" fmla="*/ 192872 h 6008531"/>
                <a:gd name="connsiteX866" fmla="*/ 2737874 w 3276240"/>
                <a:gd name="connsiteY866" fmla="*/ 192249 h 6008531"/>
                <a:gd name="connsiteX867" fmla="*/ 2756209 w 3276240"/>
                <a:gd name="connsiteY867" fmla="*/ 188200 h 6008531"/>
                <a:gd name="connsiteX868" fmla="*/ 2757990 w 3276240"/>
                <a:gd name="connsiteY868" fmla="*/ 187666 h 6008531"/>
                <a:gd name="connsiteX869" fmla="*/ 2759769 w 3276240"/>
                <a:gd name="connsiteY869" fmla="*/ 187087 h 6008531"/>
                <a:gd name="connsiteX870" fmla="*/ 2761594 w 3276240"/>
                <a:gd name="connsiteY870" fmla="*/ 186464 h 6008531"/>
                <a:gd name="connsiteX871" fmla="*/ 2763419 w 3276240"/>
                <a:gd name="connsiteY871" fmla="*/ 185841 h 6008531"/>
                <a:gd name="connsiteX872" fmla="*/ 2783356 w 3276240"/>
                <a:gd name="connsiteY872" fmla="*/ 176940 h 6008531"/>
                <a:gd name="connsiteX873" fmla="*/ 2798754 w 3276240"/>
                <a:gd name="connsiteY873" fmla="*/ 166749 h 6008531"/>
                <a:gd name="connsiteX874" fmla="*/ 2808101 w 3276240"/>
                <a:gd name="connsiteY874" fmla="*/ 156513 h 6008531"/>
                <a:gd name="connsiteX875" fmla="*/ 2809925 w 3276240"/>
                <a:gd name="connsiteY875" fmla="*/ 147612 h 6008531"/>
                <a:gd name="connsiteX876" fmla="*/ 2804496 w 3276240"/>
                <a:gd name="connsiteY876" fmla="*/ 141827 h 6008531"/>
                <a:gd name="connsiteX877" fmla="*/ 2793414 w 3276240"/>
                <a:gd name="connsiteY877" fmla="*/ 139379 h 6008531"/>
                <a:gd name="connsiteX878" fmla="*/ 2778150 w 3276240"/>
                <a:gd name="connsiteY878" fmla="*/ 140136 h 6008531"/>
                <a:gd name="connsiteX879" fmla="*/ 2760348 w 3276240"/>
                <a:gd name="connsiteY879" fmla="*/ 144186 h 6008531"/>
                <a:gd name="connsiteX880" fmla="*/ 2758612 w 3276240"/>
                <a:gd name="connsiteY880" fmla="*/ 144720 h 6008531"/>
                <a:gd name="connsiteX881" fmla="*/ 2756832 w 3276240"/>
                <a:gd name="connsiteY881" fmla="*/ 145298 h 6008531"/>
                <a:gd name="connsiteX882" fmla="*/ 2755096 w 3276240"/>
                <a:gd name="connsiteY882" fmla="*/ 145877 h 6008531"/>
                <a:gd name="connsiteX883" fmla="*/ 2753316 w 3276240"/>
                <a:gd name="connsiteY883" fmla="*/ 146500 h 6008531"/>
                <a:gd name="connsiteX884" fmla="*/ 2733823 w 3276240"/>
                <a:gd name="connsiteY884" fmla="*/ 155089 h 6008531"/>
                <a:gd name="connsiteX885" fmla="*/ 2718603 w 3276240"/>
                <a:gd name="connsiteY885" fmla="*/ 165013 h 6008531"/>
                <a:gd name="connsiteX886" fmla="*/ 2709080 w 3276240"/>
                <a:gd name="connsiteY886" fmla="*/ 175160 h 6008531"/>
                <a:gd name="connsiteX887" fmla="*/ 2706810 w 3276240"/>
                <a:gd name="connsiteY887" fmla="*/ 184061 h 6008531"/>
                <a:gd name="connsiteX888" fmla="*/ 2711839 w 3276240"/>
                <a:gd name="connsiteY888" fmla="*/ 190024 h 6008531"/>
                <a:gd name="connsiteX889" fmla="*/ 2722565 w 3276240"/>
                <a:gd name="connsiteY889" fmla="*/ 192872 h 6008531"/>
                <a:gd name="connsiteX890" fmla="*/ 2690611 w 3276240"/>
                <a:gd name="connsiteY890" fmla="*/ 182770 h 6008531"/>
                <a:gd name="connsiteX891" fmla="*/ 2679841 w 3276240"/>
                <a:gd name="connsiteY891" fmla="*/ 180589 h 6008531"/>
                <a:gd name="connsiteX892" fmla="*/ 2665333 w 3276240"/>
                <a:gd name="connsiteY892" fmla="*/ 181435 h 6008531"/>
                <a:gd name="connsiteX893" fmla="*/ 2648332 w 3276240"/>
                <a:gd name="connsiteY893" fmla="*/ 185307 h 6008531"/>
                <a:gd name="connsiteX894" fmla="*/ 2645884 w 3276240"/>
                <a:gd name="connsiteY894" fmla="*/ 186063 h 6008531"/>
                <a:gd name="connsiteX895" fmla="*/ 2643393 w 3276240"/>
                <a:gd name="connsiteY895" fmla="*/ 186864 h 6008531"/>
                <a:gd name="connsiteX896" fmla="*/ 2640900 w 3276240"/>
                <a:gd name="connsiteY896" fmla="*/ 187755 h 6008531"/>
                <a:gd name="connsiteX897" fmla="*/ 2638363 w 3276240"/>
                <a:gd name="connsiteY897" fmla="*/ 188689 h 6008531"/>
                <a:gd name="connsiteX898" fmla="*/ 2619227 w 3276240"/>
                <a:gd name="connsiteY898" fmla="*/ 197590 h 6008531"/>
                <a:gd name="connsiteX899" fmla="*/ 2604586 w 3276240"/>
                <a:gd name="connsiteY899" fmla="*/ 207692 h 6008531"/>
                <a:gd name="connsiteX900" fmla="*/ 2595685 w 3276240"/>
                <a:gd name="connsiteY900" fmla="*/ 217839 h 6008531"/>
                <a:gd name="connsiteX901" fmla="*/ 2594172 w 3276240"/>
                <a:gd name="connsiteY901" fmla="*/ 226740 h 6008531"/>
                <a:gd name="connsiteX902" fmla="*/ 2599512 w 3276240"/>
                <a:gd name="connsiteY902" fmla="*/ 232169 h 6008531"/>
                <a:gd name="connsiteX903" fmla="*/ 2610060 w 3276240"/>
                <a:gd name="connsiteY903" fmla="*/ 234572 h 6008531"/>
                <a:gd name="connsiteX904" fmla="*/ 2624657 w 3276240"/>
                <a:gd name="connsiteY904" fmla="*/ 233860 h 6008531"/>
                <a:gd name="connsiteX905" fmla="*/ 2641968 w 3276240"/>
                <a:gd name="connsiteY905" fmla="*/ 229988 h 6008531"/>
                <a:gd name="connsiteX906" fmla="*/ 2644505 w 3276240"/>
                <a:gd name="connsiteY906" fmla="*/ 229232 h 6008531"/>
                <a:gd name="connsiteX907" fmla="*/ 2647041 w 3276240"/>
                <a:gd name="connsiteY907" fmla="*/ 228386 h 6008531"/>
                <a:gd name="connsiteX908" fmla="*/ 2649623 w 3276240"/>
                <a:gd name="connsiteY908" fmla="*/ 227496 h 6008531"/>
                <a:gd name="connsiteX909" fmla="*/ 2652249 w 3276240"/>
                <a:gd name="connsiteY909" fmla="*/ 226517 h 6008531"/>
                <a:gd name="connsiteX910" fmla="*/ 2671786 w 3276240"/>
                <a:gd name="connsiteY910" fmla="*/ 217349 h 6008531"/>
                <a:gd name="connsiteX911" fmla="*/ 2686472 w 3276240"/>
                <a:gd name="connsiteY911" fmla="*/ 207336 h 6008531"/>
                <a:gd name="connsiteX912" fmla="*/ 2695105 w 3276240"/>
                <a:gd name="connsiteY912" fmla="*/ 197056 h 6008531"/>
                <a:gd name="connsiteX913" fmla="*/ 2696173 w 3276240"/>
                <a:gd name="connsiteY913" fmla="*/ 188155 h 6008531"/>
                <a:gd name="connsiteX914" fmla="*/ 2690611 w 3276240"/>
                <a:gd name="connsiteY914" fmla="*/ 182770 h 6008531"/>
                <a:gd name="connsiteX915" fmla="*/ 3059990 w 3276240"/>
                <a:gd name="connsiteY915" fmla="*/ 5452260 h 6008531"/>
                <a:gd name="connsiteX916" fmla="*/ 2996840 w 3276240"/>
                <a:gd name="connsiteY916" fmla="*/ 5384214 h 6008531"/>
                <a:gd name="connsiteX917" fmla="*/ 2920472 w 3276240"/>
                <a:gd name="connsiteY917" fmla="*/ 5357512 h 6008531"/>
                <a:gd name="connsiteX918" fmla="*/ 2913797 w 3276240"/>
                <a:gd name="connsiteY918" fmla="*/ 5357512 h 6008531"/>
                <a:gd name="connsiteX919" fmla="*/ 2839209 w 3276240"/>
                <a:gd name="connsiteY919" fmla="*/ 5380965 h 6008531"/>
                <a:gd name="connsiteX920" fmla="*/ 2776904 w 3276240"/>
                <a:gd name="connsiteY920" fmla="*/ 5443671 h 6008531"/>
                <a:gd name="connsiteX921" fmla="*/ 2732400 w 3276240"/>
                <a:gd name="connsiteY921" fmla="*/ 5538285 h 6008531"/>
                <a:gd name="connsiteX922" fmla="*/ 2711661 w 3276240"/>
                <a:gd name="connsiteY922" fmla="*/ 5657956 h 6008531"/>
                <a:gd name="connsiteX923" fmla="*/ 2721274 w 3276240"/>
                <a:gd name="connsiteY923" fmla="*/ 5785859 h 6008531"/>
                <a:gd name="connsiteX924" fmla="*/ 2760437 w 3276240"/>
                <a:gd name="connsiteY924" fmla="*/ 5895827 h 6008531"/>
                <a:gd name="connsiteX925" fmla="*/ 2824077 w 3276240"/>
                <a:gd name="connsiteY925" fmla="*/ 5974776 h 6008531"/>
                <a:gd name="connsiteX926" fmla="*/ 2905875 w 3276240"/>
                <a:gd name="connsiteY926" fmla="*/ 6008555 h 6008531"/>
                <a:gd name="connsiteX927" fmla="*/ 2907788 w 3276240"/>
                <a:gd name="connsiteY927" fmla="*/ 6008555 h 6008531"/>
                <a:gd name="connsiteX928" fmla="*/ 2909702 w 3276240"/>
                <a:gd name="connsiteY928" fmla="*/ 6008555 h 6008531"/>
                <a:gd name="connsiteX929" fmla="*/ 2911616 w 3276240"/>
                <a:gd name="connsiteY929" fmla="*/ 6008555 h 6008531"/>
                <a:gd name="connsiteX930" fmla="*/ 2913529 w 3276240"/>
                <a:gd name="connsiteY930" fmla="*/ 6008555 h 6008531"/>
                <a:gd name="connsiteX931" fmla="*/ 2994882 w 3276240"/>
                <a:gd name="connsiteY931" fmla="*/ 5983588 h 6008531"/>
                <a:gd name="connsiteX932" fmla="*/ 3061281 w 3276240"/>
                <a:gd name="connsiteY932" fmla="*/ 5912383 h 6008531"/>
                <a:gd name="connsiteX933" fmla="*/ 3105340 w 3276240"/>
                <a:gd name="connsiteY933" fmla="*/ 5807087 h 6008531"/>
                <a:gd name="connsiteX934" fmla="*/ 3120783 w 3276240"/>
                <a:gd name="connsiteY934" fmla="*/ 5680163 h 6008531"/>
                <a:gd name="connsiteX935" fmla="*/ 3103916 w 3276240"/>
                <a:gd name="connsiteY935" fmla="*/ 5553283 h 6008531"/>
                <a:gd name="connsiteX936" fmla="*/ 3060302 w 3276240"/>
                <a:gd name="connsiteY936" fmla="*/ 5452260 h 6008531"/>
                <a:gd name="connsiteX937" fmla="*/ 28095 w 3276240"/>
                <a:gd name="connsiteY937" fmla="*/ 3156187 h 6008531"/>
                <a:gd name="connsiteX938" fmla="*/ 42737 w 3276240"/>
                <a:gd name="connsiteY938" fmla="*/ 3163130 h 6008531"/>
                <a:gd name="connsiteX939" fmla="*/ 62808 w 3276240"/>
                <a:gd name="connsiteY939" fmla="*/ 3163130 h 6008531"/>
                <a:gd name="connsiteX940" fmla="*/ 75047 w 3276240"/>
                <a:gd name="connsiteY940" fmla="*/ 3160282 h 6008531"/>
                <a:gd name="connsiteX941" fmla="*/ 88398 w 3276240"/>
                <a:gd name="connsiteY941" fmla="*/ 3155520 h 6008531"/>
                <a:gd name="connsiteX942" fmla="*/ 102639 w 3276240"/>
                <a:gd name="connsiteY942" fmla="*/ 3148711 h 6008531"/>
                <a:gd name="connsiteX943" fmla="*/ 117682 w 3276240"/>
                <a:gd name="connsiteY943" fmla="*/ 3139810 h 6008531"/>
                <a:gd name="connsiteX944" fmla="*/ 160227 w 3276240"/>
                <a:gd name="connsiteY944" fmla="*/ 3106254 h 6008531"/>
                <a:gd name="connsiteX945" fmla="*/ 195518 w 3276240"/>
                <a:gd name="connsiteY945" fmla="*/ 3066424 h 6008531"/>
                <a:gd name="connsiteX946" fmla="*/ 219906 w 3276240"/>
                <a:gd name="connsiteY946" fmla="*/ 3025436 h 6008531"/>
                <a:gd name="connsiteX947" fmla="*/ 230053 w 3276240"/>
                <a:gd name="connsiteY947" fmla="*/ 2988364 h 6008531"/>
                <a:gd name="connsiteX948" fmla="*/ 227739 w 3276240"/>
                <a:gd name="connsiteY948" fmla="*/ 2969450 h 6008531"/>
                <a:gd name="connsiteX949" fmla="*/ 218838 w 3276240"/>
                <a:gd name="connsiteY949" fmla="*/ 2956945 h 6008531"/>
                <a:gd name="connsiteX950" fmla="*/ 204152 w 3276240"/>
                <a:gd name="connsiteY950" fmla="*/ 2950892 h 6008531"/>
                <a:gd name="connsiteX951" fmla="*/ 184660 w 3276240"/>
                <a:gd name="connsiteY951" fmla="*/ 2951293 h 6008531"/>
                <a:gd name="connsiteX952" fmla="*/ 172821 w 3276240"/>
                <a:gd name="connsiteY952" fmla="*/ 2954141 h 6008531"/>
                <a:gd name="connsiteX953" fmla="*/ 160049 w 3276240"/>
                <a:gd name="connsiteY953" fmla="*/ 2958591 h 6008531"/>
                <a:gd name="connsiteX954" fmla="*/ 146431 w 3276240"/>
                <a:gd name="connsiteY954" fmla="*/ 2965044 h 6008531"/>
                <a:gd name="connsiteX955" fmla="*/ 132056 w 3276240"/>
                <a:gd name="connsiteY955" fmla="*/ 2973367 h 6008531"/>
                <a:gd name="connsiteX956" fmla="*/ 91069 w 3276240"/>
                <a:gd name="connsiteY956" fmla="*/ 3005053 h 6008531"/>
                <a:gd name="connsiteX957" fmla="*/ 56044 w 3276240"/>
                <a:gd name="connsiteY957" fmla="*/ 3043415 h 6008531"/>
                <a:gd name="connsiteX958" fmla="*/ 30632 w 3276240"/>
                <a:gd name="connsiteY958" fmla="*/ 3084002 h 6008531"/>
                <a:gd name="connsiteX959" fmla="*/ 18572 w 3276240"/>
                <a:gd name="connsiteY959" fmla="*/ 3122142 h 6008531"/>
                <a:gd name="connsiteX960" fmla="*/ 19818 w 3276240"/>
                <a:gd name="connsiteY960" fmla="*/ 3142213 h 6008531"/>
                <a:gd name="connsiteX961" fmla="*/ 28184 w 3276240"/>
                <a:gd name="connsiteY961" fmla="*/ 3156187 h 6008531"/>
                <a:gd name="connsiteX962" fmla="*/ 209982 w 3276240"/>
                <a:gd name="connsiteY962" fmla="*/ 2463089 h 6008531"/>
                <a:gd name="connsiteX963" fmla="*/ 230898 w 3276240"/>
                <a:gd name="connsiteY963" fmla="*/ 2462465 h 6008531"/>
                <a:gd name="connsiteX964" fmla="*/ 236150 w 3276240"/>
                <a:gd name="connsiteY964" fmla="*/ 2461264 h 6008531"/>
                <a:gd name="connsiteX965" fmla="*/ 241668 w 3276240"/>
                <a:gd name="connsiteY965" fmla="*/ 2459662 h 6008531"/>
                <a:gd name="connsiteX966" fmla="*/ 247409 w 3276240"/>
                <a:gd name="connsiteY966" fmla="*/ 2457659 h 6008531"/>
                <a:gd name="connsiteX967" fmla="*/ 253417 w 3276240"/>
                <a:gd name="connsiteY967" fmla="*/ 2455256 h 6008531"/>
                <a:gd name="connsiteX968" fmla="*/ 289020 w 3276240"/>
                <a:gd name="connsiteY968" fmla="*/ 2435496 h 6008531"/>
                <a:gd name="connsiteX969" fmla="*/ 321642 w 3276240"/>
                <a:gd name="connsiteY969" fmla="*/ 2408794 h 6008531"/>
                <a:gd name="connsiteX970" fmla="*/ 347854 w 3276240"/>
                <a:gd name="connsiteY970" fmla="*/ 2378799 h 6008531"/>
                <a:gd name="connsiteX971" fmla="*/ 364142 w 3276240"/>
                <a:gd name="connsiteY971" fmla="*/ 2349115 h 6008531"/>
                <a:gd name="connsiteX972" fmla="*/ 367524 w 3276240"/>
                <a:gd name="connsiteY972" fmla="*/ 2328777 h 6008531"/>
                <a:gd name="connsiteX973" fmla="*/ 361828 w 3276240"/>
                <a:gd name="connsiteY973" fmla="*/ 2315114 h 6008531"/>
                <a:gd name="connsiteX974" fmla="*/ 348121 w 3276240"/>
                <a:gd name="connsiteY974" fmla="*/ 2308528 h 6008531"/>
                <a:gd name="connsiteX975" fmla="*/ 327605 w 3276240"/>
                <a:gd name="connsiteY975" fmla="*/ 2309507 h 6008531"/>
                <a:gd name="connsiteX976" fmla="*/ 322576 w 3276240"/>
                <a:gd name="connsiteY976" fmla="*/ 2310708 h 6008531"/>
                <a:gd name="connsiteX977" fmla="*/ 317235 w 3276240"/>
                <a:gd name="connsiteY977" fmla="*/ 2312310 h 6008531"/>
                <a:gd name="connsiteX978" fmla="*/ 311717 w 3276240"/>
                <a:gd name="connsiteY978" fmla="*/ 2314224 h 6008531"/>
                <a:gd name="connsiteX979" fmla="*/ 305932 w 3276240"/>
                <a:gd name="connsiteY979" fmla="*/ 2316538 h 6008531"/>
                <a:gd name="connsiteX980" fmla="*/ 271841 w 3276240"/>
                <a:gd name="connsiteY980" fmla="*/ 2335363 h 6008531"/>
                <a:gd name="connsiteX981" fmla="*/ 239933 w 3276240"/>
                <a:gd name="connsiteY981" fmla="*/ 2360997 h 6008531"/>
                <a:gd name="connsiteX982" fmla="*/ 213587 w 3276240"/>
                <a:gd name="connsiteY982" fmla="*/ 2390325 h 6008531"/>
                <a:gd name="connsiteX983" fmla="*/ 196319 w 3276240"/>
                <a:gd name="connsiteY983" fmla="*/ 2420143 h 6008531"/>
                <a:gd name="connsiteX984" fmla="*/ 191869 w 3276240"/>
                <a:gd name="connsiteY984" fmla="*/ 2441148 h 6008531"/>
                <a:gd name="connsiteX985" fmla="*/ 196765 w 3276240"/>
                <a:gd name="connsiteY985" fmla="*/ 2455745 h 6008531"/>
                <a:gd name="connsiteX986" fmla="*/ 210071 w 3276240"/>
                <a:gd name="connsiteY986" fmla="*/ 2463089 h 6008531"/>
                <a:gd name="connsiteX987" fmla="*/ 53729 w 3276240"/>
                <a:gd name="connsiteY987" fmla="*/ 2968471 h 6008531"/>
                <a:gd name="connsiteX988" fmla="*/ 68059 w 3276240"/>
                <a:gd name="connsiteY988" fmla="*/ 2975592 h 6008531"/>
                <a:gd name="connsiteX989" fmla="*/ 88353 w 3276240"/>
                <a:gd name="connsiteY989" fmla="*/ 2975592 h 6008531"/>
                <a:gd name="connsiteX990" fmla="*/ 98589 w 3276240"/>
                <a:gd name="connsiteY990" fmla="*/ 2973233 h 6008531"/>
                <a:gd name="connsiteX991" fmla="*/ 109671 w 3276240"/>
                <a:gd name="connsiteY991" fmla="*/ 2969450 h 6008531"/>
                <a:gd name="connsiteX992" fmla="*/ 121419 w 3276240"/>
                <a:gd name="connsiteY992" fmla="*/ 2964288 h 6008531"/>
                <a:gd name="connsiteX993" fmla="*/ 133836 w 3276240"/>
                <a:gd name="connsiteY993" fmla="*/ 2957657 h 6008531"/>
                <a:gd name="connsiteX994" fmla="*/ 174602 w 3276240"/>
                <a:gd name="connsiteY994" fmla="*/ 2928195 h 6008531"/>
                <a:gd name="connsiteX995" fmla="*/ 209447 w 3276240"/>
                <a:gd name="connsiteY995" fmla="*/ 2892103 h 6008531"/>
                <a:gd name="connsiteX996" fmla="*/ 234726 w 3276240"/>
                <a:gd name="connsiteY996" fmla="*/ 2854141 h 6008531"/>
                <a:gd name="connsiteX997" fmla="*/ 246965 w 3276240"/>
                <a:gd name="connsiteY997" fmla="*/ 2818939 h 6008531"/>
                <a:gd name="connsiteX998" fmla="*/ 246074 w 3276240"/>
                <a:gd name="connsiteY998" fmla="*/ 2799491 h 6008531"/>
                <a:gd name="connsiteX999" fmla="*/ 237930 w 3276240"/>
                <a:gd name="connsiteY999" fmla="*/ 2786630 h 6008531"/>
                <a:gd name="connsiteX1000" fmla="*/ 223467 w 3276240"/>
                <a:gd name="connsiteY1000" fmla="*/ 2780399 h 6008531"/>
                <a:gd name="connsiteX1001" fmla="*/ 203663 w 3276240"/>
                <a:gd name="connsiteY1001" fmla="*/ 2780933 h 6008531"/>
                <a:gd name="connsiteX1002" fmla="*/ 193827 w 3276240"/>
                <a:gd name="connsiteY1002" fmla="*/ 2783292 h 6008531"/>
                <a:gd name="connsiteX1003" fmla="*/ 183235 w 3276240"/>
                <a:gd name="connsiteY1003" fmla="*/ 2786941 h 6008531"/>
                <a:gd name="connsiteX1004" fmla="*/ 171976 w 3276240"/>
                <a:gd name="connsiteY1004" fmla="*/ 2791881 h 6008531"/>
                <a:gd name="connsiteX1005" fmla="*/ 160094 w 3276240"/>
                <a:gd name="connsiteY1005" fmla="*/ 2798156 h 6008531"/>
                <a:gd name="connsiteX1006" fmla="*/ 120797 w 3276240"/>
                <a:gd name="connsiteY1006" fmla="*/ 2826060 h 6008531"/>
                <a:gd name="connsiteX1007" fmla="*/ 86351 w 3276240"/>
                <a:gd name="connsiteY1007" fmla="*/ 2860728 h 6008531"/>
                <a:gd name="connsiteX1008" fmla="*/ 60316 w 3276240"/>
                <a:gd name="connsiteY1008" fmla="*/ 2898200 h 6008531"/>
                <a:gd name="connsiteX1009" fmla="*/ 46520 w 3276240"/>
                <a:gd name="connsiteY1009" fmla="*/ 2934114 h 6008531"/>
                <a:gd name="connsiteX1010" fmla="*/ 46253 w 3276240"/>
                <a:gd name="connsiteY1010" fmla="*/ 2954586 h 6008531"/>
                <a:gd name="connsiteX1011" fmla="*/ 53819 w 3276240"/>
                <a:gd name="connsiteY1011" fmla="*/ 2968471 h 6008531"/>
                <a:gd name="connsiteX1012" fmla="*/ 140245 w 3276240"/>
                <a:gd name="connsiteY1012" fmla="*/ 2618095 h 6008531"/>
                <a:gd name="connsiteX1013" fmla="*/ 153952 w 3276240"/>
                <a:gd name="connsiteY1013" fmla="*/ 2625349 h 6008531"/>
                <a:gd name="connsiteX1014" fmla="*/ 174646 w 3276240"/>
                <a:gd name="connsiteY1014" fmla="*/ 2624859 h 6008531"/>
                <a:gd name="connsiteX1015" fmla="*/ 181456 w 3276240"/>
                <a:gd name="connsiteY1015" fmla="*/ 2623301 h 6008531"/>
                <a:gd name="connsiteX1016" fmla="*/ 188665 w 3276240"/>
                <a:gd name="connsiteY1016" fmla="*/ 2621076 h 6008531"/>
                <a:gd name="connsiteX1017" fmla="*/ 196275 w 3276240"/>
                <a:gd name="connsiteY1017" fmla="*/ 2618228 h 6008531"/>
                <a:gd name="connsiteX1018" fmla="*/ 204241 w 3276240"/>
                <a:gd name="connsiteY1018" fmla="*/ 2614712 h 6008531"/>
                <a:gd name="connsiteX1019" fmla="*/ 241402 w 3276240"/>
                <a:gd name="connsiteY1019" fmla="*/ 2592016 h 6008531"/>
                <a:gd name="connsiteX1020" fmla="*/ 274869 w 3276240"/>
                <a:gd name="connsiteY1020" fmla="*/ 2562465 h 6008531"/>
                <a:gd name="connsiteX1021" fmla="*/ 300902 w 3276240"/>
                <a:gd name="connsiteY1021" fmla="*/ 2530022 h 6008531"/>
                <a:gd name="connsiteX1022" fmla="*/ 315945 w 3276240"/>
                <a:gd name="connsiteY1022" fmla="*/ 2498602 h 6008531"/>
                <a:gd name="connsiteX1023" fmla="*/ 317992 w 3276240"/>
                <a:gd name="connsiteY1023" fmla="*/ 2478487 h 6008531"/>
                <a:gd name="connsiteX1024" fmla="*/ 311450 w 3276240"/>
                <a:gd name="connsiteY1024" fmla="*/ 2465136 h 6008531"/>
                <a:gd name="connsiteX1025" fmla="*/ 297520 w 3276240"/>
                <a:gd name="connsiteY1025" fmla="*/ 2458638 h 6008531"/>
                <a:gd name="connsiteX1026" fmla="*/ 277226 w 3276240"/>
                <a:gd name="connsiteY1026" fmla="*/ 2459484 h 6008531"/>
                <a:gd name="connsiteX1027" fmla="*/ 270684 w 3276240"/>
                <a:gd name="connsiteY1027" fmla="*/ 2461086 h 6008531"/>
                <a:gd name="connsiteX1028" fmla="*/ 263743 w 3276240"/>
                <a:gd name="connsiteY1028" fmla="*/ 2463222 h 6008531"/>
                <a:gd name="connsiteX1029" fmla="*/ 256443 w 3276240"/>
                <a:gd name="connsiteY1029" fmla="*/ 2465981 h 6008531"/>
                <a:gd name="connsiteX1030" fmla="*/ 248789 w 3276240"/>
                <a:gd name="connsiteY1030" fmla="*/ 2469364 h 6008531"/>
                <a:gd name="connsiteX1031" fmla="*/ 213186 w 3276240"/>
                <a:gd name="connsiteY1031" fmla="*/ 2490903 h 6008531"/>
                <a:gd name="connsiteX1032" fmla="*/ 180431 w 3276240"/>
                <a:gd name="connsiteY1032" fmla="*/ 2519297 h 6008531"/>
                <a:gd name="connsiteX1033" fmla="*/ 154041 w 3276240"/>
                <a:gd name="connsiteY1033" fmla="*/ 2551072 h 6008531"/>
                <a:gd name="connsiteX1034" fmla="*/ 137753 w 3276240"/>
                <a:gd name="connsiteY1034" fmla="*/ 2582803 h 6008531"/>
                <a:gd name="connsiteX1035" fmla="*/ 134638 w 3276240"/>
                <a:gd name="connsiteY1035" fmla="*/ 2603720 h 6008531"/>
                <a:gd name="connsiteX1036" fmla="*/ 140333 w 3276240"/>
                <a:gd name="connsiteY1036" fmla="*/ 2618095 h 6008531"/>
                <a:gd name="connsiteX1037" fmla="*/ 91914 w 3276240"/>
                <a:gd name="connsiteY1037" fmla="*/ 2788899 h 6008531"/>
                <a:gd name="connsiteX1038" fmla="*/ 105977 w 3276240"/>
                <a:gd name="connsiteY1038" fmla="*/ 2796153 h 6008531"/>
                <a:gd name="connsiteX1039" fmla="*/ 126493 w 3276240"/>
                <a:gd name="connsiteY1039" fmla="*/ 2795842 h 6008531"/>
                <a:gd name="connsiteX1040" fmla="*/ 134904 w 3276240"/>
                <a:gd name="connsiteY1040" fmla="*/ 2793884 h 6008531"/>
                <a:gd name="connsiteX1041" fmla="*/ 143805 w 3276240"/>
                <a:gd name="connsiteY1041" fmla="*/ 2790991 h 6008531"/>
                <a:gd name="connsiteX1042" fmla="*/ 153329 w 3276240"/>
                <a:gd name="connsiteY1042" fmla="*/ 2787119 h 6008531"/>
                <a:gd name="connsiteX1043" fmla="*/ 163387 w 3276240"/>
                <a:gd name="connsiteY1043" fmla="*/ 2782224 h 6008531"/>
                <a:gd name="connsiteX1044" fmla="*/ 202372 w 3276240"/>
                <a:gd name="connsiteY1044" fmla="*/ 2756367 h 6008531"/>
                <a:gd name="connsiteX1045" fmla="*/ 236684 w 3276240"/>
                <a:gd name="connsiteY1045" fmla="*/ 2723701 h 6008531"/>
                <a:gd name="connsiteX1046" fmla="*/ 262452 w 3276240"/>
                <a:gd name="connsiteY1046" fmla="*/ 2688588 h 6008531"/>
                <a:gd name="connsiteX1047" fmla="*/ 276292 w 3276240"/>
                <a:gd name="connsiteY1047" fmla="*/ 2655300 h 6008531"/>
                <a:gd name="connsiteX1048" fmla="*/ 276915 w 3276240"/>
                <a:gd name="connsiteY1048" fmla="*/ 2635451 h 6008531"/>
                <a:gd name="connsiteX1049" fmla="*/ 269572 w 3276240"/>
                <a:gd name="connsiteY1049" fmla="*/ 2622100 h 6008531"/>
                <a:gd name="connsiteX1050" fmla="*/ 255331 w 3276240"/>
                <a:gd name="connsiteY1050" fmla="*/ 2615736 h 6008531"/>
                <a:gd name="connsiteX1051" fmla="*/ 235260 w 3276240"/>
                <a:gd name="connsiteY1051" fmla="*/ 2616448 h 6008531"/>
                <a:gd name="connsiteX1052" fmla="*/ 227160 w 3276240"/>
                <a:gd name="connsiteY1052" fmla="*/ 2618362 h 6008531"/>
                <a:gd name="connsiteX1053" fmla="*/ 218526 w 3276240"/>
                <a:gd name="connsiteY1053" fmla="*/ 2621165 h 6008531"/>
                <a:gd name="connsiteX1054" fmla="*/ 209403 w 3276240"/>
                <a:gd name="connsiteY1054" fmla="*/ 2624904 h 6008531"/>
                <a:gd name="connsiteX1055" fmla="*/ 199790 w 3276240"/>
                <a:gd name="connsiteY1055" fmla="*/ 2629354 h 6008531"/>
                <a:gd name="connsiteX1056" fmla="*/ 162230 w 3276240"/>
                <a:gd name="connsiteY1056" fmla="*/ 2653920 h 6008531"/>
                <a:gd name="connsiteX1057" fmla="*/ 128540 w 3276240"/>
                <a:gd name="connsiteY1057" fmla="*/ 2685072 h 6008531"/>
                <a:gd name="connsiteX1058" fmla="*/ 102239 w 3276240"/>
                <a:gd name="connsiteY1058" fmla="*/ 2719607 h 6008531"/>
                <a:gd name="connsiteX1059" fmla="*/ 86973 w 3276240"/>
                <a:gd name="connsiteY1059" fmla="*/ 2753385 h 6008531"/>
                <a:gd name="connsiteX1060" fmla="*/ 85238 w 3276240"/>
                <a:gd name="connsiteY1060" fmla="*/ 2774169 h 6008531"/>
                <a:gd name="connsiteX1061" fmla="*/ 91914 w 3276240"/>
                <a:gd name="connsiteY1061" fmla="*/ 2788899 h 6008531"/>
                <a:gd name="connsiteX1062" fmla="*/ 15412 w 3276240"/>
                <a:gd name="connsiteY1062" fmla="*/ 3352715 h 6008531"/>
                <a:gd name="connsiteX1063" fmla="*/ 30365 w 3276240"/>
                <a:gd name="connsiteY1063" fmla="*/ 3359658 h 6008531"/>
                <a:gd name="connsiteX1064" fmla="*/ 50258 w 3276240"/>
                <a:gd name="connsiteY1064" fmla="*/ 3359658 h 6008531"/>
                <a:gd name="connsiteX1065" fmla="*/ 64634 w 3276240"/>
                <a:gd name="connsiteY1065" fmla="*/ 3356364 h 6008531"/>
                <a:gd name="connsiteX1066" fmla="*/ 80342 w 3276240"/>
                <a:gd name="connsiteY1066" fmla="*/ 3350445 h 6008531"/>
                <a:gd name="connsiteX1067" fmla="*/ 97120 w 3276240"/>
                <a:gd name="connsiteY1067" fmla="*/ 3341856 h 6008531"/>
                <a:gd name="connsiteX1068" fmla="*/ 114922 w 3276240"/>
                <a:gd name="connsiteY1068" fmla="*/ 3330597 h 6008531"/>
                <a:gd name="connsiteX1069" fmla="*/ 159026 w 3276240"/>
                <a:gd name="connsiteY1069" fmla="*/ 3292813 h 6008531"/>
                <a:gd name="connsiteX1070" fmla="*/ 194628 w 3276240"/>
                <a:gd name="connsiteY1070" fmla="*/ 3248977 h 6008531"/>
                <a:gd name="connsiteX1071" fmla="*/ 218126 w 3276240"/>
                <a:gd name="connsiteY1071" fmla="*/ 3204741 h 6008531"/>
                <a:gd name="connsiteX1072" fmla="*/ 226270 w 3276240"/>
                <a:gd name="connsiteY1072" fmla="*/ 3165533 h 6008531"/>
                <a:gd name="connsiteX1073" fmla="*/ 222577 w 3276240"/>
                <a:gd name="connsiteY1073" fmla="*/ 3147064 h 6008531"/>
                <a:gd name="connsiteX1074" fmla="*/ 212785 w 3276240"/>
                <a:gd name="connsiteY1074" fmla="*/ 3134915 h 6008531"/>
                <a:gd name="connsiteX1075" fmla="*/ 197833 w 3276240"/>
                <a:gd name="connsiteY1075" fmla="*/ 3128951 h 6008531"/>
                <a:gd name="connsiteX1076" fmla="*/ 178518 w 3276240"/>
                <a:gd name="connsiteY1076" fmla="*/ 3129218 h 6008531"/>
                <a:gd name="connsiteX1077" fmla="*/ 164678 w 3276240"/>
                <a:gd name="connsiteY1077" fmla="*/ 3132511 h 6008531"/>
                <a:gd name="connsiteX1078" fmla="*/ 149679 w 3276240"/>
                <a:gd name="connsiteY1078" fmla="*/ 3138163 h 6008531"/>
                <a:gd name="connsiteX1079" fmla="*/ 133702 w 3276240"/>
                <a:gd name="connsiteY1079" fmla="*/ 3146307 h 6008531"/>
                <a:gd name="connsiteX1080" fmla="*/ 116792 w 3276240"/>
                <a:gd name="connsiteY1080" fmla="*/ 3156855 h 6008531"/>
                <a:gd name="connsiteX1081" fmla="*/ 74202 w 3276240"/>
                <a:gd name="connsiteY1081" fmla="*/ 3192458 h 6008531"/>
                <a:gd name="connsiteX1082" fmla="*/ 38599 w 3276240"/>
                <a:gd name="connsiteY1082" fmla="*/ 3234736 h 6008531"/>
                <a:gd name="connsiteX1083" fmla="*/ 13765 w 3276240"/>
                <a:gd name="connsiteY1083" fmla="*/ 3278750 h 6008531"/>
                <a:gd name="connsiteX1084" fmla="*/ 3618 w 3276240"/>
                <a:gd name="connsiteY1084" fmla="*/ 3319248 h 6008531"/>
                <a:gd name="connsiteX1085" fmla="*/ 6244 w 3276240"/>
                <a:gd name="connsiteY1085" fmla="*/ 3339052 h 6008531"/>
                <a:gd name="connsiteX1086" fmla="*/ 15591 w 3276240"/>
                <a:gd name="connsiteY1086" fmla="*/ 3352715 h 6008531"/>
                <a:gd name="connsiteX1087" fmla="*/ 569526 w 3276240"/>
                <a:gd name="connsiteY1087" fmla="*/ 4572825 h 6008531"/>
                <a:gd name="connsiteX1088" fmla="*/ 615054 w 3276240"/>
                <a:gd name="connsiteY1088" fmla="*/ 4497569 h 6008531"/>
                <a:gd name="connsiteX1089" fmla="*/ 640998 w 3276240"/>
                <a:gd name="connsiteY1089" fmla="*/ 4422981 h 6008531"/>
                <a:gd name="connsiteX1090" fmla="*/ 646072 w 3276240"/>
                <a:gd name="connsiteY1090" fmla="*/ 4357561 h 6008531"/>
                <a:gd name="connsiteX1091" fmla="*/ 629116 w 3276240"/>
                <a:gd name="connsiteY1091" fmla="*/ 4309230 h 6008531"/>
                <a:gd name="connsiteX1092" fmla="*/ 618035 w 3276240"/>
                <a:gd name="connsiteY1092" fmla="*/ 4297882 h 6008531"/>
                <a:gd name="connsiteX1093" fmla="*/ 604951 w 3276240"/>
                <a:gd name="connsiteY1093" fmla="*/ 4290361 h 6008531"/>
                <a:gd name="connsiteX1094" fmla="*/ 590220 w 3276240"/>
                <a:gd name="connsiteY1094" fmla="*/ 4286489 h 6008531"/>
                <a:gd name="connsiteX1095" fmla="*/ 574021 w 3276240"/>
                <a:gd name="connsiteY1095" fmla="*/ 4286178 h 6008531"/>
                <a:gd name="connsiteX1096" fmla="*/ 541712 w 3276240"/>
                <a:gd name="connsiteY1096" fmla="*/ 4294232 h 6008531"/>
                <a:gd name="connsiteX1097" fmla="*/ 506999 w 3276240"/>
                <a:gd name="connsiteY1097" fmla="*/ 4312924 h 6008531"/>
                <a:gd name="connsiteX1098" fmla="*/ 471396 w 3276240"/>
                <a:gd name="connsiteY1098" fmla="*/ 4341807 h 6008531"/>
                <a:gd name="connsiteX1099" fmla="*/ 436149 w 3276240"/>
                <a:gd name="connsiteY1099" fmla="*/ 4380480 h 6008531"/>
                <a:gd name="connsiteX1100" fmla="*/ 390400 w 3276240"/>
                <a:gd name="connsiteY1100" fmla="*/ 4451953 h 6008531"/>
                <a:gd name="connsiteX1101" fmla="*/ 361828 w 3276240"/>
                <a:gd name="connsiteY1101" fmla="*/ 4525918 h 6008531"/>
                <a:gd name="connsiteX1102" fmla="*/ 353239 w 3276240"/>
                <a:gd name="connsiteY1102" fmla="*/ 4594097 h 6008531"/>
                <a:gd name="connsiteX1103" fmla="*/ 367613 w 3276240"/>
                <a:gd name="connsiteY1103" fmla="*/ 4647235 h 6008531"/>
                <a:gd name="connsiteX1104" fmla="*/ 378472 w 3276240"/>
                <a:gd name="connsiteY1104" fmla="*/ 4660141 h 6008531"/>
                <a:gd name="connsiteX1105" fmla="*/ 391823 w 3276240"/>
                <a:gd name="connsiteY1105" fmla="*/ 4669042 h 6008531"/>
                <a:gd name="connsiteX1106" fmla="*/ 407088 w 3276240"/>
                <a:gd name="connsiteY1106" fmla="*/ 4673893 h 6008531"/>
                <a:gd name="connsiteX1107" fmla="*/ 424043 w 3276240"/>
                <a:gd name="connsiteY1107" fmla="*/ 4674782 h 6008531"/>
                <a:gd name="connsiteX1108" fmla="*/ 458357 w 3276240"/>
                <a:gd name="connsiteY1108" fmla="*/ 4666594 h 6008531"/>
                <a:gd name="connsiteX1109" fmla="*/ 495472 w 3276240"/>
                <a:gd name="connsiteY1109" fmla="*/ 4646345 h 6008531"/>
                <a:gd name="connsiteX1110" fmla="*/ 533300 w 3276240"/>
                <a:gd name="connsiteY1110" fmla="*/ 4614747 h 6008531"/>
                <a:gd name="connsiteX1111" fmla="*/ 569705 w 3276240"/>
                <a:gd name="connsiteY1111" fmla="*/ 4572825 h 6008531"/>
                <a:gd name="connsiteX1112" fmla="*/ 390666 w 3276240"/>
                <a:gd name="connsiteY1112" fmla="*/ 4395523 h 6008531"/>
                <a:gd name="connsiteX1113" fmla="*/ 424311 w 3276240"/>
                <a:gd name="connsiteY1113" fmla="*/ 4361032 h 6008531"/>
                <a:gd name="connsiteX1114" fmla="*/ 471307 w 3276240"/>
                <a:gd name="connsiteY1114" fmla="*/ 4293253 h 6008531"/>
                <a:gd name="connsiteX1115" fmla="*/ 500769 w 3276240"/>
                <a:gd name="connsiteY1115" fmla="*/ 4224317 h 6008531"/>
                <a:gd name="connsiteX1116" fmla="*/ 510782 w 3276240"/>
                <a:gd name="connsiteY1116" fmla="*/ 4162368 h 6008531"/>
                <a:gd name="connsiteX1117" fmla="*/ 499612 w 3276240"/>
                <a:gd name="connsiteY1117" fmla="*/ 4114839 h 6008531"/>
                <a:gd name="connsiteX1118" fmla="*/ 489286 w 3276240"/>
                <a:gd name="connsiteY1118" fmla="*/ 4101888 h 6008531"/>
                <a:gd name="connsiteX1119" fmla="*/ 476424 w 3276240"/>
                <a:gd name="connsiteY1119" fmla="*/ 4093299 h 6008531"/>
                <a:gd name="connsiteX1120" fmla="*/ 461293 w 3276240"/>
                <a:gd name="connsiteY1120" fmla="*/ 4088848 h 6008531"/>
                <a:gd name="connsiteX1121" fmla="*/ 444248 w 3276240"/>
                <a:gd name="connsiteY1121" fmla="*/ 4088581 h 6008531"/>
                <a:gd name="connsiteX1122" fmla="*/ 415900 w 3276240"/>
                <a:gd name="connsiteY1122" fmla="*/ 4095524 h 6008531"/>
                <a:gd name="connsiteX1123" fmla="*/ 385103 w 3276240"/>
                <a:gd name="connsiteY1123" fmla="*/ 4111100 h 6008531"/>
                <a:gd name="connsiteX1124" fmla="*/ 353060 w 3276240"/>
                <a:gd name="connsiteY1124" fmla="*/ 4134954 h 6008531"/>
                <a:gd name="connsiteX1125" fmla="*/ 320751 w 3276240"/>
                <a:gd name="connsiteY1125" fmla="*/ 4166908 h 6008531"/>
                <a:gd name="connsiteX1126" fmla="*/ 274156 w 3276240"/>
                <a:gd name="connsiteY1126" fmla="*/ 4231038 h 6008531"/>
                <a:gd name="connsiteX1127" fmla="*/ 242736 w 3276240"/>
                <a:gd name="connsiteY1127" fmla="*/ 4298861 h 6008531"/>
                <a:gd name="connsiteX1128" fmla="*/ 229385 w 3276240"/>
                <a:gd name="connsiteY1128" fmla="*/ 4362768 h 6008531"/>
                <a:gd name="connsiteX1129" fmla="*/ 237886 w 3276240"/>
                <a:gd name="connsiteY1129" fmla="*/ 4414347 h 6008531"/>
                <a:gd name="connsiteX1130" fmla="*/ 247721 w 3276240"/>
                <a:gd name="connsiteY1130" fmla="*/ 4428989 h 6008531"/>
                <a:gd name="connsiteX1131" fmla="*/ 260626 w 3276240"/>
                <a:gd name="connsiteY1131" fmla="*/ 4438914 h 6008531"/>
                <a:gd name="connsiteX1132" fmla="*/ 276114 w 3276240"/>
                <a:gd name="connsiteY1132" fmla="*/ 4444299 h 6008531"/>
                <a:gd name="connsiteX1133" fmla="*/ 293915 w 3276240"/>
                <a:gd name="connsiteY1133" fmla="*/ 4445144 h 6008531"/>
                <a:gd name="connsiteX1134" fmla="*/ 323910 w 3276240"/>
                <a:gd name="connsiteY1134" fmla="*/ 4438113 h 6008531"/>
                <a:gd name="connsiteX1135" fmla="*/ 356621 w 3276240"/>
                <a:gd name="connsiteY1135" fmla="*/ 4421379 h 6008531"/>
                <a:gd name="connsiteX1136" fmla="*/ 390844 w 3276240"/>
                <a:gd name="connsiteY1136" fmla="*/ 4395523 h 6008531"/>
                <a:gd name="connsiteX1137" fmla="*/ 749632 w 3276240"/>
                <a:gd name="connsiteY1137" fmla="*/ 4780701 h 6008531"/>
                <a:gd name="connsiteX1138" fmla="*/ 792801 w 3276240"/>
                <a:gd name="connsiteY1138" fmla="*/ 4697657 h 6008531"/>
                <a:gd name="connsiteX1139" fmla="*/ 814296 w 3276240"/>
                <a:gd name="connsiteY1139" fmla="*/ 4617551 h 6008531"/>
                <a:gd name="connsiteX1140" fmla="*/ 813717 w 3276240"/>
                <a:gd name="connsiteY1140" fmla="*/ 4548927 h 6008531"/>
                <a:gd name="connsiteX1141" fmla="*/ 790620 w 3276240"/>
                <a:gd name="connsiteY1141" fmla="*/ 4499973 h 6008531"/>
                <a:gd name="connsiteX1142" fmla="*/ 779004 w 3276240"/>
                <a:gd name="connsiteY1142" fmla="*/ 4490271 h 6008531"/>
                <a:gd name="connsiteX1143" fmla="*/ 765965 w 3276240"/>
                <a:gd name="connsiteY1143" fmla="*/ 4483818 h 6008531"/>
                <a:gd name="connsiteX1144" fmla="*/ 751679 w 3276240"/>
                <a:gd name="connsiteY1144" fmla="*/ 4480436 h 6008531"/>
                <a:gd name="connsiteX1145" fmla="*/ 736326 w 3276240"/>
                <a:gd name="connsiteY1145" fmla="*/ 4480079 h 6008531"/>
                <a:gd name="connsiteX1146" fmla="*/ 699878 w 3276240"/>
                <a:gd name="connsiteY1146" fmla="*/ 4489336 h 6008531"/>
                <a:gd name="connsiteX1147" fmla="*/ 661159 w 3276240"/>
                <a:gd name="connsiteY1147" fmla="*/ 4511588 h 6008531"/>
                <a:gd name="connsiteX1148" fmla="*/ 621952 w 3276240"/>
                <a:gd name="connsiteY1148" fmla="*/ 4546123 h 6008531"/>
                <a:gd name="connsiteX1149" fmla="*/ 584213 w 3276240"/>
                <a:gd name="connsiteY1149" fmla="*/ 4592362 h 6008531"/>
                <a:gd name="connsiteX1150" fmla="*/ 540198 w 3276240"/>
                <a:gd name="connsiteY1150" fmla="*/ 4671356 h 6008531"/>
                <a:gd name="connsiteX1151" fmla="*/ 515365 w 3276240"/>
                <a:gd name="connsiteY1151" fmla="*/ 4751462 h 6008531"/>
                <a:gd name="connsiteX1152" fmla="*/ 512161 w 3276240"/>
                <a:gd name="connsiteY1152" fmla="*/ 4823736 h 6008531"/>
                <a:gd name="connsiteX1153" fmla="*/ 533122 w 3276240"/>
                <a:gd name="connsiteY1153" fmla="*/ 4878120 h 6008531"/>
                <a:gd name="connsiteX1154" fmla="*/ 544649 w 3276240"/>
                <a:gd name="connsiteY1154" fmla="*/ 4889423 h 6008531"/>
                <a:gd name="connsiteX1155" fmla="*/ 558000 w 3276240"/>
                <a:gd name="connsiteY1155" fmla="*/ 4897211 h 6008531"/>
                <a:gd name="connsiteX1156" fmla="*/ 572820 w 3276240"/>
                <a:gd name="connsiteY1156" fmla="*/ 4901662 h 6008531"/>
                <a:gd name="connsiteX1157" fmla="*/ 588929 w 3276240"/>
                <a:gd name="connsiteY1157" fmla="*/ 4902597 h 6008531"/>
                <a:gd name="connsiteX1158" fmla="*/ 627826 w 3276240"/>
                <a:gd name="connsiteY1158" fmla="*/ 4893162 h 6008531"/>
                <a:gd name="connsiteX1159" fmla="*/ 669303 w 3276240"/>
                <a:gd name="connsiteY1159" fmla="*/ 4868862 h 6008531"/>
                <a:gd name="connsiteX1160" fmla="*/ 710781 w 3276240"/>
                <a:gd name="connsiteY1160" fmla="*/ 4830946 h 6008531"/>
                <a:gd name="connsiteX1161" fmla="*/ 749810 w 3276240"/>
                <a:gd name="connsiteY1161" fmla="*/ 4780701 h 6008531"/>
                <a:gd name="connsiteX1162" fmla="*/ 98411 w 3276240"/>
                <a:gd name="connsiteY1162" fmla="*/ 3771627 h 6008531"/>
                <a:gd name="connsiteX1163" fmla="*/ 120174 w 3276240"/>
                <a:gd name="connsiteY1163" fmla="*/ 3762370 h 6008531"/>
                <a:gd name="connsiteX1164" fmla="*/ 143316 w 3276240"/>
                <a:gd name="connsiteY1164" fmla="*/ 3748485 h 6008531"/>
                <a:gd name="connsiteX1165" fmla="*/ 167347 w 3276240"/>
                <a:gd name="connsiteY1165" fmla="*/ 3730016 h 6008531"/>
                <a:gd name="connsiteX1166" fmla="*/ 213942 w 3276240"/>
                <a:gd name="connsiteY1166" fmla="*/ 3681641 h 6008531"/>
                <a:gd name="connsiteX1167" fmla="*/ 248611 w 3276240"/>
                <a:gd name="connsiteY1167" fmla="*/ 3628637 h 6008531"/>
                <a:gd name="connsiteX1168" fmla="*/ 268281 w 3276240"/>
                <a:gd name="connsiteY1168" fmla="*/ 3577591 h 6008531"/>
                <a:gd name="connsiteX1169" fmla="*/ 270106 w 3276240"/>
                <a:gd name="connsiteY1169" fmla="*/ 3534779 h 6008531"/>
                <a:gd name="connsiteX1170" fmla="*/ 263431 w 3276240"/>
                <a:gd name="connsiteY1170" fmla="*/ 3518224 h 6008531"/>
                <a:gd name="connsiteX1171" fmla="*/ 252127 w 3276240"/>
                <a:gd name="connsiteY1171" fmla="*/ 3507320 h 6008531"/>
                <a:gd name="connsiteX1172" fmla="*/ 236907 w 3276240"/>
                <a:gd name="connsiteY1172" fmla="*/ 3501935 h 6008531"/>
                <a:gd name="connsiteX1173" fmla="*/ 218393 w 3276240"/>
                <a:gd name="connsiteY1173" fmla="*/ 3501935 h 6008531"/>
                <a:gd name="connsiteX1174" fmla="*/ 199479 w 3276240"/>
                <a:gd name="connsiteY1174" fmla="*/ 3506386 h 6008531"/>
                <a:gd name="connsiteX1175" fmla="*/ 178829 w 3276240"/>
                <a:gd name="connsiteY1175" fmla="*/ 3515286 h 6008531"/>
                <a:gd name="connsiteX1176" fmla="*/ 156845 w 3276240"/>
                <a:gd name="connsiteY1176" fmla="*/ 3528281 h 6008531"/>
                <a:gd name="connsiteX1177" fmla="*/ 133925 w 3276240"/>
                <a:gd name="connsiteY1177" fmla="*/ 3545460 h 6008531"/>
                <a:gd name="connsiteX1178" fmla="*/ 88621 w 3276240"/>
                <a:gd name="connsiteY1178" fmla="*/ 3591121 h 6008531"/>
                <a:gd name="connsiteX1179" fmla="*/ 53374 w 3276240"/>
                <a:gd name="connsiteY1179" fmla="*/ 3642567 h 6008531"/>
                <a:gd name="connsiteX1180" fmla="*/ 31611 w 3276240"/>
                <a:gd name="connsiteY1180" fmla="*/ 3694013 h 6008531"/>
                <a:gd name="connsiteX1181" fmla="*/ 27161 w 3276240"/>
                <a:gd name="connsiteY1181" fmla="*/ 3739139 h 6008531"/>
                <a:gd name="connsiteX1182" fmla="*/ 33036 w 3276240"/>
                <a:gd name="connsiteY1182" fmla="*/ 3756941 h 6008531"/>
                <a:gd name="connsiteX1183" fmla="*/ 43939 w 3276240"/>
                <a:gd name="connsiteY1183" fmla="*/ 3769179 h 6008531"/>
                <a:gd name="connsiteX1184" fmla="*/ 59292 w 3276240"/>
                <a:gd name="connsiteY1184" fmla="*/ 3775544 h 6008531"/>
                <a:gd name="connsiteX1185" fmla="*/ 78474 w 3276240"/>
                <a:gd name="connsiteY1185" fmla="*/ 3776033 h 6008531"/>
                <a:gd name="connsiteX1186" fmla="*/ 98411 w 3276240"/>
                <a:gd name="connsiteY1186" fmla="*/ 3771627 h 6008531"/>
                <a:gd name="connsiteX1187" fmla="*/ 281544 w 3276240"/>
                <a:gd name="connsiteY1187" fmla="*/ 4175764 h 6008531"/>
                <a:gd name="connsiteX1188" fmla="*/ 312073 w 3276240"/>
                <a:gd name="connsiteY1188" fmla="*/ 4147415 h 6008531"/>
                <a:gd name="connsiteX1189" fmla="*/ 359558 w 3276240"/>
                <a:gd name="connsiteY1189" fmla="*/ 4086623 h 6008531"/>
                <a:gd name="connsiteX1190" fmla="*/ 391423 w 3276240"/>
                <a:gd name="connsiteY1190" fmla="*/ 4023250 h 6008531"/>
                <a:gd name="connsiteX1191" fmla="*/ 405308 w 3276240"/>
                <a:gd name="connsiteY1191" fmla="*/ 3964951 h 6008531"/>
                <a:gd name="connsiteX1192" fmla="*/ 398988 w 3276240"/>
                <a:gd name="connsiteY1192" fmla="*/ 3918934 h 6008531"/>
                <a:gd name="connsiteX1193" fmla="*/ 389687 w 3276240"/>
                <a:gd name="connsiteY1193" fmla="*/ 3904693 h 6008531"/>
                <a:gd name="connsiteX1194" fmla="*/ 377227 w 3276240"/>
                <a:gd name="connsiteY1194" fmla="*/ 3895302 h 6008531"/>
                <a:gd name="connsiteX1195" fmla="*/ 361961 w 3276240"/>
                <a:gd name="connsiteY1195" fmla="*/ 3890541 h 6008531"/>
                <a:gd name="connsiteX1196" fmla="*/ 344383 w 3276240"/>
                <a:gd name="connsiteY1196" fmla="*/ 3890541 h 6008531"/>
                <a:gd name="connsiteX1197" fmla="*/ 319417 w 3276240"/>
                <a:gd name="connsiteY1197" fmla="*/ 3896593 h 6008531"/>
                <a:gd name="connsiteX1198" fmla="*/ 292269 w 3276240"/>
                <a:gd name="connsiteY1198" fmla="*/ 3909499 h 6008531"/>
                <a:gd name="connsiteX1199" fmla="*/ 263698 w 3276240"/>
                <a:gd name="connsiteY1199" fmla="*/ 3929170 h 6008531"/>
                <a:gd name="connsiteX1200" fmla="*/ 234459 w 3276240"/>
                <a:gd name="connsiteY1200" fmla="*/ 3955471 h 6008531"/>
                <a:gd name="connsiteX1201" fmla="*/ 187908 w 3276240"/>
                <a:gd name="connsiteY1201" fmla="*/ 4012391 h 6008531"/>
                <a:gd name="connsiteX1202" fmla="*/ 154575 w 3276240"/>
                <a:gd name="connsiteY1202" fmla="*/ 4074429 h 6008531"/>
                <a:gd name="connsiteX1203" fmla="*/ 137931 w 3276240"/>
                <a:gd name="connsiteY1203" fmla="*/ 4134020 h 6008531"/>
                <a:gd name="connsiteX1204" fmla="*/ 141579 w 3276240"/>
                <a:gd name="connsiteY1204" fmla="*/ 4183508 h 6008531"/>
                <a:gd name="connsiteX1205" fmla="*/ 150169 w 3276240"/>
                <a:gd name="connsiteY1205" fmla="*/ 4199484 h 6008531"/>
                <a:gd name="connsiteX1206" fmla="*/ 162497 w 3276240"/>
                <a:gd name="connsiteY1206" fmla="*/ 4210299 h 6008531"/>
                <a:gd name="connsiteX1207" fmla="*/ 177984 w 3276240"/>
                <a:gd name="connsiteY1207" fmla="*/ 4216084 h 6008531"/>
                <a:gd name="connsiteX1208" fmla="*/ 196275 w 3276240"/>
                <a:gd name="connsiteY1208" fmla="*/ 4216841 h 6008531"/>
                <a:gd name="connsiteX1209" fmla="*/ 222532 w 3276240"/>
                <a:gd name="connsiteY1209" fmla="*/ 4210744 h 6008531"/>
                <a:gd name="connsiteX1210" fmla="*/ 251326 w 3276240"/>
                <a:gd name="connsiteY1210" fmla="*/ 4196903 h 6008531"/>
                <a:gd name="connsiteX1211" fmla="*/ 281544 w 3276240"/>
                <a:gd name="connsiteY1211" fmla="*/ 4175764 h 6008531"/>
                <a:gd name="connsiteX1212" fmla="*/ 54576 w 3276240"/>
                <a:gd name="connsiteY1212" fmla="*/ 3564686 h 6008531"/>
                <a:gd name="connsiteX1213" fmla="*/ 71665 w 3276240"/>
                <a:gd name="connsiteY1213" fmla="*/ 3560725 h 6008531"/>
                <a:gd name="connsiteX1214" fmla="*/ 90400 w 3276240"/>
                <a:gd name="connsiteY1214" fmla="*/ 3553204 h 6008531"/>
                <a:gd name="connsiteX1215" fmla="*/ 110427 w 3276240"/>
                <a:gd name="connsiteY1215" fmla="*/ 3542078 h 6008531"/>
                <a:gd name="connsiteX1216" fmla="*/ 131344 w 3276240"/>
                <a:gd name="connsiteY1216" fmla="*/ 3527347 h 6008531"/>
                <a:gd name="connsiteX1217" fmla="*/ 176827 w 3276240"/>
                <a:gd name="connsiteY1217" fmla="*/ 3484312 h 6008531"/>
                <a:gd name="connsiteX1218" fmla="*/ 212163 w 3276240"/>
                <a:gd name="connsiteY1218" fmla="*/ 3435892 h 6008531"/>
                <a:gd name="connsiteX1219" fmla="*/ 233835 w 3276240"/>
                <a:gd name="connsiteY1219" fmla="*/ 3388318 h 6008531"/>
                <a:gd name="connsiteX1220" fmla="*/ 238865 w 3276240"/>
                <a:gd name="connsiteY1220" fmla="*/ 3347330 h 6008531"/>
                <a:gd name="connsiteX1221" fmla="*/ 233480 w 3276240"/>
                <a:gd name="connsiteY1221" fmla="*/ 3330018 h 6008531"/>
                <a:gd name="connsiteX1222" fmla="*/ 222888 w 3276240"/>
                <a:gd name="connsiteY1222" fmla="*/ 3318581 h 6008531"/>
                <a:gd name="connsiteX1223" fmla="*/ 207757 w 3276240"/>
                <a:gd name="connsiteY1223" fmla="*/ 3313018 h 6008531"/>
                <a:gd name="connsiteX1224" fmla="*/ 188887 w 3276240"/>
                <a:gd name="connsiteY1224" fmla="*/ 3313018 h 6008531"/>
                <a:gd name="connsiteX1225" fmla="*/ 172555 w 3276240"/>
                <a:gd name="connsiteY1225" fmla="*/ 3316934 h 6008531"/>
                <a:gd name="connsiteX1226" fmla="*/ 154753 w 3276240"/>
                <a:gd name="connsiteY1226" fmla="*/ 3324099 h 6008531"/>
                <a:gd name="connsiteX1227" fmla="*/ 135706 w 3276240"/>
                <a:gd name="connsiteY1227" fmla="*/ 3334558 h 6008531"/>
                <a:gd name="connsiteX1228" fmla="*/ 115724 w 3276240"/>
                <a:gd name="connsiteY1228" fmla="*/ 3348309 h 6008531"/>
                <a:gd name="connsiteX1229" fmla="*/ 71665 w 3276240"/>
                <a:gd name="connsiteY1229" fmla="*/ 3388941 h 6008531"/>
                <a:gd name="connsiteX1230" fmla="*/ 36062 w 3276240"/>
                <a:gd name="connsiteY1230" fmla="*/ 3435714 h 6008531"/>
                <a:gd name="connsiteX1231" fmla="*/ 12742 w 3276240"/>
                <a:gd name="connsiteY1231" fmla="*/ 3483288 h 6008531"/>
                <a:gd name="connsiteX1232" fmla="*/ 5488 w 3276240"/>
                <a:gd name="connsiteY1232" fmla="*/ 3526056 h 6008531"/>
                <a:gd name="connsiteX1233" fmla="*/ 9939 w 3276240"/>
                <a:gd name="connsiteY1233" fmla="*/ 3544881 h 6008531"/>
                <a:gd name="connsiteX1234" fmla="*/ 20041 w 3276240"/>
                <a:gd name="connsiteY1234" fmla="*/ 3557609 h 6008531"/>
                <a:gd name="connsiteX1235" fmla="*/ 35172 w 3276240"/>
                <a:gd name="connsiteY1235" fmla="*/ 3564196 h 6008531"/>
                <a:gd name="connsiteX1236" fmla="*/ 54620 w 3276240"/>
                <a:gd name="connsiteY1236" fmla="*/ 3564686 h 600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Lst>
              <a:rect l="l" t="t" r="r" b="b"/>
              <a:pathLst>
                <a:path w="3276240" h="6008531">
                  <a:moveTo>
                    <a:pt x="1043978" y="1227803"/>
                  </a:moveTo>
                  <a:cubicBezTo>
                    <a:pt x="1045403" y="1227803"/>
                    <a:pt x="1046872" y="1227803"/>
                    <a:pt x="1048429" y="1227803"/>
                  </a:cubicBezTo>
                  <a:cubicBezTo>
                    <a:pt x="1049987" y="1227803"/>
                    <a:pt x="1051500" y="1227536"/>
                    <a:pt x="1052879" y="1227313"/>
                  </a:cubicBezTo>
                  <a:cubicBezTo>
                    <a:pt x="1054259" y="1227091"/>
                    <a:pt x="1056128" y="1226824"/>
                    <a:pt x="1057820" y="1226468"/>
                  </a:cubicBezTo>
                  <a:lnTo>
                    <a:pt x="1062937" y="1225266"/>
                  </a:lnTo>
                  <a:cubicBezTo>
                    <a:pt x="1068856" y="1223642"/>
                    <a:pt x="1074687" y="1221608"/>
                    <a:pt x="1080339" y="1219169"/>
                  </a:cubicBezTo>
                  <a:cubicBezTo>
                    <a:pt x="1086435" y="1216548"/>
                    <a:pt x="1092399" y="1213575"/>
                    <a:pt x="1098140" y="1210269"/>
                  </a:cubicBezTo>
                  <a:cubicBezTo>
                    <a:pt x="1104058" y="1206882"/>
                    <a:pt x="1109755" y="1203152"/>
                    <a:pt x="1115229" y="1199098"/>
                  </a:cubicBezTo>
                  <a:cubicBezTo>
                    <a:pt x="1120524" y="1195195"/>
                    <a:pt x="1125554" y="1190927"/>
                    <a:pt x="1130271" y="1186326"/>
                  </a:cubicBezTo>
                  <a:cubicBezTo>
                    <a:pt x="1135433" y="1181430"/>
                    <a:pt x="1139928" y="1175881"/>
                    <a:pt x="1143623" y="1169815"/>
                  </a:cubicBezTo>
                  <a:cubicBezTo>
                    <a:pt x="1146248" y="1165836"/>
                    <a:pt x="1147806" y="1161230"/>
                    <a:pt x="1148073" y="1156464"/>
                  </a:cubicBezTo>
                  <a:cubicBezTo>
                    <a:pt x="1148162" y="1152877"/>
                    <a:pt x="1146515" y="1149463"/>
                    <a:pt x="1143623" y="1147341"/>
                  </a:cubicBezTo>
                  <a:cubicBezTo>
                    <a:pt x="1139617" y="1144862"/>
                    <a:pt x="1134988" y="1143651"/>
                    <a:pt x="1130271" y="1143869"/>
                  </a:cubicBezTo>
                  <a:lnTo>
                    <a:pt x="1125821" y="1143869"/>
                  </a:lnTo>
                  <a:lnTo>
                    <a:pt x="1121371" y="1144403"/>
                  </a:lnTo>
                  <a:cubicBezTo>
                    <a:pt x="1119768" y="1144403"/>
                    <a:pt x="1118167" y="1144937"/>
                    <a:pt x="1116519" y="1145293"/>
                  </a:cubicBezTo>
                  <a:lnTo>
                    <a:pt x="1111491" y="1146495"/>
                  </a:lnTo>
                  <a:cubicBezTo>
                    <a:pt x="1105705" y="1148079"/>
                    <a:pt x="1100053" y="1150073"/>
                    <a:pt x="1094535" y="1152458"/>
                  </a:cubicBezTo>
                  <a:cubicBezTo>
                    <a:pt x="1088571" y="1155004"/>
                    <a:pt x="1082741" y="1157888"/>
                    <a:pt x="1077090" y="1161092"/>
                  </a:cubicBezTo>
                  <a:cubicBezTo>
                    <a:pt x="1071304" y="1164390"/>
                    <a:pt x="1065697" y="1168012"/>
                    <a:pt x="1060312" y="1171951"/>
                  </a:cubicBezTo>
                  <a:cubicBezTo>
                    <a:pt x="1055060" y="1175760"/>
                    <a:pt x="1050031" y="1179939"/>
                    <a:pt x="1045358" y="1184456"/>
                  </a:cubicBezTo>
                  <a:cubicBezTo>
                    <a:pt x="1040107" y="1189303"/>
                    <a:pt x="1035568" y="1194808"/>
                    <a:pt x="1031740" y="1200834"/>
                  </a:cubicBezTo>
                  <a:cubicBezTo>
                    <a:pt x="1028981" y="1204901"/>
                    <a:pt x="1027290" y="1209601"/>
                    <a:pt x="1026845" y="1214496"/>
                  </a:cubicBezTo>
                  <a:cubicBezTo>
                    <a:pt x="1026533" y="1218114"/>
                    <a:pt x="1028002" y="1221662"/>
                    <a:pt x="1030806" y="1223976"/>
                  </a:cubicBezTo>
                  <a:cubicBezTo>
                    <a:pt x="1034678" y="1226650"/>
                    <a:pt x="1039305" y="1227994"/>
                    <a:pt x="1043978" y="1227803"/>
                  </a:cubicBezTo>
                  <a:close/>
                  <a:moveTo>
                    <a:pt x="1333563" y="963897"/>
                  </a:moveTo>
                  <a:cubicBezTo>
                    <a:pt x="1335388" y="964222"/>
                    <a:pt x="1337213" y="964400"/>
                    <a:pt x="1339082" y="964431"/>
                  </a:cubicBezTo>
                  <a:cubicBezTo>
                    <a:pt x="1341173" y="964582"/>
                    <a:pt x="1343265" y="964582"/>
                    <a:pt x="1345356" y="964431"/>
                  </a:cubicBezTo>
                  <a:cubicBezTo>
                    <a:pt x="1347537" y="964208"/>
                    <a:pt x="1349807" y="963852"/>
                    <a:pt x="1352255" y="963407"/>
                  </a:cubicBezTo>
                  <a:cubicBezTo>
                    <a:pt x="1354703" y="962962"/>
                    <a:pt x="1357061" y="962339"/>
                    <a:pt x="1359598" y="961672"/>
                  </a:cubicBezTo>
                  <a:cubicBezTo>
                    <a:pt x="1364138" y="960421"/>
                    <a:pt x="1368588" y="958935"/>
                    <a:pt x="1372950" y="957221"/>
                  </a:cubicBezTo>
                  <a:cubicBezTo>
                    <a:pt x="1377711" y="955339"/>
                    <a:pt x="1382339" y="953216"/>
                    <a:pt x="1386879" y="950857"/>
                  </a:cubicBezTo>
                  <a:cubicBezTo>
                    <a:pt x="1391329" y="948454"/>
                    <a:pt x="1396047" y="945828"/>
                    <a:pt x="1400230" y="942980"/>
                  </a:cubicBezTo>
                  <a:cubicBezTo>
                    <a:pt x="1404591" y="940163"/>
                    <a:pt x="1408774" y="937119"/>
                    <a:pt x="1412825" y="933857"/>
                  </a:cubicBezTo>
                  <a:cubicBezTo>
                    <a:pt x="1418298" y="929549"/>
                    <a:pt x="1423238" y="924618"/>
                    <a:pt x="1427599" y="919171"/>
                  </a:cubicBezTo>
                  <a:cubicBezTo>
                    <a:pt x="1430760" y="915419"/>
                    <a:pt x="1433074" y="911053"/>
                    <a:pt x="1434408" y="906354"/>
                  </a:cubicBezTo>
                  <a:cubicBezTo>
                    <a:pt x="1435432" y="903114"/>
                    <a:pt x="1434898" y="899589"/>
                    <a:pt x="1432985" y="896785"/>
                  </a:cubicBezTo>
                  <a:cubicBezTo>
                    <a:pt x="1430492" y="893906"/>
                    <a:pt x="1426932" y="892108"/>
                    <a:pt x="1423149" y="891757"/>
                  </a:cubicBezTo>
                  <a:cubicBezTo>
                    <a:pt x="1421324" y="891467"/>
                    <a:pt x="1419500" y="891316"/>
                    <a:pt x="1417630" y="891311"/>
                  </a:cubicBezTo>
                  <a:cubicBezTo>
                    <a:pt x="1415539" y="891289"/>
                    <a:pt x="1413447" y="891392"/>
                    <a:pt x="1411400" y="891623"/>
                  </a:cubicBezTo>
                  <a:cubicBezTo>
                    <a:pt x="1409220" y="891846"/>
                    <a:pt x="1406950" y="892202"/>
                    <a:pt x="1404636" y="892647"/>
                  </a:cubicBezTo>
                  <a:cubicBezTo>
                    <a:pt x="1402321" y="893092"/>
                    <a:pt x="1399873" y="893715"/>
                    <a:pt x="1397427" y="894382"/>
                  </a:cubicBezTo>
                  <a:cubicBezTo>
                    <a:pt x="1392887" y="895615"/>
                    <a:pt x="1388437" y="897101"/>
                    <a:pt x="1384075" y="898833"/>
                  </a:cubicBezTo>
                  <a:cubicBezTo>
                    <a:pt x="1379625" y="900613"/>
                    <a:pt x="1375175" y="902704"/>
                    <a:pt x="1370724" y="905019"/>
                  </a:cubicBezTo>
                  <a:cubicBezTo>
                    <a:pt x="1366274" y="907333"/>
                    <a:pt x="1361824" y="909914"/>
                    <a:pt x="1357373" y="912673"/>
                  </a:cubicBezTo>
                  <a:cubicBezTo>
                    <a:pt x="1353100" y="915424"/>
                    <a:pt x="1348962" y="918396"/>
                    <a:pt x="1344957" y="921574"/>
                  </a:cubicBezTo>
                  <a:cubicBezTo>
                    <a:pt x="1339483" y="925860"/>
                    <a:pt x="1334498" y="930724"/>
                    <a:pt x="1330092" y="936082"/>
                  </a:cubicBezTo>
                  <a:cubicBezTo>
                    <a:pt x="1326843" y="939843"/>
                    <a:pt x="1324351" y="944213"/>
                    <a:pt x="1322839" y="948944"/>
                  </a:cubicBezTo>
                  <a:cubicBezTo>
                    <a:pt x="1321637" y="952201"/>
                    <a:pt x="1321948" y="955815"/>
                    <a:pt x="1323684" y="958823"/>
                  </a:cubicBezTo>
                  <a:cubicBezTo>
                    <a:pt x="1326132" y="961805"/>
                    <a:pt x="1329691" y="963643"/>
                    <a:pt x="1333563" y="963897"/>
                  </a:cubicBezTo>
                  <a:close/>
                  <a:moveTo>
                    <a:pt x="935968" y="1321394"/>
                  </a:moveTo>
                  <a:cubicBezTo>
                    <a:pt x="940329" y="1323891"/>
                    <a:pt x="945359" y="1325021"/>
                    <a:pt x="950387" y="1324643"/>
                  </a:cubicBezTo>
                  <a:lnTo>
                    <a:pt x="954260" y="1324643"/>
                  </a:lnTo>
                  <a:lnTo>
                    <a:pt x="958309" y="1324109"/>
                  </a:lnTo>
                  <a:cubicBezTo>
                    <a:pt x="959689" y="1324109"/>
                    <a:pt x="961113" y="1323664"/>
                    <a:pt x="962537" y="1323352"/>
                  </a:cubicBezTo>
                  <a:lnTo>
                    <a:pt x="966987" y="1322329"/>
                  </a:lnTo>
                  <a:cubicBezTo>
                    <a:pt x="973441" y="1320571"/>
                    <a:pt x="979760" y="1318341"/>
                    <a:pt x="985901" y="1315653"/>
                  </a:cubicBezTo>
                  <a:cubicBezTo>
                    <a:pt x="992577" y="1312729"/>
                    <a:pt x="999030" y="1309400"/>
                    <a:pt x="1005305" y="1305684"/>
                  </a:cubicBezTo>
                  <a:cubicBezTo>
                    <a:pt x="1011669" y="1301870"/>
                    <a:pt x="1017811" y="1297696"/>
                    <a:pt x="1023686" y="1293179"/>
                  </a:cubicBezTo>
                  <a:cubicBezTo>
                    <a:pt x="1029292" y="1288826"/>
                    <a:pt x="1034544" y="1284064"/>
                    <a:pt x="1039439" y="1278938"/>
                  </a:cubicBezTo>
                  <a:cubicBezTo>
                    <a:pt x="1044468" y="1273873"/>
                    <a:pt x="1048741" y="1268119"/>
                    <a:pt x="1052167" y="1261848"/>
                  </a:cubicBezTo>
                  <a:cubicBezTo>
                    <a:pt x="1054571" y="1257709"/>
                    <a:pt x="1055728" y="1252970"/>
                    <a:pt x="1055550" y="1248186"/>
                  </a:cubicBezTo>
                  <a:cubicBezTo>
                    <a:pt x="1055238" y="1244465"/>
                    <a:pt x="1053102" y="1241141"/>
                    <a:pt x="1049853" y="1239285"/>
                  </a:cubicBezTo>
                  <a:cubicBezTo>
                    <a:pt x="1045358" y="1237011"/>
                    <a:pt x="1040330" y="1236027"/>
                    <a:pt x="1035345" y="1236437"/>
                  </a:cubicBezTo>
                  <a:lnTo>
                    <a:pt x="1031517" y="1236704"/>
                  </a:lnTo>
                  <a:lnTo>
                    <a:pt x="1027557" y="1237238"/>
                  </a:lnTo>
                  <a:lnTo>
                    <a:pt x="1023374" y="1238039"/>
                  </a:lnTo>
                  <a:cubicBezTo>
                    <a:pt x="1021949" y="1238350"/>
                    <a:pt x="1020525" y="1238662"/>
                    <a:pt x="1018923" y="1239062"/>
                  </a:cubicBezTo>
                  <a:cubicBezTo>
                    <a:pt x="1012648" y="1240767"/>
                    <a:pt x="1006507" y="1242939"/>
                    <a:pt x="1000543" y="1245560"/>
                  </a:cubicBezTo>
                  <a:cubicBezTo>
                    <a:pt x="994046" y="1248404"/>
                    <a:pt x="987726" y="1251630"/>
                    <a:pt x="981629" y="1255217"/>
                  </a:cubicBezTo>
                  <a:cubicBezTo>
                    <a:pt x="975399" y="1258911"/>
                    <a:pt x="969390" y="1262965"/>
                    <a:pt x="963606" y="1267367"/>
                  </a:cubicBezTo>
                  <a:cubicBezTo>
                    <a:pt x="957998" y="1271599"/>
                    <a:pt x="952746" y="1276236"/>
                    <a:pt x="947851" y="1281252"/>
                  </a:cubicBezTo>
                  <a:cubicBezTo>
                    <a:pt x="942688" y="1286334"/>
                    <a:pt x="938193" y="1292080"/>
                    <a:pt x="934500" y="1298341"/>
                  </a:cubicBezTo>
                  <a:cubicBezTo>
                    <a:pt x="931963" y="1302547"/>
                    <a:pt x="930583" y="1307353"/>
                    <a:pt x="930494" y="1312271"/>
                  </a:cubicBezTo>
                  <a:cubicBezTo>
                    <a:pt x="930673" y="1316102"/>
                    <a:pt x="932809" y="1319583"/>
                    <a:pt x="936102" y="1321527"/>
                  </a:cubicBezTo>
                  <a:close/>
                  <a:moveTo>
                    <a:pt x="343626" y="2162111"/>
                  </a:moveTo>
                  <a:cubicBezTo>
                    <a:pt x="350746" y="2163250"/>
                    <a:pt x="358001" y="2162917"/>
                    <a:pt x="364988" y="2161132"/>
                  </a:cubicBezTo>
                  <a:lnTo>
                    <a:pt x="367658" y="2160509"/>
                  </a:lnTo>
                  <a:lnTo>
                    <a:pt x="370373" y="2159797"/>
                  </a:lnTo>
                  <a:lnTo>
                    <a:pt x="373176" y="2158996"/>
                  </a:lnTo>
                  <a:lnTo>
                    <a:pt x="376070" y="2158061"/>
                  </a:lnTo>
                  <a:cubicBezTo>
                    <a:pt x="387151" y="2154238"/>
                    <a:pt x="397831" y="2149272"/>
                    <a:pt x="407889" y="2143241"/>
                  </a:cubicBezTo>
                  <a:cubicBezTo>
                    <a:pt x="418703" y="2136824"/>
                    <a:pt x="428939" y="2129543"/>
                    <a:pt x="438596" y="2121479"/>
                  </a:cubicBezTo>
                  <a:cubicBezTo>
                    <a:pt x="447942" y="2113700"/>
                    <a:pt x="456620" y="2105142"/>
                    <a:pt x="464542" y="2095890"/>
                  </a:cubicBezTo>
                  <a:cubicBezTo>
                    <a:pt x="471530" y="2087866"/>
                    <a:pt x="477537" y="2079001"/>
                    <a:pt x="482344" y="2069499"/>
                  </a:cubicBezTo>
                  <a:cubicBezTo>
                    <a:pt x="485681" y="2063166"/>
                    <a:pt x="487728" y="2056215"/>
                    <a:pt x="488307" y="2049072"/>
                  </a:cubicBezTo>
                  <a:cubicBezTo>
                    <a:pt x="488752" y="2044047"/>
                    <a:pt x="487239" y="2039045"/>
                    <a:pt x="484123" y="2035098"/>
                  </a:cubicBezTo>
                  <a:cubicBezTo>
                    <a:pt x="480698" y="2031364"/>
                    <a:pt x="476069" y="2028992"/>
                    <a:pt x="471039" y="2028422"/>
                  </a:cubicBezTo>
                  <a:cubicBezTo>
                    <a:pt x="464053" y="2027497"/>
                    <a:pt x="456932" y="2027919"/>
                    <a:pt x="450078" y="2029668"/>
                  </a:cubicBezTo>
                  <a:lnTo>
                    <a:pt x="447497" y="2030291"/>
                  </a:lnTo>
                  <a:lnTo>
                    <a:pt x="444872" y="2031004"/>
                  </a:lnTo>
                  <a:lnTo>
                    <a:pt x="442157" y="2031805"/>
                  </a:lnTo>
                  <a:lnTo>
                    <a:pt x="439398" y="2032694"/>
                  </a:lnTo>
                  <a:cubicBezTo>
                    <a:pt x="428717" y="2036433"/>
                    <a:pt x="418437" y="2041230"/>
                    <a:pt x="408690" y="2047025"/>
                  </a:cubicBezTo>
                  <a:cubicBezTo>
                    <a:pt x="398188" y="2053202"/>
                    <a:pt x="388219" y="2060180"/>
                    <a:pt x="378784" y="2067897"/>
                  </a:cubicBezTo>
                  <a:cubicBezTo>
                    <a:pt x="369483" y="2075480"/>
                    <a:pt x="360849" y="2083816"/>
                    <a:pt x="352927" y="2092819"/>
                  </a:cubicBezTo>
                  <a:cubicBezTo>
                    <a:pt x="345807" y="2100852"/>
                    <a:pt x="339576" y="2109677"/>
                    <a:pt x="334458" y="2119121"/>
                  </a:cubicBezTo>
                  <a:cubicBezTo>
                    <a:pt x="330853" y="2125587"/>
                    <a:pt x="328494" y="2132685"/>
                    <a:pt x="327515" y="2140037"/>
                  </a:cubicBezTo>
                  <a:cubicBezTo>
                    <a:pt x="326804" y="2145182"/>
                    <a:pt x="328006" y="2150415"/>
                    <a:pt x="330898" y="2154723"/>
                  </a:cubicBezTo>
                  <a:cubicBezTo>
                    <a:pt x="334057" y="2158813"/>
                    <a:pt x="338641" y="2161510"/>
                    <a:pt x="343760" y="2162245"/>
                  </a:cubicBezTo>
                  <a:close/>
                  <a:moveTo>
                    <a:pt x="843490" y="1424153"/>
                  </a:moveTo>
                  <a:cubicBezTo>
                    <a:pt x="848519" y="1426351"/>
                    <a:pt x="854037" y="1427152"/>
                    <a:pt x="859511" y="1426467"/>
                  </a:cubicBezTo>
                  <a:lnTo>
                    <a:pt x="862671" y="1426155"/>
                  </a:lnTo>
                  <a:lnTo>
                    <a:pt x="866009" y="1425666"/>
                  </a:lnTo>
                  <a:lnTo>
                    <a:pt x="869391" y="1424998"/>
                  </a:lnTo>
                  <a:lnTo>
                    <a:pt x="872862" y="1424153"/>
                  </a:lnTo>
                  <a:cubicBezTo>
                    <a:pt x="879939" y="1422306"/>
                    <a:pt x="886837" y="1419849"/>
                    <a:pt x="893468" y="1416810"/>
                  </a:cubicBezTo>
                  <a:cubicBezTo>
                    <a:pt x="900766" y="1413530"/>
                    <a:pt x="907798" y="1409769"/>
                    <a:pt x="914607" y="1405550"/>
                  </a:cubicBezTo>
                  <a:cubicBezTo>
                    <a:pt x="921505" y="1401287"/>
                    <a:pt x="928091" y="1396592"/>
                    <a:pt x="934367" y="1391487"/>
                  </a:cubicBezTo>
                  <a:cubicBezTo>
                    <a:pt x="940329" y="1386636"/>
                    <a:pt x="945848" y="1381327"/>
                    <a:pt x="950966" y="1375599"/>
                  </a:cubicBezTo>
                  <a:cubicBezTo>
                    <a:pt x="955773" y="1370281"/>
                    <a:pt x="959778" y="1364282"/>
                    <a:pt x="962804" y="1357798"/>
                  </a:cubicBezTo>
                  <a:cubicBezTo>
                    <a:pt x="964940" y="1353561"/>
                    <a:pt x="965653" y="1348773"/>
                    <a:pt x="964940" y="1344091"/>
                  </a:cubicBezTo>
                  <a:cubicBezTo>
                    <a:pt x="964095" y="1340272"/>
                    <a:pt x="961424" y="1337108"/>
                    <a:pt x="957820" y="1335591"/>
                  </a:cubicBezTo>
                  <a:cubicBezTo>
                    <a:pt x="952746" y="1333610"/>
                    <a:pt x="947228" y="1332952"/>
                    <a:pt x="941798" y="1333677"/>
                  </a:cubicBezTo>
                  <a:lnTo>
                    <a:pt x="938683" y="1333989"/>
                  </a:lnTo>
                  <a:lnTo>
                    <a:pt x="935435" y="1334523"/>
                  </a:lnTo>
                  <a:lnTo>
                    <a:pt x="932097" y="1335190"/>
                  </a:lnTo>
                  <a:lnTo>
                    <a:pt x="928670" y="1335991"/>
                  </a:lnTo>
                  <a:cubicBezTo>
                    <a:pt x="921816" y="1337856"/>
                    <a:pt x="915141" y="1340250"/>
                    <a:pt x="908643" y="1343156"/>
                  </a:cubicBezTo>
                  <a:cubicBezTo>
                    <a:pt x="901567" y="1346352"/>
                    <a:pt x="894713" y="1349992"/>
                    <a:pt x="888082" y="1354060"/>
                  </a:cubicBezTo>
                  <a:cubicBezTo>
                    <a:pt x="881318" y="1358198"/>
                    <a:pt x="874865" y="1362765"/>
                    <a:pt x="868679" y="1367722"/>
                  </a:cubicBezTo>
                  <a:cubicBezTo>
                    <a:pt x="862760" y="1372462"/>
                    <a:pt x="857242" y="1377655"/>
                    <a:pt x="852124" y="1383254"/>
                  </a:cubicBezTo>
                  <a:cubicBezTo>
                    <a:pt x="847139" y="1388568"/>
                    <a:pt x="842956" y="1394562"/>
                    <a:pt x="839707" y="1401055"/>
                  </a:cubicBezTo>
                  <a:cubicBezTo>
                    <a:pt x="837393" y="1405372"/>
                    <a:pt x="836414" y="1410281"/>
                    <a:pt x="836859" y="1415163"/>
                  </a:cubicBezTo>
                  <a:cubicBezTo>
                    <a:pt x="837482" y="1419133"/>
                    <a:pt x="840019" y="1422546"/>
                    <a:pt x="843623" y="1424286"/>
                  </a:cubicBezTo>
                  <a:close/>
                  <a:moveTo>
                    <a:pt x="1138905" y="1135325"/>
                  </a:moveTo>
                  <a:cubicBezTo>
                    <a:pt x="1140508" y="1135418"/>
                    <a:pt x="1142154" y="1135418"/>
                    <a:pt x="1143756" y="1135325"/>
                  </a:cubicBezTo>
                  <a:cubicBezTo>
                    <a:pt x="1145447" y="1135325"/>
                    <a:pt x="1147183" y="1135325"/>
                    <a:pt x="1149007" y="1134924"/>
                  </a:cubicBezTo>
                  <a:lnTo>
                    <a:pt x="1154659" y="1133989"/>
                  </a:lnTo>
                  <a:cubicBezTo>
                    <a:pt x="1156617" y="1133589"/>
                    <a:pt x="1158575" y="1133099"/>
                    <a:pt x="1160622" y="1132565"/>
                  </a:cubicBezTo>
                  <a:cubicBezTo>
                    <a:pt x="1166053" y="1131070"/>
                    <a:pt x="1171393" y="1129228"/>
                    <a:pt x="1176599" y="1127047"/>
                  </a:cubicBezTo>
                  <a:cubicBezTo>
                    <a:pt x="1182207" y="1124702"/>
                    <a:pt x="1187681" y="1122040"/>
                    <a:pt x="1193021" y="1119081"/>
                  </a:cubicBezTo>
                  <a:cubicBezTo>
                    <a:pt x="1198495" y="1116081"/>
                    <a:pt x="1203791" y="1112766"/>
                    <a:pt x="1208864" y="1109157"/>
                  </a:cubicBezTo>
                  <a:cubicBezTo>
                    <a:pt x="1213849" y="1105672"/>
                    <a:pt x="1218566" y="1101867"/>
                    <a:pt x="1223061" y="1097763"/>
                  </a:cubicBezTo>
                  <a:cubicBezTo>
                    <a:pt x="1228313" y="1093064"/>
                    <a:pt x="1232985" y="1087724"/>
                    <a:pt x="1236946" y="1081876"/>
                  </a:cubicBezTo>
                  <a:cubicBezTo>
                    <a:pt x="1239750" y="1077919"/>
                    <a:pt x="1241575" y="1073336"/>
                    <a:pt x="1242198" y="1068525"/>
                  </a:cubicBezTo>
                  <a:cubicBezTo>
                    <a:pt x="1242643" y="1065053"/>
                    <a:pt x="1241397" y="1061573"/>
                    <a:pt x="1238860" y="1059179"/>
                  </a:cubicBezTo>
                  <a:cubicBezTo>
                    <a:pt x="1235433" y="1056522"/>
                    <a:pt x="1231205" y="1055080"/>
                    <a:pt x="1226844" y="1055085"/>
                  </a:cubicBezTo>
                  <a:cubicBezTo>
                    <a:pt x="1225286" y="1055085"/>
                    <a:pt x="1223684" y="1055085"/>
                    <a:pt x="1221993" y="1055085"/>
                  </a:cubicBezTo>
                  <a:cubicBezTo>
                    <a:pt x="1220302" y="1055085"/>
                    <a:pt x="1218566" y="1055307"/>
                    <a:pt x="1216786" y="1055574"/>
                  </a:cubicBezTo>
                  <a:cubicBezTo>
                    <a:pt x="1215006" y="1055841"/>
                    <a:pt x="1213137" y="1056108"/>
                    <a:pt x="1211223" y="1056509"/>
                  </a:cubicBezTo>
                  <a:cubicBezTo>
                    <a:pt x="1209310" y="1056909"/>
                    <a:pt x="1207395" y="1057399"/>
                    <a:pt x="1205393" y="1057933"/>
                  </a:cubicBezTo>
                  <a:cubicBezTo>
                    <a:pt x="1200097" y="1059375"/>
                    <a:pt x="1194891" y="1061177"/>
                    <a:pt x="1189861" y="1063318"/>
                  </a:cubicBezTo>
                  <a:cubicBezTo>
                    <a:pt x="1184387" y="1065601"/>
                    <a:pt x="1179047" y="1068186"/>
                    <a:pt x="1173841" y="1071061"/>
                  </a:cubicBezTo>
                  <a:cubicBezTo>
                    <a:pt x="1168499" y="1073985"/>
                    <a:pt x="1163293" y="1077194"/>
                    <a:pt x="1158309" y="1080674"/>
                  </a:cubicBezTo>
                  <a:cubicBezTo>
                    <a:pt x="1153369" y="1084110"/>
                    <a:pt x="1148651" y="1087839"/>
                    <a:pt x="1144156" y="1091845"/>
                  </a:cubicBezTo>
                  <a:cubicBezTo>
                    <a:pt x="1138860" y="1096513"/>
                    <a:pt x="1134143" y="1101787"/>
                    <a:pt x="1130049" y="1107554"/>
                  </a:cubicBezTo>
                  <a:cubicBezTo>
                    <a:pt x="1127112" y="1111506"/>
                    <a:pt x="1125153" y="1116072"/>
                    <a:pt x="1124263" y="1120905"/>
                  </a:cubicBezTo>
                  <a:cubicBezTo>
                    <a:pt x="1123596" y="1124408"/>
                    <a:pt x="1124664" y="1128026"/>
                    <a:pt x="1127112" y="1130607"/>
                  </a:cubicBezTo>
                  <a:cubicBezTo>
                    <a:pt x="1130361" y="1133625"/>
                    <a:pt x="1134588" y="1135347"/>
                    <a:pt x="1139039" y="1135458"/>
                  </a:cubicBezTo>
                  <a:close/>
                  <a:moveTo>
                    <a:pt x="1235700" y="1047519"/>
                  </a:moveTo>
                  <a:cubicBezTo>
                    <a:pt x="1237435" y="1047764"/>
                    <a:pt x="1239216" y="1047866"/>
                    <a:pt x="1240951" y="1047830"/>
                  </a:cubicBezTo>
                  <a:cubicBezTo>
                    <a:pt x="1242866" y="1047817"/>
                    <a:pt x="1244779" y="1047697"/>
                    <a:pt x="1246692" y="1047474"/>
                  </a:cubicBezTo>
                  <a:cubicBezTo>
                    <a:pt x="1248695" y="1047252"/>
                    <a:pt x="1250786" y="1046940"/>
                    <a:pt x="1252967" y="1046495"/>
                  </a:cubicBezTo>
                  <a:cubicBezTo>
                    <a:pt x="1255148" y="1046050"/>
                    <a:pt x="1257417" y="1045561"/>
                    <a:pt x="1259598" y="1044938"/>
                  </a:cubicBezTo>
                  <a:cubicBezTo>
                    <a:pt x="1264583" y="1043540"/>
                    <a:pt x="1269523" y="1041845"/>
                    <a:pt x="1274329" y="1039864"/>
                  </a:cubicBezTo>
                  <a:cubicBezTo>
                    <a:pt x="1279492" y="1037755"/>
                    <a:pt x="1284565" y="1035378"/>
                    <a:pt x="1289505" y="1032744"/>
                  </a:cubicBezTo>
                  <a:cubicBezTo>
                    <a:pt x="1294578" y="1030038"/>
                    <a:pt x="1299474" y="1027065"/>
                    <a:pt x="1304235" y="1023843"/>
                  </a:cubicBezTo>
                  <a:cubicBezTo>
                    <a:pt x="1308908" y="1020710"/>
                    <a:pt x="1313359" y="1017288"/>
                    <a:pt x="1317586" y="1013607"/>
                  </a:cubicBezTo>
                  <a:cubicBezTo>
                    <a:pt x="1322972" y="1009090"/>
                    <a:pt x="1327778" y="1003950"/>
                    <a:pt x="1331916" y="998298"/>
                  </a:cubicBezTo>
                  <a:cubicBezTo>
                    <a:pt x="1334854" y="994453"/>
                    <a:pt x="1336901" y="989998"/>
                    <a:pt x="1337925" y="985258"/>
                  </a:cubicBezTo>
                  <a:cubicBezTo>
                    <a:pt x="1338636" y="981903"/>
                    <a:pt x="1337747" y="978409"/>
                    <a:pt x="1335477" y="975824"/>
                  </a:cubicBezTo>
                  <a:cubicBezTo>
                    <a:pt x="1332451" y="973100"/>
                    <a:pt x="1328579" y="971525"/>
                    <a:pt x="1324529" y="971373"/>
                  </a:cubicBezTo>
                  <a:cubicBezTo>
                    <a:pt x="1322794" y="971186"/>
                    <a:pt x="1321058" y="971111"/>
                    <a:pt x="1319323" y="971151"/>
                  </a:cubicBezTo>
                  <a:cubicBezTo>
                    <a:pt x="1317497" y="971151"/>
                    <a:pt x="1315628" y="971151"/>
                    <a:pt x="1313626" y="971551"/>
                  </a:cubicBezTo>
                  <a:cubicBezTo>
                    <a:pt x="1311624" y="971952"/>
                    <a:pt x="1309577" y="972130"/>
                    <a:pt x="1307484" y="972575"/>
                  </a:cubicBezTo>
                  <a:cubicBezTo>
                    <a:pt x="1305392" y="973020"/>
                    <a:pt x="1303034" y="973510"/>
                    <a:pt x="1300987" y="974133"/>
                  </a:cubicBezTo>
                  <a:cubicBezTo>
                    <a:pt x="1296092" y="975517"/>
                    <a:pt x="1291285" y="977181"/>
                    <a:pt x="1286612" y="979117"/>
                  </a:cubicBezTo>
                  <a:cubicBezTo>
                    <a:pt x="1281717" y="981120"/>
                    <a:pt x="1276732" y="983567"/>
                    <a:pt x="1271793" y="986060"/>
                  </a:cubicBezTo>
                  <a:cubicBezTo>
                    <a:pt x="1266853" y="988676"/>
                    <a:pt x="1262046" y="991542"/>
                    <a:pt x="1257373" y="994649"/>
                  </a:cubicBezTo>
                  <a:cubicBezTo>
                    <a:pt x="1252745" y="997737"/>
                    <a:pt x="1248295" y="1001080"/>
                    <a:pt x="1244022" y="1004662"/>
                  </a:cubicBezTo>
                  <a:cubicBezTo>
                    <a:pt x="1238637" y="1009148"/>
                    <a:pt x="1233742" y="1014226"/>
                    <a:pt x="1229470" y="1019793"/>
                  </a:cubicBezTo>
                  <a:cubicBezTo>
                    <a:pt x="1226399" y="1023670"/>
                    <a:pt x="1224218" y="1028142"/>
                    <a:pt x="1222972" y="1032922"/>
                  </a:cubicBezTo>
                  <a:cubicBezTo>
                    <a:pt x="1222037" y="1036300"/>
                    <a:pt x="1222750" y="1039909"/>
                    <a:pt x="1224842" y="1042713"/>
                  </a:cubicBezTo>
                  <a:cubicBezTo>
                    <a:pt x="1227689" y="1045681"/>
                    <a:pt x="1231562" y="1047448"/>
                    <a:pt x="1235656" y="1047653"/>
                  </a:cubicBezTo>
                  <a:close/>
                  <a:moveTo>
                    <a:pt x="498943" y="1890906"/>
                  </a:moveTo>
                  <a:cubicBezTo>
                    <a:pt x="506287" y="1891983"/>
                    <a:pt x="513808" y="1891543"/>
                    <a:pt x="520972" y="1889616"/>
                  </a:cubicBezTo>
                  <a:lnTo>
                    <a:pt x="521240" y="1889616"/>
                  </a:lnTo>
                  <a:lnTo>
                    <a:pt x="521730" y="1889616"/>
                  </a:lnTo>
                  <a:lnTo>
                    <a:pt x="521996" y="1889616"/>
                  </a:lnTo>
                  <a:cubicBezTo>
                    <a:pt x="531877" y="1887079"/>
                    <a:pt x="541400" y="1883452"/>
                    <a:pt x="550479" y="1878801"/>
                  </a:cubicBezTo>
                  <a:cubicBezTo>
                    <a:pt x="560537" y="1873643"/>
                    <a:pt x="570149" y="1867689"/>
                    <a:pt x="579228" y="1861000"/>
                  </a:cubicBezTo>
                  <a:cubicBezTo>
                    <a:pt x="588307" y="1854422"/>
                    <a:pt x="596807" y="1847128"/>
                    <a:pt x="604728" y="1839193"/>
                  </a:cubicBezTo>
                  <a:cubicBezTo>
                    <a:pt x="611849" y="1832090"/>
                    <a:pt x="618169" y="1824222"/>
                    <a:pt x="623598" y="1815740"/>
                  </a:cubicBezTo>
                  <a:cubicBezTo>
                    <a:pt x="627736" y="1809531"/>
                    <a:pt x="630630" y="1802553"/>
                    <a:pt x="632054" y="1795223"/>
                  </a:cubicBezTo>
                  <a:cubicBezTo>
                    <a:pt x="633167" y="1790333"/>
                    <a:pt x="632187" y="1785201"/>
                    <a:pt x="629428" y="1781027"/>
                  </a:cubicBezTo>
                  <a:cubicBezTo>
                    <a:pt x="626313" y="1777111"/>
                    <a:pt x="621774" y="1774618"/>
                    <a:pt x="616789" y="1774129"/>
                  </a:cubicBezTo>
                  <a:cubicBezTo>
                    <a:pt x="609535" y="1773243"/>
                    <a:pt x="602147" y="1773786"/>
                    <a:pt x="595116" y="1775731"/>
                  </a:cubicBezTo>
                  <a:lnTo>
                    <a:pt x="594581" y="1775731"/>
                  </a:lnTo>
                  <a:lnTo>
                    <a:pt x="594581" y="1775731"/>
                  </a:lnTo>
                  <a:lnTo>
                    <a:pt x="594314" y="1775731"/>
                  </a:lnTo>
                  <a:cubicBezTo>
                    <a:pt x="584746" y="1778263"/>
                    <a:pt x="575489" y="1781801"/>
                    <a:pt x="566678" y="1786278"/>
                  </a:cubicBezTo>
                  <a:cubicBezTo>
                    <a:pt x="556976" y="1791183"/>
                    <a:pt x="547630" y="1796839"/>
                    <a:pt x="538818" y="1803190"/>
                  </a:cubicBezTo>
                  <a:cubicBezTo>
                    <a:pt x="529873" y="1809549"/>
                    <a:pt x="521462" y="1816621"/>
                    <a:pt x="513674" y="1824329"/>
                  </a:cubicBezTo>
                  <a:cubicBezTo>
                    <a:pt x="506420" y="1831356"/>
                    <a:pt x="499967" y="1839126"/>
                    <a:pt x="494359" y="1847515"/>
                  </a:cubicBezTo>
                  <a:cubicBezTo>
                    <a:pt x="489998" y="1853826"/>
                    <a:pt x="486794" y="1860884"/>
                    <a:pt x="484970" y="1868343"/>
                  </a:cubicBezTo>
                  <a:cubicBezTo>
                    <a:pt x="483634" y="1873367"/>
                    <a:pt x="484301" y="1878708"/>
                    <a:pt x="486838" y="1883251"/>
                  </a:cubicBezTo>
                  <a:cubicBezTo>
                    <a:pt x="489643" y="1887386"/>
                    <a:pt x="494004" y="1890163"/>
                    <a:pt x="498943" y="1890906"/>
                  </a:cubicBezTo>
                  <a:close/>
                  <a:moveTo>
                    <a:pt x="418837" y="2023082"/>
                  </a:moveTo>
                  <a:cubicBezTo>
                    <a:pt x="426092" y="2024212"/>
                    <a:pt x="433479" y="2023834"/>
                    <a:pt x="440600" y="2021969"/>
                  </a:cubicBezTo>
                  <a:lnTo>
                    <a:pt x="441889" y="2021658"/>
                  </a:lnTo>
                  <a:lnTo>
                    <a:pt x="443180" y="2021346"/>
                  </a:lnTo>
                  <a:lnTo>
                    <a:pt x="444516" y="2020990"/>
                  </a:lnTo>
                  <a:lnTo>
                    <a:pt x="445851" y="2020634"/>
                  </a:lnTo>
                  <a:cubicBezTo>
                    <a:pt x="456309" y="2017537"/>
                    <a:pt x="466411" y="2013313"/>
                    <a:pt x="475935" y="2008040"/>
                  </a:cubicBezTo>
                  <a:cubicBezTo>
                    <a:pt x="486348" y="2002374"/>
                    <a:pt x="496318" y="1995872"/>
                    <a:pt x="505663" y="1988592"/>
                  </a:cubicBezTo>
                  <a:cubicBezTo>
                    <a:pt x="514920" y="1981466"/>
                    <a:pt x="523554" y="1973576"/>
                    <a:pt x="531520" y="1965005"/>
                  </a:cubicBezTo>
                  <a:cubicBezTo>
                    <a:pt x="538685" y="1957466"/>
                    <a:pt x="544916" y="1949117"/>
                    <a:pt x="550122" y="1940127"/>
                  </a:cubicBezTo>
                  <a:cubicBezTo>
                    <a:pt x="553950" y="1933785"/>
                    <a:pt x="556531" y="1926758"/>
                    <a:pt x="557643" y="1919433"/>
                  </a:cubicBezTo>
                  <a:cubicBezTo>
                    <a:pt x="558490" y="1914444"/>
                    <a:pt x="557288" y="1909331"/>
                    <a:pt x="554395" y="1905192"/>
                  </a:cubicBezTo>
                  <a:cubicBezTo>
                    <a:pt x="551101" y="1901324"/>
                    <a:pt x="546428" y="1898908"/>
                    <a:pt x="541400" y="1898472"/>
                  </a:cubicBezTo>
                  <a:cubicBezTo>
                    <a:pt x="534234" y="1897537"/>
                    <a:pt x="526981" y="1898004"/>
                    <a:pt x="519993" y="1899851"/>
                  </a:cubicBezTo>
                  <a:lnTo>
                    <a:pt x="518703" y="1900163"/>
                  </a:lnTo>
                  <a:lnTo>
                    <a:pt x="517458" y="1900474"/>
                  </a:lnTo>
                  <a:lnTo>
                    <a:pt x="516122" y="1900830"/>
                  </a:lnTo>
                  <a:lnTo>
                    <a:pt x="514831" y="1901186"/>
                  </a:lnTo>
                  <a:cubicBezTo>
                    <a:pt x="504729" y="1904204"/>
                    <a:pt x="494983" y="1908276"/>
                    <a:pt x="485770" y="1913336"/>
                  </a:cubicBezTo>
                  <a:cubicBezTo>
                    <a:pt x="475623" y="1918779"/>
                    <a:pt x="465967" y="1925031"/>
                    <a:pt x="456843" y="1932028"/>
                  </a:cubicBezTo>
                  <a:cubicBezTo>
                    <a:pt x="447675" y="1938948"/>
                    <a:pt x="439131" y="1946598"/>
                    <a:pt x="431209" y="1954902"/>
                  </a:cubicBezTo>
                  <a:cubicBezTo>
                    <a:pt x="423955" y="1962419"/>
                    <a:pt x="417546" y="1970701"/>
                    <a:pt x="412117" y="1979602"/>
                  </a:cubicBezTo>
                  <a:cubicBezTo>
                    <a:pt x="408023" y="1986046"/>
                    <a:pt x="405129" y="1993202"/>
                    <a:pt x="403662" y="2000696"/>
                  </a:cubicBezTo>
                  <a:cubicBezTo>
                    <a:pt x="402549" y="2005828"/>
                    <a:pt x="403439" y="2011181"/>
                    <a:pt x="406109" y="2015694"/>
                  </a:cubicBezTo>
                  <a:cubicBezTo>
                    <a:pt x="409180" y="2019789"/>
                    <a:pt x="413764" y="2022459"/>
                    <a:pt x="418837" y="2023082"/>
                  </a:cubicBezTo>
                  <a:close/>
                  <a:moveTo>
                    <a:pt x="753237" y="1532163"/>
                  </a:moveTo>
                  <a:cubicBezTo>
                    <a:pt x="758800" y="1534126"/>
                    <a:pt x="764763" y="1534677"/>
                    <a:pt x="770593" y="1533765"/>
                  </a:cubicBezTo>
                  <a:lnTo>
                    <a:pt x="773175" y="1533454"/>
                  </a:lnTo>
                  <a:lnTo>
                    <a:pt x="775755" y="1533008"/>
                  </a:lnTo>
                  <a:lnTo>
                    <a:pt x="778426" y="1532474"/>
                  </a:lnTo>
                  <a:lnTo>
                    <a:pt x="781141" y="1531807"/>
                  </a:lnTo>
                  <a:cubicBezTo>
                    <a:pt x="788796" y="1529826"/>
                    <a:pt x="796227" y="1527143"/>
                    <a:pt x="803393" y="1523796"/>
                  </a:cubicBezTo>
                  <a:cubicBezTo>
                    <a:pt x="811269" y="1520165"/>
                    <a:pt x="818925" y="1515986"/>
                    <a:pt x="826223" y="1511291"/>
                  </a:cubicBezTo>
                  <a:cubicBezTo>
                    <a:pt x="833610" y="1506560"/>
                    <a:pt x="840686" y="1501326"/>
                    <a:pt x="847362" y="1495626"/>
                  </a:cubicBezTo>
                  <a:cubicBezTo>
                    <a:pt x="853637" y="1490294"/>
                    <a:pt x="859422" y="1484424"/>
                    <a:pt x="864673" y="1478091"/>
                  </a:cubicBezTo>
                  <a:cubicBezTo>
                    <a:pt x="869391" y="1472564"/>
                    <a:pt x="873174" y="1466333"/>
                    <a:pt x="875933" y="1459622"/>
                  </a:cubicBezTo>
                  <a:cubicBezTo>
                    <a:pt x="877892" y="1455230"/>
                    <a:pt x="878292" y="1450312"/>
                    <a:pt x="877135" y="1445648"/>
                  </a:cubicBezTo>
                  <a:cubicBezTo>
                    <a:pt x="875755" y="1441767"/>
                    <a:pt x="872684" y="1438732"/>
                    <a:pt x="868813" y="1437415"/>
                  </a:cubicBezTo>
                  <a:cubicBezTo>
                    <a:pt x="863250" y="1435604"/>
                    <a:pt x="857286" y="1435163"/>
                    <a:pt x="851500" y="1436124"/>
                  </a:cubicBezTo>
                  <a:lnTo>
                    <a:pt x="849009" y="1436480"/>
                  </a:lnTo>
                  <a:lnTo>
                    <a:pt x="846472" y="1436925"/>
                  </a:lnTo>
                  <a:lnTo>
                    <a:pt x="843846" y="1437504"/>
                  </a:lnTo>
                  <a:lnTo>
                    <a:pt x="841221" y="1438127"/>
                  </a:lnTo>
                  <a:cubicBezTo>
                    <a:pt x="833788" y="1440107"/>
                    <a:pt x="826535" y="1442728"/>
                    <a:pt x="819547" y="1445960"/>
                  </a:cubicBezTo>
                  <a:cubicBezTo>
                    <a:pt x="811848" y="1449471"/>
                    <a:pt x="804416" y="1453503"/>
                    <a:pt x="797295" y="1458020"/>
                  </a:cubicBezTo>
                  <a:cubicBezTo>
                    <a:pt x="790042" y="1462626"/>
                    <a:pt x="783099" y="1467708"/>
                    <a:pt x="776513" y="1473240"/>
                  </a:cubicBezTo>
                  <a:cubicBezTo>
                    <a:pt x="770237" y="1478478"/>
                    <a:pt x="764408" y="1484241"/>
                    <a:pt x="759111" y="1490463"/>
                  </a:cubicBezTo>
                  <a:cubicBezTo>
                    <a:pt x="754261" y="1496022"/>
                    <a:pt x="750255" y="1502274"/>
                    <a:pt x="747229" y="1509021"/>
                  </a:cubicBezTo>
                  <a:cubicBezTo>
                    <a:pt x="745093" y="1513494"/>
                    <a:pt x="744426" y="1518523"/>
                    <a:pt x="745316" y="1523396"/>
                  </a:cubicBezTo>
                  <a:cubicBezTo>
                    <a:pt x="746384" y="1527428"/>
                    <a:pt x="749320" y="1530690"/>
                    <a:pt x="753237" y="1532163"/>
                  </a:cubicBezTo>
                  <a:close/>
                  <a:moveTo>
                    <a:pt x="580608" y="1765406"/>
                  </a:moveTo>
                  <a:cubicBezTo>
                    <a:pt x="587551" y="1766710"/>
                    <a:pt x="594671" y="1766496"/>
                    <a:pt x="601524" y="1764783"/>
                  </a:cubicBezTo>
                  <a:lnTo>
                    <a:pt x="602147" y="1764783"/>
                  </a:lnTo>
                  <a:lnTo>
                    <a:pt x="602815" y="1764783"/>
                  </a:lnTo>
                  <a:lnTo>
                    <a:pt x="603482" y="1764783"/>
                  </a:lnTo>
                  <a:lnTo>
                    <a:pt x="604106" y="1764783"/>
                  </a:lnTo>
                  <a:cubicBezTo>
                    <a:pt x="613317" y="1762491"/>
                    <a:pt x="622307" y="1759207"/>
                    <a:pt x="630808" y="1754992"/>
                  </a:cubicBezTo>
                  <a:cubicBezTo>
                    <a:pt x="640198" y="1750453"/>
                    <a:pt x="649187" y="1745153"/>
                    <a:pt x="657732" y="1739149"/>
                  </a:cubicBezTo>
                  <a:cubicBezTo>
                    <a:pt x="666322" y="1733203"/>
                    <a:pt x="674465" y="1726599"/>
                    <a:pt x="682032" y="1719389"/>
                  </a:cubicBezTo>
                  <a:cubicBezTo>
                    <a:pt x="688929" y="1712852"/>
                    <a:pt x="695160" y="1705620"/>
                    <a:pt x="700589" y="1697805"/>
                  </a:cubicBezTo>
                  <a:cubicBezTo>
                    <a:pt x="704906" y="1691837"/>
                    <a:pt x="708066" y="1685104"/>
                    <a:pt x="709891" y="1677957"/>
                  </a:cubicBezTo>
                  <a:cubicBezTo>
                    <a:pt x="711225" y="1673244"/>
                    <a:pt x="710647" y="1668184"/>
                    <a:pt x="708288" y="1663893"/>
                  </a:cubicBezTo>
                  <a:cubicBezTo>
                    <a:pt x="705618" y="1659995"/>
                    <a:pt x="701435" y="1657396"/>
                    <a:pt x="696761" y="1656728"/>
                  </a:cubicBezTo>
                  <a:cubicBezTo>
                    <a:pt x="689864" y="1655643"/>
                    <a:pt x="682832" y="1655958"/>
                    <a:pt x="676068" y="1657663"/>
                  </a:cubicBezTo>
                  <a:lnTo>
                    <a:pt x="675401" y="1657663"/>
                  </a:lnTo>
                  <a:lnTo>
                    <a:pt x="674732" y="1657663"/>
                  </a:lnTo>
                  <a:lnTo>
                    <a:pt x="674065" y="1657663"/>
                  </a:lnTo>
                  <a:lnTo>
                    <a:pt x="673353" y="1657663"/>
                  </a:lnTo>
                  <a:cubicBezTo>
                    <a:pt x="664496" y="1659942"/>
                    <a:pt x="655908" y="1663119"/>
                    <a:pt x="647674" y="1667142"/>
                  </a:cubicBezTo>
                  <a:cubicBezTo>
                    <a:pt x="638596" y="1671566"/>
                    <a:pt x="629872" y="1676670"/>
                    <a:pt x="621551" y="1682407"/>
                  </a:cubicBezTo>
                  <a:cubicBezTo>
                    <a:pt x="613096" y="1688188"/>
                    <a:pt x="605129" y="1694601"/>
                    <a:pt x="597652" y="1701588"/>
                  </a:cubicBezTo>
                  <a:cubicBezTo>
                    <a:pt x="590710" y="1708041"/>
                    <a:pt x="584390" y="1715171"/>
                    <a:pt x="578827" y="1722861"/>
                  </a:cubicBezTo>
                  <a:cubicBezTo>
                    <a:pt x="574288" y="1728900"/>
                    <a:pt x="570862" y="1735696"/>
                    <a:pt x="568725" y="1742932"/>
                  </a:cubicBezTo>
                  <a:cubicBezTo>
                    <a:pt x="567168" y="1747743"/>
                    <a:pt x="567435" y="1752976"/>
                    <a:pt x="569571" y="1757573"/>
                  </a:cubicBezTo>
                  <a:cubicBezTo>
                    <a:pt x="571930" y="1761672"/>
                    <a:pt x="575979" y="1764538"/>
                    <a:pt x="580608" y="1765406"/>
                  </a:cubicBezTo>
                  <a:close/>
                  <a:moveTo>
                    <a:pt x="665165" y="1645736"/>
                  </a:moveTo>
                  <a:cubicBezTo>
                    <a:pt x="671306" y="1647467"/>
                    <a:pt x="677803" y="1647725"/>
                    <a:pt x="684079" y="1646493"/>
                  </a:cubicBezTo>
                  <a:lnTo>
                    <a:pt x="685858" y="1646181"/>
                  </a:lnTo>
                  <a:lnTo>
                    <a:pt x="687639" y="1645869"/>
                  </a:lnTo>
                  <a:lnTo>
                    <a:pt x="689463" y="1645469"/>
                  </a:lnTo>
                  <a:lnTo>
                    <a:pt x="691332" y="1645024"/>
                  </a:lnTo>
                  <a:cubicBezTo>
                    <a:pt x="699655" y="1642852"/>
                    <a:pt x="707710" y="1639870"/>
                    <a:pt x="715454" y="1636123"/>
                  </a:cubicBezTo>
                  <a:cubicBezTo>
                    <a:pt x="724043" y="1632096"/>
                    <a:pt x="732275" y="1627423"/>
                    <a:pt x="740152" y="1622149"/>
                  </a:cubicBezTo>
                  <a:cubicBezTo>
                    <a:pt x="748119" y="1616875"/>
                    <a:pt x="755640" y="1611028"/>
                    <a:pt x="762761" y="1604659"/>
                  </a:cubicBezTo>
                  <a:cubicBezTo>
                    <a:pt x="769347" y="1598780"/>
                    <a:pt x="775400" y="1592301"/>
                    <a:pt x="780785" y="1585300"/>
                  </a:cubicBezTo>
                  <a:cubicBezTo>
                    <a:pt x="785369" y="1579528"/>
                    <a:pt x="788929" y="1573030"/>
                    <a:pt x="791332" y="1566075"/>
                  </a:cubicBezTo>
                  <a:cubicBezTo>
                    <a:pt x="793023" y="1561495"/>
                    <a:pt x="793023" y="1556457"/>
                    <a:pt x="791332" y="1551878"/>
                  </a:cubicBezTo>
                  <a:cubicBezTo>
                    <a:pt x="789463" y="1547922"/>
                    <a:pt x="785902" y="1545029"/>
                    <a:pt x="781630" y="1544001"/>
                  </a:cubicBezTo>
                  <a:cubicBezTo>
                    <a:pt x="775489" y="1542479"/>
                    <a:pt x="769080" y="1542359"/>
                    <a:pt x="762850" y="1543645"/>
                  </a:cubicBezTo>
                  <a:lnTo>
                    <a:pt x="761070" y="1543956"/>
                  </a:lnTo>
                  <a:lnTo>
                    <a:pt x="759334" y="1544268"/>
                  </a:lnTo>
                  <a:lnTo>
                    <a:pt x="757554" y="1544668"/>
                  </a:lnTo>
                  <a:lnTo>
                    <a:pt x="755729" y="1545113"/>
                  </a:lnTo>
                  <a:cubicBezTo>
                    <a:pt x="747674" y="1547214"/>
                    <a:pt x="739842" y="1550076"/>
                    <a:pt x="732320" y="1553658"/>
                  </a:cubicBezTo>
                  <a:cubicBezTo>
                    <a:pt x="723998" y="1557517"/>
                    <a:pt x="715987" y="1561976"/>
                    <a:pt x="708333" y="1567009"/>
                  </a:cubicBezTo>
                  <a:cubicBezTo>
                    <a:pt x="700500" y="1572123"/>
                    <a:pt x="693068" y="1577792"/>
                    <a:pt x="686081" y="1583965"/>
                  </a:cubicBezTo>
                  <a:cubicBezTo>
                    <a:pt x="679450" y="1589737"/>
                    <a:pt x="673353" y="1596115"/>
                    <a:pt x="667923" y="1603013"/>
                  </a:cubicBezTo>
                  <a:cubicBezTo>
                    <a:pt x="663162" y="1608798"/>
                    <a:pt x="659379" y="1615322"/>
                    <a:pt x="656708" y="1622327"/>
                  </a:cubicBezTo>
                  <a:cubicBezTo>
                    <a:pt x="654795" y="1626973"/>
                    <a:pt x="654483" y="1632131"/>
                    <a:pt x="655863" y="1636969"/>
                  </a:cubicBezTo>
                  <a:cubicBezTo>
                    <a:pt x="657332" y="1641166"/>
                    <a:pt x="660714" y="1644419"/>
                    <a:pt x="664986" y="1645736"/>
                  </a:cubicBezTo>
                  <a:close/>
                  <a:moveTo>
                    <a:pt x="2379041" y="324291"/>
                  </a:moveTo>
                  <a:cubicBezTo>
                    <a:pt x="2382245" y="325400"/>
                    <a:pt x="2385627" y="325996"/>
                    <a:pt x="2389054" y="326072"/>
                  </a:cubicBezTo>
                  <a:cubicBezTo>
                    <a:pt x="2393505" y="326178"/>
                    <a:pt x="2398000" y="325880"/>
                    <a:pt x="2402405" y="325182"/>
                  </a:cubicBezTo>
                  <a:cubicBezTo>
                    <a:pt x="2407569" y="324349"/>
                    <a:pt x="2412686" y="323188"/>
                    <a:pt x="2417715" y="321710"/>
                  </a:cubicBezTo>
                  <a:lnTo>
                    <a:pt x="2421854" y="320420"/>
                  </a:lnTo>
                  <a:lnTo>
                    <a:pt x="2426037" y="318951"/>
                  </a:lnTo>
                  <a:lnTo>
                    <a:pt x="2430265" y="317349"/>
                  </a:lnTo>
                  <a:lnTo>
                    <a:pt x="2434715" y="315569"/>
                  </a:lnTo>
                  <a:cubicBezTo>
                    <a:pt x="2441212" y="312743"/>
                    <a:pt x="2447533" y="309392"/>
                    <a:pt x="2453495" y="305556"/>
                  </a:cubicBezTo>
                  <a:cubicBezTo>
                    <a:pt x="2458391" y="302485"/>
                    <a:pt x="2462975" y="298871"/>
                    <a:pt x="2467069" y="294786"/>
                  </a:cubicBezTo>
                  <a:cubicBezTo>
                    <a:pt x="2470095" y="291906"/>
                    <a:pt x="2472499" y="288439"/>
                    <a:pt x="2474146" y="284594"/>
                  </a:cubicBezTo>
                  <a:cubicBezTo>
                    <a:pt x="2475347" y="281862"/>
                    <a:pt x="2475125" y="278706"/>
                    <a:pt x="2473522" y="276183"/>
                  </a:cubicBezTo>
                  <a:cubicBezTo>
                    <a:pt x="2472054" y="274042"/>
                    <a:pt x="2469874" y="272476"/>
                    <a:pt x="2467381" y="271733"/>
                  </a:cubicBezTo>
                  <a:cubicBezTo>
                    <a:pt x="2464132" y="270678"/>
                    <a:pt x="2460706" y="270135"/>
                    <a:pt x="2457279" y="270131"/>
                  </a:cubicBezTo>
                  <a:cubicBezTo>
                    <a:pt x="2452917" y="270068"/>
                    <a:pt x="2448512" y="270393"/>
                    <a:pt x="2444195" y="271110"/>
                  </a:cubicBezTo>
                  <a:cubicBezTo>
                    <a:pt x="2439121" y="271942"/>
                    <a:pt x="2434092" y="273103"/>
                    <a:pt x="2429152" y="274581"/>
                  </a:cubicBezTo>
                  <a:lnTo>
                    <a:pt x="2425103" y="275872"/>
                  </a:lnTo>
                  <a:lnTo>
                    <a:pt x="2421009" y="277296"/>
                  </a:lnTo>
                  <a:lnTo>
                    <a:pt x="2416869" y="278898"/>
                  </a:lnTo>
                  <a:cubicBezTo>
                    <a:pt x="2415490" y="279432"/>
                    <a:pt x="2414110" y="280010"/>
                    <a:pt x="2412731" y="280633"/>
                  </a:cubicBezTo>
                  <a:cubicBezTo>
                    <a:pt x="2406322" y="283393"/>
                    <a:pt x="2400180" y="286650"/>
                    <a:pt x="2394307" y="290380"/>
                  </a:cubicBezTo>
                  <a:cubicBezTo>
                    <a:pt x="2389500" y="293410"/>
                    <a:pt x="2385005" y="296948"/>
                    <a:pt x="2380955" y="300927"/>
                  </a:cubicBezTo>
                  <a:cubicBezTo>
                    <a:pt x="2377839" y="303784"/>
                    <a:pt x="2375348" y="307233"/>
                    <a:pt x="2373612" y="311074"/>
                  </a:cubicBezTo>
                  <a:cubicBezTo>
                    <a:pt x="2372232" y="313753"/>
                    <a:pt x="2372232" y="316940"/>
                    <a:pt x="2373612" y="319619"/>
                  </a:cubicBezTo>
                  <a:cubicBezTo>
                    <a:pt x="2374813" y="321697"/>
                    <a:pt x="2376682" y="323330"/>
                    <a:pt x="2378863" y="324291"/>
                  </a:cubicBezTo>
                  <a:close/>
                  <a:moveTo>
                    <a:pt x="2488788" y="276895"/>
                  </a:moveTo>
                  <a:cubicBezTo>
                    <a:pt x="2492081" y="278195"/>
                    <a:pt x="2495552" y="278907"/>
                    <a:pt x="2499067" y="278987"/>
                  </a:cubicBezTo>
                  <a:cubicBezTo>
                    <a:pt x="2503696" y="279183"/>
                    <a:pt x="2508369" y="278911"/>
                    <a:pt x="2512953" y="278186"/>
                  </a:cubicBezTo>
                  <a:cubicBezTo>
                    <a:pt x="2518471" y="277354"/>
                    <a:pt x="2523945" y="276134"/>
                    <a:pt x="2529285" y="274536"/>
                  </a:cubicBezTo>
                  <a:lnTo>
                    <a:pt x="2532578" y="273513"/>
                  </a:lnTo>
                  <a:lnTo>
                    <a:pt x="2535916" y="272356"/>
                  </a:lnTo>
                  <a:lnTo>
                    <a:pt x="2539298" y="271154"/>
                  </a:lnTo>
                  <a:lnTo>
                    <a:pt x="2542681" y="269819"/>
                  </a:lnTo>
                  <a:cubicBezTo>
                    <a:pt x="2549312" y="267127"/>
                    <a:pt x="2555677" y="263927"/>
                    <a:pt x="2561817" y="260251"/>
                  </a:cubicBezTo>
                  <a:cubicBezTo>
                    <a:pt x="2566890" y="257247"/>
                    <a:pt x="2571653" y="253713"/>
                    <a:pt x="2576014" y="249703"/>
                  </a:cubicBezTo>
                  <a:cubicBezTo>
                    <a:pt x="2579263" y="246829"/>
                    <a:pt x="2581933" y="243353"/>
                    <a:pt x="2583891" y="239468"/>
                  </a:cubicBezTo>
                  <a:cubicBezTo>
                    <a:pt x="2585449" y="236735"/>
                    <a:pt x="2585583" y="233402"/>
                    <a:pt x="2584203" y="230567"/>
                  </a:cubicBezTo>
                  <a:cubicBezTo>
                    <a:pt x="2582868" y="228320"/>
                    <a:pt x="2580776" y="226628"/>
                    <a:pt x="2578284" y="225805"/>
                  </a:cubicBezTo>
                  <a:cubicBezTo>
                    <a:pt x="2574946" y="224595"/>
                    <a:pt x="2571430" y="223963"/>
                    <a:pt x="2567870" y="223936"/>
                  </a:cubicBezTo>
                  <a:cubicBezTo>
                    <a:pt x="2563242" y="223789"/>
                    <a:pt x="2558613" y="224101"/>
                    <a:pt x="2554074" y="224871"/>
                  </a:cubicBezTo>
                  <a:cubicBezTo>
                    <a:pt x="2548645" y="225703"/>
                    <a:pt x="2543304" y="226922"/>
                    <a:pt x="2538052" y="228520"/>
                  </a:cubicBezTo>
                  <a:lnTo>
                    <a:pt x="2534848" y="229543"/>
                  </a:lnTo>
                  <a:lnTo>
                    <a:pt x="2531555" y="230656"/>
                  </a:lnTo>
                  <a:cubicBezTo>
                    <a:pt x="2530442" y="231012"/>
                    <a:pt x="2529374" y="231413"/>
                    <a:pt x="2528262" y="231858"/>
                  </a:cubicBezTo>
                  <a:lnTo>
                    <a:pt x="2524924" y="233148"/>
                  </a:lnTo>
                  <a:cubicBezTo>
                    <a:pt x="2518427" y="235761"/>
                    <a:pt x="2512152" y="238885"/>
                    <a:pt x="2506143" y="242494"/>
                  </a:cubicBezTo>
                  <a:cubicBezTo>
                    <a:pt x="2501115" y="245458"/>
                    <a:pt x="2496397" y="248916"/>
                    <a:pt x="2492036" y="252819"/>
                  </a:cubicBezTo>
                  <a:cubicBezTo>
                    <a:pt x="2488743" y="255667"/>
                    <a:pt x="2485983" y="259107"/>
                    <a:pt x="2483936" y="262966"/>
                  </a:cubicBezTo>
                  <a:cubicBezTo>
                    <a:pt x="2482334" y="265658"/>
                    <a:pt x="2482067" y="268942"/>
                    <a:pt x="2483180" y="271866"/>
                  </a:cubicBezTo>
                  <a:cubicBezTo>
                    <a:pt x="2484293" y="274163"/>
                    <a:pt x="2486251" y="275961"/>
                    <a:pt x="2488609" y="276895"/>
                  </a:cubicBezTo>
                  <a:close/>
                  <a:moveTo>
                    <a:pt x="274378" y="2308572"/>
                  </a:moveTo>
                  <a:cubicBezTo>
                    <a:pt x="281410" y="2309671"/>
                    <a:pt x="288619" y="2309400"/>
                    <a:pt x="295562" y="2307771"/>
                  </a:cubicBezTo>
                  <a:lnTo>
                    <a:pt x="299390" y="2306837"/>
                  </a:lnTo>
                  <a:cubicBezTo>
                    <a:pt x="300724" y="2306538"/>
                    <a:pt x="302060" y="2306182"/>
                    <a:pt x="303395" y="2305769"/>
                  </a:cubicBezTo>
                  <a:lnTo>
                    <a:pt x="307578" y="2304433"/>
                  </a:lnTo>
                  <a:cubicBezTo>
                    <a:pt x="309002" y="2303944"/>
                    <a:pt x="310427" y="2303454"/>
                    <a:pt x="312028" y="2302876"/>
                  </a:cubicBezTo>
                  <a:cubicBezTo>
                    <a:pt x="323733" y="2298350"/>
                    <a:pt x="334948" y="2292640"/>
                    <a:pt x="345495" y="2285831"/>
                  </a:cubicBezTo>
                  <a:cubicBezTo>
                    <a:pt x="356666" y="2278688"/>
                    <a:pt x="367258" y="2270651"/>
                    <a:pt x="377138" y="2261799"/>
                  </a:cubicBezTo>
                  <a:cubicBezTo>
                    <a:pt x="386661" y="2253357"/>
                    <a:pt x="395383" y="2244095"/>
                    <a:pt x="403261" y="2234118"/>
                  </a:cubicBezTo>
                  <a:cubicBezTo>
                    <a:pt x="410159" y="2225560"/>
                    <a:pt x="415945" y="2216152"/>
                    <a:pt x="420440" y="2206125"/>
                  </a:cubicBezTo>
                  <a:cubicBezTo>
                    <a:pt x="423421" y="2199703"/>
                    <a:pt x="425068" y="2192734"/>
                    <a:pt x="425201" y="2185653"/>
                  </a:cubicBezTo>
                  <a:cubicBezTo>
                    <a:pt x="425334" y="2180593"/>
                    <a:pt x="423599" y="2175667"/>
                    <a:pt x="420306" y="2171813"/>
                  </a:cubicBezTo>
                  <a:cubicBezTo>
                    <a:pt x="416745" y="2168119"/>
                    <a:pt x="412028" y="2165760"/>
                    <a:pt x="406955" y="2165137"/>
                  </a:cubicBezTo>
                  <a:cubicBezTo>
                    <a:pt x="400012" y="2164203"/>
                    <a:pt x="392980" y="2164581"/>
                    <a:pt x="386172" y="2166250"/>
                  </a:cubicBezTo>
                  <a:lnTo>
                    <a:pt x="382478" y="2167140"/>
                  </a:lnTo>
                  <a:lnTo>
                    <a:pt x="378650" y="2168208"/>
                  </a:lnTo>
                  <a:lnTo>
                    <a:pt x="374645" y="2169499"/>
                  </a:lnTo>
                  <a:lnTo>
                    <a:pt x="370551" y="2170967"/>
                  </a:lnTo>
                  <a:cubicBezTo>
                    <a:pt x="359247" y="2175351"/>
                    <a:pt x="348432" y="2180834"/>
                    <a:pt x="338197" y="2187344"/>
                  </a:cubicBezTo>
                  <a:cubicBezTo>
                    <a:pt x="327293" y="2194220"/>
                    <a:pt x="316969" y="2201942"/>
                    <a:pt x="307311" y="2210442"/>
                  </a:cubicBezTo>
                  <a:cubicBezTo>
                    <a:pt x="297832" y="2218675"/>
                    <a:pt x="289109" y="2227696"/>
                    <a:pt x="281143" y="2237411"/>
                  </a:cubicBezTo>
                  <a:cubicBezTo>
                    <a:pt x="274111" y="2245982"/>
                    <a:pt x="268104" y="2255382"/>
                    <a:pt x="263342" y="2265404"/>
                  </a:cubicBezTo>
                  <a:cubicBezTo>
                    <a:pt x="260093" y="2271968"/>
                    <a:pt x="258091" y="2279097"/>
                    <a:pt x="257511" y="2286409"/>
                  </a:cubicBezTo>
                  <a:cubicBezTo>
                    <a:pt x="257112" y="2291647"/>
                    <a:pt x="258535" y="2296868"/>
                    <a:pt x="261605" y="2301140"/>
                  </a:cubicBezTo>
                  <a:cubicBezTo>
                    <a:pt x="264855" y="2305056"/>
                    <a:pt x="269394" y="2307691"/>
                    <a:pt x="274378" y="2308572"/>
                  </a:cubicBezTo>
                  <a:close/>
                  <a:moveTo>
                    <a:pt x="2056390" y="483258"/>
                  </a:moveTo>
                  <a:cubicBezTo>
                    <a:pt x="2059283" y="483953"/>
                    <a:pt x="2062309" y="484268"/>
                    <a:pt x="2065291" y="484193"/>
                  </a:cubicBezTo>
                  <a:cubicBezTo>
                    <a:pt x="2069119" y="484202"/>
                    <a:pt x="2072990" y="483890"/>
                    <a:pt x="2076773" y="483258"/>
                  </a:cubicBezTo>
                  <a:cubicBezTo>
                    <a:pt x="2081045" y="482533"/>
                    <a:pt x="2085273" y="481549"/>
                    <a:pt x="2089412" y="480321"/>
                  </a:cubicBezTo>
                  <a:cubicBezTo>
                    <a:pt x="2091593" y="479698"/>
                    <a:pt x="2093863" y="478941"/>
                    <a:pt x="2096088" y="478185"/>
                  </a:cubicBezTo>
                  <a:cubicBezTo>
                    <a:pt x="2098313" y="477428"/>
                    <a:pt x="2100538" y="476538"/>
                    <a:pt x="2102897" y="475604"/>
                  </a:cubicBezTo>
                  <a:cubicBezTo>
                    <a:pt x="2105255" y="474669"/>
                    <a:pt x="2107348" y="473645"/>
                    <a:pt x="2109705" y="472577"/>
                  </a:cubicBezTo>
                  <a:cubicBezTo>
                    <a:pt x="2112064" y="471509"/>
                    <a:pt x="2114156" y="470397"/>
                    <a:pt x="2116515" y="469195"/>
                  </a:cubicBezTo>
                  <a:cubicBezTo>
                    <a:pt x="2122746" y="465946"/>
                    <a:pt x="2128708" y="462164"/>
                    <a:pt x="2134316" y="457891"/>
                  </a:cubicBezTo>
                  <a:cubicBezTo>
                    <a:pt x="2138633" y="454616"/>
                    <a:pt x="2142550" y="450802"/>
                    <a:pt x="2145887" y="446543"/>
                  </a:cubicBezTo>
                  <a:cubicBezTo>
                    <a:pt x="2148246" y="443646"/>
                    <a:pt x="2149803" y="440152"/>
                    <a:pt x="2150338" y="436440"/>
                  </a:cubicBezTo>
                  <a:cubicBezTo>
                    <a:pt x="2150694" y="433539"/>
                    <a:pt x="2149492" y="430668"/>
                    <a:pt x="2147134" y="428919"/>
                  </a:cubicBezTo>
                  <a:cubicBezTo>
                    <a:pt x="2145219" y="427491"/>
                    <a:pt x="2142994" y="426516"/>
                    <a:pt x="2140636" y="426071"/>
                  </a:cubicBezTo>
                  <a:cubicBezTo>
                    <a:pt x="2137654" y="425439"/>
                    <a:pt x="2134583" y="425168"/>
                    <a:pt x="2131513" y="425270"/>
                  </a:cubicBezTo>
                  <a:cubicBezTo>
                    <a:pt x="2127819" y="425359"/>
                    <a:pt x="2124124" y="425733"/>
                    <a:pt x="2120476" y="426383"/>
                  </a:cubicBezTo>
                  <a:cubicBezTo>
                    <a:pt x="2116292" y="427148"/>
                    <a:pt x="2112153" y="428127"/>
                    <a:pt x="2108059" y="429320"/>
                  </a:cubicBezTo>
                  <a:cubicBezTo>
                    <a:pt x="2105923" y="429943"/>
                    <a:pt x="2103743" y="430655"/>
                    <a:pt x="2101517" y="431456"/>
                  </a:cubicBezTo>
                  <a:cubicBezTo>
                    <a:pt x="2099337" y="432213"/>
                    <a:pt x="2097067" y="433058"/>
                    <a:pt x="2094886" y="433993"/>
                  </a:cubicBezTo>
                  <a:cubicBezTo>
                    <a:pt x="2092706" y="434927"/>
                    <a:pt x="2090436" y="435862"/>
                    <a:pt x="2088166" y="436886"/>
                  </a:cubicBezTo>
                  <a:lnTo>
                    <a:pt x="2081491" y="440223"/>
                  </a:lnTo>
                  <a:cubicBezTo>
                    <a:pt x="2075438" y="443419"/>
                    <a:pt x="2069652" y="447095"/>
                    <a:pt x="2064178" y="451216"/>
                  </a:cubicBezTo>
                  <a:cubicBezTo>
                    <a:pt x="2059861" y="454473"/>
                    <a:pt x="2055946" y="458238"/>
                    <a:pt x="2052519" y="462431"/>
                  </a:cubicBezTo>
                  <a:cubicBezTo>
                    <a:pt x="2050026" y="465332"/>
                    <a:pt x="2048291" y="468826"/>
                    <a:pt x="2047534" y="472577"/>
                  </a:cubicBezTo>
                  <a:cubicBezTo>
                    <a:pt x="2047000" y="475475"/>
                    <a:pt x="2048068" y="478425"/>
                    <a:pt x="2050338" y="480321"/>
                  </a:cubicBezTo>
                  <a:cubicBezTo>
                    <a:pt x="2052118" y="481745"/>
                    <a:pt x="2054165" y="482751"/>
                    <a:pt x="2056390" y="483258"/>
                  </a:cubicBezTo>
                  <a:close/>
                  <a:moveTo>
                    <a:pt x="2162843" y="427362"/>
                  </a:moveTo>
                  <a:cubicBezTo>
                    <a:pt x="2165869" y="428212"/>
                    <a:pt x="2169029" y="428630"/>
                    <a:pt x="2172189" y="428608"/>
                  </a:cubicBezTo>
                  <a:cubicBezTo>
                    <a:pt x="2176150" y="428594"/>
                    <a:pt x="2180110" y="428252"/>
                    <a:pt x="2184027" y="427584"/>
                  </a:cubicBezTo>
                  <a:cubicBezTo>
                    <a:pt x="2188610" y="426837"/>
                    <a:pt x="2193150" y="425795"/>
                    <a:pt x="2197600" y="424469"/>
                  </a:cubicBezTo>
                  <a:cubicBezTo>
                    <a:pt x="2199470" y="423935"/>
                    <a:pt x="2201428" y="423312"/>
                    <a:pt x="2203341" y="422644"/>
                  </a:cubicBezTo>
                  <a:cubicBezTo>
                    <a:pt x="2205255" y="421977"/>
                    <a:pt x="2207258" y="421265"/>
                    <a:pt x="2209216" y="420464"/>
                  </a:cubicBezTo>
                  <a:cubicBezTo>
                    <a:pt x="2211174" y="419663"/>
                    <a:pt x="2213132" y="418906"/>
                    <a:pt x="2215135" y="418016"/>
                  </a:cubicBezTo>
                  <a:lnTo>
                    <a:pt x="2221053" y="415257"/>
                  </a:lnTo>
                  <a:cubicBezTo>
                    <a:pt x="2227285" y="412137"/>
                    <a:pt x="2233203" y="408523"/>
                    <a:pt x="2238855" y="404442"/>
                  </a:cubicBezTo>
                  <a:cubicBezTo>
                    <a:pt x="2243394" y="401220"/>
                    <a:pt x="2247489" y="397469"/>
                    <a:pt x="2251138" y="393272"/>
                  </a:cubicBezTo>
                  <a:cubicBezTo>
                    <a:pt x="2253764" y="390388"/>
                    <a:pt x="2255633" y="386904"/>
                    <a:pt x="2256612" y="383125"/>
                  </a:cubicBezTo>
                  <a:cubicBezTo>
                    <a:pt x="2257324" y="380281"/>
                    <a:pt x="2256478" y="377269"/>
                    <a:pt x="2254342" y="375248"/>
                  </a:cubicBezTo>
                  <a:cubicBezTo>
                    <a:pt x="2252562" y="373601"/>
                    <a:pt x="2250337" y="372449"/>
                    <a:pt x="2247978" y="371910"/>
                  </a:cubicBezTo>
                  <a:cubicBezTo>
                    <a:pt x="2244863" y="371154"/>
                    <a:pt x="2241704" y="370793"/>
                    <a:pt x="2238499" y="370842"/>
                  </a:cubicBezTo>
                  <a:cubicBezTo>
                    <a:pt x="2234583" y="370913"/>
                    <a:pt x="2230667" y="371283"/>
                    <a:pt x="2226794" y="371955"/>
                  </a:cubicBezTo>
                  <a:cubicBezTo>
                    <a:pt x="2222300" y="372716"/>
                    <a:pt x="2217805" y="373757"/>
                    <a:pt x="2213443" y="375070"/>
                  </a:cubicBezTo>
                  <a:cubicBezTo>
                    <a:pt x="2211575" y="375604"/>
                    <a:pt x="2209706" y="376227"/>
                    <a:pt x="2207836" y="376850"/>
                  </a:cubicBezTo>
                  <a:cubicBezTo>
                    <a:pt x="2205967" y="377473"/>
                    <a:pt x="2204009" y="378230"/>
                    <a:pt x="2202095" y="378986"/>
                  </a:cubicBezTo>
                  <a:cubicBezTo>
                    <a:pt x="2200181" y="379743"/>
                    <a:pt x="2198268" y="380544"/>
                    <a:pt x="2196355" y="381390"/>
                  </a:cubicBezTo>
                  <a:cubicBezTo>
                    <a:pt x="2194440" y="382235"/>
                    <a:pt x="2192482" y="383125"/>
                    <a:pt x="2190569" y="384104"/>
                  </a:cubicBezTo>
                  <a:cubicBezTo>
                    <a:pt x="2184338" y="387126"/>
                    <a:pt x="2178420" y="390655"/>
                    <a:pt x="2172768" y="394652"/>
                  </a:cubicBezTo>
                  <a:cubicBezTo>
                    <a:pt x="2168228" y="397825"/>
                    <a:pt x="2164090" y="401501"/>
                    <a:pt x="2160396" y="405600"/>
                  </a:cubicBezTo>
                  <a:cubicBezTo>
                    <a:pt x="2157725" y="408510"/>
                    <a:pt x="2155722" y="411995"/>
                    <a:pt x="2154565" y="415791"/>
                  </a:cubicBezTo>
                  <a:cubicBezTo>
                    <a:pt x="2153720" y="418603"/>
                    <a:pt x="2154387" y="421661"/>
                    <a:pt x="2156345" y="423846"/>
                  </a:cubicBezTo>
                  <a:cubicBezTo>
                    <a:pt x="2158126" y="425622"/>
                    <a:pt x="2160396" y="426854"/>
                    <a:pt x="2162843" y="427406"/>
                  </a:cubicBezTo>
                  <a:close/>
                  <a:moveTo>
                    <a:pt x="2824968" y="150550"/>
                  </a:moveTo>
                  <a:cubicBezTo>
                    <a:pt x="2828438" y="152369"/>
                    <a:pt x="2832221" y="153431"/>
                    <a:pt x="2836137" y="153665"/>
                  </a:cubicBezTo>
                  <a:cubicBezTo>
                    <a:pt x="2841523" y="154089"/>
                    <a:pt x="2846952" y="153910"/>
                    <a:pt x="2852292" y="153131"/>
                  </a:cubicBezTo>
                  <a:cubicBezTo>
                    <a:pt x="2858923" y="152201"/>
                    <a:pt x="2865465" y="150712"/>
                    <a:pt x="2871873" y="148680"/>
                  </a:cubicBezTo>
                  <a:lnTo>
                    <a:pt x="2872764" y="148458"/>
                  </a:lnTo>
                  <a:lnTo>
                    <a:pt x="2873610" y="148146"/>
                  </a:lnTo>
                  <a:lnTo>
                    <a:pt x="2874500" y="147879"/>
                  </a:lnTo>
                  <a:lnTo>
                    <a:pt x="2875389" y="147612"/>
                  </a:lnTo>
                  <a:cubicBezTo>
                    <a:pt x="2882377" y="145362"/>
                    <a:pt x="2889186" y="142579"/>
                    <a:pt x="2895728" y="139290"/>
                  </a:cubicBezTo>
                  <a:cubicBezTo>
                    <a:pt x="2901424" y="136482"/>
                    <a:pt x="2906809" y="133145"/>
                    <a:pt x="2911882" y="129321"/>
                  </a:cubicBezTo>
                  <a:cubicBezTo>
                    <a:pt x="2915844" y="126468"/>
                    <a:pt x="2919270" y="123014"/>
                    <a:pt x="2922163" y="119086"/>
                  </a:cubicBezTo>
                  <a:cubicBezTo>
                    <a:pt x="2924254" y="116442"/>
                    <a:pt x="2925278" y="113103"/>
                    <a:pt x="2925012" y="109740"/>
                  </a:cubicBezTo>
                  <a:cubicBezTo>
                    <a:pt x="2924432" y="106924"/>
                    <a:pt x="2922564" y="104554"/>
                    <a:pt x="2919938" y="103376"/>
                  </a:cubicBezTo>
                  <a:cubicBezTo>
                    <a:pt x="2916377" y="101627"/>
                    <a:pt x="2912550" y="100641"/>
                    <a:pt x="2908589" y="100483"/>
                  </a:cubicBezTo>
                  <a:cubicBezTo>
                    <a:pt x="2903204" y="100107"/>
                    <a:pt x="2897819" y="100331"/>
                    <a:pt x="2892479" y="101151"/>
                  </a:cubicBezTo>
                  <a:cubicBezTo>
                    <a:pt x="2885982" y="102141"/>
                    <a:pt x="2879528" y="103629"/>
                    <a:pt x="2873253" y="105601"/>
                  </a:cubicBezTo>
                  <a:lnTo>
                    <a:pt x="2872364" y="105868"/>
                  </a:lnTo>
                  <a:lnTo>
                    <a:pt x="2871518" y="106135"/>
                  </a:lnTo>
                  <a:lnTo>
                    <a:pt x="2870672" y="106402"/>
                  </a:lnTo>
                  <a:lnTo>
                    <a:pt x="2869827" y="106714"/>
                  </a:lnTo>
                  <a:cubicBezTo>
                    <a:pt x="2862973" y="108904"/>
                    <a:pt x="2856297" y="111628"/>
                    <a:pt x="2849889" y="114858"/>
                  </a:cubicBezTo>
                  <a:cubicBezTo>
                    <a:pt x="2844326" y="117598"/>
                    <a:pt x="2838986" y="120845"/>
                    <a:pt x="2834001" y="124559"/>
                  </a:cubicBezTo>
                  <a:cubicBezTo>
                    <a:pt x="2830041" y="127394"/>
                    <a:pt x="2826525" y="130798"/>
                    <a:pt x="2823588" y="134662"/>
                  </a:cubicBezTo>
                  <a:cubicBezTo>
                    <a:pt x="2821407" y="137287"/>
                    <a:pt x="2820295" y="140607"/>
                    <a:pt x="2820384" y="144007"/>
                  </a:cubicBezTo>
                  <a:cubicBezTo>
                    <a:pt x="2820739" y="146823"/>
                    <a:pt x="2822431" y="149285"/>
                    <a:pt x="2824968" y="150594"/>
                  </a:cubicBezTo>
                  <a:close/>
                  <a:moveTo>
                    <a:pt x="2939741" y="113745"/>
                  </a:moveTo>
                  <a:cubicBezTo>
                    <a:pt x="2943257" y="115763"/>
                    <a:pt x="2947130" y="116951"/>
                    <a:pt x="2951179" y="117216"/>
                  </a:cubicBezTo>
                  <a:cubicBezTo>
                    <a:pt x="2956876" y="117752"/>
                    <a:pt x="2962572" y="117633"/>
                    <a:pt x="2968224" y="116860"/>
                  </a:cubicBezTo>
                  <a:cubicBezTo>
                    <a:pt x="2975300" y="115934"/>
                    <a:pt x="2982287" y="114446"/>
                    <a:pt x="2989096" y="112410"/>
                  </a:cubicBezTo>
                  <a:cubicBezTo>
                    <a:pt x="2996217" y="110270"/>
                    <a:pt x="3003204" y="107608"/>
                    <a:pt x="3009924" y="104444"/>
                  </a:cubicBezTo>
                  <a:cubicBezTo>
                    <a:pt x="3015798" y="101700"/>
                    <a:pt x="3021450" y="98439"/>
                    <a:pt x="3026746" y="94698"/>
                  </a:cubicBezTo>
                  <a:cubicBezTo>
                    <a:pt x="3030929" y="91851"/>
                    <a:pt x="3034668" y="88401"/>
                    <a:pt x="3037827" y="84462"/>
                  </a:cubicBezTo>
                  <a:cubicBezTo>
                    <a:pt x="3040142" y="81801"/>
                    <a:pt x="3041433" y="78416"/>
                    <a:pt x="3041522" y="74893"/>
                  </a:cubicBezTo>
                  <a:cubicBezTo>
                    <a:pt x="3041210" y="71929"/>
                    <a:pt x="3039475" y="69307"/>
                    <a:pt x="3036849" y="67906"/>
                  </a:cubicBezTo>
                  <a:cubicBezTo>
                    <a:pt x="3033199" y="65986"/>
                    <a:pt x="3029194" y="64877"/>
                    <a:pt x="3025100" y="64658"/>
                  </a:cubicBezTo>
                  <a:cubicBezTo>
                    <a:pt x="3019448" y="64228"/>
                    <a:pt x="3013751" y="64422"/>
                    <a:pt x="3008144" y="65236"/>
                  </a:cubicBezTo>
                  <a:cubicBezTo>
                    <a:pt x="3001201" y="66152"/>
                    <a:pt x="2994347" y="67640"/>
                    <a:pt x="2987672" y="69687"/>
                  </a:cubicBezTo>
                  <a:cubicBezTo>
                    <a:pt x="2980730" y="71764"/>
                    <a:pt x="2973921" y="74351"/>
                    <a:pt x="2967335" y="77430"/>
                  </a:cubicBezTo>
                  <a:cubicBezTo>
                    <a:pt x="2961549" y="80118"/>
                    <a:pt x="2956030" y="83304"/>
                    <a:pt x="2950778" y="86954"/>
                  </a:cubicBezTo>
                  <a:cubicBezTo>
                    <a:pt x="2946595" y="89781"/>
                    <a:pt x="2942858" y="93182"/>
                    <a:pt x="2939608" y="97056"/>
                  </a:cubicBezTo>
                  <a:cubicBezTo>
                    <a:pt x="2937206" y="99686"/>
                    <a:pt x="2935781" y="103041"/>
                    <a:pt x="2935558" y="106580"/>
                  </a:cubicBezTo>
                  <a:cubicBezTo>
                    <a:pt x="2935558" y="109585"/>
                    <a:pt x="2937161" y="112368"/>
                    <a:pt x="2939741" y="113879"/>
                  </a:cubicBezTo>
                  <a:close/>
                  <a:moveTo>
                    <a:pt x="1736766" y="667369"/>
                  </a:moveTo>
                  <a:cubicBezTo>
                    <a:pt x="1738769" y="668282"/>
                    <a:pt x="1740860" y="668896"/>
                    <a:pt x="1743041" y="669194"/>
                  </a:cubicBezTo>
                  <a:cubicBezTo>
                    <a:pt x="1745667" y="669555"/>
                    <a:pt x="1748337" y="669657"/>
                    <a:pt x="1750963" y="669506"/>
                  </a:cubicBezTo>
                  <a:cubicBezTo>
                    <a:pt x="1754078" y="669354"/>
                    <a:pt x="1757193" y="668981"/>
                    <a:pt x="1760263" y="668393"/>
                  </a:cubicBezTo>
                  <a:cubicBezTo>
                    <a:pt x="1763735" y="667774"/>
                    <a:pt x="1767117" y="666973"/>
                    <a:pt x="1770499" y="665990"/>
                  </a:cubicBezTo>
                  <a:cubicBezTo>
                    <a:pt x="1773571" y="665100"/>
                    <a:pt x="1776730" y="664076"/>
                    <a:pt x="1779890" y="662919"/>
                  </a:cubicBezTo>
                  <a:cubicBezTo>
                    <a:pt x="1783050" y="661762"/>
                    <a:pt x="1786298" y="660427"/>
                    <a:pt x="1789502" y="658958"/>
                  </a:cubicBezTo>
                  <a:cubicBezTo>
                    <a:pt x="1792706" y="657490"/>
                    <a:pt x="1795911" y="655932"/>
                    <a:pt x="1799071" y="654196"/>
                  </a:cubicBezTo>
                  <a:cubicBezTo>
                    <a:pt x="1802231" y="652461"/>
                    <a:pt x="1805346" y="650681"/>
                    <a:pt x="1808372" y="648722"/>
                  </a:cubicBezTo>
                  <a:cubicBezTo>
                    <a:pt x="1814247" y="645064"/>
                    <a:pt x="1819720" y="640850"/>
                    <a:pt x="1824750" y="636128"/>
                  </a:cubicBezTo>
                  <a:cubicBezTo>
                    <a:pt x="1828532" y="632648"/>
                    <a:pt x="1831736" y="628629"/>
                    <a:pt x="1834318" y="624201"/>
                  </a:cubicBezTo>
                  <a:cubicBezTo>
                    <a:pt x="1836142" y="621237"/>
                    <a:pt x="1836899" y="617726"/>
                    <a:pt x="1836409" y="614277"/>
                  </a:cubicBezTo>
                  <a:cubicBezTo>
                    <a:pt x="1835698" y="611210"/>
                    <a:pt x="1833472" y="608718"/>
                    <a:pt x="1830490" y="607646"/>
                  </a:cubicBezTo>
                  <a:cubicBezTo>
                    <a:pt x="1828443" y="606800"/>
                    <a:pt x="1826307" y="606244"/>
                    <a:pt x="1824126" y="605999"/>
                  </a:cubicBezTo>
                  <a:cubicBezTo>
                    <a:pt x="1821500" y="605696"/>
                    <a:pt x="1818831" y="605621"/>
                    <a:pt x="1816204" y="605777"/>
                  </a:cubicBezTo>
                  <a:cubicBezTo>
                    <a:pt x="1813134" y="605986"/>
                    <a:pt x="1810063" y="606368"/>
                    <a:pt x="1807036" y="606934"/>
                  </a:cubicBezTo>
                  <a:cubicBezTo>
                    <a:pt x="1803788" y="607557"/>
                    <a:pt x="1800405" y="608358"/>
                    <a:pt x="1796979" y="609337"/>
                  </a:cubicBezTo>
                  <a:cubicBezTo>
                    <a:pt x="1793553" y="610316"/>
                    <a:pt x="1790882" y="611250"/>
                    <a:pt x="1787812" y="612408"/>
                  </a:cubicBezTo>
                  <a:cubicBezTo>
                    <a:pt x="1784740" y="613565"/>
                    <a:pt x="1781581" y="614811"/>
                    <a:pt x="1778421" y="616235"/>
                  </a:cubicBezTo>
                  <a:cubicBezTo>
                    <a:pt x="1775261" y="617659"/>
                    <a:pt x="1772191" y="619217"/>
                    <a:pt x="1769076" y="620685"/>
                  </a:cubicBezTo>
                  <a:cubicBezTo>
                    <a:pt x="1765960" y="622154"/>
                    <a:pt x="1762934" y="624112"/>
                    <a:pt x="1759952" y="626026"/>
                  </a:cubicBezTo>
                  <a:cubicBezTo>
                    <a:pt x="1754167" y="629644"/>
                    <a:pt x="1748693" y="633783"/>
                    <a:pt x="1743663" y="638398"/>
                  </a:cubicBezTo>
                  <a:cubicBezTo>
                    <a:pt x="1739792" y="641829"/>
                    <a:pt x="1736499" y="645821"/>
                    <a:pt x="1733828" y="650236"/>
                  </a:cubicBezTo>
                  <a:cubicBezTo>
                    <a:pt x="1731870" y="653217"/>
                    <a:pt x="1730981" y="656751"/>
                    <a:pt x="1731248" y="660293"/>
                  </a:cubicBezTo>
                  <a:cubicBezTo>
                    <a:pt x="1731737" y="663449"/>
                    <a:pt x="1733828" y="666128"/>
                    <a:pt x="1736766" y="667369"/>
                  </a:cubicBezTo>
                  <a:close/>
                  <a:moveTo>
                    <a:pt x="1532851" y="808357"/>
                  </a:moveTo>
                  <a:cubicBezTo>
                    <a:pt x="1534808" y="808971"/>
                    <a:pt x="1536811" y="809358"/>
                    <a:pt x="1538858" y="809514"/>
                  </a:cubicBezTo>
                  <a:cubicBezTo>
                    <a:pt x="1541261" y="809714"/>
                    <a:pt x="1543665" y="809714"/>
                    <a:pt x="1546068" y="809514"/>
                  </a:cubicBezTo>
                  <a:cubicBezTo>
                    <a:pt x="1548783" y="809318"/>
                    <a:pt x="1551542" y="808958"/>
                    <a:pt x="1554213" y="808446"/>
                  </a:cubicBezTo>
                  <a:cubicBezTo>
                    <a:pt x="1557060" y="807912"/>
                    <a:pt x="1560042" y="807200"/>
                    <a:pt x="1563113" y="806354"/>
                  </a:cubicBezTo>
                  <a:cubicBezTo>
                    <a:pt x="1566184" y="805509"/>
                    <a:pt x="1570590" y="804040"/>
                    <a:pt x="1574417" y="802571"/>
                  </a:cubicBezTo>
                  <a:cubicBezTo>
                    <a:pt x="1578244" y="801103"/>
                    <a:pt x="1582161" y="799412"/>
                    <a:pt x="1585988" y="797542"/>
                  </a:cubicBezTo>
                  <a:cubicBezTo>
                    <a:pt x="1589815" y="795673"/>
                    <a:pt x="1593731" y="793626"/>
                    <a:pt x="1597470" y="791401"/>
                  </a:cubicBezTo>
                  <a:cubicBezTo>
                    <a:pt x="1601207" y="789176"/>
                    <a:pt x="1604902" y="786951"/>
                    <a:pt x="1608373" y="784325"/>
                  </a:cubicBezTo>
                  <a:cubicBezTo>
                    <a:pt x="1614070" y="780333"/>
                    <a:pt x="1619321" y="775753"/>
                    <a:pt x="1624083" y="770662"/>
                  </a:cubicBezTo>
                  <a:cubicBezTo>
                    <a:pt x="1627554" y="767053"/>
                    <a:pt x="1630358" y="762865"/>
                    <a:pt x="1632405" y="758290"/>
                  </a:cubicBezTo>
                  <a:cubicBezTo>
                    <a:pt x="1633918" y="755215"/>
                    <a:pt x="1634096" y="751664"/>
                    <a:pt x="1632895" y="748455"/>
                  </a:cubicBezTo>
                  <a:cubicBezTo>
                    <a:pt x="1631336" y="745415"/>
                    <a:pt x="1628489" y="743244"/>
                    <a:pt x="1625151" y="742536"/>
                  </a:cubicBezTo>
                  <a:cubicBezTo>
                    <a:pt x="1623193" y="741966"/>
                    <a:pt x="1621146" y="741624"/>
                    <a:pt x="1619098" y="741512"/>
                  </a:cubicBezTo>
                  <a:cubicBezTo>
                    <a:pt x="1616696" y="741334"/>
                    <a:pt x="1614337" y="741334"/>
                    <a:pt x="1611934" y="741512"/>
                  </a:cubicBezTo>
                  <a:cubicBezTo>
                    <a:pt x="1609263" y="741748"/>
                    <a:pt x="1606593" y="742118"/>
                    <a:pt x="1603923" y="742625"/>
                  </a:cubicBezTo>
                  <a:cubicBezTo>
                    <a:pt x="1601119" y="743204"/>
                    <a:pt x="1598226" y="743871"/>
                    <a:pt x="1595245" y="744717"/>
                  </a:cubicBezTo>
                  <a:cubicBezTo>
                    <a:pt x="1592262" y="745562"/>
                    <a:pt x="1587945" y="746986"/>
                    <a:pt x="1584208" y="748455"/>
                  </a:cubicBezTo>
                  <a:cubicBezTo>
                    <a:pt x="1580469" y="749924"/>
                    <a:pt x="1576642" y="751526"/>
                    <a:pt x="1572859" y="753350"/>
                  </a:cubicBezTo>
                  <a:cubicBezTo>
                    <a:pt x="1569076" y="755175"/>
                    <a:pt x="1565338" y="757133"/>
                    <a:pt x="1561644" y="759314"/>
                  </a:cubicBezTo>
                  <a:cubicBezTo>
                    <a:pt x="1557950" y="761495"/>
                    <a:pt x="1554391" y="763764"/>
                    <a:pt x="1550919" y="766212"/>
                  </a:cubicBezTo>
                  <a:cubicBezTo>
                    <a:pt x="1545267" y="770142"/>
                    <a:pt x="1540015" y="774610"/>
                    <a:pt x="1535209" y="779563"/>
                  </a:cubicBezTo>
                  <a:cubicBezTo>
                    <a:pt x="1531560" y="783172"/>
                    <a:pt x="1528578" y="787369"/>
                    <a:pt x="1526309" y="791979"/>
                  </a:cubicBezTo>
                  <a:cubicBezTo>
                    <a:pt x="1524706" y="795064"/>
                    <a:pt x="1524351" y="798655"/>
                    <a:pt x="1525330" y="801993"/>
                  </a:cubicBezTo>
                  <a:cubicBezTo>
                    <a:pt x="1526664" y="805215"/>
                    <a:pt x="1529468" y="807587"/>
                    <a:pt x="1532851" y="808357"/>
                  </a:cubicBezTo>
                  <a:close/>
                  <a:moveTo>
                    <a:pt x="1944731" y="539511"/>
                  </a:moveTo>
                  <a:cubicBezTo>
                    <a:pt x="1946645" y="540819"/>
                    <a:pt x="1948781" y="541714"/>
                    <a:pt x="1951050" y="542136"/>
                  </a:cubicBezTo>
                  <a:cubicBezTo>
                    <a:pt x="1953898" y="542733"/>
                    <a:pt x="1956836" y="542987"/>
                    <a:pt x="1959728" y="542893"/>
                  </a:cubicBezTo>
                  <a:cubicBezTo>
                    <a:pt x="1963244" y="542773"/>
                    <a:pt x="1966805" y="542417"/>
                    <a:pt x="1970276" y="541825"/>
                  </a:cubicBezTo>
                  <a:cubicBezTo>
                    <a:pt x="1974281" y="541122"/>
                    <a:pt x="1978243" y="540201"/>
                    <a:pt x="1982114" y="539066"/>
                  </a:cubicBezTo>
                  <a:cubicBezTo>
                    <a:pt x="1984562" y="538354"/>
                    <a:pt x="1987099" y="537508"/>
                    <a:pt x="1989635" y="536618"/>
                  </a:cubicBezTo>
                  <a:cubicBezTo>
                    <a:pt x="1992172" y="535728"/>
                    <a:pt x="1994709" y="534749"/>
                    <a:pt x="1997245" y="533636"/>
                  </a:cubicBezTo>
                  <a:cubicBezTo>
                    <a:pt x="1999782" y="532524"/>
                    <a:pt x="2002408" y="531411"/>
                    <a:pt x="2004945" y="530165"/>
                  </a:cubicBezTo>
                  <a:cubicBezTo>
                    <a:pt x="2007481" y="528919"/>
                    <a:pt x="2010018" y="527584"/>
                    <a:pt x="2012510" y="526160"/>
                  </a:cubicBezTo>
                  <a:cubicBezTo>
                    <a:pt x="2018607" y="522773"/>
                    <a:pt x="2024348" y="518857"/>
                    <a:pt x="2029732" y="514455"/>
                  </a:cubicBezTo>
                  <a:cubicBezTo>
                    <a:pt x="2033872" y="511113"/>
                    <a:pt x="2037565" y="507241"/>
                    <a:pt x="2040725" y="502929"/>
                  </a:cubicBezTo>
                  <a:cubicBezTo>
                    <a:pt x="2042950" y="500018"/>
                    <a:pt x="2044285" y="496525"/>
                    <a:pt x="2044553" y="492871"/>
                  </a:cubicBezTo>
                  <a:cubicBezTo>
                    <a:pt x="2044597" y="489889"/>
                    <a:pt x="2043039" y="487112"/>
                    <a:pt x="2040503" y="485572"/>
                  </a:cubicBezTo>
                  <a:cubicBezTo>
                    <a:pt x="2038544" y="484357"/>
                    <a:pt x="2036319" y="483525"/>
                    <a:pt x="2034049" y="483125"/>
                  </a:cubicBezTo>
                  <a:cubicBezTo>
                    <a:pt x="2031112" y="482595"/>
                    <a:pt x="2028131" y="482386"/>
                    <a:pt x="2025148" y="482502"/>
                  </a:cubicBezTo>
                  <a:cubicBezTo>
                    <a:pt x="2021634" y="482649"/>
                    <a:pt x="2018162" y="483036"/>
                    <a:pt x="2014691" y="483659"/>
                  </a:cubicBezTo>
                  <a:cubicBezTo>
                    <a:pt x="2010997" y="484326"/>
                    <a:pt x="2007081" y="485261"/>
                    <a:pt x="2003030" y="486418"/>
                  </a:cubicBezTo>
                  <a:cubicBezTo>
                    <a:pt x="2000627" y="487130"/>
                    <a:pt x="1998180" y="487931"/>
                    <a:pt x="1995732" y="488821"/>
                  </a:cubicBezTo>
                  <a:cubicBezTo>
                    <a:pt x="1993284" y="489711"/>
                    <a:pt x="1990747" y="490690"/>
                    <a:pt x="1988256" y="491714"/>
                  </a:cubicBezTo>
                  <a:cubicBezTo>
                    <a:pt x="1985763" y="492738"/>
                    <a:pt x="1983226" y="493939"/>
                    <a:pt x="1980734" y="495141"/>
                  </a:cubicBezTo>
                  <a:cubicBezTo>
                    <a:pt x="1978243" y="496342"/>
                    <a:pt x="1975750" y="497677"/>
                    <a:pt x="1973302" y="499057"/>
                  </a:cubicBezTo>
                  <a:cubicBezTo>
                    <a:pt x="1967338" y="502359"/>
                    <a:pt x="1961642" y="506169"/>
                    <a:pt x="1956302" y="510450"/>
                  </a:cubicBezTo>
                  <a:cubicBezTo>
                    <a:pt x="1952119" y="513774"/>
                    <a:pt x="1948380" y="517619"/>
                    <a:pt x="1945176" y="521887"/>
                  </a:cubicBezTo>
                  <a:cubicBezTo>
                    <a:pt x="1942772" y="524776"/>
                    <a:pt x="1941260" y="528274"/>
                    <a:pt x="1940725" y="531990"/>
                  </a:cubicBezTo>
                  <a:cubicBezTo>
                    <a:pt x="1940592" y="535038"/>
                    <a:pt x="1942150" y="537918"/>
                    <a:pt x="1944731" y="539511"/>
                  </a:cubicBezTo>
                  <a:close/>
                  <a:moveTo>
                    <a:pt x="1634363" y="736217"/>
                  </a:moveTo>
                  <a:cubicBezTo>
                    <a:pt x="1636366" y="736978"/>
                    <a:pt x="1638413" y="737467"/>
                    <a:pt x="1640549" y="737685"/>
                  </a:cubicBezTo>
                  <a:cubicBezTo>
                    <a:pt x="1643086" y="737890"/>
                    <a:pt x="1645578" y="737890"/>
                    <a:pt x="1648114" y="737685"/>
                  </a:cubicBezTo>
                  <a:cubicBezTo>
                    <a:pt x="1651097" y="737498"/>
                    <a:pt x="1654078" y="737124"/>
                    <a:pt x="1657015" y="736573"/>
                  </a:cubicBezTo>
                  <a:cubicBezTo>
                    <a:pt x="1660087" y="735994"/>
                    <a:pt x="1663291" y="735237"/>
                    <a:pt x="1666584" y="734303"/>
                  </a:cubicBezTo>
                  <a:cubicBezTo>
                    <a:pt x="1669877" y="733368"/>
                    <a:pt x="1673393" y="732211"/>
                    <a:pt x="1676908" y="730921"/>
                  </a:cubicBezTo>
                  <a:cubicBezTo>
                    <a:pt x="1680424" y="729630"/>
                    <a:pt x="1683940" y="728072"/>
                    <a:pt x="1687456" y="726470"/>
                  </a:cubicBezTo>
                  <a:cubicBezTo>
                    <a:pt x="1690972" y="724868"/>
                    <a:pt x="1694488" y="723043"/>
                    <a:pt x="1697958" y="721085"/>
                  </a:cubicBezTo>
                  <a:cubicBezTo>
                    <a:pt x="1701430" y="719127"/>
                    <a:pt x="1704767" y="717035"/>
                    <a:pt x="1708016" y="714855"/>
                  </a:cubicBezTo>
                  <a:cubicBezTo>
                    <a:pt x="1713802" y="711005"/>
                    <a:pt x="1719186" y="706608"/>
                    <a:pt x="1724127" y="701726"/>
                  </a:cubicBezTo>
                  <a:cubicBezTo>
                    <a:pt x="1727732" y="698157"/>
                    <a:pt x="1730713" y="694041"/>
                    <a:pt x="1733028" y="689532"/>
                  </a:cubicBezTo>
                  <a:cubicBezTo>
                    <a:pt x="1734674" y="686524"/>
                    <a:pt x="1735164" y="682995"/>
                    <a:pt x="1734363" y="679653"/>
                  </a:cubicBezTo>
                  <a:cubicBezTo>
                    <a:pt x="1733206" y="676591"/>
                    <a:pt x="1730669" y="674259"/>
                    <a:pt x="1727509" y="673377"/>
                  </a:cubicBezTo>
                  <a:cubicBezTo>
                    <a:pt x="1725507" y="672665"/>
                    <a:pt x="1723415" y="672203"/>
                    <a:pt x="1721279" y="671998"/>
                  </a:cubicBezTo>
                  <a:cubicBezTo>
                    <a:pt x="1718787" y="671798"/>
                    <a:pt x="1716250" y="671798"/>
                    <a:pt x="1713757" y="671998"/>
                  </a:cubicBezTo>
                  <a:cubicBezTo>
                    <a:pt x="1710865" y="672207"/>
                    <a:pt x="1707971" y="672594"/>
                    <a:pt x="1705124" y="673155"/>
                  </a:cubicBezTo>
                  <a:cubicBezTo>
                    <a:pt x="1702098" y="673734"/>
                    <a:pt x="1698983" y="674490"/>
                    <a:pt x="1695733" y="675380"/>
                  </a:cubicBezTo>
                  <a:cubicBezTo>
                    <a:pt x="1692484" y="676270"/>
                    <a:pt x="1689057" y="677472"/>
                    <a:pt x="1685676" y="678762"/>
                  </a:cubicBezTo>
                  <a:cubicBezTo>
                    <a:pt x="1682294" y="680053"/>
                    <a:pt x="1678778" y="681522"/>
                    <a:pt x="1675351" y="683213"/>
                  </a:cubicBezTo>
                  <a:cubicBezTo>
                    <a:pt x="1671924" y="684904"/>
                    <a:pt x="1668453" y="686551"/>
                    <a:pt x="1665071" y="688464"/>
                  </a:cubicBezTo>
                  <a:cubicBezTo>
                    <a:pt x="1661688" y="690378"/>
                    <a:pt x="1658395" y="692381"/>
                    <a:pt x="1655191" y="694517"/>
                  </a:cubicBezTo>
                  <a:cubicBezTo>
                    <a:pt x="1649450" y="698300"/>
                    <a:pt x="1644110" y="702621"/>
                    <a:pt x="1639169" y="707423"/>
                  </a:cubicBezTo>
                  <a:cubicBezTo>
                    <a:pt x="1635476" y="710939"/>
                    <a:pt x="1632315" y="715024"/>
                    <a:pt x="1629913" y="719528"/>
                  </a:cubicBezTo>
                  <a:cubicBezTo>
                    <a:pt x="1628132" y="722549"/>
                    <a:pt x="1627465" y="726119"/>
                    <a:pt x="1628043" y="729586"/>
                  </a:cubicBezTo>
                  <a:cubicBezTo>
                    <a:pt x="1628978" y="732687"/>
                    <a:pt x="1631292" y="735157"/>
                    <a:pt x="1634363" y="736217"/>
                  </a:cubicBezTo>
                  <a:close/>
                  <a:moveTo>
                    <a:pt x="1432718" y="884369"/>
                  </a:moveTo>
                  <a:cubicBezTo>
                    <a:pt x="1434631" y="884827"/>
                    <a:pt x="1436589" y="885112"/>
                    <a:pt x="1438548" y="885215"/>
                  </a:cubicBezTo>
                  <a:cubicBezTo>
                    <a:pt x="1440773" y="885366"/>
                    <a:pt x="1442998" y="885366"/>
                    <a:pt x="1445223" y="885215"/>
                  </a:cubicBezTo>
                  <a:cubicBezTo>
                    <a:pt x="1447715" y="885014"/>
                    <a:pt x="1450207" y="884672"/>
                    <a:pt x="1452700" y="884191"/>
                  </a:cubicBezTo>
                  <a:cubicBezTo>
                    <a:pt x="1455326" y="883701"/>
                    <a:pt x="1457995" y="883034"/>
                    <a:pt x="1460755" y="882277"/>
                  </a:cubicBezTo>
                  <a:cubicBezTo>
                    <a:pt x="1464983" y="881080"/>
                    <a:pt x="1469121" y="879669"/>
                    <a:pt x="1473215" y="878049"/>
                  </a:cubicBezTo>
                  <a:cubicBezTo>
                    <a:pt x="1477666" y="876403"/>
                    <a:pt x="1481761" y="874489"/>
                    <a:pt x="1486033" y="872353"/>
                  </a:cubicBezTo>
                  <a:cubicBezTo>
                    <a:pt x="1490305" y="870217"/>
                    <a:pt x="1494488" y="867903"/>
                    <a:pt x="1498583" y="865321"/>
                  </a:cubicBezTo>
                  <a:cubicBezTo>
                    <a:pt x="1502677" y="862740"/>
                    <a:pt x="1506682" y="860070"/>
                    <a:pt x="1510421" y="857222"/>
                  </a:cubicBezTo>
                  <a:cubicBezTo>
                    <a:pt x="1515984" y="853034"/>
                    <a:pt x="1521056" y="848277"/>
                    <a:pt x="1525596" y="843025"/>
                  </a:cubicBezTo>
                  <a:cubicBezTo>
                    <a:pt x="1528889" y="839358"/>
                    <a:pt x="1531426" y="835099"/>
                    <a:pt x="1533073" y="830475"/>
                  </a:cubicBezTo>
                  <a:cubicBezTo>
                    <a:pt x="1534275" y="827306"/>
                    <a:pt x="1534052" y="823773"/>
                    <a:pt x="1532494" y="820773"/>
                  </a:cubicBezTo>
                  <a:cubicBezTo>
                    <a:pt x="1530447" y="817787"/>
                    <a:pt x="1527199" y="815816"/>
                    <a:pt x="1523593" y="815344"/>
                  </a:cubicBezTo>
                  <a:cubicBezTo>
                    <a:pt x="1521680" y="814934"/>
                    <a:pt x="1519722" y="814694"/>
                    <a:pt x="1517763" y="814632"/>
                  </a:cubicBezTo>
                  <a:cubicBezTo>
                    <a:pt x="1515538" y="814552"/>
                    <a:pt x="1513313" y="814627"/>
                    <a:pt x="1511088" y="814854"/>
                  </a:cubicBezTo>
                  <a:cubicBezTo>
                    <a:pt x="1508775" y="815077"/>
                    <a:pt x="1506282" y="815477"/>
                    <a:pt x="1503745" y="815967"/>
                  </a:cubicBezTo>
                  <a:cubicBezTo>
                    <a:pt x="1501208" y="816456"/>
                    <a:pt x="1498539" y="817124"/>
                    <a:pt x="1495868" y="817881"/>
                  </a:cubicBezTo>
                  <a:cubicBezTo>
                    <a:pt x="1491908" y="818993"/>
                    <a:pt x="1487812" y="820373"/>
                    <a:pt x="1483674" y="821975"/>
                  </a:cubicBezTo>
                  <a:cubicBezTo>
                    <a:pt x="1479535" y="823577"/>
                    <a:pt x="1475352" y="825491"/>
                    <a:pt x="1471168" y="827538"/>
                  </a:cubicBezTo>
                  <a:cubicBezTo>
                    <a:pt x="1466985" y="829585"/>
                    <a:pt x="1462891" y="831988"/>
                    <a:pt x="1458885" y="834391"/>
                  </a:cubicBezTo>
                  <a:cubicBezTo>
                    <a:pt x="1454880" y="836795"/>
                    <a:pt x="1450963" y="839509"/>
                    <a:pt x="1447226" y="842313"/>
                  </a:cubicBezTo>
                  <a:cubicBezTo>
                    <a:pt x="1441663" y="846416"/>
                    <a:pt x="1436589" y="851085"/>
                    <a:pt x="1432006" y="856243"/>
                  </a:cubicBezTo>
                  <a:cubicBezTo>
                    <a:pt x="1428624" y="859932"/>
                    <a:pt x="1425953" y="864200"/>
                    <a:pt x="1424129" y="868837"/>
                  </a:cubicBezTo>
                  <a:cubicBezTo>
                    <a:pt x="1422749" y="872006"/>
                    <a:pt x="1422749" y="875593"/>
                    <a:pt x="1424129" y="878761"/>
                  </a:cubicBezTo>
                  <a:cubicBezTo>
                    <a:pt x="1426042" y="881788"/>
                    <a:pt x="1429157" y="883835"/>
                    <a:pt x="1432718" y="884369"/>
                  </a:cubicBezTo>
                  <a:close/>
                  <a:moveTo>
                    <a:pt x="1840103" y="601771"/>
                  </a:moveTo>
                  <a:cubicBezTo>
                    <a:pt x="1842061" y="602884"/>
                    <a:pt x="1844197" y="603636"/>
                    <a:pt x="1846423" y="603996"/>
                  </a:cubicBezTo>
                  <a:cubicBezTo>
                    <a:pt x="1849182" y="604459"/>
                    <a:pt x="1851986" y="604637"/>
                    <a:pt x="1854790" y="604530"/>
                  </a:cubicBezTo>
                  <a:cubicBezTo>
                    <a:pt x="1858128" y="604415"/>
                    <a:pt x="1861465" y="604059"/>
                    <a:pt x="1864759" y="603462"/>
                  </a:cubicBezTo>
                  <a:cubicBezTo>
                    <a:pt x="1868496" y="602790"/>
                    <a:pt x="1872235" y="601914"/>
                    <a:pt x="1875884" y="600837"/>
                  </a:cubicBezTo>
                  <a:cubicBezTo>
                    <a:pt x="1878643" y="600080"/>
                    <a:pt x="1881403" y="599146"/>
                    <a:pt x="1884251" y="598122"/>
                  </a:cubicBezTo>
                  <a:cubicBezTo>
                    <a:pt x="1887098" y="597098"/>
                    <a:pt x="1889903" y="595941"/>
                    <a:pt x="1892795" y="594740"/>
                  </a:cubicBezTo>
                  <a:cubicBezTo>
                    <a:pt x="1895688" y="593538"/>
                    <a:pt x="1898492" y="592114"/>
                    <a:pt x="1901340" y="590645"/>
                  </a:cubicBezTo>
                  <a:cubicBezTo>
                    <a:pt x="1904188" y="589177"/>
                    <a:pt x="1906948" y="587664"/>
                    <a:pt x="1909706" y="586195"/>
                  </a:cubicBezTo>
                  <a:cubicBezTo>
                    <a:pt x="1915715" y="582670"/>
                    <a:pt x="1921367" y="578589"/>
                    <a:pt x="1926574" y="574001"/>
                  </a:cubicBezTo>
                  <a:cubicBezTo>
                    <a:pt x="1930578" y="570592"/>
                    <a:pt x="1934094" y="566636"/>
                    <a:pt x="1936988" y="562252"/>
                  </a:cubicBezTo>
                  <a:cubicBezTo>
                    <a:pt x="1939035" y="559306"/>
                    <a:pt x="1940103" y="555786"/>
                    <a:pt x="1940058" y="552194"/>
                  </a:cubicBezTo>
                  <a:cubicBezTo>
                    <a:pt x="1939702" y="549186"/>
                    <a:pt x="1937878" y="546551"/>
                    <a:pt x="1935162" y="545207"/>
                  </a:cubicBezTo>
                  <a:cubicBezTo>
                    <a:pt x="1933160" y="544148"/>
                    <a:pt x="1930979" y="543440"/>
                    <a:pt x="1928710" y="543116"/>
                  </a:cubicBezTo>
                  <a:cubicBezTo>
                    <a:pt x="1925951" y="542702"/>
                    <a:pt x="1923147" y="542568"/>
                    <a:pt x="1920343" y="542715"/>
                  </a:cubicBezTo>
                  <a:cubicBezTo>
                    <a:pt x="1917050" y="542862"/>
                    <a:pt x="1913757" y="543245"/>
                    <a:pt x="1910507" y="543872"/>
                  </a:cubicBezTo>
                  <a:cubicBezTo>
                    <a:pt x="1906814" y="544531"/>
                    <a:pt x="1903165" y="545390"/>
                    <a:pt x="1899560" y="546453"/>
                  </a:cubicBezTo>
                  <a:cubicBezTo>
                    <a:pt x="1896890" y="547254"/>
                    <a:pt x="1894175" y="548144"/>
                    <a:pt x="1891416" y="549124"/>
                  </a:cubicBezTo>
                  <a:cubicBezTo>
                    <a:pt x="1888612" y="550147"/>
                    <a:pt x="1885853" y="551260"/>
                    <a:pt x="1883049" y="552461"/>
                  </a:cubicBezTo>
                  <a:cubicBezTo>
                    <a:pt x="1880246" y="553663"/>
                    <a:pt x="1877441" y="554998"/>
                    <a:pt x="1874683" y="556422"/>
                  </a:cubicBezTo>
                  <a:cubicBezTo>
                    <a:pt x="1871923" y="557846"/>
                    <a:pt x="1869120" y="559359"/>
                    <a:pt x="1866405" y="560872"/>
                  </a:cubicBezTo>
                  <a:cubicBezTo>
                    <a:pt x="1860485" y="564313"/>
                    <a:pt x="1854922" y="568291"/>
                    <a:pt x="1849716" y="572755"/>
                  </a:cubicBezTo>
                  <a:cubicBezTo>
                    <a:pt x="1845666" y="576137"/>
                    <a:pt x="1842106" y="580058"/>
                    <a:pt x="1839124" y="584415"/>
                  </a:cubicBezTo>
                  <a:cubicBezTo>
                    <a:pt x="1836988" y="587370"/>
                    <a:pt x="1835742" y="590903"/>
                    <a:pt x="1835608" y="594562"/>
                  </a:cubicBezTo>
                  <a:cubicBezTo>
                    <a:pt x="1835787" y="597570"/>
                    <a:pt x="1837477" y="600285"/>
                    <a:pt x="1840103" y="601771"/>
                  </a:cubicBezTo>
                  <a:close/>
                  <a:moveTo>
                    <a:pt x="173489" y="3977056"/>
                  </a:moveTo>
                  <a:cubicBezTo>
                    <a:pt x="182879" y="3971733"/>
                    <a:pt x="191913" y="3965787"/>
                    <a:pt x="200502" y="3959254"/>
                  </a:cubicBezTo>
                  <a:cubicBezTo>
                    <a:pt x="210160" y="3951947"/>
                    <a:pt x="219416" y="3944087"/>
                    <a:pt x="228184" y="3935712"/>
                  </a:cubicBezTo>
                  <a:cubicBezTo>
                    <a:pt x="245629" y="3919054"/>
                    <a:pt x="261384" y="3900736"/>
                    <a:pt x="275224" y="3881017"/>
                  </a:cubicBezTo>
                  <a:cubicBezTo>
                    <a:pt x="288175" y="3862784"/>
                    <a:pt x="299301" y="3843318"/>
                    <a:pt x="308423" y="3822895"/>
                  </a:cubicBezTo>
                  <a:cubicBezTo>
                    <a:pt x="316345" y="3805561"/>
                    <a:pt x="321953" y="3787261"/>
                    <a:pt x="325068" y="3768467"/>
                  </a:cubicBezTo>
                  <a:cubicBezTo>
                    <a:pt x="327783" y="3753737"/>
                    <a:pt x="326937" y="3738583"/>
                    <a:pt x="322665" y="3724231"/>
                  </a:cubicBezTo>
                  <a:cubicBezTo>
                    <a:pt x="320885" y="3718766"/>
                    <a:pt x="318126" y="3713670"/>
                    <a:pt x="314521" y="3709189"/>
                  </a:cubicBezTo>
                  <a:cubicBezTo>
                    <a:pt x="311228" y="3705134"/>
                    <a:pt x="307178" y="3701765"/>
                    <a:pt x="302594" y="3699264"/>
                  </a:cubicBezTo>
                  <a:cubicBezTo>
                    <a:pt x="297877" y="3696750"/>
                    <a:pt x="292758" y="3695094"/>
                    <a:pt x="287462" y="3694369"/>
                  </a:cubicBezTo>
                  <a:cubicBezTo>
                    <a:pt x="281544" y="3693568"/>
                    <a:pt x="275580" y="3693568"/>
                    <a:pt x="269661" y="3694369"/>
                  </a:cubicBezTo>
                  <a:cubicBezTo>
                    <a:pt x="262051" y="3695352"/>
                    <a:pt x="254619" y="3697159"/>
                    <a:pt x="247409" y="3699754"/>
                  </a:cubicBezTo>
                  <a:cubicBezTo>
                    <a:pt x="239043" y="3702722"/>
                    <a:pt x="230988" y="3706385"/>
                    <a:pt x="223244" y="3710702"/>
                  </a:cubicBezTo>
                  <a:cubicBezTo>
                    <a:pt x="214343" y="3715588"/>
                    <a:pt x="205799" y="3721076"/>
                    <a:pt x="197654" y="3727124"/>
                  </a:cubicBezTo>
                  <a:cubicBezTo>
                    <a:pt x="188442" y="3733933"/>
                    <a:pt x="179630" y="3741244"/>
                    <a:pt x="171220" y="3749019"/>
                  </a:cubicBezTo>
                  <a:cubicBezTo>
                    <a:pt x="154308" y="3764760"/>
                    <a:pt x="138910" y="3782041"/>
                    <a:pt x="125202" y="3800643"/>
                  </a:cubicBezTo>
                  <a:cubicBezTo>
                    <a:pt x="111985" y="3818409"/>
                    <a:pt x="100503" y="3837394"/>
                    <a:pt x="90935" y="3857341"/>
                  </a:cubicBezTo>
                  <a:cubicBezTo>
                    <a:pt x="82301" y="3874911"/>
                    <a:pt x="75892" y="3893496"/>
                    <a:pt x="71887" y="3912659"/>
                  </a:cubicBezTo>
                  <a:cubicBezTo>
                    <a:pt x="68371" y="3928128"/>
                    <a:pt x="68371" y="3944185"/>
                    <a:pt x="71887" y="3959655"/>
                  </a:cubicBezTo>
                  <a:cubicBezTo>
                    <a:pt x="73356" y="3965578"/>
                    <a:pt x="75848" y="3971199"/>
                    <a:pt x="79274" y="3976254"/>
                  </a:cubicBezTo>
                  <a:cubicBezTo>
                    <a:pt x="82346" y="3980776"/>
                    <a:pt x="86306" y="3984621"/>
                    <a:pt x="90890" y="3987558"/>
                  </a:cubicBezTo>
                  <a:cubicBezTo>
                    <a:pt x="95608" y="3990469"/>
                    <a:pt x="100815" y="3992476"/>
                    <a:pt x="106244" y="3993477"/>
                  </a:cubicBezTo>
                  <a:cubicBezTo>
                    <a:pt x="112341" y="3994554"/>
                    <a:pt x="118571" y="3994746"/>
                    <a:pt x="124713" y="3994056"/>
                  </a:cubicBezTo>
                  <a:cubicBezTo>
                    <a:pt x="132634" y="3993152"/>
                    <a:pt x="140422" y="3991332"/>
                    <a:pt x="147944" y="3988626"/>
                  </a:cubicBezTo>
                  <a:cubicBezTo>
                    <a:pt x="156756" y="3985507"/>
                    <a:pt x="165300" y="3981635"/>
                    <a:pt x="173489" y="3977056"/>
                  </a:cubicBezTo>
                  <a:close/>
                  <a:moveTo>
                    <a:pt x="2636940" y="5427872"/>
                  </a:moveTo>
                  <a:cubicBezTo>
                    <a:pt x="2624301" y="5400592"/>
                    <a:pt x="2606277" y="5376115"/>
                    <a:pt x="2583980" y="5355910"/>
                  </a:cubicBezTo>
                  <a:cubicBezTo>
                    <a:pt x="2564577" y="5338331"/>
                    <a:pt x="2540456" y="5326849"/>
                    <a:pt x="2514555" y="5322888"/>
                  </a:cubicBezTo>
                  <a:cubicBezTo>
                    <a:pt x="2512953" y="5322888"/>
                    <a:pt x="2511395" y="5322443"/>
                    <a:pt x="2509793" y="5322309"/>
                  </a:cubicBezTo>
                  <a:cubicBezTo>
                    <a:pt x="2508190" y="5322176"/>
                    <a:pt x="2506633" y="5321998"/>
                    <a:pt x="2505031" y="5321909"/>
                  </a:cubicBezTo>
                  <a:lnTo>
                    <a:pt x="2500313" y="5321909"/>
                  </a:lnTo>
                  <a:lnTo>
                    <a:pt x="2495597" y="5321909"/>
                  </a:lnTo>
                  <a:cubicBezTo>
                    <a:pt x="2471341" y="5322621"/>
                    <a:pt x="2447711" y="5329786"/>
                    <a:pt x="2427105" y="5342648"/>
                  </a:cubicBezTo>
                  <a:cubicBezTo>
                    <a:pt x="2403607" y="5357289"/>
                    <a:pt x="2383047" y="5376159"/>
                    <a:pt x="2366403" y="5398322"/>
                  </a:cubicBezTo>
                  <a:cubicBezTo>
                    <a:pt x="2346687" y="5424267"/>
                    <a:pt x="2330577" y="5452839"/>
                    <a:pt x="2318606" y="5483145"/>
                  </a:cubicBezTo>
                  <a:cubicBezTo>
                    <a:pt x="2304631" y="5518125"/>
                    <a:pt x="2294885" y="5554618"/>
                    <a:pt x="2289500" y="5591868"/>
                  </a:cubicBezTo>
                  <a:cubicBezTo>
                    <a:pt x="2283358" y="5632811"/>
                    <a:pt x="2282246" y="5674333"/>
                    <a:pt x="2286296" y="5715543"/>
                  </a:cubicBezTo>
                  <a:cubicBezTo>
                    <a:pt x="2289856" y="5753060"/>
                    <a:pt x="2298624" y="5789864"/>
                    <a:pt x="2312419" y="5824933"/>
                  </a:cubicBezTo>
                  <a:cubicBezTo>
                    <a:pt x="2324169" y="5855462"/>
                    <a:pt x="2341792" y="5883411"/>
                    <a:pt x="2364356" y="5907131"/>
                  </a:cubicBezTo>
                  <a:cubicBezTo>
                    <a:pt x="2384026" y="5927914"/>
                    <a:pt x="2409615" y="5942155"/>
                    <a:pt x="2437608" y="5947985"/>
                  </a:cubicBezTo>
                  <a:lnTo>
                    <a:pt x="2442770" y="5948875"/>
                  </a:lnTo>
                  <a:lnTo>
                    <a:pt x="2447932" y="5949498"/>
                  </a:lnTo>
                  <a:cubicBezTo>
                    <a:pt x="2449624" y="5949498"/>
                    <a:pt x="2451359" y="5949854"/>
                    <a:pt x="2453096" y="5949943"/>
                  </a:cubicBezTo>
                  <a:lnTo>
                    <a:pt x="2458213" y="5949943"/>
                  </a:lnTo>
                  <a:cubicBezTo>
                    <a:pt x="2484692" y="5950032"/>
                    <a:pt x="2510638" y="5942423"/>
                    <a:pt x="2532890" y="5928047"/>
                  </a:cubicBezTo>
                  <a:cubicBezTo>
                    <a:pt x="2558480" y="5911537"/>
                    <a:pt x="2580598" y="5890131"/>
                    <a:pt x="2597955" y="5865120"/>
                  </a:cubicBezTo>
                  <a:cubicBezTo>
                    <a:pt x="2618470" y="5836103"/>
                    <a:pt x="2634715" y="5804328"/>
                    <a:pt x="2646285" y="5770727"/>
                  </a:cubicBezTo>
                  <a:cubicBezTo>
                    <a:pt x="2659369" y="5733211"/>
                    <a:pt x="2667914" y="5694271"/>
                    <a:pt x="2671652" y="5654751"/>
                  </a:cubicBezTo>
                  <a:cubicBezTo>
                    <a:pt x="2675792" y="5613363"/>
                    <a:pt x="2674634" y="5571618"/>
                    <a:pt x="2668225" y="5530497"/>
                  </a:cubicBezTo>
                  <a:cubicBezTo>
                    <a:pt x="2662885" y="5494850"/>
                    <a:pt x="2652338" y="5460181"/>
                    <a:pt x="2636940" y="5427605"/>
                  </a:cubicBezTo>
                  <a:close/>
                  <a:moveTo>
                    <a:pt x="2306945" y="371866"/>
                  </a:moveTo>
                  <a:lnTo>
                    <a:pt x="2311930" y="370308"/>
                  </a:lnTo>
                  <a:lnTo>
                    <a:pt x="2317003" y="368484"/>
                  </a:lnTo>
                  <a:lnTo>
                    <a:pt x="2322077" y="366436"/>
                  </a:lnTo>
                  <a:cubicBezTo>
                    <a:pt x="2323768" y="365724"/>
                    <a:pt x="2325503" y="364968"/>
                    <a:pt x="2327195" y="364167"/>
                  </a:cubicBezTo>
                  <a:cubicBezTo>
                    <a:pt x="2333603" y="361207"/>
                    <a:pt x="2339701" y="357723"/>
                    <a:pt x="2345530" y="353753"/>
                  </a:cubicBezTo>
                  <a:cubicBezTo>
                    <a:pt x="2350203" y="350598"/>
                    <a:pt x="2354520" y="346926"/>
                    <a:pt x="2358392" y="342805"/>
                  </a:cubicBezTo>
                  <a:cubicBezTo>
                    <a:pt x="2361195" y="339921"/>
                    <a:pt x="2363331" y="336437"/>
                    <a:pt x="2364622" y="332614"/>
                  </a:cubicBezTo>
                  <a:cubicBezTo>
                    <a:pt x="2365556" y="329841"/>
                    <a:pt x="2365023" y="326779"/>
                    <a:pt x="2363154" y="324514"/>
                  </a:cubicBezTo>
                  <a:cubicBezTo>
                    <a:pt x="2361462" y="322680"/>
                    <a:pt x="2359237" y="321381"/>
                    <a:pt x="2356834" y="320776"/>
                  </a:cubicBezTo>
                  <a:cubicBezTo>
                    <a:pt x="2353630" y="319868"/>
                    <a:pt x="2350336" y="319418"/>
                    <a:pt x="2347043" y="319441"/>
                  </a:cubicBezTo>
                  <a:cubicBezTo>
                    <a:pt x="2342905" y="319476"/>
                    <a:pt x="2338766" y="319832"/>
                    <a:pt x="2334671" y="320509"/>
                  </a:cubicBezTo>
                  <a:cubicBezTo>
                    <a:pt x="2329909" y="321296"/>
                    <a:pt x="2325192" y="322396"/>
                    <a:pt x="2320564" y="323802"/>
                  </a:cubicBezTo>
                  <a:cubicBezTo>
                    <a:pt x="2318961" y="324291"/>
                    <a:pt x="2317315" y="324781"/>
                    <a:pt x="2315713" y="325360"/>
                  </a:cubicBezTo>
                  <a:cubicBezTo>
                    <a:pt x="2314111" y="325938"/>
                    <a:pt x="2312419" y="326517"/>
                    <a:pt x="2310729" y="327140"/>
                  </a:cubicBezTo>
                  <a:lnTo>
                    <a:pt x="2305744" y="329142"/>
                  </a:lnTo>
                  <a:cubicBezTo>
                    <a:pt x="2304098" y="329854"/>
                    <a:pt x="2302406" y="330566"/>
                    <a:pt x="2300760" y="331368"/>
                  </a:cubicBezTo>
                  <a:cubicBezTo>
                    <a:pt x="2294573" y="334269"/>
                    <a:pt x="2288611" y="337660"/>
                    <a:pt x="2282959" y="341514"/>
                  </a:cubicBezTo>
                  <a:cubicBezTo>
                    <a:pt x="2278285" y="344621"/>
                    <a:pt x="2273969" y="348230"/>
                    <a:pt x="2270096" y="352284"/>
                  </a:cubicBezTo>
                  <a:cubicBezTo>
                    <a:pt x="2267204" y="355155"/>
                    <a:pt x="2264979" y="358617"/>
                    <a:pt x="2263554" y="362431"/>
                  </a:cubicBezTo>
                  <a:cubicBezTo>
                    <a:pt x="2262486" y="365190"/>
                    <a:pt x="2262887" y="368292"/>
                    <a:pt x="2264578" y="370709"/>
                  </a:cubicBezTo>
                  <a:cubicBezTo>
                    <a:pt x="2266181" y="372591"/>
                    <a:pt x="2268272" y="373953"/>
                    <a:pt x="2270631" y="374625"/>
                  </a:cubicBezTo>
                  <a:cubicBezTo>
                    <a:pt x="2273791" y="375609"/>
                    <a:pt x="2277039" y="376103"/>
                    <a:pt x="2280332" y="376094"/>
                  </a:cubicBezTo>
                  <a:cubicBezTo>
                    <a:pt x="2284515" y="376156"/>
                    <a:pt x="2288655" y="375840"/>
                    <a:pt x="2292794" y="375159"/>
                  </a:cubicBezTo>
                  <a:cubicBezTo>
                    <a:pt x="2297600" y="374322"/>
                    <a:pt x="2302317" y="373174"/>
                    <a:pt x="2306945" y="371732"/>
                  </a:cubicBezTo>
                  <a:close/>
                  <a:moveTo>
                    <a:pt x="1880335" y="5260850"/>
                  </a:moveTo>
                  <a:cubicBezTo>
                    <a:pt x="1874326" y="5233925"/>
                    <a:pt x="1863156" y="5208425"/>
                    <a:pt x="1847446" y="5185728"/>
                  </a:cubicBezTo>
                  <a:cubicBezTo>
                    <a:pt x="1834184" y="5166547"/>
                    <a:pt x="1815493" y="5151772"/>
                    <a:pt x="1793730" y="5143361"/>
                  </a:cubicBezTo>
                  <a:cubicBezTo>
                    <a:pt x="1790704" y="5142248"/>
                    <a:pt x="1787678" y="5141269"/>
                    <a:pt x="1784608" y="5140468"/>
                  </a:cubicBezTo>
                  <a:cubicBezTo>
                    <a:pt x="1781536" y="5139667"/>
                    <a:pt x="1778466" y="5139044"/>
                    <a:pt x="1775350" y="5138510"/>
                  </a:cubicBezTo>
                  <a:cubicBezTo>
                    <a:pt x="1772235" y="5137976"/>
                    <a:pt x="1769120" y="5137664"/>
                    <a:pt x="1765960" y="5137486"/>
                  </a:cubicBezTo>
                  <a:cubicBezTo>
                    <a:pt x="1762800" y="5137308"/>
                    <a:pt x="1759685" y="5137219"/>
                    <a:pt x="1756526" y="5137486"/>
                  </a:cubicBezTo>
                  <a:cubicBezTo>
                    <a:pt x="1736588" y="5138421"/>
                    <a:pt x="1717139" y="5143895"/>
                    <a:pt x="1699694" y="5153552"/>
                  </a:cubicBezTo>
                  <a:cubicBezTo>
                    <a:pt x="1679222" y="5164767"/>
                    <a:pt x="1660665" y="5179097"/>
                    <a:pt x="1644688" y="5196097"/>
                  </a:cubicBezTo>
                  <a:cubicBezTo>
                    <a:pt x="1625863" y="5215990"/>
                    <a:pt x="1609397" y="5238020"/>
                    <a:pt x="1595734" y="5261785"/>
                  </a:cubicBezTo>
                  <a:cubicBezTo>
                    <a:pt x="1579936" y="5289021"/>
                    <a:pt x="1567029" y="5317770"/>
                    <a:pt x="1557149" y="5347632"/>
                  </a:cubicBezTo>
                  <a:cubicBezTo>
                    <a:pt x="1545089" y="5383546"/>
                    <a:pt x="1537212" y="5420707"/>
                    <a:pt x="1533740" y="5458446"/>
                  </a:cubicBezTo>
                  <a:cubicBezTo>
                    <a:pt x="1530403" y="5492803"/>
                    <a:pt x="1531560" y="5527471"/>
                    <a:pt x="1537256" y="5561516"/>
                  </a:cubicBezTo>
                  <a:cubicBezTo>
                    <a:pt x="1541885" y="5590888"/>
                    <a:pt x="1552032" y="5619149"/>
                    <a:pt x="1567074" y="5644783"/>
                  </a:cubicBezTo>
                  <a:cubicBezTo>
                    <a:pt x="1579758" y="5666767"/>
                    <a:pt x="1598850" y="5684346"/>
                    <a:pt x="1621858" y="5695071"/>
                  </a:cubicBezTo>
                  <a:cubicBezTo>
                    <a:pt x="1625017" y="5696451"/>
                    <a:pt x="1628266" y="5697697"/>
                    <a:pt x="1631559" y="5698765"/>
                  </a:cubicBezTo>
                  <a:cubicBezTo>
                    <a:pt x="1634808" y="5699834"/>
                    <a:pt x="1638057" y="5700679"/>
                    <a:pt x="1641394" y="5701391"/>
                  </a:cubicBezTo>
                  <a:cubicBezTo>
                    <a:pt x="1644688" y="5702103"/>
                    <a:pt x="1648025" y="5702637"/>
                    <a:pt x="1651408" y="5702993"/>
                  </a:cubicBezTo>
                  <a:cubicBezTo>
                    <a:pt x="1654790" y="5703349"/>
                    <a:pt x="1658172" y="5703527"/>
                    <a:pt x="1661555" y="5703527"/>
                  </a:cubicBezTo>
                  <a:cubicBezTo>
                    <a:pt x="1683139" y="5703216"/>
                    <a:pt x="1704278" y="5697475"/>
                    <a:pt x="1723059" y="5686794"/>
                  </a:cubicBezTo>
                  <a:cubicBezTo>
                    <a:pt x="1745311" y="5674333"/>
                    <a:pt x="1765293" y="5658222"/>
                    <a:pt x="1782204" y="5639175"/>
                  </a:cubicBezTo>
                  <a:cubicBezTo>
                    <a:pt x="1802097" y="5617012"/>
                    <a:pt x="1819230" y="5592491"/>
                    <a:pt x="1833161" y="5566145"/>
                  </a:cubicBezTo>
                  <a:cubicBezTo>
                    <a:pt x="1848826" y="5536683"/>
                    <a:pt x="1861376" y="5505709"/>
                    <a:pt x="1870543" y="5473622"/>
                  </a:cubicBezTo>
                  <a:cubicBezTo>
                    <a:pt x="1881358" y="5436684"/>
                    <a:pt x="1887633" y="5398589"/>
                    <a:pt x="1889280" y="5360137"/>
                  </a:cubicBezTo>
                  <a:cubicBezTo>
                    <a:pt x="1890882" y="5326760"/>
                    <a:pt x="1887856" y="5293293"/>
                    <a:pt x="1880335" y="5260717"/>
                  </a:cubicBezTo>
                  <a:close/>
                  <a:moveTo>
                    <a:pt x="1007397" y="4889512"/>
                  </a:moveTo>
                  <a:cubicBezTo>
                    <a:pt x="1016164" y="4861653"/>
                    <a:pt x="1021504" y="4832815"/>
                    <a:pt x="1023329" y="4803665"/>
                  </a:cubicBezTo>
                  <a:cubicBezTo>
                    <a:pt x="1025020" y="4779678"/>
                    <a:pt x="1022616" y="4755601"/>
                    <a:pt x="1016164" y="4732459"/>
                  </a:cubicBezTo>
                  <a:cubicBezTo>
                    <a:pt x="1011135" y="4713634"/>
                    <a:pt x="1000721" y="4696723"/>
                    <a:pt x="986168" y="4683772"/>
                  </a:cubicBezTo>
                  <a:cubicBezTo>
                    <a:pt x="982520" y="4680702"/>
                    <a:pt x="978603" y="4678031"/>
                    <a:pt x="974420" y="4675762"/>
                  </a:cubicBezTo>
                  <a:cubicBezTo>
                    <a:pt x="970369" y="4673537"/>
                    <a:pt x="966053" y="4671757"/>
                    <a:pt x="961647" y="4670377"/>
                  </a:cubicBezTo>
                  <a:cubicBezTo>
                    <a:pt x="957286" y="4669042"/>
                    <a:pt x="952835" y="4668107"/>
                    <a:pt x="948296" y="4667573"/>
                  </a:cubicBezTo>
                  <a:cubicBezTo>
                    <a:pt x="943535" y="4667039"/>
                    <a:pt x="938772" y="4666950"/>
                    <a:pt x="934010" y="4667217"/>
                  </a:cubicBezTo>
                  <a:cubicBezTo>
                    <a:pt x="919769" y="4668285"/>
                    <a:pt x="905884" y="4671890"/>
                    <a:pt x="892934" y="4677853"/>
                  </a:cubicBezTo>
                  <a:cubicBezTo>
                    <a:pt x="877580" y="4684840"/>
                    <a:pt x="863161" y="4693741"/>
                    <a:pt x="849988" y="4704288"/>
                  </a:cubicBezTo>
                  <a:cubicBezTo>
                    <a:pt x="834501" y="4716616"/>
                    <a:pt x="820259" y="4730367"/>
                    <a:pt x="807442" y="4745410"/>
                  </a:cubicBezTo>
                  <a:cubicBezTo>
                    <a:pt x="792711" y="4762588"/>
                    <a:pt x="779449" y="4780923"/>
                    <a:pt x="767790" y="4800283"/>
                  </a:cubicBezTo>
                  <a:cubicBezTo>
                    <a:pt x="751101" y="4827741"/>
                    <a:pt x="737305" y="4856891"/>
                    <a:pt x="726712" y="4887242"/>
                  </a:cubicBezTo>
                  <a:cubicBezTo>
                    <a:pt x="716833" y="4915191"/>
                    <a:pt x="710157" y="4944207"/>
                    <a:pt x="706908" y="4973713"/>
                  </a:cubicBezTo>
                  <a:cubicBezTo>
                    <a:pt x="703882" y="4999080"/>
                    <a:pt x="704951" y="5024759"/>
                    <a:pt x="710157" y="5049770"/>
                  </a:cubicBezTo>
                  <a:cubicBezTo>
                    <a:pt x="715365" y="5072333"/>
                    <a:pt x="724710" y="5091203"/>
                    <a:pt x="738462" y="5104687"/>
                  </a:cubicBezTo>
                  <a:cubicBezTo>
                    <a:pt x="742111" y="5108247"/>
                    <a:pt x="746072" y="5111407"/>
                    <a:pt x="750344" y="5114166"/>
                  </a:cubicBezTo>
                  <a:cubicBezTo>
                    <a:pt x="754482" y="5116792"/>
                    <a:pt x="758889" y="5119017"/>
                    <a:pt x="763472" y="5120709"/>
                  </a:cubicBezTo>
                  <a:cubicBezTo>
                    <a:pt x="768056" y="5122444"/>
                    <a:pt x="772774" y="5123690"/>
                    <a:pt x="777625" y="5124447"/>
                  </a:cubicBezTo>
                  <a:cubicBezTo>
                    <a:pt x="782609" y="5125203"/>
                    <a:pt x="787683" y="5125515"/>
                    <a:pt x="792711" y="5125337"/>
                  </a:cubicBezTo>
                  <a:cubicBezTo>
                    <a:pt x="807931" y="5124625"/>
                    <a:pt x="822840" y="5120931"/>
                    <a:pt x="836637" y="5114478"/>
                  </a:cubicBezTo>
                  <a:cubicBezTo>
                    <a:pt x="853192" y="5106823"/>
                    <a:pt x="868679" y="5097077"/>
                    <a:pt x="882698" y="5085417"/>
                  </a:cubicBezTo>
                  <a:cubicBezTo>
                    <a:pt x="899119" y="5071844"/>
                    <a:pt x="914162" y="5056668"/>
                    <a:pt x="927602" y="5040113"/>
                  </a:cubicBezTo>
                  <a:cubicBezTo>
                    <a:pt x="942822" y="5021510"/>
                    <a:pt x="956396" y="5001617"/>
                    <a:pt x="968233" y="4980700"/>
                  </a:cubicBezTo>
                  <a:cubicBezTo>
                    <a:pt x="984611" y="4951773"/>
                    <a:pt x="997740" y="4921154"/>
                    <a:pt x="1007397" y="4889379"/>
                  </a:cubicBezTo>
                  <a:close/>
                  <a:moveTo>
                    <a:pt x="1556748" y="5131745"/>
                  </a:moveTo>
                  <a:cubicBezTo>
                    <a:pt x="1553856" y="5105310"/>
                    <a:pt x="1546068" y="5079676"/>
                    <a:pt x="1533785" y="5056089"/>
                  </a:cubicBezTo>
                  <a:cubicBezTo>
                    <a:pt x="1523683" y="5036508"/>
                    <a:pt x="1507884" y="5020397"/>
                    <a:pt x="1488525" y="5009895"/>
                  </a:cubicBezTo>
                  <a:cubicBezTo>
                    <a:pt x="1485009" y="5008025"/>
                    <a:pt x="1481360" y="5006423"/>
                    <a:pt x="1477622" y="5005088"/>
                  </a:cubicBezTo>
                  <a:cubicBezTo>
                    <a:pt x="1473972" y="5003753"/>
                    <a:pt x="1470234" y="5002685"/>
                    <a:pt x="1466452" y="5001839"/>
                  </a:cubicBezTo>
                  <a:cubicBezTo>
                    <a:pt x="1462668" y="5001038"/>
                    <a:pt x="1458841" y="5000460"/>
                    <a:pt x="1454969" y="5000103"/>
                  </a:cubicBezTo>
                  <a:cubicBezTo>
                    <a:pt x="1451052" y="4999748"/>
                    <a:pt x="1447137" y="4999659"/>
                    <a:pt x="1443220" y="4999837"/>
                  </a:cubicBezTo>
                  <a:cubicBezTo>
                    <a:pt x="1425463" y="5000771"/>
                    <a:pt x="1408107" y="5005489"/>
                    <a:pt x="1392308" y="5013677"/>
                  </a:cubicBezTo>
                  <a:cubicBezTo>
                    <a:pt x="1373661" y="5023157"/>
                    <a:pt x="1356482" y="5035350"/>
                    <a:pt x="1341352" y="5049814"/>
                  </a:cubicBezTo>
                  <a:cubicBezTo>
                    <a:pt x="1323506" y="5066726"/>
                    <a:pt x="1307618" y="5085551"/>
                    <a:pt x="1293867" y="5105933"/>
                  </a:cubicBezTo>
                  <a:cubicBezTo>
                    <a:pt x="1278112" y="5129297"/>
                    <a:pt x="1264583" y="5154131"/>
                    <a:pt x="1253502" y="5180076"/>
                  </a:cubicBezTo>
                  <a:cubicBezTo>
                    <a:pt x="1239172" y="5213143"/>
                    <a:pt x="1228579" y="5247721"/>
                    <a:pt x="1221993" y="5283147"/>
                  </a:cubicBezTo>
                  <a:cubicBezTo>
                    <a:pt x="1215807" y="5315545"/>
                    <a:pt x="1213671" y="5348611"/>
                    <a:pt x="1215718" y="5381544"/>
                  </a:cubicBezTo>
                  <a:cubicBezTo>
                    <a:pt x="1217232" y="5409937"/>
                    <a:pt x="1223774" y="5437796"/>
                    <a:pt x="1235033" y="5463876"/>
                  </a:cubicBezTo>
                  <a:cubicBezTo>
                    <a:pt x="1245803" y="5487418"/>
                    <a:pt x="1260844" y="5506020"/>
                    <a:pt x="1279981" y="5517769"/>
                  </a:cubicBezTo>
                  <a:cubicBezTo>
                    <a:pt x="1283631" y="5519994"/>
                    <a:pt x="1287413" y="5521997"/>
                    <a:pt x="1291330" y="5523688"/>
                  </a:cubicBezTo>
                  <a:cubicBezTo>
                    <a:pt x="1295157" y="5525379"/>
                    <a:pt x="1299118" y="5526759"/>
                    <a:pt x="1303123" y="5527872"/>
                  </a:cubicBezTo>
                  <a:cubicBezTo>
                    <a:pt x="1307129" y="5528984"/>
                    <a:pt x="1311178" y="5529830"/>
                    <a:pt x="1315272" y="5530364"/>
                  </a:cubicBezTo>
                  <a:cubicBezTo>
                    <a:pt x="1319456" y="5530898"/>
                    <a:pt x="1323639" y="5531120"/>
                    <a:pt x="1327822" y="5531120"/>
                  </a:cubicBezTo>
                  <a:cubicBezTo>
                    <a:pt x="1346915" y="5530542"/>
                    <a:pt x="1365650" y="5525602"/>
                    <a:pt x="1382517" y="5516612"/>
                  </a:cubicBezTo>
                  <a:cubicBezTo>
                    <a:pt x="1402722" y="5506154"/>
                    <a:pt x="1421191" y="5492625"/>
                    <a:pt x="1437257" y="5476559"/>
                  </a:cubicBezTo>
                  <a:cubicBezTo>
                    <a:pt x="1456171" y="5457734"/>
                    <a:pt x="1472904" y="5436862"/>
                    <a:pt x="1487056" y="5414254"/>
                  </a:cubicBezTo>
                  <a:cubicBezTo>
                    <a:pt x="1503078" y="5388932"/>
                    <a:pt x="1516563" y="5362096"/>
                    <a:pt x="1527332" y="5334147"/>
                  </a:cubicBezTo>
                  <a:cubicBezTo>
                    <a:pt x="1540772" y="5299880"/>
                    <a:pt x="1550162" y="5264099"/>
                    <a:pt x="1555325" y="5227650"/>
                  </a:cubicBezTo>
                  <a:cubicBezTo>
                    <a:pt x="1559997" y="5195831"/>
                    <a:pt x="1560487" y="5163566"/>
                    <a:pt x="1556748" y="5131612"/>
                  </a:cubicBezTo>
                  <a:close/>
                  <a:moveTo>
                    <a:pt x="1261912" y="5065569"/>
                  </a:moveTo>
                  <a:cubicBezTo>
                    <a:pt x="1268721" y="5035751"/>
                    <a:pt x="1271704" y="5005177"/>
                    <a:pt x="1270813" y="4974603"/>
                  </a:cubicBezTo>
                  <a:cubicBezTo>
                    <a:pt x="1270324" y="4949414"/>
                    <a:pt x="1265250" y="4924492"/>
                    <a:pt x="1255905" y="4901083"/>
                  </a:cubicBezTo>
                  <a:cubicBezTo>
                    <a:pt x="1248384" y="4881858"/>
                    <a:pt x="1235299" y="4865347"/>
                    <a:pt x="1218300" y="4853598"/>
                  </a:cubicBezTo>
                  <a:cubicBezTo>
                    <a:pt x="1214650" y="4851239"/>
                    <a:pt x="1210822" y="4849192"/>
                    <a:pt x="1206862" y="4847412"/>
                  </a:cubicBezTo>
                  <a:cubicBezTo>
                    <a:pt x="1202990" y="4845721"/>
                    <a:pt x="1198985" y="4844297"/>
                    <a:pt x="1194891" y="4843228"/>
                  </a:cubicBezTo>
                  <a:cubicBezTo>
                    <a:pt x="1190796" y="4842160"/>
                    <a:pt x="1186613" y="4841449"/>
                    <a:pt x="1182385" y="4841048"/>
                  </a:cubicBezTo>
                  <a:cubicBezTo>
                    <a:pt x="1178068" y="4840603"/>
                    <a:pt x="1173752" y="4840514"/>
                    <a:pt x="1169435" y="4840692"/>
                  </a:cubicBezTo>
                  <a:cubicBezTo>
                    <a:pt x="1153458" y="4841760"/>
                    <a:pt x="1137837" y="4845899"/>
                    <a:pt x="1123462" y="4852930"/>
                  </a:cubicBezTo>
                  <a:cubicBezTo>
                    <a:pt x="1106417" y="4861119"/>
                    <a:pt x="1090574" y="4871622"/>
                    <a:pt x="1076333" y="4884083"/>
                  </a:cubicBezTo>
                  <a:cubicBezTo>
                    <a:pt x="1059555" y="4898636"/>
                    <a:pt x="1044379" y="4914924"/>
                    <a:pt x="1030939" y="4932592"/>
                  </a:cubicBezTo>
                  <a:cubicBezTo>
                    <a:pt x="1015541" y="4952841"/>
                    <a:pt x="1001967" y="4974381"/>
                    <a:pt x="990396" y="4996988"/>
                  </a:cubicBezTo>
                  <a:cubicBezTo>
                    <a:pt x="974687" y="5027251"/>
                    <a:pt x="962315" y="5059160"/>
                    <a:pt x="953503" y="5092093"/>
                  </a:cubicBezTo>
                  <a:cubicBezTo>
                    <a:pt x="945359" y="5122311"/>
                    <a:pt x="940864" y="5153374"/>
                    <a:pt x="940152" y="5184616"/>
                  </a:cubicBezTo>
                  <a:cubicBezTo>
                    <a:pt x="939261" y="5211495"/>
                    <a:pt x="943000" y="5238287"/>
                    <a:pt x="951189" y="5263921"/>
                  </a:cubicBezTo>
                  <a:cubicBezTo>
                    <a:pt x="959111" y="5287018"/>
                    <a:pt x="971260" y="5305799"/>
                    <a:pt x="987682" y="5318438"/>
                  </a:cubicBezTo>
                  <a:cubicBezTo>
                    <a:pt x="991376" y="5321241"/>
                    <a:pt x="995292" y="5323734"/>
                    <a:pt x="999386" y="5325870"/>
                  </a:cubicBezTo>
                  <a:cubicBezTo>
                    <a:pt x="1003392" y="5327961"/>
                    <a:pt x="1007575" y="5329697"/>
                    <a:pt x="1011892" y="5331077"/>
                  </a:cubicBezTo>
                  <a:cubicBezTo>
                    <a:pt x="1016164" y="5332412"/>
                    <a:pt x="1020569" y="5333435"/>
                    <a:pt x="1025020" y="5334058"/>
                  </a:cubicBezTo>
                  <a:cubicBezTo>
                    <a:pt x="1029559" y="5334682"/>
                    <a:pt x="1034143" y="5334949"/>
                    <a:pt x="1038727" y="5334860"/>
                  </a:cubicBezTo>
                  <a:cubicBezTo>
                    <a:pt x="1055906" y="5334237"/>
                    <a:pt x="1072728" y="5329964"/>
                    <a:pt x="1088127" y="5322309"/>
                  </a:cubicBezTo>
                  <a:cubicBezTo>
                    <a:pt x="1106551" y="5313276"/>
                    <a:pt x="1123640" y="5301660"/>
                    <a:pt x="1138771" y="5287819"/>
                  </a:cubicBezTo>
                  <a:cubicBezTo>
                    <a:pt x="1156573" y="5271798"/>
                    <a:pt x="1172639" y="5253863"/>
                    <a:pt x="1186657" y="5234415"/>
                  </a:cubicBezTo>
                  <a:cubicBezTo>
                    <a:pt x="1202501" y="5212475"/>
                    <a:pt x="1216296" y="5189111"/>
                    <a:pt x="1227867" y="5164678"/>
                  </a:cubicBezTo>
                  <a:cubicBezTo>
                    <a:pt x="1242909" y="5132992"/>
                    <a:pt x="1254302" y="5099702"/>
                    <a:pt x="1261912" y="5065435"/>
                  </a:cubicBezTo>
                  <a:close/>
                  <a:moveTo>
                    <a:pt x="2241659" y="5362051"/>
                  </a:moveTo>
                  <a:cubicBezTo>
                    <a:pt x="2232536" y="5334682"/>
                    <a:pt x="2218072" y="5309448"/>
                    <a:pt x="2199113" y="5287686"/>
                  </a:cubicBezTo>
                  <a:cubicBezTo>
                    <a:pt x="2182870" y="5269039"/>
                    <a:pt x="2161419" y="5255643"/>
                    <a:pt x="2137565" y="5249190"/>
                  </a:cubicBezTo>
                  <a:cubicBezTo>
                    <a:pt x="2135162" y="5248612"/>
                    <a:pt x="2132714" y="5248078"/>
                    <a:pt x="2130311" y="5247633"/>
                  </a:cubicBezTo>
                  <a:cubicBezTo>
                    <a:pt x="2127908" y="5247187"/>
                    <a:pt x="2125460" y="5246876"/>
                    <a:pt x="2123056" y="5246609"/>
                  </a:cubicBezTo>
                  <a:cubicBezTo>
                    <a:pt x="2120654" y="5246342"/>
                    <a:pt x="2118206" y="5246119"/>
                    <a:pt x="2115758" y="5246030"/>
                  </a:cubicBezTo>
                  <a:cubicBezTo>
                    <a:pt x="2113310" y="5245942"/>
                    <a:pt x="2110907" y="5246030"/>
                    <a:pt x="2108504" y="5246030"/>
                  </a:cubicBezTo>
                  <a:cubicBezTo>
                    <a:pt x="2086475" y="5246876"/>
                    <a:pt x="2064936" y="5253107"/>
                    <a:pt x="2045888" y="5264233"/>
                  </a:cubicBezTo>
                  <a:cubicBezTo>
                    <a:pt x="2023859" y="5277005"/>
                    <a:pt x="2004187" y="5293471"/>
                    <a:pt x="1987721" y="5312919"/>
                  </a:cubicBezTo>
                  <a:cubicBezTo>
                    <a:pt x="1968274" y="5335705"/>
                    <a:pt x="1951851" y="5360850"/>
                    <a:pt x="1938767" y="5387775"/>
                  </a:cubicBezTo>
                  <a:cubicBezTo>
                    <a:pt x="1923548" y="5418704"/>
                    <a:pt x="1911843" y="5451237"/>
                    <a:pt x="1903787" y="5484792"/>
                  </a:cubicBezTo>
                  <a:cubicBezTo>
                    <a:pt x="1894353" y="5523332"/>
                    <a:pt x="1889546" y="5562851"/>
                    <a:pt x="1889502" y="5602504"/>
                  </a:cubicBezTo>
                  <a:cubicBezTo>
                    <a:pt x="1889324" y="5638597"/>
                    <a:pt x="1894041" y="5674511"/>
                    <a:pt x="1903566" y="5709313"/>
                  </a:cubicBezTo>
                  <a:cubicBezTo>
                    <a:pt x="1911532" y="5739530"/>
                    <a:pt x="1925238" y="5767924"/>
                    <a:pt x="1943929" y="5792935"/>
                  </a:cubicBezTo>
                  <a:cubicBezTo>
                    <a:pt x="1960040" y="5814652"/>
                    <a:pt x="1982381" y="5830896"/>
                    <a:pt x="2008015" y="5839530"/>
                  </a:cubicBezTo>
                  <a:cubicBezTo>
                    <a:pt x="2010596" y="5840331"/>
                    <a:pt x="2013222" y="5841043"/>
                    <a:pt x="2015803" y="5841666"/>
                  </a:cubicBezTo>
                  <a:cubicBezTo>
                    <a:pt x="2018384" y="5842289"/>
                    <a:pt x="2021010" y="5842824"/>
                    <a:pt x="2023636" y="5843224"/>
                  </a:cubicBezTo>
                  <a:cubicBezTo>
                    <a:pt x="2026261" y="5843624"/>
                    <a:pt x="2028843" y="5843981"/>
                    <a:pt x="2031469" y="5844203"/>
                  </a:cubicBezTo>
                  <a:cubicBezTo>
                    <a:pt x="2034094" y="5844426"/>
                    <a:pt x="2036764" y="5844559"/>
                    <a:pt x="2039391" y="5844559"/>
                  </a:cubicBezTo>
                  <a:cubicBezTo>
                    <a:pt x="2063333" y="5844426"/>
                    <a:pt x="2086786" y="5837839"/>
                    <a:pt x="2107259" y="5825422"/>
                  </a:cubicBezTo>
                  <a:cubicBezTo>
                    <a:pt x="2131156" y="5811003"/>
                    <a:pt x="2152251" y="5792401"/>
                    <a:pt x="2169564" y="5770505"/>
                  </a:cubicBezTo>
                  <a:cubicBezTo>
                    <a:pt x="2189990" y="5745049"/>
                    <a:pt x="2206946" y="5717012"/>
                    <a:pt x="2220030" y="5687150"/>
                  </a:cubicBezTo>
                  <a:cubicBezTo>
                    <a:pt x="2234761" y="5653772"/>
                    <a:pt x="2245664" y="5618881"/>
                    <a:pt x="2252562" y="5583056"/>
                  </a:cubicBezTo>
                  <a:cubicBezTo>
                    <a:pt x="2260350" y="5543759"/>
                    <a:pt x="2263198" y="5503617"/>
                    <a:pt x="2261107" y="5463608"/>
                  </a:cubicBezTo>
                  <a:cubicBezTo>
                    <a:pt x="2259460" y="5428940"/>
                    <a:pt x="2252919" y="5394717"/>
                    <a:pt x="2241659" y="5361918"/>
                  </a:cubicBezTo>
                  <a:close/>
                  <a:moveTo>
                    <a:pt x="3155896" y="35241"/>
                  </a:moveTo>
                  <a:cubicBezTo>
                    <a:pt x="3152558" y="33100"/>
                    <a:pt x="3148731" y="31788"/>
                    <a:pt x="3144770" y="31413"/>
                  </a:cubicBezTo>
                  <a:cubicBezTo>
                    <a:pt x="3139207" y="30785"/>
                    <a:pt x="3133644" y="30785"/>
                    <a:pt x="3128081" y="31413"/>
                  </a:cubicBezTo>
                  <a:cubicBezTo>
                    <a:pt x="3121138" y="32182"/>
                    <a:pt x="3114241" y="33506"/>
                    <a:pt x="3107476" y="35374"/>
                  </a:cubicBezTo>
                  <a:lnTo>
                    <a:pt x="3106541" y="35641"/>
                  </a:lnTo>
                  <a:lnTo>
                    <a:pt x="3105651" y="35641"/>
                  </a:lnTo>
                  <a:lnTo>
                    <a:pt x="3104716" y="35908"/>
                  </a:lnTo>
                  <a:lnTo>
                    <a:pt x="3103827" y="36220"/>
                  </a:lnTo>
                  <a:cubicBezTo>
                    <a:pt x="3097151" y="38206"/>
                    <a:pt x="3090609" y="40660"/>
                    <a:pt x="3084244" y="43563"/>
                  </a:cubicBezTo>
                  <a:cubicBezTo>
                    <a:pt x="3078638" y="46096"/>
                    <a:pt x="3073252" y="49073"/>
                    <a:pt x="3068135" y="52464"/>
                  </a:cubicBezTo>
                  <a:cubicBezTo>
                    <a:pt x="3063996" y="55181"/>
                    <a:pt x="3060257" y="58427"/>
                    <a:pt x="3056964" y="62121"/>
                  </a:cubicBezTo>
                  <a:cubicBezTo>
                    <a:pt x="3054516" y="64699"/>
                    <a:pt x="3052870" y="67954"/>
                    <a:pt x="3052291" y="71467"/>
                  </a:cubicBezTo>
                  <a:cubicBezTo>
                    <a:pt x="3051979" y="74395"/>
                    <a:pt x="3053226" y="77276"/>
                    <a:pt x="3055584" y="79032"/>
                  </a:cubicBezTo>
                  <a:cubicBezTo>
                    <a:pt x="3058788" y="81264"/>
                    <a:pt x="3062527" y="82657"/>
                    <a:pt x="3066400" y="83082"/>
                  </a:cubicBezTo>
                  <a:cubicBezTo>
                    <a:pt x="3071962" y="83740"/>
                    <a:pt x="3077569" y="83740"/>
                    <a:pt x="3083132" y="83082"/>
                  </a:cubicBezTo>
                  <a:cubicBezTo>
                    <a:pt x="3090208" y="82342"/>
                    <a:pt x="3097240" y="81033"/>
                    <a:pt x="3104094" y="79166"/>
                  </a:cubicBezTo>
                  <a:lnTo>
                    <a:pt x="3105028" y="78899"/>
                  </a:lnTo>
                  <a:lnTo>
                    <a:pt x="3105963" y="78632"/>
                  </a:lnTo>
                  <a:lnTo>
                    <a:pt x="3106942" y="78365"/>
                  </a:lnTo>
                  <a:lnTo>
                    <a:pt x="3107876" y="78098"/>
                  </a:lnTo>
                  <a:cubicBezTo>
                    <a:pt x="3114685" y="76045"/>
                    <a:pt x="3121361" y="73517"/>
                    <a:pt x="3127858" y="70532"/>
                  </a:cubicBezTo>
                  <a:cubicBezTo>
                    <a:pt x="3133555" y="67917"/>
                    <a:pt x="3139029" y="64835"/>
                    <a:pt x="3144236" y="61320"/>
                  </a:cubicBezTo>
                  <a:cubicBezTo>
                    <a:pt x="3148375" y="58566"/>
                    <a:pt x="3152157" y="55241"/>
                    <a:pt x="3155362" y="51440"/>
                  </a:cubicBezTo>
                  <a:cubicBezTo>
                    <a:pt x="3157809" y="48879"/>
                    <a:pt x="3159367" y="45604"/>
                    <a:pt x="3159812" y="42094"/>
                  </a:cubicBezTo>
                  <a:cubicBezTo>
                    <a:pt x="3159768" y="39295"/>
                    <a:pt x="3158254" y="36716"/>
                    <a:pt x="3155896" y="35241"/>
                  </a:cubicBezTo>
                  <a:close/>
                  <a:moveTo>
                    <a:pt x="3276545" y="5290"/>
                  </a:moveTo>
                  <a:cubicBezTo>
                    <a:pt x="3273429" y="2931"/>
                    <a:pt x="3269781" y="1400"/>
                    <a:pt x="3265908" y="840"/>
                  </a:cubicBezTo>
                  <a:cubicBezTo>
                    <a:pt x="3260434" y="-13"/>
                    <a:pt x="3254916" y="-192"/>
                    <a:pt x="3249398" y="305"/>
                  </a:cubicBezTo>
                  <a:cubicBezTo>
                    <a:pt x="3242366" y="844"/>
                    <a:pt x="3235424" y="1990"/>
                    <a:pt x="3228615" y="3732"/>
                  </a:cubicBezTo>
                  <a:lnTo>
                    <a:pt x="3226789" y="4177"/>
                  </a:lnTo>
                  <a:lnTo>
                    <a:pt x="3225010" y="4667"/>
                  </a:lnTo>
                  <a:lnTo>
                    <a:pt x="3223185" y="5156"/>
                  </a:lnTo>
                  <a:lnTo>
                    <a:pt x="3221405" y="5690"/>
                  </a:lnTo>
                  <a:cubicBezTo>
                    <a:pt x="3215041" y="7676"/>
                    <a:pt x="3208766" y="10069"/>
                    <a:pt x="3202713" y="12856"/>
                  </a:cubicBezTo>
                  <a:cubicBezTo>
                    <a:pt x="3197284" y="15332"/>
                    <a:pt x="3192033" y="18203"/>
                    <a:pt x="3187004" y="21445"/>
                  </a:cubicBezTo>
                  <a:cubicBezTo>
                    <a:pt x="3182954" y="24092"/>
                    <a:pt x="3179215" y="27214"/>
                    <a:pt x="3175878" y="30746"/>
                  </a:cubicBezTo>
                  <a:cubicBezTo>
                    <a:pt x="3173341" y="33267"/>
                    <a:pt x="3171561" y="36417"/>
                    <a:pt x="3170671" y="39869"/>
                  </a:cubicBezTo>
                  <a:cubicBezTo>
                    <a:pt x="3170047" y="42773"/>
                    <a:pt x="3171026" y="45787"/>
                    <a:pt x="3173208" y="47791"/>
                  </a:cubicBezTo>
                  <a:cubicBezTo>
                    <a:pt x="3176145" y="50185"/>
                    <a:pt x="3179705" y="51724"/>
                    <a:pt x="3183488" y="52241"/>
                  </a:cubicBezTo>
                  <a:cubicBezTo>
                    <a:pt x="3188917" y="53181"/>
                    <a:pt x="3194435" y="53436"/>
                    <a:pt x="3199954" y="52998"/>
                  </a:cubicBezTo>
                  <a:cubicBezTo>
                    <a:pt x="3207075" y="52471"/>
                    <a:pt x="3214107" y="51339"/>
                    <a:pt x="3221049" y="49615"/>
                  </a:cubicBezTo>
                  <a:lnTo>
                    <a:pt x="3222918" y="49126"/>
                  </a:lnTo>
                  <a:lnTo>
                    <a:pt x="3224787" y="48636"/>
                  </a:lnTo>
                  <a:lnTo>
                    <a:pt x="3226612" y="48147"/>
                  </a:lnTo>
                  <a:lnTo>
                    <a:pt x="3228437" y="47613"/>
                  </a:lnTo>
                  <a:cubicBezTo>
                    <a:pt x="3235023" y="45684"/>
                    <a:pt x="3241476" y="43274"/>
                    <a:pt x="3247707" y="40403"/>
                  </a:cubicBezTo>
                  <a:cubicBezTo>
                    <a:pt x="3253270" y="37862"/>
                    <a:pt x="3258610" y="34885"/>
                    <a:pt x="3263683" y="31502"/>
                  </a:cubicBezTo>
                  <a:cubicBezTo>
                    <a:pt x="3267778" y="28821"/>
                    <a:pt x="3271560" y="25636"/>
                    <a:pt x="3274854" y="22023"/>
                  </a:cubicBezTo>
                  <a:cubicBezTo>
                    <a:pt x="3277301" y="19475"/>
                    <a:pt x="3278948" y="16301"/>
                    <a:pt x="3279705" y="12856"/>
                  </a:cubicBezTo>
                  <a:cubicBezTo>
                    <a:pt x="3280060" y="9954"/>
                    <a:pt x="3278860" y="7082"/>
                    <a:pt x="3276545" y="5290"/>
                  </a:cubicBezTo>
                  <a:close/>
                  <a:moveTo>
                    <a:pt x="2722565" y="192872"/>
                  </a:moveTo>
                  <a:cubicBezTo>
                    <a:pt x="2727682" y="193197"/>
                    <a:pt x="2732800" y="192988"/>
                    <a:pt x="2737874" y="192249"/>
                  </a:cubicBezTo>
                  <a:cubicBezTo>
                    <a:pt x="2744059" y="191355"/>
                    <a:pt x="2750201" y="189997"/>
                    <a:pt x="2756209" y="188200"/>
                  </a:cubicBezTo>
                  <a:lnTo>
                    <a:pt x="2757990" y="187666"/>
                  </a:lnTo>
                  <a:lnTo>
                    <a:pt x="2759769" y="187087"/>
                  </a:lnTo>
                  <a:lnTo>
                    <a:pt x="2761594" y="186464"/>
                  </a:lnTo>
                  <a:lnTo>
                    <a:pt x="2763419" y="185841"/>
                  </a:lnTo>
                  <a:cubicBezTo>
                    <a:pt x="2770273" y="183380"/>
                    <a:pt x="2776948" y="180407"/>
                    <a:pt x="2783356" y="176940"/>
                  </a:cubicBezTo>
                  <a:cubicBezTo>
                    <a:pt x="2788786" y="174030"/>
                    <a:pt x="2793948" y="170616"/>
                    <a:pt x="2798754" y="166749"/>
                  </a:cubicBezTo>
                  <a:cubicBezTo>
                    <a:pt x="2802404" y="163878"/>
                    <a:pt x="2805564" y="160420"/>
                    <a:pt x="2808101" y="156513"/>
                  </a:cubicBezTo>
                  <a:cubicBezTo>
                    <a:pt x="2809925" y="153923"/>
                    <a:pt x="2810547" y="150704"/>
                    <a:pt x="2809925" y="147612"/>
                  </a:cubicBezTo>
                  <a:cubicBezTo>
                    <a:pt x="2809035" y="144998"/>
                    <a:pt x="2807033" y="142893"/>
                    <a:pt x="2804496" y="141827"/>
                  </a:cubicBezTo>
                  <a:cubicBezTo>
                    <a:pt x="2800980" y="140339"/>
                    <a:pt x="2797241" y="139510"/>
                    <a:pt x="2793414" y="139379"/>
                  </a:cubicBezTo>
                  <a:cubicBezTo>
                    <a:pt x="2788296" y="139104"/>
                    <a:pt x="2783178" y="139357"/>
                    <a:pt x="2778150" y="140136"/>
                  </a:cubicBezTo>
                  <a:cubicBezTo>
                    <a:pt x="2772141" y="141060"/>
                    <a:pt x="2766178" y="142413"/>
                    <a:pt x="2760348" y="144186"/>
                  </a:cubicBezTo>
                  <a:lnTo>
                    <a:pt x="2758612" y="144720"/>
                  </a:lnTo>
                  <a:lnTo>
                    <a:pt x="2756832" y="145298"/>
                  </a:lnTo>
                  <a:lnTo>
                    <a:pt x="2755096" y="145877"/>
                  </a:lnTo>
                  <a:lnTo>
                    <a:pt x="2753316" y="146500"/>
                  </a:lnTo>
                  <a:cubicBezTo>
                    <a:pt x="2746596" y="148849"/>
                    <a:pt x="2740099" y="151720"/>
                    <a:pt x="2733823" y="155089"/>
                  </a:cubicBezTo>
                  <a:cubicBezTo>
                    <a:pt x="2728439" y="157924"/>
                    <a:pt x="2723366" y="161244"/>
                    <a:pt x="2718603" y="165013"/>
                  </a:cubicBezTo>
                  <a:cubicBezTo>
                    <a:pt x="2714909" y="167857"/>
                    <a:pt x="2711705" y="171284"/>
                    <a:pt x="2709080" y="175160"/>
                  </a:cubicBezTo>
                  <a:cubicBezTo>
                    <a:pt x="2707210" y="177728"/>
                    <a:pt x="2706410" y="180914"/>
                    <a:pt x="2706810" y="184061"/>
                  </a:cubicBezTo>
                  <a:cubicBezTo>
                    <a:pt x="2707522" y="186700"/>
                    <a:pt x="2709346" y="188885"/>
                    <a:pt x="2711839" y="190024"/>
                  </a:cubicBezTo>
                  <a:cubicBezTo>
                    <a:pt x="2715221" y="191649"/>
                    <a:pt x="2718826" y="192619"/>
                    <a:pt x="2722565" y="192872"/>
                  </a:cubicBezTo>
                  <a:close/>
                  <a:moveTo>
                    <a:pt x="2690611" y="182770"/>
                  </a:moveTo>
                  <a:cubicBezTo>
                    <a:pt x="2687184" y="181404"/>
                    <a:pt x="2683535" y="180665"/>
                    <a:pt x="2679841" y="180589"/>
                  </a:cubicBezTo>
                  <a:cubicBezTo>
                    <a:pt x="2674990" y="180389"/>
                    <a:pt x="2670140" y="180674"/>
                    <a:pt x="2665333" y="181435"/>
                  </a:cubicBezTo>
                  <a:cubicBezTo>
                    <a:pt x="2659592" y="182330"/>
                    <a:pt x="2653895" y="183625"/>
                    <a:pt x="2648332" y="185307"/>
                  </a:cubicBezTo>
                  <a:lnTo>
                    <a:pt x="2645884" y="186063"/>
                  </a:lnTo>
                  <a:lnTo>
                    <a:pt x="2643393" y="186864"/>
                  </a:lnTo>
                  <a:lnTo>
                    <a:pt x="2640900" y="187755"/>
                  </a:lnTo>
                  <a:lnTo>
                    <a:pt x="2638363" y="188689"/>
                  </a:lnTo>
                  <a:cubicBezTo>
                    <a:pt x="2631777" y="191168"/>
                    <a:pt x="2625369" y="194141"/>
                    <a:pt x="2619227" y="197590"/>
                  </a:cubicBezTo>
                  <a:cubicBezTo>
                    <a:pt x="2614020" y="200483"/>
                    <a:pt x="2609125" y="203865"/>
                    <a:pt x="2604586" y="207692"/>
                  </a:cubicBezTo>
                  <a:cubicBezTo>
                    <a:pt x="2601070" y="210549"/>
                    <a:pt x="2598043" y="213980"/>
                    <a:pt x="2595685" y="217839"/>
                  </a:cubicBezTo>
                  <a:cubicBezTo>
                    <a:pt x="2593949" y="220460"/>
                    <a:pt x="2593415" y="223691"/>
                    <a:pt x="2594172" y="226740"/>
                  </a:cubicBezTo>
                  <a:cubicBezTo>
                    <a:pt x="2595106" y="229214"/>
                    <a:pt x="2597064" y="231181"/>
                    <a:pt x="2599512" y="232169"/>
                  </a:cubicBezTo>
                  <a:cubicBezTo>
                    <a:pt x="2602850" y="233638"/>
                    <a:pt x="2606410" y="234457"/>
                    <a:pt x="2610060" y="234572"/>
                  </a:cubicBezTo>
                  <a:cubicBezTo>
                    <a:pt x="2614954" y="234822"/>
                    <a:pt x="2619806" y="234581"/>
                    <a:pt x="2624657" y="233860"/>
                  </a:cubicBezTo>
                  <a:cubicBezTo>
                    <a:pt x="2630531" y="232984"/>
                    <a:pt x="2636316" y="231688"/>
                    <a:pt x="2641968" y="229988"/>
                  </a:cubicBezTo>
                  <a:lnTo>
                    <a:pt x="2644505" y="229232"/>
                  </a:lnTo>
                  <a:lnTo>
                    <a:pt x="2647041" y="228386"/>
                  </a:lnTo>
                  <a:lnTo>
                    <a:pt x="2649623" y="227496"/>
                  </a:lnTo>
                  <a:lnTo>
                    <a:pt x="2652249" y="226517"/>
                  </a:lnTo>
                  <a:cubicBezTo>
                    <a:pt x="2658969" y="223972"/>
                    <a:pt x="2665511" y="220905"/>
                    <a:pt x="2671786" y="217349"/>
                  </a:cubicBezTo>
                  <a:cubicBezTo>
                    <a:pt x="2676993" y="214483"/>
                    <a:pt x="2681888" y="211132"/>
                    <a:pt x="2686472" y="207336"/>
                  </a:cubicBezTo>
                  <a:cubicBezTo>
                    <a:pt x="2689943" y="204466"/>
                    <a:pt x="2692880" y="200981"/>
                    <a:pt x="2695105" y="197056"/>
                  </a:cubicBezTo>
                  <a:cubicBezTo>
                    <a:pt x="2696797" y="194403"/>
                    <a:pt x="2697197" y="191132"/>
                    <a:pt x="2696173" y="188155"/>
                  </a:cubicBezTo>
                  <a:cubicBezTo>
                    <a:pt x="2695105" y="185694"/>
                    <a:pt x="2693103" y="183754"/>
                    <a:pt x="2690611" y="182770"/>
                  </a:cubicBezTo>
                  <a:close/>
                  <a:moveTo>
                    <a:pt x="3059990" y="5452260"/>
                  </a:moveTo>
                  <a:cubicBezTo>
                    <a:pt x="3043702" y="5425603"/>
                    <a:pt x="3022251" y="5402460"/>
                    <a:pt x="2996840" y="5384214"/>
                  </a:cubicBezTo>
                  <a:cubicBezTo>
                    <a:pt x="2974454" y="5368193"/>
                    <a:pt x="2947975" y="5358936"/>
                    <a:pt x="2920472" y="5357512"/>
                  </a:cubicBezTo>
                  <a:lnTo>
                    <a:pt x="2913797" y="5357512"/>
                  </a:lnTo>
                  <a:cubicBezTo>
                    <a:pt x="2887228" y="5358135"/>
                    <a:pt x="2861371" y="5366279"/>
                    <a:pt x="2839209" y="5380965"/>
                  </a:cubicBezTo>
                  <a:cubicBezTo>
                    <a:pt x="2814464" y="5397476"/>
                    <a:pt x="2793281" y="5418793"/>
                    <a:pt x="2776904" y="5443671"/>
                  </a:cubicBezTo>
                  <a:cubicBezTo>
                    <a:pt x="2757500" y="5472865"/>
                    <a:pt x="2742502" y="5504729"/>
                    <a:pt x="2732400" y="5538285"/>
                  </a:cubicBezTo>
                  <a:cubicBezTo>
                    <a:pt x="2720428" y="5577137"/>
                    <a:pt x="2713486" y="5617368"/>
                    <a:pt x="2711661" y="5657956"/>
                  </a:cubicBezTo>
                  <a:cubicBezTo>
                    <a:pt x="2709435" y="5700812"/>
                    <a:pt x="2712640" y="5743803"/>
                    <a:pt x="2721274" y="5785859"/>
                  </a:cubicBezTo>
                  <a:cubicBezTo>
                    <a:pt x="2728929" y="5824221"/>
                    <a:pt x="2742146" y="5861248"/>
                    <a:pt x="2760437" y="5895827"/>
                  </a:cubicBezTo>
                  <a:cubicBezTo>
                    <a:pt x="2776146" y="5926134"/>
                    <a:pt x="2797820" y="5952970"/>
                    <a:pt x="2824077" y="5974776"/>
                  </a:cubicBezTo>
                  <a:cubicBezTo>
                    <a:pt x="2847307" y="5994047"/>
                    <a:pt x="2875835" y="6005840"/>
                    <a:pt x="2905875" y="6008555"/>
                  </a:cubicBezTo>
                  <a:lnTo>
                    <a:pt x="2907788" y="6008555"/>
                  </a:lnTo>
                  <a:lnTo>
                    <a:pt x="2909702" y="6008555"/>
                  </a:lnTo>
                  <a:lnTo>
                    <a:pt x="2911616" y="6008555"/>
                  </a:lnTo>
                  <a:lnTo>
                    <a:pt x="2913529" y="6008555"/>
                  </a:lnTo>
                  <a:cubicBezTo>
                    <a:pt x="2942590" y="6008866"/>
                    <a:pt x="2970983" y="6000144"/>
                    <a:pt x="2994882" y="5983588"/>
                  </a:cubicBezTo>
                  <a:cubicBezTo>
                    <a:pt x="3021807" y="5964852"/>
                    <a:pt x="3044458" y="5940553"/>
                    <a:pt x="3061281" y="5912383"/>
                  </a:cubicBezTo>
                  <a:cubicBezTo>
                    <a:pt x="3081218" y="5879717"/>
                    <a:pt x="3096083" y="5844203"/>
                    <a:pt x="3105340" y="5807087"/>
                  </a:cubicBezTo>
                  <a:cubicBezTo>
                    <a:pt x="3115931" y="5765609"/>
                    <a:pt x="3121138" y="5722975"/>
                    <a:pt x="3120783" y="5680163"/>
                  </a:cubicBezTo>
                  <a:cubicBezTo>
                    <a:pt x="3120694" y="5637306"/>
                    <a:pt x="3114997" y="5594672"/>
                    <a:pt x="3103916" y="5553283"/>
                  </a:cubicBezTo>
                  <a:cubicBezTo>
                    <a:pt x="3094436" y="5517636"/>
                    <a:pt x="3079706" y="5483590"/>
                    <a:pt x="3060302" y="5452260"/>
                  </a:cubicBezTo>
                  <a:close/>
                  <a:moveTo>
                    <a:pt x="28095" y="3156187"/>
                  </a:moveTo>
                  <a:cubicBezTo>
                    <a:pt x="32279" y="3159752"/>
                    <a:pt x="37308" y="3162146"/>
                    <a:pt x="42737" y="3163130"/>
                  </a:cubicBezTo>
                  <a:cubicBezTo>
                    <a:pt x="49368" y="3164313"/>
                    <a:pt x="56177" y="3164313"/>
                    <a:pt x="62808" y="3163130"/>
                  </a:cubicBezTo>
                  <a:cubicBezTo>
                    <a:pt x="66947" y="3162453"/>
                    <a:pt x="71042" y="3161501"/>
                    <a:pt x="75047" y="3160282"/>
                  </a:cubicBezTo>
                  <a:cubicBezTo>
                    <a:pt x="79586" y="3158951"/>
                    <a:pt x="84037" y="3157358"/>
                    <a:pt x="88398" y="3155520"/>
                  </a:cubicBezTo>
                  <a:cubicBezTo>
                    <a:pt x="92848" y="3153562"/>
                    <a:pt x="97789" y="3151069"/>
                    <a:pt x="102639" y="3148711"/>
                  </a:cubicBezTo>
                  <a:cubicBezTo>
                    <a:pt x="107490" y="3146352"/>
                    <a:pt x="112563" y="3143192"/>
                    <a:pt x="117682" y="3139810"/>
                  </a:cubicBezTo>
                  <a:cubicBezTo>
                    <a:pt x="132901" y="3130006"/>
                    <a:pt x="147142" y="3118769"/>
                    <a:pt x="160227" y="3106254"/>
                  </a:cubicBezTo>
                  <a:cubicBezTo>
                    <a:pt x="173088" y="3094007"/>
                    <a:pt x="184926" y="3080678"/>
                    <a:pt x="195518" y="3066424"/>
                  </a:cubicBezTo>
                  <a:cubicBezTo>
                    <a:pt x="205042" y="3053651"/>
                    <a:pt x="213231" y="3039913"/>
                    <a:pt x="219906" y="3025436"/>
                  </a:cubicBezTo>
                  <a:cubicBezTo>
                    <a:pt x="225469" y="3013785"/>
                    <a:pt x="228896" y="3001230"/>
                    <a:pt x="230053" y="2988364"/>
                  </a:cubicBezTo>
                  <a:cubicBezTo>
                    <a:pt x="230631" y="2981969"/>
                    <a:pt x="229830" y="2975525"/>
                    <a:pt x="227739" y="2969450"/>
                  </a:cubicBezTo>
                  <a:cubicBezTo>
                    <a:pt x="226047" y="2964519"/>
                    <a:pt x="222932" y="2960180"/>
                    <a:pt x="218838" y="2956945"/>
                  </a:cubicBezTo>
                  <a:cubicBezTo>
                    <a:pt x="214521" y="2953736"/>
                    <a:pt x="209492" y="2951658"/>
                    <a:pt x="204152" y="2950892"/>
                  </a:cubicBezTo>
                  <a:cubicBezTo>
                    <a:pt x="197654" y="2949971"/>
                    <a:pt x="191112" y="2950104"/>
                    <a:pt x="184660" y="2951293"/>
                  </a:cubicBezTo>
                  <a:cubicBezTo>
                    <a:pt x="180654" y="2952009"/>
                    <a:pt x="176693" y="2952957"/>
                    <a:pt x="172821" y="2954141"/>
                  </a:cubicBezTo>
                  <a:cubicBezTo>
                    <a:pt x="168504" y="2955396"/>
                    <a:pt x="164232" y="2956882"/>
                    <a:pt x="160049" y="2958591"/>
                  </a:cubicBezTo>
                  <a:cubicBezTo>
                    <a:pt x="155599" y="2960461"/>
                    <a:pt x="151148" y="2962597"/>
                    <a:pt x="146431" y="2965044"/>
                  </a:cubicBezTo>
                  <a:cubicBezTo>
                    <a:pt x="141713" y="2967492"/>
                    <a:pt x="136952" y="2970296"/>
                    <a:pt x="132056" y="2973367"/>
                  </a:cubicBezTo>
                  <a:cubicBezTo>
                    <a:pt x="117459" y="2982637"/>
                    <a:pt x="103707" y="2993242"/>
                    <a:pt x="91069" y="3005053"/>
                  </a:cubicBezTo>
                  <a:cubicBezTo>
                    <a:pt x="78340" y="3016851"/>
                    <a:pt x="66636" y="3029681"/>
                    <a:pt x="56044" y="3043415"/>
                  </a:cubicBezTo>
                  <a:cubicBezTo>
                    <a:pt x="46209" y="3056050"/>
                    <a:pt x="37709" y="3069650"/>
                    <a:pt x="30632" y="3084002"/>
                  </a:cubicBezTo>
                  <a:cubicBezTo>
                    <a:pt x="24536" y="3095956"/>
                    <a:pt x="20441" y="3108849"/>
                    <a:pt x="18572" y="3122142"/>
                  </a:cubicBezTo>
                  <a:cubicBezTo>
                    <a:pt x="17682" y="3128849"/>
                    <a:pt x="18082" y="3135667"/>
                    <a:pt x="19818" y="3142213"/>
                  </a:cubicBezTo>
                  <a:cubicBezTo>
                    <a:pt x="21198" y="3147580"/>
                    <a:pt x="24090" y="3152436"/>
                    <a:pt x="28184" y="3156187"/>
                  </a:cubicBezTo>
                  <a:close/>
                  <a:moveTo>
                    <a:pt x="209982" y="2463089"/>
                  </a:moveTo>
                  <a:cubicBezTo>
                    <a:pt x="216925" y="2464237"/>
                    <a:pt x="224045" y="2464028"/>
                    <a:pt x="230898" y="2462465"/>
                  </a:cubicBezTo>
                  <a:lnTo>
                    <a:pt x="236150" y="2461264"/>
                  </a:lnTo>
                  <a:lnTo>
                    <a:pt x="241668" y="2459662"/>
                  </a:lnTo>
                  <a:lnTo>
                    <a:pt x="247409" y="2457659"/>
                  </a:lnTo>
                  <a:lnTo>
                    <a:pt x="253417" y="2455256"/>
                  </a:lnTo>
                  <a:cubicBezTo>
                    <a:pt x="265923" y="2449867"/>
                    <a:pt x="277850" y="2443249"/>
                    <a:pt x="289020" y="2435496"/>
                  </a:cubicBezTo>
                  <a:cubicBezTo>
                    <a:pt x="300635" y="2427517"/>
                    <a:pt x="311539" y="2418585"/>
                    <a:pt x="321642" y="2408794"/>
                  </a:cubicBezTo>
                  <a:cubicBezTo>
                    <a:pt x="331254" y="2399613"/>
                    <a:pt x="340066" y="2389573"/>
                    <a:pt x="347854" y="2378799"/>
                  </a:cubicBezTo>
                  <a:cubicBezTo>
                    <a:pt x="354619" y="2369689"/>
                    <a:pt x="360092" y="2359702"/>
                    <a:pt x="364142" y="2349115"/>
                  </a:cubicBezTo>
                  <a:cubicBezTo>
                    <a:pt x="366634" y="2342640"/>
                    <a:pt x="367791" y="2335715"/>
                    <a:pt x="367524" y="2328777"/>
                  </a:cubicBezTo>
                  <a:cubicBezTo>
                    <a:pt x="367301" y="2323690"/>
                    <a:pt x="365299" y="2318844"/>
                    <a:pt x="361828" y="2315114"/>
                  </a:cubicBezTo>
                  <a:cubicBezTo>
                    <a:pt x="358090" y="2311509"/>
                    <a:pt x="353283" y="2309200"/>
                    <a:pt x="348121" y="2308528"/>
                  </a:cubicBezTo>
                  <a:cubicBezTo>
                    <a:pt x="341267" y="2307606"/>
                    <a:pt x="334325" y="2307940"/>
                    <a:pt x="327605" y="2309507"/>
                  </a:cubicBezTo>
                  <a:lnTo>
                    <a:pt x="322576" y="2310708"/>
                  </a:lnTo>
                  <a:lnTo>
                    <a:pt x="317235" y="2312310"/>
                  </a:lnTo>
                  <a:cubicBezTo>
                    <a:pt x="315455" y="2312889"/>
                    <a:pt x="313586" y="2313512"/>
                    <a:pt x="311717" y="2314224"/>
                  </a:cubicBezTo>
                  <a:cubicBezTo>
                    <a:pt x="309848" y="2314936"/>
                    <a:pt x="307890" y="2315693"/>
                    <a:pt x="305932" y="2316538"/>
                  </a:cubicBezTo>
                  <a:cubicBezTo>
                    <a:pt x="294004" y="2321692"/>
                    <a:pt x="282568" y="2327998"/>
                    <a:pt x="271841" y="2335363"/>
                  </a:cubicBezTo>
                  <a:cubicBezTo>
                    <a:pt x="260537" y="2343067"/>
                    <a:pt x="249902" y="2351638"/>
                    <a:pt x="239933" y="2360997"/>
                  </a:cubicBezTo>
                  <a:cubicBezTo>
                    <a:pt x="230320" y="2369996"/>
                    <a:pt x="221509" y="2379809"/>
                    <a:pt x="213587" y="2390325"/>
                  </a:cubicBezTo>
                  <a:cubicBezTo>
                    <a:pt x="206555" y="2399480"/>
                    <a:pt x="200769" y="2409502"/>
                    <a:pt x="196319" y="2420143"/>
                  </a:cubicBezTo>
                  <a:cubicBezTo>
                    <a:pt x="193471" y="2426782"/>
                    <a:pt x="191958" y="2433921"/>
                    <a:pt x="191869" y="2441148"/>
                  </a:cubicBezTo>
                  <a:cubicBezTo>
                    <a:pt x="191780" y="2446435"/>
                    <a:pt x="193471" y="2451593"/>
                    <a:pt x="196765" y="2455745"/>
                  </a:cubicBezTo>
                  <a:cubicBezTo>
                    <a:pt x="200236" y="2459631"/>
                    <a:pt x="204952" y="2462221"/>
                    <a:pt x="210071" y="2463089"/>
                  </a:cubicBezTo>
                  <a:close/>
                  <a:moveTo>
                    <a:pt x="53729" y="2968471"/>
                  </a:moveTo>
                  <a:cubicBezTo>
                    <a:pt x="57735" y="2972160"/>
                    <a:pt x="62719" y="2974631"/>
                    <a:pt x="68059" y="2975592"/>
                  </a:cubicBezTo>
                  <a:cubicBezTo>
                    <a:pt x="74780" y="2976838"/>
                    <a:pt x="81633" y="2976838"/>
                    <a:pt x="88353" y="2975592"/>
                  </a:cubicBezTo>
                  <a:cubicBezTo>
                    <a:pt x="91825" y="2974986"/>
                    <a:pt x="95207" y="2974199"/>
                    <a:pt x="98589" y="2973233"/>
                  </a:cubicBezTo>
                  <a:cubicBezTo>
                    <a:pt x="102150" y="2972210"/>
                    <a:pt x="105843" y="2970963"/>
                    <a:pt x="109671" y="2969450"/>
                  </a:cubicBezTo>
                  <a:cubicBezTo>
                    <a:pt x="113499" y="2967937"/>
                    <a:pt x="117370" y="2966246"/>
                    <a:pt x="121419" y="2964288"/>
                  </a:cubicBezTo>
                  <a:cubicBezTo>
                    <a:pt x="125470" y="2962330"/>
                    <a:pt x="129608" y="2960104"/>
                    <a:pt x="133836" y="2957657"/>
                  </a:cubicBezTo>
                  <a:cubicBezTo>
                    <a:pt x="148344" y="2949165"/>
                    <a:pt x="162007" y="2939299"/>
                    <a:pt x="174602" y="2928195"/>
                  </a:cubicBezTo>
                  <a:cubicBezTo>
                    <a:pt x="187240" y="2917176"/>
                    <a:pt x="198856" y="2905098"/>
                    <a:pt x="209447" y="2892103"/>
                  </a:cubicBezTo>
                  <a:cubicBezTo>
                    <a:pt x="219150" y="2880336"/>
                    <a:pt x="227605" y="2867617"/>
                    <a:pt x="234726" y="2854141"/>
                  </a:cubicBezTo>
                  <a:cubicBezTo>
                    <a:pt x="240689" y="2843158"/>
                    <a:pt x="244829" y="2831267"/>
                    <a:pt x="246965" y="2818939"/>
                  </a:cubicBezTo>
                  <a:cubicBezTo>
                    <a:pt x="248033" y="2812464"/>
                    <a:pt x="247721" y="2805837"/>
                    <a:pt x="246074" y="2799491"/>
                  </a:cubicBezTo>
                  <a:cubicBezTo>
                    <a:pt x="244695" y="2794485"/>
                    <a:pt x="241891" y="2789999"/>
                    <a:pt x="237930" y="2786630"/>
                  </a:cubicBezTo>
                  <a:cubicBezTo>
                    <a:pt x="233747" y="2783283"/>
                    <a:pt x="228762" y="2781133"/>
                    <a:pt x="223467" y="2780399"/>
                  </a:cubicBezTo>
                  <a:cubicBezTo>
                    <a:pt x="216880" y="2779438"/>
                    <a:pt x="210205" y="2779616"/>
                    <a:pt x="203663" y="2780933"/>
                  </a:cubicBezTo>
                  <a:cubicBezTo>
                    <a:pt x="200325" y="2781556"/>
                    <a:pt x="197075" y="2782344"/>
                    <a:pt x="193827" y="2783292"/>
                  </a:cubicBezTo>
                  <a:cubicBezTo>
                    <a:pt x="190223" y="2784324"/>
                    <a:pt x="186707" y="2785539"/>
                    <a:pt x="183235" y="2786941"/>
                  </a:cubicBezTo>
                  <a:cubicBezTo>
                    <a:pt x="179586" y="2788365"/>
                    <a:pt x="175804" y="2790012"/>
                    <a:pt x="171976" y="2791881"/>
                  </a:cubicBezTo>
                  <a:cubicBezTo>
                    <a:pt x="168148" y="2793750"/>
                    <a:pt x="164143" y="2795842"/>
                    <a:pt x="160094" y="2798156"/>
                  </a:cubicBezTo>
                  <a:cubicBezTo>
                    <a:pt x="146163" y="2806198"/>
                    <a:pt x="132991" y="2815539"/>
                    <a:pt x="120797" y="2826060"/>
                  </a:cubicBezTo>
                  <a:cubicBezTo>
                    <a:pt x="108380" y="2836643"/>
                    <a:pt x="96854" y="2848236"/>
                    <a:pt x="86351" y="2860728"/>
                  </a:cubicBezTo>
                  <a:cubicBezTo>
                    <a:pt x="76471" y="2872348"/>
                    <a:pt x="67749" y="2884898"/>
                    <a:pt x="60316" y="2898200"/>
                  </a:cubicBezTo>
                  <a:cubicBezTo>
                    <a:pt x="53908" y="2909393"/>
                    <a:pt x="49235" y="2921507"/>
                    <a:pt x="46520" y="2934114"/>
                  </a:cubicBezTo>
                  <a:cubicBezTo>
                    <a:pt x="45096" y="2940852"/>
                    <a:pt x="45007" y="2947813"/>
                    <a:pt x="46253" y="2954586"/>
                  </a:cubicBezTo>
                  <a:cubicBezTo>
                    <a:pt x="47321" y="2959873"/>
                    <a:pt x="49947" y="2964711"/>
                    <a:pt x="53819" y="2968471"/>
                  </a:cubicBezTo>
                  <a:close/>
                  <a:moveTo>
                    <a:pt x="140245" y="2618095"/>
                  </a:moveTo>
                  <a:cubicBezTo>
                    <a:pt x="143894" y="2621940"/>
                    <a:pt x="148700" y="2624485"/>
                    <a:pt x="153952" y="2625349"/>
                  </a:cubicBezTo>
                  <a:cubicBezTo>
                    <a:pt x="160805" y="2626506"/>
                    <a:pt x="167837" y="2626337"/>
                    <a:pt x="174646" y="2624859"/>
                  </a:cubicBezTo>
                  <a:cubicBezTo>
                    <a:pt x="176872" y="2624459"/>
                    <a:pt x="179097" y="2623925"/>
                    <a:pt x="181456" y="2623301"/>
                  </a:cubicBezTo>
                  <a:cubicBezTo>
                    <a:pt x="183813" y="2622678"/>
                    <a:pt x="186172" y="2621922"/>
                    <a:pt x="188665" y="2621076"/>
                  </a:cubicBezTo>
                  <a:cubicBezTo>
                    <a:pt x="191157" y="2620231"/>
                    <a:pt x="193694" y="2619296"/>
                    <a:pt x="196275" y="2618228"/>
                  </a:cubicBezTo>
                  <a:cubicBezTo>
                    <a:pt x="198856" y="2617160"/>
                    <a:pt x="201526" y="2615958"/>
                    <a:pt x="204241" y="2614712"/>
                  </a:cubicBezTo>
                  <a:cubicBezTo>
                    <a:pt x="217325" y="2608388"/>
                    <a:pt x="229786" y="2600787"/>
                    <a:pt x="241402" y="2592016"/>
                  </a:cubicBezTo>
                  <a:cubicBezTo>
                    <a:pt x="253328" y="2583097"/>
                    <a:pt x="264543" y="2573213"/>
                    <a:pt x="274869" y="2562465"/>
                  </a:cubicBezTo>
                  <a:cubicBezTo>
                    <a:pt x="284525" y="2552474"/>
                    <a:pt x="293248" y="2541615"/>
                    <a:pt x="300902" y="2530022"/>
                  </a:cubicBezTo>
                  <a:cubicBezTo>
                    <a:pt x="307400" y="2520333"/>
                    <a:pt x="312474" y="2509751"/>
                    <a:pt x="315945" y="2498602"/>
                  </a:cubicBezTo>
                  <a:cubicBezTo>
                    <a:pt x="318037" y="2492114"/>
                    <a:pt x="318704" y="2485260"/>
                    <a:pt x="317992" y="2478487"/>
                  </a:cubicBezTo>
                  <a:cubicBezTo>
                    <a:pt x="317369" y="2473431"/>
                    <a:pt x="315054" y="2468732"/>
                    <a:pt x="311450" y="2465136"/>
                  </a:cubicBezTo>
                  <a:cubicBezTo>
                    <a:pt x="307578" y="2461611"/>
                    <a:pt x="302728" y="2459346"/>
                    <a:pt x="297520" y="2458638"/>
                  </a:cubicBezTo>
                  <a:cubicBezTo>
                    <a:pt x="290755" y="2457730"/>
                    <a:pt x="283902" y="2458015"/>
                    <a:pt x="277226" y="2459484"/>
                  </a:cubicBezTo>
                  <a:cubicBezTo>
                    <a:pt x="275135" y="2459929"/>
                    <a:pt x="272954" y="2460463"/>
                    <a:pt x="270684" y="2461086"/>
                  </a:cubicBezTo>
                  <a:cubicBezTo>
                    <a:pt x="268415" y="2461709"/>
                    <a:pt x="266100" y="2462421"/>
                    <a:pt x="263743" y="2463222"/>
                  </a:cubicBezTo>
                  <a:cubicBezTo>
                    <a:pt x="261384" y="2464023"/>
                    <a:pt x="258936" y="2464958"/>
                    <a:pt x="256443" y="2465981"/>
                  </a:cubicBezTo>
                  <a:cubicBezTo>
                    <a:pt x="253951" y="2467005"/>
                    <a:pt x="251415" y="2468118"/>
                    <a:pt x="248789" y="2469364"/>
                  </a:cubicBezTo>
                  <a:cubicBezTo>
                    <a:pt x="236283" y="2475394"/>
                    <a:pt x="224357" y="2482603"/>
                    <a:pt x="213186" y="2490903"/>
                  </a:cubicBezTo>
                  <a:cubicBezTo>
                    <a:pt x="201526" y="2499488"/>
                    <a:pt x="190578" y="2508981"/>
                    <a:pt x="180431" y="2519297"/>
                  </a:cubicBezTo>
                  <a:cubicBezTo>
                    <a:pt x="170685" y="2529079"/>
                    <a:pt x="161873" y="2539715"/>
                    <a:pt x="154041" y="2551072"/>
                  </a:cubicBezTo>
                  <a:cubicBezTo>
                    <a:pt x="147231" y="2560867"/>
                    <a:pt x="141713" y="2571544"/>
                    <a:pt x="137753" y="2582803"/>
                  </a:cubicBezTo>
                  <a:cubicBezTo>
                    <a:pt x="135349" y="2589501"/>
                    <a:pt x="134281" y="2596613"/>
                    <a:pt x="134638" y="2603720"/>
                  </a:cubicBezTo>
                  <a:cubicBezTo>
                    <a:pt x="134904" y="2609011"/>
                    <a:pt x="136907" y="2614067"/>
                    <a:pt x="140333" y="2618095"/>
                  </a:cubicBezTo>
                  <a:close/>
                  <a:moveTo>
                    <a:pt x="91914" y="2788899"/>
                  </a:moveTo>
                  <a:cubicBezTo>
                    <a:pt x="95742" y="2792682"/>
                    <a:pt x="100681" y="2795210"/>
                    <a:pt x="105977" y="2796153"/>
                  </a:cubicBezTo>
                  <a:cubicBezTo>
                    <a:pt x="112786" y="2797310"/>
                    <a:pt x="119729" y="2797204"/>
                    <a:pt x="126493" y="2795842"/>
                  </a:cubicBezTo>
                  <a:cubicBezTo>
                    <a:pt x="129207" y="2795352"/>
                    <a:pt x="132012" y="2794685"/>
                    <a:pt x="134904" y="2793884"/>
                  </a:cubicBezTo>
                  <a:cubicBezTo>
                    <a:pt x="137797" y="2793083"/>
                    <a:pt x="140779" y="2792103"/>
                    <a:pt x="143805" y="2790991"/>
                  </a:cubicBezTo>
                  <a:cubicBezTo>
                    <a:pt x="146832" y="2789878"/>
                    <a:pt x="150080" y="2788543"/>
                    <a:pt x="153329" y="2787119"/>
                  </a:cubicBezTo>
                  <a:cubicBezTo>
                    <a:pt x="156578" y="2785695"/>
                    <a:pt x="159960" y="2784004"/>
                    <a:pt x="163387" y="2782224"/>
                  </a:cubicBezTo>
                  <a:cubicBezTo>
                    <a:pt x="177182" y="2774890"/>
                    <a:pt x="190267" y="2766234"/>
                    <a:pt x="202372" y="2756367"/>
                  </a:cubicBezTo>
                  <a:cubicBezTo>
                    <a:pt x="214700" y="2746461"/>
                    <a:pt x="226181" y="2735535"/>
                    <a:pt x="236684" y="2723701"/>
                  </a:cubicBezTo>
                  <a:cubicBezTo>
                    <a:pt x="246386" y="2712856"/>
                    <a:pt x="255019" y="2701098"/>
                    <a:pt x="262452" y="2688588"/>
                  </a:cubicBezTo>
                  <a:cubicBezTo>
                    <a:pt x="268771" y="2678286"/>
                    <a:pt x="273444" y="2667053"/>
                    <a:pt x="276292" y="2655300"/>
                  </a:cubicBezTo>
                  <a:cubicBezTo>
                    <a:pt x="277894" y="2648802"/>
                    <a:pt x="278117" y="2642038"/>
                    <a:pt x="276915" y="2635451"/>
                  </a:cubicBezTo>
                  <a:cubicBezTo>
                    <a:pt x="275981" y="2630328"/>
                    <a:pt x="273400" y="2625647"/>
                    <a:pt x="269572" y="2622100"/>
                  </a:cubicBezTo>
                  <a:cubicBezTo>
                    <a:pt x="265522" y="2618655"/>
                    <a:pt x="260582" y="2616448"/>
                    <a:pt x="255331" y="2615736"/>
                  </a:cubicBezTo>
                  <a:cubicBezTo>
                    <a:pt x="248655" y="2614774"/>
                    <a:pt x="241846" y="2615015"/>
                    <a:pt x="235260" y="2616448"/>
                  </a:cubicBezTo>
                  <a:cubicBezTo>
                    <a:pt x="232678" y="2616937"/>
                    <a:pt x="229964" y="2617561"/>
                    <a:pt x="227160" y="2618362"/>
                  </a:cubicBezTo>
                  <a:cubicBezTo>
                    <a:pt x="224357" y="2619163"/>
                    <a:pt x="221509" y="2620097"/>
                    <a:pt x="218526" y="2621165"/>
                  </a:cubicBezTo>
                  <a:cubicBezTo>
                    <a:pt x="215545" y="2622233"/>
                    <a:pt x="212519" y="2623479"/>
                    <a:pt x="209403" y="2624904"/>
                  </a:cubicBezTo>
                  <a:cubicBezTo>
                    <a:pt x="206288" y="2626328"/>
                    <a:pt x="203039" y="2627841"/>
                    <a:pt x="199790" y="2629354"/>
                  </a:cubicBezTo>
                  <a:cubicBezTo>
                    <a:pt x="186528" y="2636328"/>
                    <a:pt x="173934" y="2644552"/>
                    <a:pt x="162230" y="2653920"/>
                  </a:cubicBezTo>
                  <a:cubicBezTo>
                    <a:pt x="150169" y="2663381"/>
                    <a:pt x="138910" y="2673800"/>
                    <a:pt x="128540" y="2685072"/>
                  </a:cubicBezTo>
                  <a:cubicBezTo>
                    <a:pt x="118705" y="2695744"/>
                    <a:pt x="109893" y="2707302"/>
                    <a:pt x="102239" y="2719607"/>
                  </a:cubicBezTo>
                  <a:cubicBezTo>
                    <a:pt x="95519" y="2730065"/>
                    <a:pt x="90400" y="2741445"/>
                    <a:pt x="86973" y="2753385"/>
                  </a:cubicBezTo>
                  <a:cubicBezTo>
                    <a:pt x="85060" y="2760132"/>
                    <a:pt x="84438" y="2767195"/>
                    <a:pt x="85238" y="2774169"/>
                  </a:cubicBezTo>
                  <a:cubicBezTo>
                    <a:pt x="85773" y="2779678"/>
                    <a:pt x="88131" y="2784858"/>
                    <a:pt x="91914" y="2788899"/>
                  </a:cubicBezTo>
                  <a:close/>
                  <a:moveTo>
                    <a:pt x="15412" y="3352715"/>
                  </a:moveTo>
                  <a:cubicBezTo>
                    <a:pt x="19729" y="3356240"/>
                    <a:pt x="24891" y="3358629"/>
                    <a:pt x="30365" y="3359658"/>
                  </a:cubicBezTo>
                  <a:cubicBezTo>
                    <a:pt x="36952" y="3360806"/>
                    <a:pt x="43672" y="3360806"/>
                    <a:pt x="50258" y="3359658"/>
                  </a:cubicBezTo>
                  <a:cubicBezTo>
                    <a:pt x="55154" y="3358954"/>
                    <a:pt x="59961" y="3357851"/>
                    <a:pt x="64634" y="3356364"/>
                  </a:cubicBezTo>
                  <a:cubicBezTo>
                    <a:pt x="69974" y="3354717"/>
                    <a:pt x="75225" y="3352742"/>
                    <a:pt x="80342" y="3350445"/>
                  </a:cubicBezTo>
                  <a:cubicBezTo>
                    <a:pt x="86084" y="3347873"/>
                    <a:pt x="91691" y="3345007"/>
                    <a:pt x="97120" y="3341856"/>
                  </a:cubicBezTo>
                  <a:cubicBezTo>
                    <a:pt x="102906" y="3338563"/>
                    <a:pt x="108781" y="3334780"/>
                    <a:pt x="114922" y="3330597"/>
                  </a:cubicBezTo>
                  <a:cubicBezTo>
                    <a:pt x="130810" y="3319431"/>
                    <a:pt x="145541" y="3306778"/>
                    <a:pt x="159026" y="3292813"/>
                  </a:cubicBezTo>
                  <a:cubicBezTo>
                    <a:pt x="172154" y="3279289"/>
                    <a:pt x="184081" y="3264620"/>
                    <a:pt x="194628" y="3248977"/>
                  </a:cubicBezTo>
                  <a:cubicBezTo>
                    <a:pt x="204063" y="3235141"/>
                    <a:pt x="211940" y="3220304"/>
                    <a:pt x="218126" y="3204741"/>
                  </a:cubicBezTo>
                  <a:cubicBezTo>
                    <a:pt x="223288" y="3192297"/>
                    <a:pt x="226047" y="3178995"/>
                    <a:pt x="226270" y="3165533"/>
                  </a:cubicBezTo>
                  <a:cubicBezTo>
                    <a:pt x="226270" y="3159191"/>
                    <a:pt x="225024" y="3152912"/>
                    <a:pt x="222577" y="3147064"/>
                  </a:cubicBezTo>
                  <a:cubicBezTo>
                    <a:pt x="220440" y="3142227"/>
                    <a:pt x="217058" y="3138034"/>
                    <a:pt x="212785" y="3134915"/>
                  </a:cubicBezTo>
                  <a:cubicBezTo>
                    <a:pt x="208335" y="3131781"/>
                    <a:pt x="203217" y="3129739"/>
                    <a:pt x="197833" y="3128951"/>
                  </a:cubicBezTo>
                  <a:cubicBezTo>
                    <a:pt x="191424" y="3128021"/>
                    <a:pt x="184881" y="3128114"/>
                    <a:pt x="178518" y="3129218"/>
                  </a:cubicBezTo>
                  <a:cubicBezTo>
                    <a:pt x="173845" y="3129966"/>
                    <a:pt x="169217" y="3131065"/>
                    <a:pt x="164678" y="3132511"/>
                  </a:cubicBezTo>
                  <a:cubicBezTo>
                    <a:pt x="159559" y="3134109"/>
                    <a:pt x="154575" y="3135996"/>
                    <a:pt x="149679" y="3138163"/>
                  </a:cubicBezTo>
                  <a:cubicBezTo>
                    <a:pt x="144517" y="3140478"/>
                    <a:pt x="139177" y="3143192"/>
                    <a:pt x="133702" y="3146307"/>
                  </a:cubicBezTo>
                  <a:cubicBezTo>
                    <a:pt x="128228" y="3149423"/>
                    <a:pt x="122576" y="3152938"/>
                    <a:pt x="116792" y="3156855"/>
                  </a:cubicBezTo>
                  <a:cubicBezTo>
                    <a:pt x="101526" y="3167384"/>
                    <a:pt x="87285" y="3179302"/>
                    <a:pt x="74202" y="3192458"/>
                  </a:cubicBezTo>
                  <a:cubicBezTo>
                    <a:pt x="61162" y="3205510"/>
                    <a:pt x="49235" y="3219654"/>
                    <a:pt x="38599" y="3234736"/>
                  </a:cubicBezTo>
                  <a:cubicBezTo>
                    <a:pt x="28808" y="3248487"/>
                    <a:pt x="20485" y="3263240"/>
                    <a:pt x="13765" y="3278750"/>
                  </a:cubicBezTo>
                  <a:cubicBezTo>
                    <a:pt x="8024" y="3291545"/>
                    <a:pt x="4597" y="3305256"/>
                    <a:pt x="3618" y="3319248"/>
                  </a:cubicBezTo>
                  <a:cubicBezTo>
                    <a:pt x="3219" y="3325959"/>
                    <a:pt x="4108" y="3332684"/>
                    <a:pt x="6244" y="3339052"/>
                  </a:cubicBezTo>
                  <a:cubicBezTo>
                    <a:pt x="8069" y="3344375"/>
                    <a:pt x="11273" y="3349101"/>
                    <a:pt x="15591" y="3352715"/>
                  </a:cubicBezTo>
                  <a:close/>
                  <a:moveTo>
                    <a:pt x="569526" y="4572825"/>
                  </a:moveTo>
                  <a:cubicBezTo>
                    <a:pt x="587283" y="4549372"/>
                    <a:pt x="602548" y="4524183"/>
                    <a:pt x="615054" y="4497569"/>
                  </a:cubicBezTo>
                  <a:cubicBezTo>
                    <a:pt x="626447" y="4473760"/>
                    <a:pt x="635169" y="4448749"/>
                    <a:pt x="640998" y="4422981"/>
                  </a:cubicBezTo>
                  <a:cubicBezTo>
                    <a:pt x="646072" y="4401575"/>
                    <a:pt x="647763" y="4379501"/>
                    <a:pt x="646072" y="4357561"/>
                  </a:cubicBezTo>
                  <a:cubicBezTo>
                    <a:pt x="644960" y="4340205"/>
                    <a:pt x="639085" y="4323472"/>
                    <a:pt x="629116" y="4309230"/>
                  </a:cubicBezTo>
                  <a:cubicBezTo>
                    <a:pt x="625957" y="4304958"/>
                    <a:pt x="622218" y="4301175"/>
                    <a:pt x="618035" y="4297882"/>
                  </a:cubicBezTo>
                  <a:cubicBezTo>
                    <a:pt x="614030" y="4294811"/>
                    <a:pt x="609624" y="4292275"/>
                    <a:pt x="604951" y="4290361"/>
                  </a:cubicBezTo>
                  <a:cubicBezTo>
                    <a:pt x="600234" y="4288447"/>
                    <a:pt x="595250" y="4287156"/>
                    <a:pt x="590220" y="4286489"/>
                  </a:cubicBezTo>
                  <a:cubicBezTo>
                    <a:pt x="584835" y="4285821"/>
                    <a:pt x="579406" y="4285688"/>
                    <a:pt x="574021" y="4286178"/>
                  </a:cubicBezTo>
                  <a:cubicBezTo>
                    <a:pt x="562895" y="4287246"/>
                    <a:pt x="552036" y="4289960"/>
                    <a:pt x="541712" y="4294232"/>
                  </a:cubicBezTo>
                  <a:cubicBezTo>
                    <a:pt x="529518" y="4299217"/>
                    <a:pt x="517857" y="4305492"/>
                    <a:pt x="506999" y="4312924"/>
                  </a:cubicBezTo>
                  <a:cubicBezTo>
                    <a:pt x="494359" y="4321558"/>
                    <a:pt x="482433" y="4331215"/>
                    <a:pt x="471396" y="4341807"/>
                  </a:cubicBezTo>
                  <a:cubicBezTo>
                    <a:pt x="458756" y="4353823"/>
                    <a:pt x="446963" y="4366773"/>
                    <a:pt x="436149" y="4380480"/>
                  </a:cubicBezTo>
                  <a:cubicBezTo>
                    <a:pt x="418570" y="4402732"/>
                    <a:pt x="403261" y="4426675"/>
                    <a:pt x="390400" y="4451953"/>
                  </a:cubicBezTo>
                  <a:cubicBezTo>
                    <a:pt x="378295" y="4475540"/>
                    <a:pt x="368726" y="4500329"/>
                    <a:pt x="361828" y="4525918"/>
                  </a:cubicBezTo>
                  <a:cubicBezTo>
                    <a:pt x="355687" y="4548125"/>
                    <a:pt x="352794" y="4571089"/>
                    <a:pt x="353239" y="4594097"/>
                  </a:cubicBezTo>
                  <a:cubicBezTo>
                    <a:pt x="353283" y="4612789"/>
                    <a:pt x="358224" y="4631080"/>
                    <a:pt x="367613" y="4647235"/>
                  </a:cubicBezTo>
                  <a:cubicBezTo>
                    <a:pt x="370639" y="4651997"/>
                    <a:pt x="374289" y="4656358"/>
                    <a:pt x="378472" y="4660141"/>
                  </a:cubicBezTo>
                  <a:cubicBezTo>
                    <a:pt x="382433" y="4663746"/>
                    <a:pt x="386973" y="4666772"/>
                    <a:pt x="391823" y="4669042"/>
                  </a:cubicBezTo>
                  <a:cubicBezTo>
                    <a:pt x="396674" y="4671356"/>
                    <a:pt x="401792" y="4673002"/>
                    <a:pt x="407088" y="4673893"/>
                  </a:cubicBezTo>
                  <a:cubicBezTo>
                    <a:pt x="412696" y="4674872"/>
                    <a:pt x="418393" y="4675183"/>
                    <a:pt x="424043" y="4674782"/>
                  </a:cubicBezTo>
                  <a:cubicBezTo>
                    <a:pt x="435838" y="4673893"/>
                    <a:pt x="447452" y="4671133"/>
                    <a:pt x="458357" y="4666594"/>
                  </a:cubicBezTo>
                  <a:cubicBezTo>
                    <a:pt x="471440" y="4661254"/>
                    <a:pt x="483902" y="4654445"/>
                    <a:pt x="495472" y="4646345"/>
                  </a:cubicBezTo>
                  <a:cubicBezTo>
                    <a:pt x="508957" y="4636910"/>
                    <a:pt x="521641" y="4626363"/>
                    <a:pt x="533300" y="4614747"/>
                  </a:cubicBezTo>
                  <a:cubicBezTo>
                    <a:pt x="546428" y="4601708"/>
                    <a:pt x="558623" y="4587689"/>
                    <a:pt x="569705" y="4572825"/>
                  </a:cubicBezTo>
                  <a:close/>
                  <a:moveTo>
                    <a:pt x="390666" y="4395523"/>
                  </a:moveTo>
                  <a:cubicBezTo>
                    <a:pt x="402683" y="4384842"/>
                    <a:pt x="413898" y="4373315"/>
                    <a:pt x="424311" y="4361032"/>
                  </a:cubicBezTo>
                  <a:cubicBezTo>
                    <a:pt x="442201" y="4340071"/>
                    <a:pt x="457956" y="4317375"/>
                    <a:pt x="471307" y="4293253"/>
                  </a:cubicBezTo>
                  <a:cubicBezTo>
                    <a:pt x="483545" y="4271402"/>
                    <a:pt x="493425" y="4248260"/>
                    <a:pt x="500769" y="4224317"/>
                  </a:cubicBezTo>
                  <a:cubicBezTo>
                    <a:pt x="507132" y="4204291"/>
                    <a:pt x="510515" y="4183419"/>
                    <a:pt x="510782" y="4162368"/>
                  </a:cubicBezTo>
                  <a:cubicBezTo>
                    <a:pt x="511271" y="4145822"/>
                    <a:pt x="507444" y="4129431"/>
                    <a:pt x="499612" y="4114839"/>
                  </a:cubicBezTo>
                  <a:cubicBezTo>
                    <a:pt x="496852" y="4110014"/>
                    <a:pt x="493380" y="4105644"/>
                    <a:pt x="489286" y="4101888"/>
                  </a:cubicBezTo>
                  <a:cubicBezTo>
                    <a:pt x="485503" y="4098350"/>
                    <a:pt x="481142" y="4095448"/>
                    <a:pt x="476424" y="4093299"/>
                  </a:cubicBezTo>
                  <a:cubicBezTo>
                    <a:pt x="471619" y="4091096"/>
                    <a:pt x="466545" y="4089596"/>
                    <a:pt x="461293" y="4088848"/>
                  </a:cubicBezTo>
                  <a:cubicBezTo>
                    <a:pt x="455641" y="4088087"/>
                    <a:pt x="449900" y="4087999"/>
                    <a:pt x="444248" y="4088581"/>
                  </a:cubicBezTo>
                  <a:cubicBezTo>
                    <a:pt x="434547" y="4089636"/>
                    <a:pt x="425024" y="4091973"/>
                    <a:pt x="415900" y="4095524"/>
                  </a:cubicBezTo>
                  <a:cubicBezTo>
                    <a:pt x="405174" y="4099712"/>
                    <a:pt x="394850" y="4104928"/>
                    <a:pt x="385103" y="4111100"/>
                  </a:cubicBezTo>
                  <a:cubicBezTo>
                    <a:pt x="373844" y="4118230"/>
                    <a:pt x="363118" y="4126205"/>
                    <a:pt x="353060" y="4134954"/>
                  </a:cubicBezTo>
                  <a:cubicBezTo>
                    <a:pt x="341624" y="4144883"/>
                    <a:pt x="330809" y="4155559"/>
                    <a:pt x="320751" y="4166908"/>
                  </a:cubicBezTo>
                  <a:cubicBezTo>
                    <a:pt x="303172" y="4186712"/>
                    <a:pt x="287551" y="4208207"/>
                    <a:pt x="274156" y="4231038"/>
                  </a:cubicBezTo>
                  <a:cubicBezTo>
                    <a:pt x="261473" y="4252533"/>
                    <a:pt x="250925" y="4275274"/>
                    <a:pt x="242736" y="4298861"/>
                  </a:cubicBezTo>
                  <a:cubicBezTo>
                    <a:pt x="235393" y="4319466"/>
                    <a:pt x="230898" y="4340961"/>
                    <a:pt x="229385" y="4362768"/>
                  </a:cubicBezTo>
                  <a:cubicBezTo>
                    <a:pt x="227917" y="4380391"/>
                    <a:pt x="230809" y="4398104"/>
                    <a:pt x="237886" y="4414347"/>
                  </a:cubicBezTo>
                  <a:cubicBezTo>
                    <a:pt x="240423" y="4419688"/>
                    <a:pt x="243716" y="4424628"/>
                    <a:pt x="247721" y="4428989"/>
                  </a:cubicBezTo>
                  <a:cubicBezTo>
                    <a:pt x="251460" y="4432995"/>
                    <a:pt x="255821" y="4436333"/>
                    <a:pt x="260626" y="4438914"/>
                  </a:cubicBezTo>
                  <a:cubicBezTo>
                    <a:pt x="265478" y="4441495"/>
                    <a:pt x="270684" y="4443319"/>
                    <a:pt x="276114" y="4444299"/>
                  </a:cubicBezTo>
                  <a:cubicBezTo>
                    <a:pt x="281988" y="4445367"/>
                    <a:pt x="287952" y="4445634"/>
                    <a:pt x="293915" y="4445144"/>
                  </a:cubicBezTo>
                  <a:cubicBezTo>
                    <a:pt x="304196" y="4444254"/>
                    <a:pt x="314298" y="4441895"/>
                    <a:pt x="323910" y="4438113"/>
                  </a:cubicBezTo>
                  <a:cubicBezTo>
                    <a:pt x="335348" y="4433662"/>
                    <a:pt x="346340" y="4428055"/>
                    <a:pt x="356621" y="4421379"/>
                  </a:cubicBezTo>
                  <a:cubicBezTo>
                    <a:pt x="368726" y="4413680"/>
                    <a:pt x="380164" y="4405046"/>
                    <a:pt x="390844" y="4395523"/>
                  </a:cubicBezTo>
                  <a:close/>
                  <a:moveTo>
                    <a:pt x="749632" y="4780701"/>
                  </a:moveTo>
                  <a:cubicBezTo>
                    <a:pt x="766899" y="4754622"/>
                    <a:pt x="781407" y="4726807"/>
                    <a:pt x="792801" y="4697657"/>
                  </a:cubicBezTo>
                  <a:cubicBezTo>
                    <a:pt x="803037" y="4671890"/>
                    <a:pt x="810246" y="4645010"/>
                    <a:pt x="814296" y="4617551"/>
                  </a:cubicBezTo>
                  <a:cubicBezTo>
                    <a:pt x="817857" y="4594810"/>
                    <a:pt x="817678" y="4571623"/>
                    <a:pt x="813717" y="4548927"/>
                  </a:cubicBezTo>
                  <a:cubicBezTo>
                    <a:pt x="810825" y="4530724"/>
                    <a:pt x="802814" y="4513769"/>
                    <a:pt x="790620" y="4499973"/>
                  </a:cubicBezTo>
                  <a:cubicBezTo>
                    <a:pt x="787148" y="4496323"/>
                    <a:pt x="783233" y="4493030"/>
                    <a:pt x="779004" y="4490271"/>
                  </a:cubicBezTo>
                  <a:cubicBezTo>
                    <a:pt x="774910" y="4487601"/>
                    <a:pt x="770549" y="4485465"/>
                    <a:pt x="765965" y="4483818"/>
                  </a:cubicBezTo>
                  <a:cubicBezTo>
                    <a:pt x="761336" y="4482171"/>
                    <a:pt x="756531" y="4481014"/>
                    <a:pt x="751679" y="4480436"/>
                  </a:cubicBezTo>
                  <a:cubicBezTo>
                    <a:pt x="746606" y="4479857"/>
                    <a:pt x="741443" y="4479724"/>
                    <a:pt x="736326" y="4480079"/>
                  </a:cubicBezTo>
                  <a:cubicBezTo>
                    <a:pt x="723775" y="4481147"/>
                    <a:pt x="711448" y="4484308"/>
                    <a:pt x="699878" y="4489336"/>
                  </a:cubicBezTo>
                  <a:cubicBezTo>
                    <a:pt x="686170" y="4495211"/>
                    <a:pt x="673175" y="4502688"/>
                    <a:pt x="661159" y="4511588"/>
                  </a:cubicBezTo>
                  <a:cubicBezTo>
                    <a:pt x="647096" y="4521913"/>
                    <a:pt x="633968" y="4533484"/>
                    <a:pt x="621952" y="4546123"/>
                  </a:cubicBezTo>
                  <a:cubicBezTo>
                    <a:pt x="608200" y="4560542"/>
                    <a:pt x="595605" y="4576029"/>
                    <a:pt x="584213" y="4592362"/>
                  </a:cubicBezTo>
                  <a:cubicBezTo>
                    <a:pt x="566900" y="4617151"/>
                    <a:pt x="552169" y="4643585"/>
                    <a:pt x="540198" y="4671356"/>
                  </a:cubicBezTo>
                  <a:cubicBezTo>
                    <a:pt x="529028" y="4697079"/>
                    <a:pt x="520706" y="4723915"/>
                    <a:pt x="515365" y="4751462"/>
                  </a:cubicBezTo>
                  <a:cubicBezTo>
                    <a:pt x="510604" y="4775227"/>
                    <a:pt x="509536" y="4799615"/>
                    <a:pt x="512161" y="4823736"/>
                  </a:cubicBezTo>
                  <a:cubicBezTo>
                    <a:pt x="513986" y="4843451"/>
                    <a:pt x="521240" y="4862276"/>
                    <a:pt x="533122" y="4878120"/>
                  </a:cubicBezTo>
                  <a:cubicBezTo>
                    <a:pt x="536504" y="4882347"/>
                    <a:pt x="540376" y="4886130"/>
                    <a:pt x="544649" y="4889423"/>
                  </a:cubicBezTo>
                  <a:cubicBezTo>
                    <a:pt x="548743" y="4892583"/>
                    <a:pt x="553237" y="4895209"/>
                    <a:pt x="558000" y="4897211"/>
                  </a:cubicBezTo>
                  <a:cubicBezTo>
                    <a:pt x="562762" y="4899259"/>
                    <a:pt x="567746" y="4900772"/>
                    <a:pt x="572820" y="4901662"/>
                  </a:cubicBezTo>
                  <a:cubicBezTo>
                    <a:pt x="578160" y="4902507"/>
                    <a:pt x="583545" y="4902819"/>
                    <a:pt x="588929" y="4902597"/>
                  </a:cubicBezTo>
                  <a:cubicBezTo>
                    <a:pt x="602370" y="4901795"/>
                    <a:pt x="615542" y="4898591"/>
                    <a:pt x="627826" y="4893162"/>
                  </a:cubicBezTo>
                  <a:cubicBezTo>
                    <a:pt x="642601" y="4886753"/>
                    <a:pt x="656531" y="4878609"/>
                    <a:pt x="669303" y="4868862"/>
                  </a:cubicBezTo>
                  <a:cubicBezTo>
                    <a:pt x="684257" y="4857514"/>
                    <a:pt x="698141" y="4844831"/>
                    <a:pt x="710781" y="4830946"/>
                  </a:cubicBezTo>
                  <a:cubicBezTo>
                    <a:pt x="725111" y="4815236"/>
                    <a:pt x="738150" y="4798458"/>
                    <a:pt x="749810" y="4780701"/>
                  </a:cubicBezTo>
                  <a:close/>
                  <a:moveTo>
                    <a:pt x="98411" y="3771627"/>
                  </a:moveTo>
                  <a:cubicBezTo>
                    <a:pt x="105887" y="3769104"/>
                    <a:pt x="113187" y="3766006"/>
                    <a:pt x="120174" y="3762370"/>
                  </a:cubicBezTo>
                  <a:cubicBezTo>
                    <a:pt x="128139" y="3758205"/>
                    <a:pt x="135883" y="3753567"/>
                    <a:pt x="143316" y="3748485"/>
                  </a:cubicBezTo>
                  <a:cubicBezTo>
                    <a:pt x="151637" y="3742753"/>
                    <a:pt x="159648" y="3736589"/>
                    <a:pt x="167347" y="3730016"/>
                  </a:cubicBezTo>
                  <a:cubicBezTo>
                    <a:pt x="184392" y="3715428"/>
                    <a:pt x="200013" y="3699224"/>
                    <a:pt x="213942" y="3681641"/>
                  </a:cubicBezTo>
                  <a:cubicBezTo>
                    <a:pt x="227115" y="3665094"/>
                    <a:pt x="238731" y="3647351"/>
                    <a:pt x="248611" y="3628637"/>
                  </a:cubicBezTo>
                  <a:cubicBezTo>
                    <a:pt x="257244" y="3612500"/>
                    <a:pt x="263875" y="3595357"/>
                    <a:pt x="268281" y="3577591"/>
                  </a:cubicBezTo>
                  <a:cubicBezTo>
                    <a:pt x="272020" y="3563626"/>
                    <a:pt x="272643" y="3549011"/>
                    <a:pt x="270106" y="3534779"/>
                  </a:cubicBezTo>
                  <a:cubicBezTo>
                    <a:pt x="268949" y="3528891"/>
                    <a:pt x="266679" y="3523275"/>
                    <a:pt x="263431" y="3518224"/>
                  </a:cubicBezTo>
                  <a:cubicBezTo>
                    <a:pt x="260493" y="3513804"/>
                    <a:pt x="256666" y="3510084"/>
                    <a:pt x="252127" y="3507320"/>
                  </a:cubicBezTo>
                  <a:cubicBezTo>
                    <a:pt x="247454" y="3504543"/>
                    <a:pt x="242292" y="3502714"/>
                    <a:pt x="236907" y="3501935"/>
                  </a:cubicBezTo>
                  <a:cubicBezTo>
                    <a:pt x="230765" y="3501045"/>
                    <a:pt x="224535" y="3501045"/>
                    <a:pt x="218393" y="3501935"/>
                  </a:cubicBezTo>
                  <a:cubicBezTo>
                    <a:pt x="211940" y="3502817"/>
                    <a:pt x="205621" y="3504308"/>
                    <a:pt x="199479" y="3506386"/>
                  </a:cubicBezTo>
                  <a:cubicBezTo>
                    <a:pt x="192403" y="3508860"/>
                    <a:pt x="185505" y="3511833"/>
                    <a:pt x="178829" y="3515286"/>
                  </a:cubicBezTo>
                  <a:cubicBezTo>
                    <a:pt x="171264" y="3519176"/>
                    <a:pt x="163920" y="3523515"/>
                    <a:pt x="156845" y="3528281"/>
                  </a:cubicBezTo>
                  <a:cubicBezTo>
                    <a:pt x="148923" y="3533595"/>
                    <a:pt x="141269" y="3539332"/>
                    <a:pt x="133925" y="3545460"/>
                  </a:cubicBezTo>
                  <a:cubicBezTo>
                    <a:pt x="117459" y="3559252"/>
                    <a:pt x="102284" y="3574539"/>
                    <a:pt x="88621" y="3591121"/>
                  </a:cubicBezTo>
                  <a:cubicBezTo>
                    <a:pt x="75359" y="3607177"/>
                    <a:pt x="63565" y="3624396"/>
                    <a:pt x="53374" y="3642567"/>
                  </a:cubicBezTo>
                  <a:cubicBezTo>
                    <a:pt x="44117" y="3658806"/>
                    <a:pt x="36819" y="3676074"/>
                    <a:pt x="31611" y="3694013"/>
                  </a:cubicBezTo>
                  <a:cubicBezTo>
                    <a:pt x="27072" y="3708597"/>
                    <a:pt x="25559" y="3723950"/>
                    <a:pt x="27161" y="3739139"/>
                  </a:cubicBezTo>
                  <a:cubicBezTo>
                    <a:pt x="28006" y="3745383"/>
                    <a:pt x="30010" y="3751418"/>
                    <a:pt x="33036" y="3756941"/>
                  </a:cubicBezTo>
                  <a:cubicBezTo>
                    <a:pt x="35706" y="3761796"/>
                    <a:pt x="39399" y="3765984"/>
                    <a:pt x="43939" y="3769179"/>
                  </a:cubicBezTo>
                  <a:cubicBezTo>
                    <a:pt x="48567" y="3772352"/>
                    <a:pt x="53774" y="3774520"/>
                    <a:pt x="59292" y="3775544"/>
                  </a:cubicBezTo>
                  <a:cubicBezTo>
                    <a:pt x="65613" y="3776696"/>
                    <a:pt x="72110" y="3776861"/>
                    <a:pt x="78474" y="3776033"/>
                  </a:cubicBezTo>
                  <a:cubicBezTo>
                    <a:pt x="85238" y="3775236"/>
                    <a:pt x="91914" y="3773759"/>
                    <a:pt x="98411" y="3771627"/>
                  </a:cubicBezTo>
                  <a:close/>
                  <a:moveTo>
                    <a:pt x="281544" y="4175764"/>
                  </a:moveTo>
                  <a:cubicBezTo>
                    <a:pt x="292314" y="4166997"/>
                    <a:pt x="302505" y="4157513"/>
                    <a:pt x="312073" y="4147415"/>
                  </a:cubicBezTo>
                  <a:cubicBezTo>
                    <a:pt x="329874" y="4128764"/>
                    <a:pt x="345762" y="4108403"/>
                    <a:pt x="359558" y="4086623"/>
                  </a:cubicBezTo>
                  <a:cubicBezTo>
                    <a:pt x="372286" y="4066623"/>
                    <a:pt x="382967" y="4045395"/>
                    <a:pt x="391423" y="4023250"/>
                  </a:cubicBezTo>
                  <a:cubicBezTo>
                    <a:pt x="398721" y="4004559"/>
                    <a:pt x="403394" y="3984933"/>
                    <a:pt x="405308" y="3964951"/>
                  </a:cubicBezTo>
                  <a:cubicBezTo>
                    <a:pt x="406999" y="3949325"/>
                    <a:pt x="404819" y="3933527"/>
                    <a:pt x="398988" y="3918934"/>
                  </a:cubicBezTo>
                  <a:cubicBezTo>
                    <a:pt x="396719" y="3913705"/>
                    <a:pt x="393559" y="3908894"/>
                    <a:pt x="389687" y="3904693"/>
                  </a:cubicBezTo>
                  <a:cubicBezTo>
                    <a:pt x="386127" y="3900852"/>
                    <a:pt x="381899" y="3897675"/>
                    <a:pt x="377227" y="3895302"/>
                  </a:cubicBezTo>
                  <a:cubicBezTo>
                    <a:pt x="372420" y="3892922"/>
                    <a:pt x="367258" y="3891315"/>
                    <a:pt x="361961" y="3890541"/>
                  </a:cubicBezTo>
                  <a:cubicBezTo>
                    <a:pt x="356132" y="3889802"/>
                    <a:pt x="350213" y="3889802"/>
                    <a:pt x="344383" y="3890541"/>
                  </a:cubicBezTo>
                  <a:cubicBezTo>
                    <a:pt x="335838" y="3891560"/>
                    <a:pt x="327471" y="3893589"/>
                    <a:pt x="319417" y="3896593"/>
                  </a:cubicBezTo>
                  <a:cubicBezTo>
                    <a:pt x="309981" y="3900082"/>
                    <a:pt x="300902" y="3904399"/>
                    <a:pt x="292269" y="3909499"/>
                  </a:cubicBezTo>
                  <a:cubicBezTo>
                    <a:pt x="282300" y="3915383"/>
                    <a:pt x="272731" y="3921956"/>
                    <a:pt x="263698" y="3929170"/>
                  </a:cubicBezTo>
                  <a:cubicBezTo>
                    <a:pt x="253417" y="3937336"/>
                    <a:pt x="243671" y="3946121"/>
                    <a:pt x="234459" y="3955471"/>
                  </a:cubicBezTo>
                  <a:cubicBezTo>
                    <a:pt x="217191" y="3972939"/>
                    <a:pt x="201615" y="3992000"/>
                    <a:pt x="187908" y="4012391"/>
                  </a:cubicBezTo>
                  <a:cubicBezTo>
                    <a:pt x="174823" y="4031951"/>
                    <a:pt x="163654" y="4052725"/>
                    <a:pt x="154575" y="4074429"/>
                  </a:cubicBezTo>
                  <a:cubicBezTo>
                    <a:pt x="146475" y="4093486"/>
                    <a:pt x="140868" y="4113517"/>
                    <a:pt x="137931" y="4134020"/>
                  </a:cubicBezTo>
                  <a:cubicBezTo>
                    <a:pt x="135260" y="4150575"/>
                    <a:pt x="136507" y="4167531"/>
                    <a:pt x="141579" y="4183508"/>
                  </a:cubicBezTo>
                  <a:cubicBezTo>
                    <a:pt x="143583" y="4189249"/>
                    <a:pt x="146475" y="4194634"/>
                    <a:pt x="150169" y="4199484"/>
                  </a:cubicBezTo>
                  <a:cubicBezTo>
                    <a:pt x="153552" y="4203801"/>
                    <a:pt x="157735" y="4207495"/>
                    <a:pt x="162497" y="4210299"/>
                  </a:cubicBezTo>
                  <a:cubicBezTo>
                    <a:pt x="167258" y="4213147"/>
                    <a:pt x="172510" y="4215105"/>
                    <a:pt x="177984" y="4216084"/>
                  </a:cubicBezTo>
                  <a:cubicBezTo>
                    <a:pt x="184036" y="4217197"/>
                    <a:pt x="190178" y="4217464"/>
                    <a:pt x="196275" y="4216841"/>
                  </a:cubicBezTo>
                  <a:cubicBezTo>
                    <a:pt x="205264" y="4215951"/>
                    <a:pt x="214076" y="4213904"/>
                    <a:pt x="222532" y="4210744"/>
                  </a:cubicBezTo>
                  <a:cubicBezTo>
                    <a:pt x="232546" y="4207050"/>
                    <a:pt x="242202" y="4202422"/>
                    <a:pt x="251326" y="4196903"/>
                  </a:cubicBezTo>
                  <a:cubicBezTo>
                    <a:pt x="261917" y="4190628"/>
                    <a:pt x="272020" y="4183552"/>
                    <a:pt x="281544" y="4175764"/>
                  </a:cubicBezTo>
                  <a:close/>
                  <a:moveTo>
                    <a:pt x="54576" y="3564686"/>
                  </a:moveTo>
                  <a:cubicBezTo>
                    <a:pt x="60360" y="3563871"/>
                    <a:pt x="66102" y="3562545"/>
                    <a:pt x="71665" y="3560725"/>
                  </a:cubicBezTo>
                  <a:cubicBezTo>
                    <a:pt x="78073" y="3558655"/>
                    <a:pt x="84348" y="3556141"/>
                    <a:pt x="90400" y="3553204"/>
                  </a:cubicBezTo>
                  <a:cubicBezTo>
                    <a:pt x="97254" y="3549857"/>
                    <a:pt x="103974" y="3546141"/>
                    <a:pt x="110427" y="3542078"/>
                  </a:cubicBezTo>
                  <a:cubicBezTo>
                    <a:pt x="117236" y="3537747"/>
                    <a:pt x="124179" y="3532834"/>
                    <a:pt x="131344" y="3527347"/>
                  </a:cubicBezTo>
                  <a:cubicBezTo>
                    <a:pt x="147855" y="3514485"/>
                    <a:pt x="163075" y="3500075"/>
                    <a:pt x="176827" y="3484312"/>
                  </a:cubicBezTo>
                  <a:cubicBezTo>
                    <a:pt x="190044" y="3469288"/>
                    <a:pt x="201882" y="3453080"/>
                    <a:pt x="212163" y="3435892"/>
                  </a:cubicBezTo>
                  <a:cubicBezTo>
                    <a:pt x="221197" y="3420930"/>
                    <a:pt x="228495" y="3404967"/>
                    <a:pt x="233835" y="3388318"/>
                  </a:cubicBezTo>
                  <a:cubicBezTo>
                    <a:pt x="238286" y="3375140"/>
                    <a:pt x="239977" y="3361193"/>
                    <a:pt x="238865" y="3347330"/>
                  </a:cubicBezTo>
                  <a:cubicBezTo>
                    <a:pt x="238241" y="3341260"/>
                    <a:pt x="236417" y="3335376"/>
                    <a:pt x="233480" y="3330018"/>
                  </a:cubicBezTo>
                  <a:cubicBezTo>
                    <a:pt x="230898" y="3325412"/>
                    <a:pt x="227293" y="3321487"/>
                    <a:pt x="222888" y="3318581"/>
                  </a:cubicBezTo>
                  <a:cubicBezTo>
                    <a:pt x="218304" y="3315675"/>
                    <a:pt x="213142" y="3313779"/>
                    <a:pt x="207757" y="3313018"/>
                  </a:cubicBezTo>
                  <a:cubicBezTo>
                    <a:pt x="201526" y="3312061"/>
                    <a:pt x="195162" y="3312061"/>
                    <a:pt x="188887" y="3313018"/>
                  </a:cubicBezTo>
                  <a:cubicBezTo>
                    <a:pt x="183324" y="3313877"/>
                    <a:pt x="177895" y="3315185"/>
                    <a:pt x="172555" y="3316934"/>
                  </a:cubicBezTo>
                  <a:cubicBezTo>
                    <a:pt x="166457" y="3318941"/>
                    <a:pt x="160538" y="3321331"/>
                    <a:pt x="154753" y="3324099"/>
                  </a:cubicBezTo>
                  <a:cubicBezTo>
                    <a:pt x="148210" y="3327255"/>
                    <a:pt x="141891" y="3330748"/>
                    <a:pt x="135706" y="3334558"/>
                  </a:cubicBezTo>
                  <a:cubicBezTo>
                    <a:pt x="129164" y="3338621"/>
                    <a:pt x="122532" y="3343205"/>
                    <a:pt x="115724" y="3348309"/>
                  </a:cubicBezTo>
                  <a:cubicBezTo>
                    <a:pt x="99836" y="3360468"/>
                    <a:pt x="85060" y="3374068"/>
                    <a:pt x="71665" y="3388941"/>
                  </a:cubicBezTo>
                  <a:cubicBezTo>
                    <a:pt x="58447" y="3403458"/>
                    <a:pt x="46520" y="3419110"/>
                    <a:pt x="36062" y="3435714"/>
                  </a:cubicBezTo>
                  <a:cubicBezTo>
                    <a:pt x="26538" y="3450663"/>
                    <a:pt x="18750" y="3466622"/>
                    <a:pt x="12742" y="3483288"/>
                  </a:cubicBezTo>
                  <a:cubicBezTo>
                    <a:pt x="7624" y="3496951"/>
                    <a:pt x="5176" y="3511468"/>
                    <a:pt x="5488" y="3526056"/>
                  </a:cubicBezTo>
                  <a:cubicBezTo>
                    <a:pt x="5754" y="3532558"/>
                    <a:pt x="7268" y="3538949"/>
                    <a:pt x="9939" y="3544881"/>
                  </a:cubicBezTo>
                  <a:cubicBezTo>
                    <a:pt x="12208" y="3549897"/>
                    <a:pt x="15680" y="3554272"/>
                    <a:pt x="20041" y="3557609"/>
                  </a:cubicBezTo>
                  <a:cubicBezTo>
                    <a:pt x="24491" y="3560943"/>
                    <a:pt x="29698" y="3563195"/>
                    <a:pt x="35172" y="3564196"/>
                  </a:cubicBezTo>
                  <a:cubicBezTo>
                    <a:pt x="41580" y="3565420"/>
                    <a:pt x="48166" y="3565584"/>
                    <a:pt x="54620" y="3564686"/>
                  </a:cubicBezTo>
                  <a:close/>
                </a:path>
              </a:pathLst>
            </a:custGeom>
            <a:solidFill>
              <a:srgbClr val="C2C2C2"/>
            </a:solidFill>
            <a:ln w="4445" cap="flat">
              <a:noFill/>
              <a:prstDash val="solid"/>
              <a:miter/>
            </a:ln>
          </p:spPr>
          <p:txBody>
            <a:bodyPr rtlCol="0" anchor="ctr"/>
            <a:lstStyle/>
            <a:p>
              <a:endParaRPr lang="pt-PT"/>
            </a:p>
          </p:txBody>
        </p:sp>
      </p:grpSp>
      <p:sp>
        <p:nvSpPr>
          <p:cNvPr id="1641" name="07">
            <a:extLst>
              <a:ext uri="{FF2B5EF4-FFF2-40B4-BE49-F238E27FC236}">
                <a16:creationId xmlns:a16="http://schemas.microsoft.com/office/drawing/2014/main" id="{6E1A11C0-ED9C-4079-8529-6E1BB4234C6A}"/>
              </a:ext>
            </a:extLst>
          </p:cNvPr>
          <p:cNvSpPr/>
          <p:nvPr/>
        </p:nvSpPr>
        <p:spPr>
          <a:xfrm>
            <a:off x="-4647234" y="199852"/>
            <a:ext cx="3880721" cy="2729072"/>
          </a:xfrm>
          <a:custGeom>
            <a:avLst/>
            <a:gdLst>
              <a:gd name="connsiteX0" fmla="*/ 1991993 w 6934737"/>
              <a:gd name="connsiteY0" fmla="*/ 1610100 h 4876774"/>
              <a:gd name="connsiteX1" fmla="*/ 1987543 w 6934737"/>
              <a:gd name="connsiteY1" fmla="*/ 1610367 h 4876774"/>
              <a:gd name="connsiteX2" fmla="*/ 1982692 w 6934737"/>
              <a:gd name="connsiteY2" fmla="*/ 1611035 h 4876774"/>
              <a:gd name="connsiteX3" fmla="*/ 1977530 w 6934737"/>
              <a:gd name="connsiteY3" fmla="*/ 1612014 h 4876774"/>
              <a:gd name="connsiteX4" fmla="*/ 1972145 w 6934737"/>
              <a:gd name="connsiteY4" fmla="*/ 1613349 h 4876774"/>
              <a:gd name="connsiteX5" fmla="*/ 1951050 w 6934737"/>
              <a:gd name="connsiteY5" fmla="*/ 1620870 h 4876774"/>
              <a:gd name="connsiteX6" fmla="*/ 1928798 w 6934737"/>
              <a:gd name="connsiteY6" fmla="*/ 1631907 h 4876774"/>
              <a:gd name="connsiteX7" fmla="*/ 1906857 w 6934737"/>
              <a:gd name="connsiteY7" fmla="*/ 1645792 h 4876774"/>
              <a:gd name="connsiteX8" fmla="*/ 1886875 w 6934737"/>
              <a:gd name="connsiteY8" fmla="*/ 1661725 h 4876774"/>
              <a:gd name="connsiteX9" fmla="*/ 1868362 w 6934737"/>
              <a:gd name="connsiteY9" fmla="*/ 1681885 h 4876774"/>
              <a:gd name="connsiteX10" fmla="*/ 1860485 w 6934737"/>
              <a:gd name="connsiteY10" fmla="*/ 1698529 h 4876774"/>
              <a:gd name="connsiteX11" fmla="*/ 1863645 w 6934737"/>
              <a:gd name="connsiteY11" fmla="*/ 1709877 h 4876774"/>
              <a:gd name="connsiteX12" fmla="*/ 1878331 w 6934737"/>
              <a:gd name="connsiteY12" fmla="*/ 1714105 h 4876774"/>
              <a:gd name="connsiteX13" fmla="*/ 1882781 w 6934737"/>
              <a:gd name="connsiteY13" fmla="*/ 1714105 h 4876774"/>
              <a:gd name="connsiteX14" fmla="*/ 1887721 w 6934737"/>
              <a:gd name="connsiteY14" fmla="*/ 1713527 h 4876774"/>
              <a:gd name="connsiteX15" fmla="*/ 1893017 w 6934737"/>
              <a:gd name="connsiteY15" fmla="*/ 1712548 h 4876774"/>
              <a:gd name="connsiteX16" fmla="*/ 1898536 w 6934737"/>
              <a:gd name="connsiteY16" fmla="*/ 1711212 h 4876774"/>
              <a:gd name="connsiteX17" fmla="*/ 1920298 w 6934737"/>
              <a:gd name="connsiteY17" fmla="*/ 1703469 h 4876774"/>
              <a:gd name="connsiteX18" fmla="*/ 1943350 w 6934737"/>
              <a:gd name="connsiteY18" fmla="*/ 1691987 h 4876774"/>
              <a:gd name="connsiteX19" fmla="*/ 1965602 w 6934737"/>
              <a:gd name="connsiteY19" fmla="*/ 1677612 h 4876774"/>
              <a:gd name="connsiteX20" fmla="*/ 1985762 w 6934737"/>
              <a:gd name="connsiteY20" fmla="*/ 1661235 h 4876774"/>
              <a:gd name="connsiteX21" fmla="*/ 2003564 w 6934737"/>
              <a:gd name="connsiteY21" fmla="*/ 1640941 h 4876774"/>
              <a:gd name="connsiteX22" fmla="*/ 2010551 w 6934737"/>
              <a:gd name="connsiteY22" fmla="*/ 1624698 h 4876774"/>
              <a:gd name="connsiteX23" fmla="*/ 2006546 w 6934737"/>
              <a:gd name="connsiteY23" fmla="*/ 1613972 h 4876774"/>
              <a:gd name="connsiteX24" fmla="*/ 1991993 w 6934737"/>
              <a:gd name="connsiteY24" fmla="*/ 1610100 h 4876774"/>
              <a:gd name="connsiteX25" fmla="*/ 1635207 w 6934737"/>
              <a:gd name="connsiteY25" fmla="*/ 1977566 h 4876774"/>
              <a:gd name="connsiteX26" fmla="*/ 1615048 w 6934737"/>
              <a:gd name="connsiteY26" fmla="*/ 1976365 h 4876774"/>
              <a:gd name="connsiteX27" fmla="*/ 1612600 w 6934737"/>
              <a:gd name="connsiteY27" fmla="*/ 1976765 h 4876774"/>
              <a:gd name="connsiteX28" fmla="*/ 1610152 w 6934737"/>
              <a:gd name="connsiteY28" fmla="*/ 1977255 h 4876774"/>
              <a:gd name="connsiteX29" fmla="*/ 1607615 w 6934737"/>
              <a:gd name="connsiteY29" fmla="*/ 1977789 h 4876774"/>
              <a:gd name="connsiteX30" fmla="*/ 1605080 w 6934737"/>
              <a:gd name="connsiteY30" fmla="*/ 1978412 h 4876774"/>
              <a:gd name="connsiteX31" fmla="*/ 1577620 w 6934737"/>
              <a:gd name="connsiteY31" fmla="*/ 1988425 h 4876774"/>
              <a:gd name="connsiteX32" fmla="*/ 1548470 w 6934737"/>
              <a:gd name="connsiteY32" fmla="*/ 2004224 h 4876774"/>
              <a:gd name="connsiteX33" fmla="*/ 1520211 w 6934737"/>
              <a:gd name="connsiteY33" fmla="*/ 2024206 h 4876774"/>
              <a:gd name="connsiteX34" fmla="*/ 1495645 w 6934737"/>
              <a:gd name="connsiteY34" fmla="*/ 2046814 h 4876774"/>
              <a:gd name="connsiteX35" fmla="*/ 1477843 w 6934737"/>
              <a:gd name="connsiteY35" fmla="*/ 2070579 h 4876774"/>
              <a:gd name="connsiteX36" fmla="*/ 1472592 w 6934737"/>
              <a:gd name="connsiteY36" fmla="*/ 2088959 h 4876774"/>
              <a:gd name="connsiteX37" fmla="*/ 1480069 w 6934737"/>
              <a:gd name="connsiteY37" fmla="*/ 2099996 h 4876774"/>
              <a:gd name="connsiteX38" fmla="*/ 1500318 w 6934737"/>
              <a:gd name="connsiteY38" fmla="*/ 2101731 h 4876774"/>
              <a:gd name="connsiteX39" fmla="*/ 1502809 w 6934737"/>
              <a:gd name="connsiteY39" fmla="*/ 2101331 h 4876774"/>
              <a:gd name="connsiteX40" fmla="*/ 1505346 w 6934737"/>
              <a:gd name="connsiteY40" fmla="*/ 2100886 h 4876774"/>
              <a:gd name="connsiteX41" fmla="*/ 1507972 w 6934737"/>
              <a:gd name="connsiteY41" fmla="*/ 2100352 h 4876774"/>
              <a:gd name="connsiteX42" fmla="*/ 1510642 w 6934737"/>
              <a:gd name="connsiteY42" fmla="*/ 2099684 h 4876774"/>
              <a:gd name="connsiteX43" fmla="*/ 1538991 w 6934737"/>
              <a:gd name="connsiteY43" fmla="*/ 2089404 h 4876774"/>
              <a:gd name="connsiteX44" fmla="*/ 1569165 w 6934737"/>
              <a:gd name="connsiteY44" fmla="*/ 2072893 h 4876774"/>
              <a:gd name="connsiteX45" fmla="*/ 1598048 w 6934737"/>
              <a:gd name="connsiteY45" fmla="*/ 2052154 h 4876774"/>
              <a:gd name="connsiteX46" fmla="*/ 1622569 w 6934737"/>
              <a:gd name="connsiteY46" fmla="*/ 2029012 h 4876774"/>
              <a:gd name="connsiteX47" fmla="*/ 1639436 w 6934737"/>
              <a:gd name="connsiteY47" fmla="*/ 2005425 h 4876774"/>
              <a:gd name="connsiteX48" fmla="*/ 1643441 w 6934737"/>
              <a:gd name="connsiteY48" fmla="*/ 1987624 h 4876774"/>
              <a:gd name="connsiteX49" fmla="*/ 1635207 w 6934737"/>
              <a:gd name="connsiteY49" fmla="*/ 1977566 h 4876774"/>
              <a:gd name="connsiteX50" fmla="*/ 1759418 w 6934737"/>
              <a:gd name="connsiteY50" fmla="*/ 1848862 h 4876774"/>
              <a:gd name="connsiteX51" fmla="*/ 1741171 w 6934737"/>
              <a:gd name="connsiteY51" fmla="*/ 1846681 h 4876774"/>
              <a:gd name="connsiteX52" fmla="*/ 1737878 w 6934737"/>
              <a:gd name="connsiteY52" fmla="*/ 1847082 h 4876774"/>
              <a:gd name="connsiteX53" fmla="*/ 1734495 w 6934737"/>
              <a:gd name="connsiteY53" fmla="*/ 1847660 h 4876774"/>
              <a:gd name="connsiteX54" fmla="*/ 1730979 w 6934737"/>
              <a:gd name="connsiteY54" fmla="*/ 1848417 h 4876774"/>
              <a:gd name="connsiteX55" fmla="*/ 1727375 w 6934737"/>
              <a:gd name="connsiteY55" fmla="*/ 1849307 h 4876774"/>
              <a:gd name="connsiteX56" fmla="*/ 1702364 w 6934737"/>
              <a:gd name="connsiteY56" fmla="*/ 1858208 h 4876774"/>
              <a:gd name="connsiteX57" fmla="*/ 1675662 w 6934737"/>
              <a:gd name="connsiteY57" fmla="*/ 1872182 h 4876774"/>
              <a:gd name="connsiteX58" fmla="*/ 1649716 w 6934737"/>
              <a:gd name="connsiteY58" fmla="*/ 1889983 h 4876774"/>
              <a:gd name="connsiteX59" fmla="*/ 1626752 w 6934737"/>
              <a:gd name="connsiteY59" fmla="*/ 1910054 h 4876774"/>
              <a:gd name="connsiteX60" fmla="*/ 1608684 w 6934737"/>
              <a:gd name="connsiteY60" fmla="*/ 1932529 h 4876774"/>
              <a:gd name="connsiteX61" fmla="*/ 1602453 w 6934737"/>
              <a:gd name="connsiteY61" fmla="*/ 1950330 h 4876774"/>
              <a:gd name="connsiteX62" fmla="*/ 1608284 w 6934737"/>
              <a:gd name="connsiteY62" fmla="*/ 1961590 h 4876774"/>
              <a:gd name="connsiteX63" fmla="*/ 1626440 w 6934737"/>
              <a:gd name="connsiteY63" fmla="*/ 1964304 h 4876774"/>
              <a:gd name="connsiteX64" fmla="*/ 1629778 w 6934737"/>
              <a:gd name="connsiteY64" fmla="*/ 1963948 h 4876774"/>
              <a:gd name="connsiteX65" fmla="*/ 1633250 w 6934737"/>
              <a:gd name="connsiteY65" fmla="*/ 1963414 h 4876774"/>
              <a:gd name="connsiteX66" fmla="*/ 1636810 w 6934737"/>
              <a:gd name="connsiteY66" fmla="*/ 1962658 h 4876774"/>
              <a:gd name="connsiteX67" fmla="*/ 1640504 w 6934737"/>
              <a:gd name="connsiteY67" fmla="*/ 1961768 h 4876774"/>
              <a:gd name="connsiteX68" fmla="*/ 1666405 w 6934737"/>
              <a:gd name="connsiteY68" fmla="*/ 1952466 h 4876774"/>
              <a:gd name="connsiteX69" fmla="*/ 1693909 w 6934737"/>
              <a:gd name="connsiteY69" fmla="*/ 1937914 h 4876774"/>
              <a:gd name="connsiteX70" fmla="*/ 1720611 w 6934737"/>
              <a:gd name="connsiteY70" fmla="*/ 1919623 h 4876774"/>
              <a:gd name="connsiteX71" fmla="*/ 1743619 w 6934737"/>
              <a:gd name="connsiteY71" fmla="*/ 1899018 h 4876774"/>
              <a:gd name="connsiteX72" fmla="*/ 1760975 w 6934737"/>
              <a:gd name="connsiteY72" fmla="*/ 1876766 h 4876774"/>
              <a:gd name="connsiteX73" fmla="*/ 1766138 w 6934737"/>
              <a:gd name="connsiteY73" fmla="*/ 1859587 h 4876774"/>
              <a:gd name="connsiteX74" fmla="*/ 1759418 w 6934737"/>
              <a:gd name="connsiteY74" fmla="*/ 1848862 h 4876774"/>
              <a:gd name="connsiteX75" fmla="*/ 1883315 w 6934737"/>
              <a:gd name="connsiteY75" fmla="*/ 1727812 h 4876774"/>
              <a:gd name="connsiteX76" fmla="*/ 1866715 w 6934737"/>
              <a:gd name="connsiteY76" fmla="*/ 1724875 h 4876774"/>
              <a:gd name="connsiteX77" fmla="*/ 1862755 w 6934737"/>
              <a:gd name="connsiteY77" fmla="*/ 1725231 h 4876774"/>
              <a:gd name="connsiteX78" fmla="*/ 1858572 w 6934737"/>
              <a:gd name="connsiteY78" fmla="*/ 1725854 h 4876774"/>
              <a:gd name="connsiteX79" fmla="*/ 1854121 w 6934737"/>
              <a:gd name="connsiteY79" fmla="*/ 1726744 h 4876774"/>
              <a:gd name="connsiteX80" fmla="*/ 1849671 w 6934737"/>
              <a:gd name="connsiteY80" fmla="*/ 1727857 h 4876774"/>
              <a:gd name="connsiteX81" fmla="*/ 1826706 w 6934737"/>
              <a:gd name="connsiteY81" fmla="*/ 1736090 h 4876774"/>
              <a:gd name="connsiteX82" fmla="*/ 1802363 w 6934737"/>
              <a:gd name="connsiteY82" fmla="*/ 1748506 h 4876774"/>
              <a:gd name="connsiteX83" fmla="*/ 1778510 w 6934737"/>
              <a:gd name="connsiteY83" fmla="*/ 1764127 h 4876774"/>
              <a:gd name="connsiteX84" fmla="*/ 1757059 w 6934737"/>
              <a:gd name="connsiteY84" fmla="*/ 1781929 h 4876774"/>
              <a:gd name="connsiteX85" fmla="*/ 1738812 w 6934737"/>
              <a:gd name="connsiteY85" fmla="*/ 1803157 h 4876774"/>
              <a:gd name="connsiteX86" fmla="*/ 1731692 w 6934737"/>
              <a:gd name="connsiteY86" fmla="*/ 1820335 h 4876774"/>
              <a:gd name="connsiteX87" fmla="*/ 1736142 w 6934737"/>
              <a:gd name="connsiteY87" fmla="*/ 1831639 h 4876774"/>
              <a:gd name="connsiteX88" fmla="*/ 1752519 w 6934737"/>
              <a:gd name="connsiteY88" fmla="*/ 1835155 h 4876774"/>
              <a:gd name="connsiteX89" fmla="*/ 1756524 w 6934737"/>
              <a:gd name="connsiteY89" fmla="*/ 1834843 h 4876774"/>
              <a:gd name="connsiteX90" fmla="*/ 1760975 w 6934737"/>
              <a:gd name="connsiteY90" fmla="*/ 1834265 h 4876774"/>
              <a:gd name="connsiteX91" fmla="*/ 1765425 w 6934737"/>
              <a:gd name="connsiteY91" fmla="*/ 1833419 h 4876774"/>
              <a:gd name="connsiteX92" fmla="*/ 1769875 w 6934737"/>
              <a:gd name="connsiteY92" fmla="*/ 1832307 h 4876774"/>
              <a:gd name="connsiteX93" fmla="*/ 1793596 w 6934737"/>
              <a:gd name="connsiteY93" fmla="*/ 1823806 h 4876774"/>
              <a:gd name="connsiteX94" fmla="*/ 1818785 w 6934737"/>
              <a:gd name="connsiteY94" fmla="*/ 1810856 h 4876774"/>
              <a:gd name="connsiteX95" fmla="*/ 1843174 w 6934737"/>
              <a:gd name="connsiteY95" fmla="*/ 1794612 h 4876774"/>
              <a:gd name="connsiteX96" fmla="*/ 1864713 w 6934737"/>
              <a:gd name="connsiteY96" fmla="*/ 1776277 h 4876774"/>
              <a:gd name="connsiteX97" fmla="*/ 1882514 w 6934737"/>
              <a:gd name="connsiteY97" fmla="*/ 1754959 h 4876774"/>
              <a:gd name="connsiteX98" fmla="*/ 1888612 w 6934737"/>
              <a:gd name="connsiteY98" fmla="*/ 1738271 h 4876774"/>
              <a:gd name="connsiteX99" fmla="*/ 1883315 w 6934737"/>
              <a:gd name="connsiteY99" fmla="*/ 1727812 h 4876774"/>
              <a:gd name="connsiteX100" fmla="*/ 2242059 w 6934737"/>
              <a:gd name="connsiteY100" fmla="*/ 1399999 h 4876774"/>
              <a:gd name="connsiteX101" fmla="*/ 2236496 w 6934737"/>
              <a:gd name="connsiteY101" fmla="*/ 1399999 h 4876774"/>
              <a:gd name="connsiteX102" fmla="*/ 2230310 w 6934737"/>
              <a:gd name="connsiteY102" fmla="*/ 1400578 h 4876774"/>
              <a:gd name="connsiteX103" fmla="*/ 2223679 w 6934737"/>
              <a:gd name="connsiteY103" fmla="*/ 1401779 h 4876774"/>
              <a:gd name="connsiteX104" fmla="*/ 2216558 w 6934737"/>
              <a:gd name="connsiteY104" fmla="*/ 1403559 h 4876774"/>
              <a:gd name="connsiteX105" fmla="*/ 2198757 w 6934737"/>
              <a:gd name="connsiteY105" fmla="*/ 1409745 h 4876774"/>
              <a:gd name="connsiteX106" fmla="*/ 2180155 w 6934737"/>
              <a:gd name="connsiteY106" fmla="*/ 1418646 h 4876774"/>
              <a:gd name="connsiteX107" fmla="*/ 2161730 w 6934737"/>
              <a:gd name="connsiteY107" fmla="*/ 1429460 h 4876774"/>
              <a:gd name="connsiteX108" fmla="*/ 2144418 w 6934737"/>
              <a:gd name="connsiteY108" fmla="*/ 1442010 h 4876774"/>
              <a:gd name="connsiteX109" fmla="*/ 2125593 w 6934737"/>
              <a:gd name="connsiteY109" fmla="*/ 1460168 h 4876774"/>
              <a:gd name="connsiteX110" fmla="*/ 2116247 w 6934737"/>
              <a:gd name="connsiteY110" fmla="*/ 1475833 h 4876774"/>
              <a:gd name="connsiteX111" fmla="*/ 2117048 w 6934737"/>
              <a:gd name="connsiteY111" fmla="*/ 1487226 h 4876774"/>
              <a:gd name="connsiteX112" fmla="*/ 2128753 w 6934737"/>
              <a:gd name="connsiteY112" fmla="*/ 1492700 h 4876774"/>
              <a:gd name="connsiteX113" fmla="*/ 2134316 w 6934737"/>
              <a:gd name="connsiteY113" fmla="*/ 1492700 h 4876774"/>
              <a:gd name="connsiteX114" fmla="*/ 2140546 w 6934737"/>
              <a:gd name="connsiteY114" fmla="*/ 1492210 h 4876774"/>
              <a:gd name="connsiteX115" fmla="*/ 2147310 w 6934737"/>
              <a:gd name="connsiteY115" fmla="*/ 1491053 h 4876774"/>
              <a:gd name="connsiteX116" fmla="*/ 2154565 w 6934737"/>
              <a:gd name="connsiteY116" fmla="*/ 1489273 h 4876774"/>
              <a:gd name="connsiteX117" fmla="*/ 2172811 w 6934737"/>
              <a:gd name="connsiteY117" fmla="*/ 1482909 h 4876774"/>
              <a:gd name="connsiteX118" fmla="*/ 2191992 w 6934737"/>
              <a:gd name="connsiteY118" fmla="*/ 1474008 h 4876774"/>
              <a:gd name="connsiteX119" fmla="*/ 2210951 w 6934737"/>
              <a:gd name="connsiteY119" fmla="*/ 1462749 h 4876774"/>
              <a:gd name="connsiteX120" fmla="*/ 2228440 w 6934737"/>
              <a:gd name="connsiteY120" fmla="*/ 1449887 h 4876774"/>
              <a:gd name="connsiteX121" fmla="*/ 2247044 w 6934737"/>
              <a:gd name="connsiteY121" fmla="*/ 1431419 h 4876774"/>
              <a:gd name="connsiteX122" fmla="*/ 2255677 w 6934737"/>
              <a:gd name="connsiteY122" fmla="*/ 1415976 h 4876774"/>
              <a:gd name="connsiteX123" fmla="*/ 2254074 w 6934737"/>
              <a:gd name="connsiteY123" fmla="*/ 1405072 h 4876774"/>
              <a:gd name="connsiteX124" fmla="*/ 2242059 w 6934737"/>
              <a:gd name="connsiteY124" fmla="*/ 1399999 h 4876774"/>
              <a:gd name="connsiteX125" fmla="*/ 2117449 w 6934737"/>
              <a:gd name="connsiteY125" fmla="*/ 1501957 h 4876774"/>
              <a:gd name="connsiteX126" fmla="*/ 2112287 w 6934737"/>
              <a:gd name="connsiteY126" fmla="*/ 1501957 h 4876774"/>
              <a:gd name="connsiteX127" fmla="*/ 2106724 w 6934737"/>
              <a:gd name="connsiteY127" fmla="*/ 1502580 h 4876774"/>
              <a:gd name="connsiteX128" fmla="*/ 2100760 w 6934737"/>
              <a:gd name="connsiteY128" fmla="*/ 1503692 h 4876774"/>
              <a:gd name="connsiteX129" fmla="*/ 2094441 w 6934737"/>
              <a:gd name="connsiteY129" fmla="*/ 1505250 h 4876774"/>
              <a:gd name="connsiteX130" fmla="*/ 2075170 w 6934737"/>
              <a:gd name="connsiteY130" fmla="*/ 1512059 h 4876774"/>
              <a:gd name="connsiteX131" fmla="*/ 2054876 w 6934737"/>
              <a:gd name="connsiteY131" fmla="*/ 1521850 h 4876774"/>
              <a:gd name="connsiteX132" fmla="*/ 2034761 w 6934737"/>
              <a:gd name="connsiteY132" fmla="*/ 1534088 h 4876774"/>
              <a:gd name="connsiteX133" fmla="*/ 2016158 w 6934737"/>
              <a:gd name="connsiteY133" fmla="*/ 1548196 h 4876774"/>
              <a:gd name="connsiteX134" fmla="*/ 1997378 w 6934737"/>
              <a:gd name="connsiteY134" fmla="*/ 1567332 h 4876774"/>
              <a:gd name="connsiteX135" fmla="*/ 1988477 w 6934737"/>
              <a:gd name="connsiteY135" fmla="*/ 1583487 h 4876774"/>
              <a:gd name="connsiteX136" fmla="*/ 1990346 w 6934737"/>
              <a:gd name="connsiteY136" fmla="*/ 1594925 h 4876774"/>
              <a:gd name="connsiteX137" fmla="*/ 2003430 w 6934737"/>
              <a:gd name="connsiteY137" fmla="*/ 1599865 h 4876774"/>
              <a:gd name="connsiteX138" fmla="*/ 2008593 w 6934737"/>
              <a:gd name="connsiteY138" fmla="*/ 1599865 h 4876774"/>
              <a:gd name="connsiteX139" fmla="*/ 2014245 w 6934737"/>
              <a:gd name="connsiteY139" fmla="*/ 1599330 h 4876774"/>
              <a:gd name="connsiteX140" fmla="*/ 2020342 w 6934737"/>
              <a:gd name="connsiteY140" fmla="*/ 1598262 h 4876774"/>
              <a:gd name="connsiteX141" fmla="*/ 2026839 w 6934737"/>
              <a:gd name="connsiteY141" fmla="*/ 1596660 h 4876774"/>
              <a:gd name="connsiteX142" fmla="*/ 2046688 w 6934737"/>
              <a:gd name="connsiteY142" fmla="*/ 1589718 h 4876774"/>
              <a:gd name="connsiteX143" fmla="*/ 2067649 w 6934737"/>
              <a:gd name="connsiteY143" fmla="*/ 1579571 h 4876774"/>
              <a:gd name="connsiteX144" fmla="*/ 2088209 w 6934737"/>
              <a:gd name="connsiteY144" fmla="*/ 1566887 h 4876774"/>
              <a:gd name="connsiteX145" fmla="*/ 2107034 w 6934737"/>
              <a:gd name="connsiteY145" fmla="*/ 1552379 h 4876774"/>
              <a:gd name="connsiteX146" fmla="*/ 2125415 w 6934737"/>
              <a:gd name="connsiteY146" fmla="*/ 1533065 h 4876774"/>
              <a:gd name="connsiteX147" fmla="*/ 2133337 w 6934737"/>
              <a:gd name="connsiteY147" fmla="*/ 1517177 h 4876774"/>
              <a:gd name="connsiteX148" fmla="*/ 2130666 w 6934737"/>
              <a:gd name="connsiteY148" fmla="*/ 1506274 h 4876774"/>
              <a:gd name="connsiteX149" fmla="*/ 2117449 w 6934737"/>
              <a:gd name="connsiteY149" fmla="*/ 1501957 h 4876774"/>
              <a:gd name="connsiteX150" fmla="*/ 3112059 w 6934737"/>
              <a:gd name="connsiteY150" fmla="*/ 821542 h 4876774"/>
              <a:gd name="connsiteX151" fmla="*/ 3104982 w 6934737"/>
              <a:gd name="connsiteY151" fmla="*/ 819316 h 4876774"/>
              <a:gd name="connsiteX152" fmla="*/ 3095459 w 6934737"/>
              <a:gd name="connsiteY152" fmla="*/ 819049 h 4876774"/>
              <a:gd name="connsiteX153" fmla="*/ 3084021 w 6934737"/>
              <a:gd name="connsiteY153" fmla="*/ 820607 h 4876774"/>
              <a:gd name="connsiteX154" fmla="*/ 3071160 w 6934737"/>
              <a:gd name="connsiteY154" fmla="*/ 823856 h 4876774"/>
              <a:gd name="connsiteX155" fmla="*/ 3062037 w 6934737"/>
              <a:gd name="connsiteY155" fmla="*/ 826927 h 4876774"/>
              <a:gd name="connsiteX156" fmla="*/ 3052691 w 6934737"/>
              <a:gd name="connsiteY156" fmla="*/ 830620 h 4876774"/>
              <a:gd name="connsiteX157" fmla="*/ 3043212 w 6934737"/>
              <a:gd name="connsiteY157" fmla="*/ 835071 h 4876774"/>
              <a:gd name="connsiteX158" fmla="*/ 3033866 w 6934737"/>
              <a:gd name="connsiteY158" fmla="*/ 840011 h 4876774"/>
              <a:gd name="connsiteX159" fmla="*/ 3013706 w 6934737"/>
              <a:gd name="connsiteY159" fmla="*/ 853362 h 4876774"/>
              <a:gd name="connsiteX160" fmla="*/ 3000355 w 6934737"/>
              <a:gd name="connsiteY160" fmla="*/ 866357 h 4876774"/>
              <a:gd name="connsiteX161" fmla="*/ 2995014 w 6934737"/>
              <a:gd name="connsiteY161" fmla="*/ 877572 h 4876774"/>
              <a:gd name="connsiteX162" fmla="*/ 2998931 w 6934737"/>
              <a:gd name="connsiteY162" fmla="*/ 885538 h 4876774"/>
              <a:gd name="connsiteX163" fmla="*/ 3005785 w 6934737"/>
              <a:gd name="connsiteY163" fmla="*/ 887985 h 4876774"/>
              <a:gd name="connsiteX164" fmla="*/ 3015264 w 6934737"/>
              <a:gd name="connsiteY164" fmla="*/ 888430 h 4876774"/>
              <a:gd name="connsiteX165" fmla="*/ 3026880 w 6934737"/>
              <a:gd name="connsiteY165" fmla="*/ 886962 h 4876774"/>
              <a:gd name="connsiteX166" fmla="*/ 3040231 w 6934737"/>
              <a:gd name="connsiteY166" fmla="*/ 883669 h 4876774"/>
              <a:gd name="connsiteX167" fmla="*/ 3049576 w 6934737"/>
              <a:gd name="connsiteY167" fmla="*/ 880553 h 4876774"/>
              <a:gd name="connsiteX168" fmla="*/ 3059234 w 6934737"/>
              <a:gd name="connsiteY168" fmla="*/ 876771 h 4876774"/>
              <a:gd name="connsiteX169" fmla="*/ 3068935 w 6934737"/>
              <a:gd name="connsiteY169" fmla="*/ 872320 h 4876774"/>
              <a:gd name="connsiteX170" fmla="*/ 3078503 w 6934737"/>
              <a:gd name="connsiteY170" fmla="*/ 867247 h 4876774"/>
              <a:gd name="connsiteX171" fmla="*/ 3098931 w 6934737"/>
              <a:gd name="connsiteY171" fmla="*/ 853584 h 4876774"/>
              <a:gd name="connsiteX172" fmla="*/ 3112014 w 6934737"/>
              <a:gd name="connsiteY172" fmla="*/ 840456 h 4876774"/>
              <a:gd name="connsiteX173" fmla="*/ 3116777 w 6934737"/>
              <a:gd name="connsiteY173" fmla="*/ 829374 h 4876774"/>
              <a:gd name="connsiteX174" fmla="*/ 3112059 w 6934737"/>
              <a:gd name="connsiteY174" fmla="*/ 821542 h 4876774"/>
              <a:gd name="connsiteX175" fmla="*/ 2738674 w 6934737"/>
              <a:gd name="connsiteY175" fmla="*/ 1043570 h 4876774"/>
              <a:gd name="connsiteX176" fmla="*/ 2731954 w 6934737"/>
              <a:gd name="connsiteY176" fmla="*/ 1042413 h 4876774"/>
              <a:gd name="connsiteX177" fmla="*/ 2723765 w 6934737"/>
              <a:gd name="connsiteY177" fmla="*/ 1042413 h 4876774"/>
              <a:gd name="connsiteX178" fmla="*/ 2714331 w 6934737"/>
              <a:gd name="connsiteY178" fmla="*/ 1043881 h 4876774"/>
              <a:gd name="connsiteX179" fmla="*/ 2703961 w 6934737"/>
              <a:gd name="connsiteY179" fmla="*/ 1046507 h 4876774"/>
              <a:gd name="connsiteX180" fmla="*/ 2691589 w 6934737"/>
              <a:gd name="connsiteY180" fmla="*/ 1050690 h 4876774"/>
              <a:gd name="connsiteX181" fmla="*/ 2678816 w 6934737"/>
              <a:gd name="connsiteY181" fmla="*/ 1056164 h 4876774"/>
              <a:gd name="connsiteX182" fmla="*/ 2665955 w 6934737"/>
              <a:gd name="connsiteY182" fmla="*/ 1062706 h 4876774"/>
              <a:gd name="connsiteX183" fmla="*/ 2653405 w 6934737"/>
              <a:gd name="connsiteY183" fmla="*/ 1070272 h 4876774"/>
              <a:gd name="connsiteX184" fmla="*/ 2633824 w 6934737"/>
              <a:gd name="connsiteY184" fmla="*/ 1085403 h 4876774"/>
              <a:gd name="connsiteX185" fmla="*/ 2622030 w 6934737"/>
              <a:gd name="connsiteY185" fmla="*/ 1099422 h 4876774"/>
              <a:gd name="connsiteX186" fmla="*/ 2619093 w 6934737"/>
              <a:gd name="connsiteY186" fmla="*/ 1110770 h 4876774"/>
              <a:gd name="connsiteX187" fmla="*/ 2625947 w 6934737"/>
              <a:gd name="connsiteY187" fmla="*/ 1117846 h 4876774"/>
              <a:gd name="connsiteX188" fmla="*/ 2632533 w 6934737"/>
              <a:gd name="connsiteY188" fmla="*/ 1119226 h 4876774"/>
              <a:gd name="connsiteX189" fmla="*/ 2640767 w 6934737"/>
              <a:gd name="connsiteY189" fmla="*/ 1119226 h 4876774"/>
              <a:gd name="connsiteX190" fmla="*/ 2650334 w 6934737"/>
              <a:gd name="connsiteY190" fmla="*/ 1117802 h 4876774"/>
              <a:gd name="connsiteX191" fmla="*/ 2660927 w 6934737"/>
              <a:gd name="connsiteY191" fmla="*/ 1115221 h 4876774"/>
              <a:gd name="connsiteX192" fmla="*/ 2673610 w 6934737"/>
              <a:gd name="connsiteY192" fmla="*/ 1110770 h 4876774"/>
              <a:gd name="connsiteX193" fmla="*/ 2686961 w 6934737"/>
              <a:gd name="connsiteY193" fmla="*/ 1105163 h 4876774"/>
              <a:gd name="connsiteX194" fmla="*/ 2700312 w 6934737"/>
              <a:gd name="connsiteY194" fmla="*/ 1098354 h 4876774"/>
              <a:gd name="connsiteX195" fmla="*/ 2713129 w 6934737"/>
              <a:gd name="connsiteY195" fmla="*/ 1090566 h 4876774"/>
              <a:gd name="connsiteX196" fmla="*/ 2732755 w 6934737"/>
              <a:gd name="connsiteY196" fmla="*/ 1075078 h 4876774"/>
              <a:gd name="connsiteX197" fmla="*/ 2744104 w 6934737"/>
              <a:gd name="connsiteY197" fmla="*/ 1061060 h 4876774"/>
              <a:gd name="connsiteX198" fmla="*/ 2746062 w 6934737"/>
              <a:gd name="connsiteY198" fmla="*/ 1050334 h 4876774"/>
              <a:gd name="connsiteX199" fmla="*/ 2738674 w 6934737"/>
              <a:gd name="connsiteY199" fmla="*/ 1043570 h 4876774"/>
              <a:gd name="connsiteX200" fmla="*/ 2987538 w 6934737"/>
              <a:gd name="connsiteY200" fmla="*/ 891946 h 4876774"/>
              <a:gd name="connsiteX201" fmla="*/ 2980551 w 6934737"/>
              <a:gd name="connsiteY201" fmla="*/ 890033 h 4876774"/>
              <a:gd name="connsiteX202" fmla="*/ 2971427 w 6934737"/>
              <a:gd name="connsiteY202" fmla="*/ 890033 h 4876774"/>
              <a:gd name="connsiteX203" fmla="*/ 2960613 w 6934737"/>
              <a:gd name="connsiteY203" fmla="*/ 891546 h 4876774"/>
              <a:gd name="connsiteX204" fmla="*/ 2948553 w 6934737"/>
              <a:gd name="connsiteY204" fmla="*/ 894572 h 4876774"/>
              <a:gd name="connsiteX205" fmla="*/ 2938495 w 6934737"/>
              <a:gd name="connsiteY205" fmla="*/ 897954 h 4876774"/>
              <a:gd name="connsiteX206" fmla="*/ 2928081 w 6934737"/>
              <a:gd name="connsiteY206" fmla="*/ 902182 h 4876774"/>
              <a:gd name="connsiteX207" fmla="*/ 2917623 w 6934737"/>
              <a:gd name="connsiteY207" fmla="*/ 907166 h 4876774"/>
              <a:gd name="connsiteX208" fmla="*/ 2907298 w 6934737"/>
              <a:gd name="connsiteY208" fmla="*/ 912863 h 4876774"/>
              <a:gd name="connsiteX209" fmla="*/ 2887271 w 6934737"/>
              <a:gd name="connsiteY209" fmla="*/ 926704 h 4876774"/>
              <a:gd name="connsiteX210" fmla="*/ 2874366 w 6934737"/>
              <a:gd name="connsiteY210" fmla="*/ 940055 h 4876774"/>
              <a:gd name="connsiteX211" fmla="*/ 2869915 w 6934737"/>
              <a:gd name="connsiteY211" fmla="*/ 951358 h 4876774"/>
              <a:gd name="connsiteX212" fmla="*/ 2874632 w 6934737"/>
              <a:gd name="connsiteY212" fmla="*/ 959147 h 4876774"/>
              <a:gd name="connsiteX213" fmla="*/ 2881441 w 6934737"/>
              <a:gd name="connsiteY213" fmla="*/ 961238 h 4876774"/>
              <a:gd name="connsiteX214" fmla="*/ 2890565 w 6934737"/>
              <a:gd name="connsiteY214" fmla="*/ 961505 h 4876774"/>
              <a:gd name="connsiteX215" fmla="*/ 2901512 w 6934737"/>
              <a:gd name="connsiteY215" fmla="*/ 960037 h 4876774"/>
              <a:gd name="connsiteX216" fmla="*/ 2913840 w 6934737"/>
              <a:gd name="connsiteY216" fmla="*/ 957010 h 4876774"/>
              <a:gd name="connsiteX217" fmla="*/ 2924165 w 6934737"/>
              <a:gd name="connsiteY217" fmla="*/ 953539 h 4876774"/>
              <a:gd name="connsiteX218" fmla="*/ 2934845 w 6934737"/>
              <a:gd name="connsiteY218" fmla="*/ 949089 h 4876774"/>
              <a:gd name="connsiteX219" fmla="*/ 2945571 w 6934737"/>
              <a:gd name="connsiteY219" fmla="*/ 943971 h 4876774"/>
              <a:gd name="connsiteX220" fmla="*/ 2956163 w 6934737"/>
              <a:gd name="connsiteY220" fmla="*/ 938096 h 4876774"/>
              <a:gd name="connsiteX221" fmla="*/ 2976368 w 6934737"/>
              <a:gd name="connsiteY221" fmla="*/ 923900 h 4876774"/>
              <a:gd name="connsiteX222" fmla="*/ 2989007 w 6934737"/>
              <a:gd name="connsiteY222" fmla="*/ 910549 h 4876774"/>
              <a:gd name="connsiteX223" fmla="*/ 2993101 w 6934737"/>
              <a:gd name="connsiteY223" fmla="*/ 899423 h 4876774"/>
              <a:gd name="connsiteX224" fmla="*/ 2987538 w 6934737"/>
              <a:gd name="connsiteY224" fmla="*/ 891946 h 4876774"/>
              <a:gd name="connsiteX225" fmla="*/ 2614732 w 6934737"/>
              <a:gd name="connsiteY225" fmla="*/ 1125679 h 4876774"/>
              <a:gd name="connsiteX226" fmla="*/ 2608190 w 6934737"/>
              <a:gd name="connsiteY226" fmla="*/ 1124833 h 4876774"/>
              <a:gd name="connsiteX227" fmla="*/ 2600446 w 6934737"/>
              <a:gd name="connsiteY227" fmla="*/ 1125145 h 4876774"/>
              <a:gd name="connsiteX228" fmla="*/ 2591545 w 6934737"/>
              <a:gd name="connsiteY228" fmla="*/ 1126525 h 4876774"/>
              <a:gd name="connsiteX229" fmla="*/ 2582021 w 6934737"/>
              <a:gd name="connsiteY229" fmla="*/ 1128928 h 4876774"/>
              <a:gd name="connsiteX230" fmla="*/ 2568404 w 6934737"/>
              <a:gd name="connsiteY230" fmla="*/ 1133601 h 4876774"/>
              <a:gd name="connsiteX231" fmla="*/ 2554295 w 6934737"/>
              <a:gd name="connsiteY231" fmla="*/ 1139742 h 4876774"/>
              <a:gd name="connsiteX232" fmla="*/ 2540188 w 6934737"/>
              <a:gd name="connsiteY232" fmla="*/ 1147219 h 4876774"/>
              <a:gd name="connsiteX233" fmla="*/ 2526525 w 6934737"/>
              <a:gd name="connsiteY233" fmla="*/ 1155852 h 4876774"/>
              <a:gd name="connsiteX234" fmla="*/ 2507122 w 6934737"/>
              <a:gd name="connsiteY234" fmla="*/ 1171651 h 4876774"/>
              <a:gd name="connsiteX235" fmla="*/ 2495952 w 6934737"/>
              <a:gd name="connsiteY235" fmla="*/ 1186026 h 4876774"/>
              <a:gd name="connsiteX236" fmla="*/ 2493860 w 6934737"/>
              <a:gd name="connsiteY236" fmla="*/ 1197374 h 4876774"/>
              <a:gd name="connsiteX237" fmla="*/ 2501827 w 6934737"/>
              <a:gd name="connsiteY237" fmla="*/ 1204139 h 4876774"/>
              <a:gd name="connsiteX238" fmla="*/ 2508279 w 6934737"/>
              <a:gd name="connsiteY238" fmla="*/ 1205162 h 4876774"/>
              <a:gd name="connsiteX239" fmla="*/ 2516067 w 6934737"/>
              <a:gd name="connsiteY239" fmla="*/ 1205162 h 4876774"/>
              <a:gd name="connsiteX240" fmla="*/ 2524968 w 6934737"/>
              <a:gd name="connsiteY240" fmla="*/ 1203827 h 4876774"/>
              <a:gd name="connsiteX241" fmla="*/ 2534714 w 6934737"/>
              <a:gd name="connsiteY241" fmla="*/ 1201424 h 4876774"/>
              <a:gd name="connsiteX242" fmla="*/ 2548688 w 6934737"/>
              <a:gd name="connsiteY242" fmla="*/ 1196662 h 4876774"/>
              <a:gd name="connsiteX243" fmla="*/ 2563196 w 6934737"/>
              <a:gd name="connsiteY243" fmla="*/ 1190298 h 4876774"/>
              <a:gd name="connsiteX244" fmla="*/ 2577704 w 6934737"/>
              <a:gd name="connsiteY244" fmla="*/ 1182599 h 4876774"/>
              <a:gd name="connsiteX245" fmla="*/ 2591634 w 6934737"/>
              <a:gd name="connsiteY245" fmla="*/ 1173698 h 4876774"/>
              <a:gd name="connsiteX246" fmla="*/ 2610993 w 6934737"/>
              <a:gd name="connsiteY246" fmla="*/ 1157633 h 4876774"/>
              <a:gd name="connsiteX247" fmla="*/ 2621674 w 6934737"/>
              <a:gd name="connsiteY247" fmla="*/ 1143258 h 4876774"/>
              <a:gd name="connsiteX248" fmla="*/ 2623054 w 6934737"/>
              <a:gd name="connsiteY248" fmla="*/ 1132221 h 4876774"/>
              <a:gd name="connsiteX249" fmla="*/ 2614732 w 6934737"/>
              <a:gd name="connsiteY249" fmla="*/ 1125679 h 4876774"/>
              <a:gd name="connsiteX250" fmla="*/ 2366580 w 6934737"/>
              <a:gd name="connsiteY250" fmla="*/ 1303693 h 4876774"/>
              <a:gd name="connsiteX251" fmla="*/ 2360616 w 6934737"/>
              <a:gd name="connsiteY251" fmla="*/ 1303382 h 4876774"/>
              <a:gd name="connsiteX252" fmla="*/ 2353896 w 6934737"/>
              <a:gd name="connsiteY252" fmla="*/ 1303871 h 4876774"/>
              <a:gd name="connsiteX253" fmla="*/ 2346508 w 6934737"/>
              <a:gd name="connsiteY253" fmla="*/ 1305162 h 4876774"/>
              <a:gd name="connsiteX254" fmla="*/ 2338542 w 6934737"/>
              <a:gd name="connsiteY254" fmla="*/ 1307120 h 4876774"/>
              <a:gd name="connsiteX255" fmla="*/ 2322343 w 6934737"/>
              <a:gd name="connsiteY255" fmla="*/ 1312772 h 4876774"/>
              <a:gd name="connsiteX256" fmla="*/ 2305343 w 6934737"/>
              <a:gd name="connsiteY256" fmla="*/ 1320560 h 4876774"/>
              <a:gd name="connsiteX257" fmla="*/ 2288476 w 6934737"/>
              <a:gd name="connsiteY257" fmla="*/ 1330128 h 4876774"/>
              <a:gd name="connsiteX258" fmla="*/ 2272455 w 6934737"/>
              <a:gd name="connsiteY258" fmla="*/ 1341210 h 4876774"/>
              <a:gd name="connsiteX259" fmla="*/ 2253363 w 6934737"/>
              <a:gd name="connsiteY259" fmla="*/ 1358566 h 4876774"/>
              <a:gd name="connsiteX260" fmla="*/ 2243305 w 6934737"/>
              <a:gd name="connsiteY260" fmla="*/ 1373786 h 4876774"/>
              <a:gd name="connsiteX261" fmla="*/ 2243038 w 6934737"/>
              <a:gd name="connsiteY261" fmla="*/ 1385224 h 4876774"/>
              <a:gd name="connsiteX262" fmla="*/ 2253363 w 6934737"/>
              <a:gd name="connsiteY262" fmla="*/ 1391187 h 4876774"/>
              <a:gd name="connsiteX263" fmla="*/ 2259282 w 6934737"/>
              <a:gd name="connsiteY263" fmla="*/ 1391632 h 4876774"/>
              <a:gd name="connsiteX264" fmla="*/ 2266090 w 6934737"/>
              <a:gd name="connsiteY264" fmla="*/ 1391232 h 4876774"/>
              <a:gd name="connsiteX265" fmla="*/ 2273612 w 6934737"/>
              <a:gd name="connsiteY265" fmla="*/ 1389986 h 4876774"/>
              <a:gd name="connsiteX266" fmla="*/ 2281711 w 6934737"/>
              <a:gd name="connsiteY266" fmla="*/ 1387983 h 4876774"/>
              <a:gd name="connsiteX267" fmla="*/ 2298444 w 6934737"/>
              <a:gd name="connsiteY267" fmla="*/ 1382242 h 4876774"/>
              <a:gd name="connsiteX268" fmla="*/ 2315935 w 6934737"/>
              <a:gd name="connsiteY268" fmla="*/ 1374187 h 4876774"/>
              <a:gd name="connsiteX269" fmla="*/ 2333291 w 6934737"/>
              <a:gd name="connsiteY269" fmla="*/ 1364263 h 4876774"/>
              <a:gd name="connsiteX270" fmla="*/ 2349579 w 6934737"/>
              <a:gd name="connsiteY270" fmla="*/ 1352825 h 4876774"/>
              <a:gd name="connsiteX271" fmla="*/ 2368493 w 6934737"/>
              <a:gd name="connsiteY271" fmla="*/ 1335024 h 4876774"/>
              <a:gd name="connsiteX272" fmla="*/ 2377884 w 6934737"/>
              <a:gd name="connsiteY272" fmla="*/ 1319937 h 4876774"/>
              <a:gd name="connsiteX273" fmla="*/ 2377349 w 6934737"/>
              <a:gd name="connsiteY273" fmla="*/ 1308945 h 4876774"/>
              <a:gd name="connsiteX274" fmla="*/ 2366580 w 6934737"/>
              <a:gd name="connsiteY274" fmla="*/ 1303515 h 4876774"/>
              <a:gd name="connsiteX275" fmla="*/ 2490701 w 6934737"/>
              <a:gd name="connsiteY275" fmla="*/ 1212372 h 4876774"/>
              <a:gd name="connsiteX276" fmla="*/ 2484425 w 6934737"/>
              <a:gd name="connsiteY276" fmla="*/ 1211793 h 4876774"/>
              <a:gd name="connsiteX277" fmla="*/ 2477171 w 6934737"/>
              <a:gd name="connsiteY277" fmla="*/ 1212194 h 4876774"/>
              <a:gd name="connsiteX278" fmla="*/ 2469116 w 6934737"/>
              <a:gd name="connsiteY278" fmla="*/ 1213529 h 4876774"/>
              <a:gd name="connsiteX279" fmla="*/ 2460215 w 6934737"/>
              <a:gd name="connsiteY279" fmla="*/ 1215754 h 4876774"/>
              <a:gd name="connsiteX280" fmla="*/ 2445351 w 6934737"/>
              <a:gd name="connsiteY280" fmla="*/ 1220872 h 4876774"/>
              <a:gd name="connsiteX281" fmla="*/ 2429864 w 6934737"/>
              <a:gd name="connsiteY281" fmla="*/ 1227770 h 4876774"/>
              <a:gd name="connsiteX282" fmla="*/ 2414376 w 6934737"/>
              <a:gd name="connsiteY282" fmla="*/ 1236226 h 4876774"/>
              <a:gd name="connsiteX283" fmla="*/ 2399556 w 6934737"/>
              <a:gd name="connsiteY283" fmla="*/ 1246061 h 4876774"/>
              <a:gd name="connsiteX284" fmla="*/ 2380332 w 6934737"/>
              <a:gd name="connsiteY284" fmla="*/ 1262616 h 4876774"/>
              <a:gd name="connsiteX285" fmla="*/ 2369650 w 6934737"/>
              <a:gd name="connsiteY285" fmla="*/ 1277392 h 4876774"/>
              <a:gd name="connsiteX286" fmla="*/ 2368448 w 6934737"/>
              <a:gd name="connsiteY286" fmla="*/ 1288785 h 4876774"/>
              <a:gd name="connsiteX287" fmla="*/ 2377349 w 6934737"/>
              <a:gd name="connsiteY287" fmla="*/ 1295149 h 4876774"/>
              <a:gd name="connsiteX288" fmla="*/ 2383580 w 6934737"/>
              <a:gd name="connsiteY288" fmla="*/ 1295905 h 4876774"/>
              <a:gd name="connsiteX289" fmla="*/ 2390878 w 6934737"/>
              <a:gd name="connsiteY289" fmla="*/ 1295594 h 4876774"/>
              <a:gd name="connsiteX290" fmla="*/ 2399067 w 6934737"/>
              <a:gd name="connsiteY290" fmla="*/ 1294303 h 4876774"/>
              <a:gd name="connsiteX291" fmla="*/ 2407968 w 6934737"/>
              <a:gd name="connsiteY291" fmla="*/ 1292078 h 4876774"/>
              <a:gd name="connsiteX292" fmla="*/ 2423277 w 6934737"/>
              <a:gd name="connsiteY292" fmla="*/ 1286826 h 4876774"/>
              <a:gd name="connsiteX293" fmla="*/ 2439210 w 6934737"/>
              <a:gd name="connsiteY293" fmla="*/ 1279706 h 4876774"/>
              <a:gd name="connsiteX294" fmla="*/ 2455053 w 6934737"/>
              <a:gd name="connsiteY294" fmla="*/ 1270805 h 4876774"/>
              <a:gd name="connsiteX295" fmla="*/ 2470139 w 6934737"/>
              <a:gd name="connsiteY295" fmla="*/ 1260703 h 4876774"/>
              <a:gd name="connsiteX296" fmla="*/ 2489321 w 6934737"/>
              <a:gd name="connsiteY296" fmla="*/ 1243881 h 4876774"/>
              <a:gd name="connsiteX297" fmla="*/ 2499379 w 6934737"/>
              <a:gd name="connsiteY297" fmla="*/ 1229150 h 4876774"/>
              <a:gd name="connsiteX298" fmla="*/ 2499823 w 6934737"/>
              <a:gd name="connsiteY298" fmla="*/ 1218113 h 4876774"/>
              <a:gd name="connsiteX299" fmla="*/ 2490701 w 6934737"/>
              <a:gd name="connsiteY299" fmla="*/ 1212194 h 4876774"/>
              <a:gd name="connsiteX300" fmla="*/ 2863106 w 6934737"/>
              <a:gd name="connsiteY300" fmla="*/ 965778 h 4876774"/>
              <a:gd name="connsiteX301" fmla="*/ 2856252 w 6934737"/>
              <a:gd name="connsiteY301" fmla="*/ 964220 h 4876774"/>
              <a:gd name="connsiteX302" fmla="*/ 2847352 w 6934737"/>
              <a:gd name="connsiteY302" fmla="*/ 964220 h 4876774"/>
              <a:gd name="connsiteX303" fmla="*/ 2837205 w 6934737"/>
              <a:gd name="connsiteY303" fmla="*/ 965689 h 4876774"/>
              <a:gd name="connsiteX304" fmla="*/ 2825901 w 6934737"/>
              <a:gd name="connsiteY304" fmla="*/ 968537 h 4876774"/>
              <a:gd name="connsiteX305" fmla="*/ 2814819 w 6934737"/>
              <a:gd name="connsiteY305" fmla="*/ 972275 h 4876774"/>
              <a:gd name="connsiteX306" fmla="*/ 2803338 w 6934737"/>
              <a:gd name="connsiteY306" fmla="*/ 977037 h 4876774"/>
              <a:gd name="connsiteX307" fmla="*/ 2791811 w 6934737"/>
              <a:gd name="connsiteY307" fmla="*/ 982689 h 4876774"/>
              <a:gd name="connsiteX308" fmla="*/ 2780463 w 6934737"/>
              <a:gd name="connsiteY308" fmla="*/ 989231 h 4876774"/>
              <a:gd name="connsiteX309" fmla="*/ 2760570 w 6934737"/>
              <a:gd name="connsiteY309" fmla="*/ 1003650 h 4876774"/>
              <a:gd name="connsiteX310" fmla="*/ 2748109 w 6934737"/>
              <a:gd name="connsiteY310" fmla="*/ 1017313 h 4876774"/>
              <a:gd name="connsiteX311" fmla="*/ 2744104 w 6934737"/>
              <a:gd name="connsiteY311" fmla="*/ 1028706 h 4876774"/>
              <a:gd name="connsiteX312" fmla="*/ 2749711 w 6934737"/>
              <a:gd name="connsiteY312" fmla="*/ 1036227 h 4876774"/>
              <a:gd name="connsiteX313" fmla="*/ 2756431 w 6934737"/>
              <a:gd name="connsiteY313" fmla="*/ 1038007 h 4876774"/>
              <a:gd name="connsiteX314" fmla="*/ 2765332 w 6934737"/>
              <a:gd name="connsiteY314" fmla="*/ 1038007 h 4876774"/>
              <a:gd name="connsiteX315" fmla="*/ 2775611 w 6934737"/>
              <a:gd name="connsiteY315" fmla="*/ 1036627 h 4876774"/>
              <a:gd name="connsiteX316" fmla="*/ 2787183 w 6934737"/>
              <a:gd name="connsiteY316" fmla="*/ 1033735 h 4876774"/>
              <a:gd name="connsiteX317" fmla="*/ 2798576 w 6934737"/>
              <a:gd name="connsiteY317" fmla="*/ 1029907 h 4876774"/>
              <a:gd name="connsiteX318" fmla="*/ 2810324 w 6934737"/>
              <a:gd name="connsiteY318" fmla="*/ 1025056 h 4876774"/>
              <a:gd name="connsiteX319" fmla="*/ 2822163 w 6934737"/>
              <a:gd name="connsiteY319" fmla="*/ 1019226 h 4876774"/>
              <a:gd name="connsiteX320" fmla="*/ 2833733 w 6934737"/>
              <a:gd name="connsiteY320" fmla="*/ 1012506 h 4876774"/>
              <a:gd name="connsiteX321" fmla="*/ 2853805 w 6934737"/>
              <a:gd name="connsiteY321" fmla="*/ 997687 h 4876774"/>
              <a:gd name="connsiteX322" fmla="*/ 2865909 w 6934737"/>
              <a:gd name="connsiteY322" fmla="*/ 983935 h 4876774"/>
              <a:gd name="connsiteX323" fmla="*/ 2869292 w 6934737"/>
              <a:gd name="connsiteY323" fmla="*/ 972765 h 4876774"/>
              <a:gd name="connsiteX324" fmla="*/ 2863106 w 6934737"/>
              <a:gd name="connsiteY324" fmla="*/ 965778 h 4876774"/>
              <a:gd name="connsiteX325" fmla="*/ 498319 w 6934737"/>
              <a:gd name="connsiteY325" fmla="*/ 3889662 h 4876774"/>
              <a:gd name="connsiteX326" fmla="*/ 474422 w 6934737"/>
              <a:gd name="connsiteY326" fmla="*/ 3888639 h 4876774"/>
              <a:gd name="connsiteX327" fmla="*/ 460447 w 6934737"/>
              <a:gd name="connsiteY327" fmla="*/ 3891709 h 4876774"/>
              <a:gd name="connsiteX328" fmla="*/ 444826 w 6934737"/>
              <a:gd name="connsiteY328" fmla="*/ 3897139 h 4876774"/>
              <a:gd name="connsiteX329" fmla="*/ 427737 w 6934737"/>
              <a:gd name="connsiteY329" fmla="*/ 3904971 h 4876774"/>
              <a:gd name="connsiteX330" fmla="*/ 409179 w 6934737"/>
              <a:gd name="connsiteY330" fmla="*/ 3915207 h 4876774"/>
              <a:gd name="connsiteX331" fmla="*/ 349099 w 6934737"/>
              <a:gd name="connsiteY331" fmla="*/ 3958865 h 4876774"/>
              <a:gd name="connsiteX332" fmla="*/ 292535 w 6934737"/>
              <a:gd name="connsiteY332" fmla="*/ 4014272 h 4876774"/>
              <a:gd name="connsiteX333" fmla="*/ 245495 w 6934737"/>
              <a:gd name="connsiteY333" fmla="*/ 4074619 h 4876774"/>
              <a:gd name="connsiteX334" fmla="*/ 214343 w 6934737"/>
              <a:gd name="connsiteY334" fmla="*/ 4133453 h 4876774"/>
              <a:gd name="connsiteX335" fmla="*/ 206332 w 6934737"/>
              <a:gd name="connsiteY335" fmla="*/ 4166786 h 4876774"/>
              <a:gd name="connsiteX336" fmla="*/ 210025 w 6934737"/>
              <a:gd name="connsiteY336" fmla="*/ 4190373 h 4876774"/>
              <a:gd name="connsiteX337" fmla="*/ 224622 w 6934737"/>
              <a:gd name="connsiteY337" fmla="*/ 4203724 h 4876774"/>
              <a:gd name="connsiteX338" fmla="*/ 249099 w 6934737"/>
              <a:gd name="connsiteY338" fmla="*/ 4205816 h 4876774"/>
              <a:gd name="connsiteX339" fmla="*/ 263786 w 6934737"/>
              <a:gd name="connsiteY339" fmla="*/ 4202745 h 4876774"/>
              <a:gd name="connsiteX340" fmla="*/ 280564 w 6934737"/>
              <a:gd name="connsiteY340" fmla="*/ 4196737 h 4876774"/>
              <a:gd name="connsiteX341" fmla="*/ 298766 w 6934737"/>
              <a:gd name="connsiteY341" fmla="*/ 4188370 h 4876774"/>
              <a:gd name="connsiteX342" fmla="*/ 318570 w 6934737"/>
              <a:gd name="connsiteY342" fmla="*/ 4177244 h 4876774"/>
              <a:gd name="connsiteX343" fmla="*/ 381988 w 6934737"/>
              <a:gd name="connsiteY343" fmla="*/ 4129982 h 4876774"/>
              <a:gd name="connsiteX344" fmla="*/ 439842 w 6934737"/>
              <a:gd name="connsiteY344" fmla="*/ 4071637 h 4876774"/>
              <a:gd name="connsiteX345" fmla="*/ 485681 w 6934737"/>
              <a:gd name="connsiteY345" fmla="*/ 4010133 h 4876774"/>
              <a:gd name="connsiteX346" fmla="*/ 513407 w 6934737"/>
              <a:gd name="connsiteY346" fmla="*/ 3952946 h 4876774"/>
              <a:gd name="connsiteX347" fmla="*/ 518925 w 6934737"/>
              <a:gd name="connsiteY347" fmla="*/ 3921794 h 4876774"/>
              <a:gd name="connsiteX348" fmla="*/ 513451 w 6934737"/>
              <a:gd name="connsiteY348" fmla="*/ 3900699 h 4876774"/>
              <a:gd name="connsiteX349" fmla="*/ 498319 w 6934737"/>
              <a:gd name="connsiteY349" fmla="*/ 3889929 h 4876774"/>
              <a:gd name="connsiteX350" fmla="*/ 592623 w 6934737"/>
              <a:gd name="connsiteY350" fmla="*/ 3629450 h 4876774"/>
              <a:gd name="connsiteX351" fmla="*/ 568724 w 6934737"/>
              <a:gd name="connsiteY351" fmla="*/ 3628827 h 4876774"/>
              <a:gd name="connsiteX352" fmla="*/ 557198 w 6934737"/>
              <a:gd name="connsiteY352" fmla="*/ 3631408 h 4876774"/>
              <a:gd name="connsiteX353" fmla="*/ 544470 w 6934737"/>
              <a:gd name="connsiteY353" fmla="*/ 3635858 h 4876774"/>
              <a:gd name="connsiteX354" fmla="*/ 530585 w 6934737"/>
              <a:gd name="connsiteY354" fmla="*/ 3641733 h 4876774"/>
              <a:gd name="connsiteX355" fmla="*/ 515632 w 6934737"/>
              <a:gd name="connsiteY355" fmla="*/ 3649343 h 4876774"/>
              <a:gd name="connsiteX356" fmla="*/ 460002 w 6934737"/>
              <a:gd name="connsiteY356" fmla="*/ 3686726 h 4876774"/>
              <a:gd name="connsiteX357" fmla="*/ 406598 w 6934737"/>
              <a:gd name="connsiteY357" fmla="*/ 3735146 h 4876774"/>
              <a:gd name="connsiteX358" fmla="*/ 361426 w 6934737"/>
              <a:gd name="connsiteY358" fmla="*/ 3788995 h 4876774"/>
              <a:gd name="connsiteX359" fmla="*/ 330274 w 6934737"/>
              <a:gd name="connsiteY359" fmla="*/ 3842399 h 4876774"/>
              <a:gd name="connsiteX360" fmla="*/ 320929 w 6934737"/>
              <a:gd name="connsiteY360" fmla="*/ 3874709 h 4876774"/>
              <a:gd name="connsiteX361" fmla="*/ 323732 w 6934737"/>
              <a:gd name="connsiteY361" fmla="*/ 3897584 h 4876774"/>
              <a:gd name="connsiteX362" fmla="*/ 337840 w 6934737"/>
              <a:gd name="connsiteY362" fmla="*/ 3910223 h 4876774"/>
              <a:gd name="connsiteX363" fmla="*/ 362317 w 6934737"/>
              <a:gd name="connsiteY363" fmla="*/ 3911736 h 4876774"/>
              <a:gd name="connsiteX364" fmla="*/ 374422 w 6934737"/>
              <a:gd name="connsiteY364" fmla="*/ 3909155 h 4876774"/>
              <a:gd name="connsiteX365" fmla="*/ 387773 w 6934737"/>
              <a:gd name="connsiteY365" fmla="*/ 3904704 h 4876774"/>
              <a:gd name="connsiteX366" fmla="*/ 402414 w 6934737"/>
              <a:gd name="connsiteY366" fmla="*/ 3898429 h 4876774"/>
              <a:gd name="connsiteX367" fmla="*/ 418258 w 6934737"/>
              <a:gd name="connsiteY367" fmla="*/ 3890330 h 4876774"/>
              <a:gd name="connsiteX368" fmla="*/ 477002 w 6934737"/>
              <a:gd name="connsiteY368" fmla="*/ 3850277 h 4876774"/>
              <a:gd name="connsiteX369" fmla="*/ 531786 w 6934737"/>
              <a:gd name="connsiteY369" fmla="*/ 3799053 h 4876774"/>
              <a:gd name="connsiteX370" fmla="*/ 576290 w 6934737"/>
              <a:gd name="connsiteY370" fmla="*/ 3743958 h 4876774"/>
              <a:gd name="connsiteX371" fmla="*/ 604639 w 6934737"/>
              <a:gd name="connsiteY371" fmla="*/ 3691621 h 4876774"/>
              <a:gd name="connsiteX372" fmla="*/ 611670 w 6934737"/>
              <a:gd name="connsiteY372" fmla="*/ 3661314 h 4876774"/>
              <a:gd name="connsiteX373" fmla="*/ 607220 w 6934737"/>
              <a:gd name="connsiteY373" fmla="*/ 3640620 h 4876774"/>
              <a:gd name="connsiteX374" fmla="*/ 592623 w 6934737"/>
              <a:gd name="connsiteY374" fmla="*/ 3629717 h 4876774"/>
              <a:gd name="connsiteX375" fmla="*/ 429829 w 6934737"/>
              <a:gd name="connsiteY375" fmla="*/ 4182184 h 4876774"/>
              <a:gd name="connsiteX376" fmla="*/ 414030 w 6934737"/>
              <a:gd name="connsiteY376" fmla="*/ 4170791 h 4876774"/>
              <a:gd name="connsiteX377" fmla="*/ 390176 w 6934737"/>
              <a:gd name="connsiteY377" fmla="*/ 4169323 h 4876774"/>
              <a:gd name="connsiteX378" fmla="*/ 373176 w 6934737"/>
              <a:gd name="connsiteY378" fmla="*/ 4173016 h 4876774"/>
              <a:gd name="connsiteX379" fmla="*/ 353995 w 6934737"/>
              <a:gd name="connsiteY379" fmla="*/ 4180093 h 4876774"/>
              <a:gd name="connsiteX380" fmla="*/ 332811 w 6934737"/>
              <a:gd name="connsiteY380" fmla="*/ 4190595 h 4876774"/>
              <a:gd name="connsiteX381" fmla="*/ 309714 w 6934737"/>
              <a:gd name="connsiteY381" fmla="*/ 4204614 h 4876774"/>
              <a:gd name="connsiteX382" fmla="*/ 244605 w 6934737"/>
              <a:gd name="connsiteY382" fmla="*/ 4256016 h 4876774"/>
              <a:gd name="connsiteX383" fmla="*/ 184569 w 6934737"/>
              <a:gd name="connsiteY383" fmla="*/ 4319300 h 4876774"/>
              <a:gd name="connsiteX384" fmla="*/ 135615 w 6934737"/>
              <a:gd name="connsiteY384" fmla="*/ 4387301 h 4876774"/>
              <a:gd name="connsiteX385" fmla="*/ 105087 w 6934737"/>
              <a:gd name="connsiteY385" fmla="*/ 4452321 h 4876774"/>
              <a:gd name="connsiteX386" fmla="*/ 98900 w 6934737"/>
              <a:gd name="connsiteY386" fmla="*/ 4486233 h 4876774"/>
              <a:gd name="connsiteX387" fmla="*/ 103796 w 6934737"/>
              <a:gd name="connsiteY387" fmla="*/ 4510265 h 4876774"/>
              <a:gd name="connsiteX388" fmla="*/ 119016 w 6934737"/>
              <a:gd name="connsiteY388" fmla="*/ 4523616 h 4876774"/>
              <a:gd name="connsiteX389" fmla="*/ 143493 w 6934737"/>
              <a:gd name="connsiteY389" fmla="*/ 4526241 h 4876774"/>
              <a:gd name="connsiteX390" fmla="*/ 161294 w 6934737"/>
              <a:gd name="connsiteY390" fmla="*/ 4522592 h 4876774"/>
              <a:gd name="connsiteX391" fmla="*/ 181677 w 6934737"/>
              <a:gd name="connsiteY391" fmla="*/ 4515115 h 4876774"/>
              <a:gd name="connsiteX392" fmla="*/ 204373 w 6934737"/>
              <a:gd name="connsiteY392" fmla="*/ 4503767 h 4876774"/>
              <a:gd name="connsiteX393" fmla="*/ 229028 w 6934737"/>
              <a:gd name="connsiteY393" fmla="*/ 4488502 h 4876774"/>
              <a:gd name="connsiteX394" fmla="*/ 298365 w 6934737"/>
              <a:gd name="connsiteY394" fmla="*/ 4433229 h 4876774"/>
              <a:gd name="connsiteX395" fmla="*/ 359602 w 6934737"/>
              <a:gd name="connsiteY395" fmla="*/ 4366474 h 4876774"/>
              <a:gd name="connsiteX396" fmla="*/ 406509 w 6934737"/>
              <a:gd name="connsiteY396" fmla="*/ 4297538 h 4876774"/>
              <a:gd name="connsiteX397" fmla="*/ 433211 w 6934737"/>
              <a:gd name="connsiteY397" fmla="*/ 4234921 h 4876774"/>
              <a:gd name="connsiteX398" fmla="*/ 436861 w 6934737"/>
              <a:gd name="connsiteY398" fmla="*/ 4203769 h 4876774"/>
              <a:gd name="connsiteX399" fmla="*/ 429829 w 6934737"/>
              <a:gd name="connsiteY399" fmla="*/ 4182451 h 4876774"/>
              <a:gd name="connsiteX400" fmla="*/ 1511266 w 6934737"/>
              <a:gd name="connsiteY400" fmla="*/ 2114370 h 4876774"/>
              <a:gd name="connsiteX401" fmla="*/ 1489014 w 6934737"/>
              <a:gd name="connsiteY401" fmla="*/ 2114370 h 4876774"/>
              <a:gd name="connsiteX402" fmla="*/ 1487589 w 6934737"/>
              <a:gd name="connsiteY402" fmla="*/ 2114637 h 4876774"/>
              <a:gd name="connsiteX403" fmla="*/ 1486165 w 6934737"/>
              <a:gd name="connsiteY403" fmla="*/ 2114949 h 4876774"/>
              <a:gd name="connsiteX404" fmla="*/ 1484697 w 6934737"/>
              <a:gd name="connsiteY404" fmla="*/ 2115260 h 4876774"/>
              <a:gd name="connsiteX405" fmla="*/ 1483228 w 6934737"/>
              <a:gd name="connsiteY405" fmla="*/ 2115616 h 4876774"/>
              <a:gd name="connsiteX406" fmla="*/ 1453277 w 6934737"/>
              <a:gd name="connsiteY406" fmla="*/ 2126698 h 4876774"/>
              <a:gd name="connsiteX407" fmla="*/ 1421324 w 6934737"/>
              <a:gd name="connsiteY407" fmla="*/ 2144499 h 4876774"/>
              <a:gd name="connsiteX408" fmla="*/ 1390571 w 6934737"/>
              <a:gd name="connsiteY408" fmla="*/ 2167107 h 4876774"/>
              <a:gd name="connsiteX409" fmla="*/ 1364404 w 6934737"/>
              <a:gd name="connsiteY409" fmla="*/ 2192563 h 4876774"/>
              <a:gd name="connsiteX410" fmla="*/ 1347002 w 6934737"/>
              <a:gd name="connsiteY410" fmla="*/ 2217708 h 4876774"/>
              <a:gd name="connsiteX411" fmla="*/ 1342997 w 6934737"/>
              <a:gd name="connsiteY411" fmla="*/ 2236622 h 4876774"/>
              <a:gd name="connsiteX412" fmla="*/ 1352255 w 6934737"/>
              <a:gd name="connsiteY412" fmla="*/ 2247392 h 4876774"/>
              <a:gd name="connsiteX413" fmla="*/ 1374729 w 6934737"/>
              <a:gd name="connsiteY413" fmla="*/ 2247926 h 4876774"/>
              <a:gd name="connsiteX414" fmla="*/ 1376197 w 6934737"/>
              <a:gd name="connsiteY414" fmla="*/ 2247659 h 4876774"/>
              <a:gd name="connsiteX415" fmla="*/ 1377666 w 6934737"/>
              <a:gd name="connsiteY415" fmla="*/ 2247347 h 4876774"/>
              <a:gd name="connsiteX416" fmla="*/ 1379179 w 6934737"/>
              <a:gd name="connsiteY416" fmla="*/ 2246991 h 4876774"/>
              <a:gd name="connsiteX417" fmla="*/ 1380692 w 6934737"/>
              <a:gd name="connsiteY417" fmla="*/ 2246635 h 4876774"/>
              <a:gd name="connsiteX418" fmla="*/ 1411844 w 6934737"/>
              <a:gd name="connsiteY418" fmla="*/ 2235242 h 4876774"/>
              <a:gd name="connsiteX419" fmla="*/ 1444955 w 6934737"/>
              <a:gd name="connsiteY419" fmla="*/ 2216550 h 4876774"/>
              <a:gd name="connsiteX420" fmla="*/ 1476375 w 6934737"/>
              <a:gd name="connsiteY420" fmla="*/ 2193008 h 4876774"/>
              <a:gd name="connsiteX421" fmla="*/ 1502410 w 6934737"/>
              <a:gd name="connsiteY421" fmla="*/ 2167063 h 4876774"/>
              <a:gd name="connsiteX422" fmla="*/ 1518697 w 6934737"/>
              <a:gd name="connsiteY422" fmla="*/ 2142230 h 4876774"/>
              <a:gd name="connsiteX423" fmla="*/ 1521457 w 6934737"/>
              <a:gd name="connsiteY423" fmla="*/ 2124117 h 4876774"/>
              <a:gd name="connsiteX424" fmla="*/ 1511310 w 6934737"/>
              <a:gd name="connsiteY424" fmla="*/ 2114637 h 4876774"/>
              <a:gd name="connsiteX425" fmla="*/ 359424 w 6934737"/>
              <a:gd name="connsiteY425" fmla="*/ 4486055 h 4876774"/>
              <a:gd name="connsiteX426" fmla="*/ 343092 w 6934737"/>
              <a:gd name="connsiteY426" fmla="*/ 4474395 h 4876774"/>
              <a:gd name="connsiteX427" fmla="*/ 319282 w 6934737"/>
              <a:gd name="connsiteY427" fmla="*/ 4472437 h 4876774"/>
              <a:gd name="connsiteX428" fmla="*/ 299032 w 6934737"/>
              <a:gd name="connsiteY428" fmla="*/ 4476887 h 4876774"/>
              <a:gd name="connsiteX429" fmla="*/ 275935 w 6934737"/>
              <a:gd name="connsiteY429" fmla="*/ 4485788 h 4876774"/>
              <a:gd name="connsiteX430" fmla="*/ 250257 w 6934737"/>
              <a:gd name="connsiteY430" fmla="*/ 4499539 h 4876774"/>
              <a:gd name="connsiteX431" fmla="*/ 222175 w 6934737"/>
              <a:gd name="connsiteY431" fmla="*/ 4518097 h 4876774"/>
              <a:gd name="connsiteX432" fmla="*/ 151815 w 6934737"/>
              <a:gd name="connsiteY432" fmla="*/ 4578489 h 4876774"/>
              <a:gd name="connsiteX433" fmla="*/ 88086 w 6934737"/>
              <a:gd name="connsiteY433" fmla="*/ 4651118 h 4876774"/>
              <a:gd name="connsiteX434" fmla="*/ 37707 w 6934737"/>
              <a:gd name="connsiteY434" fmla="*/ 4727887 h 4876774"/>
              <a:gd name="connsiteX435" fmla="*/ 7979 w 6934737"/>
              <a:gd name="connsiteY435" fmla="*/ 4799983 h 4876774"/>
              <a:gd name="connsiteX436" fmla="*/ 3529 w 6934737"/>
              <a:gd name="connsiteY436" fmla="*/ 4834562 h 4876774"/>
              <a:gd name="connsiteX437" fmla="*/ 9627 w 6934737"/>
              <a:gd name="connsiteY437" fmla="*/ 4859173 h 4876774"/>
              <a:gd name="connsiteX438" fmla="*/ 25424 w 6934737"/>
              <a:gd name="connsiteY438" fmla="*/ 4873236 h 4876774"/>
              <a:gd name="connsiteX439" fmla="*/ 49946 w 6934737"/>
              <a:gd name="connsiteY439" fmla="*/ 4876484 h 4876774"/>
              <a:gd name="connsiteX440" fmla="*/ 71397 w 6934737"/>
              <a:gd name="connsiteY440" fmla="*/ 4872034 h 4876774"/>
              <a:gd name="connsiteX441" fmla="*/ 96141 w 6934737"/>
              <a:gd name="connsiteY441" fmla="*/ 4862421 h 4876774"/>
              <a:gd name="connsiteX442" fmla="*/ 123778 w 6934737"/>
              <a:gd name="connsiteY442" fmla="*/ 4847379 h 4876774"/>
              <a:gd name="connsiteX443" fmla="*/ 153951 w 6934737"/>
              <a:gd name="connsiteY443" fmla="*/ 4826952 h 4876774"/>
              <a:gd name="connsiteX444" fmla="*/ 228272 w 6934737"/>
              <a:gd name="connsiteY444" fmla="*/ 4761220 h 4876774"/>
              <a:gd name="connsiteX445" fmla="*/ 292847 w 6934737"/>
              <a:gd name="connsiteY445" fmla="*/ 4684630 h 4876774"/>
              <a:gd name="connsiteX446" fmla="*/ 340644 w 6934737"/>
              <a:gd name="connsiteY446" fmla="*/ 4607372 h 4876774"/>
              <a:gd name="connsiteX447" fmla="*/ 365611 w 6934737"/>
              <a:gd name="connsiteY447" fmla="*/ 4538703 h 4876774"/>
              <a:gd name="connsiteX448" fmla="*/ 367257 w 6934737"/>
              <a:gd name="connsiteY448" fmla="*/ 4507550 h 4876774"/>
              <a:gd name="connsiteX449" fmla="*/ 359469 w 6934737"/>
              <a:gd name="connsiteY449" fmla="*/ 4486322 h 4876774"/>
              <a:gd name="connsiteX450" fmla="*/ 694892 w 6934737"/>
              <a:gd name="connsiteY450" fmla="*/ 3388285 h 4876774"/>
              <a:gd name="connsiteX451" fmla="*/ 670815 w 6934737"/>
              <a:gd name="connsiteY451" fmla="*/ 3388018 h 4876774"/>
              <a:gd name="connsiteX452" fmla="*/ 661647 w 6934737"/>
              <a:gd name="connsiteY452" fmla="*/ 3390110 h 4876774"/>
              <a:gd name="connsiteX453" fmla="*/ 651679 w 6934737"/>
              <a:gd name="connsiteY453" fmla="*/ 3393225 h 4876774"/>
              <a:gd name="connsiteX454" fmla="*/ 640954 w 6934737"/>
              <a:gd name="connsiteY454" fmla="*/ 3397675 h 4876774"/>
              <a:gd name="connsiteX455" fmla="*/ 629427 w 6934737"/>
              <a:gd name="connsiteY455" fmla="*/ 3402927 h 4876774"/>
              <a:gd name="connsiteX456" fmla="*/ 577982 w 6934737"/>
              <a:gd name="connsiteY456" fmla="*/ 3434702 h 4876774"/>
              <a:gd name="connsiteX457" fmla="*/ 527870 w 6934737"/>
              <a:gd name="connsiteY457" fmla="*/ 3477070 h 4876774"/>
              <a:gd name="connsiteX458" fmla="*/ 484390 w 6934737"/>
              <a:gd name="connsiteY458" fmla="*/ 3525089 h 4876774"/>
              <a:gd name="connsiteX459" fmla="*/ 453238 w 6934737"/>
              <a:gd name="connsiteY459" fmla="*/ 3573642 h 4876774"/>
              <a:gd name="connsiteX460" fmla="*/ 442246 w 6934737"/>
              <a:gd name="connsiteY460" fmla="*/ 3605418 h 4876774"/>
              <a:gd name="connsiteX461" fmla="*/ 443981 w 6934737"/>
              <a:gd name="connsiteY461" fmla="*/ 3627981 h 4876774"/>
              <a:gd name="connsiteX462" fmla="*/ 457644 w 6934737"/>
              <a:gd name="connsiteY462" fmla="*/ 3640309 h 4876774"/>
              <a:gd name="connsiteX463" fmla="*/ 482254 w 6934737"/>
              <a:gd name="connsiteY463" fmla="*/ 3641377 h 4876774"/>
              <a:gd name="connsiteX464" fmla="*/ 491778 w 6934737"/>
              <a:gd name="connsiteY464" fmla="*/ 3639285 h 4876774"/>
              <a:gd name="connsiteX465" fmla="*/ 502236 w 6934737"/>
              <a:gd name="connsiteY465" fmla="*/ 3636081 h 4876774"/>
              <a:gd name="connsiteX466" fmla="*/ 513496 w 6934737"/>
              <a:gd name="connsiteY466" fmla="*/ 3631631 h 4876774"/>
              <a:gd name="connsiteX467" fmla="*/ 525601 w 6934737"/>
              <a:gd name="connsiteY467" fmla="*/ 3626068 h 4876774"/>
              <a:gd name="connsiteX468" fmla="*/ 579806 w 6934737"/>
              <a:gd name="connsiteY468" fmla="*/ 3592067 h 4876774"/>
              <a:gd name="connsiteX469" fmla="*/ 631564 w 6934737"/>
              <a:gd name="connsiteY469" fmla="*/ 3547252 h 4876774"/>
              <a:gd name="connsiteX470" fmla="*/ 674732 w 6934737"/>
              <a:gd name="connsiteY470" fmla="*/ 3497853 h 4876774"/>
              <a:gd name="connsiteX471" fmla="*/ 703704 w 6934737"/>
              <a:gd name="connsiteY471" fmla="*/ 3449878 h 4876774"/>
              <a:gd name="connsiteX472" fmla="*/ 712605 w 6934737"/>
              <a:gd name="connsiteY472" fmla="*/ 3419749 h 4876774"/>
              <a:gd name="connsiteX473" fmla="*/ 709222 w 6934737"/>
              <a:gd name="connsiteY473" fmla="*/ 3399144 h 4876774"/>
              <a:gd name="connsiteX474" fmla="*/ 694937 w 6934737"/>
              <a:gd name="connsiteY474" fmla="*/ 3388552 h 4876774"/>
              <a:gd name="connsiteX475" fmla="*/ 1146914 w 6934737"/>
              <a:gd name="connsiteY475" fmla="*/ 2584907 h 4876774"/>
              <a:gd name="connsiteX476" fmla="*/ 1122393 w 6934737"/>
              <a:gd name="connsiteY476" fmla="*/ 2585975 h 4876774"/>
              <a:gd name="connsiteX477" fmla="*/ 1119991 w 6934737"/>
              <a:gd name="connsiteY477" fmla="*/ 2586553 h 4876774"/>
              <a:gd name="connsiteX478" fmla="*/ 1117543 w 6934737"/>
              <a:gd name="connsiteY478" fmla="*/ 2587176 h 4876774"/>
              <a:gd name="connsiteX479" fmla="*/ 1115050 w 6934737"/>
              <a:gd name="connsiteY479" fmla="*/ 2587888 h 4876774"/>
              <a:gd name="connsiteX480" fmla="*/ 1112469 w 6934737"/>
              <a:gd name="connsiteY480" fmla="*/ 2588689 h 4876774"/>
              <a:gd name="connsiteX481" fmla="*/ 1074330 w 6934737"/>
              <a:gd name="connsiteY481" fmla="*/ 2605556 h 4876774"/>
              <a:gd name="connsiteX482" fmla="*/ 1034810 w 6934737"/>
              <a:gd name="connsiteY482" fmla="*/ 2631324 h 4876774"/>
              <a:gd name="connsiteX483" fmla="*/ 998139 w 6934737"/>
              <a:gd name="connsiteY483" fmla="*/ 2662832 h 4876774"/>
              <a:gd name="connsiteX484" fmla="*/ 968811 w 6934737"/>
              <a:gd name="connsiteY484" fmla="*/ 2696877 h 4876774"/>
              <a:gd name="connsiteX485" fmla="*/ 953547 w 6934737"/>
              <a:gd name="connsiteY485" fmla="*/ 2725226 h 4876774"/>
              <a:gd name="connsiteX486" fmla="*/ 952568 w 6934737"/>
              <a:gd name="connsiteY486" fmla="*/ 2745921 h 4876774"/>
              <a:gd name="connsiteX487" fmla="*/ 964717 w 6934737"/>
              <a:gd name="connsiteY487" fmla="*/ 2756690 h 4876774"/>
              <a:gd name="connsiteX488" fmla="*/ 989729 w 6934737"/>
              <a:gd name="connsiteY488" fmla="*/ 2756156 h 4876774"/>
              <a:gd name="connsiteX489" fmla="*/ 992175 w 6934737"/>
              <a:gd name="connsiteY489" fmla="*/ 2755578 h 4876774"/>
              <a:gd name="connsiteX490" fmla="*/ 994668 w 6934737"/>
              <a:gd name="connsiteY490" fmla="*/ 2754955 h 4876774"/>
              <a:gd name="connsiteX491" fmla="*/ 997249 w 6934737"/>
              <a:gd name="connsiteY491" fmla="*/ 2754243 h 4876774"/>
              <a:gd name="connsiteX492" fmla="*/ 999919 w 6934737"/>
              <a:gd name="connsiteY492" fmla="*/ 2753442 h 4876774"/>
              <a:gd name="connsiteX493" fmla="*/ 1039972 w 6934737"/>
              <a:gd name="connsiteY493" fmla="*/ 2735640 h 4876774"/>
              <a:gd name="connsiteX494" fmla="*/ 1081006 w 6934737"/>
              <a:gd name="connsiteY494" fmla="*/ 2708449 h 4876774"/>
              <a:gd name="connsiteX495" fmla="*/ 1118210 w 6934737"/>
              <a:gd name="connsiteY495" fmla="*/ 2675783 h 4876774"/>
              <a:gd name="connsiteX496" fmla="*/ 1146693 w 6934737"/>
              <a:gd name="connsiteY496" fmla="*/ 2641471 h 4876774"/>
              <a:gd name="connsiteX497" fmla="*/ 1160399 w 6934737"/>
              <a:gd name="connsiteY497" fmla="*/ 2613834 h 4876774"/>
              <a:gd name="connsiteX498" fmla="*/ 1160399 w 6934737"/>
              <a:gd name="connsiteY498" fmla="*/ 2594697 h 4876774"/>
              <a:gd name="connsiteX499" fmla="*/ 1146959 w 6934737"/>
              <a:gd name="connsiteY499" fmla="*/ 2585174 h 4876774"/>
              <a:gd name="connsiteX500" fmla="*/ 1387635 w 6934737"/>
              <a:gd name="connsiteY500" fmla="*/ 2260609 h 4876774"/>
              <a:gd name="connsiteX501" fmla="*/ 1363202 w 6934737"/>
              <a:gd name="connsiteY501" fmla="*/ 2261811 h 4876774"/>
              <a:gd name="connsiteX502" fmla="*/ 1362846 w 6934737"/>
              <a:gd name="connsiteY502" fmla="*/ 2261811 h 4876774"/>
              <a:gd name="connsiteX503" fmla="*/ 1362535 w 6934737"/>
              <a:gd name="connsiteY503" fmla="*/ 2261811 h 4876774"/>
              <a:gd name="connsiteX504" fmla="*/ 1362179 w 6934737"/>
              <a:gd name="connsiteY504" fmla="*/ 2261811 h 4876774"/>
              <a:gd name="connsiteX505" fmla="*/ 1361867 w 6934737"/>
              <a:gd name="connsiteY505" fmla="*/ 2261811 h 4876774"/>
              <a:gd name="connsiteX506" fmla="*/ 1329068 w 6934737"/>
              <a:gd name="connsiteY506" fmla="*/ 2274005 h 4876774"/>
              <a:gd name="connsiteX507" fmla="*/ 1294044 w 6934737"/>
              <a:gd name="connsiteY507" fmla="*/ 2294209 h 4876774"/>
              <a:gd name="connsiteX508" fmla="*/ 1260577 w 6934737"/>
              <a:gd name="connsiteY508" fmla="*/ 2319843 h 4876774"/>
              <a:gd name="connsiteX509" fmla="*/ 1232539 w 6934737"/>
              <a:gd name="connsiteY509" fmla="*/ 2348504 h 4876774"/>
              <a:gd name="connsiteX510" fmla="*/ 1215540 w 6934737"/>
              <a:gd name="connsiteY510" fmla="*/ 2375206 h 4876774"/>
              <a:gd name="connsiteX511" fmla="*/ 1212735 w 6934737"/>
              <a:gd name="connsiteY511" fmla="*/ 2394787 h 4876774"/>
              <a:gd name="connsiteX512" fmla="*/ 1223861 w 6934737"/>
              <a:gd name="connsiteY512" fmla="*/ 2405290 h 4876774"/>
              <a:gd name="connsiteX513" fmla="*/ 1248695 w 6934737"/>
              <a:gd name="connsiteY513" fmla="*/ 2404578 h 4876774"/>
              <a:gd name="connsiteX514" fmla="*/ 1249051 w 6934737"/>
              <a:gd name="connsiteY514" fmla="*/ 2404578 h 4876774"/>
              <a:gd name="connsiteX515" fmla="*/ 1249406 w 6934737"/>
              <a:gd name="connsiteY515" fmla="*/ 2404578 h 4876774"/>
              <a:gd name="connsiteX516" fmla="*/ 1249763 w 6934737"/>
              <a:gd name="connsiteY516" fmla="*/ 2404578 h 4876774"/>
              <a:gd name="connsiteX517" fmla="*/ 1250119 w 6934737"/>
              <a:gd name="connsiteY517" fmla="*/ 2404578 h 4876774"/>
              <a:gd name="connsiteX518" fmla="*/ 1284164 w 6934737"/>
              <a:gd name="connsiteY518" fmla="*/ 2391939 h 4876774"/>
              <a:gd name="connsiteX519" fmla="*/ 1320478 w 6934737"/>
              <a:gd name="connsiteY519" fmla="*/ 2370800 h 4876774"/>
              <a:gd name="connsiteX520" fmla="*/ 1354658 w 6934737"/>
              <a:gd name="connsiteY520" fmla="*/ 2344098 h 4876774"/>
              <a:gd name="connsiteX521" fmla="*/ 1382294 w 6934737"/>
              <a:gd name="connsiteY521" fmla="*/ 2314993 h 4876774"/>
              <a:gd name="connsiteX522" fmla="*/ 1398049 w 6934737"/>
              <a:gd name="connsiteY522" fmla="*/ 2288691 h 4876774"/>
              <a:gd name="connsiteX523" fmla="*/ 1399517 w 6934737"/>
              <a:gd name="connsiteY523" fmla="*/ 2270088 h 4876774"/>
              <a:gd name="connsiteX524" fmla="*/ 1387679 w 6934737"/>
              <a:gd name="connsiteY524" fmla="*/ 2260832 h 4876774"/>
              <a:gd name="connsiteX525" fmla="*/ 802591 w 6934737"/>
              <a:gd name="connsiteY525" fmla="*/ 3164744 h 4876774"/>
              <a:gd name="connsiteX526" fmla="*/ 778558 w 6934737"/>
              <a:gd name="connsiteY526" fmla="*/ 3164744 h 4876774"/>
              <a:gd name="connsiteX527" fmla="*/ 771216 w 6934737"/>
              <a:gd name="connsiteY527" fmla="*/ 3166435 h 4876774"/>
              <a:gd name="connsiteX528" fmla="*/ 763338 w 6934737"/>
              <a:gd name="connsiteY528" fmla="*/ 3168794 h 4876774"/>
              <a:gd name="connsiteX529" fmla="*/ 754972 w 6934737"/>
              <a:gd name="connsiteY529" fmla="*/ 3171820 h 4876774"/>
              <a:gd name="connsiteX530" fmla="*/ 746072 w 6934737"/>
              <a:gd name="connsiteY530" fmla="*/ 3175602 h 4876774"/>
              <a:gd name="connsiteX531" fmla="*/ 698363 w 6934737"/>
              <a:gd name="connsiteY531" fmla="*/ 3202928 h 4876774"/>
              <a:gd name="connsiteX532" fmla="*/ 651234 w 6934737"/>
              <a:gd name="connsiteY532" fmla="*/ 3240311 h 4876774"/>
              <a:gd name="connsiteX533" fmla="*/ 609712 w 6934737"/>
              <a:gd name="connsiteY533" fmla="*/ 3283435 h 4876774"/>
              <a:gd name="connsiteX534" fmla="*/ 579139 w 6934737"/>
              <a:gd name="connsiteY534" fmla="*/ 3327627 h 4876774"/>
              <a:gd name="connsiteX535" fmla="*/ 567166 w 6934737"/>
              <a:gd name="connsiteY535" fmla="*/ 3358245 h 4876774"/>
              <a:gd name="connsiteX536" fmla="*/ 568190 w 6934737"/>
              <a:gd name="connsiteY536" fmla="*/ 3380052 h 4876774"/>
              <a:gd name="connsiteX537" fmla="*/ 581541 w 6934737"/>
              <a:gd name="connsiteY537" fmla="*/ 3391801 h 4876774"/>
              <a:gd name="connsiteX538" fmla="*/ 606062 w 6934737"/>
              <a:gd name="connsiteY538" fmla="*/ 3392379 h 4876774"/>
              <a:gd name="connsiteX539" fmla="*/ 613673 w 6934737"/>
              <a:gd name="connsiteY539" fmla="*/ 3390733 h 4876774"/>
              <a:gd name="connsiteX540" fmla="*/ 621906 w 6934737"/>
              <a:gd name="connsiteY540" fmla="*/ 3388285 h 4876774"/>
              <a:gd name="connsiteX541" fmla="*/ 630807 w 6934737"/>
              <a:gd name="connsiteY541" fmla="*/ 3385125 h 4876774"/>
              <a:gd name="connsiteX542" fmla="*/ 640153 w 6934737"/>
              <a:gd name="connsiteY542" fmla="*/ 3381164 h 4876774"/>
              <a:gd name="connsiteX543" fmla="*/ 690398 w 6934737"/>
              <a:gd name="connsiteY543" fmla="*/ 3352059 h 4876774"/>
              <a:gd name="connsiteX544" fmla="*/ 738951 w 6934737"/>
              <a:gd name="connsiteY544" fmla="*/ 3312896 h 4876774"/>
              <a:gd name="connsiteX545" fmla="*/ 780473 w 6934737"/>
              <a:gd name="connsiteY545" fmla="*/ 3268393 h 4876774"/>
              <a:gd name="connsiteX546" fmla="*/ 809266 w 6934737"/>
              <a:gd name="connsiteY546" fmla="*/ 3224468 h 4876774"/>
              <a:gd name="connsiteX547" fmla="*/ 819057 w 6934737"/>
              <a:gd name="connsiteY547" fmla="*/ 3195407 h 4876774"/>
              <a:gd name="connsiteX548" fmla="*/ 816431 w 6934737"/>
              <a:gd name="connsiteY548" fmla="*/ 3175380 h 4876774"/>
              <a:gd name="connsiteX549" fmla="*/ 802635 w 6934737"/>
              <a:gd name="connsiteY549" fmla="*/ 3165011 h 4876774"/>
              <a:gd name="connsiteX550" fmla="*/ 913850 w 6934737"/>
              <a:gd name="connsiteY550" fmla="*/ 2957624 h 4876774"/>
              <a:gd name="connsiteX551" fmla="*/ 889728 w 6934737"/>
              <a:gd name="connsiteY551" fmla="*/ 2958069 h 4876774"/>
              <a:gd name="connsiteX552" fmla="*/ 884210 w 6934737"/>
              <a:gd name="connsiteY552" fmla="*/ 2959360 h 4876774"/>
              <a:gd name="connsiteX553" fmla="*/ 878381 w 6934737"/>
              <a:gd name="connsiteY553" fmla="*/ 2961051 h 4876774"/>
              <a:gd name="connsiteX554" fmla="*/ 872239 w 6934737"/>
              <a:gd name="connsiteY554" fmla="*/ 2963098 h 4876774"/>
              <a:gd name="connsiteX555" fmla="*/ 865741 w 6934737"/>
              <a:gd name="connsiteY555" fmla="*/ 2965590 h 4876774"/>
              <a:gd name="connsiteX556" fmla="*/ 821549 w 6934737"/>
              <a:gd name="connsiteY556" fmla="*/ 2988866 h 4876774"/>
              <a:gd name="connsiteX557" fmla="*/ 777046 w 6934737"/>
              <a:gd name="connsiteY557" fmla="*/ 3021843 h 4876774"/>
              <a:gd name="connsiteX558" fmla="*/ 736993 w 6934737"/>
              <a:gd name="connsiteY558" fmla="*/ 3060516 h 4876774"/>
              <a:gd name="connsiteX559" fmla="*/ 706775 w 6934737"/>
              <a:gd name="connsiteY559" fmla="*/ 3100926 h 4876774"/>
              <a:gd name="connsiteX560" fmla="*/ 693423 w 6934737"/>
              <a:gd name="connsiteY560" fmla="*/ 3130832 h 4876774"/>
              <a:gd name="connsiteX561" fmla="*/ 693423 w 6934737"/>
              <a:gd name="connsiteY561" fmla="*/ 3152149 h 4876774"/>
              <a:gd name="connsiteX562" fmla="*/ 706195 w 6934737"/>
              <a:gd name="connsiteY562" fmla="*/ 3163586 h 4876774"/>
              <a:gd name="connsiteX563" fmla="*/ 730851 w 6934737"/>
              <a:gd name="connsiteY563" fmla="*/ 3163809 h 4876774"/>
              <a:gd name="connsiteX564" fmla="*/ 736547 w 6934737"/>
              <a:gd name="connsiteY564" fmla="*/ 3162518 h 4876774"/>
              <a:gd name="connsiteX565" fmla="*/ 742645 w 6934737"/>
              <a:gd name="connsiteY565" fmla="*/ 3160827 h 4876774"/>
              <a:gd name="connsiteX566" fmla="*/ 749053 w 6934737"/>
              <a:gd name="connsiteY566" fmla="*/ 3158691 h 4876774"/>
              <a:gd name="connsiteX567" fmla="*/ 755818 w 6934737"/>
              <a:gd name="connsiteY567" fmla="*/ 3156110 h 4876774"/>
              <a:gd name="connsiteX568" fmla="*/ 802235 w 6934737"/>
              <a:gd name="connsiteY568" fmla="*/ 3131410 h 4876774"/>
              <a:gd name="connsiteX569" fmla="*/ 848296 w 6934737"/>
              <a:gd name="connsiteY569" fmla="*/ 3096520 h 4876774"/>
              <a:gd name="connsiteX570" fmla="*/ 888349 w 6934737"/>
              <a:gd name="connsiteY570" fmla="*/ 3056467 h 4876774"/>
              <a:gd name="connsiteX571" fmla="*/ 917232 w 6934737"/>
              <a:gd name="connsiteY571" fmla="*/ 3016057 h 4876774"/>
              <a:gd name="connsiteX572" fmla="*/ 928447 w 6934737"/>
              <a:gd name="connsiteY572" fmla="*/ 2987352 h 4876774"/>
              <a:gd name="connsiteX573" fmla="*/ 926711 w 6934737"/>
              <a:gd name="connsiteY573" fmla="*/ 2967637 h 4876774"/>
              <a:gd name="connsiteX574" fmla="*/ 913850 w 6934737"/>
              <a:gd name="connsiteY574" fmla="*/ 2957891 h 4876774"/>
              <a:gd name="connsiteX575" fmla="*/ 1029247 w 6934737"/>
              <a:gd name="connsiteY575" fmla="*/ 2764657 h 4876774"/>
              <a:gd name="connsiteX576" fmla="*/ 1004948 w 6934737"/>
              <a:gd name="connsiteY576" fmla="*/ 2765413 h 4876774"/>
              <a:gd name="connsiteX577" fmla="*/ 1001032 w 6934737"/>
              <a:gd name="connsiteY577" fmla="*/ 2766348 h 4876774"/>
              <a:gd name="connsiteX578" fmla="*/ 996982 w 6934737"/>
              <a:gd name="connsiteY578" fmla="*/ 2767460 h 4876774"/>
              <a:gd name="connsiteX579" fmla="*/ 992755 w 6934737"/>
              <a:gd name="connsiteY579" fmla="*/ 2768751 h 4876774"/>
              <a:gd name="connsiteX580" fmla="*/ 988304 w 6934737"/>
              <a:gd name="connsiteY580" fmla="*/ 2770264 h 4876774"/>
              <a:gd name="connsiteX581" fmla="*/ 947227 w 6934737"/>
              <a:gd name="connsiteY581" fmla="*/ 2790202 h 4876774"/>
              <a:gd name="connsiteX582" fmla="*/ 905304 w 6934737"/>
              <a:gd name="connsiteY582" fmla="*/ 2819351 h 4876774"/>
              <a:gd name="connsiteX583" fmla="*/ 867121 w 6934737"/>
              <a:gd name="connsiteY583" fmla="*/ 2854287 h 4876774"/>
              <a:gd name="connsiteX584" fmla="*/ 837348 w 6934737"/>
              <a:gd name="connsiteY584" fmla="*/ 2891314 h 4876774"/>
              <a:gd name="connsiteX585" fmla="*/ 823196 w 6934737"/>
              <a:gd name="connsiteY585" fmla="*/ 2920330 h 4876774"/>
              <a:gd name="connsiteX586" fmla="*/ 822662 w 6934737"/>
              <a:gd name="connsiteY586" fmla="*/ 2941113 h 4876774"/>
              <a:gd name="connsiteX587" fmla="*/ 835123 w 6934737"/>
              <a:gd name="connsiteY587" fmla="*/ 2952194 h 4876774"/>
              <a:gd name="connsiteX588" fmla="*/ 859866 w 6934737"/>
              <a:gd name="connsiteY588" fmla="*/ 2952194 h 4876774"/>
              <a:gd name="connsiteX589" fmla="*/ 863917 w 6934737"/>
              <a:gd name="connsiteY589" fmla="*/ 2951305 h 4876774"/>
              <a:gd name="connsiteX590" fmla="*/ 868367 w 6934737"/>
              <a:gd name="connsiteY590" fmla="*/ 2950147 h 4876774"/>
              <a:gd name="connsiteX591" fmla="*/ 872818 w 6934737"/>
              <a:gd name="connsiteY591" fmla="*/ 2948812 h 4876774"/>
              <a:gd name="connsiteX592" fmla="*/ 877268 w 6934737"/>
              <a:gd name="connsiteY592" fmla="*/ 2947210 h 4876774"/>
              <a:gd name="connsiteX593" fmla="*/ 920303 w 6934737"/>
              <a:gd name="connsiteY593" fmla="*/ 2926205 h 4876774"/>
              <a:gd name="connsiteX594" fmla="*/ 963738 w 6934737"/>
              <a:gd name="connsiteY594" fmla="*/ 2895408 h 4876774"/>
              <a:gd name="connsiteX595" fmla="*/ 1002322 w 6934737"/>
              <a:gd name="connsiteY595" fmla="*/ 2859227 h 4876774"/>
              <a:gd name="connsiteX596" fmla="*/ 1031027 w 6934737"/>
              <a:gd name="connsiteY596" fmla="*/ 2822066 h 4876774"/>
              <a:gd name="connsiteX597" fmla="*/ 1043444 w 6934737"/>
              <a:gd name="connsiteY597" fmla="*/ 2793984 h 4876774"/>
              <a:gd name="connsiteX598" fmla="*/ 1042420 w 6934737"/>
              <a:gd name="connsiteY598" fmla="*/ 2774581 h 4876774"/>
              <a:gd name="connsiteX599" fmla="*/ 1029247 w 6934737"/>
              <a:gd name="connsiteY599" fmla="*/ 2764924 h 4876774"/>
              <a:gd name="connsiteX600" fmla="*/ 1266095 w 6934737"/>
              <a:gd name="connsiteY600" fmla="*/ 2417262 h 4876774"/>
              <a:gd name="connsiteX601" fmla="*/ 1241306 w 6934737"/>
              <a:gd name="connsiteY601" fmla="*/ 2418597 h 4876774"/>
              <a:gd name="connsiteX602" fmla="*/ 1240238 w 6934737"/>
              <a:gd name="connsiteY602" fmla="*/ 2418864 h 4876774"/>
              <a:gd name="connsiteX603" fmla="*/ 1239215 w 6934737"/>
              <a:gd name="connsiteY603" fmla="*/ 2419131 h 4876774"/>
              <a:gd name="connsiteX604" fmla="*/ 1238102 w 6934737"/>
              <a:gd name="connsiteY604" fmla="*/ 2419398 h 4876774"/>
              <a:gd name="connsiteX605" fmla="*/ 1237034 w 6934737"/>
              <a:gd name="connsiteY605" fmla="*/ 2419709 h 4876774"/>
              <a:gd name="connsiteX606" fmla="*/ 1201431 w 6934737"/>
              <a:gd name="connsiteY606" fmla="*/ 2434084 h 4876774"/>
              <a:gd name="connsiteX607" fmla="*/ 1164004 w 6934737"/>
              <a:gd name="connsiteY607" fmla="*/ 2457003 h 4876774"/>
              <a:gd name="connsiteX608" fmla="*/ 1128758 w 6934737"/>
              <a:gd name="connsiteY608" fmla="*/ 2485575 h 4876774"/>
              <a:gd name="connsiteX609" fmla="*/ 1100008 w 6934737"/>
              <a:gd name="connsiteY609" fmla="*/ 2516950 h 4876774"/>
              <a:gd name="connsiteX610" fmla="*/ 1083942 w 6934737"/>
              <a:gd name="connsiteY610" fmla="*/ 2544453 h 4876774"/>
              <a:gd name="connsiteX611" fmla="*/ 1082074 w 6934737"/>
              <a:gd name="connsiteY611" fmla="*/ 2564391 h 4876774"/>
              <a:gd name="connsiteX612" fmla="*/ 1094000 w 6934737"/>
              <a:gd name="connsiteY612" fmla="*/ 2574849 h 4876774"/>
              <a:gd name="connsiteX613" fmla="*/ 1119189 w 6934737"/>
              <a:gd name="connsiteY613" fmla="*/ 2573959 h 4876774"/>
              <a:gd name="connsiteX614" fmla="*/ 1120257 w 6934737"/>
              <a:gd name="connsiteY614" fmla="*/ 2573959 h 4876774"/>
              <a:gd name="connsiteX615" fmla="*/ 1121325 w 6934737"/>
              <a:gd name="connsiteY615" fmla="*/ 2573692 h 4876774"/>
              <a:gd name="connsiteX616" fmla="*/ 1122437 w 6934737"/>
              <a:gd name="connsiteY616" fmla="*/ 2573380 h 4876774"/>
              <a:gd name="connsiteX617" fmla="*/ 1123595 w 6934737"/>
              <a:gd name="connsiteY617" fmla="*/ 2573113 h 4876774"/>
              <a:gd name="connsiteX618" fmla="*/ 1160577 w 6934737"/>
              <a:gd name="connsiteY618" fmla="*/ 2558115 h 4876774"/>
              <a:gd name="connsiteX619" fmla="*/ 1199429 w 6934737"/>
              <a:gd name="connsiteY619" fmla="*/ 2534039 h 4876774"/>
              <a:gd name="connsiteX620" fmla="*/ 1235254 w 6934737"/>
              <a:gd name="connsiteY620" fmla="*/ 2504400 h 4876774"/>
              <a:gd name="connsiteX621" fmla="*/ 1263515 w 6934737"/>
              <a:gd name="connsiteY621" fmla="*/ 2472624 h 4876774"/>
              <a:gd name="connsiteX622" fmla="*/ 1278155 w 6934737"/>
              <a:gd name="connsiteY622" fmla="*/ 2445655 h 4876774"/>
              <a:gd name="connsiteX623" fmla="*/ 1278601 w 6934737"/>
              <a:gd name="connsiteY623" fmla="*/ 2426830 h 4876774"/>
              <a:gd name="connsiteX624" fmla="*/ 1266095 w 6934737"/>
              <a:gd name="connsiteY624" fmla="*/ 2417529 h 4876774"/>
              <a:gd name="connsiteX625" fmla="*/ 5443957 w 6934737"/>
              <a:gd name="connsiteY625" fmla="*/ 61732 h 4876774"/>
              <a:gd name="connsiteX626" fmla="*/ 5424998 w 6934737"/>
              <a:gd name="connsiteY626" fmla="*/ 58528 h 4876774"/>
              <a:gd name="connsiteX627" fmla="*/ 5398296 w 6934737"/>
              <a:gd name="connsiteY627" fmla="*/ 59952 h 4876774"/>
              <a:gd name="connsiteX628" fmla="*/ 5389039 w 6934737"/>
              <a:gd name="connsiteY628" fmla="*/ 61376 h 4876774"/>
              <a:gd name="connsiteX629" fmla="*/ 5379828 w 6934737"/>
              <a:gd name="connsiteY629" fmla="*/ 63201 h 4876774"/>
              <a:gd name="connsiteX630" fmla="*/ 5370927 w 6934737"/>
              <a:gd name="connsiteY630" fmla="*/ 65426 h 4876774"/>
              <a:gd name="connsiteX631" fmla="*/ 5362026 w 6934737"/>
              <a:gd name="connsiteY631" fmla="*/ 67918 h 4876774"/>
              <a:gd name="connsiteX632" fmla="*/ 5343735 w 6934737"/>
              <a:gd name="connsiteY632" fmla="*/ 74416 h 4876774"/>
              <a:gd name="connsiteX633" fmla="*/ 5327803 w 6934737"/>
              <a:gd name="connsiteY633" fmla="*/ 81937 h 4876774"/>
              <a:gd name="connsiteX634" fmla="*/ 5315208 w 6934737"/>
              <a:gd name="connsiteY634" fmla="*/ 90081 h 4876774"/>
              <a:gd name="connsiteX635" fmla="*/ 5306841 w 6934737"/>
              <a:gd name="connsiteY635" fmla="*/ 98448 h 4876774"/>
              <a:gd name="connsiteX636" fmla="*/ 5304350 w 6934737"/>
              <a:gd name="connsiteY636" fmla="*/ 109262 h 4876774"/>
              <a:gd name="connsiteX637" fmla="*/ 5313251 w 6934737"/>
              <a:gd name="connsiteY637" fmla="*/ 116783 h 4876774"/>
              <a:gd name="connsiteX638" fmla="*/ 5331675 w 6934737"/>
              <a:gd name="connsiteY638" fmla="*/ 120343 h 4876774"/>
              <a:gd name="connsiteX639" fmla="*/ 5358377 w 6934737"/>
              <a:gd name="connsiteY639" fmla="*/ 119186 h 4876774"/>
              <a:gd name="connsiteX640" fmla="*/ 5367856 w 6934737"/>
              <a:gd name="connsiteY640" fmla="*/ 117807 h 4876774"/>
              <a:gd name="connsiteX641" fmla="*/ 5377291 w 6934737"/>
              <a:gd name="connsiteY641" fmla="*/ 115982 h 4876774"/>
              <a:gd name="connsiteX642" fmla="*/ 5386637 w 6934737"/>
              <a:gd name="connsiteY642" fmla="*/ 113757 h 4876774"/>
              <a:gd name="connsiteX643" fmla="*/ 5395538 w 6934737"/>
              <a:gd name="connsiteY643" fmla="*/ 111220 h 4876774"/>
              <a:gd name="connsiteX644" fmla="*/ 5414407 w 6934737"/>
              <a:gd name="connsiteY644" fmla="*/ 104545 h 4876774"/>
              <a:gd name="connsiteX645" fmla="*/ 5430740 w 6934737"/>
              <a:gd name="connsiteY645" fmla="*/ 96801 h 4876774"/>
              <a:gd name="connsiteX646" fmla="*/ 5443513 w 6934737"/>
              <a:gd name="connsiteY646" fmla="*/ 88434 h 4876774"/>
              <a:gd name="connsiteX647" fmla="*/ 5451879 w 6934737"/>
              <a:gd name="connsiteY647" fmla="*/ 80157 h 4876774"/>
              <a:gd name="connsiteX648" fmla="*/ 5453658 w 6934737"/>
              <a:gd name="connsiteY648" fmla="*/ 69342 h 4876774"/>
              <a:gd name="connsiteX649" fmla="*/ 5443957 w 6934737"/>
              <a:gd name="connsiteY649" fmla="*/ 61999 h 4876774"/>
              <a:gd name="connsiteX650" fmla="*/ 5609465 w 6934737"/>
              <a:gd name="connsiteY650" fmla="*/ 43352 h 4876774"/>
              <a:gd name="connsiteX651" fmla="*/ 5590551 w 6934737"/>
              <a:gd name="connsiteY651" fmla="*/ 39391 h 4876774"/>
              <a:gd name="connsiteX652" fmla="*/ 5563494 w 6934737"/>
              <a:gd name="connsiteY652" fmla="*/ 40148 h 4876774"/>
              <a:gd name="connsiteX653" fmla="*/ 5552590 w 6934737"/>
              <a:gd name="connsiteY653" fmla="*/ 41617 h 4876774"/>
              <a:gd name="connsiteX654" fmla="*/ 5541776 w 6934737"/>
              <a:gd name="connsiteY654" fmla="*/ 43575 h 4876774"/>
              <a:gd name="connsiteX655" fmla="*/ 5531095 w 6934737"/>
              <a:gd name="connsiteY655" fmla="*/ 46067 h 4876774"/>
              <a:gd name="connsiteX656" fmla="*/ 5520726 w 6934737"/>
              <a:gd name="connsiteY656" fmla="*/ 48960 h 4876774"/>
              <a:gd name="connsiteX657" fmla="*/ 5502924 w 6934737"/>
              <a:gd name="connsiteY657" fmla="*/ 55146 h 4876774"/>
              <a:gd name="connsiteX658" fmla="*/ 5487437 w 6934737"/>
              <a:gd name="connsiteY658" fmla="*/ 62311 h 4876774"/>
              <a:gd name="connsiteX659" fmla="*/ 5474931 w 6934737"/>
              <a:gd name="connsiteY659" fmla="*/ 70054 h 4876774"/>
              <a:gd name="connsiteX660" fmla="*/ 5466298 w 6934737"/>
              <a:gd name="connsiteY660" fmla="*/ 78154 h 4876774"/>
              <a:gd name="connsiteX661" fmla="*/ 5462559 w 6934737"/>
              <a:gd name="connsiteY661" fmla="*/ 89458 h 4876774"/>
              <a:gd name="connsiteX662" fmla="*/ 5470615 w 6934737"/>
              <a:gd name="connsiteY662" fmla="*/ 97958 h 4876774"/>
              <a:gd name="connsiteX663" fmla="*/ 5488906 w 6934737"/>
              <a:gd name="connsiteY663" fmla="*/ 102408 h 4876774"/>
              <a:gd name="connsiteX664" fmla="*/ 5516053 w 6934737"/>
              <a:gd name="connsiteY664" fmla="*/ 101963 h 4876774"/>
              <a:gd name="connsiteX665" fmla="*/ 5527089 w 6934737"/>
              <a:gd name="connsiteY665" fmla="*/ 100584 h 4876774"/>
              <a:gd name="connsiteX666" fmla="*/ 5538215 w 6934737"/>
              <a:gd name="connsiteY666" fmla="*/ 98626 h 4876774"/>
              <a:gd name="connsiteX667" fmla="*/ 5549164 w 6934737"/>
              <a:gd name="connsiteY667" fmla="*/ 96133 h 4876774"/>
              <a:gd name="connsiteX668" fmla="*/ 5559889 w 6934737"/>
              <a:gd name="connsiteY668" fmla="*/ 93152 h 4876774"/>
              <a:gd name="connsiteX669" fmla="*/ 5578136 w 6934737"/>
              <a:gd name="connsiteY669" fmla="*/ 86788 h 4876774"/>
              <a:gd name="connsiteX670" fmla="*/ 5594290 w 6934737"/>
              <a:gd name="connsiteY670" fmla="*/ 79267 h 4876774"/>
              <a:gd name="connsiteX671" fmla="*/ 5606974 w 6934737"/>
              <a:gd name="connsiteY671" fmla="*/ 71256 h 4876774"/>
              <a:gd name="connsiteX672" fmla="*/ 5615518 w 6934737"/>
              <a:gd name="connsiteY672" fmla="*/ 62978 h 4876774"/>
              <a:gd name="connsiteX673" fmla="*/ 5618544 w 6934737"/>
              <a:gd name="connsiteY673" fmla="*/ 51630 h 4876774"/>
              <a:gd name="connsiteX674" fmla="*/ 5609465 w 6934737"/>
              <a:gd name="connsiteY674" fmla="*/ 43619 h 4876774"/>
              <a:gd name="connsiteX675" fmla="*/ 5779914 w 6934737"/>
              <a:gd name="connsiteY675" fmla="*/ 28710 h 4876774"/>
              <a:gd name="connsiteX676" fmla="*/ 5761179 w 6934737"/>
              <a:gd name="connsiteY676" fmla="*/ 23949 h 4876774"/>
              <a:gd name="connsiteX677" fmla="*/ 5733497 w 6934737"/>
              <a:gd name="connsiteY677" fmla="*/ 23949 h 4876774"/>
              <a:gd name="connsiteX678" fmla="*/ 5720858 w 6934737"/>
              <a:gd name="connsiteY678" fmla="*/ 25373 h 4876774"/>
              <a:gd name="connsiteX679" fmla="*/ 5708264 w 6934737"/>
              <a:gd name="connsiteY679" fmla="*/ 27509 h 4876774"/>
              <a:gd name="connsiteX680" fmla="*/ 5695848 w 6934737"/>
              <a:gd name="connsiteY680" fmla="*/ 30268 h 4876774"/>
              <a:gd name="connsiteX681" fmla="*/ 5683787 w 6934737"/>
              <a:gd name="connsiteY681" fmla="*/ 33561 h 4876774"/>
              <a:gd name="connsiteX682" fmla="*/ 5666742 w 6934737"/>
              <a:gd name="connsiteY682" fmla="*/ 39480 h 4876774"/>
              <a:gd name="connsiteX683" fmla="*/ 5651699 w 6934737"/>
              <a:gd name="connsiteY683" fmla="*/ 46245 h 4876774"/>
              <a:gd name="connsiteX684" fmla="*/ 5639328 w 6934737"/>
              <a:gd name="connsiteY684" fmla="*/ 53588 h 4876774"/>
              <a:gd name="connsiteX685" fmla="*/ 5630428 w 6934737"/>
              <a:gd name="connsiteY685" fmla="*/ 61332 h 4876774"/>
              <a:gd name="connsiteX686" fmla="*/ 5625309 w 6934737"/>
              <a:gd name="connsiteY686" fmla="*/ 73170 h 4876774"/>
              <a:gd name="connsiteX687" fmla="*/ 5632475 w 6934737"/>
              <a:gd name="connsiteY687" fmla="*/ 82070 h 4876774"/>
              <a:gd name="connsiteX688" fmla="*/ 5650276 w 6934737"/>
              <a:gd name="connsiteY688" fmla="*/ 87144 h 4876774"/>
              <a:gd name="connsiteX689" fmla="*/ 5677868 w 6934737"/>
              <a:gd name="connsiteY689" fmla="*/ 87544 h 4876774"/>
              <a:gd name="connsiteX690" fmla="*/ 5690729 w 6934737"/>
              <a:gd name="connsiteY690" fmla="*/ 86209 h 4876774"/>
              <a:gd name="connsiteX691" fmla="*/ 5703636 w 6934737"/>
              <a:gd name="connsiteY691" fmla="*/ 84117 h 4876774"/>
              <a:gd name="connsiteX692" fmla="*/ 5716452 w 6934737"/>
              <a:gd name="connsiteY692" fmla="*/ 81314 h 4876774"/>
              <a:gd name="connsiteX693" fmla="*/ 5728869 w 6934737"/>
              <a:gd name="connsiteY693" fmla="*/ 77976 h 4876774"/>
              <a:gd name="connsiteX694" fmla="*/ 5746670 w 6934737"/>
              <a:gd name="connsiteY694" fmla="*/ 71879 h 4876774"/>
              <a:gd name="connsiteX695" fmla="*/ 5762157 w 6934737"/>
              <a:gd name="connsiteY695" fmla="*/ 64892 h 4876774"/>
              <a:gd name="connsiteX696" fmla="*/ 5774708 w 6934737"/>
              <a:gd name="connsiteY696" fmla="*/ 57326 h 4876774"/>
              <a:gd name="connsiteX697" fmla="*/ 5783608 w 6934737"/>
              <a:gd name="connsiteY697" fmla="*/ 49360 h 4876774"/>
              <a:gd name="connsiteX698" fmla="*/ 5788059 w 6934737"/>
              <a:gd name="connsiteY698" fmla="*/ 37389 h 4876774"/>
              <a:gd name="connsiteX699" fmla="*/ 5779914 w 6934737"/>
              <a:gd name="connsiteY699" fmla="*/ 28977 h 4876774"/>
              <a:gd name="connsiteX700" fmla="*/ 4973599 w 6934737"/>
              <a:gd name="connsiteY700" fmla="*/ 136988 h 4876774"/>
              <a:gd name="connsiteX701" fmla="*/ 4954462 w 6934737"/>
              <a:gd name="connsiteY701" fmla="*/ 135697 h 4876774"/>
              <a:gd name="connsiteX702" fmla="*/ 4929318 w 6934737"/>
              <a:gd name="connsiteY702" fmla="*/ 138901 h 4876774"/>
              <a:gd name="connsiteX703" fmla="*/ 4924155 w 6934737"/>
              <a:gd name="connsiteY703" fmla="*/ 140014 h 4876774"/>
              <a:gd name="connsiteX704" fmla="*/ 4919038 w 6934737"/>
              <a:gd name="connsiteY704" fmla="*/ 141260 h 4876774"/>
              <a:gd name="connsiteX705" fmla="*/ 4914008 w 6934737"/>
              <a:gd name="connsiteY705" fmla="*/ 142640 h 4876774"/>
              <a:gd name="connsiteX706" fmla="*/ 4909024 w 6934737"/>
              <a:gd name="connsiteY706" fmla="*/ 144108 h 4876774"/>
              <a:gd name="connsiteX707" fmla="*/ 4888864 w 6934737"/>
              <a:gd name="connsiteY707" fmla="*/ 151362 h 4876774"/>
              <a:gd name="connsiteX708" fmla="*/ 4871730 w 6934737"/>
              <a:gd name="connsiteY708" fmla="*/ 160263 h 4876774"/>
              <a:gd name="connsiteX709" fmla="*/ 4858869 w 6934737"/>
              <a:gd name="connsiteY709" fmla="*/ 169520 h 4876774"/>
              <a:gd name="connsiteX710" fmla="*/ 4851659 w 6934737"/>
              <a:gd name="connsiteY710" fmla="*/ 178732 h 4876774"/>
              <a:gd name="connsiteX711" fmla="*/ 4852327 w 6934737"/>
              <a:gd name="connsiteY711" fmla="*/ 188078 h 4876774"/>
              <a:gd name="connsiteX712" fmla="*/ 4862918 w 6934737"/>
              <a:gd name="connsiteY712" fmla="*/ 193819 h 4876774"/>
              <a:gd name="connsiteX713" fmla="*/ 4881832 w 6934737"/>
              <a:gd name="connsiteY713" fmla="*/ 195421 h 4876774"/>
              <a:gd name="connsiteX714" fmla="*/ 4907288 w 6934737"/>
              <a:gd name="connsiteY714" fmla="*/ 192350 h 4876774"/>
              <a:gd name="connsiteX715" fmla="*/ 4912585 w 6934737"/>
              <a:gd name="connsiteY715" fmla="*/ 191238 h 4876774"/>
              <a:gd name="connsiteX716" fmla="*/ 4917836 w 6934737"/>
              <a:gd name="connsiteY716" fmla="*/ 189991 h 4876774"/>
              <a:gd name="connsiteX717" fmla="*/ 4922998 w 6934737"/>
              <a:gd name="connsiteY717" fmla="*/ 188612 h 4876774"/>
              <a:gd name="connsiteX718" fmla="*/ 4928116 w 6934737"/>
              <a:gd name="connsiteY718" fmla="*/ 187143 h 4876774"/>
              <a:gd name="connsiteX719" fmla="*/ 4948988 w 6934737"/>
              <a:gd name="connsiteY719" fmla="*/ 179400 h 4876774"/>
              <a:gd name="connsiteX720" fmla="*/ 4966523 w 6934737"/>
              <a:gd name="connsiteY720" fmla="*/ 170499 h 4876774"/>
              <a:gd name="connsiteX721" fmla="*/ 4979429 w 6934737"/>
              <a:gd name="connsiteY721" fmla="*/ 161020 h 4876774"/>
              <a:gd name="connsiteX722" fmla="*/ 4986326 w 6934737"/>
              <a:gd name="connsiteY722" fmla="*/ 151718 h 4876774"/>
              <a:gd name="connsiteX723" fmla="*/ 4984992 w 6934737"/>
              <a:gd name="connsiteY723" fmla="*/ 142462 h 4876774"/>
              <a:gd name="connsiteX724" fmla="*/ 4973599 w 6934737"/>
              <a:gd name="connsiteY724" fmla="*/ 136988 h 4876774"/>
              <a:gd name="connsiteX725" fmla="*/ 3237603 w 6934737"/>
              <a:gd name="connsiteY725" fmla="*/ 754964 h 4876774"/>
              <a:gd name="connsiteX726" fmla="*/ 3230528 w 6934737"/>
              <a:gd name="connsiteY726" fmla="*/ 752250 h 4876774"/>
              <a:gd name="connsiteX727" fmla="*/ 3220559 w 6934737"/>
              <a:gd name="connsiteY727" fmla="*/ 751760 h 4876774"/>
              <a:gd name="connsiteX728" fmla="*/ 3208276 w 6934737"/>
              <a:gd name="connsiteY728" fmla="*/ 753318 h 4876774"/>
              <a:gd name="connsiteX729" fmla="*/ 3194391 w 6934737"/>
              <a:gd name="connsiteY729" fmla="*/ 756789 h 4876774"/>
              <a:gd name="connsiteX730" fmla="*/ 3186424 w 6934737"/>
              <a:gd name="connsiteY730" fmla="*/ 759459 h 4876774"/>
              <a:gd name="connsiteX731" fmla="*/ 3178236 w 6934737"/>
              <a:gd name="connsiteY731" fmla="*/ 762574 h 4876774"/>
              <a:gd name="connsiteX732" fmla="*/ 3170003 w 6934737"/>
              <a:gd name="connsiteY732" fmla="*/ 766224 h 4876774"/>
              <a:gd name="connsiteX733" fmla="*/ 3161769 w 6934737"/>
              <a:gd name="connsiteY733" fmla="*/ 770318 h 4876774"/>
              <a:gd name="connsiteX734" fmla="*/ 3141254 w 6934737"/>
              <a:gd name="connsiteY734" fmla="*/ 783090 h 4876774"/>
              <a:gd name="connsiteX735" fmla="*/ 3127190 w 6934737"/>
              <a:gd name="connsiteY735" fmla="*/ 795819 h 4876774"/>
              <a:gd name="connsiteX736" fmla="*/ 3120826 w 6934737"/>
              <a:gd name="connsiteY736" fmla="*/ 807078 h 4876774"/>
              <a:gd name="connsiteX737" fmla="*/ 3123497 w 6934737"/>
              <a:gd name="connsiteY737" fmla="*/ 815400 h 4876774"/>
              <a:gd name="connsiteX738" fmla="*/ 3130306 w 6934737"/>
              <a:gd name="connsiteY738" fmla="*/ 818382 h 4876774"/>
              <a:gd name="connsiteX739" fmla="*/ 3140230 w 6934737"/>
              <a:gd name="connsiteY739" fmla="*/ 819049 h 4876774"/>
              <a:gd name="connsiteX740" fmla="*/ 3152647 w 6934737"/>
              <a:gd name="connsiteY740" fmla="*/ 817581 h 4876774"/>
              <a:gd name="connsiteX741" fmla="*/ 3166843 w 6934737"/>
              <a:gd name="connsiteY741" fmla="*/ 814109 h 4876774"/>
              <a:gd name="connsiteX742" fmla="*/ 3175031 w 6934737"/>
              <a:gd name="connsiteY742" fmla="*/ 811395 h 4876774"/>
              <a:gd name="connsiteX743" fmla="*/ 3183398 w 6934737"/>
              <a:gd name="connsiteY743" fmla="*/ 808146 h 4876774"/>
              <a:gd name="connsiteX744" fmla="*/ 3191854 w 6934737"/>
              <a:gd name="connsiteY744" fmla="*/ 804408 h 4876774"/>
              <a:gd name="connsiteX745" fmla="*/ 3200310 w 6934737"/>
              <a:gd name="connsiteY745" fmla="*/ 799957 h 4876774"/>
              <a:gd name="connsiteX746" fmla="*/ 3221137 w 6934737"/>
              <a:gd name="connsiteY746" fmla="*/ 786873 h 4876774"/>
              <a:gd name="connsiteX747" fmla="*/ 3235066 w 6934737"/>
              <a:gd name="connsiteY747" fmla="*/ 773967 h 4876774"/>
              <a:gd name="connsiteX748" fmla="*/ 3240941 w 6934737"/>
              <a:gd name="connsiteY748" fmla="*/ 762797 h 4876774"/>
              <a:gd name="connsiteX749" fmla="*/ 3237603 w 6934737"/>
              <a:gd name="connsiteY749" fmla="*/ 754964 h 4876774"/>
              <a:gd name="connsiteX750" fmla="*/ 5126202 w 6934737"/>
              <a:gd name="connsiteY750" fmla="*/ 108995 h 4876774"/>
              <a:gd name="connsiteX751" fmla="*/ 5107065 w 6934737"/>
              <a:gd name="connsiteY751" fmla="*/ 107126 h 4876774"/>
              <a:gd name="connsiteX752" fmla="*/ 5081476 w 6934737"/>
              <a:gd name="connsiteY752" fmla="*/ 109796 h 4876774"/>
              <a:gd name="connsiteX753" fmla="*/ 5075112 w 6934737"/>
              <a:gd name="connsiteY753" fmla="*/ 111087 h 4876774"/>
              <a:gd name="connsiteX754" fmla="*/ 5068836 w 6934737"/>
              <a:gd name="connsiteY754" fmla="*/ 112511 h 4876774"/>
              <a:gd name="connsiteX755" fmla="*/ 5062606 w 6934737"/>
              <a:gd name="connsiteY755" fmla="*/ 114113 h 4876774"/>
              <a:gd name="connsiteX756" fmla="*/ 5056509 w 6934737"/>
              <a:gd name="connsiteY756" fmla="*/ 115893 h 4876774"/>
              <a:gd name="connsiteX757" fmla="*/ 5036927 w 6934737"/>
              <a:gd name="connsiteY757" fmla="*/ 123014 h 4876774"/>
              <a:gd name="connsiteX758" fmla="*/ 5020194 w 6934737"/>
              <a:gd name="connsiteY758" fmla="*/ 131336 h 4876774"/>
              <a:gd name="connsiteX759" fmla="*/ 5007421 w 6934737"/>
              <a:gd name="connsiteY759" fmla="*/ 140236 h 4876774"/>
              <a:gd name="connsiteX760" fmla="*/ 4999856 w 6934737"/>
              <a:gd name="connsiteY760" fmla="*/ 149137 h 4876774"/>
              <a:gd name="connsiteX761" fmla="*/ 4999633 w 6934737"/>
              <a:gd name="connsiteY761" fmla="*/ 158928 h 4876774"/>
              <a:gd name="connsiteX762" fmla="*/ 5009735 w 6934737"/>
              <a:gd name="connsiteY762" fmla="*/ 165203 h 4876774"/>
              <a:gd name="connsiteX763" fmla="*/ 5028560 w 6934737"/>
              <a:gd name="connsiteY763" fmla="*/ 167384 h 4876774"/>
              <a:gd name="connsiteX764" fmla="*/ 5054417 w 6934737"/>
              <a:gd name="connsiteY764" fmla="*/ 164891 h 4876774"/>
              <a:gd name="connsiteX765" fmla="*/ 5060914 w 6934737"/>
              <a:gd name="connsiteY765" fmla="*/ 163645 h 4876774"/>
              <a:gd name="connsiteX766" fmla="*/ 5067413 w 6934737"/>
              <a:gd name="connsiteY766" fmla="*/ 162177 h 4876774"/>
              <a:gd name="connsiteX767" fmla="*/ 5073821 w 6934737"/>
              <a:gd name="connsiteY767" fmla="*/ 160530 h 4876774"/>
              <a:gd name="connsiteX768" fmla="*/ 5080096 w 6934737"/>
              <a:gd name="connsiteY768" fmla="*/ 158750 h 4876774"/>
              <a:gd name="connsiteX769" fmla="*/ 5100301 w 6934737"/>
              <a:gd name="connsiteY769" fmla="*/ 151362 h 4876774"/>
              <a:gd name="connsiteX770" fmla="*/ 5117479 w 6934737"/>
              <a:gd name="connsiteY770" fmla="*/ 142818 h 4876774"/>
              <a:gd name="connsiteX771" fmla="*/ 5130296 w 6934737"/>
              <a:gd name="connsiteY771" fmla="*/ 133917 h 4876774"/>
              <a:gd name="connsiteX772" fmla="*/ 5137594 w 6934737"/>
              <a:gd name="connsiteY772" fmla="*/ 125016 h 4876774"/>
              <a:gd name="connsiteX773" fmla="*/ 5137105 w 6934737"/>
              <a:gd name="connsiteY773" fmla="*/ 115270 h 4876774"/>
              <a:gd name="connsiteX774" fmla="*/ 5126202 w 6934737"/>
              <a:gd name="connsiteY774" fmla="*/ 108995 h 4876774"/>
              <a:gd name="connsiteX775" fmla="*/ 5282943 w 6934737"/>
              <a:gd name="connsiteY775" fmla="*/ 83850 h 4876774"/>
              <a:gd name="connsiteX776" fmla="*/ 5263851 w 6934737"/>
              <a:gd name="connsiteY776" fmla="*/ 81358 h 4876774"/>
              <a:gd name="connsiteX777" fmla="*/ 5237772 w 6934737"/>
              <a:gd name="connsiteY777" fmla="*/ 83450 h 4876774"/>
              <a:gd name="connsiteX778" fmla="*/ 5230028 w 6934737"/>
              <a:gd name="connsiteY778" fmla="*/ 84829 h 4876774"/>
              <a:gd name="connsiteX779" fmla="*/ 5222373 w 6934737"/>
              <a:gd name="connsiteY779" fmla="*/ 86432 h 4876774"/>
              <a:gd name="connsiteX780" fmla="*/ 5214808 w 6934737"/>
              <a:gd name="connsiteY780" fmla="*/ 88345 h 4876774"/>
              <a:gd name="connsiteX781" fmla="*/ 5207421 w 6934737"/>
              <a:gd name="connsiteY781" fmla="*/ 90481 h 4876774"/>
              <a:gd name="connsiteX782" fmla="*/ 5188462 w 6934737"/>
              <a:gd name="connsiteY782" fmla="*/ 97290 h 4876774"/>
              <a:gd name="connsiteX783" fmla="*/ 5172084 w 6934737"/>
              <a:gd name="connsiteY783" fmla="*/ 105212 h 4876774"/>
              <a:gd name="connsiteX784" fmla="*/ 5159401 w 6934737"/>
              <a:gd name="connsiteY784" fmla="*/ 113757 h 4876774"/>
              <a:gd name="connsiteX785" fmla="*/ 5151391 w 6934737"/>
              <a:gd name="connsiteY785" fmla="*/ 122658 h 4876774"/>
              <a:gd name="connsiteX786" fmla="*/ 5150144 w 6934737"/>
              <a:gd name="connsiteY786" fmla="*/ 132938 h 4876774"/>
              <a:gd name="connsiteX787" fmla="*/ 5159624 w 6934737"/>
              <a:gd name="connsiteY787" fmla="*/ 139791 h 4876774"/>
              <a:gd name="connsiteX788" fmla="*/ 5178271 w 6934737"/>
              <a:gd name="connsiteY788" fmla="*/ 142640 h 4876774"/>
              <a:gd name="connsiteX789" fmla="*/ 5204572 w 6934737"/>
              <a:gd name="connsiteY789" fmla="*/ 140815 h 4876774"/>
              <a:gd name="connsiteX790" fmla="*/ 5212449 w 6934737"/>
              <a:gd name="connsiteY790" fmla="*/ 139435 h 4876774"/>
              <a:gd name="connsiteX791" fmla="*/ 5220327 w 6934737"/>
              <a:gd name="connsiteY791" fmla="*/ 137789 h 4876774"/>
              <a:gd name="connsiteX792" fmla="*/ 5228115 w 6934737"/>
              <a:gd name="connsiteY792" fmla="*/ 135875 h 4876774"/>
              <a:gd name="connsiteX793" fmla="*/ 5235725 w 6934737"/>
              <a:gd name="connsiteY793" fmla="*/ 133694 h 4876774"/>
              <a:gd name="connsiteX794" fmla="*/ 5255262 w 6934737"/>
              <a:gd name="connsiteY794" fmla="*/ 126707 h 4876774"/>
              <a:gd name="connsiteX795" fmla="*/ 5272040 w 6934737"/>
              <a:gd name="connsiteY795" fmla="*/ 118563 h 4876774"/>
              <a:gd name="connsiteX796" fmla="*/ 5284857 w 6934737"/>
              <a:gd name="connsiteY796" fmla="*/ 109662 h 4876774"/>
              <a:gd name="connsiteX797" fmla="*/ 5292600 w 6934737"/>
              <a:gd name="connsiteY797" fmla="*/ 100762 h 4876774"/>
              <a:gd name="connsiteX798" fmla="*/ 5293179 w 6934737"/>
              <a:gd name="connsiteY798" fmla="*/ 90526 h 4876774"/>
              <a:gd name="connsiteX799" fmla="*/ 5282765 w 6934737"/>
              <a:gd name="connsiteY799" fmla="*/ 83850 h 4876774"/>
              <a:gd name="connsiteX800" fmla="*/ 6727440 w 6934737"/>
              <a:gd name="connsiteY800" fmla="*/ 36677 h 4876774"/>
              <a:gd name="connsiteX801" fmla="*/ 6724636 w 6934737"/>
              <a:gd name="connsiteY801" fmla="*/ 23326 h 4876774"/>
              <a:gd name="connsiteX802" fmla="*/ 6706835 w 6934737"/>
              <a:gd name="connsiteY802" fmla="*/ 13713 h 4876774"/>
              <a:gd name="connsiteX803" fmla="*/ 6675416 w 6934737"/>
              <a:gd name="connsiteY803" fmla="*/ 8906 h 4876774"/>
              <a:gd name="connsiteX804" fmla="*/ 6651517 w 6934737"/>
              <a:gd name="connsiteY804" fmla="*/ 8906 h 4876774"/>
              <a:gd name="connsiteX805" fmla="*/ 6626817 w 6934737"/>
              <a:gd name="connsiteY805" fmla="*/ 11043 h 4876774"/>
              <a:gd name="connsiteX806" fmla="*/ 6602296 w 6934737"/>
              <a:gd name="connsiteY806" fmla="*/ 15092 h 4876774"/>
              <a:gd name="connsiteX807" fmla="*/ 6579021 w 6934737"/>
              <a:gd name="connsiteY807" fmla="*/ 20789 h 4876774"/>
              <a:gd name="connsiteX808" fmla="*/ 6565670 w 6934737"/>
              <a:gd name="connsiteY808" fmla="*/ 25239 h 4876774"/>
              <a:gd name="connsiteX809" fmla="*/ 6553297 w 6934737"/>
              <a:gd name="connsiteY809" fmla="*/ 30046 h 4876774"/>
              <a:gd name="connsiteX810" fmla="*/ 6542216 w 6934737"/>
              <a:gd name="connsiteY810" fmla="*/ 35342 h 4876774"/>
              <a:gd name="connsiteX811" fmla="*/ 6532781 w 6934737"/>
              <a:gd name="connsiteY811" fmla="*/ 41038 h 4876774"/>
              <a:gd name="connsiteX812" fmla="*/ 6518629 w 6934737"/>
              <a:gd name="connsiteY812" fmla="*/ 55858 h 4876774"/>
              <a:gd name="connsiteX813" fmla="*/ 6520143 w 6934737"/>
              <a:gd name="connsiteY813" fmla="*/ 68942 h 4876774"/>
              <a:gd name="connsiteX814" fmla="*/ 6536609 w 6934737"/>
              <a:gd name="connsiteY814" fmla="*/ 78821 h 4876774"/>
              <a:gd name="connsiteX815" fmla="*/ 6567139 w 6934737"/>
              <a:gd name="connsiteY815" fmla="*/ 84162 h 4876774"/>
              <a:gd name="connsiteX816" fmla="*/ 6591126 w 6934737"/>
              <a:gd name="connsiteY816" fmla="*/ 84518 h 4876774"/>
              <a:gd name="connsiteX817" fmla="*/ 6616315 w 6934737"/>
              <a:gd name="connsiteY817" fmla="*/ 82560 h 4876774"/>
              <a:gd name="connsiteX818" fmla="*/ 6641592 w 6934737"/>
              <a:gd name="connsiteY818" fmla="*/ 78554 h 4876774"/>
              <a:gd name="connsiteX819" fmla="*/ 6665803 w 6934737"/>
              <a:gd name="connsiteY819" fmla="*/ 72724 h 4876774"/>
              <a:gd name="connsiteX820" fmla="*/ 6679866 w 6934737"/>
              <a:gd name="connsiteY820" fmla="*/ 68274 h 4876774"/>
              <a:gd name="connsiteX821" fmla="*/ 6692772 w 6934737"/>
              <a:gd name="connsiteY821" fmla="*/ 63245 h 4876774"/>
              <a:gd name="connsiteX822" fmla="*/ 6704165 w 6934737"/>
              <a:gd name="connsiteY822" fmla="*/ 57771 h 4876774"/>
              <a:gd name="connsiteX823" fmla="*/ 6713822 w 6934737"/>
              <a:gd name="connsiteY823" fmla="*/ 51852 h 4876774"/>
              <a:gd name="connsiteX824" fmla="*/ 6727440 w 6934737"/>
              <a:gd name="connsiteY824" fmla="*/ 36677 h 4876774"/>
              <a:gd name="connsiteX825" fmla="*/ 6935405 w 6934737"/>
              <a:gd name="connsiteY825" fmla="*/ 39836 h 4876774"/>
              <a:gd name="connsiteX826" fmla="*/ 6917604 w 6934737"/>
              <a:gd name="connsiteY826" fmla="*/ 29022 h 4876774"/>
              <a:gd name="connsiteX827" fmla="*/ 6885161 w 6934737"/>
              <a:gd name="connsiteY827" fmla="*/ 23014 h 4876774"/>
              <a:gd name="connsiteX828" fmla="*/ 6858459 w 6934737"/>
              <a:gd name="connsiteY828" fmla="*/ 22346 h 4876774"/>
              <a:gd name="connsiteX829" fmla="*/ 6830510 w 6934737"/>
              <a:gd name="connsiteY829" fmla="*/ 24305 h 4876774"/>
              <a:gd name="connsiteX830" fmla="*/ 6802785 w 6934737"/>
              <a:gd name="connsiteY830" fmla="*/ 28532 h 4876774"/>
              <a:gd name="connsiteX831" fmla="*/ 6776528 w 6934737"/>
              <a:gd name="connsiteY831" fmla="*/ 34807 h 4876774"/>
              <a:gd name="connsiteX832" fmla="*/ 6763755 w 6934737"/>
              <a:gd name="connsiteY832" fmla="*/ 38813 h 4876774"/>
              <a:gd name="connsiteX833" fmla="*/ 6751961 w 6934737"/>
              <a:gd name="connsiteY833" fmla="*/ 43263 h 4876774"/>
              <a:gd name="connsiteX834" fmla="*/ 6741325 w 6934737"/>
              <a:gd name="connsiteY834" fmla="*/ 48114 h 4876774"/>
              <a:gd name="connsiteX835" fmla="*/ 6731979 w 6934737"/>
              <a:gd name="connsiteY835" fmla="*/ 53365 h 4876774"/>
              <a:gd name="connsiteX836" fmla="*/ 6715469 w 6934737"/>
              <a:gd name="connsiteY836" fmla="*/ 68853 h 4876774"/>
              <a:gd name="connsiteX837" fmla="*/ 6715469 w 6934737"/>
              <a:gd name="connsiteY837" fmla="*/ 82871 h 4876774"/>
              <a:gd name="connsiteX838" fmla="*/ 6731534 w 6934737"/>
              <a:gd name="connsiteY838" fmla="*/ 93953 h 4876774"/>
              <a:gd name="connsiteX839" fmla="*/ 6762909 w 6934737"/>
              <a:gd name="connsiteY839" fmla="*/ 100539 h 4876774"/>
              <a:gd name="connsiteX840" fmla="*/ 6789611 w 6934737"/>
              <a:gd name="connsiteY840" fmla="*/ 101563 h 4876774"/>
              <a:gd name="connsiteX841" fmla="*/ 6818094 w 6934737"/>
              <a:gd name="connsiteY841" fmla="*/ 99872 h 4876774"/>
              <a:gd name="connsiteX842" fmla="*/ 6846754 w 6934737"/>
              <a:gd name="connsiteY842" fmla="*/ 95688 h 4876774"/>
              <a:gd name="connsiteX843" fmla="*/ 6874124 w 6934737"/>
              <a:gd name="connsiteY843" fmla="*/ 89324 h 4876774"/>
              <a:gd name="connsiteX844" fmla="*/ 6887475 w 6934737"/>
              <a:gd name="connsiteY844" fmla="*/ 85186 h 4876774"/>
              <a:gd name="connsiteX845" fmla="*/ 6899758 w 6934737"/>
              <a:gd name="connsiteY845" fmla="*/ 80735 h 4876774"/>
              <a:gd name="connsiteX846" fmla="*/ 6910794 w 6934737"/>
              <a:gd name="connsiteY846" fmla="*/ 75706 h 4876774"/>
              <a:gd name="connsiteX847" fmla="*/ 6920363 w 6934737"/>
              <a:gd name="connsiteY847" fmla="*/ 70232 h 4876774"/>
              <a:gd name="connsiteX848" fmla="*/ 6936651 w 6934737"/>
              <a:gd name="connsiteY848" fmla="*/ 54211 h 4876774"/>
              <a:gd name="connsiteX849" fmla="*/ 6935405 w 6934737"/>
              <a:gd name="connsiteY849" fmla="*/ 39836 h 4876774"/>
              <a:gd name="connsiteX850" fmla="*/ 6137768 w 6934737"/>
              <a:gd name="connsiteY850" fmla="*/ 11577 h 4876774"/>
              <a:gd name="connsiteX851" fmla="*/ 6118987 w 6934737"/>
              <a:gd name="connsiteY851" fmla="*/ 5213 h 4876774"/>
              <a:gd name="connsiteX852" fmla="*/ 6089793 w 6934737"/>
              <a:gd name="connsiteY852" fmla="*/ 3655 h 4876774"/>
              <a:gd name="connsiteX853" fmla="*/ 6073371 w 6934737"/>
              <a:gd name="connsiteY853" fmla="*/ 4812 h 4876774"/>
              <a:gd name="connsiteX854" fmla="*/ 6056815 w 6934737"/>
              <a:gd name="connsiteY854" fmla="*/ 7126 h 4876774"/>
              <a:gd name="connsiteX855" fmla="*/ 6040483 w 6934737"/>
              <a:gd name="connsiteY855" fmla="*/ 10419 h 4876774"/>
              <a:gd name="connsiteX856" fmla="*/ 6024773 w 6934737"/>
              <a:gd name="connsiteY856" fmla="*/ 14558 h 4876774"/>
              <a:gd name="connsiteX857" fmla="*/ 6008885 w 6934737"/>
              <a:gd name="connsiteY857" fmla="*/ 19899 h 4876774"/>
              <a:gd name="connsiteX858" fmla="*/ 5994689 w 6934737"/>
              <a:gd name="connsiteY858" fmla="*/ 25996 h 4876774"/>
              <a:gd name="connsiteX859" fmla="*/ 5982628 w 6934737"/>
              <a:gd name="connsiteY859" fmla="*/ 32671 h 4876774"/>
              <a:gd name="connsiteX860" fmla="*/ 5973238 w 6934737"/>
              <a:gd name="connsiteY860" fmla="*/ 39747 h 4876774"/>
              <a:gd name="connsiteX861" fmla="*/ 5965317 w 6934737"/>
              <a:gd name="connsiteY861" fmla="*/ 52698 h 4876774"/>
              <a:gd name="connsiteX862" fmla="*/ 5970835 w 6934737"/>
              <a:gd name="connsiteY862" fmla="*/ 63112 h 4876774"/>
              <a:gd name="connsiteX863" fmla="*/ 5988637 w 6934737"/>
              <a:gd name="connsiteY863" fmla="*/ 69832 h 4876774"/>
              <a:gd name="connsiteX864" fmla="*/ 6017519 w 6934737"/>
              <a:gd name="connsiteY864" fmla="*/ 71834 h 4876774"/>
              <a:gd name="connsiteX865" fmla="*/ 6034119 w 6934737"/>
              <a:gd name="connsiteY865" fmla="*/ 70811 h 4876774"/>
              <a:gd name="connsiteX866" fmla="*/ 6051119 w 6934737"/>
              <a:gd name="connsiteY866" fmla="*/ 68586 h 4876774"/>
              <a:gd name="connsiteX867" fmla="*/ 6067941 w 6934737"/>
              <a:gd name="connsiteY867" fmla="*/ 65292 h 4876774"/>
              <a:gd name="connsiteX868" fmla="*/ 6084230 w 6934737"/>
              <a:gd name="connsiteY868" fmla="*/ 60842 h 4876774"/>
              <a:gd name="connsiteX869" fmla="*/ 6100696 w 6934737"/>
              <a:gd name="connsiteY869" fmla="*/ 55368 h 4876774"/>
              <a:gd name="connsiteX870" fmla="*/ 6115338 w 6934737"/>
              <a:gd name="connsiteY870" fmla="*/ 49049 h 4876774"/>
              <a:gd name="connsiteX871" fmla="*/ 6127666 w 6934737"/>
              <a:gd name="connsiteY871" fmla="*/ 42195 h 4876774"/>
              <a:gd name="connsiteX872" fmla="*/ 6137055 w 6934737"/>
              <a:gd name="connsiteY872" fmla="*/ 34896 h 4876774"/>
              <a:gd name="connsiteX873" fmla="*/ 6144355 w 6934737"/>
              <a:gd name="connsiteY873" fmla="*/ 21545 h 4876774"/>
              <a:gd name="connsiteX874" fmla="*/ 6137768 w 6934737"/>
              <a:gd name="connsiteY874" fmla="*/ 11577 h 4876774"/>
              <a:gd name="connsiteX875" fmla="*/ 6525928 w 6934737"/>
              <a:gd name="connsiteY875" fmla="*/ 25818 h 4876774"/>
              <a:gd name="connsiteX876" fmla="*/ 6521478 w 6934737"/>
              <a:gd name="connsiteY876" fmla="*/ 13713 h 4876774"/>
              <a:gd name="connsiteX877" fmla="*/ 6503186 w 6934737"/>
              <a:gd name="connsiteY877" fmla="*/ 5302 h 4876774"/>
              <a:gd name="connsiteX878" fmla="*/ 6472568 w 6934737"/>
              <a:gd name="connsiteY878" fmla="*/ 1697 h 4876774"/>
              <a:gd name="connsiteX879" fmla="*/ 6451385 w 6934737"/>
              <a:gd name="connsiteY879" fmla="*/ 2186 h 4876774"/>
              <a:gd name="connsiteX880" fmla="*/ 6429711 w 6934737"/>
              <a:gd name="connsiteY880" fmla="*/ 4456 h 4876774"/>
              <a:gd name="connsiteX881" fmla="*/ 6408260 w 6934737"/>
              <a:gd name="connsiteY881" fmla="*/ 8283 h 4876774"/>
              <a:gd name="connsiteX882" fmla="*/ 6387789 w 6934737"/>
              <a:gd name="connsiteY882" fmla="*/ 13446 h 4876774"/>
              <a:gd name="connsiteX883" fmla="*/ 6373414 w 6934737"/>
              <a:gd name="connsiteY883" fmla="*/ 17896 h 4876774"/>
              <a:gd name="connsiteX884" fmla="*/ 6360374 w 6934737"/>
              <a:gd name="connsiteY884" fmla="*/ 23192 h 4876774"/>
              <a:gd name="connsiteX885" fmla="*/ 6348893 w 6934737"/>
              <a:gd name="connsiteY885" fmla="*/ 28933 h 4876774"/>
              <a:gd name="connsiteX886" fmla="*/ 6339369 w 6934737"/>
              <a:gd name="connsiteY886" fmla="*/ 35163 h 4876774"/>
              <a:gd name="connsiteX887" fmla="*/ 6327576 w 6934737"/>
              <a:gd name="connsiteY887" fmla="*/ 49360 h 4876774"/>
              <a:gd name="connsiteX888" fmla="*/ 6330646 w 6934737"/>
              <a:gd name="connsiteY888" fmla="*/ 61465 h 4876774"/>
              <a:gd name="connsiteX889" fmla="*/ 6347602 w 6934737"/>
              <a:gd name="connsiteY889" fmla="*/ 70366 h 4876774"/>
              <a:gd name="connsiteX890" fmla="*/ 6377642 w 6934737"/>
              <a:gd name="connsiteY890" fmla="*/ 74460 h 4876774"/>
              <a:gd name="connsiteX891" fmla="*/ 6398915 w 6934737"/>
              <a:gd name="connsiteY891" fmla="*/ 74193 h 4876774"/>
              <a:gd name="connsiteX892" fmla="*/ 6421167 w 6934737"/>
              <a:gd name="connsiteY892" fmla="*/ 72101 h 4876774"/>
              <a:gd name="connsiteX893" fmla="*/ 6443418 w 6934737"/>
              <a:gd name="connsiteY893" fmla="*/ 68274 h 4876774"/>
              <a:gd name="connsiteX894" fmla="*/ 6464647 w 6934737"/>
              <a:gd name="connsiteY894" fmla="*/ 63023 h 4876774"/>
              <a:gd name="connsiteX895" fmla="*/ 6479599 w 6934737"/>
              <a:gd name="connsiteY895" fmla="*/ 58172 h 4876774"/>
              <a:gd name="connsiteX896" fmla="*/ 6492950 w 6934737"/>
              <a:gd name="connsiteY896" fmla="*/ 52742 h 4876774"/>
              <a:gd name="connsiteX897" fmla="*/ 6504744 w 6934737"/>
              <a:gd name="connsiteY897" fmla="*/ 46734 h 4876774"/>
              <a:gd name="connsiteX898" fmla="*/ 6514401 w 6934737"/>
              <a:gd name="connsiteY898" fmla="*/ 40326 h 4876774"/>
              <a:gd name="connsiteX899" fmla="*/ 6525928 w 6934737"/>
              <a:gd name="connsiteY899" fmla="*/ 25818 h 4876774"/>
              <a:gd name="connsiteX900" fmla="*/ 6326418 w 6934737"/>
              <a:gd name="connsiteY900" fmla="*/ 10063 h 4876774"/>
              <a:gd name="connsiteX901" fmla="*/ 6307994 w 6934737"/>
              <a:gd name="connsiteY901" fmla="*/ 2631 h 4876774"/>
              <a:gd name="connsiteX902" fmla="*/ 6278265 w 6934737"/>
              <a:gd name="connsiteY902" fmla="*/ 50 h 4876774"/>
              <a:gd name="connsiteX903" fmla="*/ 6259440 w 6934737"/>
              <a:gd name="connsiteY903" fmla="*/ 940 h 4876774"/>
              <a:gd name="connsiteX904" fmla="*/ 6240348 w 6934737"/>
              <a:gd name="connsiteY904" fmla="*/ 3210 h 4876774"/>
              <a:gd name="connsiteX905" fmla="*/ 6221479 w 6934737"/>
              <a:gd name="connsiteY905" fmla="*/ 6815 h 4876774"/>
              <a:gd name="connsiteX906" fmla="*/ 6203411 w 6934737"/>
              <a:gd name="connsiteY906" fmla="*/ 11488 h 4876774"/>
              <a:gd name="connsiteX907" fmla="*/ 6188368 w 6934737"/>
              <a:gd name="connsiteY907" fmla="*/ 16472 h 4876774"/>
              <a:gd name="connsiteX908" fmla="*/ 6174750 w 6934737"/>
              <a:gd name="connsiteY908" fmla="*/ 22124 h 4876774"/>
              <a:gd name="connsiteX909" fmla="*/ 6163001 w 6934737"/>
              <a:gd name="connsiteY909" fmla="*/ 28310 h 4876774"/>
              <a:gd name="connsiteX910" fmla="*/ 6153522 w 6934737"/>
              <a:gd name="connsiteY910" fmla="*/ 34896 h 4876774"/>
              <a:gd name="connsiteX911" fmla="*/ 6143597 w 6934737"/>
              <a:gd name="connsiteY911" fmla="*/ 48470 h 4876774"/>
              <a:gd name="connsiteX912" fmla="*/ 6147782 w 6934737"/>
              <a:gd name="connsiteY912" fmla="*/ 59729 h 4876774"/>
              <a:gd name="connsiteX913" fmla="*/ 6165048 w 6934737"/>
              <a:gd name="connsiteY913" fmla="*/ 67518 h 4876774"/>
              <a:gd name="connsiteX914" fmla="*/ 6194377 w 6934737"/>
              <a:gd name="connsiteY914" fmla="*/ 70588 h 4876774"/>
              <a:gd name="connsiteX915" fmla="*/ 6213335 w 6934737"/>
              <a:gd name="connsiteY915" fmla="*/ 69921 h 4876774"/>
              <a:gd name="connsiteX916" fmla="*/ 6232827 w 6934737"/>
              <a:gd name="connsiteY916" fmla="*/ 67696 h 4876774"/>
              <a:gd name="connsiteX917" fmla="*/ 6252276 w 6934737"/>
              <a:gd name="connsiteY917" fmla="*/ 64135 h 4876774"/>
              <a:gd name="connsiteX918" fmla="*/ 6271012 w 6934737"/>
              <a:gd name="connsiteY918" fmla="*/ 59373 h 4876774"/>
              <a:gd name="connsiteX919" fmla="*/ 6286632 w 6934737"/>
              <a:gd name="connsiteY919" fmla="*/ 54256 h 4876774"/>
              <a:gd name="connsiteX920" fmla="*/ 6300695 w 6934737"/>
              <a:gd name="connsiteY920" fmla="*/ 48381 h 4876774"/>
              <a:gd name="connsiteX921" fmla="*/ 6312755 w 6934737"/>
              <a:gd name="connsiteY921" fmla="*/ 41973 h 4876774"/>
              <a:gd name="connsiteX922" fmla="*/ 6322369 w 6934737"/>
              <a:gd name="connsiteY922" fmla="*/ 35163 h 4876774"/>
              <a:gd name="connsiteX923" fmla="*/ 6331759 w 6934737"/>
              <a:gd name="connsiteY923" fmla="*/ 21278 h 4876774"/>
              <a:gd name="connsiteX924" fmla="*/ 6326418 w 6934737"/>
              <a:gd name="connsiteY924" fmla="*/ 10063 h 4876774"/>
              <a:gd name="connsiteX925" fmla="*/ 5955748 w 6934737"/>
              <a:gd name="connsiteY925" fmla="*/ 18341 h 4876774"/>
              <a:gd name="connsiteX926" fmla="*/ 5937012 w 6934737"/>
              <a:gd name="connsiteY926" fmla="*/ 12778 h 4876774"/>
              <a:gd name="connsiteX927" fmla="*/ 5908707 w 6934737"/>
              <a:gd name="connsiteY927" fmla="*/ 12022 h 4876774"/>
              <a:gd name="connsiteX928" fmla="*/ 5894199 w 6934737"/>
              <a:gd name="connsiteY928" fmla="*/ 13312 h 4876774"/>
              <a:gd name="connsiteX929" fmla="*/ 5879648 w 6934737"/>
              <a:gd name="connsiteY929" fmla="*/ 15537 h 4876774"/>
              <a:gd name="connsiteX930" fmla="*/ 5865316 w 6934737"/>
              <a:gd name="connsiteY930" fmla="*/ 18564 h 4876774"/>
              <a:gd name="connsiteX931" fmla="*/ 5851521 w 6934737"/>
              <a:gd name="connsiteY931" fmla="*/ 22302 h 4876774"/>
              <a:gd name="connsiteX932" fmla="*/ 5835055 w 6934737"/>
              <a:gd name="connsiteY932" fmla="*/ 27909 h 4876774"/>
              <a:gd name="connsiteX933" fmla="*/ 5820458 w 6934737"/>
              <a:gd name="connsiteY933" fmla="*/ 34318 h 4876774"/>
              <a:gd name="connsiteX934" fmla="*/ 5808264 w 6934737"/>
              <a:gd name="connsiteY934" fmla="*/ 41305 h 4876774"/>
              <a:gd name="connsiteX935" fmla="*/ 5799096 w 6934737"/>
              <a:gd name="connsiteY935" fmla="*/ 48737 h 4876774"/>
              <a:gd name="connsiteX936" fmla="*/ 5792598 w 6934737"/>
              <a:gd name="connsiteY936" fmla="*/ 61154 h 4876774"/>
              <a:gd name="connsiteX937" fmla="*/ 5798873 w 6934737"/>
              <a:gd name="connsiteY937" fmla="*/ 70766 h 4876774"/>
              <a:gd name="connsiteX938" fmla="*/ 5816674 w 6934737"/>
              <a:gd name="connsiteY938" fmla="*/ 76685 h 4876774"/>
              <a:gd name="connsiteX939" fmla="*/ 5844845 w 6934737"/>
              <a:gd name="connsiteY939" fmla="*/ 77842 h 4876774"/>
              <a:gd name="connsiteX940" fmla="*/ 5859532 w 6934737"/>
              <a:gd name="connsiteY940" fmla="*/ 76641 h 4876774"/>
              <a:gd name="connsiteX941" fmla="*/ 5874395 w 6934737"/>
              <a:gd name="connsiteY941" fmla="*/ 74460 h 4876774"/>
              <a:gd name="connsiteX942" fmla="*/ 5889171 w 6934737"/>
              <a:gd name="connsiteY942" fmla="*/ 71434 h 4876774"/>
              <a:gd name="connsiteX943" fmla="*/ 5903456 w 6934737"/>
              <a:gd name="connsiteY943" fmla="*/ 67651 h 4876774"/>
              <a:gd name="connsiteX944" fmla="*/ 5920457 w 6934737"/>
              <a:gd name="connsiteY944" fmla="*/ 61866 h 4876774"/>
              <a:gd name="connsiteX945" fmla="*/ 5935543 w 6934737"/>
              <a:gd name="connsiteY945" fmla="*/ 55235 h 4876774"/>
              <a:gd name="connsiteX946" fmla="*/ 5947960 w 6934737"/>
              <a:gd name="connsiteY946" fmla="*/ 48025 h 4876774"/>
              <a:gd name="connsiteX947" fmla="*/ 5957128 w 6934737"/>
              <a:gd name="connsiteY947" fmla="*/ 40415 h 4876774"/>
              <a:gd name="connsiteX948" fmla="*/ 5962958 w 6934737"/>
              <a:gd name="connsiteY948" fmla="*/ 27820 h 4876774"/>
              <a:gd name="connsiteX949" fmla="*/ 5955748 w 6934737"/>
              <a:gd name="connsiteY949" fmla="*/ 18341 h 4876774"/>
              <a:gd name="connsiteX950" fmla="*/ 3739470 w 6934737"/>
              <a:gd name="connsiteY950" fmla="*/ 514823 h 4876774"/>
              <a:gd name="connsiteX951" fmla="*/ 3727855 w 6934737"/>
              <a:gd name="connsiteY951" fmla="*/ 513443 h 4876774"/>
              <a:gd name="connsiteX952" fmla="*/ 3712545 w 6934737"/>
              <a:gd name="connsiteY952" fmla="*/ 515001 h 4876774"/>
              <a:gd name="connsiteX953" fmla="*/ 3694744 w 6934737"/>
              <a:gd name="connsiteY953" fmla="*/ 519451 h 4876774"/>
              <a:gd name="connsiteX954" fmla="*/ 3690293 w 6934737"/>
              <a:gd name="connsiteY954" fmla="*/ 520831 h 4876774"/>
              <a:gd name="connsiteX955" fmla="*/ 3685843 w 6934737"/>
              <a:gd name="connsiteY955" fmla="*/ 522389 h 4876774"/>
              <a:gd name="connsiteX956" fmla="*/ 3681393 w 6934737"/>
              <a:gd name="connsiteY956" fmla="*/ 524035 h 4876774"/>
              <a:gd name="connsiteX957" fmla="*/ 3676942 w 6934737"/>
              <a:gd name="connsiteY957" fmla="*/ 525860 h 4876774"/>
              <a:gd name="connsiteX958" fmla="*/ 3655314 w 6934737"/>
              <a:gd name="connsiteY958" fmla="*/ 536763 h 4876774"/>
              <a:gd name="connsiteX959" fmla="*/ 3639070 w 6934737"/>
              <a:gd name="connsiteY959" fmla="*/ 548468 h 4876774"/>
              <a:gd name="connsiteX960" fmla="*/ 3629769 w 6934737"/>
              <a:gd name="connsiteY960" fmla="*/ 559594 h 4876774"/>
              <a:gd name="connsiteX961" fmla="*/ 3629057 w 6934737"/>
              <a:gd name="connsiteY961" fmla="*/ 568806 h 4876774"/>
              <a:gd name="connsiteX962" fmla="*/ 3635377 w 6934737"/>
              <a:gd name="connsiteY962" fmla="*/ 573568 h 4876774"/>
              <a:gd name="connsiteX963" fmla="*/ 3646858 w 6934737"/>
              <a:gd name="connsiteY963" fmla="*/ 575214 h 4876774"/>
              <a:gd name="connsiteX964" fmla="*/ 3662301 w 6934737"/>
              <a:gd name="connsiteY964" fmla="*/ 573746 h 4876774"/>
              <a:gd name="connsiteX965" fmla="*/ 3680503 w 6934737"/>
              <a:gd name="connsiteY965" fmla="*/ 569295 h 4876774"/>
              <a:gd name="connsiteX966" fmla="*/ 3684953 w 6934737"/>
              <a:gd name="connsiteY966" fmla="*/ 567871 h 4876774"/>
              <a:gd name="connsiteX967" fmla="*/ 3689404 w 6934737"/>
              <a:gd name="connsiteY967" fmla="*/ 566314 h 4876774"/>
              <a:gd name="connsiteX968" fmla="*/ 3693854 w 6934737"/>
              <a:gd name="connsiteY968" fmla="*/ 564622 h 4876774"/>
              <a:gd name="connsiteX969" fmla="*/ 3698304 w 6934737"/>
              <a:gd name="connsiteY969" fmla="*/ 562753 h 4876774"/>
              <a:gd name="connsiteX970" fmla="*/ 3720556 w 6934737"/>
              <a:gd name="connsiteY970" fmla="*/ 551494 h 4876774"/>
              <a:gd name="connsiteX971" fmla="*/ 3736889 w 6934737"/>
              <a:gd name="connsiteY971" fmla="*/ 539567 h 4876774"/>
              <a:gd name="connsiteX972" fmla="*/ 3745789 w 6934737"/>
              <a:gd name="connsiteY972" fmla="*/ 528352 h 4876774"/>
              <a:gd name="connsiteX973" fmla="*/ 3745789 w 6934737"/>
              <a:gd name="connsiteY973" fmla="*/ 519451 h 4876774"/>
              <a:gd name="connsiteX974" fmla="*/ 3739336 w 6934737"/>
              <a:gd name="connsiteY974" fmla="*/ 514823 h 4876774"/>
              <a:gd name="connsiteX975" fmla="*/ 3869554 w 6934737"/>
              <a:gd name="connsiteY975" fmla="*/ 462887 h 4876774"/>
              <a:gd name="connsiteX976" fmla="*/ 3857494 w 6934737"/>
              <a:gd name="connsiteY976" fmla="*/ 461196 h 4876774"/>
              <a:gd name="connsiteX977" fmla="*/ 3841250 w 6934737"/>
              <a:gd name="connsiteY977" fmla="*/ 462709 h 4876774"/>
              <a:gd name="connsiteX978" fmla="*/ 3822203 w 6934737"/>
              <a:gd name="connsiteY978" fmla="*/ 467160 h 4876774"/>
              <a:gd name="connsiteX979" fmla="*/ 3818909 w 6934737"/>
              <a:gd name="connsiteY979" fmla="*/ 468228 h 4876774"/>
              <a:gd name="connsiteX980" fmla="*/ 3815527 w 6934737"/>
              <a:gd name="connsiteY980" fmla="*/ 469340 h 4876774"/>
              <a:gd name="connsiteX981" fmla="*/ 3812145 w 6934737"/>
              <a:gd name="connsiteY981" fmla="*/ 470586 h 4876774"/>
              <a:gd name="connsiteX982" fmla="*/ 3808762 w 6934737"/>
              <a:gd name="connsiteY982" fmla="*/ 471877 h 4876774"/>
              <a:gd name="connsiteX983" fmla="*/ 3786511 w 6934737"/>
              <a:gd name="connsiteY983" fmla="*/ 482335 h 4876774"/>
              <a:gd name="connsiteX984" fmla="*/ 3769644 w 6934737"/>
              <a:gd name="connsiteY984" fmla="*/ 494040 h 4876774"/>
              <a:gd name="connsiteX985" fmla="*/ 3759497 w 6934737"/>
              <a:gd name="connsiteY985" fmla="*/ 505166 h 4876774"/>
              <a:gd name="connsiteX986" fmla="*/ 3757762 w 6934737"/>
              <a:gd name="connsiteY986" fmla="*/ 514645 h 4876774"/>
              <a:gd name="connsiteX987" fmla="*/ 3763769 w 6934737"/>
              <a:gd name="connsiteY987" fmla="*/ 519985 h 4876774"/>
              <a:gd name="connsiteX988" fmla="*/ 3775608 w 6934737"/>
              <a:gd name="connsiteY988" fmla="*/ 521988 h 4876774"/>
              <a:gd name="connsiteX989" fmla="*/ 3791940 w 6934737"/>
              <a:gd name="connsiteY989" fmla="*/ 520608 h 4876774"/>
              <a:gd name="connsiteX990" fmla="*/ 3811388 w 6934737"/>
              <a:gd name="connsiteY990" fmla="*/ 516158 h 4876774"/>
              <a:gd name="connsiteX991" fmla="*/ 3814814 w 6934737"/>
              <a:gd name="connsiteY991" fmla="*/ 515045 h 4876774"/>
              <a:gd name="connsiteX992" fmla="*/ 3818241 w 6934737"/>
              <a:gd name="connsiteY992" fmla="*/ 513888 h 4876774"/>
              <a:gd name="connsiteX993" fmla="*/ 3821713 w 6934737"/>
              <a:gd name="connsiteY993" fmla="*/ 512642 h 4876774"/>
              <a:gd name="connsiteX994" fmla="*/ 3825229 w 6934737"/>
              <a:gd name="connsiteY994" fmla="*/ 511263 h 4876774"/>
              <a:gd name="connsiteX995" fmla="*/ 3847837 w 6934737"/>
              <a:gd name="connsiteY995" fmla="*/ 500537 h 4876774"/>
              <a:gd name="connsiteX996" fmla="*/ 3864925 w 6934737"/>
              <a:gd name="connsiteY996" fmla="*/ 488788 h 4876774"/>
              <a:gd name="connsiteX997" fmla="*/ 3874850 w 6934737"/>
              <a:gd name="connsiteY997" fmla="*/ 477573 h 4876774"/>
              <a:gd name="connsiteX998" fmla="*/ 3875962 w 6934737"/>
              <a:gd name="connsiteY998" fmla="*/ 468228 h 4876774"/>
              <a:gd name="connsiteX999" fmla="*/ 3869554 w 6934737"/>
              <a:gd name="connsiteY999" fmla="*/ 462887 h 4876774"/>
              <a:gd name="connsiteX1000" fmla="*/ 3610677 w 6934737"/>
              <a:gd name="connsiteY1000" fmla="*/ 569696 h 4876774"/>
              <a:gd name="connsiteX1001" fmla="*/ 3599462 w 6934737"/>
              <a:gd name="connsiteY1001" fmla="*/ 568539 h 4876774"/>
              <a:gd name="connsiteX1002" fmla="*/ 3584954 w 6934737"/>
              <a:gd name="connsiteY1002" fmla="*/ 570141 h 4876774"/>
              <a:gd name="connsiteX1003" fmla="*/ 3568176 w 6934737"/>
              <a:gd name="connsiteY1003" fmla="*/ 574280 h 4876774"/>
              <a:gd name="connsiteX1004" fmla="*/ 3562969 w 6934737"/>
              <a:gd name="connsiteY1004" fmla="*/ 575971 h 4876774"/>
              <a:gd name="connsiteX1005" fmla="*/ 3557717 w 6934737"/>
              <a:gd name="connsiteY1005" fmla="*/ 577885 h 4876774"/>
              <a:gd name="connsiteX1006" fmla="*/ 3552377 w 6934737"/>
              <a:gd name="connsiteY1006" fmla="*/ 579976 h 4876774"/>
              <a:gd name="connsiteX1007" fmla="*/ 3547037 w 6934737"/>
              <a:gd name="connsiteY1007" fmla="*/ 582290 h 4876774"/>
              <a:gd name="connsiteX1008" fmla="*/ 3525675 w 6934737"/>
              <a:gd name="connsiteY1008" fmla="*/ 593594 h 4876774"/>
              <a:gd name="connsiteX1009" fmla="*/ 3510009 w 6934737"/>
              <a:gd name="connsiteY1009" fmla="*/ 605521 h 4876774"/>
              <a:gd name="connsiteX1010" fmla="*/ 3501421 w 6934737"/>
              <a:gd name="connsiteY1010" fmla="*/ 616692 h 4876774"/>
              <a:gd name="connsiteX1011" fmla="*/ 3501421 w 6934737"/>
              <a:gd name="connsiteY1011" fmla="*/ 625592 h 4876774"/>
              <a:gd name="connsiteX1012" fmla="*/ 3507918 w 6934737"/>
              <a:gd name="connsiteY1012" fmla="*/ 630043 h 4876774"/>
              <a:gd name="connsiteX1013" fmla="*/ 3518999 w 6934737"/>
              <a:gd name="connsiteY1013" fmla="*/ 631422 h 4876774"/>
              <a:gd name="connsiteX1014" fmla="*/ 3533641 w 6934737"/>
              <a:gd name="connsiteY1014" fmla="*/ 629954 h 4876774"/>
              <a:gd name="connsiteX1015" fmla="*/ 3550775 w 6934737"/>
              <a:gd name="connsiteY1015" fmla="*/ 625815 h 4876774"/>
              <a:gd name="connsiteX1016" fmla="*/ 3556071 w 6934737"/>
              <a:gd name="connsiteY1016" fmla="*/ 624079 h 4876774"/>
              <a:gd name="connsiteX1017" fmla="*/ 3561500 w 6934737"/>
              <a:gd name="connsiteY1017" fmla="*/ 622121 h 4876774"/>
              <a:gd name="connsiteX1018" fmla="*/ 3566974 w 6934737"/>
              <a:gd name="connsiteY1018" fmla="*/ 619985 h 4876774"/>
              <a:gd name="connsiteX1019" fmla="*/ 3572448 w 6934737"/>
              <a:gd name="connsiteY1019" fmla="*/ 617626 h 4876774"/>
              <a:gd name="connsiteX1020" fmla="*/ 3594256 w 6934737"/>
              <a:gd name="connsiteY1020" fmla="*/ 605966 h 4876774"/>
              <a:gd name="connsiteX1021" fmla="*/ 3609965 w 6934737"/>
              <a:gd name="connsiteY1021" fmla="*/ 593817 h 4876774"/>
              <a:gd name="connsiteX1022" fmla="*/ 3618153 w 6934737"/>
              <a:gd name="connsiteY1022" fmla="*/ 582602 h 4876774"/>
              <a:gd name="connsiteX1023" fmla="*/ 3617442 w 6934737"/>
              <a:gd name="connsiteY1023" fmla="*/ 573701 h 4876774"/>
              <a:gd name="connsiteX1024" fmla="*/ 3610677 w 6934737"/>
              <a:gd name="connsiteY1024" fmla="*/ 569696 h 4876774"/>
              <a:gd name="connsiteX1025" fmla="*/ 4001062 w 6934737"/>
              <a:gd name="connsiteY1025" fmla="*/ 413266 h 4876774"/>
              <a:gd name="connsiteX1026" fmla="*/ 3988556 w 6934737"/>
              <a:gd name="connsiteY1026" fmla="*/ 411263 h 4876774"/>
              <a:gd name="connsiteX1027" fmla="*/ 3971423 w 6934737"/>
              <a:gd name="connsiteY1027" fmla="*/ 412776 h 4876774"/>
              <a:gd name="connsiteX1028" fmla="*/ 3951174 w 6934737"/>
              <a:gd name="connsiteY1028" fmla="*/ 417672 h 4876774"/>
              <a:gd name="connsiteX1029" fmla="*/ 3948726 w 6934737"/>
              <a:gd name="connsiteY1029" fmla="*/ 418473 h 4876774"/>
              <a:gd name="connsiteX1030" fmla="*/ 3946234 w 6934737"/>
              <a:gd name="connsiteY1030" fmla="*/ 419274 h 4876774"/>
              <a:gd name="connsiteX1031" fmla="*/ 3943742 w 6934737"/>
              <a:gd name="connsiteY1031" fmla="*/ 420164 h 4876774"/>
              <a:gd name="connsiteX1032" fmla="*/ 3941250 w 6934737"/>
              <a:gd name="connsiteY1032" fmla="*/ 421054 h 4876774"/>
              <a:gd name="connsiteX1033" fmla="*/ 3918998 w 6934737"/>
              <a:gd name="connsiteY1033" fmla="*/ 431156 h 4876774"/>
              <a:gd name="connsiteX1034" fmla="*/ 3901464 w 6934737"/>
              <a:gd name="connsiteY1034" fmla="*/ 442416 h 4876774"/>
              <a:gd name="connsiteX1035" fmla="*/ 3890560 w 6934737"/>
              <a:gd name="connsiteY1035" fmla="*/ 453542 h 4876774"/>
              <a:gd name="connsiteX1036" fmla="*/ 3888068 w 6934737"/>
              <a:gd name="connsiteY1036" fmla="*/ 463243 h 4876774"/>
              <a:gd name="connsiteX1037" fmla="*/ 3893853 w 6934737"/>
              <a:gd name="connsiteY1037" fmla="*/ 469073 h 4876774"/>
              <a:gd name="connsiteX1038" fmla="*/ 3906091 w 6934737"/>
              <a:gd name="connsiteY1038" fmla="*/ 471298 h 4876774"/>
              <a:gd name="connsiteX1039" fmla="*/ 3923315 w 6934737"/>
              <a:gd name="connsiteY1039" fmla="*/ 469963 h 4876774"/>
              <a:gd name="connsiteX1040" fmla="*/ 3944008 w 6934737"/>
              <a:gd name="connsiteY1040" fmla="*/ 465023 h 4876774"/>
              <a:gd name="connsiteX1041" fmla="*/ 3946501 w 6934737"/>
              <a:gd name="connsiteY1041" fmla="*/ 464267 h 4876774"/>
              <a:gd name="connsiteX1042" fmla="*/ 3949038 w 6934737"/>
              <a:gd name="connsiteY1042" fmla="*/ 463421 h 4876774"/>
              <a:gd name="connsiteX1043" fmla="*/ 3951618 w 6934737"/>
              <a:gd name="connsiteY1043" fmla="*/ 462531 h 4876774"/>
              <a:gd name="connsiteX1044" fmla="*/ 3954200 w 6934737"/>
              <a:gd name="connsiteY1044" fmla="*/ 461597 h 4876774"/>
              <a:gd name="connsiteX1045" fmla="*/ 3977252 w 6934737"/>
              <a:gd name="connsiteY1045" fmla="*/ 451183 h 4876774"/>
              <a:gd name="connsiteX1046" fmla="*/ 3995054 w 6934737"/>
              <a:gd name="connsiteY1046" fmla="*/ 439656 h 4876774"/>
              <a:gd name="connsiteX1047" fmla="*/ 4005691 w 6934737"/>
              <a:gd name="connsiteY1047" fmla="*/ 428397 h 4876774"/>
              <a:gd name="connsiteX1048" fmla="*/ 4007649 w 6934737"/>
              <a:gd name="connsiteY1048" fmla="*/ 418829 h 4876774"/>
              <a:gd name="connsiteX1049" fmla="*/ 4001062 w 6934737"/>
              <a:gd name="connsiteY1049" fmla="*/ 413266 h 4876774"/>
              <a:gd name="connsiteX1050" fmla="*/ 3482907 w 6934737"/>
              <a:gd name="connsiteY1050" fmla="*/ 627551 h 4876774"/>
              <a:gd name="connsiteX1051" fmla="*/ 3472137 w 6934737"/>
              <a:gd name="connsiteY1051" fmla="*/ 626660 h 4876774"/>
              <a:gd name="connsiteX1052" fmla="*/ 3458431 w 6934737"/>
              <a:gd name="connsiteY1052" fmla="*/ 628263 h 4876774"/>
              <a:gd name="connsiteX1053" fmla="*/ 3442810 w 6934737"/>
              <a:gd name="connsiteY1053" fmla="*/ 632179 h 4876774"/>
              <a:gd name="connsiteX1054" fmla="*/ 3436623 w 6934737"/>
              <a:gd name="connsiteY1054" fmla="*/ 634182 h 4876774"/>
              <a:gd name="connsiteX1055" fmla="*/ 3430304 w 6934737"/>
              <a:gd name="connsiteY1055" fmla="*/ 636540 h 4876774"/>
              <a:gd name="connsiteX1056" fmla="*/ 3423940 w 6934737"/>
              <a:gd name="connsiteY1056" fmla="*/ 639121 h 4876774"/>
              <a:gd name="connsiteX1057" fmla="*/ 3417531 w 6934737"/>
              <a:gd name="connsiteY1057" fmla="*/ 642059 h 4876774"/>
              <a:gd name="connsiteX1058" fmla="*/ 3396570 w 6934737"/>
              <a:gd name="connsiteY1058" fmla="*/ 653852 h 4876774"/>
              <a:gd name="connsiteX1059" fmla="*/ 3381528 w 6934737"/>
              <a:gd name="connsiteY1059" fmla="*/ 666002 h 4876774"/>
              <a:gd name="connsiteX1060" fmla="*/ 3373829 w 6934737"/>
              <a:gd name="connsiteY1060" fmla="*/ 677172 h 4876774"/>
              <a:gd name="connsiteX1061" fmla="*/ 3374942 w 6934737"/>
              <a:gd name="connsiteY1061" fmla="*/ 686073 h 4876774"/>
              <a:gd name="connsiteX1062" fmla="*/ 3381617 w 6934737"/>
              <a:gd name="connsiteY1062" fmla="*/ 689856 h 4876774"/>
              <a:gd name="connsiteX1063" fmla="*/ 3392298 w 6934737"/>
              <a:gd name="connsiteY1063" fmla="*/ 690924 h 4876774"/>
              <a:gd name="connsiteX1064" fmla="*/ 3406139 w 6934737"/>
              <a:gd name="connsiteY1064" fmla="*/ 689455 h 4876774"/>
              <a:gd name="connsiteX1065" fmla="*/ 3422115 w 6934737"/>
              <a:gd name="connsiteY1065" fmla="*/ 685539 h 4876774"/>
              <a:gd name="connsiteX1066" fmla="*/ 3428480 w 6934737"/>
              <a:gd name="connsiteY1066" fmla="*/ 683492 h 4876774"/>
              <a:gd name="connsiteX1067" fmla="*/ 3434933 w 6934737"/>
              <a:gd name="connsiteY1067" fmla="*/ 681088 h 4876774"/>
              <a:gd name="connsiteX1068" fmla="*/ 3441474 w 6934737"/>
              <a:gd name="connsiteY1068" fmla="*/ 678418 h 4876774"/>
              <a:gd name="connsiteX1069" fmla="*/ 3448016 w 6934737"/>
              <a:gd name="connsiteY1069" fmla="*/ 675436 h 4876774"/>
              <a:gd name="connsiteX1070" fmla="*/ 3469423 w 6934737"/>
              <a:gd name="connsiteY1070" fmla="*/ 663287 h 4876774"/>
              <a:gd name="connsiteX1071" fmla="*/ 3484375 w 6934737"/>
              <a:gd name="connsiteY1071" fmla="*/ 650915 h 4876774"/>
              <a:gd name="connsiteX1072" fmla="*/ 3491630 w 6934737"/>
              <a:gd name="connsiteY1072" fmla="*/ 639744 h 4876774"/>
              <a:gd name="connsiteX1073" fmla="*/ 3489938 w 6934737"/>
              <a:gd name="connsiteY1073" fmla="*/ 631244 h 4876774"/>
              <a:gd name="connsiteX1074" fmla="*/ 3482907 w 6934737"/>
              <a:gd name="connsiteY1074" fmla="*/ 627551 h 4876774"/>
              <a:gd name="connsiteX1075" fmla="*/ 3356428 w 6934737"/>
              <a:gd name="connsiteY1075" fmla="*/ 688387 h 4876774"/>
              <a:gd name="connsiteX1076" fmla="*/ 3346014 w 6934737"/>
              <a:gd name="connsiteY1076" fmla="*/ 687719 h 4876774"/>
              <a:gd name="connsiteX1077" fmla="*/ 3333063 w 6934737"/>
              <a:gd name="connsiteY1077" fmla="*/ 689277 h 4876774"/>
              <a:gd name="connsiteX1078" fmla="*/ 3318289 w 6934737"/>
              <a:gd name="connsiteY1078" fmla="*/ 692971 h 4876774"/>
              <a:gd name="connsiteX1079" fmla="*/ 3311257 w 6934737"/>
              <a:gd name="connsiteY1079" fmla="*/ 695329 h 4876774"/>
              <a:gd name="connsiteX1080" fmla="*/ 3304047 w 6934737"/>
              <a:gd name="connsiteY1080" fmla="*/ 698000 h 4876774"/>
              <a:gd name="connsiteX1081" fmla="*/ 3296793 w 6934737"/>
              <a:gd name="connsiteY1081" fmla="*/ 701115 h 4876774"/>
              <a:gd name="connsiteX1082" fmla="*/ 3289495 w 6934737"/>
              <a:gd name="connsiteY1082" fmla="*/ 704586 h 4876774"/>
              <a:gd name="connsiteX1083" fmla="*/ 3268711 w 6934737"/>
              <a:gd name="connsiteY1083" fmla="*/ 716869 h 4876774"/>
              <a:gd name="connsiteX1084" fmla="*/ 3254159 w 6934737"/>
              <a:gd name="connsiteY1084" fmla="*/ 729286 h 4876774"/>
              <a:gd name="connsiteX1085" fmla="*/ 3247083 w 6934737"/>
              <a:gd name="connsiteY1085" fmla="*/ 740501 h 4876774"/>
              <a:gd name="connsiteX1086" fmla="*/ 3248952 w 6934737"/>
              <a:gd name="connsiteY1086" fmla="*/ 749045 h 4876774"/>
              <a:gd name="connsiteX1087" fmla="*/ 3255717 w 6934737"/>
              <a:gd name="connsiteY1087" fmla="*/ 752428 h 4876774"/>
              <a:gd name="connsiteX1088" fmla="*/ 3266042 w 6934737"/>
              <a:gd name="connsiteY1088" fmla="*/ 753318 h 4876774"/>
              <a:gd name="connsiteX1089" fmla="*/ 3279125 w 6934737"/>
              <a:gd name="connsiteY1089" fmla="*/ 751849 h 4876774"/>
              <a:gd name="connsiteX1090" fmla="*/ 3294212 w 6934737"/>
              <a:gd name="connsiteY1090" fmla="*/ 748111 h 4876774"/>
              <a:gd name="connsiteX1091" fmla="*/ 3301466 w 6934737"/>
              <a:gd name="connsiteY1091" fmla="*/ 745752 h 4876774"/>
              <a:gd name="connsiteX1092" fmla="*/ 3308854 w 6934737"/>
              <a:gd name="connsiteY1092" fmla="*/ 742993 h 4876774"/>
              <a:gd name="connsiteX1093" fmla="*/ 3316330 w 6934737"/>
              <a:gd name="connsiteY1093" fmla="*/ 739789 h 4876774"/>
              <a:gd name="connsiteX1094" fmla="*/ 3323807 w 6934737"/>
              <a:gd name="connsiteY1094" fmla="*/ 736228 h 4876774"/>
              <a:gd name="connsiteX1095" fmla="*/ 3344902 w 6934737"/>
              <a:gd name="connsiteY1095" fmla="*/ 723634 h 4876774"/>
              <a:gd name="connsiteX1096" fmla="*/ 3359366 w 6934737"/>
              <a:gd name="connsiteY1096" fmla="*/ 710995 h 4876774"/>
              <a:gd name="connsiteX1097" fmla="*/ 3365952 w 6934737"/>
              <a:gd name="connsiteY1097" fmla="*/ 699824 h 4876774"/>
              <a:gd name="connsiteX1098" fmla="*/ 3363460 w 6934737"/>
              <a:gd name="connsiteY1098" fmla="*/ 691502 h 4876774"/>
              <a:gd name="connsiteX1099" fmla="*/ 3356428 w 6934737"/>
              <a:gd name="connsiteY1099" fmla="*/ 688387 h 4876774"/>
              <a:gd name="connsiteX1100" fmla="*/ 4407380 w 6934737"/>
              <a:gd name="connsiteY1100" fmla="*/ 280779 h 4876774"/>
              <a:gd name="connsiteX1101" fmla="*/ 4394029 w 6934737"/>
              <a:gd name="connsiteY1101" fmla="*/ 277619 h 4876774"/>
              <a:gd name="connsiteX1102" fmla="*/ 4374358 w 6934737"/>
              <a:gd name="connsiteY1102" fmla="*/ 278732 h 4876774"/>
              <a:gd name="connsiteX1103" fmla="*/ 4350371 w 6934737"/>
              <a:gd name="connsiteY1103" fmla="*/ 284116 h 4876774"/>
              <a:gd name="connsiteX1104" fmla="*/ 4349837 w 6934737"/>
              <a:gd name="connsiteY1104" fmla="*/ 284116 h 4876774"/>
              <a:gd name="connsiteX1105" fmla="*/ 4349347 w 6934737"/>
              <a:gd name="connsiteY1105" fmla="*/ 284116 h 4876774"/>
              <a:gd name="connsiteX1106" fmla="*/ 4348813 w 6934737"/>
              <a:gd name="connsiteY1106" fmla="*/ 284116 h 4876774"/>
              <a:gd name="connsiteX1107" fmla="*/ 4348279 w 6934737"/>
              <a:gd name="connsiteY1107" fmla="*/ 284116 h 4876774"/>
              <a:gd name="connsiteX1108" fmla="*/ 4325049 w 6934737"/>
              <a:gd name="connsiteY1108" fmla="*/ 293017 h 4876774"/>
              <a:gd name="connsiteX1109" fmla="*/ 4306001 w 6934737"/>
              <a:gd name="connsiteY1109" fmla="*/ 303520 h 4876774"/>
              <a:gd name="connsiteX1110" fmla="*/ 4292917 w 6934737"/>
              <a:gd name="connsiteY1110" fmla="*/ 314423 h 4876774"/>
              <a:gd name="connsiteX1111" fmla="*/ 4287799 w 6934737"/>
              <a:gd name="connsiteY1111" fmla="*/ 324570 h 4876774"/>
              <a:gd name="connsiteX1112" fmla="*/ 4292249 w 6934737"/>
              <a:gd name="connsiteY1112" fmla="*/ 332136 h 4876774"/>
              <a:gd name="connsiteX1113" fmla="*/ 4305245 w 6934737"/>
              <a:gd name="connsiteY1113" fmla="*/ 335607 h 4876774"/>
              <a:gd name="connsiteX1114" fmla="*/ 4325004 w 6934737"/>
              <a:gd name="connsiteY1114" fmla="*/ 334717 h 4876774"/>
              <a:gd name="connsiteX1115" fmla="*/ 4349481 w 6934737"/>
              <a:gd name="connsiteY1115" fmla="*/ 329288 h 4876774"/>
              <a:gd name="connsiteX1116" fmla="*/ 4350014 w 6934737"/>
              <a:gd name="connsiteY1116" fmla="*/ 329288 h 4876774"/>
              <a:gd name="connsiteX1117" fmla="*/ 4350549 w 6934737"/>
              <a:gd name="connsiteY1117" fmla="*/ 329288 h 4876774"/>
              <a:gd name="connsiteX1118" fmla="*/ 4351038 w 6934737"/>
              <a:gd name="connsiteY1118" fmla="*/ 329288 h 4876774"/>
              <a:gd name="connsiteX1119" fmla="*/ 4351573 w 6934737"/>
              <a:gd name="connsiteY1119" fmla="*/ 329288 h 4876774"/>
              <a:gd name="connsiteX1120" fmla="*/ 4375470 w 6934737"/>
              <a:gd name="connsiteY1120" fmla="*/ 320387 h 4876774"/>
              <a:gd name="connsiteX1121" fmla="*/ 4394919 w 6934737"/>
              <a:gd name="connsiteY1121" fmla="*/ 309617 h 4876774"/>
              <a:gd name="connsiteX1122" fmla="*/ 4407914 w 6934737"/>
              <a:gd name="connsiteY1122" fmla="*/ 298491 h 4876774"/>
              <a:gd name="connsiteX1123" fmla="*/ 4412364 w 6934737"/>
              <a:gd name="connsiteY1123" fmla="*/ 288344 h 4876774"/>
              <a:gd name="connsiteX1124" fmla="*/ 4407380 w 6934737"/>
              <a:gd name="connsiteY1124" fmla="*/ 280779 h 4876774"/>
              <a:gd name="connsiteX1125" fmla="*/ 4690333 w 6934737"/>
              <a:gd name="connsiteY1125" fmla="*/ 206013 h 4876774"/>
              <a:gd name="connsiteX1126" fmla="*/ 4678007 w 6934737"/>
              <a:gd name="connsiteY1126" fmla="*/ 201562 h 4876774"/>
              <a:gd name="connsiteX1127" fmla="*/ 4658603 w 6934737"/>
              <a:gd name="connsiteY1127" fmla="*/ 201562 h 4876774"/>
              <a:gd name="connsiteX1128" fmla="*/ 4634126 w 6934737"/>
              <a:gd name="connsiteY1128" fmla="*/ 206013 h 4876774"/>
              <a:gd name="connsiteX1129" fmla="*/ 4631410 w 6934737"/>
              <a:gd name="connsiteY1129" fmla="*/ 206725 h 4876774"/>
              <a:gd name="connsiteX1130" fmla="*/ 4628696 w 6934737"/>
              <a:gd name="connsiteY1130" fmla="*/ 207437 h 4876774"/>
              <a:gd name="connsiteX1131" fmla="*/ 4626026 w 6934737"/>
              <a:gd name="connsiteY1131" fmla="*/ 208193 h 4876774"/>
              <a:gd name="connsiteX1132" fmla="*/ 4623356 w 6934737"/>
              <a:gd name="connsiteY1132" fmla="*/ 208994 h 4876774"/>
              <a:gd name="connsiteX1133" fmla="*/ 4601771 w 6934737"/>
              <a:gd name="connsiteY1133" fmla="*/ 217139 h 4876774"/>
              <a:gd name="connsiteX1134" fmla="*/ 4583703 w 6934737"/>
              <a:gd name="connsiteY1134" fmla="*/ 226618 h 4876774"/>
              <a:gd name="connsiteX1135" fmla="*/ 4570797 w 6934737"/>
              <a:gd name="connsiteY1135" fmla="*/ 236676 h 4876774"/>
              <a:gd name="connsiteX1136" fmla="*/ 4564567 w 6934737"/>
              <a:gd name="connsiteY1136" fmla="*/ 246377 h 4876774"/>
              <a:gd name="connsiteX1137" fmla="*/ 4567148 w 6934737"/>
              <a:gd name="connsiteY1137" fmla="*/ 254789 h 4876774"/>
              <a:gd name="connsiteX1138" fmla="*/ 4578986 w 6934737"/>
              <a:gd name="connsiteY1138" fmla="*/ 259239 h 4876774"/>
              <a:gd name="connsiteX1139" fmla="*/ 4598300 w 6934737"/>
              <a:gd name="connsiteY1139" fmla="*/ 259595 h 4876774"/>
              <a:gd name="connsiteX1140" fmla="*/ 4623222 w 6934737"/>
              <a:gd name="connsiteY1140" fmla="*/ 255145 h 4876774"/>
              <a:gd name="connsiteX1141" fmla="*/ 4625981 w 6934737"/>
              <a:gd name="connsiteY1141" fmla="*/ 254433 h 4876774"/>
              <a:gd name="connsiteX1142" fmla="*/ 4628741 w 6934737"/>
              <a:gd name="connsiteY1142" fmla="*/ 253676 h 4876774"/>
              <a:gd name="connsiteX1143" fmla="*/ 4631500 w 6934737"/>
              <a:gd name="connsiteY1143" fmla="*/ 252919 h 4876774"/>
              <a:gd name="connsiteX1144" fmla="*/ 4634215 w 6934737"/>
              <a:gd name="connsiteY1144" fmla="*/ 252074 h 4876774"/>
              <a:gd name="connsiteX1145" fmla="*/ 4656467 w 6934737"/>
              <a:gd name="connsiteY1145" fmla="*/ 243752 h 4876774"/>
              <a:gd name="connsiteX1146" fmla="*/ 4674935 w 6934737"/>
              <a:gd name="connsiteY1146" fmla="*/ 233961 h 4876774"/>
              <a:gd name="connsiteX1147" fmla="*/ 4687886 w 6934737"/>
              <a:gd name="connsiteY1147" fmla="*/ 223681 h 4876774"/>
              <a:gd name="connsiteX1148" fmla="*/ 4693715 w 6934737"/>
              <a:gd name="connsiteY1148" fmla="*/ 213934 h 4876774"/>
              <a:gd name="connsiteX1149" fmla="*/ 4690333 w 6934737"/>
              <a:gd name="connsiteY1149" fmla="*/ 206013 h 4876774"/>
              <a:gd name="connsiteX1150" fmla="*/ 4547433 w 6934737"/>
              <a:gd name="connsiteY1150" fmla="*/ 241927 h 4876774"/>
              <a:gd name="connsiteX1151" fmla="*/ 4534483 w 6934737"/>
              <a:gd name="connsiteY1151" fmla="*/ 238278 h 4876774"/>
              <a:gd name="connsiteX1152" fmla="*/ 4514900 w 6934737"/>
              <a:gd name="connsiteY1152" fmla="*/ 238856 h 4876774"/>
              <a:gd name="connsiteX1153" fmla="*/ 4490691 w 6934737"/>
              <a:gd name="connsiteY1153" fmla="*/ 243752 h 4876774"/>
              <a:gd name="connsiteX1154" fmla="*/ 4489133 w 6934737"/>
              <a:gd name="connsiteY1154" fmla="*/ 244197 h 4876774"/>
              <a:gd name="connsiteX1155" fmla="*/ 4487620 w 6934737"/>
              <a:gd name="connsiteY1155" fmla="*/ 244642 h 4876774"/>
              <a:gd name="connsiteX1156" fmla="*/ 4486151 w 6934737"/>
              <a:gd name="connsiteY1156" fmla="*/ 245087 h 4876774"/>
              <a:gd name="connsiteX1157" fmla="*/ 4484638 w 6934737"/>
              <a:gd name="connsiteY1157" fmla="*/ 245532 h 4876774"/>
              <a:gd name="connsiteX1158" fmla="*/ 4462386 w 6934737"/>
              <a:gd name="connsiteY1158" fmla="*/ 254077 h 4876774"/>
              <a:gd name="connsiteX1159" fmla="*/ 4443828 w 6934737"/>
              <a:gd name="connsiteY1159" fmla="*/ 264090 h 4876774"/>
              <a:gd name="connsiteX1160" fmla="*/ 4430834 w 6934737"/>
              <a:gd name="connsiteY1160" fmla="*/ 274593 h 4876774"/>
              <a:gd name="connsiteX1161" fmla="*/ 4425182 w 6934737"/>
              <a:gd name="connsiteY1161" fmla="*/ 284517 h 4876774"/>
              <a:gd name="connsiteX1162" fmla="*/ 4428831 w 6934737"/>
              <a:gd name="connsiteY1162" fmla="*/ 292483 h 4876774"/>
              <a:gd name="connsiteX1163" fmla="*/ 4441336 w 6934737"/>
              <a:gd name="connsiteY1163" fmla="*/ 296444 h 4876774"/>
              <a:gd name="connsiteX1164" fmla="*/ 4460918 w 6934737"/>
              <a:gd name="connsiteY1164" fmla="*/ 296088 h 4876774"/>
              <a:gd name="connsiteX1165" fmla="*/ 4485617 w 6934737"/>
              <a:gd name="connsiteY1165" fmla="*/ 291193 h 4876774"/>
              <a:gd name="connsiteX1166" fmla="*/ 4487219 w 6934737"/>
              <a:gd name="connsiteY1166" fmla="*/ 290747 h 4876774"/>
              <a:gd name="connsiteX1167" fmla="*/ 4488777 w 6934737"/>
              <a:gd name="connsiteY1167" fmla="*/ 290302 h 4876774"/>
              <a:gd name="connsiteX1168" fmla="*/ 4490334 w 6934737"/>
              <a:gd name="connsiteY1168" fmla="*/ 289857 h 4876774"/>
              <a:gd name="connsiteX1169" fmla="*/ 4491892 w 6934737"/>
              <a:gd name="connsiteY1169" fmla="*/ 289368 h 4876774"/>
              <a:gd name="connsiteX1170" fmla="*/ 4514945 w 6934737"/>
              <a:gd name="connsiteY1170" fmla="*/ 280467 h 4876774"/>
              <a:gd name="connsiteX1171" fmla="*/ 4533904 w 6934737"/>
              <a:gd name="connsiteY1171" fmla="*/ 270187 h 4876774"/>
              <a:gd name="connsiteX1172" fmla="*/ 4546809 w 6934737"/>
              <a:gd name="connsiteY1172" fmla="*/ 259461 h 4876774"/>
              <a:gd name="connsiteX1173" fmla="*/ 4551972 w 6934737"/>
              <a:gd name="connsiteY1173" fmla="*/ 249493 h 4876774"/>
              <a:gd name="connsiteX1174" fmla="*/ 4547433 w 6934737"/>
              <a:gd name="connsiteY1174" fmla="*/ 241927 h 4876774"/>
              <a:gd name="connsiteX1175" fmla="*/ 4269774 w 6934737"/>
              <a:gd name="connsiteY1175" fmla="*/ 322033 h 4876774"/>
              <a:gd name="connsiteX1176" fmla="*/ 4256423 w 6934737"/>
              <a:gd name="connsiteY1176" fmla="*/ 319319 h 4876774"/>
              <a:gd name="connsiteX1177" fmla="*/ 4237243 w 6934737"/>
              <a:gd name="connsiteY1177" fmla="*/ 320698 h 4876774"/>
              <a:gd name="connsiteX1178" fmla="*/ 4214145 w 6934737"/>
              <a:gd name="connsiteY1178" fmla="*/ 326217 h 4876774"/>
              <a:gd name="connsiteX1179" fmla="*/ 4213656 w 6934737"/>
              <a:gd name="connsiteY1179" fmla="*/ 326217 h 4876774"/>
              <a:gd name="connsiteX1180" fmla="*/ 4213166 w 6934737"/>
              <a:gd name="connsiteY1180" fmla="*/ 326217 h 4876774"/>
              <a:gd name="connsiteX1181" fmla="*/ 4212677 w 6934737"/>
              <a:gd name="connsiteY1181" fmla="*/ 326217 h 4876774"/>
              <a:gd name="connsiteX1182" fmla="*/ 4212187 w 6934737"/>
              <a:gd name="connsiteY1182" fmla="*/ 326217 h 4876774"/>
              <a:gd name="connsiteX1183" fmla="*/ 4188733 w 6934737"/>
              <a:gd name="connsiteY1183" fmla="*/ 335518 h 4876774"/>
              <a:gd name="connsiteX1184" fmla="*/ 4169730 w 6934737"/>
              <a:gd name="connsiteY1184" fmla="*/ 347178 h 4876774"/>
              <a:gd name="connsiteX1185" fmla="*/ 4157092 w 6934737"/>
              <a:gd name="connsiteY1185" fmla="*/ 358304 h 4876774"/>
              <a:gd name="connsiteX1186" fmla="*/ 4152642 w 6934737"/>
              <a:gd name="connsiteY1186" fmla="*/ 368451 h 4876774"/>
              <a:gd name="connsiteX1187" fmla="*/ 4157625 w 6934737"/>
              <a:gd name="connsiteY1187" fmla="*/ 375527 h 4876774"/>
              <a:gd name="connsiteX1188" fmla="*/ 4170666 w 6934737"/>
              <a:gd name="connsiteY1188" fmla="*/ 378509 h 4876774"/>
              <a:gd name="connsiteX1189" fmla="*/ 4189935 w 6934737"/>
              <a:gd name="connsiteY1189" fmla="*/ 377307 h 4876774"/>
              <a:gd name="connsiteX1190" fmla="*/ 4213522 w 6934737"/>
              <a:gd name="connsiteY1190" fmla="*/ 371788 h 4876774"/>
              <a:gd name="connsiteX1191" fmla="*/ 4214057 w 6934737"/>
              <a:gd name="connsiteY1191" fmla="*/ 371788 h 4876774"/>
              <a:gd name="connsiteX1192" fmla="*/ 4214546 w 6934737"/>
              <a:gd name="connsiteY1192" fmla="*/ 371788 h 4876774"/>
              <a:gd name="connsiteX1193" fmla="*/ 4215080 w 6934737"/>
              <a:gd name="connsiteY1193" fmla="*/ 371788 h 4876774"/>
              <a:gd name="connsiteX1194" fmla="*/ 4215569 w 6934737"/>
              <a:gd name="connsiteY1194" fmla="*/ 371788 h 4876774"/>
              <a:gd name="connsiteX1195" fmla="*/ 4239646 w 6934737"/>
              <a:gd name="connsiteY1195" fmla="*/ 362265 h 4876774"/>
              <a:gd name="connsiteX1196" fmla="*/ 4258960 w 6934737"/>
              <a:gd name="connsiteY1196" fmla="*/ 351139 h 4876774"/>
              <a:gd name="connsiteX1197" fmla="*/ 4271466 w 6934737"/>
              <a:gd name="connsiteY1197" fmla="*/ 339835 h 4876774"/>
              <a:gd name="connsiteX1198" fmla="*/ 4275337 w 6934737"/>
              <a:gd name="connsiteY1198" fmla="*/ 329733 h 4876774"/>
              <a:gd name="connsiteX1199" fmla="*/ 4269774 w 6934737"/>
              <a:gd name="connsiteY1199" fmla="*/ 322212 h 4876774"/>
              <a:gd name="connsiteX1200" fmla="*/ 4824022 w 6934737"/>
              <a:gd name="connsiteY1200" fmla="*/ 167784 h 4876774"/>
              <a:gd name="connsiteX1201" fmla="*/ 4804708 w 6934737"/>
              <a:gd name="connsiteY1201" fmla="*/ 167161 h 4876774"/>
              <a:gd name="connsiteX1202" fmla="*/ 4779875 w 6934737"/>
              <a:gd name="connsiteY1202" fmla="*/ 170988 h 4876774"/>
              <a:gd name="connsiteX1203" fmla="*/ 4776002 w 6934737"/>
              <a:gd name="connsiteY1203" fmla="*/ 171923 h 4876774"/>
              <a:gd name="connsiteX1204" fmla="*/ 4772220 w 6934737"/>
              <a:gd name="connsiteY1204" fmla="*/ 172902 h 4876774"/>
              <a:gd name="connsiteX1205" fmla="*/ 4768437 w 6934737"/>
              <a:gd name="connsiteY1205" fmla="*/ 173970 h 4876774"/>
              <a:gd name="connsiteX1206" fmla="*/ 4764699 w 6934737"/>
              <a:gd name="connsiteY1206" fmla="*/ 175083 h 4876774"/>
              <a:gd name="connsiteX1207" fmla="*/ 4743782 w 6934737"/>
              <a:gd name="connsiteY1207" fmla="*/ 182826 h 4876774"/>
              <a:gd name="connsiteX1208" fmla="*/ 4726203 w 6934737"/>
              <a:gd name="connsiteY1208" fmla="*/ 191950 h 4876774"/>
              <a:gd name="connsiteX1209" fmla="*/ 4713342 w 6934737"/>
              <a:gd name="connsiteY1209" fmla="*/ 201607 h 4876774"/>
              <a:gd name="connsiteX1210" fmla="*/ 4706667 w 6934737"/>
              <a:gd name="connsiteY1210" fmla="*/ 211042 h 4876774"/>
              <a:gd name="connsiteX1211" fmla="*/ 4708402 w 6934737"/>
              <a:gd name="connsiteY1211" fmla="*/ 219942 h 4876774"/>
              <a:gd name="connsiteX1212" fmla="*/ 4719706 w 6934737"/>
              <a:gd name="connsiteY1212" fmla="*/ 225060 h 4876774"/>
              <a:gd name="connsiteX1213" fmla="*/ 4738887 w 6934737"/>
              <a:gd name="connsiteY1213" fmla="*/ 225950 h 4876774"/>
              <a:gd name="connsiteX1214" fmla="*/ 4764076 w 6934737"/>
              <a:gd name="connsiteY1214" fmla="*/ 222256 h 4876774"/>
              <a:gd name="connsiteX1215" fmla="*/ 4768037 w 6934737"/>
              <a:gd name="connsiteY1215" fmla="*/ 221322 h 4876774"/>
              <a:gd name="connsiteX1216" fmla="*/ 4771909 w 6934737"/>
              <a:gd name="connsiteY1216" fmla="*/ 220343 h 4876774"/>
              <a:gd name="connsiteX1217" fmla="*/ 4775781 w 6934737"/>
              <a:gd name="connsiteY1217" fmla="*/ 219275 h 4876774"/>
              <a:gd name="connsiteX1218" fmla="*/ 4779608 w 6934737"/>
              <a:gd name="connsiteY1218" fmla="*/ 218118 h 4876774"/>
              <a:gd name="connsiteX1219" fmla="*/ 4801148 w 6934737"/>
              <a:gd name="connsiteY1219" fmla="*/ 210152 h 4876774"/>
              <a:gd name="connsiteX1220" fmla="*/ 4818949 w 6934737"/>
              <a:gd name="connsiteY1220" fmla="*/ 200806 h 4876774"/>
              <a:gd name="connsiteX1221" fmla="*/ 4831855 w 6934737"/>
              <a:gd name="connsiteY1221" fmla="*/ 190881 h 4876774"/>
              <a:gd name="connsiteX1222" fmla="*/ 4838130 w 6934737"/>
              <a:gd name="connsiteY1222" fmla="*/ 181358 h 4876774"/>
              <a:gd name="connsiteX1223" fmla="*/ 4835682 w 6934737"/>
              <a:gd name="connsiteY1223" fmla="*/ 172457 h 4876774"/>
              <a:gd name="connsiteX1224" fmla="*/ 4824022 w 6934737"/>
              <a:gd name="connsiteY1224" fmla="*/ 167962 h 4876774"/>
              <a:gd name="connsiteX1225" fmla="*/ 4134573 w 6934737"/>
              <a:gd name="connsiteY1225" fmla="*/ 366359 h 4876774"/>
              <a:gd name="connsiteX1226" fmla="*/ 4121623 w 6934737"/>
              <a:gd name="connsiteY1226" fmla="*/ 364045 h 4876774"/>
              <a:gd name="connsiteX1227" fmla="*/ 4103510 w 6934737"/>
              <a:gd name="connsiteY1227" fmla="*/ 365513 h 4876774"/>
              <a:gd name="connsiteX1228" fmla="*/ 4081880 w 6934737"/>
              <a:gd name="connsiteY1228" fmla="*/ 370720 h 4876774"/>
              <a:gd name="connsiteX1229" fmla="*/ 4080412 w 6934737"/>
              <a:gd name="connsiteY1229" fmla="*/ 371210 h 4876774"/>
              <a:gd name="connsiteX1230" fmla="*/ 4078899 w 6934737"/>
              <a:gd name="connsiteY1230" fmla="*/ 371699 h 4876774"/>
              <a:gd name="connsiteX1231" fmla="*/ 4077341 w 6934737"/>
              <a:gd name="connsiteY1231" fmla="*/ 372189 h 4876774"/>
              <a:gd name="connsiteX1232" fmla="*/ 4075828 w 6934737"/>
              <a:gd name="connsiteY1232" fmla="*/ 372723 h 4876774"/>
              <a:gd name="connsiteX1233" fmla="*/ 4052908 w 6934737"/>
              <a:gd name="connsiteY1233" fmla="*/ 382425 h 4876774"/>
              <a:gd name="connsiteX1234" fmla="*/ 4034663 w 6934737"/>
              <a:gd name="connsiteY1234" fmla="*/ 393462 h 4876774"/>
              <a:gd name="connsiteX1235" fmla="*/ 4022913 w 6934737"/>
              <a:gd name="connsiteY1235" fmla="*/ 404588 h 4876774"/>
              <a:gd name="connsiteX1236" fmla="*/ 4019486 w 6934737"/>
              <a:gd name="connsiteY1236" fmla="*/ 414512 h 4876774"/>
              <a:gd name="connsiteX1237" fmla="*/ 4024961 w 6934737"/>
              <a:gd name="connsiteY1237" fmla="*/ 420920 h 4876774"/>
              <a:gd name="connsiteX1238" fmla="*/ 4037599 w 6934737"/>
              <a:gd name="connsiteY1238" fmla="*/ 423502 h 4876774"/>
              <a:gd name="connsiteX1239" fmla="*/ 4055846 w 6934737"/>
              <a:gd name="connsiteY1239" fmla="*/ 422211 h 4876774"/>
              <a:gd name="connsiteX1240" fmla="*/ 4077875 w 6934737"/>
              <a:gd name="connsiteY1240" fmla="*/ 417004 h 4876774"/>
              <a:gd name="connsiteX1241" fmla="*/ 4079434 w 6934737"/>
              <a:gd name="connsiteY1241" fmla="*/ 416515 h 4876774"/>
              <a:gd name="connsiteX1242" fmla="*/ 4080990 w 6934737"/>
              <a:gd name="connsiteY1242" fmla="*/ 416025 h 4876774"/>
              <a:gd name="connsiteX1243" fmla="*/ 4082593 w 6934737"/>
              <a:gd name="connsiteY1243" fmla="*/ 415491 h 4876774"/>
              <a:gd name="connsiteX1244" fmla="*/ 4084150 w 6934737"/>
              <a:gd name="connsiteY1244" fmla="*/ 414957 h 4876774"/>
              <a:gd name="connsiteX1245" fmla="*/ 4107693 w 6934737"/>
              <a:gd name="connsiteY1245" fmla="*/ 404988 h 4876774"/>
              <a:gd name="connsiteX1246" fmla="*/ 4126162 w 6934737"/>
              <a:gd name="connsiteY1246" fmla="*/ 393640 h 4876774"/>
              <a:gd name="connsiteX1247" fmla="*/ 4137733 w 6934737"/>
              <a:gd name="connsiteY1247" fmla="*/ 382380 h 4876774"/>
              <a:gd name="connsiteX1248" fmla="*/ 4140581 w 6934737"/>
              <a:gd name="connsiteY1248" fmla="*/ 372545 h 4876774"/>
              <a:gd name="connsiteX1249" fmla="*/ 4134573 w 6934737"/>
              <a:gd name="connsiteY1249" fmla="*/ 366359 h 4876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Lst>
            <a:rect l="l" t="t" r="r" b="b"/>
            <a:pathLst>
              <a:path w="6934737" h="4876774">
                <a:moveTo>
                  <a:pt x="1991993" y="1610100"/>
                </a:moveTo>
                <a:lnTo>
                  <a:pt x="1987543" y="1610367"/>
                </a:lnTo>
                <a:cubicBezTo>
                  <a:pt x="1985985" y="1610367"/>
                  <a:pt x="1984339" y="1610723"/>
                  <a:pt x="1982692" y="1611035"/>
                </a:cubicBezTo>
                <a:cubicBezTo>
                  <a:pt x="1981046" y="1611346"/>
                  <a:pt x="1979265" y="1611613"/>
                  <a:pt x="1977530" y="1612014"/>
                </a:cubicBezTo>
                <a:lnTo>
                  <a:pt x="1972145" y="1613349"/>
                </a:lnTo>
                <a:cubicBezTo>
                  <a:pt x="1964935" y="1615361"/>
                  <a:pt x="1957903" y="1617871"/>
                  <a:pt x="1951050" y="1620870"/>
                </a:cubicBezTo>
                <a:cubicBezTo>
                  <a:pt x="1943439" y="1624137"/>
                  <a:pt x="1936007" y="1627822"/>
                  <a:pt x="1928798" y="1631907"/>
                </a:cubicBezTo>
                <a:cubicBezTo>
                  <a:pt x="1921232" y="1636157"/>
                  <a:pt x="1913934" y="1640790"/>
                  <a:pt x="1906857" y="1645792"/>
                </a:cubicBezTo>
                <a:cubicBezTo>
                  <a:pt x="1899871" y="1650692"/>
                  <a:pt x="1893196" y="1656015"/>
                  <a:pt x="1886875" y="1661725"/>
                </a:cubicBezTo>
                <a:cubicBezTo>
                  <a:pt x="1879977" y="1667746"/>
                  <a:pt x="1873792" y="1674506"/>
                  <a:pt x="1868362" y="1681885"/>
                </a:cubicBezTo>
                <a:cubicBezTo>
                  <a:pt x="1864579" y="1686798"/>
                  <a:pt x="1861865" y="1692476"/>
                  <a:pt x="1860485" y="1698529"/>
                </a:cubicBezTo>
                <a:cubicBezTo>
                  <a:pt x="1859417" y="1702606"/>
                  <a:pt x="1860619" y="1706945"/>
                  <a:pt x="1863645" y="1709877"/>
                </a:cubicBezTo>
                <a:cubicBezTo>
                  <a:pt x="1867872" y="1713050"/>
                  <a:pt x="1873080" y="1714555"/>
                  <a:pt x="1878331" y="1714105"/>
                </a:cubicBezTo>
                <a:cubicBezTo>
                  <a:pt x="1879845" y="1714105"/>
                  <a:pt x="1881357" y="1714105"/>
                  <a:pt x="1882781" y="1714105"/>
                </a:cubicBezTo>
                <a:cubicBezTo>
                  <a:pt x="1884206" y="1714105"/>
                  <a:pt x="1886030" y="1713749"/>
                  <a:pt x="1887721" y="1713527"/>
                </a:cubicBezTo>
                <a:cubicBezTo>
                  <a:pt x="1889412" y="1713304"/>
                  <a:pt x="1891192" y="1712904"/>
                  <a:pt x="1893017" y="1712548"/>
                </a:cubicBezTo>
                <a:lnTo>
                  <a:pt x="1898536" y="1711212"/>
                </a:lnTo>
                <a:cubicBezTo>
                  <a:pt x="1905968" y="1709134"/>
                  <a:pt x="1913222" y="1706548"/>
                  <a:pt x="1920298" y="1703469"/>
                </a:cubicBezTo>
                <a:cubicBezTo>
                  <a:pt x="1928175" y="1700064"/>
                  <a:pt x="1935874" y="1696233"/>
                  <a:pt x="1943350" y="1691987"/>
                </a:cubicBezTo>
                <a:cubicBezTo>
                  <a:pt x="1951006" y="1687577"/>
                  <a:pt x="1958437" y="1682779"/>
                  <a:pt x="1965602" y="1677612"/>
                </a:cubicBezTo>
                <a:cubicBezTo>
                  <a:pt x="1972634" y="1672566"/>
                  <a:pt x="1979398" y="1667096"/>
                  <a:pt x="1985762" y="1661235"/>
                </a:cubicBezTo>
                <a:cubicBezTo>
                  <a:pt x="1992438" y="1655169"/>
                  <a:pt x="1998402" y="1648360"/>
                  <a:pt x="2003564" y="1640941"/>
                </a:cubicBezTo>
                <a:cubicBezTo>
                  <a:pt x="2007169" y="1636162"/>
                  <a:pt x="2009527" y="1630590"/>
                  <a:pt x="2010551" y="1624698"/>
                </a:cubicBezTo>
                <a:cubicBezTo>
                  <a:pt x="2011263" y="1620661"/>
                  <a:pt x="2009706" y="1616558"/>
                  <a:pt x="2006546" y="1613972"/>
                </a:cubicBezTo>
                <a:cubicBezTo>
                  <a:pt x="2002229" y="1611119"/>
                  <a:pt x="1997155" y="1609758"/>
                  <a:pt x="1991993" y="1610100"/>
                </a:cubicBezTo>
                <a:close/>
                <a:moveTo>
                  <a:pt x="1635207" y="1977566"/>
                </a:moveTo>
                <a:cubicBezTo>
                  <a:pt x="1628710" y="1975426"/>
                  <a:pt x="1621768" y="1975012"/>
                  <a:pt x="1615048" y="1976365"/>
                </a:cubicBezTo>
                <a:lnTo>
                  <a:pt x="1612600" y="1976765"/>
                </a:lnTo>
                <a:lnTo>
                  <a:pt x="1610152" y="1977255"/>
                </a:lnTo>
                <a:lnTo>
                  <a:pt x="1607615" y="1977789"/>
                </a:lnTo>
                <a:lnTo>
                  <a:pt x="1605080" y="1978412"/>
                </a:lnTo>
                <a:cubicBezTo>
                  <a:pt x="1595644" y="1980953"/>
                  <a:pt x="1586476" y="1984300"/>
                  <a:pt x="1577620" y="1988425"/>
                </a:cubicBezTo>
                <a:cubicBezTo>
                  <a:pt x="1567562" y="1993076"/>
                  <a:pt x="1557861" y="1998354"/>
                  <a:pt x="1548470" y="2004224"/>
                </a:cubicBezTo>
                <a:cubicBezTo>
                  <a:pt x="1538635" y="2010303"/>
                  <a:pt x="1529201" y="2016979"/>
                  <a:pt x="1520211" y="2024206"/>
                </a:cubicBezTo>
                <a:cubicBezTo>
                  <a:pt x="1511488" y="2031144"/>
                  <a:pt x="1503299" y="2038696"/>
                  <a:pt x="1495645" y="2046814"/>
                </a:cubicBezTo>
                <a:cubicBezTo>
                  <a:pt x="1488747" y="2053957"/>
                  <a:pt x="1482738" y="2061941"/>
                  <a:pt x="1477843" y="2070579"/>
                </a:cubicBezTo>
                <a:cubicBezTo>
                  <a:pt x="1474417" y="2076102"/>
                  <a:pt x="1472592" y="2082466"/>
                  <a:pt x="1472592" y="2088959"/>
                </a:cubicBezTo>
                <a:cubicBezTo>
                  <a:pt x="1472814" y="2093747"/>
                  <a:pt x="1475707" y="2098002"/>
                  <a:pt x="1480069" y="2099996"/>
                </a:cubicBezTo>
                <a:cubicBezTo>
                  <a:pt x="1486521" y="2102461"/>
                  <a:pt x="1493553" y="2103062"/>
                  <a:pt x="1500318" y="2101731"/>
                </a:cubicBezTo>
                <a:lnTo>
                  <a:pt x="1502809" y="2101331"/>
                </a:lnTo>
                <a:lnTo>
                  <a:pt x="1505346" y="2100886"/>
                </a:lnTo>
                <a:lnTo>
                  <a:pt x="1507972" y="2100352"/>
                </a:lnTo>
                <a:lnTo>
                  <a:pt x="1510642" y="2099684"/>
                </a:lnTo>
                <a:cubicBezTo>
                  <a:pt x="1520389" y="2097130"/>
                  <a:pt x="1529868" y="2093689"/>
                  <a:pt x="1538991" y="2089404"/>
                </a:cubicBezTo>
                <a:cubicBezTo>
                  <a:pt x="1549406" y="2084557"/>
                  <a:pt x="1559463" y="2079039"/>
                  <a:pt x="1569165" y="2072893"/>
                </a:cubicBezTo>
                <a:cubicBezTo>
                  <a:pt x="1579223" y="2066591"/>
                  <a:pt x="1588880" y="2059662"/>
                  <a:pt x="1598048" y="2052154"/>
                </a:cubicBezTo>
                <a:cubicBezTo>
                  <a:pt x="1606815" y="2045069"/>
                  <a:pt x="1615004" y="2037335"/>
                  <a:pt x="1622569" y="2029012"/>
                </a:cubicBezTo>
                <a:cubicBezTo>
                  <a:pt x="1629200" y="2021936"/>
                  <a:pt x="1634897" y="2014001"/>
                  <a:pt x="1639436" y="2005425"/>
                </a:cubicBezTo>
                <a:cubicBezTo>
                  <a:pt x="1642551" y="2000036"/>
                  <a:pt x="1643931" y="1993828"/>
                  <a:pt x="1643441" y="1987624"/>
                </a:cubicBezTo>
                <a:cubicBezTo>
                  <a:pt x="1642774" y="1983014"/>
                  <a:pt x="1639613" y="1979151"/>
                  <a:pt x="1635207" y="1977566"/>
                </a:cubicBezTo>
                <a:close/>
                <a:moveTo>
                  <a:pt x="1759418" y="1848862"/>
                </a:moveTo>
                <a:cubicBezTo>
                  <a:pt x="1753677" y="1846419"/>
                  <a:pt x="1747357" y="1845662"/>
                  <a:pt x="1741171" y="1846681"/>
                </a:cubicBezTo>
                <a:lnTo>
                  <a:pt x="1737878" y="1847082"/>
                </a:lnTo>
                <a:lnTo>
                  <a:pt x="1734495" y="1847660"/>
                </a:lnTo>
                <a:lnTo>
                  <a:pt x="1730979" y="1848417"/>
                </a:lnTo>
                <a:cubicBezTo>
                  <a:pt x="1729822" y="1848684"/>
                  <a:pt x="1728620" y="1848951"/>
                  <a:pt x="1727375" y="1849307"/>
                </a:cubicBezTo>
                <a:cubicBezTo>
                  <a:pt x="1718830" y="1851586"/>
                  <a:pt x="1710464" y="1854563"/>
                  <a:pt x="1702364" y="1858208"/>
                </a:cubicBezTo>
                <a:cubicBezTo>
                  <a:pt x="1693196" y="1862324"/>
                  <a:pt x="1684295" y="1866993"/>
                  <a:pt x="1675662" y="1872182"/>
                </a:cubicBezTo>
                <a:cubicBezTo>
                  <a:pt x="1666672" y="1877616"/>
                  <a:pt x="1658038" y="1883557"/>
                  <a:pt x="1649716" y="1889983"/>
                </a:cubicBezTo>
                <a:cubicBezTo>
                  <a:pt x="1641617" y="1896160"/>
                  <a:pt x="1633962" y="1902867"/>
                  <a:pt x="1626752" y="1910054"/>
                </a:cubicBezTo>
                <a:cubicBezTo>
                  <a:pt x="1619854" y="1916810"/>
                  <a:pt x="1613802" y="1924353"/>
                  <a:pt x="1608684" y="1932529"/>
                </a:cubicBezTo>
                <a:cubicBezTo>
                  <a:pt x="1605080" y="1937825"/>
                  <a:pt x="1602942" y="1943957"/>
                  <a:pt x="1602453" y="1950330"/>
                </a:cubicBezTo>
                <a:cubicBezTo>
                  <a:pt x="1602097" y="1954883"/>
                  <a:pt x="1604367" y="1959235"/>
                  <a:pt x="1608284" y="1961590"/>
                </a:cubicBezTo>
                <a:cubicBezTo>
                  <a:pt x="1613936" y="1964335"/>
                  <a:pt x="1620255" y="1965283"/>
                  <a:pt x="1626440" y="1964304"/>
                </a:cubicBezTo>
                <a:lnTo>
                  <a:pt x="1629778" y="1963948"/>
                </a:lnTo>
                <a:lnTo>
                  <a:pt x="1633250" y="1963414"/>
                </a:lnTo>
                <a:lnTo>
                  <a:pt x="1636810" y="1962658"/>
                </a:lnTo>
                <a:cubicBezTo>
                  <a:pt x="1638012" y="1962391"/>
                  <a:pt x="1639258" y="1962124"/>
                  <a:pt x="1640504" y="1961768"/>
                </a:cubicBezTo>
                <a:cubicBezTo>
                  <a:pt x="1649405" y="1959413"/>
                  <a:pt x="1658038" y="1956302"/>
                  <a:pt x="1666405" y="1952466"/>
                </a:cubicBezTo>
                <a:cubicBezTo>
                  <a:pt x="1675884" y="1948194"/>
                  <a:pt x="1685052" y="1943334"/>
                  <a:pt x="1693909" y="1937914"/>
                </a:cubicBezTo>
                <a:cubicBezTo>
                  <a:pt x="1703165" y="1932346"/>
                  <a:pt x="1712065" y="1926240"/>
                  <a:pt x="1720611" y="1919623"/>
                </a:cubicBezTo>
                <a:cubicBezTo>
                  <a:pt x="1728754" y="1913299"/>
                  <a:pt x="1736453" y="1906414"/>
                  <a:pt x="1743619" y="1899018"/>
                </a:cubicBezTo>
                <a:cubicBezTo>
                  <a:pt x="1750294" y="1892355"/>
                  <a:pt x="1756124" y="1884883"/>
                  <a:pt x="1760975" y="1876766"/>
                </a:cubicBezTo>
                <a:cubicBezTo>
                  <a:pt x="1764223" y="1871617"/>
                  <a:pt x="1766004" y="1865675"/>
                  <a:pt x="1766138" y="1859587"/>
                </a:cubicBezTo>
                <a:cubicBezTo>
                  <a:pt x="1766138" y="1855021"/>
                  <a:pt x="1763512" y="1850856"/>
                  <a:pt x="1759418" y="1848862"/>
                </a:cubicBezTo>
                <a:close/>
                <a:moveTo>
                  <a:pt x="1883315" y="1727812"/>
                </a:moveTo>
                <a:cubicBezTo>
                  <a:pt x="1878197" y="1725164"/>
                  <a:pt x="1872412" y="1724141"/>
                  <a:pt x="1866715" y="1724875"/>
                </a:cubicBezTo>
                <a:cubicBezTo>
                  <a:pt x="1865425" y="1724875"/>
                  <a:pt x="1864090" y="1724875"/>
                  <a:pt x="1862755" y="1725231"/>
                </a:cubicBezTo>
                <a:cubicBezTo>
                  <a:pt x="1861419" y="1725587"/>
                  <a:pt x="1859995" y="1725587"/>
                  <a:pt x="1858572" y="1725854"/>
                </a:cubicBezTo>
                <a:cubicBezTo>
                  <a:pt x="1857147" y="1726121"/>
                  <a:pt x="1855723" y="1726388"/>
                  <a:pt x="1854121" y="1726744"/>
                </a:cubicBezTo>
                <a:cubicBezTo>
                  <a:pt x="1852519" y="1727100"/>
                  <a:pt x="1851139" y="1727456"/>
                  <a:pt x="1849671" y="1727857"/>
                </a:cubicBezTo>
                <a:cubicBezTo>
                  <a:pt x="1841794" y="1730006"/>
                  <a:pt x="1834139" y="1732761"/>
                  <a:pt x="1826706" y="1736090"/>
                </a:cubicBezTo>
                <a:cubicBezTo>
                  <a:pt x="1818385" y="1739775"/>
                  <a:pt x="1810240" y="1743923"/>
                  <a:pt x="1802363" y="1748506"/>
                </a:cubicBezTo>
                <a:cubicBezTo>
                  <a:pt x="1794131" y="1753286"/>
                  <a:pt x="1786164" y="1758502"/>
                  <a:pt x="1778510" y="1764127"/>
                </a:cubicBezTo>
                <a:cubicBezTo>
                  <a:pt x="1770988" y="1769614"/>
                  <a:pt x="1763823" y="1775556"/>
                  <a:pt x="1757059" y="1781929"/>
                </a:cubicBezTo>
                <a:cubicBezTo>
                  <a:pt x="1750205" y="1788293"/>
                  <a:pt x="1744064" y="1795413"/>
                  <a:pt x="1738812" y="1803157"/>
                </a:cubicBezTo>
                <a:cubicBezTo>
                  <a:pt x="1735119" y="1808244"/>
                  <a:pt x="1732671" y="1814131"/>
                  <a:pt x="1731692" y="1820335"/>
                </a:cubicBezTo>
                <a:cubicBezTo>
                  <a:pt x="1730979" y="1824634"/>
                  <a:pt x="1732671" y="1828978"/>
                  <a:pt x="1736142" y="1831639"/>
                </a:cubicBezTo>
                <a:cubicBezTo>
                  <a:pt x="1741037" y="1834639"/>
                  <a:pt x="1746823" y="1835880"/>
                  <a:pt x="1752519" y="1835155"/>
                </a:cubicBezTo>
                <a:cubicBezTo>
                  <a:pt x="1753810" y="1835155"/>
                  <a:pt x="1755145" y="1835155"/>
                  <a:pt x="1756524" y="1834843"/>
                </a:cubicBezTo>
                <a:cubicBezTo>
                  <a:pt x="1757904" y="1834532"/>
                  <a:pt x="1759329" y="1834487"/>
                  <a:pt x="1760975" y="1834265"/>
                </a:cubicBezTo>
                <a:cubicBezTo>
                  <a:pt x="1762622" y="1834042"/>
                  <a:pt x="1763913" y="1833731"/>
                  <a:pt x="1765425" y="1833419"/>
                </a:cubicBezTo>
                <a:lnTo>
                  <a:pt x="1769875" y="1832307"/>
                </a:lnTo>
                <a:cubicBezTo>
                  <a:pt x="1777975" y="1830073"/>
                  <a:pt x="1785897" y="1827233"/>
                  <a:pt x="1793596" y="1823806"/>
                </a:cubicBezTo>
                <a:cubicBezTo>
                  <a:pt x="1802230" y="1819975"/>
                  <a:pt x="1810641" y="1815653"/>
                  <a:pt x="1818785" y="1810856"/>
                </a:cubicBezTo>
                <a:cubicBezTo>
                  <a:pt x="1827241" y="1805921"/>
                  <a:pt x="1835386" y="1800496"/>
                  <a:pt x="1843174" y="1794612"/>
                </a:cubicBezTo>
                <a:cubicBezTo>
                  <a:pt x="1850784" y="1789005"/>
                  <a:pt x="1857948" y="1782877"/>
                  <a:pt x="1864713" y="1776277"/>
                </a:cubicBezTo>
                <a:cubicBezTo>
                  <a:pt x="1871477" y="1769913"/>
                  <a:pt x="1877441" y="1762756"/>
                  <a:pt x="1882514" y="1754959"/>
                </a:cubicBezTo>
                <a:cubicBezTo>
                  <a:pt x="1885941" y="1750006"/>
                  <a:pt x="1888033" y="1744261"/>
                  <a:pt x="1888612" y="1738271"/>
                </a:cubicBezTo>
                <a:cubicBezTo>
                  <a:pt x="1888922" y="1734074"/>
                  <a:pt x="1886875" y="1730051"/>
                  <a:pt x="1883315" y="1727812"/>
                </a:cubicBezTo>
                <a:close/>
                <a:moveTo>
                  <a:pt x="2242059" y="1399999"/>
                </a:moveTo>
                <a:cubicBezTo>
                  <a:pt x="2240190" y="1399888"/>
                  <a:pt x="2238365" y="1399888"/>
                  <a:pt x="2236496" y="1399999"/>
                </a:cubicBezTo>
                <a:cubicBezTo>
                  <a:pt x="2234538" y="1399999"/>
                  <a:pt x="2232491" y="1400266"/>
                  <a:pt x="2230310" y="1400578"/>
                </a:cubicBezTo>
                <a:cubicBezTo>
                  <a:pt x="2228085" y="1400862"/>
                  <a:pt x="2225860" y="1401263"/>
                  <a:pt x="2223679" y="1401779"/>
                </a:cubicBezTo>
                <a:cubicBezTo>
                  <a:pt x="2221365" y="1402269"/>
                  <a:pt x="2219229" y="1402847"/>
                  <a:pt x="2216558" y="1403559"/>
                </a:cubicBezTo>
                <a:cubicBezTo>
                  <a:pt x="2210505" y="1405277"/>
                  <a:pt x="2204587" y="1407342"/>
                  <a:pt x="2198757" y="1409745"/>
                </a:cubicBezTo>
                <a:cubicBezTo>
                  <a:pt x="2192659" y="1412282"/>
                  <a:pt x="2186385" y="1415219"/>
                  <a:pt x="2180155" y="1418646"/>
                </a:cubicBezTo>
                <a:cubicBezTo>
                  <a:pt x="2173923" y="1422073"/>
                  <a:pt x="2167738" y="1425544"/>
                  <a:pt x="2161730" y="1429460"/>
                </a:cubicBezTo>
                <a:cubicBezTo>
                  <a:pt x="2155722" y="1433332"/>
                  <a:pt x="2149981" y="1437520"/>
                  <a:pt x="2144418" y="1442010"/>
                </a:cubicBezTo>
                <a:cubicBezTo>
                  <a:pt x="2137564" y="1447440"/>
                  <a:pt x="2131245" y="1453519"/>
                  <a:pt x="2125593" y="1460168"/>
                </a:cubicBezTo>
                <a:cubicBezTo>
                  <a:pt x="2121498" y="1464752"/>
                  <a:pt x="2118339" y="1470070"/>
                  <a:pt x="2116247" y="1475833"/>
                </a:cubicBezTo>
                <a:cubicBezTo>
                  <a:pt x="2114689" y="1479540"/>
                  <a:pt x="2114956" y="1483773"/>
                  <a:pt x="2117048" y="1487226"/>
                </a:cubicBezTo>
                <a:cubicBezTo>
                  <a:pt x="2119986" y="1490666"/>
                  <a:pt x="2124258" y="1492660"/>
                  <a:pt x="2128753" y="1492700"/>
                </a:cubicBezTo>
                <a:cubicBezTo>
                  <a:pt x="2130622" y="1492816"/>
                  <a:pt x="2132447" y="1492816"/>
                  <a:pt x="2134316" y="1492700"/>
                </a:cubicBezTo>
                <a:cubicBezTo>
                  <a:pt x="2136274" y="1492700"/>
                  <a:pt x="2138365" y="1492477"/>
                  <a:pt x="2140546" y="1492210"/>
                </a:cubicBezTo>
                <a:cubicBezTo>
                  <a:pt x="2142726" y="1491943"/>
                  <a:pt x="2144996" y="1491543"/>
                  <a:pt x="2147310" y="1491053"/>
                </a:cubicBezTo>
                <a:cubicBezTo>
                  <a:pt x="2149625" y="1490564"/>
                  <a:pt x="2152073" y="1489941"/>
                  <a:pt x="2154565" y="1489273"/>
                </a:cubicBezTo>
                <a:cubicBezTo>
                  <a:pt x="2160751" y="1487520"/>
                  <a:pt x="2166848" y="1485397"/>
                  <a:pt x="2172811" y="1482909"/>
                </a:cubicBezTo>
                <a:cubicBezTo>
                  <a:pt x="2179131" y="1480328"/>
                  <a:pt x="2185584" y="1477257"/>
                  <a:pt x="2191992" y="1474008"/>
                </a:cubicBezTo>
                <a:cubicBezTo>
                  <a:pt x="2198400" y="1470760"/>
                  <a:pt x="2204809" y="1466799"/>
                  <a:pt x="2210951" y="1462749"/>
                </a:cubicBezTo>
                <a:cubicBezTo>
                  <a:pt x="2217004" y="1458757"/>
                  <a:pt x="2222833" y="1454467"/>
                  <a:pt x="2228440" y="1449887"/>
                </a:cubicBezTo>
                <a:cubicBezTo>
                  <a:pt x="2235294" y="1444409"/>
                  <a:pt x="2241524" y="1438219"/>
                  <a:pt x="2247044" y="1431419"/>
                </a:cubicBezTo>
                <a:cubicBezTo>
                  <a:pt x="2250959" y="1426919"/>
                  <a:pt x="2253896" y="1421663"/>
                  <a:pt x="2255677" y="1415976"/>
                </a:cubicBezTo>
                <a:cubicBezTo>
                  <a:pt x="2256968" y="1412300"/>
                  <a:pt x="2256389" y="1408214"/>
                  <a:pt x="2254074" y="1405072"/>
                </a:cubicBezTo>
                <a:cubicBezTo>
                  <a:pt x="2250915" y="1401864"/>
                  <a:pt x="2246554" y="1400039"/>
                  <a:pt x="2242059" y="1399999"/>
                </a:cubicBezTo>
                <a:close/>
                <a:moveTo>
                  <a:pt x="2117449" y="1501957"/>
                </a:moveTo>
                <a:cubicBezTo>
                  <a:pt x="2115802" y="1501957"/>
                  <a:pt x="2114111" y="1501957"/>
                  <a:pt x="2112287" y="1501957"/>
                </a:cubicBezTo>
                <a:cubicBezTo>
                  <a:pt x="2110461" y="1501957"/>
                  <a:pt x="2108637" y="1502313"/>
                  <a:pt x="2106724" y="1502580"/>
                </a:cubicBezTo>
                <a:cubicBezTo>
                  <a:pt x="2104809" y="1502847"/>
                  <a:pt x="2102807" y="1503247"/>
                  <a:pt x="2100760" y="1503692"/>
                </a:cubicBezTo>
                <a:cubicBezTo>
                  <a:pt x="2098713" y="1504137"/>
                  <a:pt x="2096577" y="1504671"/>
                  <a:pt x="2094441" y="1505250"/>
                </a:cubicBezTo>
                <a:cubicBezTo>
                  <a:pt x="2087899" y="1507132"/>
                  <a:pt x="2081445" y="1509407"/>
                  <a:pt x="2075170" y="1512059"/>
                </a:cubicBezTo>
                <a:cubicBezTo>
                  <a:pt x="2068227" y="1514978"/>
                  <a:pt x="2061463" y="1518245"/>
                  <a:pt x="2054876" y="1521850"/>
                </a:cubicBezTo>
                <a:cubicBezTo>
                  <a:pt x="2048067" y="1525544"/>
                  <a:pt x="2041303" y="1529682"/>
                  <a:pt x="2034761" y="1534088"/>
                </a:cubicBezTo>
                <a:cubicBezTo>
                  <a:pt x="2028308" y="1538459"/>
                  <a:pt x="2022122" y="1543167"/>
                  <a:pt x="2016158" y="1548196"/>
                </a:cubicBezTo>
                <a:cubicBezTo>
                  <a:pt x="2009260" y="1553928"/>
                  <a:pt x="2002986" y="1560341"/>
                  <a:pt x="1997378" y="1567332"/>
                </a:cubicBezTo>
                <a:cubicBezTo>
                  <a:pt x="1993373" y="1572068"/>
                  <a:pt x="1990346" y="1577559"/>
                  <a:pt x="1988477" y="1583487"/>
                </a:cubicBezTo>
                <a:cubicBezTo>
                  <a:pt x="1987098" y="1587368"/>
                  <a:pt x="1987810" y="1591676"/>
                  <a:pt x="1990346" y="1594925"/>
                </a:cubicBezTo>
                <a:cubicBezTo>
                  <a:pt x="1993862" y="1598262"/>
                  <a:pt x="1998580" y="1600042"/>
                  <a:pt x="2003430" y="1599865"/>
                </a:cubicBezTo>
                <a:cubicBezTo>
                  <a:pt x="2005166" y="1599954"/>
                  <a:pt x="2006857" y="1599954"/>
                  <a:pt x="2008593" y="1599865"/>
                </a:cubicBezTo>
                <a:cubicBezTo>
                  <a:pt x="2010417" y="1599865"/>
                  <a:pt x="2012287" y="1599598"/>
                  <a:pt x="2014245" y="1599330"/>
                </a:cubicBezTo>
                <a:cubicBezTo>
                  <a:pt x="2016203" y="1599063"/>
                  <a:pt x="2018250" y="1598707"/>
                  <a:pt x="2020342" y="1598262"/>
                </a:cubicBezTo>
                <a:cubicBezTo>
                  <a:pt x="2022433" y="1597817"/>
                  <a:pt x="2024792" y="1597283"/>
                  <a:pt x="2026839" y="1596660"/>
                </a:cubicBezTo>
                <a:cubicBezTo>
                  <a:pt x="2033604" y="1594787"/>
                  <a:pt x="2040235" y="1592468"/>
                  <a:pt x="2046688" y="1589718"/>
                </a:cubicBezTo>
                <a:cubicBezTo>
                  <a:pt x="2053853" y="1586691"/>
                  <a:pt x="2060840" y="1583305"/>
                  <a:pt x="2067649" y="1579571"/>
                </a:cubicBezTo>
                <a:cubicBezTo>
                  <a:pt x="2074636" y="1575699"/>
                  <a:pt x="2081578" y="1571471"/>
                  <a:pt x="2088209" y="1566887"/>
                </a:cubicBezTo>
                <a:cubicBezTo>
                  <a:pt x="2094751" y="1562401"/>
                  <a:pt x="2101027" y="1557559"/>
                  <a:pt x="2107034" y="1552379"/>
                </a:cubicBezTo>
                <a:cubicBezTo>
                  <a:pt x="2113844" y="1546620"/>
                  <a:pt x="2119986" y="1540145"/>
                  <a:pt x="2125415" y="1533065"/>
                </a:cubicBezTo>
                <a:cubicBezTo>
                  <a:pt x="2129153" y="1528401"/>
                  <a:pt x="2131868" y="1522980"/>
                  <a:pt x="2133337" y="1517177"/>
                </a:cubicBezTo>
                <a:cubicBezTo>
                  <a:pt x="2134449" y="1513327"/>
                  <a:pt x="2133426" y="1509180"/>
                  <a:pt x="2130666" y="1506274"/>
                </a:cubicBezTo>
                <a:cubicBezTo>
                  <a:pt x="2126927" y="1503270"/>
                  <a:pt x="2122211" y="1501734"/>
                  <a:pt x="2117449" y="1501957"/>
                </a:cubicBezTo>
                <a:close/>
                <a:moveTo>
                  <a:pt x="3112059" y="821542"/>
                </a:moveTo>
                <a:cubicBezTo>
                  <a:pt x="3109834" y="820384"/>
                  <a:pt x="3107475" y="819632"/>
                  <a:pt x="3104982" y="819316"/>
                </a:cubicBezTo>
                <a:cubicBezTo>
                  <a:pt x="3101823" y="818907"/>
                  <a:pt x="3098619" y="818818"/>
                  <a:pt x="3095459" y="819049"/>
                </a:cubicBezTo>
                <a:cubicBezTo>
                  <a:pt x="3091631" y="819321"/>
                  <a:pt x="3087805" y="819842"/>
                  <a:pt x="3084021" y="820607"/>
                </a:cubicBezTo>
                <a:cubicBezTo>
                  <a:pt x="3079927" y="821453"/>
                  <a:pt x="3075611" y="822521"/>
                  <a:pt x="3071160" y="823856"/>
                </a:cubicBezTo>
                <a:cubicBezTo>
                  <a:pt x="3068178" y="824790"/>
                  <a:pt x="3065107" y="825769"/>
                  <a:pt x="3062037" y="826927"/>
                </a:cubicBezTo>
                <a:cubicBezTo>
                  <a:pt x="3058966" y="828084"/>
                  <a:pt x="3055807" y="829285"/>
                  <a:pt x="3052691" y="830620"/>
                </a:cubicBezTo>
                <a:cubicBezTo>
                  <a:pt x="3049576" y="831955"/>
                  <a:pt x="3046372" y="833424"/>
                  <a:pt x="3043212" y="835071"/>
                </a:cubicBezTo>
                <a:cubicBezTo>
                  <a:pt x="3040052" y="836717"/>
                  <a:pt x="3036937" y="838275"/>
                  <a:pt x="3033866" y="840011"/>
                </a:cubicBezTo>
                <a:cubicBezTo>
                  <a:pt x="3026790" y="843914"/>
                  <a:pt x="3020070" y="848377"/>
                  <a:pt x="3013706" y="853362"/>
                </a:cubicBezTo>
                <a:cubicBezTo>
                  <a:pt x="3008766" y="857144"/>
                  <a:pt x="3004271" y="861506"/>
                  <a:pt x="3000355" y="866357"/>
                </a:cubicBezTo>
                <a:cubicBezTo>
                  <a:pt x="2997596" y="869539"/>
                  <a:pt x="2995727" y="873415"/>
                  <a:pt x="2995014" y="877572"/>
                </a:cubicBezTo>
                <a:cubicBezTo>
                  <a:pt x="2994570" y="880776"/>
                  <a:pt x="2996127" y="883922"/>
                  <a:pt x="2998931" y="885538"/>
                </a:cubicBezTo>
                <a:cubicBezTo>
                  <a:pt x="3001023" y="886797"/>
                  <a:pt x="3003382" y="887629"/>
                  <a:pt x="3005785" y="887985"/>
                </a:cubicBezTo>
                <a:cubicBezTo>
                  <a:pt x="3008900" y="888488"/>
                  <a:pt x="3012104" y="888635"/>
                  <a:pt x="3015264" y="888430"/>
                </a:cubicBezTo>
                <a:cubicBezTo>
                  <a:pt x="3019181" y="888186"/>
                  <a:pt x="3023052" y="887696"/>
                  <a:pt x="3026880" y="886962"/>
                </a:cubicBezTo>
                <a:cubicBezTo>
                  <a:pt x="3031374" y="886094"/>
                  <a:pt x="3035825" y="884995"/>
                  <a:pt x="3040231" y="883669"/>
                </a:cubicBezTo>
                <a:cubicBezTo>
                  <a:pt x="3043301" y="882779"/>
                  <a:pt x="3046416" y="881710"/>
                  <a:pt x="3049576" y="880553"/>
                </a:cubicBezTo>
                <a:cubicBezTo>
                  <a:pt x="3052735" y="879396"/>
                  <a:pt x="3055984" y="878150"/>
                  <a:pt x="3059234" y="876771"/>
                </a:cubicBezTo>
                <a:cubicBezTo>
                  <a:pt x="3062482" y="875391"/>
                  <a:pt x="3065687" y="873878"/>
                  <a:pt x="3068935" y="872320"/>
                </a:cubicBezTo>
                <a:cubicBezTo>
                  <a:pt x="3072184" y="870763"/>
                  <a:pt x="3075343" y="869027"/>
                  <a:pt x="3078503" y="867247"/>
                </a:cubicBezTo>
                <a:cubicBezTo>
                  <a:pt x="3085669" y="863259"/>
                  <a:pt x="3092522" y="858689"/>
                  <a:pt x="3098931" y="853584"/>
                </a:cubicBezTo>
                <a:cubicBezTo>
                  <a:pt x="3103825" y="849775"/>
                  <a:pt x="3108231" y="845364"/>
                  <a:pt x="3112014" y="840456"/>
                </a:cubicBezTo>
                <a:cubicBezTo>
                  <a:pt x="3114640" y="837305"/>
                  <a:pt x="3116287" y="833451"/>
                  <a:pt x="3116777" y="829374"/>
                </a:cubicBezTo>
                <a:cubicBezTo>
                  <a:pt x="3116999" y="826036"/>
                  <a:pt x="3115085" y="822921"/>
                  <a:pt x="3112059" y="821542"/>
                </a:cubicBezTo>
                <a:close/>
                <a:moveTo>
                  <a:pt x="2738674" y="1043570"/>
                </a:moveTo>
                <a:cubicBezTo>
                  <a:pt x="2736494" y="1042920"/>
                  <a:pt x="2734224" y="1042533"/>
                  <a:pt x="2731954" y="1042413"/>
                </a:cubicBezTo>
                <a:cubicBezTo>
                  <a:pt x="2729239" y="1042217"/>
                  <a:pt x="2726480" y="1042217"/>
                  <a:pt x="2723765" y="1042413"/>
                </a:cubicBezTo>
                <a:cubicBezTo>
                  <a:pt x="2720784" y="1042724"/>
                  <a:pt x="2717624" y="1043214"/>
                  <a:pt x="2714331" y="1043881"/>
                </a:cubicBezTo>
                <a:cubicBezTo>
                  <a:pt x="2711037" y="1044549"/>
                  <a:pt x="2707566" y="1045439"/>
                  <a:pt x="2703961" y="1046507"/>
                </a:cubicBezTo>
                <a:cubicBezTo>
                  <a:pt x="2700356" y="1047575"/>
                  <a:pt x="2695817" y="1049088"/>
                  <a:pt x="2691589" y="1050690"/>
                </a:cubicBezTo>
                <a:cubicBezTo>
                  <a:pt x="2687362" y="1052293"/>
                  <a:pt x="2683089" y="1054162"/>
                  <a:pt x="2678816" y="1056164"/>
                </a:cubicBezTo>
                <a:cubicBezTo>
                  <a:pt x="2674544" y="1058167"/>
                  <a:pt x="2670183" y="1060348"/>
                  <a:pt x="2665955" y="1062706"/>
                </a:cubicBezTo>
                <a:cubicBezTo>
                  <a:pt x="2661728" y="1065065"/>
                  <a:pt x="2657500" y="1067602"/>
                  <a:pt x="2653405" y="1070272"/>
                </a:cubicBezTo>
                <a:cubicBezTo>
                  <a:pt x="2646463" y="1074758"/>
                  <a:pt x="2639920" y="1079818"/>
                  <a:pt x="2633824" y="1085403"/>
                </a:cubicBezTo>
                <a:cubicBezTo>
                  <a:pt x="2629284" y="1089507"/>
                  <a:pt x="2625279" y="1094224"/>
                  <a:pt x="2622030" y="1099422"/>
                </a:cubicBezTo>
                <a:cubicBezTo>
                  <a:pt x="2619761" y="1102742"/>
                  <a:pt x="2618692" y="1106761"/>
                  <a:pt x="2619093" y="1110770"/>
                </a:cubicBezTo>
                <a:cubicBezTo>
                  <a:pt x="2619849" y="1114228"/>
                  <a:pt x="2622520" y="1116961"/>
                  <a:pt x="2625947" y="1117846"/>
                </a:cubicBezTo>
                <a:cubicBezTo>
                  <a:pt x="2628083" y="1118594"/>
                  <a:pt x="2630308" y="1119057"/>
                  <a:pt x="2632533" y="1119226"/>
                </a:cubicBezTo>
                <a:cubicBezTo>
                  <a:pt x="2635293" y="1119448"/>
                  <a:pt x="2638007" y="1119448"/>
                  <a:pt x="2640767" y="1119226"/>
                </a:cubicBezTo>
                <a:cubicBezTo>
                  <a:pt x="2643971" y="1118941"/>
                  <a:pt x="2647175" y="1118465"/>
                  <a:pt x="2650334" y="1117802"/>
                </a:cubicBezTo>
                <a:cubicBezTo>
                  <a:pt x="2653717" y="1117134"/>
                  <a:pt x="2657233" y="1116289"/>
                  <a:pt x="2660927" y="1115221"/>
                </a:cubicBezTo>
                <a:cubicBezTo>
                  <a:pt x="2664620" y="1114153"/>
                  <a:pt x="2669293" y="1112550"/>
                  <a:pt x="2673610" y="1110770"/>
                </a:cubicBezTo>
                <a:cubicBezTo>
                  <a:pt x="2677926" y="1108990"/>
                  <a:pt x="2682510" y="1107210"/>
                  <a:pt x="2686961" y="1105163"/>
                </a:cubicBezTo>
                <a:cubicBezTo>
                  <a:pt x="2691411" y="1103116"/>
                  <a:pt x="2695861" y="1100713"/>
                  <a:pt x="2700312" y="1098354"/>
                </a:cubicBezTo>
                <a:cubicBezTo>
                  <a:pt x="2704762" y="1095995"/>
                  <a:pt x="2708945" y="1093325"/>
                  <a:pt x="2713129" y="1090566"/>
                </a:cubicBezTo>
                <a:cubicBezTo>
                  <a:pt x="2720116" y="1086000"/>
                  <a:pt x="2726702" y="1080815"/>
                  <a:pt x="2732755" y="1075078"/>
                </a:cubicBezTo>
                <a:cubicBezTo>
                  <a:pt x="2737205" y="1071006"/>
                  <a:pt x="2741033" y="1066280"/>
                  <a:pt x="2744104" y="1061060"/>
                </a:cubicBezTo>
                <a:cubicBezTo>
                  <a:pt x="2746017" y="1057838"/>
                  <a:pt x="2746729" y="1054028"/>
                  <a:pt x="2746062" y="1050334"/>
                </a:cubicBezTo>
                <a:cubicBezTo>
                  <a:pt x="2744994" y="1046921"/>
                  <a:pt x="2742189" y="1044344"/>
                  <a:pt x="2738674" y="1043570"/>
                </a:cubicBezTo>
                <a:close/>
                <a:moveTo>
                  <a:pt x="2987538" y="891946"/>
                </a:moveTo>
                <a:cubicBezTo>
                  <a:pt x="2985313" y="890940"/>
                  <a:pt x="2982954" y="890295"/>
                  <a:pt x="2980551" y="890033"/>
                </a:cubicBezTo>
                <a:cubicBezTo>
                  <a:pt x="2977525" y="889739"/>
                  <a:pt x="2974454" y="889739"/>
                  <a:pt x="2971427" y="890033"/>
                </a:cubicBezTo>
                <a:cubicBezTo>
                  <a:pt x="2967779" y="890313"/>
                  <a:pt x="2964174" y="890816"/>
                  <a:pt x="2960613" y="891546"/>
                </a:cubicBezTo>
                <a:cubicBezTo>
                  <a:pt x="2956786" y="892302"/>
                  <a:pt x="2952736" y="893326"/>
                  <a:pt x="2948553" y="894572"/>
                </a:cubicBezTo>
                <a:cubicBezTo>
                  <a:pt x="2945304" y="895551"/>
                  <a:pt x="2941922" y="896708"/>
                  <a:pt x="2938495" y="897954"/>
                </a:cubicBezTo>
                <a:cubicBezTo>
                  <a:pt x="2935068" y="899200"/>
                  <a:pt x="2931597" y="900669"/>
                  <a:pt x="2928081" y="902182"/>
                </a:cubicBezTo>
                <a:cubicBezTo>
                  <a:pt x="2924566" y="903695"/>
                  <a:pt x="2921094" y="905386"/>
                  <a:pt x="2917623" y="907166"/>
                </a:cubicBezTo>
                <a:cubicBezTo>
                  <a:pt x="2914152" y="908947"/>
                  <a:pt x="2910680" y="910816"/>
                  <a:pt x="2907298" y="912863"/>
                </a:cubicBezTo>
                <a:cubicBezTo>
                  <a:pt x="2900266" y="916944"/>
                  <a:pt x="2893591" y="921572"/>
                  <a:pt x="2887271" y="926704"/>
                </a:cubicBezTo>
                <a:cubicBezTo>
                  <a:pt x="2882420" y="930606"/>
                  <a:pt x="2878103" y="935092"/>
                  <a:pt x="2874366" y="940055"/>
                </a:cubicBezTo>
                <a:cubicBezTo>
                  <a:pt x="2871829" y="943312"/>
                  <a:pt x="2870271" y="947237"/>
                  <a:pt x="2869915" y="951358"/>
                </a:cubicBezTo>
                <a:cubicBezTo>
                  <a:pt x="2869782" y="954665"/>
                  <a:pt x="2871651" y="957736"/>
                  <a:pt x="2874632" y="959147"/>
                </a:cubicBezTo>
                <a:cubicBezTo>
                  <a:pt x="2876769" y="960224"/>
                  <a:pt x="2879082" y="960931"/>
                  <a:pt x="2881441" y="961238"/>
                </a:cubicBezTo>
                <a:cubicBezTo>
                  <a:pt x="2884468" y="961625"/>
                  <a:pt x="2887539" y="961719"/>
                  <a:pt x="2890565" y="961505"/>
                </a:cubicBezTo>
                <a:cubicBezTo>
                  <a:pt x="2894259" y="961243"/>
                  <a:pt x="2897908" y="960749"/>
                  <a:pt x="2901512" y="960037"/>
                </a:cubicBezTo>
                <a:cubicBezTo>
                  <a:pt x="2905429" y="959280"/>
                  <a:pt x="2909523" y="958257"/>
                  <a:pt x="2913840" y="957010"/>
                </a:cubicBezTo>
                <a:cubicBezTo>
                  <a:pt x="2917178" y="955987"/>
                  <a:pt x="2920649" y="954830"/>
                  <a:pt x="2924165" y="953539"/>
                </a:cubicBezTo>
                <a:cubicBezTo>
                  <a:pt x="2927681" y="952249"/>
                  <a:pt x="2931241" y="950780"/>
                  <a:pt x="2934845" y="949089"/>
                </a:cubicBezTo>
                <a:cubicBezTo>
                  <a:pt x="2938450" y="947398"/>
                  <a:pt x="2942011" y="945796"/>
                  <a:pt x="2945571" y="943971"/>
                </a:cubicBezTo>
                <a:cubicBezTo>
                  <a:pt x="2949131" y="942146"/>
                  <a:pt x="2952691" y="940188"/>
                  <a:pt x="2956163" y="938096"/>
                </a:cubicBezTo>
                <a:cubicBezTo>
                  <a:pt x="2963284" y="933931"/>
                  <a:pt x="2970048" y="929182"/>
                  <a:pt x="2976368" y="923900"/>
                </a:cubicBezTo>
                <a:cubicBezTo>
                  <a:pt x="2981130" y="920010"/>
                  <a:pt x="2985402" y="915524"/>
                  <a:pt x="2989007" y="910549"/>
                </a:cubicBezTo>
                <a:cubicBezTo>
                  <a:pt x="2991498" y="907349"/>
                  <a:pt x="2992923" y="903464"/>
                  <a:pt x="2993101" y="899423"/>
                </a:cubicBezTo>
                <a:cubicBezTo>
                  <a:pt x="2992878" y="896049"/>
                  <a:pt x="2990698" y="893121"/>
                  <a:pt x="2987538" y="891946"/>
                </a:cubicBezTo>
                <a:close/>
                <a:moveTo>
                  <a:pt x="2614732" y="1125679"/>
                </a:moveTo>
                <a:cubicBezTo>
                  <a:pt x="2612595" y="1125172"/>
                  <a:pt x="2610415" y="1124887"/>
                  <a:pt x="2608190" y="1124833"/>
                </a:cubicBezTo>
                <a:cubicBezTo>
                  <a:pt x="2605608" y="1124744"/>
                  <a:pt x="2603028" y="1124847"/>
                  <a:pt x="2600446" y="1125145"/>
                </a:cubicBezTo>
                <a:cubicBezTo>
                  <a:pt x="2597465" y="1125443"/>
                  <a:pt x="2594482" y="1125906"/>
                  <a:pt x="2591545" y="1126525"/>
                </a:cubicBezTo>
                <a:cubicBezTo>
                  <a:pt x="2588475" y="1127192"/>
                  <a:pt x="2585271" y="1127993"/>
                  <a:pt x="2582021" y="1128928"/>
                </a:cubicBezTo>
                <a:cubicBezTo>
                  <a:pt x="2577615" y="1130205"/>
                  <a:pt x="2573076" y="1131763"/>
                  <a:pt x="2568404" y="1133601"/>
                </a:cubicBezTo>
                <a:cubicBezTo>
                  <a:pt x="2563953" y="1135425"/>
                  <a:pt x="2559058" y="1137472"/>
                  <a:pt x="2554295" y="1139742"/>
                </a:cubicBezTo>
                <a:cubicBezTo>
                  <a:pt x="2549534" y="1142012"/>
                  <a:pt x="2544817" y="1144549"/>
                  <a:pt x="2540188" y="1147219"/>
                </a:cubicBezTo>
                <a:cubicBezTo>
                  <a:pt x="2535560" y="1149889"/>
                  <a:pt x="2530931" y="1152826"/>
                  <a:pt x="2526525" y="1155852"/>
                </a:cubicBezTo>
                <a:cubicBezTo>
                  <a:pt x="2519628" y="1160556"/>
                  <a:pt x="2513130" y="1165839"/>
                  <a:pt x="2507122" y="1171651"/>
                </a:cubicBezTo>
                <a:cubicBezTo>
                  <a:pt x="2502716" y="1175866"/>
                  <a:pt x="2498933" y="1180708"/>
                  <a:pt x="2495952" y="1186026"/>
                </a:cubicBezTo>
                <a:cubicBezTo>
                  <a:pt x="2493860" y="1189408"/>
                  <a:pt x="2493103" y="1193462"/>
                  <a:pt x="2493860" y="1197374"/>
                </a:cubicBezTo>
                <a:cubicBezTo>
                  <a:pt x="2495151" y="1200872"/>
                  <a:pt x="2498177" y="1203440"/>
                  <a:pt x="2501827" y="1204139"/>
                </a:cubicBezTo>
                <a:cubicBezTo>
                  <a:pt x="2503918" y="1204708"/>
                  <a:pt x="2506099" y="1205051"/>
                  <a:pt x="2508279" y="1205162"/>
                </a:cubicBezTo>
                <a:cubicBezTo>
                  <a:pt x="2510860" y="1205358"/>
                  <a:pt x="2513486" y="1205358"/>
                  <a:pt x="2516067" y="1205162"/>
                </a:cubicBezTo>
                <a:cubicBezTo>
                  <a:pt x="2519049" y="1204891"/>
                  <a:pt x="2522030" y="1204441"/>
                  <a:pt x="2524968" y="1203827"/>
                </a:cubicBezTo>
                <a:cubicBezTo>
                  <a:pt x="2528083" y="1203204"/>
                  <a:pt x="2531332" y="1202403"/>
                  <a:pt x="2534714" y="1201424"/>
                </a:cubicBezTo>
                <a:cubicBezTo>
                  <a:pt x="2539165" y="1200133"/>
                  <a:pt x="2543882" y="1198531"/>
                  <a:pt x="2548688" y="1196662"/>
                </a:cubicBezTo>
                <a:cubicBezTo>
                  <a:pt x="2553495" y="1194793"/>
                  <a:pt x="2558346" y="1192657"/>
                  <a:pt x="2563196" y="1190298"/>
                </a:cubicBezTo>
                <a:cubicBezTo>
                  <a:pt x="2568047" y="1187939"/>
                  <a:pt x="2572943" y="1185358"/>
                  <a:pt x="2577704" y="1182599"/>
                </a:cubicBezTo>
                <a:cubicBezTo>
                  <a:pt x="2582466" y="1179840"/>
                  <a:pt x="2587140" y="1176814"/>
                  <a:pt x="2591634" y="1173698"/>
                </a:cubicBezTo>
                <a:cubicBezTo>
                  <a:pt x="2598577" y="1168954"/>
                  <a:pt x="2605030" y="1163574"/>
                  <a:pt x="2610993" y="1157633"/>
                </a:cubicBezTo>
                <a:cubicBezTo>
                  <a:pt x="2615311" y="1153454"/>
                  <a:pt x="2618915" y="1148598"/>
                  <a:pt x="2621674" y="1143258"/>
                </a:cubicBezTo>
                <a:cubicBezTo>
                  <a:pt x="2623632" y="1139925"/>
                  <a:pt x="2624122" y="1135933"/>
                  <a:pt x="2623054" y="1132221"/>
                </a:cubicBezTo>
                <a:cubicBezTo>
                  <a:pt x="2621541" y="1128781"/>
                  <a:pt x="2618426" y="1126324"/>
                  <a:pt x="2614732" y="1125679"/>
                </a:cubicBezTo>
                <a:close/>
                <a:moveTo>
                  <a:pt x="2366580" y="1303693"/>
                </a:moveTo>
                <a:cubicBezTo>
                  <a:pt x="2364622" y="1303426"/>
                  <a:pt x="2362619" y="1303324"/>
                  <a:pt x="2360616" y="1303382"/>
                </a:cubicBezTo>
                <a:cubicBezTo>
                  <a:pt x="2358346" y="1303400"/>
                  <a:pt x="2356121" y="1303560"/>
                  <a:pt x="2353896" y="1303871"/>
                </a:cubicBezTo>
                <a:cubicBezTo>
                  <a:pt x="2351538" y="1304183"/>
                  <a:pt x="2349045" y="1304583"/>
                  <a:pt x="2346508" y="1305162"/>
                </a:cubicBezTo>
                <a:cubicBezTo>
                  <a:pt x="2343971" y="1305741"/>
                  <a:pt x="2341302" y="1306363"/>
                  <a:pt x="2338542" y="1307120"/>
                </a:cubicBezTo>
                <a:cubicBezTo>
                  <a:pt x="2333380" y="1308633"/>
                  <a:pt x="2327906" y="1310547"/>
                  <a:pt x="2322343" y="1312772"/>
                </a:cubicBezTo>
                <a:cubicBezTo>
                  <a:pt x="2316780" y="1314997"/>
                  <a:pt x="2311039" y="1317623"/>
                  <a:pt x="2305343" y="1320560"/>
                </a:cubicBezTo>
                <a:cubicBezTo>
                  <a:pt x="2299646" y="1323497"/>
                  <a:pt x="2293994" y="1326657"/>
                  <a:pt x="2288476" y="1330128"/>
                </a:cubicBezTo>
                <a:cubicBezTo>
                  <a:pt x="2282957" y="1333600"/>
                  <a:pt x="2277528" y="1337294"/>
                  <a:pt x="2272455" y="1341210"/>
                </a:cubicBezTo>
                <a:cubicBezTo>
                  <a:pt x="2265557" y="1346381"/>
                  <a:pt x="2259148" y="1352193"/>
                  <a:pt x="2253363" y="1358566"/>
                </a:cubicBezTo>
                <a:cubicBezTo>
                  <a:pt x="2249135" y="1363017"/>
                  <a:pt x="2245753" y="1368166"/>
                  <a:pt x="2243305" y="1373786"/>
                </a:cubicBezTo>
                <a:cubicBezTo>
                  <a:pt x="2241524" y="1377365"/>
                  <a:pt x="2241392" y="1381566"/>
                  <a:pt x="2243038" y="1385224"/>
                </a:cubicBezTo>
                <a:cubicBezTo>
                  <a:pt x="2245352" y="1388722"/>
                  <a:pt x="2249180" y="1390934"/>
                  <a:pt x="2253363" y="1391187"/>
                </a:cubicBezTo>
                <a:cubicBezTo>
                  <a:pt x="2255321" y="1391499"/>
                  <a:pt x="2257279" y="1391650"/>
                  <a:pt x="2259282" y="1391632"/>
                </a:cubicBezTo>
                <a:cubicBezTo>
                  <a:pt x="2261551" y="1391623"/>
                  <a:pt x="2263820" y="1391490"/>
                  <a:pt x="2266090" y="1391232"/>
                </a:cubicBezTo>
                <a:cubicBezTo>
                  <a:pt x="2268627" y="1390951"/>
                  <a:pt x="2271120" y="1390533"/>
                  <a:pt x="2273612" y="1389986"/>
                </a:cubicBezTo>
                <a:cubicBezTo>
                  <a:pt x="2276237" y="1389452"/>
                  <a:pt x="2278952" y="1388784"/>
                  <a:pt x="2281711" y="1387983"/>
                </a:cubicBezTo>
                <a:cubicBezTo>
                  <a:pt x="2287408" y="1386390"/>
                  <a:pt x="2292971" y="1384472"/>
                  <a:pt x="2298444" y="1382242"/>
                </a:cubicBezTo>
                <a:cubicBezTo>
                  <a:pt x="2304185" y="1379883"/>
                  <a:pt x="2310060" y="1377213"/>
                  <a:pt x="2315935" y="1374187"/>
                </a:cubicBezTo>
                <a:cubicBezTo>
                  <a:pt x="2321809" y="1371161"/>
                  <a:pt x="2327639" y="1367823"/>
                  <a:pt x="2333291" y="1364263"/>
                </a:cubicBezTo>
                <a:cubicBezTo>
                  <a:pt x="2338943" y="1360702"/>
                  <a:pt x="2344417" y="1356831"/>
                  <a:pt x="2349579" y="1352825"/>
                </a:cubicBezTo>
                <a:cubicBezTo>
                  <a:pt x="2356477" y="1347534"/>
                  <a:pt x="2362796" y="1341570"/>
                  <a:pt x="2368493" y="1335024"/>
                </a:cubicBezTo>
                <a:cubicBezTo>
                  <a:pt x="2372543" y="1330614"/>
                  <a:pt x="2375703" y="1325500"/>
                  <a:pt x="2377884" y="1319937"/>
                </a:cubicBezTo>
                <a:cubicBezTo>
                  <a:pt x="2379442" y="1316390"/>
                  <a:pt x="2379219" y="1312322"/>
                  <a:pt x="2377349" y="1308945"/>
                </a:cubicBezTo>
                <a:cubicBezTo>
                  <a:pt x="2374724" y="1305660"/>
                  <a:pt x="2370807" y="1303680"/>
                  <a:pt x="2366580" y="1303515"/>
                </a:cubicBezTo>
                <a:close/>
                <a:moveTo>
                  <a:pt x="2490701" y="1212372"/>
                </a:moveTo>
                <a:cubicBezTo>
                  <a:pt x="2488653" y="1211985"/>
                  <a:pt x="2486516" y="1211793"/>
                  <a:pt x="2484425" y="1211793"/>
                </a:cubicBezTo>
                <a:cubicBezTo>
                  <a:pt x="2482022" y="1211758"/>
                  <a:pt x="2479575" y="1211891"/>
                  <a:pt x="2477171" y="1212194"/>
                </a:cubicBezTo>
                <a:cubicBezTo>
                  <a:pt x="2474634" y="1212505"/>
                  <a:pt x="2471919" y="1212950"/>
                  <a:pt x="2469116" y="1213529"/>
                </a:cubicBezTo>
                <a:cubicBezTo>
                  <a:pt x="2466312" y="1214108"/>
                  <a:pt x="2463375" y="1214864"/>
                  <a:pt x="2460215" y="1215754"/>
                </a:cubicBezTo>
                <a:cubicBezTo>
                  <a:pt x="2455186" y="1217201"/>
                  <a:pt x="2450202" y="1218910"/>
                  <a:pt x="2445351" y="1220872"/>
                </a:cubicBezTo>
                <a:cubicBezTo>
                  <a:pt x="2440233" y="1222875"/>
                  <a:pt x="2435071" y="1225323"/>
                  <a:pt x="2429864" y="1227770"/>
                </a:cubicBezTo>
                <a:cubicBezTo>
                  <a:pt x="2424657" y="1230218"/>
                  <a:pt x="2419450" y="1233200"/>
                  <a:pt x="2414376" y="1236226"/>
                </a:cubicBezTo>
                <a:cubicBezTo>
                  <a:pt x="2409303" y="1239252"/>
                  <a:pt x="2404319" y="1242590"/>
                  <a:pt x="2399556" y="1246061"/>
                </a:cubicBezTo>
                <a:cubicBezTo>
                  <a:pt x="2392659" y="1250974"/>
                  <a:pt x="2386205" y="1256515"/>
                  <a:pt x="2380332" y="1262616"/>
                </a:cubicBezTo>
                <a:cubicBezTo>
                  <a:pt x="2376015" y="1266942"/>
                  <a:pt x="2372410" y="1271931"/>
                  <a:pt x="2369650" y="1277392"/>
                </a:cubicBezTo>
                <a:cubicBezTo>
                  <a:pt x="2367692" y="1280867"/>
                  <a:pt x="2367291" y="1284984"/>
                  <a:pt x="2368448" y="1288785"/>
                </a:cubicBezTo>
                <a:cubicBezTo>
                  <a:pt x="2370185" y="1292242"/>
                  <a:pt x="2373522" y="1294623"/>
                  <a:pt x="2377349" y="1295149"/>
                </a:cubicBezTo>
                <a:cubicBezTo>
                  <a:pt x="2379397" y="1295598"/>
                  <a:pt x="2381489" y="1295852"/>
                  <a:pt x="2383580" y="1295905"/>
                </a:cubicBezTo>
                <a:cubicBezTo>
                  <a:pt x="2386028" y="1295950"/>
                  <a:pt x="2388475" y="1295843"/>
                  <a:pt x="2390878" y="1295594"/>
                </a:cubicBezTo>
                <a:cubicBezTo>
                  <a:pt x="2393460" y="1295327"/>
                  <a:pt x="2396219" y="1294882"/>
                  <a:pt x="2399067" y="1294303"/>
                </a:cubicBezTo>
                <a:cubicBezTo>
                  <a:pt x="2401915" y="1293724"/>
                  <a:pt x="2404942" y="1292968"/>
                  <a:pt x="2407968" y="1292078"/>
                </a:cubicBezTo>
                <a:cubicBezTo>
                  <a:pt x="2413175" y="1290591"/>
                  <a:pt x="2418249" y="1288838"/>
                  <a:pt x="2423277" y="1286826"/>
                </a:cubicBezTo>
                <a:cubicBezTo>
                  <a:pt x="2428484" y="1284779"/>
                  <a:pt x="2433870" y="1282376"/>
                  <a:pt x="2439210" y="1279706"/>
                </a:cubicBezTo>
                <a:cubicBezTo>
                  <a:pt x="2444550" y="1277036"/>
                  <a:pt x="2449890" y="1274098"/>
                  <a:pt x="2455053" y="1270805"/>
                </a:cubicBezTo>
                <a:cubicBezTo>
                  <a:pt x="2460215" y="1267512"/>
                  <a:pt x="2465333" y="1264263"/>
                  <a:pt x="2470139" y="1260703"/>
                </a:cubicBezTo>
                <a:cubicBezTo>
                  <a:pt x="2477038" y="1255714"/>
                  <a:pt x="2483491" y="1250084"/>
                  <a:pt x="2489321" y="1243881"/>
                </a:cubicBezTo>
                <a:cubicBezTo>
                  <a:pt x="2493504" y="1239577"/>
                  <a:pt x="2496886" y="1234597"/>
                  <a:pt x="2499379" y="1229150"/>
                </a:cubicBezTo>
                <a:cubicBezTo>
                  <a:pt x="2501158" y="1225719"/>
                  <a:pt x="2501337" y="1221678"/>
                  <a:pt x="2499823" y="1218113"/>
                </a:cubicBezTo>
                <a:cubicBezTo>
                  <a:pt x="2497821" y="1214855"/>
                  <a:pt x="2494483" y="1212679"/>
                  <a:pt x="2490701" y="1212194"/>
                </a:cubicBezTo>
                <a:close/>
                <a:moveTo>
                  <a:pt x="2863106" y="965778"/>
                </a:moveTo>
                <a:cubicBezTo>
                  <a:pt x="2860926" y="964910"/>
                  <a:pt x="2858611" y="964385"/>
                  <a:pt x="2856252" y="964220"/>
                </a:cubicBezTo>
                <a:cubicBezTo>
                  <a:pt x="2853271" y="963940"/>
                  <a:pt x="2850333" y="963940"/>
                  <a:pt x="2847352" y="964220"/>
                </a:cubicBezTo>
                <a:cubicBezTo>
                  <a:pt x="2843925" y="964500"/>
                  <a:pt x="2840543" y="964990"/>
                  <a:pt x="2837205" y="965689"/>
                </a:cubicBezTo>
                <a:cubicBezTo>
                  <a:pt x="2833600" y="966401"/>
                  <a:pt x="2829818" y="967380"/>
                  <a:pt x="2825901" y="968537"/>
                </a:cubicBezTo>
                <a:cubicBezTo>
                  <a:pt x="2821985" y="969694"/>
                  <a:pt x="2818603" y="970851"/>
                  <a:pt x="2814819" y="972275"/>
                </a:cubicBezTo>
                <a:cubicBezTo>
                  <a:pt x="2811037" y="973699"/>
                  <a:pt x="2807209" y="975301"/>
                  <a:pt x="2803338" y="977037"/>
                </a:cubicBezTo>
                <a:cubicBezTo>
                  <a:pt x="2799466" y="978773"/>
                  <a:pt x="2795638" y="980686"/>
                  <a:pt x="2791811" y="982689"/>
                </a:cubicBezTo>
                <a:cubicBezTo>
                  <a:pt x="2787984" y="984692"/>
                  <a:pt x="2784157" y="987139"/>
                  <a:pt x="2780463" y="989231"/>
                </a:cubicBezTo>
                <a:cubicBezTo>
                  <a:pt x="2773475" y="993503"/>
                  <a:pt x="2766800" y="998323"/>
                  <a:pt x="2760570" y="1003650"/>
                </a:cubicBezTo>
                <a:cubicBezTo>
                  <a:pt x="2755852" y="1007660"/>
                  <a:pt x="2751669" y="1012253"/>
                  <a:pt x="2748109" y="1017313"/>
                </a:cubicBezTo>
                <a:cubicBezTo>
                  <a:pt x="2745616" y="1020602"/>
                  <a:pt x="2744237" y="1024585"/>
                  <a:pt x="2744104" y="1028706"/>
                </a:cubicBezTo>
                <a:cubicBezTo>
                  <a:pt x="2744371" y="1032075"/>
                  <a:pt x="2746552" y="1034990"/>
                  <a:pt x="2749711" y="1036227"/>
                </a:cubicBezTo>
                <a:cubicBezTo>
                  <a:pt x="2751847" y="1037175"/>
                  <a:pt x="2754117" y="1037775"/>
                  <a:pt x="2756431" y="1038007"/>
                </a:cubicBezTo>
                <a:cubicBezTo>
                  <a:pt x="2759413" y="1038292"/>
                  <a:pt x="2762394" y="1038292"/>
                  <a:pt x="2765332" y="1038007"/>
                </a:cubicBezTo>
                <a:cubicBezTo>
                  <a:pt x="2768803" y="1037758"/>
                  <a:pt x="2772229" y="1037295"/>
                  <a:pt x="2775611" y="1036627"/>
                </a:cubicBezTo>
                <a:cubicBezTo>
                  <a:pt x="2779528" y="1035857"/>
                  <a:pt x="2783400" y="1034892"/>
                  <a:pt x="2787183" y="1033735"/>
                </a:cubicBezTo>
                <a:cubicBezTo>
                  <a:pt x="2790877" y="1032667"/>
                  <a:pt x="2794659" y="1031376"/>
                  <a:pt x="2798576" y="1029907"/>
                </a:cubicBezTo>
                <a:cubicBezTo>
                  <a:pt x="2802492" y="1028439"/>
                  <a:pt x="2806364" y="1026837"/>
                  <a:pt x="2810324" y="1025056"/>
                </a:cubicBezTo>
                <a:cubicBezTo>
                  <a:pt x="2814286" y="1023276"/>
                  <a:pt x="2818246" y="1021318"/>
                  <a:pt x="2822163" y="1019226"/>
                </a:cubicBezTo>
                <a:cubicBezTo>
                  <a:pt x="2826079" y="1017135"/>
                  <a:pt x="2829951" y="1014776"/>
                  <a:pt x="2833733" y="1012506"/>
                </a:cubicBezTo>
                <a:cubicBezTo>
                  <a:pt x="2840810" y="1008145"/>
                  <a:pt x="2847530" y="1003187"/>
                  <a:pt x="2853805" y="997687"/>
                </a:cubicBezTo>
                <a:cubicBezTo>
                  <a:pt x="2858478" y="993699"/>
                  <a:pt x="2862527" y="989066"/>
                  <a:pt x="2865909" y="983935"/>
                </a:cubicBezTo>
                <a:cubicBezTo>
                  <a:pt x="2868268" y="980709"/>
                  <a:pt x="2869470" y="976766"/>
                  <a:pt x="2869292" y="972765"/>
                </a:cubicBezTo>
                <a:cubicBezTo>
                  <a:pt x="2868714" y="969454"/>
                  <a:pt x="2866310" y="966752"/>
                  <a:pt x="2863106" y="965778"/>
                </a:cubicBezTo>
                <a:close/>
                <a:moveTo>
                  <a:pt x="498319" y="3889662"/>
                </a:moveTo>
                <a:cubicBezTo>
                  <a:pt x="490531" y="3887566"/>
                  <a:pt x="482343" y="3887219"/>
                  <a:pt x="474422" y="3888639"/>
                </a:cubicBezTo>
                <a:cubicBezTo>
                  <a:pt x="469704" y="3889337"/>
                  <a:pt x="465031" y="3890365"/>
                  <a:pt x="460447" y="3891709"/>
                </a:cubicBezTo>
                <a:cubicBezTo>
                  <a:pt x="455508" y="3893134"/>
                  <a:pt x="450300" y="3894958"/>
                  <a:pt x="444826" y="3897139"/>
                </a:cubicBezTo>
                <a:cubicBezTo>
                  <a:pt x="439352" y="3899319"/>
                  <a:pt x="433656" y="3901945"/>
                  <a:pt x="427737" y="3904971"/>
                </a:cubicBezTo>
                <a:cubicBezTo>
                  <a:pt x="421818" y="3907998"/>
                  <a:pt x="415588" y="3911380"/>
                  <a:pt x="409179" y="3915207"/>
                </a:cubicBezTo>
                <a:cubicBezTo>
                  <a:pt x="387995" y="3928078"/>
                  <a:pt x="367880" y="3942679"/>
                  <a:pt x="349099" y="3958865"/>
                </a:cubicBezTo>
                <a:cubicBezTo>
                  <a:pt x="329028" y="3976070"/>
                  <a:pt x="310158" y="3994579"/>
                  <a:pt x="292535" y="4014272"/>
                </a:cubicBezTo>
                <a:cubicBezTo>
                  <a:pt x="275402" y="4033222"/>
                  <a:pt x="259692" y="4053391"/>
                  <a:pt x="245495" y="4074619"/>
                </a:cubicBezTo>
                <a:cubicBezTo>
                  <a:pt x="232945" y="4093012"/>
                  <a:pt x="222531" y="4112745"/>
                  <a:pt x="214343" y="4133453"/>
                </a:cubicBezTo>
                <a:cubicBezTo>
                  <a:pt x="210114" y="4144134"/>
                  <a:pt x="207400" y="4155353"/>
                  <a:pt x="206332" y="4166786"/>
                </a:cubicBezTo>
                <a:cubicBezTo>
                  <a:pt x="205442" y="4174837"/>
                  <a:pt x="206732" y="4182981"/>
                  <a:pt x="210025" y="4190373"/>
                </a:cubicBezTo>
                <a:cubicBezTo>
                  <a:pt x="213008" y="4196528"/>
                  <a:pt x="218214" y="4201307"/>
                  <a:pt x="224622" y="4203724"/>
                </a:cubicBezTo>
                <a:cubicBezTo>
                  <a:pt x="232500" y="4206452"/>
                  <a:pt x="240911" y="4207173"/>
                  <a:pt x="249099" y="4205816"/>
                </a:cubicBezTo>
                <a:cubicBezTo>
                  <a:pt x="254084" y="4205157"/>
                  <a:pt x="258979" y="4204129"/>
                  <a:pt x="263786" y="4202745"/>
                </a:cubicBezTo>
                <a:cubicBezTo>
                  <a:pt x="269482" y="4201085"/>
                  <a:pt x="275090" y="4199078"/>
                  <a:pt x="280564" y="4196737"/>
                </a:cubicBezTo>
                <a:cubicBezTo>
                  <a:pt x="286349" y="4194423"/>
                  <a:pt x="292446" y="4191619"/>
                  <a:pt x="298766" y="4188370"/>
                </a:cubicBezTo>
                <a:cubicBezTo>
                  <a:pt x="305085" y="4185121"/>
                  <a:pt x="311716" y="4181383"/>
                  <a:pt x="318570" y="4177244"/>
                </a:cubicBezTo>
                <a:cubicBezTo>
                  <a:pt x="341000" y="4163315"/>
                  <a:pt x="362228" y="4147503"/>
                  <a:pt x="381988" y="4129982"/>
                </a:cubicBezTo>
                <a:cubicBezTo>
                  <a:pt x="402592" y="4111869"/>
                  <a:pt x="421907" y="4092376"/>
                  <a:pt x="439842" y="4071637"/>
                </a:cubicBezTo>
                <a:cubicBezTo>
                  <a:pt x="456665" y="4052336"/>
                  <a:pt x="471974" y="4031771"/>
                  <a:pt x="485681" y="4010133"/>
                </a:cubicBezTo>
                <a:cubicBezTo>
                  <a:pt x="497207" y="3992261"/>
                  <a:pt x="506508" y="3973062"/>
                  <a:pt x="513407" y="3952946"/>
                </a:cubicBezTo>
                <a:cubicBezTo>
                  <a:pt x="516878" y="3942920"/>
                  <a:pt x="518747" y="3932403"/>
                  <a:pt x="518925" y="3921794"/>
                </a:cubicBezTo>
                <a:cubicBezTo>
                  <a:pt x="519192" y="3914380"/>
                  <a:pt x="517278" y="3907054"/>
                  <a:pt x="513451" y="3900699"/>
                </a:cubicBezTo>
                <a:cubicBezTo>
                  <a:pt x="509802" y="3895457"/>
                  <a:pt x="504462" y="3891652"/>
                  <a:pt x="498319" y="3889929"/>
                </a:cubicBezTo>
                <a:close/>
                <a:moveTo>
                  <a:pt x="592623" y="3629450"/>
                </a:moveTo>
                <a:cubicBezTo>
                  <a:pt x="584791" y="3627438"/>
                  <a:pt x="576646" y="3627225"/>
                  <a:pt x="568724" y="3628827"/>
                </a:cubicBezTo>
                <a:cubicBezTo>
                  <a:pt x="564852" y="3629454"/>
                  <a:pt x="560981" y="3630313"/>
                  <a:pt x="557198" y="3631408"/>
                </a:cubicBezTo>
                <a:cubicBezTo>
                  <a:pt x="553148" y="3632520"/>
                  <a:pt x="548876" y="3633945"/>
                  <a:pt x="544470" y="3635858"/>
                </a:cubicBezTo>
                <a:cubicBezTo>
                  <a:pt x="540064" y="3637772"/>
                  <a:pt x="535569" y="3639508"/>
                  <a:pt x="530585" y="3641733"/>
                </a:cubicBezTo>
                <a:cubicBezTo>
                  <a:pt x="525601" y="3643958"/>
                  <a:pt x="520794" y="3646495"/>
                  <a:pt x="515632" y="3649343"/>
                </a:cubicBezTo>
                <a:cubicBezTo>
                  <a:pt x="496050" y="3660215"/>
                  <a:pt x="477448" y="3672721"/>
                  <a:pt x="460002" y="3686726"/>
                </a:cubicBezTo>
                <a:cubicBezTo>
                  <a:pt x="441133" y="3701657"/>
                  <a:pt x="423287" y="3717834"/>
                  <a:pt x="406598" y="3735146"/>
                </a:cubicBezTo>
                <a:cubicBezTo>
                  <a:pt x="390265" y="3751986"/>
                  <a:pt x="375178" y="3769979"/>
                  <a:pt x="361426" y="3788995"/>
                </a:cubicBezTo>
                <a:cubicBezTo>
                  <a:pt x="349143" y="3805617"/>
                  <a:pt x="338686" y="3823525"/>
                  <a:pt x="330274" y="3842399"/>
                </a:cubicBezTo>
                <a:cubicBezTo>
                  <a:pt x="325602" y="3852662"/>
                  <a:pt x="322486" y="3863543"/>
                  <a:pt x="320929" y="3874709"/>
                </a:cubicBezTo>
                <a:cubicBezTo>
                  <a:pt x="319683" y="3882444"/>
                  <a:pt x="320662" y="3890379"/>
                  <a:pt x="323732" y="3897584"/>
                </a:cubicBezTo>
                <a:cubicBezTo>
                  <a:pt x="326581" y="3903512"/>
                  <a:pt x="331654" y="3908060"/>
                  <a:pt x="337840" y="3910223"/>
                </a:cubicBezTo>
                <a:cubicBezTo>
                  <a:pt x="345761" y="3912742"/>
                  <a:pt x="354173" y="3913262"/>
                  <a:pt x="362317" y="3911736"/>
                </a:cubicBezTo>
                <a:cubicBezTo>
                  <a:pt x="366411" y="3911108"/>
                  <a:pt x="370461" y="3910245"/>
                  <a:pt x="374422" y="3909155"/>
                </a:cubicBezTo>
                <a:cubicBezTo>
                  <a:pt x="378650" y="3907998"/>
                  <a:pt x="383323" y="3906529"/>
                  <a:pt x="387773" y="3904704"/>
                </a:cubicBezTo>
                <a:cubicBezTo>
                  <a:pt x="392224" y="3902880"/>
                  <a:pt x="397341" y="3900833"/>
                  <a:pt x="402414" y="3898429"/>
                </a:cubicBezTo>
                <a:cubicBezTo>
                  <a:pt x="407488" y="3896026"/>
                  <a:pt x="412784" y="3893356"/>
                  <a:pt x="418258" y="3890330"/>
                </a:cubicBezTo>
                <a:cubicBezTo>
                  <a:pt x="438952" y="3878723"/>
                  <a:pt x="458623" y="3865323"/>
                  <a:pt x="477002" y="3850277"/>
                </a:cubicBezTo>
                <a:cubicBezTo>
                  <a:pt x="496406" y="3834464"/>
                  <a:pt x="514698" y="3817348"/>
                  <a:pt x="531786" y="3799053"/>
                </a:cubicBezTo>
                <a:cubicBezTo>
                  <a:pt x="547986" y="3781835"/>
                  <a:pt x="562850" y="3763415"/>
                  <a:pt x="576290" y="3743958"/>
                </a:cubicBezTo>
                <a:cubicBezTo>
                  <a:pt x="587728" y="3727656"/>
                  <a:pt x="597206" y="3710095"/>
                  <a:pt x="604639" y="3691621"/>
                </a:cubicBezTo>
                <a:cubicBezTo>
                  <a:pt x="608555" y="3681951"/>
                  <a:pt x="610914" y="3671724"/>
                  <a:pt x="611670" y="3661314"/>
                </a:cubicBezTo>
                <a:cubicBezTo>
                  <a:pt x="612294" y="3654127"/>
                  <a:pt x="610736" y="3646918"/>
                  <a:pt x="607220" y="3640620"/>
                </a:cubicBezTo>
                <a:cubicBezTo>
                  <a:pt x="603926" y="3635271"/>
                  <a:pt x="598675" y="3631372"/>
                  <a:pt x="592623" y="3629717"/>
                </a:cubicBezTo>
                <a:close/>
                <a:moveTo>
                  <a:pt x="429829" y="4182184"/>
                </a:moveTo>
                <a:cubicBezTo>
                  <a:pt x="426001" y="4176724"/>
                  <a:pt x="420438" y="4172714"/>
                  <a:pt x="414030" y="4170791"/>
                </a:cubicBezTo>
                <a:cubicBezTo>
                  <a:pt x="406286" y="4168579"/>
                  <a:pt x="398142" y="4168077"/>
                  <a:pt x="390176" y="4169323"/>
                </a:cubicBezTo>
                <a:cubicBezTo>
                  <a:pt x="384436" y="4170102"/>
                  <a:pt x="378739" y="4171339"/>
                  <a:pt x="373176" y="4173016"/>
                </a:cubicBezTo>
                <a:cubicBezTo>
                  <a:pt x="366679" y="4175023"/>
                  <a:pt x="360269" y="4177387"/>
                  <a:pt x="353995" y="4180093"/>
                </a:cubicBezTo>
                <a:cubicBezTo>
                  <a:pt x="347275" y="4183061"/>
                  <a:pt x="340198" y="4186559"/>
                  <a:pt x="332811" y="4190595"/>
                </a:cubicBezTo>
                <a:cubicBezTo>
                  <a:pt x="325424" y="4194632"/>
                  <a:pt x="317725" y="4199305"/>
                  <a:pt x="309714" y="4204614"/>
                </a:cubicBezTo>
                <a:cubicBezTo>
                  <a:pt x="286661" y="4219977"/>
                  <a:pt x="264898" y="4237164"/>
                  <a:pt x="244605" y="4256016"/>
                </a:cubicBezTo>
                <a:cubicBezTo>
                  <a:pt x="223199" y="4275753"/>
                  <a:pt x="203173" y="4296897"/>
                  <a:pt x="184569" y="4319300"/>
                </a:cubicBezTo>
                <a:cubicBezTo>
                  <a:pt x="166545" y="4340697"/>
                  <a:pt x="150213" y="4363430"/>
                  <a:pt x="135615" y="4387301"/>
                </a:cubicBezTo>
                <a:cubicBezTo>
                  <a:pt x="122932" y="4407702"/>
                  <a:pt x="112652" y="4429522"/>
                  <a:pt x="105087" y="4452321"/>
                </a:cubicBezTo>
                <a:cubicBezTo>
                  <a:pt x="101437" y="4463282"/>
                  <a:pt x="99390" y="4474697"/>
                  <a:pt x="98900" y="4486233"/>
                </a:cubicBezTo>
                <a:cubicBezTo>
                  <a:pt x="98456" y="4494528"/>
                  <a:pt x="100146" y="4502806"/>
                  <a:pt x="103796" y="4510265"/>
                </a:cubicBezTo>
                <a:cubicBezTo>
                  <a:pt x="107134" y="4516375"/>
                  <a:pt x="112518" y="4521101"/>
                  <a:pt x="119016" y="4523616"/>
                </a:cubicBezTo>
                <a:cubicBezTo>
                  <a:pt x="126848" y="4526491"/>
                  <a:pt x="135260" y="4527394"/>
                  <a:pt x="143493" y="4526241"/>
                </a:cubicBezTo>
                <a:cubicBezTo>
                  <a:pt x="149501" y="4525538"/>
                  <a:pt x="155464" y="4524314"/>
                  <a:pt x="161294" y="4522592"/>
                </a:cubicBezTo>
                <a:cubicBezTo>
                  <a:pt x="168237" y="4520532"/>
                  <a:pt x="175046" y="4518035"/>
                  <a:pt x="181677" y="4515115"/>
                </a:cubicBezTo>
                <a:cubicBezTo>
                  <a:pt x="189421" y="4511729"/>
                  <a:pt x="197030" y="4507941"/>
                  <a:pt x="204373" y="4503767"/>
                </a:cubicBezTo>
                <a:cubicBezTo>
                  <a:pt x="212250" y="4499317"/>
                  <a:pt x="220529" y="4494243"/>
                  <a:pt x="229028" y="4488502"/>
                </a:cubicBezTo>
                <a:cubicBezTo>
                  <a:pt x="253639" y="4472032"/>
                  <a:pt x="276825" y="4453545"/>
                  <a:pt x="298365" y="4433229"/>
                </a:cubicBezTo>
                <a:cubicBezTo>
                  <a:pt x="320261" y="4412397"/>
                  <a:pt x="340733" y="4390092"/>
                  <a:pt x="359602" y="4366474"/>
                </a:cubicBezTo>
                <a:cubicBezTo>
                  <a:pt x="377003" y="4344756"/>
                  <a:pt x="392713" y="4321707"/>
                  <a:pt x="406509" y="4297538"/>
                </a:cubicBezTo>
                <a:cubicBezTo>
                  <a:pt x="418035" y="4277898"/>
                  <a:pt x="427025" y="4256852"/>
                  <a:pt x="433211" y="4234921"/>
                </a:cubicBezTo>
                <a:cubicBezTo>
                  <a:pt x="436059" y="4224792"/>
                  <a:pt x="437261" y="4214280"/>
                  <a:pt x="436861" y="4203769"/>
                </a:cubicBezTo>
                <a:cubicBezTo>
                  <a:pt x="436549" y="4196145"/>
                  <a:pt x="434101" y="4188762"/>
                  <a:pt x="429829" y="4182451"/>
                </a:cubicBezTo>
                <a:close/>
                <a:moveTo>
                  <a:pt x="1511266" y="2114370"/>
                </a:moveTo>
                <a:cubicBezTo>
                  <a:pt x="1503967" y="2112586"/>
                  <a:pt x="1496312" y="2112586"/>
                  <a:pt x="1489014" y="2114370"/>
                </a:cubicBezTo>
                <a:lnTo>
                  <a:pt x="1487589" y="2114637"/>
                </a:lnTo>
                <a:lnTo>
                  <a:pt x="1486165" y="2114949"/>
                </a:lnTo>
                <a:lnTo>
                  <a:pt x="1484697" y="2115260"/>
                </a:lnTo>
                <a:lnTo>
                  <a:pt x="1483228" y="2115616"/>
                </a:lnTo>
                <a:cubicBezTo>
                  <a:pt x="1472903" y="2118362"/>
                  <a:pt x="1462890" y="2122070"/>
                  <a:pt x="1453277" y="2126698"/>
                </a:cubicBezTo>
                <a:cubicBezTo>
                  <a:pt x="1442241" y="2131914"/>
                  <a:pt x="1431559" y="2137864"/>
                  <a:pt x="1421324" y="2144499"/>
                </a:cubicBezTo>
                <a:cubicBezTo>
                  <a:pt x="1410598" y="2151388"/>
                  <a:pt x="1400363" y="2158941"/>
                  <a:pt x="1390571" y="2167107"/>
                </a:cubicBezTo>
                <a:cubicBezTo>
                  <a:pt x="1381182" y="2174895"/>
                  <a:pt x="1372459" y="2183409"/>
                  <a:pt x="1364404" y="2192563"/>
                </a:cubicBezTo>
                <a:cubicBezTo>
                  <a:pt x="1357506" y="2200138"/>
                  <a:pt x="1351675" y="2208593"/>
                  <a:pt x="1347002" y="2217708"/>
                </a:cubicBezTo>
                <a:cubicBezTo>
                  <a:pt x="1343798" y="2223462"/>
                  <a:pt x="1342375" y="2230057"/>
                  <a:pt x="1342997" y="2236622"/>
                </a:cubicBezTo>
                <a:cubicBezTo>
                  <a:pt x="1343754" y="2241691"/>
                  <a:pt x="1347359" y="2245878"/>
                  <a:pt x="1352255" y="2247392"/>
                </a:cubicBezTo>
                <a:cubicBezTo>
                  <a:pt x="1359553" y="2249523"/>
                  <a:pt x="1367341" y="2249710"/>
                  <a:pt x="1374729" y="2247926"/>
                </a:cubicBezTo>
                <a:lnTo>
                  <a:pt x="1376197" y="2247659"/>
                </a:lnTo>
                <a:lnTo>
                  <a:pt x="1377666" y="2247347"/>
                </a:lnTo>
                <a:lnTo>
                  <a:pt x="1379179" y="2246991"/>
                </a:lnTo>
                <a:lnTo>
                  <a:pt x="1380692" y="2246635"/>
                </a:lnTo>
                <a:cubicBezTo>
                  <a:pt x="1391418" y="2243876"/>
                  <a:pt x="1401876" y="2240057"/>
                  <a:pt x="1411844" y="2235242"/>
                </a:cubicBezTo>
                <a:cubicBezTo>
                  <a:pt x="1423282" y="2229768"/>
                  <a:pt x="1434363" y="2223524"/>
                  <a:pt x="1444955" y="2216550"/>
                </a:cubicBezTo>
                <a:cubicBezTo>
                  <a:pt x="1455904" y="2209390"/>
                  <a:pt x="1466406" y="2201526"/>
                  <a:pt x="1476375" y="2193008"/>
                </a:cubicBezTo>
                <a:cubicBezTo>
                  <a:pt x="1485765" y="2185087"/>
                  <a:pt x="1494443" y="2176408"/>
                  <a:pt x="1502410" y="2167063"/>
                </a:cubicBezTo>
                <a:cubicBezTo>
                  <a:pt x="1508996" y="2159604"/>
                  <a:pt x="1514470" y="2151242"/>
                  <a:pt x="1518697" y="2142230"/>
                </a:cubicBezTo>
                <a:cubicBezTo>
                  <a:pt x="1521591" y="2136658"/>
                  <a:pt x="1522525" y="2130294"/>
                  <a:pt x="1521457" y="2124117"/>
                </a:cubicBezTo>
                <a:cubicBezTo>
                  <a:pt x="1519988" y="2119377"/>
                  <a:pt x="1516160" y="2115768"/>
                  <a:pt x="1511310" y="2114637"/>
                </a:cubicBezTo>
                <a:close/>
                <a:moveTo>
                  <a:pt x="359424" y="4486055"/>
                </a:moveTo>
                <a:cubicBezTo>
                  <a:pt x="355330" y="4480559"/>
                  <a:pt x="349633" y="4476482"/>
                  <a:pt x="343092" y="4474395"/>
                </a:cubicBezTo>
                <a:cubicBezTo>
                  <a:pt x="335392" y="4472032"/>
                  <a:pt x="327248" y="4471364"/>
                  <a:pt x="319282" y="4472437"/>
                </a:cubicBezTo>
                <a:cubicBezTo>
                  <a:pt x="312428" y="4473278"/>
                  <a:pt x="305619" y="4474764"/>
                  <a:pt x="299032" y="4476887"/>
                </a:cubicBezTo>
                <a:cubicBezTo>
                  <a:pt x="291155" y="4479330"/>
                  <a:pt x="283412" y="4482308"/>
                  <a:pt x="275935" y="4485788"/>
                </a:cubicBezTo>
                <a:cubicBezTo>
                  <a:pt x="267124" y="4489913"/>
                  <a:pt x="258579" y="4494502"/>
                  <a:pt x="250257" y="4499539"/>
                </a:cubicBezTo>
                <a:cubicBezTo>
                  <a:pt x="241356" y="4504911"/>
                  <a:pt x="232011" y="4511097"/>
                  <a:pt x="222175" y="4518097"/>
                </a:cubicBezTo>
                <a:cubicBezTo>
                  <a:pt x="197164" y="4536353"/>
                  <a:pt x="173666" y="4556548"/>
                  <a:pt x="151815" y="4578489"/>
                </a:cubicBezTo>
                <a:cubicBezTo>
                  <a:pt x="128984" y="4601230"/>
                  <a:pt x="107667" y="4625529"/>
                  <a:pt x="88086" y="4651118"/>
                </a:cubicBezTo>
                <a:cubicBezTo>
                  <a:pt x="69350" y="4675373"/>
                  <a:pt x="52528" y="4701051"/>
                  <a:pt x="37707" y="4727887"/>
                </a:cubicBezTo>
                <a:cubicBezTo>
                  <a:pt x="24846" y="4750584"/>
                  <a:pt x="14878" y="4774838"/>
                  <a:pt x="7979" y="4799983"/>
                </a:cubicBezTo>
                <a:cubicBezTo>
                  <a:pt x="4909" y="4811242"/>
                  <a:pt x="3440" y="4822902"/>
                  <a:pt x="3529" y="4834562"/>
                </a:cubicBezTo>
                <a:cubicBezTo>
                  <a:pt x="3529" y="4843151"/>
                  <a:pt x="5621" y="4851607"/>
                  <a:pt x="9627" y="4859173"/>
                </a:cubicBezTo>
                <a:cubicBezTo>
                  <a:pt x="13186" y="4865492"/>
                  <a:pt x="18749" y="4870432"/>
                  <a:pt x="25424" y="4873236"/>
                </a:cubicBezTo>
                <a:cubicBezTo>
                  <a:pt x="33213" y="4876306"/>
                  <a:pt x="41624" y="4877419"/>
                  <a:pt x="49946" y="4876484"/>
                </a:cubicBezTo>
                <a:cubicBezTo>
                  <a:pt x="57245" y="4875772"/>
                  <a:pt x="64410" y="4874259"/>
                  <a:pt x="71397" y="4872034"/>
                </a:cubicBezTo>
                <a:cubicBezTo>
                  <a:pt x="79852" y="4869453"/>
                  <a:pt x="88130" y="4866204"/>
                  <a:pt x="96141" y="4862421"/>
                </a:cubicBezTo>
                <a:cubicBezTo>
                  <a:pt x="105620" y="4857926"/>
                  <a:pt x="114833" y="4852897"/>
                  <a:pt x="123778" y="4847379"/>
                </a:cubicBezTo>
                <a:cubicBezTo>
                  <a:pt x="133435" y="4841460"/>
                  <a:pt x="143493" y="4834651"/>
                  <a:pt x="153951" y="4826952"/>
                </a:cubicBezTo>
                <a:cubicBezTo>
                  <a:pt x="180475" y="4807104"/>
                  <a:pt x="205309" y="4785118"/>
                  <a:pt x="228272" y="4761220"/>
                </a:cubicBezTo>
                <a:cubicBezTo>
                  <a:pt x="251547" y="4737188"/>
                  <a:pt x="273132" y="4711599"/>
                  <a:pt x="292847" y="4684630"/>
                </a:cubicBezTo>
                <a:cubicBezTo>
                  <a:pt x="310826" y="4660197"/>
                  <a:pt x="326847" y="4634385"/>
                  <a:pt x="340644" y="4607372"/>
                </a:cubicBezTo>
                <a:cubicBezTo>
                  <a:pt x="352037" y="4585712"/>
                  <a:pt x="360403" y="4562610"/>
                  <a:pt x="365611" y="4538703"/>
                </a:cubicBezTo>
                <a:cubicBezTo>
                  <a:pt x="367747" y="4528462"/>
                  <a:pt x="368325" y="4517959"/>
                  <a:pt x="367257" y="4507550"/>
                </a:cubicBezTo>
                <a:cubicBezTo>
                  <a:pt x="366545" y="4499922"/>
                  <a:pt x="363830" y="4492610"/>
                  <a:pt x="359469" y="4486322"/>
                </a:cubicBezTo>
                <a:close/>
                <a:moveTo>
                  <a:pt x="694892" y="3388285"/>
                </a:moveTo>
                <a:cubicBezTo>
                  <a:pt x="686971" y="3386407"/>
                  <a:pt x="678782" y="3386313"/>
                  <a:pt x="670815" y="3388018"/>
                </a:cubicBezTo>
                <a:cubicBezTo>
                  <a:pt x="667923" y="3388552"/>
                  <a:pt x="664853" y="3389220"/>
                  <a:pt x="661647" y="3390110"/>
                </a:cubicBezTo>
                <a:cubicBezTo>
                  <a:pt x="658443" y="3391000"/>
                  <a:pt x="655150" y="3392023"/>
                  <a:pt x="651679" y="3393225"/>
                </a:cubicBezTo>
                <a:cubicBezTo>
                  <a:pt x="648208" y="3394426"/>
                  <a:pt x="644648" y="3395851"/>
                  <a:pt x="640954" y="3397675"/>
                </a:cubicBezTo>
                <a:cubicBezTo>
                  <a:pt x="637259" y="3399500"/>
                  <a:pt x="633388" y="3401013"/>
                  <a:pt x="629427" y="3402927"/>
                </a:cubicBezTo>
                <a:cubicBezTo>
                  <a:pt x="611404" y="3412014"/>
                  <a:pt x="594180" y="3422646"/>
                  <a:pt x="577982" y="3434702"/>
                </a:cubicBezTo>
                <a:cubicBezTo>
                  <a:pt x="560358" y="3447679"/>
                  <a:pt x="543580" y="3461832"/>
                  <a:pt x="527870" y="3477070"/>
                </a:cubicBezTo>
                <a:cubicBezTo>
                  <a:pt x="512250" y="3492041"/>
                  <a:pt x="497741" y="3508084"/>
                  <a:pt x="484390" y="3525089"/>
                </a:cubicBezTo>
                <a:cubicBezTo>
                  <a:pt x="472375" y="3540167"/>
                  <a:pt x="461916" y="3556437"/>
                  <a:pt x="453238" y="3573642"/>
                </a:cubicBezTo>
                <a:cubicBezTo>
                  <a:pt x="448075" y="3583656"/>
                  <a:pt x="444382" y="3594354"/>
                  <a:pt x="442246" y="3605418"/>
                </a:cubicBezTo>
                <a:cubicBezTo>
                  <a:pt x="440643" y="3612948"/>
                  <a:pt x="441267" y="3620785"/>
                  <a:pt x="443981" y="3627981"/>
                </a:cubicBezTo>
                <a:cubicBezTo>
                  <a:pt x="446562" y="3633838"/>
                  <a:pt x="451546" y="3638319"/>
                  <a:pt x="457644" y="3640309"/>
                </a:cubicBezTo>
                <a:cubicBezTo>
                  <a:pt x="465655" y="3642690"/>
                  <a:pt x="474065" y="3643054"/>
                  <a:pt x="482254" y="3641377"/>
                </a:cubicBezTo>
                <a:cubicBezTo>
                  <a:pt x="485280" y="3640887"/>
                  <a:pt x="488440" y="3640175"/>
                  <a:pt x="491778" y="3639285"/>
                </a:cubicBezTo>
                <a:cubicBezTo>
                  <a:pt x="495115" y="3638395"/>
                  <a:pt x="498587" y="3637371"/>
                  <a:pt x="502236" y="3636081"/>
                </a:cubicBezTo>
                <a:cubicBezTo>
                  <a:pt x="505885" y="3634790"/>
                  <a:pt x="509624" y="3633366"/>
                  <a:pt x="513496" y="3631631"/>
                </a:cubicBezTo>
                <a:cubicBezTo>
                  <a:pt x="517367" y="3629895"/>
                  <a:pt x="521461" y="3628115"/>
                  <a:pt x="525601" y="3626068"/>
                </a:cubicBezTo>
                <a:cubicBezTo>
                  <a:pt x="544648" y="3616393"/>
                  <a:pt x="562805" y="3605013"/>
                  <a:pt x="579806" y="3592067"/>
                </a:cubicBezTo>
                <a:cubicBezTo>
                  <a:pt x="598097" y="3578346"/>
                  <a:pt x="615364" y="3563371"/>
                  <a:pt x="631564" y="3547252"/>
                </a:cubicBezTo>
                <a:cubicBezTo>
                  <a:pt x="647140" y="3531871"/>
                  <a:pt x="661559" y="3515360"/>
                  <a:pt x="674732" y="3497853"/>
                </a:cubicBezTo>
                <a:cubicBezTo>
                  <a:pt x="686124" y="3482966"/>
                  <a:pt x="695827" y="3466878"/>
                  <a:pt x="703704" y="3449878"/>
                </a:cubicBezTo>
                <a:cubicBezTo>
                  <a:pt x="708244" y="3440359"/>
                  <a:pt x="711225" y="3430194"/>
                  <a:pt x="712605" y="3419749"/>
                </a:cubicBezTo>
                <a:cubicBezTo>
                  <a:pt x="713673" y="3412695"/>
                  <a:pt x="712471" y="3405490"/>
                  <a:pt x="709222" y="3399144"/>
                </a:cubicBezTo>
                <a:cubicBezTo>
                  <a:pt x="706063" y="3393866"/>
                  <a:pt x="700900" y="3390056"/>
                  <a:pt x="694937" y="3388552"/>
                </a:cubicBezTo>
                <a:close/>
                <a:moveTo>
                  <a:pt x="1146914" y="2584907"/>
                </a:moveTo>
                <a:cubicBezTo>
                  <a:pt x="1138771" y="2583447"/>
                  <a:pt x="1130404" y="2583812"/>
                  <a:pt x="1122393" y="2585975"/>
                </a:cubicBezTo>
                <a:lnTo>
                  <a:pt x="1119991" y="2586553"/>
                </a:lnTo>
                <a:lnTo>
                  <a:pt x="1117543" y="2587176"/>
                </a:lnTo>
                <a:lnTo>
                  <a:pt x="1115050" y="2587888"/>
                </a:lnTo>
                <a:lnTo>
                  <a:pt x="1112469" y="2588689"/>
                </a:lnTo>
                <a:cubicBezTo>
                  <a:pt x="1099251" y="2593060"/>
                  <a:pt x="1086479" y="2598707"/>
                  <a:pt x="1074330" y="2605556"/>
                </a:cubicBezTo>
                <a:cubicBezTo>
                  <a:pt x="1060578" y="2613229"/>
                  <a:pt x="1047361" y="2621840"/>
                  <a:pt x="1034810" y="2631324"/>
                </a:cubicBezTo>
                <a:cubicBezTo>
                  <a:pt x="1021905" y="2640990"/>
                  <a:pt x="1009622" y="2651515"/>
                  <a:pt x="998139" y="2662832"/>
                </a:cubicBezTo>
                <a:cubicBezTo>
                  <a:pt x="987370" y="2673295"/>
                  <a:pt x="977579" y="2684688"/>
                  <a:pt x="968811" y="2696877"/>
                </a:cubicBezTo>
                <a:cubicBezTo>
                  <a:pt x="962403" y="2705565"/>
                  <a:pt x="957285" y="2715106"/>
                  <a:pt x="953547" y="2725226"/>
                </a:cubicBezTo>
                <a:cubicBezTo>
                  <a:pt x="950965" y="2731826"/>
                  <a:pt x="950610" y="2739103"/>
                  <a:pt x="952568" y="2745921"/>
                </a:cubicBezTo>
                <a:cubicBezTo>
                  <a:pt x="954526" y="2751345"/>
                  <a:pt x="959110" y="2755404"/>
                  <a:pt x="964717" y="2756690"/>
                </a:cubicBezTo>
                <a:cubicBezTo>
                  <a:pt x="972995" y="2758497"/>
                  <a:pt x="981540" y="2758310"/>
                  <a:pt x="989729" y="2756156"/>
                </a:cubicBezTo>
                <a:lnTo>
                  <a:pt x="992175" y="2755578"/>
                </a:lnTo>
                <a:lnTo>
                  <a:pt x="994668" y="2754955"/>
                </a:lnTo>
                <a:lnTo>
                  <a:pt x="997249" y="2754243"/>
                </a:lnTo>
                <a:lnTo>
                  <a:pt x="999919" y="2753442"/>
                </a:lnTo>
                <a:cubicBezTo>
                  <a:pt x="1013849" y="2748880"/>
                  <a:pt x="1027245" y="2742912"/>
                  <a:pt x="1039972" y="2735640"/>
                </a:cubicBezTo>
                <a:cubicBezTo>
                  <a:pt x="1054259" y="2727558"/>
                  <a:pt x="1067965" y="2718471"/>
                  <a:pt x="1081006" y="2708449"/>
                </a:cubicBezTo>
                <a:cubicBezTo>
                  <a:pt x="1094134" y="2698431"/>
                  <a:pt x="1106595" y="2687519"/>
                  <a:pt x="1118210" y="2675783"/>
                </a:cubicBezTo>
                <a:cubicBezTo>
                  <a:pt x="1128758" y="2665249"/>
                  <a:pt x="1138281" y="2653762"/>
                  <a:pt x="1146693" y="2641471"/>
                </a:cubicBezTo>
                <a:cubicBezTo>
                  <a:pt x="1152656" y="2633024"/>
                  <a:pt x="1157284" y="2623700"/>
                  <a:pt x="1160399" y="2613834"/>
                </a:cubicBezTo>
                <a:cubicBezTo>
                  <a:pt x="1162669" y="2607657"/>
                  <a:pt x="1162669" y="2600875"/>
                  <a:pt x="1160399" y="2594697"/>
                </a:cubicBezTo>
                <a:cubicBezTo>
                  <a:pt x="1157730" y="2589517"/>
                  <a:pt x="1152745" y="2585961"/>
                  <a:pt x="1146959" y="2585174"/>
                </a:cubicBezTo>
                <a:close/>
                <a:moveTo>
                  <a:pt x="1387635" y="2260609"/>
                </a:moveTo>
                <a:cubicBezTo>
                  <a:pt x="1379490" y="2259163"/>
                  <a:pt x="1371169" y="2259577"/>
                  <a:pt x="1363202" y="2261811"/>
                </a:cubicBezTo>
                <a:lnTo>
                  <a:pt x="1362846" y="2261811"/>
                </a:lnTo>
                <a:lnTo>
                  <a:pt x="1362535" y="2261811"/>
                </a:lnTo>
                <a:lnTo>
                  <a:pt x="1362179" y="2261811"/>
                </a:lnTo>
                <a:lnTo>
                  <a:pt x="1361867" y="2261811"/>
                </a:lnTo>
                <a:cubicBezTo>
                  <a:pt x="1350563" y="2264730"/>
                  <a:pt x="1339571" y="2268816"/>
                  <a:pt x="1329068" y="2274005"/>
                </a:cubicBezTo>
                <a:cubicBezTo>
                  <a:pt x="1316919" y="2279915"/>
                  <a:pt x="1305214" y="2286666"/>
                  <a:pt x="1294044" y="2294209"/>
                </a:cubicBezTo>
                <a:cubicBezTo>
                  <a:pt x="1282340" y="2302011"/>
                  <a:pt x="1271169" y="2310573"/>
                  <a:pt x="1260577" y="2319843"/>
                </a:cubicBezTo>
                <a:cubicBezTo>
                  <a:pt x="1250474" y="2328615"/>
                  <a:pt x="1241085" y="2338201"/>
                  <a:pt x="1232539" y="2348504"/>
                </a:cubicBezTo>
                <a:cubicBezTo>
                  <a:pt x="1225642" y="2356568"/>
                  <a:pt x="1219946" y="2365557"/>
                  <a:pt x="1215540" y="2375206"/>
                </a:cubicBezTo>
                <a:cubicBezTo>
                  <a:pt x="1212468" y="2381245"/>
                  <a:pt x="1211489" y="2388130"/>
                  <a:pt x="1212735" y="2394787"/>
                </a:cubicBezTo>
                <a:cubicBezTo>
                  <a:pt x="1214204" y="2400079"/>
                  <a:pt x="1218477" y="2404124"/>
                  <a:pt x="1223861" y="2405290"/>
                </a:cubicBezTo>
                <a:cubicBezTo>
                  <a:pt x="1232095" y="2407052"/>
                  <a:pt x="1240595" y="2406808"/>
                  <a:pt x="1248695" y="2404578"/>
                </a:cubicBezTo>
                <a:lnTo>
                  <a:pt x="1249051" y="2404578"/>
                </a:lnTo>
                <a:lnTo>
                  <a:pt x="1249406" y="2404578"/>
                </a:lnTo>
                <a:lnTo>
                  <a:pt x="1249763" y="2404578"/>
                </a:lnTo>
                <a:lnTo>
                  <a:pt x="1250119" y="2404578"/>
                </a:lnTo>
                <a:cubicBezTo>
                  <a:pt x="1261912" y="2401614"/>
                  <a:pt x="1273305" y="2397377"/>
                  <a:pt x="1284164" y="2391939"/>
                </a:cubicBezTo>
                <a:cubicBezTo>
                  <a:pt x="1296759" y="2385775"/>
                  <a:pt x="1308908" y="2378708"/>
                  <a:pt x="1320478" y="2370800"/>
                </a:cubicBezTo>
                <a:cubicBezTo>
                  <a:pt x="1332451" y="2362682"/>
                  <a:pt x="1343887" y="2353760"/>
                  <a:pt x="1354658" y="2344098"/>
                </a:cubicBezTo>
                <a:cubicBezTo>
                  <a:pt x="1364671" y="2335197"/>
                  <a:pt x="1373927" y="2325460"/>
                  <a:pt x="1382294" y="2314993"/>
                </a:cubicBezTo>
                <a:cubicBezTo>
                  <a:pt x="1388836" y="2307080"/>
                  <a:pt x="1394177" y="2298210"/>
                  <a:pt x="1398049" y="2288691"/>
                </a:cubicBezTo>
                <a:cubicBezTo>
                  <a:pt x="1400763" y="2282870"/>
                  <a:pt x="1401298" y="2276265"/>
                  <a:pt x="1399517" y="2270088"/>
                </a:cubicBezTo>
                <a:cubicBezTo>
                  <a:pt x="1397425" y="2265180"/>
                  <a:pt x="1392930" y="2261682"/>
                  <a:pt x="1387679" y="2260832"/>
                </a:cubicBezTo>
                <a:close/>
                <a:moveTo>
                  <a:pt x="802591" y="3164744"/>
                </a:moveTo>
                <a:cubicBezTo>
                  <a:pt x="794669" y="3162932"/>
                  <a:pt x="786480" y="3162932"/>
                  <a:pt x="778558" y="3164744"/>
                </a:cubicBezTo>
                <a:cubicBezTo>
                  <a:pt x="776201" y="3165189"/>
                  <a:pt x="773753" y="3165723"/>
                  <a:pt x="771216" y="3166435"/>
                </a:cubicBezTo>
                <a:cubicBezTo>
                  <a:pt x="768679" y="3167147"/>
                  <a:pt x="766054" y="3167859"/>
                  <a:pt x="763338" y="3168794"/>
                </a:cubicBezTo>
                <a:cubicBezTo>
                  <a:pt x="760624" y="3169728"/>
                  <a:pt x="757865" y="3170707"/>
                  <a:pt x="754972" y="3171820"/>
                </a:cubicBezTo>
                <a:cubicBezTo>
                  <a:pt x="752079" y="3172932"/>
                  <a:pt x="749142" y="3174223"/>
                  <a:pt x="746072" y="3175602"/>
                </a:cubicBezTo>
                <a:cubicBezTo>
                  <a:pt x="729383" y="3183266"/>
                  <a:pt x="713406" y="3192412"/>
                  <a:pt x="698363" y="3202928"/>
                </a:cubicBezTo>
                <a:cubicBezTo>
                  <a:pt x="681852" y="3214321"/>
                  <a:pt x="666098" y="3226813"/>
                  <a:pt x="651234" y="3240311"/>
                </a:cubicBezTo>
                <a:cubicBezTo>
                  <a:pt x="636414" y="3253711"/>
                  <a:pt x="622530" y="3268121"/>
                  <a:pt x="609712" y="3283435"/>
                </a:cubicBezTo>
                <a:cubicBezTo>
                  <a:pt x="598097" y="3297124"/>
                  <a:pt x="587861" y="3311926"/>
                  <a:pt x="579139" y="3327627"/>
                </a:cubicBezTo>
                <a:cubicBezTo>
                  <a:pt x="573709" y="3337217"/>
                  <a:pt x="569703" y="3347524"/>
                  <a:pt x="567166" y="3358245"/>
                </a:cubicBezTo>
                <a:cubicBezTo>
                  <a:pt x="565298" y="3365450"/>
                  <a:pt x="565654" y="3373051"/>
                  <a:pt x="568190" y="3380052"/>
                </a:cubicBezTo>
                <a:cubicBezTo>
                  <a:pt x="570638" y="3385771"/>
                  <a:pt x="575534" y="3390083"/>
                  <a:pt x="581541" y="3391801"/>
                </a:cubicBezTo>
                <a:cubicBezTo>
                  <a:pt x="589552" y="3394013"/>
                  <a:pt x="597964" y="3394213"/>
                  <a:pt x="606062" y="3392379"/>
                </a:cubicBezTo>
                <a:cubicBezTo>
                  <a:pt x="608510" y="3391979"/>
                  <a:pt x="611047" y="3391400"/>
                  <a:pt x="613673" y="3390733"/>
                </a:cubicBezTo>
                <a:cubicBezTo>
                  <a:pt x="616298" y="3390065"/>
                  <a:pt x="619058" y="3389220"/>
                  <a:pt x="621906" y="3388285"/>
                </a:cubicBezTo>
                <a:cubicBezTo>
                  <a:pt x="624755" y="3387350"/>
                  <a:pt x="627647" y="3386327"/>
                  <a:pt x="630807" y="3385125"/>
                </a:cubicBezTo>
                <a:cubicBezTo>
                  <a:pt x="633966" y="3383924"/>
                  <a:pt x="636949" y="3382633"/>
                  <a:pt x="640153" y="3381164"/>
                </a:cubicBezTo>
                <a:cubicBezTo>
                  <a:pt x="657776" y="3373020"/>
                  <a:pt x="674554" y="3363274"/>
                  <a:pt x="690398" y="3352059"/>
                </a:cubicBezTo>
                <a:cubicBezTo>
                  <a:pt x="707442" y="3340137"/>
                  <a:pt x="723686" y="3327048"/>
                  <a:pt x="738951" y="3312896"/>
                </a:cubicBezTo>
                <a:cubicBezTo>
                  <a:pt x="753860" y="3299082"/>
                  <a:pt x="767700" y="3284209"/>
                  <a:pt x="780473" y="3268393"/>
                </a:cubicBezTo>
                <a:cubicBezTo>
                  <a:pt x="791554" y="3254788"/>
                  <a:pt x="801211" y="3240066"/>
                  <a:pt x="809266" y="3224468"/>
                </a:cubicBezTo>
                <a:cubicBezTo>
                  <a:pt x="814029" y="3215353"/>
                  <a:pt x="817322" y="3205545"/>
                  <a:pt x="819057" y="3195407"/>
                </a:cubicBezTo>
                <a:cubicBezTo>
                  <a:pt x="820392" y="3188624"/>
                  <a:pt x="819458" y="3181593"/>
                  <a:pt x="816431" y="3175380"/>
                </a:cubicBezTo>
                <a:cubicBezTo>
                  <a:pt x="813494" y="3170151"/>
                  <a:pt x="808466" y="3166395"/>
                  <a:pt x="802635" y="3165011"/>
                </a:cubicBezTo>
                <a:close/>
                <a:moveTo>
                  <a:pt x="913850" y="2957624"/>
                </a:moveTo>
                <a:cubicBezTo>
                  <a:pt x="905883" y="2956004"/>
                  <a:pt x="897650" y="2956155"/>
                  <a:pt x="889728" y="2958069"/>
                </a:cubicBezTo>
                <a:cubicBezTo>
                  <a:pt x="887948" y="2958470"/>
                  <a:pt x="886080" y="2958870"/>
                  <a:pt x="884210" y="2959360"/>
                </a:cubicBezTo>
                <a:cubicBezTo>
                  <a:pt x="882341" y="2959849"/>
                  <a:pt x="880383" y="2960428"/>
                  <a:pt x="878381" y="2961051"/>
                </a:cubicBezTo>
                <a:cubicBezTo>
                  <a:pt x="876377" y="2961674"/>
                  <a:pt x="874330" y="2962341"/>
                  <a:pt x="872239" y="2963098"/>
                </a:cubicBezTo>
                <a:cubicBezTo>
                  <a:pt x="870147" y="2963854"/>
                  <a:pt x="867788" y="2964700"/>
                  <a:pt x="865741" y="2965590"/>
                </a:cubicBezTo>
                <a:cubicBezTo>
                  <a:pt x="850343" y="2971981"/>
                  <a:pt x="835523" y="2979773"/>
                  <a:pt x="821549" y="2988866"/>
                </a:cubicBezTo>
                <a:cubicBezTo>
                  <a:pt x="805973" y="2998843"/>
                  <a:pt x="791109" y="3009858"/>
                  <a:pt x="777046" y="3021843"/>
                </a:cubicBezTo>
                <a:cubicBezTo>
                  <a:pt x="762850" y="3033814"/>
                  <a:pt x="749454" y="3046734"/>
                  <a:pt x="736993" y="3060516"/>
                </a:cubicBezTo>
                <a:cubicBezTo>
                  <a:pt x="725644" y="3072999"/>
                  <a:pt x="715542" y="3086528"/>
                  <a:pt x="706775" y="3100926"/>
                </a:cubicBezTo>
                <a:cubicBezTo>
                  <a:pt x="700900" y="3110196"/>
                  <a:pt x="696405" y="3120271"/>
                  <a:pt x="693423" y="3130832"/>
                </a:cubicBezTo>
                <a:cubicBezTo>
                  <a:pt x="691243" y="3137770"/>
                  <a:pt x="691243" y="3145211"/>
                  <a:pt x="693423" y="3152149"/>
                </a:cubicBezTo>
                <a:cubicBezTo>
                  <a:pt x="695649" y="3157748"/>
                  <a:pt x="700366" y="3161980"/>
                  <a:pt x="706195" y="3163586"/>
                </a:cubicBezTo>
                <a:cubicBezTo>
                  <a:pt x="714295" y="3165660"/>
                  <a:pt x="722752" y="3165736"/>
                  <a:pt x="730851" y="3163809"/>
                </a:cubicBezTo>
                <a:cubicBezTo>
                  <a:pt x="732676" y="3163453"/>
                  <a:pt x="734589" y="3163008"/>
                  <a:pt x="736547" y="3162518"/>
                </a:cubicBezTo>
                <a:cubicBezTo>
                  <a:pt x="738505" y="3162029"/>
                  <a:pt x="740553" y="3161450"/>
                  <a:pt x="742645" y="3160827"/>
                </a:cubicBezTo>
                <a:lnTo>
                  <a:pt x="749053" y="3158691"/>
                </a:lnTo>
                <a:cubicBezTo>
                  <a:pt x="751278" y="3157890"/>
                  <a:pt x="753503" y="3157045"/>
                  <a:pt x="755818" y="3156110"/>
                </a:cubicBezTo>
                <a:cubicBezTo>
                  <a:pt x="772016" y="3149363"/>
                  <a:pt x="787593" y="3141090"/>
                  <a:pt x="802235" y="3131410"/>
                </a:cubicBezTo>
                <a:cubicBezTo>
                  <a:pt x="818390" y="3120876"/>
                  <a:pt x="833788" y="3109216"/>
                  <a:pt x="848296" y="3096520"/>
                </a:cubicBezTo>
                <a:cubicBezTo>
                  <a:pt x="862582" y="3084134"/>
                  <a:pt x="875977" y="3070748"/>
                  <a:pt x="888349" y="3056467"/>
                </a:cubicBezTo>
                <a:cubicBezTo>
                  <a:pt x="899297" y="3043997"/>
                  <a:pt x="908999" y="3030458"/>
                  <a:pt x="917232" y="3016057"/>
                </a:cubicBezTo>
                <a:cubicBezTo>
                  <a:pt x="922439" y="3007139"/>
                  <a:pt x="926222" y="2997450"/>
                  <a:pt x="928447" y="2987352"/>
                </a:cubicBezTo>
                <a:cubicBezTo>
                  <a:pt x="930093" y="2980770"/>
                  <a:pt x="929471" y="2973828"/>
                  <a:pt x="926711" y="2967637"/>
                </a:cubicBezTo>
                <a:cubicBezTo>
                  <a:pt x="923952" y="2962742"/>
                  <a:pt x="919324" y="2959213"/>
                  <a:pt x="913850" y="2957891"/>
                </a:cubicBezTo>
                <a:close/>
                <a:moveTo>
                  <a:pt x="1029247" y="2764657"/>
                </a:moveTo>
                <a:cubicBezTo>
                  <a:pt x="1021192" y="2763094"/>
                  <a:pt x="1012870" y="2763353"/>
                  <a:pt x="1004948" y="2765413"/>
                </a:cubicBezTo>
                <a:lnTo>
                  <a:pt x="1001032" y="2766348"/>
                </a:lnTo>
                <a:cubicBezTo>
                  <a:pt x="999742" y="2766659"/>
                  <a:pt x="998362" y="2767015"/>
                  <a:pt x="996982" y="2767460"/>
                </a:cubicBezTo>
                <a:cubicBezTo>
                  <a:pt x="995602" y="2767905"/>
                  <a:pt x="994179" y="2768261"/>
                  <a:pt x="992755" y="2768751"/>
                </a:cubicBezTo>
                <a:lnTo>
                  <a:pt x="988304" y="2770264"/>
                </a:lnTo>
                <a:cubicBezTo>
                  <a:pt x="974019" y="2775591"/>
                  <a:pt x="960267" y="2782267"/>
                  <a:pt x="947227" y="2790202"/>
                </a:cubicBezTo>
                <a:cubicBezTo>
                  <a:pt x="932586" y="2798942"/>
                  <a:pt x="918612" y="2808679"/>
                  <a:pt x="905304" y="2819351"/>
                </a:cubicBezTo>
                <a:cubicBezTo>
                  <a:pt x="891821" y="2830121"/>
                  <a:pt x="879048" y="2841795"/>
                  <a:pt x="867121" y="2854287"/>
                </a:cubicBezTo>
                <a:cubicBezTo>
                  <a:pt x="856084" y="2865688"/>
                  <a:pt x="846116" y="2878083"/>
                  <a:pt x="837348" y="2891314"/>
                </a:cubicBezTo>
                <a:cubicBezTo>
                  <a:pt x="831251" y="2900250"/>
                  <a:pt x="826489" y="2910023"/>
                  <a:pt x="823196" y="2920330"/>
                </a:cubicBezTo>
                <a:cubicBezTo>
                  <a:pt x="820837" y="2927028"/>
                  <a:pt x="820660" y="2934304"/>
                  <a:pt x="822662" y="2941113"/>
                </a:cubicBezTo>
                <a:cubicBezTo>
                  <a:pt x="824754" y="2946623"/>
                  <a:pt x="829427" y="2950762"/>
                  <a:pt x="835123" y="2952194"/>
                </a:cubicBezTo>
                <a:cubicBezTo>
                  <a:pt x="843267" y="2954210"/>
                  <a:pt x="851723" y="2954210"/>
                  <a:pt x="859866" y="2952194"/>
                </a:cubicBezTo>
                <a:lnTo>
                  <a:pt x="863917" y="2951305"/>
                </a:lnTo>
                <a:lnTo>
                  <a:pt x="868367" y="2950147"/>
                </a:lnTo>
                <a:lnTo>
                  <a:pt x="872818" y="2948812"/>
                </a:lnTo>
                <a:lnTo>
                  <a:pt x="877268" y="2947210"/>
                </a:lnTo>
                <a:cubicBezTo>
                  <a:pt x="892265" y="2941625"/>
                  <a:pt x="906684" y="2934589"/>
                  <a:pt x="920303" y="2926205"/>
                </a:cubicBezTo>
                <a:cubicBezTo>
                  <a:pt x="935478" y="2916979"/>
                  <a:pt x="949986" y="2906690"/>
                  <a:pt x="963738" y="2895408"/>
                </a:cubicBezTo>
                <a:cubicBezTo>
                  <a:pt x="977446" y="2884269"/>
                  <a:pt x="990307" y="2872177"/>
                  <a:pt x="1002322" y="2859227"/>
                </a:cubicBezTo>
                <a:cubicBezTo>
                  <a:pt x="1013093" y="2847803"/>
                  <a:pt x="1022705" y="2835355"/>
                  <a:pt x="1031027" y="2822066"/>
                </a:cubicBezTo>
                <a:cubicBezTo>
                  <a:pt x="1036590" y="2813415"/>
                  <a:pt x="1040819" y="2803935"/>
                  <a:pt x="1043444" y="2793984"/>
                </a:cubicBezTo>
                <a:cubicBezTo>
                  <a:pt x="1045358" y="2787594"/>
                  <a:pt x="1045002" y="2780740"/>
                  <a:pt x="1042420" y="2774581"/>
                </a:cubicBezTo>
                <a:cubicBezTo>
                  <a:pt x="1039751" y="2769516"/>
                  <a:pt x="1034899" y="2765960"/>
                  <a:pt x="1029247" y="2764924"/>
                </a:cubicBezTo>
                <a:close/>
                <a:moveTo>
                  <a:pt x="1266095" y="2417262"/>
                </a:moveTo>
                <a:cubicBezTo>
                  <a:pt x="1257818" y="2415895"/>
                  <a:pt x="1249362" y="2416349"/>
                  <a:pt x="1241306" y="2418597"/>
                </a:cubicBezTo>
                <a:lnTo>
                  <a:pt x="1240238" y="2418864"/>
                </a:lnTo>
                <a:lnTo>
                  <a:pt x="1239215" y="2419131"/>
                </a:lnTo>
                <a:lnTo>
                  <a:pt x="1238102" y="2419398"/>
                </a:lnTo>
                <a:lnTo>
                  <a:pt x="1237034" y="2419709"/>
                </a:lnTo>
                <a:cubicBezTo>
                  <a:pt x="1224707" y="2423270"/>
                  <a:pt x="1212780" y="2428085"/>
                  <a:pt x="1201431" y="2434084"/>
                </a:cubicBezTo>
                <a:cubicBezTo>
                  <a:pt x="1188437" y="2440853"/>
                  <a:pt x="1175931" y="2448512"/>
                  <a:pt x="1164004" y="2457003"/>
                </a:cubicBezTo>
                <a:cubicBezTo>
                  <a:pt x="1151632" y="2465757"/>
                  <a:pt x="1139884" y="2475299"/>
                  <a:pt x="1128758" y="2485575"/>
                </a:cubicBezTo>
                <a:cubicBezTo>
                  <a:pt x="1118299" y="2495179"/>
                  <a:pt x="1108642" y="2505677"/>
                  <a:pt x="1100008" y="2516950"/>
                </a:cubicBezTo>
                <a:cubicBezTo>
                  <a:pt x="1093377" y="2525303"/>
                  <a:pt x="1087947" y="2534564"/>
                  <a:pt x="1083942" y="2544453"/>
                </a:cubicBezTo>
                <a:cubicBezTo>
                  <a:pt x="1081138" y="2550706"/>
                  <a:pt x="1080471" y="2557719"/>
                  <a:pt x="1082074" y="2564391"/>
                </a:cubicBezTo>
                <a:cubicBezTo>
                  <a:pt x="1083898" y="2569744"/>
                  <a:pt x="1088437" y="2573723"/>
                  <a:pt x="1094000" y="2574849"/>
                </a:cubicBezTo>
                <a:cubicBezTo>
                  <a:pt x="1102366" y="2576567"/>
                  <a:pt x="1111001" y="2576260"/>
                  <a:pt x="1119189" y="2573959"/>
                </a:cubicBezTo>
                <a:lnTo>
                  <a:pt x="1120257" y="2573959"/>
                </a:lnTo>
                <a:lnTo>
                  <a:pt x="1121325" y="2573692"/>
                </a:lnTo>
                <a:lnTo>
                  <a:pt x="1122437" y="2573380"/>
                </a:lnTo>
                <a:lnTo>
                  <a:pt x="1123595" y="2573113"/>
                </a:lnTo>
                <a:cubicBezTo>
                  <a:pt x="1136412" y="2569433"/>
                  <a:pt x="1148829" y="2564404"/>
                  <a:pt x="1160577" y="2558115"/>
                </a:cubicBezTo>
                <a:cubicBezTo>
                  <a:pt x="1174107" y="2551039"/>
                  <a:pt x="1187057" y="2542993"/>
                  <a:pt x="1199429" y="2534039"/>
                </a:cubicBezTo>
                <a:cubicBezTo>
                  <a:pt x="1212024" y="2524991"/>
                  <a:pt x="1223995" y="2515089"/>
                  <a:pt x="1235254" y="2504400"/>
                </a:cubicBezTo>
                <a:cubicBezTo>
                  <a:pt x="1245580" y="2494667"/>
                  <a:pt x="1255058" y="2484030"/>
                  <a:pt x="1263515" y="2472624"/>
                </a:cubicBezTo>
                <a:cubicBezTo>
                  <a:pt x="1269745" y="2464440"/>
                  <a:pt x="1274684" y="2455343"/>
                  <a:pt x="1278155" y="2445655"/>
                </a:cubicBezTo>
                <a:cubicBezTo>
                  <a:pt x="1280559" y="2439638"/>
                  <a:pt x="1280737" y="2432954"/>
                  <a:pt x="1278601" y="2426830"/>
                </a:cubicBezTo>
                <a:cubicBezTo>
                  <a:pt x="1276242" y="2421854"/>
                  <a:pt x="1271524" y="2418374"/>
                  <a:pt x="1266095" y="2417529"/>
                </a:cubicBezTo>
                <a:close/>
                <a:moveTo>
                  <a:pt x="5443957" y="61732"/>
                </a:moveTo>
                <a:cubicBezTo>
                  <a:pt x="5437816" y="59713"/>
                  <a:pt x="5431451" y="58632"/>
                  <a:pt x="5424998" y="58528"/>
                </a:cubicBezTo>
                <a:cubicBezTo>
                  <a:pt x="5416053" y="58228"/>
                  <a:pt x="5407152" y="58705"/>
                  <a:pt x="5398296" y="59952"/>
                </a:cubicBezTo>
                <a:cubicBezTo>
                  <a:pt x="5395226" y="60353"/>
                  <a:pt x="5392111" y="60842"/>
                  <a:pt x="5389039" y="61376"/>
                </a:cubicBezTo>
                <a:cubicBezTo>
                  <a:pt x="5385969" y="61910"/>
                  <a:pt x="5382854" y="62533"/>
                  <a:pt x="5379828" y="63201"/>
                </a:cubicBezTo>
                <a:cubicBezTo>
                  <a:pt x="5376801" y="63868"/>
                  <a:pt x="5373730" y="64625"/>
                  <a:pt x="5370927" y="65426"/>
                </a:cubicBezTo>
                <a:cubicBezTo>
                  <a:pt x="5368123" y="66227"/>
                  <a:pt x="5364963" y="67028"/>
                  <a:pt x="5362026" y="67918"/>
                </a:cubicBezTo>
                <a:cubicBezTo>
                  <a:pt x="5355618" y="69876"/>
                  <a:pt x="5349476" y="72057"/>
                  <a:pt x="5343735" y="74416"/>
                </a:cubicBezTo>
                <a:cubicBezTo>
                  <a:pt x="5338306" y="76622"/>
                  <a:pt x="5332965" y="79133"/>
                  <a:pt x="5327803" y="81937"/>
                </a:cubicBezTo>
                <a:cubicBezTo>
                  <a:pt x="5323396" y="84299"/>
                  <a:pt x="5319169" y="87023"/>
                  <a:pt x="5315208" y="90081"/>
                </a:cubicBezTo>
                <a:cubicBezTo>
                  <a:pt x="5312049" y="92453"/>
                  <a:pt x="5309200" y="95271"/>
                  <a:pt x="5306841" y="98448"/>
                </a:cubicBezTo>
                <a:cubicBezTo>
                  <a:pt x="5304261" y="101412"/>
                  <a:pt x="5303326" y="105467"/>
                  <a:pt x="5304350" y="109262"/>
                </a:cubicBezTo>
                <a:cubicBezTo>
                  <a:pt x="5306085" y="112927"/>
                  <a:pt x="5309334" y="115665"/>
                  <a:pt x="5313251" y="116783"/>
                </a:cubicBezTo>
                <a:cubicBezTo>
                  <a:pt x="5319169" y="118965"/>
                  <a:pt x="5325400" y="120167"/>
                  <a:pt x="5331675" y="120343"/>
                </a:cubicBezTo>
                <a:cubicBezTo>
                  <a:pt x="5340575" y="120779"/>
                  <a:pt x="5349520" y="120391"/>
                  <a:pt x="5358377" y="119186"/>
                </a:cubicBezTo>
                <a:cubicBezTo>
                  <a:pt x="5361536" y="118830"/>
                  <a:pt x="5364696" y="118341"/>
                  <a:pt x="5367856" y="117807"/>
                </a:cubicBezTo>
                <a:cubicBezTo>
                  <a:pt x="5371016" y="117273"/>
                  <a:pt x="5374176" y="116650"/>
                  <a:pt x="5377291" y="115982"/>
                </a:cubicBezTo>
                <a:cubicBezTo>
                  <a:pt x="5380406" y="115314"/>
                  <a:pt x="5383565" y="114558"/>
                  <a:pt x="5386637" y="113757"/>
                </a:cubicBezTo>
                <a:cubicBezTo>
                  <a:pt x="5389707" y="112956"/>
                  <a:pt x="5392778" y="112110"/>
                  <a:pt x="5395538" y="111220"/>
                </a:cubicBezTo>
                <a:cubicBezTo>
                  <a:pt x="5402124" y="109217"/>
                  <a:pt x="5408488" y="106770"/>
                  <a:pt x="5414407" y="104545"/>
                </a:cubicBezTo>
                <a:cubicBezTo>
                  <a:pt x="5420015" y="102282"/>
                  <a:pt x="5425444" y="99696"/>
                  <a:pt x="5430740" y="96801"/>
                </a:cubicBezTo>
                <a:cubicBezTo>
                  <a:pt x="5435234" y="94370"/>
                  <a:pt x="5439507" y="91572"/>
                  <a:pt x="5443513" y="88434"/>
                </a:cubicBezTo>
                <a:cubicBezTo>
                  <a:pt x="5446717" y="86125"/>
                  <a:pt x="5449520" y="83332"/>
                  <a:pt x="5451879" y="80157"/>
                </a:cubicBezTo>
                <a:cubicBezTo>
                  <a:pt x="5454371" y="77137"/>
                  <a:pt x="5455083" y="73004"/>
                  <a:pt x="5453658" y="69342"/>
                </a:cubicBezTo>
                <a:cubicBezTo>
                  <a:pt x="5451522" y="65701"/>
                  <a:pt x="5448051" y="63058"/>
                  <a:pt x="5443957" y="61999"/>
                </a:cubicBezTo>
                <a:close/>
                <a:moveTo>
                  <a:pt x="5609465" y="43352"/>
                </a:moveTo>
                <a:cubicBezTo>
                  <a:pt x="5603414" y="41017"/>
                  <a:pt x="5597050" y="39680"/>
                  <a:pt x="5590551" y="39391"/>
                </a:cubicBezTo>
                <a:cubicBezTo>
                  <a:pt x="5581517" y="38828"/>
                  <a:pt x="5572484" y="39082"/>
                  <a:pt x="5563494" y="40148"/>
                </a:cubicBezTo>
                <a:cubicBezTo>
                  <a:pt x="5559844" y="40548"/>
                  <a:pt x="5556239" y="41038"/>
                  <a:pt x="5552590" y="41617"/>
                </a:cubicBezTo>
                <a:cubicBezTo>
                  <a:pt x="5548941" y="42195"/>
                  <a:pt x="5545381" y="42863"/>
                  <a:pt x="5541776" y="43575"/>
                </a:cubicBezTo>
                <a:cubicBezTo>
                  <a:pt x="5538171" y="44287"/>
                  <a:pt x="5534611" y="45177"/>
                  <a:pt x="5531095" y="46067"/>
                </a:cubicBezTo>
                <a:cubicBezTo>
                  <a:pt x="5527579" y="46957"/>
                  <a:pt x="5524152" y="47936"/>
                  <a:pt x="5520726" y="48960"/>
                </a:cubicBezTo>
                <a:cubicBezTo>
                  <a:pt x="5514585" y="50829"/>
                  <a:pt x="5508621" y="52920"/>
                  <a:pt x="5502924" y="55146"/>
                </a:cubicBezTo>
                <a:cubicBezTo>
                  <a:pt x="5497228" y="57371"/>
                  <a:pt x="5492155" y="59596"/>
                  <a:pt x="5487437" y="62311"/>
                </a:cubicBezTo>
                <a:cubicBezTo>
                  <a:pt x="5483076" y="64575"/>
                  <a:pt x="5478893" y="67163"/>
                  <a:pt x="5474931" y="70054"/>
                </a:cubicBezTo>
                <a:cubicBezTo>
                  <a:pt x="5471727" y="72375"/>
                  <a:pt x="5468835" y="75097"/>
                  <a:pt x="5466298" y="78154"/>
                </a:cubicBezTo>
                <a:cubicBezTo>
                  <a:pt x="5463361" y="81127"/>
                  <a:pt x="5461981" y="85312"/>
                  <a:pt x="5462559" y="89458"/>
                </a:cubicBezTo>
                <a:cubicBezTo>
                  <a:pt x="5463805" y="93380"/>
                  <a:pt x="5466743" y="96516"/>
                  <a:pt x="5470615" y="97958"/>
                </a:cubicBezTo>
                <a:cubicBezTo>
                  <a:pt x="5476400" y="100499"/>
                  <a:pt x="5482586" y="102005"/>
                  <a:pt x="5488906" y="102408"/>
                </a:cubicBezTo>
                <a:cubicBezTo>
                  <a:pt x="5497940" y="103111"/>
                  <a:pt x="5507018" y="102962"/>
                  <a:pt x="5516053" y="101963"/>
                </a:cubicBezTo>
                <a:cubicBezTo>
                  <a:pt x="5519702" y="101607"/>
                  <a:pt x="5523396" y="101162"/>
                  <a:pt x="5527089" y="100584"/>
                </a:cubicBezTo>
                <a:cubicBezTo>
                  <a:pt x="5530783" y="100005"/>
                  <a:pt x="5534522" y="99338"/>
                  <a:pt x="5538215" y="98626"/>
                </a:cubicBezTo>
                <a:cubicBezTo>
                  <a:pt x="5541909" y="97914"/>
                  <a:pt x="5545559" y="97023"/>
                  <a:pt x="5549164" y="96133"/>
                </a:cubicBezTo>
                <a:cubicBezTo>
                  <a:pt x="5552768" y="95243"/>
                  <a:pt x="5556373" y="94220"/>
                  <a:pt x="5559889" y="93152"/>
                </a:cubicBezTo>
                <a:cubicBezTo>
                  <a:pt x="5566253" y="91238"/>
                  <a:pt x="5572395" y="89102"/>
                  <a:pt x="5578136" y="86788"/>
                </a:cubicBezTo>
                <a:cubicBezTo>
                  <a:pt x="5583654" y="84579"/>
                  <a:pt x="5589039" y="82068"/>
                  <a:pt x="5594290" y="79267"/>
                </a:cubicBezTo>
                <a:cubicBezTo>
                  <a:pt x="5598696" y="76920"/>
                  <a:pt x="5602968" y="74242"/>
                  <a:pt x="5606974" y="71256"/>
                </a:cubicBezTo>
                <a:cubicBezTo>
                  <a:pt x="5610178" y="68901"/>
                  <a:pt x="5613071" y="66116"/>
                  <a:pt x="5615518" y="62978"/>
                </a:cubicBezTo>
                <a:cubicBezTo>
                  <a:pt x="5618366" y="59942"/>
                  <a:pt x="5619523" y="55681"/>
                  <a:pt x="5618544" y="51630"/>
                </a:cubicBezTo>
                <a:cubicBezTo>
                  <a:pt x="5616854" y="47757"/>
                  <a:pt x="5613516" y="44828"/>
                  <a:pt x="5609465" y="43619"/>
                </a:cubicBezTo>
                <a:close/>
                <a:moveTo>
                  <a:pt x="5779914" y="28710"/>
                </a:moveTo>
                <a:cubicBezTo>
                  <a:pt x="5773995" y="26039"/>
                  <a:pt x="5767676" y="24427"/>
                  <a:pt x="5761179" y="23949"/>
                </a:cubicBezTo>
                <a:cubicBezTo>
                  <a:pt x="5751966" y="23121"/>
                  <a:pt x="5742710" y="23121"/>
                  <a:pt x="5733497" y="23949"/>
                </a:cubicBezTo>
                <a:cubicBezTo>
                  <a:pt x="5729314" y="24305"/>
                  <a:pt x="5725086" y="24794"/>
                  <a:pt x="5720858" y="25373"/>
                </a:cubicBezTo>
                <a:cubicBezTo>
                  <a:pt x="5716630" y="25951"/>
                  <a:pt x="5712447" y="26663"/>
                  <a:pt x="5708264" y="27509"/>
                </a:cubicBezTo>
                <a:cubicBezTo>
                  <a:pt x="5704080" y="28354"/>
                  <a:pt x="5699942" y="29245"/>
                  <a:pt x="5695848" y="30268"/>
                </a:cubicBezTo>
                <a:cubicBezTo>
                  <a:pt x="5691753" y="31292"/>
                  <a:pt x="5687748" y="32360"/>
                  <a:pt x="5683787" y="33561"/>
                </a:cubicBezTo>
                <a:cubicBezTo>
                  <a:pt x="5677868" y="35342"/>
                  <a:pt x="5672127" y="37344"/>
                  <a:pt x="5666742" y="39480"/>
                </a:cubicBezTo>
                <a:cubicBezTo>
                  <a:pt x="5661624" y="41462"/>
                  <a:pt x="5656595" y="43721"/>
                  <a:pt x="5651699" y="46245"/>
                </a:cubicBezTo>
                <a:cubicBezTo>
                  <a:pt x="5647427" y="48398"/>
                  <a:pt x="5643289" y="50852"/>
                  <a:pt x="5639328" y="53588"/>
                </a:cubicBezTo>
                <a:cubicBezTo>
                  <a:pt x="5636078" y="55840"/>
                  <a:pt x="5633097" y="58437"/>
                  <a:pt x="5630428" y="61332"/>
                </a:cubicBezTo>
                <a:cubicBezTo>
                  <a:pt x="5627133" y="64377"/>
                  <a:pt x="5625264" y="68677"/>
                  <a:pt x="5625309" y="73170"/>
                </a:cubicBezTo>
                <a:cubicBezTo>
                  <a:pt x="5626110" y="77121"/>
                  <a:pt x="5628780" y="80438"/>
                  <a:pt x="5632475" y="82070"/>
                </a:cubicBezTo>
                <a:cubicBezTo>
                  <a:pt x="5638037" y="84856"/>
                  <a:pt x="5644089" y="86577"/>
                  <a:pt x="5650276" y="87144"/>
                </a:cubicBezTo>
                <a:cubicBezTo>
                  <a:pt x="5659443" y="88170"/>
                  <a:pt x="5668700" y="88304"/>
                  <a:pt x="5677868" y="87544"/>
                </a:cubicBezTo>
                <a:cubicBezTo>
                  <a:pt x="5682318" y="87233"/>
                  <a:pt x="5686412" y="86788"/>
                  <a:pt x="5690729" y="86209"/>
                </a:cubicBezTo>
                <a:cubicBezTo>
                  <a:pt x="5695046" y="85631"/>
                  <a:pt x="5699364" y="84918"/>
                  <a:pt x="5703636" y="84117"/>
                </a:cubicBezTo>
                <a:cubicBezTo>
                  <a:pt x="5707908" y="83316"/>
                  <a:pt x="5712225" y="82382"/>
                  <a:pt x="5716452" y="81314"/>
                </a:cubicBezTo>
                <a:cubicBezTo>
                  <a:pt x="5720680" y="80246"/>
                  <a:pt x="5724819" y="79178"/>
                  <a:pt x="5728869" y="77976"/>
                </a:cubicBezTo>
                <a:cubicBezTo>
                  <a:pt x="5735011" y="76107"/>
                  <a:pt x="5740929" y="74104"/>
                  <a:pt x="5746670" y="71879"/>
                </a:cubicBezTo>
                <a:cubicBezTo>
                  <a:pt x="5751966" y="69821"/>
                  <a:pt x="5757129" y="67489"/>
                  <a:pt x="5762157" y="64892"/>
                </a:cubicBezTo>
                <a:cubicBezTo>
                  <a:pt x="5766519" y="62669"/>
                  <a:pt x="5770702" y="60141"/>
                  <a:pt x="5774708" y="57326"/>
                </a:cubicBezTo>
                <a:cubicBezTo>
                  <a:pt x="5778001" y="55037"/>
                  <a:pt x="5780982" y="52362"/>
                  <a:pt x="5783608" y="49360"/>
                </a:cubicBezTo>
                <a:cubicBezTo>
                  <a:pt x="5786857" y="46272"/>
                  <a:pt x="5788503" y="41852"/>
                  <a:pt x="5788059" y="37389"/>
                </a:cubicBezTo>
                <a:cubicBezTo>
                  <a:pt x="5786768" y="33481"/>
                  <a:pt x="5783787" y="30378"/>
                  <a:pt x="5779914" y="28977"/>
                </a:cubicBezTo>
                <a:close/>
                <a:moveTo>
                  <a:pt x="4973599" y="136988"/>
                </a:moveTo>
                <a:cubicBezTo>
                  <a:pt x="4967280" y="135763"/>
                  <a:pt x="4960870" y="135330"/>
                  <a:pt x="4954462" y="135697"/>
                </a:cubicBezTo>
                <a:cubicBezTo>
                  <a:pt x="4946007" y="136129"/>
                  <a:pt x="4937595" y="137200"/>
                  <a:pt x="4929318" y="138901"/>
                </a:cubicBezTo>
                <a:lnTo>
                  <a:pt x="4924155" y="140014"/>
                </a:lnTo>
                <a:lnTo>
                  <a:pt x="4919038" y="141260"/>
                </a:lnTo>
                <a:lnTo>
                  <a:pt x="4914008" y="142640"/>
                </a:lnTo>
                <a:cubicBezTo>
                  <a:pt x="4912317" y="143085"/>
                  <a:pt x="4910670" y="143574"/>
                  <a:pt x="4909024" y="144108"/>
                </a:cubicBezTo>
                <a:cubicBezTo>
                  <a:pt x="4902171" y="146160"/>
                  <a:pt x="4895450" y="148582"/>
                  <a:pt x="4888864" y="151362"/>
                </a:cubicBezTo>
                <a:cubicBezTo>
                  <a:pt x="4882989" y="153976"/>
                  <a:pt x="4877248" y="156948"/>
                  <a:pt x="4871730" y="160263"/>
                </a:cubicBezTo>
                <a:cubicBezTo>
                  <a:pt x="4867147" y="162920"/>
                  <a:pt x="4862829" y="166020"/>
                  <a:pt x="4858869" y="169520"/>
                </a:cubicBezTo>
                <a:cubicBezTo>
                  <a:pt x="4855887" y="172073"/>
                  <a:pt x="4853395" y="175206"/>
                  <a:pt x="4851659" y="178732"/>
                </a:cubicBezTo>
                <a:cubicBezTo>
                  <a:pt x="4850102" y="181722"/>
                  <a:pt x="4850369" y="185341"/>
                  <a:pt x="4852327" y="188078"/>
                </a:cubicBezTo>
                <a:cubicBezTo>
                  <a:pt x="4855130" y="191116"/>
                  <a:pt x="4858869" y="193136"/>
                  <a:pt x="4862918" y="193819"/>
                </a:cubicBezTo>
                <a:cubicBezTo>
                  <a:pt x="4869105" y="195191"/>
                  <a:pt x="4875468" y="195730"/>
                  <a:pt x="4881832" y="195421"/>
                </a:cubicBezTo>
                <a:cubicBezTo>
                  <a:pt x="4890378" y="195102"/>
                  <a:pt x="4898922" y="194075"/>
                  <a:pt x="4907288" y="192350"/>
                </a:cubicBezTo>
                <a:cubicBezTo>
                  <a:pt x="4909069" y="192039"/>
                  <a:pt x="4910849" y="191638"/>
                  <a:pt x="4912585" y="191238"/>
                </a:cubicBezTo>
                <a:cubicBezTo>
                  <a:pt x="4914320" y="190837"/>
                  <a:pt x="4916101" y="190436"/>
                  <a:pt x="4917836" y="189991"/>
                </a:cubicBezTo>
                <a:cubicBezTo>
                  <a:pt x="4919571" y="189546"/>
                  <a:pt x="4921263" y="189101"/>
                  <a:pt x="4922998" y="188612"/>
                </a:cubicBezTo>
                <a:cubicBezTo>
                  <a:pt x="4924734" y="188122"/>
                  <a:pt x="4926425" y="187677"/>
                  <a:pt x="4928116" y="187143"/>
                </a:cubicBezTo>
                <a:cubicBezTo>
                  <a:pt x="4935236" y="184962"/>
                  <a:pt x="4942179" y="182376"/>
                  <a:pt x="4948988" y="179400"/>
                </a:cubicBezTo>
                <a:cubicBezTo>
                  <a:pt x="4955041" y="176821"/>
                  <a:pt x="4960870" y="173847"/>
                  <a:pt x="4966523" y="170499"/>
                </a:cubicBezTo>
                <a:cubicBezTo>
                  <a:pt x="4971151" y="167800"/>
                  <a:pt x="4975468" y="164622"/>
                  <a:pt x="4979429" y="161020"/>
                </a:cubicBezTo>
                <a:cubicBezTo>
                  <a:pt x="4982411" y="158474"/>
                  <a:pt x="4984769" y="155296"/>
                  <a:pt x="4986326" y="151718"/>
                </a:cubicBezTo>
                <a:cubicBezTo>
                  <a:pt x="4987795" y="148649"/>
                  <a:pt x="4987262" y="144987"/>
                  <a:pt x="4984992" y="142462"/>
                </a:cubicBezTo>
                <a:cubicBezTo>
                  <a:pt x="4981831" y="139511"/>
                  <a:pt x="4977871" y="137599"/>
                  <a:pt x="4973599" y="136988"/>
                </a:cubicBezTo>
                <a:close/>
                <a:moveTo>
                  <a:pt x="3237603" y="754964"/>
                </a:moveTo>
                <a:cubicBezTo>
                  <a:pt x="3235467" y="753553"/>
                  <a:pt x="3233064" y="752623"/>
                  <a:pt x="3230528" y="752250"/>
                </a:cubicBezTo>
                <a:cubicBezTo>
                  <a:pt x="3227235" y="751707"/>
                  <a:pt x="3223897" y="751546"/>
                  <a:pt x="3220559" y="751760"/>
                </a:cubicBezTo>
                <a:cubicBezTo>
                  <a:pt x="3216420" y="751987"/>
                  <a:pt x="3212326" y="752508"/>
                  <a:pt x="3208276" y="753318"/>
                </a:cubicBezTo>
                <a:cubicBezTo>
                  <a:pt x="3203603" y="754226"/>
                  <a:pt x="3198975" y="755387"/>
                  <a:pt x="3194391" y="756789"/>
                </a:cubicBezTo>
                <a:cubicBezTo>
                  <a:pt x="3191764" y="757590"/>
                  <a:pt x="3189095" y="758480"/>
                  <a:pt x="3186424" y="759459"/>
                </a:cubicBezTo>
                <a:cubicBezTo>
                  <a:pt x="3183755" y="760438"/>
                  <a:pt x="3180995" y="761462"/>
                  <a:pt x="3178236" y="762574"/>
                </a:cubicBezTo>
                <a:cubicBezTo>
                  <a:pt x="3175476" y="763687"/>
                  <a:pt x="3172761" y="764933"/>
                  <a:pt x="3170003" y="766224"/>
                </a:cubicBezTo>
                <a:cubicBezTo>
                  <a:pt x="3167243" y="767514"/>
                  <a:pt x="3164484" y="768894"/>
                  <a:pt x="3161769" y="770318"/>
                </a:cubicBezTo>
                <a:cubicBezTo>
                  <a:pt x="3154605" y="774065"/>
                  <a:pt x="3147751" y="778333"/>
                  <a:pt x="3141254" y="783090"/>
                </a:cubicBezTo>
                <a:cubicBezTo>
                  <a:pt x="3136090" y="786793"/>
                  <a:pt x="3131374" y="791061"/>
                  <a:pt x="3127190" y="795819"/>
                </a:cubicBezTo>
                <a:cubicBezTo>
                  <a:pt x="3124164" y="798974"/>
                  <a:pt x="3121983" y="802850"/>
                  <a:pt x="3120826" y="807078"/>
                </a:cubicBezTo>
                <a:cubicBezTo>
                  <a:pt x="3119981" y="810135"/>
                  <a:pt x="3121049" y="813397"/>
                  <a:pt x="3123497" y="815400"/>
                </a:cubicBezTo>
                <a:cubicBezTo>
                  <a:pt x="3125499" y="816904"/>
                  <a:pt x="3127858" y="817928"/>
                  <a:pt x="3130306" y="818382"/>
                </a:cubicBezTo>
                <a:cubicBezTo>
                  <a:pt x="3133554" y="818987"/>
                  <a:pt x="3136892" y="819214"/>
                  <a:pt x="3140230" y="819049"/>
                </a:cubicBezTo>
                <a:cubicBezTo>
                  <a:pt x="3144413" y="818871"/>
                  <a:pt x="3148552" y="818382"/>
                  <a:pt x="3152647" y="817581"/>
                </a:cubicBezTo>
                <a:cubicBezTo>
                  <a:pt x="3157452" y="816668"/>
                  <a:pt x="3162170" y="815507"/>
                  <a:pt x="3166843" y="814109"/>
                </a:cubicBezTo>
                <a:cubicBezTo>
                  <a:pt x="3169513" y="813264"/>
                  <a:pt x="3172228" y="812374"/>
                  <a:pt x="3175031" y="811395"/>
                </a:cubicBezTo>
                <a:cubicBezTo>
                  <a:pt x="3177835" y="810416"/>
                  <a:pt x="3180594" y="809348"/>
                  <a:pt x="3183398" y="808146"/>
                </a:cubicBezTo>
                <a:cubicBezTo>
                  <a:pt x="3186201" y="806944"/>
                  <a:pt x="3189050" y="805743"/>
                  <a:pt x="3191854" y="804408"/>
                </a:cubicBezTo>
                <a:cubicBezTo>
                  <a:pt x="3194658" y="803073"/>
                  <a:pt x="3197506" y="801693"/>
                  <a:pt x="3200310" y="799957"/>
                </a:cubicBezTo>
                <a:cubicBezTo>
                  <a:pt x="3207563" y="796139"/>
                  <a:pt x="3214551" y="791764"/>
                  <a:pt x="3221137" y="786873"/>
                </a:cubicBezTo>
                <a:cubicBezTo>
                  <a:pt x="3226255" y="783139"/>
                  <a:pt x="3230972" y="778805"/>
                  <a:pt x="3235066" y="773967"/>
                </a:cubicBezTo>
                <a:cubicBezTo>
                  <a:pt x="3237960" y="770825"/>
                  <a:pt x="3240007" y="766971"/>
                  <a:pt x="3240941" y="762797"/>
                </a:cubicBezTo>
                <a:cubicBezTo>
                  <a:pt x="3241431" y="759762"/>
                  <a:pt x="3240140" y="756713"/>
                  <a:pt x="3237603" y="754964"/>
                </a:cubicBezTo>
                <a:close/>
                <a:moveTo>
                  <a:pt x="5126202" y="108995"/>
                </a:moveTo>
                <a:cubicBezTo>
                  <a:pt x="5119926" y="107520"/>
                  <a:pt x="5113518" y="106891"/>
                  <a:pt x="5107065" y="107126"/>
                </a:cubicBezTo>
                <a:cubicBezTo>
                  <a:pt x="5098476" y="107318"/>
                  <a:pt x="5089931" y="108211"/>
                  <a:pt x="5081476" y="109796"/>
                </a:cubicBezTo>
                <a:cubicBezTo>
                  <a:pt x="5079340" y="110197"/>
                  <a:pt x="5077248" y="110597"/>
                  <a:pt x="5075112" y="111087"/>
                </a:cubicBezTo>
                <a:cubicBezTo>
                  <a:pt x="5072976" y="111576"/>
                  <a:pt x="5070928" y="111977"/>
                  <a:pt x="5068836" y="112511"/>
                </a:cubicBezTo>
                <a:cubicBezTo>
                  <a:pt x="5066745" y="113045"/>
                  <a:pt x="5064653" y="113579"/>
                  <a:pt x="5062606" y="114113"/>
                </a:cubicBezTo>
                <a:lnTo>
                  <a:pt x="5056509" y="115893"/>
                </a:lnTo>
                <a:cubicBezTo>
                  <a:pt x="5049656" y="118029"/>
                  <a:pt x="5043158" y="120343"/>
                  <a:pt x="5036927" y="123014"/>
                </a:cubicBezTo>
                <a:cubicBezTo>
                  <a:pt x="5031186" y="125449"/>
                  <a:pt x="5025579" y="128228"/>
                  <a:pt x="5020194" y="131336"/>
                </a:cubicBezTo>
                <a:cubicBezTo>
                  <a:pt x="5015655" y="133895"/>
                  <a:pt x="5011382" y="136875"/>
                  <a:pt x="5007421" y="140236"/>
                </a:cubicBezTo>
                <a:cubicBezTo>
                  <a:pt x="5004351" y="142700"/>
                  <a:pt x="5001815" y="145720"/>
                  <a:pt x="4999856" y="149137"/>
                </a:cubicBezTo>
                <a:cubicBezTo>
                  <a:pt x="4997898" y="152091"/>
                  <a:pt x="4997853" y="155889"/>
                  <a:pt x="4999633" y="158928"/>
                </a:cubicBezTo>
                <a:cubicBezTo>
                  <a:pt x="5002125" y="162156"/>
                  <a:pt x="5005730" y="164381"/>
                  <a:pt x="5009735" y="165203"/>
                </a:cubicBezTo>
                <a:cubicBezTo>
                  <a:pt x="5015877" y="166812"/>
                  <a:pt x="5022197" y="167546"/>
                  <a:pt x="5028560" y="167384"/>
                </a:cubicBezTo>
                <a:cubicBezTo>
                  <a:pt x="5037239" y="167251"/>
                  <a:pt x="5045873" y="166418"/>
                  <a:pt x="5054417" y="164891"/>
                </a:cubicBezTo>
                <a:lnTo>
                  <a:pt x="5060914" y="163645"/>
                </a:lnTo>
                <a:cubicBezTo>
                  <a:pt x="5063095" y="163200"/>
                  <a:pt x="5065365" y="162711"/>
                  <a:pt x="5067413" y="162177"/>
                </a:cubicBezTo>
                <a:cubicBezTo>
                  <a:pt x="5069460" y="161643"/>
                  <a:pt x="5071863" y="161109"/>
                  <a:pt x="5073821" y="160530"/>
                </a:cubicBezTo>
                <a:lnTo>
                  <a:pt x="5080096" y="158750"/>
                </a:lnTo>
                <a:cubicBezTo>
                  <a:pt x="5086949" y="156636"/>
                  <a:pt x="5093714" y="154170"/>
                  <a:pt x="5100301" y="151362"/>
                </a:cubicBezTo>
                <a:cubicBezTo>
                  <a:pt x="5106220" y="148882"/>
                  <a:pt x="5111961" y="146028"/>
                  <a:pt x="5117479" y="142818"/>
                </a:cubicBezTo>
                <a:cubicBezTo>
                  <a:pt x="5122018" y="140275"/>
                  <a:pt x="5126336" y="137294"/>
                  <a:pt x="5130296" y="133917"/>
                </a:cubicBezTo>
                <a:cubicBezTo>
                  <a:pt x="5133277" y="131450"/>
                  <a:pt x="5135770" y="128427"/>
                  <a:pt x="5137594" y="125016"/>
                </a:cubicBezTo>
                <a:cubicBezTo>
                  <a:pt x="5139375" y="121960"/>
                  <a:pt x="5139197" y="118132"/>
                  <a:pt x="5137105" y="115270"/>
                </a:cubicBezTo>
                <a:cubicBezTo>
                  <a:pt x="5134256" y="112020"/>
                  <a:pt x="5130430" y="109811"/>
                  <a:pt x="5126202" y="108995"/>
                </a:cubicBezTo>
                <a:close/>
                <a:moveTo>
                  <a:pt x="5282943" y="83850"/>
                </a:moveTo>
                <a:cubicBezTo>
                  <a:pt x="5276712" y="82122"/>
                  <a:pt x="5270304" y="81283"/>
                  <a:pt x="5263851" y="81358"/>
                </a:cubicBezTo>
                <a:cubicBezTo>
                  <a:pt x="5255129" y="81339"/>
                  <a:pt x="5246406" y="82038"/>
                  <a:pt x="5237772" y="83450"/>
                </a:cubicBezTo>
                <a:cubicBezTo>
                  <a:pt x="5235191" y="83850"/>
                  <a:pt x="5232610" y="84295"/>
                  <a:pt x="5230028" y="84829"/>
                </a:cubicBezTo>
                <a:cubicBezTo>
                  <a:pt x="5227448" y="85364"/>
                  <a:pt x="5224911" y="85853"/>
                  <a:pt x="5222373" y="86432"/>
                </a:cubicBezTo>
                <a:lnTo>
                  <a:pt x="5214808" y="88345"/>
                </a:lnTo>
                <a:cubicBezTo>
                  <a:pt x="5212316" y="89013"/>
                  <a:pt x="5209869" y="89725"/>
                  <a:pt x="5207421" y="90481"/>
                </a:cubicBezTo>
                <a:cubicBezTo>
                  <a:pt x="5200790" y="92529"/>
                  <a:pt x="5194381" y="94932"/>
                  <a:pt x="5188462" y="97290"/>
                </a:cubicBezTo>
                <a:cubicBezTo>
                  <a:pt x="5182855" y="99611"/>
                  <a:pt x="5177381" y="102256"/>
                  <a:pt x="5172084" y="105212"/>
                </a:cubicBezTo>
                <a:cubicBezTo>
                  <a:pt x="5167634" y="107688"/>
                  <a:pt x="5163362" y="110547"/>
                  <a:pt x="5159401" y="113757"/>
                </a:cubicBezTo>
                <a:cubicBezTo>
                  <a:pt x="5156242" y="116262"/>
                  <a:pt x="5153571" y="119270"/>
                  <a:pt x="5151391" y="122658"/>
                </a:cubicBezTo>
                <a:cubicBezTo>
                  <a:pt x="5149165" y="125620"/>
                  <a:pt x="5148720" y="129533"/>
                  <a:pt x="5150144" y="132938"/>
                </a:cubicBezTo>
                <a:cubicBezTo>
                  <a:pt x="5152325" y="136348"/>
                  <a:pt x="5155707" y="138800"/>
                  <a:pt x="5159624" y="139791"/>
                </a:cubicBezTo>
                <a:cubicBezTo>
                  <a:pt x="5165676" y="141693"/>
                  <a:pt x="5171952" y="142654"/>
                  <a:pt x="5178271" y="142640"/>
                </a:cubicBezTo>
                <a:cubicBezTo>
                  <a:pt x="5187082" y="142801"/>
                  <a:pt x="5195894" y="142190"/>
                  <a:pt x="5204572" y="140815"/>
                </a:cubicBezTo>
                <a:cubicBezTo>
                  <a:pt x="5207198" y="140414"/>
                  <a:pt x="5209824" y="139969"/>
                  <a:pt x="5212449" y="139435"/>
                </a:cubicBezTo>
                <a:cubicBezTo>
                  <a:pt x="5215075" y="138901"/>
                  <a:pt x="5217700" y="138412"/>
                  <a:pt x="5220327" y="137789"/>
                </a:cubicBezTo>
                <a:cubicBezTo>
                  <a:pt x="5222953" y="137166"/>
                  <a:pt x="5225533" y="136587"/>
                  <a:pt x="5228115" y="135875"/>
                </a:cubicBezTo>
                <a:cubicBezTo>
                  <a:pt x="5230696" y="135163"/>
                  <a:pt x="5233233" y="134495"/>
                  <a:pt x="5235725" y="133694"/>
                </a:cubicBezTo>
                <a:cubicBezTo>
                  <a:pt x="5242356" y="131704"/>
                  <a:pt x="5248853" y="129372"/>
                  <a:pt x="5255262" y="126707"/>
                </a:cubicBezTo>
                <a:cubicBezTo>
                  <a:pt x="5261003" y="124349"/>
                  <a:pt x="5266611" y="121629"/>
                  <a:pt x="5272040" y="118563"/>
                </a:cubicBezTo>
                <a:cubicBezTo>
                  <a:pt x="5276580" y="115988"/>
                  <a:pt x="5280852" y="113009"/>
                  <a:pt x="5284857" y="109662"/>
                </a:cubicBezTo>
                <a:cubicBezTo>
                  <a:pt x="5287927" y="107178"/>
                  <a:pt x="5290553" y="104164"/>
                  <a:pt x="5292600" y="100762"/>
                </a:cubicBezTo>
                <a:cubicBezTo>
                  <a:pt x="5294736" y="97742"/>
                  <a:pt x="5294959" y="93767"/>
                  <a:pt x="5293179" y="90526"/>
                </a:cubicBezTo>
                <a:cubicBezTo>
                  <a:pt x="5290598" y="87128"/>
                  <a:pt x="5286904" y="84759"/>
                  <a:pt x="5282765" y="83850"/>
                </a:cubicBezTo>
                <a:close/>
                <a:moveTo>
                  <a:pt x="6727440" y="36677"/>
                </a:moveTo>
                <a:cubicBezTo>
                  <a:pt x="6729265" y="32067"/>
                  <a:pt x="6728152" y="26806"/>
                  <a:pt x="6724636" y="23326"/>
                </a:cubicBezTo>
                <a:cubicBezTo>
                  <a:pt x="6719652" y="18626"/>
                  <a:pt x="6713510" y="15312"/>
                  <a:pt x="6706835" y="13713"/>
                </a:cubicBezTo>
                <a:cubicBezTo>
                  <a:pt x="6696599" y="10913"/>
                  <a:pt x="6686051" y="9300"/>
                  <a:pt x="6675416" y="8906"/>
                </a:cubicBezTo>
                <a:cubicBezTo>
                  <a:pt x="6667449" y="8506"/>
                  <a:pt x="6659483" y="8506"/>
                  <a:pt x="6651517" y="8906"/>
                </a:cubicBezTo>
                <a:cubicBezTo>
                  <a:pt x="6643373" y="9262"/>
                  <a:pt x="6635051" y="9974"/>
                  <a:pt x="6626817" y="11043"/>
                </a:cubicBezTo>
                <a:cubicBezTo>
                  <a:pt x="6618584" y="12111"/>
                  <a:pt x="6610307" y="13446"/>
                  <a:pt x="6602296" y="15092"/>
                </a:cubicBezTo>
                <a:cubicBezTo>
                  <a:pt x="6594285" y="16739"/>
                  <a:pt x="6586452" y="18653"/>
                  <a:pt x="6579021" y="20789"/>
                </a:cubicBezTo>
                <a:cubicBezTo>
                  <a:pt x="6574348" y="22168"/>
                  <a:pt x="6569853" y="23593"/>
                  <a:pt x="6565670" y="25239"/>
                </a:cubicBezTo>
                <a:cubicBezTo>
                  <a:pt x="6561487" y="26886"/>
                  <a:pt x="6557214" y="28354"/>
                  <a:pt x="6553297" y="30046"/>
                </a:cubicBezTo>
                <a:cubicBezTo>
                  <a:pt x="6549382" y="31737"/>
                  <a:pt x="6545643" y="33517"/>
                  <a:pt x="6542216" y="35342"/>
                </a:cubicBezTo>
                <a:cubicBezTo>
                  <a:pt x="6538967" y="37062"/>
                  <a:pt x="6535808" y="38964"/>
                  <a:pt x="6532781" y="41038"/>
                </a:cubicBezTo>
                <a:cubicBezTo>
                  <a:pt x="6526774" y="44585"/>
                  <a:pt x="6521878" y="49713"/>
                  <a:pt x="6518629" y="55858"/>
                </a:cubicBezTo>
                <a:cubicBezTo>
                  <a:pt x="6516537" y="60142"/>
                  <a:pt x="6517117" y="65247"/>
                  <a:pt x="6520143" y="68942"/>
                </a:cubicBezTo>
                <a:cubicBezTo>
                  <a:pt x="6524593" y="73745"/>
                  <a:pt x="6530289" y="77174"/>
                  <a:pt x="6536609" y="78821"/>
                </a:cubicBezTo>
                <a:cubicBezTo>
                  <a:pt x="6546533" y="81878"/>
                  <a:pt x="6556769" y="83672"/>
                  <a:pt x="6567139" y="84162"/>
                </a:cubicBezTo>
                <a:cubicBezTo>
                  <a:pt x="6575104" y="84686"/>
                  <a:pt x="6583115" y="84805"/>
                  <a:pt x="6591126" y="84518"/>
                </a:cubicBezTo>
                <a:cubicBezTo>
                  <a:pt x="6599359" y="84251"/>
                  <a:pt x="6607859" y="83583"/>
                  <a:pt x="6616315" y="82560"/>
                </a:cubicBezTo>
                <a:cubicBezTo>
                  <a:pt x="6624770" y="81536"/>
                  <a:pt x="6633315" y="80201"/>
                  <a:pt x="6641592" y="78554"/>
                </a:cubicBezTo>
                <a:cubicBezTo>
                  <a:pt x="6649870" y="76908"/>
                  <a:pt x="6658059" y="74950"/>
                  <a:pt x="6665803" y="72724"/>
                </a:cubicBezTo>
                <a:cubicBezTo>
                  <a:pt x="6670653" y="71345"/>
                  <a:pt x="6675371" y="69876"/>
                  <a:pt x="6679866" y="68274"/>
                </a:cubicBezTo>
                <a:cubicBezTo>
                  <a:pt x="6684360" y="66672"/>
                  <a:pt x="6688767" y="65025"/>
                  <a:pt x="6692772" y="63245"/>
                </a:cubicBezTo>
                <a:cubicBezTo>
                  <a:pt x="6696777" y="61465"/>
                  <a:pt x="6700649" y="59685"/>
                  <a:pt x="6704165" y="57771"/>
                </a:cubicBezTo>
                <a:cubicBezTo>
                  <a:pt x="6707502" y="55988"/>
                  <a:pt x="6710707" y="54011"/>
                  <a:pt x="6713822" y="51852"/>
                </a:cubicBezTo>
                <a:cubicBezTo>
                  <a:pt x="6719741" y="48219"/>
                  <a:pt x="6724458" y="42948"/>
                  <a:pt x="6727440" y="36677"/>
                </a:cubicBezTo>
                <a:close/>
                <a:moveTo>
                  <a:pt x="6935405" y="39836"/>
                </a:moveTo>
                <a:cubicBezTo>
                  <a:pt x="6930599" y="34625"/>
                  <a:pt x="6924457" y="30876"/>
                  <a:pt x="6917604" y="29022"/>
                </a:cubicBezTo>
                <a:cubicBezTo>
                  <a:pt x="6907056" y="25688"/>
                  <a:pt x="6896198" y="23670"/>
                  <a:pt x="6885161" y="23014"/>
                </a:cubicBezTo>
                <a:cubicBezTo>
                  <a:pt x="6876260" y="22319"/>
                  <a:pt x="6867359" y="22096"/>
                  <a:pt x="6858459" y="22346"/>
                </a:cubicBezTo>
                <a:cubicBezTo>
                  <a:pt x="6849291" y="22346"/>
                  <a:pt x="6839901" y="23237"/>
                  <a:pt x="6830510" y="24305"/>
                </a:cubicBezTo>
                <a:cubicBezTo>
                  <a:pt x="6821120" y="25373"/>
                  <a:pt x="6811863" y="26752"/>
                  <a:pt x="6802785" y="28532"/>
                </a:cubicBezTo>
                <a:cubicBezTo>
                  <a:pt x="6793706" y="30313"/>
                  <a:pt x="6784983" y="32404"/>
                  <a:pt x="6776528" y="34807"/>
                </a:cubicBezTo>
                <a:cubicBezTo>
                  <a:pt x="6772077" y="36054"/>
                  <a:pt x="6767894" y="37389"/>
                  <a:pt x="6763755" y="38813"/>
                </a:cubicBezTo>
                <a:cubicBezTo>
                  <a:pt x="6759616" y="40237"/>
                  <a:pt x="6755744" y="41706"/>
                  <a:pt x="6751961" y="43263"/>
                </a:cubicBezTo>
                <a:cubicBezTo>
                  <a:pt x="6748179" y="44821"/>
                  <a:pt x="6744663" y="46423"/>
                  <a:pt x="6741325" y="48114"/>
                </a:cubicBezTo>
                <a:cubicBezTo>
                  <a:pt x="6738121" y="49698"/>
                  <a:pt x="6735005" y="51451"/>
                  <a:pt x="6731979" y="53365"/>
                </a:cubicBezTo>
                <a:cubicBezTo>
                  <a:pt x="6725259" y="57069"/>
                  <a:pt x="6719607" y="62393"/>
                  <a:pt x="6715469" y="68853"/>
                </a:cubicBezTo>
                <a:cubicBezTo>
                  <a:pt x="6712754" y="73128"/>
                  <a:pt x="6712754" y="78596"/>
                  <a:pt x="6715469" y="82871"/>
                </a:cubicBezTo>
                <a:cubicBezTo>
                  <a:pt x="6719563" y="88146"/>
                  <a:pt x="6725170" y="92019"/>
                  <a:pt x="6731534" y="93953"/>
                </a:cubicBezTo>
                <a:cubicBezTo>
                  <a:pt x="6741681" y="97503"/>
                  <a:pt x="6752228" y="99717"/>
                  <a:pt x="6762909" y="100539"/>
                </a:cubicBezTo>
                <a:cubicBezTo>
                  <a:pt x="6771765" y="101381"/>
                  <a:pt x="6780711" y="101723"/>
                  <a:pt x="6789611" y="101563"/>
                </a:cubicBezTo>
                <a:cubicBezTo>
                  <a:pt x="6798913" y="101563"/>
                  <a:pt x="6808481" y="100895"/>
                  <a:pt x="6818094" y="99872"/>
                </a:cubicBezTo>
                <a:cubicBezTo>
                  <a:pt x="6827707" y="98848"/>
                  <a:pt x="6837364" y="97468"/>
                  <a:pt x="6846754" y="95688"/>
                </a:cubicBezTo>
                <a:cubicBezTo>
                  <a:pt x="6856144" y="93908"/>
                  <a:pt x="6865401" y="91772"/>
                  <a:pt x="6874124" y="89324"/>
                </a:cubicBezTo>
                <a:cubicBezTo>
                  <a:pt x="6878574" y="88034"/>
                  <a:pt x="6883024" y="86654"/>
                  <a:pt x="6887475" y="85186"/>
                </a:cubicBezTo>
                <a:cubicBezTo>
                  <a:pt x="6891925" y="83717"/>
                  <a:pt x="6895886" y="82204"/>
                  <a:pt x="6899758" y="80735"/>
                </a:cubicBezTo>
                <a:cubicBezTo>
                  <a:pt x="6903629" y="79267"/>
                  <a:pt x="6907368" y="77442"/>
                  <a:pt x="6910794" y="75706"/>
                </a:cubicBezTo>
                <a:cubicBezTo>
                  <a:pt x="6914221" y="73971"/>
                  <a:pt x="6917470" y="72101"/>
                  <a:pt x="6920363" y="70232"/>
                </a:cubicBezTo>
                <a:cubicBezTo>
                  <a:pt x="6927172" y="66482"/>
                  <a:pt x="6932780" y="60941"/>
                  <a:pt x="6936651" y="54211"/>
                </a:cubicBezTo>
                <a:cubicBezTo>
                  <a:pt x="6939188" y="49610"/>
                  <a:pt x="6938698" y="43931"/>
                  <a:pt x="6935405" y="39836"/>
                </a:cubicBezTo>
                <a:close/>
                <a:moveTo>
                  <a:pt x="6137768" y="11577"/>
                </a:moveTo>
                <a:cubicBezTo>
                  <a:pt x="6131983" y="8252"/>
                  <a:pt x="6125618" y="6090"/>
                  <a:pt x="6118987" y="5213"/>
                </a:cubicBezTo>
                <a:cubicBezTo>
                  <a:pt x="6109330" y="3715"/>
                  <a:pt x="6099539" y="3194"/>
                  <a:pt x="6089793" y="3655"/>
                </a:cubicBezTo>
                <a:cubicBezTo>
                  <a:pt x="6084364" y="3655"/>
                  <a:pt x="6078889" y="4234"/>
                  <a:pt x="6073371" y="4812"/>
                </a:cubicBezTo>
                <a:cubicBezTo>
                  <a:pt x="6067852" y="5391"/>
                  <a:pt x="6062289" y="6192"/>
                  <a:pt x="6056815" y="7126"/>
                </a:cubicBezTo>
                <a:cubicBezTo>
                  <a:pt x="6051342" y="8061"/>
                  <a:pt x="6045823" y="9173"/>
                  <a:pt x="6040483" y="10419"/>
                </a:cubicBezTo>
                <a:cubicBezTo>
                  <a:pt x="6035143" y="11666"/>
                  <a:pt x="6029847" y="13045"/>
                  <a:pt x="6024773" y="14558"/>
                </a:cubicBezTo>
                <a:cubicBezTo>
                  <a:pt x="6019700" y="16071"/>
                  <a:pt x="6013914" y="17985"/>
                  <a:pt x="6008885" y="19899"/>
                </a:cubicBezTo>
                <a:cubicBezTo>
                  <a:pt x="6003857" y="21812"/>
                  <a:pt x="5999050" y="23860"/>
                  <a:pt x="5994689" y="25996"/>
                </a:cubicBezTo>
                <a:cubicBezTo>
                  <a:pt x="5990550" y="27981"/>
                  <a:pt x="5986500" y="30210"/>
                  <a:pt x="5982628" y="32671"/>
                </a:cubicBezTo>
                <a:cubicBezTo>
                  <a:pt x="5979291" y="34747"/>
                  <a:pt x="5976131" y="37115"/>
                  <a:pt x="5973238" y="39747"/>
                </a:cubicBezTo>
                <a:cubicBezTo>
                  <a:pt x="5969099" y="42957"/>
                  <a:pt x="5966296" y="47561"/>
                  <a:pt x="5965317" y="52698"/>
                </a:cubicBezTo>
                <a:cubicBezTo>
                  <a:pt x="5965139" y="56907"/>
                  <a:pt x="5967275" y="60881"/>
                  <a:pt x="5970835" y="63112"/>
                </a:cubicBezTo>
                <a:cubicBezTo>
                  <a:pt x="5976220" y="66589"/>
                  <a:pt x="5982272" y="68880"/>
                  <a:pt x="5988637" y="69832"/>
                </a:cubicBezTo>
                <a:cubicBezTo>
                  <a:pt x="5998160" y="71510"/>
                  <a:pt x="6007861" y="72182"/>
                  <a:pt x="6017519" y="71834"/>
                </a:cubicBezTo>
                <a:cubicBezTo>
                  <a:pt x="6022949" y="71834"/>
                  <a:pt x="6028512" y="71345"/>
                  <a:pt x="6034119" y="70811"/>
                </a:cubicBezTo>
                <a:cubicBezTo>
                  <a:pt x="6039727" y="70277"/>
                  <a:pt x="6045423" y="69520"/>
                  <a:pt x="6051119" y="68586"/>
                </a:cubicBezTo>
                <a:cubicBezTo>
                  <a:pt x="6056815" y="67651"/>
                  <a:pt x="6062378" y="66539"/>
                  <a:pt x="6067941" y="65292"/>
                </a:cubicBezTo>
                <a:cubicBezTo>
                  <a:pt x="6073504" y="64046"/>
                  <a:pt x="6078934" y="62578"/>
                  <a:pt x="6084230" y="60842"/>
                </a:cubicBezTo>
                <a:cubicBezTo>
                  <a:pt x="6089526" y="59106"/>
                  <a:pt x="6095445" y="57326"/>
                  <a:pt x="6100696" y="55368"/>
                </a:cubicBezTo>
                <a:cubicBezTo>
                  <a:pt x="6105948" y="53410"/>
                  <a:pt x="6110843" y="51274"/>
                  <a:pt x="6115338" y="49049"/>
                </a:cubicBezTo>
                <a:cubicBezTo>
                  <a:pt x="6119566" y="47024"/>
                  <a:pt x="6123704" y="44735"/>
                  <a:pt x="6127666" y="42195"/>
                </a:cubicBezTo>
                <a:cubicBezTo>
                  <a:pt x="6131004" y="40040"/>
                  <a:pt x="6134163" y="37598"/>
                  <a:pt x="6137055" y="34896"/>
                </a:cubicBezTo>
                <a:cubicBezTo>
                  <a:pt x="6141194" y="31609"/>
                  <a:pt x="6143820" y="26796"/>
                  <a:pt x="6144355" y="21545"/>
                </a:cubicBezTo>
                <a:cubicBezTo>
                  <a:pt x="6143998" y="17312"/>
                  <a:pt x="6141550" y="13549"/>
                  <a:pt x="6137768" y="11577"/>
                </a:cubicBezTo>
                <a:close/>
                <a:moveTo>
                  <a:pt x="6525928" y="25818"/>
                </a:moveTo>
                <a:cubicBezTo>
                  <a:pt x="6526952" y="21258"/>
                  <a:pt x="6525215" y="16515"/>
                  <a:pt x="6521478" y="13713"/>
                </a:cubicBezTo>
                <a:cubicBezTo>
                  <a:pt x="6516137" y="9493"/>
                  <a:pt x="6509862" y="6610"/>
                  <a:pt x="6503186" y="5302"/>
                </a:cubicBezTo>
                <a:cubicBezTo>
                  <a:pt x="6493129" y="2967"/>
                  <a:pt x="6482893" y="1759"/>
                  <a:pt x="6472568" y="1697"/>
                </a:cubicBezTo>
                <a:cubicBezTo>
                  <a:pt x="6465670" y="1697"/>
                  <a:pt x="6458594" y="1697"/>
                  <a:pt x="6451385" y="2186"/>
                </a:cubicBezTo>
                <a:cubicBezTo>
                  <a:pt x="6444175" y="2676"/>
                  <a:pt x="6436921" y="3432"/>
                  <a:pt x="6429711" y="4456"/>
                </a:cubicBezTo>
                <a:cubicBezTo>
                  <a:pt x="6422502" y="5480"/>
                  <a:pt x="6415292" y="6770"/>
                  <a:pt x="6408260" y="8283"/>
                </a:cubicBezTo>
                <a:cubicBezTo>
                  <a:pt x="6401229" y="9796"/>
                  <a:pt x="6394375" y="11532"/>
                  <a:pt x="6387789" y="13446"/>
                </a:cubicBezTo>
                <a:cubicBezTo>
                  <a:pt x="6382849" y="14914"/>
                  <a:pt x="6377998" y="16472"/>
                  <a:pt x="6373414" y="17896"/>
                </a:cubicBezTo>
                <a:cubicBezTo>
                  <a:pt x="6368830" y="19320"/>
                  <a:pt x="6364514" y="21323"/>
                  <a:pt x="6360374" y="23192"/>
                </a:cubicBezTo>
                <a:cubicBezTo>
                  <a:pt x="6356236" y="25061"/>
                  <a:pt x="6352409" y="26975"/>
                  <a:pt x="6348893" y="28933"/>
                </a:cubicBezTo>
                <a:cubicBezTo>
                  <a:pt x="6345600" y="30797"/>
                  <a:pt x="6342396" y="32879"/>
                  <a:pt x="6339369" y="35163"/>
                </a:cubicBezTo>
                <a:cubicBezTo>
                  <a:pt x="6334073" y="38596"/>
                  <a:pt x="6329979" y="43545"/>
                  <a:pt x="6327576" y="49360"/>
                </a:cubicBezTo>
                <a:cubicBezTo>
                  <a:pt x="6326151" y="53648"/>
                  <a:pt x="6327353" y="58376"/>
                  <a:pt x="6330646" y="61465"/>
                </a:cubicBezTo>
                <a:cubicBezTo>
                  <a:pt x="6335453" y="65847"/>
                  <a:pt x="6341283" y="68914"/>
                  <a:pt x="6347602" y="70366"/>
                </a:cubicBezTo>
                <a:cubicBezTo>
                  <a:pt x="6357437" y="72887"/>
                  <a:pt x="6367495" y="74261"/>
                  <a:pt x="6377642" y="74460"/>
                </a:cubicBezTo>
                <a:cubicBezTo>
                  <a:pt x="6384496" y="74460"/>
                  <a:pt x="6391660" y="74460"/>
                  <a:pt x="6398915" y="74193"/>
                </a:cubicBezTo>
                <a:cubicBezTo>
                  <a:pt x="6406168" y="73926"/>
                  <a:pt x="6413646" y="73081"/>
                  <a:pt x="6421167" y="72101"/>
                </a:cubicBezTo>
                <a:cubicBezTo>
                  <a:pt x="6428687" y="71122"/>
                  <a:pt x="6435986" y="69832"/>
                  <a:pt x="6443418" y="68274"/>
                </a:cubicBezTo>
                <a:cubicBezTo>
                  <a:pt x="6450850" y="66717"/>
                  <a:pt x="6457838" y="64981"/>
                  <a:pt x="6464647" y="63023"/>
                </a:cubicBezTo>
                <a:cubicBezTo>
                  <a:pt x="6469809" y="61510"/>
                  <a:pt x="6474794" y="59907"/>
                  <a:pt x="6479599" y="58172"/>
                </a:cubicBezTo>
                <a:cubicBezTo>
                  <a:pt x="6484406" y="56436"/>
                  <a:pt x="6488901" y="54656"/>
                  <a:pt x="6492950" y="52742"/>
                </a:cubicBezTo>
                <a:cubicBezTo>
                  <a:pt x="6497001" y="50938"/>
                  <a:pt x="6500917" y="48932"/>
                  <a:pt x="6504744" y="46734"/>
                </a:cubicBezTo>
                <a:cubicBezTo>
                  <a:pt x="6508082" y="44816"/>
                  <a:pt x="6511331" y="42675"/>
                  <a:pt x="6514401" y="40326"/>
                </a:cubicBezTo>
                <a:cubicBezTo>
                  <a:pt x="6519742" y="36882"/>
                  <a:pt x="6523792" y="31785"/>
                  <a:pt x="6525928" y="25818"/>
                </a:cubicBezTo>
                <a:close/>
                <a:moveTo>
                  <a:pt x="6326418" y="10063"/>
                </a:moveTo>
                <a:cubicBezTo>
                  <a:pt x="6320900" y="6273"/>
                  <a:pt x="6314625" y="3736"/>
                  <a:pt x="6307994" y="2631"/>
                </a:cubicBezTo>
                <a:cubicBezTo>
                  <a:pt x="6298203" y="753"/>
                  <a:pt x="6288234" y="-112"/>
                  <a:pt x="6278265" y="50"/>
                </a:cubicBezTo>
                <a:cubicBezTo>
                  <a:pt x="6272080" y="50"/>
                  <a:pt x="6265804" y="362"/>
                  <a:pt x="6259440" y="940"/>
                </a:cubicBezTo>
                <a:cubicBezTo>
                  <a:pt x="6253077" y="1519"/>
                  <a:pt x="6246713" y="2231"/>
                  <a:pt x="6240348" y="3210"/>
                </a:cubicBezTo>
                <a:cubicBezTo>
                  <a:pt x="6233984" y="4189"/>
                  <a:pt x="6227665" y="5435"/>
                  <a:pt x="6221479" y="6815"/>
                </a:cubicBezTo>
                <a:cubicBezTo>
                  <a:pt x="6215293" y="8194"/>
                  <a:pt x="6209240" y="9752"/>
                  <a:pt x="6203411" y="11488"/>
                </a:cubicBezTo>
                <a:cubicBezTo>
                  <a:pt x="6197581" y="13223"/>
                  <a:pt x="6193175" y="14692"/>
                  <a:pt x="6188368" y="16472"/>
                </a:cubicBezTo>
                <a:cubicBezTo>
                  <a:pt x="6183561" y="18252"/>
                  <a:pt x="6179022" y="20121"/>
                  <a:pt x="6174750" y="22124"/>
                </a:cubicBezTo>
                <a:cubicBezTo>
                  <a:pt x="6170745" y="23977"/>
                  <a:pt x="6166784" y="26042"/>
                  <a:pt x="6163001" y="28310"/>
                </a:cubicBezTo>
                <a:cubicBezTo>
                  <a:pt x="6159664" y="30269"/>
                  <a:pt x="6156504" y="32471"/>
                  <a:pt x="6153522" y="34896"/>
                </a:cubicBezTo>
                <a:cubicBezTo>
                  <a:pt x="6148805" y="38218"/>
                  <a:pt x="6145334" y="42985"/>
                  <a:pt x="6143597" y="48470"/>
                </a:cubicBezTo>
                <a:cubicBezTo>
                  <a:pt x="6142708" y="52714"/>
                  <a:pt x="6144355" y="57082"/>
                  <a:pt x="6147782" y="59729"/>
                </a:cubicBezTo>
                <a:cubicBezTo>
                  <a:pt x="6152854" y="63660"/>
                  <a:pt x="6158774" y="66330"/>
                  <a:pt x="6165048" y="67518"/>
                </a:cubicBezTo>
                <a:cubicBezTo>
                  <a:pt x="6174661" y="69621"/>
                  <a:pt x="6184497" y="70651"/>
                  <a:pt x="6194377" y="70588"/>
                </a:cubicBezTo>
                <a:cubicBezTo>
                  <a:pt x="6200562" y="70588"/>
                  <a:pt x="6206881" y="70366"/>
                  <a:pt x="6213335" y="69921"/>
                </a:cubicBezTo>
                <a:cubicBezTo>
                  <a:pt x="6219788" y="69431"/>
                  <a:pt x="6226330" y="68675"/>
                  <a:pt x="6232827" y="67696"/>
                </a:cubicBezTo>
                <a:cubicBezTo>
                  <a:pt x="6239325" y="66717"/>
                  <a:pt x="6245866" y="65559"/>
                  <a:pt x="6252276" y="64135"/>
                </a:cubicBezTo>
                <a:cubicBezTo>
                  <a:pt x="6258684" y="62711"/>
                  <a:pt x="6264959" y="61154"/>
                  <a:pt x="6271012" y="59373"/>
                </a:cubicBezTo>
                <a:cubicBezTo>
                  <a:pt x="6276396" y="57816"/>
                  <a:pt x="6281648" y="56080"/>
                  <a:pt x="6286632" y="54256"/>
                </a:cubicBezTo>
                <a:cubicBezTo>
                  <a:pt x="6291616" y="52431"/>
                  <a:pt x="6296334" y="50428"/>
                  <a:pt x="6300695" y="48381"/>
                </a:cubicBezTo>
                <a:cubicBezTo>
                  <a:pt x="6304834" y="46483"/>
                  <a:pt x="6308884" y="44342"/>
                  <a:pt x="6312755" y="41973"/>
                </a:cubicBezTo>
                <a:cubicBezTo>
                  <a:pt x="6316138" y="39961"/>
                  <a:pt x="6319342" y="37684"/>
                  <a:pt x="6322369" y="35163"/>
                </a:cubicBezTo>
                <a:cubicBezTo>
                  <a:pt x="6327041" y="31807"/>
                  <a:pt x="6330379" y="26880"/>
                  <a:pt x="6331759" y="21278"/>
                </a:cubicBezTo>
                <a:cubicBezTo>
                  <a:pt x="6332204" y="16835"/>
                  <a:pt x="6330157" y="12507"/>
                  <a:pt x="6326418" y="10063"/>
                </a:cubicBezTo>
                <a:close/>
                <a:moveTo>
                  <a:pt x="5955748" y="18341"/>
                </a:moveTo>
                <a:cubicBezTo>
                  <a:pt x="5949918" y="15334"/>
                  <a:pt x="5943554" y="13447"/>
                  <a:pt x="5937012" y="12778"/>
                </a:cubicBezTo>
                <a:cubicBezTo>
                  <a:pt x="5927621" y="11593"/>
                  <a:pt x="5918143" y="11339"/>
                  <a:pt x="5908707" y="12022"/>
                </a:cubicBezTo>
                <a:cubicBezTo>
                  <a:pt x="5903902" y="12289"/>
                  <a:pt x="5899050" y="12734"/>
                  <a:pt x="5894199" y="13312"/>
                </a:cubicBezTo>
                <a:cubicBezTo>
                  <a:pt x="5889349" y="13891"/>
                  <a:pt x="5884498" y="14647"/>
                  <a:pt x="5879648" y="15537"/>
                </a:cubicBezTo>
                <a:cubicBezTo>
                  <a:pt x="5874796" y="16427"/>
                  <a:pt x="5870034" y="17451"/>
                  <a:pt x="5865316" y="18564"/>
                </a:cubicBezTo>
                <a:cubicBezTo>
                  <a:pt x="5860600" y="19676"/>
                  <a:pt x="5856016" y="20967"/>
                  <a:pt x="5851521" y="22302"/>
                </a:cubicBezTo>
                <a:cubicBezTo>
                  <a:pt x="5845780" y="24038"/>
                  <a:pt x="5840261" y="25907"/>
                  <a:pt x="5835055" y="27909"/>
                </a:cubicBezTo>
                <a:cubicBezTo>
                  <a:pt x="5829847" y="29912"/>
                  <a:pt x="5824952" y="32093"/>
                  <a:pt x="5820458" y="34318"/>
                </a:cubicBezTo>
                <a:cubicBezTo>
                  <a:pt x="5816273" y="36402"/>
                  <a:pt x="5812179" y="38735"/>
                  <a:pt x="5808264" y="41305"/>
                </a:cubicBezTo>
                <a:cubicBezTo>
                  <a:pt x="5804970" y="43477"/>
                  <a:pt x="5801899" y="45966"/>
                  <a:pt x="5799096" y="48737"/>
                </a:cubicBezTo>
                <a:cubicBezTo>
                  <a:pt x="5795357" y="51852"/>
                  <a:pt x="5793043" y="56318"/>
                  <a:pt x="5792598" y="61154"/>
                </a:cubicBezTo>
                <a:cubicBezTo>
                  <a:pt x="5792866" y="65240"/>
                  <a:pt x="5795223" y="68892"/>
                  <a:pt x="5798873" y="70766"/>
                </a:cubicBezTo>
                <a:cubicBezTo>
                  <a:pt x="5804347" y="73911"/>
                  <a:pt x="5810400" y="75924"/>
                  <a:pt x="5816674" y="76685"/>
                </a:cubicBezTo>
                <a:cubicBezTo>
                  <a:pt x="5826021" y="78032"/>
                  <a:pt x="5835455" y="78420"/>
                  <a:pt x="5844845" y="77842"/>
                </a:cubicBezTo>
                <a:cubicBezTo>
                  <a:pt x="5849651" y="77620"/>
                  <a:pt x="5854591" y="77219"/>
                  <a:pt x="5859532" y="76641"/>
                </a:cubicBezTo>
                <a:cubicBezTo>
                  <a:pt x="5864471" y="76062"/>
                  <a:pt x="5869456" y="75350"/>
                  <a:pt x="5874395" y="74460"/>
                </a:cubicBezTo>
                <a:cubicBezTo>
                  <a:pt x="5879336" y="73570"/>
                  <a:pt x="5884320" y="72591"/>
                  <a:pt x="5889171" y="71434"/>
                </a:cubicBezTo>
                <a:cubicBezTo>
                  <a:pt x="5894022" y="70277"/>
                  <a:pt x="5898828" y="69031"/>
                  <a:pt x="5903456" y="67651"/>
                </a:cubicBezTo>
                <a:cubicBezTo>
                  <a:pt x="5909376" y="65871"/>
                  <a:pt x="5915072" y="63957"/>
                  <a:pt x="5920457" y="61866"/>
                </a:cubicBezTo>
                <a:cubicBezTo>
                  <a:pt x="5925842" y="59774"/>
                  <a:pt x="5930915" y="57415"/>
                  <a:pt x="5935543" y="55235"/>
                </a:cubicBezTo>
                <a:cubicBezTo>
                  <a:pt x="5939815" y="53104"/>
                  <a:pt x="5944000" y="50696"/>
                  <a:pt x="5947960" y="48025"/>
                </a:cubicBezTo>
                <a:cubicBezTo>
                  <a:pt x="5951253" y="45818"/>
                  <a:pt x="5954368" y="43267"/>
                  <a:pt x="5957128" y="40415"/>
                </a:cubicBezTo>
                <a:cubicBezTo>
                  <a:pt x="5960777" y="37237"/>
                  <a:pt x="5962914" y="32657"/>
                  <a:pt x="5962958" y="27820"/>
                </a:cubicBezTo>
                <a:cubicBezTo>
                  <a:pt x="5962290" y="23652"/>
                  <a:pt x="5959576" y="20093"/>
                  <a:pt x="5955748" y="18341"/>
                </a:cubicBezTo>
                <a:close/>
                <a:moveTo>
                  <a:pt x="3739470" y="514823"/>
                </a:moveTo>
                <a:cubicBezTo>
                  <a:pt x="3735688" y="513774"/>
                  <a:pt x="3731771" y="513308"/>
                  <a:pt x="3727855" y="513443"/>
                </a:cubicBezTo>
                <a:cubicBezTo>
                  <a:pt x="3722737" y="513550"/>
                  <a:pt x="3717619" y="514070"/>
                  <a:pt x="3712545" y="515001"/>
                </a:cubicBezTo>
                <a:cubicBezTo>
                  <a:pt x="3706538" y="516099"/>
                  <a:pt x="3700574" y="517585"/>
                  <a:pt x="3694744" y="519451"/>
                </a:cubicBezTo>
                <a:lnTo>
                  <a:pt x="3690293" y="520831"/>
                </a:lnTo>
                <a:cubicBezTo>
                  <a:pt x="3688826" y="521320"/>
                  <a:pt x="3687401" y="521810"/>
                  <a:pt x="3685843" y="522389"/>
                </a:cubicBezTo>
                <a:lnTo>
                  <a:pt x="3681393" y="524035"/>
                </a:lnTo>
                <a:lnTo>
                  <a:pt x="3676942" y="525860"/>
                </a:lnTo>
                <a:cubicBezTo>
                  <a:pt x="3669511" y="528990"/>
                  <a:pt x="3662257" y="532633"/>
                  <a:pt x="3655314" y="536763"/>
                </a:cubicBezTo>
                <a:cubicBezTo>
                  <a:pt x="3649573" y="540158"/>
                  <a:pt x="3644099" y="544077"/>
                  <a:pt x="3639070" y="548468"/>
                </a:cubicBezTo>
                <a:cubicBezTo>
                  <a:pt x="3635332" y="551588"/>
                  <a:pt x="3632173" y="555357"/>
                  <a:pt x="3629769" y="559594"/>
                </a:cubicBezTo>
                <a:cubicBezTo>
                  <a:pt x="3628033" y="562365"/>
                  <a:pt x="3627767" y="565803"/>
                  <a:pt x="3629057" y="568806"/>
                </a:cubicBezTo>
                <a:cubicBezTo>
                  <a:pt x="3630481" y="571123"/>
                  <a:pt x="3632751" y="572820"/>
                  <a:pt x="3635377" y="573568"/>
                </a:cubicBezTo>
                <a:cubicBezTo>
                  <a:pt x="3639070" y="574722"/>
                  <a:pt x="3642987" y="575278"/>
                  <a:pt x="3646858" y="575214"/>
                </a:cubicBezTo>
                <a:cubicBezTo>
                  <a:pt x="3652021" y="575162"/>
                  <a:pt x="3657183" y="574670"/>
                  <a:pt x="3662301" y="573746"/>
                </a:cubicBezTo>
                <a:cubicBezTo>
                  <a:pt x="3668443" y="572646"/>
                  <a:pt x="3674539" y="571159"/>
                  <a:pt x="3680503" y="569295"/>
                </a:cubicBezTo>
                <a:cubicBezTo>
                  <a:pt x="3681972" y="568850"/>
                  <a:pt x="3683440" y="568405"/>
                  <a:pt x="3684953" y="567871"/>
                </a:cubicBezTo>
                <a:lnTo>
                  <a:pt x="3689404" y="566314"/>
                </a:lnTo>
                <a:lnTo>
                  <a:pt x="3693854" y="564622"/>
                </a:lnTo>
                <a:lnTo>
                  <a:pt x="3698304" y="562753"/>
                </a:lnTo>
                <a:cubicBezTo>
                  <a:pt x="3706003" y="559539"/>
                  <a:pt x="3713436" y="555776"/>
                  <a:pt x="3720556" y="551494"/>
                </a:cubicBezTo>
                <a:cubicBezTo>
                  <a:pt x="3726386" y="548064"/>
                  <a:pt x="3731860" y="544069"/>
                  <a:pt x="3736889" y="539567"/>
                </a:cubicBezTo>
                <a:cubicBezTo>
                  <a:pt x="3740538" y="536429"/>
                  <a:pt x="3743564" y="532623"/>
                  <a:pt x="3745789" y="528352"/>
                </a:cubicBezTo>
                <a:cubicBezTo>
                  <a:pt x="3747347" y="525584"/>
                  <a:pt x="3747347" y="522219"/>
                  <a:pt x="3745789" y="519451"/>
                </a:cubicBezTo>
                <a:cubicBezTo>
                  <a:pt x="3744232" y="517217"/>
                  <a:pt x="3741963" y="515584"/>
                  <a:pt x="3739336" y="514823"/>
                </a:cubicBezTo>
                <a:close/>
                <a:moveTo>
                  <a:pt x="3869554" y="462887"/>
                </a:moveTo>
                <a:cubicBezTo>
                  <a:pt x="3865638" y="461663"/>
                  <a:pt x="3861588" y="461092"/>
                  <a:pt x="3857494" y="461196"/>
                </a:cubicBezTo>
                <a:cubicBezTo>
                  <a:pt x="3852064" y="461222"/>
                  <a:pt x="3846591" y="461728"/>
                  <a:pt x="3841250" y="462709"/>
                </a:cubicBezTo>
                <a:cubicBezTo>
                  <a:pt x="3834796" y="463770"/>
                  <a:pt x="3828433" y="465257"/>
                  <a:pt x="3822203" y="467160"/>
                </a:cubicBezTo>
                <a:cubicBezTo>
                  <a:pt x="3821090" y="467471"/>
                  <a:pt x="3820022" y="467827"/>
                  <a:pt x="3818909" y="468228"/>
                </a:cubicBezTo>
                <a:lnTo>
                  <a:pt x="3815527" y="469340"/>
                </a:lnTo>
                <a:lnTo>
                  <a:pt x="3812145" y="470586"/>
                </a:lnTo>
                <a:lnTo>
                  <a:pt x="3808762" y="471877"/>
                </a:lnTo>
                <a:cubicBezTo>
                  <a:pt x="3801108" y="474868"/>
                  <a:pt x="3793675" y="478361"/>
                  <a:pt x="3786511" y="482335"/>
                </a:cubicBezTo>
                <a:cubicBezTo>
                  <a:pt x="3780547" y="485734"/>
                  <a:pt x="3774895" y="489650"/>
                  <a:pt x="3769644" y="494040"/>
                </a:cubicBezTo>
                <a:cubicBezTo>
                  <a:pt x="3765639" y="497145"/>
                  <a:pt x="3762212" y="500908"/>
                  <a:pt x="3759497" y="505166"/>
                </a:cubicBezTo>
                <a:cubicBezTo>
                  <a:pt x="3757494" y="507892"/>
                  <a:pt x="3756871" y="511386"/>
                  <a:pt x="3757762" y="514645"/>
                </a:cubicBezTo>
                <a:cubicBezTo>
                  <a:pt x="3758919" y="517210"/>
                  <a:pt x="3761099" y="519158"/>
                  <a:pt x="3763769" y="519985"/>
                </a:cubicBezTo>
                <a:cubicBezTo>
                  <a:pt x="3767552" y="521359"/>
                  <a:pt x="3771557" y="522037"/>
                  <a:pt x="3775608" y="521988"/>
                </a:cubicBezTo>
                <a:cubicBezTo>
                  <a:pt x="3781081" y="522029"/>
                  <a:pt x="3786555" y="521567"/>
                  <a:pt x="3791940" y="520608"/>
                </a:cubicBezTo>
                <a:cubicBezTo>
                  <a:pt x="3798526" y="519540"/>
                  <a:pt x="3805024" y="518053"/>
                  <a:pt x="3811388" y="516158"/>
                </a:cubicBezTo>
                <a:lnTo>
                  <a:pt x="3814814" y="515045"/>
                </a:lnTo>
                <a:lnTo>
                  <a:pt x="3818241" y="513888"/>
                </a:lnTo>
                <a:lnTo>
                  <a:pt x="3821713" y="512642"/>
                </a:lnTo>
                <a:lnTo>
                  <a:pt x="3825229" y="511263"/>
                </a:lnTo>
                <a:cubicBezTo>
                  <a:pt x="3833017" y="508231"/>
                  <a:pt x="3840582" y="504646"/>
                  <a:pt x="3847837" y="500537"/>
                </a:cubicBezTo>
                <a:cubicBezTo>
                  <a:pt x="3853889" y="497160"/>
                  <a:pt x="3859585" y="493227"/>
                  <a:pt x="3864925" y="488788"/>
                </a:cubicBezTo>
                <a:cubicBezTo>
                  <a:pt x="3868842" y="485638"/>
                  <a:pt x="3872180" y="481845"/>
                  <a:pt x="3874850" y="477573"/>
                </a:cubicBezTo>
                <a:cubicBezTo>
                  <a:pt x="3876720" y="474824"/>
                  <a:pt x="3877119" y="471339"/>
                  <a:pt x="3875962" y="468228"/>
                </a:cubicBezTo>
                <a:cubicBezTo>
                  <a:pt x="3874628" y="465665"/>
                  <a:pt x="3872314" y="463743"/>
                  <a:pt x="3869554" y="462887"/>
                </a:cubicBezTo>
                <a:close/>
                <a:moveTo>
                  <a:pt x="3610677" y="569696"/>
                </a:moveTo>
                <a:cubicBezTo>
                  <a:pt x="3607027" y="568803"/>
                  <a:pt x="3603245" y="568413"/>
                  <a:pt x="3599462" y="568539"/>
                </a:cubicBezTo>
                <a:cubicBezTo>
                  <a:pt x="3594611" y="568680"/>
                  <a:pt x="3589761" y="569216"/>
                  <a:pt x="3584954" y="570141"/>
                </a:cubicBezTo>
                <a:cubicBezTo>
                  <a:pt x="3579302" y="571182"/>
                  <a:pt x="3573694" y="572565"/>
                  <a:pt x="3568176" y="574280"/>
                </a:cubicBezTo>
                <a:lnTo>
                  <a:pt x="3562969" y="575971"/>
                </a:lnTo>
                <a:cubicBezTo>
                  <a:pt x="3561233" y="576549"/>
                  <a:pt x="3559453" y="577217"/>
                  <a:pt x="3557717" y="577885"/>
                </a:cubicBezTo>
                <a:cubicBezTo>
                  <a:pt x="3555982" y="578552"/>
                  <a:pt x="3554158" y="579220"/>
                  <a:pt x="3552377" y="579976"/>
                </a:cubicBezTo>
                <a:cubicBezTo>
                  <a:pt x="3550597" y="580733"/>
                  <a:pt x="3548816" y="581489"/>
                  <a:pt x="3547037" y="582290"/>
                </a:cubicBezTo>
                <a:cubicBezTo>
                  <a:pt x="3539650" y="585539"/>
                  <a:pt x="3532529" y="589317"/>
                  <a:pt x="3525675" y="593594"/>
                </a:cubicBezTo>
                <a:cubicBezTo>
                  <a:pt x="3520112" y="597070"/>
                  <a:pt x="3514861" y="601062"/>
                  <a:pt x="3510009" y="605521"/>
                </a:cubicBezTo>
                <a:cubicBezTo>
                  <a:pt x="3506450" y="608650"/>
                  <a:pt x="3503512" y="612446"/>
                  <a:pt x="3501421" y="616692"/>
                </a:cubicBezTo>
                <a:cubicBezTo>
                  <a:pt x="3499863" y="619455"/>
                  <a:pt x="3499863" y="622829"/>
                  <a:pt x="3501421" y="625592"/>
                </a:cubicBezTo>
                <a:cubicBezTo>
                  <a:pt x="3503023" y="627778"/>
                  <a:pt x="3505293" y="629348"/>
                  <a:pt x="3507918" y="630043"/>
                </a:cubicBezTo>
                <a:cubicBezTo>
                  <a:pt x="3511523" y="631049"/>
                  <a:pt x="3515262" y="631516"/>
                  <a:pt x="3518999" y="631422"/>
                </a:cubicBezTo>
                <a:cubicBezTo>
                  <a:pt x="3523895" y="631369"/>
                  <a:pt x="3528834" y="630879"/>
                  <a:pt x="3533641" y="629954"/>
                </a:cubicBezTo>
                <a:cubicBezTo>
                  <a:pt x="3539427" y="628921"/>
                  <a:pt x="3545168" y="627537"/>
                  <a:pt x="3550775" y="625815"/>
                </a:cubicBezTo>
                <a:lnTo>
                  <a:pt x="3556071" y="624079"/>
                </a:lnTo>
                <a:cubicBezTo>
                  <a:pt x="3557851" y="623456"/>
                  <a:pt x="3559676" y="622833"/>
                  <a:pt x="3561500" y="622121"/>
                </a:cubicBezTo>
                <a:cubicBezTo>
                  <a:pt x="3563325" y="621409"/>
                  <a:pt x="3565150" y="620741"/>
                  <a:pt x="3566974" y="619985"/>
                </a:cubicBezTo>
                <a:lnTo>
                  <a:pt x="3572448" y="617626"/>
                </a:lnTo>
                <a:cubicBezTo>
                  <a:pt x="3579969" y="614271"/>
                  <a:pt x="3587268" y="610377"/>
                  <a:pt x="3594256" y="605966"/>
                </a:cubicBezTo>
                <a:cubicBezTo>
                  <a:pt x="3599863" y="602451"/>
                  <a:pt x="3605159" y="598378"/>
                  <a:pt x="3609965" y="593817"/>
                </a:cubicBezTo>
                <a:cubicBezTo>
                  <a:pt x="3613436" y="590693"/>
                  <a:pt x="3616240" y="586874"/>
                  <a:pt x="3618153" y="582602"/>
                </a:cubicBezTo>
                <a:cubicBezTo>
                  <a:pt x="3619622" y="579737"/>
                  <a:pt x="3619355" y="576298"/>
                  <a:pt x="3617442" y="573701"/>
                </a:cubicBezTo>
                <a:cubicBezTo>
                  <a:pt x="3615661" y="571704"/>
                  <a:pt x="3613303" y="570306"/>
                  <a:pt x="3610677" y="569696"/>
                </a:cubicBezTo>
                <a:close/>
                <a:moveTo>
                  <a:pt x="4001062" y="413266"/>
                </a:moveTo>
                <a:cubicBezTo>
                  <a:pt x="3997057" y="411873"/>
                  <a:pt x="3992829" y="411195"/>
                  <a:pt x="3988556" y="411263"/>
                </a:cubicBezTo>
                <a:cubicBezTo>
                  <a:pt x="3982815" y="411247"/>
                  <a:pt x="3977075" y="411754"/>
                  <a:pt x="3971423" y="412776"/>
                </a:cubicBezTo>
                <a:cubicBezTo>
                  <a:pt x="3964570" y="413967"/>
                  <a:pt x="3957805" y="415602"/>
                  <a:pt x="3951174" y="417672"/>
                </a:cubicBezTo>
                <a:lnTo>
                  <a:pt x="3948726" y="418473"/>
                </a:lnTo>
                <a:lnTo>
                  <a:pt x="3946234" y="419274"/>
                </a:lnTo>
                <a:lnTo>
                  <a:pt x="3943742" y="420164"/>
                </a:lnTo>
                <a:lnTo>
                  <a:pt x="3941250" y="421054"/>
                </a:lnTo>
                <a:cubicBezTo>
                  <a:pt x="3933640" y="423938"/>
                  <a:pt x="3926207" y="427312"/>
                  <a:pt x="3918998" y="431156"/>
                </a:cubicBezTo>
                <a:cubicBezTo>
                  <a:pt x="3912856" y="434409"/>
                  <a:pt x="3906982" y="438175"/>
                  <a:pt x="3901464" y="442416"/>
                </a:cubicBezTo>
                <a:cubicBezTo>
                  <a:pt x="3897280" y="445551"/>
                  <a:pt x="3893631" y="449303"/>
                  <a:pt x="3890560" y="453542"/>
                </a:cubicBezTo>
                <a:cubicBezTo>
                  <a:pt x="3888379" y="456269"/>
                  <a:pt x="3887489" y="459802"/>
                  <a:pt x="3888068" y="463243"/>
                </a:cubicBezTo>
                <a:cubicBezTo>
                  <a:pt x="3888958" y="465994"/>
                  <a:pt x="3891094" y="468157"/>
                  <a:pt x="3893853" y="469073"/>
                </a:cubicBezTo>
                <a:cubicBezTo>
                  <a:pt x="3897770" y="470566"/>
                  <a:pt x="3901908" y="471321"/>
                  <a:pt x="3906091" y="471298"/>
                </a:cubicBezTo>
                <a:cubicBezTo>
                  <a:pt x="3911877" y="471425"/>
                  <a:pt x="3917618" y="470978"/>
                  <a:pt x="3923315" y="469963"/>
                </a:cubicBezTo>
                <a:cubicBezTo>
                  <a:pt x="3930302" y="468808"/>
                  <a:pt x="3937244" y="467158"/>
                  <a:pt x="3944008" y="465023"/>
                </a:cubicBezTo>
                <a:lnTo>
                  <a:pt x="3946501" y="464267"/>
                </a:lnTo>
                <a:lnTo>
                  <a:pt x="3949038" y="463421"/>
                </a:lnTo>
                <a:lnTo>
                  <a:pt x="3951618" y="462531"/>
                </a:lnTo>
                <a:lnTo>
                  <a:pt x="3954200" y="461597"/>
                </a:lnTo>
                <a:cubicBezTo>
                  <a:pt x="3962122" y="458664"/>
                  <a:pt x="3969821" y="455185"/>
                  <a:pt x="3977252" y="451183"/>
                </a:cubicBezTo>
                <a:cubicBezTo>
                  <a:pt x="3983528" y="447866"/>
                  <a:pt x="3989446" y="444010"/>
                  <a:pt x="3995054" y="439656"/>
                </a:cubicBezTo>
                <a:cubicBezTo>
                  <a:pt x="3999193" y="436517"/>
                  <a:pt x="4002797" y="432712"/>
                  <a:pt x="4005691" y="428397"/>
                </a:cubicBezTo>
                <a:cubicBezTo>
                  <a:pt x="4007782" y="425672"/>
                  <a:pt x="4008494" y="422150"/>
                  <a:pt x="4007649" y="418829"/>
                </a:cubicBezTo>
                <a:cubicBezTo>
                  <a:pt x="4006402" y="416084"/>
                  <a:pt x="4003999" y="414043"/>
                  <a:pt x="4001062" y="413266"/>
                </a:cubicBezTo>
                <a:close/>
                <a:moveTo>
                  <a:pt x="3482907" y="627551"/>
                </a:moveTo>
                <a:cubicBezTo>
                  <a:pt x="3479392" y="626790"/>
                  <a:pt x="3475742" y="626491"/>
                  <a:pt x="3472137" y="626660"/>
                </a:cubicBezTo>
                <a:cubicBezTo>
                  <a:pt x="3467554" y="626843"/>
                  <a:pt x="3462970" y="627381"/>
                  <a:pt x="3458431" y="628263"/>
                </a:cubicBezTo>
                <a:cubicBezTo>
                  <a:pt x="3453134" y="629273"/>
                  <a:pt x="3447927" y="630581"/>
                  <a:pt x="3442810" y="632179"/>
                </a:cubicBezTo>
                <a:cubicBezTo>
                  <a:pt x="3440763" y="632802"/>
                  <a:pt x="3438670" y="633470"/>
                  <a:pt x="3436623" y="634182"/>
                </a:cubicBezTo>
                <a:cubicBezTo>
                  <a:pt x="3434576" y="634894"/>
                  <a:pt x="3432440" y="635695"/>
                  <a:pt x="3430304" y="636540"/>
                </a:cubicBezTo>
                <a:cubicBezTo>
                  <a:pt x="3428168" y="637386"/>
                  <a:pt x="3426076" y="638231"/>
                  <a:pt x="3423940" y="639121"/>
                </a:cubicBezTo>
                <a:cubicBezTo>
                  <a:pt x="3421804" y="640012"/>
                  <a:pt x="3419490" y="641035"/>
                  <a:pt x="3417531" y="642059"/>
                </a:cubicBezTo>
                <a:cubicBezTo>
                  <a:pt x="3410277" y="645468"/>
                  <a:pt x="3403245" y="649411"/>
                  <a:pt x="3396570" y="653852"/>
                </a:cubicBezTo>
                <a:cubicBezTo>
                  <a:pt x="3391141" y="657386"/>
                  <a:pt x="3386112" y="661458"/>
                  <a:pt x="3381528" y="666002"/>
                </a:cubicBezTo>
                <a:cubicBezTo>
                  <a:pt x="3378235" y="669157"/>
                  <a:pt x="3375609" y="672958"/>
                  <a:pt x="3373829" y="677172"/>
                </a:cubicBezTo>
                <a:cubicBezTo>
                  <a:pt x="3372449" y="680109"/>
                  <a:pt x="3372895" y="683563"/>
                  <a:pt x="3374942" y="686073"/>
                </a:cubicBezTo>
                <a:cubicBezTo>
                  <a:pt x="3376722" y="687977"/>
                  <a:pt x="3379080" y="689295"/>
                  <a:pt x="3381617" y="689856"/>
                </a:cubicBezTo>
                <a:cubicBezTo>
                  <a:pt x="3385089" y="690710"/>
                  <a:pt x="3388693" y="691070"/>
                  <a:pt x="3392298" y="690924"/>
                </a:cubicBezTo>
                <a:cubicBezTo>
                  <a:pt x="3396926" y="690830"/>
                  <a:pt x="3401555" y="690336"/>
                  <a:pt x="3406139" y="689455"/>
                </a:cubicBezTo>
                <a:cubicBezTo>
                  <a:pt x="3411524" y="688458"/>
                  <a:pt x="3416864" y="687150"/>
                  <a:pt x="3422115" y="685539"/>
                </a:cubicBezTo>
                <a:cubicBezTo>
                  <a:pt x="3424206" y="684916"/>
                  <a:pt x="3426565" y="684204"/>
                  <a:pt x="3428480" y="683492"/>
                </a:cubicBezTo>
                <a:lnTo>
                  <a:pt x="3434933" y="681088"/>
                </a:lnTo>
                <a:cubicBezTo>
                  <a:pt x="3437113" y="680256"/>
                  <a:pt x="3439294" y="679366"/>
                  <a:pt x="3441474" y="678418"/>
                </a:cubicBezTo>
                <a:lnTo>
                  <a:pt x="3448016" y="675436"/>
                </a:lnTo>
                <a:cubicBezTo>
                  <a:pt x="3455448" y="671921"/>
                  <a:pt x="3462614" y="667862"/>
                  <a:pt x="3469423" y="663287"/>
                </a:cubicBezTo>
                <a:cubicBezTo>
                  <a:pt x="3474852" y="659704"/>
                  <a:pt x="3479836" y="655557"/>
                  <a:pt x="3484375" y="650915"/>
                </a:cubicBezTo>
                <a:cubicBezTo>
                  <a:pt x="3487624" y="647786"/>
                  <a:pt x="3490072" y="643968"/>
                  <a:pt x="3491630" y="639744"/>
                </a:cubicBezTo>
                <a:cubicBezTo>
                  <a:pt x="3492787" y="636825"/>
                  <a:pt x="3492119" y="633505"/>
                  <a:pt x="3489938" y="631244"/>
                </a:cubicBezTo>
                <a:cubicBezTo>
                  <a:pt x="3487980" y="629371"/>
                  <a:pt x="3485577" y="628089"/>
                  <a:pt x="3482907" y="627551"/>
                </a:cubicBezTo>
                <a:close/>
                <a:moveTo>
                  <a:pt x="3356428" y="688387"/>
                </a:moveTo>
                <a:cubicBezTo>
                  <a:pt x="3353001" y="687733"/>
                  <a:pt x="3349486" y="687506"/>
                  <a:pt x="3346014" y="687719"/>
                </a:cubicBezTo>
                <a:cubicBezTo>
                  <a:pt x="3341653" y="687911"/>
                  <a:pt x="3337336" y="688431"/>
                  <a:pt x="3333063" y="689277"/>
                </a:cubicBezTo>
                <a:cubicBezTo>
                  <a:pt x="3328079" y="690247"/>
                  <a:pt x="3323139" y="691480"/>
                  <a:pt x="3318289" y="692971"/>
                </a:cubicBezTo>
                <a:cubicBezTo>
                  <a:pt x="3315975" y="693683"/>
                  <a:pt x="3313838" y="694484"/>
                  <a:pt x="3311257" y="695329"/>
                </a:cubicBezTo>
                <a:cubicBezTo>
                  <a:pt x="3308675" y="696175"/>
                  <a:pt x="3306450" y="697065"/>
                  <a:pt x="3304047" y="698000"/>
                </a:cubicBezTo>
                <a:cubicBezTo>
                  <a:pt x="3301645" y="698934"/>
                  <a:pt x="3299197" y="700002"/>
                  <a:pt x="3296793" y="701115"/>
                </a:cubicBezTo>
                <a:cubicBezTo>
                  <a:pt x="3294390" y="702228"/>
                  <a:pt x="3291897" y="703340"/>
                  <a:pt x="3289495" y="704586"/>
                </a:cubicBezTo>
                <a:cubicBezTo>
                  <a:pt x="3282285" y="708151"/>
                  <a:pt x="3275298" y="712254"/>
                  <a:pt x="3268711" y="716869"/>
                </a:cubicBezTo>
                <a:cubicBezTo>
                  <a:pt x="3263416" y="720474"/>
                  <a:pt x="3258564" y="724635"/>
                  <a:pt x="3254159" y="729286"/>
                </a:cubicBezTo>
                <a:cubicBezTo>
                  <a:pt x="3250999" y="732445"/>
                  <a:pt x="3248551" y="736277"/>
                  <a:pt x="3247083" y="740501"/>
                </a:cubicBezTo>
                <a:cubicBezTo>
                  <a:pt x="3246015" y="743473"/>
                  <a:pt x="3246771" y="746785"/>
                  <a:pt x="3248952" y="749045"/>
                </a:cubicBezTo>
                <a:cubicBezTo>
                  <a:pt x="3250865" y="750754"/>
                  <a:pt x="3253180" y="751920"/>
                  <a:pt x="3255717" y="752428"/>
                </a:cubicBezTo>
                <a:cubicBezTo>
                  <a:pt x="3259099" y="753171"/>
                  <a:pt x="3262570" y="753469"/>
                  <a:pt x="3266042" y="753318"/>
                </a:cubicBezTo>
                <a:cubicBezTo>
                  <a:pt x="3270448" y="753135"/>
                  <a:pt x="3274809" y="752646"/>
                  <a:pt x="3279125" y="751849"/>
                </a:cubicBezTo>
                <a:cubicBezTo>
                  <a:pt x="3284198" y="750883"/>
                  <a:pt x="3289272" y="749633"/>
                  <a:pt x="3294212" y="748111"/>
                </a:cubicBezTo>
                <a:cubicBezTo>
                  <a:pt x="3296615" y="747399"/>
                  <a:pt x="3299018" y="746598"/>
                  <a:pt x="3301466" y="745752"/>
                </a:cubicBezTo>
                <a:cubicBezTo>
                  <a:pt x="3303914" y="744906"/>
                  <a:pt x="3306361" y="743972"/>
                  <a:pt x="3308854" y="742993"/>
                </a:cubicBezTo>
                <a:cubicBezTo>
                  <a:pt x="3311346" y="742014"/>
                  <a:pt x="3313838" y="740901"/>
                  <a:pt x="3316330" y="739789"/>
                </a:cubicBezTo>
                <a:cubicBezTo>
                  <a:pt x="3318822" y="738676"/>
                  <a:pt x="3321315" y="737474"/>
                  <a:pt x="3323807" y="736228"/>
                </a:cubicBezTo>
                <a:cubicBezTo>
                  <a:pt x="3331150" y="732548"/>
                  <a:pt x="3338182" y="728342"/>
                  <a:pt x="3344902" y="723634"/>
                </a:cubicBezTo>
                <a:cubicBezTo>
                  <a:pt x="3350153" y="719967"/>
                  <a:pt x="3355004" y="715730"/>
                  <a:pt x="3359366" y="710995"/>
                </a:cubicBezTo>
                <a:cubicBezTo>
                  <a:pt x="3362436" y="707857"/>
                  <a:pt x="3364706" y="704025"/>
                  <a:pt x="3365952" y="699824"/>
                </a:cubicBezTo>
                <a:cubicBezTo>
                  <a:pt x="3366842" y="696803"/>
                  <a:pt x="3365863" y="693531"/>
                  <a:pt x="3363460" y="691502"/>
                </a:cubicBezTo>
                <a:cubicBezTo>
                  <a:pt x="3361413" y="689909"/>
                  <a:pt x="3359009" y="688841"/>
                  <a:pt x="3356428" y="688387"/>
                </a:cubicBezTo>
                <a:close/>
                <a:moveTo>
                  <a:pt x="4407380" y="280779"/>
                </a:moveTo>
                <a:cubicBezTo>
                  <a:pt x="4403197" y="278799"/>
                  <a:pt x="4398658" y="277722"/>
                  <a:pt x="4394029" y="277619"/>
                </a:cubicBezTo>
                <a:cubicBezTo>
                  <a:pt x="4387443" y="277303"/>
                  <a:pt x="4380856" y="277676"/>
                  <a:pt x="4374358" y="278732"/>
                </a:cubicBezTo>
                <a:cubicBezTo>
                  <a:pt x="4366259" y="279942"/>
                  <a:pt x="4358248" y="281742"/>
                  <a:pt x="4350371" y="284116"/>
                </a:cubicBezTo>
                <a:lnTo>
                  <a:pt x="4349837" y="284116"/>
                </a:lnTo>
                <a:lnTo>
                  <a:pt x="4349347" y="284116"/>
                </a:lnTo>
                <a:lnTo>
                  <a:pt x="4348813" y="284116"/>
                </a:lnTo>
                <a:lnTo>
                  <a:pt x="4348279" y="284116"/>
                </a:lnTo>
                <a:cubicBezTo>
                  <a:pt x="4340358" y="286591"/>
                  <a:pt x="4332614" y="289564"/>
                  <a:pt x="4325049" y="293017"/>
                </a:cubicBezTo>
                <a:cubicBezTo>
                  <a:pt x="4318418" y="296008"/>
                  <a:pt x="4312053" y="299520"/>
                  <a:pt x="4306001" y="303520"/>
                </a:cubicBezTo>
                <a:cubicBezTo>
                  <a:pt x="4301194" y="306594"/>
                  <a:pt x="4296788" y="310257"/>
                  <a:pt x="4292917" y="314423"/>
                </a:cubicBezTo>
                <a:cubicBezTo>
                  <a:pt x="4290157" y="317155"/>
                  <a:pt x="4288333" y="320720"/>
                  <a:pt x="4287799" y="324570"/>
                </a:cubicBezTo>
                <a:cubicBezTo>
                  <a:pt x="4287665" y="327750"/>
                  <a:pt x="4289401" y="330715"/>
                  <a:pt x="4292249" y="332136"/>
                </a:cubicBezTo>
                <a:cubicBezTo>
                  <a:pt x="4296255" y="334272"/>
                  <a:pt x="4300705" y="335460"/>
                  <a:pt x="4305245" y="335607"/>
                </a:cubicBezTo>
                <a:cubicBezTo>
                  <a:pt x="4311831" y="336006"/>
                  <a:pt x="4318462" y="335708"/>
                  <a:pt x="4325004" y="334717"/>
                </a:cubicBezTo>
                <a:cubicBezTo>
                  <a:pt x="4333281" y="333522"/>
                  <a:pt x="4341470" y="331707"/>
                  <a:pt x="4349481" y="329288"/>
                </a:cubicBezTo>
                <a:lnTo>
                  <a:pt x="4350014" y="329288"/>
                </a:lnTo>
                <a:lnTo>
                  <a:pt x="4350549" y="329288"/>
                </a:lnTo>
                <a:lnTo>
                  <a:pt x="4351038" y="329288"/>
                </a:lnTo>
                <a:lnTo>
                  <a:pt x="4351573" y="329288"/>
                </a:lnTo>
                <a:cubicBezTo>
                  <a:pt x="4359717" y="326865"/>
                  <a:pt x="4367727" y="323892"/>
                  <a:pt x="4375470" y="320387"/>
                </a:cubicBezTo>
                <a:cubicBezTo>
                  <a:pt x="4382235" y="317327"/>
                  <a:pt x="4388733" y="313725"/>
                  <a:pt x="4394919" y="309617"/>
                </a:cubicBezTo>
                <a:cubicBezTo>
                  <a:pt x="4399726" y="306508"/>
                  <a:pt x="4404087" y="302766"/>
                  <a:pt x="4407914" y="298491"/>
                </a:cubicBezTo>
                <a:cubicBezTo>
                  <a:pt x="4410540" y="295733"/>
                  <a:pt x="4412098" y="292143"/>
                  <a:pt x="4412364" y="288344"/>
                </a:cubicBezTo>
                <a:cubicBezTo>
                  <a:pt x="4412319" y="285070"/>
                  <a:pt x="4410362" y="282123"/>
                  <a:pt x="4407380" y="280779"/>
                </a:cubicBezTo>
                <a:close/>
                <a:moveTo>
                  <a:pt x="4690333" y="206013"/>
                </a:moveTo>
                <a:cubicBezTo>
                  <a:pt x="4686640" y="203528"/>
                  <a:pt x="4682412" y="201998"/>
                  <a:pt x="4678007" y="201562"/>
                </a:cubicBezTo>
                <a:cubicBezTo>
                  <a:pt x="4671553" y="200844"/>
                  <a:pt x="4665055" y="200844"/>
                  <a:pt x="4658603" y="201562"/>
                </a:cubicBezTo>
                <a:cubicBezTo>
                  <a:pt x="4650324" y="202431"/>
                  <a:pt x="4642181" y="203919"/>
                  <a:pt x="4634126" y="206013"/>
                </a:cubicBezTo>
                <a:lnTo>
                  <a:pt x="4631410" y="206725"/>
                </a:lnTo>
                <a:lnTo>
                  <a:pt x="4628696" y="207437"/>
                </a:lnTo>
                <a:lnTo>
                  <a:pt x="4626026" y="208193"/>
                </a:lnTo>
                <a:lnTo>
                  <a:pt x="4623356" y="208994"/>
                </a:lnTo>
                <a:cubicBezTo>
                  <a:pt x="4616012" y="211280"/>
                  <a:pt x="4608803" y="213999"/>
                  <a:pt x="4601771" y="217139"/>
                </a:cubicBezTo>
                <a:cubicBezTo>
                  <a:pt x="4595541" y="219869"/>
                  <a:pt x="4589488" y="223037"/>
                  <a:pt x="4583703" y="226618"/>
                </a:cubicBezTo>
                <a:cubicBezTo>
                  <a:pt x="4579031" y="229483"/>
                  <a:pt x="4574713" y="232856"/>
                  <a:pt x="4570797" y="236676"/>
                </a:cubicBezTo>
                <a:cubicBezTo>
                  <a:pt x="4567905" y="239306"/>
                  <a:pt x="4565768" y="242652"/>
                  <a:pt x="4564567" y="246377"/>
                </a:cubicBezTo>
                <a:cubicBezTo>
                  <a:pt x="4563632" y="249445"/>
                  <a:pt x="4564655" y="252764"/>
                  <a:pt x="4567148" y="254789"/>
                </a:cubicBezTo>
                <a:cubicBezTo>
                  <a:pt x="4570619" y="257312"/>
                  <a:pt x="4574713" y="258850"/>
                  <a:pt x="4578986" y="259239"/>
                </a:cubicBezTo>
                <a:cubicBezTo>
                  <a:pt x="4585394" y="260117"/>
                  <a:pt x="4591892" y="260236"/>
                  <a:pt x="4598300" y="259595"/>
                </a:cubicBezTo>
                <a:cubicBezTo>
                  <a:pt x="4606712" y="258743"/>
                  <a:pt x="4615033" y="257255"/>
                  <a:pt x="4623222" y="255145"/>
                </a:cubicBezTo>
                <a:lnTo>
                  <a:pt x="4625981" y="254433"/>
                </a:lnTo>
                <a:lnTo>
                  <a:pt x="4628741" y="253676"/>
                </a:lnTo>
                <a:lnTo>
                  <a:pt x="4631500" y="252919"/>
                </a:lnTo>
                <a:lnTo>
                  <a:pt x="4634215" y="252074"/>
                </a:lnTo>
                <a:cubicBezTo>
                  <a:pt x="4641780" y="249758"/>
                  <a:pt x="4649212" y="246979"/>
                  <a:pt x="4656467" y="243752"/>
                </a:cubicBezTo>
                <a:cubicBezTo>
                  <a:pt x="4662875" y="240955"/>
                  <a:pt x="4669017" y="237682"/>
                  <a:pt x="4674935" y="233961"/>
                </a:cubicBezTo>
                <a:cubicBezTo>
                  <a:pt x="4679653" y="231061"/>
                  <a:pt x="4684014" y="227610"/>
                  <a:pt x="4687886" y="223681"/>
                </a:cubicBezTo>
                <a:cubicBezTo>
                  <a:pt x="4690689" y="221039"/>
                  <a:pt x="4692736" y="217663"/>
                  <a:pt x="4693715" y="213934"/>
                </a:cubicBezTo>
                <a:cubicBezTo>
                  <a:pt x="4694205" y="210862"/>
                  <a:pt x="4692915" y="207778"/>
                  <a:pt x="4690333" y="206013"/>
                </a:cubicBezTo>
                <a:close/>
                <a:moveTo>
                  <a:pt x="4547433" y="241927"/>
                </a:moveTo>
                <a:cubicBezTo>
                  <a:pt x="4543471" y="239743"/>
                  <a:pt x="4539021" y="238495"/>
                  <a:pt x="4534483" y="238278"/>
                </a:cubicBezTo>
                <a:cubicBezTo>
                  <a:pt x="4527940" y="237760"/>
                  <a:pt x="4521398" y="237954"/>
                  <a:pt x="4514900" y="238856"/>
                </a:cubicBezTo>
                <a:cubicBezTo>
                  <a:pt x="4506712" y="239900"/>
                  <a:pt x="4498612" y="241536"/>
                  <a:pt x="4490691" y="243752"/>
                </a:cubicBezTo>
                <a:lnTo>
                  <a:pt x="4489133" y="244197"/>
                </a:lnTo>
                <a:lnTo>
                  <a:pt x="4487620" y="244642"/>
                </a:lnTo>
                <a:lnTo>
                  <a:pt x="4486151" y="245087"/>
                </a:lnTo>
                <a:lnTo>
                  <a:pt x="4484638" y="245532"/>
                </a:lnTo>
                <a:cubicBezTo>
                  <a:pt x="4477072" y="247924"/>
                  <a:pt x="4469641" y="250777"/>
                  <a:pt x="4462386" y="254077"/>
                </a:cubicBezTo>
                <a:cubicBezTo>
                  <a:pt x="4455933" y="256936"/>
                  <a:pt x="4449748" y="260283"/>
                  <a:pt x="4443828" y="264090"/>
                </a:cubicBezTo>
                <a:cubicBezTo>
                  <a:pt x="4439066" y="267041"/>
                  <a:pt x="4434705" y="270569"/>
                  <a:pt x="4430834" y="274593"/>
                </a:cubicBezTo>
                <a:cubicBezTo>
                  <a:pt x="4428029" y="277272"/>
                  <a:pt x="4426027" y="280725"/>
                  <a:pt x="4425182" y="284517"/>
                </a:cubicBezTo>
                <a:cubicBezTo>
                  <a:pt x="4424692" y="287663"/>
                  <a:pt x="4426116" y="290795"/>
                  <a:pt x="4428831" y="292483"/>
                </a:cubicBezTo>
                <a:cubicBezTo>
                  <a:pt x="4432613" y="294803"/>
                  <a:pt x="4436886" y="296162"/>
                  <a:pt x="4441336" y="296444"/>
                </a:cubicBezTo>
                <a:cubicBezTo>
                  <a:pt x="4447878" y="297046"/>
                  <a:pt x="4454421" y="296926"/>
                  <a:pt x="4460918" y="296088"/>
                </a:cubicBezTo>
                <a:cubicBezTo>
                  <a:pt x="4469284" y="295104"/>
                  <a:pt x="4477518" y="293467"/>
                  <a:pt x="4485617" y="291193"/>
                </a:cubicBezTo>
                <a:lnTo>
                  <a:pt x="4487219" y="290747"/>
                </a:lnTo>
                <a:lnTo>
                  <a:pt x="4488777" y="290302"/>
                </a:lnTo>
                <a:lnTo>
                  <a:pt x="4490334" y="289857"/>
                </a:lnTo>
                <a:lnTo>
                  <a:pt x="4491892" y="289368"/>
                </a:lnTo>
                <a:cubicBezTo>
                  <a:pt x="4499770" y="286914"/>
                  <a:pt x="4507469" y="283940"/>
                  <a:pt x="4514945" y="280467"/>
                </a:cubicBezTo>
                <a:cubicBezTo>
                  <a:pt x="4521531" y="277521"/>
                  <a:pt x="4527852" y="274084"/>
                  <a:pt x="4533904" y="270187"/>
                </a:cubicBezTo>
                <a:cubicBezTo>
                  <a:pt x="4538666" y="267174"/>
                  <a:pt x="4542982" y="263570"/>
                  <a:pt x="4546809" y="259461"/>
                </a:cubicBezTo>
                <a:cubicBezTo>
                  <a:pt x="4549569" y="256782"/>
                  <a:pt x="4551393" y="253285"/>
                  <a:pt x="4551972" y="249493"/>
                </a:cubicBezTo>
                <a:cubicBezTo>
                  <a:pt x="4552106" y="246296"/>
                  <a:pt x="4550325" y="243331"/>
                  <a:pt x="4547433" y="241927"/>
                </a:cubicBezTo>
                <a:close/>
                <a:moveTo>
                  <a:pt x="4269774" y="322033"/>
                </a:moveTo>
                <a:cubicBezTo>
                  <a:pt x="4265547" y="320245"/>
                  <a:pt x="4261007" y="319322"/>
                  <a:pt x="4256423" y="319319"/>
                </a:cubicBezTo>
                <a:cubicBezTo>
                  <a:pt x="4250015" y="319148"/>
                  <a:pt x="4243562" y="319610"/>
                  <a:pt x="4237243" y="320698"/>
                </a:cubicBezTo>
                <a:cubicBezTo>
                  <a:pt x="4229410" y="321993"/>
                  <a:pt x="4221711" y="323837"/>
                  <a:pt x="4214145" y="326217"/>
                </a:cubicBezTo>
                <a:lnTo>
                  <a:pt x="4213656" y="326217"/>
                </a:lnTo>
                <a:lnTo>
                  <a:pt x="4213166" y="326217"/>
                </a:lnTo>
                <a:lnTo>
                  <a:pt x="4212677" y="326217"/>
                </a:lnTo>
                <a:lnTo>
                  <a:pt x="4212187" y="326217"/>
                </a:lnTo>
                <a:cubicBezTo>
                  <a:pt x="4204176" y="328781"/>
                  <a:pt x="4196344" y="331888"/>
                  <a:pt x="4188733" y="335518"/>
                </a:cubicBezTo>
                <a:cubicBezTo>
                  <a:pt x="4182102" y="338884"/>
                  <a:pt x="4175739" y="342784"/>
                  <a:pt x="4169730" y="347178"/>
                </a:cubicBezTo>
                <a:cubicBezTo>
                  <a:pt x="4165014" y="350298"/>
                  <a:pt x="4160785" y="354040"/>
                  <a:pt x="4157092" y="358304"/>
                </a:cubicBezTo>
                <a:cubicBezTo>
                  <a:pt x="4154421" y="361038"/>
                  <a:pt x="4152864" y="364642"/>
                  <a:pt x="4152642" y="368451"/>
                </a:cubicBezTo>
                <a:cubicBezTo>
                  <a:pt x="4152864" y="371552"/>
                  <a:pt x="4154778" y="374278"/>
                  <a:pt x="4157625" y="375527"/>
                </a:cubicBezTo>
                <a:cubicBezTo>
                  <a:pt x="4161721" y="377432"/>
                  <a:pt x="4166171" y="378448"/>
                  <a:pt x="4170666" y="378509"/>
                </a:cubicBezTo>
                <a:cubicBezTo>
                  <a:pt x="4177119" y="378768"/>
                  <a:pt x="4183571" y="378365"/>
                  <a:pt x="4189935" y="377307"/>
                </a:cubicBezTo>
                <a:cubicBezTo>
                  <a:pt x="4197902" y="376049"/>
                  <a:pt x="4205823" y="374205"/>
                  <a:pt x="4213522" y="371788"/>
                </a:cubicBezTo>
                <a:lnTo>
                  <a:pt x="4214057" y="371788"/>
                </a:lnTo>
                <a:lnTo>
                  <a:pt x="4214546" y="371788"/>
                </a:lnTo>
                <a:lnTo>
                  <a:pt x="4215080" y="371788"/>
                </a:lnTo>
                <a:lnTo>
                  <a:pt x="4215569" y="371788"/>
                </a:lnTo>
                <a:cubicBezTo>
                  <a:pt x="4223803" y="369197"/>
                  <a:pt x="4231858" y="366014"/>
                  <a:pt x="4239646" y="362265"/>
                </a:cubicBezTo>
                <a:cubicBezTo>
                  <a:pt x="4246367" y="359095"/>
                  <a:pt x="4252819" y="355373"/>
                  <a:pt x="4258960" y="351139"/>
                </a:cubicBezTo>
                <a:cubicBezTo>
                  <a:pt x="4263633" y="347976"/>
                  <a:pt x="4267861" y="344170"/>
                  <a:pt x="4271466" y="339835"/>
                </a:cubicBezTo>
                <a:cubicBezTo>
                  <a:pt x="4274003" y="337093"/>
                  <a:pt x="4275382" y="333473"/>
                  <a:pt x="4275337" y="329733"/>
                </a:cubicBezTo>
                <a:cubicBezTo>
                  <a:pt x="4275071" y="326375"/>
                  <a:pt x="4272891" y="323463"/>
                  <a:pt x="4269774" y="322212"/>
                </a:cubicBezTo>
                <a:close/>
                <a:moveTo>
                  <a:pt x="4824022" y="167784"/>
                </a:moveTo>
                <a:cubicBezTo>
                  <a:pt x="4817614" y="166805"/>
                  <a:pt x="4811161" y="166596"/>
                  <a:pt x="4804708" y="167161"/>
                </a:cubicBezTo>
                <a:cubicBezTo>
                  <a:pt x="4796341" y="167808"/>
                  <a:pt x="4788064" y="169088"/>
                  <a:pt x="4779875" y="170988"/>
                </a:cubicBezTo>
                <a:lnTo>
                  <a:pt x="4776002" y="171923"/>
                </a:lnTo>
                <a:lnTo>
                  <a:pt x="4772220" y="172902"/>
                </a:lnTo>
                <a:lnTo>
                  <a:pt x="4768437" y="173970"/>
                </a:lnTo>
                <a:lnTo>
                  <a:pt x="4764699" y="175083"/>
                </a:lnTo>
                <a:cubicBezTo>
                  <a:pt x="4757578" y="177262"/>
                  <a:pt x="4750591" y="179848"/>
                  <a:pt x="4743782" y="182826"/>
                </a:cubicBezTo>
                <a:cubicBezTo>
                  <a:pt x="4737730" y="185450"/>
                  <a:pt x="4731855" y="188498"/>
                  <a:pt x="4726203" y="191950"/>
                </a:cubicBezTo>
                <a:cubicBezTo>
                  <a:pt x="4721575" y="194691"/>
                  <a:pt x="4717258" y="197929"/>
                  <a:pt x="4713342" y="201607"/>
                </a:cubicBezTo>
                <a:cubicBezTo>
                  <a:pt x="4710404" y="204188"/>
                  <a:pt x="4708135" y="207419"/>
                  <a:pt x="4706667" y="211042"/>
                </a:cubicBezTo>
                <a:cubicBezTo>
                  <a:pt x="4705376" y="214085"/>
                  <a:pt x="4706043" y="217608"/>
                  <a:pt x="4708402" y="219942"/>
                </a:cubicBezTo>
                <a:cubicBezTo>
                  <a:pt x="4711606" y="222725"/>
                  <a:pt x="4715523" y="224505"/>
                  <a:pt x="4719706" y="225060"/>
                </a:cubicBezTo>
                <a:cubicBezTo>
                  <a:pt x="4726025" y="226147"/>
                  <a:pt x="4732479" y="226446"/>
                  <a:pt x="4738887" y="225950"/>
                </a:cubicBezTo>
                <a:cubicBezTo>
                  <a:pt x="4747387" y="225389"/>
                  <a:pt x="4755799" y="224154"/>
                  <a:pt x="4764076" y="222256"/>
                </a:cubicBezTo>
                <a:lnTo>
                  <a:pt x="4768037" y="221322"/>
                </a:lnTo>
                <a:lnTo>
                  <a:pt x="4771909" y="220343"/>
                </a:lnTo>
                <a:lnTo>
                  <a:pt x="4775781" y="219275"/>
                </a:lnTo>
                <a:lnTo>
                  <a:pt x="4779608" y="218118"/>
                </a:lnTo>
                <a:cubicBezTo>
                  <a:pt x="4786951" y="215891"/>
                  <a:pt x="4794116" y="213231"/>
                  <a:pt x="4801148" y="210152"/>
                </a:cubicBezTo>
                <a:cubicBezTo>
                  <a:pt x="4807289" y="207445"/>
                  <a:pt x="4813252" y="204323"/>
                  <a:pt x="4818949" y="200806"/>
                </a:cubicBezTo>
                <a:cubicBezTo>
                  <a:pt x="4823578" y="197971"/>
                  <a:pt x="4827939" y="194644"/>
                  <a:pt x="4831855" y="190881"/>
                </a:cubicBezTo>
                <a:cubicBezTo>
                  <a:pt x="4834748" y="188306"/>
                  <a:pt x="4836884" y="185023"/>
                  <a:pt x="4838130" y="181358"/>
                </a:cubicBezTo>
                <a:cubicBezTo>
                  <a:pt x="4839243" y="178170"/>
                  <a:pt x="4838264" y="174630"/>
                  <a:pt x="4835682" y="172457"/>
                </a:cubicBezTo>
                <a:cubicBezTo>
                  <a:pt x="4832256" y="169955"/>
                  <a:pt x="4828251" y="168404"/>
                  <a:pt x="4824022" y="167962"/>
                </a:cubicBezTo>
                <a:close/>
                <a:moveTo>
                  <a:pt x="4134573" y="366359"/>
                </a:moveTo>
                <a:cubicBezTo>
                  <a:pt x="4130434" y="364790"/>
                  <a:pt x="4126029" y="364005"/>
                  <a:pt x="4121623" y="364045"/>
                </a:cubicBezTo>
                <a:cubicBezTo>
                  <a:pt x="4115570" y="363968"/>
                  <a:pt x="4109473" y="364460"/>
                  <a:pt x="4103510" y="365513"/>
                </a:cubicBezTo>
                <a:cubicBezTo>
                  <a:pt x="4096210" y="366759"/>
                  <a:pt x="4088957" y="368498"/>
                  <a:pt x="4081880" y="370720"/>
                </a:cubicBezTo>
                <a:lnTo>
                  <a:pt x="4080412" y="371210"/>
                </a:lnTo>
                <a:lnTo>
                  <a:pt x="4078899" y="371699"/>
                </a:lnTo>
                <a:lnTo>
                  <a:pt x="4077341" y="372189"/>
                </a:lnTo>
                <a:lnTo>
                  <a:pt x="4075828" y="372723"/>
                </a:lnTo>
                <a:cubicBezTo>
                  <a:pt x="4067951" y="375419"/>
                  <a:pt x="4060297" y="378661"/>
                  <a:pt x="4052908" y="382425"/>
                </a:cubicBezTo>
                <a:cubicBezTo>
                  <a:pt x="4046545" y="385584"/>
                  <a:pt x="4040404" y="389276"/>
                  <a:pt x="4034663" y="393462"/>
                </a:cubicBezTo>
                <a:cubicBezTo>
                  <a:pt x="4030257" y="396595"/>
                  <a:pt x="4026295" y="400341"/>
                  <a:pt x="4022913" y="404588"/>
                </a:cubicBezTo>
                <a:cubicBezTo>
                  <a:pt x="4020511" y="407327"/>
                  <a:pt x="4019309" y="410885"/>
                  <a:pt x="4019486" y="414512"/>
                </a:cubicBezTo>
                <a:cubicBezTo>
                  <a:pt x="4020110" y="417431"/>
                  <a:pt x="4022157" y="419838"/>
                  <a:pt x="4024961" y="420920"/>
                </a:cubicBezTo>
                <a:cubicBezTo>
                  <a:pt x="4028966" y="422606"/>
                  <a:pt x="4033238" y="423483"/>
                  <a:pt x="4037599" y="423502"/>
                </a:cubicBezTo>
                <a:cubicBezTo>
                  <a:pt x="4043697" y="423685"/>
                  <a:pt x="4049838" y="423252"/>
                  <a:pt x="4055846" y="422211"/>
                </a:cubicBezTo>
                <a:cubicBezTo>
                  <a:pt x="4063323" y="421001"/>
                  <a:pt x="4070665" y="419261"/>
                  <a:pt x="4077875" y="417004"/>
                </a:cubicBezTo>
                <a:lnTo>
                  <a:pt x="4079434" y="416515"/>
                </a:lnTo>
                <a:lnTo>
                  <a:pt x="4080990" y="416025"/>
                </a:lnTo>
                <a:lnTo>
                  <a:pt x="4082593" y="415491"/>
                </a:lnTo>
                <a:lnTo>
                  <a:pt x="4084150" y="414957"/>
                </a:lnTo>
                <a:cubicBezTo>
                  <a:pt x="4092205" y="412180"/>
                  <a:pt x="4100083" y="408849"/>
                  <a:pt x="4107693" y="404988"/>
                </a:cubicBezTo>
                <a:cubicBezTo>
                  <a:pt x="4114190" y="401768"/>
                  <a:pt x="4120377" y="397970"/>
                  <a:pt x="4126162" y="393640"/>
                </a:cubicBezTo>
                <a:cubicBezTo>
                  <a:pt x="4130568" y="390514"/>
                  <a:pt x="4134484" y="386715"/>
                  <a:pt x="4137733" y="382380"/>
                </a:cubicBezTo>
                <a:cubicBezTo>
                  <a:pt x="4140002" y="379648"/>
                  <a:pt x="4141070" y="376078"/>
                  <a:pt x="4140581" y="372545"/>
                </a:cubicBezTo>
                <a:cubicBezTo>
                  <a:pt x="4139690" y="369639"/>
                  <a:pt x="4137465" y="367338"/>
                  <a:pt x="4134573" y="366359"/>
                </a:cubicBezTo>
                <a:close/>
              </a:path>
            </a:pathLst>
          </a:custGeom>
          <a:solidFill>
            <a:srgbClr val="CB9700"/>
          </a:solidFill>
          <a:ln w="4445" cap="flat">
            <a:noFill/>
            <a:prstDash val="solid"/>
            <a:miter/>
          </a:ln>
        </p:spPr>
        <p:txBody>
          <a:bodyPr rtlCol="0" anchor="ctr"/>
          <a:lstStyle/>
          <a:p>
            <a:endParaRPr lang="pt-PT"/>
          </a:p>
        </p:txBody>
      </p:sp>
      <p:sp>
        <p:nvSpPr>
          <p:cNvPr id="1642" name="01">
            <a:extLst>
              <a:ext uri="{FF2B5EF4-FFF2-40B4-BE49-F238E27FC236}">
                <a16:creationId xmlns:a16="http://schemas.microsoft.com/office/drawing/2014/main" id="{805AB113-3EED-45C6-9C61-10143C8F5A33}"/>
              </a:ext>
            </a:extLst>
          </p:cNvPr>
          <p:cNvSpPr/>
          <p:nvPr/>
        </p:nvSpPr>
        <p:spPr>
          <a:xfrm>
            <a:off x="-3351502" y="863422"/>
            <a:ext cx="2507726" cy="1559494"/>
          </a:xfrm>
          <a:custGeom>
            <a:avLst/>
            <a:gdLst>
              <a:gd name="connsiteX0" fmla="*/ 66765 w 4481234"/>
              <a:gd name="connsiteY0" fmla="*/ 1173270 h 2786771"/>
              <a:gd name="connsiteX1" fmla="*/ 78381 w 4481234"/>
              <a:gd name="connsiteY1" fmla="*/ 1177720 h 2786771"/>
              <a:gd name="connsiteX2" fmla="*/ 95069 w 4481234"/>
              <a:gd name="connsiteY2" fmla="*/ 1176563 h 2786771"/>
              <a:gd name="connsiteX3" fmla="*/ 97250 w 4481234"/>
              <a:gd name="connsiteY3" fmla="*/ 1176029 h 2786771"/>
              <a:gd name="connsiteX4" fmla="*/ 99520 w 4481234"/>
              <a:gd name="connsiteY4" fmla="*/ 1175406 h 2786771"/>
              <a:gd name="connsiteX5" fmla="*/ 101834 w 4481234"/>
              <a:gd name="connsiteY5" fmla="*/ 1174739 h 2786771"/>
              <a:gd name="connsiteX6" fmla="*/ 104192 w 4481234"/>
              <a:gd name="connsiteY6" fmla="*/ 1173938 h 2786771"/>
              <a:gd name="connsiteX7" fmla="*/ 126844 w 4481234"/>
              <a:gd name="connsiteY7" fmla="*/ 1163034 h 2786771"/>
              <a:gd name="connsiteX8" fmla="*/ 147227 w 4481234"/>
              <a:gd name="connsiteY8" fmla="*/ 1147591 h 2786771"/>
              <a:gd name="connsiteX9" fmla="*/ 163114 w 4481234"/>
              <a:gd name="connsiteY9" fmla="*/ 1129790 h 2786771"/>
              <a:gd name="connsiteX10" fmla="*/ 172238 w 4481234"/>
              <a:gd name="connsiteY10" fmla="*/ 1111677 h 2786771"/>
              <a:gd name="connsiteX11" fmla="*/ 173083 w 4481234"/>
              <a:gd name="connsiteY11" fmla="*/ 1098015 h 2786771"/>
              <a:gd name="connsiteX12" fmla="*/ 167165 w 4481234"/>
              <a:gd name="connsiteY12" fmla="*/ 1088847 h 2786771"/>
              <a:gd name="connsiteX13" fmla="*/ 155549 w 4481234"/>
              <a:gd name="connsiteY13" fmla="*/ 1084663 h 2786771"/>
              <a:gd name="connsiteX14" fmla="*/ 139127 w 4481234"/>
              <a:gd name="connsiteY14" fmla="*/ 1085954 h 2786771"/>
              <a:gd name="connsiteX15" fmla="*/ 136991 w 4481234"/>
              <a:gd name="connsiteY15" fmla="*/ 1086488 h 2786771"/>
              <a:gd name="connsiteX16" fmla="*/ 134766 w 4481234"/>
              <a:gd name="connsiteY16" fmla="*/ 1087111 h 2786771"/>
              <a:gd name="connsiteX17" fmla="*/ 132452 w 4481234"/>
              <a:gd name="connsiteY17" fmla="*/ 1087779 h 2786771"/>
              <a:gd name="connsiteX18" fmla="*/ 130138 w 4481234"/>
              <a:gd name="connsiteY18" fmla="*/ 1088580 h 2786771"/>
              <a:gd name="connsiteX19" fmla="*/ 107886 w 4481234"/>
              <a:gd name="connsiteY19" fmla="*/ 1099172 h 2786771"/>
              <a:gd name="connsiteX20" fmla="*/ 87859 w 4481234"/>
              <a:gd name="connsiteY20" fmla="*/ 1114125 h 2786771"/>
              <a:gd name="connsiteX21" fmla="*/ 71971 w 4481234"/>
              <a:gd name="connsiteY21" fmla="*/ 1131615 h 2786771"/>
              <a:gd name="connsiteX22" fmla="*/ 62403 w 4481234"/>
              <a:gd name="connsiteY22" fmla="*/ 1149683 h 2786771"/>
              <a:gd name="connsiteX23" fmla="*/ 61024 w 4481234"/>
              <a:gd name="connsiteY23" fmla="*/ 1163657 h 2786771"/>
              <a:gd name="connsiteX24" fmla="*/ 66765 w 4481234"/>
              <a:gd name="connsiteY24" fmla="*/ 1173270 h 2786771"/>
              <a:gd name="connsiteX25" fmla="*/ 187636 w 4481234"/>
              <a:gd name="connsiteY25" fmla="*/ 902154 h 2786771"/>
              <a:gd name="connsiteX26" fmla="*/ 204815 w 4481234"/>
              <a:gd name="connsiteY26" fmla="*/ 901131 h 2786771"/>
              <a:gd name="connsiteX27" fmla="*/ 205082 w 4481234"/>
              <a:gd name="connsiteY27" fmla="*/ 901131 h 2786771"/>
              <a:gd name="connsiteX28" fmla="*/ 205348 w 4481234"/>
              <a:gd name="connsiteY28" fmla="*/ 901131 h 2786771"/>
              <a:gd name="connsiteX29" fmla="*/ 205616 w 4481234"/>
              <a:gd name="connsiteY29" fmla="*/ 901131 h 2786771"/>
              <a:gd name="connsiteX30" fmla="*/ 205883 w 4481234"/>
              <a:gd name="connsiteY30" fmla="*/ 901131 h 2786771"/>
              <a:gd name="connsiteX31" fmla="*/ 226088 w 4481234"/>
              <a:gd name="connsiteY31" fmla="*/ 893699 h 2786771"/>
              <a:gd name="connsiteX32" fmla="*/ 245535 w 4481234"/>
              <a:gd name="connsiteY32" fmla="*/ 881772 h 2786771"/>
              <a:gd name="connsiteX33" fmla="*/ 261958 w 4481234"/>
              <a:gd name="connsiteY33" fmla="*/ 867041 h 2786771"/>
              <a:gd name="connsiteX34" fmla="*/ 273261 w 4481234"/>
              <a:gd name="connsiteY34" fmla="*/ 851153 h 2786771"/>
              <a:gd name="connsiteX35" fmla="*/ 277089 w 4481234"/>
              <a:gd name="connsiteY35" fmla="*/ 836868 h 2786771"/>
              <a:gd name="connsiteX36" fmla="*/ 273039 w 4481234"/>
              <a:gd name="connsiteY36" fmla="*/ 826899 h 2786771"/>
              <a:gd name="connsiteX37" fmla="*/ 262047 w 4481234"/>
              <a:gd name="connsiteY37" fmla="*/ 822092 h 2786771"/>
              <a:gd name="connsiteX38" fmla="*/ 245091 w 4481234"/>
              <a:gd name="connsiteY38" fmla="*/ 823250 h 2786771"/>
              <a:gd name="connsiteX39" fmla="*/ 244779 w 4481234"/>
              <a:gd name="connsiteY39" fmla="*/ 823250 h 2786771"/>
              <a:gd name="connsiteX40" fmla="*/ 244512 w 4481234"/>
              <a:gd name="connsiteY40" fmla="*/ 823250 h 2786771"/>
              <a:gd name="connsiteX41" fmla="*/ 244201 w 4481234"/>
              <a:gd name="connsiteY41" fmla="*/ 823250 h 2786771"/>
              <a:gd name="connsiteX42" fmla="*/ 243889 w 4481234"/>
              <a:gd name="connsiteY42" fmla="*/ 823250 h 2786771"/>
              <a:gd name="connsiteX43" fmla="*/ 224219 w 4481234"/>
              <a:gd name="connsiteY43" fmla="*/ 830503 h 2786771"/>
              <a:gd name="connsiteX44" fmla="*/ 205216 w 4481234"/>
              <a:gd name="connsiteY44" fmla="*/ 842074 h 2786771"/>
              <a:gd name="connsiteX45" fmla="*/ 188971 w 4481234"/>
              <a:gd name="connsiteY45" fmla="*/ 856449 h 2786771"/>
              <a:gd name="connsiteX46" fmla="*/ 177446 w 4481234"/>
              <a:gd name="connsiteY46" fmla="*/ 872159 h 2786771"/>
              <a:gd name="connsiteX47" fmla="*/ 172995 w 4481234"/>
              <a:gd name="connsiteY47" fmla="*/ 886623 h 2786771"/>
              <a:gd name="connsiteX48" fmla="*/ 176956 w 4481234"/>
              <a:gd name="connsiteY48" fmla="*/ 897036 h 2786771"/>
              <a:gd name="connsiteX49" fmla="*/ 187636 w 4481234"/>
              <a:gd name="connsiteY49" fmla="*/ 902154 h 2786771"/>
              <a:gd name="connsiteX50" fmla="*/ 146381 w 4481234"/>
              <a:gd name="connsiteY50" fmla="*/ 991161 h 2786771"/>
              <a:gd name="connsiteX51" fmla="*/ 163604 w 4481234"/>
              <a:gd name="connsiteY51" fmla="*/ 989871 h 2786771"/>
              <a:gd name="connsiteX52" fmla="*/ 164227 w 4481234"/>
              <a:gd name="connsiteY52" fmla="*/ 989871 h 2786771"/>
              <a:gd name="connsiteX53" fmla="*/ 164895 w 4481234"/>
              <a:gd name="connsiteY53" fmla="*/ 989871 h 2786771"/>
              <a:gd name="connsiteX54" fmla="*/ 165562 w 4481234"/>
              <a:gd name="connsiteY54" fmla="*/ 989871 h 2786771"/>
              <a:gd name="connsiteX55" fmla="*/ 166231 w 4481234"/>
              <a:gd name="connsiteY55" fmla="*/ 989871 h 2786771"/>
              <a:gd name="connsiteX56" fmla="*/ 187459 w 4481234"/>
              <a:gd name="connsiteY56" fmla="*/ 981326 h 2786771"/>
              <a:gd name="connsiteX57" fmla="*/ 207441 w 4481234"/>
              <a:gd name="connsiteY57" fmla="*/ 968198 h 2786771"/>
              <a:gd name="connsiteX58" fmla="*/ 223862 w 4481234"/>
              <a:gd name="connsiteY58" fmla="*/ 952310 h 2786771"/>
              <a:gd name="connsiteX59" fmla="*/ 234498 w 4481234"/>
              <a:gd name="connsiteY59" fmla="*/ 935532 h 2786771"/>
              <a:gd name="connsiteX60" fmla="*/ 237169 w 4481234"/>
              <a:gd name="connsiteY60" fmla="*/ 921469 h 2786771"/>
              <a:gd name="connsiteX61" fmla="*/ 232229 w 4481234"/>
              <a:gd name="connsiteY61" fmla="*/ 911856 h 2786771"/>
              <a:gd name="connsiteX62" fmla="*/ 220747 w 4481234"/>
              <a:gd name="connsiteY62" fmla="*/ 907406 h 2786771"/>
              <a:gd name="connsiteX63" fmla="*/ 203791 w 4481234"/>
              <a:gd name="connsiteY63" fmla="*/ 908830 h 2786771"/>
              <a:gd name="connsiteX64" fmla="*/ 203168 w 4481234"/>
              <a:gd name="connsiteY64" fmla="*/ 908830 h 2786771"/>
              <a:gd name="connsiteX65" fmla="*/ 202501 w 4481234"/>
              <a:gd name="connsiteY65" fmla="*/ 908830 h 2786771"/>
              <a:gd name="connsiteX66" fmla="*/ 201878 w 4481234"/>
              <a:gd name="connsiteY66" fmla="*/ 908830 h 2786771"/>
              <a:gd name="connsiteX67" fmla="*/ 201210 w 4481234"/>
              <a:gd name="connsiteY67" fmla="*/ 908830 h 2786771"/>
              <a:gd name="connsiteX68" fmla="*/ 180471 w 4481234"/>
              <a:gd name="connsiteY68" fmla="*/ 917196 h 2786771"/>
              <a:gd name="connsiteX69" fmla="*/ 160889 w 4481234"/>
              <a:gd name="connsiteY69" fmla="*/ 929969 h 2786771"/>
              <a:gd name="connsiteX70" fmla="*/ 144557 w 4481234"/>
              <a:gd name="connsiteY70" fmla="*/ 945501 h 2786771"/>
              <a:gd name="connsiteX71" fmla="*/ 133654 w 4481234"/>
              <a:gd name="connsiteY71" fmla="*/ 962190 h 2786771"/>
              <a:gd name="connsiteX72" fmla="*/ 130494 w 4481234"/>
              <a:gd name="connsiteY72" fmla="*/ 976431 h 2786771"/>
              <a:gd name="connsiteX73" fmla="*/ 134944 w 4481234"/>
              <a:gd name="connsiteY73" fmla="*/ 986399 h 2786771"/>
              <a:gd name="connsiteX74" fmla="*/ 146381 w 4481234"/>
              <a:gd name="connsiteY74" fmla="*/ 991339 h 2786771"/>
              <a:gd name="connsiteX75" fmla="*/ 98452 w 4481234"/>
              <a:gd name="connsiteY75" fmla="*/ 1078344 h 2786771"/>
              <a:gd name="connsiteX76" fmla="*/ 109977 w 4481234"/>
              <a:gd name="connsiteY76" fmla="*/ 1082794 h 2786771"/>
              <a:gd name="connsiteX77" fmla="*/ 126889 w 4481234"/>
              <a:gd name="connsiteY77" fmla="*/ 1081548 h 2786771"/>
              <a:gd name="connsiteX78" fmla="*/ 128313 w 4481234"/>
              <a:gd name="connsiteY78" fmla="*/ 1081192 h 2786771"/>
              <a:gd name="connsiteX79" fmla="*/ 129781 w 4481234"/>
              <a:gd name="connsiteY79" fmla="*/ 1080836 h 2786771"/>
              <a:gd name="connsiteX80" fmla="*/ 131250 w 4481234"/>
              <a:gd name="connsiteY80" fmla="*/ 1080436 h 2786771"/>
              <a:gd name="connsiteX81" fmla="*/ 132719 w 4481234"/>
              <a:gd name="connsiteY81" fmla="*/ 1079991 h 2786771"/>
              <a:gd name="connsiteX82" fmla="*/ 154971 w 4481234"/>
              <a:gd name="connsiteY82" fmla="*/ 1070200 h 2786771"/>
              <a:gd name="connsiteX83" fmla="*/ 175176 w 4481234"/>
              <a:gd name="connsiteY83" fmla="*/ 1055914 h 2786771"/>
              <a:gd name="connsiteX84" fmla="*/ 191286 w 4481234"/>
              <a:gd name="connsiteY84" fmla="*/ 1039092 h 2786771"/>
              <a:gd name="connsiteX85" fmla="*/ 201165 w 4481234"/>
              <a:gd name="connsiteY85" fmla="*/ 1021646 h 2786771"/>
              <a:gd name="connsiteX86" fmla="*/ 202812 w 4481234"/>
              <a:gd name="connsiteY86" fmla="*/ 1007806 h 2786771"/>
              <a:gd name="connsiteX87" fmla="*/ 197339 w 4481234"/>
              <a:gd name="connsiteY87" fmla="*/ 998460 h 2786771"/>
              <a:gd name="connsiteX88" fmla="*/ 185767 w 4481234"/>
              <a:gd name="connsiteY88" fmla="*/ 994010 h 2786771"/>
              <a:gd name="connsiteX89" fmla="*/ 169123 w 4481234"/>
              <a:gd name="connsiteY89" fmla="*/ 995389 h 2786771"/>
              <a:gd name="connsiteX90" fmla="*/ 167743 w 4481234"/>
              <a:gd name="connsiteY90" fmla="*/ 995701 h 2786771"/>
              <a:gd name="connsiteX91" fmla="*/ 166320 w 4481234"/>
              <a:gd name="connsiteY91" fmla="*/ 996101 h 2786771"/>
              <a:gd name="connsiteX92" fmla="*/ 164895 w 4481234"/>
              <a:gd name="connsiteY92" fmla="*/ 996502 h 2786771"/>
              <a:gd name="connsiteX93" fmla="*/ 163426 w 4481234"/>
              <a:gd name="connsiteY93" fmla="*/ 996902 h 2786771"/>
              <a:gd name="connsiteX94" fmla="*/ 141975 w 4481234"/>
              <a:gd name="connsiteY94" fmla="*/ 1006426 h 2786771"/>
              <a:gd name="connsiteX95" fmla="*/ 122127 w 4481234"/>
              <a:gd name="connsiteY95" fmla="*/ 1020311 h 2786771"/>
              <a:gd name="connsiteX96" fmla="*/ 105973 w 4481234"/>
              <a:gd name="connsiteY96" fmla="*/ 1036822 h 2786771"/>
              <a:gd name="connsiteX97" fmla="*/ 95737 w 4481234"/>
              <a:gd name="connsiteY97" fmla="*/ 1054178 h 2786771"/>
              <a:gd name="connsiteX98" fmla="*/ 93600 w 4481234"/>
              <a:gd name="connsiteY98" fmla="*/ 1068286 h 2786771"/>
              <a:gd name="connsiteX99" fmla="*/ 98452 w 4481234"/>
              <a:gd name="connsiteY99" fmla="*/ 1078522 h 2786771"/>
              <a:gd name="connsiteX100" fmla="*/ 24575 w 4481234"/>
              <a:gd name="connsiteY100" fmla="*/ 1370154 h 2786771"/>
              <a:gd name="connsiteX101" fmla="*/ 36413 w 4481234"/>
              <a:gd name="connsiteY101" fmla="*/ 1374204 h 2786771"/>
              <a:gd name="connsiteX102" fmla="*/ 52346 w 4481234"/>
              <a:gd name="connsiteY102" fmla="*/ 1373225 h 2786771"/>
              <a:gd name="connsiteX103" fmla="*/ 56796 w 4481234"/>
              <a:gd name="connsiteY103" fmla="*/ 1372201 h 2786771"/>
              <a:gd name="connsiteX104" fmla="*/ 61246 w 4481234"/>
              <a:gd name="connsiteY104" fmla="*/ 1370866 h 2786771"/>
              <a:gd name="connsiteX105" fmla="*/ 65697 w 4481234"/>
              <a:gd name="connsiteY105" fmla="*/ 1369175 h 2786771"/>
              <a:gd name="connsiteX106" fmla="*/ 70459 w 4481234"/>
              <a:gd name="connsiteY106" fmla="*/ 1367217 h 2786771"/>
              <a:gd name="connsiteX107" fmla="*/ 94357 w 4481234"/>
              <a:gd name="connsiteY107" fmla="*/ 1353243 h 2786771"/>
              <a:gd name="connsiteX108" fmla="*/ 114695 w 4481234"/>
              <a:gd name="connsiteY108" fmla="*/ 1335085 h 2786771"/>
              <a:gd name="connsiteX109" fmla="*/ 129292 w 4481234"/>
              <a:gd name="connsiteY109" fmla="*/ 1315103 h 2786771"/>
              <a:gd name="connsiteX110" fmla="*/ 136057 w 4481234"/>
              <a:gd name="connsiteY110" fmla="*/ 1295744 h 2786771"/>
              <a:gd name="connsiteX111" fmla="*/ 134633 w 4481234"/>
              <a:gd name="connsiteY111" fmla="*/ 1283060 h 2786771"/>
              <a:gd name="connsiteX112" fmla="*/ 127556 w 4481234"/>
              <a:gd name="connsiteY112" fmla="*/ 1274783 h 2786771"/>
              <a:gd name="connsiteX113" fmla="*/ 115763 w 4481234"/>
              <a:gd name="connsiteY113" fmla="*/ 1271133 h 2786771"/>
              <a:gd name="connsiteX114" fmla="*/ 100098 w 4481234"/>
              <a:gd name="connsiteY114" fmla="*/ 1272335 h 2786771"/>
              <a:gd name="connsiteX115" fmla="*/ 95915 w 4481234"/>
              <a:gd name="connsiteY115" fmla="*/ 1273359 h 2786771"/>
              <a:gd name="connsiteX116" fmla="*/ 91464 w 4481234"/>
              <a:gd name="connsiteY116" fmla="*/ 1274694 h 2786771"/>
              <a:gd name="connsiteX117" fmla="*/ 87014 w 4481234"/>
              <a:gd name="connsiteY117" fmla="*/ 1276340 h 2786771"/>
              <a:gd name="connsiteX118" fmla="*/ 82564 w 4481234"/>
              <a:gd name="connsiteY118" fmla="*/ 1278254 h 2786771"/>
              <a:gd name="connsiteX119" fmla="*/ 59288 w 4481234"/>
              <a:gd name="connsiteY119" fmla="*/ 1291605 h 2786771"/>
              <a:gd name="connsiteX120" fmla="*/ 39217 w 4481234"/>
              <a:gd name="connsiteY120" fmla="*/ 1309406 h 2786771"/>
              <a:gd name="connsiteX121" fmla="*/ 24442 w 4481234"/>
              <a:gd name="connsiteY121" fmla="*/ 1329033 h 2786771"/>
              <a:gd name="connsiteX122" fmla="*/ 17054 w 4481234"/>
              <a:gd name="connsiteY122" fmla="*/ 1348525 h 2786771"/>
              <a:gd name="connsiteX123" fmla="*/ 18033 w 4481234"/>
              <a:gd name="connsiteY123" fmla="*/ 1361520 h 2786771"/>
              <a:gd name="connsiteX124" fmla="*/ 24575 w 4481234"/>
              <a:gd name="connsiteY124" fmla="*/ 1370332 h 2786771"/>
              <a:gd name="connsiteX125" fmla="*/ 42065 w 4481234"/>
              <a:gd name="connsiteY125" fmla="*/ 1270599 h 2786771"/>
              <a:gd name="connsiteX126" fmla="*/ 53814 w 4481234"/>
              <a:gd name="connsiteY126" fmla="*/ 1274783 h 2786771"/>
              <a:gd name="connsiteX127" fmla="*/ 70013 w 4481234"/>
              <a:gd name="connsiteY127" fmla="*/ 1273670 h 2786771"/>
              <a:gd name="connsiteX128" fmla="*/ 73307 w 4481234"/>
              <a:gd name="connsiteY128" fmla="*/ 1272869 h 2786771"/>
              <a:gd name="connsiteX129" fmla="*/ 76733 w 4481234"/>
              <a:gd name="connsiteY129" fmla="*/ 1271890 h 2786771"/>
              <a:gd name="connsiteX130" fmla="*/ 80249 w 4481234"/>
              <a:gd name="connsiteY130" fmla="*/ 1270733 h 2786771"/>
              <a:gd name="connsiteX131" fmla="*/ 83810 w 4481234"/>
              <a:gd name="connsiteY131" fmla="*/ 1269353 h 2786771"/>
              <a:gd name="connsiteX132" fmla="*/ 107174 w 4481234"/>
              <a:gd name="connsiteY132" fmla="*/ 1256848 h 2786771"/>
              <a:gd name="connsiteX133" fmla="*/ 127512 w 4481234"/>
              <a:gd name="connsiteY133" fmla="*/ 1239981 h 2786771"/>
              <a:gd name="connsiteX134" fmla="*/ 142688 w 4481234"/>
              <a:gd name="connsiteY134" fmla="*/ 1221111 h 2786771"/>
              <a:gd name="connsiteX135" fmla="*/ 150565 w 4481234"/>
              <a:gd name="connsiteY135" fmla="*/ 1202420 h 2786771"/>
              <a:gd name="connsiteX136" fmla="*/ 150120 w 4481234"/>
              <a:gd name="connsiteY136" fmla="*/ 1189336 h 2786771"/>
              <a:gd name="connsiteX137" fmla="*/ 143578 w 4481234"/>
              <a:gd name="connsiteY137" fmla="*/ 1180702 h 2786771"/>
              <a:gd name="connsiteX138" fmla="*/ 131829 w 4481234"/>
              <a:gd name="connsiteY138" fmla="*/ 1176830 h 2786771"/>
              <a:gd name="connsiteX139" fmla="*/ 115897 w 4481234"/>
              <a:gd name="connsiteY139" fmla="*/ 1178076 h 2786771"/>
              <a:gd name="connsiteX140" fmla="*/ 112648 w 4481234"/>
              <a:gd name="connsiteY140" fmla="*/ 1178877 h 2786771"/>
              <a:gd name="connsiteX141" fmla="*/ 109310 w 4481234"/>
              <a:gd name="connsiteY141" fmla="*/ 1179857 h 2786771"/>
              <a:gd name="connsiteX142" fmla="*/ 105883 w 4481234"/>
              <a:gd name="connsiteY142" fmla="*/ 1181014 h 2786771"/>
              <a:gd name="connsiteX143" fmla="*/ 102367 w 4481234"/>
              <a:gd name="connsiteY143" fmla="*/ 1182349 h 2786771"/>
              <a:gd name="connsiteX144" fmla="*/ 79626 w 4481234"/>
              <a:gd name="connsiteY144" fmla="*/ 1194498 h 2786771"/>
              <a:gd name="connsiteX145" fmla="*/ 59556 w 4481234"/>
              <a:gd name="connsiteY145" fmla="*/ 1210831 h 2786771"/>
              <a:gd name="connsiteX146" fmla="*/ 44246 w 4481234"/>
              <a:gd name="connsiteY146" fmla="*/ 1229434 h 2786771"/>
              <a:gd name="connsiteX147" fmla="*/ 35924 w 4481234"/>
              <a:gd name="connsiteY147" fmla="*/ 1248214 h 2786771"/>
              <a:gd name="connsiteX148" fmla="*/ 35924 w 4481234"/>
              <a:gd name="connsiteY148" fmla="*/ 1261565 h 2786771"/>
              <a:gd name="connsiteX149" fmla="*/ 42065 w 4481234"/>
              <a:gd name="connsiteY149" fmla="*/ 1270866 h 2786771"/>
              <a:gd name="connsiteX150" fmla="*/ 241931 w 4481234"/>
              <a:gd name="connsiteY150" fmla="*/ 2082700 h 2786771"/>
              <a:gd name="connsiteX151" fmla="*/ 256261 w 4481234"/>
              <a:gd name="connsiteY151" fmla="*/ 2071352 h 2786771"/>
              <a:gd name="connsiteX152" fmla="*/ 280649 w 4481234"/>
              <a:gd name="connsiteY152" fmla="*/ 2043938 h 2786771"/>
              <a:gd name="connsiteX153" fmla="*/ 295824 w 4481234"/>
              <a:gd name="connsiteY153" fmla="*/ 2015055 h 2786771"/>
              <a:gd name="connsiteX154" fmla="*/ 300765 w 4481234"/>
              <a:gd name="connsiteY154" fmla="*/ 1988353 h 2786771"/>
              <a:gd name="connsiteX155" fmla="*/ 294489 w 4481234"/>
              <a:gd name="connsiteY155" fmla="*/ 1966680 h 2786771"/>
              <a:gd name="connsiteX156" fmla="*/ 287057 w 4481234"/>
              <a:gd name="connsiteY156" fmla="*/ 1959114 h 2786771"/>
              <a:gd name="connsiteX157" fmla="*/ 277534 w 4481234"/>
              <a:gd name="connsiteY157" fmla="*/ 1954664 h 2786771"/>
              <a:gd name="connsiteX158" fmla="*/ 266230 w 4481234"/>
              <a:gd name="connsiteY158" fmla="*/ 1952839 h 2786771"/>
              <a:gd name="connsiteX159" fmla="*/ 253635 w 4481234"/>
              <a:gd name="connsiteY159" fmla="*/ 1953774 h 2786771"/>
              <a:gd name="connsiteX160" fmla="*/ 240284 w 4481234"/>
              <a:gd name="connsiteY160" fmla="*/ 1957289 h 2786771"/>
              <a:gd name="connsiteX161" fmla="*/ 226444 w 4481234"/>
              <a:gd name="connsiteY161" fmla="*/ 1963253 h 2786771"/>
              <a:gd name="connsiteX162" fmla="*/ 212380 w 4481234"/>
              <a:gd name="connsiteY162" fmla="*/ 1971709 h 2786771"/>
              <a:gd name="connsiteX163" fmla="*/ 198451 w 4481234"/>
              <a:gd name="connsiteY163" fmla="*/ 1982567 h 2786771"/>
              <a:gd name="connsiteX164" fmla="*/ 174329 w 4481234"/>
              <a:gd name="connsiteY164" fmla="*/ 2009270 h 2786771"/>
              <a:gd name="connsiteX165" fmla="*/ 158664 w 4481234"/>
              <a:gd name="connsiteY165" fmla="*/ 2037752 h 2786771"/>
              <a:gd name="connsiteX166" fmla="*/ 152790 w 4481234"/>
              <a:gd name="connsiteY166" fmla="*/ 2064899 h 2786771"/>
              <a:gd name="connsiteX167" fmla="*/ 158309 w 4481234"/>
              <a:gd name="connsiteY167" fmla="*/ 2087151 h 2786771"/>
              <a:gd name="connsiteX168" fmla="*/ 165473 w 4481234"/>
              <a:gd name="connsiteY168" fmla="*/ 2095250 h 2786771"/>
              <a:gd name="connsiteX169" fmla="*/ 174998 w 4481234"/>
              <a:gd name="connsiteY169" fmla="*/ 2100324 h 2786771"/>
              <a:gd name="connsiteX170" fmla="*/ 186434 w 4481234"/>
              <a:gd name="connsiteY170" fmla="*/ 2102460 h 2786771"/>
              <a:gd name="connsiteX171" fmla="*/ 199341 w 4481234"/>
              <a:gd name="connsiteY171" fmla="*/ 2101659 h 2786771"/>
              <a:gd name="connsiteX172" fmla="*/ 213048 w 4481234"/>
              <a:gd name="connsiteY172" fmla="*/ 2098143 h 2786771"/>
              <a:gd name="connsiteX173" fmla="*/ 227378 w 4481234"/>
              <a:gd name="connsiteY173" fmla="*/ 2091913 h 2786771"/>
              <a:gd name="connsiteX174" fmla="*/ 241931 w 4481234"/>
              <a:gd name="connsiteY174" fmla="*/ 2082879 h 2786771"/>
              <a:gd name="connsiteX175" fmla="*/ 68367 w 4481234"/>
              <a:gd name="connsiteY175" fmla="*/ 1788309 h 2786771"/>
              <a:gd name="connsiteX176" fmla="*/ 77534 w 4481234"/>
              <a:gd name="connsiteY176" fmla="*/ 1786040 h 2786771"/>
              <a:gd name="connsiteX177" fmla="*/ 87148 w 4481234"/>
              <a:gd name="connsiteY177" fmla="*/ 1782435 h 2786771"/>
              <a:gd name="connsiteX178" fmla="*/ 97116 w 4481234"/>
              <a:gd name="connsiteY178" fmla="*/ 1777539 h 2786771"/>
              <a:gd name="connsiteX179" fmla="*/ 107263 w 4481234"/>
              <a:gd name="connsiteY179" fmla="*/ 1771354 h 2786771"/>
              <a:gd name="connsiteX180" fmla="*/ 132497 w 4481234"/>
              <a:gd name="connsiteY180" fmla="*/ 1750125 h 2786771"/>
              <a:gd name="connsiteX181" fmla="*/ 151143 w 4481234"/>
              <a:gd name="connsiteY181" fmla="*/ 1725915 h 2786771"/>
              <a:gd name="connsiteX182" fmla="*/ 161379 w 4481234"/>
              <a:gd name="connsiteY182" fmla="*/ 1701705 h 2786771"/>
              <a:gd name="connsiteX183" fmla="*/ 161691 w 4481234"/>
              <a:gd name="connsiteY183" fmla="*/ 1680477 h 2786771"/>
              <a:gd name="connsiteX184" fmla="*/ 156351 w 4481234"/>
              <a:gd name="connsiteY184" fmla="*/ 1670375 h 2786771"/>
              <a:gd name="connsiteX185" fmla="*/ 147450 w 4481234"/>
              <a:gd name="connsiteY185" fmla="*/ 1664055 h 2786771"/>
              <a:gd name="connsiteX186" fmla="*/ 135612 w 4481234"/>
              <a:gd name="connsiteY186" fmla="*/ 1661430 h 2786771"/>
              <a:gd name="connsiteX187" fmla="*/ 121549 w 4481234"/>
              <a:gd name="connsiteY187" fmla="*/ 1662453 h 2786771"/>
              <a:gd name="connsiteX188" fmla="*/ 112648 w 4481234"/>
              <a:gd name="connsiteY188" fmla="*/ 1664723 h 2786771"/>
              <a:gd name="connsiteX189" fmla="*/ 103346 w 4481234"/>
              <a:gd name="connsiteY189" fmla="*/ 1668194 h 2786771"/>
              <a:gd name="connsiteX190" fmla="*/ 93734 w 4481234"/>
              <a:gd name="connsiteY190" fmla="*/ 1672912 h 2786771"/>
              <a:gd name="connsiteX191" fmla="*/ 83899 w 4481234"/>
              <a:gd name="connsiteY191" fmla="*/ 1678831 h 2786771"/>
              <a:gd name="connsiteX192" fmla="*/ 59110 w 4481234"/>
              <a:gd name="connsiteY192" fmla="*/ 1699302 h 2786771"/>
              <a:gd name="connsiteX193" fmla="*/ 40419 w 4481234"/>
              <a:gd name="connsiteY193" fmla="*/ 1722978 h 2786771"/>
              <a:gd name="connsiteX194" fmla="*/ 29559 w 4481234"/>
              <a:gd name="connsiteY194" fmla="*/ 1747144 h 2786771"/>
              <a:gd name="connsiteX195" fmla="*/ 28491 w 4481234"/>
              <a:gd name="connsiteY195" fmla="*/ 1768861 h 2786771"/>
              <a:gd name="connsiteX196" fmla="*/ 33432 w 4481234"/>
              <a:gd name="connsiteY196" fmla="*/ 1779409 h 2786771"/>
              <a:gd name="connsiteX197" fmla="*/ 42332 w 4481234"/>
              <a:gd name="connsiteY197" fmla="*/ 1786218 h 2786771"/>
              <a:gd name="connsiteX198" fmla="*/ 54170 w 4481234"/>
              <a:gd name="connsiteY198" fmla="*/ 1789199 h 2786771"/>
              <a:gd name="connsiteX199" fmla="*/ 68412 w 4481234"/>
              <a:gd name="connsiteY199" fmla="*/ 1788487 h 2786771"/>
              <a:gd name="connsiteX200" fmla="*/ 14740 w 4481234"/>
              <a:gd name="connsiteY200" fmla="*/ 1472334 h 2786771"/>
              <a:gd name="connsiteX201" fmla="*/ 26578 w 4481234"/>
              <a:gd name="connsiteY201" fmla="*/ 1476072 h 2786771"/>
              <a:gd name="connsiteX202" fmla="*/ 42109 w 4481234"/>
              <a:gd name="connsiteY202" fmla="*/ 1475049 h 2786771"/>
              <a:gd name="connsiteX203" fmla="*/ 47539 w 4481234"/>
              <a:gd name="connsiteY203" fmla="*/ 1473758 h 2786771"/>
              <a:gd name="connsiteX204" fmla="*/ 53191 w 4481234"/>
              <a:gd name="connsiteY204" fmla="*/ 1471933 h 2786771"/>
              <a:gd name="connsiteX205" fmla="*/ 59066 w 4481234"/>
              <a:gd name="connsiteY205" fmla="*/ 1469619 h 2786771"/>
              <a:gd name="connsiteX206" fmla="*/ 65074 w 4481234"/>
              <a:gd name="connsiteY206" fmla="*/ 1466816 h 2786771"/>
              <a:gd name="connsiteX207" fmla="*/ 89551 w 4481234"/>
              <a:gd name="connsiteY207" fmla="*/ 1451106 h 2786771"/>
              <a:gd name="connsiteX208" fmla="*/ 109622 w 4481234"/>
              <a:gd name="connsiteY208" fmla="*/ 1431435 h 2786771"/>
              <a:gd name="connsiteX209" fmla="*/ 123284 w 4481234"/>
              <a:gd name="connsiteY209" fmla="*/ 1410430 h 2786771"/>
              <a:gd name="connsiteX210" fmla="*/ 128492 w 4481234"/>
              <a:gd name="connsiteY210" fmla="*/ 1390581 h 2786771"/>
              <a:gd name="connsiteX211" fmla="*/ 126044 w 4481234"/>
              <a:gd name="connsiteY211" fmla="*/ 1378521 h 2786771"/>
              <a:gd name="connsiteX212" fmla="*/ 118434 w 4481234"/>
              <a:gd name="connsiteY212" fmla="*/ 1370732 h 2786771"/>
              <a:gd name="connsiteX213" fmla="*/ 106595 w 4481234"/>
              <a:gd name="connsiteY213" fmla="*/ 1367350 h 2786771"/>
              <a:gd name="connsiteX214" fmla="*/ 91375 w 4481234"/>
              <a:gd name="connsiteY214" fmla="*/ 1368507 h 2786771"/>
              <a:gd name="connsiteX215" fmla="*/ 86080 w 4481234"/>
              <a:gd name="connsiteY215" fmla="*/ 1369842 h 2786771"/>
              <a:gd name="connsiteX216" fmla="*/ 80561 w 4481234"/>
              <a:gd name="connsiteY216" fmla="*/ 1371623 h 2786771"/>
              <a:gd name="connsiteX217" fmla="*/ 74820 w 4481234"/>
              <a:gd name="connsiteY217" fmla="*/ 1373848 h 2786771"/>
              <a:gd name="connsiteX218" fmla="*/ 68945 w 4481234"/>
              <a:gd name="connsiteY218" fmla="*/ 1376607 h 2786771"/>
              <a:gd name="connsiteX219" fmla="*/ 45135 w 4481234"/>
              <a:gd name="connsiteY219" fmla="*/ 1391738 h 2786771"/>
              <a:gd name="connsiteX220" fmla="*/ 25242 w 4481234"/>
              <a:gd name="connsiteY220" fmla="*/ 1410875 h 2786771"/>
              <a:gd name="connsiteX221" fmla="*/ 11269 w 4481234"/>
              <a:gd name="connsiteY221" fmla="*/ 1431613 h 2786771"/>
              <a:gd name="connsiteX222" fmla="*/ 5349 w 4481234"/>
              <a:gd name="connsiteY222" fmla="*/ 1451684 h 2786771"/>
              <a:gd name="connsiteX223" fmla="*/ 7396 w 4481234"/>
              <a:gd name="connsiteY223" fmla="*/ 1464145 h 2786771"/>
              <a:gd name="connsiteX224" fmla="*/ 14785 w 4481234"/>
              <a:gd name="connsiteY224" fmla="*/ 1472290 h 2786771"/>
              <a:gd name="connsiteX225" fmla="*/ 167254 w 4481234"/>
              <a:gd name="connsiteY225" fmla="*/ 1990222 h 2786771"/>
              <a:gd name="connsiteX226" fmla="*/ 180160 w 4481234"/>
              <a:gd name="connsiteY226" fmla="*/ 1982923 h 2786771"/>
              <a:gd name="connsiteX227" fmla="*/ 193110 w 4481234"/>
              <a:gd name="connsiteY227" fmla="*/ 1973578 h 2786771"/>
              <a:gd name="connsiteX228" fmla="*/ 218032 w 4481234"/>
              <a:gd name="connsiteY228" fmla="*/ 1948344 h 2786771"/>
              <a:gd name="connsiteX229" fmla="*/ 234677 w 4481234"/>
              <a:gd name="connsiteY229" fmla="*/ 1921019 h 2786771"/>
              <a:gd name="connsiteX230" fmla="*/ 241664 w 4481234"/>
              <a:gd name="connsiteY230" fmla="*/ 1894895 h 2786771"/>
              <a:gd name="connsiteX231" fmla="*/ 237792 w 4481234"/>
              <a:gd name="connsiteY231" fmla="*/ 1873178 h 2786771"/>
              <a:gd name="connsiteX232" fmla="*/ 231027 w 4481234"/>
              <a:gd name="connsiteY232" fmla="*/ 1864633 h 2786771"/>
              <a:gd name="connsiteX233" fmla="*/ 221593 w 4481234"/>
              <a:gd name="connsiteY233" fmla="*/ 1859337 h 2786771"/>
              <a:gd name="connsiteX234" fmla="*/ 210066 w 4481234"/>
              <a:gd name="connsiteY234" fmla="*/ 1857245 h 2786771"/>
              <a:gd name="connsiteX235" fmla="*/ 196715 w 4481234"/>
              <a:gd name="connsiteY235" fmla="*/ 1858180 h 2786771"/>
              <a:gd name="connsiteX236" fmla="*/ 185055 w 4481234"/>
              <a:gd name="connsiteY236" fmla="*/ 1861206 h 2786771"/>
              <a:gd name="connsiteX237" fmla="*/ 172817 w 4481234"/>
              <a:gd name="connsiteY237" fmla="*/ 1866235 h 2786771"/>
              <a:gd name="connsiteX238" fmla="*/ 160267 w 4481234"/>
              <a:gd name="connsiteY238" fmla="*/ 1873267 h 2786771"/>
              <a:gd name="connsiteX239" fmla="*/ 147672 w 4481234"/>
              <a:gd name="connsiteY239" fmla="*/ 1882167 h 2786771"/>
              <a:gd name="connsiteX240" fmla="*/ 123106 w 4481234"/>
              <a:gd name="connsiteY240" fmla="*/ 1906511 h 2786771"/>
              <a:gd name="connsiteX241" fmla="*/ 106106 w 4481234"/>
              <a:gd name="connsiteY241" fmla="*/ 1933213 h 2786771"/>
              <a:gd name="connsiteX242" fmla="*/ 98318 w 4481234"/>
              <a:gd name="connsiteY242" fmla="*/ 1959470 h 2786771"/>
              <a:gd name="connsiteX243" fmla="*/ 101299 w 4481234"/>
              <a:gd name="connsiteY243" fmla="*/ 1981722 h 2786771"/>
              <a:gd name="connsiteX244" fmla="*/ 107841 w 4481234"/>
              <a:gd name="connsiteY244" fmla="*/ 1990623 h 2786771"/>
              <a:gd name="connsiteX245" fmla="*/ 117188 w 4481234"/>
              <a:gd name="connsiteY245" fmla="*/ 1996364 h 2786771"/>
              <a:gd name="connsiteX246" fmla="*/ 128847 w 4481234"/>
              <a:gd name="connsiteY246" fmla="*/ 1998811 h 2786771"/>
              <a:gd name="connsiteX247" fmla="*/ 142198 w 4481234"/>
              <a:gd name="connsiteY247" fmla="*/ 1997966 h 2786771"/>
              <a:gd name="connsiteX248" fmla="*/ 154258 w 4481234"/>
              <a:gd name="connsiteY248" fmla="*/ 1994895 h 2786771"/>
              <a:gd name="connsiteX249" fmla="*/ 167299 w 4481234"/>
              <a:gd name="connsiteY249" fmla="*/ 1990178 h 2786771"/>
              <a:gd name="connsiteX250" fmla="*/ 26178 w 4481234"/>
              <a:gd name="connsiteY250" fmla="*/ 1579143 h 2786771"/>
              <a:gd name="connsiteX251" fmla="*/ 41353 w 4481234"/>
              <a:gd name="connsiteY251" fmla="*/ 1578163 h 2786771"/>
              <a:gd name="connsiteX252" fmla="*/ 47851 w 4481234"/>
              <a:gd name="connsiteY252" fmla="*/ 1576561 h 2786771"/>
              <a:gd name="connsiteX253" fmla="*/ 54704 w 4481234"/>
              <a:gd name="connsiteY253" fmla="*/ 1574292 h 2786771"/>
              <a:gd name="connsiteX254" fmla="*/ 61781 w 4481234"/>
              <a:gd name="connsiteY254" fmla="*/ 1571310 h 2786771"/>
              <a:gd name="connsiteX255" fmla="*/ 69079 w 4481234"/>
              <a:gd name="connsiteY255" fmla="*/ 1567616 h 2786771"/>
              <a:gd name="connsiteX256" fmla="*/ 93912 w 4481234"/>
              <a:gd name="connsiteY256" fmla="*/ 1550215 h 2786771"/>
              <a:gd name="connsiteX257" fmla="*/ 113716 w 4481234"/>
              <a:gd name="connsiteY257" fmla="*/ 1529121 h 2786771"/>
              <a:gd name="connsiteX258" fmla="*/ 126488 w 4481234"/>
              <a:gd name="connsiteY258" fmla="*/ 1506869 h 2786771"/>
              <a:gd name="connsiteX259" fmla="*/ 130405 w 4481234"/>
              <a:gd name="connsiteY259" fmla="*/ 1486397 h 2786771"/>
              <a:gd name="connsiteX260" fmla="*/ 126934 w 4481234"/>
              <a:gd name="connsiteY260" fmla="*/ 1474915 h 2786771"/>
              <a:gd name="connsiteX261" fmla="*/ 118834 w 4481234"/>
              <a:gd name="connsiteY261" fmla="*/ 1467572 h 2786771"/>
              <a:gd name="connsiteX262" fmla="*/ 106907 w 4481234"/>
              <a:gd name="connsiteY262" fmla="*/ 1464412 h 2786771"/>
              <a:gd name="connsiteX263" fmla="*/ 91998 w 4481234"/>
              <a:gd name="connsiteY263" fmla="*/ 1465569 h 2786771"/>
              <a:gd name="connsiteX264" fmla="*/ 85634 w 4481234"/>
              <a:gd name="connsiteY264" fmla="*/ 1467127 h 2786771"/>
              <a:gd name="connsiteX265" fmla="*/ 79003 w 4481234"/>
              <a:gd name="connsiteY265" fmla="*/ 1469352 h 2786771"/>
              <a:gd name="connsiteX266" fmla="*/ 72149 w 4481234"/>
              <a:gd name="connsiteY266" fmla="*/ 1472245 h 2786771"/>
              <a:gd name="connsiteX267" fmla="*/ 65074 w 4481234"/>
              <a:gd name="connsiteY267" fmla="*/ 1475805 h 2786771"/>
              <a:gd name="connsiteX268" fmla="*/ 40819 w 4481234"/>
              <a:gd name="connsiteY268" fmla="*/ 1492628 h 2786771"/>
              <a:gd name="connsiteX269" fmla="*/ 21104 w 4481234"/>
              <a:gd name="connsiteY269" fmla="*/ 1513188 h 2786771"/>
              <a:gd name="connsiteX270" fmla="*/ 7976 w 4481234"/>
              <a:gd name="connsiteY270" fmla="*/ 1535040 h 2786771"/>
              <a:gd name="connsiteX271" fmla="*/ 3525 w 4481234"/>
              <a:gd name="connsiteY271" fmla="*/ 1555689 h 2786771"/>
              <a:gd name="connsiteX272" fmla="*/ 6462 w 4481234"/>
              <a:gd name="connsiteY272" fmla="*/ 1567661 h 2786771"/>
              <a:gd name="connsiteX273" fmla="*/ 14339 w 4481234"/>
              <a:gd name="connsiteY273" fmla="*/ 1575493 h 2786771"/>
              <a:gd name="connsiteX274" fmla="*/ 26221 w 4481234"/>
              <a:gd name="connsiteY274" fmla="*/ 1579098 h 2786771"/>
              <a:gd name="connsiteX275" fmla="*/ 49453 w 4481234"/>
              <a:gd name="connsiteY275" fmla="*/ 1683014 h 2786771"/>
              <a:gd name="connsiteX276" fmla="*/ 57063 w 4481234"/>
              <a:gd name="connsiteY276" fmla="*/ 1681145 h 2786771"/>
              <a:gd name="connsiteX277" fmla="*/ 65029 w 4481234"/>
              <a:gd name="connsiteY277" fmla="*/ 1678341 h 2786771"/>
              <a:gd name="connsiteX278" fmla="*/ 73351 w 4481234"/>
              <a:gd name="connsiteY278" fmla="*/ 1674603 h 2786771"/>
              <a:gd name="connsiteX279" fmla="*/ 81851 w 4481234"/>
              <a:gd name="connsiteY279" fmla="*/ 1669930 h 2786771"/>
              <a:gd name="connsiteX280" fmla="*/ 107085 w 4481234"/>
              <a:gd name="connsiteY280" fmla="*/ 1650838 h 2786771"/>
              <a:gd name="connsiteX281" fmla="*/ 126533 w 4481234"/>
              <a:gd name="connsiteY281" fmla="*/ 1628230 h 2786771"/>
              <a:gd name="connsiteX282" fmla="*/ 138371 w 4481234"/>
              <a:gd name="connsiteY282" fmla="*/ 1605044 h 2786771"/>
              <a:gd name="connsiteX283" fmla="*/ 140730 w 4481234"/>
              <a:gd name="connsiteY283" fmla="*/ 1584083 h 2786771"/>
              <a:gd name="connsiteX284" fmla="*/ 136280 w 4481234"/>
              <a:gd name="connsiteY284" fmla="*/ 1573046 h 2786771"/>
              <a:gd name="connsiteX285" fmla="*/ 127779 w 4481234"/>
              <a:gd name="connsiteY285" fmla="*/ 1566014 h 2786771"/>
              <a:gd name="connsiteX286" fmla="*/ 115897 w 4481234"/>
              <a:gd name="connsiteY286" fmla="*/ 1563032 h 2786771"/>
              <a:gd name="connsiteX287" fmla="*/ 101255 w 4481234"/>
              <a:gd name="connsiteY287" fmla="*/ 1564100 h 2786771"/>
              <a:gd name="connsiteX288" fmla="*/ 93823 w 4481234"/>
              <a:gd name="connsiteY288" fmla="*/ 1565970 h 2786771"/>
              <a:gd name="connsiteX289" fmla="*/ 86080 w 4481234"/>
              <a:gd name="connsiteY289" fmla="*/ 1568729 h 2786771"/>
              <a:gd name="connsiteX290" fmla="*/ 77980 w 4481234"/>
              <a:gd name="connsiteY290" fmla="*/ 1572334 h 2786771"/>
              <a:gd name="connsiteX291" fmla="*/ 69701 w 4481234"/>
              <a:gd name="connsiteY291" fmla="*/ 1576784 h 2786771"/>
              <a:gd name="connsiteX292" fmla="*/ 45092 w 4481234"/>
              <a:gd name="connsiteY292" fmla="*/ 1595208 h 2786771"/>
              <a:gd name="connsiteX293" fmla="*/ 25643 w 4481234"/>
              <a:gd name="connsiteY293" fmla="*/ 1617460 h 2786771"/>
              <a:gd name="connsiteX294" fmla="*/ 13360 w 4481234"/>
              <a:gd name="connsiteY294" fmla="*/ 1640513 h 2786771"/>
              <a:gd name="connsiteX295" fmla="*/ 10245 w 4481234"/>
              <a:gd name="connsiteY295" fmla="*/ 1661830 h 2786771"/>
              <a:gd name="connsiteX296" fmla="*/ 14117 w 4481234"/>
              <a:gd name="connsiteY296" fmla="*/ 1673312 h 2786771"/>
              <a:gd name="connsiteX297" fmla="*/ 22395 w 4481234"/>
              <a:gd name="connsiteY297" fmla="*/ 1680789 h 2786771"/>
              <a:gd name="connsiteX298" fmla="*/ 34366 w 4481234"/>
              <a:gd name="connsiteY298" fmla="*/ 1684126 h 2786771"/>
              <a:gd name="connsiteX299" fmla="*/ 49498 w 4481234"/>
              <a:gd name="connsiteY299" fmla="*/ 1682969 h 2786771"/>
              <a:gd name="connsiteX300" fmla="*/ 110111 w 4481234"/>
              <a:gd name="connsiteY300" fmla="*/ 1890846 h 2786771"/>
              <a:gd name="connsiteX301" fmla="*/ 121148 w 4481234"/>
              <a:gd name="connsiteY301" fmla="*/ 1886395 h 2786771"/>
              <a:gd name="connsiteX302" fmla="*/ 132452 w 4481234"/>
              <a:gd name="connsiteY302" fmla="*/ 1880565 h 2786771"/>
              <a:gd name="connsiteX303" fmla="*/ 143979 w 4481234"/>
              <a:gd name="connsiteY303" fmla="*/ 1872955 h 2786771"/>
              <a:gd name="connsiteX304" fmla="*/ 169123 w 4481234"/>
              <a:gd name="connsiteY304" fmla="*/ 1849813 h 2786771"/>
              <a:gd name="connsiteX305" fmla="*/ 186924 w 4481234"/>
              <a:gd name="connsiteY305" fmla="*/ 1824046 h 2786771"/>
              <a:gd name="connsiteX306" fmla="*/ 195825 w 4481234"/>
              <a:gd name="connsiteY306" fmla="*/ 1798901 h 2786771"/>
              <a:gd name="connsiteX307" fmla="*/ 194134 w 4481234"/>
              <a:gd name="connsiteY307" fmla="*/ 1777361 h 2786771"/>
              <a:gd name="connsiteX308" fmla="*/ 188081 w 4481234"/>
              <a:gd name="connsiteY308" fmla="*/ 1768016 h 2786771"/>
              <a:gd name="connsiteX309" fmla="*/ 178913 w 4481234"/>
              <a:gd name="connsiteY309" fmla="*/ 1762186 h 2786771"/>
              <a:gd name="connsiteX310" fmla="*/ 167254 w 4481234"/>
              <a:gd name="connsiteY310" fmla="*/ 1759783 h 2786771"/>
              <a:gd name="connsiteX311" fmla="*/ 153636 w 4481234"/>
              <a:gd name="connsiteY311" fmla="*/ 1760762 h 2786771"/>
              <a:gd name="connsiteX312" fmla="*/ 143400 w 4481234"/>
              <a:gd name="connsiteY312" fmla="*/ 1763387 h 2786771"/>
              <a:gd name="connsiteX313" fmla="*/ 132675 w 4481234"/>
              <a:gd name="connsiteY313" fmla="*/ 1767838 h 2786771"/>
              <a:gd name="connsiteX314" fmla="*/ 121593 w 4481234"/>
              <a:gd name="connsiteY314" fmla="*/ 1773623 h 2786771"/>
              <a:gd name="connsiteX315" fmla="*/ 110334 w 4481234"/>
              <a:gd name="connsiteY315" fmla="*/ 1780966 h 2786771"/>
              <a:gd name="connsiteX316" fmla="*/ 85634 w 4481234"/>
              <a:gd name="connsiteY316" fmla="*/ 1803218 h 2786771"/>
              <a:gd name="connsiteX317" fmla="*/ 67833 w 4481234"/>
              <a:gd name="connsiteY317" fmla="*/ 1828407 h 2786771"/>
              <a:gd name="connsiteX318" fmla="*/ 58398 w 4481234"/>
              <a:gd name="connsiteY318" fmla="*/ 1853596 h 2786771"/>
              <a:gd name="connsiteX319" fmla="*/ 59199 w 4481234"/>
              <a:gd name="connsiteY319" fmla="*/ 1875848 h 2786771"/>
              <a:gd name="connsiteX320" fmla="*/ 64985 w 4481234"/>
              <a:gd name="connsiteY320" fmla="*/ 1885683 h 2786771"/>
              <a:gd name="connsiteX321" fmla="*/ 73886 w 4481234"/>
              <a:gd name="connsiteY321" fmla="*/ 1891958 h 2786771"/>
              <a:gd name="connsiteX322" fmla="*/ 85723 w 4481234"/>
              <a:gd name="connsiteY322" fmla="*/ 1894673 h 2786771"/>
              <a:gd name="connsiteX323" fmla="*/ 99652 w 4481234"/>
              <a:gd name="connsiteY323" fmla="*/ 1893827 h 2786771"/>
              <a:gd name="connsiteX324" fmla="*/ 110200 w 4481234"/>
              <a:gd name="connsiteY324" fmla="*/ 1890801 h 2786771"/>
              <a:gd name="connsiteX325" fmla="*/ 736010 w 4481234"/>
              <a:gd name="connsiteY325" fmla="*/ 227436 h 2786771"/>
              <a:gd name="connsiteX326" fmla="*/ 740860 w 4481234"/>
              <a:gd name="connsiteY326" fmla="*/ 228059 h 2786771"/>
              <a:gd name="connsiteX327" fmla="*/ 746245 w 4481234"/>
              <a:gd name="connsiteY327" fmla="*/ 228059 h 2786771"/>
              <a:gd name="connsiteX328" fmla="*/ 752120 w 4481234"/>
              <a:gd name="connsiteY328" fmla="*/ 227302 h 2786771"/>
              <a:gd name="connsiteX329" fmla="*/ 758350 w 4481234"/>
              <a:gd name="connsiteY329" fmla="*/ 225878 h 2786771"/>
              <a:gd name="connsiteX330" fmla="*/ 768408 w 4481234"/>
              <a:gd name="connsiteY330" fmla="*/ 222540 h 2786771"/>
              <a:gd name="connsiteX331" fmla="*/ 778599 w 4481234"/>
              <a:gd name="connsiteY331" fmla="*/ 218090 h 2786771"/>
              <a:gd name="connsiteX332" fmla="*/ 788345 w 4481234"/>
              <a:gd name="connsiteY332" fmla="*/ 212349 h 2786771"/>
              <a:gd name="connsiteX333" fmla="*/ 797246 w 4481234"/>
              <a:gd name="connsiteY333" fmla="*/ 205629 h 2786771"/>
              <a:gd name="connsiteX334" fmla="*/ 807927 w 4481234"/>
              <a:gd name="connsiteY334" fmla="*/ 194236 h 2786771"/>
              <a:gd name="connsiteX335" fmla="*/ 812378 w 4481234"/>
              <a:gd name="connsiteY335" fmla="*/ 184045 h 2786771"/>
              <a:gd name="connsiteX336" fmla="*/ 810464 w 4481234"/>
              <a:gd name="connsiteY336" fmla="*/ 176257 h 2786771"/>
              <a:gd name="connsiteX337" fmla="*/ 802142 w 4481234"/>
              <a:gd name="connsiteY337" fmla="*/ 171806 h 2786771"/>
              <a:gd name="connsiteX338" fmla="*/ 797335 w 4481234"/>
              <a:gd name="connsiteY338" fmla="*/ 171228 h 2786771"/>
              <a:gd name="connsiteX339" fmla="*/ 791995 w 4481234"/>
              <a:gd name="connsiteY339" fmla="*/ 171228 h 2786771"/>
              <a:gd name="connsiteX340" fmla="*/ 786209 w 4481234"/>
              <a:gd name="connsiteY340" fmla="*/ 171984 h 2786771"/>
              <a:gd name="connsiteX341" fmla="*/ 780113 w 4481234"/>
              <a:gd name="connsiteY341" fmla="*/ 173408 h 2786771"/>
              <a:gd name="connsiteX342" fmla="*/ 770188 w 4481234"/>
              <a:gd name="connsiteY342" fmla="*/ 176702 h 2786771"/>
              <a:gd name="connsiteX343" fmla="*/ 760220 w 4481234"/>
              <a:gd name="connsiteY343" fmla="*/ 181152 h 2786771"/>
              <a:gd name="connsiteX344" fmla="*/ 750606 w 4481234"/>
              <a:gd name="connsiteY344" fmla="*/ 186759 h 2786771"/>
              <a:gd name="connsiteX345" fmla="*/ 741705 w 4481234"/>
              <a:gd name="connsiteY345" fmla="*/ 193346 h 2786771"/>
              <a:gd name="connsiteX346" fmla="*/ 730936 w 4481234"/>
              <a:gd name="connsiteY346" fmla="*/ 204605 h 2786771"/>
              <a:gd name="connsiteX347" fmla="*/ 726218 w 4481234"/>
              <a:gd name="connsiteY347" fmla="*/ 214797 h 2786771"/>
              <a:gd name="connsiteX348" fmla="*/ 727821 w 4481234"/>
              <a:gd name="connsiteY348" fmla="*/ 222807 h 2786771"/>
              <a:gd name="connsiteX349" fmla="*/ 736053 w 4481234"/>
              <a:gd name="connsiteY349" fmla="*/ 227391 h 2786771"/>
              <a:gd name="connsiteX350" fmla="*/ 596892 w 4481234"/>
              <a:gd name="connsiteY350" fmla="*/ 358321 h 2786771"/>
              <a:gd name="connsiteX351" fmla="*/ 601342 w 4481234"/>
              <a:gd name="connsiteY351" fmla="*/ 358321 h 2786771"/>
              <a:gd name="connsiteX352" fmla="*/ 605792 w 4481234"/>
              <a:gd name="connsiteY352" fmla="*/ 358054 h 2786771"/>
              <a:gd name="connsiteX353" fmla="*/ 610643 w 4481234"/>
              <a:gd name="connsiteY353" fmla="*/ 357342 h 2786771"/>
              <a:gd name="connsiteX354" fmla="*/ 615672 w 4481234"/>
              <a:gd name="connsiteY354" fmla="*/ 356184 h 2786771"/>
              <a:gd name="connsiteX355" fmla="*/ 627554 w 4481234"/>
              <a:gd name="connsiteY355" fmla="*/ 352179 h 2786771"/>
              <a:gd name="connsiteX356" fmla="*/ 639481 w 4481234"/>
              <a:gd name="connsiteY356" fmla="*/ 346394 h 2786771"/>
              <a:gd name="connsiteX357" fmla="*/ 650696 w 4481234"/>
              <a:gd name="connsiteY357" fmla="*/ 339184 h 2786771"/>
              <a:gd name="connsiteX358" fmla="*/ 660575 w 4481234"/>
              <a:gd name="connsiteY358" fmla="*/ 330862 h 2786771"/>
              <a:gd name="connsiteX359" fmla="*/ 670100 w 4481234"/>
              <a:gd name="connsiteY359" fmla="*/ 318712 h 2786771"/>
              <a:gd name="connsiteX360" fmla="*/ 672992 w 4481234"/>
              <a:gd name="connsiteY360" fmla="*/ 308388 h 2786771"/>
              <a:gd name="connsiteX361" fmla="*/ 669343 w 4481234"/>
              <a:gd name="connsiteY361" fmla="*/ 300956 h 2786771"/>
              <a:gd name="connsiteX362" fmla="*/ 659241 w 4481234"/>
              <a:gd name="connsiteY362" fmla="*/ 297395 h 2786771"/>
              <a:gd name="connsiteX363" fmla="*/ 655013 w 4481234"/>
              <a:gd name="connsiteY363" fmla="*/ 297395 h 2786771"/>
              <a:gd name="connsiteX364" fmla="*/ 650562 w 4481234"/>
              <a:gd name="connsiteY364" fmla="*/ 297707 h 2786771"/>
              <a:gd name="connsiteX365" fmla="*/ 645846 w 4481234"/>
              <a:gd name="connsiteY365" fmla="*/ 298463 h 2786771"/>
              <a:gd name="connsiteX366" fmla="*/ 640905 w 4481234"/>
              <a:gd name="connsiteY366" fmla="*/ 299576 h 2786771"/>
              <a:gd name="connsiteX367" fmla="*/ 629245 w 4481234"/>
              <a:gd name="connsiteY367" fmla="*/ 303581 h 2786771"/>
              <a:gd name="connsiteX368" fmla="*/ 617496 w 4481234"/>
              <a:gd name="connsiteY368" fmla="*/ 309233 h 2786771"/>
              <a:gd name="connsiteX369" fmla="*/ 606415 w 4481234"/>
              <a:gd name="connsiteY369" fmla="*/ 316309 h 2786771"/>
              <a:gd name="connsiteX370" fmla="*/ 596580 w 4481234"/>
              <a:gd name="connsiteY370" fmla="*/ 324498 h 2786771"/>
              <a:gd name="connsiteX371" fmla="*/ 586966 w 4481234"/>
              <a:gd name="connsiteY371" fmla="*/ 336514 h 2786771"/>
              <a:gd name="connsiteX372" fmla="*/ 583762 w 4481234"/>
              <a:gd name="connsiteY372" fmla="*/ 346883 h 2786771"/>
              <a:gd name="connsiteX373" fmla="*/ 587100 w 4481234"/>
              <a:gd name="connsiteY373" fmla="*/ 354538 h 2786771"/>
              <a:gd name="connsiteX374" fmla="*/ 596936 w 4481234"/>
              <a:gd name="connsiteY374" fmla="*/ 358276 h 2786771"/>
              <a:gd name="connsiteX375" fmla="*/ 665382 w 4481234"/>
              <a:gd name="connsiteY375" fmla="*/ 291565 h 2786771"/>
              <a:gd name="connsiteX376" fmla="*/ 669833 w 4481234"/>
              <a:gd name="connsiteY376" fmla="*/ 291921 h 2786771"/>
              <a:gd name="connsiteX377" fmla="*/ 674773 w 4481234"/>
              <a:gd name="connsiteY377" fmla="*/ 291921 h 2786771"/>
              <a:gd name="connsiteX378" fmla="*/ 680069 w 4481234"/>
              <a:gd name="connsiteY378" fmla="*/ 291165 h 2786771"/>
              <a:gd name="connsiteX379" fmla="*/ 685632 w 4481234"/>
              <a:gd name="connsiteY379" fmla="*/ 289919 h 2786771"/>
              <a:gd name="connsiteX380" fmla="*/ 696713 w 4481234"/>
              <a:gd name="connsiteY380" fmla="*/ 286180 h 2786771"/>
              <a:gd name="connsiteX381" fmla="*/ 707839 w 4481234"/>
              <a:gd name="connsiteY381" fmla="*/ 280929 h 2786771"/>
              <a:gd name="connsiteX382" fmla="*/ 718430 w 4481234"/>
              <a:gd name="connsiteY382" fmla="*/ 274387 h 2786771"/>
              <a:gd name="connsiteX383" fmla="*/ 727910 w 4481234"/>
              <a:gd name="connsiteY383" fmla="*/ 266777 h 2786771"/>
              <a:gd name="connsiteX384" fmla="*/ 737923 w 4481234"/>
              <a:gd name="connsiteY384" fmla="*/ 255028 h 2786771"/>
              <a:gd name="connsiteX385" fmla="*/ 741439 w 4481234"/>
              <a:gd name="connsiteY385" fmla="*/ 244792 h 2786771"/>
              <a:gd name="connsiteX386" fmla="*/ 738546 w 4481234"/>
              <a:gd name="connsiteY386" fmla="*/ 237226 h 2786771"/>
              <a:gd name="connsiteX387" fmla="*/ 729245 w 4481234"/>
              <a:gd name="connsiteY387" fmla="*/ 233266 h 2786771"/>
              <a:gd name="connsiteX388" fmla="*/ 724795 w 4481234"/>
              <a:gd name="connsiteY388" fmla="*/ 232954 h 2786771"/>
              <a:gd name="connsiteX389" fmla="*/ 719899 w 4481234"/>
              <a:gd name="connsiteY389" fmla="*/ 233221 h 2786771"/>
              <a:gd name="connsiteX390" fmla="*/ 714693 w 4481234"/>
              <a:gd name="connsiteY390" fmla="*/ 233978 h 2786771"/>
              <a:gd name="connsiteX391" fmla="*/ 709263 w 4481234"/>
              <a:gd name="connsiteY391" fmla="*/ 235224 h 2786771"/>
              <a:gd name="connsiteX392" fmla="*/ 698359 w 4481234"/>
              <a:gd name="connsiteY392" fmla="*/ 238873 h 2786771"/>
              <a:gd name="connsiteX393" fmla="*/ 687456 w 4481234"/>
              <a:gd name="connsiteY393" fmla="*/ 244035 h 2786771"/>
              <a:gd name="connsiteX394" fmla="*/ 676998 w 4481234"/>
              <a:gd name="connsiteY394" fmla="*/ 250444 h 2786771"/>
              <a:gd name="connsiteX395" fmla="*/ 667607 w 4481234"/>
              <a:gd name="connsiteY395" fmla="*/ 257876 h 2786771"/>
              <a:gd name="connsiteX396" fmla="*/ 657594 w 4481234"/>
              <a:gd name="connsiteY396" fmla="*/ 269536 h 2786771"/>
              <a:gd name="connsiteX397" fmla="*/ 653722 w 4481234"/>
              <a:gd name="connsiteY397" fmla="*/ 279816 h 2786771"/>
              <a:gd name="connsiteX398" fmla="*/ 656348 w 4481234"/>
              <a:gd name="connsiteY398" fmla="*/ 287604 h 2786771"/>
              <a:gd name="connsiteX399" fmla="*/ 665427 w 4481234"/>
              <a:gd name="connsiteY399" fmla="*/ 291788 h 2786771"/>
              <a:gd name="connsiteX400" fmla="*/ 808862 w 4481234"/>
              <a:gd name="connsiteY400" fmla="*/ 166065 h 2786771"/>
              <a:gd name="connsiteX401" fmla="*/ 813935 w 4481234"/>
              <a:gd name="connsiteY401" fmla="*/ 166955 h 2786771"/>
              <a:gd name="connsiteX402" fmla="*/ 819720 w 4481234"/>
              <a:gd name="connsiteY402" fmla="*/ 166955 h 2786771"/>
              <a:gd name="connsiteX403" fmla="*/ 826130 w 4481234"/>
              <a:gd name="connsiteY403" fmla="*/ 166199 h 2786771"/>
              <a:gd name="connsiteX404" fmla="*/ 832938 w 4481234"/>
              <a:gd name="connsiteY404" fmla="*/ 164686 h 2786771"/>
              <a:gd name="connsiteX405" fmla="*/ 842239 w 4481234"/>
              <a:gd name="connsiteY405" fmla="*/ 161615 h 2786771"/>
              <a:gd name="connsiteX406" fmla="*/ 851630 w 4481234"/>
              <a:gd name="connsiteY406" fmla="*/ 157476 h 2786771"/>
              <a:gd name="connsiteX407" fmla="*/ 860531 w 4481234"/>
              <a:gd name="connsiteY407" fmla="*/ 152314 h 2786771"/>
              <a:gd name="connsiteX408" fmla="*/ 868986 w 4481234"/>
              <a:gd name="connsiteY408" fmla="*/ 146350 h 2786771"/>
              <a:gd name="connsiteX409" fmla="*/ 880201 w 4481234"/>
              <a:gd name="connsiteY409" fmla="*/ 135269 h 2786771"/>
              <a:gd name="connsiteX410" fmla="*/ 885319 w 4481234"/>
              <a:gd name="connsiteY410" fmla="*/ 125166 h 2786771"/>
              <a:gd name="connsiteX411" fmla="*/ 884250 w 4481234"/>
              <a:gd name="connsiteY411" fmla="*/ 117156 h 2786771"/>
              <a:gd name="connsiteX412" fmla="*/ 876774 w 4481234"/>
              <a:gd name="connsiteY412" fmla="*/ 112305 h 2786771"/>
              <a:gd name="connsiteX413" fmla="*/ 871701 w 4481234"/>
              <a:gd name="connsiteY413" fmla="*/ 111504 h 2786771"/>
              <a:gd name="connsiteX414" fmla="*/ 865916 w 4481234"/>
              <a:gd name="connsiteY414" fmla="*/ 111504 h 2786771"/>
              <a:gd name="connsiteX415" fmla="*/ 859595 w 4481234"/>
              <a:gd name="connsiteY415" fmla="*/ 112305 h 2786771"/>
              <a:gd name="connsiteX416" fmla="*/ 852875 w 4481234"/>
              <a:gd name="connsiteY416" fmla="*/ 113818 h 2786771"/>
              <a:gd name="connsiteX417" fmla="*/ 843975 w 4481234"/>
              <a:gd name="connsiteY417" fmla="*/ 116844 h 2786771"/>
              <a:gd name="connsiteX418" fmla="*/ 834763 w 4481234"/>
              <a:gd name="connsiteY418" fmla="*/ 120894 h 2786771"/>
              <a:gd name="connsiteX419" fmla="*/ 825862 w 4481234"/>
              <a:gd name="connsiteY419" fmla="*/ 125923 h 2786771"/>
              <a:gd name="connsiteX420" fmla="*/ 817495 w 4481234"/>
              <a:gd name="connsiteY420" fmla="*/ 131797 h 2786771"/>
              <a:gd name="connsiteX421" fmla="*/ 806280 w 4481234"/>
              <a:gd name="connsiteY421" fmla="*/ 142745 h 2786771"/>
              <a:gd name="connsiteX422" fmla="*/ 800895 w 4481234"/>
              <a:gd name="connsiteY422" fmla="*/ 152848 h 2786771"/>
              <a:gd name="connsiteX423" fmla="*/ 801653 w 4481234"/>
              <a:gd name="connsiteY423" fmla="*/ 160992 h 2786771"/>
              <a:gd name="connsiteX424" fmla="*/ 808906 w 4481234"/>
              <a:gd name="connsiteY424" fmla="*/ 166110 h 2786771"/>
              <a:gd name="connsiteX425" fmla="*/ 883717 w 4481234"/>
              <a:gd name="connsiteY425" fmla="*/ 107143 h 2786771"/>
              <a:gd name="connsiteX426" fmla="*/ 888924 w 4481234"/>
              <a:gd name="connsiteY426" fmla="*/ 108255 h 2786771"/>
              <a:gd name="connsiteX427" fmla="*/ 895021 w 4481234"/>
              <a:gd name="connsiteY427" fmla="*/ 108255 h 2786771"/>
              <a:gd name="connsiteX428" fmla="*/ 901786 w 4481234"/>
              <a:gd name="connsiteY428" fmla="*/ 107499 h 2786771"/>
              <a:gd name="connsiteX429" fmla="*/ 909084 w 4481234"/>
              <a:gd name="connsiteY429" fmla="*/ 105852 h 2786771"/>
              <a:gd name="connsiteX430" fmla="*/ 917673 w 4481234"/>
              <a:gd name="connsiteY430" fmla="*/ 103048 h 2786771"/>
              <a:gd name="connsiteX431" fmla="*/ 926306 w 4481234"/>
              <a:gd name="connsiteY431" fmla="*/ 99354 h 2786771"/>
              <a:gd name="connsiteX432" fmla="*/ 934762 w 4481234"/>
              <a:gd name="connsiteY432" fmla="*/ 94904 h 2786771"/>
              <a:gd name="connsiteX433" fmla="*/ 942684 w 4481234"/>
              <a:gd name="connsiteY433" fmla="*/ 89564 h 2786771"/>
              <a:gd name="connsiteX434" fmla="*/ 954210 w 4481234"/>
              <a:gd name="connsiteY434" fmla="*/ 78838 h 2786771"/>
              <a:gd name="connsiteX435" fmla="*/ 959907 w 4481234"/>
              <a:gd name="connsiteY435" fmla="*/ 68914 h 2786771"/>
              <a:gd name="connsiteX436" fmla="*/ 959462 w 4481234"/>
              <a:gd name="connsiteY436" fmla="*/ 60903 h 2786771"/>
              <a:gd name="connsiteX437" fmla="*/ 952698 w 4481234"/>
              <a:gd name="connsiteY437" fmla="*/ 55785 h 2786771"/>
              <a:gd name="connsiteX438" fmla="*/ 947445 w 4481234"/>
              <a:gd name="connsiteY438" fmla="*/ 54717 h 2786771"/>
              <a:gd name="connsiteX439" fmla="*/ 941393 w 4481234"/>
              <a:gd name="connsiteY439" fmla="*/ 54717 h 2786771"/>
              <a:gd name="connsiteX440" fmla="*/ 934673 w 4481234"/>
              <a:gd name="connsiteY440" fmla="*/ 55518 h 2786771"/>
              <a:gd name="connsiteX441" fmla="*/ 927508 w 4481234"/>
              <a:gd name="connsiteY441" fmla="*/ 57120 h 2786771"/>
              <a:gd name="connsiteX442" fmla="*/ 919097 w 4481234"/>
              <a:gd name="connsiteY442" fmla="*/ 59880 h 2786771"/>
              <a:gd name="connsiteX443" fmla="*/ 910597 w 4481234"/>
              <a:gd name="connsiteY443" fmla="*/ 63529 h 2786771"/>
              <a:gd name="connsiteX444" fmla="*/ 902319 w 4481234"/>
              <a:gd name="connsiteY444" fmla="*/ 67979 h 2786771"/>
              <a:gd name="connsiteX445" fmla="*/ 894486 w 4481234"/>
              <a:gd name="connsiteY445" fmla="*/ 73186 h 2786771"/>
              <a:gd name="connsiteX446" fmla="*/ 882960 w 4481234"/>
              <a:gd name="connsiteY446" fmla="*/ 83734 h 2786771"/>
              <a:gd name="connsiteX447" fmla="*/ 877086 w 4481234"/>
              <a:gd name="connsiteY447" fmla="*/ 93613 h 2786771"/>
              <a:gd name="connsiteX448" fmla="*/ 877086 w 4481234"/>
              <a:gd name="connsiteY448" fmla="*/ 101802 h 2786771"/>
              <a:gd name="connsiteX449" fmla="*/ 883762 w 4481234"/>
              <a:gd name="connsiteY449" fmla="*/ 107187 h 2786771"/>
              <a:gd name="connsiteX450" fmla="*/ 959996 w 4481234"/>
              <a:gd name="connsiteY450" fmla="*/ 50623 h 2786771"/>
              <a:gd name="connsiteX451" fmla="*/ 965336 w 4481234"/>
              <a:gd name="connsiteY451" fmla="*/ 52136 h 2786771"/>
              <a:gd name="connsiteX452" fmla="*/ 971834 w 4481234"/>
              <a:gd name="connsiteY452" fmla="*/ 52492 h 2786771"/>
              <a:gd name="connsiteX453" fmla="*/ 979221 w 4481234"/>
              <a:gd name="connsiteY453" fmla="*/ 51736 h 2786771"/>
              <a:gd name="connsiteX454" fmla="*/ 987232 w 4481234"/>
              <a:gd name="connsiteY454" fmla="*/ 50000 h 2786771"/>
              <a:gd name="connsiteX455" fmla="*/ 994931 w 4481234"/>
              <a:gd name="connsiteY455" fmla="*/ 47508 h 2786771"/>
              <a:gd name="connsiteX456" fmla="*/ 1002764 w 4481234"/>
              <a:gd name="connsiteY456" fmla="*/ 44259 h 2786771"/>
              <a:gd name="connsiteX457" fmla="*/ 1010463 w 4481234"/>
              <a:gd name="connsiteY457" fmla="*/ 40254 h 2786771"/>
              <a:gd name="connsiteX458" fmla="*/ 1017806 w 4481234"/>
              <a:gd name="connsiteY458" fmla="*/ 35803 h 2786771"/>
              <a:gd name="connsiteX459" fmla="*/ 1029911 w 4481234"/>
              <a:gd name="connsiteY459" fmla="*/ 25434 h 2786771"/>
              <a:gd name="connsiteX460" fmla="*/ 1036409 w 4481234"/>
              <a:gd name="connsiteY460" fmla="*/ 15599 h 2786771"/>
              <a:gd name="connsiteX461" fmla="*/ 1036942 w 4481234"/>
              <a:gd name="connsiteY461" fmla="*/ 7321 h 2786771"/>
              <a:gd name="connsiteX462" fmla="*/ 1031068 w 4481234"/>
              <a:gd name="connsiteY462" fmla="*/ 1758 h 2786771"/>
              <a:gd name="connsiteX463" fmla="*/ 1025683 w 4481234"/>
              <a:gd name="connsiteY463" fmla="*/ 334 h 2786771"/>
              <a:gd name="connsiteX464" fmla="*/ 1019186 w 4481234"/>
              <a:gd name="connsiteY464" fmla="*/ 67 h 2786771"/>
              <a:gd name="connsiteX465" fmla="*/ 1011887 w 4481234"/>
              <a:gd name="connsiteY465" fmla="*/ 823 h 2786771"/>
              <a:gd name="connsiteX466" fmla="*/ 1003966 w 4481234"/>
              <a:gd name="connsiteY466" fmla="*/ 2604 h 2786771"/>
              <a:gd name="connsiteX467" fmla="*/ 996399 w 4481234"/>
              <a:gd name="connsiteY467" fmla="*/ 5051 h 2786771"/>
              <a:gd name="connsiteX468" fmla="*/ 988745 w 4481234"/>
              <a:gd name="connsiteY468" fmla="*/ 8256 h 2786771"/>
              <a:gd name="connsiteX469" fmla="*/ 981224 w 4481234"/>
              <a:gd name="connsiteY469" fmla="*/ 12127 h 2786771"/>
              <a:gd name="connsiteX470" fmla="*/ 974015 w 4481234"/>
              <a:gd name="connsiteY470" fmla="*/ 16578 h 2786771"/>
              <a:gd name="connsiteX471" fmla="*/ 961909 w 4481234"/>
              <a:gd name="connsiteY471" fmla="*/ 26769 h 2786771"/>
              <a:gd name="connsiteX472" fmla="*/ 955190 w 4481234"/>
              <a:gd name="connsiteY472" fmla="*/ 36604 h 2786771"/>
              <a:gd name="connsiteX473" fmla="*/ 954388 w 4481234"/>
              <a:gd name="connsiteY473" fmla="*/ 44971 h 2786771"/>
              <a:gd name="connsiteX474" fmla="*/ 960218 w 4481234"/>
              <a:gd name="connsiteY474" fmla="*/ 50667 h 2786771"/>
              <a:gd name="connsiteX475" fmla="*/ 394800 w 4481234"/>
              <a:gd name="connsiteY475" fmla="*/ 572427 h 2786771"/>
              <a:gd name="connsiteX476" fmla="*/ 407752 w 4481234"/>
              <a:gd name="connsiteY476" fmla="*/ 574430 h 2786771"/>
              <a:gd name="connsiteX477" fmla="*/ 410599 w 4481234"/>
              <a:gd name="connsiteY477" fmla="*/ 574430 h 2786771"/>
              <a:gd name="connsiteX478" fmla="*/ 413581 w 4481234"/>
              <a:gd name="connsiteY478" fmla="*/ 574030 h 2786771"/>
              <a:gd name="connsiteX479" fmla="*/ 416608 w 4481234"/>
              <a:gd name="connsiteY479" fmla="*/ 573495 h 2786771"/>
              <a:gd name="connsiteX480" fmla="*/ 419723 w 4481234"/>
              <a:gd name="connsiteY480" fmla="*/ 572783 h 2786771"/>
              <a:gd name="connsiteX481" fmla="*/ 434720 w 4481234"/>
              <a:gd name="connsiteY481" fmla="*/ 567487 h 2786771"/>
              <a:gd name="connsiteX482" fmla="*/ 449584 w 4481234"/>
              <a:gd name="connsiteY482" fmla="*/ 559566 h 2786771"/>
              <a:gd name="connsiteX483" fmla="*/ 462936 w 4481234"/>
              <a:gd name="connsiteY483" fmla="*/ 549597 h 2786771"/>
              <a:gd name="connsiteX484" fmla="*/ 473794 w 4481234"/>
              <a:gd name="connsiteY484" fmla="*/ 538338 h 2786771"/>
              <a:gd name="connsiteX485" fmla="*/ 481182 w 4481234"/>
              <a:gd name="connsiteY485" fmla="*/ 525254 h 2786771"/>
              <a:gd name="connsiteX486" fmla="*/ 481182 w 4481234"/>
              <a:gd name="connsiteY486" fmla="*/ 514929 h 2786771"/>
              <a:gd name="connsiteX487" fmla="*/ 474551 w 4481234"/>
              <a:gd name="connsiteY487" fmla="*/ 508431 h 2786771"/>
              <a:gd name="connsiteX488" fmla="*/ 461645 w 4481234"/>
              <a:gd name="connsiteY488" fmla="*/ 506651 h 2786771"/>
              <a:gd name="connsiteX489" fmla="*/ 458797 w 4481234"/>
              <a:gd name="connsiteY489" fmla="*/ 506874 h 2786771"/>
              <a:gd name="connsiteX490" fmla="*/ 455859 w 4481234"/>
              <a:gd name="connsiteY490" fmla="*/ 507274 h 2786771"/>
              <a:gd name="connsiteX491" fmla="*/ 452878 w 4481234"/>
              <a:gd name="connsiteY491" fmla="*/ 507853 h 2786771"/>
              <a:gd name="connsiteX492" fmla="*/ 449852 w 4481234"/>
              <a:gd name="connsiteY492" fmla="*/ 508565 h 2786771"/>
              <a:gd name="connsiteX493" fmla="*/ 435121 w 4481234"/>
              <a:gd name="connsiteY493" fmla="*/ 513727 h 2786771"/>
              <a:gd name="connsiteX494" fmla="*/ 420523 w 4481234"/>
              <a:gd name="connsiteY494" fmla="*/ 521515 h 2786771"/>
              <a:gd name="connsiteX495" fmla="*/ 407172 w 4481234"/>
              <a:gd name="connsiteY495" fmla="*/ 531262 h 2786771"/>
              <a:gd name="connsiteX496" fmla="*/ 396314 w 4481234"/>
              <a:gd name="connsiteY496" fmla="*/ 542298 h 2786771"/>
              <a:gd name="connsiteX497" fmla="*/ 388615 w 4481234"/>
              <a:gd name="connsiteY497" fmla="*/ 555383 h 2786771"/>
              <a:gd name="connsiteX498" fmla="*/ 388125 w 4481234"/>
              <a:gd name="connsiteY498" fmla="*/ 565885 h 2786771"/>
              <a:gd name="connsiteX499" fmla="*/ 394667 w 4481234"/>
              <a:gd name="connsiteY499" fmla="*/ 572472 h 2786771"/>
              <a:gd name="connsiteX500" fmla="*/ 283541 w 4481234"/>
              <a:gd name="connsiteY500" fmla="*/ 731706 h 2786771"/>
              <a:gd name="connsiteX501" fmla="*/ 298584 w 4481234"/>
              <a:gd name="connsiteY501" fmla="*/ 732284 h 2786771"/>
              <a:gd name="connsiteX502" fmla="*/ 300230 w 4481234"/>
              <a:gd name="connsiteY502" fmla="*/ 732062 h 2786771"/>
              <a:gd name="connsiteX503" fmla="*/ 301922 w 4481234"/>
              <a:gd name="connsiteY503" fmla="*/ 731750 h 2786771"/>
              <a:gd name="connsiteX504" fmla="*/ 303657 w 4481234"/>
              <a:gd name="connsiteY504" fmla="*/ 731394 h 2786771"/>
              <a:gd name="connsiteX505" fmla="*/ 305349 w 4481234"/>
              <a:gd name="connsiteY505" fmla="*/ 730994 h 2786771"/>
              <a:gd name="connsiteX506" fmla="*/ 322838 w 4481234"/>
              <a:gd name="connsiteY506" fmla="*/ 724674 h 2786771"/>
              <a:gd name="connsiteX507" fmla="*/ 339928 w 4481234"/>
              <a:gd name="connsiteY507" fmla="*/ 714928 h 2786771"/>
              <a:gd name="connsiteX508" fmla="*/ 354925 w 4481234"/>
              <a:gd name="connsiteY508" fmla="*/ 702734 h 2786771"/>
              <a:gd name="connsiteX509" fmla="*/ 366185 w 4481234"/>
              <a:gd name="connsiteY509" fmla="*/ 689383 h 2786771"/>
              <a:gd name="connsiteX510" fmla="*/ 371881 w 4481234"/>
              <a:gd name="connsiteY510" fmla="*/ 675676 h 2786771"/>
              <a:gd name="connsiteX511" fmla="*/ 369968 w 4481234"/>
              <a:gd name="connsiteY511" fmla="*/ 665484 h 2786771"/>
              <a:gd name="connsiteX512" fmla="*/ 361067 w 4481234"/>
              <a:gd name="connsiteY512" fmla="*/ 659788 h 2786771"/>
              <a:gd name="connsiteX513" fmla="*/ 346114 w 4481234"/>
              <a:gd name="connsiteY513" fmla="*/ 659432 h 2786771"/>
              <a:gd name="connsiteX514" fmla="*/ 344466 w 4481234"/>
              <a:gd name="connsiteY514" fmla="*/ 659699 h 2786771"/>
              <a:gd name="connsiteX515" fmla="*/ 342776 w 4481234"/>
              <a:gd name="connsiteY515" fmla="*/ 660010 h 2786771"/>
              <a:gd name="connsiteX516" fmla="*/ 341084 w 4481234"/>
              <a:gd name="connsiteY516" fmla="*/ 660366 h 2786771"/>
              <a:gd name="connsiteX517" fmla="*/ 339394 w 4481234"/>
              <a:gd name="connsiteY517" fmla="*/ 660767 h 2786771"/>
              <a:gd name="connsiteX518" fmla="*/ 322304 w 4481234"/>
              <a:gd name="connsiteY518" fmla="*/ 666953 h 2786771"/>
              <a:gd name="connsiteX519" fmla="*/ 305570 w 4481234"/>
              <a:gd name="connsiteY519" fmla="*/ 676477 h 2786771"/>
              <a:gd name="connsiteX520" fmla="*/ 290707 w 4481234"/>
              <a:gd name="connsiteY520" fmla="*/ 688359 h 2786771"/>
              <a:gd name="connsiteX521" fmla="*/ 279358 w 4481234"/>
              <a:gd name="connsiteY521" fmla="*/ 701710 h 2786771"/>
              <a:gd name="connsiteX522" fmla="*/ 273350 w 4481234"/>
              <a:gd name="connsiteY522" fmla="*/ 715462 h 2786771"/>
              <a:gd name="connsiteX523" fmla="*/ 274863 w 4481234"/>
              <a:gd name="connsiteY523" fmla="*/ 725876 h 2786771"/>
              <a:gd name="connsiteX524" fmla="*/ 283274 w 4481234"/>
              <a:gd name="connsiteY524" fmla="*/ 731750 h 2786771"/>
              <a:gd name="connsiteX525" fmla="*/ 337347 w 4481234"/>
              <a:gd name="connsiteY525" fmla="*/ 650665 h 2786771"/>
              <a:gd name="connsiteX526" fmla="*/ 351276 w 4481234"/>
              <a:gd name="connsiteY526" fmla="*/ 652044 h 2786771"/>
              <a:gd name="connsiteX527" fmla="*/ 353590 w 4481234"/>
              <a:gd name="connsiteY527" fmla="*/ 651777 h 2786771"/>
              <a:gd name="connsiteX528" fmla="*/ 355949 w 4481234"/>
              <a:gd name="connsiteY528" fmla="*/ 651377 h 2786771"/>
              <a:gd name="connsiteX529" fmla="*/ 358352 w 4481234"/>
              <a:gd name="connsiteY529" fmla="*/ 650932 h 2786771"/>
              <a:gd name="connsiteX530" fmla="*/ 360800 w 4481234"/>
              <a:gd name="connsiteY530" fmla="*/ 650353 h 2786771"/>
              <a:gd name="connsiteX531" fmla="*/ 376999 w 4481234"/>
              <a:gd name="connsiteY531" fmla="*/ 644612 h 2786771"/>
              <a:gd name="connsiteX532" fmla="*/ 392976 w 4481234"/>
              <a:gd name="connsiteY532" fmla="*/ 635711 h 2786771"/>
              <a:gd name="connsiteX533" fmla="*/ 407217 w 4481234"/>
              <a:gd name="connsiteY533" fmla="*/ 624719 h 2786771"/>
              <a:gd name="connsiteX534" fmla="*/ 418343 w 4481234"/>
              <a:gd name="connsiteY534" fmla="*/ 612392 h 2786771"/>
              <a:gd name="connsiteX535" fmla="*/ 424929 w 4481234"/>
              <a:gd name="connsiteY535" fmla="*/ 599041 h 2786771"/>
              <a:gd name="connsiteX536" fmla="*/ 424084 w 4481234"/>
              <a:gd name="connsiteY536" fmla="*/ 588760 h 2786771"/>
              <a:gd name="connsiteX537" fmla="*/ 416429 w 4481234"/>
              <a:gd name="connsiteY537" fmla="*/ 582574 h 2786771"/>
              <a:gd name="connsiteX538" fmla="*/ 402455 w 4481234"/>
              <a:gd name="connsiteY538" fmla="*/ 581462 h 2786771"/>
              <a:gd name="connsiteX539" fmla="*/ 400185 w 4481234"/>
              <a:gd name="connsiteY539" fmla="*/ 581729 h 2786771"/>
              <a:gd name="connsiteX540" fmla="*/ 397871 w 4481234"/>
              <a:gd name="connsiteY540" fmla="*/ 582129 h 2786771"/>
              <a:gd name="connsiteX541" fmla="*/ 395513 w 4481234"/>
              <a:gd name="connsiteY541" fmla="*/ 582574 h 2786771"/>
              <a:gd name="connsiteX542" fmla="*/ 393110 w 4481234"/>
              <a:gd name="connsiteY542" fmla="*/ 583153 h 2786771"/>
              <a:gd name="connsiteX543" fmla="*/ 377266 w 4481234"/>
              <a:gd name="connsiteY543" fmla="*/ 588805 h 2786771"/>
              <a:gd name="connsiteX544" fmla="*/ 361645 w 4481234"/>
              <a:gd name="connsiteY544" fmla="*/ 597394 h 2786771"/>
              <a:gd name="connsiteX545" fmla="*/ 347583 w 4481234"/>
              <a:gd name="connsiteY545" fmla="*/ 608164 h 2786771"/>
              <a:gd name="connsiteX546" fmla="*/ 336368 w 4481234"/>
              <a:gd name="connsiteY546" fmla="*/ 620313 h 2786771"/>
              <a:gd name="connsiteX547" fmla="*/ 329469 w 4481234"/>
              <a:gd name="connsiteY547" fmla="*/ 633664 h 2786771"/>
              <a:gd name="connsiteX548" fmla="*/ 329915 w 4481234"/>
              <a:gd name="connsiteY548" fmla="*/ 644167 h 2786771"/>
              <a:gd name="connsiteX549" fmla="*/ 337168 w 4481234"/>
              <a:gd name="connsiteY549" fmla="*/ 650709 h 2786771"/>
              <a:gd name="connsiteX550" fmla="*/ 455593 w 4481234"/>
              <a:gd name="connsiteY550" fmla="*/ 497038 h 2786771"/>
              <a:gd name="connsiteX551" fmla="*/ 467520 w 4481234"/>
              <a:gd name="connsiteY551" fmla="*/ 499708 h 2786771"/>
              <a:gd name="connsiteX552" fmla="*/ 470902 w 4481234"/>
              <a:gd name="connsiteY552" fmla="*/ 499708 h 2786771"/>
              <a:gd name="connsiteX553" fmla="*/ 474507 w 4481234"/>
              <a:gd name="connsiteY553" fmla="*/ 499308 h 2786771"/>
              <a:gd name="connsiteX554" fmla="*/ 478200 w 4481234"/>
              <a:gd name="connsiteY554" fmla="*/ 498685 h 2786771"/>
              <a:gd name="connsiteX555" fmla="*/ 481983 w 4481234"/>
              <a:gd name="connsiteY555" fmla="*/ 497839 h 2786771"/>
              <a:gd name="connsiteX556" fmla="*/ 495868 w 4481234"/>
              <a:gd name="connsiteY556" fmla="*/ 492988 h 2786771"/>
              <a:gd name="connsiteX557" fmla="*/ 509709 w 4481234"/>
              <a:gd name="connsiteY557" fmla="*/ 485868 h 2786771"/>
              <a:gd name="connsiteX558" fmla="*/ 522436 w 4481234"/>
              <a:gd name="connsiteY558" fmla="*/ 476967 h 2786771"/>
              <a:gd name="connsiteX559" fmla="*/ 533029 w 4481234"/>
              <a:gd name="connsiteY559" fmla="*/ 466731 h 2786771"/>
              <a:gd name="connsiteX560" fmla="*/ 541262 w 4481234"/>
              <a:gd name="connsiteY560" fmla="*/ 453914 h 2786771"/>
              <a:gd name="connsiteX561" fmla="*/ 542419 w 4481234"/>
              <a:gd name="connsiteY561" fmla="*/ 443545 h 2786771"/>
              <a:gd name="connsiteX562" fmla="*/ 536900 w 4481234"/>
              <a:gd name="connsiteY562" fmla="*/ 436647 h 2786771"/>
              <a:gd name="connsiteX563" fmla="*/ 524973 w 4481234"/>
              <a:gd name="connsiteY563" fmla="*/ 434155 h 2786771"/>
              <a:gd name="connsiteX564" fmla="*/ 521591 w 4481234"/>
              <a:gd name="connsiteY564" fmla="*/ 434155 h 2786771"/>
              <a:gd name="connsiteX565" fmla="*/ 518075 w 4481234"/>
              <a:gd name="connsiteY565" fmla="*/ 434555 h 2786771"/>
              <a:gd name="connsiteX566" fmla="*/ 514426 w 4481234"/>
              <a:gd name="connsiteY566" fmla="*/ 435178 h 2786771"/>
              <a:gd name="connsiteX567" fmla="*/ 510732 w 4481234"/>
              <a:gd name="connsiteY567" fmla="*/ 436024 h 2786771"/>
              <a:gd name="connsiteX568" fmla="*/ 497069 w 4481234"/>
              <a:gd name="connsiteY568" fmla="*/ 440786 h 2786771"/>
              <a:gd name="connsiteX569" fmla="*/ 483718 w 4481234"/>
              <a:gd name="connsiteY569" fmla="*/ 447773 h 2786771"/>
              <a:gd name="connsiteX570" fmla="*/ 471169 w 4481234"/>
              <a:gd name="connsiteY570" fmla="*/ 456673 h 2786771"/>
              <a:gd name="connsiteX571" fmla="*/ 460532 w 4481234"/>
              <a:gd name="connsiteY571" fmla="*/ 466687 h 2786771"/>
              <a:gd name="connsiteX572" fmla="*/ 452077 w 4481234"/>
              <a:gd name="connsiteY572" fmla="*/ 479459 h 2786771"/>
              <a:gd name="connsiteX573" fmla="*/ 450563 w 4481234"/>
              <a:gd name="connsiteY573" fmla="*/ 489962 h 2786771"/>
              <a:gd name="connsiteX574" fmla="*/ 455326 w 4481234"/>
              <a:gd name="connsiteY574" fmla="*/ 497083 h 2786771"/>
              <a:gd name="connsiteX575" fmla="*/ 233608 w 4481234"/>
              <a:gd name="connsiteY575" fmla="*/ 815372 h 2786771"/>
              <a:gd name="connsiteX576" fmla="*/ 249630 w 4481234"/>
              <a:gd name="connsiteY576" fmla="*/ 815372 h 2786771"/>
              <a:gd name="connsiteX577" fmla="*/ 250698 w 4481234"/>
              <a:gd name="connsiteY577" fmla="*/ 815372 h 2786771"/>
              <a:gd name="connsiteX578" fmla="*/ 251722 w 4481234"/>
              <a:gd name="connsiteY578" fmla="*/ 815372 h 2786771"/>
              <a:gd name="connsiteX579" fmla="*/ 252790 w 4481234"/>
              <a:gd name="connsiteY579" fmla="*/ 815150 h 2786771"/>
              <a:gd name="connsiteX580" fmla="*/ 253813 w 4481234"/>
              <a:gd name="connsiteY580" fmla="*/ 814927 h 2786771"/>
              <a:gd name="connsiteX581" fmla="*/ 272549 w 4481234"/>
              <a:gd name="connsiteY581" fmla="*/ 808074 h 2786771"/>
              <a:gd name="connsiteX582" fmla="*/ 290707 w 4481234"/>
              <a:gd name="connsiteY582" fmla="*/ 797348 h 2786771"/>
              <a:gd name="connsiteX583" fmla="*/ 306372 w 4481234"/>
              <a:gd name="connsiteY583" fmla="*/ 783997 h 2786771"/>
              <a:gd name="connsiteX584" fmla="*/ 317720 w 4481234"/>
              <a:gd name="connsiteY584" fmla="*/ 769356 h 2786771"/>
              <a:gd name="connsiteX585" fmla="*/ 322527 w 4481234"/>
              <a:gd name="connsiteY585" fmla="*/ 755382 h 2786771"/>
              <a:gd name="connsiteX586" fmla="*/ 319634 w 4481234"/>
              <a:gd name="connsiteY586" fmla="*/ 745279 h 2786771"/>
              <a:gd name="connsiteX587" fmla="*/ 309844 w 4481234"/>
              <a:gd name="connsiteY587" fmla="*/ 739939 h 2786771"/>
              <a:gd name="connsiteX588" fmla="*/ 293911 w 4481234"/>
              <a:gd name="connsiteY588" fmla="*/ 740250 h 2786771"/>
              <a:gd name="connsiteX589" fmla="*/ 292932 w 4481234"/>
              <a:gd name="connsiteY589" fmla="*/ 740250 h 2786771"/>
              <a:gd name="connsiteX590" fmla="*/ 291909 w 4481234"/>
              <a:gd name="connsiteY590" fmla="*/ 740473 h 2786771"/>
              <a:gd name="connsiteX591" fmla="*/ 290930 w 4481234"/>
              <a:gd name="connsiteY591" fmla="*/ 740695 h 2786771"/>
              <a:gd name="connsiteX592" fmla="*/ 289905 w 4481234"/>
              <a:gd name="connsiteY592" fmla="*/ 740918 h 2786771"/>
              <a:gd name="connsiteX593" fmla="*/ 271570 w 4481234"/>
              <a:gd name="connsiteY593" fmla="*/ 747638 h 2786771"/>
              <a:gd name="connsiteX594" fmla="*/ 253769 w 4481234"/>
              <a:gd name="connsiteY594" fmla="*/ 758096 h 2786771"/>
              <a:gd name="connsiteX595" fmla="*/ 238192 w 4481234"/>
              <a:gd name="connsiteY595" fmla="*/ 771180 h 2786771"/>
              <a:gd name="connsiteX596" fmla="*/ 226710 w 4481234"/>
              <a:gd name="connsiteY596" fmla="*/ 785644 h 2786771"/>
              <a:gd name="connsiteX597" fmla="*/ 221504 w 4481234"/>
              <a:gd name="connsiteY597" fmla="*/ 799707 h 2786771"/>
              <a:gd name="connsiteX598" fmla="*/ 223996 w 4481234"/>
              <a:gd name="connsiteY598" fmla="*/ 810121 h 2786771"/>
              <a:gd name="connsiteX599" fmla="*/ 233341 w 4481234"/>
              <a:gd name="connsiteY599" fmla="*/ 815417 h 2786771"/>
              <a:gd name="connsiteX600" fmla="*/ 519989 w 4481234"/>
              <a:gd name="connsiteY600" fmla="*/ 424319 h 2786771"/>
              <a:gd name="connsiteX601" fmla="*/ 530848 w 4481234"/>
              <a:gd name="connsiteY601" fmla="*/ 427613 h 2786771"/>
              <a:gd name="connsiteX602" fmla="*/ 534719 w 4481234"/>
              <a:gd name="connsiteY602" fmla="*/ 427613 h 2786771"/>
              <a:gd name="connsiteX603" fmla="*/ 538814 w 4481234"/>
              <a:gd name="connsiteY603" fmla="*/ 427257 h 2786771"/>
              <a:gd name="connsiteX604" fmla="*/ 543265 w 4481234"/>
              <a:gd name="connsiteY604" fmla="*/ 426589 h 2786771"/>
              <a:gd name="connsiteX605" fmla="*/ 547715 w 4481234"/>
              <a:gd name="connsiteY605" fmla="*/ 425566 h 2786771"/>
              <a:gd name="connsiteX606" fmla="*/ 560532 w 4481234"/>
              <a:gd name="connsiteY606" fmla="*/ 421115 h 2786771"/>
              <a:gd name="connsiteX607" fmla="*/ 573394 w 4481234"/>
              <a:gd name="connsiteY607" fmla="*/ 414707 h 2786771"/>
              <a:gd name="connsiteX608" fmla="*/ 585365 w 4481234"/>
              <a:gd name="connsiteY608" fmla="*/ 406652 h 2786771"/>
              <a:gd name="connsiteX609" fmla="*/ 595645 w 4481234"/>
              <a:gd name="connsiteY609" fmla="*/ 397439 h 2786771"/>
              <a:gd name="connsiteX610" fmla="*/ 604546 w 4481234"/>
              <a:gd name="connsiteY610" fmla="*/ 384978 h 2786771"/>
              <a:gd name="connsiteX611" fmla="*/ 606638 w 4481234"/>
              <a:gd name="connsiteY611" fmla="*/ 374609 h 2786771"/>
              <a:gd name="connsiteX612" fmla="*/ 602187 w 4481234"/>
              <a:gd name="connsiteY612" fmla="*/ 367399 h 2786771"/>
              <a:gd name="connsiteX613" fmla="*/ 591284 w 4481234"/>
              <a:gd name="connsiteY613" fmla="*/ 364329 h 2786771"/>
              <a:gd name="connsiteX614" fmla="*/ 587456 w 4481234"/>
              <a:gd name="connsiteY614" fmla="*/ 364329 h 2786771"/>
              <a:gd name="connsiteX615" fmla="*/ 583407 w 4481234"/>
              <a:gd name="connsiteY615" fmla="*/ 364729 h 2786771"/>
              <a:gd name="connsiteX616" fmla="*/ 579223 w 4481234"/>
              <a:gd name="connsiteY616" fmla="*/ 365397 h 2786771"/>
              <a:gd name="connsiteX617" fmla="*/ 574772 w 4481234"/>
              <a:gd name="connsiteY617" fmla="*/ 366420 h 2786771"/>
              <a:gd name="connsiteX618" fmla="*/ 562179 w 4481234"/>
              <a:gd name="connsiteY618" fmla="*/ 370871 h 2786771"/>
              <a:gd name="connsiteX619" fmla="*/ 549539 w 4481234"/>
              <a:gd name="connsiteY619" fmla="*/ 377146 h 2786771"/>
              <a:gd name="connsiteX620" fmla="*/ 537434 w 4481234"/>
              <a:gd name="connsiteY620" fmla="*/ 385245 h 2786771"/>
              <a:gd name="connsiteX621" fmla="*/ 527198 w 4481234"/>
              <a:gd name="connsiteY621" fmla="*/ 394146 h 2786771"/>
              <a:gd name="connsiteX622" fmla="*/ 518075 w 4481234"/>
              <a:gd name="connsiteY622" fmla="*/ 406563 h 2786771"/>
              <a:gd name="connsiteX623" fmla="*/ 515628 w 4481234"/>
              <a:gd name="connsiteY623" fmla="*/ 417021 h 2786771"/>
              <a:gd name="connsiteX624" fmla="*/ 519633 w 4481234"/>
              <a:gd name="connsiteY624" fmla="*/ 424364 h 2786771"/>
              <a:gd name="connsiteX625" fmla="*/ 1909480 w 4481234"/>
              <a:gd name="connsiteY625" fmla="*/ 2591332 h 2786771"/>
              <a:gd name="connsiteX626" fmla="*/ 1879707 w 4481234"/>
              <a:gd name="connsiteY626" fmla="*/ 2569080 h 2786771"/>
              <a:gd name="connsiteX627" fmla="*/ 1842145 w 4481234"/>
              <a:gd name="connsiteY627" fmla="*/ 2562093 h 2786771"/>
              <a:gd name="connsiteX628" fmla="*/ 1840321 w 4481234"/>
              <a:gd name="connsiteY628" fmla="*/ 2562093 h 2786771"/>
              <a:gd name="connsiteX629" fmla="*/ 1838497 w 4481234"/>
              <a:gd name="connsiteY629" fmla="*/ 2562093 h 2786771"/>
              <a:gd name="connsiteX630" fmla="*/ 1836716 w 4481234"/>
              <a:gd name="connsiteY630" fmla="*/ 2562093 h 2786771"/>
              <a:gd name="connsiteX631" fmla="*/ 1834892 w 4481234"/>
              <a:gd name="connsiteY631" fmla="*/ 2562093 h 2786771"/>
              <a:gd name="connsiteX632" fmla="*/ 1798576 w 4481234"/>
              <a:gd name="connsiteY632" fmla="*/ 2574242 h 2786771"/>
              <a:gd name="connsiteX633" fmla="*/ 1767780 w 4481234"/>
              <a:gd name="connsiteY633" fmla="*/ 2599076 h 2786771"/>
              <a:gd name="connsiteX634" fmla="*/ 1745305 w 4481234"/>
              <a:gd name="connsiteY634" fmla="*/ 2633788 h 2786771"/>
              <a:gd name="connsiteX635" fmla="*/ 1734135 w 4481234"/>
              <a:gd name="connsiteY635" fmla="*/ 2675444 h 2786771"/>
              <a:gd name="connsiteX636" fmla="*/ 1737606 w 4481234"/>
              <a:gd name="connsiteY636" fmla="*/ 2719146 h 2786771"/>
              <a:gd name="connsiteX637" fmla="*/ 1755408 w 4481234"/>
              <a:gd name="connsiteY637" fmla="*/ 2754749 h 2786771"/>
              <a:gd name="connsiteX638" fmla="*/ 1785092 w 4481234"/>
              <a:gd name="connsiteY638" fmla="*/ 2778736 h 2786771"/>
              <a:gd name="connsiteX639" fmla="*/ 1823721 w 4481234"/>
              <a:gd name="connsiteY639" fmla="*/ 2786747 h 2786771"/>
              <a:gd name="connsiteX640" fmla="*/ 1825635 w 4481234"/>
              <a:gd name="connsiteY640" fmla="*/ 2786747 h 2786771"/>
              <a:gd name="connsiteX641" fmla="*/ 1827503 w 4481234"/>
              <a:gd name="connsiteY641" fmla="*/ 2786747 h 2786771"/>
              <a:gd name="connsiteX642" fmla="*/ 1829373 w 4481234"/>
              <a:gd name="connsiteY642" fmla="*/ 2786747 h 2786771"/>
              <a:gd name="connsiteX643" fmla="*/ 1831242 w 4481234"/>
              <a:gd name="connsiteY643" fmla="*/ 2786747 h 2786771"/>
              <a:gd name="connsiteX644" fmla="*/ 1869337 w 4481234"/>
              <a:gd name="connsiteY644" fmla="*/ 2774197 h 2786771"/>
              <a:gd name="connsiteX645" fmla="*/ 1901202 w 4481234"/>
              <a:gd name="connsiteY645" fmla="*/ 2747895 h 2786771"/>
              <a:gd name="connsiteX646" fmla="*/ 1923453 w 4481234"/>
              <a:gd name="connsiteY646" fmla="*/ 2711492 h 2786771"/>
              <a:gd name="connsiteX647" fmla="*/ 1933378 w 4481234"/>
              <a:gd name="connsiteY647" fmla="*/ 2668679 h 2786771"/>
              <a:gd name="connsiteX648" fmla="*/ 1928216 w 4481234"/>
              <a:gd name="connsiteY648" fmla="*/ 2625244 h 2786771"/>
              <a:gd name="connsiteX649" fmla="*/ 1909212 w 4481234"/>
              <a:gd name="connsiteY649" fmla="*/ 2591376 h 2786771"/>
              <a:gd name="connsiteX650" fmla="*/ 3284952 w 4481234"/>
              <a:gd name="connsiteY650" fmla="*/ 2268058 h 2786771"/>
              <a:gd name="connsiteX651" fmla="*/ 3259985 w 4481234"/>
              <a:gd name="connsiteY651" fmla="*/ 2240288 h 2786771"/>
              <a:gd name="connsiteX652" fmla="*/ 3229366 w 4481234"/>
              <a:gd name="connsiteY652" fmla="*/ 2221018 h 2786771"/>
              <a:gd name="connsiteX653" fmla="*/ 3195588 w 4481234"/>
              <a:gd name="connsiteY653" fmla="*/ 2210871 h 2786771"/>
              <a:gd name="connsiteX654" fmla="*/ 3161098 w 4481234"/>
              <a:gd name="connsiteY654" fmla="*/ 2210426 h 2786771"/>
              <a:gd name="connsiteX655" fmla="*/ 3152420 w 4481234"/>
              <a:gd name="connsiteY655" fmla="*/ 2211939 h 2786771"/>
              <a:gd name="connsiteX656" fmla="*/ 3143875 w 4481234"/>
              <a:gd name="connsiteY656" fmla="*/ 2214164 h 2786771"/>
              <a:gd name="connsiteX657" fmla="*/ 3135509 w 4481234"/>
              <a:gd name="connsiteY657" fmla="*/ 2217057 h 2786771"/>
              <a:gd name="connsiteX658" fmla="*/ 3127364 w 4481234"/>
              <a:gd name="connsiteY658" fmla="*/ 2220706 h 2786771"/>
              <a:gd name="connsiteX659" fmla="*/ 3095188 w 4481234"/>
              <a:gd name="connsiteY659" fmla="*/ 2246518 h 2786771"/>
              <a:gd name="connsiteX660" fmla="*/ 3077654 w 4481234"/>
              <a:gd name="connsiteY660" fmla="*/ 2282121 h 2786771"/>
              <a:gd name="connsiteX661" fmla="*/ 3076007 w 4481234"/>
              <a:gd name="connsiteY661" fmla="*/ 2323020 h 2786771"/>
              <a:gd name="connsiteX662" fmla="*/ 3091761 w 4481234"/>
              <a:gd name="connsiteY662" fmla="*/ 2364987 h 2786771"/>
              <a:gd name="connsiteX663" fmla="*/ 3115926 w 4481234"/>
              <a:gd name="connsiteY663" fmla="*/ 2394003 h 2786771"/>
              <a:gd name="connsiteX664" fmla="*/ 3146724 w 4481234"/>
              <a:gd name="connsiteY664" fmla="*/ 2414742 h 2786771"/>
              <a:gd name="connsiteX665" fmla="*/ 3181569 w 4481234"/>
              <a:gd name="connsiteY665" fmla="*/ 2426224 h 2786771"/>
              <a:gd name="connsiteX666" fmla="*/ 3217617 w 4481234"/>
              <a:gd name="connsiteY666" fmla="*/ 2427336 h 2786771"/>
              <a:gd name="connsiteX667" fmla="*/ 3226518 w 4481234"/>
              <a:gd name="connsiteY667" fmla="*/ 2425868 h 2786771"/>
              <a:gd name="connsiteX668" fmla="*/ 3235419 w 4481234"/>
              <a:gd name="connsiteY668" fmla="*/ 2423643 h 2786771"/>
              <a:gd name="connsiteX669" fmla="*/ 3244052 w 4481234"/>
              <a:gd name="connsiteY669" fmla="*/ 2420661 h 2786771"/>
              <a:gd name="connsiteX670" fmla="*/ 3252464 w 4481234"/>
              <a:gd name="connsiteY670" fmla="*/ 2416922 h 2786771"/>
              <a:gd name="connsiteX671" fmla="*/ 3285708 w 4481234"/>
              <a:gd name="connsiteY671" fmla="*/ 2389508 h 2786771"/>
              <a:gd name="connsiteX672" fmla="*/ 3302709 w 4481234"/>
              <a:gd name="connsiteY672" fmla="*/ 2352081 h 2786771"/>
              <a:gd name="connsiteX673" fmla="*/ 3302709 w 4481234"/>
              <a:gd name="connsiteY673" fmla="*/ 2309980 h 2786771"/>
              <a:gd name="connsiteX674" fmla="*/ 3284685 w 4481234"/>
              <a:gd name="connsiteY674" fmla="*/ 2268102 h 2786771"/>
              <a:gd name="connsiteX675" fmla="*/ 3485751 w 4481234"/>
              <a:gd name="connsiteY675" fmla="*/ 2148877 h 2786771"/>
              <a:gd name="connsiteX676" fmla="*/ 3459361 w 4481234"/>
              <a:gd name="connsiteY676" fmla="*/ 2124667 h 2786771"/>
              <a:gd name="connsiteX677" fmla="*/ 3428653 w 4481234"/>
              <a:gd name="connsiteY677" fmla="*/ 2108245 h 2786771"/>
              <a:gd name="connsiteX678" fmla="*/ 3395854 w 4481234"/>
              <a:gd name="connsiteY678" fmla="*/ 2099923 h 2786771"/>
              <a:gd name="connsiteX679" fmla="*/ 3363055 w 4481234"/>
              <a:gd name="connsiteY679" fmla="*/ 2099923 h 2786771"/>
              <a:gd name="connsiteX680" fmla="*/ 3352597 w 4481234"/>
              <a:gd name="connsiteY680" fmla="*/ 2101837 h 2786771"/>
              <a:gd name="connsiteX681" fmla="*/ 3342406 w 4481234"/>
              <a:gd name="connsiteY681" fmla="*/ 2104774 h 2786771"/>
              <a:gd name="connsiteX682" fmla="*/ 3332570 w 4481234"/>
              <a:gd name="connsiteY682" fmla="*/ 2108646 h 2786771"/>
              <a:gd name="connsiteX683" fmla="*/ 3323180 w 4481234"/>
              <a:gd name="connsiteY683" fmla="*/ 2113541 h 2786771"/>
              <a:gd name="connsiteX684" fmla="*/ 3293896 w 4481234"/>
              <a:gd name="connsiteY684" fmla="*/ 2141089 h 2786771"/>
              <a:gd name="connsiteX685" fmla="*/ 3280279 w 4481234"/>
              <a:gd name="connsiteY685" fmla="*/ 2177048 h 2786771"/>
              <a:gd name="connsiteX686" fmla="*/ 3283171 w 4481234"/>
              <a:gd name="connsiteY686" fmla="*/ 2217101 h 2786771"/>
              <a:gd name="connsiteX687" fmla="*/ 3303599 w 4481234"/>
              <a:gd name="connsiteY687" fmla="*/ 2257155 h 2786771"/>
              <a:gd name="connsiteX688" fmla="*/ 3329322 w 4481234"/>
              <a:gd name="connsiteY688" fmla="*/ 2282655 h 2786771"/>
              <a:gd name="connsiteX689" fmla="*/ 3360207 w 4481234"/>
              <a:gd name="connsiteY689" fmla="*/ 2300456 h 2786771"/>
              <a:gd name="connsiteX690" fmla="*/ 3394029 w 4481234"/>
              <a:gd name="connsiteY690" fmla="*/ 2309980 h 2786771"/>
              <a:gd name="connsiteX691" fmla="*/ 3428342 w 4481234"/>
              <a:gd name="connsiteY691" fmla="*/ 2310425 h 2786771"/>
              <a:gd name="connsiteX692" fmla="*/ 3439290 w 4481234"/>
              <a:gd name="connsiteY692" fmla="*/ 2308467 h 2786771"/>
              <a:gd name="connsiteX693" fmla="*/ 3449970 w 4481234"/>
              <a:gd name="connsiteY693" fmla="*/ 2305485 h 2786771"/>
              <a:gd name="connsiteX694" fmla="*/ 3460206 w 4481234"/>
              <a:gd name="connsiteY694" fmla="*/ 2301391 h 2786771"/>
              <a:gd name="connsiteX695" fmla="*/ 3469997 w 4481234"/>
              <a:gd name="connsiteY695" fmla="*/ 2296184 h 2786771"/>
              <a:gd name="connsiteX696" fmla="*/ 3500037 w 4481234"/>
              <a:gd name="connsiteY696" fmla="*/ 2266901 h 2786771"/>
              <a:gd name="connsiteX697" fmla="*/ 3512854 w 4481234"/>
              <a:gd name="connsiteY697" fmla="*/ 2229117 h 2786771"/>
              <a:gd name="connsiteX698" fmla="*/ 3508092 w 4481234"/>
              <a:gd name="connsiteY698" fmla="*/ 2188041 h 2786771"/>
              <a:gd name="connsiteX699" fmla="*/ 3485484 w 4481234"/>
              <a:gd name="connsiteY699" fmla="*/ 2148922 h 2786771"/>
              <a:gd name="connsiteX700" fmla="*/ 3673378 w 4481234"/>
              <a:gd name="connsiteY700" fmla="*/ 2020662 h 2786771"/>
              <a:gd name="connsiteX701" fmla="*/ 3646321 w 4481234"/>
              <a:gd name="connsiteY701" fmla="*/ 1999657 h 2786771"/>
              <a:gd name="connsiteX702" fmla="*/ 3615969 w 4481234"/>
              <a:gd name="connsiteY702" fmla="*/ 1985638 h 2786771"/>
              <a:gd name="connsiteX703" fmla="*/ 3584282 w 4481234"/>
              <a:gd name="connsiteY703" fmla="*/ 1978874 h 2786771"/>
              <a:gd name="connsiteX704" fmla="*/ 3553129 w 4481234"/>
              <a:gd name="connsiteY704" fmla="*/ 1979452 h 2786771"/>
              <a:gd name="connsiteX705" fmla="*/ 3541158 w 4481234"/>
              <a:gd name="connsiteY705" fmla="*/ 1981811 h 2786771"/>
              <a:gd name="connsiteX706" fmla="*/ 3529677 w 4481234"/>
              <a:gd name="connsiteY706" fmla="*/ 1985416 h 2786771"/>
              <a:gd name="connsiteX707" fmla="*/ 3518728 w 4481234"/>
              <a:gd name="connsiteY707" fmla="*/ 1990267 h 2786771"/>
              <a:gd name="connsiteX708" fmla="*/ 3508493 w 4481234"/>
              <a:gd name="connsiteY708" fmla="*/ 1996408 h 2786771"/>
              <a:gd name="connsiteX709" fmla="*/ 3482146 w 4481234"/>
              <a:gd name="connsiteY709" fmla="*/ 2025024 h 2786771"/>
              <a:gd name="connsiteX710" fmla="*/ 3472267 w 4481234"/>
              <a:gd name="connsiteY710" fmla="*/ 2060983 h 2786771"/>
              <a:gd name="connsiteX711" fmla="*/ 3479254 w 4481234"/>
              <a:gd name="connsiteY711" fmla="*/ 2100102 h 2786771"/>
              <a:gd name="connsiteX712" fmla="*/ 3503731 w 4481234"/>
              <a:gd name="connsiteY712" fmla="*/ 2137974 h 2786771"/>
              <a:gd name="connsiteX713" fmla="*/ 3530433 w 4481234"/>
              <a:gd name="connsiteY713" fmla="*/ 2160226 h 2786771"/>
              <a:gd name="connsiteX714" fmla="*/ 3561140 w 4481234"/>
              <a:gd name="connsiteY714" fmla="*/ 2175446 h 2786771"/>
              <a:gd name="connsiteX715" fmla="*/ 3593940 w 4481234"/>
              <a:gd name="connsiteY715" fmla="*/ 2183234 h 2786771"/>
              <a:gd name="connsiteX716" fmla="*/ 3626649 w 4481234"/>
              <a:gd name="connsiteY716" fmla="*/ 2183234 h 2786771"/>
              <a:gd name="connsiteX717" fmla="*/ 3639111 w 4481234"/>
              <a:gd name="connsiteY717" fmla="*/ 2180920 h 2786771"/>
              <a:gd name="connsiteX718" fmla="*/ 3651126 w 4481234"/>
              <a:gd name="connsiteY718" fmla="*/ 2177226 h 2786771"/>
              <a:gd name="connsiteX719" fmla="*/ 3662519 w 4481234"/>
              <a:gd name="connsiteY719" fmla="*/ 2172197 h 2786771"/>
              <a:gd name="connsiteX720" fmla="*/ 3673112 w 4481234"/>
              <a:gd name="connsiteY720" fmla="*/ 2165833 h 2786771"/>
              <a:gd name="connsiteX721" fmla="*/ 3699814 w 4481234"/>
              <a:gd name="connsiteY721" fmla="*/ 2135393 h 2786771"/>
              <a:gd name="connsiteX722" fmla="*/ 3708715 w 4481234"/>
              <a:gd name="connsiteY722" fmla="*/ 2097787 h 2786771"/>
              <a:gd name="connsiteX723" fmla="*/ 3699814 w 4481234"/>
              <a:gd name="connsiteY723" fmla="*/ 2058046 h 2786771"/>
              <a:gd name="connsiteX724" fmla="*/ 3673112 w 4481234"/>
              <a:gd name="connsiteY724" fmla="*/ 2020707 h 2786771"/>
              <a:gd name="connsiteX725" fmla="*/ 2828389 w 4481234"/>
              <a:gd name="connsiteY725" fmla="*/ 2430095 h 2786771"/>
              <a:gd name="connsiteX726" fmla="*/ 2799284 w 4481234"/>
              <a:gd name="connsiteY726" fmla="*/ 2405263 h 2786771"/>
              <a:gd name="connsiteX727" fmla="*/ 2764705 w 4481234"/>
              <a:gd name="connsiteY727" fmla="*/ 2391377 h 2786771"/>
              <a:gd name="connsiteX728" fmla="*/ 2727588 w 4481234"/>
              <a:gd name="connsiteY728" fmla="*/ 2389642 h 2786771"/>
              <a:gd name="connsiteX729" fmla="*/ 2722337 w 4481234"/>
              <a:gd name="connsiteY729" fmla="*/ 2390443 h 2786771"/>
              <a:gd name="connsiteX730" fmla="*/ 2717086 w 4481234"/>
              <a:gd name="connsiteY730" fmla="*/ 2391511 h 2786771"/>
              <a:gd name="connsiteX731" fmla="*/ 2711879 w 4481234"/>
              <a:gd name="connsiteY731" fmla="*/ 2392846 h 2786771"/>
              <a:gd name="connsiteX732" fmla="*/ 2706672 w 4481234"/>
              <a:gd name="connsiteY732" fmla="*/ 2394492 h 2786771"/>
              <a:gd name="connsiteX733" fmla="*/ 2670268 w 4481234"/>
              <a:gd name="connsiteY733" fmla="*/ 2415943 h 2786771"/>
              <a:gd name="connsiteX734" fmla="*/ 2645925 w 4481234"/>
              <a:gd name="connsiteY734" fmla="*/ 2449276 h 2786771"/>
              <a:gd name="connsiteX735" fmla="*/ 2635689 w 4481234"/>
              <a:gd name="connsiteY735" fmla="*/ 2490309 h 2786771"/>
              <a:gd name="connsiteX736" fmla="*/ 2641963 w 4481234"/>
              <a:gd name="connsiteY736" fmla="*/ 2534812 h 2786771"/>
              <a:gd name="connsiteX737" fmla="*/ 2661189 w 4481234"/>
              <a:gd name="connsiteY737" fmla="*/ 2570415 h 2786771"/>
              <a:gd name="connsiteX738" fmla="*/ 2689983 w 4481234"/>
              <a:gd name="connsiteY738" fmla="*/ 2596850 h 2786771"/>
              <a:gd name="connsiteX739" fmla="*/ 2725320 w 4481234"/>
              <a:gd name="connsiteY739" fmla="*/ 2612293 h 2786771"/>
              <a:gd name="connsiteX740" fmla="*/ 2763948 w 4481234"/>
              <a:gd name="connsiteY740" fmla="*/ 2614830 h 2786771"/>
              <a:gd name="connsiteX741" fmla="*/ 2769422 w 4481234"/>
              <a:gd name="connsiteY741" fmla="*/ 2614073 h 2786771"/>
              <a:gd name="connsiteX742" fmla="*/ 2774896 w 4481234"/>
              <a:gd name="connsiteY742" fmla="*/ 2613005 h 2786771"/>
              <a:gd name="connsiteX743" fmla="*/ 2780325 w 4481234"/>
              <a:gd name="connsiteY743" fmla="*/ 2611626 h 2786771"/>
              <a:gd name="connsiteX744" fmla="*/ 2785755 w 4481234"/>
              <a:gd name="connsiteY744" fmla="*/ 2609934 h 2786771"/>
              <a:gd name="connsiteX745" fmla="*/ 2823716 w 4481234"/>
              <a:gd name="connsiteY745" fmla="*/ 2587149 h 2786771"/>
              <a:gd name="connsiteX746" fmla="*/ 2848193 w 4481234"/>
              <a:gd name="connsiteY746" fmla="*/ 2551902 h 2786771"/>
              <a:gd name="connsiteX747" fmla="*/ 2857094 w 4481234"/>
              <a:gd name="connsiteY747" fmla="*/ 2509401 h 2786771"/>
              <a:gd name="connsiteX748" fmla="*/ 2848905 w 4481234"/>
              <a:gd name="connsiteY748" fmla="*/ 2464630 h 2786771"/>
              <a:gd name="connsiteX749" fmla="*/ 2828122 w 4481234"/>
              <a:gd name="connsiteY749" fmla="*/ 2430051 h 2786771"/>
              <a:gd name="connsiteX750" fmla="*/ 3872977 w 4481234"/>
              <a:gd name="connsiteY750" fmla="*/ 1916613 h 2786771"/>
              <a:gd name="connsiteX751" fmla="*/ 3842937 w 4481234"/>
              <a:gd name="connsiteY751" fmla="*/ 1882390 h 2786771"/>
              <a:gd name="connsiteX752" fmla="*/ 3815834 w 4481234"/>
              <a:gd name="connsiteY752" fmla="*/ 1864811 h 2786771"/>
              <a:gd name="connsiteX753" fmla="*/ 3786507 w 4481234"/>
              <a:gd name="connsiteY753" fmla="*/ 1853462 h 2786771"/>
              <a:gd name="connsiteX754" fmla="*/ 3756512 w 4481234"/>
              <a:gd name="connsiteY754" fmla="*/ 1848300 h 2786771"/>
              <a:gd name="connsiteX755" fmla="*/ 3727317 w 4481234"/>
              <a:gd name="connsiteY755" fmla="*/ 1849368 h 2786771"/>
              <a:gd name="connsiteX756" fmla="*/ 3713609 w 4481234"/>
              <a:gd name="connsiteY756" fmla="*/ 1852217 h 2786771"/>
              <a:gd name="connsiteX757" fmla="*/ 3700659 w 4481234"/>
              <a:gd name="connsiteY757" fmla="*/ 1856667 h 2786771"/>
              <a:gd name="connsiteX758" fmla="*/ 3688287 w 4481234"/>
              <a:gd name="connsiteY758" fmla="*/ 1862764 h 2786771"/>
              <a:gd name="connsiteX759" fmla="*/ 3677295 w 4481234"/>
              <a:gd name="connsiteY759" fmla="*/ 1870330 h 2786771"/>
              <a:gd name="connsiteX760" fmla="*/ 3654509 w 4481234"/>
              <a:gd name="connsiteY760" fmla="*/ 1900013 h 2786771"/>
              <a:gd name="connsiteX761" fmla="*/ 3648812 w 4481234"/>
              <a:gd name="connsiteY761" fmla="*/ 1935616 h 2786771"/>
              <a:gd name="connsiteX762" fmla="*/ 3660250 w 4481234"/>
              <a:gd name="connsiteY762" fmla="*/ 1973222 h 2786771"/>
              <a:gd name="connsiteX763" fmla="*/ 3688822 w 4481234"/>
              <a:gd name="connsiteY763" fmla="*/ 2008379 h 2786771"/>
              <a:gd name="connsiteX764" fmla="*/ 3715524 w 4481234"/>
              <a:gd name="connsiteY764" fmla="*/ 2026982 h 2786771"/>
              <a:gd name="connsiteX765" fmla="*/ 3745341 w 4481234"/>
              <a:gd name="connsiteY765" fmla="*/ 2039443 h 2786771"/>
              <a:gd name="connsiteX766" fmla="*/ 3776494 w 4481234"/>
              <a:gd name="connsiteY766" fmla="*/ 2045451 h 2786771"/>
              <a:gd name="connsiteX767" fmla="*/ 3807067 w 4481234"/>
              <a:gd name="connsiteY767" fmla="*/ 2044739 h 2786771"/>
              <a:gd name="connsiteX768" fmla="*/ 3821397 w 4481234"/>
              <a:gd name="connsiteY768" fmla="*/ 2041891 h 2786771"/>
              <a:gd name="connsiteX769" fmla="*/ 3834748 w 4481234"/>
              <a:gd name="connsiteY769" fmla="*/ 2037440 h 2786771"/>
              <a:gd name="connsiteX770" fmla="*/ 3847298 w 4481234"/>
              <a:gd name="connsiteY770" fmla="*/ 2031165 h 2786771"/>
              <a:gd name="connsiteX771" fmla="*/ 3858647 w 4481234"/>
              <a:gd name="connsiteY771" fmla="*/ 2023155 h 2786771"/>
              <a:gd name="connsiteX772" fmla="*/ 3881477 w 4481234"/>
              <a:gd name="connsiteY772" fmla="*/ 1992002 h 2786771"/>
              <a:gd name="connsiteX773" fmla="*/ 3885927 w 4481234"/>
              <a:gd name="connsiteY773" fmla="*/ 1954931 h 2786771"/>
              <a:gd name="connsiteX774" fmla="*/ 3872710 w 4481234"/>
              <a:gd name="connsiteY774" fmla="*/ 1916569 h 2786771"/>
              <a:gd name="connsiteX775" fmla="*/ 2603513 w 4481234"/>
              <a:gd name="connsiteY775" fmla="*/ 2503615 h 2786771"/>
              <a:gd name="connsiteX776" fmla="*/ 2575876 w 4481234"/>
              <a:gd name="connsiteY776" fmla="*/ 2475845 h 2786771"/>
              <a:gd name="connsiteX777" fmla="*/ 2541341 w 4481234"/>
              <a:gd name="connsiteY777" fmla="*/ 2459868 h 2786771"/>
              <a:gd name="connsiteX778" fmla="*/ 2503112 w 4481234"/>
              <a:gd name="connsiteY778" fmla="*/ 2457421 h 2786771"/>
              <a:gd name="connsiteX779" fmla="*/ 2499730 w 4481234"/>
              <a:gd name="connsiteY779" fmla="*/ 2457866 h 2786771"/>
              <a:gd name="connsiteX780" fmla="*/ 2496348 w 4481234"/>
              <a:gd name="connsiteY780" fmla="*/ 2458489 h 2786771"/>
              <a:gd name="connsiteX781" fmla="*/ 2492965 w 4481234"/>
              <a:gd name="connsiteY781" fmla="*/ 2459201 h 2786771"/>
              <a:gd name="connsiteX782" fmla="*/ 2489628 w 4481234"/>
              <a:gd name="connsiteY782" fmla="*/ 2460002 h 2786771"/>
              <a:gd name="connsiteX783" fmla="*/ 2451623 w 4481234"/>
              <a:gd name="connsiteY783" fmla="*/ 2478827 h 2786771"/>
              <a:gd name="connsiteX784" fmla="*/ 2424208 w 4481234"/>
              <a:gd name="connsiteY784" fmla="*/ 2510291 h 2786771"/>
              <a:gd name="connsiteX785" fmla="*/ 2409699 w 4481234"/>
              <a:gd name="connsiteY785" fmla="*/ 2550344 h 2786771"/>
              <a:gd name="connsiteX786" fmla="*/ 2410901 w 4481234"/>
              <a:gd name="connsiteY786" fmla="*/ 2595426 h 2786771"/>
              <a:gd name="connsiteX787" fmla="*/ 2426878 w 4481234"/>
              <a:gd name="connsiteY787" fmla="*/ 2634100 h 2786771"/>
              <a:gd name="connsiteX788" fmla="*/ 2454114 w 4481234"/>
              <a:gd name="connsiteY788" fmla="*/ 2663561 h 2786771"/>
              <a:gd name="connsiteX789" fmla="*/ 2489406 w 4481234"/>
              <a:gd name="connsiteY789" fmla="*/ 2681363 h 2786771"/>
              <a:gd name="connsiteX790" fmla="*/ 2529237 w 4481234"/>
              <a:gd name="connsiteY790" fmla="*/ 2684700 h 2786771"/>
              <a:gd name="connsiteX791" fmla="*/ 2532663 w 4481234"/>
              <a:gd name="connsiteY791" fmla="*/ 2684255 h 2786771"/>
              <a:gd name="connsiteX792" fmla="*/ 2536090 w 4481234"/>
              <a:gd name="connsiteY792" fmla="*/ 2683677 h 2786771"/>
              <a:gd name="connsiteX793" fmla="*/ 2539517 w 4481234"/>
              <a:gd name="connsiteY793" fmla="*/ 2682965 h 2786771"/>
              <a:gd name="connsiteX794" fmla="*/ 2542943 w 4481234"/>
              <a:gd name="connsiteY794" fmla="*/ 2682164 h 2786771"/>
              <a:gd name="connsiteX795" fmla="*/ 2582552 w 4481234"/>
              <a:gd name="connsiteY795" fmla="*/ 2662315 h 2786771"/>
              <a:gd name="connsiteX796" fmla="*/ 2610411 w 4481234"/>
              <a:gd name="connsiteY796" fmla="*/ 2628937 h 2786771"/>
              <a:gd name="connsiteX797" fmla="*/ 2623762 w 4481234"/>
              <a:gd name="connsiteY797" fmla="*/ 2586970 h 2786771"/>
              <a:gd name="connsiteX798" fmla="*/ 2620692 w 4481234"/>
              <a:gd name="connsiteY798" fmla="*/ 2541354 h 2786771"/>
              <a:gd name="connsiteX799" fmla="*/ 2603513 w 4481234"/>
              <a:gd name="connsiteY799" fmla="*/ 2503615 h 2786771"/>
              <a:gd name="connsiteX800" fmla="*/ 3071378 w 4481234"/>
              <a:gd name="connsiteY800" fmla="*/ 2373487 h 2786771"/>
              <a:gd name="connsiteX801" fmla="*/ 3048281 w 4481234"/>
              <a:gd name="connsiteY801" fmla="*/ 2342334 h 2786771"/>
              <a:gd name="connsiteX802" fmla="*/ 3018063 w 4481234"/>
              <a:gd name="connsiteY802" fmla="*/ 2320083 h 2786771"/>
              <a:gd name="connsiteX803" fmla="*/ 2983573 w 4481234"/>
              <a:gd name="connsiteY803" fmla="*/ 2307933 h 2786771"/>
              <a:gd name="connsiteX804" fmla="*/ 2947526 w 4481234"/>
              <a:gd name="connsiteY804" fmla="*/ 2306821 h 2786771"/>
              <a:gd name="connsiteX805" fmla="*/ 2940716 w 4481234"/>
              <a:gd name="connsiteY805" fmla="*/ 2307933 h 2786771"/>
              <a:gd name="connsiteX806" fmla="*/ 2933952 w 4481234"/>
              <a:gd name="connsiteY806" fmla="*/ 2309491 h 2786771"/>
              <a:gd name="connsiteX807" fmla="*/ 2927276 w 4481234"/>
              <a:gd name="connsiteY807" fmla="*/ 2311493 h 2786771"/>
              <a:gd name="connsiteX808" fmla="*/ 2920645 w 4481234"/>
              <a:gd name="connsiteY808" fmla="*/ 2313941 h 2786771"/>
              <a:gd name="connsiteX809" fmla="*/ 2885932 w 4481234"/>
              <a:gd name="connsiteY809" fmla="*/ 2337573 h 2786771"/>
              <a:gd name="connsiteX810" fmla="*/ 2864615 w 4481234"/>
              <a:gd name="connsiteY810" fmla="*/ 2372018 h 2786771"/>
              <a:gd name="connsiteX811" fmla="*/ 2858385 w 4481234"/>
              <a:gd name="connsiteY811" fmla="*/ 2413139 h 2786771"/>
              <a:gd name="connsiteX812" fmla="*/ 2869332 w 4481234"/>
              <a:gd name="connsiteY812" fmla="*/ 2456664 h 2786771"/>
              <a:gd name="connsiteX813" fmla="*/ 2891139 w 4481234"/>
              <a:gd name="connsiteY813" fmla="*/ 2489285 h 2786771"/>
              <a:gd name="connsiteX814" fmla="*/ 2921179 w 4481234"/>
              <a:gd name="connsiteY814" fmla="*/ 2513184 h 2786771"/>
              <a:gd name="connsiteX815" fmla="*/ 2956515 w 4481234"/>
              <a:gd name="connsiteY815" fmla="*/ 2526802 h 2786771"/>
              <a:gd name="connsiteX816" fmla="*/ 2994076 w 4481234"/>
              <a:gd name="connsiteY816" fmla="*/ 2528671 h 2786771"/>
              <a:gd name="connsiteX817" fmla="*/ 3001242 w 4481234"/>
              <a:gd name="connsiteY817" fmla="*/ 2527558 h 2786771"/>
              <a:gd name="connsiteX818" fmla="*/ 3008317 w 4481234"/>
              <a:gd name="connsiteY818" fmla="*/ 2526001 h 2786771"/>
              <a:gd name="connsiteX819" fmla="*/ 3015349 w 4481234"/>
              <a:gd name="connsiteY819" fmla="*/ 2523909 h 2786771"/>
              <a:gd name="connsiteX820" fmla="*/ 3022247 w 4481234"/>
              <a:gd name="connsiteY820" fmla="*/ 2521328 h 2786771"/>
              <a:gd name="connsiteX821" fmla="*/ 3058294 w 4481234"/>
              <a:gd name="connsiteY821" fmla="*/ 2496228 h 2786771"/>
              <a:gd name="connsiteX822" fmla="*/ 3079434 w 4481234"/>
              <a:gd name="connsiteY822" fmla="*/ 2459779 h 2786771"/>
              <a:gd name="connsiteX823" fmla="*/ 3084196 w 4481234"/>
              <a:gd name="connsiteY823" fmla="*/ 2417234 h 2786771"/>
              <a:gd name="connsiteX824" fmla="*/ 3071378 w 4481234"/>
              <a:gd name="connsiteY824" fmla="*/ 2373576 h 2786771"/>
              <a:gd name="connsiteX825" fmla="*/ 4483789 w 4481234"/>
              <a:gd name="connsiteY825" fmla="*/ 1210653 h 2786771"/>
              <a:gd name="connsiteX826" fmla="*/ 4469636 w 4481234"/>
              <a:gd name="connsiteY826" fmla="*/ 1181548 h 2786771"/>
              <a:gd name="connsiteX827" fmla="*/ 4440932 w 4481234"/>
              <a:gd name="connsiteY827" fmla="*/ 1156270 h 2786771"/>
              <a:gd name="connsiteX828" fmla="*/ 4400612 w 4481234"/>
              <a:gd name="connsiteY828" fmla="*/ 1137979 h 2786771"/>
              <a:gd name="connsiteX829" fmla="*/ 4379917 w 4481234"/>
              <a:gd name="connsiteY829" fmla="*/ 1132994 h 2786771"/>
              <a:gd name="connsiteX830" fmla="*/ 4359579 w 4481234"/>
              <a:gd name="connsiteY830" fmla="*/ 1130458 h 2786771"/>
              <a:gd name="connsiteX831" fmla="*/ 4339953 w 4481234"/>
              <a:gd name="connsiteY831" fmla="*/ 1130458 h 2786771"/>
              <a:gd name="connsiteX832" fmla="*/ 4321395 w 4481234"/>
              <a:gd name="connsiteY832" fmla="*/ 1132549 h 2786771"/>
              <a:gd name="connsiteX833" fmla="*/ 4301190 w 4481234"/>
              <a:gd name="connsiteY833" fmla="*/ 1137890 h 2786771"/>
              <a:gd name="connsiteX834" fmla="*/ 4283745 w 4481234"/>
              <a:gd name="connsiteY834" fmla="*/ 1146123 h 2786771"/>
              <a:gd name="connsiteX835" fmla="*/ 4269816 w 4481234"/>
              <a:gd name="connsiteY835" fmla="*/ 1157115 h 2786771"/>
              <a:gd name="connsiteX836" fmla="*/ 4260025 w 4481234"/>
              <a:gd name="connsiteY836" fmla="*/ 1170733 h 2786771"/>
              <a:gd name="connsiteX837" fmla="*/ 4255574 w 4481234"/>
              <a:gd name="connsiteY837" fmla="*/ 1199305 h 2786771"/>
              <a:gd name="connsiteX838" fmla="*/ 4267991 w 4481234"/>
              <a:gd name="connsiteY838" fmla="*/ 1228143 h 2786771"/>
              <a:gd name="connsiteX839" fmla="*/ 4295361 w 4481234"/>
              <a:gd name="connsiteY839" fmla="*/ 1253955 h 2786771"/>
              <a:gd name="connsiteX840" fmla="*/ 4335414 w 4481234"/>
              <a:gd name="connsiteY840" fmla="*/ 1273359 h 2786771"/>
              <a:gd name="connsiteX841" fmla="*/ 4356419 w 4481234"/>
              <a:gd name="connsiteY841" fmla="*/ 1278922 h 2786771"/>
              <a:gd name="connsiteX842" fmla="*/ 4377380 w 4481234"/>
              <a:gd name="connsiteY842" fmla="*/ 1281903 h 2786771"/>
              <a:gd name="connsiteX843" fmla="*/ 4397719 w 4481234"/>
              <a:gd name="connsiteY843" fmla="*/ 1282348 h 2786771"/>
              <a:gd name="connsiteX844" fmla="*/ 4417078 w 4481234"/>
              <a:gd name="connsiteY844" fmla="*/ 1280346 h 2786771"/>
              <a:gd name="connsiteX845" fmla="*/ 4438217 w 4481234"/>
              <a:gd name="connsiteY845" fmla="*/ 1274872 h 2786771"/>
              <a:gd name="connsiteX846" fmla="*/ 4456330 w 4481234"/>
              <a:gd name="connsiteY846" fmla="*/ 1266238 h 2786771"/>
              <a:gd name="connsiteX847" fmla="*/ 4470616 w 4481234"/>
              <a:gd name="connsiteY847" fmla="*/ 1254667 h 2786771"/>
              <a:gd name="connsiteX848" fmla="*/ 4480317 w 4481234"/>
              <a:gd name="connsiteY848" fmla="*/ 1240382 h 2786771"/>
              <a:gd name="connsiteX849" fmla="*/ 4483789 w 4481234"/>
              <a:gd name="connsiteY849" fmla="*/ 1210742 h 2786771"/>
              <a:gd name="connsiteX850" fmla="*/ 4394292 w 4481234"/>
              <a:gd name="connsiteY850" fmla="*/ 1336108 h 2786771"/>
              <a:gd name="connsiteX851" fmla="*/ 4367590 w 4481234"/>
              <a:gd name="connsiteY851" fmla="*/ 1308116 h 2786771"/>
              <a:gd name="connsiteX852" fmla="*/ 4328026 w 4481234"/>
              <a:gd name="connsiteY852" fmla="*/ 1286799 h 2786771"/>
              <a:gd name="connsiteX853" fmla="*/ 4305774 w 4481234"/>
              <a:gd name="connsiteY853" fmla="*/ 1279990 h 2786771"/>
              <a:gd name="connsiteX854" fmla="*/ 4283523 w 4481234"/>
              <a:gd name="connsiteY854" fmla="*/ 1276296 h 2786771"/>
              <a:gd name="connsiteX855" fmla="*/ 4261805 w 4481234"/>
              <a:gd name="connsiteY855" fmla="*/ 1275495 h 2786771"/>
              <a:gd name="connsiteX856" fmla="*/ 4241200 w 4481234"/>
              <a:gd name="connsiteY856" fmla="*/ 1277542 h 2786771"/>
              <a:gd name="connsiteX857" fmla="*/ 4221929 w 4481234"/>
              <a:gd name="connsiteY857" fmla="*/ 1282437 h 2786771"/>
              <a:gd name="connsiteX858" fmla="*/ 4205019 w 4481234"/>
              <a:gd name="connsiteY858" fmla="*/ 1290003 h 2786771"/>
              <a:gd name="connsiteX859" fmla="*/ 4190955 w 4481234"/>
              <a:gd name="connsiteY859" fmla="*/ 1300239 h 2786771"/>
              <a:gd name="connsiteX860" fmla="*/ 4180363 w 4481234"/>
              <a:gd name="connsiteY860" fmla="*/ 1313011 h 2786771"/>
              <a:gd name="connsiteX861" fmla="*/ 4172486 w 4481234"/>
              <a:gd name="connsiteY861" fmla="*/ 1342517 h 2786771"/>
              <a:gd name="connsiteX862" fmla="*/ 4182010 w 4481234"/>
              <a:gd name="connsiteY862" fmla="*/ 1373180 h 2786771"/>
              <a:gd name="connsiteX863" fmla="*/ 4207199 w 4481234"/>
              <a:gd name="connsiteY863" fmla="*/ 1401662 h 2786771"/>
              <a:gd name="connsiteX864" fmla="*/ 4246406 w 4481234"/>
              <a:gd name="connsiteY864" fmla="*/ 1424226 h 2786771"/>
              <a:gd name="connsiteX865" fmla="*/ 4269237 w 4481234"/>
              <a:gd name="connsiteY865" fmla="*/ 1431658 h 2786771"/>
              <a:gd name="connsiteX866" fmla="*/ 4292245 w 4481234"/>
              <a:gd name="connsiteY866" fmla="*/ 1436108 h 2786771"/>
              <a:gd name="connsiteX867" fmla="*/ 4314853 w 4481234"/>
              <a:gd name="connsiteY867" fmla="*/ 1437265 h 2786771"/>
              <a:gd name="connsiteX868" fmla="*/ 4336348 w 4481234"/>
              <a:gd name="connsiteY868" fmla="*/ 1435352 h 2786771"/>
              <a:gd name="connsiteX869" fmla="*/ 4356464 w 4481234"/>
              <a:gd name="connsiteY869" fmla="*/ 1430367 h 2786771"/>
              <a:gd name="connsiteX870" fmla="*/ 4374265 w 4481234"/>
              <a:gd name="connsiteY870" fmla="*/ 1422446 h 2786771"/>
              <a:gd name="connsiteX871" fmla="*/ 4388729 w 4481234"/>
              <a:gd name="connsiteY871" fmla="*/ 1411676 h 2786771"/>
              <a:gd name="connsiteX872" fmla="*/ 4399365 w 4481234"/>
              <a:gd name="connsiteY872" fmla="*/ 1398325 h 2786771"/>
              <a:gd name="connsiteX873" fmla="*/ 4406130 w 4481234"/>
              <a:gd name="connsiteY873" fmla="*/ 1367617 h 2786771"/>
              <a:gd name="connsiteX874" fmla="*/ 4394292 w 4481234"/>
              <a:gd name="connsiteY874" fmla="*/ 1336198 h 2786771"/>
              <a:gd name="connsiteX875" fmla="*/ 4161004 w 4481234"/>
              <a:gd name="connsiteY875" fmla="*/ 1616481 h 2786771"/>
              <a:gd name="connsiteX876" fmla="*/ 4125045 w 4481234"/>
              <a:gd name="connsiteY876" fmla="*/ 1588755 h 2786771"/>
              <a:gd name="connsiteX877" fmla="*/ 4099455 w 4481234"/>
              <a:gd name="connsiteY877" fmla="*/ 1577318 h 2786771"/>
              <a:gd name="connsiteX878" fmla="*/ 4073154 w 4481234"/>
              <a:gd name="connsiteY878" fmla="*/ 1570375 h 2786771"/>
              <a:gd name="connsiteX879" fmla="*/ 4047119 w 4481234"/>
              <a:gd name="connsiteY879" fmla="*/ 1567794 h 2786771"/>
              <a:gd name="connsiteX880" fmla="*/ 4022242 w 4481234"/>
              <a:gd name="connsiteY880" fmla="*/ 1569530 h 2786771"/>
              <a:gd name="connsiteX881" fmla="*/ 4005464 w 4481234"/>
              <a:gd name="connsiteY881" fmla="*/ 1573402 h 2786771"/>
              <a:gd name="connsiteX882" fmla="*/ 3990111 w 4481234"/>
              <a:gd name="connsiteY882" fmla="*/ 1579454 h 2786771"/>
              <a:gd name="connsiteX883" fmla="*/ 3976537 w 4481234"/>
              <a:gd name="connsiteY883" fmla="*/ 1587732 h 2786771"/>
              <a:gd name="connsiteX884" fmla="*/ 3965144 w 4481234"/>
              <a:gd name="connsiteY884" fmla="*/ 1598146 h 2786771"/>
              <a:gd name="connsiteX885" fmla="*/ 3950058 w 4481234"/>
              <a:gd name="connsiteY885" fmla="*/ 1628542 h 2786771"/>
              <a:gd name="connsiteX886" fmla="*/ 3952638 w 4481234"/>
              <a:gd name="connsiteY886" fmla="*/ 1662364 h 2786771"/>
              <a:gd name="connsiteX887" fmla="*/ 3971908 w 4481234"/>
              <a:gd name="connsiteY887" fmla="*/ 1695786 h 2786771"/>
              <a:gd name="connsiteX888" fmla="*/ 4006978 w 4481234"/>
              <a:gd name="connsiteY888" fmla="*/ 1724758 h 2786771"/>
              <a:gd name="connsiteX889" fmla="*/ 4032700 w 4481234"/>
              <a:gd name="connsiteY889" fmla="*/ 1737086 h 2786771"/>
              <a:gd name="connsiteX890" fmla="*/ 4059402 w 4481234"/>
              <a:gd name="connsiteY890" fmla="*/ 1744874 h 2786771"/>
              <a:gd name="connsiteX891" fmla="*/ 4086416 w 4481234"/>
              <a:gd name="connsiteY891" fmla="*/ 1747989 h 2786771"/>
              <a:gd name="connsiteX892" fmla="*/ 4112406 w 4481234"/>
              <a:gd name="connsiteY892" fmla="*/ 1746521 h 2786771"/>
              <a:gd name="connsiteX893" fmla="*/ 4129985 w 4481234"/>
              <a:gd name="connsiteY893" fmla="*/ 1742560 h 2786771"/>
              <a:gd name="connsiteX894" fmla="*/ 4146051 w 4481234"/>
              <a:gd name="connsiteY894" fmla="*/ 1736196 h 2786771"/>
              <a:gd name="connsiteX895" fmla="*/ 4160070 w 4481234"/>
              <a:gd name="connsiteY895" fmla="*/ 1727295 h 2786771"/>
              <a:gd name="connsiteX896" fmla="*/ 4171729 w 4481234"/>
              <a:gd name="connsiteY896" fmla="*/ 1716258 h 2786771"/>
              <a:gd name="connsiteX897" fmla="*/ 4186193 w 4481234"/>
              <a:gd name="connsiteY897" fmla="*/ 1684393 h 2786771"/>
              <a:gd name="connsiteX898" fmla="*/ 4181742 w 4481234"/>
              <a:gd name="connsiteY898" fmla="*/ 1649636 h 2786771"/>
              <a:gd name="connsiteX899" fmla="*/ 4161004 w 4481234"/>
              <a:gd name="connsiteY899" fmla="*/ 1616348 h 2786771"/>
              <a:gd name="connsiteX900" fmla="*/ 4027493 w 4481234"/>
              <a:gd name="connsiteY900" fmla="*/ 1769128 h 2786771"/>
              <a:gd name="connsiteX901" fmla="*/ 3994338 w 4481234"/>
              <a:gd name="connsiteY901" fmla="*/ 1737976 h 2786771"/>
              <a:gd name="connsiteX902" fmla="*/ 3967636 w 4481234"/>
              <a:gd name="connsiteY902" fmla="*/ 1723468 h 2786771"/>
              <a:gd name="connsiteX903" fmla="*/ 3939510 w 4481234"/>
              <a:gd name="connsiteY903" fmla="*/ 1714345 h 2786771"/>
              <a:gd name="connsiteX904" fmla="*/ 3911251 w 4481234"/>
              <a:gd name="connsiteY904" fmla="*/ 1710517 h 2786771"/>
              <a:gd name="connsiteX905" fmla="*/ 3884058 w 4481234"/>
              <a:gd name="connsiteY905" fmla="*/ 1711941 h 2786771"/>
              <a:gd name="connsiteX906" fmla="*/ 3868883 w 4481234"/>
              <a:gd name="connsiteY906" fmla="*/ 1715279 h 2786771"/>
              <a:gd name="connsiteX907" fmla="*/ 3854730 w 4481234"/>
              <a:gd name="connsiteY907" fmla="*/ 1720486 h 2786771"/>
              <a:gd name="connsiteX908" fmla="*/ 3841869 w 4481234"/>
              <a:gd name="connsiteY908" fmla="*/ 1727517 h 2786771"/>
              <a:gd name="connsiteX909" fmla="*/ 3830565 w 4481234"/>
              <a:gd name="connsiteY909" fmla="*/ 1736418 h 2786771"/>
              <a:gd name="connsiteX910" fmla="*/ 3811517 w 4481234"/>
              <a:gd name="connsiteY910" fmla="*/ 1766681 h 2786771"/>
              <a:gd name="connsiteX911" fmla="*/ 3809960 w 4481234"/>
              <a:gd name="connsiteY911" fmla="*/ 1801571 h 2786771"/>
              <a:gd name="connsiteX912" fmla="*/ 3825314 w 4481234"/>
              <a:gd name="connsiteY912" fmla="*/ 1837174 h 2786771"/>
              <a:gd name="connsiteX913" fmla="*/ 3857312 w 4481234"/>
              <a:gd name="connsiteY913" fmla="*/ 1869350 h 2786771"/>
              <a:gd name="connsiteX914" fmla="*/ 3884014 w 4481234"/>
              <a:gd name="connsiteY914" fmla="*/ 1884838 h 2786771"/>
              <a:gd name="connsiteX915" fmla="*/ 3912585 w 4481234"/>
              <a:gd name="connsiteY915" fmla="*/ 1894895 h 2786771"/>
              <a:gd name="connsiteX916" fmla="*/ 3941779 w 4481234"/>
              <a:gd name="connsiteY916" fmla="*/ 1899346 h 2786771"/>
              <a:gd name="connsiteX917" fmla="*/ 3970173 w 4481234"/>
              <a:gd name="connsiteY917" fmla="*/ 1898233 h 2786771"/>
              <a:gd name="connsiteX918" fmla="*/ 3986149 w 4481234"/>
              <a:gd name="connsiteY918" fmla="*/ 1894851 h 2786771"/>
              <a:gd name="connsiteX919" fmla="*/ 4000969 w 4481234"/>
              <a:gd name="connsiteY919" fmla="*/ 1889421 h 2786771"/>
              <a:gd name="connsiteX920" fmla="*/ 4014320 w 4481234"/>
              <a:gd name="connsiteY920" fmla="*/ 1881945 h 2786771"/>
              <a:gd name="connsiteX921" fmla="*/ 4025980 w 4481234"/>
              <a:gd name="connsiteY921" fmla="*/ 1872466 h 2786771"/>
              <a:gd name="connsiteX922" fmla="*/ 4044806 w 4481234"/>
              <a:gd name="connsiteY922" fmla="*/ 1840690 h 2786771"/>
              <a:gd name="connsiteX923" fmla="*/ 4044806 w 4481234"/>
              <a:gd name="connsiteY923" fmla="*/ 1804642 h 2786771"/>
              <a:gd name="connsiteX924" fmla="*/ 4027271 w 4481234"/>
              <a:gd name="connsiteY924" fmla="*/ 1768995 h 2786771"/>
              <a:gd name="connsiteX925" fmla="*/ 4275290 w 4481234"/>
              <a:gd name="connsiteY925" fmla="*/ 1462899 h 2786771"/>
              <a:gd name="connsiteX926" fmla="*/ 4237461 w 4481234"/>
              <a:gd name="connsiteY926" fmla="*/ 1438200 h 2786771"/>
              <a:gd name="connsiteX927" fmla="*/ 4213118 w 4481234"/>
              <a:gd name="connsiteY927" fmla="*/ 1429077 h 2786771"/>
              <a:gd name="connsiteX928" fmla="*/ 4188462 w 4481234"/>
              <a:gd name="connsiteY928" fmla="*/ 1423736 h 2786771"/>
              <a:gd name="connsiteX929" fmla="*/ 4164342 w 4481234"/>
              <a:gd name="connsiteY929" fmla="*/ 1422134 h 2786771"/>
              <a:gd name="connsiteX930" fmla="*/ 4141378 w 4481234"/>
              <a:gd name="connsiteY930" fmla="*/ 1424048 h 2786771"/>
              <a:gd name="connsiteX931" fmla="*/ 4123577 w 4481234"/>
              <a:gd name="connsiteY931" fmla="*/ 1428498 h 2786771"/>
              <a:gd name="connsiteX932" fmla="*/ 4107511 w 4481234"/>
              <a:gd name="connsiteY932" fmla="*/ 1435263 h 2786771"/>
              <a:gd name="connsiteX933" fmla="*/ 4093715 w 4481234"/>
              <a:gd name="connsiteY933" fmla="*/ 1444163 h 2786771"/>
              <a:gd name="connsiteX934" fmla="*/ 4082589 w 4481234"/>
              <a:gd name="connsiteY934" fmla="*/ 1455645 h 2786771"/>
              <a:gd name="connsiteX935" fmla="*/ 4070795 w 4481234"/>
              <a:gd name="connsiteY935" fmla="*/ 1485596 h 2786771"/>
              <a:gd name="connsiteX936" fmla="*/ 4076670 w 4481234"/>
              <a:gd name="connsiteY936" fmla="*/ 1517950 h 2786771"/>
              <a:gd name="connsiteX937" fmla="*/ 4098922 w 4481234"/>
              <a:gd name="connsiteY937" fmla="*/ 1549103 h 2786771"/>
              <a:gd name="connsiteX938" fmla="*/ 4136171 w 4481234"/>
              <a:gd name="connsiteY938" fmla="*/ 1575048 h 2786771"/>
              <a:gd name="connsiteX939" fmla="*/ 4160648 w 4481234"/>
              <a:gd name="connsiteY939" fmla="*/ 1584928 h 2786771"/>
              <a:gd name="connsiteX940" fmla="*/ 4185837 w 4481234"/>
              <a:gd name="connsiteY940" fmla="*/ 1590936 h 2786771"/>
              <a:gd name="connsiteX941" fmla="*/ 4210848 w 4481234"/>
              <a:gd name="connsiteY941" fmla="*/ 1593028 h 2786771"/>
              <a:gd name="connsiteX942" fmla="*/ 4234747 w 4481234"/>
              <a:gd name="connsiteY942" fmla="*/ 1591292 h 2786771"/>
              <a:gd name="connsiteX943" fmla="*/ 4253527 w 4481234"/>
              <a:gd name="connsiteY943" fmla="*/ 1586842 h 2786771"/>
              <a:gd name="connsiteX944" fmla="*/ 4270350 w 4481234"/>
              <a:gd name="connsiteY944" fmla="*/ 1579810 h 2786771"/>
              <a:gd name="connsiteX945" fmla="*/ 4284724 w 4481234"/>
              <a:gd name="connsiteY945" fmla="*/ 1570153 h 2786771"/>
              <a:gd name="connsiteX946" fmla="*/ 4296028 w 4481234"/>
              <a:gd name="connsiteY946" fmla="*/ 1558048 h 2786771"/>
              <a:gd name="connsiteX947" fmla="*/ 4306931 w 4481234"/>
              <a:gd name="connsiteY947" fmla="*/ 1526896 h 2786771"/>
              <a:gd name="connsiteX948" fmla="*/ 4299277 w 4481234"/>
              <a:gd name="connsiteY948" fmla="*/ 1493829 h 2786771"/>
              <a:gd name="connsiteX949" fmla="*/ 4275067 w 4481234"/>
              <a:gd name="connsiteY949" fmla="*/ 1462766 h 2786771"/>
              <a:gd name="connsiteX950" fmla="*/ 424485 w 4481234"/>
              <a:gd name="connsiteY950" fmla="*/ 2259513 h 2786771"/>
              <a:gd name="connsiteX951" fmla="*/ 447003 w 4481234"/>
              <a:gd name="connsiteY951" fmla="*/ 2227827 h 2786771"/>
              <a:gd name="connsiteX952" fmla="*/ 458752 w 4481234"/>
              <a:gd name="connsiteY952" fmla="*/ 2195962 h 2786771"/>
              <a:gd name="connsiteX953" fmla="*/ 459152 w 4481234"/>
              <a:gd name="connsiteY953" fmla="*/ 2167613 h 2786771"/>
              <a:gd name="connsiteX954" fmla="*/ 447716 w 4481234"/>
              <a:gd name="connsiteY954" fmla="*/ 2146296 h 2786771"/>
              <a:gd name="connsiteX955" fmla="*/ 439527 w 4481234"/>
              <a:gd name="connsiteY955" fmla="*/ 2140422 h 2786771"/>
              <a:gd name="connsiteX956" fmla="*/ 430003 w 4481234"/>
              <a:gd name="connsiteY956" fmla="*/ 2136906 h 2786771"/>
              <a:gd name="connsiteX957" fmla="*/ 419366 w 4481234"/>
              <a:gd name="connsiteY957" fmla="*/ 2135615 h 2786771"/>
              <a:gd name="connsiteX958" fmla="*/ 407884 w 4481234"/>
              <a:gd name="connsiteY958" fmla="*/ 2136461 h 2786771"/>
              <a:gd name="connsiteX959" fmla="*/ 391240 w 4481234"/>
              <a:gd name="connsiteY959" fmla="*/ 2140911 h 2786771"/>
              <a:gd name="connsiteX960" fmla="*/ 374062 w 4481234"/>
              <a:gd name="connsiteY960" fmla="*/ 2149100 h 2786771"/>
              <a:gd name="connsiteX961" fmla="*/ 356972 w 4481234"/>
              <a:gd name="connsiteY961" fmla="*/ 2160893 h 2786771"/>
              <a:gd name="connsiteX962" fmla="*/ 340640 w 4481234"/>
              <a:gd name="connsiteY962" fmla="*/ 2176025 h 2786771"/>
              <a:gd name="connsiteX963" fmla="*/ 318032 w 4481234"/>
              <a:gd name="connsiteY963" fmla="*/ 2206776 h 2786771"/>
              <a:gd name="connsiteX964" fmla="*/ 305481 w 4481234"/>
              <a:gd name="connsiteY964" fmla="*/ 2238374 h 2786771"/>
              <a:gd name="connsiteX965" fmla="*/ 304058 w 4481234"/>
              <a:gd name="connsiteY965" fmla="*/ 2267257 h 2786771"/>
              <a:gd name="connsiteX966" fmla="*/ 314783 w 4481234"/>
              <a:gd name="connsiteY966" fmla="*/ 2289509 h 2786771"/>
              <a:gd name="connsiteX967" fmla="*/ 322883 w 4481234"/>
              <a:gd name="connsiteY967" fmla="*/ 2295828 h 2786771"/>
              <a:gd name="connsiteX968" fmla="*/ 332495 w 4481234"/>
              <a:gd name="connsiteY968" fmla="*/ 2299700 h 2786771"/>
              <a:gd name="connsiteX969" fmla="*/ 343354 w 4481234"/>
              <a:gd name="connsiteY969" fmla="*/ 2301258 h 2786771"/>
              <a:gd name="connsiteX970" fmla="*/ 355148 w 4481234"/>
              <a:gd name="connsiteY970" fmla="*/ 2300546 h 2786771"/>
              <a:gd name="connsiteX971" fmla="*/ 372415 w 4481234"/>
              <a:gd name="connsiteY971" fmla="*/ 2296095 h 2786771"/>
              <a:gd name="connsiteX972" fmla="*/ 390216 w 4481234"/>
              <a:gd name="connsiteY972" fmla="*/ 2287551 h 2786771"/>
              <a:gd name="connsiteX973" fmla="*/ 408018 w 4481234"/>
              <a:gd name="connsiteY973" fmla="*/ 2275268 h 2786771"/>
              <a:gd name="connsiteX974" fmla="*/ 424262 w 4481234"/>
              <a:gd name="connsiteY974" fmla="*/ 2259202 h 2786771"/>
              <a:gd name="connsiteX975" fmla="*/ 811042 w 4481234"/>
              <a:gd name="connsiteY975" fmla="*/ 2458489 h 2786771"/>
              <a:gd name="connsiteX976" fmla="*/ 814826 w 4481234"/>
              <a:gd name="connsiteY976" fmla="*/ 2423331 h 2786771"/>
              <a:gd name="connsiteX977" fmla="*/ 806191 w 4481234"/>
              <a:gd name="connsiteY977" fmla="*/ 2394537 h 2786771"/>
              <a:gd name="connsiteX978" fmla="*/ 785586 w 4481234"/>
              <a:gd name="connsiteY978" fmla="*/ 2375712 h 2786771"/>
              <a:gd name="connsiteX979" fmla="*/ 777665 w 4481234"/>
              <a:gd name="connsiteY979" fmla="*/ 2372686 h 2786771"/>
              <a:gd name="connsiteX980" fmla="*/ 769254 w 4481234"/>
              <a:gd name="connsiteY980" fmla="*/ 2370995 h 2786771"/>
              <a:gd name="connsiteX981" fmla="*/ 760353 w 4481234"/>
              <a:gd name="connsiteY981" fmla="*/ 2370505 h 2786771"/>
              <a:gd name="connsiteX982" fmla="*/ 751453 w 4481234"/>
              <a:gd name="connsiteY982" fmla="*/ 2371262 h 2786771"/>
              <a:gd name="connsiteX983" fmla="*/ 728889 w 4481234"/>
              <a:gd name="connsiteY983" fmla="*/ 2377715 h 2786771"/>
              <a:gd name="connsiteX984" fmla="*/ 706414 w 4481234"/>
              <a:gd name="connsiteY984" fmla="*/ 2390398 h 2786771"/>
              <a:gd name="connsiteX985" fmla="*/ 685320 w 4481234"/>
              <a:gd name="connsiteY985" fmla="*/ 2408645 h 2786771"/>
              <a:gd name="connsiteX986" fmla="*/ 666851 w 4481234"/>
              <a:gd name="connsiteY986" fmla="*/ 2431965 h 2786771"/>
              <a:gd name="connsiteX987" fmla="*/ 649405 w 4481234"/>
              <a:gd name="connsiteY987" fmla="*/ 2468858 h 2786771"/>
              <a:gd name="connsiteX988" fmla="*/ 644421 w 4481234"/>
              <a:gd name="connsiteY988" fmla="*/ 2504194 h 2786771"/>
              <a:gd name="connsiteX989" fmla="*/ 651898 w 4481234"/>
              <a:gd name="connsiteY989" fmla="*/ 2534145 h 2786771"/>
              <a:gd name="connsiteX990" fmla="*/ 672013 w 4481234"/>
              <a:gd name="connsiteY990" fmla="*/ 2554438 h 2786771"/>
              <a:gd name="connsiteX991" fmla="*/ 680024 w 4481234"/>
              <a:gd name="connsiteY991" fmla="*/ 2557776 h 2786771"/>
              <a:gd name="connsiteX992" fmla="*/ 688613 w 4481234"/>
              <a:gd name="connsiteY992" fmla="*/ 2559779 h 2786771"/>
              <a:gd name="connsiteX993" fmla="*/ 697514 w 4481234"/>
              <a:gd name="connsiteY993" fmla="*/ 2560402 h 2786771"/>
              <a:gd name="connsiteX994" fmla="*/ 706904 w 4481234"/>
              <a:gd name="connsiteY994" fmla="*/ 2559779 h 2786771"/>
              <a:gd name="connsiteX995" fmla="*/ 730402 w 4481234"/>
              <a:gd name="connsiteY995" fmla="*/ 2553148 h 2786771"/>
              <a:gd name="connsiteX996" fmla="*/ 753767 w 4481234"/>
              <a:gd name="connsiteY996" fmla="*/ 2539797 h 2786771"/>
              <a:gd name="connsiteX997" fmla="*/ 775573 w 4481234"/>
              <a:gd name="connsiteY997" fmla="*/ 2520527 h 2786771"/>
              <a:gd name="connsiteX998" fmla="*/ 794264 w 4481234"/>
              <a:gd name="connsiteY998" fmla="*/ 2496094 h 2786771"/>
              <a:gd name="connsiteX999" fmla="*/ 810820 w 4481234"/>
              <a:gd name="connsiteY999" fmla="*/ 2458177 h 2786771"/>
              <a:gd name="connsiteX1000" fmla="*/ 2376099 w 4481234"/>
              <a:gd name="connsiteY1000" fmla="*/ 2559779 h 2786771"/>
              <a:gd name="connsiteX1001" fmla="*/ 2350288 w 4481234"/>
              <a:gd name="connsiteY1001" fmla="*/ 2529561 h 2786771"/>
              <a:gd name="connsiteX1002" fmla="*/ 2316197 w 4481234"/>
              <a:gd name="connsiteY1002" fmla="*/ 2511760 h 2786771"/>
              <a:gd name="connsiteX1003" fmla="*/ 2277168 w 4481234"/>
              <a:gd name="connsiteY1003" fmla="*/ 2508733 h 2786771"/>
              <a:gd name="connsiteX1004" fmla="*/ 2275522 w 4481234"/>
              <a:gd name="connsiteY1004" fmla="*/ 2508733 h 2786771"/>
              <a:gd name="connsiteX1005" fmla="*/ 2273830 w 4481234"/>
              <a:gd name="connsiteY1005" fmla="*/ 2508956 h 2786771"/>
              <a:gd name="connsiteX1006" fmla="*/ 2272184 w 4481234"/>
              <a:gd name="connsiteY1006" fmla="*/ 2509267 h 2786771"/>
              <a:gd name="connsiteX1007" fmla="*/ 2270492 w 4481234"/>
              <a:gd name="connsiteY1007" fmla="*/ 2509534 h 2786771"/>
              <a:gd name="connsiteX1008" fmla="*/ 2231819 w 4481234"/>
              <a:gd name="connsiteY1008" fmla="*/ 2525733 h 2786771"/>
              <a:gd name="connsiteX1009" fmla="*/ 2202180 w 4481234"/>
              <a:gd name="connsiteY1009" fmla="*/ 2555239 h 2786771"/>
              <a:gd name="connsiteX1010" fmla="*/ 2184378 w 4481234"/>
              <a:gd name="connsiteY1010" fmla="*/ 2594358 h 2786771"/>
              <a:gd name="connsiteX1011" fmla="*/ 2181085 w 4481234"/>
              <a:gd name="connsiteY1011" fmla="*/ 2639307 h 2786771"/>
              <a:gd name="connsiteX1012" fmla="*/ 2193324 w 4481234"/>
              <a:gd name="connsiteY1012" fmla="*/ 2680651 h 2786771"/>
              <a:gd name="connsiteX1013" fmla="*/ 2218334 w 4481234"/>
              <a:gd name="connsiteY1013" fmla="*/ 2712648 h 2786771"/>
              <a:gd name="connsiteX1014" fmla="*/ 2252824 w 4481234"/>
              <a:gd name="connsiteY1014" fmla="*/ 2732186 h 2786771"/>
              <a:gd name="connsiteX1015" fmla="*/ 2293412 w 4481234"/>
              <a:gd name="connsiteY1015" fmla="*/ 2736191 h 2786771"/>
              <a:gd name="connsiteX1016" fmla="*/ 2295147 w 4481234"/>
              <a:gd name="connsiteY1016" fmla="*/ 2736191 h 2786771"/>
              <a:gd name="connsiteX1017" fmla="*/ 2296884 w 4481234"/>
              <a:gd name="connsiteY1017" fmla="*/ 2735969 h 2786771"/>
              <a:gd name="connsiteX1018" fmla="*/ 2298663 w 4481234"/>
              <a:gd name="connsiteY1018" fmla="*/ 2735702 h 2786771"/>
              <a:gd name="connsiteX1019" fmla="*/ 2300398 w 4481234"/>
              <a:gd name="connsiteY1019" fmla="*/ 2735390 h 2786771"/>
              <a:gd name="connsiteX1020" fmla="*/ 2340808 w 4481234"/>
              <a:gd name="connsiteY1020" fmla="*/ 2718479 h 2786771"/>
              <a:gd name="connsiteX1021" fmla="*/ 2371249 w 4481234"/>
              <a:gd name="connsiteY1021" fmla="*/ 2687326 h 2786771"/>
              <a:gd name="connsiteX1022" fmla="*/ 2388649 w 4481234"/>
              <a:gd name="connsiteY1022" fmla="*/ 2646338 h 2786771"/>
              <a:gd name="connsiteX1023" fmla="*/ 2390297 w 4481234"/>
              <a:gd name="connsiteY1023" fmla="*/ 2600455 h 2786771"/>
              <a:gd name="connsiteX1024" fmla="*/ 2375877 w 4481234"/>
              <a:gd name="connsiteY1024" fmla="*/ 2559467 h 2786771"/>
              <a:gd name="connsiteX1025" fmla="*/ 531337 w 4481234"/>
              <a:gd name="connsiteY1025" fmla="*/ 2346162 h 2786771"/>
              <a:gd name="connsiteX1026" fmla="*/ 552388 w 4481234"/>
              <a:gd name="connsiteY1026" fmla="*/ 2312295 h 2786771"/>
              <a:gd name="connsiteX1027" fmla="*/ 561778 w 4481234"/>
              <a:gd name="connsiteY1027" fmla="*/ 2279184 h 2786771"/>
              <a:gd name="connsiteX1028" fmla="*/ 559419 w 4481234"/>
              <a:gd name="connsiteY1028" fmla="*/ 2250524 h 2786771"/>
              <a:gd name="connsiteX1029" fmla="*/ 545044 w 4481234"/>
              <a:gd name="connsiteY1029" fmla="*/ 2229829 h 2786771"/>
              <a:gd name="connsiteX1030" fmla="*/ 536767 w 4481234"/>
              <a:gd name="connsiteY1030" fmla="*/ 2224979 h 2786771"/>
              <a:gd name="connsiteX1031" fmla="*/ 527421 w 4481234"/>
              <a:gd name="connsiteY1031" fmla="*/ 2222086 h 2786771"/>
              <a:gd name="connsiteX1032" fmla="*/ 517319 w 4481234"/>
              <a:gd name="connsiteY1032" fmla="*/ 2221062 h 2786771"/>
              <a:gd name="connsiteX1033" fmla="*/ 506594 w 4481234"/>
              <a:gd name="connsiteY1033" fmla="*/ 2221863 h 2786771"/>
              <a:gd name="connsiteX1034" fmla="*/ 488080 w 4481234"/>
              <a:gd name="connsiteY1034" fmla="*/ 2226981 h 2786771"/>
              <a:gd name="connsiteX1035" fmla="*/ 469166 w 4481234"/>
              <a:gd name="connsiteY1035" fmla="*/ 2236505 h 2786771"/>
              <a:gd name="connsiteX1036" fmla="*/ 450652 w 4481234"/>
              <a:gd name="connsiteY1036" fmla="*/ 2250257 h 2786771"/>
              <a:gd name="connsiteX1037" fmla="*/ 433341 w 4481234"/>
              <a:gd name="connsiteY1037" fmla="*/ 2268058 h 2786771"/>
              <a:gd name="connsiteX1038" fmla="*/ 412157 w 4481234"/>
              <a:gd name="connsiteY1038" fmla="*/ 2300813 h 2786771"/>
              <a:gd name="connsiteX1039" fmla="*/ 401788 w 4481234"/>
              <a:gd name="connsiteY1039" fmla="*/ 2333745 h 2786771"/>
              <a:gd name="connsiteX1040" fmla="*/ 403078 w 4481234"/>
              <a:gd name="connsiteY1040" fmla="*/ 2363162 h 2786771"/>
              <a:gd name="connsiteX1041" fmla="*/ 416829 w 4481234"/>
              <a:gd name="connsiteY1041" fmla="*/ 2385102 h 2786771"/>
              <a:gd name="connsiteX1042" fmla="*/ 425107 w 4481234"/>
              <a:gd name="connsiteY1042" fmla="*/ 2390398 h 2786771"/>
              <a:gd name="connsiteX1043" fmla="*/ 434542 w 4481234"/>
              <a:gd name="connsiteY1043" fmla="*/ 2393647 h 2786771"/>
              <a:gd name="connsiteX1044" fmla="*/ 444867 w 4481234"/>
              <a:gd name="connsiteY1044" fmla="*/ 2394893 h 2786771"/>
              <a:gd name="connsiteX1045" fmla="*/ 455948 w 4481234"/>
              <a:gd name="connsiteY1045" fmla="*/ 2394181 h 2786771"/>
              <a:gd name="connsiteX1046" fmla="*/ 475085 w 4481234"/>
              <a:gd name="connsiteY1046" fmla="*/ 2389019 h 2786771"/>
              <a:gd name="connsiteX1047" fmla="*/ 494711 w 4481234"/>
              <a:gd name="connsiteY1047" fmla="*/ 2379050 h 2786771"/>
              <a:gd name="connsiteX1048" fmla="*/ 513758 w 4481234"/>
              <a:gd name="connsiteY1048" fmla="*/ 2364720 h 2786771"/>
              <a:gd name="connsiteX1049" fmla="*/ 531115 w 4481234"/>
              <a:gd name="connsiteY1049" fmla="*/ 2345895 h 2786771"/>
              <a:gd name="connsiteX1050" fmla="*/ 332718 w 4481234"/>
              <a:gd name="connsiteY1050" fmla="*/ 2167257 h 2786771"/>
              <a:gd name="connsiteX1051" fmla="*/ 356305 w 4481234"/>
              <a:gd name="connsiteY1051" fmla="*/ 2137796 h 2786771"/>
              <a:gd name="connsiteX1052" fmla="*/ 369923 w 4481234"/>
              <a:gd name="connsiteY1052" fmla="*/ 2107444 h 2786771"/>
              <a:gd name="connsiteX1053" fmla="*/ 372727 w 4481234"/>
              <a:gd name="connsiteY1053" fmla="*/ 2079808 h 2786771"/>
              <a:gd name="connsiteX1054" fmla="*/ 363826 w 4481234"/>
              <a:gd name="connsiteY1054" fmla="*/ 2058223 h 2786771"/>
              <a:gd name="connsiteX1055" fmla="*/ 355993 w 4481234"/>
              <a:gd name="connsiteY1055" fmla="*/ 2051459 h 2786771"/>
              <a:gd name="connsiteX1056" fmla="*/ 346381 w 4481234"/>
              <a:gd name="connsiteY1056" fmla="*/ 2047365 h 2786771"/>
              <a:gd name="connsiteX1057" fmla="*/ 335389 w 4481234"/>
              <a:gd name="connsiteY1057" fmla="*/ 2045807 h 2786771"/>
              <a:gd name="connsiteX1058" fmla="*/ 323283 w 4481234"/>
              <a:gd name="connsiteY1058" fmla="*/ 2046697 h 2786771"/>
              <a:gd name="connsiteX1059" fmla="*/ 308419 w 4481234"/>
              <a:gd name="connsiteY1059" fmla="*/ 2050658 h 2786771"/>
              <a:gd name="connsiteX1060" fmla="*/ 292977 w 4481234"/>
              <a:gd name="connsiteY1060" fmla="*/ 2057689 h 2786771"/>
              <a:gd name="connsiteX1061" fmla="*/ 277400 w 4481234"/>
              <a:gd name="connsiteY1061" fmla="*/ 2067703 h 2786771"/>
              <a:gd name="connsiteX1062" fmla="*/ 262179 w 4481234"/>
              <a:gd name="connsiteY1062" fmla="*/ 2080609 h 2786771"/>
              <a:gd name="connsiteX1063" fmla="*/ 238771 w 4481234"/>
              <a:gd name="connsiteY1063" fmla="*/ 2109047 h 2786771"/>
              <a:gd name="connsiteX1064" fmla="*/ 224574 w 4481234"/>
              <a:gd name="connsiteY1064" fmla="*/ 2139042 h 2786771"/>
              <a:gd name="connsiteX1065" fmla="*/ 220747 w 4481234"/>
              <a:gd name="connsiteY1065" fmla="*/ 2167079 h 2786771"/>
              <a:gd name="connsiteX1066" fmla="*/ 228625 w 4481234"/>
              <a:gd name="connsiteY1066" fmla="*/ 2189687 h 2786771"/>
              <a:gd name="connsiteX1067" fmla="*/ 236324 w 4481234"/>
              <a:gd name="connsiteY1067" fmla="*/ 2196897 h 2786771"/>
              <a:gd name="connsiteX1068" fmla="*/ 245936 w 4481234"/>
              <a:gd name="connsiteY1068" fmla="*/ 2201347 h 2786771"/>
              <a:gd name="connsiteX1069" fmla="*/ 257151 w 4481234"/>
              <a:gd name="connsiteY1069" fmla="*/ 2203172 h 2786771"/>
              <a:gd name="connsiteX1070" fmla="*/ 269568 w 4481234"/>
              <a:gd name="connsiteY1070" fmla="*/ 2202415 h 2786771"/>
              <a:gd name="connsiteX1071" fmla="*/ 284966 w 4481234"/>
              <a:gd name="connsiteY1071" fmla="*/ 2198410 h 2786771"/>
              <a:gd name="connsiteX1072" fmla="*/ 300943 w 4481234"/>
              <a:gd name="connsiteY1072" fmla="*/ 2191111 h 2786771"/>
              <a:gd name="connsiteX1073" fmla="*/ 317008 w 4481234"/>
              <a:gd name="connsiteY1073" fmla="*/ 2180653 h 2786771"/>
              <a:gd name="connsiteX1074" fmla="*/ 332718 w 4481234"/>
              <a:gd name="connsiteY1074" fmla="*/ 2167257 h 2786771"/>
              <a:gd name="connsiteX1075" fmla="*/ 963823 w 4481234"/>
              <a:gd name="connsiteY1075" fmla="*/ 2483589 h 2786771"/>
              <a:gd name="connsiteX1076" fmla="*/ 952074 w 4481234"/>
              <a:gd name="connsiteY1076" fmla="*/ 2454795 h 2786771"/>
              <a:gd name="connsiteX1077" fmla="*/ 928576 w 4481234"/>
              <a:gd name="connsiteY1077" fmla="*/ 2436994 h 2786771"/>
              <a:gd name="connsiteX1078" fmla="*/ 921010 w 4481234"/>
              <a:gd name="connsiteY1078" fmla="*/ 2434679 h 2786771"/>
              <a:gd name="connsiteX1079" fmla="*/ 913133 w 4481234"/>
              <a:gd name="connsiteY1079" fmla="*/ 2433433 h 2786771"/>
              <a:gd name="connsiteX1080" fmla="*/ 905034 w 4481234"/>
              <a:gd name="connsiteY1080" fmla="*/ 2433166 h 2786771"/>
              <a:gd name="connsiteX1081" fmla="*/ 896756 w 4481234"/>
              <a:gd name="connsiteY1081" fmla="*/ 2433834 h 2786771"/>
              <a:gd name="connsiteX1082" fmla="*/ 872146 w 4481234"/>
              <a:gd name="connsiteY1082" fmla="*/ 2441043 h 2786771"/>
              <a:gd name="connsiteX1083" fmla="*/ 848070 w 4481234"/>
              <a:gd name="connsiteY1083" fmla="*/ 2455284 h 2786771"/>
              <a:gd name="connsiteX1084" fmla="*/ 825818 w 4481234"/>
              <a:gd name="connsiteY1084" fmla="*/ 2475890 h 2786771"/>
              <a:gd name="connsiteX1085" fmla="*/ 807171 w 4481234"/>
              <a:gd name="connsiteY1085" fmla="*/ 2502102 h 2786771"/>
              <a:gd name="connsiteX1086" fmla="*/ 791950 w 4481234"/>
              <a:gd name="connsiteY1086" fmla="*/ 2540776 h 2786771"/>
              <a:gd name="connsiteX1087" fmla="*/ 789814 w 4481234"/>
              <a:gd name="connsiteY1087" fmla="*/ 2577180 h 2786771"/>
              <a:gd name="connsiteX1088" fmla="*/ 800540 w 4481234"/>
              <a:gd name="connsiteY1088" fmla="*/ 2607175 h 2786771"/>
              <a:gd name="connsiteX1089" fmla="*/ 823815 w 4481234"/>
              <a:gd name="connsiteY1089" fmla="*/ 2626579 h 2786771"/>
              <a:gd name="connsiteX1090" fmla="*/ 831514 w 4481234"/>
              <a:gd name="connsiteY1090" fmla="*/ 2629204 h 2786771"/>
              <a:gd name="connsiteX1091" fmla="*/ 839613 w 4481234"/>
              <a:gd name="connsiteY1091" fmla="*/ 2630717 h 2786771"/>
              <a:gd name="connsiteX1092" fmla="*/ 847980 w 4481234"/>
              <a:gd name="connsiteY1092" fmla="*/ 2631162 h 2786771"/>
              <a:gd name="connsiteX1093" fmla="*/ 856569 w 4481234"/>
              <a:gd name="connsiteY1093" fmla="*/ 2630540 h 2786771"/>
              <a:gd name="connsiteX1094" fmla="*/ 882159 w 4481234"/>
              <a:gd name="connsiteY1094" fmla="*/ 2623196 h 2786771"/>
              <a:gd name="connsiteX1095" fmla="*/ 907170 w 4481234"/>
              <a:gd name="connsiteY1095" fmla="*/ 2608154 h 2786771"/>
              <a:gd name="connsiteX1096" fmla="*/ 929867 w 4481234"/>
              <a:gd name="connsiteY1096" fmla="*/ 2586481 h 2786771"/>
              <a:gd name="connsiteX1097" fmla="*/ 948514 w 4481234"/>
              <a:gd name="connsiteY1097" fmla="*/ 2559200 h 2786771"/>
              <a:gd name="connsiteX1098" fmla="*/ 962889 w 4481234"/>
              <a:gd name="connsiteY1098" fmla="*/ 2519726 h 2786771"/>
              <a:gd name="connsiteX1099" fmla="*/ 963913 w 4481234"/>
              <a:gd name="connsiteY1099" fmla="*/ 2483589 h 2786771"/>
              <a:gd name="connsiteX1100" fmla="*/ 673482 w 4481234"/>
              <a:gd name="connsiteY1100" fmla="*/ 2389019 h 2786771"/>
              <a:gd name="connsiteX1101" fmla="*/ 680291 w 4481234"/>
              <a:gd name="connsiteY1101" fmla="*/ 2354795 h 2786771"/>
              <a:gd name="connsiteX1102" fmla="*/ 674861 w 4481234"/>
              <a:gd name="connsiteY1102" fmla="*/ 2325957 h 2786771"/>
              <a:gd name="connsiteX1103" fmla="*/ 657460 w 4481234"/>
              <a:gd name="connsiteY1103" fmla="*/ 2306198 h 2786771"/>
              <a:gd name="connsiteX1104" fmla="*/ 649271 w 4481234"/>
              <a:gd name="connsiteY1104" fmla="*/ 2302281 h 2786771"/>
              <a:gd name="connsiteX1105" fmla="*/ 640371 w 4481234"/>
              <a:gd name="connsiteY1105" fmla="*/ 2300011 h 2786771"/>
              <a:gd name="connsiteX1106" fmla="*/ 630892 w 4481234"/>
              <a:gd name="connsiteY1106" fmla="*/ 2299300 h 2786771"/>
              <a:gd name="connsiteX1107" fmla="*/ 620968 w 4481234"/>
              <a:gd name="connsiteY1107" fmla="*/ 2300056 h 2786771"/>
              <a:gd name="connsiteX1108" fmla="*/ 600451 w 4481234"/>
              <a:gd name="connsiteY1108" fmla="*/ 2305797 h 2786771"/>
              <a:gd name="connsiteX1109" fmla="*/ 579802 w 4481234"/>
              <a:gd name="connsiteY1109" fmla="*/ 2316834 h 2786771"/>
              <a:gd name="connsiteX1110" fmla="*/ 559954 w 4481234"/>
              <a:gd name="connsiteY1110" fmla="*/ 2332677 h 2786771"/>
              <a:gd name="connsiteX1111" fmla="*/ 542152 w 4481234"/>
              <a:gd name="connsiteY1111" fmla="*/ 2353060 h 2786771"/>
              <a:gd name="connsiteX1112" fmla="*/ 522570 w 4481234"/>
              <a:gd name="connsiteY1112" fmla="*/ 2387951 h 2786771"/>
              <a:gd name="connsiteX1113" fmla="*/ 514782 w 4481234"/>
              <a:gd name="connsiteY1113" fmla="*/ 2422129 h 2786771"/>
              <a:gd name="connsiteX1114" fmla="*/ 519232 w 4481234"/>
              <a:gd name="connsiteY1114" fmla="*/ 2451813 h 2786771"/>
              <a:gd name="connsiteX1115" fmla="*/ 536099 w 4481234"/>
              <a:gd name="connsiteY1115" fmla="*/ 2473041 h 2786771"/>
              <a:gd name="connsiteX1116" fmla="*/ 544333 w 4481234"/>
              <a:gd name="connsiteY1116" fmla="*/ 2477492 h 2786771"/>
              <a:gd name="connsiteX1117" fmla="*/ 553233 w 4481234"/>
              <a:gd name="connsiteY1117" fmla="*/ 2480073 h 2786771"/>
              <a:gd name="connsiteX1118" fmla="*/ 562935 w 4481234"/>
              <a:gd name="connsiteY1118" fmla="*/ 2481052 h 2786771"/>
              <a:gd name="connsiteX1119" fmla="*/ 573171 w 4481234"/>
              <a:gd name="connsiteY1119" fmla="*/ 2480385 h 2786771"/>
              <a:gd name="connsiteX1120" fmla="*/ 594444 w 4481234"/>
              <a:gd name="connsiteY1120" fmla="*/ 2474510 h 2786771"/>
              <a:gd name="connsiteX1121" fmla="*/ 615894 w 4481234"/>
              <a:gd name="connsiteY1121" fmla="*/ 2462984 h 2786771"/>
              <a:gd name="connsiteX1122" fmla="*/ 636366 w 4481234"/>
              <a:gd name="connsiteY1122" fmla="*/ 2446295 h 2786771"/>
              <a:gd name="connsiteX1123" fmla="*/ 654568 w 4481234"/>
              <a:gd name="connsiteY1123" fmla="*/ 2425066 h 2786771"/>
              <a:gd name="connsiteX1124" fmla="*/ 673571 w 4481234"/>
              <a:gd name="connsiteY1124" fmla="*/ 2389019 h 2786771"/>
              <a:gd name="connsiteX1125" fmla="*/ 1698177 w 4481234"/>
              <a:gd name="connsiteY1125" fmla="*/ 2597473 h 2786771"/>
              <a:gd name="connsiteX1126" fmla="*/ 1671475 w 4481234"/>
              <a:gd name="connsiteY1126" fmla="*/ 2573619 h 2786771"/>
              <a:gd name="connsiteX1127" fmla="*/ 1636095 w 4481234"/>
              <a:gd name="connsiteY1127" fmla="*/ 2564363 h 2786771"/>
              <a:gd name="connsiteX1128" fmla="*/ 1632934 w 4481234"/>
              <a:gd name="connsiteY1128" fmla="*/ 2564363 h 2786771"/>
              <a:gd name="connsiteX1129" fmla="*/ 1629774 w 4481234"/>
              <a:gd name="connsiteY1129" fmla="*/ 2564363 h 2786771"/>
              <a:gd name="connsiteX1130" fmla="*/ 1626615 w 4481234"/>
              <a:gd name="connsiteY1130" fmla="*/ 2564585 h 2786771"/>
              <a:gd name="connsiteX1131" fmla="*/ 1623455 w 4481234"/>
              <a:gd name="connsiteY1131" fmla="*/ 2564941 h 2786771"/>
              <a:gd name="connsiteX1132" fmla="*/ 1589277 w 4481234"/>
              <a:gd name="connsiteY1132" fmla="*/ 2576067 h 2786771"/>
              <a:gd name="connsiteX1133" fmla="*/ 1559237 w 4481234"/>
              <a:gd name="connsiteY1133" fmla="*/ 2598853 h 2786771"/>
              <a:gd name="connsiteX1134" fmla="*/ 1535962 w 4481234"/>
              <a:gd name="connsiteY1134" fmla="*/ 2630985 h 2786771"/>
              <a:gd name="connsiteX1135" fmla="*/ 1522210 w 4481234"/>
              <a:gd name="connsiteY1135" fmla="*/ 2670148 h 2786771"/>
              <a:gd name="connsiteX1136" fmla="*/ 1521541 w 4481234"/>
              <a:gd name="connsiteY1136" fmla="*/ 2713539 h 2786771"/>
              <a:gd name="connsiteX1137" fmla="*/ 1535382 w 4481234"/>
              <a:gd name="connsiteY1137" fmla="*/ 2750032 h 2786771"/>
              <a:gd name="connsiteX1138" fmla="*/ 1561595 w 4481234"/>
              <a:gd name="connsiteY1138" fmla="*/ 2775621 h 2786771"/>
              <a:gd name="connsiteX1139" fmla="*/ 1597821 w 4481234"/>
              <a:gd name="connsiteY1139" fmla="*/ 2786213 h 2786771"/>
              <a:gd name="connsiteX1140" fmla="*/ 1601159 w 4481234"/>
              <a:gd name="connsiteY1140" fmla="*/ 2786213 h 2786771"/>
              <a:gd name="connsiteX1141" fmla="*/ 1604541 w 4481234"/>
              <a:gd name="connsiteY1141" fmla="*/ 2786213 h 2786771"/>
              <a:gd name="connsiteX1142" fmla="*/ 1607879 w 4481234"/>
              <a:gd name="connsiteY1142" fmla="*/ 2786213 h 2786771"/>
              <a:gd name="connsiteX1143" fmla="*/ 1611217 w 4481234"/>
              <a:gd name="connsiteY1143" fmla="*/ 2785901 h 2786771"/>
              <a:gd name="connsiteX1144" fmla="*/ 1646820 w 4481234"/>
              <a:gd name="connsiteY1144" fmla="*/ 2774419 h 2786771"/>
              <a:gd name="connsiteX1145" fmla="*/ 1677972 w 4481234"/>
              <a:gd name="connsiteY1145" fmla="*/ 2750343 h 2786771"/>
              <a:gd name="connsiteX1146" fmla="*/ 1701336 w 4481234"/>
              <a:gd name="connsiteY1146" fmla="*/ 2716609 h 2786771"/>
              <a:gd name="connsiteX1147" fmla="*/ 1714153 w 4481234"/>
              <a:gd name="connsiteY1147" fmla="*/ 2676334 h 2786771"/>
              <a:gd name="connsiteX1148" fmla="*/ 1713219 w 4481234"/>
              <a:gd name="connsiteY1148" fmla="*/ 2632854 h 2786771"/>
              <a:gd name="connsiteX1149" fmla="*/ 1698266 w 4481234"/>
              <a:gd name="connsiteY1149" fmla="*/ 2597473 h 2786771"/>
              <a:gd name="connsiteX1150" fmla="*/ 2149665 w 4481234"/>
              <a:gd name="connsiteY1150" fmla="*/ 2599743 h 2786771"/>
              <a:gd name="connsiteX1151" fmla="*/ 2126123 w 4481234"/>
              <a:gd name="connsiteY1151" fmla="*/ 2567167 h 2786771"/>
              <a:gd name="connsiteX1152" fmla="*/ 2092834 w 4481234"/>
              <a:gd name="connsiteY1152" fmla="*/ 2547674 h 2786771"/>
              <a:gd name="connsiteX1153" fmla="*/ 2053137 w 4481234"/>
              <a:gd name="connsiteY1153" fmla="*/ 2543980 h 2786771"/>
              <a:gd name="connsiteX1154" fmla="*/ 2014241 w 4481234"/>
              <a:gd name="connsiteY1154" fmla="*/ 2557331 h 2786771"/>
              <a:gd name="connsiteX1155" fmla="*/ 1982688 w 4481234"/>
              <a:gd name="connsiteY1155" fmla="*/ 2584745 h 2786771"/>
              <a:gd name="connsiteX1156" fmla="*/ 1961460 w 4481234"/>
              <a:gd name="connsiteY1156" fmla="*/ 2622529 h 2786771"/>
              <a:gd name="connsiteX1157" fmla="*/ 1953894 w 4481234"/>
              <a:gd name="connsiteY1157" fmla="*/ 2667032 h 2786771"/>
              <a:gd name="connsiteX1158" fmla="*/ 1962349 w 4481234"/>
              <a:gd name="connsiteY1158" fmla="*/ 2710334 h 2786771"/>
              <a:gd name="connsiteX1159" fmla="*/ 1984913 w 4481234"/>
              <a:gd name="connsiteY1159" fmla="*/ 2744558 h 2786771"/>
              <a:gd name="connsiteX1160" fmla="*/ 2018513 w 4481234"/>
              <a:gd name="connsiteY1160" fmla="*/ 2765875 h 2786771"/>
              <a:gd name="connsiteX1161" fmla="*/ 2059679 w 4481234"/>
              <a:gd name="connsiteY1161" fmla="*/ 2770592 h 2786771"/>
              <a:gd name="connsiteX1162" fmla="*/ 2100355 w 4481234"/>
              <a:gd name="connsiteY1162" fmla="*/ 2756663 h 2786771"/>
              <a:gd name="connsiteX1163" fmla="*/ 2132843 w 4481234"/>
              <a:gd name="connsiteY1163" fmla="*/ 2727646 h 2786771"/>
              <a:gd name="connsiteX1164" fmla="*/ 2153715 w 4481234"/>
              <a:gd name="connsiteY1164" fmla="*/ 2688038 h 2786771"/>
              <a:gd name="connsiteX1165" fmla="*/ 2159812 w 4481234"/>
              <a:gd name="connsiteY1165" fmla="*/ 2642422 h 2786771"/>
              <a:gd name="connsiteX1166" fmla="*/ 2149755 w 4481234"/>
              <a:gd name="connsiteY1166" fmla="*/ 2599743 h 2786771"/>
              <a:gd name="connsiteX1167" fmla="*/ 1496353 w 4481234"/>
              <a:gd name="connsiteY1167" fmla="*/ 2590086 h 2786771"/>
              <a:gd name="connsiteX1168" fmla="*/ 1473434 w 4481234"/>
              <a:gd name="connsiteY1168" fmla="*/ 2564630 h 2786771"/>
              <a:gd name="connsiteX1169" fmla="*/ 1440679 w 4481234"/>
              <a:gd name="connsiteY1169" fmla="*/ 2552881 h 2786771"/>
              <a:gd name="connsiteX1170" fmla="*/ 1436228 w 4481234"/>
              <a:gd name="connsiteY1170" fmla="*/ 2552569 h 2786771"/>
              <a:gd name="connsiteX1171" fmla="*/ 1431778 w 4481234"/>
              <a:gd name="connsiteY1171" fmla="*/ 2552569 h 2786771"/>
              <a:gd name="connsiteX1172" fmla="*/ 1427328 w 4481234"/>
              <a:gd name="connsiteY1172" fmla="*/ 2552569 h 2786771"/>
              <a:gd name="connsiteX1173" fmla="*/ 1422877 w 4481234"/>
              <a:gd name="connsiteY1173" fmla="*/ 2553059 h 2786771"/>
              <a:gd name="connsiteX1174" fmla="*/ 1391147 w 4481234"/>
              <a:gd name="connsiteY1174" fmla="*/ 2563117 h 2786771"/>
              <a:gd name="connsiteX1175" fmla="*/ 1362264 w 4481234"/>
              <a:gd name="connsiteY1175" fmla="*/ 2583766 h 2786771"/>
              <a:gd name="connsiteX1176" fmla="*/ 1338721 w 4481234"/>
              <a:gd name="connsiteY1176" fmla="*/ 2613005 h 2786771"/>
              <a:gd name="connsiteX1177" fmla="*/ 1322967 w 4481234"/>
              <a:gd name="connsiteY1177" fmla="*/ 2649053 h 2786771"/>
              <a:gd name="connsiteX1178" fmla="*/ 1318160 w 4481234"/>
              <a:gd name="connsiteY1178" fmla="*/ 2691687 h 2786771"/>
              <a:gd name="connsiteX1179" fmla="*/ 1327729 w 4481234"/>
              <a:gd name="connsiteY1179" fmla="*/ 2728714 h 2786771"/>
              <a:gd name="connsiteX1180" fmla="*/ 1349981 w 4481234"/>
              <a:gd name="connsiteY1180" fmla="*/ 2755951 h 2786771"/>
              <a:gd name="connsiteX1181" fmla="*/ 1383359 w 4481234"/>
              <a:gd name="connsiteY1181" fmla="*/ 2769302 h 2786771"/>
              <a:gd name="connsiteX1182" fmla="*/ 1388075 w 4481234"/>
              <a:gd name="connsiteY1182" fmla="*/ 2769702 h 2786771"/>
              <a:gd name="connsiteX1183" fmla="*/ 1392837 w 4481234"/>
              <a:gd name="connsiteY1183" fmla="*/ 2769702 h 2786771"/>
              <a:gd name="connsiteX1184" fmla="*/ 1397600 w 4481234"/>
              <a:gd name="connsiteY1184" fmla="*/ 2769702 h 2786771"/>
              <a:gd name="connsiteX1185" fmla="*/ 1402362 w 4481234"/>
              <a:gd name="connsiteY1185" fmla="*/ 2769302 h 2786771"/>
              <a:gd name="connsiteX1186" fmla="*/ 1435428 w 4481234"/>
              <a:gd name="connsiteY1186" fmla="*/ 2758932 h 2786771"/>
              <a:gd name="connsiteX1187" fmla="*/ 1465289 w 4481234"/>
              <a:gd name="connsiteY1187" fmla="*/ 2737214 h 2786771"/>
              <a:gd name="connsiteX1188" fmla="*/ 1489099 w 4481234"/>
              <a:gd name="connsiteY1188" fmla="*/ 2706463 h 2786771"/>
              <a:gd name="connsiteX1189" fmla="*/ 1504230 w 4481234"/>
              <a:gd name="connsiteY1189" fmla="*/ 2669124 h 2786771"/>
              <a:gd name="connsiteX1190" fmla="*/ 1507612 w 4481234"/>
              <a:gd name="connsiteY1190" fmla="*/ 2626134 h 2786771"/>
              <a:gd name="connsiteX1191" fmla="*/ 1496442 w 4481234"/>
              <a:gd name="connsiteY1191" fmla="*/ 2590086 h 2786771"/>
              <a:gd name="connsiteX1192" fmla="*/ 1127552 w 4481234"/>
              <a:gd name="connsiteY1192" fmla="*/ 2530896 h 2786771"/>
              <a:gd name="connsiteX1193" fmla="*/ 1111931 w 4481234"/>
              <a:gd name="connsiteY1193" fmla="*/ 2503170 h 2786771"/>
              <a:gd name="connsiteX1194" fmla="*/ 1085229 w 4481234"/>
              <a:gd name="connsiteY1194" fmla="*/ 2487371 h 2786771"/>
              <a:gd name="connsiteX1195" fmla="*/ 1078598 w 4481234"/>
              <a:gd name="connsiteY1195" fmla="*/ 2485992 h 2786771"/>
              <a:gd name="connsiteX1196" fmla="*/ 1071834 w 4481234"/>
              <a:gd name="connsiteY1196" fmla="*/ 2485280 h 2786771"/>
              <a:gd name="connsiteX1197" fmla="*/ 1064935 w 4481234"/>
              <a:gd name="connsiteY1197" fmla="*/ 2485280 h 2786771"/>
              <a:gd name="connsiteX1198" fmla="*/ 1057993 w 4481234"/>
              <a:gd name="connsiteY1198" fmla="*/ 2485903 h 2786771"/>
              <a:gd name="connsiteX1199" fmla="*/ 1030890 w 4481234"/>
              <a:gd name="connsiteY1199" fmla="*/ 2494091 h 2786771"/>
              <a:gd name="connsiteX1200" fmla="*/ 1004945 w 4481234"/>
              <a:gd name="connsiteY1200" fmla="*/ 2510513 h 2786771"/>
              <a:gd name="connsiteX1201" fmla="*/ 981936 w 4481234"/>
              <a:gd name="connsiteY1201" fmla="*/ 2534145 h 2786771"/>
              <a:gd name="connsiteX1202" fmla="*/ 963779 w 4481234"/>
              <a:gd name="connsiteY1202" fmla="*/ 2563829 h 2786771"/>
              <a:gd name="connsiteX1203" fmla="*/ 951896 w 4481234"/>
              <a:gd name="connsiteY1203" fmla="*/ 2604104 h 2786771"/>
              <a:gd name="connsiteX1204" fmla="*/ 953676 w 4481234"/>
              <a:gd name="connsiteY1204" fmla="*/ 2640909 h 2786771"/>
              <a:gd name="connsiteX1205" fmla="*/ 968407 w 4481234"/>
              <a:gd name="connsiteY1205" fmla="*/ 2670103 h 2786771"/>
              <a:gd name="connsiteX1206" fmla="*/ 995331 w 4481234"/>
              <a:gd name="connsiteY1206" fmla="*/ 2687415 h 2786771"/>
              <a:gd name="connsiteX1207" fmla="*/ 1002096 w 4481234"/>
              <a:gd name="connsiteY1207" fmla="*/ 2689062 h 2786771"/>
              <a:gd name="connsiteX1208" fmla="*/ 1009083 w 4481234"/>
              <a:gd name="connsiteY1208" fmla="*/ 2689907 h 2786771"/>
              <a:gd name="connsiteX1209" fmla="*/ 1016160 w 4481234"/>
              <a:gd name="connsiteY1209" fmla="*/ 2689907 h 2786771"/>
              <a:gd name="connsiteX1210" fmla="*/ 1023369 w 4481234"/>
              <a:gd name="connsiteY1210" fmla="*/ 2689373 h 2786771"/>
              <a:gd name="connsiteX1211" fmla="*/ 1051540 w 4481234"/>
              <a:gd name="connsiteY1211" fmla="*/ 2680962 h 2786771"/>
              <a:gd name="connsiteX1212" fmla="*/ 1078509 w 4481234"/>
              <a:gd name="connsiteY1212" fmla="*/ 2663606 h 2786771"/>
              <a:gd name="connsiteX1213" fmla="*/ 1102007 w 4481234"/>
              <a:gd name="connsiteY1213" fmla="*/ 2638728 h 2786771"/>
              <a:gd name="connsiteX1214" fmla="*/ 1119809 w 4481234"/>
              <a:gd name="connsiteY1214" fmla="*/ 2607843 h 2786771"/>
              <a:gd name="connsiteX1215" fmla="*/ 1130623 w 4481234"/>
              <a:gd name="connsiteY1215" fmla="*/ 2566944 h 2786771"/>
              <a:gd name="connsiteX1216" fmla="*/ 1127641 w 4481234"/>
              <a:gd name="connsiteY1216" fmla="*/ 2530896 h 2786771"/>
              <a:gd name="connsiteX1217" fmla="*/ 1286608 w 4481234"/>
              <a:gd name="connsiteY1217" fmla="*/ 2540420 h 2786771"/>
              <a:gd name="connsiteX1218" fmla="*/ 1256834 w 4481234"/>
              <a:gd name="connsiteY1218" fmla="*/ 2526357 h 2786771"/>
              <a:gd name="connsiteX1219" fmla="*/ 1251050 w 4481234"/>
              <a:gd name="connsiteY1219" fmla="*/ 2525556 h 2786771"/>
              <a:gd name="connsiteX1220" fmla="*/ 1245175 w 4481234"/>
              <a:gd name="connsiteY1220" fmla="*/ 2525199 h 2786771"/>
              <a:gd name="connsiteX1221" fmla="*/ 1239256 w 4481234"/>
              <a:gd name="connsiteY1221" fmla="*/ 2525199 h 2786771"/>
              <a:gd name="connsiteX1222" fmla="*/ 1233337 w 4481234"/>
              <a:gd name="connsiteY1222" fmla="*/ 2525778 h 2786771"/>
              <a:gd name="connsiteX1223" fmla="*/ 1204054 w 4481234"/>
              <a:gd name="connsiteY1223" fmla="*/ 2534679 h 2786771"/>
              <a:gd name="connsiteX1224" fmla="*/ 1176639 w 4481234"/>
              <a:gd name="connsiteY1224" fmla="*/ 2553014 h 2786771"/>
              <a:gd name="connsiteX1225" fmla="*/ 1153186 w 4481234"/>
              <a:gd name="connsiteY1225" fmla="*/ 2579227 h 2786771"/>
              <a:gd name="connsiteX1226" fmla="*/ 1135874 w 4481234"/>
              <a:gd name="connsiteY1226" fmla="*/ 2611937 h 2786771"/>
              <a:gd name="connsiteX1227" fmla="*/ 1126973 w 4481234"/>
              <a:gd name="connsiteY1227" fmla="*/ 2653681 h 2786771"/>
              <a:gd name="connsiteX1228" fmla="*/ 1132358 w 4481234"/>
              <a:gd name="connsiteY1228" fmla="*/ 2690886 h 2786771"/>
              <a:gd name="connsiteX1229" fmla="*/ 1150738 w 4481234"/>
              <a:gd name="connsiteY1229" fmla="*/ 2719413 h 2786771"/>
              <a:gd name="connsiteX1230" fmla="*/ 1180867 w 4481234"/>
              <a:gd name="connsiteY1230" fmla="*/ 2734900 h 2786771"/>
              <a:gd name="connsiteX1231" fmla="*/ 1186875 w 4481234"/>
              <a:gd name="connsiteY1231" fmla="*/ 2735924 h 2786771"/>
              <a:gd name="connsiteX1232" fmla="*/ 1192972 w 4481234"/>
              <a:gd name="connsiteY1232" fmla="*/ 2736413 h 2786771"/>
              <a:gd name="connsiteX1233" fmla="*/ 1199113 w 4481234"/>
              <a:gd name="connsiteY1233" fmla="*/ 2736413 h 2786771"/>
              <a:gd name="connsiteX1234" fmla="*/ 1205300 w 4481234"/>
              <a:gd name="connsiteY1234" fmla="*/ 2735924 h 2786771"/>
              <a:gd name="connsiteX1235" fmla="*/ 1235829 w 4481234"/>
              <a:gd name="connsiteY1235" fmla="*/ 2726623 h 2786771"/>
              <a:gd name="connsiteX1236" fmla="*/ 1264178 w 4481234"/>
              <a:gd name="connsiteY1236" fmla="*/ 2707308 h 2786771"/>
              <a:gd name="connsiteX1237" fmla="*/ 1287987 w 4481234"/>
              <a:gd name="connsiteY1237" fmla="*/ 2679716 h 2786771"/>
              <a:gd name="connsiteX1238" fmla="*/ 1304898 w 4481234"/>
              <a:gd name="connsiteY1238" fmla="*/ 2645760 h 2786771"/>
              <a:gd name="connsiteX1239" fmla="*/ 1312331 w 4481234"/>
              <a:gd name="connsiteY1239" fmla="*/ 2603570 h 2786771"/>
              <a:gd name="connsiteX1240" fmla="*/ 1305567 w 4481234"/>
              <a:gd name="connsiteY1240" fmla="*/ 2567167 h 2786771"/>
              <a:gd name="connsiteX1241" fmla="*/ 1286697 w 4481234"/>
              <a:gd name="connsiteY1241" fmla="*/ 2540420 h 278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Lst>
            <a:rect l="l" t="t" r="r" b="b"/>
            <a:pathLst>
              <a:path w="4481234" h="2786771">
                <a:moveTo>
                  <a:pt x="66765" y="1173270"/>
                </a:moveTo>
                <a:cubicBezTo>
                  <a:pt x="70147" y="1175816"/>
                  <a:pt x="74152" y="1177356"/>
                  <a:pt x="78381" y="1177720"/>
                </a:cubicBezTo>
                <a:cubicBezTo>
                  <a:pt x="83988" y="1178263"/>
                  <a:pt x="89596" y="1177872"/>
                  <a:pt x="95069" y="1176563"/>
                </a:cubicBezTo>
                <a:lnTo>
                  <a:pt x="97250" y="1176029"/>
                </a:lnTo>
                <a:lnTo>
                  <a:pt x="99520" y="1175406"/>
                </a:lnTo>
                <a:lnTo>
                  <a:pt x="101834" y="1174739"/>
                </a:lnTo>
                <a:lnTo>
                  <a:pt x="104192" y="1173938"/>
                </a:lnTo>
                <a:cubicBezTo>
                  <a:pt x="112114" y="1171125"/>
                  <a:pt x="119723" y="1167467"/>
                  <a:pt x="126844" y="1163034"/>
                </a:cubicBezTo>
                <a:cubicBezTo>
                  <a:pt x="134099" y="1158544"/>
                  <a:pt x="140952" y="1153373"/>
                  <a:pt x="147227" y="1147591"/>
                </a:cubicBezTo>
                <a:cubicBezTo>
                  <a:pt x="153146" y="1142238"/>
                  <a:pt x="158487" y="1136270"/>
                  <a:pt x="163114" y="1129790"/>
                </a:cubicBezTo>
                <a:cubicBezTo>
                  <a:pt x="167120" y="1124289"/>
                  <a:pt x="170191" y="1118175"/>
                  <a:pt x="172238" y="1111677"/>
                </a:cubicBezTo>
                <a:cubicBezTo>
                  <a:pt x="173707" y="1107276"/>
                  <a:pt x="173974" y="1102563"/>
                  <a:pt x="173083" y="1098015"/>
                </a:cubicBezTo>
                <a:cubicBezTo>
                  <a:pt x="172282" y="1094339"/>
                  <a:pt x="170191" y="1091076"/>
                  <a:pt x="167165" y="1088847"/>
                </a:cubicBezTo>
                <a:cubicBezTo>
                  <a:pt x="163738" y="1086430"/>
                  <a:pt x="159732" y="1084984"/>
                  <a:pt x="155549" y="1084663"/>
                </a:cubicBezTo>
                <a:cubicBezTo>
                  <a:pt x="150031" y="1084214"/>
                  <a:pt x="144512" y="1084650"/>
                  <a:pt x="139127" y="1085954"/>
                </a:cubicBezTo>
                <a:lnTo>
                  <a:pt x="136991" y="1086488"/>
                </a:lnTo>
                <a:lnTo>
                  <a:pt x="134766" y="1087111"/>
                </a:lnTo>
                <a:lnTo>
                  <a:pt x="132452" y="1087779"/>
                </a:lnTo>
                <a:lnTo>
                  <a:pt x="130138" y="1088580"/>
                </a:lnTo>
                <a:cubicBezTo>
                  <a:pt x="122350" y="1091308"/>
                  <a:pt x="114918" y="1094859"/>
                  <a:pt x="107886" y="1099172"/>
                </a:cubicBezTo>
                <a:cubicBezTo>
                  <a:pt x="100765" y="1103528"/>
                  <a:pt x="94046" y="1108535"/>
                  <a:pt x="87859" y="1114125"/>
                </a:cubicBezTo>
                <a:cubicBezTo>
                  <a:pt x="81985" y="1119385"/>
                  <a:pt x="76644" y="1125246"/>
                  <a:pt x="71971" y="1131615"/>
                </a:cubicBezTo>
                <a:cubicBezTo>
                  <a:pt x="67833" y="1137093"/>
                  <a:pt x="64629" y="1143190"/>
                  <a:pt x="62403" y="1149683"/>
                </a:cubicBezTo>
                <a:cubicBezTo>
                  <a:pt x="60801" y="1154160"/>
                  <a:pt x="60356" y="1158958"/>
                  <a:pt x="61024" y="1163657"/>
                </a:cubicBezTo>
                <a:cubicBezTo>
                  <a:pt x="61692" y="1167462"/>
                  <a:pt x="63739" y="1170885"/>
                  <a:pt x="66765" y="1173270"/>
                </a:cubicBezTo>
                <a:close/>
                <a:moveTo>
                  <a:pt x="187636" y="902154"/>
                </a:moveTo>
                <a:cubicBezTo>
                  <a:pt x="193377" y="902853"/>
                  <a:pt x="199207" y="902506"/>
                  <a:pt x="204815" y="901131"/>
                </a:cubicBezTo>
                <a:lnTo>
                  <a:pt x="205082" y="901131"/>
                </a:lnTo>
                <a:lnTo>
                  <a:pt x="205348" y="901131"/>
                </a:lnTo>
                <a:lnTo>
                  <a:pt x="205616" y="901131"/>
                </a:lnTo>
                <a:lnTo>
                  <a:pt x="205883" y="901131"/>
                </a:lnTo>
                <a:cubicBezTo>
                  <a:pt x="212870" y="899413"/>
                  <a:pt x="219635" y="896921"/>
                  <a:pt x="226088" y="893699"/>
                </a:cubicBezTo>
                <a:cubicBezTo>
                  <a:pt x="232897" y="890316"/>
                  <a:pt x="239439" y="886324"/>
                  <a:pt x="245535" y="881772"/>
                </a:cubicBezTo>
                <a:cubicBezTo>
                  <a:pt x="251454" y="877401"/>
                  <a:pt x="256973" y="872466"/>
                  <a:pt x="261958" y="867041"/>
                </a:cubicBezTo>
                <a:cubicBezTo>
                  <a:pt x="266453" y="862297"/>
                  <a:pt x="270235" y="856948"/>
                  <a:pt x="273261" y="851153"/>
                </a:cubicBezTo>
                <a:cubicBezTo>
                  <a:pt x="275664" y="846774"/>
                  <a:pt x="276999" y="841870"/>
                  <a:pt x="277089" y="836868"/>
                </a:cubicBezTo>
                <a:cubicBezTo>
                  <a:pt x="277133" y="833138"/>
                  <a:pt x="275664" y="829547"/>
                  <a:pt x="273039" y="826899"/>
                </a:cubicBezTo>
                <a:cubicBezTo>
                  <a:pt x="269968" y="824175"/>
                  <a:pt x="266141" y="822488"/>
                  <a:pt x="262047" y="822092"/>
                </a:cubicBezTo>
                <a:cubicBezTo>
                  <a:pt x="256350" y="821487"/>
                  <a:pt x="250654" y="821879"/>
                  <a:pt x="245091" y="823250"/>
                </a:cubicBezTo>
                <a:lnTo>
                  <a:pt x="244779" y="823250"/>
                </a:lnTo>
                <a:lnTo>
                  <a:pt x="244512" y="823250"/>
                </a:lnTo>
                <a:lnTo>
                  <a:pt x="244201" y="823250"/>
                </a:lnTo>
                <a:lnTo>
                  <a:pt x="243889" y="823250"/>
                </a:lnTo>
                <a:cubicBezTo>
                  <a:pt x="237080" y="824949"/>
                  <a:pt x="230493" y="827384"/>
                  <a:pt x="224219" y="830503"/>
                </a:cubicBezTo>
                <a:cubicBezTo>
                  <a:pt x="217543" y="833801"/>
                  <a:pt x="211223" y="837673"/>
                  <a:pt x="205216" y="842074"/>
                </a:cubicBezTo>
                <a:cubicBezTo>
                  <a:pt x="199341" y="846347"/>
                  <a:pt x="193912" y="851158"/>
                  <a:pt x="188971" y="856449"/>
                </a:cubicBezTo>
                <a:cubicBezTo>
                  <a:pt x="184476" y="861158"/>
                  <a:pt x="180561" y="866440"/>
                  <a:pt x="177446" y="872159"/>
                </a:cubicBezTo>
                <a:cubicBezTo>
                  <a:pt x="174864" y="876574"/>
                  <a:pt x="173350" y="881522"/>
                  <a:pt x="172995" y="886623"/>
                </a:cubicBezTo>
                <a:cubicBezTo>
                  <a:pt x="172862" y="890486"/>
                  <a:pt x="174285" y="894233"/>
                  <a:pt x="176956" y="897036"/>
                </a:cubicBezTo>
                <a:cubicBezTo>
                  <a:pt x="179848" y="899858"/>
                  <a:pt x="183631" y="901656"/>
                  <a:pt x="187636" y="902154"/>
                </a:cubicBezTo>
                <a:close/>
                <a:moveTo>
                  <a:pt x="146381" y="991161"/>
                </a:moveTo>
                <a:cubicBezTo>
                  <a:pt x="152167" y="991753"/>
                  <a:pt x="157997" y="991317"/>
                  <a:pt x="163604" y="989871"/>
                </a:cubicBezTo>
                <a:lnTo>
                  <a:pt x="164227" y="989871"/>
                </a:lnTo>
                <a:lnTo>
                  <a:pt x="164895" y="989871"/>
                </a:lnTo>
                <a:lnTo>
                  <a:pt x="165562" y="989871"/>
                </a:lnTo>
                <a:lnTo>
                  <a:pt x="166231" y="989871"/>
                </a:lnTo>
                <a:cubicBezTo>
                  <a:pt x="173618" y="987846"/>
                  <a:pt x="180739" y="984975"/>
                  <a:pt x="187459" y="981326"/>
                </a:cubicBezTo>
                <a:cubicBezTo>
                  <a:pt x="194490" y="977579"/>
                  <a:pt x="201210" y="973182"/>
                  <a:pt x="207441" y="968198"/>
                </a:cubicBezTo>
                <a:cubicBezTo>
                  <a:pt x="213448" y="963467"/>
                  <a:pt x="218922" y="958144"/>
                  <a:pt x="223862" y="952310"/>
                </a:cubicBezTo>
                <a:cubicBezTo>
                  <a:pt x="228224" y="947267"/>
                  <a:pt x="231784" y="941616"/>
                  <a:pt x="234498" y="935532"/>
                </a:cubicBezTo>
                <a:cubicBezTo>
                  <a:pt x="236545" y="931139"/>
                  <a:pt x="237481" y="926306"/>
                  <a:pt x="237169" y="921469"/>
                </a:cubicBezTo>
                <a:cubicBezTo>
                  <a:pt x="236857" y="917739"/>
                  <a:pt x="235077" y="914290"/>
                  <a:pt x="232229" y="911856"/>
                </a:cubicBezTo>
                <a:cubicBezTo>
                  <a:pt x="228935" y="909270"/>
                  <a:pt x="224931" y="907717"/>
                  <a:pt x="220747" y="907406"/>
                </a:cubicBezTo>
                <a:cubicBezTo>
                  <a:pt x="215051" y="906903"/>
                  <a:pt x="209310" y="907388"/>
                  <a:pt x="203791" y="908830"/>
                </a:cubicBezTo>
                <a:lnTo>
                  <a:pt x="203168" y="908830"/>
                </a:lnTo>
                <a:lnTo>
                  <a:pt x="202501" y="908830"/>
                </a:lnTo>
                <a:lnTo>
                  <a:pt x="201878" y="908830"/>
                </a:lnTo>
                <a:lnTo>
                  <a:pt x="201210" y="908830"/>
                </a:lnTo>
                <a:cubicBezTo>
                  <a:pt x="194001" y="910850"/>
                  <a:pt x="187058" y="913654"/>
                  <a:pt x="180471" y="917196"/>
                </a:cubicBezTo>
                <a:cubicBezTo>
                  <a:pt x="173573" y="920868"/>
                  <a:pt x="167031" y="925140"/>
                  <a:pt x="160889" y="929969"/>
                </a:cubicBezTo>
                <a:cubicBezTo>
                  <a:pt x="154926" y="934593"/>
                  <a:pt x="149453" y="939795"/>
                  <a:pt x="144557" y="945501"/>
                </a:cubicBezTo>
                <a:cubicBezTo>
                  <a:pt x="140151" y="950512"/>
                  <a:pt x="136457" y="956133"/>
                  <a:pt x="133654" y="962190"/>
                </a:cubicBezTo>
                <a:cubicBezTo>
                  <a:pt x="131473" y="966609"/>
                  <a:pt x="130360" y="971495"/>
                  <a:pt x="130494" y="976431"/>
                </a:cubicBezTo>
                <a:cubicBezTo>
                  <a:pt x="130628" y="980209"/>
                  <a:pt x="132229" y="983792"/>
                  <a:pt x="134944" y="986399"/>
                </a:cubicBezTo>
                <a:cubicBezTo>
                  <a:pt x="138149" y="989203"/>
                  <a:pt x="142153" y="990934"/>
                  <a:pt x="146381" y="991339"/>
                </a:cubicBezTo>
                <a:close/>
                <a:moveTo>
                  <a:pt x="98452" y="1078344"/>
                </a:moveTo>
                <a:cubicBezTo>
                  <a:pt x="101789" y="1080921"/>
                  <a:pt x="105794" y="1082465"/>
                  <a:pt x="109977" y="1082794"/>
                </a:cubicBezTo>
                <a:cubicBezTo>
                  <a:pt x="115629" y="1083346"/>
                  <a:pt x="121371" y="1082923"/>
                  <a:pt x="126889" y="1081548"/>
                </a:cubicBezTo>
                <a:lnTo>
                  <a:pt x="128313" y="1081192"/>
                </a:lnTo>
                <a:lnTo>
                  <a:pt x="129781" y="1080836"/>
                </a:lnTo>
                <a:lnTo>
                  <a:pt x="131250" y="1080436"/>
                </a:lnTo>
                <a:lnTo>
                  <a:pt x="132719" y="1079991"/>
                </a:lnTo>
                <a:cubicBezTo>
                  <a:pt x="140463" y="1077556"/>
                  <a:pt x="147939" y="1074272"/>
                  <a:pt x="154971" y="1070200"/>
                </a:cubicBezTo>
                <a:cubicBezTo>
                  <a:pt x="162135" y="1066079"/>
                  <a:pt x="168900" y="1061295"/>
                  <a:pt x="175176" y="1055914"/>
                </a:cubicBezTo>
                <a:cubicBezTo>
                  <a:pt x="181094" y="1050872"/>
                  <a:pt x="186523" y="1045233"/>
                  <a:pt x="191286" y="1039092"/>
                </a:cubicBezTo>
                <a:cubicBezTo>
                  <a:pt x="195424" y="1033809"/>
                  <a:pt x="198762" y="1027926"/>
                  <a:pt x="201165" y="1021646"/>
                </a:cubicBezTo>
                <a:cubicBezTo>
                  <a:pt x="202901" y="1017249"/>
                  <a:pt x="203435" y="1012483"/>
                  <a:pt x="202812" y="1007806"/>
                </a:cubicBezTo>
                <a:cubicBezTo>
                  <a:pt x="202189" y="1004121"/>
                  <a:pt x="200275" y="1000792"/>
                  <a:pt x="197339" y="998460"/>
                </a:cubicBezTo>
                <a:cubicBezTo>
                  <a:pt x="193956" y="995928"/>
                  <a:pt x="189950" y="994388"/>
                  <a:pt x="185767" y="994010"/>
                </a:cubicBezTo>
                <a:cubicBezTo>
                  <a:pt x="180204" y="993551"/>
                  <a:pt x="174552" y="994019"/>
                  <a:pt x="169123" y="995389"/>
                </a:cubicBezTo>
                <a:lnTo>
                  <a:pt x="167743" y="995701"/>
                </a:lnTo>
                <a:lnTo>
                  <a:pt x="166320" y="996101"/>
                </a:lnTo>
                <a:lnTo>
                  <a:pt x="164895" y="996502"/>
                </a:lnTo>
                <a:lnTo>
                  <a:pt x="163426" y="996902"/>
                </a:lnTo>
                <a:cubicBezTo>
                  <a:pt x="155950" y="999301"/>
                  <a:pt x="148784" y="1002496"/>
                  <a:pt x="141975" y="1006426"/>
                </a:cubicBezTo>
                <a:cubicBezTo>
                  <a:pt x="134944" y="1010436"/>
                  <a:pt x="128313" y="1015087"/>
                  <a:pt x="122127" y="1020311"/>
                </a:cubicBezTo>
                <a:cubicBezTo>
                  <a:pt x="116209" y="1025260"/>
                  <a:pt x="110778" y="1030792"/>
                  <a:pt x="105973" y="1036822"/>
                </a:cubicBezTo>
                <a:cubicBezTo>
                  <a:pt x="101745" y="1042073"/>
                  <a:pt x="98274" y="1047921"/>
                  <a:pt x="95737" y="1054178"/>
                </a:cubicBezTo>
                <a:cubicBezTo>
                  <a:pt x="93868" y="1058638"/>
                  <a:pt x="93155" y="1063480"/>
                  <a:pt x="93600" y="1068286"/>
                </a:cubicBezTo>
                <a:cubicBezTo>
                  <a:pt x="93823" y="1072202"/>
                  <a:pt x="95558" y="1075874"/>
                  <a:pt x="98452" y="1078522"/>
                </a:cubicBezTo>
                <a:close/>
                <a:moveTo>
                  <a:pt x="24575" y="1370154"/>
                </a:moveTo>
                <a:cubicBezTo>
                  <a:pt x="28136" y="1372455"/>
                  <a:pt x="32185" y="1373843"/>
                  <a:pt x="36413" y="1374204"/>
                </a:cubicBezTo>
                <a:cubicBezTo>
                  <a:pt x="41754" y="1374711"/>
                  <a:pt x="47139" y="1374382"/>
                  <a:pt x="52346" y="1373225"/>
                </a:cubicBezTo>
                <a:cubicBezTo>
                  <a:pt x="53725" y="1372913"/>
                  <a:pt x="55149" y="1372601"/>
                  <a:pt x="56796" y="1372201"/>
                </a:cubicBezTo>
                <a:cubicBezTo>
                  <a:pt x="58443" y="1371800"/>
                  <a:pt x="59733" y="1371356"/>
                  <a:pt x="61246" y="1370866"/>
                </a:cubicBezTo>
                <a:cubicBezTo>
                  <a:pt x="62760" y="1370376"/>
                  <a:pt x="64317" y="1369798"/>
                  <a:pt x="65697" y="1369175"/>
                </a:cubicBezTo>
                <a:cubicBezTo>
                  <a:pt x="67076" y="1368552"/>
                  <a:pt x="68856" y="1367929"/>
                  <a:pt x="70459" y="1367217"/>
                </a:cubicBezTo>
                <a:cubicBezTo>
                  <a:pt x="78914" y="1363416"/>
                  <a:pt x="86925" y="1358734"/>
                  <a:pt x="94357" y="1353243"/>
                </a:cubicBezTo>
                <a:cubicBezTo>
                  <a:pt x="101700" y="1347866"/>
                  <a:pt x="108510" y="1341783"/>
                  <a:pt x="114695" y="1335085"/>
                </a:cubicBezTo>
                <a:cubicBezTo>
                  <a:pt x="120303" y="1329010"/>
                  <a:pt x="125198" y="1322304"/>
                  <a:pt x="129292" y="1315103"/>
                </a:cubicBezTo>
                <a:cubicBezTo>
                  <a:pt x="132719" y="1309126"/>
                  <a:pt x="135034" y="1302562"/>
                  <a:pt x="136057" y="1295744"/>
                </a:cubicBezTo>
                <a:cubicBezTo>
                  <a:pt x="136680" y="1291463"/>
                  <a:pt x="136191" y="1287092"/>
                  <a:pt x="134633" y="1283060"/>
                </a:cubicBezTo>
                <a:cubicBezTo>
                  <a:pt x="133164" y="1279638"/>
                  <a:pt x="130717" y="1276745"/>
                  <a:pt x="127556" y="1274783"/>
                </a:cubicBezTo>
                <a:cubicBezTo>
                  <a:pt x="123952" y="1272664"/>
                  <a:pt x="119946" y="1271414"/>
                  <a:pt x="115763" y="1271133"/>
                </a:cubicBezTo>
                <a:cubicBezTo>
                  <a:pt x="110512" y="1270755"/>
                  <a:pt x="105215" y="1271160"/>
                  <a:pt x="100098" y="1272335"/>
                </a:cubicBezTo>
                <a:cubicBezTo>
                  <a:pt x="98762" y="1272647"/>
                  <a:pt x="97339" y="1272958"/>
                  <a:pt x="95915" y="1273359"/>
                </a:cubicBezTo>
                <a:lnTo>
                  <a:pt x="91464" y="1274694"/>
                </a:lnTo>
                <a:cubicBezTo>
                  <a:pt x="89995" y="1275183"/>
                  <a:pt x="88483" y="1275717"/>
                  <a:pt x="87014" y="1276340"/>
                </a:cubicBezTo>
                <a:cubicBezTo>
                  <a:pt x="85545" y="1276963"/>
                  <a:pt x="83943" y="1277542"/>
                  <a:pt x="82564" y="1278254"/>
                </a:cubicBezTo>
                <a:cubicBezTo>
                  <a:pt x="74375" y="1281863"/>
                  <a:pt x="66542" y="1286340"/>
                  <a:pt x="59288" y="1291605"/>
                </a:cubicBezTo>
                <a:cubicBezTo>
                  <a:pt x="52034" y="1296870"/>
                  <a:pt x="45314" y="1302829"/>
                  <a:pt x="39217" y="1309406"/>
                </a:cubicBezTo>
                <a:cubicBezTo>
                  <a:pt x="33565" y="1315357"/>
                  <a:pt x="28580" y="1321943"/>
                  <a:pt x="24442" y="1329033"/>
                </a:cubicBezTo>
                <a:cubicBezTo>
                  <a:pt x="20837" y="1335032"/>
                  <a:pt x="18301" y="1341636"/>
                  <a:pt x="17054" y="1348525"/>
                </a:cubicBezTo>
                <a:cubicBezTo>
                  <a:pt x="16297" y="1352869"/>
                  <a:pt x="16609" y="1357341"/>
                  <a:pt x="18033" y="1361520"/>
                </a:cubicBezTo>
                <a:cubicBezTo>
                  <a:pt x="19235" y="1365072"/>
                  <a:pt x="21505" y="1368156"/>
                  <a:pt x="24575" y="1370332"/>
                </a:cubicBezTo>
                <a:close/>
                <a:moveTo>
                  <a:pt x="42065" y="1270599"/>
                </a:moveTo>
                <a:cubicBezTo>
                  <a:pt x="45536" y="1272985"/>
                  <a:pt x="49586" y="1274427"/>
                  <a:pt x="53814" y="1274783"/>
                </a:cubicBezTo>
                <a:cubicBezTo>
                  <a:pt x="59244" y="1275281"/>
                  <a:pt x="64718" y="1274907"/>
                  <a:pt x="70013" y="1273670"/>
                </a:cubicBezTo>
                <a:lnTo>
                  <a:pt x="73307" y="1272869"/>
                </a:lnTo>
                <a:lnTo>
                  <a:pt x="76733" y="1271890"/>
                </a:lnTo>
                <a:lnTo>
                  <a:pt x="80249" y="1270733"/>
                </a:lnTo>
                <a:lnTo>
                  <a:pt x="83810" y="1269353"/>
                </a:lnTo>
                <a:cubicBezTo>
                  <a:pt x="92042" y="1266038"/>
                  <a:pt x="99875" y="1261841"/>
                  <a:pt x="107174" y="1256848"/>
                </a:cubicBezTo>
                <a:cubicBezTo>
                  <a:pt x="114472" y="1251881"/>
                  <a:pt x="121282" y="1246234"/>
                  <a:pt x="127512" y="1239981"/>
                </a:cubicBezTo>
                <a:cubicBezTo>
                  <a:pt x="133297" y="1234293"/>
                  <a:pt x="138371" y="1227961"/>
                  <a:pt x="142688" y="1221111"/>
                </a:cubicBezTo>
                <a:cubicBezTo>
                  <a:pt x="146381" y="1215393"/>
                  <a:pt x="149052" y="1209064"/>
                  <a:pt x="150565" y="1202420"/>
                </a:cubicBezTo>
                <a:cubicBezTo>
                  <a:pt x="151544" y="1198094"/>
                  <a:pt x="151411" y="1193581"/>
                  <a:pt x="150120" y="1189336"/>
                </a:cubicBezTo>
                <a:cubicBezTo>
                  <a:pt x="148963" y="1185807"/>
                  <a:pt x="146648" y="1182767"/>
                  <a:pt x="143578" y="1180702"/>
                </a:cubicBezTo>
                <a:cubicBezTo>
                  <a:pt x="140062" y="1178455"/>
                  <a:pt x="136012" y="1177124"/>
                  <a:pt x="131829" y="1176830"/>
                </a:cubicBezTo>
                <a:cubicBezTo>
                  <a:pt x="126488" y="1176425"/>
                  <a:pt x="121103" y="1176844"/>
                  <a:pt x="115897" y="1178076"/>
                </a:cubicBezTo>
                <a:lnTo>
                  <a:pt x="112648" y="1178877"/>
                </a:lnTo>
                <a:lnTo>
                  <a:pt x="109310" y="1179857"/>
                </a:lnTo>
                <a:lnTo>
                  <a:pt x="105883" y="1181014"/>
                </a:lnTo>
                <a:lnTo>
                  <a:pt x="102367" y="1182349"/>
                </a:lnTo>
                <a:cubicBezTo>
                  <a:pt x="94401" y="1185584"/>
                  <a:pt x="86747" y="1189656"/>
                  <a:pt x="79626" y="1194498"/>
                </a:cubicBezTo>
                <a:cubicBezTo>
                  <a:pt x="72461" y="1199305"/>
                  <a:pt x="65741" y="1204774"/>
                  <a:pt x="59556" y="1210831"/>
                </a:cubicBezTo>
                <a:cubicBezTo>
                  <a:pt x="53814" y="1216461"/>
                  <a:pt x="48651" y="1222700"/>
                  <a:pt x="44246" y="1229434"/>
                </a:cubicBezTo>
                <a:cubicBezTo>
                  <a:pt x="40419" y="1235170"/>
                  <a:pt x="37615" y="1241521"/>
                  <a:pt x="35924" y="1248214"/>
                </a:cubicBezTo>
                <a:cubicBezTo>
                  <a:pt x="34811" y="1252593"/>
                  <a:pt x="34811" y="1257186"/>
                  <a:pt x="35924" y="1261565"/>
                </a:cubicBezTo>
                <a:cubicBezTo>
                  <a:pt x="36814" y="1265281"/>
                  <a:pt x="38994" y="1268570"/>
                  <a:pt x="42065" y="1270866"/>
                </a:cubicBezTo>
                <a:close/>
                <a:moveTo>
                  <a:pt x="241931" y="2082700"/>
                </a:moveTo>
                <a:cubicBezTo>
                  <a:pt x="246960" y="2079238"/>
                  <a:pt x="251722" y="2075446"/>
                  <a:pt x="256261" y="2071352"/>
                </a:cubicBezTo>
                <a:cubicBezTo>
                  <a:pt x="265428" y="2063199"/>
                  <a:pt x="273617" y="2054000"/>
                  <a:pt x="280649" y="2043938"/>
                </a:cubicBezTo>
                <a:cubicBezTo>
                  <a:pt x="286924" y="2035006"/>
                  <a:pt x="292042" y="2025300"/>
                  <a:pt x="295824" y="2015055"/>
                </a:cubicBezTo>
                <a:cubicBezTo>
                  <a:pt x="299073" y="2006528"/>
                  <a:pt x="300765" y="1997481"/>
                  <a:pt x="300765" y="1988353"/>
                </a:cubicBezTo>
                <a:cubicBezTo>
                  <a:pt x="300854" y="1980667"/>
                  <a:pt x="298673" y="1973128"/>
                  <a:pt x="294489" y="1966680"/>
                </a:cubicBezTo>
                <a:cubicBezTo>
                  <a:pt x="292487" y="1963738"/>
                  <a:pt x="289950" y="1961174"/>
                  <a:pt x="287057" y="1959114"/>
                </a:cubicBezTo>
                <a:cubicBezTo>
                  <a:pt x="284120" y="1957142"/>
                  <a:pt x="280916" y="1955643"/>
                  <a:pt x="277534" y="1954664"/>
                </a:cubicBezTo>
                <a:cubicBezTo>
                  <a:pt x="273884" y="1953565"/>
                  <a:pt x="270057" y="1952950"/>
                  <a:pt x="266230" y="1952839"/>
                </a:cubicBezTo>
                <a:cubicBezTo>
                  <a:pt x="262002" y="1952719"/>
                  <a:pt x="257774" y="1953035"/>
                  <a:pt x="253635" y="1953774"/>
                </a:cubicBezTo>
                <a:cubicBezTo>
                  <a:pt x="249096" y="1954575"/>
                  <a:pt x="244645" y="1955750"/>
                  <a:pt x="240284" y="1957289"/>
                </a:cubicBezTo>
                <a:cubicBezTo>
                  <a:pt x="235522" y="1958941"/>
                  <a:pt x="230894" y="1960934"/>
                  <a:pt x="226444" y="1963253"/>
                </a:cubicBezTo>
                <a:cubicBezTo>
                  <a:pt x="221593" y="1965776"/>
                  <a:pt x="216875" y="1968598"/>
                  <a:pt x="212380" y="1971709"/>
                </a:cubicBezTo>
                <a:cubicBezTo>
                  <a:pt x="207530" y="1975055"/>
                  <a:pt x="202901" y="1978682"/>
                  <a:pt x="198451" y="1982567"/>
                </a:cubicBezTo>
                <a:cubicBezTo>
                  <a:pt x="189417" y="1990507"/>
                  <a:pt x="181317" y="1999465"/>
                  <a:pt x="174329" y="2009270"/>
                </a:cubicBezTo>
                <a:cubicBezTo>
                  <a:pt x="167921" y="2018063"/>
                  <a:pt x="162670" y="2027632"/>
                  <a:pt x="158664" y="2037752"/>
                </a:cubicBezTo>
                <a:cubicBezTo>
                  <a:pt x="155149" y="2046390"/>
                  <a:pt x="153146" y="2055576"/>
                  <a:pt x="152790" y="2064899"/>
                </a:cubicBezTo>
                <a:cubicBezTo>
                  <a:pt x="152479" y="2072692"/>
                  <a:pt x="154392" y="2080404"/>
                  <a:pt x="158309" y="2087151"/>
                </a:cubicBezTo>
                <a:cubicBezTo>
                  <a:pt x="160222" y="2090253"/>
                  <a:pt x="162626" y="2092994"/>
                  <a:pt x="165473" y="2095250"/>
                </a:cubicBezTo>
                <a:cubicBezTo>
                  <a:pt x="168367" y="2097458"/>
                  <a:pt x="171571" y="2099176"/>
                  <a:pt x="174998" y="2100324"/>
                </a:cubicBezTo>
                <a:cubicBezTo>
                  <a:pt x="178691" y="2101557"/>
                  <a:pt x="182563" y="2102278"/>
                  <a:pt x="186434" y="2102460"/>
                </a:cubicBezTo>
                <a:cubicBezTo>
                  <a:pt x="190752" y="2102669"/>
                  <a:pt x="195069" y="2102398"/>
                  <a:pt x="199341" y="2101659"/>
                </a:cubicBezTo>
                <a:cubicBezTo>
                  <a:pt x="204014" y="2100876"/>
                  <a:pt x="208598" y="2099701"/>
                  <a:pt x="213048" y="2098143"/>
                </a:cubicBezTo>
                <a:cubicBezTo>
                  <a:pt x="217943" y="2096399"/>
                  <a:pt x="222750" y="2094320"/>
                  <a:pt x="227378" y="2091913"/>
                </a:cubicBezTo>
                <a:cubicBezTo>
                  <a:pt x="232407" y="2089216"/>
                  <a:pt x="237258" y="2086198"/>
                  <a:pt x="241931" y="2082879"/>
                </a:cubicBezTo>
                <a:close/>
                <a:moveTo>
                  <a:pt x="68367" y="1788309"/>
                </a:moveTo>
                <a:cubicBezTo>
                  <a:pt x="71482" y="1787744"/>
                  <a:pt x="74508" y="1786983"/>
                  <a:pt x="77534" y="1786040"/>
                </a:cubicBezTo>
                <a:cubicBezTo>
                  <a:pt x="80783" y="1785003"/>
                  <a:pt x="83988" y="1783801"/>
                  <a:pt x="87148" y="1782435"/>
                </a:cubicBezTo>
                <a:cubicBezTo>
                  <a:pt x="90396" y="1781011"/>
                  <a:pt x="93734" y="1779364"/>
                  <a:pt x="97116" y="1777539"/>
                </a:cubicBezTo>
                <a:cubicBezTo>
                  <a:pt x="100499" y="1775715"/>
                  <a:pt x="103836" y="1773623"/>
                  <a:pt x="107263" y="1771354"/>
                </a:cubicBezTo>
                <a:cubicBezTo>
                  <a:pt x="116430" y="1765225"/>
                  <a:pt x="124887" y="1758109"/>
                  <a:pt x="132497" y="1750125"/>
                </a:cubicBezTo>
                <a:cubicBezTo>
                  <a:pt x="139618" y="1742782"/>
                  <a:pt x="145848" y="1734660"/>
                  <a:pt x="151143" y="1725915"/>
                </a:cubicBezTo>
                <a:cubicBezTo>
                  <a:pt x="155772" y="1718408"/>
                  <a:pt x="159199" y="1710246"/>
                  <a:pt x="161379" y="1701705"/>
                </a:cubicBezTo>
                <a:cubicBezTo>
                  <a:pt x="163293" y="1694772"/>
                  <a:pt x="163382" y="1687464"/>
                  <a:pt x="161691" y="1680477"/>
                </a:cubicBezTo>
                <a:cubicBezTo>
                  <a:pt x="160712" y="1676748"/>
                  <a:pt x="158887" y="1673294"/>
                  <a:pt x="156351" y="1670375"/>
                </a:cubicBezTo>
                <a:cubicBezTo>
                  <a:pt x="153903" y="1667642"/>
                  <a:pt x="150831" y="1665484"/>
                  <a:pt x="147450" y="1664055"/>
                </a:cubicBezTo>
                <a:cubicBezTo>
                  <a:pt x="143667" y="1662498"/>
                  <a:pt x="139662" y="1661608"/>
                  <a:pt x="135612" y="1661430"/>
                </a:cubicBezTo>
                <a:cubicBezTo>
                  <a:pt x="130894" y="1661172"/>
                  <a:pt x="126177" y="1661519"/>
                  <a:pt x="121549" y="1662453"/>
                </a:cubicBezTo>
                <a:cubicBezTo>
                  <a:pt x="118523" y="1663041"/>
                  <a:pt x="115585" y="1663802"/>
                  <a:pt x="112648" y="1664723"/>
                </a:cubicBezTo>
                <a:cubicBezTo>
                  <a:pt x="109489" y="1665707"/>
                  <a:pt x="106372" y="1666864"/>
                  <a:pt x="103346" y="1668194"/>
                </a:cubicBezTo>
                <a:cubicBezTo>
                  <a:pt x="100187" y="1669574"/>
                  <a:pt x="96983" y="1671131"/>
                  <a:pt x="93734" y="1672912"/>
                </a:cubicBezTo>
                <a:cubicBezTo>
                  <a:pt x="90485" y="1674692"/>
                  <a:pt x="87192" y="1676650"/>
                  <a:pt x="83899" y="1678831"/>
                </a:cubicBezTo>
                <a:cubicBezTo>
                  <a:pt x="74909" y="1684745"/>
                  <a:pt x="66631" y="1691608"/>
                  <a:pt x="59110" y="1699302"/>
                </a:cubicBezTo>
                <a:cubicBezTo>
                  <a:pt x="52034" y="1706499"/>
                  <a:pt x="45759" y="1714433"/>
                  <a:pt x="40419" y="1722978"/>
                </a:cubicBezTo>
                <a:cubicBezTo>
                  <a:pt x="35657" y="1730472"/>
                  <a:pt x="32007" y="1738608"/>
                  <a:pt x="29559" y="1747144"/>
                </a:cubicBezTo>
                <a:cubicBezTo>
                  <a:pt x="27423" y="1754189"/>
                  <a:pt x="27068" y="1761643"/>
                  <a:pt x="28491" y="1768861"/>
                </a:cubicBezTo>
                <a:cubicBezTo>
                  <a:pt x="29293" y="1772706"/>
                  <a:pt x="30984" y="1776316"/>
                  <a:pt x="33432" y="1779409"/>
                </a:cubicBezTo>
                <a:cubicBezTo>
                  <a:pt x="35835" y="1782337"/>
                  <a:pt x="38861" y="1784669"/>
                  <a:pt x="42332" y="1786218"/>
                </a:cubicBezTo>
                <a:cubicBezTo>
                  <a:pt x="46071" y="1787922"/>
                  <a:pt x="50076" y="1788932"/>
                  <a:pt x="54170" y="1789199"/>
                </a:cubicBezTo>
                <a:cubicBezTo>
                  <a:pt x="58932" y="1789573"/>
                  <a:pt x="63694" y="1789333"/>
                  <a:pt x="68412" y="1788487"/>
                </a:cubicBezTo>
                <a:close/>
                <a:moveTo>
                  <a:pt x="14740" y="1472334"/>
                </a:moveTo>
                <a:cubicBezTo>
                  <a:pt x="18345" y="1474492"/>
                  <a:pt x="22395" y="1475774"/>
                  <a:pt x="26578" y="1476072"/>
                </a:cubicBezTo>
                <a:cubicBezTo>
                  <a:pt x="31784" y="1476522"/>
                  <a:pt x="36992" y="1476175"/>
                  <a:pt x="42109" y="1475049"/>
                </a:cubicBezTo>
                <a:cubicBezTo>
                  <a:pt x="43890" y="1474693"/>
                  <a:pt x="45670" y="1474248"/>
                  <a:pt x="47539" y="1473758"/>
                </a:cubicBezTo>
                <a:cubicBezTo>
                  <a:pt x="49409" y="1473269"/>
                  <a:pt x="51277" y="1472601"/>
                  <a:pt x="53191" y="1471933"/>
                </a:cubicBezTo>
                <a:cubicBezTo>
                  <a:pt x="55105" y="1471266"/>
                  <a:pt x="57063" y="1470465"/>
                  <a:pt x="59066" y="1469619"/>
                </a:cubicBezTo>
                <a:cubicBezTo>
                  <a:pt x="61068" y="1468774"/>
                  <a:pt x="63070" y="1467839"/>
                  <a:pt x="65074" y="1466816"/>
                </a:cubicBezTo>
                <a:cubicBezTo>
                  <a:pt x="73752" y="1462468"/>
                  <a:pt x="81985" y="1457203"/>
                  <a:pt x="89551" y="1451106"/>
                </a:cubicBezTo>
                <a:cubicBezTo>
                  <a:pt x="96894" y="1445249"/>
                  <a:pt x="103614" y="1438658"/>
                  <a:pt x="109622" y="1431435"/>
                </a:cubicBezTo>
                <a:cubicBezTo>
                  <a:pt x="115051" y="1425040"/>
                  <a:pt x="119635" y="1417982"/>
                  <a:pt x="123284" y="1410430"/>
                </a:cubicBezTo>
                <a:cubicBezTo>
                  <a:pt x="126399" y="1404252"/>
                  <a:pt x="128180" y="1397488"/>
                  <a:pt x="128492" y="1390581"/>
                </a:cubicBezTo>
                <a:cubicBezTo>
                  <a:pt x="128713" y="1386420"/>
                  <a:pt x="127868" y="1382263"/>
                  <a:pt x="126044" y="1378521"/>
                </a:cubicBezTo>
                <a:cubicBezTo>
                  <a:pt x="124307" y="1375250"/>
                  <a:pt x="121682" y="1372548"/>
                  <a:pt x="118434" y="1370732"/>
                </a:cubicBezTo>
                <a:cubicBezTo>
                  <a:pt x="114784" y="1368774"/>
                  <a:pt x="110735" y="1367617"/>
                  <a:pt x="106595" y="1367350"/>
                </a:cubicBezTo>
                <a:cubicBezTo>
                  <a:pt x="101478" y="1367016"/>
                  <a:pt x="96359" y="1367404"/>
                  <a:pt x="91375" y="1368507"/>
                </a:cubicBezTo>
                <a:cubicBezTo>
                  <a:pt x="89639" y="1368908"/>
                  <a:pt x="87859" y="1369308"/>
                  <a:pt x="86080" y="1369842"/>
                </a:cubicBezTo>
                <a:cubicBezTo>
                  <a:pt x="84299" y="1370376"/>
                  <a:pt x="82430" y="1370955"/>
                  <a:pt x="80561" y="1371623"/>
                </a:cubicBezTo>
                <a:cubicBezTo>
                  <a:pt x="78691" y="1372290"/>
                  <a:pt x="76778" y="1373047"/>
                  <a:pt x="74820" y="1373848"/>
                </a:cubicBezTo>
                <a:cubicBezTo>
                  <a:pt x="72862" y="1374649"/>
                  <a:pt x="70948" y="1375583"/>
                  <a:pt x="68945" y="1376607"/>
                </a:cubicBezTo>
                <a:cubicBezTo>
                  <a:pt x="60490" y="1380813"/>
                  <a:pt x="52524" y="1385886"/>
                  <a:pt x="45135" y="1391738"/>
                </a:cubicBezTo>
                <a:cubicBezTo>
                  <a:pt x="37882" y="1397461"/>
                  <a:pt x="31251" y="1403870"/>
                  <a:pt x="25242" y="1410875"/>
                </a:cubicBezTo>
                <a:cubicBezTo>
                  <a:pt x="19769" y="1417203"/>
                  <a:pt x="15096" y="1424168"/>
                  <a:pt x="11269" y="1431613"/>
                </a:cubicBezTo>
                <a:cubicBezTo>
                  <a:pt x="8020" y="1437857"/>
                  <a:pt x="6018" y="1444675"/>
                  <a:pt x="5349" y="1451684"/>
                </a:cubicBezTo>
                <a:cubicBezTo>
                  <a:pt x="4994" y="1455943"/>
                  <a:pt x="5661" y="1460229"/>
                  <a:pt x="7396" y="1464145"/>
                </a:cubicBezTo>
                <a:cubicBezTo>
                  <a:pt x="8999" y="1467541"/>
                  <a:pt x="11581" y="1470376"/>
                  <a:pt x="14785" y="1472290"/>
                </a:cubicBezTo>
                <a:close/>
                <a:moveTo>
                  <a:pt x="167254" y="1990222"/>
                </a:moveTo>
                <a:cubicBezTo>
                  <a:pt x="171704" y="1988033"/>
                  <a:pt x="176021" y="1985598"/>
                  <a:pt x="180160" y="1982923"/>
                </a:cubicBezTo>
                <a:cubicBezTo>
                  <a:pt x="184655" y="1980053"/>
                  <a:pt x="188971" y="1976933"/>
                  <a:pt x="193110" y="1973578"/>
                </a:cubicBezTo>
                <a:cubicBezTo>
                  <a:pt x="202322" y="1966137"/>
                  <a:pt x="210690" y="1957672"/>
                  <a:pt x="218032" y="1948344"/>
                </a:cubicBezTo>
                <a:cubicBezTo>
                  <a:pt x="224663" y="1939951"/>
                  <a:pt x="230271" y="1930774"/>
                  <a:pt x="234677" y="1921019"/>
                </a:cubicBezTo>
                <a:cubicBezTo>
                  <a:pt x="238460" y="1912773"/>
                  <a:pt x="240819" y="1903939"/>
                  <a:pt x="241664" y="1894895"/>
                </a:cubicBezTo>
                <a:cubicBezTo>
                  <a:pt x="242420" y="1887437"/>
                  <a:pt x="241085" y="1879911"/>
                  <a:pt x="237792" y="1873178"/>
                </a:cubicBezTo>
                <a:cubicBezTo>
                  <a:pt x="236101" y="1869916"/>
                  <a:pt x="233831" y="1867009"/>
                  <a:pt x="231027" y="1864633"/>
                </a:cubicBezTo>
                <a:cubicBezTo>
                  <a:pt x="228224" y="1862332"/>
                  <a:pt x="225020" y="1860539"/>
                  <a:pt x="221593" y="1859337"/>
                </a:cubicBezTo>
                <a:cubicBezTo>
                  <a:pt x="217854" y="1858091"/>
                  <a:pt x="213983" y="1857388"/>
                  <a:pt x="210066" y="1857245"/>
                </a:cubicBezTo>
                <a:cubicBezTo>
                  <a:pt x="205571" y="1857027"/>
                  <a:pt x="201121" y="1857339"/>
                  <a:pt x="196715" y="1858180"/>
                </a:cubicBezTo>
                <a:cubicBezTo>
                  <a:pt x="192755" y="1858896"/>
                  <a:pt x="188838" y="1859907"/>
                  <a:pt x="185055" y="1861206"/>
                </a:cubicBezTo>
                <a:cubicBezTo>
                  <a:pt x="180871" y="1862639"/>
                  <a:pt x="176777" y="1864317"/>
                  <a:pt x="172817" y="1866235"/>
                </a:cubicBezTo>
                <a:cubicBezTo>
                  <a:pt x="168500" y="1868340"/>
                  <a:pt x="164316" y="1870690"/>
                  <a:pt x="160267" y="1873267"/>
                </a:cubicBezTo>
                <a:cubicBezTo>
                  <a:pt x="156084" y="1875937"/>
                  <a:pt x="151856" y="1878919"/>
                  <a:pt x="147672" y="1882167"/>
                </a:cubicBezTo>
                <a:cubicBezTo>
                  <a:pt x="138593" y="1889355"/>
                  <a:pt x="130360" y="1897517"/>
                  <a:pt x="123106" y="1906511"/>
                </a:cubicBezTo>
                <a:cubicBezTo>
                  <a:pt x="116386" y="1914704"/>
                  <a:pt x="110690" y="1923671"/>
                  <a:pt x="106106" y="1933213"/>
                </a:cubicBezTo>
                <a:cubicBezTo>
                  <a:pt x="102100" y="1941477"/>
                  <a:pt x="99475" y="1950351"/>
                  <a:pt x="98318" y="1959470"/>
                </a:cubicBezTo>
                <a:cubicBezTo>
                  <a:pt x="97295" y="1967022"/>
                  <a:pt x="98318" y="1974708"/>
                  <a:pt x="101299" y="1981722"/>
                </a:cubicBezTo>
                <a:cubicBezTo>
                  <a:pt x="102858" y="1985091"/>
                  <a:pt x="105083" y="1988117"/>
                  <a:pt x="107841" y="1990623"/>
                </a:cubicBezTo>
                <a:cubicBezTo>
                  <a:pt x="110557" y="1993106"/>
                  <a:pt x="113761" y="1995051"/>
                  <a:pt x="117188" y="1996364"/>
                </a:cubicBezTo>
                <a:cubicBezTo>
                  <a:pt x="120925" y="1997757"/>
                  <a:pt x="124842" y="1998580"/>
                  <a:pt x="128847" y="1998811"/>
                </a:cubicBezTo>
                <a:cubicBezTo>
                  <a:pt x="133297" y="1999034"/>
                  <a:pt x="137792" y="1998749"/>
                  <a:pt x="142198" y="1997966"/>
                </a:cubicBezTo>
                <a:cubicBezTo>
                  <a:pt x="146293" y="1997245"/>
                  <a:pt x="150342" y="1996221"/>
                  <a:pt x="154258" y="1994895"/>
                </a:cubicBezTo>
                <a:cubicBezTo>
                  <a:pt x="158709" y="1993600"/>
                  <a:pt x="163070" y="1992024"/>
                  <a:pt x="167299" y="1990178"/>
                </a:cubicBezTo>
                <a:close/>
                <a:moveTo>
                  <a:pt x="26178" y="1579143"/>
                </a:moveTo>
                <a:cubicBezTo>
                  <a:pt x="31251" y="1579565"/>
                  <a:pt x="36368" y="1579236"/>
                  <a:pt x="41353" y="1578163"/>
                </a:cubicBezTo>
                <a:cubicBezTo>
                  <a:pt x="43534" y="1577750"/>
                  <a:pt x="45715" y="1577215"/>
                  <a:pt x="47851" y="1576561"/>
                </a:cubicBezTo>
                <a:cubicBezTo>
                  <a:pt x="50076" y="1575938"/>
                  <a:pt x="52301" y="1575182"/>
                  <a:pt x="54704" y="1574292"/>
                </a:cubicBezTo>
                <a:cubicBezTo>
                  <a:pt x="57108" y="1573402"/>
                  <a:pt x="59377" y="1572423"/>
                  <a:pt x="61781" y="1571310"/>
                </a:cubicBezTo>
                <a:cubicBezTo>
                  <a:pt x="64183" y="1570197"/>
                  <a:pt x="66586" y="1568951"/>
                  <a:pt x="69079" y="1567616"/>
                </a:cubicBezTo>
                <a:cubicBezTo>
                  <a:pt x="77935" y="1562716"/>
                  <a:pt x="86258" y="1556886"/>
                  <a:pt x="93912" y="1550215"/>
                </a:cubicBezTo>
                <a:cubicBezTo>
                  <a:pt x="101210" y="1543878"/>
                  <a:pt x="107841" y="1536811"/>
                  <a:pt x="113716" y="1529121"/>
                </a:cubicBezTo>
                <a:cubicBezTo>
                  <a:pt x="118923" y="1522294"/>
                  <a:pt x="123239" y="1514813"/>
                  <a:pt x="126488" y="1506869"/>
                </a:cubicBezTo>
                <a:cubicBezTo>
                  <a:pt x="129292" y="1500416"/>
                  <a:pt x="130628" y="1493424"/>
                  <a:pt x="130405" y="1486397"/>
                </a:cubicBezTo>
                <a:cubicBezTo>
                  <a:pt x="130227" y="1482338"/>
                  <a:pt x="129070" y="1478382"/>
                  <a:pt x="126934" y="1474915"/>
                </a:cubicBezTo>
                <a:cubicBezTo>
                  <a:pt x="124931" y="1471782"/>
                  <a:pt x="122127" y="1469241"/>
                  <a:pt x="118834" y="1467572"/>
                </a:cubicBezTo>
                <a:cubicBezTo>
                  <a:pt x="115096" y="1465734"/>
                  <a:pt x="111045" y="1464662"/>
                  <a:pt x="106907" y="1464412"/>
                </a:cubicBezTo>
                <a:cubicBezTo>
                  <a:pt x="101922" y="1464119"/>
                  <a:pt x="96894" y="1464510"/>
                  <a:pt x="91998" y="1465569"/>
                </a:cubicBezTo>
                <a:cubicBezTo>
                  <a:pt x="89906" y="1465970"/>
                  <a:pt x="87815" y="1466504"/>
                  <a:pt x="85634" y="1467127"/>
                </a:cubicBezTo>
                <a:cubicBezTo>
                  <a:pt x="83453" y="1467750"/>
                  <a:pt x="81184" y="1468507"/>
                  <a:pt x="79003" y="1469352"/>
                </a:cubicBezTo>
                <a:cubicBezTo>
                  <a:pt x="76822" y="1470198"/>
                  <a:pt x="74553" y="1471177"/>
                  <a:pt x="72149" y="1472245"/>
                </a:cubicBezTo>
                <a:cubicBezTo>
                  <a:pt x="69746" y="1473313"/>
                  <a:pt x="67432" y="1474515"/>
                  <a:pt x="65074" y="1475805"/>
                </a:cubicBezTo>
                <a:cubicBezTo>
                  <a:pt x="56395" y="1480541"/>
                  <a:pt x="48296" y="1486179"/>
                  <a:pt x="40819" y="1492628"/>
                </a:cubicBezTo>
                <a:cubicBezTo>
                  <a:pt x="33565" y="1498796"/>
                  <a:pt x="26979" y="1505685"/>
                  <a:pt x="21104" y="1513188"/>
                </a:cubicBezTo>
                <a:cubicBezTo>
                  <a:pt x="15808" y="1519891"/>
                  <a:pt x="11402" y="1527234"/>
                  <a:pt x="7976" y="1535040"/>
                </a:cubicBezTo>
                <a:cubicBezTo>
                  <a:pt x="5039" y="1541533"/>
                  <a:pt x="3525" y="1548569"/>
                  <a:pt x="3525" y="1555689"/>
                </a:cubicBezTo>
                <a:cubicBezTo>
                  <a:pt x="3525" y="1559859"/>
                  <a:pt x="4504" y="1563971"/>
                  <a:pt x="6462" y="1567661"/>
                </a:cubicBezTo>
                <a:cubicBezTo>
                  <a:pt x="8332" y="1570950"/>
                  <a:pt x="11046" y="1573660"/>
                  <a:pt x="14339" y="1575493"/>
                </a:cubicBezTo>
                <a:cubicBezTo>
                  <a:pt x="17989" y="1577523"/>
                  <a:pt x="22038" y="1578751"/>
                  <a:pt x="26221" y="1579098"/>
                </a:cubicBezTo>
                <a:close/>
                <a:moveTo>
                  <a:pt x="49453" y="1683014"/>
                </a:moveTo>
                <a:cubicBezTo>
                  <a:pt x="52034" y="1682538"/>
                  <a:pt x="54571" y="1681915"/>
                  <a:pt x="57063" y="1681145"/>
                </a:cubicBezTo>
                <a:cubicBezTo>
                  <a:pt x="59777" y="1680348"/>
                  <a:pt x="62403" y="1679414"/>
                  <a:pt x="65029" y="1678341"/>
                </a:cubicBezTo>
                <a:cubicBezTo>
                  <a:pt x="67744" y="1677273"/>
                  <a:pt x="70548" y="1676027"/>
                  <a:pt x="73351" y="1674603"/>
                </a:cubicBezTo>
                <a:cubicBezTo>
                  <a:pt x="76155" y="1673179"/>
                  <a:pt x="78959" y="1671666"/>
                  <a:pt x="81851" y="1669930"/>
                </a:cubicBezTo>
                <a:cubicBezTo>
                  <a:pt x="90930" y="1664496"/>
                  <a:pt x="99386" y="1658096"/>
                  <a:pt x="107085" y="1650838"/>
                </a:cubicBezTo>
                <a:cubicBezTo>
                  <a:pt x="114383" y="1644029"/>
                  <a:pt x="120881" y="1636445"/>
                  <a:pt x="126533" y="1628230"/>
                </a:cubicBezTo>
                <a:cubicBezTo>
                  <a:pt x="131518" y="1621078"/>
                  <a:pt x="135522" y="1613277"/>
                  <a:pt x="138371" y="1605044"/>
                </a:cubicBezTo>
                <a:cubicBezTo>
                  <a:pt x="140775" y="1598337"/>
                  <a:pt x="141575" y="1591158"/>
                  <a:pt x="140730" y="1584083"/>
                </a:cubicBezTo>
                <a:cubicBezTo>
                  <a:pt x="140151" y="1580095"/>
                  <a:pt x="138637" y="1576308"/>
                  <a:pt x="136280" y="1573046"/>
                </a:cubicBezTo>
                <a:cubicBezTo>
                  <a:pt x="134055" y="1570037"/>
                  <a:pt x="131161" y="1567621"/>
                  <a:pt x="127779" y="1566014"/>
                </a:cubicBezTo>
                <a:cubicBezTo>
                  <a:pt x="124041" y="1564278"/>
                  <a:pt x="119991" y="1563268"/>
                  <a:pt x="115897" y="1563032"/>
                </a:cubicBezTo>
                <a:cubicBezTo>
                  <a:pt x="111001" y="1562747"/>
                  <a:pt x="106062" y="1563108"/>
                  <a:pt x="101255" y="1564100"/>
                </a:cubicBezTo>
                <a:cubicBezTo>
                  <a:pt x="98852" y="1564590"/>
                  <a:pt x="96359" y="1565213"/>
                  <a:pt x="93823" y="1565970"/>
                </a:cubicBezTo>
                <a:cubicBezTo>
                  <a:pt x="91286" y="1566726"/>
                  <a:pt x="88705" y="1567661"/>
                  <a:pt x="86080" y="1568729"/>
                </a:cubicBezTo>
                <a:cubicBezTo>
                  <a:pt x="83453" y="1569797"/>
                  <a:pt x="80738" y="1570998"/>
                  <a:pt x="77980" y="1572334"/>
                </a:cubicBezTo>
                <a:cubicBezTo>
                  <a:pt x="75220" y="1573669"/>
                  <a:pt x="72506" y="1575182"/>
                  <a:pt x="69701" y="1576784"/>
                </a:cubicBezTo>
                <a:cubicBezTo>
                  <a:pt x="60890" y="1582044"/>
                  <a:pt x="52613" y="1588217"/>
                  <a:pt x="45092" y="1595208"/>
                </a:cubicBezTo>
                <a:cubicBezTo>
                  <a:pt x="37837" y="1601915"/>
                  <a:pt x="31340" y="1609374"/>
                  <a:pt x="25643" y="1617460"/>
                </a:cubicBezTo>
                <a:cubicBezTo>
                  <a:pt x="20526" y="1624554"/>
                  <a:pt x="16386" y="1632311"/>
                  <a:pt x="13360" y="1640513"/>
                </a:cubicBezTo>
                <a:cubicBezTo>
                  <a:pt x="10734" y="1647300"/>
                  <a:pt x="9666" y="1654581"/>
                  <a:pt x="10245" y="1661830"/>
                </a:cubicBezTo>
                <a:cubicBezTo>
                  <a:pt x="10602" y="1665907"/>
                  <a:pt x="11936" y="1669841"/>
                  <a:pt x="14117" y="1673312"/>
                </a:cubicBezTo>
                <a:cubicBezTo>
                  <a:pt x="16208" y="1676467"/>
                  <a:pt x="19057" y="1679040"/>
                  <a:pt x="22395" y="1680789"/>
                </a:cubicBezTo>
                <a:cubicBezTo>
                  <a:pt x="26133" y="1682676"/>
                  <a:pt x="30183" y="1683811"/>
                  <a:pt x="34366" y="1684126"/>
                </a:cubicBezTo>
                <a:cubicBezTo>
                  <a:pt x="39440" y="1684447"/>
                  <a:pt x="44513" y="1684055"/>
                  <a:pt x="49498" y="1682969"/>
                </a:cubicBezTo>
                <a:close/>
                <a:moveTo>
                  <a:pt x="110111" y="1890846"/>
                </a:moveTo>
                <a:cubicBezTo>
                  <a:pt x="113894" y="1889595"/>
                  <a:pt x="117543" y="1888109"/>
                  <a:pt x="121148" y="1886395"/>
                </a:cubicBezTo>
                <a:cubicBezTo>
                  <a:pt x="125020" y="1884668"/>
                  <a:pt x="128802" y="1882724"/>
                  <a:pt x="132452" y="1880565"/>
                </a:cubicBezTo>
                <a:cubicBezTo>
                  <a:pt x="136280" y="1878296"/>
                  <a:pt x="140151" y="1875759"/>
                  <a:pt x="143979" y="1872955"/>
                </a:cubicBezTo>
                <a:cubicBezTo>
                  <a:pt x="153190" y="1866182"/>
                  <a:pt x="161602" y="1858420"/>
                  <a:pt x="169123" y="1849813"/>
                </a:cubicBezTo>
                <a:cubicBezTo>
                  <a:pt x="176066" y="1841963"/>
                  <a:pt x="182028" y="1833311"/>
                  <a:pt x="186924" y="1824046"/>
                </a:cubicBezTo>
                <a:cubicBezTo>
                  <a:pt x="191196" y="1816186"/>
                  <a:pt x="194222" y="1807700"/>
                  <a:pt x="195825" y="1798901"/>
                </a:cubicBezTo>
                <a:cubicBezTo>
                  <a:pt x="197160" y="1791696"/>
                  <a:pt x="196581" y="1784264"/>
                  <a:pt x="194134" y="1777361"/>
                </a:cubicBezTo>
                <a:cubicBezTo>
                  <a:pt x="192799" y="1773846"/>
                  <a:pt x="190752" y="1770659"/>
                  <a:pt x="188081" y="1768016"/>
                </a:cubicBezTo>
                <a:cubicBezTo>
                  <a:pt x="185455" y="1765452"/>
                  <a:pt x="182340" y="1763467"/>
                  <a:pt x="178913" y="1762186"/>
                </a:cubicBezTo>
                <a:cubicBezTo>
                  <a:pt x="175176" y="1760753"/>
                  <a:pt x="171259" y="1759943"/>
                  <a:pt x="167254" y="1759783"/>
                </a:cubicBezTo>
                <a:cubicBezTo>
                  <a:pt x="162670" y="1759551"/>
                  <a:pt x="158131" y="1759881"/>
                  <a:pt x="153636" y="1760762"/>
                </a:cubicBezTo>
                <a:cubicBezTo>
                  <a:pt x="150164" y="1761429"/>
                  <a:pt x="146737" y="1762306"/>
                  <a:pt x="143400" y="1763387"/>
                </a:cubicBezTo>
                <a:cubicBezTo>
                  <a:pt x="139750" y="1764660"/>
                  <a:pt x="136146" y="1766147"/>
                  <a:pt x="132675" y="1767838"/>
                </a:cubicBezTo>
                <a:cubicBezTo>
                  <a:pt x="128891" y="1769573"/>
                  <a:pt x="125198" y="1771505"/>
                  <a:pt x="121593" y="1773623"/>
                </a:cubicBezTo>
                <a:cubicBezTo>
                  <a:pt x="117855" y="1775804"/>
                  <a:pt x="114116" y="1778073"/>
                  <a:pt x="110334" y="1780966"/>
                </a:cubicBezTo>
                <a:cubicBezTo>
                  <a:pt x="101344" y="1787473"/>
                  <a:pt x="93021" y="1794936"/>
                  <a:pt x="85634" y="1803218"/>
                </a:cubicBezTo>
                <a:cubicBezTo>
                  <a:pt x="78736" y="1810899"/>
                  <a:pt x="72773" y="1819351"/>
                  <a:pt x="67833" y="1828407"/>
                </a:cubicBezTo>
                <a:cubicBezTo>
                  <a:pt x="63427" y="1836267"/>
                  <a:pt x="60223" y="1844762"/>
                  <a:pt x="58398" y="1853596"/>
                </a:cubicBezTo>
                <a:cubicBezTo>
                  <a:pt x="56707" y="1860957"/>
                  <a:pt x="57019" y="1868625"/>
                  <a:pt x="59199" y="1875848"/>
                </a:cubicBezTo>
                <a:cubicBezTo>
                  <a:pt x="60401" y="1879497"/>
                  <a:pt x="62403" y="1882848"/>
                  <a:pt x="64985" y="1885683"/>
                </a:cubicBezTo>
                <a:cubicBezTo>
                  <a:pt x="67476" y="1888380"/>
                  <a:pt x="70503" y="1890521"/>
                  <a:pt x="73886" y="1891958"/>
                </a:cubicBezTo>
                <a:cubicBezTo>
                  <a:pt x="77668" y="1893520"/>
                  <a:pt x="81674" y="1894437"/>
                  <a:pt x="85723" y="1894673"/>
                </a:cubicBezTo>
                <a:cubicBezTo>
                  <a:pt x="90396" y="1894971"/>
                  <a:pt x="95069" y="1894686"/>
                  <a:pt x="99652" y="1893827"/>
                </a:cubicBezTo>
                <a:cubicBezTo>
                  <a:pt x="103213" y="1893053"/>
                  <a:pt x="106773" y="1892038"/>
                  <a:pt x="110200" y="1890801"/>
                </a:cubicBezTo>
                <a:close/>
                <a:moveTo>
                  <a:pt x="736010" y="227436"/>
                </a:moveTo>
                <a:cubicBezTo>
                  <a:pt x="737611" y="227765"/>
                  <a:pt x="739214" y="227974"/>
                  <a:pt x="740860" y="228059"/>
                </a:cubicBezTo>
                <a:cubicBezTo>
                  <a:pt x="742641" y="228170"/>
                  <a:pt x="744465" y="228170"/>
                  <a:pt x="746245" y="228059"/>
                </a:cubicBezTo>
                <a:cubicBezTo>
                  <a:pt x="748204" y="227912"/>
                  <a:pt x="750162" y="227658"/>
                  <a:pt x="752120" y="227302"/>
                </a:cubicBezTo>
                <a:cubicBezTo>
                  <a:pt x="754167" y="226946"/>
                  <a:pt x="756214" y="226457"/>
                  <a:pt x="758350" y="225878"/>
                </a:cubicBezTo>
                <a:cubicBezTo>
                  <a:pt x="761777" y="224952"/>
                  <a:pt x="765114" y="223840"/>
                  <a:pt x="768408" y="222540"/>
                </a:cubicBezTo>
                <a:cubicBezTo>
                  <a:pt x="771879" y="221232"/>
                  <a:pt x="775261" y="219745"/>
                  <a:pt x="778599" y="218090"/>
                </a:cubicBezTo>
                <a:cubicBezTo>
                  <a:pt x="781937" y="216359"/>
                  <a:pt x="785185" y="214441"/>
                  <a:pt x="788345" y="212349"/>
                </a:cubicBezTo>
                <a:cubicBezTo>
                  <a:pt x="791461" y="210293"/>
                  <a:pt x="794443" y="208050"/>
                  <a:pt x="797246" y="205629"/>
                </a:cubicBezTo>
                <a:cubicBezTo>
                  <a:pt x="801296" y="202309"/>
                  <a:pt x="804857" y="198477"/>
                  <a:pt x="807927" y="194236"/>
                </a:cubicBezTo>
                <a:cubicBezTo>
                  <a:pt x="810152" y="191228"/>
                  <a:pt x="811709" y="187738"/>
                  <a:pt x="812378" y="184045"/>
                </a:cubicBezTo>
                <a:cubicBezTo>
                  <a:pt x="812911" y="181294"/>
                  <a:pt x="812199" y="178446"/>
                  <a:pt x="810464" y="176257"/>
                </a:cubicBezTo>
                <a:cubicBezTo>
                  <a:pt x="808284" y="173853"/>
                  <a:pt x="805346" y="172278"/>
                  <a:pt x="802142" y="171806"/>
                </a:cubicBezTo>
                <a:cubicBezTo>
                  <a:pt x="800540" y="171495"/>
                  <a:pt x="798937" y="171299"/>
                  <a:pt x="797335" y="171228"/>
                </a:cubicBezTo>
                <a:cubicBezTo>
                  <a:pt x="795644" y="171228"/>
                  <a:pt x="793865" y="171228"/>
                  <a:pt x="791995" y="171228"/>
                </a:cubicBezTo>
                <a:cubicBezTo>
                  <a:pt x="790037" y="171374"/>
                  <a:pt x="788123" y="171628"/>
                  <a:pt x="786209" y="171984"/>
                </a:cubicBezTo>
                <a:cubicBezTo>
                  <a:pt x="784207" y="172385"/>
                  <a:pt x="782160" y="172830"/>
                  <a:pt x="780113" y="173408"/>
                </a:cubicBezTo>
                <a:cubicBezTo>
                  <a:pt x="776730" y="174316"/>
                  <a:pt x="773437" y="175415"/>
                  <a:pt x="770188" y="176702"/>
                </a:cubicBezTo>
                <a:cubicBezTo>
                  <a:pt x="766851" y="178037"/>
                  <a:pt x="763513" y="179550"/>
                  <a:pt x="760220" y="181152"/>
                </a:cubicBezTo>
                <a:cubicBezTo>
                  <a:pt x="756926" y="182856"/>
                  <a:pt x="753722" y="184726"/>
                  <a:pt x="750606" y="186759"/>
                </a:cubicBezTo>
                <a:cubicBezTo>
                  <a:pt x="747536" y="188780"/>
                  <a:pt x="744554" y="190978"/>
                  <a:pt x="741705" y="193346"/>
                </a:cubicBezTo>
                <a:cubicBezTo>
                  <a:pt x="737656" y="196635"/>
                  <a:pt x="734051" y="200418"/>
                  <a:pt x="730936" y="204605"/>
                </a:cubicBezTo>
                <a:cubicBezTo>
                  <a:pt x="728622" y="207609"/>
                  <a:pt x="727020" y="211090"/>
                  <a:pt x="726218" y="214797"/>
                </a:cubicBezTo>
                <a:cubicBezTo>
                  <a:pt x="725596" y="217574"/>
                  <a:pt x="726174" y="220480"/>
                  <a:pt x="727821" y="222807"/>
                </a:cubicBezTo>
                <a:cubicBezTo>
                  <a:pt x="729957" y="225264"/>
                  <a:pt x="732849" y="226888"/>
                  <a:pt x="736053" y="227391"/>
                </a:cubicBezTo>
                <a:close/>
                <a:moveTo>
                  <a:pt x="596892" y="358321"/>
                </a:moveTo>
                <a:cubicBezTo>
                  <a:pt x="598360" y="358423"/>
                  <a:pt x="599873" y="358423"/>
                  <a:pt x="601342" y="358321"/>
                </a:cubicBezTo>
                <a:cubicBezTo>
                  <a:pt x="602810" y="358316"/>
                  <a:pt x="604323" y="358227"/>
                  <a:pt x="605792" y="358054"/>
                </a:cubicBezTo>
                <a:cubicBezTo>
                  <a:pt x="607438" y="357902"/>
                  <a:pt x="609041" y="357662"/>
                  <a:pt x="610643" y="357342"/>
                </a:cubicBezTo>
                <a:cubicBezTo>
                  <a:pt x="612290" y="357030"/>
                  <a:pt x="613936" y="356674"/>
                  <a:pt x="615672" y="356184"/>
                </a:cubicBezTo>
                <a:cubicBezTo>
                  <a:pt x="619722" y="355130"/>
                  <a:pt x="623682" y="353790"/>
                  <a:pt x="627554" y="352179"/>
                </a:cubicBezTo>
                <a:cubicBezTo>
                  <a:pt x="631648" y="350488"/>
                  <a:pt x="635610" y="348552"/>
                  <a:pt x="639481" y="346394"/>
                </a:cubicBezTo>
                <a:cubicBezTo>
                  <a:pt x="643353" y="344222"/>
                  <a:pt x="647091" y="341814"/>
                  <a:pt x="650696" y="339184"/>
                </a:cubicBezTo>
                <a:cubicBezTo>
                  <a:pt x="654167" y="336647"/>
                  <a:pt x="657505" y="333866"/>
                  <a:pt x="660575" y="330862"/>
                </a:cubicBezTo>
                <a:cubicBezTo>
                  <a:pt x="664314" y="327284"/>
                  <a:pt x="667518" y="323194"/>
                  <a:pt x="670100" y="318712"/>
                </a:cubicBezTo>
                <a:cubicBezTo>
                  <a:pt x="671969" y="315588"/>
                  <a:pt x="672948" y="312024"/>
                  <a:pt x="672992" y="308388"/>
                </a:cubicBezTo>
                <a:cubicBezTo>
                  <a:pt x="672903" y="305495"/>
                  <a:pt x="671568" y="302780"/>
                  <a:pt x="669343" y="300956"/>
                </a:cubicBezTo>
                <a:cubicBezTo>
                  <a:pt x="666406" y="298824"/>
                  <a:pt x="662890" y="297587"/>
                  <a:pt x="659241" y="297395"/>
                </a:cubicBezTo>
                <a:cubicBezTo>
                  <a:pt x="657906" y="297395"/>
                  <a:pt x="656482" y="297395"/>
                  <a:pt x="655013" y="297395"/>
                </a:cubicBezTo>
                <a:cubicBezTo>
                  <a:pt x="653545" y="297395"/>
                  <a:pt x="652076" y="297395"/>
                  <a:pt x="650562" y="297707"/>
                </a:cubicBezTo>
                <a:cubicBezTo>
                  <a:pt x="649050" y="298018"/>
                  <a:pt x="647447" y="298152"/>
                  <a:pt x="645846" y="298463"/>
                </a:cubicBezTo>
                <a:cubicBezTo>
                  <a:pt x="644243" y="298775"/>
                  <a:pt x="642552" y="299175"/>
                  <a:pt x="640905" y="299576"/>
                </a:cubicBezTo>
                <a:cubicBezTo>
                  <a:pt x="636945" y="300644"/>
                  <a:pt x="633028" y="301984"/>
                  <a:pt x="629245" y="303581"/>
                </a:cubicBezTo>
                <a:cubicBezTo>
                  <a:pt x="625240" y="305228"/>
                  <a:pt x="621280" y="307115"/>
                  <a:pt x="617496" y="309233"/>
                </a:cubicBezTo>
                <a:cubicBezTo>
                  <a:pt x="613669" y="311361"/>
                  <a:pt x="609975" y="313724"/>
                  <a:pt x="606415" y="316309"/>
                </a:cubicBezTo>
                <a:cubicBezTo>
                  <a:pt x="602944" y="318797"/>
                  <a:pt x="599650" y="321534"/>
                  <a:pt x="596580" y="324498"/>
                </a:cubicBezTo>
                <a:cubicBezTo>
                  <a:pt x="592841" y="328027"/>
                  <a:pt x="589593" y="332072"/>
                  <a:pt x="586966" y="336514"/>
                </a:cubicBezTo>
                <a:cubicBezTo>
                  <a:pt x="585009" y="339625"/>
                  <a:pt x="583896" y="343203"/>
                  <a:pt x="583762" y="346883"/>
                </a:cubicBezTo>
                <a:cubicBezTo>
                  <a:pt x="583718" y="349798"/>
                  <a:pt x="584919" y="352597"/>
                  <a:pt x="587100" y="354538"/>
                </a:cubicBezTo>
                <a:cubicBezTo>
                  <a:pt x="589949" y="356745"/>
                  <a:pt x="593376" y="358049"/>
                  <a:pt x="596936" y="358276"/>
                </a:cubicBezTo>
                <a:close/>
                <a:moveTo>
                  <a:pt x="665382" y="291565"/>
                </a:moveTo>
                <a:cubicBezTo>
                  <a:pt x="666851" y="291797"/>
                  <a:pt x="668364" y="291917"/>
                  <a:pt x="669833" y="291921"/>
                </a:cubicBezTo>
                <a:cubicBezTo>
                  <a:pt x="671480" y="292006"/>
                  <a:pt x="673126" y="292006"/>
                  <a:pt x="674773" y="291921"/>
                </a:cubicBezTo>
                <a:cubicBezTo>
                  <a:pt x="676464" y="291921"/>
                  <a:pt x="678243" y="291521"/>
                  <a:pt x="680069" y="291165"/>
                </a:cubicBezTo>
                <a:cubicBezTo>
                  <a:pt x="681893" y="290809"/>
                  <a:pt x="683718" y="290408"/>
                  <a:pt x="685632" y="289919"/>
                </a:cubicBezTo>
                <a:cubicBezTo>
                  <a:pt x="689414" y="288895"/>
                  <a:pt x="693108" y="287645"/>
                  <a:pt x="696713" y="286180"/>
                </a:cubicBezTo>
                <a:cubicBezTo>
                  <a:pt x="700540" y="284649"/>
                  <a:pt x="704234" y="282896"/>
                  <a:pt x="707839" y="280929"/>
                </a:cubicBezTo>
                <a:cubicBezTo>
                  <a:pt x="711488" y="278940"/>
                  <a:pt x="715003" y="276755"/>
                  <a:pt x="718430" y="274387"/>
                </a:cubicBezTo>
                <a:cubicBezTo>
                  <a:pt x="721768" y="272082"/>
                  <a:pt x="724927" y="269536"/>
                  <a:pt x="727910" y="266777"/>
                </a:cubicBezTo>
                <a:cubicBezTo>
                  <a:pt x="731781" y="263346"/>
                  <a:pt x="735164" y="259389"/>
                  <a:pt x="737923" y="255028"/>
                </a:cubicBezTo>
                <a:cubicBezTo>
                  <a:pt x="739926" y="251966"/>
                  <a:pt x="741127" y="248446"/>
                  <a:pt x="741439" y="244792"/>
                </a:cubicBezTo>
                <a:cubicBezTo>
                  <a:pt x="741616" y="241971"/>
                  <a:pt x="740548" y="239207"/>
                  <a:pt x="738546" y="237226"/>
                </a:cubicBezTo>
                <a:cubicBezTo>
                  <a:pt x="735965" y="234943"/>
                  <a:pt x="732672" y="233555"/>
                  <a:pt x="729245" y="233266"/>
                </a:cubicBezTo>
                <a:cubicBezTo>
                  <a:pt x="727776" y="233048"/>
                  <a:pt x="726263" y="232945"/>
                  <a:pt x="724795" y="232954"/>
                </a:cubicBezTo>
                <a:cubicBezTo>
                  <a:pt x="723148" y="232959"/>
                  <a:pt x="721546" y="233048"/>
                  <a:pt x="719899" y="233221"/>
                </a:cubicBezTo>
                <a:cubicBezTo>
                  <a:pt x="718164" y="233372"/>
                  <a:pt x="716428" y="233622"/>
                  <a:pt x="714693" y="233978"/>
                </a:cubicBezTo>
                <a:cubicBezTo>
                  <a:pt x="712912" y="234289"/>
                  <a:pt x="711087" y="234734"/>
                  <a:pt x="709263" y="235224"/>
                </a:cubicBezTo>
                <a:cubicBezTo>
                  <a:pt x="705569" y="236238"/>
                  <a:pt x="701919" y="237458"/>
                  <a:pt x="698359" y="238873"/>
                </a:cubicBezTo>
                <a:cubicBezTo>
                  <a:pt x="694710" y="240386"/>
                  <a:pt x="691016" y="242122"/>
                  <a:pt x="687456" y="244035"/>
                </a:cubicBezTo>
                <a:cubicBezTo>
                  <a:pt x="683851" y="245962"/>
                  <a:pt x="680336" y="248103"/>
                  <a:pt x="676998" y="250444"/>
                </a:cubicBezTo>
                <a:cubicBezTo>
                  <a:pt x="673705" y="252714"/>
                  <a:pt x="670589" y="255197"/>
                  <a:pt x="667607" y="257876"/>
                </a:cubicBezTo>
                <a:cubicBezTo>
                  <a:pt x="663735" y="261290"/>
                  <a:pt x="660397" y="265210"/>
                  <a:pt x="657594" y="269536"/>
                </a:cubicBezTo>
                <a:cubicBezTo>
                  <a:pt x="655503" y="272598"/>
                  <a:pt x="654167" y="276127"/>
                  <a:pt x="653722" y="279816"/>
                </a:cubicBezTo>
                <a:cubicBezTo>
                  <a:pt x="653456" y="282669"/>
                  <a:pt x="654390" y="285504"/>
                  <a:pt x="656348" y="287604"/>
                </a:cubicBezTo>
                <a:cubicBezTo>
                  <a:pt x="658840" y="289954"/>
                  <a:pt x="662044" y="291427"/>
                  <a:pt x="665427" y="291788"/>
                </a:cubicBezTo>
                <a:close/>
                <a:moveTo>
                  <a:pt x="808862" y="166065"/>
                </a:moveTo>
                <a:cubicBezTo>
                  <a:pt x="810509" y="166537"/>
                  <a:pt x="812199" y="166835"/>
                  <a:pt x="813935" y="166955"/>
                </a:cubicBezTo>
                <a:cubicBezTo>
                  <a:pt x="815849" y="167111"/>
                  <a:pt x="817807" y="167111"/>
                  <a:pt x="819720" y="166955"/>
                </a:cubicBezTo>
                <a:cubicBezTo>
                  <a:pt x="821856" y="166848"/>
                  <a:pt x="823992" y="166595"/>
                  <a:pt x="826130" y="166199"/>
                </a:cubicBezTo>
                <a:cubicBezTo>
                  <a:pt x="828310" y="165843"/>
                  <a:pt x="830580" y="165309"/>
                  <a:pt x="832938" y="164686"/>
                </a:cubicBezTo>
                <a:cubicBezTo>
                  <a:pt x="835965" y="163840"/>
                  <a:pt x="839080" y="162816"/>
                  <a:pt x="842239" y="161615"/>
                </a:cubicBezTo>
                <a:cubicBezTo>
                  <a:pt x="845399" y="160413"/>
                  <a:pt x="848514" y="159034"/>
                  <a:pt x="851630" y="157476"/>
                </a:cubicBezTo>
                <a:cubicBezTo>
                  <a:pt x="854701" y="155905"/>
                  <a:pt x="857637" y="154183"/>
                  <a:pt x="860531" y="152314"/>
                </a:cubicBezTo>
                <a:cubicBezTo>
                  <a:pt x="863468" y="150507"/>
                  <a:pt x="866315" y="148513"/>
                  <a:pt x="868986" y="146350"/>
                </a:cubicBezTo>
                <a:cubicBezTo>
                  <a:pt x="873169" y="143128"/>
                  <a:pt x="876908" y="139408"/>
                  <a:pt x="880201" y="135269"/>
                </a:cubicBezTo>
                <a:cubicBezTo>
                  <a:pt x="882604" y="132300"/>
                  <a:pt x="884340" y="128856"/>
                  <a:pt x="885319" y="125166"/>
                </a:cubicBezTo>
                <a:cubicBezTo>
                  <a:pt x="886076" y="122465"/>
                  <a:pt x="885719" y="119563"/>
                  <a:pt x="884250" y="117156"/>
                </a:cubicBezTo>
                <a:cubicBezTo>
                  <a:pt x="882426" y="114668"/>
                  <a:pt x="879800" y="112937"/>
                  <a:pt x="876774" y="112305"/>
                </a:cubicBezTo>
                <a:cubicBezTo>
                  <a:pt x="875127" y="111887"/>
                  <a:pt x="873392" y="111620"/>
                  <a:pt x="871701" y="111504"/>
                </a:cubicBezTo>
                <a:cubicBezTo>
                  <a:pt x="869787" y="111370"/>
                  <a:pt x="867829" y="111370"/>
                  <a:pt x="865916" y="111504"/>
                </a:cubicBezTo>
                <a:cubicBezTo>
                  <a:pt x="863779" y="111646"/>
                  <a:pt x="861688" y="111913"/>
                  <a:pt x="859595" y="112305"/>
                </a:cubicBezTo>
                <a:cubicBezTo>
                  <a:pt x="857415" y="112705"/>
                  <a:pt x="855145" y="113195"/>
                  <a:pt x="852875" y="113818"/>
                </a:cubicBezTo>
                <a:cubicBezTo>
                  <a:pt x="849894" y="114664"/>
                  <a:pt x="846823" y="115643"/>
                  <a:pt x="843975" y="116844"/>
                </a:cubicBezTo>
                <a:cubicBezTo>
                  <a:pt x="841127" y="118046"/>
                  <a:pt x="837834" y="119381"/>
                  <a:pt x="834763" y="120894"/>
                </a:cubicBezTo>
                <a:cubicBezTo>
                  <a:pt x="831693" y="122407"/>
                  <a:pt x="828710" y="124098"/>
                  <a:pt x="825862" y="125923"/>
                </a:cubicBezTo>
                <a:cubicBezTo>
                  <a:pt x="822969" y="127739"/>
                  <a:pt x="820166" y="129697"/>
                  <a:pt x="817495" y="131797"/>
                </a:cubicBezTo>
                <a:cubicBezTo>
                  <a:pt x="813357" y="134988"/>
                  <a:pt x="809573" y="138664"/>
                  <a:pt x="806280" y="142745"/>
                </a:cubicBezTo>
                <a:cubicBezTo>
                  <a:pt x="803789" y="145696"/>
                  <a:pt x="801963" y="149140"/>
                  <a:pt x="800895" y="152848"/>
                </a:cubicBezTo>
                <a:cubicBezTo>
                  <a:pt x="800050" y="155553"/>
                  <a:pt x="800317" y="158491"/>
                  <a:pt x="801653" y="160992"/>
                </a:cubicBezTo>
                <a:cubicBezTo>
                  <a:pt x="803299" y="163578"/>
                  <a:pt x="805925" y="165415"/>
                  <a:pt x="808906" y="166110"/>
                </a:cubicBezTo>
                <a:close/>
                <a:moveTo>
                  <a:pt x="883717" y="107143"/>
                </a:moveTo>
                <a:cubicBezTo>
                  <a:pt x="885408" y="107721"/>
                  <a:pt x="887144" y="108095"/>
                  <a:pt x="888924" y="108255"/>
                </a:cubicBezTo>
                <a:cubicBezTo>
                  <a:pt x="890971" y="108415"/>
                  <a:pt x="892973" y="108415"/>
                  <a:pt x="895021" y="108255"/>
                </a:cubicBezTo>
                <a:cubicBezTo>
                  <a:pt x="897291" y="108122"/>
                  <a:pt x="899561" y="107872"/>
                  <a:pt x="901786" y="107499"/>
                </a:cubicBezTo>
                <a:cubicBezTo>
                  <a:pt x="904143" y="107098"/>
                  <a:pt x="906591" y="106519"/>
                  <a:pt x="909084" y="105852"/>
                </a:cubicBezTo>
                <a:cubicBezTo>
                  <a:pt x="911976" y="105064"/>
                  <a:pt x="914869" y="104130"/>
                  <a:pt x="917673" y="103048"/>
                </a:cubicBezTo>
                <a:cubicBezTo>
                  <a:pt x="920566" y="101980"/>
                  <a:pt x="923458" y="100734"/>
                  <a:pt x="926306" y="99354"/>
                </a:cubicBezTo>
                <a:cubicBezTo>
                  <a:pt x="929155" y="97975"/>
                  <a:pt x="932003" y="96417"/>
                  <a:pt x="934762" y="94904"/>
                </a:cubicBezTo>
                <a:cubicBezTo>
                  <a:pt x="937477" y="93257"/>
                  <a:pt x="940147" y="91477"/>
                  <a:pt x="942684" y="89564"/>
                </a:cubicBezTo>
                <a:cubicBezTo>
                  <a:pt x="946956" y="86457"/>
                  <a:pt x="950783" y="82857"/>
                  <a:pt x="954210" y="78838"/>
                </a:cubicBezTo>
                <a:cubicBezTo>
                  <a:pt x="956747" y="75950"/>
                  <a:pt x="958705" y="72572"/>
                  <a:pt x="959907" y="68914"/>
                </a:cubicBezTo>
                <a:cubicBezTo>
                  <a:pt x="960841" y="66293"/>
                  <a:pt x="960664" y="63409"/>
                  <a:pt x="959462" y="60903"/>
                </a:cubicBezTo>
                <a:cubicBezTo>
                  <a:pt x="957993" y="58367"/>
                  <a:pt x="955545" y="56524"/>
                  <a:pt x="952698" y="55785"/>
                </a:cubicBezTo>
                <a:cubicBezTo>
                  <a:pt x="951006" y="55229"/>
                  <a:pt x="949226" y="54869"/>
                  <a:pt x="947445" y="54717"/>
                </a:cubicBezTo>
                <a:cubicBezTo>
                  <a:pt x="945443" y="54562"/>
                  <a:pt x="943396" y="54562"/>
                  <a:pt x="941393" y="54717"/>
                </a:cubicBezTo>
                <a:cubicBezTo>
                  <a:pt x="939124" y="54864"/>
                  <a:pt x="936899" y="55131"/>
                  <a:pt x="934673" y="55518"/>
                </a:cubicBezTo>
                <a:cubicBezTo>
                  <a:pt x="932359" y="55919"/>
                  <a:pt x="929956" y="56453"/>
                  <a:pt x="927508" y="57120"/>
                </a:cubicBezTo>
                <a:cubicBezTo>
                  <a:pt x="925061" y="57788"/>
                  <a:pt x="921900" y="58812"/>
                  <a:pt x="919097" y="59880"/>
                </a:cubicBezTo>
                <a:cubicBezTo>
                  <a:pt x="916293" y="60948"/>
                  <a:pt x="913445" y="62194"/>
                  <a:pt x="910597" y="63529"/>
                </a:cubicBezTo>
                <a:cubicBezTo>
                  <a:pt x="907748" y="64864"/>
                  <a:pt x="905034" y="66377"/>
                  <a:pt x="902319" y="67979"/>
                </a:cubicBezTo>
                <a:cubicBezTo>
                  <a:pt x="899604" y="69568"/>
                  <a:pt x="896979" y="71308"/>
                  <a:pt x="894486" y="73186"/>
                </a:cubicBezTo>
                <a:cubicBezTo>
                  <a:pt x="890259" y="76248"/>
                  <a:pt x="886387" y="79786"/>
                  <a:pt x="882960" y="83734"/>
                </a:cubicBezTo>
                <a:cubicBezTo>
                  <a:pt x="880379" y="86617"/>
                  <a:pt x="878377" y="89973"/>
                  <a:pt x="877086" y="93613"/>
                </a:cubicBezTo>
                <a:cubicBezTo>
                  <a:pt x="876018" y="96239"/>
                  <a:pt x="876018" y="99176"/>
                  <a:pt x="877086" y="101802"/>
                </a:cubicBezTo>
                <a:cubicBezTo>
                  <a:pt x="878465" y="104432"/>
                  <a:pt x="880913" y="106373"/>
                  <a:pt x="883762" y="107187"/>
                </a:cubicBezTo>
                <a:close/>
                <a:moveTo>
                  <a:pt x="959996" y="50623"/>
                </a:moveTo>
                <a:cubicBezTo>
                  <a:pt x="961687" y="51371"/>
                  <a:pt x="963512" y="51878"/>
                  <a:pt x="965336" y="52136"/>
                </a:cubicBezTo>
                <a:cubicBezTo>
                  <a:pt x="967472" y="52439"/>
                  <a:pt x="969654" y="52559"/>
                  <a:pt x="971834" y="52492"/>
                </a:cubicBezTo>
                <a:cubicBezTo>
                  <a:pt x="974326" y="52403"/>
                  <a:pt x="976774" y="52149"/>
                  <a:pt x="979221" y="51736"/>
                </a:cubicBezTo>
                <a:cubicBezTo>
                  <a:pt x="981936" y="51308"/>
                  <a:pt x="984606" y="50730"/>
                  <a:pt x="987232" y="50000"/>
                </a:cubicBezTo>
                <a:cubicBezTo>
                  <a:pt x="989768" y="49288"/>
                  <a:pt x="992350" y="48442"/>
                  <a:pt x="994931" y="47508"/>
                </a:cubicBezTo>
                <a:cubicBezTo>
                  <a:pt x="997512" y="46573"/>
                  <a:pt x="1000138" y="45461"/>
                  <a:pt x="1002764" y="44259"/>
                </a:cubicBezTo>
                <a:cubicBezTo>
                  <a:pt x="1005389" y="43057"/>
                  <a:pt x="1007926" y="41722"/>
                  <a:pt x="1010463" y="40254"/>
                </a:cubicBezTo>
                <a:cubicBezTo>
                  <a:pt x="1013000" y="38785"/>
                  <a:pt x="1015402" y="37272"/>
                  <a:pt x="1017806" y="35803"/>
                </a:cubicBezTo>
                <a:cubicBezTo>
                  <a:pt x="1022212" y="32799"/>
                  <a:pt x="1026262" y="29324"/>
                  <a:pt x="1029911" y="25434"/>
                </a:cubicBezTo>
                <a:cubicBezTo>
                  <a:pt x="1032626" y="22572"/>
                  <a:pt x="1034851" y="19239"/>
                  <a:pt x="1036409" y="15599"/>
                </a:cubicBezTo>
                <a:cubicBezTo>
                  <a:pt x="1037565" y="12995"/>
                  <a:pt x="1037788" y="10054"/>
                  <a:pt x="1036942" y="7321"/>
                </a:cubicBezTo>
                <a:cubicBezTo>
                  <a:pt x="1035874" y="4718"/>
                  <a:pt x="1033738" y="2697"/>
                  <a:pt x="1031068" y="1758"/>
                </a:cubicBezTo>
                <a:cubicBezTo>
                  <a:pt x="1029333" y="1064"/>
                  <a:pt x="1027508" y="583"/>
                  <a:pt x="1025683" y="334"/>
                </a:cubicBezTo>
                <a:cubicBezTo>
                  <a:pt x="1023547" y="62"/>
                  <a:pt x="1021366" y="-27"/>
                  <a:pt x="1019186" y="67"/>
                </a:cubicBezTo>
                <a:cubicBezTo>
                  <a:pt x="1016738" y="178"/>
                  <a:pt x="1014290" y="427"/>
                  <a:pt x="1011887" y="823"/>
                </a:cubicBezTo>
                <a:cubicBezTo>
                  <a:pt x="1009217" y="1282"/>
                  <a:pt x="1006591" y="1878"/>
                  <a:pt x="1003966" y="2604"/>
                </a:cubicBezTo>
                <a:cubicBezTo>
                  <a:pt x="1001473" y="3316"/>
                  <a:pt x="998936" y="4117"/>
                  <a:pt x="996399" y="5051"/>
                </a:cubicBezTo>
                <a:cubicBezTo>
                  <a:pt x="993863" y="5986"/>
                  <a:pt x="991282" y="7054"/>
                  <a:pt x="988745" y="8256"/>
                </a:cubicBezTo>
                <a:cubicBezTo>
                  <a:pt x="986209" y="9457"/>
                  <a:pt x="983716" y="10703"/>
                  <a:pt x="981224" y="12127"/>
                </a:cubicBezTo>
                <a:cubicBezTo>
                  <a:pt x="978731" y="13551"/>
                  <a:pt x="976329" y="15020"/>
                  <a:pt x="974015" y="16578"/>
                </a:cubicBezTo>
                <a:cubicBezTo>
                  <a:pt x="969609" y="19524"/>
                  <a:pt x="965559" y="22942"/>
                  <a:pt x="961909" y="26769"/>
                </a:cubicBezTo>
                <a:cubicBezTo>
                  <a:pt x="959150" y="29644"/>
                  <a:pt x="956836" y="32968"/>
                  <a:pt x="955190" y="36604"/>
                </a:cubicBezTo>
                <a:cubicBezTo>
                  <a:pt x="953899" y="39203"/>
                  <a:pt x="953632" y="42176"/>
                  <a:pt x="954388" y="44971"/>
                </a:cubicBezTo>
                <a:cubicBezTo>
                  <a:pt x="955412" y="47632"/>
                  <a:pt x="957548" y="49715"/>
                  <a:pt x="960218" y="50667"/>
                </a:cubicBezTo>
                <a:close/>
                <a:moveTo>
                  <a:pt x="394800" y="572427"/>
                </a:moveTo>
                <a:cubicBezTo>
                  <a:pt x="398895" y="574150"/>
                  <a:pt x="403346" y="574839"/>
                  <a:pt x="407752" y="574430"/>
                </a:cubicBezTo>
                <a:lnTo>
                  <a:pt x="410599" y="574430"/>
                </a:lnTo>
                <a:cubicBezTo>
                  <a:pt x="411578" y="574430"/>
                  <a:pt x="412602" y="574207"/>
                  <a:pt x="413581" y="574030"/>
                </a:cubicBezTo>
                <a:cubicBezTo>
                  <a:pt x="414560" y="573851"/>
                  <a:pt x="415584" y="573718"/>
                  <a:pt x="416608" y="573495"/>
                </a:cubicBezTo>
                <a:lnTo>
                  <a:pt x="419723" y="572783"/>
                </a:lnTo>
                <a:cubicBezTo>
                  <a:pt x="424885" y="571457"/>
                  <a:pt x="429870" y="569686"/>
                  <a:pt x="434720" y="567487"/>
                </a:cubicBezTo>
                <a:cubicBezTo>
                  <a:pt x="439883" y="565227"/>
                  <a:pt x="444822" y="562579"/>
                  <a:pt x="449584" y="559566"/>
                </a:cubicBezTo>
                <a:cubicBezTo>
                  <a:pt x="454258" y="556575"/>
                  <a:pt x="458752" y="553242"/>
                  <a:pt x="462936" y="549597"/>
                </a:cubicBezTo>
                <a:cubicBezTo>
                  <a:pt x="466896" y="546193"/>
                  <a:pt x="470545" y="542423"/>
                  <a:pt x="473794" y="538338"/>
                </a:cubicBezTo>
                <a:cubicBezTo>
                  <a:pt x="476998" y="534452"/>
                  <a:pt x="479535" y="530020"/>
                  <a:pt x="481182" y="525254"/>
                </a:cubicBezTo>
                <a:cubicBezTo>
                  <a:pt x="482340" y="521911"/>
                  <a:pt x="482340" y="518275"/>
                  <a:pt x="481182" y="514929"/>
                </a:cubicBezTo>
                <a:cubicBezTo>
                  <a:pt x="479936" y="511942"/>
                  <a:pt x="477577" y="509593"/>
                  <a:pt x="474551" y="508431"/>
                </a:cubicBezTo>
                <a:cubicBezTo>
                  <a:pt x="470456" y="506825"/>
                  <a:pt x="466006" y="506215"/>
                  <a:pt x="461645" y="506651"/>
                </a:cubicBezTo>
                <a:lnTo>
                  <a:pt x="458797" y="506874"/>
                </a:lnTo>
                <a:cubicBezTo>
                  <a:pt x="457818" y="506874"/>
                  <a:pt x="456838" y="507007"/>
                  <a:pt x="455859" y="507274"/>
                </a:cubicBezTo>
                <a:lnTo>
                  <a:pt x="452878" y="507853"/>
                </a:lnTo>
                <a:cubicBezTo>
                  <a:pt x="451854" y="507853"/>
                  <a:pt x="450875" y="508298"/>
                  <a:pt x="449852" y="508565"/>
                </a:cubicBezTo>
                <a:cubicBezTo>
                  <a:pt x="444822" y="509869"/>
                  <a:pt x="439883" y="511595"/>
                  <a:pt x="435121" y="513727"/>
                </a:cubicBezTo>
                <a:cubicBezTo>
                  <a:pt x="430091" y="515988"/>
                  <a:pt x="425197" y="518591"/>
                  <a:pt x="420523" y="521515"/>
                </a:cubicBezTo>
                <a:cubicBezTo>
                  <a:pt x="415850" y="524421"/>
                  <a:pt x="411355" y="527679"/>
                  <a:pt x="407172" y="531262"/>
                </a:cubicBezTo>
                <a:cubicBezTo>
                  <a:pt x="403212" y="534590"/>
                  <a:pt x="399562" y="538284"/>
                  <a:pt x="396314" y="542298"/>
                </a:cubicBezTo>
                <a:cubicBezTo>
                  <a:pt x="393021" y="546197"/>
                  <a:pt x="390439" y="550621"/>
                  <a:pt x="388615" y="555383"/>
                </a:cubicBezTo>
                <a:cubicBezTo>
                  <a:pt x="387279" y="558734"/>
                  <a:pt x="387101" y="562427"/>
                  <a:pt x="388125" y="565885"/>
                </a:cubicBezTo>
                <a:cubicBezTo>
                  <a:pt x="389282" y="568912"/>
                  <a:pt x="391641" y="571306"/>
                  <a:pt x="394667" y="572472"/>
                </a:cubicBezTo>
                <a:close/>
                <a:moveTo>
                  <a:pt x="283541" y="731706"/>
                </a:moveTo>
                <a:cubicBezTo>
                  <a:pt x="288482" y="732947"/>
                  <a:pt x="293599" y="733143"/>
                  <a:pt x="298584" y="732284"/>
                </a:cubicBezTo>
                <a:lnTo>
                  <a:pt x="300230" y="732062"/>
                </a:lnTo>
                <a:lnTo>
                  <a:pt x="301922" y="731750"/>
                </a:lnTo>
                <a:lnTo>
                  <a:pt x="303657" y="731394"/>
                </a:lnTo>
                <a:lnTo>
                  <a:pt x="305349" y="730994"/>
                </a:lnTo>
                <a:cubicBezTo>
                  <a:pt x="311356" y="729454"/>
                  <a:pt x="317231" y="727340"/>
                  <a:pt x="322838" y="724674"/>
                </a:cubicBezTo>
                <a:cubicBezTo>
                  <a:pt x="328802" y="721875"/>
                  <a:pt x="334498" y="718617"/>
                  <a:pt x="339928" y="714928"/>
                </a:cubicBezTo>
                <a:cubicBezTo>
                  <a:pt x="345268" y="711287"/>
                  <a:pt x="350252" y="707206"/>
                  <a:pt x="354925" y="702734"/>
                </a:cubicBezTo>
                <a:cubicBezTo>
                  <a:pt x="359153" y="698720"/>
                  <a:pt x="362936" y="694243"/>
                  <a:pt x="366185" y="689383"/>
                </a:cubicBezTo>
                <a:cubicBezTo>
                  <a:pt x="369033" y="685271"/>
                  <a:pt x="370992" y="680598"/>
                  <a:pt x="371881" y="675676"/>
                </a:cubicBezTo>
                <a:cubicBezTo>
                  <a:pt x="372548" y="672160"/>
                  <a:pt x="371881" y="668519"/>
                  <a:pt x="369968" y="665484"/>
                </a:cubicBezTo>
                <a:cubicBezTo>
                  <a:pt x="367786" y="662560"/>
                  <a:pt x="364627" y="660536"/>
                  <a:pt x="361067" y="659788"/>
                </a:cubicBezTo>
                <a:cubicBezTo>
                  <a:pt x="356171" y="658657"/>
                  <a:pt x="351054" y="658537"/>
                  <a:pt x="346114" y="659432"/>
                </a:cubicBezTo>
                <a:lnTo>
                  <a:pt x="344466" y="659699"/>
                </a:lnTo>
                <a:lnTo>
                  <a:pt x="342776" y="660010"/>
                </a:lnTo>
                <a:lnTo>
                  <a:pt x="341084" y="660366"/>
                </a:lnTo>
                <a:lnTo>
                  <a:pt x="339394" y="660767"/>
                </a:lnTo>
                <a:cubicBezTo>
                  <a:pt x="333519" y="662267"/>
                  <a:pt x="327778" y="664341"/>
                  <a:pt x="322304" y="666953"/>
                </a:cubicBezTo>
                <a:cubicBezTo>
                  <a:pt x="316475" y="669668"/>
                  <a:pt x="310867" y="672850"/>
                  <a:pt x="305570" y="676477"/>
                </a:cubicBezTo>
                <a:cubicBezTo>
                  <a:pt x="300275" y="680015"/>
                  <a:pt x="295335" y="683989"/>
                  <a:pt x="290707" y="688359"/>
                </a:cubicBezTo>
                <a:cubicBezTo>
                  <a:pt x="286435" y="692387"/>
                  <a:pt x="282652" y="696864"/>
                  <a:pt x="279358" y="701710"/>
                </a:cubicBezTo>
                <a:cubicBezTo>
                  <a:pt x="276421" y="705836"/>
                  <a:pt x="274373" y="710517"/>
                  <a:pt x="273350" y="715462"/>
                </a:cubicBezTo>
                <a:cubicBezTo>
                  <a:pt x="272549" y="719000"/>
                  <a:pt x="273084" y="722707"/>
                  <a:pt x="274863" y="725876"/>
                </a:cubicBezTo>
                <a:cubicBezTo>
                  <a:pt x="276866" y="728786"/>
                  <a:pt x="279848" y="730869"/>
                  <a:pt x="283274" y="731750"/>
                </a:cubicBezTo>
                <a:close/>
                <a:moveTo>
                  <a:pt x="337347" y="650665"/>
                </a:moveTo>
                <a:cubicBezTo>
                  <a:pt x="341841" y="652160"/>
                  <a:pt x="346604" y="652632"/>
                  <a:pt x="351276" y="652044"/>
                </a:cubicBezTo>
                <a:lnTo>
                  <a:pt x="353590" y="651777"/>
                </a:lnTo>
                <a:lnTo>
                  <a:pt x="355949" y="651377"/>
                </a:lnTo>
                <a:lnTo>
                  <a:pt x="358352" y="650932"/>
                </a:lnTo>
                <a:lnTo>
                  <a:pt x="360800" y="650353"/>
                </a:lnTo>
                <a:cubicBezTo>
                  <a:pt x="366363" y="648938"/>
                  <a:pt x="371792" y="647015"/>
                  <a:pt x="376999" y="644612"/>
                </a:cubicBezTo>
                <a:cubicBezTo>
                  <a:pt x="382562" y="642067"/>
                  <a:pt x="387902" y="639089"/>
                  <a:pt x="392976" y="635711"/>
                </a:cubicBezTo>
                <a:cubicBezTo>
                  <a:pt x="398004" y="632427"/>
                  <a:pt x="402767" y="628751"/>
                  <a:pt x="407217" y="624719"/>
                </a:cubicBezTo>
                <a:cubicBezTo>
                  <a:pt x="411355" y="621003"/>
                  <a:pt x="415050" y="616873"/>
                  <a:pt x="418343" y="612392"/>
                </a:cubicBezTo>
                <a:cubicBezTo>
                  <a:pt x="421369" y="608400"/>
                  <a:pt x="423594" y="603869"/>
                  <a:pt x="424929" y="599041"/>
                </a:cubicBezTo>
                <a:cubicBezTo>
                  <a:pt x="425864" y="595623"/>
                  <a:pt x="425553" y="591982"/>
                  <a:pt x="424084" y="588760"/>
                </a:cubicBezTo>
                <a:cubicBezTo>
                  <a:pt x="422392" y="585801"/>
                  <a:pt x="419678" y="583584"/>
                  <a:pt x="416429" y="582574"/>
                </a:cubicBezTo>
                <a:cubicBezTo>
                  <a:pt x="411890" y="581212"/>
                  <a:pt x="407128" y="580834"/>
                  <a:pt x="402455" y="581462"/>
                </a:cubicBezTo>
                <a:lnTo>
                  <a:pt x="400185" y="581729"/>
                </a:lnTo>
                <a:lnTo>
                  <a:pt x="397871" y="582129"/>
                </a:lnTo>
                <a:lnTo>
                  <a:pt x="395513" y="582574"/>
                </a:lnTo>
                <a:lnTo>
                  <a:pt x="393110" y="583153"/>
                </a:lnTo>
                <a:cubicBezTo>
                  <a:pt x="387680" y="584559"/>
                  <a:pt x="382384" y="586450"/>
                  <a:pt x="377266" y="588805"/>
                </a:cubicBezTo>
                <a:cubicBezTo>
                  <a:pt x="371837" y="591283"/>
                  <a:pt x="366630" y="594154"/>
                  <a:pt x="361645" y="597394"/>
                </a:cubicBezTo>
                <a:cubicBezTo>
                  <a:pt x="356660" y="600598"/>
                  <a:pt x="351988" y="604198"/>
                  <a:pt x="347583" y="608164"/>
                </a:cubicBezTo>
                <a:cubicBezTo>
                  <a:pt x="343443" y="611831"/>
                  <a:pt x="339705" y="615903"/>
                  <a:pt x="336368" y="620313"/>
                </a:cubicBezTo>
                <a:cubicBezTo>
                  <a:pt x="333253" y="624301"/>
                  <a:pt x="330938" y="628827"/>
                  <a:pt x="329469" y="633664"/>
                </a:cubicBezTo>
                <a:cubicBezTo>
                  <a:pt x="328401" y="637109"/>
                  <a:pt x="328535" y="640825"/>
                  <a:pt x="329915" y="644167"/>
                </a:cubicBezTo>
                <a:cubicBezTo>
                  <a:pt x="331338" y="647233"/>
                  <a:pt x="333964" y="649592"/>
                  <a:pt x="337168" y="650709"/>
                </a:cubicBezTo>
                <a:close/>
                <a:moveTo>
                  <a:pt x="455593" y="497038"/>
                </a:moveTo>
                <a:cubicBezTo>
                  <a:pt x="459286" y="498961"/>
                  <a:pt x="463381" y="499882"/>
                  <a:pt x="467520" y="499708"/>
                </a:cubicBezTo>
                <a:cubicBezTo>
                  <a:pt x="468632" y="499708"/>
                  <a:pt x="469745" y="499708"/>
                  <a:pt x="470902" y="499708"/>
                </a:cubicBezTo>
                <a:cubicBezTo>
                  <a:pt x="472059" y="499708"/>
                  <a:pt x="473261" y="499708"/>
                  <a:pt x="474507" y="499308"/>
                </a:cubicBezTo>
                <a:cubicBezTo>
                  <a:pt x="475752" y="498907"/>
                  <a:pt x="476954" y="498952"/>
                  <a:pt x="478200" y="498685"/>
                </a:cubicBezTo>
                <a:cubicBezTo>
                  <a:pt x="479446" y="498418"/>
                  <a:pt x="480692" y="498151"/>
                  <a:pt x="481983" y="497839"/>
                </a:cubicBezTo>
                <a:cubicBezTo>
                  <a:pt x="486745" y="496602"/>
                  <a:pt x="491373" y="494978"/>
                  <a:pt x="495868" y="492988"/>
                </a:cubicBezTo>
                <a:cubicBezTo>
                  <a:pt x="500630" y="490937"/>
                  <a:pt x="505258" y="488556"/>
                  <a:pt x="509709" y="485868"/>
                </a:cubicBezTo>
                <a:cubicBezTo>
                  <a:pt x="514159" y="483184"/>
                  <a:pt x="518387" y="480211"/>
                  <a:pt x="522436" y="476967"/>
                </a:cubicBezTo>
                <a:cubicBezTo>
                  <a:pt x="526264" y="473852"/>
                  <a:pt x="529780" y="470430"/>
                  <a:pt x="533029" y="466731"/>
                </a:cubicBezTo>
                <a:cubicBezTo>
                  <a:pt x="536456" y="462949"/>
                  <a:pt x="539259" y="458614"/>
                  <a:pt x="541262" y="453914"/>
                </a:cubicBezTo>
                <a:cubicBezTo>
                  <a:pt x="542730" y="450666"/>
                  <a:pt x="543131" y="447039"/>
                  <a:pt x="542419" y="443545"/>
                </a:cubicBezTo>
                <a:cubicBezTo>
                  <a:pt x="541662" y="440559"/>
                  <a:pt x="539660" y="438049"/>
                  <a:pt x="536900" y="436647"/>
                </a:cubicBezTo>
                <a:cubicBezTo>
                  <a:pt x="533207" y="434822"/>
                  <a:pt x="529112" y="433963"/>
                  <a:pt x="524973" y="434155"/>
                </a:cubicBezTo>
                <a:cubicBezTo>
                  <a:pt x="523861" y="434155"/>
                  <a:pt x="522748" y="434155"/>
                  <a:pt x="521591" y="434155"/>
                </a:cubicBezTo>
                <a:lnTo>
                  <a:pt x="518075" y="434555"/>
                </a:lnTo>
                <a:cubicBezTo>
                  <a:pt x="516830" y="434702"/>
                  <a:pt x="515628" y="434911"/>
                  <a:pt x="514426" y="435178"/>
                </a:cubicBezTo>
                <a:lnTo>
                  <a:pt x="510732" y="436024"/>
                </a:lnTo>
                <a:cubicBezTo>
                  <a:pt x="506059" y="437252"/>
                  <a:pt x="501475" y="438845"/>
                  <a:pt x="497069" y="440786"/>
                </a:cubicBezTo>
                <a:cubicBezTo>
                  <a:pt x="492485" y="442837"/>
                  <a:pt x="488035" y="445174"/>
                  <a:pt x="483718" y="447773"/>
                </a:cubicBezTo>
                <a:cubicBezTo>
                  <a:pt x="479357" y="450456"/>
                  <a:pt x="475129" y="453429"/>
                  <a:pt x="471169" y="456673"/>
                </a:cubicBezTo>
                <a:cubicBezTo>
                  <a:pt x="467341" y="459713"/>
                  <a:pt x="463781" y="463060"/>
                  <a:pt x="460532" y="466687"/>
                </a:cubicBezTo>
                <a:cubicBezTo>
                  <a:pt x="457061" y="470483"/>
                  <a:pt x="454213" y="474791"/>
                  <a:pt x="452077" y="479459"/>
                </a:cubicBezTo>
                <a:cubicBezTo>
                  <a:pt x="450519" y="482726"/>
                  <a:pt x="449985" y="486389"/>
                  <a:pt x="450563" y="489962"/>
                </a:cubicBezTo>
                <a:cubicBezTo>
                  <a:pt x="451098" y="492895"/>
                  <a:pt x="452833" y="495476"/>
                  <a:pt x="455326" y="497083"/>
                </a:cubicBezTo>
                <a:close/>
                <a:moveTo>
                  <a:pt x="233608" y="815372"/>
                </a:moveTo>
                <a:cubicBezTo>
                  <a:pt x="238904" y="816440"/>
                  <a:pt x="244333" y="816440"/>
                  <a:pt x="249630" y="815372"/>
                </a:cubicBezTo>
                <a:lnTo>
                  <a:pt x="250698" y="815372"/>
                </a:lnTo>
                <a:lnTo>
                  <a:pt x="251722" y="815372"/>
                </a:lnTo>
                <a:lnTo>
                  <a:pt x="252790" y="815150"/>
                </a:lnTo>
                <a:lnTo>
                  <a:pt x="253813" y="814927"/>
                </a:lnTo>
                <a:cubicBezTo>
                  <a:pt x="260266" y="813294"/>
                  <a:pt x="266541" y="810998"/>
                  <a:pt x="272549" y="808074"/>
                </a:cubicBezTo>
                <a:cubicBezTo>
                  <a:pt x="278913" y="805025"/>
                  <a:pt x="284966" y="801438"/>
                  <a:pt x="290707" y="797348"/>
                </a:cubicBezTo>
                <a:cubicBezTo>
                  <a:pt x="296314" y="793374"/>
                  <a:pt x="301566" y="788906"/>
                  <a:pt x="306372" y="783997"/>
                </a:cubicBezTo>
                <a:cubicBezTo>
                  <a:pt x="310734" y="779600"/>
                  <a:pt x="314560" y="774683"/>
                  <a:pt x="317720" y="769356"/>
                </a:cubicBezTo>
                <a:cubicBezTo>
                  <a:pt x="320346" y="765114"/>
                  <a:pt x="321993" y="760339"/>
                  <a:pt x="322527" y="755382"/>
                </a:cubicBezTo>
                <a:cubicBezTo>
                  <a:pt x="322883" y="751768"/>
                  <a:pt x="321859" y="748150"/>
                  <a:pt x="319634" y="745279"/>
                </a:cubicBezTo>
                <a:cubicBezTo>
                  <a:pt x="317097" y="742431"/>
                  <a:pt x="313626" y="740544"/>
                  <a:pt x="309844" y="739939"/>
                </a:cubicBezTo>
                <a:cubicBezTo>
                  <a:pt x="304547" y="739026"/>
                  <a:pt x="299162" y="739133"/>
                  <a:pt x="293911" y="740250"/>
                </a:cubicBezTo>
                <a:lnTo>
                  <a:pt x="292932" y="740250"/>
                </a:lnTo>
                <a:lnTo>
                  <a:pt x="291909" y="740473"/>
                </a:lnTo>
                <a:lnTo>
                  <a:pt x="290930" y="740695"/>
                </a:lnTo>
                <a:lnTo>
                  <a:pt x="289905" y="740918"/>
                </a:lnTo>
                <a:cubicBezTo>
                  <a:pt x="283586" y="742524"/>
                  <a:pt x="277445" y="744776"/>
                  <a:pt x="271570" y="747638"/>
                </a:cubicBezTo>
                <a:cubicBezTo>
                  <a:pt x="265385" y="750642"/>
                  <a:pt x="259421" y="754140"/>
                  <a:pt x="253769" y="758096"/>
                </a:cubicBezTo>
                <a:cubicBezTo>
                  <a:pt x="248206" y="762004"/>
                  <a:pt x="242999" y="766378"/>
                  <a:pt x="238192" y="771180"/>
                </a:cubicBezTo>
                <a:cubicBezTo>
                  <a:pt x="233787" y="775533"/>
                  <a:pt x="229959" y="780388"/>
                  <a:pt x="226710" y="785644"/>
                </a:cubicBezTo>
                <a:cubicBezTo>
                  <a:pt x="223952" y="789898"/>
                  <a:pt x="222215" y="794696"/>
                  <a:pt x="221504" y="799707"/>
                </a:cubicBezTo>
                <a:cubicBezTo>
                  <a:pt x="220969" y="803370"/>
                  <a:pt x="221860" y="807099"/>
                  <a:pt x="223996" y="810121"/>
                </a:cubicBezTo>
                <a:cubicBezTo>
                  <a:pt x="226399" y="812911"/>
                  <a:pt x="229693" y="814780"/>
                  <a:pt x="233341" y="815417"/>
                </a:cubicBezTo>
                <a:close/>
                <a:moveTo>
                  <a:pt x="519989" y="424319"/>
                </a:moveTo>
                <a:cubicBezTo>
                  <a:pt x="523194" y="426442"/>
                  <a:pt x="526976" y="427586"/>
                  <a:pt x="530848" y="427613"/>
                </a:cubicBezTo>
                <a:cubicBezTo>
                  <a:pt x="532139" y="427679"/>
                  <a:pt x="533430" y="427679"/>
                  <a:pt x="534719" y="427613"/>
                </a:cubicBezTo>
                <a:cubicBezTo>
                  <a:pt x="536055" y="427613"/>
                  <a:pt x="537390" y="427613"/>
                  <a:pt x="538814" y="427257"/>
                </a:cubicBezTo>
                <a:lnTo>
                  <a:pt x="543265" y="426589"/>
                </a:lnTo>
                <a:cubicBezTo>
                  <a:pt x="544733" y="426278"/>
                  <a:pt x="546202" y="425966"/>
                  <a:pt x="547715" y="425566"/>
                </a:cubicBezTo>
                <a:cubicBezTo>
                  <a:pt x="552076" y="424404"/>
                  <a:pt x="556393" y="422913"/>
                  <a:pt x="560532" y="421115"/>
                </a:cubicBezTo>
                <a:cubicBezTo>
                  <a:pt x="564937" y="419250"/>
                  <a:pt x="569254" y="417110"/>
                  <a:pt x="573394" y="414707"/>
                </a:cubicBezTo>
                <a:cubicBezTo>
                  <a:pt x="577577" y="412295"/>
                  <a:pt x="581582" y="409607"/>
                  <a:pt x="585365" y="406652"/>
                </a:cubicBezTo>
                <a:cubicBezTo>
                  <a:pt x="589059" y="403875"/>
                  <a:pt x="592486" y="400790"/>
                  <a:pt x="595645" y="397439"/>
                </a:cubicBezTo>
                <a:cubicBezTo>
                  <a:pt x="599249" y="393777"/>
                  <a:pt x="602232" y="389571"/>
                  <a:pt x="604546" y="384978"/>
                </a:cubicBezTo>
                <a:cubicBezTo>
                  <a:pt x="606237" y="381792"/>
                  <a:pt x="606950" y="378196"/>
                  <a:pt x="606638" y="374609"/>
                </a:cubicBezTo>
                <a:cubicBezTo>
                  <a:pt x="606281" y="371672"/>
                  <a:pt x="604635" y="369042"/>
                  <a:pt x="602187" y="367399"/>
                </a:cubicBezTo>
                <a:cubicBezTo>
                  <a:pt x="598894" y="365392"/>
                  <a:pt x="595111" y="364329"/>
                  <a:pt x="591284" y="364329"/>
                </a:cubicBezTo>
                <a:lnTo>
                  <a:pt x="587456" y="364329"/>
                </a:lnTo>
                <a:lnTo>
                  <a:pt x="583407" y="364729"/>
                </a:lnTo>
                <a:lnTo>
                  <a:pt x="579223" y="365397"/>
                </a:lnTo>
                <a:cubicBezTo>
                  <a:pt x="577755" y="365708"/>
                  <a:pt x="576331" y="366020"/>
                  <a:pt x="574772" y="366420"/>
                </a:cubicBezTo>
                <a:cubicBezTo>
                  <a:pt x="570456" y="367595"/>
                  <a:pt x="566273" y="369082"/>
                  <a:pt x="562179" y="370871"/>
                </a:cubicBezTo>
                <a:cubicBezTo>
                  <a:pt x="557862" y="372700"/>
                  <a:pt x="553633" y="374796"/>
                  <a:pt x="549539" y="377146"/>
                </a:cubicBezTo>
                <a:cubicBezTo>
                  <a:pt x="545312" y="379584"/>
                  <a:pt x="541307" y="382290"/>
                  <a:pt x="537434" y="385245"/>
                </a:cubicBezTo>
                <a:cubicBezTo>
                  <a:pt x="533785" y="387942"/>
                  <a:pt x="530358" y="390919"/>
                  <a:pt x="527198" y="394146"/>
                </a:cubicBezTo>
                <a:cubicBezTo>
                  <a:pt x="523549" y="397813"/>
                  <a:pt x="520478" y="401996"/>
                  <a:pt x="518075" y="406563"/>
                </a:cubicBezTo>
                <a:cubicBezTo>
                  <a:pt x="516340" y="409762"/>
                  <a:pt x="515494" y="413376"/>
                  <a:pt x="515628" y="417021"/>
                </a:cubicBezTo>
                <a:cubicBezTo>
                  <a:pt x="515850" y="419927"/>
                  <a:pt x="517319" y="422602"/>
                  <a:pt x="519633" y="424364"/>
                </a:cubicBezTo>
                <a:close/>
                <a:moveTo>
                  <a:pt x="1909480" y="2591332"/>
                </a:moveTo>
                <a:cubicBezTo>
                  <a:pt x="1901335" y="2581799"/>
                  <a:pt x="1891144" y="2574198"/>
                  <a:pt x="1879707" y="2569080"/>
                </a:cubicBezTo>
                <a:cubicBezTo>
                  <a:pt x="1867868" y="2563895"/>
                  <a:pt x="1855052" y="2561506"/>
                  <a:pt x="1842145" y="2562093"/>
                </a:cubicBezTo>
                <a:lnTo>
                  <a:pt x="1840321" y="2562093"/>
                </a:lnTo>
                <a:lnTo>
                  <a:pt x="1838497" y="2562093"/>
                </a:lnTo>
                <a:lnTo>
                  <a:pt x="1836716" y="2562093"/>
                </a:lnTo>
                <a:lnTo>
                  <a:pt x="1834892" y="2562093"/>
                </a:lnTo>
                <a:cubicBezTo>
                  <a:pt x="1822119" y="2563771"/>
                  <a:pt x="1809791" y="2567896"/>
                  <a:pt x="1798576" y="2574242"/>
                </a:cubicBezTo>
                <a:cubicBezTo>
                  <a:pt x="1787006" y="2580767"/>
                  <a:pt x="1776592" y="2589156"/>
                  <a:pt x="1767780" y="2599076"/>
                </a:cubicBezTo>
                <a:cubicBezTo>
                  <a:pt x="1758523" y="2609418"/>
                  <a:pt x="1750957" y="2621127"/>
                  <a:pt x="1745305" y="2633788"/>
                </a:cubicBezTo>
                <a:cubicBezTo>
                  <a:pt x="1739387" y="2646984"/>
                  <a:pt x="1735604" y="2661047"/>
                  <a:pt x="1734135" y="2675444"/>
                </a:cubicBezTo>
                <a:cubicBezTo>
                  <a:pt x="1732623" y="2690103"/>
                  <a:pt x="1733780" y="2704914"/>
                  <a:pt x="1737606" y="2719146"/>
                </a:cubicBezTo>
                <a:cubicBezTo>
                  <a:pt x="1741078" y="2732088"/>
                  <a:pt x="1747131" y="2744197"/>
                  <a:pt x="1755408" y="2754749"/>
                </a:cubicBezTo>
                <a:cubicBezTo>
                  <a:pt x="1763374" y="2764891"/>
                  <a:pt x="1773521" y="2773093"/>
                  <a:pt x="1785092" y="2778736"/>
                </a:cubicBezTo>
                <a:cubicBezTo>
                  <a:pt x="1797153" y="2784486"/>
                  <a:pt x="1810370" y="2787236"/>
                  <a:pt x="1823721" y="2786747"/>
                </a:cubicBezTo>
                <a:lnTo>
                  <a:pt x="1825635" y="2786747"/>
                </a:lnTo>
                <a:lnTo>
                  <a:pt x="1827503" y="2786747"/>
                </a:lnTo>
                <a:lnTo>
                  <a:pt x="1829373" y="2786747"/>
                </a:lnTo>
                <a:lnTo>
                  <a:pt x="1831242" y="2786747"/>
                </a:lnTo>
                <a:cubicBezTo>
                  <a:pt x="1844638" y="2785172"/>
                  <a:pt x="1857632" y="2780904"/>
                  <a:pt x="1869337" y="2774197"/>
                </a:cubicBezTo>
                <a:cubicBezTo>
                  <a:pt x="1881398" y="2767330"/>
                  <a:pt x="1892167" y="2758434"/>
                  <a:pt x="1901202" y="2747895"/>
                </a:cubicBezTo>
                <a:cubicBezTo>
                  <a:pt x="1910503" y="2737014"/>
                  <a:pt x="1918024" y="2724727"/>
                  <a:pt x="1923453" y="2711492"/>
                </a:cubicBezTo>
                <a:cubicBezTo>
                  <a:pt x="1929105" y="2697869"/>
                  <a:pt x="1932443" y="2683401"/>
                  <a:pt x="1933378" y="2668679"/>
                </a:cubicBezTo>
                <a:cubicBezTo>
                  <a:pt x="1934401" y="2654006"/>
                  <a:pt x="1932666" y="2639267"/>
                  <a:pt x="1928216" y="2625244"/>
                </a:cubicBezTo>
                <a:cubicBezTo>
                  <a:pt x="1924211" y="2612800"/>
                  <a:pt x="1917757" y="2601283"/>
                  <a:pt x="1909212" y="2591376"/>
                </a:cubicBezTo>
                <a:close/>
                <a:moveTo>
                  <a:pt x="3284952" y="2268058"/>
                </a:moveTo>
                <a:cubicBezTo>
                  <a:pt x="3278009" y="2257657"/>
                  <a:pt x="3269597" y="2248303"/>
                  <a:pt x="3259985" y="2240288"/>
                </a:cubicBezTo>
                <a:cubicBezTo>
                  <a:pt x="3250683" y="2232513"/>
                  <a:pt x="3240404" y="2226029"/>
                  <a:pt x="3229366" y="2221018"/>
                </a:cubicBezTo>
                <a:cubicBezTo>
                  <a:pt x="3218596" y="2216149"/>
                  <a:pt x="3207248" y="2212740"/>
                  <a:pt x="3195588" y="2210871"/>
                </a:cubicBezTo>
                <a:cubicBezTo>
                  <a:pt x="3184151" y="2209077"/>
                  <a:pt x="3172536" y="2208926"/>
                  <a:pt x="3161098" y="2210426"/>
                </a:cubicBezTo>
                <a:cubicBezTo>
                  <a:pt x="3158205" y="2210826"/>
                  <a:pt x="3155312" y="2211316"/>
                  <a:pt x="3152420" y="2211939"/>
                </a:cubicBezTo>
                <a:cubicBezTo>
                  <a:pt x="3149527" y="2212562"/>
                  <a:pt x="3146679" y="2213274"/>
                  <a:pt x="3143875" y="2214164"/>
                </a:cubicBezTo>
                <a:cubicBezTo>
                  <a:pt x="3141072" y="2215054"/>
                  <a:pt x="3138267" y="2215989"/>
                  <a:pt x="3135509" y="2217057"/>
                </a:cubicBezTo>
                <a:cubicBezTo>
                  <a:pt x="3132749" y="2218125"/>
                  <a:pt x="3130035" y="2219371"/>
                  <a:pt x="3127364" y="2220706"/>
                </a:cubicBezTo>
                <a:cubicBezTo>
                  <a:pt x="3114903" y="2226879"/>
                  <a:pt x="3103911" y="2235686"/>
                  <a:pt x="3095188" y="2246518"/>
                </a:cubicBezTo>
                <a:cubicBezTo>
                  <a:pt x="3086822" y="2256981"/>
                  <a:pt x="3080858" y="2269126"/>
                  <a:pt x="3077654" y="2282121"/>
                </a:cubicBezTo>
                <a:cubicBezTo>
                  <a:pt x="3074316" y="2295499"/>
                  <a:pt x="3073737" y="2309420"/>
                  <a:pt x="3076007" y="2323020"/>
                </a:cubicBezTo>
                <a:cubicBezTo>
                  <a:pt x="3078455" y="2337906"/>
                  <a:pt x="3083795" y="2352170"/>
                  <a:pt x="3091761" y="2364987"/>
                </a:cubicBezTo>
                <a:cubicBezTo>
                  <a:pt x="3098348" y="2375783"/>
                  <a:pt x="3106492" y="2385556"/>
                  <a:pt x="3115926" y="2394003"/>
                </a:cubicBezTo>
                <a:cubicBezTo>
                  <a:pt x="3125183" y="2402285"/>
                  <a:pt x="3135553" y="2409263"/>
                  <a:pt x="3146724" y="2414742"/>
                </a:cubicBezTo>
                <a:cubicBezTo>
                  <a:pt x="3157760" y="2420180"/>
                  <a:pt x="3169464" y="2424047"/>
                  <a:pt x="3181569" y="2426224"/>
                </a:cubicBezTo>
                <a:cubicBezTo>
                  <a:pt x="3193452" y="2428413"/>
                  <a:pt x="3205602" y="2428792"/>
                  <a:pt x="3217617" y="2427336"/>
                </a:cubicBezTo>
                <a:cubicBezTo>
                  <a:pt x="3220643" y="2426980"/>
                  <a:pt x="3223626" y="2426491"/>
                  <a:pt x="3226518" y="2425868"/>
                </a:cubicBezTo>
                <a:cubicBezTo>
                  <a:pt x="3229410" y="2425245"/>
                  <a:pt x="3232437" y="2424488"/>
                  <a:pt x="3235419" y="2423643"/>
                </a:cubicBezTo>
                <a:cubicBezTo>
                  <a:pt x="3238400" y="2422797"/>
                  <a:pt x="3241205" y="2421773"/>
                  <a:pt x="3244052" y="2420661"/>
                </a:cubicBezTo>
                <a:cubicBezTo>
                  <a:pt x="3246901" y="2419548"/>
                  <a:pt x="3249704" y="2418302"/>
                  <a:pt x="3252464" y="2416922"/>
                </a:cubicBezTo>
                <a:cubicBezTo>
                  <a:pt x="3265503" y="2410425"/>
                  <a:pt x="3276852" y="2401052"/>
                  <a:pt x="3285708" y="2389508"/>
                </a:cubicBezTo>
                <a:cubicBezTo>
                  <a:pt x="3294074" y="2378445"/>
                  <a:pt x="3299860" y="2365659"/>
                  <a:pt x="3302709" y="2352081"/>
                </a:cubicBezTo>
                <a:cubicBezTo>
                  <a:pt x="3305646" y="2338200"/>
                  <a:pt x="3305646" y="2323861"/>
                  <a:pt x="3302709" y="2309980"/>
                </a:cubicBezTo>
                <a:cubicBezTo>
                  <a:pt x="3299504" y="2294983"/>
                  <a:pt x="3293363" y="2280755"/>
                  <a:pt x="3284685" y="2268102"/>
                </a:cubicBezTo>
                <a:close/>
                <a:moveTo>
                  <a:pt x="3485751" y="2148877"/>
                </a:moveTo>
                <a:cubicBezTo>
                  <a:pt x="3478008" y="2139718"/>
                  <a:pt x="3469152" y="2131583"/>
                  <a:pt x="3459361" y="2124667"/>
                </a:cubicBezTo>
                <a:cubicBezTo>
                  <a:pt x="3449837" y="2117952"/>
                  <a:pt x="3439513" y="2112438"/>
                  <a:pt x="3428653" y="2108245"/>
                </a:cubicBezTo>
                <a:cubicBezTo>
                  <a:pt x="3418106" y="2104138"/>
                  <a:pt x="3407069" y="2101343"/>
                  <a:pt x="3395854" y="2099923"/>
                </a:cubicBezTo>
                <a:cubicBezTo>
                  <a:pt x="3384951" y="2098477"/>
                  <a:pt x="3373959" y="2098477"/>
                  <a:pt x="3363055" y="2099923"/>
                </a:cubicBezTo>
                <a:cubicBezTo>
                  <a:pt x="3359539" y="2100377"/>
                  <a:pt x="3356069" y="2101014"/>
                  <a:pt x="3352597" y="2101837"/>
                </a:cubicBezTo>
                <a:cubicBezTo>
                  <a:pt x="3349170" y="2102634"/>
                  <a:pt x="3345743" y="2103613"/>
                  <a:pt x="3342406" y="2104774"/>
                </a:cubicBezTo>
                <a:cubicBezTo>
                  <a:pt x="3339068" y="2105887"/>
                  <a:pt x="3335775" y="2107177"/>
                  <a:pt x="3332570" y="2108646"/>
                </a:cubicBezTo>
                <a:cubicBezTo>
                  <a:pt x="3329366" y="2110115"/>
                  <a:pt x="3326250" y="2111761"/>
                  <a:pt x="3323180" y="2113541"/>
                </a:cubicBezTo>
                <a:cubicBezTo>
                  <a:pt x="3311476" y="2120382"/>
                  <a:pt x="3301463" y="2129803"/>
                  <a:pt x="3293896" y="2141089"/>
                </a:cubicBezTo>
                <a:cubicBezTo>
                  <a:pt x="3286732" y="2151899"/>
                  <a:pt x="3282059" y="2164191"/>
                  <a:pt x="3280279" y="2177048"/>
                </a:cubicBezTo>
                <a:cubicBezTo>
                  <a:pt x="3278453" y="2190457"/>
                  <a:pt x="3279432" y="2204097"/>
                  <a:pt x="3283171" y="2217101"/>
                </a:cubicBezTo>
                <a:cubicBezTo>
                  <a:pt x="3287354" y="2231636"/>
                  <a:pt x="3294297" y="2245237"/>
                  <a:pt x="3303599" y="2257155"/>
                </a:cubicBezTo>
                <a:cubicBezTo>
                  <a:pt x="3310986" y="2266758"/>
                  <a:pt x="3319664" y="2275334"/>
                  <a:pt x="3329322" y="2282655"/>
                </a:cubicBezTo>
                <a:cubicBezTo>
                  <a:pt x="3338845" y="2289856"/>
                  <a:pt x="3349215" y="2295837"/>
                  <a:pt x="3360207" y="2300456"/>
                </a:cubicBezTo>
                <a:cubicBezTo>
                  <a:pt x="3371021" y="2305049"/>
                  <a:pt x="3382414" y="2308249"/>
                  <a:pt x="3394029" y="2309980"/>
                </a:cubicBezTo>
                <a:cubicBezTo>
                  <a:pt x="3405378" y="2311685"/>
                  <a:pt x="3416949" y="2311832"/>
                  <a:pt x="3428342" y="2310425"/>
                </a:cubicBezTo>
                <a:cubicBezTo>
                  <a:pt x="3432035" y="2309936"/>
                  <a:pt x="3435685" y="2309313"/>
                  <a:pt x="3439290" y="2308467"/>
                </a:cubicBezTo>
                <a:cubicBezTo>
                  <a:pt x="3442895" y="2307622"/>
                  <a:pt x="3446454" y="2306642"/>
                  <a:pt x="3449970" y="2305485"/>
                </a:cubicBezTo>
                <a:cubicBezTo>
                  <a:pt x="3453486" y="2304328"/>
                  <a:pt x="3456869" y="2302904"/>
                  <a:pt x="3460206" y="2301391"/>
                </a:cubicBezTo>
                <a:cubicBezTo>
                  <a:pt x="3463544" y="2299834"/>
                  <a:pt x="3466837" y="2298093"/>
                  <a:pt x="3469997" y="2296184"/>
                </a:cubicBezTo>
                <a:cubicBezTo>
                  <a:pt x="3482191" y="2288934"/>
                  <a:pt x="3492472" y="2278899"/>
                  <a:pt x="3500037" y="2266901"/>
                </a:cubicBezTo>
                <a:cubicBezTo>
                  <a:pt x="3507158" y="2255459"/>
                  <a:pt x="3511564" y="2242531"/>
                  <a:pt x="3512854" y="2229117"/>
                </a:cubicBezTo>
                <a:cubicBezTo>
                  <a:pt x="3514145" y="2215241"/>
                  <a:pt x="3512543" y="2201249"/>
                  <a:pt x="3508092" y="2188041"/>
                </a:cubicBezTo>
                <a:cubicBezTo>
                  <a:pt x="3503107" y="2173688"/>
                  <a:pt x="3495408" y="2160413"/>
                  <a:pt x="3485484" y="2148922"/>
                </a:cubicBezTo>
                <a:close/>
                <a:moveTo>
                  <a:pt x="3673378" y="2020662"/>
                </a:moveTo>
                <a:cubicBezTo>
                  <a:pt x="3665235" y="2012607"/>
                  <a:pt x="3656156" y="2005558"/>
                  <a:pt x="3646321" y="1999657"/>
                </a:cubicBezTo>
                <a:cubicBezTo>
                  <a:pt x="3636752" y="1993858"/>
                  <a:pt x="3626560" y="1989154"/>
                  <a:pt x="3615969" y="1985638"/>
                </a:cubicBezTo>
                <a:cubicBezTo>
                  <a:pt x="3605688" y="1982203"/>
                  <a:pt x="3595052" y="1979933"/>
                  <a:pt x="3584282" y="1978874"/>
                </a:cubicBezTo>
                <a:cubicBezTo>
                  <a:pt x="3573913" y="1977801"/>
                  <a:pt x="3563454" y="1977997"/>
                  <a:pt x="3553129" y="1979452"/>
                </a:cubicBezTo>
                <a:cubicBezTo>
                  <a:pt x="3549080" y="1980031"/>
                  <a:pt x="3545120" y="1980818"/>
                  <a:pt x="3541158" y="1981811"/>
                </a:cubicBezTo>
                <a:cubicBezTo>
                  <a:pt x="3537242" y="1982785"/>
                  <a:pt x="3533415" y="1983987"/>
                  <a:pt x="3529677" y="1985416"/>
                </a:cubicBezTo>
                <a:cubicBezTo>
                  <a:pt x="3525938" y="1986795"/>
                  <a:pt x="3522289" y="1988415"/>
                  <a:pt x="3518728" y="1990267"/>
                </a:cubicBezTo>
                <a:cubicBezTo>
                  <a:pt x="3515169" y="1992100"/>
                  <a:pt x="3511786" y="1994152"/>
                  <a:pt x="3508493" y="1996408"/>
                </a:cubicBezTo>
                <a:cubicBezTo>
                  <a:pt x="3497544" y="2003720"/>
                  <a:pt x="3488511" y="2013529"/>
                  <a:pt x="3482146" y="2025024"/>
                </a:cubicBezTo>
                <a:cubicBezTo>
                  <a:pt x="3476094" y="2036078"/>
                  <a:pt x="3472712" y="2048393"/>
                  <a:pt x="3472267" y="2060983"/>
                </a:cubicBezTo>
                <a:cubicBezTo>
                  <a:pt x="3471822" y="2074369"/>
                  <a:pt x="3474180" y="2087703"/>
                  <a:pt x="3479254" y="2100102"/>
                </a:cubicBezTo>
                <a:cubicBezTo>
                  <a:pt x="3484951" y="2114147"/>
                  <a:pt x="3493272" y="2126995"/>
                  <a:pt x="3503731" y="2137974"/>
                </a:cubicBezTo>
                <a:cubicBezTo>
                  <a:pt x="3511697" y="2146443"/>
                  <a:pt x="3520687" y="2153915"/>
                  <a:pt x="3530433" y="2160226"/>
                </a:cubicBezTo>
                <a:cubicBezTo>
                  <a:pt x="3540046" y="2166461"/>
                  <a:pt x="3550371" y="2171565"/>
                  <a:pt x="3561140" y="2175446"/>
                </a:cubicBezTo>
                <a:cubicBezTo>
                  <a:pt x="3571733" y="2179291"/>
                  <a:pt x="3582725" y="2181903"/>
                  <a:pt x="3593940" y="2183234"/>
                </a:cubicBezTo>
                <a:cubicBezTo>
                  <a:pt x="3604798" y="2184591"/>
                  <a:pt x="3615791" y="2184591"/>
                  <a:pt x="3626649" y="2183234"/>
                </a:cubicBezTo>
                <a:cubicBezTo>
                  <a:pt x="3630833" y="2182696"/>
                  <a:pt x="3635017" y="2181921"/>
                  <a:pt x="3639111" y="2180920"/>
                </a:cubicBezTo>
                <a:cubicBezTo>
                  <a:pt x="3643206" y="2179923"/>
                  <a:pt x="3647211" y="2178690"/>
                  <a:pt x="3651126" y="2177226"/>
                </a:cubicBezTo>
                <a:cubicBezTo>
                  <a:pt x="3655043" y="2175798"/>
                  <a:pt x="3658825" y="2174115"/>
                  <a:pt x="3662519" y="2172197"/>
                </a:cubicBezTo>
                <a:cubicBezTo>
                  <a:pt x="3666169" y="2170315"/>
                  <a:pt x="3669730" y="2168192"/>
                  <a:pt x="3673112" y="2165833"/>
                </a:cubicBezTo>
                <a:cubicBezTo>
                  <a:pt x="3684371" y="2158005"/>
                  <a:pt x="3693538" y="2147560"/>
                  <a:pt x="3699814" y="2135393"/>
                </a:cubicBezTo>
                <a:cubicBezTo>
                  <a:pt x="3705732" y="2123742"/>
                  <a:pt x="3708759" y="2110849"/>
                  <a:pt x="3708715" y="2097787"/>
                </a:cubicBezTo>
                <a:cubicBezTo>
                  <a:pt x="3708581" y="2084062"/>
                  <a:pt x="3705554" y="2070524"/>
                  <a:pt x="3699814" y="2058046"/>
                </a:cubicBezTo>
                <a:cubicBezTo>
                  <a:pt x="3693316" y="2044054"/>
                  <a:pt x="3684238" y="2031392"/>
                  <a:pt x="3673112" y="2020707"/>
                </a:cubicBezTo>
                <a:close/>
                <a:moveTo>
                  <a:pt x="2828389" y="2430095"/>
                </a:moveTo>
                <a:cubicBezTo>
                  <a:pt x="2820111" y="2420300"/>
                  <a:pt x="2810276" y="2411911"/>
                  <a:pt x="2799284" y="2405263"/>
                </a:cubicBezTo>
                <a:cubicBezTo>
                  <a:pt x="2788603" y="2398787"/>
                  <a:pt x="2776898" y="2394096"/>
                  <a:pt x="2764705" y="2391377"/>
                </a:cubicBezTo>
                <a:cubicBezTo>
                  <a:pt x="2752511" y="2388640"/>
                  <a:pt x="2739960" y="2388053"/>
                  <a:pt x="2727588" y="2389642"/>
                </a:cubicBezTo>
                <a:cubicBezTo>
                  <a:pt x="2725808" y="2389642"/>
                  <a:pt x="2724073" y="2390131"/>
                  <a:pt x="2722337" y="2390443"/>
                </a:cubicBezTo>
                <a:cubicBezTo>
                  <a:pt x="2720602" y="2390754"/>
                  <a:pt x="2718821" y="2391110"/>
                  <a:pt x="2717086" y="2391511"/>
                </a:cubicBezTo>
                <a:lnTo>
                  <a:pt x="2711879" y="2392846"/>
                </a:lnTo>
                <a:cubicBezTo>
                  <a:pt x="2710143" y="2393335"/>
                  <a:pt x="2708408" y="2393914"/>
                  <a:pt x="2706672" y="2394492"/>
                </a:cubicBezTo>
                <a:cubicBezTo>
                  <a:pt x="2693187" y="2399041"/>
                  <a:pt x="2680771" y="2406344"/>
                  <a:pt x="2670268" y="2415943"/>
                </a:cubicBezTo>
                <a:cubicBezTo>
                  <a:pt x="2660032" y="2425351"/>
                  <a:pt x="2651755" y="2436677"/>
                  <a:pt x="2645925" y="2449276"/>
                </a:cubicBezTo>
                <a:cubicBezTo>
                  <a:pt x="2639961" y="2462182"/>
                  <a:pt x="2636489" y="2476108"/>
                  <a:pt x="2635689" y="2490309"/>
                </a:cubicBezTo>
                <a:cubicBezTo>
                  <a:pt x="2634933" y="2505409"/>
                  <a:pt x="2637024" y="2520513"/>
                  <a:pt x="2641963" y="2534812"/>
                </a:cubicBezTo>
                <a:cubicBezTo>
                  <a:pt x="2646369" y="2547665"/>
                  <a:pt x="2652868" y="2559694"/>
                  <a:pt x="2661189" y="2570415"/>
                </a:cubicBezTo>
                <a:cubicBezTo>
                  <a:pt x="2669289" y="2580727"/>
                  <a:pt x="2679035" y="2589658"/>
                  <a:pt x="2689983" y="2596850"/>
                </a:cubicBezTo>
                <a:cubicBezTo>
                  <a:pt x="2700843" y="2603918"/>
                  <a:pt x="2712769" y="2609138"/>
                  <a:pt x="2725320" y="2612293"/>
                </a:cubicBezTo>
                <a:cubicBezTo>
                  <a:pt x="2737958" y="2615453"/>
                  <a:pt x="2751042" y="2616312"/>
                  <a:pt x="2763948" y="2614830"/>
                </a:cubicBezTo>
                <a:cubicBezTo>
                  <a:pt x="2765773" y="2614830"/>
                  <a:pt x="2767598" y="2614385"/>
                  <a:pt x="2769422" y="2614073"/>
                </a:cubicBezTo>
                <a:cubicBezTo>
                  <a:pt x="2771246" y="2613762"/>
                  <a:pt x="2773072" y="2613406"/>
                  <a:pt x="2774896" y="2613005"/>
                </a:cubicBezTo>
                <a:lnTo>
                  <a:pt x="2780325" y="2611626"/>
                </a:lnTo>
                <a:cubicBezTo>
                  <a:pt x="2782150" y="2611092"/>
                  <a:pt x="2783975" y="2610558"/>
                  <a:pt x="2785755" y="2609934"/>
                </a:cubicBezTo>
                <a:cubicBezTo>
                  <a:pt x="2799906" y="2605181"/>
                  <a:pt x="2812858" y="2597407"/>
                  <a:pt x="2823716" y="2587149"/>
                </a:cubicBezTo>
                <a:cubicBezTo>
                  <a:pt x="2834220" y="2577197"/>
                  <a:pt x="2842541" y="2565204"/>
                  <a:pt x="2848193" y="2551902"/>
                </a:cubicBezTo>
                <a:cubicBezTo>
                  <a:pt x="2853890" y="2538448"/>
                  <a:pt x="2856916" y="2524011"/>
                  <a:pt x="2857094" y="2509401"/>
                </a:cubicBezTo>
                <a:cubicBezTo>
                  <a:pt x="2857317" y="2494087"/>
                  <a:pt x="2854512" y="2478880"/>
                  <a:pt x="2848905" y="2464630"/>
                </a:cubicBezTo>
                <a:cubicBezTo>
                  <a:pt x="2843966" y="2452022"/>
                  <a:pt x="2836934" y="2440336"/>
                  <a:pt x="2828122" y="2430051"/>
                </a:cubicBezTo>
                <a:close/>
                <a:moveTo>
                  <a:pt x="3872977" y="1916613"/>
                </a:moveTo>
                <a:cubicBezTo>
                  <a:pt x="3865055" y="1903520"/>
                  <a:pt x="3854908" y="1891932"/>
                  <a:pt x="3842937" y="1882390"/>
                </a:cubicBezTo>
                <a:cubicBezTo>
                  <a:pt x="3834526" y="1875603"/>
                  <a:pt x="3825448" y="1869711"/>
                  <a:pt x="3815834" y="1864811"/>
                </a:cubicBezTo>
                <a:cubicBezTo>
                  <a:pt x="3806444" y="1860063"/>
                  <a:pt x="3796654" y="1856262"/>
                  <a:pt x="3786507" y="1853462"/>
                </a:cubicBezTo>
                <a:cubicBezTo>
                  <a:pt x="3776716" y="1850752"/>
                  <a:pt x="3766658" y="1849021"/>
                  <a:pt x="3756512" y="1848300"/>
                </a:cubicBezTo>
                <a:cubicBezTo>
                  <a:pt x="3746764" y="1847624"/>
                  <a:pt x="3736974" y="1847980"/>
                  <a:pt x="3727317" y="1849368"/>
                </a:cubicBezTo>
                <a:cubicBezTo>
                  <a:pt x="3722688" y="1850058"/>
                  <a:pt x="3718104" y="1851010"/>
                  <a:pt x="3713609" y="1852217"/>
                </a:cubicBezTo>
                <a:cubicBezTo>
                  <a:pt x="3709204" y="1853418"/>
                  <a:pt x="3704887" y="1854905"/>
                  <a:pt x="3700659" y="1856667"/>
                </a:cubicBezTo>
                <a:cubicBezTo>
                  <a:pt x="3696387" y="1858394"/>
                  <a:pt x="3692248" y="1860432"/>
                  <a:pt x="3688287" y="1862764"/>
                </a:cubicBezTo>
                <a:cubicBezTo>
                  <a:pt x="3684459" y="1865007"/>
                  <a:pt x="3680766" y="1867535"/>
                  <a:pt x="3677295" y="1870330"/>
                </a:cubicBezTo>
                <a:cubicBezTo>
                  <a:pt x="3667371" y="1878189"/>
                  <a:pt x="3659538" y="1888385"/>
                  <a:pt x="3654509" y="1900013"/>
                </a:cubicBezTo>
                <a:cubicBezTo>
                  <a:pt x="3649748" y="1911251"/>
                  <a:pt x="3647833" y="1923462"/>
                  <a:pt x="3648812" y="1935616"/>
                </a:cubicBezTo>
                <a:cubicBezTo>
                  <a:pt x="3649969" y="1948807"/>
                  <a:pt x="3653886" y="1961611"/>
                  <a:pt x="3660250" y="1973222"/>
                </a:cubicBezTo>
                <a:cubicBezTo>
                  <a:pt x="3667593" y="1986568"/>
                  <a:pt x="3677250" y="1998482"/>
                  <a:pt x="3688822" y="2008379"/>
                </a:cubicBezTo>
                <a:cubicBezTo>
                  <a:pt x="3697010" y="2015536"/>
                  <a:pt x="3705955" y="2021771"/>
                  <a:pt x="3715524" y="2026982"/>
                </a:cubicBezTo>
                <a:cubicBezTo>
                  <a:pt x="3725003" y="2032162"/>
                  <a:pt x="3735016" y="2036337"/>
                  <a:pt x="3745341" y="2039443"/>
                </a:cubicBezTo>
                <a:cubicBezTo>
                  <a:pt x="3755488" y="2042509"/>
                  <a:pt x="3765946" y="2044521"/>
                  <a:pt x="3776494" y="2045451"/>
                </a:cubicBezTo>
                <a:cubicBezTo>
                  <a:pt x="3786685" y="2046354"/>
                  <a:pt x="3796920" y="2046114"/>
                  <a:pt x="3807067" y="2044739"/>
                </a:cubicBezTo>
                <a:cubicBezTo>
                  <a:pt x="3811918" y="2044085"/>
                  <a:pt x="3816680" y="2043132"/>
                  <a:pt x="3821397" y="2041891"/>
                </a:cubicBezTo>
                <a:cubicBezTo>
                  <a:pt x="3825936" y="2040707"/>
                  <a:pt x="3830387" y="2039221"/>
                  <a:pt x="3834748" y="2037440"/>
                </a:cubicBezTo>
                <a:cubicBezTo>
                  <a:pt x="3839065" y="2035638"/>
                  <a:pt x="3843249" y="2033537"/>
                  <a:pt x="3847298" y="2031165"/>
                </a:cubicBezTo>
                <a:cubicBezTo>
                  <a:pt x="3851260" y="2028780"/>
                  <a:pt x="3855086" y="2026105"/>
                  <a:pt x="3858647" y="2023155"/>
                </a:cubicBezTo>
                <a:cubicBezTo>
                  <a:pt x="3868794" y="2014913"/>
                  <a:pt x="3876671" y="2004183"/>
                  <a:pt x="3881477" y="1992002"/>
                </a:cubicBezTo>
                <a:cubicBezTo>
                  <a:pt x="3885972" y="1980200"/>
                  <a:pt x="3887530" y="1967467"/>
                  <a:pt x="3885927" y="1954931"/>
                </a:cubicBezTo>
                <a:cubicBezTo>
                  <a:pt x="3884237" y="1941362"/>
                  <a:pt x="3879742" y="1928295"/>
                  <a:pt x="3872710" y="1916569"/>
                </a:cubicBezTo>
                <a:close/>
                <a:moveTo>
                  <a:pt x="2603513" y="2503615"/>
                </a:moveTo>
                <a:cubicBezTo>
                  <a:pt x="2595992" y="2492810"/>
                  <a:pt x="2586646" y="2483411"/>
                  <a:pt x="2575876" y="2475845"/>
                </a:cubicBezTo>
                <a:cubicBezTo>
                  <a:pt x="2565417" y="2468484"/>
                  <a:pt x="2553713" y="2463068"/>
                  <a:pt x="2541341" y="2459868"/>
                </a:cubicBezTo>
                <a:cubicBezTo>
                  <a:pt x="2528880" y="2456620"/>
                  <a:pt x="2515885" y="2455792"/>
                  <a:pt x="2503112" y="2457421"/>
                </a:cubicBezTo>
                <a:lnTo>
                  <a:pt x="2499730" y="2457866"/>
                </a:lnTo>
                <a:lnTo>
                  <a:pt x="2496348" y="2458489"/>
                </a:lnTo>
                <a:lnTo>
                  <a:pt x="2492965" y="2459201"/>
                </a:lnTo>
                <a:lnTo>
                  <a:pt x="2489628" y="2460002"/>
                </a:lnTo>
                <a:cubicBezTo>
                  <a:pt x="2475832" y="2463633"/>
                  <a:pt x="2462881" y="2470042"/>
                  <a:pt x="2451623" y="2478827"/>
                </a:cubicBezTo>
                <a:cubicBezTo>
                  <a:pt x="2440585" y="2487483"/>
                  <a:pt x="2431284" y="2498159"/>
                  <a:pt x="2424208" y="2510291"/>
                </a:cubicBezTo>
                <a:cubicBezTo>
                  <a:pt x="2416954" y="2522636"/>
                  <a:pt x="2412014" y="2536214"/>
                  <a:pt x="2409699" y="2550344"/>
                </a:cubicBezTo>
                <a:cubicBezTo>
                  <a:pt x="2407252" y="2565315"/>
                  <a:pt x="2407652" y="2580606"/>
                  <a:pt x="2410901" y="2595426"/>
                </a:cubicBezTo>
                <a:cubicBezTo>
                  <a:pt x="2413883" y="2609164"/>
                  <a:pt x="2419313" y="2622257"/>
                  <a:pt x="2426878" y="2634100"/>
                </a:cubicBezTo>
                <a:cubicBezTo>
                  <a:pt x="2434176" y="2645439"/>
                  <a:pt x="2443389" y="2655413"/>
                  <a:pt x="2454114" y="2663561"/>
                </a:cubicBezTo>
                <a:cubicBezTo>
                  <a:pt x="2464706" y="2671598"/>
                  <a:pt x="2476633" y="2677633"/>
                  <a:pt x="2489406" y="2681363"/>
                </a:cubicBezTo>
                <a:cubicBezTo>
                  <a:pt x="2502356" y="2685043"/>
                  <a:pt x="2515885" y="2686178"/>
                  <a:pt x="2529237" y="2684700"/>
                </a:cubicBezTo>
                <a:lnTo>
                  <a:pt x="2532663" y="2684255"/>
                </a:lnTo>
                <a:lnTo>
                  <a:pt x="2536090" y="2683677"/>
                </a:lnTo>
                <a:lnTo>
                  <a:pt x="2539517" y="2682965"/>
                </a:lnTo>
                <a:cubicBezTo>
                  <a:pt x="2540673" y="2682742"/>
                  <a:pt x="2541786" y="2682475"/>
                  <a:pt x="2542943" y="2682164"/>
                </a:cubicBezTo>
                <a:cubicBezTo>
                  <a:pt x="2557407" y="2678416"/>
                  <a:pt x="2570891" y="2671652"/>
                  <a:pt x="2582552" y="2662315"/>
                </a:cubicBezTo>
                <a:cubicBezTo>
                  <a:pt x="2593945" y="2653116"/>
                  <a:pt x="2603379" y="2641777"/>
                  <a:pt x="2610411" y="2628937"/>
                </a:cubicBezTo>
                <a:cubicBezTo>
                  <a:pt x="2617442" y="2615911"/>
                  <a:pt x="2621981" y="2601674"/>
                  <a:pt x="2623762" y="2586970"/>
                </a:cubicBezTo>
                <a:cubicBezTo>
                  <a:pt x="2625675" y="2571710"/>
                  <a:pt x="2624652" y="2556223"/>
                  <a:pt x="2620692" y="2541354"/>
                </a:cubicBezTo>
                <a:cubicBezTo>
                  <a:pt x="2617265" y="2527852"/>
                  <a:pt x="2611434" y="2515075"/>
                  <a:pt x="2603513" y="2503615"/>
                </a:cubicBezTo>
                <a:close/>
                <a:moveTo>
                  <a:pt x="3071378" y="2373487"/>
                </a:moveTo>
                <a:cubicBezTo>
                  <a:pt x="3065326" y="2361969"/>
                  <a:pt x="3057538" y="2351458"/>
                  <a:pt x="3048281" y="2342334"/>
                </a:cubicBezTo>
                <a:cubicBezTo>
                  <a:pt x="3039336" y="2333474"/>
                  <a:pt x="3029189" y="2325975"/>
                  <a:pt x="3018063" y="2320083"/>
                </a:cubicBezTo>
                <a:cubicBezTo>
                  <a:pt x="3007204" y="2314364"/>
                  <a:pt x="2995590" y="2310270"/>
                  <a:pt x="2983573" y="2307933"/>
                </a:cubicBezTo>
                <a:cubicBezTo>
                  <a:pt x="2971691" y="2305628"/>
                  <a:pt x="2959541" y="2305254"/>
                  <a:pt x="2947526" y="2306821"/>
                </a:cubicBezTo>
                <a:cubicBezTo>
                  <a:pt x="2945256" y="2307088"/>
                  <a:pt x="2943075" y="2307488"/>
                  <a:pt x="2940716" y="2307933"/>
                </a:cubicBezTo>
                <a:cubicBezTo>
                  <a:pt x="2938358" y="2308378"/>
                  <a:pt x="2936266" y="2308868"/>
                  <a:pt x="2933952" y="2309491"/>
                </a:cubicBezTo>
                <a:cubicBezTo>
                  <a:pt x="2931637" y="2310114"/>
                  <a:pt x="2929501" y="2310737"/>
                  <a:pt x="2927276" y="2311493"/>
                </a:cubicBezTo>
                <a:cubicBezTo>
                  <a:pt x="2925051" y="2312250"/>
                  <a:pt x="2922826" y="2313051"/>
                  <a:pt x="2920645" y="2313941"/>
                </a:cubicBezTo>
                <a:cubicBezTo>
                  <a:pt x="2907517" y="2319268"/>
                  <a:pt x="2895678" y="2327323"/>
                  <a:pt x="2885932" y="2337573"/>
                </a:cubicBezTo>
                <a:cubicBezTo>
                  <a:pt x="2876543" y="2347457"/>
                  <a:pt x="2869243" y="2359188"/>
                  <a:pt x="2864615" y="2372018"/>
                </a:cubicBezTo>
                <a:cubicBezTo>
                  <a:pt x="2859809" y="2385173"/>
                  <a:pt x="2857718" y="2399152"/>
                  <a:pt x="2858385" y="2413139"/>
                </a:cubicBezTo>
                <a:cubicBezTo>
                  <a:pt x="2859186" y="2428222"/>
                  <a:pt x="2862880" y="2443006"/>
                  <a:pt x="2869332" y="2456664"/>
                </a:cubicBezTo>
                <a:cubicBezTo>
                  <a:pt x="2874851" y="2468618"/>
                  <a:pt x="2882195" y="2479628"/>
                  <a:pt x="2891139" y="2489285"/>
                </a:cubicBezTo>
                <a:cubicBezTo>
                  <a:pt x="2899862" y="2498729"/>
                  <a:pt x="2910009" y="2506788"/>
                  <a:pt x="2921179" y="2513184"/>
                </a:cubicBezTo>
                <a:cubicBezTo>
                  <a:pt x="2932217" y="2519498"/>
                  <a:pt x="2944099" y="2524087"/>
                  <a:pt x="2956515" y="2526802"/>
                </a:cubicBezTo>
                <a:cubicBezTo>
                  <a:pt x="2968843" y="2529490"/>
                  <a:pt x="2981526" y="2530122"/>
                  <a:pt x="2994076" y="2528671"/>
                </a:cubicBezTo>
                <a:cubicBezTo>
                  <a:pt x="2996479" y="2528359"/>
                  <a:pt x="2998838" y="2528003"/>
                  <a:pt x="3001242" y="2527558"/>
                </a:cubicBezTo>
                <a:cubicBezTo>
                  <a:pt x="3003644" y="2527113"/>
                  <a:pt x="3005958" y="2526579"/>
                  <a:pt x="3008317" y="2526001"/>
                </a:cubicBezTo>
                <a:cubicBezTo>
                  <a:pt x="3010676" y="2525422"/>
                  <a:pt x="3012990" y="2524710"/>
                  <a:pt x="3015349" y="2523909"/>
                </a:cubicBezTo>
                <a:cubicBezTo>
                  <a:pt x="3017708" y="2523108"/>
                  <a:pt x="3019799" y="2522262"/>
                  <a:pt x="3022247" y="2521328"/>
                </a:cubicBezTo>
                <a:cubicBezTo>
                  <a:pt x="3035954" y="2515707"/>
                  <a:pt x="3048281" y="2507140"/>
                  <a:pt x="3058294" y="2496228"/>
                </a:cubicBezTo>
                <a:cubicBezTo>
                  <a:pt x="3067863" y="2485716"/>
                  <a:pt x="3075072" y="2473290"/>
                  <a:pt x="3079434" y="2459779"/>
                </a:cubicBezTo>
                <a:cubicBezTo>
                  <a:pt x="3083884" y="2446063"/>
                  <a:pt x="3085487" y="2431591"/>
                  <a:pt x="3084196" y="2417234"/>
                </a:cubicBezTo>
                <a:cubicBezTo>
                  <a:pt x="3082816" y="2401983"/>
                  <a:pt x="3078455" y="2387154"/>
                  <a:pt x="3071378" y="2373576"/>
                </a:cubicBezTo>
                <a:close/>
                <a:moveTo>
                  <a:pt x="4483789" y="1210653"/>
                </a:moveTo>
                <a:cubicBezTo>
                  <a:pt x="4481474" y="1199959"/>
                  <a:pt x="4476624" y="1189977"/>
                  <a:pt x="4469636" y="1181548"/>
                </a:cubicBezTo>
                <a:cubicBezTo>
                  <a:pt x="4461537" y="1171588"/>
                  <a:pt x="4451835" y="1163043"/>
                  <a:pt x="4440932" y="1156270"/>
                </a:cubicBezTo>
                <a:cubicBezTo>
                  <a:pt x="4428382" y="1148401"/>
                  <a:pt x="4414808" y="1142251"/>
                  <a:pt x="4400612" y="1137979"/>
                </a:cubicBezTo>
                <a:cubicBezTo>
                  <a:pt x="4393803" y="1135923"/>
                  <a:pt x="4386904" y="1134258"/>
                  <a:pt x="4379917" y="1132994"/>
                </a:cubicBezTo>
                <a:cubicBezTo>
                  <a:pt x="4373197" y="1131766"/>
                  <a:pt x="4366388" y="1130920"/>
                  <a:pt x="4359579" y="1130458"/>
                </a:cubicBezTo>
                <a:cubicBezTo>
                  <a:pt x="4353037" y="1130102"/>
                  <a:pt x="4346495" y="1130102"/>
                  <a:pt x="4339953" y="1130458"/>
                </a:cubicBezTo>
                <a:cubicBezTo>
                  <a:pt x="4333723" y="1130800"/>
                  <a:pt x="4327537" y="1131499"/>
                  <a:pt x="4321395" y="1132549"/>
                </a:cubicBezTo>
                <a:cubicBezTo>
                  <a:pt x="4314541" y="1133769"/>
                  <a:pt x="4307777" y="1135558"/>
                  <a:pt x="4301190" y="1137890"/>
                </a:cubicBezTo>
                <a:cubicBezTo>
                  <a:pt x="4295093" y="1140048"/>
                  <a:pt x="4289264" y="1142807"/>
                  <a:pt x="4283745" y="1146123"/>
                </a:cubicBezTo>
                <a:cubicBezTo>
                  <a:pt x="4278672" y="1149194"/>
                  <a:pt x="4273999" y="1152887"/>
                  <a:pt x="4269816" y="1157115"/>
                </a:cubicBezTo>
                <a:cubicBezTo>
                  <a:pt x="4265855" y="1161125"/>
                  <a:pt x="4262562" y="1165718"/>
                  <a:pt x="4260025" y="1170733"/>
                </a:cubicBezTo>
                <a:cubicBezTo>
                  <a:pt x="4255619" y="1179563"/>
                  <a:pt x="4254061" y="1189549"/>
                  <a:pt x="4255574" y="1199305"/>
                </a:cubicBezTo>
                <a:cubicBezTo>
                  <a:pt x="4257310" y="1209781"/>
                  <a:pt x="4261583" y="1219678"/>
                  <a:pt x="4267991" y="1228143"/>
                </a:cubicBezTo>
                <a:cubicBezTo>
                  <a:pt x="4275556" y="1238254"/>
                  <a:pt x="4284813" y="1246986"/>
                  <a:pt x="4295361" y="1253955"/>
                </a:cubicBezTo>
                <a:cubicBezTo>
                  <a:pt x="4307732" y="1262242"/>
                  <a:pt x="4321217" y="1268775"/>
                  <a:pt x="4335414" y="1273359"/>
                </a:cubicBezTo>
                <a:cubicBezTo>
                  <a:pt x="4342312" y="1275646"/>
                  <a:pt x="4349299" y="1277506"/>
                  <a:pt x="4356419" y="1278922"/>
                </a:cubicBezTo>
                <a:cubicBezTo>
                  <a:pt x="4363362" y="1280323"/>
                  <a:pt x="4370349" y="1281320"/>
                  <a:pt x="4377380" y="1281903"/>
                </a:cubicBezTo>
                <a:cubicBezTo>
                  <a:pt x="4384145" y="1282429"/>
                  <a:pt x="4390954" y="1282575"/>
                  <a:pt x="4397719" y="1282348"/>
                </a:cubicBezTo>
                <a:cubicBezTo>
                  <a:pt x="4404216" y="1282077"/>
                  <a:pt x="4410669" y="1281409"/>
                  <a:pt x="4417078" y="1280346"/>
                </a:cubicBezTo>
                <a:cubicBezTo>
                  <a:pt x="4424287" y="1279135"/>
                  <a:pt x="4431319" y="1277302"/>
                  <a:pt x="4438217" y="1274872"/>
                </a:cubicBezTo>
                <a:cubicBezTo>
                  <a:pt x="4444537" y="1272624"/>
                  <a:pt x="4450589" y="1269732"/>
                  <a:pt x="4456330" y="1266238"/>
                </a:cubicBezTo>
                <a:cubicBezTo>
                  <a:pt x="4461581" y="1263016"/>
                  <a:pt x="4466388" y="1259126"/>
                  <a:pt x="4470616" y="1254667"/>
                </a:cubicBezTo>
                <a:cubicBezTo>
                  <a:pt x="4474577" y="1250461"/>
                  <a:pt x="4477870" y="1245637"/>
                  <a:pt x="4480317" y="1240382"/>
                </a:cubicBezTo>
                <a:cubicBezTo>
                  <a:pt x="4484634" y="1231134"/>
                  <a:pt x="4485836" y="1220738"/>
                  <a:pt x="4483789" y="1210742"/>
                </a:cubicBezTo>
                <a:close/>
                <a:moveTo>
                  <a:pt x="4394292" y="1336108"/>
                </a:moveTo>
                <a:cubicBezTo>
                  <a:pt x="4387127" y="1325281"/>
                  <a:pt x="4378048" y="1315806"/>
                  <a:pt x="4367590" y="1308116"/>
                </a:cubicBezTo>
                <a:cubicBezTo>
                  <a:pt x="4355485" y="1299175"/>
                  <a:pt x="4342179" y="1291997"/>
                  <a:pt x="4328026" y="1286799"/>
                </a:cubicBezTo>
                <a:cubicBezTo>
                  <a:pt x="4320772" y="1284062"/>
                  <a:pt x="4313340" y="1281787"/>
                  <a:pt x="4305774" y="1279990"/>
                </a:cubicBezTo>
                <a:cubicBezTo>
                  <a:pt x="4298431" y="1278276"/>
                  <a:pt x="4290999" y="1277043"/>
                  <a:pt x="4283523" y="1276296"/>
                </a:cubicBezTo>
                <a:cubicBezTo>
                  <a:pt x="4276313" y="1275544"/>
                  <a:pt x="4269059" y="1275277"/>
                  <a:pt x="4261805" y="1275495"/>
                </a:cubicBezTo>
                <a:cubicBezTo>
                  <a:pt x="4254907" y="1275690"/>
                  <a:pt x="4248009" y="1276376"/>
                  <a:pt x="4241200" y="1277542"/>
                </a:cubicBezTo>
                <a:cubicBezTo>
                  <a:pt x="4234658" y="1278659"/>
                  <a:pt x="4228205" y="1280297"/>
                  <a:pt x="4221929" y="1282437"/>
                </a:cubicBezTo>
                <a:cubicBezTo>
                  <a:pt x="4216056" y="1284436"/>
                  <a:pt x="4210404" y="1286968"/>
                  <a:pt x="4205019" y="1290003"/>
                </a:cubicBezTo>
                <a:cubicBezTo>
                  <a:pt x="4199945" y="1292873"/>
                  <a:pt x="4195227" y="1296309"/>
                  <a:pt x="4190955" y="1300239"/>
                </a:cubicBezTo>
                <a:cubicBezTo>
                  <a:pt x="4186861" y="1303999"/>
                  <a:pt x="4183300" y="1308294"/>
                  <a:pt x="4180363" y="1313011"/>
                </a:cubicBezTo>
                <a:cubicBezTo>
                  <a:pt x="4174845" y="1321832"/>
                  <a:pt x="4172085" y="1332112"/>
                  <a:pt x="4172486" y="1342517"/>
                </a:cubicBezTo>
                <a:cubicBezTo>
                  <a:pt x="4173064" y="1353372"/>
                  <a:pt x="4176313" y="1363910"/>
                  <a:pt x="4182010" y="1373180"/>
                </a:cubicBezTo>
                <a:cubicBezTo>
                  <a:pt x="4188596" y="1384128"/>
                  <a:pt x="4197142" y="1393776"/>
                  <a:pt x="4207199" y="1401662"/>
                </a:cubicBezTo>
                <a:cubicBezTo>
                  <a:pt x="4219081" y="1411066"/>
                  <a:pt x="4232299" y="1418667"/>
                  <a:pt x="4246406" y="1424226"/>
                </a:cubicBezTo>
                <a:cubicBezTo>
                  <a:pt x="4253839" y="1427190"/>
                  <a:pt x="4261494" y="1429673"/>
                  <a:pt x="4269237" y="1431658"/>
                </a:cubicBezTo>
                <a:cubicBezTo>
                  <a:pt x="4276802" y="1433652"/>
                  <a:pt x="4284502" y="1435138"/>
                  <a:pt x="4292245" y="1436108"/>
                </a:cubicBezTo>
                <a:cubicBezTo>
                  <a:pt x="4299766" y="1436998"/>
                  <a:pt x="4307287" y="1437385"/>
                  <a:pt x="4314853" y="1437265"/>
                </a:cubicBezTo>
                <a:cubicBezTo>
                  <a:pt x="4322063" y="1437136"/>
                  <a:pt x="4329228" y="1436495"/>
                  <a:pt x="4336348" y="1435352"/>
                </a:cubicBezTo>
                <a:cubicBezTo>
                  <a:pt x="4343157" y="1434243"/>
                  <a:pt x="4349922" y="1432575"/>
                  <a:pt x="4356464" y="1430367"/>
                </a:cubicBezTo>
                <a:cubicBezTo>
                  <a:pt x="4362650" y="1428324"/>
                  <a:pt x="4368613" y="1425672"/>
                  <a:pt x="4374265" y="1422446"/>
                </a:cubicBezTo>
                <a:cubicBezTo>
                  <a:pt x="4379517" y="1419446"/>
                  <a:pt x="4384368" y="1415828"/>
                  <a:pt x="4388729" y="1411676"/>
                </a:cubicBezTo>
                <a:cubicBezTo>
                  <a:pt x="4392912" y="1407764"/>
                  <a:pt x="4396473" y="1403264"/>
                  <a:pt x="4399365" y="1398325"/>
                </a:cubicBezTo>
                <a:cubicBezTo>
                  <a:pt x="4404750" y="1389032"/>
                  <a:pt x="4407109" y="1378307"/>
                  <a:pt x="4406130" y="1367617"/>
                </a:cubicBezTo>
                <a:cubicBezTo>
                  <a:pt x="4404795" y="1356331"/>
                  <a:pt x="4400745" y="1345544"/>
                  <a:pt x="4394292" y="1336198"/>
                </a:cubicBezTo>
                <a:close/>
                <a:moveTo>
                  <a:pt x="4161004" y="1616481"/>
                </a:moveTo>
                <a:cubicBezTo>
                  <a:pt x="4150546" y="1605395"/>
                  <a:pt x="4138440" y="1596041"/>
                  <a:pt x="4125045" y="1588755"/>
                </a:cubicBezTo>
                <a:cubicBezTo>
                  <a:pt x="4116857" y="1584252"/>
                  <a:pt x="4108268" y="1580429"/>
                  <a:pt x="4099455" y="1577318"/>
                </a:cubicBezTo>
                <a:cubicBezTo>
                  <a:pt x="4090911" y="1574287"/>
                  <a:pt x="4082099" y="1571969"/>
                  <a:pt x="4073154" y="1570375"/>
                </a:cubicBezTo>
                <a:cubicBezTo>
                  <a:pt x="4064565" y="1568800"/>
                  <a:pt x="4055843" y="1567937"/>
                  <a:pt x="4047119" y="1567794"/>
                </a:cubicBezTo>
                <a:cubicBezTo>
                  <a:pt x="4038797" y="1567643"/>
                  <a:pt x="4030475" y="1568221"/>
                  <a:pt x="4022242" y="1569530"/>
                </a:cubicBezTo>
                <a:cubicBezTo>
                  <a:pt x="4016546" y="1570429"/>
                  <a:pt x="4010938" y="1571719"/>
                  <a:pt x="4005464" y="1573402"/>
                </a:cubicBezTo>
                <a:cubicBezTo>
                  <a:pt x="4000213" y="1575008"/>
                  <a:pt x="3995050" y="1577033"/>
                  <a:pt x="3990111" y="1579454"/>
                </a:cubicBezTo>
                <a:cubicBezTo>
                  <a:pt x="3985349" y="1581799"/>
                  <a:pt x="3980809" y="1584572"/>
                  <a:pt x="3976537" y="1587732"/>
                </a:cubicBezTo>
                <a:cubicBezTo>
                  <a:pt x="3972354" y="1590776"/>
                  <a:pt x="3968526" y="1594265"/>
                  <a:pt x="3965144" y="1598146"/>
                </a:cubicBezTo>
                <a:cubicBezTo>
                  <a:pt x="3957445" y="1606704"/>
                  <a:pt x="3952194" y="1617220"/>
                  <a:pt x="3950058" y="1628542"/>
                </a:cubicBezTo>
                <a:cubicBezTo>
                  <a:pt x="3948099" y="1639854"/>
                  <a:pt x="3948989" y="1651479"/>
                  <a:pt x="3952638" y="1662364"/>
                </a:cubicBezTo>
                <a:cubicBezTo>
                  <a:pt x="3956778" y="1674669"/>
                  <a:pt x="3963319" y="1686027"/>
                  <a:pt x="3971908" y="1695786"/>
                </a:cubicBezTo>
                <a:cubicBezTo>
                  <a:pt x="3981922" y="1707291"/>
                  <a:pt x="3993804" y="1717077"/>
                  <a:pt x="4006978" y="1724758"/>
                </a:cubicBezTo>
                <a:cubicBezTo>
                  <a:pt x="4015166" y="1729596"/>
                  <a:pt x="4023799" y="1733721"/>
                  <a:pt x="4032700" y="1737086"/>
                </a:cubicBezTo>
                <a:cubicBezTo>
                  <a:pt x="4041379" y="1740415"/>
                  <a:pt x="4050280" y="1743023"/>
                  <a:pt x="4059402" y="1744874"/>
                </a:cubicBezTo>
                <a:cubicBezTo>
                  <a:pt x="4068303" y="1746645"/>
                  <a:pt x="4077337" y="1747691"/>
                  <a:pt x="4086416" y="1747989"/>
                </a:cubicBezTo>
                <a:cubicBezTo>
                  <a:pt x="4095094" y="1748270"/>
                  <a:pt x="4103818" y="1747780"/>
                  <a:pt x="4112406" y="1746521"/>
                </a:cubicBezTo>
                <a:cubicBezTo>
                  <a:pt x="4118369" y="1745630"/>
                  <a:pt x="4124244" y="1744309"/>
                  <a:pt x="4129985" y="1742560"/>
                </a:cubicBezTo>
                <a:cubicBezTo>
                  <a:pt x="4135504" y="1740886"/>
                  <a:pt x="4140888" y="1738759"/>
                  <a:pt x="4146051" y="1736196"/>
                </a:cubicBezTo>
                <a:cubicBezTo>
                  <a:pt x="4150991" y="1733695"/>
                  <a:pt x="4155708" y="1730713"/>
                  <a:pt x="4160070" y="1727295"/>
                </a:cubicBezTo>
                <a:cubicBezTo>
                  <a:pt x="4164342" y="1724051"/>
                  <a:pt x="4168259" y="1720348"/>
                  <a:pt x="4171729" y="1716258"/>
                </a:cubicBezTo>
                <a:cubicBezTo>
                  <a:pt x="4179517" y="1707251"/>
                  <a:pt x="4184547" y="1696187"/>
                  <a:pt x="4186193" y="1684393"/>
                </a:cubicBezTo>
                <a:cubicBezTo>
                  <a:pt x="4187662" y="1672618"/>
                  <a:pt x="4186105" y="1660664"/>
                  <a:pt x="4181742" y="1649636"/>
                </a:cubicBezTo>
                <a:cubicBezTo>
                  <a:pt x="4177070" y="1637304"/>
                  <a:pt x="4169994" y="1625996"/>
                  <a:pt x="4161004" y="1616348"/>
                </a:cubicBezTo>
                <a:close/>
                <a:moveTo>
                  <a:pt x="4027493" y="1769128"/>
                </a:moveTo>
                <a:cubicBezTo>
                  <a:pt x="4018281" y="1756943"/>
                  <a:pt x="4007066" y="1746409"/>
                  <a:pt x="3994338" y="1737976"/>
                </a:cubicBezTo>
                <a:cubicBezTo>
                  <a:pt x="3985927" y="1732311"/>
                  <a:pt x="3976982" y="1727451"/>
                  <a:pt x="3967636" y="1723468"/>
                </a:cubicBezTo>
                <a:cubicBezTo>
                  <a:pt x="3958557" y="1719591"/>
                  <a:pt x="3949123" y="1716534"/>
                  <a:pt x="3939510" y="1714345"/>
                </a:cubicBezTo>
                <a:cubicBezTo>
                  <a:pt x="3930209" y="1712226"/>
                  <a:pt x="3920774" y="1710949"/>
                  <a:pt x="3911251" y="1710517"/>
                </a:cubicBezTo>
                <a:cubicBezTo>
                  <a:pt x="3902172" y="1710112"/>
                  <a:pt x="3893048" y="1710588"/>
                  <a:pt x="3884058" y="1711941"/>
                </a:cubicBezTo>
                <a:cubicBezTo>
                  <a:pt x="3878941" y="1712725"/>
                  <a:pt x="3873867" y="1713837"/>
                  <a:pt x="3868883" y="1715279"/>
                </a:cubicBezTo>
                <a:cubicBezTo>
                  <a:pt x="3864032" y="1716672"/>
                  <a:pt x="3859314" y="1718412"/>
                  <a:pt x="3854730" y="1720486"/>
                </a:cubicBezTo>
                <a:cubicBezTo>
                  <a:pt x="3850280" y="1722475"/>
                  <a:pt x="3845963" y="1724825"/>
                  <a:pt x="3841869" y="1727517"/>
                </a:cubicBezTo>
                <a:cubicBezTo>
                  <a:pt x="3837864" y="1730170"/>
                  <a:pt x="3834081" y="1733147"/>
                  <a:pt x="3830565" y="1736418"/>
                </a:cubicBezTo>
                <a:cubicBezTo>
                  <a:pt x="3821709" y="1744705"/>
                  <a:pt x="3815167" y="1755128"/>
                  <a:pt x="3811517" y="1766681"/>
                </a:cubicBezTo>
                <a:cubicBezTo>
                  <a:pt x="3808135" y="1778007"/>
                  <a:pt x="3807602" y="1789992"/>
                  <a:pt x="3809960" y="1801571"/>
                </a:cubicBezTo>
                <a:cubicBezTo>
                  <a:pt x="3812585" y="1814362"/>
                  <a:pt x="3817838" y="1826476"/>
                  <a:pt x="3825314" y="1837174"/>
                </a:cubicBezTo>
                <a:cubicBezTo>
                  <a:pt x="3834036" y="1849658"/>
                  <a:pt x="3844895" y="1860539"/>
                  <a:pt x="3857312" y="1869350"/>
                </a:cubicBezTo>
                <a:cubicBezTo>
                  <a:pt x="3865679" y="1875354"/>
                  <a:pt x="3874624" y="1880543"/>
                  <a:pt x="3884014" y="1884838"/>
                </a:cubicBezTo>
                <a:cubicBezTo>
                  <a:pt x="3893226" y="1889057"/>
                  <a:pt x="3902794" y="1892425"/>
                  <a:pt x="3912585" y="1894895"/>
                </a:cubicBezTo>
                <a:cubicBezTo>
                  <a:pt x="3922154" y="1897303"/>
                  <a:pt x="3931944" y="1898794"/>
                  <a:pt x="3941779" y="1899346"/>
                </a:cubicBezTo>
                <a:cubicBezTo>
                  <a:pt x="3951259" y="1899942"/>
                  <a:pt x="3960782" y="1899568"/>
                  <a:pt x="3970173" y="1898233"/>
                </a:cubicBezTo>
                <a:cubicBezTo>
                  <a:pt x="3975558" y="1897459"/>
                  <a:pt x="3980898" y="1896328"/>
                  <a:pt x="3986149" y="1894851"/>
                </a:cubicBezTo>
                <a:cubicBezTo>
                  <a:pt x="3991223" y="1893409"/>
                  <a:pt x="3996163" y="1891593"/>
                  <a:pt x="4000969" y="1889421"/>
                </a:cubicBezTo>
                <a:cubicBezTo>
                  <a:pt x="4005642" y="1887317"/>
                  <a:pt x="4010093" y="1884815"/>
                  <a:pt x="4014320" y="1881945"/>
                </a:cubicBezTo>
                <a:cubicBezTo>
                  <a:pt x="4018503" y="1879146"/>
                  <a:pt x="4022376" y="1875973"/>
                  <a:pt x="4025980" y="1872466"/>
                </a:cubicBezTo>
                <a:cubicBezTo>
                  <a:pt x="4035014" y="1863783"/>
                  <a:pt x="4041556" y="1852795"/>
                  <a:pt x="4044806" y="1840690"/>
                </a:cubicBezTo>
                <a:cubicBezTo>
                  <a:pt x="4047832" y="1828865"/>
                  <a:pt x="4047832" y="1816467"/>
                  <a:pt x="4044806" y="1804642"/>
                </a:cubicBezTo>
                <a:cubicBezTo>
                  <a:pt x="4041423" y="1791692"/>
                  <a:pt x="4035460" y="1779564"/>
                  <a:pt x="4027271" y="1768995"/>
                </a:cubicBezTo>
                <a:close/>
                <a:moveTo>
                  <a:pt x="4275290" y="1462899"/>
                </a:moveTo>
                <a:cubicBezTo>
                  <a:pt x="4263985" y="1452806"/>
                  <a:pt x="4251257" y="1444479"/>
                  <a:pt x="4237461" y="1438200"/>
                </a:cubicBezTo>
                <a:cubicBezTo>
                  <a:pt x="4229584" y="1434559"/>
                  <a:pt x="4221440" y="1431511"/>
                  <a:pt x="4213118" y="1429077"/>
                </a:cubicBezTo>
                <a:cubicBezTo>
                  <a:pt x="4205019" y="1426709"/>
                  <a:pt x="4196785" y="1424924"/>
                  <a:pt x="4188462" y="1423736"/>
                </a:cubicBezTo>
                <a:cubicBezTo>
                  <a:pt x="4180453" y="1422615"/>
                  <a:pt x="4172397" y="1422076"/>
                  <a:pt x="4164342" y="1422134"/>
                </a:cubicBezTo>
                <a:cubicBezTo>
                  <a:pt x="4156643" y="1422156"/>
                  <a:pt x="4148988" y="1422793"/>
                  <a:pt x="4141378" y="1424048"/>
                </a:cubicBezTo>
                <a:cubicBezTo>
                  <a:pt x="4135325" y="1425076"/>
                  <a:pt x="4129407" y="1426567"/>
                  <a:pt x="4123577" y="1428498"/>
                </a:cubicBezTo>
                <a:cubicBezTo>
                  <a:pt x="4118014" y="1430278"/>
                  <a:pt x="4112674" y="1432543"/>
                  <a:pt x="4107511" y="1435263"/>
                </a:cubicBezTo>
                <a:cubicBezTo>
                  <a:pt x="4102616" y="1437746"/>
                  <a:pt x="4097987" y="1440728"/>
                  <a:pt x="4093715" y="1444163"/>
                </a:cubicBezTo>
                <a:cubicBezTo>
                  <a:pt x="4089576" y="1447537"/>
                  <a:pt x="4085838" y="1451395"/>
                  <a:pt x="4082589" y="1455645"/>
                </a:cubicBezTo>
                <a:cubicBezTo>
                  <a:pt x="4075869" y="1464283"/>
                  <a:pt x="4071774" y="1474684"/>
                  <a:pt x="4070795" y="1485596"/>
                </a:cubicBezTo>
                <a:cubicBezTo>
                  <a:pt x="4069994" y="1496704"/>
                  <a:pt x="4071997" y="1507839"/>
                  <a:pt x="4076670" y="1517950"/>
                </a:cubicBezTo>
                <a:cubicBezTo>
                  <a:pt x="4082010" y="1529663"/>
                  <a:pt x="4089576" y="1540238"/>
                  <a:pt x="4098922" y="1549103"/>
                </a:cubicBezTo>
                <a:cubicBezTo>
                  <a:pt x="4109914" y="1559619"/>
                  <a:pt x="4122509" y="1568368"/>
                  <a:pt x="4136171" y="1575048"/>
                </a:cubicBezTo>
                <a:cubicBezTo>
                  <a:pt x="4144048" y="1578973"/>
                  <a:pt x="4152237" y="1582276"/>
                  <a:pt x="4160648" y="1584928"/>
                </a:cubicBezTo>
                <a:cubicBezTo>
                  <a:pt x="4168881" y="1587563"/>
                  <a:pt x="4177292" y="1589574"/>
                  <a:pt x="4185837" y="1590936"/>
                </a:cubicBezTo>
                <a:cubicBezTo>
                  <a:pt x="4194114" y="1592240"/>
                  <a:pt x="4202482" y="1592943"/>
                  <a:pt x="4210848" y="1593028"/>
                </a:cubicBezTo>
                <a:cubicBezTo>
                  <a:pt x="4218859" y="1593090"/>
                  <a:pt x="4226825" y="1592507"/>
                  <a:pt x="4234747" y="1591292"/>
                </a:cubicBezTo>
                <a:cubicBezTo>
                  <a:pt x="4241111" y="1590277"/>
                  <a:pt x="4247385" y="1588787"/>
                  <a:pt x="4253527" y="1586842"/>
                </a:cubicBezTo>
                <a:cubicBezTo>
                  <a:pt x="4259313" y="1584999"/>
                  <a:pt x="4264964" y="1582645"/>
                  <a:pt x="4270350" y="1579810"/>
                </a:cubicBezTo>
                <a:cubicBezTo>
                  <a:pt x="4275467" y="1577109"/>
                  <a:pt x="4280274" y="1573869"/>
                  <a:pt x="4284724" y="1570153"/>
                </a:cubicBezTo>
                <a:cubicBezTo>
                  <a:pt x="4288996" y="1566606"/>
                  <a:pt x="4292779" y="1562543"/>
                  <a:pt x="4296028" y="1558048"/>
                </a:cubicBezTo>
                <a:cubicBezTo>
                  <a:pt x="4302704" y="1548982"/>
                  <a:pt x="4306487" y="1538133"/>
                  <a:pt x="4306931" y="1526896"/>
                </a:cubicBezTo>
                <a:cubicBezTo>
                  <a:pt x="4307243" y="1515405"/>
                  <a:pt x="4304573" y="1504025"/>
                  <a:pt x="4299277" y="1493829"/>
                </a:cubicBezTo>
                <a:cubicBezTo>
                  <a:pt x="4293269" y="1482031"/>
                  <a:pt x="4285036" y="1471489"/>
                  <a:pt x="4275067" y="1462766"/>
                </a:cubicBezTo>
                <a:close/>
                <a:moveTo>
                  <a:pt x="424485" y="2259513"/>
                </a:moveTo>
                <a:cubicBezTo>
                  <a:pt x="433297" y="2249932"/>
                  <a:pt x="440862" y="2239286"/>
                  <a:pt x="447003" y="2227827"/>
                </a:cubicBezTo>
                <a:cubicBezTo>
                  <a:pt x="452432" y="2217831"/>
                  <a:pt x="456394" y="2207097"/>
                  <a:pt x="458752" y="2195962"/>
                </a:cubicBezTo>
                <a:cubicBezTo>
                  <a:pt x="460799" y="2186639"/>
                  <a:pt x="460933" y="2176990"/>
                  <a:pt x="459152" y="2167613"/>
                </a:cubicBezTo>
                <a:cubicBezTo>
                  <a:pt x="457595" y="2159505"/>
                  <a:pt x="453634" y="2152068"/>
                  <a:pt x="447716" y="2146296"/>
                </a:cubicBezTo>
                <a:cubicBezTo>
                  <a:pt x="445268" y="2143960"/>
                  <a:pt x="442508" y="2141984"/>
                  <a:pt x="439527" y="2140422"/>
                </a:cubicBezTo>
                <a:cubicBezTo>
                  <a:pt x="436501" y="2138851"/>
                  <a:pt x="433297" y="2137671"/>
                  <a:pt x="430003" y="2136906"/>
                </a:cubicBezTo>
                <a:cubicBezTo>
                  <a:pt x="426532" y="2136109"/>
                  <a:pt x="422927" y="2135673"/>
                  <a:pt x="419366" y="2135615"/>
                </a:cubicBezTo>
                <a:cubicBezTo>
                  <a:pt x="415540" y="2135553"/>
                  <a:pt x="411667" y="2135833"/>
                  <a:pt x="407884" y="2136461"/>
                </a:cubicBezTo>
                <a:cubicBezTo>
                  <a:pt x="402189" y="2137396"/>
                  <a:pt x="396626" y="2138886"/>
                  <a:pt x="391240" y="2140911"/>
                </a:cubicBezTo>
                <a:cubicBezTo>
                  <a:pt x="385277" y="2143136"/>
                  <a:pt x="379536" y="2145878"/>
                  <a:pt x="374062" y="2149100"/>
                </a:cubicBezTo>
                <a:cubicBezTo>
                  <a:pt x="368098" y="2152602"/>
                  <a:pt x="362357" y="2156545"/>
                  <a:pt x="356972" y="2160893"/>
                </a:cubicBezTo>
                <a:cubicBezTo>
                  <a:pt x="351187" y="2165544"/>
                  <a:pt x="345713" y="2170600"/>
                  <a:pt x="340640" y="2176025"/>
                </a:cubicBezTo>
                <a:cubicBezTo>
                  <a:pt x="331873" y="2185312"/>
                  <a:pt x="324263" y="2195642"/>
                  <a:pt x="318032" y="2206776"/>
                </a:cubicBezTo>
                <a:cubicBezTo>
                  <a:pt x="312380" y="2216674"/>
                  <a:pt x="308197" y="2227310"/>
                  <a:pt x="305481" y="2238374"/>
                </a:cubicBezTo>
                <a:cubicBezTo>
                  <a:pt x="303079" y="2247813"/>
                  <a:pt x="302589" y="2257631"/>
                  <a:pt x="304058" y="2267257"/>
                </a:cubicBezTo>
                <a:cubicBezTo>
                  <a:pt x="305304" y="2275588"/>
                  <a:pt x="309042" y="2283345"/>
                  <a:pt x="314783" y="2289509"/>
                </a:cubicBezTo>
                <a:cubicBezTo>
                  <a:pt x="317142" y="2292005"/>
                  <a:pt x="319902" y="2294137"/>
                  <a:pt x="322883" y="2295828"/>
                </a:cubicBezTo>
                <a:cubicBezTo>
                  <a:pt x="325909" y="2297537"/>
                  <a:pt x="329113" y="2298837"/>
                  <a:pt x="332495" y="2299700"/>
                </a:cubicBezTo>
                <a:cubicBezTo>
                  <a:pt x="336056" y="2300635"/>
                  <a:pt x="339705" y="2301160"/>
                  <a:pt x="343354" y="2301258"/>
                </a:cubicBezTo>
                <a:cubicBezTo>
                  <a:pt x="347315" y="2301391"/>
                  <a:pt x="351231" y="2301151"/>
                  <a:pt x="355148" y="2300546"/>
                </a:cubicBezTo>
                <a:cubicBezTo>
                  <a:pt x="361023" y="2299642"/>
                  <a:pt x="366807" y="2298156"/>
                  <a:pt x="372415" y="2296095"/>
                </a:cubicBezTo>
                <a:cubicBezTo>
                  <a:pt x="378601" y="2293772"/>
                  <a:pt x="384520" y="2290911"/>
                  <a:pt x="390216" y="2287551"/>
                </a:cubicBezTo>
                <a:cubicBezTo>
                  <a:pt x="396447" y="2283928"/>
                  <a:pt x="402410" y="2279820"/>
                  <a:pt x="408018" y="2275268"/>
                </a:cubicBezTo>
                <a:cubicBezTo>
                  <a:pt x="413803" y="2270301"/>
                  <a:pt x="419233" y="2264929"/>
                  <a:pt x="424262" y="2259202"/>
                </a:cubicBezTo>
                <a:close/>
                <a:moveTo>
                  <a:pt x="811042" y="2458489"/>
                </a:moveTo>
                <a:cubicBezTo>
                  <a:pt x="814291" y="2447073"/>
                  <a:pt x="815582" y="2435182"/>
                  <a:pt x="814826" y="2423331"/>
                </a:cubicBezTo>
                <a:cubicBezTo>
                  <a:pt x="814202" y="2413193"/>
                  <a:pt x="811265" y="2403335"/>
                  <a:pt x="806191" y="2394537"/>
                </a:cubicBezTo>
                <a:cubicBezTo>
                  <a:pt x="801341" y="2386357"/>
                  <a:pt x="794175" y="2379806"/>
                  <a:pt x="785586" y="2375712"/>
                </a:cubicBezTo>
                <a:cubicBezTo>
                  <a:pt x="783049" y="2374501"/>
                  <a:pt x="780380" y="2373487"/>
                  <a:pt x="777665" y="2372686"/>
                </a:cubicBezTo>
                <a:cubicBezTo>
                  <a:pt x="774906" y="2371916"/>
                  <a:pt x="772102" y="2371351"/>
                  <a:pt x="769254" y="2370995"/>
                </a:cubicBezTo>
                <a:cubicBezTo>
                  <a:pt x="766316" y="2370621"/>
                  <a:pt x="763335" y="2370461"/>
                  <a:pt x="760353" y="2370505"/>
                </a:cubicBezTo>
                <a:cubicBezTo>
                  <a:pt x="757371" y="2370567"/>
                  <a:pt x="754389" y="2370821"/>
                  <a:pt x="751453" y="2371262"/>
                </a:cubicBezTo>
                <a:cubicBezTo>
                  <a:pt x="743709" y="2372441"/>
                  <a:pt x="736098" y="2374608"/>
                  <a:pt x="728889" y="2377715"/>
                </a:cubicBezTo>
                <a:cubicBezTo>
                  <a:pt x="720967" y="2381141"/>
                  <a:pt x="713446" y="2385392"/>
                  <a:pt x="706414" y="2390398"/>
                </a:cubicBezTo>
                <a:cubicBezTo>
                  <a:pt x="698804" y="2395779"/>
                  <a:pt x="691728" y="2401894"/>
                  <a:pt x="685320" y="2408645"/>
                </a:cubicBezTo>
                <a:cubicBezTo>
                  <a:pt x="678466" y="2415823"/>
                  <a:pt x="672280" y="2423629"/>
                  <a:pt x="666851" y="2431965"/>
                </a:cubicBezTo>
                <a:cubicBezTo>
                  <a:pt x="659329" y="2443384"/>
                  <a:pt x="653456" y="2455805"/>
                  <a:pt x="649405" y="2468858"/>
                </a:cubicBezTo>
                <a:cubicBezTo>
                  <a:pt x="645801" y="2480278"/>
                  <a:pt x="644109" y="2492218"/>
                  <a:pt x="644421" y="2504194"/>
                </a:cubicBezTo>
                <a:cubicBezTo>
                  <a:pt x="644599" y="2514617"/>
                  <a:pt x="647180" y="2524857"/>
                  <a:pt x="651898" y="2534145"/>
                </a:cubicBezTo>
                <a:cubicBezTo>
                  <a:pt x="656437" y="2542761"/>
                  <a:pt x="663424" y="2549823"/>
                  <a:pt x="672013" y="2554438"/>
                </a:cubicBezTo>
                <a:cubicBezTo>
                  <a:pt x="674595" y="2555769"/>
                  <a:pt x="677264" y="2556886"/>
                  <a:pt x="680024" y="2557776"/>
                </a:cubicBezTo>
                <a:cubicBezTo>
                  <a:pt x="682827" y="2558666"/>
                  <a:pt x="685721" y="2559338"/>
                  <a:pt x="688613" y="2559779"/>
                </a:cubicBezTo>
                <a:cubicBezTo>
                  <a:pt x="691550" y="2560206"/>
                  <a:pt x="694532" y="2560415"/>
                  <a:pt x="697514" y="2560402"/>
                </a:cubicBezTo>
                <a:cubicBezTo>
                  <a:pt x="700673" y="2560411"/>
                  <a:pt x="703788" y="2560206"/>
                  <a:pt x="706904" y="2559779"/>
                </a:cubicBezTo>
                <a:cubicBezTo>
                  <a:pt x="715003" y="2558635"/>
                  <a:pt x="722925" y="2556405"/>
                  <a:pt x="730402" y="2553148"/>
                </a:cubicBezTo>
                <a:cubicBezTo>
                  <a:pt x="738679" y="2549574"/>
                  <a:pt x="746512" y="2545097"/>
                  <a:pt x="753767" y="2539797"/>
                </a:cubicBezTo>
                <a:cubicBezTo>
                  <a:pt x="761643" y="2534100"/>
                  <a:pt x="768942" y="2527647"/>
                  <a:pt x="775573" y="2520527"/>
                </a:cubicBezTo>
                <a:cubicBezTo>
                  <a:pt x="782560" y="2513005"/>
                  <a:pt x="788835" y="2504821"/>
                  <a:pt x="794264" y="2496094"/>
                </a:cubicBezTo>
                <a:cubicBezTo>
                  <a:pt x="801608" y="2484323"/>
                  <a:pt x="807171" y="2471550"/>
                  <a:pt x="810820" y="2458177"/>
                </a:cubicBezTo>
                <a:close/>
                <a:moveTo>
                  <a:pt x="2376099" y="2559779"/>
                </a:moveTo>
                <a:cubicBezTo>
                  <a:pt x="2369468" y="2548163"/>
                  <a:pt x="2360746" y="2537910"/>
                  <a:pt x="2350288" y="2529561"/>
                </a:cubicBezTo>
                <a:cubicBezTo>
                  <a:pt x="2340185" y="2521466"/>
                  <a:pt x="2328614" y="2515422"/>
                  <a:pt x="2316197" y="2511760"/>
                </a:cubicBezTo>
                <a:cubicBezTo>
                  <a:pt x="2303515" y="2508110"/>
                  <a:pt x="2290253" y="2507078"/>
                  <a:pt x="2277168" y="2508733"/>
                </a:cubicBezTo>
                <a:lnTo>
                  <a:pt x="2275522" y="2508733"/>
                </a:lnTo>
                <a:lnTo>
                  <a:pt x="2273830" y="2508956"/>
                </a:lnTo>
                <a:lnTo>
                  <a:pt x="2272184" y="2509267"/>
                </a:lnTo>
                <a:lnTo>
                  <a:pt x="2270492" y="2509534"/>
                </a:lnTo>
                <a:cubicBezTo>
                  <a:pt x="2256652" y="2512258"/>
                  <a:pt x="2243479" y="2517772"/>
                  <a:pt x="2231819" y="2525733"/>
                </a:cubicBezTo>
                <a:cubicBezTo>
                  <a:pt x="2220204" y="2533669"/>
                  <a:pt x="2210146" y="2543669"/>
                  <a:pt x="2202180" y="2555239"/>
                </a:cubicBezTo>
                <a:cubicBezTo>
                  <a:pt x="2193991" y="2567122"/>
                  <a:pt x="2187939" y="2580366"/>
                  <a:pt x="2184378" y="2594358"/>
                </a:cubicBezTo>
                <a:cubicBezTo>
                  <a:pt x="2180551" y="2609013"/>
                  <a:pt x="2179438" y="2624247"/>
                  <a:pt x="2181085" y="2639307"/>
                </a:cubicBezTo>
                <a:cubicBezTo>
                  <a:pt x="2182598" y="2653726"/>
                  <a:pt x="2186737" y="2667744"/>
                  <a:pt x="2193324" y="2680651"/>
                </a:cubicBezTo>
                <a:cubicBezTo>
                  <a:pt x="2199554" y="2692809"/>
                  <a:pt x="2208054" y="2703668"/>
                  <a:pt x="2218334" y="2712648"/>
                </a:cubicBezTo>
                <a:cubicBezTo>
                  <a:pt x="2228392" y="2721416"/>
                  <a:pt x="2240142" y="2728060"/>
                  <a:pt x="2252824" y="2732186"/>
                </a:cubicBezTo>
                <a:cubicBezTo>
                  <a:pt x="2265908" y="2736391"/>
                  <a:pt x="2279749" y="2737757"/>
                  <a:pt x="2293412" y="2736191"/>
                </a:cubicBezTo>
                <a:lnTo>
                  <a:pt x="2295147" y="2736191"/>
                </a:lnTo>
                <a:lnTo>
                  <a:pt x="2296884" y="2735969"/>
                </a:lnTo>
                <a:lnTo>
                  <a:pt x="2298663" y="2735702"/>
                </a:lnTo>
                <a:lnTo>
                  <a:pt x="2300398" y="2735390"/>
                </a:lnTo>
                <a:cubicBezTo>
                  <a:pt x="2314907" y="2732684"/>
                  <a:pt x="2328703" y="2726917"/>
                  <a:pt x="2340808" y="2718479"/>
                </a:cubicBezTo>
                <a:cubicBezTo>
                  <a:pt x="2352824" y="2710112"/>
                  <a:pt x="2363149" y="2699542"/>
                  <a:pt x="2371249" y="2687326"/>
                </a:cubicBezTo>
                <a:cubicBezTo>
                  <a:pt x="2379481" y="2674825"/>
                  <a:pt x="2385356" y="2660940"/>
                  <a:pt x="2388649" y="2646338"/>
                </a:cubicBezTo>
                <a:cubicBezTo>
                  <a:pt x="2392032" y="2631278"/>
                  <a:pt x="2392611" y="2615720"/>
                  <a:pt x="2390297" y="2600455"/>
                </a:cubicBezTo>
                <a:cubicBezTo>
                  <a:pt x="2388116" y="2586000"/>
                  <a:pt x="2383220" y="2572093"/>
                  <a:pt x="2375877" y="2559467"/>
                </a:cubicBezTo>
                <a:close/>
                <a:moveTo>
                  <a:pt x="531337" y="2346162"/>
                </a:moveTo>
                <a:cubicBezTo>
                  <a:pt x="539793" y="2335837"/>
                  <a:pt x="546870" y="2324453"/>
                  <a:pt x="552388" y="2312295"/>
                </a:cubicBezTo>
                <a:cubicBezTo>
                  <a:pt x="557194" y="2301809"/>
                  <a:pt x="560398" y="2290639"/>
                  <a:pt x="561778" y="2279184"/>
                </a:cubicBezTo>
                <a:cubicBezTo>
                  <a:pt x="563069" y="2269571"/>
                  <a:pt x="562268" y="2259798"/>
                  <a:pt x="559419" y="2250524"/>
                </a:cubicBezTo>
                <a:cubicBezTo>
                  <a:pt x="556838" y="2242326"/>
                  <a:pt x="551809" y="2235108"/>
                  <a:pt x="545044" y="2229829"/>
                </a:cubicBezTo>
                <a:cubicBezTo>
                  <a:pt x="542507" y="2227893"/>
                  <a:pt x="539704" y="2226265"/>
                  <a:pt x="536767" y="2224979"/>
                </a:cubicBezTo>
                <a:cubicBezTo>
                  <a:pt x="533785" y="2223674"/>
                  <a:pt x="530625" y="2222704"/>
                  <a:pt x="527421" y="2222086"/>
                </a:cubicBezTo>
                <a:cubicBezTo>
                  <a:pt x="524083" y="2221423"/>
                  <a:pt x="520701" y="2221080"/>
                  <a:pt x="517319" y="2221062"/>
                </a:cubicBezTo>
                <a:cubicBezTo>
                  <a:pt x="513714" y="2221049"/>
                  <a:pt x="510154" y="2221316"/>
                  <a:pt x="506594" y="2221863"/>
                </a:cubicBezTo>
                <a:cubicBezTo>
                  <a:pt x="500274" y="2222896"/>
                  <a:pt x="494043" y="2224613"/>
                  <a:pt x="488080" y="2226981"/>
                </a:cubicBezTo>
                <a:cubicBezTo>
                  <a:pt x="481493" y="2229571"/>
                  <a:pt x="475174" y="2232758"/>
                  <a:pt x="469166" y="2236505"/>
                </a:cubicBezTo>
                <a:cubicBezTo>
                  <a:pt x="462624" y="2240577"/>
                  <a:pt x="456438" y="2245174"/>
                  <a:pt x="450652" y="2250257"/>
                </a:cubicBezTo>
                <a:cubicBezTo>
                  <a:pt x="444422" y="2255717"/>
                  <a:pt x="438637" y="2261672"/>
                  <a:pt x="433341" y="2268058"/>
                </a:cubicBezTo>
                <a:cubicBezTo>
                  <a:pt x="424929" y="2278027"/>
                  <a:pt x="417809" y="2289037"/>
                  <a:pt x="412157" y="2300813"/>
                </a:cubicBezTo>
                <a:cubicBezTo>
                  <a:pt x="407083" y="2311213"/>
                  <a:pt x="403612" y="2322312"/>
                  <a:pt x="401788" y="2333745"/>
                </a:cubicBezTo>
                <a:cubicBezTo>
                  <a:pt x="400185" y="2343531"/>
                  <a:pt x="400586" y="2353554"/>
                  <a:pt x="403078" y="2363162"/>
                </a:cubicBezTo>
                <a:cubicBezTo>
                  <a:pt x="405304" y="2371707"/>
                  <a:pt x="410109" y="2379366"/>
                  <a:pt x="416829" y="2385102"/>
                </a:cubicBezTo>
                <a:cubicBezTo>
                  <a:pt x="419366" y="2387194"/>
                  <a:pt x="422126" y="2388974"/>
                  <a:pt x="425107" y="2390398"/>
                </a:cubicBezTo>
                <a:cubicBezTo>
                  <a:pt x="428133" y="2391822"/>
                  <a:pt x="431293" y="2392913"/>
                  <a:pt x="434542" y="2393647"/>
                </a:cubicBezTo>
                <a:cubicBezTo>
                  <a:pt x="437924" y="2394408"/>
                  <a:pt x="441395" y="2394822"/>
                  <a:pt x="444867" y="2394893"/>
                </a:cubicBezTo>
                <a:cubicBezTo>
                  <a:pt x="448561" y="2394960"/>
                  <a:pt x="452300" y="2394724"/>
                  <a:pt x="455948" y="2394181"/>
                </a:cubicBezTo>
                <a:cubicBezTo>
                  <a:pt x="462490" y="2393193"/>
                  <a:pt x="468944" y="2391462"/>
                  <a:pt x="475085" y="2389019"/>
                </a:cubicBezTo>
                <a:cubicBezTo>
                  <a:pt x="481939" y="2386331"/>
                  <a:pt x="488525" y="2382993"/>
                  <a:pt x="494711" y="2379050"/>
                </a:cubicBezTo>
                <a:cubicBezTo>
                  <a:pt x="501431" y="2374800"/>
                  <a:pt x="507795" y="2370007"/>
                  <a:pt x="513758" y="2364720"/>
                </a:cubicBezTo>
                <a:cubicBezTo>
                  <a:pt x="520034" y="2358903"/>
                  <a:pt x="525819" y="2352610"/>
                  <a:pt x="531115" y="2345895"/>
                </a:cubicBezTo>
                <a:close/>
                <a:moveTo>
                  <a:pt x="332718" y="2167257"/>
                </a:moveTo>
                <a:cubicBezTo>
                  <a:pt x="341708" y="2158414"/>
                  <a:pt x="349630" y="2148526"/>
                  <a:pt x="356305" y="2137796"/>
                </a:cubicBezTo>
                <a:cubicBezTo>
                  <a:pt x="362223" y="2128348"/>
                  <a:pt x="366807" y="2118134"/>
                  <a:pt x="369923" y="2107444"/>
                </a:cubicBezTo>
                <a:cubicBezTo>
                  <a:pt x="372593" y="2098495"/>
                  <a:pt x="373572" y="2089114"/>
                  <a:pt x="372727" y="2079808"/>
                </a:cubicBezTo>
                <a:cubicBezTo>
                  <a:pt x="372015" y="2071882"/>
                  <a:pt x="368899" y="2064361"/>
                  <a:pt x="363826" y="2058223"/>
                </a:cubicBezTo>
                <a:cubicBezTo>
                  <a:pt x="361601" y="2055576"/>
                  <a:pt x="358930" y="2053293"/>
                  <a:pt x="355993" y="2051459"/>
                </a:cubicBezTo>
                <a:cubicBezTo>
                  <a:pt x="353012" y="2049648"/>
                  <a:pt x="349763" y="2048268"/>
                  <a:pt x="346381" y="2047365"/>
                </a:cubicBezTo>
                <a:cubicBezTo>
                  <a:pt x="342776" y="2046403"/>
                  <a:pt x="339082" y="2045878"/>
                  <a:pt x="335389" y="2045807"/>
                </a:cubicBezTo>
                <a:cubicBezTo>
                  <a:pt x="331338" y="2045696"/>
                  <a:pt x="327289" y="2045994"/>
                  <a:pt x="323283" y="2046697"/>
                </a:cubicBezTo>
                <a:cubicBezTo>
                  <a:pt x="318210" y="2047569"/>
                  <a:pt x="313226" y="2048895"/>
                  <a:pt x="308419" y="2050658"/>
                </a:cubicBezTo>
                <a:cubicBezTo>
                  <a:pt x="303079" y="2052598"/>
                  <a:pt x="297916" y="2054953"/>
                  <a:pt x="292977" y="2057689"/>
                </a:cubicBezTo>
                <a:cubicBezTo>
                  <a:pt x="287547" y="2060667"/>
                  <a:pt x="282340" y="2064013"/>
                  <a:pt x="277400" y="2067703"/>
                </a:cubicBezTo>
                <a:cubicBezTo>
                  <a:pt x="272060" y="2071686"/>
                  <a:pt x="266986" y="2075994"/>
                  <a:pt x="262179" y="2080609"/>
                </a:cubicBezTo>
                <a:cubicBezTo>
                  <a:pt x="253323" y="2089149"/>
                  <a:pt x="245446" y="2098691"/>
                  <a:pt x="238771" y="2109047"/>
                </a:cubicBezTo>
                <a:cubicBezTo>
                  <a:pt x="232719" y="2118361"/>
                  <a:pt x="227956" y="2128450"/>
                  <a:pt x="224574" y="2139042"/>
                </a:cubicBezTo>
                <a:cubicBezTo>
                  <a:pt x="221548" y="2148067"/>
                  <a:pt x="220257" y="2157578"/>
                  <a:pt x="220747" y="2167079"/>
                </a:cubicBezTo>
                <a:cubicBezTo>
                  <a:pt x="221103" y="2175228"/>
                  <a:pt x="223818" y="2183096"/>
                  <a:pt x="228625" y="2189687"/>
                </a:cubicBezTo>
                <a:cubicBezTo>
                  <a:pt x="230761" y="2192500"/>
                  <a:pt x="233386" y="2194939"/>
                  <a:pt x="236324" y="2196897"/>
                </a:cubicBezTo>
                <a:cubicBezTo>
                  <a:pt x="239305" y="2198846"/>
                  <a:pt x="242509" y="2200346"/>
                  <a:pt x="245936" y="2201347"/>
                </a:cubicBezTo>
                <a:cubicBezTo>
                  <a:pt x="249586" y="2202424"/>
                  <a:pt x="253368" y="2203034"/>
                  <a:pt x="257151" y="2203172"/>
                </a:cubicBezTo>
                <a:cubicBezTo>
                  <a:pt x="261290" y="2203354"/>
                  <a:pt x="265473" y="2203101"/>
                  <a:pt x="269568" y="2202415"/>
                </a:cubicBezTo>
                <a:cubicBezTo>
                  <a:pt x="274819" y="2201561"/>
                  <a:pt x="279981" y="2200221"/>
                  <a:pt x="284966" y="2198410"/>
                </a:cubicBezTo>
                <a:cubicBezTo>
                  <a:pt x="290484" y="2196380"/>
                  <a:pt x="295824" y="2193937"/>
                  <a:pt x="300943" y="2191111"/>
                </a:cubicBezTo>
                <a:cubicBezTo>
                  <a:pt x="306550" y="2187991"/>
                  <a:pt x="311891" y="2184498"/>
                  <a:pt x="317008" y="2180653"/>
                </a:cubicBezTo>
                <a:cubicBezTo>
                  <a:pt x="322527" y="2176545"/>
                  <a:pt x="327778" y="2172068"/>
                  <a:pt x="332718" y="2167257"/>
                </a:cubicBezTo>
                <a:close/>
                <a:moveTo>
                  <a:pt x="963823" y="2483589"/>
                </a:moveTo>
                <a:cubicBezTo>
                  <a:pt x="962221" y="2473202"/>
                  <a:pt x="958216" y="2463335"/>
                  <a:pt x="952074" y="2454795"/>
                </a:cubicBezTo>
                <a:cubicBezTo>
                  <a:pt x="946111" y="2446726"/>
                  <a:pt x="937967" y="2440545"/>
                  <a:pt x="928576" y="2436994"/>
                </a:cubicBezTo>
                <a:cubicBezTo>
                  <a:pt x="926129" y="2436063"/>
                  <a:pt x="923592" y="2435289"/>
                  <a:pt x="921010" y="2434679"/>
                </a:cubicBezTo>
                <a:cubicBezTo>
                  <a:pt x="918430" y="2434105"/>
                  <a:pt x="915804" y="2433691"/>
                  <a:pt x="913133" y="2433433"/>
                </a:cubicBezTo>
                <a:cubicBezTo>
                  <a:pt x="910464" y="2433166"/>
                  <a:pt x="907748" y="2433077"/>
                  <a:pt x="905034" y="2433166"/>
                </a:cubicBezTo>
                <a:cubicBezTo>
                  <a:pt x="902275" y="2433215"/>
                  <a:pt x="899516" y="2433438"/>
                  <a:pt x="896756" y="2433834"/>
                </a:cubicBezTo>
                <a:cubicBezTo>
                  <a:pt x="888256" y="2435075"/>
                  <a:pt x="879978" y="2437501"/>
                  <a:pt x="872146" y="2441043"/>
                </a:cubicBezTo>
                <a:cubicBezTo>
                  <a:pt x="863601" y="2444862"/>
                  <a:pt x="855546" y="2449641"/>
                  <a:pt x="848070" y="2455284"/>
                </a:cubicBezTo>
                <a:cubicBezTo>
                  <a:pt x="839970" y="2461373"/>
                  <a:pt x="832493" y="2468275"/>
                  <a:pt x="825818" y="2475890"/>
                </a:cubicBezTo>
                <a:cubicBezTo>
                  <a:pt x="818697" y="2483958"/>
                  <a:pt x="812467" y="2492743"/>
                  <a:pt x="807171" y="2502102"/>
                </a:cubicBezTo>
                <a:cubicBezTo>
                  <a:pt x="800228" y="2514176"/>
                  <a:pt x="795110" y="2527207"/>
                  <a:pt x="791950" y="2540776"/>
                </a:cubicBezTo>
                <a:cubicBezTo>
                  <a:pt x="789147" y="2552694"/>
                  <a:pt x="788390" y="2565013"/>
                  <a:pt x="789814" y="2577180"/>
                </a:cubicBezTo>
                <a:cubicBezTo>
                  <a:pt x="791016" y="2587869"/>
                  <a:pt x="794710" y="2598136"/>
                  <a:pt x="800540" y="2607175"/>
                </a:cubicBezTo>
                <a:cubicBezTo>
                  <a:pt x="806236" y="2615782"/>
                  <a:pt x="814336" y="2622533"/>
                  <a:pt x="823815" y="2626579"/>
                </a:cubicBezTo>
                <a:cubicBezTo>
                  <a:pt x="826307" y="2627633"/>
                  <a:pt x="828888" y="2628510"/>
                  <a:pt x="831514" y="2629204"/>
                </a:cubicBezTo>
                <a:cubicBezTo>
                  <a:pt x="834184" y="2629868"/>
                  <a:pt x="836899" y="2630370"/>
                  <a:pt x="839613" y="2630717"/>
                </a:cubicBezTo>
                <a:cubicBezTo>
                  <a:pt x="842373" y="2631025"/>
                  <a:pt x="845176" y="2631171"/>
                  <a:pt x="847980" y="2631162"/>
                </a:cubicBezTo>
                <a:cubicBezTo>
                  <a:pt x="850873" y="2631109"/>
                  <a:pt x="853722" y="2630900"/>
                  <a:pt x="856569" y="2630540"/>
                </a:cubicBezTo>
                <a:cubicBezTo>
                  <a:pt x="865426" y="2629342"/>
                  <a:pt x="874014" y="2626868"/>
                  <a:pt x="882159" y="2623196"/>
                </a:cubicBezTo>
                <a:cubicBezTo>
                  <a:pt x="891060" y="2619191"/>
                  <a:pt x="899471" y="2614140"/>
                  <a:pt x="907170" y="2608154"/>
                </a:cubicBezTo>
                <a:cubicBezTo>
                  <a:pt x="915492" y="2601764"/>
                  <a:pt x="923102" y="2594500"/>
                  <a:pt x="929867" y="2586481"/>
                </a:cubicBezTo>
                <a:cubicBezTo>
                  <a:pt x="937032" y="2578074"/>
                  <a:pt x="943262" y="2568929"/>
                  <a:pt x="948514" y="2559200"/>
                </a:cubicBezTo>
                <a:cubicBezTo>
                  <a:pt x="955278" y="2546842"/>
                  <a:pt x="960129" y="2533531"/>
                  <a:pt x="962889" y="2519726"/>
                </a:cubicBezTo>
                <a:cubicBezTo>
                  <a:pt x="965380" y="2507839"/>
                  <a:pt x="965737" y="2495600"/>
                  <a:pt x="963913" y="2483589"/>
                </a:cubicBezTo>
                <a:close/>
                <a:moveTo>
                  <a:pt x="673482" y="2389019"/>
                </a:moveTo>
                <a:cubicBezTo>
                  <a:pt x="677621" y="2378057"/>
                  <a:pt x="679890" y="2366500"/>
                  <a:pt x="680291" y="2354795"/>
                </a:cubicBezTo>
                <a:cubicBezTo>
                  <a:pt x="680647" y="2344898"/>
                  <a:pt x="678822" y="2335045"/>
                  <a:pt x="674861" y="2325957"/>
                </a:cubicBezTo>
                <a:cubicBezTo>
                  <a:pt x="671212" y="2317751"/>
                  <a:pt x="665159" y="2310857"/>
                  <a:pt x="657460" y="2306198"/>
                </a:cubicBezTo>
                <a:cubicBezTo>
                  <a:pt x="654879" y="2304609"/>
                  <a:pt x="652120" y="2303296"/>
                  <a:pt x="649271" y="2302281"/>
                </a:cubicBezTo>
                <a:cubicBezTo>
                  <a:pt x="646379" y="2301258"/>
                  <a:pt x="643398" y="2300497"/>
                  <a:pt x="640371" y="2300011"/>
                </a:cubicBezTo>
                <a:cubicBezTo>
                  <a:pt x="637256" y="2299504"/>
                  <a:pt x="634052" y="2299264"/>
                  <a:pt x="630892" y="2299300"/>
                </a:cubicBezTo>
                <a:cubicBezTo>
                  <a:pt x="627554" y="2299313"/>
                  <a:pt x="624261" y="2299567"/>
                  <a:pt x="620968" y="2300056"/>
                </a:cubicBezTo>
                <a:cubicBezTo>
                  <a:pt x="613936" y="2301151"/>
                  <a:pt x="607038" y="2303078"/>
                  <a:pt x="600451" y="2305797"/>
                </a:cubicBezTo>
                <a:cubicBezTo>
                  <a:pt x="593242" y="2308810"/>
                  <a:pt x="586299" y="2312504"/>
                  <a:pt x="579802" y="2316834"/>
                </a:cubicBezTo>
                <a:cubicBezTo>
                  <a:pt x="572725" y="2321520"/>
                  <a:pt x="566094" y="2326820"/>
                  <a:pt x="559954" y="2332677"/>
                </a:cubicBezTo>
                <a:cubicBezTo>
                  <a:pt x="553456" y="2338952"/>
                  <a:pt x="547492" y="2345775"/>
                  <a:pt x="542152" y="2353060"/>
                </a:cubicBezTo>
                <a:cubicBezTo>
                  <a:pt x="534097" y="2363767"/>
                  <a:pt x="527510" y="2375503"/>
                  <a:pt x="522570" y="2387951"/>
                </a:cubicBezTo>
                <a:cubicBezTo>
                  <a:pt x="518164" y="2398858"/>
                  <a:pt x="515539" y="2410398"/>
                  <a:pt x="514782" y="2422129"/>
                </a:cubicBezTo>
                <a:cubicBezTo>
                  <a:pt x="514070" y="2432232"/>
                  <a:pt x="515584" y="2442361"/>
                  <a:pt x="519232" y="2451813"/>
                </a:cubicBezTo>
                <a:cubicBezTo>
                  <a:pt x="522570" y="2460425"/>
                  <a:pt x="528489" y="2467826"/>
                  <a:pt x="536099" y="2473041"/>
                </a:cubicBezTo>
                <a:cubicBezTo>
                  <a:pt x="538681" y="2474795"/>
                  <a:pt x="541439" y="2476286"/>
                  <a:pt x="544333" y="2477492"/>
                </a:cubicBezTo>
                <a:cubicBezTo>
                  <a:pt x="547225" y="2478640"/>
                  <a:pt x="550208" y="2479508"/>
                  <a:pt x="553233" y="2480073"/>
                </a:cubicBezTo>
                <a:cubicBezTo>
                  <a:pt x="556438" y="2480696"/>
                  <a:pt x="559686" y="2481025"/>
                  <a:pt x="562935" y="2481052"/>
                </a:cubicBezTo>
                <a:cubicBezTo>
                  <a:pt x="566362" y="2481048"/>
                  <a:pt x="569789" y="2480825"/>
                  <a:pt x="573171" y="2480385"/>
                </a:cubicBezTo>
                <a:cubicBezTo>
                  <a:pt x="580469" y="2479290"/>
                  <a:pt x="587635" y="2477318"/>
                  <a:pt x="594444" y="2474510"/>
                </a:cubicBezTo>
                <a:cubicBezTo>
                  <a:pt x="601965" y="2471404"/>
                  <a:pt x="609175" y="2467545"/>
                  <a:pt x="615894" y="2462984"/>
                </a:cubicBezTo>
                <a:cubicBezTo>
                  <a:pt x="623193" y="2458044"/>
                  <a:pt x="630047" y="2452458"/>
                  <a:pt x="636366" y="2446295"/>
                </a:cubicBezTo>
                <a:cubicBezTo>
                  <a:pt x="643041" y="2439766"/>
                  <a:pt x="649139" y="2432663"/>
                  <a:pt x="654568" y="2425066"/>
                </a:cubicBezTo>
                <a:cubicBezTo>
                  <a:pt x="662490" y="2413967"/>
                  <a:pt x="668898" y="2401840"/>
                  <a:pt x="673571" y="2389019"/>
                </a:cubicBezTo>
                <a:close/>
                <a:moveTo>
                  <a:pt x="1698177" y="2597473"/>
                </a:moveTo>
                <a:cubicBezTo>
                  <a:pt x="1691234" y="2587558"/>
                  <a:pt x="1682111" y="2579391"/>
                  <a:pt x="1671475" y="2573619"/>
                </a:cubicBezTo>
                <a:cubicBezTo>
                  <a:pt x="1660615" y="2567740"/>
                  <a:pt x="1648466" y="2564567"/>
                  <a:pt x="1636095" y="2564363"/>
                </a:cubicBezTo>
                <a:lnTo>
                  <a:pt x="1632934" y="2564363"/>
                </a:lnTo>
                <a:lnTo>
                  <a:pt x="1629774" y="2564363"/>
                </a:lnTo>
                <a:lnTo>
                  <a:pt x="1626615" y="2564585"/>
                </a:lnTo>
                <a:lnTo>
                  <a:pt x="1623455" y="2564941"/>
                </a:lnTo>
                <a:cubicBezTo>
                  <a:pt x="1611484" y="2566530"/>
                  <a:pt x="1599913" y="2570299"/>
                  <a:pt x="1589277" y="2576067"/>
                </a:cubicBezTo>
                <a:cubicBezTo>
                  <a:pt x="1578151" y="2582088"/>
                  <a:pt x="1568048" y="2589770"/>
                  <a:pt x="1559237" y="2598853"/>
                </a:cubicBezTo>
                <a:cubicBezTo>
                  <a:pt x="1549980" y="2608404"/>
                  <a:pt x="1542147" y="2619222"/>
                  <a:pt x="1535962" y="2630985"/>
                </a:cubicBezTo>
                <a:cubicBezTo>
                  <a:pt x="1529463" y="2643285"/>
                  <a:pt x="1524836" y="2656485"/>
                  <a:pt x="1522210" y="2670148"/>
                </a:cubicBezTo>
                <a:cubicBezTo>
                  <a:pt x="1519405" y="2684456"/>
                  <a:pt x="1519184" y="2699151"/>
                  <a:pt x="1521541" y="2713539"/>
                </a:cubicBezTo>
                <a:cubicBezTo>
                  <a:pt x="1523679" y="2726507"/>
                  <a:pt x="1528351" y="2738919"/>
                  <a:pt x="1535382" y="2750032"/>
                </a:cubicBezTo>
                <a:cubicBezTo>
                  <a:pt x="1542013" y="2760494"/>
                  <a:pt x="1550959" y="2769261"/>
                  <a:pt x="1561595" y="2775621"/>
                </a:cubicBezTo>
                <a:cubicBezTo>
                  <a:pt x="1572588" y="2782110"/>
                  <a:pt x="1585048" y="2785750"/>
                  <a:pt x="1597821" y="2786213"/>
                </a:cubicBezTo>
                <a:lnTo>
                  <a:pt x="1601159" y="2786213"/>
                </a:lnTo>
                <a:lnTo>
                  <a:pt x="1604541" y="2786213"/>
                </a:lnTo>
                <a:cubicBezTo>
                  <a:pt x="1605654" y="2786213"/>
                  <a:pt x="1606766" y="2786213"/>
                  <a:pt x="1607879" y="2786213"/>
                </a:cubicBezTo>
                <a:lnTo>
                  <a:pt x="1611217" y="2785901"/>
                </a:lnTo>
                <a:cubicBezTo>
                  <a:pt x="1623722" y="2784397"/>
                  <a:pt x="1635783" y="2780499"/>
                  <a:pt x="1646820" y="2774419"/>
                </a:cubicBezTo>
                <a:cubicBezTo>
                  <a:pt x="1658434" y="2768118"/>
                  <a:pt x="1668938" y="2759987"/>
                  <a:pt x="1677972" y="2750343"/>
                </a:cubicBezTo>
                <a:cubicBezTo>
                  <a:pt x="1687362" y="2740308"/>
                  <a:pt x="1695239" y="2728941"/>
                  <a:pt x="1701336" y="2716609"/>
                </a:cubicBezTo>
                <a:cubicBezTo>
                  <a:pt x="1707611" y="2703913"/>
                  <a:pt x="1711928" y="2690330"/>
                  <a:pt x="1714153" y="2676334"/>
                </a:cubicBezTo>
                <a:cubicBezTo>
                  <a:pt x="1716467" y="2661901"/>
                  <a:pt x="1716156" y="2647171"/>
                  <a:pt x="1713219" y="2632854"/>
                </a:cubicBezTo>
                <a:cubicBezTo>
                  <a:pt x="1710726" y="2620161"/>
                  <a:pt x="1705609" y="2608119"/>
                  <a:pt x="1698266" y="2597473"/>
                </a:cubicBezTo>
                <a:close/>
                <a:moveTo>
                  <a:pt x="2149665" y="2599743"/>
                </a:moveTo>
                <a:cubicBezTo>
                  <a:pt x="2144058" y="2587416"/>
                  <a:pt x="2136092" y="2576339"/>
                  <a:pt x="2126123" y="2567167"/>
                </a:cubicBezTo>
                <a:cubicBezTo>
                  <a:pt x="2116555" y="2558355"/>
                  <a:pt x="2105206" y="2551706"/>
                  <a:pt x="2092834" y="2547674"/>
                </a:cubicBezTo>
                <a:cubicBezTo>
                  <a:pt x="2080018" y="2543513"/>
                  <a:pt x="2066488" y="2542249"/>
                  <a:pt x="2053137" y="2543980"/>
                </a:cubicBezTo>
                <a:cubicBezTo>
                  <a:pt x="2039385" y="2545729"/>
                  <a:pt x="2026168" y="2550273"/>
                  <a:pt x="2014241" y="2557331"/>
                </a:cubicBezTo>
                <a:cubicBezTo>
                  <a:pt x="2002180" y="2564518"/>
                  <a:pt x="1991499" y="2573802"/>
                  <a:pt x="1982688" y="2584745"/>
                </a:cubicBezTo>
                <a:cubicBezTo>
                  <a:pt x="1973520" y="2596058"/>
                  <a:pt x="1966355" y="2608831"/>
                  <a:pt x="1961460" y="2622529"/>
                </a:cubicBezTo>
                <a:cubicBezTo>
                  <a:pt x="1956342" y="2636801"/>
                  <a:pt x="1953761" y="2651870"/>
                  <a:pt x="1953894" y="2667032"/>
                </a:cubicBezTo>
                <a:cubicBezTo>
                  <a:pt x="1953939" y="2681870"/>
                  <a:pt x="1956831" y="2696565"/>
                  <a:pt x="1962349" y="2710334"/>
                </a:cubicBezTo>
                <a:cubicBezTo>
                  <a:pt x="1967468" y="2723147"/>
                  <a:pt x="1975167" y="2734789"/>
                  <a:pt x="1984913" y="2744558"/>
                </a:cubicBezTo>
                <a:cubicBezTo>
                  <a:pt x="1994436" y="2754032"/>
                  <a:pt x="2005874" y="2761309"/>
                  <a:pt x="2018513" y="2765875"/>
                </a:cubicBezTo>
                <a:cubicBezTo>
                  <a:pt x="2031686" y="2770588"/>
                  <a:pt x="2045794" y="2772199"/>
                  <a:pt x="2059679" y="2770592"/>
                </a:cubicBezTo>
                <a:cubicBezTo>
                  <a:pt x="2074098" y="2768910"/>
                  <a:pt x="2087938" y="2764161"/>
                  <a:pt x="2100355" y="2756663"/>
                </a:cubicBezTo>
                <a:cubicBezTo>
                  <a:pt x="2112905" y="2749093"/>
                  <a:pt x="2123898" y="2739253"/>
                  <a:pt x="2132843" y="2727646"/>
                </a:cubicBezTo>
                <a:cubicBezTo>
                  <a:pt x="2142055" y="2715750"/>
                  <a:pt x="2149086" y="2702350"/>
                  <a:pt x="2153715" y="2688038"/>
                </a:cubicBezTo>
                <a:cubicBezTo>
                  <a:pt x="2158477" y="2673321"/>
                  <a:pt x="2160524" y="2657869"/>
                  <a:pt x="2159812" y="2642422"/>
                </a:cubicBezTo>
                <a:cubicBezTo>
                  <a:pt x="2159189" y="2627687"/>
                  <a:pt x="2155762" y="2613205"/>
                  <a:pt x="2149755" y="2599743"/>
                </a:cubicBezTo>
                <a:close/>
                <a:moveTo>
                  <a:pt x="1496353" y="2590086"/>
                </a:moveTo>
                <a:cubicBezTo>
                  <a:pt x="1490790" y="2579925"/>
                  <a:pt x="1482957" y="2571203"/>
                  <a:pt x="1473434" y="2564630"/>
                </a:cubicBezTo>
                <a:cubicBezTo>
                  <a:pt x="1463687" y="2558034"/>
                  <a:pt x="1452428" y="2553993"/>
                  <a:pt x="1440679" y="2552881"/>
                </a:cubicBezTo>
                <a:lnTo>
                  <a:pt x="1436228" y="2552569"/>
                </a:lnTo>
                <a:cubicBezTo>
                  <a:pt x="1434671" y="2552569"/>
                  <a:pt x="1433158" y="2552569"/>
                  <a:pt x="1431778" y="2552569"/>
                </a:cubicBezTo>
                <a:cubicBezTo>
                  <a:pt x="1430398" y="2552569"/>
                  <a:pt x="1428708" y="2552569"/>
                  <a:pt x="1427328" y="2552569"/>
                </a:cubicBezTo>
                <a:cubicBezTo>
                  <a:pt x="1425948" y="2552569"/>
                  <a:pt x="1424257" y="2552836"/>
                  <a:pt x="1422877" y="2553059"/>
                </a:cubicBezTo>
                <a:cubicBezTo>
                  <a:pt x="1411796" y="2554559"/>
                  <a:pt x="1401071" y="2557959"/>
                  <a:pt x="1391147" y="2563117"/>
                </a:cubicBezTo>
                <a:cubicBezTo>
                  <a:pt x="1380599" y="2568590"/>
                  <a:pt x="1370853" y="2575547"/>
                  <a:pt x="1362264" y="2583766"/>
                </a:cubicBezTo>
                <a:cubicBezTo>
                  <a:pt x="1353185" y="2592440"/>
                  <a:pt x="1345263" y="2602271"/>
                  <a:pt x="1338721" y="2613005"/>
                </a:cubicBezTo>
                <a:cubicBezTo>
                  <a:pt x="1331868" y="2624247"/>
                  <a:pt x="1326572" y="2636378"/>
                  <a:pt x="1322967" y="2649053"/>
                </a:cubicBezTo>
                <a:cubicBezTo>
                  <a:pt x="1318962" y="2662885"/>
                  <a:pt x="1317315" y="2677304"/>
                  <a:pt x="1318160" y="2691687"/>
                </a:cubicBezTo>
                <a:cubicBezTo>
                  <a:pt x="1318873" y="2704540"/>
                  <a:pt x="1322122" y="2717121"/>
                  <a:pt x="1327729" y="2728714"/>
                </a:cubicBezTo>
                <a:cubicBezTo>
                  <a:pt x="1332891" y="2739435"/>
                  <a:pt x="1340501" y="2748772"/>
                  <a:pt x="1349981" y="2755951"/>
                </a:cubicBezTo>
                <a:cubicBezTo>
                  <a:pt x="1359727" y="2763245"/>
                  <a:pt x="1371254" y="2767846"/>
                  <a:pt x="1383359" y="2769302"/>
                </a:cubicBezTo>
                <a:cubicBezTo>
                  <a:pt x="1384916" y="2769302"/>
                  <a:pt x="1386518" y="2769613"/>
                  <a:pt x="1388075" y="2769702"/>
                </a:cubicBezTo>
                <a:cubicBezTo>
                  <a:pt x="1389633" y="2769791"/>
                  <a:pt x="1391280" y="2769702"/>
                  <a:pt x="1392837" y="2769702"/>
                </a:cubicBezTo>
                <a:cubicBezTo>
                  <a:pt x="1394395" y="2769702"/>
                  <a:pt x="1395997" y="2769702"/>
                  <a:pt x="1397600" y="2769702"/>
                </a:cubicBezTo>
                <a:cubicBezTo>
                  <a:pt x="1399201" y="2769702"/>
                  <a:pt x="1400759" y="2769702"/>
                  <a:pt x="1402362" y="2769302"/>
                </a:cubicBezTo>
                <a:cubicBezTo>
                  <a:pt x="1413932" y="2767869"/>
                  <a:pt x="1425102" y="2764353"/>
                  <a:pt x="1435428" y="2758932"/>
                </a:cubicBezTo>
                <a:cubicBezTo>
                  <a:pt x="1446420" y="2753222"/>
                  <a:pt x="1456478" y="2745902"/>
                  <a:pt x="1465289" y="2737214"/>
                </a:cubicBezTo>
                <a:cubicBezTo>
                  <a:pt x="1474591" y="2728100"/>
                  <a:pt x="1482601" y="2717753"/>
                  <a:pt x="1489099" y="2706463"/>
                </a:cubicBezTo>
                <a:cubicBezTo>
                  <a:pt x="1495864" y="2694780"/>
                  <a:pt x="1500937" y="2682212"/>
                  <a:pt x="1504230" y="2669124"/>
                </a:cubicBezTo>
                <a:cubicBezTo>
                  <a:pt x="1507835" y="2655101"/>
                  <a:pt x="1508992" y="2640553"/>
                  <a:pt x="1507612" y="2626134"/>
                </a:cubicBezTo>
                <a:cubicBezTo>
                  <a:pt x="1506322" y="2613490"/>
                  <a:pt x="1502539" y="2601234"/>
                  <a:pt x="1496442" y="2590086"/>
                </a:cubicBezTo>
                <a:close/>
                <a:moveTo>
                  <a:pt x="1127552" y="2530896"/>
                </a:moveTo>
                <a:cubicBezTo>
                  <a:pt x="1124659" y="2520536"/>
                  <a:pt x="1119274" y="2511030"/>
                  <a:pt x="1111931" y="2503170"/>
                </a:cubicBezTo>
                <a:cubicBezTo>
                  <a:pt x="1104632" y="2495573"/>
                  <a:pt x="1095420" y="2490109"/>
                  <a:pt x="1085229" y="2487371"/>
                </a:cubicBezTo>
                <a:cubicBezTo>
                  <a:pt x="1083049" y="2486802"/>
                  <a:pt x="1080823" y="2486339"/>
                  <a:pt x="1078598" y="2485992"/>
                </a:cubicBezTo>
                <a:cubicBezTo>
                  <a:pt x="1076373" y="2485636"/>
                  <a:pt x="1074148" y="2485413"/>
                  <a:pt x="1071834" y="2485280"/>
                </a:cubicBezTo>
                <a:cubicBezTo>
                  <a:pt x="1069519" y="2485146"/>
                  <a:pt x="1067383" y="2485280"/>
                  <a:pt x="1064935" y="2485280"/>
                </a:cubicBezTo>
                <a:cubicBezTo>
                  <a:pt x="1062488" y="2485280"/>
                  <a:pt x="1060485" y="2485591"/>
                  <a:pt x="1057993" y="2485903"/>
                </a:cubicBezTo>
                <a:cubicBezTo>
                  <a:pt x="1048603" y="2487238"/>
                  <a:pt x="1039435" y="2490002"/>
                  <a:pt x="1030890" y="2494091"/>
                </a:cubicBezTo>
                <a:cubicBezTo>
                  <a:pt x="1021589" y="2498462"/>
                  <a:pt x="1012866" y="2503980"/>
                  <a:pt x="1004945" y="2510513"/>
                </a:cubicBezTo>
                <a:cubicBezTo>
                  <a:pt x="996399" y="2517500"/>
                  <a:pt x="988700" y="2525431"/>
                  <a:pt x="981936" y="2534145"/>
                </a:cubicBezTo>
                <a:cubicBezTo>
                  <a:pt x="974771" y="2543326"/>
                  <a:pt x="968674" y="2553281"/>
                  <a:pt x="963779" y="2563829"/>
                </a:cubicBezTo>
                <a:cubicBezTo>
                  <a:pt x="957770" y="2576561"/>
                  <a:pt x="953766" y="2590148"/>
                  <a:pt x="951896" y="2604104"/>
                </a:cubicBezTo>
                <a:cubicBezTo>
                  <a:pt x="950205" y="2616379"/>
                  <a:pt x="950828" y="2628857"/>
                  <a:pt x="953676" y="2640909"/>
                </a:cubicBezTo>
                <a:cubicBezTo>
                  <a:pt x="956169" y="2651679"/>
                  <a:pt x="961242" y="2661692"/>
                  <a:pt x="968407" y="2670103"/>
                </a:cubicBezTo>
                <a:cubicBezTo>
                  <a:pt x="975572" y="2678318"/>
                  <a:pt x="984874" y="2684322"/>
                  <a:pt x="995331" y="2687415"/>
                </a:cubicBezTo>
                <a:cubicBezTo>
                  <a:pt x="997556" y="2688083"/>
                  <a:pt x="999782" y="2688617"/>
                  <a:pt x="1002096" y="2689062"/>
                </a:cubicBezTo>
                <a:cubicBezTo>
                  <a:pt x="1004410" y="2689476"/>
                  <a:pt x="1006724" y="2689761"/>
                  <a:pt x="1009083" y="2689907"/>
                </a:cubicBezTo>
                <a:cubicBezTo>
                  <a:pt x="1011442" y="2690041"/>
                  <a:pt x="1013801" y="2690041"/>
                  <a:pt x="1016160" y="2689907"/>
                </a:cubicBezTo>
                <a:cubicBezTo>
                  <a:pt x="1018563" y="2689907"/>
                  <a:pt x="1020965" y="2689640"/>
                  <a:pt x="1023369" y="2689373"/>
                </a:cubicBezTo>
                <a:cubicBezTo>
                  <a:pt x="1033159" y="2688065"/>
                  <a:pt x="1042639" y="2685225"/>
                  <a:pt x="1051540" y="2680962"/>
                </a:cubicBezTo>
                <a:cubicBezTo>
                  <a:pt x="1061241" y="2676360"/>
                  <a:pt x="1070320" y="2670526"/>
                  <a:pt x="1078509" y="2663606"/>
                </a:cubicBezTo>
                <a:cubicBezTo>
                  <a:pt x="1087276" y="2656240"/>
                  <a:pt x="1095154" y="2647896"/>
                  <a:pt x="1102007" y="2638728"/>
                </a:cubicBezTo>
                <a:cubicBezTo>
                  <a:pt x="1109127" y="2629164"/>
                  <a:pt x="1115091" y="2618800"/>
                  <a:pt x="1119809" y="2607843"/>
                </a:cubicBezTo>
                <a:cubicBezTo>
                  <a:pt x="1125593" y="2594874"/>
                  <a:pt x="1129243" y="2581065"/>
                  <a:pt x="1130623" y="2566944"/>
                </a:cubicBezTo>
                <a:cubicBezTo>
                  <a:pt x="1131914" y="2554848"/>
                  <a:pt x="1130890" y="2542618"/>
                  <a:pt x="1127641" y="2530896"/>
                </a:cubicBezTo>
                <a:close/>
                <a:moveTo>
                  <a:pt x="1286608" y="2540420"/>
                </a:moveTo>
                <a:cubicBezTo>
                  <a:pt x="1278063" y="2533210"/>
                  <a:pt x="1267828" y="2528359"/>
                  <a:pt x="1256834" y="2526357"/>
                </a:cubicBezTo>
                <a:cubicBezTo>
                  <a:pt x="1254921" y="2526001"/>
                  <a:pt x="1252963" y="2525733"/>
                  <a:pt x="1251050" y="2525556"/>
                </a:cubicBezTo>
                <a:cubicBezTo>
                  <a:pt x="1249135" y="2525378"/>
                  <a:pt x="1247133" y="2525244"/>
                  <a:pt x="1245175" y="2525199"/>
                </a:cubicBezTo>
                <a:cubicBezTo>
                  <a:pt x="1243217" y="2525155"/>
                  <a:pt x="1241258" y="2525199"/>
                  <a:pt x="1239256" y="2525199"/>
                </a:cubicBezTo>
                <a:cubicBezTo>
                  <a:pt x="1237253" y="2525199"/>
                  <a:pt x="1235340" y="2525511"/>
                  <a:pt x="1233337" y="2525778"/>
                </a:cubicBezTo>
                <a:cubicBezTo>
                  <a:pt x="1223146" y="2527144"/>
                  <a:pt x="1213266" y="2530153"/>
                  <a:pt x="1204054" y="2534679"/>
                </a:cubicBezTo>
                <a:cubicBezTo>
                  <a:pt x="1194129" y="2539539"/>
                  <a:pt x="1184917" y="2545702"/>
                  <a:pt x="1176639" y="2553014"/>
                </a:cubicBezTo>
                <a:cubicBezTo>
                  <a:pt x="1167783" y="2560767"/>
                  <a:pt x="1159906" y="2569570"/>
                  <a:pt x="1153186" y="2579227"/>
                </a:cubicBezTo>
                <a:cubicBezTo>
                  <a:pt x="1146110" y="2589378"/>
                  <a:pt x="1140280" y="2600366"/>
                  <a:pt x="1135874" y="2611937"/>
                </a:cubicBezTo>
                <a:cubicBezTo>
                  <a:pt x="1130667" y="2625284"/>
                  <a:pt x="1127685" y="2639378"/>
                  <a:pt x="1126973" y="2653681"/>
                </a:cubicBezTo>
                <a:cubicBezTo>
                  <a:pt x="1126395" y="2666311"/>
                  <a:pt x="1128219" y="2678937"/>
                  <a:pt x="1132358" y="2690886"/>
                </a:cubicBezTo>
                <a:cubicBezTo>
                  <a:pt x="1136141" y="2701727"/>
                  <a:pt x="1142416" y="2711509"/>
                  <a:pt x="1150738" y="2719413"/>
                </a:cubicBezTo>
                <a:cubicBezTo>
                  <a:pt x="1159149" y="2727259"/>
                  <a:pt x="1169608" y="2732617"/>
                  <a:pt x="1180867" y="2734900"/>
                </a:cubicBezTo>
                <a:cubicBezTo>
                  <a:pt x="1182870" y="2735345"/>
                  <a:pt x="1184872" y="2735657"/>
                  <a:pt x="1186875" y="2735924"/>
                </a:cubicBezTo>
                <a:cubicBezTo>
                  <a:pt x="1188877" y="2736191"/>
                  <a:pt x="1190925" y="2736324"/>
                  <a:pt x="1192972" y="2736413"/>
                </a:cubicBezTo>
                <a:cubicBezTo>
                  <a:pt x="1195019" y="2736503"/>
                  <a:pt x="1197066" y="2736413"/>
                  <a:pt x="1199113" y="2736413"/>
                </a:cubicBezTo>
                <a:cubicBezTo>
                  <a:pt x="1201160" y="2736413"/>
                  <a:pt x="1203253" y="2736146"/>
                  <a:pt x="1205300" y="2735924"/>
                </a:cubicBezTo>
                <a:cubicBezTo>
                  <a:pt x="1215936" y="2734553"/>
                  <a:pt x="1226261" y="2731407"/>
                  <a:pt x="1235829" y="2726623"/>
                </a:cubicBezTo>
                <a:cubicBezTo>
                  <a:pt x="1246109" y="2721523"/>
                  <a:pt x="1255677" y="2715021"/>
                  <a:pt x="1264178" y="2707308"/>
                </a:cubicBezTo>
                <a:cubicBezTo>
                  <a:pt x="1273257" y="2699155"/>
                  <a:pt x="1281267" y="2689881"/>
                  <a:pt x="1287987" y="2679716"/>
                </a:cubicBezTo>
                <a:cubicBezTo>
                  <a:pt x="1295019" y="2669155"/>
                  <a:pt x="1300715" y="2657749"/>
                  <a:pt x="1304898" y="2645760"/>
                </a:cubicBezTo>
                <a:cubicBezTo>
                  <a:pt x="1309705" y="2632204"/>
                  <a:pt x="1312198" y="2617949"/>
                  <a:pt x="1312331" y="2603570"/>
                </a:cubicBezTo>
                <a:cubicBezTo>
                  <a:pt x="1312508" y="2591109"/>
                  <a:pt x="1310194" y="2578737"/>
                  <a:pt x="1305567" y="2567167"/>
                </a:cubicBezTo>
                <a:cubicBezTo>
                  <a:pt x="1301471" y="2556886"/>
                  <a:pt x="1295019" y="2547723"/>
                  <a:pt x="1286697" y="2540420"/>
                </a:cubicBezTo>
                <a:close/>
              </a:path>
            </a:pathLst>
          </a:custGeom>
          <a:solidFill>
            <a:srgbClr val="CB9700"/>
          </a:solidFill>
          <a:ln w="4445" cap="flat">
            <a:noFill/>
            <a:prstDash val="solid"/>
            <a:miter/>
          </a:ln>
        </p:spPr>
        <p:txBody>
          <a:bodyPr rtlCol="0" anchor="ctr"/>
          <a:lstStyle/>
          <a:p>
            <a:endParaRPr lang="pt-PT"/>
          </a:p>
        </p:txBody>
      </p:sp>
      <p:sp>
        <p:nvSpPr>
          <p:cNvPr id="1643" name="06">
            <a:extLst>
              <a:ext uri="{FF2B5EF4-FFF2-40B4-BE49-F238E27FC236}">
                <a16:creationId xmlns:a16="http://schemas.microsoft.com/office/drawing/2014/main" id="{67E837A2-238B-4B8D-BD94-488A6A1E5AD6}"/>
              </a:ext>
            </a:extLst>
          </p:cNvPr>
          <p:cNvSpPr/>
          <p:nvPr/>
        </p:nvSpPr>
        <p:spPr>
          <a:xfrm>
            <a:off x="-4421897" y="252783"/>
            <a:ext cx="3107903" cy="3372689"/>
          </a:xfrm>
          <a:custGeom>
            <a:avLst/>
            <a:gdLst>
              <a:gd name="connsiteX0" fmla="*/ 1224126 w 5553734"/>
              <a:gd name="connsiteY0" fmla="*/ 2057878 h 6026899"/>
              <a:gd name="connsiteX1" fmla="*/ 1201874 w 5553734"/>
              <a:gd name="connsiteY1" fmla="*/ 2058457 h 6026899"/>
              <a:gd name="connsiteX2" fmla="*/ 1200984 w 5553734"/>
              <a:gd name="connsiteY2" fmla="*/ 2058457 h 6026899"/>
              <a:gd name="connsiteX3" fmla="*/ 1200094 w 5553734"/>
              <a:gd name="connsiteY3" fmla="*/ 2058679 h 6026899"/>
              <a:gd name="connsiteX4" fmla="*/ 1199203 w 5553734"/>
              <a:gd name="connsiteY4" fmla="*/ 2058679 h 6026899"/>
              <a:gd name="connsiteX5" fmla="*/ 1198314 w 5553734"/>
              <a:gd name="connsiteY5" fmla="*/ 2058679 h 6026899"/>
              <a:gd name="connsiteX6" fmla="*/ 1168808 w 5553734"/>
              <a:gd name="connsiteY6" fmla="*/ 2069583 h 6026899"/>
              <a:gd name="connsiteX7" fmla="*/ 1137656 w 5553734"/>
              <a:gd name="connsiteY7" fmla="*/ 2087384 h 6026899"/>
              <a:gd name="connsiteX8" fmla="*/ 1108372 w 5553734"/>
              <a:gd name="connsiteY8" fmla="*/ 2109636 h 6026899"/>
              <a:gd name="connsiteX9" fmla="*/ 1084029 w 5553734"/>
              <a:gd name="connsiteY9" fmla="*/ 2134691 h 6026899"/>
              <a:gd name="connsiteX10" fmla="*/ 1069209 w 5553734"/>
              <a:gd name="connsiteY10" fmla="*/ 2158723 h 6026899"/>
              <a:gd name="connsiteX11" fmla="*/ 1067162 w 5553734"/>
              <a:gd name="connsiteY11" fmla="*/ 2176525 h 6026899"/>
              <a:gd name="connsiteX12" fmla="*/ 1077710 w 5553734"/>
              <a:gd name="connsiteY12" fmla="*/ 2186316 h 6026899"/>
              <a:gd name="connsiteX13" fmla="*/ 1100450 w 5553734"/>
              <a:gd name="connsiteY13" fmla="*/ 2186316 h 6026899"/>
              <a:gd name="connsiteX14" fmla="*/ 1101340 w 5553734"/>
              <a:gd name="connsiteY14" fmla="*/ 2186093 h 6026899"/>
              <a:gd name="connsiteX15" fmla="*/ 1102276 w 5553734"/>
              <a:gd name="connsiteY15" fmla="*/ 2186093 h 6026899"/>
              <a:gd name="connsiteX16" fmla="*/ 1103165 w 5553734"/>
              <a:gd name="connsiteY16" fmla="*/ 2185871 h 6026899"/>
              <a:gd name="connsiteX17" fmla="*/ 1104100 w 5553734"/>
              <a:gd name="connsiteY17" fmla="*/ 2185648 h 6026899"/>
              <a:gd name="connsiteX18" fmla="*/ 1134629 w 5553734"/>
              <a:gd name="connsiteY18" fmla="*/ 2174389 h 6026899"/>
              <a:gd name="connsiteX19" fmla="*/ 1166717 w 5553734"/>
              <a:gd name="connsiteY19" fmla="*/ 2155920 h 6026899"/>
              <a:gd name="connsiteX20" fmla="*/ 1196578 w 5553734"/>
              <a:gd name="connsiteY20" fmla="*/ 2132644 h 6026899"/>
              <a:gd name="connsiteX21" fmla="*/ 1220610 w 5553734"/>
              <a:gd name="connsiteY21" fmla="*/ 2107144 h 6026899"/>
              <a:gd name="connsiteX22" fmla="*/ 1234406 w 5553734"/>
              <a:gd name="connsiteY22" fmla="*/ 2083468 h 6026899"/>
              <a:gd name="connsiteX23" fmla="*/ 1235296 w 5553734"/>
              <a:gd name="connsiteY23" fmla="*/ 2066423 h 6026899"/>
              <a:gd name="connsiteX24" fmla="*/ 1224126 w 5553734"/>
              <a:gd name="connsiteY24" fmla="*/ 2057878 h 6026899"/>
              <a:gd name="connsiteX25" fmla="*/ 1334361 w 5553734"/>
              <a:gd name="connsiteY25" fmla="*/ 1925925 h 6026899"/>
              <a:gd name="connsiteX26" fmla="*/ 1313800 w 5553734"/>
              <a:gd name="connsiteY26" fmla="*/ 1925436 h 6026899"/>
              <a:gd name="connsiteX27" fmla="*/ 1311976 w 5553734"/>
              <a:gd name="connsiteY27" fmla="*/ 1925747 h 6026899"/>
              <a:gd name="connsiteX28" fmla="*/ 1310107 w 5553734"/>
              <a:gd name="connsiteY28" fmla="*/ 1926148 h 6026899"/>
              <a:gd name="connsiteX29" fmla="*/ 1308193 w 5553734"/>
              <a:gd name="connsiteY29" fmla="*/ 1926548 h 6026899"/>
              <a:gd name="connsiteX30" fmla="*/ 1306279 w 5553734"/>
              <a:gd name="connsiteY30" fmla="*/ 1927038 h 6026899"/>
              <a:gd name="connsiteX31" fmla="*/ 1279221 w 5553734"/>
              <a:gd name="connsiteY31" fmla="*/ 1936962 h 6026899"/>
              <a:gd name="connsiteX32" fmla="*/ 1250783 w 5553734"/>
              <a:gd name="connsiteY32" fmla="*/ 1952716 h 6026899"/>
              <a:gd name="connsiteX33" fmla="*/ 1223680 w 5553734"/>
              <a:gd name="connsiteY33" fmla="*/ 1972609 h 6026899"/>
              <a:gd name="connsiteX34" fmla="*/ 1200761 w 5553734"/>
              <a:gd name="connsiteY34" fmla="*/ 1995084 h 6026899"/>
              <a:gd name="connsiteX35" fmla="*/ 1185452 w 5553734"/>
              <a:gd name="connsiteY35" fmla="*/ 2017781 h 6026899"/>
              <a:gd name="connsiteX36" fmla="*/ 1182248 w 5553734"/>
              <a:gd name="connsiteY36" fmla="*/ 2035092 h 6026899"/>
              <a:gd name="connsiteX37" fmla="*/ 1191149 w 5553734"/>
              <a:gd name="connsiteY37" fmla="*/ 2045106 h 6026899"/>
              <a:gd name="connsiteX38" fmla="*/ 1211887 w 5553734"/>
              <a:gd name="connsiteY38" fmla="*/ 2046040 h 6026899"/>
              <a:gd name="connsiteX39" fmla="*/ 1213801 w 5553734"/>
              <a:gd name="connsiteY39" fmla="*/ 2045729 h 6026899"/>
              <a:gd name="connsiteX40" fmla="*/ 1215715 w 5553734"/>
              <a:gd name="connsiteY40" fmla="*/ 2045373 h 6026899"/>
              <a:gd name="connsiteX41" fmla="*/ 1217673 w 5553734"/>
              <a:gd name="connsiteY41" fmla="*/ 2044928 h 6026899"/>
              <a:gd name="connsiteX42" fmla="*/ 1219631 w 5553734"/>
              <a:gd name="connsiteY42" fmla="*/ 2044483 h 6026899"/>
              <a:gd name="connsiteX43" fmla="*/ 1247579 w 5553734"/>
              <a:gd name="connsiteY43" fmla="*/ 2034247 h 6026899"/>
              <a:gd name="connsiteX44" fmla="*/ 1276952 w 5553734"/>
              <a:gd name="connsiteY44" fmla="*/ 2017870 h 6026899"/>
              <a:gd name="connsiteX45" fmla="*/ 1304544 w 5553734"/>
              <a:gd name="connsiteY45" fmla="*/ 1997220 h 6026899"/>
              <a:gd name="connsiteX46" fmla="*/ 1327329 w 5553734"/>
              <a:gd name="connsiteY46" fmla="*/ 1974390 h 6026899"/>
              <a:gd name="connsiteX47" fmla="*/ 1341748 w 5553734"/>
              <a:gd name="connsiteY47" fmla="*/ 1951826 h 6026899"/>
              <a:gd name="connsiteX48" fmla="*/ 1343885 w 5553734"/>
              <a:gd name="connsiteY48" fmla="*/ 1935182 h 6026899"/>
              <a:gd name="connsiteX49" fmla="*/ 1334361 w 5553734"/>
              <a:gd name="connsiteY49" fmla="*/ 1925925 h 6026899"/>
              <a:gd name="connsiteX50" fmla="*/ 1115627 w 5553734"/>
              <a:gd name="connsiteY50" fmla="*/ 2198154 h 6026899"/>
              <a:gd name="connsiteX51" fmla="*/ 1091639 w 5553734"/>
              <a:gd name="connsiteY51" fmla="*/ 2199711 h 6026899"/>
              <a:gd name="connsiteX52" fmla="*/ 1091282 w 5553734"/>
              <a:gd name="connsiteY52" fmla="*/ 2199711 h 6026899"/>
              <a:gd name="connsiteX53" fmla="*/ 1090927 w 5553734"/>
              <a:gd name="connsiteY53" fmla="*/ 2199711 h 6026899"/>
              <a:gd name="connsiteX54" fmla="*/ 1090571 w 5553734"/>
              <a:gd name="connsiteY54" fmla="*/ 2199711 h 6026899"/>
              <a:gd name="connsiteX55" fmla="*/ 1090170 w 5553734"/>
              <a:gd name="connsiteY55" fmla="*/ 2199711 h 6026899"/>
              <a:gd name="connsiteX56" fmla="*/ 1058038 w 5553734"/>
              <a:gd name="connsiteY56" fmla="*/ 2212128 h 6026899"/>
              <a:gd name="connsiteX57" fmla="*/ 1024482 w 5553734"/>
              <a:gd name="connsiteY57" fmla="*/ 2232199 h 6026899"/>
              <a:gd name="connsiteX58" fmla="*/ 993330 w 5553734"/>
              <a:gd name="connsiteY58" fmla="*/ 2257388 h 6026899"/>
              <a:gd name="connsiteX59" fmla="*/ 968008 w 5553734"/>
              <a:gd name="connsiteY59" fmla="*/ 2285203 h 6026899"/>
              <a:gd name="connsiteX60" fmla="*/ 954078 w 5553734"/>
              <a:gd name="connsiteY60" fmla="*/ 2310258 h 6026899"/>
              <a:gd name="connsiteX61" fmla="*/ 953455 w 5553734"/>
              <a:gd name="connsiteY61" fmla="*/ 2328371 h 6026899"/>
              <a:gd name="connsiteX62" fmla="*/ 965604 w 5553734"/>
              <a:gd name="connsiteY62" fmla="*/ 2337717 h 6026899"/>
              <a:gd name="connsiteX63" fmla="*/ 989992 w 5553734"/>
              <a:gd name="connsiteY63" fmla="*/ 2336560 h 6026899"/>
              <a:gd name="connsiteX64" fmla="*/ 990348 w 5553734"/>
              <a:gd name="connsiteY64" fmla="*/ 2336560 h 6026899"/>
              <a:gd name="connsiteX65" fmla="*/ 990705 w 5553734"/>
              <a:gd name="connsiteY65" fmla="*/ 2336560 h 6026899"/>
              <a:gd name="connsiteX66" fmla="*/ 991105 w 5553734"/>
              <a:gd name="connsiteY66" fmla="*/ 2336560 h 6026899"/>
              <a:gd name="connsiteX67" fmla="*/ 991461 w 5553734"/>
              <a:gd name="connsiteY67" fmla="*/ 2336560 h 6026899"/>
              <a:gd name="connsiteX68" fmla="*/ 1024794 w 5553734"/>
              <a:gd name="connsiteY68" fmla="*/ 2323743 h 6026899"/>
              <a:gd name="connsiteX69" fmla="*/ 1059507 w 5553734"/>
              <a:gd name="connsiteY69" fmla="*/ 2302737 h 6026899"/>
              <a:gd name="connsiteX70" fmla="*/ 1091371 w 5553734"/>
              <a:gd name="connsiteY70" fmla="*/ 2276613 h 6026899"/>
              <a:gd name="connsiteX71" fmla="*/ 1116205 w 5553734"/>
              <a:gd name="connsiteY71" fmla="*/ 2248443 h 6026899"/>
              <a:gd name="connsiteX72" fmla="*/ 1128978 w 5553734"/>
              <a:gd name="connsiteY72" fmla="*/ 2223788 h 6026899"/>
              <a:gd name="connsiteX73" fmla="*/ 1128488 w 5553734"/>
              <a:gd name="connsiteY73" fmla="*/ 2206609 h 6026899"/>
              <a:gd name="connsiteX74" fmla="*/ 1115627 w 5553734"/>
              <a:gd name="connsiteY74" fmla="*/ 2198154 h 6026899"/>
              <a:gd name="connsiteX75" fmla="*/ 1445843 w 5553734"/>
              <a:gd name="connsiteY75" fmla="*/ 1801538 h 6026899"/>
              <a:gd name="connsiteX76" fmla="*/ 1427152 w 5553734"/>
              <a:gd name="connsiteY76" fmla="*/ 1799980 h 6026899"/>
              <a:gd name="connsiteX77" fmla="*/ 1424392 w 5553734"/>
              <a:gd name="connsiteY77" fmla="*/ 1800381 h 6026899"/>
              <a:gd name="connsiteX78" fmla="*/ 1421589 w 5553734"/>
              <a:gd name="connsiteY78" fmla="*/ 1800870 h 6026899"/>
              <a:gd name="connsiteX79" fmla="*/ 1418695 w 5553734"/>
              <a:gd name="connsiteY79" fmla="*/ 1801493 h 6026899"/>
              <a:gd name="connsiteX80" fmla="*/ 1415758 w 5553734"/>
              <a:gd name="connsiteY80" fmla="*/ 1802205 h 6026899"/>
              <a:gd name="connsiteX81" fmla="*/ 1390970 w 5553734"/>
              <a:gd name="connsiteY81" fmla="*/ 1811106 h 6026899"/>
              <a:gd name="connsiteX82" fmla="*/ 1364935 w 5553734"/>
              <a:gd name="connsiteY82" fmla="*/ 1825035 h 6026899"/>
              <a:gd name="connsiteX83" fmla="*/ 1339924 w 5553734"/>
              <a:gd name="connsiteY83" fmla="*/ 1842837 h 6026899"/>
              <a:gd name="connsiteX84" fmla="*/ 1318295 w 5553734"/>
              <a:gd name="connsiteY84" fmla="*/ 1862863 h 6026899"/>
              <a:gd name="connsiteX85" fmla="*/ 1302408 w 5553734"/>
              <a:gd name="connsiteY85" fmla="*/ 1884492 h 6026899"/>
              <a:gd name="connsiteX86" fmla="*/ 1297958 w 5553734"/>
              <a:gd name="connsiteY86" fmla="*/ 1901359 h 6026899"/>
              <a:gd name="connsiteX87" fmla="*/ 1305122 w 5553734"/>
              <a:gd name="connsiteY87" fmla="*/ 1911728 h 6026899"/>
              <a:gd name="connsiteX88" fmla="*/ 1323858 w 5553734"/>
              <a:gd name="connsiteY88" fmla="*/ 1913731 h 6026899"/>
              <a:gd name="connsiteX89" fmla="*/ 1326618 w 5553734"/>
              <a:gd name="connsiteY89" fmla="*/ 1913375 h 6026899"/>
              <a:gd name="connsiteX90" fmla="*/ 1329510 w 5553734"/>
              <a:gd name="connsiteY90" fmla="*/ 1912886 h 6026899"/>
              <a:gd name="connsiteX91" fmla="*/ 1332492 w 5553734"/>
              <a:gd name="connsiteY91" fmla="*/ 1912262 h 6026899"/>
              <a:gd name="connsiteX92" fmla="*/ 1335518 w 5553734"/>
              <a:gd name="connsiteY92" fmla="*/ 1911550 h 6026899"/>
              <a:gd name="connsiteX93" fmla="*/ 1361108 w 5553734"/>
              <a:gd name="connsiteY93" fmla="*/ 1902294 h 6026899"/>
              <a:gd name="connsiteX94" fmla="*/ 1387810 w 5553734"/>
              <a:gd name="connsiteY94" fmla="*/ 1887786 h 6026899"/>
              <a:gd name="connsiteX95" fmla="*/ 1413311 w 5553734"/>
              <a:gd name="connsiteY95" fmla="*/ 1869495 h 6026899"/>
              <a:gd name="connsiteX96" fmla="*/ 1434940 w 5553734"/>
              <a:gd name="connsiteY96" fmla="*/ 1849068 h 6026899"/>
              <a:gd name="connsiteX97" fmla="*/ 1450026 w 5553734"/>
              <a:gd name="connsiteY97" fmla="*/ 1827483 h 6026899"/>
              <a:gd name="connsiteX98" fmla="*/ 1453408 w 5553734"/>
              <a:gd name="connsiteY98" fmla="*/ 1811150 h 6026899"/>
              <a:gd name="connsiteX99" fmla="*/ 1445843 w 5553734"/>
              <a:gd name="connsiteY99" fmla="*/ 1801538 h 6026899"/>
              <a:gd name="connsiteX100" fmla="*/ 1011755 w 5553734"/>
              <a:gd name="connsiteY100" fmla="*/ 2347552 h 6026899"/>
              <a:gd name="connsiteX101" fmla="*/ 988123 w 5553734"/>
              <a:gd name="connsiteY101" fmla="*/ 2348843 h 6026899"/>
              <a:gd name="connsiteX102" fmla="*/ 986522 w 5553734"/>
              <a:gd name="connsiteY102" fmla="*/ 2349243 h 6026899"/>
              <a:gd name="connsiteX103" fmla="*/ 984919 w 5553734"/>
              <a:gd name="connsiteY103" fmla="*/ 2349644 h 6026899"/>
              <a:gd name="connsiteX104" fmla="*/ 983272 w 5553734"/>
              <a:gd name="connsiteY104" fmla="*/ 2350089 h 6026899"/>
              <a:gd name="connsiteX105" fmla="*/ 981581 w 5553734"/>
              <a:gd name="connsiteY105" fmla="*/ 2350578 h 6026899"/>
              <a:gd name="connsiteX106" fmla="*/ 947358 w 5553734"/>
              <a:gd name="connsiteY106" fmla="*/ 2365042 h 6026899"/>
              <a:gd name="connsiteX107" fmla="*/ 912111 w 5553734"/>
              <a:gd name="connsiteY107" fmla="*/ 2387294 h 6026899"/>
              <a:gd name="connsiteX108" fmla="*/ 879758 w 5553734"/>
              <a:gd name="connsiteY108" fmla="*/ 2414930 h 6026899"/>
              <a:gd name="connsiteX109" fmla="*/ 854256 w 5553734"/>
              <a:gd name="connsiteY109" fmla="*/ 2444926 h 6026899"/>
              <a:gd name="connsiteX110" fmla="*/ 841217 w 5553734"/>
              <a:gd name="connsiteY110" fmla="*/ 2470515 h 6026899"/>
              <a:gd name="connsiteX111" fmla="*/ 841217 w 5553734"/>
              <a:gd name="connsiteY111" fmla="*/ 2488895 h 6026899"/>
              <a:gd name="connsiteX112" fmla="*/ 853634 w 5553734"/>
              <a:gd name="connsiteY112" fmla="*/ 2498419 h 6026899"/>
              <a:gd name="connsiteX113" fmla="*/ 877754 w 5553734"/>
              <a:gd name="connsiteY113" fmla="*/ 2497529 h 6026899"/>
              <a:gd name="connsiteX114" fmla="*/ 879357 w 5553734"/>
              <a:gd name="connsiteY114" fmla="*/ 2497173 h 6026899"/>
              <a:gd name="connsiteX115" fmla="*/ 881003 w 5553734"/>
              <a:gd name="connsiteY115" fmla="*/ 2496728 h 6026899"/>
              <a:gd name="connsiteX116" fmla="*/ 882650 w 5553734"/>
              <a:gd name="connsiteY116" fmla="*/ 2496327 h 6026899"/>
              <a:gd name="connsiteX117" fmla="*/ 884341 w 5553734"/>
              <a:gd name="connsiteY117" fmla="*/ 2495838 h 6026899"/>
              <a:gd name="connsiteX118" fmla="*/ 919943 w 5553734"/>
              <a:gd name="connsiteY118" fmla="*/ 2480751 h 6026899"/>
              <a:gd name="connsiteX119" fmla="*/ 956393 w 5553734"/>
              <a:gd name="connsiteY119" fmla="*/ 2457209 h 6026899"/>
              <a:gd name="connsiteX120" fmla="*/ 989191 w 5553734"/>
              <a:gd name="connsiteY120" fmla="*/ 2428593 h 6026899"/>
              <a:gd name="connsiteX121" fmla="*/ 1014069 w 5553734"/>
              <a:gd name="connsiteY121" fmla="*/ 2398331 h 6026899"/>
              <a:gd name="connsiteX122" fmla="*/ 1025773 w 5553734"/>
              <a:gd name="connsiteY122" fmla="*/ 2373320 h 6026899"/>
              <a:gd name="connsiteX123" fmla="*/ 1024616 w 5553734"/>
              <a:gd name="connsiteY123" fmla="*/ 2355963 h 6026899"/>
              <a:gd name="connsiteX124" fmla="*/ 1011755 w 5553734"/>
              <a:gd name="connsiteY124" fmla="*/ 2347552 h 6026899"/>
              <a:gd name="connsiteX125" fmla="*/ 2118781 w 5553734"/>
              <a:gd name="connsiteY125" fmla="*/ 1181158 h 6026899"/>
              <a:gd name="connsiteX126" fmla="*/ 2112817 w 5553734"/>
              <a:gd name="connsiteY126" fmla="*/ 1180713 h 6026899"/>
              <a:gd name="connsiteX127" fmla="*/ 2106053 w 5553734"/>
              <a:gd name="connsiteY127" fmla="*/ 1181158 h 6026899"/>
              <a:gd name="connsiteX128" fmla="*/ 2098621 w 5553734"/>
              <a:gd name="connsiteY128" fmla="*/ 1182359 h 6026899"/>
              <a:gd name="connsiteX129" fmla="*/ 2090655 w 5553734"/>
              <a:gd name="connsiteY129" fmla="*/ 1184362 h 6026899"/>
              <a:gd name="connsiteX130" fmla="*/ 2075835 w 5553734"/>
              <a:gd name="connsiteY130" fmla="*/ 1189480 h 6026899"/>
              <a:gd name="connsiteX131" fmla="*/ 2060437 w 5553734"/>
              <a:gd name="connsiteY131" fmla="*/ 1196423 h 6026899"/>
              <a:gd name="connsiteX132" fmla="*/ 2045172 w 5553734"/>
              <a:gd name="connsiteY132" fmla="*/ 1205056 h 6026899"/>
              <a:gd name="connsiteX133" fmla="*/ 2030708 w 5553734"/>
              <a:gd name="connsiteY133" fmla="*/ 1215025 h 6026899"/>
              <a:gd name="connsiteX134" fmla="*/ 2012907 w 5553734"/>
              <a:gd name="connsiteY134" fmla="*/ 1231180 h 6026899"/>
              <a:gd name="connsiteX135" fmla="*/ 2003605 w 5553734"/>
              <a:gd name="connsiteY135" fmla="*/ 1245510 h 6026899"/>
              <a:gd name="connsiteX136" fmla="*/ 2003605 w 5553734"/>
              <a:gd name="connsiteY136" fmla="*/ 1256458 h 6026899"/>
              <a:gd name="connsiteX137" fmla="*/ 2013308 w 5553734"/>
              <a:gd name="connsiteY137" fmla="*/ 1262377 h 6026899"/>
              <a:gd name="connsiteX138" fmla="*/ 2019271 w 5553734"/>
              <a:gd name="connsiteY138" fmla="*/ 1262955 h 6026899"/>
              <a:gd name="connsiteX139" fmla="*/ 2026080 w 5553734"/>
              <a:gd name="connsiteY139" fmla="*/ 1262599 h 6026899"/>
              <a:gd name="connsiteX140" fmla="*/ 2033645 w 5553734"/>
              <a:gd name="connsiteY140" fmla="*/ 1261442 h 6026899"/>
              <a:gd name="connsiteX141" fmla="*/ 2041790 w 5553734"/>
              <a:gd name="connsiteY141" fmla="*/ 1259440 h 6026899"/>
              <a:gd name="connsiteX142" fmla="*/ 2057010 w 5553734"/>
              <a:gd name="connsiteY142" fmla="*/ 1254233 h 6026899"/>
              <a:gd name="connsiteX143" fmla="*/ 2072853 w 5553734"/>
              <a:gd name="connsiteY143" fmla="*/ 1247023 h 6026899"/>
              <a:gd name="connsiteX144" fmla="*/ 2088474 w 5553734"/>
              <a:gd name="connsiteY144" fmla="*/ 1238123 h 6026899"/>
              <a:gd name="connsiteX145" fmla="*/ 2103160 w 5553734"/>
              <a:gd name="connsiteY145" fmla="*/ 1227887 h 6026899"/>
              <a:gd name="connsiteX146" fmla="*/ 2120962 w 5553734"/>
              <a:gd name="connsiteY146" fmla="*/ 1211420 h 6026899"/>
              <a:gd name="connsiteX147" fmla="*/ 2129863 w 5553734"/>
              <a:gd name="connsiteY147" fmla="*/ 1197179 h 6026899"/>
              <a:gd name="connsiteX148" fmla="*/ 2129328 w 5553734"/>
              <a:gd name="connsiteY148" fmla="*/ 1186587 h 6026899"/>
              <a:gd name="connsiteX149" fmla="*/ 2118781 w 5553734"/>
              <a:gd name="connsiteY149" fmla="*/ 1181158 h 6026899"/>
              <a:gd name="connsiteX150" fmla="*/ 2002805 w 5553734"/>
              <a:gd name="connsiteY150" fmla="*/ 1270699 h 6026899"/>
              <a:gd name="connsiteX151" fmla="*/ 1997197 w 5553734"/>
              <a:gd name="connsiteY151" fmla="*/ 1270699 h 6026899"/>
              <a:gd name="connsiteX152" fmla="*/ 1990967 w 5553734"/>
              <a:gd name="connsiteY152" fmla="*/ 1271233 h 6026899"/>
              <a:gd name="connsiteX153" fmla="*/ 1984247 w 5553734"/>
              <a:gd name="connsiteY153" fmla="*/ 1272390 h 6026899"/>
              <a:gd name="connsiteX154" fmla="*/ 1977037 w 5553734"/>
              <a:gd name="connsiteY154" fmla="*/ 1274170 h 6026899"/>
              <a:gd name="connsiteX155" fmla="*/ 1960883 w 5553734"/>
              <a:gd name="connsiteY155" fmla="*/ 1279778 h 6026899"/>
              <a:gd name="connsiteX156" fmla="*/ 1944060 w 5553734"/>
              <a:gd name="connsiteY156" fmla="*/ 1287610 h 6026899"/>
              <a:gd name="connsiteX157" fmla="*/ 1927416 w 5553734"/>
              <a:gd name="connsiteY157" fmla="*/ 1297312 h 6026899"/>
              <a:gd name="connsiteX158" fmla="*/ 1911840 w 5553734"/>
              <a:gd name="connsiteY158" fmla="*/ 1308527 h 6026899"/>
              <a:gd name="connsiteX159" fmla="*/ 1894350 w 5553734"/>
              <a:gd name="connsiteY159" fmla="*/ 1325483 h 6026899"/>
              <a:gd name="connsiteX160" fmla="*/ 1885715 w 5553734"/>
              <a:gd name="connsiteY160" fmla="*/ 1340214 h 6026899"/>
              <a:gd name="connsiteX161" fmla="*/ 1886562 w 5553734"/>
              <a:gd name="connsiteY161" fmla="*/ 1351117 h 6026899"/>
              <a:gd name="connsiteX162" fmla="*/ 1897554 w 5553734"/>
              <a:gd name="connsiteY162" fmla="*/ 1356546 h 6026899"/>
              <a:gd name="connsiteX163" fmla="*/ 1903162 w 5553734"/>
              <a:gd name="connsiteY163" fmla="*/ 1356903 h 6026899"/>
              <a:gd name="connsiteX164" fmla="*/ 1909436 w 5553734"/>
              <a:gd name="connsiteY164" fmla="*/ 1356457 h 6026899"/>
              <a:gd name="connsiteX165" fmla="*/ 1916334 w 5553734"/>
              <a:gd name="connsiteY165" fmla="*/ 1355345 h 6026899"/>
              <a:gd name="connsiteX166" fmla="*/ 1923722 w 5553734"/>
              <a:gd name="connsiteY166" fmla="*/ 1353565 h 6026899"/>
              <a:gd name="connsiteX167" fmla="*/ 1940321 w 5553734"/>
              <a:gd name="connsiteY167" fmla="*/ 1347824 h 6026899"/>
              <a:gd name="connsiteX168" fmla="*/ 1957589 w 5553734"/>
              <a:gd name="connsiteY168" fmla="*/ 1339724 h 6026899"/>
              <a:gd name="connsiteX169" fmla="*/ 1974589 w 5553734"/>
              <a:gd name="connsiteY169" fmla="*/ 1329711 h 6026899"/>
              <a:gd name="connsiteX170" fmla="*/ 1990343 w 5553734"/>
              <a:gd name="connsiteY170" fmla="*/ 1318184 h 6026899"/>
              <a:gd name="connsiteX171" fmla="*/ 2007700 w 5553734"/>
              <a:gd name="connsiteY171" fmla="*/ 1301006 h 6026899"/>
              <a:gd name="connsiteX172" fmla="*/ 2015667 w 5553734"/>
              <a:gd name="connsiteY172" fmla="*/ 1286409 h 6026899"/>
              <a:gd name="connsiteX173" fmla="*/ 2014109 w 5553734"/>
              <a:gd name="connsiteY173" fmla="*/ 1275906 h 6026899"/>
              <a:gd name="connsiteX174" fmla="*/ 2002805 w 5553734"/>
              <a:gd name="connsiteY174" fmla="*/ 1270699 h 6026899"/>
              <a:gd name="connsiteX175" fmla="*/ 1887095 w 5553734"/>
              <a:gd name="connsiteY175" fmla="*/ 1365136 h 6026899"/>
              <a:gd name="connsiteX176" fmla="*/ 1881889 w 5553734"/>
              <a:gd name="connsiteY176" fmla="*/ 1365136 h 6026899"/>
              <a:gd name="connsiteX177" fmla="*/ 1876237 w 5553734"/>
              <a:gd name="connsiteY177" fmla="*/ 1365714 h 6026899"/>
              <a:gd name="connsiteX178" fmla="*/ 1870139 w 5553734"/>
              <a:gd name="connsiteY178" fmla="*/ 1366782 h 6026899"/>
              <a:gd name="connsiteX179" fmla="*/ 1863731 w 5553734"/>
              <a:gd name="connsiteY179" fmla="*/ 1368384 h 6026899"/>
              <a:gd name="connsiteX180" fmla="*/ 1845930 w 5553734"/>
              <a:gd name="connsiteY180" fmla="*/ 1374526 h 6026899"/>
              <a:gd name="connsiteX181" fmla="*/ 1827550 w 5553734"/>
              <a:gd name="connsiteY181" fmla="*/ 1383427 h 6026899"/>
              <a:gd name="connsiteX182" fmla="*/ 1809481 w 5553734"/>
              <a:gd name="connsiteY182" fmla="*/ 1394374 h 6026899"/>
              <a:gd name="connsiteX183" fmla="*/ 1792837 w 5553734"/>
              <a:gd name="connsiteY183" fmla="*/ 1407013 h 6026899"/>
              <a:gd name="connsiteX184" fmla="*/ 1775525 w 5553734"/>
              <a:gd name="connsiteY184" fmla="*/ 1424815 h 6026899"/>
              <a:gd name="connsiteX185" fmla="*/ 1767559 w 5553734"/>
              <a:gd name="connsiteY185" fmla="*/ 1439946 h 6026899"/>
              <a:gd name="connsiteX186" fmla="*/ 1769473 w 5553734"/>
              <a:gd name="connsiteY186" fmla="*/ 1450805 h 6026899"/>
              <a:gd name="connsiteX187" fmla="*/ 1781711 w 5553734"/>
              <a:gd name="connsiteY187" fmla="*/ 1455789 h 6026899"/>
              <a:gd name="connsiteX188" fmla="*/ 1786962 w 5553734"/>
              <a:gd name="connsiteY188" fmla="*/ 1455789 h 6026899"/>
              <a:gd name="connsiteX189" fmla="*/ 1792703 w 5553734"/>
              <a:gd name="connsiteY189" fmla="*/ 1455300 h 6026899"/>
              <a:gd name="connsiteX190" fmla="*/ 1798889 w 5553734"/>
              <a:gd name="connsiteY190" fmla="*/ 1454232 h 6026899"/>
              <a:gd name="connsiteX191" fmla="*/ 1805475 w 5553734"/>
              <a:gd name="connsiteY191" fmla="*/ 1452674 h 6026899"/>
              <a:gd name="connsiteX192" fmla="*/ 1823589 w 5553734"/>
              <a:gd name="connsiteY192" fmla="*/ 1446355 h 6026899"/>
              <a:gd name="connsiteX193" fmla="*/ 1842503 w 5553734"/>
              <a:gd name="connsiteY193" fmla="*/ 1437454 h 6026899"/>
              <a:gd name="connsiteX194" fmla="*/ 1860972 w 5553734"/>
              <a:gd name="connsiteY194" fmla="*/ 1426150 h 6026899"/>
              <a:gd name="connsiteX195" fmla="*/ 1877838 w 5553734"/>
              <a:gd name="connsiteY195" fmla="*/ 1413200 h 6026899"/>
              <a:gd name="connsiteX196" fmla="*/ 1894839 w 5553734"/>
              <a:gd name="connsiteY196" fmla="*/ 1395398 h 6026899"/>
              <a:gd name="connsiteX197" fmla="*/ 1902094 w 5553734"/>
              <a:gd name="connsiteY197" fmla="*/ 1380489 h 6026899"/>
              <a:gd name="connsiteX198" fmla="*/ 1899467 w 5553734"/>
              <a:gd name="connsiteY198" fmla="*/ 1370076 h 6026899"/>
              <a:gd name="connsiteX199" fmla="*/ 1886962 w 5553734"/>
              <a:gd name="connsiteY199" fmla="*/ 1365180 h 6026899"/>
              <a:gd name="connsiteX200" fmla="*/ 910197 w 5553734"/>
              <a:gd name="connsiteY200" fmla="*/ 2506608 h 6026899"/>
              <a:gd name="connsiteX201" fmla="*/ 886744 w 5553734"/>
              <a:gd name="connsiteY201" fmla="*/ 2507631 h 6026899"/>
              <a:gd name="connsiteX202" fmla="*/ 883896 w 5553734"/>
              <a:gd name="connsiteY202" fmla="*/ 2508343 h 6026899"/>
              <a:gd name="connsiteX203" fmla="*/ 880958 w 5553734"/>
              <a:gd name="connsiteY203" fmla="*/ 2509100 h 6026899"/>
              <a:gd name="connsiteX204" fmla="*/ 877932 w 5553734"/>
              <a:gd name="connsiteY204" fmla="*/ 2509990 h 6026899"/>
              <a:gd name="connsiteX205" fmla="*/ 874773 w 5553734"/>
              <a:gd name="connsiteY205" fmla="*/ 2511013 h 6026899"/>
              <a:gd name="connsiteX206" fmla="*/ 838191 w 5553734"/>
              <a:gd name="connsiteY206" fmla="*/ 2527925 h 6026899"/>
              <a:gd name="connsiteX207" fmla="*/ 801164 w 5553734"/>
              <a:gd name="connsiteY207" fmla="*/ 2553069 h 6026899"/>
              <a:gd name="connsiteX208" fmla="*/ 767697 w 5553734"/>
              <a:gd name="connsiteY208" fmla="*/ 2583421 h 6026899"/>
              <a:gd name="connsiteX209" fmla="*/ 741929 w 5553734"/>
              <a:gd name="connsiteY209" fmla="*/ 2615775 h 6026899"/>
              <a:gd name="connsiteX210" fmla="*/ 729913 w 5553734"/>
              <a:gd name="connsiteY210" fmla="*/ 2641943 h 6026899"/>
              <a:gd name="connsiteX211" fmla="*/ 730582 w 5553734"/>
              <a:gd name="connsiteY211" fmla="*/ 2660635 h 6026899"/>
              <a:gd name="connsiteX212" fmla="*/ 743265 w 5553734"/>
              <a:gd name="connsiteY212" fmla="*/ 2670381 h 6026899"/>
              <a:gd name="connsiteX213" fmla="*/ 767163 w 5553734"/>
              <a:gd name="connsiteY213" fmla="*/ 2669802 h 6026899"/>
              <a:gd name="connsiteX214" fmla="*/ 770100 w 5553734"/>
              <a:gd name="connsiteY214" fmla="*/ 2669135 h 6026899"/>
              <a:gd name="connsiteX215" fmla="*/ 773171 w 5553734"/>
              <a:gd name="connsiteY215" fmla="*/ 2668334 h 6026899"/>
              <a:gd name="connsiteX216" fmla="*/ 776287 w 5553734"/>
              <a:gd name="connsiteY216" fmla="*/ 2667444 h 6026899"/>
              <a:gd name="connsiteX217" fmla="*/ 779536 w 5553734"/>
              <a:gd name="connsiteY217" fmla="*/ 2666376 h 6026899"/>
              <a:gd name="connsiteX218" fmla="*/ 817719 w 5553734"/>
              <a:gd name="connsiteY218" fmla="*/ 2648574 h 6026899"/>
              <a:gd name="connsiteX219" fmla="*/ 856037 w 5553734"/>
              <a:gd name="connsiteY219" fmla="*/ 2622139 h 6026899"/>
              <a:gd name="connsiteX220" fmla="*/ 889814 w 5553734"/>
              <a:gd name="connsiteY220" fmla="*/ 2590987 h 6026899"/>
              <a:gd name="connsiteX221" fmla="*/ 914692 w 5553734"/>
              <a:gd name="connsiteY221" fmla="*/ 2558365 h 6026899"/>
              <a:gd name="connsiteX222" fmla="*/ 925329 w 5553734"/>
              <a:gd name="connsiteY222" fmla="*/ 2532909 h 6026899"/>
              <a:gd name="connsiteX223" fmla="*/ 923415 w 5553734"/>
              <a:gd name="connsiteY223" fmla="*/ 2515375 h 6026899"/>
              <a:gd name="connsiteX224" fmla="*/ 910064 w 5553734"/>
              <a:gd name="connsiteY224" fmla="*/ 2506608 h 6026899"/>
              <a:gd name="connsiteX225" fmla="*/ 1671387 w 5553734"/>
              <a:gd name="connsiteY225" fmla="*/ 1573546 h 6026899"/>
              <a:gd name="connsiteX226" fmla="*/ 1655944 w 5553734"/>
              <a:gd name="connsiteY226" fmla="*/ 1570386 h 6026899"/>
              <a:gd name="connsiteX227" fmla="*/ 1651806 w 5553734"/>
              <a:gd name="connsiteY227" fmla="*/ 1570653 h 6026899"/>
              <a:gd name="connsiteX228" fmla="*/ 1647355 w 5553734"/>
              <a:gd name="connsiteY228" fmla="*/ 1571276 h 6026899"/>
              <a:gd name="connsiteX229" fmla="*/ 1642905 w 5553734"/>
              <a:gd name="connsiteY229" fmla="*/ 1572166 h 6026899"/>
              <a:gd name="connsiteX230" fmla="*/ 1638187 w 5553734"/>
              <a:gd name="connsiteY230" fmla="*/ 1573323 h 6026899"/>
              <a:gd name="connsiteX231" fmla="*/ 1617315 w 5553734"/>
              <a:gd name="connsiteY231" fmla="*/ 1580755 h 6026899"/>
              <a:gd name="connsiteX232" fmla="*/ 1595419 w 5553734"/>
              <a:gd name="connsiteY232" fmla="*/ 1591837 h 6026899"/>
              <a:gd name="connsiteX233" fmla="*/ 1574146 w 5553734"/>
              <a:gd name="connsiteY233" fmla="*/ 1605766 h 6026899"/>
              <a:gd name="connsiteX234" fmla="*/ 1555055 w 5553734"/>
              <a:gd name="connsiteY234" fmla="*/ 1621699 h 6026899"/>
              <a:gd name="connsiteX235" fmla="*/ 1538499 w 5553734"/>
              <a:gd name="connsiteY235" fmla="*/ 1641236 h 6026899"/>
              <a:gd name="connsiteX236" fmla="*/ 1532224 w 5553734"/>
              <a:gd name="connsiteY236" fmla="*/ 1657168 h 6026899"/>
              <a:gd name="connsiteX237" fmla="*/ 1536674 w 5553734"/>
              <a:gd name="connsiteY237" fmla="*/ 1667804 h 6026899"/>
              <a:gd name="connsiteX238" fmla="*/ 1551939 w 5553734"/>
              <a:gd name="connsiteY238" fmla="*/ 1671498 h 6026899"/>
              <a:gd name="connsiteX239" fmla="*/ 1556123 w 5553734"/>
              <a:gd name="connsiteY239" fmla="*/ 1671231 h 6026899"/>
              <a:gd name="connsiteX240" fmla="*/ 1560573 w 5553734"/>
              <a:gd name="connsiteY240" fmla="*/ 1670653 h 6026899"/>
              <a:gd name="connsiteX241" fmla="*/ 1565245 w 5553734"/>
              <a:gd name="connsiteY241" fmla="*/ 1669807 h 6026899"/>
              <a:gd name="connsiteX242" fmla="*/ 1570097 w 5553734"/>
              <a:gd name="connsiteY242" fmla="*/ 1668650 h 6026899"/>
              <a:gd name="connsiteX243" fmla="*/ 1591592 w 5553734"/>
              <a:gd name="connsiteY243" fmla="*/ 1660995 h 6026899"/>
              <a:gd name="connsiteX244" fmla="*/ 1614155 w 5553734"/>
              <a:gd name="connsiteY244" fmla="*/ 1649514 h 6026899"/>
              <a:gd name="connsiteX245" fmla="*/ 1635917 w 5553734"/>
              <a:gd name="connsiteY245" fmla="*/ 1635139 h 6026899"/>
              <a:gd name="connsiteX246" fmla="*/ 1655099 w 5553734"/>
              <a:gd name="connsiteY246" fmla="*/ 1618806 h 6026899"/>
              <a:gd name="connsiteX247" fmla="*/ 1671164 w 5553734"/>
              <a:gd name="connsiteY247" fmla="*/ 1599180 h 6026899"/>
              <a:gd name="connsiteX248" fmla="*/ 1676593 w 5553734"/>
              <a:gd name="connsiteY248" fmla="*/ 1583604 h 6026899"/>
              <a:gd name="connsiteX249" fmla="*/ 1671387 w 5553734"/>
              <a:gd name="connsiteY249" fmla="*/ 1573546 h 6026899"/>
              <a:gd name="connsiteX250" fmla="*/ 1771163 w 5553734"/>
              <a:gd name="connsiteY250" fmla="*/ 1464913 h 6026899"/>
              <a:gd name="connsiteX251" fmla="*/ 1766447 w 5553734"/>
              <a:gd name="connsiteY251" fmla="*/ 1464913 h 6026899"/>
              <a:gd name="connsiteX252" fmla="*/ 1761373 w 5553734"/>
              <a:gd name="connsiteY252" fmla="*/ 1465491 h 6026899"/>
              <a:gd name="connsiteX253" fmla="*/ 1755988 w 5553734"/>
              <a:gd name="connsiteY253" fmla="*/ 1466470 h 6026899"/>
              <a:gd name="connsiteX254" fmla="*/ 1750381 w 5553734"/>
              <a:gd name="connsiteY254" fmla="*/ 1467894 h 6026899"/>
              <a:gd name="connsiteX255" fmla="*/ 1731244 w 5553734"/>
              <a:gd name="connsiteY255" fmla="*/ 1474614 h 6026899"/>
              <a:gd name="connsiteX256" fmla="*/ 1711217 w 5553734"/>
              <a:gd name="connsiteY256" fmla="*/ 1484450 h 6026899"/>
              <a:gd name="connsiteX257" fmla="*/ 1691636 w 5553734"/>
              <a:gd name="connsiteY257" fmla="*/ 1496777 h 6026899"/>
              <a:gd name="connsiteX258" fmla="*/ 1673835 w 5553734"/>
              <a:gd name="connsiteY258" fmla="*/ 1510974 h 6026899"/>
              <a:gd name="connsiteX259" fmla="*/ 1656834 w 5553734"/>
              <a:gd name="connsiteY259" fmla="*/ 1529576 h 6026899"/>
              <a:gd name="connsiteX260" fmla="*/ 1649669 w 5553734"/>
              <a:gd name="connsiteY260" fmla="*/ 1545108 h 6026899"/>
              <a:gd name="connsiteX261" fmla="*/ 1652695 w 5553734"/>
              <a:gd name="connsiteY261" fmla="*/ 1555967 h 6026899"/>
              <a:gd name="connsiteX262" fmla="*/ 1666358 w 5553734"/>
              <a:gd name="connsiteY262" fmla="*/ 1560417 h 6026899"/>
              <a:gd name="connsiteX263" fmla="*/ 1671119 w 5553734"/>
              <a:gd name="connsiteY263" fmla="*/ 1560417 h 6026899"/>
              <a:gd name="connsiteX264" fmla="*/ 1676283 w 5553734"/>
              <a:gd name="connsiteY264" fmla="*/ 1559883 h 6026899"/>
              <a:gd name="connsiteX265" fmla="*/ 1681756 w 5553734"/>
              <a:gd name="connsiteY265" fmla="*/ 1558904 h 6026899"/>
              <a:gd name="connsiteX266" fmla="*/ 1687497 w 5553734"/>
              <a:gd name="connsiteY266" fmla="*/ 1557525 h 6026899"/>
              <a:gd name="connsiteX267" fmla="*/ 1707212 w 5553734"/>
              <a:gd name="connsiteY267" fmla="*/ 1550582 h 6026899"/>
              <a:gd name="connsiteX268" fmla="*/ 1727817 w 5553734"/>
              <a:gd name="connsiteY268" fmla="*/ 1540391 h 6026899"/>
              <a:gd name="connsiteX269" fmla="*/ 1747888 w 5553734"/>
              <a:gd name="connsiteY269" fmla="*/ 1527663 h 6026899"/>
              <a:gd name="connsiteX270" fmla="*/ 1765689 w 5553734"/>
              <a:gd name="connsiteY270" fmla="*/ 1513110 h 6026899"/>
              <a:gd name="connsiteX271" fmla="*/ 1782646 w 5553734"/>
              <a:gd name="connsiteY271" fmla="*/ 1494240 h 6026899"/>
              <a:gd name="connsiteX272" fmla="*/ 1789054 w 5553734"/>
              <a:gd name="connsiteY272" fmla="*/ 1478976 h 6026899"/>
              <a:gd name="connsiteX273" fmla="*/ 1785316 w 5553734"/>
              <a:gd name="connsiteY273" fmla="*/ 1468695 h 6026899"/>
              <a:gd name="connsiteX274" fmla="*/ 1771208 w 5553734"/>
              <a:gd name="connsiteY274" fmla="*/ 1464913 h 6026899"/>
              <a:gd name="connsiteX275" fmla="*/ 1558348 w 5553734"/>
              <a:gd name="connsiteY275" fmla="*/ 1684360 h 6026899"/>
              <a:gd name="connsiteX276" fmla="*/ 1541436 w 5553734"/>
              <a:gd name="connsiteY276" fmla="*/ 1681912 h 6026899"/>
              <a:gd name="connsiteX277" fmla="*/ 1537876 w 5553734"/>
              <a:gd name="connsiteY277" fmla="*/ 1682268 h 6026899"/>
              <a:gd name="connsiteX278" fmla="*/ 1534226 w 5553734"/>
              <a:gd name="connsiteY278" fmla="*/ 1682847 h 6026899"/>
              <a:gd name="connsiteX279" fmla="*/ 1530400 w 5553734"/>
              <a:gd name="connsiteY279" fmla="*/ 1683648 h 6026899"/>
              <a:gd name="connsiteX280" fmla="*/ 1526483 w 5553734"/>
              <a:gd name="connsiteY280" fmla="*/ 1684582 h 6026899"/>
              <a:gd name="connsiteX281" fmla="*/ 1503876 w 5553734"/>
              <a:gd name="connsiteY281" fmla="*/ 1692726 h 6026899"/>
              <a:gd name="connsiteX282" fmla="*/ 1480110 w 5553734"/>
              <a:gd name="connsiteY282" fmla="*/ 1705098 h 6026899"/>
              <a:gd name="connsiteX283" fmla="*/ 1457102 w 5553734"/>
              <a:gd name="connsiteY283" fmla="*/ 1720675 h 6026899"/>
              <a:gd name="connsiteX284" fmla="*/ 1436764 w 5553734"/>
              <a:gd name="connsiteY284" fmla="*/ 1738476 h 6026899"/>
              <a:gd name="connsiteX285" fmla="*/ 1420520 w 5553734"/>
              <a:gd name="connsiteY285" fmla="*/ 1758992 h 6026899"/>
              <a:gd name="connsiteX286" fmla="*/ 1415046 w 5553734"/>
              <a:gd name="connsiteY286" fmla="*/ 1775414 h 6026899"/>
              <a:gd name="connsiteX287" fmla="*/ 1420609 w 5553734"/>
              <a:gd name="connsiteY287" fmla="*/ 1786006 h 6026899"/>
              <a:gd name="connsiteX288" fmla="*/ 1437387 w 5553734"/>
              <a:gd name="connsiteY288" fmla="*/ 1788988 h 6026899"/>
              <a:gd name="connsiteX289" fmla="*/ 1440992 w 5553734"/>
              <a:gd name="connsiteY289" fmla="*/ 1788676 h 6026899"/>
              <a:gd name="connsiteX290" fmla="*/ 1444730 w 5553734"/>
              <a:gd name="connsiteY290" fmla="*/ 1788098 h 6026899"/>
              <a:gd name="connsiteX291" fmla="*/ 1448602 w 5553734"/>
              <a:gd name="connsiteY291" fmla="*/ 1787341 h 6026899"/>
              <a:gd name="connsiteX292" fmla="*/ 1452608 w 5553734"/>
              <a:gd name="connsiteY292" fmla="*/ 1786406 h 6026899"/>
              <a:gd name="connsiteX293" fmla="*/ 1476016 w 5553734"/>
              <a:gd name="connsiteY293" fmla="*/ 1778040 h 6026899"/>
              <a:gd name="connsiteX294" fmla="*/ 1500538 w 5553734"/>
              <a:gd name="connsiteY294" fmla="*/ 1765178 h 6026899"/>
              <a:gd name="connsiteX295" fmla="*/ 1524079 w 5553734"/>
              <a:gd name="connsiteY295" fmla="*/ 1749023 h 6026899"/>
              <a:gd name="connsiteX296" fmla="*/ 1544418 w 5553734"/>
              <a:gd name="connsiteY296" fmla="*/ 1730777 h 6026899"/>
              <a:gd name="connsiteX297" fmla="*/ 1560128 w 5553734"/>
              <a:gd name="connsiteY297" fmla="*/ 1710261 h 6026899"/>
              <a:gd name="connsiteX298" fmla="*/ 1564578 w 5553734"/>
              <a:gd name="connsiteY298" fmla="*/ 1694284 h 6026899"/>
              <a:gd name="connsiteX299" fmla="*/ 1558393 w 5553734"/>
              <a:gd name="connsiteY299" fmla="*/ 1684360 h 6026899"/>
              <a:gd name="connsiteX300" fmla="*/ 100989 w 5553734"/>
              <a:gd name="connsiteY300" fmla="*/ 4265567 h 6026899"/>
              <a:gd name="connsiteX301" fmla="*/ 116654 w 5553734"/>
              <a:gd name="connsiteY301" fmla="*/ 4276559 h 6026899"/>
              <a:gd name="connsiteX302" fmla="*/ 139708 w 5553734"/>
              <a:gd name="connsiteY302" fmla="*/ 4278295 h 6026899"/>
              <a:gd name="connsiteX303" fmla="*/ 157509 w 5553734"/>
              <a:gd name="connsiteY303" fmla="*/ 4274512 h 6026899"/>
              <a:gd name="connsiteX304" fmla="*/ 177714 w 5553734"/>
              <a:gd name="connsiteY304" fmla="*/ 4266858 h 6026899"/>
              <a:gd name="connsiteX305" fmla="*/ 199966 w 5553734"/>
              <a:gd name="connsiteY305" fmla="*/ 4255331 h 6026899"/>
              <a:gd name="connsiteX306" fmla="*/ 223864 w 5553734"/>
              <a:gd name="connsiteY306" fmla="*/ 4239888 h 6026899"/>
              <a:gd name="connsiteX307" fmla="*/ 285056 w 5553734"/>
              <a:gd name="connsiteY307" fmla="*/ 4187730 h 6026899"/>
              <a:gd name="connsiteX308" fmla="*/ 337303 w 5553734"/>
              <a:gd name="connsiteY308" fmla="*/ 4126582 h 6026899"/>
              <a:gd name="connsiteX309" fmla="*/ 375087 w 5553734"/>
              <a:gd name="connsiteY309" fmla="*/ 4064544 h 6026899"/>
              <a:gd name="connsiteX310" fmla="*/ 393423 w 5553734"/>
              <a:gd name="connsiteY310" fmla="*/ 4009182 h 6026899"/>
              <a:gd name="connsiteX311" fmla="*/ 393423 w 5553734"/>
              <a:gd name="connsiteY311" fmla="*/ 3982969 h 6026899"/>
              <a:gd name="connsiteX312" fmla="*/ 384833 w 5553734"/>
              <a:gd name="connsiteY312" fmla="*/ 3965168 h 6026899"/>
              <a:gd name="connsiteX313" fmla="*/ 368856 w 5553734"/>
              <a:gd name="connsiteY313" fmla="*/ 3955866 h 6026899"/>
              <a:gd name="connsiteX314" fmla="*/ 346605 w 5553734"/>
              <a:gd name="connsiteY314" fmla="*/ 3954976 h 6026899"/>
              <a:gd name="connsiteX315" fmla="*/ 329559 w 5553734"/>
              <a:gd name="connsiteY315" fmla="*/ 3958804 h 6026899"/>
              <a:gd name="connsiteX316" fmla="*/ 310467 w 5553734"/>
              <a:gd name="connsiteY316" fmla="*/ 3966058 h 6026899"/>
              <a:gd name="connsiteX317" fmla="*/ 289595 w 5553734"/>
              <a:gd name="connsiteY317" fmla="*/ 3976783 h 6026899"/>
              <a:gd name="connsiteX318" fmla="*/ 267076 w 5553734"/>
              <a:gd name="connsiteY318" fmla="*/ 3991069 h 6026899"/>
              <a:gd name="connsiteX319" fmla="*/ 208866 w 5553734"/>
              <a:gd name="connsiteY319" fmla="*/ 4039444 h 6026899"/>
              <a:gd name="connsiteX320" fmla="*/ 157153 w 5553734"/>
              <a:gd name="connsiteY320" fmla="*/ 4097744 h 6026899"/>
              <a:gd name="connsiteX321" fmla="*/ 117411 w 5553734"/>
              <a:gd name="connsiteY321" fmla="*/ 4159337 h 6026899"/>
              <a:gd name="connsiteX322" fmla="*/ 95604 w 5553734"/>
              <a:gd name="connsiteY322" fmla="*/ 4217191 h 6026899"/>
              <a:gd name="connsiteX323" fmla="*/ 93824 w 5553734"/>
              <a:gd name="connsiteY323" fmla="*/ 4245718 h 6026899"/>
              <a:gd name="connsiteX324" fmla="*/ 101033 w 5553734"/>
              <a:gd name="connsiteY324" fmla="*/ 4265567 h 6026899"/>
              <a:gd name="connsiteX325" fmla="*/ 52035 w 5553734"/>
              <a:gd name="connsiteY325" fmla="*/ 4568547 h 6026899"/>
              <a:gd name="connsiteX326" fmla="*/ 68235 w 5553734"/>
              <a:gd name="connsiteY326" fmla="*/ 4579896 h 6026899"/>
              <a:gd name="connsiteX327" fmla="*/ 91376 w 5553734"/>
              <a:gd name="connsiteY327" fmla="*/ 4582121 h 6026899"/>
              <a:gd name="connsiteX328" fmla="*/ 112471 w 5553734"/>
              <a:gd name="connsiteY328" fmla="*/ 4577670 h 6026899"/>
              <a:gd name="connsiteX329" fmla="*/ 136414 w 5553734"/>
              <a:gd name="connsiteY329" fmla="*/ 4568102 h 6026899"/>
              <a:gd name="connsiteX330" fmla="*/ 162849 w 5553734"/>
              <a:gd name="connsiteY330" fmla="*/ 4553282 h 6026899"/>
              <a:gd name="connsiteX331" fmla="*/ 191242 w 5553734"/>
              <a:gd name="connsiteY331" fmla="*/ 4533300 h 6026899"/>
              <a:gd name="connsiteX332" fmla="*/ 256351 w 5553734"/>
              <a:gd name="connsiteY332" fmla="*/ 4472909 h 6026899"/>
              <a:gd name="connsiteX333" fmla="*/ 310512 w 5553734"/>
              <a:gd name="connsiteY333" fmla="*/ 4403795 h 6026899"/>
              <a:gd name="connsiteX334" fmla="*/ 348206 w 5553734"/>
              <a:gd name="connsiteY334" fmla="*/ 4335037 h 6026899"/>
              <a:gd name="connsiteX335" fmla="*/ 364451 w 5553734"/>
              <a:gd name="connsiteY335" fmla="*/ 4274957 h 6026899"/>
              <a:gd name="connsiteX336" fmla="*/ 362536 w 5553734"/>
              <a:gd name="connsiteY336" fmla="*/ 4248700 h 6026899"/>
              <a:gd name="connsiteX337" fmla="*/ 352924 w 5553734"/>
              <a:gd name="connsiteY337" fmla="*/ 4230899 h 6026899"/>
              <a:gd name="connsiteX338" fmla="*/ 336458 w 5553734"/>
              <a:gd name="connsiteY338" fmla="*/ 4221419 h 6026899"/>
              <a:gd name="connsiteX339" fmla="*/ 314206 w 5553734"/>
              <a:gd name="connsiteY339" fmla="*/ 4220218 h 6026899"/>
              <a:gd name="connsiteX340" fmla="*/ 294224 w 5553734"/>
              <a:gd name="connsiteY340" fmla="*/ 4224668 h 6026899"/>
              <a:gd name="connsiteX341" fmla="*/ 271705 w 5553734"/>
              <a:gd name="connsiteY341" fmla="*/ 4233569 h 6026899"/>
              <a:gd name="connsiteX342" fmla="*/ 246916 w 5553734"/>
              <a:gd name="connsiteY342" fmla="*/ 4247231 h 6026899"/>
              <a:gd name="connsiteX343" fmla="*/ 220214 w 5553734"/>
              <a:gd name="connsiteY343" fmla="*/ 4265611 h 6026899"/>
              <a:gd name="connsiteX344" fmla="*/ 158265 w 5553734"/>
              <a:gd name="connsiteY344" fmla="*/ 4321597 h 6026899"/>
              <a:gd name="connsiteX345" fmla="*/ 104326 w 5553734"/>
              <a:gd name="connsiteY345" fmla="*/ 4387551 h 6026899"/>
              <a:gd name="connsiteX346" fmla="*/ 64273 w 5553734"/>
              <a:gd name="connsiteY346" fmla="*/ 4456265 h 6026899"/>
              <a:gd name="connsiteX347" fmla="*/ 43980 w 5553734"/>
              <a:gd name="connsiteY347" fmla="*/ 4519504 h 6026899"/>
              <a:gd name="connsiteX348" fmla="*/ 43980 w 5553734"/>
              <a:gd name="connsiteY348" fmla="*/ 4548343 h 6026899"/>
              <a:gd name="connsiteX349" fmla="*/ 52257 w 5553734"/>
              <a:gd name="connsiteY349" fmla="*/ 4568547 h 6026899"/>
              <a:gd name="connsiteX350" fmla="*/ 22529 w 5553734"/>
              <a:gd name="connsiteY350" fmla="*/ 4894536 h 6026899"/>
              <a:gd name="connsiteX351" fmla="*/ 39263 w 5553734"/>
              <a:gd name="connsiteY351" fmla="*/ 4905840 h 6026899"/>
              <a:gd name="connsiteX352" fmla="*/ 62137 w 5553734"/>
              <a:gd name="connsiteY352" fmla="*/ 4908421 h 6026899"/>
              <a:gd name="connsiteX353" fmla="*/ 87238 w 5553734"/>
              <a:gd name="connsiteY353" fmla="*/ 4903259 h 6026899"/>
              <a:gd name="connsiteX354" fmla="*/ 115987 w 5553734"/>
              <a:gd name="connsiteY354" fmla="*/ 4890976 h 6026899"/>
              <a:gd name="connsiteX355" fmla="*/ 147629 w 5553734"/>
              <a:gd name="connsiteY355" fmla="*/ 4871617 h 6026899"/>
              <a:gd name="connsiteX356" fmla="*/ 181541 w 5553734"/>
              <a:gd name="connsiteY356" fmla="*/ 4845315 h 6026899"/>
              <a:gd name="connsiteX357" fmla="*/ 250254 w 5553734"/>
              <a:gd name="connsiteY357" fmla="*/ 4774999 h 6026899"/>
              <a:gd name="connsiteX358" fmla="*/ 305528 w 5553734"/>
              <a:gd name="connsiteY358" fmla="*/ 4696851 h 6026899"/>
              <a:gd name="connsiteX359" fmla="*/ 341932 w 5553734"/>
              <a:gd name="connsiteY359" fmla="*/ 4620928 h 6026899"/>
              <a:gd name="connsiteX360" fmla="*/ 354793 w 5553734"/>
              <a:gd name="connsiteY360" fmla="*/ 4556264 h 6026899"/>
              <a:gd name="connsiteX361" fmla="*/ 350788 w 5553734"/>
              <a:gd name="connsiteY361" fmla="*/ 4530853 h 6026899"/>
              <a:gd name="connsiteX362" fmla="*/ 339929 w 5553734"/>
              <a:gd name="connsiteY362" fmla="*/ 4513585 h 6026899"/>
              <a:gd name="connsiteX363" fmla="*/ 323107 w 5553734"/>
              <a:gd name="connsiteY363" fmla="*/ 4504284 h 6026899"/>
              <a:gd name="connsiteX364" fmla="*/ 300855 w 5553734"/>
              <a:gd name="connsiteY364" fmla="*/ 4502771 h 6026899"/>
              <a:gd name="connsiteX365" fmla="*/ 277134 w 5553734"/>
              <a:gd name="connsiteY365" fmla="*/ 4507978 h 6026899"/>
              <a:gd name="connsiteX366" fmla="*/ 250432 w 5553734"/>
              <a:gd name="connsiteY366" fmla="*/ 4519415 h 6026899"/>
              <a:gd name="connsiteX367" fmla="*/ 220927 w 5553734"/>
              <a:gd name="connsiteY367" fmla="*/ 4537217 h 6026899"/>
              <a:gd name="connsiteX368" fmla="*/ 189195 w 5553734"/>
              <a:gd name="connsiteY368" fmla="*/ 4561204 h 6026899"/>
              <a:gd name="connsiteX369" fmla="*/ 123374 w 5553734"/>
              <a:gd name="connsiteY369" fmla="*/ 4626224 h 6026899"/>
              <a:gd name="connsiteX370" fmla="*/ 67700 w 5553734"/>
              <a:gd name="connsiteY370" fmla="*/ 4701212 h 6026899"/>
              <a:gd name="connsiteX371" fmla="*/ 27959 w 5553734"/>
              <a:gd name="connsiteY371" fmla="*/ 4777670 h 6026899"/>
              <a:gd name="connsiteX372" fmla="*/ 10692 w 5553734"/>
              <a:gd name="connsiteY372" fmla="*/ 4846427 h 6026899"/>
              <a:gd name="connsiteX373" fmla="*/ 12739 w 5553734"/>
              <a:gd name="connsiteY373" fmla="*/ 4874732 h 6026899"/>
              <a:gd name="connsiteX374" fmla="*/ 22752 w 5553734"/>
              <a:gd name="connsiteY374" fmla="*/ 4894536 h 6026899"/>
              <a:gd name="connsiteX375" fmla="*/ 118212 w 5553734"/>
              <a:gd name="connsiteY375" fmla="*/ 5622837 h 6026899"/>
              <a:gd name="connsiteX376" fmla="*/ 158265 w 5553734"/>
              <a:gd name="connsiteY376" fmla="*/ 5603344 h 6026899"/>
              <a:gd name="connsiteX377" fmla="*/ 201924 w 5553734"/>
              <a:gd name="connsiteY377" fmla="*/ 5571657 h 6026899"/>
              <a:gd name="connsiteX378" fmla="*/ 247850 w 5553734"/>
              <a:gd name="connsiteY378" fmla="*/ 5528356 h 6026899"/>
              <a:gd name="connsiteX379" fmla="*/ 323151 w 5553734"/>
              <a:gd name="connsiteY379" fmla="*/ 5433785 h 6026899"/>
              <a:gd name="connsiteX380" fmla="*/ 379225 w 5553734"/>
              <a:gd name="connsiteY380" fmla="*/ 5334009 h 6026899"/>
              <a:gd name="connsiteX381" fmla="*/ 411224 w 5553734"/>
              <a:gd name="connsiteY381" fmla="*/ 5241263 h 6026899"/>
              <a:gd name="connsiteX382" fmla="*/ 415006 w 5553734"/>
              <a:gd name="connsiteY382" fmla="*/ 5166497 h 6026899"/>
              <a:gd name="connsiteX383" fmla="*/ 407084 w 5553734"/>
              <a:gd name="connsiteY383" fmla="*/ 5142777 h 6026899"/>
              <a:gd name="connsiteX384" fmla="*/ 394001 w 5553734"/>
              <a:gd name="connsiteY384" fmla="*/ 5126444 h 6026899"/>
              <a:gd name="connsiteX385" fmla="*/ 376199 w 5553734"/>
              <a:gd name="connsiteY385" fmla="*/ 5117543 h 6026899"/>
              <a:gd name="connsiteX386" fmla="*/ 354616 w 5553734"/>
              <a:gd name="connsiteY386" fmla="*/ 5115407 h 6026899"/>
              <a:gd name="connsiteX387" fmla="*/ 322350 w 5553734"/>
              <a:gd name="connsiteY387" fmla="*/ 5122483 h 6026899"/>
              <a:gd name="connsiteX388" fmla="*/ 285546 w 5553734"/>
              <a:gd name="connsiteY388" fmla="*/ 5140285 h 6026899"/>
              <a:gd name="connsiteX389" fmla="*/ 245270 w 5553734"/>
              <a:gd name="connsiteY389" fmla="*/ 5168678 h 6026899"/>
              <a:gd name="connsiteX390" fmla="*/ 202368 w 5553734"/>
              <a:gd name="connsiteY390" fmla="*/ 5207663 h 6026899"/>
              <a:gd name="connsiteX391" fmla="*/ 129472 w 5553734"/>
              <a:gd name="connsiteY391" fmla="*/ 5294935 h 6026899"/>
              <a:gd name="connsiteX392" fmla="*/ 71394 w 5553734"/>
              <a:gd name="connsiteY392" fmla="*/ 5391596 h 6026899"/>
              <a:gd name="connsiteX393" fmla="*/ 34190 w 5553734"/>
              <a:gd name="connsiteY393" fmla="*/ 5486789 h 6026899"/>
              <a:gd name="connsiteX394" fmla="*/ 24799 w 5553734"/>
              <a:gd name="connsiteY394" fmla="*/ 5568542 h 6026899"/>
              <a:gd name="connsiteX395" fmla="*/ 31029 w 5553734"/>
              <a:gd name="connsiteY395" fmla="*/ 5595823 h 6026899"/>
              <a:gd name="connsiteX396" fmla="*/ 43312 w 5553734"/>
              <a:gd name="connsiteY396" fmla="*/ 5615227 h 6026899"/>
              <a:gd name="connsiteX397" fmla="*/ 61114 w 5553734"/>
              <a:gd name="connsiteY397" fmla="*/ 5626620 h 6026899"/>
              <a:gd name="connsiteX398" fmla="*/ 83677 w 5553734"/>
              <a:gd name="connsiteY398" fmla="*/ 5630091 h 6026899"/>
              <a:gd name="connsiteX399" fmla="*/ 118212 w 5553734"/>
              <a:gd name="connsiteY399" fmla="*/ 5622837 h 6026899"/>
              <a:gd name="connsiteX400" fmla="*/ 812468 w 5553734"/>
              <a:gd name="connsiteY400" fmla="*/ 2675810 h 6026899"/>
              <a:gd name="connsiteX401" fmla="*/ 789282 w 5553734"/>
              <a:gd name="connsiteY401" fmla="*/ 2676611 h 6026899"/>
              <a:gd name="connsiteX402" fmla="*/ 784831 w 5553734"/>
              <a:gd name="connsiteY402" fmla="*/ 2677679 h 6026899"/>
              <a:gd name="connsiteX403" fmla="*/ 780381 w 5553734"/>
              <a:gd name="connsiteY403" fmla="*/ 2678970 h 6026899"/>
              <a:gd name="connsiteX404" fmla="*/ 775530 w 5553734"/>
              <a:gd name="connsiteY404" fmla="*/ 2680528 h 6026899"/>
              <a:gd name="connsiteX405" fmla="*/ 770546 w 5553734"/>
              <a:gd name="connsiteY405" fmla="*/ 2682308 h 6026899"/>
              <a:gd name="connsiteX406" fmla="*/ 731382 w 5553734"/>
              <a:gd name="connsiteY406" fmla="*/ 2702156 h 6026899"/>
              <a:gd name="connsiteX407" fmla="*/ 692486 w 5553734"/>
              <a:gd name="connsiteY407" fmla="*/ 2730505 h 6026899"/>
              <a:gd name="connsiteX408" fmla="*/ 657996 w 5553734"/>
              <a:gd name="connsiteY408" fmla="*/ 2763883 h 6026899"/>
              <a:gd name="connsiteX409" fmla="*/ 632362 w 5553734"/>
              <a:gd name="connsiteY409" fmla="*/ 2798907 h 6026899"/>
              <a:gd name="connsiteX410" fmla="*/ 621592 w 5553734"/>
              <a:gd name="connsiteY410" fmla="*/ 2825609 h 6026899"/>
              <a:gd name="connsiteX411" fmla="*/ 623105 w 5553734"/>
              <a:gd name="connsiteY411" fmla="*/ 2844479 h 6026899"/>
              <a:gd name="connsiteX412" fmla="*/ 636056 w 5553734"/>
              <a:gd name="connsiteY412" fmla="*/ 2854359 h 6026899"/>
              <a:gd name="connsiteX413" fmla="*/ 659687 w 5553734"/>
              <a:gd name="connsiteY413" fmla="*/ 2854047 h 6026899"/>
              <a:gd name="connsiteX414" fmla="*/ 664137 w 5553734"/>
              <a:gd name="connsiteY414" fmla="*/ 2853024 h 6026899"/>
              <a:gd name="connsiteX415" fmla="*/ 668899 w 5553734"/>
              <a:gd name="connsiteY415" fmla="*/ 2851689 h 6026899"/>
              <a:gd name="connsiteX416" fmla="*/ 673929 w 5553734"/>
              <a:gd name="connsiteY416" fmla="*/ 2850086 h 6026899"/>
              <a:gd name="connsiteX417" fmla="*/ 679180 w 5553734"/>
              <a:gd name="connsiteY417" fmla="*/ 2848217 h 6026899"/>
              <a:gd name="connsiteX418" fmla="*/ 720078 w 5553734"/>
              <a:gd name="connsiteY418" fmla="*/ 2827300 h 6026899"/>
              <a:gd name="connsiteX419" fmla="*/ 760132 w 5553734"/>
              <a:gd name="connsiteY419" fmla="*/ 2797527 h 6026899"/>
              <a:gd name="connsiteX420" fmla="*/ 794800 w 5553734"/>
              <a:gd name="connsiteY420" fmla="*/ 2762993 h 6026899"/>
              <a:gd name="connsiteX421" fmla="*/ 819411 w 5553734"/>
              <a:gd name="connsiteY421" fmla="*/ 2727924 h 6026899"/>
              <a:gd name="connsiteX422" fmla="*/ 828579 w 5553734"/>
              <a:gd name="connsiteY422" fmla="*/ 2702290 h 6026899"/>
              <a:gd name="connsiteX423" fmla="*/ 825774 w 5553734"/>
              <a:gd name="connsiteY423" fmla="*/ 2684756 h 6026899"/>
              <a:gd name="connsiteX424" fmla="*/ 812468 w 5553734"/>
              <a:gd name="connsiteY424" fmla="*/ 2675810 h 6026899"/>
              <a:gd name="connsiteX425" fmla="*/ 2235336 w 5553734"/>
              <a:gd name="connsiteY425" fmla="*/ 1096156 h 6026899"/>
              <a:gd name="connsiteX426" fmla="*/ 2229061 w 5553734"/>
              <a:gd name="connsiteY426" fmla="*/ 1095400 h 6026899"/>
              <a:gd name="connsiteX427" fmla="*/ 2221807 w 5553734"/>
              <a:gd name="connsiteY427" fmla="*/ 1095711 h 6026899"/>
              <a:gd name="connsiteX428" fmla="*/ 2213663 w 5553734"/>
              <a:gd name="connsiteY428" fmla="*/ 1097002 h 6026899"/>
              <a:gd name="connsiteX429" fmla="*/ 2204762 w 5553734"/>
              <a:gd name="connsiteY429" fmla="*/ 1099182 h 6026899"/>
              <a:gd name="connsiteX430" fmla="*/ 2191411 w 5553734"/>
              <a:gd name="connsiteY430" fmla="*/ 1103633 h 6026899"/>
              <a:gd name="connsiteX431" fmla="*/ 2177348 w 5553734"/>
              <a:gd name="connsiteY431" fmla="*/ 1109863 h 6026899"/>
              <a:gd name="connsiteX432" fmla="*/ 2163418 w 5553734"/>
              <a:gd name="connsiteY432" fmla="*/ 1117429 h 6026899"/>
              <a:gd name="connsiteX433" fmla="*/ 2150067 w 5553734"/>
              <a:gd name="connsiteY433" fmla="*/ 1126329 h 6026899"/>
              <a:gd name="connsiteX434" fmla="*/ 2132043 w 5553734"/>
              <a:gd name="connsiteY434" fmla="*/ 1141817 h 6026899"/>
              <a:gd name="connsiteX435" fmla="*/ 2122030 w 5553734"/>
              <a:gd name="connsiteY435" fmla="*/ 1155835 h 6026899"/>
              <a:gd name="connsiteX436" fmla="*/ 2120917 w 5553734"/>
              <a:gd name="connsiteY436" fmla="*/ 1166783 h 6026899"/>
              <a:gd name="connsiteX437" fmla="*/ 2129417 w 5553734"/>
              <a:gd name="connsiteY437" fmla="*/ 1173147 h 6026899"/>
              <a:gd name="connsiteX438" fmla="*/ 2135648 w 5553734"/>
              <a:gd name="connsiteY438" fmla="*/ 1174037 h 6026899"/>
              <a:gd name="connsiteX439" fmla="*/ 2142946 w 5553734"/>
              <a:gd name="connsiteY439" fmla="*/ 1173815 h 6026899"/>
              <a:gd name="connsiteX440" fmla="*/ 2151180 w 5553734"/>
              <a:gd name="connsiteY440" fmla="*/ 1172613 h 6026899"/>
              <a:gd name="connsiteX441" fmla="*/ 2160081 w 5553734"/>
              <a:gd name="connsiteY441" fmla="*/ 1170388 h 6026899"/>
              <a:gd name="connsiteX442" fmla="*/ 2174010 w 5553734"/>
              <a:gd name="connsiteY442" fmla="*/ 1165671 h 6026899"/>
              <a:gd name="connsiteX443" fmla="*/ 2188429 w 5553734"/>
              <a:gd name="connsiteY443" fmla="*/ 1159262 h 6026899"/>
              <a:gd name="connsiteX444" fmla="*/ 2202759 w 5553734"/>
              <a:gd name="connsiteY444" fmla="*/ 1151430 h 6026899"/>
              <a:gd name="connsiteX445" fmla="*/ 2216377 w 5553734"/>
              <a:gd name="connsiteY445" fmla="*/ 1142529 h 6026899"/>
              <a:gd name="connsiteX446" fmla="*/ 2234179 w 5553734"/>
              <a:gd name="connsiteY446" fmla="*/ 1126774 h 6026899"/>
              <a:gd name="connsiteX447" fmla="*/ 2243659 w 5553734"/>
              <a:gd name="connsiteY447" fmla="*/ 1112845 h 6026899"/>
              <a:gd name="connsiteX448" fmla="*/ 2244147 w 5553734"/>
              <a:gd name="connsiteY448" fmla="*/ 1102164 h 6026899"/>
              <a:gd name="connsiteX449" fmla="*/ 2235291 w 5553734"/>
              <a:gd name="connsiteY449" fmla="*/ 1096156 h 6026899"/>
              <a:gd name="connsiteX450" fmla="*/ 163605 w 5553734"/>
              <a:gd name="connsiteY450" fmla="*/ 3984705 h 6026899"/>
              <a:gd name="connsiteX451" fmla="*/ 178782 w 5553734"/>
              <a:gd name="connsiteY451" fmla="*/ 3995564 h 6026899"/>
              <a:gd name="connsiteX452" fmla="*/ 201924 w 5553734"/>
              <a:gd name="connsiteY452" fmla="*/ 3996943 h 6026899"/>
              <a:gd name="connsiteX453" fmla="*/ 216921 w 5553734"/>
              <a:gd name="connsiteY453" fmla="*/ 3993739 h 6026899"/>
              <a:gd name="connsiteX454" fmla="*/ 233610 w 5553734"/>
              <a:gd name="connsiteY454" fmla="*/ 3987731 h 6026899"/>
              <a:gd name="connsiteX455" fmla="*/ 251856 w 5553734"/>
              <a:gd name="connsiteY455" fmla="*/ 3978830 h 6026899"/>
              <a:gd name="connsiteX456" fmla="*/ 271482 w 5553734"/>
              <a:gd name="connsiteY456" fmla="*/ 3967259 h 6026899"/>
              <a:gd name="connsiteX457" fmla="*/ 328981 w 5553734"/>
              <a:gd name="connsiteY457" fmla="*/ 3922311 h 6026899"/>
              <a:gd name="connsiteX458" fmla="*/ 379448 w 5553734"/>
              <a:gd name="connsiteY458" fmla="*/ 3868105 h 6026899"/>
              <a:gd name="connsiteX459" fmla="*/ 417320 w 5553734"/>
              <a:gd name="connsiteY459" fmla="*/ 3811942 h 6026899"/>
              <a:gd name="connsiteX460" fmla="*/ 437659 w 5553734"/>
              <a:gd name="connsiteY460" fmla="*/ 3760629 h 6026899"/>
              <a:gd name="connsiteX461" fmla="*/ 439260 w 5553734"/>
              <a:gd name="connsiteY461" fmla="*/ 3734194 h 6026899"/>
              <a:gd name="connsiteX462" fmla="*/ 431740 w 5553734"/>
              <a:gd name="connsiteY462" fmla="*/ 3716393 h 6026899"/>
              <a:gd name="connsiteX463" fmla="*/ 416252 w 5553734"/>
              <a:gd name="connsiteY463" fmla="*/ 3707136 h 6026899"/>
              <a:gd name="connsiteX464" fmla="*/ 393733 w 5553734"/>
              <a:gd name="connsiteY464" fmla="*/ 3706602 h 6026899"/>
              <a:gd name="connsiteX465" fmla="*/ 379448 w 5553734"/>
              <a:gd name="connsiteY465" fmla="*/ 3709851 h 6026899"/>
              <a:gd name="connsiteX466" fmla="*/ 363604 w 5553734"/>
              <a:gd name="connsiteY466" fmla="*/ 3715547 h 6026899"/>
              <a:gd name="connsiteX467" fmla="*/ 346337 w 5553734"/>
              <a:gd name="connsiteY467" fmla="*/ 3723780 h 6026899"/>
              <a:gd name="connsiteX468" fmla="*/ 327735 w 5553734"/>
              <a:gd name="connsiteY468" fmla="*/ 3734550 h 6026899"/>
              <a:gd name="connsiteX469" fmla="*/ 272996 w 5553734"/>
              <a:gd name="connsiteY469" fmla="*/ 3776339 h 6026899"/>
              <a:gd name="connsiteX470" fmla="*/ 223463 w 5553734"/>
              <a:gd name="connsiteY470" fmla="*/ 3827874 h 6026899"/>
              <a:gd name="connsiteX471" fmla="*/ 184256 w 5553734"/>
              <a:gd name="connsiteY471" fmla="*/ 3883237 h 6026899"/>
              <a:gd name="connsiteX472" fmla="*/ 160936 w 5553734"/>
              <a:gd name="connsiteY472" fmla="*/ 3936240 h 6026899"/>
              <a:gd name="connsiteX473" fmla="*/ 157375 w 5553734"/>
              <a:gd name="connsiteY473" fmla="*/ 3964678 h 6026899"/>
              <a:gd name="connsiteX474" fmla="*/ 163561 w 5553734"/>
              <a:gd name="connsiteY474" fmla="*/ 3984705 h 6026899"/>
              <a:gd name="connsiteX475" fmla="*/ 58489 w 5553734"/>
              <a:gd name="connsiteY475" fmla="*/ 5257062 h 6026899"/>
              <a:gd name="connsiteX476" fmla="*/ 87994 w 5553734"/>
              <a:gd name="connsiteY476" fmla="*/ 5251010 h 6026899"/>
              <a:gd name="connsiteX477" fmla="*/ 121951 w 5553734"/>
              <a:gd name="connsiteY477" fmla="*/ 5235478 h 6026899"/>
              <a:gd name="connsiteX478" fmla="*/ 159333 w 5553734"/>
              <a:gd name="connsiteY478" fmla="*/ 5210645 h 6026899"/>
              <a:gd name="connsiteX479" fmla="*/ 199075 w 5553734"/>
              <a:gd name="connsiteY479" fmla="*/ 5176688 h 6026899"/>
              <a:gd name="connsiteX480" fmla="*/ 271348 w 5553734"/>
              <a:gd name="connsiteY480" fmla="*/ 5094935 h 6026899"/>
              <a:gd name="connsiteX481" fmla="*/ 327379 w 5553734"/>
              <a:gd name="connsiteY481" fmla="*/ 5006551 h 6026899"/>
              <a:gd name="connsiteX482" fmla="*/ 361958 w 5553734"/>
              <a:gd name="connsiteY482" fmla="*/ 4922618 h 6026899"/>
              <a:gd name="connsiteX483" fmla="*/ 370636 w 5553734"/>
              <a:gd name="connsiteY483" fmla="*/ 4853058 h 6026899"/>
              <a:gd name="connsiteX484" fmla="*/ 364672 w 5553734"/>
              <a:gd name="connsiteY484" fmla="*/ 4828448 h 6026899"/>
              <a:gd name="connsiteX485" fmla="*/ 352701 w 5553734"/>
              <a:gd name="connsiteY485" fmla="*/ 4811670 h 6026899"/>
              <a:gd name="connsiteX486" fmla="*/ 335479 w 5553734"/>
              <a:gd name="connsiteY486" fmla="*/ 4802458 h 6026899"/>
              <a:gd name="connsiteX487" fmla="*/ 313627 w 5553734"/>
              <a:gd name="connsiteY487" fmla="*/ 4800633 h 6026899"/>
              <a:gd name="connsiteX488" fmla="*/ 285857 w 5553734"/>
              <a:gd name="connsiteY488" fmla="*/ 4806730 h 6026899"/>
              <a:gd name="connsiteX489" fmla="*/ 254304 w 5553734"/>
              <a:gd name="connsiteY489" fmla="*/ 4821061 h 6026899"/>
              <a:gd name="connsiteX490" fmla="*/ 219636 w 5553734"/>
              <a:gd name="connsiteY490" fmla="*/ 4843312 h 6026899"/>
              <a:gd name="connsiteX491" fmla="*/ 182475 w 5553734"/>
              <a:gd name="connsiteY491" fmla="*/ 4874109 h 6026899"/>
              <a:gd name="connsiteX492" fmla="*/ 112916 w 5553734"/>
              <a:gd name="connsiteY492" fmla="*/ 4949765 h 6026899"/>
              <a:gd name="connsiteX493" fmla="*/ 55907 w 5553734"/>
              <a:gd name="connsiteY493" fmla="*/ 5034945 h 6026899"/>
              <a:gd name="connsiteX494" fmla="*/ 17145 w 5553734"/>
              <a:gd name="connsiteY494" fmla="*/ 5120214 h 6026899"/>
              <a:gd name="connsiteX495" fmla="*/ 3526 w 5553734"/>
              <a:gd name="connsiteY495" fmla="*/ 5195024 h 6026899"/>
              <a:gd name="connsiteX496" fmla="*/ 7620 w 5553734"/>
              <a:gd name="connsiteY496" fmla="*/ 5222928 h 6026899"/>
              <a:gd name="connsiteX497" fmla="*/ 18657 w 5553734"/>
              <a:gd name="connsiteY497" fmla="*/ 5242643 h 6026899"/>
              <a:gd name="connsiteX498" fmla="*/ 35880 w 5553734"/>
              <a:gd name="connsiteY498" fmla="*/ 5254036 h 6026899"/>
              <a:gd name="connsiteX499" fmla="*/ 58444 w 5553734"/>
              <a:gd name="connsiteY499" fmla="*/ 5257062 h 6026899"/>
              <a:gd name="connsiteX500" fmla="*/ 483052 w 5553734"/>
              <a:gd name="connsiteY500" fmla="*/ 5472504 h 6026899"/>
              <a:gd name="connsiteX501" fmla="*/ 468945 w 5553734"/>
              <a:gd name="connsiteY501" fmla="*/ 5457105 h 6026899"/>
              <a:gd name="connsiteX502" fmla="*/ 451144 w 5553734"/>
              <a:gd name="connsiteY502" fmla="*/ 5448205 h 6026899"/>
              <a:gd name="connsiteX503" fmla="*/ 429915 w 5553734"/>
              <a:gd name="connsiteY503" fmla="*/ 5445802 h 6026899"/>
              <a:gd name="connsiteX504" fmla="*/ 392399 w 5553734"/>
              <a:gd name="connsiteY504" fmla="*/ 5454035 h 6026899"/>
              <a:gd name="connsiteX505" fmla="*/ 349631 w 5553734"/>
              <a:gd name="connsiteY505" fmla="*/ 5476287 h 6026899"/>
              <a:gd name="connsiteX506" fmla="*/ 303080 w 5553734"/>
              <a:gd name="connsiteY506" fmla="*/ 5511889 h 6026899"/>
              <a:gd name="connsiteX507" fmla="*/ 254126 w 5553734"/>
              <a:gd name="connsiteY507" fmla="*/ 5561110 h 6026899"/>
              <a:gd name="connsiteX508" fmla="*/ 178470 w 5553734"/>
              <a:gd name="connsiteY508" fmla="*/ 5662223 h 6026899"/>
              <a:gd name="connsiteX509" fmla="*/ 120615 w 5553734"/>
              <a:gd name="connsiteY509" fmla="*/ 5771968 h 6026899"/>
              <a:gd name="connsiteX510" fmla="*/ 86348 w 5553734"/>
              <a:gd name="connsiteY510" fmla="*/ 5878198 h 6026899"/>
              <a:gd name="connsiteX511" fmla="*/ 82698 w 5553734"/>
              <a:gd name="connsiteY511" fmla="*/ 5967205 h 6026899"/>
              <a:gd name="connsiteX512" fmla="*/ 91154 w 5553734"/>
              <a:gd name="connsiteY512" fmla="*/ 5993284 h 6026899"/>
              <a:gd name="connsiteX513" fmla="*/ 104505 w 5553734"/>
              <a:gd name="connsiteY513" fmla="*/ 6011932 h 6026899"/>
              <a:gd name="connsiteX514" fmla="*/ 122662 w 5553734"/>
              <a:gd name="connsiteY514" fmla="*/ 6023147 h 6026899"/>
              <a:gd name="connsiteX515" fmla="*/ 144914 w 5553734"/>
              <a:gd name="connsiteY515" fmla="*/ 6026929 h 6026899"/>
              <a:gd name="connsiteX516" fmla="*/ 185368 w 5553734"/>
              <a:gd name="connsiteY516" fmla="*/ 6018785 h 6026899"/>
              <a:gd name="connsiteX517" fmla="*/ 231919 w 5553734"/>
              <a:gd name="connsiteY517" fmla="*/ 5994264 h 6026899"/>
              <a:gd name="connsiteX518" fmla="*/ 282519 w 5553734"/>
              <a:gd name="connsiteY518" fmla="*/ 5953988 h 6026899"/>
              <a:gd name="connsiteX519" fmla="*/ 334944 w 5553734"/>
              <a:gd name="connsiteY519" fmla="*/ 5898981 h 6026899"/>
              <a:gd name="connsiteX520" fmla="*/ 412558 w 5553734"/>
              <a:gd name="connsiteY520" fmla="*/ 5789592 h 6026899"/>
              <a:gd name="connsiteX521" fmla="*/ 467476 w 5553734"/>
              <a:gd name="connsiteY521" fmla="*/ 5677042 h 6026899"/>
              <a:gd name="connsiteX522" fmla="*/ 495513 w 5553734"/>
              <a:gd name="connsiteY522" fmla="*/ 5574684 h 6026899"/>
              <a:gd name="connsiteX523" fmla="*/ 493110 w 5553734"/>
              <a:gd name="connsiteY523" fmla="*/ 5494578 h 6026899"/>
              <a:gd name="connsiteX524" fmla="*/ 483141 w 5553734"/>
              <a:gd name="connsiteY524" fmla="*/ 5472504 h 6026899"/>
              <a:gd name="connsiteX525" fmla="*/ 630982 w 5553734"/>
              <a:gd name="connsiteY525" fmla="*/ 3048839 h 6026899"/>
              <a:gd name="connsiteX526" fmla="*/ 608063 w 5553734"/>
              <a:gd name="connsiteY526" fmla="*/ 3049151 h 6026899"/>
              <a:gd name="connsiteX527" fmla="*/ 600409 w 5553734"/>
              <a:gd name="connsiteY527" fmla="*/ 3050931 h 6026899"/>
              <a:gd name="connsiteX528" fmla="*/ 592131 w 5553734"/>
              <a:gd name="connsiteY528" fmla="*/ 3053468 h 6026899"/>
              <a:gd name="connsiteX529" fmla="*/ 583230 w 5553734"/>
              <a:gd name="connsiteY529" fmla="*/ 3056805 h 6026899"/>
              <a:gd name="connsiteX530" fmla="*/ 573928 w 5553734"/>
              <a:gd name="connsiteY530" fmla="*/ 3060900 h 6026899"/>
              <a:gd name="connsiteX531" fmla="*/ 529203 w 5553734"/>
              <a:gd name="connsiteY531" fmla="*/ 3087602 h 6026899"/>
              <a:gd name="connsiteX532" fmla="*/ 486256 w 5553734"/>
              <a:gd name="connsiteY532" fmla="*/ 3123205 h 6026899"/>
              <a:gd name="connsiteX533" fmla="*/ 449630 w 5553734"/>
              <a:gd name="connsiteY533" fmla="*/ 3163881 h 6026899"/>
              <a:gd name="connsiteX534" fmla="*/ 424174 w 5553734"/>
              <a:gd name="connsiteY534" fmla="*/ 3205047 h 6026899"/>
              <a:gd name="connsiteX535" fmla="*/ 415896 w 5553734"/>
              <a:gd name="connsiteY535" fmla="*/ 3232594 h 6026899"/>
              <a:gd name="connsiteX536" fmla="*/ 419057 w 5553734"/>
              <a:gd name="connsiteY536" fmla="*/ 3251998 h 6026899"/>
              <a:gd name="connsiteX537" fmla="*/ 432852 w 5553734"/>
              <a:gd name="connsiteY537" fmla="*/ 3262278 h 6026899"/>
              <a:gd name="connsiteX538" fmla="*/ 456306 w 5553734"/>
              <a:gd name="connsiteY538" fmla="*/ 3262590 h 6026899"/>
              <a:gd name="connsiteX539" fmla="*/ 464227 w 5553734"/>
              <a:gd name="connsiteY539" fmla="*/ 3260810 h 6026899"/>
              <a:gd name="connsiteX540" fmla="*/ 472816 w 5553734"/>
              <a:gd name="connsiteY540" fmla="*/ 3258229 h 6026899"/>
              <a:gd name="connsiteX541" fmla="*/ 481984 w 5553734"/>
              <a:gd name="connsiteY541" fmla="*/ 3254757 h 6026899"/>
              <a:gd name="connsiteX542" fmla="*/ 491730 w 5553734"/>
              <a:gd name="connsiteY542" fmla="*/ 3250307 h 6026899"/>
              <a:gd name="connsiteX543" fmla="*/ 538637 w 5553734"/>
              <a:gd name="connsiteY543" fmla="*/ 3221914 h 6026899"/>
              <a:gd name="connsiteX544" fmla="*/ 582873 w 5553734"/>
              <a:gd name="connsiteY544" fmla="*/ 3184219 h 6026899"/>
              <a:gd name="connsiteX545" fmla="*/ 619278 w 5553734"/>
              <a:gd name="connsiteY545" fmla="*/ 3142475 h 6026899"/>
              <a:gd name="connsiteX546" fmla="*/ 642998 w 5553734"/>
              <a:gd name="connsiteY546" fmla="*/ 3101710 h 6026899"/>
              <a:gd name="connsiteX547" fmla="*/ 649584 w 5553734"/>
              <a:gd name="connsiteY547" fmla="*/ 3075408 h 6026899"/>
              <a:gd name="connsiteX548" fmla="*/ 645134 w 5553734"/>
              <a:gd name="connsiteY548" fmla="*/ 3057606 h 6026899"/>
              <a:gd name="connsiteX549" fmla="*/ 630938 w 5553734"/>
              <a:gd name="connsiteY549" fmla="*/ 3048839 h 6026899"/>
              <a:gd name="connsiteX550" fmla="*/ 719010 w 5553734"/>
              <a:gd name="connsiteY550" fmla="*/ 2856050 h 6026899"/>
              <a:gd name="connsiteX551" fmla="*/ 696002 w 5553734"/>
              <a:gd name="connsiteY551" fmla="*/ 2856628 h 6026899"/>
              <a:gd name="connsiteX552" fmla="*/ 690083 w 5553734"/>
              <a:gd name="connsiteY552" fmla="*/ 2858008 h 6026899"/>
              <a:gd name="connsiteX553" fmla="*/ 683808 w 5553734"/>
              <a:gd name="connsiteY553" fmla="*/ 2859877 h 6026899"/>
              <a:gd name="connsiteX554" fmla="*/ 677177 w 5553734"/>
              <a:gd name="connsiteY554" fmla="*/ 2862147 h 6026899"/>
              <a:gd name="connsiteX555" fmla="*/ 670235 w 5553734"/>
              <a:gd name="connsiteY555" fmla="*/ 2864906 h 6026899"/>
              <a:gd name="connsiteX556" fmla="*/ 628401 w 5553734"/>
              <a:gd name="connsiteY556" fmla="*/ 2887959 h 6026899"/>
              <a:gd name="connsiteX557" fmla="*/ 587502 w 5553734"/>
              <a:gd name="connsiteY557" fmla="*/ 2919734 h 6026899"/>
              <a:gd name="connsiteX558" fmla="*/ 551899 w 5553734"/>
              <a:gd name="connsiteY558" fmla="*/ 2956539 h 6026899"/>
              <a:gd name="connsiteX559" fmla="*/ 526265 w 5553734"/>
              <a:gd name="connsiteY559" fmla="*/ 2994456 h 6026899"/>
              <a:gd name="connsiteX560" fmla="*/ 516697 w 5553734"/>
              <a:gd name="connsiteY560" fmla="*/ 3021559 h 6026899"/>
              <a:gd name="connsiteX561" fmla="*/ 518967 w 5553734"/>
              <a:gd name="connsiteY561" fmla="*/ 3040650 h 6026899"/>
              <a:gd name="connsiteX562" fmla="*/ 532318 w 5553734"/>
              <a:gd name="connsiteY562" fmla="*/ 3050753 h 6026899"/>
              <a:gd name="connsiteX563" fmla="*/ 555816 w 5553734"/>
              <a:gd name="connsiteY563" fmla="*/ 3050753 h 6026899"/>
              <a:gd name="connsiteX564" fmla="*/ 562002 w 5553734"/>
              <a:gd name="connsiteY564" fmla="*/ 3049373 h 6026899"/>
              <a:gd name="connsiteX565" fmla="*/ 568499 w 5553734"/>
              <a:gd name="connsiteY565" fmla="*/ 3047504 h 6026899"/>
              <a:gd name="connsiteX566" fmla="*/ 575442 w 5553734"/>
              <a:gd name="connsiteY566" fmla="*/ 3045101 h 6026899"/>
              <a:gd name="connsiteX567" fmla="*/ 582696 w 5553734"/>
              <a:gd name="connsiteY567" fmla="*/ 3042164 h 6026899"/>
              <a:gd name="connsiteX568" fmla="*/ 626532 w 5553734"/>
              <a:gd name="connsiteY568" fmla="*/ 3017865 h 6026899"/>
              <a:gd name="connsiteX569" fmla="*/ 668721 w 5553734"/>
              <a:gd name="connsiteY569" fmla="*/ 2984398 h 6026899"/>
              <a:gd name="connsiteX570" fmla="*/ 704324 w 5553734"/>
              <a:gd name="connsiteY570" fmla="*/ 2946526 h 6026899"/>
              <a:gd name="connsiteX571" fmla="*/ 728578 w 5553734"/>
              <a:gd name="connsiteY571" fmla="*/ 2908786 h 6026899"/>
              <a:gd name="connsiteX572" fmla="*/ 736812 w 5553734"/>
              <a:gd name="connsiteY572" fmla="*/ 2882752 h 6026899"/>
              <a:gd name="connsiteX573" fmla="*/ 733207 w 5553734"/>
              <a:gd name="connsiteY573" fmla="*/ 2864950 h 6026899"/>
              <a:gd name="connsiteX574" fmla="*/ 719010 w 5553734"/>
              <a:gd name="connsiteY574" fmla="*/ 2856050 h 6026899"/>
              <a:gd name="connsiteX575" fmla="*/ 493199 w 5553734"/>
              <a:gd name="connsiteY575" fmla="*/ 3482126 h 6026899"/>
              <a:gd name="connsiteX576" fmla="*/ 478113 w 5553734"/>
              <a:gd name="connsiteY576" fmla="*/ 3472914 h 6026899"/>
              <a:gd name="connsiteX577" fmla="*/ 455416 w 5553734"/>
              <a:gd name="connsiteY577" fmla="*/ 3472647 h 6026899"/>
              <a:gd name="connsiteX578" fmla="*/ 443623 w 5553734"/>
              <a:gd name="connsiteY578" fmla="*/ 3475361 h 6026899"/>
              <a:gd name="connsiteX579" fmla="*/ 430716 w 5553734"/>
              <a:gd name="connsiteY579" fmla="*/ 3479812 h 6026899"/>
              <a:gd name="connsiteX580" fmla="*/ 416787 w 5553734"/>
              <a:gd name="connsiteY580" fmla="*/ 3485953 h 6026899"/>
              <a:gd name="connsiteX581" fmla="*/ 401789 w 5553734"/>
              <a:gd name="connsiteY581" fmla="*/ 3493875 h 6026899"/>
              <a:gd name="connsiteX582" fmla="*/ 350520 w 5553734"/>
              <a:gd name="connsiteY582" fmla="*/ 3529834 h 6026899"/>
              <a:gd name="connsiteX583" fmla="*/ 303125 w 5553734"/>
              <a:gd name="connsiteY583" fmla="*/ 3575450 h 6026899"/>
              <a:gd name="connsiteX584" fmla="*/ 264496 w 5553734"/>
              <a:gd name="connsiteY584" fmla="*/ 3625383 h 6026899"/>
              <a:gd name="connsiteX585" fmla="*/ 240062 w 5553734"/>
              <a:gd name="connsiteY585" fmla="*/ 3674070 h 6026899"/>
              <a:gd name="connsiteX586" fmla="*/ 234767 w 5553734"/>
              <a:gd name="connsiteY586" fmla="*/ 3702419 h 6026899"/>
              <a:gd name="connsiteX587" fmla="*/ 239885 w 5553734"/>
              <a:gd name="connsiteY587" fmla="*/ 3722267 h 6026899"/>
              <a:gd name="connsiteX588" fmla="*/ 254571 w 5553734"/>
              <a:gd name="connsiteY588" fmla="*/ 3732993 h 6026899"/>
              <a:gd name="connsiteX589" fmla="*/ 277802 w 5553734"/>
              <a:gd name="connsiteY589" fmla="*/ 3734016 h 6026899"/>
              <a:gd name="connsiteX590" fmla="*/ 290129 w 5553734"/>
              <a:gd name="connsiteY590" fmla="*/ 3731346 h 6026899"/>
              <a:gd name="connsiteX591" fmla="*/ 303480 w 5553734"/>
              <a:gd name="connsiteY591" fmla="*/ 3726896 h 6026899"/>
              <a:gd name="connsiteX592" fmla="*/ 318255 w 5553734"/>
              <a:gd name="connsiteY592" fmla="*/ 3720354 h 6026899"/>
              <a:gd name="connsiteX593" fmla="*/ 334099 w 5553734"/>
              <a:gd name="connsiteY593" fmla="*/ 3711898 h 6026899"/>
              <a:gd name="connsiteX594" fmla="*/ 387904 w 5553734"/>
              <a:gd name="connsiteY594" fmla="*/ 3673358 h 6026899"/>
              <a:gd name="connsiteX595" fmla="*/ 436368 w 5553734"/>
              <a:gd name="connsiteY595" fmla="*/ 3625383 h 6026899"/>
              <a:gd name="connsiteX596" fmla="*/ 474062 w 5553734"/>
              <a:gd name="connsiteY596" fmla="*/ 3574515 h 6026899"/>
              <a:gd name="connsiteX597" fmla="*/ 496047 w 5553734"/>
              <a:gd name="connsiteY597" fmla="*/ 3526897 h 6026899"/>
              <a:gd name="connsiteX598" fmla="*/ 499429 w 5553734"/>
              <a:gd name="connsiteY598" fmla="*/ 3500194 h 6026899"/>
              <a:gd name="connsiteX599" fmla="*/ 493288 w 5553734"/>
              <a:gd name="connsiteY599" fmla="*/ 3482304 h 6026899"/>
              <a:gd name="connsiteX600" fmla="*/ 550298 w 5553734"/>
              <a:gd name="connsiteY600" fmla="*/ 3253778 h 6026899"/>
              <a:gd name="connsiteX601" fmla="*/ 527511 w 5553734"/>
              <a:gd name="connsiteY601" fmla="*/ 3253778 h 6026899"/>
              <a:gd name="connsiteX602" fmla="*/ 517854 w 5553734"/>
              <a:gd name="connsiteY602" fmla="*/ 3256003 h 6026899"/>
              <a:gd name="connsiteX603" fmla="*/ 507396 w 5553734"/>
              <a:gd name="connsiteY603" fmla="*/ 3259386 h 6026899"/>
              <a:gd name="connsiteX604" fmla="*/ 496136 w 5553734"/>
              <a:gd name="connsiteY604" fmla="*/ 3263836 h 6026899"/>
              <a:gd name="connsiteX605" fmla="*/ 484120 w 5553734"/>
              <a:gd name="connsiteY605" fmla="*/ 3269621 h 6026899"/>
              <a:gd name="connsiteX606" fmla="*/ 436190 w 5553734"/>
              <a:gd name="connsiteY606" fmla="*/ 3300774 h 6026899"/>
              <a:gd name="connsiteX607" fmla="*/ 391108 w 5553734"/>
              <a:gd name="connsiteY607" fmla="*/ 3341183 h 6026899"/>
              <a:gd name="connsiteX608" fmla="*/ 353503 w 5553734"/>
              <a:gd name="connsiteY608" fmla="*/ 3386176 h 6026899"/>
              <a:gd name="connsiteX609" fmla="*/ 328536 w 5553734"/>
              <a:gd name="connsiteY609" fmla="*/ 3430680 h 6026899"/>
              <a:gd name="connsiteX610" fmla="*/ 321771 w 5553734"/>
              <a:gd name="connsiteY610" fmla="*/ 3458495 h 6026899"/>
              <a:gd name="connsiteX611" fmla="*/ 325954 w 5553734"/>
              <a:gd name="connsiteY611" fmla="*/ 3478032 h 6026899"/>
              <a:gd name="connsiteX612" fmla="*/ 340195 w 5553734"/>
              <a:gd name="connsiteY612" fmla="*/ 3488490 h 6026899"/>
              <a:gd name="connsiteX613" fmla="*/ 363472 w 5553734"/>
              <a:gd name="connsiteY613" fmla="*/ 3489113 h 6026899"/>
              <a:gd name="connsiteX614" fmla="*/ 373530 w 5553734"/>
              <a:gd name="connsiteY614" fmla="*/ 3486888 h 6026899"/>
              <a:gd name="connsiteX615" fmla="*/ 384522 w 5553734"/>
              <a:gd name="connsiteY615" fmla="*/ 3483372 h 6026899"/>
              <a:gd name="connsiteX616" fmla="*/ 396359 w 5553734"/>
              <a:gd name="connsiteY616" fmla="*/ 3478566 h 6026899"/>
              <a:gd name="connsiteX617" fmla="*/ 408999 w 5553734"/>
              <a:gd name="connsiteY617" fmla="*/ 3472380 h 6026899"/>
              <a:gd name="connsiteX618" fmla="*/ 459242 w 5553734"/>
              <a:gd name="connsiteY618" fmla="*/ 3439224 h 6026899"/>
              <a:gd name="connsiteX619" fmla="*/ 505571 w 5553734"/>
              <a:gd name="connsiteY619" fmla="*/ 3396679 h 6026899"/>
              <a:gd name="connsiteX620" fmla="*/ 542599 w 5553734"/>
              <a:gd name="connsiteY620" fmla="*/ 3350663 h 6026899"/>
              <a:gd name="connsiteX621" fmla="*/ 565473 w 5553734"/>
              <a:gd name="connsiteY621" fmla="*/ 3306648 h 6026899"/>
              <a:gd name="connsiteX622" fmla="*/ 570458 w 5553734"/>
              <a:gd name="connsiteY622" fmla="*/ 3280302 h 6026899"/>
              <a:gd name="connsiteX623" fmla="*/ 564938 w 5553734"/>
              <a:gd name="connsiteY623" fmla="*/ 3262501 h 6026899"/>
              <a:gd name="connsiteX624" fmla="*/ 550387 w 5553734"/>
              <a:gd name="connsiteY624" fmla="*/ 3253956 h 6026899"/>
              <a:gd name="connsiteX625" fmla="*/ 3424827 w 5553734"/>
              <a:gd name="connsiteY625" fmla="*/ 443956 h 6026899"/>
              <a:gd name="connsiteX626" fmla="*/ 3413390 w 5553734"/>
              <a:gd name="connsiteY626" fmla="*/ 442310 h 6026899"/>
              <a:gd name="connsiteX627" fmla="*/ 3398259 w 5553734"/>
              <a:gd name="connsiteY627" fmla="*/ 443689 h 6026899"/>
              <a:gd name="connsiteX628" fmla="*/ 3380457 w 5553734"/>
              <a:gd name="connsiteY628" fmla="*/ 448140 h 6026899"/>
              <a:gd name="connsiteX629" fmla="*/ 3376763 w 5553734"/>
              <a:gd name="connsiteY629" fmla="*/ 449341 h 6026899"/>
              <a:gd name="connsiteX630" fmla="*/ 3373026 w 5553734"/>
              <a:gd name="connsiteY630" fmla="*/ 450587 h 6026899"/>
              <a:gd name="connsiteX631" fmla="*/ 3369242 w 5553734"/>
              <a:gd name="connsiteY631" fmla="*/ 452011 h 6026899"/>
              <a:gd name="connsiteX632" fmla="*/ 3365459 w 5553734"/>
              <a:gd name="connsiteY632" fmla="*/ 453524 h 6026899"/>
              <a:gd name="connsiteX633" fmla="*/ 3344587 w 5553734"/>
              <a:gd name="connsiteY633" fmla="*/ 463805 h 6026899"/>
              <a:gd name="connsiteX634" fmla="*/ 3328833 w 5553734"/>
              <a:gd name="connsiteY634" fmla="*/ 475020 h 6026899"/>
              <a:gd name="connsiteX635" fmla="*/ 3319666 w 5553734"/>
              <a:gd name="connsiteY635" fmla="*/ 485879 h 6026899"/>
              <a:gd name="connsiteX636" fmla="*/ 3318730 w 5553734"/>
              <a:gd name="connsiteY636" fmla="*/ 495046 h 6026899"/>
              <a:gd name="connsiteX637" fmla="*/ 3324783 w 5553734"/>
              <a:gd name="connsiteY637" fmla="*/ 500031 h 6026899"/>
              <a:gd name="connsiteX638" fmla="*/ 3335998 w 5553734"/>
              <a:gd name="connsiteY638" fmla="*/ 501900 h 6026899"/>
              <a:gd name="connsiteX639" fmla="*/ 3351263 w 5553734"/>
              <a:gd name="connsiteY639" fmla="*/ 500698 h 6026899"/>
              <a:gd name="connsiteX640" fmla="*/ 3369064 w 5553734"/>
              <a:gd name="connsiteY640" fmla="*/ 496248 h 6026899"/>
              <a:gd name="connsiteX641" fmla="*/ 3372892 w 5553734"/>
              <a:gd name="connsiteY641" fmla="*/ 495046 h 6026899"/>
              <a:gd name="connsiteX642" fmla="*/ 3376719 w 5553734"/>
              <a:gd name="connsiteY642" fmla="*/ 493756 h 6026899"/>
              <a:gd name="connsiteX643" fmla="*/ 3380591 w 5553734"/>
              <a:gd name="connsiteY643" fmla="*/ 492287 h 6026899"/>
              <a:gd name="connsiteX644" fmla="*/ 3384507 w 5553734"/>
              <a:gd name="connsiteY644" fmla="*/ 490774 h 6026899"/>
              <a:gd name="connsiteX645" fmla="*/ 3405869 w 5553734"/>
              <a:gd name="connsiteY645" fmla="*/ 480182 h 6026899"/>
              <a:gd name="connsiteX646" fmla="*/ 3421712 w 5553734"/>
              <a:gd name="connsiteY646" fmla="*/ 468700 h 6026899"/>
              <a:gd name="connsiteX647" fmla="*/ 3430613 w 5553734"/>
              <a:gd name="connsiteY647" fmla="*/ 457797 h 6026899"/>
              <a:gd name="connsiteX648" fmla="*/ 3431013 w 5553734"/>
              <a:gd name="connsiteY648" fmla="*/ 448896 h 6026899"/>
              <a:gd name="connsiteX649" fmla="*/ 3424827 w 5553734"/>
              <a:gd name="connsiteY649" fmla="*/ 443956 h 6026899"/>
              <a:gd name="connsiteX650" fmla="*/ 3935550 w 5553734"/>
              <a:gd name="connsiteY650" fmla="*/ 265942 h 6026899"/>
              <a:gd name="connsiteX651" fmla="*/ 3922511 w 5553734"/>
              <a:gd name="connsiteY651" fmla="*/ 262871 h 6026899"/>
              <a:gd name="connsiteX652" fmla="*/ 3903642 w 5553734"/>
              <a:gd name="connsiteY652" fmla="*/ 263939 h 6026899"/>
              <a:gd name="connsiteX653" fmla="*/ 3880855 w 5553734"/>
              <a:gd name="connsiteY653" fmla="*/ 269235 h 6026899"/>
              <a:gd name="connsiteX654" fmla="*/ 3858203 w 5553734"/>
              <a:gd name="connsiteY654" fmla="*/ 278136 h 6026899"/>
              <a:gd name="connsiteX655" fmla="*/ 3839689 w 5553734"/>
              <a:gd name="connsiteY655" fmla="*/ 288505 h 6026899"/>
              <a:gd name="connsiteX656" fmla="*/ 3827184 w 5553734"/>
              <a:gd name="connsiteY656" fmla="*/ 299320 h 6026899"/>
              <a:gd name="connsiteX657" fmla="*/ 3822733 w 5553734"/>
              <a:gd name="connsiteY657" fmla="*/ 309422 h 6026899"/>
              <a:gd name="connsiteX658" fmla="*/ 3827184 w 5553734"/>
              <a:gd name="connsiteY658" fmla="*/ 316721 h 6026899"/>
              <a:gd name="connsiteX659" fmla="*/ 3839868 w 5553734"/>
              <a:gd name="connsiteY659" fmla="*/ 320058 h 6026899"/>
              <a:gd name="connsiteX660" fmla="*/ 3858826 w 5553734"/>
              <a:gd name="connsiteY660" fmla="*/ 319168 h 6026899"/>
              <a:gd name="connsiteX661" fmla="*/ 3882102 w 5553734"/>
              <a:gd name="connsiteY661" fmla="*/ 313872 h 6026899"/>
              <a:gd name="connsiteX662" fmla="*/ 3905332 w 5553734"/>
              <a:gd name="connsiteY662" fmla="*/ 304972 h 6026899"/>
              <a:gd name="connsiteX663" fmla="*/ 3924157 w 5553734"/>
              <a:gd name="connsiteY663" fmla="*/ 294335 h 6026899"/>
              <a:gd name="connsiteX664" fmla="*/ 3936574 w 5553734"/>
              <a:gd name="connsiteY664" fmla="*/ 283298 h 6026899"/>
              <a:gd name="connsiteX665" fmla="*/ 3940757 w 5553734"/>
              <a:gd name="connsiteY665" fmla="*/ 273285 h 6026899"/>
              <a:gd name="connsiteX666" fmla="*/ 3935417 w 5553734"/>
              <a:gd name="connsiteY666" fmla="*/ 265942 h 6026899"/>
              <a:gd name="connsiteX667" fmla="*/ 4613518 w 5553734"/>
              <a:gd name="connsiteY667" fmla="*/ 99410 h 6026899"/>
              <a:gd name="connsiteX668" fmla="*/ 4595450 w 5553734"/>
              <a:gd name="connsiteY668" fmla="*/ 97585 h 6026899"/>
              <a:gd name="connsiteX669" fmla="*/ 4571372 w 5553734"/>
              <a:gd name="connsiteY669" fmla="*/ 100122 h 6026899"/>
              <a:gd name="connsiteX670" fmla="*/ 4565899 w 5553734"/>
              <a:gd name="connsiteY670" fmla="*/ 101234 h 6026899"/>
              <a:gd name="connsiteX671" fmla="*/ 4560469 w 5553734"/>
              <a:gd name="connsiteY671" fmla="*/ 102480 h 6026899"/>
              <a:gd name="connsiteX672" fmla="*/ 4555129 w 5553734"/>
              <a:gd name="connsiteY672" fmla="*/ 103860 h 6026899"/>
              <a:gd name="connsiteX673" fmla="*/ 4549878 w 5553734"/>
              <a:gd name="connsiteY673" fmla="*/ 105373 h 6026899"/>
              <a:gd name="connsiteX674" fmla="*/ 4530964 w 5553734"/>
              <a:gd name="connsiteY674" fmla="*/ 112271 h 6026899"/>
              <a:gd name="connsiteX675" fmla="*/ 4514764 w 5553734"/>
              <a:gd name="connsiteY675" fmla="*/ 120415 h 6026899"/>
              <a:gd name="connsiteX676" fmla="*/ 4502481 w 5553734"/>
              <a:gd name="connsiteY676" fmla="*/ 129316 h 6026899"/>
              <a:gd name="connsiteX677" fmla="*/ 4495361 w 5553734"/>
              <a:gd name="connsiteY677" fmla="*/ 138217 h 6026899"/>
              <a:gd name="connsiteX678" fmla="*/ 4495361 w 5553734"/>
              <a:gd name="connsiteY678" fmla="*/ 147696 h 6026899"/>
              <a:gd name="connsiteX679" fmla="*/ 4505063 w 5553734"/>
              <a:gd name="connsiteY679" fmla="*/ 153793 h 6026899"/>
              <a:gd name="connsiteX680" fmla="*/ 4522864 w 5553734"/>
              <a:gd name="connsiteY680" fmla="*/ 155929 h 6026899"/>
              <a:gd name="connsiteX681" fmla="*/ 4547163 w 5553734"/>
              <a:gd name="connsiteY681" fmla="*/ 153526 h 6026899"/>
              <a:gd name="connsiteX682" fmla="*/ 4552770 w 5553734"/>
              <a:gd name="connsiteY682" fmla="*/ 152458 h 6026899"/>
              <a:gd name="connsiteX683" fmla="*/ 4558333 w 5553734"/>
              <a:gd name="connsiteY683" fmla="*/ 151167 h 6026899"/>
              <a:gd name="connsiteX684" fmla="*/ 4563852 w 5553734"/>
              <a:gd name="connsiteY684" fmla="*/ 149788 h 6026899"/>
              <a:gd name="connsiteX685" fmla="*/ 4569281 w 5553734"/>
              <a:gd name="connsiteY685" fmla="*/ 148230 h 6026899"/>
              <a:gd name="connsiteX686" fmla="*/ 4588729 w 5553734"/>
              <a:gd name="connsiteY686" fmla="*/ 141154 h 6026899"/>
              <a:gd name="connsiteX687" fmla="*/ 4605285 w 5553734"/>
              <a:gd name="connsiteY687" fmla="*/ 132787 h 6026899"/>
              <a:gd name="connsiteX688" fmla="*/ 4617612 w 5553734"/>
              <a:gd name="connsiteY688" fmla="*/ 123887 h 6026899"/>
              <a:gd name="connsiteX689" fmla="*/ 4624466 w 5553734"/>
              <a:gd name="connsiteY689" fmla="*/ 114986 h 6026899"/>
              <a:gd name="connsiteX690" fmla="*/ 4623753 w 5553734"/>
              <a:gd name="connsiteY690" fmla="*/ 105551 h 6026899"/>
              <a:gd name="connsiteX691" fmla="*/ 4613385 w 5553734"/>
              <a:gd name="connsiteY691" fmla="*/ 99454 h 6026899"/>
              <a:gd name="connsiteX692" fmla="*/ 4329229 w 5553734"/>
              <a:gd name="connsiteY692" fmla="*/ 156463 h 6026899"/>
              <a:gd name="connsiteX693" fmla="*/ 4310805 w 5553734"/>
              <a:gd name="connsiteY693" fmla="*/ 155840 h 6026899"/>
              <a:gd name="connsiteX694" fmla="*/ 4287307 w 5553734"/>
              <a:gd name="connsiteY694" fmla="*/ 159534 h 6026899"/>
              <a:gd name="connsiteX695" fmla="*/ 4284192 w 5553734"/>
              <a:gd name="connsiteY695" fmla="*/ 160290 h 6026899"/>
              <a:gd name="connsiteX696" fmla="*/ 4281120 w 5553734"/>
              <a:gd name="connsiteY696" fmla="*/ 161092 h 6026899"/>
              <a:gd name="connsiteX697" fmla="*/ 4278050 w 5553734"/>
              <a:gd name="connsiteY697" fmla="*/ 161982 h 6026899"/>
              <a:gd name="connsiteX698" fmla="*/ 4274979 w 5553734"/>
              <a:gd name="connsiteY698" fmla="*/ 162872 h 6026899"/>
              <a:gd name="connsiteX699" fmla="*/ 4254730 w 5553734"/>
              <a:gd name="connsiteY699" fmla="*/ 170437 h 6026899"/>
              <a:gd name="connsiteX700" fmla="*/ 4237685 w 5553734"/>
              <a:gd name="connsiteY700" fmla="*/ 179338 h 6026899"/>
              <a:gd name="connsiteX701" fmla="*/ 4225314 w 5553734"/>
              <a:gd name="connsiteY701" fmla="*/ 188906 h 6026899"/>
              <a:gd name="connsiteX702" fmla="*/ 4219083 w 5553734"/>
              <a:gd name="connsiteY702" fmla="*/ 198297 h 6026899"/>
              <a:gd name="connsiteX703" fmla="*/ 4221130 w 5553734"/>
              <a:gd name="connsiteY703" fmla="*/ 206886 h 6026899"/>
              <a:gd name="connsiteX704" fmla="*/ 4232077 w 5553734"/>
              <a:gd name="connsiteY704" fmla="*/ 211826 h 6026899"/>
              <a:gd name="connsiteX705" fmla="*/ 4250369 w 5553734"/>
              <a:gd name="connsiteY705" fmla="*/ 212671 h 6026899"/>
              <a:gd name="connsiteX706" fmla="*/ 4274223 w 5553734"/>
              <a:gd name="connsiteY706" fmla="*/ 209111 h 6026899"/>
              <a:gd name="connsiteX707" fmla="*/ 4277427 w 5553734"/>
              <a:gd name="connsiteY707" fmla="*/ 208310 h 6026899"/>
              <a:gd name="connsiteX708" fmla="*/ 4280587 w 5553734"/>
              <a:gd name="connsiteY708" fmla="*/ 207509 h 6026899"/>
              <a:gd name="connsiteX709" fmla="*/ 4283746 w 5553734"/>
              <a:gd name="connsiteY709" fmla="*/ 206663 h 6026899"/>
              <a:gd name="connsiteX710" fmla="*/ 4286861 w 5553734"/>
              <a:gd name="connsiteY710" fmla="*/ 205729 h 6026899"/>
              <a:gd name="connsiteX711" fmla="*/ 4307689 w 5553734"/>
              <a:gd name="connsiteY711" fmla="*/ 197985 h 6026899"/>
              <a:gd name="connsiteX712" fmla="*/ 4325090 w 5553734"/>
              <a:gd name="connsiteY712" fmla="*/ 188773 h 6026899"/>
              <a:gd name="connsiteX713" fmla="*/ 4337507 w 5553734"/>
              <a:gd name="connsiteY713" fmla="*/ 178982 h 6026899"/>
              <a:gd name="connsiteX714" fmla="*/ 4343336 w 5553734"/>
              <a:gd name="connsiteY714" fmla="*/ 169503 h 6026899"/>
              <a:gd name="connsiteX715" fmla="*/ 4340711 w 5553734"/>
              <a:gd name="connsiteY715" fmla="*/ 161092 h 6026899"/>
              <a:gd name="connsiteX716" fmla="*/ 4329095 w 5553734"/>
              <a:gd name="connsiteY716" fmla="*/ 156508 h 6026899"/>
              <a:gd name="connsiteX717" fmla="*/ 4203284 w 5553734"/>
              <a:gd name="connsiteY717" fmla="*/ 193312 h 6026899"/>
              <a:gd name="connsiteX718" fmla="*/ 4191312 w 5553734"/>
              <a:gd name="connsiteY718" fmla="*/ 189173 h 6026899"/>
              <a:gd name="connsiteX719" fmla="*/ 4172755 w 5553734"/>
              <a:gd name="connsiteY719" fmla="*/ 189173 h 6026899"/>
              <a:gd name="connsiteX720" fmla="*/ 4149568 w 5553734"/>
              <a:gd name="connsiteY720" fmla="*/ 193624 h 6026899"/>
              <a:gd name="connsiteX721" fmla="*/ 4147476 w 5553734"/>
              <a:gd name="connsiteY721" fmla="*/ 194158 h 6026899"/>
              <a:gd name="connsiteX722" fmla="*/ 4145429 w 5553734"/>
              <a:gd name="connsiteY722" fmla="*/ 194736 h 6026899"/>
              <a:gd name="connsiteX723" fmla="*/ 4143426 w 5553734"/>
              <a:gd name="connsiteY723" fmla="*/ 195315 h 6026899"/>
              <a:gd name="connsiteX724" fmla="*/ 4141379 w 5553734"/>
              <a:gd name="connsiteY724" fmla="*/ 195938 h 6026899"/>
              <a:gd name="connsiteX725" fmla="*/ 4120374 w 5553734"/>
              <a:gd name="connsiteY725" fmla="*/ 203815 h 6026899"/>
              <a:gd name="connsiteX726" fmla="*/ 4102929 w 5553734"/>
              <a:gd name="connsiteY726" fmla="*/ 213205 h 6026899"/>
              <a:gd name="connsiteX727" fmla="*/ 4090512 w 5553734"/>
              <a:gd name="connsiteY727" fmla="*/ 223219 h 6026899"/>
              <a:gd name="connsiteX728" fmla="*/ 4084771 w 5553734"/>
              <a:gd name="connsiteY728" fmla="*/ 232831 h 6026899"/>
              <a:gd name="connsiteX729" fmla="*/ 4087619 w 5553734"/>
              <a:gd name="connsiteY729" fmla="*/ 240975 h 6026899"/>
              <a:gd name="connsiteX730" fmla="*/ 4099190 w 5553734"/>
              <a:gd name="connsiteY730" fmla="*/ 245426 h 6026899"/>
              <a:gd name="connsiteX731" fmla="*/ 4117659 w 5553734"/>
              <a:gd name="connsiteY731" fmla="*/ 245737 h 6026899"/>
              <a:gd name="connsiteX732" fmla="*/ 4141290 w 5553734"/>
              <a:gd name="connsiteY732" fmla="*/ 241554 h 6026899"/>
              <a:gd name="connsiteX733" fmla="*/ 4143426 w 5553734"/>
              <a:gd name="connsiteY733" fmla="*/ 241020 h 6026899"/>
              <a:gd name="connsiteX734" fmla="*/ 4145518 w 5553734"/>
              <a:gd name="connsiteY734" fmla="*/ 240441 h 6026899"/>
              <a:gd name="connsiteX735" fmla="*/ 4147565 w 5553734"/>
              <a:gd name="connsiteY735" fmla="*/ 239818 h 6026899"/>
              <a:gd name="connsiteX736" fmla="*/ 4149657 w 5553734"/>
              <a:gd name="connsiteY736" fmla="*/ 239240 h 6026899"/>
              <a:gd name="connsiteX737" fmla="*/ 4171197 w 5553734"/>
              <a:gd name="connsiteY737" fmla="*/ 231140 h 6026899"/>
              <a:gd name="connsiteX738" fmla="*/ 4188998 w 5553734"/>
              <a:gd name="connsiteY738" fmla="*/ 221483 h 6026899"/>
              <a:gd name="connsiteX739" fmla="*/ 4201415 w 5553734"/>
              <a:gd name="connsiteY739" fmla="*/ 211292 h 6026899"/>
              <a:gd name="connsiteX740" fmla="*/ 4206755 w 5553734"/>
              <a:gd name="connsiteY740" fmla="*/ 201634 h 6026899"/>
              <a:gd name="connsiteX741" fmla="*/ 4203150 w 5553734"/>
              <a:gd name="connsiteY741" fmla="*/ 193357 h 6026899"/>
              <a:gd name="connsiteX742" fmla="*/ 4068260 w 5553734"/>
              <a:gd name="connsiteY742" fmla="*/ 228247 h 6026899"/>
              <a:gd name="connsiteX743" fmla="*/ 4055710 w 5553734"/>
              <a:gd name="connsiteY743" fmla="*/ 224687 h 6026899"/>
              <a:gd name="connsiteX744" fmla="*/ 4036974 w 5553734"/>
              <a:gd name="connsiteY744" fmla="*/ 225221 h 6026899"/>
              <a:gd name="connsiteX745" fmla="*/ 4013965 w 5553734"/>
              <a:gd name="connsiteY745" fmla="*/ 229983 h 6026899"/>
              <a:gd name="connsiteX746" fmla="*/ 4012986 w 5553734"/>
              <a:gd name="connsiteY746" fmla="*/ 230250 h 6026899"/>
              <a:gd name="connsiteX747" fmla="*/ 4012007 w 5553734"/>
              <a:gd name="connsiteY747" fmla="*/ 230562 h 6026899"/>
              <a:gd name="connsiteX748" fmla="*/ 4011028 w 5553734"/>
              <a:gd name="connsiteY748" fmla="*/ 230829 h 6026899"/>
              <a:gd name="connsiteX749" fmla="*/ 4010049 w 5553734"/>
              <a:gd name="connsiteY749" fmla="*/ 231140 h 6026899"/>
              <a:gd name="connsiteX750" fmla="*/ 3988198 w 5553734"/>
              <a:gd name="connsiteY750" fmla="*/ 239418 h 6026899"/>
              <a:gd name="connsiteX751" fmla="*/ 3970397 w 5553734"/>
              <a:gd name="connsiteY751" fmla="*/ 249298 h 6026899"/>
              <a:gd name="connsiteX752" fmla="*/ 3957936 w 5553734"/>
              <a:gd name="connsiteY752" fmla="*/ 259711 h 6026899"/>
              <a:gd name="connsiteX753" fmla="*/ 3952773 w 5553734"/>
              <a:gd name="connsiteY753" fmla="*/ 269591 h 6026899"/>
              <a:gd name="connsiteX754" fmla="*/ 3956600 w 5553734"/>
              <a:gd name="connsiteY754" fmla="*/ 277290 h 6026899"/>
              <a:gd name="connsiteX755" fmla="*/ 3968750 w 5553734"/>
              <a:gd name="connsiteY755" fmla="*/ 281162 h 6026899"/>
              <a:gd name="connsiteX756" fmla="*/ 3987486 w 5553734"/>
              <a:gd name="connsiteY756" fmla="*/ 280806 h 6026899"/>
              <a:gd name="connsiteX757" fmla="*/ 4010984 w 5553734"/>
              <a:gd name="connsiteY757" fmla="*/ 276044 h 6026899"/>
              <a:gd name="connsiteX758" fmla="*/ 4012007 w 5553734"/>
              <a:gd name="connsiteY758" fmla="*/ 275777 h 6026899"/>
              <a:gd name="connsiteX759" fmla="*/ 4012986 w 5553734"/>
              <a:gd name="connsiteY759" fmla="*/ 275466 h 6026899"/>
              <a:gd name="connsiteX760" fmla="*/ 4014010 w 5553734"/>
              <a:gd name="connsiteY760" fmla="*/ 275199 h 6026899"/>
              <a:gd name="connsiteX761" fmla="*/ 4014990 w 5553734"/>
              <a:gd name="connsiteY761" fmla="*/ 274887 h 6026899"/>
              <a:gd name="connsiteX762" fmla="*/ 4037241 w 5553734"/>
              <a:gd name="connsiteY762" fmla="*/ 266387 h 6026899"/>
              <a:gd name="connsiteX763" fmla="*/ 4055576 w 5553734"/>
              <a:gd name="connsiteY763" fmla="*/ 256240 h 6026899"/>
              <a:gd name="connsiteX764" fmla="*/ 4067948 w 5553734"/>
              <a:gd name="connsiteY764" fmla="*/ 245648 h 6026899"/>
              <a:gd name="connsiteX765" fmla="*/ 4072711 w 5553734"/>
              <a:gd name="connsiteY765" fmla="*/ 235769 h 6026899"/>
              <a:gd name="connsiteX766" fmla="*/ 4068127 w 5553734"/>
              <a:gd name="connsiteY766" fmla="*/ 228292 h 6026899"/>
              <a:gd name="connsiteX767" fmla="*/ 4759935 w 5553734"/>
              <a:gd name="connsiteY767" fmla="*/ 75645 h 6026899"/>
              <a:gd name="connsiteX768" fmla="*/ 4742133 w 5553734"/>
              <a:gd name="connsiteY768" fmla="*/ 73152 h 6026899"/>
              <a:gd name="connsiteX769" fmla="*/ 4717745 w 5553734"/>
              <a:gd name="connsiteY769" fmla="*/ 75111 h 6026899"/>
              <a:gd name="connsiteX770" fmla="*/ 4711025 w 5553734"/>
              <a:gd name="connsiteY770" fmla="*/ 76312 h 6026899"/>
              <a:gd name="connsiteX771" fmla="*/ 4704350 w 5553734"/>
              <a:gd name="connsiteY771" fmla="*/ 77736 h 6026899"/>
              <a:gd name="connsiteX772" fmla="*/ 4697763 w 5553734"/>
              <a:gd name="connsiteY772" fmla="*/ 79383 h 6026899"/>
              <a:gd name="connsiteX773" fmla="*/ 4691310 w 5553734"/>
              <a:gd name="connsiteY773" fmla="*/ 81252 h 6026899"/>
              <a:gd name="connsiteX774" fmla="*/ 4672974 w 5553734"/>
              <a:gd name="connsiteY774" fmla="*/ 87839 h 6026899"/>
              <a:gd name="connsiteX775" fmla="*/ 4657220 w 5553734"/>
              <a:gd name="connsiteY775" fmla="*/ 95582 h 6026899"/>
              <a:gd name="connsiteX776" fmla="*/ 4645026 w 5553734"/>
              <a:gd name="connsiteY776" fmla="*/ 103993 h 6026899"/>
              <a:gd name="connsiteX777" fmla="*/ 4637505 w 5553734"/>
              <a:gd name="connsiteY777" fmla="*/ 112583 h 6026899"/>
              <a:gd name="connsiteX778" fmla="*/ 4636526 w 5553734"/>
              <a:gd name="connsiteY778" fmla="*/ 122507 h 6026899"/>
              <a:gd name="connsiteX779" fmla="*/ 4645427 w 5553734"/>
              <a:gd name="connsiteY779" fmla="*/ 129182 h 6026899"/>
              <a:gd name="connsiteX780" fmla="*/ 4663006 w 5553734"/>
              <a:gd name="connsiteY780" fmla="*/ 131986 h 6026899"/>
              <a:gd name="connsiteX781" fmla="*/ 4687661 w 5553734"/>
              <a:gd name="connsiteY781" fmla="*/ 130251 h 6026899"/>
              <a:gd name="connsiteX782" fmla="*/ 4694515 w 5553734"/>
              <a:gd name="connsiteY782" fmla="*/ 129049 h 6026899"/>
              <a:gd name="connsiteX783" fmla="*/ 4701368 w 5553734"/>
              <a:gd name="connsiteY783" fmla="*/ 127625 h 6026899"/>
              <a:gd name="connsiteX784" fmla="*/ 4708133 w 5553734"/>
              <a:gd name="connsiteY784" fmla="*/ 125934 h 6026899"/>
              <a:gd name="connsiteX785" fmla="*/ 4714764 w 5553734"/>
              <a:gd name="connsiteY785" fmla="*/ 124065 h 6026899"/>
              <a:gd name="connsiteX786" fmla="*/ 4733589 w 5553734"/>
              <a:gd name="connsiteY786" fmla="*/ 117300 h 6026899"/>
              <a:gd name="connsiteX787" fmla="*/ 4749743 w 5553734"/>
              <a:gd name="connsiteY787" fmla="*/ 109334 h 6026899"/>
              <a:gd name="connsiteX788" fmla="*/ 4762026 w 5553734"/>
              <a:gd name="connsiteY788" fmla="*/ 100700 h 6026899"/>
              <a:gd name="connsiteX789" fmla="*/ 4769370 w 5553734"/>
              <a:gd name="connsiteY789" fmla="*/ 91799 h 6026899"/>
              <a:gd name="connsiteX790" fmla="*/ 4769681 w 5553734"/>
              <a:gd name="connsiteY790" fmla="*/ 81920 h 6026899"/>
              <a:gd name="connsiteX791" fmla="*/ 4759935 w 5553734"/>
              <a:gd name="connsiteY791" fmla="*/ 75645 h 6026899"/>
              <a:gd name="connsiteX792" fmla="*/ 4469638 w 5553734"/>
              <a:gd name="connsiteY792" fmla="*/ 126468 h 6026899"/>
              <a:gd name="connsiteX793" fmla="*/ 4451391 w 5553734"/>
              <a:gd name="connsiteY793" fmla="*/ 125266 h 6026899"/>
              <a:gd name="connsiteX794" fmla="*/ 4427627 w 5553734"/>
              <a:gd name="connsiteY794" fmla="*/ 128426 h 6026899"/>
              <a:gd name="connsiteX795" fmla="*/ 4423398 w 5553734"/>
              <a:gd name="connsiteY795" fmla="*/ 129360 h 6026899"/>
              <a:gd name="connsiteX796" fmla="*/ 4418948 w 5553734"/>
              <a:gd name="connsiteY796" fmla="*/ 130384 h 6026899"/>
              <a:gd name="connsiteX797" fmla="*/ 4414809 w 5553734"/>
              <a:gd name="connsiteY797" fmla="*/ 131541 h 6026899"/>
              <a:gd name="connsiteX798" fmla="*/ 4410671 w 5553734"/>
              <a:gd name="connsiteY798" fmla="*/ 132743 h 6026899"/>
              <a:gd name="connsiteX799" fmla="*/ 4391045 w 5553734"/>
              <a:gd name="connsiteY799" fmla="*/ 139952 h 6026899"/>
              <a:gd name="connsiteX800" fmla="*/ 4374444 w 5553734"/>
              <a:gd name="connsiteY800" fmla="*/ 148497 h 6026899"/>
              <a:gd name="connsiteX801" fmla="*/ 4362118 w 5553734"/>
              <a:gd name="connsiteY801" fmla="*/ 157709 h 6026899"/>
              <a:gd name="connsiteX802" fmla="*/ 4355442 w 5553734"/>
              <a:gd name="connsiteY802" fmla="*/ 166832 h 6026899"/>
              <a:gd name="connsiteX803" fmla="*/ 4356555 w 5553734"/>
              <a:gd name="connsiteY803" fmla="*/ 175733 h 6026899"/>
              <a:gd name="connsiteX804" fmla="*/ 4366923 w 5553734"/>
              <a:gd name="connsiteY804" fmla="*/ 181207 h 6026899"/>
              <a:gd name="connsiteX805" fmla="*/ 4385037 w 5553734"/>
              <a:gd name="connsiteY805" fmla="*/ 182676 h 6026899"/>
              <a:gd name="connsiteX806" fmla="*/ 4409113 w 5553734"/>
              <a:gd name="connsiteY806" fmla="*/ 179650 h 6026899"/>
              <a:gd name="connsiteX807" fmla="*/ 4413563 w 5553734"/>
              <a:gd name="connsiteY807" fmla="*/ 178715 h 6026899"/>
              <a:gd name="connsiteX808" fmla="*/ 4418013 w 5553734"/>
              <a:gd name="connsiteY808" fmla="*/ 177691 h 6026899"/>
              <a:gd name="connsiteX809" fmla="*/ 4422464 w 5553734"/>
              <a:gd name="connsiteY809" fmla="*/ 176534 h 6026899"/>
              <a:gd name="connsiteX810" fmla="*/ 4426914 w 5553734"/>
              <a:gd name="connsiteY810" fmla="*/ 175333 h 6026899"/>
              <a:gd name="connsiteX811" fmla="*/ 4447074 w 5553734"/>
              <a:gd name="connsiteY811" fmla="*/ 167901 h 6026899"/>
              <a:gd name="connsiteX812" fmla="*/ 4464075 w 5553734"/>
              <a:gd name="connsiteY812" fmla="*/ 159000 h 6026899"/>
              <a:gd name="connsiteX813" fmla="*/ 4476447 w 5553734"/>
              <a:gd name="connsiteY813" fmla="*/ 149565 h 6026899"/>
              <a:gd name="connsiteX814" fmla="*/ 4482811 w 5553734"/>
              <a:gd name="connsiteY814" fmla="*/ 140353 h 6026899"/>
              <a:gd name="connsiteX815" fmla="*/ 4481031 w 5553734"/>
              <a:gd name="connsiteY815" fmla="*/ 131452 h 6026899"/>
              <a:gd name="connsiteX816" fmla="*/ 4469727 w 5553734"/>
              <a:gd name="connsiteY816" fmla="*/ 126468 h 6026899"/>
              <a:gd name="connsiteX817" fmla="*/ 5384008 w 5553734"/>
              <a:gd name="connsiteY817" fmla="*/ 13874 h 6026899"/>
              <a:gd name="connsiteX818" fmla="*/ 5366652 w 5553734"/>
              <a:gd name="connsiteY818" fmla="*/ 8533 h 6026899"/>
              <a:gd name="connsiteX819" fmla="*/ 5340483 w 5553734"/>
              <a:gd name="connsiteY819" fmla="*/ 7732 h 6026899"/>
              <a:gd name="connsiteX820" fmla="*/ 5327845 w 5553734"/>
              <a:gd name="connsiteY820" fmla="*/ 8889 h 6026899"/>
              <a:gd name="connsiteX821" fmla="*/ 5315117 w 5553734"/>
              <a:gd name="connsiteY821" fmla="*/ 10847 h 6026899"/>
              <a:gd name="connsiteX822" fmla="*/ 5302566 w 5553734"/>
              <a:gd name="connsiteY822" fmla="*/ 13473 h 6026899"/>
              <a:gd name="connsiteX823" fmla="*/ 5290417 w 5553734"/>
              <a:gd name="connsiteY823" fmla="*/ 16722 h 6026899"/>
              <a:gd name="connsiteX824" fmla="*/ 5274529 w 5553734"/>
              <a:gd name="connsiteY824" fmla="*/ 22151 h 6026899"/>
              <a:gd name="connsiteX825" fmla="*/ 5260421 w 5553734"/>
              <a:gd name="connsiteY825" fmla="*/ 28426 h 6026899"/>
              <a:gd name="connsiteX826" fmla="*/ 5248718 w 5553734"/>
              <a:gd name="connsiteY826" fmla="*/ 35369 h 6026899"/>
              <a:gd name="connsiteX827" fmla="*/ 5239817 w 5553734"/>
              <a:gd name="connsiteY827" fmla="*/ 42712 h 6026899"/>
              <a:gd name="connsiteX828" fmla="*/ 5234031 w 5553734"/>
              <a:gd name="connsiteY828" fmla="*/ 54550 h 6026899"/>
              <a:gd name="connsiteX829" fmla="*/ 5240039 w 5553734"/>
              <a:gd name="connsiteY829" fmla="*/ 63807 h 6026899"/>
              <a:gd name="connsiteX830" fmla="*/ 5256684 w 5553734"/>
              <a:gd name="connsiteY830" fmla="*/ 69503 h 6026899"/>
              <a:gd name="connsiteX831" fmla="*/ 5282762 w 5553734"/>
              <a:gd name="connsiteY831" fmla="*/ 70616 h 6026899"/>
              <a:gd name="connsiteX832" fmla="*/ 5295580 w 5553734"/>
              <a:gd name="connsiteY832" fmla="*/ 69592 h 6026899"/>
              <a:gd name="connsiteX833" fmla="*/ 5308575 w 5553734"/>
              <a:gd name="connsiteY833" fmla="*/ 67679 h 6026899"/>
              <a:gd name="connsiteX834" fmla="*/ 5321480 w 5553734"/>
              <a:gd name="connsiteY834" fmla="*/ 65053 h 6026899"/>
              <a:gd name="connsiteX835" fmla="*/ 5334031 w 5553734"/>
              <a:gd name="connsiteY835" fmla="*/ 61715 h 6026899"/>
              <a:gd name="connsiteX836" fmla="*/ 5350408 w 5553734"/>
              <a:gd name="connsiteY836" fmla="*/ 56152 h 6026899"/>
              <a:gd name="connsiteX837" fmla="*/ 5364916 w 5553734"/>
              <a:gd name="connsiteY837" fmla="*/ 49655 h 6026899"/>
              <a:gd name="connsiteX838" fmla="*/ 5376887 w 5553734"/>
              <a:gd name="connsiteY838" fmla="*/ 42534 h 6026899"/>
              <a:gd name="connsiteX839" fmla="*/ 5385566 w 5553734"/>
              <a:gd name="connsiteY839" fmla="*/ 34968 h 6026899"/>
              <a:gd name="connsiteX840" fmla="*/ 5390728 w 5553734"/>
              <a:gd name="connsiteY840" fmla="*/ 22952 h 6026899"/>
              <a:gd name="connsiteX841" fmla="*/ 5384097 w 5553734"/>
              <a:gd name="connsiteY841" fmla="*/ 13874 h 6026899"/>
              <a:gd name="connsiteX842" fmla="*/ 5550941 w 5553734"/>
              <a:gd name="connsiteY842" fmla="*/ 7821 h 6026899"/>
              <a:gd name="connsiteX843" fmla="*/ 5533674 w 5553734"/>
              <a:gd name="connsiteY843" fmla="*/ 1680 h 6026899"/>
              <a:gd name="connsiteX844" fmla="*/ 5506972 w 5553734"/>
              <a:gd name="connsiteY844" fmla="*/ 167 h 6026899"/>
              <a:gd name="connsiteX845" fmla="*/ 5492641 w 5553734"/>
              <a:gd name="connsiteY845" fmla="*/ 1146 h 6026899"/>
              <a:gd name="connsiteX846" fmla="*/ 5478133 w 5553734"/>
              <a:gd name="connsiteY846" fmla="*/ 3148 h 6026899"/>
              <a:gd name="connsiteX847" fmla="*/ 5463847 w 5553734"/>
              <a:gd name="connsiteY847" fmla="*/ 5997 h 6026899"/>
              <a:gd name="connsiteX848" fmla="*/ 5450007 w 5553734"/>
              <a:gd name="connsiteY848" fmla="*/ 9646 h 6026899"/>
              <a:gd name="connsiteX849" fmla="*/ 5434698 w 5553734"/>
              <a:gd name="connsiteY849" fmla="*/ 14808 h 6026899"/>
              <a:gd name="connsiteX850" fmla="*/ 5421035 w 5553734"/>
              <a:gd name="connsiteY850" fmla="*/ 20772 h 6026899"/>
              <a:gd name="connsiteX851" fmla="*/ 5409687 w 5553734"/>
              <a:gd name="connsiteY851" fmla="*/ 27403 h 6026899"/>
              <a:gd name="connsiteX852" fmla="*/ 5400786 w 5553734"/>
              <a:gd name="connsiteY852" fmla="*/ 34523 h 6026899"/>
              <a:gd name="connsiteX853" fmla="*/ 5393709 w 5553734"/>
              <a:gd name="connsiteY853" fmla="*/ 46851 h 6026899"/>
              <a:gd name="connsiteX854" fmla="*/ 5398739 w 5553734"/>
              <a:gd name="connsiteY854" fmla="*/ 56775 h 6026899"/>
              <a:gd name="connsiteX855" fmla="*/ 5415160 w 5553734"/>
              <a:gd name="connsiteY855" fmla="*/ 63228 h 6026899"/>
              <a:gd name="connsiteX856" fmla="*/ 5441863 w 5553734"/>
              <a:gd name="connsiteY856" fmla="*/ 65186 h 6026899"/>
              <a:gd name="connsiteX857" fmla="*/ 5456371 w 5553734"/>
              <a:gd name="connsiteY857" fmla="*/ 64296 h 6026899"/>
              <a:gd name="connsiteX858" fmla="*/ 5471191 w 5553734"/>
              <a:gd name="connsiteY858" fmla="*/ 62383 h 6026899"/>
              <a:gd name="connsiteX859" fmla="*/ 5485877 w 5553734"/>
              <a:gd name="connsiteY859" fmla="*/ 59490 h 6026899"/>
              <a:gd name="connsiteX860" fmla="*/ 5500163 w 5553734"/>
              <a:gd name="connsiteY860" fmla="*/ 55796 h 6026899"/>
              <a:gd name="connsiteX861" fmla="*/ 5515961 w 5553734"/>
              <a:gd name="connsiteY861" fmla="*/ 50500 h 6026899"/>
              <a:gd name="connsiteX862" fmla="*/ 5530069 w 5553734"/>
              <a:gd name="connsiteY862" fmla="*/ 44359 h 6026899"/>
              <a:gd name="connsiteX863" fmla="*/ 5541862 w 5553734"/>
              <a:gd name="connsiteY863" fmla="*/ 37550 h 6026899"/>
              <a:gd name="connsiteX864" fmla="*/ 5550763 w 5553734"/>
              <a:gd name="connsiteY864" fmla="*/ 30340 h 6026899"/>
              <a:gd name="connsiteX865" fmla="*/ 5557260 w 5553734"/>
              <a:gd name="connsiteY865" fmla="*/ 17790 h 6026899"/>
              <a:gd name="connsiteX866" fmla="*/ 5550941 w 5553734"/>
              <a:gd name="connsiteY866" fmla="*/ 7821 h 6026899"/>
              <a:gd name="connsiteX867" fmla="*/ 4910090 w 5553734"/>
              <a:gd name="connsiteY867" fmla="*/ 54772 h 6026899"/>
              <a:gd name="connsiteX868" fmla="*/ 4892288 w 5553734"/>
              <a:gd name="connsiteY868" fmla="*/ 51657 h 6026899"/>
              <a:gd name="connsiteX869" fmla="*/ 4867499 w 5553734"/>
              <a:gd name="connsiteY869" fmla="*/ 52992 h 6026899"/>
              <a:gd name="connsiteX870" fmla="*/ 4859445 w 5553734"/>
              <a:gd name="connsiteY870" fmla="*/ 54238 h 6026899"/>
              <a:gd name="connsiteX871" fmla="*/ 4851479 w 5553734"/>
              <a:gd name="connsiteY871" fmla="*/ 55841 h 6026899"/>
              <a:gd name="connsiteX872" fmla="*/ 4843601 w 5553734"/>
              <a:gd name="connsiteY872" fmla="*/ 57754 h 6026899"/>
              <a:gd name="connsiteX873" fmla="*/ 4835902 w 5553734"/>
              <a:gd name="connsiteY873" fmla="*/ 59890 h 6026899"/>
              <a:gd name="connsiteX874" fmla="*/ 4818101 w 5553734"/>
              <a:gd name="connsiteY874" fmla="*/ 66210 h 6026899"/>
              <a:gd name="connsiteX875" fmla="*/ 4802703 w 5553734"/>
              <a:gd name="connsiteY875" fmla="*/ 73598 h 6026899"/>
              <a:gd name="connsiteX876" fmla="*/ 4790597 w 5553734"/>
              <a:gd name="connsiteY876" fmla="*/ 81653 h 6026899"/>
              <a:gd name="connsiteX877" fmla="*/ 4782721 w 5553734"/>
              <a:gd name="connsiteY877" fmla="*/ 89975 h 6026899"/>
              <a:gd name="connsiteX878" fmla="*/ 4780717 w 5553734"/>
              <a:gd name="connsiteY878" fmla="*/ 100344 h 6026899"/>
              <a:gd name="connsiteX879" fmla="*/ 4789085 w 5553734"/>
              <a:gd name="connsiteY879" fmla="*/ 107643 h 6026899"/>
              <a:gd name="connsiteX880" fmla="*/ 4806530 w 5553734"/>
              <a:gd name="connsiteY880" fmla="*/ 111070 h 6026899"/>
              <a:gd name="connsiteX881" fmla="*/ 4831497 w 5553734"/>
              <a:gd name="connsiteY881" fmla="*/ 109957 h 6026899"/>
              <a:gd name="connsiteX882" fmla="*/ 4839685 w 5553734"/>
              <a:gd name="connsiteY882" fmla="*/ 108755 h 6026899"/>
              <a:gd name="connsiteX883" fmla="*/ 4847874 w 5553734"/>
              <a:gd name="connsiteY883" fmla="*/ 107153 h 6026899"/>
              <a:gd name="connsiteX884" fmla="*/ 4855929 w 5553734"/>
              <a:gd name="connsiteY884" fmla="*/ 105240 h 6026899"/>
              <a:gd name="connsiteX885" fmla="*/ 4863851 w 5553734"/>
              <a:gd name="connsiteY885" fmla="*/ 103014 h 6026899"/>
              <a:gd name="connsiteX886" fmla="*/ 4882097 w 5553734"/>
              <a:gd name="connsiteY886" fmla="*/ 96561 h 6026899"/>
              <a:gd name="connsiteX887" fmla="*/ 4897851 w 5553734"/>
              <a:gd name="connsiteY887" fmla="*/ 88951 h 6026899"/>
              <a:gd name="connsiteX888" fmla="*/ 4910090 w 5553734"/>
              <a:gd name="connsiteY888" fmla="*/ 80718 h 6026899"/>
              <a:gd name="connsiteX889" fmla="*/ 4917789 w 5553734"/>
              <a:gd name="connsiteY889" fmla="*/ 72218 h 6026899"/>
              <a:gd name="connsiteX890" fmla="*/ 4919168 w 5553734"/>
              <a:gd name="connsiteY890" fmla="*/ 61804 h 6026899"/>
              <a:gd name="connsiteX891" fmla="*/ 4910134 w 5553734"/>
              <a:gd name="connsiteY891" fmla="*/ 54861 h 6026899"/>
              <a:gd name="connsiteX892" fmla="*/ 5221615 w 5553734"/>
              <a:gd name="connsiteY892" fmla="*/ 23620 h 6026899"/>
              <a:gd name="connsiteX893" fmla="*/ 5204080 w 5553734"/>
              <a:gd name="connsiteY893" fmla="*/ 19170 h 6026899"/>
              <a:gd name="connsiteX894" fmla="*/ 5178357 w 5553734"/>
              <a:gd name="connsiteY894" fmla="*/ 19170 h 6026899"/>
              <a:gd name="connsiteX895" fmla="*/ 5167365 w 5553734"/>
              <a:gd name="connsiteY895" fmla="*/ 20416 h 6026899"/>
              <a:gd name="connsiteX896" fmla="*/ 5156417 w 5553734"/>
              <a:gd name="connsiteY896" fmla="*/ 22285 h 6026899"/>
              <a:gd name="connsiteX897" fmla="*/ 5145602 w 5553734"/>
              <a:gd name="connsiteY897" fmla="*/ 24644 h 6026899"/>
              <a:gd name="connsiteX898" fmla="*/ 5135100 w 5553734"/>
              <a:gd name="connsiteY898" fmla="*/ 27536 h 6026899"/>
              <a:gd name="connsiteX899" fmla="*/ 5118589 w 5553734"/>
              <a:gd name="connsiteY899" fmla="*/ 33277 h 6026899"/>
              <a:gd name="connsiteX900" fmla="*/ 5103992 w 5553734"/>
              <a:gd name="connsiteY900" fmla="*/ 39908 h 6026899"/>
              <a:gd name="connsiteX901" fmla="*/ 5092109 w 5553734"/>
              <a:gd name="connsiteY901" fmla="*/ 47207 h 6026899"/>
              <a:gd name="connsiteX902" fmla="*/ 5083653 w 5553734"/>
              <a:gd name="connsiteY902" fmla="*/ 54951 h 6026899"/>
              <a:gd name="connsiteX903" fmla="*/ 5079203 w 5553734"/>
              <a:gd name="connsiteY903" fmla="*/ 66299 h 6026899"/>
              <a:gd name="connsiteX904" fmla="*/ 5086101 w 5553734"/>
              <a:gd name="connsiteY904" fmla="*/ 74799 h 6026899"/>
              <a:gd name="connsiteX905" fmla="*/ 5103057 w 5553734"/>
              <a:gd name="connsiteY905" fmla="*/ 79694 h 6026899"/>
              <a:gd name="connsiteX906" fmla="*/ 5128736 w 5553734"/>
              <a:gd name="connsiteY906" fmla="*/ 80006 h 6026899"/>
              <a:gd name="connsiteX907" fmla="*/ 5139905 w 5553734"/>
              <a:gd name="connsiteY907" fmla="*/ 78849 h 6026899"/>
              <a:gd name="connsiteX908" fmla="*/ 5151120 w 5553734"/>
              <a:gd name="connsiteY908" fmla="*/ 77024 h 6026899"/>
              <a:gd name="connsiteX909" fmla="*/ 5162246 w 5553734"/>
              <a:gd name="connsiteY909" fmla="*/ 74621 h 6026899"/>
              <a:gd name="connsiteX910" fmla="*/ 5173062 w 5553734"/>
              <a:gd name="connsiteY910" fmla="*/ 71684 h 6026899"/>
              <a:gd name="connsiteX911" fmla="*/ 5190106 w 5553734"/>
              <a:gd name="connsiteY911" fmla="*/ 65809 h 6026899"/>
              <a:gd name="connsiteX912" fmla="*/ 5205059 w 5553734"/>
              <a:gd name="connsiteY912" fmla="*/ 58956 h 6026899"/>
              <a:gd name="connsiteX913" fmla="*/ 5217120 w 5553734"/>
              <a:gd name="connsiteY913" fmla="*/ 51435 h 6026899"/>
              <a:gd name="connsiteX914" fmla="*/ 5225798 w 5553734"/>
              <a:gd name="connsiteY914" fmla="*/ 43424 h 6026899"/>
              <a:gd name="connsiteX915" fmla="*/ 5229536 w 5553734"/>
              <a:gd name="connsiteY915" fmla="*/ 31987 h 6026899"/>
              <a:gd name="connsiteX916" fmla="*/ 5221793 w 5553734"/>
              <a:gd name="connsiteY916" fmla="*/ 23709 h 6026899"/>
              <a:gd name="connsiteX917" fmla="*/ 5063939 w 5553734"/>
              <a:gd name="connsiteY917" fmla="*/ 37505 h 6026899"/>
              <a:gd name="connsiteX918" fmla="*/ 5046360 w 5553734"/>
              <a:gd name="connsiteY918" fmla="*/ 33633 h 6026899"/>
              <a:gd name="connsiteX919" fmla="*/ 5021215 w 5553734"/>
              <a:gd name="connsiteY919" fmla="*/ 34256 h 6026899"/>
              <a:gd name="connsiteX920" fmla="*/ 5011692 w 5553734"/>
              <a:gd name="connsiteY920" fmla="*/ 35502 h 6026899"/>
              <a:gd name="connsiteX921" fmla="*/ 5002167 w 5553734"/>
              <a:gd name="connsiteY921" fmla="*/ 37238 h 6026899"/>
              <a:gd name="connsiteX922" fmla="*/ 4992778 w 5553734"/>
              <a:gd name="connsiteY922" fmla="*/ 39419 h 6026899"/>
              <a:gd name="connsiteX923" fmla="*/ 4983654 w 5553734"/>
              <a:gd name="connsiteY923" fmla="*/ 41955 h 6026899"/>
              <a:gd name="connsiteX924" fmla="*/ 4966609 w 5553734"/>
              <a:gd name="connsiteY924" fmla="*/ 47919 h 6026899"/>
              <a:gd name="connsiteX925" fmla="*/ 4951701 w 5553734"/>
              <a:gd name="connsiteY925" fmla="*/ 54906 h 6026899"/>
              <a:gd name="connsiteX926" fmla="*/ 4939684 w 5553734"/>
              <a:gd name="connsiteY926" fmla="*/ 62516 h 6026899"/>
              <a:gd name="connsiteX927" fmla="*/ 4931451 w 5553734"/>
              <a:gd name="connsiteY927" fmla="*/ 70527 h 6026899"/>
              <a:gd name="connsiteX928" fmla="*/ 4928158 w 5553734"/>
              <a:gd name="connsiteY928" fmla="*/ 81430 h 6026899"/>
              <a:gd name="connsiteX929" fmla="*/ 4935679 w 5553734"/>
              <a:gd name="connsiteY929" fmla="*/ 89352 h 6026899"/>
              <a:gd name="connsiteX930" fmla="*/ 4952724 w 5553734"/>
              <a:gd name="connsiteY930" fmla="*/ 93535 h 6026899"/>
              <a:gd name="connsiteX931" fmla="*/ 4977957 w 5553734"/>
              <a:gd name="connsiteY931" fmla="*/ 93224 h 6026899"/>
              <a:gd name="connsiteX932" fmla="*/ 4987659 w 5553734"/>
              <a:gd name="connsiteY932" fmla="*/ 91977 h 6026899"/>
              <a:gd name="connsiteX933" fmla="*/ 4997406 w 5553734"/>
              <a:gd name="connsiteY933" fmla="*/ 90242 h 6026899"/>
              <a:gd name="connsiteX934" fmla="*/ 5007063 w 5553734"/>
              <a:gd name="connsiteY934" fmla="*/ 88106 h 6026899"/>
              <a:gd name="connsiteX935" fmla="*/ 5016453 w 5553734"/>
              <a:gd name="connsiteY935" fmla="*/ 85524 h 6026899"/>
              <a:gd name="connsiteX936" fmla="*/ 5034254 w 5553734"/>
              <a:gd name="connsiteY936" fmla="*/ 79383 h 6026899"/>
              <a:gd name="connsiteX937" fmla="*/ 5049564 w 5553734"/>
              <a:gd name="connsiteY937" fmla="*/ 72173 h 6026899"/>
              <a:gd name="connsiteX938" fmla="*/ 5061713 w 5553734"/>
              <a:gd name="connsiteY938" fmla="*/ 64296 h 6026899"/>
              <a:gd name="connsiteX939" fmla="*/ 5069857 w 5553734"/>
              <a:gd name="connsiteY939" fmla="*/ 56152 h 6026899"/>
              <a:gd name="connsiteX940" fmla="*/ 5072528 w 5553734"/>
              <a:gd name="connsiteY940" fmla="*/ 45204 h 6026899"/>
              <a:gd name="connsiteX941" fmla="*/ 5064117 w 5553734"/>
              <a:gd name="connsiteY941" fmla="*/ 37594 h 6026899"/>
              <a:gd name="connsiteX942" fmla="*/ 2704938 w 5553734"/>
              <a:gd name="connsiteY942" fmla="*/ 797003 h 6026899"/>
              <a:gd name="connsiteX943" fmla="*/ 2698039 w 5553734"/>
              <a:gd name="connsiteY943" fmla="*/ 794911 h 6026899"/>
              <a:gd name="connsiteX944" fmla="*/ 2689139 w 5553734"/>
              <a:gd name="connsiteY944" fmla="*/ 794644 h 6026899"/>
              <a:gd name="connsiteX945" fmla="*/ 2678414 w 5553734"/>
              <a:gd name="connsiteY945" fmla="*/ 796068 h 6026899"/>
              <a:gd name="connsiteX946" fmla="*/ 2666398 w 5553734"/>
              <a:gd name="connsiteY946" fmla="*/ 799050 h 6026899"/>
              <a:gd name="connsiteX947" fmla="*/ 2657274 w 5553734"/>
              <a:gd name="connsiteY947" fmla="*/ 802076 h 6026899"/>
              <a:gd name="connsiteX948" fmla="*/ 2647884 w 5553734"/>
              <a:gd name="connsiteY948" fmla="*/ 805815 h 6026899"/>
              <a:gd name="connsiteX949" fmla="*/ 2638450 w 5553734"/>
              <a:gd name="connsiteY949" fmla="*/ 810265 h 6026899"/>
              <a:gd name="connsiteX950" fmla="*/ 2629148 w 5553734"/>
              <a:gd name="connsiteY950" fmla="*/ 815294 h 6026899"/>
              <a:gd name="connsiteX951" fmla="*/ 2610145 w 5553734"/>
              <a:gd name="connsiteY951" fmla="*/ 828378 h 6026899"/>
              <a:gd name="connsiteX952" fmla="*/ 2597817 w 5553734"/>
              <a:gd name="connsiteY952" fmla="*/ 841062 h 6026899"/>
              <a:gd name="connsiteX953" fmla="*/ 2593367 w 5553734"/>
              <a:gd name="connsiteY953" fmla="*/ 851965 h 6026899"/>
              <a:gd name="connsiteX954" fmla="*/ 2597817 w 5553734"/>
              <a:gd name="connsiteY954" fmla="*/ 859709 h 6026899"/>
              <a:gd name="connsiteX955" fmla="*/ 2604493 w 5553734"/>
              <a:gd name="connsiteY955" fmla="*/ 861978 h 6026899"/>
              <a:gd name="connsiteX956" fmla="*/ 2613393 w 5553734"/>
              <a:gd name="connsiteY956" fmla="*/ 862379 h 6026899"/>
              <a:gd name="connsiteX957" fmla="*/ 2624298 w 5553734"/>
              <a:gd name="connsiteY957" fmla="*/ 861044 h 6026899"/>
              <a:gd name="connsiteX958" fmla="*/ 2636536 w 5553734"/>
              <a:gd name="connsiteY958" fmla="*/ 858062 h 6026899"/>
              <a:gd name="connsiteX959" fmla="*/ 2645926 w 5553734"/>
              <a:gd name="connsiteY959" fmla="*/ 854991 h 6026899"/>
              <a:gd name="connsiteX960" fmla="*/ 2655538 w 5553734"/>
              <a:gd name="connsiteY960" fmla="*/ 851119 h 6026899"/>
              <a:gd name="connsiteX961" fmla="*/ 2665196 w 5553734"/>
              <a:gd name="connsiteY961" fmla="*/ 846669 h 6026899"/>
              <a:gd name="connsiteX962" fmla="*/ 2674719 w 5553734"/>
              <a:gd name="connsiteY962" fmla="*/ 841507 h 6026899"/>
              <a:gd name="connsiteX963" fmla="*/ 2693945 w 5553734"/>
              <a:gd name="connsiteY963" fmla="*/ 828156 h 6026899"/>
              <a:gd name="connsiteX964" fmla="*/ 2706006 w 5553734"/>
              <a:gd name="connsiteY964" fmla="*/ 815339 h 6026899"/>
              <a:gd name="connsiteX965" fmla="*/ 2710011 w 5553734"/>
              <a:gd name="connsiteY965" fmla="*/ 804524 h 6026899"/>
              <a:gd name="connsiteX966" fmla="*/ 2705116 w 5553734"/>
              <a:gd name="connsiteY966" fmla="*/ 797092 h 6026899"/>
              <a:gd name="connsiteX967" fmla="*/ 2351846 w 5553734"/>
              <a:gd name="connsiteY967" fmla="*/ 1015471 h 6026899"/>
              <a:gd name="connsiteX968" fmla="*/ 2345393 w 5553734"/>
              <a:gd name="connsiteY968" fmla="*/ 1014492 h 6026899"/>
              <a:gd name="connsiteX969" fmla="*/ 2337649 w 5553734"/>
              <a:gd name="connsiteY969" fmla="*/ 1014492 h 6026899"/>
              <a:gd name="connsiteX970" fmla="*/ 2328749 w 5553734"/>
              <a:gd name="connsiteY970" fmla="*/ 1015827 h 6026899"/>
              <a:gd name="connsiteX971" fmla="*/ 2319181 w 5553734"/>
              <a:gd name="connsiteY971" fmla="*/ 1018186 h 6026899"/>
              <a:gd name="connsiteX972" fmla="*/ 2306809 w 5553734"/>
              <a:gd name="connsiteY972" fmla="*/ 1022414 h 6026899"/>
              <a:gd name="connsiteX973" fmla="*/ 2294080 w 5553734"/>
              <a:gd name="connsiteY973" fmla="*/ 1027888 h 6026899"/>
              <a:gd name="connsiteX974" fmla="*/ 2281308 w 5553734"/>
              <a:gd name="connsiteY974" fmla="*/ 1034563 h 6026899"/>
              <a:gd name="connsiteX975" fmla="*/ 2268981 w 5553734"/>
              <a:gd name="connsiteY975" fmla="*/ 1042307 h 6026899"/>
              <a:gd name="connsiteX976" fmla="*/ 2250734 w 5553734"/>
              <a:gd name="connsiteY976" fmla="*/ 1057082 h 6026899"/>
              <a:gd name="connsiteX977" fmla="*/ 2240187 w 5553734"/>
              <a:gd name="connsiteY977" fmla="*/ 1070745 h 6026899"/>
              <a:gd name="connsiteX978" fmla="*/ 2238140 w 5553734"/>
              <a:gd name="connsiteY978" fmla="*/ 1081692 h 6026899"/>
              <a:gd name="connsiteX979" fmla="*/ 2245572 w 5553734"/>
              <a:gd name="connsiteY979" fmla="*/ 1088412 h 6026899"/>
              <a:gd name="connsiteX980" fmla="*/ 2251936 w 5553734"/>
              <a:gd name="connsiteY980" fmla="*/ 1089614 h 6026899"/>
              <a:gd name="connsiteX981" fmla="*/ 2259679 w 5553734"/>
              <a:gd name="connsiteY981" fmla="*/ 1089614 h 6026899"/>
              <a:gd name="connsiteX982" fmla="*/ 2268580 w 5553734"/>
              <a:gd name="connsiteY982" fmla="*/ 1088368 h 6026899"/>
              <a:gd name="connsiteX983" fmla="*/ 2278326 w 5553734"/>
              <a:gd name="connsiteY983" fmla="*/ 1085965 h 6026899"/>
              <a:gd name="connsiteX984" fmla="*/ 2291010 w 5553734"/>
              <a:gd name="connsiteY984" fmla="*/ 1081514 h 6026899"/>
              <a:gd name="connsiteX985" fmla="*/ 2304361 w 5553734"/>
              <a:gd name="connsiteY985" fmla="*/ 1075818 h 6026899"/>
              <a:gd name="connsiteX986" fmla="*/ 2317445 w 5553734"/>
              <a:gd name="connsiteY986" fmla="*/ 1068920 h 6026899"/>
              <a:gd name="connsiteX987" fmla="*/ 2329995 w 5553734"/>
              <a:gd name="connsiteY987" fmla="*/ 1060998 h 6026899"/>
              <a:gd name="connsiteX988" fmla="*/ 2348242 w 5553734"/>
              <a:gd name="connsiteY988" fmla="*/ 1045867 h 6026899"/>
              <a:gd name="connsiteX989" fmla="*/ 2358389 w 5553734"/>
              <a:gd name="connsiteY989" fmla="*/ 1032249 h 6026899"/>
              <a:gd name="connsiteX990" fmla="*/ 2359768 w 5553734"/>
              <a:gd name="connsiteY990" fmla="*/ 1021568 h 6026899"/>
              <a:gd name="connsiteX991" fmla="*/ 2352024 w 5553734"/>
              <a:gd name="connsiteY991" fmla="*/ 1015560 h 6026899"/>
              <a:gd name="connsiteX992" fmla="*/ 2823584 w 5553734"/>
              <a:gd name="connsiteY992" fmla="*/ 731227 h 6026899"/>
              <a:gd name="connsiteX993" fmla="*/ 2816642 w 5553734"/>
              <a:gd name="connsiteY993" fmla="*/ 728779 h 6026899"/>
              <a:gd name="connsiteX994" fmla="*/ 2807207 w 5553734"/>
              <a:gd name="connsiteY994" fmla="*/ 728334 h 6026899"/>
              <a:gd name="connsiteX995" fmla="*/ 2795769 w 5553734"/>
              <a:gd name="connsiteY995" fmla="*/ 729758 h 6026899"/>
              <a:gd name="connsiteX996" fmla="*/ 2782952 w 5553734"/>
              <a:gd name="connsiteY996" fmla="*/ 732918 h 6026899"/>
              <a:gd name="connsiteX997" fmla="*/ 2774808 w 5553734"/>
              <a:gd name="connsiteY997" fmla="*/ 735633 h 6026899"/>
              <a:gd name="connsiteX998" fmla="*/ 2766442 w 5553734"/>
              <a:gd name="connsiteY998" fmla="*/ 738881 h 6026899"/>
              <a:gd name="connsiteX999" fmla="*/ 2758030 w 5553734"/>
              <a:gd name="connsiteY999" fmla="*/ 742709 h 6026899"/>
              <a:gd name="connsiteX1000" fmla="*/ 2749619 w 5553734"/>
              <a:gd name="connsiteY1000" fmla="*/ 747159 h 6026899"/>
              <a:gd name="connsiteX1001" fmla="*/ 2730349 w 5553734"/>
              <a:gd name="connsiteY1001" fmla="*/ 759709 h 6026899"/>
              <a:gd name="connsiteX1002" fmla="*/ 2717488 w 5553734"/>
              <a:gd name="connsiteY1002" fmla="*/ 772126 h 6026899"/>
              <a:gd name="connsiteX1003" fmla="*/ 2712148 w 5553734"/>
              <a:gd name="connsiteY1003" fmla="*/ 783029 h 6026899"/>
              <a:gd name="connsiteX1004" fmla="*/ 2715573 w 5553734"/>
              <a:gd name="connsiteY1004" fmla="*/ 790995 h 6026899"/>
              <a:gd name="connsiteX1005" fmla="*/ 2722249 w 5553734"/>
              <a:gd name="connsiteY1005" fmla="*/ 793710 h 6026899"/>
              <a:gd name="connsiteX1006" fmla="*/ 2731684 w 5553734"/>
              <a:gd name="connsiteY1006" fmla="*/ 794333 h 6026899"/>
              <a:gd name="connsiteX1007" fmla="*/ 2743256 w 5553734"/>
              <a:gd name="connsiteY1007" fmla="*/ 792953 h 6026899"/>
              <a:gd name="connsiteX1008" fmla="*/ 2756339 w 5553734"/>
              <a:gd name="connsiteY1008" fmla="*/ 789793 h 6026899"/>
              <a:gd name="connsiteX1009" fmla="*/ 2764750 w 5553734"/>
              <a:gd name="connsiteY1009" fmla="*/ 787034 h 6026899"/>
              <a:gd name="connsiteX1010" fmla="*/ 2773296 w 5553734"/>
              <a:gd name="connsiteY1010" fmla="*/ 783696 h 6026899"/>
              <a:gd name="connsiteX1011" fmla="*/ 2781974 w 5553734"/>
              <a:gd name="connsiteY1011" fmla="*/ 779780 h 6026899"/>
              <a:gd name="connsiteX1012" fmla="*/ 2790518 w 5553734"/>
              <a:gd name="connsiteY1012" fmla="*/ 775330 h 6026899"/>
              <a:gd name="connsiteX1013" fmla="*/ 2810056 w 5553734"/>
              <a:gd name="connsiteY1013" fmla="*/ 762424 h 6026899"/>
              <a:gd name="connsiteX1014" fmla="*/ 2822738 w 5553734"/>
              <a:gd name="connsiteY1014" fmla="*/ 749874 h 6026899"/>
              <a:gd name="connsiteX1015" fmla="*/ 2827590 w 5553734"/>
              <a:gd name="connsiteY1015" fmla="*/ 739059 h 6026899"/>
              <a:gd name="connsiteX1016" fmla="*/ 2824029 w 5553734"/>
              <a:gd name="connsiteY1016" fmla="*/ 731316 h 6026899"/>
              <a:gd name="connsiteX1017" fmla="*/ 2586691 w 5553734"/>
              <a:gd name="connsiteY1017" fmla="*/ 866073 h 6026899"/>
              <a:gd name="connsiteX1018" fmla="*/ 2579882 w 5553734"/>
              <a:gd name="connsiteY1018" fmla="*/ 864337 h 6026899"/>
              <a:gd name="connsiteX1019" fmla="*/ 2571249 w 5553734"/>
              <a:gd name="connsiteY1019" fmla="*/ 864337 h 6026899"/>
              <a:gd name="connsiteX1020" fmla="*/ 2561146 w 5553734"/>
              <a:gd name="connsiteY1020" fmla="*/ 865717 h 6026899"/>
              <a:gd name="connsiteX1021" fmla="*/ 2549931 w 5553734"/>
              <a:gd name="connsiteY1021" fmla="*/ 868520 h 6026899"/>
              <a:gd name="connsiteX1022" fmla="*/ 2539784 w 5553734"/>
              <a:gd name="connsiteY1022" fmla="*/ 871903 h 6026899"/>
              <a:gd name="connsiteX1023" fmla="*/ 2529371 w 5553734"/>
              <a:gd name="connsiteY1023" fmla="*/ 876353 h 6026899"/>
              <a:gd name="connsiteX1024" fmla="*/ 2518912 w 5553734"/>
              <a:gd name="connsiteY1024" fmla="*/ 881426 h 6026899"/>
              <a:gd name="connsiteX1025" fmla="*/ 2508632 w 5553734"/>
              <a:gd name="connsiteY1025" fmla="*/ 887256 h 6026899"/>
              <a:gd name="connsiteX1026" fmla="*/ 2489807 w 5553734"/>
              <a:gd name="connsiteY1026" fmla="*/ 900919 h 6026899"/>
              <a:gd name="connsiteX1027" fmla="*/ 2477969 w 5553734"/>
              <a:gd name="connsiteY1027" fmla="*/ 913914 h 6026899"/>
              <a:gd name="connsiteX1028" fmla="*/ 2474186 w 5553734"/>
              <a:gd name="connsiteY1028" fmla="*/ 924906 h 6026899"/>
              <a:gd name="connsiteX1029" fmla="*/ 2479483 w 5553734"/>
              <a:gd name="connsiteY1029" fmla="*/ 932338 h 6026899"/>
              <a:gd name="connsiteX1030" fmla="*/ 2486114 w 5553734"/>
              <a:gd name="connsiteY1030" fmla="*/ 934252 h 6026899"/>
              <a:gd name="connsiteX1031" fmla="*/ 2494747 w 5553734"/>
              <a:gd name="connsiteY1031" fmla="*/ 934519 h 6026899"/>
              <a:gd name="connsiteX1032" fmla="*/ 2504983 w 5553734"/>
              <a:gd name="connsiteY1032" fmla="*/ 933228 h 6026899"/>
              <a:gd name="connsiteX1033" fmla="*/ 2516420 w 5553734"/>
              <a:gd name="connsiteY1033" fmla="*/ 930425 h 6026899"/>
              <a:gd name="connsiteX1034" fmla="*/ 2526834 w 5553734"/>
              <a:gd name="connsiteY1034" fmla="*/ 926953 h 6026899"/>
              <a:gd name="connsiteX1035" fmla="*/ 2537516 w 5553734"/>
              <a:gd name="connsiteY1035" fmla="*/ 922503 h 6026899"/>
              <a:gd name="connsiteX1036" fmla="*/ 2548285 w 5553734"/>
              <a:gd name="connsiteY1036" fmla="*/ 917252 h 6026899"/>
              <a:gd name="connsiteX1037" fmla="*/ 2558787 w 5553734"/>
              <a:gd name="connsiteY1037" fmla="*/ 911244 h 6026899"/>
              <a:gd name="connsiteX1038" fmla="*/ 2577791 w 5553734"/>
              <a:gd name="connsiteY1038" fmla="*/ 897314 h 6026899"/>
              <a:gd name="connsiteX1039" fmla="*/ 2589273 w 5553734"/>
              <a:gd name="connsiteY1039" fmla="*/ 883963 h 6026899"/>
              <a:gd name="connsiteX1040" fmla="*/ 2592522 w 5553734"/>
              <a:gd name="connsiteY1040" fmla="*/ 873193 h 6026899"/>
              <a:gd name="connsiteX1041" fmla="*/ 2586914 w 5553734"/>
              <a:gd name="connsiteY1041" fmla="*/ 866162 h 6026899"/>
              <a:gd name="connsiteX1042" fmla="*/ 3804798 w 5553734"/>
              <a:gd name="connsiteY1042" fmla="*/ 306396 h 6026899"/>
              <a:gd name="connsiteX1043" fmla="*/ 3792160 w 5553734"/>
              <a:gd name="connsiteY1043" fmla="*/ 303770 h 6026899"/>
              <a:gd name="connsiteX1044" fmla="*/ 3774359 w 5553734"/>
              <a:gd name="connsiteY1044" fmla="*/ 304972 h 6026899"/>
              <a:gd name="connsiteX1045" fmla="*/ 3753041 w 5553734"/>
              <a:gd name="connsiteY1045" fmla="*/ 309956 h 6026899"/>
              <a:gd name="connsiteX1046" fmla="*/ 3752018 w 5553734"/>
              <a:gd name="connsiteY1046" fmla="*/ 310267 h 6026899"/>
              <a:gd name="connsiteX1047" fmla="*/ 3751039 w 5553734"/>
              <a:gd name="connsiteY1047" fmla="*/ 310579 h 6026899"/>
              <a:gd name="connsiteX1048" fmla="*/ 3750015 w 5553734"/>
              <a:gd name="connsiteY1048" fmla="*/ 310935 h 6026899"/>
              <a:gd name="connsiteX1049" fmla="*/ 3748992 w 5553734"/>
              <a:gd name="connsiteY1049" fmla="*/ 311247 h 6026899"/>
              <a:gd name="connsiteX1050" fmla="*/ 3726740 w 5553734"/>
              <a:gd name="connsiteY1050" fmla="*/ 320147 h 6026899"/>
              <a:gd name="connsiteX1051" fmla="*/ 3708939 w 5553734"/>
              <a:gd name="connsiteY1051" fmla="*/ 330739 h 6026899"/>
              <a:gd name="connsiteX1052" fmla="*/ 3697367 w 5553734"/>
              <a:gd name="connsiteY1052" fmla="*/ 341553 h 6026899"/>
              <a:gd name="connsiteX1053" fmla="*/ 3693762 w 5553734"/>
              <a:gd name="connsiteY1053" fmla="*/ 351389 h 6026899"/>
              <a:gd name="connsiteX1054" fmla="*/ 3698881 w 5553734"/>
              <a:gd name="connsiteY1054" fmla="*/ 358064 h 6026899"/>
              <a:gd name="connsiteX1055" fmla="*/ 3711208 w 5553734"/>
              <a:gd name="connsiteY1055" fmla="*/ 360957 h 6026899"/>
              <a:gd name="connsiteX1056" fmla="*/ 3729010 w 5553734"/>
              <a:gd name="connsiteY1056" fmla="*/ 359933 h 6026899"/>
              <a:gd name="connsiteX1057" fmla="*/ 3750771 w 5553734"/>
              <a:gd name="connsiteY1057" fmla="*/ 354949 h 6026899"/>
              <a:gd name="connsiteX1058" fmla="*/ 3751839 w 5553734"/>
              <a:gd name="connsiteY1058" fmla="*/ 354593 h 6026899"/>
              <a:gd name="connsiteX1059" fmla="*/ 3752863 w 5553734"/>
              <a:gd name="connsiteY1059" fmla="*/ 354282 h 6026899"/>
              <a:gd name="connsiteX1060" fmla="*/ 3753931 w 5553734"/>
              <a:gd name="connsiteY1060" fmla="*/ 353925 h 6026899"/>
              <a:gd name="connsiteX1061" fmla="*/ 3754999 w 5553734"/>
              <a:gd name="connsiteY1061" fmla="*/ 353614 h 6026899"/>
              <a:gd name="connsiteX1062" fmla="*/ 3777696 w 5553734"/>
              <a:gd name="connsiteY1062" fmla="*/ 344268 h 6026899"/>
              <a:gd name="connsiteX1063" fmla="*/ 3795720 w 5553734"/>
              <a:gd name="connsiteY1063" fmla="*/ 333409 h 6026899"/>
              <a:gd name="connsiteX1064" fmla="*/ 3807113 w 5553734"/>
              <a:gd name="connsiteY1064" fmla="*/ 322417 h 6026899"/>
              <a:gd name="connsiteX1065" fmla="*/ 3810229 w 5553734"/>
              <a:gd name="connsiteY1065" fmla="*/ 312626 h 6026899"/>
              <a:gd name="connsiteX1066" fmla="*/ 3805021 w 5553734"/>
              <a:gd name="connsiteY1066" fmla="*/ 306485 h 6026899"/>
              <a:gd name="connsiteX1067" fmla="*/ 2468801 w 5553734"/>
              <a:gd name="connsiteY1067" fmla="*/ 938836 h 6026899"/>
              <a:gd name="connsiteX1068" fmla="*/ 2462170 w 5553734"/>
              <a:gd name="connsiteY1068" fmla="*/ 937501 h 6026899"/>
              <a:gd name="connsiteX1069" fmla="*/ 2453982 w 5553734"/>
              <a:gd name="connsiteY1069" fmla="*/ 937501 h 6026899"/>
              <a:gd name="connsiteX1070" fmla="*/ 2444592 w 5553734"/>
              <a:gd name="connsiteY1070" fmla="*/ 938836 h 6026899"/>
              <a:gd name="connsiteX1071" fmla="*/ 2434267 w 5553734"/>
              <a:gd name="connsiteY1071" fmla="*/ 941417 h 6026899"/>
              <a:gd name="connsiteX1072" fmla="*/ 2422962 w 5553734"/>
              <a:gd name="connsiteY1072" fmla="*/ 945244 h 6026899"/>
              <a:gd name="connsiteX1073" fmla="*/ 2411348 w 5553734"/>
              <a:gd name="connsiteY1073" fmla="*/ 950140 h 6026899"/>
              <a:gd name="connsiteX1074" fmla="*/ 2399732 w 5553734"/>
              <a:gd name="connsiteY1074" fmla="*/ 956014 h 6026899"/>
              <a:gd name="connsiteX1075" fmla="*/ 2388384 w 5553734"/>
              <a:gd name="connsiteY1075" fmla="*/ 962779 h 6026899"/>
              <a:gd name="connsiteX1076" fmla="*/ 2369870 w 5553734"/>
              <a:gd name="connsiteY1076" fmla="*/ 977020 h 6026899"/>
              <a:gd name="connsiteX1077" fmla="*/ 2358744 w 5553734"/>
              <a:gd name="connsiteY1077" fmla="*/ 990371 h 6026899"/>
              <a:gd name="connsiteX1078" fmla="*/ 2355941 w 5553734"/>
              <a:gd name="connsiteY1078" fmla="*/ 1001274 h 6026899"/>
              <a:gd name="connsiteX1079" fmla="*/ 2362394 w 5553734"/>
              <a:gd name="connsiteY1079" fmla="*/ 1008306 h 6026899"/>
              <a:gd name="connsiteX1080" fmla="*/ 2368936 w 5553734"/>
              <a:gd name="connsiteY1080" fmla="*/ 1009864 h 6026899"/>
              <a:gd name="connsiteX1081" fmla="*/ 2377125 w 5553734"/>
              <a:gd name="connsiteY1081" fmla="*/ 1009864 h 6026899"/>
              <a:gd name="connsiteX1082" fmla="*/ 2386648 w 5553734"/>
              <a:gd name="connsiteY1082" fmla="*/ 1008573 h 6026899"/>
              <a:gd name="connsiteX1083" fmla="*/ 2397196 w 5553734"/>
              <a:gd name="connsiteY1083" fmla="*/ 1005992 h 6026899"/>
              <a:gd name="connsiteX1084" fmla="*/ 2408766 w 5553734"/>
              <a:gd name="connsiteY1084" fmla="*/ 1002076 h 6026899"/>
              <a:gd name="connsiteX1085" fmla="*/ 2420694 w 5553734"/>
              <a:gd name="connsiteY1085" fmla="*/ 997047 h 6026899"/>
              <a:gd name="connsiteX1086" fmla="*/ 2432620 w 5553734"/>
              <a:gd name="connsiteY1086" fmla="*/ 990994 h 6026899"/>
              <a:gd name="connsiteX1087" fmla="*/ 2444191 w 5553734"/>
              <a:gd name="connsiteY1087" fmla="*/ 984007 h 6026899"/>
              <a:gd name="connsiteX1088" fmla="*/ 2462750 w 5553734"/>
              <a:gd name="connsiteY1088" fmla="*/ 969499 h 6026899"/>
              <a:gd name="connsiteX1089" fmla="*/ 2473519 w 5553734"/>
              <a:gd name="connsiteY1089" fmla="*/ 956148 h 6026899"/>
              <a:gd name="connsiteX1090" fmla="*/ 2475744 w 5553734"/>
              <a:gd name="connsiteY1090" fmla="*/ 945422 h 6026899"/>
              <a:gd name="connsiteX1091" fmla="*/ 2469024 w 5553734"/>
              <a:gd name="connsiteY1091" fmla="*/ 938925 h 6026899"/>
              <a:gd name="connsiteX1092" fmla="*/ 2936401 w 5553734"/>
              <a:gd name="connsiteY1092" fmla="*/ 665896 h 6026899"/>
              <a:gd name="connsiteX1093" fmla="*/ 2926521 w 5553734"/>
              <a:gd name="connsiteY1093" fmla="*/ 665228 h 6026899"/>
              <a:gd name="connsiteX1094" fmla="*/ 2914372 w 5553734"/>
              <a:gd name="connsiteY1094" fmla="*/ 666652 h 6026899"/>
              <a:gd name="connsiteX1095" fmla="*/ 2900620 w 5553734"/>
              <a:gd name="connsiteY1095" fmla="*/ 670034 h 6026899"/>
              <a:gd name="connsiteX1096" fmla="*/ 2893455 w 5553734"/>
              <a:gd name="connsiteY1096" fmla="*/ 672393 h 6026899"/>
              <a:gd name="connsiteX1097" fmla="*/ 2886111 w 5553734"/>
              <a:gd name="connsiteY1097" fmla="*/ 675197 h 6026899"/>
              <a:gd name="connsiteX1098" fmla="*/ 2878680 w 5553734"/>
              <a:gd name="connsiteY1098" fmla="*/ 678401 h 6026899"/>
              <a:gd name="connsiteX1099" fmla="*/ 2871248 w 5553734"/>
              <a:gd name="connsiteY1099" fmla="*/ 682050 h 6026899"/>
              <a:gd name="connsiteX1100" fmla="*/ 2851666 w 5553734"/>
              <a:gd name="connsiteY1100" fmla="*/ 694111 h 6026899"/>
              <a:gd name="connsiteX1101" fmla="*/ 2838315 w 5553734"/>
              <a:gd name="connsiteY1101" fmla="*/ 706260 h 6026899"/>
              <a:gd name="connsiteX1102" fmla="*/ 2832174 w 5553734"/>
              <a:gd name="connsiteY1102" fmla="*/ 717208 h 6026899"/>
              <a:gd name="connsiteX1103" fmla="*/ 2834620 w 5553734"/>
              <a:gd name="connsiteY1103" fmla="*/ 725441 h 6026899"/>
              <a:gd name="connsiteX1104" fmla="*/ 2841296 w 5553734"/>
              <a:gd name="connsiteY1104" fmla="*/ 728601 h 6026899"/>
              <a:gd name="connsiteX1105" fmla="*/ 2851088 w 5553734"/>
              <a:gd name="connsiteY1105" fmla="*/ 729447 h 6026899"/>
              <a:gd name="connsiteX1106" fmla="*/ 2863371 w 5553734"/>
              <a:gd name="connsiteY1106" fmla="*/ 728112 h 6026899"/>
              <a:gd name="connsiteX1107" fmla="*/ 2877389 w 5553734"/>
              <a:gd name="connsiteY1107" fmla="*/ 724685 h 6026899"/>
              <a:gd name="connsiteX1108" fmla="*/ 2884776 w 5553734"/>
              <a:gd name="connsiteY1108" fmla="*/ 722282 h 6026899"/>
              <a:gd name="connsiteX1109" fmla="*/ 2892298 w 5553734"/>
              <a:gd name="connsiteY1109" fmla="*/ 719433 h 6026899"/>
              <a:gd name="connsiteX1110" fmla="*/ 2899908 w 5553734"/>
              <a:gd name="connsiteY1110" fmla="*/ 716140 h 6026899"/>
              <a:gd name="connsiteX1111" fmla="*/ 2907518 w 5553734"/>
              <a:gd name="connsiteY1111" fmla="*/ 712402 h 6026899"/>
              <a:gd name="connsiteX1112" fmla="*/ 2927411 w 5553734"/>
              <a:gd name="connsiteY1112" fmla="*/ 700030 h 6026899"/>
              <a:gd name="connsiteX1113" fmla="*/ 2940762 w 5553734"/>
              <a:gd name="connsiteY1113" fmla="*/ 687658 h 6026899"/>
              <a:gd name="connsiteX1114" fmla="*/ 2946414 w 5553734"/>
              <a:gd name="connsiteY1114" fmla="*/ 676799 h 6026899"/>
              <a:gd name="connsiteX1115" fmla="*/ 2943388 w 5553734"/>
              <a:gd name="connsiteY1115" fmla="*/ 668833 h 6026899"/>
              <a:gd name="connsiteX1116" fmla="*/ 2936623 w 5553734"/>
              <a:gd name="connsiteY1116" fmla="*/ 665985 h 6026899"/>
              <a:gd name="connsiteX1117" fmla="*/ 3676406 w 5553734"/>
              <a:gd name="connsiteY1117" fmla="*/ 349920 h 6026899"/>
              <a:gd name="connsiteX1118" fmla="*/ 3664168 w 5553734"/>
              <a:gd name="connsiteY1118" fmla="*/ 347650 h 6026899"/>
              <a:gd name="connsiteX1119" fmla="*/ 3647301 w 5553734"/>
              <a:gd name="connsiteY1119" fmla="*/ 348897 h 6026899"/>
              <a:gd name="connsiteX1120" fmla="*/ 3627319 w 5553734"/>
              <a:gd name="connsiteY1120" fmla="*/ 353614 h 6026899"/>
              <a:gd name="connsiteX1121" fmla="*/ 3625405 w 5553734"/>
              <a:gd name="connsiteY1121" fmla="*/ 354237 h 6026899"/>
              <a:gd name="connsiteX1122" fmla="*/ 3623491 w 5553734"/>
              <a:gd name="connsiteY1122" fmla="*/ 354860 h 6026899"/>
              <a:gd name="connsiteX1123" fmla="*/ 3621533 w 5553734"/>
              <a:gd name="connsiteY1123" fmla="*/ 355483 h 6026899"/>
              <a:gd name="connsiteX1124" fmla="*/ 3619620 w 5553734"/>
              <a:gd name="connsiteY1124" fmla="*/ 356195 h 6026899"/>
              <a:gd name="connsiteX1125" fmla="*/ 3597946 w 5553734"/>
              <a:gd name="connsiteY1125" fmla="*/ 365674 h 6026899"/>
              <a:gd name="connsiteX1126" fmla="*/ 3580857 w 5553734"/>
              <a:gd name="connsiteY1126" fmla="*/ 376444 h 6026899"/>
              <a:gd name="connsiteX1127" fmla="*/ 3570131 w 5553734"/>
              <a:gd name="connsiteY1127" fmla="*/ 387259 h 6026899"/>
              <a:gd name="connsiteX1128" fmla="*/ 3567372 w 5553734"/>
              <a:gd name="connsiteY1128" fmla="*/ 396871 h 6026899"/>
              <a:gd name="connsiteX1129" fmla="*/ 3572802 w 5553734"/>
              <a:gd name="connsiteY1129" fmla="*/ 402968 h 6026899"/>
              <a:gd name="connsiteX1130" fmla="*/ 3584773 w 5553734"/>
              <a:gd name="connsiteY1130" fmla="*/ 405505 h 6026899"/>
              <a:gd name="connsiteX1131" fmla="*/ 3601774 w 5553734"/>
              <a:gd name="connsiteY1131" fmla="*/ 404437 h 6026899"/>
              <a:gd name="connsiteX1132" fmla="*/ 3622246 w 5553734"/>
              <a:gd name="connsiteY1132" fmla="*/ 399675 h 6026899"/>
              <a:gd name="connsiteX1133" fmla="*/ 3624159 w 5553734"/>
              <a:gd name="connsiteY1133" fmla="*/ 399097 h 6026899"/>
              <a:gd name="connsiteX1134" fmla="*/ 3626117 w 5553734"/>
              <a:gd name="connsiteY1134" fmla="*/ 398429 h 6026899"/>
              <a:gd name="connsiteX1135" fmla="*/ 3628030 w 5553734"/>
              <a:gd name="connsiteY1135" fmla="*/ 397806 h 6026899"/>
              <a:gd name="connsiteX1136" fmla="*/ 3629989 w 5553734"/>
              <a:gd name="connsiteY1136" fmla="*/ 397094 h 6026899"/>
              <a:gd name="connsiteX1137" fmla="*/ 3652241 w 5553734"/>
              <a:gd name="connsiteY1137" fmla="*/ 387392 h 6026899"/>
              <a:gd name="connsiteX1138" fmla="*/ 3669508 w 5553734"/>
              <a:gd name="connsiteY1138" fmla="*/ 376311 h 6026899"/>
              <a:gd name="connsiteX1139" fmla="*/ 3680100 w 5553734"/>
              <a:gd name="connsiteY1139" fmla="*/ 365363 h 6026899"/>
              <a:gd name="connsiteX1140" fmla="*/ 3682325 w 5553734"/>
              <a:gd name="connsiteY1140" fmla="*/ 355795 h 6026899"/>
              <a:gd name="connsiteX1141" fmla="*/ 3676629 w 5553734"/>
              <a:gd name="connsiteY1141" fmla="*/ 349831 h 6026899"/>
              <a:gd name="connsiteX1142" fmla="*/ 3549705 w 5553734"/>
              <a:gd name="connsiteY1142" fmla="*/ 395759 h 6026899"/>
              <a:gd name="connsiteX1143" fmla="*/ 3537911 w 5553734"/>
              <a:gd name="connsiteY1143" fmla="*/ 393801 h 6026899"/>
              <a:gd name="connsiteX1144" fmla="*/ 3521934 w 5553734"/>
              <a:gd name="connsiteY1144" fmla="*/ 395091 h 6026899"/>
              <a:gd name="connsiteX1145" fmla="*/ 3503110 w 5553734"/>
              <a:gd name="connsiteY1145" fmla="*/ 399542 h 6026899"/>
              <a:gd name="connsiteX1146" fmla="*/ 3500350 w 5553734"/>
              <a:gd name="connsiteY1146" fmla="*/ 400387 h 6026899"/>
              <a:gd name="connsiteX1147" fmla="*/ 3497547 w 5553734"/>
              <a:gd name="connsiteY1147" fmla="*/ 401322 h 6026899"/>
              <a:gd name="connsiteX1148" fmla="*/ 3494742 w 5553734"/>
              <a:gd name="connsiteY1148" fmla="*/ 402345 h 6026899"/>
              <a:gd name="connsiteX1149" fmla="*/ 3491895 w 5553734"/>
              <a:gd name="connsiteY1149" fmla="*/ 403369 h 6026899"/>
              <a:gd name="connsiteX1150" fmla="*/ 3470577 w 5553734"/>
              <a:gd name="connsiteY1150" fmla="*/ 413249 h 6026899"/>
              <a:gd name="connsiteX1151" fmla="*/ 3454156 w 5553734"/>
              <a:gd name="connsiteY1151" fmla="*/ 424241 h 6026899"/>
              <a:gd name="connsiteX1152" fmla="*/ 3444408 w 5553734"/>
              <a:gd name="connsiteY1152" fmla="*/ 435056 h 6026899"/>
              <a:gd name="connsiteX1153" fmla="*/ 3442495 w 5553734"/>
              <a:gd name="connsiteY1153" fmla="*/ 444446 h 6026899"/>
              <a:gd name="connsiteX1154" fmla="*/ 3448236 w 5553734"/>
              <a:gd name="connsiteY1154" fmla="*/ 450009 h 6026899"/>
              <a:gd name="connsiteX1155" fmla="*/ 3459808 w 5553734"/>
              <a:gd name="connsiteY1155" fmla="*/ 452234 h 6026899"/>
              <a:gd name="connsiteX1156" fmla="*/ 3475917 w 5553734"/>
              <a:gd name="connsiteY1156" fmla="*/ 451077 h 6026899"/>
              <a:gd name="connsiteX1157" fmla="*/ 3495099 w 5553734"/>
              <a:gd name="connsiteY1157" fmla="*/ 446626 h 6026899"/>
              <a:gd name="connsiteX1158" fmla="*/ 3497946 w 5553734"/>
              <a:gd name="connsiteY1158" fmla="*/ 445736 h 6026899"/>
              <a:gd name="connsiteX1159" fmla="*/ 3500840 w 5553734"/>
              <a:gd name="connsiteY1159" fmla="*/ 444757 h 6026899"/>
              <a:gd name="connsiteX1160" fmla="*/ 3503732 w 5553734"/>
              <a:gd name="connsiteY1160" fmla="*/ 443734 h 6026899"/>
              <a:gd name="connsiteX1161" fmla="*/ 3506624 w 5553734"/>
              <a:gd name="connsiteY1161" fmla="*/ 442666 h 6026899"/>
              <a:gd name="connsiteX1162" fmla="*/ 3528432 w 5553734"/>
              <a:gd name="connsiteY1162" fmla="*/ 432519 h 6026899"/>
              <a:gd name="connsiteX1163" fmla="*/ 3544987 w 5553734"/>
              <a:gd name="connsiteY1163" fmla="*/ 421259 h 6026899"/>
              <a:gd name="connsiteX1164" fmla="*/ 3554733 w 5553734"/>
              <a:gd name="connsiteY1164" fmla="*/ 410312 h 6026899"/>
              <a:gd name="connsiteX1165" fmla="*/ 3556113 w 5553734"/>
              <a:gd name="connsiteY1165" fmla="*/ 401010 h 6026899"/>
              <a:gd name="connsiteX1166" fmla="*/ 3549927 w 5553734"/>
              <a:gd name="connsiteY1166" fmla="*/ 395670 h 6026899"/>
              <a:gd name="connsiteX1167" fmla="*/ 3178233 w 5553734"/>
              <a:gd name="connsiteY1167" fmla="*/ 549385 h 6026899"/>
              <a:gd name="connsiteX1168" fmla="*/ 3167597 w 5553734"/>
              <a:gd name="connsiteY1168" fmla="*/ 548273 h 6026899"/>
              <a:gd name="connsiteX1169" fmla="*/ 3154023 w 5553734"/>
              <a:gd name="connsiteY1169" fmla="*/ 549652 h 6026899"/>
              <a:gd name="connsiteX1170" fmla="*/ 3138446 w 5553734"/>
              <a:gd name="connsiteY1170" fmla="*/ 553480 h 6026899"/>
              <a:gd name="connsiteX1171" fmla="*/ 3133017 w 5553734"/>
              <a:gd name="connsiteY1171" fmla="*/ 555215 h 6026899"/>
              <a:gd name="connsiteX1172" fmla="*/ 3127499 w 5553734"/>
              <a:gd name="connsiteY1172" fmla="*/ 557218 h 6026899"/>
              <a:gd name="connsiteX1173" fmla="*/ 3121936 w 5553734"/>
              <a:gd name="connsiteY1173" fmla="*/ 559443 h 6026899"/>
              <a:gd name="connsiteX1174" fmla="*/ 3116328 w 5553734"/>
              <a:gd name="connsiteY1174" fmla="*/ 561935 h 6026899"/>
              <a:gd name="connsiteX1175" fmla="*/ 3096168 w 5553734"/>
              <a:gd name="connsiteY1175" fmla="*/ 573061 h 6026899"/>
              <a:gd name="connsiteX1176" fmla="*/ 3081572 w 5553734"/>
              <a:gd name="connsiteY1176" fmla="*/ 584766 h 6026899"/>
              <a:gd name="connsiteX1177" fmla="*/ 3073961 w 5553734"/>
              <a:gd name="connsiteY1177" fmla="*/ 595624 h 6026899"/>
              <a:gd name="connsiteX1178" fmla="*/ 3074674 w 5553734"/>
              <a:gd name="connsiteY1178" fmla="*/ 604525 h 6026899"/>
              <a:gd name="connsiteX1179" fmla="*/ 3081126 w 5553734"/>
              <a:gd name="connsiteY1179" fmla="*/ 608530 h 6026899"/>
              <a:gd name="connsiteX1180" fmla="*/ 3091629 w 5553734"/>
              <a:gd name="connsiteY1180" fmla="*/ 609866 h 6026899"/>
              <a:gd name="connsiteX1181" fmla="*/ 3105292 w 5553734"/>
              <a:gd name="connsiteY1181" fmla="*/ 608575 h 6026899"/>
              <a:gd name="connsiteX1182" fmla="*/ 3121180 w 5553734"/>
              <a:gd name="connsiteY1182" fmla="*/ 604748 h 6026899"/>
              <a:gd name="connsiteX1183" fmla="*/ 3126787 w 5553734"/>
              <a:gd name="connsiteY1183" fmla="*/ 602968 h 6026899"/>
              <a:gd name="connsiteX1184" fmla="*/ 3132439 w 5553734"/>
              <a:gd name="connsiteY1184" fmla="*/ 600920 h 6026899"/>
              <a:gd name="connsiteX1185" fmla="*/ 3138136 w 5553734"/>
              <a:gd name="connsiteY1185" fmla="*/ 598606 h 6026899"/>
              <a:gd name="connsiteX1186" fmla="*/ 3143920 w 5553734"/>
              <a:gd name="connsiteY1186" fmla="*/ 596069 h 6026899"/>
              <a:gd name="connsiteX1187" fmla="*/ 3164481 w 5553734"/>
              <a:gd name="connsiteY1187" fmla="*/ 584632 h 6026899"/>
              <a:gd name="connsiteX1188" fmla="*/ 3179079 w 5553734"/>
              <a:gd name="connsiteY1188" fmla="*/ 572750 h 6026899"/>
              <a:gd name="connsiteX1189" fmla="*/ 3186332 w 5553734"/>
              <a:gd name="connsiteY1189" fmla="*/ 561846 h 6026899"/>
              <a:gd name="connsiteX1190" fmla="*/ 3184998 w 5553734"/>
              <a:gd name="connsiteY1190" fmla="*/ 553346 h 6026899"/>
              <a:gd name="connsiteX1191" fmla="*/ 3178455 w 5553734"/>
              <a:gd name="connsiteY1191" fmla="*/ 549296 h 6026899"/>
              <a:gd name="connsiteX1192" fmla="*/ 3300752 w 5553734"/>
              <a:gd name="connsiteY1192" fmla="*/ 495536 h 6026899"/>
              <a:gd name="connsiteX1193" fmla="*/ 3289759 w 5553734"/>
              <a:gd name="connsiteY1193" fmla="*/ 494112 h 6026899"/>
              <a:gd name="connsiteX1194" fmla="*/ 3275429 w 5553734"/>
              <a:gd name="connsiteY1194" fmla="*/ 495491 h 6026899"/>
              <a:gd name="connsiteX1195" fmla="*/ 3258829 w 5553734"/>
              <a:gd name="connsiteY1195" fmla="*/ 499541 h 6026899"/>
              <a:gd name="connsiteX1196" fmla="*/ 3254378 w 5553734"/>
              <a:gd name="connsiteY1196" fmla="*/ 500965 h 6026899"/>
              <a:gd name="connsiteX1197" fmla="*/ 3249928 w 5553734"/>
              <a:gd name="connsiteY1197" fmla="*/ 502567 h 6026899"/>
              <a:gd name="connsiteX1198" fmla="*/ 3245478 w 5553734"/>
              <a:gd name="connsiteY1198" fmla="*/ 504348 h 6026899"/>
              <a:gd name="connsiteX1199" fmla="*/ 3241027 w 5553734"/>
              <a:gd name="connsiteY1199" fmla="*/ 506306 h 6026899"/>
              <a:gd name="connsiteX1200" fmla="*/ 3220512 w 5553734"/>
              <a:gd name="connsiteY1200" fmla="*/ 516987 h 6026899"/>
              <a:gd name="connsiteX1201" fmla="*/ 3205291 w 5553734"/>
              <a:gd name="connsiteY1201" fmla="*/ 528424 h 6026899"/>
              <a:gd name="connsiteX1202" fmla="*/ 3196836 w 5553734"/>
              <a:gd name="connsiteY1202" fmla="*/ 539283 h 6026899"/>
              <a:gd name="connsiteX1203" fmla="*/ 3196836 w 5553734"/>
              <a:gd name="connsiteY1203" fmla="*/ 548184 h 6026899"/>
              <a:gd name="connsiteX1204" fmla="*/ 3203066 w 5553734"/>
              <a:gd name="connsiteY1204" fmla="*/ 552634 h 6026899"/>
              <a:gd name="connsiteX1205" fmla="*/ 3213925 w 5553734"/>
              <a:gd name="connsiteY1205" fmla="*/ 554236 h 6026899"/>
              <a:gd name="connsiteX1206" fmla="*/ 3228389 w 5553734"/>
              <a:gd name="connsiteY1206" fmla="*/ 552990 h 6026899"/>
              <a:gd name="connsiteX1207" fmla="*/ 3245300 w 5553734"/>
              <a:gd name="connsiteY1207" fmla="*/ 548940 h 6026899"/>
              <a:gd name="connsiteX1208" fmla="*/ 3249750 w 5553734"/>
              <a:gd name="connsiteY1208" fmla="*/ 547472 h 6026899"/>
              <a:gd name="connsiteX1209" fmla="*/ 3254200 w 5553734"/>
              <a:gd name="connsiteY1209" fmla="*/ 545825 h 6026899"/>
              <a:gd name="connsiteX1210" fmla="*/ 3258962 w 5553734"/>
              <a:gd name="connsiteY1210" fmla="*/ 544000 h 6026899"/>
              <a:gd name="connsiteX1211" fmla="*/ 3263680 w 5553734"/>
              <a:gd name="connsiteY1211" fmla="*/ 542042 h 6026899"/>
              <a:gd name="connsiteX1212" fmla="*/ 3284686 w 5553734"/>
              <a:gd name="connsiteY1212" fmla="*/ 531050 h 6026899"/>
              <a:gd name="connsiteX1213" fmla="*/ 3299950 w 5553734"/>
              <a:gd name="connsiteY1213" fmla="*/ 519390 h 6026899"/>
              <a:gd name="connsiteX1214" fmla="*/ 3308050 w 5553734"/>
              <a:gd name="connsiteY1214" fmla="*/ 508486 h 6026899"/>
              <a:gd name="connsiteX1215" fmla="*/ 3307694 w 5553734"/>
              <a:gd name="connsiteY1215" fmla="*/ 499586 h 6026899"/>
              <a:gd name="connsiteX1216" fmla="*/ 3300974 w 5553734"/>
              <a:gd name="connsiteY1216" fmla="*/ 495447 h 6026899"/>
              <a:gd name="connsiteX1217" fmla="*/ 3056828 w 5553734"/>
              <a:gd name="connsiteY1217" fmla="*/ 606261 h 6026899"/>
              <a:gd name="connsiteX1218" fmla="*/ 3046592 w 5553734"/>
              <a:gd name="connsiteY1218" fmla="*/ 605415 h 6026899"/>
              <a:gd name="connsiteX1219" fmla="*/ 3033731 w 5553734"/>
              <a:gd name="connsiteY1219" fmla="*/ 606839 h 6026899"/>
              <a:gd name="connsiteX1220" fmla="*/ 3019089 w 5553734"/>
              <a:gd name="connsiteY1220" fmla="*/ 610400 h 6026899"/>
              <a:gd name="connsiteX1221" fmla="*/ 3012813 w 5553734"/>
              <a:gd name="connsiteY1221" fmla="*/ 612447 h 6026899"/>
              <a:gd name="connsiteX1222" fmla="*/ 3006360 w 5553734"/>
              <a:gd name="connsiteY1222" fmla="*/ 614850 h 6026899"/>
              <a:gd name="connsiteX1223" fmla="*/ 2999863 w 5553734"/>
              <a:gd name="connsiteY1223" fmla="*/ 617565 h 6026899"/>
              <a:gd name="connsiteX1224" fmla="*/ 2993365 w 5553734"/>
              <a:gd name="connsiteY1224" fmla="*/ 620591 h 6026899"/>
              <a:gd name="connsiteX1225" fmla="*/ 2973517 w 5553734"/>
              <a:gd name="connsiteY1225" fmla="*/ 632206 h 6026899"/>
              <a:gd name="connsiteX1226" fmla="*/ 2959498 w 5553734"/>
              <a:gd name="connsiteY1226" fmla="*/ 644089 h 6026899"/>
              <a:gd name="connsiteX1227" fmla="*/ 2952600 w 5553734"/>
              <a:gd name="connsiteY1227" fmla="*/ 654992 h 6026899"/>
              <a:gd name="connsiteX1228" fmla="*/ 2954202 w 5553734"/>
              <a:gd name="connsiteY1228" fmla="*/ 663492 h 6026899"/>
              <a:gd name="connsiteX1229" fmla="*/ 2960789 w 5553734"/>
              <a:gd name="connsiteY1229" fmla="*/ 667053 h 6026899"/>
              <a:gd name="connsiteX1230" fmla="*/ 2970935 w 5553734"/>
              <a:gd name="connsiteY1230" fmla="*/ 668121 h 6026899"/>
              <a:gd name="connsiteX1231" fmla="*/ 2983930 w 5553734"/>
              <a:gd name="connsiteY1231" fmla="*/ 666786 h 6026899"/>
              <a:gd name="connsiteX1232" fmla="*/ 2998839 w 5553734"/>
              <a:gd name="connsiteY1232" fmla="*/ 663225 h 6026899"/>
              <a:gd name="connsiteX1233" fmla="*/ 3005337 w 5553734"/>
              <a:gd name="connsiteY1233" fmla="*/ 661089 h 6026899"/>
              <a:gd name="connsiteX1234" fmla="*/ 3011923 w 5553734"/>
              <a:gd name="connsiteY1234" fmla="*/ 658641 h 6026899"/>
              <a:gd name="connsiteX1235" fmla="*/ 3018554 w 5553734"/>
              <a:gd name="connsiteY1235" fmla="*/ 655882 h 6026899"/>
              <a:gd name="connsiteX1236" fmla="*/ 3025230 w 5553734"/>
              <a:gd name="connsiteY1236" fmla="*/ 652767 h 6026899"/>
              <a:gd name="connsiteX1237" fmla="*/ 3045479 w 5553734"/>
              <a:gd name="connsiteY1237" fmla="*/ 640840 h 6026899"/>
              <a:gd name="connsiteX1238" fmla="*/ 3059408 w 5553734"/>
              <a:gd name="connsiteY1238" fmla="*/ 628735 h 6026899"/>
              <a:gd name="connsiteX1239" fmla="*/ 3065862 w 5553734"/>
              <a:gd name="connsiteY1239" fmla="*/ 617876 h 6026899"/>
              <a:gd name="connsiteX1240" fmla="*/ 3063681 w 5553734"/>
              <a:gd name="connsiteY1240" fmla="*/ 609599 h 6026899"/>
              <a:gd name="connsiteX1241" fmla="*/ 3057050 w 5553734"/>
              <a:gd name="connsiteY1241" fmla="*/ 606172 h 6026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Lst>
            <a:rect l="l" t="t" r="r" b="b"/>
            <a:pathLst>
              <a:path w="5553734" h="6026899">
                <a:moveTo>
                  <a:pt x="1224126" y="2057878"/>
                </a:moveTo>
                <a:cubicBezTo>
                  <a:pt x="1216739" y="2056427"/>
                  <a:pt x="1209172" y="2056623"/>
                  <a:pt x="1201874" y="2058457"/>
                </a:cubicBezTo>
                <a:lnTo>
                  <a:pt x="1200984" y="2058457"/>
                </a:lnTo>
                <a:lnTo>
                  <a:pt x="1200094" y="2058679"/>
                </a:lnTo>
                <a:lnTo>
                  <a:pt x="1199203" y="2058679"/>
                </a:lnTo>
                <a:lnTo>
                  <a:pt x="1198314" y="2058679"/>
                </a:lnTo>
                <a:cubicBezTo>
                  <a:pt x="1188122" y="2061332"/>
                  <a:pt x="1178242" y="2064985"/>
                  <a:pt x="1168808" y="2069583"/>
                </a:cubicBezTo>
                <a:cubicBezTo>
                  <a:pt x="1158038" y="2074781"/>
                  <a:pt x="1147624" y="2080726"/>
                  <a:pt x="1137656" y="2087384"/>
                </a:cubicBezTo>
                <a:cubicBezTo>
                  <a:pt x="1127375" y="2094122"/>
                  <a:pt x="1117629" y="2101558"/>
                  <a:pt x="1108372" y="2109636"/>
                </a:cubicBezTo>
                <a:cubicBezTo>
                  <a:pt x="1099560" y="2117277"/>
                  <a:pt x="1091416" y="2125657"/>
                  <a:pt x="1084029" y="2134691"/>
                </a:cubicBezTo>
                <a:cubicBezTo>
                  <a:pt x="1077931" y="2141919"/>
                  <a:pt x="1072947" y="2150018"/>
                  <a:pt x="1069209" y="2158723"/>
                </a:cubicBezTo>
                <a:cubicBezTo>
                  <a:pt x="1066584" y="2164264"/>
                  <a:pt x="1065826" y="2170530"/>
                  <a:pt x="1067162" y="2176525"/>
                </a:cubicBezTo>
                <a:cubicBezTo>
                  <a:pt x="1068764" y="2181398"/>
                  <a:pt x="1072725" y="2185101"/>
                  <a:pt x="1077710" y="2186316"/>
                </a:cubicBezTo>
                <a:cubicBezTo>
                  <a:pt x="1085186" y="2188118"/>
                  <a:pt x="1092974" y="2188118"/>
                  <a:pt x="1100450" y="2186316"/>
                </a:cubicBezTo>
                <a:lnTo>
                  <a:pt x="1101340" y="2186093"/>
                </a:lnTo>
                <a:lnTo>
                  <a:pt x="1102276" y="2186093"/>
                </a:lnTo>
                <a:lnTo>
                  <a:pt x="1103165" y="2185871"/>
                </a:lnTo>
                <a:lnTo>
                  <a:pt x="1104100" y="2185648"/>
                </a:lnTo>
                <a:cubicBezTo>
                  <a:pt x="1114647" y="2182982"/>
                  <a:pt x="1124883" y="2179208"/>
                  <a:pt x="1134629" y="2174389"/>
                </a:cubicBezTo>
                <a:cubicBezTo>
                  <a:pt x="1145755" y="2169013"/>
                  <a:pt x="1156481" y="2162840"/>
                  <a:pt x="1166717" y="2155920"/>
                </a:cubicBezTo>
                <a:cubicBezTo>
                  <a:pt x="1177174" y="2148844"/>
                  <a:pt x="1187143" y="2141069"/>
                  <a:pt x="1196578" y="2132644"/>
                </a:cubicBezTo>
                <a:cubicBezTo>
                  <a:pt x="1205345" y="2124878"/>
                  <a:pt x="1213356" y="2116343"/>
                  <a:pt x="1220610" y="2107144"/>
                </a:cubicBezTo>
                <a:cubicBezTo>
                  <a:pt x="1226396" y="2100019"/>
                  <a:pt x="1231069" y="2092030"/>
                  <a:pt x="1234406" y="2083468"/>
                </a:cubicBezTo>
                <a:cubicBezTo>
                  <a:pt x="1236721" y="2078070"/>
                  <a:pt x="1237031" y="2072030"/>
                  <a:pt x="1235296" y="2066423"/>
                </a:cubicBezTo>
                <a:cubicBezTo>
                  <a:pt x="1233160" y="2061937"/>
                  <a:pt x="1229022" y="2058755"/>
                  <a:pt x="1224126" y="2057878"/>
                </a:cubicBezTo>
                <a:close/>
                <a:moveTo>
                  <a:pt x="1334361" y="1925925"/>
                </a:moveTo>
                <a:cubicBezTo>
                  <a:pt x="1327641" y="1924114"/>
                  <a:pt x="1320609" y="1923949"/>
                  <a:pt x="1313800" y="1925436"/>
                </a:cubicBezTo>
                <a:lnTo>
                  <a:pt x="1311976" y="1925747"/>
                </a:lnTo>
                <a:lnTo>
                  <a:pt x="1310107" y="1926148"/>
                </a:lnTo>
                <a:lnTo>
                  <a:pt x="1308193" y="1926548"/>
                </a:lnTo>
                <a:lnTo>
                  <a:pt x="1306279" y="1927038"/>
                </a:lnTo>
                <a:cubicBezTo>
                  <a:pt x="1296979" y="1929485"/>
                  <a:pt x="1287900" y="1932810"/>
                  <a:pt x="1279221" y="1936962"/>
                </a:cubicBezTo>
                <a:cubicBezTo>
                  <a:pt x="1269386" y="1941568"/>
                  <a:pt x="1259907" y="1946833"/>
                  <a:pt x="1250783" y="1952716"/>
                </a:cubicBezTo>
                <a:cubicBezTo>
                  <a:pt x="1241349" y="1958769"/>
                  <a:pt x="1232270" y="1965413"/>
                  <a:pt x="1223680" y="1972609"/>
                </a:cubicBezTo>
                <a:cubicBezTo>
                  <a:pt x="1215448" y="1979485"/>
                  <a:pt x="1207793" y="1987002"/>
                  <a:pt x="1200761" y="1995084"/>
                </a:cubicBezTo>
                <a:cubicBezTo>
                  <a:pt x="1194620" y="2001902"/>
                  <a:pt x="1189457" y="2009538"/>
                  <a:pt x="1185452" y="2017781"/>
                </a:cubicBezTo>
                <a:cubicBezTo>
                  <a:pt x="1182648" y="2023090"/>
                  <a:pt x="1181536" y="2029129"/>
                  <a:pt x="1182248" y="2035092"/>
                </a:cubicBezTo>
                <a:cubicBezTo>
                  <a:pt x="1183183" y="2039783"/>
                  <a:pt x="1186610" y="2043606"/>
                  <a:pt x="1191149" y="2045106"/>
                </a:cubicBezTo>
                <a:cubicBezTo>
                  <a:pt x="1197869" y="2047220"/>
                  <a:pt x="1205034" y="2047540"/>
                  <a:pt x="1211887" y="2046040"/>
                </a:cubicBezTo>
                <a:lnTo>
                  <a:pt x="1213801" y="2045729"/>
                </a:lnTo>
                <a:lnTo>
                  <a:pt x="1215715" y="2045373"/>
                </a:lnTo>
                <a:lnTo>
                  <a:pt x="1217673" y="2044928"/>
                </a:lnTo>
                <a:lnTo>
                  <a:pt x="1219631" y="2044483"/>
                </a:lnTo>
                <a:cubicBezTo>
                  <a:pt x="1229243" y="2041964"/>
                  <a:pt x="1238589" y="2038533"/>
                  <a:pt x="1247579" y="2034247"/>
                </a:cubicBezTo>
                <a:cubicBezTo>
                  <a:pt x="1257726" y="2029467"/>
                  <a:pt x="1267561" y="2023993"/>
                  <a:pt x="1276952" y="2017870"/>
                </a:cubicBezTo>
                <a:cubicBezTo>
                  <a:pt x="1286609" y="2011608"/>
                  <a:pt x="1295822" y="2004710"/>
                  <a:pt x="1304544" y="1997220"/>
                </a:cubicBezTo>
                <a:cubicBezTo>
                  <a:pt x="1312732" y="1990246"/>
                  <a:pt x="1320387" y="1982609"/>
                  <a:pt x="1327329" y="1974390"/>
                </a:cubicBezTo>
                <a:cubicBezTo>
                  <a:pt x="1333204" y="1967620"/>
                  <a:pt x="1338100" y="1960019"/>
                  <a:pt x="1341748" y="1951826"/>
                </a:cubicBezTo>
                <a:cubicBezTo>
                  <a:pt x="1344285" y="1946664"/>
                  <a:pt x="1345042" y="1940812"/>
                  <a:pt x="1343885" y="1935182"/>
                </a:cubicBezTo>
                <a:cubicBezTo>
                  <a:pt x="1342506" y="1930674"/>
                  <a:pt x="1338901" y="1927185"/>
                  <a:pt x="1334361" y="1925925"/>
                </a:cubicBezTo>
                <a:close/>
                <a:moveTo>
                  <a:pt x="1115627" y="2198154"/>
                </a:moveTo>
                <a:cubicBezTo>
                  <a:pt x="1107616" y="2197010"/>
                  <a:pt x="1099427" y="2197544"/>
                  <a:pt x="1091639" y="2199711"/>
                </a:cubicBezTo>
                <a:lnTo>
                  <a:pt x="1091282" y="2199711"/>
                </a:lnTo>
                <a:lnTo>
                  <a:pt x="1090927" y="2199711"/>
                </a:lnTo>
                <a:lnTo>
                  <a:pt x="1090571" y="2199711"/>
                </a:lnTo>
                <a:lnTo>
                  <a:pt x="1090170" y="2199711"/>
                </a:lnTo>
                <a:cubicBezTo>
                  <a:pt x="1079044" y="2202720"/>
                  <a:pt x="1068274" y="2206881"/>
                  <a:pt x="1058038" y="2212128"/>
                </a:cubicBezTo>
                <a:cubicBezTo>
                  <a:pt x="1046379" y="2217967"/>
                  <a:pt x="1035164" y="2224673"/>
                  <a:pt x="1024482" y="2232199"/>
                </a:cubicBezTo>
                <a:cubicBezTo>
                  <a:pt x="1013535" y="2239853"/>
                  <a:pt x="1003121" y="2248269"/>
                  <a:pt x="993330" y="2257388"/>
                </a:cubicBezTo>
                <a:cubicBezTo>
                  <a:pt x="984074" y="2265875"/>
                  <a:pt x="975573" y="2275185"/>
                  <a:pt x="968008" y="2285203"/>
                </a:cubicBezTo>
                <a:cubicBezTo>
                  <a:pt x="962089" y="2292790"/>
                  <a:pt x="957416" y="2301242"/>
                  <a:pt x="954078" y="2310258"/>
                </a:cubicBezTo>
                <a:cubicBezTo>
                  <a:pt x="951720" y="2316026"/>
                  <a:pt x="951497" y="2322452"/>
                  <a:pt x="953455" y="2328371"/>
                </a:cubicBezTo>
                <a:cubicBezTo>
                  <a:pt x="955680" y="2333324"/>
                  <a:pt x="960264" y="2336835"/>
                  <a:pt x="965604" y="2337717"/>
                </a:cubicBezTo>
                <a:cubicBezTo>
                  <a:pt x="973704" y="2339159"/>
                  <a:pt x="982071" y="2338763"/>
                  <a:pt x="989992" y="2336560"/>
                </a:cubicBezTo>
                <a:lnTo>
                  <a:pt x="990348" y="2336560"/>
                </a:lnTo>
                <a:lnTo>
                  <a:pt x="990705" y="2336560"/>
                </a:lnTo>
                <a:lnTo>
                  <a:pt x="991105" y="2336560"/>
                </a:lnTo>
                <a:lnTo>
                  <a:pt x="991461" y="2336560"/>
                </a:lnTo>
                <a:cubicBezTo>
                  <a:pt x="1002988" y="2333489"/>
                  <a:pt x="1014158" y="2329194"/>
                  <a:pt x="1024794" y="2323743"/>
                </a:cubicBezTo>
                <a:cubicBezTo>
                  <a:pt x="1036899" y="2317632"/>
                  <a:pt x="1048470" y="2310610"/>
                  <a:pt x="1059507" y="2302737"/>
                </a:cubicBezTo>
                <a:cubicBezTo>
                  <a:pt x="1070767" y="2294815"/>
                  <a:pt x="1081403" y="2286088"/>
                  <a:pt x="1091371" y="2276613"/>
                </a:cubicBezTo>
                <a:cubicBezTo>
                  <a:pt x="1100539" y="2268042"/>
                  <a:pt x="1108862" y="2258612"/>
                  <a:pt x="1116205" y="2248443"/>
                </a:cubicBezTo>
                <a:cubicBezTo>
                  <a:pt x="1121812" y="2241002"/>
                  <a:pt x="1126129" y="2232666"/>
                  <a:pt x="1128978" y="2223788"/>
                </a:cubicBezTo>
                <a:cubicBezTo>
                  <a:pt x="1131025" y="2218211"/>
                  <a:pt x="1130847" y="2212061"/>
                  <a:pt x="1128488" y="2206609"/>
                </a:cubicBezTo>
                <a:cubicBezTo>
                  <a:pt x="1125772" y="2201910"/>
                  <a:pt x="1121011" y="2198772"/>
                  <a:pt x="1115627" y="2198154"/>
                </a:cubicBezTo>
                <a:close/>
                <a:moveTo>
                  <a:pt x="1445843" y="1801538"/>
                </a:moveTo>
                <a:cubicBezTo>
                  <a:pt x="1439834" y="1799393"/>
                  <a:pt x="1433426" y="1798854"/>
                  <a:pt x="1427152" y="1799980"/>
                </a:cubicBezTo>
                <a:lnTo>
                  <a:pt x="1424392" y="1800381"/>
                </a:lnTo>
                <a:lnTo>
                  <a:pt x="1421589" y="1800870"/>
                </a:lnTo>
                <a:lnTo>
                  <a:pt x="1418695" y="1801493"/>
                </a:lnTo>
                <a:lnTo>
                  <a:pt x="1415758" y="1802205"/>
                </a:lnTo>
                <a:cubicBezTo>
                  <a:pt x="1407258" y="1804470"/>
                  <a:pt x="1398981" y="1807448"/>
                  <a:pt x="1390970" y="1811106"/>
                </a:cubicBezTo>
                <a:cubicBezTo>
                  <a:pt x="1382024" y="1815200"/>
                  <a:pt x="1373302" y="1819851"/>
                  <a:pt x="1364935" y="1825035"/>
                </a:cubicBezTo>
                <a:cubicBezTo>
                  <a:pt x="1356257" y="1830469"/>
                  <a:pt x="1347890" y="1836415"/>
                  <a:pt x="1339924" y="1842837"/>
                </a:cubicBezTo>
                <a:cubicBezTo>
                  <a:pt x="1332225" y="1848961"/>
                  <a:pt x="1324971" y="1855654"/>
                  <a:pt x="1318295" y="1862863"/>
                </a:cubicBezTo>
                <a:cubicBezTo>
                  <a:pt x="1312109" y="1869357"/>
                  <a:pt x="1306769" y="1876629"/>
                  <a:pt x="1302408" y="1884492"/>
                </a:cubicBezTo>
                <a:cubicBezTo>
                  <a:pt x="1299336" y="1889575"/>
                  <a:pt x="1297824" y="1895427"/>
                  <a:pt x="1297958" y="1901359"/>
                </a:cubicBezTo>
                <a:cubicBezTo>
                  <a:pt x="1298268" y="1905863"/>
                  <a:pt x="1301028" y="1909837"/>
                  <a:pt x="1305122" y="1911728"/>
                </a:cubicBezTo>
                <a:cubicBezTo>
                  <a:pt x="1311041" y="1914158"/>
                  <a:pt x="1317539" y="1914853"/>
                  <a:pt x="1323858" y="1913731"/>
                </a:cubicBezTo>
                <a:lnTo>
                  <a:pt x="1326618" y="1913375"/>
                </a:lnTo>
                <a:lnTo>
                  <a:pt x="1329510" y="1912886"/>
                </a:lnTo>
                <a:lnTo>
                  <a:pt x="1332492" y="1912262"/>
                </a:lnTo>
                <a:lnTo>
                  <a:pt x="1335518" y="1911550"/>
                </a:lnTo>
                <a:cubicBezTo>
                  <a:pt x="1344285" y="1909236"/>
                  <a:pt x="1352874" y="1906139"/>
                  <a:pt x="1361108" y="1902294"/>
                </a:cubicBezTo>
                <a:cubicBezTo>
                  <a:pt x="1370320" y="1898035"/>
                  <a:pt x="1379221" y="1893188"/>
                  <a:pt x="1387810" y="1887786"/>
                </a:cubicBezTo>
                <a:cubicBezTo>
                  <a:pt x="1396666" y="1882227"/>
                  <a:pt x="1405211" y="1876121"/>
                  <a:pt x="1413311" y="1869495"/>
                </a:cubicBezTo>
                <a:cubicBezTo>
                  <a:pt x="1421010" y="1863246"/>
                  <a:pt x="1428264" y="1856419"/>
                  <a:pt x="1434940" y="1849068"/>
                </a:cubicBezTo>
                <a:cubicBezTo>
                  <a:pt x="1440947" y="1842601"/>
                  <a:pt x="1446021" y="1835338"/>
                  <a:pt x="1450026" y="1827483"/>
                </a:cubicBezTo>
                <a:cubicBezTo>
                  <a:pt x="1452829" y="1822521"/>
                  <a:pt x="1453986" y="1816816"/>
                  <a:pt x="1453408" y="1811150"/>
                </a:cubicBezTo>
                <a:cubicBezTo>
                  <a:pt x="1452741" y="1806847"/>
                  <a:pt x="1449848" y="1803206"/>
                  <a:pt x="1445843" y="1801538"/>
                </a:cubicBezTo>
                <a:close/>
                <a:moveTo>
                  <a:pt x="1011755" y="2347552"/>
                </a:moveTo>
                <a:cubicBezTo>
                  <a:pt x="1003878" y="2346319"/>
                  <a:pt x="995822" y="2346760"/>
                  <a:pt x="988123" y="2348843"/>
                </a:cubicBezTo>
                <a:lnTo>
                  <a:pt x="986522" y="2349243"/>
                </a:lnTo>
                <a:lnTo>
                  <a:pt x="984919" y="2349644"/>
                </a:lnTo>
                <a:lnTo>
                  <a:pt x="983272" y="2350089"/>
                </a:lnTo>
                <a:lnTo>
                  <a:pt x="981581" y="2350578"/>
                </a:lnTo>
                <a:cubicBezTo>
                  <a:pt x="969699" y="2354219"/>
                  <a:pt x="958262" y="2359065"/>
                  <a:pt x="947358" y="2365042"/>
                </a:cubicBezTo>
                <a:cubicBezTo>
                  <a:pt x="935075" y="2371606"/>
                  <a:pt x="923326" y="2379043"/>
                  <a:pt x="912111" y="2387294"/>
                </a:cubicBezTo>
                <a:cubicBezTo>
                  <a:pt x="900674" y="2395727"/>
                  <a:pt x="889859" y="2404962"/>
                  <a:pt x="879758" y="2414930"/>
                </a:cubicBezTo>
                <a:cubicBezTo>
                  <a:pt x="870322" y="2424102"/>
                  <a:pt x="861778" y="2434147"/>
                  <a:pt x="854256" y="2444926"/>
                </a:cubicBezTo>
                <a:cubicBezTo>
                  <a:pt x="848605" y="2452718"/>
                  <a:pt x="844198" y="2461357"/>
                  <a:pt x="841217" y="2470515"/>
                </a:cubicBezTo>
                <a:cubicBezTo>
                  <a:pt x="839081" y="2476457"/>
                  <a:pt x="839081" y="2482954"/>
                  <a:pt x="841217" y="2488895"/>
                </a:cubicBezTo>
                <a:cubicBezTo>
                  <a:pt x="843576" y="2493880"/>
                  <a:pt x="848204" y="2497422"/>
                  <a:pt x="853634" y="2498419"/>
                </a:cubicBezTo>
                <a:cubicBezTo>
                  <a:pt x="861644" y="2499928"/>
                  <a:pt x="869877" y="2499621"/>
                  <a:pt x="877754" y="2497529"/>
                </a:cubicBezTo>
                <a:lnTo>
                  <a:pt x="879357" y="2497173"/>
                </a:lnTo>
                <a:lnTo>
                  <a:pt x="881003" y="2496728"/>
                </a:lnTo>
                <a:lnTo>
                  <a:pt x="882650" y="2496327"/>
                </a:lnTo>
                <a:lnTo>
                  <a:pt x="884341" y="2495838"/>
                </a:lnTo>
                <a:cubicBezTo>
                  <a:pt x="896713" y="2492073"/>
                  <a:pt x="908640" y="2487017"/>
                  <a:pt x="919943" y="2480751"/>
                </a:cubicBezTo>
                <a:cubicBezTo>
                  <a:pt x="932672" y="2473813"/>
                  <a:pt x="944821" y="2465940"/>
                  <a:pt x="956393" y="2457209"/>
                </a:cubicBezTo>
                <a:cubicBezTo>
                  <a:pt x="968008" y="2448486"/>
                  <a:pt x="978955" y="2438918"/>
                  <a:pt x="989191" y="2428593"/>
                </a:cubicBezTo>
                <a:cubicBezTo>
                  <a:pt x="998448" y="2419359"/>
                  <a:pt x="1006815" y="2409221"/>
                  <a:pt x="1014069" y="2398331"/>
                </a:cubicBezTo>
                <a:cubicBezTo>
                  <a:pt x="1019365" y="2390712"/>
                  <a:pt x="1023325" y="2382256"/>
                  <a:pt x="1025773" y="2373320"/>
                </a:cubicBezTo>
                <a:cubicBezTo>
                  <a:pt x="1027554" y="2367592"/>
                  <a:pt x="1027153" y="2361406"/>
                  <a:pt x="1024616" y="2355963"/>
                </a:cubicBezTo>
                <a:cubicBezTo>
                  <a:pt x="1021768" y="2351388"/>
                  <a:pt x="1017095" y="2348308"/>
                  <a:pt x="1011755" y="2347552"/>
                </a:cubicBezTo>
                <a:close/>
                <a:moveTo>
                  <a:pt x="2118781" y="1181158"/>
                </a:moveTo>
                <a:cubicBezTo>
                  <a:pt x="2116823" y="1180842"/>
                  <a:pt x="2114820" y="1180695"/>
                  <a:pt x="2112817" y="1180713"/>
                </a:cubicBezTo>
                <a:cubicBezTo>
                  <a:pt x="2110548" y="1180713"/>
                  <a:pt x="2108278" y="1180864"/>
                  <a:pt x="2106053" y="1181158"/>
                </a:cubicBezTo>
                <a:cubicBezTo>
                  <a:pt x="2103694" y="1181425"/>
                  <a:pt x="2101203" y="1181825"/>
                  <a:pt x="2098621" y="1182359"/>
                </a:cubicBezTo>
                <a:cubicBezTo>
                  <a:pt x="2096039" y="1182894"/>
                  <a:pt x="2093370" y="1183561"/>
                  <a:pt x="2090655" y="1184362"/>
                </a:cubicBezTo>
                <a:cubicBezTo>
                  <a:pt x="2085626" y="1185795"/>
                  <a:pt x="2080686" y="1187504"/>
                  <a:pt x="2075835" y="1189480"/>
                </a:cubicBezTo>
                <a:cubicBezTo>
                  <a:pt x="2070762" y="1191483"/>
                  <a:pt x="2065600" y="1193930"/>
                  <a:pt x="2060437" y="1196423"/>
                </a:cubicBezTo>
                <a:cubicBezTo>
                  <a:pt x="2055275" y="1198915"/>
                  <a:pt x="2050157" y="1201941"/>
                  <a:pt x="2045172" y="1205056"/>
                </a:cubicBezTo>
                <a:cubicBezTo>
                  <a:pt x="2040188" y="1208131"/>
                  <a:pt x="2035337" y="1211460"/>
                  <a:pt x="2030708" y="1215025"/>
                </a:cubicBezTo>
                <a:cubicBezTo>
                  <a:pt x="2024256" y="1219814"/>
                  <a:pt x="2018292" y="1225225"/>
                  <a:pt x="2012907" y="1231180"/>
                </a:cubicBezTo>
                <a:cubicBezTo>
                  <a:pt x="2008991" y="1235381"/>
                  <a:pt x="2005831" y="1240227"/>
                  <a:pt x="2003605" y="1245510"/>
                </a:cubicBezTo>
                <a:cubicBezTo>
                  <a:pt x="2002048" y="1248990"/>
                  <a:pt x="2002048" y="1252978"/>
                  <a:pt x="2003605" y="1256458"/>
                </a:cubicBezTo>
                <a:cubicBezTo>
                  <a:pt x="2005786" y="1259778"/>
                  <a:pt x="2009347" y="1261945"/>
                  <a:pt x="2013308" y="1262377"/>
                </a:cubicBezTo>
                <a:cubicBezTo>
                  <a:pt x="2015266" y="1262737"/>
                  <a:pt x="2017268" y="1262933"/>
                  <a:pt x="2019271" y="1262955"/>
                </a:cubicBezTo>
                <a:cubicBezTo>
                  <a:pt x="2021540" y="1262987"/>
                  <a:pt x="2023810" y="1262866"/>
                  <a:pt x="2026080" y="1262599"/>
                </a:cubicBezTo>
                <a:cubicBezTo>
                  <a:pt x="2028617" y="1262350"/>
                  <a:pt x="2031154" y="1261963"/>
                  <a:pt x="2033645" y="1261442"/>
                </a:cubicBezTo>
                <a:cubicBezTo>
                  <a:pt x="2036271" y="1260908"/>
                  <a:pt x="2038987" y="1260241"/>
                  <a:pt x="2041790" y="1259440"/>
                </a:cubicBezTo>
                <a:cubicBezTo>
                  <a:pt x="2046952" y="1257976"/>
                  <a:pt x="2052026" y="1256240"/>
                  <a:pt x="2057010" y="1254233"/>
                </a:cubicBezTo>
                <a:cubicBezTo>
                  <a:pt x="2062262" y="1252141"/>
                  <a:pt x="2067558" y="1249782"/>
                  <a:pt x="2072853" y="1247023"/>
                </a:cubicBezTo>
                <a:cubicBezTo>
                  <a:pt x="2078149" y="1244264"/>
                  <a:pt x="2083401" y="1241371"/>
                  <a:pt x="2088474" y="1238123"/>
                </a:cubicBezTo>
                <a:cubicBezTo>
                  <a:pt x="2093548" y="1234874"/>
                  <a:pt x="2098487" y="1231491"/>
                  <a:pt x="2103160" y="1227887"/>
                </a:cubicBezTo>
                <a:cubicBezTo>
                  <a:pt x="2109658" y="1223013"/>
                  <a:pt x="2115622" y="1217500"/>
                  <a:pt x="2120962" y="1211420"/>
                </a:cubicBezTo>
                <a:cubicBezTo>
                  <a:pt x="2124833" y="1207286"/>
                  <a:pt x="2127816" y="1202453"/>
                  <a:pt x="2129863" y="1197179"/>
                </a:cubicBezTo>
                <a:cubicBezTo>
                  <a:pt x="2131287" y="1193748"/>
                  <a:pt x="2131109" y="1189854"/>
                  <a:pt x="2129328" y="1186587"/>
                </a:cubicBezTo>
                <a:cubicBezTo>
                  <a:pt x="2126748" y="1183334"/>
                  <a:pt x="2122920" y="1181354"/>
                  <a:pt x="2118781" y="1181158"/>
                </a:cubicBezTo>
                <a:close/>
                <a:moveTo>
                  <a:pt x="2002805" y="1270699"/>
                </a:moveTo>
                <a:cubicBezTo>
                  <a:pt x="2000936" y="1270583"/>
                  <a:pt x="1999066" y="1270583"/>
                  <a:pt x="1997197" y="1270699"/>
                </a:cubicBezTo>
                <a:cubicBezTo>
                  <a:pt x="1995106" y="1270753"/>
                  <a:pt x="1993014" y="1270930"/>
                  <a:pt x="1990967" y="1271233"/>
                </a:cubicBezTo>
                <a:cubicBezTo>
                  <a:pt x="1988831" y="1271500"/>
                  <a:pt x="1986517" y="1271901"/>
                  <a:pt x="1984247" y="1272390"/>
                </a:cubicBezTo>
                <a:cubicBezTo>
                  <a:pt x="1981977" y="1272880"/>
                  <a:pt x="1979485" y="1273458"/>
                  <a:pt x="1977037" y="1274170"/>
                </a:cubicBezTo>
                <a:cubicBezTo>
                  <a:pt x="1971563" y="1275737"/>
                  <a:pt x="1966178" y="1277606"/>
                  <a:pt x="1960883" y="1279778"/>
                </a:cubicBezTo>
                <a:cubicBezTo>
                  <a:pt x="1955320" y="1282048"/>
                  <a:pt x="1949668" y="1284673"/>
                  <a:pt x="1944060" y="1287610"/>
                </a:cubicBezTo>
                <a:cubicBezTo>
                  <a:pt x="1938453" y="1290548"/>
                  <a:pt x="1932801" y="1293796"/>
                  <a:pt x="1927416" y="1297312"/>
                </a:cubicBezTo>
                <a:cubicBezTo>
                  <a:pt x="1922031" y="1300828"/>
                  <a:pt x="1916734" y="1304611"/>
                  <a:pt x="1911840" y="1308527"/>
                </a:cubicBezTo>
                <a:cubicBezTo>
                  <a:pt x="1905476" y="1313578"/>
                  <a:pt x="1899601" y="1319257"/>
                  <a:pt x="1894350" y="1325483"/>
                </a:cubicBezTo>
                <a:cubicBezTo>
                  <a:pt x="1890567" y="1329804"/>
                  <a:pt x="1887630" y="1334802"/>
                  <a:pt x="1885715" y="1340214"/>
                </a:cubicBezTo>
                <a:cubicBezTo>
                  <a:pt x="1884292" y="1343783"/>
                  <a:pt x="1884603" y="1347810"/>
                  <a:pt x="1886562" y="1351117"/>
                </a:cubicBezTo>
                <a:cubicBezTo>
                  <a:pt x="1889276" y="1354401"/>
                  <a:pt x="1893282" y="1356373"/>
                  <a:pt x="1897554" y="1356546"/>
                </a:cubicBezTo>
                <a:cubicBezTo>
                  <a:pt x="1899423" y="1356805"/>
                  <a:pt x="1901292" y="1356925"/>
                  <a:pt x="1903162" y="1356903"/>
                </a:cubicBezTo>
                <a:cubicBezTo>
                  <a:pt x="1905164" y="1356903"/>
                  <a:pt x="1907256" y="1356903"/>
                  <a:pt x="1909436" y="1356457"/>
                </a:cubicBezTo>
                <a:cubicBezTo>
                  <a:pt x="1911617" y="1356012"/>
                  <a:pt x="1913887" y="1355834"/>
                  <a:pt x="1916334" y="1355345"/>
                </a:cubicBezTo>
                <a:cubicBezTo>
                  <a:pt x="1918782" y="1354855"/>
                  <a:pt x="1921185" y="1354277"/>
                  <a:pt x="1923722" y="1353565"/>
                </a:cubicBezTo>
                <a:cubicBezTo>
                  <a:pt x="1929374" y="1351967"/>
                  <a:pt x="1934892" y="1350053"/>
                  <a:pt x="1940321" y="1347824"/>
                </a:cubicBezTo>
                <a:cubicBezTo>
                  <a:pt x="1946196" y="1345421"/>
                  <a:pt x="1951982" y="1342715"/>
                  <a:pt x="1957589" y="1339724"/>
                </a:cubicBezTo>
                <a:cubicBezTo>
                  <a:pt x="1963375" y="1336698"/>
                  <a:pt x="1969071" y="1333316"/>
                  <a:pt x="1974589" y="1329711"/>
                </a:cubicBezTo>
                <a:cubicBezTo>
                  <a:pt x="1980064" y="1326155"/>
                  <a:pt x="1985315" y="1322305"/>
                  <a:pt x="1990343" y="1318184"/>
                </a:cubicBezTo>
                <a:cubicBezTo>
                  <a:pt x="1996708" y="1313075"/>
                  <a:pt x="2002537" y="1307321"/>
                  <a:pt x="2007700" y="1301006"/>
                </a:cubicBezTo>
                <a:cubicBezTo>
                  <a:pt x="2011304" y="1296734"/>
                  <a:pt x="2014020" y="1291767"/>
                  <a:pt x="2015667" y="1286409"/>
                </a:cubicBezTo>
                <a:cubicBezTo>
                  <a:pt x="2016867" y="1282862"/>
                  <a:pt x="2016289" y="1278946"/>
                  <a:pt x="2014109" y="1275906"/>
                </a:cubicBezTo>
                <a:cubicBezTo>
                  <a:pt x="2011172" y="1272728"/>
                  <a:pt x="2007121" y="1270855"/>
                  <a:pt x="2002805" y="1270699"/>
                </a:cubicBezTo>
                <a:close/>
                <a:moveTo>
                  <a:pt x="1887095" y="1365136"/>
                </a:moveTo>
                <a:cubicBezTo>
                  <a:pt x="1885360" y="1365047"/>
                  <a:pt x="1883624" y="1365047"/>
                  <a:pt x="1881889" y="1365136"/>
                </a:cubicBezTo>
                <a:cubicBezTo>
                  <a:pt x="1879975" y="1365229"/>
                  <a:pt x="1878106" y="1365420"/>
                  <a:pt x="1876237" y="1365714"/>
                </a:cubicBezTo>
                <a:cubicBezTo>
                  <a:pt x="1874279" y="1365981"/>
                  <a:pt x="1872231" y="1366337"/>
                  <a:pt x="1870139" y="1366782"/>
                </a:cubicBezTo>
                <a:cubicBezTo>
                  <a:pt x="1868048" y="1367227"/>
                  <a:pt x="1865689" y="1367761"/>
                  <a:pt x="1863731" y="1368384"/>
                </a:cubicBezTo>
                <a:cubicBezTo>
                  <a:pt x="1857679" y="1370076"/>
                  <a:pt x="1851715" y="1372123"/>
                  <a:pt x="1845930" y="1374526"/>
                </a:cubicBezTo>
                <a:cubicBezTo>
                  <a:pt x="1839878" y="1377063"/>
                  <a:pt x="1833691" y="1380000"/>
                  <a:pt x="1827550" y="1383427"/>
                </a:cubicBezTo>
                <a:cubicBezTo>
                  <a:pt x="1821408" y="1386853"/>
                  <a:pt x="1815356" y="1390414"/>
                  <a:pt x="1809481" y="1394374"/>
                </a:cubicBezTo>
                <a:cubicBezTo>
                  <a:pt x="1803696" y="1398269"/>
                  <a:pt x="1798133" y="1402487"/>
                  <a:pt x="1792837" y="1407013"/>
                </a:cubicBezTo>
                <a:cubicBezTo>
                  <a:pt x="1786429" y="1412309"/>
                  <a:pt x="1780643" y="1418277"/>
                  <a:pt x="1775525" y="1424815"/>
                </a:cubicBezTo>
                <a:cubicBezTo>
                  <a:pt x="1771876" y="1429270"/>
                  <a:pt x="1769161" y="1434419"/>
                  <a:pt x="1767559" y="1439946"/>
                </a:cubicBezTo>
                <a:cubicBezTo>
                  <a:pt x="1766358" y="1443658"/>
                  <a:pt x="1767069" y="1447725"/>
                  <a:pt x="1769473" y="1450805"/>
                </a:cubicBezTo>
                <a:cubicBezTo>
                  <a:pt x="1772721" y="1454027"/>
                  <a:pt x="1777127" y="1455821"/>
                  <a:pt x="1781711" y="1455789"/>
                </a:cubicBezTo>
                <a:cubicBezTo>
                  <a:pt x="1783446" y="1455901"/>
                  <a:pt x="1785227" y="1455901"/>
                  <a:pt x="1786962" y="1455789"/>
                </a:cubicBezTo>
                <a:cubicBezTo>
                  <a:pt x="1788876" y="1455731"/>
                  <a:pt x="1790790" y="1455567"/>
                  <a:pt x="1792703" y="1455300"/>
                </a:cubicBezTo>
                <a:cubicBezTo>
                  <a:pt x="1794706" y="1455033"/>
                  <a:pt x="1796753" y="1454677"/>
                  <a:pt x="1798889" y="1454232"/>
                </a:cubicBezTo>
                <a:cubicBezTo>
                  <a:pt x="1801025" y="1453787"/>
                  <a:pt x="1803339" y="1453253"/>
                  <a:pt x="1805475" y="1452674"/>
                </a:cubicBezTo>
                <a:cubicBezTo>
                  <a:pt x="1811617" y="1450938"/>
                  <a:pt x="1817670" y="1448825"/>
                  <a:pt x="1823589" y="1446355"/>
                </a:cubicBezTo>
                <a:cubicBezTo>
                  <a:pt x="1830041" y="1443716"/>
                  <a:pt x="1836362" y="1440743"/>
                  <a:pt x="1842503" y="1437454"/>
                </a:cubicBezTo>
                <a:cubicBezTo>
                  <a:pt x="1848866" y="1434000"/>
                  <a:pt x="1855008" y="1430227"/>
                  <a:pt x="1860972" y="1426150"/>
                </a:cubicBezTo>
                <a:cubicBezTo>
                  <a:pt x="1866846" y="1422158"/>
                  <a:pt x="1872453" y="1417837"/>
                  <a:pt x="1877838" y="1413200"/>
                </a:cubicBezTo>
                <a:cubicBezTo>
                  <a:pt x="1884159" y="1407904"/>
                  <a:pt x="1889855" y="1401936"/>
                  <a:pt x="1894839" y="1395398"/>
                </a:cubicBezTo>
                <a:cubicBezTo>
                  <a:pt x="1898310" y="1391019"/>
                  <a:pt x="1900803" y="1385932"/>
                  <a:pt x="1902094" y="1380489"/>
                </a:cubicBezTo>
                <a:cubicBezTo>
                  <a:pt x="1903028" y="1376796"/>
                  <a:pt x="1902049" y="1372879"/>
                  <a:pt x="1899467" y="1370076"/>
                </a:cubicBezTo>
                <a:cubicBezTo>
                  <a:pt x="1896041" y="1366956"/>
                  <a:pt x="1891590" y="1365211"/>
                  <a:pt x="1886962" y="1365180"/>
                </a:cubicBezTo>
                <a:close/>
                <a:moveTo>
                  <a:pt x="910197" y="2506608"/>
                </a:moveTo>
                <a:cubicBezTo>
                  <a:pt x="902409" y="2505286"/>
                  <a:pt x="894398" y="2505633"/>
                  <a:pt x="886744" y="2507631"/>
                </a:cubicBezTo>
                <a:lnTo>
                  <a:pt x="883896" y="2508343"/>
                </a:lnTo>
                <a:lnTo>
                  <a:pt x="880958" y="2509100"/>
                </a:lnTo>
                <a:lnTo>
                  <a:pt x="877932" y="2509990"/>
                </a:lnTo>
                <a:lnTo>
                  <a:pt x="874773" y="2511013"/>
                </a:lnTo>
                <a:cubicBezTo>
                  <a:pt x="862044" y="2515442"/>
                  <a:pt x="849806" y="2521107"/>
                  <a:pt x="838191" y="2527925"/>
                </a:cubicBezTo>
                <a:cubicBezTo>
                  <a:pt x="825241" y="2535397"/>
                  <a:pt x="812869" y="2543804"/>
                  <a:pt x="801164" y="2553069"/>
                </a:cubicBezTo>
                <a:cubicBezTo>
                  <a:pt x="789282" y="2562357"/>
                  <a:pt x="778111" y="2572500"/>
                  <a:pt x="767697" y="2583421"/>
                </a:cubicBezTo>
                <a:cubicBezTo>
                  <a:pt x="758085" y="2593350"/>
                  <a:pt x="749451" y="2604182"/>
                  <a:pt x="741929" y="2615775"/>
                </a:cubicBezTo>
                <a:cubicBezTo>
                  <a:pt x="736589" y="2623821"/>
                  <a:pt x="732540" y="2632651"/>
                  <a:pt x="729913" y="2641943"/>
                </a:cubicBezTo>
                <a:cubicBezTo>
                  <a:pt x="728045" y="2648071"/>
                  <a:pt x="728267" y="2654653"/>
                  <a:pt x="730582" y="2660635"/>
                </a:cubicBezTo>
                <a:cubicBezTo>
                  <a:pt x="733073" y="2665672"/>
                  <a:pt x="737746" y="2669268"/>
                  <a:pt x="743265" y="2670381"/>
                </a:cubicBezTo>
                <a:cubicBezTo>
                  <a:pt x="751186" y="2672019"/>
                  <a:pt x="759331" y="2671818"/>
                  <a:pt x="767163" y="2669802"/>
                </a:cubicBezTo>
                <a:lnTo>
                  <a:pt x="770100" y="2669135"/>
                </a:lnTo>
                <a:lnTo>
                  <a:pt x="773171" y="2668334"/>
                </a:lnTo>
                <a:lnTo>
                  <a:pt x="776287" y="2667444"/>
                </a:lnTo>
                <a:cubicBezTo>
                  <a:pt x="777355" y="2667088"/>
                  <a:pt x="778468" y="2666776"/>
                  <a:pt x="779536" y="2666376"/>
                </a:cubicBezTo>
                <a:cubicBezTo>
                  <a:pt x="792842" y="2661765"/>
                  <a:pt x="805614" y="2655797"/>
                  <a:pt x="817719" y="2648574"/>
                </a:cubicBezTo>
                <a:cubicBezTo>
                  <a:pt x="831115" y="2640715"/>
                  <a:pt x="843932" y="2631881"/>
                  <a:pt x="856037" y="2622139"/>
                </a:cubicBezTo>
                <a:cubicBezTo>
                  <a:pt x="868053" y="2612598"/>
                  <a:pt x="879357" y="2602184"/>
                  <a:pt x="889814" y="2590987"/>
                </a:cubicBezTo>
                <a:cubicBezTo>
                  <a:pt x="899205" y="2580991"/>
                  <a:pt x="907528" y="2570061"/>
                  <a:pt x="914692" y="2558365"/>
                </a:cubicBezTo>
                <a:cubicBezTo>
                  <a:pt x="919677" y="2550555"/>
                  <a:pt x="923281" y="2541944"/>
                  <a:pt x="925329" y="2532909"/>
                </a:cubicBezTo>
                <a:cubicBezTo>
                  <a:pt x="926842" y="2527026"/>
                  <a:pt x="926175" y="2520796"/>
                  <a:pt x="923415" y="2515375"/>
                </a:cubicBezTo>
                <a:cubicBezTo>
                  <a:pt x="920478" y="2510635"/>
                  <a:pt x="915582" y="2507427"/>
                  <a:pt x="910064" y="2506608"/>
                </a:cubicBezTo>
                <a:close/>
                <a:moveTo>
                  <a:pt x="1671387" y="1573546"/>
                </a:moveTo>
                <a:cubicBezTo>
                  <a:pt x="1666714" y="1570907"/>
                  <a:pt x="1661284" y="1569803"/>
                  <a:pt x="1655944" y="1570386"/>
                </a:cubicBezTo>
                <a:lnTo>
                  <a:pt x="1651806" y="1570653"/>
                </a:lnTo>
                <a:cubicBezTo>
                  <a:pt x="1650381" y="1570653"/>
                  <a:pt x="1648957" y="1571009"/>
                  <a:pt x="1647355" y="1571276"/>
                </a:cubicBezTo>
                <a:cubicBezTo>
                  <a:pt x="1645753" y="1571543"/>
                  <a:pt x="1644328" y="1571810"/>
                  <a:pt x="1642905" y="1572166"/>
                </a:cubicBezTo>
                <a:cubicBezTo>
                  <a:pt x="1641480" y="1572522"/>
                  <a:pt x="1639789" y="1572878"/>
                  <a:pt x="1638187" y="1573323"/>
                </a:cubicBezTo>
                <a:cubicBezTo>
                  <a:pt x="1631066" y="1575295"/>
                  <a:pt x="1624080" y="1577778"/>
                  <a:pt x="1617315" y="1580755"/>
                </a:cubicBezTo>
                <a:cubicBezTo>
                  <a:pt x="1609838" y="1584058"/>
                  <a:pt x="1602495" y="1587756"/>
                  <a:pt x="1595419" y="1591837"/>
                </a:cubicBezTo>
                <a:cubicBezTo>
                  <a:pt x="1588076" y="1596082"/>
                  <a:pt x="1580955" y="1600733"/>
                  <a:pt x="1574146" y="1605766"/>
                </a:cubicBezTo>
                <a:cubicBezTo>
                  <a:pt x="1567426" y="1610653"/>
                  <a:pt x="1561062" y="1615976"/>
                  <a:pt x="1555055" y="1621699"/>
                </a:cubicBezTo>
                <a:cubicBezTo>
                  <a:pt x="1548779" y="1627520"/>
                  <a:pt x="1543216" y="1634080"/>
                  <a:pt x="1538499" y="1641236"/>
                </a:cubicBezTo>
                <a:cubicBezTo>
                  <a:pt x="1535161" y="1645971"/>
                  <a:pt x="1533025" y="1651432"/>
                  <a:pt x="1532224" y="1657168"/>
                </a:cubicBezTo>
                <a:cubicBezTo>
                  <a:pt x="1531735" y="1661254"/>
                  <a:pt x="1533426" y="1665299"/>
                  <a:pt x="1536674" y="1667804"/>
                </a:cubicBezTo>
                <a:cubicBezTo>
                  <a:pt x="1541214" y="1670684"/>
                  <a:pt x="1546598" y="1671983"/>
                  <a:pt x="1551939" y="1671498"/>
                </a:cubicBezTo>
                <a:lnTo>
                  <a:pt x="1556123" y="1671231"/>
                </a:lnTo>
                <a:cubicBezTo>
                  <a:pt x="1557591" y="1671231"/>
                  <a:pt x="1559060" y="1670920"/>
                  <a:pt x="1560573" y="1670653"/>
                </a:cubicBezTo>
                <a:cubicBezTo>
                  <a:pt x="1562086" y="1670386"/>
                  <a:pt x="1563644" y="1670119"/>
                  <a:pt x="1565245" y="1669807"/>
                </a:cubicBezTo>
                <a:lnTo>
                  <a:pt x="1570097" y="1668650"/>
                </a:lnTo>
                <a:cubicBezTo>
                  <a:pt x="1577439" y="1666634"/>
                  <a:pt x="1584605" y="1664079"/>
                  <a:pt x="1591592" y="1660995"/>
                </a:cubicBezTo>
                <a:cubicBezTo>
                  <a:pt x="1599336" y="1657613"/>
                  <a:pt x="1606857" y="1653781"/>
                  <a:pt x="1614155" y="1649514"/>
                </a:cubicBezTo>
                <a:cubicBezTo>
                  <a:pt x="1621677" y="1645125"/>
                  <a:pt x="1628930" y="1640328"/>
                  <a:pt x="1635917" y="1635139"/>
                </a:cubicBezTo>
                <a:cubicBezTo>
                  <a:pt x="1642638" y="1630119"/>
                  <a:pt x="1649046" y="1624663"/>
                  <a:pt x="1655099" y="1618806"/>
                </a:cubicBezTo>
                <a:cubicBezTo>
                  <a:pt x="1661240" y="1612954"/>
                  <a:pt x="1666624" y="1606358"/>
                  <a:pt x="1671164" y="1599180"/>
                </a:cubicBezTo>
                <a:cubicBezTo>
                  <a:pt x="1674324" y="1594552"/>
                  <a:pt x="1676193" y="1589180"/>
                  <a:pt x="1676593" y="1583604"/>
                </a:cubicBezTo>
                <a:cubicBezTo>
                  <a:pt x="1676816" y="1579558"/>
                  <a:pt x="1674814" y="1575713"/>
                  <a:pt x="1671387" y="1573546"/>
                </a:cubicBezTo>
                <a:close/>
                <a:moveTo>
                  <a:pt x="1771163" y="1464913"/>
                </a:moveTo>
                <a:cubicBezTo>
                  <a:pt x="1769606" y="1464824"/>
                  <a:pt x="1768004" y="1464824"/>
                  <a:pt x="1766447" y="1464913"/>
                </a:cubicBezTo>
                <a:cubicBezTo>
                  <a:pt x="1764800" y="1464913"/>
                  <a:pt x="1763109" y="1465224"/>
                  <a:pt x="1761373" y="1465491"/>
                </a:cubicBezTo>
                <a:cubicBezTo>
                  <a:pt x="1759638" y="1465758"/>
                  <a:pt x="1757857" y="1466070"/>
                  <a:pt x="1755988" y="1466470"/>
                </a:cubicBezTo>
                <a:cubicBezTo>
                  <a:pt x="1754119" y="1466871"/>
                  <a:pt x="1752294" y="1467360"/>
                  <a:pt x="1750381" y="1467894"/>
                </a:cubicBezTo>
                <a:cubicBezTo>
                  <a:pt x="1743839" y="1469692"/>
                  <a:pt x="1737475" y="1471940"/>
                  <a:pt x="1731244" y="1474614"/>
                </a:cubicBezTo>
                <a:cubicBezTo>
                  <a:pt x="1724390" y="1477552"/>
                  <a:pt x="1717715" y="1480832"/>
                  <a:pt x="1711217" y="1484450"/>
                </a:cubicBezTo>
                <a:cubicBezTo>
                  <a:pt x="1704497" y="1488219"/>
                  <a:pt x="1697955" y="1492336"/>
                  <a:pt x="1691636" y="1496777"/>
                </a:cubicBezTo>
                <a:cubicBezTo>
                  <a:pt x="1685405" y="1501147"/>
                  <a:pt x="1679487" y="1505892"/>
                  <a:pt x="1673835" y="1510974"/>
                </a:cubicBezTo>
                <a:cubicBezTo>
                  <a:pt x="1667514" y="1516523"/>
                  <a:pt x="1661774" y="1522763"/>
                  <a:pt x="1656834" y="1529576"/>
                </a:cubicBezTo>
                <a:cubicBezTo>
                  <a:pt x="1653318" y="1534165"/>
                  <a:pt x="1650870" y="1539469"/>
                  <a:pt x="1649669" y="1545108"/>
                </a:cubicBezTo>
                <a:cubicBezTo>
                  <a:pt x="1648734" y="1549007"/>
                  <a:pt x="1649891" y="1553110"/>
                  <a:pt x="1652695" y="1555967"/>
                </a:cubicBezTo>
                <a:cubicBezTo>
                  <a:pt x="1656567" y="1559047"/>
                  <a:pt x="1661418" y="1560631"/>
                  <a:pt x="1666358" y="1560417"/>
                </a:cubicBezTo>
                <a:cubicBezTo>
                  <a:pt x="1667960" y="1560506"/>
                  <a:pt x="1669518" y="1560506"/>
                  <a:pt x="1671119" y="1560417"/>
                </a:cubicBezTo>
                <a:cubicBezTo>
                  <a:pt x="1672767" y="1560417"/>
                  <a:pt x="1674502" y="1560150"/>
                  <a:pt x="1676283" y="1559883"/>
                </a:cubicBezTo>
                <a:cubicBezTo>
                  <a:pt x="1678062" y="1559616"/>
                  <a:pt x="1679842" y="1559305"/>
                  <a:pt x="1681756" y="1558904"/>
                </a:cubicBezTo>
                <a:cubicBezTo>
                  <a:pt x="1683670" y="1558504"/>
                  <a:pt x="1685539" y="1558059"/>
                  <a:pt x="1687497" y="1557525"/>
                </a:cubicBezTo>
                <a:cubicBezTo>
                  <a:pt x="1694216" y="1555655"/>
                  <a:pt x="1700804" y="1553337"/>
                  <a:pt x="1707212" y="1550582"/>
                </a:cubicBezTo>
                <a:cubicBezTo>
                  <a:pt x="1714288" y="1547574"/>
                  <a:pt x="1721141" y="1544169"/>
                  <a:pt x="1727817" y="1540391"/>
                </a:cubicBezTo>
                <a:cubicBezTo>
                  <a:pt x="1734760" y="1536532"/>
                  <a:pt x="1741435" y="1532282"/>
                  <a:pt x="1747888" y="1527663"/>
                </a:cubicBezTo>
                <a:cubicBezTo>
                  <a:pt x="1754119" y="1523186"/>
                  <a:pt x="1760082" y="1518326"/>
                  <a:pt x="1765689" y="1513110"/>
                </a:cubicBezTo>
                <a:cubicBezTo>
                  <a:pt x="1772054" y="1507520"/>
                  <a:pt x="1777750" y="1501188"/>
                  <a:pt x="1782646" y="1494240"/>
                </a:cubicBezTo>
                <a:cubicBezTo>
                  <a:pt x="1785939" y="1489728"/>
                  <a:pt x="1788164" y="1484499"/>
                  <a:pt x="1789054" y="1478976"/>
                </a:cubicBezTo>
                <a:cubicBezTo>
                  <a:pt x="1789678" y="1475131"/>
                  <a:pt x="1788253" y="1471237"/>
                  <a:pt x="1785316" y="1468695"/>
                </a:cubicBezTo>
                <a:cubicBezTo>
                  <a:pt x="1781177" y="1465847"/>
                  <a:pt x="1776193" y="1464512"/>
                  <a:pt x="1771208" y="1464913"/>
                </a:cubicBezTo>
                <a:close/>
                <a:moveTo>
                  <a:pt x="1558348" y="1684360"/>
                </a:moveTo>
                <a:cubicBezTo>
                  <a:pt x="1553051" y="1681952"/>
                  <a:pt x="1547178" y="1681102"/>
                  <a:pt x="1541436" y="1681912"/>
                </a:cubicBezTo>
                <a:lnTo>
                  <a:pt x="1537876" y="1682268"/>
                </a:lnTo>
                <a:lnTo>
                  <a:pt x="1534226" y="1682847"/>
                </a:lnTo>
                <a:lnTo>
                  <a:pt x="1530400" y="1683648"/>
                </a:lnTo>
                <a:lnTo>
                  <a:pt x="1526483" y="1684582"/>
                </a:lnTo>
                <a:cubicBezTo>
                  <a:pt x="1518739" y="1686718"/>
                  <a:pt x="1511174" y="1689438"/>
                  <a:pt x="1503876" y="1692726"/>
                </a:cubicBezTo>
                <a:cubicBezTo>
                  <a:pt x="1495731" y="1696367"/>
                  <a:pt x="1487765" y="1700497"/>
                  <a:pt x="1480110" y="1705098"/>
                </a:cubicBezTo>
                <a:cubicBezTo>
                  <a:pt x="1472144" y="1709838"/>
                  <a:pt x="1464445" y="1715036"/>
                  <a:pt x="1457102" y="1720675"/>
                </a:cubicBezTo>
                <a:cubicBezTo>
                  <a:pt x="1449937" y="1726126"/>
                  <a:pt x="1443128" y="1732076"/>
                  <a:pt x="1436764" y="1738476"/>
                </a:cubicBezTo>
                <a:cubicBezTo>
                  <a:pt x="1430533" y="1744622"/>
                  <a:pt x="1425059" y="1751511"/>
                  <a:pt x="1420520" y="1758992"/>
                </a:cubicBezTo>
                <a:cubicBezTo>
                  <a:pt x="1417315" y="1763905"/>
                  <a:pt x="1415447" y="1769562"/>
                  <a:pt x="1415046" y="1775414"/>
                </a:cubicBezTo>
                <a:cubicBezTo>
                  <a:pt x="1414869" y="1779691"/>
                  <a:pt x="1417005" y="1783736"/>
                  <a:pt x="1420609" y="1786006"/>
                </a:cubicBezTo>
                <a:cubicBezTo>
                  <a:pt x="1425772" y="1788707"/>
                  <a:pt x="1431602" y="1789749"/>
                  <a:pt x="1437387" y="1788988"/>
                </a:cubicBezTo>
                <a:lnTo>
                  <a:pt x="1440992" y="1788676"/>
                </a:lnTo>
                <a:lnTo>
                  <a:pt x="1444730" y="1788098"/>
                </a:lnTo>
                <a:cubicBezTo>
                  <a:pt x="1446021" y="1788098"/>
                  <a:pt x="1447311" y="1787652"/>
                  <a:pt x="1448602" y="1787341"/>
                </a:cubicBezTo>
                <a:cubicBezTo>
                  <a:pt x="1449892" y="1787030"/>
                  <a:pt x="1451272" y="1786763"/>
                  <a:pt x="1452608" y="1786406"/>
                </a:cubicBezTo>
                <a:cubicBezTo>
                  <a:pt x="1460617" y="1784252"/>
                  <a:pt x="1468450" y="1781453"/>
                  <a:pt x="1476016" y="1778040"/>
                </a:cubicBezTo>
                <a:cubicBezTo>
                  <a:pt x="1484427" y="1774261"/>
                  <a:pt x="1492616" y="1769967"/>
                  <a:pt x="1500538" y="1765178"/>
                </a:cubicBezTo>
                <a:cubicBezTo>
                  <a:pt x="1508681" y="1760265"/>
                  <a:pt x="1516559" y="1754871"/>
                  <a:pt x="1524079" y="1749023"/>
                </a:cubicBezTo>
                <a:cubicBezTo>
                  <a:pt x="1531290" y="1743452"/>
                  <a:pt x="1538099" y="1737355"/>
                  <a:pt x="1544418" y="1730777"/>
                </a:cubicBezTo>
                <a:cubicBezTo>
                  <a:pt x="1550515" y="1724653"/>
                  <a:pt x="1555811" y="1717755"/>
                  <a:pt x="1560128" y="1710261"/>
                </a:cubicBezTo>
                <a:cubicBezTo>
                  <a:pt x="1563065" y="1705450"/>
                  <a:pt x="1564623" y="1699918"/>
                  <a:pt x="1564578" y="1694284"/>
                </a:cubicBezTo>
                <a:cubicBezTo>
                  <a:pt x="1564444" y="1690110"/>
                  <a:pt x="1562086" y="1686327"/>
                  <a:pt x="1558393" y="1684360"/>
                </a:cubicBezTo>
                <a:close/>
                <a:moveTo>
                  <a:pt x="100989" y="4265567"/>
                </a:moveTo>
                <a:cubicBezTo>
                  <a:pt x="104906" y="4270783"/>
                  <a:pt x="110424" y="4274628"/>
                  <a:pt x="116654" y="4276559"/>
                </a:cubicBezTo>
                <a:cubicBezTo>
                  <a:pt x="124131" y="4278798"/>
                  <a:pt x="132009" y="4279390"/>
                  <a:pt x="139708" y="4278295"/>
                </a:cubicBezTo>
                <a:cubicBezTo>
                  <a:pt x="145760" y="4277565"/>
                  <a:pt x="151679" y="4276301"/>
                  <a:pt x="157509" y="4274512"/>
                </a:cubicBezTo>
                <a:cubicBezTo>
                  <a:pt x="164406" y="4272412"/>
                  <a:pt x="171171" y="4269853"/>
                  <a:pt x="177714" y="4266858"/>
                </a:cubicBezTo>
                <a:cubicBezTo>
                  <a:pt x="185324" y="4263408"/>
                  <a:pt x="192756" y="4259563"/>
                  <a:pt x="199966" y="4255331"/>
                </a:cubicBezTo>
                <a:cubicBezTo>
                  <a:pt x="207665" y="4250881"/>
                  <a:pt x="215674" y="4245674"/>
                  <a:pt x="223864" y="4239888"/>
                </a:cubicBezTo>
                <a:cubicBezTo>
                  <a:pt x="245714" y="4224272"/>
                  <a:pt x="266186" y="4206822"/>
                  <a:pt x="285056" y="4187730"/>
                </a:cubicBezTo>
                <a:cubicBezTo>
                  <a:pt x="303970" y="4168678"/>
                  <a:pt x="321415" y="4148238"/>
                  <a:pt x="337303" y="4126582"/>
                </a:cubicBezTo>
                <a:cubicBezTo>
                  <a:pt x="351722" y="4107076"/>
                  <a:pt x="364362" y="4086315"/>
                  <a:pt x="375087" y="4064544"/>
                </a:cubicBezTo>
                <a:cubicBezTo>
                  <a:pt x="383943" y="4047112"/>
                  <a:pt x="390129" y="4028452"/>
                  <a:pt x="393423" y="4009182"/>
                </a:cubicBezTo>
                <a:cubicBezTo>
                  <a:pt x="394935" y="4000508"/>
                  <a:pt x="394935" y="3991643"/>
                  <a:pt x="393423" y="3982969"/>
                </a:cubicBezTo>
                <a:cubicBezTo>
                  <a:pt x="392265" y="3976360"/>
                  <a:pt x="389283" y="3970201"/>
                  <a:pt x="384833" y="3965168"/>
                </a:cubicBezTo>
                <a:cubicBezTo>
                  <a:pt x="380516" y="3960584"/>
                  <a:pt x="374953" y="3957349"/>
                  <a:pt x="368856" y="3955866"/>
                </a:cubicBezTo>
                <a:cubicBezTo>
                  <a:pt x="361557" y="3954144"/>
                  <a:pt x="353992" y="3953842"/>
                  <a:pt x="346605" y="3954976"/>
                </a:cubicBezTo>
                <a:cubicBezTo>
                  <a:pt x="340819" y="3955800"/>
                  <a:pt x="335122" y="3957081"/>
                  <a:pt x="329559" y="3958804"/>
                </a:cubicBezTo>
                <a:cubicBezTo>
                  <a:pt x="323062" y="3960838"/>
                  <a:pt x="316698" y="3963259"/>
                  <a:pt x="310467" y="3966058"/>
                </a:cubicBezTo>
                <a:cubicBezTo>
                  <a:pt x="303836" y="3969084"/>
                  <a:pt x="296849" y="3972644"/>
                  <a:pt x="289595" y="3976783"/>
                </a:cubicBezTo>
                <a:cubicBezTo>
                  <a:pt x="282341" y="3980922"/>
                  <a:pt x="274820" y="3985684"/>
                  <a:pt x="267076" y="3991069"/>
                </a:cubicBezTo>
                <a:cubicBezTo>
                  <a:pt x="246338" y="4005537"/>
                  <a:pt x="226889" y="4021718"/>
                  <a:pt x="208866" y="4039444"/>
                </a:cubicBezTo>
                <a:cubicBezTo>
                  <a:pt x="190263" y="4057611"/>
                  <a:pt x="172952" y="4077094"/>
                  <a:pt x="157153" y="4097744"/>
                </a:cubicBezTo>
                <a:cubicBezTo>
                  <a:pt x="142199" y="4117130"/>
                  <a:pt x="128892" y="4137730"/>
                  <a:pt x="117411" y="4159337"/>
                </a:cubicBezTo>
                <a:cubicBezTo>
                  <a:pt x="107487" y="4177521"/>
                  <a:pt x="100188" y="4196991"/>
                  <a:pt x="95604" y="4217191"/>
                </a:cubicBezTo>
                <a:cubicBezTo>
                  <a:pt x="93512" y="4226551"/>
                  <a:pt x="92934" y="4236177"/>
                  <a:pt x="93824" y="4245718"/>
                </a:cubicBezTo>
                <a:cubicBezTo>
                  <a:pt x="94447" y="4252857"/>
                  <a:pt x="96939" y="4259706"/>
                  <a:pt x="101033" y="4265567"/>
                </a:cubicBezTo>
                <a:close/>
                <a:moveTo>
                  <a:pt x="52035" y="4568547"/>
                </a:moveTo>
                <a:cubicBezTo>
                  <a:pt x="56219" y="4573843"/>
                  <a:pt x="61826" y="4577804"/>
                  <a:pt x="68235" y="4579896"/>
                </a:cubicBezTo>
                <a:cubicBezTo>
                  <a:pt x="75711" y="4582254"/>
                  <a:pt x="83588" y="4583011"/>
                  <a:pt x="91376" y="4582121"/>
                </a:cubicBezTo>
                <a:cubicBezTo>
                  <a:pt x="98542" y="4581364"/>
                  <a:pt x="105617" y="4579851"/>
                  <a:pt x="112471" y="4577670"/>
                </a:cubicBezTo>
                <a:cubicBezTo>
                  <a:pt x="120660" y="4575089"/>
                  <a:pt x="128671" y="4571885"/>
                  <a:pt x="136414" y="4568102"/>
                </a:cubicBezTo>
                <a:cubicBezTo>
                  <a:pt x="145492" y="4563652"/>
                  <a:pt x="154305" y="4558712"/>
                  <a:pt x="162849" y="4553282"/>
                </a:cubicBezTo>
                <a:cubicBezTo>
                  <a:pt x="171973" y="4547497"/>
                  <a:pt x="181496" y="4540822"/>
                  <a:pt x="191242" y="4533300"/>
                </a:cubicBezTo>
                <a:cubicBezTo>
                  <a:pt x="214606" y="4515054"/>
                  <a:pt x="236414" y="4494849"/>
                  <a:pt x="256351" y="4472909"/>
                </a:cubicBezTo>
                <a:cubicBezTo>
                  <a:pt x="276111" y="4451276"/>
                  <a:pt x="294224" y="4428170"/>
                  <a:pt x="310512" y="4403795"/>
                </a:cubicBezTo>
                <a:cubicBezTo>
                  <a:pt x="325198" y="4382104"/>
                  <a:pt x="337838" y="4359087"/>
                  <a:pt x="348206" y="4335037"/>
                </a:cubicBezTo>
                <a:cubicBezTo>
                  <a:pt x="356752" y="4315998"/>
                  <a:pt x="362270" y="4295718"/>
                  <a:pt x="364451" y="4274957"/>
                </a:cubicBezTo>
                <a:cubicBezTo>
                  <a:pt x="365296" y="4266159"/>
                  <a:pt x="364672" y="4257280"/>
                  <a:pt x="362536" y="4248700"/>
                </a:cubicBezTo>
                <a:cubicBezTo>
                  <a:pt x="360890" y="4242051"/>
                  <a:pt x="357597" y="4235928"/>
                  <a:pt x="352924" y="4230899"/>
                </a:cubicBezTo>
                <a:cubicBezTo>
                  <a:pt x="348384" y="4226306"/>
                  <a:pt x="342688" y="4223030"/>
                  <a:pt x="336458" y="4221419"/>
                </a:cubicBezTo>
                <a:cubicBezTo>
                  <a:pt x="329203" y="4219608"/>
                  <a:pt x="321638" y="4219203"/>
                  <a:pt x="314206" y="4220218"/>
                </a:cubicBezTo>
                <a:cubicBezTo>
                  <a:pt x="307441" y="4221072"/>
                  <a:pt x="300721" y="4222563"/>
                  <a:pt x="294224" y="4224668"/>
                </a:cubicBezTo>
                <a:cubicBezTo>
                  <a:pt x="286525" y="4227111"/>
                  <a:pt x="279003" y="4230084"/>
                  <a:pt x="271705" y="4233569"/>
                </a:cubicBezTo>
                <a:cubicBezTo>
                  <a:pt x="263205" y="4237663"/>
                  <a:pt x="254927" y="4242225"/>
                  <a:pt x="246916" y="4247231"/>
                </a:cubicBezTo>
                <a:cubicBezTo>
                  <a:pt x="238327" y="4252572"/>
                  <a:pt x="229426" y="4258700"/>
                  <a:pt x="220214" y="4265611"/>
                </a:cubicBezTo>
                <a:cubicBezTo>
                  <a:pt x="198051" y="4282527"/>
                  <a:pt x="177313" y="4301250"/>
                  <a:pt x="158265" y="4321597"/>
                </a:cubicBezTo>
                <a:cubicBezTo>
                  <a:pt x="138684" y="4342238"/>
                  <a:pt x="120660" y="4364280"/>
                  <a:pt x="104326" y="4387551"/>
                </a:cubicBezTo>
                <a:cubicBezTo>
                  <a:pt x="89017" y="4409260"/>
                  <a:pt x="75622" y="4432251"/>
                  <a:pt x="64273" y="4456265"/>
                </a:cubicBezTo>
                <a:cubicBezTo>
                  <a:pt x="54483" y="4476256"/>
                  <a:pt x="47673" y="4497564"/>
                  <a:pt x="43980" y="4519504"/>
                </a:cubicBezTo>
                <a:cubicBezTo>
                  <a:pt x="42511" y="4529073"/>
                  <a:pt x="42511" y="4538774"/>
                  <a:pt x="43980" y="4548343"/>
                </a:cubicBezTo>
                <a:cubicBezTo>
                  <a:pt x="45004" y="4555641"/>
                  <a:pt x="47852" y="4562584"/>
                  <a:pt x="52257" y="4568547"/>
                </a:cubicBezTo>
                <a:close/>
                <a:moveTo>
                  <a:pt x="22529" y="4894536"/>
                </a:moveTo>
                <a:cubicBezTo>
                  <a:pt x="26980" y="4899743"/>
                  <a:pt x="32765" y="4903614"/>
                  <a:pt x="39263" y="4905840"/>
                </a:cubicBezTo>
                <a:cubicBezTo>
                  <a:pt x="46650" y="4908243"/>
                  <a:pt x="54438" y="4909133"/>
                  <a:pt x="62137" y="4908421"/>
                </a:cubicBezTo>
                <a:cubicBezTo>
                  <a:pt x="70683" y="4907709"/>
                  <a:pt x="79093" y="4905973"/>
                  <a:pt x="87238" y="4903259"/>
                </a:cubicBezTo>
                <a:cubicBezTo>
                  <a:pt x="97162" y="4899965"/>
                  <a:pt x="106774" y="4895871"/>
                  <a:pt x="115987" y="4890976"/>
                </a:cubicBezTo>
                <a:cubicBezTo>
                  <a:pt x="126935" y="4885190"/>
                  <a:pt x="137482" y="4878737"/>
                  <a:pt x="147629" y="4871617"/>
                </a:cubicBezTo>
                <a:cubicBezTo>
                  <a:pt x="159378" y="4863428"/>
                  <a:pt x="170682" y="4854661"/>
                  <a:pt x="181541" y="4845315"/>
                </a:cubicBezTo>
                <a:cubicBezTo>
                  <a:pt x="206374" y="4823864"/>
                  <a:pt x="229382" y="4800322"/>
                  <a:pt x="250254" y="4774999"/>
                </a:cubicBezTo>
                <a:cubicBezTo>
                  <a:pt x="270681" y="4750434"/>
                  <a:pt x="289150" y="4724310"/>
                  <a:pt x="305528" y="4696851"/>
                </a:cubicBezTo>
                <a:cubicBezTo>
                  <a:pt x="320081" y="4672774"/>
                  <a:pt x="332275" y="4647363"/>
                  <a:pt x="341932" y="4620928"/>
                </a:cubicBezTo>
                <a:cubicBezTo>
                  <a:pt x="349853" y="4600278"/>
                  <a:pt x="354215" y="4578383"/>
                  <a:pt x="354793" y="4556264"/>
                </a:cubicBezTo>
                <a:cubicBezTo>
                  <a:pt x="354882" y="4547630"/>
                  <a:pt x="353503" y="4539041"/>
                  <a:pt x="350788" y="4530853"/>
                </a:cubicBezTo>
                <a:cubicBezTo>
                  <a:pt x="348607" y="4524311"/>
                  <a:pt x="344868" y="4518392"/>
                  <a:pt x="339929" y="4513585"/>
                </a:cubicBezTo>
                <a:cubicBezTo>
                  <a:pt x="335212" y="4509135"/>
                  <a:pt x="329426" y="4505931"/>
                  <a:pt x="323107" y="4504284"/>
                </a:cubicBezTo>
                <a:cubicBezTo>
                  <a:pt x="315852" y="4502415"/>
                  <a:pt x="308287" y="4501881"/>
                  <a:pt x="300855" y="4502771"/>
                </a:cubicBezTo>
                <a:cubicBezTo>
                  <a:pt x="292799" y="4503617"/>
                  <a:pt x="284833" y="4505397"/>
                  <a:pt x="277134" y="4507978"/>
                </a:cubicBezTo>
                <a:cubicBezTo>
                  <a:pt x="267966" y="4511093"/>
                  <a:pt x="259021" y="4514920"/>
                  <a:pt x="250432" y="4519415"/>
                </a:cubicBezTo>
                <a:cubicBezTo>
                  <a:pt x="240241" y="4524756"/>
                  <a:pt x="230405" y="4530719"/>
                  <a:pt x="220927" y="4537217"/>
                </a:cubicBezTo>
                <a:cubicBezTo>
                  <a:pt x="210691" y="4544159"/>
                  <a:pt x="200098" y="4552170"/>
                  <a:pt x="189195" y="4561204"/>
                </a:cubicBezTo>
                <a:cubicBezTo>
                  <a:pt x="165519" y="4581053"/>
                  <a:pt x="143490" y="4602770"/>
                  <a:pt x="123374" y="4626224"/>
                </a:cubicBezTo>
                <a:cubicBezTo>
                  <a:pt x="102992" y="4649811"/>
                  <a:pt x="84389" y="4674866"/>
                  <a:pt x="67700" y="4701212"/>
                </a:cubicBezTo>
                <a:cubicBezTo>
                  <a:pt x="52168" y="4725467"/>
                  <a:pt x="38906" y="4751057"/>
                  <a:pt x="27959" y="4777670"/>
                </a:cubicBezTo>
                <a:cubicBezTo>
                  <a:pt x="18657" y="4799565"/>
                  <a:pt x="12828" y="4822752"/>
                  <a:pt x="10692" y="4846427"/>
                </a:cubicBezTo>
                <a:cubicBezTo>
                  <a:pt x="9935" y="4855907"/>
                  <a:pt x="10603" y="4865475"/>
                  <a:pt x="12739" y="4874732"/>
                </a:cubicBezTo>
                <a:cubicBezTo>
                  <a:pt x="14519" y="4882030"/>
                  <a:pt x="17945" y="4888795"/>
                  <a:pt x="22752" y="4894536"/>
                </a:cubicBezTo>
                <a:close/>
                <a:moveTo>
                  <a:pt x="118212" y="5622837"/>
                </a:moveTo>
                <a:cubicBezTo>
                  <a:pt x="132186" y="5617764"/>
                  <a:pt x="145626" y="5611221"/>
                  <a:pt x="158265" y="5603344"/>
                </a:cubicBezTo>
                <a:cubicBezTo>
                  <a:pt x="173574" y="5593865"/>
                  <a:pt x="188172" y="5583273"/>
                  <a:pt x="201924" y="5571657"/>
                </a:cubicBezTo>
                <a:cubicBezTo>
                  <a:pt x="218033" y="5558084"/>
                  <a:pt x="233387" y="5543665"/>
                  <a:pt x="247850" y="5528356"/>
                </a:cubicBezTo>
                <a:cubicBezTo>
                  <a:pt x="275577" y="5498983"/>
                  <a:pt x="300766" y="5467386"/>
                  <a:pt x="323151" y="5433785"/>
                </a:cubicBezTo>
                <a:cubicBezTo>
                  <a:pt x="344513" y="5402099"/>
                  <a:pt x="363249" y="5368721"/>
                  <a:pt x="379225" y="5334009"/>
                </a:cubicBezTo>
                <a:cubicBezTo>
                  <a:pt x="393111" y="5304280"/>
                  <a:pt x="403836" y="5273217"/>
                  <a:pt x="411224" y="5241263"/>
                </a:cubicBezTo>
                <a:cubicBezTo>
                  <a:pt x="417365" y="5212914"/>
                  <a:pt x="418878" y="5187369"/>
                  <a:pt x="415006" y="5166497"/>
                </a:cubicBezTo>
                <a:cubicBezTo>
                  <a:pt x="413583" y="5158220"/>
                  <a:pt x="410912" y="5150253"/>
                  <a:pt x="407084" y="5142777"/>
                </a:cubicBezTo>
                <a:cubicBezTo>
                  <a:pt x="403880" y="5136502"/>
                  <a:pt x="399430" y="5130939"/>
                  <a:pt x="394001" y="5126444"/>
                </a:cubicBezTo>
                <a:cubicBezTo>
                  <a:pt x="388749" y="5122261"/>
                  <a:pt x="382696" y="5119235"/>
                  <a:pt x="376199" y="5117543"/>
                </a:cubicBezTo>
                <a:cubicBezTo>
                  <a:pt x="369167" y="5115630"/>
                  <a:pt x="361869" y="5114917"/>
                  <a:pt x="354616" y="5115407"/>
                </a:cubicBezTo>
                <a:cubicBezTo>
                  <a:pt x="343578" y="5116164"/>
                  <a:pt x="332719" y="5118567"/>
                  <a:pt x="322350" y="5122483"/>
                </a:cubicBezTo>
                <a:cubicBezTo>
                  <a:pt x="309533" y="5127200"/>
                  <a:pt x="297205" y="5133164"/>
                  <a:pt x="285546" y="5140285"/>
                </a:cubicBezTo>
                <a:cubicBezTo>
                  <a:pt x="271482" y="5148785"/>
                  <a:pt x="257997" y="5158264"/>
                  <a:pt x="245270" y="5168678"/>
                </a:cubicBezTo>
                <a:cubicBezTo>
                  <a:pt x="230272" y="5180872"/>
                  <a:pt x="215942" y="5193911"/>
                  <a:pt x="202368" y="5207663"/>
                </a:cubicBezTo>
                <a:cubicBezTo>
                  <a:pt x="175755" y="5234766"/>
                  <a:pt x="151367" y="5263916"/>
                  <a:pt x="129472" y="5294935"/>
                </a:cubicBezTo>
                <a:cubicBezTo>
                  <a:pt x="107664" y="5325598"/>
                  <a:pt x="88217" y="5357952"/>
                  <a:pt x="71394" y="5391596"/>
                </a:cubicBezTo>
                <a:cubicBezTo>
                  <a:pt x="55907" y="5422036"/>
                  <a:pt x="43446" y="5453901"/>
                  <a:pt x="34190" y="5486789"/>
                </a:cubicBezTo>
                <a:cubicBezTo>
                  <a:pt x="26001" y="5517141"/>
                  <a:pt x="22485" y="5545089"/>
                  <a:pt x="24799" y="5568542"/>
                </a:cubicBezTo>
                <a:cubicBezTo>
                  <a:pt x="25555" y="5577888"/>
                  <a:pt x="27647" y="5587056"/>
                  <a:pt x="31029" y="5595823"/>
                </a:cubicBezTo>
                <a:cubicBezTo>
                  <a:pt x="33789" y="5603033"/>
                  <a:pt x="37972" y="5609619"/>
                  <a:pt x="43312" y="5615227"/>
                </a:cubicBezTo>
                <a:cubicBezTo>
                  <a:pt x="48297" y="5620300"/>
                  <a:pt x="54394" y="5624216"/>
                  <a:pt x="61114" y="5626620"/>
                </a:cubicBezTo>
                <a:cubicBezTo>
                  <a:pt x="68368" y="5629201"/>
                  <a:pt x="76023" y="5630358"/>
                  <a:pt x="83677" y="5630091"/>
                </a:cubicBezTo>
                <a:cubicBezTo>
                  <a:pt x="95515" y="5629512"/>
                  <a:pt x="107175" y="5627065"/>
                  <a:pt x="118212" y="5622837"/>
                </a:cubicBezTo>
                <a:close/>
                <a:moveTo>
                  <a:pt x="812468" y="2675810"/>
                </a:moveTo>
                <a:cubicBezTo>
                  <a:pt x="804769" y="2674444"/>
                  <a:pt x="796847" y="2674716"/>
                  <a:pt x="789282" y="2676611"/>
                </a:cubicBezTo>
                <a:lnTo>
                  <a:pt x="784831" y="2677679"/>
                </a:lnTo>
                <a:cubicBezTo>
                  <a:pt x="783318" y="2678035"/>
                  <a:pt x="781805" y="2678480"/>
                  <a:pt x="780381" y="2678970"/>
                </a:cubicBezTo>
                <a:cubicBezTo>
                  <a:pt x="778956" y="2679460"/>
                  <a:pt x="777177" y="2679949"/>
                  <a:pt x="775530" y="2680528"/>
                </a:cubicBezTo>
                <a:lnTo>
                  <a:pt x="770546" y="2682308"/>
                </a:lnTo>
                <a:cubicBezTo>
                  <a:pt x="756883" y="2687662"/>
                  <a:pt x="743755" y="2694306"/>
                  <a:pt x="731382" y="2702156"/>
                </a:cubicBezTo>
                <a:cubicBezTo>
                  <a:pt x="717764" y="2710652"/>
                  <a:pt x="704769" y="2720127"/>
                  <a:pt x="692486" y="2730505"/>
                </a:cubicBezTo>
                <a:cubicBezTo>
                  <a:pt x="680203" y="2740772"/>
                  <a:pt x="668676" y="2751929"/>
                  <a:pt x="657996" y="2763883"/>
                </a:cubicBezTo>
                <a:cubicBezTo>
                  <a:pt x="648295" y="2774666"/>
                  <a:pt x="639705" y="2786402"/>
                  <a:pt x="632362" y="2798907"/>
                </a:cubicBezTo>
                <a:cubicBezTo>
                  <a:pt x="627377" y="2807185"/>
                  <a:pt x="623773" y="2816197"/>
                  <a:pt x="621592" y="2825609"/>
                </a:cubicBezTo>
                <a:cubicBezTo>
                  <a:pt x="619945" y="2831889"/>
                  <a:pt x="620480" y="2838538"/>
                  <a:pt x="623105" y="2844479"/>
                </a:cubicBezTo>
                <a:cubicBezTo>
                  <a:pt x="625776" y="2849521"/>
                  <a:pt x="630493" y="2853135"/>
                  <a:pt x="636056" y="2854359"/>
                </a:cubicBezTo>
                <a:cubicBezTo>
                  <a:pt x="643844" y="2856036"/>
                  <a:pt x="651943" y="2855930"/>
                  <a:pt x="659687" y="2854047"/>
                </a:cubicBezTo>
                <a:lnTo>
                  <a:pt x="664137" y="2853024"/>
                </a:lnTo>
                <a:lnTo>
                  <a:pt x="668899" y="2851689"/>
                </a:lnTo>
                <a:lnTo>
                  <a:pt x="673929" y="2850086"/>
                </a:lnTo>
                <a:lnTo>
                  <a:pt x="679180" y="2848217"/>
                </a:lnTo>
                <a:cubicBezTo>
                  <a:pt x="693465" y="2842601"/>
                  <a:pt x="707173" y="2835596"/>
                  <a:pt x="720078" y="2827300"/>
                </a:cubicBezTo>
                <a:cubicBezTo>
                  <a:pt x="734141" y="2818373"/>
                  <a:pt x="747537" y="2808422"/>
                  <a:pt x="760132" y="2797527"/>
                </a:cubicBezTo>
                <a:cubicBezTo>
                  <a:pt x="772548" y="2786900"/>
                  <a:pt x="784118" y="2775356"/>
                  <a:pt x="794800" y="2762993"/>
                </a:cubicBezTo>
                <a:cubicBezTo>
                  <a:pt x="804234" y="2752227"/>
                  <a:pt x="812512" y="2740465"/>
                  <a:pt x="819411" y="2727924"/>
                </a:cubicBezTo>
                <a:cubicBezTo>
                  <a:pt x="823905" y="2719967"/>
                  <a:pt x="827021" y="2711297"/>
                  <a:pt x="828579" y="2702290"/>
                </a:cubicBezTo>
                <a:cubicBezTo>
                  <a:pt x="829735" y="2696295"/>
                  <a:pt x="828756" y="2690082"/>
                  <a:pt x="825774" y="2684756"/>
                </a:cubicBezTo>
                <a:cubicBezTo>
                  <a:pt x="822748" y="2680074"/>
                  <a:pt x="817942" y="2676838"/>
                  <a:pt x="812468" y="2675810"/>
                </a:cubicBezTo>
                <a:close/>
                <a:moveTo>
                  <a:pt x="2235336" y="1096156"/>
                </a:moveTo>
                <a:cubicBezTo>
                  <a:pt x="2233289" y="1095707"/>
                  <a:pt x="2231153" y="1095453"/>
                  <a:pt x="2229061" y="1095400"/>
                </a:cubicBezTo>
                <a:cubicBezTo>
                  <a:pt x="2226658" y="1095355"/>
                  <a:pt x="2224210" y="1095457"/>
                  <a:pt x="2221807" y="1095711"/>
                </a:cubicBezTo>
                <a:cubicBezTo>
                  <a:pt x="2219226" y="1095978"/>
                  <a:pt x="2216511" y="1096423"/>
                  <a:pt x="2213663" y="1097002"/>
                </a:cubicBezTo>
                <a:cubicBezTo>
                  <a:pt x="2210814" y="1097580"/>
                  <a:pt x="2207922" y="1098337"/>
                  <a:pt x="2204762" y="1099182"/>
                </a:cubicBezTo>
                <a:cubicBezTo>
                  <a:pt x="2200312" y="1100473"/>
                  <a:pt x="2195862" y="1102031"/>
                  <a:pt x="2191411" y="1103633"/>
                </a:cubicBezTo>
                <a:cubicBezTo>
                  <a:pt x="2186961" y="1105235"/>
                  <a:pt x="2182065" y="1107549"/>
                  <a:pt x="2177348" y="1109863"/>
                </a:cubicBezTo>
                <a:cubicBezTo>
                  <a:pt x="2172630" y="1112177"/>
                  <a:pt x="2168002" y="1114714"/>
                  <a:pt x="2163418" y="1117429"/>
                </a:cubicBezTo>
                <a:cubicBezTo>
                  <a:pt x="2158834" y="1120144"/>
                  <a:pt x="2154518" y="1123125"/>
                  <a:pt x="2150067" y="1126329"/>
                </a:cubicBezTo>
                <a:cubicBezTo>
                  <a:pt x="2143570" y="1130904"/>
                  <a:pt x="2137562" y="1136094"/>
                  <a:pt x="2132043" y="1141817"/>
                </a:cubicBezTo>
                <a:cubicBezTo>
                  <a:pt x="2127994" y="1145929"/>
                  <a:pt x="2124611" y="1150660"/>
                  <a:pt x="2122030" y="1155835"/>
                </a:cubicBezTo>
                <a:cubicBezTo>
                  <a:pt x="2120206" y="1159186"/>
                  <a:pt x="2119805" y="1163134"/>
                  <a:pt x="2120917" y="1166783"/>
                </a:cubicBezTo>
                <a:cubicBezTo>
                  <a:pt x="2122520" y="1170165"/>
                  <a:pt x="2125724" y="1172542"/>
                  <a:pt x="2129417" y="1173147"/>
                </a:cubicBezTo>
                <a:cubicBezTo>
                  <a:pt x="2131464" y="1173668"/>
                  <a:pt x="2133557" y="1173966"/>
                  <a:pt x="2135648" y="1174037"/>
                </a:cubicBezTo>
                <a:cubicBezTo>
                  <a:pt x="2138096" y="1174157"/>
                  <a:pt x="2140543" y="1174086"/>
                  <a:pt x="2142946" y="1173815"/>
                </a:cubicBezTo>
                <a:cubicBezTo>
                  <a:pt x="2145706" y="1173574"/>
                  <a:pt x="2148465" y="1173174"/>
                  <a:pt x="2151180" y="1172613"/>
                </a:cubicBezTo>
                <a:cubicBezTo>
                  <a:pt x="2154072" y="1172035"/>
                  <a:pt x="2157098" y="1171278"/>
                  <a:pt x="2160081" y="1170388"/>
                </a:cubicBezTo>
                <a:cubicBezTo>
                  <a:pt x="2164798" y="1169057"/>
                  <a:pt x="2169470" y="1167482"/>
                  <a:pt x="2174010" y="1165671"/>
                </a:cubicBezTo>
                <a:cubicBezTo>
                  <a:pt x="2178772" y="1163801"/>
                  <a:pt x="2183623" y="1161665"/>
                  <a:pt x="2188429" y="1159262"/>
                </a:cubicBezTo>
                <a:cubicBezTo>
                  <a:pt x="2193236" y="1156859"/>
                  <a:pt x="2198087" y="1154278"/>
                  <a:pt x="2202759" y="1151430"/>
                </a:cubicBezTo>
                <a:cubicBezTo>
                  <a:pt x="2207432" y="1148581"/>
                  <a:pt x="2212016" y="1145600"/>
                  <a:pt x="2216377" y="1142529"/>
                </a:cubicBezTo>
                <a:cubicBezTo>
                  <a:pt x="2222830" y="1137869"/>
                  <a:pt x="2228749" y="1132591"/>
                  <a:pt x="2234179" y="1126774"/>
                </a:cubicBezTo>
                <a:cubicBezTo>
                  <a:pt x="2238140" y="1122725"/>
                  <a:pt x="2241344" y="1118007"/>
                  <a:pt x="2243659" y="1112845"/>
                </a:cubicBezTo>
                <a:cubicBezTo>
                  <a:pt x="2245305" y="1109507"/>
                  <a:pt x="2245483" y="1105635"/>
                  <a:pt x="2244147" y="1102164"/>
                </a:cubicBezTo>
                <a:cubicBezTo>
                  <a:pt x="2242279" y="1098906"/>
                  <a:pt x="2239030" y="1096695"/>
                  <a:pt x="2235291" y="1096156"/>
                </a:cubicBezTo>
                <a:close/>
                <a:moveTo>
                  <a:pt x="163605" y="3984705"/>
                </a:moveTo>
                <a:cubicBezTo>
                  <a:pt x="167300" y="3989907"/>
                  <a:pt x="172640" y="3993730"/>
                  <a:pt x="178782" y="3995564"/>
                </a:cubicBezTo>
                <a:cubicBezTo>
                  <a:pt x="186303" y="3997713"/>
                  <a:pt x="194180" y="3998185"/>
                  <a:pt x="201924" y="3996943"/>
                </a:cubicBezTo>
                <a:cubicBezTo>
                  <a:pt x="206996" y="3996245"/>
                  <a:pt x="212026" y="3995172"/>
                  <a:pt x="216921" y="3993739"/>
                </a:cubicBezTo>
                <a:cubicBezTo>
                  <a:pt x="222573" y="3992061"/>
                  <a:pt x="228180" y="3990054"/>
                  <a:pt x="233610" y="3987731"/>
                </a:cubicBezTo>
                <a:cubicBezTo>
                  <a:pt x="239529" y="3985297"/>
                  <a:pt x="245625" y="3982333"/>
                  <a:pt x="251856" y="3978830"/>
                </a:cubicBezTo>
                <a:cubicBezTo>
                  <a:pt x="258176" y="3975448"/>
                  <a:pt x="264762" y="3971576"/>
                  <a:pt x="271482" y="3967259"/>
                </a:cubicBezTo>
                <a:cubicBezTo>
                  <a:pt x="291910" y="3953984"/>
                  <a:pt x="311180" y="3938942"/>
                  <a:pt x="328981" y="3922311"/>
                </a:cubicBezTo>
                <a:cubicBezTo>
                  <a:pt x="347094" y="3905497"/>
                  <a:pt x="363961" y="3887380"/>
                  <a:pt x="379448" y="3868105"/>
                </a:cubicBezTo>
                <a:cubicBezTo>
                  <a:pt x="393644" y="3850504"/>
                  <a:pt x="406328" y="3831710"/>
                  <a:pt x="417320" y="3811942"/>
                </a:cubicBezTo>
                <a:cubicBezTo>
                  <a:pt x="426444" y="3795872"/>
                  <a:pt x="433298" y="3778600"/>
                  <a:pt x="437659" y="3760629"/>
                </a:cubicBezTo>
                <a:cubicBezTo>
                  <a:pt x="439706" y="3751973"/>
                  <a:pt x="440240" y="3743033"/>
                  <a:pt x="439260" y="3734194"/>
                </a:cubicBezTo>
                <a:cubicBezTo>
                  <a:pt x="438549" y="3727657"/>
                  <a:pt x="435923" y="3721471"/>
                  <a:pt x="431740" y="3716393"/>
                </a:cubicBezTo>
                <a:cubicBezTo>
                  <a:pt x="427646" y="3711773"/>
                  <a:pt x="422261" y="3708538"/>
                  <a:pt x="416252" y="3707136"/>
                </a:cubicBezTo>
                <a:cubicBezTo>
                  <a:pt x="408865" y="3705485"/>
                  <a:pt x="401211" y="3705302"/>
                  <a:pt x="393733" y="3706602"/>
                </a:cubicBezTo>
                <a:cubicBezTo>
                  <a:pt x="388883" y="3707341"/>
                  <a:pt x="384121" y="3708427"/>
                  <a:pt x="379448" y="3709851"/>
                </a:cubicBezTo>
                <a:cubicBezTo>
                  <a:pt x="374063" y="3711453"/>
                  <a:pt x="368767" y="3713353"/>
                  <a:pt x="363604" y="3715547"/>
                </a:cubicBezTo>
                <a:cubicBezTo>
                  <a:pt x="358086" y="3717861"/>
                  <a:pt x="352301" y="3720576"/>
                  <a:pt x="346337" y="3723780"/>
                </a:cubicBezTo>
                <a:cubicBezTo>
                  <a:pt x="340374" y="3726985"/>
                  <a:pt x="334143" y="3730500"/>
                  <a:pt x="327735" y="3734550"/>
                </a:cubicBezTo>
                <a:cubicBezTo>
                  <a:pt x="308331" y="3746909"/>
                  <a:pt x="290041" y="3760892"/>
                  <a:pt x="272996" y="3776339"/>
                </a:cubicBezTo>
                <a:cubicBezTo>
                  <a:pt x="255239" y="3792294"/>
                  <a:pt x="238684" y="3809516"/>
                  <a:pt x="223463" y="3827874"/>
                </a:cubicBezTo>
                <a:cubicBezTo>
                  <a:pt x="208910" y="3845217"/>
                  <a:pt x="195781" y="3863735"/>
                  <a:pt x="184256" y="3883237"/>
                </a:cubicBezTo>
                <a:cubicBezTo>
                  <a:pt x="174198" y="3899819"/>
                  <a:pt x="166365" y="3917638"/>
                  <a:pt x="160936" y="3936240"/>
                </a:cubicBezTo>
                <a:cubicBezTo>
                  <a:pt x="158265" y="3945470"/>
                  <a:pt x="157064" y="3955070"/>
                  <a:pt x="157375" y="3964678"/>
                </a:cubicBezTo>
                <a:cubicBezTo>
                  <a:pt x="157509" y="3971803"/>
                  <a:pt x="159645" y="3978741"/>
                  <a:pt x="163561" y="3984705"/>
                </a:cubicBezTo>
                <a:close/>
                <a:moveTo>
                  <a:pt x="58489" y="5257062"/>
                </a:moveTo>
                <a:cubicBezTo>
                  <a:pt x="68546" y="5256394"/>
                  <a:pt x="78471" y="5254392"/>
                  <a:pt x="87994" y="5251010"/>
                </a:cubicBezTo>
                <a:cubicBezTo>
                  <a:pt x="99788" y="5246915"/>
                  <a:pt x="111136" y="5241708"/>
                  <a:pt x="121951" y="5235478"/>
                </a:cubicBezTo>
                <a:cubicBezTo>
                  <a:pt x="134945" y="5228046"/>
                  <a:pt x="147451" y="5219768"/>
                  <a:pt x="159333" y="5210645"/>
                </a:cubicBezTo>
                <a:cubicBezTo>
                  <a:pt x="173174" y="5200053"/>
                  <a:pt x="186436" y="5188705"/>
                  <a:pt x="199075" y="5176688"/>
                </a:cubicBezTo>
                <a:cubicBezTo>
                  <a:pt x="225377" y="5151500"/>
                  <a:pt x="249587" y="5124130"/>
                  <a:pt x="271348" y="5094935"/>
                </a:cubicBezTo>
                <a:cubicBezTo>
                  <a:pt x="292311" y="5066987"/>
                  <a:pt x="311046" y="5037437"/>
                  <a:pt x="327379" y="5006551"/>
                </a:cubicBezTo>
                <a:cubicBezTo>
                  <a:pt x="341709" y="4979805"/>
                  <a:pt x="353280" y="4951679"/>
                  <a:pt x="361958" y="4922618"/>
                </a:cubicBezTo>
                <a:cubicBezTo>
                  <a:pt x="369079" y="4900144"/>
                  <a:pt x="372016" y="4876601"/>
                  <a:pt x="370636" y="4853058"/>
                </a:cubicBezTo>
                <a:cubicBezTo>
                  <a:pt x="369969" y="4844603"/>
                  <a:pt x="367967" y="4836281"/>
                  <a:pt x="364672" y="4828448"/>
                </a:cubicBezTo>
                <a:cubicBezTo>
                  <a:pt x="361958" y="4822040"/>
                  <a:pt x="357864" y="4816298"/>
                  <a:pt x="352701" y="4811670"/>
                </a:cubicBezTo>
                <a:cubicBezTo>
                  <a:pt x="347717" y="4807309"/>
                  <a:pt x="341843" y="4804194"/>
                  <a:pt x="335479" y="4802458"/>
                </a:cubicBezTo>
                <a:cubicBezTo>
                  <a:pt x="328358" y="4800589"/>
                  <a:pt x="320971" y="4799966"/>
                  <a:pt x="313627" y="4800633"/>
                </a:cubicBezTo>
                <a:cubicBezTo>
                  <a:pt x="304148" y="4801524"/>
                  <a:pt x="294802" y="4803571"/>
                  <a:pt x="285857" y="4806730"/>
                </a:cubicBezTo>
                <a:cubicBezTo>
                  <a:pt x="274954" y="4810602"/>
                  <a:pt x="264407" y="4815364"/>
                  <a:pt x="254304" y="4821061"/>
                </a:cubicBezTo>
                <a:cubicBezTo>
                  <a:pt x="242288" y="4827736"/>
                  <a:pt x="230717" y="4835168"/>
                  <a:pt x="219636" y="4843312"/>
                </a:cubicBezTo>
                <a:cubicBezTo>
                  <a:pt x="206729" y="4852925"/>
                  <a:pt x="194314" y="4863205"/>
                  <a:pt x="182475" y="4874109"/>
                </a:cubicBezTo>
                <a:cubicBezTo>
                  <a:pt x="157242" y="4897384"/>
                  <a:pt x="133967" y="4922662"/>
                  <a:pt x="112916" y="4949765"/>
                </a:cubicBezTo>
                <a:cubicBezTo>
                  <a:pt x="91777" y="4976690"/>
                  <a:pt x="72730" y="5005127"/>
                  <a:pt x="55907" y="5034945"/>
                </a:cubicBezTo>
                <a:cubicBezTo>
                  <a:pt x="40331" y="5062092"/>
                  <a:pt x="27336" y="5090619"/>
                  <a:pt x="17145" y="5120214"/>
                </a:cubicBezTo>
                <a:cubicBezTo>
                  <a:pt x="8467" y="5144201"/>
                  <a:pt x="3838" y="5169523"/>
                  <a:pt x="3526" y="5195024"/>
                </a:cubicBezTo>
                <a:cubicBezTo>
                  <a:pt x="3482" y="5204458"/>
                  <a:pt x="4862" y="5213894"/>
                  <a:pt x="7620" y="5222928"/>
                </a:cubicBezTo>
                <a:cubicBezTo>
                  <a:pt x="9801" y="5230226"/>
                  <a:pt x="13584" y="5236946"/>
                  <a:pt x="18657" y="5242643"/>
                </a:cubicBezTo>
                <a:cubicBezTo>
                  <a:pt x="23375" y="5247805"/>
                  <a:pt x="29294" y="5251722"/>
                  <a:pt x="35880" y="5254036"/>
                </a:cubicBezTo>
                <a:cubicBezTo>
                  <a:pt x="43134" y="5256528"/>
                  <a:pt x="50790" y="5257551"/>
                  <a:pt x="58444" y="5257062"/>
                </a:cubicBezTo>
                <a:close/>
                <a:moveTo>
                  <a:pt x="483052" y="5472504"/>
                </a:moveTo>
                <a:cubicBezTo>
                  <a:pt x="479314" y="5466540"/>
                  <a:pt x="474552" y="5461333"/>
                  <a:pt x="468945" y="5457105"/>
                </a:cubicBezTo>
                <a:cubicBezTo>
                  <a:pt x="463605" y="5453056"/>
                  <a:pt x="457596" y="5450029"/>
                  <a:pt x="451144" y="5448205"/>
                </a:cubicBezTo>
                <a:cubicBezTo>
                  <a:pt x="444245" y="5446336"/>
                  <a:pt x="437080" y="5445490"/>
                  <a:pt x="429915" y="5445802"/>
                </a:cubicBezTo>
                <a:cubicBezTo>
                  <a:pt x="417053" y="5446513"/>
                  <a:pt x="404370" y="5449273"/>
                  <a:pt x="392399" y="5454035"/>
                </a:cubicBezTo>
                <a:cubicBezTo>
                  <a:pt x="377401" y="5459909"/>
                  <a:pt x="363071" y="5467386"/>
                  <a:pt x="349631" y="5476287"/>
                </a:cubicBezTo>
                <a:cubicBezTo>
                  <a:pt x="333254" y="5486968"/>
                  <a:pt x="317677" y="5498850"/>
                  <a:pt x="303080" y="5511889"/>
                </a:cubicBezTo>
                <a:cubicBezTo>
                  <a:pt x="285812" y="5527288"/>
                  <a:pt x="269435" y="5543754"/>
                  <a:pt x="254126" y="5561110"/>
                </a:cubicBezTo>
                <a:cubicBezTo>
                  <a:pt x="226222" y="5592708"/>
                  <a:pt x="200900" y="5626531"/>
                  <a:pt x="178470" y="5662223"/>
                </a:cubicBezTo>
                <a:cubicBezTo>
                  <a:pt x="156352" y="5697247"/>
                  <a:pt x="136992" y="5733918"/>
                  <a:pt x="120615" y="5771968"/>
                </a:cubicBezTo>
                <a:cubicBezTo>
                  <a:pt x="105617" y="5806103"/>
                  <a:pt x="94136" y="5841705"/>
                  <a:pt x="86348" y="5878198"/>
                </a:cubicBezTo>
                <a:cubicBezTo>
                  <a:pt x="79583" y="5911709"/>
                  <a:pt x="78025" y="5942105"/>
                  <a:pt x="82698" y="5967205"/>
                </a:cubicBezTo>
                <a:cubicBezTo>
                  <a:pt x="84344" y="5976240"/>
                  <a:pt x="87149" y="5985007"/>
                  <a:pt x="91154" y="5993284"/>
                </a:cubicBezTo>
                <a:cubicBezTo>
                  <a:pt x="94447" y="6000227"/>
                  <a:pt x="98986" y="6006547"/>
                  <a:pt x="104505" y="6011932"/>
                </a:cubicBezTo>
                <a:cubicBezTo>
                  <a:pt x="109757" y="6016827"/>
                  <a:pt x="115942" y="6020654"/>
                  <a:pt x="122662" y="6023147"/>
                </a:cubicBezTo>
                <a:cubicBezTo>
                  <a:pt x="129783" y="6025683"/>
                  <a:pt x="137349" y="6026974"/>
                  <a:pt x="144914" y="6026929"/>
                </a:cubicBezTo>
                <a:cubicBezTo>
                  <a:pt x="158800" y="6026706"/>
                  <a:pt x="172506" y="6023947"/>
                  <a:pt x="185368" y="6018785"/>
                </a:cubicBezTo>
                <a:cubicBezTo>
                  <a:pt x="201745" y="6012376"/>
                  <a:pt x="217366" y="6004143"/>
                  <a:pt x="231919" y="5994264"/>
                </a:cubicBezTo>
                <a:cubicBezTo>
                  <a:pt x="249809" y="5982203"/>
                  <a:pt x="266721" y="5968719"/>
                  <a:pt x="282519" y="5953988"/>
                </a:cubicBezTo>
                <a:cubicBezTo>
                  <a:pt x="301122" y="5936765"/>
                  <a:pt x="318612" y="5918385"/>
                  <a:pt x="334944" y="5898981"/>
                </a:cubicBezTo>
                <a:cubicBezTo>
                  <a:pt x="363827" y="5864758"/>
                  <a:pt x="389773" y="5828176"/>
                  <a:pt x="412558" y="5789592"/>
                </a:cubicBezTo>
                <a:cubicBezTo>
                  <a:pt x="433920" y="5753677"/>
                  <a:pt x="452301" y="5716027"/>
                  <a:pt x="467476" y="5677042"/>
                </a:cubicBezTo>
                <a:cubicBezTo>
                  <a:pt x="480604" y="5644065"/>
                  <a:pt x="489995" y="5609753"/>
                  <a:pt x="495513" y="5574684"/>
                </a:cubicBezTo>
                <a:cubicBezTo>
                  <a:pt x="499964" y="5543843"/>
                  <a:pt x="499385" y="5516518"/>
                  <a:pt x="493110" y="5494578"/>
                </a:cubicBezTo>
                <a:cubicBezTo>
                  <a:pt x="490840" y="5486789"/>
                  <a:pt x="487503" y="5479357"/>
                  <a:pt x="483141" y="5472504"/>
                </a:cubicBezTo>
                <a:close/>
                <a:moveTo>
                  <a:pt x="630982" y="3048839"/>
                </a:moveTo>
                <a:cubicBezTo>
                  <a:pt x="623417" y="3047366"/>
                  <a:pt x="615584" y="3047473"/>
                  <a:pt x="608063" y="3049151"/>
                </a:cubicBezTo>
                <a:cubicBezTo>
                  <a:pt x="605615" y="3049640"/>
                  <a:pt x="603034" y="3050219"/>
                  <a:pt x="600409" y="3050931"/>
                </a:cubicBezTo>
                <a:cubicBezTo>
                  <a:pt x="597783" y="3051643"/>
                  <a:pt x="594978" y="3052489"/>
                  <a:pt x="592131" y="3053468"/>
                </a:cubicBezTo>
                <a:cubicBezTo>
                  <a:pt x="589283" y="3054447"/>
                  <a:pt x="586389" y="3055559"/>
                  <a:pt x="583230" y="3056805"/>
                </a:cubicBezTo>
                <a:cubicBezTo>
                  <a:pt x="580070" y="3058052"/>
                  <a:pt x="577089" y="3059387"/>
                  <a:pt x="573928" y="3060900"/>
                </a:cubicBezTo>
                <a:cubicBezTo>
                  <a:pt x="558263" y="3068439"/>
                  <a:pt x="543266" y="3077375"/>
                  <a:pt x="529203" y="3087602"/>
                </a:cubicBezTo>
                <a:cubicBezTo>
                  <a:pt x="514071" y="3098447"/>
                  <a:pt x="499697" y="3110343"/>
                  <a:pt x="486256" y="3123205"/>
                </a:cubicBezTo>
                <a:cubicBezTo>
                  <a:pt x="473039" y="3135835"/>
                  <a:pt x="460800" y="3149431"/>
                  <a:pt x="449630" y="3163881"/>
                </a:cubicBezTo>
                <a:cubicBezTo>
                  <a:pt x="439617" y="3176604"/>
                  <a:pt x="431072" y="3190414"/>
                  <a:pt x="424174" y="3205047"/>
                </a:cubicBezTo>
                <a:cubicBezTo>
                  <a:pt x="419946" y="3213729"/>
                  <a:pt x="417187" y="3223031"/>
                  <a:pt x="415896" y="3232594"/>
                </a:cubicBezTo>
                <a:cubicBezTo>
                  <a:pt x="414917" y="3239234"/>
                  <a:pt x="415985" y="3246017"/>
                  <a:pt x="419057" y="3251998"/>
                </a:cubicBezTo>
                <a:cubicBezTo>
                  <a:pt x="422127" y="3257112"/>
                  <a:pt x="427066" y="3260805"/>
                  <a:pt x="432852" y="3262278"/>
                </a:cubicBezTo>
                <a:cubicBezTo>
                  <a:pt x="440551" y="3264152"/>
                  <a:pt x="448562" y="3264259"/>
                  <a:pt x="456306" y="3262590"/>
                </a:cubicBezTo>
                <a:cubicBezTo>
                  <a:pt x="458843" y="3262100"/>
                  <a:pt x="461468" y="3261522"/>
                  <a:pt x="464227" y="3260810"/>
                </a:cubicBezTo>
                <a:cubicBezTo>
                  <a:pt x="466987" y="3260098"/>
                  <a:pt x="469879" y="3259208"/>
                  <a:pt x="472816" y="3258229"/>
                </a:cubicBezTo>
                <a:cubicBezTo>
                  <a:pt x="475754" y="3257250"/>
                  <a:pt x="478825" y="3256048"/>
                  <a:pt x="481984" y="3254757"/>
                </a:cubicBezTo>
                <a:cubicBezTo>
                  <a:pt x="485144" y="3253467"/>
                  <a:pt x="488392" y="3252042"/>
                  <a:pt x="491730" y="3250307"/>
                </a:cubicBezTo>
                <a:cubicBezTo>
                  <a:pt x="508196" y="3242292"/>
                  <a:pt x="523906" y="3232790"/>
                  <a:pt x="538637" y="3221914"/>
                </a:cubicBezTo>
                <a:cubicBezTo>
                  <a:pt x="554258" y="3210427"/>
                  <a:pt x="569033" y="3197828"/>
                  <a:pt x="582873" y="3184219"/>
                </a:cubicBezTo>
                <a:cubicBezTo>
                  <a:pt x="596091" y="3171277"/>
                  <a:pt x="608241" y="3157321"/>
                  <a:pt x="619278" y="3142475"/>
                </a:cubicBezTo>
                <a:cubicBezTo>
                  <a:pt x="628757" y="3129871"/>
                  <a:pt x="636723" y="3116186"/>
                  <a:pt x="642998" y="3101710"/>
                </a:cubicBezTo>
                <a:cubicBezTo>
                  <a:pt x="646737" y="3093396"/>
                  <a:pt x="648962" y="3084491"/>
                  <a:pt x="649584" y="3075408"/>
                </a:cubicBezTo>
                <a:cubicBezTo>
                  <a:pt x="650074" y="3069146"/>
                  <a:pt x="648516" y="3062894"/>
                  <a:pt x="645134" y="3057606"/>
                </a:cubicBezTo>
                <a:cubicBezTo>
                  <a:pt x="641619" y="3053054"/>
                  <a:pt x="636590" y="3049939"/>
                  <a:pt x="630938" y="3048839"/>
                </a:cubicBezTo>
                <a:close/>
                <a:moveTo>
                  <a:pt x="719010" y="2856050"/>
                </a:moveTo>
                <a:cubicBezTo>
                  <a:pt x="711400" y="2854639"/>
                  <a:pt x="703568" y="2854835"/>
                  <a:pt x="696002" y="2856628"/>
                </a:cubicBezTo>
                <a:cubicBezTo>
                  <a:pt x="694088" y="2857029"/>
                  <a:pt x="692085" y="2857474"/>
                  <a:pt x="690083" y="2858008"/>
                </a:cubicBezTo>
                <a:cubicBezTo>
                  <a:pt x="688081" y="2858542"/>
                  <a:pt x="685944" y="2859165"/>
                  <a:pt x="683808" y="2859877"/>
                </a:cubicBezTo>
                <a:cubicBezTo>
                  <a:pt x="681672" y="2860589"/>
                  <a:pt x="679358" y="2861301"/>
                  <a:pt x="677177" y="2862147"/>
                </a:cubicBezTo>
                <a:lnTo>
                  <a:pt x="670235" y="2864906"/>
                </a:lnTo>
                <a:cubicBezTo>
                  <a:pt x="655593" y="2871288"/>
                  <a:pt x="641619" y="2879009"/>
                  <a:pt x="628401" y="2887959"/>
                </a:cubicBezTo>
                <a:cubicBezTo>
                  <a:pt x="614026" y="2897558"/>
                  <a:pt x="600364" y="2908177"/>
                  <a:pt x="587502" y="2919734"/>
                </a:cubicBezTo>
                <a:cubicBezTo>
                  <a:pt x="574730" y="2931114"/>
                  <a:pt x="562847" y="2943415"/>
                  <a:pt x="551899" y="2956539"/>
                </a:cubicBezTo>
                <a:cubicBezTo>
                  <a:pt x="542064" y="2968243"/>
                  <a:pt x="533475" y="2980953"/>
                  <a:pt x="526265" y="2994456"/>
                </a:cubicBezTo>
                <a:cubicBezTo>
                  <a:pt x="521636" y="3002916"/>
                  <a:pt x="518432" y="3012070"/>
                  <a:pt x="516697" y="3021559"/>
                </a:cubicBezTo>
                <a:cubicBezTo>
                  <a:pt x="515317" y="3027998"/>
                  <a:pt x="516118" y="3034709"/>
                  <a:pt x="518967" y="3040650"/>
                </a:cubicBezTo>
                <a:cubicBezTo>
                  <a:pt x="521815" y="3045737"/>
                  <a:pt x="526666" y="3049400"/>
                  <a:pt x="532318" y="3050753"/>
                </a:cubicBezTo>
                <a:cubicBezTo>
                  <a:pt x="540062" y="3052529"/>
                  <a:pt x="548072" y="3052529"/>
                  <a:pt x="555816" y="3050753"/>
                </a:cubicBezTo>
                <a:cubicBezTo>
                  <a:pt x="557818" y="3050352"/>
                  <a:pt x="559865" y="3049907"/>
                  <a:pt x="562002" y="3049373"/>
                </a:cubicBezTo>
                <a:cubicBezTo>
                  <a:pt x="564138" y="3048839"/>
                  <a:pt x="566452" y="3048216"/>
                  <a:pt x="568499" y="3047504"/>
                </a:cubicBezTo>
                <a:cubicBezTo>
                  <a:pt x="570546" y="3046792"/>
                  <a:pt x="572949" y="3045991"/>
                  <a:pt x="575442" y="3045101"/>
                </a:cubicBezTo>
                <a:cubicBezTo>
                  <a:pt x="577934" y="3044211"/>
                  <a:pt x="580248" y="3043232"/>
                  <a:pt x="582696" y="3042164"/>
                </a:cubicBezTo>
                <a:cubicBezTo>
                  <a:pt x="598050" y="3035484"/>
                  <a:pt x="612736" y="3027344"/>
                  <a:pt x="626532" y="3017865"/>
                </a:cubicBezTo>
                <a:cubicBezTo>
                  <a:pt x="641396" y="3007745"/>
                  <a:pt x="655504" y="2996561"/>
                  <a:pt x="668721" y="2984398"/>
                </a:cubicBezTo>
                <a:cubicBezTo>
                  <a:pt x="681539" y="2972694"/>
                  <a:pt x="693421" y="2960032"/>
                  <a:pt x="704324" y="2946526"/>
                </a:cubicBezTo>
                <a:cubicBezTo>
                  <a:pt x="713804" y="2934897"/>
                  <a:pt x="721947" y="2922236"/>
                  <a:pt x="728578" y="2908786"/>
                </a:cubicBezTo>
                <a:cubicBezTo>
                  <a:pt x="732807" y="2900642"/>
                  <a:pt x="735565" y="2891840"/>
                  <a:pt x="736812" y="2882752"/>
                </a:cubicBezTo>
                <a:cubicBezTo>
                  <a:pt x="737702" y="2876579"/>
                  <a:pt x="736411" y="2870291"/>
                  <a:pt x="733207" y="2864950"/>
                </a:cubicBezTo>
                <a:cubicBezTo>
                  <a:pt x="729869" y="2860202"/>
                  <a:pt x="724751" y="2856998"/>
                  <a:pt x="719010" y="2856050"/>
                </a:cubicBezTo>
                <a:close/>
                <a:moveTo>
                  <a:pt x="493199" y="3482126"/>
                </a:moveTo>
                <a:cubicBezTo>
                  <a:pt x="489327" y="3477466"/>
                  <a:pt x="484031" y="3474227"/>
                  <a:pt x="478113" y="3472914"/>
                </a:cubicBezTo>
                <a:cubicBezTo>
                  <a:pt x="470636" y="3471289"/>
                  <a:pt x="462937" y="3471200"/>
                  <a:pt x="455416" y="3472647"/>
                </a:cubicBezTo>
                <a:cubicBezTo>
                  <a:pt x="451454" y="3473319"/>
                  <a:pt x="447494" y="3474227"/>
                  <a:pt x="443623" y="3475361"/>
                </a:cubicBezTo>
                <a:cubicBezTo>
                  <a:pt x="439528" y="3476518"/>
                  <a:pt x="435211" y="3477987"/>
                  <a:pt x="430716" y="3479812"/>
                </a:cubicBezTo>
                <a:cubicBezTo>
                  <a:pt x="426221" y="3481636"/>
                  <a:pt x="421815" y="3483639"/>
                  <a:pt x="416787" y="3485953"/>
                </a:cubicBezTo>
                <a:cubicBezTo>
                  <a:pt x="411757" y="3488267"/>
                  <a:pt x="406951" y="3490938"/>
                  <a:pt x="401789" y="3493875"/>
                </a:cubicBezTo>
                <a:cubicBezTo>
                  <a:pt x="383720" y="3504369"/>
                  <a:pt x="366542" y="3516403"/>
                  <a:pt x="350520" y="3529834"/>
                </a:cubicBezTo>
                <a:cubicBezTo>
                  <a:pt x="333653" y="3543884"/>
                  <a:pt x="317811" y="3559130"/>
                  <a:pt x="303125" y="3575450"/>
                </a:cubicBezTo>
                <a:cubicBezTo>
                  <a:pt x="288928" y="3591035"/>
                  <a:pt x="276022" y="3607733"/>
                  <a:pt x="264496" y="3625383"/>
                </a:cubicBezTo>
                <a:cubicBezTo>
                  <a:pt x="254393" y="3640550"/>
                  <a:pt x="246204" y="3656901"/>
                  <a:pt x="240062" y="3674070"/>
                </a:cubicBezTo>
                <a:cubicBezTo>
                  <a:pt x="236769" y="3683171"/>
                  <a:pt x="234989" y="3692743"/>
                  <a:pt x="234767" y="3702419"/>
                </a:cubicBezTo>
                <a:cubicBezTo>
                  <a:pt x="234499" y="3709392"/>
                  <a:pt x="236280" y="3716295"/>
                  <a:pt x="239885" y="3722267"/>
                </a:cubicBezTo>
                <a:cubicBezTo>
                  <a:pt x="243312" y="3727501"/>
                  <a:pt x="248519" y="3731315"/>
                  <a:pt x="254571" y="3732993"/>
                </a:cubicBezTo>
                <a:cubicBezTo>
                  <a:pt x="262137" y="3735066"/>
                  <a:pt x="270059" y="3735414"/>
                  <a:pt x="277802" y="3734016"/>
                </a:cubicBezTo>
                <a:cubicBezTo>
                  <a:pt x="281941" y="3733384"/>
                  <a:pt x="286079" y="3732490"/>
                  <a:pt x="290129" y="3731346"/>
                </a:cubicBezTo>
                <a:cubicBezTo>
                  <a:pt x="294579" y="3730144"/>
                  <a:pt x="299030" y="3728587"/>
                  <a:pt x="303480" y="3726896"/>
                </a:cubicBezTo>
                <a:cubicBezTo>
                  <a:pt x="307930" y="3725204"/>
                  <a:pt x="313138" y="3722890"/>
                  <a:pt x="318255" y="3720354"/>
                </a:cubicBezTo>
                <a:cubicBezTo>
                  <a:pt x="323374" y="3717817"/>
                  <a:pt x="328625" y="3715058"/>
                  <a:pt x="334099" y="3711898"/>
                </a:cubicBezTo>
                <a:cubicBezTo>
                  <a:pt x="353147" y="3700665"/>
                  <a:pt x="371126" y="3687768"/>
                  <a:pt x="387904" y="3673358"/>
                </a:cubicBezTo>
                <a:cubicBezTo>
                  <a:pt x="405216" y="3658574"/>
                  <a:pt x="421414" y="3642539"/>
                  <a:pt x="436368" y="3625383"/>
                </a:cubicBezTo>
                <a:cubicBezTo>
                  <a:pt x="450298" y="3609500"/>
                  <a:pt x="462937" y="3592486"/>
                  <a:pt x="474062" y="3574515"/>
                </a:cubicBezTo>
                <a:cubicBezTo>
                  <a:pt x="483453" y="3559687"/>
                  <a:pt x="490885" y="3543674"/>
                  <a:pt x="496047" y="3526897"/>
                </a:cubicBezTo>
                <a:cubicBezTo>
                  <a:pt x="498718" y="3518263"/>
                  <a:pt x="499875" y="3509224"/>
                  <a:pt x="499429" y="3500194"/>
                </a:cubicBezTo>
                <a:cubicBezTo>
                  <a:pt x="499208" y="3493750"/>
                  <a:pt x="497070" y="3487515"/>
                  <a:pt x="493288" y="3482304"/>
                </a:cubicBezTo>
                <a:close/>
                <a:moveTo>
                  <a:pt x="550298" y="3253778"/>
                </a:moveTo>
                <a:cubicBezTo>
                  <a:pt x="542776" y="3252234"/>
                  <a:pt x="535032" y="3252234"/>
                  <a:pt x="527511" y="3253778"/>
                </a:cubicBezTo>
                <a:cubicBezTo>
                  <a:pt x="524441" y="3254312"/>
                  <a:pt x="521237" y="3255069"/>
                  <a:pt x="517854" y="3256003"/>
                </a:cubicBezTo>
                <a:cubicBezTo>
                  <a:pt x="514472" y="3256938"/>
                  <a:pt x="511001" y="3258095"/>
                  <a:pt x="507396" y="3259386"/>
                </a:cubicBezTo>
                <a:cubicBezTo>
                  <a:pt x="503791" y="3260676"/>
                  <a:pt x="500008" y="3262278"/>
                  <a:pt x="496136" y="3263836"/>
                </a:cubicBezTo>
                <a:cubicBezTo>
                  <a:pt x="492265" y="3265394"/>
                  <a:pt x="488259" y="3267485"/>
                  <a:pt x="484120" y="3269621"/>
                </a:cubicBezTo>
                <a:cubicBezTo>
                  <a:pt x="467253" y="3278598"/>
                  <a:pt x="451233" y="3289021"/>
                  <a:pt x="436190" y="3300774"/>
                </a:cubicBezTo>
                <a:cubicBezTo>
                  <a:pt x="420214" y="3313168"/>
                  <a:pt x="405171" y="3326671"/>
                  <a:pt x="391108" y="3341183"/>
                </a:cubicBezTo>
                <a:cubicBezTo>
                  <a:pt x="377401" y="3355175"/>
                  <a:pt x="364851" y="3370222"/>
                  <a:pt x="353503" y="3386176"/>
                </a:cubicBezTo>
                <a:cubicBezTo>
                  <a:pt x="343490" y="3399999"/>
                  <a:pt x="335122" y="3414934"/>
                  <a:pt x="328536" y="3430680"/>
                </a:cubicBezTo>
                <a:cubicBezTo>
                  <a:pt x="324797" y="3439527"/>
                  <a:pt x="322528" y="3448922"/>
                  <a:pt x="321771" y="3458495"/>
                </a:cubicBezTo>
                <a:cubicBezTo>
                  <a:pt x="321149" y="3465281"/>
                  <a:pt x="322617" y="3472090"/>
                  <a:pt x="325954" y="3478032"/>
                </a:cubicBezTo>
                <a:cubicBezTo>
                  <a:pt x="329203" y="3483199"/>
                  <a:pt x="334277" y="3486937"/>
                  <a:pt x="340195" y="3488490"/>
                </a:cubicBezTo>
                <a:cubicBezTo>
                  <a:pt x="347806" y="3490435"/>
                  <a:pt x="355772" y="3490648"/>
                  <a:pt x="363472" y="3489113"/>
                </a:cubicBezTo>
                <a:cubicBezTo>
                  <a:pt x="366854" y="3488557"/>
                  <a:pt x="370235" y="3487814"/>
                  <a:pt x="373530" y="3486888"/>
                </a:cubicBezTo>
                <a:cubicBezTo>
                  <a:pt x="377044" y="3485953"/>
                  <a:pt x="380694" y="3484796"/>
                  <a:pt x="384522" y="3483372"/>
                </a:cubicBezTo>
                <a:cubicBezTo>
                  <a:pt x="388349" y="3481948"/>
                  <a:pt x="392265" y="3480390"/>
                  <a:pt x="396359" y="3478566"/>
                </a:cubicBezTo>
                <a:cubicBezTo>
                  <a:pt x="400453" y="3476741"/>
                  <a:pt x="404682" y="3474649"/>
                  <a:pt x="408999" y="3472380"/>
                </a:cubicBezTo>
                <a:cubicBezTo>
                  <a:pt x="426711" y="3462874"/>
                  <a:pt x="443534" y="3451779"/>
                  <a:pt x="459242" y="3439224"/>
                </a:cubicBezTo>
                <a:cubicBezTo>
                  <a:pt x="475710" y="3426198"/>
                  <a:pt x="491197" y="3411980"/>
                  <a:pt x="505571" y="3396679"/>
                </a:cubicBezTo>
                <a:cubicBezTo>
                  <a:pt x="519145" y="3382371"/>
                  <a:pt x="531517" y="3366982"/>
                  <a:pt x="542599" y="3350663"/>
                </a:cubicBezTo>
                <a:cubicBezTo>
                  <a:pt x="552033" y="3337018"/>
                  <a:pt x="559732" y="3322229"/>
                  <a:pt x="565473" y="3306648"/>
                </a:cubicBezTo>
                <a:cubicBezTo>
                  <a:pt x="568677" y="3298228"/>
                  <a:pt x="570369" y="3289310"/>
                  <a:pt x="570458" y="3280302"/>
                </a:cubicBezTo>
                <a:cubicBezTo>
                  <a:pt x="570546" y="3273934"/>
                  <a:pt x="568633" y="3267699"/>
                  <a:pt x="564938" y="3262501"/>
                </a:cubicBezTo>
                <a:cubicBezTo>
                  <a:pt x="561201" y="3258073"/>
                  <a:pt x="556082" y="3255055"/>
                  <a:pt x="550387" y="3253956"/>
                </a:cubicBezTo>
                <a:close/>
                <a:moveTo>
                  <a:pt x="3424827" y="443956"/>
                </a:moveTo>
                <a:cubicBezTo>
                  <a:pt x="3421133" y="442827"/>
                  <a:pt x="3417262" y="442272"/>
                  <a:pt x="3413390" y="442310"/>
                </a:cubicBezTo>
                <a:cubicBezTo>
                  <a:pt x="3408317" y="442328"/>
                  <a:pt x="3403243" y="442790"/>
                  <a:pt x="3398259" y="443689"/>
                </a:cubicBezTo>
                <a:cubicBezTo>
                  <a:pt x="3392250" y="444791"/>
                  <a:pt x="3386288" y="446278"/>
                  <a:pt x="3380457" y="448140"/>
                </a:cubicBezTo>
                <a:lnTo>
                  <a:pt x="3376763" y="449341"/>
                </a:lnTo>
                <a:lnTo>
                  <a:pt x="3373026" y="450587"/>
                </a:lnTo>
                <a:lnTo>
                  <a:pt x="3369242" y="452011"/>
                </a:lnTo>
                <a:lnTo>
                  <a:pt x="3365459" y="453524"/>
                </a:lnTo>
                <a:cubicBezTo>
                  <a:pt x="3358250" y="456441"/>
                  <a:pt x="3351307" y="459877"/>
                  <a:pt x="3344587" y="463805"/>
                </a:cubicBezTo>
                <a:cubicBezTo>
                  <a:pt x="3338980" y="467030"/>
                  <a:pt x="3333729" y="470786"/>
                  <a:pt x="3328833" y="475020"/>
                </a:cubicBezTo>
                <a:cubicBezTo>
                  <a:pt x="3325140" y="478064"/>
                  <a:pt x="3322068" y="481742"/>
                  <a:pt x="3319666" y="485879"/>
                </a:cubicBezTo>
                <a:cubicBezTo>
                  <a:pt x="3317885" y="488607"/>
                  <a:pt x="3317573" y="492016"/>
                  <a:pt x="3318730" y="495046"/>
                </a:cubicBezTo>
                <a:cubicBezTo>
                  <a:pt x="3320021" y="497436"/>
                  <a:pt x="3322202" y="499225"/>
                  <a:pt x="3324783" y="500031"/>
                </a:cubicBezTo>
                <a:cubicBezTo>
                  <a:pt x="3328388" y="501295"/>
                  <a:pt x="3332171" y="501931"/>
                  <a:pt x="3335998" y="501900"/>
                </a:cubicBezTo>
                <a:cubicBezTo>
                  <a:pt x="3341116" y="501944"/>
                  <a:pt x="3346234" y="501544"/>
                  <a:pt x="3351263" y="500698"/>
                </a:cubicBezTo>
                <a:cubicBezTo>
                  <a:pt x="3357271" y="499599"/>
                  <a:pt x="3363234" y="498113"/>
                  <a:pt x="3369064" y="496248"/>
                </a:cubicBezTo>
                <a:cubicBezTo>
                  <a:pt x="3370355" y="495892"/>
                  <a:pt x="3371601" y="495491"/>
                  <a:pt x="3372892" y="495046"/>
                </a:cubicBezTo>
                <a:lnTo>
                  <a:pt x="3376719" y="493756"/>
                </a:lnTo>
                <a:cubicBezTo>
                  <a:pt x="3378010" y="493266"/>
                  <a:pt x="3379300" y="492821"/>
                  <a:pt x="3380591" y="492287"/>
                </a:cubicBezTo>
                <a:lnTo>
                  <a:pt x="3384507" y="490774"/>
                </a:lnTo>
                <a:cubicBezTo>
                  <a:pt x="3391851" y="487746"/>
                  <a:pt x="3399015" y="484207"/>
                  <a:pt x="3405869" y="480182"/>
                </a:cubicBezTo>
                <a:cubicBezTo>
                  <a:pt x="3411521" y="476893"/>
                  <a:pt x="3416816" y="473047"/>
                  <a:pt x="3421712" y="468700"/>
                </a:cubicBezTo>
                <a:cubicBezTo>
                  <a:pt x="3425317" y="465648"/>
                  <a:pt x="3428343" y="461951"/>
                  <a:pt x="3430613" y="457797"/>
                </a:cubicBezTo>
                <a:cubicBezTo>
                  <a:pt x="3432170" y="455072"/>
                  <a:pt x="3432348" y="451751"/>
                  <a:pt x="3431013" y="448896"/>
                </a:cubicBezTo>
                <a:cubicBezTo>
                  <a:pt x="3429590" y="446571"/>
                  <a:pt x="3427409" y="444821"/>
                  <a:pt x="3424827" y="443956"/>
                </a:cubicBezTo>
                <a:close/>
                <a:moveTo>
                  <a:pt x="3935550" y="265942"/>
                </a:moveTo>
                <a:cubicBezTo>
                  <a:pt x="3931456" y="264033"/>
                  <a:pt x="3927006" y="262988"/>
                  <a:pt x="3922511" y="262871"/>
                </a:cubicBezTo>
                <a:cubicBezTo>
                  <a:pt x="3916191" y="262606"/>
                  <a:pt x="3909872" y="262963"/>
                  <a:pt x="3903642" y="263939"/>
                </a:cubicBezTo>
                <a:cubicBezTo>
                  <a:pt x="3895943" y="265160"/>
                  <a:pt x="3888332" y="266929"/>
                  <a:pt x="3880855" y="269235"/>
                </a:cubicBezTo>
                <a:cubicBezTo>
                  <a:pt x="3873112" y="271681"/>
                  <a:pt x="3865546" y="274655"/>
                  <a:pt x="3858203" y="278136"/>
                </a:cubicBezTo>
                <a:cubicBezTo>
                  <a:pt x="3851750" y="281090"/>
                  <a:pt x="3845564" y="284557"/>
                  <a:pt x="3839689" y="288505"/>
                </a:cubicBezTo>
                <a:cubicBezTo>
                  <a:pt x="3835061" y="291556"/>
                  <a:pt x="3830878" y="295191"/>
                  <a:pt x="3827184" y="299320"/>
                </a:cubicBezTo>
                <a:cubicBezTo>
                  <a:pt x="3824603" y="302081"/>
                  <a:pt x="3823001" y="305645"/>
                  <a:pt x="3822733" y="309422"/>
                </a:cubicBezTo>
                <a:cubicBezTo>
                  <a:pt x="3822778" y="312489"/>
                  <a:pt x="3824470" y="315294"/>
                  <a:pt x="3827184" y="316721"/>
                </a:cubicBezTo>
                <a:cubicBezTo>
                  <a:pt x="3831101" y="318745"/>
                  <a:pt x="3835462" y="319885"/>
                  <a:pt x="3839868" y="320058"/>
                </a:cubicBezTo>
                <a:cubicBezTo>
                  <a:pt x="3846187" y="320436"/>
                  <a:pt x="3852552" y="320137"/>
                  <a:pt x="3858826" y="319168"/>
                </a:cubicBezTo>
                <a:cubicBezTo>
                  <a:pt x="3866703" y="318006"/>
                  <a:pt x="3874492" y="316235"/>
                  <a:pt x="3882102" y="313872"/>
                </a:cubicBezTo>
                <a:cubicBezTo>
                  <a:pt x="3890023" y="311452"/>
                  <a:pt x="3897811" y="308478"/>
                  <a:pt x="3905332" y="304972"/>
                </a:cubicBezTo>
                <a:cubicBezTo>
                  <a:pt x="3911874" y="301959"/>
                  <a:pt x="3918194" y="298401"/>
                  <a:pt x="3924157" y="294335"/>
                </a:cubicBezTo>
                <a:cubicBezTo>
                  <a:pt x="3928786" y="291262"/>
                  <a:pt x="3932969" y="287546"/>
                  <a:pt x="3936574" y="283298"/>
                </a:cubicBezTo>
                <a:cubicBezTo>
                  <a:pt x="3939155" y="280586"/>
                  <a:pt x="3940623" y="277022"/>
                  <a:pt x="3940757" y="273285"/>
                </a:cubicBezTo>
                <a:cubicBezTo>
                  <a:pt x="3940534" y="270020"/>
                  <a:pt x="3938443" y="267172"/>
                  <a:pt x="3935417" y="265942"/>
                </a:cubicBezTo>
                <a:close/>
                <a:moveTo>
                  <a:pt x="4613518" y="99410"/>
                </a:moveTo>
                <a:cubicBezTo>
                  <a:pt x="4607599" y="97999"/>
                  <a:pt x="4601546" y="97386"/>
                  <a:pt x="4595450" y="97585"/>
                </a:cubicBezTo>
                <a:cubicBezTo>
                  <a:pt x="4587350" y="97769"/>
                  <a:pt x="4579294" y="98617"/>
                  <a:pt x="4571372" y="100122"/>
                </a:cubicBezTo>
                <a:lnTo>
                  <a:pt x="4565899" y="101234"/>
                </a:lnTo>
                <a:lnTo>
                  <a:pt x="4560469" y="102480"/>
                </a:lnTo>
                <a:lnTo>
                  <a:pt x="4555129" y="103860"/>
                </a:lnTo>
                <a:lnTo>
                  <a:pt x="4549878" y="105373"/>
                </a:lnTo>
                <a:cubicBezTo>
                  <a:pt x="4543470" y="107340"/>
                  <a:pt x="4537149" y="109643"/>
                  <a:pt x="4530964" y="112271"/>
                </a:cubicBezTo>
                <a:cubicBezTo>
                  <a:pt x="4525401" y="114635"/>
                  <a:pt x="4519972" y="117355"/>
                  <a:pt x="4514764" y="120415"/>
                </a:cubicBezTo>
                <a:cubicBezTo>
                  <a:pt x="4510403" y="122996"/>
                  <a:pt x="4506309" y="125976"/>
                  <a:pt x="4502481" y="129316"/>
                </a:cubicBezTo>
                <a:cubicBezTo>
                  <a:pt x="4499544" y="131804"/>
                  <a:pt x="4497141" y="134824"/>
                  <a:pt x="4495361" y="138217"/>
                </a:cubicBezTo>
                <a:cubicBezTo>
                  <a:pt x="4493625" y="141142"/>
                  <a:pt x="4493625" y="144771"/>
                  <a:pt x="4495361" y="147696"/>
                </a:cubicBezTo>
                <a:cubicBezTo>
                  <a:pt x="4497809" y="150768"/>
                  <a:pt x="4501236" y="152918"/>
                  <a:pt x="4505063" y="153793"/>
                </a:cubicBezTo>
                <a:cubicBezTo>
                  <a:pt x="4510848" y="155327"/>
                  <a:pt x="4516856" y="156045"/>
                  <a:pt x="4522864" y="155929"/>
                </a:cubicBezTo>
                <a:cubicBezTo>
                  <a:pt x="4531008" y="155812"/>
                  <a:pt x="4539152" y="155008"/>
                  <a:pt x="4547163" y="153526"/>
                </a:cubicBezTo>
                <a:lnTo>
                  <a:pt x="4552770" y="152458"/>
                </a:lnTo>
                <a:lnTo>
                  <a:pt x="4558333" y="151167"/>
                </a:lnTo>
                <a:lnTo>
                  <a:pt x="4563852" y="149788"/>
                </a:lnTo>
                <a:lnTo>
                  <a:pt x="4569281" y="148230"/>
                </a:lnTo>
                <a:cubicBezTo>
                  <a:pt x="4575867" y="146223"/>
                  <a:pt x="4582366" y="143861"/>
                  <a:pt x="4588729" y="141154"/>
                </a:cubicBezTo>
                <a:cubicBezTo>
                  <a:pt x="4594426" y="138735"/>
                  <a:pt x="4599944" y="135939"/>
                  <a:pt x="4605285" y="132787"/>
                </a:cubicBezTo>
                <a:cubicBezTo>
                  <a:pt x="4609690" y="130227"/>
                  <a:pt x="4613784" y="127246"/>
                  <a:pt x="4617612" y="123887"/>
                </a:cubicBezTo>
                <a:cubicBezTo>
                  <a:pt x="4620460" y="121417"/>
                  <a:pt x="4622819" y="118389"/>
                  <a:pt x="4624466" y="114986"/>
                </a:cubicBezTo>
                <a:cubicBezTo>
                  <a:pt x="4626067" y="111965"/>
                  <a:pt x="4625801" y="108299"/>
                  <a:pt x="4623753" y="105551"/>
                </a:cubicBezTo>
                <a:cubicBezTo>
                  <a:pt x="4621039" y="102459"/>
                  <a:pt x="4617389" y="100322"/>
                  <a:pt x="4613385" y="99454"/>
                </a:cubicBezTo>
                <a:close/>
                <a:moveTo>
                  <a:pt x="4329229" y="156463"/>
                </a:moveTo>
                <a:cubicBezTo>
                  <a:pt x="4323132" y="155528"/>
                  <a:pt x="4316946" y="155319"/>
                  <a:pt x="4310805" y="155840"/>
                </a:cubicBezTo>
                <a:cubicBezTo>
                  <a:pt x="4302883" y="156464"/>
                  <a:pt x="4295050" y="157699"/>
                  <a:pt x="4287307" y="159534"/>
                </a:cubicBezTo>
                <a:lnTo>
                  <a:pt x="4284192" y="160290"/>
                </a:lnTo>
                <a:lnTo>
                  <a:pt x="4281120" y="161092"/>
                </a:lnTo>
                <a:lnTo>
                  <a:pt x="4278050" y="161982"/>
                </a:lnTo>
                <a:lnTo>
                  <a:pt x="4274979" y="162872"/>
                </a:lnTo>
                <a:cubicBezTo>
                  <a:pt x="4268081" y="164979"/>
                  <a:pt x="4261316" y="167506"/>
                  <a:pt x="4254730" y="170437"/>
                </a:cubicBezTo>
                <a:cubicBezTo>
                  <a:pt x="4248855" y="172986"/>
                  <a:pt x="4243159" y="175961"/>
                  <a:pt x="4237685" y="179338"/>
                </a:cubicBezTo>
                <a:cubicBezTo>
                  <a:pt x="4233190" y="182046"/>
                  <a:pt x="4229051" y="185256"/>
                  <a:pt x="4225314" y="188906"/>
                </a:cubicBezTo>
                <a:cubicBezTo>
                  <a:pt x="4222509" y="191491"/>
                  <a:pt x="4220373" y="194712"/>
                  <a:pt x="4219083" y="198297"/>
                </a:cubicBezTo>
                <a:cubicBezTo>
                  <a:pt x="4218059" y="201314"/>
                  <a:pt x="4218860" y="204661"/>
                  <a:pt x="4221130" y="206886"/>
                </a:cubicBezTo>
                <a:cubicBezTo>
                  <a:pt x="4224245" y="209550"/>
                  <a:pt x="4228028" y="211265"/>
                  <a:pt x="4232077" y="211826"/>
                </a:cubicBezTo>
                <a:cubicBezTo>
                  <a:pt x="4238130" y="212872"/>
                  <a:pt x="4244271" y="213156"/>
                  <a:pt x="4250369" y="212671"/>
                </a:cubicBezTo>
                <a:cubicBezTo>
                  <a:pt x="4258424" y="212136"/>
                  <a:pt x="4266390" y="210946"/>
                  <a:pt x="4274223" y="209111"/>
                </a:cubicBezTo>
                <a:lnTo>
                  <a:pt x="4277427" y="208310"/>
                </a:lnTo>
                <a:lnTo>
                  <a:pt x="4280587" y="207509"/>
                </a:lnTo>
                <a:lnTo>
                  <a:pt x="4283746" y="206663"/>
                </a:lnTo>
                <a:lnTo>
                  <a:pt x="4286861" y="205729"/>
                </a:lnTo>
                <a:cubicBezTo>
                  <a:pt x="4293982" y="203589"/>
                  <a:pt x="4300925" y="201002"/>
                  <a:pt x="4307689" y="197985"/>
                </a:cubicBezTo>
                <a:cubicBezTo>
                  <a:pt x="4313697" y="195345"/>
                  <a:pt x="4319527" y="192265"/>
                  <a:pt x="4325090" y="188773"/>
                </a:cubicBezTo>
                <a:cubicBezTo>
                  <a:pt x="4329585" y="186002"/>
                  <a:pt x="4333768" y="182716"/>
                  <a:pt x="4337507" y="178982"/>
                </a:cubicBezTo>
                <a:cubicBezTo>
                  <a:pt x="4340266" y="176387"/>
                  <a:pt x="4342268" y="173119"/>
                  <a:pt x="4343336" y="169503"/>
                </a:cubicBezTo>
                <a:cubicBezTo>
                  <a:pt x="4344227" y="166426"/>
                  <a:pt x="4343159" y="163126"/>
                  <a:pt x="4340711" y="161092"/>
                </a:cubicBezTo>
                <a:cubicBezTo>
                  <a:pt x="4337329" y="158528"/>
                  <a:pt x="4333323" y="156942"/>
                  <a:pt x="4329095" y="156508"/>
                </a:cubicBezTo>
                <a:close/>
                <a:moveTo>
                  <a:pt x="4203284" y="193312"/>
                </a:moveTo>
                <a:cubicBezTo>
                  <a:pt x="4199724" y="190953"/>
                  <a:pt x="4195585" y="189530"/>
                  <a:pt x="4191312" y="189173"/>
                </a:cubicBezTo>
                <a:cubicBezTo>
                  <a:pt x="4185127" y="188499"/>
                  <a:pt x="4178940" y="188499"/>
                  <a:pt x="4172755" y="189173"/>
                </a:cubicBezTo>
                <a:cubicBezTo>
                  <a:pt x="4164922" y="190077"/>
                  <a:pt x="4157178" y="191564"/>
                  <a:pt x="4149568" y="193624"/>
                </a:cubicBezTo>
                <a:lnTo>
                  <a:pt x="4147476" y="194158"/>
                </a:lnTo>
                <a:lnTo>
                  <a:pt x="4145429" y="194736"/>
                </a:lnTo>
                <a:lnTo>
                  <a:pt x="4143426" y="195315"/>
                </a:lnTo>
                <a:lnTo>
                  <a:pt x="4141379" y="195938"/>
                </a:lnTo>
                <a:cubicBezTo>
                  <a:pt x="4134214" y="198142"/>
                  <a:pt x="4127228" y="200772"/>
                  <a:pt x="4120374" y="203815"/>
                </a:cubicBezTo>
                <a:cubicBezTo>
                  <a:pt x="4114321" y="206513"/>
                  <a:pt x="4108492" y="209651"/>
                  <a:pt x="4102929" y="213205"/>
                </a:cubicBezTo>
                <a:cubicBezTo>
                  <a:pt x="4098389" y="216037"/>
                  <a:pt x="4094250" y="219398"/>
                  <a:pt x="4090512" y="223219"/>
                </a:cubicBezTo>
                <a:cubicBezTo>
                  <a:pt x="4087752" y="225826"/>
                  <a:pt x="4085750" y="229155"/>
                  <a:pt x="4084771" y="232831"/>
                </a:cubicBezTo>
                <a:cubicBezTo>
                  <a:pt x="4084058" y="235870"/>
                  <a:pt x="4085171" y="239054"/>
                  <a:pt x="4087619" y="240975"/>
                </a:cubicBezTo>
                <a:cubicBezTo>
                  <a:pt x="4091001" y="243461"/>
                  <a:pt x="4095007" y="244996"/>
                  <a:pt x="4099190" y="245426"/>
                </a:cubicBezTo>
                <a:cubicBezTo>
                  <a:pt x="4105331" y="246263"/>
                  <a:pt x="4111518" y="246367"/>
                  <a:pt x="4117659" y="245737"/>
                </a:cubicBezTo>
                <a:cubicBezTo>
                  <a:pt x="4125625" y="244962"/>
                  <a:pt x="4133547" y="243563"/>
                  <a:pt x="4141290" y="241554"/>
                </a:cubicBezTo>
                <a:lnTo>
                  <a:pt x="4143426" y="241020"/>
                </a:lnTo>
                <a:lnTo>
                  <a:pt x="4145518" y="240441"/>
                </a:lnTo>
                <a:lnTo>
                  <a:pt x="4147565" y="239818"/>
                </a:lnTo>
                <a:lnTo>
                  <a:pt x="4149657" y="239240"/>
                </a:lnTo>
                <a:cubicBezTo>
                  <a:pt x="4157000" y="236996"/>
                  <a:pt x="4164209" y="234291"/>
                  <a:pt x="4171197" y="231140"/>
                </a:cubicBezTo>
                <a:cubicBezTo>
                  <a:pt x="4177383" y="228371"/>
                  <a:pt x="4183301" y="225143"/>
                  <a:pt x="4188998" y="221483"/>
                </a:cubicBezTo>
                <a:cubicBezTo>
                  <a:pt x="4193537" y="218603"/>
                  <a:pt x="4197721" y="215181"/>
                  <a:pt x="4201415" y="211292"/>
                </a:cubicBezTo>
                <a:cubicBezTo>
                  <a:pt x="4204085" y="208656"/>
                  <a:pt x="4205954" y="205301"/>
                  <a:pt x="4206755" y="201634"/>
                </a:cubicBezTo>
                <a:cubicBezTo>
                  <a:pt x="4207334" y="198401"/>
                  <a:pt x="4205910" y="195136"/>
                  <a:pt x="4203150" y="193357"/>
                </a:cubicBezTo>
                <a:close/>
                <a:moveTo>
                  <a:pt x="4068260" y="228247"/>
                </a:moveTo>
                <a:cubicBezTo>
                  <a:pt x="4064388" y="226110"/>
                  <a:pt x="4060116" y="224892"/>
                  <a:pt x="4055710" y="224687"/>
                </a:cubicBezTo>
                <a:cubicBezTo>
                  <a:pt x="4049480" y="224174"/>
                  <a:pt x="4043160" y="224354"/>
                  <a:pt x="4036974" y="225221"/>
                </a:cubicBezTo>
                <a:cubicBezTo>
                  <a:pt x="4029186" y="226215"/>
                  <a:pt x="4021487" y="227807"/>
                  <a:pt x="4013965" y="229983"/>
                </a:cubicBezTo>
                <a:lnTo>
                  <a:pt x="4012986" y="230250"/>
                </a:lnTo>
                <a:lnTo>
                  <a:pt x="4012007" y="230562"/>
                </a:lnTo>
                <a:lnTo>
                  <a:pt x="4011028" y="230829"/>
                </a:lnTo>
                <a:lnTo>
                  <a:pt x="4010049" y="231140"/>
                </a:lnTo>
                <a:cubicBezTo>
                  <a:pt x="4002618" y="233435"/>
                  <a:pt x="3995318" y="236200"/>
                  <a:pt x="3988198" y="239418"/>
                </a:cubicBezTo>
                <a:cubicBezTo>
                  <a:pt x="3982012" y="242265"/>
                  <a:pt x="3976094" y="245567"/>
                  <a:pt x="3970397" y="249298"/>
                </a:cubicBezTo>
                <a:cubicBezTo>
                  <a:pt x="3965858" y="252252"/>
                  <a:pt x="3961673" y="255748"/>
                  <a:pt x="3957936" y="259711"/>
                </a:cubicBezTo>
                <a:cubicBezTo>
                  <a:pt x="3955265" y="262410"/>
                  <a:pt x="3953441" y="265853"/>
                  <a:pt x="3952773" y="269591"/>
                </a:cubicBezTo>
                <a:cubicBezTo>
                  <a:pt x="3952462" y="272681"/>
                  <a:pt x="3953930" y="275676"/>
                  <a:pt x="3956600" y="277290"/>
                </a:cubicBezTo>
                <a:cubicBezTo>
                  <a:pt x="3960295" y="279543"/>
                  <a:pt x="3964433" y="280872"/>
                  <a:pt x="3968750" y="281162"/>
                </a:cubicBezTo>
                <a:cubicBezTo>
                  <a:pt x="3974981" y="281742"/>
                  <a:pt x="3981256" y="281622"/>
                  <a:pt x="3987486" y="280806"/>
                </a:cubicBezTo>
                <a:cubicBezTo>
                  <a:pt x="3995452" y="279832"/>
                  <a:pt x="4003285" y="278240"/>
                  <a:pt x="4010984" y="276044"/>
                </a:cubicBezTo>
                <a:lnTo>
                  <a:pt x="4012007" y="275777"/>
                </a:lnTo>
                <a:lnTo>
                  <a:pt x="4012986" y="275466"/>
                </a:lnTo>
                <a:lnTo>
                  <a:pt x="4014010" y="275199"/>
                </a:lnTo>
                <a:lnTo>
                  <a:pt x="4014990" y="274887"/>
                </a:lnTo>
                <a:cubicBezTo>
                  <a:pt x="4022600" y="272572"/>
                  <a:pt x="4030031" y="269731"/>
                  <a:pt x="4037241" y="266387"/>
                </a:cubicBezTo>
                <a:cubicBezTo>
                  <a:pt x="4043605" y="263513"/>
                  <a:pt x="4049746" y="260120"/>
                  <a:pt x="4055576" y="256240"/>
                </a:cubicBezTo>
                <a:cubicBezTo>
                  <a:pt x="4060160" y="253277"/>
                  <a:pt x="4064299" y="249715"/>
                  <a:pt x="4067948" y="245648"/>
                </a:cubicBezTo>
                <a:cubicBezTo>
                  <a:pt x="4070575" y="242971"/>
                  <a:pt x="4072265" y="239497"/>
                  <a:pt x="4072711" y="235769"/>
                </a:cubicBezTo>
                <a:cubicBezTo>
                  <a:pt x="4072711" y="232611"/>
                  <a:pt x="4070930" y="229720"/>
                  <a:pt x="4068127" y="228292"/>
                </a:cubicBezTo>
                <a:close/>
                <a:moveTo>
                  <a:pt x="4759935" y="75645"/>
                </a:moveTo>
                <a:cubicBezTo>
                  <a:pt x="4754149" y="73976"/>
                  <a:pt x="4748142" y="73137"/>
                  <a:pt x="4742133" y="73152"/>
                </a:cubicBezTo>
                <a:cubicBezTo>
                  <a:pt x="4733944" y="73126"/>
                  <a:pt x="4725801" y="73781"/>
                  <a:pt x="4717745" y="75111"/>
                </a:cubicBezTo>
                <a:cubicBezTo>
                  <a:pt x="4715476" y="75467"/>
                  <a:pt x="4713295" y="75867"/>
                  <a:pt x="4711025" y="76312"/>
                </a:cubicBezTo>
                <a:lnTo>
                  <a:pt x="4704350" y="77736"/>
                </a:lnTo>
                <a:lnTo>
                  <a:pt x="4697763" y="79383"/>
                </a:lnTo>
                <a:cubicBezTo>
                  <a:pt x="4695583" y="79962"/>
                  <a:pt x="4693313" y="80585"/>
                  <a:pt x="4691310" y="81252"/>
                </a:cubicBezTo>
                <a:cubicBezTo>
                  <a:pt x="4684901" y="83210"/>
                  <a:pt x="4678716" y="85435"/>
                  <a:pt x="4672974" y="87839"/>
                </a:cubicBezTo>
                <a:cubicBezTo>
                  <a:pt x="4667545" y="90089"/>
                  <a:pt x="4662294" y="92675"/>
                  <a:pt x="4657220" y="95582"/>
                </a:cubicBezTo>
                <a:cubicBezTo>
                  <a:pt x="4652903" y="98012"/>
                  <a:pt x="4648809" y="100827"/>
                  <a:pt x="4645026" y="103993"/>
                </a:cubicBezTo>
                <a:cubicBezTo>
                  <a:pt x="4642045" y="106390"/>
                  <a:pt x="4639463" y="109298"/>
                  <a:pt x="4637505" y="112583"/>
                </a:cubicBezTo>
                <a:cubicBezTo>
                  <a:pt x="4635458" y="115485"/>
                  <a:pt x="4635057" y="119259"/>
                  <a:pt x="4636526" y="122507"/>
                </a:cubicBezTo>
                <a:cubicBezTo>
                  <a:pt x="4638573" y="125764"/>
                  <a:pt x="4641733" y="128144"/>
                  <a:pt x="4645427" y="129182"/>
                </a:cubicBezTo>
                <a:cubicBezTo>
                  <a:pt x="4651124" y="130990"/>
                  <a:pt x="4657042" y="131935"/>
                  <a:pt x="4663006" y="131986"/>
                </a:cubicBezTo>
                <a:cubicBezTo>
                  <a:pt x="4671239" y="132115"/>
                  <a:pt x="4679516" y="131534"/>
                  <a:pt x="4687661" y="130251"/>
                </a:cubicBezTo>
                <a:cubicBezTo>
                  <a:pt x="4689931" y="129895"/>
                  <a:pt x="4692111" y="129494"/>
                  <a:pt x="4694515" y="129049"/>
                </a:cubicBezTo>
                <a:lnTo>
                  <a:pt x="4701368" y="127625"/>
                </a:lnTo>
                <a:cubicBezTo>
                  <a:pt x="4703638" y="127091"/>
                  <a:pt x="4705819" y="126557"/>
                  <a:pt x="4708133" y="125934"/>
                </a:cubicBezTo>
                <a:cubicBezTo>
                  <a:pt x="4710446" y="125311"/>
                  <a:pt x="4712583" y="124732"/>
                  <a:pt x="4714764" y="124065"/>
                </a:cubicBezTo>
                <a:cubicBezTo>
                  <a:pt x="4721172" y="122142"/>
                  <a:pt x="4727447" y="119883"/>
                  <a:pt x="4733589" y="117300"/>
                </a:cubicBezTo>
                <a:cubicBezTo>
                  <a:pt x="4739152" y="115003"/>
                  <a:pt x="4744536" y="112342"/>
                  <a:pt x="4749743" y="109334"/>
                </a:cubicBezTo>
                <a:cubicBezTo>
                  <a:pt x="4754104" y="106870"/>
                  <a:pt x="4758244" y="103978"/>
                  <a:pt x="4762026" y="100700"/>
                </a:cubicBezTo>
                <a:cubicBezTo>
                  <a:pt x="4765007" y="98216"/>
                  <a:pt x="4767500" y="95198"/>
                  <a:pt x="4769370" y="91799"/>
                </a:cubicBezTo>
                <a:cubicBezTo>
                  <a:pt x="4771328" y="88822"/>
                  <a:pt x="4771417" y="85013"/>
                  <a:pt x="4769681" y="81920"/>
                </a:cubicBezTo>
                <a:cubicBezTo>
                  <a:pt x="4767277" y="78756"/>
                  <a:pt x="4763807" y="76537"/>
                  <a:pt x="4759935" y="75645"/>
                </a:cubicBezTo>
                <a:close/>
                <a:moveTo>
                  <a:pt x="4469638" y="126468"/>
                </a:moveTo>
                <a:cubicBezTo>
                  <a:pt x="4463629" y="125305"/>
                  <a:pt x="4457488" y="124901"/>
                  <a:pt x="4451391" y="125266"/>
                </a:cubicBezTo>
                <a:cubicBezTo>
                  <a:pt x="4443381" y="125677"/>
                  <a:pt x="4435459" y="126733"/>
                  <a:pt x="4427627" y="128426"/>
                </a:cubicBezTo>
                <a:lnTo>
                  <a:pt x="4423398" y="129360"/>
                </a:lnTo>
                <a:lnTo>
                  <a:pt x="4418948" y="130384"/>
                </a:lnTo>
                <a:lnTo>
                  <a:pt x="4414809" y="131541"/>
                </a:lnTo>
                <a:cubicBezTo>
                  <a:pt x="4413429" y="131897"/>
                  <a:pt x="4412050" y="132298"/>
                  <a:pt x="4410671" y="132743"/>
                </a:cubicBezTo>
                <a:cubicBezTo>
                  <a:pt x="4403995" y="134766"/>
                  <a:pt x="4397453" y="137174"/>
                  <a:pt x="4391045" y="139952"/>
                </a:cubicBezTo>
                <a:cubicBezTo>
                  <a:pt x="4385348" y="142429"/>
                  <a:pt x="4379785" y="145284"/>
                  <a:pt x="4374444" y="148497"/>
                </a:cubicBezTo>
                <a:cubicBezTo>
                  <a:pt x="4370038" y="151134"/>
                  <a:pt x="4365900" y="154222"/>
                  <a:pt x="4362118" y="157709"/>
                </a:cubicBezTo>
                <a:cubicBezTo>
                  <a:pt x="4359269" y="160224"/>
                  <a:pt x="4356954" y="163339"/>
                  <a:pt x="4355442" y="166832"/>
                </a:cubicBezTo>
                <a:cubicBezTo>
                  <a:pt x="4354107" y="169774"/>
                  <a:pt x="4354551" y="173207"/>
                  <a:pt x="4356555" y="175733"/>
                </a:cubicBezTo>
                <a:cubicBezTo>
                  <a:pt x="4359358" y="178596"/>
                  <a:pt x="4362963" y="180510"/>
                  <a:pt x="4366923" y="181207"/>
                </a:cubicBezTo>
                <a:cubicBezTo>
                  <a:pt x="4372887" y="182520"/>
                  <a:pt x="4378939" y="183014"/>
                  <a:pt x="4385037" y="182676"/>
                </a:cubicBezTo>
                <a:cubicBezTo>
                  <a:pt x="4393136" y="182353"/>
                  <a:pt x="4401191" y="181340"/>
                  <a:pt x="4409113" y="179650"/>
                </a:cubicBezTo>
                <a:cubicBezTo>
                  <a:pt x="4410582" y="179382"/>
                  <a:pt x="4412006" y="179071"/>
                  <a:pt x="4413563" y="178715"/>
                </a:cubicBezTo>
                <a:lnTo>
                  <a:pt x="4418013" y="177691"/>
                </a:lnTo>
                <a:lnTo>
                  <a:pt x="4422464" y="176534"/>
                </a:lnTo>
                <a:lnTo>
                  <a:pt x="4426914" y="175333"/>
                </a:lnTo>
                <a:cubicBezTo>
                  <a:pt x="4433768" y="173242"/>
                  <a:pt x="4440488" y="170761"/>
                  <a:pt x="4447074" y="167901"/>
                </a:cubicBezTo>
                <a:cubicBezTo>
                  <a:pt x="4452949" y="165343"/>
                  <a:pt x="4458646" y="162368"/>
                  <a:pt x="4464075" y="159000"/>
                </a:cubicBezTo>
                <a:cubicBezTo>
                  <a:pt x="4468525" y="156313"/>
                  <a:pt x="4472664" y="153149"/>
                  <a:pt x="4476447" y="149565"/>
                </a:cubicBezTo>
                <a:cubicBezTo>
                  <a:pt x="4479250" y="147040"/>
                  <a:pt x="4481431" y="143883"/>
                  <a:pt x="4482811" y="140353"/>
                </a:cubicBezTo>
                <a:cubicBezTo>
                  <a:pt x="4484012" y="137295"/>
                  <a:pt x="4483345" y="133806"/>
                  <a:pt x="4481031" y="131452"/>
                </a:cubicBezTo>
                <a:cubicBezTo>
                  <a:pt x="4477827" y="128695"/>
                  <a:pt x="4473910" y="126959"/>
                  <a:pt x="4469727" y="126468"/>
                </a:cubicBezTo>
                <a:close/>
                <a:moveTo>
                  <a:pt x="5384008" y="13874"/>
                </a:moveTo>
                <a:cubicBezTo>
                  <a:pt x="5378623" y="11016"/>
                  <a:pt x="5372704" y="9204"/>
                  <a:pt x="5366652" y="8533"/>
                </a:cubicBezTo>
                <a:cubicBezTo>
                  <a:pt x="5357973" y="7398"/>
                  <a:pt x="5349206" y="7129"/>
                  <a:pt x="5340483" y="7732"/>
                </a:cubicBezTo>
                <a:cubicBezTo>
                  <a:pt x="5336300" y="7999"/>
                  <a:pt x="5332073" y="8355"/>
                  <a:pt x="5327845" y="8889"/>
                </a:cubicBezTo>
                <a:cubicBezTo>
                  <a:pt x="5323616" y="9423"/>
                  <a:pt x="5319344" y="10046"/>
                  <a:pt x="5315117" y="10847"/>
                </a:cubicBezTo>
                <a:cubicBezTo>
                  <a:pt x="5310889" y="11649"/>
                  <a:pt x="5306706" y="12494"/>
                  <a:pt x="5302566" y="13473"/>
                </a:cubicBezTo>
                <a:cubicBezTo>
                  <a:pt x="5298428" y="14452"/>
                  <a:pt x="5294378" y="15565"/>
                  <a:pt x="5290417" y="16722"/>
                </a:cubicBezTo>
                <a:cubicBezTo>
                  <a:pt x="5284898" y="18369"/>
                  <a:pt x="5279558" y="20193"/>
                  <a:pt x="5274529" y="22151"/>
                </a:cubicBezTo>
                <a:cubicBezTo>
                  <a:pt x="5269500" y="24110"/>
                  <a:pt x="5264783" y="26246"/>
                  <a:pt x="5260421" y="28426"/>
                </a:cubicBezTo>
                <a:cubicBezTo>
                  <a:pt x="5256372" y="30477"/>
                  <a:pt x="5252455" y="32796"/>
                  <a:pt x="5248718" y="35369"/>
                </a:cubicBezTo>
                <a:cubicBezTo>
                  <a:pt x="5245513" y="37485"/>
                  <a:pt x="5242486" y="39947"/>
                  <a:pt x="5239817" y="42712"/>
                </a:cubicBezTo>
                <a:cubicBezTo>
                  <a:pt x="5236390" y="45741"/>
                  <a:pt x="5234343" y="49996"/>
                  <a:pt x="5234031" y="54550"/>
                </a:cubicBezTo>
                <a:cubicBezTo>
                  <a:pt x="5234343" y="58448"/>
                  <a:pt x="5236613" y="61924"/>
                  <a:pt x="5240039" y="63807"/>
                </a:cubicBezTo>
                <a:cubicBezTo>
                  <a:pt x="5245157" y="66803"/>
                  <a:pt x="5250809" y="68740"/>
                  <a:pt x="5256684" y="69503"/>
                </a:cubicBezTo>
                <a:cubicBezTo>
                  <a:pt x="5265317" y="70786"/>
                  <a:pt x="5274040" y="71159"/>
                  <a:pt x="5282762" y="70616"/>
                </a:cubicBezTo>
                <a:cubicBezTo>
                  <a:pt x="5286990" y="70616"/>
                  <a:pt x="5291262" y="70082"/>
                  <a:pt x="5295580" y="69592"/>
                </a:cubicBezTo>
                <a:cubicBezTo>
                  <a:pt x="5299897" y="69103"/>
                  <a:pt x="5304258" y="68435"/>
                  <a:pt x="5308575" y="67679"/>
                </a:cubicBezTo>
                <a:cubicBezTo>
                  <a:pt x="5312891" y="66922"/>
                  <a:pt x="5317208" y="66032"/>
                  <a:pt x="5321480" y="65053"/>
                </a:cubicBezTo>
                <a:cubicBezTo>
                  <a:pt x="5325752" y="64074"/>
                  <a:pt x="5329937" y="62917"/>
                  <a:pt x="5334031" y="61715"/>
                </a:cubicBezTo>
                <a:cubicBezTo>
                  <a:pt x="5339727" y="60024"/>
                  <a:pt x="5345246" y="58155"/>
                  <a:pt x="5350408" y="56152"/>
                </a:cubicBezTo>
                <a:cubicBezTo>
                  <a:pt x="5355571" y="54149"/>
                  <a:pt x="5360465" y="51924"/>
                  <a:pt x="5364916" y="49655"/>
                </a:cubicBezTo>
                <a:cubicBezTo>
                  <a:pt x="5369055" y="47565"/>
                  <a:pt x="5373060" y="45186"/>
                  <a:pt x="5376887" y="42534"/>
                </a:cubicBezTo>
                <a:cubicBezTo>
                  <a:pt x="5380048" y="40344"/>
                  <a:pt x="5382984" y="37806"/>
                  <a:pt x="5385566" y="34968"/>
                </a:cubicBezTo>
                <a:cubicBezTo>
                  <a:pt x="5388904" y="31883"/>
                  <a:pt x="5390817" y="27511"/>
                  <a:pt x="5390728" y="22952"/>
                </a:cubicBezTo>
                <a:cubicBezTo>
                  <a:pt x="5390105" y="19039"/>
                  <a:pt x="5387613" y="15663"/>
                  <a:pt x="5384097" y="13874"/>
                </a:cubicBezTo>
                <a:close/>
                <a:moveTo>
                  <a:pt x="5550941" y="7821"/>
                </a:moveTo>
                <a:cubicBezTo>
                  <a:pt x="5545645" y="4627"/>
                  <a:pt x="5539770" y="2538"/>
                  <a:pt x="5533674" y="1680"/>
                </a:cubicBezTo>
                <a:cubicBezTo>
                  <a:pt x="5524861" y="267"/>
                  <a:pt x="5515917" y="-240"/>
                  <a:pt x="5506972" y="167"/>
                </a:cubicBezTo>
                <a:cubicBezTo>
                  <a:pt x="5502254" y="167"/>
                  <a:pt x="5497448" y="656"/>
                  <a:pt x="5492641" y="1146"/>
                </a:cubicBezTo>
                <a:cubicBezTo>
                  <a:pt x="5487835" y="1635"/>
                  <a:pt x="5482984" y="2303"/>
                  <a:pt x="5478133" y="3148"/>
                </a:cubicBezTo>
                <a:cubicBezTo>
                  <a:pt x="5473282" y="3994"/>
                  <a:pt x="5468565" y="4928"/>
                  <a:pt x="5463847" y="5997"/>
                </a:cubicBezTo>
                <a:cubicBezTo>
                  <a:pt x="5459131" y="7065"/>
                  <a:pt x="5454502" y="8311"/>
                  <a:pt x="5450007" y="9646"/>
                </a:cubicBezTo>
                <a:cubicBezTo>
                  <a:pt x="5444711" y="11203"/>
                  <a:pt x="5439593" y="12939"/>
                  <a:pt x="5434698" y="14808"/>
                </a:cubicBezTo>
                <a:cubicBezTo>
                  <a:pt x="5429802" y="16677"/>
                  <a:pt x="5425263" y="18680"/>
                  <a:pt x="5421035" y="20772"/>
                </a:cubicBezTo>
                <a:cubicBezTo>
                  <a:pt x="5417118" y="22746"/>
                  <a:pt x="5413336" y="24961"/>
                  <a:pt x="5409687" y="27403"/>
                </a:cubicBezTo>
                <a:cubicBezTo>
                  <a:pt x="5406483" y="29490"/>
                  <a:pt x="5403501" y="31874"/>
                  <a:pt x="5400786" y="34523"/>
                </a:cubicBezTo>
                <a:cubicBezTo>
                  <a:pt x="5397003" y="37626"/>
                  <a:pt x="5394467" y="42013"/>
                  <a:pt x="5393709" y="46851"/>
                </a:cubicBezTo>
                <a:cubicBezTo>
                  <a:pt x="5393532" y="50812"/>
                  <a:pt x="5395446" y="54578"/>
                  <a:pt x="5398739" y="56775"/>
                </a:cubicBezTo>
                <a:cubicBezTo>
                  <a:pt x="5403678" y="60102"/>
                  <a:pt x="5409286" y="62305"/>
                  <a:pt x="5415160" y="63228"/>
                </a:cubicBezTo>
                <a:cubicBezTo>
                  <a:pt x="5423972" y="64854"/>
                  <a:pt x="5432917" y="65511"/>
                  <a:pt x="5441863" y="65186"/>
                </a:cubicBezTo>
                <a:cubicBezTo>
                  <a:pt x="5446625" y="65186"/>
                  <a:pt x="5451475" y="64786"/>
                  <a:pt x="5456371" y="64296"/>
                </a:cubicBezTo>
                <a:cubicBezTo>
                  <a:pt x="5461267" y="63807"/>
                  <a:pt x="5466250" y="63184"/>
                  <a:pt x="5471191" y="62383"/>
                </a:cubicBezTo>
                <a:cubicBezTo>
                  <a:pt x="5476130" y="61582"/>
                  <a:pt x="5481026" y="60602"/>
                  <a:pt x="5485877" y="59490"/>
                </a:cubicBezTo>
                <a:cubicBezTo>
                  <a:pt x="5490727" y="58377"/>
                  <a:pt x="5495490" y="57176"/>
                  <a:pt x="5500163" y="55796"/>
                </a:cubicBezTo>
                <a:cubicBezTo>
                  <a:pt x="5505637" y="54194"/>
                  <a:pt x="5510932" y="52414"/>
                  <a:pt x="5515961" y="50500"/>
                </a:cubicBezTo>
                <a:cubicBezTo>
                  <a:pt x="5520990" y="48586"/>
                  <a:pt x="5525708" y="46495"/>
                  <a:pt x="5530069" y="44359"/>
                </a:cubicBezTo>
                <a:cubicBezTo>
                  <a:pt x="5534163" y="42351"/>
                  <a:pt x="5538080" y="40077"/>
                  <a:pt x="5541862" y="37550"/>
                </a:cubicBezTo>
                <a:cubicBezTo>
                  <a:pt x="5545066" y="35452"/>
                  <a:pt x="5548049" y="33037"/>
                  <a:pt x="5550763" y="30340"/>
                </a:cubicBezTo>
                <a:cubicBezTo>
                  <a:pt x="5554501" y="27174"/>
                  <a:pt x="5556816" y="22665"/>
                  <a:pt x="5557260" y="17790"/>
                </a:cubicBezTo>
                <a:cubicBezTo>
                  <a:pt x="5557038" y="13593"/>
                  <a:pt x="5554635" y="9816"/>
                  <a:pt x="5550941" y="7821"/>
                </a:cubicBezTo>
                <a:close/>
                <a:moveTo>
                  <a:pt x="4910090" y="54772"/>
                </a:moveTo>
                <a:cubicBezTo>
                  <a:pt x="4904348" y="52823"/>
                  <a:pt x="4898341" y="51772"/>
                  <a:pt x="4892288" y="51657"/>
                </a:cubicBezTo>
                <a:cubicBezTo>
                  <a:pt x="4884010" y="51378"/>
                  <a:pt x="4875688" y="51825"/>
                  <a:pt x="4867499" y="52992"/>
                </a:cubicBezTo>
                <a:cubicBezTo>
                  <a:pt x="4864830" y="53348"/>
                  <a:pt x="4862115" y="53749"/>
                  <a:pt x="4859445" y="54238"/>
                </a:cubicBezTo>
                <a:cubicBezTo>
                  <a:pt x="4856774" y="54728"/>
                  <a:pt x="4854104" y="55262"/>
                  <a:pt x="4851479" y="55841"/>
                </a:cubicBezTo>
                <a:cubicBezTo>
                  <a:pt x="4848853" y="56419"/>
                  <a:pt x="4846226" y="57042"/>
                  <a:pt x="4843601" y="57754"/>
                </a:cubicBezTo>
                <a:cubicBezTo>
                  <a:pt x="4840975" y="58466"/>
                  <a:pt x="4838438" y="59134"/>
                  <a:pt x="4835902" y="59890"/>
                </a:cubicBezTo>
                <a:cubicBezTo>
                  <a:pt x="4829716" y="61804"/>
                  <a:pt x="4823753" y="63896"/>
                  <a:pt x="4818101" y="66210"/>
                </a:cubicBezTo>
                <a:cubicBezTo>
                  <a:pt x="4812849" y="68379"/>
                  <a:pt x="4807687" y="70846"/>
                  <a:pt x="4802703" y="73598"/>
                </a:cubicBezTo>
                <a:cubicBezTo>
                  <a:pt x="4798430" y="75928"/>
                  <a:pt x="4794380" y="78623"/>
                  <a:pt x="4790597" y="81653"/>
                </a:cubicBezTo>
                <a:cubicBezTo>
                  <a:pt x="4787571" y="84021"/>
                  <a:pt x="4784902" y="86825"/>
                  <a:pt x="4782721" y="89975"/>
                </a:cubicBezTo>
                <a:cubicBezTo>
                  <a:pt x="4780362" y="92877"/>
                  <a:pt x="4779605" y="96771"/>
                  <a:pt x="4780717" y="100344"/>
                </a:cubicBezTo>
                <a:cubicBezTo>
                  <a:pt x="4782365" y="103831"/>
                  <a:pt x="4785390" y="106475"/>
                  <a:pt x="4789085" y="107643"/>
                </a:cubicBezTo>
                <a:cubicBezTo>
                  <a:pt x="4794692" y="109713"/>
                  <a:pt x="4800566" y="110870"/>
                  <a:pt x="4806530" y="111070"/>
                </a:cubicBezTo>
                <a:cubicBezTo>
                  <a:pt x="4814852" y="111475"/>
                  <a:pt x="4823218" y="111103"/>
                  <a:pt x="4831497" y="109957"/>
                </a:cubicBezTo>
                <a:cubicBezTo>
                  <a:pt x="4834211" y="109601"/>
                  <a:pt x="4836970" y="109200"/>
                  <a:pt x="4839685" y="108755"/>
                </a:cubicBezTo>
                <a:cubicBezTo>
                  <a:pt x="4842400" y="108310"/>
                  <a:pt x="4845158" y="107732"/>
                  <a:pt x="4847874" y="107153"/>
                </a:cubicBezTo>
                <a:cubicBezTo>
                  <a:pt x="4850589" y="106575"/>
                  <a:pt x="4853258" y="105907"/>
                  <a:pt x="4855929" y="105240"/>
                </a:cubicBezTo>
                <a:cubicBezTo>
                  <a:pt x="4858599" y="104572"/>
                  <a:pt x="4861269" y="103815"/>
                  <a:pt x="4863851" y="103014"/>
                </a:cubicBezTo>
                <a:cubicBezTo>
                  <a:pt x="4870259" y="101101"/>
                  <a:pt x="4876355" y="98920"/>
                  <a:pt x="4882097" y="96561"/>
                </a:cubicBezTo>
                <a:cubicBezTo>
                  <a:pt x="4887481" y="94354"/>
                  <a:pt x="4892778" y="91812"/>
                  <a:pt x="4897851" y="88951"/>
                </a:cubicBezTo>
                <a:cubicBezTo>
                  <a:pt x="4902168" y="86569"/>
                  <a:pt x="4906262" y="83814"/>
                  <a:pt x="4910090" y="80718"/>
                </a:cubicBezTo>
                <a:cubicBezTo>
                  <a:pt x="4913115" y="78316"/>
                  <a:pt x="4915697" y="75446"/>
                  <a:pt x="4917789" y="72218"/>
                </a:cubicBezTo>
                <a:cubicBezTo>
                  <a:pt x="4920014" y="69225"/>
                  <a:pt x="4920548" y="65278"/>
                  <a:pt x="4919168" y="61804"/>
                </a:cubicBezTo>
                <a:cubicBezTo>
                  <a:pt x="4917121" y="58453"/>
                  <a:pt x="4913917" y="55979"/>
                  <a:pt x="4910134" y="54861"/>
                </a:cubicBezTo>
                <a:close/>
                <a:moveTo>
                  <a:pt x="5221615" y="23620"/>
                </a:moveTo>
                <a:cubicBezTo>
                  <a:pt x="5216052" y="21130"/>
                  <a:pt x="5210132" y="19624"/>
                  <a:pt x="5204080" y="19170"/>
                </a:cubicBezTo>
                <a:cubicBezTo>
                  <a:pt x="5195535" y="18364"/>
                  <a:pt x="5186902" y="18364"/>
                  <a:pt x="5178357" y="19170"/>
                </a:cubicBezTo>
                <a:cubicBezTo>
                  <a:pt x="5174708" y="19481"/>
                  <a:pt x="5171058" y="19882"/>
                  <a:pt x="5167365" y="20416"/>
                </a:cubicBezTo>
                <a:cubicBezTo>
                  <a:pt x="5163671" y="20950"/>
                  <a:pt x="5160066" y="21573"/>
                  <a:pt x="5156417" y="22285"/>
                </a:cubicBezTo>
                <a:cubicBezTo>
                  <a:pt x="5152768" y="22997"/>
                  <a:pt x="5149163" y="23798"/>
                  <a:pt x="5145602" y="24644"/>
                </a:cubicBezTo>
                <a:cubicBezTo>
                  <a:pt x="5142043" y="25489"/>
                  <a:pt x="5138527" y="26513"/>
                  <a:pt x="5135100" y="27536"/>
                </a:cubicBezTo>
                <a:cubicBezTo>
                  <a:pt x="5129314" y="29272"/>
                  <a:pt x="5123796" y="31186"/>
                  <a:pt x="5118589" y="33277"/>
                </a:cubicBezTo>
                <a:cubicBezTo>
                  <a:pt x="5113604" y="35224"/>
                  <a:pt x="5108753" y="37438"/>
                  <a:pt x="5103992" y="39908"/>
                </a:cubicBezTo>
                <a:cubicBezTo>
                  <a:pt x="5099852" y="42071"/>
                  <a:pt x="5095892" y="44510"/>
                  <a:pt x="5092109" y="47207"/>
                </a:cubicBezTo>
                <a:cubicBezTo>
                  <a:pt x="5088994" y="49443"/>
                  <a:pt x="5086146" y="52043"/>
                  <a:pt x="5083653" y="54951"/>
                </a:cubicBezTo>
                <a:cubicBezTo>
                  <a:pt x="5080583" y="57907"/>
                  <a:pt x="5078980" y="62049"/>
                  <a:pt x="5079203" y="66299"/>
                </a:cubicBezTo>
                <a:cubicBezTo>
                  <a:pt x="5080004" y="70066"/>
                  <a:pt x="5082585" y="73221"/>
                  <a:pt x="5086101" y="74799"/>
                </a:cubicBezTo>
                <a:cubicBezTo>
                  <a:pt x="5091397" y="77481"/>
                  <a:pt x="5097138" y="79142"/>
                  <a:pt x="5103057" y="79694"/>
                </a:cubicBezTo>
                <a:cubicBezTo>
                  <a:pt x="5111602" y="80664"/>
                  <a:pt x="5120191" y="80769"/>
                  <a:pt x="5128736" y="80006"/>
                </a:cubicBezTo>
                <a:cubicBezTo>
                  <a:pt x="5132429" y="79739"/>
                  <a:pt x="5136168" y="79338"/>
                  <a:pt x="5139905" y="78849"/>
                </a:cubicBezTo>
                <a:cubicBezTo>
                  <a:pt x="5143644" y="78359"/>
                  <a:pt x="5147383" y="77736"/>
                  <a:pt x="5151120" y="77024"/>
                </a:cubicBezTo>
                <a:cubicBezTo>
                  <a:pt x="5154859" y="76312"/>
                  <a:pt x="5158553" y="75511"/>
                  <a:pt x="5162246" y="74621"/>
                </a:cubicBezTo>
                <a:cubicBezTo>
                  <a:pt x="5165941" y="73731"/>
                  <a:pt x="5169546" y="72752"/>
                  <a:pt x="5173062" y="71684"/>
                </a:cubicBezTo>
                <a:cubicBezTo>
                  <a:pt x="5179024" y="69948"/>
                  <a:pt x="5184721" y="67946"/>
                  <a:pt x="5190106" y="65809"/>
                </a:cubicBezTo>
                <a:cubicBezTo>
                  <a:pt x="5195224" y="63797"/>
                  <a:pt x="5200208" y="61509"/>
                  <a:pt x="5205059" y="58956"/>
                </a:cubicBezTo>
                <a:cubicBezTo>
                  <a:pt x="5209287" y="56767"/>
                  <a:pt x="5213293" y="54252"/>
                  <a:pt x="5217120" y="51435"/>
                </a:cubicBezTo>
                <a:cubicBezTo>
                  <a:pt x="5220368" y="49166"/>
                  <a:pt x="5223262" y="46472"/>
                  <a:pt x="5225798" y="43424"/>
                </a:cubicBezTo>
                <a:cubicBezTo>
                  <a:pt x="5228736" y="40399"/>
                  <a:pt x="5230114" y="36173"/>
                  <a:pt x="5229536" y="31987"/>
                </a:cubicBezTo>
                <a:cubicBezTo>
                  <a:pt x="5228335" y="28214"/>
                  <a:pt x="5225487" y="25181"/>
                  <a:pt x="5221793" y="23709"/>
                </a:cubicBezTo>
                <a:close/>
                <a:moveTo>
                  <a:pt x="5063939" y="37505"/>
                </a:moveTo>
                <a:cubicBezTo>
                  <a:pt x="5058331" y="35256"/>
                  <a:pt x="5052412" y="33947"/>
                  <a:pt x="5046360" y="33633"/>
                </a:cubicBezTo>
                <a:cubicBezTo>
                  <a:pt x="5037993" y="33064"/>
                  <a:pt x="5029537" y="33273"/>
                  <a:pt x="5021215" y="34256"/>
                </a:cubicBezTo>
                <a:cubicBezTo>
                  <a:pt x="5018055" y="34568"/>
                  <a:pt x="5014851" y="35013"/>
                  <a:pt x="5011692" y="35502"/>
                </a:cubicBezTo>
                <a:cubicBezTo>
                  <a:pt x="5008532" y="35992"/>
                  <a:pt x="5005327" y="36615"/>
                  <a:pt x="5002167" y="37238"/>
                </a:cubicBezTo>
                <a:cubicBezTo>
                  <a:pt x="4999008" y="37861"/>
                  <a:pt x="4995893" y="38618"/>
                  <a:pt x="4992778" y="39419"/>
                </a:cubicBezTo>
                <a:cubicBezTo>
                  <a:pt x="4989662" y="40220"/>
                  <a:pt x="4986635" y="41021"/>
                  <a:pt x="4983654" y="41955"/>
                </a:cubicBezTo>
                <a:cubicBezTo>
                  <a:pt x="4977690" y="43736"/>
                  <a:pt x="4971994" y="45738"/>
                  <a:pt x="4966609" y="47919"/>
                </a:cubicBezTo>
                <a:cubicBezTo>
                  <a:pt x="4961536" y="49974"/>
                  <a:pt x="4956551" y="52307"/>
                  <a:pt x="4951701" y="54906"/>
                </a:cubicBezTo>
                <a:cubicBezTo>
                  <a:pt x="4947517" y="57139"/>
                  <a:pt x="4943512" y="59683"/>
                  <a:pt x="4939684" y="62516"/>
                </a:cubicBezTo>
                <a:cubicBezTo>
                  <a:pt x="4936613" y="64829"/>
                  <a:pt x="4933855" y="67521"/>
                  <a:pt x="4931451" y="70527"/>
                </a:cubicBezTo>
                <a:cubicBezTo>
                  <a:pt x="4928736" y="73457"/>
                  <a:pt x="4927490" y="77482"/>
                  <a:pt x="4928158" y="81430"/>
                </a:cubicBezTo>
                <a:cubicBezTo>
                  <a:pt x="4929360" y="85067"/>
                  <a:pt x="4932119" y="87976"/>
                  <a:pt x="4935679" y="89352"/>
                </a:cubicBezTo>
                <a:cubicBezTo>
                  <a:pt x="4941064" y="91737"/>
                  <a:pt x="4946850" y="93153"/>
                  <a:pt x="4952724" y="93535"/>
                </a:cubicBezTo>
                <a:cubicBezTo>
                  <a:pt x="4961135" y="94244"/>
                  <a:pt x="4969591" y="94139"/>
                  <a:pt x="4977957" y="93224"/>
                </a:cubicBezTo>
                <a:cubicBezTo>
                  <a:pt x="4981162" y="92912"/>
                  <a:pt x="4984410" y="92467"/>
                  <a:pt x="4987659" y="91977"/>
                </a:cubicBezTo>
                <a:cubicBezTo>
                  <a:pt x="4990908" y="91488"/>
                  <a:pt x="4994156" y="90909"/>
                  <a:pt x="4997406" y="90242"/>
                </a:cubicBezTo>
                <a:cubicBezTo>
                  <a:pt x="5000655" y="89574"/>
                  <a:pt x="5003859" y="88862"/>
                  <a:pt x="5007063" y="88106"/>
                </a:cubicBezTo>
                <a:cubicBezTo>
                  <a:pt x="5010267" y="87349"/>
                  <a:pt x="5013382" y="86415"/>
                  <a:pt x="5016453" y="85524"/>
                </a:cubicBezTo>
                <a:cubicBezTo>
                  <a:pt x="5022595" y="83655"/>
                  <a:pt x="5028469" y="81608"/>
                  <a:pt x="5034254" y="79383"/>
                </a:cubicBezTo>
                <a:cubicBezTo>
                  <a:pt x="5039506" y="77263"/>
                  <a:pt x="5044579" y="74856"/>
                  <a:pt x="5049564" y="72173"/>
                </a:cubicBezTo>
                <a:cubicBezTo>
                  <a:pt x="5053836" y="69890"/>
                  <a:pt x="5057886" y="67255"/>
                  <a:pt x="5061713" y="64296"/>
                </a:cubicBezTo>
                <a:cubicBezTo>
                  <a:pt x="5064784" y="61975"/>
                  <a:pt x="5067544" y="59234"/>
                  <a:pt x="5069857" y="56152"/>
                </a:cubicBezTo>
                <a:cubicBezTo>
                  <a:pt x="5072438" y="53147"/>
                  <a:pt x="5073462" y="49071"/>
                  <a:pt x="5072528" y="45204"/>
                </a:cubicBezTo>
                <a:cubicBezTo>
                  <a:pt x="5070925" y="41606"/>
                  <a:pt x="5067854" y="38847"/>
                  <a:pt x="5064117" y="37594"/>
                </a:cubicBezTo>
                <a:close/>
                <a:moveTo>
                  <a:pt x="2704938" y="797003"/>
                </a:moveTo>
                <a:cubicBezTo>
                  <a:pt x="2702757" y="795908"/>
                  <a:pt x="2700443" y="795201"/>
                  <a:pt x="2698039" y="794911"/>
                </a:cubicBezTo>
                <a:cubicBezTo>
                  <a:pt x="2695102" y="794551"/>
                  <a:pt x="2692121" y="794462"/>
                  <a:pt x="2689139" y="794644"/>
                </a:cubicBezTo>
                <a:cubicBezTo>
                  <a:pt x="2685534" y="794889"/>
                  <a:pt x="2681974" y="795365"/>
                  <a:pt x="2678414" y="796068"/>
                </a:cubicBezTo>
                <a:cubicBezTo>
                  <a:pt x="2674364" y="796847"/>
                  <a:pt x="2670358" y="797840"/>
                  <a:pt x="2666398" y="799050"/>
                </a:cubicBezTo>
                <a:cubicBezTo>
                  <a:pt x="2663415" y="799940"/>
                  <a:pt x="2660345" y="800964"/>
                  <a:pt x="2657274" y="802076"/>
                </a:cubicBezTo>
                <a:cubicBezTo>
                  <a:pt x="2654204" y="803189"/>
                  <a:pt x="2651043" y="804480"/>
                  <a:pt x="2647884" y="805815"/>
                </a:cubicBezTo>
                <a:cubicBezTo>
                  <a:pt x="2644724" y="807150"/>
                  <a:pt x="2641609" y="808663"/>
                  <a:pt x="2638450" y="810265"/>
                </a:cubicBezTo>
                <a:cubicBezTo>
                  <a:pt x="2635290" y="811867"/>
                  <a:pt x="2632218" y="813514"/>
                  <a:pt x="2629148" y="815294"/>
                </a:cubicBezTo>
                <a:cubicBezTo>
                  <a:pt x="2622472" y="819126"/>
                  <a:pt x="2616109" y="823505"/>
                  <a:pt x="2610145" y="828378"/>
                </a:cubicBezTo>
                <a:cubicBezTo>
                  <a:pt x="2605516" y="832059"/>
                  <a:pt x="2601378" y="836322"/>
                  <a:pt x="2597817" y="841062"/>
                </a:cubicBezTo>
                <a:cubicBezTo>
                  <a:pt x="2595326" y="844204"/>
                  <a:pt x="2593768" y="847982"/>
                  <a:pt x="2593367" y="851965"/>
                </a:cubicBezTo>
                <a:cubicBezTo>
                  <a:pt x="2593233" y="855187"/>
                  <a:pt x="2594969" y="858200"/>
                  <a:pt x="2597817" y="859709"/>
                </a:cubicBezTo>
                <a:cubicBezTo>
                  <a:pt x="2599864" y="860870"/>
                  <a:pt x="2602134" y="861636"/>
                  <a:pt x="2604493" y="861978"/>
                </a:cubicBezTo>
                <a:cubicBezTo>
                  <a:pt x="2607431" y="862428"/>
                  <a:pt x="2610412" y="862561"/>
                  <a:pt x="2613393" y="862379"/>
                </a:cubicBezTo>
                <a:cubicBezTo>
                  <a:pt x="2617043" y="862214"/>
                  <a:pt x="2620693" y="861765"/>
                  <a:pt x="2624298" y="861044"/>
                </a:cubicBezTo>
                <a:cubicBezTo>
                  <a:pt x="2628436" y="860260"/>
                  <a:pt x="2632530" y="859268"/>
                  <a:pt x="2636536" y="858062"/>
                </a:cubicBezTo>
                <a:cubicBezTo>
                  <a:pt x="2639607" y="857172"/>
                  <a:pt x="2642722" y="856148"/>
                  <a:pt x="2645926" y="854991"/>
                </a:cubicBezTo>
                <a:cubicBezTo>
                  <a:pt x="2649130" y="853834"/>
                  <a:pt x="2652290" y="852543"/>
                  <a:pt x="2655538" y="851119"/>
                </a:cubicBezTo>
                <a:cubicBezTo>
                  <a:pt x="2658788" y="849695"/>
                  <a:pt x="2661992" y="848227"/>
                  <a:pt x="2665196" y="846669"/>
                </a:cubicBezTo>
                <a:cubicBezTo>
                  <a:pt x="2668400" y="845111"/>
                  <a:pt x="2671560" y="843331"/>
                  <a:pt x="2674719" y="841507"/>
                </a:cubicBezTo>
                <a:cubicBezTo>
                  <a:pt x="2681484" y="837590"/>
                  <a:pt x="2687892" y="833127"/>
                  <a:pt x="2693945" y="828156"/>
                </a:cubicBezTo>
                <a:cubicBezTo>
                  <a:pt x="2698529" y="824435"/>
                  <a:pt x="2702579" y="820123"/>
                  <a:pt x="2706006" y="815339"/>
                </a:cubicBezTo>
                <a:cubicBezTo>
                  <a:pt x="2708454" y="812237"/>
                  <a:pt x="2709833" y="808458"/>
                  <a:pt x="2710011" y="804524"/>
                </a:cubicBezTo>
                <a:cubicBezTo>
                  <a:pt x="2709922" y="801311"/>
                  <a:pt x="2708053" y="798423"/>
                  <a:pt x="2705116" y="797092"/>
                </a:cubicBezTo>
                <a:close/>
                <a:moveTo>
                  <a:pt x="2351846" y="1015471"/>
                </a:moveTo>
                <a:cubicBezTo>
                  <a:pt x="2349754" y="1014915"/>
                  <a:pt x="2347574" y="1014585"/>
                  <a:pt x="2345393" y="1014492"/>
                </a:cubicBezTo>
                <a:cubicBezTo>
                  <a:pt x="2342813" y="1014296"/>
                  <a:pt x="2340231" y="1014296"/>
                  <a:pt x="2337649" y="1014492"/>
                </a:cubicBezTo>
                <a:cubicBezTo>
                  <a:pt x="2334668" y="1014781"/>
                  <a:pt x="2331687" y="1015226"/>
                  <a:pt x="2328749" y="1015827"/>
                </a:cubicBezTo>
                <a:cubicBezTo>
                  <a:pt x="2325678" y="1016450"/>
                  <a:pt x="2322474" y="1017251"/>
                  <a:pt x="2319181" y="1018186"/>
                </a:cubicBezTo>
                <a:cubicBezTo>
                  <a:pt x="2315175" y="1019387"/>
                  <a:pt x="2311036" y="1020767"/>
                  <a:pt x="2306809" y="1022414"/>
                </a:cubicBezTo>
                <a:cubicBezTo>
                  <a:pt x="2302581" y="1024060"/>
                  <a:pt x="2298352" y="1025885"/>
                  <a:pt x="2294080" y="1027888"/>
                </a:cubicBezTo>
                <a:cubicBezTo>
                  <a:pt x="2289808" y="1029890"/>
                  <a:pt x="2285491" y="1032338"/>
                  <a:pt x="2281308" y="1034563"/>
                </a:cubicBezTo>
                <a:cubicBezTo>
                  <a:pt x="2277125" y="1036788"/>
                  <a:pt x="2272986" y="1039548"/>
                  <a:pt x="2268981" y="1042307"/>
                </a:cubicBezTo>
                <a:cubicBezTo>
                  <a:pt x="2262483" y="1046677"/>
                  <a:pt x="2256341" y="1051621"/>
                  <a:pt x="2250734" y="1057082"/>
                </a:cubicBezTo>
                <a:cubicBezTo>
                  <a:pt x="2246551" y="1061074"/>
                  <a:pt x="2242990" y="1065680"/>
                  <a:pt x="2240187" y="1070745"/>
                </a:cubicBezTo>
                <a:cubicBezTo>
                  <a:pt x="2238185" y="1074016"/>
                  <a:pt x="2237427" y="1077914"/>
                  <a:pt x="2238140" y="1081692"/>
                </a:cubicBezTo>
                <a:cubicBezTo>
                  <a:pt x="2239297" y="1085066"/>
                  <a:pt x="2242100" y="1087607"/>
                  <a:pt x="2245572" y="1088412"/>
                </a:cubicBezTo>
                <a:cubicBezTo>
                  <a:pt x="2247619" y="1089071"/>
                  <a:pt x="2249755" y="1089472"/>
                  <a:pt x="2251936" y="1089614"/>
                </a:cubicBezTo>
                <a:cubicBezTo>
                  <a:pt x="2254517" y="1089814"/>
                  <a:pt x="2257099" y="1089814"/>
                  <a:pt x="2259679" y="1089614"/>
                </a:cubicBezTo>
                <a:cubicBezTo>
                  <a:pt x="2262662" y="1089351"/>
                  <a:pt x="2265643" y="1088938"/>
                  <a:pt x="2268580" y="1088368"/>
                </a:cubicBezTo>
                <a:cubicBezTo>
                  <a:pt x="2271562" y="1087745"/>
                  <a:pt x="2274811" y="1086944"/>
                  <a:pt x="2278326" y="1085965"/>
                </a:cubicBezTo>
                <a:cubicBezTo>
                  <a:pt x="2282421" y="1084808"/>
                  <a:pt x="2286693" y="1083339"/>
                  <a:pt x="2291010" y="1081514"/>
                </a:cubicBezTo>
                <a:cubicBezTo>
                  <a:pt x="2295327" y="1079690"/>
                  <a:pt x="2299911" y="1077954"/>
                  <a:pt x="2304361" y="1075818"/>
                </a:cubicBezTo>
                <a:cubicBezTo>
                  <a:pt x="2308811" y="1073682"/>
                  <a:pt x="2313262" y="1071368"/>
                  <a:pt x="2317445" y="1068920"/>
                </a:cubicBezTo>
                <a:cubicBezTo>
                  <a:pt x="2321629" y="1066472"/>
                  <a:pt x="2325946" y="1063802"/>
                  <a:pt x="2329995" y="1060998"/>
                </a:cubicBezTo>
                <a:cubicBezTo>
                  <a:pt x="2336537" y="1056548"/>
                  <a:pt x="2342634" y="1051479"/>
                  <a:pt x="2348242" y="1045867"/>
                </a:cubicBezTo>
                <a:cubicBezTo>
                  <a:pt x="2352336" y="1041906"/>
                  <a:pt x="2355763" y="1037309"/>
                  <a:pt x="2358389" y="1032249"/>
                </a:cubicBezTo>
                <a:cubicBezTo>
                  <a:pt x="2360258" y="1029018"/>
                  <a:pt x="2360747" y="1025168"/>
                  <a:pt x="2359768" y="1021568"/>
                </a:cubicBezTo>
                <a:cubicBezTo>
                  <a:pt x="2358300" y="1018444"/>
                  <a:pt x="2355406" y="1016210"/>
                  <a:pt x="2352024" y="1015560"/>
                </a:cubicBezTo>
                <a:close/>
                <a:moveTo>
                  <a:pt x="2823584" y="731227"/>
                </a:moveTo>
                <a:cubicBezTo>
                  <a:pt x="2821448" y="729967"/>
                  <a:pt x="2819089" y="729135"/>
                  <a:pt x="2816642" y="728779"/>
                </a:cubicBezTo>
                <a:cubicBezTo>
                  <a:pt x="2813526" y="728276"/>
                  <a:pt x="2810366" y="728129"/>
                  <a:pt x="2807207" y="728334"/>
                </a:cubicBezTo>
                <a:cubicBezTo>
                  <a:pt x="2803380" y="728534"/>
                  <a:pt x="2799552" y="729011"/>
                  <a:pt x="2795769" y="729758"/>
                </a:cubicBezTo>
                <a:cubicBezTo>
                  <a:pt x="2791452" y="730586"/>
                  <a:pt x="2787180" y="731641"/>
                  <a:pt x="2782952" y="732918"/>
                </a:cubicBezTo>
                <a:cubicBezTo>
                  <a:pt x="2780282" y="733719"/>
                  <a:pt x="2777568" y="734609"/>
                  <a:pt x="2774808" y="735633"/>
                </a:cubicBezTo>
                <a:cubicBezTo>
                  <a:pt x="2772049" y="736656"/>
                  <a:pt x="2769245" y="737724"/>
                  <a:pt x="2766442" y="738881"/>
                </a:cubicBezTo>
                <a:cubicBezTo>
                  <a:pt x="2763638" y="740038"/>
                  <a:pt x="2760834" y="741329"/>
                  <a:pt x="2758030" y="742709"/>
                </a:cubicBezTo>
                <a:cubicBezTo>
                  <a:pt x="2755227" y="744088"/>
                  <a:pt x="2752423" y="745468"/>
                  <a:pt x="2749619" y="747159"/>
                </a:cubicBezTo>
                <a:cubicBezTo>
                  <a:pt x="2742855" y="750826"/>
                  <a:pt x="2736446" y="755023"/>
                  <a:pt x="2730349" y="759709"/>
                </a:cubicBezTo>
                <a:cubicBezTo>
                  <a:pt x="2725587" y="763309"/>
                  <a:pt x="2721270" y="767479"/>
                  <a:pt x="2717488" y="772126"/>
                </a:cubicBezTo>
                <a:cubicBezTo>
                  <a:pt x="2714773" y="775227"/>
                  <a:pt x="2712948" y="778988"/>
                  <a:pt x="2712148" y="783029"/>
                </a:cubicBezTo>
                <a:cubicBezTo>
                  <a:pt x="2711658" y="786122"/>
                  <a:pt x="2712993" y="789228"/>
                  <a:pt x="2715573" y="790995"/>
                </a:cubicBezTo>
                <a:cubicBezTo>
                  <a:pt x="2717577" y="792344"/>
                  <a:pt x="2719847" y="793269"/>
                  <a:pt x="2722249" y="793710"/>
                </a:cubicBezTo>
                <a:cubicBezTo>
                  <a:pt x="2725365" y="794253"/>
                  <a:pt x="2728525" y="794462"/>
                  <a:pt x="2731684" y="794333"/>
                </a:cubicBezTo>
                <a:cubicBezTo>
                  <a:pt x="2735557" y="794168"/>
                  <a:pt x="2739428" y="793705"/>
                  <a:pt x="2743256" y="792953"/>
                </a:cubicBezTo>
                <a:cubicBezTo>
                  <a:pt x="2747661" y="792130"/>
                  <a:pt x="2752023" y="791075"/>
                  <a:pt x="2756339" y="789793"/>
                </a:cubicBezTo>
                <a:cubicBezTo>
                  <a:pt x="2759098" y="788992"/>
                  <a:pt x="2761902" y="788058"/>
                  <a:pt x="2764750" y="787034"/>
                </a:cubicBezTo>
                <a:cubicBezTo>
                  <a:pt x="2767599" y="786011"/>
                  <a:pt x="2770447" y="784898"/>
                  <a:pt x="2773296" y="783696"/>
                </a:cubicBezTo>
                <a:cubicBezTo>
                  <a:pt x="2776143" y="782495"/>
                  <a:pt x="2779080" y="781160"/>
                  <a:pt x="2781974" y="779780"/>
                </a:cubicBezTo>
                <a:cubicBezTo>
                  <a:pt x="2784866" y="778401"/>
                  <a:pt x="2787715" y="776887"/>
                  <a:pt x="2790518" y="775330"/>
                </a:cubicBezTo>
                <a:cubicBezTo>
                  <a:pt x="2797372" y="771578"/>
                  <a:pt x="2803913" y="767261"/>
                  <a:pt x="2810056" y="762424"/>
                </a:cubicBezTo>
                <a:cubicBezTo>
                  <a:pt x="2814772" y="758783"/>
                  <a:pt x="2819044" y="754564"/>
                  <a:pt x="2822738" y="749874"/>
                </a:cubicBezTo>
                <a:cubicBezTo>
                  <a:pt x="2825320" y="746794"/>
                  <a:pt x="2827011" y="743047"/>
                  <a:pt x="2827590" y="739059"/>
                </a:cubicBezTo>
                <a:cubicBezTo>
                  <a:pt x="2827945" y="736015"/>
                  <a:pt x="2826566" y="733034"/>
                  <a:pt x="2824029" y="731316"/>
                </a:cubicBezTo>
                <a:close/>
                <a:moveTo>
                  <a:pt x="2586691" y="866073"/>
                </a:moveTo>
                <a:cubicBezTo>
                  <a:pt x="2584511" y="865160"/>
                  <a:pt x="2582241" y="864573"/>
                  <a:pt x="2579882" y="864337"/>
                </a:cubicBezTo>
                <a:cubicBezTo>
                  <a:pt x="2576990" y="864065"/>
                  <a:pt x="2574142" y="864065"/>
                  <a:pt x="2571249" y="864337"/>
                </a:cubicBezTo>
                <a:cubicBezTo>
                  <a:pt x="2567866" y="864582"/>
                  <a:pt x="2564484" y="865045"/>
                  <a:pt x="2561146" y="865717"/>
                </a:cubicBezTo>
                <a:cubicBezTo>
                  <a:pt x="2557542" y="866429"/>
                  <a:pt x="2553804" y="867363"/>
                  <a:pt x="2549931" y="868520"/>
                </a:cubicBezTo>
                <a:cubicBezTo>
                  <a:pt x="2546638" y="869499"/>
                  <a:pt x="2543211" y="870612"/>
                  <a:pt x="2539784" y="871903"/>
                </a:cubicBezTo>
                <a:cubicBezTo>
                  <a:pt x="2536359" y="873193"/>
                  <a:pt x="2532887" y="874617"/>
                  <a:pt x="2529371" y="876353"/>
                </a:cubicBezTo>
                <a:cubicBezTo>
                  <a:pt x="2525855" y="878089"/>
                  <a:pt x="2522384" y="879602"/>
                  <a:pt x="2518912" y="881426"/>
                </a:cubicBezTo>
                <a:cubicBezTo>
                  <a:pt x="2515441" y="883251"/>
                  <a:pt x="2512014" y="885209"/>
                  <a:pt x="2508632" y="887256"/>
                </a:cubicBezTo>
                <a:cubicBezTo>
                  <a:pt x="2502001" y="891266"/>
                  <a:pt x="2495682" y="895837"/>
                  <a:pt x="2489807" y="900919"/>
                </a:cubicBezTo>
                <a:cubicBezTo>
                  <a:pt x="2485312" y="904711"/>
                  <a:pt x="2481307" y="909081"/>
                  <a:pt x="2477969" y="913914"/>
                </a:cubicBezTo>
                <a:cubicBezTo>
                  <a:pt x="2475611" y="917105"/>
                  <a:pt x="2474275" y="920941"/>
                  <a:pt x="2474186" y="924906"/>
                </a:cubicBezTo>
                <a:cubicBezTo>
                  <a:pt x="2474409" y="928191"/>
                  <a:pt x="2476456" y="931074"/>
                  <a:pt x="2479483" y="932338"/>
                </a:cubicBezTo>
                <a:cubicBezTo>
                  <a:pt x="2481574" y="933340"/>
                  <a:pt x="2483800" y="933989"/>
                  <a:pt x="2486114" y="934252"/>
                </a:cubicBezTo>
                <a:cubicBezTo>
                  <a:pt x="2488962" y="934639"/>
                  <a:pt x="2491855" y="934728"/>
                  <a:pt x="2494747" y="934519"/>
                </a:cubicBezTo>
                <a:cubicBezTo>
                  <a:pt x="2498174" y="934301"/>
                  <a:pt x="2501601" y="933869"/>
                  <a:pt x="2504983" y="933228"/>
                </a:cubicBezTo>
                <a:cubicBezTo>
                  <a:pt x="2508588" y="932516"/>
                  <a:pt x="2512460" y="931582"/>
                  <a:pt x="2516420" y="930425"/>
                </a:cubicBezTo>
                <a:cubicBezTo>
                  <a:pt x="2520381" y="929268"/>
                  <a:pt x="2523274" y="928244"/>
                  <a:pt x="2526834" y="926953"/>
                </a:cubicBezTo>
                <a:cubicBezTo>
                  <a:pt x="2530395" y="925663"/>
                  <a:pt x="2533911" y="924150"/>
                  <a:pt x="2537516" y="922503"/>
                </a:cubicBezTo>
                <a:cubicBezTo>
                  <a:pt x="2541120" y="920856"/>
                  <a:pt x="2544725" y="919165"/>
                  <a:pt x="2548285" y="917252"/>
                </a:cubicBezTo>
                <a:cubicBezTo>
                  <a:pt x="2551846" y="915338"/>
                  <a:pt x="2555361" y="913380"/>
                  <a:pt x="2558787" y="911244"/>
                </a:cubicBezTo>
                <a:cubicBezTo>
                  <a:pt x="2565508" y="907149"/>
                  <a:pt x="2571872" y="902490"/>
                  <a:pt x="2577791" y="897314"/>
                </a:cubicBezTo>
                <a:cubicBezTo>
                  <a:pt x="2582241" y="893442"/>
                  <a:pt x="2586113" y="888943"/>
                  <a:pt x="2589273" y="883963"/>
                </a:cubicBezTo>
                <a:cubicBezTo>
                  <a:pt x="2591543" y="880834"/>
                  <a:pt x="2592655" y="877047"/>
                  <a:pt x="2592522" y="873193"/>
                </a:cubicBezTo>
                <a:cubicBezTo>
                  <a:pt x="2592076" y="870007"/>
                  <a:pt x="2589895" y="867319"/>
                  <a:pt x="2586914" y="866162"/>
                </a:cubicBezTo>
                <a:close/>
                <a:moveTo>
                  <a:pt x="3804798" y="306396"/>
                </a:moveTo>
                <a:cubicBezTo>
                  <a:pt x="3800793" y="304693"/>
                  <a:pt x="3796521" y="303801"/>
                  <a:pt x="3792160" y="303770"/>
                </a:cubicBezTo>
                <a:cubicBezTo>
                  <a:pt x="3786196" y="303599"/>
                  <a:pt x="3780233" y="304001"/>
                  <a:pt x="3774359" y="304972"/>
                </a:cubicBezTo>
                <a:cubicBezTo>
                  <a:pt x="3767148" y="306122"/>
                  <a:pt x="3760029" y="307787"/>
                  <a:pt x="3753041" y="309956"/>
                </a:cubicBezTo>
                <a:lnTo>
                  <a:pt x="3752018" y="310267"/>
                </a:lnTo>
                <a:lnTo>
                  <a:pt x="3751039" y="310579"/>
                </a:lnTo>
                <a:lnTo>
                  <a:pt x="3750015" y="310935"/>
                </a:lnTo>
                <a:lnTo>
                  <a:pt x="3748992" y="311247"/>
                </a:lnTo>
                <a:cubicBezTo>
                  <a:pt x="3741381" y="313713"/>
                  <a:pt x="3733949" y="316687"/>
                  <a:pt x="3726740" y="320147"/>
                </a:cubicBezTo>
                <a:cubicBezTo>
                  <a:pt x="3720509" y="323169"/>
                  <a:pt x="3714546" y="326712"/>
                  <a:pt x="3708939" y="330739"/>
                </a:cubicBezTo>
                <a:cubicBezTo>
                  <a:pt x="3704577" y="333768"/>
                  <a:pt x="3700705" y="337411"/>
                  <a:pt x="3697367" y="341553"/>
                </a:cubicBezTo>
                <a:cubicBezTo>
                  <a:pt x="3695008" y="344273"/>
                  <a:pt x="3693718" y="347777"/>
                  <a:pt x="3693762" y="351389"/>
                </a:cubicBezTo>
                <a:cubicBezTo>
                  <a:pt x="3694252" y="354330"/>
                  <a:pt x="3696165" y="356836"/>
                  <a:pt x="3698881" y="358064"/>
                </a:cubicBezTo>
                <a:cubicBezTo>
                  <a:pt x="3702752" y="359877"/>
                  <a:pt x="3706935" y="360862"/>
                  <a:pt x="3711208" y="360957"/>
                </a:cubicBezTo>
                <a:cubicBezTo>
                  <a:pt x="3717171" y="361232"/>
                  <a:pt x="3723135" y="360889"/>
                  <a:pt x="3729010" y="359933"/>
                </a:cubicBezTo>
                <a:cubicBezTo>
                  <a:pt x="3736352" y="358803"/>
                  <a:pt x="3743650" y="357137"/>
                  <a:pt x="3750771" y="354949"/>
                </a:cubicBezTo>
                <a:lnTo>
                  <a:pt x="3751839" y="354593"/>
                </a:lnTo>
                <a:lnTo>
                  <a:pt x="3752863" y="354282"/>
                </a:lnTo>
                <a:lnTo>
                  <a:pt x="3753931" y="353925"/>
                </a:lnTo>
                <a:lnTo>
                  <a:pt x="3754999" y="353614"/>
                </a:lnTo>
                <a:cubicBezTo>
                  <a:pt x="3762787" y="351027"/>
                  <a:pt x="3770353" y="347904"/>
                  <a:pt x="3777696" y="344268"/>
                </a:cubicBezTo>
                <a:cubicBezTo>
                  <a:pt x="3783971" y="341151"/>
                  <a:pt x="3790024" y="337519"/>
                  <a:pt x="3795720" y="333409"/>
                </a:cubicBezTo>
                <a:cubicBezTo>
                  <a:pt x="3800037" y="330335"/>
                  <a:pt x="3803908" y="326630"/>
                  <a:pt x="3807113" y="322417"/>
                </a:cubicBezTo>
                <a:cubicBezTo>
                  <a:pt x="3809427" y="319700"/>
                  <a:pt x="3810539" y="316174"/>
                  <a:pt x="3810229" y="312626"/>
                </a:cubicBezTo>
                <a:cubicBezTo>
                  <a:pt x="3809560" y="309866"/>
                  <a:pt x="3807647" y="307585"/>
                  <a:pt x="3805021" y="306485"/>
                </a:cubicBezTo>
                <a:close/>
                <a:moveTo>
                  <a:pt x="2468801" y="938836"/>
                </a:moveTo>
                <a:cubicBezTo>
                  <a:pt x="2466665" y="938124"/>
                  <a:pt x="2464440" y="937674"/>
                  <a:pt x="2462170" y="937501"/>
                </a:cubicBezTo>
                <a:cubicBezTo>
                  <a:pt x="2459456" y="937278"/>
                  <a:pt x="2456697" y="937278"/>
                  <a:pt x="2453982" y="937501"/>
                </a:cubicBezTo>
                <a:cubicBezTo>
                  <a:pt x="2450822" y="937772"/>
                  <a:pt x="2447707" y="938217"/>
                  <a:pt x="2444592" y="938836"/>
                </a:cubicBezTo>
                <a:cubicBezTo>
                  <a:pt x="2441254" y="939504"/>
                  <a:pt x="2437827" y="940394"/>
                  <a:pt x="2434267" y="941417"/>
                </a:cubicBezTo>
                <a:cubicBezTo>
                  <a:pt x="2430707" y="942441"/>
                  <a:pt x="2426790" y="943776"/>
                  <a:pt x="2422962" y="945244"/>
                </a:cubicBezTo>
                <a:cubicBezTo>
                  <a:pt x="2419136" y="946713"/>
                  <a:pt x="2415263" y="948315"/>
                  <a:pt x="2411348" y="950140"/>
                </a:cubicBezTo>
                <a:cubicBezTo>
                  <a:pt x="2407431" y="951964"/>
                  <a:pt x="2403560" y="953878"/>
                  <a:pt x="2399732" y="956014"/>
                </a:cubicBezTo>
                <a:cubicBezTo>
                  <a:pt x="2395905" y="958150"/>
                  <a:pt x="2392077" y="960465"/>
                  <a:pt x="2388384" y="962779"/>
                </a:cubicBezTo>
                <a:cubicBezTo>
                  <a:pt x="2381797" y="966984"/>
                  <a:pt x="2375611" y="971751"/>
                  <a:pt x="2369870" y="977020"/>
                </a:cubicBezTo>
                <a:cubicBezTo>
                  <a:pt x="2365553" y="980919"/>
                  <a:pt x="2361815" y="985413"/>
                  <a:pt x="2358744" y="990371"/>
                </a:cubicBezTo>
                <a:cubicBezTo>
                  <a:pt x="2356608" y="993575"/>
                  <a:pt x="2355585" y="997425"/>
                  <a:pt x="2355941" y="1001274"/>
                </a:cubicBezTo>
                <a:cubicBezTo>
                  <a:pt x="2356608" y="1004630"/>
                  <a:pt x="2359101" y="1007336"/>
                  <a:pt x="2362394" y="1008306"/>
                </a:cubicBezTo>
                <a:cubicBezTo>
                  <a:pt x="2364485" y="1009125"/>
                  <a:pt x="2366710" y="1009650"/>
                  <a:pt x="2368936" y="1009864"/>
                </a:cubicBezTo>
                <a:cubicBezTo>
                  <a:pt x="2371651" y="1010086"/>
                  <a:pt x="2374409" y="1010086"/>
                  <a:pt x="2377125" y="1009864"/>
                </a:cubicBezTo>
                <a:cubicBezTo>
                  <a:pt x="2380329" y="1009606"/>
                  <a:pt x="2383488" y="1009174"/>
                  <a:pt x="2386648" y="1008573"/>
                </a:cubicBezTo>
                <a:cubicBezTo>
                  <a:pt x="2390030" y="1007905"/>
                  <a:pt x="2393546" y="1007060"/>
                  <a:pt x="2397196" y="1005992"/>
                </a:cubicBezTo>
                <a:cubicBezTo>
                  <a:pt x="2400844" y="1004924"/>
                  <a:pt x="2404806" y="1003589"/>
                  <a:pt x="2408766" y="1002076"/>
                </a:cubicBezTo>
                <a:cubicBezTo>
                  <a:pt x="2412728" y="1000562"/>
                  <a:pt x="2416688" y="998916"/>
                  <a:pt x="2420694" y="997047"/>
                </a:cubicBezTo>
                <a:cubicBezTo>
                  <a:pt x="2424699" y="995177"/>
                  <a:pt x="2428704" y="993175"/>
                  <a:pt x="2432620" y="990994"/>
                </a:cubicBezTo>
                <a:cubicBezTo>
                  <a:pt x="2436536" y="988813"/>
                  <a:pt x="2440453" y="986544"/>
                  <a:pt x="2444191" y="984007"/>
                </a:cubicBezTo>
                <a:cubicBezTo>
                  <a:pt x="2450822" y="979748"/>
                  <a:pt x="2457008" y="974893"/>
                  <a:pt x="2462750" y="969499"/>
                </a:cubicBezTo>
                <a:cubicBezTo>
                  <a:pt x="2466977" y="965618"/>
                  <a:pt x="2470627" y="961119"/>
                  <a:pt x="2473519" y="956148"/>
                </a:cubicBezTo>
                <a:cubicBezTo>
                  <a:pt x="2475566" y="952966"/>
                  <a:pt x="2476323" y="949147"/>
                  <a:pt x="2475744" y="945422"/>
                </a:cubicBezTo>
                <a:cubicBezTo>
                  <a:pt x="2474721" y="942267"/>
                  <a:pt x="2472228" y="939828"/>
                  <a:pt x="2469024" y="938925"/>
                </a:cubicBezTo>
                <a:close/>
                <a:moveTo>
                  <a:pt x="2936401" y="665896"/>
                </a:moveTo>
                <a:cubicBezTo>
                  <a:pt x="2933152" y="665286"/>
                  <a:pt x="2929814" y="665063"/>
                  <a:pt x="2926521" y="665228"/>
                </a:cubicBezTo>
                <a:cubicBezTo>
                  <a:pt x="2922427" y="665410"/>
                  <a:pt x="2918377" y="665887"/>
                  <a:pt x="2914372" y="666652"/>
                </a:cubicBezTo>
                <a:cubicBezTo>
                  <a:pt x="2909743" y="667538"/>
                  <a:pt x="2905159" y="668664"/>
                  <a:pt x="2900620" y="670034"/>
                </a:cubicBezTo>
                <a:cubicBezTo>
                  <a:pt x="2898261" y="670746"/>
                  <a:pt x="2895857" y="671547"/>
                  <a:pt x="2893455" y="672393"/>
                </a:cubicBezTo>
                <a:cubicBezTo>
                  <a:pt x="2891052" y="673239"/>
                  <a:pt x="2888559" y="674173"/>
                  <a:pt x="2886111" y="675197"/>
                </a:cubicBezTo>
                <a:cubicBezTo>
                  <a:pt x="2883664" y="676220"/>
                  <a:pt x="2881172" y="677288"/>
                  <a:pt x="2878680" y="678401"/>
                </a:cubicBezTo>
                <a:cubicBezTo>
                  <a:pt x="2876187" y="679514"/>
                  <a:pt x="2873739" y="680760"/>
                  <a:pt x="2871248" y="682050"/>
                </a:cubicBezTo>
                <a:cubicBezTo>
                  <a:pt x="2864439" y="685566"/>
                  <a:pt x="2857897" y="689598"/>
                  <a:pt x="2851666" y="694111"/>
                </a:cubicBezTo>
                <a:cubicBezTo>
                  <a:pt x="2846771" y="697649"/>
                  <a:pt x="2842321" y="701725"/>
                  <a:pt x="2838315" y="706260"/>
                </a:cubicBezTo>
                <a:cubicBezTo>
                  <a:pt x="2835422" y="709362"/>
                  <a:pt x="2833286" y="713118"/>
                  <a:pt x="2832174" y="717208"/>
                </a:cubicBezTo>
                <a:cubicBezTo>
                  <a:pt x="2831327" y="720194"/>
                  <a:pt x="2832307" y="723399"/>
                  <a:pt x="2834620" y="725441"/>
                </a:cubicBezTo>
                <a:cubicBezTo>
                  <a:pt x="2836579" y="727017"/>
                  <a:pt x="2838849" y="728098"/>
                  <a:pt x="2841296" y="728601"/>
                </a:cubicBezTo>
                <a:cubicBezTo>
                  <a:pt x="2844501" y="729278"/>
                  <a:pt x="2847794" y="729562"/>
                  <a:pt x="2851088" y="729447"/>
                </a:cubicBezTo>
                <a:cubicBezTo>
                  <a:pt x="2855226" y="729318"/>
                  <a:pt x="2859320" y="728873"/>
                  <a:pt x="2863371" y="728112"/>
                </a:cubicBezTo>
                <a:cubicBezTo>
                  <a:pt x="2868087" y="727239"/>
                  <a:pt x="2872805" y="726096"/>
                  <a:pt x="2877389" y="724685"/>
                </a:cubicBezTo>
                <a:cubicBezTo>
                  <a:pt x="2879837" y="723973"/>
                  <a:pt x="2882285" y="723172"/>
                  <a:pt x="2884776" y="722282"/>
                </a:cubicBezTo>
                <a:cubicBezTo>
                  <a:pt x="2887269" y="721391"/>
                  <a:pt x="2889806" y="720457"/>
                  <a:pt x="2892298" y="719433"/>
                </a:cubicBezTo>
                <a:cubicBezTo>
                  <a:pt x="2894789" y="718410"/>
                  <a:pt x="2897371" y="717297"/>
                  <a:pt x="2899908" y="716140"/>
                </a:cubicBezTo>
                <a:lnTo>
                  <a:pt x="2907518" y="712402"/>
                </a:lnTo>
                <a:cubicBezTo>
                  <a:pt x="2914461" y="708806"/>
                  <a:pt x="2921092" y="704667"/>
                  <a:pt x="2927411" y="700030"/>
                </a:cubicBezTo>
                <a:cubicBezTo>
                  <a:pt x="2932307" y="696434"/>
                  <a:pt x="2936802" y="692286"/>
                  <a:pt x="2940762" y="687658"/>
                </a:cubicBezTo>
                <a:cubicBezTo>
                  <a:pt x="2943566" y="684591"/>
                  <a:pt x="2945524" y="680849"/>
                  <a:pt x="2946414" y="676799"/>
                </a:cubicBezTo>
                <a:cubicBezTo>
                  <a:pt x="2947037" y="673782"/>
                  <a:pt x="2945836" y="670680"/>
                  <a:pt x="2943388" y="668833"/>
                </a:cubicBezTo>
                <a:cubicBezTo>
                  <a:pt x="2941386" y="667378"/>
                  <a:pt x="2939071" y="666403"/>
                  <a:pt x="2936623" y="665985"/>
                </a:cubicBezTo>
                <a:close/>
                <a:moveTo>
                  <a:pt x="3676406" y="349920"/>
                </a:moveTo>
                <a:cubicBezTo>
                  <a:pt x="3672489" y="348440"/>
                  <a:pt x="3668351" y="347671"/>
                  <a:pt x="3664168" y="347650"/>
                </a:cubicBezTo>
                <a:cubicBezTo>
                  <a:pt x="3658516" y="347535"/>
                  <a:pt x="3652864" y="347952"/>
                  <a:pt x="3647301" y="348897"/>
                </a:cubicBezTo>
                <a:cubicBezTo>
                  <a:pt x="3640536" y="350003"/>
                  <a:pt x="3633860" y="351579"/>
                  <a:pt x="3627319" y="353614"/>
                </a:cubicBezTo>
                <a:lnTo>
                  <a:pt x="3625405" y="354237"/>
                </a:lnTo>
                <a:lnTo>
                  <a:pt x="3623491" y="354860"/>
                </a:lnTo>
                <a:lnTo>
                  <a:pt x="3621533" y="355483"/>
                </a:lnTo>
                <a:lnTo>
                  <a:pt x="3619620" y="356195"/>
                </a:lnTo>
                <a:cubicBezTo>
                  <a:pt x="3612188" y="358833"/>
                  <a:pt x="3604933" y="362001"/>
                  <a:pt x="3597946" y="365674"/>
                </a:cubicBezTo>
                <a:cubicBezTo>
                  <a:pt x="3591938" y="368749"/>
                  <a:pt x="3586242" y="372353"/>
                  <a:pt x="3580857" y="376444"/>
                </a:cubicBezTo>
                <a:cubicBezTo>
                  <a:pt x="3576718" y="379467"/>
                  <a:pt x="3573114" y="383116"/>
                  <a:pt x="3570131" y="387259"/>
                </a:cubicBezTo>
                <a:cubicBezTo>
                  <a:pt x="3567950" y="389957"/>
                  <a:pt x="3566971" y="393426"/>
                  <a:pt x="3567372" y="396871"/>
                </a:cubicBezTo>
                <a:cubicBezTo>
                  <a:pt x="3568084" y="399663"/>
                  <a:pt x="3570131" y="401935"/>
                  <a:pt x="3572802" y="402968"/>
                </a:cubicBezTo>
                <a:cubicBezTo>
                  <a:pt x="3576585" y="404604"/>
                  <a:pt x="3580634" y="405466"/>
                  <a:pt x="3584773" y="405505"/>
                </a:cubicBezTo>
                <a:cubicBezTo>
                  <a:pt x="3590469" y="405730"/>
                  <a:pt x="3596166" y="405372"/>
                  <a:pt x="3601774" y="404437"/>
                </a:cubicBezTo>
                <a:cubicBezTo>
                  <a:pt x="3608716" y="403329"/>
                  <a:pt x="3615526" y="401738"/>
                  <a:pt x="3622246" y="399675"/>
                </a:cubicBezTo>
                <a:lnTo>
                  <a:pt x="3624159" y="399097"/>
                </a:lnTo>
                <a:lnTo>
                  <a:pt x="3626117" y="398429"/>
                </a:lnTo>
                <a:lnTo>
                  <a:pt x="3628030" y="397806"/>
                </a:lnTo>
                <a:lnTo>
                  <a:pt x="3629989" y="397094"/>
                </a:lnTo>
                <a:cubicBezTo>
                  <a:pt x="3637644" y="394397"/>
                  <a:pt x="3645075" y="391155"/>
                  <a:pt x="3652241" y="387392"/>
                </a:cubicBezTo>
                <a:cubicBezTo>
                  <a:pt x="3658337" y="384232"/>
                  <a:pt x="3664123" y="380523"/>
                  <a:pt x="3669508" y="376311"/>
                </a:cubicBezTo>
                <a:cubicBezTo>
                  <a:pt x="3673602" y="373248"/>
                  <a:pt x="3677162" y="369552"/>
                  <a:pt x="3680100" y="365363"/>
                </a:cubicBezTo>
                <a:cubicBezTo>
                  <a:pt x="3682192" y="362639"/>
                  <a:pt x="3682993" y="359156"/>
                  <a:pt x="3682325" y="355795"/>
                </a:cubicBezTo>
                <a:cubicBezTo>
                  <a:pt x="3681390" y="353062"/>
                  <a:pt x="3679298" y="350878"/>
                  <a:pt x="3676629" y="349831"/>
                </a:cubicBezTo>
                <a:close/>
                <a:moveTo>
                  <a:pt x="3549705" y="395759"/>
                </a:moveTo>
                <a:cubicBezTo>
                  <a:pt x="3545921" y="394431"/>
                  <a:pt x="3541916" y="393768"/>
                  <a:pt x="3537911" y="393801"/>
                </a:cubicBezTo>
                <a:cubicBezTo>
                  <a:pt x="3532570" y="393722"/>
                  <a:pt x="3527186" y="394154"/>
                  <a:pt x="3521934" y="395091"/>
                </a:cubicBezTo>
                <a:cubicBezTo>
                  <a:pt x="3515570" y="396126"/>
                  <a:pt x="3509250" y="397614"/>
                  <a:pt x="3503110" y="399542"/>
                </a:cubicBezTo>
                <a:lnTo>
                  <a:pt x="3500350" y="400387"/>
                </a:lnTo>
                <a:lnTo>
                  <a:pt x="3497547" y="401322"/>
                </a:lnTo>
                <a:lnTo>
                  <a:pt x="3494742" y="402345"/>
                </a:lnTo>
                <a:lnTo>
                  <a:pt x="3491895" y="403369"/>
                </a:lnTo>
                <a:cubicBezTo>
                  <a:pt x="3484551" y="406175"/>
                  <a:pt x="3477431" y="409476"/>
                  <a:pt x="3470577" y="413249"/>
                </a:cubicBezTo>
                <a:cubicBezTo>
                  <a:pt x="3464791" y="416426"/>
                  <a:pt x="3459318" y="420105"/>
                  <a:pt x="3454156" y="424241"/>
                </a:cubicBezTo>
                <a:cubicBezTo>
                  <a:pt x="3450328" y="427299"/>
                  <a:pt x="3447035" y="430951"/>
                  <a:pt x="3444408" y="435056"/>
                </a:cubicBezTo>
                <a:cubicBezTo>
                  <a:pt x="3442406" y="437752"/>
                  <a:pt x="3441739" y="441187"/>
                  <a:pt x="3442495" y="444446"/>
                </a:cubicBezTo>
                <a:cubicBezTo>
                  <a:pt x="3443519" y="447039"/>
                  <a:pt x="3445610" y="449066"/>
                  <a:pt x="3448236" y="450009"/>
                </a:cubicBezTo>
                <a:cubicBezTo>
                  <a:pt x="3451930" y="451444"/>
                  <a:pt x="3455846" y="452198"/>
                  <a:pt x="3459808" y="452234"/>
                </a:cubicBezTo>
                <a:cubicBezTo>
                  <a:pt x="3465192" y="452360"/>
                  <a:pt x="3470577" y="451973"/>
                  <a:pt x="3475917" y="451077"/>
                </a:cubicBezTo>
                <a:cubicBezTo>
                  <a:pt x="3482415" y="450034"/>
                  <a:pt x="3488823" y="448547"/>
                  <a:pt x="3495099" y="446626"/>
                </a:cubicBezTo>
                <a:lnTo>
                  <a:pt x="3497946" y="445736"/>
                </a:lnTo>
                <a:lnTo>
                  <a:pt x="3500840" y="444757"/>
                </a:lnTo>
                <a:lnTo>
                  <a:pt x="3503732" y="443734"/>
                </a:lnTo>
                <a:cubicBezTo>
                  <a:pt x="3504711" y="443422"/>
                  <a:pt x="3505645" y="443022"/>
                  <a:pt x="3506624" y="442666"/>
                </a:cubicBezTo>
                <a:cubicBezTo>
                  <a:pt x="3514146" y="439825"/>
                  <a:pt x="3521444" y="436434"/>
                  <a:pt x="3528432" y="432519"/>
                </a:cubicBezTo>
                <a:cubicBezTo>
                  <a:pt x="3534307" y="429300"/>
                  <a:pt x="3539825" y="425530"/>
                  <a:pt x="3544987" y="421259"/>
                </a:cubicBezTo>
                <a:cubicBezTo>
                  <a:pt x="3548815" y="418181"/>
                  <a:pt x="3552108" y="414481"/>
                  <a:pt x="3554733" y="410312"/>
                </a:cubicBezTo>
                <a:cubicBezTo>
                  <a:pt x="3556558" y="407581"/>
                  <a:pt x="3557092" y="404159"/>
                  <a:pt x="3556113" y="401010"/>
                </a:cubicBezTo>
                <a:cubicBezTo>
                  <a:pt x="3554867" y="398452"/>
                  <a:pt x="3552641" y="396519"/>
                  <a:pt x="3549927" y="395670"/>
                </a:cubicBezTo>
                <a:close/>
                <a:moveTo>
                  <a:pt x="3178233" y="549385"/>
                </a:moveTo>
                <a:cubicBezTo>
                  <a:pt x="3174762" y="548513"/>
                  <a:pt x="3171157" y="548139"/>
                  <a:pt x="3167597" y="548273"/>
                </a:cubicBezTo>
                <a:cubicBezTo>
                  <a:pt x="3163057" y="548375"/>
                  <a:pt x="3158518" y="548838"/>
                  <a:pt x="3154023" y="549652"/>
                </a:cubicBezTo>
                <a:cubicBezTo>
                  <a:pt x="3148772" y="550609"/>
                  <a:pt x="3143565" y="551891"/>
                  <a:pt x="3138446" y="553480"/>
                </a:cubicBezTo>
                <a:lnTo>
                  <a:pt x="3133017" y="555215"/>
                </a:lnTo>
                <a:lnTo>
                  <a:pt x="3127499" y="557218"/>
                </a:lnTo>
                <a:lnTo>
                  <a:pt x="3121936" y="559443"/>
                </a:lnTo>
                <a:lnTo>
                  <a:pt x="3116328" y="561935"/>
                </a:lnTo>
                <a:cubicBezTo>
                  <a:pt x="3109342" y="565144"/>
                  <a:pt x="3102622" y="568864"/>
                  <a:pt x="3096168" y="573061"/>
                </a:cubicBezTo>
                <a:cubicBezTo>
                  <a:pt x="3090917" y="576466"/>
                  <a:pt x="3086022" y="580386"/>
                  <a:pt x="3081572" y="584766"/>
                </a:cubicBezTo>
                <a:cubicBezTo>
                  <a:pt x="3078322" y="587814"/>
                  <a:pt x="3075697" y="591512"/>
                  <a:pt x="3073961" y="595624"/>
                </a:cubicBezTo>
                <a:cubicBezTo>
                  <a:pt x="3072582" y="598504"/>
                  <a:pt x="3072848" y="601899"/>
                  <a:pt x="3074674" y="604525"/>
                </a:cubicBezTo>
                <a:cubicBezTo>
                  <a:pt x="3076364" y="606492"/>
                  <a:pt x="3078634" y="607890"/>
                  <a:pt x="3081126" y="608530"/>
                </a:cubicBezTo>
                <a:cubicBezTo>
                  <a:pt x="3084553" y="609492"/>
                  <a:pt x="3088069" y="609941"/>
                  <a:pt x="3091629" y="609866"/>
                </a:cubicBezTo>
                <a:cubicBezTo>
                  <a:pt x="3096213" y="609817"/>
                  <a:pt x="3100797" y="609385"/>
                  <a:pt x="3105292" y="608575"/>
                </a:cubicBezTo>
                <a:cubicBezTo>
                  <a:pt x="3110676" y="607618"/>
                  <a:pt x="3115973" y="606341"/>
                  <a:pt x="3121180" y="604748"/>
                </a:cubicBezTo>
                <a:cubicBezTo>
                  <a:pt x="3123048" y="604214"/>
                  <a:pt x="3124874" y="603591"/>
                  <a:pt x="3126787" y="602968"/>
                </a:cubicBezTo>
                <a:lnTo>
                  <a:pt x="3132439" y="600920"/>
                </a:lnTo>
                <a:lnTo>
                  <a:pt x="3138136" y="598606"/>
                </a:lnTo>
                <a:lnTo>
                  <a:pt x="3143920" y="596069"/>
                </a:lnTo>
                <a:cubicBezTo>
                  <a:pt x="3151041" y="592776"/>
                  <a:pt x="3157940" y="588953"/>
                  <a:pt x="3164481" y="584632"/>
                </a:cubicBezTo>
                <a:cubicBezTo>
                  <a:pt x="3169777" y="581201"/>
                  <a:pt x="3174628" y="577218"/>
                  <a:pt x="3179079" y="572750"/>
                </a:cubicBezTo>
                <a:cubicBezTo>
                  <a:pt x="3182238" y="569679"/>
                  <a:pt x="3184731" y="565963"/>
                  <a:pt x="3186332" y="561846"/>
                </a:cubicBezTo>
                <a:cubicBezTo>
                  <a:pt x="3187489" y="558985"/>
                  <a:pt x="3186956" y="555718"/>
                  <a:pt x="3184998" y="553346"/>
                </a:cubicBezTo>
                <a:cubicBezTo>
                  <a:pt x="3183262" y="551383"/>
                  <a:pt x="3180992" y="549977"/>
                  <a:pt x="3178455" y="549296"/>
                </a:cubicBezTo>
                <a:close/>
                <a:moveTo>
                  <a:pt x="3300752" y="495536"/>
                </a:moveTo>
                <a:cubicBezTo>
                  <a:pt x="3297191" y="494517"/>
                  <a:pt x="3293453" y="494041"/>
                  <a:pt x="3289759" y="494112"/>
                </a:cubicBezTo>
                <a:cubicBezTo>
                  <a:pt x="3284953" y="494174"/>
                  <a:pt x="3280146" y="494637"/>
                  <a:pt x="3275429" y="495491"/>
                </a:cubicBezTo>
                <a:cubicBezTo>
                  <a:pt x="3269821" y="496506"/>
                  <a:pt x="3264258" y="497859"/>
                  <a:pt x="3258829" y="499541"/>
                </a:cubicBezTo>
                <a:lnTo>
                  <a:pt x="3254378" y="500965"/>
                </a:lnTo>
                <a:lnTo>
                  <a:pt x="3249928" y="502567"/>
                </a:lnTo>
                <a:lnTo>
                  <a:pt x="3245478" y="504348"/>
                </a:lnTo>
                <a:lnTo>
                  <a:pt x="3241027" y="506306"/>
                </a:lnTo>
                <a:cubicBezTo>
                  <a:pt x="3233952" y="509368"/>
                  <a:pt x="3227098" y="512937"/>
                  <a:pt x="3220512" y="516987"/>
                </a:cubicBezTo>
                <a:cubicBezTo>
                  <a:pt x="3215083" y="520293"/>
                  <a:pt x="3209964" y="524125"/>
                  <a:pt x="3205291" y="528424"/>
                </a:cubicBezTo>
                <a:cubicBezTo>
                  <a:pt x="3201819" y="531490"/>
                  <a:pt x="3198972" y="535171"/>
                  <a:pt x="3196836" y="539283"/>
                </a:cubicBezTo>
                <a:cubicBezTo>
                  <a:pt x="3195322" y="542060"/>
                  <a:pt x="3195322" y="545407"/>
                  <a:pt x="3196836" y="548184"/>
                </a:cubicBezTo>
                <a:cubicBezTo>
                  <a:pt x="3198305" y="550364"/>
                  <a:pt x="3200530" y="551940"/>
                  <a:pt x="3203066" y="552634"/>
                </a:cubicBezTo>
                <a:cubicBezTo>
                  <a:pt x="3206582" y="553747"/>
                  <a:pt x="3210231" y="554289"/>
                  <a:pt x="3213925" y="554236"/>
                </a:cubicBezTo>
                <a:cubicBezTo>
                  <a:pt x="3218776" y="554245"/>
                  <a:pt x="3223627" y="553827"/>
                  <a:pt x="3228389" y="552990"/>
                </a:cubicBezTo>
                <a:cubicBezTo>
                  <a:pt x="3234129" y="552015"/>
                  <a:pt x="3239737" y="550662"/>
                  <a:pt x="3245300" y="548940"/>
                </a:cubicBezTo>
                <a:cubicBezTo>
                  <a:pt x="3246858" y="548495"/>
                  <a:pt x="3248371" y="548006"/>
                  <a:pt x="3249750" y="547472"/>
                </a:cubicBezTo>
                <a:cubicBezTo>
                  <a:pt x="3251130" y="546937"/>
                  <a:pt x="3252866" y="546403"/>
                  <a:pt x="3254200" y="545825"/>
                </a:cubicBezTo>
                <a:cubicBezTo>
                  <a:pt x="3255536" y="545246"/>
                  <a:pt x="3257361" y="544668"/>
                  <a:pt x="3258962" y="544000"/>
                </a:cubicBezTo>
                <a:lnTo>
                  <a:pt x="3263680" y="542042"/>
                </a:lnTo>
                <a:cubicBezTo>
                  <a:pt x="3270934" y="538878"/>
                  <a:pt x="3277966" y="535206"/>
                  <a:pt x="3284686" y="531050"/>
                </a:cubicBezTo>
                <a:cubicBezTo>
                  <a:pt x="3290160" y="527663"/>
                  <a:pt x="3295232" y="523760"/>
                  <a:pt x="3299950" y="519390"/>
                </a:cubicBezTo>
                <a:cubicBezTo>
                  <a:pt x="3303332" y="516328"/>
                  <a:pt x="3306092" y="512621"/>
                  <a:pt x="3308050" y="508486"/>
                </a:cubicBezTo>
                <a:cubicBezTo>
                  <a:pt x="3309519" y="505669"/>
                  <a:pt x="3309385" y="502274"/>
                  <a:pt x="3307694" y="499586"/>
                </a:cubicBezTo>
                <a:cubicBezTo>
                  <a:pt x="3305958" y="497498"/>
                  <a:pt x="3303600" y="496043"/>
                  <a:pt x="3300974" y="495447"/>
                </a:cubicBezTo>
                <a:close/>
                <a:moveTo>
                  <a:pt x="3056828" y="606261"/>
                </a:moveTo>
                <a:cubicBezTo>
                  <a:pt x="3053445" y="605540"/>
                  <a:pt x="3050018" y="605255"/>
                  <a:pt x="3046592" y="605415"/>
                </a:cubicBezTo>
                <a:cubicBezTo>
                  <a:pt x="3042275" y="605553"/>
                  <a:pt x="3037958" y="606029"/>
                  <a:pt x="3033731" y="606839"/>
                </a:cubicBezTo>
                <a:cubicBezTo>
                  <a:pt x="3028790" y="607743"/>
                  <a:pt x="3023894" y="608935"/>
                  <a:pt x="3019089" y="610400"/>
                </a:cubicBezTo>
                <a:cubicBezTo>
                  <a:pt x="3017042" y="611023"/>
                  <a:pt x="3014904" y="611735"/>
                  <a:pt x="3012813" y="612447"/>
                </a:cubicBezTo>
                <a:lnTo>
                  <a:pt x="3006360" y="614850"/>
                </a:lnTo>
                <a:cubicBezTo>
                  <a:pt x="3004224" y="615695"/>
                  <a:pt x="3001910" y="616630"/>
                  <a:pt x="2999863" y="617565"/>
                </a:cubicBezTo>
                <a:cubicBezTo>
                  <a:pt x="2997816" y="618499"/>
                  <a:pt x="2995412" y="619523"/>
                  <a:pt x="2993365" y="620591"/>
                </a:cubicBezTo>
                <a:cubicBezTo>
                  <a:pt x="2986467" y="623951"/>
                  <a:pt x="2979836" y="627836"/>
                  <a:pt x="2973517" y="632206"/>
                </a:cubicBezTo>
                <a:cubicBezTo>
                  <a:pt x="2968398" y="635629"/>
                  <a:pt x="2963725" y="639616"/>
                  <a:pt x="2959498" y="644089"/>
                </a:cubicBezTo>
                <a:cubicBezTo>
                  <a:pt x="2956427" y="647160"/>
                  <a:pt x="2954068" y="650889"/>
                  <a:pt x="2952600" y="654992"/>
                </a:cubicBezTo>
                <a:cubicBezTo>
                  <a:pt x="2951531" y="657907"/>
                  <a:pt x="2952155" y="661169"/>
                  <a:pt x="2954202" y="663492"/>
                </a:cubicBezTo>
                <a:cubicBezTo>
                  <a:pt x="2956026" y="665264"/>
                  <a:pt x="2958296" y="666496"/>
                  <a:pt x="2960789" y="667053"/>
                </a:cubicBezTo>
                <a:cubicBezTo>
                  <a:pt x="2964126" y="667863"/>
                  <a:pt x="2967509" y="668219"/>
                  <a:pt x="2970935" y="668121"/>
                </a:cubicBezTo>
                <a:cubicBezTo>
                  <a:pt x="2975297" y="668032"/>
                  <a:pt x="2979658" y="667587"/>
                  <a:pt x="2983930" y="666786"/>
                </a:cubicBezTo>
                <a:cubicBezTo>
                  <a:pt x="2988960" y="665900"/>
                  <a:pt x="2993943" y="664707"/>
                  <a:pt x="2998839" y="663225"/>
                </a:cubicBezTo>
                <a:lnTo>
                  <a:pt x="3005337" y="661089"/>
                </a:lnTo>
                <a:cubicBezTo>
                  <a:pt x="3007473" y="660333"/>
                  <a:pt x="3009787" y="659532"/>
                  <a:pt x="3011923" y="658641"/>
                </a:cubicBezTo>
                <a:cubicBezTo>
                  <a:pt x="3014059" y="657751"/>
                  <a:pt x="3016373" y="656861"/>
                  <a:pt x="3018554" y="655882"/>
                </a:cubicBezTo>
                <a:cubicBezTo>
                  <a:pt x="3020735" y="654903"/>
                  <a:pt x="3023004" y="653835"/>
                  <a:pt x="3025230" y="652767"/>
                </a:cubicBezTo>
                <a:cubicBezTo>
                  <a:pt x="3032262" y="649322"/>
                  <a:pt x="3039071" y="645335"/>
                  <a:pt x="3045479" y="640840"/>
                </a:cubicBezTo>
                <a:cubicBezTo>
                  <a:pt x="3050552" y="637347"/>
                  <a:pt x="3055225" y="633283"/>
                  <a:pt x="3059408" y="628735"/>
                </a:cubicBezTo>
                <a:cubicBezTo>
                  <a:pt x="3062391" y="625682"/>
                  <a:pt x="3064616" y="621962"/>
                  <a:pt x="3065862" y="617876"/>
                </a:cubicBezTo>
                <a:cubicBezTo>
                  <a:pt x="3066796" y="614926"/>
                  <a:pt x="3065951" y="611712"/>
                  <a:pt x="3063681" y="609599"/>
                </a:cubicBezTo>
                <a:cubicBezTo>
                  <a:pt x="3061767" y="607925"/>
                  <a:pt x="3059497" y="606746"/>
                  <a:pt x="3057050" y="606172"/>
                </a:cubicBezTo>
                <a:close/>
              </a:path>
            </a:pathLst>
          </a:custGeom>
          <a:solidFill>
            <a:srgbClr val="CB9700"/>
          </a:solidFill>
          <a:ln w="4445" cap="flat">
            <a:noFill/>
            <a:prstDash val="solid"/>
            <a:miter/>
          </a:ln>
        </p:spPr>
        <p:txBody>
          <a:bodyPr rtlCol="0" anchor="ctr"/>
          <a:lstStyle/>
          <a:p>
            <a:endParaRPr lang="pt-PT"/>
          </a:p>
        </p:txBody>
      </p:sp>
      <p:sp>
        <p:nvSpPr>
          <p:cNvPr id="1644" name="02">
            <a:extLst>
              <a:ext uri="{FF2B5EF4-FFF2-40B4-BE49-F238E27FC236}">
                <a16:creationId xmlns:a16="http://schemas.microsoft.com/office/drawing/2014/main" id="{9050022F-833E-43FF-A3B1-16E4FEB48725}"/>
              </a:ext>
            </a:extLst>
          </p:cNvPr>
          <p:cNvSpPr/>
          <p:nvPr/>
        </p:nvSpPr>
        <p:spPr>
          <a:xfrm>
            <a:off x="-3525926" y="707738"/>
            <a:ext cx="2690147" cy="2063352"/>
          </a:xfrm>
          <a:custGeom>
            <a:avLst/>
            <a:gdLst>
              <a:gd name="connsiteX0" fmla="*/ 48417 w 4807215"/>
              <a:gd name="connsiteY0" fmla="*/ 2226323 h 3687151"/>
              <a:gd name="connsiteX1" fmla="*/ 58030 w 4807215"/>
              <a:gd name="connsiteY1" fmla="*/ 2224009 h 3687151"/>
              <a:gd name="connsiteX2" fmla="*/ 68177 w 4807215"/>
              <a:gd name="connsiteY2" fmla="*/ 2220360 h 3687151"/>
              <a:gd name="connsiteX3" fmla="*/ 78813 w 4807215"/>
              <a:gd name="connsiteY3" fmla="*/ 2215331 h 3687151"/>
              <a:gd name="connsiteX4" fmla="*/ 89805 w 4807215"/>
              <a:gd name="connsiteY4" fmla="*/ 2208967 h 3687151"/>
              <a:gd name="connsiteX5" fmla="*/ 120246 w 4807215"/>
              <a:gd name="connsiteY5" fmla="*/ 2184802 h 3687151"/>
              <a:gd name="connsiteX6" fmla="*/ 144056 w 4807215"/>
              <a:gd name="connsiteY6" fmla="*/ 2156497 h 3687151"/>
              <a:gd name="connsiteX7" fmla="*/ 158875 w 4807215"/>
              <a:gd name="connsiteY7" fmla="*/ 2127659 h 3687151"/>
              <a:gd name="connsiteX8" fmla="*/ 162480 w 4807215"/>
              <a:gd name="connsiteY8" fmla="*/ 2101847 h 3687151"/>
              <a:gd name="connsiteX9" fmla="*/ 158029 w 4807215"/>
              <a:gd name="connsiteY9" fmla="*/ 2088763 h 3687151"/>
              <a:gd name="connsiteX10" fmla="*/ 149128 w 4807215"/>
              <a:gd name="connsiteY10" fmla="*/ 2080352 h 3687151"/>
              <a:gd name="connsiteX11" fmla="*/ 136089 w 4807215"/>
              <a:gd name="connsiteY11" fmla="*/ 2076613 h 3687151"/>
              <a:gd name="connsiteX12" fmla="*/ 119934 w 4807215"/>
              <a:gd name="connsiteY12" fmla="*/ 2077548 h 3687151"/>
              <a:gd name="connsiteX13" fmla="*/ 110633 w 4807215"/>
              <a:gd name="connsiteY13" fmla="*/ 2079862 h 3687151"/>
              <a:gd name="connsiteX14" fmla="*/ 100754 w 4807215"/>
              <a:gd name="connsiteY14" fmla="*/ 2083422 h 3687151"/>
              <a:gd name="connsiteX15" fmla="*/ 90473 w 4807215"/>
              <a:gd name="connsiteY15" fmla="*/ 2088229 h 3687151"/>
              <a:gd name="connsiteX16" fmla="*/ 79792 w 4807215"/>
              <a:gd name="connsiteY16" fmla="*/ 2094326 h 3687151"/>
              <a:gd name="connsiteX17" fmla="*/ 50153 w 4807215"/>
              <a:gd name="connsiteY17" fmla="*/ 2117468 h 3687151"/>
              <a:gd name="connsiteX18" fmla="*/ 26387 w 4807215"/>
              <a:gd name="connsiteY18" fmla="*/ 2145015 h 3687151"/>
              <a:gd name="connsiteX19" fmla="*/ 10900 w 4807215"/>
              <a:gd name="connsiteY19" fmla="*/ 2173676 h 3687151"/>
              <a:gd name="connsiteX20" fmla="*/ 6139 w 4807215"/>
              <a:gd name="connsiteY20" fmla="*/ 2200155 h 3687151"/>
              <a:gd name="connsiteX21" fmla="*/ 10010 w 4807215"/>
              <a:gd name="connsiteY21" fmla="*/ 2213818 h 3687151"/>
              <a:gd name="connsiteX22" fmla="*/ 18911 w 4807215"/>
              <a:gd name="connsiteY22" fmla="*/ 2222719 h 3687151"/>
              <a:gd name="connsiteX23" fmla="*/ 31995 w 4807215"/>
              <a:gd name="connsiteY23" fmla="*/ 2227169 h 3687151"/>
              <a:gd name="connsiteX24" fmla="*/ 48417 w 4807215"/>
              <a:gd name="connsiteY24" fmla="*/ 2226323 h 3687151"/>
              <a:gd name="connsiteX25" fmla="*/ 135688 w 4807215"/>
              <a:gd name="connsiteY25" fmla="*/ 1494729 h 3687151"/>
              <a:gd name="connsiteX26" fmla="*/ 147882 w 4807215"/>
              <a:gd name="connsiteY26" fmla="*/ 1500159 h 3687151"/>
              <a:gd name="connsiteX27" fmla="*/ 166352 w 4807215"/>
              <a:gd name="connsiteY27" fmla="*/ 1499002 h 3687151"/>
              <a:gd name="connsiteX28" fmla="*/ 168443 w 4807215"/>
              <a:gd name="connsiteY28" fmla="*/ 1498512 h 3687151"/>
              <a:gd name="connsiteX29" fmla="*/ 170624 w 4807215"/>
              <a:gd name="connsiteY29" fmla="*/ 1497934 h 3687151"/>
              <a:gd name="connsiteX30" fmla="*/ 172805 w 4807215"/>
              <a:gd name="connsiteY30" fmla="*/ 1497310 h 3687151"/>
              <a:gd name="connsiteX31" fmla="*/ 175030 w 4807215"/>
              <a:gd name="connsiteY31" fmla="*/ 1496598 h 3687151"/>
              <a:gd name="connsiteX32" fmla="*/ 200530 w 4807215"/>
              <a:gd name="connsiteY32" fmla="*/ 1484716 h 3687151"/>
              <a:gd name="connsiteX33" fmla="*/ 224207 w 4807215"/>
              <a:gd name="connsiteY33" fmla="*/ 1467538 h 3687151"/>
              <a:gd name="connsiteX34" fmla="*/ 243299 w 4807215"/>
              <a:gd name="connsiteY34" fmla="*/ 1447511 h 3687151"/>
              <a:gd name="connsiteX35" fmla="*/ 255314 w 4807215"/>
              <a:gd name="connsiteY35" fmla="*/ 1426950 h 3687151"/>
              <a:gd name="connsiteX36" fmla="*/ 257850 w 4807215"/>
              <a:gd name="connsiteY36" fmla="*/ 1411018 h 3687151"/>
              <a:gd name="connsiteX37" fmla="*/ 252421 w 4807215"/>
              <a:gd name="connsiteY37" fmla="*/ 1400293 h 3687151"/>
              <a:gd name="connsiteX38" fmla="*/ 240094 w 4807215"/>
              <a:gd name="connsiteY38" fmla="*/ 1395308 h 3687151"/>
              <a:gd name="connsiteX39" fmla="*/ 221981 w 4807215"/>
              <a:gd name="connsiteY39" fmla="*/ 1396643 h 3687151"/>
              <a:gd name="connsiteX40" fmla="*/ 219934 w 4807215"/>
              <a:gd name="connsiteY40" fmla="*/ 1397133 h 3687151"/>
              <a:gd name="connsiteX41" fmla="*/ 217842 w 4807215"/>
              <a:gd name="connsiteY41" fmla="*/ 1397711 h 3687151"/>
              <a:gd name="connsiteX42" fmla="*/ 215661 w 4807215"/>
              <a:gd name="connsiteY42" fmla="*/ 1398335 h 3687151"/>
              <a:gd name="connsiteX43" fmla="*/ 213480 w 4807215"/>
              <a:gd name="connsiteY43" fmla="*/ 1399047 h 3687151"/>
              <a:gd name="connsiteX44" fmla="*/ 188693 w 4807215"/>
              <a:gd name="connsiteY44" fmla="*/ 1410573 h 3687151"/>
              <a:gd name="connsiteX45" fmla="*/ 165505 w 4807215"/>
              <a:gd name="connsiteY45" fmla="*/ 1427128 h 3687151"/>
              <a:gd name="connsiteX46" fmla="*/ 146414 w 4807215"/>
              <a:gd name="connsiteY46" fmla="*/ 1446710 h 3687151"/>
              <a:gd name="connsiteX47" fmla="*/ 133909 w 4807215"/>
              <a:gd name="connsiteY47" fmla="*/ 1467226 h 3687151"/>
              <a:gd name="connsiteX48" fmla="*/ 130704 w 4807215"/>
              <a:gd name="connsiteY48" fmla="*/ 1483470 h 3687151"/>
              <a:gd name="connsiteX49" fmla="*/ 135688 w 4807215"/>
              <a:gd name="connsiteY49" fmla="*/ 1494729 h 3687151"/>
              <a:gd name="connsiteX50" fmla="*/ 245612 w 4807215"/>
              <a:gd name="connsiteY50" fmla="*/ 1287921 h 3687151"/>
              <a:gd name="connsiteX51" fmla="*/ 264749 w 4807215"/>
              <a:gd name="connsiteY51" fmla="*/ 1286586 h 3687151"/>
              <a:gd name="connsiteX52" fmla="*/ 265551 w 4807215"/>
              <a:gd name="connsiteY52" fmla="*/ 1286586 h 3687151"/>
              <a:gd name="connsiteX53" fmla="*/ 289047 w 4807215"/>
              <a:gd name="connsiteY53" fmla="*/ 1277685 h 3687151"/>
              <a:gd name="connsiteX54" fmla="*/ 311878 w 4807215"/>
              <a:gd name="connsiteY54" fmla="*/ 1263444 h 3687151"/>
              <a:gd name="connsiteX55" fmla="*/ 331281 w 4807215"/>
              <a:gd name="connsiteY55" fmla="*/ 1245910 h 3687151"/>
              <a:gd name="connsiteX56" fmla="*/ 344632 w 4807215"/>
              <a:gd name="connsiteY56" fmla="*/ 1227174 h 3687151"/>
              <a:gd name="connsiteX57" fmla="*/ 349439 w 4807215"/>
              <a:gd name="connsiteY57" fmla="*/ 1210796 h 3687151"/>
              <a:gd name="connsiteX58" fmla="*/ 345256 w 4807215"/>
              <a:gd name="connsiteY58" fmla="*/ 1199537 h 3687151"/>
              <a:gd name="connsiteX59" fmla="*/ 333240 w 4807215"/>
              <a:gd name="connsiteY59" fmla="*/ 1194197 h 3687151"/>
              <a:gd name="connsiteX60" fmla="*/ 314415 w 4807215"/>
              <a:gd name="connsiteY60" fmla="*/ 1195754 h 3687151"/>
              <a:gd name="connsiteX61" fmla="*/ 313703 w 4807215"/>
              <a:gd name="connsiteY61" fmla="*/ 1195754 h 3687151"/>
              <a:gd name="connsiteX62" fmla="*/ 290828 w 4807215"/>
              <a:gd name="connsiteY62" fmla="*/ 1204432 h 3687151"/>
              <a:gd name="connsiteX63" fmla="*/ 268576 w 4807215"/>
              <a:gd name="connsiteY63" fmla="*/ 1218184 h 3687151"/>
              <a:gd name="connsiteX64" fmla="*/ 249306 w 4807215"/>
              <a:gd name="connsiteY64" fmla="*/ 1235273 h 3687151"/>
              <a:gd name="connsiteX65" fmla="*/ 235466 w 4807215"/>
              <a:gd name="connsiteY65" fmla="*/ 1253920 h 3687151"/>
              <a:gd name="connsiteX66" fmla="*/ 230036 w 4807215"/>
              <a:gd name="connsiteY66" fmla="*/ 1270476 h 3687151"/>
              <a:gd name="connsiteX67" fmla="*/ 233641 w 4807215"/>
              <a:gd name="connsiteY67" fmla="*/ 1282225 h 3687151"/>
              <a:gd name="connsiteX68" fmla="*/ 245612 w 4807215"/>
              <a:gd name="connsiteY68" fmla="*/ 1287921 h 3687151"/>
              <a:gd name="connsiteX69" fmla="*/ 422692 w 4807215"/>
              <a:gd name="connsiteY69" fmla="*/ 997580 h 3687151"/>
              <a:gd name="connsiteX70" fmla="*/ 438268 w 4807215"/>
              <a:gd name="connsiteY70" fmla="*/ 998781 h 3687151"/>
              <a:gd name="connsiteX71" fmla="*/ 440493 w 4807215"/>
              <a:gd name="connsiteY71" fmla="*/ 998514 h 3687151"/>
              <a:gd name="connsiteX72" fmla="*/ 442807 w 4807215"/>
              <a:gd name="connsiteY72" fmla="*/ 998114 h 3687151"/>
              <a:gd name="connsiteX73" fmla="*/ 445122 w 4807215"/>
              <a:gd name="connsiteY73" fmla="*/ 997669 h 3687151"/>
              <a:gd name="connsiteX74" fmla="*/ 447481 w 4807215"/>
              <a:gd name="connsiteY74" fmla="*/ 997090 h 3687151"/>
              <a:gd name="connsiteX75" fmla="*/ 466127 w 4807215"/>
              <a:gd name="connsiteY75" fmla="*/ 990415 h 3687151"/>
              <a:gd name="connsiteX76" fmla="*/ 484731 w 4807215"/>
              <a:gd name="connsiteY76" fmla="*/ 980046 h 3687151"/>
              <a:gd name="connsiteX77" fmla="*/ 501507 w 4807215"/>
              <a:gd name="connsiteY77" fmla="*/ 967095 h 3687151"/>
              <a:gd name="connsiteX78" fmla="*/ 514859 w 4807215"/>
              <a:gd name="connsiteY78" fmla="*/ 952631 h 3687151"/>
              <a:gd name="connsiteX79" fmla="*/ 522691 w 4807215"/>
              <a:gd name="connsiteY79" fmla="*/ 937322 h 3687151"/>
              <a:gd name="connsiteX80" fmla="*/ 522113 w 4807215"/>
              <a:gd name="connsiteY80" fmla="*/ 925796 h 3687151"/>
              <a:gd name="connsiteX81" fmla="*/ 513746 w 4807215"/>
              <a:gd name="connsiteY81" fmla="*/ 918987 h 3687151"/>
              <a:gd name="connsiteX82" fmla="*/ 498259 w 4807215"/>
              <a:gd name="connsiteY82" fmla="*/ 918008 h 3687151"/>
              <a:gd name="connsiteX83" fmla="*/ 496078 w 4807215"/>
              <a:gd name="connsiteY83" fmla="*/ 918275 h 3687151"/>
              <a:gd name="connsiteX84" fmla="*/ 493853 w 4807215"/>
              <a:gd name="connsiteY84" fmla="*/ 918675 h 3687151"/>
              <a:gd name="connsiteX85" fmla="*/ 491628 w 4807215"/>
              <a:gd name="connsiteY85" fmla="*/ 919165 h 3687151"/>
              <a:gd name="connsiteX86" fmla="*/ 489314 w 4807215"/>
              <a:gd name="connsiteY86" fmla="*/ 919699 h 3687151"/>
              <a:gd name="connsiteX87" fmla="*/ 471023 w 4807215"/>
              <a:gd name="connsiteY87" fmla="*/ 926241 h 3687151"/>
              <a:gd name="connsiteX88" fmla="*/ 452821 w 4807215"/>
              <a:gd name="connsiteY88" fmla="*/ 936343 h 3687151"/>
              <a:gd name="connsiteX89" fmla="*/ 436221 w 4807215"/>
              <a:gd name="connsiteY89" fmla="*/ 949027 h 3687151"/>
              <a:gd name="connsiteX90" fmla="*/ 422870 w 4807215"/>
              <a:gd name="connsiteY90" fmla="*/ 963312 h 3687151"/>
              <a:gd name="connsiteX91" fmla="*/ 414637 w 4807215"/>
              <a:gd name="connsiteY91" fmla="*/ 978621 h 3687151"/>
              <a:gd name="connsiteX92" fmla="*/ 414637 w 4807215"/>
              <a:gd name="connsiteY92" fmla="*/ 990459 h 3687151"/>
              <a:gd name="connsiteX93" fmla="*/ 422692 w 4807215"/>
              <a:gd name="connsiteY93" fmla="*/ 997580 h 3687151"/>
              <a:gd name="connsiteX94" fmla="*/ 359586 w 4807215"/>
              <a:gd name="connsiteY94" fmla="*/ 1090681 h 3687151"/>
              <a:gd name="connsiteX95" fmla="*/ 376498 w 4807215"/>
              <a:gd name="connsiteY95" fmla="*/ 1090993 h 3687151"/>
              <a:gd name="connsiteX96" fmla="*/ 377965 w 4807215"/>
              <a:gd name="connsiteY96" fmla="*/ 1090726 h 3687151"/>
              <a:gd name="connsiteX97" fmla="*/ 379390 w 4807215"/>
              <a:gd name="connsiteY97" fmla="*/ 1090459 h 3687151"/>
              <a:gd name="connsiteX98" fmla="*/ 380859 w 4807215"/>
              <a:gd name="connsiteY98" fmla="*/ 1090147 h 3687151"/>
              <a:gd name="connsiteX99" fmla="*/ 382328 w 4807215"/>
              <a:gd name="connsiteY99" fmla="*/ 1089791 h 3687151"/>
              <a:gd name="connsiteX100" fmla="*/ 402665 w 4807215"/>
              <a:gd name="connsiteY100" fmla="*/ 1082404 h 3687151"/>
              <a:gd name="connsiteX101" fmla="*/ 422781 w 4807215"/>
              <a:gd name="connsiteY101" fmla="*/ 1070788 h 3687151"/>
              <a:gd name="connsiteX102" fmla="*/ 440582 w 4807215"/>
              <a:gd name="connsiteY102" fmla="*/ 1056325 h 3687151"/>
              <a:gd name="connsiteX103" fmla="*/ 453933 w 4807215"/>
              <a:gd name="connsiteY103" fmla="*/ 1040437 h 3687151"/>
              <a:gd name="connsiteX104" fmla="*/ 460698 w 4807215"/>
              <a:gd name="connsiteY104" fmla="*/ 1024727 h 3687151"/>
              <a:gd name="connsiteX105" fmla="*/ 458829 w 4807215"/>
              <a:gd name="connsiteY105" fmla="*/ 1013290 h 3687151"/>
              <a:gd name="connsiteX106" fmla="*/ 449128 w 4807215"/>
              <a:gd name="connsiteY106" fmla="*/ 1007015 h 3687151"/>
              <a:gd name="connsiteX107" fmla="*/ 432350 w 4807215"/>
              <a:gd name="connsiteY107" fmla="*/ 1007015 h 3687151"/>
              <a:gd name="connsiteX108" fmla="*/ 430970 w 4807215"/>
              <a:gd name="connsiteY108" fmla="*/ 1007237 h 3687151"/>
              <a:gd name="connsiteX109" fmla="*/ 429546 w 4807215"/>
              <a:gd name="connsiteY109" fmla="*/ 1007549 h 3687151"/>
              <a:gd name="connsiteX110" fmla="*/ 428121 w 4807215"/>
              <a:gd name="connsiteY110" fmla="*/ 1007860 h 3687151"/>
              <a:gd name="connsiteX111" fmla="*/ 426698 w 4807215"/>
              <a:gd name="connsiteY111" fmla="*/ 1008172 h 3687151"/>
              <a:gd name="connsiteX112" fmla="*/ 406849 w 4807215"/>
              <a:gd name="connsiteY112" fmla="*/ 1015426 h 3687151"/>
              <a:gd name="connsiteX113" fmla="*/ 387178 w 4807215"/>
              <a:gd name="connsiteY113" fmla="*/ 1026685 h 3687151"/>
              <a:gd name="connsiteX114" fmla="*/ 369377 w 4807215"/>
              <a:gd name="connsiteY114" fmla="*/ 1040837 h 3687151"/>
              <a:gd name="connsiteX115" fmla="*/ 356026 w 4807215"/>
              <a:gd name="connsiteY115" fmla="*/ 1056547 h 3687151"/>
              <a:gd name="connsiteX116" fmla="*/ 348772 w 4807215"/>
              <a:gd name="connsiteY116" fmla="*/ 1072301 h 3687151"/>
              <a:gd name="connsiteX117" fmla="*/ 350151 w 4807215"/>
              <a:gd name="connsiteY117" fmla="*/ 1084095 h 3687151"/>
              <a:gd name="connsiteX118" fmla="*/ 359586 w 4807215"/>
              <a:gd name="connsiteY118" fmla="*/ 1090681 h 3687151"/>
              <a:gd name="connsiteX119" fmla="*/ 194211 w 4807215"/>
              <a:gd name="connsiteY119" fmla="*/ 1391881 h 3687151"/>
              <a:gd name="connsiteX120" fmla="*/ 212947 w 4807215"/>
              <a:gd name="connsiteY120" fmla="*/ 1390635 h 3687151"/>
              <a:gd name="connsiteX121" fmla="*/ 214104 w 4807215"/>
              <a:gd name="connsiteY121" fmla="*/ 1390368 h 3687151"/>
              <a:gd name="connsiteX122" fmla="*/ 215261 w 4807215"/>
              <a:gd name="connsiteY122" fmla="*/ 1390057 h 3687151"/>
              <a:gd name="connsiteX123" fmla="*/ 216463 w 4807215"/>
              <a:gd name="connsiteY123" fmla="*/ 1389745 h 3687151"/>
              <a:gd name="connsiteX124" fmla="*/ 217665 w 4807215"/>
              <a:gd name="connsiteY124" fmla="*/ 1389434 h 3687151"/>
              <a:gd name="connsiteX125" fmla="*/ 242097 w 4807215"/>
              <a:gd name="connsiteY125" fmla="*/ 1379064 h 3687151"/>
              <a:gd name="connsiteX126" fmla="*/ 265328 w 4807215"/>
              <a:gd name="connsiteY126" fmla="*/ 1363444 h 3687151"/>
              <a:gd name="connsiteX127" fmla="*/ 284553 w 4807215"/>
              <a:gd name="connsiteY127" fmla="*/ 1344752 h 3687151"/>
              <a:gd name="connsiteX128" fmla="*/ 297281 w 4807215"/>
              <a:gd name="connsiteY128" fmla="*/ 1325126 h 3687151"/>
              <a:gd name="connsiteX129" fmla="*/ 300886 w 4807215"/>
              <a:gd name="connsiteY129" fmla="*/ 1309016 h 3687151"/>
              <a:gd name="connsiteX130" fmla="*/ 296124 w 4807215"/>
              <a:gd name="connsiteY130" fmla="*/ 1298068 h 3687151"/>
              <a:gd name="connsiteX131" fmla="*/ 284019 w 4807215"/>
              <a:gd name="connsiteY131" fmla="*/ 1292906 h 3687151"/>
              <a:gd name="connsiteX132" fmla="*/ 265594 w 4807215"/>
              <a:gd name="connsiteY132" fmla="*/ 1294330 h 3687151"/>
              <a:gd name="connsiteX133" fmla="*/ 264438 w 4807215"/>
              <a:gd name="connsiteY133" fmla="*/ 1294597 h 3687151"/>
              <a:gd name="connsiteX134" fmla="*/ 263281 w 4807215"/>
              <a:gd name="connsiteY134" fmla="*/ 1294908 h 3687151"/>
              <a:gd name="connsiteX135" fmla="*/ 262124 w 4807215"/>
              <a:gd name="connsiteY135" fmla="*/ 1295220 h 3687151"/>
              <a:gd name="connsiteX136" fmla="*/ 260922 w 4807215"/>
              <a:gd name="connsiteY136" fmla="*/ 1295531 h 3687151"/>
              <a:gd name="connsiteX137" fmla="*/ 237112 w 4807215"/>
              <a:gd name="connsiteY137" fmla="*/ 1305634 h 3687151"/>
              <a:gd name="connsiteX138" fmla="*/ 214459 w 4807215"/>
              <a:gd name="connsiteY138" fmla="*/ 1320765 h 3687151"/>
              <a:gd name="connsiteX139" fmla="*/ 195279 w 4807215"/>
              <a:gd name="connsiteY139" fmla="*/ 1339011 h 3687151"/>
              <a:gd name="connsiteX140" fmla="*/ 182194 w 4807215"/>
              <a:gd name="connsiteY140" fmla="*/ 1358504 h 3687151"/>
              <a:gd name="connsiteX141" fmla="*/ 177744 w 4807215"/>
              <a:gd name="connsiteY141" fmla="*/ 1374881 h 3687151"/>
              <a:gd name="connsiteX142" fmla="*/ 182194 w 4807215"/>
              <a:gd name="connsiteY142" fmla="*/ 1386319 h 3687151"/>
              <a:gd name="connsiteX143" fmla="*/ 194078 w 4807215"/>
              <a:gd name="connsiteY143" fmla="*/ 1391971 h 3687151"/>
              <a:gd name="connsiteX144" fmla="*/ 14550 w 4807215"/>
              <a:gd name="connsiteY144" fmla="*/ 2093080 h 3687151"/>
              <a:gd name="connsiteX145" fmla="*/ 27544 w 4807215"/>
              <a:gd name="connsiteY145" fmla="*/ 2097530 h 3687151"/>
              <a:gd name="connsiteX146" fmla="*/ 44367 w 4807215"/>
              <a:gd name="connsiteY146" fmla="*/ 2096729 h 3687151"/>
              <a:gd name="connsiteX147" fmla="*/ 52511 w 4807215"/>
              <a:gd name="connsiteY147" fmla="*/ 2094771 h 3687151"/>
              <a:gd name="connsiteX148" fmla="*/ 61145 w 4807215"/>
              <a:gd name="connsiteY148" fmla="*/ 2091789 h 3687151"/>
              <a:gd name="connsiteX149" fmla="*/ 70046 w 4807215"/>
              <a:gd name="connsiteY149" fmla="*/ 2087828 h 3687151"/>
              <a:gd name="connsiteX150" fmla="*/ 79392 w 4807215"/>
              <a:gd name="connsiteY150" fmla="*/ 2082888 h 3687151"/>
              <a:gd name="connsiteX151" fmla="*/ 109209 w 4807215"/>
              <a:gd name="connsiteY151" fmla="*/ 2061126 h 3687151"/>
              <a:gd name="connsiteX152" fmla="*/ 133329 w 4807215"/>
              <a:gd name="connsiteY152" fmla="*/ 2034869 h 3687151"/>
              <a:gd name="connsiteX153" fmla="*/ 149218 w 4807215"/>
              <a:gd name="connsiteY153" fmla="*/ 2007633 h 3687151"/>
              <a:gd name="connsiteX154" fmla="*/ 154647 w 4807215"/>
              <a:gd name="connsiteY154" fmla="*/ 1982622 h 3687151"/>
              <a:gd name="connsiteX155" fmla="*/ 151309 w 4807215"/>
              <a:gd name="connsiteY155" fmla="*/ 1969004 h 3687151"/>
              <a:gd name="connsiteX156" fmla="*/ 142765 w 4807215"/>
              <a:gd name="connsiteY156" fmla="*/ 1960103 h 3687151"/>
              <a:gd name="connsiteX157" fmla="*/ 129815 w 4807215"/>
              <a:gd name="connsiteY157" fmla="*/ 1956142 h 3687151"/>
              <a:gd name="connsiteX158" fmla="*/ 113347 w 4807215"/>
              <a:gd name="connsiteY158" fmla="*/ 1957166 h 3687151"/>
              <a:gd name="connsiteX159" fmla="*/ 105426 w 4807215"/>
              <a:gd name="connsiteY159" fmla="*/ 1959124 h 3687151"/>
              <a:gd name="connsiteX160" fmla="*/ 97060 w 4807215"/>
              <a:gd name="connsiteY160" fmla="*/ 1961972 h 3687151"/>
              <a:gd name="connsiteX161" fmla="*/ 88159 w 4807215"/>
              <a:gd name="connsiteY161" fmla="*/ 1965800 h 3687151"/>
              <a:gd name="connsiteX162" fmla="*/ 79258 w 4807215"/>
              <a:gd name="connsiteY162" fmla="*/ 1970606 h 3687151"/>
              <a:gd name="connsiteX163" fmla="*/ 50242 w 4807215"/>
              <a:gd name="connsiteY163" fmla="*/ 1991478 h 3687151"/>
              <a:gd name="connsiteX164" fmla="*/ 26299 w 4807215"/>
              <a:gd name="connsiteY164" fmla="*/ 2016934 h 3687151"/>
              <a:gd name="connsiteX165" fmla="*/ 9832 w 4807215"/>
              <a:gd name="connsiteY165" fmla="*/ 2043948 h 3687151"/>
              <a:gd name="connsiteX166" fmla="*/ 3557 w 4807215"/>
              <a:gd name="connsiteY166" fmla="*/ 2069760 h 3687151"/>
              <a:gd name="connsiteX167" fmla="*/ 6273 w 4807215"/>
              <a:gd name="connsiteY167" fmla="*/ 2083957 h 3687151"/>
              <a:gd name="connsiteX168" fmla="*/ 14416 w 4807215"/>
              <a:gd name="connsiteY168" fmla="*/ 2093169 h 3687151"/>
              <a:gd name="connsiteX169" fmla="*/ 20913 w 4807215"/>
              <a:gd name="connsiteY169" fmla="*/ 1966334 h 3687151"/>
              <a:gd name="connsiteX170" fmla="*/ 33776 w 4807215"/>
              <a:gd name="connsiteY170" fmla="*/ 1971051 h 3687151"/>
              <a:gd name="connsiteX171" fmla="*/ 51042 w 4807215"/>
              <a:gd name="connsiteY171" fmla="*/ 1970205 h 3687151"/>
              <a:gd name="connsiteX172" fmla="*/ 57718 w 4807215"/>
              <a:gd name="connsiteY172" fmla="*/ 1968648 h 3687151"/>
              <a:gd name="connsiteX173" fmla="*/ 64750 w 4807215"/>
              <a:gd name="connsiteY173" fmla="*/ 1966334 h 3687151"/>
              <a:gd name="connsiteX174" fmla="*/ 72048 w 4807215"/>
              <a:gd name="connsiteY174" fmla="*/ 1963396 h 3687151"/>
              <a:gd name="connsiteX175" fmla="*/ 79704 w 4807215"/>
              <a:gd name="connsiteY175" fmla="*/ 1959747 h 3687151"/>
              <a:gd name="connsiteX176" fmla="*/ 108808 w 4807215"/>
              <a:gd name="connsiteY176" fmla="*/ 1940343 h 3687151"/>
              <a:gd name="connsiteX177" fmla="*/ 133196 w 4807215"/>
              <a:gd name="connsiteY177" fmla="*/ 1916223 h 3687151"/>
              <a:gd name="connsiteX178" fmla="*/ 150197 w 4807215"/>
              <a:gd name="connsiteY178" fmla="*/ 1890455 h 3687151"/>
              <a:gd name="connsiteX179" fmla="*/ 157451 w 4807215"/>
              <a:gd name="connsiteY179" fmla="*/ 1866245 h 3687151"/>
              <a:gd name="connsiteX180" fmla="*/ 155404 w 4807215"/>
              <a:gd name="connsiteY180" fmla="*/ 1851870 h 3687151"/>
              <a:gd name="connsiteX181" fmla="*/ 147482 w 4807215"/>
              <a:gd name="connsiteY181" fmla="*/ 1842480 h 3687151"/>
              <a:gd name="connsiteX182" fmla="*/ 134620 w 4807215"/>
              <a:gd name="connsiteY182" fmla="*/ 1838030 h 3687151"/>
              <a:gd name="connsiteX183" fmla="*/ 117753 w 4807215"/>
              <a:gd name="connsiteY183" fmla="*/ 1839053 h 3687151"/>
              <a:gd name="connsiteX184" fmla="*/ 111256 w 4807215"/>
              <a:gd name="connsiteY184" fmla="*/ 1840656 h 3687151"/>
              <a:gd name="connsiteX185" fmla="*/ 104447 w 4807215"/>
              <a:gd name="connsiteY185" fmla="*/ 1842881 h 3687151"/>
              <a:gd name="connsiteX186" fmla="*/ 97282 w 4807215"/>
              <a:gd name="connsiteY186" fmla="*/ 1845773 h 3687151"/>
              <a:gd name="connsiteX187" fmla="*/ 89894 w 4807215"/>
              <a:gd name="connsiteY187" fmla="*/ 1849334 h 3687151"/>
              <a:gd name="connsiteX188" fmla="*/ 61590 w 4807215"/>
              <a:gd name="connsiteY188" fmla="*/ 1867892 h 3687151"/>
              <a:gd name="connsiteX189" fmla="*/ 37513 w 4807215"/>
              <a:gd name="connsiteY189" fmla="*/ 1891256 h 3687151"/>
              <a:gd name="connsiteX190" fmla="*/ 20113 w 4807215"/>
              <a:gd name="connsiteY190" fmla="*/ 1916623 h 3687151"/>
              <a:gd name="connsiteX191" fmla="*/ 11924 w 4807215"/>
              <a:gd name="connsiteY191" fmla="*/ 1941189 h 3687151"/>
              <a:gd name="connsiteX192" fmla="*/ 13348 w 4807215"/>
              <a:gd name="connsiteY192" fmla="*/ 1956098 h 3687151"/>
              <a:gd name="connsiteX193" fmla="*/ 20781 w 4807215"/>
              <a:gd name="connsiteY193" fmla="*/ 1966423 h 3687151"/>
              <a:gd name="connsiteX194" fmla="*/ 62703 w 4807215"/>
              <a:gd name="connsiteY194" fmla="*/ 1722988 h 3687151"/>
              <a:gd name="connsiteX195" fmla="*/ 75209 w 4807215"/>
              <a:gd name="connsiteY195" fmla="*/ 1728017 h 3687151"/>
              <a:gd name="connsiteX196" fmla="*/ 93010 w 4807215"/>
              <a:gd name="connsiteY196" fmla="*/ 1726993 h 3687151"/>
              <a:gd name="connsiteX197" fmla="*/ 97460 w 4807215"/>
              <a:gd name="connsiteY197" fmla="*/ 1725970 h 3687151"/>
              <a:gd name="connsiteX198" fmla="*/ 101911 w 4807215"/>
              <a:gd name="connsiteY198" fmla="*/ 1724635 h 3687151"/>
              <a:gd name="connsiteX199" fmla="*/ 106361 w 4807215"/>
              <a:gd name="connsiteY199" fmla="*/ 1722988 h 3687151"/>
              <a:gd name="connsiteX200" fmla="*/ 111211 w 4807215"/>
              <a:gd name="connsiteY200" fmla="*/ 1721075 h 3687151"/>
              <a:gd name="connsiteX201" fmla="*/ 138493 w 4807215"/>
              <a:gd name="connsiteY201" fmla="*/ 1705765 h 3687151"/>
              <a:gd name="connsiteX202" fmla="*/ 162569 w 4807215"/>
              <a:gd name="connsiteY202" fmla="*/ 1685338 h 3687151"/>
              <a:gd name="connsiteX203" fmla="*/ 180726 w 4807215"/>
              <a:gd name="connsiteY203" fmla="*/ 1662641 h 3687151"/>
              <a:gd name="connsiteX204" fmla="*/ 190517 w 4807215"/>
              <a:gd name="connsiteY204" fmla="*/ 1640390 h 3687151"/>
              <a:gd name="connsiteX205" fmla="*/ 190517 w 4807215"/>
              <a:gd name="connsiteY205" fmla="*/ 1625258 h 3687151"/>
              <a:gd name="connsiteX206" fmla="*/ 183797 w 4807215"/>
              <a:gd name="connsiteY206" fmla="*/ 1615245 h 3687151"/>
              <a:gd name="connsiteX207" fmla="*/ 171291 w 4807215"/>
              <a:gd name="connsiteY207" fmla="*/ 1610795 h 3687151"/>
              <a:gd name="connsiteX208" fmla="*/ 153891 w 4807215"/>
              <a:gd name="connsiteY208" fmla="*/ 1611996 h 3687151"/>
              <a:gd name="connsiteX209" fmla="*/ 149708 w 4807215"/>
              <a:gd name="connsiteY209" fmla="*/ 1613020 h 3687151"/>
              <a:gd name="connsiteX210" fmla="*/ 145257 w 4807215"/>
              <a:gd name="connsiteY210" fmla="*/ 1614310 h 3687151"/>
              <a:gd name="connsiteX211" fmla="*/ 140807 w 4807215"/>
              <a:gd name="connsiteY211" fmla="*/ 1615913 h 3687151"/>
              <a:gd name="connsiteX212" fmla="*/ 136357 w 4807215"/>
              <a:gd name="connsiteY212" fmla="*/ 1617782 h 3687151"/>
              <a:gd name="connsiteX213" fmla="*/ 109654 w 4807215"/>
              <a:gd name="connsiteY213" fmla="*/ 1632557 h 3687151"/>
              <a:gd name="connsiteX214" fmla="*/ 85978 w 4807215"/>
              <a:gd name="connsiteY214" fmla="*/ 1652316 h 3687151"/>
              <a:gd name="connsiteX215" fmla="*/ 67553 w 4807215"/>
              <a:gd name="connsiteY215" fmla="*/ 1674568 h 3687151"/>
              <a:gd name="connsiteX216" fmla="*/ 57051 w 4807215"/>
              <a:gd name="connsiteY216" fmla="*/ 1696820 h 3687151"/>
              <a:gd name="connsiteX217" fmla="*/ 56295 w 4807215"/>
              <a:gd name="connsiteY217" fmla="*/ 1712307 h 3687151"/>
              <a:gd name="connsiteX218" fmla="*/ 62569 w 4807215"/>
              <a:gd name="connsiteY218" fmla="*/ 1723077 h 3687151"/>
              <a:gd name="connsiteX219" fmla="*/ 95235 w 4807215"/>
              <a:gd name="connsiteY219" fmla="*/ 1607279 h 3687151"/>
              <a:gd name="connsiteX220" fmla="*/ 107606 w 4807215"/>
              <a:gd name="connsiteY220" fmla="*/ 1612530 h 3687151"/>
              <a:gd name="connsiteX221" fmla="*/ 125764 w 4807215"/>
              <a:gd name="connsiteY221" fmla="*/ 1611462 h 3687151"/>
              <a:gd name="connsiteX222" fmla="*/ 128968 w 4807215"/>
              <a:gd name="connsiteY222" fmla="*/ 1610705 h 3687151"/>
              <a:gd name="connsiteX223" fmla="*/ 132217 w 4807215"/>
              <a:gd name="connsiteY223" fmla="*/ 1609771 h 3687151"/>
              <a:gd name="connsiteX224" fmla="*/ 135599 w 4807215"/>
              <a:gd name="connsiteY224" fmla="*/ 1608703 h 3687151"/>
              <a:gd name="connsiteX225" fmla="*/ 139026 w 4807215"/>
              <a:gd name="connsiteY225" fmla="*/ 1607501 h 3687151"/>
              <a:gd name="connsiteX226" fmla="*/ 165728 w 4807215"/>
              <a:gd name="connsiteY226" fmla="*/ 1594150 h 3687151"/>
              <a:gd name="connsiteX227" fmla="*/ 189761 w 4807215"/>
              <a:gd name="connsiteY227" fmla="*/ 1575325 h 3687151"/>
              <a:gd name="connsiteX228" fmla="*/ 208586 w 4807215"/>
              <a:gd name="connsiteY228" fmla="*/ 1553875 h 3687151"/>
              <a:gd name="connsiteX229" fmla="*/ 219623 w 4807215"/>
              <a:gd name="connsiteY229" fmla="*/ 1532290 h 3687151"/>
              <a:gd name="connsiteX230" fmla="*/ 221002 w 4807215"/>
              <a:gd name="connsiteY230" fmla="*/ 1516669 h 3687151"/>
              <a:gd name="connsiteX231" fmla="*/ 214905 w 4807215"/>
              <a:gd name="connsiteY231" fmla="*/ 1506256 h 3687151"/>
              <a:gd name="connsiteX232" fmla="*/ 202399 w 4807215"/>
              <a:gd name="connsiteY232" fmla="*/ 1501405 h 3687151"/>
              <a:gd name="connsiteX233" fmla="*/ 184598 w 4807215"/>
              <a:gd name="connsiteY233" fmla="*/ 1502695 h 3687151"/>
              <a:gd name="connsiteX234" fmla="*/ 181483 w 4807215"/>
              <a:gd name="connsiteY234" fmla="*/ 1503452 h 3687151"/>
              <a:gd name="connsiteX235" fmla="*/ 178323 w 4807215"/>
              <a:gd name="connsiteY235" fmla="*/ 1504342 h 3687151"/>
              <a:gd name="connsiteX236" fmla="*/ 175030 w 4807215"/>
              <a:gd name="connsiteY236" fmla="*/ 1505410 h 3687151"/>
              <a:gd name="connsiteX237" fmla="*/ 171648 w 4807215"/>
              <a:gd name="connsiteY237" fmla="*/ 1506612 h 3687151"/>
              <a:gd name="connsiteX238" fmla="*/ 145835 w 4807215"/>
              <a:gd name="connsiteY238" fmla="*/ 1519740 h 3687151"/>
              <a:gd name="connsiteX239" fmla="*/ 122248 w 4807215"/>
              <a:gd name="connsiteY239" fmla="*/ 1537942 h 3687151"/>
              <a:gd name="connsiteX240" fmla="*/ 103379 w 4807215"/>
              <a:gd name="connsiteY240" fmla="*/ 1558948 h 3687151"/>
              <a:gd name="connsiteX241" fmla="*/ 91719 w 4807215"/>
              <a:gd name="connsiteY241" fmla="*/ 1580532 h 3687151"/>
              <a:gd name="connsiteX242" fmla="*/ 89717 w 4807215"/>
              <a:gd name="connsiteY242" fmla="*/ 1596509 h 3687151"/>
              <a:gd name="connsiteX243" fmla="*/ 95102 w 4807215"/>
              <a:gd name="connsiteY243" fmla="*/ 1607368 h 3687151"/>
              <a:gd name="connsiteX244" fmla="*/ 489982 w 4807215"/>
              <a:gd name="connsiteY244" fmla="*/ 908083 h 3687151"/>
              <a:gd name="connsiteX245" fmla="*/ 504356 w 4807215"/>
              <a:gd name="connsiteY245" fmla="*/ 910041 h 3687151"/>
              <a:gd name="connsiteX246" fmla="*/ 507204 w 4807215"/>
              <a:gd name="connsiteY246" fmla="*/ 909774 h 3687151"/>
              <a:gd name="connsiteX247" fmla="*/ 510097 w 4807215"/>
              <a:gd name="connsiteY247" fmla="*/ 909329 h 3687151"/>
              <a:gd name="connsiteX248" fmla="*/ 513079 w 4807215"/>
              <a:gd name="connsiteY248" fmla="*/ 908795 h 3687151"/>
              <a:gd name="connsiteX249" fmla="*/ 516105 w 4807215"/>
              <a:gd name="connsiteY249" fmla="*/ 908083 h 3687151"/>
              <a:gd name="connsiteX250" fmla="*/ 533417 w 4807215"/>
              <a:gd name="connsiteY250" fmla="*/ 901942 h 3687151"/>
              <a:gd name="connsiteX251" fmla="*/ 550729 w 4807215"/>
              <a:gd name="connsiteY251" fmla="*/ 892596 h 3687151"/>
              <a:gd name="connsiteX252" fmla="*/ 566572 w 4807215"/>
              <a:gd name="connsiteY252" fmla="*/ 880891 h 3687151"/>
              <a:gd name="connsiteX253" fmla="*/ 579389 w 4807215"/>
              <a:gd name="connsiteY253" fmla="*/ 867540 h 3687151"/>
              <a:gd name="connsiteX254" fmla="*/ 587979 w 4807215"/>
              <a:gd name="connsiteY254" fmla="*/ 852721 h 3687151"/>
              <a:gd name="connsiteX255" fmla="*/ 588379 w 4807215"/>
              <a:gd name="connsiteY255" fmla="*/ 841239 h 3687151"/>
              <a:gd name="connsiteX256" fmla="*/ 581169 w 4807215"/>
              <a:gd name="connsiteY256" fmla="*/ 834118 h 3687151"/>
              <a:gd name="connsiteX257" fmla="*/ 566839 w 4807215"/>
              <a:gd name="connsiteY257" fmla="*/ 832427 h 3687151"/>
              <a:gd name="connsiteX258" fmla="*/ 564035 w 4807215"/>
              <a:gd name="connsiteY258" fmla="*/ 832739 h 3687151"/>
              <a:gd name="connsiteX259" fmla="*/ 561187 w 4807215"/>
              <a:gd name="connsiteY259" fmla="*/ 833139 h 3687151"/>
              <a:gd name="connsiteX260" fmla="*/ 558250 w 4807215"/>
              <a:gd name="connsiteY260" fmla="*/ 833718 h 3687151"/>
              <a:gd name="connsiteX261" fmla="*/ 555268 w 4807215"/>
              <a:gd name="connsiteY261" fmla="*/ 834430 h 3687151"/>
              <a:gd name="connsiteX262" fmla="*/ 538357 w 4807215"/>
              <a:gd name="connsiteY262" fmla="*/ 840438 h 3687151"/>
              <a:gd name="connsiteX263" fmla="*/ 521401 w 4807215"/>
              <a:gd name="connsiteY263" fmla="*/ 849338 h 3687151"/>
              <a:gd name="connsiteX264" fmla="*/ 505781 w 4807215"/>
              <a:gd name="connsiteY264" fmla="*/ 860776 h 3687151"/>
              <a:gd name="connsiteX265" fmla="*/ 492874 w 4807215"/>
              <a:gd name="connsiteY265" fmla="*/ 873771 h 3687151"/>
              <a:gd name="connsiteX266" fmla="*/ 483973 w 4807215"/>
              <a:gd name="connsiteY266" fmla="*/ 888546 h 3687151"/>
              <a:gd name="connsiteX267" fmla="*/ 483083 w 4807215"/>
              <a:gd name="connsiteY267" fmla="*/ 900295 h 3687151"/>
              <a:gd name="connsiteX268" fmla="*/ 489848 w 4807215"/>
              <a:gd name="connsiteY268" fmla="*/ 908217 h 3687151"/>
              <a:gd name="connsiteX269" fmla="*/ 300752 w 4807215"/>
              <a:gd name="connsiteY269" fmla="*/ 1187299 h 3687151"/>
              <a:gd name="connsiteX270" fmla="*/ 318910 w 4807215"/>
              <a:gd name="connsiteY270" fmla="*/ 1186676 h 3687151"/>
              <a:gd name="connsiteX271" fmla="*/ 319577 w 4807215"/>
              <a:gd name="connsiteY271" fmla="*/ 1186676 h 3687151"/>
              <a:gd name="connsiteX272" fmla="*/ 320289 w 4807215"/>
              <a:gd name="connsiteY272" fmla="*/ 1186676 h 3687151"/>
              <a:gd name="connsiteX273" fmla="*/ 320957 w 4807215"/>
              <a:gd name="connsiteY273" fmla="*/ 1186676 h 3687151"/>
              <a:gd name="connsiteX274" fmla="*/ 321669 w 4807215"/>
              <a:gd name="connsiteY274" fmla="*/ 1186676 h 3687151"/>
              <a:gd name="connsiteX275" fmla="*/ 343520 w 4807215"/>
              <a:gd name="connsiteY275" fmla="*/ 1178620 h 3687151"/>
              <a:gd name="connsiteX276" fmla="*/ 364971 w 4807215"/>
              <a:gd name="connsiteY276" fmla="*/ 1165803 h 3687151"/>
              <a:gd name="connsiteX277" fmla="*/ 383662 w 4807215"/>
              <a:gd name="connsiteY277" fmla="*/ 1149871 h 3687151"/>
              <a:gd name="connsiteX278" fmla="*/ 397280 w 4807215"/>
              <a:gd name="connsiteY278" fmla="*/ 1132515 h 3687151"/>
              <a:gd name="connsiteX279" fmla="*/ 403111 w 4807215"/>
              <a:gd name="connsiteY279" fmla="*/ 1116449 h 3687151"/>
              <a:gd name="connsiteX280" fmla="*/ 400085 w 4807215"/>
              <a:gd name="connsiteY280" fmla="*/ 1105056 h 3687151"/>
              <a:gd name="connsiteX281" fmla="*/ 389136 w 4807215"/>
              <a:gd name="connsiteY281" fmla="*/ 1099315 h 3687151"/>
              <a:gd name="connsiteX282" fmla="*/ 371335 w 4807215"/>
              <a:gd name="connsiteY282" fmla="*/ 1100116 h 3687151"/>
              <a:gd name="connsiteX283" fmla="*/ 370667 w 4807215"/>
              <a:gd name="connsiteY283" fmla="*/ 1100116 h 3687151"/>
              <a:gd name="connsiteX284" fmla="*/ 370000 w 4807215"/>
              <a:gd name="connsiteY284" fmla="*/ 1100116 h 3687151"/>
              <a:gd name="connsiteX285" fmla="*/ 369332 w 4807215"/>
              <a:gd name="connsiteY285" fmla="*/ 1100116 h 3687151"/>
              <a:gd name="connsiteX286" fmla="*/ 368665 w 4807215"/>
              <a:gd name="connsiteY286" fmla="*/ 1100116 h 3687151"/>
              <a:gd name="connsiteX287" fmla="*/ 347348 w 4807215"/>
              <a:gd name="connsiteY287" fmla="*/ 1107949 h 3687151"/>
              <a:gd name="connsiteX288" fmla="*/ 326387 w 4807215"/>
              <a:gd name="connsiteY288" fmla="*/ 1120410 h 3687151"/>
              <a:gd name="connsiteX289" fmla="*/ 307872 w 4807215"/>
              <a:gd name="connsiteY289" fmla="*/ 1135942 h 3687151"/>
              <a:gd name="connsiteX290" fmla="*/ 294077 w 4807215"/>
              <a:gd name="connsiteY290" fmla="*/ 1153075 h 3687151"/>
              <a:gd name="connsiteX291" fmla="*/ 287713 w 4807215"/>
              <a:gd name="connsiteY291" fmla="*/ 1169275 h 3687151"/>
              <a:gd name="connsiteX292" fmla="*/ 290205 w 4807215"/>
              <a:gd name="connsiteY292" fmla="*/ 1181068 h 3687151"/>
              <a:gd name="connsiteX293" fmla="*/ 300619 w 4807215"/>
              <a:gd name="connsiteY293" fmla="*/ 1187388 h 3687151"/>
              <a:gd name="connsiteX294" fmla="*/ 1040491 w 4807215"/>
              <a:gd name="connsiteY294" fmla="*/ 383520 h 3687151"/>
              <a:gd name="connsiteX295" fmla="*/ 1045920 w 4807215"/>
              <a:gd name="connsiteY295" fmla="*/ 384632 h 3687151"/>
              <a:gd name="connsiteX296" fmla="*/ 1052373 w 4807215"/>
              <a:gd name="connsiteY296" fmla="*/ 384632 h 3687151"/>
              <a:gd name="connsiteX297" fmla="*/ 1059538 w 4807215"/>
              <a:gd name="connsiteY297" fmla="*/ 383787 h 3687151"/>
              <a:gd name="connsiteX298" fmla="*/ 1067237 w 4807215"/>
              <a:gd name="connsiteY298" fmla="*/ 382007 h 3687151"/>
              <a:gd name="connsiteX299" fmla="*/ 1077028 w 4807215"/>
              <a:gd name="connsiteY299" fmla="*/ 378802 h 3687151"/>
              <a:gd name="connsiteX300" fmla="*/ 1086952 w 4807215"/>
              <a:gd name="connsiteY300" fmla="*/ 374352 h 3687151"/>
              <a:gd name="connsiteX301" fmla="*/ 1096655 w 4807215"/>
              <a:gd name="connsiteY301" fmla="*/ 369056 h 3687151"/>
              <a:gd name="connsiteX302" fmla="*/ 1105822 w 4807215"/>
              <a:gd name="connsiteY302" fmla="*/ 362870 h 3687151"/>
              <a:gd name="connsiteX303" fmla="*/ 1118684 w 4807215"/>
              <a:gd name="connsiteY303" fmla="*/ 350943 h 3687151"/>
              <a:gd name="connsiteX304" fmla="*/ 1125047 w 4807215"/>
              <a:gd name="connsiteY304" fmla="*/ 340084 h 3687151"/>
              <a:gd name="connsiteX305" fmla="*/ 1124691 w 4807215"/>
              <a:gd name="connsiteY305" fmla="*/ 331183 h 3687151"/>
              <a:gd name="connsiteX306" fmla="*/ 1117304 w 4807215"/>
              <a:gd name="connsiteY306" fmla="*/ 325843 h 3687151"/>
              <a:gd name="connsiteX307" fmla="*/ 1111696 w 4807215"/>
              <a:gd name="connsiteY307" fmla="*/ 325220 h 3687151"/>
              <a:gd name="connsiteX308" fmla="*/ 1105333 w 4807215"/>
              <a:gd name="connsiteY308" fmla="*/ 325220 h 3687151"/>
              <a:gd name="connsiteX309" fmla="*/ 1098256 w 4807215"/>
              <a:gd name="connsiteY309" fmla="*/ 326155 h 3687151"/>
              <a:gd name="connsiteX310" fmla="*/ 1090646 w 4807215"/>
              <a:gd name="connsiteY310" fmla="*/ 327890 h 3687151"/>
              <a:gd name="connsiteX311" fmla="*/ 1081078 w 4807215"/>
              <a:gd name="connsiteY311" fmla="*/ 331094 h 3687151"/>
              <a:gd name="connsiteX312" fmla="*/ 1071331 w 4807215"/>
              <a:gd name="connsiteY312" fmla="*/ 335322 h 3687151"/>
              <a:gd name="connsiteX313" fmla="*/ 1061764 w 4807215"/>
              <a:gd name="connsiteY313" fmla="*/ 340529 h 3687151"/>
              <a:gd name="connsiteX314" fmla="*/ 1052863 w 4807215"/>
              <a:gd name="connsiteY314" fmla="*/ 346537 h 3687151"/>
              <a:gd name="connsiteX315" fmla="*/ 1040001 w 4807215"/>
              <a:gd name="connsiteY315" fmla="*/ 358242 h 3687151"/>
              <a:gd name="connsiteX316" fmla="*/ 1033370 w 4807215"/>
              <a:gd name="connsiteY316" fmla="*/ 369100 h 3687151"/>
              <a:gd name="connsiteX317" fmla="*/ 1033370 w 4807215"/>
              <a:gd name="connsiteY317" fmla="*/ 378001 h 3687151"/>
              <a:gd name="connsiteX318" fmla="*/ 1040491 w 4807215"/>
              <a:gd name="connsiteY318" fmla="*/ 383520 h 3687151"/>
              <a:gd name="connsiteX319" fmla="*/ 1298611 w 4807215"/>
              <a:gd name="connsiteY319" fmla="*/ 203013 h 3687151"/>
              <a:gd name="connsiteX320" fmla="*/ 1304397 w 4807215"/>
              <a:gd name="connsiteY320" fmla="*/ 205149 h 3687151"/>
              <a:gd name="connsiteX321" fmla="*/ 1311873 w 4807215"/>
              <a:gd name="connsiteY321" fmla="*/ 205772 h 3687151"/>
              <a:gd name="connsiteX322" fmla="*/ 1320774 w 4807215"/>
              <a:gd name="connsiteY322" fmla="*/ 204927 h 3687151"/>
              <a:gd name="connsiteX323" fmla="*/ 1330520 w 4807215"/>
              <a:gd name="connsiteY323" fmla="*/ 202746 h 3687151"/>
              <a:gd name="connsiteX324" fmla="*/ 1337775 w 4807215"/>
              <a:gd name="connsiteY324" fmla="*/ 200432 h 3687151"/>
              <a:gd name="connsiteX325" fmla="*/ 1345117 w 4807215"/>
              <a:gd name="connsiteY325" fmla="*/ 197495 h 3687151"/>
              <a:gd name="connsiteX326" fmla="*/ 1352461 w 4807215"/>
              <a:gd name="connsiteY326" fmla="*/ 193979 h 3687151"/>
              <a:gd name="connsiteX327" fmla="*/ 1359626 w 4807215"/>
              <a:gd name="connsiteY327" fmla="*/ 189929 h 3687151"/>
              <a:gd name="connsiteX328" fmla="*/ 1373867 w 4807215"/>
              <a:gd name="connsiteY328" fmla="*/ 179204 h 3687151"/>
              <a:gd name="connsiteX329" fmla="*/ 1382323 w 4807215"/>
              <a:gd name="connsiteY329" fmla="*/ 168745 h 3687151"/>
              <a:gd name="connsiteX330" fmla="*/ 1384459 w 4807215"/>
              <a:gd name="connsiteY330" fmla="*/ 159845 h 3687151"/>
              <a:gd name="connsiteX331" fmla="*/ 1379652 w 4807215"/>
              <a:gd name="connsiteY331" fmla="*/ 153436 h 3687151"/>
              <a:gd name="connsiteX332" fmla="*/ 1373777 w 4807215"/>
              <a:gd name="connsiteY332" fmla="*/ 151433 h 3687151"/>
              <a:gd name="connsiteX333" fmla="*/ 1366301 w 4807215"/>
              <a:gd name="connsiteY333" fmla="*/ 150944 h 3687151"/>
              <a:gd name="connsiteX334" fmla="*/ 1357400 w 4807215"/>
              <a:gd name="connsiteY334" fmla="*/ 151834 h 3687151"/>
              <a:gd name="connsiteX335" fmla="*/ 1347833 w 4807215"/>
              <a:gd name="connsiteY335" fmla="*/ 154015 h 3687151"/>
              <a:gd name="connsiteX336" fmla="*/ 1340712 w 4807215"/>
              <a:gd name="connsiteY336" fmla="*/ 156284 h 3687151"/>
              <a:gd name="connsiteX337" fmla="*/ 1333458 w 4807215"/>
              <a:gd name="connsiteY337" fmla="*/ 159177 h 3687151"/>
              <a:gd name="connsiteX338" fmla="*/ 1326248 w 4807215"/>
              <a:gd name="connsiteY338" fmla="*/ 162604 h 3687151"/>
              <a:gd name="connsiteX339" fmla="*/ 1319216 w 4807215"/>
              <a:gd name="connsiteY339" fmla="*/ 166609 h 3687151"/>
              <a:gd name="connsiteX340" fmla="*/ 1305109 w 4807215"/>
              <a:gd name="connsiteY340" fmla="*/ 177112 h 3687151"/>
              <a:gd name="connsiteX341" fmla="*/ 1296475 w 4807215"/>
              <a:gd name="connsiteY341" fmla="*/ 187481 h 3687151"/>
              <a:gd name="connsiteX342" fmla="*/ 1294027 w 4807215"/>
              <a:gd name="connsiteY342" fmla="*/ 196382 h 3687151"/>
              <a:gd name="connsiteX343" fmla="*/ 1298611 w 4807215"/>
              <a:gd name="connsiteY343" fmla="*/ 203013 h 3687151"/>
              <a:gd name="connsiteX344" fmla="*/ 1125047 w 4807215"/>
              <a:gd name="connsiteY344" fmla="*/ 320770 h 3687151"/>
              <a:gd name="connsiteX345" fmla="*/ 1130655 w 4807215"/>
              <a:gd name="connsiteY345" fmla="*/ 322149 h 3687151"/>
              <a:gd name="connsiteX346" fmla="*/ 1137464 w 4807215"/>
              <a:gd name="connsiteY346" fmla="*/ 322372 h 3687151"/>
              <a:gd name="connsiteX347" fmla="*/ 1145163 w 4807215"/>
              <a:gd name="connsiteY347" fmla="*/ 321526 h 3687151"/>
              <a:gd name="connsiteX348" fmla="*/ 1153485 w 4807215"/>
              <a:gd name="connsiteY348" fmla="*/ 319612 h 3687151"/>
              <a:gd name="connsiteX349" fmla="*/ 1162385 w 4807215"/>
              <a:gd name="connsiteY349" fmla="*/ 316675 h 3687151"/>
              <a:gd name="connsiteX350" fmla="*/ 1171286 w 4807215"/>
              <a:gd name="connsiteY350" fmla="*/ 312848 h 3687151"/>
              <a:gd name="connsiteX351" fmla="*/ 1180187 w 4807215"/>
              <a:gd name="connsiteY351" fmla="*/ 308175 h 3687151"/>
              <a:gd name="connsiteX352" fmla="*/ 1188688 w 4807215"/>
              <a:gd name="connsiteY352" fmla="*/ 302746 h 3687151"/>
              <a:gd name="connsiteX353" fmla="*/ 1202039 w 4807215"/>
              <a:gd name="connsiteY353" fmla="*/ 291219 h 3687151"/>
              <a:gd name="connsiteX354" fmla="*/ 1209159 w 4807215"/>
              <a:gd name="connsiteY354" fmla="*/ 280494 h 3687151"/>
              <a:gd name="connsiteX355" fmla="*/ 1209604 w 4807215"/>
              <a:gd name="connsiteY355" fmla="*/ 271593 h 3687151"/>
              <a:gd name="connsiteX356" fmla="*/ 1203018 w 4807215"/>
              <a:gd name="connsiteY356" fmla="*/ 265852 h 3687151"/>
              <a:gd name="connsiteX357" fmla="*/ 1197366 w 4807215"/>
              <a:gd name="connsiteY357" fmla="*/ 264606 h 3687151"/>
              <a:gd name="connsiteX358" fmla="*/ 1190601 w 4807215"/>
              <a:gd name="connsiteY358" fmla="*/ 264606 h 3687151"/>
              <a:gd name="connsiteX359" fmla="*/ 1182991 w 4807215"/>
              <a:gd name="connsiteY359" fmla="*/ 265541 h 3687151"/>
              <a:gd name="connsiteX360" fmla="*/ 1174758 w 4807215"/>
              <a:gd name="connsiteY360" fmla="*/ 267410 h 3687151"/>
              <a:gd name="connsiteX361" fmla="*/ 1165857 w 4807215"/>
              <a:gd name="connsiteY361" fmla="*/ 270303 h 3687151"/>
              <a:gd name="connsiteX362" fmla="*/ 1156956 w 4807215"/>
              <a:gd name="connsiteY362" fmla="*/ 274041 h 3687151"/>
              <a:gd name="connsiteX363" fmla="*/ 1148055 w 4807215"/>
              <a:gd name="connsiteY363" fmla="*/ 278491 h 3687151"/>
              <a:gd name="connsiteX364" fmla="*/ 1139645 w 4807215"/>
              <a:gd name="connsiteY364" fmla="*/ 283832 h 3687151"/>
              <a:gd name="connsiteX365" fmla="*/ 1126294 w 4807215"/>
              <a:gd name="connsiteY365" fmla="*/ 295136 h 3687151"/>
              <a:gd name="connsiteX366" fmla="*/ 1118995 w 4807215"/>
              <a:gd name="connsiteY366" fmla="*/ 305816 h 3687151"/>
              <a:gd name="connsiteX367" fmla="*/ 1118194 w 4807215"/>
              <a:gd name="connsiteY367" fmla="*/ 314717 h 3687151"/>
              <a:gd name="connsiteX368" fmla="*/ 1125047 w 4807215"/>
              <a:gd name="connsiteY368" fmla="*/ 320770 h 3687151"/>
              <a:gd name="connsiteX369" fmla="*/ 1211118 w 4807215"/>
              <a:gd name="connsiteY369" fmla="*/ 260645 h 3687151"/>
              <a:gd name="connsiteX370" fmla="*/ 1216858 w 4807215"/>
              <a:gd name="connsiteY370" fmla="*/ 262336 h 3687151"/>
              <a:gd name="connsiteX371" fmla="*/ 1223979 w 4807215"/>
              <a:gd name="connsiteY371" fmla="*/ 262737 h 3687151"/>
              <a:gd name="connsiteX372" fmla="*/ 1232212 w 4807215"/>
              <a:gd name="connsiteY372" fmla="*/ 261891 h 3687151"/>
              <a:gd name="connsiteX373" fmla="*/ 1241113 w 4807215"/>
              <a:gd name="connsiteY373" fmla="*/ 259844 h 3687151"/>
              <a:gd name="connsiteX374" fmla="*/ 1249257 w 4807215"/>
              <a:gd name="connsiteY374" fmla="*/ 257218 h 3687151"/>
              <a:gd name="connsiteX375" fmla="*/ 1257490 w 4807215"/>
              <a:gd name="connsiteY375" fmla="*/ 253836 h 3687151"/>
              <a:gd name="connsiteX376" fmla="*/ 1265635 w 4807215"/>
              <a:gd name="connsiteY376" fmla="*/ 249697 h 3687151"/>
              <a:gd name="connsiteX377" fmla="*/ 1273512 w 4807215"/>
              <a:gd name="connsiteY377" fmla="*/ 244980 h 3687151"/>
              <a:gd name="connsiteX378" fmla="*/ 1287263 w 4807215"/>
              <a:gd name="connsiteY378" fmla="*/ 233854 h 3687151"/>
              <a:gd name="connsiteX379" fmla="*/ 1295006 w 4807215"/>
              <a:gd name="connsiteY379" fmla="*/ 223262 h 3687151"/>
              <a:gd name="connsiteX380" fmla="*/ 1296208 w 4807215"/>
              <a:gd name="connsiteY380" fmla="*/ 214361 h 3687151"/>
              <a:gd name="connsiteX381" fmla="*/ 1290467 w 4807215"/>
              <a:gd name="connsiteY381" fmla="*/ 208309 h 3687151"/>
              <a:gd name="connsiteX382" fmla="*/ 1284682 w 4807215"/>
              <a:gd name="connsiteY382" fmla="*/ 206707 h 3687151"/>
              <a:gd name="connsiteX383" fmla="*/ 1277561 w 4807215"/>
              <a:gd name="connsiteY383" fmla="*/ 206395 h 3687151"/>
              <a:gd name="connsiteX384" fmla="*/ 1269417 w 4807215"/>
              <a:gd name="connsiteY384" fmla="*/ 207285 h 3687151"/>
              <a:gd name="connsiteX385" fmla="*/ 1260516 w 4807215"/>
              <a:gd name="connsiteY385" fmla="*/ 209333 h 3687151"/>
              <a:gd name="connsiteX386" fmla="*/ 1252550 w 4807215"/>
              <a:gd name="connsiteY386" fmla="*/ 211914 h 3687151"/>
              <a:gd name="connsiteX387" fmla="*/ 1244451 w 4807215"/>
              <a:gd name="connsiteY387" fmla="*/ 215252 h 3687151"/>
              <a:gd name="connsiteX388" fmla="*/ 1236440 w 4807215"/>
              <a:gd name="connsiteY388" fmla="*/ 219257 h 3687151"/>
              <a:gd name="connsiteX389" fmla="*/ 1228696 w 4807215"/>
              <a:gd name="connsiteY389" fmla="*/ 223930 h 3687151"/>
              <a:gd name="connsiteX390" fmla="*/ 1215078 w 4807215"/>
              <a:gd name="connsiteY390" fmla="*/ 234833 h 3687151"/>
              <a:gd name="connsiteX391" fmla="*/ 1207156 w 4807215"/>
              <a:gd name="connsiteY391" fmla="*/ 245336 h 3687151"/>
              <a:gd name="connsiteX392" fmla="*/ 1205555 w 4807215"/>
              <a:gd name="connsiteY392" fmla="*/ 254237 h 3687151"/>
              <a:gd name="connsiteX393" fmla="*/ 1211029 w 4807215"/>
              <a:gd name="connsiteY393" fmla="*/ 260512 h 3687151"/>
              <a:gd name="connsiteX394" fmla="*/ 1387574 w 4807215"/>
              <a:gd name="connsiteY394" fmla="*/ 148585 h 3687151"/>
              <a:gd name="connsiteX395" fmla="*/ 1393360 w 4807215"/>
              <a:gd name="connsiteY395" fmla="*/ 151033 h 3687151"/>
              <a:gd name="connsiteX396" fmla="*/ 1401148 w 4807215"/>
              <a:gd name="connsiteY396" fmla="*/ 151834 h 3687151"/>
              <a:gd name="connsiteX397" fmla="*/ 1410448 w 4807215"/>
              <a:gd name="connsiteY397" fmla="*/ 151033 h 3687151"/>
              <a:gd name="connsiteX398" fmla="*/ 1420818 w 4807215"/>
              <a:gd name="connsiteY398" fmla="*/ 148763 h 3687151"/>
              <a:gd name="connsiteX399" fmla="*/ 1427360 w 4807215"/>
              <a:gd name="connsiteY399" fmla="*/ 146672 h 3687151"/>
              <a:gd name="connsiteX400" fmla="*/ 1434035 w 4807215"/>
              <a:gd name="connsiteY400" fmla="*/ 144090 h 3687151"/>
              <a:gd name="connsiteX401" fmla="*/ 1440666 w 4807215"/>
              <a:gd name="connsiteY401" fmla="*/ 141020 h 3687151"/>
              <a:gd name="connsiteX402" fmla="*/ 1447208 w 4807215"/>
              <a:gd name="connsiteY402" fmla="*/ 137504 h 3687151"/>
              <a:gd name="connsiteX403" fmla="*/ 1461806 w 4807215"/>
              <a:gd name="connsiteY403" fmla="*/ 127179 h 3687151"/>
              <a:gd name="connsiteX404" fmla="*/ 1470706 w 4807215"/>
              <a:gd name="connsiteY404" fmla="*/ 116854 h 3687151"/>
              <a:gd name="connsiteX405" fmla="*/ 1473466 w 4807215"/>
              <a:gd name="connsiteY405" fmla="*/ 107953 h 3687151"/>
              <a:gd name="connsiteX406" fmla="*/ 1469372 w 4807215"/>
              <a:gd name="connsiteY406" fmla="*/ 101278 h 3687151"/>
              <a:gd name="connsiteX407" fmla="*/ 1463453 w 4807215"/>
              <a:gd name="connsiteY407" fmla="*/ 98964 h 3687151"/>
              <a:gd name="connsiteX408" fmla="*/ 1455665 w 4807215"/>
              <a:gd name="connsiteY408" fmla="*/ 98252 h 3687151"/>
              <a:gd name="connsiteX409" fmla="*/ 1446452 w 4807215"/>
              <a:gd name="connsiteY409" fmla="*/ 99097 h 3687151"/>
              <a:gd name="connsiteX410" fmla="*/ 1436261 w 4807215"/>
              <a:gd name="connsiteY410" fmla="*/ 101411 h 3687151"/>
              <a:gd name="connsiteX411" fmla="*/ 1429852 w 4807215"/>
              <a:gd name="connsiteY411" fmla="*/ 103459 h 3687151"/>
              <a:gd name="connsiteX412" fmla="*/ 1423310 w 4807215"/>
              <a:gd name="connsiteY412" fmla="*/ 106040 h 3687151"/>
              <a:gd name="connsiteX413" fmla="*/ 1416769 w 4807215"/>
              <a:gd name="connsiteY413" fmla="*/ 109022 h 3687151"/>
              <a:gd name="connsiteX414" fmla="*/ 1410360 w 4807215"/>
              <a:gd name="connsiteY414" fmla="*/ 112493 h 3687151"/>
              <a:gd name="connsiteX415" fmla="*/ 1395941 w 4807215"/>
              <a:gd name="connsiteY415" fmla="*/ 122595 h 3687151"/>
              <a:gd name="connsiteX416" fmla="*/ 1386818 w 4807215"/>
              <a:gd name="connsiteY416" fmla="*/ 132742 h 3687151"/>
              <a:gd name="connsiteX417" fmla="*/ 1383703 w 4807215"/>
              <a:gd name="connsiteY417" fmla="*/ 141865 h 3687151"/>
              <a:gd name="connsiteX418" fmla="*/ 1387619 w 4807215"/>
              <a:gd name="connsiteY418" fmla="*/ 148452 h 3687151"/>
              <a:gd name="connsiteX419" fmla="*/ 1483613 w 4807215"/>
              <a:gd name="connsiteY419" fmla="*/ 99631 h 3687151"/>
              <a:gd name="connsiteX420" fmla="*/ 1491712 w 4807215"/>
              <a:gd name="connsiteY420" fmla="*/ 100655 h 3687151"/>
              <a:gd name="connsiteX421" fmla="*/ 1501593 w 4807215"/>
              <a:gd name="connsiteY421" fmla="*/ 99898 h 3687151"/>
              <a:gd name="connsiteX422" fmla="*/ 1512674 w 4807215"/>
              <a:gd name="connsiteY422" fmla="*/ 97451 h 3687151"/>
              <a:gd name="connsiteX423" fmla="*/ 1518459 w 4807215"/>
              <a:gd name="connsiteY423" fmla="*/ 95626 h 3687151"/>
              <a:gd name="connsiteX424" fmla="*/ 1524289 w 4807215"/>
              <a:gd name="connsiteY424" fmla="*/ 93445 h 3687151"/>
              <a:gd name="connsiteX425" fmla="*/ 1530164 w 4807215"/>
              <a:gd name="connsiteY425" fmla="*/ 90864 h 3687151"/>
              <a:gd name="connsiteX426" fmla="*/ 1535949 w 4807215"/>
              <a:gd name="connsiteY426" fmla="*/ 87927 h 3687151"/>
              <a:gd name="connsiteX427" fmla="*/ 1550991 w 4807215"/>
              <a:gd name="connsiteY427" fmla="*/ 78003 h 3687151"/>
              <a:gd name="connsiteX428" fmla="*/ 1560692 w 4807215"/>
              <a:gd name="connsiteY428" fmla="*/ 67856 h 3687151"/>
              <a:gd name="connsiteX429" fmla="*/ 1564342 w 4807215"/>
              <a:gd name="connsiteY429" fmla="*/ 58688 h 3687151"/>
              <a:gd name="connsiteX430" fmla="*/ 1561182 w 4807215"/>
              <a:gd name="connsiteY430" fmla="*/ 51701 h 3687151"/>
              <a:gd name="connsiteX431" fmla="*/ 1555263 w 4807215"/>
              <a:gd name="connsiteY431" fmla="*/ 48942 h 3687151"/>
              <a:gd name="connsiteX432" fmla="*/ 1547120 w 4807215"/>
              <a:gd name="connsiteY432" fmla="*/ 48052 h 3687151"/>
              <a:gd name="connsiteX433" fmla="*/ 1537328 w 4807215"/>
              <a:gd name="connsiteY433" fmla="*/ 48853 h 3687151"/>
              <a:gd name="connsiteX434" fmla="*/ 1526380 w 4807215"/>
              <a:gd name="connsiteY434" fmla="*/ 51300 h 3687151"/>
              <a:gd name="connsiteX435" fmla="*/ 1520728 w 4807215"/>
              <a:gd name="connsiteY435" fmla="*/ 53081 h 3687151"/>
              <a:gd name="connsiteX436" fmla="*/ 1515032 w 4807215"/>
              <a:gd name="connsiteY436" fmla="*/ 55261 h 3687151"/>
              <a:gd name="connsiteX437" fmla="*/ 1509292 w 4807215"/>
              <a:gd name="connsiteY437" fmla="*/ 57753 h 3687151"/>
              <a:gd name="connsiteX438" fmla="*/ 1503595 w 4807215"/>
              <a:gd name="connsiteY438" fmla="*/ 60646 h 3687151"/>
              <a:gd name="connsiteX439" fmla="*/ 1488731 w 4807215"/>
              <a:gd name="connsiteY439" fmla="*/ 70392 h 3687151"/>
              <a:gd name="connsiteX440" fmla="*/ 1478895 w 4807215"/>
              <a:gd name="connsiteY440" fmla="*/ 80361 h 3687151"/>
              <a:gd name="connsiteX441" fmla="*/ 1474979 w 4807215"/>
              <a:gd name="connsiteY441" fmla="*/ 89529 h 3687151"/>
              <a:gd name="connsiteX442" fmla="*/ 1477872 w 4807215"/>
              <a:gd name="connsiteY442" fmla="*/ 96694 h 3687151"/>
              <a:gd name="connsiteX443" fmla="*/ 1483524 w 4807215"/>
              <a:gd name="connsiteY443" fmla="*/ 99364 h 3687151"/>
              <a:gd name="connsiteX444" fmla="*/ 876273 w 4807215"/>
              <a:gd name="connsiteY444" fmla="*/ 518365 h 3687151"/>
              <a:gd name="connsiteX445" fmla="*/ 881257 w 4807215"/>
              <a:gd name="connsiteY445" fmla="*/ 518899 h 3687151"/>
              <a:gd name="connsiteX446" fmla="*/ 886864 w 4807215"/>
              <a:gd name="connsiteY446" fmla="*/ 518899 h 3687151"/>
              <a:gd name="connsiteX447" fmla="*/ 892962 w 4807215"/>
              <a:gd name="connsiteY447" fmla="*/ 518054 h 3687151"/>
              <a:gd name="connsiteX448" fmla="*/ 899415 w 4807215"/>
              <a:gd name="connsiteY448" fmla="*/ 516585 h 3687151"/>
              <a:gd name="connsiteX449" fmla="*/ 910985 w 4807215"/>
              <a:gd name="connsiteY449" fmla="*/ 512669 h 3687151"/>
              <a:gd name="connsiteX450" fmla="*/ 922734 w 4807215"/>
              <a:gd name="connsiteY450" fmla="*/ 507284 h 3687151"/>
              <a:gd name="connsiteX451" fmla="*/ 934038 w 4807215"/>
              <a:gd name="connsiteY451" fmla="*/ 500564 h 3687151"/>
              <a:gd name="connsiteX452" fmla="*/ 944363 w 4807215"/>
              <a:gd name="connsiteY452" fmla="*/ 492776 h 3687151"/>
              <a:gd name="connsiteX453" fmla="*/ 956290 w 4807215"/>
              <a:gd name="connsiteY453" fmla="*/ 480048 h 3687151"/>
              <a:gd name="connsiteX454" fmla="*/ 961230 w 4807215"/>
              <a:gd name="connsiteY454" fmla="*/ 468922 h 3687151"/>
              <a:gd name="connsiteX455" fmla="*/ 959183 w 4807215"/>
              <a:gd name="connsiteY455" fmla="*/ 460511 h 3687151"/>
              <a:gd name="connsiteX456" fmla="*/ 949970 w 4807215"/>
              <a:gd name="connsiteY456" fmla="*/ 456060 h 3687151"/>
              <a:gd name="connsiteX457" fmla="*/ 944942 w 4807215"/>
              <a:gd name="connsiteY457" fmla="*/ 455571 h 3687151"/>
              <a:gd name="connsiteX458" fmla="*/ 939379 w 4807215"/>
              <a:gd name="connsiteY458" fmla="*/ 455793 h 3687151"/>
              <a:gd name="connsiteX459" fmla="*/ 933370 w 4807215"/>
              <a:gd name="connsiteY459" fmla="*/ 456683 h 3687151"/>
              <a:gd name="connsiteX460" fmla="*/ 927007 w 4807215"/>
              <a:gd name="connsiteY460" fmla="*/ 458152 h 3687151"/>
              <a:gd name="connsiteX461" fmla="*/ 915702 w 4807215"/>
              <a:gd name="connsiteY461" fmla="*/ 461979 h 3687151"/>
              <a:gd name="connsiteX462" fmla="*/ 904220 w 4807215"/>
              <a:gd name="connsiteY462" fmla="*/ 467275 h 3687151"/>
              <a:gd name="connsiteX463" fmla="*/ 893139 w 4807215"/>
              <a:gd name="connsiteY463" fmla="*/ 473773 h 3687151"/>
              <a:gd name="connsiteX464" fmla="*/ 882904 w 4807215"/>
              <a:gd name="connsiteY464" fmla="*/ 481383 h 3687151"/>
              <a:gd name="connsiteX465" fmla="*/ 870887 w 4807215"/>
              <a:gd name="connsiteY465" fmla="*/ 493978 h 3687151"/>
              <a:gd name="connsiteX466" fmla="*/ 865591 w 4807215"/>
              <a:gd name="connsiteY466" fmla="*/ 505148 h 3687151"/>
              <a:gd name="connsiteX467" fmla="*/ 867283 w 4807215"/>
              <a:gd name="connsiteY467" fmla="*/ 513782 h 3687151"/>
              <a:gd name="connsiteX468" fmla="*/ 876184 w 4807215"/>
              <a:gd name="connsiteY468" fmla="*/ 518098 h 3687151"/>
              <a:gd name="connsiteX469" fmla="*/ 957492 w 4807215"/>
              <a:gd name="connsiteY469" fmla="*/ 449652 h 3687151"/>
              <a:gd name="connsiteX470" fmla="*/ 962788 w 4807215"/>
              <a:gd name="connsiteY470" fmla="*/ 450453 h 3687151"/>
              <a:gd name="connsiteX471" fmla="*/ 968795 w 4807215"/>
              <a:gd name="connsiteY471" fmla="*/ 450453 h 3687151"/>
              <a:gd name="connsiteX472" fmla="*/ 975426 w 4807215"/>
              <a:gd name="connsiteY472" fmla="*/ 449563 h 3687151"/>
              <a:gd name="connsiteX473" fmla="*/ 982502 w 4807215"/>
              <a:gd name="connsiteY473" fmla="*/ 447961 h 3687151"/>
              <a:gd name="connsiteX474" fmla="*/ 993184 w 4807215"/>
              <a:gd name="connsiteY474" fmla="*/ 444400 h 3687151"/>
              <a:gd name="connsiteX475" fmla="*/ 1004042 w 4807215"/>
              <a:gd name="connsiteY475" fmla="*/ 439550 h 3687151"/>
              <a:gd name="connsiteX476" fmla="*/ 1014545 w 4807215"/>
              <a:gd name="connsiteY476" fmla="*/ 433542 h 3687151"/>
              <a:gd name="connsiteX477" fmla="*/ 1024336 w 4807215"/>
              <a:gd name="connsiteY477" fmla="*/ 426599 h 3687151"/>
              <a:gd name="connsiteX478" fmla="*/ 1036707 w 4807215"/>
              <a:gd name="connsiteY478" fmla="*/ 414272 h 3687151"/>
              <a:gd name="connsiteX479" fmla="*/ 1042404 w 4807215"/>
              <a:gd name="connsiteY479" fmla="*/ 403235 h 3687151"/>
              <a:gd name="connsiteX480" fmla="*/ 1041158 w 4807215"/>
              <a:gd name="connsiteY480" fmla="*/ 394690 h 3687151"/>
              <a:gd name="connsiteX481" fmla="*/ 1032836 w 4807215"/>
              <a:gd name="connsiteY481" fmla="*/ 389750 h 3687151"/>
              <a:gd name="connsiteX482" fmla="*/ 1027541 w 4807215"/>
              <a:gd name="connsiteY482" fmla="*/ 389038 h 3687151"/>
              <a:gd name="connsiteX483" fmla="*/ 1021577 w 4807215"/>
              <a:gd name="connsiteY483" fmla="*/ 389038 h 3687151"/>
              <a:gd name="connsiteX484" fmla="*/ 1014990 w 4807215"/>
              <a:gd name="connsiteY484" fmla="*/ 389973 h 3687151"/>
              <a:gd name="connsiteX485" fmla="*/ 1008047 w 4807215"/>
              <a:gd name="connsiteY485" fmla="*/ 391575 h 3687151"/>
              <a:gd name="connsiteX486" fmla="*/ 997590 w 4807215"/>
              <a:gd name="connsiteY486" fmla="*/ 395046 h 3687151"/>
              <a:gd name="connsiteX487" fmla="*/ 986997 w 4807215"/>
              <a:gd name="connsiteY487" fmla="*/ 399808 h 3687151"/>
              <a:gd name="connsiteX488" fmla="*/ 976672 w 4807215"/>
              <a:gd name="connsiteY488" fmla="*/ 405638 h 3687151"/>
              <a:gd name="connsiteX489" fmla="*/ 967015 w 4807215"/>
              <a:gd name="connsiteY489" fmla="*/ 412447 h 3687151"/>
              <a:gd name="connsiteX490" fmla="*/ 954554 w 4807215"/>
              <a:gd name="connsiteY490" fmla="*/ 424596 h 3687151"/>
              <a:gd name="connsiteX491" fmla="*/ 948591 w 4807215"/>
              <a:gd name="connsiteY491" fmla="*/ 435633 h 3687151"/>
              <a:gd name="connsiteX492" fmla="*/ 949437 w 4807215"/>
              <a:gd name="connsiteY492" fmla="*/ 444534 h 3687151"/>
              <a:gd name="connsiteX493" fmla="*/ 957403 w 4807215"/>
              <a:gd name="connsiteY493" fmla="*/ 449385 h 3687151"/>
              <a:gd name="connsiteX494" fmla="*/ 633060 w 4807215"/>
              <a:gd name="connsiteY494" fmla="*/ 740483 h 3687151"/>
              <a:gd name="connsiteX495" fmla="*/ 645165 w 4807215"/>
              <a:gd name="connsiteY495" fmla="*/ 743732 h 3687151"/>
              <a:gd name="connsiteX496" fmla="*/ 649082 w 4807215"/>
              <a:gd name="connsiteY496" fmla="*/ 743732 h 3687151"/>
              <a:gd name="connsiteX497" fmla="*/ 653221 w 4807215"/>
              <a:gd name="connsiteY497" fmla="*/ 743331 h 3687151"/>
              <a:gd name="connsiteX498" fmla="*/ 657671 w 4807215"/>
              <a:gd name="connsiteY498" fmla="*/ 742574 h 3687151"/>
              <a:gd name="connsiteX499" fmla="*/ 662121 w 4807215"/>
              <a:gd name="connsiteY499" fmla="*/ 741551 h 3687151"/>
              <a:gd name="connsiteX500" fmla="*/ 676941 w 4807215"/>
              <a:gd name="connsiteY500" fmla="*/ 736433 h 3687151"/>
              <a:gd name="connsiteX501" fmla="*/ 691894 w 4807215"/>
              <a:gd name="connsiteY501" fmla="*/ 728867 h 3687151"/>
              <a:gd name="connsiteX502" fmla="*/ 705869 w 4807215"/>
              <a:gd name="connsiteY502" fmla="*/ 719432 h 3687151"/>
              <a:gd name="connsiteX503" fmla="*/ 717929 w 4807215"/>
              <a:gd name="connsiteY503" fmla="*/ 708574 h 3687151"/>
              <a:gd name="connsiteX504" fmla="*/ 727987 w 4807215"/>
              <a:gd name="connsiteY504" fmla="*/ 694600 h 3687151"/>
              <a:gd name="connsiteX505" fmla="*/ 730390 w 4807215"/>
              <a:gd name="connsiteY505" fmla="*/ 683162 h 3687151"/>
              <a:gd name="connsiteX506" fmla="*/ 725361 w 4807215"/>
              <a:gd name="connsiteY506" fmla="*/ 675419 h 3687151"/>
              <a:gd name="connsiteX507" fmla="*/ 713167 w 4807215"/>
              <a:gd name="connsiteY507" fmla="*/ 672392 h 3687151"/>
              <a:gd name="connsiteX508" fmla="*/ 709295 w 4807215"/>
              <a:gd name="connsiteY508" fmla="*/ 672392 h 3687151"/>
              <a:gd name="connsiteX509" fmla="*/ 705200 w 4807215"/>
              <a:gd name="connsiteY509" fmla="*/ 672793 h 3687151"/>
              <a:gd name="connsiteX510" fmla="*/ 700750 w 4807215"/>
              <a:gd name="connsiteY510" fmla="*/ 673549 h 3687151"/>
              <a:gd name="connsiteX511" fmla="*/ 696300 w 4807215"/>
              <a:gd name="connsiteY511" fmla="*/ 674573 h 3687151"/>
              <a:gd name="connsiteX512" fmla="*/ 681791 w 4807215"/>
              <a:gd name="connsiteY512" fmla="*/ 679602 h 3687151"/>
              <a:gd name="connsiteX513" fmla="*/ 667195 w 4807215"/>
              <a:gd name="connsiteY513" fmla="*/ 686989 h 3687151"/>
              <a:gd name="connsiteX514" fmla="*/ 653443 w 4807215"/>
              <a:gd name="connsiteY514" fmla="*/ 696202 h 3687151"/>
              <a:gd name="connsiteX515" fmla="*/ 641472 w 4807215"/>
              <a:gd name="connsiteY515" fmla="*/ 706793 h 3687151"/>
              <a:gd name="connsiteX516" fmla="*/ 631147 w 4807215"/>
              <a:gd name="connsiteY516" fmla="*/ 720723 h 3687151"/>
              <a:gd name="connsiteX517" fmla="*/ 628298 w 4807215"/>
              <a:gd name="connsiteY517" fmla="*/ 732294 h 3687151"/>
              <a:gd name="connsiteX518" fmla="*/ 632971 w 4807215"/>
              <a:gd name="connsiteY518" fmla="*/ 740216 h 3687151"/>
              <a:gd name="connsiteX519" fmla="*/ 719931 w 4807215"/>
              <a:gd name="connsiteY519" fmla="*/ 665361 h 3687151"/>
              <a:gd name="connsiteX520" fmla="*/ 724382 w 4807215"/>
              <a:gd name="connsiteY520" fmla="*/ 665361 h 3687151"/>
              <a:gd name="connsiteX521" fmla="*/ 728832 w 4807215"/>
              <a:gd name="connsiteY521" fmla="*/ 665005 h 3687151"/>
              <a:gd name="connsiteX522" fmla="*/ 733728 w 4807215"/>
              <a:gd name="connsiteY522" fmla="*/ 664248 h 3687151"/>
              <a:gd name="connsiteX523" fmla="*/ 738845 w 4807215"/>
              <a:gd name="connsiteY523" fmla="*/ 663047 h 3687151"/>
              <a:gd name="connsiteX524" fmla="*/ 752553 w 4807215"/>
              <a:gd name="connsiteY524" fmla="*/ 658374 h 3687151"/>
              <a:gd name="connsiteX525" fmla="*/ 766348 w 4807215"/>
              <a:gd name="connsiteY525" fmla="*/ 651609 h 3687151"/>
              <a:gd name="connsiteX526" fmla="*/ 779433 w 4807215"/>
              <a:gd name="connsiteY526" fmla="*/ 643109 h 3687151"/>
              <a:gd name="connsiteX527" fmla="*/ 790914 w 4807215"/>
              <a:gd name="connsiteY527" fmla="*/ 633363 h 3687151"/>
              <a:gd name="connsiteX528" fmla="*/ 801596 w 4807215"/>
              <a:gd name="connsiteY528" fmla="*/ 620012 h 3687151"/>
              <a:gd name="connsiteX529" fmla="*/ 804889 w 4807215"/>
              <a:gd name="connsiteY529" fmla="*/ 608663 h 3687151"/>
              <a:gd name="connsiteX530" fmla="*/ 800883 w 4807215"/>
              <a:gd name="connsiteY530" fmla="*/ 600697 h 3687151"/>
              <a:gd name="connsiteX531" fmla="*/ 789713 w 4807215"/>
              <a:gd name="connsiteY531" fmla="*/ 597137 h 3687151"/>
              <a:gd name="connsiteX532" fmla="*/ 785262 w 4807215"/>
              <a:gd name="connsiteY532" fmla="*/ 597137 h 3687151"/>
              <a:gd name="connsiteX533" fmla="*/ 780812 w 4807215"/>
              <a:gd name="connsiteY533" fmla="*/ 597537 h 3687151"/>
              <a:gd name="connsiteX534" fmla="*/ 775962 w 4807215"/>
              <a:gd name="connsiteY534" fmla="*/ 598338 h 3687151"/>
              <a:gd name="connsiteX535" fmla="*/ 770977 w 4807215"/>
              <a:gd name="connsiteY535" fmla="*/ 599495 h 3687151"/>
              <a:gd name="connsiteX536" fmla="*/ 757626 w 4807215"/>
              <a:gd name="connsiteY536" fmla="*/ 603946 h 3687151"/>
              <a:gd name="connsiteX537" fmla="*/ 744275 w 4807215"/>
              <a:gd name="connsiteY537" fmla="*/ 610577 h 3687151"/>
              <a:gd name="connsiteX538" fmla="*/ 731369 w 4807215"/>
              <a:gd name="connsiteY538" fmla="*/ 618810 h 3687151"/>
              <a:gd name="connsiteX539" fmla="*/ 719931 w 4807215"/>
              <a:gd name="connsiteY539" fmla="*/ 628378 h 3687151"/>
              <a:gd name="connsiteX540" fmla="*/ 709028 w 4807215"/>
              <a:gd name="connsiteY540" fmla="*/ 641729 h 3687151"/>
              <a:gd name="connsiteX541" fmla="*/ 705379 w 4807215"/>
              <a:gd name="connsiteY541" fmla="*/ 653167 h 3687151"/>
              <a:gd name="connsiteX542" fmla="*/ 709028 w 4807215"/>
              <a:gd name="connsiteY542" fmla="*/ 661444 h 3687151"/>
              <a:gd name="connsiteX543" fmla="*/ 720065 w 4807215"/>
              <a:gd name="connsiteY543" fmla="*/ 665094 h 3687151"/>
              <a:gd name="connsiteX544" fmla="*/ 559718 w 4807215"/>
              <a:gd name="connsiteY544" fmla="*/ 822770 h 3687151"/>
              <a:gd name="connsiteX545" fmla="*/ 573070 w 4807215"/>
              <a:gd name="connsiteY545" fmla="*/ 825396 h 3687151"/>
              <a:gd name="connsiteX546" fmla="*/ 576496 w 4807215"/>
              <a:gd name="connsiteY546" fmla="*/ 825396 h 3687151"/>
              <a:gd name="connsiteX547" fmla="*/ 580012 w 4807215"/>
              <a:gd name="connsiteY547" fmla="*/ 824951 h 3687151"/>
              <a:gd name="connsiteX548" fmla="*/ 583707 w 4807215"/>
              <a:gd name="connsiteY548" fmla="*/ 824283 h 3687151"/>
              <a:gd name="connsiteX549" fmla="*/ 587489 w 4807215"/>
              <a:gd name="connsiteY549" fmla="*/ 823437 h 3687151"/>
              <a:gd name="connsiteX550" fmla="*/ 603466 w 4807215"/>
              <a:gd name="connsiteY550" fmla="*/ 817830 h 3687151"/>
              <a:gd name="connsiteX551" fmla="*/ 619576 w 4807215"/>
              <a:gd name="connsiteY551" fmla="*/ 809419 h 3687151"/>
              <a:gd name="connsiteX552" fmla="*/ 634485 w 4807215"/>
              <a:gd name="connsiteY552" fmla="*/ 798871 h 3687151"/>
              <a:gd name="connsiteX553" fmla="*/ 646946 w 4807215"/>
              <a:gd name="connsiteY553" fmla="*/ 786900 h 3687151"/>
              <a:gd name="connsiteX554" fmla="*/ 656291 w 4807215"/>
              <a:gd name="connsiteY554" fmla="*/ 772525 h 3687151"/>
              <a:gd name="connsiteX555" fmla="*/ 657715 w 4807215"/>
              <a:gd name="connsiteY555" fmla="*/ 761043 h 3687151"/>
              <a:gd name="connsiteX556" fmla="*/ 651619 w 4807215"/>
              <a:gd name="connsiteY556" fmla="*/ 753611 h 3687151"/>
              <a:gd name="connsiteX557" fmla="*/ 638268 w 4807215"/>
              <a:gd name="connsiteY557" fmla="*/ 751253 h 3687151"/>
              <a:gd name="connsiteX558" fmla="*/ 634886 w 4807215"/>
              <a:gd name="connsiteY558" fmla="*/ 751475 h 3687151"/>
              <a:gd name="connsiteX559" fmla="*/ 631370 w 4807215"/>
              <a:gd name="connsiteY559" fmla="*/ 751920 h 3687151"/>
              <a:gd name="connsiteX560" fmla="*/ 627765 w 4807215"/>
              <a:gd name="connsiteY560" fmla="*/ 752588 h 3687151"/>
              <a:gd name="connsiteX561" fmla="*/ 624026 w 4807215"/>
              <a:gd name="connsiteY561" fmla="*/ 753433 h 3687151"/>
              <a:gd name="connsiteX562" fmla="*/ 608405 w 4807215"/>
              <a:gd name="connsiteY562" fmla="*/ 758952 h 3687151"/>
              <a:gd name="connsiteX563" fmla="*/ 592695 w 4807215"/>
              <a:gd name="connsiteY563" fmla="*/ 767096 h 3687151"/>
              <a:gd name="connsiteX564" fmla="*/ 578054 w 4807215"/>
              <a:gd name="connsiteY564" fmla="*/ 777332 h 3687151"/>
              <a:gd name="connsiteX565" fmla="*/ 565638 w 4807215"/>
              <a:gd name="connsiteY565" fmla="*/ 789081 h 3687151"/>
              <a:gd name="connsiteX566" fmla="*/ 555936 w 4807215"/>
              <a:gd name="connsiteY566" fmla="*/ 803455 h 3687151"/>
              <a:gd name="connsiteX567" fmla="*/ 554022 w 4807215"/>
              <a:gd name="connsiteY567" fmla="*/ 815160 h 3687151"/>
              <a:gd name="connsiteX568" fmla="*/ 559852 w 4807215"/>
              <a:gd name="connsiteY568" fmla="*/ 822503 h 3687151"/>
              <a:gd name="connsiteX569" fmla="*/ 796700 w 4807215"/>
              <a:gd name="connsiteY569" fmla="*/ 590372 h 3687151"/>
              <a:gd name="connsiteX570" fmla="*/ 801373 w 4807215"/>
              <a:gd name="connsiteY570" fmla="*/ 590684 h 3687151"/>
              <a:gd name="connsiteX571" fmla="*/ 806535 w 4807215"/>
              <a:gd name="connsiteY571" fmla="*/ 590417 h 3687151"/>
              <a:gd name="connsiteX572" fmla="*/ 812053 w 4807215"/>
              <a:gd name="connsiteY572" fmla="*/ 589571 h 3687151"/>
              <a:gd name="connsiteX573" fmla="*/ 817839 w 4807215"/>
              <a:gd name="connsiteY573" fmla="*/ 588236 h 3687151"/>
              <a:gd name="connsiteX574" fmla="*/ 830479 w 4807215"/>
              <a:gd name="connsiteY574" fmla="*/ 583786 h 3687151"/>
              <a:gd name="connsiteX575" fmla="*/ 843251 w 4807215"/>
              <a:gd name="connsiteY575" fmla="*/ 577689 h 3687151"/>
              <a:gd name="connsiteX576" fmla="*/ 855534 w 4807215"/>
              <a:gd name="connsiteY576" fmla="*/ 570079 h 3687151"/>
              <a:gd name="connsiteX577" fmla="*/ 866481 w 4807215"/>
              <a:gd name="connsiteY577" fmla="*/ 561178 h 3687151"/>
              <a:gd name="connsiteX578" fmla="*/ 877830 w 4807215"/>
              <a:gd name="connsiteY578" fmla="*/ 547827 h 3687151"/>
              <a:gd name="connsiteX579" fmla="*/ 881968 w 4807215"/>
              <a:gd name="connsiteY579" fmla="*/ 536567 h 3687151"/>
              <a:gd name="connsiteX580" fmla="*/ 878898 w 4807215"/>
              <a:gd name="connsiteY580" fmla="*/ 528334 h 3687151"/>
              <a:gd name="connsiteX581" fmla="*/ 868751 w 4807215"/>
              <a:gd name="connsiteY581" fmla="*/ 524284 h 3687151"/>
              <a:gd name="connsiteX582" fmla="*/ 864034 w 4807215"/>
              <a:gd name="connsiteY582" fmla="*/ 524284 h 3687151"/>
              <a:gd name="connsiteX583" fmla="*/ 858916 w 4807215"/>
              <a:gd name="connsiteY583" fmla="*/ 524596 h 3687151"/>
              <a:gd name="connsiteX584" fmla="*/ 853487 w 4807215"/>
              <a:gd name="connsiteY584" fmla="*/ 525441 h 3687151"/>
              <a:gd name="connsiteX585" fmla="*/ 847790 w 4807215"/>
              <a:gd name="connsiteY585" fmla="*/ 526777 h 3687151"/>
              <a:gd name="connsiteX586" fmla="*/ 835418 w 4807215"/>
              <a:gd name="connsiteY586" fmla="*/ 531004 h 3687151"/>
              <a:gd name="connsiteX587" fmla="*/ 822869 w 4807215"/>
              <a:gd name="connsiteY587" fmla="*/ 536923 h 3687151"/>
              <a:gd name="connsiteX588" fmla="*/ 810852 w 4807215"/>
              <a:gd name="connsiteY588" fmla="*/ 544311 h 3687151"/>
              <a:gd name="connsiteX589" fmla="*/ 799949 w 4807215"/>
              <a:gd name="connsiteY589" fmla="*/ 552900 h 3687151"/>
              <a:gd name="connsiteX590" fmla="*/ 788467 w 4807215"/>
              <a:gd name="connsiteY590" fmla="*/ 565940 h 3687151"/>
              <a:gd name="connsiteX591" fmla="*/ 784017 w 4807215"/>
              <a:gd name="connsiteY591" fmla="*/ 577288 h 3687151"/>
              <a:gd name="connsiteX592" fmla="*/ 786687 w 4807215"/>
              <a:gd name="connsiteY592" fmla="*/ 585788 h 3687151"/>
              <a:gd name="connsiteX593" fmla="*/ 796655 w 4807215"/>
              <a:gd name="connsiteY593" fmla="*/ 590105 h 3687151"/>
              <a:gd name="connsiteX594" fmla="*/ 37470 w 4807215"/>
              <a:gd name="connsiteY594" fmla="*/ 1842792 h 3687151"/>
              <a:gd name="connsiteX595" fmla="*/ 50197 w 4807215"/>
              <a:gd name="connsiteY595" fmla="*/ 1847643 h 3687151"/>
              <a:gd name="connsiteX596" fmla="*/ 67687 w 4807215"/>
              <a:gd name="connsiteY596" fmla="*/ 1846708 h 3687151"/>
              <a:gd name="connsiteX597" fmla="*/ 73205 w 4807215"/>
              <a:gd name="connsiteY597" fmla="*/ 1845417 h 3687151"/>
              <a:gd name="connsiteX598" fmla="*/ 78946 w 4807215"/>
              <a:gd name="connsiteY598" fmla="*/ 1843637 h 3687151"/>
              <a:gd name="connsiteX599" fmla="*/ 84955 w 4807215"/>
              <a:gd name="connsiteY599" fmla="*/ 1841368 h 3687151"/>
              <a:gd name="connsiteX600" fmla="*/ 91185 w 4807215"/>
              <a:gd name="connsiteY600" fmla="*/ 1838608 h 3687151"/>
              <a:gd name="connsiteX601" fmla="*/ 119534 w 4807215"/>
              <a:gd name="connsiteY601" fmla="*/ 1821163 h 3687151"/>
              <a:gd name="connsiteX602" fmla="*/ 143877 w 4807215"/>
              <a:gd name="connsiteY602" fmla="*/ 1798911 h 3687151"/>
              <a:gd name="connsiteX603" fmla="*/ 161679 w 4807215"/>
              <a:gd name="connsiteY603" fmla="*/ 1774657 h 3687151"/>
              <a:gd name="connsiteX604" fmla="*/ 170179 w 4807215"/>
              <a:gd name="connsiteY604" fmla="*/ 1751381 h 3687151"/>
              <a:gd name="connsiteX605" fmla="*/ 169155 w 4807215"/>
              <a:gd name="connsiteY605" fmla="*/ 1736651 h 3687151"/>
              <a:gd name="connsiteX606" fmla="*/ 161723 w 4807215"/>
              <a:gd name="connsiteY606" fmla="*/ 1727038 h 3687151"/>
              <a:gd name="connsiteX607" fmla="*/ 148995 w 4807215"/>
              <a:gd name="connsiteY607" fmla="*/ 1722587 h 3687151"/>
              <a:gd name="connsiteX608" fmla="*/ 131817 w 4807215"/>
              <a:gd name="connsiteY608" fmla="*/ 1723745 h 3687151"/>
              <a:gd name="connsiteX609" fmla="*/ 126477 w 4807215"/>
              <a:gd name="connsiteY609" fmla="*/ 1725035 h 3687151"/>
              <a:gd name="connsiteX610" fmla="*/ 120869 w 4807215"/>
              <a:gd name="connsiteY610" fmla="*/ 1726771 h 3687151"/>
              <a:gd name="connsiteX611" fmla="*/ 115039 w 4807215"/>
              <a:gd name="connsiteY611" fmla="*/ 1728996 h 3687151"/>
              <a:gd name="connsiteX612" fmla="*/ 108986 w 4807215"/>
              <a:gd name="connsiteY612" fmla="*/ 1731666 h 3687151"/>
              <a:gd name="connsiteX613" fmla="*/ 81439 w 4807215"/>
              <a:gd name="connsiteY613" fmla="*/ 1748399 h 3687151"/>
              <a:gd name="connsiteX614" fmla="*/ 57496 w 4807215"/>
              <a:gd name="connsiteY614" fmla="*/ 1769984 h 3687151"/>
              <a:gd name="connsiteX615" fmla="*/ 39695 w 4807215"/>
              <a:gd name="connsiteY615" fmla="*/ 1793882 h 3687151"/>
              <a:gd name="connsiteX616" fmla="*/ 30393 w 4807215"/>
              <a:gd name="connsiteY616" fmla="*/ 1817380 h 3687151"/>
              <a:gd name="connsiteX617" fmla="*/ 30750 w 4807215"/>
              <a:gd name="connsiteY617" fmla="*/ 1832600 h 3687151"/>
              <a:gd name="connsiteX618" fmla="*/ 37470 w 4807215"/>
              <a:gd name="connsiteY618" fmla="*/ 1842792 h 3687151"/>
              <a:gd name="connsiteX619" fmla="*/ 2937233 w 4807215"/>
              <a:gd name="connsiteY619" fmla="*/ 3370199 h 3687151"/>
              <a:gd name="connsiteX620" fmla="*/ 2901986 w 4807215"/>
              <a:gd name="connsiteY620" fmla="*/ 3328009 h 3687151"/>
              <a:gd name="connsiteX621" fmla="*/ 2857483 w 4807215"/>
              <a:gd name="connsiteY621" fmla="*/ 3302509 h 3687151"/>
              <a:gd name="connsiteX622" fmla="*/ 2807950 w 4807215"/>
              <a:gd name="connsiteY622" fmla="*/ 3296634 h 3687151"/>
              <a:gd name="connsiteX623" fmla="*/ 2804924 w 4807215"/>
              <a:gd name="connsiteY623" fmla="*/ 3296990 h 3687151"/>
              <a:gd name="connsiteX624" fmla="*/ 2801853 w 4807215"/>
              <a:gd name="connsiteY624" fmla="*/ 3297391 h 3687151"/>
              <a:gd name="connsiteX625" fmla="*/ 2798827 w 4807215"/>
              <a:gd name="connsiteY625" fmla="*/ 3297881 h 3687151"/>
              <a:gd name="connsiteX626" fmla="*/ 2795756 w 4807215"/>
              <a:gd name="connsiteY626" fmla="*/ 3298459 h 3687151"/>
              <a:gd name="connsiteX627" fmla="*/ 2747247 w 4807215"/>
              <a:gd name="connsiteY627" fmla="*/ 3320711 h 3687151"/>
              <a:gd name="connsiteX628" fmla="*/ 2711422 w 4807215"/>
              <a:gd name="connsiteY628" fmla="*/ 3361698 h 3687151"/>
              <a:gd name="connsiteX629" fmla="*/ 2691395 w 4807215"/>
              <a:gd name="connsiteY629" fmla="*/ 3416394 h 3687151"/>
              <a:gd name="connsiteX630" fmla="*/ 2690728 w 4807215"/>
              <a:gd name="connsiteY630" fmla="*/ 3479811 h 3687151"/>
              <a:gd name="connsiteX631" fmla="*/ 2709464 w 4807215"/>
              <a:gd name="connsiteY631" fmla="*/ 3537221 h 3687151"/>
              <a:gd name="connsiteX632" fmla="*/ 2743642 w 4807215"/>
              <a:gd name="connsiteY632" fmla="*/ 3582392 h 3687151"/>
              <a:gd name="connsiteX633" fmla="*/ 2789080 w 4807215"/>
              <a:gd name="connsiteY633" fmla="*/ 3611008 h 3687151"/>
              <a:gd name="connsiteX634" fmla="*/ 2841195 w 4807215"/>
              <a:gd name="connsiteY634" fmla="*/ 3618662 h 3687151"/>
              <a:gd name="connsiteX635" fmla="*/ 2844399 w 4807215"/>
              <a:gd name="connsiteY635" fmla="*/ 3618350 h 3687151"/>
              <a:gd name="connsiteX636" fmla="*/ 2847603 w 4807215"/>
              <a:gd name="connsiteY636" fmla="*/ 3617995 h 3687151"/>
              <a:gd name="connsiteX637" fmla="*/ 2850807 w 4807215"/>
              <a:gd name="connsiteY637" fmla="*/ 3617505 h 3687151"/>
              <a:gd name="connsiteX638" fmla="*/ 2854011 w 4807215"/>
              <a:gd name="connsiteY638" fmla="*/ 3616927 h 3687151"/>
              <a:gd name="connsiteX639" fmla="*/ 2905279 w 4807215"/>
              <a:gd name="connsiteY639" fmla="*/ 3593295 h 3687151"/>
              <a:gd name="connsiteX640" fmla="*/ 2942128 w 4807215"/>
              <a:gd name="connsiteY640" fmla="*/ 3549059 h 3687151"/>
              <a:gd name="connsiteX641" fmla="*/ 2960909 w 4807215"/>
              <a:gd name="connsiteY641" fmla="*/ 3491204 h 3687151"/>
              <a:gd name="connsiteX642" fmla="*/ 2958595 w 4807215"/>
              <a:gd name="connsiteY642" fmla="*/ 3426540 h 3687151"/>
              <a:gd name="connsiteX643" fmla="*/ 2937233 w 4807215"/>
              <a:gd name="connsiteY643" fmla="*/ 3370332 h 3687151"/>
              <a:gd name="connsiteX644" fmla="*/ 3540434 w 4807215"/>
              <a:gd name="connsiteY644" fmla="*/ 3236688 h 3687151"/>
              <a:gd name="connsiteX645" fmla="*/ 3509904 w 4807215"/>
              <a:gd name="connsiteY645" fmla="*/ 3189648 h 3687151"/>
              <a:gd name="connsiteX646" fmla="*/ 3469851 w 4807215"/>
              <a:gd name="connsiteY646" fmla="*/ 3155513 h 3687151"/>
              <a:gd name="connsiteX647" fmla="*/ 3424502 w 4807215"/>
              <a:gd name="connsiteY647" fmla="*/ 3135843 h 3687151"/>
              <a:gd name="connsiteX648" fmla="*/ 3377418 w 4807215"/>
              <a:gd name="connsiteY648" fmla="*/ 3132105 h 3687151"/>
              <a:gd name="connsiteX649" fmla="*/ 3369585 w 4807215"/>
              <a:gd name="connsiteY649" fmla="*/ 3133173 h 3687151"/>
              <a:gd name="connsiteX650" fmla="*/ 3361753 w 4807215"/>
              <a:gd name="connsiteY650" fmla="*/ 3134730 h 3687151"/>
              <a:gd name="connsiteX651" fmla="*/ 3354054 w 4807215"/>
              <a:gd name="connsiteY651" fmla="*/ 3136822 h 3687151"/>
              <a:gd name="connsiteX652" fmla="*/ 3346443 w 4807215"/>
              <a:gd name="connsiteY652" fmla="*/ 3139448 h 3687151"/>
              <a:gd name="connsiteX653" fmla="*/ 3301939 w 4807215"/>
              <a:gd name="connsiteY653" fmla="*/ 3169132 h 3687151"/>
              <a:gd name="connsiteX654" fmla="*/ 3274258 w 4807215"/>
              <a:gd name="connsiteY654" fmla="*/ 3215282 h 3687151"/>
              <a:gd name="connsiteX655" fmla="*/ 3265803 w 4807215"/>
              <a:gd name="connsiteY655" fmla="*/ 3272335 h 3687151"/>
              <a:gd name="connsiteX656" fmla="*/ 3279154 w 4807215"/>
              <a:gd name="connsiteY656" fmla="*/ 3334640 h 3687151"/>
              <a:gd name="connsiteX657" fmla="*/ 3307636 w 4807215"/>
              <a:gd name="connsiteY657" fmla="*/ 3383594 h 3687151"/>
              <a:gd name="connsiteX658" fmla="*/ 3347289 w 4807215"/>
              <a:gd name="connsiteY658" fmla="*/ 3420621 h 3687151"/>
              <a:gd name="connsiteX659" fmla="*/ 3394107 w 4807215"/>
              <a:gd name="connsiteY659" fmla="*/ 3442873 h 3687151"/>
              <a:gd name="connsiteX660" fmla="*/ 3443862 w 4807215"/>
              <a:gd name="connsiteY660" fmla="*/ 3448080 h 3687151"/>
              <a:gd name="connsiteX661" fmla="*/ 3452139 w 4807215"/>
              <a:gd name="connsiteY661" fmla="*/ 3447101 h 3687151"/>
              <a:gd name="connsiteX662" fmla="*/ 3460372 w 4807215"/>
              <a:gd name="connsiteY662" fmla="*/ 3445543 h 3687151"/>
              <a:gd name="connsiteX663" fmla="*/ 3468517 w 4807215"/>
              <a:gd name="connsiteY663" fmla="*/ 3443407 h 3687151"/>
              <a:gd name="connsiteX664" fmla="*/ 3476527 w 4807215"/>
              <a:gd name="connsiteY664" fmla="*/ 3440737 h 3687151"/>
              <a:gd name="connsiteX665" fmla="*/ 3523389 w 4807215"/>
              <a:gd name="connsiteY665" fmla="*/ 3408739 h 3687151"/>
              <a:gd name="connsiteX666" fmla="*/ 3550804 w 4807215"/>
              <a:gd name="connsiteY666" fmla="*/ 3359073 h 3687151"/>
              <a:gd name="connsiteX667" fmla="*/ 3556900 w 4807215"/>
              <a:gd name="connsiteY667" fmla="*/ 3299305 h 3687151"/>
              <a:gd name="connsiteX668" fmla="*/ 3540434 w 4807215"/>
              <a:gd name="connsiteY668" fmla="*/ 3236732 h 3687151"/>
              <a:gd name="connsiteX669" fmla="*/ 1808667 w 4807215"/>
              <a:gd name="connsiteY669" fmla="*/ 3408472 h 3687151"/>
              <a:gd name="connsiteX670" fmla="*/ 1778226 w 4807215"/>
              <a:gd name="connsiteY670" fmla="*/ 3373537 h 3687151"/>
              <a:gd name="connsiteX671" fmla="*/ 1736126 w 4807215"/>
              <a:gd name="connsiteY671" fmla="*/ 3358005 h 3687151"/>
              <a:gd name="connsiteX672" fmla="*/ 1731676 w 4807215"/>
              <a:gd name="connsiteY672" fmla="*/ 3357693 h 3687151"/>
              <a:gd name="connsiteX673" fmla="*/ 1727226 w 4807215"/>
              <a:gd name="connsiteY673" fmla="*/ 3357693 h 3687151"/>
              <a:gd name="connsiteX674" fmla="*/ 1722775 w 4807215"/>
              <a:gd name="connsiteY674" fmla="*/ 3357693 h 3687151"/>
              <a:gd name="connsiteX675" fmla="*/ 1718325 w 4807215"/>
              <a:gd name="connsiteY675" fmla="*/ 3358005 h 3687151"/>
              <a:gd name="connsiteX676" fmla="*/ 1676936 w 4807215"/>
              <a:gd name="connsiteY676" fmla="*/ 3371089 h 3687151"/>
              <a:gd name="connsiteX677" fmla="*/ 1639642 w 4807215"/>
              <a:gd name="connsiteY677" fmla="*/ 3399838 h 3687151"/>
              <a:gd name="connsiteX678" fmla="*/ 1609602 w 4807215"/>
              <a:gd name="connsiteY678" fmla="*/ 3441538 h 3687151"/>
              <a:gd name="connsiteX679" fmla="*/ 1590110 w 4807215"/>
              <a:gd name="connsiteY679" fmla="*/ 3493473 h 3687151"/>
              <a:gd name="connsiteX680" fmla="*/ 1585659 w 4807215"/>
              <a:gd name="connsiteY680" fmla="*/ 3553153 h 3687151"/>
              <a:gd name="connsiteX681" fmla="*/ 1599367 w 4807215"/>
              <a:gd name="connsiteY681" fmla="*/ 3604999 h 3687151"/>
              <a:gd name="connsiteX682" fmla="*/ 1629095 w 4807215"/>
              <a:gd name="connsiteY682" fmla="*/ 3643006 h 3687151"/>
              <a:gd name="connsiteX683" fmla="*/ 1672352 w 4807215"/>
              <a:gd name="connsiteY683" fmla="*/ 3661074 h 3687151"/>
              <a:gd name="connsiteX684" fmla="*/ 1677025 w 4807215"/>
              <a:gd name="connsiteY684" fmla="*/ 3661519 h 3687151"/>
              <a:gd name="connsiteX685" fmla="*/ 1681698 w 4807215"/>
              <a:gd name="connsiteY685" fmla="*/ 3661519 h 3687151"/>
              <a:gd name="connsiteX686" fmla="*/ 1686149 w 4807215"/>
              <a:gd name="connsiteY686" fmla="*/ 3661519 h 3687151"/>
              <a:gd name="connsiteX687" fmla="*/ 1690821 w 4807215"/>
              <a:gd name="connsiteY687" fmla="*/ 3661252 h 3687151"/>
              <a:gd name="connsiteX688" fmla="*/ 1734524 w 4807215"/>
              <a:gd name="connsiteY688" fmla="*/ 3647901 h 3687151"/>
              <a:gd name="connsiteX689" fmla="*/ 1773553 w 4807215"/>
              <a:gd name="connsiteY689" fmla="*/ 3616748 h 3687151"/>
              <a:gd name="connsiteX690" fmla="*/ 1804039 w 4807215"/>
              <a:gd name="connsiteY690" fmla="*/ 3572245 h 3687151"/>
              <a:gd name="connsiteX691" fmla="*/ 1822240 w 4807215"/>
              <a:gd name="connsiteY691" fmla="*/ 3518217 h 3687151"/>
              <a:gd name="connsiteX692" fmla="*/ 1824244 w 4807215"/>
              <a:gd name="connsiteY692" fmla="*/ 3458182 h 3687151"/>
              <a:gd name="connsiteX693" fmla="*/ 1808667 w 4807215"/>
              <a:gd name="connsiteY693" fmla="*/ 3408516 h 3687151"/>
              <a:gd name="connsiteX694" fmla="*/ 2647870 w 4807215"/>
              <a:gd name="connsiteY694" fmla="*/ 3424270 h 3687151"/>
              <a:gd name="connsiteX695" fmla="*/ 2615962 w 4807215"/>
              <a:gd name="connsiteY695" fmla="*/ 3378877 h 3687151"/>
              <a:gd name="connsiteX696" fmla="*/ 2572972 w 4807215"/>
              <a:gd name="connsiteY696" fmla="*/ 3351018 h 3687151"/>
              <a:gd name="connsiteX697" fmla="*/ 2523082 w 4807215"/>
              <a:gd name="connsiteY697" fmla="*/ 3344253 h 3687151"/>
              <a:gd name="connsiteX698" fmla="*/ 2522059 w 4807215"/>
              <a:gd name="connsiteY698" fmla="*/ 3344253 h 3687151"/>
              <a:gd name="connsiteX699" fmla="*/ 2520991 w 4807215"/>
              <a:gd name="connsiteY699" fmla="*/ 3344253 h 3687151"/>
              <a:gd name="connsiteX700" fmla="*/ 2519967 w 4807215"/>
              <a:gd name="connsiteY700" fmla="*/ 3344253 h 3687151"/>
              <a:gd name="connsiteX701" fmla="*/ 2518899 w 4807215"/>
              <a:gd name="connsiteY701" fmla="*/ 3344253 h 3687151"/>
              <a:gd name="connsiteX702" fmla="*/ 2469945 w 4807215"/>
              <a:gd name="connsiteY702" fmla="*/ 3362767 h 3687151"/>
              <a:gd name="connsiteX703" fmla="*/ 2431316 w 4807215"/>
              <a:gd name="connsiteY703" fmla="*/ 3400817 h 3687151"/>
              <a:gd name="connsiteX704" fmla="*/ 2406750 w 4807215"/>
              <a:gd name="connsiteY704" fmla="*/ 3453821 h 3687151"/>
              <a:gd name="connsiteX705" fmla="*/ 2400075 w 4807215"/>
              <a:gd name="connsiteY705" fmla="*/ 3516393 h 3687151"/>
              <a:gd name="connsiteX706" fmla="*/ 2413426 w 4807215"/>
              <a:gd name="connsiteY706" fmla="*/ 3576606 h 3687151"/>
              <a:gd name="connsiteX707" fmla="*/ 2443911 w 4807215"/>
              <a:gd name="connsiteY707" fmla="*/ 3624893 h 3687151"/>
              <a:gd name="connsiteX708" fmla="*/ 2487524 w 4807215"/>
              <a:gd name="connsiteY708" fmla="*/ 3656045 h 3687151"/>
              <a:gd name="connsiteX709" fmla="*/ 2539816 w 4807215"/>
              <a:gd name="connsiteY709" fmla="*/ 3664946 h 3687151"/>
              <a:gd name="connsiteX710" fmla="*/ 2540884 w 4807215"/>
              <a:gd name="connsiteY710" fmla="*/ 3664946 h 3687151"/>
              <a:gd name="connsiteX711" fmla="*/ 2541952 w 4807215"/>
              <a:gd name="connsiteY711" fmla="*/ 3664946 h 3687151"/>
              <a:gd name="connsiteX712" fmla="*/ 2543021 w 4807215"/>
              <a:gd name="connsiteY712" fmla="*/ 3664946 h 3687151"/>
              <a:gd name="connsiteX713" fmla="*/ 2544089 w 4807215"/>
              <a:gd name="connsiteY713" fmla="*/ 3664946 h 3687151"/>
              <a:gd name="connsiteX714" fmla="*/ 2595980 w 4807215"/>
              <a:gd name="connsiteY714" fmla="*/ 3645542 h 3687151"/>
              <a:gd name="connsiteX715" fmla="*/ 2636033 w 4807215"/>
              <a:gd name="connsiteY715" fmla="*/ 3604510 h 3687151"/>
              <a:gd name="connsiteX716" fmla="*/ 2659975 w 4807215"/>
              <a:gd name="connsiteY716" fmla="*/ 3548480 h 3687151"/>
              <a:gd name="connsiteX717" fmla="*/ 2664204 w 4807215"/>
              <a:gd name="connsiteY717" fmla="*/ 3484128 h 3687151"/>
              <a:gd name="connsiteX718" fmla="*/ 2647870 w 4807215"/>
              <a:gd name="connsiteY718" fmla="*/ 3424315 h 3687151"/>
              <a:gd name="connsiteX719" fmla="*/ 2067277 w 4807215"/>
              <a:gd name="connsiteY719" fmla="*/ 3419820 h 3687151"/>
              <a:gd name="connsiteX720" fmla="*/ 2032253 w 4807215"/>
              <a:gd name="connsiteY720" fmla="*/ 3386442 h 3687151"/>
              <a:gd name="connsiteX721" fmla="*/ 1986814 w 4807215"/>
              <a:gd name="connsiteY721" fmla="*/ 3373403 h 3687151"/>
              <a:gd name="connsiteX722" fmla="*/ 1980718 w 4807215"/>
              <a:gd name="connsiteY722" fmla="*/ 3373403 h 3687151"/>
              <a:gd name="connsiteX723" fmla="*/ 1977692 w 4807215"/>
              <a:gd name="connsiteY723" fmla="*/ 3373403 h 3687151"/>
              <a:gd name="connsiteX724" fmla="*/ 1974709 w 4807215"/>
              <a:gd name="connsiteY724" fmla="*/ 3373403 h 3687151"/>
              <a:gd name="connsiteX725" fmla="*/ 1930473 w 4807215"/>
              <a:gd name="connsiteY725" fmla="*/ 3387644 h 3687151"/>
              <a:gd name="connsiteX726" fmla="*/ 1892022 w 4807215"/>
              <a:gd name="connsiteY726" fmla="*/ 3419064 h 3687151"/>
              <a:gd name="connsiteX727" fmla="*/ 1862739 w 4807215"/>
              <a:gd name="connsiteY727" fmla="*/ 3464279 h 3687151"/>
              <a:gd name="connsiteX728" fmla="*/ 1846317 w 4807215"/>
              <a:gd name="connsiteY728" fmla="*/ 3520131 h 3687151"/>
              <a:gd name="connsiteX729" fmla="*/ 1847029 w 4807215"/>
              <a:gd name="connsiteY729" fmla="*/ 3581190 h 3687151"/>
              <a:gd name="connsiteX730" fmla="*/ 1866166 w 4807215"/>
              <a:gd name="connsiteY730" fmla="*/ 3632903 h 3687151"/>
              <a:gd name="connsiteX731" fmla="*/ 1900834 w 4807215"/>
              <a:gd name="connsiteY731" fmla="*/ 3669441 h 3687151"/>
              <a:gd name="connsiteX732" fmla="*/ 1947963 w 4807215"/>
              <a:gd name="connsiteY732" fmla="*/ 3684705 h 3687151"/>
              <a:gd name="connsiteX733" fmla="*/ 1951256 w 4807215"/>
              <a:gd name="connsiteY733" fmla="*/ 3684705 h 3687151"/>
              <a:gd name="connsiteX734" fmla="*/ 1954504 w 4807215"/>
              <a:gd name="connsiteY734" fmla="*/ 3684705 h 3687151"/>
              <a:gd name="connsiteX735" fmla="*/ 1957754 w 4807215"/>
              <a:gd name="connsiteY735" fmla="*/ 3684705 h 3687151"/>
              <a:gd name="connsiteX736" fmla="*/ 1961003 w 4807215"/>
              <a:gd name="connsiteY736" fmla="*/ 3684705 h 3687151"/>
              <a:gd name="connsiteX737" fmla="*/ 2007598 w 4807215"/>
              <a:gd name="connsiteY737" fmla="*/ 3669886 h 3687151"/>
              <a:gd name="connsiteX738" fmla="*/ 2047651 w 4807215"/>
              <a:gd name="connsiteY738" fmla="*/ 3636108 h 3687151"/>
              <a:gd name="connsiteX739" fmla="*/ 2076934 w 4807215"/>
              <a:gd name="connsiteY739" fmla="*/ 3587910 h 3687151"/>
              <a:gd name="connsiteX740" fmla="*/ 2091754 w 4807215"/>
              <a:gd name="connsiteY740" fmla="*/ 3530056 h 3687151"/>
              <a:gd name="connsiteX741" fmla="*/ 2088372 w 4807215"/>
              <a:gd name="connsiteY741" fmla="*/ 3468952 h 3687151"/>
              <a:gd name="connsiteX742" fmla="*/ 2067277 w 4807215"/>
              <a:gd name="connsiteY742" fmla="*/ 3419954 h 3687151"/>
              <a:gd name="connsiteX743" fmla="*/ 2336479 w 4807215"/>
              <a:gd name="connsiteY743" fmla="*/ 3409495 h 3687151"/>
              <a:gd name="connsiteX744" fmla="*/ 2296426 w 4807215"/>
              <a:gd name="connsiteY744" fmla="*/ 3378966 h 3687151"/>
              <a:gd name="connsiteX745" fmla="*/ 2247828 w 4807215"/>
              <a:gd name="connsiteY745" fmla="*/ 3369843 h 3687151"/>
              <a:gd name="connsiteX746" fmla="*/ 2246805 w 4807215"/>
              <a:gd name="connsiteY746" fmla="*/ 3369843 h 3687151"/>
              <a:gd name="connsiteX747" fmla="*/ 2245781 w 4807215"/>
              <a:gd name="connsiteY747" fmla="*/ 3369843 h 3687151"/>
              <a:gd name="connsiteX748" fmla="*/ 2244758 w 4807215"/>
              <a:gd name="connsiteY748" fmla="*/ 3369843 h 3687151"/>
              <a:gd name="connsiteX749" fmla="*/ 2243734 w 4807215"/>
              <a:gd name="connsiteY749" fmla="*/ 3369843 h 3687151"/>
              <a:gd name="connsiteX750" fmla="*/ 2196204 w 4807215"/>
              <a:gd name="connsiteY750" fmla="*/ 3385641 h 3687151"/>
              <a:gd name="connsiteX751" fmla="*/ 2156730 w 4807215"/>
              <a:gd name="connsiteY751" fmla="*/ 3420399 h 3687151"/>
              <a:gd name="connsiteX752" fmla="*/ 2128870 w 4807215"/>
              <a:gd name="connsiteY752" fmla="*/ 3469931 h 3687151"/>
              <a:gd name="connsiteX753" fmla="*/ 2116587 w 4807215"/>
              <a:gd name="connsiteY753" fmla="*/ 3530145 h 3687151"/>
              <a:gd name="connsiteX754" fmla="*/ 2123930 w 4807215"/>
              <a:gd name="connsiteY754" fmla="*/ 3591604 h 3687151"/>
              <a:gd name="connsiteX755" fmla="*/ 2149430 w 4807215"/>
              <a:gd name="connsiteY755" fmla="*/ 3642071 h 3687151"/>
              <a:gd name="connsiteX756" fmla="*/ 2189484 w 4807215"/>
              <a:gd name="connsiteY756" fmla="*/ 3675849 h 3687151"/>
              <a:gd name="connsiteX757" fmla="*/ 2240307 w 4807215"/>
              <a:gd name="connsiteY757" fmla="*/ 3687109 h 3687151"/>
              <a:gd name="connsiteX758" fmla="*/ 2241375 w 4807215"/>
              <a:gd name="connsiteY758" fmla="*/ 3687109 h 3687151"/>
              <a:gd name="connsiteX759" fmla="*/ 2242488 w 4807215"/>
              <a:gd name="connsiteY759" fmla="*/ 3687109 h 3687151"/>
              <a:gd name="connsiteX760" fmla="*/ 2243556 w 4807215"/>
              <a:gd name="connsiteY760" fmla="*/ 3687109 h 3687151"/>
              <a:gd name="connsiteX761" fmla="*/ 2244624 w 4807215"/>
              <a:gd name="connsiteY761" fmla="*/ 3687109 h 3687151"/>
              <a:gd name="connsiteX762" fmla="*/ 2294780 w 4807215"/>
              <a:gd name="connsiteY762" fmla="*/ 3670642 h 3687151"/>
              <a:gd name="connsiteX763" fmla="*/ 2335856 w 4807215"/>
              <a:gd name="connsiteY763" fmla="*/ 3633215 h 3687151"/>
              <a:gd name="connsiteX764" fmla="*/ 2363404 w 4807215"/>
              <a:gd name="connsiteY764" fmla="*/ 3580522 h 3687151"/>
              <a:gd name="connsiteX765" fmla="*/ 2373506 w 4807215"/>
              <a:gd name="connsiteY765" fmla="*/ 3518217 h 3687151"/>
              <a:gd name="connsiteX766" fmla="*/ 2363404 w 4807215"/>
              <a:gd name="connsiteY766" fmla="*/ 3457159 h 3687151"/>
              <a:gd name="connsiteX767" fmla="*/ 2336479 w 4807215"/>
              <a:gd name="connsiteY767" fmla="*/ 3409629 h 3687151"/>
              <a:gd name="connsiteX768" fmla="*/ 3226550 w 4807215"/>
              <a:gd name="connsiteY768" fmla="*/ 3292006 h 3687151"/>
              <a:gd name="connsiteX769" fmla="*/ 3188500 w 4807215"/>
              <a:gd name="connsiteY769" fmla="*/ 3253689 h 3687151"/>
              <a:gd name="connsiteX770" fmla="*/ 3143151 w 4807215"/>
              <a:gd name="connsiteY770" fmla="*/ 3231036 h 3687151"/>
              <a:gd name="connsiteX771" fmla="*/ 3094509 w 4807215"/>
              <a:gd name="connsiteY771" fmla="*/ 3226230 h 3687151"/>
              <a:gd name="connsiteX772" fmla="*/ 3089079 w 4807215"/>
              <a:gd name="connsiteY772" fmla="*/ 3226853 h 3687151"/>
              <a:gd name="connsiteX773" fmla="*/ 3083695 w 4807215"/>
              <a:gd name="connsiteY773" fmla="*/ 3227787 h 3687151"/>
              <a:gd name="connsiteX774" fmla="*/ 3078264 w 4807215"/>
              <a:gd name="connsiteY774" fmla="*/ 3228944 h 3687151"/>
              <a:gd name="connsiteX775" fmla="*/ 3072879 w 4807215"/>
              <a:gd name="connsiteY775" fmla="*/ 3230368 h 3687151"/>
              <a:gd name="connsiteX776" fmla="*/ 3025884 w 4807215"/>
              <a:gd name="connsiteY776" fmla="*/ 3256492 h 3687151"/>
              <a:gd name="connsiteX777" fmla="*/ 2993707 w 4807215"/>
              <a:gd name="connsiteY777" fmla="*/ 3300417 h 3687151"/>
              <a:gd name="connsiteX778" fmla="*/ 2979156 w 4807215"/>
              <a:gd name="connsiteY778" fmla="*/ 3356803 h 3687151"/>
              <a:gd name="connsiteX779" fmla="*/ 2985519 w 4807215"/>
              <a:gd name="connsiteY779" fmla="*/ 3420221 h 3687151"/>
              <a:gd name="connsiteX780" fmla="*/ 3009551 w 4807215"/>
              <a:gd name="connsiteY780" fmla="*/ 3473625 h 3687151"/>
              <a:gd name="connsiteX781" fmla="*/ 3046890 w 4807215"/>
              <a:gd name="connsiteY781" fmla="*/ 3514969 h 3687151"/>
              <a:gd name="connsiteX782" fmla="*/ 3093351 w 4807215"/>
              <a:gd name="connsiteY782" fmla="*/ 3540692 h 3687151"/>
              <a:gd name="connsiteX783" fmla="*/ 3144531 w 4807215"/>
              <a:gd name="connsiteY783" fmla="*/ 3547145 h 3687151"/>
              <a:gd name="connsiteX784" fmla="*/ 3150316 w 4807215"/>
              <a:gd name="connsiteY784" fmla="*/ 3546566 h 3687151"/>
              <a:gd name="connsiteX785" fmla="*/ 3156057 w 4807215"/>
              <a:gd name="connsiteY785" fmla="*/ 3545676 h 3687151"/>
              <a:gd name="connsiteX786" fmla="*/ 3161842 w 4807215"/>
              <a:gd name="connsiteY786" fmla="*/ 3544475 h 3687151"/>
              <a:gd name="connsiteX787" fmla="*/ 3167539 w 4807215"/>
              <a:gd name="connsiteY787" fmla="*/ 3543006 h 3687151"/>
              <a:gd name="connsiteX788" fmla="*/ 3217161 w 4807215"/>
              <a:gd name="connsiteY788" fmla="*/ 3514924 h 3687151"/>
              <a:gd name="connsiteX789" fmla="*/ 3249737 w 4807215"/>
              <a:gd name="connsiteY789" fmla="*/ 3467573 h 3687151"/>
              <a:gd name="connsiteX790" fmla="*/ 3262421 w 4807215"/>
              <a:gd name="connsiteY790" fmla="*/ 3408160 h 3687151"/>
              <a:gd name="connsiteX791" fmla="*/ 3252985 w 4807215"/>
              <a:gd name="connsiteY791" fmla="*/ 3343853 h 3687151"/>
              <a:gd name="connsiteX792" fmla="*/ 3226639 w 4807215"/>
              <a:gd name="connsiteY792" fmla="*/ 3292139 h 3687151"/>
              <a:gd name="connsiteX793" fmla="*/ 4583554 w 4807215"/>
              <a:gd name="connsiteY793" fmla="*/ 2675098 h 3687151"/>
              <a:gd name="connsiteX794" fmla="*/ 4542610 w 4807215"/>
              <a:gd name="connsiteY794" fmla="*/ 2625298 h 3687151"/>
              <a:gd name="connsiteX795" fmla="*/ 4504737 w 4807215"/>
              <a:gd name="connsiteY795" fmla="*/ 2597973 h 3687151"/>
              <a:gd name="connsiteX796" fmla="*/ 4464195 w 4807215"/>
              <a:gd name="connsiteY796" fmla="*/ 2579637 h 3687151"/>
              <a:gd name="connsiteX797" fmla="*/ 4423163 w 4807215"/>
              <a:gd name="connsiteY797" fmla="*/ 2570425 h 3687151"/>
              <a:gd name="connsiteX798" fmla="*/ 4383777 w 4807215"/>
              <a:gd name="connsiteY798" fmla="*/ 2570425 h 3687151"/>
              <a:gd name="connsiteX799" fmla="*/ 4367400 w 4807215"/>
              <a:gd name="connsiteY799" fmla="*/ 2573451 h 3687151"/>
              <a:gd name="connsiteX800" fmla="*/ 4351913 w 4807215"/>
              <a:gd name="connsiteY800" fmla="*/ 2578347 h 3687151"/>
              <a:gd name="connsiteX801" fmla="*/ 4337538 w 4807215"/>
              <a:gd name="connsiteY801" fmla="*/ 2585156 h 3687151"/>
              <a:gd name="connsiteX802" fmla="*/ 4324409 w 4807215"/>
              <a:gd name="connsiteY802" fmla="*/ 2594056 h 3687151"/>
              <a:gd name="connsiteX803" fmla="*/ 4295260 w 4807215"/>
              <a:gd name="connsiteY803" fmla="*/ 2632596 h 3687151"/>
              <a:gd name="connsiteX804" fmla="*/ 4288629 w 4807215"/>
              <a:gd name="connsiteY804" fmla="*/ 2680972 h 3687151"/>
              <a:gd name="connsiteX805" fmla="*/ 4304471 w 4807215"/>
              <a:gd name="connsiteY805" fmla="*/ 2733709 h 3687151"/>
              <a:gd name="connsiteX806" fmla="*/ 4342923 w 4807215"/>
              <a:gd name="connsiteY806" fmla="*/ 2784932 h 3687151"/>
              <a:gd name="connsiteX807" fmla="*/ 4380216 w 4807215"/>
              <a:gd name="connsiteY807" fmla="*/ 2814216 h 3687151"/>
              <a:gd name="connsiteX808" fmla="*/ 4421560 w 4807215"/>
              <a:gd name="connsiteY808" fmla="*/ 2834643 h 3687151"/>
              <a:gd name="connsiteX809" fmla="*/ 4464418 w 4807215"/>
              <a:gd name="connsiteY809" fmla="*/ 2845546 h 3687151"/>
              <a:gd name="connsiteX810" fmla="*/ 4506162 w 4807215"/>
              <a:gd name="connsiteY810" fmla="*/ 2846347 h 3687151"/>
              <a:gd name="connsiteX811" fmla="*/ 4523562 w 4807215"/>
              <a:gd name="connsiteY811" fmla="*/ 2843321 h 3687151"/>
              <a:gd name="connsiteX812" fmla="*/ 4540029 w 4807215"/>
              <a:gd name="connsiteY812" fmla="*/ 2838203 h 3687151"/>
              <a:gd name="connsiteX813" fmla="*/ 4555249 w 4807215"/>
              <a:gd name="connsiteY813" fmla="*/ 2830905 h 3687151"/>
              <a:gd name="connsiteX814" fmla="*/ 4569001 w 4807215"/>
              <a:gd name="connsiteY814" fmla="*/ 2821425 h 3687151"/>
              <a:gd name="connsiteX815" fmla="*/ 4598284 w 4807215"/>
              <a:gd name="connsiteY815" fmla="*/ 2779993 h 3687151"/>
              <a:gd name="connsiteX816" fmla="*/ 4602734 w 4807215"/>
              <a:gd name="connsiteY816" fmla="*/ 2728947 h 3687151"/>
              <a:gd name="connsiteX817" fmla="*/ 4583643 w 4807215"/>
              <a:gd name="connsiteY817" fmla="*/ 2675231 h 3687151"/>
              <a:gd name="connsiteX818" fmla="*/ 4806650 w 4807215"/>
              <a:gd name="connsiteY818" fmla="*/ 2534288 h 3687151"/>
              <a:gd name="connsiteX819" fmla="*/ 4781416 w 4807215"/>
              <a:gd name="connsiteY819" fmla="*/ 2483732 h 3687151"/>
              <a:gd name="connsiteX820" fmla="*/ 4735489 w 4807215"/>
              <a:gd name="connsiteY820" fmla="*/ 2438606 h 3687151"/>
              <a:gd name="connsiteX821" fmla="*/ 4698417 w 4807215"/>
              <a:gd name="connsiteY821" fmla="*/ 2416354 h 3687151"/>
              <a:gd name="connsiteX822" fmla="*/ 4659877 w 4807215"/>
              <a:gd name="connsiteY822" fmla="*/ 2401890 h 3687151"/>
              <a:gd name="connsiteX823" fmla="*/ 4621560 w 4807215"/>
              <a:gd name="connsiteY823" fmla="*/ 2395081 h 3687151"/>
              <a:gd name="connsiteX824" fmla="*/ 4585156 w 4807215"/>
              <a:gd name="connsiteY824" fmla="*/ 2395838 h 3687151"/>
              <a:gd name="connsiteX825" fmla="*/ 4566509 w 4807215"/>
              <a:gd name="connsiteY825" fmla="*/ 2399531 h 3687151"/>
              <a:gd name="connsiteX826" fmla="*/ 4549196 w 4807215"/>
              <a:gd name="connsiteY826" fmla="*/ 2405584 h 3687151"/>
              <a:gd name="connsiteX827" fmla="*/ 4533576 w 4807215"/>
              <a:gd name="connsiteY827" fmla="*/ 2414039 h 3687151"/>
              <a:gd name="connsiteX828" fmla="*/ 4519825 w 4807215"/>
              <a:gd name="connsiteY828" fmla="*/ 2424854 h 3687151"/>
              <a:gd name="connsiteX829" fmla="*/ 4496193 w 4807215"/>
              <a:gd name="connsiteY829" fmla="*/ 2464507 h 3687151"/>
              <a:gd name="connsiteX830" fmla="*/ 4495658 w 4807215"/>
              <a:gd name="connsiteY830" fmla="*/ 2512036 h 3687151"/>
              <a:gd name="connsiteX831" fmla="*/ 4517510 w 4807215"/>
              <a:gd name="connsiteY831" fmla="*/ 2562014 h 3687151"/>
              <a:gd name="connsiteX832" fmla="*/ 4561169 w 4807215"/>
              <a:gd name="connsiteY832" fmla="*/ 2608654 h 3687151"/>
              <a:gd name="connsiteX833" fmla="*/ 4598328 w 4807215"/>
              <a:gd name="connsiteY833" fmla="*/ 2632686 h 3687151"/>
              <a:gd name="connsiteX834" fmla="*/ 4637981 w 4807215"/>
              <a:gd name="connsiteY834" fmla="*/ 2649018 h 3687151"/>
              <a:gd name="connsiteX835" fmla="*/ 4678034 w 4807215"/>
              <a:gd name="connsiteY835" fmla="*/ 2657252 h 3687151"/>
              <a:gd name="connsiteX836" fmla="*/ 4716619 w 4807215"/>
              <a:gd name="connsiteY836" fmla="*/ 2657252 h 3687151"/>
              <a:gd name="connsiteX837" fmla="*/ 4736379 w 4807215"/>
              <a:gd name="connsiteY837" fmla="*/ 2653558 h 3687151"/>
              <a:gd name="connsiteX838" fmla="*/ 4754670 w 4807215"/>
              <a:gd name="connsiteY838" fmla="*/ 2647194 h 3687151"/>
              <a:gd name="connsiteX839" fmla="*/ 4771092 w 4807215"/>
              <a:gd name="connsiteY839" fmla="*/ 2638293 h 3687151"/>
              <a:gd name="connsiteX840" fmla="*/ 4785288 w 4807215"/>
              <a:gd name="connsiteY840" fmla="*/ 2626678 h 3687151"/>
              <a:gd name="connsiteX841" fmla="*/ 4808563 w 4807215"/>
              <a:gd name="connsiteY841" fmla="*/ 2584177 h 3687151"/>
              <a:gd name="connsiteX842" fmla="*/ 4806739 w 4807215"/>
              <a:gd name="connsiteY842" fmla="*/ 2534422 h 3687151"/>
              <a:gd name="connsiteX843" fmla="*/ 4079506 w 4807215"/>
              <a:gd name="connsiteY843" fmla="*/ 2963035 h 3687151"/>
              <a:gd name="connsiteX844" fmla="*/ 4043503 w 4807215"/>
              <a:gd name="connsiteY844" fmla="*/ 2926009 h 3687151"/>
              <a:gd name="connsiteX845" fmla="*/ 4001891 w 4807215"/>
              <a:gd name="connsiteY845" fmla="*/ 2900108 h 3687151"/>
              <a:gd name="connsiteX846" fmla="*/ 3957744 w 4807215"/>
              <a:gd name="connsiteY846" fmla="*/ 2885955 h 3687151"/>
              <a:gd name="connsiteX847" fmla="*/ 3913908 w 4807215"/>
              <a:gd name="connsiteY847" fmla="*/ 2884264 h 3687151"/>
              <a:gd name="connsiteX848" fmla="*/ 3901625 w 4807215"/>
              <a:gd name="connsiteY848" fmla="*/ 2886223 h 3687151"/>
              <a:gd name="connsiteX849" fmla="*/ 3889698 w 4807215"/>
              <a:gd name="connsiteY849" fmla="*/ 2889293 h 3687151"/>
              <a:gd name="connsiteX850" fmla="*/ 3878171 w 4807215"/>
              <a:gd name="connsiteY850" fmla="*/ 2893744 h 3687151"/>
              <a:gd name="connsiteX851" fmla="*/ 3867134 w 4807215"/>
              <a:gd name="connsiteY851" fmla="*/ 2899173 h 3687151"/>
              <a:gd name="connsiteX852" fmla="*/ 3829351 w 4807215"/>
              <a:gd name="connsiteY852" fmla="*/ 2934420 h 3687151"/>
              <a:gd name="connsiteX853" fmla="*/ 3811906 w 4807215"/>
              <a:gd name="connsiteY853" fmla="*/ 2983062 h 3687151"/>
              <a:gd name="connsiteX854" fmla="*/ 3815778 w 4807215"/>
              <a:gd name="connsiteY854" fmla="*/ 3039359 h 3687151"/>
              <a:gd name="connsiteX855" fmla="*/ 3842480 w 4807215"/>
              <a:gd name="connsiteY855" fmla="*/ 3097214 h 3687151"/>
              <a:gd name="connsiteX856" fmla="*/ 3877326 w 4807215"/>
              <a:gd name="connsiteY856" fmla="*/ 3136332 h 3687151"/>
              <a:gd name="connsiteX857" fmla="*/ 3919426 w 4807215"/>
              <a:gd name="connsiteY857" fmla="*/ 3164815 h 3687151"/>
              <a:gd name="connsiteX858" fmla="*/ 3965443 w 4807215"/>
              <a:gd name="connsiteY858" fmla="*/ 3181192 h 3687151"/>
              <a:gd name="connsiteX859" fmla="*/ 4011860 w 4807215"/>
              <a:gd name="connsiteY859" fmla="*/ 3183996 h 3687151"/>
              <a:gd name="connsiteX860" fmla="*/ 4024856 w 4807215"/>
              <a:gd name="connsiteY860" fmla="*/ 3182127 h 3687151"/>
              <a:gd name="connsiteX861" fmla="*/ 4037494 w 4807215"/>
              <a:gd name="connsiteY861" fmla="*/ 3178922 h 3687151"/>
              <a:gd name="connsiteX862" fmla="*/ 4049688 w 4807215"/>
              <a:gd name="connsiteY862" fmla="*/ 3174472 h 3687151"/>
              <a:gd name="connsiteX863" fmla="*/ 4061349 w 4807215"/>
              <a:gd name="connsiteY863" fmla="*/ 3168687 h 3687151"/>
              <a:gd name="connsiteX864" fmla="*/ 4100423 w 4807215"/>
              <a:gd name="connsiteY864" fmla="*/ 3130547 h 3687151"/>
              <a:gd name="connsiteX865" fmla="*/ 4116577 w 4807215"/>
              <a:gd name="connsiteY865" fmla="*/ 3078656 h 3687151"/>
              <a:gd name="connsiteX866" fmla="*/ 4109502 w 4807215"/>
              <a:gd name="connsiteY866" fmla="*/ 3020445 h 3687151"/>
              <a:gd name="connsiteX867" fmla="*/ 4079594 w 4807215"/>
              <a:gd name="connsiteY867" fmla="*/ 2963169 h 3687151"/>
              <a:gd name="connsiteX868" fmla="*/ 3817870 w 4807215"/>
              <a:gd name="connsiteY868" fmla="*/ 3109408 h 3687151"/>
              <a:gd name="connsiteX869" fmla="*/ 3784136 w 4807215"/>
              <a:gd name="connsiteY869" fmla="*/ 3066951 h 3687151"/>
              <a:gd name="connsiteX870" fmla="*/ 3742836 w 4807215"/>
              <a:gd name="connsiteY870" fmla="*/ 3036734 h 3687151"/>
              <a:gd name="connsiteX871" fmla="*/ 3697621 w 4807215"/>
              <a:gd name="connsiteY871" fmla="*/ 3019733 h 3687151"/>
              <a:gd name="connsiteX872" fmla="*/ 3651782 w 4807215"/>
              <a:gd name="connsiteY872" fmla="*/ 3016974 h 3687151"/>
              <a:gd name="connsiteX873" fmla="*/ 3641858 w 4807215"/>
              <a:gd name="connsiteY873" fmla="*/ 3018442 h 3687151"/>
              <a:gd name="connsiteX874" fmla="*/ 3632067 w 4807215"/>
              <a:gd name="connsiteY874" fmla="*/ 3020668 h 3687151"/>
              <a:gd name="connsiteX875" fmla="*/ 3622498 w 4807215"/>
              <a:gd name="connsiteY875" fmla="*/ 3023694 h 3687151"/>
              <a:gd name="connsiteX876" fmla="*/ 3613153 w 4807215"/>
              <a:gd name="connsiteY876" fmla="*/ 3027521 h 3687151"/>
              <a:gd name="connsiteX877" fmla="*/ 3571319 w 4807215"/>
              <a:gd name="connsiteY877" fmla="*/ 3060276 h 3687151"/>
              <a:gd name="connsiteX878" fmla="*/ 3548356 w 4807215"/>
              <a:gd name="connsiteY878" fmla="*/ 3107984 h 3687151"/>
              <a:gd name="connsiteX879" fmla="*/ 3545774 w 4807215"/>
              <a:gd name="connsiteY879" fmla="*/ 3165082 h 3687151"/>
              <a:gd name="connsiteX880" fmla="*/ 3565846 w 4807215"/>
              <a:gd name="connsiteY880" fmla="*/ 3225874 h 3687151"/>
              <a:gd name="connsiteX881" fmla="*/ 3598022 w 4807215"/>
              <a:gd name="connsiteY881" fmla="*/ 3270377 h 3687151"/>
              <a:gd name="connsiteX882" fmla="*/ 3639366 w 4807215"/>
              <a:gd name="connsiteY882" fmla="*/ 3303310 h 3687151"/>
              <a:gd name="connsiteX883" fmla="*/ 3686228 w 4807215"/>
              <a:gd name="connsiteY883" fmla="*/ 3322847 h 3687151"/>
              <a:gd name="connsiteX884" fmla="*/ 3734692 w 4807215"/>
              <a:gd name="connsiteY884" fmla="*/ 3326897 h 3687151"/>
              <a:gd name="connsiteX885" fmla="*/ 3745284 w 4807215"/>
              <a:gd name="connsiteY885" fmla="*/ 3325517 h 3687151"/>
              <a:gd name="connsiteX886" fmla="*/ 3755698 w 4807215"/>
              <a:gd name="connsiteY886" fmla="*/ 3323247 h 3687151"/>
              <a:gd name="connsiteX887" fmla="*/ 3765889 w 4807215"/>
              <a:gd name="connsiteY887" fmla="*/ 3320043 h 3687151"/>
              <a:gd name="connsiteX888" fmla="*/ 3775813 w 4807215"/>
              <a:gd name="connsiteY888" fmla="*/ 3315949 h 3687151"/>
              <a:gd name="connsiteX889" fmla="*/ 3819427 w 4807215"/>
              <a:gd name="connsiteY889" fmla="*/ 3280658 h 3687151"/>
              <a:gd name="connsiteX890" fmla="*/ 3841679 w 4807215"/>
              <a:gd name="connsiteY890" fmla="*/ 3229523 h 3687151"/>
              <a:gd name="connsiteX891" fmla="*/ 3841412 w 4807215"/>
              <a:gd name="connsiteY891" fmla="*/ 3170066 h 3687151"/>
              <a:gd name="connsiteX892" fmla="*/ 3817959 w 4807215"/>
              <a:gd name="connsiteY892" fmla="*/ 3109541 h 3687151"/>
              <a:gd name="connsiteX893" fmla="*/ 4357786 w 4807215"/>
              <a:gd name="connsiteY893" fmla="*/ 2853824 h 3687151"/>
              <a:gd name="connsiteX894" fmla="*/ 4321784 w 4807215"/>
              <a:gd name="connsiteY894" fmla="*/ 2800019 h 3687151"/>
              <a:gd name="connsiteX895" fmla="*/ 4284489 w 4807215"/>
              <a:gd name="connsiteY895" fmla="*/ 2767932 h 3687151"/>
              <a:gd name="connsiteX896" fmla="*/ 4243101 w 4807215"/>
              <a:gd name="connsiteY896" fmla="*/ 2745947 h 3687151"/>
              <a:gd name="connsiteX897" fmla="*/ 4200333 w 4807215"/>
              <a:gd name="connsiteY897" fmla="*/ 2734376 h 3687151"/>
              <a:gd name="connsiteX898" fmla="*/ 4158633 w 4807215"/>
              <a:gd name="connsiteY898" fmla="*/ 2733575 h 3687151"/>
              <a:gd name="connsiteX899" fmla="*/ 4144169 w 4807215"/>
              <a:gd name="connsiteY899" fmla="*/ 2736023 h 3687151"/>
              <a:gd name="connsiteX900" fmla="*/ 4130329 w 4807215"/>
              <a:gd name="connsiteY900" fmla="*/ 2740073 h 3687151"/>
              <a:gd name="connsiteX901" fmla="*/ 4117201 w 4807215"/>
              <a:gd name="connsiteY901" fmla="*/ 2745591 h 3687151"/>
              <a:gd name="connsiteX902" fmla="*/ 4104873 w 4807215"/>
              <a:gd name="connsiteY902" fmla="*/ 2752756 h 3687151"/>
              <a:gd name="connsiteX903" fmla="*/ 4071184 w 4807215"/>
              <a:gd name="connsiteY903" fmla="*/ 2790006 h 3687151"/>
              <a:gd name="connsiteX904" fmla="*/ 4059123 w 4807215"/>
              <a:gd name="connsiteY904" fmla="*/ 2838960 h 3687151"/>
              <a:gd name="connsiteX905" fmla="*/ 4069226 w 4807215"/>
              <a:gd name="connsiteY905" fmla="*/ 2893832 h 3687151"/>
              <a:gd name="connsiteX906" fmla="*/ 4102292 w 4807215"/>
              <a:gd name="connsiteY906" fmla="*/ 2948705 h 3687151"/>
              <a:gd name="connsiteX907" fmla="*/ 4138829 w 4807215"/>
              <a:gd name="connsiteY907" fmla="*/ 2982884 h 3687151"/>
              <a:gd name="connsiteX908" fmla="*/ 4180840 w 4807215"/>
              <a:gd name="connsiteY908" fmla="*/ 3007228 h 3687151"/>
              <a:gd name="connsiteX909" fmla="*/ 4225344 w 4807215"/>
              <a:gd name="connsiteY909" fmla="*/ 3020579 h 3687151"/>
              <a:gd name="connsiteX910" fmla="*/ 4269448 w 4807215"/>
              <a:gd name="connsiteY910" fmla="*/ 3022359 h 3687151"/>
              <a:gd name="connsiteX911" fmla="*/ 4284801 w 4807215"/>
              <a:gd name="connsiteY911" fmla="*/ 3019911 h 3687151"/>
              <a:gd name="connsiteX912" fmla="*/ 4299532 w 4807215"/>
              <a:gd name="connsiteY912" fmla="*/ 3015728 h 3687151"/>
              <a:gd name="connsiteX913" fmla="*/ 4313506 w 4807215"/>
              <a:gd name="connsiteY913" fmla="*/ 3009853 h 3687151"/>
              <a:gd name="connsiteX914" fmla="*/ 4326457 w 4807215"/>
              <a:gd name="connsiteY914" fmla="*/ 3002154 h 3687151"/>
              <a:gd name="connsiteX915" fmla="*/ 4360903 w 4807215"/>
              <a:gd name="connsiteY915" fmla="*/ 2962101 h 3687151"/>
              <a:gd name="connsiteX916" fmla="*/ 4371093 w 4807215"/>
              <a:gd name="connsiteY916" fmla="*/ 2910210 h 3687151"/>
              <a:gd name="connsiteX917" fmla="*/ 4357876 w 4807215"/>
              <a:gd name="connsiteY917" fmla="*/ 2853957 h 3687151"/>
              <a:gd name="connsiteX918" fmla="*/ 945343 w 4807215"/>
              <a:gd name="connsiteY918" fmla="*/ 3230368 h 3687151"/>
              <a:gd name="connsiteX919" fmla="*/ 950415 w 4807215"/>
              <a:gd name="connsiteY919" fmla="*/ 3182572 h 3687151"/>
              <a:gd name="connsiteX920" fmla="*/ 940090 w 4807215"/>
              <a:gd name="connsiteY920" fmla="*/ 3143542 h 3687151"/>
              <a:gd name="connsiteX921" fmla="*/ 914991 w 4807215"/>
              <a:gd name="connsiteY921" fmla="*/ 3118086 h 3687151"/>
              <a:gd name="connsiteX922" fmla="*/ 905867 w 4807215"/>
              <a:gd name="connsiteY922" fmla="*/ 3114170 h 3687151"/>
              <a:gd name="connsiteX923" fmla="*/ 896255 w 4807215"/>
              <a:gd name="connsiteY923" fmla="*/ 3111811 h 3687151"/>
              <a:gd name="connsiteX924" fmla="*/ 886197 w 4807215"/>
              <a:gd name="connsiteY924" fmla="*/ 3110921 h 3687151"/>
              <a:gd name="connsiteX925" fmla="*/ 875827 w 4807215"/>
              <a:gd name="connsiteY925" fmla="*/ 3111455 h 3687151"/>
              <a:gd name="connsiteX926" fmla="*/ 847212 w 4807215"/>
              <a:gd name="connsiteY926" fmla="*/ 3119510 h 3687151"/>
              <a:gd name="connsiteX927" fmla="*/ 818507 w 4807215"/>
              <a:gd name="connsiteY927" fmla="*/ 3136421 h 3687151"/>
              <a:gd name="connsiteX928" fmla="*/ 791315 w 4807215"/>
              <a:gd name="connsiteY928" fmla="*/ 3161388 h 3687151"/>
              <a:gd name="connsiteX929" fmla="*/ 767416 w 4807215"/>
              <a:gd name="connsiteY929" fmla="*/ 3193742 h 3687151"/>
              <a:gd name="connsiteX930" fmla="*/ 745164 w 4807215"/>
              <a:gd name="connsiteY930" fmla="*/ 3243764 h 3687151"/>
              <a:gd name="connsiteX931" fmla="*/ 738178 w 4807215"/>
              <a:gd name="connsiteY931" fmla="*/ 3291961 h 3687151"/>
              <a:gd name="connsiteX932" fmla="*/ 746856 w 4807215"/>
              <a:gd name="connsiteY932" fmla="*/ 3332905 h 3687151"/>
              <a:gd name="connsiteX933" fmla="*/ 771422 w 4807215"/>
              <a:gd name="connsiteY933" fmla="*/ 3360853 h 3687151"/>
              <a:gd name="connsiteX934" fmla="*/ 780590 w 4807215"/>
              <a:gd name="connsiteY934" fmla="*/ 3365303 h 3687151"/>
              <a:gd name="connsiteX935" fmla="*/ 790425 w 4807215"/>
              <a:gd name="connsiteY935" fmla="*/ 3368107 h 3687151"/>
              <a:gd name="connsiteX936" fmla="*/ 800749 w 4807215"/>
              <a:gd name="connsiteY936" fmla="*/ 3369264 h 3687151"/>
              <a:gd name="connsiteX937" fmla="*/ 811475 w 4807215"/>
              <a:gd name="connsiteY937" fmla="*/ 3368908 h 3687151"/>
              <a:gd name="connsiteX938" fmla="*/ 841515 w 4807215"/>
              <a:gd name="connsiteY938" fmla="*/ 3360630 h 3687151"/>
              <a:gd name="connsiteX939" fmla="*/ 871689 w 4807215"/>
              <a:gd name="connsiteY939" fmla="*/ 3342607 h 3687151"/>
              <a:gd name="connsiteX940" fmla="*/ 899948 w 4807215"/>
              <a:gd name="connsiteY940" fmla="*/ 3315904 h 3687151"/>
              <a:gd name="connsiteX941" fmla="*/ 924203 w 4807215"/>
              <a:gd name="connsiteY941" fmla="*/ 3281726 h 3687151"/>
              <a:gd name="connsiteX942" fmla="*/ 945431 w 4807215"/>
              <a:gd name="connsiteY942" fmla="*/ 3230502 h 3687151"/>
              <a:gd name="connsiteX943" fmla="*/ 366796 w 4807215"/>
              <a:gd name="connsiteY943" fmla="*/ 2842119 h 3687151"/>
              <a:gd name="connsiteX944" fmla="*/ 396301 w 4807215"/>
              <a:gd name="connsiteY944" fmla="*/ 2803357 h 3687151"/>
              <a:gd name="connsiteX945" fmla="*/ 413791 w 4807215"/>
              <a:gd name="connsiteY945" fmla="*/ 2763615 h 3687151"/>
              <a:gd name="connsiteX946" fmla="*/ 418241 w 4807215"/>
              <a:gd name="connsiteY946" fmla="*/ 2727567 h 3687151"/>
              <a:gd name="connsiteX947" fmla="*/ 408406 w 4807215"/>
              <a:gd name="connsiteY947" fmla="*/ 2699575 h 3687151"/>
              <a:gd name="connsiteX948" fmla="*/ 399506 w 4807215"/>
              <a:gd name="connsiteY948" fmla="*/ 2691252 h 3687151"/>
              <a:gd name="connsiteX949" fmla="*/ 388825 w 4807215"/>
              <a:gd name="connsiteY949" fmla="*/ 2686045 h 3687151"/>
              <a:gd name="connsiteX950" fmla="*/ 376498 w 4807215"/>
              <a:gd name="connsiteY950" fmla="*/ 2683820 h 3687151"/>
              <a:gd name="connsiteX951" fmla="*/ 362879 w 4807215"/>
              <a:gd name="connsiteY951" fmla="*/ 2684488 h 3687151"/>
              <a:gd name="connsiteX952" fmla="*/ 344233 w 4807215"/>
              <a:gd name="connsiteY952" fmla="*/ 2689383 h 3687151"/>
              <a:gd name="connsiteX953" fmla="*/ 324606 w 4807215"/>
              <a:gd name="connsiteY953" fmla="*/ 2698595 h 3687151"/>
              <a:gd name="connsiteX954" fmla="*/ 304713 w 4807215"/>
              <a:gd name="connsiteY954" fmla="*/ 2711946 h 3687151"/>
              <a:gd name="connsiteX955" fmla="*/ 285087 w 4807215"/>
              <a:gd name="connsiteY955" fmla="*/ 2729436 h 3687151"/>
              <a:gd name="connsiteX956" fmla="*/ 255759 w 4807215"/>
              <a:gd name="connsiteY956" fmla="*/ 2766730 h 3687151"/>
              <a:gd name="connsiteX957" fmla="*/ 237335 w 4807215"/>
              <a:gd name="connsiteY957" fmla="*/ 2805982 h 3687151"/>
              <a:gd name="connsiteX958" fmla="*/ 231594 w 4807215"/>
              <a:gd name="connsiteY958" fmla="*/ 2842698 h 3687151"/>
              <a:gd name="connsiteX959" fmla="*/ 240494 w 4807215"/>
              <a:gd name="connsiteY959" fmla="*/ 2872115 h 3687151"/>
              <a:gd name="connsiteX960" fmla="*/ 248994 w 4807215"/>
              <a:gd name="connsiteY960" fmla="*/ 2881015 h 3687151"/>
              <a:gd name="connsiteX961" fmla="*/ 259720 w 4807215"/>
              <a:gd name="connsiteY961" fmla="*/ 2886845 h 3687151"/>
              <a:gd name="connsiteX962" fmla="*/ 272314 w 4807215"/>
              <a:gd name="connsiteY962" fmla="*/ 2889516 h 3687151"/>
              <a:gd name="connsiteX963" fmla="*/ 286378 w 4807215"/>
              <a:gd name="connsiteY963" fmla="*/ 2889071 h 3687151"/>
              <a:gd name="connsiteX964" fmla="*/ 305781 w 4807215"/>
              <a:gd name="connsiteY964" fmla="*/ 2884086 h 3687151"/>
              <a:gd name="connsiteX965" fmla="*/ 326164 w 4807215"/>
              <a:gd name="connsiteY965" fmla="*/ 2874473 h 3687151"/>
              <a:gd name="connsiteX966" fmla="*/ 346858 w 4807215"/>
              <a:gd name="connsiteY966" fmla="*/ 2860277 h 3687151"/>
              <a:gd name="connsiteX967" fmla="*/ 366840 w 4807215"/>
              <a:gd name="connsiteY967" fmla="*/ 2842253 h 3687151"/>
              <a:gd name="connsiteX968" fmla="*/ 602665 w 4807215"/>
              <a:gd name="connsiteY968" fmla="*/ 3077988 h 3687151"/>
              <a:gd name="connsiteX969" fmla="*/ 629367 w 4807215"/>
              <a:gd name="connsiteY969" fmla="*/ 3032684 h 3687151"/>
              <a:gd name="connsiteX970" fmla="*/ 641649 w 4807215"/>
              <a:gd name="connsiteY970" fmla="*/ 2988447 h 3687151"/>
              <a:gd name="connsiteX971" fmla="*/ 639381 w 4807215"/>
              <a:gd name="connsiteY971" fmla="*/ 2950307 h 3687151"/>
              <a:gd name="connsiteX972" fmla="*/ 622335 w 4807215"/>
              <a:gd name="connsiteY972" fmla="*/ 2922849 h 3687151"/>
              <a:gd name="connsiteX973" fmla="*/ 612945 w 4807215"/>
              <a:gd name="connsiteY973" fmla="*/ 2916752 h 3687151"/>
              <a:gd name="connsiteX974" fmla="*/ 602442 w 4807215"/>
              <a:gd name="connsiteY974" fmla="*/ 2912969 h 3687151"/>
              <a:gd name="connsiteX975" fmla="*/ 591005 w 4807215"/>
              <a:gd name="connsiteY975" fmla="*/ 2911411 h 3687151"/>
              <a:gd name="connsiteX976" fmla="*/ 578811 w 4807215"/>
              <a:gd name="connsiteY976" fmla="*/ 2911990 h 3687151"/>
              <a:gd name="connsiteX977" fmla="*/ 555446 w 4807215"/>
              <a:gd name="connsiteY977" fmla="*/ 2918309 h 3687151"/>
              <a:gd name="connsiteX978" fmla="*/ 531281 w 4807215"/>
              <a:gd name="connsiteY978" fmla="*/ 2930993 h 3687151"/>
              <a:gd name="connsiteX979" fmla="*/ 507427 w 4807215"/>
              <a:gd name="connsiteY979" fmla="*/ 2949640 h 3687151"/>
              <a:gd name="connsiteX980" fmla="*/ 485175 w 4807215"/>
              <a:gd name="connsiteY980" fmla="*/ 2973939 h 3687151"/>
              <a:gd name="connsiteX981" fmla="*/ 458206 w 4807215"/>
              <a:gd name="connsiteY981" fmla="*/ 3017686 h 3687151"/>
              <a:gd name="connsiteX982" fmla="*/ 444499 w 4807215"/>
              <a:gd name="connsiteY982" fmla="*/ 3061700 h 3687151"/>
              <a:gd name="connsiteX983" fmla="*/ 445122 w 4807215"/>
              <a:gd name="connsiteY983" fmla="*/ 3101086 h 3687151"/>
              <a:gd name="connsiteX984" fmla="*/ 461233 w 4807215"/>
              <a:gd name="connsiteY984" fmla="*/ 3130502 h 3687151"/>
              <a:gd name="connsiteX985" fmla="*/ 470578 w 4807215"/>
              <a:gd name="connsiteY985" fmla="*/ 3137312 h 3687151"/>
              <a:gd name="connsiteX986" fmla="*/ 481215 w 4807215"/>
              <a:gd name="connsiteY986" fmla="*/ 3141762 h 3687151"/>
              <a:gd name="connsiteX987" fmla="*/ 493008 w 4807215"/>
              <a:gd name="connsiteY987" fmla="*/ 3143720 h 3687151"/>
              <a:gd name="connsiteX988" fmla="*/ 505647 w 4807215"/>
              <a:gd name="connsiteY988" fmla="*/ 3143319 h 3687151"/>
              <a:gd name="connsiteX989" fmla="*/ 530035 w 4807215"/>
              <a:gd name="connsiteY989" fmla="*/ 3136911 h 3687151"/>
              <a:gd name="connsiteX990" fmla="*/ 555268 w 4807215"/>
              <a:gd name="connsiteY990" fmla="*/ 3123560 h 3687151"/>
              <a:gd name="connsiteX991" fmla="*/ 580057 w 4807215"/>
              <a:gd name="connsiteY991" fmla="*/ 3103756 h 3687151"/>
              <a:gd name="connsiteX992" fmla="*/ 602798 w 4807215"/>
              <a:gd name="connsiteY992" fmla="*/ 3078211 h 3687151"/>
              <a:gd name="connsiteX993" fmla="*/ 259230 w 4807215"/>
              <a:gd name="connsiteY993" fmla="*/ 2733442 h 3687151"/>
              <a:gd name="connsiteX994" fmla="*/ 277700 w 4807215"/>
              <a:gd name="connsiteY994" fmla="*/ 2718088 h 3687151"/>
              <a:gd name="connsiteX995" fmla="*/ 308006 w 4807215"/>
              <a:gd name="connsiteY995" fmla="*/ 2682485 h 3687151"/>
              <a:gd name="connsiteX996" fmla="*/ 327410 w 4807215"/>
              <a:gd name="connsiteY996" fmla="*/ 2645013 h 3687151"/>
              <a:gd name="connsiteX997" fmla="*/ 334397 w 4807215"/>
              <a:gd name="connsiteY997" fmla="*/ 2610211 h 3687151"/>
              <a:gd name="connsiteX998" fmla="*/ 327677 w 4807215"/>
              <a:gd name="connsiteY998" fmla="*/ 2582352 h 3687151"/>
              <a:gd name="connsiteX999" fmla="*/ 319577 w 4807215"/>
              <a:gd name="connsiteY999" fmla="*/ 2573006 h 3687151"/>
              <a:gd name="connsiteX1000" fmla="*/ 309030 w 4807215"/>
              <a:gd name="connsiteY1000" fmla="*/ 2567087 h 3687151"/>
              <a:gd name="connsiteX1001" fmla="*/ 296436 w 4807215"/>
              <a:gd name="connsiteY1001" fmla="*/ 2564551 h 3687151"/>
              <a:gd name="connsiteX1002" fmla="*/ 282195 w 4807215"/>
              <a:gd name="connsiteY1002" fmla="*/ 2565263 h 3687151"/>
              <a:gd name="connsiteX1003" fmla="*/ 265683 w 4807215"/>
              <a:gd name="connsiteY1003" fmla="*/ 2569713 h 3687151"/>
              <a:gd name="connsiteX1004" fmla="*/ 248238 w 4807215"/>
              <a:gd name="connsiteY1004" fmla="*/ 2577501 h 3687151"/>
              <a:gd name="connsiteX1005" fmla="*/ 230437 w 4807215"/>
              <a:gd name="connsiteY1005" fmla="*/ 2588716 h 3687151"/>
              <a:gd name="connsiteX1006" fmla="*/ 212635 w 4807215"/>
              <a:gd name="connsiteY1006" fmla="*/ 2603313 h 3687151"/>
              <a:gd name="connsiteX1007" fmla="*/ 182640 w 4807215"/>
              <a:gd name="connsiteY1007" fmla="*/ 2637492 h 3687151"/>
              <a:gd name="connsiteX1008" fmla="*/ 162524 w 4807215"/>
              <a:gd name="connsiteY1008" fmla="*/ 2674341 h 3687151"/>
              <a:gd name="connsiteX1009" fmla="*/ 154158 w 4807215"/>
              <a:gd name="connsiteY1009" fmla="*/ 2709588 h 3687151"/>
              <a:gd name="connsiteX1010" fmla="*/ 159543 w 4807215"/>
              <a:gd name="connsiteY1010" fmla="*/ 2738827 h 3687151"/>
              <a:gd name="connsiteX1011" fmla="*/ 167420 w 4807215"/>
              <a:gd name="connsiteY1011" fmla="*/ 2748884 h 3687151"/>
              <a:gd name="connsiteX1012" fmla="*/ 177967 w 4807215"/>
              <a:gd name="connsiteY1012" fmla="*/ 2755426 h 3687151"/>
              <a:gd name="connsiteX1013" fmla="*/ 190829 w 4807215"/>
              <a:gd name="connsiteY1013" fmla="*/ 2758408 h 3687151"/>
              <a:gd name="connsiteX1014" fmla="*/ 205514 w 4807215"/>
              <a:gd name="connsiteY1014" fmla="*/ 2757919 h 3687151"/>
              <a:gd name="connsiteX1015" fmla="*/ 222648 w 4807215"/>
              <a:gd name="connsiteY1015" fmla="*/ 2753468 h 3687151"/>
              <a:gd name="connsiteX1016" fmla="*/ 240806 w 4807215"/>
              <a:gd name="connsiteY1016" fmla="*/ 2745324 h 3687151"/>
              <a:gd name="connsiteX1017" fmla="*/ 259364 w 4807215"/>
              <a:gd name="connsiteY1017" fmla="*/ 2733664 h 3687151"/>
              <a:gd name="connsiteX1018" fmla="*/ 474049 w 4807215"/>
              <a:gd name="connsiteY1018" fmla="*/ 2962991 h 3687151"/>
              <a:gd name="connsiteX1019" fmla="*/ 502354 w 4807215"/>
              <a:gd name="connsiteY1019" fmla="*/ 2921069 h 3687151"/>
              <a:gd name="connsiteX1020" fmla="*/ 517574 w 4807215"/>
              <a:gd name="connsiteY1020" fmla="*/ 2879057 h 3687151"/>
              <a:gd name="connsiteX1021" fmla="*/ 518909 w 4807215"/>
              <a:gd name="connsiteY1021" fmla="*/ 2841808 h 3687151"/>
              <a:gd name="connsiteX1022" fmla="*/ 505558 w 4807215"/>
              <a:gd name="connsiteY1022" fmla="*/ 2813904 h 3687151"/>
              <a:gd name="connsiteX1023" fmla="*/ 496390 w 4807215"/>
              <a:gd name="connsiteY1023" fmla="*/ 2806606 h 3687151"/>
              <a:gd name="connsiteX1024" fmla="*/ 485710 w 4807215"/>
              <a:gd name="connsiteY1024" fmla="*/ 2802155 h 3687151"/>
              <a:gd name="connsiteX1025" fmla="*/ 473737 w 4807215"/>
              <a:gd name="connsiteY1025" fmla="*/ 2800242 h 3687151"/>
              <a:gd name="connsiteX1026" fmla="*/ 460743 w 4807215"/>
              <a:gd name="connsiteY1026" fmla="*/ 2800865 h 3687151"/>
              <a:gd name="connsiteX1027" fmla="*/ 439915 w 4807215"/>
              <a:gd name="connsiteY1027" fmla="*/ 2806383 h 3687151"/>
              <a:gd name="connsiteX1028" fmla="*/ 418241 w 4807215"/>
              <a:gd name="connsiteY1028" fmla="*/ 2817153 h 3687151"/>
              <a:gd name="connsiteX1029" fmla="*/ 396435 w 4807215"/>
              <a:gd name="connsiteY1029" fmla="*/ 2832862 h 3687151"/>
              <a:gd name="connsiteX1030" fmla="*/ 375385 w 4807215"/>
              <a:gd name="connsiteY1030" fmla="*/ 2853423 h 3687151"/>
              <a:gd name="connsiteX1031" fmla="*/ 346902 w 4807215"/>
              <a:gd name="connsiteY1031" fmla="*/ 2893788 h 3687151"/>
              <a:gd name="connsiteX1032" fmla="*/ 330525 w 4807215"/>
              <a:gd name="connsiteY1032" fmla="*/ 2935354 h 3687151"/>
              <a:gd name="connsiteX1033" fmla="*/ 327677 w 4807215"/>
              <a:gd name="connsiteY1033" fmla="*/ 2973494 h 3687151"/>
              <a:gd name="connsiteX1034" fmla="*/ 339782 w 4807215"/>
              <a:gd name="connsiteY1034" fmla="*/ 3003133 h 3687151"/>
              <a:gd name="connsiteX1035" fmla="*/ 348683 w 4807215"/>
              <a:gd name="connsiteY1035" fmla="*/ 3011188 h 3687151"/>
              <a:gd name="connsiteX1036" fmla="*/ 359452 w 4807215"/>
              <a:gd name="connsiteY1036" fmla="*/ 3016395 h 3687151"/>
              <a:gd name="connsiteX1037" fmla="*/ 371735 w 4807215"/>
              <a:gd name="connsiteY1037" fmla="*/ 3018754 h 3687151"/>
              <a:gd name="connsiteX1038" fmla="*/ 385086 w 4807215"/>
              <a:gd name="connsiteY1038" fmla="*/ 3018309 h 3687151"/>
              <a:gd name="connsiteX1039" fmla="*/ 406760 w 4807215"/>
              <a:gd name="connsiteY1039" fmla="*/ 3012702 h 3687151"/>
              <a:gd name="connsiteX1040" fmla="*/ 429412 w 4807215"/>
              <a:gd name="connsiteY1040" fmla="*/ 3001442 h 3687151"/>
              <a:gd name="connsiteX1041" fmla="*/ 452020 w 4807215"/>
              <a:gd name="connsiteY1041" fmla="*/ 2984798 h 3687151"/>
              <a:gd name="connsiteX1042" fmla="*/ 474183 w 4807215"/>
              <a:gd name="connsiteY1042" fmla="*/ 2963214 h 3687151"/>
              <a:gd name="connsiteX1043" fmla="*/ 173828 w 4807215"/>
              <a:gd name="connsiteY1043" fmla="*/ 2613682 h 3687151"/>
              <a:gd name="connsiteX1044" fmla="*/ 190339 w 4807215"/>
              <a:gd name="connsiteY1044" fmla="*/ 2603936 h 3687151"/>
              <a:gd name="connsiteX1045" fmla="*/ 207028 w 4807215"/>
              <a:gd name="connsiteY1045" fmla="*/ 2591253 h 3687151"/>
              <a:gd name="connsiteX1046" fmla="*/ 237824 w 4807215"/>
              <a:gd name="connsiteY1046" fmla="*/ 2558676 h 3687151"/>
              <a:gd name="connsiteX1047" fmla="*/ 258786 w 4807215"/>
              <a:gd name="connsiteY1047" fmla="*/ 2523563 h 3687151"/>
              <a:gd name="connsiteX1048" fmla="*/ 268220 w 4807215"/>
              <a:gd name="connsiteY1048" fmla="*/ 2490141 h 3687151"/>
              <a:gd name="connsiteX1049" fmla="*/ 264570 w 4807215"/>
              <a:gd name="connsiteY1049" fmla="*/ 2462593 h 3687151"/>
              <a:gd name="connsiteX1050" fmla="*/ 257228 w 4807215"/>
              <a:gd name="connsiteY1050" fmla="*/ 2452491 h 3687151"/>
              <a:gd name="connsiteX1051" fmla="*/ 246858 w 4807215"/>
              <a:gd name="connsiteY1051" fmla="*/ 2445904 h 3687151"/>
              <a:gd name="connsiteX1052" fmla="*/ 233997 w 4807215"/>
              <a:gd name="connsiteY1052" fmla="*/ 2443056 h 3687151"/>
              <a:gd name="connsiteX1053" fmla="*/ 219222 w 4807215"/>
              <a:gd name="connsiteY1053" fmla="*/ 2443857 h 3687151"/>
              <a:gd name="connsiteX1054" fmla="*/ 204758 w 4807215"/>
              <a:gd name="connsiteY1054" fmla="*/ 2447506 h 3687151"/>
              <a:gd name="connsiteX1055" fmla="*/ 189404 w 4807215"/>
              <a:gd name="connsiteY1055" fmla="*/ 2454004 h 3687151"/>
              <a:gd name="connsiteX1056" fmla="*/ 173516 w 4807215"/>
              <a:gd name="connsiteY1056" fmla="*/ 2463260 h 3687151"/>
              <a:gd name="connsiteX1057" fmla="*/ 157407 w 4807215"/>
              <a:gd name="connsiteY1057" fmla="*/ 2475276 h 3687151"/>
              <a:gd name="connsiteX1058" fmla="*/ 127055 w 4807215"/>
              <a:gd name="connsiteY1058" fmla="*/ 2506429 h 3687151"/>
              <a:gd name="connsiteX1059" fmla="*/ 105604 w 4807215"/>
              <a:gd name="connsiteY1059" fmla="*/ 2540830 h 3687151"/>
              <a:gd name="connsiteX1060" fmla="*/ 95013 w 4807215"/>
              <a:gd name="connsiteY1060" fmla="*/ 2574475 h 3687151"/>
              <a:gd name="connsiteX1061" fmla="*/ 97460 w 4807215"/>
              <a:gd name="connsiteY1061" fmla="*/ 2603180 h 3687151"/>
              <a:gd name="connsiteX1062" fmla="*/ 104402 w 4807215"/>
              <a:gd name="connsiteY1062" fmla="*/ 2614350 h 3687151"/>
              <a:gd name="connsiteX1063" fmla="*/ 114816 w 4807215"/>
              <a:gd name="connsiteY1063" fmla="*/ 2621604 h 3687151"/>
              <a:gd name="connsiteX1064" fmla="*/ 127811 w 4807215"/>
              <a:gd name="connsiteY1064" fmla="*/ 2624942 h 3687151"/>
              <a:gd name="connsiteX1065" fmla="*/ 142988 w 4807215"/>
              <a:gd name="connsiteY1065" fmla="*/ 2624408 h 3687151"/>
              <a:gd name="connsiteX1066" fmla="*/ 158029 w 4807215"/>
              <a:gd name="connsiteY1066" fmla="*/ 2620670 h 3687151"/>
              <a:gd name="connsiteX1067" fmla="*/ 173962 w 4807215"/>
              <a:gd name="connsiteY1067" fmla="*/ 2613905 h 3687151"/>
              <a:gd name="connsiteX1068" fmla="*/ 109521 w 4807215"/>
              <a:gd name="connsiteY1068" fmla="*/ 2487515 h 3687151"/>
              <a:gd name="connsiteX1069" fmla="*/ 123494 w 4807215"/>
              <a:gd name="connsiteY1069" fmla="*/ 2481907 h 3687151"/>
              <a:gd name="connsiteX1070" fmla="*/ 138047 w 4807215"/>
              <a:gd name="connsiteY1070" fmla="*/ 2473897 h 3687151"/>
              <a:gd name="connsiteX1071" fmla="*/ 152867 w 4807215"/>
              <a:gd name="connsiteY1071" fmla="*/ 2463617 h 3687151"/>
              <a:gd name="connsiteX1072" fmla="*/ 183752 w 4807215"/>
              <a:gd name="connsiteY1072" fmla="*/ 2433933 h 3687151"/>
              <a:gd name="connsiteX1073" fmla="*/ 206004 w 4807215"/>
              <a:gd name="connsiteY1073" fmla="*/ 2401089 h 3687151"/>
              <a:gd name="connsiteX1074" fmla="*/ 217442 w 4807215"/>
              <a:gd name="connsiteY1074" fmla="*/ 2369180 h 3687151"/>
              <a:gd name="connsiteX1075" fmla="*/ 216374 w 4807215"/>
              <a:gd name="connsiteY1075" fmla="*/ 2342122 h 3687151"/>
              <a:gd name="connsiteX1076" fmla="*/ 209877 w 4807215"/>
              <a:gd name="connsiteY1076" fmla="*/ 2330818 h 3687151"/>
              <a:gd name="connsiteX1077" fmla="*/ 199908 w 4807215"/>
              <a:gd name="connsiteY1077" fmla="*/ 2323653 h 3687151"/>
              <a:gd name="connsiteX1078" fmla="*/ 186957 w 4807215"/>
              <a:gd name="connsiteY1078" fmla="*/ 2320537 h 3687151"/>
              <a:gd name="connsiteX1079" fmla="*/ 171737 w 4807215"/>
              <a:gd name="connsiteY1079" fmla="*/ 2321339 h 3687151"/>
              <a:gd name="connsiteX1080" fmla="*/ 159008 w 4807215"/>
              <a:gd name="connsiteY1080" fmla="*/ 2324543 h 3687151"/>
              <a:gd name="connsiteX1081" fmla="*/ 145657 w 4807215"/>
              <a:gd name="connsiteY1081" fmla="*/ 2329972 h 3687151"/>
              <a:gd name="connsiteX1082" fmla="*/ 131639 w 4807215"/>
              <a:gd name="connsiteY1082" fmla="*/ 2337582 h 3687151"/>
              <a:gd name="connsiteX1083" fmla="*/ 117309 w 4807215"/>
              <a:gd name="connsiteY1083" fmla="*/ 2347373 h 3687151"/>
              <a:gd name="connsiteX1084" fmla="*/ 87002 w 4807215"/>
              <a:gd name="connsiteY1084" fmla="*/ 2375811 h 3687151"/>
              <a:gd name="connsiteX1085" fmla="*/ 64750 w 4807215"/>
              <a:gd name="connsiteY1085" fmla="*/ 2407853 h 3687151"/>
              <a:gd name="connsiteX1086" fmla="*/ 52289 w 4807215"/>
              <a:gd name="connsiteY1086" fmla="*/ 2439851 h 3687151"/>
              <a:gd name="connsiteX1087" fmla="*/ 52289 w 4807215"/>
              <a:gd name="connsiteY1087" fmla="*/ 2467800 h 3687151"/>
              <a:gd name="connsiteX1088" fmla="*/ 58253 w 4807215"/>
              <a:gd name="connsiteY1088" fmla="*/ 2479860 h 3687151"/>
              <a:gd name="connsiteX1089" fmla="*/ 68043 w 4807215"/>
              <a:gd name="connsiteY1089" fmla="*/ 2487737 h 3687151"/>
              <a:gd name="connsiteX1090" fmla="*/ 81082 w 4807215"/>
              <a:gd name="connsiteY1090" fmla="*/ 2491342 h 3687151"/>
              <a:gd name="connsiteX1091" fmla="*/ 96748 w 4807215"/>
              <a:gd name="connsiteY1091" fmla="*/ 2490764 h 3687151"/>
              <a:gd name="connsiteX1092" fmla="*/ 109654 w 4807215"/>
              <a:gd name="connsiteY1092" fmla="*/ 2487737 h 3687151"/>
              <a:gd name="connsiteX1093" fmla="*/ 1605686 w 4807215"/>
              <a:gd name="connsiteY1093" fmla="*/ 48274 h 3687151"/>
              <a:gd name="connsiteX1094" fmla="*/ 1610803 w 4807215"/>
              <a:gd name="connsiteY1094" fmla="*/ 46672 h 3687151"/>
              <a:gd name="connsiteX1095" fmla="*/ 1616011 w 4807215"/>
              <a:gd name="connsiteY1095" fmla="*/ 44758 h 3687151"/>
              <a:gd name="connsiteX1096" fmla="*/ 1621218 w 4807215"/>
              <a:gd name="connsiteY1096" fmla="*/ 42578 h 3687151"/>
              <a:gd name="connsiteX1097" fmla="*/ 1626380 w 4807215"/>
              <a:gd name="connsiteY1097" fmla="*/ 40085 h 3687151"/>
              <a:gd name="connsiteX1098" fmla="*/ 1641690 w 4807215"/>
              <a:gd name="connsiteY1098" fmla="*/ 30517 h 3687151"/>
              <a:gd name="connsiteX1099" fmla="*/ 1651880 w 4807215"/>
              <a:gd name="connsiteY1099" fmla="*/ 20593 h 3687151"/>
              <a:gd name="connsiteX1100" fmla="*/ 1656064 w 4807215"/>
              <a:gd name="connsiteY1100" fmla="*/ 11425 h 3687151"/>
              <a:gd name="connsiteX1101" fmla="*/ 1653527 w 4807215"/>
              <a:gd name="connsiteY1101" fmla="*/ 4260 h 3687151"/>
              <a:gd name="connsiteX1102" fmla="*/ 1647697 w 4807215"/>
              <a:gd name="connsiteY1102" fmla="*/ 1145 h 3687151"/>
              <a:gd name="connsiteX1103" fmla="*/ 1639286 w 4807215"/>
              <a:gd name="connsiteY1103" fmla="*/ 32 h 3687151"/>
              <a:gd name="connsiteX1104" fmla="*/ 1629050 w 4807215"/>
              <a:gd name="connsiteY1104" fmla="*/ 833 h 3687151"/>
              <a:gd name="connsiteX1105" fmla="*/ 1617524 w 4807215"/>
              <a:gd name="connsiteY1105" fmla="*/ 3370 h 3687151"/>
              <a:gd name="connsiteX1106" fmla="*/ 1612495 w 4807215"/>
              <a:gd name="connsiteY1106" fmla="*/ 4972 h 3687151"/>
              <a:gd name="connsiteX1107" fmla="*/ 1607421 w 4807215"/>
              <a:gd name="connsiteY1107" fmla="*/ 6841 h 3687151"/>
              <a:gd name="connsiteX1108" fmla="*/ 1602304 w 4807215"/>
              <a:gd name="connsiteY1108" fmla="*/ 8978 h 3687151"/>
              <a:gd name="connsiteX1109" fmla="*/ 1597231 w 4807215"/>
              <a:gd name="connsiteY1109" fmla="*/ 11425 h 3687151"/>
              <a:gd name="connsiteX1110" fmla="*/ 1582143 w 4807215"/>
              <a:gd name="connsiteY1110" fmla="*/ 20771 h 3687151"/>
              <a:gd name="connsiteX1111" fmla="*/ 1571863 w 4807215"/>
              <a:gd name="connsiteY1111" fmla="*/ 30606 h 3687151"/>
              <a:gd name="connsiteX1112" fmla="*/ 1567413 w 4807215"/>
              <a:gd name="connsiteY1112" fmla="*/ 39507 h 3687151"/>
              <a:gd name="connsiteX1113" fmla="*/ 1569638 w 4807215"/>
              <a:gd name="connsiteY1113" fmla="*/ 46850 h 3687151"/>
              <a:gd name="connsiteX1114" fmla="*/ 1575334 w 4807215"/>
              <a:gd name="connsiteY1114" fmla="*/ 50099 h 3687151"/>
              <a:gd name="connsiteX1115" fmla="*/ 1583657 w 4807215"/>
              <a:gd name="connsiteY1115" fmla="*/ 51345 h 3687151"/>
              <a:gd name="connsiteX1116" fmla="*/ 1594026 w 4807215"/>
              <a:gd name="connsiteY1116" fmla="*/ 50633 h 3687151"/>
              <a:gd name="connsiteX1117" fmla="*/ 1605686 w 4807215"/>
              <a:gd name="connsiteY1117" fmla="*/ 48274 h 3687151"/>
              <a:gd name="connsiteX1118" fmla="*/ 777074 w 4807215"/>
              <a:gd name="connsiteY1118" fmla="*/ 3136377 h 3687151"/>
              <a:gd name="connsiteX1119" fmla="*/ 785975 w 4807215"/>
              <a:gd name="connsiteY1119" fmla="*/ 3090227 h 3687151"/>
              <a:gd name="connsiteX1120" fmla="*/ 779833 w 4807215"/>
              <a:gd name="connsiteY1120" fmla="*/ 3051509 h 3687151"/>
              <a:gd name="connsiteX1121" fmla="*/ 758827 w 4807215"/>
              <a:gd name="connsiteY1121" fmla="*/ 3024806 h 3687151"/>
              <a:gd name="connsiteX1122" fmla="*/ 749482 w 4807215"/>
              <a:gd name="connsiteY1122" fmla="*/ 3019822 h 3687151"/>
              <a:gd name="connsiteX1123" fmla="*/ 739335 w 4807215"/>
              <a:gd name="connsiteY1123" fmla="*/ 3016751 h 3687151"/>
              <a:gd name="connsiteX1124" fmla="*/ 728520 w 4807215"/>
              <a:gd name="connsiteY1124" fmla="*/ 3015550 h 3687151"/>
              <a:gd name="connsiteX1125" fmla="*/ 717217 w 4807215"/>
              <a:gd name="connsiteY1125" fmla="*/ 3016128 h 3687151"/>
              <a:gd name="connsiteX1126" fmla="*/ 691316 w 4807215"/>
              <a:gd name="connsiteY1126" fmla="*/ 3023249 h 3687151"/>
              <a:gd name="connsiteX1127" fmla="*/ 664881 w 4807215"/>
              <a:gd name="connsiteY1127" fmla="*/ 3037935 h 3687151"/>
              <a:gd name="connsiteX1128" fmla="*/ 639291 w 4807215"/>
              <a:gd name="connsiteY1128" fmla="*/ 3059608 h 3687151"/>
              <a:gd name="connsiteX1129" fmla="*/ 615927 w 4807215"/>
              <a:gd name="connsiteY1129" fmla="*/ 3087779 h 3687151"/>
              <a:gd name="connsiteX1130" fmla="*/ 591049 w 4807215"/>
              <a:gd name="connsiteY1130" fmla="*/ 3134597 h 3687151"/>
              <a:gd name="connsiteX1131" fmla="*/ 580501 w 4807215"/>
              <a:gd name="connsiteY1131" fmla="*/ 3180703 h 3687151"/>
              <a:gd name="connsiteX1132" fmla="*/ 584952 w 4807215"/>
              <a:gd name="connsiteY1132" fmla="*/ 3220756 h 3687151"/>
              <a:gd name="connsiteX1133" fmla="*/ 605156 w 4807215"/>
              <a:gd name="connsiteY1133" fmla="*/ 3249549 h 3687151"/>
              <a:gd name="connsiteX1134" fmla="*/ 614592 w 4807215"/>
              <a:gd name="connsiteY1134" fmla="*/ 3255157 h 3687151"/>
              <a:gd name="connsiteX1135" fmla="*/ 624960 w 4807215"/>
              <a:gd name="connsiteY1135" fmla="*/ 3258717 h 3687151"/>
              <a:gd name="connsiteX1136" fmla="*/ 636131 w 4807215"/>
              <a:gd name="connsiteY1136" fmla="*/ 3260275 h 3687151"/>
              <a:gd name="connsiteX1137" fmla="*/ 647880 w 4807215"/>
              <a:gd name="connsiteY1137" fmla="*/ 3259874 h 3687151"/>
              <a:gd name="connsiteX1138" fmla="*/ 674983 w 4807215"/>
              <a:gd name="connsiteY1138" fmla="*/ 3252576 h 3687151"/>
              <a:gd name="connsiteX1139" fmla="*/ 702575 w 4807215"/>
              <a:gd name="connsiteY1139" fmla="*/ 3237088 h 3687151"/>
              <a:gd name="connsiteX1140" fmla="*/ 729055 w 4807215"/>
              <a:gd name="connsiteY1140" fmla="*/ 3214080 h 3687151"/>
              <a:gd name="connsiteX1141" fmla="*/ 752776 w 4807215"/>
              <a:gd name="connsiteY1141" fmla="*/ 3184441 h 3687151"/>
              <a:gd name="connsiteX1142" fmla="*/ 776941 w 4807215"/>
              <a:gd name="connsiteY1142" fmla="*/ 3136377 h 3687151"/>
              <a:gd name="connsiteX1143" fmla="*/ 1342002 w 4807215"/>
              <a:gd name="connsiteY1143" fmla="*/ 3328855 h 3687151"/>
              <a:gd name="connsiteX1144" fmla="*/ 1322020 w 4807215"/>
              <a:gd name="connsiteY1144" fmla="*/ 3290671 h 3687151"/>
              <a:gd name="connsiteX1145" fmla="*/ 1288286 w 4807215"/>
              <a:gd name="connsiteY1145" fmla="*/ 3268953 h 3687151"/>
              <a:gd name="connsiteX1146" fmla="*/ 1280765 w 4807215"/>
              <a:gd name="connsiteY1146" fmla="*/ 3267173 h 3687151"/>
              <a:gd name="connsiteX1147" fmla="*/ 1273111 w 4807215"/>
              <a:gd name="connsiteY1147" fmla="*/ 3266149 h 3687151"/>
              <a:gd name="connsiteX1148" fmla="*/ 1265323 w 4807215"/>
              <a:gd name="connsiteY1148" fmla="*/ 3265927 h 3687151"/>
              <a:gd name="connsiteX1149" fmla="*/ 1257446 w 4807215"/>
              <a:gd name="connsiteY1149" fmla="*/ 3266416 h 3687151"/>
              <a:gd name="connsiteX1150" fmla="*/ 1222777 w 4807215"/>
              <a:gd name="connsiteY1150" fmla="*/ 3276652 h 3687151"/>
              <a:gd name="connsiteX1151" fmla="*/ 1189444 w 4807215"/>
              <a:gd name="connsiteY1151" fmla="*/ 3298904 h 3687151"/>
              <a:gd name="connsiteX1152" fmla="*/ 1159850 w 4807215"/>
              <a:gd name="connsiteY1152" fmla="*/ 3331703 h 3687151"/>
              <a:gd name="connsiteX1153" fmla="*/ 1136530 w 4807215"/>
              <a:gd name="connsiteY1153" fmla="*/ 3373492 h 3687151"/>
              <a:gd name="connsiteX1154" fmla="*/ 1121621 w 4807215"/>
              <a:gd name="connsiteY1154" fmla="*/ 3429210 h 3687151"/>
              <a:gd name="connsiteX1155" fmla="*/ 1123801 w 4807215"/>
              <a:gd name="connsiteY1155" fmla="*/ 3480345 h 3687151"/>
              <a:gd name="connsiteX1156" fmla="*/ 1142403 w 4807215"/>
              <a:gd name="connsiteY1156" fmla="*/ 3521110 h 3687151"/>
              <a:gd name="connsiteX1157" fmla="*/ 1176494 w 4807215"/>
              <a:gd name="connsiteY1157" fmla="*/ 3545320 h 3687151"/>
              <a:gd name="connsiteX1158" fmla="*/ 1184237 w 4807215"/>
              <a:gd name="connsiteY1158" fmla="*/ 3547456 h 3687151"/>
              <a:gd name="connsiteX1159" fmla="*/ 1192159 w 4807215"/>
              <a:gd name="connsiteY1159" fmla="*/ 3548747 h 3687151"/>
              <a:gd name="connsiteX1160" fmla="*/ 1200258 w 4807215"/>
              <a:gd name="connsiteY1160" fmla="*/ 3549192 h 3687151"/>
              <a:gd name="connsiteX1161" fmla="*/ 1208403 w 4807215"/>
              <a:gd name="connsiteY1161" fmla="*/ 3548880 h 3687151"/>
              <a:gd name="connsiteX1162" fmla="*/ 1244851 w 4807215"/>
              <a:gd name="connsiteY1162" fmla="*/ 3538244 h 3687151"/>
              <a:gd name="connsiteX1163" fmla="*/ 1279742 w 4807215"/>
              <a:gd name="connsiteY1163" fmla="*/ 3514390 h 3687151"/>
              <a:gd name="connsiteX1164" fmla="*/ 1310138 w 4807215"/>
              <a:gd name="connsiteY1164" fmla="*/ 3479366 h 3687151"/>
              <a:gd name="connsiteX1165" fmla="*/ 1333146 w 4807215"/>
              <a:gd name="connsiteY1165" fmla="*/ 3435485 h 3687151"/>
              <a:gd name="connsiteX1166" fmla="*/ 1346497 w 4807215"/>
              <a:gd name="connsiteY1166" fmla="*/ 3378788 h 3687151"/>
              <a:gd name="connsiteX1167" fmla="*/ 1341869 w 4807215"/>
              <a:gd name="connsiteY1167" fmla="*/ 3328855 h 3687151"/>
              <a:gd name="connsiteX1168" fmla="*/ 1542268 w 4807215"/>
              <a:gd name="connsiteY1168" fmla="*/ 3342206 h 3687151"/>
              <a:gd name="connsiteX1169" fmla="*/ 1504396 w 4807215"/>
              <a:gd name="connsiteY1169" fmla="*/ 3322892 h 3687151"/>
              <a:gd name="connsiteX1170" fmla="*/ 1497988 w 4807215"/>
              <a:gd name="connsiteY1170" fmla="*/ 3321823 h 3687151"/>
              <a:gd name="connsiteX1171" fmla="*/ 1491579 w 4807215"/>
              <a:gd name="connsiteY1171" fmla="*/ 3321289 h 3687151"/>
              <a:gd name="connsiteX1172" fmla="*/ 1485081 w 4807215"/>
              <a:gd name="connsiteY1172" fmla="*/ 3321289 h 3687151"/>
              <a:gd name="connsiteX1173" fmla="*/ 1478584 w 4807215"/>
              <a:gd name="connsiteY1173" fmla="*/ 3321690 h 3687151"/>
              <a:gd name="connsiteX1174" fmla="*/ 1440978 w 4807215"/>
              <a:gd name="connsiteY1174" fmla="*/ 3333172 h 3687151"/>
              <a:gd name="connsiteX1175" fmla="*/ 1405776 w 4807215"/>
              <a:gd name="connsiteY1175" fmla="*/ 3358272 h 3687151"/>
              <a:gd name="connsiteX1176" fmla="*/ 1375736 w 4807215"/>
              <a:gd name="connsiteY1176" fmla="*/ 3394898 h 3687151"/>
              <a:gd name="connsiteX1177" fmla="*/ 1353840 w 4807215"/>
              <a:gd name="connsiteY1177" fmla="*/ 3441138 h 3687151"/>
              <a:gd name="connsiteX1178" fmla="*/ 1343338 w 4807215"/>
              <a:gd name="connsiteY1178" fmla="*/ 3498992 h 3687151"/>
              <a:gd name="connsiteX1179" fmla="*/ 1350591 w 4807215"/>
              <a:gd name="connsiteY1179" fmla="*/ 3550928 h 3687151"/>
              <a:gd name="connsiteX1180" fmla="*/ 1374267 w 4807215"/>
              <a:gd name="connsiteY1180" fmla="*/ 3590981 h 3687151"/>
              <a:gd name="connsiteX1181" fmla="*/ 1412763 w 4807215"/>
              <a:gd name="connsiteY1181" fmla="*/ 3613233 h 3687151"/>
              <a:gd name="connsiteX1182" fmla="*/ 1419438 w 4807215"/>
              <a:gd name="connsiteY1182" fmla="*/ 3614568 h 3687151"/>
              <a:gd name="connsiteX1183" fmla="*/ 1426158 w 4807215"/>
              <a:gd name="connsiteY1183" fmla="*/ 3615324 h 3687151"/>
              <a:gd name="connsiteX1184" fmla="*/ 1432967 w 4807215"/>
              <a:gd name="connsiteY1184" fmla="*/ 3615547 h 3687151"/>
              <a:gd name="connsiteX1185" fmla="*/ 1439821 w 4807215"/>
              <a:gd name="connsiteY1185" fmla="*/ 3615191 h 3687151"/>
              <a:gd name="connsiteX1186" fmla="*/ 1479473 w 4807215"/>
              <a:gd name="connsiteY1186" fmla="*/ 3603353 h 3687151"/>
              <a:gd name="connsiteX1187" fmla="*/ 1516322 w 4807215"/>
              <a:gd name="connsiteY1187" fmla="*/ 3576384 h 3687151"/>
              <a:gd name="connsiteX1188" fmla="*/ 1546942 w 4807215"/>
              <a:gd name="connsiteY1188" fmla="*/ 3537176 h 3687151"/>
              <a:gd name="connsiteX1189" fmla="*/ 1568081 w 4807215"/>
              <a:gd name="connsiteY1189" fmla="*/ 3488801 h 3687151"/>
              <a:gd name="connsiteX1190" fmla="*/ 1576536 w 4807215"/>
              <a:gd name="connsiteY1190" fmla="*/ 3430056 h 3687151"/>
              <a:gd name="connsiteX1191" fmla="*/ 1567057 w 4807215"/>
              <a:gd name="connsiteY1191" fmla="*/ 3379544 h 3687151"/>
              <a:gd name="connsiteX1192" fmla="*/ 1541957 w 4807215"/>
              <a:gd name="connsiteY1192" fmla="*/ 3342250 h 3687151"/>
              <a:gd name="connsiteX1193" fmla="*/ 65595 w 4807215"/>
              <a:gd name="connsiteY1193" fmla="*/ 2358188 h 3687151"/>
              <a:gd name="connsiteX1194" fmla="*/ 76944 w 4807215"/>
              <a:gd name="connsiteY1194" fmla="*/ 2355384 h 3687151"/>
              <a:gd name="connsiteX1195" fmla="*/ 89049 w 4807215"/>
              <a:gd name="connsiteY1195" fmla="*/ 2350933 h 3687151"/>
              <a:gd name="connsiteX1196" fmla="*/ 101688 w 4807215"/>
              <a:gd name="connsiteY1196" fmla="*/ 2344480 h 3687151"/>
              <a:gd name="connsiteX1197" fmla="*/ 114638 w 4807215"/>
              <a:gd name="connsiteY1197" fmla="*/ 2336203 h 3687151"/>
              <a:gd name="connsiteX1198" fmla="*/ 145391 w 4807215"/>
              <a:gd name="connsiteY1198" fmla="*/ 2309501 h 3687151"/>
              <a:gd name="connsiteX1199" fmla="*/ 168443 w 4807215"/>
              <a:gd name="connsiteY1199" fmla="*/ 2278927 h 3687151"/>
              <a:gd name="connsiteX1200" fmla="*/ 181794 w 4807215"/>
              <a:gd name="connsiteY1200" fmla="*/ 2248575 h 3687151"/>
              <a:gd name="connsiteX1201" fmla="*/ 183085 w 4807215"/>
              <a:gd name="connsiteY1201" fmla="*/ 2222140 h 3687151"/>
              <a:gd name="connsiteX1202" fmla="*/ 177611 w 4807215"/>
              <a:gd name="connsiteY1202" fmla="*/ 2209991 h 3687151"/>
              <a:gd name="connsiteX1203" fmla="*/ 168042 w 4807215"/>
              <a:gd name="connsiteY1203" fmla="*/ 2202203 h 3687151"/>
              <a:gd name="connsiteX1204" fmla="*/ 155092 w 4807215"/>
              <a:gd name="connsiteY1204" fmla="*/ 2198776 h 3687151"/>
              <a:gd name="connsiteX1205" fmla="*/ 139382 w 4807215"/>
              <a:gd name="connsiteY1205" fmla="*/ 2199666 h 3687151"/>
              <a:gd name="connsiteX1206" fmla="*/ 128390 w 4807215"/>
              <a:gd name="connsiteY1206" fmla="*/ 2202425 h 3687151"/>
              <a:gd name="connsiteX1207" fmla="*/ 116774 w 4807215"/>
              <a:gd name="connsiteY1207" fmla="*/ 2206875 h 3687151"/>
              <a:gd name="connsiteX1208" fmla="*/ 104625 w 4807215"/>
              <a:gd name="connsiteY1208" fmla="*/ 2213017 h 3687151"/>
              <a:gd name="connsiteX1209" fmla="*/ 92119 w 4807215"/>
              <a:gd name="connsiteY1209" fmla="*/ 2220894 h 3687151"/>
              <a:gd name="connsiteX1210" fmla="*/ 62035 w 4807215"/>
              <a:gd name="connsiteY1210" fmla="*/ 2246706 h 3687151"/>
              <a:gd name="connsiteX1211" fmla="*/ 38804 w 4807215"/>
              <a:gd name="connsiteY1211" fmla="*/ 2276479 h 3687151"/>
              <a:gd name="connsiteX1212" fmla="*/ 24786 w 4807215"/>
              <a:gd name="connsiteY1212" fmla="*/ 2306786 h 3687151"/>
              <a:gd name="connsiteX1213" fmla="*/ 22382 w 4807215"/>
              <a:gd name="connsiteY1213" fmla="*/ 2333978 h 3687151"/>
              <a:gd name="connsiteX1214" fmla="*/ 27323 w 4807215"/>
              <a:gd name="connsiteY1214" fmla="*/ 2346839 h 3687151"/>
              <a:gd name="connsiteX1215" fmla="*/ 36623 w 4807215"/>
              <a:gd name="connsiteY1215" fmla="*/ 2355250 h 3687151"/>
              <a:gd name="connsiteX1216" fmla="*/ 49708 w 4807215"/>
              <a:gd name="connsiteY1216" fmla="*/ 2359167 h 3687151"/>
              <a:gd name="connsiteX1217" fmla="*/ 65284 w 4807215"/>
              <a:gd name="connsiteY1217" fmla="*/ 2358232 h 3687151"/>
              <a:gd name="connsiteX1218" fmla="*/ 1136084 w 4807215"/>
              <a:gd name="connsiteY1218" fmla="*/ 3263524 h 3687151"/>
              <a:gd name="connsiteX1219" fmla="*/ 1121043 w 4807215"/>
              <a:gd name="connsiteY1219" fmla="*/ 3224628 h 3687151"/>
              <a:gd name="connsiteX1220" fmla="*/ 1091625 w 4807215"/>
              <a:gd name="connsiteY1220" fmla="*/ 3200774 h 3687151"/>
              <a:gd name="connsiteX1221" fmla="*/ 1083125 w 4807215"/>
              <a:gd name="connsiteY1221" fmla="*/ 3197970 h 3687151"/>
              <a:gd name="connsiteX1222" fmla="*/ 1074225 w 4807215"/>
              <a:gd name="connsiteY1222" fmla="*/ 3196323 h 3687151"/>
              <a:gd name="connsiteX1223" fmla="*/ 1065324 w 4807215"/>
              <a:gd name="connsiteY1223" fmla="*/ 3195789 h 3687151"/>
              <a:gd name="connsiteX1224" fmla="*/ 1056111 w 4807215"/>
              <a:gd name="connsiteY1224" fmla="*/ 3196323 h 3687151"/>
              <a:gd name="connsiteX1225" fmla="*/ 1024424 w 4807215"/>
              <a:gd name="connsiteY1225" fmla="*/ 3205447 h 3687151"/>
              <a:gd name="connsiteX1226" fmla="*/ 993272 w 4807215"/>
              <a:gd name="connsiteY1226" fmla="*/ 3224939 h 3687151"/>
              <a:gd name="connsiteX1227" fmla="*/ 964656 w 4807215"/>
              <a:gd name="connsiteY1227" fmla="*/ 3253689 h 3687151"/>
              <a:gd name="connsiteX1228" fmla="*/ 940714 w 4807215"/>
              <a:gd name="connsiteY1228" fmla="*/ 3290582 h 3687151"/>
              <a:gd name="connsiteX1229" fmla="*/ 921755 w 4807215"/>
              <a:gd name="connsiteY1229" fmla="*/ 3343630 h 3687151"/>
              <a:gd name="connsiteX1230" fmla="*/ 919085 w 4807215"/>
              <a:gd name="connsiteY1230" fmla="*/ 3393519 h 3687151"/>
              <a:gd name="connsiteX1231" fmla="*/ 932436 w 4807215"/>
              <a:gd name="connsiteY1231" fmla="*/ 3434684 h 3687151"/>
              <a:gd name="connsiteX1232" fmla="*/ 961586 w 4807215"/>
              <a:gd name="connsiteY1232" fmla="*/ 3461120 h 3687151"/>
              <a:gd name="connsiteX1233" fmla="*/ 970487 w 4807215"/>
              <a:gd name="connsiteY1233" fmla="*/ 3464368 h 3687151"/>
              <a:gd name="connsiteX1234" fmla="*/ 979387 w 4807215"/>
              <a:gd name="connsiteY1234" fmla="*/ 3466371 h 3687151"/>
              <a:gd name="connsiteX1235" fmla="*/ 988777 w 4807215"/>
              <a:gd name="connsiteY1235" fmla="*/ 3467172 h 3687151"/>
              <a:gd name="connsiteX1236" fmla="*/ 998346 w 4807215"/>
              <a:gd name="connsiteY1236" fmla="*/ 3466816 h 3687151"/>
              <a:gd name="connsiteX1237" fmla="*/ 1031590 w 4807215"/>
              <a:gd name="connsiteY1237" fmla="*/ 3457426 h 3687151"/>
              <a:gd name="connsiteX1238" fmla="*/ 1064256 w 4807215"/>
              <a:gd name="connsiteY1238" fmla="*/ 3436598 h 3687151"/>
              <a:gd name="connsiteX1239" fmla="*/ 1093806 w 4807215"/>
              <a:gd name="connsiteY1239" fmla="*/ 3405890 h 3687151"/>
              <a:gd name="connsiteX1240" fmla="*/ 1117794 w 4807215"/>
              <a:gd name="connsiteY1240" fmla="*/ 3367039 h 3687151"/>
              <a:gd name="connsiteX1241" fmla="*/ 1135373 w 4807215"/>
              <a:gd name="connsiteY1241" fmla="*/ 3312700 h 3687151"/>
              <a:gd name="connsiteX1242" fmla="*/ 1135772 w 4807215"/>
              <a:gd name="connsiteY1242" fmla="*/ 3263568 h 3687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Lst>
            <a:rect l="l" t="t" r="r" b="b"/>
            <a:pathLst>
              <a:path w="4807215" h="3687151">
                <a:moveTo>
                  <a:pt x="48417" y="2226323"/>
                </a:moveTo>
                <a:cubicBezTo>
                  <a:pt x="51666" y="2225745"/>
                  <a:pt x="54870" y="2224970"/>
                  <a:pt x="58030" y="2224009"/>
                </a:cubicBezTo>
                <a:cubicBezTo>
                  <a:pt x="61323" y="2223030"/>
                  <a:pt x="64705" y="2221784"/>
                  <a:pt x="68177" y="2220360"/>
                </a:cubicBezTo>
                <a:cubicBezTo>
                  <a:pt x="71648" y="2218936"/>
                  <a:pt x="75209" y="2217245"/>
                  <a:pt x="78813" y="2215331"/>
                </a:cubicBezTo>
                <a:cubicBezTo>
                  <a:pt x="82418" y="2213418"/>
                  <a:pt x="86067" y="2211326"/>
                  <a:pt x="89805" y="2208967"/>
                </a:cubicBezTo>
                <a:cubicBezTo>
                  <a:pt x="100754" y="2201984"/>
                  <a:pt x="110944" y="2193885"/>
                  <a:pt x="120246" y="2184802"/>
                </a:cubicBezTo>
                <a:cubicBezTo>
                  <a:pt x="129102" y="2176195"/>
                  <a:pt x="137113" y="2166711"/>
                  <a:pt x="144056" y="2156497"/>
                </a:cubicBezTo>
                <a:cubicBezTo>
                  <a:pt x="150197" y="2147561"/>
                  <a:pt x="155181" y="2137868"/>
                  <a:pt x="158875" y="2127659"/>
                </a:cubicBezTo>
                <a:cubicBezTo>
                  <a:pt x="161946" y="2119421"/>
                  <a:pt x="163192" y="2110610"/>
                  <a:pt x="162480" y="2101847"/>
                </a:cubicBezTo>
                <a:cubicBezTo>
                  <a:pt x="162035" y="2097201"/>
                  <a:pt x="160522" y="2092724"/>
                  <a:pt x="158029" y="2088763"/>
                </a:cubicBezTo>
                <a:cubicBezTo>
                  <a:pt x="155804" y="2085274"/>
                  <a:pt x="152734" y="2082385"/>
                  <a:pt x="149128" y="2080352"/>
                </a:cubicBezTo>
                <a:cubicBezTo>
                  <a:pt x="145079" y="2078260"/>
                  <a:pt x="140629" y="2076987"/>
                  <a:pt x="136089" y="2076613"/>
                </a:cubicBezTo>
                <a:cubicBezTo>
                  <a:pt x="130704" y="2076150"/>
                  <a:pt x="125231" y="2076467"/>
                  <a:pt x="119934" y="2077548"/>
                </a:cubicBezTo>
                <a:cubicBezTo>
                  <a:pt x="116774" y="2078131"/>
                  <a:pt x="113704" y="2078901"/>
                  <a:pt x="110633" y="2079862"/>
                </a:cubicBezTo>
                <a:cubicBezTo>
                  <a:pt x="107296" y="2080881"/>
                  <a:pt x="104002" y="2082070"/>
                  <a:pt x="100754" y="2083422"/>
                </a:cubicBezTo>
                <a:cubicBezTo>
                  <a:pt x="97416" y="2084802"/>
                  <a:pt x="93944" y="2086404"/>
                  <a:pt x="90473" y="2088229"/>
                </a:cubicBezTo>
                <a:cubicBezTo>
                  <a:pt x="87002" y="2090053"/>
                  <a:pt x="83397" y="2092101"/>
                  <a:pt x="79792" y="2094326"/>
                </a:cubicBezTo>
                <a:cubicBezTo>
                  <a:pt x="69156" y="2101050"/>
                  <a:pt x="59231" y="2108798"/>
                  <a:pt x="50153" y="2117468"/>
                </a:cubicBezTo>
                <a:cubicBezTo>
                  <a:pt x="41341" y="2125857"/>
                  <a:pt x="33375" y="2135082"/>
                  <a:pt x="26387" y="2145015"/>
                </a:cubicBezTo>
                <a:cubicBezTo>
                  <a:pt x="20068" y="2153894"/>
                  <a:pt x="14862" y="2163520"/>
                  <a:pt x="10900" y="2173676"/>
                </a:cubicBezTo>
                <a:cubicBezTo>
                  <a:pt x="7473" y="2182074"/>
                  <a:pt x="5872" y="2191094"/>
                  <a:pt x="6139" y="2200155"/>
                </a:cubicBezTo>
                <a:cubicBezTo>
                  <a:pt x="6361" y="2204948"/>
                  <a:pt x="7696" y="2209621"/>
                  <a:pt x="10010" y="2213818"/>
                </a:cubicBezTo>
                <a:cubicBezTo>
                  <a:pt x="12146" y="2217521"/>
                  <a:pt x="15218" y="2220596"/>
                  <a:pt x="18911" y="2222719"/>
                </a:cubicBezTo>
                <a:cubicBezTo>
                  <a:pt x="22917" y="2225126"/>
                  <a:pt x="27367" y="2226644"/>
                  <a:pt x="31995" y="2227169"/>
                </a:cubicBezTo>
                <a:cubicBezTo>
                  <a:pt x="37470" y="2227681"/>
                  <a:pt x="43033" y="2227396"/>
                  <a:pt x="48417" y="2226323"/>
                </a:cubicBezTo>
                <a:close/>
                <a:moveTo>
                  <a:pt x="135688" y="1494729"/>
                </a:moveTo>
                <a:cubicBezTo>
                  <a:pt x="139071" y="1497778"/>
                  <a:pt x="143343" y="1499678"/>
                  <a:pt x="147882" y="1500159"/>
                </a:cubicBezTo>
                <a:cubicBezTo>
                  <a:pt x="154069" y="1500875"/>
                  <a:pt x="160299" y="1500484"/>
                  <a:pt x="166352" y="1499002"/>
                </a:cubicBezTo>
                <a:lnTo>
                  <a:pt x="168443" y="1498512"/>
                </a:lnTo>
                <a:lnTo>
                  <a:pt x="170624" y="1497934"/>
                </a:lnTo>
                <a:lnTo>
                  <a:pt x="172805" y="1497310"/>
                </a:lnTo>
                <a:lnTo>
                  <a:pt x="175030" y="1496598"/>
                </a:lnTo>
                <a:cubicBezTo>
                  <a:pt x="183931" y="1493532"/>
                  <a:pt x="192475" y="1489549"/>
                  <a:pt x="200530" y="1484716"/>
                </a:cubicBezTo>
                <a:cubicBezTo>
                  <a:pt x="208896" y="1479696"/>
                  <a:pt x="216818" y="1473946"/>
                  <a:pt x="224207" y="1467538"/>
                </a:cubicBezTo>
                <a:cubicBezTo>
                  <a:pt x="231193" y="1461503"/>
                  <a:pt x="237602" y="1454796"/>
                  <a:pt x="243299" y="1447511"/>
                </a:cubicBezTo>
                <a:cubicBezTo>
                  <a:pt x="248283" y="1441289"/>
                  <a:pt x="252332" y="1434360"/>
                  <a:pt x="255314" y="1426950"/>
                </a:cubicBezTo>
                <a:cubicBezTo>
                  <a:pt x="257406" y="1421913"/>
                  <a:pt x="258251" y="1416456"/>
                  <a:pt x="257850" y="1411018"/>
                </a:cubicBezTo>
                <a:cubicBezTo>
                  <a:pt x="257451" y="1406888"/>
                  <a:pt x="255537" y="1403056"/>
                  <a:pt x="252421" y="1400293"/>
                </a:cubicBezTo>
                <a:cubicBezTo>
                  <a:pt x="248905" y="1397449"/>
                  <a:pt x="244588" y="1395713"/>
                  <a:pt x="240094" y="1395308"/>
                </a:cubicBezTo>
                <a:cubicBezTo>
                  <a:pt x="234042" y="1394725"/>
                  <a:pt x="227900" y="1395175"/>
                  <a:pt x="221981" y="1396643"/>
                </a:cubicBezTo>
                <a:lnTo>
                  <a:pt x="219934" y="1397133"/>
                </a:lnTo>
                <a:lnTo>
                  <a:pt x="217842" y="1397711"/>
                </a:lnTo>
                <a:lnTo>
                  <a:pt x="215661" y="1398335"/>
                </a:lnTo>
                <a:lnTo>
                  <a:pt x="213480" y="1399047"/>
                </a:lnTo>
                <a:cubicBezTo>
                  <a:pt x="204847" y="1402002"/>
                  <a:pt x="196525" y="1405864"/>
                  <a:pt x="188693" y="1410573"/>
                </a:cubicBezTo>
                <a:cubicBezTo>
                  <a:pt x="180504" y="1415393"/>
                  <a:pt x="172716" y="1420933"/>
                  <a:pt x="165505" y="1427128"/>
                </a:cubicBezTo>
                <a:cubicBezTo>
                  <a:pt x="158519" y="1433034"/>
                  <a:pt x="152154" y="1439589"/>
                  <a:pt x="146414" y="1446710"/>
                </a:cubicBezTo>
                <a:cubicBezTo>
                  <a:pt x="141296" y="1452932"/>
                  <a:pt x="137113" y="1459839"/>
                  <a:pt x="133909" y="1467226"/>
                </a:cubicBezTo>
                <a:cubicBezTo>
                  <a:pt x="131639" y="1472326"/>
                  <a:pt x="130526" y="1477880"/>
                  <a:pt x="130704" y="1483470"/>
                </a:cubicBezTo>
                <a:cubicBezTo>
                  <a:pt x="130927" y="1487711"/>
                  <a:pt x="132707" y="1491721"/>
                  <a:pt x="135688" y="1494729"/>
                </a:cubicBezTo>
                <a:close/>
                <a:moveTo>
                  <a:pt x="245612" y="1287921"/>
                </a:moveTo>
                <a:cubicBezTo>
                  <a:pt x="252021" y="1288695"/>
                  <a:pt x="258519" y="1288246"/>
                  <a:pt x="264749" y="1286586"/>
                </a:cubicBezTo>
                <a:lnTo>
                  <a:pt x="265551" y="1286586"/>
                </a:lnTo>
                <a:cubicBezTo>
                  <a:pt x="273694" y="1284503"/>
                  <a:pt x="281571" y="1281521"/>
                  <a:pt x="289047" y="1277685"/>
                </a:cubicBezTo>
                <a:cubicBezTo>
                  <a:pt x="297058" y="1273596"/>
                  <a:pt x="304668" y="1268829"/>
                  <a:pt x="311878" y="1263444"/>
                </a:cubicBezTo>
                <a:cubicBezTo>
                  <a:pt x="318866" y="1258206"/>
                  <a:pt x="325363" y="1252336"/>
                  <a:pt x="331281" y="1245910"/>
                </a:cubicBezTo>
                <a:cubicBezTo>
                  <a:pt x="336533" y="1240267"/>
                  <a:pt x="341028" y="1233969"/>
                  <a:pt x="344632" y="1227174"/>
                </a:cubicBezTo>
                <a:cubicBezTo>
                  <a:pt x="347481" y="1222158"/>
                  <a:pt x="349127" y="1216555"/>
                  <a:pt x="349439" y="1210796"/>
                </a:cubicBezTo>
                <a:cubicBezTo>
                  <a:pt x="349617" y="1206631"/>
                  <a:pt x="348148" y="1202563"/>
                  <a:pt x="345256" y="1199537"/>
                </a:cubicBezTo>
                <a:cubicBezTo>
                  <a:pt x="341963" y="1196462"/>
                  <a:pt x="337735" y="1194584"/>
                  <a:pt x="333240" y="1194197"/>
                </a:cubicBezTo>
                <a:cubicBezTo>
                  <a:pt x="326920" y="1193574"/>
                  <a:pt x="320556" y="1194103"/>
                  <a:pt x="314415" y="1195754"/>
                </a:cubicBezTo>
                <a:lnTo>
                  <a:pt x="313703" y="1195754"/>
                </a:lnTo>
                <a:cubicBezTo>
                  <a:pt x="305781" y="1197793"/>
                  <a:pt x="298126" y="1200703"/>
                  <a:pt x="290828" y="1204432"/>
                </a:cubicBezTo>
                <a:cubicBezTo>
                  <a:pt x="283040" y="1208398"/>
                  <a:pt x="275607" y="1212995"/>
                  <a:pt x="268576" y="1218184"/>
                </a:cubicBezTo>
                <a:cubicBezTo>
                  <a:pt x="261678" y="1223302"/>
                  <a:pt x="255225" y="1229021"/>
                  <a:pt x="249306" y="1235273"/>
                </a:cubicBezTo>
                <a:cubicBezTo>
                  <a:pt x="243921" y="1240894"/>
                  <a:pt x="239293" y="1247156"/>
                  <a:pt x="235466" y="1253920"/>
                </a:cubicBezTo>
                <a:cubicBezTo>
                  <a:pt x="232484" y="1258972"/>
                  <a:pt x="230615" y="1264624"/>
                  <a:pt x="230036" y="1270476"/>
                </a:cubicBezTo>
                <a:cubicBezTo>
                  <a:pt x="229636" y="1274717"/>
                  <a:pt x="230927" y="1278945"/>
                  <a:pt x="233641" y="1282225"/>
                </a:cubicBezTo>
                <a:cubicBezTo>
                  <a:pt x="236845" y="1285491"/>
                  <a:pt x="241074" y="1287512"/>
                  <a:pt x="245612" y="1287921"/>
                </a:cubicBezTo>
                <a:close/>
                <a:moveTo>
                  <a:pt x="422692" y="997580"/>
                </a:moveTo>
                <a:cubicBezTo>
                  <a:pt x="427721" y="999164"/>
                  <a:pt x="433061" y="999578"/>
                  <a:pt x="438268" y="998781"/>
                </a:cubicBezTo>
                <a:lnTo>
                  <a:pt x="440493" y="998514"/>
                </a:lnTo>
                <a:lnTo>
                  <a:pt x="442807" y="998114"/>
                </a:lnTo>
                <a:lnTo>
                  <a:pt x="445122" y="997669"/>
                </a:lnTo>
                <a:lnTo>
                  <a:pt x="447481" y="997090"/>
                </a:lnTo>
                <a:cubicBezTo>
                  <a:pt x="453889" y="995453"/>
                  <a:pt x="460120" y="993219"/>
                  <a:pt x="466127" y="990415"/>
                </a:cubicBezTo>
                <a:cubicBezTo>
                  <a:pt x="472580" y="987437"/>
                  <a:pt x="478811" y="983971"/>
                  <a:pt x="484731" y="980046"/>
                </a:cubicBezTo>
                <a:cubicBezTo>
                  <a:pt x="490649" y="976169"/>
                  <a:pt x="496256" y="971839"/>
                  <a:pt x="501507" y="967095"/>
                </a:cubicBezTo>
                <a:cubicBezTo>
                  <a:pt x="506448" y="962729"/>
                  <a:pt x="510898" y="957887"/>
                  <a:pt x="514859" y="952631"/>
                </a:cubicBezTo>
                <a:cubicBezTo>
                  <a:pt x="518374" y="948052"/>
                  <a:pt x="521045" y="942863"/>
                  <a:pt x="522691" y="937322"/>
                </a:cubicBezTo>
                <a:cubicBezTo>
                  <a:pt x="523893" y="933535"/>
                  <a:pt x="523671" y="929445"/>
                  <a:pt x="522113" y="925796"/>
                </a:cubicBezTo>
                <a:cubicBezTo>
                  <a:pt x="520377" y="922480"/>
                  <a:pt x="517351" y="920024"/>
                  <a:pt x="513746" y="918987"/>
                </a:cubicBezTo>
                <a:cubicBezTo>
                  <a:pt x="508718" y="917536"/>
                  <a:pt x="503422" y="917202"/>
                  <a:pt x="498259" y="918008"/>
                </a:cubicBezTo>
                <a:lnTo>
                  <a:pt x="496078" y="918275"/>
                </a:lnTo>
                <a:lnTo>
                  <a:pt x="493853" y="918675"/>
                </a:lnTo>
                <a:lnTo>
                  <a:pt x="491628" y="919165"/>
                </a:lnTo>
                <a:cubicBezTo>
                  <a:pt x="490827" y="919294"/>
                  <a:pt x="490071" y="919472"/>
                  <a:pt x="489314" y="919699"/>
                </a:cubicBezTo>
                <a:cubicBezTo>
                  <a:pt x="483039" y="921323"/>
                  <a:pt x="476898" y="923513"/>
                  <a:pt x="471023" y="926241"/>
                </a:cubicBezTo>
                <a:cubicBezTo>
                  <a:pt x="464704" y="929173"/>
                  <a:pt x="458651" y="932551"/>
                  <a:pt x="452821" y="936343"/>
                </a:cubicBezTo>
                <a:cubicBezTo>
                  <a:pt x="446991" y="940148"/>
                  <a:pt x="441428" y="944389"/>
                  <a:pt x="436221" y="949027"/>
                </a:cubicBezTo>
                <a:cubicBezTo>
                  <a:pt x="431326" y="953339"/>
                  <a:pt x="426831" y="958123"/>
                  <a:pt x="422870" y="963312"/>
                </a:cubicBezTo>
                <a:cubicBezTo>
                  <a:pt x="419220" y="967887"/>
                  <a:pt x="416462" y="973072"/>
                  <a:pt x="414637" y="978621"/>
                </a:cubicBezTo>
                <a:cubicBezTo>
                  <a:pt x="413258" y="982449"/>
                  <a:pt x="413258" y="986632"/>
                  <a:pt x="414637" y="990459"/>
                </a:cubicBezTo>
                <a:cubicBezTo>
                  <a:pt x="416194" y="993855"/>
                  <a:pt x="419131" y="996441"/>
                  <a:pt x="422692" y="997580"/>
                </a:cubicBezTo>
                <a:close/>
                <a:moveTo>
                  <a:pt x="359586" y="1090681"/>
                </a:moveTo>
                <a:cubicBezTo>
                  <a:pt x="365149" y="1091999"/>
                  <a:pt x="370890" y="1092105"/>
                  <a:pt x="376498" y="1090993"/>
                </a:cubicBezTo>
                <a:lnTo>
                  <a:pt x="377965" y="1090726"/>
                </a:lnTo>
                <a:lnTo>
                  <a:pt x="379390" y="1090459"/>
                </a:lnTo>
                <a:lnTo>
                  <a:pt x="380859" y="1090147"/>
                </a:lnTo>
                <a:lnTo>
                  <a:pt x="382328" y="1089791"/>
                </a:lnTo>
                <a:cubicBezTo>
                  <a:pt x="389359" y="1088020"/>
                  <a:pt x="396168" y="1085546"/>
                  <a:pt x="402665" y="1082404"/>
                </a:cubicBezTo>
                <a:cubicBezTo>
                  <a:pt x="409697" y="1079093"/>
                  <a:pt x="416417" y="1075207"/>
                  <a:pt x="422781" y="1070788"/>
                </a:cubicBezTo>
                <a:cubicBezTo>
                  <a:pt x="429101" y="1066476"/>
                  <a:pt x="435064" y="1061638"/>
                  <a:pt x="440582" y="1056325"/>
                </a:cubicBezTo>
                <a:cubicBezTo>
                  <a:pt x="445612" y="1051523"/>
                  <a:pt x="450062" y="1046196"/>
                  <a:pt x="453933" y="1040437"/>
                </a:cubicBezTo>
                <a:cubicBezTo>
                  <a:pt x="457227" y="1035711"/>
                  <a:pt x="459541" y="1030366"/>
                  <a:pt x="460698" y="1024727"/>
                </a:cubicBezTo>
                <a:cubicBezTo>
                  <a:pt x="461588" y="1020815"/>
                  <a:pt x="460921" y="1016721"/>
                  <a:pt x="458829" y="1013290"/>
                </a:cubicBezTo>
                <a:cubicBezTo>
                  <a:pt x="456515" y="1010028"/>
                  <a:pt x="453044" y="1007780"/>
                  <a:pt x="449128" y="1007015"/>
                </a:cubicBezTo>
                <a:cubicBezTo>
                  <a:pt x="443608" y="1005911"/>
                  <a:pt x="437868" y="1005911"/>
                  <a:pt x="432350" y="1007015"/>
                </a:cubicBezTo>
                <a:lnTo>
                  <a:pt x="430970" y="1007237"/>
                </a:lnTo>
                <a:lnTo>
                  <a:pt x="429546" y="1007549"/>
                </a:lnTo>
                <a:lnTo>
                  <a:pt x="428121" y="1007860"/>
                </a:lnTo>
                <a:lnTo>
                  <a:pt x="426698" y="1008172"/>
                </a:lnTo>
                <a:cubicBezTo>
                  <a:pt x="419844" y="1009934"/>
                  <a:pt x="413213" y="1012364"/>
                  <a:pt x="406849" y="1015426"/>
                </a:cubicBezTo>
                <a:cubicBezTo>
                  <a:pt x="399996" y="1018670"/>
                  <a:pt x="393454" y="1022431"/>
                  <a:pt x="387178" y="1026685"/>
                </a:cubicBezTo>
                <a:cubicBezTo>
                  <a:pt x="380859" y="1030909"/>
                  <a:pt x="374895" y="1035639"/>
                  <a:pt x="369377" y="1040837"/>
                </a:cubicBezTo>
                <a:cubicBezTo>
                  <a:pt x="364393" y="1045595"/>
                  <a:pt x="359898" y="1050860"/>
                  <a:pt x="356026" y="1056547"/>
                </a:cubicBezTo>
                <a:cubicBezTo>
                  <a:pt x="352599" y="1061278"/>
                  <a:pt x="350151" y="1066632"/>
                  <a:pt x="348772" y="1072301"/>
                </a:cubicBezTo>
                <a:cubicBezTo>
                  <a:pt x="347748" y="1076267"/>
                  <a:pt x="348237" y="1080468"/>
                  <a:pt x="350151" y="1084095"/>
                </a:cubicBezTo>
                <a:cubicBezTo>
                  <a:pt x="352288" y="1087464"/>
                  <a:pt x="355670" y="1089836"/>
                  <a:pt x="359586" y="1090681"/>
                </a:cubicBezTo>
                <a:close/>
                <a:moveTo>
                  <a:pt x="194211" y="1391881"/>
                </a:moveTo>
                <a:cubicBezTo>
                  <a:pt x="200486" y="1392629"/>
                  <a:pt x="206849" y="1392206"/>
                  <a:pt x="212947" y="1390635"/>
                </a:cubicBezTo>
                <a:lnTo>
                  <a:pt x="214104" y="1390368"/>
                </a:lnTo>
                <a:lnTo>
                  <a:pt x="215261" y="1390057"/>
                </a:lnTo>
                <a:lnTo>
                  <a:pt x="216463" y="1389745"/>
                </a:lnTo>
                <a:lnTo>
                  <a:pt x="217665" y="1389434"/>
                </a:lnTo>
                <a:cubicBezTo>
                  <a:pt x="226164" y="1386875"/>
                  <a:pt x="234353" y="1383399"/>
                  <a:pt x="242097" y="1379064"/>
                </a:cubicBezTo>
                <a:cubicBezTo>
                  <a:pt x="250285" y="1374552"/>
                  <a:pt x="258073" y="1369327"/>
                  <a:pt x="265328" y="1363444"/>
                </a:cubicBezTo>
                <a:cubicBezTo>
                  <a:pt x="272314" y="1357832"/>
                  <a:pt x="278768" y="1351575"/>
                  <a:pt x="284553" y="1344752"/>
                </a:cubicBezTo>
                <a:cubicBezTo>
                  <a:pt x="289671" y="1338824"/>
                  <a:pt x="293943" y="1332220"/>
                  <a:pt x="297281" y="1325126"/>
                </a:cubicBezTo>
                <a:cubicBezTo>
                  <a:pt x="299729" y="1320111"/>
                  <a:pt x="300975" y="1314592"/>
                  <a:pt x="300886" y="1309016"/>
                </a:cubicBezTo>
                <a:cubicBezTo>
                  <a:pt x="300797" y="1304882"/>
                  <a:pt x="299105" y="1300947"/>
                  <a:pt x="296124" y="1298068"/>
                </a:cubicBezTo>
                <a:cubicBezTo>
                  <a:pt x="292742" y="1295100"/>
                  <a:pt x="288514" y="1293288"/>
                  <a:pt x="284019" y="1292906"/>
                </a:cubicBezTo>
                <a:cubicBezTo>
                  <a:pt x="277832" y="1292291"/>
                  <a:pt x="271602" y="1292772"/>
                  <a:pt x="265594" y="1294330"/>
                </a:cubicBezTo>
                <a:lnTo>
                  <a:pt x="264438" y="1294597"/>
                </a:lnTo>
                <a:lnTo>
                  <a:pt x="263281" y="1294908"/>
                </a:lnTo>
                <a:lnTo>
                  <a:pt x="262124" y="1295220"/>
                </a:lnTo>
                <a:lnTo>
                  <a:pt x="260922" y="1295531"/>
                </a:lnTo>
                <a:cubicBezTo>
                  <a:pt x="252644" y="1298050"/>
                  <a:pt x="244678" y="1301432"/>
                  <a:pt x="237112" y="1305634"/>
                </a:cubicBezTo>
                <a:cubicBezTo>
                  <a:pt x="229146" y="1310008"/>
                  <a:pt x="221536" y="1315068"/>
                  <a:pt x="214459" y="1320765"/>
                </a:cubicBezTo>
                <a:cubicBezTo>
                  <a:pt x="207518" y="1326248"/>
                  <a:pt x="201108" y="1332353"/>
                  <a:pt x="195279" y="1339011"/>
                </a:cubicBezTo>
                <a:cubicBezTo>
                  <a:pt x="190072" y="1344908"/>
                  <a:pt x="185666" y="1351459"/>
                  <a:pt x="182194" y="1358504"/>
                </a:cubicBezTo>
                <a:cubicBezTo>
                  <a:pt x="179525" y="1363559"/>
                  <a:pt x="177967" y="1369158"/>
                  <a:pt x="177744" y="1374881"/>
                </a:cubicBezTo>
                <a:cubicBezTo>
                  <a:pt x="177656" y="1379131"/>
                  <a:pt x="179257" y="1383243"/>
                  <a:pt x="182194" y="1386319"/>
                </a:cubicBezTo>
                <a:cubicBezTo>
                  <a:pt x="185444" y="1389460"/>
                  <a:pt x="189583" y="1391450"/>
                  <a:pt x="194078" y="1391971"/>
                </a:cubicBezTo>
                <a:close/>
                <a:moveTo>
                  <a:pt x="14550" y="2093080"/>
                </a:moveTo>
                <a:cubicBezTo>
                  <a:pt x="18467" y="2095545"/>
                  <a:pt x="22917" y="2097072"/>
                  <a:pt x="27544" y="2097530"/>
                </a:cubicBezTo>
                <a:cubicBezTo>
                  <a:pt x="33152" y="2098127"/>
                  <a:pt x="38849" y="2097860"/>
                  <a:pt x="44367" y="2096729"/>
                </a:cubicBezTo>
                <a:cubicBezTo>
                  <a:pt x="46993" y="2096240"/>
                  <a:pt x="49708" y="2095572"/>
                  <a:pt x="52511" y="2094771"/>
                </a:cubicBezTo>
                <a:cubicBezTo>
                  <a:pt x="55315" y="2093970"/>
                  <a:pt x="58208" y="2092946"/>
                  <a:pt x="61145" y="2091789"/>
                </a:cubicBezTo>
                <a:cubicBezTo>
                  <a:pt x="64083" y="2090632"/>
                  <a:pt x="67109" y="2089342"/>
                  <a:pt x="70046" y="2087828"/>
                </a:cubicBezTo>
                <a:cubicBezTo>
                  <a:pt x="72983" y="2086315"/>
                  <a:pt x="76232" y="2084713"/>
                  <a:pt x="79392" y="2082888"/>
                </a:cubicBezTo>
                <a:cubicBezTo>
                  <a:pt x="90028" y="2076671"/>
                  <a:pt x="100041" y="2069377"/>
                  <a:pt x="109209" y="2061126"/>
                </a:cubicBezTo>
                <a:cubicBezTo>
                  <a:pt x="118110" y="2053187"/>
                  <a:pt x="126165" y="2044393"/>
                  <a:pt x="133329" y="2034869"/>
                </a:cubicBezTo>
                <a:cubicBezTo>
                  <a:pt x="139694" y="2026471"/>
                  <a:pt x="145035" y="2017326"/>
                  <a:pt x="149218" y="2007633"/>
                </a:cubicBezTo>
                <a:cubicBezTo>
                  <a:pt x="152689" y="1999751"/>
                  <a:pt x="154558" y="1991242"/>
                  <a:pt x="154647" y="1982622"/>
                </a:cubicBezTo>
                <a:cubicBezTo>
                  <a:pt x="154647" y="1977882"/>
                  <a:pt x="153490" y="1973209"/>
                  <a:pt x="151309" y="1969004"/>
                </a:cubicBezTo>
                <a:cubicBezTo>
                  <a:pt x="149351" y="1965301"/>
                  <a:pt x="146370" y="1962221"/>
                  <a:pt x="142765" y="1960103"/>
                </a:cubicBezTo>
                <a:cubicBezTo>
                  <a:pt x="138803" y="1957865"/>
                  <a:pt x="134353" y="1956512"/>
                  <a:pt x="129815" y="1956142"/>
                </a:cubicBezTo>
                <a:cubicBezTo>
                  <a:pt x="124295" y="1955671"/>
                  <a:pt x="118777" y="1956013"/>
                  <a:pt x="113347" y="1957166"/>
                </a:cubicBezTo>
                <a:cubicBezTo>
                  <a:pt x="110678" y="1957664"/>
                  <a:pt x="108007" y="1958318"/>
                  <a:pt x="105426" y="1959124"/>
                </a:cubicBezTo>
                <a:cubicBezTo>
                  <a:pt x="102712" y="1959925"/>
                  <a:pt x="99907" y="1960860"/>
                  <a:pt x="97060" y="1961972"/>
                </a:cubicBezTo>
                <a:cubicBezTo>
                  <a:pt x="94212" y="1963085"/>
                  <a:pt x="91274" y="1964375"/>
                  <a:pt x="88159" y="1965800"/>
                </a:cubicBezTo>
                <a:cubicBezTo>
                  <a:pt x="85044" y="1967224"/>
                  <a:pt x="82195" y="1968870"/>
                  <a:pt x="79258" y="1970606"/>
                </a:cubicBezTo>
                <a:cubicBezTo>
                  <a:pt x="68888" y="1976569"/>
                  <a:pt x="59187" y="1983561"/>
                  <a:pt x="50242" y="1991478"/>
                </a:cubicBezTo>
                <a:cubicBezTo>
                  <a:pt x="41475" y="1999182"/>
                  <a:pt x="33464" y="2007704"/>
                  <a:pt x="26299" y="2016934"/>
                </a:cubicBezTo>
                <a:cubicBezTo>
                  <a:pt x="19756" y="2025261"/>
                  <a:pt x="14238" y="2034326"/>
                  <a:pt x="9832" y="2043948"/>
                </a:cubicBezTo>
                <a:cubicBezTo>
                  <a:pt x="6050" y="2052043"/>
                  <a:pt x="3914" y="2060824"/>
                  <a:pt x="3557" y="2069760"/>
                </a:cubicBezTo>
                <a:cubicBezTo>
                  <a:pt x="3335" y="2074637"/>
                  <a:pt x="4269" y="2079497"/>
                  <a:pt x="6273" y="2083957"/>
                </a:cubicBezTo>
                <a:cubicBezTo>
                  <a:pt x="8052" y="2087731"/>
                  <a:pt x="10900" y="2090921"/>
                  <a:pt x="14416" y="2093169"/>
                </a:cubicBezTo>
                <a:close/>
                <a:moveTo>
                  <a:pt x="20913" y="1966334"/>
                </a:moveTo>
                <a:cubicBezTo>
                  <a:pt x="24741" y="1968928"/>
                  <a:pt x="29147" y="1970548"/>
                  <a:pt x="33776" y="1971051"/>
                </a:cubicBezTo>
                <a:cubicBezTo>
                  <a:pt x="39517" y="1971696"/>
                  <a:pt x="45390" y="1971411"/>
                  <a:pt x="51042" y="1970205"/>
                </a:cubicBezTo>
                <a:cubicBezTo>
                  <a:pt x="53223" y="1969805"/>
                  <a:pt x="55493" y="1969271"/>
                  <a:pt x="57718" y="1968648"/>
                </a:cubicBezTo>
                <a:cubicBezTo>
                  <a:pt x="59943" y="1968025"/>
                  <a:pt x="62168" y="1967224"/>
                  <a:pt x="64750" y="1966334"/>
                </a:cubicBezTo>
                <a:cubicBezTo>
                  <a:pt x="67331" y="1965443"/>
                  <a:pt x="69557" y="1964509"/>
                  <a:pt x="72048" y="1963396"/>
                </a:cubicBezTo>
                <a:cubicBezTo>
                  <a:pt x="74540" y="1962284"/>
                  <a:pt x="77122" y="1961082"/>
                  <a:pt x="79704" y="1959747"/>
                </a:cubicBezTo>
                <a:cubicBezTo>
                  <a:pt x="90072" y="1954309"/>
                  <a:pt x="99818" y="1947807"/>
                  <a:pt x="108808" y="1940343"/>
                </a:cubicBezTo>
                <a:cubicBezTo>
                  <a:pt x="117709" y="1933103"/>
                  <a:pt x="125853" y="1925025"/>
                  <a:pt x="133196" y="1916223"/>
                </a:cubicBezTo>
                <a:cubicBezTo>
                  <a:pt x="139828" y="1908323"/>
                  <a:pt x="145568" y="1899676"/>
                  <a:pt x="150197" y="1890455"/>
                </a:cubicBezTo>
                <a:cubicBezTo>
                  <a:pt x="154158" y="1882925"/>
                  <a:pt x="156605" y="1874705"/>
                  <a:pt x="157451" y="1866245"/>
                </a:cubicBezTo>
                <a:cubicBezTo>
                  <a:pt x="157940" y="1861359"/>
                  <a:pt x="157228" y="1856423"/>
                  <a:pt x="155404" y="1851870"/>
                </a:cubicBezTo>
                <a:cubicBezTo>
                  <a:pt x="153757" y="1848021"/>
                  <a:pt x="150997" y="1844750"/>
                  <a:pt x="147482" y="1842480"/>
                </a:cubicBezTo>
                <a:cubicBezTo>
                  <a:pt x="143610" y="1840001"/>
                  <a:pt x="139204" y="1838479"/>
                  <a:pt x="134620" y="1838030"/>
                </a:cubicBezTo>
                <a:cubicBezTo>
                  <a:pt x="128968" y="1837518"/>
                  <a:pt x="123272" y="1837861"/>
                  <a:pt x="117753" y="1839053"/>
                </a:cubicBezTo>
                <a:cubicBezTo>
                  <a:pt x="115617" y="1839498"/>
                  <a:pt x="113303" y="1840032"/>
                  <a:pt x="111256" y="1840656"/>
                </a:cubicBezTo>
                <a:cubicBezTo>
                  <a:pt x="109209" y="1841278"/>
                  <a:pt x="106806" y="1842035"/>
                  <a:pt x="104447" y="1842881"/>
                </a:cubicBezTo>
                <a:cubicBezTo>
                  <a:pt x="102088" y="1843726"/>
                  <a:pt x="99730" y="1844705"/>
                  <a:pt x="97282" y="1845773"/>
                </a:cubicBezTo>
                <a:cubicBezTo>
                  <a:pt x="94834" y="1846841"/>
                  <a:pt x="92431" y="1848043"/>
                  <a:pt x="89894" y="1849334"/>
                </a:cubicBezTo>
                <a:cubicBezTo>
                  <a:pt x="79836" y="1854536"/>
                  <a:pt x="70357" y="1860753"/>
                  <a:pt x="61590" y="1867892"/>
                </a:cubicBezTo>
                <a:cubicBezTo>
                  <a:pt x="52823" y="1874896"/>
                  <a:pt x="44768" y="1882720"/>
                  <a:pt x="37513" y="1891256"/>
                </a:cubicBezTo>
                <a:cubicBezTo>
                  <a:pt x="30750" y="1899022"/>
                  <a:pt x="24919" y="1907531"/>
                  <a:pt x="20113" y="1916623"/>
                </a:cubicBezTo>
                <a:cubicBezTo>
                  <a:pt x="15930" y="1924246"/>
                  <a:pt x="13125" y="1932573"/>
                  <a:pt x="11924" y="1941189"/>
                </a:cubicBezTo>
                <a:cubicBezTo>
                  <a:pt x="11212" y="1946200"/>
                  <a:pt x="11702" y="1951305"/>
                  <a:pt x="13348" y="1956098"/>
                </a:cubicBezTo>
                <a:cubicBezTo>
                  <a:pt x="14683" y="1960223"/>
                  <a:pt x="17309" y="1963828"/>
                  <a:pt x="20781" y="1966423"/>
                </a:cubicBezTo>
                <a:close/>
                <a:moveTo>
                  <a:pt x="62703" y="1722988"/>
                </a:moveTo>
                <a:cubicBezTo>
                  <a:pt x="66308" y="1725783"/>
                  <a:pt x="70669" y="1727523"/>
                  <a:pt x="75209" y="1728017"/>
                </a:cubicBezTo>
                <a:cubicBezTo>
                  <a:pt x="81171" y="1728667"/>
                  <a:pt x="87180" y="1728320"/>
                  <a:pt x="93010" y="1726993"/>
                </a:cubicBezTo>
                <a:cubicBezTo>
                  <a:pt x="94433" y="1726682"/>
                  <a:pt x="95858" y="1726370"/>
                  <a:pt x="97460" y="1725970"/>
                </a:cubicBezTo>
                <a:lnTo>
                  <a:pt x="101911" y="1724635"/>
                </a:lnTo>
                <a:cubicBezTo>
                  <a:pt x="103468" y="1724145"/>
                  <a:pt x="105026" y="1723611"/>
                  <a:pt x="106361" y="1722988"/>
                </a:cubicBezTo>
                <a:cubicBezTo>
                  <a:pt x="107695" y="1722365"/>
                  <a:pt x="109565" y="1721786"/>
                  <a:pt x="111211" y="1721075"/>
                </a:cubicBezTo>
                <a:cubicBezTo>
                  <a:pt x="120825" y="1716931"/>
                  <a:pt x="129947" y="1711800"/>
                  <a:pt x="138493" y="1705765"/>
                </a:cubicBezTo>
                <a:cubicBezTo>
                  <a:pt x="147126" y="1699690"/>
                  <a:pt x="155181" y="1692855"/>
                  <a:pt x="162569" y="1685338"/>
                </a:cubicBezTo>
                <a:cubicBezTo>
                  <a:pt x="169422" y="1678440"/>
                  <a:pt x="175519" y="1670830"/>
                  <a:pt x="180726" y="1662641"/>
                </a:cubicBezTo>
                <a:cubicBezTo>
                  <a:pt x="185221" y="1655823"/>
                  <a:pt x="188515" y="1648302"/>
                  <a:pt x="190517" y="1640390"/>
                </a:cubicBezTo>
                <a:cubicBezTo>
                  <a:pt x="191719" y="1635418"/>
                  <a:pt x="191719" y="1630229"/>
                  <a:pt x="190517" y="1625258"/>
                </a:cubicBezTo>
                <a:cubicBezTo>
                  <a:pt x="189494" y="1621253"/>
                  <a:pt x="187090" y="1617724"/>
                  <a:pt x="183797" y="1615245"/>
                </a:cubicBezTo>
                <a:cubicBezTo>
                  <a:pt x="180103" y="1612695"/>
                  <a:pt x="175786" y="1611160"/>
                  <a:pt x="171291" y="1610795"/>
                </a:cubicBezTo>
                <a:cubicBezTo>
                  <a:pt x="165461" y="1610265"/>
                  <a:pt x="159587" y="1610670"/>
                  <a:pt x="153891" y="1611996"/>
                </a:cubicBezTo>
                <a:cubicBezTo>
                  <a:pt x="152511" y="1612308"/>
                  <a:pt x="151131" y="1612619"/>
                  <a:pt x="149708" y="1613020"/>
                </a:cubicBezTo>
                <a:lnTo>
                  <a:pt x="145257" y="1614310"/>
                </a:lnTo>
                <a:lnTo>
                  <a:pt x="140807" y="1615913"/>
                </a:lnTo>
                <a:lnTo>
                  <a:pt x="136357" y="1617782"/>
                </a:lnTo>
                <a:cubicBezTo>
                  <a:pt x="126966" y="1621796"/>
                  <a:pt x="118021" y="1626745"/>
                  <a:pt x="109654" y="1632557"/>
                </a:cubicBezTo>
                <a:cubicBezTo>
                  <a:pt x="101198" y="1638436"/>
                  <a:pt x="93276" y="1645049"/>
                  <a:pt x="85978" y="1652316"/>
                </a:cubicBezTo>
                <a:cubicBezTo>
                  <a:pt x="79080" y="1659090"/>
                  <a:pt x="72939" y="1666544"/>
                  <a:pt x="67553" y="1674568"/>
                </a:cubicBezTo>
                <a:cubicBezTo>
                  <a:pt x="62926" y="1681395"/>
                  <a:pt x="59365" y="1688903"/>
                  <a:pt x="57051" y="1696820"/>
                </a:cubicBezTo>
                <a:cubicBezTo>
                  <a:pt x="55582" y="1701853"/>
                  <a:pt x="55315" y="1707158"/>
                  <a:pt x="56295" y="1712307"/>
                </a:cubicBezTo>
                <a:cubicBezTo>
                  <a:pt x="57095" y="1716508"/>
                  <a:pt x="59321" y="1720309"/>
                  <a:pt x="62569" y="1723077"/>
                </a:cubicBezTo>
                <a:close/>
                <a:moveTo>
                  <a:pt x="95235" y="1607279"/>
                </a:moveTo>
                <a:cubicBezTo>
                  <a:pt x="98750" y="1610221"/>
                  <a:pt x="103068" y="1612049"/>
                  <a:pt x="107606" y="1612530"/>
                </a:cubicBezTo>
                <a:cubicBezTo>
                  <a:pt x="113659" y="1613242"/>
                  <a:pt x="119801" y="1612882"/>
                  <a:pt x="125764" y="1611462"/>
                </a:cubicBezTo>
                <a:lnTo>
                  <a:pt x="128968" y="1610705"/>
                </a:lnTo>
                <a:lnTo>
                  <a:pt x="132217" y="1609771"/>
                </a:lnTo>
                <a:lnTo>
                  <a:pt x="135599" y="1608703"/>
                </a:lnTo>
                <a:lnTo>
                  <a:pt x="139026" y="1607501"/>
                </a:lnTo>
                <a:cubicBezTo>
                  <a:pt x="148372" y="1603986"/>
                  <a:pt x="157318" y="1599513"/>
                  <a:pt x="165728" y="1594150"/>
                </a:cubicBezTo>
                <a:cubicBezTo>
                  <a:pt x="174274" y="1588592"/>
                  <a:pt x="182328" y="1582290"/>
                  <a:pt x="189761" y="1575325"/>
                </a:cubicBezTo>
                <a:cubicBezTo>
                  <a:pt x="196703" y="1568810"/>
                  <a:pt x="203023" y="1561622"/>
                  <a:pt x="208586" y="1553875"/>
                </a:cubicBezTo>
                <a:cubicBezTo>
                  <a:pt x="213391" y="1547306"/>
                  <a:pt x="217086" y="1540020"/>
                  <a:pt x="219623" y="1532290"/>
                </a:cubicBezTo>
                <a:cubicBezTo>
                  <a:pt x="221358" y="1527275"/>
                  <a:pt x="221848" y="1521912"/>
                  <a:pt x="221002" y="1516669"/>
                </a:cubicBezTo>
                <a:cubicBezTo>
                  <a:pt x="220290" y="1512575"/>
                  <a:pt x="218109" y="1508877"/>
                  <a:pt x="214905" y="1506256"/>
                </a:cubicBezTo>
                <a:cubicBezTo>
                  <a:pt x="211300" y="1503488"/>
                  <a:pt x="206939" y="1501805"/>
                  <a:pt x="202399" y="1501405"/>
                </a:cubicBezTo>
                <a:cubicBezTo>
                  <a:pt x="196436" y="1500849"/>
                  <a:pt x="190428" y="1501285"/>
                  <a:pt x="184598" y="1502695"/>
                </a:cubicBezTo>
                <a:lnTo>
                  <a:pt x="181483" y="1503452"/>
                </a:lnTo>
                <a:lnTo>
                  <a:pt x="178323" y="1504342"/>
                </a:lnTo>
                <a:cubicBezTo>
                  <a:pt x="177210" y="1504653"/>
                  <a:pt x="176142" y="1505010"/>
                  <a:pt x="175030" y="1505410"/>
                </a:cubicBezTo>
                <a:cubicBezTo>
                  <a:pt x="173917" y="1505811"/>
                  <a:pt x="172760" y="1506167"/>
                  <a:pt x="171648" y="1506612"/>
                </a:cubicBezTo>
                <a:cubicBezTo>
                  <a:pt x="162613" y="1510092"/>
                  <a:pt x="153980" y="1514489"/>
                  <a:pt x="145835" y="1519740"/>
                </a:cubicBezTo>
                <a:cubicBezTo>
                  <a:pt x="137469" y="1525108"/>
                  <a:pt x="129547" y="1531200"/>
                  <a:pt x="122248" y="1537942"/>
                </a:cubicBezTo>
                <a:cubicBezTo>
                  <a:pt x="115306" y="1544311"/>
                  <a:pt x="108986" y="1551347"/>
                  <a:pt x="103379" y="1558948"/>
                </a:cubicBezTo>
                <a:cubicBezTo>
                  <a:pt x="98484" y="1565539"/>
                  <a:pt x="94523" y="1572811"/>
                  <a:pt x="91719" y="1580532"/>
                </a:cubicBezTo>
                <a:cubicBezTo>
                  <a:pt x="89849" y="1585637"/>
                  <a:pt x="89182" y="1591102"/>
                  <a:pt x="89717" y="1596509"/>
                </a:cubicBezTo>
                <a:cubicBezTo>
                  <a:pt x="90206" y="1600648"/>
                  <a:pt x="92075" y="1604488"/>
                  <a:pt x="95102" y="1607368"/>
                </a:cubicBezTo>
                <a:close/>
                <a:moveTo>
                  <a:pt x="489982" y="908083"/>
                </a:moveTo>
                <a:cubicBezTo>
                  <a:pt x="494521" y="909908"/>
                  <a:pt x="499460" y="910580"/>
                  <a:pt x="504356" y="910041"/>
                </a:cubicBezTo>
                <a:lnTo>
                  <a:pt x="507204" y="909774"/>
                </a:lnTo>
                <a:lnTo>
                  <a:pt x="510097" y="909329"/>
                </a:lnTo>
                <a:lnTo>
                  <a:pt x="513079" y="908795"/>
                </a:lnTo>
                <a:lnTo>
                  <a:pt x="516105" y="908083"/>
                </a:lnTo>
                <a:cubicBezTo>
                  <a:pt x="522024" y="906530"/>
                  <a:pt x="527810" y="904478"/>
                  <a:pt x="533417" y="901942"/>
                </a:cubicBezTo>
                <a:cubicBezTo>
                  <a:pt x="539425" y="899249"/>
                  <a:pt x="545210" y="896125"/>
                  <a:pt x="550729" y="892596"/>
                </a:cubicBezTo>
                <a:cubicBezTo>
                  <a:pt x="556292" y="889080"/>
                  <a:pt x="561587" y="885168"/>
                  <a:pt x="566572" y="880891"/>
                </a:cubicBezTo>
                <a:cubicBezTo>
                  <a:pt x="571245" y="876851"/>
                  <a:pt x="575562" y="872382"/>
                  <a:pt x="579389" y="867540"/>
                </a:cubicBezTo>
                <a:cubicBezTo>
                  <a:pt x="583083" y="863135"/>
                  <a:pt x="585976" y="858119"/>
                  <a:pt x="587979" y="852721"/>
                </a:cubicBezTo>
                <a:cubicBezTo>
                  <a:pt x="589402" y="849049"/>
                  <a:pt x="589536" y="844999"/>
                  <a:pt x="588379" y="841239"/>
                </a:cubicBezTo>
                <a:cubicBezTo>
                  <a:pt x="587132" y="837937"/>
                  <a:pt x="584507" y="835338"/>
                  <a:pt x="581169" y="834118"/>
                </a:cubicBezTo>
                <a:cubicBezTo>
                  <a:pt x="576585" y="832449"/>
                  <a:pt x="571690" y="831871"/>
                  <a:pt x="566839" y="832427"/>
                </a:cubicBezTo>
                <a:lnTo>
                  <a:pt x="564035" y="832739"/>
                </a:lnTo>
                <a:lnTo>
                  <a:pt x="561187" y="833139"/>
                </a:lnTo>
                <a:lnTo>
                  <a:pt x="558250" y="833718"/>
                </a:lnTo>
                <a:lnTo>
                  <a:pt x="555268" y="834430"/>
                </a:lnTo>
                <a:cubicBezTo>
                  <a:pt x="549482" y="835970"/>
                  <a:pt x="543830" y="837981"/>
                  <a:pt x="538357" y="840438"/>
                </a:cubicBezTo>
                <a:cubicBezTo>
                  <a:pt x="532527" y="843037"/>
                  <a:pt x="526875" y="846010"/>
                  <a:pt x="521401" y="849338"/>
                </a:cubicBezTo>
                <a:cubicBezTo>
                  <a:pt x="515927" y="852796"/>
                  <a:pt x="510720" y="856615"/>
                  <a:pt x="505781" y="860776"/>
                </a:cubicBezTo>
                <a:cubicBezTo>
                  <a:pt x="501108" y="864710"/>
                  <a:pt x="496791" y="869058"/>
                  <a:pt x="492874" y="873771"/>
                </a:cubicBezTo>
                <a:cubicBezTo>
                  <a:pt x="489136" y="878172"/>
                  <a:pt x="486109" y="883166"/>
                  <a:pt x="483973" y="888546"/>
                </a:cubicBezTo>
                <a:cubicBezTo>
                  <a:pt x="482416" y="892267"/>
                  <a:pt x="482104" y="896383"/>
                  <a:pt x="483083" y="900295"/>
                </a:cubicBezTo>
                <a:cubicBezTo>
                  <a:pt x="484018" y="903829"/>
                  <a:pt x="486510" y="906744"/>
                  <a:pt x="489848" y="908217"/>
                </a:cubicBezTo>
                <a:close/>
                <a:moveTo>
                  <a:pt x="300752" y="1187299"/>
                </a:moveTo>
                <a:cubicBezTo>
                  <a:pt x="306804" y="1188287"/>
                  <a:pt x="312946" y="1188073"/>
                  <a:pt x="318910" y="1186676"/>
                </a:cubicBezTo>
                <a:lnTo>
                  <a:pt x="319577" y="1186676"/>
                </a:lnTo>
                <a:lnTo>
                  <a:pt x="320289" y="1186676"/>
                </a:lnTo>
                <a:lnTo>
                  <a:pt x="320957" y="1186676"/>
                </a:lnTo>
                <a:lnTo>
                  <a:pt x="321669" y="1186676"/>
                </a:lnTo>
                <a:cubicBezTo>
                  <a:pt x="329234" y="1184793"/>
                  <a:pt x="336533" y="1182092"/>
                  <a:pt x="343520" y="1178620"/>
                </a:cubicBezTo>
                <a:cubicBezTo>
                  <a:pt x="351042" y="1174967"/>
                  <a:pt x="358206" y="1170677"/>
                  <a:pt x="364971" y="1165803"/>
                </a:cubicBezTo>
                <a:cubicBezTo>
                  <a:pt x="371646" y="1161041"/>
                  <a:pt x="377922" y="1155710"/>
                  <a:pt x="383662" y="1149871"/>
                </a:cubicBezTo>
                <a:cubicBezTo>
                  <a:pt x="388870" y="1144637"/>
                  <a:pt x="393454" y="1138812"/>
                  <a:pt x="397280" y="1132515"/>
                </a:cubicBezTo>
                <a:cubicBezTo>
                  <a:pt x="400351" y="1127637"/>
                  <a:pt x="402354" y="1122159"/>
                  <a:pt x="403111" y="1116449"/>
                </a:cubicBezTo>
                <a:cubicBezTo>
                  <a:pt x="403644" y="1112399"/>
                  <a:pt x="402576" y="1108305"/>
                  <a:pt x="400085" y="1105056"/>
                </a:cubicBezTo>
                <a:cubicBezTo>
                  <a:pt x="397236" y="1101896"/>
                  <a:pt x="393365" y="1099858"/>
                  <a:pt x="389136" y="1099315"/>
                </a:cubicBezTo>
                <a:cubicBezTo>
                  <a:pt x="383218" y="1098465"/>
                  <a:pt x="377165" y="1098736"/>
                  <a:pt x="371335" y="1100116"/>
                </a:cubicBezTo>
                <a:lnTo>
                  <a:pt x="370667" y="1100116"/>
                </a:lnTo>
                <a:lnTo>
                  <a:pt x="370000" y="1100116"/>
                </a:lnTo>
                <a:lnTo>
                  <a:pt x="369332" y="1100116"/>
                </a:lnTo>
                <a:lnTo>
                  <a:pt x="368665" y="1100116"/>
                </a:lnTo>
                <a:cubicBezTo>
                  <a:pt x="361321" y="1101972"/>
                  <a:pt x="354157" y="1104598"/>
                  <a:pt x="347348" y="1107949"/>
                </a:cubicBezTo>
                <a:cubicBezTo>
                  <a:pt x="340005" y="1111509"/>
                  <a:pt x="333018" y="1115679"/>
                  <a:pt x="326387" y="1120410"/>
                </a:cubicBezTo>
                <a:cubicBezTo>
                  <a:pt x="319800" y="1125047"/>
                  <a:pt x="313569" y="1130241"/>
                  <a:pt x="307872" y="1135942"/>
                </a:cubicBezTo>
                <a:cubicBezTo>
                  <a:pt x="302621" y="1141104"/>
                  <a:pt x="297993" y="1146854"/>
                  <a:pt x="294077" y="1153075"/>
                </a:cubicBezTo>
                <a:cubicBezTo>
                  <a:pt x="290828" y="1157971"/>
                  <a:pt x="288692" y="1163489"/>
                  <a:pt x="287713" y="1169275"/>
                </a:cubicBezTo>
                <a:cubicBezTo>
                  <a:pt x="286956" y="1173382"/>
                  <a:pt x="287846" y="1177615"/>
                  <a:pt x="290205" y="1181068"/>
                </a:cubicBezTo>
                <a:cubicBezTo>
                  <a:pt x="292786" y="1184397"/>
                  <a:pt x="296480" y="1186653"/>
                  <a:pt x="300619" y="1187388"/>
                </a:cubicBezTo>
                <a:close/>
                <a:moveTo>
                  <a:pt x="1040491" y="383520"/>
                </a:moveTo>
                <a:cubicBezTo>
                  <a:pt x="1042270" y="384071"/>
                  <a:pt x="1044096" y="384441"/>
                  <a:pt x="1045920" y="384632"/>
                </a:cubicBezTo>
                <a:cubicBezTo>
                  <a:pt x="1048056" y="384788"/>
                  <a:pt x="1050237" y="384788"/>
                  <a:pt x="1052373" y="384632"/>
                </a:cubicBezTo>
                <a:cubicBezTo>
                  <a:pt x="1054776" y="384490"/>
                  <a:pt x="1057180" y="384209"/>
                  <a:pt x="1059538" y="383787"/>
                </a:cubicBezTo>
                <a:cubicBezTo>
                  <a:pt x="1062120" y="383328"/>
                  <a:pt x="1064700" y="382732"/>
                  <a:pt x="1067237" y="382007"/>
                </a:cubicBezTo>
                <a:cubicBezTo>
                  <a:pt x="1070575" y="381108"/>
                  <a:pt x="1073824" y="380039"/>
                  <a:pt x="1077028" y="378802"/>
                </a:cubicBezTo>
                <a:cubicBezTo>
                  <a:pt x="1080321" y="377556"/>
                  <a:pt x="1083659" y="376087"/>
                  <a:pt x="1086952" y="374352"/>
                </a:cubicBezTo>
                <a:cubicBezTo>
                  <a:pt x="1090245" y="372616"/>
                  <a:pt x="1093494" y="370970"/>
                  <a:pt x="1096655" y="369056"/>
                </a:cubicBezTo>
                <a:cubicBezTo>
                  <a:pt x="1099814" y="367142"/>
                  <a:pt x="1102885" y="365051"/>
                  <a:pt x="1105822" y="362870"/>
                </a:cubicBezTo>
                <a:cubicBezTo>
                  <a:pt x="1110539" y="359385"/>
                  <a:pt x="1114856" y="355384"/>
                  <a:pt x="1118684" y="350943"/>
                </a:cubicBezTo>
                <a:cubicBezTo>
                  <a:pt x="1121487" y="347774"/>
                  <a:pt x="1123668" y="344085"/>
                  <a:pt x="1125047" y="340084"/>
                </a:cubicBezTo>
                <a:cubicBezTo>
                  <a:pt x="1126160" y="337196"/>
                  <a:pt x="1126026" y="333974"/>
                  <a:pt x="1124691" y="331183"/>
                </a:cubicBezTo>
                <a:cubicBezTo>
                  <a:pt x="1123045" y="328482"/>
                  <a:pt x="1120374" y="326555"/>
                  <a:pt x="1117304" y="325843"/>
                </a:cubicBezTo>
                <a:cubicBezTo>
                  <a:pt x="1115480" y="325434"/>
                  <a:pt x="1113565" y="325224"/>
                  <a:pt x="1111696" y="325220"/>
                </a:cubicBezTo>
                <a:cubicBezTo>
                  <a:pt x="1109560" y="325064"/>
                  <a:pt x="1107469" y="325064"/>
                  <a:pt x="1105333" y="325220"/>
                </a:cubicBezTo>
                <a:cubicBezTo>
                  <a:pt x="1102974" y="325411"/>
                  <a:pt x="1100615" y="325723"/>
                  <a:pt x="1098256" y="326155"/>
                </a:cubicBezTo>
                <a:cubicBezTo>
                  <a:pt x="1095764" y="326600"/>
                  <a:pt x="1093228" y="327178"/>
                  <a:pt x="1090646" y="327890"/>
                </a:cubicBezTo>
                <a:cubicBezTo>
                  <a:pt x="1087531" y="328780"/>
                  <a:pt x="1084283" y="329848"/>
                  <a:pt x="1081078" y="331094"/>
                </a:cubicBezTo>
                <a:cubicBezTo>
                  <a:pt x="1077873" y="332341"/>
                  <a:pt x="1074535" y="333720"/>
                  <a:pt x="1071331" y="335322"/>
                </a:cubicBezTo>
                <a:cubicBezTo>
                  <a:pt x="1068038" y="336893"/>
                  <a:pt x="1064879" y="338629"/>
                  <a:pt x="1061764" y="340529"/>
                </a:cubicBezTo>
                <a:cubicBezTo>
                  <a:pt x="1058648" y="342398"/>
                  <a:pt x="1055621" y="344401"/>
                  <a:pt x="1052863" y="346537"/>
                </a:cubicBezTo>
                <a:cubicBezTo>
                  <a:pt x="1048145" y="349951"/>
                  <a:pt x="1043828" y="353876"/>
                  <a:pt x="1040001" y="358242"/>
                </a:cubicBezTo>
                <a:cubicBezTo>
                  <a:pt x="1037153" y="361419"/>
                  <a:pt x="1034883" y="365100"/>
                  <a:pt x="1033370" y="369100"/>
                </a:cubicBezTo>
                <a:cubicBezTo>
                  <a:pt x="1032213" y="371949"/>
                  <a:pt x="1032213" y="375153"/>
                  <a:pt x="1033370" y="378001"/>
                </a:cubicBezTo>
                <a:cubicBezTo>
                  <a:pt x="1034883" y="380756"/>
                  <a:pt x="1037465" y="382754"/>
                  <a:pt x="1040491" y="383520"/>
                </a:cubicBezTo>
                <a:close/>
                <a:moveTo>
                  <a:pt x="1298611" y="203013"/>
                </a:moveTo>
                <a:cubicBezTo>
                  <a:pt x="1300391" y="204063"/>
                  <a:pt x="1302350" y="204789"/>
                  <a:pt x="1304397" y="205149"/>
                </a:cubicBezTo>
                <a:cubicBezTo>
                  <a:pt x="1306845" y="205621"/>
                  <a:pt x="1309381" y="205830"/>
                  <a:pt x="1311873" y="205772"/>
                </a:cubicBezTo>
                <a:cubicBezTo>
                  <a:pt x="1314855" y="205719"/>
                  <a:pt x="1317837" y="205439"/>
                  <a:pt x="1320774" y="204927"/>
                </a:cubicBezTo>
                <a:cubicBezTo>
                  <a:pt x="1324067" y="204406"/>
                  <a:pt x="1327316" y="203676"/>
                  <a:pt x="1330520" y="202746"/>
                </a:cubicBezTo>
                <a:cubicBezTo>
                  <a:pt x="1332879" y="202079"/>
                  <a:pt x="1335327" y="201322"/>
                  <a:pt x="1337775" y="200432"/>
                </a:cubicBezTo>
                <a:cubicBezTo>
                  <a:pt x="1340223" y="199542"/>
                  <a:pt x="1342669" y="198563"/>
                  <a:pt x="1345117" y="197495"/>
                </a:cubicBezTo>
                <a:cubicBezTo>
                  <a:pt x="1347565" y="196427"/>
                  <a:pt x="1350058" y="195225"/>
                  <a:pt x="1352461" y="193979"/>
                </a:cubicBezTo>
                <a:cubicBezTo>
                  <a:pt x="1354863" y="192733"/>
                  <a:pt x="1357267" y="191353"/>
                  <a:pt x="1359626" y="189929"/>
                </a:cubicBezTo>
                <a:cubicBezTo>
                  <a:pt x="1364700" y="186836"/>
                  <a:pt x="1369505" y="183240"/>
                  <a:pt x="1373867" y="179204"/>
                </a:cubicBezTo>
                <a:cubicBezTo>
                  <a:pt x="1377204" y="176186"/>
                  <a:pt x="1380098" y="172657"/>
                  <a:pt x="1382323" y="168745"/>
                </a:cubicBezTo>
                <a:cubicBezTo>
                  <a:pt x="1383969" y="166080"/>
                  <a:pt x="1384726" y="162964"/>
                  <a:pt x="1384459" y="159845"/>
                </a:cubicBezTo>
                <a:cubicBezTo>
                  <a:pt x="1383969" y="157068"/>
                  <a:pt x="1382189" y="154691"/>
                  <a:pt x="1379652" y="153436"/>
                </a:cubicBezTo>
                <a:cubicBezTo>
                  <a:pt x="1377783" y="152484"/>
                  <a:pt x="1375826" y="151807"/>
                  <a:pt x="1373777" y="151433"/>
                </a:cubicBezTo>
                <a:cubicBezTo>
                  <a:pt x="1371286" y="151011"/>
                  <a:pt x="1368794" y="150846"/>
                  <a:pt x="1366301" y="150944"/>
                </a:cubicBezTo>
                <a:cubicBezTo>
                  <a:pt x="1363320" y="151006"/>
                  <a:pt x="1360338" y="151304"/>
                  <a:pt x="1357400" y="151834"/>
                </a:cubicBezTo>
                <a:cubicBezTo>
                  <a:pt x="1354152" y="152372"/>
                  <a:pt x="1350992" y="153102"/>
                  <a:pt x="1347833" y="154015"/>
                </a:cubicBezTo>
                <a:cubicBezTo>
                  <a:pt x="1345474" y="154638"/>
                  <a:pt x="1343115" y="155439"/>
                  <a:pt x="1340712" y="156284"/>
                </a:cubicBezTo>
                <a:cubicBezTo>
                  <a:pt x="1338308" y="157130"/>
                  <a:pt x="1335861" y="158109"/>
                  <a:pt x="1333458" y="159177"/>
                </a:cubicBezTo>
                <a:cubicBezTo>
                  <a:pt x="1331055" y="160245"/>
                  <a:pt x="1328651" y="161402"/>
                  <a:pt x="1326248" y="162604"/>
                </a:cubicBezTo>
                <a:cubicBezTo>
                  <a:pt x="1323845" y="163805"/>
                  <a:pt x="1321530" y="165185"/>
                  <a:pt x="1319216" y="166609"/>
                </a:cubicBezTo>
                <a:cubicBezTo>
                  <a:pt x="1314188" y="169626"/>
                  <a:pt x="1309425" y="173147"/>
                  <a:pt x="1305109" y="177112"/>
                </a:cubicBezTo>
                <a:cubicBezTo>
                  <a:pt x="1301726" y="180098"/>
                  <a:pt x="1298790" y="183596"/>
                  <a:pt x="1296475" y="187481"/>
                </a:cubicBezTo>
                <a:cubicBezTo>
                  <a:pt x="1294739" y="190120"/>
                  <a:pt x="1293894" y="193231"/>
                  <a:pt x="1294027" y="196382"/>
                </a:cubicBezTo>
                <a:cubicBezTo>
                  <a:pt x="1294339" y="199221"/>
                  <a:pt x="1296074" y="201714"/>
                  <a:pt x="1298611" y="203013"/>
                </a:cubicBezTo>
                <a:close/>
                <a:moveTo>
                  <a:pt x="1125047" y="320770"/>
                </a:moveTo>
                <a:cubicBezTo>
                  <a:pt x="1126872" y="321468"/>
                  <a:pt x="1128742" y="321931"/>
                  <a:pt x="1130655" y="322149"/>
                </a:cubicBezTo>
                <a:cubicBezTo>
                  <a:pt x="1132925" y="322430"/>
                  <a:pt x="1135194" y="322505"/>
                  <a:pt x="1137464" y="322372"/>
                </a:cubicBezTo>
                <a:cubicBezTo>
                  <a:pt x="1140046" y="322251"/>
                  <a:pt x="1142626" y="321967"/>
                  <a:pt x="1145163" y="321526"/>
                </a:cubicBezTo>
                <a:cubicBezTo>
                  <a:pt x="1147834" y="321037"/>
                  <a:pt x="1150637" y="320414"/>
                  <a:pt x="1153485" y="319612"/>
                </a:cubicBezTo>
                <a:cubicBezTo>
                  <a:pt x="1156334" y="318811"/>
                  <a:pt x="1159404" y="317832"/>
                  <a:pt x="1162385" y="316675"/>
                </a:cubicBezTo>
                <a:cubicBezTo>
                  <a:pt x="1165368" y="315518"/>
                  <a:pt x="1168438" y="314272"/>
                  <a:pt x="1171286" y="312848"/>
                </a:cubicBezTo>
                <a:cubicBezTo>
                  <a:pt x="1174135" y="311424"/>
                  <a:pt x="1177295" y="309866"/>
                  <a:pt x="1180187" y="308175"/>
                </a:cubicBezTo>
                <a:cubicBezTo>
                  <a:pt x="1183080" y="306484"/>
                  <a:pt x="1185973" y="304659"/>
                  <a:pt x="1188688" y="302746"/>
                </a:cubicBezTo>
                <a:cubicBezTo>
                  <a:pt x="1193538" y="299403"/>
                  <a:pt x="1198033" y="295536"/>
                  <a:pt x="1202039" y="291219"/>
                </a:cubicBezTo>
                <a:cubicBezTo>
                  <a:pt x="1205065" y="288108"/>
                  <a:pt x="1207468" y="284472"/>
                  <a:pt x="1209159" y="280494"/>
                </a:cubicBezTo>
                <a:cubicBezTo>
                  <a:pt x="1210405" y="277690"/>
                  <a:pt x="1210583" y="274513"/>
                  <a:pt x="1209604" y="271593"/>
                </a:cubicBezTo>
                <a:cubicBezTo>
                  <a:pt x="1208313" y="268825"/>
                  <a:pt x="1205955" y="266733"/>
                  <a:pt x="1203018" y="265852"/>
                </a:cubicBezTo>
                <a:cubicBezTo>
                  <a:pt x="1201194" y="265211"/>
                  <a:pt x="1199279" y="264793"/>
                  <a:pt x="1197366" y="264606"/>
                </a:cubicBezTo>
                <a:cubicBezTo>
                  <a:pt x="1195096" y="264401"/>
                  <a:pt x="1192871" y="264401"/>
                  <a:pt x="1190601" y="264606"/>
                </a:cubicBezTo>
                <a:cubicBezTo>
                  <a:pt x="1188064" y="264753"/>
                  <a:pt x="1185484" y="265064"/>
                  <a:pt x="1182991" y="265541"/>
                </a:cubicBezTo>
                <a:cubicBezTo>
                  <a:pt x="1180321" y="265986"/>
                  <a:pt x="1177562" y="266653"/>
                  <a:pt x="1174758" y="267410"/>
                </a:cubicBezTo>
                <a:cubicBezTo>
                  <a:pt x="1171954" y="268166"/>
                  <a:pt x="1168973" y="269190"/>
                  <a:pt x="1165857" y="270303"/>
                </a:cubicBezTo>
                <a:cubicBezTo>
                  <a:pt x="1162742" y="271415"/>
                  <a:pt x="1159939" y="272661"/>
                  <a:pt x="1156956" y="274041"/>
                </a:cubicBezTo>
                <a:cubicBezTo>
                  <a:pt x="1153975" y="275420"/>
                  <a:pt x="1151082" y="276978"/>
                  <a:pt x="1148055" y="278491"/>
                </a:cubicBezTo>
                <a:cubicBezTo>
                  <a:pt x="1145030" y="280004"/>
                  <a:pt x="1142359" y="281918"/>
                  <a:pt x="1139645" y="283832"/>
                </a:cubicBezTo>
                <a:cubicBezTo>
                  <a:pt x="1134793" y="287120"/>
                  <a:pt x="1130343" y="290908"/>
                  <a:pt x="1126294" y="295136"/>
                </a:cubicBezTo>
                <a:cubicBezTo>
                  <a:pt x="1123268" y="298242"/>
                  <a:pt x="1120775" y="301856"/>
                  <a:pt x="1118995" y="305816"/>
                </a:cubicBezTo>
                <a:cubicBezTo>
                  <a:pt x="1117660" y="308584"/>
                  <a:pt x="1117348" y="311753"/>
                  <a:pt x="1118194" y="314717"/>
                </a:cubicBezTo>
                <a:cubicBezTo>
                  <a:pt x="1119395" y="317694"/>
                  <a:pt x="1121932" y="319933"/>
                  <a:pt x="1125047" y="320770"/>
                </a:cubicBezTo>
                <a:close/>
                <a:moveTo>
                  <a:pt x="1211118" y="260645"/>
                </a:moveTo>
                <a:cubicBezTo>
                  <a:pt x="1212942" y="261482"/>
                  <a:pt x="1214855" y="262052"/>
                  <a:pt x="1216858" y="262336"/>
                </a:cubicBezTo>
                <a:cubicBezTo>
                  <a:pt x="1219217" y="262706"/>
                  <a:pt x="1221620" y="262839"/>
                  <a:pt x="1223979" y="262737"/>
                </a:cubicBezTo>
                <a:cubicBezTo>
                  <a:pt x="1226739" y="262639"/>
                  <a:pt x="1229497" y="262354"/>
                  <a:pt x="1232212" y="261891"/>
                </a:cubicBezTo>
                <a:cubicBezTo>
                  <a:pt x="1235238" y="261380"/>
                  <a:pt x="1238175" y="260694"/>
                  <a:pt x="1241113" y="259844"/>
                </a:cubicBezTo>
                <a:cubicBezTo>
                  <a:pt x="1243783" y="259088"/>
                  <a:pt x="1246498" y="258242"/>
                  <a:pt x="1249257" y="257218"/>
                </a:cubicBezTo>
                <a:cubicBezTo>
                  <a:pt x="1252016" y="256195"/>
                  <a:pt x="1254730" y="255082"/>
                  <a:pt x="1257490" y="253836"/>
                </a:cubicBezTo>
                <a:cubicBezTo>
                  <a:pt x="1260249" y="252590"/>
                  <a:pt x="1262964" y="251210"/>
                  <a:pt x="1265635" y="249697"/>
                </a:cubicBezTo>
                <a:cubicBezTo>
                  <a:pt x="1268304" y="248184"/>
                  <a:pt x="1270975" y="246671"/>
                  <a:pt x="1273512" y="244980"/>
                </a:cubicBezTo>
                <a:cubicBezTo>
                  <a:pt x="1278496" y="241767"/>
                  <a:pt x="1283080" y="238037"/>
                  <a:pt x="1287263" y="233854"/>
                </a:cubicBezTo>
                <a:cubicBezTo>
                  <a:pt x="1290422" y="230779"/>
                  <a:pt x="1293048" y="227201"/>
                  <a:pt x="1295006" y="223262"/>
                </a:cubicBezTo>
                <a:cubicBezTo>
                  <a:pt x="1296475" y="220534"/>
                  <a:pt x="1296876" y="217374"/>
                  <a:pt x="1296208" y="214361"/>
                </a:cubicBezTo>
                <a:cubicBezTo>
                  <a:pt x="1295318" y="211562"/>
                  <a:pt x="1293227" y="209324"/>
                  <a:pt x="1290467" y="208309"/>
                </a:cubicBezTo>
                <a:cubicBezTo>
                  <a:pt x="1288643" y="207508"/>
                  <a:pt x="1286685" y="206969"/>
                  <a:pt x="1284682" y="206707"/>
                </a:cubicBezTo>
                <a:cubicBezTo>
                  <a:pt x="1282323" y="206395"/>
                  <a:pt x="1279920" y="206293"/>
                  <a:pt x="1277561" y="206395"/>
                </a:cubicBezTo>
                <a:cubicBezTo>
                  <a:pt x="1274846" y="206507"/>
                  <a:pt x="1272087" y="206805"/>
                  <a:pt x="1269417" y="207285"/>
                </a:cubicBezTo>
                <a:cubicBezTo>
                  <a:pt x="1266435" y="207815"/>
                  <a:pt x="1263454" y="208500"/>
                  <a:pt x="1260516" y="209333"/>
                </a:cubicBezTo>
                <a:cubicBezTo>
                  <a:pt x="1257891" y="210045"/>
                  <a:pt x="1255220" y="210935"/>
                  <a:pt x="1252550" y="211914"/>
                </a:cubicBezTo>
                <a:cubicBezTo>
                  <a:pt x="1249880" y="212893"/>
                  <a:pt x="1247165" y="214005"/>
                  <a:pt x="1244451" y="215252"/>
                </a:cubicBezTo>
                <a:cubicBezTo>
                  <a:pt x="1241736" y="216498"/>
                  <a:pt x="1239110" y="217833"/>
                  <a:pt x="1236440" y="219257"/>
                </a:cubicBezTo>
                <a:cubicBezTo>
                  <a:pt x="1233769" y="220681"/>
                  <a:pt x="1231233" y="222283"/>
                  <a:pt x="1228696" y="223930"/>
                </a:cubicBezTo>
                <a:cubicBezTo>
                  <a:pt x="1223801" y="227081"/>
                  <a:pt x="1219217" y="230734"/>
                  <a:pt x="1215078" y="234833"/>
                </a:cubicBezTo>
                <a:cubicBezTo>
                  <a:pt x="1211874" y="237873"/>
                  <a:pt x="1209203" y="241424"/>
                  <a:pt x="1207156" y="245336"/>
                </a:cubicBezTo>
                <a:cubicBezTo>
                  <a:pt x="1205644" y="248042"/>
                  <a:pt x="1205065" y="251175"/>
                  <a:pt x="1205555" y="254237"/>
                </a:cubicBezTo>
                <a:cubicBezTo>
                  <a:pt x="1206311" y="257072"/>
                  <a:pt x="1208313" y="259395"/>
                  <a:pt x="1211029" y="260512"/>
                </a:cubicBezTo>
                <a:close/>
                <a:moveTo>
                  <a:pt x="1387574" y="148585"/>
                </a:moveTo>
                <a:cubicBezTo>
                  <a:pt x="1389309" y="149769"/>
                  <a:pt x="1391313" y="150601"/>
                  <a:pt x="1393360" y="151033"/>
                </a:cubicBezTo>
                <a:cubicBezTo>
                  <a:pt x="1395897" y="151611"/>
                  <a:pt x="1398522" y="151883"/>
                  <a:pt x="1401148" y="151834"/>
                </a:cubicBezTo>
                <a:cubicBezTo>
                  <a:pt x="1404263" y="151816"/>
                  <a:pt x="1407378" y="151549"/>
                  <a:pt x="1410448" y="151033"/>
                </a:cubicBezTo>
                <a:cubicBezTo>
                  <a:pt x="1413964" y="150486"/>
                  <a:pt x="1417391" y="149729"/>
                  <a:pt x="1420818" y="148763"/>
                </a:cubicBezTo>
                <a:cubicBezTo>
                  <a:pt x="1422999" y="148140"/>
                  <a:pt x="1425268" y="147428"/>
                  <a:pt x="1427360" y="146672"/>
                </a:cubicBezTo>
                <a:cubicBezTo>
                  <a:pt x="1429451" y="145915"/>
                  <a:pt x="1431810" y="145025"/>
                  <a:pt x="1434035" y="144090"/>
                </a:cubicBezTo>
                <a:cubicBezTo>
                  <a:pt x="1436261" y="143156"/>
                  <a:pt x="1438486" y="142088"/>
                  <a:pt x="1440666" y="141020"/>
                </a:cubicBezTo>
                <a:cubicBezTo>
                  <a:pt x="1442847" y="139952"/>
                  <a:pt x="1445117" y="138750"/>
                  <a:pt x="1447208" y="137504"/>
                </a:cubicBezTo>
                <a:cubicBezTo>
                  <a:pt x="1452371" y="134513"/>
                  <a:pt x="1457266" y="131060"/>
                  <a:pt x="1461806" y="127179"/>
                </a:cubicBezTo>
                <a:cubicBezTo>
                  <a:pt x="1465277" y="124184"/>
                  <a:pt x="1468260" y="120708"/>
                  <a:pt x="1470706" y="116854"/>
                </a:cubicBezTo>
                <a:cubicBezTo>
                  <a:pt x="1472487" y="114233"/>
                  <a:pt x="1473466" y="111131"/>
                  <a:pt x="1473466" y="107953"/>
                </a:cubicBezTo>
                <a:cubicBezTo>
                  <a:pt x="1473288" y="105185"/>
                  <a:pt x="1471774" y="102689"/>
                  <a:pt x="1469372" y="101278"/>
                </a:cubicBezTo>
                <a:cubicBezTo>
                  <a:pt x="1467547" y="100139"/>
                  <a:pt x="1465544" y="99355"/>
                  <a:pt x="1463453" y="98964"/>
                </a:cubicBezTo>
                <a:cubicBezTo>
                  <a:pt x="1460916" y="98416"/>
                  <a:pt x="1458290" y="98176"/>
                  <a:pt x="1455665" y="98252"/>
                </a:cubicBezTo>
                <a:cubicBezTo>
                  <a:pt x="1452594" y="98310"/>
                  <a:pt x="1449478" y="98590"/>
                  <a:pt x="1446452" y="99097"/>
                </a:cubicBezTo>
                <a:cubicBezTo>
                  <a:pt x="1443025" y="99685"/>
                  <a:pt x="1439598" y="100459"/>
                  <a:pt x="1436261" y="101411"/>
                </a:cubicBezTo>
                <a:cubicBezTo>
                  <a:pt x="1434169" y="102035"/>
                  <a:pt x="1431810" y="102702"/>
                  <a:pt x="1429852" y="103459"/>
                </a:cubicBezTo>
                <a:cubicBezTo>
                  <a:pt x="1427894" y="104215"/>
                  <a:pt x="1425402" y="105105"/>
                  <a:pt x="1423310" y="106040"/>
                </a:cubicBezTo>
                <a:cubicBezTo>
                  <a:pt x="1421219" y="106974"/>
                  <a:pt x="1418860" y="107953"/>
                  <a:pt x="1416769" y="109022"/>
                </a:cubicBezTo>
                <a:cubicBezTo>
                  <a:pt x="1414677" y="110090"/>
                  <a:pt x="1412318" y="111247"/>
                  <a:pt x="1410360" y="112493"/>
                </a:cubicBezTo>
                <a:cubicBezTo>
                  <a:pt x="1405242" y="115377"/>
                  <a:pt x="1400392" y="118759"/>
                  <a:pt x="1395941" y="122595"/>
                </a:cubicBezTo>
                <a:cubicBezTo>
                  <a:pt x="1392425" y="125524"/>
                  <a:pt x="1389354" y="128937"/>
                  <a:pt x="1386818" y="132742"/>
                </a:cubicBezTo>
                <a:cubicBezTo>
                  <a:pt x="1384903" y="135421"/>
                  <a:pt x="1383835" y="138590"/>
                  <a:pt x="1383703" y="141865"/>
                </a:cubicBezTo>
                <a:cubicBezTo>
                  <a:pt x="1383880" y="144558"/>
                  <a:pt x="1385349" y="146996"/>
                  <a:pt x="1387619" y="148452"/>
                </a:cubicBezTo>
                <a:close/>
                <a:moveTo>
                  <a:pt x="1483613" y="99631"/>
                </a:moveTo>
                <a:cubicBezTo>
                  <a:pt x="1486283" y="100303"/>
                  <a:pt x="1488998" y="100646"/>
                  <a:pt x="1491712" y="100655"/>
                </a:cubicBezTo>
                <a:cubicBezTo>
                  <a:pt x="1495005" y="100673"/>
                  <a:pt x="1498343" y="100419"/>
                  <a:pt x="1501593" y="99898"/>
                </a:cubicBezTo>
                <a:cubicBezTo>
                  <a:pt x="1505330" y="99329"/>
                  <a:pt x="1509024" y="98510"/>
                  <a:pt x="1512674" y="97451"/>
                </a:cubicBezTo>
                <a:cubicBezTo>
                  <a:pt x="1514587" y="96917"/>
                  <a:pt x="1516501" y="96294"/>
                  <a:pt x="1518459" y="95626"/>
                </a:cubicBezTo>
                <a:cubicBezTo>
                  <a:pt x="1520418" y="94958"/>
                  <a:pt x="1522331" y="94246"/>
                  <a:pt x="1524289" y="93445"/>
                </a:cubicBezTo>
                <a:cubicBezTo>
                  <a:pt x="1526247" y="92644"/>
                  <a:pt x="1528206" y="91799"/>
                  <a:pt x="1530164" y="90864"/>
                </a:cubicBezTo>
                <a:cubicBezTo>
                  <a:pt x="1532121" y="89930"/>
                  <a:pt x="1534035" y="88950"/>
                  <a:pt x="1535949" y="87927"/>
                </a:cubicBezTo>
                <a:cubicBezTo>
                  <a:pt x="1541245" y="85088"/>
                  <a:pt x="1546273" y="81768"/>
                  <a:pt x="1550991" y="78003"/>
                </a:cubicBezTo>
                <a:cubicBezTo>
                  <a:pt x="1554685" y="75074"/>
                  <a:pt x="1557934" y="71661"/>
                  <a:pt x="1560692" y="67856"/>
                </a:cubicBezTo>
                <a:cubicBezTo>
                  <a:pt x="1562741" y="65203"/>
                  <a:pt x="1564030" y="62026"/>
                  <a:pt x="1564342" y="58688"/>
                </a:cubicBezTo>
                <a:cubicBezTo>
                  <a:pt x="1564520" y="55978"/>
                  <a:pt x="1563319" y="53361"/>
                  <a:pt x="1561182" y="51701"/>
                </a:cubicBezTo>
                <a:cubicBezTo>
                  <a:pt x="1559403" y="50379"/>
                  <a:pt x="1557399" y="49440"/>
                  <a:pt x="1555263" y="48942"/>
                </a:cubicBezTo>
                <a:cubicBezTo>
                  <a:pt x="1552594" y="48323"/>
                  <a:pt x="1549878" y="48025"/>
                  <a:pt x="1547120" y="48052"/>
                </a:cubicBezTo>
                <a:cubicBezTo>
                  <a:pt x="1543826" y="48047"/>
                  <a:pt x="1540578" y="48319"/>
                  <a:pt x="1537328" y="48853"/>
                </a:cubicBezTo>
                <a:cubicBezTo>
                  <a:pt x="1533635" y="49440"/>
                  <a:pt x="1529985" y="50259"/>
                  <a:pt x="1526380" y="51300"/>
                </a:cubicBezTo>
                <a:cubicBezTo>
                  <a:pt x="1524512" y="51835"/>
                  <a:pt x="1522643" y="52413"/>
                  <a:pt x="1520728" y="53081"/>
                </a:cubicBezTo>
                <a:cubicBezTo>
                  <a:pt x="1518815" y="53748"/>
                  <a:pt x="1516946" y="54460"/>
                  <a:pt x="1515032" y="55261"/>
                </a:cubicBezTo>
                <a:cubicBezTo>
                  <a:pt x="1513118" y="56062"/>
                  <a:pt x="1511205" y="56863"/>
                  <a:pt x="1509292" y="57753"/>
                </a:cubicBezTo>
                <a:cubicBezTo>
                  <a:pt x="1507377" y="58644"/>
                  <a:pt x="1505464" y="59623"/>
                  <a:pt x="1503595" y="60646"/>
                </a:cubicBezTo>
                <a:cubicBezTo>
                  <a:pt x="1498343" y="63410"/>
                  <a:pt x="1493359" y="66672"/>
                  <a:pt x="1488731" y="70392"/>
                </a:cubicBezTo>
                <a:cubicBezTo>
                  <a:pt x="1485036" y="73263"/>
                  <a:pt x="1481699" y="76619"/>
                  <a:pt x="1478895" y="80361"/>
                </a:cubicBezTo>
                <a:cubicBezTo>
                  <a:pt x="1476848" y="83036"/>
                  <a:pt x="1475469" y="86191"/>
                  <a:pt x="1474979" y="89529"/>
                </a:cubicBezTo>
                <a:cubicBezTo>
                  <a:pt x="1474712" y="92248"/>
                  <a:pt x="1475780" y="94936"/>
                  <a:pt x="1477872" y="96694"/>
                </a:cubicBezTo>
                <a:cubicBezTo>
                  <a:pt x="1479518" y="97989"/>
                  <a:pt x="1481477" y="98901"/>
                  <a:pt x="1483524" y="99364"/>
                </a:cubicBezTo>
                <a:close/>
                <a:moveTo>
                  <a:pt x="876273" y="518365"/>
                </a:moveTo>
                <a:cubicBezTo>
                  <a:pt x="877919" y="518641"/>
                  <a:pt x="879566" y="518819"/>
                  <a:pt x="881257" y="518899"/>
                </a:cubicBezTo>
                <a:cubicBezTo>
                  <a:pt x="883126" y="519006"/>
                  <a:pt x="884995" y="519006"/>
                  <a:pt x="886864" y="518899"/>
                </a:cubicBezTo>
                <a:cubicBezTo>
                  <a:pt x="888822" y="518899"/>
                  <a:pt x="890869" y="518454"/>
                  <a:pt x="892962" y="518054"/>
                </a:cubicBezTo>
                <a:cubicBezTo>
                  <a:pt x="895053" y="517653"/>
                  <a:pt x="897412" y="517164"/>
                  <a:pt x="899415" y="516585"/>
                </a:cubicBezTo>
                <a:cubicBezTo>
                  <a:pt x="903330" y="515522"/>
                  <a:pt x="907203" y="514213"/>
                  <a:pt x="910985" y="512669"/>
                </a:cubicBezTo>
                <a:cubicBezTo>
                  <a:pt x="914991" y="511085"/>
                  <a:pt x="918907" y="509287"/>
                  <a:pt x="922734" y="507284"/>
                </a:cubicBezTo>
                <a:cubicBezTo>
                  <a:pt x="926606" y="505241"/>
                  <a:pt x="930389" y="502998"/>
                  <a:pt x="934038" y="500564"/>
                </a:cubicBezTo>
                <a:cubicBezTo>
                  <a:pt x="937642" y="498192"/>
                  <a:pt x="941069" y="495589"/>
                  <a:pt x="944363" y="492776"/>
                </a:cubicBezTo>
                <a:cubicBezTo>
                  <a:pt x="948857" y="489046"/>
                  <a:pt x="952863" y="484770"/>
                  <a:pt x="956290" y="480048"/>
                </a:cubicBezTo>
                <a:cubicBezTo>
                  <a:pt x="958737" y="476759"/>
                  <a:pt x="960429" y="472958"/>
                  <a:pt x="961230" y="468922"/>
                </a:cubicBezTo>
                <a:cubicBezTo>
                  <a:pt x="961809" y="465953"/>
                  <a:pt x="961096" y="462874"/>
                  <a:pt x="959183" y="460511"/>
                </a:cubicBezTo>
                <a:cubicBezTo>
                  <a:pt x="956735" y="457996"/>
                  <a:pt x="953486" y="456421"/>
                  <a:pt x="949970" y="456060"/>
                </a:cubicBezTo>
                <a:cubicBezTo>
                  <a:pt x="948324" y="455776"/>
                  <a:pt x="946632" y="455611"/>
                  <a:pt x="944942" y="455571"/>
                </a:cubicBezTo>
                <a:cubicBezTo>
                  <a:pt x="943161" y="455571"/>
                  <a:pt x="941337" y="455571"/>
                  <a:pt x="939379" y="455793"/>
                </a:cubicBezTo>
                <a:cubicBezTo>
                  <a:pt x="937421" y="456016"/>
                  <a:pt x="935417" y="456283"/>
                  <a:pt x="933370" y="456683"/>
                </a:cubicBezTo>
                <a:cubicBezTo>
                  <a:pt x="931323" y="457084"/>
                  <a:pt x="929187" y="457573"/>
                  <a:pt x="927007" y="458152"/>
                </a:cubicBezTo>
                <a:cubicBezTo>
                  <a:pt x="923179" y="459229"/>
                  <a:pt x="919397" y="460506"/>
                  <a:pt x="915702" y="461979"/>
                </a:cubicBezTo>
                <a:cubicBezTo>
                  <a:pt x="911787" y="463533"/>
                  <a:pt x="907959" y="465299"/>
                  <a:pt x="904220" y="467275"/>
                </a:cubicBezTo>
                <a:cubicBezTo>
                  <a:pt x="900394" y="469242"/>
                  <a:pt x="896699" y="471410"/>
                  <a:pt x="893139" y="473773"/>
                </a:cubicBezTo>
                <a:cubicBezTo>
                  <a:pt x="889579" y="476127"/>
                  <a:pt x="886197" y="478668"/>
                  <a:pt x="882904" y="481383"/>
                </a:cubicBezTo>
                <a:cubicBezTo>
                  <a:pt x="878409" y="485081"/>
                  <a:pt x="874358" y="489309"/>
                  <a:pt x="870887" y="493978"/>
                </a:cubicBezTo>
                <a:cubicBezTo>
                  <a:pt x="868351" y="497280"/>
                  <a:pt x="866526" y="501089"/>
                  <a:pt x="865591" y="505148"/>
                </a:cubicBezTo>
                <a:cubicBezTo>
                  <a:pt x="864880" y="508134"/>
                  <a:pt x="865502" y="511280"/>
                  <a:pt x="867283" y="513782"/>
                </a:cubicBezTo>
                <a:cubicBezTo>
                  <a:pt x="869642" y="516220"/>
                  <a:pt x="872802" y="517751"/>
                  <a:pt x="876184" y="518098"/>
                </a:cubicBezTo>
                <a:close/>
                <a:moveTo>
                  <a:pt x="957492" y="449652"/>
                </a:moveTo>
                <a:cubicBezTo>
                  <a:pt x="959227" y="450070"/>
                  <a:pt x="961007" y="450337"/>
                  <a:pt x="962788" y="450453"/>
                </a:cubicBezTo>
                <a:cubicBezTo>
                  <a:pt x="964790" y="450587"/>
                  <a:pt x="966792" y="450587"/>
                  <a:pt x="968795" y="450453"/>
                </a:cubicBezTo>
                <a:cubicBezTo>
                  <a:pt x="971020" y="450275"/>
                  <a:pt x="973245" y="449977"/>
                  <a:pt x="975426" y="449563"/>
                </a:cubicBezTo>
                <a:cubicBezTo>
                  <a:pt x="977740" y="449149"/>
                  <a:pt x="980099" y="448615"/>
                  <a:pt x="982502" y="447961"/>
                </a:cubicBezTo>
                <a:cubicBezTo>
                  <a:pt x="986107" y="446977"/>
                  <a:pt x="989712" y="445785"/>
                  <a:pt x="993184" y="444400"/>
                </a:cubicBezTo>
                <a:cubicBezTo>
                  <a:pt x="996877" y="442972"/>
                  <a:pt x="1000527" y="441352"/>
                  <a:pt x="1004042" y="439550"/>
                </a:cubicBezTo>
                <a:cubicBezTo>
                  <a:pt x="1007603" y="437725"/>
                  <a:pt x="1011162" y="435722"/>
                  <a:pt x="1014545" y="433542"/>
                </a:cubicBezTo>
                <a:cubicBezTo>
                  <a:pt x="1017927" y="431419"/>
                  <a:pt x="1021220" y="429100"/>
                  <a:pt x="1024336" y="426599"/>
                </a:cubicBezTo>
                <a:cubicBezTo>
                  <a:pt x="1028919" y="422994"/>
                  <a:pt x="1033103" y="418860"/>
                  <a:pt x="1036707" y="414272"/>
                </a:cubicBezTo>
                <a:cubicBezTo>
                  <a:pt x="1039378" y="411036"/>
                  <a:pt x="1041291" y="407271"/>
                  <a:pt x="1042404" y="403235"/>
                </a:cubicBezTo>
                <a:cubicBezTo>
                  <a:pt x="1043250" y="400342"/>
                  <a:pt x="1042805" y="397227"/>
                  <a:pt x="1041158" y="394690"/>
                </a:cubicBezTo>
                <a:cubicBezTo>
                  <a:pt x="1039111" y="392060"/>
                  <a:pt x="1036129" y="390297"/>
                  <a:pt x="1032836" y="389750"/>
                </a:cubicBezTo>
                <a:cubicBezTo>
                  <a:pt x="1031100" y="389341"/>
                  <a:pt x="1029320" y="389105"/>
                  <a:pt x="1027541" y="389038"/>
                </a:cubicBezTo>
                <a:cubicBezTo>
                  <a:pt x="1025537" y="388927"/>
                  <a:pt x="1023579" y="388927"/>
                  <a:pt x="1021577" y="389038"/>
                </a:cubicBezTo>
                <a:cubicBezTo>
                  <a:pt x="1019351" y="389229"/>
                  <a:pt x="1017171" y="389541"/>
                  <a:pt x="1014990" y="389973"/>
                </a:cubicBezTo>
                <a:cubicBezTo>
                  <a:pt x="1012765" y="390373"/>
                  <a:pt x="1010540" y="390907"/>
                  <a:pt x="1008047" y="391575"/>
                </a:cubicBezTo>
                <a:cubicBezTo>
                  <a:pt x="1004487" y="392549"/>
                  <a:pt x="1001015" y="393711"/>
                  <a:pt x="997590" y="395046"/>
                </a:cubicBezTo>
                <a:cubicBezTo>
                  <a:pt x="994074" y="396426"/>
                  <a:pt x="990513" y="398028"/>
                  <a:pt x="986997" y="399808"/>
                </a:cubicBezTo>
                <a:cubicBezTo>
                  <a:pt x="983481" y="401588"/>
                  <a:pt x="980054" y="403502"/>
                  <a:pt x="976672" y="405638"/>
                </a:cubicBezTo>
                <a:cubicBezTo>
                  <a:pt x="973290" y="407774"/>
                  <a:pt x="970086" y="410088"/>
                  <a:pt x="967015" y="412447"/>
                </a:cubicBezTo>
                <a:cubicBezTo>
                  <a:pt x="962431" y="416016"/>
                  <a:pt x="958248" y="420093"/>
                  <a:pt x="954554" y="424596"/>
                </a:cubicBezTo>
                <a:cubicBezTo>
                  <a:pt x="951840" y="427841"/>
                  <a:pt x="949836" y="431592"/>
                  <a:pt x="948591" y="435633"/>
                </a:cubicBezTo>
                <a:cubicBezTo>
                  <a:pt x="947611" y="438588"/>
                  <a:pt x="947923" y="441819"/>
                  <a:pt x="949437" y="444534"/>
                </a:cubicBezTo>
                <a:cubicBezTo>
                  <a:pt x="951394" y="447106"/>
                  <a:pt x="954243" y="448838"/>
                  <a:pt x="957403" y="449385"/>
                </a:cubicBezTo>
                <a:close/>
                <a:moveTo>
                  <a:pt x="633060" y="740483"/>
                </a:moveTo>
                <a:cubicBezTo>
                  <a:pt x="636710" y="742721"/>
                  <a:pt x="640893" y="743852"/>
                  <a:pt x="645165" y="743732"/>
                </a:cubicBezTo>
                <a:cubicBezTo>
                  <a:pt x="646456" y="743798"/>
                  <a:pt x="647791" y="743798"/>
                  <a:pt x="649082" y="743732"/>
                </a:cubicBezTo>
                <a:lnTo>
                  <a:pt x="653221" y="743331"/>
                </a:lnTo>
                <a:cubicBezTo>
                  <a:pt x="654645" y="743108"/>
                  <a:pt x="656069" y="742886"/>
                  <a:pt x="657671" y="742574"/>
                </a:cubicBezTo>
                <a:cubicBezTo>
                  <a:pt x="659273" y="742263"/>
                  <a:pt x="660608" y="741951"/>
                  <a:pt x="662121" y="741551"/>
                </a:cubicBezTo>
                <a:cubicBezTo>
                  <a:pt x="667195" y="740211"/>
                  <a:pt x="672135" y="738498"/>
                  <a:pt x="676941" y="736433"/>
                </a:cubicBezTo>
                <a:cubicBezTo>
                  <a:pt x="682103" y="734243"/>
                  <a:pt x="687088" y="731716"/>
                  <a:pt x="691894" y="728867"/>
                </a:cubicBezTo>
                <a:cubicBezTo>
                  <a:pt x="696745" y="726010"/>
                  <a:pt x="701418" y="722859"/>
                  <a:pt x="705869" y="719432"/>
                </a:cubicBezTo>
                <a:cubicBezTo>
                  <a:pt x="710141" y="716126"/>
                  <a:pt x="714190" y="712494"/>
                  <a:pt x="717929" y="708574"/>
                </a:cubicBezTo>
                <a:cubicBezTo>
                  <a:pt x="721978" y="704466"/>
                  <a:pt x="725361" y="699749"/>
                  <a:pt x="727987" y="694600"/>
                </a:cubicBezTo>
                <a:cubicBezTo>
                  <a:pt x="729856" y="691097"/>
                  <a:pt x="730701" y="687127"/>
                  <a:pt x="730390" y="683162"/>
                </a:cubicBezTo>
                <a:cubicBezTo>
                  <a:pt x="729989" y="679953"/>
                  <a:pt x="728120" y="677110"/>
                  <a:pt x="725361" y="675419"/>
                </a:cubicBezTo>
                <a:cubicBezTo>
                  <a:pt x="721668" y="673300"/>
                  <a:pt x="717439" y="672254"/>
                  <a:pt x="713167" y="672392"/>
                </a:cubicBezTo>
                <a:lnTo>
                  <a:pt x="709295" y="672392"/>
                </a:lnTo>
                <a:lnTo>
                  <a:pt x="705200" y="672793"/>
                </a:lnTo>
                <a:cubicBezTo>
                  <a:pt x="703822" y="673015"/>
                  <a:pt x="702397" y="673238"/>
                  <a:pt x="700750" y="673549"/>
                </a:cubicBezTo>
                <a:cubicBezTo>
                  <a:pt x="699104" y="673861"/>
                  <a:pt x="697813" y="674172"/>
                  <a:pt x="696300" y="674573"/>
                </a:cubicBezTo>
                <a:cubicBezTo>
                  <a:pt x="691360" y="675904"/>
                  <a:pt x="686509" y="677586"/>
                  <a:pt x="681791" y="679602"/>
                </a:cubicBezTo>
                <a:cubicBezTo>
                  <a:pt x="676763" y="681760"/>
                  <a:pt x="671912" y="684226"/>
                  <a:pt x="667195" y="686989"/>
                </a:cubicBezTo>
                <a:cubicBezTo>
                  <a:pt x="662433" y="689753"/>
                  <a:pt x="657805" y="692833"/>
                  <a:pt x="653443" y="696202"/>
                </a:cubicBezTo>
                <a:cubicBezTo>
                  <a:pt x="649171" y="699402"/>
                  <a:pt x="645165" y="702944"/>
                  <a:pt x="641472" y="706793"/>
                </a:cubicBezTo>
                <a:cubicBezTo>
                  <a:pt x="637377" y="710914"/>
                  <a:pt x="633906" y="715605"/>
                  <a:pt x="631147" y="720723"/>
                </a:cubicBezTo>
                <a:cubicBezTo>
                  <a:pt x="629144" y="724234"/>
                  <a:pt x="628121" y="728244"/>
                  <a:pt x="628298" y="732294"/>
                </a:cubicBezTo>
                <a:cubicBezTo>
                  <a:pt x="628565" y="735512"/>
                  <a:pt x="630257" y="738436"/>
                  <a:pt x="632971" y="740216"/>
                </a:cubicBezTo>
                <a:close/>
                <a:moveTo>
                  <a:pt x="719931" y="665361"/>
                </a:moveTo>
                <a:cubicBezTo>
                  <a:pt x="721400" y="665459"/>
                  <a:pt x="722913" y="665459"/>
                  <a:pt x="724382" y="665361"/>
                </a:cubicBezTo>
                <a:cubicBezTo>
                  <a:pt x="725851" y="665321"/>
                  <a:pt x="727363" y="665201"/>
                  <a:pt x="728832" y="665005"/>
                </a:cubicBezTo>
                <a:cubicBezTo>
                  <a:pt x="730435" y="665005"/>
                  <a:pt x="732036" y="664560"/>
                  <a:pt x="733728" y="664248"/>
                </a:cubicBezTo>
                <a:cubicBezTo>
                  <a:pt x="735418" y="663937"/>
                  <a:pt x="737110" y="663536"/>
                  <a:pt x="738845" y="663047"/>
                </a:cubicBezTo>
                <a:cubicBezTo>
                  <a:pt x="743518" y="661800"/>
                  <a:pt x="748102" y="660243"/>
                  <a:pt x="752553" y="658374"/>
                </a:cubicBezTo>
                <a:cubicBezTo>
                  <a:pt x="757270" y="656380"/>
                  <a:pt x="761898" y="654124"/>
                  <a:pt x="766348" y="651609"/>
                </a:cubicBezTo>
                <a:cubicBezTo>
                  <a:pt x="770888" y="649041"/>
                  <a:pt x="775249" y="646202"/>
                  <a:pt x="779433" y="643109"/>
                </a:cubicBezTo>
                <a:cubicBezTo>
                  <a:pt x="783483" y="640145"/>
                  <a:pt x="787310" y="636887"/>
                  <a:pt x="790914" y="633363"/>
                </a:cubicBezTo>
                <a:cubicBezTo>
                  <a:pt x="795098" y="629446"/>
                  <a:pt x="798702" y="624951"/>
                  <a:pt x="801596" y="620012"/>
                </a:cubicBezTo>
                <a:cubicBezTo>
                  <a:pt x="803732" y="616603"/>
                  <a:pt x="804844" y="612677"/>
                  <a:pt x="804889" y="608663"/>
                </a:cubicBezTo>
                <a:cubicBezTo>
                  <a:pt x="804844" y="605535"/>
                  <a:pt x="803376" y="602602"/>
                  <a:pt x="800883" y="600697"/>
                </a:cubicBezTo>
                <a:cubicBezTo>
                  <a:pt x="797590" y="598414"/>
                  <a:pt x="793719" y="597172"/>
                  <a:pt x="789713" y="597137"/>
                </a:cubicBezTo>
                <a:cubicBezTo>
                  <a:pt x="788334" y="597137"/>
                  <a:pt x="786865" y="597137"/>
                  <a:pt x="785262" y="597137"/>
                </a:cubicBezTo>
                <a:lnTo>
                  <a:pt x="780812" y="597537"/>
                </a:lnTo>
                <a:cubicBezTo>
                  <a:pt x="779255" y="597537"/>
                  <a:pt x="777608" y="597982"/>
                  <a:pt x="775962" y="598338"/>
                </a:cubicBezTo>
                <a:cubicBezTo>
                  <a:pt x="774315" y="598694"/>
                  <a:pt x="772668" y="599050"/>
                  <a:pt x="770977" y="599495"/>
                </a:cubicBezTo>
                <a:cubicBezTo>
                  <a:pt x="766437" y="600670"/>
                  <a:pt x="761987" y="602157"/>
                  <a:pt x="757626" y="603946"/>
                </a:cubicBezTo>
                <a:cubicBezTo>
                  <a:pt x="753042" y="605873"/>
                  <a:pt x="748591" y="608089"/>
                  <a:pt x="744275" y="610577"/>
                </a:cubicBezTo>
                <a:cubicBezTo>
                  <a:pt x="739824" y="613064"/>
                  <a:pt x="735508" y="615815"/>
                  <a:pt x="731369" y="618810"/>
                </a:cubicBezTo>
                <a:cubicBezTo>
                  <a:pt x="727363" y="621752"/>
                  <a:pt x="723536" y="624947"/>
                  <a:pt x="719931" y="628378"/>
                </a:cubicBezTo>
                <a:cubicBezTo>
                  <a:pt x="715704" y="632326"/>
                  <a:pt x="712054" y="636816"/>
                  <a:pt x="709028" y="641729"/>
                </a:cubicBezTo>
                <a:cubicBezTo>
                  <a:pt x="706848" y="645160"/>
                  <a:pt x="705601" y="649104"/>
                  <a:pt x="705379" y="653167"/>
                </a:cubicBezTo>
                <a:cubicBezTo>
                  <a:pt x="705245" y="656340"/>
                  <a:pt x="706580" y="659397"/>
                  <a:pt x="709028" y="661444"/>
                </a:cubicBezTo>
                <a:cubicBezTo>
                  <a:pt x="712232" y="663763"/>
                  <a:pt x="716105" y="665036"/>
                  <a:pt x="720065" y="665094"/>
                </a:cubicBezTo>
                <a:close/>
                <a:moveTo>
                  <a:pt x="559718" y="822770"/>
                </a:moveTo>
                <a:cubicBezTo>
                  <a:pt x="563857" y="824835"/>
                  <a:pt x="568486" y="825743"/>
                  <a:pt x="573070" y="825396"/>
                </a:cubicBezTo>
                <a:cubicBezTo>
                  <a:pt x="574182" y="825396"/>
                  <a:pt x="575339" y="825396"/>
                  <a:pt x="576496" y="825396"/>
                </a:cubicBezTo>
                <a:lnTo>
                  <a:pt x="580012" y="824951"/>
                </a:lnTo>
                <a:lnTo>
                  <a:pt x="583707" y="824283"/>
                </a:lnTo>
                <a:cubicBezTo>
                  <a:pt x="584952" y="824060"/>
                  <a:pt x="586198" y="823749"/>
                  <a:pt x="587489" y="823437"/>
                </a:cubicBezTo>
                <a:cubicBezTo>
                  <a:pt x="592963" y="821987"/>
                  <a:pt x="598303" y="820108"/>
                  <a:pt x="603466" y="817830"/>
                </a:cubicBezTo>
                <a:cubicBezTo>
                  <a:pt x="609029" y="815382"/>
                  <a:pt x="614414" y="812570"/>
                  <a:pt x="619576" y="809419"/>
                </a:cubicBezTo>
                <a:cubicBezTo>
                  <a:pt x="624783" y="806246"/>
                  <a:pt x="629767" y="802721"/>
                  <a:pt x="634485" y="798871"/>
                </a:cubicBezTo>
                <a:cubicBezTo>
                  <a:pt x="638980" y="795249"/>
                  <a:pt x="643163" y="791244"/>
                  <a:pt x="646946" y="786900"/>
                </a:cubicBezTo>
                <a:cubicBezTo>
                  <a:pt x="650817" y="782654"/>
                  <a:pt x="653977" y="777799"/>
                  <a:pt x="656291" y="772525"/>
                </a:cubicBezTo>
                <a:cubicBezTo>
                  <a:pt x="657983" y="768943"/>
                  <a:pt x="658472" y="764924"/>
                  <a:pt x="657715" y="761043"/>
                </a:cubicBezTo>
                <a:cubicBezTo>
                  <a:pt x="656870" y="757786"/>
                  <a:pt x="654645" y="755062"/>
                  <a:pt x="651619" y="753611"/>
                </a:cubicBezTo>
                <a:cubicBezTo>
                  <a:pt x="647435" y="751698"/>
                  <a:pt x="642851" y="750888"/>
                  <a:pt x="638268" y="751253"/>
                </a:cubicBezTo>
                <a:cubicBezTo>
                  <a:pt x="637155" y="751261"/>
                  <a:pt x="635998" y="751337"/>
                  <a:pt x="634886" y="751475"/>
                </a:cubicBezTo>
                <a:cubicBezTo>
                  <a:pt x="633728" y="751560"/>
                  <a:pt x="632527" y="751711"/>
                  <a:pt x="631370" y="751920"/>
                </a:cubicBezTo>
                <a:lnTo>
                  <a:pt x="627765" y="752588"/>
                </a:lnTo>
                <a:cubicBezTo>
                  <a:pt x="626518" y="752810"/>
                  <a:pt x="625272" y="753122"/>
                  <a:pt x="624026" y="753433"/>
                </a:cubicBezTo>
                <a:cubicBezTo>
                  <a:pt x="618686" y="754871"/>
                  <a:pt x="613479" y="756713"/>
                  <a:pt x="608405" y="758952"/>
                </a:cubicBezTo>
                <a:cubicBezTo>
                  <a:pt x="603020" y="761328"/>
                  <a:pt x="597769" y="764047"/>
                  <a:pt x="592695" y="767096"/>
                </a:cubicBezTo>
                <a:cubicBezTo>
                  <a:pt x="587622" y="770198"/>
                  <a:pt x="582726" y="773620"/>
                  <a:pt x="578054" y="777332"/>
                </a:cubicBezTo>
                <a:cubicBezTo>
                  <a:pt x="573604" y="780901"/>
                  <a:pt x="569464" y="784831"/>
                  <a:pt x="565638" y="789081"/>
                </a:cubicBezTo>
                <a:cubicBezTo>
                  <a:pt x="561676" y="793331"/>
                  <a:pt x="558383" y="798182"/>
                  <a:pt x="555936" y="803455"/>
                </a:cubicBezTo>
                <a:cubicBezTo>
                  <a:pt x="554111" y="807069"/>
                  <a:pt x="553444" y="811154"/>
                  <a:pt x="554022" y="815160"/>
                </a:cubicBezTo>
                <a:cubicBezTo>
                  <a:pt x="554779" y="818355"/>
                  <a:pt x="556915" y="821048"/>
                  <a:pt x="559852" y="822503"/>
                </a:cubicBezTo>
                <a:close/>
                <a:moveTo>
                  <a:pt x="796700" y="590372"/>
                </a:moveTo>
                <a:cubicBezTo>
                  <a:pt x="798258" y="590572"/>
                  <a:pt x="799815" y="590675"/>
                  <a:pt x="801373" y="590684"/>
                </a:cubicBezTo>
                <a:cubicBezTo>
                  <a:pt x="803019" y="590684"/>
                  <a:pt x="804755" y="590684"/>
                  <a:pt x="806535" y="590417"/>
                </a:cubicBezTo>
                <a:cubicBezTo>
                  <a:pt x="808316" y="590150"/>
                  <a:pt x="810140" y="589927"/>
                  <a:pt x="812053" y="589571"/>
                </a:cubicBezTo>
                <a:cubicBezTo>
                  <a:pt x="813968" y="589215"/>
                  <a:pt x="815837" y="588770"/>
                  <a:pt x="817839" y="588236"/>
                </a:cubicBezTo>
                <a:cubicBezTo>
                  <a:pt x="822156" y="587021"/>
                  <a:pt x="826384" y="585535"/>
                  <a:pt x="830479" y="583786"/>
                </a:cubicBezTo>
                <a:cubicBezTo>
                  <a:pt x="834840" y="582010"/>
                  <a:pt x="839112" y="579972"/>
                  <a:pt x="843251" y="577689"/>
                </a:cubicBezTo>
                <a:cubicBezTo>
                  <a:pt x="847478" y="575383"/>
                  <a:pt x="851573" y="572842"/>
                  <a:pt x="855534" y="570079"/>
                </a:cubicBezTo>
                <a:cubicBezTo>
                  <a:pt x="859361" y="567359"/>
                  <a:pt x="863054" y="564387"/>
                  <a:pt x="866481" y="561178"/>
                </a:cubicBezTo>
                <a:cubicBezTo>
                  <a:pt x="870843" y="557266"/>
                  <a:pt x="874670" y="552771"/>
                  <a:pt x="877830" y="547827"/>
                </a:cubicBezTo>
                <a:cubicBezTo>
                  <a:pt x="880100" y="544462"/>
                  <a:pt x="881524" y="540599"/>
                  <a:pt x="881968" y="536567"/>
                </a:cubicBezTo>
                <a:cubicBezTo>
                  <a:pt x="882236" y="533501"/>
                  <a:pt x="881123" y="530475"/>
                  <a:pt x="878898" y="528334"/>
                </a:cubicBezTo>
                <a:cubicBezTo>
                  <a:pt x="876050" y="525922"/>
                  <a:pt x="872490" y="524502"/>
                  <a:pt x="868751" y="524284"/>
                </a:cubicBezTo>
                <a:cubicBezTo>
                  <a:pt x="867194" y="524169"/>
                  <a:pt x="865591" y="524169"/>
                  <a:pt x="864034" y="524284"/>
                </a:cubicBezTo>
                <a:cubicBezTo>
                  <a:pt x="862343" y="524280"/>
                  <a:pt x="860608" y="524387"/>
                  <a:pt x="858916" y="524596"/>
                </a:cubicBezTo>
                <a:cubicBezTo>
                  <a:pt x="857181" y="524596"/>
                  <a:pt x="855355" y="525085"/>
                  <a:pt x="853487" y="525441"/>
                </a:cubicBezTo>
                <a:cubicBezTo>
                  <a:pt x="851618" y="525798"/>
                  <a:pt x="849748" y="526243"/>
                  <a:pt x="847790" y="526777"/>
                </a:cubicBezTo>
                <a:cubicBezTo>
                  <a:pt x="843562" y="527911"/>
                  <a:pt x="839424" y="529327"/>
                  <a:pt x="835418" y="531004"/>
                </a:cubicBezTo>
                <a:cubicBezTo>
                  <a:pt x="831146" y="532749"/>
                  <a:pt x="826963" y="534725"/>
                  <a:pt x="822869" y="536923"/>
                </a:cubicBezTo>
                <a:cubicBezTo>
                  <a:pt x="818729" y="539175"/>
                  <a:pt x="814724" y="541641"/>
                  <a:pt x="810852" y="544311"/>
                </a:cubicBezTo>
                <a:cubicBezTo>
                  <a:pt x="807070" y="546955"/>
                  <a:pt x="803420" y="549825"/>
                  <a:pt x="799949" y="552900"/>
                </a:cubicBezTo>
                <a:cubicBezTo>
                  <a:pt x="795587" y="556741"/>
                  <a:pt x="791716" y="561120"/>
                  <a:pt x="788467" y="565940"/>
                </a:cubicBezTo>
                <a:cubicBezTo>
                  <a:pt x="786109" y="569322"/>
                  <a:pt x="784595" y="573207"/>
                  <a:pt x="784017" y="577288"/>
                </a:cubicBezTo>
                <a:cubicBezTo>
                  <a:pt x="783616" y="580377"/>
                  <a:pt x="784595" y="583492"/>
                  <a:pt x="786687" y="585788"/>
                </a:cubicBezTo>
                <a:cubicBezTo>
                  <a:pt x="789446" y="588285"/>
                  <a:pt x="792961" y="589803"/>
                  <a:pt x="796655" y="590105"/>
                </a:cubicBezTo>
                <a:close/>
                <a:moveTo>
                  <a:pt x="37470" y="1842792"/>
                </a:moveTo>
                <a:cubicBezTo>
                  <a:pt x="41207" y="1845480"/>
                  <a:pt x="45613" y="1847153"/>
                  <a:pt x="50197" y="1847643"/>
                </a:cubicBezTo>
                <a:cubicBezTo>
                  <a:pt x="56027" y="1848297"/>
                  <a:pt x="61947" y="1847981"/>
                  <a:pt x="67687" y="1846708"/>
                </a:cubicBezTo>
                <a:cubicBezTo>
                  <a:pt x="69468" y="1846352"/>
                  <a:pt x="71292" y="1845907"/>
                  <a:pt x="73205" y="1845417"/>
                </a:cubicBezTo>
                <a:cubicBezTo>
                  <a:pt x="75120" y="1844928"/>
                  <a:pt x="76988" y="1844305"/>
                  <a:pt x="78946" y="1843637"/>
                </a:cubicBezTo>
                <a:cubicBezTo>
                  <a:pt x="80904" y="1842970"/>
                  <a:pt x="82908" y="1842213"/>
                  <a:pt x="84955" y="1841368"/>
                </a:cubicBezTo>
                <a:cubicBezTo>
                  <a:pt x="87002" y="1840522"/>
                  <a:pt x="89049" y="1839588"/>
                  <a:pt x="91185" y="1838608"/>
                </a:cubicBezTo>
                <a:cubicBezTo>
                  <a:pt x="101198" y="1833784"/>
                  <a:pt x="110722" y="1827936"/>
                  <a:pt x="119534" y="1821163"/>
                </a:cubicBezTo>
                <a:cubicBezTo>
                  <a:pt x="128346" y="1814532"/>
                  <a:pt x="136490" y="1807082"/>
                  <a:pt x="143877" y="1798911"/>
                </a:cubicBezTo>
                <a:cubicBezTo>
                  <a:pt x="150687" y="1791510"/>
                  <a:pt x="156649" y="1783375"/>
                  <a:pt x="161679" y="1774657"/>
                </a:cubicBezTo>
                <a:cubicBezTo>
                  <a:pt x="165862" y="1767469"/>
                  <a:pt x="168755" y="1759588"/>
                  <a:pt x="170179" y="1751381"/>
                </a:cubicBezTo>
                <a:cubicBezTo>
                  <a:pt x="171068" y="1746464"/>
                  <a:pt x="170713" y="1741404"/>
                  <a:pt x="169155" y="1736651"/>
                </a:cubicBezTo>
                <a:cubicBezTo>
                  <a:pt x="167775" y="1732730"/>
                  <a:pt x="165150" y="1729361"/>
                  <a:pt x="161723" y="1727038"/>
                </a:cubicBezTo>
                <a:cubicBezTo>
                  <a:pt x="157896" y="1724523"/>
                  <a:pt x="153534" y="1722992"/>
                  <a:pt x="148995" y="1722587"/>
                </a:cubicBezTo>
                <a:cubicBezTo>
                  <a:pt x="143254" y="1722080"/>
                  <a:pt x="137469" y="1722472"/>
                  <a:pt x="131817" y="1723745"/>
                </a:cubicBezTo>
                <a:cubicBezTo>
                  <a:pt x="130081" y="1724101"/>
                  <a:pt x="128301" y="1724546"/>
                  <a:pt x="126477" y="1725035"/>
                </a:cubicBezTo>
                <a:cubicBezTo>
                  <a:pt x="124652" y="1725525"/>
                  <a:pt x="122783" y="1726148"/>
                  <a:pt x="120869" y="1726771"/>
                </a:cubicBezTo>
                <a:cubicBezTo>
                  <a:pt x="118955" y="1727394"/>
                  <a:pt x="116997" y="1728195"/>
                  <a:pt x="115039" y="1728996"/>
                </a:cubicBezTo>
                <a:cubicBezTo>
                  <a:pt x="113081" y="1729797"/>
                  <a:pt x="111033" y="1730687"/>
                  <a:pt x="108986" y="1731666"/>
                </a:cubicBezTo>
                <a:cubicBezTo>
                  <a:pt x="99240" y="1736286"/>
                  <a:pt x="90028" y="1741893"/>
                  <a:pt x="81439" y="1748399"/>
                </a:cubicBezTo>
                <a:cubicBezTo>
                  <a:pt x="72850" y="1754875"/>
                  <a:pt x="64839" y="1762098"/>
                  <a:pt x="57496" y="1769984"/>
                </a:cubicBezTo>
                <a:cubicBezTo>
                  <a:pt x="50732" y="1777291"/>
                  <a:pt x="44768" y="1785302"/>
                  <a:pt x="39695" y="1793882"/>
                </a:cubicBezTo>
                <a:cubicBezTo>
                  <a:pt x="35245" y="1801118"/>
                  <a:pt x="32128" y="1809067"/>
                  <a:pt x="30393" y="1817380"/>
                </a:cubicBezTo>
                <a:cubicBezTo>
                  <a:pt x="29325" y="1822414"/>
                  <a:pt x="29459" y="1827625"/>
                  <a:pt x="30750" y="1832600"/>
                </a:cubicBezTo>
                <a:cubicBezTo>
                  <a:pt x="31862" y="1836615"/>
                  <a:pt x="34220" y="1840179"/>
                  <a:pt x="37470" y="1842792"/>
                </a:cubicBezTo>
                <a:close/>
                <a:moveTo>
                  <a:pt x="2937233" y="3370199"/>
                </a:moveTo>
                <a:cubicBezTo>
                  <a:pt x="2927977" y="3354240"/>
                  <a:pt x="2916049" y="3339976"/>
                  <a:pt x="2901986" y="3328009"/>
                </a:cubicBezTo>
                <a:cubicBezTo>
                  <a:pt x="2888858" y="3316803"/>
                  <a:pt x="2873770" y="3308152"/>
                  <a:pt x="2857483" y="3302509"/>
                </a:cubicBezTo>
                <a:cubicBezTo>
                  <a:pt x="2841550" y="3297088"/>
                  <a:pt x="2824683" y="3295090"/>
                  <a:pt x="2807950" y="3296634"/>
                </a:cubicBezTo>
                <a:lnTo>
                  <a:pt x="2804924" y="3296990"/>
                </a:lnTo>
                <a:lnTo>
                  <a:pt x="2801853" y="3297391"/>
                </a:lnTo>
                <a:lnTo>
                  <a:pt x="2798827" y="3297881"/>
                </a:lnTo>
                <a:lnTo>
                  <a:pt x="2795756" y="3298459"/>
                </a:lnTo>
                <a:cubicBezTo>
                  <a:pt x="2778132" y="3302117"/>
                  <a:pt x="2761533" y="3309723"/>
                  <a:pt x="2747247" y="3320711"/>
                </a:cubicBezTo>
                <a:cubicBezTo>
                  <a:pt x="2732739" y="3331908"/>
                  <a:pt x="2720590" y="3345833"/>
                  <a:pt x="2711422" y="3361698"/>
                </a:cubicBezTo>
                <a:cubicBezTo>
                  <a:pt x="2701631" y="3378628"/>
                  <a:pt x="2694822" y="3397137"/>
                  <a:pt x="2691395" y="3416394"/>
                </a:cubicBezTo>
                <a:cubicBezTo>
                  <a:pt x="2687613" y="3437346"/>
                  <a:pt x="2687390" y="3458783"/>
                  <a:pt x="2690728" y="3479811"/>
                </a:cubicBezTo>
                <a:cubicBezTo>
                  <a:pt x="2693798" y="3499838"/>
                  <a:pt x="2700162" y="3519228"/>
                  <a:pt x="2709464" y="3537221"/>
                </a:cubicBezTo>
                <a:cubicBezTo>
                  <a:pt x="2718231" y="3554110"/>
                  <a:pt x="2729758" y="3569383"/>
                  <a:pt x="2743642" y="3582392"/>
                </a:cubicBezTo>
                <a:cubicBezTo>
                  <a:pt x="2756815" y="3594759"/>
                  <a:pt x="2772258" y="3604474"/>
                  <a:pt x="2789080" y="3611008"/>
                </a:cubicBezTo>
                <a:cubicBezTo>
                  <a:pt x="2805680" y="3617411"/>
                  <a:pt x="2823481" y="3620024"/>
                  <a:pt x="2841195" y="3618662"/>
                </a:cubicBezTo>
                <a:lnTo>
                  <a:pt x="2844399" y="3618350"/>
                </a:lnTo>
                <a:lnTo>
                  <a:pt x="2847603" y="3617995"/>
                </a:lnTo>
                <a:lnTo>
                  <a:pt x="2850807" y="3617505"/>
                </a:lnTo>
                <a:lnTo>
                  <a:pt x="2854011" y="3616927"/>
                </a:lnTo>
                <a:cubicBezTo>
                  <a:pt x="2872747" y="3613250"/>
                  <a:pt x="2890326" y="3605151"/>
                  <a:pt x="2905279" y="3593295"/>
                </a:cubicBezTo>
                <a:cubicBezTo>
                  <a:pt x="2920455" y="3581226"/>
                  <a:pt x="2933005" y="3566170"/>
                  <a:pt x="2942128" y="3549059"/>
                </a:cubicBezTo>
                <a:cubicBezTo>
                  <a:pt x="2951785" y="3531052"/>
                  <a:pt x="2958149" y="3511457"/>
                  <a:pt x="2960909" y="3491204"/>
                </a:cubicBezTo>
                <a:cubicBezTo>
                  <a:pt x="2963890" y="3469677"/>
                  <a:pt x="2963089" y="3447799"/>
                  <a:pt x="2958595" y="3426540"/>
                </a:cubicBezTo>
                <a:cubicBezTo>
                  <a:pt x="2954590" y="3406767"/>
                  <a:pt x="2947380" y="3387778"/>
                  <a:pt x="2937233" y="3370332"/>
                </a:cubicBezTo>
                <a:close/>
                <a:moveTo>
                  <a:pt x="3540434" y="3236688"/>
                </a:moveTo>
                <a:cubicBezTo>
                  <a:pt x="3532602" y="3219603"/>
                  <a:pt x="3522321" y="3203755"/>
                  <a:pt x="3509904" y="3189648"/>
                </a:cubicBezTo>
                <a:cubicBezTo>
                  <a:pt x="3498289" y="3176395"/>
                  <a:pt x="3484760" y="3164895"/>
                  <a:pt x="3469851" y="3155513"/>
                </a:cubicBezTo>
                <a:cubicBezTo>
                  <a:pt x="3455833" y="3146662"/>
                  <a:pt x="3440524" y="3140026"/>
                  <a:pt x="3424502" y="3135843"/>
                </a:cubicBezTo>
                <a:cubicBezTo>
                  <a:pt x="3409149" y="3131860"/>
                  <a:pt x="3393216" y="3130596"/>
                  <a:pt x="3377418" y="3132105"/>
                </a:cubicBezTo>
                <a:cubicBezTo>
                  <a:pt x="3374792" y="3132416"/>
                  <a:pt x="3372166" y="3132728"/>
                  <a:pt x="3369585" y="3133173"/>
                </a:cubicBezTo>
                <a:cubicBezTo>
                  <a:pt x="3367004" y="3133618"/>
                  <a:pt x="3364378" y="3134152"/>
                  <a:pt x="3361753" y="3134730"/>
                </a:cubicBezTo>
                <a:cubicBezTo>
                  <a:pt x="3359127" y="3135309"/>
                  <a:pt x="3356634" y="3136065"/>
                  <a:pt x="3354054" y="3136822"/>
                </a:cubicBezTo>
                <a:cubicBezTo>
                  <a:pt x="3351472" y="3137579"/>
                  <a:pt x="3348980" y="3138469"/>
                  <a:pt x="3346443" y="3139448"/>
                </a:cubicBezTo>
                <a:cubicBezTo>
                  <a:pt x="3329532" y="3145776"/>
                  <a:pt x="3314267" y="3155936"/>
                  <a:pt x="3301939" y="3169132"/>
                </a:cubicBezTo>
                <a:cubicBezTo>
                  <a:pt x="3289612" y="3182425"/>
                  <a:pt x="3280177" y="3198144"/>
                  <a:pt x="3274258" y="3215282"/>
                </a:cubicBezTo>
                <a:cubicBezTo>
                  <a:pt x="3267939" y="3233617"/>
                  <a:pt x="3265091" y="3252959"/>
                  <a:pt x="3265803" y="3272335"/>
                </a:cubicBezTo>
                <a:cubicBezTo>
                  <a:pt x="3266604" y="3293724"/>
                  <a:pt x="3271098" y="3314809"/>
                  <a:pt x="3279154" y="3334640"/>
                </a:cubicBezTo>
                <a:cubicBezTo>
                  <a:pt x="3286186" y="3352264"/>
                  <a:pt x="3295798" y="3368757"/>
                  <a:pt x="3307636" y="3383594"/>
                </a:cubicBezTo>
                <a:cubicBezTo>
                  <a:pt x="3318940" y="3397827"/>
                  <a:pt x="3332335" y="3410301"/>
                  <a:pt x="3347289" y="3420621"/>
                </a:cubicBezTo>
                <a:cubicBezTo>
                  <a:pt x="3361575" y="3430505"/>
                  <a:pt x="3377418" y="3438018"/>
                  <a:pt x="3394107" y="3442873"/>
                </a:cubicBezTo>
                <a:cubicBezTo>
                  <a:pt x="3410217" y="3447666"/>
                  <a:pt x="3427084" y="3449433"/>
                  <a:pt x="3443862" y="3448080"/>
                </a:cubicBezTo>
                <a:cubicBezTo>
                  <a:pt x="3446620" y="3448080"/>
                  <a:pt x="3449380" y="3447501"/>
                  <a:pt x="3452139" y="3447101"/>
                </a:cubicBezTo>
                <a:cubicBezTo>
                  <a:pt x="3454898" y="3446700"/>
                  <a:pt x="3457613" y="3446166"/>
                  <a:pt x="3460372" y="3445543"/>
                </a:cubicBezTo>
                <a:cubicBezTo>
                  <a:pt x="3463132" y="3444920"/>
                  <a:pt x="3465802" y="3444208"/>
                  <a:pt x="3468517" y="3443407"/>
                </a:cubicBezTo>
                <a:cubicBezTo>
                  <a:pt x="3471231" y="3442606"/>
                  <a:pt x="3473857" y="3441716"/>
                  <a:pt x="3476527" y="3440737"/>
                </a:cubicBezTo>
                <a:cubicBezTo>
                  <a:pt x="3494506" y="3434057"/>
                  <a:pt x="3510617" y="3423073"/>
                  <a:pt x="3523389" y="3408739"/>
                </a:cubicBezTo>
                <a:cubicBezTo>
                  <a:pt x="3535984" y="3394355"/>
                  <a:pt x="3545375" y="3377413"/>
                  <a:pt x="3550804" y="3359073"/>
                </a:cubicBezTo>
                <a:cubicBezTo>
                  <a:pt x="3556590" y="3339718"/>
                  <a:pt x="3558681" y="3319433"/>
                  <a:pt x="3556900" y="3299305"/>
                </a:cubicBezTo>
                <a:cubicBezTo>
                  <a:pt x="3555076" y="3277649"/>
                  <a:pt x="3549513" y="3256474"/>
                  <a:pt x="3540434" y="3236732"/>
                </a:cubicBezTo>
                <a:close/>
                <a:moveTo>
                  <a:pt x="1808667" y="3408472"/>
                </a:moveTo>
                <a:cubicBezTo>
                  <a:pt x="1801324" y="3394654"/>
                  <a:pt x="1790910" y="3382700"/>
                  <a:pt x="1778226" y="3373537"/>
                </a:cubicBezTo>
                <a:cubicBezTo>
                  <a:pt x="1765810" y="3364725"/>
                  <a:pt x="1751302" y="3359367"/>
                  <a:pt x="1736126" y="3358005"/>
                </a:cubicBezTo>
                <a:cubicBezTo>
                  <a:pt x="1734613" y="3358005"/>
                  <a:pt x="1733144" y="3357738"/>
                  <a:pt x="1731676" y="3357693"/>
                </a:cubicBezTo>
                <a:lnTo>
                  <a:pt x="1727226" y="3357693"/>
                </a:lnTo>
                <a:lnTo>
                  <a:pt x="1722775" y="3357693"/>
                </a:lnTo>
                <a:lnTo>
                  <a:pt x="1718325" y="3358005"/>
                </a:lnTo>
                <a:cubicBezTo>
                  <a:pt x="1703817" y="3359598"/>
                  <a:pt x="1689753" y="3364044"/>
                  <a:pt x="1676936" y="3371089"/>
                </a:cubicBezTo>
                <a:cubicBezTo>
                  <a:pt x="1663095" y="3378668"/>
                  <a:pt x="1650501" y="3388370"/>
                  <a:pt x="1639642" y="3399838"/>
                </a:cubicBezTo>
                <a:cubicBezTo>
                  <a:pt x="1627804" y="3412308"/>
                  <a:pt x="1617657" y="3426340"/>
                  <a:pt x="1609602" y="3441538"/>
                </a:cubicBezTo>
                <a:cubicBezTo>
                  <a:pt x="1600835" y="3457902"/>
                  <a:pt x="1594248" y="3475369"/>
                  <a:pt x="1590110" y="3493473"/>
                </a:cubicBezTo>
                <a:cubicBezTo>
                  <a:pt x="1585526" y="3513011"/>
                  <a:pt x="1584012" y="3533149"/>
                  <a:pt x="1585659" y="3553153"/>
                </a:cubicBezTo>
                <a:cubicBezTo>
                  <a:pt x="1587084" y="3571119"/>
                  <a:pt x="1591712" y="3588685"/>
                  <a:pt x="1599367" y="3604999"/>
                </a:cubicBezTo>
                <a:cubicBezTo>
                  <a:pt x="1606264" y="3619761"/>
                  <a:pt x="1616411" y="3632761"/>
                  <a:pt x="1629095" y="3643006"/>
                </a:cubicBezTo>
                <a:cubicBezTo>
                  <a:pt x="1641556" y="3652917"/>
                  <a:pt x="1656553" y="3659169"/>
                  <a:pt x="1672352" y="3661074"/>
                </a:cubicBezTo>
                <a:lnTo>
                  <a:pt x="1677025" y="3661519"/>
                </a:lnTo>
                <a:cubicBezTo>
                  <a:pt x="1678582" y="3661519"/>
                  <a:pt x="1680140" y="3661519"/>
                  <a:pt x="1681698" y="3661519"/>
                </a:cubicBezTo>
                <a:cubicBezTo>
                  <a:pt x="1683255" y="3661519"/>
                  <a:pt x="1684813" y="3661519"/>
                  <a:pt x="1686149" y="3661519"/>
                </a:cubicBezTo>
                <a:cubicBezTo>
                  <a:pt x="1687483" y="3661519"/>
                  <a:pt x="1689264" y="3661519"/>
                  <a:pt x="1690821" y="3661252"/>
                </a:cubicBezTo>
                <a:cubicBezTo>
                  <a:pt x="1706175" y="3659917"/>
                  <a:pt x="1721039" y="3655369"/>
                  <a:pt x="1734524" y="3647901"/>
                </a:cubicBezTo>
                <a:cubicBezTo>
                  <a:pt x="1749165" y="3639730"/>
                  <a:pt x="1762338" y="3629205"/>
                  <a:pt x="1773553" y="3616748"/>
                </a:cubicBezTo>
                <a:cubicBezTo>
                  <a:pt x="1785747" y="3603424"/>
                  <a:pt x="1796028" y="3588440"/>
                  <a:pt x="1804039" y="3572245"/>
                </a:cubicBezTo>
                <a:cubicBezTo>
                  <a:pt x="1812539" y="3555156"/>
                  <a:pt x="1818681" y="3536976"/>
                  <a:pt x="1822240" y="3518217"/>
                </a:cubicBezTo>
                <a:cubicBezTo>
                  <a:pt x="1826112" y="3498440"/>
                  <a:pt x="1826779" y="3478173"/>
                  <a:pt x="1824244" y="3458182"/>
                </a:cubicBezTo>
                <a:cubicBezTo>
                  <a:pt x="1822151" y="3440813"/>
                  <a:pt x="1816855" y="3423981"/>
                  <a:pt x="1808667" y="3408516"/>
                </a:cubicBezTo>
                <a:close/>
                <a:moveTo>
                  <a:pt x="2647870" y="3424270"/>
                </a:moveTo>
                <a:cubicBezTo>
                  <a:pt x="2640082" y="3407333"/>
                  <a:pt x="2629268" y="3391952"/>
                  <a:pt x="2615962" y="3378877"/>
                </a:cubicBezTo>
                <a:cubicBezTo>
                  <a:pt x="2603679" y="3366754"/>
                  <a:pt x="2589037" y="3357275"/>
                  <a:pt x="2572972" y="3351018"/>
                </a:cubicBezTo>
                <a:cubicBezTo>
                  <a:pt x="2557083" y="3344921"/>
                  <a:pt x="2539994" y="3342607"/>
                  <a:pt x="2523082" y="3344253"/>
                </a:cubicBezTo>
                <a:lnTo>
                  <a:pt x="2522059" y="3344253"/>
                </a:lnTo>
                <a:lnTo>
                  <a:pt x="2520991" y="3344253"/>
                </a:lnTo>
                <a:lnTo>
                  <a:pt x="2519967" y="3344253"/>
                </a:lnTo>
                <a:lnTo>
                  <a:pt x="2518899" y="3344253"/>
                </a:lnTo>
                <a:cubicBezTo>
                  <a:pt x="2501409" y="3346674"/>
                  <a:pt x="2484676" y="3353003"/>
                  <a:pt x="2469945" y="3362767"/>
                </a:cubicBezTo>
                <a:cubicBezTo>
                  <a:pt x="2454770" y="3372878"/>
                  <a:pt x="2441641" y="3385793"/>
                  <a:pt x="2431316" y="3400817"/>
                </a:cubicBezTo>
                <a:cubicBezTo>
                  <a:pt x="2420190" y="3416972"/>
                  <a:pt x="2411912" y="3434894"/>
                  <a:pt x="2406750" y="3453821"/>
                </a:cubicBezTo>
                <a:cubicBezTo>
                  <a:pt x="2401098" y="3474168"/>
                  <a:pt x="2398829" y="3495312"/>
                  <a:pt x="2400075" y="3516393"/>
                </a:cubicBezTo>
                <a:cubicBezTo>
                  <a:pt x="2401143" y="3537069"/>
                  <a:pt x="2405638" y="3557421"/>
                  <a:pt x="2413426" y="3576606"/>
                </a:cubicBezTo>
                <a:cubicBezTo>
                  <a:pt x="2420591" y="3594408"/>
                  <a:pt x="2430915" y="3610767"/>
                  <a:pt x="2443911" y="3624893"/>
                </a:cubicBezTo>
                <a:cubicBezTo>
                  <a:pt x="2456105" y="3638212"/>
                  <a:pt x="2470969" y="3648827"/>
                  <a:pt x="2487524" y="3656045"/>
                </a:cubicBezTo>
                <a:cubicBezTo>
                  <a:pt x="2503991" y="3663223"/>
                  <a:pt x="2521925" y="3666281"/>
                  <a:pt x="2539816" y="3664946"/>
                </a:cubicBezTo>
                <a:lnTo>
                  <a:pt x="2540884" y="3664946"/>
                </a:lnTo>
                <a:lnTo>
                  <a:pt x="2541952" y="3664946"/>
                </a:lnTo>
                <a:lnTo>
                  <a:pt x="2543021" y="3664946"/>
                </a:lnTo>
                <a:lnTo>
                  <a:pt x="2544089" y="3664946"/>
                </a:lnTo>
                <a:cubicBezTo>
                  <a:pt x="2562691" y="3662747"/>
                  <a:pt x="2580492" y="3656090"/>
                  <a:pt x="2595980" y="3645542"/>
                </a:cubicBezTo>
                <a:cubicBezTo>
                  <a:pt x="2611912" y="3634661"/>
                  <a:pt x="2625529" y="3620709"/>
                  <a:pt x="2636033" y="3604510"/>
                </a:cubicBezTo>
                <a:cubicBezTo>
                  <a:pt x="2647203" y="3587358"/>
                  <a:pt x="2655303" y="3568400"/>
                  <a:pt x="2659975" y="3548480"/>
                </a:cubicBezTo>
                <a:cubicBezTo>
                  <a:pt x="2665005" y="3527421"/>
                  <a:pt x="2666429" y="3505663"/>
                  <a:pt x="2664204" y="3484128"/>
                </a:cubicBezTo>
                <a:cubicBezTo>
                  <a:pt x="2662200" y="3463403"/>
                  <a:pt x="2656682" y="3443176"/>
                  <a:pt x="2647870" y="3424315"/>
                </a:cubicBezTo>
                <a:close/>
                <a:moveTo>
                  <a:pt x="2067277" y="3419820"/>
                </a:moveTo>
                <a:cubicBezTo>
                  <a:pt x="2058198" y="3406247"/>
                  <a:pt x="2046227" y="3394845"/>
                  <a:pt x="2032253" y="3386442"/>
                </a:cubicBezTo>
                <a:cubicBezTo>
                  <a:pt x="2018457" y="3378329"/>
                  <a:pt x="2002836" y="3373844"/>
                  <a:pt x="1986814" y="3373403"/>
                </a:cubicBezTo>
                <a:lnTo>
                  <a:pt x="1980718" y="3373403"/>
                </a:lnTo>
                <a:lnTo>
                  <a:pt x="1977692" y="3373403"/>
                </a:lnTo>
                <a:lnTo>
                  <a:pt x="1974709" y="3373403"/>
                </a:lnTo>
                <a:cubicBezTo>
                  <a:pt x="1959133" y="3375054"/>
                  <a:pt x="1944091" y="3379905"/>
                  <a:pt x="1930473" y="3387644"/>
                </a:cubicBezTo>
                <a:cubicBezTo>
                  <a:pt x="1915965" y="3395882"/>
                  <a:pt x="1902970" y="3406505"/>
                  <a:pt x="1892022" y="3419064"/>
                </a:cubicBezTo>
                <a:cubicBezTo>
                  <a:pt x="1880095" y="3432628"/>
                  <a:pt x="1870260" y="3447862"/>
                  <a:pt x="1862739" y="3464279"/>
                </a:cubicBezTo>
                <a:cubicBezTo>
                  <a:pt x="1854639" y="3482018"/>
                  <a:pt x="1849076" y="3500826"/>
                  <a:pt x="1846317" y="3520131"/>
                </a:cubicBezTo>
                <a:cubicBezTo>
                  <a:pt x="1843246" y="3540389"/>
                  <a:pt x="1843513" y="3561008"/>
                  <a:pt x="1847029" y="3581190"/>
                </a:cubicBezTo>
                <a:cubicBezTo>
                  <a:pt x="1850188" y="3599454"/>
                  <a:pt x="1856686" y="3616984"/>
                  <a:pt x="1866166" y="3632903"/>
                </a:cubicBezTo>
                <a:cubicBezTo>
                  <a:pt x="1874799" y="3647549"/>
                  <a:pt x="1886681" y="3660042"/>
                  <a:pt x="1900834" y="3669441"/>
                </a:cubicBezTo>
                <a:cubicBezTo>
                  <a:pt x="1914897" y="3678613"/>
                  <a:pt x="1931185" y="3683904"/>
                  <a:pt x="1947963" y="3684705"/>
                </a:cubicBezTo>
                <a:lnTo>
                  <a:pt x="1951256" y="3684705"/>
                </a:lnTo>
                <a:lnTo>
                  <a:pt x="1954504" y="3684705"/>
                </a:lnTo>
                <a:cubicBezTo>
                  <a:pt x="1955617" y="3684705"/>
                  <a:pt x="1956686" y="3684705"/>
                  <a:pt x="1957754" y="3684705"/>
                </a:cubicBezTo>
                <a:lnTo>
                  <a:pt x="1961003" y="3684705"/>
                </a:lnTo>
                <a:cubicBezTo>
                  <a:pt x="1977424" y="3683281"/>
                  <a:pt x="1993357" y="3678203"/>
                  <a:pt x="2007598" y="3669886"/>
                </a:cubicBezTo>
                <a:cubicBezTo>
                  <a:pt x="2022818" y="3661065"/>
                  <a:pt x="2036392" y="3649632"/>
                  <a:pt x="2047651" y="3636108"/>
                </a:cubicBezTo>
                <a:cubicBezTo>
                  <a:pt x="2059801" y="3621608"/>
                  <a:pt x="2069636" y="3605360"/>
                  <a:pt x="2076934" y="3587910"/>
                </a:cubicBezTo>
                <a:cubicBezTo>
                  <a:pt x="2084677" y="3569454"/>
                  <a:pt x="2089662" y="3549962"/>
                  <a:pt x="2091754" y="3530056"/>
                </a:cubicBezTo>
                <a:cubicBezTo>
                  <a:pt x="2094024" y="3509642"/>
                  <a:pt x="2092866" y="3488992"/>
                  <a:pt x="2088372" y="3468952"/>
                </a:cubicBezTo>
                <a:cubicBezTo>
                  <a:pt x="2084411" y="3451462"/>
                  <a:pt x="2077246" y="3434853"/>
                  <a:pt x="2067277" y="3419954"/>
                </a:cubicBezTo>
                <a:close/>
                <a:moveTo>
                  <a:pt x="2336479" y="3409495"/>
                </a:moveTo>
                <a:cubicBezTo>
                  <a:pt x="2325487" y="3396527"/>
                  <a:pt x="2311824" y="3386109"/>
                  <a:pt x="2296426" y="3378966"/>
                </a:cubicBezTo>
                <a:cubicBezTo>
                  <a:pt x="2281206" y="3372001"/>
                  <a:pt x="2264517" y="3368868"/>
                  <a:pt x="2247828" y="3369843"/>
                </a:cubicBezTo>
                <a:lnTo>
                  <a:pt x="2246805" y="3369843"/>
                </a:lnTo>
                <a:lnTo>
                  <a:pt x="2245781" y="3369843"/>
                </a:lnTo>
                <a:lnTo>
                  <a:pt x="2244758" y="3369843"/>
                </a:lnTo>
                <a:lnTo>
                  <a:pt x="2243734" y="3369843"/>
                </a:lnTo>
                <a:cubicBezTo>
                  <a:pt x="2226912" y="3371538"/>
                  <a:pt x="2210667" y="3376932"/>
                  <a:pt x="2196204" y="3385641"/>
                </a:cubicBezTo>
                <a:cubicBezTo>
                  <a:pt x="2181073" y="3394756"/>
                  <a:pt x="2167677" y="3406532"/>
                  <a:pt x="2156730" y="3420399"/>
                </a:cubicBezTo>
                <a:cubicBezTo>
                  <a:pt x="2144891" y="3435334"/>
                  <a:pt x="2135501" y="3452050"/>
                  <a:pt x="2128870" y="3469931"/>
                </a:cubicBezTo>
                <a:cubicBezTo>
                  <a:pt x="2121705" y="3489246"/>
                  <a:pt x="2117566" y="3509557"/>
                  <a:pt x="2116587" y="3530145"/>
                </a:cubicBezTo>
                <a:cubicBezTo>
                  <a:pt x="2115608" y="3550897"/>
                  <a:pt x="2118100" y="3571671"/>
                  <a:pt x="2123930" y="3591604"/>
                </a:cubicBezTo>
                <a:cubicBezTo>
                  <a:pt x="2129226" y="3609855"/>
                  <a:pt x="2137905" y="3626967"/>
                  <a:pt x="2149430" y="3642071"/>
                </a:cubicBezTo>
                <a:cubicBezTo>
                  <a:pt x="2160112" y="3656152"/>
                  <a:pt x="2173818" y="3667692"/>
                  <a:pt x="2189484" y="3675849"/>
                </a:cubicBezTo>
                <a:cubicBezTo>
                  <a:pt x="2205193" y="3683904"/>
                  <a:pt x="2222683" y="3687776"/>
                  <a:pt x="2240307" y="3687109"/>
                </a:cubicBezTo>
                <a:lnTo>
                  <a:pt x="2241375" y="3687109"/>
                </a:lnTo>
                <a:lnTo>
                  <a:pt x="2242488" y="3687109"/>
                </a:lnTo>
                <a:lnTo>
                  <a:pt x="2243556" y="3687109"/>
                </a:lnTo>
                <a:lnTo>
                  <a:pt x="2244624" y="3687109"/>
                </a:lnTo>
                <a:cubicBezTo>
                  <a:pt x="2262381" y="3685596"/>
                  <a:pt x="2279559" y="3679975"/>
                  <a:pt x="2294780" y="3670642"/>
                </a:cubicBezTo>
                <a:cubicBezTo>
                  <a:pt x="2310711" y="3660874"/>
                  <a:pt x="2324641" y="3648177"/>
                  <a:pt x="2335856" y="3633215"/>
                </a:cubicBezTo>
                <a:cubicBezTo>
                  <a:pt x="2347828" y="3617269"/>
                  <a:pt x="2357174" y="3599468"/>
                  <a:pt x="2363404" y="3580522"/>
                </a:cubicBezTo>
                <a:cubicBezTo>
                  <a:pt x="2370079" y="3560425"/>
                  <a:pt x="2373462" y="3539393"/>
                  <a:pt x="2373506" y="3518217"/>
                </a:cubicBezTo>
                <a:cubicBezTo>
                  <a:pt x="2373595" y="3497439"/>
                  <a:pt x="2370213" y="3476794"/>
                  <a:pt x="2363404" y="3457159"/>
                </a:cubicBezTo>
                <a:cubicBezTo>
                  <a:pt x="2357440" y="3439798"/>
                  <a:pt x="2348273" y="3423688"/>
                  <a:pt x="2336479" y="3409629"/>
                </a:cubicBezTo>
                <a:close/>
                <a:moveTo>
                  <a:pt x="3226550" y="3292006"/>
                </a:moveTo>
                <a:cubicBezTo>
                  <a:pt x="3215959" y="3277320"/>
                  <a:pt x="3203097" y="3264387"/>
                  <a:pt x="3188500" y="3253689"/>
                </a:cubicBezTo>
                <a:cubicBezTo>
                  <a:pt x="3174793" y="3243604"/>
                  <a:pt x="3159439" y="3235940"/>
                  <a:pt x="3143151" y="3231036"/>
                </a:cubicBezTo>
                <a:cubicBezTo>
                  <a:pt x="3127396" y="3226296"/>
                  <a:pt x="3110886" y="3224663"/>
                  <a:pt x="3094509" y="3226230"/>
                </a:cubicBezTo>
                <a:lnTo>
                  <a:pt x="3089079" y="3226853"/>
                </a:lnTo>
                <a:cubicBezTo>
                  <a:pt x="3087299" y="3227120"/>
                  <a:pt x="3085474" y="3227431"/>
                  <a:pt x="3083695" y="3227787"/>
                </a:cubicBezTo>
                <a:cubicBezTo>
                  <a:pt x="3081914" y="3228143"/>
                  <a:pt x="3080090" y="3228499"/>
                  <a:pt x="3078264" y="3228944"/>
                </a:cubicBezTo>
                <a:cubicBezTo>
                  <a:pt x="3076440" y="3229389"/>
                  <a:pt x="3074705" y="3229834"/>
                  <a:pt x="3072879" y="3230368"/>
                </a:cubicBezTo>
                <a:cubicBezTo>
                  <a:pt x="3055434" y="3235397"/>
                  <a:pt x="3039368" y="3244334"/>
                  <a:pt x="3025884" y="3256492"/>
                </a:cubicBezTo>
                <a:cubicBezTo>
                  <a:pt x="3012311" y="3268829"/>
                  <a:pt x="3001363" y="3283768"/>
                  <a:pt x="2993707" y="3300417"/>
                </a:cubicBezTo>
                <a:cubicBezTo>
                  <a:pt x="2985519" y="3318187"/>
                  <a:pt x="2980579" y="3337284"/>
                  <a:pt x="2979156" y="3356803"/>
                </a:cubicBezTo>
                <a:cubicBezTo>
                  <a:pt x="2977598" y="3378152"/>
                  <a:pt x="2979734" y="3399607"/>
                  <a:pt x="2985519" y="3420221"/>
                </a:cubicBezTo>
                <a:cubicBezTo>
                  <a:pt x="2990771" y="3439144"/>
                  <a:pt x="2998871" y="3457154"/>
                  <a:pt x="3009551" y="3473625"/>
                </a:cubicBezTo>
                <a:cubicBezTo>
                  <a:pt x="3019698" y="3489308"/>
                  <a:pt x="3032337" y="3503264"/>
                  <a:pt x="3046890" y="3514969"/>
                </a:cubicBezTo>
                <a:cubicBezTo>
                  <a:pt x="3060730" y="3526215"/>
                  <a:pt x="3076484" y="3534924"/>
                  <a:pt x="3093351" y="3540692"/>
                </a:cubicBezTo>
                <a:cubicBezTo>
                  <a:pt x="3109773" y="3546304"/>
                  <a:pt x="3127218" y="3548502"/>
                  <a:pt x="3144531" y="3547145"/>
                </a:cubicBezTo>
                <a:cubicBezTo>
                  <a:pt x="3146444" y="3547145"/>
                  <a:pt x="3148402" y="3546789"/>
                  <a:pt x="3150316" y="3546566"/>
                </a:cubicBezTo>
                <a:lnTo>
                  <a:pt x="3156057" y="3545676"/>
                </a:lnTo>
                <a:cubicBezTo>
                  <a:pt x="3158015" y="3545320"/>
                  <a:pt x="3159929" y="3544920"/>
                  <a:pt x="3161842" y="3544475"/>
                </a:cubicBezTo>
                <a:cubicBezTo>
                  <a:pt x="3163756" y="3544030"/>
                  <a:pt x="3165670" y="3543540"/>
                  <a:pt x="3167539" y="3543006"/>
                </a:cubicBezTo>
                <a:cubicBezTo>
                  <a:pt x="3186097" y="3537764"/>
                  <a:pt x="3203097" y="3528129"/>
                  <a:pt x="3217161" y="3514924"/>
                </a:cubicBezTo>
                <a:cubicBezTo>
                  <a:pt x="3231223" y="3501613"/>
                  <a:pt x="3242349" y="3485476"/>
                  <a:pt x="3249737" y="3467573"/>
                </a:cubicBezTo>
                <a:cubicBezTo>
                  <a:pt x="3257614" y="3448721"/>
                  <a:pt x="3261886" y="3428579"/>
                  <a:pt x="3262421" y="3408160"/>
                </a:cubicBezTo>
                <a:cubicBezTo>
                  <a:pt x="3263043" y="3386340"/>
                  <a:pt x="3259839" y="3364578"/>
                  <a:pt x="3252985" y="3343853"/>
                </a:cubicBezTo>
                <a:cubicBezTo>
                  <a:pt x="3246889" y="3325366"/>
                  <a:pt x="3238033" y="3307925"/>
                  <a:pt x="3226639" y="3292139"/>
                </a:cubicBezTo>
                <a:close/>
                <a:moveTo>
                  <a:pt x="4583554" y="2675098"/>
                </a:moveTo>
                <a:cubicBezTo>
                  <a:pt x="4572650" y="2656406"/>
                  <a:pt x="4558854" y="2639592"/>
                  <a:pt x="4542610" y="2625298"/>
                </a:cubicBezTo>
                <a:cubicBezTo>
                  <a:pt x="4530951" y="2614929"/>
                  <a:pt x="4518267" y="2605770"/>
                  <a:pt x="4504737" y="2597973"/>
                </a:cubicBezTo>
                <a:cubicBezTo>
                  <a:pt x="4491876" y="2590536"/>
                  <a:pt x="4478302" y="2584395"/>
                  <a:pt x="4464195" y="2579637"/>
                </a:cubicBezTo>
                <a:cubicBezTo>
                  <a:pt x="4450889" y="2575151"/>
                  <a:pt x="4437137" y="2572067"/>
                  <a:pt x="4423163" y="2570425"/>
                </a:cubicBezTo>
                <a:cubicBezTo>
                  <a:pt x="4410078" y="2568868"/>
                  <a:pt x="4396861" y="2568868"/>
                  <a:pt x="4383777" y="2570425"/>
                </a:cubicBezTo>
                <a:cubicBezTo>
                  <a:pt x="4378259" y="2571106"/>
                  <a:pt x="4372785" y="2572116"/>
                  <a:pt x="4367400" y="2573451"/>
                </a:cubicBezTo>
                <a:cubicBezTo>
                  <a:pt x="4362148" y="2574760"/>
                  <a:pt x="4356986" y="2576393"/>
                  <a:pt x="4351913" y="2578347"/>
                </a:cubicBezTo>
                <a:cubicBezTo>
                  <a:pt x="4346972" y="2580283"/>
                  <a:pt x="4342166" y="2582557"/>
                  <a:pt x="4337538" y="2585156"/>
                </a:cubicBezTo>
                <a:cubicBezTo>
                  <a:pt x="4332954" y="2587799"/>
                  <a:pt x="4328548" y="2590772"/>
                  <a:pt x="4324409" y="2594056"/>
                </a:cubicBezTo>
                <a:cubicBezTo>
                  <a:pt x="4311459" y="2604092"/>
                  <a:pt x="4301401" y="2617394"/>
                  <a:pt x="4295260" y="2632596"/>
                </a:cubicBezTo>
                <a:cubicBezTo>
                  <a:pt x="4289251" y="2647968"/>
                  <a:pt x="4286982" y="2664550"/>
                  <a:pt x="4288629" y="2680972"/>
                </a:cubicBezTo>
                <a:cubicBezTo>
                  <a:pt x="4290498" y="2699401"/>
                  <a:pt x="4295882" y="2717300"/>
                  <a:pt x="4304471" y="2733709"/>
                </a:cubicBezTo>
                <a:cubicBezTo>
                  <a:pt x="4314440" y="2752756"/>
                  <a:pt x="4327391" y="2770055"/>
                  <a:pt x="4342923" y="2784932"/>
                </a:cubicBezTo>
                <a:cubicBezTo>
                  <a:pt x="4354316" y="2795960"/>
                  <a:pt x="4366821" y="2805773"/>
                  <a:pt x="4380216" y="2814216"/>
                </a:cubicBezTo>
                <a:cubicBezTo>
                  <a:pt x="4393257" y="2822418"/>
                  <a:pt x="4407097" y="2829262"/>
                  <a:pt x="4421560" y="2834643"/>
                </a:cubicBezTo>
                <a:cubicBezTo>
                  <a:pt x="4435401" y="2839819"/>
                  <a:pt x="4449776" y="2843477"/>
                  <a:pt x="4464418" y="2845546"/>
                </a:cubicBezTo>
                <a:cubicBezTo>
                  <a:pt x="4478258" y="2847540"/>
                  <a:pt x="4492277" y="2847807"/>
                  <a:pt x="4506162" y="2846347"/>
                </a:cubicBezTo>
                <a:cubicBezTo>
                  <a:pt x="4512037" y="2845706"/>
                  <a:pt x="4517822" y="2844696"/>
                  <a:pt x="4523562" y="2843321"/>
                </a:cubicBezTo>
                <a:cubicBezTo>
                  <a:pt x="4529170" y="2841999"/>
                  <a:pt x="4534644" y="2840290"/>
                  <a:pt x="4540029" y="2838203"/>
                </a:cubicBezTo>
                <a:cubicBezTo>
                  <a:pt x="4545281" y="2836129"/>
                  <a:pt x="4550353" y="2833690"/>
                  <a:pt x="4555249" y="2830905"/>
                </a:cubicBezTo>
                <a:cubicBezTo>
                  <a:pt x="4560056" y="2828114"/>
                  <a:pt x="4564683" y="2824945"/>
                  <a:pt x="4569001" y="2821425"/>
                </a:cubicBezTo>
                <a:cubicBezTo>
                  <a:pt x="4582441" y="2810620"/>
                  <a:pt x="4592588" y="2796267"/>
                  <a:pt x="4598284" y="2779993"/>
                </a:cubicBezTo>
                <a:cubicBezTo>
                  <a:pt x="4603847" y="2763584"/>
                  <a:pt x="4605360" y="2746072"/>
                  <a:pt x="4602734" y="2728947"/>
                </a:cubicBezTo>
                <a:cubicBezTo>
                  <a:pt x="4599842" y="2709988"/>
                  <a:pt x="4593389" y="2691755"/>
                  <a:pt x="4583643" y="2675231"/>
                </a:cubicBezTo>
                <a:close/>
                <a:moveTo>
                  <a:pt x="4806650" y="2534288"/>
                </a:moveTo>
                <a:cubicBezTo>
                  <a:pt x="4801398" y="2516028"/>
                  <a:pt x="4792854" y="2498894"/>
                  <a:pt x="4781416" y="2483732"/>
                </a:cubicBezTo>
                <a:cubicBezTo>
                  <a:pt x="4768510" y="2466416"/>
                  <a:pt x="4753023" y="2451195"/>
                  <a:pt x="4735489" y="2438606"/>
                </a:cubicBezTo>
                <a:cubicBezTo>
                  <a:pt x="4723829" y="2430065"/>
                  <a:pt x="4711412" y="2422615"/>
                  <a:pt x="4698417" y="2416354"/>
                </a:cubicBezTo>
                <a:cubicBezTo>
                  <a:pt x="4686045" y="2410395"/>
                  <a:pt x="4673139" y="2405553"/>
                  <a:pt x="4659877" y="2401890"/>
                </a:cubicBezTo>
                <a:cubicBezTo>
                  <a:pt x="4647327" y="2398450"/>
                  <a:pt x="4634510" y="2396167"/>
                  <a:pt x="4621560" y="2395081"/>
                </a:cubicBezTo>
                <a:cubicBezTo>
                  <a:pt x="4609410" y="2394057"/>
                  <a:pt x="4597216" y="2394311"/>
                  <a:pt x="4585156" y="2395838"/>
                </a:cubicBezTo>
                <a:cubicBezTo>
                  <a:pt x="4578880" y="2396665"/>
                  <a:pt x="4572650" y="2397898"/>
                  <a:pt x="4566509" y="2399531"/>
                </a:cubicBezTo>
                <a:cubicBezTo>
                  <a:pt x="4560590" y="2401134"/>
                  <a:pt x="4554804" y="2403154"/>
                  <a:pt x="4549196" y="2405584"/>
                </a:cubicBezTo>
                <a:cubicBezTo>
                  <a:pt x="4543767" y="2407947"/>
                  <a:pt x="4538516" y="2410777"/>
                  <a:pt x="4533576" y="2414039"/>
                </a:cubicBezTo>
                <a:cubicBezTo>
                  <a:pt x="4528681" y="2417217"/>
                  <a:pt x="4524052" y="2420835"/>
                  <a:pt x="4519825" y="2424854"/>
                </a:cubicBezTo>
                <a:cubicBezTo>
                  <a:pt x="4508431" y="2435624"/>
                  <a:pt x="4500242" y="2449353"/>
                  <a:pt x="4496193" y="2464507"/>
                </a:cubicBezTo>
                <a:cubicBezTo>
                  <a:pt x="4492233" y="2480078"/>
                  <a:pt x="4492054" y="2496376"/>
                  <a:pt x="4495658" y="2512036"/>
                </a:cubicBezTo>
                <a:cubicBezTo>
                  <a:pt x="4499798" y="2529909"/>
                  <a:pt x="4507185" y="2546856"/>
                  <a:pt x="4517510" y="2562014"/>
                </a:cubicBezTo>
                <a:cubicBezTo>
                  <a:pt x="4529526" y="2579740"/>
                  <a:pt x="4544257" y="2595481"/>
                  <a:pt x="4561169" y="2608654"/>
                </a:cubicBezTo>
                <a:cubicBezTo>
                  <a:pt x="4572783" y="2617813"/>
                  <a:pt x="4585200" y="2625859"/>
                  <a:pt x="4598328" y="2632686"/>
                </a:cubicBezTo>
                <a:cubicBezTo>
                  <a:pt x="4611012" y="2639343"/>
                  <a:pt x="4624274" y="2644813"/>
                  <a:pt x="4637981" y="2649018"/>
                </a:cubicBezTo>
                <a:cubicBezTo>
                  <a:pt x="4651021" y="2653028"/>
                  <a:pt x="4664461" y="2655783"/>
                  <a:pt x="4678034" y="2657252"/>
                </a:cubicBezTo>
                <a:cubicBezTo>
                  <a:pt x="4690852" y="2658676"/>
                  <a:pt x="4703802" y="2658676"/>
                  <a:pt x="4716619" y="2657252"/>
                </a:cubicBezTo>
                <a:cubicBezTo>
                  <a:pt x="4723295" y="2656473"/>
                  <a:pt x="4729881" y="2655240"/>
                  <a:pt x="4736379" y="2653558"/>
                </a:cubicBezTo>
                <a:cubicBezTo>
                  <a:pt x="4742654" y="2651924"/>
                  <a:pt x="4748751" y="2649797"/>
                  <a:pt x="4754670" y="2647194"/>
                </a:cubicBezTo>
                <a:cubicBezTo>
                  <a:pt x="4760411" y="2644706"/>
                  <a:pt x="4765884" y="2641729"/>
                  <a:pt x="4771092" y="2638293"/>
                </a:cubicBezTo>
                <a:cubicBezTo>
                  <a:pt x="4776210" y="2634893"/>
                  <a:pt x="4780927" y="2631003"/>
                  <a:pt x="4785288" y="2626678"/>
                </a:cubicBezTo>
                <a:cubicBezTo>
                  <a:pt x="4796992" y="2615076"/>
                  <a:pt x="4805092" y="2600305"/>
                  <a:pt x="4808563" y="2584177"/>
                </a:cubicBezTo>
                <a:cubicBezTo>
                  <a:pt x="4811990" y="2567688"/>
                  <a:pt x="4811367" y="2550612"/>
                  <a:pt x="4806739" y="2534422"/>
                </a:cubicBezTo>
                <a:close/>
                <a:moveTo>
                  <a:pt x="4079506" y="2963035"/>
                </a:moveTo>
                <a:cubicBezTo>
                  <a:pt x="4069048" y="2949262"/>
                  <a:pt x="4056987" y="2936827"/>
                  <a:pt x="4043503" y="2926009"/>
                </a:cubicBezTo>
                <a:cubicBezTo>
                  <a:pt x="4030730" y="2915724"/>
                  <a:pt x="4016756" y="2907028"/>
                  <a:pt x="4001891" y="2900108"/>
                </a:cubicBezTo>
                <a:cubicBezTo>
                  <a:pt x="3987829" y="2893517"/>
                  <a:pt x="3973009" y="2888759"/>
                  <a:pt x="3957744" y="2885955"/>
                </a:cubicBezTo>
                <a:cubicBezTo>
                  <a:pt x="3943281" y="2883272"/>
                  <a:pt x="3928505" y="2882702"/>
                  <a:pt x="3913908" y="2884264"/>
                </a:cubicBezTo>
                <a:cubicBezTo>
                  <a:pt x="3909769" y="2884709"/>
                  <a:pt x="3905675" y="2885377"/>
                  <a:pt x="3901625" y="2886223"/>
                </a:cubicBezTo>
                <a:cubicBezTo>
                  <a:pt x="3897575" y="2887028"/>
                  <a:pt x="3893615" y="2888051"/>
                  <a:pt x="3889698" y="2889293"/>
                </a:cubicBezTo>
                <a:cubicBezTo>
                  <a:pt x="3885782" y="2890557"/>
                  <a:pt x="3881910" y="2892043"/>
                  <a:pt x="3878171" y="2893744"/>
                </a:cubicBezTo>
                <a:cubicBezTo>
                  <a:pt x="3874389" y="2895355"/>
                  <a:pt x="3870695" y="2897166"/>
                  <a:pt x="3867134" y="2899173"/>
                </a:cubicBezTo>
                <a:cubicBezTo>
                  <a:pt x="3851826" y="2907637"/>
                  <a:pt x="3838875" y="2919743"/>
                  <a:pt x="3829351" y="2934420"/>
                </a:cubicBezTo>
                <a:cubicBezTo>
                  <a:pt x="3820006" y="2949133"/>
                  <a:pt x="3814042" y="2965750"/>
                  <a:pt x="3811906" y="2983062"/>
                </a:cubicBezTo>
                <a:cubicBezTo>
                  <a:pt x="3809592" y="3001901"/>
                  <a:pt x="3810882" y="3021015"/>
                  <a:pt x="3815778" y="3039359"/>
                </a:cubicBezTo>
                <a:cubicBezTo>
                  <a:pt x="3821297" y="3060027"/>
                  <a:pt x="3830330" y="3079595"/>
                  <a:pt x="3842480" y="3097214"/>
                </a:cubicBezTo>
                <a:cubicBezTo>
                  <a:pt x="3852405" y="3111660"/>
                  <a:pt x="3864109" y="3124801"/>
                  <a:pt x="3877326" y="3136332"/>
                </a:cubicBezTo>
                <a:cubicBezTo>
                  <a:pt x="3890144" y="3147530"/>
                  <a:pt x="3904251" y="3157098"/>
                  <a:pt x="3919426" y="3164815"/>
                </a:cubicBezTo>
                <a:cubicBezTo>
                  <a:pt x="3933979" y="3172251"/>
                  <a:pt x="3949466" y="3177756"/>
                  <a:pt x="3965443" y="3181192"/>
                </a:cubicBezTo>
                <a:cubicBezTo>
                  <a:pt x="3980708" y="3184459"/>
                  <a:pt x="3996328" y="3185402"/>
                  <a:pt x="4011860" y="3183996"/>
                </a:cubicBezTo>
                <a:cubicBezTo>
                  <a:pt x="4016221" y="3183600"/>
                  <a:pt x="4020539" y="3182977"/>
                  <a:pt x="4024856" y="3182127"/>
                </a:cubicBezTo>
                <a:cubicBezTo>
                  <a:pt x="4029128" y="3181290"/>
                  <a:pt x="4033356" y="3180222"/>
                  <a:pt x="4037494" y="3178922"/>
                </a:cubicBezTo>
                <a:cubicBezTo>
                  <a:pt x="4041634" y="3177672"/>
                  <a:pt x="4045728" y="3176185"/>
                  <a:pt x="4049688" y="3174472"/>
                </a:cubicBezTo>
                <a:cubicBezTo>
                  <a:pt x="4053694" y="3172767"/>
                  <a:pt x="4057565" y="3170836"/>
                  <a:pt x="4061349" y="3168687"/>
                </a:cubicBezTo>
                <a:cubicBezTo>
                  <a:pt x="4077458" y="3159586"/>
                  <a:pt x="4090943" y="3146439"/>
                  <a:pt x="4100423" y="3130547"/>
                </a:cubicBezTo>
                <a:cubicBezTo>
                  <a:pt x="4109723" y="3114726"/>
                  <a:pt x="4115242" y="3096965"/>
                  <a:pt x="4116577" y="3078656"/>
                </a:cubicBezTo>
                <a:cubicBezTo>
                  <a:pt x="4117957" y="3058976"/>
                  <a:pt x="4115554" y="3039217"/>
                  <a:pt x="4109502" y="3020445"/>
                </a:cubicBezTo>
                <a:cubicBezTo>
                  <a:pt x="4102871" y="2999791"/>
                  <a:pt x="4092768" y="2980419"/>
                  <a:pt x="4079594" y="2963169"/>
                </a:cubicBezTo>
                <a:close/>
                <a:moveTo>
                  <a:pt x="3817870" y="3109408"/>
                </a:moveTo>
                <a:cubicBezTo>
                  <a:pt x="3808613" y="3093801"/>
                  <a:pt x="3797264" y="3079519"/>
                  <a:pt x="3784136" y="3066951"/>
                </a:cubicBezTo>
                <a:cubicBezTo>
                  <a:pt x="3771764" y="3055109"/>
                  <a:pt x="3757879" y="3044949"/>
                  <a:pt x="3742836" y="3036734"/>
                </a:cubicBezTo>
                <a:cubicBezTo>
                  <a:pt x="3728640" y="3028954"/>
                  <a:pt x="3713420" y="3023231"/>
                  <a:pt x="3697621" y="3019733"/>
                </a:cubicBezTo>
                <a:cubicBezTo>
                  <a:pt x="3682578" y="3016346"/>
                  <a:pt x="3667091" y="3015412"/>
                  <a:pt x="3651782" y="3016974"/>
                </a:cubicBezTo>
                <a:cubicBezTo>
                  <a:pt x="3648444" y="3017330"/>
                  <a:pt x="3645107" y="3017820"/>
                  <a:pt x="3641858" y="3018442"/>
                </a:cubicBezTo>
                <a:cubicBezTo>
                  <a:pt x="3638609" y="3019066"/>
                  <a:pt x="3635272" y="3019777"/>
                  <a:pt x="3632067" y="3020668"/>
                </a:cubicBezTo>
                <a:cubicBezTo>
                  <a:pt x="3628863" y="3021558"/>
                  <a:pt x="3625658" y="3022537"/>
                  <a:pt x="3622498" y="3023694"/>
                </a:cubicBezTo>
                <a:cubicBezTo>
                  <a:pt x="3619339" y="3024851"/>
                  <a:pt x="3616224" y="3026097"/>
                  <a:pt x="3613153" y="3027521"/>
                </a:cubicBezTo>
                <a:cubicBezTo>
                  <a:pt x="3596820" y="3034980"/>
                  <a:pt x="3582490" y="3046208"/>
                  <a:pt x="3571319" y="3060276"/>
                </a:cubicBezTo>
                <a:cubicBezTo>
                  <a:pt x="3560327" y="3074330"/>
                  <a:pt x="3552494" y="3090609"/>
                  <a:pt x="3548356" y="3107984"/>
                </a:cubicBezTo>
                <a:cubicBezTo>
                  <a:pt x="3543861" y="3126680"/>
                  <a:pt x="3543016" y="3146056"/>
                  <a:pt x="3545774" y="3165082"/>
                </a:cubicBezTo>
                <a:cubicBezTo>
                  <a:pt x="3548845" y="3186363"/>
                  <a:pt x="3555654" y="3206937"/>
                  <a:pt x="3565846" y="3225874"/>
                </a:cubicBezTo>
                <a:cubicBezTo>
                  <a:pt x="3574524" y="3242091"/>
                  <a:pt x="3585339" y="3257057"/>
                  <a:pt x="3598022" y="3270377"/>
                </a:cubicBezTo>
                <a:cubicBezTo>
                  <a:pt x="3610260" y="3283172"/>
                  <a:pt x="3624146" y="3294249"/>
                  <a:pt x="3639366" y="3303310"/>
                </a:cubicBezTo>
                <a:cubicBezTo>
                  <a:pt x="3653963" y="3312050"/>
                  <a:pt x="3669762" y="3318632"/>
                  <a:pt x="3686228" y="3322847"/>
                </a:cubicBezTo>
                <a:cubicBezTo>
                  <a:pt x="3702027" y="3326919"/>
                  <a:pt x="3718404" y="3328290"/>
                  <a:pt x="3734692" y="3326897"/>
                </a:cubicBezTo>
                <a:cubicBezTo>
                  <a:pt x="3738252" y="3326585"/>
                  <a:pt x="3741768" y="3326096"/>
                  <a:pt x="3745284" y="3325517"/>
                </a:cubicBezTo>
                <a:cubicBezTo>
                  <a:pt x="3748800" y="3324938"/>
                  <a:pt x="3752227" y="3324137"/>
                  <a:pt x="3755698" y="3323247"/>
                </a:cubicBezTo>
                <a:cubicBezTo>
                  <a:pt x="3759169" y="3322357"/>
                  <a:pt x="3762507" y="3321245"/>
                  <a:pt x="3765889" y="3320043"/>
                </a:cubicBezTo>
                <a:cubicBezTo>
                  <a:pt x="3769271" y="3318842"/>
                  <a:pt x="3772520" y="3317462"/>
                  <a:pt x="3775813" y="3315949"/>
                </a:cubicBezTo>
                <a:cubicBezTo>
                  <a:pt x="3793081" y="3308027"/>
                  <a:pt x="3808078" y="3295891"/>
                  <a:pt x="3819427" y="3280658"/>
                </a:cubicBezTo>
                <a:cubicBezTo>
                  <a:pt x="3830553" y="3265482"/>
                  <a:pt x="3838163" y="3248014"/>
                  <a:pt x="3841679" y="3229523"/>
                </a:cubicBezTo>
                <a:cubicBezTo>
                  <a:pt x="3845373" y="3209870"/>
                  <a:pt x="3845284" y="3189688"/>
                  <a:pt x="3841412" y="3170066"/>
                </a:cubicBezTo>
                <a:cubicBezTo>
                  <a:pt x="3837228" y="3148669"/>
                  <a:pt x="3829262" y="3128179"/>
                  <a:pt x="3817959" y="3109541"/>
                </a:cubicBezTo>
                <a:close/>
                <a:moveTo>
                  <a:pt x="4357786" y="2853824"/>
                </a:moveTo>
                <a:cubicBezTo>
                  <a:pt x="4348841" y="2834020"/>
                  <a:pt x="4336692" y="2815835"/>
                  <a:pt x="4321784" y="2800019"/>
                </a:cubicBezTo>
                <a:cubicBezTo>
                  <a:pt x="4310613" y="2787941"/>
                  <a:pt x="4298108" y="2777175"/>
                  <a:pt x="4284489" y="2767932"/>
                </a:cubicBezTo>
                <a:cubicBezTo>
                  <a:pt x="4271539" y="2759080"/>
                  <a:pt x="4257698" y="2751701"/>
                  <a:pt x="4243101" y="2745947"/>
                </a:cubicBezTo>
                <a:cubicBezTo>
                  <a:pt x="4229350" y="2740429"/>
                  <a:pt x="4214975" y="2736544"/>
                  <a:pt x="4200333" y="2734376"/>
                </a:cubicBezTo>
                <a:cubicBezTo>
                  <a:pt x="4186537" y="2732271"/>
                  <a:pt x="4172518" y="2732000"/>
                  <a:pt x="4158633" y="2733575"/>
                </a:cubicBezTo>
                <a:cubicBezTo>
                  <a:pt x="4153783" y="2734136"/>
                  <a:pt x="4148931" y="2734950"/>
                  <a:pt x="4144169" y="2736023"/>
                </a:cubicBezTo>
                <a:cubicBezTo>
                  <a:pt x="4139497" y="2737118"/>
                  <a:pt x="4134869" y="2738466"/>
                  <a:pt x="4130329" y="2740073"/>
                </a:cubicBezTo>
                <a:cubicBezTo>
                  <a:pt x="4125834" y="2741635"/>
                  <a:pt x="4121473" y="2743477"/>
                  <a:pt x="4117201" y="2745591"/>
                </a:cubicBezTo>
                <a:cubicBezTo>
                  <a:pt x="4112928" y="2747709"/>
                  <a:pt x="4108834" y="2750104"/>
                  <a:pt x="4104873" y="2752756"/>
                </a:cubicBezTo>
                <a:cubicBezTo>
                  <a:pt x="4090676" y="2762102"/>
                  <a:pt x="4079061" y="2774923"/>
                  <a:pt x="4071184" y="2790006"/>
                </a:cubicBezTo>
                <a:cubicBezTo>
                  <a:pt x="4063440" y="2805168"/>
                  <a:pt x="4059302" y="2821928"/>
                  <a:pt x="4059123" y="2838960"/>
                </a:cubicBezTo>
                <a:cubicBezTo>
                  <a:pt x="4058901" y="2857731"/>
                  <a:pt x="4062372" y="2876365"/>
                  <a:pt x="4069226" y="2893832"/>
                </a:cubicBezTo>
                <a:cubicBezTo>
                  <a:pt x="4077059" y="2913859"/>
                  <a:pt x="4088229" y="2932413"/>
                  <a:pt x="4102292" y="2948705"/>
                </a:cubicBezTo>
                <a:cubicBezTo>
                  <a:pt x="4113106" y="2961482"/>
                  <a:pt x="4125344" y="2972951"/>
                  <a:pt x="4138829" y="2982884"/>
                </a:cubicBezTo>
                <a:cubicBezTo>
                  <a:pt x="4151868" y="2992559"/>
                  <a:pt x="4165977" y="3000730"/>
                  <a:pt x="4180840" y="3007228"/>
                </a:cubicBezTo>
                <a:cubicBezTo>
                  <a:pt x="4195082" y="3013436"/>
                  <a:pt x="4210035" y="3017917"/>
                  <a:pt x="4225344" y="3020579"/>
                </a:cubicBezTo>
                <a:cubicBezTo>
                  <a:pt x="4239897" y="3023200"/>
                  <a:pt x="4254717" y="3023796"/>
                  <a:pt x="4269448" y="3022359"/>
                </a:cubicBezTo>
                <a:cubicBezTo>
                  <a:pt x="4274610" y="3021820"/>
                  <a:pt x="4279728" y="3021006"/>
                  <a:pt x="4284801" y="3019911"/>
                </a:cubicBezTo>
                <a:cubicBezTo>
                  <a:pt x="4289786" y="3018821"/>
                  <a:pt x="4294725" y="3017423"/>
                  <a:pt x="4299532" y="3015728"/>
                </a:cubicBezTo>
                <a:cubicBezTo>
                  <a:pt x="4304293" y="3014046"/>
                  <a:pt x="4308966" y="3012083"/>
                  <a:pt x="4313506" y="3009853"/>
                </a:cubicBezTo>
                <a:cubicBezTo>
                  <a:pt x="4318001" y="3007597"/>
                  <a:pt x="4322317" y="3005025"/>
                  <a:pt x="4326457" y="3002154"/>
                </a:cubicBezTo>
                <a:cubicBezTo>
                  <a:pt x="4341320" y="2992145"/>
                  <a:pt x="4353247" y="2978309"/>
                  <a:pt x="4360903" y="2962101"/>
                </a:cubicBezTo>
                <a:cubicBezTo>
                  <a:pt x="4368334" y="2945848"/>
                  <a:pt x="4371850" y="2928069"/>
                  <a:pt x="4371093" y="2910210"/>
                </a:cubicBezTo>
                <a:cubicBezTo>
                  <a:pt x="4370337" y="2890784"/>
                  <a:pt x="4365842" y="2871683"/>
                  <a:pt x="4357876" y="2853957"/>
                </a:cubicBezTo>
                <a:close/>
                <a:moveTo>
                  <a:pt x="945343" y="3230368"/>
                </a:moveTo>
                <a:cubicBezTo>
                  <a:pt x="949526" y="3214801"/>
                  <a:pt x="951216" y="3198673"/>
                  <a:pt x="950415" y="3182572"/>
                </a:cubicBezTo>
                <a:cubicBezTo>
                  <a:pt x="949836" y="3168967"/>
                  <a:pt x="946321" y="3155651"/>
                  <a:pt x="940090" y="3143542"/>
                </a:cubicBezTo>
                <a:cubicBezTo>
                  <a:pt x="934483" y="3132732"/>
                  <a:pt x="925716" y="3123862"/>
                  <a:pt x="914991" y="3118086"/>
                </a:cubicBezTo>
                <a:cubicBezTo>
                  <a:pt x="912053" y="3116537"/>
                  <a:pt x="909027" y="3115224"/>
                  <a:pt x="905867" y="3114170"/>
                </a:cubicBezTo>
                <a:cubicBezTo>
                  <a:pt x="902708" y="3113133"/>
                  <a:pt x="899504" y="3112345"/>
                  <a:pt x="896255" y="3111811"/>
                </a:cubicBezTo>
                <a:cubicBezTo>
                  <a:pt x="892917" y="3111264"/>
                  <a:pt x="889579" y="3110966"/>
                  <a:pt x="886197" y="3110921"/>
                </a:cubicBezTo>
                <a:cubicBezTo>
                  <a:pt x="882726" y="3110881"/>
                  <a:pt x="879254" y="3111059"/>
                  <a:pt x="875827" y="3111455"/>
                </a:cubicBezTo>
                <a:cubicBezTo>
                  <a:pt x="865948" y="3112723"/>
                  <a:pt x="856291" y="3115434"/>
                  <a:pt x="847212" y="3119510"/>
                </a:cubicBezTo>
                <a:cubicBezTo>
                  <a:pt x="837020" y="3124009"/>
                  <a:pt x="827364" y="3129688"/>
                  <a:pt x="818507" y="3136421"/>
                </a:cubicBezTo>
                <a:cubicBezTo>
                  <a:pt x="808627" y="3143822"/>
                  <a:pt x="799549" y="3152185"/>
                  <a:pt x="791315" y="3161388"/>
                </a:cubicBezTo>
                <a:cubicBezTo>
                  <a:pt x="782370" y="3171410"/>
                  <a:pt x="774359" y="3182238"/>
                  <a:pt x="767416" y="3193742"/>
                </a:cubicBezTo>
                <a:cubicBezTo>
                  <a:pt x="757893" y="3209385"/>
                  <a:pt x="750372" y="3226199"/>
                  <a:pt x="745164" y="3243764"/>
                </a:cubicBezTo>
                <a:cubicBezTo>
                  <a:pt x="740448" y="3259389"/>
                  <a:pt x="738089" y="3275637"/>
                  <a:pt x="738178" y="3291961"/>
                </a:cubicBezTo>
                <a:cubicBezTo>
                  <a:pt x="738178" y="3306065"/>
                  <a:pt x="741115" y="3320012"/>
                  <a:pt x="746856" y="3332905"/>
                </a:cubicBezTo>
                <a:cubicBezTo>
                  <a:pt x="752018" y="3344507"/>
                  <a:pt x="760564" y="3354257"/>
                  <a:pt x="771422" y="3360853"/>
                </a:cubicBezTo>
                <a:cubicBezTo>
                  <a:pt x="774315" y="3362629"/>
                  <a:pt x="777385" y="3364120"/>
                  <a:pt x="780590" y="3365303"/>
                </a:cubicBezTo>
                <a:cubicBezTo>
                  <a:pt x="783794" y="3366505"/>
                  <a:pt x="787088" y="3367444"/>
                  <a:pt x="790425" y="3368107"/>
                </a:cubicBezTo>
                <a:cubicBezTo>
                  <a:pt x="793852" y="3368743"/>
                  <a:pt x="797279" y="3369131"/>
                  <a:pt x="800749" y="3369264"/>
                </a:cubicBezTo>
                <a:cubicBezTo>
                  <a:pt x="804310" y="3369389"/>
                  <a:pt x="807915" y="3369268"/>
                  <a:pt x="811475" y="3368908"/>
                </a:cubicBezTo>
                <a:cubicBezTo>
                  <a:pt x="821845" y="3367715"/>
                  <a:pt x="831991" y="3364921"/>
                  <a:pt x="841515" y="3360630"/>
                </a:cubicBezTo>
                <a:cubicBezTo>
                  <a:pt x="852240" y="3355855"/>
                  <a:pt x="862387" y="3349803"/>
                  <a:pt x="871689" y="3342607"/>
                </a:cubicBezTo>
                <a:cubicBezTo>
                  <a:pt x="882013" y="3334689"/>
                  <a:pt x="891448" y="3325744"/>
                  <a:pt x="899948" y="3315904"/>
                </a:cubicBezTo>
                <a:cubicBezTo>
                  <a:pt x="909116" y="3305313"/>
                  <a:pt x="917216" y="3293871"/>
                  <a:pt x="924203" y="3281726"/>
                </a:cubicBezTo>
                <a:cubicBezTo>
                  <a:pt x="933548" y="3265682"/>
                  <a:pt x="940669" y="3248450"/>
                  <a:pt x="945431" y="3230502"/>
                </a:cubicBezTo>
                <a:close/>
                <a:moveTo>
                  <a:pt x="366796" y="2842119"/>
                </a:moveTo>
                <a:cubicBezTo>
                  <a:pt x="378099" y="2830375"/>
                  <a:pt x="387979" y="2817366"/>
                  <a:pt x="396301" y="2803357"/>
                </a:cubicBezTo>
                <a:cubicBezTo>
                  <a:pt x="403778" y="2790900"/>
                  <a:pt x="409653" y="2777549"/>
                  <a:pt x="413791" y="2763615"/>
                </a:cubicBezTo>
                <a:cubicBezTo>
                  <a:pt x="417396" y="2751955"/>
                  <a:pt x="418910" y="2739752"/>
                  <a:pt x="418241" y="2727567"/>
                </a:cubicBezTo>
                <a:cubicBezTo>
                  <a:pt x="417753" y="2717478"/>
                  <a:pt x="414326" y="2707754"/>
                  <a:pt x="408406" y="2699575"/>
                </a:cubicBezTo>
                <a:cubicBezTo>
                  <a:pt x="405869" y="2696357"/>
                  <a:pt x="402888" y="2693549"/>
                  <a:pt x="399506" y="2691252"/>
                </a:cubicBezTo>
                <a:cubicBezTo>
                  <a:pt x="396212" y="2689009"/>
                  <a:pt x="392607" y="2687256"/>
                  <a:pt x="388825" y="2686045"/>
                </a:cubicBezTo>
                <a:cubicBezTo>
                  <a:pt x="384819" y="2684786"/>
                  <a:pt x="380681" y="2684038"/>
                  <a:pt x="376498" y="2683820"/>
                </a:cubicBezTo>
                <a:cubicBezTo>
                  <a:pt x="371958" y="2683607"/>
                  <a:pt x="367374" y="2683829"/>
                  <a:pt x="362879" y="2684488"/>
                </a:cubicBezTo>
                <a:cubicBezTo>
                  <a:pt x="356516" y="2685476"/>
                  <a:pt x="350284" y="2687118"/>
                  <a:pt x="344233" y="2689383"/>
                </a:cubicBezTo>
                <a:cubicBezTo>
                  <a:pt x="337468" y="2691906"/>
                  <a:pt x="330881" y="2694991"/>
                  <a:pt x="324606" y="2698595"/>
                </a:cubicBezTo>
                <a:cubicBezTo>
                  <a:pt x="317664" y="2702556"/>
                  <a:pt x="310988" y="2707020"/>
                  <a:pt x="304713" y="2711946"/>
                </a:cubicBezTo>
                <a:cubicBezTo>
                  <a:pt x="297816" y="2717345"/>
                  <a:pt x="291228" y="2723184"/>
                  <a:pt x="285087" y="2729436"/>
                </a:cubicBezTo>
                <a:cubicBezTo>
                  <a:pt x="273961" y="2740731"/>
                  <a:pt x="264126" y="2753241"/>
                  <a:pt x="255759" y="2766730"/>
                </a:cubicBezTo>
                <a:cubicBezTo>
                  <a:pt x="248015" y="2779009"/>
                  <a:pt x="241830" y="2792195"/>
                  <a:pt x="237335" y="2805982"/>
                </a:cubicBezTo>
                <a:cubicBezTo>
                  <a:pt x="233329" y="2817803"/>
                  <a:pt x="231416" y="2830224"/>
                  <a:pt x="231594" y="2842698"/>
                </a:cubicBezTo>
                <a:cubicBezTo>
                  <a:pt x="231683" y="2853152"/>
                  <a:pt x="234753" y="2863365"/>
                  <a:pt x="240494" y="2872115"/>
                </a:cubicBezTo>
                <a:cubicBezTo>
                  <a:pt x="242853" y="2875506"/>
                  <a:pt x="245701" y="2878510"/>
                  <a:pt x="248994" y="2881015"/>
                </a:cubicBezTo>
                <a:cubicBezTo>
                  <a:pt x="252243" y="2883490"/>
                  <a:pt x="255892" y="2885457"/>
                  <a:pt x="259720" y="2886845"/>
                </a:cubicBezTo>
                <a:cubicBezTo>
                  <a:pt x="263770" y="2888296"/>
                  <a:pt x="267997" y="2889195"/>
                  <a:pt x="272314" y="2889516"/>
                </a:cubicBezTo>
                <a:cubicBezTo>
                  <a:pt x="276987" y="2889872"/>
                  <a:pt x="281705" y="2889725"/>
                  <a:pt x="286378" y="2889071"/>
                </a:cubicBezTo>
                <a:cubicBezTo>
                  <a:pt x="293009" y="2888114"/>
                  <a:pt x="299506" y="2886440"/>
                  <a:pt x="305781" y="2884086"/>
                </a:cubicBezTo>
                <a:cubicBezTo>
                  <a:pt x="312857" y="2881492"/>
                  <a:pt x="319666" y="2878274"/>
                  <a:pt x="326164" y="2874473"/>
                </a:cubicBezTo>
                <a:cubicBezTo>
                  <a:pt x="333418" y="2870259"/>
                  <a:pt x="340316" y="2865515"/>
                  <a:pt x="346858" y="2860277"/>
                </a:cubicBezTo>
                <a:cubicBezTo>
                  <a:pt x="353934" y="2854723"/>
                  <a:pt x="360610" y="2848701"/>
                  <a:pt x="366840" y="2842253"/>
                </a:cubicBezTo>
                <a:close/>
                <a:moveTo>
                  <a:pt x="602665" y="3077988"/>
                </a:moveTo>
                <a:cubicBezTo>
                  <a:pt x="613390" y="3064028"/>
                  <a:pt x="622335" y="3048812"/>
                  <a:pt x="629367" y="3032684"/>
                </a:cubicBezTo>
                <a:cubicBezTo>
                  <a:pt x="635508" y="3018585"/>
                  <a:pt x="639647" y="3003694"/>
                  <a:pt x="641649" y="2988447"/>
                </a:cubicBezTo>
                <a:cubicBezTo>
                  <a:pt x="643385" y="2975710"/>
                  <a:pt x="642629" y="2962746"/>
                  <a:pt x="639381" y="2950307"/>
                </a:cubicBezTo>
                <a:cubicBezTo>
                  <a:pt x="636576" y="2939649"/>
                  <a:pt x="630657" y="2930085"/>
                  <a:pt x="622335" y="2922849"/>
                </a:cubicBezTo>
                <a:cubicBezTo>
                  <a:pt x="619442" y="2920463"/>
                  <a:pt x="616282" y="2918416"/>
                  <a:pt x="612945" y="2916752"/>
                </a:cubicBezTo>
                <a:cubicBezTo>
                  <a:pt x="609607" y="2915096"/>
                  <a:pt x="606091" y="2913823"/>
                  <a:pt x="602442" y="2912969"/>
                </a:cubicBezTo>
                <a:cubicBezTo>
                  <a:pt x="598704" y="2912061"/>
                  <a:pt x="594877" y="2911536"/>
                  <a:pt x="591005" y="2911411"/>
                </a:cubicBezTo>
                <a:cubicBezTo>
                  <a:pt x="586911" y="2911256"/>
                  <a:pt x="582860" y="2911447"/>
                  <a:pt x="578811" y="2911990"/>
                </a:cubicBezTo>
                <a:cubicBezTo>
                  <a:pt x="570800" y="2913142"/>
                  <a:pt x="562967" y="2915266"/>
                  <a:pt x="555446" y="2918309"/>
                </a:cubicBezTo>
                <a:cubicBezTo>
                  <a:pt x="546991" y="2921732"/>
                  <a:pt x="538891" y="2925982"/>
                  <a:pt x="531281" y="2930993"/>
                </a:cubicBezTo>
                <a:cubicBezTo>
                  <a:pt x="522825" y="2936538"/>
                  <a:pt x="514859" y="2942778"/>
                  <a:pt x="507427" y="2949640"/>
                </a:cubicBezTo>
                <a:cubicBezTo>
                  <a:pt x="499416" y="2957157"/>
                  <a:pt x="491940" y="2965283"/>
                  <a:pt x="485175" y="2973939"/>
                </a:cubicBezTo>
                <a:cubicBezTo>
                  <a:pt x="474495" y="2987392"/>
                  <a:pt x="465416" y="3002083"/>
                  <a:pt x="458206" y="3017686"/>
                </a:cubicBezTo>
                <a:cubicBezTo>
                  <a:pt x="451664" y="3031673"/>
                  <a:pt x="447080" y="3046480"/>
                  <a:pt x="444499" y="3061700"/>
                </a:cubicBezTo>
                <a:cubicBezTo>
                  <a:pt x="442229" y="3074749"/>
                  <a:pt x="442408" y="3088117"/>
                  <a:pt x="445122" y="3101086"/>
                </a:cubicBezTo>
                <a:cubicBezTo>
                  <a:pt x="447436" y="3112283"/>
                  <a:pt x="453044" y="3122527"/>
                  <a:pt x="461233" y="3130502"/>
                </a:cubicBezTo>
                <a:cubicBezTo>
                  <a:pt x="464080" y="3133142"/>
                  <a:pt x="467195" y="3135429"/>
                  <a:pt x="470578" y="3137312"/>
                </a:cubicBezTo>
                <a:cubicBezTo>
                  <a:pt x="473915" y="3139225"/>
                  <a:pt x="477520" y="3140716"/>
                  <a:pt x="481215" y="3141762"/>
                </a:cubicBezTo>
                <a:cubicBezTo>
                  <a:pt x="485086" y="3142830"/>
                  <a:pt x="489003" y="3143484"/>
                  <a:pt x="493008" y="3143720"/>
                </a:cubicBezTo>
                <a:cubicBezTo>
                  <a:pt x="497235" y="3143983"/>
                  <a:pt x="501463" y="3143849"/>
                  <a:pt x="505647" y="3143319"/>
                </a:cubicBezTo>
                <a:cubicBezTo>
                  <a:pt x="514013" y="3142242"/>
                  <a:pt x="522202" y="3140089"/>
                  <a:pt x="530035" y="3136911"/>
                </a:cubicBezTo>
                <a:cubicBezTo>
                  <a:pt x="538891" y="3133333"/>
                  <a:pt x="547346" y="3128856"/>
                  <a:pt x="555268" y="3123560"/>
                </a:cubicBezTo>
                <a:cubicBezTo>
                  <a:pt x="564080" y="3117681"/>
                  <a:pt x="572358" y="3111059"/>
                  <a:pt x="580057" y="3103756"/>
                </a:cubicBezTo>
                <a:cubicBezTo>
                  <a:pt x="588289" y="3095848"/>
                  <a:pt x="595900" y="3087307"/>
                  <a:pt x="602798" y="3078211"/>
                </a:cubicBezTo>
                <a:close/>
                <a:moveTo>
                  <a:pt x="259230" y="2733442"/>
                </a:moveTo>
                <a:cubicBezTo>
                  <a:pt x="265683" y="2728693"/>
                  <a:pt x="271870" y="2723566"/>
                  <a:pt x="277700" y="2718088"/>
                </a:cubicBezTo>
                <a:cubicBezTo>
                  <a:pt x="289092" y="2707389"/>
                  <a:pt x="299283" y="2695449"/>
                  <a:pt x="308006" y="2682485"/>
                </a:cubicBezTo>
                <a:cubicBezTo>
                  <a:pt x="315972" y="2670821"/>
                  <a:pt x="322470" y="2658239"/>
                  <a:pt x="327410" y="2645013"/>
                </a:cubicBezTo>
                <a:cubicBezTo>
                  <a:pt x="331638" y="2633878"/>
                  <a:pt x="333996" y="2622121"/>
                  <a:pt x="334397" y="2610211"/>
                </a:cubicBezTo>
                <a:cubicBezTo>
                  <a:pt x="334797" y="2600483"/>
                  <a:pt x="332483" y="2590834"/>
                  <a:pt x="327677" y="2582352"/>
                </a:cubicBezTo>
                <a:cubicBezTo>
                  <a:pt x="325541" y="2578783"/>
                  <a:pt x="322826" y="2575619"/>
                  <a:pt x="319577" y="2573006"/>
                </a:cubicBezTo>
                <a:cubicBezTo>
                  <a:pt x="316418" y="2570461"/>
                  <a:pt x="312857" y="2568463"/>
                  <a:pt x="309030" y="2567087"/>
                </a:cubicBezTo>
                <a:cubicBezTo>
                  <a:pt x="304980" y="2565672"/>
                  <a:pt x="300708" y="2564818"/>
                  <a:pt x="296436" y="2564551"/>
                </a:cubicBezTo>
                <a:cubicBezTo>
                  <a:pt x="291674" y="2564266"/>
                  <a:pt x="286911" y="2564506"/>
                  <a:pt x="282195" y="2565263"/>
                </a:cubicBezTo>
                <a:cubicBezTo>
                  <a:pt x="276587" y="2566246"/>
                  <a:pt x="271024" y="2567737"/>
                  <a:pt x="265683" y="2569713"/>
                </a:cubicBezTo>
                <a:cubicBezTo>
                  <a:pt x="259676" y="2571845"/>
                  <a:pt x="253846" y="2574448"/>
                  <a:pt x="248238" y="2577501"/>
                </a:cubicBezTo>
                <a:cubicBezTo>
                  <a:pt x="242052" y="2580843"/>
                  <a:pt x="236133" y="2584590"/>
                  <a:pt x="230437" y="2588716"/>
                </a:cubicBezTo>
                <a:cubicBezTo>
                  <a:pt x="224207" y="2593220"/>
                  <a:pt x="218287" y="2598097"/>
                  <a:pt x="212635" y="2603313"/>
                </a:cubicBezTo>
                <a:cubicBezTo>
                  <a:pt x="201420" y="2613580"/>
                  <a:pt x="191362" y="2625044"/>
                  <a:pt x="182640" y="2637492"/>
                </a:cubicBezTo>
                <a:cubicBezTo>
                  <a:pt x="174495" y="2648938"/>
                  <a:pt x="167731" y="2661306"/>
                  <a:pt x="162524" y="2674341"/>
                </a:cubicBezTo>
                <a:cubicBezTo>
                  <a:pt x="157851" y="2685560"/>
                  <a:pt x="155048" y="2697465"/>
                  <a:pt x="154158" y="2709588"/>
                </a:cubicBezTo>
                <a:cubicBezTo>
                  <a:pt x="153267" y="2719641"/>
                  <a:pt x="155137" y="2729748"/>
                  <a:pt x="159543" y="2738827"/>
                </a:cubicBezTo>
                <a:cubicBezTo>
                  <a:pt x="161545" y="2742618"/>
                  <a:pt x="164216" y="2746023"/>
                  <a:pt x="167420" y="2748884"/>
                </a:cubicBezTo>
                <a:cubicBezTo>
                  <a:pt x="170535" y="2751670"/>
                  <a:pt x="174095" y="2753887"/>
                  <a:pt x="177967" y="2755426"/>
                </a:cubicBezTo>
                <a:cubicBezTo>
                  <a:pt x="182062" y="2757064"/>
                  <a:pt x="186423" y="2758070"/>
                  <a:pt x="190829" y="2758408"/>
                </a:cubicBezTo>
                <a:cubicBezTo>
                  <a:pt x="195724" y="2758791"/>
                  <a:pt x="200664" y="2758631"/>
                  <a:pt x="205514" y="2757919"/>
                </a:cubicBezTo>
                <a:cubicBezTo>
                  <a:pt x="211344" y="2756975"/>
                  <a:pt x="217086" y="2755484"/>
                  <a:pt x="222648" y="2753468"/>
                </a:cubicBezTo>
                <a:cubicBezTo>
                  <a:pt x="228923" y="2751225"/>
                  <a:pt x="234976" y="2748506"/>
                  <a:pt x="240806" y="2745324"/>
                </a:cubicBezTo>
                <a:cubicBezTo>
                  <a:pt x="247259" y="2741862"/>
                  <a:pt x="253445" y="2737968"/>
                  <a:pt x="259364" y="2733664"/>
                </a:cubicBezTo>
                <a:close/>
                <a:moveTo>
                  <a:pt x="474049" y="2962991"/>
                </a:moveTo>
                <a:cubicBezTo>
                  <a:pt x="485130" y="2950192"/>
                  <a:pt x="494610" y="2936115"/>
                  <a:pt x="502354" y="2921069"/>
                </a:cubicBezTo>
                <a:cubicBezTo>
                  <a:pt x="509251" y="2907802"/>
                  <a:pt x="514370" y="2893677"/>
                  <a:pt x="517574" y="2879057"/>
                </a:cubicBezTo>
                <a:cubicBezTo>
                  <a:pt x="520377" y="2866837"/>
                  <a:pt x="520822" y="2854198"/>
                  <a:pt x="518909" y="2841808"/>
                </a:cubicBezTo>
                <a:cubicBezTo>
                  <a:pt x="517351" y="2831385"/>
                  <a:pt x="512678" y="2821670"/>
                  <a:pt x="505558" y="2813904"/>
                </a:cubicBezTo>
                <a:cubicBezTo>
                  <a:pt x="502843" y="2811056"/>
                  <a:pt x="499772" y="2808599"/>
                  <a:pt x="496390" y="2806606"/>
                </a:cubicBezTo>
                <a:cubicBezTo>
                  <a:pt x="493052" y="2804647"/>
                  <a:pt x="489447" y="2803152"/>
                  <a:pt x="485710" y="2802155"/>
                </a:cubicBezTo>
                <a:cubicBezTo>
                  <a:pt x="481793" y="2801074"/>
                  <a:pt x="477788" y="2800433"/>
                  <a:pt x="473737" y="2800242"/>
                </a:cubicBezTo>
                <a:cubicBezTo>
                  <a:pt x="469376" y="2800032"/>
                  <a:pt x="465059" y="2800242"/>
                  <a:pt x="460743" y="2800865"/>
                </a:cubicBezTo>
                <a:cubicBezTo>
                  <a:pt x="453622" y="2801915"/>
                  <a:pt x="446635" y="2803766"/>
                  <a:pt x="439915" y="2806383"/>
                </a:cubicBezTo>
                <a:cubicBezTo>
                  <a:pt x="432394" y="2809294"/>
                  <a:pt x="425140" y="2812903"/>
                  <a:pt x="418241" y="2817153"/>
                </a:cubicBezTo>
                <a:cubicBezTo>
                  <a:pt x="410587" y="2821808"/>
                  <a:pt x="403289" y="2827059"/>
                  <a:pt x="396435" y="2832862"/>
                </a:cubicBezTo>
                <a:cubicBezTo>
                  <a:pt x="388959" y="2839231"/>
                  <a:pt x="381927" y="2846102"/>
                  <a:pt x="375385" y="2853423"/>
                </a:cubicBezTo>
                <a:cubicBezTo>
                  <a:pt x="364393" y="2865746"/>
                  <a:pt x="354824" y="2879289"/>
                  <a:pt x="346902" y="2893788"/>
                </a:cubicBezTo>
                <a:cubicBezTo>
                  <a:pt x="339693" y="2906886"/>
                  <a:pt x="334175" y="2920855"/>
                  <a:pt x="330525" y="2935354"/>
                </a:cubicBezTo>
                <a:cubicBezTo>
                  <a:pt x="327276" y="2947793"/>
                  <a:pt x="326342" y="2960712"/>
                  <a:pt x="327677" y="2973494"/>
                </a:cubicBezTo>
                <a:cubicBezTo>
                  <a:pt x="328701" y="2984348"/>
                  <a:pt x="332928" y="2994655"/>
                  <a:pt x="339782" y="3003133"/>
                </a:cubicBezTo>
                <a:cubicBezTo>
                  <a:pt x="342363" y="3006222"/>
                  <a:pt x="345345" y="3008937"/>
                  <a:pt x="348683" y="3011188"/>
                </a:cubicBezTo>
                <a:cubicBezTo>
                  <a:pt x="352021" y="3013427"/>
                  <a:pt x="355626" y="3015180"/>
                  <a:pt x="359452" y="3016395"/>
                </a:cubicBezTo>
                <a:cubicBezTo>
                  <a:pt x="363458" y="3017650"/>
                  <a:pt x="367552" y="3018442"/>
                  <a:pt x="371735" y="3018754"/>
                </a:cubicBezTo>
                <a:cubicBezTo>
                  <a:pt x="376186" y="3019039"/>
                  <a:pt x="380681" y="3018892"/>
                  <a:pt x="385086" y="3018309"/>
                </a:cubicBezTo>
                <a:cubicBezTo>
                  <a:pt x="392518" y="3017308"/>
                  <a:pt x="399773" y="3015425"/>
                  <a:pt x="406760" y="3012702"/>
                </a:cubicBezTo>
                <a:cubicBezTo>
                  <a:pt x="414637" y="3009671"/>
                  <a:pt x="422247" y="3005901"/>
                  <a:pt x="429412" y="3001442"/>
                </a:cubicBezTo>
                <a:cubicBezTo>
                  <a:pt x="437378" y="2996498"/>
                  <a:pt x="444944" y="2990930"/>
                  <a:pt x="452020" y="2984798"/>
                </a:cubicBezTo>
                <a:cubicBezTo>
                  <a:pt x="459942" y="2978167"/>
                  <a:pt x="467329" y="2970953"/>
                  <a:pt x="474183" y="2963214"/>
                </a:cubicBezTo>
                <a:close/>
                <a:moveTo>
                  <a:pt x="173828" y="2613682"/>
                </a:moveTo>
                <a:cubicBezTo>
                  <a:pt x="179525" y="2610772"/>
                  <a:pt x="185043" y="2607514"/>
                  <a:pt x="190339" y="2603936"/>
                </a:cubicBezTo>
                <a:cubicBezTo>
                  <a:pt x="196125" y="2600020"/>
                  <a:pt x="201687" y="2595788"/>
                  <a:pt x="207028" y="2591253"/>
                </a:cubicBezTo>
                <a:cubicBezTo>
                  <a:pt x="218421" y="2581538"/>
                  <a:pt x="228746" y="2570612"/>
                  <a:pt x="237824" y="2558676"/>
                </a:cubicBezTo>
                <a:cubicBezTo>
                  <a:pt x="246146" y="2547817"/>
                  <a:pt x="253178" y="2536037"/>
                  <a:pt x="258786" y="2523563"/>
                </a:cubicBezTo>
                <a:cubicBezTo>
                  <a:pt x="263681" y="2512989"/>
                  <a:pt x="266840" y="2501707"/>
                  <a:pt x="268220" y="2490141"/>
                </a:cubicBezTo>
                <a:cubicBezTo>
                  <a:pt x="269466" y="2480795"/>
                  <a:pt x="268220" y="2471289"/>
                  <a:pt x="264570" y="2462593"/>
                </a:cubicBezTo>
                <a:cubicBezTo>
                  <a:pt x="262791" y="2458797"/>
                  <a:pt x="260298" y="2455370"/>
                  <a:pt x="257228" y="2452491"/>
                </a:cubicBezTo>
                <a:cubicBezTo>
                  <a:pt x="254202" y="2449691"/>
                  <a:pt x="250686" y="2447462"/>
                  <a:pt x="246858" y="2445904"/>
                </a:cubicBezTo>
                <a:cubicBezTo>
                  <a:pt x="242720" y="2444306"/>
                  <a:pt x="238403" y="2443345"/>
                  <a:pt x="233997" y="2443056"/>
                </a:cubicBezTo>
                <a:cubicBezTo>
                  <a:pt x="229057" y="2442740"/>
                  <a:pt x="224117" y="2443007"/>
                  <a:pt x="219222" y="2443857"/>
                </a:cubicBezTo>
                <a:cubicBezTo>
                  <a:pt x="214327" y="2444676"/>
                  <a:pt x="209476" y="2445895"/>
                  <a:pt x="204758" y="2447506"/>
                </a:cubicBezTo>
                <a:cubicBezTo>
                  <a:pt x="199507" y="2449331"/>
                  <a:pt x="194388" y="2451503"/>
                  <a:pt x="189404" y="2454004"/>
                </a:cubicBezTo>
                <a:cubicBezTo>
                  <a:pt x="183931" y="2456767"/>
                  <a:pt x="178635" y="2459856"/>
                  <a:pt x="173516" y="2463260"/>
                </a:cubicBezTo>
                <a:cubicBezTo>
                  <a:pt x="167953" y="2466990"/>
                  <a:pt x="162569" y="2471000"/>
                  <a:pt x="157407" y="2475276"/>
                </a:cubicBezTo>
                <a:cubicBezTo>
                  <a:pt x="146236" y="2484564"/>
                  <a:pt x="136045" y="2495009"/>
                  <a:pt x="127055" y="2506429"/>
                </a:cubicBezTo>
                <a:cubicBezTo>
                  <a:pt x="118644" y="2517065"/>
                  <a:pt x="111479" y="2528605"/>
                  <a:pt x="105604" y="2540830"/>
                </a:cubicBezTo>
                <a:cubicBezTo>
                  <a:pt x="100397" y="2551453"/>
                  <a:pt x="96837" y="2562793"/>
                  <a:pt x="95013" y="2574475"/>
                </a:cubicBezTo>
                <a:cubicBezTo>
                  <a:pt x="93410" y="2584097"/>
                  <a:pt x="94255" y="2593972"/>
                  <a:pt x="97460" y="2603180"/>
                </a:cubicBezTo>
                <a:cubicBezTo>
                  <a:pt x="99062" y="2607301"/>
                  <a:pt x="101421" y="2611088"/>
                  <a:pt x="104402" y="2614350"/>
                </a:cubicBezTo>
                <a:cubicBezTo>
                  <a:pt x="107385" y="2617425"/>
                  <a:pt x="110901" y="2619891"/>
                  <a:pt x="114816" y="2621604"/>
                </a:cubicBezTo>
                <a:cubicBezTo>
                  <a:pt x="118910" y="2623438"/>
                  <a:pt x="123316" y="2624568"/>
                  <a:pt x="127811" y="2624942"/>
                </a:cubicBezTo>
                <a:cubicBezTo>
                  <a:pt x="132885" y="2625374"/>
                  <a:pt x="137958" y="2625196"/>
                  <a:pt x="142988" y="2624408"/>
                </a:cubicBezTo>
                <a:cubicBezTo>
                  <a:pt x="148105" y="2623589"/>
                  <a:pt x="153134" y="2622338"/>
                  <a:pt x="158029" y="2620670"/>
                </a:cubicBezTo>
                <a:cubicBezTo>
                  <a:pt x="163503" y="2618778"/>
                  <a:pt x="168799" y="2616522"/>
                  <a:pt x="173962" y="2613905"/>
                </a:cubicBezTo>
                <a:close/>
                <a:moveTo>
                  <a:pt x="109521" y="2487515"/>
                </a:moveTo>
                <a:cubicBezTo>
                  <a:pt x="114282" y="2485953"/>
                  <a:pt x="118955" y="2484079"/>
                  <a:pt x="123494" y="2481907"/>
                </a:cubicBezTo>
                <a:cubicBezTo>
                  <a:pt x="128479" y="2479527"/>
                  <a:pt x="133374" y="2476852"/>
                  <a:pt x="138047" y="2473897"/>
                </a:cubicBezTo>
                <a:cubicBezTo>
                  <a:pt x="143166" y="2470733"/>
                  <a:pt x="148105" y="2467301"/>
                  <a:pt x="152867" y="2463617"/>
                </a:cubicBezTo>
                <a:cubicBezTo>
                  <a:pt x="164216" y="2454858"/>
                  <a:pt x="174540" y="2444907"/>
                  <a:pt x="183752" y="2433933"/>
                </a:cubicBezTo>
                <a:cubicBezTo>
                  <a:pt x="192341" y="2423826"/>
                  <a:pt x="199819" y="2412811"/>
                  <a:pt x="206004" y="2401089"/>
                </a:cubicBezTo>
                <a:cubicBezTo>
                  <a:pt x="211389" y="2391076"/>
                  <a:pt x="215217" y="2380324"/>
                  <a:pt x="217442" y="2369180"/>
                </a:cubicBezTo>
                <a:cubicBezTo>
                  <a:pt x="219355" y="2360213"/>
                  <a:pt x="218999" y="2350907"/>
                  <a:pt x="216374" y="2342122"/>
                </a:cubicBezTo>
                <a:cubicBezTo>
                  <a:pt x="214994" y="2337943"/>
                  <a:pt x="212813" y="2334093"/>
                  <a:pt x="209877" y="2330818"/>
                </a:cubicBezTo>
                <a:cubicBezTo>
                  <a:pt x="207072" y="2327761"/>
                  <a:pt x="203690" y="2325322"/>
                  <a:pt x="199908" y="2323653"/>
                </a:cubicBezTo>
                <a:cubicBezTo>
                  <a:pt x="195813" y="2321890"/>
                  <a:pt x="191407" y="2320836"/>
                  <a:pt x="186957" y="2320537"/>
                </a:cubicBezTo>
                <a:cubicBezTo>
                  <a:pt x="181884" y="2320155"/>
                  <a:pt x="176765" y="2320422"/>
                  <a:pt x="171737" y="2321339"/>
                </a:cubicBezTo>
                <a:cubicBezTo>
                  <a:pt x="167420" y="2322109"/>
                  <a:pt x="163192" y="2323177"/>
                  <a:pt x="159008" y="2324543"/>
                </a:cubicBezTo>
                <a:cubicBezTo>
                  <a:pt x="154469" y="2326069"/>
                  <a:pt x="149974" y="2327881"/>
                  <a:pt x="145657" y="2329972"/>
                </a:cubicBezTo>
                <a:cubicBezTo>
                  <a:pt x="140851" y="2332224"/>
                  <a:pt x="136134" y="2334765"/>
                  <a:pt x="131639" y="2337582"/>
                </a:cubicBezTo>
                <a:cubicBezTo>
                  <a:pt x="126921" y="2340475"/>
                  <a:pt x="122115" y="2343724"/>
                  <a:pt x="117309" y="2347373"/>
                </a:cubicBezTo>
                <a:cubicBezTo>
                  <a:pt x="106228" y="2355775"/>
                  <a:pt x="96081" y="2365308"/>
                  <a:pt x="87002" y="2375811"/>
                </a:cubicBezTo>
                <a:cubicBezTo>
                  <a:pt x="78457" y="2385673"/>
                  <a:pt x="71024" y="2396416"/>
                  <a:pt x="64750" y="2407853"/>
                </a:cubicBezTo>
                <a:cubicBezTo>
                  <a:pt x="59098" y="2417880"/>
                  <a:pt x="54915" y="2428654"/>
                  <a:pt x="52289" y="2439851"/>
                </a:cubicBezTo>
                <a:cubicBezTo>
                  <a:pt x="50019" y="2449028"/>
                  <a:pt x="50019" y="2458623"/>
                  <a:pt x="52289" y="2467800"/>
                </a:cubicBezTo>
                <a:cubicBezTo>
                  <a:pt x="53446" y="2472188"/>
                  <a:pt x="55448" y="2476291"/>
                  <a:pt x="58253" y="2479860"/>
                </a:cubicBezTo>
                <a:cubicBezTo>
                  <a:pt x="60922" y="2483171"/>
                  <a:pt x="64260" y="2485859"/>
                  <a:pt x="68043" y="2487737"/>
                </a:cubicBezTo>
                <a:cubicBezTo>
                  <a:pt x="72137" y="2489718"/>
                  <a:pt x="76543" y="2490937"/>
                  <a:pt x="81082" y="2491342"/>
                </a:cubicBezTo>
                <a:cubicBezTo>
                  <a:pt x="86290" y="2491827"/>
                  <a:pt x="91586" y="2491631"/>
                  <a:pt x="96748" y="2490764"/>
                </a:cubicBezTo>
                <a:cubicBezTo>
                  <a:pt x="101109" y="2490065"/>
                  <a:pt x="105426" y="2489055"/>
                  <a:pt x="109654" y="2487737"/>
                </a:cubicBezTo>
                <a:close/>
                <a:moveTo>
                  <a:pt x="1605686" y="48274"/>
                </a:moveTo>
                <a:lnTo>
                  <a:pt x="1610803" y="46672"/>
                </a:lnTo>
                <a:cubicBezTo>
                  <a:pt x="1612540" y="46094"/>
                  <a:pt x="1614275" y="45470"/>
                  <a:pt x="1616011" y="44758"/>
                </a:cubicBezTo>
                <a:cubicBezTo>
                  <a:pt x="1617746" y="44046"/>
                  <a:pt x="1619483" y="43334"/>
                  <a:pt x="1621218" y="42578"/>
                </a:cubicBezTo>
                <a:lnTo>
                  <a:pt x="1626380" y="40085"/>
                </a:lnTo>
                <a:cubicBezTo>
                  <a:pt x="1631766" y="37371"/>
                  <a:pt x="1636883" y="34171"/>
                  <a:pt x="1641690" y="30517"/>
                </a:cubicBezTo>
                <a:cubicBezTo>
                  <a:pt x="1645516" y="27660"/>
                  <a:pt x="1648899" y="24322"/>
                  <a:pt x="1651880" y="20593"/>
                </a:cubicBezTo>
                <a:cubicBezTo>
                  <a:pt x="1654062" y="17958"/>
                  <a:pt x="1655485" y="14794"/>
                  <a:pt x="1656064" y="11425"/>
                </a:cubicBezTo>
                <a:cubicBezTo>
                  <a:pt x="1656464" y="8764"/>
                  <a:pt x="1655530" y="6076"/>
                  <a:pt x="1653527" y="4260"/>
                </a:cubicBezTo>
                <a:cubicBezTo>
                  <a:pt x="1651837" y="2778"/>
                  <a:pt x="1649878" y="1715"/>
                  <a:pt x="1647697" y="1145"/>
                </a:cubicBezTo>
                <a:cubicBezTo>
                  <a:pt x="1644938" y="419"/>
                  <a:pt x="1642134" y="46"/>
                  <a:pt x="1639286" y="32"/>
                </a:cubicBezTo>
                <a:cubicBezTo>
                  <a:pt x="1635860" y="10"/>
                  <a:pt x="1632433" y="277"/>
                  <a:pt x="1629050" y="833"/>
                </a:cubicBezTo>
                <a:cubicBezTo>
                  <a:pt x="1625178" y="1430"/>
                  <a:pt x="1621307" y="2275"/>
                  <a:pt x="1617524" y="3370"/>
                </a:cubicBezTo>
                <a:lnTo>
                  <a:pt x="1612495" y="4972"/>
                </a:lnTo>
                <a:cubicBezTo>
                  <a:pt x="1610803" y="5537"/>
                  <a:pt x="1609113" y="6160"/>
                  <a:pt x="1607421" y="6841"/>
                </a:cubicBezTo>
                <a:cubicBezTo>
                  <a:pt x="1605731" y="7509"/>
                  <a:pt x="1603995" y="8221"/>
                  <a:pt x="1602304" y="8978"/>
                </a:cubicBezTo>
                <a:lnTo>
                  <a:pt x="1597231" y="11425"/>
                </a:lnTo>
                <a:cubicBezTo>
                  <a:pt x="1591934" y="14082"/>
                  <a:pt x="1586861" y="17211"/>
                  <a:pt x="1582143" y="20771"/>
                </a:cubicBezTo>
                <a:cubicBezTo>
                  <a:pt x="1578317" y="23615"/>
                  <a:pt x="1574890" y="26917"/>
                  <a:pt x="1571863" y="30606"/>
                </a:cubicBezTo>
                <a:cubicBezTo>
                  <a:pt x="1569682" y="33174"/>
                  <a:pt x="1568170" y="36227"/>
                  <a:pt x="1567413" y="39507"/>
                </a:cubicBezTo>
                <a:cubicBezTo>
                  <a:pt x="1566879" y="42173"/>
                  <a:pt x="1567724" y="44923"/>
                  <a:pt x="1569638" y="46850"/>
                </a:cubicBezTo>
                <a:cubicBezTo>
                  <a:pt x="1571240" y="48390"/>
                  <a:pt x="1573198" y="49507"/>
                  <a:pt x="1575334" y="50099"/>
                </a:cubicBezTo>
                <a:cubicBezTo>
                  <a:pt x="1578049" y="50878"/>
                  <a:pt x="1580853" y="51296"/>
                  <a:pt x="1583657" y="51345"/>
                </a:cubicBezTo>
                <a:cubicBezTo>
                  <a:pt x="1587128" y="51376"/>
                  <a:pt x="1590600" y="51140"/>
                  <a:pt x="1594026" y="50633"/>
                </a:cubicBezTo>
                <a:cubicBezTo>
                  <a:pt x="1597942" y="50085"/>
                  <a:pt x="1601858" y="49298"/>
                  <a:pt x="1605686" y="48274"/>
                </a:cubicBezTo>
                <a:close/>
                <a:moveTo>
                  <a:pt x="777074" y="3136377"/>
                </a:moveTo>
                <a:cubicBezTo>
                  <a:pt x="782325" y="3121522"/>
                  <a:pt x="785307" y="3105968"/>
                  <a:pt x="785975" y="3090227"/>
                </a:cubicBezTo>
                <a:cubicBezTo>
                  <a:pt x="786642" y="3077036"/>
                  <a:pt x="784551" y="3063849"/>
                  <a:pt x="779833" y="3051509"/>
                </a:cubicBezTo>
                <a:cubicBezTo>
                  <a:pt x="775694" y="3040686"/>
                  <a:pt x="768396" y="3031371"/>
                  <a:pt x="758827" y="3024806"/>
                </a:cubicBezTo>
                <a:cubicBezTo>
                  <a:pt x="755891" y="3022835"/>
                  <a:pt x="752776" y="3021162"/>
                  <a:pt x="749482" y="3019822"/>
                </a:cubicBezTo>
                <a:cubicBezTo>
                  <a:pt x="746189" y="3018478"/>
                  <a:pt x="742807" y="3017450"/>
                  <a:pt x="739335" y="3016751"/>
                </a:cubicBezTo>
                <a:cubicBezTo>
                  <a:pt x="735775" y="3016035"/>
                  <a:pt x="732170" y="3015630"/>
                  <a:pt x="728520" y="3015550"/>
                </a:cubicBezTo>
                <a:cubicBezTo>
                  <a:pt x="724738" y="3015456"/>
                  <a:pt x="720955" y="3015652"/>
                  <a:pt x="717217" y="3016128"/>
                </a:cubicBezTo>
                <a:cubicBezTo>
                  <a:pt x="708316" y="3017317"/>
                  <a:pt x="699593" y="3019711"/>
                  <a:pt x="691316" y="3023249"/>
                </a:cubicBezTo>
                <a:cubicBezTo>
                  <a:pt x="682014" y="3027192"/>
                  <a:pt x="673158" y="3032114"/>
                  <a:pt x="664881" y="3037935"/>
                </a:cubicBezTo>
                <a:cubicBezTo>
                  <a:pt x="655713" y="3044366"/>
                  <a:pt x="647124" y="3051620"/>
                  <a:pt x="639291" y="3059608"/>
                </a:cubicBezTo>
                <a:cubicBezTo>
                  <a:pt x="630746" y="3068322"/>
                  <a:pt x="622913" y="3077748"/>
                  <a:pt x="615927" y="3087779"/>
                </a:cubicBezTo>
                <a:cubicBezTo>
                  <a:pt x="605736" y="3102287"/>
                  <a:pt x="597368" y="3118015"/>
                  <a:pt x="591049" y="3134597"/>
                </a:cubicBezTo>
                <a:cubicBezTo>
                  <a:pt x="585353" y="3149390"/>
                  <a:pt x="581837" y="3164913"/>
                  <a:pt x="580501" y="3180703"/>
                </a:cubicBezTo>
                <a:cubicBezTo>
                  <a:pt x="579301" y="3194218"/>
                  <a:pt x="580813" y="3207836"/>
                  <a:pt x="584952" y="3220756"/>
                </a:cubicBezTo>
                <a:cubicBezTo>
                  <a:pt x="588601" y="3232180"/>
                  <a:pt x="595678" y="3242224"/>
                  <a:pt x="605156" y="3249549"/>
                </a:cubicBezTo>
                <a:cubicBezTo>
                  <a:pt x="608094" y="3251748"/>
                  <a:pt x="611254" y="3253626"/>
                  <a:pt x="614592" y="3255157"/>
                </a:cubicBezTo>
                <a:cubicBezTo>
                  <a:pt x="617929" y="3256688"/>
                  <a:pt x="621401" y="3257881"/>
                  <a:pt x="624960" y="3258717"/>
                </a:cubicBezTo>
                <a:cubicBezTo>
                  <a:pt x="628654" y="3259554"/>
                  <a:pt x="632349" y="3260079"/>
                  <a:pt x="636131" y="3260275"/>
                </a:cubicBezTo>
                <a:cubicBezTo>
                  <a:pt x="640048" y="3260449"/>
                  <a:pt x="643963" y="3260315"/>
                  <a:pt x="647880" y="3259874"/>
                </a:cubicBezTo>
                <a:cubicBezTo>
                  <a:pt x="657225" y="3258748"/>
                  <a:pt x="666349" y="3256292"/>
                  <a:pt x="674983" y="3252576"/>
                </a:cubicBezTo>
                <a:cubicBezTo>
                  <a:pt x="684729" y="3248446"/>
                  <a:pt x="693985" y="3243252"/>
                  <a:pt x="702575" y="3237088"/>
                </a:cubicBezTo>
                <a:cubicBezTo>
                  <a:pt x="712099" y="3230262"/>
                  <a:pt x="720955" y="3222558"/>
                  <a:pt x="729055" y="3214080"/>
                </a:cubicBezTo>
                <a:cubicBezTo>
                  <a:pt x="737822" y="3204908"/>
                  <a:pt x="745744" y="3194993"/>
                  <a:pt x="752776" y="3184441"/>
                </a:cubicBezTo>
                <a:cubicBezTo>
                  <a:pt x="762878" y="3169523"/>
                  <a:pt x="770977" y="3153368"/>
                  <a:pt x="776941" y="3136377"/>
                </a:cubicBezTo>
                <a:close/>
                <a:moveTo>
                  <a:pt x="1342002" y="3328855"/>
                </a:moveTo>
                <a:cubicBezTo>
                  <a:pt x="1338308" y="3314783"/>
                  <a:pt x="1331499" y="3301725"/>
                  <a:pt x="1322020" y="3290671"/>
                </a:cubicBezTo>
                <a:cubicBezTo>
                  <a:pt x="1313075" y="3280373"/>
                  <a:pt x="1301371" y="3272838"/>
                  <a:pt x="1288286" y="3268953"/>
                </a:cubicBezTo>
                <a:cubicBezTo>
                  <a:pt x="1285795" y="3268228"/>
                  <a:pt x="1283302" y="3267636"/>
                  <a:pt x="1280765" y="3267173"/>
                </a:cubicBezTo>
                <a:cubicBezTo>
                  <a:pt x="1278228" y="3266728"/>
                  <a:pt x="1275648" y="3266372"/>
                  <a:pt x="1273111" y="3266149"/>
                </a:cubicBezTo>
                <a:cubicBezTo>
                  <a:pt x="1270574" y="3265927"/>
                  <a:pt x="1267904" y="3265882"/>
                  <a:pt x="1265323" y="3265927"/>
                </a:cubicBezTo>
                <a:cubicBezTo>
                  <a:pt x="1262697" y="3265958"/>
                  <a:pt x="1260072" y="3266118"/>
                  <a:pt x="1257446" y="3266416"/>
                </a:cubicBezTo>
                <a:cubicBezTo>
                  <a:pt x="1245385" y="3267805"/>
                  <a:pt x="1233636" y="3271267"/>
                  <a:pt x="1222777" y="3276652"/>
                </a:cubicBezTo>
                <a:cubicBezTo>
                  <a:pt x="1210717" y="3282540"/>
                  <a:pt x="1199502" y="3290026"/>
                  <a:pt x="1189444" y="3298904"/>
                </a:cubicBezTo>
                <a:cubicBezTo>
                  <a:pt x="1178363" y="3308659"/>
                  <a:pt x="1168438" y="3319665"/>
                  <a:pt x="1159850" y="3331703"/>
                </a:cubicBezTo>
                <a:cubicBezTo>
                  <a:pt x="1150548" y="3344734"/>
                  <a:pt x="1142760" y="3358748"/>
                  <a:pt x="1136530" y="3373492"/>
                </a:cubicBezTo>
                <a:cubicBezTo>
                  <a:pt x="1128920" y="3391258"/>
                  <a:pt x="1123890" y="3410021"/>
                  <a:pt x="1121621" y="3429210"/>
                </a:cubicBezTo>
                <a:cubicBezTo>
                  <a:pt x="1119485" y="3446260"/>
                  <a:pt x="1120241" y="3463541"/>
                  <a:pt x="1123801" y="3480345"/>
                </a:cubicBezTo>
                <a:cubicBezTo>
                  <a:pt x="1126872" y="3495151"/>
                  <a:pt x="1133237" y="3509081"/>
                  <a:pt x="1142403" y="3521110"/>
                </a:cubicBezTo>
                <a:cubicBezTo>
                  <a:pt x="1151127" y="3532361"/>
                  <a:pt x="1163009" y="3540785"/>
                  <a:pt x="1176494" y="3545320"/>
                </a:cubicBezTo>
                <a:cubicBezTo>
                  <a:pt x="1179030" y="3546175"/>
                  <a:pt x="1181611" y="3546891"/>
                  <a:pt x="1184237" y="3547456"/>
                </a:cubicBezTo>
                <a:cubicBezTo>
                  <a:pt x="1186862" y="3548040"/>
                  <a:pt x="1189489" y="3548471"/>
                  <a:pt x="1192159" y="3548747"/>
                </a:cubicBezTo>
                <a:cubicBezTo>
                  <a:pt x="1194829" y="3549050"/>
                  <a:pt x="1197544" y="3549201"/>
                  <a:pt x="1200258" y="3549192"/>
                </a:cubicBezTo>
                <a:cubicBezTo>
                  <a:pt x="1202973" y="3549192"/>
                  <a:pt x="1205688" y="3549192"/>
                  <a:pt x="1208403" y="3548880"/>
                </a:cubicBezTo>
                <a:cubicBezTo>
                  <a:pt x="1221087" y="3547572"/>
                  <a:pt x="1233459" y="3543967"/>
                  <a:pt x="1244851" y="3538244"/>
                </a:cubicBezTo>
                <a:cubicBezTo>
                  <a:pt x="1257535" y="3531965"/>
                  <a:pt x="1269283" y="3523936"/>
                  <a:pt x="1279742" y="3514390"/>
                </a:cubicBezTo>
                <a:cubicBezTo>
                  <a:pt x="1291224" y="3503959"/>
                  <a:pt x="1301415" y="3492201"/>
                  <a:pt x="1310138" y="3479366"/>
                </a:cubicBezTo>
                <a:cubicBezTo>
                  <a:pt x="1319439" y="3465663"/>
                  <a:pt x="1327182" y="3450942"/>
                  <a:pt x="1333146" y="3435485"/>
                </a:cubicBezTo>
                <a:cubicBezTo>
                  <a:pt x="1340355" y="3417341"/>
                  <a:pt x="1344850" y="3398240"/>
                  <a:pt x="1346497" y="3378788"/>
                </a:cubicBezTo>
                <a:cubicBezTo>
                  <a:pt x="1347833" y="3362001"/>
                  <a:pt x="1346230" y="3345112"/>
                  <a:pt x="1341869" y="3328855"/>
                </a:cubicBezTo>
                <a:close/>
                <a:moveTo>
                  <a:pt x="1542268" y="3342206"/>
                </a:moveTo>
                <a:cubicBezTo>
                  <a:pt x="1531677" y="3332406"/>
                  <a:pt x="1518548" y="3325722"/>
                  <a:pt x="1504396" y="3322892"/>
                </a:cubicBezTo>
                <a:cubicBezTo>
                  <a:pt x="1502260" y="3322446"/>
                  <a:pt x="1500124" y="3322090"/>
                  <a:pt x="1497988" y="3321823"/>
                </a:cubicBezTo>
                <a:cubicBezTo>
                  <a:pt x="1495852" y="3321556"/>
                  <a:pt x="1493715" y="3321378"/>
                  <a:pt x="1491579" y="3321289"/>
                </a:cubicBezTo>
                <a:cubicBezTo>
                  <a:pt x="1489399" y="3321289"/>
                  <a:pt x="1487129" y="3321289"/>
                  <a:pt x="1485081" y="3321289"/>
                </a:cubicBezTo>
                <a:cubicBezTo>
                  <a:pt x="1483034" y="3321289"/>
                  <a:pt x="1480631" y="3321289"/>
                  <a:pt x="1478584" y="3321690"/>
                </a:cubicBezTo>
                <a:cubicBezTo>
                  <a:pt x="1465455" y="3323172"/>
                  <a:pt x="1452683" y="3327066"/>
                  <a:pt x="1440978" y="3333172"/>
                </a:cubicBezTo>
                <a:cubicBezTo>
                  <a:pt x="1428073" y="3339785"/>
                  <a:pt x="1416234" y="3348241"/>
                  <a:pt x="1405776" y="3358272"/>
                </a:cubicBezTo>
                <a:cubicBezTo>
                  <a:pt x="1394294" y="3369188"/>
                  <a:pt x="1384192" y="3381494"/>
                  <a:pt x="1375736" y="3394898"/>
                </a:cubicBezTo>
                <a:cubicBezTo>
                  <a:pt x="1366613" y="3409375"/>
                  <a:pt x="1359269" y="3424898"/>
                  <a:pt x="1353840" y="3441138"/>
                </a:cubicBezTo>
                <a:cubicBezTo>
                  <a:pt x="1347476" y="3459793"/>
                  <a:pt x="1343960" y="3479295"/>
                  <a:pt x="1343338" y="3498992"/>
                </a:cubicBezTo>
                <a:cubicBezTo>
                  <a:pt x="1342714" y="3516593"/>
                  <a:pt x="1345162" y="3534172"/>
                  <a:pt x="1350591" y="3550928"/>
                </a:cubicBezTo>
                <a:cubicBezTo>
                  <a:pt x="1355353" y="3565894"/>
                  <a:pt x="1363453" y="3579588"/>
                  <a:pt x="1374267" y="3590981"/>
                </a:cubicBezTo>
                <a:cubicBezTo>
                  <a:pt x="1384726" y="3601915"/>
                  <a:pt x="1398077" y="3609637"/>
                  <a:pt x="1412763" y="3613233"/>
                </a:cubicBezTo>
                <a:cubicBezTo>
                  <a:pt x="1414988" y="3613767"/>
                  <a:pt x="1417213" y="3614212"/>
                  <a:pt x="1419438" y="3614568"/>
                </a:cubicBezTo>
                <a:cubicBezTo>
                  <a:pt x="1421663" y="3614924"/>
                  <a:pt x="1423888" y="3615146"/>
                  <a:pt x="1426158" y="3615324"/>
                </a:cubicBezTo>
                <a:cubicBezTo>
                  <a:pt x="1428428" y="3615502"/>
                  <a:pt x="1430609" y="3615547"/>
                  <a:pt x="1432967" y="3615547"/>
                </a:cubicBezTo>
                <a:cubicBezTo>
                  <a:pt x="1435326" y="3615547"/>
                  <a:pt x="1437418" y="3615547"/>
                  <a:pt x="1439821" y="3615191"/>
                </a:cubicBezTo>
                <a:cubicBezTo>
                  <a:pt x="1453662" y="3613869"/>
                  <a:pt x="1467147" y="3609846"/>
                  <a:pt x="1479473" y="3603353"/>
                </a:cubicBezTo>
                <a:cubicBezTo>
                  <a:pt x="1493047" y="3596255"/>
                  <a:pt x="1505464" y="3587162"/>
                  <a:pt x="1516322" y="3576384"/>
                </a:cubicBezTo>
                <a:cubicBezTo>
                  <a:pt x="1528206" y="3564697"/>
                  <a:pt x="1538485" y="3551520"/>
                  <a:pt x="1546942" y="3537176"/>
                </a:cubicBezTo>
                <a:cubicBezTo>
                  <a:pt x="1555976" y="3522005"/>
                  <a:pt x="1563096" y="3505752"/>
                  <a:pt x="1568081" y="3488801"/>
                </a:cubicBezTo>
                <a:cubicBezTo>
                  <a:pt x="1573911" y="3469771"/>
                  <a:pt x="1576759" y="3449958"/>
                  <a:pt x="1576536" y="3430056"/>
                </a:cubicBezTo>
                <a:cubicBezTo>
                  <a:pt x="1576402" y="3412789"/>
                  <a:pt x="1573198" y="3395681"/>
                  <a:pt x="1567057" y="3379544"/>
                </a:cubicBezTo>
                <a:cubicBezTo>
                  <a:pt x="1561672" y="3365348"/>
                  <a:pt x="1553082" y="3352584"/>
                  <a:pt x="1541957" y="3342250"/>
                </a:cubicBezTo>
                <a:close/>
                <a:moveTo>
                  <a:pt x="65595" y="2358188"/>
                </a:moveTo>
                <a:cubicBezTo>
                  <a:pt x="69423" y="2357516"/>
                  <a:pt x="73250" y="2356581"/>
                  <a:pt x="76944" y="2355384"/>
                </a:cubicBezTo>
                <a:cubicBezTo>
                  <a:pt x="81082" y="2354138"/>
                  <a:pt x="85088" y="2352651"/>
                  <a:pt x="89049" y="2350933"/>
                </a:cubicBezTo>
                <a:cubicBezTo>
                  <a:pt x="93187" y="2349064"/>
                  <a:pt x="97416" y="2346928"/>
                  <a:pt x="101688" y="2344480"/>
                </a:cubicBezTo>
                <a:cubicBezTo>
                  <a:pt x="105960" y="2342033"/>
                  <a:pt x="110277" y="2339274"/>
                  <a:pt x="114638" y="2336203"/>
                </a:cubicBezTo>
                <a:cubicBezTo>
                  <a:pt x="125809" y="2328406"/>
                  <a:pt x="136089" y="2319456"/>
                  <a:pt x="145391" y="2309501"/>
                </a:cubicBezTo>
                <a:cubicBezTo>
                  <a:pt x="154113" y="2300150"/>
                  <a:pt x="161857" y="2289901"/>
                  <a:pt x="168443" y="2278927"/>
                </a:cubicBezTo>
                <a:cubicBezTo>
                  <a:pt x="174274" y="2269479"/>
                  <a:pt x="178769" y="2259265"/>
                  <a:pt x="181794" y="2248575"/>
                </a:cubicBezTo>
                <a:cubicBezTo>
                  <a:pt x="184331" y="2239990"/>
                  <a:pt x="184731" y="2230930"/>
                  <a:pt x="183085" y="2222140"/>
                </a:cubicBezTo>
                <a:cubicBezTo>
                  <a:pt x="182194" y="2217734"/>
                  <a:pt x="180326" y="2213587"/>
                  <a:pt x="177611" y="2209991"/>
                </a:cubicBezTo>
                <a:cubicBezTo>
                  <a:pt x="175074" y="2206684"/>
                  <a:pt x="171781" y="2204018"/>
                  <a:pt x="168042" y="2202203"/>
                </a:cubicBezTo>
                <a:cubicBezTo>
                  <a:pt x="163949" y="2200298"/>
                  <a:pt x="159587" y="2199136"/>
                  <a:pt x="155092" y="2198776"/>
                </a:cubicBezTo>
                <a:cubicBezTo>
                  <a:pt x="149841" y="2198380"/>
                  <a:pt x="144544" y="2198682"/>
                  <a:pt x="139382" y="2199666"/>
                </a:cubicBezTo>
                <a:cubicBezTo>
                  <a:pt x="135644" y="2200342"/>
                  <a:pt x="131995" y="2201264"/>
                  <a:pt x="128390" y="2202425"/>
                </a:cubicBezTo>
                <a:cubicBezTo>
                  <a:pt x="124429" y="2203685"/>
                  <a:pt x="120558" y="2205171"/>
                  <a:pt x="116774" y="2206875"/>
                </a:cubicBezTo>
                <a:cubicBezTo>
                  <a:pt x="112769" y="2208656"/>
                  <a:pt x="108719" y="2210703"/>
                  <a:pt x="104625" y="2213017"/>
                </a:cubicBezTo>
                <a:cubicBezTo>
                  <a:pt x="100486" y="2215375"/>
                  <a:pt x="96303" y="2218001"/>
                  <a:pt x="92119" y="2220894"/>
                </a:cubicBezTo>
                <a:cubicBezTo>
                  <a:pt x="81261" y="2228455"/>
                  <a:pt x="71158" y="2237102"/>
                  <a:pt x="62035" y="2246706"/>
                </a:cubicBezTo>
                <a:cubicBezTo>
                  <a:pt x="53312" y="2255820"/>
                  <a:pt x="45524" y="2265798"/>
                  <a:pt x="38804" y="2276479"/>
                </a:cubicBezTo>
                <a:cubicBezTo>
                  <a:pt x="32841" y="2285927"/>
                  <a:pt x="28124" y="2296114"/>
                  <a:pt x="24786" y="2306786"/>
                </a:cubicBezTo>
                <a:cubicBezTo>
                  <a:pt x="21937" y="2315549"/>
                  <a:pt x="21092" y="2324850"/>
                  <a:pt x="22382" y="2333978"/>
                </a:cubicBezTo>
                <a:cubicBezTo>
                  <a:pt x="23094" y="2338570"/>
                  <a:pt x="24786" y="2342958"/>
                  <a:pt x="27323" y="2346839"/>
                </a:cubicBezTo>
                <a:cubicBezTo>
                  <a:pt x="29682" y="2350351"/>
                  <a:pt x="32886" y="2353234"/>
                  <a:pt x="36623" y="2355250"/>
                </a:cubicBezTo>
                <a:cubicBezTo>
                  <a:pt x="40674" y="2357387"/>
                  <a:pt x="45124" y="2358717"/>
                  <a:pt x="49708" y="2359167"/>
                </a:cubicBezTo>
                <a:cubicBezTo>
                  <a:pt x="54915" y="2359549"/>
                  <a:pt x="60166" y="2359238"/>
                  <a:pt x="65284" y="2358232"/>
                </a:cubicBezTo>
                <a:close/>
                <a:moveTo>
                  <a:pt x="1136084" y="3263524"/>
                </a:moveTo>
                <a:cubicBezTo>
                  <a:pt x="1134037" y="3249599"/>
                  <a:pt x="1128875" y="3236310"/>
                  <a:pt x="1121043" y="3224628"/>
                </a:cubicBezTo>
                <a:cubicBezTo>
                  <a:pt x="1113788" y="3213973"/>
                  <a:pt x="1103552" y="3205682"/>
                  <a:pt x="1091625" y="3200774"/>
                </a:cubicBezTo>
                <a:cubicBezTo>
                  <a:pt x="1088867" y="3199661"/>
                  <a:pt x="1086018" y="3198722"/>
                  <a:pt x="1083125" y="3197970"/>
                </a:cubicBezTo>
                <a:cubicBezTo>
                  <a:pt x="1080188" y="3197231"/>
                  <a:pt x="1077206" y="3196684"/>
                  <a:pt x="1074225" y="3196323"/>
                </a:cubicBezTo>
                <a:cubicBezTo>
                  <a:pt x="1071287" y="3195972"/>
                  <a:pt x="1068305" y="3195794"/>
                  <a:pt x="1065324" y="3195789"/>
                </a:cubicBezTo>
                <a:cubicBezTo>
                  <a:pt x="1062252" y="3195789"/>
                  <a:pt x="1059182" y="3195967"/>
                  <a:pt x="1056111" y="3196323"/>
                </a:cubicBezTo>
                <a:cubicBezTo>
                  <a:pt x="1045119" y="3197663"/>
                  <a:pt x="1034438" y="3200742"/>
                  <a:pt x="1024424" y="3205447"/>
                </a:cubicBezTo>
                <a:cubicBezTo>
                  <a:pt x="1013254" y="3210622"/>
                  <a:pt x="1002796" y="3217169"/>
                  <a:pt x="993272" y="3224939"/>
                </a:cubicBezTo>
                <a:cubicBezTo>
                  <a:pt x="982725" y="3233484"/>
                  <a:pt x="973157" y="3243123"/>
                  <a:pt x="964656" y="3253689"/>
                </a:cubicBezTo>
                <a:cubicBezTo>
                  <a:pt x="955444" y="3265144"/>
                  <a:pt x="947434" y="3277507"/>
                  <a:pt x="940714" y="3290582"/>
                </a:cubicBezTo>
                <a:cubicBezTo>
                  <a:pt x="931991" y="3307315"/>
                  <a:pt x="925627" y="3325166"/>
                  <a:pt x="921755" y="3343630"/>
                </a:cubicBezTo>
                <a:cubicBezTo>
                  <a:pt x="918195" y="3360012"/>
                  <a:pt x="917305" y="3376852"/>
                  <a:pt x="919085" y="3393519"/>
                </a:cubicBezTo>
                <a:cubicBezTo>
                  <a:pt x="920465" y="3408053"/>
                  <a:pt x="925049" y="3422103"/>
                  <a:pt x="932436" y="3434684"/>
                </a:cubicBezTo>
                <a:cubicBezTo>
                  <a:pt x="939290" y="3446206"/>
                  <a:pt x="949437" y="3455414"/>
                  <a:pt x="961586" y="3461120"/>
                </a:cubicBezTo>
                <a:cubicBezTo>
                  <a:pt x="964478" y="3462406"/>
                  <a:pt x="967461" y="3463491"/>
                  <a:pt x="970487" y="3464368"/>
                </a:cubicBezTo>
                <a:cubicBezTo>
                  <a:pt x="973423" y="3465214"/>
                  <a:pt x="976361" y="3465881"/>
                  <a:pt x="979387" y="3466371"/>
                </a:cubicBezTo>
                <a:cubicBezTo>
                  <a:pt x="982502" y="3466821"/>
                  <a:pt x="985617" y="3467088"/>
                  <a:pt x="988777" y="3467172"/>
                </a:cubicBezTo>
                <a:cubicBezTo>
                  <a:pt x="991982" y="3467252"/>
                  <a:pt x="995186" y="3467132"/>
                  <a:pt x="998346" y="3466816"/>
                </a:cubicBezTo>
                <a:cubicBezTo>
                  <a:pt x="1009873" y="3465561"/>
                  <a:pt x="1021131" y="3462388"/>
                  <a:pt x="1031590" y="3457426"/>
                </a:cubicBezTo>
                <a:cubicBezTo>
                  <a:pt x="1043338" y="3451921"/>
                  <a:pt x="1054332" y="3444920"/>
                  <a:pt x="1064256" y="3436598"/>
                </a:cubicBezTo>
                <a:cubicBezTo>
                  <a:pt x="1075204" y="3427479"/>
                  <a:pt x="1085128" y="3417181"/>
                  <a:pt x="1093806" y="3405890"/>
                </a:cubicBezTo>
                <a:cubicBezTo>
                  <a:pt x="1103152" y="3393817"/>
                  <a:pt x="1111162" y="3380795"/>
                  <a:pt x="1117794" y="3367039"/>
                </a:cubicBezTo>
                <a:cubicBezTo>
                  <a:pt x="1126160" y="3349843"/>
                  <a:pt x="1132079" y="3331552"/>
                  <a:pt x="1135373" y="3312700"/>
                </a:cubicBezTo>
                <a:cubicBezTo>
                  <a:pt x="1138220" y="3296456"/>
                  <a:pt x="1138354" y="3279856"/>
                  <a:pt x="1135772" y="3263568"/>
                </a:cubicBezTo>
                <a:close/>
              </a:path>
            </a:pathLst>
          </a:custGeom>
          <a:solidFill>
            <a:srgbClr val="CB9700"/>
          </a:solidFill>
          <a:ln w="4445" cap="flat">
            <a:noFill/>
            <a:prstDash val="solid"/>
            <a:miter/>
          </a:ln>
        </p:spPr>
        <p:txBody>
          <a:bodyPr rtlCol="0" anchor="ctr"/>
          <a:lstStyle/>
          <a:p>
            <a:endParaRPr lang="pt-PT"/>
          </a:p>
        </p:txBody>
      </p:sp>
      <p:sp>
        <p:nvSpPr>
          <p:cNvPr id="1645" name="03">
            <a:extLst>
              <a:ext uri="{FF2B5EF4-FFF2-40B4-BE49-F238E27FC236}">
                <a16:creationId xmlns:a16="http://schemas.microsoft.com/office/drawing/2014/main" id="{629232BC-1A34-42F4-B93D-2DCD67D4D8C7}"/>
              </a:ext>
            </a:extLst>
          </p:cNvPr>
          <p:cNvSpPr/>
          <p:nvPr/>
        </p:nvSpPr>
        <p:spPr>
          <a:xfrm>
            <a:off x="-3713762" y="563972"/>
            <a:ext cx="2477665" cy="2653785"/>
          </a:xfrm>
          <a:custGeom>
            <a:avLst/>
            <a:gdLst>
              <a:gd name="connsiteX0" fmla="*/ 387768 w 4427516"/>
              <a:gd name="connsiteY0" fmla="*/ 1548210 h 4742238"/>
              <a:gd name="connsiteX1" fmla="*/ 408062 w 4427516"/>
              <a:gd name="connsiteY1" fmla="*/ 1547142 h 4742238"/>
              <a:gd name="connsiteX2" fmla="*/ 408374 w 4427516"/>
              <a:gd name="connsiteY2" fmla="*/ 1547142 h 4742238"/>
              <a:gd name="connsiteX3" fmla="*/ 408641 w 4427516"/>
              <a:gd name="connsiteY3" fmla="*/ 1547142 h 4742238"/>
              <a:gd name="connsiteX4" fmla="*/ 408952 w 4427516"/>
              <a:gd name="connsiteY4" fmla="*/ 1547142 h 4742238"/>
              <a:gd name="connsiteX5" fmla="*/ 409264 w 4427516"/>
              <a:gd name="connsiteY5" fmla="*/ 1547142 h 4742238"/>
              <a:gd name="connsiteX6" fmla="*/ 434320 w 4427516"/>
              <a:gd name="connsiteY6" fmla="*/ 1537885 h 4742238"/>
              <a:gd name="connsiteX7" fmla="*/ 459286 w 4427516"/>
              <a:gd name="connsiteY7" fmla="*/ 1522798 h 4742238"/>
              <a:gd name="connsiteX8" fmla="*/ 481270 w 4427516"/>
              <a:gd name="connsiteY8" fmla="*/ 1504062 h 4742238"/>
              <a:gd name="connsiteX9" fmla="*/ 497470 w 4427516"/>
              <a:gd name="connsiteY9" fmla="*/ 1483724 h 4742238"/>
              <a:gd name="connsiteX10" fmla="*/ 504590 w 4427516"/>
              <a:gd name="connsiteY10" fmla="*/ 1465478 h 4742238"/>
              <a:gd name="connsiteX11" fmla="*/ 501653 w 4427516"/>
              <a:gd name="connsiteY11" fmla="*/ 1452705 h 4742238"/>
              <a:gd name="connsiteX12" fmla="*/ 489682 w 4427516"/>
              <a:gd name="connsiteY12" fmla="*/ 1446430 h 4742238"/>
              <a:gd name="connsiteX13" fmla="*/ 469700 w 4427516"/>
              <a:gd name="connsiteY13" fmla="*/ 1447721 h 4742238"/>
              <a:gd name="connsiteX14" fmla="*/ 469166 w 4427516"/>
              <a:gd name="connsiteY14" fmla="*/ 1447721 h 4742238"/>
              <a:gd name="connsiteX15" fmla="*/ 468898 w 4427516"/>
              <a:gd name="connsiteY15" fmla="*/ 1447721 h 4742238"/>
              <a:gd name="connsiteX16" fmla="*/ 468632 w 4427516"/>
              <a:gd name="connsiteY16" fmla="*/ 1447721 h 4742238"/>
              <a:gd name="connsiteX17" fmla="*/ 444244 w 4427516"/>
              <a:gd name="connsiteY17" fmla="*/ 1456621 h 4742238"/>
              <a:gd name="connsiteX18" fmla="*/ 419856 w 4427516"/>
              <a:gd name="connsiteY18" fmla="*/ 1471174 h 4742238"/>
              <a:gd name="connsiteX19" fmla="*/ 398049 w 4427516"/>
              <a:gd name="connsiteY19" fmla="*/ 1489421 h 4742238"/>
              <a:gd name="connsiteX20" fmla="*/ 381538 w 4427516"/>
              <a:gd name="connsiteY20" fmla="*/ 1509536 h 4742238"/>
              <a:gd name="connsiteX21" fmla="*/ 373750 w 4427516"/>
              <a:gd name="connsiteY21" fmla="*/ 1528005 h 4742238"/>
              <a:gd name="connsiteX22" fmla="*/ 376064 w 4427516"/>
              <a:gd name="connsiteY22" fmla="*/ 1541356 h 4742238"/>
              <a:gd name="connsiteX23" fmla="*/ 387768 w 4427516"/>
              <a:gd name="connsiteY23" fmla="*/ 1548210 h 4742238"/>
              <a:gd name="connsiteX24" fmla="*/ 607706 w 4427516"/>
              <a:gd name="connsiteY24" fmla="*/ 1230721 h 4742238"/>
              <a:gd name="connsiteX25" fmla="*/ 623593 w 4427516"/>
              <a:gd name="connsiteY25" fmla="*/ 1232546 h 4742238"/>
              <a:gd name="connsiteX26" fmla="*/ 626308 w 4427516"/>
              <a:gd name="connsiteY26" fmla="*/ 1232234 h 4742238"/>
              <a:gd name="connsiteX27" fmla="*/ 629156 w 4427516"/>
              <a:gd name="connsiteY27" fmla="*/ 1231789 h 4742238"/>
              <a:gd name="connsiteX28" fmla="*/ 632005 w 4427516"/>
              <a:gd name="connsiteY28" fmla="*/ 1231255 h 4742238"/>
              <a:gd name="connsiteX29" fmla="*/ 634941 w 4427516"/>
              <a:gd name="connsiteY29" fmla="*/ 1230543 h 4742238"/>
              <a:gd name="connsiteX30" fmla="*/ 654656 w 4427516"/>
              <a:gd name="connsiteY30" fmla="*/ 1223512 h 4742238"/>
              <a:gd name="connsiteX31" fmla="*/ 674639 w 4427516"/>
              <a:gd name="connsiteY31" fmla="*/ 1212653 h 4742238"/>
              <a:gd name="connsiteX32" fmla="*/ 693019 w 4427516"/>
              <a:gd name="connsiteY32" fmla="*/ 1199035 h 4742238"/>
              <a:gd name="connsiteX33" fmla="*/ 707972 w 4427516"/>
              <a:gd name="connsiteY33" fmla="*/ 1183815 h 4742238"/>
              <a:gd name="connsiteX34" fmla="*/ 717897 w 4427516"/>
              <a:gd name="connsiteY34" fmla="*/ 1167170 h 4742238"/>
              <a:gd name="connsiteX35" fmla="*/ 718653 w 4427516"/>
              <a:gd name="connsiteY35" fmla="*/ 1154398 h 4742238"/>
              <a:gd name="connsiteX36" fmla="*/ 710909 w 4427516"/>
              <a:gd name="connsiteY36" fmla="*/ 1146699 h 4742238"/>
              <a:gd name="connsiteX37" fmla="*/ 695066 w 4427516"/>
              <a:gd name="connsiteY37" fmla="*/ 1145230 h 4742238"/>
              <a:gd name="connsiteX38" fmla="*/ 692352 w 4427516"/>
              <a:gd name="connsiteY38" fmla="*/ 1145542 h 4742238"/>
              <a:gd name="connsiteX39" fmla="*/ 689592 w 4427516"/>
              <a:gd name="connsiteY39" fmla="*/ 1146031 h 4742238"/>
              <a:gd name="connsiteX40" fmla="*/ 686744 w 4427516"/>
              <a:gd name="connsiteY40" fmla="*/ 1146565 h 4742238"/>
              <a:gd name="connsiteX41" fmla="*/ 683895 w 4427516"/>
              <a:gd name="connsiteY41" fmla="*/ 1147277 h 4742238"/>
              <a:gd name="connsiteX42" fmla="*/ 664669 w 4427516"/>
              <a:gd name="connsiteY42" fmla="*/ 1154175 h 4742238"/>
              <a:gd name="connsiteX43" fmla="*/ 645222 w 4427516"/>
              <a:gd name="connsiteY43" fmla="*/ 1164678 h 4742238"/>
              <a:gd name="connsiteX44" fmla="*/ 627109 w 4427516"/>
              <a:gd name="connsiteY44" fmla="*/ 1178029 h 4742238"/>
              <a:gd name="connsiteX45" fmla="*/ 612067 w 4427516"/>
              <a:gd name="connsiteY45" fmla="*/ 1193027 h 4742238"/>
              <a:gd name="connsiteX46" fmla="*/ 601786 w 4427516"/>
              <a:gd name="connsiteY46" fmla="*/ 1209627 h 4742238"/>
              <a:gd name="connsiteX47" fmla="*/ 600407 w 4427516"/>
              <a:gd name="connsiteY47" fmla="*/ 1222666 h 4742238"/>
              <a:gd name="connsiteX48" fmla="*/ 607706 w 4427516"/>
              <a:gd name="connsiteY48" fmla="*/ 1230721 h 4742238"/>
              <a:gd name="connsiteX49" fmla="*/ 457194 w 4427516"/>
              <a:gd name="connsiteY49" fmla="*/ 1437663 h 4742238"/>
              <a:gd name="connsiteX50" fmla="*/ 475886 w 4427516"/>
              <a:gd name="connsiteY50" fmla="*/ 1437663 h 4742238"/>
              <a:gd name="connsiteX51" fmla="*/ 477132 w 4427516"/>
              <a:gd name="connsiteY51" fmla="*/ 1437440 h 4742238"/>
              <a:gd name="connsiteX52" fmla="*/ 478334 w 4427516"/>
              <a:gd name="connsiteY52" fmla="*/ 1437440 h 4742238"/>
              <a:gd name="connsiteX53" fmla="*/ 479535 w 4427516"/>
              <a:gd name="connsiteY53" fmla="*/ 1437173 h 4742238"/>
              <a:gd name="connsiteX54" fmla="*/ 480781 w 4427516"/>
              <a:gd name="connsiteY54" fmla="*/ 1436862 h 4742238"/>
              <a:gd name="connsiteX55" fmla="*/ 503968 w 4427516"/>
              <a:gd name="connsiteY55" fmla="*/ 1428406 h 4742238"/>
              <a:gd name="connsiteX56" fmla="*/ 527198 w 4427516"/>
              <a:gd name="connsiteY56" fmla="*/ 1415055 h 4742238"/>
              <a:gd name="connsiteX57" fmla="*/ 548026 w 4427516"/>
              <a:gd name="connsiteY57" fmla="*/ 1398188 h 4742238"/>
              <a:gd name="connsiteX58" fmla="*/ 563958 w 4427516"/>
              <a:gd name="connsiteY58" fmla="*/ 1379675 h 4742238"/>
              <a:gd name="connsiteX59" fmla="*/ 572192 w 4427516"/>
              <a:gd name="connsiteY59" fmla="*/ 1361873 h 4742238"/>
              <a:gd name="connsiteX60" fmla="*/ 570634 w 4427516"/>
              <a:gd name="connsiteY60" fmla="*/ 1349012 h 4742238"/>
              <a:gd name="connsiteX61" fmla="*/ 560220 w 4427516"/>
              <a:gd name="connsiteY61" fmla="*/ 1342114 h 4742238"/>
              <a:gd name="connsiteX62" fmla="*/ 541662 w 4427516"/>
              <a:gd name="connsiteY62" fmla="*/ 1342336 h 4742238"/>
              <a:gd name="connsiteX63" fmla="*/ 540460 w 4427516"/>
              <a:gd name="connsiteY63" fmla="*/ 1342559 h 4742238"/>
              <a:gd name="connsiteX64" fmla="*/ 539259 w 4427516"/>
              <a:gd name="connsiteY64" fmla="*/ 1342826 h 4742238"/>
              <a:gd name="connsiteX65" fmla="*/ 538057 w 4427516"/>
              <a:gd name="connsiteY65" fmla="*/ 1343093 h 4742238"/>
              <a:gd name="connsiteX66" fmla="*/ 536811 w 4427516"/>
              <a:gd name="connsiteY66" fmla="*/ 1343404 h 4742238"/>
              <a:gd name="connsiteX67" fmla="*/ 514337 w 4427516"/>
              <a:gd name="connsiteY67" fmla="*/ 1351638 h 4742238"/>
              <a:gd name="connsiteX68" fmla="*/ 491685 w 4427516"/>
              <a:gd name="connsiteY68" fmla="*/ 1364677 h 4742238"/>
              <a:gd name="connsiteX69" fmla="*/ 471168 w 4427516"/>
              <a:gd name="connsiteY69" fmla="*/ 1381054 h 4742238"/>
              <a:gd name="connsiteX70" fmla="*/ 455058 w 4427516"/>
              <a:gd name="connsiteY70" fmla="*/ 1399301 h 4742238"/>
              <a:gd name="connsiteX71" fmla="*/ 446158 w 4427516"/>
              <a:gd name="connsiteY71" fmla="*/ 1417102 h 4742238"/>
              <a:gd name="connsiteX72" fmla="*/ 447047 w 4427516"/>
              <a:gd name="connsiteY72" fmla="*/ 1430453 h 4742238"/>
              <a:gd name="connsiteX73" fmla="*/ 457194 w 4427516"/>
              <a:gd name="connsiteY73" fmla="*/ 1437663 h 4742238"/>
              <a:gd name="connsiteX74" fmla="*/ 530937 w 4427516"/>
              <a:gd name="connsiteY74" fmla="*/ 1331878 h 4742238"/>
              <a:gd name="connsiteX75" fmla="*/ 548249 w 4427516"/>
              <a:gd name="connsiteY75" fmla="*/ 1332812 h 4742238"/>
              <a:gd name="connsiteX76" fmla="*/ 550206 w 4427516"/>
              <a:gd name="connsiteY76" fmla="*/ 1332501 h 4742238"/>
              <a:gd name="connsiteX77" fmla="*/ 552210 w 4427516"/>
              <a:gd name="connsiteY77" fmla="*/ 1332145 h 4742238"/>
              <a:gd name="connsiteX78" fmla="*/ 554257 w 4427516"/>
              <a:gd name="connsiteY78" fmla="*/ 1331700 h 4742238"/>
              <a:gd name="connsiteX79" fmla="*/ 556304 w 4427516"/>
              <a:gd name="connsiteY79" fmla="*/ 1331210 h 4742238"/>
              <a:gd name="connsiteX80" fmla="*/ 577755 w 4427516"/>
              <a:gd name="connsiteY80" fmla="*/ 1323467 h 4742238"/>
              <a:gd name="connsiteX81" fmla="*/ 599339 w 4427516"/>
              <a:gd name="connsiteY81" fmla="*/ 1311317 h 4742238"/>
              <a:gd name="connsiteX82" fmla="*/ 618921 w 4427516"/>
              <a:gd name="connsiteY82" fmla="*/ 1296142 h 4742238"/>
              <a:gd name="connsiteX83" fmla="*/ 634319 w 4427516"/>
              <a:gd name="connsiteY83" fmla="*/ 1279275 h 4742238"/>
              <a:gd name="connsiteX84" fmla="*/ 643220 w 4427516"/>
              <a:gd name="connsiteY84" fmla="*/ 1262096 h 4742238"/>
              <a:gd name="connsiteX85" fmla="*/ 642774 w 4427516"/>
              <a:gd name="connsiteY85" fmla="*/ 1249324 h 4742238"/>
              <a:gd name="connsiteX86" fmla="*/ 633873 w 4427516"/>
              <a:gd name="connsiteY86" fmla="*/ 1242070 h 4742238"/>
              <a:gd name="connsiteX87" fmla="*/ 616651 w 4427516"/>
              <a:gd name="connsiteY87" fmla="*/ 1241447 h 4742238"/>
              <a:gd name="connsiteX88" fmla="*/ 614737 w 4427516"/>
              <a:gd name="connsiteY88" fmla="*/ 1241758 h 4742238"/>
              <a:gd name="connsiteX89" fmla="*/ 612779 w 4427516"/>
              <a:gd name="connsiteY89" fmla="*/ 1242114 h 4742238"/>
              <a:gd name="connsiteX90" fmla="*/ 610821 w 4427516"/>
              <a:gd name="connsiteY90" fmla="*/ 1242559 h 4742238"/>
              <a:gd name="connsiteX91" fmla="*/ 608863 w 4427516"/>
              <a:gd name="connsiteY91" fmla="*/ 1243049 h 4742238"/>
              <a:gd name="connsiteX92" fmla="*/ 587945 w 4427516"/>
              <a:gd name="connsiteY92" fmla="*/ 1250614 h 4742238"/>
              <a:gd name="connsiteX93" fmla="*/ 566895 w 4427516"/>
              <a:gd name="connsiteY93" fmla="*/ 1262408 h 4742238"/>
              <a:gd name="connsiteX94" fmla="*/ 547537 w 4427516"/>
              <a:gd name="connsiteY94" fmla="*/ 1277183 h 4742238"/>
              <a:gd name="connsiteX95" fmla="*/ 531916 w 4427516"/>
              <a:gd name="connsiteY95" fmla="*/ 1293827 h 4742238"/>
              <a:gd name="connsiteX96" fmla="*/ 522436 w 4427516"/>
              <a:gd name="connsiteY96" fmla="*/ 1311050 h 4742238"/>
              <a:gd name="connsiteX97" fmla="*/ 522436 w 4427516"/>
              <a:gd name="connsiteY97" fmla="*/ 1324179 h 4742238"/>
              <a:gd name="connsiteX98" fmla="*/ 530937 w 4427516"/>
              <a:gd name="connsiteY98" fmla="*/ 1331878 h 4742238"/>
              <a:gd name="connsiteX99" fmla="*/ 687812 w 4427516"/>
              <a:gd name="connsiteY99" fmla="*/ 1134193 h 4742238"/>
              <a:gd name="connsiteX100" fmla="*/ 702409 w 4427516"/>
              <a:gd name="connsiteY100" fmla="*/ 1136730 h 4742238"/>
              <a:gd name="connsiteX101" fmla="*/ 705747 w 4427516"/>
              <a:gd name="connsiteY101" fmla="*/ 1136463 h 4742238"/>
              <a:gd name="connsiteX102" fmla="*/ 709173 w 4427516"/>
              <a:gd name="connsiteY102" fmla="*/ 1135973 h 4742238"/>
              <a:gd name="connsiteX103" fmla="*/ 712734 w 4427516"/>
              <a:gd name="connsiteY103" fmla="*/ 1135306 h 4742238"/>
              <a:gd name="connsiteX104" fmla="*/ 716428 w 4427516"/>
              <a:gd name="connsiteY104" fmla="*/ 1134460 h 4742238"/>
              <a:gd name="connsiteX105" fmla="*/ 734675 w 4427516"/>
              <a:gd name="connsiteY105" fmla="*/ 1128007 h 4742238"/>
              <a:gd name="connsiteX106" fmla="*/ 753232 w 4427516"/>
              <a:gd name="connsiteY106" fmla="*/ 1118216 h 4742238"/>
              <a:gd name="connsiteX107" fmla="*/ 770499 w 4427516"/>
              <a:gd name="connsiteY107" fmla="*/ 1105978 h 4742238"/>
              <a:gd name="connsiteX108" fmla="*/ 784918 w 4427516"/>
              <a:gd name="connsiteY108" fmla="*/ 1092137 h 4742238"/>
              <a:gd name="connsiteX109" fmla="*/ 795511 w 4427516"/>
              <a:gd name="connsiteY109" fmla="*/ 1076071 h 4742238"/>
              <a:gd name="connsiteX110" fmla="*/ 797290 w 4427516"/>
              <a:gd name="connsiteY110" fmla="*/ 1063477 h 4742238"/>
              <a:gd name="connsiteX111" fmla="*/ 790659 w 4427516"/>
              <a:gd name="connsiteY111" fmla="*/ 1055511 h 4742238"/>
              <a:gd name="connsiteX112" fmla="*/ 775973 w 4427516"/>
              <a:gd name="connsiteY112" fmla="*/ 1053330 h 4742238"/>
              <a:gd name="connsiteX113" fmla="*/ 772680 w 4427516"/>
              <a:gd name="connsiteY113" fmla="*/ 1053597 h 4742238"/>
              <a:gd name="connsiteX114" fmla="*/ 769297 w 4427516"/>
              <a:gd name="connsiteY114" fmla="*/ 1054087 h 4742238"/>
              <a:gd name="connsiteX115" fmla="*/ 765783 w 4427516"/>
              <a:gd name="connsiteY115" fmla="*/ 1054799 h 4742238"/>
              <a:gd name="connsiteX116" fmla="*/ 762222 w 4427516"/>
              <a:gd name="connsiteY116" fmla="*/ 1055644 h 4742238"/>
              <a:gd name="connsiteX117" fmla="*/ 744421 w 4427516"/>
              <a:gd name="connsiteY117" fmla="*/ 1061964 h 4742238"/>
              <a:gd name="connsiteX118" fmla="*/ 726352 w 4427516"/>
              <a:gd name="connsiteY118" fmla="*/ 1071399 h 4742238"/>
              <a:gd name="connsiteX119" fmla="*/ 709440 w 4427516"/>
              <a:gd name="connsiteY119" fmla="*/ 1083281 h 4742238"/>
              <a:gd name="connsiteX120" fmla="*/ 695066 w 4427516"/>
              <a:gd name="connsiteY120" fmla="*/ 1096855 h 4742238"/>
              <a:gd name="connsiteX121" fmla="*/ 684029 w 4427516"/>
              <a:gd name="connsiteY121" fmla="*/ 1112876 h 4742238"/>
              <a:gd name="connsiteX122" fmla="*/ 681670 w 4427516"/>
              <a:gd name="connsiteY122" fmla="*/ 1125782 h 4742238"/>
              <a:gd name="connsiteX123" fmla="*/ 687812 w 4427516"/>
              <a:gd name="connsiteY123" fmla="*/ 1134193 h 4742238"/>
              <a:gd name="connsiteX124" fmla="*/ 770188 w 4427516"/>
              <a:gd name="connsiteY124" fmla="*/ 1041848 h 4742238"/>
              <a:gd name="connsiteX125" fmla="*/ 783539 w 4427516"/>
              <a:gd name="connsiteY125" fmla="*/ 1045186 h 4742238"/>
              <a:gd name="connsiteX126" fmla="*/ 787455 w 4427516"/>
              <a:gd name="connsiteY126" fmla="*/ 1045186 h 4742238"/>
              <a:gd name="connsiteX127" fmla="*/ 791594 w 4427516"/>
              <a:gd name="connsiteY127" fmla="*/ 1044741 h 4742238"/>
              <a:gd name="connsiteX128" fmla="*/ 796044 w 4427516"/>
              <a:gd name="connsiteY128" fmla="*/ 1043984 h 4742238"/>
              <a:gd name="connsiteX129" fmla="*/ 800494 w 4427516"/>
              <a:gd name="connsiteY129" fmla="*/ 1042916 h 4742238"/>
              <a:gd name="connsiteX130" fmla="*/ 817317 w 4427516"/>
              <a:gd name="connsiteY130" fmla="*/ 1037042 h 4742238"/>
              <a:gd name="connsiteX131" fmla="*/ 834407 w 4427516"/>
              <a:gd name="connsiteY131" fmla="*/ 1028364 h 4742238"/>
              <a:gd name="connsiteX132" fmla="*/ 850516 w 4427516"/>
              <a:gd name="connsiteY132" fmla="*/ 1017460 h 4742238"/>
              <a:gd name="connsiteX133" fmla="*/ 864357 w 4427516"/>
              <a:gd name="connsiteY133" fmla="*/ 1004999 h 4742238"/>
              <a:gd name="connsiteX134" fmla="*/ 875751 w 4427516"/>
              <a:gd name="connsiteY134" fmla="*/ 989467 h 4742238"/>
              <a:gd name="connsiteX135" fmla="*/ 878688 w 4427516"/>
              <a:gd name="connsiteY135" fmla="*/ 976873 h 4742238"/>
              <a:gd name="connsiteX136" fmla="*/ 873347 w 4427516"/>
              <a:gd name="connsiteY136" fmla="*/ 968551 h 4742238"/>
              <a:gd name="connsiteX137" fmla="*/ 859996 w 4427516"/>
              <a:gd name="connsiteY137" fmla="*/ 965569 h 4742238"/>
              <a:gd name="connsiteX138" fmla="*/ 856124 w 4427516"/>
              <a:gd name="connsiteY138" fmla="*/ 965569 h 4742238"/>
              <a:gd name="connsiteX139" fmla="*/ 852030 w 4427516"/>
              <a:gd name="connsiteY139" fmla="*/ 966059 h 4742238"/>
              <a:gd name="connsiteX140" fmla="*/ 847580 w 4427516"/>
              <a:gd name="connsiteY140" fmla="*/ 966815 h 4742238"/>
              <a:gd name="connsiteX141" fmla="*/ 843129 w 4427516"/>
              <a:gd name="connsiteY141" fmla="*/ 967883 h 4742238"/>
              <a:gd name="connsiteX142" fmla="*/ 826797 w 4427516"/>
              <a:gd name="connsiteY142" fmla="*/ 973624 h 4742238"/>
              <a:gd name="connsiteX143" fmla="*/ 810108 w 4427516"/>
              <a:gd name="connsiteY143" fmla="*/ 982080 h 4742238"/>
              <a:gd name="connsiteX144" fmla="*/ 794264 w 4427516"/>
              <a:gd name="connsiteY144" fmla="*/ 992672 h 4742238"/>
              <a:gd name="connsiteX145" fmla="*/ 780423 w 4427516"/>
              <a:gd name="connsiteY145" fmla="*/ 1004866 h 4742238"/>
              <a:gd name="connsiteX146" fmla="*/ 768719 w 4427516"/>
              <a:gd name="connsiteY146" fmla="*/ 1020308 h 4742238"/>
              <a:gd name="connsiteX147" fmla="*/ 765293 w 4427516"/>
              <a:gd name="connsiteY147" fmla="*/ 1033081 h 4742238"/>
              <a:gd name="connsiteX148" fmla="*/ 770188 w 4427516"/>
              <a:gd name="connsiteY148" fmla="*/ 1041848 h 4742238"/>
              <a:gd name="connsiteX149" fmla="*/ 201566 w 4427516"/>
              <a:gd name="connsiteY149" fmla="*/ 1910691 h 4742238"/>
              <a:gd name="connsiteX150" fmla="*/ 221415 w 4427516"/>
              <a:gd name="connsiteY150" fmla="*/ 1909668 h 4742238"/>
              <a:gd name="connsiteX151" fmla="*/ 224307 w 4427516"/>
              <a:gd name="connsiteY151" fmla="*/ 1909000 h 4742238"/>
              <a:gd name="connsiteX152" fmla="*/ 227289 w 4427516"/>
              <a:gd name="connsiteY152" fmla="*/ 1908199 h 4742238"/>
              <a:gd name="connsiteX153" fmla="*/ 230360 w 4427516"/>
              <a:gd name="connsiteY153" fmla="*/ 1907265 h 4742238"/>
              <a:gd name="connsiteX154" fmla="*/ 233519 w 4427516"/>
              <a:gd name="connsiteY154" fmla="*/ 1906197 h 4742238"/>
              <a:gd name="connsiteX155" fmla="*/ 262759 w 4427516"/>
              <a:gd name="connsiteY155" fmla="*/ 1891955 h 4742238"/>
              <a:gd name="connsiteX156" fmla="*/ 290172 w 4427516"/>
              <a:gd name="connsiteY156" fmla="*/ 1871617 h 4742238"/>
              <a:gd name="connsiteX157" fmla="*/ 312424 w 4427516"/>
              <a:gd name="connsiteY157" fmla="*/ 1848030 h 4742238"/>
              <a:gd name="connsiteX158" fmla="*/ 326799 w 4427516"/>
              <a:gd name="connsiteY158" fmla="*/ 1823998 h 4742238"/>
              <a:gd name="connsiteX159" fmla="*/ 330359 w 4427516"/>
              <a:gd name="connsiteY159" fmla="*/ 1805930 h 4742238"/>
              <a:gd name="connsiteX160" fmla="*/ 325153 w 4427516"/>
              <a:gd name="connsiteY160" fmla="*/ 1793691 h 4742238"/>
              <a:gd name="connsiteX161" fmla="*/ 312513 w 4427516"/>
              <a:gd name="connsiteY161" fmla="*/ 1788173 h 4742238"/>
              <a:gd name="connsiteX162" fmla="*/ 293021 w 4427516"/>
              <a:gd name="connsiteY162" fmla="*/ 1789419 h 4742238"/>
              <a:gd name="connsiteX163" fmla="*/ 290217 w 4427516"/>
              <a:gd name="connsiteY163" fmla="*/ 1790087 h 4742238"/>
              <a:gd name="connsiteX164" fmla="*/ 287280 w 4427516"/>
              <a:gd name="connsiteY164" fmla="*/ 1790888 h 4742238"/>
              <a:gd name="connsiteX165" fmla="*/ 284298 w 4427516"/>
              <a:gd name="connsiteY165" fmla="*/ 1791822 h 4742238"/>
              <a:gd name="connsiteX166" fmla="*/ 281183 w 4427516"/>
              <a:gd name="connsiteY166" fmla="*/ 1792890 h 4742238"/>
              <a:gd name="connsiteX167" fmla="*/ 252879 w 4427516"/>
              <a:gd name="connsiteY167" fmla="*/ 1806598 h 4742238"/>
              <a:gd name="connsiteX168" fmla="*/ 226177 w 4427516"/>
              <a:gd name="connsiteY168" fmla="*/ 1826135 h 4742238"/>
              <a:gd name="connsiteX169" fmla="*/ 203925 w 4427516"/>
              <a:gd name="connsiteY169" fmla="*/ 1849143 h 4742238"/>
              <a:gd name="connsiteX170" fmla="*/ 188882 w 4427516"/>
              <a:gd name="connsiteY170" fmla="*/ 1873175 h 4742238"/>
              <a:gd name="connsiteX171" fmla="*/ 184432 w 4427516"/>
              <a:gd name="connsiteY171" fmla="*/ 1891688 h 4742238"/>
              <a:gd name="connsiteX172" fmla="*/ 188882 w 4427516"/>
              <a:gd name="connsiteY172" fmla="*/ 1904550 h 4742238"/>
              <a:gd name="connsiteX173" fmla="*/ 201566 w 4427516"/>
              <a:gd name="connsiteY173" fmla="*/ 1910691 h 4742238"/>
              <a:gd name="connsiteX174" fmla="*/ 58843 w 4427516"/>
              <a:gd name="connsiteY174" fmla="*/ 2317321 h 4742238"/>
              <a:gd name="connsiteX175" fmla="*/ 72194 w 4427516"/>
              <a:gd name="connsiteY175" fmla="*/ 2323329 h 4742238"/>
              <a:gd name="connsiteX176" fmla="*/ 91286 w 4427516"/>
              <a:gd name="connsiteY176" fmla="*/ 2322661 h 4742238"/>
              <a:gd name="connsiteX177" fmla="*/ 98051 w 4427516"/>
              <a:gd name="connsiteY177" fmla="*/ 2321103 h 4742238"/>
              <a:gd name="connsiteX178" fmla="*/ 105171 w 4427516"/>
              <a:gd name="connsiteY178" fmla="*/ 2318834 h 4742238"/>
              <a:gd name="connsiteX179" fmla="*/ 112693 w 4427516"/>
              <a:gd name="connsiteY179" fmla="*/ 2315896 h 4742238"/>
              <a:gd name="connsiteX180" fmla="*/ 120481 w 4427516"/>
              <a:gd name="connsiteY180" fmla="*/ 2312336 h 4742238"/>
              <a:gd name="connsiteX181" fmla="*/ 153858 w 4427516"/>
              <a:gd name="connsiteY181" fmla="*/ 2291153 h 4742238"/>
              <a:gd name="connsiteX182" fmla="*/ 182830 w 4427516"/>
              <a:gd name="connsiteY182" fmla="*/ 2264139 h 4742238"/>
              <a:gd name="connsiteX183" fmla="*/ 204325 w 4427516"/>
              <a:gd name="connsiteY183" fmla="*/ 2234944 h 4742238"/>
              <a:gd name="connsiteX184" fmla="*/ 215317 w 4427516"/>
              <a:gd name="connsiteY184" fmla="*/ 2206996 h 4742238"/>
              <a:gd name="connsiteX185" fmla="*/ 215095 w 4427516"/>
              <a:gd name="connsiteY185" fmla="*/ 2189729 h 4742238"/>
              <a:gd name="connsiteX186" fmla="*/ 207707 w 4427516"/>
              <a:gd name="connsiteY186" fmla="*/ 2178336 h 4742238"/>
              <a:gd name="connsiteX187" fmla="*/ 194356 w 4427516"/>
              <a:gd name="connsiteY187" fmla="*/ 2172951 h 4742238"/>
              <a:gd name="connsiteX188" fmla="*/ 175665 w 4427516"/>
              <a:gd name="connsiteY188" fmla="*/ 2173930 h 4742238"/>
              <a:gd name="connsiteX189" fmla="*/ 169123 w 4427516"/>
              <a:gd name="connsiteY189" fmla="*/ 2175488 h 4742238"/>
              <a:gd name="connsiteX190" fmla="*/ 162180 w 4427516"/>
              <a:gd name="connsiteY190" fmla="*/ 2177713 h 4742238"/>
              <a:gd name="connsiteX191" fmla="*/ 154926 w 4427516"/>
              <a:gd name="connsiteY191" fmla="*/ 2180516 h 4742238"/>
              <a:gd name="connsiteX192" fmla="*/ 147360 w 4427516"/>
              <a:gd name="connsiteY192" fmla="*/ 2183988 h 4742238"/>
              <a:gd name="connsiteX193" fmla="*/ 115139 w 4427516"/>
              <a:gd name="connsiteY193" fmla="*/ 2204192 h 4742238"/>
              <a:gd name="connsiteX194" fmla="*/ 86658 w 4427516"/>
              <a:gd name="connsiteY194" fmla="*/ 2230227 h 4742238"/>
              <a:gd name="connsiteX195" fmla="*/ 64807 w 4427516"/>
              <a:gd name="connsiteY195" fmla="*/ 2258932 h 4742238"/>
              <a:gd name="connsiteX196" fmla="*/ 52702 w 4427516"/>
              <a:gd name="connsiteY196" fmla="*/ 2287192 h 4742238"/>
              <a:gd name="connsiteX197" fmla="*/ 52034 w 4427516"/>
              <a:gd name="connsiteY197" fmla="*/ 2304993 h 4742238"/>
              <a:gd name="connsiteX198" fmla="*/ 58843 w 4427516"/>
              <a:gd name="connsiteY198" fmla="*/ 2317321 h 4742238"/>
              <a:gd name="connsiteX199" fmla="*/ 138104 w 4427516"/>
              <a:gd name="connsiteY199" fmla="*/ 2036414 h 4742238"/>
              <a:gd name="connsiteX200" fmla="*/ 151099 w 4427516"/>
              <a:gd name="connsiteY200" fmla="*/ 2042555 h 4742238"/>
              <a:gd name="connsiteX201" fmla="*/ 170592 w 4427516"/>
              <a:gd name="connsiteY201" fmla="*/ 2041665 h 4742238"/>
              <a:gd name="connsiteX202" fmla="*/ 175042 w 4427516"/>
              <a:gd name="connsiteY202" fmla="*/ 2040642 h 4742238"/>
              <a:gd name="connsiteX203" fmla="*/ 179493 w 4427516"/>
              <a:gd name="connsiteY203" fmla="*/ 2039396 h 4742238"/>
              <a:gd name="connsiteX204" fmla="*/ 183943 w 4427516"/>
              <a:gd name="connsiteY204" fmla="*/ 2037882 h 4742238"/>
              <a:gd name="connsiteX205" fmla="*/ 188659 w 4427516"/>
              <a:gd name="connsiteY205" fmla="*/ 2036058 h 4742238"/>
              <a:gd name="connsiteX206" fmla="*/ 219056 w 4427516"/>
              <a:gd name="connsiteY206" fmla="*/ 2019592 h 4742238"/>
              <a:gd name="connsiteX207" fmla="*/ 247049 w 4427516"/>
              <a:gd name="connsiteY207" fmla="*/ 1997117 h 4742238"/>
              <a:gd name="connsiteX208" fmla="*/ 269300 w 4427516"/>
              <a:gd name="connsiteY208" fmla="*/ 1971706 h 4742238"/>
              <a:gd name="connsiteX209" fmla="*/ 282652 w 4427516"/>
              <a:gd name="connsiteY209" fmla="*/ 1946428 h 4742238"/>
              <a:gd name="connsiteX210" fmla="*/ 284832 w 4427516"/>
              <a:gd name="connsiteY210" fmla="*/ 1928626 h 4742238"/>
              <a:gd name="connsiteX211" fmla="*/ 278779 w 4427516"/>
              <a:gd name="connsiteY211" fmla="*/ 1916788 h 4742238"/>
              <a:gd name="connsiteX212" fmla="*/ 265651 w 4427516"/>
              <a:gd name="connsiteY212" fmla="*/ 1911226 h 4742238"/>
              <a:gd name="connsiteX213" fmla="*/ 246514 w 4427516"/>
              <a:gd name="connsiteY213" fmla="*/ 1912382 h 4742238"/>
              <a:gd name="connsiteX214" fmla="*/ 242420 w 4427516"/>
              <a:gd name="connsiteY214" fmla="*/ 1913362 h 4742238"/>
              <a:gd name="connsiteX215" fmla="*/ 238192 w 4427516"/>
              <a:gd name="connsiteY215" fmla="*/ 1914608 h 4742238"/>
              <a:gd name="connsiteX216" fmla="*/ 233742 w 4427516"/>
              <a:gd name="connsiteY216" fmla="*/ 1916121 h 4742238"/>
              <a:gd name="connsiteX217" fmla="*/ 229292 w 4427516"/>
              <a:gd name="connsiteY217" fmla="*/ 1917857 h 4742238"/>
              <a:gd name="connsiteX218" fmla="*/ 199652 w 4427516"/>
              <a:gd name="connsiteY218" fmla="*/ 1933744 h 4742238"/>
              <a:gd name="connsiteX219" fmla="*/ 172238 w 4427516"/>
              <a:gd name="connsiteY219" fmla="*/ 1955418 h 4742238"/>
              <a:gd name="connsiteX220" fmla="*/ 149986 w 4427516"/>
              <a:gd name="connsiteY220" fmla="*/ 1980250 h 4742238"/>
              <a:gd name="connsiteX221" fmla="*/ 135923 w 4427516"/>
              <a:gd name="connsiteY221" fmla="*/ 2005662 h 4742238"/>
              <a:gd name="connsiteX222" fmla="*/ 132941 w 4427516"/>
              <a:gd name="connsiteY222" fmla="*/ 2023864 h 4742238"/>
              <a:gd name="connsiteX223" fmla="*/ 137970 w 4427516"/>
              <a:gd name="connsiteY223" fmla="*/ 2036414 h 4742238"/>
              <a:gd name="connsiteX224" fmla="*/ 320569 w 4427516"/>
              <a:gd name="connsiteY224" fmla="*/ 1663964 h 4742238"/>
              <a:gd name="connsiteX225" fmla="*/ 341084 w 4427516"/>
              <a:gd name="connsiteY225" fmla="*/ 1662673 h 4742238"/>
              <a:gd name="connsiteX226" fmla="*/ 341841 w 4427516"/>
              <a:gd name="connsiteY226" fmla="*/ 1662673 h 4742238"/>
              <a:gd name="connsiteX227" fmla="*/ 342553 w 4427516"/>
              <a:gd name="connsiteY227" fmla="*/ 1662673 h 4742238"/>
              <a:gd name="connsiteX228" fmla="*/ 343309 w 4427516"/>
              <a:gd name="connsiteY228" fmla="*/ 1662673 h 4742238"/>
              <a:gd name="connsiteX229" fmla="*/ 344067 w 4427516"/>
              <a:gd name="connsiteY229" fmla="*/ 1662673 h 4742238"/>
              <a:gd name="connsiteX230" fmla="*/ 370769 w 4427516"/>
              <a:gd name="connsiteY230" fmla="*/ 1652037 h 4742238"/>
              <a:gd name="connsiteX231" fmla="*/ 396892 w 4427516"/>
              <a:gd name="connsiteY231" fmla="*/ 1635303 h 4742238"/>
              <a:gd name="connsiteX232" fmla="*/ 419366 w 4427516"/>
              <a:gd name="connsiteY232" fmla="*/ 1614921 h 4742238"/>
              <a:gd name="connsiteX233" fmla="*/ 435299 w 4427516"/>
              <a:gd name="connsiteY233" fmla="*/ 1593158 h 4742238"/>
              <a:gd name="connsiteX234" fmla="*/ 441351 w 4427516"/>
              <a:gd name="connsiteY234" fmla="*/ 1574689 h 4742238"/>
              <a:gd name="connsiteX235" fmla="*/ 437524 w 4427516"/>
              <a:gd name="connsiteY235" fmla="*/ 1561961 h 4742238"/>
              <a:gd name="connsiteX236" fmla="*/ 425018 w 4427516"/>
              <a:gd name="connsiteY236" fmla="*/ 1555909 h 4742238"/>
              <a:gd name="connsiteX237" fmla="*/ 404858 w 4427516"/>
              <a:gd name="connsiteY237" fmla="*/ 1557378 h 4742238"/>
              <a:gd name="connsiteX238" fmla="*/ 404191 w 4427516"/>
              <a:gd name="connsiteY238" fmla="*/ 1557378 h 4742238"/>
              <a:gd name="connsiteX239" fmla="*/ 403478 w 4427516"/>
              <a:gd name="connsiteY239" fmla="*/ 1557378 h 4742238"/>
              <a:gd name="connsiteX240" fmla="*/ 402767 w 4427516"/>
              <a:gd name="connsiteY240" fmla="*/ 1557378 h 4742238"/>
              <a:gd name="connsiteX241" fmla="*/ 402098 w 4427516"/>
              <a:gd name="connsiteY241" fmla="*/ 1557378 h 4742238"/>
              <a:gd name="connsiteX242" fmla="*/ 376154 w 4427516"/>
              <a:gd name="connsiteY242" fmla="*/ 1567747 h 4742238"/>
              <a:gd name="connsiteX243" fmla="*/ 350609 w 4427516"/>
              <a:gd name="connsiteY243" fmla="*/ 1583902 h 4742238"/>
              <a:gd name="connsiteX244" fmla="*/ 328357 w 4427516"/>
              <a:gd name="connsiteY244" fmla="*/ 1603795 h 4742238"/>
              <a:gd name="connsiteX245" fmla="*/ 312023 w 4427516"/>
              <a:gd name="connsiteY245" fmla="*/ 1625334 h 4742238"/>
              <a:gd name="connsiteX246" fmla="*/ 305260 w 4427516"/>
              <a:gd name="connsiteY246" fmla="*/ 1644070 h 4742238"/>
              <a:gd name="connsiteX247" fmla="*/ 308419 w 4427516"/>
              <a:gd name="connsiteY247" fmla="*/ 1657422 h 4742238"/>
              <a:gd name="connsiteX248" fmla="*/ 320569 w 4427516"/>
              <a:gd name="connsiteY248" fmla="*/ 1663964 h 4742238"/>
              <a:gd name="connsiteX249" fmla="*/ 258264 w 4427516"/>
              <a:gd name="connsiteY249" fmla="*/ 1784702 h 4742238"/>
              <a:gd name="connsiteX250" fmla="*/ 278335 w 4427516"/>
              <a:gd name="connsiteY250" fmla="*/ 1783589 h 4742238"/>
              <a:gd name="connsiteX251" fmla="*/ 280204 w 4427516"/>
              <a:gd name="connsiteY251" fmla="*/ 1783144 h 4742238"/>
              <a:gd name="connsiteX252" fmla="*/ 282117 w 4427516"/>
              <a:gd name="connsiteY252" fmla="*/ 1782655 h 4742238"/>
              <a:gd name="connsiteX253" fmla="*/ 284031 w 4427516"/>
              <a:gd name="connsiteY253" fmla="*/ 1782121 h 4742238"/>
              <a:gd name="connsiteX254" fmla="*/ 286034 w 4427516"/>
              <a:gd name="connsiteY254" fmla="*/ 1781498 h 4742238"/>
              <a:gd name="connsiteX255" fmla="*/ 314027 w 4427516"/>
              <a:gd name="connsiteY255" fmla="*/ 1768992 h 4742238"/>
              <a:gd name="connsiteX256" fmla="*/ 340729 w 4427516"/>
              <a:gd name="connsiteY256" fmla="*/ 1750479 h 4742238"/>
              <a:gd name="connsiteX257" fmla="*/ 362981 w 4427516"/>
              <a:gd name="connsiteY257" fmla="*/ 1728494 h 4742238"/>
              <a:gd name="connsiteX258" fmla="*/ 378067 w 4427516"/>
              <a:gd name="connsiteY258" fmla="*/ 1705663 h 4742238"/>
              <a:gd name="connsiteX259" fmla="*/ 382517 w 4427516"/>
              <a:gd name="connsiteY259" fmla="*/ 1687461 h 4742238"/>
              <a:gd name="connsiteX260" fmla="*/ 378067 w 4427516"/>
              <a:gd name="connsiteY260" fmla="*/ 1675089 h 4742238"/>
              <a:gd name="connsiteX261" fmla="*/ 365383 w 4427516"/>
              <a:gd name="connsiteY261" fmla="*/ 1669215 h 4742238"/>
              <a:gd name="connsiteX262" fmla="*/ 345624 w 4427516"/>
              <a:gd name="connsiteY262" fmla="*/ 1670595 h 4742238"/>
              <a:gd name="connsiteX263" fmla="*/ 343799 w 4427516"/>
              <a:gd name="connsiteY263" fmla="*/ 1671040 h 4742238"/>
              <a:gd name="connsiteX264" fmla="*/ 341931 w 4427516"/>
              <a:gd name="connsiteY264" fmla="*/ 1671529 h 4742238"/>
              <a:gd name="connsiteX265" fmla="*/ 340016 w 4427516"/>
              <a:gd name="connsiteY265" fmla="*/ 1672063 h 4742238"/>
              <a:gd name="connsiteX266" fmla="*/ 338103 w 4427516"/>
              <a:gd name="connsiteY266" fmla="*/ 1672642 h 4742238"/>
              <a:gd name="connsiteX267" fmla="*/ 310955 w 4427516"/>
              <a:gd name="connsiteY267" fmla="*/ 1684747 h 4742238"/>
              <a:gd name="connsiteX268" fmla="*/ 284832 w 4427516"/>
              <a:gd name="connsiteY268" fmla="*/ 1702548 h 4742238"/>
              <a:gd name="connsiteX269" fmla="*/ 262580 w 4427516"/>
              <a:gd name="connsiteY269" fmla="*/ 1723954 h 4742238"/>
              <a:gd name="connsiteX270" fmla="*/ 247049 w 4427516"/>
              <a:gd name="connsiteY270" fmla="*/ 1746651 h 4742238"/>
              <a:gd name="connsiteX271" fmla="*/ 241575 w 4427516"/>
              <a:gd name="connsiteY271" fmla="*/ 1765209 h 4742238"/>
              <a:gd name="connsiteX272" fmla="*/ 245535 w 4427516"/>
              <a:gd name="connsiteY272" fmla="*/ 1778204 h 4742238"/>
              <a:gd name="connsiteX273" fmla="*/ 258353 w 4427516"/>
              <a:gd name="connsiteY273" fmla="*/ 1784702 h 4742238"/>
              <a:gd name="connsiteX274" fmla="*/ 867339 w 4427516"/>
              <a:gd name="connsiteY274" fmla="*/ 957647 h 4742238"/>
              <a:gd name="connsiteX275" fmla="*/ 871789 w 4427516"/>
              <a:gd name="connsiteY275" fmla="*/ 957647 h 4742238"/>
              <a:gd name="connsiteX276" fmla="*/ 876462 w 4427516"/>
              <a:gd name="connsiteY276" fmla="*/ 957247 h 4742238"/>
              <a:gd name="connsiteX277" fmla="*/ 881447 w 4427516"/>
              <a:gd name="connsiteY277" fmla="*/ 956401 h 4742238"/>
              <a:gd name="connsiteX278" fmla="*/ 886609 w 4427516"/>
              <a:gd name="connsiteY278" fmla="*/ 955200 h 4742238"/>
              <a:gd name="connsiteX279" fmla="*/ 902096 w 4427516"/>
              <a:gd name="connsiteY279" fmla="*/ 949815 h 4742238"/>
              <a:gd name="connsiteX280" fmla="*/ 917895 w 4427516"/>
              <a:gd name="connsiteY280" fmla="*/ 941982 h 4742238"/>
              <a:gd name="connsiteX281" fmla="*/ 932937 w 4427516"/>
              <a:gd name="connsiteY281" fmla="*/ 932236 h 4742238"/>
              <a:gd name="connsiteX282" fmla="*/ 946288 w 4427516"/>
              <a:gd name="connsiteY282" fmla="*/ 921021 h 4742238"/>
              <a:gd name="connsiteX283" fmla="*/ 958171 w 4427516"/>
              <a:gd name="connsiteY283" fmla="*/ 906023 h 4742238"/>
              <a:gd name="connsiteX284" fmla="*/ 961909 w 4427516"/>
              <a:gd name="connsiteY284" fmla="*/ 893651 h 4742238"/>
              <a:gd name="connsiteX285" fmla="*/ 957459 w 4427516"/>
              <a:gd name="connsiteY285" fmla="*/ 885062 h 4742238"/>
              <a:gd name="connsiteX286" fmla="*/ 945265 w 4427516"/>
              <a:gd name="connsiteY286" fmla="*/ 881546 h 4742238"/>
              <a:gd name="connsiteX287" fmla="*/ 940814 w 4427516"/>
              <a:gd name="connsiteY287" fmla="*/ 881546 h 4742238"/>
              <a:gd name="connsiteX288" fmla="*/ 936364 w 4427516"/>
              <a:gd name="connsiteY288" fmla="*/ 881991 h 4742238"/>
              <a:gd name="connsiteX289" fmla="*/ 931514 w 4427516"/>
              <a:gd name="connsiteY289" fmla="*/ 882837 h 4742238"/>
              <a:gd name="connsiteX290" fmla="*/ 926440 w 4427516"/>
              <a:gd name="connsiteY290" fmla="*/ 884038 h 4742238"/>
              <a:gd name="connsiteX291" fmla="*/ 911309 w 4427516"/>
              <a:gd name="connsiteY291" fmla="*/ 889290 h 4742238"/>
              <a:gd name="connsiteX292" fmla="*/ 895866 w 4427516"/>
              <a:gd name="connsiteY292" fmla="*/ 896900 h 4742238"/>
              <a:gd name="connsiteX293" fmla="*/ 881091 w 4427516"/>
              <a:gd name="connsiteY293" fmla="*/ 906424 h 4742238"/>
              <a:gd name="connsiteX294" fmla="*/ 867740 w 4427516"/>
              <a:gd name="connsiteY294" fmla="*/ 917416 h 4742238"/>
              <a:gd name="connsiteX295" fmla="*/ 855501 w 4427516"/>
              <a:gd name="connsiteY295" fmla="*/ 932280 h 4742238"/>
              <a:gd name="connsiteX296" fmla="*/ 851274 w 4427516"/>
              <a:gd name="connsiteY296" fmla="*/ 944830 h 4742238"/>
              <a:gd name="connsiteX297" fmla="*/ 855145 w 4427516"/>
              <a:gd name="connsiteY297" fmla="*/ 953731 h 4742238"/>
              <a:gd name="connsiteX298" fmla="*/ 867428 w 4427516"/>
              <a:gd name="connsiteY298" fmla="*/ 957647 h 4742238"/>
              <a:gd name="connsiteX299" fmla="*/ 94446 w 4427516"/>
              <a:gd name="connsiteY299" fmla="*/ 2173797 h 4742238"/>
              <a:gd name="connsiteX300" fmla="*/ 107797 w 4427516"/>
              <a:gd name="connsiteY300" fmla="*/ 2179894 h 4742238"/>
              <a:gd name="connsiteX301" fmla="*/ 127112 w 4427516"/>
              <a:gd name="connsiteY301" fmla="*/ 2179137 h 4742238"/>
              <a:gd name="connsiteX302" fmla="*/ 132497 w 4427516"/>
              <a:gd name="connsiteY302" fmla="*/ 2177846 h 4742238"/>
              <a:gd name="connsiteX303" fmla="*/ 138193 w 4427516"/>
              <a:gd name="connsiteY303" fmla="*/ 2176155 h 4742238"/>
              <a:gd name="connsiteX304" fmla="*/ 144111 w 4427516"/>
              <a:gd name="connsiteY304" fmla="*/ 2174019 h 4742238"/>
              <a:gd name="connsiteX305" fmla="*/ 150298 w 4427516"/>
              <a:gd name="connsiteY305" fmla="*/ 2171438 h 4742238"/>
              <a:gd name="connsiteX306" fmla="*/ 182251 w 4427516"/>
              <a:gd name="connsiteY306" fmla="*/ 2152835 h 4742238"/>
              <a:gd name="connsiteX307" fmla="*/ 210778 w 4427516"/>
              <a:gd name="connsiteY307" fmla="*/ 2128225 h 4742238"/>
              <a:gd name="connsiteX308" fmla="*/ 232674 w 4427516"/>
              <a:gd name="connsiteY308" fmla="*/ 2100989 h 4742238"/>
              <a:gd name="connsiteX309" fmla="*/ 245002 w 4427516"/>
              <a:gd name="connsiteY309" fmla="*/ 2074286 h 4742238"/>
              <a:gd name="connsiteX310" fmla="*/ 246070 w 4427516"/>
              <a:gd name="connsiteY310" fmla="*/ 2056708 h 4742238"/>
              <a:gd name="connsiteX311" fmla="*/ 239394 w 4427516"/>
              <a:gd name="connsiteY311" fmla="*/ 2045003 h 4742238"/>
              <a:gd name="connsiteX312" fmla="*/ 226043 w 4427516"/>
              <a:gd name="connsiteY312" fmla="*/ 2039485 h 4742238"/>
              <a:gd name="connsiteX313" fmla="*/ 207129 w 4427516"/>
              <a:gd name="connsiteY313" fmla="*/ 2040553 h 4742238"/>
              <a:gd name="connsiteX314" fmla="*/ 201877 w 4427516"/>
              <a:gd name="connsiteY314" fmla="*/ 2041799 h 4742238"/>
              <a:gd name="connsiteX315" fmla="*/ 196358 w 4427516"/>
              <a:gd name="connsiteY315" fmla="*/ 2043490 h 4742238"/>
              <a:gd name="connsiteX316" fmla="*/ 190663 w 4427516"/>
              <a:gd name="connsiteY316" fmla="*/ 2045537 h 4742238"/>
              <a:gd name="connsiteX317" fmla="*/ 184699 w 4427516"/>
              <a:gd name="connsiteY317" fmla="*/ 2048029 h 4742238"/>
              <a:gd name="connsiteX318" fmla="*/ 153769 w 4427516"/>
              <a:gd name="connsiteY318" fmla="*/ 2065831 h 4742238"/>
              <a:gd name="connsiteX319" fmla="*/ 125776 w 4427516"/>
              <a:gd name="connsiteY319" fmla="*/ 2089551 h 4742238"/>
              <a:gd name="connsiteX320" fmla="*/ 103525 w 4427516"/>
              <a:gd name="connsiteY320" fmla="*/ 2116253 h 4742238"/>
              <a:gd name="connsiteX321" fmla="*/ 90174 w 4427516"/>
              <a:gd name="connsiteY321" fmla="*/ 2142955 h 4742238"/>
              <a:gd name="connsiteX322" fmla="*/ 88260 w 4427516"/>
              <a:gd name="connsiteY322" fmla="*/ 2161158 h 4742238"/>
              <a:gd name="connsiteX323" fmla="*/ 94446 w 4427516"/>
              <a:gd name="connsiteY323" fmla="*/ 2173797 h 4742238"/>
              <a:gd name="connsiteX324" fmla="*/ 1703027 w 4427516"/>
              <a:gd name="connsiteY324" fmla="*/ 332150 h 4742238"/>
              <a:gd name="connsiteX325" fmla="*/ 1711483 w 4427516"/>
              <a:gd name="connsiteY325" fmla="*/ 333040 h 4742238"/>
              <a:gd name="connsiteX326" fmla="*/ 1721763 w 4427516"/>
              <a:gd name="connsiteY326" fmla="*/ 332150 h 4742238"/>
              <a:gd name="connsiteX327" fmla="*/ 1733334 w 4427516"/>
              <a:gd name="connsiteY327" fmla="*/ 329524 h 4742238"/>
              <a:gd name="connsiteX328" fmla="*/ 1739921 w 4427516"/>
              <a:gd name="connsiteY328" fmla="*/ 327432 h 4742238"/>
              <a:gd name="connsiteX329" fmla="*/ 1746641 w 4427516"/>
              <a:gd name="connsiteY329" fmla="*/ 324851 h 4742238"/>
              <a:gd name="connsiteX330" fmla="*/ 1753361 w 4427516"/>
              <a:gd name="connsiteY330" fmla="*/ 321869 h 4742238"/>
              <a:gd name="connsiteX331" fmla="*/ 1759992 w 4427516"/>
              <a:gd name="connsiteY331" fmla="*/ 318443 h 4742238"/>
              <a:gd name="connsiteX332" fmla="*/ 1776191 w 4427516"/>
              <a:gd name="connsiteY332" fmla="*/ 307584 h 4742238"/>
              <a:gd name="connsiteX333" fmla="*/ 1786605 w 4427516"/>
              <a:gd name="connsiteY333" fmla="*/ 296725 h 4742238"/>
              <a:gd name="connsiteX334" fmla="*/ 1790388 w 4427516"/>
              <a:gd name="connsiteY334" fmla="*/ 287068 h 4742238"/>
              <a:gd name="connsiteX335" fmla="*/ 1786783 w 4427516"/>
              <a:gd name="connsiteY335" fmla="*/ 279858 h 4742238"/>
              <a:gd name="connsiteX336" fmla="*/ 1780553 w 4427516"/>
              <a:gd name="connsiteY336" fmla="*/ 277232 h 4742238"/>
              <a:gd name="connsiteX337" fmla="*/ 1772097 w 4427516"/>
              <a:gd name="connsiteY337" fmla="*/ 276476 h 4742238"/>
              <a:gd name="connsiteX338" fmla="*/ 1761905 w 4427516"/>
              <a:gd name="connsiteY338" fmla="*/ 277455 h 4742238"/>
              <a:gd name="connsiteX339" fmla="*/ 1750513 w 4427516"/>
              <a:gd name="connsiteY339" fmla="*/ 280081 h 4742238"/>
              <a:gd name="connsiteX340" fmla="*/ 1744059 w 4427516"/>
              <a:gd name="connsiteY340" fmla="*/ 282128 h 4742238"/>
              <a:gd name="connsiteX341" fmla="*/ 1737517 w 4427516"/>
              <a:gd name="connsiteY341" fmla="*/ 284664 h 4742238"/>
              <a:gd name="connsiteX342" fmla="*/ 1730931 w 4427516"/>
              <a:gd name="connsiteY342" fmla="*/ 287602 h 4742238"/>
              <a:gd name="connsiteX343" fmla="*/ 1724389 w 4427516"/>
              <a:gd name="connsiteY343" fmla="*/ 290939 h 4742238"/>
              <a:gd name="connsiteX344" fmla="*/ 1708412 w 4427516"/>
              <a:gd name="connsiteY344" fmla="*/ 301531 h 4742238"/>
              <a:gd name="connsiteX345" fmla="*/ 1697910 w 4427516"/>
              <a:gd name="connsiteY345" fmla="*/ 312257 h 4742238"/>
              <a:gd name="connsiteX346" fmla="*/ 1693771 w 4427516"/>
              <a:gd name="connsiteY346" fmla="*/ 321958 h 4742238"/>
              <a:gd name="connsiteX347" fmla="*/ 1696975 w 4427516"/>
              <a:gd name="connsiteY347" fmla="*/ 329346 h 4742238"/>
              <a:gd name="connsiteX348" fmla="*/ 1703027 w 4427516"/>
              <a:gd name="connsiteY348" fmla="*/ 332150 h 4742238"/>
              <a:gd name="connsiteX349" fmla="*/ 2002581 w 4427516"/>
              <a:gd name="connsiteY349" fmla="*/ 178523 h 4742238"/>
              <a:gd name="connsiteX350" fmla="*/ 2011882 w 4427516"/>
              <a:gd name="connsiteY350" fmla="*/ 180215 h 4742238"/>
              <a:gd name="connsiteX351" fmla="*/ 2023987 w 4427516"/>
              <a:gd name="connsiteY351" fmla="*/ 179458 h 4742238"/>
              <a:gd name="connsiteX352" fmla="*/ 2037961 w 4427516"/>
              <a:gd name="connsiteY352" fmla="*/ 176343 h 4742238"/>
              <a:gd name="connsiteX353" fmla="*/ 2042189 w 4427516"/>
              <a:gd name="connsiteY353" fmla="*/ 175052 h 4742238"/>
              <a:gd name="connsiteX354" fmla="*/ 2046639 w 4427516"/>
              <a:gd name="connsiteY354" fmla="*/ 173539 h 4742238"/>
              <a:gd name="connsiteX355" fmla="*/ 2051089 w 4427516"/>
              <a:gd name="connsiteY355" fmla="*/ 171803 h 4742238"/>
              <a:gd name="connsiteX356" fmla="*/ 2055540 w 4427516"/>
              <a:gd name="connsiteY356" fmla="*/ 169934 h 4742238"/>
              <a:gd name="connsiteX357" fmla="*/ 2072852 w 4427516"/>
              <a:gd name="connsiteY357" fmla="*/ 160321 h 4742238"/>
              <a:gd name="connsiteX358" fmla="*/ 2085135 w 4427516"/>
              <a:gd name="connsiteY358" fmla="*/ 149997 h 4742238"/>
              <a:gd name="connsiteX359" fmla="*/ 2091232 w 4427516"/>
              <a:gd name="connsiteY359" fmla="*/ 140250 h 4742238"/>
              <a:gd name="connsiteX360" fmla="*/ 2090119 w 4427516"/>
              <a:gd name="connsiteY360" fmla="*/ 132240 h 4742238"/>
              <a:gd name="connsiteX361" fmla="*/ 2083755 w 4427516"/>
              <a:gd name="connsiteY361" fmla="*/ 128190 h 4742238"/>
              <a:gd name="connsiteX362" fmla="*/ 2074320 w 4427516"/>
              <a:gd name="connsiteY362" fmla="*/ 126677 h 4742238"/>
              <a:gd name="connsiteX363" fmla="*/ 2062349 w 4427516"/>
              <a:gd name="connsiteY363" fmla="*/ 127478 h 4742238"/>
              <a:gd name="connsiteX364" fmla="*/ 2048598 w 4427516"/>
              <a:gd name="connsiteY364" fmla="*/ 130593 h 4742238"/>
              <a:gd name="connsiteX365" fmla="*/ 2044458 w 4427516"/>
              <a:gd name="connsiteY365" fmla="*/ 131884 h 4742238"/>
              <a:gd name="connsiteX366" fmla="*/ 2040231 w 4427516"/>
              <a:gd name="connsiteY366" fmla="*/ 133397 h 4742238"/>
              <a:gd name="connsiteX367" fmla="*/ 2035780 w 4427516"/>
              <a:gd name="connsiteY367" fmla="*/ 135043 h 4742238"/>
              <a:gd name="connsiteX368" fmla="*/ 2031330 w 4427516"/>
              <a:gd name="connsiteY368" fmla="*/ 136913 h 4742238"/>
              <a:gd name="connsiteX369" fmla="*/ 2014285 w 4427516"/>
              <a:gd name="connsiteY369" fmla="*/ 146303 h 4742238"/>
              <a:gd name="connsiteX370" fmla="*/ 2002002 w 4427516"/>
              <a:gd name="connsiteY370" fmla="*/ 156450 h 4742238"/>
              <a:gd name="connsiteX371" fmla="*/ 1995638 w 4427516"/>
              <a:gd name="connsiteY371" fmla="*/ 166151 h 4742238"/>
              <a:gd name="connsiteX372" fmla="*/ 1996395 w 4427516"/>
              <a:gd name="connsiteY372" fmla="*/ 174251 h 4742238"/>
              <a:gd name="connsiteX373" fmla="*/ 2002581 w 4427516"/>
              <a:gd name="connsiteY373" fmla="*/ 178523 h 4742238"/>
              <a:gd name="connsiteX374" fmla="*/ 1599201 w 4427516"/>
              <a:gd name="connsiteY374" fmla="*/ 386311 h 4742238"/>
              <a:gd name="connsiteX375" fmla="*/ 1605297 w 4427516"/>
              <a:gd name="connsiteY375" fmla="*/ 388714 h 4742238"/>
              <a:gd name="connsiteX376" fmla="*/ 1613442 w 4427516"/>
              <a:gd name="connsiteY376" fmla="*/ 389381 h 4742238"/>
              <a:gd name="connsiteX377" fmla="*/ 1623143 w 4427516"/>
              <a:gd name="connsiteY377" fmla="*/ 388447 h 4742238"/>
              <a:gd name="connsiteX378" fmla="*/ 1634002 w 4427516"/>
              <a:gd name="connsiteY378" fmla="*/ 385955 h 4742238"/>
              <a:gd name="connsiteX379" fmla="*/ 1641390 w 4427516"/>
              <a:gd name="connsiteY379" fmla="*/ 383596 h 4742238"/>
              <a:gd name="connsiteX380" fmla="*/ 1648956 w 4427516"/>
              <a:gd name="connsiteY380" fmla="*/ 380614 h 4742238"/>
              <a:gd name="connsiteX381" fmla="*/ 1656521 w 4427516"/>
              <a:gd name="connsiteY381" fmla="*/ 377098 h 4742238"/>
              <a:gd name="connsiteX382" fmla="*/ 1663908 w 4427516"/>
              <a:gd name="connsiteY382" fmla="*/ 373049 h 4742238"/>
              <a:gd name="connsiteX383" fmla="*/ 1679707 w 4427516"/>
              <a:gd name="connsiteY383" fmla="*/ 361789 h 4742238"/>
              <a:gd name="connsiteX384" fmla="*/ 1689453 w 4427516"/>
              <a:gd name="connsiteY384" fmla="*/ 350752 h 4742238"/>
              <a:gd name="connsiteX385" fmla="*/ 1692480 w 4427516"/>
              <a:gd name="connsiteY385" fmla="*/ 341139 h 4742238"/>
              <a:gd name="connsiteX386" fmla="*/ 1688030 w 4427516"/>
              <a:gd name="connsiteY386" fmla="*/ 334241 h 4742238"/>
              <a:gd name="connsiteX387" fmla="*/ 1681843 w 4427516"/>
              <a:gd name="connsiteY387" fmla="*/ 332016 h 4742238"/>
              <a:gd name="connsiteX388" fmla="*/ 1673700 w 4427516"/>
              <a:gd name="connsiteY388" fmla="*/ 331438 h 4742238"/>
              <a:gd name="connsiteX389" fmla="*/ 1664086 w 4427516"/>
              <a:gd name="connsiteY389" fmla="*/ 332461 h 4742238"/>
              <a:gd name="connsiteX390" fmla="*/ 1653451 w 4427516"/>
              <a:gd name="connsiteY390" fmla="*/ 334909 h 4742238"/>
              <a:gd name="connsiteX391" fmla="*/ 1646196 w 4427516"/>
              <a:gd name="connsiteY391" fmla="*/ 337268 h 4742238"/>
              <a:gd name="connsiteX392" fmla="*/ 1638809 w 4427516"/>
              <a:gd name="connsiteY392" fmla="*/ 340160 h 4742238"/>
              <a:gd name="connsiteX393" fmla="*/ 1631422 w 4427516"/>
              <a:gd name="connsiteY393" fmla="*/ 343632 h 4742238"/>
              <a:gd name="connsiteX394" fmla="*/ 1624167 w 4427516"/>
              <a:gd name="connsiteY394" fmla="*/ 347548 h 4742238"/>
              <a:gd name="connsiteX395" fmla="*/ 1608502 w 4427516"/>
              <a:gd name="connsiteY395" fmla="*/ 358585 h 4742238"/>
              <a:gd name="connsiteX396" fmla="*/ 1598577 w 4427516"/>
              <a:gd name="connsiteY396" fmla="*/ 369533 h 4742238"/>
              <a:gd name="connsiteX397" fmla="*/ 1595195 w 4427516"/>
              <a:gd name="connsiteY397" fmla="*/ 379190 h 4742238"/>
              <a:gd name="connsiteX398" fmla="*/ 1599201 w 4427516"/>
              <a:gd name="connsiteY398" fmla="*/ 386311 h 4742238"/>
              <a:gd name="connsiteX399" fmla="*/ 2312414 w 4427516"/>
              <a:gd name="connsiteY399" fmla="*/ 48706 h 4742238"/>
              <a:gd name="connsiteX400" fmla="*/ 2322517 w 4427516"/>
              <a:gd name="connsiteY400" fmla="*/ 51288 h 4742238"/>
              <a:gd name="connsiteX401" fmla="*/ 2336536 w 4427516"/>
              <a:gd name="connsiteY401" fmla="*/ 50798 h 4742238"/>
              <a:gd name="connsiteX402" fmla="*/ 2353180 w 4427516"/>
              <a:gd name="connsiteY402" fmla="*/ 47238 h 4742238"/>
              <a:gd name="connsiteX403" fmla="*/ 2355227 w 4427516"/>
              <a:gd name="connsiteY403" fmla="*/ 46615 h 4742238"/>
              <a:gd name="connsiteX404" fmla="*/ 2357274 w 4427516"/>
              <a:gd name="connsiteY404" fmla="*/ 45947 h 4742238"/>
              <a:gd name="connsiteX405" fmla="*/ 2359366 w 4427516"/>
              <a:gd name="connsiteY405" fmla="*/ 45235 h 4742238"/>
              <a:gd name="connsiteX406" fmla="*/ 2361413 w 4427516"/>
              <a:gd name="connsiteY406" fmla="*/ 44523 h 4742238"/>
              <a:gd name="connsiteX407" fmla="*/ 2379838 w 4427516"/>
              <a:gd name="connsiteY407" fmla="*/ 36067 h 4742238"/>
              <a:gd name="connsiteX408" fmla="*/ 2393900 w 4427516"/>
              <a:gd name="connsiteY408" fmla="*/ 26366 h 4742238"/>
              <a:gd name="connsiteX409" fmla="*/ 2402223 w 4427516"/>
              <a:gd name="connsiteY409" fmla="*/ 16575 h 4742238"/>
              <a:gd name="connsiteX410" fmla="*/ 2403514 w 4427516"/>
              <a:gd name="connsiteY410" fmla="*/ 7941 h 4742238"/>
              <a:gd name="connsiteX411" fmla="*/ 2398173 w 4427516"/>
              <a:gd name="connsiteY411" fmla="*/ 2556 h 4742238"/>
              <a:gd name="connsiteX412" fmla="*/ 2387938 w 4427516"/>
              <a:gd name="connsiteY412" fmla="*/ 153 h 4742238"/>
              <a:gd name="connsiteX413" fmla="*/ 2374008 w 4427516"/>
              <a:gd name="connsiteY413" fmla="*/ 732 h 4742238"/>
              <a:gd name="connsiteX414" fmla="*/ 2357586 w 4427516"/>
              <a:gd name="connsiteY414" fmla="*/ 4336 h 4742238"/>
              <a:gd name="connsiteX415" fmla="*/ 2355628 w 4427516"/>
              <a:gd name="connsiteY415" fmla="*/ 4959 h 4742238"/>
              <a:gd name="connsiteX416" fmla="*/ 2353580 w 4427516"/>
              <a:gd name="connsiteY416" fmla="*/ 5582 h 4742238"/>
              <a:gd name="connsiteX417" fmla="*/ 2351578 w 4427516"/>
              <a:gd name="connsiteY417" fmla="*/ 6295 h 4742238"/>
              <a:gd name="connsiteX418" fmla="*/ 2349531 w 4427516"/>
              <a:gd name="connsiteY418" fmla="*/ 7007 h 4742238"/>
              <a:gd name="connsiteX419" fmla="*/ 2331729 w 4427516"/>
              <a:gd name="connsiteY419" fmla="*/ 15240 h 4742238"/>
              <a:gd name="connsiteX420" fmla="*/ 2317800 w 4427516"/>
              <a:gd name="connsiteY420" fmla="*/ 24764 h 4742238"/>
              <a:gd name="connsiteX421" fmla="*/ 2309299 w 4427516"/>
              <a:gd name="connsiteY421" fmla="*/ 34421 h 4742238"/>
              <a:gd name="connsiteX422" fmla="*/ 2307653 w 4427516"/>
              <a:gd name="connsiteY422" fmla="*/ 43322 h 4742238"/>
              <a:gd name="connsiteX423" fmla="*/ 2312414 w 4427516"/>
              <a:gd name="connsiteY423" fmla="*/ 48884 h 4742238"/>
              <a:gd name="connsiteX424" fmla="*/ 1502984 w 4427516"/>
              <a:gd name="connsiteY424" fmla="*/ 446479 h 4742238"/>
              <a:gd name="connsiteX425" fmla="*/ 1508992 w 4427516"/>
              <a:gd name="connsiteY425" fmla="*/ 448438 h 4742238"/>
              <a:gd name="connsiteX426" fmla="*/ 1516736 w 4427516"/>
              <a:gd name="connsiteY426" fmla="*/ 448883 h 4742238"/>
              <a:gd name="connsiteX427" fmla="*/ 1525636 w 4427516"/>
              <a:gd name="connsiteY427" fmla="*/ 447948 h 4742238"/>
              <a:gd name="connsiteX428" fmla="*/ 1535694 w 4427516"/>
              <a:gd name="connsiteY428" fmla="*/ 445634 h 4742238"/>
              <a:gd name="connsiteX429" fmla="*/ 1544016 w 4427516"/>
              <a:gd name="connsiteY429" fmla="*/ 442919 h 4742238"/>
              <a:gd name="connsiteX430" fmla="*/ 1552516 w 4427516"/>
              <a:gd name="connsiteY430" fmla="*/ 439492 h 4742238"/>
              <a:gd name="connsiteX431" fmla="*/ 1560927 w 4427516"/>
              <a:gd name="connsiteY431" fmla="*/ 435354 h 4742238"/>
              <a:gd name="connsiteX432" fmla="*/ 1569161 w 4427516"/>
              <a:gd name="connsiteY432" fmla="*/ 430592 h 4742238"/>
              <a:gd name="connsiteX433" fmla="*/ 1584470 w 4427516"/>
              <a:gd name="connsiteY433" fmla="*/ 418887 h 4742238"/>
              <a:gd name="connsiteX434" fmla="*/ 1593371 w 4427516"/>
              <a:gd name="connsiteY434" fmla="*/ 407672 h 4742238"/>
              <a:gd name="connsiteX435" fmla="*/ 1595507 w 4427516"/>
              <a:gd name="connsiteY435" fmla="*/ 398193 h 4742238"/>
              <a:gd name="connsiteX436" fmla="*/ 1590078 w 4427516"/>
              <a:gd name="connsiteY436" fmla="*/ 391696 h 4742238"/>
              <a:gd name="connsiteX437" fmla="*/ 1583935 w 4427516"/>
              <a:gd name="connsiteY437" fmla="*/ 389871 h 4742238"/>
              <a:gd name="connsiteX438" fmla="*/ 1576192 w 4427516"/>
              <a:gd name="connsiteY438" fmla="*/ 389515 h 4742238"/>
              <a:gd name="connsiteX439" fmla="*/ 1567291 w 4427516"/>
              <a:gd name="connsiteY439" fmla="*/ 390538 h 4742238"/>
              <a:gd name="connsiteX440" fmla="*/ 1557412 w 4427516"/>
              <a:gd name="connsiteY440" fmla="*/ 392853 h 4742238"/>
              <a:gd name="connsiteX441" fmla="*/ 1549267 w 4427516"/>
              <a:gd name="connsiteY441" fmla="*/ 395523 h 4742238"/>
              <a:gd name="connsiteX442" fmla="*/ 1540990 w 4427516"/>
              <a:gd name="connsiteY442" fmla="*/ 398861 h 4742238"/>
              <a:gd name="connsiteX443" fmla="*/ 1532712 w 4427516"/>
              <a:gd name="connsiteY443" fmla="*/ 402910 h 4742238"/>
              <a:gd name="connsiteX444" fmla="*/ 1524613 w 4427516"/>
              <a:gd name="connsiteY444" fmla="*/ 407361 h 4742238"/>
              <a:gd name="connsiteX445" fmla="*/ 1509437 w 4427516"/>
              <a:gd name="connsiteY445" fmla="*/ 418798 h 4742238"/>
              <a:gd name="connsiteX446" fmla="*/ 1500224 w 4427516"/>
              <a:gd name="connsiteY446" fmla="*/ 429969 h 4742238"/>
              <a:gd name="connsiteX447" fmla="*/ 1497733 w 4427516"/>
              <a:gd name="connsiteY447" fmla="*/ 439537 h 4742238"/>
              <a:gd name="connsiteX448" fmla="*/ 1502984 w 4427516"/>
              <a:gd name="connsiteY448" fmla="*/ 446657 h 4742238"/>
              <a:gd name="connsiteX449" fmla="*/ 2104672 w 4427516"/>
              <a:gd name="connsiteY449" fmla="*/ 132640 h 4742238"/>
              <a:gd name="connsiteX450" fmla="*/ 2114285 w 4427516"/>
              <a:gd name="connsiteY450" fmla="*/ 134554 h 4742238"/>
              <a:gd name="connsiteX451" fmla="*/ 2126968 w 4427516"/>
              <a:gd name="connsiteY451" fmla="*/ 133886 h 4742238"/>
              <a:gd name="connsiteX452" fmla="*/ 2141788 w 4427516"/>
              <a:gd name="connsiteY452" fmla="*/ 130638 h 4742238"/>
              <a:gd name="connsiteX453" fmla="*/ 2145304 w 4427516"/>
              <a:gd name="connsiteY453" fmla="*/ 129569 h 4742238"/>
              <a:gd name="connsiteX454" fmla="*/ 2148908 w 4427516"/>
              <a:gd name="connsiteY454" fmla="*/ 128323 h 4742238"/>
              <a:gd name="connsiteX455" fmla="*/ 2152513 w 4427516"/>
              <a:gd name="connsiteY455" fmla="*/ 126988 h 4742238"/>
              <a:gd name="connsiteX456" fmla="*/ 2156118 w 4427516"/>
              <a:gd name="connsiteY456" fmla="*/ 125520 h 4742238"/>
              <a:gd name="connsiteX457" fmla="*/ 2173920 w 4427516"/>
              <a:gd name="connsiteY457" fmla="*/ 116307 h 4742238"/>
              <a:gd name="connsiteX458" fmla="*/ 2186781 w 4427516"/>
              <a:gd name="connsiteY458" fmla="*/ 106161 h 4742238"/>
              <a:gd name="connsiteX459" fmla="*/ 2193590 w 4427516"/>
              <a:gd name="connsiteY459" fmla="*/ 96414 h 4742238"/>
              <a:gd name="connsiteX460" fmla="*/ 2193235 w 4427516"/>
              <a:gd name="connsiteY460" fmla="*/ 88181 h 4742238"/>
              <a:gd name="connsiteX461" fmla="*/ 2187449 w 4427516"/>
              <a:gd name="connsiteY461" fmla="*/ 83731 h 4742238"/>
              <a:gd name="connsiteX462" fmla="*/ 2177747 w 4427516"/>
              <a:gd name="connsiteY462" fmla="*/ 81951 h 4742238"/>
              <a:gd name="connsiteX463" fmla="*/ 2165153 w 4427516"/>
              <a:gd name="connsiteY463" fmla="*/ 82752 h 4742238"/>
              <a:gd name="connsiteX464" fmla="*/ 2150555 w 4427516"/>
              <a:gd name="connsiteY464" fmla="*/ 86000 h 4742238"/>
              <a:gd name="connsiteX465" fmla="*/ 2147128 w 4427516"/>
              <a:gd name="connsiteY465" fmla="*/ 87069 h 4742238"/>
              <a:gd name="connsiteX466" fmla="*/ 2143612 w 4427516"/>
              <a:gd name="connsiteY466" fmla="*/ 88270 h 4742238"/>
              <a:gd name="connsiteX467" fmla="*/ 2140096 w 4427516"/>
              <a:gd name="connsiteY467" fmla="*/ 89605 h 4742238"/>
              <a:gd name="connsiteX468" fmla="*/ 2136537 w 4427516"/>
              <a:gd name="connsiteY468" fmla="*/ 91029 h 4742238"/>
              <a:gd name="connsiteX469" fmla="*/ 2119225 w 4427516"/>
              <a:gd name="connsiteY469" fmla="*/ 99930 h 4742238"/>
              <a:gd name="connsiteX470" fmla="*/ 2106408 w 4427516"/>
              <a:gd name="connsiteY470" fmla="*/ 109854 h 4742238"/>
              <a:gd name="connsiteX471" fmla="*/ 2099376 w 4427516"/>
              <a:gd name="connsiteY471" fmla="*/ 119556 h 4742238"/>
              <a:gd name="connsiteX472" fmla="*/ 2099376 w 4427516"/>
              <a:gd name="connsiteY472" fmla="*/ 127878 h 4742238"/>
              <a:gd name="connsiteX473" fmla="*/ 2104672 w 4427516"/>
              <a:gd name="connsiteY473" fmla="*/ 132640 h 4742238"/>
              <a:gd name="connsiteX474" fmla="*/ 1041036 w 4427516"/>
              <a:gd name="connsiteY474" fmla="*/ 794186 h 4742238"/>
              <a:gd name="connsiteX475" fmla="*/ 1046155 w 4427516"/>
              <a:gd name="connsiteY475" fmla="*/ 794631 h 4742238"/>
              <a:gd name="connsiteX476" fmla="*/ 1051940 w 4427516"/>
              <a:gd name="connsiteY476" fmla="*/ 794364 h 4742238"/>
              <a:gd name="connsiteX477" fmla="*/ 1058126 w 4427516"/>
              <a:gd name="connsiteY477" fmla="*/ 793474 h 4742238"/>
              <a:gd name="connsiteX478" fmla="*/ 1064757 w 4427516"/>
              <a:gd name="connsiteY478" fmla="*/ 791916 h 4742238"/>
              <a:gd name="connsiteX479" fmla="*/ 1077841 w 4427516"/>
              <a:gd name="connsiteY479" fmla="*/ 787466 h 4742238"/>
              <a:gd name="connsiteX480" fmla="*/ 1091192 w 4427516"/>
              <a:gd name="connsiteY480" fmla="*/ 781235 h 4742238"/>
              <a:gd name="connsiteX481" fmla="*/ 1104142 w 4427516"/>
              <a:gd name="connsiteY481" fmla="*/ 773492 h 4742238"/>
              <a:gd name="connsiteX482" fmla="*/ 1115981 w 4427516"/>
              <a:gd name="connsiteY482" fmla="*/ 764591 h 4742238"/>
              <a:gd name="connsiteX483" fmla="*/ 1129109 w 4427516"/>
              <a:gd name="connsiteY483" fmla="*/ 750572 h 4742238"/>
              <a:gd name="connsiteX484" fmla="*/ 1134628 w 4427516"/>
              <a:gd name="connsiteY484" fmla="*/ 738467 h 4742238"/>
              <a:gd name="connsiteX485" fmla="*/ 1132447 w 4427516"/>
              <a:gd name="connsiteY485" fmla="*/ 729567 h 4742238"/>
              <a:gd name="connsiteX486" fmla="*/ 1122434 w 4427516"/>
              <a:gd name="connsiteY486" fmla="*/ 725116 h 4742238"/>
              <a:gd name="connsiteX487" fmla="*/ 1117272 w 4427516"/>
              <a:gd name="connsiteY487" fmla="*/ 724760 h 4742238"/>
              <a:gd name="connsiteX488" fmla="*/ 1111620 w 4427516"/>
              <a:gd name="connsiteY488" fmla="*/ 725072 h 4742238"/>
              <a:gd name="connsiteX489" fmla="*/ 1105478 w 4427516"/>
              <a:gd name="connsiteY489" fmla="*/ 726051 h 4742238"/>
              <a:gd name="connsiteX490" fmla="*/ 1098980 w 4427516"/>
              <a:gd name="connsiteY490" fmla="*/ 727564 h 4742238"/>
              <a:gd name="connsiteX491" fmla="*/ 1086164 w 4427516"/>
              <a:gd name="connsiteY491" fmla="*/ 732014 h 4742238"/>
              <a:gd name="connsiteX492" fmla="*/ 1073079 w 4427516"/>
              <a:gd name="connsiteY492" fmla="*/ 738111 h 4742238"/>
              <a:gd name="connsiteX493" fmla="*/ 1060351 w 4427516"/>
              <a:gd name="connsiteY493" fmla="*/ 745677 h 4742238"/>
              <a:gd name="connsiteX494" fmla="*/ 1048646 w 4427516"/>
              <a:gd name="connsiteY494" fmla="*/ 754578 h 4742238"/>
              <a:gd name="connsiteX495" fmla="*/ 1035295 w 4427516"/>
              <a:gd name="connsiteY495" fmla="*/ 768374 h 4742238"/>
              <a:gd name="connsiteX496" fmla="*/ 1029377 w 4427516"/>
              <a:gd name="connsiteY496" fmla="*/ 780568 h 4742238"/>
              <a:gd name="connsiteX497" fmla="*/ 1031112 w 4427516"/>
              <a:gd name="connsiteY497" fmla="*/ 789780 h 4742238"/>
              <a:gd name="connsiteX498" fmla="*/ 1041126 w 4427516"/>
              <a:gd name="connsiteY498" fmla="*/ 794275 h 4742238"/>
              <a:gd name="connsiteX499" fmla="*/ 1130667 w 4427516"/>
              <a:gd name="connsiteY499" fmla="*/ 718085 h 4742238"/>
              <a:gd name="connsiteX500" fmla="*/ 1136052 w 4427516"/>
              <a:gd name="connsiteY500" fmla="*/ 718752 h 4742238"/>
              <a:gd name="connsiteX501" fmla="*/ 1142238 w 4427516"/>
              <a:gd name="connsiteY501" fmla="*/ 718752 h 4742238"/>
              <a:gd name="connsiteX502" fmla="*/ 1149047 w 4427516"/>
              <a:gd name="connsiteY502" fmla="*/ 717818 h 4742238"/>
              <a:gd name="connsiteX503" fmla="*/ 1156301 w 4427516"/>
              <a:gd name="connsiteY503" fmla="*/ 716126 h 4742238"/>
              <a:gd name="connsiteX504" fmla="*/ 1168406 w 4427516"/>
              <a:gd name="connsiteY504" fmla="*/ 712032 h 4742238"/>
              <a:gd name="connsiteX505" fmla="*/ 1180734 w 4427516"/>
              <a:gd name="connsiteY505" fmla="*/ 706469 h 4742238"/>
              <a:gd name="connsiteX506" fmla="*/ 1192750 w 4427516"/>
              <a:gd name="connsiteY506" fmla="*/ 699527 h 4742238"/>
              <a:gd name="connsiteX507" fmla="*/ 1203920 w 4427516"/>
              <a:gd name="connsiteY507" fmla="*/ 691516 h 4742238"/>
              <a:gd name="connsiteX508" fmla="*/ 1217271 w 4427516"/>
              <a:gd name="connsiteY508" fmla="*/ 678165 h 4742238"/>
              <a:gd name="connsiteX509" fmla="*/ 1223457 w 4427516"/>
              <a:gd name="connsiteY509" fmla="*/ 666238 h 4742238"/>
              <a:gd name="connsiteX510" fmla="*/ 1222166 w 4427516"/>
              <a:gd name="connsiteY510" fmla="*/ 657337 h 4742238"/>
              <a:gd name="connsiteX511" fmla="*/ 1213265 w 4427516"/>
              <a:gd name="connsiteY511" fmla="*/ 652308 h 4742238"/>
              <a:gd name="connsiteX512" fmla="*/ 1207836 w 4427516"/>
              <a:gd name="connsiteY512" fmla="*/ 651685 h 4742238"/>
              <a:gd name="connsiteX513" fmla="*/ 1201739 w 4427516"/>
              <a:gd name="connsiteY513" fmla="*/ 651908 h 4742238"/>
              <a:gd name="connsiteX514" fmla="*/ 1195019 w 4427516"/>
              <a:gd name="connsiteY514" fmla="*/ 652887 h 4742238"/>
              <a:gd name="connsiteX515" fmla="*/ 1187898 w 4427516"/>
              <a:gd name="connsiteY515" fmla="*/ 654578 h 4742238"/>
              <a:gd name="connsiteX516" fmla="*/ 1176105 w 4427516"/>
              <a:gd name="connsiteY516" fmla="*/ 658583 h 4742238"/>
              <a:gd name="connsiteX517" fmla="*/ 1164045 w 4427516"/>
              <a:gd name="connsiteY517" fmla="*/ 664057 h 4742238"/>
              <a:gd name="connsiteX518" fmla="*/ 1152251 w 4427516"/>
              <a:gd name="connsiteY518" fmla="*/ 670777 h 4742238"/>
              <a:gd name="connsiteX519" fmla="*/ 1141259 w 4427516"/>
              <a:gd name="connsiteY519" fmla="*/ 678566 h 4742238"/>
              <a:gd name="connsiteX520" fmla="*/ 1127551 w 4427516"/>
              <a:gd name="connsiteY520" fmla="*/ 691917 h 4742238"/>
              <a:gd name="connsiteX521" fmla="*/ 1120920 w 4427516"/>
              <a:gd name="connsiteY521" fmla="*/ 703888 h 4742238"/>
              <a:gd name="connsiteX522" fmla="*/ 1121811 w 4427516"/>
              <a:gd name="connsiteY522" fmla="*/ 713189 h 4742238"/>
              <a:gd name="connsiteX523" fmla="*/ 1130756 w 4427516"/>
              <a:gd name="connsiteY523" fmla="*/ 718174 h 4742238"/>
              <a:gd name="connsiteX524" fmla="*/ 952653 w 4427516"/>
              <a:gd name="connsiteY524" fmla="*/ 874114 h 4742238"/>
              <a:gd name="connsiteX525" fmla="*/ 957459 w 4427516"/>
              <a:gd name="connsiteY525" fmla="*/ 874337 h 4742238"/>
              <a:gd name="connsiteX526" fmla="*/ 962666 w 4427516"/>
              <a:gd name="connsiteY526" fmla="*/ 873981 h 4742238"/>
              <a:gd name="connsiteX527" fmla="*/ 968274 w 4427516"/>
              <a:gd name="connsiteY527" fmla="*/ 873091 h 4742238"/>
              <a:gd name="connsiteX528" fmla="*/ 974192 w 4427516"/>
              <a:gd name="connsiteY528" fmla="*/ 871711 h 4742238"/>
              <a:gd name="connsiteX529" fmla="*/ 988967 w 4427516"/>
              <a:gd name="connsiteY529" fmla="*/ 866949 h 4742238"/>
              <a:gd name="connsiteX530" fmla="*/ 1003565 w 4427516"/>
              <a:gd name="connsiteY530" fmla="*/ 859918 h 4742238"/>
              <a:gd name="connsiteX531" fmla="*/ 1017583 w 4427516"/>
              <a:gd name="connsiteY531" fmla="*/ 851017 h 4742238"/>
              <a:gd name="connsiteX532" fmla="*/ 1030133 w 4427516"/>
              <a:gd name="connsiteY532" fmla="*/ 840959 h 4742238"/>
              <a:gd name="connsiteX533" fmla="*/ 1042728 w 4427516"/>
              <a:gd name="connsiteY533" fmla="*/ 826451 h 4742238"/>
              <a:gd name="connsiteX534" fmla="*/ 1047179 w 4427516"/>
              <a:gd name="connsiteY534" fmla="*/ 814168 h 4742238"/>
              <a:gd name="connsiteX535" fmla="*/ 1043930 w 4427516"/>
              <a:gd name="connsiteY535" fmla="*/ 805267 h 4742238"/>
              <a:gd name="connsiteX536" fmla="*/ 1032804 w 4427516"/>
              <a:gd name="connsiteY536" fmla="*/ 801173 h 4742238"/>
              <a:gd name="connsiteX537" fmla="*/ 1028042 w 4427516"/>
              <a:gd name="connsiteY537" fmla="*/ 801173 h 4742238"/>
              <a:gd name="connsiteX538" fmla="*/ 1022880 w 4427516"/>
              <a:gd name="connsiteY538" fmla="*/ 801573 h 4742238"/>
              <a:gd name="connsiteX539" fmla="*/ 1017360 w 4427516"/>
              <a:gd name="connsiteY539" fmla="*/ 802463 h 4742238"/>
              <a:gd name="connsiteX540" fmla="*/ 1011576 w 4427516"/>
              <a:gd name="connsiteY540" fmla="*/ 803843 h 4742238"/>
              <a:gd name="connsiteX541" fmla="*/ 997601 w 4427516"/>
              <a:gd name="connsiteY541" fmla="*/ 808649 h 4742238"/>
              <a:gd name="connsiteX542" fmla="*/ 983360 w 4427516"/>
              <a:gd name="connsiteY542" fmla="*/ 815458 h 4742238"/>
              <a:gd name="connsiteX543" fmla="*/ 969608 w 4427516"/>
              <a:gd name="connsiteY543" fmla="*/ 823959 h 4742238"/>
              <a:gd name="connsiteX544" fmla="*/ 957148 w 4427516"/>
              <a:gd name="connsiteY544" fmla="*/ 833838 h 4742238"/>
              <a:gd name="connsiteX545" fmla="*/ 944419 w 4427516"/>
              <a:gd name="connsiteY545" fmla="*/ 848169 h 4742238"/>
              <a:gd name="connsiteX546" fmla="*/ 939302 w 4427516"/>
              <a:gd name="connsiteY546" fmla="*/ 860541 h 4742238"/>
              <a:gd name="connsiteX547" fmla="*/ 942061 w 4427516"/>
              <a:gd name="connsiteY547" fmla="*/ 869441 h 4742238"/>
              <a:gd name="connsiteX548" fmla="*/ 952964 w 4427516"/>
              <a:gd name="connsiteY548" fmla="*/ 874203 h 4742238"/>
              <a:gd name="connsiteX549" fmla="*/ 1221365 w 4427516"/>
              <a:gd name="connsiteY549" fmla="*/ 645366 h 4742238"/>
              <a:gd name="connsiteX550" fmla="*/ 1227017 w 4427516"/>
              <a:gd name="connsiteY550" fmla="*/ 646345 h 4742238"/>
              <a:gd name="connsiteX551" fmla="*/ 1233648 w 4427516"/>
              <a:gd name="connsiteY551" fmla="*/ 646345 h 4742238"/>
              <a:gd name="connsiteX552" fmla="*/ 1241035 w 4427516"/>
              <a:gd name="connsiteY552" fmla="*/ 645410 h 4742238"/>
              <a:gd name="connsiteX553" fmla="*/ 1249002 w 4427516"/>
              <a:gd name="connsiteY553" fmla="*/ 643541 h 4742238"/>
              <a:gd name="connsiteX554" fmla="*/ 1260439 w 4427516"/>
              <a:gd name="connsiteY554" fmla="*/ 639981 h 4742238"/>
              <a:gd name="connsiteX555" fmla="*/ 1271743 w 4427516"/>
              <a:gd name="connsiteY555" fmla="*/ 634997 h 4742238"/>
              <a:gd name="connsiteX556" fmla="*/ 1282825 w 4427516"/>
              <a:gd name="connsiteY556" fmla="*/ 628900 h 4742238"/>
              <a:gd name="connsiteX557" fmla="*/ 1293239 w 4427516"/>
              <a:gd name="connsiteY557" fmla="*/ 621779 h 4742238"/>
              <a:gd name="connsiteX558" fmla="*/ 1307302 w 4427516"/>
              <a:gd name="connsiteY558" fmla="*/ 608784 h 4742238"/>
              <a:gd name="connsiteX559" fmla="*/ 1314289 w 4427516"/>
              <a:gd name="connsiteY559" fmla="*/ 596990 h 4742238"/>
              <a:gd name="connsiteX560" fmla="*/ 1313888 w 4427516"/>
              <a:gd name="connsiteY560" fmla="*/ 587778 h 4742238"/>
              <a:gd name="connsiteX561" fmla="*/ 1305744 w 4427516"/>
              <a:gd name="connsiteY561" fmla="*/ 582304 h 4742238"/>
              <a:gd name="connsiteX562" fmla="*/ 1300047 w 4427516"/>
              <a:gd name="connsiteY562" fmla="*/ 581459 h 4742238"/>
              <a:gd name="connsiteX563" fmla="*/ 1293461 w 4427516"/>
              <a:gd name="connsiteY563" fmla="*/ 581459 h 4742238"/>
              <a:gd name="connsiteX564" fmla="*/ 1286207 w 4427516"/>
              <a:gd name="connsiteY564" fmla="*/ 582482 h 4742238"/>
              <a:gd name="connsiteX565" fmla="*/ 1278374 w 4427516"/>
              <a:gd name="connsiteY565" fmla="*/ 584307 h 4742238"/>
              <a:gd name="connsiteX566" fmla="*/ 1267560 w 4427516"/>
              <a:gd name="connsiteY566" fmla="*/ 587956 h 4742238"/>
              <a:gd name="connsiteX567" fmla="*/ 1256523 w 4427516"/>
              <a:gd name="connsiteY567" fmla="*/ 592807 h 4742238"/>
              <a:gd name="connsiteX568" fmla="*/ 1245664 w 4427516"/>
              <a:gd name="connsiteY568" fmla="*/ 598771 h 4742238"/>
              <a:gd name="connsiteX569" fmla="*/ 1235428 w 4427516"/>
              <a:gd name="connsiteY569" fmla="*/ 605669 h 4742238"/>
              <a:gd name="connsiteX570" fmla="*/ 1221276 w 4427516"/>
              <a:gd name="connsiteY570" fmla="*/ 618530 h 4742238"/>
              <a:gd name="connsiteX571" fmla="*/ 1213933 w 4427516"/>
              <a:gd name="connsiteY571" fmla="*/ 630279 h 4742238"/>
              <a:gd name="connsiteX572" fmla="*/ 1213933 w 4427516"/>
              <a:gd name="connsiteY572" fmla="*/ 639714 h 4742238"/>
              <a:gd name="connsiteX573" fmla="*/ 1221677 w 4427516"/>
              <a:gd name="connsiteY573" fmla="*/ 645455 h 4742238"/>
              <a:gd name="connsiteX574" fmla="*/ 1407613 w 4427516"/>
              <a:gd name="connsiteY574" fmla="*/ 509674 h 4742238"/>
              <a:gd name="connsiteX575" fmla="*/ 1413576 w 4427516"/>
              <a:gd name="connsiteY575" fmla="*/ 511321 h 4742238"/>
              <a:gd name="connsiteX576" fmla="*/ 1420964 w 4427516"/>
              <a:gd name="connsiteY576" fmla="*/ 511588 h 4742238"/>
              <a:gd name="connsiteX577" fmla="*/ 1429508 w 4427516"/>
              <a:gd name="connsiteY577" fmla="*/ 510654 h 4742238"/>
              <a:gd name="connsiteX578" fmla="*/ 1438854 w 4427516"/>
              <a:gd name="connsiteY578" fmla="*/ 508473 h 4742238"/>
              <a:gd name="connsiteX579" fmla="*/ 1448021 w 4427516"/>
              <a:gd name="connsiteY579" fmla="*/ 505447 h 4742238"/>
              <a:gd name="connsiteX580" fmla="*/ 1457412 w 4427516"/>
              <a:gd name="connsiteY580" fmla="*/ 501575 h 4742238"/>
              <a:gd name="connsiteX581" fmla="*/ 1466714 w 4427516"/>
              <a:gd name="connsiteY581" fmla="*/ 496813 h 4742238"/>
              <a:gd name="connsiteX582" fmla="*/ 1475614 w 4427516"/>
              <a:gd name="connsiteY582" fmla="*/ 491339 h 4742238"/>
              <a:gd name="connsiteX583" fmla="*/ 1490567 w 4427516"/>
              <a:gd name="connsiteY583" fmla="*/ 479234 h 4742238"/>
              <a:gd name="connsiteX584" fmla="*/ 1498934 w 4427516"/>
              <a:gd name="connsiteY584" fmla="*/ 467841 h 4742238"/>
              <a:gd name="connsiteX585" fmla="*/ 1500224 w 4427516"/>
              <a:gd name="connsiteY585" fmla="*/ 458406 h 4742238"/>
              <a:gd name="connsiteX586" fmla="*/ 1493949 w 4427516"/>
              <a:gd name="connsiteY586" fmla="*/ 452220 h 4742238"/>
              <a:gd name="connsiteX587" fmla="*/ 1487898 w 4427516"/>
              <a:gd name="connsiteY587" fmla="*/ 450707 h 4742238"/>
              <a:gd name="connsiteX588" fmla="*/ 1480509 w 4427516"/>
              <a:gd name="connsiteY588" fmla="*/ 450707 h 4742238"/>
              <a:gd name="connsiteX589" fmla="*/ 1472099 w 4427516"/>
              <a:gd name="connsiteY589" fmla="*/ 451731 h 4742238"/>
              <a:gd name="connsiteX590" fmla="*/ 1462931 w 4427516"/>
              <a:gd name="connsiteY590" fmla="*/ 453867 h 4742238"/>
              <a:gd name="connsiteX591" fmla="*/ 1454030 w 4427516"/>
              <a:gd name="connsiteY591" fmla="*/ 456849 h 4742238"/>
              <a:gd name="connsiteX592" fmla="*/ 1444862 w 4427516"/>
              <a:gd name="connsiteY592" fmla="*/ 460676 h 4742238"/>
              <a:gd name="connsiteX593" fmla="*/ 1435738 w 4427516"/>
              <a:gd name="connsiteY593" fmla="*/ 465126 h 4742238"/>
              <a:gd name="connsiteX594" fmla="*/ 1426838 w 4427516"/>
              <a:gd name="connsiteY594" fmla="*/ 470467 h 4742238"/>
              <a:gd name="connsiteX595" fmla="*/ 1411974 w 4427516"/>
              <a:gd name="connsiteY595" fmla="*/ 482349 h 4742238"/>
              <a:gd name="connsiteX596" fmla="*/ 1403341 w 4427516"/>
              <a:gd name="connsiteY596" fmla="*/ 493742 h 4742238"/>
              <a:gd name="connsiteX597" fmla="*/ 1401604 w 4427516"/>
              <a:gd name="connsiteY597" fmla="*/ 503266 h 4742238"/>
              <a:gd name="connsiteX598" fmla="*/ 1407924 w 4427516"/>
              <a:gd name="connsiteY598" fmla="*/ 509763 h 4742238"/>
              <a:gd name="connsiteX599" fmla="*/ 1314155 w 4427516"/>
              <a:gd name="connsiteY599" fmla="*/ 575940 h 4742238"/>
              <a:gd name="connsiteX600" fmla="*/ 1320029 w 4427516"/>
              <a:gd name="connsiteY600" fmla="*/ 577186 h 4742238"/>
              <a:gd name="connsiteX601" fmla="*/ 1327016 w 4427516"/>
              <a:gd name="connsiteY601" fmla="*/ 577186 h 4742238"/>
              <a:gd name="connsiteX602" fmla="*/ 1334938 w 4427516"/>
              <a:gd name="connsiteY602" fmla="*/ 576207 h 4742238"/>
              <a:gd name="connsiteX603" fmla="*/ 1343572 w 4427516"/>
              <a:gd name="connsiteY603" fmla="*/ 574205 h 4742238"/>
              <a:gd name="connsiteX604" fmla="*/ 1353719 w 4427516"/>
              <a:gd name="connsiteY604" fmla="*/ 570822 h 4742238"/>
              <a:gd name="connsiteX605" fmla="*/ 1364088 w 4427516"/>
              <a:gd name="connsiteY605" fmla="*/ 566372 h 4742238"/>
              <a:gd name="connsiteX606" fmla="*/ 1374280 w 4427516"/>
              <a:gd name="connsiteY606" fmla="*/ 560987 h 4742238"/>
              <a:gd name="connsiteX607" fmla="*/ 1384026 w 4427516"/>
              <a:gd name="connsiteY607" fmla="*/ 554668 h 4742238"/>
              <a:gd name="connsiteX608" fmla="*/ 1398489 w 4427516"/>
              <a:gd name="connsiteY608" fmla="*/ 542073 h 4742238"/>
              <a:gd name="connsiteX609" fmla="*/ 1406099 w 4427516"/>
              <a:gd name="connsiteY609" fmla="*/ 530502 h 4742238"/>
              <a:gd name="connsiteX610" fmla="*/ 1406456 w 4427516"/>
              <a:gd name="connsiteY610" fmla="*/ 521201 h 4742238"/>
              <a:gd name="connsiteX611" fmla="*/ 1399201 w 4427516"/>
              <a:gd name="connsiteY611" fmla="*/ 515415 h 4742238"/>
              <a:gd name="connsiteX612" fmla="*/ 1393327 w 4427516"/>
              <a:gd name="connsiteY612" fmla="*/ 514258 h 4742238"/>
              <a:gd name="connsiteX613" fmla="*/ 1386340 w 4427516"/>
              <a:gd name="connsiteY613" fmla="*/ 514258 h 4742238"/>
              <a:gd name="connsiteX614" fmla="*/ 1378507 w 4427516"/>
              <a:gd name="connsiteY614" fmla="*/ 515282 h 4742238"/>
              <a:gd name="connsiteX615" fmla="*/ 1370096 w 4427516"/>
              <a:gd name="connsiteY615" fmla="*/ 517285 h 4742238"/>
              <a:gd name="connsiteX616" fmla="*/ 1360127 w 4427516"/>
              <a:gd name="connsiteY616" fmla="*/ 520578 h 4742238"/>
              <a:gd name="connsiteX617" fmla="*/ 1349981 w 4427516"/>
              <a:gd name="connsiteY617" fmla="*/ 525028 h 4742238"/>
              <a:gd name="connsiteX618" fmla="*/ 1340011 w 4427516"/>
              <a:gd name="connsiteY618" fmla="*/ 530280 h 4742238"/>
              <a:gd name="connsiteX619" fmla="*/ 1330399 w 4427516"/>
              <a:gd name="connsiteY619" fmla="*/ 536421 h 4742238"/>
              <a:gd name="connsiteX620" fmla="*/ 1315980 w 4427516"/>
              <a:gd name="connsiteY620" fmla="*/ 548793 h 4742238"/>
              <a:gd name="connsiteX621" fmla="*/ 1308058 w 4427516"/>
              <a:gd name="connsiteY621" fmla="*/ 560364 h 4742238"/>
              <a:gd name="connsiteX622" fmla="*/ 1307257 w 4427516"/>
              <a:gd name="connsiteY622" fmla="*/ 569799 h 4742238"/>
              <a:gd name="connsiteX623" fmla="*/ 1314244 w 4427516"/>
              <a:gd name="connsiteY623" fmla="*/ 576029 h 4742238"/>
              <a:gd name="connsiteX624" fmla="*/ 106194 w 4427516"/>
              <a:gd name="connsiteY624" fmla="*/ 3113089 h 4742238"/>
              <a:gd name="connsiteX625" fmla="*/ 123640 w 4427516"/>
              <a:gd name="connsiteY625" fmla="*/ 3105924 h 4742238"/>
              <a:gd name="connsiteX626" fmla="*/ 141931 w 4427516"/>
              <a:gd name="connsiteY626" fmla="*/ 3095465 h 4742238"/>
              <a:gd name="connsiteX627" fmla="*/ 160711 w 4427516"/>
              <a:gd name="connsiteY627" fmla="*/ 3081714 h 4742238"/>
              <a:gd name="connsiteX628" fmla="*/ 198717 w 4427516"/>
              <a:gd name="connsiteY628" fmla="*/ 3043886 h 4742238"/>
              <a:gd name="connsiteX629" fmla="*/ 226487 w 4427516"/>
              <a:gd name="connsiteY629" fmla="*/ 3002186 h 4742238"/>
              <a:gd name="connsiteX630" fmla="*/ 241575 w 4427516"/>
              <a:gd name="connsiteY630" fmla="*/ 2961777 h 4742238"/>
              <a:gd name="connsiteX631" fmla="*/ 241798 w 4427516"/>
              <a:gd name="connsiteY631" fmla="*/ 2927642 h 4742238"/>
              <a:gd name="connsiteX632" fmla="*/ 235077 w 4427516"/>
              <a:gd name="connsiteY632" fmla="*/ 2913935 h 4742238"/>
              <a:gd name="connsiteX633" fmla="*/ 224351 w 4427516"/>
              <a:gd name="connsiteY633" fmla="*/ 2905035 h 4742238"/>
              <a:gd name="connsiteX634" fmla="*/ 210200 w 4427516"/>
              <a:gd name="connsiteY634" fmla="*/ 2900896 h 4742238"/>
              <a:gd name="connsiteX635" fmla="*/ 193288 w 4427516"/>
              <a:gd name="connsiteY635" fmla="*/ 2901385 h 4742238"/>
              <a:gd name="connsiteX636" fmla="*/ 177756 w 4427516"/>
              <a:gd name="connsiteY636" fmla="*/ 2905213 h 4742238"/>
              <a:gd name="connsiteX637" fmla="*/ 161067 w 4427516"/>
              <a:gd name="connsiteY637" fmla="*/ 2912111 h 4742238"/>
              <a:gd name="connsiteX638" fmla="*/ 143489 w 4427516"/>
              <a:gd name="connsiteY638" fmla="*/ 2922035 h 4742238"/>
              <a:gd name="connsiteX639" fmla="*/ 125331 w 4427516"/>
              <a:gd name="connsiteY639" fmla="*/ 2935030 h 4742238"/>
              <a:gd name="connsiteX640" fmla="*/ 88305 w 4427516"/>
              <a:gd name="connsiteY640" fmla="*/ 2971033 h 4742238"/>
              <a:gd name="connsiteX641" fmla="*/ 60134 w 4427516"/>
              <a:gd name="connsiteY641" fmla="*/ 3011621 h 4742238"/>
              <a:gd name="connsiteX642" fmla="*/ 43668 w 4427516"/>
              <a:gd name="connsiteY642" fmla="*/ 3052119 h 4742238"/>
              <a:gd name="connsiteX643" fmla="*/ 41842 w 4427516"/>
              <a:gd name="connsiteY643" fmla="*/ 3087722 h 4742238"/>
              <a:gd name="connsiteX644" fmla="*/ 47895 w 4427516"/>
              <a:gd name="connsiteY644" fmla="*/ 3102497 h 4742238"/>
              <a:gd name="connsiteX645" fmla="*/ 58353 w 4427516"/>
              <a:gd name="connsiteY645" fmla="*/ 3112332 h 4742238"/>
              <a:gd name="connsiteX646" fmla="*/ 72639 w 4427516"/>
              <a:gd name="connsiteY646" fmla="*/ 3117183 h 4742238"/>
              <a:gd name="connsiteX647" fmla="*/ 90084 w 4427516"/>
              <a:gd name="connsiteY647" fmla="*/ 3117183 h 4742238"/>
              <a:gd name="connsiteX648" fmla="*/ 106283 w 4427516"/>
              <a:gd name="connsiteY648" fmla="*/ 3113178 h 4742238"/>
              <a:gd name="connsiteX649" fmla="*/ 1910681 w 4427516"/>
              <a:gd name="connsiteY649" fmla="*/ 228367 h 4742238"/>
              <a:gd name="connsiteX650" fmla="*/ 1922118 w 4427516"/>
              <a:gd name="connsiteY650" fmla="*/ 227566 h 4742238"/>
              <a:gd name="connsiteX651" fmla="*/ 1935469 w 4427516"/>
              <a:gd name="connsiteY651" fmla="*/ 224629 h 4742238"/>
              <a:gd name="connsiteX652" fmla="*/ 1940499 w 4427516"/>
              <a:gd name="connsiteY652" fmla="*/ 223027 h 4742238"/>
              <a:gd name="connsiteX653" fmla="*/ 1945661 w 4427516"/>
              <a:gd name="connsiteY653" fmla="*/ 221158 h 4742238"/>
              <a:gd name="connsiteX654" fmla="*/ 1950823 w 4427516"/>
              <a:gd name="connsiteY654" fmla="*/ 219022 h 4742238"/>
              <a:gd name="connsiteX655" fmla="*/ 1955986 w 4427516"/>
              <a:gd name="connsiteY655" fmla="*/ 216663 h 4742238"/>
              <a:gd name="connsiteX656" fmla="*/ 1972897 w 4427516"/>
              <a:gd name="connsiteY656" fmla="*/ 206605 h 4742238"/>
              <a:gd name="connsiteX657" fmla="*/ 1984512 w 4427516"/>
              <a:gd name="connsiteY657" fmla="*/ 196102 h 4742238"/>
              <a:gd name="connsiteX658" fmla="*/ 1989763 w 4427516"/>
              <a:gd name="connsiteY658" fmla="*/ 186401 h 4742238"/>
              <a:gd name="connsiteX659" fmla="*/ 1987805 w 4427516"/>
              <a:gd name="connsiteY659" fmla="*/ 178701 h 4742238"/>
              <a:gd name="connsiteX660" fmla="*/ 1981664 w 4427516"/>
              <a:gd name="connsiteY660" fmla="*/ 175230 h 4742238"/>
              <a:gd name="connsiteX661" fmla="*/ 1972764 w 4427516"/>
              <a:gd name="connsiteY661" fmla="*/ 174029 h 4742238"/>
              <a:gd name="connsiteX662" fmla="*/ 1961415 w 4427516"/>
              <a:gd name="connsiteY662" fmla="*/ 174919 h 4742238"/>
              <a:gd name="connsiteX663" fmla="*/ 1948554 w 4427516"/>
              <a:gd name="connsiteY663" fmla="*/ 177856 h 4742238"/>
              <a:gd name="connsiteX664" fmla="*/ 1943569 w 4427516"/>
              <a:gd name="connsiteY664" fmla="*/ 179413 h 4742238"/>
              <a:gd name="connsiteX665" fmla="*/ 1938541 w 4427516"/>
              <a:gd name="connsiteY665" fmla="*/ 181238 h 4742238"/>
              <a:gd name="connsiteX666" fmla="*/ 1933467 w 4427516"/>
              <a:gd name="connsiteY666" fmla="*/ 183330 h 4742238"/>
              <a:gd name="connsiteX667" fmla="*/ 1928394 w 4427516"/>
              <a:gd name="connsiteY667" fmla="*/ 185688 h 4742238"/>
              <a:gd name="connsiteX668" fmla="*/ 1911749 w 4427516"/>
              <a:gd name="connsiteY668" fmla="*/ 195479 h 4742238"/>
              <a:gd name="connsiteX669" fmla="*/ 1900089 w 4427516"/>
              <a:gd name="connsiteY669" fmla="*/ 205804 h 4742238"/>
              <a:gd name="connsiteX670" fmla="*/ 1894526 w 4427516"/>
              <a:gd name="connsiteY670" fmla="*/ 215506 h 4742238"/>
              <a:gd name="connsiteX671" fmla="*/ 1896173 w 4427516"/>
              <a:gd name="connsiteY671" fmla="*/ 223339 h 4742238"/>
              <a:gd name="connsiteX672" fmla="*/ 1902047 w 4427516"/>
              <a:gd name="connsiteY672" fmla="*/ 226988 h 4742238"/>
              <a:gd name="connsiteX673" fmla="*/ 1910769 w 4427516"/>
              <a:gd name="connsiteY673" fmla="*/ 228456 h 4742238"/>
              <a:gd name="connsiteX674" fmla="*/ 2182509 w 4427516"/>
              <a:gd name="connsiteY674" fmla="*/ 4340497 h 4742238"/>
              <a:gd name="connsiteX675" fmla="*/ 2142723 w 4427516"/>
              <a:gd name="connsiteY675" fmla="*/ 4290565 h 4742238"/>
              <a:gd name="connsiteX676" fmla="*/ 2088873 w 4427516"/>
              <a:gd name="connsiteY676" fmla="*/ 4267823 h 4742238"/>
              <a:gd name="connsiteX677" fmla="*/ 2084023 w 4427516"/>
              <a:gd name="connsiteY677" fmla="*/ 4267333 h 4742238"/>
              <a:gd name="connsiteX678" fmla="*/ 2079127 w 4427516"/>
              <a:gd name="connsiteY678" fmla="*/ 4267067 h 4742238"/>
              <a:gd name="connsiteX679" fmla="*/ 2074277 w 4427516"/>
              <a:gd name="connsiteY679" fmla="*/ 4267067 h 4742238"/>
              <a:gd name="connsiteX680" fmla="*/ 2069425 w 4427516"/>
              <a:gd name="connsiteY680" fmla="*/ 4267067 h 4742238"/>
              <a:gd name="connsiteX681" fmla="*/ 2016465 w 4427516"/>
              <a:gd name="connsiteY681" fmla="*/ 4283444 h 4742238"/>
              <a:gd name="connsiteX682" fmla="*/ 1969025 w 4427516"/>
              <a:gd name="connsiteY682" fmla="*/ 4323007 h 4742238"/>
              <a:gd name="connsiteX683" fmla="*/ 1931108 w 4427516"/>
              <a:gd name="connsiteY683" fmla="*/ 4381708 h 4742238"/>
              <a:gd name="connsiteX684" fmla="*/ 1907032 w 4427516"/>
              <a:gd name="connsiteY684" fmla="*/ 4455895 h 4742238"/>
              <a:gd name="connsiteX685" fmla="*/ 1902581 w 4427516"/>
              <a:gd name="connsiteY685" fmla="*/ 4540986 h 4742238"/>
              <a:gd name="connsiteX686" fmla="*/ 1921095 w 4427516"/>
              <a:gd name="connsiteY686" fmla="*/ 4615574 h 4742238"/>
              <a:gd name="connsiteX687" fmla="*/ 1959946 w 4427516"/>
              <a:gd name="connsiteY687" fmla="*/ 4671026 h 4742238"/>
              <a:gd name="connsiteX688" fmla="*/ 2015887 w 4427516"/>
              <a:gd name="connsiteY688" fmla="*/ 4698262 h 4742238"/>
              <a:gd name="connsiteX689" fmla="*/ 2020960 w 4427516"/>
              <a:gd name="connsiteY689" fmla="*/ 4698929 h 4742238"/>
              <a:gd name="connsiteX690" fmla="*/ 2026034 w 4427516"/>
              <a:gd name="connsiteY690" fmla="*/ 4699330 h 4742238"/>
              <a:gd name="connsiteX691" fmla="*/ 2031152 w 4427516"/>
              <a:gd name="connsiteY691" fmla="*/ 4699330 h 4742238"/>
              <a:gd name="connsiteX692" fmla="*/ 2036226 w 4427516"/>
              <a:gd name="connsiteY692" fmla="*/ 4699330 h 4742238"/>
              <a:gd name="connsiteX693" fmla="*/ 2093057 w 4427516"/>
              <a:gd name="connsiteY693" fmla="*/ 4682151 h 4742238"/>
              <a:gd name="connsiteX694" fmla="*/ 2143345 w 4427516"/>
              <a:gd name="connsiteY694" fmla="*/ 4638716 h 4742238"/>
              <a:gd name="connsiteX695" fmla="*/ 2181886 w 4427516"/>
              <a:gd name="connsiteY695" fmla="*/ 4574898 h 4742238"/>
              <a:gd name="connsiteX696" fmla="*/ 2203826 w 4427516"/>
              <a:gd name="connsiteY696" fmla="*/ 4496749 h 4742238"/>
              <a:gd name="connsiteX697" fmla="*/ 2204405 w 4427516"/>
              <a:gd name="connsiteY697" fmla="*/ 4411169 h 4742238"/>
              <a:gd name="connsiteX698" fmla="*/ 2182598 w 4427516"/>
              <a:gd name="connsiteY698" fmla="*/ 4340764 h 4742238"/>
              <a:gd name="connsiteX699" fmla="*/ 2249576 w 4427516"/>
              <a:gd name="connsiteY699" fmla="*/ 86712 h 4742238"/>
              <a:gd name="connsiteX700" fmla="*/ 2252334 w 4427516"/>
              <a:gd name="connsiteY700" fmla="*/ 85822 h 4742238"/>
              <a:gd name="connsiteX701" fmla="*/ 2255139 w 4427516"/>
              <a:gd name="connsiteY701" fmla="*/ 84799 h 4742238"/>
              <a:gd name="connsiteX702" fmla="*/ 2257986 w 4427516"/>
              <a:gd name="connsiteY702" fmla="*/ 83731 h 4742238"/>
              <a:gd name="connsiteX703" fmla="*/ 2276100 w 4427516"/>
              <a:gd name="connsiteY703" fmla="*/ 74830 h 4742238"/>
              <a:gd name="connsiteX704" fmla="*/ 2289451 w 4427516"/>
              <a:gd name="connsiteY704" fmla="*/ 64906 h 4742238"/>
              <a:gd name="connsiteX705" fmla="*/ 2297061 w 4427516"/>
              <a:gd name="connsiteY705" fmla="*/ 55070 h 4742238"/>
              <a:gd name="connsiteX706" fmla="*/ 2297595 w 4427516"/>
              <a:gd name="connsiteY706" fmla="*/ 46570 h 4742238"/>
              <a:gd name="connsiteX707" fmla="*/ 2292032 w 4427516"/>
              <a:gd name="connsiteY707" fmla="*/ 41675 h 4742238"/>
              <a:gd name="connsiteX708" fmla="*/ 2282019 w 4427516"/>
              <a:gd name="connsiteY708" fmla="*/ 39539 h 4742238"/>
              <a:gd name="connsiteX709" fmla="*/ 2268668 w 4427516"/>
              <a:gd name="connsiteY709" fmla="*/ 40251 h 4742238"/>
              <a:gd name="connsiteX710" fmla="*/ 2253181 w 4427516"/>
              <a:gd name="connsiteY710" fmla="*/ 43678 h 4742238"/>
              <a:gd name="connsiteX711" fmla="*/ 2250466 w 4427516"/>
              <a:gd name="connsiteY711" fmla="*/ 44479 h 4742238"/>
              <a:gd name="connsiteX712" fmla="*/ 2247751 w 4427516"/>
              <a:gd name="connsiteY712" fmla="*/ 45413 h 4742238"/>
              <a:gd name="connsiteX713" fmla="*/ 2245036 w 4427516"/>
              <a:gd name="connsiteY713" fmla="*/ 46392 h 4742238"/>
              <a:gd name="connsiteX714" fmla="*/ 2242278 w 4427516"/>
              <a:gd name="connsiteY714" fmla="*/ 47416 h 4742238"/>
              <a:gd name="connsiteX715" fmla="*/ 2224476 w 4427516"/>
              <a:gd name="connsiteY715" fmla="*/ 56050 h 4742238"/>
              <a:gd name="connsiteX716" fmla="*/ 2211125 w 4427516"/>
              <a:gd name="connsiteY716" fmla="*/ 65796 h 4742238"/>
              <a:gd name="connsiteX717" fmla="*/ 2203292 w 4427516"/>
              <a:gd name="connsiteY717" fmla="*/ 75542 h 4742238"/>
              <a:gd name="connsiteX718" fmla="*/ 2202401 w 4427516"/>
              <a:gd name="connsiteY718" fmla="*/ 84087 h 4742238"/>
              <a:gd name="connsiteX719" fmla="*/ 2207654 w 4427516"/>
              <a:gd name="connsiteY719" fmla="*/ 89205 h 4742238"/>
              <a:gd name="connsiteX720" fmla="*/ 2217489 w 4427516"/>
              <a:gd name="connsiteY720" fmla="*/ 91474 h 4742238"/>
              <a:gd name="connsiteX721" fmla="*/ 2230840 w 4427516"/>
              <a:gd name="connsiteY721" fmla="*/ 90896 h 4742238"/>
              <a:gd name="connsiteX722" fmla="*/ 2246594 w 4427516"/>
              <a:gd name="connsiteY722" fmla="*/ 87469 h 4742238"/>
              <a:gd name="connsiteX723" fmla="*/ 1874054 w 4427516"/>
              <a:gd name="connsiteY723" fmla="*/ 4295771 h 4742238"/>
              <a:gd name="connsiteX724" fmla="*/ 1841701 w 4427516"/>
              <a:gd name="connsiteY724" fmla="*/ 4243613 h 4742238"/>
              <a:gd name="connsiteX725" fmla="*/ 1793592 w 4427516"/>
              <a:gd name="connsiteY725" fmla="*/ 4216421 h 4742238"/>
              <a:gd name="connsiteX726" fmla="*/ 1786694 w 4427516"/>
              <a:gd name="connsiteY726" fmla="*/ 4215131 h 4742238"/>
              <a:gd name="connsiteX727" fmla="*/ 1779796 w 4427516"/>
              <a:gd name="connsiteY727" fmla="*/ 4214374 h 4742238"/>
              <a:gd name="connsiteX728" fmla="*/ 1772853 w 4427516"/>
              <a:gd name="connsiteY728" fmla="*/ 4214107 h 4742238"/>
              <a:gd name="connsiteX729" fmla="*/ 1765956 w 4427516"/>
              <a:gd name="connsiteY729" fmla="*/ 4214107 h 4742238"/>
              <a:gd name="connsiteX730" fmla="*/ 1717357 w 4427516"/>
              <a:gd name="connsiteY730" fmla="*/ 4228615 h 4742238"/>
              <a:gd name="connsiteX731" fmla="*/ 1672053 w 4427516"/>
              <a:gd name="connsiteY731" fmla="*/ 4263417 h 4742238"/>
              <a:gd name="connsiteX732" fmla="*/ 1633558 w 4427516"/>
              <a:gd name="connsiteY732" fmla="*/ 4315531 h 4742238"/>
              <a:gd name="connsiteX733" fmla="*/ 1605743 w 4427516"/>
              <a:gd name="connsiteY733" fmla="*/ 4382286 h 4742238"/>
              <a:gd name="connsiteX734" fmla="*/ 1593504 w 4427516"/>
              <a:gd name="connsiteY734" fmla="*/ 4463995 h 4742238"/>
              <a:gd name="connsiteX735" fmla="*/ 1603607 w 4427516"/>
              <a:gd name="connsiteY735" fmla="*/ 4537648 h 4742238"/>
              <a:gd name="connsiteX736" fmla="*/ 1634403 w 4427516"/>
              <a:gd name="connsiteY736" fmla="*/ 4594835 h 4742238"/>
              <a:gd name="connsiteX737" fmla="*/ 1683801 w 4427516"/>
              <a:gd name="connsiteY737" fmla="*/ 4626567 h 4742238"/>
              <a:gd name="connsiteX738" fmla="*/ 1691011 w 4427516"/>
              <a:gd name="connsiteY738" fmla="*/ 4628213 h 4742238"/>
              <a:gd name="connsiteX739" fmla="*/ 1698309 w 4427516"/>
              <a:gd name="connsiteY739" fmla="*/ 4629281 h 4742238"/>
              <a:gd name="connsiteX740" fmla="*/ 1705653 w 4427516"/>
              <a:gd name="connsiteY740" fmla="*/ 4629815 h 4742238"/>
              <a:gd name="connsiteX741" fmla="*/ 1713040 w 4427516"/>
              <a:gd name="connsiteY741" fmla="*/ 4629815 h 4742238"/>
              <a:gd name="connsiteX742" fmla="*/ 1764843 w 4427516"/>
              <a:gd name="connsiteY742" fmla="*/ 4614728 h 4742238"/>
              <a:gd name="connsiteX743" fmla="*/ 1812774 w 4427516"/>
              <a:gd name="connsiteY743" fmla="*/ 4576678 h 4742238"/>
              <a:gd name="connsiteX744" fmla="*/ 1852203 w 4427516"/>
              <a:gd name="connsiteY744" fmla="*/ 4520114 h 4742238"/>
              <a:gd name="connsiteX745" fmla="*/ 1878638 w 4427516"/>
              <a:gd name="connsiteY745" fmla="*/ 4449709 h 4742238"/>
              <a:gd name="connsiteX746" fmla="*/ 1887539 w 4427516"/>
              <a:gd name="connsiteY746" fmla="*/ 4366755 h 4742238"/>
              <a:gd name="connsiteX747" fmla="*/ 1874143 w 4427516"/>
              <a:gd name="connsiteY747" fmla="*/ 4296038 h 4742238"/>
              <a:gd name="connsiteX748" fmla="*/ 1589231 w 4427516"/>
              <a:gd name="connsiteY748" fmla="*/ 4225144 h 4742238"/>
              <a:gd name="connsiteX749" fmla="*/ 1563686 w 4427516"/>
              <a:gd name="connsiteY749" fmla="*/ 4172096 h 4742238"/>
              <a:gd name="connsiteX750" fmla="*/ 1521142 w 4427516"/>
              <a:gd name="connsiteY750" fmla="*/ 4142145 h 4742238"/>
              <a:gd name="connsiteX751" fmla="*/ 1512819 w 4427516"/>
              <a:gd name="connsiteY751" fmla="*/ 4139875 h 4742238"/>
              <a:gd name="connsiteX752" fmla="*/ 1504364 w 4427516"/>
              <a:gd name="connsiteY752" fmla="*/ 4138451 h 4742238"/>
              <a:gd name="connsiteX753" fmla="*/ 1495774 w 4427516"/>
              <a:gd name="connsiteY753" fmla="*/ 4137828 h 4742238"/>
              <a:gd name="connsiteX754" fmla="*/ 1486873 w 4427516"/>
              <a:gd name="connsiteY754" fmla="*/ 4137828 h 4742238"/>
              <a:gd name="connsiteX755" fmla="*/ 1442637 w 4427516"/>
              <a:gd name="connsiteY755" fmla="*/ 4150690 h 4742238"/>
              <a:gd name="connsiteX756" fmla="*/ 1399914 w 4427516"/>
              <a:gd name="connsiteY756" fmla="*/ 4181308 h 4742238"/>
              <a:gd name="connsiteX757" fmla="*/ 1361952 w 4427516"/>
              <a:gd name="connsiteY757" fmla="*/ 4227280 h 4742238"/>
              <a:gd name="connsiteX758" fmla="*/ 1332046 w 4427516"/>
              <a:gd name="connsiteY758" fmla="*/ 4286648 h 4742238"/>
              <a:gd name="connsiteX759" fmla="*/ 1313844 w 4427516"/>
              <a:gd name="connsiteY759" fmla="*/ 4364930 h 4742238"/>
              <a:gd name="connsiteX760" fmla="*/ 1316603 w 4427516"/>
              <a:gd name="connsiteY760" fmla="*/ 4436759 h 4742238"/>
              <a:gd name="connsiteX761" fmla="*/ 1340011 w 4427516"/>
              <a:gd name="connsiteY761" fmla="*/ 4494346 h 4742238"/>
              <a:gd name="connsiteX762" fmla="*/ 1382958 w 4427516"/>
              <a:gd name="connsiteY762" fmla="*/ 4528970 h 4742238"/>
              <a:gd name="connsiteX763" fmla="*/ 1391591 w 4427516"/>
              <a:gd name="connsiteY763" fmla="*/ 4531729 h 4742238"/>
              <a:gd name="connsiteX764" fmla="*/ 1400492 w 4427516"/>
              <a:gd name="connsiteY764" fmla="*/ 4533554 h 4742238"/>
              <a:gd name="connsiteX765" fmla="*/ 1409393 w 4427516"/>
              <a:gd name="connsiteY765" fmla="*/ 4534444 h 4742238"/>
              <a:gd name="connsiteX766" fmla="*/ 1418516 w 4427516"/>
              <a:gd name="connsiteY766" fmla="*/ 4534444 h 4742238"/>
              <a:gd name="connsiteX767" fmla="*/ 1465823 w 4427516"/>
              <a:gd name="connsiteY767" fmla="*/ 4521093 h 4742238"/>
              <a:gd name="connsiteX768" fmla="*/ 1511217 w 4427516"/>
              <a:gd name="connsiteY768" fmla="*/ 4487715 h 4742238"/>
              <a:gd name="connsiteX769" fmla="*/ 1550558 w 4427516"/>
              <a:gd name="connsiteY769" fmla="*/ 4437693 h 4742238"/>
              <a:gd name="connsiteX770" fmla="*/ 1579886 w 4427516"/>
              <a:gd name="connsiteY770" fmla="*/ 4374632 h 4742238"/>
              <a:gd name="connsiteX771" fmla="*/ 1595640 w 4427516"/>
              <a:gd name="connsiteY771" fmla="*/ 4295104 h 4742238"/>
              <a:gd name="connsiteX772" fmla="*/ 1589498 w 4427516"/>
              <a:gd name="connsiteY772" fmla="*/ 4225411 h 4742238"/>
              <a:gd name="connsiteX773" fmla="*/ 2511257 w 4427516"/>
              <a:gd name="connsiteY773" fmla="*/ 4357008 h 4742238"/>
              <a:gd name="connsiteX774" fmla="*/ 2464528 w 4427516"/>
              <a:gd name="connsiteY774" fmla="*/ 4309924 h 4742238"/>
              <a:gd name="connsiteX775" fmla="*/ 2405828 w 4427516"/>
              <a:gd name="connsiteY775" fmla="*/ 4291588 h 4742238"/>
              <a:gd name="connsiteX776" fmla="*/ 2398040 w 4427516"/>
              <a:gd name="connsiteY776" fmla="*/ 4291588 h 4742238"/>
              <a:gd name="connsiteX777" fmla="*/ 2395459 w 4427516"/>
              <a:gd name="connsiteY777" fmla="*/ 4291588 h 4742238"/>
              <a:gd name="connsiteX778" fmla="*/ 2338316 w 4427516"/>
              <a:gd name="connsiteY778" fmla="*/ 4309834 h 4742238"/>
              <a:gd name="connsiteX779" fmla="*/ 2289362 w 4427516"/>
              <a:gd name="connsiteY779" fmla="*/ 4353849 h 4742238"/>
              <a:gd name="connsiteX780" fmla="*/ 2253003 w 4427516"/>
              <a:gd name="connsiteY780" fmla="*/ 4418601 h 4742238"/>
              <a:gd name="connsiteX781" fmla="*/ 2234044 w 4427516"/>
              <a:gd name="connsiteY781" fmla="*/ 4499330 h 4742238"/>
              <a:gd name="connsiteX782" fmla="*/ 2238049 w 4427516"/>
              <a:gd name="connsiteY782" fmla="*/ 4586469 h 4742238"/>
              <a:gd name="connsiteX783" fmla="*/ 2265107 w 4427516"/>
              <a:gd name="connsiteY783" fmla="*/ 4660745 h 4742238"/>
              <a:gd name="connsiteX784" fmla="*/ 2311613 w 4427516"/>
              <a:gd name="connsiteY784" fmla="*/ 4713615 h 4742238"/>
              <a:gd name="connsiteX785" fmla="*/ 2373207 w 4427516"/>
              <a:gd name="connsiteY785" fmla="*/ 4735867 h 4742238"/>
              <a:gd name="connsiteX786" fmla="*/ 2376010 w 4427516"/>
              <a:gd name="connsiteY786" fmla="*/ 4735867 h 4742238"/>
              <a:gd name="connsiteX787" fmla="*/ 2384466 w 4427516"/>
              <a:gd name="connsiteY787" fmla="*/ 4735867 h 4742238"/>
              <a:gd name="connsiteX788" fmla="*/ 2445703 w 4427516"/>
              <a:gd name="connsiteY788" fmla="*/ 4716686 h 4742238"/>
              <a:gd name="connsiteX789" fmla="*/ 2497639 w 4427516"/>
              <a:gd name="connsiteY789" fmla="*/ 4668889 h 4742238"/>
              <a:gd name="connsiteX790" fmla="*/ 2533953 w 4427516"/>
              <a:gd name="connsiteY790" fmla="*/ 4598529 h 4742238"/>
              <a:gd name="connsiteX791" fmla="*/ 2550019 w 4427516"/>
              <a:gd name="connsiteY791" fmla="*/ 4513972 h 4742238"/>
              <a:gd name="connsiteX792" fmla="*/ 2541741 w 4427516"/>
              <a:gd name="connsiteY792" fmla="*/ 4427324 h 4742238"/>
              <a:gd name="connsiteX793" fmla="*/ 2511524 w 4427516"/>
              <a:gd name="connsiteY793" fmla="*/ 4357275 h 4742238"/>
              <a:gd name="connsiteX794" fmla="*/ 1880285 w 4427516"/>
              <a:gd name="connsiteY794" fmla="*/ 224718 h 4742238"/>
              <a:gd name="connsiteX795" fmla="*/ 1871384 w 4427516"/>
              <a:gd name="connsiteY795" fmla="*/ 223739 h 4742238"/>
              <a:gd name="connsiteX796" fmla="*/ 1860615 w 4427516"/>
              <a:gd name="connsiteY796" fmla="*/ 224674 h 4742238"/>
              <a:gd name="connsiteX797" fmla="*/ 1848509 w 4427516"/>
              <a:gd name="connsiteY797" fmla="*/ 227477 h 4742238"/>
              <a:gd name="connsiteX798" fmla="*/ 1842813 w 4427516"/>
              <a:gd name="connsiteY798" fmla="*/ 229302 h 4742238"/>
              <a:gd name="connsiteX799" fmla="*/ 1837028 w 4427516"/>
              <a:gd name="connsiteY799" fmla="*/ 231438 h 4742238"/>
              <a:gd name="connsiteX800" fmla="*/ 1831198 w 4427516"/>
              <a:gd name="connsiteY800" fmla="*/ 233930 h 4742238"/>
              <a:gd name="connsiteX801" fmla="*/ 1825412 w 4427516"/>
              <a:gd name="connsiteY801" fmla="*/ 236734 h 4742238"/>
              <a:gd name="connsiteX802" fmla="*/ 1809079 w 4427516"/>
              <a:gd name="connsiteY802" fmla="*/ 246925 h 4742238"/>
              <a:gd name="connsiteX803" fmla="*/ 1797998 w 4427516"/>
              <a:gd name="connsiteY803" fmla="*/ 257473 h 4742238"/>
              <a:gd name="connsiteX804" fmla="*/ 1793147 w 4427516"/>
              <a:gd name="connsiteY804" fmla="*/ 267174 h 4742238"/>
              <a:gd name="connsiteX805" fmla="*/ 1795506 w 4427516"/>
              <a:gd name="connsiteY805" fmla="*/ 274829 h 4742238"/>
              <a:gd name="connsiteX806" fmla="*/ 1801514 w 4427516"/>
              <a:gd name="connsiteY806" fmla="*/ 278033 h 4742238"/>
              <a:gd name="connsiteX807" fmla="*/ 1810415 w 4427516"/>
              <a:gd name="connsiteY807" fmla="*/ 279146 h 4742238"/>
              <a:gd name="connsiteX808" fmla="*/ 1821318 w 4427516"/>
              <a:gd name="connsiteY808" fmla="*/ 278300 h 4742238"/>
              <a:gd name="connsiteX809" fmla="*/ 1833645 w 4427516"/>
              <a:gd name="connsiteY809" fmla="*/ 275497 h 4742238"/>
              <a:gd name="connsiteX810" fmla="*/ 1839431 w 4427516"/>
              <a:gd name="connsiteY810" fmla="*/ 273672 h 4742238"/>
              <a:gd name="connsiteX811" fmla="*/ 1845349 w 4427516"/>
              <a:gd name="connsiteY811" fmla="*/ 271447 h 4742238"/>
              <a:gd name="connsiteX812" fmla="*/ 1851269 w 4427516"/>
              <a:gd name="connsiteY812" fmla="*/ 268910 h 4742238"/>
              <a:gd name="connsiteX813" fmla="*/ 1857188 w 4427516"/>
              <a:gd name="connsiteY813" fmla="*/ 266017 h 4742238"/>
              <a:gd name="connsiteX814" fmla="*/ 1873743 w 4427516"/>
              <a:gd name="connsiteY814" fmla="*/ 255604 h 4742238"/>
              <a:gd name="connsiteX815" fmla="*/ 1884780 w 4427516"/>
              <a:gd name="connsiteY815" fmla="*/ 244923 h 4742238"/>
              <a:gd name="connsiteX816" fmla="*/ 1889230 w 4427516"/>
              <a:gd name="connsiteY816" fmla="*/ 235221 h 4742238"/>
              <a:gd name="connsiteX817" fmla="*/ 1886426 w 4427516"/>
              <a:gd name="connsiteY817" fmla="*/ 227789 h 4742238"/>
              <a:gd name="connsiteX818" fmla="*/ 1880552 w 4427516"/>
              <a:gd name="connsiteY818" fmla="*/ 224985 h 4742238"/>
              <a:gd name="connsiteX819" fmla="*/ 2894967 w 4427516"/>
              <a:gd name="connsiteY819" fmla="*/ 4411169 h 4742238"/>
              <a:gd name="connsiteX820" fmla="*/ 2856293 w 4427516"/>
              <a:gd name="connsiteY820" fmla="*/ 4343034 h 4742238"/>
              <a:gd name="connsiteX821" fmla="*/ 2802889 w 4427516"/>
              <a:gd name="connsiteY821" fmla="*/ 4299643 h 4742238"/>
              <a:gd name="connsiteX822" fmla="*/ 2739782 w 4427516"/>
              <a:gd name="connsiteY822" fmla="*/ 4286292 h 4742238"/>
              <a:gd name="connsiteX823" fmla="*/ 2678101 w 4427516"/>
              <a:gd name="connsiteY823" fmla="*/ 4306586 h 4742238"/>
              <a:gd name="connsiteX824" fmla="*/ 2628079 w 4427516"/>
              <a:gd name="connsiteY824" fmla="*/ 4355540 h 4742238"/>
              <a:gd name="connsiteX825" fmla="*/ 2594300 w 4427516"/>
              <a:gd name="connsiteY825" fmla="*/ 4426745 h 4742238"/>
              <a:gd name="connsiteX826" fmla="*/ 2582062 w 4427516"/>
              <a:gd name="connsiteY826" fmla="*/ 4514061 h 4742238"/>
              <a:gd name="connsiteX827" fmla="*/ 2595413 w 4427516"/>
              <a:gd name="connsiteY827" fmla="*/ 4602534 h 4742238"/>
              <a:gd name="connsiteX828" fmla="*/ 2631550 w 4427516"/>
              <a:gd name="connsiteY828" fmla="*/ 4675743 h 4742238"/>
              <a:gd name="connsiteX829" fmla="*/ 2685844 w 4427516"/>
              <a:gd name="connsiteY829" fmla="*/ 4725275 h 4742238"/>
              <a:gd name="connsiteX830" fmla="*/ 2752600 w 4427516"/>
              <a:gd name="connsiteY830" fmla="*/ 4742231 h 4742238"/>
              <a:gd name="connsiteX831" fmla="*/ 2818820 w 4427516"/>
              <a:gd name="connsiteY831" fmla="*/ 4720736 h 4742238"/>
              <a:gd name="connsiteX832" fmla="*/ 2871290 w 4427516"/>
              <a:gd name="connsiteY832" fmla="*/ 4666886 h 4742238"/>
              <a:gd name="connsiteX833" fmla="*/ 2904224 w 4427516"/>
              <a:gd name="connsiteY833" fmla="*/ 4589717 h 4742238"/>
              <a:gd name="connsiteX834" fmla="*/ 2912813 w 4427516"/>
              <a:gd name="connsiteY834" fmla="*/ 4498619 h 4742238"/>
              <a:gd name="connsiteX835" fmla="*/ 2895323 w 4427516"/>
              <a:gd name="connsiteY835" fmla="*/ 4411436 h 4742238"/>
              <a:gd name="connsiteX836" fmla="*/ 4426467 w 4427516"/>
              <a:gd name="connsiteY836" fmla="*/ 4185669 h 4742238"/>
              <a:gd name="connsiteX837" fmla="*/ 4395315 w 4427516"/>
              <a:gd name="connsiteY837" fmla="*/ 4097152 h 4742238"/>
              <a:gd name="connsiteX838" fmla="*/ 4349699 w 4427516"/>
              <a:gd name="connsiteY838" fmla="*/ 4032355 h 4742238"/>
              <a:gd name="connsiteX839" fmla="*/ 4294337 w 4427516"/>
              <a:gd name="connsiteY839" fmla="*/ 3985092 h 4742238"/>
              <a:gd name="connsiteX840" fmla="*/ 4234212 w 4427516"/>
              <a:gd name="connsiteY840" fmla="*/ 3957099 h 4742238"/>
              <a:gd name="connsiteX841" fmla="*/ 4173820 w 4427516"/>
              <a:gd name="connsiteY841" fmla="*/ 3950112 h 4742238"/>
              <a:gd name="connsiteX842" fmla="*/ 4162384 w 4427516"/>
              <a:gd name="connsiteY842" fmla="*/ 3951403 h 4742238"/>
              <a:gd name="connsiteX843" fmla="*/ 4151124 w 4427516"/>
              <a:gd name="connsiteY843" fmla="*/ 3953539 h 4742238"/>
              <a:gd name="connsiteX844" fmla="*/ 4140088 w 4427516"/>
              <a:gd name="connsiteY844" fmla="*/ 3956610 h 4742238"/>
              <a:gd name="connsiteX845" fmla="*/ 4129317 w 4427516"/>
              <a:gd name="connsiteY845" fmla="*/ 3960659 h 4742238"/>
              <a:gd name="connsiteX846" fmla="*/ 4075646 w 4427516"/>
              <a:gd name="connsiteY846" fmla="*/ 4002359 h 4742238"/>
              <a:gd name="connsiteX847" fmla="*/ 4046140 w 4427516"/>
              <a:gd name="connsiteY847" fmla="*/ 4067067 h 4742238"/>
              <a:gd name="connsiteX848" fmla="*/ 4042891 w 4427516"/>
              <a:gd name="connsiteY848" fmla="*/ 4147174 h 4742238"/>
              <a:gd name="connsiteX849" fmla="*/ 4068793 w 4427516"/>
              <a:gd name="connsiteY849" fmla="*/ 4235291 h 4742238"/>
              <a:gd name="connsiteX850" fmla="*/ 4111515 w 4427516"/>
              <a:gd name="connsiteY850" fmla="*/ 4303337 h 4742238"/>
              <a:gd name="connsiteX851" fmla="*/ 4166879 w 4427516"/>
              <a:gd name="connsiteY851" fmla="*/ 4355629 h 4742238"/>
              <a:gd name="connsiteX852" fmla="*/ 4229806 w 4427516"/>
              <a:gd name="connsiteY852" fmla="*/ 4388428 h 4742238"/>
              <a:gd name="connsiteX853" fmla="*/ 4294604 w 4427516"/>
              <a:gd name="connsiteY853" fmla="*/ 4398040 h 4742238"/>
              <a:gd name="connsiteX854" fmla="*/ 4307021 w 4427516"/>
              <a:gd name="connsiteY854" fmla="*/ 4396928 h 4742238"/>
              <a:gd name="connsiteX855" fmla="*/ 4319215 w 4427516"/>
              <a:gd name="connsiteY855" fmla="*/ 4394747 h 4742238"/>
              <a:gd name="connsiteX856" fmla="*/ 4331186 w 4427516"/>
              <a:gd name="connsiteY856" fmla="*/ 4391543 h 4742238"/>
              <a:gd name="connsiteX857" fmla="*/ 4342846 w 4427516"/>
              <a:gd name="connsiteY857" fmla="*/ 4387093 h 4742238"/>
              <a:gd name="connsiteX858" fmla="*/ 4399455 w 4427516"/>
              <a:gd name="connsiteY858" fmla="*/ 4341298 h 4742238"/>
              <a:gd name="connsiteX859" fmla="*/ 4427847 w 4427516"/>
              <a:gd name="connsiteY859" fmla="*/ 4270404 h 4742238"/>
              <a:gd name="connsiteX860" fmla="*/ 4426824 w 4427516"/>
              <a:gd name="connsiteY860" fmla="*/ 4185937 h 4742238"/>
              <a:gd name="connsiteX861" fmla="*/ 4035237 w 4427516"/>
              <a:gd name="connsiteY861" fmla="*/ 4248242 h 4742238"/>
              <a:gd name="connsiteX862" fmla="*/ 3995184 w 4427516"/>
              <a:gd name="connsiteY862" fmla="*/ 4176279 h 4742238"/>
              <a:gd name="connsiteX863" fmla="*/ 3942402 w 4427516"/>
              <a:gd name="connsiteY863" fmla="*/ 4122875 h 4742238"/>
              <a:gd name="connsiteX864" fmla="*/ 3882589 w 4427516"/>
              <a:gd name="connsiteY864" fmla="*/ 4090521 h 4742238"/>
              <a:gd name="connsiteX865" fmla="*/ 3820685 w 4427516"/>
              <a:gd name="connsiteY865" fmla="*/ 4081620 h 4742238"/>
              <a:gd name="connsiteX866" fmla="*/ 3812274 w 4427516"/>
              <a:gd name="connsiteY866" fmla="*/ 4082421 h 4742238"/>
              <a:gd name="connsiteX867" fmla="*/ 3803863 w 4427516"/>
              <a:gd name="connsiteY867" fmla="*/ 4083756 h 4742238"/>
              <a:gd name="connsiteX868" fmla="*/ 3795585 w 4427516"/>
              <a:gd name="connsiteY868" fmla="*/ 4085625 h 4742238"/>
              <a:gd name="connsiteX869" fmla="*/ 3787352 w 4427516"/>
              <a:gd name="connsiteY869" fmla="*/ 4087984 h 4742238"/>
              <a:gd name="connsiteX870" fmla="*/ 3729498 w 4427516"/>
              <a:gd name="connsiteY870" fmla="*/ 4124878 h 4742238"/>
              <a:gd name="connsiteX871" fmla="*/ 3693094 w 4427516"/>
              <a:gd name="connsiteY871" fmla="*/ 4186826 h 4742238"/>
              <a:gd name="connsiteX872" fmla="*/ 3681433 w 4427516"/>
              <a:gd name="connsiteY872" fmla="*/ 4267022 h 4742238"/>
              <a:gd name="connsiteX873" fmla="*/ 3697232 w 4427516"/>
              <a:gd name="connsiteY873" fmla="*/ 4357186 h 4742238"/>
              <a:gd name="connsiteX874" fmla="*/ 3733903 w 4427516"/>
              <a:gd name="connsiteY874" fmla="*/ 4431997 h 4742238"/>
              <a:gd name="connsiteX875" fmla="*/ 3786017 w 4427516"/>
              <a:gd name="connsiteY875" fmla="*/ 4490697 h 4742238"/>
              <a:gd name="connsiteX876" fmla="*/ 3848322 w 4427516"/>
              <a:gd name="connsiteY876" fmla="*/ 4528391 h 4742238"/>
              <a:gd name="connsiteX877" fmla="*/ 3914676 w 4427516"/>
              <a:gd name="connsiteY877" fmla="*/ 4540140 h 4742238"/>
              <a:gd name="connsiteX878" fmla="*/ 3923889 w 4427516"/>
              <a:gd name="connsiteY878" fmla="*/ 4539428 h 4742238"/>
              <a:gd name="connsiteX879" fmla="*/ 3932790 w 4427516"/>
              <a:gd name="connsiteY879" fmla="*/ 4538138 h 4742238"/>
              <a:gd name="connsiteX880" fmla="*/ 3941690 w 4427516"/>
              <a:gd name="connsiteY880" fmla="*/ 4536224 h 4742238"/>
              <a:gd name="connsiteX881" fmla="*/ 3950591 w 4427516"/>
              <a:gd name="connsiteY881" fmla="*/ 4533688 h 4742238"/>
              <a:gd name="connsiteX882" fmla="*/ 4012051 w 4427516"/>
              <a:gd name="connsiteY882" fmla="*/ 4493233 h 4742238"/>
              <a:gd name="connsiteX883" fmla="*/ 4048321 w 4427516"/>
              <a:gd name="connsiteY883" fmla="*/ 4425010 h 4742238"/>
              <a:gd name="connsiteX884" fmla="*/ 4056732 w 4427516"/>
              <a:gd name="connsiteY884" fmla="*/ 4339919 h 4742238"/>
              <a:gd name="connsiteX885" fmla="*/ 4035593 w 4427516"/>
              <a:gd name="connsiteY885" fmla="*/ 4248508 h 4742238"/>
              <a:gd name="connsiteX886" fmla="*/ 3259851 w 4427516"/>
              <a:gd name="connsiteY886" fmla="*/ 4366487 h 4742238"/>
              <a:gd name="connsiteX887" fmla="*/ 3215704 w 4427516"/>
              <a:gd name="connsiteY887" fmla="*/ 4302759 h 4742238"/>
              <a:gd name="connsiteX888" fmla="*/ 3159496 w 4427516"/>
              <a:gd name="connsiteY888" fmla="*/ 4262705 h 4742238"/>
              <a:gd name="connsiteX889" fmla="*/ 3096523 w 4427516"/>
              <a:gd name="connsiteY889" fmla="*/ 4250912 h 4742238"/>
              <a:gd name="connsiteX890" fmla="*/ 3093719 w 4427516"/>
              <a:gd name="connsiteY890" fmla="*/ 4250912 h 4742238"/>
              <a:gd name="connsiteX891" fmla="*/ 3090960 w 4427516"/>
              <a:gd name="connsiteY891" fmla="*/ 4250912 h 4742238"/>
              <a:gd name="connsiteX892" fmla="*/ 3088156 w 4427516"/>
              <a:gd name="connsiteY892" fmla="*/ 4251268 h 4742238"/>
              <a:gd name="connsiteX893" fmla="*/ 3085353 w 4427516"/>
              <a:gd name="connsiteY893" fmla="*/ 4251624 h 4742238"/>
              <a:gd name="connsiteX894" fmla="*/ 3023893 w 4427516"/>
              <a:gd name="connsiteY894" fmla="*/ 4277569 h 4742238"/>
              <a:gd name="connsiteX895" fmla="*/ 2977476 w 4427516"/>
              <a:gd name="connsiteY895" fmla="*/ 4331241 h 4742238"/>
              <a:gd name="connsiteX896" fmla="*/ 2950061 w 4427516"/>
              <a:gd name="connsiteY896" fmla="*/ 4406007 h 4742238"/>
              <a:gd name="connsiteX897" fmla="*/ 2946413 w 4427516"/>
              <a:gd name="connsiteY897" fmla="*/ 4495326 h 4742238"/>
              <a:gd name="connsiteX898" fmla="*/ 2968041 w 4427516"/>
              <a:gd name="connsiteY898" fmla="*/ 4580327 h 4742238"/>
              <a:gd name="connsiteX899" fmla="*/ 3010364 w 4427516"/>
              <a:gd name="connsiteY899" fmla="*/ 4649397 h 4742238"/>
              <a:gd name="connsiteX900" fmla="*/ 3068219 w 4427516"/>
              <a:gd name="connsiteY900" fmla="*/ 4695324 h 4742238"/>
              <a:gd name="connsiteX901" fmla="*/ 3135330 w 4427516"/>
              <a:gd name="connsiteY901" fmla="*/ 4710634 h 4742238"/>
              <a:gd name="connsiteX902" fmla="*/ 3138178 w 4427516"/>
              <a:gd name="connsiteY902" fmla="*/ 4710634 h 4742238"/>
              <a:gd name="connsiteX903" fmla="*/ 3141027 w 4427516"/>
              <a:gd name="connsiteY903" fmla="*/ 4710634 h 4742238"/>
              <a:gd name="connsiteX904" fmla="*/ 3143875 w 4427516"/>
              <a:gd name="connsiteY904" fmla="*/ 4710367 h 4742238"/>
              <a:gd name="connsiteX905" fmla="*/ 3146768 w 4427516"/>
              <a:gd name="connsiteY905" fmla="*/ 4710055 h 4742238"/>
              <a:gd name="connsiteX906" fmla="*/ 3212766 w 4427516"/>
              <a:gd name="connsiteY906" fmla="*/ 4681973 h 4742238"/>
              <a:gd name="connsiteX907" fmla="*/ 3261320 w 4427516"/>
              <a:gd name="connsiteY907" fmla="*/ 4623051 h 4742238"/>
              <a:gd name="connsiteX908" fmla="*/ 3286999 w 4427516"/>
              <a:gd name="connsiteY908" fmla="*/ 4542187 h 4742238"/>
              <a:gd name="connsiteX909" fmla="*/ 3286152 w 4427516"/>
              <a:gd name="connsiteY909" fmla="*/ 4449754 h 4742238"/>
              <a:gd name="connsiteX910" fmla="*/ 3260208 w 4427516"/>
              <a:gd name="connsiteY910" fmla="*/ 4366755 h 4742238"/>
              <a:gd name="connsiteX911" fmla="*/ 3628564 w 4427516"/>
              <a:gd name="connsiteY911" fmla="*/ 4287449 h 4742238"/>
              <a:gd name="connsiteX912" fmla="*/ 3579610 w 4427516"/>
              <a:gd name="connsiteY912" fmla="*/ 4228571 h 4742238"/>
              <a:gd name="connsiteX913" fmla="*/ 3521042 w 4427516"/>
              <a:gd name="connsiteY913" fmla="*/ 4192256 h 4742238"/>
              <a:gd name="connsiteX914" fmla="*/ 3458204 w 4427516"/>
              <a:gd name="connsiteY914" fmla="*/ 4182020 h 4742238"/>
              <a:gd name="connsiteX915" fmla="*/ 3452730 w 4427516"/>
              <a:gd name="connsiteY915" fmla="*/ 4182465 h 4742238"/>
              <a:gd name="connsiteX916" fmla="*/ 3447255 w 4427516"/>
              <a:gd name="connsiteY916" fmla="*/ 4183133 h 4742238"/>
              <a:gd name="connsiteX917" fmla="*/ 3441781 w 4427516"/>
              <a:gd name="connsiteY917" fmla="*/ 4184023 h 4742238"/>
              <a:gd name="connsiteX918" fmla="*/ 3436307 w 4427516"/>
              <a:gd name="connsiteY918" fmla="*/ 4185180 h 4742238"/>
              <a:gd name="connsiteX919" fmla="*/ 3376139 w 4427516"/>
              <a:gd name="connsiteY919" fmla="*/ 4216866 h 4742238"/>
              <a:gd name="connsiteX920" fmla="*/ 3334217 w 4427516"/>
              <a:gd name="connsiteY920" fmla="*/ 4275077 h 4742238"/>
              <a:gd name="connsiteX921" fmla="*/ 3314012 w 4427516"/>
              <a:gd name="connsiteY921" fmla="*/ 4352870 h 4742238"/>
              <a:gd name="connsiteX922" fmla="*/ 3319753 w 4427516"/>
              <a:gd name="connsiteY922" fmla="*/ 4443345 h 4742238"/>
              <a:gd name="connsiteX923" fmla="*/ 3349347 w 4427516"/>
              <a:gd name="connsiteY923" fmla="*/ 4523807 h 4742238"/>
              <a:gd name="connsiteX924" fmla="*/ 3397056 w 4427516"/>
              <a:gd name="connsiteY924" fmla="*/ 4588026 h 4742238"/>
              <a:gd name="connsiteX925" fmla="*/ 3457402 w 4427516"/>
              <a:gd name="connsiteY925" fmla="*/ 4629993 h 4742238"/>
              <a:gd name="connsiteX926" fmla="*/ 3524469 w 4427516"/>
              <a:gd name="connsiteY926" fmla="*/ 4643567 h 4742238"/>
              <a:gd name="connsiteX927" fmla="*/ 3530522 w 4427516"/>
              <a:gd name="connsiteY927" fmla="*/ 4643211 h 4742238"/>
              <a:gd name="connsiteX928" fmla="*/ 3536530 w 4427516"/>
              <a:gd name="connsiteY928" fmla="*/ 4642588 h 4742238"/>
              <a:gd name="connsiteX929" fmla="*/ 3542583 w 4427516"/>
              <a:gd name="connsiteY929" fmla="*/ 4641653 h 4742238"/>
              <a:gd name="connsiteX930" fmla="*/ 3548590 w 4427516"/>
              <a:gd name="connsiteY930" fmla="*/ 4640452 h 4742238"/>
              <a:gd name="connsiteX931" fmla="*/ 3613031 w 4427516"/>
              <a:gd name="connsiteY931" fmla="*/ 4605872 h 4742238"/>
              <a:gd name="connsiteX932" fmla="*/ 3655888 w 4427516"/>
              <a:gd name="connsiteY932" fmla="*/ 4541653 h 4742238"/>
              <a:gd name="connsiteX933" fmla="*/ 3673244 w 4427516"/>
              <a:gd name="connsiteY933" fmla="*/ 4458120 h 4742238"/>
              <a:gd name="connsiteX934" fmla="*/ 3662163 w 4427516"/>
              <a:gd name="connsiteY934" fmla="*/ 4365553 h 4742238"/>
              <a:gd name="connsiteX935" fmla="*/ 3628919 w 4427516"/>
              <a:gd name="connsiteY935" fmla="*/ 4287716 h 4742238"/>
              <a:gd name="connsiteX936" fmla="*/ 1330978 w 4427516"/>
              <a:gd name="connsiteY936" fmla="*/ 4134179 h 4742238"/>
              <a:gd name="connsiteX937" fmla="*/ 1312196 w 4427516"/>
              <a:gd name="connsiteY937" fmla="*/ 4080775 h 4742238"/>
              <a:gd name="connsiteX938" fmla="*/ 1275526 w 4427516"/>
              <a:gd name="connsiteY938" fmla="*/ 4048109 h 4742238"/>
              <a:gd name="connsiteX939" fmla="*/ 1266002 w 4427516"/>
              <a:gd name="connsiteY939" fmla="*/ 4044638 h 4742238"/>
              <a:gd name="connsiteX940" fmla="*/ 1256212 w 4427516"/>
              <a:gd name="connsiteY940" fmla="*/ 4042413 h 4742238"/>
              <a:gd name="connsiteX941" fmla="*/ 1246198 w 4427516"/>
              <a:gd name="connsiteY941" fmla="*/ 4041433 h 4742238"/>
              <a:gd name="connsiteX942" fmla="*/ 1235918 w 4427516"/>
              <a:gd name="connsiteY942" fmla="*/ 4041433 h 4742238"/>
              <a:gd name="connsiteX943" fmla="*/ 1195642 w 4427516"/>
              <a:gd name="connsiteY943" fmla="*/ 4052782 h 4742238"/>
              <a:gd name="connsiteX944" fmla="*/ 1155589 w 4427516"/>
              <a:gd name="connsiteY944" fmla="*/ 4079484 h 4742238"/>
              <a:gd name="connsiteX945" fmla="*/ 1118695 w 4427516"/>
              <a:gd name="connsiteY945" fmla="*/ 4119537 h 4742238"/>
              <a:gd name="connsiteX946" fmla="*/ 1087542 w 4427516"/>
              <a:gd name="connsiteY946" fmla="*/ 4171784 h 4742238"/>
              <a:gd name="connsiteX947" fmla="*/ 1063333 w 4427516"/>
              <a:gd name="connsiteY947" fmla="*/ 4245260 h 4742238"/>
              <a:gd name="connsiteX948" fmla="*/ 1059462 w 4427516"/>
              <a:gd name="connsiteY948" fmla="*/ 4314685 h 4742238"/>
              <a:gd name="connsiteX949" fmla="*/ 1075928 w 4427516"/>
              <a:gd name="connsiteY949" fmla="*/ 4372139 h 4742238"/>
              <a:gd name="connsiteX950" fmla="*/ 1112376 w 4427516"/>
              <a:gd name="connsiteY950" fmla="*/ 4409211 h 4742238"/>
              <a:gd name="connsiteX951" fmla="*/ 1122166 w 4427516"/>
              <a:gd name="connsiteY951" fmla="*/ 4413394 h 4742238"/>
              <a:gd name="connsiteX952" fmla="*/ 1132313 w 4427516"/>
              <a:gd name="connsiteY952" fmla="*/ 4416154 h 4742238"/>
              <a:gd name="connsiteX953" fmla="*/ 1142817 w 4427516"/>
              <a:gd name="connsiteY953" fmla="*/ 4417533 h 4742238"/>
              <a:gd name="connsiteX954" fmla="*/ 1153586 w 4427516"/>
              <a:gd name="connsiteY954" fmla="*/ 4417533 h 4742238"/>
              <a:gd name="connsiteX955" fmla="*/ 1196444 w 4427516"/>
              <a:gd name="connsiteY955" fmla="*/ 4405828 h 4742238"/>
              <a:gd name="connsiteX956" fmla="*/ 1238855 w 4427516"/>
              <a:gd name="connsiteY956" fmla="*/ 4376901 h 4742238"/>
              <a:gd name="connsiteX957" fmla="*/ 1277262 w 4427516"/>
              <a:gd name="connsiteY957" fmla="*/ 4333288 h 4742238"/>
              <a:gd name="connsiteX958" fmla="*/ 1308414 w 4427516"/>
              <a:gd name="connsiteY958" fmla="*/ 4277614 h 4742238"/>
              <a:gd name="connsiteX959" fmla="*/ 1330265 w 4427516"/>
              <a:gd name="connsiteY959" fmla="*/ 4201958 h 4742238"/>
              <a:gd name="connsiteX960" fmla="*/ 1331333 w 4427516"/>
              <a:gd name="connsiteY960" fmla="*/ 4134446 h 4742238"/>
              <a:gd name="connsiteX961" fmla="*/ 61246 w 4427516"/>
              <a:gd name="connsiteY961" fmla="*/ 2948782 h 4742238"/>
              <a:gd name="connsiteX962" fmla="*/ 75131 w 4427516"/>
              <a:gd name="connsiteY962" fmla="*/ 2945444 h 4742238"/>
              <a:gd name="connsiteX963" fmla="*/ 90174 w 4427516"/>
              <a:gd name="connsiteY963" fmla="*/ 2939569 h 4742238"/>
              <a:gd name="connsiteX964" fmla="*/ 106017 w 4427516"/>
              <a:gd name="connsiteY964" fmla="*/ 2931158 h 4742238"/>
              <a:gd name="connsiteX965" fmla="*/ 122483 w 4427516"/>
              <a:gd name="connsiteY965" fmla="*/ 2920210 h 4742238"/>
              <a:gd name="connsiteX966" fmla="*/ 159821 w 4427516"/>
              <a:gd name="connsiteY966" fmla="*/ 2886343 h 4742238"/>
              <a:gd name="connsiteX967" fmla="*/ 188349 w 4427516"/>
              <a:gd name="connsiteY967" fmla="*/ 2847981 h 4742238"/>
              <a:gd name="connsiteX968" fmla="*/ 205304 w 4427516"/>
              <a:gd name="connsiteY968" fmla="*/ 2809975 h 4742238"/>
              <a:gd name="connsiteX969" fmla="*/ 208331 w 4427516"/>
              <a:gd name="connsiteY969" fmla="*/ 2776953 h 4742238"/>
              <a:gd name="connsiteX970" fmla="*/ 202812 w 4427516"/>
              <a:gd name="connsiteY970" fmla="*/ 2762356 h 4742238"/>
              <a:gd name="connsiteX971" fmla="*/ 192621 w 4427516"/>
              <a:gd name="connsiteY971" fmla="*/ 2752877 h 4742238"/>
              <a:gd name="connsiteX972" fmla="*/ 178512 w 4427516"/>
              <a:gd name="connsiteY972" fmla="*/ 2748427 h 4742238"/>
              <a:gd name="connsiteX973" fmla="*/ 161157 w 4427516"/>
              <a:gd name="connsiteY973" fmla="*/ 2749005 h 4742238"/>
              <a:gd name="connsiteX974" fmla="*/ 147805 w 4427516"/>
              <a:gd name="connsiteY974" fmla="*/ 2752298 h 4742238"/>
              <a:gd name="connsiteX975" fmla="*/ 133431 w 4427516"/>
              <a:gd name="connsiteY975" fmla="*/ 2757906 h 4742238"/>
              <a:gd name="connsiteX976" fmla="*/ 118300 w 4427516"/>
              <a:gd name="connsiteY976" fmla="*/ 2765827 h 4742238"/>
              <a:gd name="connsiteX977" fmla="*/ 102546 w 4427516"/>
              <a:gd name="connsiteY977" fmla="*/ 2776152 h 4742238"/>
              <a:gd name="connsiteX978" fmla="*/ 66096 w 4427516"/>
              <a:gd name="connsiteY978" fmla="*/ 2808507 h 4742238"/>
              <a:gd name="connsiteX979" fmla="*/ 37392 w 4427516"/>
              <a:gd name="connsiteY979" fmla="*/ 2845756 h 4742238"/>
              <a:gd name="connsiteX980" fmla="*/ 19235 w 4427516"/>
              <a:gd name="connsiteY980" fmla="*/ 2883717 h 4742238"/>
              <a:gd name="connsiteX981" fmla="*/ 14785 w 4427516"/>
              <a:gd name="connsiteY981" fmla="*/ 2917852 h 4742238"/>
              <a:gd name="connsiteX982" fmla="*/ 19546 w 4427516"/>
              <a:gd name="connsiteY982" fmla="*/ 2933472 h 4742238"/>
              <a:gd name="connsiteX983" fmla="*/ 29381 w 4427516"/>
              <a:gd name="connsiteY983" fmla="*/ 2943886 h 4742238"/>
              <a:gd name="connsiteX984" fmla="*/ 43534 w 4427516"/>
              <a:gd name="connsiteY984" fmla="*/ 2949004 h 4742238"/>
              <a:gd name="connsiteX985" fmla="*/ 61603 w 4427516"/>
              <a:gd name="connsiteY985" fmla="*/ 2949049 h 4742238"/>
              <a:gd name="connsiteX986" fmla="*/ 272460 w 4427516"/>
              <a:gd name="connsiteY986" fmla="*/ 3428397 h 4742238"/>
              <a:gd name="connsiteX987" fmla="*/ 296136 w 4427516"/>
              <a:gd name="connsiteY987" fmla="*/ 3407702 h 4742238"/>
              <a:gd name="connsiteX988" fmla="*/ 334098 w 4427516"/>
              <a:gd name="connsiteY988" fmla="*/ 3361285 h 4742238"/>
              <a:gd name="connsiteX989" fmla="*/ 358975 w 4427516"/>
              <a:gd name="connsiteY989" fmla="*/ 3312687 h 4742238"/>
              <a:gd name="connsiteX990" fmla="*/ 368899 w 4427516"/>
              <a:gd name="connsiteY990" fmla="*/ 3267739 h 4742238"/>
              <a:gd name="connsiteX991" fmla="*/ 362312 w 4427516"/>
              <a:gd name="connsiteY991" fmla="*/ 3231913 h 4742238"/>
              <a:gd name="connsiteX992" fmla="*/ 353412 w 4427516"/>
              <a:gd name="connsiteY992" fmla="*/ 3220253 h 4742238"/>
              <a:gd name="connsiteX993" fmla="*/ 341841 w 4427516"/>
              <a:gd name="connsiteY993" fmla="*/ 3212732 h 4742238"/>
              <a:gd name="connsiteX994" fmla="*/ 327867 w 4427516"/>
              <a:gd name="connsiteY994" fmla="*/ 3209217 h 4742238"/>
              <a:gd name="connsiteX995" fmla="*/ 311935 w 4427516"/>
              <a:gd name="connsiteY995" fmla="*/ 3209573 h 4742238"/>
              <a:gd name="connsiteX996" fmla="*/ 291686 w 4427516"/>
              <a:gd name="connsiteY996" fmla="*/ 3214646 h 4742238"/>
              <a:gd name="connsiteX997" fmla="*/ 269968 w 4427516"/>
              <a:gd name="connsiteY997" fmla="*/ 3224615 h 4742238"/>
              <a:gd name="connsiteX998" fmla="*/ 247448 w 4427516"/>
              <a:gd name="connsiteY998" fmla="*/ 3239390 h 4742238"/>
              <a:gd name="connsiteX999" fmla="*/ 224619 w 4427516"/>
              <a:gd name="connsiteY999" fmla="*/ 3258882 h 4742238"/>
              <a:gd name="connsiteX1000" fmla="*/ 187236 w 4427516"/>
              <a:gd name="connsiteY1000" fmla="*/ 3303030 h 4742238"/>
              <a:gd name="connsiteX1001" fmla="*/ 161335 w 4427516"/>
              <a:gd name="connsiteY1001" fmla="*/ 3350604 h 4742238"/>
              <a:gd name="connsiteX1002" fmla="*/ 149453 w 4427516"/>
              <a:gd name="connsiteY1002" fmla="*/ 3396309 h 4742238"/>
              <a:gd name="connsiteX1003" fmla="*/ 154258 w 4427516"/>
              <a:gd name="connsiteY1003" fmla="*/ 3434271 h 4742238"/>
              <a:gd name="connsiteX1004" fmla="*/ 162536 w 4427516"/>
              <a:gd name="connsiteY1004" fmla="*/ 3447044 h 4742238"/>
              <a:gd name="connsiteX1005" fmla="*/ 174018 w 4427516"/>
              <a:gd name="connsiteY1005" fmla="*/ 3455544 h 4742238"/>
              <a:gd name="connsiteX1006" fmla="*/ 188260 w 4427516"/>
              <a:gd name="connsiteY1006" fmla="*/ 3459994 h 4742238"/>
              <a:gd name="connsiteX1007" fmla="*/ 204770 w 4427516"/>
              <a:gd name="connsiteY1007" fmla="*/ 3459994 h 4742238"/>
              <a:gd name="connsiteX1008" fmla="*/ 225909 w 4427516"/>
              <a:gd name="connsiteY1008" fmla="*/ 3454876 h 4742238"/>
              <a:gd name="connsiteX1009" fmla="*/ 248695 w 4427516"/>
              <a:gd name="connsiteY1009" fmla="*/ 3444374 h 4742238"/>
              <a:gd name="connsiteX1010" fmla="*/ 272460 w 4427516"/>
              <a:gd name="connsiteY1010" fmla="*/ 3428397 h 4742238"/>
              <a:gd name="connsiteX1011" fmla="*/ 176199 w 4427516"/>
              <a:gd name="connsiteY1011" fmla="*/ 3274281 h 4742238"/>
              <a:gd name="connsiteX1012" fmla="*/ 197294 w 4427516"/>
              <a:gd name="connsiteY1012" fmla="*/ 3261197 h 4742238"/>
              <a:gd name="connsiteX1013" fmla="*/ 218655 w 4427516"/>
              <a:gd name="connsiteY1013" fmla="*/ 3244018 h 4742238"/>
              <a:gd name="connsiteX1014" fmla="*/ 256706 w 4427516"/>
              <a:gd name="connsiteY1014" fmla="*/ 3201829 h 4742238"/>
              <a:gd name="connsiteX1015" fmla="*/ 283096 w 4427516"/>
              <a:gd name="connsiteY1015" fmla="*/ 3156658 h 4742238"/>
              <a:gd name="connsiteX1016" fmla="*/ 295646 w 4427516"/>
              <a:gd name="connsiteY1016" fmla="*/ 3114023 h 4742238"/>
              <a:gd name="connsiteX1017" fmla="*/ 292398 w 4427516"/>
              <a:gd name="connsiteY1017" fmla="*/ 3079133 h 4742238"/>
              <a:gd name="connsiteX1018" fmla="*/ 284565 w 4427516"/>
              <a:gd name="connsiteY1018" fmla="*/ 3066627 h 4742238"/>
              <a:gd name="connsiteX1019" fmla="*/ 273394 w 4427516"/>
              <a:gd name="connsiteY1019" fmla="*/ 3058572 h 4742238"/>
              <a:gd name="connsiteX1020" fmla="*/ 259376 w 4427516"/>
              <a:gd name="connsiteY1020" fmla="*/ 3054789 h 4742238"/>
              <a:gd name="connsiteX1021" fmla="*/ 243043 w 4427516"/>
              <a:gd name="connsiteY1021" fmla="*/ 3055234 h 4742238"/>
              <a:gd name="connsiteX1022" fmla="*/ 225241 w 4427516"/>
              <a:gd name="connsiteY1022" fmla="*/ 3059685 h 4742238"/>
              <a:gd name="connsiteX1023" fmla="*/ 205927 w 4427516"/>
              <a:gd name="connsiteY1023" fmla="*/ 3068140 h 4742238"/>
              <a:gd name="connsiteX1024" fmla="*/ 185723 w 4427516"/>
              <a:gd name="connsiteY1024" fmla="*/ 3080468 h 4742238"/>
              <a:gd name="connsiteX1025" fmla="*/ 165117 w 4427516"/>
              <a:gd name="connsiteY1025" fmla="*/ 3096667 h 4742238"/>
              <a:gd name="connsiteX1026" fmla="*/ 127779 w 4427516"/>
              <a:gd name="connsiteY1026" fmla="*/ 3136720 h 4742238"/>
              <a:gd name="connsiteX1027" fmla="*/ 100720 w 4427516"/>
              <a:gd name="connsiteY1027" fmla="*/ 3180779 h 4742238"/>
              <a:gd name="connsiteX1028" fmla="*/ 86524 w 4427516"/>
              <a:gd name="connsiteY1028" fmla="*/ 3223814 h 4742238"/>
              <a:gd name="connsiteX1029" fmla="*/ 87993 w 4427516"/>
              <a:gd name="connsiteY1029" fmla="*/ 3260529 h 4742238"/>
              <a:gd name="connsiteX1030" fmla="*/ 95291 w 4427516"/>
              <a:gd name="connsiteY1030" fmla="*/ 3274147 h 4742238"/>
              <a:gd name="connsiteX1031" fmla="*/ 106283 w 4427516"/>
              <a:gd name="connsiteY1031" fmla="*/ 3283048 h 4742238"/>
              <a:gd name="connsiteX1032" fmla="*/ 120525 w 4427516"/>
              <a:gd name="connsiteY1032" fmla="*/ 3287498 h 4742238"/>
              <a:gd name="connsiteX1033" fmla="*/ 137436 w 4427516"/>
              <a:gd name="connsiteY1033" fmla="*/ 3287498 h 4742238"/>
              <a:gd name="connsiteX1034" fmla="*/ 156173 w 4427516"/>
              <a:gd name="connsiteY1034" fmla="*/ 3283048 h 4742238"/>
              <a:gd name="connsiteX1035" fmla="*/ 176376 w 4427516"/>
              <a:gd name="connsiteY1035" fmla="*/ 3274281 h 4742238"/>
              <a:gd name="connsiteX1036" fmla="*/ 30538 w 4427516"/>
              <a:gd name="connsiteY1036" fmla="*/ 2785676 h 4742238"/>
              <a:gd name="connsiteX1037" fmla="*/ 48696 w 4427516"/>
              <a:gd name="connsiteY1037" fmla="*/ 2785320 h 4742238"/>
              <a:gd name="connsiteX1038" fmla="*/ 60623 w 4427516"/>
              <a:gd name="connsiteY1038" fmla="*/ 2782472 h 4742238"/>
              <a:gd name="connsiteX1039" fmla="*/ 73440 w 4427516"/>
              <a:gd name="connsiteY1039" fmla="*/ 2777754 h 4742238"/>
              <a:gd name="connsiteX1040" fmla="*/ 86791 w 4427516"/>
              <a:gd name="connsiteY1040" fmla="*/ 2771079 h 4742238"/>
              <a:gd name="connsiteX1041" fmla="*/ 100899 w 4427516"/>
              <a:gd name="connsiteY1041" fmla="*/ 2762445 h 4742238"/>
              <a:gd name="connsiteX1042" fmla="*/ 137525 w 4427516"/>
              <a:gd name="connsiteY1042" fmla="*/ 2732183 h 4742238"/>
              <a:gd name="connsiteX1043" fmla="*/ 166541 w 4427516"/>
              <a:gd name="connsiteY1043" fmla="*/ 2696891 h 4742238"/>
              <a:gd name="connsiteX1044" fmla="*/ 185100 w 4427516"/>
              <a:gd name="connsiteY1044" fmla="*/ 2661289 h 4742238"/>
              <a:gd name="connsiteX1045" fmla="*/ 190485 w 4427516"/>
              <a:gd name="connsiteY1045" fmla="*/ 2629424 h 4742238"/>
              <a:gd name="connsiteX1046" fmla="*/ 186034 w 4427516"/>
              <a:gd name="connsiteY1046" fmla="*/ 2614070 h 4742238"/>
              <a:gd name="connsiteX1047" fmla="*/ 176466 w 4427516"/>
              <a:gd name="connsiteY1047" fmla="*/ 2604057 h 4742238"/>
              <a:gd name="connsiteX1048" fmla="*/ 162403 w 4427516"/>
              <a:gd name="connsiteY1048" fmla="*/ 2599607 h 4742238"/>
              <a:gd name="connsiteX1049" fmla="*/ 144601 w 4427516"/>
              <a:gd name="connsiteY1049" fmla="*/ 2600274 h 4742238"/>
              <a:gd name="connsiteX1050" fmla="*/ 133119 w 4427516"/>
              <a:gd name="connsiteY1050" fmla="*/ 2603078 h 4742238"/>
              <a:gd name="connsiteX1051" fmla="*/ 120881 w 4427516"/>
              <a:gd name="connsiteY1051" fmla="*/ 2607528 h 4742238"/>
              <a:gd name="connsiteX1052" fmla="*/ 107886 w 4427516"/>
              <a:gd name="connsiteY1052" fmla="*/ 2613848 h 4742238"/>
              <a:gd name="connsiteX1053" fmla="*/ 94535 w 4427516"/>
              <a:gd name="connsiteY1053" fmla="*/ 2621992 h 4742238"/>
              <a:gd name="connsiteX1054" fmla="*/ 58932 w 4427516"/>
              <a:gd name="connsiteY1054" fmla="*/ 2650875 h 4742238"/>
              <a:gd name="connsiteX1055" fmla="*/ 29916 w 4427516"/>
              <a:gd name="connsiteY1055" fmla="*/ 2685054 h 4742238"/>
              <a:gd name="connsiteX1056" fmla="*/ 10379 w 4427516"/>
              <a:gd name="connsiteY1056" fmla="*/ 2720657 h 4742238"/>
              <a:gd name="connsiteX1057" fmla="*/ 3525 w 4427516"/>
              <a:gd name="connsiteY1057" fmla="*/ 2753322 h 4742238"/>
              <a:gd name="connsiteX1058" fmla="*/ 6997 w 4427516"/>
              <a:gd name="connsiteY1058" fmla="*/ 2769655 h 4742238"/>
              <a:gd name="connsiteX1059" fmla="*/ 16119 w 4427516"/>
              <a:gd name="connsiteY1059" fmla="*/ 2780603 h 4742238"/>
              <a:gd name="connsiteX1060" fmla="*/ 30716 w 4427516"/>
              <a:gd name="connsiteY1060" fmla="*/ 2785676 h 4742238"/>
              <a:gd name="connsiteX1061" fmla="*/ 18790 w 4427516"/>
              <a:gd name="connsiteY1061" fmla="*/ 2620390 h 4742238"/>
              <a:gd name="connsiteX1062" fmla="*/ 32675 w 4427516"/>
              <a:gd name="connsiteY1062" fmla="*/ 2625997 h 4742238"/>
              <a:gd name="connsiteX1063" fmla="*/ 51144 w 4427516"/>
              <a:gd name="connsiteY1063" fmla="*/ 2625552 h 4742238"/>
              <a:gd name="connsiteX1064" fmla="*/ 61157 w 4427516"/>
              <a:gd name="connsiteY1064" fmla="*/ 2623194 h 4742238"/>
              <a:gd name="connsiteX1065" fmla="*/ 71927 w 4427516"/>
              <a:gd name="connsiteY1065" fmla="*/ 2619455 h 4742238"/>
              <a:gd name="connsiteX1066" fmla="*/ 83275 w 4427516"/>
              <a:gd name="connsiteY1066" fmla="*/ 2614248 h 4742238"/>
              <a:gd name="connsiteX1067" fmla="*/ 95113 w 4427516"/>
              <a:gd name="connsiteY1067" fmla="*/ 2607662 h 4742238"/>
              <a:gd name="connsiteX1068" fmla="*/ 130716 w 4427516"/>
              <a:gd name="connsiteY1068" fmla="*/ 2580960 h 4742238"/>
              <a:gd name="connsiteX1069" fmla="*/ 159910 w 4427516"/>
              <a:gd name="connsiteY1069" fmla="*/ 2548606 h 4742238"/>
              <a:gd name="connsiteX1070" fmla="*/ 179714 w 4427516"/>
              <a:gd name="connsiteY1070" fmla="*/ 2515183 h 4742238"/>
              <a:gd name="connsiteX1071" fmla="*/ 187325 w 4427516"/>
              <a:gd name="connsiteY1071" fmla="*/ 2484609 h 4742238"/>
              <a:gd name="connsiteX1072" fmla="*/ 184432 w 4427516"/>
              <a:gd name="connsiteY1072" fmla="*/ 2468455 h 4742238"/>
              <a:gd name="connsiteX1073" fmla="*/ 175531 w 4427516"/>
              <a:gd name="connsiteY1073" fmla="*/ 2457907 h 4742238"/>
              <a:gd name="connsiteX1074" fmla="*/ 161602 w 4427516"/>
              <a:gd name="connsiteY1074" fmla="*/ 2453012 h 4742238"/>
              <a:gd name="connsiteX1075" fmla="*/ 143533 w 4427516"/>
              <a:gd name="connsiteY1075" fmla="*/ 2453768 h 4742238"/>
              <a:gd name="connsiteX1076" fmla="*/ 133876 w 4427516"/>
              <a:gd name="connsiteY1076" fmla="*/ 2456083 h 4742238"/>
              <a:gd name="connsiteX1077" fmla="*/ 123596 w 4427516"/>
              <a:gd name="connsiteY1077" fmla="*/ 2459732 h 4742238"/>
              <a:gd name="connsiteX1078" fmla="*/ 112737 w 4427516"/>
              <a:gd name="connsiteY1078" fmla="*/ 2464627 h 4742238"/>
              <a:gd name="connsiteX1079" fmla="*/ 101389 w 4427516"/>
              <a:gd name="connsiteY1079" fmla="*/ 2470858 h 4742238"/>
              <a:gd name="connsiteX1080" fmla="*/ 66854 w 4427516"/>
              <a:gd name="connsiteY1080" fmla="*/ 2496625 h 4742238"/>
              <a:gd name="connsiteX1081" fmla="*/ 37837 w 4427516"/>
              <a:gd name="connsiteY1081" fmla="*/ 2527778 h 4742238"/>
              <a:gd name="connsiteX1082" fmla="*/ 17276 w 4427516"/>
              <a:gd name="connsiteY1082" fmla="*/ 2560889 h 4742238"/>
              <a:gd name="connsiteX1083" fmla="*/ 8375 w 4427516"/>
              <a:gd name="connsiteY1083" fmla="*/ 2592041 h 4742238"/>
              <a:gd name="connsiteX1084" fmla="*/ 10467 w 4427516"/>
              <a:gd name="connsiteY1084" fmla="*/ 2609041 h 4742238"/>
              <a:gd name="connsiteX1085" fmla="*/ 18790 w 4427516"/>
              <a:gd name="connsiteY1085" fmla="*/ 2620390 h 4742238"/>
              <a:gd name="connsiteX1086" fmla="*/ 888256 w 4427516"/>
              <a:gd name="connsiteY1086" fmla="*/ 3960437 h 4742238"/>
              <a:gd name="connsiteX1087" fmla="*/ 900005 w 4427516"/>
              <a:gd name="connsiteY1087" fmla="*/ 3898132 h 4742238"/>
              <a:gd name="connsiteX1088" fmla="*/ 893151 w 4427516"/>
              <a:gd name="connsiteY1088" fmla="*/ 3845929 h 4742238"/>
              <a:gd name="connsiteX1089" fmla="*/ 868007 w 4427516"/>
              <a:gd name="connsiteY1089" fmla="*/ 3810326 h 4742238"/>
              <a:gd name="connsiteX1090" fmla="*/ 857504 w 4427516"/>
              <a:gd name="connsiteY1090" fmla="*/ 3804096 h 4742238"/>
              <a:gd name="connsiteX1091" fmla="*/ 846155 w 4427516"/>
              <a:gd name="connsiteY1091" fmla="*/ 3800135 h 4742238"/>
              <a:gd name="connsiteX1092" fmla="*/ 834050 w 4427516"/>
              <a:gd name="connsiteY1092" fmla="*/ 3798266 h 4742238"/>
              <a:gd name="connsiteX1093" fmla="*/ 821367 w 4427516"/>
              <a:gd name="connsiteY1093" fmla="*/ 3798533 h 4742238"/>
              <a:gd name="connsiteX1094" fmla="*/ 788657 w 4427516"/>
              <a:gd name="connsiteY1094" fmla="*/ 3807433 h 4742238"/>
              <a:gd name="connsiteX1095" fmla="*/ 754923 w 4427516"/>
              <a:gd name="connsiteY1095" fmla="*/ 3827104 h 4742238"/>
              <a:gd name="connsiteX1096" fmla="*/ 721991 w 4427516"/>
              <a:gd name="connsiteY1096" fmla="*/ 3856877 h 4742238"/>
              <a:gd name="connsiteX1097" fmla="*/ 691639 w 4427516"/>
              <a:gd name="connsiteY1097" fmla="*/ 3896040 h 4742238"/>
              <a:gd name="connsiteX1098" fmla="*/ 659908 w 4427516"/>
              <a:gd name="connsiteY1098" fmla="*/ 3959413 h 4742238"/>
              <a:gd name="connsiteX1099" fmla="*/ 645623 w 4427516"/>
              <a:gd name="connsiteY1099" fmla="*/ 4022074 h 4742238"/>
              <a:gd name="connsiteX1100" fmla="*/ 650073 w 4427516"/>
              <a:gd name="connsiteY1100" fmla="*/ 4076947 h 4742238"/>
              <a:gd name="connsiteX1101" fmla="*/ 674149 w 4427516"/>
              <a:gd name="connsiteY1101" fmla="*/ 4116288 h 4742238"/>
              <a:gd name="connsiteX1102" fmla="*/ 684696 w 4427516"/>
              <a:gd name="connsiteY1102" fmla="*/ 4123498 h 4742238"/>
              <a:gd name="connsiteX1103" fmla="*/ 696357 w 4427516"/>
              <a:gd name="connsiteY1103" fmla="*/ 4128304 h 4742238"/>
              <a:gd name="connsiteX1104" fmla="*/ 708862 w 4427516"/>
              <a:gd name="connsiteY1104" fmla="*/ 4130707 h 4742238"/>
              <a:gd name="connsiteX1105" fmla="*/ 722213 w 4427516"/>
              <a:gd name="connsiteY1105" fmla="*/ 4130707 h 4742238"/>
              <a:gd name="connsiteX1106" fmla="*/ 756704 w 4427516"/>
              <a:gd name="connsiteY1106" fmla="*/ 4121807 h 4742238"/>
              <a:gd name="connsiteX1107" fmla="*/ 792306 w 4427516"/>
              <a:gd name="connsiteY1107" fmla="*/ 4100578 h 4742238"/>
              <a:gd name="connsiteX1108" fmla="*/ 826797 w 4427516"/>
              <a:gd name="connsiteY1108" fmla="*/ 4068402 h 4742238"/>
              <a:gd name="connsiteX1109" fmla="*/ 857949 w 4427516"/>
              <a:gd name="connsiteY1109" fmla="*/ 4026569 h 4742238"/>
              <a:gd name="connsiteX1110" fmla="*/ 888300 w 4427516"/>
              <a:gd name="connsiteY1110" fmla="*/ 3960570 h 4742238"/>
              <a:gd name="connsiteX1111" fmla="*/ 33387 w 4427516"/>
              <a:gd name="connsiteY1111" fmla="*/ 2466141 h 4742238"/>
              <a:gd name="connsiteX1112" fmla="*/ 47005 w 4427516"/>
              <a:gd name="connsiteY1112" fmla="*/ 2471837 h 4742238"/>
              <a:gd name="connsiteX1113" fmla="*/ 65741 w 4427516"/>
              <a:gd name="connsiteY1113" fmla="*/ 2471258 h 4742238"/>
              <a:gd name="connsiteX1114" fmla="*/ 74196 w 4427516"/>
              <a:gd name="connsiteY1114" fmla="*/ 2469300 h 4742238"/>
              <a:gd name="connsiteX1115" fmla="*/ 83097 w 4427516"/>
              <a:gd name="connsiteY1115" fmla="*/ 2466274 h 4742238"/>
              <a:gd name="connsiteX1116" fmla="*/ 92621 w 4427516"/>
              <a:gd name="connsiteY1116" fmla="*/ 2462224 h 4742238"/>
              <a:gd name="connsiteX1117" fmla="*/ 102546 w 4427516"/>
              <a:gd name="connsiteY1117" fmla="*/ 2457151 h 4742238"/>
              <a:gd name="connsiteX1118" fmla="*/ 137036 w 4427516"/>
              <a:gd name="connsiteY1118" fmla="*/ 2433074 h 4742238"/>
              <a:gd name="connsiteX1119" fmla="*/ 166052 w 4427516"/>
              <a:gd name="connsiteY1119" fmla="*/ 2403479 h 4742238"/>
              <a:gd name="connsiteX1120" fmla="*/ 186657 w 4427516"/>
              <a:gd name="connsiteY1120" fmla="*/ 2372327 h 4742238"/>
              <a:gd name="connsiteX1121" fmla="*/ 195914 w 4427516"/>
              <a:gd name="connsiteY1121" fmla="*/ 2343133 h 4742238"/>
              <a:gd name="connsiteX1122" fmla="*/ 194222 w 4427516"/>
              <a:gd name="connsiteY1122" fmla="*/ 2326577 h 4742238"/>
              <a:gd name="connsiteX1123" fmla="*/ 186034 w 4427516"/>
              <a:gd name="connsiteY1123" fmla="*/ 2315718 h 4742238"/>
              <a:gd name="connsiteX1124" fmla="*/ 172282 w 4427516"/>
              <a:gd name="connsiteY1124" fmla="*/ 2310689 h 4742238"/>
              <a:gd name="connsiteX1125" fmla="*/ 153991 w 4427516"/>
              <a:gd name="connsiteY1125" fmla="*/ 2311535 h 4742238"/>
              <a:gd name="connsiteX1126" fmla="*/ 145848 w 4427516"/>
              <a:gd name="connsiteY1126" fmla="*/ 2313538 h 4742238"/>
              <a:gd name="connsiteX1127" fmla="*/ 137170 w 4427516"/>
              <a:gd name="connsiteY1127" fmla="*/ 2316431 h 4742238"/>
              <a:gd name="connsiteX1128" fmla="*/ 128046 w 4427516"/>
              <a:gd name="connsiteY1128" fmla="*/ 2320302 h 4742238"/>
              <a:gd name="connsiteX1129" fmla="*/ 118522 w 4427516"/>
              <a:gd name="connsiteY1129" fmla="*/ 2325153 h 4742238"/>
              <a:gd name="connsiteX1130" fmla="*/ 85100 w 4427516"/>
              <a:gd name="connsiteY1130" fmla="*/ 2348117 h 4742238"/>
              <a:gd name="connsiteX1131" fmla="*/ 56306 w 4427516"/>
              <a:gd name="connsiteY1131" fmla="*/ 2376777 h 4742238"/>
              <a:gd name="connsiteX1132" fmla="*/ 35167 w 4427516"/>
              <a:gd name="connsiteY1132" fmla="*/ 2407618 h 4742238"/>
              <a:gd name="connsiteX1133" fmla="*/ 24754 w 4427516"/>
              <a:gd name="connsiteY1133" fmla="*/ 2437258 h 4742238"/>
              <a:gd name="connsiteX1134" fmla="*/ 25599 w 4427516"/>
              <a:gd name="connsiteY1134" fmla="*/ 2454569 h 4742238"/>
              <a:gd name="connsiteX1135" fmla="*/ 33432 w 4427516"/>
              <a:gd name="connsiteY1135" fmla="*/ 2466274 h 4742238"/>
              <a:gd name="connsiteX1136" fmla="*/ 1094842 w 4427516"/>
              <a:gd name="connsiteY1136" fmla="*/ 4089230 h 4742238"/>
              <a:gd name="connsiteX1137" fmla="*/ 1101651 w 4427516"/>
              <a:gd name="connsiteY1137" fmla="*/ 4023721 h 4742238"/>
              <a:gd name="connsiteX1138" fmla="*/ 1089279 w 4427516"/>
              <a:gd name="connsiteY1138" fmla="*/ 3970317 h 4742238"/>
              <a:gd name="connsiteX1139" fmla="*/ 1058615 w 4427516"/>
              <a:gd name="connsiteY1139" fmla="*/ 3935648 h 4742238"/>
              <a:gd name="connsiteX1140" fmla="*/ 1048380 w 4427516"/>
              <a:gd name="connsiteY1140" fmla="*/ 3930708 h 4742238"/>
              <a:gd name="connsiteX1141" fmla="*/ 1037565 w 4427516"/>
              <a:gd name="connsiteY1141" fmla="*/ 3927549 h 4742238"/>
              <a:gd name="connsiteX1142" fmla="*/ 1026306 w 4427516"/>
              <a:gd name="connsiteY1142" fmla="*/ 3926125 h 4742238"/>
              <a:gd name="connsiteX1143" fmla="*/ 1014646 w 4427516"/>
              <a:gd name="connsiteY1143" fmla="*/ 3926125 h 4742238"/>
              <a:gd name="connsiteX1144" fmla="*/ 978376 w 4427516"/>
              <a:gd name="connsiteY1144" fmla="*/ 3936049 h 4742238"/>
              <a:gd name="connsiteX1145" fmla="*/ 941616 w 4427516"/>
              <a:gd name="connsiteY1145" fmla="*/ 3958879 h 4742238"/>
              <a:gd name="connsiteX1146" fmla="*/ 906591 w 4427516"/>
              <a:gd name="connsiteY1146" fmla="*/ 3993414 h 4742238"/>
              <a:gd name="connsiteX1147" fmla="*/ 875439 w 4427516"/>
              <a:gd name="connsiteY1147" fmla="*/ 4038585 h 4742238"/>
              <a:gd name="connsiteX1148" fmla="*/ 846779 w 4427516"/>
              <a:gd name="connsiteY1148" fmla="*/ 4107032 h 4742238"/>
              <a:gd name="connsiteX1149" fmla="*/ 837121 w 4427516"/>
              <a:gd name="connsiteY1149" fmla="*/ 4173253 h 4742238"/>
              <a:gd name="connsiteX1150" fmla="*/ 846957 w 4427516"/>
              <a:gd name="connsiteY1150" fmla="*/ 4229773 h 4742238"/>
              <a:gd name="connsiteX1151" fmla="*/ 876863 w 4427516"/>
              <a:gd name="connsiteY1151" fmla="*/ 4268490 h 4742238"/>
              <a:gd name="connsiteX1152" fmla="*/ 887321 w 4427516"/>
              <a:gd name="connsiteY1152" fmla="*/ 4274232 h 4742238"/>
              <a:gd name="connsiteX1153" fmla="*/ 898491 w 4427516"/>
              <a:gd name="connsiteY1153" fmla="*/ 4278059 h 4742238"/>
              <a:gd name="connsiteX1154" fmla="*/ 910241 w 4427516"/>
              <a:gd name="connsiteY1154" fmla="*/ 4280017 h 4742238"/>
              <a:gd name="connsiteX1155" fmla="*/ 922524 w 4427516"/>
              <a:gd name="connsiteY1155" fmla="*/ 4280017 h 4742238"/>
              <a:gd name="connsiteX1156" fmla="*/ 960885 w 4427516"/>
              <a:gd name="connsiteY1156" fmla="*/ 4269826 h 4742238"/>
              <a:gd name="connsiteX1157" fmla="*/ 999782 w 4427516"/>
              <a:gd name="connsiteY1157" fmla="*/ 4245171 h 4742238"/>
              <a:gd name="connsiteX1158" fmla="*/ 1036319 w 4427516"/>
              <a:gd name="connsiteY1158" fmla="*/ 4207832 h 4742238"/>
              <a:gd name="connsiteX1159" fmla="*/ 1067471 w 4427516"/>
              <a:gd name="connsiteY1159" fmla="*/ 4159590 h 4742238"/>
              <a:gd name="connsiteX1160" fmla="*/ 1094886 w 4427516"/>
              <a:gd name="connsiteY1160" fmla="*/ 4089363 h 4742238"/>
              <a:gd name="connsiteX1161" fmla="*/ 676063 w 4427516"/>
              <a:gd name="connsiteY1161" fmla="*/ 3882600 h 4742238"/>
              <a:gd name="connsiteX1162" fmla="*/ 709975 w 4427516"/>
              <a:gd name="connsiteY1162" fmla="*/ 3821630 h 4742238"/>
              <a:gd name="connsiteX1163" fmla="*/ 726396 w 4427516"/>
              <a:gd name="connsiteY1163" fmla="*/ 3762351 h 4742238"/>
              <a:gd name="connsiteX1164" fmla="*/ 724838 w 4427516"/>
              <a:gd name="connsiteY1164" fmla="*/ 3711261 h 4742238"/>
              <a:gd name="connsiteX1165" fmla="*/ 705079 w 4427516"/>
              <a:gd name="connsiteY1165" fmla="*/ 3674546 h 4742238"/>
              <a:gd name="connsiteX1166" fmla="*/ 694532 w 4427516"/>
              <a:gd name="connsiteY1166" fmla="*/ 3666713 h 4742238"/>
              <a:gd name="connsiteX1167" fmla="*/ 682694 w 4427516"/>
              <a:gd name="connsiteY1167" fmla="*/ 3661684 h 4742238"/>
              <a:gd name="connsiteX1168" fmla="*/ 669743 w 4427516"/>
              <a:gd name="connsiteY1168" fmla="*/ 3659370 h 4742238"/>
              <a:gd name="connsiteX1169" fmla="*/ 655858 w 4427516"/>
              <a:gd name="connsiteY1169" fmla="*/ 3659370 h 4742238"/>
              <a:gd name="connsiteX1170" fmla="*/ 626709 w 4427516"/>
              <a:gd name="connsiteY1170" fmla="*/ 3666980 h 4742238"/>
              <a:gd name="connsiteX1171" fmla="*/ 596223 w 4427516"/>
              <a:gd name="connsiteY1171" fmla="*/ 3683624 h 4742238"/>
              <a:gd name="connsiteX1172" fmla="*/ 565783 w 4427516"/>
              <a:gd name="connsiteY1172" fmla="*/ 3708725 h 4742238"/>
              <a:gd name="connsiteX1173" fmla="*/ 536811 w 4427516"/>
              <a:gd name="connsiteY1173" fmla="*/ 3741835 h 4742238"/>
              <a:gd name="connsiteX1174" fmla="*/ 502321 w 4427516"/>
              <a:gd name="connsiteY1174" fmla="*/ 3800358 h 4742238"/>
              <a:gd name="connsiteX1175" fmla="*/ 483807 w 4427516"/>
              <a:gd name="connsiteY1175" fmla="*/ 3859547 h 4742238"/>
              <a:gd name="connsiteX1176" fmla="*/ 482873 w 4427516"/>
              <a:gd name="connsiteY1176" fmla="*/ 3912685 h 4742238"/>
              <a:gd name="connsiteX1177" fmla="*/ 501252 w 4427516"/>
              <a:gd name="connsiteY1177" fmla="*/ 3952738 h 4742238"/>
              <a:gd name="connsiteX1178" fmla="*/ 511711 w 4427516"/>
              <a:gd name="connsiteY1178" fmla="*/ 3961638 h 4742238"/>
              <a:gd name="connsiteX1179" fmla="*/ 523772 w 4427516"/>
              <a:gd name="connsiteY1179" fmla="*/ 3967557 h 4742238"/>
              <a:gd name="connsiteX1180" fmla="*/ 537123 w 4427516"/>
              <a:gd name="connsiteY1180" fmla="*/ 3970539 h 4742238"/>
              <a:gd name="connsiteX1181" fmla="*/ 551586 w 4427516"/>
              <a:gd name="connsiteY1181" fmla="*/ 3970539 h 4742238"/>
              <a:gd name="connsiteX1182" fmla="*/ 582250 w 4427516"/>
              <a:gd name="connsiteY1182" fmla="*/ 3962751 h 4742238"/>
              <a:gd name="connsiteX1183" fmla="*/ 614470 w 4427516"/>
              <a:gd name="connsiteY1183" fmla="*/ 3944950 h 4742238"/>
              <a:gd name="connsiteX1184" fmla="*/ 646335 w 4427516"/>
              <a:gd name="connsiteY1184" fmla="*/ 3917847 h 4742238"/>
              <a:gd name="connsiteX1185" fmla="*/ 676107 w 4427516"/>
              <a:gd name="connsiteY1185" fmla="*/ 3882734 h 4742238"/>
              <a:gd name="connsiteX1186" fmla="*/ 371837 w 4427516"/>
              <a:gd name="connsiteY1186" fmla="*/ 3594350 h 4742238"/>
              <a:gd name="connsiteX1187" fmla="*/ 397960 w 4427516"/>
              <a:gd name="connsiteY1187" fmla="*/ 3569072 h 4742238"/>
              <a:gd name="connsiteX1188" fmla="*/ 435032 w 4427516"/>
              <a:gd name="connsiteY1188" fmla="*/ 3517893 h 4742238"/>
              <a:gd name="connsiteX1189" fmla="*/ 457595 w 4427516"/>
              <a:gd name="connsiteY1189" fmla="*/ 3465958 h 4742238"/>
              <a:gd name="connsiteX1190" fmla="*/ 464093 w 4427516"/>
              <a:gd name="connsiteY1190" fmla="*/ 3418873 h 4742238"/>
              <a:gd name="connsiteX1191" fmla="*/ 453367 w 4427516"/>
              <a:gd name="connsiteY1191" fmla="*/ 3382558 h 4742238"/>
              <a:gd name="connsiteX1192" fmla="*/ 443799 w 4427516"/>
              <a:gd name="connsiteY1192" fmla="*/ 3372278 h 4742238"/>
              <a:gd name="connsiteX1193" fmla="*/ 432006 w 4427516"/>
              <a:gd name="connsiteY1193" fmla="*/ 3365647 h 4742238"/>
              <a:gd name="connsiteX1194" fmla="*/ 418343 w 4427516"/>
              <a:gd name="connsiteY1194" fmla="*/ 3362531 h 4742238"/>
              <a:gd name="connsiteX1195" fmla="*/ 403078 w 4427516"/>
              <a:gd name="connsiteY1195" fmla="*/ 3362843 h 4742238"/>
              <a:gd name="connsiteX1196" fmla="*/ 379936 w 4427516"/>
              <a:gd name="connsiteY1196" fmla="*/ 3368762 h 4742238"/>
              <a:gd name="connsiteX1197" fmla="*/ 355237 w 4427516"/>
              <a:gd name="connsiteY1197" fmla="*/ 3380778 h 4742238"/>
              <a:gd name="connsiteX1198" fmla="*/ 329869 w 4427516"/>
              <a:gd name="connsiteY1198" fmla="*/ 3398579 h 4742238"/>
              <a:gd name="connsiteX1199" fmla="*/ 304591 w 4427516"/>
              <a:gd name="connsiteY1199" fmla="*/ 3422344 h 4742238"/>
              <a:gd name="connsiteX1200" fmla="*/ 267787 w 4427516"/>
              <a:gd name="connsiteY1200" fmla="*/ 3471298 h 4742238"/>
              <a:gd name="connsiteX1201" fmla="*/ 243889 w 4427516"/>
              <a:gd name="connsiteY1201" fmla="*/ 3522744 h 4742238"/>
              <a:gd name="connsiteX1202" fmla="*/ 235255 w 4427516"/>
              <a:gd name="connsiteY1202" fmla="*/ 3570986 h 4742238"/>
              <a:gd name="connsiteX1203" fmla="*/ 244155 w 4427516"/>
              <a:gd name="connsiteY1203" fmla="*/ 3609838 h 4742238"/>
              <a:gd name="connsiteX1204" fmla="*/ 253457 w 4427516"/>
              <a:gd name="connsiteY1204" fmla="*/ 3621186 h 4742238"/>
              <a:gd name="connsiteX1205" fmla="*/ 265294 w 4427516"/>
              <a:gd name="connsiteY1205" fmla="*/ 3628707 h 4742238"/>
              <a:gd name="connsiteX1206" fmla="*/ 279314 w 4427516"/>
              <a:gd name="connsiteY1206" fmla="*/ 3632490 h 4742238"/>
              <a:gd name="connsiteX1207" fmla="*/ 295157 w 4427516"/>
              <a:gd name="connsiteY1207" fmla="*/ 3632490 h 4742238"/>
              <a:gd name="connsiteX1208" fmla="*/ 319322 w 4427516"/>
              <a:gd name="connsiteY1208" fmla="*/ 3626527 h 4742238"/>
              <a:gd name="connsiteX1209" fmla="*/ 345224 w 4427516"/>
              <a:gd name="connsiteY1209" fmla="*/ 3613843 h 4742238"/>
              <a:gd name="connsiteX1210" fmla="*/ 371881 w 4427516"/>
              <a:gd name="connsiteY1210" fmla="*/ 3594484 h 4742238"/>
              <a:gd name="connsiteX1211" fmla="*/ 523682 w 4427516"/>
              <a:gd name="connsiteY1211" fmla="*/ 3727861 h 4742238"/>
              <a:gd name="connsiteX1212" fmla="*/ 559285 w 4427516"/>
              <a:gd name="connsiteY1212" fmla="*/ 3671920 h 4742238"/>
              <a:gd name="connsiteX1213" fmla="*/ 579000 w 4427516"/>
              <a:gd name="connsiteY1213" fmla="*/ 3616202 h 4742238"/>
              <a:gd name="connsiteX1214" fmla="*/ 581715 w 4427516"/>
              <a:gd name="connsiteY1214" fmla="*/ 3567248 h 4742238"/>
              <a:gd name="connsiteX1215" fmla="*/ 566629 w 4427516"/>
              <a:gd name="connsiteY1215" fmla="*/ 3530710 h 4742238"/>
              <a:gd name="connsiteX1216" fmla="*/ 556482 w 4427516"/>
              <a:gd name="connsiteY1216" fmla="*/ 3521810 h 4742238"/>
              <a:gd name="connsiteX1217" fmla="*/ 544599 w 4427516"/>
              <a:gd name="connsiteY1217" fmla="*/ 3515980 h 4742238"/>
              <a:gd name="connsiteX1218" fmla="*/ 531248 w 4427516"/>
              <a:gd name="connsiteY1218" fmla="*/ 3513265 h 4742238"/>
              <a:gd name="connsiteX1219" fmla="*/ 516652 w 4427516"/>
              <a:gd name="connsiteY1219" fmla="*/ 3513532 h 4742238"/>
              <a:gd name="connsiteX1220" fmla="*/ 490617 w 4427516"/>
              <a:gd name="connsiteY1220" fmla="*/ 3520252 h 4742238"/>
              <a:gd name="connsiteX1221" fmla="*/ 463069 w 4427516"/>
              <a:gd name="connsiteY1221" fmla="*/ 3534404 h 4742238"/>
              <a:gd name="connsiteX1222" fmla="*/ 435121 w 4427516"/>
              <a:gd name="connsiteY1222" fmla="*/ 3555721 h 4742238"/>
              <a:gd name="connsiteX1223" fmla="*/ 407840 w 4427516"/>
              <a:gd name="connsiteY1223" fmla="*/ 3583937 h 4742238"/>
              <a:gd name="connsiteX1224" fmla="*/ 372237 w 4427516"/>
              <a:gd name="connsiteY1224" fmla="*/ 3637341 h 4742238"/>
              <a:gd name="connsiteX1225" fmla="*/ 350787 w 4427516"/>
              <a:gd name="connsiteY1225" fmla="*/ 3692926 h 4742238"/>
              <a:gd name="connsiteX1226" fmla="*/ 345757 w 4427516"/>
              <a:gd name="connsiteY1226" fmla="*/ 3743660 h 4742238"/>
              <a:gd name="connsiteX1227" fmla="*/ 359108 w 4427516"/>
              <a:gd name="connsiteY1227" fmla="*/ 3783135 h 4742238"/>
              <a:gd name="connsiteX1228" fmla="*/ 369033 w 4427516"/>
              <a:gd name="connsiteY1228" fmla="*/ 3793281 h 4742238"/>
              <a:gd name="connsiteX1229" fmla="*/ 381004 w 4427516"/>
              <a:gd name="connsiteY1229" fmla="*/ 3800001 h 4742238"/>
              <a:gd name="connsiteX1230" fmla="*/ 394711 w 4427516"/>
              <a:gd name="connsiteY1230" fmla="*/ 3803384 h 4742238"/>
              <a:gd name="connsiteX1231" fmla="*/ 409843 w 4427516"/>
              <a:gd name="connsiteY1231" fmla="*/ 3803384 h 4742238"/>
              <a:gd name="connsiteX1232" fmla="*/ 437212 w 4427516"/>
              <a:gd name="connsiteY1232" fmla="*/ 3796530 h 4742238"/>
              <a:gd name="connsiteX1233" fmla="*/ 466229 w 4427516"/>
              <a:gd name="connsiteY1233" fmla="*/ 3781399 h 4742238"/>
              <a:gd name="connsiteX1234" fmla="*/ 495512 w 4427516"/>
              <a:gd name="connsiteY1234" fmla="*/ 3758480 h 4742238"/>
              <a:gd name="connsiteX1235" fmla="*/ 523727 w 4427516"/>
              <a:gd name="connsiteY1235" fmla="*/ 3728217 h 474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Lst>
            <a:rect l="l" t="t" r="r" b="b"/>
            <a:pathLst>
              <a:path w="4427516" h="4742238">
                <a:moveTo>
                  <a:pt x="387768" y="1548210"/>
                </a:moveTo>
                <a:cubicBezTo>
                  <a:pt x="394533" y="1549220"/>
                  <a:pt x="401431" y="1548860"/>
                  <a:pt x="408062" y="1547142"/>
                </a:cubicBezTo>
                <a:lnTo>
                  <a:pt x="408374" y="1547142"/>
                </a:lnTo>
                <a:lnTo>
                  <a:pt x="408641" y="1547142"/>
                </a:lnTo>
                <a:lnTo>
                  <a:pt x="408952" y="1547142"/>
                </a:lnTo>
                <a:lnTo>
                  <a:pt x="409264" y="1547142"/>
                </a:lnTo>
                <a:cubicBezTo>
                  <a:pt x="417942" y="1544974"/>
                  <a:pt x="426309" y="1541868"/>
                  <a:pt x="434320" y="1537885"/>
                </a:cubicBezTo>
                <a:cubicBezTo>
                  <a:pt x="443043" y="1533559"/>
                  <a:pt x="451409" y="1528512"/>
                  <a:pt x="459286" y="1522798"/>
                </a:cubicBezTo>
                <a:cubicBezTo>
                  <a:pt x="467119" y="1517186"/>
                  <a:pt x="474506" y="1510916"/>
                  <a:pt x="481270" y="1504062"/>
                </a:cubicBezTo>
                <a:cubicBezTo>
                  <a:pt x="487457" y="1497943"/>
                  <a:pt x="492886" y="1491116"/>
                  <a:pt x="497470" y="1483724"/>
                </a:cubicBezTo>
                <a:cubicBezTo>
                  <a:pt x="501119" y="1478215"/>
                  <a:pt x="503522" y="1471993"/>
                  <a:pt x="504590" y="1465478"/>
                </a:cubicBezTo>
                <a:cubicBezTo>
                  <a:pt x="505392" y="1460996"/>
                  <a:pt x="504324" y="1456395"/>
                  <a:pt x="501653" y="1452705"/>
                </a:cubicBezTo>
                <a:cubicBezTo>
                  <a:pt x="498583" y="1449185"/>
                  <a:pt x="494311" y="1446946"/>
                  <a:pt x="489682" y="1446430"/>
                </a:cubicBezTo>
                <a:cubicBezTo>
                  <a:pt x="483007" y="1445576"/>
                  <a:pt x="476197" y="1446012"/>
                  <a:pt x="469700" y="1447721"/>
                </a:cubicBezTo>
                <a:lnTo>
                  <a:pt x="469166" y="1447721"/>
                </a:lnTo>
                <a:lnTo>
                  <a:pt x="468898" y="1447721"/>
                </a:lnTo>
                <a:lnTo>
                  <a:pt x="468632" y="1447721"/>
                </a:lnTo>
                <a:cubicBezTo>
                  <a:pt x="460220" y="1449817"/>
                  <a:pt x="452032" y="1452799"/>
                  <a:pt x="444244" y="1456621"/>
                </a:cubicBezTo>
                <a:cubicBezTo>
                  <a:pt x="435743" y="1460791"/>
                  <a:pt x="427555" y="1465660"/>
                  <a:pt x="419856" y="1471174"/>
                </a:cubicBezTo>
                <a:cubicBezTo>
                  <a:pt x="412112" y="1476644"/>
                  <a:pt x="404814" y="1482745"/>
                  <a:pt x="398049" y="1489421"/>
                </a:cubicBezTo>
                <a:cubicBezTo>
                  <a:pt x="391819" y="1495495"/>
                  <a:pt x="386300" y="1502242"/>
                  <a:pt x="381538" y="1509536"/>
                </a:cubicBezTo>
                <a:cubicBezTo>
                  <a:pt x="377755" y="1515126"/>
                  <a:pt x="375130" y="1521401"/>
                  <a:pt x="373750" y="1528005"/>
                </a:cubicBezTo>
                <a:cubicBezTo>
                  <a:pt x="372727" y="1532585"/>
                  <a:pt x="373572" y="1537387"/>
                  <a:pt x="376064" y="1541356"/>
                </a:cubicBezTo>
                <a:cubicBezTo>
                  <a:pt x="378868" y="1545135"/>
                  <a:pt x="383096" y="1547609"/>
                  <a:pt x="387768" y="1548210"/>
                </a:cubicBezTo>
                <a:close/>
                <a:moveTo>
                  <a:pt x="607706" y="1230721"/>
                </a:moveTo>
                <a:cubicBezTo>
                  <a:pt x="612779" y="1232639"/>
                  <a:pt x="618208" y="1233267"/>
                  <a:pt x="623593" y="1232546"/>
                </a:cubicBezTo>
                <a:lnTo>
                  <a:pt x="626308" y="1232234"/>
                </a:lnTo>
                <a:lnTo>
                  <a:pt x="629156" y="1231789"/>
                </a:lnTo>
                <a:lnTo>
                  <a:pt x="632005" y="1231255"/>
                </a:lnTo>
                <a:lnTo>
                  <a:pt x="634941" y="1230543"/>
                </a:lnTo>
                <a:cubicBezTo>
                  <a:pt x="641706" y="1228781"/>
                  <a:pt x="648292" y="1226427"/>
                  <a:pt x="654656" y="1223512"/>
                </a:cubicBezTo>
                <a:cubicBezTo>
                  <a:pt x="661554" y="1220356"/>
                  <a:pt x="668230" y="1216729"/>
                  <a:pt x="674639" y="1212653"/>
                </a:cubicBezTo>
                <a:cubicBezTo>
                  <a:pt x="681092" y="1208567"/>
                  <a:pt x="687233" y="1204015"/>
                  <a:pt x="693019" y="1199035"/>
                </a:cubicBezTo>
                <a:cubicBezTo>
                  <a:pt x="698448" y="1194415"/>
                  <a:pt x="703433" y="1189320"/>
                  <a:pt x="707972" y="1183815"/>
                </a:cubicBezTo>
                <a:cubicBezTo>
                  <a:pt x="712156" y="1178844"/>
                  <a:pt x="715538" y="1173223"/>
                  <a:pt x="717897" y="1167170"/>
                </a:cubicBezTo>
                <a:cubicBezTo>
                  <a:pt x="719587" y="1163120"/>
                  <a:pt x="719855" y="1158621"/>
                  <a:pt x="718653" y="1154398"/>
                </a:cubicBezTo>
                <a:cubicBezTo>
                  <a:pt x="717362" y="1150793"/>
                  <a:pt x="714514" y="1147958"/>
                  <a:pt x="710909" y="1146699"/>
                </a:cubicBezTo>
                <a:cubicBezTo>
                  <a:pt x="705835" y="1144981"/>
                  <a:pt x="700406" y="1144478"/>
                  <a:pt x="695066" y="1145230"/>
                </a:cubicBezTo>
                <a:lnTo>
                  <a:pt x="692352" y="1145542"/>
                </a:lnTo>
                <a:lnTo>
                  <a:pt x="689592" y="1146031"/>
                </a:lnTo>
                <a:lnTo>
                  <a:pt x="686744" y="1146565"/>
                </a:lnTo>
                <a:lnTo>
                  <a:pt x="683895" y="1147277"/>
                </a:lnTo>
                <a:cubicBezTo>
                  <a:pt x="677309" y="1148995"/>
                  <a:pt x="670856" y="1151305"/>
                  <a:pt x="664669" y="1154175"/>
                </a:cubicBezTo>
                <a:cubicBezTo>
                  <a:pt x="657950" y="1157210"/>
                  <a:pt x="651452" y="1160722"/>
                  <a:pt x="645222" y="1164678"/>
                </a:cubicBezTo>
                <a:cubicBezTo>
                  <a:pt x="638858" y="1168692"/>
                  <a:pt x="632805" y="1173156"/>
                  <a:pt x="627109" y="1178029"/>
                </a:cubicBezTo>
                <a:cubicBezTo>
                  <a:pt x="621679" y="1182586"/>
                  <a:pt x="616651" y="1187602"/>
                  <a:pt x="612067" y="1193027"/>
                </a:cubicBezTo>
                <a:cubicBezTo>
                  <a:pt x="607795" y="1197985"/>
                  <a:pt x="604323" y="1203588"/>
                  <a:pt x="601786" y="1209627"/>
                </a:cubicBezTo>
                <a:cubicBezTo>
                  <a:pt x="599918" y="1213708"/>
                  <a:pt x="599428" y="1218287"/>
                  <a:pt x="600407" y="1222666"/>
                </a:cubicBezTo>
                <a:cubicBezTo>
                  <a:pt x="601475" y="1226333"/>
                  <a:pt x="604145" y="1229306"/>
                  <a:pt x="607706" y="1230721"/>
                </a:cubicBezTo>
                <a:close/>
                <a:moveTo>
                  <a:pt x="457194" y="1437663"/>
                </a:moveTo>
                <a:cubicBezTo>
                  <a:pt x="463335" y="1439020"/>
                  <a:pt x="469745" y="1439020"/>
                  <a:pt x="475886" y="1437663"/>
                </a:cubicBezTo>
                <a:lnTo>
                  <a:pt x="477132" y="1437440"/>
                </a:lnTo>
                <a:lnTo>
                  <a:pt x="478334" y="1437440"/>
                </a:lnTo>
                <a:lnTo>
                  <a:pt x="479535" y="1437173"/>
                </a:lnTo>
                <a:lnTo>
                  <a:pt x="480781" y="1436862"/>
                </a:lnTo>
                <a:cubicBezTo>
                  <a:pt x="488792" y="1434846"/>
                  <a:pt x="496536" y="1432011"/>
                  <a:pt x="503968" y="1428406"/>
                </a:cubicBezTo>
                <a:cubicBezTo>
                  <a:pt x="512068" y="1424579"/>
                  <a:pt x="519811" y="1420115"/>
                  <a:pt x="527198" y="1415055"/>
                </a:cubicBezTo>
                <a:cubicBezTo>
                  <a:pt x="534586" y="1409991"/>
                  <a:pt x="541528" y="1404352"/>
                  <a:pt x="548026" y="1398188"/>
                </a:cubicBezTo>
                <a:cubicBezTo>
                  <a:pt x="553945" y="1392585"/>
                  <a:pt x="559285" y="1386382"/>
                  <a:pt x="563958" y="1379675"/>
                </a:cubicBezTo>
                <a:cubicBezTo>
                  <a:pt x="567786" y="1374308"/>
                  <a:pt x="570589" y="1368269"/>
                  <a:pt x="572192" y="1361873"/>
                </a:cubicBezTo>
                <a:cubicBezTo>
                  <a:pt x="573349" y="1357548"/>
                  <a:pt x="572770" y="1352937"/>
                  <a:pt x="570634" y="1349012"/>
                </a:cubicBezTo>
                <a:cubicBezTo>
                  <a:pt x="568231" y="1345389"/>
                  <a:pt x="564493" y="1342901"/>
                  <a:pt x="560220" y="1342114"/>
                </a:cubicBezTo>
                <a:cubicBezTo>
                  <a:pt x="554079" y="1340921"/>
                  <a:pt x="547760" y="1340997"/>
                  <a:pt x="541662" y="1342336"/>
                </a:cubicBezTo>
                <a:lnTo>
                  <a:pt x="540460" y="1342559"/>
                </a:lnTo>
                <a:lnTo>
                  <a:pt x="539259" y="1342826"/>
                </a:lnTo>
                <a:lnTo>
                  <a:pt x="538057" y="1343093"/>
                </a:lnTo>
                <a:lnTo>
                  <a:pt x="536811" y="1343404"/>
                </a:lnTo>
                <a:cubicBezTo>
                  <a:pt x="529067" y="1345380"/>
                  <a:pt x="521546" y="1348140"/>
                  <a:pt x="514337" y="1351638"/>
                </a:cubicBezTo>
                <a:cubicBezTo>
                  <a:pt x="506460" y="1355398"/>
                  <a:pt x="498894" y="1359759"/>
                  <a:pt x="491685" y="1364677"/>
                </a:cubicBezTo>
                <a:cubicBezTo>
                  <a:pt x="484430" y="1369599"/>
                  <a:pt x="477577" y="1375073"/>
                  <a:pt x="471168" y="1381054"/>
                </a:cubicBezTo>
                <a:cubicBezTo>
                  <a:pt x="465205" y="1386568"/>
                  <a:pt x="459776" y="1392683"/>
                  <a:pt x="455058" y="1399301"/>
                </a:cubicBezTo>
                <a:cubicBezTo>
                  <a:pt x="451052" y="1404646"/>
                  <a:pt x="448026" y="1410676"/>
                  <a:pt x="446158" y="1417102"/>
                </a:cubicBezTo>
                <a:cubicBezTo>
                  <a:pt x="444778" y="1421513"/>
                  <a:pt x="445134" y="1426265"/>
                  <a:pt x="447047" y="1430453"/>
                </a:cubicBezTo>
                <a:cubicBezTo>
                  <a:pt x="449273" y="1434174"/>
                  <a:pt x="452967" y="1436791"/>
                  <a:pt x="457194" y="1437663"/>
                </a:cubicBezTo>
                <a:close/>
                <a:moveTo>
                  <a:pt x="530937" y="1331878"/>
                </a:moveTo>
                <a:cubicBezTo>
                  <a:pt x="536545" y="1333516"/>
                  <a:pt x="542463" y="1333836"/>
                  <a:pt x="548249" y="1332812"/>
                </a:cubicBezTo>
                <a:lnTo>
                  <a:pt x="550206" y="1332501"/>
                </a:lnTo>
                <a:lnTo>
                  <a:pt x="552210" y="1332145"/>
                </a:lnTo>
                <a:lnTo>
                  <a:pt x="554257" y="1331700"/>
                </a:lnTo>
                <a:lnTo>
                  <a:pt x="556304" y="1331210"/>
                </a:lnTo>
                <a:cubicBezTo>
                  <a:pt x="563691" y="1329315"/>
                  <a:pt x="570857" y="1326720"/>
                  <a:pt x="577755" y="1323467"/>
                </a:cubicBezTo>
                <a:cubicBezTo>
                  <a:pt x="585231" y="1319964"/>
                  <a:pt x="592440" y="1315901"/>
                  <a:pt x="599339" y="1311317"/>
                </a:cubicBezTo>
                <a:cubicBezTo>
                  <a:pt x="606237" y="1306765"/>
                  <a:pt x="612779" y="1301691"/>
                  <a:pt x="618921" y="1296142"/>
                </a:cubicBezTo>
                <a:cubicBezTo>
                  <a:pt x="624573" y="1291024"/>
                  <a:pt x="629735" y="1285376"/>
                  <a:pt x="634319" y="1279275"/>
                </a:cubicBezTo>
                <a:cubicBezTo>
                  <a:pt x="638324" y="1274135"/>
                  <a:pt x="641305" y="1268314"/>
                  <a:pt x="643220" y="1262096"/>
                </a:cubicBezTo>
                <a:cubicBezTo>
                  <a:pt x="644643" y="1257926"/>
                  <a:pt x="644466" y="1253387"/>
                  <a:pt x="642774" y="1249324"/>
                </a:cubicBezTo>
                <a:cubicBezTo>
                  <a:pt x="640950" y="1245764"/>
                  <a:pt x="637746" y="1243133"/>
                  <a:pt x="633873" y="1242070"/>
                </a:cubicBezTo>
                <a:cubicBezTo>
                  <a:pt x="628266" y="1240606"/>
                  <a:pt x="622348" y="1240392"/>
                  <a:pt x="616651" y="1241447"/>
                </a:cubicBezTo>
                <a:lnTo>
                  <a:pt x="614737" y="1241758"/>
                </a:lnTo>
                <a:lnTo>
                  <a:pt x="612779" y="1242114"/>
                </a:lnTo>
                <a:lnTo>
                  <a:pt x="610821" y="1242559"/>
                </a:lnTo>
                <a:lnTo>
                  <a:pt x="608863" y="1243049"/>
                </a:lnTo>
                <a:cubicBezTo>
                  <a:pt x="601653" y="1244922"/>
                  <a:pt x="594665" y="1247455"/>
                  <a:pt x="587945" y="1250614"/>
                </a:cubicBezTo>
                <a:cubicBezTo>
                  <a:pt x="580647" y="1254028"/>
                  <a:pt x="573615" y="1257966"/>
                  <a:pt x="566895" y="1262408"/>
                </a:cubicBezTo>
                <a:cubicBezTo>
                  <a:pt x="560086" y="1266849"/>
                  <a:pt x="553633" y="1271785"/>
                  <a:pt x="547537" y="1277183"/>
                </a:cubicBezTo>
                <a:cubicBezTo>
                  <a:pt x="541796" y="1282212"/>
                  <a:pt x="536589" y="1287788"/>
                  <a:pt x="531916" y="1293827"/>
                </a:cubicBezTo>
                <a:cubicBezTo>
                  <a:pt x="527778" y="1298985"/>
                  <a:pt x="524572" y="1304811"/>
                  <a:pt x="522436" y="1311050"/>
                </a:cubicBezTo>
                <a:cubicBezTo>
                  <a:pt x="520879" y="1315292"/>
                  <a:pt x="520879" y="1319938"/>
                  <a:pt x="522436" y="1324179"/>
                </a:cubicBezTo>
                <a:cubicBezTo>
                  <a:pt x="524039" y="1327859"/>
                  <a:pt x="527109" y="1330667"/>
                  <a:pt x="530937" y="1331878"/>
                </a:cubicBezTo>
                <a:close/>
                <a:moveTo>
                  <a:pt x="687812" y="1134193"/>
                </a:moveTo>
                <a:cubicBezTo>
                  <a:pt x="692352" y="1136307"/>
                  <a:pt x="697425" y="1137184"/>
                  <a:pt x="702409" y="1136730"/>
                </a:cubicBezTo>
                <a:lnTo>
                  <a:pt x="705747" y="1136463"/>
                </a:lnTo>
                <a:cubicBezTo>
                  <a:pt x="706860" y="1136463"/>
                  <a:pt x="708017" y="1136196"/>
                  <a:pt x="709173" y="1135973"/>
                </a:cubicBezTo>
                <a:cubicBezTo>
                  <a:pt x="710330" y="1135751"/>
                  <a:pt x="711532" y="1135573"/>
                  <a:pt x="712734" y="1135306"/>
                </a:cubicBezTo>
                <a:cubicBezTo>
                  <a:pt x="713935" y="1135039"/>
                  <a:pt x="715181" y="1134772"/>
                  <a:pt x="716428" y="1134460"/>
                </a:cubicBezTo>
                <a:cubicBezTo>
                  <a:pt x="722658" y="1132805"/>
                  <a:pt x="728755" y="1130646"/>
                  <a:pt x="734675" y="1128007"/>
                </a:cubicBezTo>
                <a:cubicBezTo>
                  <a:pt x="741083" y="1125159"/>
                  <a:pt x="747268" y="1121888"/>
                  <a:pt x="753232" y="1118216"/>
                </a:cubicBezTo>
                <a:cubicBezTo>
                  <a:pt x="759240" y="1114536"/>
                  <a:pt x="765025" y="1110446"/>
                  <a:pt x="770499" y="1105978"/>
                </a:cubicBezTo>
                <a:cubicBezTo>
                  <a:pt x="775662" y="1101763"/>
                  <a:pt x="780512" y="1097135"/>
                  <a:pt x="784918" y="1092137"/>
                </a:cubicBezTo>
                <a:cubicBezTo>
                  <a:pt x="789279" y="1087362"/>
                  <a:pt x="792840" y="1081941"/>
                  <a:pt x="795511" y="1076071"/>
                </a:cubicBezTo>
                <a:cubicBezTo>
                  <a:pt x="797379" y="1072155"/>
                  <a:pt x="798003" y="1067758"/>
                  <a:pt x="797290" y="1063477"/>
                </a:cubicBezTo>
                <a:cubicBezTo>
                  <a:pt x="796445" y="1059939"/>
                  <a:pt x="793997" y="1057002"/>
                  <a:pt x="790659" y="1055511"/>
                </a:cubicBezTo>
                <a:cubicBezTo>
                  <a:pt x="786031" y="1053544"/>
                  <a:pt x="780958" y="1052792"/>
                  <a:pt x="775973" y="1053330"/>
                </a:cubicBezTo>
                <a:lnTo>
                  <a:pt x="772680" y="1053597"/>
                </a:lnTo>
                <a:lnTo>
                  <a:pt x="769297" y="1054087"/>
                </a:lnTo>
                <a:lnTo>
                  <a:pt x="765783" y="1054799"/>
                </a:lnTo>
                <a:cubicBezTo>
                  <a:pt x="764625" y="1055021"/>
                  <a:pt x="763424" y="1055333"/>
                  <a:pt x="762222" y="1055644"/>
                </a:cubicBezTo>
                <a:cubicBezTo>
                  <a:pt x="756125" y="1057264"/>
                  <a:pt x="750162" y="1059374"/>
                  <a:pt x="744421" y="1061964"/>
                </a:cubicBezTo>
                <a:cubicBezTo>
                  <a:pt x="738189" y="1064728"/>
                  <a:pt x="732182" y="1067878"/>
                  <a:pt x="726352" y="1071399"/>
                </a:cubicBezTo>
                <a:cubicBezTo>
                  <a:pt x="720477" y="1074986"/>
                  <a:pt x="714825" y="1078955"/>
                  <a:pt x="709440" y="1083281"/>
                </a:cubicBezTo>
                <a:cubicBezTo>
                  <a:pt x="704278" y="1087402"/>
                  <a:pt x="699472" y="1091941"/>
                  <a:pt x="695066" y="1096855"/>
                </a:cubicBezTo>
                <a:cubicBezTo>
                  <a:pt x="690571" y="1101603"/>
                  <a:pt x="686878" y="1107006"/>
                  <a:pt x="684029" y="1112876"/>
                </a:cubicBezTo>
                <a:cubicBezTo>
                  <a:pt x="681982" y="1116841"/>
                  <a:pt x="681137" y="1121340"/>
                  <a:pt x="681670" y="1125782"/>
                </a:cubicBezTo>
                <a:cubicBezTo>
                  <a:pt x="682294" y="1129391"/>
                  <a:pt x="684564" y="1132506"/>
                  <a:pt x="687812" y="1134193"/>
                </a:cubicBezTo>
                <a:close/>
                <a:moveTo>
                  <a:pt x="770188" y="1041848"/>
                </a:moveTo>
                <a:cubicBezTo>
                  <a:pt x="774193" y="1044278"/>
                  <a:pt x="778866" y="1045440"/>
                  <a:pt x="783539" y="1045186"/>
                </a:cubicBezTo>
                <a:cubicBezTo>
                  <a:pt x="784786" y="1045186"/>
                  <a:pt x="786120" y="1045186"/>
                  <a:pt x="787455" y="1045186"/>
                </a:cubicBezTo>
                <a:cubicBezTo>
                  <a:pt x="788791" y="1045186"/>
                  <a:pt x="790215" y="1044919"/>
                  <a:pt x="791594" y="1044741"/>
                </a:cubicBezTo>
                <a:lnTo>
                  <a:pt x="796044" y="1043984"/>
                </a:lnTo>
                <a:lnTo>
                  <a:pt x="800494" y="1042916"/>
                </a:lnTo>
                <a:cubicBezTo>
                  <a:pt x="806236" y="1041390"/>
                  <a:pt x="811888" y="1039423"/>
                  <a:pt x="817317" y="1037042"/>
                </a:cubicBezTo>
                <a:cubicBezTo>
                  <a:pt x="823192" y="1034514"/>
                  <a:pt x="828888" y="1031617"/>
                  <a:pt x="834407" y="1028364"/>
                </a:cubicBezTo>
                <a:cubicBezTo>
                  <a:pt x="839970" y="1025053"/>
                  <a:pt x="845354" y="1021412"/>
                  <a:pt x="850516" y="1017460"/>
                </a:cubicBezTo>
                <a:cubicBezTo>
                  <a:pt x="855457" y="1013677"/>
                  <a:pt x="860085" y="1009512"/>
                  <a:pt x="864357" y="1004999"/>
                </a:cubicBezTo>
                <a:cubicBezTo>
                  <a:pt x="868897" y="1000411"/>
                  <a:pt x="872724" y="995177"/>
                  <a:pt x="875751" y="989467"/>
                </a:cubicBezTo>
                <a:cubicBezTo>
                  <a:pt x="877887" y="985631"/>
                  <a:pt x="878910" y="981265"/>
                  <a:pt x="878688" y="976873"/>
                </a:cubicBezTo>
                <a:cubicBezTo>
                  <a:pt x="878287" y="973415"/>
                  <a:pt x="876329" y="970340"/>
                  <a:pt x="873347" y="968551"/>
                </a:cubicBezTo>
                <a:cubicBezTo>
                  <a:pt x="869253" y="966317"/>
                  <a:pt x="864625" y="965284"/>
                  <a:pt x="859996" y="965569"/>
                </a:cubicBezTo>
                <a:cubicBezTo>
                  <a:pt x="858705" y="965507"/>
                  <a:pt x="857415" y="965507"/>
                  <a:pt x="856124" y="965569"/>
                </a:cubicBezTo>
                <a:cubicBezTo>
                  <a:pt x="854790" y="965569"/>
                  <a:pt x="853410" y="965836"/>
                  <a:pt x="852030" y="966059"/>
                </a:cubicBezTo>
                <a:cubicBezTo>
                  <a:pt x="850650" y="966281"/>
                  <a:pt x="849227" y="966504"/>
                  <a:pt x="847580" y="966815"/>
                </a:cubicBezTo>
                <a:lnTo>
                  <a:pt x="843129" y="967883"/>
                </a:lnTo>
                <a:cubicBezTo>
                  <a:pt x="837566" y="969387"/>
                  <a:pt x="832092" y="971306"/>
                  <a:pt x="826797" y="973624"/>
                </a:cubicBezTo>
                <a:cubicBezTo>
                  <a:pt x="821056" y="976094"/>
                  <a:pt x="815493" y="978920"/>
                  <a:pt x="810108" y="982080"/>
                </a:cubicBezTo>
                <a:cubicBezTo>
                  <a:pt x="804634" y="985280"/>
                  <a:pt x="799337" y="988818"/>
                  <a:pt x="794264" y="992672"/>
                </a:cubicBezTo>
                <a:cubicBezTo>
                  <a:pt x="789369" y="996383"/>
                  <a:pt x="784741" y="1000460"/>
                  <a:pt x="780423" y="1004866"/>
                </a:cubicBezTo>
                <a:cubicBezTo>
                  <a:pt x="775840" y="1009463"/>
                  <a:pt x="771923" y="1014656"/>
                  <a:pt x="768719" y="1020308"/>
                </a:cubicBezTo>
                <a:cubicBezTo>
                  <a:pt x="766450" y="1024185"/>
                  <a:pt x="765293" y="1028595"/>
                  <a:pt x="765293" y="1033081"/>
                </a:cubicBezTo>
                <a:cubicBezTo>
                  <a:pt x="765426" y="1036623"/>
                  <a:pt x="767250" y="1039886"/>
                  <a:pt x="770188" y="1041848"/>
                </a:cubicBezTo>
                <a:close/>
                <a:moveTo>
                  <a:pt x="201566" y="1910691"/>
                </a:moveTo>
                <a:cubicBezTo>
                  <a:pt x="208197" y="1911595"/>
                  <a:pt x="214917" y="1911248"/>
                  <a:pt x="221415" y="1909668"/>
                </a:cubicBezTo>
                <a:lnTo>
                  <a:pt x="224307" y="1909000"/>
                </a:lnTo>
                <a:lnTo>
                  <a:pt x="227289" y="1908199"/>
                </a:lnTo>
                <a:lnTo>
                  <a:pt x="230360" y="1907265"/>
                </a:lnTo>
                <a:lnTo>
                  <a:pt x="233519" y="1906197"/>
                </a:lnTo>
                <a:cubicBezTo>
                  <a:pt x="243755" y="1902489"/>
                  <a:pt x="253546" y="1897714"/>
                  <a:pt x="262759" y="1891955"/>
                </a:cubicBezTo>
                <a:cubicBezTo>
                  <a:pt x="272460" y="1885956"/>
                  <a:pt x="281628" y="1879152"/>
                  <a:pt x="290172" y="1871617"/>
                </a:cubicBezTo>
                <a:cubicBezTo>
                  <a:pt x="298317" y="1864466"/>
                  <a:pt x="305749" y="1856571"/>
                  <a:pt x="312424" y="1848030"/>
                </a:cubicBezTo>
                <a:cubicBezTo>
                  <a:pt x="318299" y="1840718"/>
                  <a:pt x="323149" y="1832632"/>
                  <a:pt x="326799" y="1823998"/>
                </a:cubicBezTo>
                <a:cubicBezTo>
                  <a:pt x="329336" y="1818320"/>
                  <a:pt x="330537" y="1812143"/>
                  <a:pt x="330359" y="1805930"/>
                </a:cubicBezTo>
                <a:cubicBezTo>
                  <a:pt x="330226" y="1801342"/>
                  <a:pt x="328357" y="1796976"/>
                  <a:pt x="325153" y="1793691"/>
                </a:cubicBezTo>
                <a:cubicBezTo>
                  <a:pt x="321637" y="1790558"/>
                  <a:pt x="317186" y="1788627"/>
                  <a:pt x="312513" y="1788173"/>
                </a:cubicBezTo>
                <a:cubicBezTo>
                  <a:pt x="306016" y="1787403"/>
                  <a:pt x="299385" y="1787826"/>
                  <a:pt x="293021" y="1789419"/>
                </a:cubicBezTo>
                <a:lnTo>
                  <a:pt x="290217" y="1790087"/>
                </a:lnTo>
                <a:lnTo>
                  <a:pt x="287280" y="1790888"/>
                </a:lnTo>
                <a:lnTo>
                  <a:pt x="284298" y="1791822"/>
                </a:lnTo>
                <a:lnTo>
                  <a:pt x="281183" y="1792890"/>
                </a:lnTo>
                <a:cubicBezTo>
                  <a:pt x="271303" y="1796455"/>
                  <a:pt x="261824" y="1801048"/>
                  <a:pt x="252879" y="1806598"/>
                </a:cubicBezTo>
                <a:cubicBezTo>
                  <a:pt x="243444" y="1812361"/>
                  <a:pt x="234543" y="1818898"/>
                  <a:pt x="226177" y="1826135"/>
                </a:cubicBezTo>
                <a:cubicBezTo>
                  <a:pt x="218077" y="1833130"/>
                  <a:pt x="210645" y="1840830"/>
                  <a:pt x="203925" y="1849143"/>
                </a:cubicBezTo>
                <a:cubicBezTo>
                  <a:pt x="197872" y="1856468"/>
                  <a:pt x="192844" y="1864546"/>
                  <a:pt x="188882" y="1873175"/>
                </a:cubicBezTo>
                <a:cubicBezTo>
                  <a:pt x="186079" y="1878956"/>
                  <a:pt x="184565" y="1885271"/>
                  <a:pt x="184432" y="1891688"/>
                </a:cubicBezTo>
                <a:cubicBezTo>
                  <a:pt x="184298" y="1896375"/>
                  <a:pt x="185856" y="1900954"/>
                  <a:pt x="188882" y="1904550"/>
                </a:cubicBezTo>
                <a:cubicBezTo>
                  <a:pt x="192309" y="1907959"/>
                  <a:pt x="196759" y="1910122"/>
                  <a:pt x="201566" y="1910691"/>
                </a:cubicBezTo>
                <a:close/>
                <a:moveTo>
                  <a:pt x="58843" y="2317321"/>
                </a:moveTo>
                <a:cubicBezTo>
                  <a:pt x="62626" y="2320560"/>
                  <a:pt x="67254" y="2322643"/>
                  <a:pt x="72194" y="2323329"/>
                </a:cubicBezTo>
                <a:cubicBezTo>
                  <a:pt x="78558" y="2324241"/>
                  <a:pt x="85010" y="2324014"/>
                  <a:pt x="91286" y="2322661"/>
                </a:cubicBezTo>
                <a:cubicBezTo>
                  <a:pt x="93467" y="2322260"/>
                  <a:pt x="95737" y="2321726"/>
                  <a:pt x="98051" y="2321103"/>
                </a:cubicBezTo>
                <a:cubicBezTo>
                  <a:pt x="100365" y="2320480"/>
                  <a:pt x="102501" y="2319679"/>
                  <a:pt x="105171" y="2318834"/>
                </a:cubicBezTo>
                <a:cubicBezTo>
                  <a:pt x="107841" y="2317988"/>
                  <a:pt x="110111" y="2317009"/>
                  <a:pt x="112693" y="2315896"/>
                </a:cubicBezTo>
                <a:cubicBezTo>
                  <a:pt x="115273" y="2314784"/>
                  <a:pt x="117855" y="2313627"/>
                  <a:pt x="120481" y="2312336"/>
                </a:cubicBezTo>
                <a:cubicBezTo>
                  <a:pt x="132274" y="2306399"/>
                  <a:pt x="143444" y="2299301"/>
                  <a:pt x="153858" y="2291153"/>
                </a:cubicBezTo>
                <a:cubicBezTo>
                  <a:pt x="164272" y="2283013"/>
                  <a:pt x="173974" y="2273970"/>
                  <a:pt x="182830" y="2264139"/>
                </a:cubicBezTo>
                <a:cubicBezTo>
                  <a:pt x="190974" y="2255171"/>
                  <a:pt x="198184" y="2245385"/>
                  <a:pt x="204325" y="2234944"/>
                </a:cubicBezTo>
                <a:cubicBezTo>
                  <a:pt x="209488" y="2226289"/>
                  <a:pt x="213181" y="2216849"/>
                  <a:pt x="215317" y="2206996"/>
                </a:cubicBezTo>
                <a:cubicBezTo>
                  <a:pt x="216563" y="2201300"/>
                  <a:pt x="216474" y="2195394"/>
                  <a:pt x="215095" y="2189729"/>
                </a:cubicBezTo>
                <a:cubicBezTo>
                  <a:pt x="213938" y="2185225"/>
                  <a:pt x="211357" y="2181224"/>
                  <a:pt x="207707" y="2178336"/>
                </a:cubicBezTo>
                <a:cubicBezTo>
                  <a:pt x="203791" y="2175394"/>
                  <a:pt x="199207" y="2173538"/>
                  <a:pt x="194356" y="2172951"/>
                </a:cubicBezTo>
                <a:cubicBezTo>
                  <a:pt x="188126" y="2172248"/>
                  <a:pt x="181806" y="2172577"/>
                  <a:pt x="175665" y="2173930"/>
                </a:cubicBezTo>
                <a:cubicBezTo>
                  <a:pt x="173529" y="2174331"/>
                  <a:pt x="171214" y="2174865"/>
                  <a:pt x="169123" y="2175488"/>
                </a:cubicBezTo>
                <a:cubicBezTo>
                  <a:pt x="167031" y="2176111"/>
                  <a:pt x="164672" y="2176867"/>
                  <a:pt x="162180" y="2177713"/>
                </a:cubicBezTo>
                <a:cubicBezTo>
                  <a:pt x="159688" y="2178558"/>
                  <a:pt x="157418" y="2179493"/>
                  <a:pt x="154926" y="2180516"/>
                </a:cubicBezTo>
                <a:cubicBezTo>
                  <a:pt x="152434" y="2181540"/>
                  <a:pt x="149942" y="2182742"/>
                  <a:pt x="147360" y="2183988"/>
                </a:cubicBezTo>
                <a:cubicBezTo>
                  <a:pt x="136012" y="2189675"/>
                  <a:pt x="125197" y="2196440"/>
                  <a:pt x="115139" y="2204192"/>
                </a:cubicBezTo>
                <a:cubicBezTo>
                  <a:pt x="104905" y="2212034"/>
                  <a:pt x="95380" y="2220743"/>
                  <a:pt x="86658" y="2230227"/>
                </a:cubicBezTo>
                <a:cubicBezTo>
                  <a:pt x="78424" y="2239039"/>
                  <a:pt x="71126" y="2248656"/>
                  <a:pt x="64807" y="2258932"/>
                </a:cubicBezTo>
                <a:cubicBezTo>
                  <a:pt x="59288" y="2267646"/>
                  <a:pt x="55193" y="2277187"/>
                  <a:pt x="52702" y="2287192"/>
                </a:cubicBezTo>
                <a:cubicBezTo>
                  <a:pt x="51233" y="2293008"/>
                  <a:pt x="51010" y="2299079"/>
                  <a:pt x="52034" y="2304993"/>
                </a:cubicBezTo>
                <a:cubicBezTo>
                  <a:pt x="52879" y="2309737"/>
                  <a:pt x="55282" y="2314072"/>
                  <a:pt x="58843" y="2317321"/>
                </a:cubicBezTo>
                <a:close/>
                <a:moveTo>
                  <a:pt x="138104" y="2036414"/>
                </a:moveTo>
                <a:cubicBezTo>
                  <a:pt x="141664" y="2039787"/>
                  <a:pt x="146247" y="2041941"/>
                  <a:pt x="151099" y="2042555"/>
                </a:cubicBezTo>
                <a:cubicBezTo>
                  <a:pt x="157596" y="2043468"/>
                  <a:pt x="164182" y="2043165"/>
                  <a:pt x="170592" y="2041665"/>
                </a:cubicBezTo>
                <a:cubicBezTo>
                  <a:pt x="171971" y="2041354"/>
                  <a:pt x="173350" y="2041042"/>
                  <a:pt x="175042" y="2040642"/>
                </a:cubicBezTo>
                <a:cubicBezTo>
                  <a:pt x="176733" y="2040241"/>
                  <a:pt x="177934" y="2039841"/>
                  <a:pt x="179493" y="2039396"/>
                </a:cubicBezTo>
                <a:cubicBezTo>
                  <a:pt x="181050" y="2038951"/>
                  <a:pt x="182518" y="2038417"/>
                  <a:pt x="183943" y="2037882"/>
                </a:cubicBezTo>
                <a:cubicBezTo>
                  <a:pt x="185366" y="2037348"/>
                  <a:pt x="187058" y="2036725"/>
                  <a:pt x="188659" y="2036058"/>
                </a:cubicBezTo>
                <a:cubicBezTo>
                  <a:pt x="199341" y="2031621"/>
                  <a:pt x="209532" y="2026103"/>
                  <a:pt x="219056" y="2019592"/>
                </a:cubicBezTo>
                <a:cubicBezTo>
                  <a:pt x="229024" y="2012907"/>
                  <a:pt x="238371" y="2005391"/>
                  <a:pt x="247049" y="1997117"/>
                </a:cubicBezTo>
                <a:cubicBezTo>
                  <a:pt x="255281" y="1989387"/>
                  <a:pt x="262714" y="1980878"/>
                  <a:pt x="269300" y="1971706"/>
                </a:cubicBezTo>
                <a:cubicBezTo>
                  <a:pt x="274997" y="1963989"/>
                  <a:pt x="279492" y="1955466"/>
                  <a:pt x="282652" y="1946428"/>
                </a:cubicBezTo>
                <a:cubicBezTo>
                  <a:pt x="284743" y="1940740"/>
                  <a:pt x="285455" y="1934648"/>
                  <a:pt x="284832" y="1928626"/>
                </a:cubicBezTo>
                <a:cubicBezTo>
                  <a:pt x="284298" y="1924082"/>
                  <a:pt x="282161" y="1919886"/>
                  <a:pt x="278779" y="1916788"/>
                </a:cubicBezTo>
                <a:cubicBezTo>
                  <a:pt x="275042" y="1913655"/>
                  <a:pt x="270502" y="1911715"/>
                  <a:pt x="265651" y="1911226"/>
                </a:cubicBezTo>
                <a:cubicBezTo>
                  <a:pt x="259243" y="1910504"/>
                  <a:pt x="252790" y="1910896"/>
                  <a:pt x="246514" y="1912382"/>
                </a:cubicBezTo>
                <a:lnTo>
                  <a:pt x="242420" y="1913362"/>
                </a:lnTo>
                <a:lnTo>
                  <a:pt x="238192" y="1914608"/>
                </a:lnTo>
                <a:lnTo>
                  <a:pt x="233742" y="1916121"/>
                </a:lnTo>
                <a:lnTo>
                  <a:pt x="229292" y="1917857"/>
                </a:lnTo>
                <a:cubicBezTo>
                  <a:pt x="218922" y="1922160"/>
                  <a:pt x="208998" y="1927478"/>
                  <a:pt x="199652" y="1933744"/>
                </a:cubicBezTo>
                <a:cubicBezTo>
                  <a:pt x="189906" y="1940188"/>
                  <a:pt x="180738" y="1947438"/>
                  <a:pt x="172238" y="1955418"/>
                </a:cubicBezTo>
                <a:cubicBezTo>
                  <a:pt x="164093" y="1963005"/>
                  <a:pt x="156617" y="1971319"/>
                  <a:pt x="149986" y="1980250"/>
                </a:cubicBezTo>
                <a:cubicBezTo>
                  <a:pt x="144156" y="1988025"/>
                  <a:pt x="139395" y="1996579"/>
                  <a:pt x="135923" y="2005662"/>
                </a:cubicBezTo>
                <a:cubicBezTo>
                  <a:pt x="133654" y="2011447"/>
                  <a:pt x="132630" y="2017656"/>
                  <a:pt x="132941" y="2023864"/>
                </a:cubicBezTo>
                <a:cubicBezTo>
                  <a:pt x="133075" y="2028510"/>
                  <a:pt x="134855" y="2032952"/>
                  <a:pt x="137970" y="2036414"/>
                </a:cubicBezTo>
                <a:close/>
                <a:moveTo>
                  <a:pt x="320569" y="1663964"/>
                </a:moveTo>
                <a:cubicBezTo>
                  <a:pt x="327422" y="1664867"/>
                  <a:pt x="334409" y="1664426"/>
                  <a:pt x="341084" y="1662673"/>
                </a:cubicBezTo>
                <a:lnTo>
                  <a:pt x="341841" y="1662673"/>
                </a:lnTo>
                <a:lnTo>
                  <a:pt x="342553" y="1662673"/>
                </a:lnTo>
                <a:lnTo>
                  <a:pt x="343309" y="1662673"/>
                </a:lnTo>
                <a:lnTo>
                  <a:pt x="344067" y="1662673"/>
                </a:lnTo>
                <a:cubicBezTo>
                  <a:pt x="353323" y="1660119"/>
                  <a:pt x="362268" y="1656549"/>
                  <a:pt x="370769" y="1652037"/>
                </a:cubicBezTo>
                <a:cubicBezTo>
                  <a:pt x="379936" y="1647177"/>
                  <a:pt x="388659" y="1641583"/>
                  <a:pt x="396892" y="1635303"/>
                </a:cubicBezTo>
                <a:cubicBezTo>
                  <a:pt x="404947" y="1629162"/>
                  <a:pt x="412468" y="1622344"/>
                  <a:pt x="419366" y="1614921"/>
                </a:cubicBezTo>
                <a:cubicBezTo>
                  <a:pt x="425552" y="1608347"/>
                  <a:pt x="430893" y="1601040"/>
                  <a:pt x="435299" y="1593158"/>
                </a:cubicBezTo>
                <a:cubicBezTo>
                  <a:pt x="438637" y="1587506"/>
                  <a:pt x="440684" y="1581209"/>
                  <a:pt x="441351" y="1574689"/>
                </a:cubicBezTo>
                <a:cubicBezTo>
                  <a:pt x="441841" y="1570106"/>
                  <a:pt x="440461" y="1565513"/>
                  <a:pt x="437524" y="1561961"/>
                </a:cubicBezTo>
                <a:cubicBezTo>
                  <a:pt x="434231" y="1558503"/>
                  <a:pt x="429781" y="1556354"/>
                  <a:pt x="425018" y="1555909"/>
                </a:cubicBezTo>
                <a:cubicBezTo>
                  <a:pt x="418254" y="1555121"/>
                  <a:pt x="411445" y="1555620"/>
                  <a:pt x="404858" y="1557378"/>
                </a:cubicBezTo>
                <a:lnTo>
                  <a:pt x="404191" y="1557378"/>
                </a:lnTo>
                <a:lnTo>
                  <a:pt x="403478" y="1557378"/>
                </a:lnTo>
                <a:lnTo>
                  <a:pt x="402767" y="1557378"/>
                </a:lnTo>
                <a:lnTo>
                  <a:pt x="402098" y="1557378"/>
                </a:lnTo>
                <a:cubicBezTo>
                  <a:pt x="393110" y="1559892"/>
                  <a:pt x="384386" y="1563368"/>
                  <a:pt x="376154" y="1567747"/>
                </a:cubicBezTo>
                <a:cubicBezTo>
                  <a:pt x="367208" y="1572424"/>
                  <a:pt x="358664" y="1577827"/>
                  <a:pt x="350609" y="1583902"/>
                </a:cubicBezTo>
                <a:cubicBezTo>
                  <a:pt x="342642" y="1589901"/>
                  <a:pt x="335210" y="1596558"/>
                  <a:pt x="328357" y="1603795"/>
                </a:cubicBezTo>
                <a:cubicBezTo>
                  <a:pt x="322081" y="1610306"/>
                  <a:pt x="316607" y="1617537"/>
                  <a:pt x="312023" y="1625334"/>
                </a:cubicBezTo>
                <a:cubicBezTo>
                  <a:pt x="308508" y="1631058"/>
                  <a:pt x="306239" y="1637431"/>
                  <a:pt x="305260" y="1644070"/>
                </a:cubicBezTo>
                <a:cubicBezTo>
                  <a:pt x="304502" y="1648766"/>
                  <a:pt x="305615" y="1653572"/>
                  <a:pt x="308419" y="1657422"/>
                </a:cubicBezTo>
                <a:cubicBezTo>
                  <a:pt x="311490" y="1661053"/>
                  <a:pt x="315851" y="1663385"/>
                  <a:pt x="320569" y="1663964"/>
                </a:cubicBezTo>
                <a:close/>
                <a:moveTo>
                  <a:pt x="258264" y="1784702"/>
                </a:moveTo>
                <a:cubicBezTo>
                  <a:pt x="264984" y="1785610"/>
                  <a:pt x="271793" y="1785231"/>
                  <a:pt x="278335" y="1783589"/>
                </a:cubicBezTo>
                <a:lnTo>
                  <a:pt x="280204" y="1783144"/>
                </a:lnTo>
                <a:lnTo>
                  <a:pt x="282117" y="1782655"/>
                </a:lnTo>
                <a:lnTo>
                  <a:pt x="284031" y="1782121"/>
                </a:lnTo>
                <a:lnTo>
                  <a:pt x="286034" y="1781498"/>
                </a:lnTo>
                <a:cubicBezTo>
                  <a:pt x="295780" y="1778356"/>
                  <a:pt x="305171" y="1774163"/>
                  <a:pt x="314027" y="1768992"/>
                </a:cubicBezTo>
                <a:cubicBezTo>
                  <a:pt x="323416" y="1763589"/>
                  <a:pt x="332362" y="1757399"/>
                  <a:pt x="340729" y="1750479"/>
                </a:cubicBezTo>
                <a:cubicBezTo>
                  <a:pt x="348783" y="1743830"/>
                  <a:pt x="356216" y="1736469"/>
                  <a:pt x="362981" y="1728494"/>
                </a:cubicBezTo>
                <a:cubicBezTo>
                  <a:pt x="368988" y="1721573"/>
                  <a:pt x="374062" y="1713897"/>
                  <a:pt x="378067" y="1705663"/>
                </a:cubicBezTo>
                <a:cubicBezTo>
                  <a:pt x="380871" y="1700007"/>
                  <a:pt x="382428" y="1693785"/>
                  <a:pt x="382517" y="1687461"/>
                </a:cubicBezTo>
                <a:cubicBezTo>
                  <a:pt x="382695" y="1682913"/>
                  <a:pt x="381137" y="1678472"/>
                  <a:pt x="378067" y="1675089"/>
                </a:cubicBezTo>
                <a:cubicBezTo>
                  <a:pt x="374640" y="1671761"/>
                  <a:pt x="370145" y="1669691"/>
                  <a:pt x="365383" y="1669215"/>
                </a:cubicBezTo>
                <a:cubicBezTo>
                  <a:pt x="358752" y="1668476"/>
                  <a:pt x="352076" y="1668944"/>
                  <a:pt x="345624" y="1670595"/>
                </a:cubicBezTo>
                <a:lnTo>
                  <a:pt x="343799" y="1671040"/>
                </a:lnTo>
                <a:lnTo>
                  <a:pt x="341931" y="1671529"/>
                </a:lnTo>
                <a:lnTo>
                  <a:pt x="340016" y="1672063"/>
                </a:lnTo>
                <a:lnTo>
                  <a:pt x="338103" y="1672642"/>
                </a:lnTo>
                <a:cubicBezTo>
                  <a:pt x="328668" y="1675744"/>
                  <a:pt x="319590" y="1679798"/>
                  <a:pt x="310955" y="1684747"/>
                </a:cubicBezTo>
                <a:cubicBezTo>
                  <a:pt x="301788" y="1689945"/>
                  <a:pt x="293021" y="1695899"/>
                  <a:pt x="284832" y="1702548"/>
                </a:cubicBezTo>
                <a:cubicBezTo>
                  <a:pt x="276821" y="1709019"/>
                  <a:pt x="269345" y="1716184"/>
                  <a:pt x="262580" y="1723954"/>
                </a:cubicBezTo>
                <a:cubicBezTo>
                  <a:pt x="256483" y="1730839"/>
                  <a:pt x="251232" y="1738462"/>
                  <a:pt x="247049" y="1746651"/>
                </a:cubicBezTo>
                <a:cubicBezTo>
                  <a:pt x="243934" y="1752388"/>
                  <a:pt x="242108" y="1758712"/>
                  <a:pt x="241575" y="1765209"/>
                </a:cubicBezTo>
                <a:cubicBezTo>
                  <a:pt x="241218" y="1769886"/>
                  <a:pt x="242598" y="1774533"/>
                  <a:pt x="245535" y="1778204"/>
                </a:cubicBezTo>
                <a:cubicBezTo>
                  <a:pt x="248873" y="1781854"/>
                  <a:pt x="253412" y="1784163"/>
                  <a:pt x="258353" y="1784702"/>
                </a:cubicBezTo>
                <a:close/>
                <a:moveTo>
                  <a:pt x="867339" y="957647"/>
                </a:moveTo>
                <a:cubicBezTo>
                  <a:pt x="868808" y="957736"/>
                  <a:pt x="870321" y="957736"/>
                  <a:pt x="871789" y="957647"/>
                </a:cubicBezTo>
                <a:lnTo>
                  <a:pt x="876462" y="957247"/>
                </a:lnTo>
                <a:cubicBezTo>
                  <a:pt x="878065" y="957024"/>
                  <a:pt x="879756" y="956757"/>
                  <a:pt x="881447" y="956401"/>
                </a:cubicBezTo>
                <a:lnTo>
                  <a:pt x="886609" y="955200"/>
                </a:lnTo>
                <a:cubicBezTo>
                  <a:pt x="891905" y="953762"/>
                  <a:pt x="897068" y="951964"/>
                  <a:pt x="902096" y="949815"/>
                </a:cubicBezTo>
                <a:cubicBezTo>
                  <a:pt x="907526" y="947536"/>
                  <a:pt x="912777" y="944919"/>
                  <a:pt x="917895" y="941982"/>
                </a:cubicBezTo>
                <a:cubicBezTo>
                  <a:pt x="923102" y="939040"/>
                  <a:pt x="928131" y="935787"/>
                  <a:pt x="932937" y="932236"/>
                </a:cubicBezTo>
                <a:cubicBezTo>
                  <a:pt x="937610" y="928796"/>
                  <a:pt x="942105" y="925049"/>
                  <a:pt x="946288" y="921021"/>
                </a:cubicBezTo>
                <a:cubicBezTo>
                  <a:pt x="950917" y="916580"/>
                  <a:pt x="954923" y="911533"/>
                  <a:pt x="958171" y="906023"/>
                </a:cubicBezTo>
                <a:cubicBezTo>
                  <a:pt x="960530" y="902316"/>
                  <a:pt x="961820" y="898039"/>
                  <a:pt x="961909" y="893651"/>
                </a:cubicBezTo>
                <a:cubicBezTo>
                  <a:pt x="961909" y="890242"/>
                  <a:pt x="960218" y="887047"/>
                  <a:pt x="957459" y="885062"/>
                </a:cubicBezTo>
                <a:cubicBezTo>
                  <a:pt x="953855" y="882708"/>
                  <a:pt x="949581" y="881484"/>
                  <a:pt x="945265" y="881546"/>
                </a:cubicBezTo>
                <a:cubicBezTo>
                  <a:pt x="943841" y="881546"/>
                  <a:pt x="942417" y="881546"/>
                  <a:pt x="940814" y="881546"/>
                </a:cubicBezTo>
                <a:cubicBezTo>
                  <a:pt x="939213" y="881546"/>
                  <a:pt x="937788" y="881769"/>
                  <a:pt x="936364" y="881991"/>
                </a:cubicBezTo>
                <a:cubicBezTo>
                  <a:pt x="934941" y="882214"/>
                  <a:pt x="933160" y="882481"/>
                  <a:pt x="931514" y="882837"/>
                </a:cubicBezTo>
                <a:lnTo>
                  <a:pt x="926440" y="884038"/>
                </a:lnTo>
                <a:cubicBezTo>
                  <a:pt x="921278" y="885471"/>
                  <a:pt x="916248" y="887225"/>
                  <a:pt x="911309" y="889290"/>
                </a:cubicBezTo>
                <a:cubicBezTo>
                  <a:pt x="906013" y="891537"/>
                  <a:pt x="900850" y="894079"/>
                  <a:pt x="895866" y="896900"/>
                </a:cubicBezTo>
                <a:cubicBezTo>
                  <a:pt x="890748" y="899784"/>
                  <a:pt x="885809" y="902961"/>
                  <a:pt x="881091" y="906424"/>
                </a:cubicBezTo>
                <a:cubicBezTo>
                  <a:pt x="876373" y="909770"/>
                  <a:pt x="871923" y="913446"/>
                  <a:pt x="867740" y="917416"/>
                </a:cubicBezTo>
                <a:cubicBezTo>
                  <a:pt x="863022" y="921809"/>
                  <a:pt x="858884" y="926806"/>
                  <a:pt x="855501" y="932280"/>
                </a:cubicBezTo>
                <a:cubicBezTo>
                  <a:pt x="853053" y="936036"/>
                  <a:pt x="851584" y="940353"/>
                  <a:pt x="851274" y="944830"/>
                </a:cubicBezTo>
                <a:cubicBezTo>
                  <a:pt x="851051" y="948244"/>
                  <a:pt x="852520" y="951550"/>
                  <a:pt x="855145" y="953731"/>
                </a:cubicBezTo>
                <a:cubicBezTo>
                  <a:pt x="858705" y="956339"/>
                  <a:pt x="863022" y="957710"/>
                  <a:pt x="867428" y="957647"/>
                </a:cubicBezTo>
                <a:close/>
                <a:moveTo>
                  <a:pt x="94446" y="2173797"/>
                </a:moveTo>
                <a:cubicBezTo>
                  <a:pt x="98184" y="2177143"/>
                  <a:pt x="102812" y="2179270"/>
                  <a:pt x="107797" y="2179894"/>
                </a:cubicBezTo>
                <a:cubicBezTo>
                  <a:pt x="114250" y="2180819"/>
                  <a:pt x="120791" y="2180561"/>
                  <a:pt x="127112" y="2179137"/>
                </a:cubicBezTo>
                <a:cubicBezTo>
                  <a:pt x="128847" y="2178781"/>
                  <a:pt x="130671" y="2178336"/>
                  <a:pt x="132497" y="2177846"/>
                </a:cubicBezTo>
                <a:cubicBezTo>
                  <a:pt x="134321" y="2177357"/>
                  <a:pt x="136234" y="2176778"/>
                  <a:pt x="138193" y="2176155"/>
                </a:cubicBezTo>
                <a:cubicBezTo>
                  <a:pt x="140151" y="2175532"/>
                  <a:pt x="142109" y="2174820"/>
                  <a:pt x="144111" y="2174019"/>
                </a:cubicBezTo>
                <a:cubicBezTo>
                  <a:pt x="146115" y="2173218"/>
                  <a:pt x="148206" y="2172372"/>
                  <a:pt x="150298" y="2171438"/>
                </a:cubicBezTo>
                <a:cubicBezTo>
                  <a:pt x="161557" y="2166324"/>
                  <a:pt x="172238" y="2160094"/>
                  <a:pt x="182251" y="2152835"/>
                </a:cubicBezTo>
                <a:cubicBezTo>
                  <a:pt x="192443" y="2145475"/>
                  <a:pt x="202011" y="2137241"/>
                  <a:pt x="210778" y="2128225"/>
                </a:cubicBezTo>
                <a:cubicBezTo>
                  <a:pt x="218967" y="2119889"/>
                  <a:pt x="226309" y="2110766"/>
                  <a:pt x="232674" y="2100989"/>
                </a:cubicBezTo>
                <a:cubicBezTo>
                  <a:pt x="238148" y="2092787"/>
                  <a:pt x="242331" y="2083779"/>
                  <a:pt x="245002" y="2074286"/>
                </a:cubicBezTo>
                <a:cubicBezTo>
                  <a:pt x="246692" y="2068581"/>
                  <a:pt x="247049" y="2062573"/>
                  <a:pt x="246070" y="2056708"/>
                </a:cubicBezTo>
                <a:cubicBezTo>
                  <a:pt x="245223" y="2052164"/>
                  <a:pt x="242866" y="2048038"/>
                  <a:pt x="239394" y="2045003"/>
                </a:cubicBezTo>
                <a:cubicBezTo>
                  <a:pt x="235566" y="2041924"/>
                  <a:pt x="230938" y="2040010"/>
                  <a:pt x="226043" y="2039485"/>
                </a:cubicBezTo>
                <a:cubicBezTo>
                  <a:pt x="219723" y="2038750"/>
                  <a:pt x="213315" y="2039111"/>
                  <a:pt x="207129" y="2040553"/>
                </a:cubicBezTo>
                <a:cubicBezTo>
                  <a:pt x="205393" y="2040909"/>
                  <a:pt x="203658" y="2041309"/>
                  <a:pt x="201877" y="2041799"/>
                </a:cubicBezTo>
                <a:cubicBezTo>
                  <a:pt x="200097" y="2042288"/>
                  <a:pt x="198273" y="2042867"/>
                  <a:pt x="196358" y="2043490"/>
                </a:cubicBezTo>
                <a:cubicBezTo>
                  <a:pt x="194445" y="2044113"/>
                  <a:pt x="192576" y="2044780"/>
                  <a:pt x="190663" y="2045537"/>
                </a:cubicBezTo>
                <a:cubicBezTo>
                  <a:pt x="188749" y="2046294"/>
                  <a:pt x="186702" y="2047139"/>
                  <a:pt x="184699" y="2048029"/>
                </a:cubicBezTo>
                <a:cubicBezTo>
                  <a:pt x="173840" y="2052934"/>
                  <a:pt x="163471" y="2058893"/>
                  <a:pt x="153769" y="2065831"/>
                </a:cubicBezTo>
                <a:cubicBezTo>
                  <a:pt x="143801" y="2072947"/>
                  <a:pt x="134454" y="2080882"/>
                  <a:pt x="125776" y="2089551"/>
                </a:cubicBezTo>
                <a:cubicBezTo>
                  <a:pt x="117543" y="2097736"/>
                  <a:pt x="110067" y="2106676"/>
                  <a:pt x="103525" y="2116253"/>
                </a:cubicBezTo>
                <a:cubicBezTo>
                  <a:pt x="97783" y="2124455"/>
                  <a:pt x="93289" y="2133450"/>
                  <a:pt x="90174" y="2142955"/>
                </a:cubicBezTo>
                <a:cubicBezTo>
                  <a:pt x="88260" y="2148817"/>
                  <a:pt x="87592" y="2155025"/>
                  <a:pt x="88260" y="2161158"/>
                </a:cubicBezTo>
                <a:cubicBezTo>
                  <a:pt x="88794" y="2165955"/>
                  <a:pt x="90974" y="2170419"/>
                  <a:pt x="94446" y="2173797"/>
                </a:cubicBezTo>
                <a:close/>
                <a:moveTo>
                  <a:pt x="1703027" y="332150"/>
                </a:moveTo>
                <a:cubicBezTo>
                  <a:pt x="1705787" y="332813"/>
                  <a:pt x="1708635" y="333111"/>
                  <a:pt x="1711483" y="333040"/>
                </a:cubicBezTo>
                <a:cubicBezTo>
                  <a:pt x="1714910" y="333009"/>
                  <a:pt x="1718381" y="332710"/>
                  <a:pt x="1721763" y="332150"/>
                </a:cubicBezTo>
                <a:cubicBezTo>
                  <a:pt x="1725680" y="331518"/>
                  <a:pt x="1729551" y="330641"/>
                  <a:pt x="1733334" y="329524"/>
                </a:cubicBezTo>
                <a:cubicBezTo>
                  <a:pt x="1735515" y="328901"/>
                  <a:pt x="1737785" y="328189"/>
                  <a:pt x="1739921" y="327432"/>
                </a:cubicBezTo>
                <a:cubicBezTo>
                  <a:pt x="1742057" y="326676"/>
                  <a:pt x="1744371" y="325786"/>
                  <a:pt x="1746641" y="324851"/>
                </a:cubicBezTo>
                <a:cubicBezTo>
                  <a:pt x="1748911" y="323917"/>
                  <a:pt x="1751091" y="322937"/>
                  <a:pt x="1753361" y="321869"/>
                </a:cubicBezTo>
                <a:cubicBezTo>
                  <a:pt x="1755631" y="320801"/>
                  <a:pt x="1757811" y="319644"/>
                  <a:pt x="1759992" y="318443"/>
                </a:cubicBezTo>
                <a:cubicBezTo>
                  <a:pt x="1765688" y="315318"/>
                  <a:pt x="1771118" y="311687"/>
                  <a:pt x="1776191" y="307584"/>
                </a:cubicBezTo>
                <a:cubicBezTo>
                  <a:pt x="1780108" y="304428"/>
                  <a:pt x="1783624" y="300779"/>
                  <a:pt x="1786605" y="296725"/>
                </a:cubicBezTo>
                <a:cubicBezTo>
                  <a:pt x="1788741" y="293926"/>
                  <a:pt x="1790076" y="290579"/>
                  <a:pt x="1790388" y="287068"/>
                </a:cubicBezTo>
                <a:cubicBezTo>
                  <a:pt x="1790477" y="284206"/>
                  <a:pt x="1789142" y="281491"/>
                  <a:pt x="1786783" y="279858"/>
                </a:cubicBezTo>
                <a:cubicBezTo>
                  <a:pt x="1784914" y="278576"/>
                  <a:pt x="1782778" y="277682"/>
                  <a:pt x="1780553" y="277232"/>
                </a:cubicBezTo>
                <a:cubicBezTo>
                  <a:pt x="1777793" y="276640"/>
                  <a:pt x="1774946" y="276387"/>
                  <a:pt x="1772097" y="276476"/>
                </a:cubicBezTo>
                <a:cubicBezTo>
                  <a:pt x="1768670" y="276534"/>
                  <a:pt x="1765288" y="276863"/>
                  <a:pt x="1761905" y="277455"/>
                </a:cubicBezTo>
                <a:cubicBezTo>
                  <a:pt x="1758034" y="278082"/>
                  <a:pt x="1754251" y="278959"/>
                  <a:pt x="1750513" y="280081"/>
                </a:cubicBezTo>
                <a:cubicBezTo>
                  <a:pt x="1748376" y="280704"/>
                  <a:pt x="1746063" y="281371"/>
                  <a:pt x="1744059" y="282128"/>
                </a:cubicBezTo>
                <a:cubicBezTo>
                  <a:pt x="1742057" y="282884"/>
                  <a:pt x="1739609" y="283730"/>
                  <a:pt x="1737517" y="284664"/>
                </a:cubicBezTo>
                <a:cubicBezTo>
                  <a:pt x="1735426" y="285599"/>
                  <a:pt x="1733067" y="286534"/>
                  <a:pt x="1730931" y="287602"/>
                </a:cubicBezTo>
                <a:cubicBezTo>
                  <a:pt x="1728795" y="288670"/>
                  <a:pt x="1726481" y="289738"/>
                  <a:pt x="1724389" y="290939"/>
                </a:cubicBezTo>
                <a:cubicBezTo>
                  <a:pt x="1718781" y="294006"/>
                  <a:pt x="1713441" y="297548"/>
                  <a:pt x="1708412" y="301531"/>
                </a:cubicBezTo>
                <a:cubicBezTo>
                  <a:pt x="1704496" y="304655"/>
                  <a:pt x="1700936" y="308260"/>
                  <a:pt x="1697910" y="312257"/>
                </a:cubicBezTo>
                <a:cubicBezTo>
                  <a:pt x="1695684" y="315069"/>
                  <a:pt x="1694260" y="318416"/>
                  <a:pt x="1693771" y="321958"/>
                </a:cubicBezTo>
                <a:cubicBezTo>
                  <a:pt x="1693459" y="324811"/>
                  <a:pt x="1694705" y="327615"/>
                  <a:pt x="1696975" y="329346"/>
                </a:cubicBezTo>
                <a:cubicBezTo>
                  <a:pt x="1698755" y="330699"/>
                  <a:pt x="1700846" y="331656"/>
                  <a:pt x="1703027" y="332150"/>
                </a:cubicBezTo>
                <a:close/>
                <a:moveTo>
                  <a:pt x="2002581" y="178523"/>
                </a:moveTo>
                <a:cubicBezTo>
                  <a:pt x="2005562" y="179569"/>
                  <a:pt x="2008722" y="180139"/>
                  <a:pt x="2011882" y="180215"/>
                </a:cubicBezTo>
                <a:cubicBezTo>
                  <a:pt x="2015932" y="180317"/>
                  <a:pt x="2019981" y="180063"/>
                  <a:pt x="2023987" y="179458"/>
                </a:cubicBezTo>
                <a:cubicBezTo>
                  <a:pt x="2028704" y="178750"/>
                  <a:pt x="2033377" y="177709"/>
                  <a:pt x="2037961" y="176343"/>
                </a:cubicBezTo>
                <a:lnTo>
                  <a:pt x="2042189" y="175052"/>
                </a:lnTo>
                <a:lnTo>
                  <a:pt x="2046639" y="173539"/>
                </a:lnTo>
                <a:cubicBezTo>
                  <a:pt x="2048108" y="173005"/>
                  <a:pt x="2049532" y="172426"/>
                  <a:pt x="2051089" y="171803"/>
                </a:cubicBezTo>
                <a:cubicBezTo>
                  <a:pt x="2052647" y="171180"/>
                  <a:pt x="2053983" y="170602"/>
                  <a:pt x="2055540" y="169934"/>
                </a:cubicBezTo>
                <a:cubicBezTo>
                  <a:pt x="2061593" y="167228"/>
                  <a:pt x="2067378" y="164011"/>
                  <a:pt x="2072852" y="160321"/>
                </a:cubicBezTo>
                <a:cubicBezTo>
                  <a:pt x="2077347" y="157380"/>
                  <a:pt x="2081441" y="153913"/>
                  <a:pt x="2085135" y="149997"/>
                </a:cubicBezTo>
                <a:cubicBezTo>
                  <a:pt x="2087849" y="147242"/>
                  <a:pt x="2089941" y="143913"/>
                  <a:pt x="2091232" y="140250"/>
                </a:cubicBezTo>
                <a:cubicBezTo>
                  <a:pt x="2092166" y="137558"/>
                  <a:pt x="2091766" y="134576"/>
                  <a:pt x="2090119" y="132240"/>
                </a:cubicBezTo>
                <a:cubicBezTo>
                  <a:pt x="2088473" y="130246"/>
                  <a:pt x="2086248" y="128826"/>
                  <a:pt x="2083755" y="128190"/>
                </a:cubicBezTo>
                <a:cubicBezTo>
                  <a:pt x="2080729" y="127197"/>
                  <a:pt x="2077525" y="126686"/>
                  <a:pt x="2074320" y="126677"/>
                </a:cubicBezTo>
                <a:cubicBezTo>
                  <a:pt x="2070315" y="126588"/>
                  <a:pt x="2066310" y="126859"/>
                  <a:pt x="2062349" y="127478"/>
                </a:cubicBezTo>
                <a:cubicBezTo>
                  <a:pt x="2057720" y="128225"/>
                  <a:pt x="2053093" y="129267"/>
                  <a:pt x="2048598" y="130593"/>
                </a:cubicBezTo>
                <a:lnTo>
                  <a:pt x="2044458" y="131884"/>
                </a:lnTo>
                <a:lnTo>
                  <a:pt x="2040231" y="133397"/>
                </a:lnTo>
                <a:lnTo>
                  <a:pt x="2035780" y="135043"/>
                </a:lnTo>
                <a:lnTo>
                  <a:pt x="2031330" y="136913"/>
                </a:lnTo>
                <a:cubicBezTo>
                  <a:pt x="2025411" y="139565"/>
                  <a:pt x="2019715" y="142707"/>
                  <a:pt x="2014285" y="146303"/>
                </a:cubicBezTo>
                <a:cubicBezTo>
                  <a:pt x="2009834" y="149209"/>
                  <a:pt x="2005696" y="152613"/>
                  <a:pt x="2002002" y="156450"/>
                </a:cubicBezTo>
                <a:cubicBezTo>
                  <a:pt x="1999243" y="159209"/>
                  <a:pt x="1997062" y="162511"/>
                  <a:pt x="1995638" y="166151"/>
                </a:cubicBezTo>
                <a:cubicBezTo>
                  <a:pt x="1994570" y="168817"/>
                  <a:pt x="1994837" y="171830"/>
                  <a:pt x="1996395" y="174251"/>
                </a:cubicBezTo>
                <a:cubicBezTo>
                  <a:pt x="1997908" y="176356"/>
                  <a:pt x="2000088" y="177869"/>
                  <a:pt x="2002581" y="178523"/>
                </a:cubicBezTo>
                <a:close/>
                <a:moveTo>
                  <a:pt x="1599201" y="386311"/>
                </a:moveTo>
                <a:cubicBezTo>
                  <a:pt x="1601070" y="387503"/>
                  <a:pt x="1603117" y="388322"/>
                  <a:pt x="1605297" y="388714"/>
                </a:cubicBezTo>
                <a:cubicBezTo>
                  <a:pt x="1607968" y="389226"/>
                  <a:pt x="1610727" y="389448"/>
                  <a:pt x="1613442" y="389381"/>
                </a:cubicBezTo>
                <a:cubicBezTo>
                  <a:pt x="1616691" y="389315"/>
                  <a:pt x="1619939" y="389003"/>
                  <a:pt x="1623143" y="388447"/>
                </a:cubicBezTo>
                <a:cubicBezTo>
                  <a:pt x="1626793" y="387819"/>
                  <a:pt x="1630441" y="386987"/>
                  <a:pt x="1634002" y="385955"/>
                </a:cubicBezTo>
                <a:cubicBezTo>
                  <a:pt x="1636450" y="385287"/>
                  <a:pt x="1638898" y="384486"/>
                  <a:pt x="1641390" y="383596"/>
                </a:cubicBezTo>
                <a:cubicBezTo>
                  <a:pt x="1643882" y="382706"/>
                  <a:pt x="1646419" y="381682"/>
                  <a:pt x="1648956" y="380614"/>
                </a:cubicBezTo>
                <a:cubicBezTo>
                  <a:pt x="1651493" y="379546"/>
                  <a:pt x="1653984" y="378344"/>
                  <a:pt x="1656521" y="377098"/>
                </a:cubicBezTo>
                <a:cubicBezTo>
                  <a:pt x="1659058" y="375852"/>
                  <a:pt x="1661461" y="374473"/>
                  <a:pt x="1663908" y="373049"/>
                </a:cubicBezTo>
                <a:cubicBezTo>
                  <a:pt x="1669516" y="369791"/>
                  <a:pt x="1674812" y="366021"/>
                  <a:pt x="1679707" y="361789"/>
                </a:cubicBezTo>
                <a:cubicBezTo>
                  <a:pt x="1683490" y="358603"/>
                  <a:pt x="1686739" y="354887"/>
                  <a:pt x="1689453" y="350752"/>
                </a:cubicBezTo>
                <a:cubicBezTo>
                  <a:pt x="1691412" y="347935"/>
                  <a:pt x="1692480" y="344580"/>
                  <a:pt x="1692480" y="341139"/>
                </a:cubicBezTo>
                <a:cubicBezTo>
                  <a:pt x="1692213" y="338251"/>
                  <a:pt x="1690566" y="335679"/>
                  <a:pt x="1688030" y="334241"/>
                </a:cubicBezTo>
                <a:cubicBezTo>
                  <a:pt x="1686115" y="333133"/>
                  <a:pt x="1684024" y="332381"/>
                  <a:pt x="1681843" y="332016"/>
                </a:cubicBezTo>
                <a:cubicBezTo>
                  <a:pt x="1679174" y="331540"/>
                  <a:pt x="1676414" y="331344"/>
                  <a:pt x="1673700" y="331438"/>
                </a:cubicBezTo>
                <a:cubicBezTo>
                  <a:pt x="1670495" y="331558"/>
                  <a:pt x="1667246" y="331901"/>
                  <a:pt x="1664086" y="332461"/>
                </a:cubicBezTo>
                <a:cubicBezTo>
                  <a:pt x="1660481" y="333071"/>
                  <a:pt x="1656967" y="333890"/>
                  <a:pt x="1653451" y="334909"/>
                </a:cubicBezTo>
                <a:cubicBezTo>
                  <a:pt x="1651092" y="335621"/>
                  <a:pt x="1648644" y="336378"/>
                  <a:pt x="1646196" y="337268"/>
                </a:cubicBezTo>
                <a:cubicBezTo>
                  <a:pt x="1643748" y="338158"/>
                  <a:pt x="1641301" y="339137"/>
                  <a:pt x="1638809" y="340160"/>
                </a:cubicBezTo>
                <a:cubicBezTo>
                  <a:pt x="1636316" y="341184"/>
                  <a:pt x="1633868" y="342386"/>
                  <a:pt x="1631422" y="343632"/>
                </a:cubicBezTo>
                <a:cubicBezTo>
                  <a:pt x="1628974" y="344878"/>
                  <a:pt x="1626570" y="346168"/>
                  <a:pt x="1624167" y="347548"/>
                </a:cubicBezTo>
                <a:cubicBezTo>
                  <a:pt x="1618604" y="350739"/>
                  <a:pt x="1613353" y="354433"/>
                  <a:pt x="1608502" y="358585"/>
                </a:cubicBezTo>
                <a:cubicBezTo>
                  <a:pt x="1604719" y="361758"/>
                  <a:pt x="1601382" y="365443"/>
                  <a:pt x="1598577" y="369533"/>
                </a:cubicBezTo>
                <a:cubicBezTo>
                  <a:pt x="1596530" y="372350"/>
                  <a:pt x="1595373" y="375710"/>
                  <a:pt x="1595195" y="379190"/>
                </a:cubicBezTo>
                <a:cubicBezTo>
                  <a:pt x="1595195" y="382096"/>
                  <a:pt x="1596709" y="384793"/>
                  <a:pt x="1599201" y="386311"/>
                </a:cubicBezTo>
                <a:close/>
                <a:moveTo>
                  <a:pt x="2312414" y="48706"/>
                </a:moveTo>
                <a:cubicBezTo>
                  <a:pt x="2315575" y="50224"/>
                  <a:pt x="2319002" y="51101"/>
                  <a:pt x="2322517" y="51288"/>
                </a:cubicBezTo>
                <a:cubicBezTo>
                  <a:pt x="2327190" y="51621"/>
                  <a:pt x="2331907" y="51457"/>
                  <a:pt x="2336536" y="50798"/>
                </a:cubicBezTo>
                <a:cubicBezTo>
                  <a:pt x="2342188" y="50037"/>
                  <a:pt x="2347751" y="48849"/>
                  <a:pt x="2353180" y="47238"/>
                </a:cubicBezTo>
                <a:lnTo>
                  <a:pt x="2355227" y="46615"/>
                </a:lnTo>
                <a:lnTo>
                  <a:pt x="2357274" y="45947"/>
                </a:lnTo>
                <a:lnTo>
                  <a:pt x="2359366" y="45235"/>
                </a:lnTo>
                <a:lnTo>
                  <a:pt x="2361413" y="44523"/>
                </a:lnTo>
                <a:cubicBezTo>
                  <a:pt x="2367777" y="42205"/>
                  <a:pt x="2373918" y="39374"/>
                  <a:pt x="2379838" y="36067"/>
                </a:cubicBezTo>
                <a:cubicBezTo>
                  <a:pt x="2384822" y="33317"/>
                  <a:pt x="2389539" y="30068"/>
                  <a:pt x="2393900" y="26366"/>
                </a:cubicBezTo>
                <a:cubicBezTo>
                  <a:pt x="2397238" y="23620"/>
                  <a:pt x="2400043" y="20304"/>
                  <a:pt x="2402223" y="16575"/>
                </a:cubicBezTo>
                <a:cubicBezTo>
                  <a:pt x="2403825" y="14003"/>
                  <a:pt x="2404315" y="10874"/>
                  <a:pt x="2403514" y="7941"/>
                </a:cubicBezTo>
                <a:cubicBezTo>
                  <a:pt x="2402534" y="5498"/>
                  <a:pt x="2400621" y="3553"/>
                  <a:pt x="2398173" y="2556"/>
                </a:cubicBezTo>
                <a:cubicBezTo>
                  <a:pt x="2394969" y="1092"/>
                  <a:pt x="2391453" y="278"/>
                  <a:pt x="2387938" y="153"/>
                </a:cubicBezTo>
                <a:cubicBezTo>
                  <a:pt x="2383265" y="-123"/>
                  <a:pt x="2378636" y="69"/>
                  <a:pt x="2374008" y="732"/>
                </a:cubicBezTo>
                <a:cubicBezTo>
                  <a:pt x="2368445" y="1528"/>
                  <a:pt x="2362971" y="2734"/>
                  <a:pt x="2357586" y="4336"/>
                </a:cubicBezTo>
                <a:lnTo>
                  <a:pt x="2355628" y="4959"/>
                </a:lnTo>
                <a:lnTo>
                  <a:pt x="2353580" y="5582"/>
                </a:lnTo>
                <a:lnTo>
                  <a:pt x="2351578" y="6295"/>
                </a:lnTo>
                <a:lnTo>
                  <a:pt x="2349531" y="7007"/>
                </a:lnTo>
                <a:cubicBezTo>
                  <a:pt x="2343390" y="9281"/>
                  <a:pt x="2337426" y="12036"/>
                  <a:pt x="2331729" y="15240"/>
                </a:cubicBezTo>
                <a:cubicBezTo>
                  <a:pt x="2326790" y="17950"/>
                  <a:pt x="2322117" y="21141"/>
                  <a:pt x="2317800" y="24764"/>
                </a:cubicBezTo>
                <a:cubicBezTo>
                  <a:pt x="2314418" y="27478"/>
                  <a:pt x="2311569" y="30745"/>
                  <a:pt x="2309299" y="34421"/>
                </a:cubicBezTo>
                <a:cubicBezTo>
                  <a:pt x="2307564" y="37038"/>
                  <a:pt x="2306985" y="40255"/>
                  <a:pt x="2307653" y="43322"/>
                </a:cubicBezTo>
                <a:cubicBezTo>
                  <a:pt x="2308409" y="45756"/>
                  <a:pt x="2310146" y="47767"/>
                  <a:pt x="2312414" y="48884"/>
                </a:cubicBezTo>
                <a:close/>
                <a:moveTo>
                  <a:pt x="1502984" y="446479"/>
                </a:moveTo>
                <a:cubicBezTo>
                  <a:pt x="1504853" y="447450"/>
                  <a:pt x="1506900" y="448108"/>
                  <a:pt x="1508992" y="448438"/>
                </a:cubicBezTo>
                <a:cubicBezTo>
                  <a:pt x="1511573" y="448843"/>
                  <a:pt x="1514154" y="448994"/>
                  <a:pt x="1516736" y="448883"/>
                </a:cubicBezTo>
                <a:cubicBezTo>
                  <a:pt x="1519717" y="448767"/>
                  <a:pt x="1522699" y="448455"/>
                  <a:pt x="1525636" y="447948"/>
                </a:cubicBezTo>
                <a:cubicBezTo>
                  <a:pt x="1528885" y="447369"/>
                  <a:pt x="1532223" y="446613"/>
                  <a:pt x="1535694" y="445634"/>
                </a:cubicBezTo>
                <a:cubicBezTo>
                  <a:pt x="1538408" y="444833"/>
                  <a:pt x="1541213" y="443943"/>
                  <a:pt x="1544016" y="442919"/>
                </a:cubicBezTo>
                <a:cubicBezTo>
                  <a:pt x="1546820" y="441896"/>
                  <a:pt x="1549668" y="440738"/>
                  <a:pt x="1552516" y="439492"/>
                </a:cubicBezTo>
                <a:cubicBezTo>
                  <a:pt x="1555365" y="438246"/>
                  <a:pt x="1558168" y="436822"/>
                  <a:pt x="1560927" y="435354"/>
                </a:cubicBezTo>
                <a:cubicBezTo>
                  <a:pt x="1563686" y="433885"/>
                  <a:pt x="1566490" y="432283"/>
                  <a:pt x="1569161" y="430592"/>
                </a:cubicBezTo>
                <a:cubicBezTo>
                  <a:pt x="1574635" y="427200"/>
                  <a:pt x="1579752" y="423280"/>
                  <a:pt x="1584470" y="418887"/>
                </a:cubicBezTo>
                <a:cubicBezTo>
                  <a:pt x="1588031" y="415643"/>
                  <a:pt x="1591012" y="411856"/>
                  <a:pt x="1593371" y="407672"/>
                </a:cubicBezTo>
                <a:cubicBezTo>
                  <a:pt x="1595150" y="404846"/>
                  <a:pt x="1595907" y="401504"/>
                  <a:pt x="1595507" y="398193"/>
                </a:cubicBezTo>
                <a:cubicBezTo>
                  <a:pt x="1594883" y="395269"/>
                  <a:pt x="1592836" y="392844"/>
                  <a:pt x="1590078" y="391696"/>
                </a:cubicBezTo>
                <a:cubicBezTo>
                  <a:pt x="1588119" y="390765"/>
                  <a:pt x="1586072" y="390151"/>
                  <a:pt x="1583935" y="389871"/>
                </a:cubicBezTo>
                <a:cubicBezTo>
                  <a:pt x="1581355" y="389497"/>
                  <a:pt x="1578773" y="389377"/>
                  <a:pt x="1576192" y="389515"/>
                </a:cubicBezTo>
                <a:cubicBezTo>
                  <a:pt x="1573210" y="389657"/>
                  <a:pt x="1570229" y="390000"/>
                  <a:pt x="1567291" y="390538"/>
                </a:cubicBezTo>
                <a:cubicBezTo>
                  <a:pt x="1563953" y="391144"/>
                  <a:pt x="1560660" y="391918"/>
                  <a:pt x="1557412" y="392853"/>
                </a:cubicBezTo>
                <a:cubicBezTo>
                  <a:pt x="1554741" y="393623"/>
                  <a:pt x="1552027" y="394513"/>
                  <a:pt x="1549267" y="395523"/>
                </a:cubicBezTo>
                <a:cubicBezTo>
                  <a:pt x="1546508" y="396502"/>
                  <a:pt x="1543749" y="397659"/>
                  <a:pt x="1540990" y="398861"/>
                </a:cubicBezTo>
                <a:cubicBezTo>
                  <a:pt x="1538230" y="400062"/>
                  <a:pt x="1535427" y="401442"/>
                  <a:pt x="1532712" y="402910"/>
                </a:cubicBezTo>
                <a:cubicBezTo>
                  <a:pt x="1529998" y="404379"/>
                  <a:pt x="1527283" y="405892"/>
                  <a:pt x="1524613" y="407361"/>
                </a:cubicBezTo>
                <a:cubicBezTo>
                  <a:pt x="1519183" y="410685"/>
                  <a:pt x="1514110" y="414517"/>
                  <a:pt x="1509437" y="418798"/>
                </a:cubicBezTo>
                <a:cubicBezTo>
                  <a:pt x="1505831" y="422056"/>
                  <a:pt x="1502761" y="425821"/>
                  <a:pt x="1500224" y="429969"/>
                </a:cubicBezTo>
                <a:cubicBezTo>
                  <a:pt x="1498400" y="432808"/>
                  <a:pt x="1497510" y="436163"/>
                  <a:pt x="1497733" y="439537"/>
                </a:cubicBezTo>
                <a:cubicBezTo>
                  <a:pt x="1498088" y="442674"/>
                  <a:pt x="1500091" y="445385"/>
                  <a:pt x="1502984" y="446657"/>
                </a:cubicBezTo>
                <a:close/>
                <a:moveTo>
                  <a:pt x="2104672" y="132640"/>
                </a:moveTo>
                <a:cubicBezTo>
                  <a:pt x="2107742" y="133820"/>
                  <a:pt x="2110992" y="134465"/>
                  <a:pt x="2114285" y="134554"/>
                </a:cubicBezTo>
                <a:cubicBezTo>
                  <a:pt x="2118513" y="134754"/>
                  <a:pt x="2122785" y="134532"/>
                  <a:pt x="2126968" y="133886"/>
                </a:cubicBezTo>
                <a:cubicBezTo>
                  <a:pt x="2131998" y="133179"/>
                  <a:pt x="2136937" y="132093"/>
                  <a:pt x="2141788" y="130638"/>
                </a:cubicBezTo>
                <a:lnTo>
                  <a:pt x="2145304" y="129569"/>
                </a:lnTo>
                <a:lnTo>
                  <a:pt x="2148908" y="128323"/>
                </a:lnTo>
                <a:cubicBezTo>
                  <a:pt x="2150110" y="127936"/>
                  <a:pt x="2151311" y="127491"/>
                  <a:pt x="2152513" y="126988"/>
                </a:cubicBezTo>
                <a:lnTo>
                  <a:pt x="2156118" y="125520"/>
                </a:lnTo>
                <a:cubicBezTo>
                  <a:pt x="2162304" y="122938"/>
                  <a:pt x="2168223" y="119854"/>
                  <a:pt x="2173920" y="116307"/>
                </a:cubicBezTo>
                <a:cubicBezTo>
                  <a:pt x="2178593" y="113424"/>
                  <a:pt x="2182909" y="110019"/>
                  <a:pt x="2186781" y="106161"/>
                </a:cubicBezTo>
                <a:cubicBezTo>
                  <a:pt x="2189719" y="103424"/>
                  <a:pt x="2192033" y="100104"/>
                  <a:pt x="2193590" y="96414"/>
                </a:cubicBezTo>
                <a:cubicBezTo>
                  <a:pt x="2194836" y="93775"/>
                  <a:pt x="2194702" y="90700"/>
                  <a:pt x="2193235" y="88181"/>
                </a:cubicBezTo>
                <a:cubicBezTo>
                  <a:pt x="2191855" y="86089"/>
                  <a:pt x="2189808" y="84523"/>
                  <a:pt x="2187449" y="83731"/>
                </a:cubicBezTo>
                <a:cubicBezTo>
                  <a:pt x="2184334" y="82627"/>
                  <a:pt x="2181041" y="82026"/>
                  <a:pt x="2177747" y="81951"/>
                </a:cubicBezTo>
                <a:cubicBezTo>
                  <a:pt x="2173519" y="81844"/>
                  <a:pt x="2169336" y="82111"/>
                  <a:pt x="2165153" y="82752"/>
                </a:cubicBezTo>
                <a:cubicBezTo>
                  <a:pt x="2160212" y="83482"/>
                  <a:pt x="2155317" y="84567"/>
                  <a:pt x="2150555" y="86000"/>
                </a:cubicBezTo>
                <a:lnTo>
                  <a:pt x="2147128" y="87069"/>
                </a:lnTo>
                <a:lnTo>
                  <a:pt x="2143612" y="88270"/>
                </a:lnTo>
                <a:cubicBezTo>
                  <a:pt x="2142455" y="88715"/>
                  <a:pt x="2141254" y="89116"/>
                  <a:pt x="2140096" y="89605"/>
                </a:cubicBezTo>
                <a:lnTo>
                  <a:pt x="2136537" y="91029"/>
                </a:lnTo>
                <a:cubicBezTo>
                  <a:pt x="2130529" y="93508"/>
                  <a:pt x="2124743" y="96486"/>
                  <a:pt x="2119225" y="99930"/>
                </a:cubicBezTo>
                <a:cubicBezTo>
                  <a:pt x="2114596" y="102765"/>
                  <a:pt x="2110324" y="106094"/>
                  <a:pt x="2106408" y="109854"/>
                </a:cubicBezTo>
                <a:cubicBezTo>
                  <a:pt x="2103426" y="112591"/>
                  <a:pt x="2101067" y="115889"/>
                  <a:pt x="2099376" y="119556"/>
                </a:cubicBezTo>
                <a:cubicBezTo>
                  <a:pt x="2098085" y="122182"/>
                  <a:pt x="2098085" y="125253"/>
                  <a:pt x="2099376" y="127878"/>
                </a:cubicBezTo>
                <a:cubicBezTo>
                  <a:pt x="2100578" y="130015"/>
                  <a:pt x="2102402" y="131692"/>
                  <a:pt x="2104672" y="132640"/>
                </a:cubicBezTo>
                <a:close/>
                <a:moveTo>
                  <a:pt x="1041036" y="794186"/>
                </a:moveTo>
                <a:cubicBezTo>
                  <a:pt x="1042728" y="794453"/>
                  <a:pt x="1044419" y="794600"/>
                  <a:pt x="1046155" y="794631"/>
                </a:cubicBezTo>
                <a:cubicBezTo>
                  <a:pt x="1048068" y="794671"/>
                  <a:pt x="1050026" y="794582"/>
                  <a:pt x="1051940" y="794364"/>
                </a:cubicBezTo>
                <a:cubicBezTo>
                  <a:pt x="1053943" y="794364"/>
                  <a:pt x="1055990" y="793874"/>
                  <a:pt x="1058126" y="793474"/>
                </a:cubicBezTo>
                <a:cubicBezTo>
                  <a:pt x="1060262" y="793073"/>
                  <a:pt x="1062577" y="792539"/>
                  <a:pt x="1064757" y="791916"/>
                </a:cubicBezTo>
                <a:cubicBezTo>
                  <a:pt x="1069208" y="790679"/>
                  <a:pt x="1073569" y="789193"/>
                  <a:pt x="1077841" y="787466"/>
                </a:cubicBezTo>
                <a:cubicBezTo>
                  <a:pt x="1082380" y="785637"/>
                  <a:pt x="1086875" y="783554"/>
                  <a:pt x="1091192" y="781235"/>
                </a:cubicBezTo>
                <a:cubicBezTo>
                  <a:pt x="1095642" y="778877"/>
                  <a:pt x="1099959" y="776295"/>
                  <a:pt x="1104142" y="773492"/>
                </a:cubicBezTo>
                <a:cubicBezTo>
                  <a:pt x="1108237" y="770759"/>
                  <a:pt x="1112198" y="767786"/>
                  <a:pt x="1115981" y="764591"/>
                </a:cubicBezTo>
                <a:cubicBezTo>
                  <a:pt x="1120920" y="760465"/>
                  <a:pt x="1125326" y="755761"/>
                  <a:pt x="1129109" y="750572"/>
                </a:cubicBezTo>
                <a:cubicBezTo>
                  <a:pt x="1131824" y="747008"/>
                  <a:pt x="1133738" y="742869"/>
                  <a:pt x="1134628" y="738467"/>
                </a:cubicBezTo>
                <a:cubicBezTo>
                  <a:pt x="1135295" y="735325"/>
                  <a:pt x="1134494" y="732046"/>
                  <a:pt x="1132447" y="729567"/>
                </a:cubicBezTo>
                <a:cubicBezTo>
                  <a:pt x="1129732" y="726936"/>
                  <a:pt x="1126172" y="725357"/>
                  <a:pt x="1122434" y="725116"/>
                </a:cubicBezTo>
                <a:cubicBezTo>
                  <a:pt x="1120743" y="724880"/>
                  <a:pt x="1119007" y="724760"/>
                  <a:pt x="1117272" y="724760"/>
                </a:cubicBezTo>
                <a:cubicBezTo>
                  <a:pt x="1115491" y="724760"/>
                  <a:pt x="1113578" y="724760"/>
                  <a:pt x="1111620" y="725072"/>
                </a:cubicBezTo>
                <a:cubicBezTo>
                  <a:pt x="1109662" y="725383"/>
                  <a:pt x="1107569" y="725606"/>
                  <a:pt x="1105478" y="726051"/>
                </a:cubicBezTo>
                <a:cubicBezTo>
                  <a:pt x="1103386" y="726496"/>
                  <a:pt x="1101027" y="726985"/>
                  <a:pt x="1098980" y="727564"/>
                </a:cubicBezTo>
                <a:cubicBezTo>
                  <a:pt x="1094619" y="728819"/>
                  <a:pt x="1090347" y="730305"/>
                  <a:pt x="1086164" y="732014"/>
                </a:cubicBezTo>
                <a:cubicBezTo>
                  <a:pt x="1081713" y="733794"/>
                  <a:pt x="1077263" y="735842"/>
                  <a:pt x="1073079" y="738111"/>
                </a:cubicBezTo>
                <a:cubicBezTo>
                  <a:pt x="1068718" y="740390"/>
                  <a:pt x="1064445" y="742918"/>
                  <a:pt x="1060351" y="745677"/>
                </a:cubicBezTo>
                <a:cubicBezTo>
                  <a:pt x="1056257" y="748405"/>
                  <a:pt x="1052385" y="751378"/>
                  <a:pt x="1048646" y="754578"/>
                </a:cubicBezTo>
                <a:cubicBezTo>
                  <a:pt x="1043663" y="758627"/>
                  <a:pt x="1039168" y="763260"/>
                  <a:pt x="1035295" y="768374"/>
                </a:cubicBezTo>
                <a:cubicBezTo>
                  <a:pt x="1032492" y="771974"/>
                  <a:pt x="1030490" y="776131"/>
                  <a:pt x="1029377" y="780568"/>
                </a:cubicBezTo>
                <a:cubicBezTo>
                  <a:pt x="1028575" y="783745"/>
                  <a:pt x="1029199" y="787119"/>
                  <a:pt x="1031112" y="789780"/>
                </a:cubicBezTo>
                <a:cubicBezTo>
                  <a:pt x="1033783" y="792490"/>
                  <a:pt x="1037343" y="794097"/>
                  <a:pt x="1041126" y="794275"/>
                </a:cubicBezTo>
                <a:close/>
                <a:moveTo>
                  <a:pt x="1130667" y="718085"/>
                </a:moveTo>
                <a:cubicBezTo>
                  <a:pt x="1132447" y="718454"/>
                  <a:pt x="1134227" y="718677"/>
                  <a:pt x="1136052" y="718752"/>
                </a:cubicBezTo>
                <a:cubicBezTo>
                  <a:pt x="1138099" y="718881"/>
                  <a:pt x="1140191" y="718881"/>
                  <a:pt x="1142238" y="718752"/>
                </a:cubicBezTo>
                <a:cubicBezTo>
                  <a:pt x="1144507" y="718561"/>
                  <a:pt x="1146777" y="718249"/>
                  <a:pt x="1149047" y="717818"/>
                </a:cubicBezTo>
                <a:cubicBezTo>
                  <a:pt x="1151406" y="717373"/>
                  <a:pt x="1153809" y="716794"/>
                  <a:pt x="1156301" y="716126"/>
                </a:cubicBezTo>
                <a:cubicBezTo>
                  <a:pt x="1160395" y="714987"/>
                  <a:pt x="1164445" y="713621"/>
                  <a:pt x="1168406" y="712032"/>
                </a:cubicBezTo>
                <a:cubicBezTo>
                  <a:pt x="1172500" y="710430"/>
                  <a:pt x="1176639" y="708561"/>
                  <a:pt x="1180734" y="706469"/>
                </a:cubicBezTo>
                <a:cubicBezTo>
                  <a:pt x="1184872" y="704373"/>
                  <a:pt x="1188877" y="702054"/>
                  <a:pt x="1192750" y="699527"/>
                </a:cubicBezTo>
                <a:cubicBezTo>
                  <a:pt x="1196621" y="697070"/>
                  <a:pt x="1200359" y="694395"/>
                  <a:pt x="1203920" y="691516"/>
                </a:cubicBezTo>
                <a:cubicBezTo>
                  <a:pt x="1208859" y="687591"/>
                  <a:pt x="1213354" y="683109"/>
                  <a:pt x="1217271" y="678165"/>
                </a:cubicBezTo>
                <a:cubicBezTo>
                  <a:pt x="1220163" y="674672"/>
                  <a:pt x="1222255" y="670608"/>
                  <a:pt x="1223457" y="666238"/>
                </a:cubicBezTo>
                <a:cubicBezTo>
                  <a:pt x="1224302" y="663225"/>
                  <a:pt x="1223857" y="659985"/>
                  <a:pt x="1222166" y="657337"/>
                </a:cubicBezTo>
                <a:cubicBezTo>
                  <a:pt x="1219941" y="654596"/>
                  <a:pt x="1216781" y="652802"/>
                  <a:pt x="1213265" y="652308"/>
                </a:cubicBezTo>
                <a:cubicBezTo>
                  <a:pt x="1211485" y="651952"/>
                  <a:pt x="1209661" y="651743"/>
                  <a:pt x="1207836" y="651685"/>
                </a:cubicBezTo>
                <a:cubicBezTo>
                  <a:pt x="1205789" y="651654"/>
                  <a:pt x="1203786" y="651725"/>
                  <a:pt x="1201739" y="651908"/>
                </a:cubicBezTo>
                <a:cubicBezTo>
                  <a:pt x="1199603" y="651908"/>
                  <a:pt x="1197289" y="652442"/>
                  <a:pt x="1195019" y="652887"/>
                </a:cubicBezTo>
                <a:cubicBezTo>
                  <a:pt x="1192750" y="653332"/>
                  <a:pt x="1190569" y="653911"/>
                  <a:pt x="1187898" y="654578"/>
                </a:cubicBezTo>
                <a:cubicBezTo>
                  <a:pt x="1184072" y="655646"/>
                  <a:pt x="1180110" y="657026"/>
                  <a:pt x="1176105" y="658583"/>
                </a:cubicBezTo>
                <a:cubicBezTo>
                  <a:pt x="1172099" y="660141"/>
                  <a:pt x="1168050" y="662010"/>
                  <a:pt x="1164045" y="664057"/>
                </a:cubicBezTo>
                <a:cubicBezTo>
                  <a:pt x="1160039" y="666104"/>
                  <a:pt x="1156079" y="668508"/>
                  <a:pt x="1152251" y="670777"/>
                </a:cubicBezTo>
                <a:cubicBezTo>
                  <a:pt x="1148469" y="673185"/>
                  <a:pt x="1144775" y="675784"/>
                  <a:pt x="1141259" y="678566"/>
                </a:cubicBezTo>
                <a:cubicBezTo>
                  <a:pt x="1136230" y="682500"/>
                  <a:pt x="1131602" y="686977"/>
                  <a:pt x="1127551" y="691917"/>
                </a:cubicBezTo>
                <a:cubicBezTo>
                  <a:pt x="1124570" y="695428"/>
                  <a:pt x="1122300" y="699495"/>
                  <a:pt x="1120920" y="703888"/>
                </a:cubicBezTo>
                <a:cubicBezTo>
                  <a:pt x="1119852" y="706972"/>
                  <a:pt x="1120209" y="710359"/>
                  <a:pt x="1121811" y="713189"/>
                </a:cubicBezTo>
                <a:cubicBezTo>
                  <a:pt x="1123992" y="715975"/>
                  <a:pt x="1127240" y="717769"/>
                  <a:pt x="1130756" y="718174"/>
                </a:cubicBezTo>
                <a:close/>
                <a:moveTo>
                  <a:pt x="952653" y="874114"/>
                </a:moveTo>
                <a:cubicBezTo>
                  <a:pt x="954254" y="874283"/>
                  <a:pt x="955857" y="874355"/>
                  <a:pt x="957459" y="874337"/>
                </a:cubicBezTo>
                <a:cubicBezTo>
                  <a:pt x="959150" y="874337"/>
                  <a:pt x="960885" y="874337"/>
                  <a:pt x="962666" y="873981"/>
                </a:cubicBezTo>
                <a:cubicBezTo>
                  <a:pt x="964446" y="873625"/>
                  <a:pt x="966359" y="873491"/>
                  <a:pt x="968274" y="873091"/>
                </a:cubicBezTo>
                <a:cubicBezTo>
                  <a:pt x="970187" y="872690"/>
                  <a:pt x="972190" y="872245"/>
                  <a:pt x="974192" y="871711"/>
                </a:cubicBezTo>
                <a:cubicBezTo>
                  <a:pt x="979221" y="870447"/>
                  <a:pt x="984161" y="868858"/>
                  <a:pt x="988967" y="866949"/>
                </a:cubicBezTo>
                <a:cubicBezTo>
                  <a:pt x="993952" y="864889"/>
                  <a:pt x="998847" y="862539"/>
                  <a:pt x="1003565" y="859918"/>
                </a:cubicBezTo>
                <a:cubicBezTo>
                  <a:pt x="1008416" y="857216"/>
                  <a:pt x="1013088" y="854243"/>
                  <a:pt x="1017583" y="851017"/>
                </a:cubicBezTo>
                <a:cubicBezTo>
                  <a:pt x="1021989" y="847937"/>
                  <a:pt x="1026173" y="844582"/>
                  <a:pt x="1030133" y="840959"/>
                </a:cubicBezTo>
                <a:cubicBezTo>
                  <a:pt x="1034940" y="836682"/>
                  <a:pt x="1039168" y="831805"/>
                  <a:pt x="1042728" y="826451"/>
                </a:cubicBezTo>
                <a:cubicBezTo>
                  <a:pt x="1045175" y="822779"/>
                  <a:pt x="1046733" y="818560"/>
                  <a:pt x="1047179" y="814168"/>
                </a:cubicBezTo>
                <a:cubicBezTo>
                  <a:pt x="1047578" y="810852"/>
                  <a:pt x="1046377" y="807546"/>
                  <a:pt x="1043930" y="805267"/>
                </a:cubicBezTo>
                <a:cubicBezTo>
                  <a:pt x="1040769" y="802713"/>
                  <a:pt x="1036853" y="801275"/>
                  <a:pt x="1032804" y="801173"/>
                </a:cubicBezTo>
                <a:cubicBezTo>
                  <a:pt x="1031201" y="801084"/>
                  <a:pt x="1029643" y="801084"/>
                  <a:pt x="1028042" y="801173"/>
                </a:cubicBezTo>
                <a:cubicBezTo>
                  <a:pt x="1026395" y="801173"/>
                  <a:pt x="1024659" y="801173"/>
                  <a:pt x="1022880" y="801573"/>
                </a:cubicBezTo>
                <a:cubicBezTo>
                  <a:pt x="1021099" y="801974"/>
                  <a:pt x="1019230" y="802063"/>
                  <a:pt x="1017360" y="802463"/>
                </a:cubicBezTo>
                <a:cubicBezTo>
                  <a:pt x="1015491" y="802864"/>
                  <a:pt x="1013534" y="803309"/>
                  <a:pt x="1011576" y="803843"/>
                </a:cubicBezTo>
                <a:cubicBezTo>
                  <a:pt x="1006813" y="805147"/>
                  <a:pt x="1002140" y="806749"/>
                  <a:pt x="997601" y="808649"/>
                </a:cubicBezTo>
                <a:cubicBezTo>
                  <a:pt x="992751" y="810665"/>
                  <a:pt x="987989" y="812935"/>
                  <a:pt x="983360" y="815458"/>
                </a:cubicBezTo>
                <a:cubicBezTo>
                  <a:pt x="978642" y="818044"/>
                  <a:pt x="974058" y="820879"/>
                  <a:pt x="969608" y="823959"/>
                </a:cubicBezTo>
                <a:cubicBezTo>
                  <a:pt x="965247" y="826985"/>
                  <a:pt x="961108" y="830283"/>
                  <a:pt x="957148" y="833838"/>
                </a:cubicBezTo>
                <a:cubicBezTo>
                  <a:pt x="952297" y="838053"/>
                  <a:pt x="948024" y="842868"/>
                  <a:pt x="944419" y="848169"/>
                </a:cubicBezTo>
                <a:cubicBezTo>
                  <a:pt x="941749" y="851831"/>
                  <a:pt x="940014" y="856072"/>
                  <a:pt x="939302" y="860541"/>
                </a:cubicBezTo>
                <a:cubicBezTo>
                  <a:pt x="938812" y="863772"/>
                  <a:pt x="939835" y="867052"/>
                  <a:pt x="942061" y="869441"/>
                </a:cubicBezTo>
                <a:cubicBezTo>
                  <a:pt x="944998" y="872272"/>
                  <a:pt x="948870" y="873963"/>
                  <a:pt x="952964" y="874203"/>
                </a:cubicBezTo>
                <a:close/>
                <a:moveTo>
                  <a:pt x="1221365" y="645366"/>
                </a:moveTo>
                <a:cubicBezTo>
                  <a:pt x="1223234" y="645873"/>
                  <a:pt x="1225104" y="646203"/>
                  <a:pt x="1227017" y="646345"/>
                </a:cubicBezTo>
                <a:cubicBezTo>
                  <a:pt x="1229242" y="646501"/>
                  <a:pt x="1231423" y="646501"/>
                  <a:pt x="1233648" y="646345"/>
                </a:cubicBezTo>
                <a:cubicBezTo>
                  <a:pt x="1236141" y="646171"/>
                  <a:pt x="1238588" y="645860"/>
                  <a:pt x="1241035" y="645410"/>
                </a:cubicBezTo>
                <a:cubicBezTo>
                  <a:pt x="1243572" y="644921"/>
                  <a:pt x="1246243" y="644298"/>
                  <a:pt x="1249002" y="643541"/>
                </a:cubicBezTo>
                <a:cubicBezTo>
                  <a:pt x="1252874" y="642567"/>
                  <a:pt x="1256701" y="641378"/>
                  <a:pt x="1260439" y="639981"/>
                </a:cubicBezTo>
                <a:cubicBezTo>
                  <a:pt x="1264312" y="638517"/>
                  <a:pt x="1268049" y="636852"/>
                  <a:pt x="1271743" y="634997"/>
                </a:cubicBezTo>
                <a:cubicBezTo>
                  <a:pt x="1275481" y="633172"/>
                  <a:pt x="1279220" y="631125"/>
                  <a:pt x="1282825" y="628900"/>
                </a:cubicBezTo>
                <a:cubicBezTo>
                  <a:pt x="1286430" y="626705"/>
                  <a:pt x="1289901" y="624329"/>
                  <a:pt x="1293239" y="621779"/>
                </a:cubicBezTo>
                <a:cubicBezTo>
                  <a:pt x="1298401" y="617978"/>
                  <a:pt x="1303119" y="613621"/>
                  <a:pt x="1307302" y="608784"/>
                </a:cubicBezTo>
                <a:cubicBezTo>
                  <a:pt x="1310372" y="605344"/>
                  <a:pt x="1312731" y="601338"/>
                  <a:pt x="1314289" y="596990"/>
                </a:cubicBezTo>
                <a:cubicBezTo>
                  <a:pt x="1315446" y="593995"/>
                  <a:pt x="1315268" y="590662"/>
                  <a:pt x="1313888" y="587778"/>
                </a:cubicBezTo>
                <a:cubicBezTo>
                  <a:pt x="1312019" y="584921"/>
                  <a:pt x="1309081" y="582945"/>
                  <a:pt x="1305744" y="582304"/>
                </a:cubicBezTo>
                <a:cubicBezTo>
                  <a:pt x="1303875" y="581846"/>
                  <a:pt x="1301961" y="581561"/>
                  <a:pt x="1300047" y="581459"/>
                </a:cubicBezTo>
                <a:cubicBezTo>
                  <a:pt x="1297866" y="581303"/>
                  <a:pt x="1295641" y="581303"/>
                  <a:pt x="1293461" y="581459"/>
                </a:cubicBezTo>
                <a:cubicBezTo>
                  <a:pt x="1291014" y="581663"/>
                  <a:pt x="1288610" y="582006"/>
                  <a:pt x="1286207" y="582482"/>
                </a:cubicBezTo>
                <a:cubicBezTo>
                  <a:pt x="1283670" y="582972"/>
                  <a:pt x="1281044" y="583550"/>
                  <a:pt x="1278374" y="584307"/>
                </a:cubicBezTo>
                <a:cubicBezTo>
                  <a:pt x="1274858" y="585331"/>
                  <a:pt x="1271209" y="586532"/>
                  <a:pt x="1267560" y="587956"/>
                </a:cubicBezTo>
                <a:cubicBezTo>
                  <a:pt x="1263911" y="589380"/>
                  <a:pt x="1260217" y="590983"/>
                  <a:pt x="1256523" y="592807"/>
                </a:cubicBezTo>
                <a:cubicBezTo>
                  <a:pt x="1252829" y="594632"/>
                  <a:pt x="1249224" y="596590"/>
                  <a:pt x="1245664" y="598771"/>
                </a:cubicBezTo>
                <a:cubicBezTo>
                  <a:pt x="1242103" y="600951"/>
                  <a:pt x="1238678" y="603221"/>
                  <a:pt x="1235428" y="605669"/>
                </a:cubicBezTo>
                <a:cubicBezTo>
                  <a:pt x="1230266" y="609425"/>
                  <a:pt x="1225504" y="613737"/>
                  <a:pt x="1221276" y="618530"/>
                </a:cubicBezTo>
                <a:cubicBezTo>
                  <a:pt x="1218161" y="621979"/>
                  <a:pt x="1215668" y="625958"/>
                  <a:pt x="1213933" y="630279"/>
                </a:cubicBezTo>
                <a:cubicBezTo>
                  <a:pt x="1212642" y="633296"/>
                  <a:pt x="1212642" y="636697"/>
                  <a:pt x="1213933" y="639714"/>
                </a:cubicBezTo>
                <a:cubicBezTo>
                  <a:pt x="1215535" y="642664"/>
                  <a:pt x="1218384" y="644761"/>
                  <a:pt x="1221677" y="645455"/>
                </a:cubicBezTo>
                <a:close/>
                <a:moveTo>
                  <a:pt x="1407613" y="509674"/>
                </a:moveTo>
                <a:cubicBezTo>
                  <a:pt x="1409526" y="510511"/>
                  <a:pt x="1411529" y="511067"/>
                  <a:pt x="1413576" y="511321"/>
                </a:cubicBezTo>
                <a:cubicBezTo>
                  <a:pt x="1416024" y="511642"/>
                  <a:pt x="1418516" y="511731"/>
                  <a:pt x="1420964" y="511588"/>
                </a:cubicBezTo>
                <a:cubicBezTo>
                  <a:pt x="1423812" y="511459"/>
                  <a:pt x="1426705" y="511148"/>
                  <a:pt x="1429508" y="510654"/>
                </a:cubicBezTo>
                <a:cubicBezTo>
                  <a:pt x="1432490" y="510120"/>
                  <a:pt x="1435650" y="509363"/>
                  <a:pt x="1438854" y="508473"/>
                </a:cubicBezTo>
                <a:cubicBezTo>
                  <a:pt x="1442059" y="507583"/>
                  <a:pt x="1444906" y="506604"/>
                  <a:pt x="1448021" y="505447"/>
                </a:cubicBezTo>
                <a:cubicBezTo>
                  <a:pt x="1451138" y="504289"/>
                  <a:pt x="1454297" y="502999"/>
                  <a:pt x="1457412" y="501575"/>
                </a:cubicBezTo>
                <a:cubicBezTo>
                  <a:pt x="1460527" y="500151"/>
                  <a:pt x="1463642" y="498549"/>
                  <a:pt x="1466714" y="496813"/>
                </a:cubicBezTo>
                <a:cubicBezTo>
                  <a:pt x="1469784" y="495077"/>
                  <a:pt x="1472766" y="493297"/>
                  <a:pt x="1475614" y="491339"/>
                </a:cubicBezTo>
                <a:cubicBezTo>
                  <a:pt x="1480999" y="487828"/>
                  <a:pt x="1486028" y="483773"/>
                  <a:pt x="1490567" y="479234"/>
                </a:cubicBezTo>
                <a:cubicBezTo>
                  <a:pt x="1493949" y="475923"/>
                  <a:pt x="1496798" y="472073"/>
                  <a:pt x="1498934" y="467841"/>
                </a:cubicBezTo>
                <a:cubicBezTo>
                  <a:pt x="1500491" y="464962"/>
                  <a:pt x="1500981" y="461602"/>
                  <a:pt x="1500224" y="458406"/>
                </a:cubicBezTo>
                <a:cubicBezTo>
                  <a:pt x="1499245" y="455469"/>
                  <a:pt x="1496886" y="453177"/>
                  <a:pt x="1493949" y="452220"/>
                </a:cubicBezTo>
                <a:cubicBezTo>
                  <a:pt x="1492036" y="451424"/>
                  <a:pt x="1489989" y="450916"/>
                  <a:pt x="1487898" y="450707"/>
                </a:cubicBezTo>
                <a:cubicBezTo>
                  <a:pt x="1485450" y="450502"/>
                  <a:pt x="1482957" y="450502"/>
                  <a:pt x="1480509" y="450707"/>
                </a:cubicBezTo>
                <a:cubicBezTo>
                  <a:pt x="1477706" y="450867"/>
                  <a:pt x="1474857" y="451210"/>
                  <a:pt x="1472099" y="451731"/>
                </a:cubicBezTo>
                <a:cubicBezTo>
                  <a:pt x="1469161" y="452265"/>
                  <a:pt x="1466046" y="452977"/>
                  <a:pt x="1462931" y="453867"/>
                </a:cubicBezTo>
                <a:cubicBezTo>
                  <a:pt x="1459815" y="454757"/>
                  <a:pt x="1456967" y="455736"/>
                  <a:pt x="1454030" y="456849"/>
                </a:cubicBezTo>
                <a:cubicBezTo>
                  <a:pt x="1451093" y="457961"/>
                  <a:pt x="1447889" y="459252"/>
                  <a:pt x="1444862" y="460676"/>
                </a:cubicBezTo>
                <a:cubicBezTo>
                  <a:pt x="1441836" y="462100"/>
                  <a:pt x="1438765" y="463613"/>
                  <a:pt x="1435738" y="465126"/>
                </a:cubicBezTo>
                <a:cubicBezTo>
                  <a:pt x="1432712" y="466640"/>
                  <a:pt x="1429820" y="468598"/>
                  <a:pt x="1426838" y="470467"/>
                </a:cubicBezTo>
                <a:cubicBezTo>
                  <a:pt x="1421497" y="473929"/>
                  <a:pt x="1416514" y="477908"/>
                  <a:pt x="1411974" y="482349"/>
                </a:cubicBezTo>
                <a:cubicBezTo>
                  <a:pt x="1408503" y="485656"/>
                  <a:pt x="1405566" y="489505"/>
                  <a:pt x="1403341" y="493742"/>
                </a:cubicBezTo>
                <a:cubicBezTo>
                  <a:pt x="1401649" y="496613"/>
                  <a:pt x="1401026" y="499986"/>
                  <a:pt x="1401604" y="503266"/>
                </a:cubicBezTo>
                <a:cubicBezTo>
                  <a:pt x="1402494" y="506354"/>
                  <a:pt x="1404853" y="508798"/>
                  <a:pt x="1407924" y="509763"/>
                </a:cubicBezTo>
                <a:close/>
                <a:moveTo>
                  <a:pt x="1314155" y="575940"/>
                </a:moveTo>
                <a:cubicBezTo>
                  <a:pt x="1316069" y="576590"/>
                  <a:pt x="1318027" y="577008"/>
                  <a:pt x="1320029" y="577186"/>
                </a:cubicBezTo>
                <a:cubicBezTo>
                  <a:pt x="1322343" y="577369"/>
                  <a:pt x="1324702" y="577369"/>
                  <a:pt x="1327016" y="577186"/>
                </a:cubicBezTo>
                <a:cubicBezTo>
                  <a:pt x="1329687" y="577000"/>
                  <a:pt x="1332312" y="576670"/>
                  <a:pt x="1334938" y="576207"/>
                </a:cubicBezTo>
                <a:cubicBezTo>
                  <a:pt x="1337698" y="575673"/>
                  <a:pt x="1340590" y="575006"/>
                  <a:pt x="1343572" y="574205"/>
                </a:cubicBezTo>
                <a:cubicBezTo>
                  <a:pt x="1346554" y="573404"/>
                  <a:pt x="1350292" y="572157"/>
                  <a:pt x="1353719" y="570822"/>
                </a:cubicBezTo>
                <a:cubicBezTo>
                  <a:pt x="1357145" y="569487"/>
                  <a:pt x="1360617" y="568063"/>
                  <a:pt x="1364088" y="566372"/>
                </a:cubicBezTo>
                <a:cubicBezTo>
                  <a:pt x="1367560" y="564681"/>
                  <a:pt x="1370942" y="562945"/>
                  <a:pt x="1374280" y="560987"/>
                </a:cubicBezTo>
                <a:cubicBezTo>
                  <a:pt x="1377618" y="559029"/>
                  <a:pt x="1380911" y="556893"/>
                  <a:pt x="1384026" y="554668"/>
                </a:cubicBezTo>
                <a:cubicBezTo>
                  <a:pt x="1389277" y="550974"/>
                  <a:pt x="1394128" y="546755"/>
                  <a:pt x="1398489" y="542073"/>
                </a:cubicBezTo>
                <a:cubicBezTo>
                  <a:pt x="1401694" y="538713"/>
                  <a:pt x="1404275" y="534792"/>
                  <a:pt x="1406099" y="530502"/>
                </a:cubicBezTo>
                <a:cubicBezTo>
                  <a:pt x="1407435" y="527574"/>
                  <a:pt x="1407568" y="524227"/>
                  <a:pt x="1406456" y="521201"/>
                </a:cubicBezTo>
                <a:cubicBezTo>
                  <a:pt x="1405031" y="518295"/>
                  <a:pt x="1402361" y="516181"/>
                  <a:pt x="1399201" y="515415"/>
                </a:cubicBezTo>
                <a:cubicBezTo>
                  <a:pt x="1397288" y="514824"/>
                  <a:pt x="1395330" y="514436"/>
                  <a:pt x="1393327" y="514258"/>
                </a:cubicBezTo>
                <a:cubicBezTo>
                  <a:pt x="1391013" y="514080"/>
                  <a:pt x="1388654" y="514080"/>
                  <a:pt x="1386340" y="514258"/>
                </a:cubicBezTo>
                <a:cubicBezTo>
                  <a:pt x="1383714" y="514463"/>
                  <a:pt x="1381089" y="514806"/>
                  <a:pt x="1378507" y="515282"/>
                </a:cubicBezTo>
                <a:cubicBezTo>
                  <a:pt x="1375659" y="515803"/>
                  <a:pt x="1372855" y="516470"/>
                  <a:pt x="1370096" y="517285"/>
                </a:cubicBezTo>
                <a:cubicBezTo>
                  <a:pt x="1366847" y="518175"/>
                  <a:pt x="1363509" y="519287"/>
                  <a:pt x="1360127" y="520578"/>
                </a:cubicBezTo>
                <a:cubicBezTo>
                  <a:pt x="1356745" y="521868"/>
                  <a:pt x="1353362" y="523337"/>
                  <a:pt x="1349981" y="525028"/>
                </a:cubicBezTo>
                <a:cubicBezTo>
                  <a:pt x="1346599" y="526719"/>
                  <a:pt x="1343261" y="528410"/>
                  <a:pt x="1340011" y="530280"/>
                </a:cubicBezTo>
                <a:cubicBezTo>
                  <a:pt x="1336762" y="532149"/>
                  <a:pt x="1333514" y="534240"/>
                  <a:pt x="1330399" y="536421"/>
                </a:cubicBezTo>
                <a:cubicBezTo>
                  <a:pt x="1325192" y="540039"/>
                  <a:pt x="1320341" y="544187"/>
                  <a:pt x="1315980" y="548793"/>
                </a:cubicBezTo>
                <a:cubicBezTo>
                  <a:pt x="1312686" y="552162"/>
                  <a:pt x="1310016" y="556078"/>
                  <a:pt x="1308058" y="560364"/>
                </a:cubicBezTo>
                <a:cubicBezTo>
                  <a:pt x="1306590" y="563292"/>
                  <a:pt x="1306323" y="566666"/>
                  <a:pt x="1307257" y="569799"/>
                </a:cubicBezTo>
                <a:cubicBezTo>
                  <a:pt x="1308503" y="572852"/>
                  <a:pt x="1311084" y="575157"/>
                  <a:pt x="1314244" y="576029"/>
                </a:cubicBezTo>
                <a:close/>
                <a:moveTo>
                  <a:pt x="106194" y="3113089"/>
                </a:moveTo>
                <a:cubicBezTo>
                  <a:pt x="112158" y="3111109"/>
                  <a:pt x="117988" y="3108714"/>
                  <a:pt x="123640" y="3105924"/>
                </a:cubicBezTo>
                <a:cubicBezTo>
                  <a:pt x="129915" y="3102786"/>
                  <a:pt x="136057" y="3099293"/>
                  <a:pt x="141931" y="3095465"/>
                </a:cubicBezTo>
                <a:cubicBezTo>
                  <a:pt x="148428" y="3091202"/>
                  <a:pt x="154704" y="3086609"/>
                  <a:pt x="160711" y="3081714"/>
                </a:cubicBezTo>
                <a:cubicBezTo>
                  <a:pt x="174641" y="3070432"/>
                  <a:pt x="187369" y="3057757"/>
                  <a:pt x="198717" y="3043886"/>
                </a:cubicBezTo>
                <a:cubicBezTo>
                  <a:pt x="209354" y="3030962"/>
                  <a:pt x="218655" y="3016992"/>
                  <a:pt x="226487" y="3002186"/>
                </a:cubicBezTo>
                <a:cubicBezTo>
                  <a:pt x="233297" y="2989458"/>
                  <a:pt x="238371" y="2975862"/>
                  <a:pt x="241575" y="2961777"/>
                </a:cubicBezTo>
                <a:cubicBezTo>
                  <a:pt x="244289" y="2950571"/>
                  <a:pt x="244378" y="2938884"/>
                  <a:pt x="241798" y="2927642"/>
                </a:cubicBezTo>
                <a:cubicBezTo>
                  <a:pt x="240462" y="2922676"/>
                  <a:pt x="238192" y="2918016"/>
                  <a:pt x="235077" y="2913935"/>
                </a:cubicBezTo>
                <a:cubicBezTo>
                  <a:pt x="232184" y="2910224"/>
                  <a:pt x="228534" y="2907184"/>
                  <a:pt x="224351" y="2905035"/>
                </a:cubicBezTo>
                <a:cubicBezTo>
                  <a:pt x="219901" y="2902832"/>
                  <a:pt x="215140" y="2901430"/>
                  <a:pt x="210200" y="2900896"/>
                </a:cubicBezTo>
                <a:cubicBezTo>
                  <a:pt x="204548" y="2900291"/>
                  <a:pt x="198895" y="2900455"/>
                  <a:pt x="193288" y="2901385"/>
                </a:cubicBezTo>
                <a:cubicBezTo>
                  <a:pt x="188037" y="2902249"/>
                  <a:pt x="182830" y="2903530"/>
                  <a:pt x="177756" y="2905213"/>
                </a:cubicBezTo>
                <a:cubicBezTo>
                  <a:pt x="172060" y="2907144"/>
                  <a:pt x="166452" y="2909450"/>
                  <a:pt x="161067" y="2912111"/>
                </a:cubicBezTo>
                <a:cubicBezTo>
                  <a:pt x="155016" y="2915075"/>
                  <a:pt x="149141" y="2918390"/>
                  <a:pt x="143489" y="2922035"/>
                </a:cubicBezTo>
                <a:cubicBezTo>
                  <a:pt x="137569" y="2925862"/>
                  <a:pt x="131518" y="2930192"/>
                  <a:pt x="125331" y="2935030"/>
                </a:cubicBezTo>
                <a:cubicBezTo>
                  <a:pt x="111846" y="2945796"/>
                  <a:pt x="99431" y="2957856"/>
                  <a:pt x="88305" y="2971033"/>
                </a:cubicBezTo>
                <a:cubicBezTo>
                  <a:pt x="77623" y="2983610"/>
                  <a:pt x="68189" y="2997206"/>
                  <a:pt x="60134" y="3011621"/>
                </a:cubicBezTo>
                <a:cubicBezTo>
                  <a:pt x="52924" y="3024358"/>
                  <a:pt x="47405" y="3037967"/>
                  <a:pt x="43668" y="3052119"/>
                </a:cubicBezTo>
                <a:cubicBezTo>
                  <a:pt x="40419" y="3063703"/>
                  <a:pt x="39795" y="3075866"/>
                  <a:pt x="41842" y="3087722"/>
                </a:cubicBezTo>
                <a:cubicBezTo>
                  <a:pt x="42866" y="3092991"/>
                  <a:pt x="44957" y="3098011"/>
                  <a:pt x="47895" y="3102497"/>
                </a:cubicBezTo>
                <a:cubicBezTo>
                  <a:pt x="50609" y="3106516"/>
                  <a:pt x="54170" y="3109876"/>
                  <a:pt x="58353" y="3112332"/>
                </a:cubicBezTo>
                <a:cubicBezTo>
                  <a:pt x="62759" y="3114851"/>
                  <a:pt x="67610" y="3116498"/>
                  <a:pt x="72639" y="3117183"/>
                </a:cubicBezTo>
                <a:cubicBezTo>
                  <a:pt x="78424" y="3118002"/>
                  <a:pt x="84299" y="3118002"/>
                  <a:pt x="90084" y="3117183"/>
                </a:cubicBezTo>
                <a:cubicBezTo>
                  <a:pt x="95603" y="3116351"/>
                  <a:pt x="101032" y="3115007"/>
                  <a:pt x="106283" y="3113178"/>
                </a:cubicBezTo>
                <a:close/>
                <a:moveTo>
                  <a:pt x="1910681" y="228367"/>
                </a:moveTo>
                <a:cubicBezTo>
                  <a:pt x="1914508" y="228434"/>
                  <a:pt x="1918336" y="228167"/>
                  <a:pt x="1922118" y="227566"/>
                </a:cubicBezTo>
                <a:cubicBezTo>
                  <a:pt x="1926613" y="226868"/>
                  <a:pt x="1931108" y="225889"/>
                  <a:pt x="1935469" y="224629"/>
                </a:cubicBezTo>
                <a:lnTo>
                  <a:pt x="1940499" y="223027"/>
                </a:lnTo>
                <a:cubicBezTo>
                  <a:pt x="1942234" y="222448"/>
                  <a:pt x="1943925" y="221825"/>
                  <a:pt x="1945661" y="221158"/>
                </a:cubicBezTo>
                <a:cubicBezTo>
                  <a:pt x="1947397" y="220490"/>
                  <a:pt x="1949087" y="219778"/>
                  <a:pt x="1950823" y="219022"/>
                </a:cubicBezTo>
                <a:cubicBezTo>
                  <a:pt x="1952559" y="218265"/>
                  <a:pt x="1954294" y="217509"/>
                  <a:pt x="1955986" y="216663"/>
                </a:cubicBezTo>
                <a:cubicBezTo>
                  <a:pt x="1961905" y="213819"/>
                  <a:pt x="1967556" y="210450"/>
                  <a:pt x="1972897" y="206605"/>
                </a:cubicBezTo>
                <a:cubicBezTo>
                  <a:pt x="1977169" y="203597"/>
                  <a:pt x="1981085" y="200068"/>
                  <a:pt x="1984512" y="196102"/>
                </a:cubicBezTo>
                <a:cubicBezTo>
                  <a:pt x="1987049" y="193348"/>
                  <a:pt x="1988829" y="190014"/>
                  <a:pt x="1989763" y="186401"/>
                </a:cubicBezTo>
                <a:cubicBezTo>
                  <a:pt x="1990476" y="183668"/>
                  <a:pt x="1989720" y="180762"/>
                  <a:pt x="1987805" y="178701"/>
                </a:cubicBezTo>
                <a:cubicBezTo>
                  <a:pt x="1986115" y="177015"/>
                  <a:pt x="1983979" y="175818"/>
                  <a:pt x="1981664" y="175230"/>
                </a:cubicBezTo>
                <a:cubicBezTo>
                  <a:pt x="1978771" y="174438"/>
                  <a:pt x="1975790" y="174033"/>
                  <a:pt x="1972764" y="174029"/>
                </a:cubicBezTo>
                <a:cubicBezTo>
                  <a:pt x="1968980" y="173971"/>
                  <a:pt x="1965154" y="174269"/>
                  <a:pt x="1961415" y="174919"/>
                </a:cubicBezTo>
                <a:cubicBezTo>
                  <a:pt x="1957054" y="175595"/>
                  <a:pt x="1952782" y="176579"/>
                  <a:pt x="1948554" y="177856"/>
                </a:cubicBezTo>
                <a:cubicBezTo>
                  <a:pt x="1946907" y="178345"/>
                  <a:pt x="1945260" y="178835"/>
                  <a:pt x="1943569" y="179413"/>
                </a:cubicBezTo>
                <a:lnTo>
                  <a:pt x="1938541" y="181238"/>
                </a:lnTo>
                <a:cubicBezTo>
                  <a:pt x="1936849" y="181906"/>
                  <a:pt x="1935158" y="182573"/>
                  <a:pt x="1933467" y="183330"/>
                </a:cubicBezTo>
                <a:cubicBezTo>
                  <a:pt x="1931776" y="184086"/>
                  <a:pt x="1930084" y="184843"/>
                  <a:pt x="1928394" y="185688"/>
                </a:cubicBezTo>
                <a:cubicBezTo>
                  <a:pt x="1922564" y="188466"/>
                  <a:pt x="1917001" y="191741"/>
                  <a:pt x="1911749" y="195479"/>
                </a:cubicBezTo>
                <a:cubicBezTo>
                  <a:pt x="1907476" y="198452"/>
                  <a:pt x="1903560" y="201919"/>
                  <a:pt x="1900089" y="205804"/>
                </a:cubicBezTo>
                <a:cubicBezTo>
                  <a:pt x="1897507" y="208563"/>
                  <a:pt x="1895594" y="211888"/>
                  <a:pt x="1894526" y="215506"/>
                </a:cubicBezTo>
                <a:cubicBezTo>
                  <a:pt x="1893725" y="218229"/>
                  <a:pt x="1894348" y="221171"/>
                  <a:pt x="1896173" y="223339"/>
                </a:cubicBezTo>
                <a:cubicBezTo>
                  <a:pt x="1897775" y="225074"/>
                  <a:pt x="1899777" y="226338"/>
                  <a:pt x="1902047" y="226988"/>
                </a:cubicBezTo>
                <a:cubicBezTo>
                  <a:pt x="1904851" y="227891"/>
                  <a:pt x="1907788" y="228385"/>
                  <a:pt x="1910769" y="228456"/>
                </a:cubicBezTo>
                <a:close/>
                <a:moveTo>
                  <a:pt x="2182509" y="4340497"/>
                </a:moveTo>
                <a:cubicBezTo>
                  <a:pt x="2172985" y="4321183"/>
                  <a:pt x="2159411" y="4304138"/>
                  <a:pt x="2142723" y="4290565"/>
                </a:cubicBezTo>
                <a:cubicBezTo>
                  <a:pt x="2127235" y="4278103"/>
                  <a:pt x="2108589" y="4270271"/>
                  <a:pt x="2088873" y="4267823"/>
                </a:cubicBezTo>
                <a:cubicBezTo>
                  <a:pt x="2087271" y="4267823"/>
                  <a:pt x="2085624" y="4267467"/>
                  <a:pt x="2084023" y="4267333"/>
                </a:cubicBezTo>
                <a:cubicBezTo>
                  <a:pt x="2082420" y="4267200"/>
                  <a:pt x="2080774" y="4267111"/>
                  <a:pt x="2079127" y="4267067"/>
                </a:cubicBezTo>
                <a:lnTo>
                  <a:pt x="2074277" y="4267067"/>
                </a:lnTo>
                <a:cubicBezTo>
                  <a:pt x="2072674" y="4267067"/>
                  <a:pt x="2071027" y="4267067"/>
                  <a:pt x="2069425" y="4267067"/>
                </a:cubicBezTo>
                <a:cubicBezTo>
                  <a:pt x="2050779" y="4268446"/>
                  <a:pt x="2032665" y="4274053"/>
                  <a:pt x="2016465" y="4283444"/>
                </a:cubicBezTo>
                <a:cubicBezTo>
                  <a:pt x="1998531" y="4293858"/>
                  <a:pt x="1982510" y="4307253"/>
                  <a:pt x="1969025" y="4323007"/>
                </a:cubicBezTo>
                <a:cubicBezTo>
                  <a:pt x="1953761" y="4340764"/>
                  <a:pt x="1940988" y="4360480"/>
                  <a:pt x="1931108" y="4381708"/>
                </a:cubicBezTo>
                <a:cubicBezTo>
                  <a:pt x="1919982" y="4405339"/>
                  <a:pt x="1911927" y="4430261"/>
                  <a:pt x="1907032" y="4455895"/>
                </a:cubicBezTo>
                <a:cubicBezTo>
                  <a:pt x="1901603" y="4483932"/>
                  <a:pt x="1900089" y="4512548"/>
                  <a:pt x="1902581" y="4540986"/>
                </a:cubicBezTo>
                <a:cubicBezTo>
                  <a:pt x="1904762" y="4566664"/>
                  <a:pt x="1910992" y="4591854"/>
                  <a:pt x="1921095" y="4615574"/>
                </a:cubicBezTo>
                <a:cubicBezTo>
                  <a:pt x="1929906" y="4636624"/>
                  <a:pt x="1943168" y="4655538"/>
                  <a:pt x="1959946" y="4671026"/>
                </a:cubicBezTo>
                <a:cubicBezTo>
                  <a:pt x="1975522" y="4685356"/>
                  <a:pt x="1994971" y="4694835"/>
                  <a:pt x="2015887" y="4698262"/>
                </a:cubicBezTo>
                <a:lnTo>
                  <a:pt x="2020960" y="4698929"/>
                </a:lnTo>
                <a:lnTo>
                  <a:pt x="2026034" y="4699330"/>
                </a:lnTo>
                <a:lnTo>
                  <a:pt x="2031152" y="4699330"/>
                </a:lnTo>
                <a:cubicBezTo>
                  <a:pt x="2032843" y="4699330"/>
                  <a:pt x="2034534" y="4699330"/>
                  <a:pt x="2036226" y="4699330"/>
                </a:cubicBezTo>
                <a:cubicBezTo>
                  <a:pt x="2056297" y="4698262"/>
                  <a:pt x="2075789" y="4692387"/>
                  <a:pt x="2093057" y="4682151"/>
                </a:cubicBezTo>
                <a:cubicBezTo>
                  <a:pt x="2112282" y="4670803"/>
                  <a:pt x="2129327" y="4656072"/>
                  <a:pt x="2143345" y="4638716"/>
                </a:cubicBezTo>
                <a:cubicBezTo>
                  <a:pt x="2159189" y="4619402"/>
                  <a:pt x="2172140" y="4597906"/>
                  <a:pt x="2181886" y="4574898"/>
                </a:cubicBezTo>
                <a:cubicBezTo>
                  <a:pt x="2192566" y="4549931"/>
                  <a:pt x="2199955" y="4523630"/>
                  <a:pt x="2203826" y="4496749"/>
                </a:cubicBezTo>
                <a:cubicBezTo>
                  <a:pt x="2208143" y="4468401"/>
                  <a:pt x="2208365" y="4439562"/>
                  <a:pt x="2204405" y="4411169"/>
                </a:cubicBezTo>
                <a:cubicBezTo>
                  <a:pt x="2201023" y="4386648"/>
                  <a:pt x="2193679" y="4362883"/>
                  <a:pt x="2182598" y="4340764"/>
                </a:cubicBezTo>
                <a:close/>
                <a:moveTo>
                  <a:pt x="2249576" y="86712"/>
                </a:moveTo>
                <a:lnTo>
                  <a:pt x="2252334" y="85822"/>
                </a:lnTo>
                <a:lnTo>
                  <a:pt x="2255139" y="84799"/>
                </a:lnTo>
                <a:lnTo>
                  <a:pt x="2257986" y="83731"/>
                </a:lnTo>
                <a:cubicBezTo>
                  <a:pt x="2264262" y="81247"/>
                  <a:pt x="2270314" y="78275"/>
                  <a:pt x="2276100" y="74830"/>
                </a:cubicBezTo>
                <a:cubicBezTo>
                  <a:pt x="2280862" y="71977"/>
                  <a:pt x="2285357" y="68653"/>
                  <a:pt x="2289451" y="64906"/>
                </a:cubicBezTo>
                <a:cubicBezTo>
                  <a:pt x="2292566" y="62129"/>
                  <a:pt x="2295147" y="58791"/>
                  <a:pt x="2297061" y="55070"/>
                </a:cubicBezTo>
                <a:cubicBezTo>
                  <a:pt x="2298530" y="52467"/>
                  <a:pt x="2298708" y="49338"/>
                  <a:pt x="2297595" y="46570"/>
                </a:cubicBezTo>
                <a:cubicBezTo>
                  <a:pt x="2296394" y="44310"/>
                  <a:pt x="2294436" y="42565"/>
                  <a:pt x="2292032" y="41675"/>
                </a:cubicBezTo>
                <a:cubicBezTo>
                  <a:pt x="2288828" y="40380"/>
                  <a:pt x="2285446" y="39659"/>
                  <a:pt x="2282019" y="39539"/>
                </a:cubicBezTo>
                <a:cubicBezTo>
                  <a:pt x="2277569" y="39330"/>
                  <a:pt x="2273074" y="39570"/>
                  <a:pt x="2268668" y="40251"/>
                </a:cubicBezTo>
                <a:cubicBezTo>
                  <a:pt x="2263417" y="41007"/>
                  <a:pt x="2258254" y="42151"/>
                  <a:pt x="2253181" y="43678"/>
                </a:cubicBezTo>
                <a:lnTo>
                  <a:pt x="2250466" y="44479"/>
                </a:lnTo>
                <a:lnTo>
                  <a:pt x="2247751" y="45413"/>
                </a:lnTo>
                <a:lnTo>
                  <a:pt x="2245036" y="46392"/>
                </a:lnTo>
                <a:lnTo>
                  <a:pt x="2242278" y="47416"/>
                </a:lnTo>
                <a:cubicBezTo>
                  <a:pt x="2236136" y="49828"/>
                  <a:pt x="2230172" y="52716"/>
                  <a:pt x="2224476" y="56050"/>
                </a:cubicBezTo>
                <a:cubicBezTo>
                  <a:pt x="2219714" y="58853"/>
                  <a:pt x="2215264" y="62120"/>
                  <a:pt x="2211125" y="65796"/>
                </a:cubicBezTo>
                <a:cubicBezTo>
                  <a:pt x="2207964" y="68555"/>
                  <a:pt x="2205295" y="71857"/>
                  <a:pt x="2203292" y="75542"/>
                </a:cubicBezTo>
                <a:cubicBezTo>
                  <a:pt x="2201779" y="78128"/>
                  <a:pt x="2201467" y="81243"/>
                  <a:pt x="2202401" y="84087"/>
                </a:cubicBezTo>
                <a:cubicBezTo>
                  <a:pt x="2203425" y="86405"/>
                  <a:pt x="2205295" y="88239"/>
                  <a:pt x="2207654" y="89205"/>
                </a:cubicBezTo>
                <a:cubicBezTo>
                  <a:pt x="2210769" y="90571"/>
                  <a:pt x="2214106" y="91341"/>
                  <a:pt x="2217489" y="91474"/>
                </a:cubicBezTo>
                <a:cubicBezTo>
                  <a:pt x="2221939" y="91746"/>
                  <a:pt x="2226434" y="91550"/>
                  <a:pt x="2230840" y="90896"/>
                </a:cubicBezTo>
                <a:cubicBezTo>
                  <a:pt x="2236180" y="90157"/>
                  <a:pt x="2241431" y="89013"/>
                  <a:pt x="2246594" y="87469"/>
                </a:cubicBezTo>
                <a:close/>
                <a:moveTo>
                  <a:pt x="1874054" y="4295771"/>
                </a:moveTo>
                <a:cubicBezTo>
                  <a:pt x="1867112" y="4276279"/>
                  <a:pt x="1856075" y="4258477"/>
                  <a:pt x="1841701" y="4243613"/>
                </a:cubicBezTo>
                <a:cubicBezTo>
                  <a:pt x="1828571" y="4230173"/>
                  <a:pt x="1811883" y="4220738"/>
                  <a:pt x="1793592" y="4216421"/>
                </a:cubicBezTo>
                <a:cubicBezTo>
                  <a:pt x="1791278" y="4215887"/>
                  <a:pt x="1789142" y="4215487"/>
                  <a:pt x="1786694" y="4215131"/>
                </a:cubicBezTo>
                <a:cubicBezTo>
                  <a:pt x="1784246" y="4214775"/>
                  <a:pt x="1782244" y="4214552"/>
                  <a:pt x="1779796" y="4214374"/>
                </a:cubicBezTo>
                <a:cubicBezTo>
                  <a:pt x="1777348" y="4214196"/>
                  <a:pt x="1775345" y="4214107"/>
                  <a:pt x="1772853" y="4214107"/>
                </a:cubicBezTo>
                <a:cubicBezTo>
                  <a:pt x="1770362" y="4214107"/>
                  <a:pt x="1768403" y="4214107"/>
                  <a:pt x="1765956" y="4214107"/>
                </a:cubicBezTo>
                <a:cubicBezTo>
                  <a:pt x="1748911" y="4215487"/>
                  <a:pt x="1732355" y="4220427"/>
                  <a:pt x="1717357" y="4228615"/>
                </a:cubicBezTo>
                <a:cubicBezTo>
                  <a:pt x="1700535" y="4237783"/>
                  <a:pt x="1685270" y="4249532"/>
                  <a:pt x="1672053" y="4263417"/>
                </a:cubicBezTo>
                <a:cubicBezTo>
                  <a:pt x="1657056" y="4279082"/>
                  <a:pt x="1644149" y="4296617"/>
                  <a:pt x="1633558" y="4315531"/>
                </a:cubicBezTo>
                <a:cubicBezTo>
                  <a:pt x="1621719" y="4336626"/>
                  <a:pt x="1612374" y="4359011"/>
                  <a:pt x="1605743" y="4382286"/>
                </a:cubicBezTo>
                <a:cubicBezTo>
                  <a:pt x="1597999" y="4408855"/>
                  <a:pt x="1593904" y="4436314"/>
                  <a:pt x="1593504" y="4463995"/>
                </a:cubicBezTo>
                <a:cubicBezTo>
                  <a:pt x="1593059" y="4488917"/>
                  <a:pt x="1596441" y="4513750"/>
                  <a:pt x="1603607" y="4537648"/>
                </a:cubicBezTo>
                <a:cubicBezTo>
                  <a:pt x="1609748" y="4558654"/>
                  <a:pt x="1620207" y="4578147"/>
                  <a:pt x="1634403" y="4594835"/>
                </a:cubicBezTo>
                <a:cubicBezTo>
                  <a:pt x="1647353" y="4610055"/>
                  <a:pt x="1664576" y="4621093"/>
                  <a:pt x="1683801" y="4626567"/>
                </a:cubicBezTo>
                <a:cubicBezTo>
                  <a:pt x="1686205" y="4627190"/>
                  <a:pt x="1688608" y="4627768"/>
                  <a:pt x="1691011" y="4628213"/>
                </a:cubicBezTo>
                <a:cubicBezTo>
                  <a:pt x="1693415" y="4628658"/>
                  <a:pt x="1695863" y="4629014"/>
                  <a:pt x="1698309" y="4629281"/>
                </a:cubicBezTo>
                <a:cubicBezTo>
                  <a:pt x="1700757" y="4629548"/>
                  <a:pt x="1703205" y="4629726"/>
                  <a:pt x="1705653" y="4629815"/>
                </a:cubicBezTo>
                <a:cubicBezTo>
                  <a:pt x="1708101" y="4629904"/>
                  <a:pt x="1710592" y="4629815"/>
                  <a:pt x="1713040" y="4629815"/>
                </a:cubicBezTo>
                <a:cubicBezTo>
                  <a:pt x="1731243" y="4628747"/>
                  <a:pt x="1748955" y="4623585"/>
                  <a:pt x="1764843" y="4614728"/>
                </a:cubicBezTo>
                <a:cubicBezTo>
                  <a:pt x="1782822" y="4604760"/>
                  <a:pt x="1799022" y="4591898"/>
                  <a:pt x="1812774" y="4576678"/>
                </a:cubicBezTo>
                <a:cubicBezTo>
                  <a:pt x="1828350" y="4559633"/>
                  <a:pt x="1841612" y="4540630"/>
                  <a:pt x="1852203" y="4520114"/>
                </a:cubicBezTo>
                <a:cubicBezTo>
                  <a:pt x="1863819" y="4497773"/>
                  <a:pt x="1872675" y="4474142"/>
                  <a:pt x="1878638" y="4449709"/>
                </a:cubicBezTo>
                <a:cubicBezTo>
                  <a:pt x="1885447" y="4422606"/>
                  <a:pt x="1888430" y="4394703"/>
                  <a:pt x="1887539" y="4366755"/>
                </a:cubicBezTo>
                <a:cubicBezTo>
                  <a:pt x="1886872" y="4342634"/>
                  <a:pt x="1882377" y="4318735"/>
                  <a:pt x="1874143" y="4296038"/>
                </a:cubicBezTo>
                <a:close/>
                <a:moveTo>
                  <a:pt x="1589231" y="4225144"/>
                </a:moveTo>
                <a:cubicBezTo>
                  <a:pt x="1584559" y="4205874"/>
                  <a:pt x="1575837" y="4187805"/>
                  <a:pt x="1563686" y="4172096"/>
                </a:cubicBezTo>
                <a:cubicBezTo>
                  <a:pt x="1552783" y="4158122"/>
                  <a:pt x="1537964" y="4147708"/>
                  <a:pt x="1521142" y="4142145"/>
                </a:cubicBezTo>
                <a:cubicBezTo>
                  <a:pt x="1518426" y="4141210"/>
                  <a:pt x="1515623" y="4140454"/>
                  <a:pt x="1512819" y="4139875"/>
                </a:cubicBezTo>
                <a:cubicBezTo>
                  <a:pt x="1510016" y="4139252"/>
                  <a:pt x="1507211" y="4138763"/>
                  <a:pt x="1504364" y="4138451"/>
                </a:cubicBezTo>
                <a:cubicBezTo>
                  <a:pt x="1501515" y="4138095"/>
                  <a:pt x="1498667" y="4137917"/>
                  <a:pt x="1495774" y="4137828"/>
                </a:cubicBezTo>
                <a:cubicBezTo>
                  <a:pt x="1492881" y="4137739"/>
                  <a:pt x="1489989" y="4137828"/>
                  <a:pt x="1486873" y="4137828"/>
                </a:cubicBezTo>
                <a:cubicBezTo>
                  <a:pt x="1471430" y="4139163"/>
                  <a:pt x="1456389" y="4143569"/>
                  <a:pt x="1442637" y="4150690"/>
                </a:cubicBezTo>
                <a:cubicBezTo>
                  <a:pt x="1426971" y="4158745"/>
                  <a:pt x="1412597" y="4169069"/>
                  <a:pt x="1399914" y="4181308"/>
                </a:cubicBezTo>
                <a:cubicBezTo>
                  <a:pt x="1385495" y="4195104"/>
                  <a:pt x="1372766" y="4210503"/>
                  <a:pt x="1361952" y="4227280"/>
                </a:cubicBezTo>
                <a:cubicBezTo>
                  <a:pt x="1349892" y="4245927"/>
                  <a:pt x="1339879" y="4265865"/>
                  <a:pt x="1332046" y="4286648"/>
                </a:cubicBezTo>
                <a:cubicBezTo>
                  <a:pt x="1322611" y="4311837"/>
                  <a:pt x="1316514" y="4338139"/>
                  <a:pt x="1313844" y="4364930"/>
                </a:cubicBezTo>
                <a:cubicBezTo>
                  <a:pt x="1311217" y="4388873"/>
                  <a:pt x="1312108" y="4413082"/>
                  <a:pt x="1316603" y="4436759"/>
                </a:cubicBezTo>
                <a:cubicBezTo>
                  <a:pt x="1320385" y="4457364"/>
                  <a:pt x="1328352" y="4476946"/>
                  <a:pt x="1340011" y="4494346"/>
                </a:cubicBezTo>
                <a:cubicBezTo>
                  <a:pt x="1350514" y="4509967"/>
                  <a:pt x="1365468" y="4522028"/>
                  <a:pt x="1382958" y="4528970"/>
                </a:cubicBezTo>
                <a:cubicBezTo>
                  <a:pt x="1385805" y="4530038"/>
                  <a:pt x="1388654" y="4530973"/>
                  <a:pt x="1391591" y="4531729"/>
                </a:cubicBezTo>
                <a:cubicBezTo>
                  <a:pt x="1394528" y="4532486"/>
                  <a:pt x="1397510" y="4533109"/>
                  <a:pt x="1400492" y="4533554"/>
                </a:cubicBezTo>
                <a:cubicBezTo>
                  <a:pt x="1403473" y="4533999"/>
                  <a:pt x="1406456" y="4534266"/>
                  <a:pt x="1409393" y="4534444"/>
                </a:cubicBezTo>
                <a:cubicBezTo>
                  <a:pt x="1412329" y="4534622"/>
                  <a:pt x="1415446" y="4534444"/>
                  <a:pt x="1418516" y="4534444"/>
                </a:cubicBezTo>
                <a:cubicBezTo>
                  <a:pt x="1435071" y="4533376"/>
                  <a:pt x="1451182" y="4528836"/>
                  <a:pt x="1465823" y="4521093"/>
                </a:cubicBezTo>
                <a:cubicBezTo>
                  <a:pt x="1482556" y="4512370"/>
                  <a:pt x="1497866" y="4501111"/>
                  <a:pt x="1511217" y="4487715"/>
                </a:cubicBezTo>
                <a:cubicBezTo>
                  <a:pt x="1526348" y="4472717"/>
                  <a:pt x="1539521" y="4455895"/>
                  <a:pt x="1550558" y="4437693"/>
                </a:cubicBezTo>
                <a:cubicBezTo>
                  <a:pt x="1562663" y="4417845"/>
                  <a:pt x="1572499" y="4396661"/>
                  <a:pt x="1579886" y="4374632"/>
                </a:cubicBezTo>
                <a:cubicBezTo>
                  <a:pt x="1588698" y="4348953"/>
                  <a:pt x="1593993" y="4322207"/>
                  <a:pt x="1595640" y="4295104"/>
                </a:cubicBezTo>
                <a:cubicBezTo>
                  <a:pt x="1597197" y="4271695"/>
                  <a:pt x="1595150" y="4248197"/>
                  <a:pt x="1589498" y="4225411"/>
                </a:cubicBezTo>
                <a:close/>
                <a:moveTo>
                  <a:pt x="2511257" y="4357008"/>
                </a:moveTo>
                <a:cubicBezTo>
                  <a:pt x="2499197" y="4338183"/>
                  <a:pt x="2483264" y="4322117"/>
                  <a:pt x="2464528" y="4309924"/>
                </a:cubicBezTo>
                <a:cubicBezTo>
                  <a:pt x="2446949" y="4298664"/>
                  <a:pt x="2426700" y="4292344"/>
                  <a:pt x="2405828" y="4291588"/>
                </a:cubicBezTo>
                <a:lnTo>
                  <a:pt x="2398040" y="4291588"/>
                </a:lnTo>
                <a:lnTo>
                  <a:pt x="2395459" y="4291588"/>
                </a:lnTo>
                <a:cubicBezTo>
                  <a:pt x="2375209" y="4293012"/>
                  <a:pt x="2355628" y="4299243"/>
                  <a:pt x="2338316" y="4309834"/>
                </a:cubicBezTo>
                <a:cubicBezTo>
                  <a:pt x="2319446" y="4321405"/>
                  <a:pt x="2302846" y="4336314"/>
                  <a:pt x="2289362" y="4353849"/>
                </a:cubicBezTo>
                <a:cubicBezTo>
                  <a:pt x="2274142" y="4373519"/>
                  <a:pt x="2261859" y="4395370"/>
                  <a:pt x="2253003" y="4418601"/>
                </a:cubicBezTo>
                <a:cubicBezTo>
                  <a:pt x="2243078" y="4444547"/>
                  <a:pt x="2236670" y="4471694"/>
                  <a:pt x="2234044" y="4499330"/>
                </a:cubicBezTo>
                <a:cubicBezTo>
                  <a:pt x="2231195" y="4528436"/>
                  <a:pt x="2232530" y="4557764"/>
                  <a:pt x="2238049" y="4586469"/>
                </a:cubicBezTo>
                <a:cubicBezTo>
                  <a:pt x="2242945" y="4612548"/>
                  <a:pt x="2252113" y="4637648"/>
                  <a:pt x="2265107" y="4660745"/>
                </a:cubicBezTo>
                <a:cubicBezTo>
                  <a:pt x="2276634" y="4681484"/>
                  <a:pt x="2292521" y="4699508"/>
                  <a:pt x="2311613" y="4713615"/>
                </a:cubicBezTo>
                <a:cubicBezTo>
                  <a:pt x="2329593" y="4726744"/>
                  <a:pt x="2351000" y="4734443"/>
                  <a:pt x="2373207" y="4735867"/>
                </a:cubicBezTo>
                <a:lnTo>
                  <a:pt x="2376010" y="4735867"/>
                </a:lnTo>
                <a:lnTo>
                  <a:pt x="2384466" y="4735867"/>
                </a:lnTo>
                <a:cubicBezTo>
                  <a:pt x="2406184" y="4734844"/>
                  <a:pt x="2427278" y="4728257"/>
                  <a:pt x="2445703" y="4716686"/>
                </a:cubicBezTo>
                <a:cubicBezTo>
                  <a:pt x="2465951" y="4704225"/>
                  <a:pt x="2483576" y="4688026"/>
                  <a:pt x="2497639" y="4668889"/>
                </a:cubicBezTo>
                <a:cubicBezTo>
                  <a:pt x="2513259" y="4647394"/>
                  <a:pt x="2525498" y="4623674"/>
                  <a:pt x="2533953" y="4598529"/>
                </a:cubicBezTo>
                <a:cubicBezTo>
                  <a:pt x="2543210" y="4571204"/>
                  <a:pt x="2548595" y="4542766"/>
                  <a:pt x="2550019" y="4513972"/>
                </a:cubicBezTo>
                <a:cubicBezTo>
                  <a:pt x="2551577" y="4484822"/>
                  <a:pt x="2548773" y="4455628"/>
                  <a:pt x="2541741" y="4427324"/>
                </a:cubicBezTo>
                <a:cubicBezTo>
                  <a:pt x="2535645" y="4402447"/>
                  <a:pt x="2525453" y="4378770"/>
                  <a:pt x="2511524" y="4357275"/>
                </a:cubicBezTo>
                <a:close/>
                <a:moveTo>
                  <a:pt x="1880285" y="224718"/>
                </a:moveTo>
                <a:cubicBezTo>
                  <a:pt x="1877392" y="224015"/>
                  <a:pt x="1874366" y="223686"/>
                  <a:pt x="1871384" y="223739"/>
                </a:cubicBezTo>
                <a:cubicBezTo>
                  <a:pt x="1867779" y="223761"/>
                  <a:pt x="1864174" y="224077"/>
                  <a:pt x="1860615" y="224674"/>
                </a:cubicBezTo>
                <a:cubicBezTo>
                  <a:pt x="1856520" y="225346"/>
                  <a:pt x="1852470" y="226280"/>
                  <a:pt x="1848509" y="227477"/>
                </a:cubicBezTo>
                <a:cubicBezTo>
                  <a:pt x="1846596" y="228011"/>
                  <a:pt x="1844727" y="228634"/>
                  <a:pt x="1842813" y="229302"/>
                </a:cubicBezTo>
                <a:cubicBezTo>
                  <a:pt x="1840899" y="229969"/>
                  <a:pt x="1838941" y="230682"/>
                  <a:pt x="1837028" y="231438"/>
                </a:cubicBezTo>
                <a:cubicBezTo>
                  <a:pt x="1835113" y="232195"/>
                  <a:pt x="1833155" y="233040"/>
                  <a:pt x="1831198" y="233930"/>
                </a:cubicBezTo>
                <a:cubicBezTo>
                  <a:pt x="1829240" y="234820"/>
                  <a:pt x="1827325" y="235755"/>
                  <a:pt x="1825412" y="236734"/>
                </a:cubicBezTo>
                <a:cubicBezTo>
                  <a:pt x="1819671" y="239662"/>
                  <a:pt x="1814241" y="243071"/>
                  <a:pt x="1809079" y="246925"/>
                </a:cubicBezTo>
                <a:cubicBezTo>
                  <a:pt x="1804985" y="249974"/>
                  <a:pt x="1801247" y="253516"/>
                  <a:pt x="1797998" y="257473"/>
                </a:cubicBezTo>
                <a:cubicBezTo>
                  <a:pt x="1795595" y="260245"/>
                  <a:pt x="1793904" y="263583"/>
                  <a:pt x="1793147" y="267174"/>
                </a:cubicBezTo>
                <a:cubicBezTo>
                  <a:pt x="1792569" y="269960"/>
                  <a:pt x="1793459" y="272844"/>
                  <a:pt x="1795506" y="274829"/>
                </a:cubicBezTo>
                <a:cubicBezTo>
                  <a:pt x="1797197" y="276373"/>
                  <a:pt x="1799289" y="277473"/>
                  <a:pt x="1801514" y="278033"/>
                </a:cubicBezTo>
                <a:cubicBezTo>
                  <a:pt x="1804406" y="278799"/>
                  <a:pt x="1807432" y="279173"/>
                  <a:pt x="1810415" y="279146"/>
                </a:cubicBezTo>
                <a:cubicBezTo>
                  <a:pt x="1814063" y="279173"/>
                  <a:pt x="1817713" y="278892"/>
                  <a:pt x="1821318" y="278300"/>
                </a:cubicBezTo>
                <a:cubicBezTo>
                  <a:pt x="1825501" y="277619"/>
                  <a:pt x="1829595" y="276685"/>
                  <a:pt x="1833645" y="275497"/>
                </a:cubicBezTo>
                <a:cubicBezTo>
                  <a:pt x="1835559" y="274963"/>
                  <a:pt x="1837472" y="274340"/>
                  <a:pt x="1839431" y="273672"/>
                </a:cubicBezTo>
                <a:cubicBezTo>
                  <a:pt x="1841389" y="273004"/>
                  <a:pt x="1843347" y="272248"/>
                  <a:pt x="1845349" y="271447"/>
                </a:cubicBezTo>
                <a:cubicBezTo>
                  <a:pt x="1847352" y="270646"/>
                  <a:pt x="1849311" y="269845"/>
                  <a:pt x="1851269" y="268910"/>
                </a:cubicBezTo>
                <a:cubicBezTo>
                  <a:pt x="1853227" y="267976"/>
                  <a:pt x="1855229" y="267041"/>
                  <a:pt x="1857188" y="266017"/>
                </a:cubicBezTo>
                <a:cubicBezTo>
                  <a:pt x="1863017" y="263049"/>
                  <a:pt x="1868536" y="259560"/>
                  <a:pt x="1873743" y="255604"/>
                </a:cubicBezTo>
                <a:cubicBezTo>
                  <a:pt x="1877882" y="252537"/>
                  <a:pt x="1881576" y="248946"/>
                  <a:pt x="1884780" y="244923"/>
                </a:cubicBezTo>
                <a:cubicBezTo>
                  <a:pt x="1887094" y="242123"/>
                  <a:pt x="1888607" y="238786"/>
                  <a:pt x="1889230" y="235221"/>
                </a:cubicBezTo>
                <a:cubicBezTo>
                  <a:pt x="1889675" y="232422"/>
                  <a:pt x="1888607" y="229600"/>
                  <a:pt x="1886426" y="227789"/>
                </a:cubicBezTo>
                <a:cubicBezTo>
                  <a:pt x="1884691" y="226423"/>
                  <a:pt x="1882688" y="225461"/>
                  <a:pt x="1880552" y="224985"/>
                </a:cubicBezTo>
                <a:close/>
                <a:moveTo>
                  <a:pt x="2894967" y="4411169"/>
                </a:moveTo>
                <a:cubicBezTo>
                  <a:pt x="2885977" y="4386425"/>
                  <a:pt x="2872938" y="4363417"/>
                  <a:pt x="2856293" y="4343034"/>
                </a:cubicBezTo>
                <a:cubicBezTo>
                  <a:pt x="2841740" y="4325010"/>
                  <a:pt x="2823538" y="4310190"/>
                  <a:pt x="2802889" y="4299643"/>
                </a:cubicBezTo>
                <a:cubicBezTo>
                  <a:pt x="2783396" y="4289763"/>
                  <a:pt x="2761634" y="4285135"/>
                  <a:pt x="2739782" y="4286292"/>
                </a:cubicBezTo>
                <a:cubicBezTo>
                  <a:pt x="2717842" y="4287672"/>
                  <a:pt x="2696569" y="4294659"/>
                  <a:pt x="2678101" y="4306586"/>
                </a:cubicBezTo>
                <a:cubicBezTo>
                  <a:pt x="2658341" y="4319403"/>
                  <a:pt x="2641341" y="4336047"/>
                  <a:pt x="2628079" y="4355540"/>
                </a:cubicBezTo>
                <a:cubicBezTo>
                  <a:pt x="2613125" y="4377347"/>
                  <a:pt x="2601687" y="4401378"/>
                  <a:pt x="2594300" y="4426745"/>
                </a:cubicBezTo>
                <a:cubicBezTo>
                  <a:pt x="2585979" y="4455094"/>
                  <a:pt x="2581839" y="4484511"/>
                  <a:pt x="2582062" y="4514061"/>
                </a:cubicBezTo>
                <a:cubicBezTo>
                  <a:pt x="2582106" y="4544057"/>
                  <a:pt x="2586601" y="4573874"/>
                  <a:pt x="2595413" y="4602534"/>
                </a:cubicBezTo>
                <a:cubicBezTo>
                  <a:pt x="2603290" y="4628792"/>
                  <a:pt x="2615528" y="4653535"/>
                  <a:pt x="2631550" y="4675743"/>
                </a:cubicBezTo>
                <a:cubicBezTo>
                  <a:pt x="2645925" y="4695903"/>
                  <a:pt x="2664438" y="4712814"/>
                  <a:pt x="2685844" y="4725275"/>
                </a:cubicBezTo>
                <a:cubicBezTo>
                  <a:pt x="2706094" y="4736935"/>
                  <a:pt x="2729191" y="4742810"/>
                  <a:pt x="2752600" y="4742231"/>
                </a:cubicBezTo>
                <a:cubicBezTo>
                  <a:pt x="2776231" y="4741252"/>
                  <a:pt x="2799106" y="4733820"/>
                  <a:pt x="2818820" y="4720736"/>
                </a:cubicBezTo>
                <a:cubicBezTo>
                  <a:pt x="2839871" y="4706673"/>
                  <a:pt x="2857761" y="4688293"/>
                  <a:pt x="2871290" y="4666886"/>
                </a:cubicBezTo>
                <a:cubicBezTo>
                  <a:pt x="2886467" y="4643166"/>
                  <a:pt x="2897593" y="4617087"/>
                  <a:pt x="2904224" y="4589717"/>
                </a:cubicBezTo>
                <a:cubicBezTo>
                  <a:pt x="2911611" y="4559944"/>
                  <a:pt x="2914503" y="4529237"/>
                  <a:pt x="2912813" y="4498619"/>
                </a:cubicBezTo>
                <a:cubicBezTo>
                  <a:pt x="2911433" y="4468846"/>
                  <a:pt x="2905513" y="4439429"/>
                  <a:pt x="2895323" y="4411436"/>
                </a:cubicBezTo>
                <a:close/>
                <a:moveTo>
                  <a:pt x="4426467" y="4185669"/>
                </a:moveTo>
                <a:cubicBezTo>
                  <a:pt x="4420683" y="4154739"/>
                  <a:pt x="4410180" y="4124878"/>
                  <a:pt x="4395315" y="4097152"/>
                </a:cubicBezTo>
                <a:cubicBezTo>
                  <a:pt x="4382855" y="4073743"/>
                  <a:pt x="4367545" y="4051981"/>
                  <a:pt x="4349699" y="4032355"/>
                </a:cubicBezTo>
                <a:cubicBezTo>
                  <a:pt x="4333322" y="4014286"/>
                  <a:pt x="4314720" y="3998398"/>
                  <a:pt x="4294337" y="3985092"/>
                </a:cubicBezTo>
                <a:cubicBezTo>
                  <a:pt x="4275779" y="3972898"/>
                  <a:pt x="4255485" y="3963463"/>
                  <a:pt x="4234212" y="3957099"/>
                </a:cubicBezTo>
                <a:cubicBezTo>
                  <a:pt x="4214676" y="3951180"/>
                  <a:pt x="4194203" y="3948821"/>
                  <a:pt x="4173820" y="3950112"/>
                </a:cubicBezTo>
                <a:cubicBezTo>
                  <a:pt x="4169994" y="3950379"/>
                  <a:pt x="4166166" y="3950824"/>
                  <a:pt x="4162384" y="3951403"/>
                </a:cubicBezTo>
                <a:cubicBezTo>
                  <a:pt x="4158601" y="3951981"/>
                  <a:pt x="4154862" y="3952693"/>
                  <a:pt x="4151124" y="3953539"/>
                </a:cubicBezTo>
                <a:cubicBezTo>
                  <a:pt x="4147386" y="3954384"/>
                  <a:pt x="4143736" y="3955452"/>
                  <a:pt x="4140088" y="3956610"/>
                </a:cubicBezTo>
                <a:cubicBezTo>
                  <a:pt x="4136438" y="3957767"/>
                  <a:pt x="4132833" y="3959146"/>
                  <a:pt x="4129317" y="3960659"/>
                </a:cubicBezTo>
                <a:cubicBezTo>
                  <a:pt x="4108090" y="3969649"/>
                  <a:pt x="4089620" y="3984024"/>
                  <a:pt x="4075646" y="4002359"/>
                </a:cubicBezTo>
                <a:cubicBezTo>
                  <a:pt x="4061227" y="4021540"/>
                  <a:pt x="4051169" y="4043614"/>
                  <a:pt x="4046140" y="4067067"/>
                </a:cubicBezTo>
                <a:cubicBezTo>
                  <a:pt x="4040399" y="4093369"/>
                  <a:pt x="4039286" y="4120471"/>
                  <a:pt x="4042891" y="4147174"/>
                </a:cubicBezTo>
                <a:cubicBezTo>
                  <a:pt x="4046897" y="4177703"/>
                  <a:pt x="4055664" y="4207432"/>
                  <a:pt x="4068793" y="4235291"/>
                </a:cubicBezTo>
                <a:cubicBezTo>
                  <a:pt x="4080141" y="4259679"/>
                  <a:pt x="4094471" y="4282554"/>
                  <a:pt x="4111515" y="4303337"/>
                </a:cubicBezTo>
                <a:cubicBezTo>
                  <a:pt x="4127626" y="4323096"/>
                  <a:pt x="4146228" y="4340676"/>
                  <a:pt x="4166879" y="4355629"/>
                </a:cubicBezTo>
                <a:cubicBezTo>
                  <a:pt x="4186104" y="4369648"/>
                  <a:pt x="4207332" y="4380684"/>
                  <a:pt x="4229806" y="4388428"/>
                </a:cubicBezTo>
                <a:cubicBezTo>
                  <a:pt x="4250634" y="4395637"/>
                  <a:pt x="4272575" y="4398886"/>
                  <a:pt x="4294604" y="4398040"/>
                </a:cubicBezTo>
                <a:cubicBezTo>
                  <a:pt x="4298787" y="4398040"/>
                  <a:pt x="4302926" y="4397462"/>
                  <a:pt x="4307021" y="4396928"/>
                </a:cubicBezTo>
                <a:cubicBezTo>
                  <a:pt x="4311115" y="4396394"/>
                  <a:pt x="4315209" y="4395637"/>
                  <a:pt x="4319215" y="4394747"/>
                </a:cubicBezTo>
                <a:cubicBezTo>
                  <a:pt x="4323219" y="4393857"/>
                  <a:pt x="4327225" y="4392789"/>
                  <a:pt x="4331186" y="4391543"/>
                </a:cubicBezTo>
                <a:cubicBezTo>
                  <a:pt x="4335146" y="4390297"/>
                  <a:pt x="4339018" y="4388828"/>
                  <a:pt x="4342846" y="4387093"/>
                </a:cubicBezTo>
                <a:cubicBezTo>
                  <a:pt x="4365631" y="4377436"/>
                  <a:pt x="4385257" y="4361548"/>
                  <a:pt x="4399455" y="4341298"/>
                </a:cubicBezTo>
                <a:cubicBezTo>
                  <a:pt x="4414095" y="4320070"/>
                  <a:pt x="4423798" y="4295860"/>
                  <a:pt x="4427847" y="4270404"/>
                </a:cubicBezTo>
                <a:cubicBezTo>
                  <a:pt x="4432431" y="4242411"/>
                  <a:pt x="4432075" y="4213840"/>
                  <a:pt x="4426824" y="4185937"/>
                </a:cubicBezTo>
                <a:close/>
                <a:moveTo>
                  <a:pt x="4035237" y="4248242"/>
                </a:moveTo>
                <a:cubicBezTo>
                  <a:pt x="4025134" y="4222608"/>
                  <a:pt x="4011650" y="4198397"/>
                  <a:pt x="3995184" y="4176279"/>
                </a:cubicBezTo>
                <a:cubicBezTo>
                  <a:pt x="3980142" y="4156119"/>
                  <a:pt x="3962384" y="4138140"/>
                  <a:pt x="3942402" y="4122875"/>
                </a:cubicBezTo>
                <a:cubicBezTo>
                  <a:pt x="3924290" y="4108990"/>
                  <a:pt x="3904130" y="4098087"/>
                  <a:pt x="3882589" y="4090521"/>
                </a:cubicBezTo>
                <a:cubicBezTo>
                  <a:pt x="3862741" y="4083534"/>
                  <a:pt x="3841691" y="4080507"/>
                  <a:pt x="3820685" y="4081620"/>
                </a:cubicBezTo>
                <a:cubicBezTo>
                  <a:pt x="3817881" y="4081798"/>
                  <a:pt x="3815078" y="4082065"/>
                  <a:pt x="3812274" y="4082421"/>
                </a:cubicBezTo>
                <a:cubicBezTo>
                  <a:pt x="3809470" y="4082777"/>
                  <a:pt x="3806666" y="4083222"/>
                  <a:pt x="3803863" y="4083756"/>
                </a:cubicBezTo>
                <a:cubicBezTo>
                  <a:pt x="3801103" y="4084290"/>
                  <a:pt x="3798300" y="4084913"/>
                  <a:pt x="3795585" y="4085625"/>
                </a:cubicBezTo>
                <a:cubicBezTo>
                  <a:pt x="3792871" y="4086338"/>
                  <a:pt x="3790066" y="4087094"/>
                  <a:pt x="3787352" y="4087984"/>
                </a:cubicBezTo>
                <a:cubicBezTo>
                  <a:pt x="3765234" y="4095149"/>
                  <a:pt x="3745341" y="4107833"/>
                  <a:pt x="3729498" y="4124878"/>
                </a:cubicBezTo>
                <a:cubicBezTo>
                  <a:pt x="3713121" y="4142723"/>
                  <a:pt x="3700704" y="4163818"/>
                  <a:pt x="3693094" y="4186826"/>
                </a:cubicBezTo>
                <a:cubicBezTo>
                  <a:pt x="3684593" y="4212683"/>
                  <a:pt x="3680677" y="4239830"/>
                  <a:pt x="3681433" y="4267022"/>
                </a:cubicBezTo>
                <a:cubicBezTo>
                  <a:pt x="3682012" y="4297730"/>
                  <a:pt x="3687353" y="4328125"/>
                  <a:pt x="3697232" y="4357186"/>
                </a:cubicBezTo>
                <a:cubicBezTo>
                  <a:pt x="3706089" y="4383621"/>
                  <a:pt x="3718416" y="4408810"/>
                  <a:pt x="3733903" y="4431997"/>
                </a:cubicBezTo>
                <a:cubicBezTo>
                  <a:pt x="3748456" y="4453892"/>
                  <a:pt x="3765990" y="4473652"/>
                  <a:pt x="3786017" y="4490697"/>
                </a:cubicBezTo>
                <a:cubicBezTo>
                  <a:pt x="3804575" y="4506585"/>
                  <a:pt x="3825625" y="4519312"/>
                  <a:pt x="3848322" y="4528391"/>
                </a:cubicBezTo>
                <a:cubicBezTo>
                  <a:pt x="3869372" y="4536892"/>
                  <a:pt x="3891980" y="4540897"/>
                  <a:pt x="3914676" y="4540140"/>
                </a:cubicBezTo>
                <a:cubicBezTo>
                  <a:pt x="3917748" y="4540140"/>
                  <a:pt x="3920818" y="4539785"/>
                  <a:pt x="3923889" y="4539428"/>
                </a:cubicBezTo>
                <a:cubicBezTo>
                  <a:pt x="3926959" y="4539072"/>
                  <a:pt x="3929986" y="4538672"/>
                  <a:pt x="3932790" y="4538138"/>
                </a:cubicBezTo>
                <a:cubicBezTo>
                  <a:pt x="3935594" y="4537604"/>
                  <a:pt x="3938843" y="4536981"/>
                  <a:pt x="3941690" y="4536224"/>
                </a:cubicBezTo>
                <a:cubicBezTo>
                  <a:pt x="3944539" y="4535467"/>
                  <a:pt x="3947654" y="4534667"/>
                  <a:pt x="3950591" y="4533688"/>
                </a:cubicBezTo>
                <a:cubicBezTo>
                  <a:pt x="3974401" y="4526122"/>
                  <a:pt x="3995674" y="4512103"/>
                  <a:pt x="4012051" y="4493233"/>
                </a:cubicBezTo>
                <a:cubicBezTo>
                  <a:pt x="4029007" y="4473430"/>
                  <a:pt x="4041422" y="4450154"/>
                  <a:pt x="4048321" y="4425010"/>
                </a:cubicBezTo>
                <a:cubicBezTo>
                  <a:pt x="4056064" y="4397373"/>
                  <a:pt x="4058913" y="4368535"/>
                  <a:pt x="4056732" y="4339919"/>
                </a:cubicBezTo>
                <a:cubicBezTo>
                  <a:pt x="4054463" y="4308544"/>
                  <a:pt x="4047342" y="4277703"/>
                  <a:pt x="4035593" y="4248508"/>
                </a:cubicBezTo>
                <a:close/>
                <a:moveTo>
                  <a:pt x="3259851" y="4366487"/>
                </a:moveTo>
                <a:cubicBezTo>
                  <a:pt x="3248592" y="4343034"/>
                  <a:pt x="3233683" y="4321539"/>
                  <a:pt x="3215704" y="4302759"/>
                </a:cubicBezTo>
                <a:cubicBezTo>
                  <a:pt x="3199727" y="4285891"/>
                  <a:pt x="3180635" y="4272318"/>
                  <a:pt x="3159496" y="4262705"/>
                </a:cubicBezTo>
                <a:cubicBezTo>
                  <a:pt x="3139736" y="4253805"/>
                  <a:pt x="3118152" y="4249755"/>
                  <a:pt x="3096523" y="4250912"/>
                </a:cubicBezTo>
                <a:lnTo>
                  <a:pt x="3093719" y="4250912"/>
                </a:lnTo>
                <a:lnTo>
                  <a:pt x="3090960" y="4250912"/>
                </a:lnTo>
                <a:lnTo>
                  <a:pt x="3088156" y="4251268"/>
                </a:lnTo>
                <a:lnTo>
                  <a:pt x="3085353" y="4251624"/>
                </a:lnTo>
                <a:cubicBezTo>
                  <a:pt x="3063012" y="4254962"/>
                  <a:pt x="3041873" y="4263862"/>
                  <a:pt x="3023893" y="4277569"/>
                </a:cubicBezTo>
                <a:cubicBezTo>
                  <a:pt x="3004935" y="4292122"/>
                  <a:pt x="2989180" y="4310413"/>
                  <a:pt x="2977476" y="4331241"/>
                </a:cubicBezTo>
                <a:cubicBezTo>
                  <a:pt x="2964303" y="4354472"/>
                  <a:pt x="2955046" y="4379749"/>
                  <a:pt x="2950061" y="4406007"/>
                </a:cubicBezTo>
                <a:cubicBezTo>
                  <a:pt x="2944365" y="4435423"/>
                  <a:pt x="2943164" y="4465552"/>
                  <a:pt x="2946413" y="4495326"/>
                </a:cubicBezTo>
                <a:cubicBezTo>
                  <a:pt x="2949483" y="4524564"/>
                  <a:pt x="2956782" y="4553180"/>
                  <a:pt x="2968041" y="4580327"/>
                </a:cubicBezTo>
                <a:cubicBezTo>
                  <a:pt x="2978411" y="4605427"/>
                  <a:pt x="2992696" y="4628747"/>
                  <a:pt x="3010364" y="4649397"/>
                </a:cubicBezTo>
                <a:cubicBezTo>
                  <a:pt x="3026475" y="4668355"/>
                  <a:pt x="3046100" y="4683932"/>
                  <a:pt x="3068219" y="4695324"/>
                </a:cubicBezTo>
                <a:cubicBezTo>
                  <a:pt x="3088958" y="4706005"/>
                  <a:pt x="3112011" y="4711256"/>
                  <a:pt x="3135330" y="4710634"/>
                </a:cubicBezTo>
                <a:lnTo>
                  <a:pt x="3138178" y="4710634"/>
                </a:lnTo>
                <a:lnTo>
                  <a:pt x="3141027" y="4710634"/>
                </a:lnTo>
                <a:cubicBezTo>
                  <a:pt x="3141961" y="4710634"/>
                  <a:pt x="3142940" y="4710634"/>
                  <a:pt x="3143875" y="4710367"/>
                </a:cubicBezTo>
                <a:lnTo>
                  <a:pt x="3146768" y="4710055"/>
                </a:lnTo>
                <a:cubicBezTo>
                  <a:pt x="3170889" y="4706851"/>
                  <a:pt x="3193718" y="4697149"/>
                  <a:pt x="3212766" y="4681973"/>
                </a:cubicBezTo>
                <a:cubicBezTo>
                  <a:pt x="3232926" y="4665952"/>
                  <a:pt x="3249482" y="4645881"/>
                  <a:pt x="3261320" y="4623051"/>
                </a:cubicBezTo>
                <a:cubicBezTo>
                  <a:pt x="3274359" y="4597728"/>
                  <a:pt x="3283037" y="4570403"/>
                  <a:pt x="3286999" y="4542187"/>
                </a:cubicBezTo>
                <a:cubicBezTo>
                  <a:pt x="3291449" y="4511524"/>
                  <a:pt x="3291182" y="4480328"/>
                  <a:pt x="3286152" y="4449754"/>
                </a:cubicBezTo>
                <a:cubicBezTo>
                  <a:pt x="3281613" y="4420960"/>
                  <a:pt x="3272891" y="4393012"/>
                  <a:pt x="3260208" y="4366755"/>
                </a:cubicBezTo>
                <a:close/>
                <a:moveTo>
                  <a:pt x="3628564" y="4287449"/>
                </a:moveTo>
                <a:cubicBezTo>
                  <a:pt x="3615256" y="4265509"/>
                  <a:pt x="3598746" y="4245660"/>
                  <a:pt x="3579610" y="4228571"/>
                </a:cubicBezTo>
                <a:cubicBezTo>
                  <a:pt x="3562342" y="4213128"/>
                  <a:pt x="3542538" y="4200845"/>
                  <a:pt x="3521042" y="4192256"/>
                </a:cubicBezTo>
                <a:cubicBezTo>
                  <a:pt x="3501105" y="4184334"/>
                  <a:pt x="3479654" y="4180819"/>
                  <a:pt x="3458204" y="4182020"/>
                </a:cubicBezTo>
                <a:cubicBezTo>
                  <a:pt x="3456379" y="4182020"/>
                  <a:pt x="3454554" y="4182020"/>
                  <a:pt x="3452730" y="4182465"/>
                </a:cubicBezTo>
                <a:lnTo>
                  <a:pt x="3447255" y="4183133"/>
                </a:lnTo>
                <a:lnTo>
                  <a:pt x="3441781" y="4184023"/>
                </a:lnTo>
                <a:lnTo>
                  <a:pt x="3436307" y="4185180"/>
                </a:lnTo>
                <a:cubicBezTo>
                  <a:pt x="3413922" y="4190521"/>
                  <a:pt x="3393228" y="4201424"/>
                  <a:pt x="3376139" y="4216866"/>
                </a:cubicBezTo>
                <a:cubicBezTo>
                  <a:pt x="3358337" y="4233199"/>
                  <a:pt x="3344052" y="4253003"/>
                  <a:pt x="3334217" y="4275077"/>
                </a:cubicBezTo>
                <a:cubicBezTo>
                  <a:pt x="3323180" y="4299687"/>
                  <a:pt x="3316326" y="4325989"/>
                  <a:pt x="3314012" y="4352870"/>
                </a:cubicBezTo>
                <a:cubicBezTo>
                  <a:pt x="3311298" y="4383132"/>
                  <a:pt x="3313211" y="4413661"/>
                  <a:pt x="3319753" y="4443345"/>
                </a:cubicBezTo>
                <a:cubicBezTo>
                  <a:pt x="3325850" y="4471383"/>
                  <a:pt x="3335819" y="4498485"/>
                  <a:pt x="3349347" y="4523807"/>
                </a:cubicBezTo>
                <a:cubicBezTo>
                  <a:pt x="3361942" y="4547484"/>
                  <a:pt x="3378008" y="4569112"/>
                  <a:pt x="3397056" y="4588026"/>
                </a:cubicBezTo>
                <a:cubicBezTo>
                  <a:pt x="3414501" y="4605516"/>
                  <a:pt x="3434929" y="4619757"/>
                  <a:pt x="3457402" y="4629993"/>
                </a:cubicBezTo>
                <a:cubicBezTo>
                  <a:pt x="3478408" y="4639606"/>
                  <a:pt x="3501372" y="4644234"/>
                  <a:pt x="3524469" y="4643567"/>
                </a:cubicBezTo>
                <a:cubicBezTo>
                  <a:pt x="3526472" y="4643567"/>
                  <a:pt x="3528519" y="4643567"/>
                  <a:pt x="3530522" y="4643211"/>
                </a:cubicBezTo>
                <a:lnTo>
                  <a:pt x="3536530" y="4642588"/>
                </a:lnTo>
                <a:cubicBezTo>
                  <a:pt x="3538577" y="4642320"/>
                  <a:pt x="3540580" y="4642009"/>
                  <a:pt x="3542583" y="4641653"/>
                </a:cubicBezTo>
                <a:cubicBezTo>
                  <a:pt x="3544585" y="4641297"/>
                  <a:pt x="3546587" y="4640897"/>
                  <a:pt x="3548590" y="4640452"/>
                </a:cubicBezTo>
                <a:cubicBezTo>
                  <a:pt x="3572801" y="4635022"/>
                  <a:pt x="3595097" y="4623051"/>
                  <a:pt x="3613031" y="4605872"/>
                </a:cubicBezTo>
                <a:cubicBezTo>
                  <a:pt x="3631768" y="4587804"/>
                  <a:pt x="3646365" y="4565908"/>
                  <a:pt x="3655888" y="4541653"/>
                </a:cubicBezTo>
                <a:cubicBezTo>
                  <a:pt x="3666435" y="4514996"/>
                  <a:pt x="3672310" y="4486736"/>
                  <a:pt x="3673244" y="4458120"/>
                </a:cubicBezTo>
                <a:cubicBezTo>
                  <a:pt x="3674402" y="4426879"/>
                  <a:pt x="3670664" y="4395637"/>
                  <a:pt x="3662163" y="4365553"/>
                </a:cubicBezTo>
                <a:cubicBezTo>
                  <a:pt x="3654776" y="4338183"/>
                  <a:pt x="3643561" y="4311971"/>
                  <a:pt x="3628919" y="4287716"/>
                </a:cubicBezTo>
                <a:close/>
                <a:moveTo>
                  <a:pt x="1330978" y="4134179"/>
                </a:moveTo>
                <a:cubicBezTo>
                  <a:pt x="1328441" y="4115265"/>
                  <a:pt x="1322077" y="4097107"/>
                  <a:pt x="1312196" y="4080775"/>
                </a:cubicBezTo>
                <a:cubicBezTo>
                  <a:pt x="1303518" y="4066489"/>
                  <a:pt x="1290746" y="4055096"/>
                  <a:pt x="1275526" y="4048109"/>
                </a:cubicBezTo>
                <a:cubicBezTo>
                  <a:pt x="1272455" y="4046729"/>
                  <a:pt x="1269251" y="4045572"/>
                  <a:pt x="1266002" y="4044638"/>
                </a:cubicBezTo>
                <a:cubicBezTo>
                  <a:pt x="1262798" y="4043658"/>
                  <a:pt x="1259505" y="4042947"/>
                  <a:pt x="1256212" y="4042413"/>
                </a:cubicBezTo>
                <a:cubicBezTo>
                  <a:pt x="1252918" y="4041878"/>
                  <a:pt x="1249536" y="4041522"/>
                  <a:pt x="1246198" y="4041433"/>
                </a:cubicBezTo>
                <a:cubicBezTo>
                  <a:pt x="1242772" y="4041255"/>
                  <a:pt x="1239345" y="4041255"/>
                  <a:pt x="1235918" y="4041433"/>
                </a:cubicBezTo>
                <a:cubicBezTo>
                  <a:pt x="1221900" y="4042724"/>
                  <a:pt x="1208237" y="4046551"/>
                  <a:pt x="1195642" y="4052782"/>
                </a:cubicBezTo>
                <a:cubicBezTo>
                  <a:pt x="1181134" y="4059813"/>
                  <a:pt x="1167649" y="4068803"/>
                  <a:pt x="1155589" y="4079484"/>
                </a:cubicBezTo>
                <a:cubicBezTo>
                  <a:pt x="1141882" y="4091456"/>
                  <a:pt x="1129510" y="4104895"/>
                  <a:pt x="1118695" y="4119537"/>
                </a:cubicBezTo>
                <a:cubicBezTo>
                  <a:pt x="1106590" y="4135870"/>
                  <a:pt x="1096177" y="4153404"/>
                  <a:pt x="1087542" y="4171784"/>
                </a:cubicBezTo>
                <a:cubicBezTo>
                  <a:pt x="1076461" y="4195193"/>
                  <a:pt x="1068318" y="4219848"/>
                  <a:pt x="1063333" y="4245260"/>
                </a:cubicBezTo>
                <a:cubicBezTo>
                  <a:pt x="1058749" y="4268090"/>
                  <a:pt x="1057413" y="4291499"/>
                  <a:pt x="1059462" y="4314685"/>
                </a:cubicBezTo>
                <a:cubicBezTo>
                  <a:pt x="1061063" y="4334756"/>
                  <a:pt x="1066671" y="4354293"/>
                  <a:pt x="1075928" y="4372139"/>
                </a:cubicBezTo>
                <a:cubicBezTo>
                  <a:pt x="1084072" y="4387894"/>
                  <a:pt x="1096755" y="4400800"/>
                  <a:pt x="1112376" y="4409211"/>
                </a:cubicBezTo>
                <a:cubicBezTo>
                  <a:pt x="1115535" y="4410857"/>
                  <a:pt x="1118784" y="4412237"/>
                  <a:pt x="1122166" y="4413394"/>
                </a:cubicBezTo>
                <a:cubicBezTo>
                  <a:pt x="1125504" y="4414551"/>
                  <a:pt x="1128886" y="4415441"/>
                  <a:pt x="1132313" y="4416154"/>
                </a:cubicBezTo>
                <a:cubicBezTo>
                  <a:pt x="1135785" y="4416821"/>
                  <a:pt x="1139301" y="4417311"/>
                  <a:pt x="1142817" y="4417533"/>
                </a:cubicBezTo>
                <a:cubicBezTo>
                  <a:pt x="1146421" y="4417756"/>
                  <a:pt x="1149981" y="4417756"/>
                  <a:pt x="1153586" y="4417533"/>
                </a:cubicBezTo>
                <a:cubicBezTo>
                  <a:pt x="1168495" y="4416465"/>
                  <a:pt x="1183048" y="4412504"/>
                  <a:pt x="1196444" y="4405828"/>
                </a:cubicBezTo>
                <a:cubicBezTo>
                  <a:pt x="1211886" y="4398218"/>
                  <a:pt x="1226127" y="4388472"/>
                  <a:pt x="1238855" y="4376901"/>
                </a:cubicBezTo>
                <a:cubicBezTo>
                  <a:pt x="1253274" y="4363862"/>
                  <a:pt x="1266136" y="4349220"/>
                  <a:pt x="1277262" y="4333288"/>
                </a:cubicBezTo>
                <a:cubicBezTo>
                  <a:pt x="1289500" y="4315842"/>
                  <a:pt x="1299958" y="4297196"/>
                  <a:pt x="1308414" y="4277614"/>
                </a:cubicBezTo>
                <a:cubicBezTo>
                  <a:pt x="1318916" y="4253448"/>
                  <a:pt x="1326260" y="4227992"/>
                  <a:pt x="1330265" y="4201958"/>
                </a:cubicBezTo>
                <a:cubicBezTo>
                  <a:pt x="1333959" y="4179617"/>
                  <a:pt x="1334316" y="4156876"/>
                  <a:pt x="1331333" y="4134446"/>
                </a:cubicBezTo>
                <a:close/>
                <a:moveTo>
                  <a:pt x="61246" y="2948782"/>
                </a:moveTo>
                <a:cubicBezTo>
                  <a:pt x="65964" y="2948025"/>
                  <a:pt x="70591" y="2946908"/>
                  <a:pt x="75131" y="2945444"/>
                </a:cubicBezTo>
                <a:cubicBezTo>
                  <a:pt x="80249" y="2943819"/>
                  <a:pt x="85278" y="2941857"/>
                  <a:pt x="90174" y="2939569"/>
                </a:cubicBezTo>
                <a:cubicBezTo>
                  <a:pt x="95603" y="2937068"/>
                  <a:pt x="100899" y="2934260"/>
                  <a:pt x="106017" y="2931158"/>
                </a:cubicBezTo>
                <a:cubicBezTo>
                  <a:pt x="111669" y="2927789"/>
                  <a:pt x="117188" y="2924136"/>
                  <a:pt x="122483" y="2920210"/>
                </a:cubicBezTo>
                <a:cubicBezTo>
                  <a:pt x="136012" y="2910193"/>
                  <a:pt x="148517" y="2898849"/>
                  <a:pt x="159821" y="2886343"/>
                </a:cubicBezTo>
                <a:cubicBezTo>
                  <a:pt x="170547" y="2874514"/>
                  <a:pt x="180115" y="2861666"/>
                  <a:pt x="188349" y="2847981"/>
                </a:cubicBezTo>
                <a:cubicBezTo>
                  <a:pt x="195602" y="2836081"/>
                  <a:pt x="201299" y="2823308"/>
                  <a:pt x="205304" y="2809975"/>
                </a:cubicBezTo>
                <a:cubicBezTo>
                  <a:pt x="208731" y="2799321"/>
                  <a:pt x="209754" y="2788048"/>
                  <a:pt x="208331" y="2776953"/>
                </a:cubicBezTo>
                <a:cubicBezTo>
                  <a:pt x="207529" y="2771755"/>
                  <a:pt x="205660" y="2766780"/>
                  <a:pt x="202812" y="2762356"/>
                </a:cubicBezTo>
                <a:cubicBezTo>
                  <a:pt x="200231" y="2758431"/>
                  <a:pt x="196715" y="2755182"/>
                  <a:pt x="192621" y="2752877"/>
                </a:cubicBezTo>
                <a:cubicBezTo>
                  <a:pt x="188260" y="2750474"/>
                  <a:pt x="183453" y="2748961"/>
                  <a:pt x="178512" y="2748427"/>
                </a:cubicBezTo>
                <a:cubicBezTo>
                  <a:pt x="172728" y="2747786"/>
                  <a:pt x="166898" y="2747981"/>
                  <a:pt x="161157" y="2749005"/>
                </a:cubicBezTo>
                <a:cubicBezTo>
                  <a:pt x="156617" y="2749766"/>
                  <a:pt x="152167" y="2750865"/>
                  <a:pt x="147805" y="2752298"/>
                </a:cubicBezTo>
                <a:cubicBezTo>
                  <a:pt x="142910" y="2753869"/>
                  <a:pt x="138104" y="2755743"/>
                  <a:pt x="133431" y="2757906"/>
                </a:cubicBezTo>
                <a:cubicBezTo>
                  <a:pt x="128224" y="2760265"/>
                  <a:pt x="123195" y="2762913"/>
                  <a:pt x="118300" y="2765827"/>
                </a:cubicBezTo>
                <a:cubicBezTo>
                  <a:pt x="113137" y="2768898"/>
                  <a:pt x="107841" y="2772325"/>
                  <a:pt x="102546" y="2776152"/>
                </a:cubicBezTo>
                <a:cubicBezTo>
                  <a:pt x="89373" y="2785734"/>
                  <a:pt x="77179" y="2796571"/>
                  <a:pt x="66096" y="2808507"/>
                </a:cubicBezTo>
                <a:cubicBezTo>
                  <a:pt x="55371" y="2819997"/>
                  <a:pt x="45759" y="2832467"/>
                  <a:pt x="37392" y="2845756"/>
                </a:cubicBezTo>
                <a:cubicBezTo>
                  <a:pt x="29826" y="2857616"/>
                  <a:pt x="23730" y="2870366"/>
                  <a:pt x="19235" y="2883717"/>
                </a:cubicBezTo>
                <a:cubicBezTo>
                  <a:pt x="15407" y="2894661"/>
                  <a:pt x="13849" y="2906290"/>
                  <a:pt x="14785" y="2917852"/>
                </a:cubicBezTo>
                <a:cubicBezTo>
                  <a:pt x="15274" y="2923330"/>
                  <a:pt x="16921" y="2928648"/>
                  <a:pt x="19546" y="2933472"/>
                </a:cubicBezTo>
                <a:cubicBezTo>
                  <a:pt x="21949" y="2937691"/>
                  <a:pt x="25287" y="2941265"/>
                  <a:pt x="29381" y="2943886"/>
                </a:cubicBezTo>
                <a:cubicBezTo>
                  <a:pt x="33699" y="2946556"/>
                  <a:pt x="38504" y="2948301"/>
                  <a:pt x="43534" y="2949004"/>
                </a:cubicBezTo>
                <a:cubicBezTo>
                  <a:pt x="49541" y="2949925"/>
                  <a:pt x="55594" y="2949939"/>
                  <a:pt x="61603" y="2949049"/>
                </a:cubicBezTo>
                <a:close/>
                <a:moveTo>
                  <a:pt x="272460" y="3428397"/>
                </a:moveTo>
                <a:cubicBezTo>
                  <a:pt x="280783" y="3421979"/>
                  <a:pt x="288659" y="3415072"/>
                  <a:pt x="296136" y="3407702"/>
                </a:cubicBezTo>
                <a:cubicBezTo>
                  <a:pt x="310377" y="3393590"/>
                  <a:pt x="323105" y="3378032"/>
                  <a:pt x="334098" y="3361285"/>
                </a:cubicBezTo>
                <a:cubicBezTo>
                  <a:pt x="344156" y="3346052"/>
                  <a:pt x="352477" y="3329755"/>
                  <a:pt x="358975" y="3312687"/>
                </a:cubicBezTo>
                <a:cubicBezTo>
                  <a:pt x="364538" y="3298299"/>
                  <a:pt x="367920" y="3283142"/>
                  <a:pt x="368899" y="3267739"/>
                </a:cubicBezTo>
                <a:cubicBezTo>
                  <a:pt x="369922" y="3255425"/>
                  <a:pt x="367653" y="3243061"/>
                  <a:pt x="362312" y="3231913"/>
                </a:cubicBezTo>
                <a:cubicBezTo>
                  <a:pt x="359998" y="3227557"/>
                  <a:pt x="357017" y="3223618"/>
                  <a:pt x="353412" y="3220253"/>
                </a:cubicBezTo>
                <a:cubicBezTo>
                  <a:pt x="350029" y="3217102"/>
                  <a:pt x="346114" y="3214557"/>
                  <a:pt x="341841" y="3212732"/>
                </a:cubicBezTo>
                <a:cubicBezTo>
                  <a:pt x="337391" y="3210872"/>
                  <a:pt x="332673" y="3209684"/>
                  <a:pt x="327867" y="3209217"/>
                </a:cubicBezTo>
                <a:cubicBezTo>
                  <a:pt x="322571" y="3208696"/>
                  <a:pt x="317231" y="3208816"/>
                  <a:pt x="311935" y="3209573"/>
                </a:cubicBezTo>
                <a:cubicBezTo>
                  <a:pt x="305037" y="3210556"/>
                  <a:pt x="298228" y="3212256"/>
                  <a:pt x="291686" y="3214646"/>
                </a:cubicBezTo>
                <a:cubicBezTo>
                  <a:pt x="284208" y="3217396"/>
                  <a:pt x="276955" y="3220730"/>
                  <a:pt x="269968" y="3224615"/>
                </a:cubicBezTo>
                <a:cubicBezTo>
                  <a:pt x="262135" y="3229030"/>
                  <a:pt x="254614" y="3233965"/>
                  <a:pt x="247448" y="3239390"/>
                </a:cubicBezTo>
                <a:cubicBezTo>
                  <a:pt x="239483" y="3245434"/>
                  <a:pt x="231829" y="3251944"/>
                  <a:pt x="224619" y="3258882"/>
                </a:cubicBezTo>
                <a:cubicBezTo>
                  <a:pt x="210690" y="3272283"/>
                  <a:pt x="198139" y="3287076"/>
                  <a:pt x="187236" y="3303030"/>
                </a:cubicBezTo>
                <a:cubicBezTo>
                  <a:pt x="176956" y="3317934"/>
                  <a:pt x="168278" y="3333884"/>
                  <a:pt x="161335" y="3350604"/>
                </a:cubicBezTo>
                <a:cubicBezTo>
                  <a:pt x="155193" y="3365188"/>
                  <a:pt x="151188" y="3380582"/>
                  <a:pt x="149453" y="3396309"/>
                </a:cubicBezTo>
                <a:cubicBezTo>
                  <a:pt x="147850" y="3409167"/>
                  <a:pt x="149497" y="3422224"/>
                  <a:pt x="154258" y="3434271"/>
                </a:cubicBezTo>
                <a:cubicBezTo>
                  <a:pt x="156261" y="3438962"/>
                  <a:pt x="159065" y="3443283"/>
                  <a:pt x="162536" y="3447044"/>
                </a:cubicBezTo>
                <a:cubicBezTo>
                  <a:pt x="165830" y="3450551"/>
                  <a:pt x="169701" y="3453430"/>
                  <a:pt x="174018" y="3455544"/>
                </a:cubicBezTo>
                <a:cubicBezTo>
                  <a:pt x="178512" y="3457769"/>
                  <a:pt x="183319" y="3459273"/>
                  <a:pt x="188260" y="3459994"/>
                </a:cubicBezTo>
                <a:cubicBezTo>
                  <a:pt x="193733" y="3460684"/>
                  <a:pt x="199296" y="3460684"/>
                  <a:pt x="204770" y="3459994"/>
                </a:cubicBezTo>
                <a:cubicBezTo>
                  <a:pt x="211979" y="3459077"/>
                  <a:pt x="219056" y="3457364"/>
                  <a:pt x="225909" y="3454876"/>
                </a:cubicBezTo>
                <a:cubicBezTo>
                  <a:pt x="233787" y="3452024"/>
                  <a:pt x="241397" y="3448508"/>
                  <a:pt x="248695" y="3444374"/>
                </a:cubicBezTo>
                <a:cubicBezTo>
                  <a:pt x="256973" y="3439603"/>
                  <a:pt x="264939" y="3434267"/>
                  <a:pt x="272460" y="3428397"/>
                </a:cubicBezTo>
                <a:close/>
                <a:moveTo>
                  <a:pt x="176199" y="3274281"/>
                </a:moveTo>
                <a:cubicBezTo>
                  <a:pt x="183497" y="3270387"/>
                  <a:pt x="190574" y="3266016"/>
                  <a:pt x="197294" y="3261197"/>
                </a:cubicBezTo>
                <a:cubicBezTo>
                  <a:pt x="204726" y="3255883"/>
                  <a:pt x="211890" y="3250147"/>
                  <a:pt x="218655" y="3244018"/>
                </a:cubicBezTo>
                <a:cubicBezTo>
                  <a:pt x="232763" y="3231295"/>
                  <a:pt x="245491" y="3217156"/>
                  <a:pt x="256706" y="3201829"/>
                </a:cubicBezTo>
                <a:cubicBezTo>
                  <a:pt x="267075" y="3187748"/>
                  <a:pt x="275931" y="3172608"/>
                  <a:pt x="283096" y="3156658"/>
                </a:cubicBezTo>
                <a:cubicBezTo>
                  <a:pt x="289282" y="3143120"/>
                  <a:pt x="293510" y="3128763"/>
                  <a:pt x="295646" y="3114023"/>
                </a:cubicBezTo>
                <a:cubicBezTo>
                  <a:pt x="297515" y="3102306"/>
                  <a:pt x="296402" y="3090307"/>
                  <a:pt x="292398" y="3079133"/>
                </a:cubicBezTo>
                <a:cubicBezTo>
                  <a:pt x="290573" y="3074513"/>
                  <a:pt x="287947" y="3070277"/>
                  <a:pt x="284565" y="3066627"/>
                </a:cubicBezTo>
                <a:cubicBezTo>
                  <a:pt x="281405" y="3063240"/>
                  <a:pt x="277622" y="3060503"/>
                  <a:pt x="273394" y="3058572"/>
                </a:cubicBezTo>
                <a:cubicBezTo>
                  <a:pt x="268944" y="3056569"/>
                  <a:pt x="264226" y="3055292"/>
                  <a:pt x="259376" y="3054789"/>
                </a:cubicBezTo>
                <a:cubicBezTo>
                  <a:pt x="253947" y="3054277"/>
                  <a:pt x="248473" y="3054429"/>
                  <a:pt x="243043" y="3055234"/>
                </a:cubicBezTo>
                <a:cubicBezTo>
                  <a:pt x="236991" y="3056173"/>
                  <a:pt x="231027" y="3057664"/>
                  <a:pt x="225241" y="3059685"/>
                </a:cubicBezTo>
                <a:cubicBezTo>
                  <a:pt x="218610" y="3062030"/>
                  <a:pt x="212157" y="3064856"/>
                  <a:pt x="205927" y="3068140"/>
                </a:cubicBezTo>
                <a:cubicBezTo>
                  <a:pt x="198940" y="3071816"/>
                  <a:pt x="192175" y="3075937"/>
                  <a:pt x="185723" y="3080468"/>
                </a:cubicBezTo>
                <a:cubicBezTo>
                  <a:pt x="178557" y="3085488"/>
                  <a:pt x="171704" y="3090895"/>
                  <a:pt x="165117" y="3096667"/>
                </a:cubicBezTo>
                <a:cubicBezTo>
                  <a:pt x="151366" y="3108732"/>
                  <a:pt x="138860" y="3122154"/>
                  <a:pt x="127779" y="3136720"/>
                </a:cubicBezTo>
                <a:cubicBezTo>
                  <a:pt x="117276" y="3150454"/>
                  <a:pt x="108242" y="3165216"/>
                  <a:pt x="100720" y="3180779"/>
                </a:cubicBezTo>
                <a:cubicBezTo>
                  <a:pt x="94045" y="3194415"/>
                  <a:pt x="89284" y="3208892"/>
                  <a:pt x="86524" y="3223814"/>
                </a:cubicBezTo>
                <a:cubicBezTo>
                  <a:pt x="84076" y="3235994"/>
                  <a:pt x="84566" y="3248584"/>
                  <a:pt x="87993" y="3260529"/>
                </a:cubicBezTo>
                <a:cubicBezTo>
                  <a:pt x="89550" y="3265487"/>
                  <a:pt x="92042" y="3270106"/>
                  <a:pt x="95291" y="3274147"/>
                </a:cubicBezTo>
                <a:cubicBezTo>
                  <a:pt x="98318" y="3277828"/>
                  <a:pt x="102056" y="3280854"/>
                  <a:pt x="106283" y="3283048"/>
                </a:cubicBezTo>
                <a:cubicBezTo>
                  <a:pt x="110734" y="3285362"/>
                  <a:pt x="115540" y="3286871"/>
                  <a:pt x="120525" y="3287498"/>
                </a:cubicBezTo>
                <a:cubicBezTo>
                  <a:pt x="126133" y="3288277"/>
                  <a:pt x="131828" y="3288277"/>
                  <a:pt x="137436" y="3287498"/>
                </a:cubicBezTo>
                <a:cubicBezTo>
                  <a:pt x="143801" y="3286653"/>
                  <a:pt x="150075" y="3285162"/>
                  <a:pt x="156173" y="3283048"/>
                </a:cubicBezTo>
                <a:cubicBezTo>
                  <a:pt x="163114" y="3280645"/>
                  <a:pt x="169879" y="3277717"/>
                  <a:pt x="176376" y="3274281"/>
                </a:cubicBezTo>
                <a:close/>
                <a:moveTo>
                  <a:pt x="30538" y="2785676"/>
                </a:moveTo>
                <a:cubicBezTo>
                  <a:pt x="36591" y="2786504"/>
                  <a:pt x="42689" y="2786384"/>
                  <a:pt x="48696" y="2785320"/>
                </a:cubicBezTo>
                <a:cubicBezTo>
                  <a:pt x="52745" y="2784648"/>
                  <a:pt x="56707" y="2783696"/>
                  <a:pt x="60623" y="2782472"/>
                </a:cubicBezTo>
                <a:cubicBezTo>
                  <a:pt x="64984" y="2781123"/>
                  <a:pt x="69257" y="2779548"/>
                  <a:pt x="73440" y="2777754"/>
                </a:cubicBezTo>
                <a:cubicBezTo>
                  <a:pt x="77891" y="2775841"/>
                  <a:pt x="82341" y="2773616"/>
                  <a:pt x="86791" y="2771079"/>
                </a:cubicBezTo>
                <a:cubicBezTo>
                  <a:pt x="91242" y="2768542"/>
                  <a:pt x="96136" y="2765650"/>
                  <a:pt x="100899" y="2762445"/>
                </a:cubicBezTo>
                <a:cubicBezTo>
                  <a:pt x="114116" y="2753616"/>
                  <a:pt x="126354" y="2743478"/>
                  <a:pt x="137525" y="2732183"/>
                </a:cubicBezTo>
                <a:cubicBezTo>
                  <a:pt x="148295" y="2721364"/>
                  <a:pt x="157997" y="2709548"/>
                  <a:pt x="166541" y="2696891"/>
                </a:cubicBezTo>
                <a:cubicBezTo>
                  <a:pt x="174107" y="2685801"/>
                  <a:pt x="180338" y="2673848"/>
                  <a:pt x="185100" y="2661289"/>
                </a:cubicBezTo>
                <a:cubicBezTo>
                  <a:pt x="189060" y="2651142"/>
                  <a:pt x="190885" y="2640301"/>
                  <a:pt x="190485" y="2629424"/>
                </a:cubicBezTo>
                <a:cubicBezTo>
                  <a:pt x="190128" y="2624044"/>
                  <a:pt x="188615" y="2618801"/>
                  <a:pt x="186034" y="2614070"/>
                </a:cubicBezTo>
                <a:cubicBezTo>
                  <a:pt x="183765" y="2609963"/>
                  <a:pt x="180471" y="2606514"/>
                  <a:pt x="176466" y="2604057"/>
                </a:cubicBezTo>
                <a:cubicBezTo>
                  <a:pt x="172149" y="2601592"/>
                  <a:pt x="167342" y="2600074"/>
                  <a:pt x="162403" y="2599607"/>
                </a:cubicBezTo>
                <a:cubicBezTo>
                  <a:pt x="156483" y="2598944"/>
                  <a:pt x="150476" y="2599171"/>
                  <a:pt x="144601" y="2600274"/>
                </a:cubicBezTo>
                <a:cubicBezTo>
                  <a:pt x="140729" y="2600986"/>
                  <a:pt x="136902" y="2601925"/>
                  <a:pt x="133119" y="2603078"/>
                </a:cubicBezTo>
                <a:cubicBezTo>
                  <a:pt x="128981" y="2604342"/>
                  <a:pt x="124887" y="2605828"/>
                  <a:pt x="120881" y="2607528"/>
                </a:cubicBezTo>
                <a:cubicBezTo>
                  <a:pt x="116430" y="2609308"/>
                  <a:pt x="112336" y="2611445"/>
                  <a:pt x="107886" y="2613848"/>
                </a:cubicBezTo>
                <a:cubicBezTo>
                  <a:pt x="103436" y="2616251"/>
                  <a:pt x="98985" y="2618966"/>
                  <a:pt x="94535" y="2621992"/>
                </a:cubicBezTo>
                <a:cubicBezTo>
                  <a:pt x="81762" y="2630434"/>
                  <a:pt x="69835" y="2640110"/>
                  <a:pt x="58932" y="2650875"/>
                </a:cubicBezTo>
                <a:cubicBezTo>
                  <a:pt x="48252" y="2661360"/>
                  <a:pt x="38504" y="2672802"/>
                  <a:pt x="29916" y="2685054"/>
                </a:cubicBezTo>
                <a:cubicBezTo>
                  <a:pt x="22083" y="2696135"/>
                  <a:pt x="15496" y="2708084"/>
                  <a:pt x="10379" y="2720657"/>
                </a:cubicBezTo>
                <a:cubicBezTo>
                  <a:pt x="6017" y="2730999"/>
                  <a:pt x="3659" y="2742094"/>
                  <a:pt x="3525" y="2753322"/>
                </a:cubicBezTo>
                <a:cubicBezTo>
                  <a:pt x="3525" y="2758952"/>
                  <a:pt x="4727" y="2764515"/>
                  <a:pt x="6997" y="2769655"/>
                </a:cubicBezTo>
                <a:cubicBezTo>
                  <a:pt x="8999" y="2774052"/>
                  <a:pt x="12159" y="2777830"/>
                  <a:pt x="16119" y="2780603"/>
                </a:cubicBezTo>
                <a:cubicBezTo>
                  <a:pt x="20525" y="2783411"/>
                  <a:pt x="25510" y="2785146"/>
                  <a:pt x="30716" y="2785676"/>
                </a:cubicBezTo>
                <a:close/>
                <a:moveTo>
                  <a:pt x="18790" y="2620390"/>
                </a:moveTo>
                <a:cubicBezTo>
                  <a:pt x="22884" y="2623412"/>
                  <a:pt x="27646" y="2625343"/>
                  <a:pt x="32675" y="2625997"/>
                </a:cubicBezTo>
                <a:cubicBezTo>
                  <a:pt x="38816" y="2626883"/>
                  <a:pt x="45046" y="2626732"/>
                  <a:pt x="51144" y="2625552"/>
                </a:cubicBezTo>
                <a:cubicBezTo>
                  <a:pt x="54526" y="2624974"/>
                  <a:pt x="57864" y="2624186"/>
                  <a:pt x="61157" y="2623194"/>
                </a:cubicBezTo>
                <a:cubicBezTo>
                  <a:pt x="64629" y="2622170"/>
                  <a:pt x="68234" y="2620924"/>
                  <a:pt x="71927" y="2619455"/>
                </a:cubicBezTo>
                <a:cubicBezTo>
                  <a:pt x="75621" y="2617987"/>
                  <a:pt x="79404" y="2616206"/>
                  <a:pt x="83275" y="2614248"/>
                </a:cubicBezTo>
                <a:cubicBezTo>
                  <a:pt x="87148" y="2612290"/>
                  <a:pt x="91108" y="2610110"/>
                  <a:pt x="95113" y="2607662"/>
                </a:cubicBezTo>
                <a:cubicBezTo>
                  <a:pt x="107841" y="2599958"/>
                  <a:pt x="119768" y="2591013"/>
                  <a:pt x="130716" y="2580960"/>
                </a:cubicBezTo>
                <a:cubicBezTo>
                  <a:pt x="141442" y="2571111"/>
                  <a:pt x="151232" y="2560279"/>
                  <a:pt x="159910" y="2548606"/>
                </a:cubicBezTo>
                <a:cubicBezTo>
                  <a:pt x="167788" y="2538263"/>
                  <a:pt x="174419" y="2527048"/>
                  <a:pt x="179714" y="2515183"/>
                </a:cubicBezTo>
                <a:cubicBezTo>
                  <a:pt x="184165" y="2505566"/>
                  <a:pt x="186746" y="2495192"/>
                  <a:pt x="187325" y="2484609"/>
                </a:cubicBezTo>
                <a:cubicBezTo>
                  <a:pt x="187547" y="2479078"/>
                  <a:pt x="186568" y="2473559"/>
                  <a:pt x="184432" y="2468455"/>
                </a:cubicBezTo>
                <a:cubicBezTo>
                  <a:pt x="182518" y="2464178"/>
                  <a:pt x="179403" y="2460524"/>
                  <a:pt x="175531" y="2457907"/>
                </a:cubicBezTo>
                <a:cubicBezTo>
                  <a:pt x="171348" y="2455206"/>
                  <a:pt x="166586" y="2453533"/>
                  <a:pt x="161602" y="2453012"/>
                </a:cubicBezTo>
                <a:cubicBezTo>
                  <a:pt x="155594" y="2452331"/>
                  <a:pt x="149497" y="2452585"/>
                  <a:pt x="143533" y="2453768"/>
                </a:cubicBezTo>
                <a:cubicBezTo>
                  <a:pt x="140285" y="2454374"/>
                  <a:pt x="137036" y="2455148"/>
                  <a:pt x="133876" y="2456083"/>
                </a:cubicBezTo>
                <a:cubicBezTo>
                  <a:pt x="130583" y="2457106"/>
                  <a:pt x="127112" y="2458308"/>
                  <a:pt x="123596" y="2459732"/>
                </a:cubicBezTo>
                <a:cubicBezTo>
                  <a:pt x="120080" y="2461156"/>
                  <a:pt x="116430" y="2462803"/>
                  <a:pt x="112737" y="2464627"/>
                </a:cubicBezTo>
                <a:cubicBezTo>
                  <a:pt x="109043" y="2466452"/>
                  <a:pt x="105260" y="2468588"/>
                  <a:pt x="101389" y="2470858"/>
                </a:cubicBezTo>
                <a:cubicBezTo>
                  <a:pt x="89061" y="2478312"/>
                  <a:pt x="77490" y="2486941"/>
                  <a:pt x="66854" y="2496625"/>
                </a:cubicBezTo>
                <a:cubicBezTo>
                  <a:pt x="56261" y="2506122"/>
                  <a:pt x="46560" y="2516550"/>
                  <a:pt x="37837" y="2527778"/>
                </a:cubicBezTo>
                <a:cubicBezTo>
                  <a:pt x="29782" y="2538027"/>
                  <a:pt x="22884" y="2549131"/>
                  <a:pt x="17276" y="2560889"/>
                </a:cubicBezTo>
                <a:cubicBezTo>
                  <a:pt x="12471" y="2570662"/>
                  <a:pt x="9443" y="2581209"/>
                  <a:pt x="8375" y="2592041"/>
                </a:cubicBezTo>
                <a:cubicBezTo>
                  <a:pt x="7842" y="2597791"/>
                  <a:pt x="8554" y="2603590"/>
                  <a:pt x="10467" y="2609041"/>
                </a:cubicBezTo>
                <a:cubicBezTo>
                  <a:pt x="12114" y="2613545"/>
                  <a:pt x="15006" y="2617484"/>
                  <a:pt x="18790" y="2620390"/>
                </a:cubicBezTo>
                <a:close/>
                <a:moveTo>
                  <a:pt x="888256" y="3960437"/>
                </a:moveTo>
                <a:cubicBezTo>
                  <a:pt x="894932" y="3940277"/>
                  <a:pt x="898892" y="3919333"/>
                  <a:pt x="900005" y="3898132"/>
                </a:cubicBezTo>
                <a:cubicBezTo>
                  <a:pt x="901073" y="3880455"/>
                  <a:pt x="898759" y="3862734"/>
                  <a:pt x="893151" y="3845929"/>
                </a:cubicBezTo>
                <a:cubicBezTo>
                  <a:pt x="888523" y="3831804"/>
                  <a:pt x="879756" y="3819401"/>
                  <a:pt x="868007" y="3810326"/>
                </a:cubicBezTo>
                <a:cubicBezTo>
                  <a:pt x="864714" y="3807905"/>
                  <a:pt x="861198" y="3805818"/>
                  <a:pt x="857504" y="3804096"/>
                </a:cubicBezTo>
                <a:cubicBezTo>
                  <a:pt x="853854" y="3802400"/>
                  <a:pt x="850072" y="3801074"/>
                  <a:pt x="846155" y="3800135"/>
                </a:cubicBezTo>
                <a:cubicBezTo>
                  <a:pt x="842195" y="3799147"/>
                  <a:pt x="838145" y="3798524"/>
                  <a:pt x="834050" y="3798266"/>
                </a:cubicBezTo>
                <a:cubicBezTo>
                  <a:pt x="829823" y="3797999"/>
                  <a:pt x="825595" y="3798088"/>
                  <a:pt x="821367" y="3798533"/>
                </a:cubicBezTo>
                <a:cubicBezTo>
                  <a:pt x="810063" y="3799788"/>
                  <a:pt x="799027" y="3802792"/>
                  <a:pt x="788657" y="3807433"/>
                </a:cubicBezTo>
                <a:cubicBezTo>
                  <a:pt x="776686" y="3812680"/>
                  <a:pt x="765382" y="3819281"/>
                  <a:pt x="754923" y="3827104"/>
                </a:cubicBezTo>
                <a:cubicBezTo>
                  <a:pt x="743041" y="3835969"/>
                  <a:pt x="732004" y="3845938"/>
                  <a:pt x="721991" y="3856877"/>
                </a:cubicBezTo>
                <a:cubicBezTo>
                  <a:pt x="710776" y="3869049"/>
                  <a:pt x="700629" y="3882151"/>
                  <a:pt x="691639" y="3896040"/>
                </a:cubicBezTo>
                <a:cubicBezTo>
                  <a:pt x="678644" y="3915880"/>
                  <a:pt x="668007" y="3937144"/>
                  <a:pt x="659908" y="3959413"/>
                </a:cubicBezTo>
                <a:cubicBezTo>
                  <a:pt x="652476" y="3979618"/>
                  <a:pt x="647670" y="4000668"/>
                  <a:pt x="645623" y="4022074"/>
                </a:cubicBezTo>
                <a:cubicBezTo>
                  <a:pt x="643753" y="4040499"/>
                  <a:pt x="645267" y="4059101"/>
                  <a:pt x="650073" y="4076947"/>
                </a:cubicBezTo>
                <a:cubicBezTo>
                  <a:pt x="653989" y="4092167"/>
                  <a:pt x="662356" y="4105875"/>
                  <a:pt x="674149" y="4116288"/>
                </a:cubicBezTo>
                <a:cubicBezTo>
                  <a:pt x="677398" y="4119048"/>
                  <a:pt x="680958" y="4121451"/>
                  <a:pt x="684696" y="4123498"/>
                </a:cubicBezTo>
                <a:cubicBezTo>
                  <a:pt x="688390" y="4125500"/>
                  <a:pt x="692307" y="4127103"/>
                  <a:pt x="696357" y="4128304"/>
                </a:cubicBezTo>
                <a:cubicBezTo>
                  <a:pt x="700451" y="4129506"/>
                  <a:pt x="704635" y="4130307"/>
                  <a:pt x="708862" y="4130707"/>
                </a:cubicBezTo>
                <a:cubicBezTo>
                  <a:pt x="713313" y="4131108"/>
                  <a:pt x="717763" y="4131108"/>
                  <a:pt x="722213" y="4130707"/>
                </a:cubicBezTo>
                <a:cubicBezTo>
                  <a:pt x="734140" y="4129639"/>
                  <a:pt x="745756" y="4126657"/>
                  <a:pt x="756704" y="4121807"/>
                </a:cubicBezTo>
                <a:cubicBezTo>
                  <a:pt x="769386" y="4116199"/>
                  <a:pt x="781314" y="4109034"/>
                  <a:pt x="792306" y="4100578"/>
                </a:cubicBezTo>
                <a:cubicBezTo>
                  <a:pt x="804812" y="4090966"/>
                  <a:pt x="816338" y="4080196"/>
                  <a:pt x="826797" y="4068402"/>
                </a:cubicBezTo>
                <a:cubicBezTo>
                  <a:pt x="838367" y="4055363"/>
                  <a:pt x="848781" y="4041389"/>
                  <a:pt x="857949" y="4026569"/>
                </a:cubicBezTo>
                <a:cubicBezTo>
                  <a:pt x="870677" y="4005875"/>
                  <a:pt x="880824" y="3983712"/>
                  <a:pt x="888300" y="3960570"/>
                </a:cubicBezTo>
                <a:close/>
                <a:moveTo>
                  <a:pt x="33387" y="2466141"/>
                </a:moveTo>
                <a:cubicBezTo>
                  <a:pt x="37347" y="2469220"/>
                  <a:pt x="42020" y="2471187"/>
                  <a:pt x="47005" y="2471837"/>
                </a:cubicBezTo>
                <a:cubicBezTo>
                  <a:pt x="53235" y="2472718"/>
                  <a:pt x="59555" y="2472522"/>
                  <a:pt x="65741" y="2471258"/>
                </a:cubicBezTo>
                <a:cubicBezTo>
                  <a:pt x="68455" y="2470769"/>
                  <a:pt x="71260" y="2470101"/>
                  <a:pt x="74196" y="2469300"/>
                </a:cubicBezTo>
                <a:cubicBezTo>
                  <a:pt x="77134" y="2468499"/>
                  <a:pt x="80116" y="2467431"/>
                  <a:pt x="83097" y="2466274"/>
                </a:cubicBezTo>
                <a:cubicBezTo>
                  <a:pt x="86080" y="2465117"/>
                  <a:pt x="89373" y="2463737"/>
                  <a:pt x="92621" y="2462224"/>
                </a:cubicBezTo>
                <a:cubicBezTo>
                  <a:pt x="95870" y="2460711"/>
                  <a:pt x="99163" y="2459020"/>
                  <a:pt x="102546" y="2457151"/>
                </a:cubicBezTo>
                <a:cubicBezTo>
                  <a:pt x="114829" y="2450284"/>
                  <a:pt x="126354" y="2442220"/>
                  <a:pt x="137036" y="2433074"/>
                </a:cubicBezTo>
                <a:cubicBezTo>
                  <a:pt x="147583" y="2424102"/>
                  <a:pt x="157285" y="2414196"/>
                  <a:pt x="166052" y="2403479"/>
                </a:cubicBezTo>
                <a:cubicBezTo>
                  <a:pt x="174018" y="2393862"/>
                  <a:pt x="180916" y="2383417"/>
                  <a:pt x="186657" y="2372327"/>
                </a:cubicBezTo>
                <a:cubicBezTo>
                  <a:pt x="191464" y="2363226"/>
                  <a:pt x="194579" y="2353337"/>
                  <a:pt x="195914" y="2343133"/>
                </a:cubicBezTo>
                <a:cubicBezTo>
                  <a:pt x="196626" y="2337556"/>
                  <a:pt x="196048" y="2331891"/>
                  <a:pt x="194222" y="2326577"/>
                </a:cubicBezTo>
                <a:cubicBezTo>
                  <a:pt x="192665" y="2322220"/>
                  <a:pt x="189772" y="2318438"/>
                  <a:pt x="186034" y="2315718"/>
                </a:cubicBezTo>
                <a:cubicBezTo>
                  <a:pt x="181939" y="2312941"/>
                  <a:pt x="177223" y="2311215"/>
                  <a:pt x="172282" y="2310689"/>
                </a:cubicBezTo>
                <a:cubicBezTo>
                  <a:pt x="166186" y="2310000"/>
                  <a:pt x="159999" y="2310284"/>
                  <a:pt x="153991" y="2311535"/>
                </a:cubicBezTo>
                <a:cubicBezTo>
                  <a:pt x="151366" y="2312069"/>
                  <a:pt x="148651" y="2312737"/>
                  <a:pt x="145848" y="2313538"/>
                </a:cubicBezTo>
                <a:cubicBezTo>
                  <a:pt x="143043" y="2314339"/>
                  <a:pt x="140151" y="2315318"/>
                  <a:pt x="137170" y="2316431"/>
                </a:cubicBezTo>
                <a:cubicBezTo>
                  <a:pt x="134187" y="2317543"/>
                  <a:pt x="131161" y="2318878"/>
                  <a:pt x="128046" y="2320302"/>
                </a:cubicBezTo>
                <a:cubicBezTo>
                  <a:pt x="124931" y="2321726"/>
                  <a:pt x="121770" y="2323373"/>
                  <a:pt x="118522" y="2325153"/>
                </a:cubicBezTo>
                <a:cubicBezTo>
                  <a:pt x="106684" y="2331713"/>
                  <a:pt x="95469" y="2339403"/>
                  <a:pt x="85100" y="2348117"/>
                </a:cubicBezTo>
                <a:cubicBezTo>
                  <a:pt x="74686" y="2356818"/>
                  <a:pt x="65073" y="2366408"/>
                  <a:pt x="56306" y="2376777"/>
                </a:cubicBezTo>
                <a:cubicBezTo>
                  <a:pt x="48207" y="2386292"/>
                  <a:pt x="41131" y="2396626"/>
                  <a:pt x="35167" y="2407618"/>
                </a:cubicBezTo>
                <a:cubicBezTo>
                  <a:pt x="30005" y="2416826"/>
                  <a:pt x="26489" y="2426853"/>
                  <a:pt x="24754" y="2437258"/>
                </a:cubicBezTo>
                <a:cubicBezTo>
                  <a:pt x="23775" y="2443021"/>
                  <a:pt x="24085" y="2448926"/>
                  <a:pt x="25599" y="2454569"/>
                </a:cubicBezTo>
                <a:cubicBezTo>
                  <a:pt x="26934" y="2459176"/>
                  <a:pt x="29693" y="2463261"/>
                  <a:pt x="33432" y="2466274"/>
                </a:cubicBezTo>
                <a:close/>
                <a:moveTo>
                  <a:pt x="1094842" y="4089230"/>
                </a:moveTo>
                <a:cubicBezTo>
                  <a:pt x="1100182" y="4067824"/>
                  <a:pt x="1102452" y="4045750"/>
                  <a:pt x="1101651" y="4023721"/>
                </a:cubicBezTo>
                <a:cubicBezTo>
                  <a:pt x="1101116" y="4005252"/>
                  <a:pt x="1096933" y="3987139"/>
                  <a:pt x="1089279" y="3970317"/>
                </a:cubicBezTo>
                <a:cubicBezTo>
                  <a:pt x="1082737" y="3955942"/>
                  <a:pt x="1072055" y="3943882"/>
                  <a:pt x="1058615" y="3935648"/>
                </a:cubicBezTo>
                <a:cubicBezTo>
                  <a:pt x="1055322" y="3933753"/>
                  <a:pt x="1051895" y="3932101"/>
                  <a:pt x="1048380" y="3930708"/>
                </a:cubicBezTo>
                <a:cubicBezTo>
                  <a:pt x="1044864" y="3929369"/>
                  <a:pt x="1041259" y="3928310"/>
                  <a:pt x="1037565" y="3927549"/>
                </a:cubicBezTo>
                <a:cubicBezTo>
                  <a:pt x="1033872" y="3926783"/>
                  <a:pt x="1030089" y="3926307"/>
                  <a:pt x="1026306" y="3926125"/>
                </a:cubicBezTo>
                <a:cubicBezTo>
                  <a:pt x="1022434" y="3925835"/>
                  <a:pt x="1018517" y="3925835"/>
                  <a:pt x="1014646" y="3926125"/>
                </a:cubicBezTo>
                <a:cubicBezTo>
                  <a:pt x="1002096" y="3927357"/>
                  <a:pt x="989813" y="3930713"/>
                  <a:pt x="978376" y="3936049"/>
                </a:cubicBezTo>
                <a:cubicBezTo>
                  <a:pt x="965202" y="3942101"/>
                  <a:pt x="952875" y="3949756"/>
                  <a:pt x="941616" y="3958879"/>
                </a:cubicBezTo>
                <a:cubicBezTo>
                  <a:pt x="928799" y="3969160"/>
                  <a:pt x="917050" y="3980730"/>
                  <a:pt x="906591" y="3993414"/>
                </a:cubicBezTo>
                <a:cubicBezTo>
                  <a:pt x="894843" y="4007477"/>
                  <a:pt x="884429" y="4022608"/>
                  <a:pt x="875439" y="4038585"/>
                </a:cubicBezTo>
                <a:cubicBezTo>
                  <a:pt x="863200" y="4060169"/>
                  <a:pt x="853588" y="4083177"/>
                  <a:pt x="846779" y="4107032"/>
                </a:cubicBezTo>
                <a:cubicBezTo>
                  <a:pt x="840592" y="4128571"/>
                  <a:pt x="837344" y="4150823"/>
                  <a:pt x="837121" y="4173253"/>
                </a:cubicBezTo>
                <a:cubicBezTo>
                  <a:pt x="836766" y="4192568"/>
                  <a:pt x="840103" y="4211748"/>
                  <a:pt x="846957" y="4229773"/>
                </a:cubicBezTo>
                <a:cubicBezTo>
                  <a:pt x="852786" y="4245393"/>
                  <a:pt x="863200" y="4258878"/>
                  <a:pt x="876863" y="4268490"/>
                </a:cubicBezTo>
                <a:cubicBezTo>
                  <a:pt x="880156" y="4270716"/>
                  <a:pt x="883672" y="4272630"/>
                  <a:pt x="887321" y="4274232"/>
                </a:cubicBezTo>
                <a:cubicBezTo>
                  <a:pt x="890926" y="4275834"/>
                  <a:pt x="894665" y="4277124"/>
                  <a:pt x="898491" y="4278059"/>
                </a:cubicBezTo>
                <a:cubicBezTo>
                  <a:pt x="902364" y="4279038"/>
                  <a:pt x="906280" y="4279661"/>
                  <a:pt x="910241" y="4280017"/>
                </a:cubicBezTo>
                <a:cubicBezTo>
                  <a:pt x="914335" y="4280284"/>
                  <a:pt x="918429" y="4280284"/>
                  <a:pt x="922524" y="4280017"/>
                </a:cubicBezTo>
                <a:cubicBezTo>
                  <a:pt x="935830" y="4278949"/>
                  <a:pt x="948825" y="4275478"/>
                  <a:pt x="960885" y="4269826"/>
                </a:cubicBezTo>
                <a:cubicBezTo>
                  <a:pt x="974860" y="4263328"/>
                  <a:pt x="987944" y="4255051"/>
                  <a:pt x="999782" y="4245171"/>
                </a:cubicBezTo>
                <a:cubicBezTo>
                  <a:pt x="1013222" y="4234045"/>
                  <a:pt x="1025505" y="4221540"/>
                  <a:pt x="1036319" y="4207832"/>
                </a:cubicBezTo>
                <a:cubicBezTo>
                  <a:pt x="1048202" y="4192746"/>
                  <a:pt x="1058615" y="4176591"/>
                  <a:pt x="1067471" y="4159590"/>
                </a:cubicBezTo>
                <a:cubicBezTo>
                  <a:pt x="1079444" y="4137383"/>
                  <a:pt x="1088655" y="4113796"/>
                  <a:pt x="1094886" y="4089363"/>
                </a:cubicBezTo>
                <a:close/>
                <a:moveTo>
                  <a:pt x="676063" y="3882600"/>
                </a:moveTo>
                <a:cubicBezTo>
                  <a:pt x="689681" y="3863655"/>
                  <a:pt x="701074" y="3843197"/>
                  <a:pt x="709975" y="3821630"/>
                </a:cubicBezTo>
                <a:cubicBezTo>
                  <a:pt x="717986" y="3802658"/>
                  <a:pt x="723504" y="3782734"/>
                  <a:pt x="726396" y="3762351"/>
                </a:cubicBezTo>
                <a:cubicBezTo>
                  <a:pt x="728978" y="3745369"/>
                  <a:pt x="728443" y="3728057"/>
                  <a:pt x="724838" y="3711261"/>
                </a:cubicBezTo>
                <a:cubicBezTo>
                  <a:pt x="721991" y="3697354"/>
                  <a:pt x="715137" y="3684586"/>
                  <a:pt x="705079" y="3674546"/>
                </a:cubicBezTo>
                <a:cubicBezTo>
                  <a:pt x="701875" y="3671515"/>
                  <a:pt x="698359" y="3668885"/>
                  <a:pt x="694532" y="3666713"/>
                </a:cubicBezTo>
                <a:cubicBezTo>
                  <a:pt x="690794" y="3664613"/>
                  <a:pt x="686789" y="3662926"/>
                  <a:pt x="682694" y="3661684"/>
                </a:cubicBezTo>
                <a:cubicBezTo>
                  <a:pt x="678466" y="3660474"/>
                  <a:pt x="674149" y="3659699"/>
                  <a:pt x="669743" y="3659370"/>
                </a:cubicBezTo>
                <a:cubicBezTo>
                  <a:pt x="665115" y="3658947"/>
                  <a:pt x="660486" y="3658947"/>
                  <a:pt x="655858" y="3659370"/>
                </a:cubicBezTo>
                <a:cubicBezTo>
                  <a:pt x="645845" y="3660541"/>
                  <a:pt x="636009" y="3663104"/>
                  <a:pt x="626709" y="3666980"/>
                </a:cubicBezTo>
                <a:cubicBezTo>
                  <a:pt x="615983" y="3671444"/>
                  <a:pt x="605791" y="3677025"/>
                  <a:pt x="596223" y="3683624"/>
                </a:cubicBezTo>
                <a:cubicBezTo>
                  <a:pt x="585365" y="3691088"/>
                  <a:pt x="575173" y="3699486"/>
                  <a:pt x="565783" y="3708725"/>
                </a:cubicBezTo>
                <a:cubicBezTo>
                  <a:pt x="555280" y="3718974"/>
                  <a:pt x="545579" y="3730046"/>
                  <a:pt x="536811" y="3741835"/>
                </a:cubicBezTo>
                <a:cubicBezTo>
                  <a:pt x="523194" y="3760002"/>
                  <a:pt x="511622" y="3779632"/>
                  <a:pt x="502321" y="3800358"/>
                </a:cubicBezTo>
                <a:cubicBezTo>
                  <a:pt x="493776" y="3819258"/>
                  <a:pt x="487546" y="3839134"/>
                  <a:pt x="483807" y="3859547"/>
                </a:cubicBezTo>
                <a:cubicBezTo>
                  <a:pt x="480470" y="3877077"/>
                  <a:pt x="480158" y="3895048"/>
                  <a:pt x="482873" y="3912685"/>
                </a:cubicBezTo>
                <a:cubicBezTo>
                  <a:pt x="485009" y="3927527"/>
                  <a:pt x="491373" y="3941434"/>
                  <a:pt x="501252" y="3952738"/>
                </a:cubicBezTo>
                <a:cubicBezTo>
                  <a:pt x="504369" y="3956120"/>
                  <a:pt x="507883" y="3959102"/>
                  <a:pt x="511711" y="3961638"/>
                </a:cubicBezTo>
                <a:cubicBezTo>
                  <a:pt x="515450" y="3964086"/>
                  <a:pt x="519499" y="3966089"/>
                  <a:pt x="523772" y="3967557"/>
                </a:cubicBezTo>
                <a:cubicBezTo>
                  <a:pt x="528088" y="3969070"/>
                  <a:pt x="532583" y="3970094"/>
                  <a:pt x="537123" y="3970539"/>
                </a:cubicBezTo>
                <a:cubicBezTo>
                  <a:pt x="541929" y="3971029"/>
                  <a:pt x="546780" y="3971029"/>
                  <a:pt x="551586" y="3970539"/>
                </a:cubicBezTo>
                <a:cubicBezTo>
                  <a:pt x="562134" y="3969516"/>
                  <a:pt x="572458" y="3966890"/>
                  <a:pt x="582250" y="3962751"/>
                </a:cubicBezTo>
                <a:cubicBezTo>
                  <a:pt x="593597" y="3958034"/>
                  <a:pt x="604413" y="3952026"/>
                  <a:pt x="614470" y="3944950"/>
                </a:cubicBezTo>
                <a:cubicBezTo>
                  <a:pt x="625907" y="3936899"/>
                  <a:pt x="636544" y="3927829"/>
                  <a:pt x="646335" y="3917847"/>
                </a:cubicBezTo>
                <a:cubicBezTo>
                  <a:pt x="657193" y="3906952"/>
                  <a:pt x="667117" y="3895212"/>
                  <a:pt x="676107" y="3882734"/>
                </a:cubicBezTo>
                <a:close/>
                <a:moveTo>
                  <a:pt x="371837" y="3594350"/>
                </a:moveTo>
                <a:cubicBezTo>
                  <a:pt x="381137" y="3586540"/>
                  <a:pt x="389860" y="3578093"/>
                  <a:pt x="397960" y="3569072"/>
                </a:cubicBezTo>
                <a:cubicBezTo>
                  <a:pt x="412112" y="3553398"/>
                  <a:pt x="424573" y="3536238"/>
                  <a:pt x="435032" y="3517893"/>
                </a:cubicBezTo>
                <a:cubicBezTo>
                  <a:pt x="444510" y="3501507"/>
                  <a:pt x="452077" y="3484080"/>
                  <a:pt x="457595" y="3465958"/>
                </a:cubicBezTo>
                <a:cubicBezTo>
                  <a:pt x="462267" y="3450715"/>
                  <a:pt x="464492" y="3434814"/>
                  <a:pt x="464093" y="3418873"/>
                </a:cubicBezTo>
                <a:cubicBezTo>
                  <a:pt x="463959" y="3406011"/>
                  <a:pt x="460220" y="3393439"/>
                  <a:pt x="453367" y="3382558"/>
                </a:cubicBezTo>
                <a:cubicBezTo>
                  <a:pt x="450742" y="3378651"/>
                  <a:pt x="447493" y="3375184"/>
                  <a:pt x="443799" y="3372278"/>
                </a:cubicBezTo>
                <a:cubicBezTo>
                  <a:pt x="440238" y="3369474"/>
                  <a:pt x="436278" y="3367235"/>
                  <a:pt x="432006" y="3365647"/>
                </a:cubicBezTo>
                <a:cubicBezTo>
                  <a:pt x="427600" y="3364018"/>
                  <a:pt x="423016" y="3362967"/>
                  <a:pt x="418343" y="3362531"/>
                </a:cubicBezTo>
                <a:cubicBezTo>
                  <a:pt x="413269" y="3362104"/>
                  <a:pt x="408151" y="3362211"/>
                  <a:pt x="403078" y="3362843"/>
                </a:cubicBezTo>
                <a:cubicBezTo>
                  <a:pt x="395157" y="3363906"/>
                  <a:pt x="387413" y="3365891"/>
                  <a:pt x="379936" y="3368762"/>
                </a:cubicBezTo>
                <a:cubicBezTo>
                  <a:pt x="371347" y="3372028"/>
                  <a:pt x="363114" y="3376047"/>
                  <a:pt x="355237" y="3380778"/>
                </a:cubicBezTo>
                <a:cubicBezTo>
                  <a:pt x="346336" y="3386074"/>
                  <a:pt x="337880" y="3392024"/>
                  <a:pt x="329869" y="3398579"/>
                </a:cubicBezTo>
                <a:cubicBezTo>
                  <a:pt x="320968" y="3405954"/>
                  <a:pt x="312513" y="3413888"/>
                  <a:pt x="304591" y="3422344"/>
                </a:cubicBezTo>
                <a:cubicBezTo>
                  <a:pt x="290662" y="3437329"/>
                  <a:pt x="278290" y="3453737"/>
                  <a:pt x="267787" y="3471298"/>
                </a:cubicBezTo>
                <a:cubicBezTo>
                  <a:pt x="257952" y="3487502"/>
                  <a:pt x="249896" y="3504760"/>
                  <a:pt x="243889" y="3522744"/>
                </a:cubicBezTo>
                <a:cubicBezTo>
                  <a:pt x="238548" y="3538289"/>
                  <a:pt x="235655" y="3554560"/>
                  <a:pt x="235255" y="3570986"/>
                </a:cubicBezTo>
                <a:cubicBezTo>
                  <a:pt x="234677" y="3584502"/>
                  <a:pt x="237747" y="3597920"/>
                  <a:pt x="244155" y="3609838"/>
                </a:cubicBezTo>
                <a:cubicBezTo>
                  <a:pt x="246648" y="3614092"/>
                  <a:pt x="249763" y="3617924"/>
                  <a:pt x="253457" y="3621186"/>
                </a:cubicBezTo>
                <a:cubicBezTo>
                  <a:pt x="256973" y="3624328"/>
                  <a:pt x="260978" y="3626869"/>
                  <a:pt x="265294" y="3628707"/>
                </a:cubicBezTo>
                <a:cubicBezTo>
                  <a:pt x="269745" y="3630652"/>
                  <a:pt x="274462" y="3631929"/>
                  <a:pt x="279314" y="3632490"/>
                </a:cubicBezTo>
                <a:cubicBezTo>
                  <a:pt x="284565" y="3633113"/>
                  <a:pt x="289905" y="3633113"/>
                  <a:pt x="295157" y="3632490"/>
                </a:cubicBezTo>
                <a:cubicBezTo>
                  <a:pt x="303434" y="3631538"/>
                  <a:pt x="311534" y="3629535"/>
                  <a:pt x="319322" y="3626527"/>
                </a:cubicBezTo>
                <a:cubicBezTo>
                  <a:pt x="328357" y="3623135"/>
                  <a:pt x="337035" y="3618890"/>
                  <a:pt x="345224" y="3613843"/>
                </a:cubicBezTo>
                <a:cubicBezTo>
                  <a:pt x="354613" y="3608093"/>
                  <a:pt x="363514" y="3601622"/>
                  <a:pt x="371881" y="3594484"/>
                </a:cubicBezTo>
                <a:close/>
                <a:moveTo>
                  <a:pt x="523682" y="3727861"/>
                </a:moveTo>
                <a:cubicBezTo>
                  <a:pt x="537568" y="3710589"/>
                  <a:pt x="549539" y="3691827"/>
                  <a:pt x="559285" y="3671920"/>
                </a:cubicBezTo>
                <a:cubicBezTo>
                  <a:pt x="568097" y="3654212"/>
                  <a:pt x="574728" y="3635503"/>
                  <a:pt x="579000" y="3616202"/>
                </a:cubicBezTo>
                <a:cubicBezTo>
                  <a:pt x="582694" y="3600158"/>
                  <a:pt x="583629" y="3583598"/>
                  <a:pt x="581715" y="3567248"/>
                </a:cubicBezTo>
                <a:cubicBezTo>
                  <a:pt x="580335" y="3553870"/>
                  <a:pt x="575084" y="3541177"/>
                  <a:pt x="566629" y="3530710"/>
                </a:cubicBezTo>
                <a:cubicBezTo>
                  <a:pt x="563647" y="3527297"/>
                  <a:pt x="560264" y="3524302"/>
                  <a:pt x="556482" y="3521810"/>
                </a:cubicBezTo>
                <a:cubicBezTo>
                  <a:pt x="552788" y="3519335"/>
                  <a:pt x="548828" y="3517377"/>
                  <a:pt x="544599" y="3515980"/>
                </a:cubicBezTo>
                <a:cubicBezTo>
                  <a:pt x="540282" y="3514542"/>
                  <a:pt x="535787" y="3513630"/>
                  <a:pt x="531248" y="3513265"/>
                </a:cubicBezTo>
                <a:cubicBezTo>
                  <a:pt x="526398" y="3512869"/>
                  <a:pt x="521502" y="3512958"/>
                  <a:pt x="516652" y="3513532"/>
                </a:cubicBezTo>
                <a:cubicBezTo>
                  <a:pt x="507706" y="3514636"/>
                  <a:pt x="498983" y="3516896"/>
                  <a:pt x="490617" y="3520252"/>
                </a:cubicBezTo>
                <a:cubicBezTo>
                  <a:pt x="481004" y="3524062"/>
                  <a:pt x="471747" y="3528801"/>
                  <a:pt x="463069" y="3534404"/>
                </a:cubicBezTo>
                <a:cubicBezTo>
                  <a:pt x="453189" y="3540768"/>
                  <a:pt x="443888" y="3547898"/>
                  <a:pt x="435121" y="3555721"/>
                </a:cubicBezTo>
                <a:cubicBezTo>
                  <a:pt x="425375" y="3564475"/>
                  <a:pt x="416251" y="3573905"/>
                  <a:pt x="407840" y="3583937"/>
                </a:cubicBezTo>
                <a:cubicBezTo>
                  <a:pt x="394089" y="3600421"/>
                  <a:pt x="382161" y="3618325"/>
                  <a:pt x="372237" y="3637341"/>
                </a:cubicBezTo>
                <a:cubicBezTo>
                  <a:pt x="362936" y="3654969"/>
                  <a:pt x="355726" y="3673620"/>
                  <a:pt x="350787" y="3692926"/>
                </a:cubicBezTo>
                <a:cubicBezTo>
                  <a:pt x="346381" y="3709450"/>
                  <a:pt x="344645" y="3726588"/>
                  <a:pt x="345757" y="3743660"/>
                </a:cubicBezTo>
                <a:cubicBezTo>
                  <a:pt x="346425" y="3757808"/>
                  <a:pt x="351053" y="3771483"/>
                  <a:pt x="359108" y="3783135"/>
                </a:cubicBezTo>
                <a:cubicBezTo>
                  <a:pt x="361913" y="3786962"/>
                  <a:pt x="365250" y="3790375"/>
                  <a:pt x="369033" y="3793281"/>
                </a:cubicBezTo>
                <a:cubicBezTo>
                  <a:pt x="372682" y="3796076"/>
                  <a:pt x="376732" y="3798337"/>
                  <a:pt x="381004" y="3800001"/>
                </a:cubicBezTo>
                <a:cubicBezTo>
                  <a:pt x="385410" y="3801715"/>
                  <a:pt x="390038" y="3802854"/>
                  <a:pt x="394711" y="3803384"/>
                </a:cubicBezTo>
                <a:cubicBezTo>
                  <a:pt x="399741" y="3803918"/>
                  <a:pt x="404814" y="3803918"/>
                  <a:pt x="409843" y="3803384"/>
                </a:cubicBezTo>
                <a:cubicBezTo>
                  <a:pt x="419233" y="3802356"/>
                  <a:pt x="428445" y="3800050"/>
                  <a:pt x="437212" y="3796530"/>
                </a:cubicBezTo>
                <a:cubicBezTo>
                  <a:pt x="447359" y="3792485"/>
                  <a:pt x="457105" y="3787416"/>
                  <a:pt x="466229" y="3781399"/>
                </a:cubicBezTo>
                <a:cubicBezTo>
                  <a:pt x="476598" y="3774576"/>
                  <a:pt x="486389" y="3766913"/>
                  <a:pt x="495512" y="3758480"/>
                </a:cubicBezTo>
                <a:cubicBezTo>
                  <a:pt x="505658" y="3749094"/>
                  <a:pt x="515094" y="3738978"/>
                  <a:pt x="523727" y="3728217"/>
                </a:cubicBezTo>
                <a:close/>
              </a:path>
            </a:pathLst>
          </a:custGeom>
          <a:solidFill>
            <a:srgbClr val="CB9700"/>
          </a:solidFill>
          <a:ln w="4445" cap="flat">
            <a:noFill/>
            <a:prstDash val="solid"/>
            <a:miter/>
          </a:ln>
        </p:spPr>
        <p:txBody>
          <a:bodyPr rtlCol="0" anchor="ctr"/>
          <a:lstStyle/>
          <a:p>
            <a:endParaRPr lang="pt-PT"/>
          </a:p>
        </p:txBody>
      </p:sp>
      <p:sp>
        <p:nvSpPr>
          <p:cNvPr id="1646" name="05">
            <a:extLst>
              <a:ext uri="{FF2B5EF4-FFF2-40B4-BE49-F238E27FC236}">
                <a16:creationId xmlns:a16="http://schemas.microsoft.com/office/drawing/2014/main" id="{E6A63F40-202A-4E42-A721-6380EFCE51E8}"/>
              </a:ext>
            </a:extLst>
          </p:cNvPr>
          <p:cNvSpPr/>
          <p:nvPr/>
        </p:nvSpPr>
        <p:spPr>
          <a:xfrm>
            <a:off x="-4151269" y="332148"/>
            <a:ext cx="2411132" cy="3704215"/>
          </a:xfrm>
          <a:custGeom>
            <a:avLst/>
            <a:gdLst>
              <a:gd name="connsiteX0" fmla="*/ 33005 w 4308624"/>
              <a:gd name="connsiteY0" fmla="*/ 4211682 h 6619325"/>
              <a:gd name="connsiteX1" fmla="*/ 54188 w 4308624"/>
              <a:gd name="connsiteY1" fmla="*/ 4212928 h 6619325"/>
              <a:gd name="connsiteX2" fmla="*/ 74927 w 4308624"/>
              <a:gd name="connsiteY2" fmla="*/ 4208478 h 6619325"/>
              <a:gd name="connsiteX3" fmla="*/ 98068 w 4308624"/>
              <a:gd name="connsiteY3" fmla="*/ 4198865 h 6619325"/>
              <a:gd name="connsiteX4" fmla="*/ 123214 w 4308624"/>
              <a:gd name="connsiteY4" fmla="*/ 4184268 h 6619325"/>
              <a:gd name="connsiteX5" fmla="*/ 149916 w 4308624"/>
              <a:gd name="connsiteY5" fmla="*/ 4164686 h 6619325"/>
              <a:gd name="connsiteX6" fmla="*/ 205545 w 4308624"/>
              <a:gd name="connsiteY6" fmla="*/ 4110036 h 6619325"/>
              <a:gd name="connsiteX7" fmla="*/ 249514 w 4308624"/>
              <a:gd name="connsiteY7" fmla="*/ 4048844 h 6619325"/>
              <a:gd name="connsiteX8" fmla="*/ 277507 w 4308624"/>
              <a:gd name="connsiteY8" fmla="*/ 3989075 h 6619325"/>
              <a:gd name="connsiteX9" fmla="*/ 285741 w 4308624"/>
              <a:gd name="connsiteY9" fmla="*/ 3937852 h 6619325"/>
              <a:gd name="connsiteX10" fmla="*/ 280934 w 4308624"/>
              <a:gd name="connsiteY10" fmla="*/ 3916801 h 6619325"/>
              <a:gd name="connsiteX11" fmla="*/ 270120 w 4308624"/>
              <a:gd name="connsiteY11" fmla="*/ 3902738 h 6619325"/>
              <a:gd name="connsiteX12" fmla="*/ 254054 w 4308624"/>
              <a:gd name="connsiteY12" fmla="*/ 3895529 h 6619325"/>
              <a:gd name="connsiteX13" fmla="*/ 233583 w 4308624"/>
              <a:gd name="connsiteY13" fmla="*/ 3894995 h 6619325"/>
              <a:gd name="connsiteX14" fmla="*/ 213867 w 4308624"/>
              <a:gd name="connsiteY14" fmla="*/ 3899445 h 6619325"/>
              <a:gd name="connsiteX15" fmla="*/ 192016 w 4308624"/>
              <a:gd name="connsiteY15" fmla="*/ 3908346 h 6619325"/>
              <a:gd name="connsiteX16" fmla="*/ 168384 w 4308624"/>
              <a:gd name="connsiteY16" fmla="*/ 3921697 h 6619325"/>
              <a:gd name="connsiteX17" fmla="*/ 143285 w 4308624"/>
              <a:gd name="connsiteY17" fmla="*/ 3939810 h 6619325"/>
              <a:gd name="connsiteX18" fmla="*/ 89658 w 4308624"/>
              <a:gd name="connsiteY18" fmla="*/ 3990855 h 6619325"/>
              <a:gd name="connsiteX19" fmla="*/ 45466 w 4308624"/>
              <a:gd name="connsiteY19" fmla="*/ 4049734 h 6619325"/>
              <a:gd name="connsiteX20" fmla="*/ 15114 w 4308624"/>
              <a:gd name="connsiteY20" fmla="*/ 4109769 h 6619325"/>
              <a:gd name="connsiteX21" fmla="*/ 3543 w 4308624"/>
              <a:gd name="connsiteY21" fmla="*/ 4163841 h 6619325"/>
              <a:gd name="connsiteX22" fmla="*/ 7014 w 4308624"/>
              <a:gd name="connsiteY22" fmla="*/ 4186849 h 6619325"/>
              <a:gd name="connsiteX23" fmla="*/ 17117 w 4308624"/>
              <a:gd name="connsiteY23" fmla="*/ 4202737 h 6619325"/>
              <a:gd name="connsiteX24" fmla="*/ 33005 w 4308624"/>
              <a:gd name="connsiteY24" fmla="*/ 4211682 h 6619325"/>
              <a:gd name="connsiteX25" fmla="*/ 165314 w 4308624"/>
              <a:gd name="connsiteY25" fmla="*/ 4746659 h 6619325"/>
              <a:gd name="connsiteX26" fmla="*/ 199181 w 4308624"/>
              <a:gd name="connsiteY26" fmla="*/ 4723473 h 6619325"/>
              <a:gd name="connsiteX27" fmla="*/ 234339 w 4308624"/>
              <a:gd name="connsiteY27" fmla="*/ 4692321 h 6619325"/>
              <a:gd name="connsiteX28" fmla="*/ 293662 w 4308624"/>
              <a:gd name="connsiteY28" fmla="*/ 4621115 h 6619325"/>
              <a:gd name="connsiteX29" fmla="*/ 336831 w 4308624"/>
              <a:gd name="connsiteY29" fmla="*/ 4545459 h 6619325"/>
              <a:gd name="connsiteX30" fmla="*/ 360151 w 4308624"/>
              <a:gd name="connsiteY30" fmla="*/ 4474654 h 6619325"/>
              <a:gd name="connsiteX31" fmla="*/ 360151 w 4308624"/>
              <a:gd name="connsiteY31" fmla="*/ 4417200 h 6619325"/>
              <a:gd name="connsiteX32" fmla="*/ 352051 w 4308624"/>
              <a:gd name="connsiteY32" fmla="*/ 4398152 h 6619325"/>
              <a:gd name="connsiteX33" fmla="*/ 339456 w 4308624"/>
              <a:gd name="connsiteY33" fmla="*/ 4385335 h 6619325"/>
              <a:gd name="connsiteX34" fmla="*/ 322945 w 4308624"/>
              <a:gd name="connsiteY34" fmla="*/ 4378571 h 6619325"/>
              <a:gd name="connsiteX35" fmla="*/ 303097 w 4308624"/>
              <a:gd name="connsiteY35" fmla="*/ 4377636 h 6619325"/>
              <a:gd name="connsiteX36" fmla="*/ 276617 w 4308624"/>
              <a:gd name="connsiteY36" fmla="*/ 4383778 h 6619325"/>
              <a:gd name="connsiteX37" fmla="*/ 247067 w 4308624"/>
              <a:gd name="connsiteY37" fmla="*/ 4397485 h 6619325"/>
              <a:gd name="connsiteX38" fmla="*/ 215291 w 4308624"/>
              <a:gd name="connsiteY38" fmla="*/ 4418668 h 6619325"/>
              <a:gd name="connsiteX39" fmla="*/ 182047 w 4308624"/>
              <a:gd name="connsiteY39" fmla="*/ 4447329 h 6619325"/>
              <a:gd name="connsiteX40" fmla="*/ 124193 w 4308624"/>
              <a:gd name="connsiteY40" fmla="*/ 4513817 h 6619325"/>
              <a:gd name="connsiteX41" fmla="*/ 79689 w 4308624"/>
              <a:gd name="connsiteY41" fmla="*/ 4587292 h 6619325"/>
              <a:gd name="connsiteX42" fmla="*/ 52987 w 4308624"/>
              <a:gd name="connsiteY42" fmla="*/ 4659432 h 6619325"/>
              <a:gd name="connsiteX43" fmla="*/ 49026 w 4308624"/>
              <a:gd name="connsiteY43" fmla="*/ 4721203 h 6619325"/>
              <a:gd name="connsiteX44" fmla="*/ 55968 w 4308624"/>
              <a:gd name="connsiteY44" fmla="*/ 4742654 h 6619325"/>
              <a:gd name="connsiteX45" fmla="*/ 68073 w 4308624"/>
              <a:gd name="connsiteY45" fmla="*/ 4757563 h 6619325"/>
              <a:gd name="connsiteX46" fmla="*/ 84762 w 4308624"/>
              <a:gd name="connsiteY46" fmla="*/ 4765885 h 6619325"/>
              <a:gd name="connsiteX47" fmla="*/ 105412 w 4308624"/>
              <a:gd name="connsiteY47" fmla="*/ 4767665 h 6619325"/>
              <a:gd name="connsiteX48" fmla="*/ 133494 w 4308624"/>
              <a:gd name="connsiteY48" fmla="*/ 4761524 h 6619325"/>
              <a:gd name="connsiteX49" fmla="*/ 165314 w 4308624"/>
              <a:gd name="connsiteY49" fmla="*/ 4746659 h 6619325"/>
              <a:gd name="connsiteX50" fmla="*/ 147780 w 4308624"/>
              <a:gd name="connsiteY50" fmla="*/ 3257926 h 6619325"/>
              <a:gd name="connsiteX51" fmla="*/ 162199 w 4308624"/>
              <a:gd name="connsiteY51" fmla="*/ 3266827 h 6619325"/>
              <a:gd name="connsiteX52" fmla="*/ 184139 w 4308624"/>
              <a:gd name="connsiteY52" fmla="*/ 3267094 h 6619325"/>
              <a:gd name="connsiteX53" fmla="*/ 194286 w 4308624"/>
              <a:gd name="connsiteY53" fmla="*/ 3264824 h 6619325"/>
              <a:gd name="connsiteX54" fmla="*/ 205322 w 4308624"/>
              <a:gd name="connsiteY54" fmla="*/ 3261175 h 6619325"/>
              <a:gd name="connsiteX55" fmla="*/ 217205 w 4308624"/>
              <a:gd name="connsiteY55" fmla="*/ 3256146 h 6619325"/>
              <a:gd name="connsiteX56" fmla="*/ 229755 w 4308624"/>
              <a:gd name="connsiteY56" fmla="*/ 3249738 h 6619325"/>
              <a:gd name="connsiteX57" fmla="*/ 275460 w 4308624"/>
              <a:gd name="connsiteY57" fmla="*/ 3218318 h 6619325"/>
              <a:gd name="connsiteX58" fmla="*/ 316091 w 4308624"/>
              <a:gd name="connsiteY58" fmla="*/ 3178843 h 6619325"/>
              <a:gd name="connsiteX59" fmla="*/ 347244 w 4308624"/>
              <a:gd name="connsiteY59" fmla="*/ 3136698 h 6619325"/>
              <a:gd name="connsiteX60" fmla="*/ 364779 w 4308624"/>
              <a:gd name="connsiteY60" fmla="*/ 3096868 h 6619325"/>
              <a:gd name="connsiteX61" fmla="*/ 366648 w 4308624"/>
              <a:gd name="connsiteY61" fmla="*/ 3073859 h 6619325"/>
              <a:gd name="connsiteX62" fmla="*/ 359661 w 4308624"/>
              <a:gd name="connsiteY62" fmla="*/ 3058461 h 6619325"/>
              <a:gd name="connsiteX63" fmla="*/ 344975 w 4308624"/>
              <a:gd name="connsiteY63" fmla="*/ 3050762 h 6619325"/>
              <a:gd name="connsiteX64" fmla="*/ 323524 w 4308624"/>
              <a:gd name="connsiteY64" fmla="*/ 3051029 h 6619325"/>
              <a:gd name="connsiteX65" fmla="*/ 313778 w 4308624"/>
              <a:gd name="connsiteY65" fmla="*/ 3053343 h 6619325"/>
              <a:gd name="connsiteX66" fmla="*/ 303186 w 4308624"/>
              <a:gd name="connsiteY66" fmla="*/ 3056859 h 6619325"/>
              <a:gd name="connsiteX67" fmla="*/ 291882 w 4308624"/>
              <a:gd name="connsiteY67" fmla="*/ 3061621 h 6619325"/>
              <a:gd name="connsiteX68" fmla="*/ 279866 w 4308624"/>
              <a:gd name="connsiteY68" fmla="*/ 3067673 h 6619325"/>
              <a:gd name="connsiteX69" fmla="*/ 236074 w 4308624"/>
              <a:gd name="connsiteY69" fmla="*/ 3097313 h 6619325"/>
              <a:gd name="connsiteX70" fmla="*/ 196021 w 4308624"/>
              <a:gd name="connsiteY70" fmla="*/ 3135052 h 6619325"/>
              <a:gd name="connsiteX71" fmla="*/ 164201 w 4308624"/>
              <a:gd name="connsiteY71" fmla="*/ 3176440 h 6619325"/>
              <a:gd name="connsiteX72" fmla="*/ 144931 w 4308624"/>
              <a:gd name="connsiteY72" fmla="*/ 3216938 h 6619325"/>
              <a:gd name="connsiteX73" fmla="*/ 141593 w 4308624"/>
              <a:gd name="connsiteY73" fmla="*/ 3241193 h 6619325"/>
              <a:gd name="connsiteX74" fmla="*/ 147780 w 4308624"/>
              <a:gd name="connsiteY74" fmla="*/ 3257926 h 6619325"/>
              <a:gd name="connsiteX75" fmla="*/ 25128 w 4308624"/>
              <a:gd name="connsiteY75" fmla="*/ 3946708 h 6619325"/>
              <a:gd name="connsiteX76" fmla="*/ 40793 w 4308624"/>
              <a:gd name="connsiteY76" fmla="*/ 3955609 h 6619325"/>
              <a:gd name="connsiteX77" fmla="*/ 62199 w 4308624"/>
              <a:gd name="connsiteY77" fmla="*/ 3956588 h 6619325"/>
              <a:gd name="connsiteX78" fmla="*/ 80001 w 4308624"/>
              <a:gd name="connsiteY78" fmla="*/ 3952716 h 6619325"/>
              <a:gd name="connsiteX79" fmla="*/ 99582 w 4308624"/>
              <a:gd name="connsiteY79" fmla="*/ 3945061 h 6619325"/>
              <a:gd name="connsiteX80" fmla="*/ 120855 w 4308624"/>
              <a:gd name="connsiteY80" fmla="*/ 3933668 h 6619325"/>
              <a:gd name="connsiteX81" fmla="*/ 143374 w 4308624"/>
              <a:gd name="connsiteY81" fmla="*/ 3918492 h 6619325"/>
              <a:gd name="connsiteX82" fmla="*/ 196778 w 4308624"/>
              <a:gd name="connsiteY82" fmla="*/ 3870607 h 6619325"/>
              <a:gd name="connsiteX83" fmla="*/ 240347 w 4308624"/>
              <a:gd name="connsiteY83" fmla="*/ 3815734 h 6619325"/>
              <a:gd name="connsiteX84" fmla="*/ 269719 w 4308624"/>
              <a:gd name="connsiteY84" fmla="*/ 3760905 h 6619325"/>
              <a:gd name="connsiteX85" fmla="*/ 280934 w 4308624"/>
              <a:gd name="connsiteY85" fmla="*/ 3712663 h 6619325"/>
              <a:gd name="connsiteX86" fmla="*/ 277774 w 4308624"/>
              <a:gd name="connsiteY86" fmla="*/ 3690990 h 6619325"/>
              <a:gd name="connsiteX87" fmla="*/ 267895 w 4308624"/>
              <a:gd name="connsiteY87" fmla="*/ 3676527 h 6619325"/>
              <a:gd name="connsiteX88" fmla="*/ 252185 w 4308624"/>
              <a:gd name="connsiteY88" fmla="*/ 3669139 h 6619325"/>
              <a:gd name="connsiteX89" fmla="*/ 231402 w 4308624"/>
              <a:gd name="connsiteY89" fmla="*/ 3668828 h 6619325"/>
              <a:gd name="connsiteX90" fmla="*/ 214624 w 4308624"/>
              <a:gd name="connsiteY90" fmla="*/ 3672699 h 6619325"/>
              <a:gd name="connsiteX91" fmla="*/ 196065 w 4308624"/>
              <a:gd name="connsiteY91" fmla="*/ 3679953 h 6619325"/>
              <a:gd name="connsiteX92" fmla="*/ 175994 w 4308624"/>
              <a:gd name="connsiteY92" fmla="*/ 3690590 h 6619325"/>
              <a:gd name="connsiteX93" fmla="*/ 154589 w 4308624"/>
              <a:gd name="connsiteY93" fmla="*/ 3704697 h 6619325"/>
              <a:gd name="connsiteX94" fmla="*/ 103321 w 4308624"/>
              <a:gd name="connsiteY94" fmla="*/ 3749468 h 6619325"/>
              <a:gd name="connsiteX95" fmla="*/ 59841 w 4308624"/>
              <a:gd name="connsiteY95" fmla="*/ 3802205 h 6619325"/>
              <a:gd name="connsiteX96" fmla="*/ 28688 w 4308624"/>
              <a:gd name="connsiteY96" fmla="*/ 3856900 h 6619325"/>
              <a:gd name="connsiteX97" fmla="*/ 14624 w 4308624"/>
              <a:gd name="connsiteY97" fmla="*/ 3907144 h 6619325"/>
              <a:gd name="connsiteX98" fmla="*/ 16360 w 4308624"/>
              <a:gd name="connsiteY98" fmla="*/ 3930687 h 6619325"/>
              <a:gd name="connsiteX99" fmla="*/ 25128 w 4308624"/>
              <a:gd name="connsiteY99" fmla="*/ 3946708 h 6619325"/>
              <a:gd name="connsiteX100" fmla="*/ 92995 w 4308624"/>
              <a:gd name="connsiteY100" fmla="*/ 3474703 h 6619325"/>
              <a:gd name="connsiteX101" fmla="*/ 107860 w 4308624"/>
              <a:gd name="connsiteY101" fmla="*/ 3483604 h 6619325"/>
              <a:gd name="connsiteX102" fmla="*/ 129577 w 4308624"/>
              <a:gd name="connsiteY102" fmla="*/ 3484093 h 6619325"/>
              <a:gd name="connsiteX103" fmla="*/ 141994 w 4308624"/>
              <a:gd name="connsiteY103" fmla="*/ 3481334 h 6619325"/>
              <a:gd name="connsiteX104" fmla="*/ 155612 w 4308624"/>
              <a:gd name="connsiteY104" fmla="*/ 3476572 h 6619325"/>
              <a:gd name="connsiteX105" fmla="*/ 170299 w 4308624"/>
              <a:gd name="connsiteY105" fmla="*/ 3469808 h 6619325"/>
              <a:gd name="connsiteX106" fmla="*/ 185963 w 4308624"/>
              <a:gd name="connsiteY106" fmla="*/ 3460907 h 6619325"/>
              <a:gd name="connsiteX107" fmla="*/ 234250 w 4308624"/>
              <a:gd name="connsiteY107" fmla="*/ 3424592 h 6619325"/>
              <a:gd name="connsiteX108" fmla="*/ 276083 w 4308624"/>
              <a:gd name="connsiteY108" fmla="*/ 3380444 h 6619325"/>
              <a:gd name="connsiteX109" fmla="*/ 306880 w 4308624"/>
              <a:gd name="connsiteY109" fmla="*/ 3334428 h 6619325"/>
              <a:gd name="connsiteX110" fmla="*/ 322590 w 4308624"/>
              <a:gd name="connsiteY110" fmla="*/ 3292060 h 6619325"/>
              <a:gd name="connsiteX111" fmla="*/ 322811 w 4308624"/>
              <a:gd name="connsiteY111" fmla="*/ 3269453 h 6619325"/>
              <a:gd name="connsiteX112" fmla="*/ 314846 w 4308624"/>
              <a:gd name="connsiteY112" fmla="*/ 3254321 h 6619325"/>
              <a:gd name="connsiteX113" fmla="*/ 299803 w 4308624"/>
              <a:gd name="connsiteY113" fmla="*/ 3246756 h 6619325"/>
              <a:gd name="connsiteX114" fmla="*/ 278620 w 4308624"/>
              <a:gd name="connsiteY114" fmla="*/ 3246756 h 6619325"/>
              <a:gd name="connsiteX115" fmla="*/ 266693 w 4308624"/>
              <a:gd name="connsiteY115" fmla="*/ 3249515 h 6619325"/>
              <a:gd name="connsiteX116" fmla="*/ 253698 w 4308624"/>
              <a:gd name="connsiteY116" fmla="*/ 3253965 h 6619325"/>
              <a:gd name="connsiteX117" fmla="*/ 239724 w 4308624"/>
              <a:gd name="connsiteY117" fmla="*/ 3260374 h 6619325"/>
              <a:gd name="connsiteX118" fmla="*/ 224816 w 4308624"/>
              <a:gd name="connsiteY118" fmla="*/ 3268607 h 6619325"/>
              <a:gd name="connsiteX119" fmla="*/ 178576 w 4308624"/>
              <a:gd name="connsiteY119" fmla="*/ 3302697 h 6619325"/>
              <a:gd name="connsiteX120" fmla="*/ 137365 w 4308624"/>
              <a:gd name="connsiteY120" fmla="*/ 3344930 h 6619325"/>
              <a:gd name="connsiteX121" fmla="*/ 105457 w 4308624"/>
              <a:gd name="connsiteY121" fmla="*/ 3390369 h 6619325"/>
              <a:gd name="connsiteX122" fmla="*/ 87655 w 4308624"/>
              <a:gd name="connsiteY122" fmla="*/ 3433893 h 6619325"/>
              <a:gd name="connsiteX123" fmla="*/ 85964 w 4308624"/>
              <a:gd name="connsiteY123" fmla="*/ 3457925 h 6619325"/>
              <a:gd name="connsiteX124" fmla="*/ 92995 w 4308624"/>
              <a:gd name="connsiteY124" fmla="*/ 3474703 h 6619325"/>
              <a:gd name="connsiteX125" fmla="*/ 51340 w 4308624"/>
              <a:gd name="connsiteY125" fmla="*/ 3703941 h 6619325"/>
              <a:gd name="connsiteX126" fmla="*/ 66650 w 4308624"/>
              <a:gd name="connsiteY126" fmla="*/ 3712842 h 6619325"/>
              <a:gd name="connsiteX127" fmla="*/ 88278 w 4308624"/>
              <a:gd name="connsiteY127" fmla="*/ 3713598 h 6619325"/>
              <a:gd name="connsiteX128" fmla="*/ 103053 w 4308624"/>
              <a:gd name="connsiteY128" fmla="*/ 3710305 h 6619325"/>
              <a:gd name="connsiteX129" fmla="*/ 119386 w 4308624"/>
              <a:gd name="connsiteY129" fmla="*/ 3704341 h 6619325"/>
              <a:gd name="connsiteX130" fmla="*/ 137187 w 4308624"/>
              <a:gd name="connsiteY130" fmla="*/ 3695441 h 6619325"/>
              <a:gd name="connsiteX131" fmla="*/ 156012 w 4308624"/>
              <a:gd name="connsiteY131" fmla="*/ 3683914 h 6619325"/>
              <a:gd name="connsiteX132" fmla="*/ 206881 w 4308624"/>
              <a:gd name="connsiteY132" fmla="*/ 3642303 h 6619325"/>
              <a:gd name="connsiteX133" fmla="*/ 249781 w 4308624"/>
              <a:gd name="connsiteY133" fmla="*/ 3593038 h 6619325"/>
              <a:gd name="connsiteX134" fmla="*/ 280222 w 4308624"/>
              <a:gd name="connsiteY134" fmla="*/ 3542704 h 6619325"/>
              <a:gd name="connsiteX135" fmla="*/ 294107 w 4308624"/>
              <a:gd name="connsiteY135" fmla="*/ 3497355 h 6619325"/>
              <a:gd name="connsiteX136" fmla="*/ 292727 w 4308624"/>
              <a:gd name="connsiteY136" fmla="*/ 3475103 h 6619325"/>
              <a:gd name="connsiteX137" fmla="*/ 283826 w 4308624"/>
              <a:gd name="connsiteY137" fmla="*/ 3460150 h 6619325"/>
              <a:gd name="connsiteX138" fmla="*/ 268384 w 4308624"/>
              <a:gd name="connsiteY138" fmla="*/ 3452629 h 6619325"/>
              <a:gd name="connsiteX139" fmla="*/ 247378 w 4308624"/>
              <a:gd name="connsiteY139" fmla="*/ 3452629 h 6619325"/>
              <a:gd name="connsiteX140" fmla="*/ 233182 w 4308624"/>
              <a:gd name="connsiteY140" fmla="*/ 3455922 h 6619325"/>
              <a:gd name="connsiteX141" fmla="*/ 217650 w 4308624"/>
              <a:gd name="connsiteY141" fmla="*/ 3461663 h 6619325"/>
              <a:gd name="connsiteX142" fmla="*/ 200872 w 4308624"/>
              <a:gd name="connsiteY142" fmla="*/ 3469897 h 6619325"/>
              <a:gd name="connsiteX143" fmla="*/ 183071 w 4308624"/>
              <a:gd name="connsiteY143" fmla="*/ 3480666 h 6619325"/>
              <a:gd name="connsiteX144" fmla="*/ 134117 w 4308624"/>
              <a:gd name="connsiteY144" fmla="*/ 3519696 h 6619325"/>
              <a:gd name="connsiteX145" fmla="*/ 91571 w 4308624"/>
              <a:gd name="connsiteY145" fmla="*/ 3566825 h 6619325"/>
              <a:gd name="connsiteX146" fmla="*/ 59751 w 4308624"/>
              <a:gd name="connsiteY146" fmla="*/ 3616714 h 6619325"/>
              <a:gd name="connsiteX147" fmla="*/ 43419 w 4308624"/>
              <a:gd name="connsiteY147" fmla="*/ 3663621 h 6619325"/>
              <a:gd name="connsiteX148" fmla="*/ 43419 w 4308624"/>
              <a:gd name="connsiteY148" fmla="*/ 3687608 h 6619325"/>
              <a:gd name="connsiteX149" fmla="*/ 51384 w 4308624"/>
              <a:gd name="connsiteY149" fmla="*/ 3703941 h 6619325"/>
              <a:gd name="connsiteX150" fmla="*/ 67540 w 4308624"/>
              <a:gd name="connsiteY150" fmla="*/ 4483332 h 6619325"/>
              <a:gd name="connsiteX151" fmla="*/ 91749 w 4308624"/>
              <a:gd name="connsiteY151" fmla="*/ 4477991 h 6619325"/>
              <a:gd name="connsiteX152" fmla="*/ 118941 w 4308624"/>
              <a:gd name="connsiteY152" fmla="*/ 4466065 h 6619325"/>
              <a:gd name="connsiteX153" fmla="*/ 148313 w 4308624"/>
              <a:gd name="connsiteY153" fmla="*/ 4447506 h 6619325"/>
              <a:gd name="connsiteX154" fmla="*/ 179110 w 4308624"/>
              <a:gd name="connsiteY154" fmla="*/ 4422585 h 6619325"/>
              <a:gd name="connsiteX155" fmla="*/ 236698 w 4308624"/>
              <a:gd name="connsiteY155" fmla="*/ 4360280 h 6619325"/>
              <a:gd name="connsiteX156" fmla="*/ 280489 w 4308624"/>
              <a:gd name="connsiteY156" fmla="*/ 4292234 h 6619325"/>
              <a:gd name="connsiteX157" fmla="*/ 306479 w 4308624"/>
              <a:gd name="connsiteY157" fmla="*/ 4227125 h 6619325"/>
              <a:gd name="connsiteX158" fmla="*/ 310929 w 4308624"/>
              <a:gd name="connsiteY158" fmla="*/ 4172786 h 6619325"/>
              <a:gd name="connsiteX159" fmla="*/ 304387 w 4308624"/>
              <a:gd name="connsiteY159" fmla="*/ 4152715 h 6619325"/>
              <a:gd name="connsiteX160" fmla="*/ 292639 w 4308624"/>
              <a:gd name="connsiteY160" fmla="*/ 4139364 h 6619325"/>
              <a:gd name="connsiteX161" fmla="*/ 276350 w 4308624"/>
              <a:gd name="connsiteY161" fmla="*/ 4132332 h 6619325"/>
              <a:gd name="connsiteX162" fmla="*/ 256190 w 4308624"/>
              <a:gd name="connsiteY162" fmla="*/ 4131576 h 6619325"/>
              <a:gd name="connsiteX163" fmla="*/ 233271 w 4308624"/>
              <a:gd name="connsiteY163" fmla="*/ 4136872 h 6619325"/>
              <a:gd name="connsiteX164" fmla="*/ 207770 w 4308624"/>
              <a:gd name="connsiteY164" fmla="*/ 4148042 h 6619325"/>
              <a:gd name="connsiteX165" fmla="*/ 180223 w 4308624"/>
              <a:gd name="connsiteY165" fmla="*/ 4165087 h 6619325"/>
              <a:gd name="connsiteX166" fmla="*/ 151117 w 4308624"/>
              <a:gd name="connsiteY166" fmla="*/ 4188006 h 6619325"/>
              <a:gd name="connsiteX167" fmla="*/ 95310 w 4308624"/>
              <a:gd name="connsiteY167" fmla="*/ 4246351 h 6619325"/>
              <a:gd name="connsiteX168" fmla="*/ 50806 w 4308624"/>
              <a:gd name="connsiteY168" fmla="*/ 4312171 h 6619325"/>
              <a:gd name="connsiteX169" fmla="*/ 21923 w 4308624"/>
              <a:gd name="connsiteY169" fmla="*/ 4377992 h 6619325"/>
              <a:gd name="connsiteX170" fmla="*/ 13823 w 4308624"/>
              <a:gd name="connsiteY170" fmla="*/ 4435847 h 6619325"/>
              <a:gd name="connsiteX171" fmla="*/ 19030 w 4308624"/>
              <a:gd name="connsiteY171" fmla="*/ 4458098 h 6619325"/>
              <a:gd name="connsiteX172" fmla="*/ 30200 w 4308624"/>
              <a:gd name="connsiteY172" fmla="*/ 4473586 h 6619325"/>
              <a:gd name="connsiteX173" fmla="*/ 46579 w 4308624"/>
              <a:gd name="connsiteY173" fmla="*/ 4482086 h 6619325"/>
              <a:gd name="connsiteX174" fmla="*/ 67584 w 4308624"/>
              <a:gd name="connsiteY174" fmla="*/ 4483332 h 6619325"/>
              <a:gd name="connsiteX175" fmla="*/ 283738 w 4308624"/>
              <a:gd name="connsiteY175" fmla="*/ 5007584 h 6619325"/>
              <a:gd name="connsiteX176" fmla="*/ 323524 w 4308624"/>
              <a:gd name="connsiteY176" fmla="*/ 4968243 h 6619325"/>
              <a:gd name="connsiteX177" fmla="*/ 383649 w 4308624"/>
              <a:gd name="connsiteY177" fmla="*/ 4887336 h 6619325"/>
              <a:gd name="connsiteX178" fmla="*/ 424948 w 4308624"/>
              <a:gd name="connsiteY178" fmla="*/ 4803624 h 6619325"/>
              <a:gd name="connsiteX179" fmla="*/ 444395 w 4308624"/>
              <a:gd name="connsiteY179" fmla="*/ 4727123 h 6619325"/>
              <a:gd name="connsiteX180" fmla="*/ 439367 w 4308624"/>
              <a:gd name="connsiteY180" fmla="*/ 4666909 h 6619325"/>
              <a:gd name="connsiteX181" fmla="*/ 429665 w 4308624"/>
              <a:gd name="connsiteY181" fmla="*/ 4649108 h 6619325"/>
              <a:gd name="connsiteX182" fmla="*/ 416313 w 4308624"/>
              <a:gd name="connsiteY182" fmla="*/ 4637225 h 6619325"/>
              <a:gd name="connsiteX183" fmla="*/ 399803 w 4308624"/>
              <a:gd name="connsiteY183" fmla="*/ 4630817 h 6619325"/>
              <a:gd name="connsiteX184" fmla="*/ 380489 w 4308624"/>
              <a:gd name="connsiteY184" fmla="*/ 4629793 h 6619325"/>
              <a:gd name="connsiteX185" fmla="*/ 349825 w 4308624"/>
              <a:gd name="connsiteY185" fmla="*/ 4636914 h 6619325"/>
              <a:gd name="connsiteX186" fmla="*/ 315692 w 4308624"/>
              <a:gd name="connsiteY186" fmla="*/ 4653825 h 6619325"/>
              <a:gd name="connsiteX187" fmla="*/ 279243 w 4308624"/>
              <a:gd name="connsiteY187" fmla="*/ 4680305 h 6619325"/>
              <a:gd name="connsiteX188" fmla="*/ 241504 w 4308624"/>
              <a:gd name="connsiteY188" fmla="*/ 4716264 h 6619325"/>
              <a:gd name="connsiteX189" fmla="*/ 182625 w 4308624"/>
              <a:gd name="connsiteY189" fmla="*/ 4791920 h 6619325"/>
              <a:gd name="connsiteX190" fmla="*/ 139146 w 4308624"/>
              <a:gd name="connsiteY190" fmla="*/ 4873717 h 6619325"/>
              <a:gd name="connsiteX191" fmla="*/ 115604 w 4308624"/>
              <a:gd name="connsiteY191" fmla="*/ 4952488 h 6619325"/>
              <a:gd name="connsiteX192" fmla="*/ 116894 w 4308624"/>
              <a:gd name="connsiteY192" fmla="*/ 5017998 h 6619325"/>
              <a:gd name="connsiteX193" fmla="*/ 125572 w 4308624"/>
              <a:gd name="connsiteY193" fmla="*/ 5038114 h 6619325"/>
              <a:gd name="connsiteX194" fmla="*/ 138612 w 4308624"/>
              <a:gd name="connsiteY194" fmla="*/ 5052132 h 6619325"/>
              <a:gd name="connsiteX195" fmla="*/ 155434 w 4308624"/>
              <a:gd name="connsiteY195" fmla="*/ 5060098 h 6619325"/>
              <a:gd name="connsiteX196" fmla="*/ 175594 w 4308624"/>
              <a:gd name="connsiteY196" fmla="*/ 5062057 h 6619325"/>
              <a:gd name="connsiteX197" fmla="*/ 208215 w 4308624"/>
              <a:gd name="connsiteY197" fmla="*/ 5054891 h 6619325"/>
              <a:gd name="connsiteX198" fmla="*/ 244753 w 4308624"/>
              <a:gd name="connsiteY198" fmla="*/ 5036511 h 6619325"/>
              <a:gd name="connsiteX199" fmla="*/ 283783 w 4308624"/>
              <a:gd name="connsiteY199" fmla="*/ 5007584 h 6619325"/>
              <a:gd name="connsiteX200" fmla="*/ 825657 w 4308624"/>
              <a:gd name="connsiteY200" fmla="*/ 5828141 h 6619325"/>
              <a:gd name="connsiteX201" fmla="*/ 882267 w 4308624"/>
              <a:gd name="connsiteY201" fmla="*/ 5712431 h 6619325"/>
              <a:gd name="connsiteX202" fmla="*/ 911950 w 4308624"/>
              <a:gd name="connsiteY202" fmla="*/ 5601172 h 6619325"/>
              <a:gd name="connsiteX203" fmla="*/ 914042 w 4308624"/>
              <a:gd name="connsiteY203" fmla="*/ 5506380 h 6619325"/>
              <a:gd name="connsiteX204" fmla="*/ 887919 w 4308624"/>
              <a:gd name="connsiteY204" fmla="*/ 5438957 h 6619325"/>
              <a:gd name="connsiteX205" fmla="*/ 875057 w 4308624"/>
              <a:gd name="connsiteY205" fmla="*/ 5426274 h 6619325"/>
              <a:gd name="connsiteX206" fmla="*/ 860504 w 4308624"/>
              <a:gd name="connsiteY206" fmla="*/ 5417373 h 6619325"/>
              <a:gd name="connsiteX207" fmla="*/ 844483 w 4308624"/>
              <a:gd name="connsiteY207" fmla="*/ 5412389 h 6619325"/>
              <a:gd name="connsiteX208" fmla="*/ 827215 w 4308624"/>
              <a:gd name="connsiteY208" fmla="*/ 5411009 h 6619325"/>
              <a:gd name="connsiteX209" fmla="*/ 781733 w 4308624"/>
              <a:gd name="connsiteY209" fmla="*/ 5421957 h 6619325"/>
              <a:gd name="connsiteX210" fmla="*/ 732467 w 4308624"/>
              <a:gd name="connsiteY210" fmla="*/ 5451819 h 6619325"/>
              <a:gd name="connsiteX211" fmla="*/ 681778 w 4308624"/>
              <a:gd name="connsiteY211" fmla="*/ 5499571 h 6619325"/>
              <a:gd name="connsiteX212" fmla="*/ 632200 w 4308624"/>
              <a:gd name="connsiteY212" fmla="*/ 5564457 h 6619325"/>
              <a:gd name="connsiteX213" fmla="*/ 574346 w 4308624"/>
              <a:gd name="connsiteY213" fmla="*/ 5673135 h 6619325"/>
              <a:gd name="connsiteX214" fmla="*/ 539722 w 4308624"/>
              <a:gd name="connsiteY214" fmla="*/ 5784394 h 6619325"/>
              <a:gd name="connsiteX215" fmla="*/ 531801 w 4308624"/>
              <a:gd name="connsiteY215" fmla="*/ 5885461 h 6619325"/>
              <a:gd name="connsiteX216" fmla="*/ 554408 w 4308624"/>
              <a:gd name="connsiteY216" fmla="*/ 5962319 h 6619325"/>
              <a:gd name="connsiteX217" fmla="*/ 567137 w 4308624"/>
              <a:gd name="connsiteY217" fmla="*/ 5977629 h 6619325"/>
              <a:gd name="connsiteX218" fmla="*/ 582000 w 4308624"/>
              <a:gd name="connsiteY218" fmla="*/ 5988532 h 6619325"/>
              <a:gd name="connsiteX219" fmla="*/ 598734 w 4308624"/>
              <a:gd name="connsiteY219" fmla="*/ 5995118 h 6619325"/>
              <a:gd name="connsiteX220" fmla="*/ 617114 w 4308624"/>
              <a:gd name="connsiteY220" fmla="*/ 5997432 h 6619325"/>
              <a:gd name="connsiteX221" fmla="*/ 666068 w 4308624"/>
              <a:gd name="connsiteY221" fmla="*/ 5986396 h 6619325"/>
              <a:gd name="connsiteX222" fmla="*/ 719472 w 4308624"/>
              <a:gd name="connsiteY222" fmla="*/ 5953107 h 6619325"/>
              <a:gd name="connsiteX223" fmla="*/ 773766 w 4308624"/>
              <a:gd name="connsiteY223" fmla="*/ 5899703 h 6619325"/>
              <a:gd name="connsiteX224" fmla="*/ 825702 w 4308624"/>
              <a:gd name="connsiteY224" fmla="*/ 5828141 h 6619325"/>
              <a:gd name="connsiteX225" fmla="*/ 1451601 w 4308624"/>
              <a:gd name="connsiteY225" fmla="*/ 5997254 h 6619325"/>
              <a:gd name="connsiteX226" fmla="*/ 1405806 w 4308624"/>
              <a:gd name="connsiteY226" fmla="*/ 5929654 h 6619325"/>
              <a:gd name="connsiteX227" fmla="*/ 1392945 w 4308624"/>
              <a:gd name="connsiteY227" fmla="*/ 5921420 h 6619325"/>
              <a:gd name="connsiteX228" fmla="*/ 1379594 w 4308624"/>
              <a:gd name="connsiteY228" fmla="*/ 5915590 h 6619325"/>
              <a:gd name="connsiteX229" fmla="*/ 1365486 w 4308624"/>
              <a:gd name="connsiteY229" fmla="*/ 5912119 h 6619325"/>
              <a:gd name="connsiteX230" fmla="*/ 1350844 w 4308624"/>
              <a:gd name="connsiteY230" fmla="*/ 5910918 h 6619325"/>
              <a:gd name="connsiteX231" fmla="*/ 1292500 w 4308624"/>
              <a:gd name="connsiteY231" fmla="*/ 5925648 h 6619325"/>
              <a:gd name="connsiteX232" fmla="*/ 1231841 w 4308624"/>
              <a:gd name="connsiteY232" fmla="*/ 5968683 h 6619325"/>
              <a:gd name="connsiteX233" fmla="*/ 1172653 w 4308624"/>
              <a:gd name="connsiteY233" fmla="*/ 6037619 h 6619325"/>
              <a:gd name="connsiteX234" fmla="*/ 1118892 w 4308624"/>
              <a:gd name="connsiteY234" fmla="*/ 6130632 h 6619325"/>
              <a:gd name="connsiteX235" fmla="*/ 1069938 w 4308624"/>
              <a:gd name="connsiteY235" fmla="*/ 6266190 h 6619325"/>
              <a:gd name="connsiteX236" fmla="*/ 1049822 w 4308624"/>
              <a:gd name="connsiteY236" fmla="*/ 6399122 h 6619325"/>
              <a:gd name="connsiteX237" fmla="*/ 1060815 w 4308624"/>
              <a:gd name="connsiteY237" fmla="*/ 6514386 h 6619325"/>
              <a:gd name="connsiteX238" fmla="*/ 1105006 w 4308624"/>
              <a:gd name="connsiteY238" fmla="*/ 6594492 h 6619325"/>
              <a:gd name="connsiteX239" fmla="*/ 1118357 w 4308624"/>
              <a:gd name="connsiteY239" fmla="*/ 6604817 h 6619325"/>
              <a:gd name="connsiteX240" fmla="*/ 1132599 w 4308624"/>
              <a:gd name="connsiteY240" fmla="*/ 6612383 h 6619325"/>
              <a:gd name="connsiteX241" fmla="*/ 1147596 w 4308624"/>
              <a:gd name="connsiteY241" fmla="*/ 6617189 h 6619325"/>
              <a:gd name="connsiteX242" fmla="*/ 1163351 w 4308624"/>
              <a:gd name="connsiteY242" fmla="*/ 6619325 h 6619325"/>
              <a:gd name="connsiteX243" fmla="*/ 1227125 w 4308624"/>
              <a:gd name="connsiteY243" fmla="*/ 6604238 h 6619325"/>
              <a:gd name="connsiteX244" fmla="*/ 1293524 w 4308624"/>
              <a:gd name="connsiteY244" fmla="*/ 6555285 h 6619325"/>
              <a:gd name="connsiteX245" fmla="*/ 1356763 w 4308624"/>
              <a:gd name="connsiteY245" fmla="*/ 6476958 h 6619325"/>
              <a:gd name="connsiteX246" fmla="*/ 1411280 w 4308624"/>
              <a:gd name="connsiteY246" fmla="*/ 6374200 h 6619325"/>
              <a:gd name="connsiteX247" fmla="*/ 1456185 w 4308624"/>
              <a:gd name="connsiteY247" fmla="*/ 6231788 h 6619325"/>
              <a:gd name="connsiteX248" fmla="*/ 1469046 w 4308624"/>
              <a:gd name="connsiteY248" fmla="*/ 6101660 h 6619325"/>
              <a:gd name="connsiteX249" fmla="*/ 1451645 w 4308624"/>
              <a:gd name="connsiteY249" fmla="*/ 5997032 h 6619325"/>
              <a:gd name="connsiteX250" fmla="*/ 566424 w 4308624"/>
              <a:gd name="connsiteY250" fmla="*/ 5598458 h 6619325"/>
              <a:gd name="connsiteX251" fmla="*/ 614844 w 4308624"/>
              <a:gd name="connsiteY251" fmla="*/ 5538779 h 6619325"/>
              <a:gd name="connsiteX252" fmla="*/ 673633 w 4308624"/>
              <a:gd name="connsiteY252" fmla="*/ 5435619 h 6619325"/>
              <a:gd name="connsiteX253" fmla="*/ 708257 w 4308624"/>
              <a:gd name="connsiteY253" fmla="*/ 5334018 h 6619325"/>
              <a:gd name="connsiteX254" fmla="*/ 717158 w 4308624"/>
              <a:gd name="connsiteY254" fmla="*/ 5245634 h 6619325"/>
              <a:gd name="connsiteX255" fmla="*/ 698645 w 4308624"/>
              <a:gd name="connsiteY255" fmla="*/ 5180747 h 6619325"/>
              <a:gd name="connsiteX256" fmla="*/ 686584 w 4308624"/>
              <a:gd name="connsiteY256" fmla="*/ 5166462 h 6619325"/>
              <a:gd name="connsiteX257" fmla="*/ 672298 w 4308624"/>
              <a:gd name="connsiteY257" fmla="*/ 5156715 h 6619325"/>
              <a:gd name="connsiteX258" fmla="*/ 656055 w 4308624"/>
              <a:gd name="connsiteY258" fmla="*/ 5151241 h 6619325"/>
              <a:gd name="connsiteX259" fmla="*/ 638253 w 4308624"/>
              <a:gd name="connsiteY259" fmla="*/ 5149995 h 6619325"/>
              <a:gd name="connsiteX260" fmla="*/ 598200 w 4308624"/>
              <a:gd name="connsiteY260" fmla="*/ 5159564 h 6619325"/>
              <a:gd name="connsiteX261" fmla="*/ 554097 w 4308624"/>
              <a:gd name="connsiteY261" fmla="*/ 5184575 h 6619325"/>
              <a:gd name="connsiteX262" fmla="*/ 507991 w 4308624"/>
              <a:gd name="connsiteY262" fmla="*/ 5224361 h 6619325"/>
              <a:gd name="connsiteX263" fmla="*/ 461885 w 4308624"/>
              <a:gd name="connsiteY263" fmla="*/ 5278477 h 6619325"/>
              <a:gd name="connsiteX264" fmla="*/ 402785 w 4308624"/>
              <a:gd name="connsiteY264" fmla="*/ 5375450 h 6619325"/>
              <a:gd name="connsiteX265" fmla="*/ 364111 w 4308624"/>
              <a:gd name="connsiteY265" fmla="*/ 5476251 h 6619325"/>
              <a:gd name="connsiteX266" fmla="*/ 349870 w 4308624"/>
              <a:gd name="connsiteY266" fmla="*/ 5569709 h 6619325"/>
              <a:gd name="connsiteX267" fmla="*/ 364601 w 4308624"/>
              <a:gd name="connsiteY267" fmla="*/ 5642606 h 6619325"/>
              <a:gd name="connsiteX268" fmla="*/ 376260 w 4308624"/>
              <a:gd name="connsiteY268" fmla="*/ 5659428 h 6619325"/>
              <a:gd name="connsiteX269" fmla="*/ 390635 w 4308624"/>
              <a:gd name="connsiteY269" fmla="*/ 5671266 h 6619325"/>
              <a:gd name="connsiteX270" fmla="*/ 407457 w 4308624"/>
              <a:gd name="connsiteY270" fmla="*/ 5678297 h 6619325"/>
              <a:gd name="connsiteX271" fmla="*/ 426416 w 4308624"/>
              <a:gd name="connsiteY271" fmla="*/ 5680523 h 6619325"/>
              <a:gd name="connsiteX272" fmla="*/ 469629 w 4308624"/>
              <a:gd name="connsiteY272" fmla="*/ 5670821 h 6619325"/>
              <a:gd name="connsiteX273" fmla="*/ 517427 w 4308624"/>
              <a:gd name="connsiteY273" fmla="*/ 5643140 h 6619325"/>
              <a:gd name="connsiteX274" fmla="*/ 566468 w 4308624"/>
              <a:gd name="connsiteY274" fmla="*/ 5598057 h 6619325"/>
              <a:gd name="connsiteX275" fmla="*/ 404209 w 4308624"/>
              <a:gd name="connsiteY275" fmla="*/ 5300284 h 6619325"/>
              <a:gd name="connsiteX276" fmla="*/ 448489 w 4308624"/>
              <a:gd name="connsiteY276" fmla="*/ 5251686 h 6619325"/>
              <a:gd name="connsiteX277" fmla="*/ 508526 w 4308624"/>
              <a:gd name="connsiteY277" fmla="*/ 5160231 h 6619325"/>
              <a:gd name="connsiteX278" fmla="*/ 547244 w 4308624"/>
              <a:gd name="connsiteY278" fmla="*/ 5067842 h 6619325"/>
              <a:gd name="connsiteX279" fmla="*/ 562107 w 4308624"/>
              <a:gd name="connsiteY279" fmla="*/ 4985332 h 6619325"/>
              <a:gd name="connsiteX280" fmla="*/ 550981 w 4308624"/>
              <a:gd name="connsiteY280" fmla="*/ 4922404 h 6619325"/>
              <a:gd name="connsiteX281" fmla="*/ 539989 w 4308624"/>
              <a:gd name="connsiteY281" fmla="*/ 4906338 h 6619325"/>
              <a:gd name="connsiteX282" fmla="*/ 526015 w 4308624"/>
              <a:gd name="connsiteY282" fmla="*/ 4895390 h 6619325"/>
              <a:gd name="connsiteX283" fmla="*/ 509505 w 4308624"/>
              <a:gd name="connsiteY283" fmla="*/ 4889427 h 6619325"/>
              <a:gd name="connsiteX284" fmla="*/ 490768 w 4308624"/>
              <a:gd name="connsiteY284" fmla="*/ 4888225 h 6619325"/>
              <a:gd name="connsiteX285" fmla="*/ 455610 w 4308624"/>
              <a:gd name="connsiteY285" fmla="*/ 4896459 h 6619325"/>
              <a:gd name="connsiteX286" fmla="*/ 416714 w 4308624"/>
              <a:gd name="connsiteY286" fmla="*/ 4917019 h 6619325"/>
              <a:gd name="connsiteX287" fmla="*/ 375549 w 4308624"/>
              <a:gd name="connsiteY287" fmla="*/ 4949507 h 6619325"/>
              <a:gd name="connsiteX288" fmla="*/ 333493 w 4308624"/>
              <a:gd name="connsiteY288" fmla="*/ 4993610 h 6619325"/>
              <a:gd name="connsiteX289" fmla="*/ 273947 w 4308624"/>
              <a:gd name="connsiteY289" fmla="*/ 5079324 h 6619325"/>
              <a:gd name="connsiteX290" fmla="*/ 232158 w 4308624"/>
              <a:gd name="connsiteY290" fmla="*/ 5170289 h 6619325"/>
              <a:gd name="connsiteX291" fmla="*/ 212533 w 4308624"/>
              <a:gd name="connsiteY291" fmla="*/ 5256225 h 6619325"/>
              <a:gd name="connsiteX292" fmla="*/ 219831 w 4308624"/>
              <a:gd name="connsiteY292" fmla="*/ 5325740 h 6619325"/>
              <a:gd name="connsiteX293" fmla="*/ 230111 w 4308624"/>
              <a:gd name="connsiteY293" fmla="*/ 5344432 h 6619325"/>
              <a:gd name="connsiteX294" fmla="*/ 243907 w 4308624"/>
              <a:gd name="connsiteY294" fmla="*/ 5357515 h 6619325"/>
              <a:gd name="connsiteX295" fmla="*/ 260863 w 4308624"/>
              <a:gd name="connsiteY295" fmla="*/ 5365126 h 6619325"/>
              <a:gd name="connsiteX296" fmla="*/ 280533 w 4308624"/>
              <a:gd name="connsiteY296" fmla="*/ 5367217 h 6619325"/>
              <a:gd name="connsiteX297" fmla="*/ 318095 w 4308624"/>
              <a:gd name="connsiteY297" fmla="*/ 5358895 h 6619325"/>
              <a:gd name="connsiteX298" fmla="*/ 360061 w 4308624"/>
              <a:gd name="connsiteY298" fmla="*/ 5336332 h 6619325"/>
              <a:gd name="connsiteX299" fmla="*/ 404253 w 4308624"/>
              <a:gd name="connsiteY299" fmla="*/ 5300195 h 6619325"/>
              <a:gd name="connsiteX300" fmla="*/ 1142968 w 4308624"/>
              <a:gd name="connsiteY300" fmla="*/ 5977272 h 6619325"/>
              <a:gd name="connsiteX301" fmla="*/ 1164775 w 4308624"/>
              <a:gd name="connsiteY301" fmla="*/ 5856623 h 6619325"/>
              <a:gd name="connsiteX302" fmla="*/ 1157565 w 4308624"/>
              <a:gd name="connsiteY302" fmla="*/ 5756890 h 6619325"/>
              <a:gd name="connsiteX303" fmla="*/ 1121740 w 4308624"/>
              <a:gd name="connsiteY303" fmla="*/ 5689423 h 6619325"/>
              <a:gd name="connsiteX304" fmla="*/ 1108656 w 4308624"/>
              <a:gd name="connsiteY304" fmla="*/ 5679143 h 6619325"/>
              <a:gd name="connsiteX305" fmla="*/ 1094504 w 4308624"/>
              <a:gd name="connsiteY305" fmla="*/ 5671978 h 6619325"/>
              <a:gd name="connsiteX306" fmla="*/ 1079417 w 4308624"/>
              <a:gd name="connsiteY306" fmla="*/ 5667795 h 6619325"/>
              <a:gd name="connsiteX307" fmla="*/ 1063485 w 4308624"/>
              <a:gd name="connsiteY307" fmla="*/ 5666504 h 6619325"/>
              <a:gd name="connsiteX308" fmla="*/ 1011549 w 4308624"/>
              <a:gd name="connsiteY308" fmla="*/ 5679321 h 6619325"/>
              <a:gd name="connsiteX309" fmla="*/ 956276 w 4308624"/>
              <a:gd name="connsiteY309" fmla="*/ 5715636 h 6619325"/>
              <a:gd name="connsiteX310" fmla="*/ 900869 w 4308624"/>
              <a:gd name="connsiteY310" fmla="*/ 5773757 h 6619325"/>
              <a:gd name="connsiteX311" fmla="*/ 848399 w 4308624"/>
              <a:gd name="connsiteY311" fmla="*/ 5852395 h 6619325"/>
              <a:gd name="connsiteX312" fmla="*/ 794239 w 4308624"/>
              <a:gd name="connsiteY312" fmla="*/ 5974513 h 6619325"/>
              <a:gd name="connsiteX313" fmla="*/ 766246 w 4308624"/>
              <a:gd name="connsiteY313" fmla="*/ 6096631 h 6619325"/>
              <a:gd name="connsiteX314" fmla="*/ 767314 w 4308624"/>
              <a:gd name="connsiteY314" fmla="*/ 6204730 h 6619325"/>
              <a:gd name="connsiteX315" fmla="*/ 800469 w 4308624"/>
              <a:gd name="connsiteY315" fmla="*/ 6283234 h 6619325"/>
              <a:gd name="connsiteX316" fmla="*/ 813820 w 4308624"/>
              <a:gd name="connsiteY316" fmla="*/ 6295784 h 6619325"/>
              <a:gd name="connsiteX317" fmla="*/ 828417 w 4308624"/>
              <a:gd name="connsiteY317" fmla="*/ 6304685 h 6619325"/>
              <a:gd name="connsiteX318" fmla="*/ 844305 w 4308624"/>
              <a:gd name="connsiteY318" fmla="*/ 6310293 h 6619325"/>
              <a:gd name="connsiteX319" fmla="*/ 861260 w 4308624"/>
              <a:gd name="connsiteY319" fmla="*/ 6312518 h 6619325"/>
              <a:gd name="connsiteX320" fmla="*/ 917691 w 4308624"/>
              <a:gd name="connsiteY320" fmla="*/ 6299434 h 6619325"/>
              <a:gd name="connsiteX321" fmla="*/ 977994 w 4308624"/>
              <a:gd name="connsiteY321" fmla="*/ 6258446 h 6619325"/>
              <a:gd name="connsiteX322" fmla="*/ 1037495 w 4308624"/>
              <a:gd name="connsiteY322" fmla="*/ 6192759 h 6619325"/>
              <a:gd name="connsiteX323" fmla="*/ 1091700 w 4308624"/>
              <a:gd name="connsiteY323" fmla="*/ 6105843 h 6619325"/>
              <a:gd name="connsiteX324" fmla="*/ 1143280 w 4308624"/>
              <a:gd name="connsiteY324" fmla="*/ 5977183 h 6619325"/>
              <a:gd name="connsiteX325" fmla="*/ 743415 w 4308624"/>
              <a:gd name="connsiteY325" fmla="*/ 2068301 h 6619325"/>
              <a:gd name="connsiteX326" fmla="*/ 766379 w 4308624"/>
              <a:gd name="connsiteY326" fmla="*/ 2067278 h 6619325"/>
              <a:gd name="connsiteX327" fmla="*/ 766647 w 4308624"/>
              <a:gd name="connsiteY327" fmla="*/ 2067278 h 6619325"/>
              <a:gd name="connsiteX328" fmla="*/ 766957 w 4308624"/>
              <a:gd name="connsiteY328" fmla="*/ 2067278 h 6619325"/>
              <a:gd name="connsiteX329" fmla="*/ 767225 w 4308624"/>
              <a:gd name="connsiteY329" fmla="*/ 2067278 h 6619325"/>
              <a:gd name="connsiteX330" fmla="*/ 767536 w 4308624"/>
              <a:gd name="connsiteY330" fmla="*/ 2067278 h 6619325"/>
              <a:gd name="connsiteX331" fmla="*/ 797309 w 4308624"/>
              <a:gd name="connsiteY331" fmla="*/ 2056241 h 6619325"/>
              <a:gd name="connsiteX332" fmla="*/ 828061 w 4308624"/>
              <a:gd name="connsiteY332" fmla="*/ 2038039 h 6619325"/>
              <a:gd name="connsiteX333" fmla="*/ 856054 w 4308624"/>
              <a:gd name="connsiteY333" fmla="*/ 2015208 h 6619325"/>
              <a:gd name="connsiteX334" fmla="*/ 877727 w 4308624"/>
              <a:gd name="connsiteY334" fmla="*/ 1990420 h 6619325"/>
              <a:gd name="connsiteX335" fmla="*/ 888809 w 4308624"/>
              <a:gd name="connsiteY335" fmla="*/ 1968168 h 6619325"/>
              <a:gd name="connsiteX336" fmla="*/ 887741 w 4308624"/>
              <a:gd name="connsiteY336" fmla="*/ 1952503 h 6619325"/>
              <a:gd name="connsiteX337" fmla="*/ 875458 w 4308624"/>
              <a:gd name="connsiteY337" fmla="*/ 1944670 h 6619325"/>
              <a:gd name="connsiteX338" fmla="*/ 852894 w 4308624"/>
              <a:gd name="connsiteY338" fmla="*/ 1946050 h 6619325"/>
              <a:gd name="connsiteX339" fmla="*/ 852359 w 4308624"/>
              <a:gd name="connsiteY339" fmla="*/ 1946050 h 6619325"/>
              <a:gd name="connsiteX340" fmla="*/ 852093 w 4308624"/>
              <a:gd name="connsiteY340" fmla="*/ 1946050 h 6619325"/>
              <a:gd name="connsiteX341" fmla="*/ 851826 w 4308624"/>
              <a:gd name="connsiteY341" fmla="*/ 1946050 h 6619325"/>
              <a:gd name="connsiteX342" fmla="*/ 822988 w 4308624"/>
              <a:gd name="connsiteY342" fmla="*/ 1956775 h 6619325"/>
              <a:gd name="connsiteX343" fmla="*/ 793171 w 4308624"/>
              <a:gd name="connsiteY343" fmla="*/ 1974265 h 6619325"/>
              <a:gd name="connsiteX344" fmla="*/ 765577 w 4308624"/>
              <a:gd name="connsiteY344" fmla="*/ 1996517 h 6619325"/>
              <a:gd name="connsiteX345" fmla="*/ 743326 w 4308624"/>
              <a:gd name="connsiteY345" fmla="*/ 2020994 h 6619325"/>
              <a:gd name="connsiteX346" fmla="*/ 731310 w 4308624"/>
              <a:gd name="connsiteY346" fmla="*/ 2043602 h 6619325"/>
              <a:gd name="connsiteX347" fmla="*/ 731310 w 4308624"/>
              <a:gd name="connsiteY347" fmla="*/ 2060023 h 6619325"/>
              <a:gd name="connsiteX348" fmla="*/ 743593 w 4308624"/>
              <a:gd name="connsiteY348" fmla="*/ 2068212 h 6619325"/>
              <a:gd name="connsiteX349" fmla="*/ 1042390 w 4308624"/>
              <a:gd name="connsiteY349" fmla="*/ 1686549 h 6619325"/>
              <a:gd name="connsiteX350" fmla="*/ 1059657 w 4308624"/>
              <a:gd name="connsiteY350" fmla="*/ 1688775 h 6619325"/>
              <a:gd name="connsiteX351" fmla="*/ 1062683 w 4308624"/>
              <a:gd name="connsiteY351" fmla="*/ 1688419 h 6619325"/>
              <a:gd name="connsiteX352" fmla="*/ 1065799 w 4308624"/>
              <a:gd name="connsiteY352" fmla="*/ 1687929 h 6619325"/>
              <a:gd name="connsiteX353" fmla="*/ 1069004 w 4308624"/>
              <a:gd name="connsiteY353" fmla="*/ 1687306 h 6619325"/>
              <a:gd name="connsiteX354" fmla="*/ 1072341 w 4308624"/>
              <a:gd name="connsiteY354" fmla="*/ 1686505 h 6619325"/>
              <a:gd name="connsiteX355" fmla="*/ 1095349 w 4308624"/>
              <a:gd name="connsiteY355" fmla="*/ 1678227 h 6619325"/>
              <a:gd name="connsiteX356" fmla="*/ 1119248 w 4308624"/>
              <a:gd name="connsiteY356" fmla="*/ 1665410 h 6619325"/>
              <a:gd name="connsiteX357" fmla="*/ 1141811 w 4308624"/>
              <a:gd name="connsiteY357" fmla="*/ 1649300 h 6619325"/>
              <a:gd name="connsiteX358" fmla="*/ 1160814 w 4308624"/>
              <a:gd name="connsiteY358" fmla="*/ 1631232 h 6619325"/>
              <a:gd name="connsiteX359" fmla="*/ 1174165 w 4308624"/>
              <a:gd name="connsiteY359" fmla="*/ 1611650 h 6619325"/>
              <a:gd name="connsiteX360" fmla="*/ 1176880 w 4308624"/>
              <a:gd name="connsiteY360" fmla="*/ 1596652 h 6619325"/>
              <a:gd name="connsiteX361" fmla="*/ 1169404 w 4308624"/>
              <a:gd name="connsiteY361" fmla="*/ 1587752 h 6619325"/>
              <a:gd name="connsiteX362" fmla="*/ 1152091 w 4308624"/>
              <a:gd name="connsiteY362" fmla="*/ 1585971 h 6619325"/>
              <a:gd name="connsiteX363" fmla="*/ 1149065 w 4308624"/>
              <a:gd name="connsiteY363" fmla="*/ 1586372 h 6619325"/>
              <a:gd name="connsiteX364" fmla="*/ 1145995 w 4308624"/>
              <a:gd name="connsiteY364" fmla="*/ 1586861 h 6619325"/>
              <a:gd name="connsiteX365" fmla="*/ 1142834 w 4308624"/>
              <a:gd name="connsiteY365" fmla="*/ 1587529 h 6619325"/>
              <a:gd name="connsiteX366" fmla="*/ 1139586 w 4308624"/>
              <a:gd name="connsiteY366" fmla="*/ 1588330 h 6619325"/>
              <a:gd name="connsiteX367" fmla="*/ 1117334 w 4308624"/>
              <a:gd name="connsiteY367" fmla="*/ 1596385 h 6619325"/>
              <a:gd name="connsiteX368" fmla="*/ 1094148 w 4308624"/>
              <a:gd name="connsiteY368" fmla="*/ 1608713 h 6619325"/>
              <a:gd name="connsiteX369" fmla="*/ 1071896 w 4308624"/>
              <a:gd name="connsiteY369" fmla="*/ 1624244 h 6619325"/>
              <a:gd name="connsiteX370" fmla="*/ 1052893 w 4308624"/>
              <a:gd name="connsiteY370" fmla="*/ 1642046 h 6619325"/>
              <a:gd name="connsiteX371" fmla="*/ 1038875 w 4308624"/>
              <a:gd name="connsiteY371" fmla="*/ 1661628 h 6619325"/>
              <a:gd name="connsiteX372" fmla="*/ 1035269 w 4308624"/>
              <a:gd name="connsiteY372" fmla="*/ 1677115 h 6619325"/>
              <a:gd name="connsiteX373" fmla="*/ 1042569 w 4308624"/>
              <a:gd name="connsiteY373" fmla="*/ 1686460 h 6619325"/>
              <a:gd name="connsiteX374" fmla="*/ 840878 w 4308624"/>
              <a:gd name="connsiteY374" fmla="*/ 1933589 h 6619325"/>
              <a:gd name="connsiteX375" fmla="*/ 861661 w 4308624"/>
              <a:gd name="connsiteY375" fmla="*/ 1933900 h 6619325"/>
              <a:gd name="connsiteX376" fmla="*/ 863041 w 4308624"/>
              <a:gd name="connsiteY376" fmla="*/ 1933678 h 6619325"/>
              <a:gd name="connsiteX377" fmla="*/ 864465 w 4308624"/>
              <a:gd name="connsiteY377" fmla="*/ 1933366 h 6619325"/>
              <a:gd name="connsiteX378" fmla="*/ 865889 w 4308624"/>
              <a:gd name="connsiteY378" fmla="*/ 1933055 h 6619325"/>
              <a:gd name="connsiteX379" fmla="*/ 867313 w 4308624"/>
              <a:gd name="connsiteY379" fmla="*/ 1932743 h 6619325"/>
              <a:gd name="connsiteX380" fmla="*/ 894505 w 4308624"/>
              <a:gd name="connsiteY380" fmla="*/ 1922774 h 6619325"/>
              <a:gd name="connsiteX381" fmla="*/ 922675 w 4308624"/>
              <a:gd name="connsiteY381" fmla="*/ 1906620 h 6619325"/>
              <a:gd name="connsiteX382" fmla="*/ 948666 w 4308624"/>
              <a:gd name="connsiteY382" fmla="*/ 1886460 h 6619325"/>
              <a:gd name="connsiteX383" fmla="*/ 969404 w 4308624"/>
              <a:gd name="connsiteY383" fmla="*/ 1864208 h 6619325"/>
              <a:gd name="connsiteX384" fmla="*/ 981509 w 4308624"/>
              <a:gd name="connsiteY384" fmla="*/ 1842802 h 6619325"/>
              <a:gd name="connsiteX385" fmla="*/ 981910 w 4308624"/>
              <a:gd name="connsiteY385" fmla="*/ 1827270 h 6619325"/>
              <a:gd name="connsiteX386" fmla="*/ 971496 w 4308624"/>
              <a:gd name="connsiteY386" fmla="*/ 1818903 h 6619325"/>
              <a:gd name="connsiteX387" fmla="*/ 950935 w 4308624"/>
              <a:gd name="connsiteY387" fmla="*/ 1818903 h 6619325"/>
              <a:gd name="connsiteX388" fmla="*/ 949600 w 4308624"/>
              <a:gd name="connsiteY388" fmla="*/ 1819170 h 6619325"/>
              <a:gd name="connsiteX389" fmla="*/ 948265 w 4308624"/>
              <a:gd name="connsiteY389" fmla="*/ 1819482 h 6619325"/>
              <a:gd name="connsiteX390" fmla="*/ 946886 w 4308624"/>
              <a:gd name="connsiteY390" fmla="*/ 1819793 h 6619325"/>
              <a:gd name="connsiteX391" fmla="*/ 945506 w 4308624"/>
              <a:gd name="connsiteY391" fmla="*/ 1820105 h 6619325"/>
              <a:gd name="connsiteX392" fmla="*/ 919115 w 4308624"/>
              <a:gd name="connsiteY392" fmla="*/ 1829806 h 6619325"/>
              <a:gd name="connsiteX393" fmla="*/ 891790 w 4308624"/>
              <a:gd name="connsiteY393" fmla="*/ 1845294 h 6619325"/>
              <a:gd name="connsiteX394" fmla="*/ 866245 w 4308624"/>
              <a:gd name="connsiteY394" fmla="*/ 1864831 h 6619325"/>
              <a:gd name="connsiteX395" fmla="*/ 845195 w 4308624"/>
              <a:gd name="connsiteY395" fmla="*/ 1886727 h 6619325"/>
              <a:gd name="connsiteX396" fmla="*/ 832333 w 4308624"/>
              <a:gd name="connsiteY396" fmla="*/ 1908266 h 6619325"/>
              <a:gd name="connsiteX397" fmla="*/ 830999 w 4308624"/>
              <a:gd name="connsiteY397" fmla="*/ 1924421 h 6619325"/>
              <a:gd name="connsiteX398" fmla="*/ 841056 w 4308624"/>
              <a:gd name="connsiteY398" fmla="*/ 1933500 h 6619325"/>
              <a:gd name="connsiteX399" fmla="*/ 940967 w 4308624"/>
              <a:gd name="connsiteY399" fmla="*/ 1806576 h 6619325"/>
              <a:gd name="connsiteX400" fmla="*/ 959970 w 4308624"/>
              <a:gd name="connsiteY400" fmla="*/ 1807866 h 6619325"/>
              <a:gd name="connsiteX401" fmla="*/ 962195 w 4308624"/>
              <a:gd name="connsiteY401" fmla="*/ 1807555 h 6619325"/>
              <a:gd name="connsiteX402" fmla="*/ 964465 w 4308624"/>
              <a:gd name="connsiteY402" fmla="*/ 1807110 h 6619325"/>
              <a:gd name="connsiteX403" fmla="*/ 966779 w 4308624"/>
              <a:gd name="connsiteY403" fmla="*/ 1806620 h 6619325"/>
              <a:gd name="connsiteX404" fmla="*/ 969138 w 4308624"/>
              <a:gd name="connsiteY404" fmla="*/ 1806086 h 6619325"/>
              <a:gd name="connsiteX405" fmla="*/ 994193 w 4308624"/>
              <a:gd name="connsiteY405" fmla="*/ 1797185 h 6619325"/>
              <a:gd name="connsiteX406" fmla="*/ 1020139 w 4308624"/>
              <a:gd name="connsiteY406" fmla="*/ 1782766 h 6619325"/>
              <a:gd name="connsiteX407" fmla="*/ 1044348 w 4308624"/>
              <a:gd name="connsiteY407" fmla="*/ 1764742 h 6619325"/>
              <a:gd name="connsiteX408" fmla="*/ 1064197 w 4308624"/>
              <a:gd name="connsiteY408" fmla="*/ 1744716 h 6619325"/>
              <a:gd name="connsiteX409" fmla="*/ 1076925 w 4308624"/>
              <a:gd name="connsiteY409" fmla="*/ 1724289 h 6619325"/>
              <a:gd name="connsiteX410" fmla="*/ 1078482 w 4308624"/>
              <a:gd name="connsiteY410" fmla="*/ 1709024 h 6619325"/>
              <a:gd name="connsiteX411" fmla="*/ 1069582 w 4308624"/>
              <a:gd name="connsiteY411" fmla="*/ 1700346 h 6619325"/>
              <a:gd name="connsiteX412" fmla="*/ 1050623 w 4308624"/>
              <a:gd name="connsiteY412" fmla="*/ 1699500 h 6619325"/>
              <a:gd name="connsiteX413" fmla="*/ 1048442 w 4308624"/>
              <a:gd name="connsiteY413" fmla="*/ 1699856 h 6619325"/>
              <a:gd name="connsiteX414" fmla="*/ 1046217 w 4308624"/>
              <a:gd name="connsiteY414" fmla="*/ 1700257 h 6619325"/>
              <a:gd name="connsiteX415" fmla="*/ 1043947 w 4308624"/>
              <a:gd name="connsiteY415" fmla="*/ 1700746 h 6619325"/>
              <a:gd name="connsiteX416" fmla="*/ 1041678 w 4308624"/>
              <a:gd name="connsiteY416" fmla="*/ 1701325 h 6619325"/>
              <a:gd name="connsiteX417" fmla="*/ 1017424 w 4308624"/>
              <a:gd name="connsiteY417" fmla="*/ 1710225 h 6619325"/>
              <a:gd name="connsiteX418" fmla="*/ 992235 w 4308624"/>
              <a:gd name="connsiteY418" fmla="*/ 1724066 h 6619325"/>
              <a:gd name="connsiteX419" fmla="*/ 968514 w 4308624"/>
              <a:gd name="connsiteY419" fmla="*/ 1741511 h 6619325"/>
              <a:gd name="connsiteX420" fmla="*/ 948577 w 4308624"/>
              <a:gd name="connsiteY420" fmla="*/ 1761182 h 6619325"/>
              <a:gd name="connsiteX421" fmla="*/ 935226 w 4308624"/>
              <a:gd name="connsiteY421" fmla="*/ 1781743 h 6619325"/>
              <a:gd name="connsiteX422" fmla="*/ 932778 w 4308624"/>
              <a:gd name="connsiteY422" fmla="*/ 1797497 h 6619325"/>
              <a:gd name="connsiteX423" fmla="*/ 941145 w 4308624"/>
              <a:gd name="connsiteY423" fmla="*/ 1806353 h 6619325"/>
              <a:gd name="connsiteX424" fmla="*/ 1265308 w 4308624"/>
              <a:gd name="connsiteY424" fmla="*/ 1468749 h 6619325"/>
              <a:gd name="connsiteX425" fmla="*/ 1269759 w 4308624"/>
              <a:gd name="connsiteY425" fmla="*/ 1468749 h 6619325"/>
              <a:gd name="connsiteX426" fmla="*/ 1274209 w 4308624"/>
              <a:gd name="connsiteY426" fmla="*/ 1468215 h 6619325"/>
              <a:gd name="connsiteX427" fmla="*/ 1279016 w 4308624"/>
              <a:gd name="connsiteY427" fmla="*/ 1467369 h 6619325"/>
              <a:gd name="connsiteX428" fmla="*/ 1284044 w 4308624"/>
              <a:gd name="connsiteY428" fmla="*/ 1466168 h 6619325"/>
              <a:gd name="connsiteX429" fmla="*/ 1303493 w 4308624"/>
              <a:gd name="connsiteY429" fmla="*/ 1459225 h 6619325"/>
              <a:gd name="connsiteX430" fmla="*/ 1323608 w 4308624"/>
              <a:gd name="connsiteY430" fmla="*/ 1449078 h 6619325"/>
              <a:gd name="connsiteX431" fmla="*/ 1342968 w 4308624"/>
              <a:gd name="connsiteY431" fmla="*/ 1436395 h 6619325"/>
              <a:gd name="connsiteX432" fmla="*/ 1359967 w 4308624"/>
              <a:gd name="connsiteY432" fmla="*/ 1421931 h 6619325"/>
              <a:gd name="connsiteX433" fmla="*/ 1374565 w 4308624"/>
              <a:gd name="connsiteY433" fmla="*/ 1404130 h 6619325"/>
              <a:gd name="connsiteX434" fmla="*/ 1379371 w 4308624"/>
              <a:gd name="connsiteY434" fmla="*/ 1389622 h 6619325"/>
              <a:gd name="connsiteX435" fmla="*/ 1374565 w 4308624"/>
              <a:gd name="connsiteY435" fmla="*/ 1380053 h 6619325"/>
              <a:gd name="connsiteX436" fmla="*/ 1360235 w 4308624"/>
              <a:gd name="connsiteY436" fmla="*/ 1376716 h 6619325"/>
              <a:gd name="connsiteX437" fmla="*/ 1355784 w 4308624"/>
              <a:gd name="connsiteY437" fmla="*/ 1376938 h 6619325"/>
              <a:gd name="connsiteX438" fmla="*/ 1351334 w 4308624"/>
              <a:gd name="connsiteY438" fmla="*/ 1377517 h 6619325"/>
              <a:gd name="connsiteX439" fmla="*/ 1346616 w 4308624"/>
              <a:gd name="connsiteY439" fmla="*/ 1378407 h 6619325"/>
              <a:gd name="connsiteX440" fmla="*/ 1341722 w 4308624"/>
              <a:gd name="connsiteY440" fmla="*/ 1379608 h 6619325"/>
              <a:gd name="connsiteX441" fmla="*/ 1322852 w 4308624"/>
              <a:gd name="connsiteY441" fmla="*/ 1386284 h 6619325"/>
              <a:gd name="connsiteX442" fmla="*/ 1303270 w 4308624"/>
              <a:gd name="connsiteY442" fmla="*/ 1396075 h 6619325"/>
              <a:gd name="connsiteX443" fmla="*/ 1284356 w 4308624"/>
              <a:gd name="connsiteY443" fmla="*/ 1408402 h 6619325"/>
              <a:gd name="connsiteX444" fmla="*/ 1267444 w 4308624"/>
              <a:gd name="connsiteY444" fmla="*/ 1422554 h 6619325"/>
              <a:gd name="connsiteX445" fmla="*/ 1252403 w 4308624"/>
              <a:gd name="connsiteY445" fmla="*/ 1440356 h 6619325"/>
              <a:gd name="connsiteX446" fmla="*/ 1246884 w 4308624"/>
              <a:gd name="connsiteY446" fmla="*/ 1455131 h 6619325"/>
              <a:gd name="connsiteX447" fmla="*/ 1251067 w 4308624"/>
              <a:gd name="connsiteY447" fmla="*/ 1465189 h 6619325"/>
              <a:gd name="connsiteX448" fmla="*/ 1265486 w 4308624"/>
              <a:gd name="connsiteY448" fmla="*/ 1468660 h 6619325"/>
              <a:gd name="connsiteX449" fmla="*/ 1146172 w 4308624"/>
              <a:gd name="connsiteY449" fmla="*/ 1572620 h 6619325"/>
              <a:gd name="connsiteX450" fmla="*/ 1161793 w 4308624"/>
              <a:gd name="connsiteY450" fmla="*/ 1575691 h 6619325"/>
              <a:gd name="connsiteX451" fmla="*/ 1165532 w 4308624"/>
              <a:gd name="connsiteY451" fmla="*/ 1575424 h 6619325"/>
              <a:gd name="connsiteX452" fmla="*/ 1169492 w 4308624"/>
              <a:gd name="connsiteY452" fmla="*/ 1574890 h 6619325"/>
              <a:gd name="connsiteX453" fmla="*/ 1173587 w 4308624"/>
              <a:gd name="connsiteY453" fmla="*/ 1574089 h 6619325"/>
              <a:gd name="connsiteX454" fmla="*/ 1178037 w 4308624"/>
              <a:gd name="connsiteY454" fmla="*/ 1573110 h 6619325"/>
              <a:gd name="connsiteX455" fmla="*/ 1199043 w 4308624"/>
              <a:gd name="connsiteY455" fmla="*/ 1565633 h 6619325"/>
              <a:gd name="connsiteX456" fmla="*/ 1220894 w 4308624"/>
              <a:gd name="connsiteY456" fmla="*/ 1554285 h 6619325"/>
              <a:gd name="connsiteX457" fmla="*/ 1241722 w 4308624"/>
              <a:gd name="connsiteY457" fmla="*/ 1540044 h 6619325"/>
              <a:gd name="connsiteX458" fmla="*/ 1259524 w 4308624"/>
              <a:gd name="connsiteY458" fmla="*/ 1523889 h 6619325"/>
              <a:gd name="connsiteX459" fmla="*/ 1273675 w 4308624"/>
              <a:gd name="connsiteY459" fmla="*/ 1505108 h 6619325"/>
              <a:gd name="connsiteX460" fmla="*/ 1277591 w 4308624"/>
              <a:gd name="connsiteY460" fmla="*/ 1490289 h 6619325"/>
              <a:gd name="connsiteX461" fmla="*/ 1271584 w 4308624"/>
              <a:gd name="connsiteY461" fmla="*/ 1480898 h 6619325"/>
              <a:gd name="connsiteX462" fmla="*/ 1255829 w 4308624"/>
              <a:gd name="connsiteY462" fmla="*/ 1478273 h 6619325"/>
              <a:gd name="connsiteX463" fmla="*/ 1252091 w 4308624"/>
              <a:gd name="connsiteY463" fmla="*/ 1478584 h 6619325"/>
              <a:gd name="connsiteX464" fmla="*/ 1248220 w 4308624"/>
              <a:gd name="connsiteY464" fmla="*/ 1479163 h 6619325"/>
              <a:gd name="connsiteX465" fmla="*/ 1244214 w 4308624"/>
              <a:gd name="connsiteY465" fmla="*/ 1479919 h 6619325"/>
              <a:gd name="connsiteX466" fmla="*/ 1240075 w 4308624"/>
              <a:gd name="connsiteY466" fmla="*/ 1480943 h 6619325"/>
              <a:gd name="connsiteX467" fmla="*/ 1219603 w 4308624"/>
              <a:gd name="connsiteY467" fmla="*/ 1488242 h 6619325"/>
              <a:gd name="connsiteX468" fmla="*/ 1198375 w 4308624"/>
              <a:gd name="connsiteY468" fmla="*/ 1499190 h 6619325"/>
              <a:gd name="connsiteX469" fmla="*/ 1177993 w 4308624"/>
              <a:gd name="connsiteY469" fmla="*/ 1512986 h 6619325"/>
              <a:gd name="connsiteX470" fmla="*/ 1160191 w 4308624"/>
              <a:gd name="connsiteY470" fmla="*/ 1528784 h 6619325"/>
              <a:gd name="connsiteX471" fmla="*/ 1145549 w 4308624"/>
              <a:gd name="connsiteY471" fmla="*/ 1547520 h 6619325"/>
              <a:gd name="connsiteX472" fmla="*/ 1140876 w 4308624"/>
              <a:gd name="connsiteY472" fmla="*/ 1562652 h 6619325"/>
              <a:gd name="connsiteX473" fmla="*/ 1146350 w 4308624"/>
              <a:gd name="connsiteY473" fmla="*/ 1572531 h 6619325"/>
              <a:gd name="connsiteX474" fmla="*/ 463800 w 4308624"/>
              <a:gd name="connsiteY474" fmla="*/ 2520992 h 6619325"/>
              <a:gd name="connsiteX475" fmla="*/ 486318 w 4308624"/>
              <a:gd name="connsiteY475" fmla="*/ 2520279 h 6619325"/>
              <a:gd name="connsiteX476" fmla="*/ 489878 w 4308624"/>
              <a:gd name="connsiteY476" fmla="*/ 2519478 h 6619325"/>
              <a:gd name="connsiteX477" fmla="*/ 493528 w 4308624"/>
              <a:gd name="connsiteY477" fmla="*/ 2518499 h 6619325"/>
              <a:gd name="connsiteX478" fmla="*/ 497355 w 4308624"/>
              <a:gd name="connsiteY478" fmla="*/ 2517298 h 6619325"/>
              <a:gd name="connsiteX479" fmla="*/ 501271 w 4308624"/>
              <a:gd name="connsiteY479" fmla="*/ 2515963 h 6619325"/>
              <a:gd name="connsiteX480" fmla="*/ 537364 w 4308624"/>
              <a:gd name="connsiteY480" fmla="*/ 2498161 h 6619325"/>
              <a:gd name="connsiteX481" fmla="*/ 572477 w 4308624"/>
              <a:gd name="connsiteY481" fmla="*/ 2472660 h 6619325"/>
              <a:gd name="connsiteX482" fmla="*/ 602428 w 4308624"/>
              <a:gd name="connsiteY482" fmla="*/ 2442932 h 6619325"/>
              <a:gd name="connsiteX483" fmla="*/ 623300 w 4308624"/>
              <a:gd name="connsiteY483" fmla="*/ 2412536 h 6619325"/>
              <a:gd name="connsiteX484" fmla="*/ 630688 w 4308624"/>
              <a:gd name="connsiteY484" fmla="*/ 2389706 h 6619325"/>
              <a:gd name="connsiteX485" fmla="*/ 627083 w 4308624"/>
              <a:gd name="connsiteY485" fmla="*/ 2374130 h 6619325"/>
              <a:gd name="connsiteX486" fmla="*/ 613732 w 4308624"/>
              <a:gd name="connsiteY486" fmla="*/ 2366475 h 6619325"/>
              <a:gd name="connsiteX487" fmla="*/ 591480 w 4308624"/>
              <a:gd name="connsiteY487" fmla="*/ 2367588 h 6619325"/>
              <a:gd name="connsiteX488" fmla="*/ 588053 w 4308624"/>
              <a:gd name="connsiteY488" fmla="*/ 2368389 h 6619325"/>
              <a:gd name="connsiteX489" fmla="*/ 584493 w 4308624"/>
              <a:gd name="connsiteY489" fmla="*/ 2369368 h 6619325"/>
              <a:gd name="connsiteX490" fmla="*/ 580800 w 4308624"/>
              <a:gd name="connsiteY490" fmla="*/ 2370525 h 6619325"/>
              <a:gd name="connsiteX491" fmla="*/ 576972 w 4308624"/>
              <a:gd name="connsiteY491" fmla="*/ 2371860 h 6619325"/>
              <a:gd name="connsiteX492" fmla="*/ 542303 w 4308624"/>
              <a:gd name="connsiteY492" fmla="*/ 2388682 h 6619325"/>
              <a:gd name="connsiteX493" fmla="*/ 508259 w 4308624"/>
              <a:gd name="connsiteY493" fmla="*/ 2413026 h 6619325"/>
              <a:gd name="connsiteX494" fmla="*/ 478397 w 4308624"/>
              <a:gd name="connsiteY494" fmla="*/ 2441909 h 6619325"/>
              <a:gd name="connsiteX495" fmla="*/ 456679 w 4308624"/>
              <a:gd name="connsiteY495" fmla="*/ 2472216 h 6619325"/>
              <a:gd name="connsiteX496" fmla="*/ 448090 w 4308624"/>
              <a:gd name="connsiteY496" fmla="*/ 2495714 h 6619325"/>
              <a:gd name="connsiteX497" fmla="*/ 450671 w 4308624"/>
              <a:gd name="connsiteY497" fmla="*/ 2512313 h 6619325"/>
              <a:gd name="connsiteX498" fmla="*/ 463978 w 4308624"/>
              <a:gd name="connsiteY498" fmla="*/ 2520902 h 6619325"/>
              <a:gd name="connsiteX499" fmla="*/ 378664 w 4308624"/>
              <a:gd name="connsiteY499" fmla="*/ 2690773 h 6619325"/>
              <a:gd name="connsiteX500" fmla="*/ 400915 w 4308624"/>
              <a:gd name="connsiteY500" fmla="*/ 2690328 h 6619325"/>
              <a:gd name="connsiteX501" fmla="*/ 405811 w 4308624"/>
              <a:gd name="connsiteY501" fmla="*/ 2689170 h 6619325"/>
              <a:gd name="connsiteX502" fmla="*/ 410973 w 4308624"/>
              <a:gd name="connsiteY502" fmla="*/ 2687746 h 6619325"/>
              <a:gd name="connsiteX503" fmla="*/ 416358 w 4308624"/>
              <a:gd name="connsiteY503" fmla="*/ 2685966 h 6619325"/>
              <a:gd name="connsiteX504" fmla="*/ 422010 w 4308624"/>
              <a:gd name="connsiteY504" fmla="*/ 2683830 h 6619325"/>
              <a:gd name="connsiteX505" fmla="*/ 460328 w 4308624"/>
              <a:gd name="connsiteY505" fmla="*/ 2663403 h 6619325"/>
              <a:gd name="connsiteX506" fmla="*/ 496910 w 4308624"/>
              <a:gd name="connsiteY506" fmla="*/ 2635010 h 6619325"/>
              <a:gd name="connsiteX507" fmla="*/ 527395 w 4308624"/>
              <a:gd name="connsiteY507" fmla="*/ 2602611 h 6619325"/>
              <a:gd name="connsiteX508" fmla="*/ 547866 w 4308624"/>
              <a:gd name="connsiteY508" fmla="*/ 2570079 h 6619325"/>
              <a:gd name="connsiteX509" fmla="*/ 554097 w 4308624"/>
              <a:gd name="connsiteY509" fmla="*/ 2546982 h 6619325"/>
              <a:gd name="connsiteX510" fmla="*/ 549647 w 4308624"/>
              <a:gd name="connsiteY510" fmla="*/ 2531272 h 6619325"/>
              <a:gd name="connsiteX511" fmla="*/ 535940 w 4308624"/>
              <a:gd name="connsiteY511" fmla="*/ 2523573 h 6619325"/>
              <a:gd name="connsiteX512" fmla="*/ 514000 w 4308624"/>
              <a:gd name="connsiteY512" fmla="*/ 2524463 h 6619325"/>
              <a:gd name="connsiteX513" fmla="*/ 509238 w 4308624"/>
              <a:gd name="connsiteY513" fmla="*/ 2525575 h 6619325"/>
              <a:gd name="connsiteX514" fmla="*/ 504253 w 4308624"/>
              <a:gd name="connsiteY514" fmla="*/ 2526999 h 6619325"/>
              <a:gd name="connsiteX515" fmla="*/ 499046 w 4308624"/>
              <a:gd name="connsiteY515" fmla="*/ 2528780 h 6619325"/>
              <a:gd name="connsiteX516" fmla="*/ 493617 w 4308624"/>
              <a:gd name="connsiteY516" fmla="*/ 2530827 h 6619325"/>
              <a:gd name="connsiteX517" fmla="*/ 456857 w 4308624"/>
              <a:gd name="connsiteY517" fmla="*/ 2550230 h 6619325"/>
              <a:gd name="connsiteX518" fmla="*/ 421254 w 4308624"/>
              <a:gd name="connsiteY518" fmla="*/ 2577288 h 6619325"/>
              <a:gd name="connsiteX519" fmla="*/ 390768 w 4308624"/>
              <a:gd name="connsiteY519" fmla="*/ 2608797 h 6619325"/>
              <a:gd name="connsiteX520" fmla="*/ 369274 w 4308624"/>
              <a:gd name="connsiteY520" fmla="*/ 2641374 h 6619325"/>
              <a:gd name="connsiteX521" fmla="*/ 361708 w 4308624"/>
              <a:gd name="connsiteY521" fmla="*/ 2665317 h 6619325"/>
              <a:gd name="connsiteX522" fmla="*/ 365002 w 4308624"/>
              <a:gd name="connsiteY522" fmla="*/ 2682095 h 6619325"/>
              <a:gd name="connsiteX523" fmla="*/ 378842 w 4308624"/>
              <a:gd name="connsiteY523" fmla="*/ 2690684 h 6619325"/>
              <a:gd name="connsiteX524" fmla="*/ 298557 w 4308624"/>
              <a:gd name="connsiteY524" fmla="*/ 2871457 h 6619325"/>
              <a:gd name="connsiteX525" fmla="*/ 320809 w 4308624"/>
              <a:gd name="connsiteY525" fmla="*/ 2871190 h 6619325"/>
              <a:gd name="connsiteX526" fmla="*/ 327351 w 4308624"/>
              <a:gd name="connsiteY526" fmla="*/ 2869721 h 6619325"/>
              <a:gd name="connsiteX527" fmla="*/ 334294 w 4308624"/>
              <a:gd name="connsiteY527" fmla="*/ 2867674 h 6619325"/>
              <a:gd name="connsiteX528" fmla="*/ 341637 w 4308624"/>
              <a:gd name="connsiteY528" fmla="*/ 2865004 h 6619325"/>
              <a:gd name="connsiteX529" fmla="*/ 349336 w 4308624"/>
              <a:gd name="connsiteY529" fmla="*/ 2861755 h 6619325"/>
              <a:gd name="connsiteX530" fmla="*/ 390101 w 4308624"/>
              <a:gd name="connsiteY530" fmla="*/ 2838035 h 6619325"/>
              <a:gd name="connsiteX531" fmla="*/ 428063 w 4308624"/>
              <a:gd name="connsiteY531" fmla="*/ 2806259 h 6619325"/>
              <a:gd name="connsiteX532" fmla="*/ 458948 w 4308624"/>
              <a:gd name="connsiteY532" fmla="*/ 2770879 h 6619325"/>
              <a:gd name="connsiteX533" fmla="*/ 478574 w 4308624"/>
              <a:gd name="connsiteY533" fmla="*/ 2736077 h 6619325"/>
              <a:gd name="connsiteX534" fmla="*/ 483292 w 4308624"/>
              <a:gd name="connsiteY534" fmla="*/ 2713024 h 6619325"/>
              <a:gd name="connsiteX535" fmla="*/ 478040 w 4308624"/>
              <a:gd name="connsiteY535" fmla="*/ 2697448 h 6619325"/>
              <a:gd name="connsiteX536" fmla="*/ 463978 w 4308624"/>
              <a:gd name="connsiteY536" fmla="*/ 2689794 h 6619325"/>
              <a:gd name="connsiteX537" fmla="*/ 442215 w 4308624"/>
              <a:gd name="connsiteY537" fmla="*/ 2690461 h 6619325"/>
              <a:gd name="connsiteX538" fmla="*/ 435940 w 4308624"/>
              <a:gd name="connsiteY538" fmla="*/ 2691974 h 6619325"/>
              <a:gd name="connsiteX539" fmla="*/ 429265 w 4308624"/>
              <a:gd name="connsiteY539" fmla="*/ 2693977 h 6619325"/>
              <a:gd name="connsiteX540" fmla="*/ 422277 w 4308624"/>
              <a:gd name="connsiteY540" fmla="*/ 2696514 h 6619325"/>
              <a:gd name="connsiteX541" fmla="*/ 414890 w 4308624"/>
              <a:gd name="connsiteY541" fmla="*/ 2699584 h 6619325"/>
              <a:gd name="connsiteX542" fmla="*/ 375816 w 4308624"/>
              <a:gd name="connsiteY542" fmla="*/ 2722103 h 6619325"/>
              <a:gd name="connsiteX543" fmla="*/ 338789 w 4308624"/>
              <a:gd name="connsiteY543" fmla="*/ 2752410 h 6619325"/>
              <a:gd name="connsiteX544" fmla="*/ 307636 w 4308624"/>
              <a:gd name="connsiteY544" fmla="*/ 2786945 h 6619325"/>
              <a:gd name="connsiteX545" fmla="*/ 286720 w 4308624"/>
              <a:gd name="connsiteY545" fmla="*/ 2821969 h 6619325"/>
              <a:gd name="connsiteX546" fmla="*/ 280578 w 4308624"/>
              <a:gd name="connsiteY546" fmla="*/ 2846001 h 6619325"/>
              <a:gd name="connsiteX547" fmla="*/ 284762 w 4308624"/>
              <a:gd name="connsiteY547" fmla="*/ 2862779 h 6619325"/>
              <a:gd name="connsiteX548" fmla="*/ 298914 w 4308624"/>
              <a:gd name="connsiteY548" fmla="*/ 2871368 h 6619325"/>
              <a:gd name="connsiteX549" fmla="*/ 553117 w 4308624"/>
              <a:gd name="connsiteY549" fmla="*/ 2361135 h 6619325"/>
              <a:gd name="connsiteX550" fmla="*/ 575948 w 4308624"/>
              <a:gd name="connsiteY550" fmla="*/ 2360245 h 6619325"/>
              <a:gd name="connsiteX551" fmla="*/ 578040 w 4308624"/>
              <a:gd name="connsiteY551" fmla="*/ 2359755 h 6619325"/>
              <a:gd name="connsiteX552" fmla="*/ 580220 w 4308624"/>
              <a:gd name="connsiteY552" fmla="*/ 2359221 h 6619325"/>
              <a:gd name="connsiteX553" fmla="*/ 582446 w 4308624"/>
              <a:gd name="connsiteY553" fmla="*/ 2358598 h 6619325"/>
              <a:gd name="connsiteX554" fmla="*/ 584715 w 4308624"/>
              <a:gd name="connsiteY554" fmla="*/ 2357886 h 6619325"/>
              <a:gd name="connsiteX555" fmla="*/ 618583 w 4308624"/>
              <a:gd name="connsiteY555" fmla="*/ 2342977 h 6619325"/>
              <a:gd name="connsiteX556" fmla="*/ 652316 w 4308624"/>
              <a:gd name="connsiteY556" fmla="*/ 2320236 h 6619325"/>
              <a:gd name="connsiteX557" fmla="*/ 681912 w 4308624"/>
              <a:gd name="connsiteY557" fmla="*/ 2293000 h 6619325"/>
              <a:gd name="connsiteX558" fmla="*/ 703406 w 4308624"/>
              <a:gd name="connsiteY558" fmla="*/ 2264473 h 6619325"/>
              <a:gd name="connsiteX559" fmla="*/ 712307 w 4308624"/>
              <a:gd name="connsiteY559" fmla="*/ 2241598 h 6619325"/>
              <a:gd name="connsiteX560" fmla="*/ 709637 w 4308624"/>
              <a:gd name="connsiteY560" fmla="*/ 2225799 h 6619325"/>
              <a:gd name="connsiteX561" fmla="*/ 696553 w 4308624"/>
              <a:gd name="connsiteY561" fmla="*/ 2218056 h 6619325"/>
              <a:gd name="connsiteX562" fmla="*/ 674302 w 4308624"/>
              <a:gd name="connsiteY562" fmla="*/ 2219346 h 6619325"/>
              <a:gd name="connsiteX563" fmla="*/ 672254 w 4308624"/>
              <a:gd name="connsiteY563" fmla="*/ 2219791 h 6619325"/>
              <a:gd name="connsiteX564" fmla="*/ 670207 w 4308624"/>
              <a:gd name="connsiteY564" fmla="*/ 2220370 h 6619325"/>
              <a:gd name="connsiteX565" fmla="*/ 668070 w 4308624"/>
              <a:gd name="connsiteY565" fmla="*/ 2220948 h 6619325"/>
              <a:gd name="connsiteX566" fmla="*/ 665934 w 4308624"/>
              <a:gd name="connsiteY566" fmla="*/ 2221616 h 6619325"/>
              <a:gd name="connsiteX567" fmla="*/ 633268 w 4308624"/>
              <a:gd name="connsiteY567" fmla="*/ 2235991 h 6619325"/>
              <a:gd name="connsiteX568" fmla="*/ 600514 w 4308624"/>
              <a:gd name="connsiteY568" fmla="*/ 2257708 h 6619325"/>
              <a:gd name="connsiteX569" fmla="*/ 571231 w 4308624"/>
              <a:gd name="connsiteY569" fmla="*/ 2284099 h 6619325"/>
              <a:gd name="connsiteX570" fmla="*/ 548979 w 4308624"/>
              <a:gd name="connsiteY570" fmla="*/ 2312359 h 6619325"/>
              <a:gd name="connsiteX571" fmla="*/ 538921 w 4308624"/>
              <a:gd name="connsiteY571" fmla="*/ 2335812 h 6619325"/>
              <a:gd name="connsiteX572" fmla="*/ 540568 w 4308624"/>
              <a:gd name="connsiteY572" fmla="*/ 2352545 h 6619325"/>
              <a:gd name="connsiteX573" fmla="*/ 553474 w 4308624"/>
              <a:gd name="connsiteY573" fmla="*/ 2361046 h 6619325"/>
              <a:gd name="connsiteX574" fmla="*/ 647199 w 4308624"/>
              <a:gd name="connsiteY574" fmla="*/ 2210401 h 6619325"/>
              <a:gd name="connsiteX575" fmla="*/ 670251 w 4308624"/>
              <a:gd name="connsiteY575" fmla="*/ 2209288 h 6619325"/>
              <a:gd name="connsiteX576" fmla="*/ 671141 w 4308624"/>
              <a:gd name="connsiteY576" fmla="*/ 2209288 h 6619325"/>
              <a:gd name="connsiteX577" fmla="*/ 672076 w 4308624"/>
              <a:gd name="connsiteY577" fmla="*/ 2209066 h 6619325"/>
              <a:gd name="connsiteX578" fmla="*/ 673011 w 4308624"/>
              <a:gd name="connsiteY578" fmla="*/ 2209066 h 6619325"/>
              <a:gd name="connsiteX579" fmla="*/ 673945 w 4308624"/>
              <a:gd name="connsiteY579" fmla="*/ 2208799 h 6619325"/>
              <a:gd name="connsiteX580" fmla="*/ 705854 w 4308624"/>
              <a:gd name="connsiteY580" fmla="*/ 2195937 h 6619325"/>
              <a:gd name="connsiteX581" fmla="*/ 738253 w 4308624"/>
              <a:gd name="connsiteY581" fmla="*/ 2175555 h 6619325"/>
              <a:gd name="connsiteX582" fmla="*/ 767180 w 4308624"/>
              <a:gd name="connsiteY582" fmla="*/ 2150544 h 6619325"/>
              <a:gd name="connsiteX583" fmla="*/ 788854 w 4308624"/>
              <a:gd name="connsiteY583" fmla="*/ 2123842 h 6619325"/>
              <a:gd name="connsiteX584" fmla="*/ 798867 w 4308624"/>
              <a:gd name="connsiteY584" fmla="*/ 2101189 h 6619325"/>
              <a:gd name="connsiteX585" fmla="*/ 796864 w 4308624"/>
              <a:gd name="connsiteY585" fmla="*/ 2085435 h 6619325"/>
              <a:gd name="connsiteX586" fmla="*/ 784047 w 4308624"/>
              <a:gd name="connsiteY586" fmla="*/ 2077780 h 6619325"/>
              <a:gd name="connsiteX587" fmla="*/ 761350 w 4308624"/>
              <a:gd name="connsiteY587" fmla="*/ 2079249 h 6619325"/>
              <a:gd name="connsiteX588" fmla="*/ 760504 w 4308624"/>
              <a:gd name="connsiteY588" fmla="*/ 2079249 h 6619325"/>
              <a:gd name="connsiteX589" fmla="*/ 759615 w 4308624"/>
              <a:gd name="connsiteY589" fmla="*/ 2079472 h 6619325"/>
              <a:gd name="connsiteX590" fmla="*/ 758725 w 4308624"/>
              <a:gd name="connsiteY590" fmla="*/ 2079694 h 6619325"/>
              <a:gd name="connsiteX591" fmla="*/ 757834 w 4308624"/>
              <a:gd name="connsiteY591" fmla="*/ 2079961 h 6619325"/>
              <a:gd name="connsiteX592" fmla="*/ 726993 w 4308624"/>
              <a:gd name="connsiteY592" fmla="*/ 2092378 h 6619325"/>
              <a:gd name="connsiteX593" fmla="*/ 695618 w 4308624"/>
              <a:gd name="connsiteY593" fmla="*/ 2111915 h 6619325"/>
              <a:gd name="connsiteX594" fmla="*/ 667047 w 4308624"/>
              <a:gd name="connsiteY594" fmla="*/ 2136080 h 6619325"/>
              <a:gd name="connsiteX595" fmla="*/ 644795 w 4308624"/>
              <a:gd name="connsiteY595" fmla="*/ 2162471 h 6619325"/>
              <a:gd name="connsiteX596" fmla="*/ 633758 w 4308624"/>
              <a:gd name="connsiteY596" fmla="*/ 2185568 h 6619325"/>
              <a:gd name="connsiteX597" fmla="*/ 634737 w 4308624"/>
              <a:gd name="connsiteY597" fmla="*/ 2202123 h 6619325"/>
              <a:gd name="connsiteX598" fmla="*/ 647555 w 4308624"/>
              <a:gd name="connsiteY598" fmla="*/ 2210312 h 6619325"/>
              <a:gd name="connsiteX599" fmla="*/ 226373 w 4308624"/>
              <a:gd name="connsiteY599" fmla="*/ 3063000 h 6619325"/>
              <a:gd name="connsiteX600" fmla="*/ 248402 w 4308624"/>
              <a:gd name="connsiteY600" fmla="*/ 3063000 h 6619325"/>
              <a:gd name="connsiteX601" fmla="*/ 256680 w 4308624"/>
              <a:gd name="connsiteY601" fmla="*/ 3061131 h 6619325"/>
              <a:gd name="connsiteX602" fmla="*/ 265580 w 4308624"/>
              <a:gd name="connsiteY602" fmla="*/ 3058328 h 6619325"/>
              <a:gd name="connsiteX603" fmla="*/ 275059 w 4308624"/>
              <a:gd name="connsiteY603" fmla="*/ 3054634 h 6619325"/>
              <a:gd name="connsiteX604" fmla="*/ 285073 w 4308624"/>
              <a:gd name="connsiteY604" fmla="*/ 3049961 h 6619325"/>
              <a:gd name="connsiteX605" fmla="*/ 328242 w 4308624"/>
              <a:gd name="connsiteY605" fmla="*/ 3022636 h 6619325"/>
              <a:gd name="connsiteX606" fmla="*/ 367582 w 4308624"/>
              <a:gd name="connsiteY606" fmla="*/ 2987033 h 6619325"/>
              <a:gd name="connsiteX607" fmla="*/ 398735 w 4308624"/>
              <a:gd name="connsiteY607" fmla="*/ 2948359 h 6619325"/>
              <a:gd name="connsiteX608" fmla="*/ 417426 w 4308624"/>
              <a:gd name="connsiteY608" fmla="*/ 2911154 h 6619325"/>
              <a:gd name="connsiteX609" fmla="*/ 420719 w 4308624"/>
              <a:gd name="connsiteY609" fmla="*/ 2888146 h 6619325"/>
              <a:gd name="connsiteX610" fmla="*/ 414578 w 4308624"/>
              <a:gd name="connsiteY610" fmla="*/ 2872659 h 6619325"/>
              <a:gd name="connsiteX611" fmla="*/ 400204 w 4308624"/>
              <a:gd name="connsiteY611" fmla="*/ 2865004 h 6619325"/>
              <a:gd name="connsiteX612" fmla="*/ 378664 w 4308624"/>
              <a:gd name="connsiteY612" fmla="*/ 2865538 h 6619325"/>
              <a:gd name="connsiteX613" fmla="*/ 370697 w 4308624"/>
              <a:gd name="connsiteY613" fmla="*/ 2867407 h 6619325"/>
              <a:gd name="connsiteX614" fmla="*/ 362153 w 4308624"/>
              <a:gd name="connsiteY614" fmla="*/ 2870122 h 6619325"/>
              <a:gd name="connsiteX615" fmla="*/ 353252 w 4308624"/>
              <a:gd name="connsiteY615" fmla="*/ 2873682 h 6619325"/>
              <a:gd name="connsiteX616" fmla="*/ 343640 w 4308624"/>
              <a:gd name="connsiteY616" fmla="*/ 2878133 h 6619325"/>
              <a:gd name="connsiteX617" fmla="*/ 302251 w 4308624"/>
              <a:gd name="connsiteY617" fmla="*/ 2904034 h 6619325"/>
              <a:gd name="connsiteX618" fmla="*/ 263800 w 4308624"/>
              <a:gd name="connsiteY618" fmla="*/ 2937856 h 6619325"/>
              <a:gd name="connsiteX619" fmla="*/ 232336 w 4308624"/>
              <a:gd name="connsiteY619" fmla="*/ 2975640 h 6619325"/>
              <a:gd name="connsiteX620" fmla="*/ 212176 w 4308624"/>
              <a:gd name="connsiteY620" fmla="*/ 3013245 h 6619325"/>
              <a:gd name="connsiteX621" fmla="*/ 207414 w 4308624"/>
              <a:gd name="connsiteY621" fmla="*/ 3037366 h 6619325"/>
              <a:gd name="connsiteX622" fmla="*/ 212577 w 4308624"/>
              <a:gd name="connsiteY622" fmla="*/ 3054144 h 6619325"/>
              <a:gd name="connsiteX623" fmla="*/ 226729 w 4308624"/>
              <a:gd name="connsiteY623" fmla="*/ 3062911 h 6619325"/>
              <a:gd name="connsiteX624" fmla="*/ 1572294 w 4308624"/>
              <a:gd name="connsiteY624" fmla="*/ 1188065 h 6619325"/>
              <a:gd name="connsiteX625" fmla="*/ 1567087 w 4308624"/>
              <a:gd name="connsiteY625" fmla="*/ 1188065 h 6619325"/>
              <a:gd name="connsiteX626" fmla="*/ 1561346 w 4308624"/>
              <a:gd name="connsiteY626" fmla="*/ 1188555 h 6619325"/>
              <a:gd name="connsiteX627" fmla="*/ 1555205 w 4308624"/>
              <a:gd name="connsiteY627" fmla="*/ 1189623 h 6619325"/>
              <a:gd name="connsiteX628" fmla="*/ 1548708 w 4308624"/>
              <a:gd name="connsiteY628" fmla="*/ 1191225 h 6619325"/>
              <a:gd name="connsiteX629" fmla="*/ 1532820 w 4308624"/>
              <a:gd name="connsiteY629" fmla="*/ 1196743 h 6619325"/>
              <a:gd name="connsiteX630" fmla="*/ 1516309 w 4308624"/>
              <a:gd name="connsiteY630" fmla="*/ 1204531 h 6619325"/>
              <a:gd name="connsiteX631" fmla="*/ 1500198 w 4308624"/>
              <a:gd name="connsiteY631" fmla="*/ 1214233 h 6619325"/>
              <a:gd name="connsiteX632" fmla="*/ 1485290 w 4308624"/>
              <a:gd name="connsiteY632" fmla="*/ 1225448 h 6619325"/>
              <a:gd name="connsiteX633" fmla="*/ 1469402 w 4308624"/>
              <a:gd name="connsiteY633" fmla="*/ 1241825 h 6619325"/>
              <a:gd name="connsiteX634" fmla="*/ 1462192 w 4308624"/>
              <a:gd name="connsiteY634" fmla="*/ 1255977 h 6619325"/>
              <a:gd name="connsiteX635" fmla="*/ 1464062 w 4308624"/>
              <a:gd name="connsiteY635" fmla="*/ 1266302 h 6619325"/>
              <a:gd name="connsiteX636" fmla="*/ 1475498 w 4308624"/>
              <a:gd name="connsiteY636" fmla="*/ 1271287 h 6619325"/>
              <a:gd name="connsiteX637" fmla="*/ 1480751 w 4308624"/>
              <a:gd name="connsiteY637" fmla="*/ 1271287 h 6619325"/>
              <a:gd name="connsiteX638" fmla="*/ 1486535 w 4308624"/>
              <a:gd name="connsiteY638" fmla="*/ 1270842 h 6619325"/>
              <a:gd name="connsiteX639" fmla="*/ 1492811 w 4308624"/>
              <a:gd name="connsiteY639" fmla="*/ 1269818 h 6619325"/>
              <a:gd name="connsiteX640" fmla="*/ 1499442 w 4308624"/>
              <a:gd name="connsiteY640" fmla="*/ 1268216 h 6619325"/>
              <a:gd name="connsiteX641" fmla="*/ 1515819 w 4308624"/>
              <a:gd name="connsiteY641" fmla="*/ 1262564 h 6619325"/>
              <a:gd name="connsiteX642" fmla="*/ 1532731 w 4308624"/>
              <a:gd name="connsiteY642" fmla="*/ 1254553 h 6619325"/>
              <a:gd name="connsiteX643" fmla="*/ 1549241 w 4308624"/>
              <a:gd name="connsiteY643" fmla="*/ 1244540 h 6619325"/>
              <a:gd name="connsiteX644" fmla="*/ 1564284 w 4308624"/>
              <a:gd name="connsiteY644" fmla="*/ 1233014 h 6619325"/>
              <a:gd name="connsiteX645" fmla="*/ 1579905 w 4308624"/>
              <a:gd name="connsiteY645" fmla="*/ 1216414 h 6619325"/>
              <a:gd name="connsiteX646" fmla="*/ 1586536 w 4308624"/>
              <a:gd name="connsiteY646" fmla="*/ 1202484 h 6619325"/>
              <a:gd name="connsiteX647" fmla="*/ 1584043 w 4308624"/>
              <a:gd name="connsiteY647" fmla="*/ 1192515 h 6619325"/>
              <a:gd name="connsiteX648" fmla="*/ 1572650 w 4308624"/>
              <a:gd name="connsiteY648" fmla="*/ 1187976 h 6619325"/>
              <a:gd name="connsiteX649" fmla="*/ 3389286 w 4308624"/>
              <a:gd name="connsiteY649" fmla="*/ 206583 h 6619325"/>
              <a:gd name="connsiteX650" fmla="*/ 3377092 w 4308624"/>
              <a:gd name="connsiteY650" fmla="*/ 203646 h 6619325"/>
              <a:gd name="connsiteX651" fmla="*/ 3359602 w 4308624"/>
              <a:gd name="connsiteY651" fmla="*/ 204492 h 6619325"/>
              <a:gd name="connsiteX652" fmla="*/ 3338641 w 4308624"/>
              <a:gd name="connsiteY652" fmla="*/ 209253 h 6619325"/>
              <a:gd name="connsiteX653" fmla="*/ 3338151 w 4308624"/>
              <a:gd name="connsiteY653" fmla="*/ 209253 h 6619325"/>
              <a:gd name="connsiteX654" fmla="*/ 3337662 w 4308624"/>
              <a:gd name="connsiteY654" fmla="*/ 209253 h 6619325"/>
              <a:gd name="connsiteX655" fmla="*/ 3337128 w 4308624"/>
              <a:gd name="connsiteY655" fmla="*/ 209253 h 6619325"/>
              <a:gd name="connsiteX656" fmla="*/ 3336639 w 4308624"/>
              <a:gd name="connsiteY656" fmla="*/ 209253 h 6619325"/>
              <a:gd name="connsiteX657" fmla="*/ 3315321 w 4308624"/>
              <a:gd name="connsiteY657" fmla="*/ 217754 h 6619325"/>
              <a:gd name="connsiteX658" fmla="*/ 3298098 w 4308624"/>
              <a:gd name="connsiteY658" fmla="*/ 227811 h 6619325"/>
              <a:gd name="connsiteX659" fmla="*/ 3286661 w 4308624"/>
              <a:gd name="connsiteY659" fmla="*/ 238314 h 6619325"/>
              <a:gd name="connsiteX660" fmla="*/ 3282789 w 4308624"/>
              <a:gd name="connsiteY660" fmla="*/ 248061 h 6619325"/>
              <a:gd name="connsiteX661" fmla="*/ 3287462 w 4308624"/>
              <a:gd name="connsiteY661" fmla="*/ 255003 h 6619325"/>
              <a:gd name="connsiteX662" fmla="*/ 3299433 w 4308624"/>
              <a:gd name="connsiteY662" fmla="*/ 258207 h 6619325"/>
              <a:gd name="connsiteX663" fmla="*/ 3317012 w 4308624"/>
              <a:gd name="connsiteY663" fmla="*/ 257495 h 6619325"/>
              <a:gd name="connsiteX664" fmla="*/ 3338418 w 4308624"/>
              <a:gd name="connsiteY664" fmla="*/ 252689 h 6619325"/>
              <a:gd name="connsiteX665" fmla="*/ 3338908 w 4308624"/>
              <a:gd name="connsiteY665" fmla="*/ 252689 h 6619325"/>
              <a:gd name="connsiteX666" fmla="*/ 3339442 w 4308624"/>
              <a:gd name="connsiteY666" fmla="*/ 252689 h 6619325"/>
              <a:gd name="connsiteX667" fmla="*/ 3339932 w 4308624"/>
              <a:gd name="connsiteY667" fmla="*/ 252689 h 6619325"/>
              <a:gd name="connsiteX668" fmla="*/ 3340421 w 4308624"/>
              <a:gd name="connsiteY668" fmla="*/ 252689 h 6619325"/>
              <a:gd name="connsiteX669" fmla="*/ 3362273 w 4308624"/>
              <a:gd name="connsiteY669" fmla="*/ 244055 h 6619325"/>
              <a:gd name="connsiteX670" fmla="*/ 3379762 w 4308624"/>
              <a:gd name="connsiteY670" fmla="*/ 233730 h 6619325"/>
              <a:gd name="connsiteX671" fmla="*/ 3391066 w 4308624"/>
              <a:gd name="connsiteY671" fmla="*/ 223050 h 6619325"/>
              <a:gd name="connsiteX672" fmla="*/ 3394493 w 4308624"/>
              <a:gd name="connsiteY672" fmla="*/ 213348 h 6619325"/>
              <a:gd name="connsiteX673" fmla="*/ 3389642 w 4308624"/>
              <a:gd name="connsiteY673" fmla="*/ 206494 h 6619325"/>
              <a:gd name="connsiteX674" fmla="*/ 3514430 w 4308624"/>
              <a:gd name="connsiteY674" fmla="*/ 170001 h 6619325"/>
              <a:gd name="connsiteX675" fmla="*/ 3502370 w 4308624"/>
              <a:gd name="connsiteY675" fmla="*/ 166530 h 6619325"/>
              <a:gd name="connsiteX676" fmla="*/ 3484568 w 4308624"/>
              <a:gd name="connsiteY676" fmla="*/ 167020 h 6619325"/>
              <a:gd name="connsiteX677" fmla="*/ 3462761 w 4308624"/>
              <a:gd name="connsiteY677" fmla="*/ 171470 h 6619325"/>
              <a:gd name="connsiteX678" fmla="*/ 3462228 w 4308624"/>
              <a:gd name="connsiteY678" fmla="*/ 171470 h 6619325"/>
              <a:gd name="connsiteX679" fmla="*/ 3461693 w 4308624"/>
              <a:gd name="connsiteY679" fmla="*/ 171470 h 6619325"/>
              <a:gd name="connsiteX680" fmla="*/ 3461160 w 4308624"/>
              <a:gd name="connsiteY680" fmla="*/ 171470 h 6619325"/>
              <a:gd name="connsiteX681" fmla="*/ 3460670 w 4308624"/>
              <a:gd name="connsiteY681" fmla="*/ 171470 h 6619325"/>
              <a:gd name="connsiteX682" fmla="*/ 3439575 w 4308624"/>
              <a:gd name="connsiteY682" fmla="*/ 179481 h 6619325"/>
              <a:gd name="connsiteX683" fmla="*/ 3422308 w 4308624"/>
              <a:gd name="connsiteY683" fmla="*/ 189138 h 6619325"/>
              <a:gd name="connsiteX684" fmla="*/ 3410425 w 4308624"/>
              <a:gd name="connsiteY684" fmla="*/ 199418 h 6619325"/>
              <a:gd name="connsiteX685" fmla="*/ 3405752 w 4308624"/>
              <a:gd name="connsiteY685" fmla="*/ 209120 h 6619325"/>
              <a:gd name="connsiteX686" fmla="*/ 3409624 w 4308624"/>
              <a:gd name="connsiteY686" fmla="*/ 216597 h 6619325"/>
              <a:gd name="connsiteX687" fmla="*/ 3421373 w 4308624"/>
              <a:gd name="connsiteY687" fmla="*/ 220335 h 6619325"/>
              <a:gd name="connsiteX688" fmla="*/ 3439174 w 4308624"/>
              <a:gd name="connsiteY688" fmla="*/ 220023 h 6619325"/>
              <a:gd name="connsiteX689" fmla="*/ 3461426 w 4308624"/>
              <a:gd name="connsiteY689" fmla="*/ 215573 h 6619325"/>
              <a:gd name="connsiteX690" fmla="*/ 3461960 w 4308624"/>
              <a:gd name="connsiteY690" fmla="*/ 215573 h 6619325"/>
              <a:gd name="connsiteX691" fmla="*/ 3462450 w 4308624"/>
              <a:gd name="connsiteY691" fmla="*/ 215573 h 6619325"/>
              <a:gd name="connsiteX692" fmla="*/ 3462984 w 4308624"/>
              <a:gd name="connsiteY692" fmla="*/ 215573 h 6619325"/>
              <a:gd name="connsiteX693" fmla="*/ 3463518 w 4308624"/>
              <a:gd name="connsiteY693" fmla="*/ 215573 h 6619325"/>
              <a:gd name="connsiteX694" fmla="*/ 3485146 w 4308624"/>
              <a:gd name="connsiteY694" fmla="*/ 207384 h 6619325"/>
              <a:gd name="connsiteX695" fmla="*/ 3502948 w 4308624"/>
              <a:gd name="connsiteY695" fmla="*/ 197416 h 6619325"/>
              <a:gd name="connsiteX696" fmla="*/ 3514742 w 4308624"/>
              <a:gd name="connsiteY696" fmla="*/ 187002 h 6619325"/>
              <a:gd name="connsiteX697" fmla="*/ 3519192 w 4308624"/>
              <a:gd name="connsiteY697" fmla="*/ 177255 h 6619325"/>
              <a:gd name="connsiteX698" fmla="*/ 3514785 w 4308624"/>
              <a:gd name="connsiteY698" fmla="*/ 169912 h 6619325"/>
              <a:gd name="connsiteX699" fmla="*/ 2906867 w 4308624"/>
              <a:gd name="connsiteY699" fmla="*/ 380370 h 6619325"/>
              <a:gd name="connsiteX700" fmla="*/ 2896098 w 4308624"/>
              <a:gd name="connsiteY700" fmla="*/ 378723 h 6619325"/>
              <a:gd name="connsiteX701" fmla="*/ 2881989 w 4308624"/>
              <a:gd name="connsiteY701" fmla="*/ 379880 h 6619325"/>
              <a:gd name="connsiteX702" fmla="*/ 2865657 w 4308624"/>
              <a:gd name="connsiteY702" fmla="*/ 383752 h 6619325"/>
              <a:gd name="connsiteX703" fmla="*/ 2861740 w 4308624"/>
              <a:gd name="connsiteY703" fmla="*/ 384998 h 6619325"/>
              <a:gd name="connsiteX704" fmla="*/ 2857824 w 4308624"/>
              <a:gd name="connsiteY704" fmla="*/ 386333 h 6619325"/>
              <a:gd name="connsiteX705" fmla="*/ 2853819 w 4308624"/>
              <a:gd name="connsiteY705" fmla="*/ 387846 h 6619325"/>
              <a:gd name="connsiteX706" fmla="*/ 2849813 w 4308624"/>
              <a:gd name="connsiteY706" fmla="*/ 389448 h 6619325"/>
              <a:gd name="connsiteX707" fmla="*/ 2830143 w 4308624"/>
              <a:gd name="connsiteY707" fmla="*/ 399506 h 6619325"/>
              <a:gd name="connsiteX708" fmla="*/ 2815457 w 4308624"/>
              <a:gd name="connsiteY708" fmla="*/ 410410 h 6619325"/>
              <a:gd name="connsiteX709" fmla="*/ 2807179 w 4308624"/>
              <a:gd name="connsiteY709" fmla="*/ 420957 h 6619325"/>
              <a:gd name="connsiteX710" fmla="*/ 2806779 w 4308624"/>
              <a:gd name="connsiteY710" fmla="*/ 429858 h 6619325"/>
              <a:gd name="connsiteX711" fmla="*/ 2812698 w 4308624"/>
              <a:gd name="connsiteY711" fmla="*/ 434620 h 6619325"/>
              <a:gd name="connsiteX712" fmla="*/ 2823334 w 4308624"/>
              <a:gd name="connsiteY712" fmla="*/ 436444 h 6619325"/>
              <a:gd name="connsiteX713" fmla="*/ 2837530 w 4308624"/>
              <a:gd name="connsiteY713" fmla="*/ 435421 h 6619325"/>
              <a:gd name="connsiteX714" fmla="*/ 2854219 w 4308624"/>
              <a:gd name="connsiteY714" fmla="*/ 431549 h 6619325"/>
              <a:gd name="connsiteX715" fmla="*/ 2858181 w 4308624"/>
              <a:gd name="connsiteY715" fmla="*/ 430303 h 6619325"/>
              <a:gd name="connsiteX716" fmla="*/ 2862230 w 4308624"/>
              <a:gd name="connsiteY716" fmla="*/ 428923 h 6619325"/>
              <a:gd name="connsiteX717" fmla="*/ 2866280 w 4308624"/>
              <a:gd name="connsiteY717" fmla="*/ 427365 h 6619325"/>
              <a:gd name="connsiteX718" fmla="*/ 2870375 w 4308624"/>
              <a:gd name="connsiteY718" fmla="*/ 425719 h 6619325"/>
              <a:gd name="connsiteX719" fmla="*/ 2890490 w 4308624"/>
              <a:gd name="connsiteY719" fmla="*/ 415394 h 6619325"/>
              <a:gd name="connsiteX720" fmla="*/ 2905220 w 4308624"/>
              <a:gd name="connsiteY720" fmla="*/ 404268 h 6619325"/>
              <a:gd name="connsiteX721" fmla="*/ 2913231 w 4308624"/>
              <a:gd name="connsiteY721" fmla="*/ 393676 h 6619325"/>
              <a:gd name="connsiteX722" fmla="*/ 2913231 w 4308624"/>
              <a:gd name="connsiteY722" fmla="*/ 384776 h 6619325"/>
              <a:gd name="connsiteX723" fmla="*/ 2907224 w 4308624"/>
              <a:gd name="connsiteY723" fmla="*/ 380281 h 6619325"/>
              <a:gd name="connsiteX724" fmla="*/ 3641176 w 4308624"/>
              <a:gd name="connsiteY724" fmla="*/ 136223 h 6619325"/>
              <a:gd name="connsiteX725" fmla="*/ 3629560 w 4308624"/>
              <a:gd name="connsiteY725" fmla="*/ 132262 h 6619325"/>
              <a:gd name="connsiteX726" fmla="*/ 3611759 w 4308624"/>
              <a:gd name="connsiteY726" fmla="*/ 132262 h 6619325"/>
              <a:gd name="connsiteX727" fmla="*/ 3589864 w 4308624"/>
              <a:gd name="connsiteY727" fmla="*/ 136401 h 6619325"/>
              <a:gd name="connsiteX728" fmla="*/ 3588395 w 4308624"/>
              <a:gd name="connsiteY728" fmla="*/ 136757 h 6619325"/>
              <a:gd name="connsiteX729" fmla="*/ 3586927 w 4308624"/>
              <a:gd name="connsiteY729" fmla="*/ 137202 h 6619325"/>
              <a:gd name="connsiteX730" fmla="*/ 3585502 w 4308624"/>
              <a:gd name="connsiteY730" fmla="*/ 137603 h 6619325"/>
              <a:gd name="connsiteX731" fmla="*/ 3584078 w 4308624"/>
              <a:gd name="connsiteY731" fmla="*/ 138003 h 6619325"/>
              <a:gd name="connsiteX732" fmla="*/ 3563739 w 4308624"/>
              <a:gd name="connsiteY732" fmla="*/ 145702 h 6619325"/>
              <a:gd name="connsiteX733" fmla="*/ 3546918 w 4308624"/>
              <a:gd name="connsiteY733" fmla="*/ 154915 h 6619325"/>
              <a:gd name="connsiteX734" fmla="*/ 3535079 w 4308624"/>
              <a:gd name="connsiteY734" fmla="*/ 164750 h 6619325"/>
              <a:gd name="connsiteX735" fmla="*/ 3529873 w 4308624"/>
              <a:gd name="connsiteY735" fmla="*/ 174274 h 6619325"/>
              <a:gd name="connsiteX736" fmla="*/ 3532988 w 4308624"/>
              <a:gd name="connsiteY736" fmla="*/ 182151 h 6619325"/>
              <a:gd name="connsiteX737" fmla="*/ 3544203 w 4308624"/>
              <a:gd name="connsiteY737" fmla="*/ 186334 h 6619325"/>
              <a:gd name="connsiteX738" fmla="*/ 3562004 w 4308624"/>
              <a:gd name="connsiteY738" fmla="*/ 186601 h 6619325"/>
              <a:gd name="connsiteX739" fmla="*/ 3584256 w 4308624"/>
              <a:gd name="connsiteY739" fmla="*/ 182551 h 6619325"/>
              <a:gd name="connsiteX740" fmla="*/ 3585770 w 4308624"/>
              <a:gd name="connsiteY740" fmla="*/ 182151 h 6619325"/>
              <a:gd name="connsiteX741" fmla="*/ 3587237 w 4308624"/>
              <a:gd name="connsiteY741" fmla="*/ 181706 h 6619325"/>
              <a:gd name="connsiteX742" fmla="*/ 3588751 w 4308624"/>
              <a:gd name="connsiteY742" fmla="*/ 181305 h 6619325"/>
              <a:gd name="connsiteX743" fmla="*/ 3590220 w 4308624"/>
              <a:gd name="connsiteY743" fmla="*/ 180860 h 6619325"/>
              <a:gd name="connsiteX744" fmla="*/ 3611047 w 4308624"/>
              <a:gd name="connsiteY744" fmla="*/ 173028 h 6619325"/>
              <a:gd name="connsiteX745" fmla="*/ 3628182 w 4308624"/>
              <a:gd name="connsiteY745" fmla="*/ 163548 h 6619325"/>
              <a:gd name="connsiteX746" fmla="*/ 3639975 w 4308624"/>
              <a:gd name="connsiteY746" fmla="*/ 153535 h 6619325"/>
              <a:gd name="connsiteX747" fmla="*/ 3644781 w 4308624"/>
              <a:gd name="connsiteY747" fmla="*/ 144011 h 6619325"/>
              <a:gd name="connsiteX748" fmla="*/ 3641754 w 4308624"/>
              <a:gd name="connsiteY748" fmla="*/ 136134 h 6619325"/>
              <a:gd name="connsiteX749" fmla="*/ 3144739 w 4308624"/>
              <a:gd name="connsiteY749" fmla="*/ 288203 h 6619325"/>
              <a:gd name="connsiteX750" fmla="*/ 3133256 w 4308624"/>
              <a:gd name="connsiteY750" fmla="*/ 285978 h 6619325"/>
              <a:gd name="connsiteX751" fmla="*/ 3117591 w 4308624"/>
              <a:gd name="connsiteY751" fmla="*/ 287001 h 6619325"/>
              <a:gd name="connsiteX752" fmla="*/ 3099033 w 4308624"/>
              <a:gd name="connsiteY752" fmla="*/ 291452 h 6619325"/>
              <a:gd name="connsiteX753" fmla="*/ 3096853 w 4308624"/>
              <a:gd name="connsiteY753" fmla="*/ 292164 h 6619325"/>
              <a:gd name="connsiteX754" fmla="*/ 3094672 w 4308624"/>
              <a:gd name="connsiteY754" fmla="*/ 292876 h 6619325"/>
              <a:gd name="connsiteX755" fmla="*/ 3092447 w 4308624"/>
              <a:gd name="connsiteY755" fmla="*/ 293632 h 6619325"/>
              <a:gd name="connsiteX756" fmla="*/ 3090222 w 4308624"/>
              <a:gd name="connsiteY756" fmla="*/ 294433 h 6619325"/>
              <a:gd name="connsiteX757" fmla="*/ 3069750 w 4308624"/>
              <a:gd name="connsiteY757" fmla="*/ 303646 h 6619325"/>
              <a:gd name="connsiteX758" fmla="*/ 3053863 w 4308624"/>
              <a:gd name="connsiteY758" fmla="*/ 314104 h 6619325"/>
              <a:gd name="connsiteX759" fmla="*/ 3044028 w 4308624"/>
              <a:gd name="connsiteY759" fmla="*/ 324607 h 6619325"/>
              <a:gd name="connsiteX760" fmla="*/ 3041847 w 4308624"/>
              <a:gd name="connsiteY760" fmla="*/ 333952 h 6619325"/>
              <a:gd name="connsiteX761" fmla="*/ 3047232 w 4308624"/>
              <a:gd name="connsiteY761" fmla="*/ 339738 h 6619325"/>
              <a:gd name="connsiteX762" fmla="*/ 3058536 w 4308624"/>
              <a:gd name="connsiteY762" fmla="*/ 342230 h 6619325"/>
              <a:gd name="connsiteX763" fmla="*/ 3074334 w 4308624"/>
              <a:gd name="connsiteY763" fmla="*/ 341340 h 6619325"/>
              <a:gd name="connsiteX764" fmla="*/ 3093203 w 4308624"/>
              <a:gd name="connsiteY764" fmla="*/ 336890 h 6619325"/>
              <a:gd name="connsiteX765" fmla="*/ 3095428 w 4308624"/>
              <a:gd name="connsiteY765" fmla="*/ 336222 h 6619325"/>
              <a:gd name="connsiteX766" fmla="*/ 3097654 w 4308624"/>
              <a:gd name="connsiteY766" fmla="*/ 335466 h 6619325"/>
              <a:gd name="connsiteX767" fmla="*/ 3099923 w 4308624"/>
              <a:gd name="connsiteY767" fmla="*/ 334709 h 6619325"/>
              <a:gd name="connsiteX768" fmla="*/ 3102193 w 4308624"/>
              <a:gd name="connsiteY768" fmla="*/ 333863 h 6619325"/>
              <a:gd name="connsiteX769" fmla="*/ 3123689 w 4308624"/>
              <a:gd name="connsiteY769" fmla="*/ 324384 h 6619325"/>
              <a:gd name="connsiteX770" fmla="*/ 3139799 w 4308624"/>
              <a:gd name="connsiteY770" fmla="*/ 313659 h 6619325"/>
              <a:gd name="connsiteX771" fmla="*/ 3149456 w 4308624"/>
              <a:gd name="connsiteY771" fmla="*/ 303022 h 6619325"/>
              <a:gd name="connsiteX772" fmla="*/ 3151147 w 4308624"/>
              <a:gd name="connsiteY772" fmla="*/ 293810 h 6619325"/>
              <a:gd name="connsiteX773" fmla="*/ 3145318 w 4308624"/>
              <a:gd name="connsiteY773" fmla="*/ 288114 h 6619325"/>
              <a:gd name="connsiteX774" fmla="*/ 3024935 w 4308624"/>
              <a:gd name="connsiteY774" fmla="*/ 332929 h 6619325"/>
              <a:gd name="connsiteX775" fmla="*/ 3013810 w 4308624"/>
              <a:gd name="connsiteY775" fmla="*/ 331060 h 6619325"/>
              <a:gd name="connsiteX776" fmla="*/ 2998945 w 4308624"/>
              <a:gd name="connsiteY776" fmla="*/ 332172 h 6619325"/>
              <a:gd name="connsiteX777" fmla="*/ 2981589 w 4308624"/>
              <a:gd name="connsiteY777" fmla="*/ 336222 h 6619325"/>
              <a:gd name="connsiteX778" fmla="*/ 2978517 w 4308624"/>
              <a:gd name="connsiteY778" fmla="*/ 337201 h 6619325"/>
              <a:gd name="connsiteX779" fmla="*/ 2975402 w 4308624"/>
              <a:gd name="connsiteY779" fmla="*/ 338225 h 6619325"/>
              <a:gd name="connsiteX780" fmla="*/ 2972243 w 4308624"/>
              <a:gd name="connsiteY780" fmla="*/ 339382 h 6619325"/>
              <a:gd name="connsiteX781" fmla="*/ 2969083 w 4308624"/>
              <a:gd name="connsiteY781" fmla="*/ 340584 h 6619325"/>
              <a:gd name="connsiteX782" fmla="*/ 2949057 w 4308624"/>
              <a:gd name="connsiteY782" fmla="*/ 350241 h 6619325"/>
              <a:gd name="connsiteX783" fmla="*/ 2933837 w 4308624"/>
              <a:gd name="connsiteY783" fmla="*/ 360922 h 6619325"/>
              <a:gd name="connsiteX784" fmla="*/ 2924936 w 4308624"/>
              <a:gd name="connsiteY784" fmla="*/ 371424 h 6619325"/>
              <a:gd name="connsiteX785" fmla="*/ 2923734 w 4308624"/>
              <a:gd name="connsiteY785" fmla="*/ 380325 h 6619325"/>
              <a:gd name="connsiteX786" fmla="*/ 2929431 w 4308624"/>
              <a:gd name="connsiteY786" fmla="*/ 385577 h 6619325"/>
              <a:gd name="connsiteX787" fmla="*/ 2940379 w 4308624"/>
              <a:gd name="connsiteY787" fmla="*/ 387668 h 6619325"/>
              <a:gd name="connsiteX788" fmla="*/ 2955331 w 4308624"/>
              <a:gd name="connsiteY788" fmla="*/ 386689 h 6619325"/>
              <a:gd name="connsiteX789" fmla="*/ 2973133 w 4308624"/>
              <a:gd name="connsiteY789" fmla="*/ 382639 h 6619325"/>
              <a:gd name="connsiteX790" fmla="*/ 2976292 w 4308624"/>
              <a:gd name="connsiteY790" fmla="*/ 381660 h 6619325"/>
              <a:gd name="connsiteX791" fmla="*/ 2979498 w 4308624"/>
              <a:gd name="connsiteY791" fmla="*/ 380592 h 6619325"/>
              <a:gd name="connsiteX792" fmla="*/ 2982746 w 4308624"/>
              <a:gd name="connsiteY792" fmla="*/ 379391 h 6619325"/>
              <a:gd name="connsiteX793" fmla="*/ 2985995 w 4308624"/>
              <a:gd name="connsiteY793" fmla="*/ 378145 h 6619325"/>
              <a:gd name="connsiteX794" fmla="*/ 3006466 w 4308624"/>
              <a:gd name="connsiteY794" fmla="*/ 368265 h 6619325"/>
              <a:gd name="connsiteX795" fmla="*/ 3021820 w 4308624"/>
              <a:gd name="connsiteY795" fmla="*/ 357361 h 6619325"/>
              <a:gd name="connsiteX796" fmla="*/ 3030721 w 4308624"/>
              <a:gd name="connsiteY796" fmla="*/ 346770 h 6619325"/>
              <a:gd name="connsiteX797" fmla="*/ 3031433 w 4308624"/>
              <a:gd name="connsiteY797" fmla="*/ 337869 h 6619325"/>
              <a:gd name="connsiteX798" fmla="*/ 3025513 w 4308624"/>
              <a:gd name="connsiteY798" fmla="*/ 332840 h 6619325"/>
              <a:gd name="connsiteX799" fmla="*/ 3266011 w 4308624"/>
              <a:gd name="connsiteY799" fmla="*/ 246191 h 6619325"/>
              <a:gd name="connsiteX800" fmla="*/ 3254173 w 4308624"/>
              <a:gd name="connsiteY800" fmla="*/ 243610 h 6619325"/>
              <a:gd name="connsiteX801" fmla="*/ 3237663 w 4308624"/>
              <a:gd name="connsiteY801" fmla="*/ 244545 h 6619325"/>
              <a:gd name="connsiteX802" fmla="*/ 3217991 w 4308624"/>
              <a:gd name="connsiteY802" fmla="*/ 248995 h 6619325"/>
              <a:gd name="connsiteX803" fmla="*/ 3216612 w 4308624"/>
              <a:gd name="connsiteY803" fmla="*/ 249396 h 6619325"/>
              <a:gd name="connsiteX804" fmla="*/ 3215233 w 4308624"/>
              <a:gd name="connsiteY804" fmla="*/ 249841 h 6619325"/>
              <a:gd name="connsiteX805" fmla="*/ 3213853 w 4308624"/>
              <a:gd name="connsiteY805" fmla="*/ 250286 h 6619325"/>
              <a:gd name="connsiteX806" fmla="*/ 3212473 w 4308624"/>
              <a:gd name="connsiteY806" fmla="*/ 250775 h 6619325"/>
              <a:gd name="connsiteX807" fmla="*/ 3191601 w 4308624"/>
              <a:gd name="connsiteY807" fmla="*/ 259676 h 6619325"/>
              <a:gd name="connsiteX808" fmla="*/ 3175090 w 4308624"/>
              <a:gd name="connsiteY808" fmla="*/ 269956 h 6619325"/>
              <a:gd name="connsiteX809" fmla="*/ 3164498 w 4308624"/>
              <a:gd name="connsiteY809" fmla="*/ 280459 h 6619325"/>
              <a:gd name="connsiteX810" fmla="*/ 3161517 w 4308624"/>
              <a:gd name="connsiteY810" fmla="*/ 289983 h 6619325"/>
              <a:gd name="connsiteX811" fmla="*/ 3166545 w 4308624"/>
              <a:gd name="connsiteY811" fmla="*/ 296302 h 6619325"/>
              <a:gd name="connsiteX812" fmla="*/ 3178161 w 4308624"/>
              <a:gd name="connsiteY812" fmla="*/ 299151 h 6619325"/>
              <a:gd name="connsiteX813" fmla="*/ 3194761 w 4308624"/>
              <a:gd name="connsiteY813" fmla="*/ 298350 h 6619325"/>
              <a:gd name="connsiteX814" fmla="*/ 3214832 w 4308624"/>
              <a:gd name="connsiteY814" fmla="*/ 293899 h 6619325"/>
              <a:gd name="connsiteX815" fmla="*/ 3216212 w 4308624"/>
              <a:gd name="connsiteY815" fmla="*/ 293499 h 6619325"/>
              <a:gd name="connsiteX816" fmla="*/ 3217636 w 4308624"/>
              <a:gd name="connsiteY816" fmla="*/ 293054 h 6619325"/>
              <a:gd name="connsiteX817" fmla="*/ 3219015 w 4308624"/>
              <a:gd name="connsiteY817" fmla="*/ 292564 h 6619325"/>
              <a:gd name="connsiteX818" fmla="*/ 3220439 w 4308624"/>
              <a:gd name="connsiteY818" fmla="*/ 292119 h 6619325"/>
              <a:gd name="connsiteX819" fmla="*/ 3241801 w 4308624"/>
              <a:gd name="connsiteY819" fmla="*/ 283218 h 6619325"/>
              <a:gd name="connsiteX820" fmla="*/ 3258535 w 4308624"/>
              <a:gd name="connsiteY820" fmla="*/ 272716 h 6619325"/>
              <a:gd name="connsiteX821" fmla="*/ 3268992 w 4308624"/>
              <a:gd name="connsiteY821" fmla="*/ 262079 h 6619325"/>
              <a:gd name="connsiteX822" fmla="*/ 3271529 w 4308624"/>
              <a:gd name="connsiteY822" fmla="*/ 252600 h 6619325"/>
              <a:gd name="connsiteX823" fmla="*/ 3266590 w 4308624"/>
              <a:gd name="connsiteY823" fmla="*/ 246102 h 6619325"/>
              <a:gd name="connsiteX824" fmla="*/ 3759155 w 4308624"/>
              <a:gd name="connsiteY824" fmla="*/ 100442 h 6619325"/>
              <a:gd name="connsiteX825" fmla="*/ 3741621 w 4308624"/>
              <a:gd name="connsiteY825" fmla="*/ 99908 h 6619325"/>
              <a:gd name="connsiteX826" fmla="*/ 3719369 w 4308624"/>
              <a:gd name="connsiteY826" fmla="*/ 103513 h 6619325"/>
              <a:gd name="connsiteX827" fmla="*/ 3717011 w 4308624"/>
              <a:gd name="connsiteY827" fmla="*/ 104092 h 6619325"/>
              <a:gd name="connsiteX828" fmla="*/ 3714652 w 4308624"/>
              <a:gd name="connsiteY828" fmla="*/ 104715 h 6619325"/>
              <a:gd name="connsiteX829" fmla="*/ 3712337 w 4308624"/>
              <a:gd name="connsiteY829" fmla="*/ 105382 h 6619325"/>
              <a:gd name="connsiteX830" fmla="*/ 3710023 w 4308624"/>
              <a:gd name="connsiteY830" fmla="*/ 106050 h 6619325"/>
              <a:gd name="connsiteX831" fmla="*/ 3690308 w 4308624"/>
              <a:gd name="connsiteY831" fmla="*/ 113393 h 6619325"/>
              <a:gd name="connsiteX832" fmla="*/ 3673886 w 4308624"/>
              <a:gd name="connsiteY832" fmla="*/ 122294 h 6619325"/>
              <a:gd name="connsiteX833" fmla="*/ 3662093 w 4308624"/>
              <a:gd name="connsiteY833" fmla="*/ 131773 h 6619325"/>
              <a:gd name="connsiteX834" fmla="*/ 3656396 w 4308624"/>
              <a:gd name="connsiteY834" fmla="*/ 141074 h 6619325"/>
              <a:gd name="connsiteX835" fmla="*/ 3658799 w 4308624"/>
              <a:gd name="connsiteY835" fmla="*/ 149307 h 6619325"/>
              <a:gd name="connsiteX836" fmla="*/ 3669524 w 4308624"/>
              <a:gd name="connsiteY836" fmla="*/ 154025 h 6619325"/>
              <a:gd name="connsiteX837" fmla="*/ 3687015 w 4308624"/>
              <a:gd name="connsiteY837" fmla="*/ 154826 h 6619325"/>
              <a:gd name="connsiteX838" fmla="*/ 3709533 w 4308624"/>
              <a:gd name="connsiteY838" fmla="*/ 151265 h 6619325"/>
              <a:gd name="connsiteX839" fmla="*/ 3711981 w 4308624"/>
              <a:gd name="connsiteY839" fmla="*/ 150687 h 6619325"/>
              <a:gd name="connsiteX840" fmla="*/ 3714384 w 4308624"/>
              <a:gd name="connsiteY840" fmla="*/ 150064 h 6619325"/>
              <a:gd name="connsiteX841" fmla="*/ 3716743 w 4308624"/>
              <a:gd name="connsiteY841" fmla="*/ 149396 h 6619325"/>
              <a:gd name="connsiteX842" fmla="*/ 3719147 w 4308624"/>
              <a:gd name="connsiteY842" fmla="*/ 148684 h 6619325"/>
              <a:gd name="connsiteX843" fmla="*/ 3739351 w 4308624"/>
              <a:gd name="connsiteY843" fmla="*/ 141163 h 6619325"/>
              <a:gd name="connsiteX844" fmla="*/ 3756129 w 4308624"/>
              <a:gd name="connsiteY844" fmla="*/ 132262 h 6619325"/>
              <a:gd name="connsiteX845" fmla="*/ 3767922 w 4308624"/>
              <a:gd name="connsiteY845" fmla="*/ 122561 h 6619325"/>
              <a:gd name="connsiteX846" fmla="*/ 3773218 w 4308624"/>
              <a:gd name="connsiteY846" fmla="*/ 113215 h 6619325"/>
              <a:gd name="connsiteX847" fmla="*/ 3770281 w 4308624"/>
              <a:gd name="connsiteY847" fmla="*/ 105115 h 6619325"/>
              <a:gd name="connsiteX848" fmla="*/ 3759733 w 4308624"/>
              <a:gd name="connsiteY848" fmla="*/ 100353 h 6619325"/>
              <a:gd name="connsiteX849" fmla="*/ 4162401 w 4308624"/>
              <a:gd name="connsiteY849" fmla="*/ 22873 h 6619325"/>
              <a:gd name="connsiteX850" fmla="*/ 4145536 w 4308624"/>
              <a:gd name="connsiteY850" fmla="*/ 20469 h 6619325"/>
              <a:gd name="connsiteX851" fmla="*/ 4122705 w 4308624"/>
              <a:gd name="connsiteY851" fmla="*/ 22338 h 6619325"/>
              <a:gd name="connsiteX852" fmla="*/ 4116964 w 4308624"/>
              <a:gd name="connsiteY852" fmla="*/ 23362 h 6619325"/>
              <a:gd name="connsiteX853" fmla="*/ 4111311 w 4308624"/>
              <a:gd name="connsiteY853" fmla="*/ 24564 h 6619325"/>
              <a:gd name="connsiteX854" fmla="*/ 4105704 w 4308624"/>
              <a:gd name="connsiteY854" fmla="*/ 25988 h 6619325"/>
              <a:gd name="connsiteX855" fmla="*/ 4100186 w 4308624"/>
              <a:gd name="connsiteY855" fmla="*/ 27545 h 6619325"/>
              <a:gd name="connsiteX856" fmla="*/ 4082384 w 4308624"/>
              <a:gd name="connsiteY856" fmla="*/ 33909 h 6619325"/>
              <a:gd name="connsiteX857" fmla="*/ 4067209 w 4308624"/>
              <a:gd name="connsiteY857" fmla="*/ 41520 h 6619325"/>
              <a:gd name="connsiteX858" fmla="*/ 4055548 w 4308624"/>
              <a:gd name="connsiteY858" fmla="*/ 49797 h 6619325"/>
              <a:gd name="connsiteX859" fmla="*/ 4049363 w 4308624"/>
              <a:gd name="connsiteY859" fmla="*/ 58253 h 6619325"/>
              <a:gd name="connsiteX860" fmla="*/ 4048828 w 4308624"/>
              <a:gd name="connsiteY860" fmla="*/ 67777 h 6619325"/>
              <a:gd name="connsiteX861" fmla="*/ 4057729 w 4308624"/>
              <a:gd name="connsiteY861" fmla="*/ 74185 h 6619325"/>
              <a:gd name="connsiteX862" fmla="*/ 4074374 w 4308624"/>
              <a:gd name="connsiteY862" fmla="*/ 76855 h 6619325"/>
              <a:gd name="connsiteX863" fmla="*/ 4097382 w 4308624"/>
              <a:gd name="connsiteY863" fmla="*/ 75164 h 6619325"/>
              <a:gd name="connsiteX864" fmla="*/ 4103257 w 4308624"/>
              <a:gd name="connsiteY864" fmla="*/ 74141 h 6619325"/>
              <a:gd name="connsiteX865" fmla="*/ 4109042 w 4308624"/>
              <a:gd name="connsiteY865" fmla="*/ 72895 h 6619325"/>
              <a:gd name="connsiteX866" fmla="*/ 4114783 w 4308624"/>
              <a:gd name="connsiteY866" fmla="*/ 71470 h 6619325"/>
              <a:gd name="connsiteX867" fmla="*/ 4120479 w 4308624"/>
              <a:gd name="connsiteY867" fmla="*/ 69913 h 6619325"/>
              <a:gd name="connsiteX868" fmla="*/ 4138593 w 4308624"/>
              <a:gd name="connsiteY868" fmla="*/ 63371 h 6619325"/>
              <a:gd name="connsiteX869" fmla="*/ 4154080 w 4308624"/>
              <a:gd name="connsiteY869" fmla="*/ 55583 h 6619325"/>
              <a:gd name="connsiteX870" fmla="*/ 4165828 w 4308624"/>
              <a:gd name="connsiteY870" fmla="*/ 47082 h 6619325"/>
              <a:gd name="connsiteX871" fmla="*/ 4172638 w 4308624"/>
              <a:gd name="connsiteY871" fmla="*/ 38449 h 6619325"/>
              <a:gd name="connsiteX872" fmla="*/ 4172638 w 4308624"/>
              <a:gd name="connsiteY872" fmla="*/ 28970 h 6619325"/>
              <a:gd name="connsiteX873" fmla="*/ 4162981 w 4308624"/>
              <a:gd name="connsiteY873" fmla="*/ 22784 h 6619325"/>
              <a:gd name="connsiteX874" fmla="*/ 4310777 w 4308624"/>
              <a:gd name="connsiteY874" fmla="*/ 9966 h 6619325"/>
              <a:gd name="connsiteX875" fmla="*/ 4302143 w 4308624"/>
              <a:gd name="connsiteY875" fmla="*/ 3157 h 6619325"/>
              <a:gd name="connsiteX876" fmla="*/ 4285499 w 4308624"/>
              <a:gd name="connsiteY876" fmla="*/ 131 h 6619325"/>
              <a:gd name="connsiteX877" fmla="*/ 4262446 w 4308624"/>
              <a:gd name="connsiteY877" fmla="*/ 1333 h 6619325"/>
              <a:gd name="connsiteX878" fmla="*/ 4255459 w 4308624"/>
              <a:gd name="connsiteY878" fmla="*/ 2445 h 6619325"/>
              <a:gd name="connsiteX879" fmla="*/ 4248516 w 4308624"/>
              <a:gd name="connsiteY879" fmla="*/ 3825 h 6619325"/>
              <a:gd name="connsiteX880" fmla="*/ 4241663 w 4308624"/>
              <a:gd name="connsiteY880" fmla="*/ 5472 h 6619325"/>
              <a:gd name="connsiteX881" fmla="*/ 4234987 w 4308624"/>
              <a:gd name="connsiteY881" fmla="*/ 7341 h 6619325"/>
              <a:gd name="connsiteX882" fmla="*/ 4218477 w 4308624"/>
              <a:gd name="connsiteY882" fmla="*/ 13304 h 6619325"/>
              <a:gd name="connsiteX883" fmla="*/ 4203701 w 4308624"/>
              <a:gd name="connsiteY883" fmla="*/ 20514 h 6619325"/>
              <a:gd name="connsiteX884" fmla="*/ 4192131 w 4308624"/>
              <a:gd name="connsiteY884" fmla="*/ 28391 h 6619325"/>
              <a:gd name="connsiteX885" fmla="*/ 4184698 w 4308624"/>
              <a:gd name="connsiteY885" fmla="*/ 36624 h 6619325"/>
              <a:gd name="connsiteX886" fmla="*/ 4183052 w 4308624"/>
              <a:gd name="connsiteY886" fmla="*/ 46593 h 6619325"/>
              <a:gd name="connsiteX887" fmla="*/ 4191063 w 4308624"/>
              <a:gd name="connsiteY887" fmla="*/ 53580 h 6619325"/>
              <a:gd name="connsiteX888" fmla="*/ 4207395 w 4308624"/>
              <a:gd name="connsiteY888" fmla="*/ 56962 h 6619325"/>
              <a:gd name="connsiteX889" fmla="*/ 4230626 w 4308624"/>
              <a:gd name="connsiteY889" fmla="*/ 55939 h 6619325"/>
              <a:gd name="connsiteX890" fmla="*/ 4237747 w 4308624"/>
              <a:gd name="connsiteY890" fmla="*/ 54871 h 6619325"/>
              <a:gd name="connsiteX891" fmla="*/ 4244822 w 4308624"/>
              <a:gd name="connsiteY891" fmla="*/ 53491 h 6619325"/>
              <a:gd name="connsiteX892" fmla="*/ 4251810 w 4308624"/>
              <a:gd name="connsiteY892" fmla="*/ 51800 h 6619325"/>
              <a:gd name="connsiteX893" fmla="*/ 4258708 w 4308624"/>
              <a:gd name="connsiteY893" fmla="*/ 49931 h 6619325"/>
              <a:gd name="connsiteX894" fmla="*/ 4276198 w 4308624"/>
              <a:gd name="connsiteY894" fmla="*/ 43700 h 6619325"/>
              <a:gd name="connsiteX895" fmla="*/ 4291285 w 4308624"/>
              <a:gd name="connsiteY895" fmla="*/ 36313 h 6619325"/>
              <a:gd name="connsiteX896" fmla="*/ 4302989 w 4308624"/>
              <a:gd name="connsiteY896" fmla="*/ 28213 h 6619325"/>
              <a:gd name="connsiteX897" fmla="*/ 4310243 w 4308624"/>
              <a:gd name="connsiteY897" fmla="*/ 19846 h 6619325"/>
              <a:gd name="connsiteX898" fmla="*/ 4311356 w 4308624"/>
              <a:gd name="connsiteY898" fmla="*/ 9877 h 6619325"/>
              <a:gd name="connsiteX899" fmla="*/ 3891286 w 4308624"/>
              <a:gd name="connsiteY899" fmla="*/ 71559 h 6619325"/>
              <a:gd name="connsiteX900" fmla="*/ 3874064 w 4308624"/>
              <a:gd name="connsiteY900" fmla="*/ 70358 h 6619325"/>
              <a:gd name="connsiteX901" fmla="*/ 3851812 w 4308624"/>
              <a:gd name="connsiteY901" fmla="*/ 73384 h 6619325"/>
              <a:gd name="connsiteX902" fmla="*/ 3848296 w 4308624"/>
              <a:gd name="connsiteY902" fmla="*/ 74141 h 6619325"/>
              <a:gd name="connsiteX903" fmla="*/ 3844825 w 4308624"/>
              <a:gd name="connsiteY903" fmla="*/ 75031 h 6619325"/>
              <a:gd name="connsiteX904" fmla="*/ 3841353 w 4308624"/>
              <a:gd name="connsiteY904" fmla="*/ 75965 h 6619325"/>
              <a:gd name="connsiteX905" fmla="*/ 3837926 w 4308624"/>
              <a:gd name="connsiteY905" fmla="*/ 76944 h 6619325"/>
              <a:gd name="connsiteX906" fmla="*/ 3819057 w 4308624"/>
              <a:gd name="connsiteY906" fmla="*/ 83887 h 6619325"/>
              <a:gd name="connsiteX907" fmla="*/ 3803080 w 4308624"/>
              <a:gd name="connsiteY907" fmla="*/ 92254 h 6619325"/>
              <a:gd name="connsiteX908" fmla="*/ 3791331 w 4308624"/>
              <a:gd name="connsiteY908" fmla="*/ 101154 h 6619325"/>
              <a:gd name="connsiteX909" fmla="*/ 3785145 w 4308624"/>
              <a:gd name="connsiteY909" fmla="*/ 110055 h 6619325"/>
              <a:gd name="connsiteX910" fmla="*/ 3786480 w 4308624"/>
              <a:gd name="connsiteY910" fmla="*/ 118733 h 6619325"/>
              <a:gd name="connsiteX911" fmla="*/ 3796449 w 4308624"/>
              <a:gd name="connsiteY911" fmla="*/ 124029 h 6619325"/>
              <a:gd name="connsiteX912" fmla="*/ 3813538 w 4308624"/>
              <a:gd name="connsiteY912" fmla="*/ 125498 h 6619325"/>
              <a:gd name="connsiteX913" fmla="*/ 3836147 w 4308624"/>
              <a:gd name="connsiteY913" fmla="*/ 122605 h 6619325"/>
              <a:gd name="connsiteX914" fmla="*/ 3839751 w 4308624"/>
              <a:gd name="connsiteY914" fmla="*/ 121804 h 6619325"/>
              <a:gd name="connsiteX915" fmla="*/ 3843311 w 4308624"/>
              <a:gd name="connsiteY915" fmla="*/ 120958 h 6619325"/>
              <a:gd name="connsiteX916" fmla="*/ 3846872 w 4308624"/>
              <a:gd name="connsiteY916" fmla="*/ 120024 h 6619325"/>
              <a:gd name="connsiteX917" fmla="*/ 3850343 w 4308624"/>
              <a:gd name="connsiteY917" fmla="*/ 119000 h 6619325"/>
              <a:gd name="connsiteX918" fmla="*/ 3869701 w 4308624"/>
              <a:gd name="connsiteY918" fmla="*/ 111880 h 6619325"/>
              <a:gd name="connsiteX919" fmla="*/ 3885990 w 4308624"/>
              <a:gd name="connsiteY919" fmla="*/ 103290 h 6619325"/>
              <a:gd name="connsiteX920" fmla="*/ 3897783 w 4308624"/>
              <a:gd name="connsiteY920" fmla="*/ 94034 h 6619325"/>
              <a:gd name="connsiteX921" fmla="*/ 3903703 w 4308624"/>
              <a:gd name="connsiteY921" fmla="*/ 85133 h 6619325"/>
              <a:gd name="connsiteX922" fmla="*/ 3901789 w 4308624"/>
              <a:gd name="connsiteY922" fmla="*/ 76544 h 6619325"/>
              <a:gd name="connsiteX923" fmla="*/ 3891865 w 4308624"/>
              <a:gd name="connsiteY923" fmla="*/ 71470 h 6619325"/>
              <a:gd name="connsiteX924" fmla="*/ 4025553 w 4308624"/>
              <a:gd name="connsiteY924" fmla="*/ 45747 h 6619325"/>
              <a:gd name="connsiteX925" fmla="*/ 4009310 w 4308624"/>
              <a:gd name="connsiteY925" fmla="*/ 44012 h 6619325"/>
              <a:gd name="connsiteX926" fmla="*/ 3986746 w 4308624"/>
              <a:gd name="connsiteY926" fmla="*/ 46415 h 6619325"/>
              <a:gd name="connsiteX927" fmla="*/ 3982296 w 4308624"/>
              <a:gd name="connsiteY927" fmla="*/ 47349 h 6619325"/>
              <a:gd name="connsiteX928" fmla="*/ 3977845 w 4308624"/>
              <a:gd name="connsiteY928" fmla="*/ 48418 h 6619325"/>
              <a:gd name="connsiteX929" fmla="*/ 3973395 w 4308624"/>
              <a:gd name="connsiteY929" fmla="*/ 49575 h 6619325"/>
              <a:gd name="connsiteX930" fmla="*/ 3968945 w 4308624"/>
              <a:gd name="connsiteY930" fmla="*/ 50865 h 6619325"/>
              <a:gd name="connsiteX931" fmla="*/ 3950699 w 4308624"/>
              <a:gd name="connsiteY931" fmla="*/ 57541 h 6619325"/>
              <a:gd name="connsiteX932" fmla="*/ 3935167 w 4308624"/>
              <a:gd name="connsiteY932" fmla="*/ 65462 h 6619325"/>
              <a:gd name="connsiteX933" fmla="*/ 3923462 w 4308624"/>
              <a:gd name="connsiteY933" fmla="*/ 74363 h 6619325"/>
              <a:gd name="connsiteX934" fmla="*/ 3916787 w 4308624"/>
              <a:gd name="connsiteY934" fmla="*/ 83264 h 6619325"/>
              <a:gd name="connsiteX935" fmla="*/ 3917143 w 4308624"/>
              <a:gd name="connsiteY935" fmla="*/ 92165 h 6619325"/>
              <a:gd name="connsiteX936" fmla="*/ 3926488 w 4308624"/>
              <a:gd name="connsiteY936" fmla="*/ 97995 h 6619325"/>
              <a:gd name="connsiteX937" fmla="*/ 3943355 w 4308624"/>
              <a:gd name="connsiteY937" fmla="*/ 100086 h 6619325"/>
              <a:gd name="connsiteX938" fmla="*/ 3966186 w 4308624"/>
              <a:gd name="connsiteY938" fmla="*/ 97817 h 6619325"/>
              <a:gd name="connsiteX939" fmla="*/ 3970904 w 4308624"/>
              <a:gd name="connsiteY939" fmla="*/ 96882 h 6619325"/>
              <a:gd name="connsiteX940" fmla="*/ 3975576 w 4308624"/>
              <a:gd name="connsiteY940" fmla="*/ 95814 h 6619325"/>
              <a:gd name="connsiteX941" fmla="*/ 3980249 w 4308624"/>
              <a:gd name="connsiteY941" fmla="*/ 94612 h 6619325"/>
              <a:gd name="connsiteX942" fmla="*/ 3984699 w 4308624"/>
              <a:gd name="connsiteY942" fmla="*/ 93322 h 6619325"/>
              <a:gd name="connsiteX943" fmla="*/ 4003435 w 4308624"/>
              <a:gd name="connsiteY943" fmla="*/ 86513 h 6619325"/>
              <a:gd name="connsiteX944" fmla="*/ 4019278 w 4308624"/>
              <a:gd name="connsiteY944" fmla="*/ 78324 h 6619325"/>
              <a:gd name="connsiteX945" fmla="*/ 4031071 w 4308624"/>
              <a:gd name="connsiteY945" fmla="*/ 69423 h 6619325"/>
              <a:gd name="connsiteX946" fmla="*/ 4037436 w 4308624"/>
              <a:gd name="connsiteY946" fmla="*/ 60523 h 6619325"/>
              <a:gd name="connsiteX947" fmla="*/ 4036502 w 4308624"/>
              <a:gd name="connsiteY947" fmla="*/ 51622 h 6619325"/>
              <a:gd name="connsiteX948" fmla="*/ 4026132 w 4308624"/>
              <a:gd name="connsiteY948" fmla="*/ 45658 h 6619325"/>
              <a:gd name="connsiteX949" fmla="*/ 2789912 w 4308624"/>
              <a:gd name="connsiteY949" fmla="*/ 430258 h 6619325"/>
              <a:gd name="connsiteX950" fmla="*/ 2779498 w 4308624"/>
              <a:gd name="connsiteY950" fmla="*/ 428923 h 6619325"/>
              <a:gd name="connsiteX951" fmla="*/ 2766147 w 4308624"/>
              <a:gd name="connsiteY951" fmla="*/ 430125 h 6619325"/>
              <a:gd name="connsiteX952" fmla="*/ 2750793 w 4308624"/>
              <a:gd name="connsiteY952" fmla="*/ 433774 h 6619325"/>
              <a:gd name="connsiteX953" fmla="*/ 2746075 w 4308624"/>
              <a:gd name="connsiteY953" fmla="*/ 435287 h 6619325"/>
              <a:gd name="connsiteX954" fmla="*/ 2741270 w 4308624"/>
              <a:gd name="connsiteY954" fmla="*/ 436978 h 6619325"/>
              <a:gd name="connsiteX955" fmla="*/ 2736418 w 4308624"/>
              <a:gd name="connsiteY955" fmla="*/ 438892 h 6619325"/>
              <a:gd name="connsiteX956" fmla="*/ 2731567 w 4308624"/>
              <a:gd name="connsiteY956" fmla="*/ 440984 h 6619325"/>
              <a:gd name="connsiteX957" fmla="*/ 2712209 w 4308624"/>
              <a:gd name="connsiteY957" fmla="*/ 451442 h 6619325"/>
              <a:gd name="connsiteX958" fmla="*/ 2698190 w 4308624"/>
              <a:gd name="connsiteY958" fmla="*/ 462568 h 6619325"/>
              <a:gd name="connsiteX959" fmla="*/ 2690669 w 4308624"/>
              <a:gd name="connsiteY959" fmla="*/ 473115 h 6619325"/>
              <a:gd name="connsiteX960" fmla="*/ 2691114 w 4308624"/>
              <a:gd name="connsiteY960" fmla="*/ 481749 h 6619325"/>
              <a:gd name="connsiteX961" fmla="*/ 2697255 w 4308624"/>
              <a:gd name="connsiteY961" fmla="*/ 486199 h 6619325"/>
              <a:gd name="connsiteX962" fmla="*/ 2707536 w 4308624"/>
              <a:gd name="connsiteY962" fmla="*/ 487712 h 6619325"/>
              <a:gd name="connsiteX963" fmla="*/ 2720887 w 4308624"/>
              <a:gd name="connsiteY963" fmla="*/ 486644 h 6619325"/>
              <a:gd name="connsiteX964" fmla="*/ 2736552 w 4308624"/>
              <a:gd name="connsiteY964" fmla="*/ 482950 h 6619325"/>
              <a:gd name="connsiteX965" fmla="*/ 2741403 w 4308624"/>
              <a:gd name="connsiteY965" fmla="*/ 481437 h 6619325"/>
              <a:gd name="connsiteX966" fmla="*/ 2746298 w 4308624"/>
              <a:gd name="connsiteY966" fmla="*/ 479702 h 6619325"/>
              <a:gd name="connsiteX967" fmla="*/ 2751239 w 4308624"/>
              <a:gd name="connsiteY967" fmla="*/ 477744 h 6619325"/>
              <a:gd name="connsiteX968" fmla="*/ 2756222 w 4308624"/>
              <a:gd name="connsiteY968" fmla="*/ 475607 h 6619325"/>
              <a:gd name="connsiteX969" fmla="*/ 2775938 w 4308624"/>
              <a:gd name="connsiteY969" fmla="*/ 464882 h 6619325"/>
              <a:gd name="connsiteX970" fmla="*/ 2790001 w 4308624"/>
              <a:gd name="connsiteY970" fmla="*/ 453534 h 6619325"/>
              <a:gd name="connsiteX971" fmla="*/ 2797210 w 4308624"/>
              <a:gd name="connsiteY971" fmla="*/ 442986 h 6619325"/>
              <a:gd name="connsiteX972" fmla="*/ 2796231 w 4308624"/>
              <a:gd name="connsiteY972" fmla="*/ 434486 h 6619325"/>
              <a:gd name="connsiteX973" fmla="*/ 2789912 w 4308624"/>
              <a:gd name="connsiteY973" fmla="*/ 430258 h 6619325"/>
              <a:gd name="connsiteX974" fmla="*/ 1896725 w 4308624"/>
              <a:gd name="connsiteY974" fmla="*/ 939246 h 6619325"/>
              <a:gd name="connsiteX975" fmla="*/ 1890539 w 4308624"/>
              <a:gd name="connsiteY975" fmla="*/ 938356 h 6619325"/>
              <a:gd name="connsiteX976" fmla="*/ 1883285 w 4308624"/>
              <a:gd name="connsiteY976" fmla="*/ 938356 h 6619325"/>
              <a:gd name="connsiteX977" fmla="*/ 1875185 w 4308624"/>
              <a:gd name="connsiteY977" fmla="*/ 939557 h 6619325"/>
              <a:gd name="connsiteX978" fmla="*/ 1866285 w 4308624"/>
              <a:gd name="connsiteY978" fmla="*/ 941693 h 6619325"/>
              <a:gd name="connsiteX979" fmla="*/ 1854002 w 4308624"/>
              <a:gd name="connsiteY979" fmla="*/ 945877 h 6619325"/>
              <a:gd name="connsiteX980" fmla="*/ 1841408 w 4308624"/>
              <a:gd name="connsiteY980" fmla="*/ 951395 h 6619325"/>
              <a:gd name="connsiteX981" fmla="*/ 1828857 w 4308624"/>
              <a:gd name="connsiteY981" fmla="*/ 958115 h 6619325"/>
              <a:gd name="connsiteX982" fmla="*/ 1816797 w 4308624"/>
              <a:gd name="connsiteY982" fmla="*/ 965948 h 6619325"/>
              <a:gd name="connsiteX983" fmla="*/ 1799975 w 4308624"/>
              <a:gd name="connsiteY983" fmla="*/ 980367 h 6619325"/>
              <a:gd name="connsiteX984" fmla="*/ 1790628 w 4308624"/>
              <a:gd name="connsiteY984" fmla="*/ 993718 h 6619325"/>
              <a:gd name="connsiteX985" fmla="*/ 1789560 w 4308624"/>
              <a:gd name="connsiteY985" fmla="*/ 1004265 h 6619325"/>
              <a:gd name="connsiteX986" fmla="*/ 1797482 w 4308624"/>
              <a:gd name="connsiteY986" fmla="*/ 1010585 h 6619325"/>
              <a:gd name="connsiteX987" fmla="*/ 1803580 w 4308624"/>
              <a:gd name="connsiteY987" fmla="*/ 1011608 h 6619325"/>
              <a:gd name="connsiteX988" fmla="*/ 1810878 w 4308624"/>
              <a:gd name="connsiteY988" fmla="*/ 1011608 h 6619325"/>
              <a:gd name="connsiteX989" fmla="*/ 1819111 w 4308624"/>
              <a:gd name="connsiteY989" fmla="*/ 1010451 h 6619325"/>
              <a:gd name="connsiteX990" fmla="*/ 1828012 w 4308624"/>
              <a:gd name="connsiteY990" fmla="*/ 1008315 h 6619325"/>
              <a:gd name="connsiteX991" fmla="*/ 1840606 w 4308624"/>
              <a:gd name="connsiteY991" fmla="*/ 1003865 h 6619325"/>
              <a:gd name="connsiteX992" fmla="*/ 1853557 w 4308624"/>
              <a:gd name="connsiteY992" fmla="*/ 998213 h 6619325"/>
              <a:gd name="connsiteX993" fmla="*/ 1866374 w 4308624"/>
              <a:gd name="connsiteY993" fmla="*/ 991270 h 6619325"/>
              <a:gd name="connsiteX994" fmla="*/ 1878612 w 4308624"/>
              <a:gd name="connsiteY994" fmla="*/ 983215 h 6619325"/>
              <a:gd name="connsiteX995" fmla="*/ 1895479 w 4308624"/>
              <a:gd name="connsiteY995" fmla="*/ 968529 h 6619325"/>
              <a:gd name="connsiteX996" fmla="*/ 1904380 w 4308624"/>
              <a:gd name="connsiteY996" fmla="*/ 955178 h 6619325"/>
              <a:gd name="connsiteX997" fmla="*/ 1904869 w 4308624"/>
              <a:gd name="connsiteY997" fmla="*/ 944942 h 6619325"/>
              <a:gd name="connsiteX998" fmla="*/ 1896859 w 4308624"/>
              <a:gd name="connsiteY998" fmla="*/ 939246 h 6619325"/>
              <a:gd name="connsiteX999" fmla="*/ 2006337 w 4308624"/>
              <a:gd name="connsiteY999" fmla="*/ 864435 h 6619325"/>
              <a:gd name="connsiteX1000" fmla="*/ 1999973 w 4308624"/>
              <a:gd name="connsiteY1000" fmla="*/ 863233 h 6619325"/>
              <a:gd name="connsiteX1001" fmla="*/ 1992319 w 4308624"/>
              <a:gd name="connsiteY1001" fmla="*/ 863233 h 6619325"/>
              <a:gd name="connsiteX1002" fmla="*/ 1983418 w 4308624"/>
              <a:gd name="connsiteY1002" fmla="*/ 864480 h 6619325"/>
              <a:gd name="connsiteX1003" fmla="*/ 1973894 w 4308624"/>
              <a:gd name="connsiteY1003" fmla="*/ 866838 h 6619325"/>
              <a:gd name="connsiteX1004" fmla="*/ 1962723 w 4308624"/>
              <a:gd name="connsiteY1004" fmla="*/ 870577 h 6619325"/>
              <a:gd name="connsiteX1005" fmla="*/ 1951242 w 4308624"/>
              <a:gd name="connsiteY1005" fmla="*/ 875472 h 6619325"/>
              <a:gd name="connsiteX1006" fmla="*/ 1939760 w 4308624"/>
              <a:gd name="connsiteY1006" fmla="*/ 881435 h 6619325"/>
              <a:gd name="connsiteX1007" fmla="*/ 1928679 w 4308624"/>
              <a:gd name="connsiteY1007" fmla="*/ 888289 h 6619325"/>
              <a:gd name="connsiteX1008" fmla="*/ 1911501 w 4308624"/>
              <a:gd name="connsiteY1008" fmla="*/ 902130 h 6619325"/>
              <a:gd name="connsiteX1009" fmla="*/ 1901576 w 4308624"/>
              <a:gd name="connsiteY1009" fmla="*/ 915036 h 6619325"/>
              <a:gd name="connsiteX1010" fmla="*/ 1899618 w 4308624"/>
              <a:gd name="connsiteY1010" fmla="*/ 925538 h 6619325"/>
              <a:gd name="connsiteX1011" fmla="*/ 1906561 w 4308624"/>
              <a:gd name="connsiteY1011" fmla="*/ 932258 h 6619325"/>
              <a:gd name="connsiteX1012" fmla="*/ 1912835 w 4308624"/>
              <a:gd name="connsiteY1012" fmla="*/ 933594 h 6619325"/>
              <a:gd name="connsiteX1013" fmla="*/ 1920534 w 4308624"/>
              <a:gd name="connsiteY1013" fmla="*/ 933594 h 6619325"/>
              <a:gd name="connsiteX1014" fmla="*/ 1929435 w 4308624"/>
              <a:gd name="connsiteY1014" fmla="*/ 932392 h 6619325"/>
              <a:gd name="connsiteX1015" fmla="*/ 1939182 w 4308624"/>
              <a:gd name="connsiteY1015" fmla="*/ 930078 h 6619325"/>
              <a:gd name="connsiteX1016" fmla="*/ 1950619 w 4308624"/>
              <a:gd name="connsiteY1016" fmla="*/ 926251 h 6619325"/>
              <a:gd name="connsiteX1017" fmla="*/ 1962413 w 4308624"/>
              <a:gd name="connsiteY1017" fmla="*/ 921222 h 6619325"/>
              <a:gd name="connsiteX1018" fmla="*/ 1974161 w 4308624"/>
              <a:gd name="connsiteY1018" fmla="*/ 915080 h 6619325"/>
              <a:gd name="connsiteX1019" fmla="*/ 1985421 w 4308624"/>
              <a:gd name="connsiteY1019" fmla="*/ 908049 h 6619325"/>
              <a:gd name="connsiteX1020" fmla="*/ 2002644 w 4308624"/>
              <a:gd name="connsiteY1020" fmla="*/ 893896 h 6619325"/>
              <a:gd name="connsiteX1021" fmla="*/ 2012212 w 4308624"/>
              <a:gd name="connsiteY1021" fmla="*/ 880990 h 6619325"/>
              <a:gd name="connsiteX1022" fmla="*/ 2013592 w 4308624"/>
              <a:gd name="connsiteY1022" fmla="*/ 870666 h 6619325"/>
              <a:gd name="connsiteX1023" fmla="*/ 2006649 w 4308624"/>
              <a:gd name="connsiteY1023" fmla="*/ 864435 h 6619325"/>
              <a:gd name="connsiteX1024" fmla="*/ 2116439 w 4308624"/>
              <a:gd name="connsiteY1024" fmla="*/ 793229 h 6619325"/>
              <a:gd name="connsiteX1025" fmla="*/ 2109897 w 4308624"/>
              <a:gd name="connsiteY1025" fmla="*/ 791716 h 6619325"/>
              <a:gd name="connsiteX1026" fmla="*/ 2101797 w 4308624"/>
              <a:gd name="connsiteY1026" fmla="*/ 791716 h 6619325"/>
              <a:gd name="connsiteX1027" fmla="*/ 2092497 w 4308624"/>
              <a:gd name="connsiteY1027" fmla="*/ 792962 h 6619325"/>
              <a:gd name="connsiteX1028" fmla="*/ 2082261 w 4308624"/>
              <a:gd name="connsiteY1028" fmla="*/ 795455 h 6619325"/>
              <a:gd name="connsiteX1029" fmla="*/ 2072069 w 4308624"/>
              <a:gd name="connsiteY1029" fmla="*/ 798881 h 6619325"/>
              <a:gd name="connsiteX1030" fmla="*/ 2061611 w 4308624"/>
              <a:gd name="connsiteY1030" fmla="*/ 803332 h 6619325"/>
              <a:gd name="connsiteX1031" fmla="*/ 2051153 w 4308624"/>
              <a:gd name="connsiteY1031" fmla="*/ 808539 h 6619325"/>
              <a:gd name="connsiteX1032" fmla="*/ 2040961 w 4308624"/>
              <a:gd name="connsiteY1032" fmla="*/ 814591 h 6619325"/>
              <a:gd name="connsiteX1033" fmla="*/ 2023561 w 4308624"/>
              <a:gd name="connsiteY1033" fmla="*/ 827942 h 6619325"/>
              <a:gd name="connsiteX1034" fmla="*/ 2013102 w 4308624"/>
              <a:gd name="connsiteY1034" fmla="*/ 840537 h 6619325"/>
              <a:gd name="connsiteX1035" fmla="*/ 2010388 w 4308624"/>
              <a:gd name="connsiteY1035" fmla="*/ 851039 h 6619325"/>
              <a:gd name="connsiteX1036" fmla="*/ 2016350 w 4308624"/>
              <a:gd name="connsiteY1036" fmla="*/ 858027 h 6619325"/>
              <a:gd name="connsiteX1037" fmla="*/ 2022760 w 4308624"/>
              <a:gd name="connsiteY1037" fmla="*/ 859673 h 6619325"/>
              <a:gd name="connsiteX1038" fmla="*/ 2030859 w 4308624"/>
              <a:gd name="connsiteY1038" fmla="*/ 859673 h 6619325"/>
              <a:gd name="connsiteX1039" fmla="*/ 2040294 w 4308624"/>
              <a:gd name="connsiteY1039" fmla="*/ 858472 h 6619325"/>
              <a:gd name="connsiteX1040" fmla="*/ 2050752 w 4308624"/>
              <a:gd name="connsiteY1040" fmla="*/ 855979 h 6619325"/>
              <a:gd name="connsiteX1041" fmla="*/ 2061210 w 4308624"/>
              <a:gd name="connsiteY1041" fmla="*/ 852508 h 6619325"/>
              <a:gd name="connsiteX1042" fmla="*/ 2071935 w 4308624"/>
              <a:gd name="connsiteY1042" fmla="*/ 848058 h 6619325"/>
              <a:gd name="connsiteX1043" fmla="*/ 2082617 w 4308624"/>
              <a:gd name="connsiteY1043" fmla="*/ 842673 h 6619325"/>
              <a:gd name="connsiteX1044" fmla="*/ 2093030 w 4308624"/>
              <a:gd name="connsiteY1044" fmla="*/ 836487 h 6619325"/>
              <a:gd name="connsiteX1045" fmla="*/ 2110521 w 4308624"/>
              <a:gd name="connsiteY1045" fmla="*/ 822913 h 6619325"/>
              <a:gd name="connsiteX1046" fmla="*/ 2120668 w 4308624"/>
              <a:gd name="connsiteY1046" fmla="*/ 810274 h 6619325"/>
              <a:gd name="connsiteX1047" fmla="*/ 2122848 w 4308624"/>
              <a:gd name="connsiteY1047" fmla="*/ 799949 h 6619325"/>
              <a:gd name="connsiteX1048" fmla="*/ 2116573 w 4308624"/>
              <a:gd name="connsiteY1048" fmla="*/ 793229 h 6619325"/>
              <a:gd name="connsiteX1049" fmla="*/ 1787870 w 4308624"/>
              <a:gd name="connsiteY1049" fmla="*/ 1017972 h 6619325"/>
              <a:gd name="connsiteX1050" fmla="*/ 1781951 w 4308624"/>
              <a:gd name="connsiteY1050" fmla="*/ 1017349 h 6619325"/>
              <a:gd name="connsiteX1051" fmla="*/ 1775186 w 4308624"/>
              <a:gd name="connsiteY1051" fmla="*/ 1017705 h 6619325"/>
              <a:gd name="connsiteX1052" fmla="*/ 1767754 w 4308624"/>
              <a:gd name="connsiteY1052" fmla="*/ 1018862 h 6619325"/>
              <a:gd name="connsiteX1053" fmla="*/ 1759788 w 4308624"/>
              <a:gd name="connsiteY1053" fmla="*/ 1020821 h 6619325"/>
              <a:gd name="connsiteX1054" fmla="*/ 1746437 w 4308624"/>
              <a:gd name="connsiteY1054" fmla="*/ 1025271 h 6619325"/>
              <a:gd name="connsiteX1055" fmla="*/ 1732551 w 4308624"/>
              <a:gd name="connsiteY1055" fmla="*/ 1031546 h 6619325"/>
              <a:gd name="connsiteX1056" fmla="*/ 1718800 w 4308624"/>
              <a:gd name="connsiteY1056" fmla="*/ 1039201 h 6619325"/>
              <a:gd name="connsiteX1057" fmla="*/ 1705804 w 4308624"/>
              <a:gd name="connsiteY1057" fmla="*/ 1048101 h 6619325"/>
              <a:gd name="connsiteX1058" fmla="*/ 1689294 w 4308624"/>
              <a:gd name="connsiteY1058" fmla="*/ 1063188 h 6619325"/>
              <a:gd name="connsiteX1059" fmla="*/ 1680705 w 4308624"/>
              <a:gd name="connsiteY1059" fmla="*/ 1076539 h 6619325"/>
              <a:gd name="connsiteX1060" fmla="*/ 1680705 w 4308624"/>
              <a:gd name="connsiteY1060" fmla="*/ 1086953 h 6619325"/>
              <a:gd name="connsiteX1061" fmla="*/ 1689606 w 4308624"/>
              <a:gd name="connsiteY1061" fmla="*/ 1092872 h 6619325"/>
              <a:gd name="connsiteX1062" fmla="*/ 1695480 w 4308624"/>
              <a:gd name="connsiteY1062" fmla="*/ 1093584 h 6619325"/>
              <a:gd name="connsiteX1063" fmla="*/ 1702290 w 4308624"/>
              <a:gd name="connsiteY1063" fmla="*/ 1093584 h 6619325"/>
              <a:gd name="connsiteX1064" fmla="*/ 1709855 w 4308624"/>
              <a:gd name="connsiteY1064" fmla="*/ 1092427 h 6619325"/>
              <a:gd name="connsiteX1065" fmla="*/ 1717998 w 4308624"/>
              <a:gd name="connsiteY1065" fmla="*/ 1090469 h 6619325"/>
              <a:gd name="connsiteX1066" fmla="*/ 1731839 w 4308624"/>
              <a:gd name="connsiteY1066" fmla="*/ 1085751 h 6619325"/>
              <a:gd name="connsiteX1067" fmla="*/ 1746125 w 4308624"/>
              <a:gd name="connsiteY1067" fmla="*/ 1079343 h 6619325"/>
              <a:gd name="connsiteX1068" fmla="*/ 1760189 w 4308624"/>
              <a:gd name="connsiteY1068" fmla="*/ 1071421 h 6619325"/>
              <a:gd name="connsiteX1069" fmla="*/ 1773540 w 4308624"/>
              <a:gd name="connsiteY1069" fmla="*/ 1062253 h 6619325"/>
              <a:gd name="connsiteX1070" fmla="*/ 1789961 w 4308624"/>
              <a:gd name="connsiteY1070" fmla="*/ 1046944 h 6619325"/>
              <a:gd name="connsiteX1071" fmla="*/ 1798060 w 4308624"/>
              <a:gd name="connsiteY1071" fmla="*/ 1033593 h 6619325"/>
              <a:gd name="connsiteX1072" fmla="*/ 1797527 w 4308624"/>
              <a:gd name="connsiteY1072" fmla="*/ 1023491 h 6619325"/>
              <a:gd name="connsiteX1073" fmla="*/ 1788003 w 4308624"/>
              <a:gd name="connsiteY1073" fmla="*/ 1017972 h 6619325"/>
              <a:gd name="connsiteX1074" fmla="*/ 1679860 w 4308624"/>
              <a:gd name="connsiteY1074" fmla="*/ 1100838 h 6619325"/>
              <a:gd name="connsiteX1075" fmla="*/ 1674297 w 4308624"/>
              <a:gd name="connsiteY1075" fmla="*/ 1100526 h 6619325"/>
              <a:gd name="connsiteX1076" fmla="*/ 1668021 w 4308624"/>
              <a:gd name="connsiteY1076" fmla="*/ 1100927 h 6619325"/>
              <a:gd name="connsiteX1077" fmla="*/ 1661212 w 4308624"/>
              <a:gd name="connsiteY1077" fmla="*/ 1102040 h 6619325"/>
              <a:gd name="connsiteX1078" fmla="*/ 1654003 w 4308624"/>
              <a:gd name="connsiteY1078" fmla="*/ 1103820 h 6619325"/>
              <a:gd name="connsiteX1079" fmla="*/ 1639316 w 4308624"/>
              <a:gd name="connsiteY1079" fmla="*/ 1108849 h 6619325"/>
              <a:gd name="connsiteX1080" fmla="*/ 1624186 w 4308624"/>
              <a:gd name="connsiteY1080" fmla="*/ 1115880 h 6619325"/>
              <a:gd name="connsiteX1081" fmla="*/ 1609276 w 4308624"/>
              <a:gd name="connsiteY1081" fmla="*/ 1124514 h 6619325"/>
              <a:gd name="connsiteX1082" fmla="*/ 1595303 w 4308624"/>
              <a:gd name="connsiteY1082" fmla="*/ 1134527 h 6619325"/>
              <a:gd name="connsiteX1083" fmla="*/ 1579147 w 4308624"/>
              <a:gd name="connsiteY1083" fmla="*/ 1150192 h 6619325"/>
              <a:gd name="connsiteX1084" fmla="*/ 1571226 w 4308624"/>
              <a:gd name="connsiteY1084" fmla="*/ 1163989 h 6619325"/>
              <a:gd name="connsiteX1085" fmla="*/ 1572072 w 4308624"/>
              <a:gd name="connsiteY1085" fmla="*/ 1174402 h 6619325"/>
              <a:gd name="connsiteX1086" fmla="*/ 1582307 w 4308624"/>
              <a:gd name="connsiteY1086" fmla="*/ 1179876 h 6619325"/>
              <a:gd name="connsiteX1087" fmla="*/ 1587915 w 4308624"/>
              <a:gd name="connsiteY1087" fmla="*/ 1180277 h 6619325"/>
              <a:gd name="connsiteX1088" fmla="*/ 1594235 w 4308624"/>
              <a:gd name="connsiteY1088" fmla="*/ 1179965 h 6619325"/>
              <a:gd name="connsiteX1089" fmla="*/ 1601177 w 4308624"/>
              <a:gd name="connsiteY1089" fmla="*/ 1178853 h 6619325"/>
              <a:gd name="connsiteX1090" fmla="*/ 1608565 w 4308624"/>
              <a:gd name="connsiteY1090" fmla="*/ 1177073 h 6619325"/>
              <a:gd name="connsiteX1091" fmla="*/ 1623606 w 4308624"/>
              <a:gd name="connsiteY1091" fmla="*/ 1171910 h 6619325"/>
              <a:gd name="connsiteX1092" fmla="*/ 1639183 w 4308624"/>
              <a:gd name="connsiteY1092" fmla="*/ 1164745 h 6619325"/>
              <a:gd name="connsiteX1093" fmla="*/ 1654404 w 4308624"/>
              <a:gd name="connsiteY1093" fmla="*/ 1155844 h 6619325"/>
              <a:gd name="connsiteX1094" fmla="*/ 1668511 w 4308624"/>
              <a:gd name="connsiteY1094" fmla="*/ 1145564 h 6619325"/>
              <a:gd name="connsiteX1095" fmla="*/ 1684576 w 4308624"/>
              <a:gd name="connsiteY1095" fmla="*/ 1129632 h 6619325"/>
              <a:gd name="connsiteX1096" fmla="*/ 1691964 w 4308624"/>
              <a:gd name="connsiteY1096" fmla="*/ 1115925 h 6619325"/>
              <a:gd name="connsiteX1097" fmla="*/ 1690495 w 4308624"/>
              <a:gd name="connsiteY1097" fmla="*/ 1105867 h 6619325"/>
              <a:gd name="connsiteX1098" fmla="*/ 1679993 w 4308624"/>
              <a:gd name="connsiteY1098" fmla="*/ 1100838 h 6619325"/>
              <a:gd name="connsiteX1099" fmla="*/ 2559383 w 4308624"/>
              <a:gd name="connsiteY1099" fmla="*/ 538713 h 6619325"/>
              <a:gd name="connsiteX1100" fmla="*/ 2549682 w 4308624"/>
              <a:gd name="connsiteY1100" fmla="*/ 537868 h 6619325"/>
              <a:gd name="connsiteX1101" fmla="*/ 2537710 w 4308624"/>
              <a:gd name="connsiteY1101" fmla="*/ 539114 h 6619325"/>
              <a:gd name="connsiteX1102" fmla="*/ 2524137 w 4308624"/>
              <a:gd name="connsiteY1102" fmla="*/ 542363 h 6619325"/>
              <a:gd name="connsiteX1103" fmla="*/ 2517728 w 4308624"/>
              <a:gd name="connsiteY1103" fmla="*/ 544454 h 6619325"/>
              <a:gd name="connsiteX1104" fmla="*/ 2511230 w 4308624"/>
              <a:gd name="connsiteY1104" fmla="*/ 546902 h 6619325"/>
              <a:gd name="connsiteX1105" fmla="*/ 2504644 w 4308624"/>
              <a:gd name="connsiteY1105" fmla="*/ 549706 h 6619325"/>
              <a:gd name="connsiteX1106" fmla="*/ 2498102 w 4308624"/>
              <a:gd name="connsiteY1106" fmla="*/ 552821 h 6619325"/>
              <a:gd name="connsiteX1107" fmla="*/ 2479410 w 4308624"/>
              <a:gd name="connsiteY1107" fmla="*/ 564169 h 6619325"/>
              <a:gd name="connsiteX1108" fmla="*/ 2466460 w 4308624"/>
              <a:gd name="connsiteY1108" fmla="*/ 575740 h 6619325"/>
              <a:gd name="connsiteX1109" fmla="*/ 2460407 w 4308624"/>
              <a:gd name="connsiteY1109" fmla="*/ 586288 h 6619325"/>
              <a:gd name="connsiteX1110" fmla="*/ 2462543 w 4308624"/>
              <a:gd name="connsiteY1110" fmla="*/ 594521 h 6619325"/>
              <a:gd name="connsiteX1111" fmla="*/ 2468952 w 4308624"/>
              <a:gd name="connsiteY1111" fmla="*/ 597859 h 6619325"/>
              <a:gd name="connsiteX1112" fmla="*/ 2478610 w 4308624"/>
              <a:gd name="connsiteY1112" fmla="*/ 598882 h 6619325"/>
              <a:gd name="connsiteX1113" fmla="*/ 2490714 w 4308624"/>
              <a:gd name="connsiteY1113" fmla="*/ 597725 h 6619325"/>
              <a:gd name="connsiteX1114" fmla="*/ 2504554 w 4308624"/>
              <a:gd name="connsiteY1114" fmla="*/ 594432 h 6619325"/>
              <a:gd name="connsiteX1115" fmla="*/ 2511097 w 4308624"/>
              <a:gd name="connsiteY1115" fmla="*/ 592296 h 6619325"/>
              <a:gd name="connsiteX1116" fmla="*/ 2517773 w 4308624"/>
              <a:gd name="connsiteY1116" fmla="*/ 589804 h 6619325"/>
              <a:gd name="connsiteX1117" fmla="*/ 2524538 w 4308624"/>
              <a:gd name="connsiteY1117" fmla="*/ 586955 h 6619325"/>
              <a:gd name="connsiteX1118" fmla="*/ 2531213 w 4308624"/>
              <a:gd name="connsiteY1118" fmla="*/ 583707 h 6619325"/>
              <a:gd name="connsiteX1119" fmla="*/ 2550215 w 4308624"/>
              <a:gd name="connsiteY1119" fmla="*/ 572091 h 6619325"/>
              <a:gd name="connsiteX1120" fmla="*/ 2563077 w 4308624"/>
              <a:gd name="connsiteY1120" fmla="*/ 560342 h 6619325"/>
              <a:gd name="connsiteX1121" fmla="*/ 2568685 w 4308624"/>
              <a:gd name="connsiteY1121" fmla="*/ 549795 h 6619325"/>
              <a:gd name="connsiteX1122" fmla="*/ 2566059 w 4308624"/>
              <a:gd name="connsiteY1122" fmla="*/ 541829 h 6619325"/>
              <a:gd name="connsiteX1123" fmla="*/ 2559517 w 4308624"/>
              <a:gd name="connsiteY1123" fmla="*/ 538713 h 6619325"/>
              <a:gd name="connsiteX1124" fmla="*/ 2227609 w 4308624"/>
              <a:gd name="connsiteY1124" fmla="*/ 725628 h 6619325"/>
              <a:gd name="connsiteX1125" fmla="*/ 2220978 w 4308624"/>
              <a:gd name="connsiteY1125" fmla="*/ 723759 h 6619325"/>
              <a:gd name="connsiteX1126" fmla="*/ 2212434 w 4308624"/>
              <a:gd name="connsiteY1126" fmla="*/ 723492 h 6619325"/>
              <a:gd name="connsiteX1127" fmla="*/ 2202465 w 4308624"/>
              <a:gd name="connsiteY1127" fmla="*/ 724783 h 6619325"/>
              <a:gd name="connsiteX1128" fmla="*/ 2191383 w 4308624"/>
              <a:gd name="connsiteY1128" fmla="*/ 727453 h 6619325"/>
              <a:gd name="connsiteX1129" fmla="*/ 2182215 w 4308624"/>
              <a:gd name="connsiteY1129" fmla="*/ 730524 h 6619325"/>
              <a:gd name="connsiteX1130" fmla="*/ 2172826 w 4308624"/>
              <a:gd name="connsiteY1130" fmla="*/ 734307 h 6619325"/>
              <a:gd name="connsiteX1131" fmla="*/ 2163390 w 4308624"/>
              <a:gd name="connsiteY1131" fmla="*/ 738757 h 6619325"/>
              <a:gd name="connsiteX1132" fmla="*/ 2154133 w 4308624"/>
              <a:gd name="connsiteY1132" fmla="*/ 743919 h 6619325"/>
              <a:gd name="connsiteX1133" fmla="*/ 2136332 w 4308624"/>
              <a:gd name="connsiteY1133" fmla="*/ 756736 h 6619325"/>
              <a:gd name="connsiteX1134" fmla="*/ 2125206 w 4308624"/>
              <a:gd name="connsiteY1134" fmla="*/ 769064 h 6619325"/>
              <a:gd name="connsiteX1135" fmla="*/ 2121602 w 4308624"/>
              <a:gd name="connsiteY1135" fmla="*/ 779611 h 6619325"/>
              <a:gd name="connsiteX1136" fmla="*/ 2126541 w 4308624"/>
              <a:gd name="connsiteY1136" fmla="*/ 786954 h 6619325"/>
              <a:gd name="connsiteX1137" fmla="*/ 2132994 w 4308624"/>
              <a:gd name="connsiteY1137" fmla="*/ 789046 h 6619325"/>
              <a:gd name="connsiteX1138" fmla="*/ 2141495 w 4308624"/>
              <a:gd name="connsiteY1138" fmla="*/ 789402 h 6619325"/>
              <a:gd name="connsiteX1139" fmla="*/ 2151642 w 4308624"/>
              <a:gd name="connsiteY1139" fmla="*/ 788200 h 6619325"/>
              <a:gd name="connsiteX1140" fmla="*/ 2162902 w 4308624"/>
              <a:gd name="connsiteY1140" fmla="*/ 785530 h 6619325"/>
              <a:gd name="connsiteX1141" fmla="*/ 2172291 w 4308624"/>
              <a:gd name="connsiteY1141" fmla="*/ 782415 h 6619325"/>
              <a:gd name="connsiteX1142" fmla="*/ 2181948 w 4308624"/>
              <a:gd name="connsiteY1142" fmla="*/ 778499 h 6619325"/>
              <a:gd name="connsiteX1143" fmla="*/ 2191606 w 4308624"/>
              <a:gd name="connsiteY1143" fmla="*/ 773826 h 6619325"/>
              <a:gd name="connsiteX1144" fmla="*/ 2201085 w 4308624"/>
              <a:gd name="connsiteY1144" fmla="*/ 768485 h 6619325"/>
              <a:gd name="connsiteX1145" fmla="*/ 2218886 w 4308624"/>
              <a:gd name="connsiteY1145" fmla="*/ 755446 h 6619325"/>
              <a:gd name="connsiteX1146" fmla="*/ 2229789 w 4308624"/>
              <a:gd name="connsiteY1146" fmla="*/ 742985 h 6619325"/>
              <a:gd name="connsiteX1147" fmla="*/ 2232906 w 4308624"/>
              <a:gd name="connsiteY1147" fmla="*/ 732571 h 6619325"/>
              <a:gd name="connsiteX1148" fmla="*/ 2227742 w 4308624"/>
              <a:gd name="connsiteY1148" fmla="*/ 725495 h 6619325"/>
              <a:gd name="connsiteX1149" fmla="*/ 2674203 w 4308624"/>
              <a:gd name="connsiteY1149" fmla="*/ 483128 h 6619325"/>
              <a:gd name="connsiteX1150" fmla="*/ 2664145 w 4308624"/>
              <a:gd name="connsiteY1150" fmla="*/ 482016 h 6619325"/>
              <a:gd name="connsiteX1151" fmla="*/ 2651505 w 4308624"/>
              <a:gd name="connsiteY1151" fmla="*/ 483262 h 6619325"/>
              <a:gd name="connsiteX1152" fmla="*/ 2637086 w 4308624"/>
              <a:gd name="connsiteY1152" fmla="*/ 486733 h 6619325"/>
              <a:gd name="connsiteX1153" fmla="*/ 2631523 w 4308624"/>
              <a:gd name="connsiteY1153" fmla="*/ 488513 h 6619325"/>
              <a:gd name="connsiteX1154" fmla="*/ 2625827 w 4308624"/>
              <a:gd name="connsiteY1154" fmla="*/ 490605 h 6619325"/>
              <a:gd name="connsiteX1155" fmla="*/ 2620131 w 4308624"/>
              <a:gd name="connsiteY1155" fmla="*/ 492964 h 6619325"/>
              <a:gd name="connsiteX1156" fmla="*/ 2614390 w 4308624"/>
              <a:gd name="connsiteY1156" fmla="*/ 495545 h 6619325"/>
              <a:gd name="connsiteX1157" fmla="*/ 2595387 w 4308624"/>
              <a:gd name="connsiteY1157" fmla="*/ 506448 h 6619325"/>
              <a:gd name="connsiteX1158" fmla="*/ 2582036 w 4308624"/>
              <a:gd name="connsiteY1158" fmla="*/ 517797 h 6619325"/>
              <a:gd name="connsiteX1159" fmla="*/ 2575316 w 4308624"/>
              <a:gd name="connsiteY1159" fmla="*/ 528344 h 6619325"/>
              <a:gd name="connsiteX1160" fmla="*/ 2576607 w 4308624"/>
              <a:gd name="connsiteY1160" fmla="*/ 536755 h 6619325"/>
              <a:gd name="connsiteX1161" fmla="*/ 2582926 w 4308624"/>
              <a:gd name="connsiteY1161" fmla="*/ 540494 h 6619325"/>
              <a:gd name="connsiteX1162" fmla="*/ 2592894 w 4308624"/>
              <a:gd name="connsiteY1162" fmla="*/ 541784 h 6619325"/>
              <a:gd name="connsiteX1163" fmla="*/ 2605668 w 4308624"/>
              <a:gd name="connsiteY1163" fmla="*/ 540627 h 6619325"/>
              <a:gd name="connsiteX1164" fmla="*/ 2620353 w 4308624"/>
              <a:gd name="connsiteY1164" fmla="*/ 537156 h 6619325"/>
              <a:gd name="connsiteX1165" fmla="*/ 2626049 w 4308624"/>
              <a:gd name="connsiteY1165" fmla="*/ 535331 h 6619325"/>
              <a:gd name="connsiteX1166" fmla="*/ 2631880 w 4308624"/>
              <a:gd name="connsiteY1166" fmla="*/ 533239 h 6619325"/>
              <a:gd name="connsiteX1167" fmla="*/ 2637754 w 4308624"/>
              <a:gd name="connsiteY1167" fmla="*/ 530792 h 6619325"/>
              <a:gd name="connsiteX1168" fmla="*/ 2643628 w 4308624"/>
              <a:gd name="connsiteY1168" fmla="*/ 528122 h 6619325"/>
              <a:gd name="connsiteX1169" fmla="*/ 2662943 w 4308624"/>
              <a:gd name="connsiteY1169" fmla="*/ 516951 h 6619325"/>
              <a:gd name="connsiteX1170" fmla="*/ 2676294 w 4308624"/>
              <a:gd name="connsiteY1170" fmla="*/ 505425 h 6619325"/>
              <a:gd name="connsiteX1171" fmla="*/ 2682658 w 4308624"/>
              <a:gd name="connsiteY1171" fmla="*/ 494877 h 6619325"/>
              <a:gd name="connsiteX1172" fmla="*/ 2680789 w 4308624"/>
              <a:gd name="connsiteY1172" fmla="*/ 486644 h 6619325"/>
              <a:gd name="connsiteX1173" fmla="*/ 2674203 w 4308624"/>
              <a:gd name="connsiteY1173" fmla="*/ 483128 h 6619325"/>
              <a:gd name="connsiteX1174" fmla="*/ 1466109 w 4308624"/>
              <a:gd name="connsiteY1174" fmla="*/ 1279742 h 6619325"/>
              <a:gd name="connsiteX1175" fmla="*/ 1461302 w 4308624"/>
              <a:gd name="connsiteY1175" fmla="*/ 1279742 h 6619325"/>
              <a:gd name="connsiteX1176" fmla="*/ 1456185 w 4308624"/>
              <a:gd name="connsiteY1176" fmla="*/ 1280276 h 6619325"/>
              <a:gd name="connsiteX1177" fmla="*/ 1450711 w 4308624"/>
              <a:gd name="connsiteY1177" fmla="*/ 1281256 h 6619325"/>
              <a:gd name="connsiteX1178" fmla="*/ 1444970 w 4308624"/>
              <a:gd name="connsiteY1178" fmla="*/ 1282680 h 6619325"/>
              <a:gd name="connsiteX1179" fmla="*/ 1427613 w 4308624"/>
              <a:gd name="connsiteY1179" fmla="*/ 1288777 h 6619325"/>
              <a:gd name="connsiteX1180" fmla="*/ 1409811 w 4308624"/>
              <a:gd name="connsiteY1180" fmla="*/ 1297677 h 6619325"/>
              <a:gd name="connsiteX1181" fmla="*/ 1392277 w 4308624"/>
              <a:gd name="connsiteY1181" fmla="*/ 1308625 h 6619325"/>
              <a:gd name="connsiteX1182" fmla="*/ 1376345 w 4308624"/>
              <a:gd name="connsiteY1182" fmla="*/ 1321264 h 6619325"/>
              <a:gd name="connsiteX1183" fmla="*/ 1360857 w 4308624"/>
              <a:gd name="connsiteY1183" fmla="*/ 1338398 h 6619325"/>
              <a:gd name="connsiteX1184" fmla="*/ 1354449 w 4308624"/>
              <a:gd name="connsiteY1184" fmla="*/ 1352862 h 6619325"/>
              <a:gd name="connsiteX1185" fmla="*/ 1357431 w 4308624"/>
              <a:gd name="connsiteY1185" fmla="*/ 1363098 h 6619325"/>
              <a:gd name="connsiteX1186" fmla="*/ 1370203 w 4308624"/>
              <a:gd name="connsiteY1186" fmla="*/ 1367548 h 6619325"/>
              <a:gd name="connsiteX1187" fmla="*/ 1375055 w 4308624"/>
              <a:gd name="connsiteY1187" fmla="*/ 1367548 h 6619325"/>
              <a:gd name="connsiteX1188" fmla="*/ 1380261 w 4308624"/>
              <a:gd name="connsiteY1188" fmla="*/ 1367058 h 6619325"/>
              <a:gd name="connsiteX1189" fmla="*/ 1385824 w 4308624"/>
              <a:gd name="connsiteY1189" fmla="*/ 1366124 h 6619325"/>
              <a:gd name="connsiteX1190" fmla="*/ 1391699 w 4308624"/>
              <a:gd name="connsiteY1190" fmla="*/ 1364700 h 6619325"/>
              <a:gd name="connsiteX1191" fmla="*/ 1409500 w 4308624"/>
              <a:gd name="connsiteY1191" fmla="*/ 1358469 h 6619325"/>
              <a:gd name="connsiteX1192" fmla="*/ 1428014 w 4308624"/>
              <a:gd name="connsiteY1192" fmla="*/ 1349568 h 6619325"/>
              <a:gd name="connsiteX1193" fmla="*/ 1445815 w 4308624"/>
              <a:gd name="connsiteY1193" fmla="*/ 1338265 h 6619325"/>
              <a:gd name="connsiteX1194" fmla="*/ 1461881 w 4308624"/>
              <a:gd name="connsiteY1194" fmla="*/ 1325314 h 6619325"/>
              <a:gd name="connsiteX1195" fmla="*/ 1477057 w 4308624"/>
              <a:gd name="connsiteY1195" fmla="*/ 1308002 h 6619325"/>
              <a:gd name="connsiteX1196" fmla="*/ 1482798 w 4308624"/>
              <a:gd name="connsiteY1196" fmla="*/ 1293761 h 6619325"/>
              <a:gd name="connsiteX1197" fmla="*/ 1479193 w 4308624"/>
              <a:gd name="connsiteY1197" fmla="*/ 1283970 h 6619325"/>
              <a:gd name="connsiteX1198" fmla="*/ 1466109 w 4308624"/>
              <a:gd name="connsiteY1198" fmla="*/ 1279653 h 6619325"/>
              <a:gd name="connsiteX1199" fmla="*/ 2452307 w 4308624"/>
              <a:gd name="connsiteY1199" fmla="*/ 599950 h 6619325"/>
              <a:gd name="connsiteX1200" fmla="*/ 2445587 w 4308624"/>
              <a:gd name="connsiteY1200" fmla="*/ 597280 h 6619325"/>
              <a:gd name="connsiteX1201" fmla="*/ 2436287 w 4308624"/>
              <a:gd name="connsiteY1201" fmla="*/ 596657 h 6619325"/>
              <a:gd name="connsiteX1202" fmla="*/ 2425027 w 4308624"/>
              <a:gd name="connsiteY1202" fmla="*/ 597948 h 6619325"/>
              <a:gd name="connsiteX1203" fmla="*/ 2412343 w 4308624"/>
              <a:gd name="connsiteY1203" fmla="*/ 601018 h 6619325"/>
              <a:gd name="connsiteX1204" fmla="*/ 2405001 w 4308624"/>
              <a:gd name="connsiteY1204" fmla="*/ 603422 h 6619325"/>
              <a:gd name="connsiteX1205" fmla="*/ 2397480 w 4308624"/>
              <a:gd name="connsiteY1205" fmla="*/ 606314 h 6619325"/>
              <a:gd name="connsiteX1206" fmla="*/ 2389914 w 4308624"/>
              <a:gd name="connsiteY1206" fmla="*/ 609697 h 6619325"/>
              <a:gd name="connsiteX1207" fmla="*/ 2382392 w 4308624"/>
              <a:gd name="connsiteY1207" fmla="*/ 613524 h 6619325"/>
              <a:gd name="connsiteX1208" fmla="*/ 2364057 w 4308624"/>
              <a:gd name="connsiteY1208" fmla="*/ 625317 h 6619325"/>
              <a:gd name="connsiteX1209" fmla="*/ 2351819 w 4308624"/>
              <a:gd name="connsiteY1209" fmla="*/ 637155 h 6619325"/>
              <a:gd name="connsiteX1210" fmla="*/ 2346656 w 4308624"/>
              <a:gd name="connsiteY1210" fmla="*/ 647658 h 6619325"/>
              <a:gd name="connsiteX1211" fmla="*/ 2349817 w 4308624"/>
              <a:gd name="connsiteY1211" fmla="*/ 655535 h 6619325"/>
              <a:gd name="connsiteX1212" fmla="*/ 2356314 w 4308624"/>
              <a:gd name="connsiteY1212" fmla="*/ 658428 h 6619325"/>
              <a:gd name="connsiteX1213" fmla="*/ 2365570 w 4308624"/>
              <a:gd name="connsiteY1213" fmla="*/ 659185 h 6619325"/>
              <a:gd name="connsiteX1214" fmla="*/ 2376963 w 4308624"/>
              <a:gd name="connsiteY1214" fmla="*/ 657983 h 6619325"/>
              <a:gd name="connsiteX1215" fmla="*/ 2389870 w 4308624"/>
              <a:gd name="connsiteY1215" fmla="*/ 654912 h 6619325"/>
              <a:gd name="connsiteX1216" fmla="*/ 2397435 w 4308624"/>
              <a:gd name="connsiteY1216" fmla="*/ 652465 h 6619325"/>
              <a:gd name="connsiteX1217" fmla="*/ 2405134 w 4308624"/>
              <a:gd name="connsiteY1217" fmla="*/ 649483 h 6619325"/>
              <a:gd name="connsiteX1218" fmla="*/ 2412878 w 4308624"/>
              <a:gd name="connsiteY1218" fmla="*/ 646056 h 6619325"/>
              <a:gd name="connsiteX1219" fmla="*/ 2420532 w 4308624"/>
              <a:gd name="connsiteY1219" fmla="*/ 642140 h 6619325"/>
              <a:gd name="connsiteX1220" fmla="*/ 2439134 w 4308624"/>
              <a:gd name="connsiteY1220" fmla="*/ 630035 h 6619325"/>
              <a:gd name="connsiteX1221" fmla="*/ 2451239 w 4308624"/>
              <a:gd name="connsiteY1221" fmla="*/ 618063 h 6619325"/>
              <a:gd name="connsiteX1222" fmla="*/ 2455957 w 4308624"/>
              <a:gd name="connsiteY1222" fmla="*/ 607560 h 6619325"/>
              <a:gd name="connsiteX1223" fmla="*/ 2452307 w 4308624"/>
              <a:gd name="connsiteY1223" fmla="*/ 599861 h 6619325"/>
              <a:gd name="connsiteX1224" fmla="*/ 2339670 w 4308624"/>
              <a:gd name="connsiteY1224" fmla="*/ 661276 h 6619325"/>
              <a:gd name="connsiteX1225" fmla="*/ 2332950 w 4308624"/>
              <a:gd name="connsiteY1225" fmla="*/ 659007 h 6619325"/>
              <a:gd name="connsiteX1226" fmla="*/ 2324049 w 4308624"/>
              <a:gd name="connsiteY1226" fmla="*/ 658562 h 6619325"/>
              <a:gd name="connsiteX1227" fmla="*/ 2313412 w 4308624"/>
              <a:gd name="connsiteY1227" fmla="*/ 659852 h 6619325"/>
              <a:gd name="connsiteX1228" fmla="*/ 2301530 w 4308624"/>
              <a:gd name="connsiteY1228" fmla="*/ 662745 h 6619325"/>
              <a:gd name="connsiteX1229" fmla="*/ 2293341 w 4308624"/>
              <a:gd name="connsiteY1229" fmla="*/ 665415 h 6619325"/>
              <a:gd name="connsiteX1230" fmla="*/ 2284930 w 4308624"/>
              <a:gd name="connsiteY1230" fmla="*/ 668753 h 6619325"/>
              <a:gd name="connsiteX1231" fmla="*/ 2276474 w 4308624"/>
              <a:gd name="connsiteY1231" fmla="*/ 672669 h 6619325"/>
              <a:gd name="connsiteX1232" fmla="*/ 2268108 w 4308624"/>
              <a:gd name="connsiteY1232" fmla="*/ 677120 h 6619325"/>
              <a:gd name="connsiteX1233" fmla="*/ 2250083 w 4308624"/>
              <a:gd name="connsiteY1233" fmla="*/ 689358 h 6619325"/>
              <a:gd name="connsiteX1234" fmla="*/ 2238335 w 4308624"/>
              <a:gd name="connsiteY1234" fmla="*/ 701463 h 6619325"/>
              <a:gd name="connsiteX1235" fmla="*/ 2233885 w 4308624"/>
              <a:gd name="connsiteY1235" fmla="*/ 712010 h 6619325"/>
              <a:gd name="connsiteX1236" fmla="*/ 2237889 w 4308624"/>
              <a:gd name="connsiteY1236" fmla="*/ 719620 h 6619325"/>
              <a:gd name="connsiteX1237" fmla="*/ 2244431 w 4308624"/>
              <a:gd name="connsiteY1237" fmla="*/ 722068 h 6619325"/>
              <a:gd name="connsiteX1238" fmla="*/ 2253332 w 4308624"/>
              <a:gd name="connsiteY1238" fmla="*/ 722647 h 6619325"/>
              <a:gd name="connsiteX1239" fmla="*/ 2264058 w 4308624"/>
              <a:gd name="connsiteY1239" fmla="*/ 721445 h 6619325"/>
              <a:gd name="connsiteX1240" fmla="*/ 2276163 w 4308624"/>
              <a:gd name="connsiteY1240" fmla="*/ 718552 h 6619325"/>
              <a:gd name="connsiteX1241" fmla="*/ 2284574 w 4308624"/>
              <a:gd name="connsiteY1241" fmla="*/ 715793 h 6619325"/>
              <a:gd name="connsiteX1242" fmla="*/ 2293207 w 4308624"/>
              <a:gd name="connsiteY1242" fmla="*/ 712411 h 6619325"/>
              <a:gd name="connsiteX1243" fmla="*/ 2301842 w 4308624"/>
              <a:gd name="connsiteY1243" fmla="*/ 708406 h 6619325"/>
              <a:gd name="connsiteX1244" fmla="*/ 2310386 w 4308624"/>
              <a:gd name="connsiteY1244" fmla="*/ 703955 h 6619325"/>
              <a:gd name="connsiteX1245" fmla="*/ 2328633 w 4308624"/>
              <a:gd name="connsiteY1245" fmla="*/ 691405 h 6619325"/>
              <a:gd name="connsiteX1246" fmla="*/ 2340159 w 4308624"/>
              <a:gd name="connsiteY1246" fmla="*/ 679211 h 6619325"/>
              <a:gd name="connsiteX1247" fmla="*/ 2344075 w 4308624"/>
              <a:gd name="connsiteY1247" fmla="*/ 668753 h 6619325"/>
              <a:gd name="connsiteX1248" fmla="*/ 2339670 w 4308624"/>
              <a:gd name="connsiteY1248" fmla="*/ 661187 h 661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Lst>
            <a:rect l="l" t="t" r="r" b="b"/>
            <a:pathLst>
              <a:path w="4308624" h="6619325">
                <a:moveTo>
                  <a:pt x="33005" y="4211682"/>
                </a:moveTo>
                <a:cubicBezTo>
                  <a:pt x="39948" y="4213364"/>
                  <a:pt x="47112" y="4213787"/>
                  <a:pt x="54188" y="4212928"/>
                </a:cubicBezTo>
                <a:cubicBezTo>
                  <a:pt x="61220" y="4212163"/>
                  <a:pt x="68207" y="4210672"/>
                  <a:pt x="74927" y="4208478"/>
                </a:cubicBezTo>
                <a:cubicBezTo>
                  <a:pt x="82893" y="4205874"/>
                  <a:pt x="90592" y="4202661"/>
                  <a:pt x="98068" y="4198865"/>
                </a:cubicBezTo>
                <a:cubicBezTo>
                  <a:pt x="106747" y="4194513"/>
                  <a:pt x="115114" y="4189635"/>
                  <a:pt x="123214" y="4184268"/>
                </a:cubicBezTo>
                <a:cubicBezTo>
                  <a:pt x="131847" y="4178571"/>
                  <a:pt x="140748" y="4172043"/>
                  <a:pt x="149916" y="4164686"/>
                </a:cubicBezTo>
                <a:cubicBezTo>
                  <a:pt x="170076" y="4148180"/>
                  <a:pt x="188678" y="4129889"/>
                  <a:pt x="205545" y="4110036"/>
                </a:cubicBezTo>
                <a:cubicBezTo>
                  <a:pt x="221878" y="4090908"/>
                  <a:pt x="236609" y="4070437"/>
                  <a:pt x="249514" y="4048844"/>
                </a:cubicBezTo>
                <a:cubicBezTo>
                  <a:pt x="260952" y="4029970"/>
                  <a:pt x="270343" y="4009934"/>
                  <a:pt x="277507" y="3989075"/>
                </a:cubicBezTo>
                <a:cubicBezTo>
                  <a:pt x="283426" y="3972658"/>
                  <a:pt x="286185" y="3955288"/>
                  <a:pt x="285741" y="3937852"/>
                </a:cubicBezTo>
                <a:cubicBezTo>
                  <a:pt x="285384" y="3930607"/>
                  <a:pt x="283783" y="3923477"/>
                  <a:pt x="280934" y="3916801"/>
                </a:cubicBezTo>
                <a:cubicBezTo>
                  <a:pt x="278486" y="3911318"/>
                  <a:pt x="274793" y="3906494"/>
                  <a:pt x="270120" y="3902738"/>
                </a:cubicBezTo>
                <a:cubicBezTo>
                  <a:pt x="265402" y="3899142"/>
                  <a:pt x="259884" y="3896677"/>
                  <a:pt x="254054" y="3895529"/>
                </a:cubicBezTo>
                <a:cubicBezTo>
                  <a:pt x="247289" y="3894198"/>
                  <a:pt x="240392" y="3894016"/>
                  <a:pt x="233583" y="3894995"/>
                </a:cubicBezTo>
                <a:cubicBezTo>
                  <a:pt x="226863" y="3895840"/>
                  <a:pt x="220276" y="3897327"/>
                  <a:pt x="213867" y="3899445"/>
                </a:cubicBezTo>
                <a:cubicBezTo>
                  <a:pt x="206390" y="3901879"/>
                  <a:pt x="199092" y="3904857"/>
                  <a:pt x="192016" y="3908346"/>
                </a:cubicBezTo>
                <a:cubicBezTo>
                  <a:pt x="183871" y="3912338"/>
                  <a:pt x="175994" y="3916797"/>
                  <a:pt x="168384" y="3921697"/>
                </a:cubicBezTo>
                <a:cubicBezTo>
                  <a:pt x="160241" y="3926993"/>
                  <a:pt x="151829" y="3933001"/>
                  <a:pt x="143285" y="3939810"/>
                </a:cubicBezTo>
                <a:cubicBezTo>
                  <a:pt x="123925" y="3955213"/>
                  <a:pt x="105990" y="3972293"/>
                  <a:pt x="89658" y="3990855"/>
                </a:cubicBezTo>
                <a:cubicBezTo>
                  <a:pt x="73370" y="4009249"/>
                  <a:pt x="58594" y="4028942"/>
                  <a:pt x="45466" y="4049734"/>
                </a:cubicBezTo>
                <a:cubicBezTo>
                  <a:pt x="33361" y="4068665"/>
                  <a:pt x="23170" y="4088781"/>
                  <a:pt x="15114" y="4109769"/>
                </a:cubicBezTo>
                <a:cubicBezTo>
                  <a:pt x="8216" y="4127001"/>
                  <a:pt x="4300" y="4145287"/>
                  <a:pt x="3543" y="4163841"/>
                </a:cubicBezTo>
                <a:cubicBezTo>
                  <a:pt x="3366" y="4171651"/>
                  <a:pt x="4523" y="4179439"/>
                  <a:pt x="7014" y="4186849"/>
                </a:cubicBezTo>
                <a:cubicBezTo>
                  <a:pt x="9061" y="4192888"/>
                  <a:pt x="12488" y="4198340"/>
                  <a:pt x="17117" y="4202737"/>
                </a:cubicBezTo>
                <a:cubicBezTo>
                  <a:pt x="21567" y="4206996"/>
                  <a:pt x="27041" y="4210071"/>
                  <a:pt x="33005" y="4211682"/>
                </a:cubicBezTo>
                <a:close/>
                <a:moveTo>
                  <a:pt x="165314" y="4746659"/>
                </a:moveTo>
                <a:cubicBezTo>
                  <a:pt x="177107" y="4739717"/>
                  <a:pt x="188455" y="4731974"/>
                  <a:pt x="199181" y="4723473"/>
                </a:cubicBezTo>
                <a:cubicBezTo>
                  <a:pt x="211508" y="4713772"/>
                  <a:pt x="223213" y="4703357"/>
                  <a:pt x="234339" y="4692321"/>
                </a:cubicBezTo>
                <a:cubicBezTo>
                  <a:pt x="256234" y="4670425"/>
                  <a:pt x="276083" y="4646615"/>
                  <a:pt x="293662" y="4621115"/>
                </a:cubicBezTo>
                <a:cubicBezTo>
                  <a:pt x="310307" y="4597217"/>
                  <a:pt x="324726" y="4571939"/>
                  <a:pt x="336831" y="4545459"/>
                </a:cubicBezTo>
                <a:cubicBezTo>
                  <a:pt x="347333" y="4522851"/>
                  <a:pt x="355166" y="4499087"/>
                  <a:pt x="360151" y="4474654"/>
                </a:cubicBezTo>
                <a:cubicBezTo>
                  <a:pt x="364245" y="4455740"/>
                  <a:pt x="364245" y="4436114"/>
                  <a:pt x="360151" y="4417200"/>
                </a:cubicBezTo>
                <a:cubicBezTo>
                  <a:pt x="358548" y="4410435"/>
                  <a:pt x="355789" y="4404027"/>
                  <a:pt x="352051" y="4398152"/>
                </a:cubicBezTo>
                <a:cubicBezTo>
                  <a:pt x="348757" y="4393079"/>
                  <a:pt x="344485" y="4388717"/>
                  <a:pt x="339456" y="4385335"/>
                </a:cubicBezTo>
                <a:cubicBezTo>
                  <a:pt x="334427" y="4382042"/>
                  <a:pt x="328820" y="4379728"/>
                  <a:pt x="322945" y="4378571"/>
                </a:cubicBezTo>
                <a:cubicBezTo>
                  <a:pt x="316403" y="4377235"/>
                  <a:pt x="309728" y="4376924"/>
                  <a:pt x="303097" y="4377636"/>
                </a:cubicBezTo>
                <a:cubicBezTo>
                  <a:pt x="294062" y="4378571"/>
                  <a:pt x="285162" y="4380618"/>
                  <a:pt x="276617" y="4383778"/>
                </a:cubicBezTo>
                <a:cubicBezTo>
                  <a:pt x="266381" y="4387471"/>
                  <a:pt x="256502" y="4392055"/>
                  <a:pt x="247067" y="4397485"/>
                </a:cubicBezTo>
                <a:cubicBezTo>
                  <a:pt x="235985" y="4403804"/>
                  <a:pt x="225394" y="4410880"/>
                  <a:pt x="215291" y="4418668"/>
                </a:cubicBezTo>
                <a:cubicBezTo>
                  <a:pt x="203676" y="4427614"/>
                  <a:pt x="192594" y="4437182"/>
                  <a:pt x="182047" y="4447329"/>
                </a:cubicBezTo>
                <a:cubicBezTo>
                  <a:pt x="160863" y="4467756"/>
                  <a:pt x="141504" y="4490008"/>
                  <a:pt x="124193" y="4513817"/>
                </a:cubicBezTo>
                <a:cubicBezTo>
                  <a:pt x="107281" y="4537003"/>
                  <a:pt x="92417" y="4561569"/>
                  <a:pt x="79689" y="4587292"/>
                </a:cubicBezTo>
                <a:cubicBezTo>
                  <a:pt x="68162" y="4610301"/>
                  <a:pt x="59217" y="4634466"/>
                  <a:pt x="52987" y="4659432"/>
                </a:cubicBezTo>
                <a:cubicBezTo>
                  <a:pt x="47602" y="4679548"/>
                  <a:pt x="46267" y="4700554"/>
                  <a:pt x="49026" y="4721203"/>
                </a:cubicBezTo>
                <a:cubicBezTo>
                  <a:pt x="50183" y="4728680"/>
                  <a:pt x="52541" y="4735934"/>
                  <a:pt x="55968" y="4742654"/>
                </a:cubicBezTo>
                <a:cubicBezTo>
                  <a:pt x="58951" y="4748395"/>
                  <a:pt x="63089" y="4753469"/>
                  <a:pt x="68073" y="4757563"/>
                </a:cubicBezTo>
                <a:cubicBezTo>
                  <a:pt x="72969" y="4761479"/>
                  <a:pt x="78665" y="4764328"/>
                  <a:pt x="84762" y="4765885"/>
                </a:cubicBezTo>
                <a:cubicBezTo>
                  <a:pt x="91482" y="4767621"/>
                  <a:pt x="98469" y="4768199"/>
                  <a:pt x="105412" y="4767665"/>
                </a:cubicBezTo>
                <a:cubicBezTo>
                  <a:pt x="115025" y="4766864"/>
                  <a:pt x="124460" y="4764817"/>
                  <a:pt x="133494" y="4761524"/>
                </a:cubicBezTo>
                <a:cubicBezTo>
                  <a:pt x="144531" y="4757563"/>
                  <a:pt x="155167" y="4752579"/>
                  <a:pt x="165314" y="4746659"/>
                </a:cubicBezTo>
                <a:close/>
                <a:moveTo>
                  <a:pt x="147780" y="3257926"/>
                </a:moveTo>
                <a:cubicBezTo>
                  <a:pt x="151428" y="3262430"/>
                  <a:pt x="156547" y="3265567"/>
                  <a:pt x="162199" y="3266827"/>
                </a:cubicBezTo>
                <a:cubicBezTo>
                  <a:pt x="169408" y="3268407"/>
                  <a:pt x="176885" y="3268496"/>
                  <a:pt x="184139" y="3267094"/>
                </a:cubicBezTo>
                <a:cubicBezTo>
                  <a:pt x="187566" y="3266520"/>
                  <a:pt x="190948" y="3265763"/>
                  <a:pt x="194286" y="3264824"/>
                </a:cubicBezTo>
                <a:cubicBezTo>
                  <a:pt x="197846" y="3263801"/>
                  <a:pt x="201539" y="3262599"/>
                  <a:pt x="205322" y="3261175"/>
                </a:cubicBezTo>
                <a:cubicBezTo>
                  <a:pt x="209106" y="3259751"/>
                  <a:pt x="213111" y="3258060"/>
                  <a:pt x="217205" y="3256146"/>
                </a:cubicBezTo>
                <a:cubicBezTo>
                  <a:pt x="221300" y="3254232"/>
                  <a:pt x="225438" y="3252096"/>
                  <a:pt x="229755" y="3249738"/>
                </a:cubicBezTo>
                <a:cubicBezTo>
                  <a:pt x="245955" y="3240708"/>
                  <a:pt x="261219" y="3230191"/>
                  <a:pt x="275460" y="3218318"/>
                </a:cubicBezTo>
                <a:cubicBezTo>
                  <a:pt x="290013" y="3206240"/>
                  <a:pt x="303587" y="3193040"/>
                  <a:pt x="316091" y="3178843"/>
                </a:cubicBezTo>
                <a:cubicBezTo>
                  <a:pt x="327707" y="3165764"/>
                  <a:pt x="338166" y="3151656"/>
                  <a:pt x="347244" y="3136698"/>
                </a:cubicBezTo>
                <a:cubicBezTo>
                  <a:pt x="354944" y="3124322"/>
                  <a:pt x="360862" y="3110909"/>
                  <a:pt x="364779" y="3096868"/>
                </a:cubicBezTo>
                <a:cubicBezTo>
                  <a:pt x="366871" y="3089391"/>
                  <a:pt x="367493" y="3081576"/>
                  <a:pt x="366648" y="3073859"/>
                </a:cubicBezTo>
                <a:cubicBezTo>
                  <a:pt x="366025" y="3068114"/>
                  <a:pt x="363577" y="3062716"/>
                  <a:pt x="359661" y="3058461"/>
                </a:cubicBezTo>
                <a:cubicBezTo>
                  <a:pt x="355700" y="3054429"/>
                  <a:pt x="350538" y="3051741"/>
                  <a:pt x="344975" y="3050762"/>
                </a:cubicBezTo>
                <a:cubicBezTo>
                  <a:pt x="337854" y="3049520"/>
                  <a:pt x="330600" y="3049614"/>
                  <a:pt x="323524" y="3051029"/>
                </a:cubicBezTo>
                <a:cubicBezTo>
                  <a:pt x="320409" y="3051608"/>
                  <a:pt x="317160" y="3052364"/>
                  <a:pt x="313778" y="3053343"/>
                </a:cubicBezTo>
                <a:cubicBezTo>
                  <a:pt x="310396" y="3054322"/>
                  <a:pt x="306835" y="3055479"/>
                  <a:pt x="303186" y="3056859"/>
                </a:cubicBezTo>
                <a:cubicBezTo>
                  <a:pt x="299536" y="3058239"/>
                  <a:pt x="295754" y="3059841"/>
                  <a:pt x="291882" y="3061621"/>
                </a:cubicBezTo>
                <a:cubicBezTo>
                  <a:pt x="288010" y="3063401"/>
                  <a:pt x="283960" y="3065448"/>
                  <a:pt x="279866" y="3067673"/>
                </a:cubicBezTo>
                <a:cubicBezTo>
                  <a:pt x="264423" y="3076218"/>
                  <a:pt x="249737" y="3086138"/>
                  <a:pt x="236074" y="3097313"/>
                </a:cubicBezTo>
                <a:cubicBezTo>
                  <a:pt x="221789" y="3108852"/>
                  <a:pt x="208393" y="3121469"/>
                  <a:pt x="196021" y="3135052"/>
                </a:cubicBezTo>
                <a:cubicBezTo>
                  <a:pt x="184272" y="3147918"/>
                  <a:pt x="173592" y="3161767"/>
                  <a:pt x="164201" y="3176440"/>
                </a:cubicBezTo>
                <a:cubicBezTo>
                  <a:pt x="155968" y="3189012"/>
                  <a:pt x="149515" y="3202635"/>
                  <a:pt x="144931" y="3216938"/>
                </a:cubicBezTo>
                <a:cubicBezTo>
                  <a:pt x="142395" y="3224757"/>
                  <a:pt x="141238" y="3232973"/>
                  <a:pt x="141593" y="3241193"/>
                </a:cubicBezTo>
                <a:cubicBezTo>
                  <a:pt x="141860" y="3247276"/>
                  <a:pt x="144041" y="3253120"/>
                  <a:pt x="147780" y="3257926"/>
                </a:cubicBezTo>
                <a:close/>
                <a:moveTo>
                  <a:pt x="25128" y="3946708"/>
                </a:moveTo>
                <a:cubicBezTo>
                  <a:pt x="29444" y="3951056"/>
                  <a:pt x="34874" y="3954136"/>
                  <a:pt x="40793" y="3955609"/>
                </a:cubicBezTo>
                <a:cubicBezTo>
                  <a:pt x="47780" y="3957286"/>
                  <a:pt x="55078" y="3957620"/>
                  <a:pt x="62199" y="3956588"/>
                </a:cubicBezTo>
                <a:cubicBezTo>
                  <a:pt x="68251" y="3955831"/>
                  <a:pt x="74215" y="3954536"/>
                  <a:pt x="80001" y="3952716"/>
                </a:cubicBezTo>
                <a:cubicBezTo>
                  <a:pt x="86721" y="3950629"/>
                  <a:pt x="93263" y="3948070"/>
                  <a:pt x="99582" y="3945061"/>
                </a:cubicBezTo>
                <a:cubicBezTo>
                  <a:pt x="106881" y="3941648"/>
                  <a:pt x="113956" y="3937847"/>
                  <a:pt x="120855" y="3933668"/>
                </a:cubicBezTo>
                <a:cubicBezTo>
                  <a:pt x="128153" y="3929218"/>
                  <a:pt x="135675" y="3924158"/>
                  <a:pt x="143374" y="3918492"/>
                </a:cubicBezTo>
                <a:cubicBezTo>
                  <a:pt x="162599" y="3904185"/>
                  <a:pt x="180489" y="3888159"/>
                  <a:pt x="196778" y="3870607"/>
                </a:cubicBezTo>
                <a:cubicBezTo>
                  <a:pt x="212799" y="3853562"/>
                  <a:pt x="227396" y="3835209"/>
                  <a:pt x="240347" y="3815734"/>
                </a:cubicBezTo>
                <a:cubicBezTo>
                  <a:pt x="251962" y="3798493"/>
                  <a:pt x="261797" y="3780126"/>
                  <a:pt x="269719" y="3760905"/>
                </a:cubicBezTo>
                <a:cubicBezTo>
                  <a:pt x="276261" y="3745601"/>
                  <a:pt x="280044" y="3729277"/>
                  <a:pt x="280934" y="3712663"/>
                </a:cubicBezTo>
                <a:cubicBezTo>
                  <a:pt x="281246" y="3705307"/>
                  <a:pt x="280178" y="3697955"/>
                  <a:pt x="277774" y="3690990"/>
                </a:cubicBezTo>
                <a:cubicBezTo>
                  <a:pt x="275817" y="3685387"/>
                  <a:pt x="272390" y="3680403"/>
                  <a:pt x="267895" y="3676527"/>
                </a:cubicBezTo>
                <a:cubicBezTo>
                  <a:pt x="263355" y="3672793"/>
                  <a:pt x="257971" y="3670252"/>
                  <a:pt x="252185" y="3669139"/>
                </a:cubicBezTo>
                <a:cubicBezTo>
                  <a:pt x="245331" y="3667844"/>
                  <a:pt x="238299" y="3667737"/>
                  <a:pt x="231402" y="3668828"/>
                </a:cubicBezTo>
                <a:cubicBezTo>
                  <a:pt x="225705" y="3669638"/>
                  <a:pt x="220098" y="3670933"/>
                  <a:pt x="214624" y="3672699"/>
                </a:cubicBezTo>
                <a:cubicBezTo>
                  <a:pt x="208304" y="3674724"/>
                  <a:pt x="202074" y="3677145"/>
                  <a:pt x="196065" y="3679953"/>
                </a:cubicBezTo>
                <a:cubicBezTo>
                  <a:pt x="189213" y="3683153"/>
                  <a:pt x="182493" y="3686705"/>
                  <a:pt x="175994" y="3690590"/>
                </a:cubicBezTo>
                <a:cubicBezTo>
                  <a:pt x="169052" y="3694715"/>
                  <a:pt x="161931" y="3699415"/>
                  <a:pt x="154589" y="3704697"/>
                </a:cubicBezTo>
                <a:cubicBezTo>
                  <a:pt x="136253" y="3718111"/>
                  <a:pt x="119075" y="3733091"/>
                  <a:pt x="103321" y="3749468"/>
                </a:cubicBezTo>
                <a:cubicBezTo>
                  <a:pt x="87433" y="3765863"/>
                  <a:pt x="72924" y="3783500"/>
                  <a:pt x="59841" y="3802205"/>
                </a:cubicBezTo>
                <a:cubicBezTo>
                  <a:pt x="47736" y="3819392"/>
                  <a:pt x="37277" y="3837710"/>
                  <a:pt x="28688" y="3856900"/>
                </a:cubicBezTo>
                <a:cubicBezTo>
                  <a:pt x="21300" y="3872774"/>
                  <a:pt x="16539" y="3889743"/>
                  <a:pt x="14624" y="3907144"/>
                </a:cubicBezTo>
                <a:cubicBezTo>
                  <a:pt x="13779" y="3915030"/>
                  <a:pt x="14403" y="3923005"/>
                  <a:pt x="16360" y="3930687"/>
                </a:cubicBezTo>
                <a:cubicBezTo>
                  <a:pt x="17829" y="3936699"/>
                  <a:pt x="20855" y="3942222"/>
                  <a:pt x="25128" y="3946708"/>
                </a:cubicBezTo>
                <a:close/>
                <a:moveTo>
                  <a:pt x="92995" y="3474703"/>
                </a:moveTo>
                <a:cubicBezTo>
                  <a:pt x="96911" y="3479135"/>
                  <a:pt x="102119" y="3482246"/>
                  <a:pt x="107860" y="3483604"/>
                </a:cubicBezTo>
                <a:cubicBezTo>
                  <a:pt x="114980" y="3485197"/>
                  <a:pt x="122368" y="3485366"/>
                  <a:pt x="129577" y="3484093"/>
                </a:cubicBezTo>
                <a:cubicBezTo>
                  <a:pt x="133760" y="3483426"/>
                  <a:pt x="137900" y="3482504"/>
                  <a:pt x="141994" y="3481334"/>
                </a:cubicBezTo>
                <a:cubicBezTo>
                  <a:pt x="146444" y="3480043"/>
                  <a:pt x="150895" y="3478486"/>
                  <a:pt x="155612" y="3476572"/>
                </a:cubicBezTo>
                <a:cubicBezTo>
                  <a:pt x="160329" y="3474658"/>
                  <a:pt x="165269" y="3472389"/>
                  <a:pt x="170299" y="3469808"/>
                </a:cubicBezTo>
                <a:cubicBezTo>
                  <a:pt x="175327" y="3467226"/>
                  <a:pt x="180578" y="3464289"/>
                  <a:pt x="185963" y="3460907"/>
                </a:cubicBezTo>
                <a:cubicBezTo>
                  <a:pt x="203142" y="3450302"/>
                  <a:pt x="219296" y="3438148"/>
                  <a:pt x="234250" y="3424592"/>
                </a:cubicBezTo>
                <a:cubicBezTo>
                  <a:pt x="249336" y="3411000"/>
                  <a:pt x="263311" y="3396239"/>
                  <a:pt x="276083" y="3380444"/>
                </a:cubicBezTo>
                <a:cubicBezTo>
                  <a:pt x="287743" y="3366101"/>
                  <a:pt x="298068" y="3350694"/>
                  <a:pt x="306880" y="3334428"/>
                </a:cubicBezTo>
                <a:cubicBezTo>
                  <a:pt x="314267" y="3321197"/>
                  <a:pt x="319563" y="3306907"/>
                  <a:pt x="322590" y="3292060"/>
                </a:cubicBezTo>
                <a:cubicBezTo>
                  <a:pt x="324102" y="3284606"/>
                  <a:pt x="324191" y="3276933"/>
                  <a:pt x="322811" y="3269453"/>
                </a:cubicBezTo>
                <a:cubicBezTo>
                  <a:pt x="321743" y="3263725"/>
                  <a:pt x="318940" y="3258451"/>
                  <a:pt x="314846" y="3254321"/>
                </a:cubicBezTo>
                <a:cubicBezTo>
                  <a:pt x="310662" y="3250392"/>
                  <a:pt x="305455" y="3247761"/>
                  <a:pt x="299803" y="3246756"/>
                </a:cubicBezTo>
                <a:cubicBezTo>
                  <a:pt x="292816" y="3245465"/>
                  <a:pt x="285607" y="3245465"/>
                  <a:pt x="278620" y="3246756"/>
                </a:cubicBezTo>
                <a:cubicBezTo>
                  <a:pt x="274615" y="3247446"/>
                  <a:pt x="270609" y="3248367"/>
                  <a:pt x="266693" y="3249515"/>
                </a:cubicBezTo>
                <a:cubicBezTo>
                  <a:pt x="262555" y="3250761"/>
                  <a:pt x="258193" y="3252274"/>
                  <a:pt x="253698" y="3253965"/>
                </a:cubicBezTo>
                <a:cubicBezTo>
                  <a:pt x="249203" y="3255656"/>
                  <a:pt x="244530" y="3257926"/>
                  <a:pt x="239724" y="3260374"/>
                </a:cubicBezTo>
                <a:cubicBezTo>
                  <a:pt x="234917" y="3262822"/>
                  <a:pt x="229933" y="3265536"/>
                  <a:pt x="224816" y="3268607"/>
                </a:cubicBezTo>
                <a:cubicBezTo>
                  <a:pt x="208437" y="3278580"/>
                  <a:pt x="192950" y="3289987"/>
                  <a:pt x="178576" y="3302697"/>
                </a:cubicBezTo>
                <a:cubicBezTo>
                  <a:pt x="163756" y="3315687"/>
                  <a:pt x="150005" y="3329808"/>
                  <a:pt x="137365" y="3344930"/>
                </a:cubicBezTo>
                <a:cubicBezTo>
                  <a:pt x="125394" y="3359096"/>
                  <a:pt x="114713" y="3374303"/>
                  <a:pt x="105457" y="3390369"/>
                </a:cubicBezTo>
                <a:cubicBezTo>
                  <a:pt x="97490" y="3403951"/>
                  <a:pt x="91482" y="3418611"/>
                  <a:pt x="87655" y="3433893"/>
                </a:cubicBezTo>
                <a:cubicBezTo>
                  <a:pt x="85653" y="3441739"/>
                  <a:pt x="85074" y="3449879"/>
                  <a:pt x="85964" y="3457925"/>
                </a:cubicBezTo>
                <a:cubicBezTo>
                  <a:pt x="86632" y="3464085"/>
                  <a:pt x="89080" y="3469914"/>
                  <a:pt x="92995" y="3474703"/>
                </a:cubicBezTo>
                <a:close/>
                <a:moveTo>
                  <a:pt x="51340" y="3703941"/>
                </a:moveTo>
                <a:cubicBezTo>
                  <a:pt x="55479" y="3708324"/>
                  <a:pt x="60775" y="3711417"/>
                  <a:pt x="66650" y="3712842"/>
                </a:cubicBezTo>
                <a:cubicBezTo>
                  <a:pt x="73725" y="3714511"/>
                  <a:pt x="81069" y="3714769"/>
                  <a:pt x="88278" y="3713598"/>
                </a:cubicBezTo>
                <a:cubicBezTo>
                  <a:pt x="93263" y="3712886"/>
                  <a:pt x="98202" y="3711787"/>
                  <a:pt x="103053" y="3710305"/>
                </a:cubicBezTo>
                <a:cubicBezTo>
                  <a:pt x="108616" y="3708658"/>
                  <a:pt x="114090" y="3706669"/>
                  <a:pt x="119386" y="3704341"/>
                </a:cubicBezTo>
                <a:cubicBezTo>
                  <a:pt x="125082" y="3701849"/>
                  <a:pt x="131002" y="3698957"/>
                  <a:pt x="137187" y="3695441"/>
                </a:cubicBezTo>
                <a:cubicBezTo>
                  <a:pt x="143374" y="3691925"/>
                  <a:pt x="149559" y="3688186"/>
                  <a:pt x="156012" y="3683914"/>
                </a:cubicBezTo>
                <a:cubicBezTo>
                  <a:pt x="174214" y="3671613"/>
                  <a:pt x="191215" y="3657688"/>
                  <a:pt x="206881" y="3642303"/>
                </a:cubicBezTo>
                <a:cubicBezTo>
                  <a:pt x="222501" y="3627061"/>
                  <a:pt x="236831" y="3610586"/>
                  <a:pt x="249781" y="3593038"/>
                </a:cubicBezTo>
                <a:cubicBezTo>
                  <a:pt x="261531" y="3577293"/>
                  <a:pt x="271721" y="3560435"/>
                  <a:pt x="280222" y="3542704"/>
                </a:cubicBezTo>
                <a:cubicBezTo>
                  <a:pt x="287298" y="3528450"/>
                  <a:pt x="291971" y="3513127"/>
                  <a:pt x="294107" y="3497355"/>
                </a:cubicBezTo>
                <a:cubicBezTo>
                  <a:pt x="295041" y="3489919"/>
                  <a:pt x="294597" y="3482366"/>
                  <a:pt x="292727" y="3475103"/>
                </a:cubicBezTo>
                <a:cubicBezTo>
                  <a:pt x="291215" y="3469389"/>
                  <a:pt x="288100" y="3464214"/>
                  <a:pt x="283826" y="3460150"/>
                </a:cubicBezTo>
                <a:cubicBezTo>
                  <a:pt x="279465" y="3456296"/>
                  <a:pt x="274125" y="3453697"/>
                  <a:pt x="268384" y="3452629"/>
                </a:cubicBezTo>
                <a:cubicBezTo>
                  <a:pt x="261442" y="3451374"/>
                  <a:pt x="254321" y="3451374"/>
                  <a:pt x="247378" y="3452629"/>
                </a:cubicBezTo>
                <a:cubicBezTo>
                  <a:pt x="242572" y="3453377"/>
                  <a:pt x="237810" y="3454481"/>
                  <a:pt x="233182" y="3455922"/>
                </a:cubicBezTo>
                <a:cubicBezTo>
                  <a:pt x="227886" y="3457516"/>
                  <a:pt x="222723" y="3459434"/>
                  <a:pt x="217650" y="3461663"/>
                </a:cubicBezTo>
                <a:cubicBezTo>
                  <a:pt x="212265" y="3463977"/>
                  <a:pt x="206658" y="3466737"/>
                  <a:pt x="200872" y="3469897"/>
                </a:cubicBezTo>
                <a:cubicBezTo>
                  <a:pt x="195086" y="3473056"/>
                  <a:pt x="189124" y="3476661"/>
                  <a:pt x="183071" y="3480666"/>
                </a:cubicBezTo>
                <a:cubicBezTo>
                  <a:pt x="165626" y="3492189"/>
                  <a:pt x="149248" y="3505250"/>
                  <a:pt x="134117" y="3519696"/>
                </a:cubicBezTo>
                <a:cubicBezTo>
                  <a:pt x="118719" y="3534284"/>
                  <a:pt x="104522" y="3550043"/>
                  <a:pt x="91571" y="3566825"/>
                </a:cubicBezTo>
                <a:cubicBezTo>
                  <a:pt x="79466" y="3582446"/>
                  <a:pt x="68830" y="3599144"/>
                  <a:pt x="59751" y="3616714"/>
                </a:cubicBezTo>
                <a:cubicBezTo>
                  <a:pt x="51963" y="3631431"/>
                  <a:pt x="46445" y="3647248"/>
                  <a:pt x="43419" y="3663621"/>
                </a:cubicBezTo>
                <a:cubicBezTo>
                  <a:pt x="41995" y="3671551"/>
                  <a:pt x="41995" y="3679677"/>
                  <a:pt x="43419" y="3687608"/>
                </a:cubicBezTo>
                <a:cubicBezTo>
                  <a:pt x="44532" y="3693678"/>
                  <a:pt x="47290" y="3699326"/>
                  <a:pt x="51384" y="3703941"/>
                </a:cubicBezTo>
                <a:close/>
                <a:moveTo>
                  <a:pt x="67540" y="4483332"/>
                </a:moveTo>
                <a:cubicBezTo>
                  <a:pt x="75772" y="4482486"/>
                  <a:pt x="83917" y="4480707"/>
                  <a:pt x="91749" y="4477991"/>
                </a:cubicBezTo>
                <a:cubicBezTo>
                  <a:pt x="101140" y="4474787"/>
                  <a:pt x="110219" y="4470826"/>
                  <a:pt x="118941" y="4466065"/>
                </a:cubicBezTo>
                <a:cubicBezTo>
                  <a:pt x="129088" y="4460502"/>
                  <a:pt x="138923" y="4454316"/>
                  <a:pt x="148313" y="4447506"/>
                </a:cubicBezTo>
                <a:cubicBezTo>
                  <a:pt x="159039" y="4439763"/>
                  <a:pt x="169319" y="4431441"/>
                  <a:pt x="179110" y="4422585"/>
                </a:cubicBezTo>
                <a:cubicBezTo>
                  <a:pt x="200116" y="4403581"/>
                  <a:pt x="219430" y="4382754"/>
                  <a:pt x="236698" y="4360280"/>
                </a:cubicBezTo>
                <a:cubicBezTo>
                  <a:pt x="253208" y="4338900"/>
                  <a:pt x="267895" y="4316132"/>
                  <a:pt x="280489" y="4292234"/>
                </a:cubicBezTo>
                <a:cubicBezTo>
                  <a:pt x="291571" y="4271571"/>
                  <a:pt x="300293" y="4249733"/>
                  <a:pt x="306479" y="4227125"/>
                </a:cubicBezTo>
                <a:cubicBezTo>
                  <a:pt x="311553" y="4209488"/>
                  <a:pt x="313065" y="4191015"/>
                  <a:pt x="310929" y="4172786"/>
                </a:cubicBezTo>
                <a:cubicBezTo>
                  <a:pt x="309950" y="4165763"/>
                  <a:pt x="307725" y="4158972"/>
                  <a:pt x="304387" y="4152715"/>
                </a:cubicBezTo>
                <a:cubicBezTo>
                  <a:pt x="301540" y="4147441"/>
                  <a:pt x="297489" y="4142880"/>
                  <a:pt x="292639" y="4139364"/>
                </a:cubicBezTo>
                <a:cubicBezTo>
                  <a:pt x="287788" y="4135861"/>
                  <a:pt x="282225" y="4133463"/>
                  <a:pt x="276350" y="4132332"/>
                </a:cubicBezTo>
                <a:cubicBezTo>
                  <a:pt x="269719" y="4131015"/>
                  <a:pt x="262910" y="4130757"/>
                  <a:pt x="256190" y="4131576"/>
                </a:cubicBezTo>
                <a:cubicBezTo>
                  <a:pt x="248402" y="4132506"/>
                  <a:pt x="240703" y="4134282"/>
                  <a:pt x="233271" y="4136872"/>
                </a:cubicBezTo>
                <a:cubicBezTo>
                  <a:pt x="224504" y="4139907"/>
                  <a:pt x="215958" y="4143640"/>
                  <a:pt x="207770" y="4148042"/>
                </a:cubicBezTo>
                <a:cubicBezTo>
                  <a:pt x="198246" y="4153138"/>
                  <a:pt x="189035" y="4158830"/>
                  <a:pt x="180223" y="4165087"/>
                </a:cubicBezTo>
                <a:cubicBezTo>
                  <a:pt x="170121" y="4172198"/>
                  <a:pt x="160418" y="4179853"/>
                  <a:pt x="151117" y="4188006"/>
                </a:cubicBezTo>
                <a:cubicBezTo>
                  <a:pt x="130868" y="4205790"/>
                  <a:pt x="112177" y="4225309"/>
                  <a:pt x="95310" y="4246351"/>
                </a:cubicBezTo>
                <a:cubicBezTo>
                  <a:pt x="78665" y="4267018"/>
                  <a:pt x="63801" y="4289034"/>
                  <a:pt x="50806" y="4312171"/>
                </a:cubicBezTo>
                <a:cubicBezTo>
                  <a:pt x="38880" y="4333034"/>
                  <a:pt x="29222" y="4355117"/>
                  <a:pt x="21923" y="4377992"/>
                </a:cubicBezTo>
                <a:cubicBezTo>
                  <a:pt x="15649" y="4396595"/>
                  <a:pt x="12889" y="4416221"/>
                  <a:pt x="13823" y="4435847"/>
                </a:cubicBezTo>
                <a:cubicBezTo>
                  <a:pt x="14313" y="4443501"/>
                  <a:pt x="16049" y="4451022"/>
                  <a:pt x="19030" y="4458098"/>
                </a:cubicBezTo>
                <a:cubicBezTo>
                  <a:pt x="21567" y="4464018"/>
                  <a:pt x="25395" y="4469313"/>
                  <a:pt x="30200" y="4473586"/>
                </a:cubicBezTo>
                <a:cubicBezTo>
                  <a:pt x="34963" y="4477635"/>
                  <a:pt x="40570" y="4480528"/>
                  <a:pt x="46579" y="4482086"/>
                </a:cubicBezTo>
                <a:cubicBezTo>
                  <a:pt x="53477" y="4483688"/>
                  <a:pt x="60552" y="4484133"/>
                  <a:pt x="67584" y="4483332"/>
                </a:cubicBezTo>
                <a:close/>
                <a:moveTo>
                  <a:pt x="283738" y="5007584"/>
                </a:moveTo>
                <a:cubicBezTo>
                  <a:pt x="297801" y="4995301"/>
                  <a:pt x="311108" y="4982172"/>
                  <a:pt x="323524" y="4968243"/>
                </a:cubicBezTo>
                <a:cubicBezTo>
                  <a:pt x="345999" y="4943187"/>
                  <a:pt x="366114" y="4916085"/>
                  <a:pt x="383649" y="4887336"/>
                </a:cubicBezTo>
                <a:cubicBezTo>
                  <a:pt x="399936" y="4860767"/>
                  <a:pt x="413778" y="4832730"/>
                  <a:pt x="424948" y="4803624"/>
                </a:cubicBezTo>
                <a:cubicBezTo>
                  <a:pt x="434605" y="4779014"/>
                  <a:pt x="441102" y="4753335"/>
                  <a:pt x="444395" y="4727123"/>
                </a:cubicBezTo>
                <a:cubicBezTo>
                  <a:pt x="446933" y="4703981"/>
                  <a:pt x="445419" y="4683420"/>
                  <a:pt x="439367" y="4666909"/>
                </a:cubicBezTo>
                <a:cubicBezTo>
                  <a:pt x="437097" y="4660501"/>
                  <a:pt x="433804" y="4654493"/>
                  <a:pt x="429665" y="4649108"/>
                </a:cubicBezTo>
                <a:cubicBezTo>
                  <a:pt x="425971" y="4644390"/>
                  <a:pt x="421432" y="4640341"/>
                  <a:pt x="416313" y="4637225"/>
                </a:cubicBezTo>
                <a:cubicBezTo>
                  <a:pt x="411196" y="4634155"/>
                  <a:pt x="405633" y="4632019"/>
                  <a:pt x="399803" y="4630817"/>
                </a:cubicBezTo>
                <a:cubicBezTo>
                  <a:pt x="393439" y="4629571"/>
                  <a:pt x="386942" y="4629259"/>
                  <a:pt x="380489" y="4629793"/>
                </a:cubicBezTo>
                <a:cubicBezTo>
                  <a:pt x="369986" y="4630728"/>
                  <a:pt x="359661" y="4633131"/>
                  <a:pt x="349825" y="4636914"/>
                </a:cubicBezTo>
                <a:cubicBezTo>
                  <a:pt x="337943" y="4641453"/>
                  <a:pt x="326506" y="4647105"/>
                  <a:pt x="315692" y="4653825"/>
                </a:cubicBezTo>
                <a:cubicBezTo>
                  <a:pt x="302918" y="4661747"/>
                  <a:pt x="290725" y="4670603"/>
                  <a:pt x="279243" y="4680305"/>
                </a:cubicBezTo>
                <a:cubicBezTo>
                  <a:pt x="265981" y="4691520"/>
                  <a:pt x="253342" y="4703536"/>
                  <a:pt x="241504" y="4716264"/>
                </a:cubicBezTo>
                <a:cubicBezTo>
                  <a:pt x="219652" y="4739673"/>
                  <a:pt x="199982" y="4764995"/>
                  <a:pt x="182625" y="4791920"/>
                </a:cubicBezTo>
                <a:cubicBezTo>
                  <a:pt x="165759" y="4817865"/>
                  <a:pt x="151207" y="4845235"/>
                  <a:pt x="139146" y="4873717"/>
                </a:cubicBezTo>
                <a:cubicBezTo>
                  <a:pt x="128242" y="4898951"/>
                  <a:pt x="120365" y="4925386"/>
                  <a:pt x="115604" y="4952488"/>
                </a:cubicBezTo>
                <a:cubicBezTo>
                  <a:pt x="111553" y="4977233"/>
                  <a:pt x="111731" y="4999663"/>
                  <a:pt x="116894" y="5017998"/>
                </a:cubicBezTo>
                <a:cubicBezTo>
                  <a:pt x="118763" y="5025118"/>
                  <a:pt x="121700" y="5031883"/>
                  <a:pt x="125572" y="5038114"/>
                </a:cubicBezTo>
                <a:cubicBezTo>
                  <a:pt x="128999" y="5043543"/>
                  <a:pt x="133405" y="5048305"/>
                  <a:pt x="138612" y="5052132"/>
                </a:cubicBezTo>
                <a:cubicBezTo>
                  <a:pt x="143640" y="5055826"/>
                  <a:pt x="149381" y="5058541"/>
                  <a:pt x="155434" y="5060098"/>
                </a:cubicBezTo>
                <a:cubicBezTo>
                  <a:pt x="162021" y="5061789"/>
                  <a:pt x="168830" y="5062457"/>
                  <a:pt x="175594" y="5062057"/>
                </a:cubicBezTo>
                <a:cubicBezTo>
                  <a:pt x="186765" y="5061344"/>
                  <a:pt x="197757" y="5058897"/>
                  <a:pt x="208215" y="5054891"/>
                </a:cubicBezTo>
                <a:cubicBezTo>
                  <a:pt x="220988" y="5050040"/>
                  <a:pt x="233226" y="5043899"/>
                  <a:pt x="244753" y="5036511"/>
                </a:cubicBezTo>
                <a:cubicBezTo>
                  <a:pt x="258504" y="5027878"/>
                  <a:pt x="271544" y="5018220"/>
                  <a:pt x="283783" y="5007584"/>
                </a:cubicBezTo>
                <a:close/>
                <a:moveTo>
                  <a:pt x="825657" y="5828141"/>
                </a:moveTo>
                <a:cubicBezTo>
                  <a:pt x="848176" y="5791470"/>
                  <a:pt x="867135" y="5752707"/>
                  <a:pt x="882267" y="5712431"/>
                </a:cubicBezTo>
                <a:cubicBezTo>
                  <a:pt x="895973" y="5676473"/>
                  <a:pt x="905897" y="5639179"/>
                  <a:pt x="911950" y="5601172"/>
                </a:cubicBezTo>
                <a:cubicBezTo>
                  <a:pt x="917246" y="5569842"/>
                  <a:pt x="917959" y="5537933"/>
                  <a:pt x="914042" y="5506380"/>
                </a:cubicBezTo>
                <a:cubicBezTo>
                  <a:pt x="910126" y="5478921"/>
                  <a:pt x="901491" y="5455824"/>
                  <a:pt x="887919" y="5438957"/>
                </a:cubicBezTo>
                <a:cubicBezTo>
                  <a:pt x="884136" y="5434239"/>
                  <a:pt x="879819" y="5430012"/>
                  <a:pt x="875057" y="5426274"/>
                </a:cubicBezTo>
                <a:cubicBezTo>
                  <a:pt x="870606" y="5422713"/>
                  <a:pt x="865710" y="5419732"/>
                  <a:pt x="860504" y="5417373"/>
                </a:cubicBezTo>
                <a:cubicBezTo>
                  <a:pt x="855386" y="5415103"/>
                  <a:pt x="850002" y="5413412"/>
                  <a:pt x="844483" y="5412389"/>
                </a:cubicBezTo>
                <a:cubicBezTo>
                  <a:pt x="838787" y="5411321"/>
                  <a:pt x="833001" y="5410831"/>
                  <a:pt x="827215" y="5411009"/>
                </a:cubicBezTo>
                <a:cubicBezTo>
                  <a:pt x="811505" y="5411721"/>
                  <a:pt x="796063" y="5415459"/>
                  <a:pt x="781733" y="5421957"/>
                </a:cubicBezTo>
                <a:cubicBezTo>
                  <a:pt x="764110" y="5429834"/>
                  <a:pt x="747599" y="5439847"/>
                  <a:pt x="732467" y="5451819"/>
                </a:cubicBezTo>
                <a:cubicBezTo>
                  <a:pt x="714177" y="5466149"/>
                  <a:pt x="697176" y="5482170"/>
                  <a:pt x="681778" y="5499571"/>
                </a:cubicBezTo>
                <a:cubicBezTo>
                  <a:pt x="663665" y="5519953"/>
                  <a:pt x="647109" y="5541627"/>
                  <a:pt x="632200" y="5564457"/>
                </a:cubicBezTo>
                <a:cubicBezTo>
                  <a:pt x="609593" y="5598814"/>
                  <a:pt x="590234" y="5635173"/>
                  <a:pt x="574346" y="5673135"/>
                </a:cubicBezTo>
                <a:cubicBezTo>
                  <a:pt x="559215" y="5709005"/>
                  <a:pt x="547599" y="5746254"/>
                  <a:pt x="539722" y="5784394"/>
                </a:cubicBezTo>
                <a:cubicBezTo>
                  <a:pt x="532557" y="5817593"/>
                  <a:pt x="529887" y="5851550"/>
                  <a:pt x="531801" y="5885461"/>
                </a:cubicBezTo>
                <a:cubicBezTo>
                  <a:pt x="534026" y="5916124"/>
                  <a:pt x="541414" y="5942515"/>
                  <a:pt x="554408" y="5962319"/>
                </a:cubicBezTo>
                <a:cubicBezTo>
                  <a:pt x="558058" y="5967882"/>
                  <a:pt x="562330" y="5973000"/>
                  <a:pt x="567137" y="5977629"/>
                </a:cubicBezTo>
                <a:cubicBezTo>
                  <a:pt x="571632" y="5981856"/>
                  <a:pt x="576615" y="5985550"/>
                  <a:pt x="582000" y="5988532"/>
                </a:cubicBezTo>
                <a:cubicBezTo>
                  <a:pt x="587297" y="5991425"/>
                  <a:pt x="592904" y="5993605"/>
                  <a:pt x="598734" y="5995118"/>
                </a:cubicBezTo>
                <a:cubicBezTo>
                  <a:pt x="604742" y="5996587"/>
                  <a:pt x="610928" y="5997388"/>
                  <a:pt x="617114" y="5997432"/>
                </a:cubicBezTo>
                <a:cubicBezTo>
                  <a:pt x="634026" y="5997254"/>
                  <a:pt x="650715" y="5993471"/>
                  <a:pt x="666068" y="5986396"/>
                </a:cubicBezTo>
                <a:cubicBezTo>
                  <a:pt x="685249" y="5977718"/>
                  <a:pt x="703229" y="5966503"/>
                  <a:pt x="719472" y="5953107"/>
                </a:cubicBezTo>
                <a:cubicBezTo>
                  <a:pt x="739187" y="5937041"/>
                  <a:pt x="757389" y="5919151"/>
                  <a:pt x="773766" y="5899703"/>
                </a:cubicBezTo>
                <a:cubicBezTo>
                  <a:pt x="792859" y="5877228"/>
                  <a:pt x="810259" y="5853285"/>
                  <a:pt x="825702" y="5828141"/>
                </a:cubicBezTo>
                <a:close/>
                <a:moveTo>
                  <a:pt x="1451601" y="5997254"/>
                </a:moveTo>
                <a:cubicBezTo>
                  <a:pt x="1441097" y="5968060"/>
                  <a:pt x="1425788" y="5944829"/>
                  <a:pt x="1405806" y="5929654"/>
                </a:cubicBezTo>
                <a:cubicBezTo>
                  <a:pt x="1401757" y="5926583"/>
                  <a:pt x="1397440" y="5923823"/>
                  <a:pt x="1392945" y="5921420"/>
                </a:cubicBezTo>
                <a:cubicBezTo>
                  <a:pt x="1388672" y="5919151"/>
                  <a:pt x="1384177" y="5917192"/>
                  <a:pt x="1379594" y="5915590"/>
                </a:cubicBezTo>
                <a:cubicBezTo>
                  <a:pt x="1374966" y="5914077"/>
                  <a:pt x="1370248" y="5912920"/>
                  <a:pt x="1365486" y="5912119"/>
                </a:cubicBezTo>
                <a:cubicBezTo>
                  <a:pt x="1360636" y="5911363"/>
                  <a:pt x="1355740" y="5910962"/>
                  <a:pt x="1350844" y="5910918"/>
                </a:cubicBezTo>
                <a:cubicBezTo>
                  <a:pt x="1330507" y="5911274"/>
                  <a:pt x="1310569" y="5916302"/>
                  <a:pt x="1292500" y="5925648"/>
                </a:cubicBezTo>
                <a:cubicBezTo>
                  <a:pt x="1270293" y="5936952"/>
                  <a:pt x="1249866" y="5951460"/>
                  <a:pt x="1231841" y="5968683"/>
                </a:cubicBezTo>
                <a:cubicBezTo>
                  <a:pt x="1209768" y="5989555"/>
                  <a:pt x="1189919" y="6012653"/>
                  <a:pt x="1172653" y="6037619"/>
                </a:cubicBezTo>
                <a:cubicBezTo>
                  <a:pt x="1152180" y="6067081"/>
                  <a:pt x="1134201" y="6098189"/>
                  <a:pt x="1118892" y="6130632"/>
                </a:cubicBezTo>
                <a:cubicBezTo>
                  <a:pt x="1098242" y="6174111"/>
                  <a:pt x="1081820" y="6219550"/>
                  <a:pt x="1069938" y="6266190"/>
                </a:cubicBezTo>
                <a:cubicBezTo>
                  <a:pt x="1058589" y="6309670"/>
                  <a:pt x="1051869" y="6354218"/>
                  <a:pt x="1049822" y="6399122"/>
                </a:cubicBezTo>
                <a:cubicBezTo>
                  <a:pt x="1047731" y="6437884"/>
                  <a:pt x="1051425" y="6476736"/>
                  <a:pt x="1060815" y="6514386"/>
                </a:cubicBezTo>
                <a:cubicBezTo>
                  <a:pt x="1069983" y="6548120"/>
                  <a:pt x="1084669" y="6575712"/>
                  <a:pt x="1105006" y="6594492"/>
                </a:cubicBezTo>
                <a:cubicBezTo>
                  <a:pt x="1109146" y="6598320"/>
                  <a:pt x="1113641" y="6601747"/>
                  <a:pt x="1118357" y="6604817"/>
                </a:cubicBezTo>
                <a:cubicBezTo>
                  <a:pt x="1122852" y="6607754"/>
                  <a:pt x="1127614" y="6610291"/>
                  <a:pt x="1132599" y="6612383"/>
                </a:cubicBezTo>
                <a:cubicBezTo>
                  <a:pt x="1137450" y="6614430"/>
                  <a:pt x="1142479" y="6616032"/>
                  <a:pt x="1147596" y="6617189"/>
                </a:cubicBezTo>
                <a:cubicBezTo>
                  <a:pt x="1152759" y="6618346"/>
                  <a:pt x="1158055" y="6619058"/>
                  <a:pt x="1163351" y="6619325"/>
                </a:cubicBezTo>
                <a:cubicBezTo>
                  <a:pt x="1185558" y="6619815"/>
                  <a:pt x="1207498" y="6614653"/>
                  <a:pt x="1227125" y="6604238"/>
                </a:cubicBezTo>
                <a:cubicBezTo>
                  <a:pt x="1251691" y="6591510"/>
                  <a:pt x="1274075" y="6574955"/>
                  <a:pt x="1293524" y="6555285"/>
                </a:cubicBezTo>
                <a:cubicBezTo>
                  <a:pt x="1317334" y="6531520"/>
                  <a:pt x="1338561" y="6505263"/>
                  <a:pt x="1356763" y="6476958"/>
                </a:cubicBezTo>
                <a:cubicBezTo>
                  <a:pt x="1377858" y="6444337"/>
                  <a:pt x="1396105" y="6409980"/>
                  <a:pt x="1411280" y="6374200"/>
                </a:cubicBezTo>
                <a:cubicBezTo>
                  <a:pt x="1430995" y="6328361"/>
                  <a:pt x="1446038" y="6280653"/>
                  <a:pt x="1456185" y="6231788"/>
                </a:cubicBezTo>
                <a:cubicBezTo>
                  <a:pt x="1465308" y="6189020"/>
                  <a:pt x="1469625" y="6145362"/>
                  <a:pt x="1469046" y="6101660"/>
                </a:cubicBezTo>
                <a:cubicBezTo>
                  <a:pt x="1468867" y="6066057"/>
                  <a:pt x="1462994" y="6030766"/>
                  <a:pt x="1451645" y="5997032"/>
                </a:cubicBezTo>
                <a:close/>
                <a:moveTo>
                  <a:pt x="566424" y="5598458"/>
                </a:moveTo>
                <a:cubicBezTo>
                  <a:pt x="583959" y="5579722"/>
                  <a:pt x="600113" y="5559784"/>
                  <a:pt x="614844" y="5538779"/>
                </a:cubicBezTo>
                <a:cubicBezTo>
                  <a:pt x="637630" y="5506336"/>
                  <a:pt x="657301" y="5471756"/>
                  <a:pt x="673633" y="5435619"/>
                </a:cubicBezTo>
                <a:cubicBezTo>
                  <a:pt x="688543" y="5402998"/>
                  <a:pt x="700113" y="5368953"/>
                  <a:pt x="708257" y="5334018"/>
                </a:cubicBezTo>
                <a:cubicBezTo>
                  <a:pt x="715334" y="5305135"/>
                  <a:pt x="718315" y="5275362"/>
                  <a:pt x="717158" y="5245634"/>
                </a:cubicBezTo>
                <a:cubicBezTo>
                  <a:pt x="715645" y="5219643"/>
                  <a:pt x="709593" y="5197436"/>
                  <a:pt x="698645" y="5180747"/>
                </a:cubicBezTo>
                <a:cubicBezTo>
                  <a:pt x="695263" y="5175496"/>
                  <a:pt x="691212" y="5170689"/>
                  <a:pt x="686584" y="5166462"/>
                </a:cubicBezTo>
                <a:cubicBezTo>
                  <a:pt x="682311" y="5162590"/>
                  <a:pt x="677461" y="5159297"/>
                  <a:pt x="672298" y="5156715"/>
                </a:cubicBezTo>
                <a:cubicBezTo>
                  <a:pt x="667181" y="5154179"/>
                  <a:pt x="661707" y="5152309"/>
                  <a:pt x="656055" y="5151241"/>
                </a:cubicBezTo>
                <a:cubicBezTo>
                  <a:pt x="650180" y="5150129"/>
                  <a:pt x="644217" y="5149728"/>
                  <a:pt x="638253" y="5149995"/>
                </a:cubicBezTo>
                <a:cubicBezTo>
                  <a:pt x="624457" y="5150841"/>
                  <a:pt x="610884" y="5154090"/>
                  <a:pt x="598200" y="5159564"/>
                </a:cubicBezTo>
                <a:cubicBezTo>
                  <a:pt x="582579" y="5166195"/>
                  <a:pt x="567804" y="5174561"/>
                  <a:pt x="554097" y="5184575"/>
                </a:cubicBezTo>
                <a:cubicBezTo>
                  <a:pt x="537630" y="5196502"/>
                  <a:pt x="522232" y="5209808"/>
                  <a:pt x="507991" y="5224361"/>
                </a:cubicBezTo>
                <a:cubicBezTo>
                  <a:pt x="491392" y="5241317"/>
                  <a:pt x="475993" y="5259385"/>
                  <a:pt x="461885" y="5278477"/>
                </a:cubicBezTo>
                <a:cubicBezTo>
                  <a:pt x="439278" y="5308962"/>
                  <a:pt x="419519" y="5341405"/>
                  <a:pt x="402785" y="5375450"/>
                </a:cubicBezTo>
                <a:cubicBezTo>
                  <a:pt x="386764" y="5407760"/>
                  <a:pt x="373813" y="5441494"/>
                  <a:pt x="364111" y="5476251"/>
                </a:cubicBezTo>
                <a:cubicBezTo>
                  <a:pt x="355344" y="5506647"/>
                  <a:pt x="350582" y="5538067"/>
                  <a:pt x="349870" y="5569709"/>
                </a:cubicBezTo>
                <a:cubicBezTo>
                  <a:pt x="349870" y="5598280"/>
                  <a:pt x="354320" y="5623113"/>
                  <a:pt x="364601" y="5642606"/>
                </a:cubicBezTo>
                <a:cubicBezTo>
                  <a:pt x="367760" y="5648702"/>
                  <a:pt x="371677" y="5654355"/>
                  <a:pt x="376260" y="5659428"/>
                </a:cubicBezTo>
                <a:cubicBezTo>
                  <a:pt x="380444" y="5664056"/>
                  <a:pt x="385295" y="5668017"/>
                  <a:pt x="390635" y="5671266"/>
                </a:cubicBezTo>
                <a:cubicBezTo>
                  <a:pt x="395842" y="5674426"/>
                  <a:pt x="401539" y="5676784"/>
                  <a:pt x="407457" y="5678297"/>
                </a:cubicBezTo>
                <a:cubicBezTo>
                  <a:pt x="413644" y="5679855"/>
                  <a:pt x="420008" y="5680612"/>
                  <a:pt x="426416" y="5680523"/>
                </a:cubicBezTo>
                <a:cubicBezTo>
                  <a:pt x="441325" y="5680078"/>
                  <a:pt x="455967" y="5676784"/>
                  <a:pt x="469629" y="5670821"/>
                </a:cubicBezTo>
                <a:cubicBezTo>
                  <a:pt x="486629" y="5663611"/>
                  <a:pt x="502696" y="5654310"/>
                  <a:pt x="517427" y="5643140"/>
                </a:cubicBezTo>
                <a:cubicBezTo>
                  <a:pt x="535050" y="5629566"/>
                  <a:pt x="551471" y="5614479"/>
                  <a:pt x="566468" y="5598057"/>
                </a:cubicBezTo>
                <a:close/>
                <a:moveTo>
                  <a:pt x="404209" y="5300284"/>
                </a:moveTo>
                <a:cubicBezTo>
                  <a:pt x="420008" y="5285064"/>
                  <a:pt x="434828" y="5268865"/>
                  <a:pt x="448489" y="5251686"/>
                </a:cubicBezTo>
                <a:cubicBezTo>
                  <a:pt x="471276" y="5223115"/>
                  <a:pt x="491392" y="5192496"/>
                  <a:pt x="508526" y="5160231"/>
                </a:cubicBezTo>
                <a:cubicBezTo>
                  <a:pt x="524324" y="5130725"/>
                  <a:pt x="537275" y="5099796"/>
                  <a:pt x="547244" y="5067842"/>
                </a:cubicBezTo>
                <a:cubicBezTo>
                  <a:pt x="555744" y="5041095"/>
                  <a:pt x="560773" y="5013369"/>
                  <a:pt x="562107" y="4985332"/>
                </a:cubicBezTo>
                <a:cubicBezTo>
                  <a:pt x="562865" y="4960677"/>
                  <a:pt x="559304" y="4939182"/>
                  <a:pt x="550981" y="4922404"/>
                </a:cubicBezTo>
                <a:cubicBezTo>
                  <a:pt x="548089" y="4916530"/>
                  <a:pt x="544395" y="4911145"/>
                  <a:pt x="539989" y="4906338"/>
                </a:cubicBezTo>
                <a:cubicBezTo>
                  <a:pt x="535940" y="4901977"/>
                  <a:pt x="531222" y="4898283"/>
                  <a:pt x="526015" y="4895390"/>
                </a:cubicBezTo>
                <a:cubicBezTo>
                  <a:pt x="520852" y="4892542"/>
                  <a:pt x="515289" y="4890540"/>
                  <a:pt x="509505" y="4889427"/>
                </a:cubicBezTo>
                <a:cubicBezTo>
                  <a:pt x="503318" y="4888225"/>
                  <a:pt x="497044" y="4887825"/>
                  <a:pt x="490768" y="4888225"/>
                </a:cubicBezTo>
                <a:cubicBezTo>
                  <a:pt x="478708" y="4889115"/>
                  <a:pt x="466825" y="4891919"/>
                  <a:pt x="455610" y="4896459"/>
                </a:cubicBezTo>
                <a:cubicBezTo>
                  <a:pt x="441948" y="4901932"/>
                  <a:pt x="428908" y="4908831"/>
                  <a:pt x="416714" y="4917019"/>
                </a:cubicBezTo>
                <a:cubicBezTo>
                  <a:pt x="402162" y="4926721"/>
                  <a:pt x="388410" y="4937624"/>
                  <a:pt x="375549" y="4949507"/>
                </a:cubicBezTo>
                <a:cubicBezTo>
                  <a:pt x="360595" y="4963258"/>
                  <a:pt x="346532" y="4978034"/>
                  <a:pt x="333493" y="4993610"/>
                </a:cubicBezTo>
                <a:cubicBezTo>
                  <a:pt x="311108" y="5020356"/>
                  <a:pt x="291215" y="5049017"/>
                  <a:pt x="273947" y="5079324"/>
                </a:cubicBezTo>
                <a:cubicBezTo>
                  <a:pt x="257302" y="5108340"/>
                  <a:pt x="243329" y="5138781"/>
                  <a:pt x="232158" y="5170289"/>
                </a:cubicBezTo>
                <a:cubicBezTo>
                  <a:pt x="222145" y="5198015"/>
                  <a:pt x="215558" y="5226898"/>
                  <a:pt x="212533" y="5256225"/>
                </a:cubicBezTo>
                <a:cubicBezTo>
                  <a:pt x="210174" y="5282927"/>
                  <a:pt x="212533" y="5306737"/>
                  <a:pt x="219831" y="5325740"/>
                </a:cubicBezTo>
                <a:cubicBezTo>
                  <a:pt x="222368" y="5332416"/>
                  <a:pt x="225839" y="5338690"/>
                  <a:pt x="230111" y="5344432"/>
                </a:cubicBezTo>
                <a:cubicBezTo>
                  <a:pt x="233938" y="5349505"/>
                  <a:pt x="238611" y="5353955"/>
                  <a:pt x="243907" y="5357515"/>
                </a:cubicBezTo>
                <a:cubicBezTo>
                  <a:pt x="249114" y="5360987"/>
                  <a:pt x="254811" y="5363568"/>
                  <a:pt x="260863" y="5365126"/>
                </a:cubicBezTo>
                <a:cubicBezTo>
                  <a:pt x="267271" y="5366772"/>
                  <a:pt x="273902" y="5367484"/>
                  <a:pt x="280533" y="5367217"/>
                </a:cubicBezTo>
                <a:cubicBezTo>
                  <a:pt x="293440" y="5366594"/>
                  <a:pt x="306123" y="5363791"/>
                  <a:pt x="318095" y="5358895"/>
                </a:cubicBezTo>
                <a:cubicBezTo>
                  <a:pt x="332869" y="5352976"/>
                  <a:pt x="346978" y="5345411"/>
                  <a:pt x="360061" y="5336332"/>
                </a:cubicBezTo>
                <a:cubicBezTo>
                  <a:pt x="375771" y="5325518"/>
                  <a:pt x="390547" y="5313457"/>
                  <a:pt x="404253" y="5300195"/>
                </a:cubicBezTo>
                <a:close/>
                <a:moveTo>
                  <a:pt x="1142968" y="5977272"/>
                </a:moveTo>
                <a:cubicBezTo>
                  <a:pt x="1154539" y="5937931"/>
                  <a:pt x="1161837" y="5897522"/>
                  <a:pt x="1164775" y="5856623"/>
                </a:cubicBezTo>
                <a:cubicBezTo>
                  <a:pt x="1167489" y="5823201"/>
                  <a:pt x="1165042" y="5789556"/>
                  <a:pt x="1157565" y="5756890"/>
                </a:cubicBezTo>
                <a:cubicBezTo>
                  <a:pt x="1150401" y="5728542"/>
                  <a:pt x="1138518" y="5705400"/>
                  <a:pt x="1121740" y="5689423"/>
                </a:cubicBezTo>
                <a:cubicBezTo>
                  <a:pt x="1117735" y="5685596"/>
                  <a:pt x="1113329" y="5682125"/>
                  <a:pt x="1108656" y="5679143"/>
                </a:cubicBezTo>
                <a:cubicBezTo>
                  <a:pt x="1104205" y="5676294"/>
                  <a:pt x="1099443" y="5673892"/>
                  <a:pt x="1094504" y="5671978"/>
                </a:cubicBezTo>
                <a:cubicBezTo>
                  <a:pt x="1089608" y="5670064"/>
                  <a:pt x="1084580" y="5668685"/>
                  <a:pt x="1079417" y="5667795"/>
                </a:cubicBezTo>
                <a:cubicBezTo>
                  <a:pt x="1074166" y="5666860"/>
                  <a:pt x="1068825" y="5666459"/>
                  <a:pt x="1063485" y="5666504"/>
                </a:cubicBezTo>
                <a:cubicBezTo>
                  <a:pt x="1045461" y="5667082"/>
                  <a:pt x="1027749" y="5671444"/>
                  <a:pt x="1011549" y="5679321"/>
                </a:cubicBezTo>
                <a:cubicBezTo>
                  <a:pt x="991567" y="5688889"/>
                  <a:pt x="972964" y="5701083"/>
                  <a:pt x="956276" y="5715636"/>
                </a:cubicBezTo>
                <a:cubicBezTo>
                  <a:pt x="935982" y="5733170"/>
                  <a:pt x="917424" y="5752618"/>
                  <a:pt x="900869" y="5773757"/>
                </a:cubicBezTo>
                <a:cubicBezTo>
                  <a:pt x="881331" y="5798546"/>
                  <a:pt x="863797" y="5824847"/>
                  <a:pt x="848399" y="5852395"/>
                </a:cubicBezTo>
                <a:cubicBezTo>
                  <a:pt x="826504" y="5891291"/>
                  <a:pt x="808390" y="5932190"/>
                  <a:pt x="794239" y="5974513"/>
                </a:cubicBezTo>
                <a:cubicBezTo>
                  <a:pt x="780798" y="6014166"/>
                  <a:pt x="771408" y="6055064"/>
                  <a:pt x="766246" y="6096631"/>
                </a:cubicBezTo>
                <a:cubicBezTo>
                  <a:pt x="761439" y="6132545"/>
                  <a:pt x="761795" y="6168949"/>
                  <a:pt x="767314" y="6204730"/>
                </a:cubicBezTo>
                <a:cubicBezTo>
                  <a:pt x="772877" y="6236906"/>
                  <a:pt x="783824" y="6263920"/>
                  <a:pt x="800469" y="6283234"/>
                </a:cubicBezTo>
                <a:cubicBezTo>
                  <a:pt x="804475" y="6287863"/>
                  <a:pt x="808968" y="6292046"/>
                  <a:pt x="813820" y="6295784"/>
                </a:cubicBezTo>
                <a:cubicBezTo>
                  <a:pt x="818359" y="6299256"/>
                  <a:pt x="823255" y="6302237"/>
                  <a:pt x="828417" y="6304685"/>
                </a:cubicBezTo>
                <a:cubicBezTo>
                  <a:pt x="833490" y="6307133"/>
                  <a:pt x="838831" y="6309002"/>
                  <a:pt x="844305" y="6310293"/>
                </a:cubicBezTo>
                <a:cubicBezTo>
                  <a:pt x="849868" y="6311583"/>
                  <a:pt x="855565" y="6312340"/>
                  <a:pt x="861260" y="6312518"/>
                </a:cubicBezTo>
                <a:cubicBezTo>
                  <a:pt x="880842" y="6312607"/>
                  <a:pt x="900157" y="6308157"/>
                  <a:pt x="917691" y="6299434"/>
                </a:cubicBezTo>
                <a:cubicBezTo>
                  <a:pt x="939676" y="6288753"/>
                  <a:pt x="959970" y="6274957"/>
                  <a:pt x="977994" y="6258446"/>
                </a:cubicBezTo>
                <a:cubicBezTo>
                  <a:pt x="999978" y="6238598"/>
                  <a:pt x="1019916" y="6216612"/>
                  <a:pt x="1037495" y="6192759"/>
                </a:cubicBezTo>
                <a:cubicBezTo>
                  <a:pt x="1057922" y="6165300"/>
                  <a:pt x="1076034" y="6136239"/>
                  <a:pt x="1091700" y="6105843"/>
                </a:cubicBezTo>
                <a:cubicBezTo>
                  <a:pt x="1113062" y="6064766"/>
                  <a:pt x="1130330" y="6021643"/>
                  <a:pt x="1143280" y="5977183"/>
                </a:cubicBezTo>
                <a:close/>
                <a:moveTo>
                  <a:pt x="743415" y="2068301"/>
                </a:moveTo>
                <a:cubicBezTo>
                  <a:pt x="751070" y="2069641"/>
                  <a:pt x="758902" y="2069294"/>
                  <a:pt x="766379" y="2067278"/>
                </a:cubicBezTo>
                <a:lnTo>
                  <a:pt x="766647" y="2067278"/>
                </a:lnTo>
                <a:lnTo>
                  <a:pt x="766957" y="2067278"/>
                </a:lnTo>
                <a:lnTo>
                  <a:pt x="767225" y="2067278"/>
                </a:lnTo>
                <a:lnTo>
                  <a:pt x="767536" y="2067278"/>
                </a:lnTo>
                <a:cubicBezTo>
                  <a:pt x="777816" y="2064705"/>
                  <a:pt x="787829" y="2061003"/>
                  <a:pt x="797309" y="2056241"/>
                </a:cubicBezTo>
                <a:cubicBezTo>
                  <a:pt x="807989" y="2050967"/>
                  <a:pt x="818270" y="2044879"/>
                  <a:pt x="828061" y="2038039"/>
                </a:cubicBezTo>
                <a:cubicBezTo>
                  <a:pt x="837940" y="2031132"/>
                  <a:pt x="847286" y="2023504"/>
                  <a:pt x="856054" y="2015208"/>
                </a:cubicBezTo>
                <a:cubicBezTo>
                  <a:pt x="864064" y="2007683"/>
                  <a:pt x="871362" y="1999383"/>
                  <a:pt x="877727" y="1990420"/>
                </a:cubicBezTo>
                <a:cubicBezTo>
                  <a:pt x="882711" y="1983718"/>
                  <a:pt x="886450" y="1976183"/>
                  <a:pt x="888809" y="1968168"/>
                </a:cubicBezTo>
                <a:cubicBezTo>
                  <a:pt x="890499" y="1963010"/>
                  <a:pt x="890144" y="1957385"/>
                  <a:pt x="887741" y="1952503"/>
                </a:cubicBezTo>
                <a:cubicBezTo>
                  <a:pt x="885025" y="1948186"/>
                  <a:pt x="880530" y="1945311"/>
                  <a:pt x="875458" y="1944670"/>
                </a:cubicBezTo>
                <a:cubicBezTo>
                  <a:pt x="867936" y="1943589"/>
                  <a:pt x="860237" y="1944056"/>
                  <a:pt x="852894" y="1946050"/>
                </a:cubicBezTo>
                <a:lnTo>
                  <a:pt x="852359" y="1946050"/>
                </a:lnTo>
                <a:lnTo>
                  <a:pt x="852093" y="1946050"/>
                </a:lnTo>
                <a:lnTo>
                  <a:pt x="851826" y="1946050"/>
                </a:lnTo>
                <a:cubicBezTo>
                  <a:pt x="841857" y="1948627"/>
                  <a:pt x="832200" y="1952218"/>
                  <a:pt x="822988" y="1956775"/>
                </a:cubicBezTo>
                <a:cubicBezTo>
                  <a:pt x="812618" y="1961871"/>
                  <a:pt x="802649" y="1967714"/>
                  <a:pt x="793171" y="1974265"/>
                </a:cubicBezTo>
                <a:cubicBezTo>
                  <a:pt x="783423" y="1981003"/>
                  <a:pt x="774212" y="1988440"/>
                  <a:pt x="765577" y="1996517"/>
                </a:cubicBezTo>
                <a:cubicBezTo>
                  <a:pt x="757389" y="2003940"/>
                  <a:pt x="749958" y="2012138"/>
                  <a:pt x="743326" y="2020994"/>
                </a:cubicBezTo>
                <a:cubicBezTo>
                  <a:pt x="738075" y="2027803"/>
                  <a:pt x="734025" y="2035444"/>
                  <a:pt x="731310" y="2043602"/>
                </a:cubicBezTo>
                <a:cubicBezTo>
                  <a:pt x="729263" y="2048889"/>
                  <a:pt x="729263" y="2054736"/>
                  <a:pt x="731310" y="2060023"/>
                </a:cubicBezTo>
                <a:cubicBezTo>
                  <a:pt x="733847" y="2064563"/>
                  <a:pt x="738431" y="2067607"/>
                  <a:pt x="743593" y="2068212"/>
                </a:cubicBezTo>
                <a:close/>
                <a:moveTo>
                  <a:pt x="1042390" y="1686549"/>
                </a:moveTo>
                <a:cubicBezTo>
                  <a:pt x="1047820" y="1688859"/>
                  <a:pt x="1053827" y="1689625"/>
                  <a:pt x="1059657" y="1688775"/>
                </a:cubicBezTo>
                <a:cubicBezTo>
                  <a:pt x="1060636" y="1688775"/>
                  <a:pt x="1061660" y="1688775"/>
                  <a:pt x="1062683" y="1688419"/>
                </a:cubicBezTo>
                <a:cubicBezTo>
                  <a:pt x="1063708" y="1688063"/>
                  <a:pt x="1064731" y="1688152"/>
                  <a:pt x="1065799" y="1687929"/>
                </a:cubicBezTo>
                <a:lnTo>
                  <a:pt x="1069004" y="1687306"/>
                </a:lnTo>
                <a:lnTo>
                  <a:pt x="1072341" y="1686505"/>
                </a:lnTo>
                <a:cubicBezTo>
                  <a:pt x="1080219" y="1684427"/>
                  <a:pt x="1087918" y="1681659"/>
                  <a:pt x="1095349" y="1678227"/>
                </a:cubicBezTo>
                <a:cubicBezTo>
                  <a:pt x="1103583" y="1674498"/>
                  <a:pt x="1111593" y="1670217"/>
                  <a:pt x="1119248" y="1665410"/>
                </a:cubicBezTo>
                <a:cubicBezTo>
                  <a:pt x="1127125" y="1660542"/>
                  <a:pt x="1134646" y="1655161"/>
                  <a:pt x="1141811" y="1649300"/>
                </a:cubicBezTo>
                <a:cubicBezTo>
                  <a:pt x="1148620" y="1643795"/>
                  <a:pt x="1154984" y="1637751"/>
                  <a:pt x="1160814" y="1631232"/>
                </a:cubicBezTo>
                <a:cubicBezTo>
                  <a:pt x="1166154" y="1625370"/>
                  <a:pt x="1170649" y="1618775"/>
                  <a:pt x="1174165" y="1611650"/>
                </a:cubicBezTo>
                <a:cubicBezTo>
                  <a:pt x="1176613" y="1607053"/>
                  <a:pt x="1177547" y="1601810"/>
                  <a:pt x="1176880" y="1596652"/>
                </a:cubicBezTo>
                <a:cubicBezTo>
                  <a:pt x="1176035" y="1592625"/>
                  <a:pt x="1173231" y="1589291"/>
                  <a:pt x="1169404" y="1587752"/>
                </a:cubicBezTo>
                <a:cubicBezTo>
                  <a:pt x="1163884" y="1585682"/>
                  <a:pt x="1157922" y="1585068"/>
                  <a:pt x="1152091" y="1585971"/>
                </a:cubicBezTo>
                <a:lnTo>
                  <a:pt x="1149065" y="1586372"/>
                </a:lnTo>
                <a:lnTo>
                  <a:pt x="1145995" y="1586861"/>
                </a:lnTo>
                <a:lnTo>
                  <a:pt x="1142834" y="1587529"/>
                </a:lnTo>
                <a:lnTo>
                  <a:pt x="1139586" y="1588330"/>
                </a:lnTo>
                <a:cubicBezTo>
                  <a:pt x="1131931" y="1590377"/>
                  <a:pt x="1124499" y="1593070"/>
                  <a:pt x="1117334" y="1596385"/>
                </a:cubicBezTo>
                <a:cubicBezTo>
                  <a:pt x="1109324" y="1599977"/>
                  <a:pt x="1101579" y="1604098"/>
                  <a:pt x="1094148" y="1608713"/>
                </a:cubicBezTo>
                <a:cubicBezTo>
                  <a:pt x="1086404" y="1613430"/>
                  <a:pt x="1078972" y="1618615"/>
                  <a:pt x="1071896" y="1624244"/>
                </a:cubicBezTo>
                <a:cubicBezTo>
                  <a:pt x="1065131" y="1629683"/>
                  <a:pt x="1058768" y="1635633"/>
                  <a:pt x="1052893" y="1642046"/>
                </a:cubicBezTo>
                <a:cubicBezTo>
                  <a:pt x="1047330" y="1647889"/>
                  <a:pt x="1042612" y="1654480"/>
                  <a:pt x="1038875" y="1661628"/>
                </a:cubicBezTo>
                <a:cubicBezTo>
                  <a:pt x="1036204" y="1666331"/>
                  <a:pt x="1034958" y="1671712"/>
                  <a:pt x="1035269" y="1677115"/>
                </a:cubicBezTo>
                <a:cubicBezTo>
                  <a:pt x="1035937" y="1681271"/>
                  <a:pt x="1038696" y="1684796"/>
                  <a:pt x="1042569" y="1686460"/>
                </a:cubicBezTo>
                <a:close/>
                <a:moveTo>
                  <a:pt x="840878" y="1933589"/>
                </a:moveTo>
                <a:cubicBezTo>
                  <a:pt x="847687" y="1935369"/>
                  <a:pt x="854807" y="1935476"/>
                  <a:pt x="861661" y="1933900"/>
                </a:cubicBezTo>
                <a:lnTo>
                  <a:pt x="863041" y="1933678"/>
                </a:lnTo>
                <a:lnTo>
                  <a:pt x="864465" y="1933366"/>
                </a:lnTo>
                <a:lnTo>
                  <a:pt x="865889" y="1933055"/>
                </a:lnTo>
                <a:lnTo>
                  <a:pt x="867313" y="1932743"/>
                </a:lnTo>
                <a:cubicBezTo>
                  <a:pt x="876704" y="1930327"/>
                  <a:pt x="885782" y="1926989"/>
                  <a:pt x="894505" y="1922774"/>
                </a:cubicBezTo>
                <a:cubicBezTo>
                  <a:pt x="904251" y="1918070"/>
                  <a:pt x="913685" y="1912672"/>
                  <a:pt x="922675" y="1906620"/>
                </a:cubicBezTo>
                <a:cubicBezTo>
                  <a:pt x="931799" y="1900518"/>
                  <a:pt x="940477" y="1893780"/>
                  <a:pt x="948666" y="1886460"/>
                </a:cubicBezTo>
                <a:cubicBezTo>
                  <a:pt x="956276" y="1879708"/>
                  <a:pt x="963218" y="1872258"/>
                  <a:pt x="969404" y="1864208"/>
                </a:cubicBezTo>
                <a:cubicBezTo>
                  <a:pt x="974612" y="1857786"/>
                  <a:pt x="978661" y="1850554"/>
                  <a:pt x="981509" y="1842802"/>
                </a:cubicBezTo>
                <a:cubicBezTo>
                  <a:pt x="983512" y="1837839"/>
                  <a:pt x="983645" y="1832325"/>
                  <a:pt x="981910" y="1827270"/>
                </a:cubicBezTo>
                <a:cubicBezTo>
                  <a:pt x="979952" y="1822989"/>
                  <a:pt x="976080" y="1819887"/>
                  <a:pt x="971496" y="1818903"/>
                </a:cubicBezTo>
                <a:cubicBezTo>
                  <a:pt x="964731" y="1817372"/>
                  <a:pt x="957700" y="1817372"/>
                  <a:pt x="950935" y="1818903"/>
                </a:cubicBezTo>
                <a:lnTo>
                  <a:pt x="949600" y="1819170"/>
                </a:lnTo>
                <a:lnTo>
                  <a:pt x="948265" y="1819482"/>
                </a:lnTo>
                <a:lnTo>
                  <a:pt x="946886" y="1819793"/>
                </a:lnTo>
                <a:lnTo>
                  <a:pt x="945506" y="1820105"/>
                </a:lnTo>
                <a:cubicBezTo>
                  <a:pt x="936427" y="1822499"/>
                  <a:pt x="927571" y="1825748"/>
                  <a:pt x="919115" y="1829806"/>
                </a:cubicBezTo>
                <a:cubicBezTo>
                  <a:pt x="909681" y="1834337"/>
                  <a:pt x="900513" y="1839513"/>
                  <a:pt x="891790" y="1845294"/>
                </a:cubicBezTo>
                <a:cubicBezTo>
                  <a:pt x="882845" y="1851213"/>
                  <a:pt x="874300" y="1857741"/>
                  <a:pt x="866245" y="1864831"/>
                </a:cubicBezTo>
                <a:cubicBezTo>
                  <a:pt x="858591" y="1871497"/>
                  <a:pt x="851559" y="1878823"/>
                  <a:pt x="845195" y="1886727"/>
                </a:cubicBezTo>
                <a:cubicBezTo>
                  <a:pt x="839855" y="1893211"/>
                  <a:pt x="835493" y="1900474"/>
                  <a:pt x="832333" y="1908266"/>
                </a:cubicBezTo>
                <a:cubicBezTo>
                  <a:pt x="830064" y="1913344"/>
                  <a:pt x="829619" y="1919041"/>
                  <a:pt x="830999" y="1924421"/>
                </a:cubicBezTo>
                <a:cubicBezTo>
                  <a:pt x="832600" y="1928952"/>
                  <a:pt x="836383" y="1932365"/>
                  <a:pt x="841056" y="1933500"/>
                </a:cubicBezTo>
                <a:close/>
                <a:moveTo>
                  <a:pt x="940967" y="1806576"/>
                </a:moveTo>
                <a:cubicBezTo>
                  <a:pt x="947108" y="1808627"/>
                  <a:pt x="953650" y="1809072"/>
                  <a:pt x="959970" y="1807866"/>
                </a:cubicBezTo>
                <a:lnTo>
                  <a:pt x="962195" y="1807555"/>
                </a:lnTo>
                <a:lnTo>
                  <a:pt x="964465" y="1807110"/>
                </a:lnTo>
                <a:lnTo>
                  <a:pt x="966779" y="1806620"/>
                </a:lnTo>
                <a:lnTo>
                  <a:pt x="969138" y="1806086"/>
                </a:lnTo>
                <a:cubicBezTo>
                  <a:pt x="977771" y="1803910"/>
                  <a:pt x="986137" y="1800928"/>
                  <a:pt x="994193" y="1797185"/>
                </a:cubicBezTo>
                <a:cubicBezTo>
                  <a:pt x="1003183" y="1792993"/>
                  <a:pt x="1011816" y="1788173"/>
                  <a:pt x="1020139" y="1782766"/>
                </a:cubicBezTo>
                <a:cubicBezTo>
                  <a:pt x="1028594" y="1777328"/>
                  <a:pt x="1036694" y="1771302"/>
                  <a:pt x="1044348" y="1764742"/>
                </a:cubicBezTo>
                <a:cubicBezTo>
                  <a:pt x="1051513" y="1758645"/>
                  <a:pt x="1058145" y="1751947"/>
                  <a:pt x="1064197" y="1744716"/>
                </a:cubicBezTo>
                <a:cubicBezTo>
                  <a:pt x="1069448" y="1738601"/>
                  <a:pt x="1073765" y="1731712"/>
                  <a:pt x="1076925" y="1724289"/>
                </a:cubicBezTo>
                <a:cubicBezTo>
                  <a:pt x="1079151" y="1719522"/>
                  <a:pt x="1079729" y="1714142"/>
                  <a:pt x="1078482" y="1709024"/>
                </a:cubicBezTo>
                <a:cubicBezTo>
                  <a:pt x="1077147" y="1704840"/>
                  <a:pt x="1073809" y="1701596"/>
                  <a:pt x="1069582" y="1700346"/>
                </a:cubicBezTo>
                <a:cubicBezTo>
                  <a:pt x="1063396" y="1698574"/>
                  <a:pt x="1056943" y="1698285"/>
                  <a:pt x="1050623" y="1699500"/>
                </a:cubicBezTo>
                <a:lnTo>
                  <a:pt x="1048442" y="1699856"/>
                </a:lnTo>
                <a:lnTo>
                  <a:pt x="1046217" y="1700257"/>
                </a:lnTo>
                <a:lnTo>
                  <a:pt x="1043947" y="1700746"/>
                </a:lnTo>
                <a:lnTo>
                  <a:pt x="1041678" y="1701325"/>
                </a:lnTo>
                <a:cubicBezTo>
                  <a:pt x="1033356" y="1703559"/>
                  <a:pt x="1025212" y="1706536"/>
                  <a:pt x="1017424" y="1710225"/>
                </a:cubicBezTo>
                <a:cubicBezTo>
                  <a:pt x="1008746" y="1714266"/>
                  <a:pt x="1000290" y="1718890"/>
                  <a:pt x="992235" y="1724066"/>
                </a:cubicBezTo>
                <a:cubicBezTo>
                  <a:pt x="983957" y="1729344"/>
                  <a:pt x="976035" y="1735174"/>
                  <a:pt x="968514" y="1741511"/>
                </a:cubicBezTo>
                <a:cubicBezTo>
                  <a:pt x="961350" y="1747497"/>
                  <a:pt x="954674" y="1754079"/>
                  <a:pt x="948577" y="1761182"/>
                </a:cubicBezTo>
                <a:cubicBezTo>
                  <a:pt x="943147" y="1767346"/>
                  <a:pt x="938652" y="1774275"/>
                  <a:pt x="935226" y="1781743"/>
                </a:cubicBezTo>
                <a:cubicBezTo>
                  <a:pt x="932778" y="1786607"/>
                  <a:pt x="931932" y="1792121"/>
                  <a:pt x="932778" y="1797497"/>
                </a:cubicBezTo>
                <a:cubicBezTo>
                  <a:pt x="933935" y="1801645"/>
                  <a:pt x="937050" y="1804960"/>
                  <a:pt x="941145" y="1806353"/>
                </a:cubicBezTo>
                <a:close/>
                <a:moveTo>
                  <a:pt x="1265308" y="1468749"/>
                </a:moveTo>
                <a:cubicBezTo>
                  <a:pt x="1266688" y="1468749"/>
                  <a:pt x="1268112" y="1468749"/>
                  <a:pt x="1269759" y="1468749"/>
                </a:cubicBezTo>
                <a:cubicBezTo>
                  <a:pt x="1271272" y="1468647"/>
                  <a:pt x="1272741" y="1468469"/>
                  <a:pt x="1274209" y="1468215"/>
                </a:cubicBezTo>
                <a:cubicBezTo>
                  <a:pt x="1275767" y="1468215"/>
                  <a:pt x="1277368" y="1467725"/>
                  <a:pt x="1279016" y="1467369"/>
                </a:cubicBezTo>
                <a:lnTo>
                  <a:pt x="1284044" y="1466168"/>
                </a:lnTo>
                <a:cubicBezTo>
                  <a:pt x="1290676" y="1464339"/>
                  <a:pt x="1297173" y="1462016"/>
                  <a:pt x="1303493" y="1459225"/>
                </a:cubicBezTo>
                <a:cubicBezTo>
                  <a:pt x="1310391" y="1456261"/>
                  <a:pt x="1317111" y="1452875"/>
                  <a:pt x="1323608" y="1449078"/>
                </a:cubicBezTo>
                <a:cubicBezTo>
                  <a:pt x="1330328" y="1445242"/>
                  <a:pt x="1336781" y="1441006"/>
                  <a:pt x="1342968" y="1436395"/>
                </a:cubicBezTo>
                <a:cubicBezTo>
                  <a:pt x="1348975" y="1431962"/>
                  <a:pt x="1354627" y="1427129"/>
                  <a:pt x="1359967" y="1421931"/>
                </a:cubicBezTo>
                <a:cubicBezTo>
                  <a:pt x="1365575" y="1416631"/>
                  <a:pt x="1370471" y="1410650"/>
                  <a:pt x="1374565" y="1404130"/>
                </a:cubicBezTo>
                <a:cubicBezTo>
                  <a:pt x="1377414" y="1399791"/>
                  <a:pt x="1379060" y="1394793"/>
                  <a:pt x="1379371" y="1389622"/>
                </a:cubicBezTo>
                <a:cubicBezTo>
                  <a:pt x="1379505" y="1385817"/>
                  <a:pt x="1377724" y="1382207"/>
                  <a:pt x="1374565" y="1380053"/>
                </a:cubicBezTo>
                <a:cubicBezTo>
                  <a:pt x="1370248" y="1377517"/>
                  <a:pt x="1365220" y="1376351"/>
                  <a:pt x="1360235" y="1376716"/>
                </a:cubicBezTo>
                <a:cubicBezTo>
                  <a:pt x="1358855" y="1376716"/>
                  <a:pt x="1357431" y="1376716"/>
                  <a:pt x="1355784" y="1376938"/>
                </a:cubicBezTo>
                <a:cubicBezTo>
                  <a:pt x="1354137" y="1377161"/>
                  <a:pt x="1352847" y="1377294"/>
                  <a:pt x="1351334" y="1377517"/>
                </a:cubicBezTo>
                <a:cubicBezTo>
                  <a:pt x="1349820" y="1377739"/>
                  <a:pt x="1348219" y="1378051"/>
                  <a:pt x="1346616" y="1378407"/>
                </a:cubicBezTo>
                <a:lnTo>
                  <a:pt x="1341722" y="1379608"/>
                </a:lnTo>
                <a:cubicBezTo>
                  <a:pt x="1335268" y="1381357"/>
                  <a:pt x="1328949" y="1383591"/>
                  <a:pt x="1322852" y="1386284"/>
                </a:cubicBezTo>
                <a:cubicBezTo>
                  <a:pt x="1316132" y="1389172"/>
                  <a:pt x="1309590" y="1392439"/>
                  <a:pt x="1303270" y="1396075"/>
                </a:cubicBezTo>
                <a:cubicBezTo>
                  <a:pt x="1296728" y="1399831"/>
                  <a:pt x="1290409" y="1403943"/>
                  <a:pt x="1284356" y="1408402"/>
                </a:cubicBezTo>
                <a:cubicBezTo>
                  <a:pt x="1278393" y="1412741"/>
                  <a:pt x="1272786" y="1417468"/>
                  <a:pt x="1267444" y="1422554"/>
                </a:cubicBezTo>
                <a:cubicBezTo>
                  <a:pt x="1261749" y="1427859"/>
                  <a:pt x="1256675" y="1433836"/>
                  <a:pt x="1252403" y="1440356"/>
                </a:cubicBezTo>
                <a:cubicBezTo>
                  <a:pt x="1249377" y="1444757"/>
                  <a:pt x="1247507" y="1449831"/>
                  <a:pt x="1246884" y="1455131"/>
                </a:cubicBezTo>
                <a:cubicBezTo>
                  <a:pt x="1246483" y="1458976"/>
                  <a:pt x="1248041" y="1462763"/>
                  <a:pt x="1251067" y="1465189"/>
                </a:cubicBezTo>
                <a:cubicBezTo>
                  <a:pt x="1255339" y="1467908"/>
                  <a:pt x="1260413" y="1469127"/>
                  <a:pt x="1265486" y="1468660"/>
                </a:cubicBezTo>
                <a:close/>
                <a:moveTo>
                  <a:pt x="1146172" y="1572620"/>
                </a:moveTo>
                <a:cubicBezTo>
                  <a:pt x="1150934" y="1575211"/>
                  <a:pt x="1156408" y="1576279"/>
                  <a:pt x="1161793" y="1575691"/>
                </a:cubicBezTo>
                <a:cubicBezTo>
                  <a:pt x="1162995" y="1575691"/>
                  <a:pt x="1164285" y="1575691"/>
                  <a:pt x="1165532" y="1575424"/>
                </a:cubicBezTo>
                <a:lnTo>
                  <a:pt x="1169492" y="1574890"/>
                </a:lnTo>
                <a:lnTo>
                  <a:pt x="1173587" y="1574089"/>
                </a:lnTo>
                <a:cubicBezTo>
                  <a:pt x="1175010" y="1573822"/>
                  <a:pt x="1176390" y="1573466"/>
                  <a:pt x="1178037" y="1573110"/>
                </a:cubicBezTo>
                <a:cubicBezTo>
                  <a:pt x="1185246" y="1571183"/>
                  <a:pt x="1192234" y="1568682"/>
                  <a:pt x="1199043" y="1565633"/>
                </a:cubicBezTo>
                <a:cubicBezTo>
                  <a:pt x="1206564" y="1562300"/>
                  <a:pt x="1213863" y="1558513"/>
                  <a:pt x="1220894" y="1554285"/>
                </a:cubicBezTo>
                <a:cubicBezTo>
                  <a:pt x="1228104" y="1549972"/>
                  <a:pt x="1235090" y="1545215"/>
                  <a:pt x="1241722" y="1540044"/>
                </a:cubicBezTo>
                <a:cubicBezTo>
                  <a:pt x="1248041" y="1535117"/>
                  <a:pt x="1254004" y="1529714"/>
                  <a:pt x="1259524" y="1523889"/>
                </a:cubicBezTo>
                <a:cubicBezTo>
                  <a:pt x="1265087" y="1518295"/>
                  <a:pt x="1269848" y="1511980"/>
                  <a:pt x="1273675" y="1505108"/>
                </a:cubicBezTo>
                <a:cubicBezTo>
                  <a:pt x="1276390" y="1500649"/>
                  <a:pt x="1277725" y="1495505"/>
                  <a:pt x="1277591" y="1490289"/>
                </a:cubicBezTo>
                <a:cubicBezTo>
                  <a:pt x="1277325" y="1486332"/>
                  <a:pt x="1275055" y="1482781"/>
                  <a:pt x="1271584" y="1480898"/>
                </a:cubicBezTo>
                <a:cubicBezTo>
                  <a:pt x="1266688" y="1478567"/>
                  <a:pt x="1261214" y="1477659"/>
                  <a:pt x="1255829" y="1478273"/>
                </a:cubicBezTo>
                <a:cubicBezTo>
                  <a:pt x="1254628" y="1478273"/>
                  <a:pt x="1253382" y="1478273"/>
                  <a:pt x="1252091" y="1478584"/>
                </a:cubicBezTo>
                <a:cubicBezTo>
                  <a:pt x="1250800" y="1478896"/>
                  <a:pt x="1249554" y="1478940"/>
                  <a:pt x="1248220" y="1479163"/>
                </a:cubicBezTo>
                <a:lnTo>
                  <a:pt x="1244214" y="1479919"/>
                </a:lnTo>
                <a:lnTo>
                  <a:pt x="1240075" y="1480943"/>
                </a:lnTo>
                <a:cubicBezTo>
                  <a:pt x="1233088" y="1482843"/>
                  <a:pt x="1226234" y="1485282"/>
                  <a:pt x="1219603" y="1488242"/>
                </a:cubicBezTo>
                <a:cubicBezTo>
                  <a:pt x="1212305" y="1491464"/>
                  <a:pt x="1205228" y="1495122"/>
                  <a:pt x="1198375" y="1499190"/>
                </a:cubicBezTo>
                <a:cubicBezTo>
                  <a:pt x="1191299" y="1503391"/>
                  <a:pt x="1184535" y="1507997"/>
                  <a:pt x="1177993" y="1512986"/>
                </a:cubicBezTo>
                <a:cubicBezTo>
                  <a:pt x="1171673" y="1517823"/>
                  <a:pt x="1165754" y="1523101"/>
                  <a:pt x="1160191" y="1528784"/>
                </a:cubicBezTo>
                <a:cubicBezTo>
                  <a:pt x="1154495" y="1534365"/>
                  <a:pt x="1149599" y="1540662"/>
                  <a:pt x="1145549" y="1547520"/>
                </a:cubicBezTo>
                <a:cubicBezTo>
                  <a:pt x="1142657" y="1552055"/>
                  <a:pt x="1141055" y="1557280"/>
                  <a:pt x="1140876" y="1562652"/>
                </a:cubicBezTo>
                <a:cubicBezTo>
                  <a:pt x="1140876" y="1566670"/>
                  <a:pt x="1142923" y="1570413"/>
                  <a:pt x="1146350" y="1572531"/>
                </a:cubicBezTo>
                <a:close/>
                <a:moveTo>
                  <a:pt x="463800" y="2520992"/>
                </a:moveTo>
                <a:cubicBezTo>
                  <a:pt x="471276" y="2522371"/>
                  <a:pt x="478930" y="2522131"/>
                  <a:pt x="486318" y="2520279"/>
                </a:cubicBezTo>
                <a:lnTo>
                  <a:pt x="489878" y="2519478"/>
                </a:lnTo>
                <a:lnTo>
                  <a:pt x="493528" y="2518499"/>
                </a:lnTo>
                <a:lnTo>
                  <a:pt x="497355" y="2517298"/>
                </a:lnTo>
                <a:lnTo>
                  <a:pt x="501271" y="2515963"/>
                </a:lnTo>
                <a:cubicBezTo>
                  <a:pt x="513866" y="2511259"/>
                  <a:pt x="525971" y="2505295"/>
                  <a:pt x="537364" y="2498161"/>
                </a:cubicBezTo>
                <a:cubicBezTo>
                  <a:pt x="549692" y="2490564"/>
                  <a:pt x="561440" y="2482042"/>
                  <a:pt x="572477" y="2472660"/>
                </a:cubicBezTo>
                <a:cubicBezTo>
                  <a:pt x="583246" y="2463560"/>
                  <a:pt x="593260" y="2453617"/>
                  <a:pt x="602428" y="2442932"/>
                </a:cubicBezTo>
                <a:cubicBezTo>
                  <a:pt x="610572" y="2433653"/>
                  <a:pt x="617560" y="2423453"/>
                  <a:pt x="623300" y="2412536"/>
                </a:cubicBezTo>
                <a:cubicBezTo>
                  <a:pt x="627172" y="2405456"/>
                  <a:pt x="629664" y="2397712"/>
                  <a:pt x="630688" y="2389706"/>
                </a:cubicBezTo>
                <a:cubicBezTo>
                  <a:pt x="631444" y="2384245"/>
                  <a:pt x="630153" y="2378696"/>
                  <a:pt x="627083" y="2374130"/>
                </a:cubicBezTo>
                <a:cubicBezTo>
                  <a:pt x="623790" y="2369964"/>
                  <a:pt x="618983" y="2367223"/>
                  <a:pt x="613732" y="2366475"/>
                </a:cubicBezTo>
                <a:cubicBezTo>
                  <a:pt x="606300" y="2365367"/>
                  <a:pt x="598734" y="2365741"/>
                  <a:pt x="591480" y="2367588"/>
                </a:cubicBezTo>
                <a:lnTo>
                  <a:pt x="588053" y="2368389"/>
                </a:lnTo>
                <a:lnTo>
                  <a:pt x="584493" y="2369368"/>
                </a:lnTo>
                <a:lnTo>
                  <a:pt x="580800" y="2370525"/>
                </a:lnTo>
                <a:cubicBezTo>
                  <a:pt x="579509" y="2370925"/>
                  <a:pt x="578263" y="2371371"/>
                  <a:pt x="576972" y="2371860"/>
                </a:cubicBezTo>
                <a:cubicBezTo>
                  <a:pt x="564912" y="2376324"/>
                  <a:pt x="553296" y="2381958"/>
                  <a:pt x="542303" y="2388682"/>
                </a:cubicBezTo>
                <a:cubicBezTo>
                  <a:pt x="530377" y="2395954"/>
                  <a:pt x="518984" y="2404090"/>
                  <a:pt x="508259" y="2413026"/>
                </a:cubicBezTo>
                <a:cubicBezTo>
                  <a:pt x="497577" y="2421873"/>
                  <a:pt x="487608" y="2431531"/>
                  <a:pt x="478397" y="2441909"/>
                </a:cubicBezTo>
                <a:cubicBezTo>
                  <a:pt x="470074" y="2451192"/>
                  <a:pt x="462821" y="2461357"/>
                  <a:pt x="456679" y="2472216"/>
                </a:cubicBezTo>
                <a:cubicBezTo>
                  <a:pt x="452495" y="2479496"/>
                  <a:pt x="449602" y="2487445"/>
                  <a:pt x="448090" y="2495714"/>
                </a:cubicBezTo>
                <a:cubicBezTo>
                  <a:pt x="446977" y="2501379"/>
                  <a:pt x="447867" y="2507262"/>
                  <a:pt x="450671" y="2512313"/>
                </a:cubicBezTo>
                <a:cubicBezTo>
                  <a:pt x="453742" y="2516902"/>
                  <a:pt x="458547" y="2520017"/>
                  <a:pt x="463978" y="2520902"/>
                </a:cubicBezTo>
                <a:close/>
                <a:moveTo>
                  <a:pt x="378664" y="2690773"/>
                </a:moveTo>
                <a:cubicBezTo>
                  <a:pt x="386052" y="2692188"/>
                  <a:pt x="393617" y="2692036"/>
                  <a:pt x="400915" y="2690328"/>
                </a:cubicBezTo>
                <a:cubicBezTo>
                  <a:pt x="402473" y="2690016"/>
                  <a:pt x="404120" y="2689615"/>
                  <a:pt x="405811" y="2689170"/>
                </a:cubicBezTo>
                <a:cubicBezTo>
                  <a:pt x="407502" y="2688726"/>
                  <a:pt x="409194" y="2688280"/>
                  <a:pt x="410973" y="2687746"/>
                </a:cubicBezTo>
                <a:lnTo>
                  <a:pt x="416358" y="2685966"/>
                </a:lnTo>
                <a:lnTo>
                  <a:pt x="422010" y="2683830"/>
                </a:lnTo>
                <a:cubicBezTo>
                  <a:pt x="435406" y="2678303"/>
                  <a:pt x="448268" y="2671458"/>
                  <a:pt x="460328" y="2663403"/>
                </a:cubicBezTo>
                <a:cubicBezTo>
                  <a:pt x="473234" y="2654903"/>
                  <a:pt x="485472" y="2645410"/>
                  <a:pt x="496910" y="2635010"/>
                </a:cubicBezTo>
                <a:cubicBezTo>
                  <a:pt x="507947" y="2625072"/>
                  <a:pt x="518138" y="2614235"/>
                  <a:pt x="527395" y="2602611"/>
                </a:cubicBezTo>
                <a:cubicBezTo>
                  <a:pt x="535494" y="2592638"/>
                  <a:pt x="542392" y="2581712"/>
                  <a:pt x="547866" y="2570079"/>
                </a:cubicBezTo>
                <a:cubicBezTo>
                  <a:pt x="551382" y="2562843"/>
                  <a:pt x="553518" y="2555006"/>
                  <a:pt x="554097" y="2546982"/>
                </a:cubicBezTo>
                <a:cubicBezTo>
                  <a:pt x="554542" y="2541379"/>
                  <a:pt x="552985" y="2535802"/>
                  <a:pt x="549647" y="2531272"/>
                </a:cubicBezTo>
                <a:cubicBezTo>
                  <a:pt x="546176" y="2527124"/>
                  <a:pt x="541280" y="2524387"/>
                  <a:pt x="535940" y="2523573"/>
                </a:cubicBezTo>
                <a:cubicBezTo>
                  <a:pt x="528640" y="2522420"/>
                  <a:pt x="521164" y="2522718"/>
                  <a:pt x="514000" y="2524463"/>
                </a:cubicBezTo>
                <a:cubicBezTo>
                  <a:pt x="512442" y="2524774"/>
                  <a:pt x="510884" y="2525175"/>
                  <a:pt x="509238" y="2525575"/>
                </a:cubicBezTo>
                <a:cubicBezTo>
                  <a:pt x="507590" y="2525976"/>
                  <a:pt x="505944" y="2526465"/>
                  <a:pt x="504253" y="2526999"/>
                </a:cubicBezTo>
                <a:cubicBezTo>
                  <a:pt x="502562" y="2527533"/>
                  <a:pt x="500826" y="2528112"/>
                  <a:pt x="499046" y="2528780"/>
                </a:cubicBezTo>
                <a:cubicBezTo>
                  <a:pt x="497266" y="2529447"/>
                  <a:pt x="495486" y="2530070"/>
                  <a:pt x="493617" y="2530827"/>
                </a:cubicBezTo>
                <a:cubicBezTo>
                  <a:pt x="480755" y="2536096"/>
                  <a:pt x="468473" y="2542594"/>
                  <a:pt x="456857" y="2550230"/>
                </a:cubicBezTo>
                <a:cubicBezTo>
                  <a:pt x="444306" y="2558343"/>
                  <a:pt x="432424" y="2567386"/>
                  <a:pt x="421254" y="2577288"/>
                </a:cubicBezTo>
                <a:cubicBezTo>
                  <a:pt x="410262" y="2586968"/>
                  <a:pt x="400070" y="2597507"/>
                  <a:pt x="390768" y="2608797"/>
                </a:cubicBezTo>
                <a:cubicBezTo>
                  <a:pt x="382358" y="2618797"/>
                  <a:pt x="375148" y="2629727"/>
                  <a:pt x="369274" y="2641374"/>
                </a:cubicBezTo>
                <a:cubicBezTo>
                  <a:pt x="365357" y="2648855"/>
                  <a:pt x="362820" y="2656954"/>
                  <a:pt x="361708" y="2665317"/>
                </a:cubicBezTo>
                <a:cubicBezTo>
                  <a:pt x="360862" y="2671120"/>
                  <a:pt x="362019" y="2677048"/>
                  <a:pt x="365002" y="2682095"/>
                </a:cubicBezTo>
                <a:cubicBezTo>
                  <a:pt x="368295" y="2686696"/>
                  <a:pt x="373279" y="2689789"/>
                  <a:pt x="378842" y="2690684"/>
                </a:cubicBezTo>
                <a:close/>
                <a:moveTo>
                  <a:pt x="298557" y="2871457"/>
                </a:moveTo>
                <a:cubicBezTo>
                  <a:pt x="305901" y="2872952"/>
                  <a:pt x="313511" y="2872859"/>
                  <a:pt x="320809" y="2871190"/>
                </a:cubicBezTo>
                <a:cubicBezTo>
                  <a:pt x="322901" y="2870803"/>
                  <a:pt x="325081" y="2870313"/>
                  <a:pt x="327351" y="2869721"/>
                </a:cubicBezTo>
                <a:cubicBezTo>
                  <a:pt x="329576" y="2869143"/>
                  <a:pt x="331801" y="2868431"/>
                  <a:pt x="334294" y="2867674"/>
                </a:cubicBezTo>
                <a:cubicBezTo>
                  <a:pt x="336786" y="2866918"/>
                  <a:pt x="339100" y="2865983"/>
                  <a:pt x="341637" y="2865004"/>
                </a:cubicBezTo>
                <a:cubicBezTo>
                  <a:pt x="344173" y="2864025"/>
                  <a:pt x="346710" y="2862957"/>
                  <a:pt x="349336" y="2861755"/>
                </a:cubicBezTo>
                <a:cubicBezTo>
                  <a:pt x="363667" y="2855196"/>
                  <a:pt x="377328" y="2847252"/>
                  <a:pt x="390101" y="2838035"/>
                </a:cubicBezTo>
                <a:cubicBezTo>
                  <a:pt x="403586" y="2828453"/>
                  <a:pt x="416269" y="2817830"/>
                  <a:pt x="428063" y="2806259"/>
                </a:cubicBezTo>
                <a:cubicBezTo>
                  <a:pt x="439323" y="2795361"/>
                  <a:pt x="449691" y="2783527"/>
                  <a:pt x="458948" y="2770879"/>
                </a:cubicBezTo>
                <a:cubicBezTo>
                  <a:pt x="466915" y="2760149"/>
                  <a:pt x="473501" y="2748454"/>
                  <a:pt x="478574" y="2736077"/>
                </a:cubicBezTo>
                <a:cubicBezTo>
                  <a:pt x="481601" y="2728770"/>
                  <a:pt x="483202" y="2720941"/>
                  <a:pt x="483292" y="2713024"/>
                </a:cubicBezTo>
                <a:cubicBezTo>
                  <a:pt x="483425" y="2707381"/>
                  <a:pt x="481556" y="2701872"/>
                  <a:pt x="478040" y="2697448"/>
                </a:cubicBezTo>
                <a:cubicBezTo>
                  <a:pt x="474391" y="2693327"/>
                  <a:pt x="469407" y="2690621"/>
                  <a:pt x="463978" y="2689794"/>
                </a:cubicBezTo>
                <a:cubicBezTo>
                  <a:pt x="456768" y="2688597"/>
                  <a:pt x="449336" y="2688823"/>
                  <a:pt x="442215" y="2690461"/>
                </a:cubicBezTo>
                <a:cubicBezTo>
                  <a:pt x="440212" y="2690862"/>
                  <a:pt x="438121" y="2691396"/>
                  <a:pt x="435940" y="2691974"/>
                </a:cubicBezTo>
                <a:cubicBezTo>
                  <a:pt x="433760" y="2692553"/>
                  <a:pt x="431490" y="2693220"/>
                  <a:pt x="429265" y="2693977"/>
                </a:cubicBezTo>
                <a:cubicBezTo>
                  <a:pt x="427040" y="2694733"/>
                  <a:pt x="424814" y="2695579"/>
                  <a:pt x="422277" y="2696514"/>
                </a:cubicBezTo>
                <a:cubicBezTo>
                  <a:pt x="419740" y="2697448"/>
                  <a:pt x="417426" y="2698472"/>
                  <a:pt x="414890" y="2699584"/>
                </a:cubicBezTo>
                <a:cubicBezTo>
                  <a:pt x="401183" y="2705868"/>
                  <a:pt x="388099" y="2713407"/>
                  <a:pt x="375816" y="2722103"/>
                </a:cubicBezTo>
                <a:cubicBezTo>
                  <a:pt x="362732" y="2731280"/>
                  <a:pt x="350360" y="2741409"/>
                  <a:pt x="338789" y="2752410"/>
                </a:cubicBezTo>
                <a:cubicBezTo>
                  <a:pt x="327485" y="2763064"/>
                  <a:pt x="317071" y="2774613"/>
                  <a:pt x="307636" y="2786945"/>
                </a:cubicBezTo>
                <a:cubicBezTo>
                  <a:pt x="299270" y="2797724"/>
                  <a:pt x="292238" y="2809486"/>
                  <a:pt x="286720" y="2821969"/>
                </a:cubicBezTo>
                <a:cubicBezTo>
                  <a:pt x="283248" y="2829548"/>
                  <a:pt x="281157" y="2837688"/>
                  <a:pt x="280578" y="2846001"/>
                </a:cubicBezTo>
                <a:cubicBezTo>
                  <a:pt x="280089" y="2851902"/>
                  <a:pt x="281558" y="2857804"/>
                  <a:pt x="284762" y="2862779"/>
                </a:cubicBezTo>
                <a:cubicBezTo>
                  <a:pt x="288233" y="2867300"/>
                  <a:pt x="293306" y="2870362"/>
                  <a:pt x="298914" y="2871368"/>
                </a:cubicBezTo>
                <a:close/>
                <a:moveTo>
                  <a:pt x="553117" y="2361135"/>
                </a:moveTo>
                <a:cubicBezTo>
                  <a:pt x="560684" y="2362488"/>
                  <a:pt x="568472" y="2362185"/>
                  <a:pt x="575948" y="2360245"/>
                </a:cubicBezTo>
                <a:lnTo>
                  <a:pt x="578040" y="2359755"/>
                </a:lnTo>
                <a:lnTo>
                  <a:pt x="580220" y="2359221"/>
                </a:lnTo>
                <a:lnTo>
                  <a:pt x="582446" y="2358598"/>
                </a:lnTo>
                <a:lnTo>
                  <a:pt x="584715" y="2357886"/>
                </a:lnTo>
                <a:cubicBezTo>
                  <a:pt x="596508" y="2354134"/>
                  <a:pt x="607857" y="2349136"/>
                  <a:pt x="618583" y="2342977"/>
                </a:cubicBezTo>
                <a:cubicBezTo>
                  <a:pt x="630376" y="2336262"/>
                  <a:pt x="641680" y="2328660"/>
                  <a:pt x="652316" y="2320236"/>
                </a:cubicBezTo>
                <a:cubicBezTo>
                  <a:pt x="662864" y="2311945"/>
                  <a:pt x="672788" y="2302839"/>
                  <a:pt x="681912" y="2293000"/>
                </a:cubicBezTo>
                <a:cubicBezTo>
                  <a:pt x="690100" y="2284326"/>
                  <a:pt x="697310" y="2274758"/>
                  <a:pt x="703406" y="2264473"/>
                </a:cubicBezTo>
                <a:cubicBezTo>
                  <a:pt x="707767" y="2257473"/>
                  <a:pt x="710794" y="2249711"/>
                  <a:pt x="712307" y="2241598"/>
                </a:cubicBezTo>
                <a:cubicBezTo>
                  <a:pt x="713419" y="2236182"/>
                  <a:pt x="712485" y="2230539"/>
                  <a:pt x="709637" y="2225799"/>
                </a:cubicBezTo>
                <a:cubicBezTo>
                  <a:pt x="706478" y="2221567"/>
                  <a:pt x="701760" y="2218777"/>
                  <a:pt x="696553" y="2218056"/>
                </a:cubicBezTo>
                <a:cubicBezTo>
                  <a:pt x="689121" y="2217001"/>
                  <a:pt x="681555" y="2217437"/>
                  <a:pt x="674302" y="2219346"/>
                </a:cubicBezTo>
                <a:lnTo>
                  <a:pt x="672254" y="2219791"/>
                </a:lnTo>
                <a:lnTo>
                  <a:pt x="670207" y="2220370"/>
                </a:lnTo>
                <a:lnTo>
                  <a:pt x="668070" y="2220948"/>
                </a:lnTo>
                <a:lnTo>
                  <a:pt x="665934" y="2221616"/>
                </a:lnTo>
                <a:cubicBezTo>
                  <a:pt x="654586" y="2225270"/>
                  <a:pt x="643638" y="2230085"/>
                  <a:pt x="633268" y="2235991"/>
                </a:cubicBezTo>
                <a:cubicBezTo>
                  <a:pt x="621832" y="2242408"/>
                  <a:pt x="610884" y="2249666"/>
                  <a:pt x="600514" y="2257708"/>
                </a:cubicBezTo>
                <a:cubicBezTo>
                  <a:pt x="590100" y="2265755"/>
                  <a:pt x="580310" y="2274575"/>
                  <a:pt x="571231" y="2284099"/>
                </a:cubicBezTo>
                <a:cubicBezTo>
                  <a:pt x="562865" y="2292724"/>
                  <a:pt x="555387" y="2302194"/>
                  <a:pt x="548979" y="2312359"/>
                </a:cubicBezTo>
                <a:cubicBezTo>
                  <a:pt x="544306" y="2319542"/>
                  <a:pt x="540923" y="2327477"/>
                  <a:pt x="538921" y="2335812"/>
                </a:cubicBezTo>
                <a:cubicBezTo>
                  <a:pt x="537409" y="2341406"/>
                  <a:pt x="537987" y="2347352"/>
                  <a:pt x="540568" y="2352545"/>
                </a:cubicBezTo>
                <a:cubicBezTo>
                  <a:pt x="543416" y="2357143"/>
                  <a:pt x="548134" y="2360253"/>
                  <a:pt x="553474" y="2361046"/>
                </a:cubicBezTo>
                <a:close/>
                <a:moveTo>
                  <a:pt x="647199" y="2210401"/>
                </a:moveTo>
                <a:cubicBezTo>
                  <a:pt x="654853" y="2211683"/>
                  <a:pt x="662730" y="2211304"/>
                  <a:pt x="670251" y="2209288"/>
                </a:cubicBezTo>
                <a:lnTo>
                  <a:pt x="671141" y="2209288"/>
                </a:lnTo>
                <a:lnTo>
                  <a:pt x="672076" y="2209066"/>
                </a:lnTo>
                <a:lnTo>
                  <a:pt x="673011" y="2209066"/>
                </a:lnTo>
                <a:lnTo>
                  <a:pt x="673945" y="2208799"/>
                </a:lnTo>
                <a:cubicBezTo>
                  <a:pt x="685027" y="2205679"/>
                  <a:pt x="695707" y="2201367"/>
                  <a:pt x="705854" y="2195937"/>
                </a:cubicBezTo>
                <a:cubicBezTo>
                  <a:pt x="717158" y="2189996"/>
                  <a:pt x="728017" y="2183183"/>
                  <a:pt x="738253" y="2175555"/>
                </a:cubicBezTo>
                <a:cubicBezTo>
                  <a:pt x="748533" y="2168003"/>
                  <a:pt x="758235" y="2159636"/>
                  <a:pt x="767180" y="2150544"/>
                </a:cubicBezTo>
                <a:cubicBezTo>
                  <a:pt x="775325" y="2142449"/>
                  <a:pt x="782623" y="2133494"/>
                  <a:pt x="788854" y="2123842"/>
                </a:cubicBezTo>
                <a:cubicBezTo>
                  <a:pt x="793526" y="2116961"/>
                  <a:pt x="796953" y="2109289"/>
                  <a:pt x="798867" y="2101189"/>
                </a:cubicBezTo>
                <a:cubicBezTo>
                  <a:pt x="800246" y="2095876"/>
                  <a:pt x="799534" y="2090232"/>
                  <a:pt x="796864" y="2085435"/>
                </a:cubicBezTo>
                <a:cubicBezTo>
                  <a:pt x="793882" y="2081189"/>
                  <a:pt x="789209" y="2078408"/>
                  <a:pt x="784047" y="2077780"/>
                </a:cubicBezTo>
                <a:cubicBezTo>
                  <a:pt x="776482" y="2076730"/>
                  <a:pt x="768738" y="2077229"/>
                  <a:pt x="761350" y="2079249"/>
                </a:cubicBezTo>
                <a:lnTo>
                  <a:pt x="760504" y="2079249"/>
                </a:lnTo>
                <a:lnTo>
                  <a:pt x="759615" y="2079472"/>
                </a:lnTo>
                <a:lnTo>
                  <a:pt x="758725" y="2079694"/>
                </a:lnTo>
                <a:lnTo>
                  <a:pt x="757834" y="2079961"/>
                </a:lnTo>
                <a:cubicBezTo>
                  <a:pt x="747153" y="2083005"/>
                  <a:pt x="736828" y="2087166"/>
                  <a:pt x="726993" y="2092378"/>
                </a:cubicBezTo>
                <a:cubicBezTo>
                  <a:pt x="716045" y="2098083"/>
                  <a:pt x="705587" y="2104616"/>
                  <a:pt x="695618" y="2111915"/>
                </a:cubicBezTo>
                <a:cubicBezTo>
                  <a:pt x="685516" y="2119235"/>
                  <a:pt x="675948" y="2127317"/>
                  <a:pt x="667047" y="2136080"/>
                </a:cubicBezTo>
                <a:cubicBezTo>
                  <a:pt x="658769" y="2144117"/>
                  <a:pt x="651337" y="2152956"/>
                  <a:pt x="644795" y="2162471"/>
                </a:cubicBezTo>
                <a:cubicBezTo>
                  <a:pt x="639855" y="2169493"/>
                  <a:pt x="636117" y="2177304"/>
                  <a:pt x="633758" y="2185568"/>
                </a:cubicBezTo>
                <a:cubicBezTo>
                  <a:pt x="632023" y="2191020"/>
                  <a:pt x="632379" y="2196917"/>
                  <a:pt x="634737" y="2202123"/>
                </a:cubicBezTo>
                <a:cubicBezTo>
                  <a:pt x="637542" y="2206667"/>
                  <a:pt x="642258" y="2209680"/>
                  <a:pt x="647555" y="2210312"/>
                </a:cubicBezTo>
                <a:close/>
                <a:moveTo>
                  <a:pt x="226373" y="3063000"/>
                </a:moveTo>
                <a:cubicBezTo>
                  <a:pt x="233627" y="3064522"/>
                  <a:pt x="241148" y="3064522"/>
                  <a:pt x="248402" y="3063000"/>
                </a:cubicBezTo>
                <a:cubicBezTo>
                  <a:pt x="251072" y="3062498"/>
                  <a:pt x="253831" y="3061875"/>
                  <a:pt x="256680" y="3061131"/>
                </a:cubicBezTo>
                <a:cubicBezTo>
                  <a:pt x="259572" y="3060330"/>
                  <a:pt x="262510" y="3059440"/>
                  <a:pt x="265580" y="3058328"/>
                </a:cubicBezTo>
                <a:cubicBezTo>
                  <a:pt x="268651" y="3057215"/>
                  <a:pt x="271811" y="3056013"/>
                  <a:pt x="275059" y="3054634"/>
                </a:cubicBezTo>
                <a:cubicBezTo>
                  <a:pt x="278308" y="3053254"/>
                  <a:pt x="281646" y="3051697"/>
                  <a:pt x="285073" y="3049961"/>
                </a:cubicBezTo>
                <a:cubicBezTo>
                  <a:pt x="300293" y="3042240"/>
                  <a:pt x="314757" y="3033090"/>
                  <a:pt x="328242" y="3022636"/>
                </a:cubicBezTo>
                <a:cubicBezTo>
                  <a:pt x="342260" y="3011804"/>
                  <a:pt x="355388" y="2999899"/>
                  <a:pt x="367582" y="2987033"/>
                </a:cubicBezTo>
                <a:cubicBezTo>
                  <a:pt x="379065" y="2975066"/>
                  <a:pt x="389479" y="2962124"/>
                  <a:pt x="398735" y="2948359"/>
                </a:cubicBezTo>
                <a:cubicBezTo>
                  <a:pt x="406612" y="2936855"/>
                  <a:pt x="412887" y="2924341"/>
                  <a:pt x="417426" y="2911154"/>
                </a:cubicBezTo>
                <a:cubicBezTo>
                  <a:pt x="420008" y="2903767"/>
                  <a:pt x="421120" y="2895956"/>
                  <a:pt x="420719" y="2888146"/>
                </a:cubicBezTo>
                <a:cubicBezTo>
                  <a:pt x="420409" y="2882449"/>
                  <a:pt x="418272" y="2877007"/>
                  <a:pt x="414578" y="2872659"/>
                </a:cubicBezTo>
                <a:cubicBezTo>
                  <a:pt x="410751" y="2868627"/>
                  <a:pt x="405678" y="2865943"/>
                  <a:pt x="400204" y="2865004"/>
                </a:cubicBezTo>
                <a:cubicBezTo>
                  <a:pt x="393038" y="2863798"/>
                  <a:pt x="385740" y="2863981"/>
                  <a:pt x="378664" y="2865538"/>
                </a:cubicBezTo>
                <a:cubicBezTo>
                  <a:pt x="376083" y="2866028"/>
                  <a:pt x="373457" y="2866651"/>
                  <a:pt x="370697" y="2867407"/>
                </a:cubicBezTo>
                <a:cubicBezTo>
                  <a:pt x="367939" y="2868164"/>
                  <a:pt x="365090" y="2869054"/>
                  <a:pt x="362153" y="2870122"/>
                </a:cubicBezTo>
                <a:cubicBezTo>
                  <a:pt x="359216" y="2871190"/>
                  <a:pt x="356189" y="2872347"/>
                  <a:pt x="353252" y="2873682"/>
                </a:cubicBezTo>
                <a:cubicBezTo>
                  <a:pt x="350315" y="2875017"/>
                  <a:pt x="346933" y="2876486"/>
                  <a:pt x="343640" y="2878133"/>
                </a:cubicBezTo>
                <a:cubicBezTo>
                  <a:pt x="329087" y="2885489"/>
                  <a:pt x="315246" y="2894159"/>
                  <a:pt x="302251" y="2904034"/>
                </a:cubicBezTo>
                <a:cubicBezTo>
                  <a:pt x="288588" y="2914310"/>
                  <a:pt x="275727" y="2925618"/>
                  <a:pt x="263800" y="2937856"/>
                </a:cubicBezTo>
                <a:cubicBezTo>
                  <a:pt x="252274" y="2949543"/>
                  <a:pt x="241726" y="2962182"/>
                  <a:pt x="232336" y="2975640"/>
                </a:cubicBezTo>
                <a:cubicBezTo>
                  <a:pt x="224058" y="2987269"/>
                  <a:pt x="217249" y="2999903"/>
                  <a:pt x="212176" y="3013245"/>
                </a:cubicBezTo>
                <a:cubicBezTo>
                  <a:pt x="209150" y="3020940"/>
                  <a:pt x="207548" y="3029107"/>
                  <a:pt x="207414" y="3037366"/>
                </a:cubicBezTo>
                <a:cubicBezTo>
                  <a:pt x="207280" y="3043366"/>
                  <a:pt x="209106" y="3049249"/>
                  <a:pt x="212577" y="3054144"/>
                </a:cubicBezTo>
                <a:cubicBezTo>
                  <a:pt x="216092" y="3058652"/>
                  <a:pt x="221121" y="3061763"/>
                  <a:pt x="226729" y="3062911"/>
                </a:cubicBezTo>
                <a:close/>
                <a:moveTo>
                  <a:pt x="1572294" y="1188065"/>
                </a:moveTo>
                <a:cubicBezTo>
                  <a:pt x="1570559" y="1187972"/>
                  <a:pt x="1568823" y="1187972"/>
                  <a:pt x="1567087" y="1188065"/>
                </a:cubicBezTo>
                <a:cubicBezTo>
                  <a:pt x="1565263" y="1188065"/>
                  <a:pt x="1563348" y="1188288"/>
                  <a:pt x="1561346" y="1188555"/>
                </a:cubicBezTo>
                <a:cubicBezTo>
                  <a:pt x="1559344" y="1188822"/>
                  <a:pt x="1557341" y="1189178"/>
                  <a:pt x="1555205" y="1189623"/>
                </a:cubicBezTo>
                <a:cubicBezTo>
                  <a:pt x="1553069" y="1190068"/>
                  <a:pt x="1550755" y="1190602"/>
                  <a:pt x="1548708" y="1191225"/>
                </a:cubicBezTo>
                <a:cubicBezTo>
                  <a:pt x="1543277" y="1192711"/>
                  <a:pt x="1537982" y="1194558"/>
                  <a:pt x="1532820" y="1196743"/>
                </a:cubicBezTo>
                <a:cubicBezTo>
                  <a:pt x="1527168" y="1199053"/>
                  <a:pt x="1521694" y="1201656"/>
                  <a:pt x="1516309" y="1204531"/>
                </a:cubicBezTo>
                <a:cubicBezTo>
                  <a:pt x="1510791" y="1207491"/>
                  <a:pt x="1505406" y="1210731"/>
                  <a:pt x="1500198" y="1214233"/>
                </a:cubicBezTo>
                <a:cubicBezTo>
                  <a:pt x="1494992" y="1217678"/>
                  <a:pt x="1490051" y="1221420"/>
                  <a:pt x="1485290" y="1225448"/>
                </a:cubicBezTo>
                <a:cubicBezTo>
                  <a:pt x="1479415" y="1230326"/>
                  <a:pt x="1474120" y="1235817"/>
                  <a:pt x="1469402" y="1241825"/>
                </a:cubicBezTo>
                <a:cubicBezTo>
                  <a:pt x="1466064" y="1246000"/>
                  <a:pt x="1463616" y="1250815"/>
                  <a:pt x="1462192" y="1255977"/>
                </a:cubicBezTo>
                <a:cubicBezTo>
                  <a:pt x="1461124" y="1259520"/>
                  <a:pt x="1461837" y="1263356"/>
                  <a:pt x="1464062" y="1266302"/>
                </a:cubicBezTo>
                <a:cubicBezTo>
                  <a:pt x="1467043" y="1269409"/>
                  <a:pt x="1471182" y="1271198"/>
                  <a:pt x="1475498" y="1271287"/>
                </a:cubicBezTo>
                <a:cubicBezTo>
                  <a:pt x="1477235" y="1271402"/>
                  <a:pt x="1479014" y="1271402"/>
                  <a:pt x="1480751" y="1271287"/>
                </a:cubicBezTo>
                <a:cubicBezTo>
                  <a:pt x="1482664" y="1271242"/>
                  <a:pt x="1484622" y="1271095"/>
                  <a:pt x="1486535" y="1270842"/>
                </a:cubicBezTo>
                <a:cubicBezTo>
                  <a:pt x="1488539" y="1270619"/>
                  <a:pt x="1490630" y="1270263"/>
                  <a:pt x="1492811" y="1269818"/>
                </a:cubicBezTo>
                <a:cubicBezTo>
                  <a:pt x="1494992" y="1269373"/>
                  <a:pt x="1497261" y="1268839"/>
                  <a:pt x="1499442" y="1268216"/>
                </a:cubicBezTo>
                <a:cubicBezTo>
                  <a:pt x="1505005" y="1266676"/>
                  <a:pt x="1510479" y="1264789"/>
                  <a:pt x="1515819" y="1262564"/>
                </a:cubicBezTo>
                <a:cubicBezTo>
                  <a:pt x="1521605" y="1260205"/>
                  <a:pt x="1527257" y="1257531"/>
                  <a:pt x="1532731" y="1254553"/>
                </a:cubicBezTo>
                <a:cubicBezTo>
                  <a:pt x="1538338" y="1251483"/>
                  <a:pt x="1543901" y="1248145"/>
                  <a:pt x="1549241" y="1244540"/>
                </a:cubicBezTo>
                <a:cubicBezTo>
                  <a:pt x="1554448" y="1240980"/>
                  <a:pt x="1559477" y="1237130"/>
                  <a:pt x="1564284" y="1233014"/>
                </a:cubicBezTo>
                <a:cubicBezTo>
                  <a:pt x="1570113" y="1228100"/>
                  <a:pt x="1575365" y="1222529"/>
                  <a:pt x="1579905" y="1216414"/>
                </a:cubicBezTo>
                <a:cubicBezTo>
                  <a:pt x="1583109" y="1212319"/>
                  <a:pt x="1585379" y="1207562"/>
                  <a:pt x="1586536" y="1202484"/>
                </a:cubicBezTo>
                <a:cubicBezTo>
                  <a:pt x="1587381" y="1198955"/>
                  <a:pt x="1586447" y="1195226"/>
                  <a:pt x="1584043" y="1192515"/>
                </a:cubicBezTo>
                <a:cubicBezTo>
                  <a:pt x="1580884" y="1189703"/>
                  <a:pt x="1576878" y="1188092"/>
                  <a:pt x="1572650" y="1187976"/>
                </a:cubicBezTo>
                <a:close/>
                <a:moveTo>
                  <a:pt x="3389286" y="206583"/>
                </a:moveTo>
                <a:cubicBezTo>
                  <a:pt x="3385459" y="204788"/>
                  <a:pt x="3381319" y="203788"/>
                  <a:pt x="3377092" y="203646"/>
                </a:cubicBezTo>
                <a:cubicBezTo>
                  <a:pt x="3371261" y="203315"/>
                  <a:pt x="3365388" y="203598"/>
                  <a:pt x="3359602" y="204492"/>
                </a:cubicBezTo>
                <a:cubicBezTo>
                  <a:pt x="3352526" y="205558"/>
                  <a:pt x="3345495" y="207150"/>
                  <a:pt x="3338641" y="209253"/>
                </a:cubicBezTo>
                <a:lnTo>
                  <a:pt x="3338151" y="209253"/>
                </a:lnTo>
                <a:lnTo>
                  <a:pt x="3337662" y="209253"/>
                </a:lnTo>
                <a:lnTo>
                  <a:pt x="3337128" y="209253"/>
                </a:lnTo>
                <a:lnTo>
                  <a:pt x="3336639" y="209253"/>
                </a:lnTo>
                <a:cubicBezTo>
                  <a:pt x="3329339" y="211585"/>
                  <a:pt x="3322220" y="214425"/>
                  <a:pt x="3315321" y="217754"/>
                </a:cubicBezTo>
                <a:cubicBezTo>
                  <a:pt x="3309313" y="220615"/>
                  <a:pt x="3303527" y="223979"/>
                  <a:pt x="3298098" y="227811"/>
                </a:cubicBezTo>
                <a:cubicBezTo>
                  <a:pt x="3293826" y="230762"/>
                  <a:pt x="3289954" y="234297"/>
                  <a:pt x="3286661" y="238314"/>
                </a:cubicBezTo>
                <a:cubicBezTo>
                  <a:pt x="3284258" y="241010"/>
                  <a:pt x="3282878" y="244459"/>
                  <a:pt x="3282789" y="248061"/>
                </a:cubicBezTo>
                <a:cubicBezTo>
                  <a:pt x="3283012" y="251031"/>
                  <a:pt x="3284791" y="253662"/>
                  <a:pt x="3287462" y="255003"/>
                </a:cubicBezTo>
                <a:cubicBezTo>
                  <a:pt x="3291155" y="256917"/>
                  <a:pt x="3295250" y="258010"/>
                  <a:pt x="3299433" y="258207"/>
                </a:cubicBezTo>
                <a:cubicBezTo>
                  <a:pt x="3305308" y="258586"/>
                  <a:pt x="3311182" y="258348"/>
                  <a:pt x="3317012" y="257495"/>
                </a:cubicBezTo>
                <a:cubicBezTo>
                  <a:pt x="3324267" y="256449"/>
                  <a:pt x="3331431" y="254842"/>
                  <a:pt x="3338418" y="252689"/>
                </a:cubicBezTo>
                <a:lnTo>
                  <a:pt x="3338908" y="252689"/>
                </a:lnTo>
                <a:lnTo>
                  <a:pt x="3339442" y="252689"/>
                </a:lnTo>
                <a:lnTo>
                  <a:pt x="3339932" y="252689"/>
                </a:lnTo>
                <a:lnTo>
                  <a:pt x="3340421" y="252689"/>
                </a:lnTo>
                <a:cubicBezTo>
                  <a:pt x="3347897" y="250360"/>
                  <a:pt x="3355196" y="247474"/>
                  <a:pt x="3362273" y="244055"/>
                </a:cubicBezTo>
                <a:cubicBezTo>
                  <a:pt x="3368369" y="241106"/>
                  <a:pt x="3374244" y="237653"/>
                  <a:pt x="3379762" y="233730"/>
                </a:cubicBezTo>
                <a:cubicBezTo>
                  <a:pt x="3384035" y="230723"/>
                  <a:pt x="3387818" y="227127"/>
                  <a:pt x="3391066" y="223050"/>
                </a:cubicBezTo>
                <a:cubicBezTo>
                  <a:pt x="3393381" y="220360"/>
                  <a:pt x="3394626" y="216897"/>
                  <a:pt x="3394493" y="213348"/>
                </a:cubicBezTo>
                <a:cubicBezTo>
                  <a:pt x="3394137" y="210396"/>
                  <a:pt x="3392313" y="207824"/>
                  <a:pt x="3389642" y="206494"/>
                </a:cubicBezTo>
                <a:close/>
                <a:moveTo>
                  <a:pt x="3514430" y="170001"/>
                </a:moveTo>
                <a:cubicBezTo>
                  <a:pt x="3510736" y="167938"/>
                  <a:pt x="3506598" y="166750"/>
                  <a:pt x="3502370" y="166530"/>
                </a:cubicBezTo>
                <a:cubicBezTo>
                  <a:pt x="3496451" y="166022"/>
                  <a:pt x="3490487" y="166186"/>
                  <a:pt x="3484568" y="167020"/>
                </a:cubicBezTo>
                <a:cubicBezTo>
                  <a:pt x="3477180" y="167943"/>
                  <a:pt x="3469927" y="169431"/>
                  <a:pt x="3462761" y="171470"/>
                </a:cubicBezTo>
                <a:lnTo>
                  <a:pt x="3462228" y="171470"/>
                </a:lnTo>
                <a:lnTo>
                  <a:pt x="3461693" y="171470"/>
                </a:lnTo>
                <a:lnTo>
                  <a:pt x="3461160" y="171470"/>
                </a:lnTo>
                <a:lnTo>
                  <a:pt x="3460670" y="171470"/>
                </a:lnTo>
                <a:cubicBezTo>
                  <a:pt x="3453461" y="173643"/>
                  <a:pt x="3446429" y="176320"/>
                  <a:pt x="3439575" y="179481"/>
                </a:cubicBezTo>
                <a:cubicBezTo>
                  <a:pt x="3433566" y="182218"/>
                  <a:pt x="3427782" y="185449"/>
                  <a:pt x="3422308" y="189138"/>
                </a:cubicBezTo>
                <a:cubicBezTo>
                  <a:pt x="3417902" y="192004"/>
                  <a:pt x="3413896" y="195464"/>
                  <a:pt x="3410425" y="199418"/>
                </a:cubicBezTo>
                <a:cubicBezTo>
                  <a:pt x="3407844" y="202066"/>
                  <a:pt x="3406242" y="205468"/>
                  <a:pt x="3405752" y="209120"/>
                </a:cubicBezTo>
                <a:cubicBezTo>
                  <a:pt x="3405575" y="212138"/>
                  <a:pt x="3407043" y="215017"/>
                  <a:pt x="3409624" y="216597"/>
                </a:cubicBezTo>
                <a:cubicBezTo>
                  <a:pt x="3413185" y="218756"/>
                  <a:pt x="3417234" y="220037"/>
                  <a:pt x="3421373" y="220335"/>
                </a:cubicBezTo>
                <a:cubicBezTo>
                  <a:pt x="3427292" y="220906"/>
                  <a:pt x="3433256" y="220802"/>
                  <a:pt x="3439174" y="220023"/>
                </a:cubicBezTo>
                <a:cubicBezTo>
                  <a:pt x="3446696" y="219140"/>
                  <a:pt x="3454128" y="217651"/>
                  <a:pt x="3461426" y="215573"/>
                </a:cubicBezTo>
                <a:lnTo>
                  <a:pt x="3461960" y="215573"/>
                </a:lnTo>
                <a:lnTo>
                  <a:pt x="3462450" y="215573"/>
                </a:lnTo>
                <a:lnTo>
                  <a:pt x="3462984" y="215573"/>
                </a:lnTo>
                <a:lnTo>
                  <a:pt x="3463518" y="215573"/>
                </a:lnTo>
                <a:cubicBezTo>
                  <a:pt x="3470906" y="213355"/>
                  <a:pt x="3478159" y="210618"/>
                  <a:pt x="3485146" y="207384"/>
                </a:cubicBezTo>
                <a:cubicBezTo>
                  <a:pt x="3491333" y="204555"/>
                  <a:pt x="3497296" y="201221"/>
                  <a:pt x="3502948" y="197416"/>
                </a:cubicBezTo>
                <a:cubicBezTo>
                  <a:pt x="3507354" y="194517"/>
                  <a:pt x="3511315" y="191011"/>
                  <a:pt x="3514742" y="187002"/>
                </a:cubicBezTo>
                <a:cubicBezTo>
                  <a:pt x="3517278" y="184354"/>
                  <a:pt x="3518881" y="180916"/>
                  <a:pt x="3519192" y="177255"/>
                </a:cubicBezTo>
                <a:cubicBezTo>
                  <a:pt x="3519192" y="174182"/>
                  <a:pt x="3517501" y="171359"/>
                  <a:pt x="3514785" y="169912"/>
                </a:cubicBezTo>
                <a:close/>
                <a:moveTo>
                  <a:pt x="2906867" y="380370"/>
                </a:moveTo>
                <a:cubicBezTo>
                  <a:pt x="2903396" y="379270"/>
                  <a:pt x="2899746" y="378714"/>
                  <a:pt x="2896098" y="378723"/>
                </a:cubicBezTo>
                <a:cubicBezTo>
                  <a:pt x="2891380" y="378701"/>
                  <a:pt x="2886663" y="379088"/>
                  <a:pt x="2881989" y="379880"/>
                </a:cubicBezTo>
                <a:cubicBezTo>
                  <a:pt x="2876471" y="380810"/>
                  <a:pt x="2870997" y="382105"/>
                  <a:pt x="2865657" y="383752"/>
                </a:cubicBezTo>
                <a:lnTo>
                  <a:pt x="2861740" y="384998"/>
                </a:lnTo>
                <a:lnTo>
                  <a:pt x="2857824" y="386333"/>
                </a:lnTo>
                <a:lnTo>
                  <a:pt x="2853819" y="387846"/>
                </a:lnTo>
                <a:lnTo>
                  <a:pt x="2849813" y="389448"/>
                </a:lnTo>
                <a:cubicBezTo>
                  <a:pt x="2843004" y="392306"/>
                  <a:pt x="2836418" y="395666"/>
                  <a:pt x="2830143" y="399506"/>
                </a:cubicBezTo>
                <a:cubicBezTo>
                  <a:pt x="2824892" y="402644"/>
                  <a:pt x="2819996" y="406297"/>
                  <a:pt x="2815457" y="410410"/>
                </a:cubicBezTo>
                <a:cubicBezTo>
                  <a:pt x="2812075" y="413396"/>
                  <a:pt x="2809271" y="416969"/>
                  <a:pt x="2807179" y="420957"/>
                </a:cubicBezTo>
                <a:cubicBezTo>
                  <a:pt x="2805622" y="423689"/>
                  <a:pt x="2805488" y="427001"/>
                  <a:pt x="2806779" y="429858"/>
                </a:cubicBezTo>
                <a:cubicBezTo>
                  <a:pt x="2808114" y="432118"/>
                  <a:pt x="2810206" y="433810"/>
                  <a:pt x="2812698" y="434620"/>
                </a:cubicBezTo>
                <a:cubicBezTo>
                  <a:pt x="2816124" y="435812"/>
                  <a:pt x="2819729" y="436431"/>
                  <a:pt x="2823334" y="436444"/>
                </a:cubicBezTo>
                <a:cubicBezTo>
                  <a:pt x="2828096" y="436533"/>
                  <a:pt x="2832857" y="436191"/>
                  <a:pt x="2837530" y="435421"/>
                </a:cubicBezTo>
                <a:cubicBezTo>
                  <a:pt x="2843183" y="434490"/>
                  <a:pt x="2848745" y="433195"/>
                  <a:pt x="2854219" y="431549"/>
                </a:cubicBezTo>
                <a:lnTo>
                  <a:pt x="2858181" y="430303"/>
                </a:lnTo>
                <a:lnTo>
                  <a:pt x="2862230" y="428923"/>
                </a:lnTo>
                <a:lnTo>
                  <a:pt x="2866280" y="427365"/>
                </a:lnTo>
                <a:lnTo>
                  <a:pt x="2870375" y="425719"/>
                </a:lnTo>
                <a:cubicBezTo>
                  <a:pt x="2877316" y="422782"/>
                  <a:pt x="2884036" y="419333"/>
                  <a:pt x="2890490" y="415394"/>
                </a:cubicBezTo>
                <a:cubicBezTo>
                  <a:pt x="2895786" y="412194"/>
                  <a:pt x="2900681" y="408465"/>
                  <a:pt x="2905220" y="404268"/>
                </a:cubicBezTo>
                <a:cubicBezTo>
                  <a:pt x="2908558" y="401304"/>
                  <a:pt x="2911273" y="397704"/>
                  <a:pt x="2913231" y="393676"/>
                </a:cubicBezTo>
                <a:cubicBezTo>
                  <a:pt x="2914745" y="390904"/>
                  <a:pt x="2914745" y="387548"/>
                  <a:pt x="2913231" y="384776"/>
                </a:cubicBezTo>
                <a:cubicBezTo>
                  <a:pt x="2911807" y="382648"/>
                  <a:pt x="2909671" y="381064"/>
                  <a:pt x="2907224" y="380281"/>
                </a:cubicBezTo>
                <a:close/>
                <a:moveTo>
                  <a:pt x="3641176" y="136223"/>
                </a:moveTo>
                <a:cubicBezTo>
                  <a:pt x="3637705" y="133972"/>
                  <a:pt x="3633700" y="132612"/>
                  <a:pt x="3629560" y="132262"/>
                </a:cubicBezTo>
                <a:cubicBezTo>
                  <a:pt x="3623642" y="131598"/>
                  <a:pt x="3617678" y="131598"/>
                  <a:pt x="3611759" y="132262"/>
                </a:cubicBezTo>
                <a:cubicBezTo>
                  <a:pt x="3604372" y="133057"/>
                  <a:pt x="3597029" y="134440"/>
                  <a:pt x="3589864" y="136401"/>
                </a:cubicBezTo>
                <a:lnTo>
                  <a:pt x="3588395" y="136757"/>
                </a:lnTo>
                <a:lnTo>
                  <a:pt x="3586927" y="137202"/>
                </a:lnTo>
                <a:lnTo>
                  <a:pt x="3585502" y="137603"/>
                </a:lnTo>
                <a:lnTo>
                  <a:pt x="3584078" y="138003"/>
                </a:lnTo>
                <a:cubicBezTo>
                  <a:pt x="3577135" y="140120"/>
                  <a:pt x="3570327" y="142692"/>
                  <a:pt x="3563739" y="145702"/>
                </a:cubicBezTo>
                <a:cubicBezTo>
                  <a:pt x="3557910" y="148313"/>
                  <a:pt x="3552258" y="151394"/>
                  <a:pt x="3546918" y="154915"/>
                </a:cubicBezTo>
                <a:cubicBezTo>
                  <a:pt x="3542600" y="157697"/>
                  <a:pt x="3538595" y="161000"/>
                  <a:pt x="3535079" y="164750"/>
                </a:cubicBezTo>
                <a:cubicBezTo>
                  <a:pt x="3532454" y="167360"/>
                  <a:pt x="3530674" y="170666"/>
                  <a:pt x="3529873" y="174274"/>
                </a:cubicBezTo>
                <a:cubicBezTo>
                  <a:pt x="3529383" y="177274"/>
                  <a:pt x="3530584" y="180308"/>
                  <a:pt x="3532988" y="182151"/>
                </a:cubicBezTo>
                <a:cubicBezTo>
                  <a:pt x="3536326" y="184476"/>
                  <a:pt x="3540153" y="185915"/>
                  <a:pt x="3544203" y="186334"/>
                </a:cubicBezTo>
                <a:cubicBezTo>
                  <a:pt x="3550122" y="187168"/>
                  <a:pt x="3556085" y="187257"/>
                  <a:pt x="3562004" y="186601"/>
                </a:cubicBezTo>
                <a:cubicBezTo>
                  <a:pt x="3569525" y="185856"/>
                  <a:pt x="3576958" y="184501"/>
                  <a:pt x="3584256" y="182551"/>
                </a:cubicBezTo>
                <a:lnTo>
                  <a:pt x="3585770" y="182151"/>
                </a:lnTo>
                <a:lnTo>
                  <a:pt x="3587237" y="181706"/>
                </a:lnTo>
                <a:lnTo>
                  <a:pt x="3588751" y="181305"/>
                </a:lnTo>
                <a:lnTo>
                  <a:pt x="3590220" y="180860"/>
                </a:lnTo>
                <a:cubicBezTo>
                  <a:pt x="3597340" y="178711"/>
                  <a:pt x="3604283" y="176094"/>
                  <a:pt x="3611047" y="173028"/>
                </a:cubicBezTo>
                <a:cubicBezTo>
                  <a:pt x="3617011" y="170338"/>
                  <a:pt x="3622751" y="167168"/>
                  <a:pt x="3628182" y="163548"/>
                </a:cubicBezTo>
                <a:cubicBezTo>
                  <a:pt x="3632498" y="160721"/>
                  <a:pt x="3636503" y="157356"/>
                  <a:pt x="3639975" y="153535"/>
                </a:cubicBezTo>
                <a:cubicBezTo>
                  <a:pt x="3642512" y="150926"/>
                  <a:pt x="3644202" y="147603"/>
                  <a:pt x="3644781" y="144011"/>
                </a:cubicBezTo>
                <a:cubicBezTo>
                  <a:pt x="3645315" y="141028"/>
                  <a:pt x="3644158" y="137998"/>
                  <a:pt x="3641754" y="136134"/>
                </a:cubicBezTo>
                <a:close/>
                <a:moveTo>
                  <a:pt x="3144739" y="288203"/>
                </a:moveTo>
                <a:cubicBezTo>
                  <a:pt x="3141089" y="286767"/>
                  <a:pt x="3137173" y="286013"/>
                  <a:pt x="3133256" y="285978"/>
                </a:cubicBezTo>
                <a:cubicBezTo>
                  <a:pt x="3128005" y="285801"/>
                  <a:pt x="3122754" y="286144"/>
                  <a:pt x="3117591" y="287001"/>
                </a:cubicBezTo>
                <a:cubicBezTo>
                  <a:pt x="3111317" y="288052"/>
                  <a:pt x="3105086" y="289539"/>
                  <a:pt x="3099033" y="291452"/>
                </a:cubicBezTo>
                <a:lnTo>
                  <a:pt x="3096853" y="292164"/>
                </a:lnTo>
                <a:lnTo>
                  <a:pt x="3094672" y="292876"/>
                </a:lnTo>
                <a:lnTo>
                  <a:pt x="3092447" y="293632"/>
                </a:lnTo>
                <a:lnTo>
                  <a:pt x="3090222" y="294433"/>
                </a:lnTo>
                <a:cubicBezTo>
                  <a:pt x="3083190" y="296999"/>
                  <a:pt x="3076337" y="300078"/>
                  <a:pt x="3069750" y="303646"/>
                </a:cubicBezTo>
                <a:cubicBezTo>
                  <a:pt x="3064143" y="306637"/>
                  <a:pt x="3058847" y="310137"/>
                  <a:pt x="3053863" y="314104"/>
                </a:cubicBezTo>
                <a:cubicBezTo>
                  <a:pt x="3050035" y="317065"/>
                  <a:pt x="3046742" y="320609"/>
                  <a:pt x="3044028" y="324607"/>
                </a:cubicBezTo>
                <a:cubicBezTo>
                  <a:pt x="3042069" y="327295"/>
                  <a:pt x="3041268" y="330670"/>
                  <a:pt x="3041847" y="333952"/>
                </a:cubicBezTo>
                <a:cubicBezTo>
                  <a:pt x="3042692" y="336589"/>
                  <a:pt x="3044650" y="338711"/>
                  <a:pt x="3047232" y="339738"/>
                </a:cubicBezTo>
                <a:cubicBezTo>
                  <a:pt x="3050792" y="341285"/>
                  <a:pt x="3054664" y="342131"/>
                  <a:pt x="3058536" y="342230"/>
                </a:cubicBezTo>
                <a:cubicBezTo>
                  <a:pt x="3063832" y="342456"/>
                  <a:pt x="3069127" y="342158"/>
                  <a:pt x="3074334" y="341340"/>
                </a:cubicBezTo>
                <a:cubicBezTo>
                  <a:pt x="3080699" y="340301"/>
                  <a:pt x="3087018" y="338814"/>
                  <a:pt x="3093203" y="336890"/>
                </a:cubicBezTo>
                <a:lnTo>
                  <a:pt x="3095428" y="336222"/>
                </a:lnTo>
                <a:lnTo>
                  <a:pt x="3097654" y="335466"/>
                </a:lnTo>
                <a:lnTo>
                  <a:pt x="3099923" y="334709"/>
                </a:lnTo>
                <a:lnTo>
                  <a:pt x="3102193" y="333863"/>
                </a:lnTo>
                <a:cubicBezTo>
                  <a:pt x="3109581" y="331273"/>
                  <a:pt x="3116790" y="328103"/>
                  <a:pt x="3123689" y="324384"/>
                </a:cubicBezTo>
                <a:cubicBezTo>
                  <a:pt x="3129385" y="321326"/>
                  <a:pt x="3134770" y="317735"/>
                  <a:pt x="3139799" y="313659"/>
                </a:cubicBezTo>
                <a:cubicBezTo>
                  <a:pt x="3143582" y="310690"/>
                  <a:pt x="3146875" y="307093"/>
                  <a:pt x="3149456" y="303022"/>
                </a:cubicBezTo>
                <a:cubicBezTo>
                  <a:pt x="3151325" y="300341"/>
                  <a:pt x="3151949" y="296981"/>
                  <a:pt x="3151147" y="293810"/>
                </a:cubicBezTo>
                <a:cubicBezTo>
                  <a:pt x="3150123" y="291164"/>
                  <a:pt x="3147987" y="289090"/>
                  <a:pt x="3145318" y="288114"/>
                </a:cubicBezTo>
                <a:close/>
                <a:moveTo>
                  <a:pt x="3024935" y="332929"/>
                </a:moveTo>
                <a:cubicBezTo>
                  <a:pt x="3021375" y="331688"/>
                  <a:pt x="3017592" y="331056"/>
                  <a:pt x="3013810" y="331060"/>
                </a:cubicBezTo>
                <a:cubicBezTo>
                  <a:pt x="3008825" y="330957"/>
                  <a:pt x="3003841" y="331330"/>
                  <a:pt x="2998945" y="332172"/>
                </a:cubicBezTo>
                <a:cubicBezTo>
                  <a:pt x="2993070" y="333125"/>
                  <a:pt x="2987286" y="334478"/>
                  <a:pt x="2981589" y="336222"/>
                </a:cubicBezTo>
                <a:lnTo>
                  <a:pt x="2978517" y="337201"/>
                </a:lnTo>
                <a:lnTo>
                  <a:pt x="2975402" y="338225"/>
                </a:lnTo>
                <a:lnTo>
                  <a:pt x="2972243" y="339382"/>
                </a:lnTo>
                <a:lnTo>
                  <a:pt x="2969083" y="340584"/>
                </a:lnTo>
                <a:cubicBezTo>
                  <a:pt x="2962185" y="343293"/>
                  <a:pt x="2955465" y="346521"/>
                  <a:pt x="2949057" y="350241"/>
                </a:cubicBezTo>
                <a:cubicBezTo>
                  <a:pt x="2943672" y="353307"/>
                  <a:pt x="2938553" y="356885"/>
                  <a:pt x="2933837" y="360922"/>
                </a:cubicBezTo>
                <a:cubicBezTo>
                  <a:pt x="2930276" y="363881"/>
                  <a:pt x="2927295" y="367437"/>
                  <a:pt x="2924936" y="371424"/>
                </a:cubicBezTo>
                <a:cubicBezTo>
                  <a:pt x="2923244" y="374072"/>
                  <a:pt x="2922800" y="377326"/>
                  <a:pt x="2923734" y="380325"/>
                </a:cubicBezTo>
                <a:cubicBezTo>
                  <a:pt x="2924847" y="382773"/>
                  <a:pt x="2926894" y="384664"/>
                  <a:pt x="2929431" y="385577"/>
                </a:cubicBezTo>
                <a:cubicBezTo>
                  <a:pt x="2932946" y="386907"/>
                  <a:pt x="2936640" y="387615"/>
                  <a:pt x="2940379" y="387668"/>
                </a:cubicBezTo>
                <a:cubicBezTo>
                  <a:pt x="2945363" y="387842"/>
                  <a:pt x="2950392" y="387513"/>
                  <a:pt x="2955331" y="386689"/>
                </a:cubicBezTo>
                <a:cubicBezTo>
                  <a:pt x="2961340" y="385759"/>
                  <a:pt x="2967304" y="384406"/>
                  <a:pt x="2973133" y="382639"/>
                </a:cubicBezTo>
                <a:lnTo>
                  <a:pt x="2976292" y="381660"/>
                </a:lnTo>
                <a:lnTo>
                  <a:pt x="2979498" y="380592"/>
                </a:lnTo>
                <a:lnTo>
                  <a:pt x="2982746" y="379391"/>
                </a:lnTo>
                <a:lnTo>
                  <a:pt x="2985995" y="378145"/>
                </a:lnTo>
                <a:cubicBezTo>
                  <a:pt x="2993070" y="375399"/>
                  <a:pt x="2999924" y="372092"/>
                  <a:pt x="3006466" y="368265"/>
                </a:cubicBezTo>
                <a:cubicBezTo>
                  <a:pt x="3011940" y="365150"/>
                  <a:pt x="3017058" y="361496"/>
                  <a:pt x="3021820" y="357361"/>
                </a:cubicBezTo>
                <a:cubicBezTo>
                  <a:pt x="3025424" y="354406"/>
                  <a:pt x="3028451" y="350819"/>
                  <a:pt x="3030721" y="346770"/>
                </a:cubicBezTo>
                <a:cubicBezTo>
                  <a:pt x="3032323" y="344077"/>
                  <a:pt x="3032590" y="340784"/>
                  <a:pt x="3031433" y="337869"/>
                </a:cubicBezTo>
                <a:cubicBezTo>
                  <a:pt x="3030142" y="335520"/>
                  <a:pt x="3028051" y="333729"/>
                  <a:pt x="3025513" y="332840"/>
                </a:cubicBezTo>
                <a:close/>
                <a:moveTo>
                  <a:pt x="3266011" y="246191"/>
                </a:moveTo>
                <a:cubicBezTo>
                  <a:pt x="3262272" y="244585"/>
                  <a:pt x="3258267" y="243709"/>
                  <a:pt x="3254173" y="243610"/>
                </a:cubicBezTo>
                <a:cubicBezTo>
                  <a:pt x="3248655" y="243380"/>
                  <a:pt x="3243137" y="243693"/>
                  <a:pt x="3237663" y="244545"/>
                </a:cubicBezTo>
                <a:cubicBezTo>
                  <a:pt x="3231032" y="245569"/>
                  <a:pt x="3224444" y="247057"/>
                  <a:pt x="3217991" y="248995"/>
                </a:cubicBezTo>
                <a:lnTo>
                  <a:pt x="3216612" y="249396"/>
                </a:lnTo>
                <a:lnTo>
                  <a:pt x="3215233" y="249841"/>
                </a:lnTo>
                <a:lnTo>
                  <a:pt x="3213853" y="250286"/>
                </a:lnTo>
                <a:lnTo>
                  <a:pt x="3212473" y="250775"/>
                </a:lnTo>
                <a:cubicBezTo>
                  <a:pt x="3205309" y="253247"/>
                  <a:pt x="3198321" y="256221"/>
                  <a:pt x="3191601" y="259676"/>
                </a:cubicBezTo>
                <a:cubicBezTo>
                  <a:pt x="3185815" y="262619"/>
                  <a:pt x="3180297" y="266059"/>
                  <a:pt x="3175090" y="269956"/>
                </a:cubicBezTo>
                <a:cubicBezTo>
                  <a:pt x="3171040" y="272899"/>
                  <a:pt x="3167481" y="276441"/>
                  <a:pt x="3164498" y="280459"/>
                </a:cubicBezTo>
                <a:cubicBezTo>
                  <a:pt x="3162317" y="283129"/>
                  <a:pt x="3161249" y="286542"/>
                  <a:pt x="3161517" y="289983"/>
                </a:cubicBezTo>
                <a:cubicBezTo>
                  <a:pt x="3162095" y="292772"/>
                  <a:pt x="3163965" y="295121"/>
                  <a:pt x="3166545" y="296302"/>
                </a:cubicBezTo>
                <a:cubicBezTo>
                  <a:pt x="3170195" y="298043"/>
                  <a:pt x="3174156" y="299013"/>
                  <a:pt x="3178161" y="299151"/>
                </a:cubicBezTo>
                <a:cubicBezTo>
                  <a:pt x="3183724" y="299474"/>
                  <a:pt x="3189287" y="299206"/>
                  <a:pt x="3194761" y="298350"/>
                </a:cubicBezTo>
                <a:cubicBezTo>
                  <a:pt x="3201570" y="297371"/>
                  <a:pt x="3208245" y="295883"/>
                  <a:pt x="3214832" y="293899"/>
                </a:cubicBezTo>
                <a:lnTo>
                  <a:pt x="3216212" y="293499"/>
                </a:lnTo>
                <a:lnTo>
                  <a:pt x="3217636" y="293054"/>
                </a:lnTo>
                <a:lnTo>
                  <a:pt x="3219015" y="292564"/>
                </a:lnTo>
                <a:lnTo>
                  <a:pt x="3220439" y="292119"/>
                </a:lnTo>
                <a:cubicBezTo>
                  <a:pt x="3227782" y="289681"/>
                  <a:pt x="3234903" y="286706"/>
                  <a:pt x="3241801" y="283218"/>
                </a:cubicBezTo>
                <a:cubicBezTo>
                  <a:pt x="3247676" y="280249"/>
                  <a:pt x="3253284" y="276733"/>
                  <a:pt x="3258535" y="272716"/>
                </a:cubicBezTo>
                <a:cubicBezTo>
                  <a:pt x="3262540" y="269743"/>
                  <a:pt x="3266100" y="266153"/>
                  <a:pt x="3268992" y="262079"/>
                </a:cubicBezTo>
                <a:cubicBezTo>
                  <a:pt x="3271085" y="259385"/>
                  <a:pt x="3271975" y="255972"/>
                  <a:pt x="3271529" y="252600"/>
                </a:cubicBezTo>
                <a:cubicBezTo>
                  <a:pt x="3270951" y="249797"/>
                  <a:pt x="3269126" y="247407"/>
                  <a:pt x="3266590" y="246102"/>
                </a:cubicBezTo>
                <a:close/>
                <a:moveTo>
                  <a:pt x="3759155" y="100442"/>
                </a:moveTo>
                <a:cubicBezTo>
                  <a:pt x="3753370" y="99542"/>
                  <a:pt x="3747450" y="99363"/>
                  <a:pt x="3741621" y="99908"/>
                </a:cubicBezTo>
                <a:cubicBezTo>
                  <a:pt x="3734099" y="100490"/>
                  <a:pt x="3726667" y="101696"/>
                  <a:pt x="3719369" y="103513"/>
                </a:cubicBezTo>
                <a:lnTo>
                  <a:pt x="3717011" y="104092"/>
                </a:lnTo>
                <a:lnTo>
                  <a:pt x="3714652" y="104715"/>
                </a:lnTo>
                <a:lnTo>
                  <a:pt x="3712337" y="105382"/>
                </a:lnTo>
                <a:lnTo>
                  <a:pt x="3710023" y="106050"/>
                </a:lnTo>
                <a:cubicBezTo>
                  <a:pt x="3703303" y="108103"/>
                  <a:pt x="3696717" y="110555"/>
                  <a:pt x="3690308" y="113393"/>
                </a:cubicBezTo>
                <a:cubicBezTo>
                  <a:pt x="3684612" y="115938"/>
                  <a:pt x="3679138" y="118913"/>
                  <a:pt x="3673886" y="122294"/>
                </a:cubicBezTo>
                <a:cubicBezTo>
                  <a:pt x="3669614" y="124981"/>
                  <a:pt x="3665653" y="128163"/>
                  <a:pt x="3662093" y="131773"/>
                </a:cubicBezTo>
                <a:cubicBezTo>
                  <a:pt x="3659422" y="134332"/>
                  <a:pt x="3657464" y="137536"/>
                  <a:pt x="3656396" y="141074"/>
                </a:cubicBezTo>
                <a:cubicBezTo>
                  <a:pt x="3655595" y="144052"/>
                  <a:pt x="3656530" y="147230"/>
                  <a:pt x="3658799" y="149307"/>
                </a:cubicBezTo>
                <a:cubicBezTo>
                  <a:pt x="3661870" y="151843"/>
                  <a:pt x="3665564" y="153476"/>
                  <a:pt x="3669524" y="154025"/>
                </a:cubicBezTo>
                <a:cubicBezTo>
                  <a:pt x="3675310" y="155029"/>
                  <a:pt x="3681185" y="155298"/>
                  <a:pt x="3687015" y="154826"/>
                </a:cubicBezTo>
                <a:cubicBezTo>
                  <a:pt x="3694625" y="154274"/>
                  <a:pt x="3702146" y="153083"/>
                  <a:pt x="3709533" y="151265"/>
                </a:cubicBezTo>
                <a:lnTo>
                  <a:pt x="3711981" y="150687"/>
                </a:lnTo>
                <a:lnTo>
                  <a:pt x="3714384" y="150064"/>
                </a:lnTo>
                <a:lnTo>
                  <a:pt x="3716743" y="149396"/>
                </a:lnTo>
                <a:lnTo>
                  <a:pt x="3719147" y="148684"/>
                </a:lnTo>
                <a:cubicBezTo>
                  <a:pt x="3726045" y="146611"/>
                  <a:pt x="3732765" y="144099"/>
                  <a:pt x="3739351" y="141163"/>
                </a:cubicBezTo>
                <a:cubicBezTo>
                  <a:pt x="3745181" y="138626"/>
                  <a:pt x="3750788" y="135650"/>
                  <a:pt x="3756129" y="132262"/>
                </a:cubicBezTo>
                <a:cubicBezTo>
                  <a:pt x="3760446" y="129540"/>
                  <a:pt x="3764406" y="126280"/>
                  <a:pt x="3767922" y="122561"/>
                </a:cubicBezTo>
                <a:cubicBezTo>
                  <a:pt x="3770548" y="120012"/>
                  <a:pt x="3772373" y="116770"/>
                  <a:pt x="3773218" y="113215"/>
                </a:cubicBezTo>
                <a:cubicBezTo>
                  <a:pt x="3773886" y="110176"/>
                  <a:pt x="3772729" y="107034"/>
                  <a:pt x="3770281" y="105115"/>
                </a:cubicBezTo>
                <a:cubicBezTo>
                  <a:pt x="3767211" y="102672"/>
                  <a:pt x="3763606" y="101035"/>
                  <a:pt x="3759733" y="100353"/>
                </a:cubicBezTo>
                <a:close/>
                <a:moveTo>
                  <a:pt x="4162401" y="22873"/>
                </a:moveTo>
                <a:cubicBezTo>
                  <a:pt x="4156928" y="21234"/>
                  <a:pt x="4151231" y="20424"/>
                  <a:pt x="4145536" y="20469"/>
                </a:cubicBezTo>
                <a:cubicBezTo>
                  <a:pt x="4137880" y="20384"/>
                  <a:pt x="4130225" y="21010"/>
                  <a:pt x="4122705" y="22338"/>
                </a:cubicBezTo>
                <a:cubicBezTo>
                  <a:pt x="4120791" y="22650"/>
                  <a:pt x="4118878" y="22962"/>
                  <a:pt x="4116964" y="23362"/>
                </a:cubicBezTo>
                <a:cubicBezTo>
                  <a:pt x="4115050" y="23763"/>
                  <a:pt x="4113181" y="24163"/>
                  <a:pt x="4111311" y="24564"/>
                </a:cubicBezTo>
                <a:lnTo>
                  <a:pt x="4105704" y="25988"/>
                </a:lnTo>
                <a:lnTo>
                  <a:pt x="4100186" y="27545"/>
                </a:lnTo>
                <a:cubicBezTo>
                  <a:pt x="4094134" y="29338"/>
                  <a:pt x="4088214" y="31462"/>
                  <a:pt x="4082384" y="33909"/>
                </a:cubicBezTo>
                <a:cubicBezTo>
                  <a:pt x="4077178" y="36104"/>
                  <a:pt x="4072105" y="38647"/>
                  <a:pt x="4067209" y="41520"/>
                </a:cubicBezTo>
                <a:cubicBezTo>
                  <a:pt x="4063070" y="43901"/>
                  <a:pt x="4059153" y="46673"/>
                  <a:pt x="4055548" y="49797"/>
                </a:cubicBezTo>
                <a:cubicBezTo>
                  <a:pt x="4053012" y="52241"/>
                  <a:pt x="4050921" y="55101"/>
                  <a:pt x="4049363" y="58253"/>
                </a:cubicBezTo>
                <a:cubicBezTo>
                  <a:pt x="4047583" y="61128"/>
                  <a:pt x="4047360" y="64719"/>
                  <a:pt x="4048828" y="67777"/>
                </a:cubicBezTo>
                <a:cubicBezTo>
                  <a:pt x="4050921" y="70924"/>
                  <a:pt x="4054080" y="73203"/>
                  <a:pt x="4057729" y="74185"/>
                </a:cubicBezTo>
                <a:cubicBezTo>
                  <a:pt x="4063115" y="75895"/>
                  <a:pt x="4068722" y="76795"/>
                  <a:pt x="4074374" y="76855"/>
                </a:cubicBezTo>
                <a:cubicBezTo>
                  <a:pt x="4082073" y="76980"/>
                  <a:pt x="4089772" y="76413"/>
                  <a:pt x="4097382" y="75164"/>
                </a:cubicBezTo>
                <a:lnTo>
                  <a:pt x="4103257" y="74141"/>
                </a:lnTo>
                <a:lnTo>
                  <a:pt x="4109042" y="72895"/>
                </a:lnTo>
                <a:cubicBezTo>
                  <a:pt x="4111001" y="72450"/>
                  <a:pt x="4112914" y="72004"/>
                  <a:pt x="4114783" y="71470"/>
                </a:cubicBezTo>
                <a:lnTo>
                  <a:pt x="4120479" y="69913"/>
                </a:lnTo>
                <a:cubicBezTo>
                  <a:pt x="4126622" y="68069"/>
                  <a:pt x="4132673" y="65886"/>
                  <a:pt x="4138593" y="63371"/>
                </a:cubicBezTo>
                <a:cubicBezTo>
                  <a:pt x="4143933" y="61134"/>
                  <a:pt x="4149095" y="58532"/>
                  <a:pt x="4154080" y="55583"/>
                </a:cubicBezTo>
                <a:cubicBezTo>
                  <a:pt x="4158263" y="53150"/>
                  <a:pt x="4162224" y="50303"/>
                  <a:pt x="4165828" y="47082"/>
                </a:cubicBezTo>
                <a:cubicBezTo>
                  <a:pt x="4168633" y="44669"/>
                  <a:pt x="4170947" y="41738"/>
                  <a:pt x="4172638" y="38449"/>
                </a:cubicBezTo>
                <a:cubicBezTo>
                  <a:pt x="4174374" y="35524"/>
                  <a:pt x="4174374" y="31895"/>
                  <a:pt x="4172638" y="28970"/>
                </a:cubicBezTo>
                <a:cubicBezTo>
                  <a:pt x="4170279" y="25811"/>
                  <a:pt x="4166852" y="23614"/>
                  <a:pt x="4162981" y="22784"/>
                </a:cubicBezTo>
                <a:close/>
                <a:moveTo>
                  <a:pt x="4310777" y="9966"/>
                </a:moveTo>
                <a:cubicBezTo>
                  <a:pt x="4308864" y="6695"/>
                  <a:pt x="4305793" y="4264"/>
                  <a:pt x="4302143" y="3157"/>
                </a:cubicBezTo>
                <a:cubicBezTo>
                  <a:pt x="4296803" y="1285"/>
                  <a:pt x="4291151" y="264"/>
                  <a:pt x="4285499" y="131"/>
                </a:cubicBezTo>
                <a:cubicBezTo>
                  <a:pt x="4277800" y="-177"/>
                  <a:pt x="4270057" y="226"/>
                  <a:pt x="4262446" y="1333"/>
                </a:cubicBezTo>
                <a:cubicBezTo>
                  <a:pt x="4260088" y="1644"/>
                  <a:pt x="4257774" y="2000"/>
                  <a:pt x="4255459" y="2445"/>
                </a:cubicBezTo>
                <a:cubicBezTo>
                  <a:pt x="4253145" y="2890"/>
                  <a:pt x="4251009" y="3291"/>
                  <a:pt x="4248516" y="3825"/>
                </a:cubicBezTo>
                <a:cubicBezTo>
                  <a:pt x="4246024" y="4359"/>
                  <a:pt x="4244066" y="4849"/>
                  <a:pt x="4241663" y="5472"/>
                </a:cubicBezTo>
                <a:cubicBezTo>
                  <a:pt x="4239259" y="6095"/>
                  <a:pt x="4237212" y="6673"/>
                  <a:pt x="4234987" y="7341"/>
                </a:cubicBezTo>
                <a:cubicBezTo>
                  <a:pt x="4229380" y="9047"/>
                  <a:pt x="4223861" y="11038"/>
                  <a:pt x="4218477" y="13304"/>
                </a:cubicBezTo>
                <a:cubicBezTo>
                  <a:pt x="4213404" y="15403"/>
                  <a:pt x="4208463" y="17812"/>
                  <a:pt x="4203701" y="20514"/>
                </a:cubicBezTo>
                <a:cubicBezTo>
                  <a:pt x="4199607" y="22793"/>
                  <a:pt x="4195735" y="25429"/>
                  <a:pt x="4192131" y="28391"/>
                </a:cubicBezTo>
                <a:cubicBezTo>
                  <a:pt x="4189237" y="30730"/>
                  <a:pt x="4186746" y="33508"/>
                  <a:pt x="4184698" y="36624"/>
                </a:cubicBezTo>
                <a:cubicBezTo>
                  <a:pt x="4182562" y="39486"/>
                  <a:pt x="4181939" y="43199"/>
                  <a:pt x="4183052" y="46593"/>
                </a:cubicBezTo>
                <a:cubicBezTo>
                  <a:pt x="4184653" y="49904"/>
                  <a:pt x="4187547" y="52423"/>
                  <a:pt x="4191063" y="53580"/>
                </a:cubicBezTo>
                <a:cubicBezTo>
                  <a:pt x="4196269" y="55601"/>
                  <a:pt x="4201788" y="56744"/>
                  <a:pt x="4207395" y="56962"/>
                </a:cubicBezTo>
                <a:cubicBezTo>
                  <a:pt x="4215139" y="57335"/>
                  <a:pt x="4222927" y="56993"/>
                  <a:pt x="4230626" y="55939"/>
                </a:cubicBezTo>
                <a:cubicBezTo>
                  <a:pt x="4232985" y="55627"/>
                  <a:pt x="4235388" y="55271"/>
                  <a:pt x="4237747" y="54871"/>
                </a:cubicBezTo>
                <a:lnTo>
                  <a:pt x="4244822" y="53491"/>
                </a:lnTo>
                <a:cubicBezTo>
                  <a:pt x="4247181" y="52957"/>
                  <a:pt x="4249273" y="52423"/>
                  <a:pt x="4251810" y="51800"/>
                </a:cubicBezTo>
                <a:cubicBezTo>
                  <a:pt x="4254347" y="51177"/>
                  <a:pt x="4256260" y="50598"/>
                  <a:pt x="4258708" y="49931"/>
                </a:cubicBezTo>
                <a:cubicBezTo>
                  <a:pt x="4264627" y="48164"/>
                  <a:pt x="4270501" y="46084"/>
                  <a:pt x="4276198" y="43700"/>
                </a:cubicBezTo>
                <a:cubicBezTo>
                  <a:pt x="4281404" y="41569"/>
                  <a:pt x="4286434" y="39101"/>
                  <a:pt x="4291285" y="36313"/>
                </a:cubicBezTo>
                <a:cubicBezTo>
                  <a:pt x="4295423" y="33965"/>
                  <a:pt x="4299339" y="31255"/>
                  <a:pt x="4302989" y="28213"/>
                </a:cubicBezTo>
                <a:cubicBezTo>
                  <a:pt x="4305881" y="25852"/>
                  <a:pt x="4308329" y="23023"/>
                  <a:pt x="4310243" y="19846"/>
                </a:cubicBezTo>
                <a:cubicBezTo>
                  <a:pt x="4312290" y="16933"/>
                  <a:pt x="4312735" y="13172"/>
                  <a:pt x="4311356" y="9877"/>
                </a:cubicBezTo>
                <a:close/>
                <a:moveTo>
                  <a:pt x="3891286" y="71559"/>
                </a:moveTo>
                <a:cubicBezTo>
                  <a:pt x="3885634" y="70444"/>
                  <a:pt x="3879848" y="70040"/>
                  <a:pt x="3874064" y="70358"/>
                </a:cubicBezTo>
                <a:cubicBezTo>
                  <a:pt x="3866586" y="70761"/>
                  <a:pt x="3859155" y="71773"/>
                  <a:pt x="3851812" y="73384"/>
                </a:cubicBezTo>
                <a:lnTo>
                  <a:pt x="3848296" y="74141"/>
                </a:lnTo>
                <a:lnTo>
                  <a:pt x="3844825" y="75031"/>
                </a:lnTo>
                <a:cubicBezTo>
                  <a:pt x="3843667" y="75298"/>
                  <a:pt x="3842510" y="75609"/>
                  <a:pt x="3841353" y="75965"/>
                </a:cubicBezTo>
                <a:lnTo>
                  <a:pt x="3837926" y="76944"/>
                </a:lnTo>
                <a:cubicBezTo>
                  <a:pt x="3831518" y="78879"/>
                  <a:pt x="3825198" y="81197"/>
                  <a:pt x="3819057" y="83887"/>
                </a:cubicBezTo>
                <a:cubicBezTo>
                  <a:pt x="3813538" y="86312"/>
                  <a:pt x="3808198" y="89108"/>
                  <a:pt x="3803080" y="92254"/>
                </a:cubicBezTo>
                <a:cubicBezTo>
                  <a:pt x="3798852" y="94798"/>
                  <a:pt x="3794936" y="97781"/>
                  <a:pt x="3791331" y="101154"/>
                </a:cubicBezTo>
                <a:cubicBezTo>
                  <a:pt x="3788616" y="103618"/>
                  <a:pt x="3786525" y="106661"/>
                  <a:pt x="3785145" y="110055"/>
                </a:cubicBezTo>
                <a:cubicBezTo>
                  <a:pt x="3783944" y="112971"/>
                  <a:pt x="3784478" y="116312"/>
                  <a:pt x="3786480" y="118733"/>
                </a:cubicBezTo>
                <a:cubicBezTo>
                  <a:pt x="3789151" y="121498"/>
                  <a:pt x="3792667" y="123350"/>
                  <a:pt x="3796449" y="124029"/>
                </a:cubicBezTo>
                <a:cubicBezTo>
                  <a:pt x="3802056" y="125294"/>
                  <a:pt x="3807797" y="125788"/>
                  <a:pt x="3813538" y="125498"/>
                </a:cubicBezTo>
                <a:cubicBezTo>
                  <a:pt x="3821148" y="125187"/>
                  <a:pt x="3828714" y="124219"/>
                  <a:pt x="3836147" y="122605"/>
                </a:cubicBezTo>
                <a:lnTo>
                  <a:pt x="3839751" y="121804"/>
                </a:lnTo>
                <a:lnTo>
                  <a:pt x="3843311" y="120958"/>
                </a:lnTo>
                <a:lnTo>
                  <a:pt x="3846872" y="120024"/>
                </a:lnTo>
                <a:lnTo>
                  <a:pt x="3850343" y="119000"/>
                </a:lnTo>
                <a:cubicBezTo>
                  <a:pt x="3856929" y="117034"/>
                  <a:pt x="3863382" y="114655"/>
                  <a:pt x="3869701" y="111880"/>
                </a:cubicBezTo>
                <a:cubicBezTo>
                  <a:pt x="3875353" y="109427"/>
                  <a:pt x="3880784" y="106556"/>
                  <a:pt x="3885990" y="103290"/>
                </a:cubicBezTo>
                <a:cubicBezTo>
                  <a:pt x="3890263" y="100666"/>
                  <a:pt x="3894223" y="97560"/>
                  <a:pt x="3897783" y="94034"/>
                </a:cubicBezTo>
                <a:cubicBezTo>
                  <a:pt x="3900454" y="91586"/>
                  <a:pt x="3902457" y="88533"/>
                  <a:pt x="3903703" y="85133"/>
                </a:cubicBezTo>
                <a:cubicBezTo>
                  <a:pt x="3904771" y="82140"/>
                  <a:pt x="3904015" y="78803"/>
                  <a:pt x="3901789" y="76544"/>
                </a:cubicBezTo>
                <a:cubicBezTo>
                  <a:pt x="3899030" y="73956"/>
                  <a:pt x="3895603" y="72198"/>
                  <a:pt x="3891865" y="71470"/>
                </a:cubicBezTo>
                <a:close/>
                <a:moveTo>
                  <a:pt x="4025553" y="45747"/>
                </a:moveTo>
                <a:cubicBezTo>
                  <a:pt x="4020257" y="44468"/>
                  <a:pt x="4014783" y="43885"/>
                  <a:pt x="4009310" y="44012"/>
                </a:cubicBezTo>
                <a:cubicBezTo>
                  <a:pt x="4001744" y="44145"/>
                  <a:pt x="3994179" y="44949"/>
                  <a:pt x="3986746" y="46415"/>
                </a:cubicBezTo>
                <a:lnTo>
                  <a:pt x="3982296" y="47349"/>
                </a:lnTo>
                <a:lnTo>
                  <a:pt x="3977845" y="48418"/>
                </a:lnTo>
                <a:lnTo>
                  <a:pt x="3973395" y="49575"/>
                </a:lnTo>
                <a:lnTo>
                  <a:pt x="3968945" y="50865"/>
                </a:lnTo>
                <a:cubicBezTo>
                  <a:pt x="3962759" y="52738"/>
                  <a:pt x="3956662" y="54967"/>
                  <a:pt x="3950699" y="57541"/>
                </a:cubicBezTo>
                <a:cubicBezTo>
                  <a:pt x="3945357" y="59811"/>
                  <a:pt x="3940151" y="62458"/>
                  <a:pt x="3935167" y="65462"/>
                </a:cubicBezTo>
                <a:cubicBezTo>
                  <a:pt x="3930983" y="68011"/>
                  <a:pt x="3927023" y="70994"/>
                  <a:pt x="3923462" y="74363"/>
                </a:cubicBezTo>
                <a:cubicBezTo>
                  <a:pt x="3920659" y="76838"/>
                  <a:pt x="3918389" y="79868"/>
                  <a:pt x="3916787" y="83264"/>
                </a:cubicBezTo>
                <a:cubicBezTo>
                  <a:pt x="3915362" y="86093"/>
                  <a:pt x="3915496" y="89459"/>
                  <a:pt x="3917143" y="92165"/>
                </a:cubicBezTo>
                <a:cubicBezTo>
                  <a:pt x="3919502" y="95099"/>
                  <a:pt x="3922795" y="97152"/>
                  <a:pt x="3926488" y="97995"/>
                </a:cubicBezTo>
                <a:cubicBezTo>
                  <a:pt x="3931963" y="99507"/>
                  <a:pt x="3937658" y="100212"/>
                  <a:pt x="3943355" y="100086"/>
                </a:cubicBezTo>
                <a:cubicBezTo>
                  <a:pt x="3951010" y="99999"/>
                  <a:pt x="3958665" y="99240"/>
                  <a:pt x="3966186" y="97817"/>
                </a:cubicBezTo>
                <a:lnTo>
                  <a:pt x="3970904" y="96882"/>
                </a:lnTo>
                <a:lnTo>
                  <a:pt x="3975576" y="95814"/>
                </a:lnTo>
                <a:lnTo>
                  <a:pt x="3980249" y="94612"/>
                </a:lnTo>
                <a:lnTo>
                  <a:pt x="3984699" y="93322"/>
                </a:lnTo>
                <a:cubicBezTo>
                  <a:pt x="3991063" y="91411"/>
                  <a:pt x="3997338" y="89138"/>
                  <a:pt x="4003435" y="86513"/>
                </a:cubicBezTo>
                <a:cubicBezTo>
                  <a:pt x="4008909" y="84163"/>
                  <a:pt x="4014205" y="81427"/>
                  <a:pt x="4019278" y="78324"/>
                </a:cubicBezTo>
                <a:cubicBezTo>
                  <a:pt x="4023506" y="75785"/>
                  <a:pt x="4027467" y="72801"/>
                  <a:pt x="4031071" y="69423"/>
                </a:cubicBezTo>
                <a:cubicBezTo>
                  <a:pt x="4033831" y="66956"/>
                  <a:pt x="4035967" y="63919"/>
                  <a:pt x="4037436" y="60523"/>
                </a:cubicBezTo>
                <a:cubicBezTo>
                  <a:pt x="4038727" y="57604"/>
                  <a:pt x="4038371" y="54205"/>
                  <a:pt x="4036502" y="51622"/>
                </a:cubicBezTo>
                <a:cubicBezTo>
                  <a:pt x="4033787" y="48536"/>
                  <a:pt x="4030137" y="46438"/>
                  <a:pt x="4026132" y="45658"/>
                </a:cubicBezTo>
                <a:close/>
                <a:moveTo>
                  <a:pt x="2789912" y="430258"/>
                </a:moveTo>
                <a:cubicBezTo>
                  <a:pt x="2786530" y="429301"/>
                  <a:pt x="2783014" y="428852"/>
                  <a:pt x="2779498" y="428923"/>
                </a:cubicBezTo>
                <a:cubicBezTo>
                  <a:pt x="2775003" y="428919"/>
                  <a:pt x="2770552" y="429319"/>
                  <a:pt x="2766147" y="430125"/>
                </a:cubicBezTo>
                <a:cubicBezTo>
                  <a:pt x="2760940" y="431019"/>
                  <a:pt x="2755823" y="432239"/>
                  <a:pt x="2750793" y="433774"/>
                </a:cubicBezTo>
                <a:cubicBezTo>
                  <a:pt x="2749236" y="434219"/>
                  <a:pt x="2747633" y="434753"/>
                  <a:pt x="2746075" y="435287"/>
                </a:cubicBezTo>
                <a:lnTo>
                  <a:pt x="2741270" y="436978"/>
                </a:lnTo>
                <a:lnTo>
                  <a:pt x="2736418" y="438892"/>
                </a:lnTo>
                <a:lnTo>
                  <a:pt x="2731567" y="440984"/>
                </a:lnTo>
                <a:cubicBezTo>
                  <a:pt x="2724847" y="443983"/>
                  <a:pt x="2718394" y="447481"/>
                  <a:pt x="2712209" y="451442"/>
                </a:cubicBezTo>
                <a:cubicBezTo>
                  <a:pt x="2707179" y="454646"/>
                  <a:pt x="2702463" y="458376"/>
                  <a:pt x="2698190" y="462568"/>
                </a:cubicBezTo>
                <a:cubicBezTo>
                  <a:pt x="2694985" y="465532"/>
                  <a:pt x="2692405" y="469119"/>
                  <a:pt x="2690669" y="473115"/>
                </a:cubicBezTo>
                <a:cubicBezTo>
                  <a:pt x="2689333" y="475879"/>
                  <a:pt x="2689467" y="479141"/>
                  <a:pt x="2691114" y="481749"/>
                </a:cubicBezTo>
                <a:cubicBezTo>
                  <a:pt x="2692627" y="483872"/>
                  <a:pt x="2694764" y="485434"/>
                  <a:pt x="2697255" y="486199"/>
                </a:cubicBezTo>
                <a:cubicBezTo>
                  <a:pt x="2700593" y="487227"/>
                  <a:pt x="2704064" y="487735"/>
                  <a:pt x="2707536" y="487712"/>
                </a:cubicBezTo>
                <a:cubicBezTo>
                  <a:pt x="2712031" y="487761"/>
                  <a:pt x="2716481" y="487401"/>
                  <a:pt x="2720887" y="486644"/>
                </a:cubicBezTo>
                <a:cubicBezTo>
                  <a:pt x="2726182" y="485754"/>
                  <a:pt x="2731435" y="484521"/>
                  <a:pt x="2736552" y="482950"/>
                </a:cubicBezTo>
                <a:cubicBezTo>
                  <a:pt x="2738155" y="482505"/>
                  <a:pt x="2739756" y="481971"/>
                  <a:pt x="2741403" y="481437"/>
                </a:cubicBezTo>
                <a:lnTo>
                  <a:pt x="2746298" y="479702"/>
                </a:lnTo>
                <a:lnTo>
                  <a:pt x="2751239" y="477744"/>
                </a:lnTo>
                <a:cubicBezTo>
                  <a:pt x="2752885" y="477076"/>
                  <a:pt x="2754576" y="476364"/>
                  <a:pt x="2756222" y="475607"/>
                </a:cubicBezTo>
                <a:cubicBezTo>
                  <a:pt x="2763076" y="472537"/>
                  <a:pt x="2769663" y="468954"/>
                  <a:pt x="2775938" y="464882"/>
                </a:cubicBezTo>
                <a:cubicBezTo>
                  <a:pt x="2781011" y="461611"/>
                  <a:pt x="2785729" y="457806"/>
                  <a:pt x="2790001" y="453534"/>
                </a:cubicBezTo>
                <a:cubicBezTo>
                  <a:pt x="2793116" y="450579"/>
                  <a:pt x="2795608" y="446978"/>
                  <a:pt x="2797210" y="442986"/>
                </a:cubicBezTo>
                <a:cubicBezTo>
                  <a:pt x="2798367" y="440174"/>
                  <a:pt x="2797967" y="436965"/>
                  <a:pt x="2796231" y="434486"/>
                </a:cubicBezTo>
                <a:cubicBezTo>
                  <a:pt x="2794630" y="432457"/>
                  <a:pt x="2792404" y="430979"/>
                  <a:pt x="2789912" y="430258"/>
                </a:cubicBezTo>
                <a:close/>
                <a:moveTo>
                  <a:pt x="1896725" y="939246"/>
                </a:moveTo>
                <a:cubicBezTo>
                  <a:pt x="1894723" y="938725"/>
                  <a:pt x="1892630" y="938427"/>
                  <a:pt x="1890539" y="938356"/>
                </a:cubicBezTo>
                <a:cubicBezTo>
                  <a:pt x="1888137" y="938182"/>
                  <a:pt x="1885689" y="938182"/>
                  <a:pt x="1883285" y="938356"/>
                </a:cubicBezTo>
                <a:cubicBezTo>
                  <a:pt x="1880570" y="938605"/>
                  <a:pt x="1877856" y="939005"/>
                  <a:pt x="1875185" y="939557"/>
                </a:cubicBezTo>
                <a:cubicBezTo>
                  <a:pt x="1872382" y="940136"/>
                  <a:pt x="1869444" y="940848"/>
                  <a:pt x="1866285" y="941693"/>
                </a:cubicBezTo>
                <a:cubicBezTo>
                  <a:pt x="1862324" y="942850"/>
                  <a:pt x="1858185" y="944230"/>
                  <a:pt x="1854002" y="945877"/>
                </a:cubicBezTo>
                <a:cubicBezTo>
                  <a:pt x="1849818" y="947523"/>
                  <a:pt x="1845591" y="949348"/>
                  <a:pt x="1841408" y="951395"/>
                </a:cubicBezTo>
                <a:cubicBezTo>
                  <a:pt x="1837224" y="953442"/>
                  <a:pt x="1832951" y="955845"/>
                  <a:pt x="1828857" y="958115"/>
                </a:cubicBezTo>
                <a:cubicBezTo>
                  <a:pt x="1824762" y="960385"/>
                  <a:pt x="1820668" y="963188"/>
                  <a:pt x="1816797" y="965948"/>
                </a:cubicBezTo>
                <a:cubicBezTo>
                  <a:pt x="1810744" y="970184"/>
                  <a:pt x="1805092" y="975018"/>
                  <a:pt x="1799975" y="980367"/>
                </a:cubicBezTo>
                <a:cubicBezTo>
                  <a:pt x="1796147" y="984270"/>
                  <a:pt x="1792987" y="988782"/>
                  <a:pt x="1790628" y="993718"/>
                </a:cubicBezTo>
                <a:cubicBezTo>
                  <a:pt x="1788893" y="996958"/>
                  <a:pt x="1788537" y="1000745"/>
                  <a:pt x="1789560" y="1004265"/>
                </a:cubicBezTo>
                <a:cubicBezTo>
                  <a:pt x="1791029" y="1007536"/>
                  <a:pt x="1793966" y="1009895"/>
                  <a:pt x="1797482" y="1010585"/>
                </a:cubicBezTo>
                <a:cubicBezTo>
                  <a:pt x="1799485" y="1011154"/>
                  <a:pt x="1801532" y="1011497"/>
                  <a:pt x="1803580" y="1011608"/>
                </a:cubicBezTo>
                <a:cubicBezTo>
                  <a:pt x="1806027" y="1011809"/>
                  <a:pt x="1808430" y="1011809"/>
                  <a:pt x="1810878" y="1011608"/>
                </a:cubicBezTo>
                <a:cubicBezTo>
                  <a:pt x="1813636" y="1011377"/>
                  <a:pt x="1816396" y="1010990"/>
                  <a:pt x="1819111" y="1010451"/>
                </a:cubicBezTo>
                <a:cubicBezTo>
                  <a:pt x="1821959" y="1009917"/>
                  <a:pt x="1824985" y="1009161"/>
                  <a:pt x="1828012" y="1008315"/>
                </a:cubicBezTo>
                <a:cubicBezTo>
                  <a:pt x="1832106" y="1007158"/>
                  <a:pt x="1836289" y="1005734"/>
                  <a:pt x="1840606" y="1003865"/>
                </a:cubicBezTo>
                <a:cubicBezTo>
                  <a:pt x="1844923" y="1001996"/>
                  <a:pt x="1849239" y="1000304"/>
                  <a:pt x="1853557" y="998213"/>
                </a:cubicBezTo>
                <a:cubicBezTo>
                  <a:pt x="1857874" y="996121"/>
                  <a:pt x="1862191" y="993762"/>
                  <a:pt x="1866374" y="991270"/>
                </a:cubicBezTo>
                <a:cubicBezTo>
                  <a:pt x="1870557" y="988778"/>
                  <a:pt x="1874696" y="986063"/>
                  <a:pt x="1878612" y="983215"/>
                </a:cubicBezTo>
                <a:cubicBezTo>
                  <a:pt x="1884710" y="978876"/>
                  <a:pt x="1890362" y="973958"/>
                  <a:pt x="1895479" y="968529"/>
                </a:cubicBezTo>
                <a:cubicBezTo>
                  <a:pt x="1899218" y="964644"/>
                  <a:pt x="1902244" y="960122"/>
                  <a:pt x="1904380" y="955178"/>
                </a:cubicBezTo>
                <a:cubicBezTo>
                  <a:pt x="1905981" y="951982"/>
                  <a:pt x="1906160" y="948271"/>
                  <a:pt x="1904869" y="944942"/>
                </a:cubicBezTo>
                <a:cubicBezTo>
                  <a:pt x="1903178" y="941951"/>
                  <a:pt x="1900241" y="939864"/>
                  <a:pt x="1896859" y="939246"/>
                </a:cubicBezTo>
                <a:close/>
                <a:moveTo>
                  <a:pt x="2006337" y="864435"/>
                </a:moveTo>
                <a:cubicBezTo>
                  <a:pt x="2004290" y="863776"/>
                  <a:pt x="2002154" y="863376"/>
                  <a:pt x="1999973" y="863233"/>
                </a:cubicBezTo>
                <a:cubicBezTo>
                  <a:pt x="1997436" y="863033"/>
                  <a:pt x="1994856" y="863033"/>
                  <a:pt x="1992319" y="863233"/>
                </a:cubicBezTo>
                <a:cubicBezTo>
                  <a:pt x="1989338" y="863492"/>
                  <a:pt x="1986355" y="863905"/>
                  <a:pt x="1983418" y="864480"/>
                </a:cubicBezTo>
                <a:cubicBezTo>
                  <a:pt x="1980392" y="865103"/>
                  <a:pt x="1977187" y="865859"/>
                  <a:pt x="1973894" y="866838"/>
                </a:cubicBezTo>
                <a:cubicBezTo>
                  <a:pt x="1970601" y="867817"/>
                  <a:pt x="1966507" y="869152"/>
                  <a:pt x="1962723" y="870577"/>
                </a:cubicBezTo>
                <a:cubicBezTo>
                  <a:pt x="1958941" y="872001"/>
                  <a:pt x="1955069" y="873692"/>
                  <a:pt x="1951242" y="875472"/>
                </a:cubicBezTo>
                <a:cubicBezTo>
                  <a:pt x="1947414" y="877252"/>
                  <a:pt x="1943543" y="879299"/>
                  <a:pt x="1939760" y="881435"/>
                </a:cubicBezTo>
                <a:cubicBezTo>
                  <a:pt x="1935978" y="883572"/>
                  <a:pt x="1932284" y="885886"/>
                  <a:pt x="1928679" y="888289"/>
                </a:cubicBezTo>
                <a:cubicBezTo>
                  <a:pt x="1922538" y="892361"/>
                  <a:pt x="1916797" y="896998"/>
                  <a:pt x="1911501" y="902130"/>
                </a:cubicBezTo>
                <a:cubicBezTo>
                  <a:pt x="1907539" y="905886"/>
                  <a:pt x="1904202" y="910243"/>
                  <a:pt x="1901576" y="915036"/>
                </a:cubicBezTo>
                <a:cubicBezTo>
                  <a:pt x="1899662" y="918182"/>
                  <a:pt x="1898951" y="921916"/>
                  <a:pt x="1899618" y="925538"/>
                </a:cubicBezTo>
                <a:cubicBezTo>
                  <a:pt x="1900641" y="928814"/>
                  <a:pt x="1903267" y="931342"/>
                  <a:pt x="1906561" y="932258"/>
                </a:cubicBezTo>
                <a:cubicBezTo>
                  <a:pt x="1908608" y="932971"/>
                  <a:pt x="1910699" y="933420"/>
                  <a:pt x="1912835" y="933594"/>
                </a:cubicBezTo>
                <a:cubicBezTo>
                  <a:pt x="1915417" y="933794"/>
                  <a:pt x="1917954" y="933794"/>
                  <a:pt x="1920534" y="933594"/>
                </a:cubicBezTo>
                <a:cubicBezTo>
                  <a:pt x="1923517" y="933393"/>
                  <a:pt x="1926498" y="932993"/>
                  <a:pt x="1929435" y="932392"/>
                </a:cubicBezTo>
                <a:cubicBezTo>
                  <a:pt x="1932551" y="931813"/>
                  <a:pt x="1935800" y="931057"/>
                  <a:pt x="1939182" y="930078"/>
                </a:cubicBezTo>
                <a:cubicBezTo>
                  <a:pt x="1942564" y="929099"/>
                  <a:pt x="1946747" y="927719"/>
                  <a:pt x="1950619" y="926251"/>
                </a:cubicBezTo>
                <a:cubicBezTo>
                  <a:pt x="1954491" y="924782"/>
                  <a:pt x="1958496" y="923046"/>
                  <a:pt x="1962413" y="921222"/>
                </a:cubicBezTo>
                <a:cubicBezTo>
                  <a:pt x="1966329" y="919397"/>
                  <a:pt x="1970290" y="917305"/>
                  <a:pt x="1974161" y="915080"/>
                </a:cubicBezTo>
                <a:cubicBezTo>
                  <a:pt x="1978034" y="912855"/>
                  <a:pt x="1981816" y="910630"/>
                  <a:pt x="1985421" y="908049"/>
                </a:cubicBezTo>
                <a:cubicBezTo>
                  <a:pt x="1991607" y="903892"/>
                  <a:pt x="1997347" y="899157"/>
                  <a:pt x="2002644" y="893896"/>
                </a:cubicBezTo>
                <a:cubicBezTo>
                  <a:pt x="2006515" y="890131"/>
                  <a:pt x="2009719" y="885775"/>
                  <a:pt x="2012212" y="880990"/>
                </a:cubicBezTo>
                <a:cubicBezTo>
                  <a:pt x="2013992" y="877857"/>
                  <a:pt x="2014482" y="874155"/>
                  <a:pt x="2013592" y="870666"/>
                </a:cubicBezTo>
                <a:cubicBezTo>
                  <a:pt x="2012390" y="867613"/>
                  <a:pt x="2009809" y="865303"/>
                  <a:pt x="2006649" y="864435"/>
                </a:cubicBezTo>
                <a:close/>
                <a:moveTo>
                  <a:pt x="2116439" y="793229"/>
                </a:moveTo>
                <a:cubicBezTo>
                  <a:pt x="2114347" y="792433"/>
                  <a:pt x="2112122" y="791921"/>
                  <a:pt x="2109897" y="791716"/>
                </a:cubicBezTo>
                <a:cubicBezTo>
                  <a:pt x="2107183" y="791471"/>
                  <a:pt x="2104512" y="791471"/>
                  <a:pt x="2101797" y="791716"/>
                </a:cubicBezTo>
                <a:cubicBezTo>
                  <a:pt x="2098682" y="791939"/>
                  <a:pt x="2095567" y="792357"/>
                  <a:pt x="2092497" y="792962"/>
                </a:cubicBezTo>
                <a:cubicBezTo>
                  <a:pt x="2089203" y="793585"/>
                  <a:pt x="2085776" y="794431"/>
                  <a:pt x="2082261" y="795455"/>
                </a:cubicBezTo>
                <a:cubicBezTo>
                  <a:pt x="2078745" y="796478"/>
                  <a:pt x="2075540" y="797591"/>
                  <a:pt x="2072069" y="798881"/>
                </a:cubicBezTo>
                <a:cubicBezTo>
                  <a:pt x="2068598" y="800172"/>
                  <a:pt x="2065126" y="801641"/>
                  <a:pt x="2061611" y="803332"/>
                </a:cubicBezTo>
                <a:cubicBezTo>
                  <a:pt x="2058095" y="805023"/>
                  <a:pt x="2054579" y="806669"/>
                  <a:pt x="2051153" y="808539"/>
                </a:cubicBezTo>
                <a:cubicBezTo>
                  <a:pt x="2047726" y="810408"/>
                  <a:pt x="2044254" y="812455"/>
                  <a:pt x="2040961" y="814591"/>
                </a:cubicBezTo>
                <a:cubicBezTo>
                  <a:pt x="2034776" y="818507"/>
                  <a:pt x="2028945" y="822976"/>
                  <a:pt x="2023561" y="827942"/>
                </a:cubicBezTo>
                <a:cubicBezTo>
                  <a:pt x="2019466" y="831614"/>
                  <a:pt x="2015951" y="835855"/>
                  <a:pt x="2013102" y="840537"/>
                </a:cubicBezTo>
                <a:cubicBezTo>
                  <a:pt x="2011010" y="843630"/>
                  <a:pt x="2010076" y="847332"/>
                  <a:pt x="2010388" y="851039"/>
                </a:cubicBezTo>
                <a:cubicBezTo>
                  <a:pt x="2011010" y="854262"/>
                  <a:pt x="2013280" y="856918"/>
                  <a:pt x="2016350" y="858027"/>
                </a:cubicBezTo>
                <a:cubicBezTo>
                  <a:pt x="2018397" y="858877"/>
                  <a:pt x="2020535" y="859433"/>
                  <a:pt x="2022760" y="859673"/>
                </a:cubicBezTo>
                <a:cubicBezTo>
                  <a:pt x="2025474" y="859922"/>
                  <a:pt x="2028145" y="859922"/>
                  <a:pt x="2030859" y="859673"/>
                </a:cubicBezTo>
                <a:cubicBezTo>
                  <a:pt x="2034018" y="859491"/>
                  <a:pt x="2037179" y="859086"/>
                  <a:pt x="2040294" y="858472"/>
                </a:cubicBezTo>
                <a:cubicBezTo>
                  <a:pt x="2043632" y="857848"/>
                  <a:pt x="2047148" y="857003"/>
                  <a:pt x="2050752" y="855979"/>
                </a:cubicBezTo>
                <a:cubicBezTo>
                  <a:pt x="2054357" y="854956"/>
                  <a:pt x="2057650" y="853843"/>
                  <a:pt x="2061210" y="852508"/>
                </a:cubicBezTo>
                <a:cubicBezTo>
                  <a:pt x="2064771" y="851173"/>
                  <a:pt x="2068331" y="849660"/>
                  <a:pt x="2071935" y="848058"/>
                </a:cubicBezTo>
                <a:cubicBezTo>
                  <a:pt x="2075540" y="846456"/>
                  <a:pt x="2079101" y="844631"/>
                  <a:pt x="2082617" y="842673"/>
                </a:cubicBezTo>
                <a:cubicBezTo>
                  <a:pt x="2086133" y="840715"/>
                  <a:pt x="2089648" y="838667"/>
                  <a:pt x="2093030" y="836487"/>
                </a:cubicBezTo>
                <a:cubicBezTo>
                  <a:pt x="2099261" y="832508"/>
                  <a:pt x="2105135" y="827964"/>
                  <a:pt x="2110521" y="822913"/>
                </a:cubicBezTo>
                <a:cubicBezTo>
                  <a:pt x="2114526" y="819255"/>
                  <a:pt x="2117953" y="814992"/>
                  <a:pt x="2120668" y="810274"/>
                </a:cubicBezTo>
                <a:cubicBezTo>
                  <a:pt x="2122626" y="807208"/>
                  <a:pt x="2123382" y="803541"/>
                  <a:pt x="2122848" y="799949"/>
                </a:cubicBezTo>
                <a:cubicBezTo>
                  <a:pt x="2122047" y="796785"/>
                  <a:pt x="2119688" y="794253"/>
                  <a:pt x="2116573" y="793229"/>
                </a:cubicBezTo>
                <a:close/>
                <a:moveTo>
                  <a:pt x="1787870" y="1017972"/>
                </a:moveTo>
                <a:cubicBezTo>
                  <a:pt x="1785911" y="1017594"/>
                  <a:pt x="1783953" y="1017385"/>
                  <a:pt x="1781951" y="1017349"/>
                </a:cubicBezTo>
                <a:cubicBezTo>
                  <a:pt x="1779681" y="1017318"/>
                  <a:pt x="1777411" y="1017438"/>
                  <a:pt x="1775186" y="1017705"/>
                </a:cubicBezTo>
                <a:cubicBezTo>
                  <a:pt x="1772693" y="1017955"/>
                  <a:pt x="1770202" y="1018342"/>
                  <a:pt x="1767754" y="1018862"/>
                </a:cubicBezTo>
                <a:cubicBezTo>
                  <a:pt x="1765173" y="1019396"/>
                  <a:pt x="1762502" y="1020020"/>
                  <a:pt x="1759788" y="1020821"/>
                </a:cubicBezTo>
                <a:cubicBezTo>
                  <a:pt x="1755248" y="1022085"/>
                  <a:pt x="1750798" y="1023566"/>
                  <a:pt x="1746437" y="1025271"/>
                </a:cubicBezTo>
                <a:cubicBezTo>
                  <a:pt x="1741986" y="1027096"/>
                  <a:pt x="1737180" y="1029187"/>
                  <a:pt x="1732551" y="1031546"/>
                </a:cubicBezTo>
                <a:cubicBezTo>
                  <a:pt x="1727924" y="1033905"/>
                  <a:pt x="1723295" y="1036441"/>
                  <a:pt x="1718800" y="1039201"/>
                </a:cubicBezTo>
                <a:cubicBezTo>
                  <a:pt x="1714305" y="1041946"/>
                  <a:pt x="1709989" y="1044919"/>
                  <a:pt x="1705804" y="1048101"/>
                </a:cubicBezTo>
                <a:cubicBezTo>
                  <a:pt x="1699797" y="1052569"/>
                  <a:pt x="1694279" y="1057621"/>
                  <a:pt x="1689294" y="1063188"/>
                </a:cubicBezTo>
                <a:cubicBezTo>
                  <a:pt x="1685645" y="1067078"/>
                  <a:pt x="1682752" y="1071604"/>
                  <a:pt x="1680705" y="1076539"/>
                </a:cubicBezTo>
                <a:cubicBezTo>
                  <a:pt x="1679191" y="1079850"/>
                  <a:pt x="1679191" y="1083642"/>
                  <a:pt x="1680705" y="1086953"/>
                </a:cubicBezTo>
                <a:cubicBezTo>
                  <a:pt x="1682618" y="1090157"/>
                  <a:pt x="1685911" y="1092329"/>
                  <a:pt x="1689606" y="1092872"/>
                </a:cubicBezTo>
                <a:cubicBezTo>
                  <a:pt x="1691519" y="1093281"/>
                  <a:pt x="1693521" y="1093517"/>
                  <a:pt x="1695480" y="1093584"/>
                </a:cubicBezTo>
                <a:cubicBezTo>
                  <a:pt x="1697750" y="1093735"/>
                  <a:pt x="1700020" y="1093735"/>
                  <a:pt x="1702290" y="1093584"/>
                </a:cubicBezTo>
                <a:cubicBezTo>
                  <a:pt x="1704692" y="1093317"/>
                  <a:pt x="1707229" y="1092961"/>
                  <a:pt x="1709855" y="1092427"/>
                </a:cubicBezTo>
                <a:cubicBezTo>
                  <a:pt x="1712480" y="1091893"/>
                  <a:pt x="1715195" y="1091270"/>
                  <a:pt x="1717998" y="1090469"/>
                </a:cubicBezTo>
                <a:cubicBezTo>
                  <a:pt x="1722716" y="1089156"/>
                  <a:pt x="1727300" y="1087580"/>
                  <a:pt x="1731839" y="1085751"/>
                </a:cubicBezTo>
                <a:cubicBezTo>
                  <a:pt x="1736557" y="1083882"/>
                  <a:pt x="1741363" y="1081746"/>
                  <a:pt x="1746125" y="1079343"/>
                </a:cubicBezTo>
                <a:cubicBezTo>
                  <a:pt x="1750887" y="1076940"/>
                  <a:pt x="1755605" y="1074269"/>
                  <a:pt x="1760189" y="1071421"/>
                </a:cubicBezTo>
                <a:cubicBezTo>
                  <a:pt x="1764772" y="1068573"/>
                  <a:pt x="1769089" y="1065458"/>
                  <a:pt x="1773540" y="1062253"/>
                </a:cubicBezTo>
                <a:cubicBezTo>
                  <a:pt x="1779503" y="1057727"/>
                  <a:pt x="1785021" y="1052596"/>
                  <a:pt x="1789961" y="1046944"/>
                </a:cubicBezTo>
                <a:cubicBezTo>
                  <a:pt x="1793477" y="1043046"/>
                  <a:pt x="1796236" y="1038515"/>
                  <a:pt x="1798060" y="1033593"/>
                </a:cubicBezTo>
                <a:cubicBezTo>
                  <a:pt x="1799396" y="1030313"/>
                  <a:pt x="1799173" y="1026615"/>
                  <a:pt x="1797527" y="1023491"/>
                </a:cubicBezTo>
                <a:cubicBezTo>
                  <a:pt x="1795257" y="1020389"/>
                  <a:pt x="1791830" y="1018386"/>
                  <a:pt x="1788003" y="1017972"/>
                </a:cubicBezTo>
                <a:close/>
                <a:moveTo>
                  <a:pt x="1679860" y="1100838"/>
                </a:moveTo>
                <a:cubicBezTo>
                  <a:pt x="1678034" y="1100593"/>
                  <a:pt x="1676165" y="1100491"/>
                  <a:pt x="1674297" y="1100526"/>
                </a:cubicBezTo>
                <a:cubicBezTo>
                  <a:pt x="1672205" y="1100531"/>
                  <a:pt x="1670112" y="1100664"/>
                  <a:pt x="1668021" y="1100927"/>
                </a:cubicBezTo>
                <a:cubicBezTo>
                  <a:pt x="1665840" y="1101194"/>
                  <a:pt x="1663571" y="1101550"/>
                  <a:pt x="1661212" y="1102040"/>
                </a:cubicBezTo>
                <a:cubicBezTo>
                  <a:pt x="1658854" y="1102529"/>
                  <a:pt x="1656451" y="1103108"/>
                  <a:pt x="1654003" y="1103820"/>
                </a:cubicBezTo>
                <a:cubicBezTo>
                  <a:pt x="1649018" y="1105244"/>
                  <a:pt x="1644123" y="1106922"/>
                  <a:pt x="1639316" y="1108849"/>
                </a:cubicBezTo>
                <a:cubicBezTo>
                  <a:pt x="1634333" y="1110896"/>
                  <a:pt x="1629214" y="1113299"/>
                  <a:pt x="1624186" y="1115880"/>
                </a:cubicBezTo>
                <a:cubicBezTo>
                  <a:pt x="1619067" y="1118484"/>
                  <a:pt x="1614083" y="1121363"/>
                  <a:pt x="1609276" y="1124514"/>
                </a:cubicBezTo>
                <a:cubicBezTo>
                  <a:pt x="1604426" y="1127598"/>
                  <a:pt x="1599798" y="1130940"/>
                  <a:pt x="1595303" y="1134527"/>
                </a:cubicBezTo>
                <a:cubicBezTo>
                  <a:pt x="1589383" y="1139169"/>
                  <a:pt x="1583954" y="1144420"/>
                  <a:pt x="1579147" y="1150192"/>
                </a:cubicBezTo>
                <a:cubicBezTo>
                  <a:pt x="1575631" y="1154247"/>
                  <a:pt x="1572962" y="1158929"/>
                  <a:pt x="1571226" y="1163989"/>
                </a:cubicBezTo>
                <a:cubicBezTo>
                  <a:pt x="1569936" y="1167411"/>
                  <a:pt x="1570247" y="1171234"/>
                  <a:pt x="1572072" y="1174402"/>
                </a:cubicBezTo>
                <a:cubicBezTo>
                  <a:pt x="1574563" y="1177562"/>
                  <a:pt x="1578302" y="1179547"/>
                  <a:pt x="1582307" y="1179876"/>
                </a:cubicBezTo>
                <a:cubicBezTo>
                  <a:pt x="1584177" y="1180152"/>
                  <a:pt x="1586046" y="1180286"/>
                  <a:pt x="1587915" y="1180277"/>
                </a:cubicBezTo>
                <a:cubicBezTo>
                  <a:pt x="1590006" y="1180299"/>
                  <a:pt x="1592143" y="1180197"/>
                  <a:pt x="1594235" y="1179965"/>
                </a:cubicBezTo>
                <a:cubicBezTo>
                  <a:pt x="1596460" y="1179698"/>
                  <a:pt x="1598685" y="1179342"/>
                  <a:pt x="1601177" y="1178853"/>
                </a:cubicBezTo>
                <a:cubicBezTo>
                  <a:pt x="1603669" y="1178363"/>
                  <a:pt x="1606028" y="1177785"/>
                  <a:pt x="1608565" y="1177073"/>
                </a:cubicBezTo>
                <a:cubicBezTo>
                  <a:pt x="1613682" y="1175644"/>
                  <a:pt x="1618712" y="1173922"/>
                  <a:pt x="1623606" y="1171910"/>
                </a:cubicBezTo>
                <a:cubicBezTo>
                  <a:pt x="1628770" y="1169863"/>
                  <a:pt x="1633976" y="1167460"/>
                  <a:pt x="1639183" y="1164745"/>
                </a:cubicBezTo>
                <a:cubicBezTo>
                  <a:pt x="1644390" y="1162030"/>
                  <a:pt x="1649463" y="1159049"/>
                  <a:pt x="1654404" y="1155844"/>
                </a:cubicBezTo>
                <a:cubicBezTo>
                  <a:pt x="1659298" y="1152662"/>
                  <a:pt x="1663972" y="1149231"/>
                  <a:pt x="1668511" y="1145564"/>
                </a:cubicBezTo>
                <a:cubicBezTo>
                  <a:pt x="1674430" y="1140851"/>
                  <a:pt x="1679815" y="1135506"/>
                  <a:pt x="1684576" y="1129632"/>
                </a:cubicBezTo>
                <a:cubicBezTo>
                  <a:pt x="1687958" y="1125622"/>
                  <a:pt x="1690495" y="1120954"/>
                  <a:pt x="1691964" y="1115925"/>
                </a:cubicBezTo>
                <a:cubicBezTo>
                  <a:pt x="1693077" y="1112525"/>
                  <a:pt x="1692542" y="1108804"/>
                  <a:pt x="1690495" y="1105867"/>
                </a:cubicBezTo>
                <a:cubicBezTo>
                  <a:pt x="1687781" y="1102899"/>
                  <a:pt x="1683998" y="1101096"/>
                  <a:pt x="1679993" y="1100838"/>
                </a:cubicBezTo>
                <a:close/>
                <a:moveTo>
                  <a:pt x="2559383" y="538713"/>
                </a:moveTo>
                <a:cubicBezTo>
                  <a:pt x="2556179" y="538019"/>
                  <a:pt x="2552930" y="537734"/>
                  <a:pt x="2549682" y="537868"/>
                </a:cubicBezTo>
                <a:cubicBezTo>
                  <a:pt x="2545677" y="537961"/>
                  <a:pt x="2541671" y="538380"/>
                  <a:pt x="2537710" y="539114"/>
                </a:cubicBezTo>
                <a:cubicBezTo>
                  <a:pt x="2533126" y="539946"/>
                  <a:pt x="2528587" y="541032"/>
                  <a:pt x="2524137" y="542363"/>
                </a:cubicBezTo>
                <a:cubicBezTo>
                  <a:pt x="2522045" y="542986"/>
                  <a:pt x="2519909" y="543698"/>
                  <a:pt x="2517728" y="544454"/>
                </a:cubicBezTo>
                <a:cubicBezTo>
                  <a:pt x="2515548" y="545211"/>
                  <a:pt x="2513278" y="546012"/>
                  <a:pt x="2511230" y="546902"/>
                </a:cubicBezTo>
                <a:cubicBezTo>
                  <a:pt x="2509183" y="547792"/>
                  <a:pt x="2506780" y="548682"/>
                  <a:pt x="2504644" y="549706"/>
                </a:cubicBezTo>
                <a:cubicBezTo>
                  <a:pt x="2502507" y="550729"/>
                  <a:pt x="2500193" y="551753"/>
                  <a:pt x="2498102" y="552821"/>
                </a:cubicBezTo>
                <a:cubicBezTo>
                  <a:pt x="2491560" y="556096"/>
                  <a:pt x="2485330" y="559893"/>
                  <a:pt x="2479410" y="564169"/>
                </a:cubicBezTo>
                <a:cubicBezTo>
                  <a:pt x="2474648" y="567516"/>
                  <a:pt x="2470331" y="571401"/>
                  <a:pt x="2466460" y="575740"/>
                </a:cubicBezTo>
                <a:cubicBezTo>
                  <a:pt x="2463656" y="578744"/>
                  <a:pt x="2461609" y="582354"/>
                  <a:pt x="2460407" y="586288"/>
                </a:cubicBezTo>
                <a:cubicBezTo>
                  <a:pt x="2459562" y="589216"/>
                  <a:pt x="2460363" y="592376"/>
                  <a:pt x="2462543" y="594521"/>
                </a:cubicBezTo>
                <a:cubicBezTo>
                  <a:pt x="2464369" y="596163"/>
                  <a:pt x="2466549" y="597311"/>
                  <a:pt x="2468952" y="597859"/>
                </a:cubicBezTo>
                <a:cubicBezTo>
                  <a:pt x="2472112" y="598602"/>
                  <a:pt x="2475361" y="598945"/>
                  <a:pt x="2478610" y="598882"/>
                </a:cubicBezTo>
                <a:cubicBezTo>
                  <a:pt x="2482659" y="598793"/>
                  <a:pt x="2486710" y="598406"/>
                  <a:pt x="2490714" y="597725"/>
                </a:cubicBezTo>
                <a:cubicBezTo>
                  <a:pt x="2495388" y="596893"/>
                  <a:pt x="2500016" y="595794"/>
                  <a:pt x="2504554" y="594432"/>
                </a:cubicBezTo>
                <a:cubicBezTo>
                  <a:pt x="2506736" y="593809"/>
                  <a:pt x="2508917" y="593097"/>
                  <a:pt x="2511097" y="592296"/>
                </a:cubicBezTo>
                <a:cubicBezTo>
                  <a:pt x="2513323" y="591539"/>
                  <a:pt x="2515548" y="590694"/>
                  <a:pt x="2517773" y="589804"/>
                </a:cubicBezTo>
                <a:cubicBezTo>
                  <a:pt x="2519998" y="588913"/>
                  <a:pt x="2522223" y="587979"/>
                  <a:pt x="2524538" y="586955"/>
                </a:cubicBezTo>
                <a:cubicBezTo>
                  <a:pt x="2526851" y="585932"/>
                  <a:pt x="2528988" y="584864"/>
                  <a:pt x="2531213" y="583707"/>
                </a:cubicBezTo>
                <a:cubicBezTo>
                  <a:pt x="2537844" y="580373"/>
                  <a:pt x="2544208" y="576488"/>
                  <a:pt x="2550215" y="572091"/>
                </a:cubicBezTo>
                <a:cubicBezTo>
                  <a:pt x="2554933" y="568695"/>
                  <a:pt x="2559250" y="564752"/>
                  <a:pt x="2563077" y="560342"/>
                </a:cubicBezTo>
                <a:cubicBezTo>
                  <a:pt x="2565791" y="557343"/>
                  <a:pt x="2567706" y="553720"/>
                  <a:pt x="2568685" y="549795"/>
                </a:cubicBezTo>
                <a:cubicBezTo>
                  <a:pt x="2569307" y="546858"/>
                  <a:pt x="2568328" y="543805"/>
                  <a:pt x="2566059" y="541829"/>
                </a:cubicBezTo>
                <a:cubicBezTo>
                  <a:pt x="2564145" y="540298"/>
                  <a:pt x="2561920" y="539230"/>
                  <a:pt x="2559517" y="538713"/>
                </a:cubicBezTo>
                <a:close/>
                <a:moveTo>
                  <a:pt x="2227609" y="725628"/>
                </a:moveTo>
                <a:cubicBezTo>
                  <a:pt x="2225517" y="724663"/>
                  <a:pt x="2223292" y="724035"/>
                  <a:pt x="2220978" y="723759"/>
                </a:cubicBezTo>
                <a:cubicBezTo>
                  <a:pt x="2218130" y="723394"/>
                  <a:pt x="2215281" y="723305"/>
                  <a:pt x="2212434" y="723492"/>
                </a:cubicBezTo>
                <a:cubicBezTo>
                  <a:pt x="2209096" y="723710"/>
                  <a:pt x="2205758" y="724142"/>
                  <a:pt x="2202465" y="724783"/>
                </a:cubicBezTo>
                <a:cubicBezTo>
                  <a:pt x="2198904" y="725464"/>
                  <a:pt x="2195211" y="726354"/>
                  <a:pt x="2191383" y="727453"/>
                </a:cubicBezTo>
                <a:cubicBezTo>
                  <a:pt x="2188357" y="728343"/>
                  <a:pt x="2185286" y="729367"/>
                  <a:pt x="2182215" y="730524"/>
                </a:cubicBezTo>
                <a:cubicBezTo>
                  <a:pt x="2179145" y="731681"/>
                  <a:pt x="2175941" y="732927"/>
                  <a:pt x="2172826" y="734307"/>
                </a:cubicBezTo>
                <a:cubicBezTo>
                  <a:pt x="2169710" y="735686"/>
                  <a:pt x="2166506" y="737199"/>
                  <a:pt x="2163390" y="738757"/>
                </a:cubicBezTo>
                <a:cubicBezTo>
                  <a:pt x="2160275" y="740315"/>
                  <a:pt x="2157160" y="742095"/>
                  <a:pt x="2154133" y="743919"/>
                </a:cubicBezTo>
                <a:cubicBezTo>
                  <a:pt x="2147859" y="747671"/>
                  <a:pt x="2141895" y="751957"/>
                  <a:pt x="2136332" y="756736"/>
                </a:cubicBezTo>
                <a:cubicBezTo>
                  <a:pt x="2132104" y="760328"/>
                  <a:pt x="2128322" y="764471"/>
                  <a:pt x="2125206" y="769064"/>
                </a:cubicBezTo>
                <a:cubicBezTo>
                  <a:pt x="2122936" y="772117"/>
                  <a:pt x="2121691" y="775806"/>
                  <a:pt x="2121602" y="779611"/>
                </a:cubicBezTo>
                <a:cubicBezTo>
                  <a:pt x="2121780" y="782784"/>
                  <a:pt x="2123649" y="785610"/>
                  <a:pt x="2126541" y="786954"/>
                </a:cubicBezTo>
                <a:cubicBezTo>
                  <a:pt x="2128544" y="787996"/>
                  <a:pt x="2130724" y="788699"/>
                  <a:pt x="2132994" y="789046"/>
                </a:cubicBezTo>
                <a:cubicBezTo>
                  <a:pt x="2135798" y="789464"/>
                  <a:pt x="2138646" y="789585"/>
                  <a:pt x="2141495" y="789402"/>
                </a:cubicBezTo>
                <a:cubicBezTo>
                  <a:pt x="2144922" y="789242"/>
                  <a:pt x="2148304" y="788837"/>
                  <a:pt x="2151642" y="788200"/>
                </a:cubicBezTo>
                <a:cubicBezTo>
                  <a:pt x="2155201" y="787533"/>
                  <a:pt x="2158985" y="786643"/>
                  <a:pt x="2162902" y="785530"/>
                </a:cubicBezTo>
                <a:cubicBezTo>
                  <a:pt x="2165972" y="784596"/>
                  <a:pt x="2169132" y="783572"/>
                  <a:pt x="2172291" y="782415"/>
                </a:cubicBezTo>
                <a:cubicBezTo>
                  <a:pt x="2175451" y="781258"/>
                  <a:pt x="2178744" y="779923"/>
                  <a:pt x="2181948" y="778499"/>
                </a:cubicBezTo>
                <a:cubicBezTo>
                  <a:pt x="2185153" y="777075"/>
                  <a:pt x="2188402" y="775517"/>
                  <a:pt x="2191606" y="773826"/>
                </a:cubicBezTo>
                <a:cubicBezTo>
                  <a:pt x="2194810" y="772135"/>
                  <a:pt x="2197970" y="770399"/>
                  <a:pt x="2201085" y="768485"/>
                </a:cubicBezTo>
                <a:cubicBezTo>
                  <a:pt x="2207405" y="764680"/>
                  <a:pt x="2213368" y="760314"/>
                  <a:pt x="2218886" y="755446"/>
                </a:cubicBezTo>
                <a:cubicBezTo>
                  <a:pt x="2223114" y="751828"/>
                  <a:pt x="2226764" y="747631"/>
                  <a:pt x="2229789" y="742985"/>
                </a:cubicBezTo>
                <a:cubicBezTo>
                  <a:pt x="2231970" y="739959"/>
                  <a:pt x="2233039" y="736291"/>
                  <a:pt x="2232906" y="732571"/>
                </a:cubicBezTo>
                <a:cubicBezTo>
                  <a:pt x="2232549" y="729469"/>
                  <a:pt x="2230591" y="726786"/>
                  <a:pt x="2227742" y="725495"/>
                </a:cubicBezTo>
                <a:close/>
                <a:moveTo>
                  <a:pt x="2674203" y="483128"/>
                </a:moveTo>
                <a:cubicBezTo>
                  <a:pt x="2670909" y="482305"/>
                  <a:pt x="2667527" y="481931"/>
                  <a:pt x="2664145" y="482016"/>
                </a:cubicBezTo>
                <a:cubicBezTo>
                  <a:pt x="2659917" y="482092"/>
                  <a:pt x="2655689" y="482510"/>
                  <a:pt x="2651505" y="483262"/>
                </a:cubicBezTo>
                <a:cubicBezTo>
                  <a:pt x="2646655" y="484139"/>
                  <a:pt x="2641804" y="485296"/>
                  <a:pt x="2637086" y="486733"/>
                </a:cubicBezTo>
                <a:cubicBezTo>
                  <a:pt x="2635262" y="487267"/>
                  <a:pt x="2633393" y="487890"/>
                  <a:pt x="2631523" y="488513"/>
                </a:cubicBezTo>
                <a:cubicBezTo>
                  <a:pt x="2629654" y="489136"/>
                  <a:pt x="2627741" y="489848"/>
                  <a:pt x="2625827" y="490605"/>
                </a:cubicBezTo>
                <a:cubicBezTo>
                  <a:pt x="2623913" y="491362"/>
                  <a:pt x="2622045" y="492118"/>
                  <a:pt x="2620131" y="492964"/>
                </a:cubicBezTo>
                <a:cubicBezTo>
                  <a:pt x="2618217" y="493809"/>
                  <a:pt x="2616303" y="494655"/>
                  <a:pt x="2614390" y="495545"/>
                </a:cubicBezTo>
                <a:cubicBezTo>
                  <a:pt x="2607804" y="498682"/>
                  <a:pt x="2601439" y="502327"/>
                  <a:pt x="2595387" y="506448"/>
                </a:cubicBezTo>
                <a:cubicBezTo>
                  <a:pt x="2590536" y="509733"/>
                  <a:pt x="2586041" y="513538"/>
                  <a:pt x="2582036" y="517797"/>
                </a:cubicBezTo>
                <a:cubicBezTo>
                  <a:pt x="2579054" y="520783"/>
                  <a:pt x="2576740" y="524379"/>
                  <a:pt x="2575316" y="528344"/>
                </a:cubicBezTo>
                <a:cubicBezTo>
                  <a:pt x="2574248" y="531179"/>
                  <a:pt x="2574737" y="534374"/>
                  <a:pt x="2576607" y="536755"/>
                </a:cubicBezTo>
                <a:cubicBezTo>
                  <a:pt x="2578342" y="538567"/>
                  <a:pt x="2580522" y="539862"/>
                  <a:pt x="2582926" y="540494"/>
                </a:cubicBezTo>
                <a:cubicBezTo>
                  <a:pt x="2586174" y="541384"/>
                  <a:pt x="2589512" y="541815"/>
                  <a:pt x="2592894" y="541784"/>
                </a:cubicBezTo>
                <a:cubicBezTo>
                  <a:pt x="2597167" y="541740"/>
                  <a:pt x="2601439" y="541353"/>
                  <a:pt x="2605668" y="540627"/>
                </a:cubicBezTo>
                <a:cubicBezTo>
                  <a:pt x="2610651" y="539795"/>
                  <a:pt x="2615547" y="538638"/>
                  <a:pt x="2620353" y="537156"/>
                </a:cubicBezTo>
                <a:cubicBezTo>
                  <a:pt x="2622223" y="536622"/>
                  <a:pt x="2624136" y="535999"/>
                  <a:pt x="2626049" y="535331"/>
                </a:cubicBezTo>
                <a:lnTo>
                  <a:pt x="2631880" y="533239"/>
                </a:lnTo>
                <a:cubicBezTo>
                  <a:pt x="2633838" y="532483"/>
                  <a:pt x="2635797" y="531682"/>
                  <a:pt x="2637754" y="530792"/>
                </a:cubicBezTo>
                <a:cubicBezTo>
                  <a:pt x="2639712" y="529902"/>
                  <a:pt x="2641670" y="529056"/>
                  <a:pt x="2643628" y="528122"/>
                </a:cubicBezTo>
                <a:cubicBezTo>
                  <a:pt x="2650348" y="524913"/>
                  <a:pt x="2656802" y="521179"/>
                  <a:pt x="2662943" y="516951"/>
                </a:cubicBezTo>
                <a:cubicBezTo>
                  <a:pt x="2667794" y="513609"/>
                  <a:pt x="2672289" y="509742"/>
                  <a:pt x="2676294" y="505425"/>
                </a:cubicBezTo>
                <a:cubicBezTo>
                  <a:pt x="2679188" y="502434"/>
                  <a:pt x="2681368" y="498829"/>
                  <a:pt x="2682658" y="494877"/>
                </a:cubicBezTo>
                <a:cubicBezTo>
                  <a:pt x="2683593" y="491998"/>
                  <a:pt x="2682881" y="488843"/>
                  <a:pt x="2680789" y="486644"/>
                </a:cubicBezTo>
                <a:cubicBezTo>
                  <a:pt x="2678965" y="484886"/>
                  <a:pt x="2676695" y="483667"/>
                  <a:pt x="2674203" y="483128"/>
                </a:cubicBezTo>
                <a:close/>
                <a:moveTo>
                  <a:pt x="1466109" y="1279742"/>
                </a:moveTo>
                <a:cubicBezTo>
                  <a:pt x="1464506" y="1279653"/>
                  <a:pt x="1462905" y="1279653"/>
                  <a:pt x="1461302" y="1279742"/>
                </a:cubicBezTo>
                <a:lnTo>
                  <a:pt x="1456185" y="1280276"/>
                </a:lnTo>
                <a:cubicBezTo>
                  <a:pt x="1454404" y="1280543"/>
                  <a:pt x="1452580" y="1280855"/>
                  <a:pt x="1450711" y="1281256"/>
                </a:cubicBezTo>
                <a:cubicBezTo>
                  <a:pt x="1448841" y="1281656"/>
                  <a:pt x="1446928" y="1282146"/>
                  <a:pt x="1444970" y="1282680"/>
                </a:cubicBezTo>
                <a:cubicBezTo>
                  <a:pt x="1439050" y="1284317"/>
                  <a:pt x="1433265" y="1286351"/>
                  <a:pt x="1427613" y="1288777"/>
                </a:cubicBezTo>
                <a:cubicBezTo>
                  <a:pt x="1421516" y="1291402"/>
                  <a:pt x="1415552" y="1294375"/>
                  <a:pt x="1409811" y="1297677"/>
                </a:cubicBezTo>
                <a:cubicBezTo>
                  <a:pt x="1403759" y="1300993"/>
                  <a:pt x="1397929" y="1304647"/>
                  <a:pt x="1392277" y="1308625"/>
                </a:cubicBezTo>
                <a:cubicBezTo>
                  <a:pt x="1386714" y="1312501"/>
                  <a:pt x="1381374" y="1316720"/>
                  <a:pt x="1376345" y="1321264"/>
                </a:cubicBezTo>
                <a:cubicBezTo>
                  <a:pt x="1370515" y="1326351"/>
                  <a:pt x="1365352" y="1332101"/>
                  <a:pt x="1360857" y="1338398"/>
                </a:cubicBezTo>
                <a:cubicBezTo>
                  <a:pt x="1357653" y="1342666"/>
                  <a:pt x="1355428" y="1347615"/>
                  <a:pt x="1354449" y="1352862"/>
                </a:cubicBezTo>
                <a:cubicBezTo>
                  <a:pt x="1353693" y="1356556"/>
                  <a:pt x="1354805" y="1360392"/>
                  <a:pt x="1357431" y="1363098"/>
                </a:cubicBezTo>
                <a:cubicBezTo>
                  <a:pt x="1361035" y="1366062"/>
                  <a:pt x="1365530" y="1367641"/>
                  <a:pt x="1370203" y="1367548"/>
                </a:cubicBezTo>
                <a:cubicBezTo>
                  <a:pt x="1371806" y="1367637"/>
                  <a:pt x="1373452" y="1367637"/>
                  <a:pt x="1375055" y="1367548"/>
                </a:cubicBezTo>
                <a:cubicBezTo>
                  <a:pt x="1376701" y="1367548"/>
                  <a:pt x="1378437" y="1367281"/>
                  <a:pt x="1380261" y="1367058"/>
                </a:cubicBezTo>
                <a:cubicBezTo>
                  <a:pt x="1382086" y="1366836"/>
                  <a:pt x="1383911" y="1366480"/>
                  <a:pt x="1385824" y="1366124"/>
                </a:cubicBezTo>
                <a:cubicBezTo>
                  <a:pt x="1387738" y="1365768"/>
                  <a:pt x="1389697" y="1365234"/>
                  <a:pt x="1391699" y="1364700"/>
                </a:cubicBezTo>
                <a:cubicBezTo>
                  <a:pt x="1397751" y="1363040"/>
                  <a:pt x="1403715" y="1360957"/>
                  <a:pt x="1409500" y="1358469"/>
                </a:cubicBezTo>
                <a:cubicBezTo>
                  <a:pt x="1415820" y="1355861"/>
                  <a:pt x="1422005" y="1352893"/>
                  <a:pt x="1428014" y="1349568"/>
                </a:cubicBezTo>
                <a:cubicBezTo>
                  <a:pt x="1434156" y="1346128"/>
                  <a:pt x="1440074" y="1342355"/>
                  <a:pt x="1445815" y="1338265"/>
                </a:cubicBezTo>
                <a:cubicBezTo>
                  <a:pt x="1451422" y="1334295"/>
                  <a:pt x="1456807" y="1329969"/>
                  <a:pt x="1461881" y="1325314"/>
                </a:cubicBezTo>
                <a:cubicBezTo>
                  <a:pt x="1467621" y="1320174"/>
                  <a:pt x="1472695" y="1314362"/>
                  <a:pt x="1477057" y="1308002"/>
                </a:cubicBezTo>
                <a:cubicBezTo>
                  <a:pt x="1480082" y="1303788"/>
                  <a:pt x="1482041" y="1298901"/>
                  <a:pt x="1482798" y="1293761"/>
                </a:cubicBezTo>
                <a:cubicBezTo>
                  <a:pt x="1483331" y="1290098"/>
                  <a:pt x="1481952" y="1286422"/>
                  <a:pt x="1479193" y="1283970"/>
                </a:cubicBezTo>
                <a:cubicBezTo>
                  <a:pt x="1475454" y="1281100"/>
                  <a:pt x="1470826" y="1279578"/>
                  <a:pt x="1466109" y="1279653"/>
                </a:cubicBezTo>
                <a:close/>
                <a:moveTo>
                  <a:pt x="2452307" y="599950"/>
                </a:moveTo>
                <a:cubicBezTo>
                  <a:pt x="2450305" y="598593"/>
                  <a:pt x="2447991" y="597681"/>
                  <a:pt x="2445587" y="597280"/>
                </a:cubicBezTo>
                <a:cubicBezTo>
                  <a:pt x="2442517" y="596737"/>
                  <a:pt x="2439402" y="596528"/>
                  <a:pt x="2436287" y="596657"/>
                </a:cubicBezTo>
                <a:cubicBezTo>
                  <a:pt x="2432503" y="596831"/>
                  <a:pt x="2428766" y="597262"/>
                  <a:pt x="2425027" y="597948"/>
                </a:cubicBezTo>
                <a:cubicBezTo>
                  <a:pt x="2420755" y="598740"/>
                  <a:pt x="2416527" y="599763"/>
                  <a:pt x="2412343" y="601018"/>
                </a:cubicBezTo>
                <a:cubicBezTo>
                  <a:pt x="2409941" y="601731"/>
                  <a:pt x="2407493" y="602532"/>
                  <a:pt x="2405001" y="603422"/>
                </a:cubicBezTo>
                <a:cubicBezTo>
                  <a:pt x="2402508" y="604312"/>
                  <a:pt x="2400016" y="605291"/>
                  <a:pt x="2397480" y="606314"/>
                </a:cubicBezTo>
                <a:cubicBezTo>
                  <a:pt x="2394943" y="607338"/>
                  <a:pt x="2392450" y="608495"/>
                  <a:pt x="2389914" y="609697"/>
                </a:cubicBezTo>
                <a:cubicBezTo>
                  <a:pt x="2387377" y="610898"/>
                  <a:pt x="2384885" y="612189"/>
                  <a:pt x="2382392" y="613524"/>
                </a:cubicBezTo>
                <a:cubicBezTo>
                  <a:pt x="2375984" y="616955"/>
                  <a:pt x="2369843" y="620898"/>
                  <a:pt x="2364057" y="625317"/>
                </a:cubicBezTo>
                <a:cubicBezTo>
                  <a:pt x="2359518" y="628735"/>
                  <a:pt x="2355379" y="632714"/>
                  <a:pt x="2351819" y="637155"/>
                </a:cubicBezTo>
                <a:cubicBezTo>
                  <a:pt x="2349193" y="640146"/>
                  <a:pt x="2347413" y="643764"/>
                  <a:pt x="2346656" y="647658"/>
                </a:cubicBezTo>
                <a:cubicBezTo>
                  <a:pt x="2346122" y="650671"/>
                  <a:pt x="2347369" y="653715"/>
                  <a:pt x="2349817" y="655535"/>
                </a:cubicBezTo>
                <a:cubicBezTo>
                  <a:pt x="2351730" y="656977"/>
                  <a:pt x="2353955" y="657965"/>
                  <a:pt x="2356314" y="658428"/>
                </a:cubicBezTo>
                <a:cubicBezTo>
                  <a:pt x="2359340" y="659047"/>
                  <a:pt x="2362455" y="659300"/>
                  <a:pt x="2365570" y="659185"/>
                </a:cubicBezTo>
                <a:cubicBezTo>
                  <a:pt x="2369398" y="659060"/>
                  <a:pt x="2373181" y="658659"/>
                  <a:pt x="2376963" y="657983"/>
                </a:cubicBezTo>
                <a:cubicBezTo>
                  <a:pt x="2381324" y="657213"/>
                  <a:pt x="2385641" y="656190"/>
                  <a:pt x="2389870" y="654912"/>
                </a:cubicBezTo>
                <a:cubicBezTo>
                  <a:pt x="2392361" y="654200"/>
                  <a:pt x="2394898" y="653355"/>
                  <a:pt x="2397435" y="652465"/>
                </a:cubicBezTo>
                <a:cubicBezTo>
                  <a:pt x="2399971" y="651574"/>
                  <a:pt x="2402553" y="650595"/>
                  <a:pt x="2405134" y="649483"/>
                </a:cubicBezTo>
                <a:cubicBezTo>
                  <a:pt x="2407716" y="648370"/>
                  <a:pt x="2410296" y="647258"/>
                  <a:pt x="2412878" y="646056"/>
                </a:cubicBezTo>
                <a:cubicBezTo>
                  <a:pt x="2415459" y="644854"/>
                  <a:pt x="2417995" y="643519"/>
                  <a:pt x="2420532" y="642140"/>
                </a:cubicBezTo>
                <a:cubicBezTo>
                  <a:pt x="2427074" y="638624"/>
                  <a:pt x="2433261" y="634574"/>
                  <a:pt x="2439134" y="630035"/>
                </a:cubicBezTo>
                <a:cubicBezTo>
                  <a:pt x="2443674" y="626577"/>
                  <a:pt x="2447724" y="622554"/>
                  <a:pt x="2451239" y="618063"/>
                </a:cubicBezTo>
                <a:cubicBezTo>
                  <a:pt x="2453732" y="615068"/>
                  <a:pt x="2455379" y="611432"/>
                  <a:pt x="2455957" y="607560"/>
                </a:cubicBezTo>
                <a:cubicBezTo>
                  <a:pt x="2456269" y="604512"/>
                  <a:pt x="2454889" y="601535"/>
                  <a:pt x="2452307" y="599861"/>
                </a:cubicBezTo>
                <a:close/>
                <a:moveTo>
                  <a:pt x="2339670" y="661276"/>
                </a:moveTo>
                <a:cubicBezTo>
                  <a:pt x="2337578" y="660124"/>
                  <a:pt x="2335308" y="659354"/>
                  <a:pt x="2332950" y="659007"/>
                </a:cubicBezTo>
                <a:cubicBezTo>
                  <a:pt x="2330012" y="658553"/>
                  <a:pt x="2327030" y="658401"/>
                  <a:pt x="2324049" y="658562"/>
                </a:cubicBezTo>
                <a:cubicBezTo>
                  <a:pt x="2320488" y="658735"/>
                  <a:pt x="2316928" y="659167"/>
                  <a:pt x="2313412" y="659852"/>
                </a:cubicBezTo>
                <a:cubicBezTo>
                  <a:pt x="2309407" y="660582"/>
                  <a:pt x="2305446" y="661548"/>
                  <a:pt x="2301530" y="662745"/>
                </a:cubicBezTo>
                <a:cubicBezTo>
                  <a:pt x="2298859" y="663501"/>
                  <a:pt x="2296100" y="664436"/>
                  <a:pt x="2293341" y="665415"/>
                </a:cubicBezTo>
                <a:cubicBezTo>
                  <a:pt x="2290582" y="666394"/>
                  <a:pt x="2287733" y="667551"/>
                  <a:pt x="2284930" y="668753"/>
                </a:cubicBezTo>
                <a:cubicBezTo>
                  <a:pt x="2282126" y="669954"/>
                  <a:pt x="2279278" y="671245"/>
                  <a:pt x="2276474" y="672669"/>
                </a:cubicBezTo>
                <a:cubicBezTo>
                  <a:pt x="2273670" y="674093"/>
                  <a:pt x="2270867" y="675517"/>
                  <a:pt x="2268108" y="677120"/>
                </a:cubicBezTo>
                <a:cubicBezTo>
                  <a:pt x="2261744" y="680680"/>
                  <a:pt x="2255735" y="684774"/>
                  <a:pt x="2250083" y="689358"/>
                </a:cubicBezTo>
                <a:cubicBezTo>
                  <a:pt x="2245678" y="692869"/>
                  <a:pt x="2241717" y="696937"/>
                  <a:pt x="2238335" y="701463"/>
                </a:cubicBezTo>
                <a:cubicBezTo>
                  <a:pt x="2235887" y="704485"/>
                  <a:pt x="2234329" y="708143"/>
                  <a:pt x="2233885" y="712010"/>
                </a:cubicBezTo>
                <a:cubicBezTo>
                  <a:pt x="2233706" y="715090"/>
                  <a:pt x="2235264" y="718018"/>
                  <a:pt x="2237889" y="719620"/>
                </a:cubicBezTo>
                <a:cubicBezTo>
                  <a:pt x="2239892" y="720871"/>
                  <a:pt x="2242117" y="721703"/>
                  <a:pt x="2244431" y="722068"/>
                </a:cubicBezTo>
                <a:cubicBezTo>
                  <a:pt x="2247369" y="722598"/>
                  <a:pt x="2250351" y="722789"/>
                  <a:pt x="2253332" y="722647"/>
                </a:cubicBezTo>
                <a:cubicBezTo>
                  <a:pt x="2256937" y="722527"/>
                  <a:pt x="2260498" y="722122"/>
                  <a:pt x="2264058" y="721445"/>
                </a:cubicBezTo>
                <a:cubicBezTo>
                  <a:pt x="2268152" y="720720"/>
                  <a:pt x="2272202" y="719754"/>
                  <a:pt x="2276163" y="718552"/>
                </a:cubicBezTo>
                <a:cubicBezTo>
                  <a:pt x="2278922" y="717751"/>
                  <a:pt x="2281726" y="716817"/>
                  <a:pt x="2284574" y="715793"/>
                </a:cubicBezTo>
                <a:cubicBezTo>
                  <a:pt x="2287422" y="714770"/>
                  <a:pt x="2290315" y="713657"/>
                  <a:pt x="2293207" y="712411"/>
                </a:cubicBezTo>
                <a:cubicBezTo>
                  <a:pt x="2296100" y="711165"/>
                  <a:pt x="2298993" y="709830"/>
                  <a:pt x="2301842" y="708406"/>
                </a:cubicBezTo>
                <a:cubicBezTo>
                  <a:pt x="2304689" y="706981"/>
                  <a:pt x="2307583" y="705424"/>
                  <a:pt x="2310386" y="703955"/>
                </a:cubicBezTo>
                <a:cubicBezTo>
                  <a:pt x="2316794" y="700288"/>
                  <a:pt x="2322892" y="696091"/>
                  <a:pt x="2328633" y="691405"/>
                </a:cubicBezTo>
                <a:cubicBezTo>
                  <a:pt x="2332994" y="687854"/>
                  <a:pt x="2336865" y="683755"/>
                  <a:pt x="2340159" y="679211"/>
                </a:cubicBezTo>
                <a:cubicBezTo>
                  <a:pt x="2342473" y="676194"/>
                  <a:pt x="2343853" y="672553"/>
                  <a:pt x="2344075" y="668753"/>
                </a:cubicBezTo>
                <a:cubicBezTo>
                  <a:pt x="2344165" y="665602"/>
                  <a:pt x="2342428" y="662678"/>
                  <a:pt x="2339670" y="661187"/>
                </a:cubicBezTo>
                <a:close/>
              </a:path>
            </a:pathLst>
          </a:custGeom>
          <a:solidFill>
            <a:srgbClr val="CB9700"/>
          </a:solidFill>
          <a:ln w="4445" cap="flat">
            <a:noFill/>
            <a:prstDash val="solid"/>
            <a:miter/>
          </a:ln>
        </p:spPr>
        <p:txBody>
          <a:bodyPr rtlCol="0" anchor="ctr"/>
          <a:lstStyle/>
          <a:p>
            <a:endParaRPr lang="pt-PT"/>
          </a:p>
        </p:txBody>
      </p:sp>
      <p:sp>
        <p:nvSpPr>
          <p:cNvPr id="1647" name="04">
            <a:extLst>
              <a:ext uri="{FF2B5EF4-FFF2-40B4-BE49-F238E27FC236}">
                <a16:creationId xmlns:a16="http://schemas.microsoft.com/office/drawing/2014/main" id="{05951F2E-0790-4FD3-9586-01775B5F4C3A}"/>
              </a:ext>
            </a:extLst>
          </p:cNvPr>
          <p:cNvSpPr/>
          <p:nvPr/>
        </p:nvSpPr>
        <p:spPr>
          <a:xfrm>
            <a:off x="-3919053" y="437497"/>
            <a:ext cx="1833404" cy="3362410"/>
          </a:xfrm>
          <a:custGeom>
            <a:avLst/>
            <a:gdLst>
              <a:gd name="connsiteX0" fmla="*/ 1043978 w 3276240"/>
              <a:gd name="connsiteY0" fmla="*/ 1227803 h 6008531"/>
              <a:gd name="connsiteX1" fmla="*/ 1048429 w 3276240"/>
              <a:gd name="connsiteY1" fmla="*/ 1227803 h 6008531"/>
              <a:gd name="connsiteX2" fmla="*/ 1052879 w 3276240"/>
              <a:gd name="connsiteY2" fmla="*/ 1227313 h 6008531"/>
              <a:gd name="connsiteX3" fmla="*/ 1057820 w 3276240"/>
              <a:gd name="connsiteY3" fmla="*/ 1226468 h 6008531"/>
              <a:gd name="connsiteX4" fmla="*/ 1062937 w 3276240"/>
              <a:gd name="connsiteY4" fmla="*/ 1225266 h 6008531"/>
              <a:gd name="connsiteX5" fmla="*/ 1080339 w 3276240"/>
              <a:gd name="connsiteY5" fmla="*/ 1219169 h 6008531"/>
              <a:gd name="connsiteX6" fmla="*/ 1098140 w 3276240"/>
              <a:gd name="connsiteY6" fmla="*/ 1210269 h 6008531"/>
              <a:gd name="connsiteX7" fmla="*/ 1115229 w 3276240"/>
              <a:gd name="connsiteY7" fmla="*/ 1199098 h 6008531"/>
              <a:gd name="connsiteX8" fmla="*/ 1130271 w 3276240"/>
              <a:gd name="connsiteY8" fmla="*/ 1186326 h 6008531"/>
              <a:gd name="connsiteX9" fmla="*/ 1143623 w 3276240"/>
              <a:gd name="connsiteY9" fmla="*/ 1169815 h 6008531"/>
              <a:gd name="connsiteX10" fmla="*/ 1148073 w 3276240"/>
              <a:gd name="connsiteY10" fmla="*/ 1156464 h 6008531"/>
              <a:gd name="connsiteX11" fmla="*/ 1143623 w 3276240"/>
              <a:gd name="connsiteY11" fmla="*/ 1147341 h 6008531"/>
              <a:gd name="connsiteX12" fmla="*/ 1130271 w 3276240"/>
              <a:gd name="connsiteY12" fmla="*/ 1143869 h 6008531"/>
              <a:gd name="connsiteX13" fmla="*/ 1125821 w 3276240"/>
              <a:gd name="connsiteY13" fmla="*/ 1143869 h 6008531"/>
              <a:gd name="connsiteX14" fmla="*/ 1121371 w 3276240"/>
              <a:gd name="connsiteY14" fmla="*/ 1144403 h 6008531"/>
              <a:gd name="connsiteX15" fmla="*/ 1116519 w 3276240"/>
              <a:gd name="connsiteY15" fmla="*/ 1145293 h 6008531"/>
              <a:gd name="connsiteX16" fmla="*/ 1111491 w 3276240"/>
              <a:gd name="connsiteY16" fmla="*/ 1146495 h 6008531"/>
              <a:gd name="connsiteX17" fmla="*/ 1094535 w 3276240"/>
              <a:gd name="connsiteY17" fmla="*/ 1152458 h 6008531"/>
              <a:gd name="connsiteX18" fmla="*/ 1077090 w 3276240"/>
              <a:gd name="connsiteY18" fmla="*/ 1161092 h 6008531"/>
              <a:gd name="connsiteX19" fmla="*/ 1060312 w 3276240"/>
              <a:gd name="connsiteY19" fmla="*/ 1171951 h 6008531"/>
              <a:gd name="connsiteX20" fmla="*/ 1045358 w 3276240"/>
              <a:gd name="connsiteY20" fmla="*/ 1184456 h 6008531"/>
              <a:gd name="connsiteX21" fmla="*/ 1031740 w 3276240"/>
              <a:gd name="connsiteY21" fmla="*/ 1200834 h 6008531"/>
              <a:gd name="connsiteX22" fmla="*/ 1026845 w 3276240"/>
              <a:gd name="connsiteY22" fmla="*/ 1214496 h 6008531"/>
              <a:gd name="connsiteX23" fmla="*/ 1030806 w 3276240"/>
              <a:gd name="connsiteY23" fmla="*/ 1223976 h 6008531"/>
              <a:gd name="connsiteX24" fmla="*/ 1043978 w 3276240"/>
              <a:gd name="connsiteY24" fmla="*/ 1227803 h 6008531"/>
              <a:gd name="connsiteX25" fmla="*/ 1333563 w 3276240"/>
              <a:gd name="connsiteY25" fmla="*/ 963897 h 6008531"/>
              <a:gd name="connsiteX26" fmla="*/ 1339082 w 3276240"/>
              <a:gd name="connsiteY26" fmla="*/ 964431 h 6008531"/>
              <a:gd name="connsiteX27" fmla="*/ 1345356 w 3276240"/>
              <a:gd name="connsiteY27" fmla="*/ 964431 h 6008531"/>
              <a:gd name="connsiteX28" fmla="*/ 1352255 w 3276240"/>
              <a:gd name="connsiteY28" fmla="*/ 963407 h 6008531"/>
              <a:gd name="connsiteX29" fmla="*/ 1359598 w 3276240"/>
              <a:gd name="connsiteY29" fmla="*/ 961672 h 6008531"/>
              <a:gd name="connsiteX30" fmla="*/ 1372950 w 3276240"/>
              <a:gd name="connsiteY30" fmla="*/ 957221 h 6008531"/>
              <a:gd name="connsiteX31" fmla="*/ 1386879 w 3276240"/>
              <a:gd name="connsiteY31" fmla="*/ 950857 h 6008531"/>
              <a:gd name="connsiteX32" fmla="*/ 1400230 w 3276240"/>
              <a:gd name="connsiteY32" fmla="*/ 942980 h 6008531"/>
              <a:gd name="connsiteX33" fmla="*/ 1412825 w 3276240"/>
              <a:gd name="connsiteY33" fmla="*/ 933857 h 6008531"/>
              <a:gd name="connsiteX34" fmla="*/ 1427599 w 3276240"/>
              <a:gd name="connsiteY34" fmla="*/ 919171 h 6008531"/>
              <a:gd name="connsiteX35" fmla="*/ 1434408 w 3276240"/>
              <a:gd name="connsiteY35" fmla="*/ 906354 h 6008531"/>
              <a:gd name="connsiteX36" fmla="*/ 1432985 w 3276240"/>
              <a:gd name="connsiteY36" fmla="*/ 896785 h 6008531"/>
              <a:gd name="connsiteX37" fmla="*/ 1423149 w 3276240"/>
              <a:gd name="connsiteY37" fmla="*/ 891757 h 6008531"/>
              <a:gd name="connsiteX38" fmla="*/ 1417630 w 3276240"/>
              <a:gd name="connsiteY38" fmla="*/ 891311 h 6008531"/>
              <a:gd name="connsiteX39" fmla="*/ 1411400 w 3276240"/>
              <a:gd name="connsiteY39" fmla="*/ 891623 h 6008531"/>
              <a:gd name="connsiteX40" fmla="*/ 1404636 w 3276240"/>
              <a:gd name="connsiteY40" fmla="*/ 892647 h 6008531"/>
              <a:gd name="connsiteX41" fmla="*/ 1397427 w 3276240"/>
              <a:gd name="connsiteY41" fmla="*/ 894382 h 6008531"/>
              <a:gd name="connsiteX42" fmla="*/ 1384075 w 3276240"/>
              <a:gd name="connsiteY42" fmla="*/ 898833 h 6008531"/>
              <a:gd name="connsiteX43" fmla="*/ 1370724 w 3276240"/>
              <a:gd name="connsiteY43" fmla="*/ 905019 h 6008531"/>
              <a:gd name="connsiteX44" fmla="*/ 1357373 w 3276240"/>
              <a:gd name="connsiteY44" fmla="*/ 912673 h 6008531"/>
              <a:gd name="connsiteX45" fmla="*/ 1344957 w 3276240"/>
              <a:gd name="connsiteY45" fmla="*/ 921574 h 6008531"/>
              <a:gd name="connsiteX46" fmla="*/ 1330092 w 3276240"/>
              <a:gd name="connsiteY46" fmla="*/ 936082 h 6008531"/>
              <a:gd name="connsiteX47" fmla="*/ 1322839 w 3276240"/>
              <a:gd name="connsiteY47" fmla="*/ 948944 h 6008531"/>
              <a:gd name="connsiteX48" fmla="*/ 1323684 w 3276240"/>
              <a:gd name="connsiteY48" fmla="*/ 958823 h 6008531"/>
              <a:gd name="connsiteX49" fmla="*/ 1333563 w 3276240"/>
              <a:gd name="connsiteY49" fmla="*/ 963897 h 6008531"/>
              <a:gd name="connsiteX50" fmla="*/ 935968 w 3276240"/>
              <a:gd name="connsiteY50" fmla="*/ 1321394 h 6008531"/>
              <a:gd name="connsiteX51" fmla="*/ 950387 w 3276240"/>
              <a:gd name="connsiteY51" fmla="*/ 1324643 h 6008531"/>
              <a:gd name="connsiteX52" fmla="*/ 954260 w 3276240"/>
              <a:gd name="connsiteY52" fmla="*/ 1324643 h 6008531"/>
              <a:gd name="connsiteX53" fmla="*/ 958309 w 3276240"/>
              <a:gd name="connsiteY53" fmla="*/ 1324109 h 6008531"/>
              <a:gd name="connsiteX54" fmla="*/ 962537 w 3276240"/>
              <a:gd name="connsiteY54" fmla="*/ 1323352 h 6008531"/>
              <a:gd name="connsiteX55" fmla="*/ 966987 w 3276240"/>
              <a:gd name="connsiteY55" fmla="*/ 1322329 h 6008531"/>
              <a:gd name="connsiteX56" fmla="*/ 985901 w 3276240"/>
              <a:gd name="connsiteY56" fmla="*/ 1315653 h 6008531"/>
              <a:gd name="connsiteX57" fmla="*/ 1005305 w 3276240"/>
              <a:gd name="connsiteY57" fmla="*/ 1305684 h 6008531"/>
              <a:gd name="connsiteX58" fmla="*/ 1023686 w 3276240"/>
              <a:gd name="connsiteY58" fmla="*/ 1293179 h 6008531"/>
              <a:gd name="connsiteX59" fmla="*/ 1039439 w 3276240"/>
              <a:gd name="connsiteY59" fmla="*/ 1278938 h 6008531"/>
              <a:gd name="connsiteX60" fmla="*/ 1052167 w 3276240"/>
              <a:gd name="connsiteY60" fmla="*/ 1261848 h 6008531"/>
              <a:gd name="connsiteX61" fmla="*/ 1055550 w 3276240"/>
              <a:gd name="connsiteY61" fmla="*/ 1248186 h 6008531"/>
              <a:gd name="connsiteX62" fmla="*/ 1049853 w 3276240"/>
              <a:gd name="connsiteY62" fmla="*/ 1239285 h 6008531"/>
              <a:gd name="connsiteX63" fmla="*/ 1035345 w 3276240"/>
              <a:gd name="connsiteY63" fmla="*/ 1236437 h 6008531"/>
              <a:gd name="connsiteX64" fmla="*/ 1031517 w 3276240"/>
              <a:gd name="connsiteY64" fmla="*/ 1236704 h 6008531"/>
              <a:gd name="connsiteX65" fmla="*/ 1027557 w 3276240"/>
              <a:gd name="connsiteY65" fmla="*/ 1237238 h 6008531"/>
              <a:gd name="connsiteX66" fmla="*/ 1023374 w 3276240"/>
              <a:gd name="connsiteY66" fmla="*/ 1238039 h 6008531"/>
              <a:gd name="connsiteX67" fmla="*/ 1018923 w 3276240"/>
              <a:gd name="connsiteY67" fmla="*/ 1239062 h 6008531"/>
              <a:gd name="connsiteX68" fmla="*/ 1000543 w 3276240"/>
              <a:gd name="connsiteY68" fmla="*/ 1245560 h 6008531"/>
              <a:gd name="connsiteX69" fmla="*/ 981629 w 3276240"/>
              <a:gd name="connsiteY69" fmla="*/ 1255217 h 6008531"/>
              <a:gd name="connsiteX70" fmla="*/ 963606 w 3276240"/>
              <a:gd name="connsiteY70" fmla="*/ 1267367 h 6008531"/>
              <a:gd name="connsiteX71" fmla="*/ 947851 w 3276240"/>
              <a:gd name="connsiteY71" fmla="*/ 1281252 h 6008531"/>
              <a:gd name="connsiteX72" fmla="*/ 934500 w 3276240"/>
              <a:gd name="connsiteY72" fmla="*/ 1298341 h 6008531"/>
              <a:gd name="connsiteX73" fmla="*/ 930494 w 3276240"/>
              <a:gd name="connsiteY73" fmla="*/ 1312271 h 6008531"/>
              <a:gd name="connsiteX74" fmla="*/ 936102 w 3276240"/>
              <a:gd name="connsiteY74" fmla="*/ 1321527 h 6008531"/>
              <a:gd name="connsiteX75" fmla="*/ 343626 w 3276240"/>
              <a:gd name="connsiteY75" fmla="*/ 2162111 h 6008531"/>
              <a:gd name="connsiteX76" fmla="*/ 364988 w 3276240"/>
              <a:gd name="connsiteY76" fmla="*/ 2161132 h 6008531"/>
              <a:gd name="connsiteX77" fmla="*/ 367658 w 3276240"/>
              <a:gd name="connsiteY77" fmla="*/ 2160509 h 6008531"/>
              <a:gd name="connsiteX78" fmla="*/ 370373 w 3276240"/>
              <a:gd name="connsiteY78" fmla="*/ 2159797 h 6008531"/>
              <a:gd name="connsiteX79" fmla="*/ 373176 w 3276240"/>
              <a:gd name="connsiteY79" fmla="*/ 2158996 h 6008531"/>
              <a:gd name="connsiteX80" fmla="*/ 376070 w 3276240"/>
              <a:gd name="connsiteY80" fmla="*/ 2158061 h 6008531"/>
              <a:gd name="connsiteX81" fmla="*/ 407889 w 3276240"/>
              <a:gd name="connsiteY81" fmla="*/ 2143241 h 6008531"/>
              <a:gd name="connsiteX82" fmla="*/ 438596 w 3276240"/>
              <a:gd name="connsiteY82" fmla="*/ 2121479 h 6008531"/>
              <a:gd name="connsiteX83" fmla="*/ 464542 w 3276240"/>
              <a:gd name="connsiteY83" fmla="*/ 2095890 h 6008531"/>
              <a:gd name="connsiteX84" fmla="*/ 482344 w 3276240"/>
              <a:gd name="connsiteY84" fmla="*/ 2069499 h 6008531"/>
              <a:gd name="connsiteX85" fmla="*/ 488307 w 3276240"/>
              <a:gd name="connsiteY85" fmla="*/ 2049072 h 6008531"/>
              <a:gd name="connsiteX86" fmla="*/ 484123 w 3276240"/>
              <a:gd name="connsiteY86" fmla="*/ 2035098 h 6008531"/>
              <a:gd name="connsiteX87" fmla="*/ 471039 w 3276240"/>
              <a:gd name="connsiteY87" fmla="*/ 2028422 h 6008531"/>
              <a:gd name="connsiteX88" fmla="*/ 450078 w 3276240"/>
              <a:gd name="connsiteY88" fmla="*/ 2029668 h 6008531"/>
              <a:gd name="connsiteX89" fmla="*/ 447497 w 3276240"/>
              <a:gd name="connsiteY89" fmla="*/ 2030291 h 6008531"/>
              <a:gd name="connsiteX90" fmla="*/ 444872 w 3276240"/>
              <a:gd name="connsiteY90" fmla="*/ 2031004 h 6008531"/>
              <a:gd name="connsiteX91" fmla="*/ 442157 w 3276240"/>
              <a:gd name="connsiteY91" fmla="*/ 2031805 h 6008531"/>
              <a:gd name="connsiteX92" fmla="*/ 439398 w 3276240"/>
              <a:gd name="connsiteY92" fmla="*/ 2032694 h 6008531"/>
              <a:gd name="connsiteX93" fmla="*/ 408690 w 3276240"/>
              <a:gd name="connsiteY93" fmla="*/ 2047025 h 6008531"/>
              <a:gd name="connsiteX94" fmla="*/ 378784 w 3276240"/>
              <a:gd name="connsiteY94" fmla="*/ 2067897 h 6008531"/>
              <a:gd name="connsiteX95" fmla="*/ 352927 w 3276240"/>
              <a:gd name="connsiteY95" fmla="*/ 2092819 h 6008531"/>
              <a:gd name="connsiteX96" fmla="*/ 334458 w 3276240"/>
              <a:gd name="connsiteY96" fmla="*/ 2119121 h 6008531"/>
              <a:gd name="connsiteX97" fmla="*/ 327515 w 3276240"/>
              <a:gd name="connsiteY97" fmla="*/ 2140037 h 6008531"/>
              <a:gd name="connsiteX98" fmla="*/ 330898 w 3276240"/>
              <a:gd name="connsiteY98" fmla="*/ 2154723 h 6008531"/>
              <a:gd name="connsiteX99" fmla="*/ 343760 w 3276240"/>
              <a:gd name="connsiteY99" fmla="*/ 2162245 h 6008531"/>
              <a:gd name="connsiteX100" fmla="*/ 843490 w 3276240"/>
              <a:gd name="connsiteY100" fmla="*/ 1424153 h 6008531"/>
              <a:gd name="connsiteX101" fmla="*/ 859511 w 3276240"/>
              <a:gd name="connsiteY101" fmla="*/ 1426467 h 6008531"/>
              <a:gd name="connsiteX102" fmla="*/ 862671 w 3276240"/>
              <a:gd name="connsiteY102" fmla="*/ 1426155 h 6008531"/>
              <a:gd name="connsiteX103" fmla="*/ 866009 w 3276240"/>
              <a:gd name="connsiteY103" fmla="*/ 1425666 h 6008531"/>
              <a:gd name="connsiteX104" fmla="*/ 869391 w 3276240"/>
              <a:gd name="connsiteY104" fmla="*/ 1424998 h 6008531"/>
              <a:gd name="connsiteX105" fmla="*/ 872862 w 3276240"/>
              <a:gd name="connsiteY105" fmla="*/ 1424153 h 6008531"/>
              <a:gd name="connsiteX106" fmla="*/ 893468 w 3276240"/>
              <a:gd name="connsiteY106" fmla="*/ 1416810 h 6008531"/>
              <a:gd name="connsiteX107" fmla="*/ 914607 w 3276240"/>
              <a:gd name="connsiteY107" fmla="*/ 1405550 h 6008531"/>
              <a:gd name="connsiteX108" fmla="*/ 934367 w 3276240"/>
              <a:gd name="connsiteY108" fmla="*/ 1391487 h 6008531"/>
              <a:gd name="connsiteX109" fmla="*/ 950966 w 3276240"/>
              <a:gd name="connsiteY109" fmla="*/ 1375599 h 6008531"/>
              <a:gd name="connsiteX110" fmla="*/ 962804 w 3276240"/>
              <a:gd name="connsiteY110" fmla="*/ 1357798 h 6008531"/>
              <a:gd name="connsiteX111" fmla="*/ 964940 w 3276240"/>
              <a:gd name="connsiteY111" fmla="*/ 1344091 h 6008531"/>
              <a:gd name="connsiteX112" fmla="*/ 957820 w 3276240"/>
              <a:gd name="connsiteY112" fmla="*/ 1335591 h 6008531"/>
              <a:gd name="connsiteX113" fmla="*/ 941798 w 3276240"/>
              <a:gd name="connsiteY113" fmla="*/ 1333677 h 6008531"/>
              <a:gd name="connsiteX114" fmla="*/ 938683 w 3276240"/>
              <a:gd name="connsiteY114" fmla="*/ 1333989 h 6008531"/>
              <a:gd name="connsiteX115" fmla="*/ 935435 w 3276240"/>
              <a:gd name="connsiteY115" fmla="*/ 1334523 h 6008531"/>
              <a:gd name="connsiteX116" fmla="*/ 932097 w 3276240"/>
              <a:gd name="connsiteY116" fmla="*/ 1335190 h 6008531"/>
              <a:gd name="connsiteX117" fmla="*/ 928670 w 3276240"/>
              <a:gd name="connsiteY117" fmla="*/ 1335991 h 6008531"/>
              <a:gd name="connsiteX118" fmla="*/ 908643 w 3276240"/>
              <a:gd name="connsiteY118" fmla="*/ 1343156 h 6008531"/>
              <a:gd name="connsiteX119" fmla="*/ 888082 w 3276240"/>
              <a:gd name="connsiteY119" fmla="*/ 1354060 h 6008531"/>
              <a:gd name="connsiteX120" fmla="*/ 868679 w 3276240"/>
              <a:gd name="connsiteY120" fmla="*/ 1367722 h 6008531"/>
              <a:gd name="connsiteX121" fmla="*/ 852124 w 3276240"/>
              <a:gd name="connsiteY121" fmla="*/ 1383254 h 6008531"/>
              <a:gd name="connsiteX122" fmla="*/ 839707 w 3276240"/>
              <a:gd name="connsiteY122" fmla="*/ 1401055 h 6008531"/>
              <a:gd name="connsiteX123" fmla="*/ 836859 w 3276240"/>
              <a:gd name="connsiteY123" fmla="*/ 1415163 h 6008531"/>
              <a:gd name="connsiteX124" fmla="*/ 843623 w 3276240"/>
              <a:gd name="connsiteY124" fmla="*/ 1424286 h 6008531"/>
              <a:gd name="connsiteX125" fmla="*/ 1138905 w 3276240"/>
              <a:gd name="connsiteY125" fmla="*/ 1135325 h 6008531"/>
              <a:gd name="connsiteX126" fmla="*/ 1143756 w 3276240"/>
              <a:gd name="connsiteY126" fmla="*/ 1135325 h 6008531"/>
              <a:gd name="connsiteX127" fmla="*/ 1149007 w 3276240"/>
              <a:gd name="connsiteY127" fmla="*/ 1134924 h 6008531"/>
              <a:gd name="connsiteX128" fmla="*/ 1154659 w 3276240"/>
              <a:gd name="connsiteY128" fmla="*/ 1133989 h 6008531"/>
              <a:gd name="connsiteX129" fmla="*/ 1160622 w 3276240"/>
              <a:gd name="connsiteY129" fmla="*/ 1132565 h 6008531"/>
              <a:gd name="connsiteX130" fmla="*/ 1176599 w 3276240"/>
              <a:gd name="connsiteY130" fmla="*/ 1127047 h 6008531"/>
              <a:gd name="connsiteX131" fmla="*/ 1193021 w 3276240"/>
              <a:gd name="connsiteY131" fmla="*/ 1119081 h 6008531"/>
              <a:gd name="connsiteX132" fmla="*/ 1208864 w 3276240"/>
              <a:gd name="connsiteY132" fmla="*/ 1109157 h 6008531"/>
              <a:gd name="connsiteX133" fmla="*/ 1223061 w 3276240"/>
              <a:gd name="connsiteY133" fmla="*/ 1097763 h 6008531"/>
              <a:gd name="connsiteX134" fmla="*/ 1236946 w 3276240"/>
              <a:gd name="connsiteY134" fmla="*/ 1081876 h 6008531"/>
              <a:gd name="connsiteX135" fmla="*/ 1242198 w 3276240"/>
              <a:gd name="connsiteY135" fmla="*/ 1068525 h 6008531"/>
              <a:gd name="connsiteX136" fmla="*/ 1238860 w 3276240"/>
              <a:gd name="connsiteY136" fmla="*/ 1059179 h 6008531"/>
              <a:gd name="connsiteX137" fmla="*/ 1226844 w 3276240"/>
              <a:gd name="connsiteY137" fmla="*/ 1055085 h 6008531"/>
              <a:gd name="connsiteX138" fmla="*/ 1221993 w 3276240"/>
              <a:gd name="connsiteY138" fmla="*/ 1055085 h 6008531"/>
              <a:gd name="connsiteX139" fmla="*/ 1216786 w 3276240"/>
              <a:gd name="connsiteY139" fmla="*/ 1055574 h 6008531"/>
              <a:gd name="connsiteX140" fmla="*/ 1211223 w 3276240"/>
              <a:gd name="connsiteY140" fmla="*/ 1056509 h 6008531"/>
              <a:gd name="connsiteX141" fmla="*/ 1205393 w 3276240"/>
              <a:gd name="connsiteY141" fmla="*/ 1057933 h 6008531"/>
              <a:gd name="connsiteX142" fmla="*/ 1189861 w 3276240"/>
              <a:gd name="connsiteY142" fmla="*/ 1063318 h 6008531"/>
              <a:gd name="connsiteX143" fmla="*/ 1173841 w 3276240"/>
              <a:gd name="connsiteY143" fmla="*/ 1071061 h 6008531"/>
              <a:gd name="connsiteX144" fmla="*/ 1158309 w 3276240"/>
              <a:gd name="connsiteY144" fmla="*/ 1080674 h 6008531"/>
              <a:gd name="connsiteX145" fmla="*/ 1144156 w 3276240"/>
              <a:gd name="connsiteY145" fmla="*/ 1091845 h 6008531"/>
              <a:gd name="connsiteX146" fmla="*/ 1130049 w 3276240"/>
              <a:gd name="connsiteY146" fmla="*/ 1107554 h 6008531"/>
              <a:gd name="connsiteX147" fmla="*/ 1124263 w 3276240"/>
              <a:gd name="connsiteY147" fmla="*/ 1120905 h 6008531"/>
              <a:gd name="connsiteX148" fmla="*/ 1127112 w 3276240"/>
              <a:gd name="connsiteY148" fmla="*/ 1130607 h 6008531"/>
              <a:gd name="connsiteX149" fmla="*/ 1139039 w 3276240"/>
              <a:gd name="connsiteY149" fmla="*/ 1135458 h 6008531"/>
              <a:gd name="connsiteX150" fmla="*/ 1235700 w 3276240"/>
              <a:gd name="connsiteY150" fmla="*/ 1047519 h 6008531"/>
              <a:gd name="connsiteX151" fmla="*/ 1240951 w 3276240"/>
              <a:gd name="connsiteY151" fmla="*/ 1047830 h 6008531"/>
              <a:gd name="connsiteX152" fmla="*/ 1246692 w 3276240"/>
              <a:gd name="connsiteY152" fmla="*/ 1047474 h 6008531"/>
              <a:gd name="connsiteX153" fmla="*/ 1252967 w 3276240"/>
              <a:gd name="connsiteY153" fmla="*/ 1046495 h 6008531"/>
              <a:gd name="connsiteX154" fmla="*/ 1259598 w 3276240"/>
              <a:gd name="connsiteY154" fmla="*/ 1044938 h 6008531"/>
              <a:gd name="connsiteX155" fmla="*/ 1274329 w 3276240"/>
              <a:gd name="connsiteY155" fmla="*/ 1039864 h 6008531"/>
              <a:gd name="connsiteX156" fmla="*/ 1289505 w 3276240"/>
              <a:gd name="connsiteY156" fmla="*/ 1032744 h 6008531"/>
              <a:gd name="connsiteX157" fmla="*/ 1304235 w 3276240"/>
              <a:gd name="connsiteY157" fmla="*/ 1023843 h 6008531"/>
              <a:gd name="connsiteX158" fmla="*/ 1317586 w 3276240"/>
              <a:gd name="connsiteY158" fmla="*/ 1013607 h 6008531"/>
              <a:gd name="connsiteX159" fmla="*/ 1331916 w 3276240"/>
              <a:gd name="connsiteY159" fmla="*/ 998298 h 6008531"/>
              <a:gd name="connsiteX160" fmla="*/ 1337925 w 3276240"/>
              <a:gd name="connsiteY160" fmla="*/ 985258 h 6008531"/>
              <a:gd name="connsiteX161" fmla="*/ 1335477 w 3276240"/>
              <a:gd name="connsiteY161" fmla="*/ 975824 h 6008531"/>
              <a:gd name="connsiteX162" fmla="*/ 1324529 w 3276240"/>
              <a:gd name="connsiteY162" fmla="*/ 971373 h 6008531"/>
              <a:gd name="connsiteX163" fmla="*/ 1319323 w 3276240"/>
              <a:gd name="connsiteY163" fmla="*/ 971151 h 6008531"/>
              <a:gd name="connsiteX164" fmla="*/ 1313626 w 3276240"/>
              <a:gd name="connsiteY164" fmla="*/ 971551 h 6008531"/>
              <a:gd name="connsiteX165" fmla="*/ 1307484 w 3276240"/>
              <a:gd name="connsiteY165" fmla="*/ 972575 h 6008531"/>
              <a:gd name="connsiteX166" fmla="*/ 1300987 w 3276240"/>
              <a:gd name="connsiteY166" fmla="*/ 974133 h 6008531"/>
              <a:gd name="connsiteX167" fmla="*/ 1286612 w 3276240"/>
              <a:gd name="connsiteY167" fmla="*/ 979117 h 6008531"/>
              <a:gd name="connsiteX168" fmla="*/ 1271793 w 3276240"/>
              <a:gd name="connsiteY168" fmla="*/ 986060 h 6008531"/>
              <a:gd name="connsiteX169" fmla="*/ 1257373 w 3276240"/>
              <a:gd name="connsiteY169" fmla="*/ 994649 h 6008531"/>
              <a:gd name="connsiteX170" fmla="*/ 1244022 w 3276240"/>
              <a:gd name="connsiteY170" fmla="*/ 1004662 h 6008531"/>
              <a:gd name="connsiteX171" fmla="*/ 1229470 w 3276240"/>
              <a:gd name="connsiteY171" fmla="*/ 1019793 h 6008531"/>
              <a:gd name="connsiteX172" fmla="*/ 1222972 w 3276240"/>
              <a:gd name="connsiteY172" fmla="*/ 1032922 h 6008531"/>
              <a:gd name="connsiteX173" fmla="*/ 1224842 w 3276240"/>
              <a:gd name="connsiteY173" fmla="*/ 1042713 h 6008531"/>
              <a:gd name="connsiteX174" fmla="*/ 1235656 w 3276240"/>
              <a:gd name="connsiteY174" fmla="*/ 1047653 h 6008531"/>
              <a:gd name="connsiteX175" fmla="*/ 498943 w 3276240"/>
              <a:gd name="connsiteY175" fmla="*/ 1890906 h 6008531"/>
              <a:gd name="connsiteX176" fmla="*/ 520972 w 3276240"/>
              <a:gd name="connsiteY176" fmla="*/ 1889616 h 6008531"/>
              <a:gd name="connsiteX177" fmla="*/ 521240 w 3276240"/>
              <a:gd name="connsiteY177" fmla="*/ 1889616 h 6008531"/>
              <a:gd name="connsiteX178" fmla="*/ 521730 w 3276240"/>
              <a:gd name="connsiteY178" fmla="*/ 1889616 h 6008531"/>
              <a:gd name="connsiteX179" fmla="*/ 521996 w 3276240"/>
              <a:gd name="connsiteY179" fmla="*/ 1889616 h 6008531"/>
              <a:gd name="connsiteX180" fmla="*/ 550479 w 3276240"/>
              <a:gd name="connsiteY180" fmla="*/ 1878801 h 6008531"/>
              <a:gd name="connsiteX181" fmla="*/ 579228 w 3276240"/>
              <a:gd name="connsiteY181" fmla="*/ 1861000 h 6008531"/>
              <a:gd name="connsiteX182" fmla="*/ 604728 w 3276240"/>
              <a:gd name="connsiteY182" fmla="*/ 1839193 h 6008531"/>
              <a:gd name="connsiteX183" fmla="*/ 623598 w 3276240"/>
              <a:gd name="connsiteY183" fmla="*/ 1815740 h 6008531"/>
              <a:gd name="connsiteX184" fmla="*/ 632054 w 3276240"/>
              <a:gd name="connsiteY184" fmla="*/ 1795223 h 6008531"/>
              <a:gd name="connsiteX185" fmla="*/ 629428 w 3276240"/>
              <a:gd name="connsiteY185" fmla="*/ 1781027 h 6008531"/>
              <a:gd name="connsiteX186" fmla="*/ 616789 w 3276240"/>
              <a:gd name="connsiteY186" fmla="*/ 1774129 h 6008531"/>
              <a:gd name="connsiteX187" fmla="*/ 595116 w 3276240"/>
              <a:gd name="connsiteY187" fmla="*/ 1775731 h 6008531"/>
              <a:gd name="connsiteX188" fmla="*/ 594581 w 3276240"/>
              <a:gd name="connsiteY188" fmla="*/ 1775731 h 6008531"/>
              <a:gd name="connsiteX189" fmla="*/ 594581 w 3276240"/>
              <a:gd name="connsiteY189" fmla="*/ 1775731 h 6008531"/>
              <a:gd name="connsiteX190" fmla="*/ 594314 w 3276240"/>
              <a:gd name="connsiteY190" fmla="*/ 1775731 h 6008531"/>
              <a:gd name="connsiteX191" fmla="*/ 566678 w 3276240"/>
              <a:gd name="connsiteY191" fmla="*/ 1786278 h 6008531"/>
              <a:gd name="connsiteX192" fmla="*/ 538818 w 3276240"/>
              <a:gd name="connsiteY192" fmla="*/ 1803190 h 6008531"/>
              <a:gd name="connsiteX193" fmla="*/ 513674 w 3276240"/>
              <a:gd name="connsiteY193" fmla="*/ 1824329 h 6008531"/>
              <a:gd name="connsiteX194" fmla="*/ 494359 w 3276240"/>
              <a:gd name="connsiteY194" fmla="*/ 1847515 h 6008531"/>
              <a:gd name="connsiteX195" fmla="*/ 484970 w 3276240"/>
              <a:gd name="connsiteY195" fmla="*/ 1868343 h 6008531"/>
              <a:gd name="connsiteX196" fmla="*/ 486838 w 3276240"/>
              <a:gd name="connsiteY196" fmla="*/ 1883251 h 6008531"/>
              <a:gd name="connsiteX197" fmla="*/ 498943 w 3276240"/>
              <a:gd name="connsiteY197" fmla="*/ 1890906 h 6008531"/>
              <a:gd name="connsiteX198" fmla="*/ 418837 w 3276240"/>
              <a:gd name="connsiteY198" fmla="*/ 2023082 h 6008531"/>
              <a:gd name="connsiteX199" fmla="*/ 440600 w 3276240"/>
              <a:gd name="connsiteY199" fmla="*/ 2021969 h 6008531"/>
              <a:gd name="connsiteX200" fmla="*/ 441889 w 3276240"/>
              <a:gd name="connsiteY200" fmla="*/ 2021658 h 6008531"/>
              <a:gd name="connsiteX201" fmla="*/ 443180 w 3276240"/>
              <a:gd name="connsiteY201" fmla="*/ 2021346 h 6008531"/>
              <a:gd name="connsiteX202" fmla="*/ 444516 w 3276240"/>
              <a:gd name="connsiteY202" fmla="*/ 2020990 h 6008531"/>
              <a:gd name="connsiteX203" fmla="*/ 445851 w 3276240"/>
              <a:gd name="connsiteY203" fmla="*/ 2020634 h 6008531"/>
              <a:gd name="connsiteX204" fmla="*/ 475935 w 3276240"/>
              <a:gd name="connsiteY204" fmla="*/ 2008040 h 6008531"/>
              <a:gd name="connsiteX205" fmla="*/ 505663 w 3276240"/>
              <a:gd name="connsiteY205" fmla="*/ 1988592 h 6008531"/>
              <a:gd name="connsiteX206" fmla="*/ 531520 w 3276240"/>
              <a:gd name="connsiteY206" fmla="*/ 1965005 h 6008531"/>
              <a:gd name="connsiteX207" fmla="*/ 550122 w 3276240"/>
              <a:gd name="connsiteY207" fmla="*/ 1940127 h 6008531"/>
              <a:gd name="connsiteX208" fmla="*/ 557643 w 3276240"/>
              <a:gd name="connsiteY208" fmla="*/ 1919433 h 6008531"/>
              <a:gd name="connsiteX209" fmla="*/ 554395 w 3276240"/>
              <a:gd name="connsiteY209" fmla="*/ 1905192 h 6008531"/>
              <a:gd name="connsiteX210" fmla="*/ 541400 w 3276240"/>
              <a:gd name="connsiteY210" fmla="*/ 1898472 h 6008531"/>
              <a:gd name="connsiteX211" fmla="*/ 519993 w 3276240"/>
              <a:gd name="connsiteY211" fmla="*/ 1899851 h 6008531"/>
              <a:gd name="connsiteX212" fmla="*/ 518703 w 3276240"/>
              <a:gd name="connsiteY212" fmla="*/ 1900163 h 6008531"/>
              <a:gd name="connsiteX213" fmla="*/ 517458 w 3276240"/>
              <a:gd name="connsiteY213" fmla="*/ 1900474 h 6008531"/>
              <a:gd name="connsiteX214" fmla="*/ 516122 w 3276240"/>
              <a:gd name="connsiteY214" fmla="*/ 1900830 h 6008531"/>
              <a:gd name="connsiteX215" fmla="*/ 514831 w 3276240"/>
              <a:gd name="connsiteY215" fmla="*/ 1901186 h 6008531"/>
              <a:gd name="connsiteX216" fmla="*/ 485770 w 3276240"/>
              <a:gd name="connsiteY216" fmla="*/ 1913336 h 6008531"/>
              <a:gd name="connsiteX217" fmla="*/ 456843 w 3276240"/>
              <a:gd name="connsiteY217" fmla="*/ 1932028 h 6008531"/>
              <a:gd name="connsiteX218" fmla="*/ 431209 w 3276240"/>
              <a:gd name="connsiteY218" fmla="*/ 1954902 h 6008531"/>
              <a:gd name="connsiteX219" fmla="*/ 412117 w 3276240"/>
              <a:gd name="connsiteY219" fmla="*/ 1979602 h 6008531"/>
              <a:gd name="connsiteX220" fmla="*/ 403662 w 3276240"/>
              <a:gd name="connsiteY220" fmla="*/ 2000696 h 6008531"/>
              <a:gd name="connsiteX221" fmla="*/ 406109 w 3276240"/>
              <a:gd name="connsiteY221" fmla="*/ 2015694 h 6008531"/>
              <a:gd name="connsiteX222" fmla="*/ 418837 w 3276240"/>
              <a:gd name="connsiteY222" fmla="*/ 2023082 h 6008531"/>
              <a:gd name="connsiteX223" fmla="*/ 753237 w 3276240"/>
              <a:gd name="connsiteY223" fmla="*/ 1532163 h 6008531"/>
              <a:gd name="connsiteX224" fmla="*/ 770593 w 3276240"/>
              <a:gd name="connsiteY224" fmla="*/ 1533765 h 6008531"/>
              <a:gd name="connsiteX225" fmla="*/ 773175 w 3276240"/>
              <a:gd name="connsiteY225" fmla="*/ 1533454 h 6008531"/>
              <a:gd name="connsiteX226" fmla="*/ 775755 w 3276240"/>
              <a:gd name="connsiteY226" fmla="*/ 1533008 h 6008531"/>
              <a:gd name="connsiteX227" fmla="*/ 778426 w 3276240"/>
              <a:gd name="connsiteY227" fmla="*/ 1532474 h 6008531"/>
              <a:gd name="connsiteX228" fmla="*/ 781141 w 3276240"/>
              <a:gd name="connsiteY228" fmla="*/ 1531807 h 6008531"/>
              <a:gd name="connsiteX229" fmla="*/ 803393 w 3276240"/>
              <a:gd name="connsiteY229" fmla="*/ 1523796 h 6008531"/>
              <a:gd name="connsiteX230" fmla="*/ 826223 w 3276240"/>
              <a:gd name="connsiteY230" fmla="*/ 1511291 h 6008531"/>
              <a:gd name="connsiteX231" fmla="*/ 847362 w 3276240"/>
              <a:gd name="connsiteY231" fmla="*/ 1495626 h 6008531"/>
              <a:gd name="connsiteX232" fmla="*/ 864673 w 3276240"/>
              <a:gd name="connsiteY232" fmla="*/ 1478091 h 6008531"/>
              <a:gd name="connsiteX233" fmla="*/ 875933 w 3276240"/>
              <a:gd name="connsiteY233" fmla="*/ 1459622 h 6008531"/>
              <a:gd name="connsiteX234" fmla="*/ 877135 w 3276240"/>
              <a:gd name="connsiteY234" fmla="*/ 1445648 h 6008531"/>
              <a:gd name="connsiteX235" fmla="*/ 868813 w 3276240"/>
              <a:gd name="connsiteY235" fmla="*/ 1437415 h 6008531"/>
              <a:gd name="connsiteX236" fmla="*/ 851500 w 3276240"/>
              <a:gd name="connsiteY236" fmla="*/ 1436124 h 6008531"/>
              <a:gd name="connsiteX237" fmla="*/ 849009 w 3276240"/>
              <a:gd name="connsiteY237" fmla="*/ 1436480 h 6008531"/>
              <a:gd name="connsiteX238" fmla="*/ 846472 w 3276240"/>
              <a:gd name="connsiteY238" fmla="*/ 1436925 h 6008531"/>
              <a:gd name="connsiteX239" fmla="*/ 843846 w 3276240"/>
              <a:gd name="connsiteY239" fmla="*/ 1437504 h 6008531"/>
              <a:gd name="connsiteX240" fmla="*/ 841221 w 3276240"/>
              <a:gd name="connsiteY240" fmla="*/ 1438127 h 6008531"/>
              <a:gd name="connsiteX241" fmla="*/ 819547 w 3276240"/>
              <a:gd name="connsiteY241" fmla="*/ 1445960 h 6008531"/>
              <a:gd name="connsiteX242" fmla="*/ 797295 w 3276240"/>
              <a:gd name="connsiteY242" fmla="*/ 1458020 h 6008531"/>
              <a:gd name="connsiteX243" fmla="*/ 776513 w 3276240"/>
              <a:gd name="connsiteY243" fmla="*/ 1473240 h 6008531"/>
              <a:gd name="connsiteX244" fmla="*/ 759111 w 3276240"/>
              <a:gd name="connsiteY244" fmla="*/ 1490463 h 6008531"/>
              <a:gd name="connsiteX245" fmla="*/ 747229 w 3276240"/>
              <a:gd name="connsiteY245" fmla="*/ 1509021 h 6008531"/>
              <a:gd name="connsiteX246" fmla="*/ 745316 w 3276240"/>
              <a:gd name="connsiteY246" fmla="*/ 1523396 h 6008531"/>
              <a:gd name="connsiteX247" fmla="*/ 753237 w 3276240"/>
              <a:gd name="connsiteY247" fmla="*/ 1532163 h 6008531"/>
              <a:gd name="connsiteX248" fmla="*/ 580608 w 3276240"/>
              <a:gd name="connsiteY248" fmla="*/ 1765406 h 6008531"/>
              <a:gd name="connsiteX249" fmla="*/ 601524 w 3276240"/>
              <a:gd name="connsiteY249" fmla="*/ 1764783 h 6008531"/>
              <a:gd name="connsiteX250" fmla="*/ 602147 w 3276240"/>
              <a:gd name="connsiteY250" fmla="*/ 1764783 h 6008531"/>
              <a:gd name="connsiteX251" fmla="*/ 602815 w 3276240"/>
              <a:gd name="connsiteY251" fmla="*/ 1764783 h 6008531"/>
              <a:gd name="connsiteX252" fmla="*/ 603482 w 3276240"/>
              <a:gd name="connsiteY252" fmla="*/ 1764783 h 6008531"/>
              <a:gd name="connsiteX253" fmla="*/ 604106 w 3276240"/>
              <a:gd name="connsiteY253" fmla="*/ 1764783 h 6008531"/>
              <a:gd name="connsiteX254" fmla="*/ 630808 w 3276240"/>
              <a:gd name="connsiteY254" fmla="*/ 1754992 h 6008531"/>
              <a:gd name="connsiteX255" fmla="*/ 657732 w 3276240"/>
              <a:gd name="connsiteY255" fmla="*/ 1739149 h 6008531"/>
              <a:gd name="connsiteX256" fmla="*/ 682032 w 3276240"/>
              <a:gd name="connsiteY256" fmla="*/ 1719389 h 6008531"/>
              <a:gd name="connsiteX257" fmla="*/ 700589 w 3276240"/>
              <a:gd name="connsiteY257" fmla="*/ 1697805 h 6008531"/>
              <a:gd name="connsiteX258" fmla="*/ 709891 w 3276240"/>
              <a:gd name="connsiteY258" fmla="*/ 1677957 h 6008531"/>
              <a:gd name="connsiteX259" fmla="*/ 708288 w 3276240"/>
              <a:gd name="connsiteY259" fmla="*/ 1663893 h 6008531"/>
              <a:gd name="connsiteX260" fmla="*/ 696761 w 3276240"/>
              <a:gd name="connsiteY260" fmla="*/ 1656728 h 6008531"/>
              <a:gd name="connsiteX261" fmla="*/ 676068 w 3276240"/>
              <a:gd name="connsiteY261" fmla="*/ 1657663 h 6008531"/>
              <a:gd name="connsiteX262" fmla="*/ 675401 w 3276240"/>
              <a:gd name="connsiteY262" fmla="*/ 1657663 h 6008531"/>
              <a:gd name="connsiteX263" fmla="*/ 674732 w 3276240"/>
              <a:gd name="connsiteY263" fmla="*/ 1657663 h 6008531"/>
              <a:gd name="connsiteX264" fmla="*/ 674065 w 3276240"/>
              <a:gd name="connsiteY264" fmla="*/ 1657663 h 6008531"/>
              <a:gd name="connsiteX265" fmla="*/ 673353 w 3276240"/>
              <a:gd name="connsiteY265" fmla="*/ 1657663 h 6008531"/>
              <a:gd name="connsiteX266" fmla="*/ 647674 w 3276240"/>
              <a:gd name="connsiteY266" fmla="*/ 1667142 h 6008531"/>
              <a:gd name="connsiteX267" fmla="*/ 621551 w 3276240"/>
              <a:gd name="connsiteY267" fmla="*/ 1682407 h 6008531"/>
              <a:gd name="connsiteX268" fmla="*/ 597652 w 3276240"/>
              <a:gd name="connsiteY268" fmla="*/ 1701588 h 6008531"/>
              <a:gd name="connsiteX269" fmla="*/ 578827 w 3276240"/>
              <a:gd name="connsiteY269" fmla="*/ 1722861 h 6008531"/>
              <a:gd name="connsiteX270" fmla="*/ 568725 w 3276240"/>
              <a:gd name="connsiteY270" fmla="*/ 1742932 h 6008531"/>
              <a:gd name="connsiteX271" fmla="*/ 569571 w 3276240"/>
              <a:gd name="connsiteY271" fmla="*/ 1757573 h 6008531"/>
              <a:gd name="connsiteX272" fmla="*/ 580608 w 3276240"/>
              <a:gd name="connsiteY272" fmla="*/ 1765406 h 6008531"/>
              <a:gd name="connsiteX273" fmla="*/ 665165 w 3276240"/>
              <a:gd name="connsiteY273" fmla="*/ 1645736 h 6008531"/>
              <a:gd name="connsiteX274" fmla="*/ 684079 w 3276240"/>
              <a:gd name="connsiteY274" fmla="*/ 1646493 h 6008531"/>
              <a:gd name="connsiteX275" fmla="*/ 685858 w 3276240"/>
              <a:gd name="connsiteY275" fmla="*/ 1646181 h 6008531"/>
              <a:gd name="connsiteX276" fmla="*/ 687639 w 3276240"/>
              <a:gd name="connsiteY276" fmla="*/ 1645869 h 6008531"/>
              <a:gd name="connsiteX277" fmla="*/ 689463 w 3276240"/>
              <a:gd name="connsiteY277" fmla="*/ 1645469 h 6008531"/>
              <a:gd name="connsiteX278" fmla="*/ 691332 w 3276240"/>
              <a:gd name="connsiteY278" fmla="*/ 1645024 h 6008531"/>
              <a:gd name="connsiteX279" fmla="*/ 715454 w 3276240"/>
              <a:gd name="connsiteY279" fmla="*/ 1636123 h 6008531"/>
              <a:gd name="connsiteX280" fmla="*/ 740152 w 3276240"/>
              <a:gd name="connsiteY280" fmla="*/ 1622149 h 6008531"/>
              <a:gd name="connsiteX281" fmla="*/ 762761 w 3276240"/>
              <a:gd name="connsiteY281" fmla="*/ 1604659 h 6008531"/>
              <a:gd name="connsiteX282" fmla="*/ 780785 w 3276240"/>
              <a:gd name="connsiteY282" fmla="*/ 1585300 h 6008531"/>
              <a:gd name="connsiteX283" fmla="*/ 791332 w 3276240"/>
              <a:gd name="connsiteY283" fmla="*/ 1566075 h 6008531"/>
              <a:gd name="connsiteX284" fmla="*/ 791332 w 3276240"/>
              <a:gd name="connsiteY284" fmla="*/ 1551878 h 6008531"/>
              <a:gd name="connsiteX285" fmla="*/ 781630 w 3276240"/>
              <a:gd name="connsiteY285" fmla="*/ 1544001 h 6008531"/>
              <a:gd name="connsiteX286" fmla="*/ 762850 w 3276240"/>
              <a:gd name="connsiteY286" fmla="*/ 1543645 h 6008531"/>
              <a:gd name="connsiteX287" fmla="*/ 761070 w 3276240"/>
              <a:gd name="connsiteY287" fmla="*/ 1543956 h 6008531"/>
              <a:gd name="connsiteX288" fmla="*/ 759334 w 3276240"/>
              <a:gd name="connsiteY288" fmla="*/ 1544268 h 6008531"/>
              <a:gd name="connsiteX289" fmla="*/ 757554 w 3276240"/>
              <a:gd name="connsiteY289" fmla="*/ 1544668 h 6008531"/>
              <a:gd name="connsiteX290" fmla="*/ 755729 w 3276240"/>
              <a:gd name="connsiteY290" fmla="*/ 1545113 h 6008531"/>
              <a:gd name="connsiteX291" fmla="*/ 732320 w 3276240"/>
              <a:gd name="connsiteY291" fmla="*/ 1553658 h 6008531"/>
              <a:gd name="connsiteX292" fmla="*/ 708333 w 3276240"/>
              <a:gd name="connsiteY292" fmla="*/ 1567009 h 6008531"/>
              <a:gd name="connsiteX293" fmla="*/ 686081 w 3276240"/>
              <a:gd name="connsiteY293" fmla="*/ 1583965 h 6008531"/>
              <a:gd name="connsiteX294" fmla="*/ 667923 w 3276240"/>
              <a:gd name="connsiteY294" fmla="*/ 1603013 h 6008531"/>
              <a:gd name="connsiteX295" fmla="*/ 656708 w 3276240"/>
              <a:gd name="connsiteY295" fmla="*/ 1622327 h 6008531"/>
              <a:gd name="connsiteX296" fmla="*/ 655863 w 3276240"/>
              <a:gd name="connsiteY296" fmla="*/ 1636969 h 6008531"/>
              <a:gd name="connsiteX297" fmla="*/ 664986 w 3276240"/>
              <a:gd name="connsiteY297" fmla="*/ 1645736 h 6008531"/>
              <a:gd name="connsiteX298" fmla="*/ 2379041 w 3276240"/>
              <a:gd name="connsiteY298" fmla="*/ 324291 h 6008531"/>
              <a:gd name="connsiteX299" fmla="*/ 2389054 w 3276240"/>
              <a:gd name="connsiteY299" fmla="*/ 326072 h 6008531"/>
              <a:gd name="connsiteX300" fmla="*/ 2402405 w 3276240"/>
              <a:gd name="connsiteY300" fmla="*/ 325182 h 6008531"/>
              <a:gd name="connsiteX301" fmla="*/ 2417715 w 3276240"/>
              <a:gd name="connsiteY301" fmla="*/ 321710 h 6008531"/>
              <a:gd name="connsiteX302" fmla="*/ 2421854 w 3276240"/>
              <a:gd name="connsiteY302" fmla="*/ 320420 h 6008531"/>
              <a:gd name="connsiteX303" fmla="*/ 2426037 w 3276240"/>
              <a:gd name="connsiteY303" fmla="*/ 318951 h 6008531"/>
              <a:gd name="connsiteX304" fmla="*/ 2430265 w 3276240"/>
              <a:gd name="connsiteY304" fmla="*/ 317349 h 6008531"/>
              <a:gd name="connsiteX305" fmla="*/ 2434715 w 3276240"/>
              <a:gd name="connsiteY305" fmla="*/ 315569 h 6008531"/>
              <a:gd name="connsiteX306" fmla="*/ 2453495 w 3276240"/>
              <a:gd name="connsiteY306" fmla="*/ 305556 h 6008531"/>
              <a:gd name="connsiteX307" fmla="*/ 2467069 w 3276240"/>
              <a:gd name="connsiteY307" fmla="*/ 294786 h 6008531"/>
              <a:gd name="connsiteX308" fmla="*/ 2474146 w 3276240"/>
              <a:gd name="connsiteY308" fmla="*/ 284594 h 6008531"/>
              <a:gd name="connsiteX309" fmla="*/ 2473522 w 3276240"/>
              <a:gd name="connsiteY309" fmla="*/ 276183 h 6008531"/>
              <a:gd name="connsiteX310" fmla="*/ 2467381 w 3276240"/>
              <a:gd name="connsiteY310" fmla="*/ 271733 h 6008531"/>
              <a:gd name="connsiteX311" fmla="*/ 2457279 w 3276240"/>
              <a:gd name="connsiteY311" fmla="*/ 270131 h 6008531"/>
              <a:gd name="connsiteX312" fmla="*/ 2444195 w 3276240"/>
              <a:gd name="connsiteY312" fmla="*/ 271110 h 6008531"/>
              <a:gd name="connsiteX313" fmla="*/ 2429152 w 3276240"/>
              <a:gd name="connsiteY313" fmla="*/ 274581 h 6008531"/>
              <a:gd name="connsiteX314" fmla="*/ 2425103 w 3276240"/>
              <a:gd name="connsiteY314" fmla="*/ 275872 h 6008531"/>
              <a:gd name="connsiteX315" fmla="*/ 2421009 w 3276240"/>
              <a:gd name="connsiteY315" fmla="*/ 277296 h 6008531"/>
              <a:gd name="connsiteX316" fmla="*/ 2416869 w 3276240"/>
              <a:gd name="connsiteY316" fmla="*/ 278898 h 6008531"/>
              <a:gd name="connsiteX317" fmla="*/ 2412731 w 3276240"/>
              <a:gd name="connsiteY317" fmla="*/ 280633 h 6008531"/>
              <a:gd name="connsiteX318" fmla="*/ 2394307 w 3276240"/>
              <a:gd name="connsiteY318" fmla="*/ 290380 h 6008531"/>
              <a:gd name="connsiteX319" fmla="*/ 2380955 w 3276240"/>
              <a:gd name="connsiteY319" fmla="*/ 300927 h 6008531"/>
              <a:gd name="connsiteX320" fmla="*/ 2373612 w 3276240"/>
              <a:gd name="connsiteY320" fmla="*/ 311074 h 6008531"/>
              <a:gd name="connsiteX321" fmla="*/ 2373612 w 3276240"/>
              <a:gd name="connsiteY321" fmla="*/ 319619 h 6008531"/>
              <a:gd name="connsiteX322" fmla="*/ 2378863 w 3276240"/>
              <a:gd name="connsiteY322" fmla="*/ 324291 h 6008531"/>
              <a:gd name="connsiteX323" fmla="*/ 2488788 w 3276240"/>
              <a:gd name="connsiteY323" fmla="*/ 276895 h 6008531"/>
              <a:gd name="connsiteX324" fmla="*/ 2499067 w 3276240"/>
              <a:gd name="connsiteY324" fmla="*/ 278987 h 6008531"/>
              <a:gd name="connsiteX325" fmla="*/ 2512953 w 3276240"/>
              <a:gd name="connsiteY325" fmla="*/ 278186 h 6008531"/>
              <a:gd name="connsiteX326" fmla="*/ 2529285 w 3276240"/>
              <a:gd name="connsiteY326" fmla="*/ 274536 h 6008531"/>
              <a:gd name="connsiteX327" fmla="*/ 2532578 w 3276240"/>
              <a:gd name="connsiteY327" fmla="*/ 273513 h 6008531"/>
              <a:gd name="connsiteX328" fmla="*/ 2535916 w 3276240"/>
              <a:gd name="connsiteY328" fmla="*/ 272356 h 6008531"/>
              <a:gd name="connsiteX329" fmla="*/ 2539298 w 3276240"/>
              <a:gd name="connsiteY329" fmla="*/ 271154 h 6008531"/>
              <a:gd name="connsiteX330" fmla="*/ 2542681 w 3276240"/>
              <a:gd name="connsiteY330" fmla="*/ 269819 h 6008531"/>
              <a:gd name="connsiteX331" fmla="*/ 2561817 w 3276240"/>
              <a:gd name="connsiteY331" fmla="*/ 260251 h 6008531"/>
              <a:gd name="connsiteX332" fmla="*/ 2576014 w 3276240"/>
              <a:gd name="connsiteY332" fmla="*/ 249703 h 6008531"/>
              <a:gd name="connsiteX333" fmla="*/ 2583891 w 3276240"/>
              <a:gd name="connsiteY333" fmla="*/ 239468 h 6008531"/>
              <a:gd name="connsiteX334" fmla="*/ 2584203 w 3276240"/>
              <a:gd name="connsiteY334" fmla="*/ 230567 h 6008531"/>
              <a:gd name="connsiteX335" fmla="*/ 2578284 w 3276240"/>
              <a:gd name="connsiteY335" fmla="*/ 225805 h 6008531"/>
              <a:gd name="connsiteX336" fmla="*/ 2567870 w 3276240"/>
              <a:gd name="connsiteY336" fmla="*/ 223936 h 6008531"/>
              <a:gd name="connsiteX337" fmla="*/ 2554074 w 3276240"/>
              <a:gd name="connsiteY337" fmla="*/ 224871 h 6008531"/>
              <a:gd name="connsiteX338" fmla="*/ 2538052 w 3276240"/>
              <a:gd name="connsiteY338" fmla="*/ 228520 h 6008531"/>
              <a:gd name="connsiteX339" fmla="*/ 2534848 w 3276240"/>
              <a:gd name="connsiteY339" fmla="*/ 229543 h 6008531"/>
              <a:gd name="connsiteX340" fmla="*/ 2531555 w 3276240"/>
              <a:gd name="connsiteY340" fmla="*/ 230656 h 6008531"/>
              <a:gd name="connsiteX341" fmla="*/ 2528262 w 3276240"/>
              <a:gd name="connsiteY341" fmla="*/ 231858 h 6008531"/>
              <a:gd name="connsiteX342" fmla="*/ 2524924 w 3276240"/>
              <a:gd name="connsiteY342" fmla="*/ 233148 h 6008531"/>
              <a:gd name="connsiteX343" fmla="*/ 2506143 w 3276240"/>
              <a:gd name="connsiteY343" fmla="*/ 242494 h 6008531"/>
              <a:gd name="connsiteX344" fmla="*/ 2492036 w 3276240"/>
              <a:gd name="connsiteY344" fmla="*/ 252819 h 6008531"/>
              <a:gd name="connsiteX345" fmla="*/ 2483936 w 3276240"/>
              <a:gd name="connsiteY345" fmla="*/ 262966 h 6008531"/>
              <a:gd name="connsiteX346" fmla="*/ 2483180 w 3276240"/>
              <a:gd name="connsiteY346" fmla="*/ 271866 h 6008531"/>
              <a:gd name="connsiteX347" fmla="*/ 2488609 w 3276240"/>
              <a:gd name="connsiteY347" fmla="*/ 276895 h 6008531"/>
              <a:gd name="connsiteX348" fmla="*/ 274378 w 3276240"/>
              <a:gd name="connsiteY348" fmla="*/ 2308572 h 6008531"/>
              <a:gd name="connsiteX349" fmla="*/ 295562 w 3276240"/>
              <a:gd name="connsiteY349" fmla="*/ 2307771 h 6008531"/>
              <a:gd name="connsiteX350" fmla="*/ 299390 w 3276240"/>
              <a:gd name="connsiteY350" fmla="*/ 2306837 h 6008531"/>
              <a:gd name="connsiteX351" fmla="*/ 303395 w 3276240"/>
              <a:gd name="connsiteY351" fmla="*/ 2305769 h 6008531"/>
              <a:gd name="connsiteX352" fmla="*/ 307578 w 3276240"/>
              <a:gd name="connsiteY352" fmla="*/ 2304433 h 6008531"/>
              <a:gd name="connsiteX353" fmla="*/ 312028 w 3276240"/>
              <a:gd name="connsiteY353" fmla="*/ 2302876 h 6008531"/>
              <a:gd name="connsiteX354" fmla="*/ 345495 w 3276240"/>
              <a:gd name="connsiteY354" fmla="*/ 2285831 h 6008531"/>
              <a:gd name="connsiteX355" fmla="*/ 377138 w 3276240"/>
              <a:gd name="connsiteY355" fmla="*/ 2261799 h 6008531"/>
              <a:gd name="connsiteX356" fmla="*/ 403261 w 3276240"/>
              <a:gd name="connsiteY356" fmla="*/ 2234118 h 6008531"/>
              <a:gd name="connsiteX357" fmla="*/ 420440 w 3276240"/>
              <a:gd name="connsiteY357" fmla="*/ 2206125 h 6008531"/>
              <a:gd name="connsiteX358" fmla="*/ 425201 w 3276240"/>
              <a:gd name="connsiteY358" fmla="*/ 2185653 h 6008531"/>
              <a:gd name="connsiteX359" fmla="*/ 420306 w 3276240"/>
              <a:gd name="connsiteY359" fmla="*/ 2171813 h 6008531"/>
              <a:gd name="connsiteX360" fmla="*/ 406955 w 3276240"/>
              <a:gd name="connsiteY360" fmla="*/ 2165137 h 6008531"/>
              <a:gd name="connsiteX361" fmla="*/ 386172 w 3276240"/>
              <a:gd name="connsiteY361" fmla="*/ 2166250 h 6008531"/>
              <a:gd name="connsiteX362" fmla="*/ 382478 w 3276240"/>
              <a:gd name="connsiteY362" fmla="*/ 2167140 h 6008531"/>
              <a:gd name="connsiteX363" fmla="*/ 378650 w 3276240"/>
              <a:gd name="connsiteY363" fmla="*/ 2168208 h 6008531"/>
              <a:gd name="connsiteX364" fmla="*/ 374645 w 3276240"/>
              <a:gd name="connsiteY364" fmla="*/ 2169499 h 6008531"/>
              <a:gd name="connsiteX365" fmla="*/ 370551 w 3276240"/>
              <a:gd name="connsiteY365" fmla="*/ 2170967 h 6008531"/>
              <a:gd name="connsiteX366" fmla="*/ 338197 w 3276240"/>
              <a:gd name="connsiteY366" fmla="*/ 2187344 h 6008531"/>
              <a:gd name="connsiteX367" fmla="*/ 307311 w 3276240"/>
              <a:gd name="connsiteY367" fmla="*/ 2210442 h 6008531"/>
              <a:gd name="connsiteX368" fmla="*/ 281143 w 3276240"/>
              <a:gd name="connsiteY368" fmla="*/ 2237411 h 6008531"/>
              <a:gd name="connsiteX369" fmla="*/ 263342 w 3276240"/>
              <a:gd name="connsiteY369" fmla="*/ 2265404 h 6008531"/>
              <a:gd name="connsiteX370" fmla="*/ 257511 w 3276240"/>
              <a:gd name="connsiteY370" fmla="*/ 2286409 h 6008531"/>
              <a:gd name="connsiteX371" fmla="*/ 261605 w 3276240"/>
              <a:gd name="connsiteY371" fmla="*/ 2301140 h 6008531"/>
              <a:gd name="connsiteX372" fmla="*/ 274378 w 3276240"/>
              <a:gd name="connsiteY372" fmla="*/ 2308572 h 6008531"/>
              <a:gd name="connsiteX373" fmla="*/ 2056390 w 3276240"/>
              <a:gd name="connsiteY373" fmla="*/ 483258 h 6008531"/>
              <a:gd name="connsiteX374" fmla="*/ 2065291 w 3276240"/>
              <a:gd name="connsiteY374" fmla="*/ 484193 h 6008531"/>
              <a:gd name="connsiteX375" fmla="*/ 2076773 w 3276240"/>
              <a:gd name="connsiteY375" fmla="*/ 483258 h 6008531"/>
              <a:gd name="connsiteX376" fmla="*/ 2089412 w 3276240"/>
              <a:gd name="connsiteY376" fmla="*/ 480321 h 6008531"/>
              <a:gd name="connsiteX377" fmla="*/ 2096088 w 3276240"/>
              <a:gd name="connsiteY377" fmla="*/ 478185 h 6008531"/>
              <a:gd name="connsiteX378" fmla="*/ 2102897 w 3276240"/>
              <a:gd name="connsiteY378" fmla="*/ 475604 h 6008531"/>
              <a:gd name="connsiteX379" fmla="*/ 2109705 w 3276240"/>
              <a:gd name="connsiteY379" fmla="*/ 472577 h 6008531"/>
              <a:gd name="connsiteX380" fmla="*/ 2116515 w 3276240"/>
              <a:gd name="connsiteY380" fmla="*/ 469195 h 6008531"/>
              <a:gd name="connsiteX381" fmla="*/ 2134316 w 3276240"/>
              <a:gd name="connsiteY381" fmla="*/ 457891 h 6008531"/>
              <a:gd name="connsiteX382" fmla="*/ 2145887 w 3276240"/>
              <a:gd name="connsiteY382" fmla="*/ 446543 h 6008531"/>
              <a:gd name="connsiteX383" fmla="*/ 2150338 w 3276240"/>
              <a:gd name="connsiteY383" fmla="*/ 436440 h 6008531"/>
              <a:gd name="connsiteX384" fmla="*/ 2147134 w 3276240"/>
              <a:gd name="connsiteY384" fmla="*/ 428919 h 6008531"/>
              <a:gd name="connsiteX385" fmla="*/ 2140636 w 3276240"/>
              <a:gd name="connsiteY385" fmla="*/ 426071 h 6008531"/>
              <a:gd name="connsiteX386" fmla="*/ 2131513 w 3276240"/>
              <a:gd name="connsiteY386" fmla="*/ 425270 h 6008531"/>
              <a:gd name="connsiteX387" fmla="*/ 2120476 w 3276240"/>
              <a:gd name="connsiteY387" fmla="*/ 426383 h 6008531"/>
              <a:gd name="connsiteX388" fmla="*/ 2108059 w 3276240"/>
              <a:gd name="connsiteY388" fmla="*/ 429320 h 6008531"/>
              <a:gd name="connsiteX389" fmla="*/ 2101517 w 3276240"/>
              <a:gd name="connsiteY389" fmla="*/ 431456 h 6008531"/>
              <a:gd name="connsiteX390" fmla="*/ 2094886 w 3276240"/>
              <a:gd name="connsiteY390" fmla="*/ 433993 h 6008531"/>
              <a:gd name="connsiteX391" fmla="*/ 2088166 w 3276240"/>
              <a:gd name="connsiteY391" fmla="*/ 436886 h 6008531"/>
              <a:gd name="connsiteX392" fmla="*/ 2081491 w 3276240"/>
              <a:gd name="connsiteY392" fmla="*/ 440223 h 6008531"/>
              <a:gd name="connsiteX393" fmla="*/ 2064178 w 3276240"/>
              <a:gd name="connsiteY393" fmla="*/ 451216 h 6008531"/>
              <a:gd name="connsiteX394" fmla="*/ 2052519 w 3276240"/>
              <a:gd name="connsiteY394" fmla="*/ 462431 h 6008531"/>
              <a:gd name="connsiteX395" fmla="*/ 2047534 w 3276240"/>
              <a:gd name="connsiteY395" fmla="*/ 472577 h 6008531"/>
              <a:gd name="connsiteX396" fmla="*/ 2050338 w 3276240"/>
              <a:gd name="connsiteY396" fmla="*/ 480321 h 6008531"/>
              <a:gd name="connsiteX397" fmla="*/ 2056390 w 3276240"/>
              <a:gd name="connsiteY397" fmla="*/ 483258 h 6008531"/>
              <a:gd name="connsiteX398" fmla="*/ 2162843 w 3276240"/>
              <a:gd name="connsiteY398" fmla="*/ 427362 h 6008531"/>
              <a:gd name="connsiteX399" fmla="*/ 2172189 w 3276240"/>
              <a:gd name="connsiteY399" fmla="*/ 428608 h 6008531"/>
              <a:gd name="connsiteX400" fmla="*/ 2184027 w 3276240"/>
              <a:gd name="connsiteY400" fmla="*/ 427584 h 6008531"/>
              <a:gd name="connsiteX401" fmla="*/ 2197600 w 3276240"/>
              <a:gd name="connsiteY401" fmla="*/ 424469 h 6008531"/>
              <a:gd name="connsiteX402" fmla="*/ 2203341 w 3276240"/>
              <a:gd name="connsiteY402" fmla="*/ 422644 h 6008531"/>
              <a:gd name="connsiteX403" fmla="*/ 2209216 w 3276240"/>
              <a:gd name="connsiteY403" fmla="*/ 420464 h 6008531"/>
              <a:gd name="connsiteX404" fmla="*/ 2215135 w 3276240"/>
              <a:gd name="connsiteY404" fmla="*/ 418016 h 6008531"/>
              <a:gd name="connsiteX405" fmla="*/ 2221053 w 3276240"/>
              <a:gd name="connsiteY405" fmla="*/ 415257 h 6008531"/>
              <a:gd name="connsiteX406" fmla="*/ 2238855 w 3276240"/>
              <a:gd name="connsiteY406" fmla="*/ 404442 h 6008531"/>
              <a:gd name="connsiteX407" fmla="*/ 2251138 w 3276240"/>
              <a:gd name="connsiteY407" fmla="*/ 393272 h 6008531"/>
              <a:gd name="connsiteX408" fmla="*/ 2256612 w 3276240"/>
              <a:gd name="connsiteY408" fmla="*/ 383125 h 6008531"/>
              <a:gd name="connsiteX409" fmla="*/ 2254342 w 3276240"/>
              <a:gd name="connsiteY409" fmla="*/ 375248 h 6008531"/>
              <a:gd name="connsiteX410" fmla="*/ 2247978 w 3276240"/>
              <a:gd name="connsiteY410" fmla="*/ 371910 h 6008531"/>
              <a:gd name="connsiteX411" fmla="*/ 2238499 w 3276240"/>
              <a:gd name="connsiteY411" fmla="*/ 370842 h 6008531"/>
              <a:gd name="connsiteX412" fmla="*/ 2226794 w 3276240"/>
              <a:gd name="connsiteY412" fmla="*/ 371955 h 6008531"/>
              <a:gd name="connsiteX413" fmla="*/ 2213443 w 3276240"/>
              <a:gd name="connsiteY413" fmla="*/ 375070 h 6008531"/>
              <a:gd name="connsiteX414" fmla="*/ 2207836 w 3276240"/>
              <a:gd name="connsiteY414" fmla="*/ 376850 h 6008531"/>
              <a:gd name="connsiteX415" fmla="*/ 2202095 w 3276240"/>
              <a:gd name="connsiteY415" fmla="*/ 378986 h 6008531"/>
              <a:gd name="connsiteX416" fmla="*/ 2196355 w 3276240"/>
              <a:gd name="connsiteY416" fmla="*/ 381390 h 6008531"/>
              <a:gd name="connsiteX417" fmla="*/ 2190569 w 3276240"/>
              <a:gd name="connsiteY417" fmla="*/ 384104 h 6008531"/>
              <a:gd name="connsiteX418" fmla="*/ 2172768 w 3276240"/>
              <a:gd name="connsiteY418" fmla="*/ 394652 h 6008531"/>
              <a:gd name="connsiteX419" fmla="*/ 2160396 w 3276240"/>
              <a:gd name="connsiteY419" fmla="*/ 405600 h 6008531"/>
              <a:gd name="connsiteX420" fmla="*/ 2154565 w 3276240"/>
              <a:gd name="connsiteY420" fmla="*/ 415791 h 6008531"/>
              <a:gd name="connsiteX421" fmla="*/ 2156345 w 3276240"/>
              <a:gd name="connsiteY421" fmla="*/ 423846 h 6008531"/>
              <a:gd name="connsiteX422" fmla="*/ 2162843 w 3276240"/>
              <a:gd name="connsiteY422" fmla="*/ 427406 h 6008531"/>
              <a:gd name="connsiteX423" fmla="*/ 2824968 w 3276240"/>
              <a:gd name="connsiteY423" fmla="*/ 150550 h 6008531"/>
              <a:gd name="connsiteX424" fmla="*/ 2836137 w 3276240"/>
              <a:gd name="connsiteY424" fmla="*/ 153665 h 6008531"/>
              <a:gd name="connsiteX425" fmla="*/ 2852292 w 3276240"/>
              <a:gd name="connsiteY425" fmla="*/ 153131 h 6008531"/>
              <a:gd name="connsiteX426" fmla="*/ 2871873 w 3276240"/>
              <a:gd name="connsiteY426" fmla="*/ 148680 h 6008531"/>
              <a:gd name="connsiteX427" fmla="*/ 2872764 w 3276240"/>
              <a:gd name="connsiteY427" fmla="*/ 148458 h 6008531"/>
              <a:gd name="connsiteX428" fmla="*/ 2873610 w 3276240"/>
              <a:gd name="connsiteY428" fmla="*/ 148146 h 6008531"/>
              <a:gd name="connsiteX429" fmla="*/ 2874500 w 3276240"/>
              <a:gd name="connsiteY429" fmla="*/ 147879 h 6008531"/>
              <a:gd name="connsiteX430" fmla="*/ 2875389 w 3276240"/>
              <a:gd name="connsiteY430" fmla="*/ 147612 h 6008531"/>
              <a:gd name="connsiteX431" fmla="*/ 2895728 w 3276240"/>
              <a:gd name="connsiteY431" fmla="*/ 139290 h 6008531"/>
              <a:gd name="connsiteX432" fmla="*/ 2911882 w 3276240"/>
              <a:gd name="connsiteY432" fmla="*/ 129321 h 6008531"/>
              <a:gd name="connsiteX433" fmla="*/ 2922163 w 3276240"/>
              <a:gd name="connsiteY433" fmla="*/ 119086 h 6008531"/>
              <a:gd name="connsiteX434" fmla="*/ 2925012 w 3276240"/>
              <a:gd name="connsiteY434" fmla="*/ 109740 h 6008531"/>
              <a:gd name="connsiteX435" fmla="*/ 2919938 w 3276240"/>
              <a:gd name="connsiteY435" fmla="*/ 103376 h 6008531"/>
              <a:gd name="connsiteX436" fmla="*/ 2908589 w 3276240"/>
              <a:gd name="connsiteY436" fmla="*/ 100483 h 6008531"/>
              <a:gd name="connsiteX437" fmla="*/ 2892479 w 3276240"/>
              <a:gd name="connsiteY437" fmla="*/ 101151 h 6008531"/>
              <a:gd name="connsiteX438" fmla="*/ 2873253 w 3276240"/>
              <a:gd name="connsiteY438" fmla="*/ 105601 h 6008531"/>
              <a:gd name="connsiteX439" fmla="*/ 2872364 w 3276240"/>
              <a:gd name="connsiteY439" fmla="*/ 105868 h 6008531"/>
              <a:gd name="connsiteX440" fmla="*/ 2871518 w 3276240"/>
              <a:gd name="connsiteY440" fmla="*/ 106135 h 6008531"/>
              <a:gd name="connsiteX441" fmla="*/ 2870672 w 3276240"/>
              <a:gd name="connsiteY441" fmla="*/ 106402 h 6008531"/>
              <a:gd name="connsiteX442" fmla="*/ 2869827 w 3276240"/>
              <a:gd name="connsiteY442" fmla="*/ 106714 h 6008531"/>
              <a:gd name="connsiteX443" fmla="*/ 2849889 w 3276240"/>
              <a:gd name="connsiteY443" fmla="*/ 114858 h 6008531"/>
              <a:gd name="connsiteX444" fmla="*/ 2834001 w 3276240"/>
              <a:gd name="connsiteY444" fmla="*/ 124559 h 6008531"/>
              <a:gd name="connsiteX445" fmla="*/ 2823588 w 3276240"/>
              <a:gd name="connsiteY445" fmla="*/ 134662 h 6008531"/>
              <a:gd name="connsiteX446" fmla="*/ 2820384 w 3276240"/>
              <a:gd name="connsiteY446" fmla="*/ 144007 h 6008531"/>
              <a:gd name="connsiteX447" fmla="*/ 2824968 w 3276240"/>
              <a:gd name="connsiteY447" fmla="*/ 150594 h 6008531"/>
              <a:gd name="connsiteX448" fmla="*/ 2939741 w 3276240"/>
              <a:gd name="connsiteY448" fmla="*/ 113745 h 6008531"/>
              <a:gd name="connsiteX449" fmla="*/ 2951179 w 3276240"/>
              <a:gd name="connsiteY449" fmla="*/ 117216 h 6008531"/>
              <a:gd name="connsiteX450" fmla="*/ 2968224 w 3276240"/>
              <a:gd name="connsiteY450" fmla="*/ 116860 h 6008531"/>
              <a:gd name="connsiteX451" fmla="*/ 2989096 w 3276240"/>
              <a:gd name="connsiteY451" fmla="*/ 112410 h 6008531"/>
              <a:gd name="connsiteX452" fmla="*/ 3009924 w 3276240"/>
              <a:gd name="connsiteY452" fmla="*/ 104444 h 6008531"/>
              <a:gd name="connsiteX453" fmla="*/ 3026746 w 3276240"/>
              <a:gd name="connsiteY453" fmla="*/ 94698 h 6008531"/>
              <a:gd name="connsiteX454" fmla="*/ 3037827 w 3276240"/>
              <a:gd name="connsiteY454" fmla="*/ 84462 h 6008531"/>
              <a:gd name="connsiteX455" fmla="*/ 3041522 w 3276240"/>
              <a:gd name="connsiteY455" fmla="*/ 74893 h 6008531"/>
              <a:gd name="connsiteX456" fmla="*/ 3036849 w 3276240"/>
              <a:gd name="connsiteY456" fmla="*/ 67906 h 6008531"/>
              <a:gd name="connsiteX457" fmla="*/ 3025100 w 3276240"/>
              <a:gd name="connsiteY457" fmla="*/ 64658 h 6008531"/>
              <a:gd name="connsiteX458" fmla="*/ 3008144 w 3276240"/>
              <a:gd name="connsiteY458" fmla="*/ 65236 h 6008531"/>
              <a:gd name="connsiteX459" fmla="*/ 2987672 w 3276240"/>
              <a:gd name="connsiteY459" fmla="*/ 69687 h 6008531"/>
              <a:gd name="connsiteX460" fmla="*/ 2967335 w 3276240"/>
              <a:gd name="connsiteY460" fmla="*/ 77430 h 6008531"/>
              <a:gd name="connsiteX461" fmla="*/ 2950778 w 3276240"/>
              <a:gd name="connsiteY461" fmla="*/ 86954 h 6008531"/>
              <a:gd name="connsiteX462" fmla="*/ 2939608 w 3276240"/>
              <a:gd name="connsiteY462" fmla="*/ 97056 h 6008531"/>
              <a:gd name="connsiteX463" fmla="*/ 2935558 w 3276240"/>
              <a:gd name="connsiteY463" fmla="*/ 106580 h 6008531"/>
              <a:gd name="connsiteX464" fmla="*/ 2939741 w 3276240"/>
              <a:gd name="connsiteY464" fmla="*/ 113879 h 6008531"/>
              <a:gd name="connsiteX465" fmla="*/ 1736766 w 3276240"/>
              <a:gd name="connsiteY465" fmla="*/ 667369 h 6008531"/>
              <a:gd name="connsiteX466" fmla="*/ 1743041 w 3276240"/>
              <a:gd name="connsiteY466" fmla="*/ 669194 h 6008531"/>
              <a:gd name="connsiteX467" fmla="*/ 1750963 w 3276240"/>
              <a:gd name="connsiteY467" fmla="*/ 669506 h 6008531"/>
              <a:gd name="connsiteX468" fmla="*/ 1760263 w 3276240"/>
              <a:gd name="connsiteY468" fmla="*/ 668393 h 6008531"/>
              <a:gd name="connsiteX469" fmla="*/ 1770499 w 3276240"/>
              <a:gd name="connsiteY469" fmla="*/ 665990 h 6008531"/>
              <a:gd name="connsiteX470" fmla="*/ 1779890 w 3276240"/>
              <a:gd name="connsiteY470" fmla="*/ 662919 h 6008531"/>
              <a:gd name="connsiteX471" fmla="*/ 1789502 w 3276240"/>
              <a:gd name="connsiteY471" fmla="*/ 658958 h 6008531"/>
              <a:gd name="connsiteX472" fmla="*/ 1799071 w 3276240"/>
              <a:gd name="connsiteY472" fmla="*/ 654196 h 6008531"/>
              <a:gd name="connsiteX473" fmla="*/ 1808372 w 3276240"/>
              <a:gd name="connsiteY473" fmla="*/ 648722 h 6008531"/>
              <a:gd name="connsiteX474" fmla="*/ 1824750 w 3276240"/>
              <a:gd name="connsiteY474" fmla="*/ 636128 h 6008531"/>
              <a:gd name="connsiteX475" fmla="*/ 1834318 w 3276240"/>
              <a:gd name="connsiteY475" fmla="*/ 624201 h 6008531"/>
              <a:gd name="connsiteX476" fmla="*/ 1836409 w 3276240"/>
              <a:gd name="connsiteY476" fmla="*/ 614277 h 6008531"/>
              <a:gd name="connsiteX477" fmla="*/ 1830490 w 3276240"/>
              <a:gd name="connsiteY477" fmla="*/ 607646 h 6008531"/>
              <a:gd name="connsiteX478" fmla="*/ 1824126 w 3276240"/>
              <a:gd name="connsiteY478" fmla="*/ 605999 h 6008531"/>
              <a:gd name="connsiteX479" fmla="*/ 1816204 w 3276240"/>
              <a:gd name="connsiteY479" fmla="*/ 605777 h 6008531"/>
              <a:gd name="connsiteX480" fmla="*/ 1807036 w 3276240"/>
              <a:gd name="connsiteY480" fmla="*/ 606934 h 6008531"/>
              <a:gd name="connsiteX481" fmla="*/ 1796979 w 3276240"/>
              <a:gd name="connsiteY481" fmla="*/ 609337 h 6008531"/>
              <a:gd name="connsiteX482" fmla="*/ 1787812 w 3276240"/>
              <a:gd name="connsiteY482" fmla="*/ 612408 h 6008531"/>
              <a:gd name="connsiteX483" fmla="*/ 1778421 w 3276240"/>
              <a:gd name="connsiteY483" fmla="*/ 616235 h 6008531"/>
              <a:gd name="connsiteX484" fmla="*/ 1769076 w 3276240"/>
              <a:gd name="connsiteY484" fmla="*/ 620685 h 6008531"/>
              <a:gd name="connsiteX485" fmla="*/ 1759952 w 3276240"/>
              <a:gd name="connsiteY485" fmla="*/ 626026 h 6008531"/>
              <a:gd name="connsiteX486" fmla="*/ 1743663 w 3276240"/>
              <a:gd name="connsiteY486" fmla="*/ 638398 h 6008531"/>
              <a:gd name="connsiteX487" fmla="*/ 1733828 w 3276240"/>
              <a:gd name="connsiteY487" fmla="*/ 650236 h 6008531"/>
              <a:gd name="connsiteX488" fmla="*/ 1731248 w 3276240"/>
              <a:gd name="connsiteY488" fmla="*/ 660293 h 6008531"/>
              <a:gd name="connsiteX489" fmla="*/ 1736766 w 3276240"/>
              <a:gd name="connsiteY489" fmla="*/ 667369 h 6008531"/>
              <a:gd name="connsiteX490" fmla="*/ 1532851 w 3276240"/>
              <a:gd name="connsiteY490" fmla="*/ 808357 h 6008531"/>
              <a:gd name="connsiteX491" fmla="*/ 1538858 w 3276240"/>
              <a:gd name="connsiteY491" fmla="*/ 809514 h 6008531"/>
              <a:gd name="connsiteX492" fmla="*/ 1546068 w 3276240"/>
              <a:gd name="connsiteY492" fmla="*/ 809514 h 6008531"/>
              <a:gd name="connsiteX493" fmla="*/ 1554213 w 3276240"/>
              <a:gd name="connsiteY493" fmla="*/ 808446 h 6008531"/>
              <a:gd name="connsiteX494" fmla="*/ 1563113 w 3276240"/>
              <a:gd name="connsiteY494" fmla="*/ 806354 h 6008531"/>
              <a:gd name="connsiteX495" fmla="*/ 1574417 w 3276240"/>
              <a:gd name="connsiteY495" fmla="*/ 802571 h 6008531"/>
              <a:gd name="connsiteX496" fmla="*/ 1585988 w 3276240"/>
              <a:gd name="connsiteY496" fmla="*/ 797542 h 6008531"/>
              <a:gd name="connsiteX497" fmla="*/ 1597470 w 3276240"/>
              <a:gd name="connsiteY497" fmla="*/ 791401 h 6008531"/>
              <a:gd name="connsiteX498" fmla="*/ 1608373 w 3276240"/>
              <a:gd name="connsiteY498" fmla="*/ 784325 h 6008531"/>
              <a:gd name="connsiteX499" fmla="*/ 1624083 w 3276240"/>
              <a:gd name="connsiteY499" fmla="*/ 770662 h 6008531"/>
              <a:gd name="connsiteX500" fmla="*/ 1632405 w 3276240"/>
              <a:gd name="connsiteY500" fmla="*/ 758290 h 6008531"/>
              <a:gd name="connsiteX501" fmla="*/ 1632895 w 3276240"/>
              <a:gd name="connsiteY501" fmla="*/ 748455 h 6008531"/>
              <a:gd name="connsiteX502" fmla="*/ 1625151 w 3276240"/>
              <a:gd name="connsiteY502" fmla="*/ 742536 h 6008531"/>
              <a:gd name="connsiteX503" fmla="*/ 1619098 w 3276240"/>
              <a:gd name="connsiteY503" fmla="*/ 741512 h 6008531"/>
              <a:gd name="connsiteX504" fmla="*/ 1611934 w 3276240"/>
              <a:gd name="connsiteY504" fmla="*/ 741512 h 6008531"/>
              <a:gd name="connsiteX505" fmla="*/ 1603923 w 3276240"/>
              <a:gd name="connsiteY505" fmla="*/ 742625 h 6008531"/>
              <a:gd name="connsiteX506" fmla="*/ 1595245 w 3276240"/>
              <a:gd name="connsiteY506" fmla="*/ 744717 h 6008531"/>
              <a:gd name="connsiteX507" fmla="*/ 1584208 w 3276240"/>
              <a:gd name="connsiteY507" fmla="*/ 748455 h 6008531"/>
              <a:gd name="connsiteX508" fmla="*/ 1572859 w 3276240"/>
              <a:gd name="connsiteY508" fmla="*/ 753350 h 6008531"/>
              <a:gd name="connsiteX509" fmla="*/ 1561644 w 3276240"/>
              <a:gd name="connsiteY509" fmla="*/ 759314 h 6008531"/>
              <a:gd name="connsiteX510" fmla="*/ 1550919 w 3276240"/>
              <a:gd name="connsiteY510" fmla="*/ 766212 h 6008531"/>
              <a:gd name="connsiteX511" fmla="*/ 1535209 w 3276240"/>
              <a:gd name="connsiteY511" fmla="*/ 779563 h 6008531"/>
              <a:gd name="connsiteX512" fmla="*/ 1526309 w 3276240"/>
              <a:gd name="connsiteY512" fmla="*/ 791979 h 6008531"/>
              <a:gd name="connsiteX513" fmla="*/ 1525330 w 3276240"/>
              <a:gd name="connsiteY513" fmla="*/ 801993 h 6008531"/>
              <a:gd name="connsiteX514" fmla="*/ 1532851 w 3276240"/>
              <a:gd name="connsiteY514" fmla="*/ 808357 h 6008531"/>
              <a:gd name="connsiteX515" fmla="*/ 1944731 w 3276240"/>
              <a:gd name="connsiteY515" fmla="*/ 539511 h 6008531"/>
              <a:gd name="connsiteX516" fmla="*/ 1951050 w 3276240"/>
              <a:gd name="connsiteY516" fmla="*/ 542136 h 6008531"/>
              <a:gd name="connsiteX517" fmla="*/ 1959728 w 3276240"/>
              <a:gd name="connsiteY517" fmla="*/ 542893 h 6008531"/>
              <a:gd name="connsiteX518" fmla="*/ 1970276 w 3276240"/>
              <a:gd name="connsiteY518" fmla="*/ 541825 h 6008531"/>
              <a:gd name="connsiteX519" fmla="*/ 1982114 w 3276240"/>
              <a:gd name="connsiteY519" fmla="*/ 539066 h 6008531"/>
              <a:gd name="connsiteX520" fmla="*/ 1989635 w 3276240"/>
              <a:gd name="connsiteY520" fmla="*/ 536618 h 6008531"/>
              <a:gd name="connsiteX521" fmla="*/ 1997245 w 3276240"/>
              <a:gd name="connsiteY521" fmla="*/ 533636 h 6008531"/>
              <a:gd name="connsiteX522" fmla="*/ 2004945 w 3276240"/>
              <a:gd name="connsiteY522" fmla="*/ 530165 h 6008531"/>
              <a:gd name="connsiteX523" fmla="*/ 2012510 w 3276240"/>
              <a:gd name="connsiteY523" fmla="*/ 526160 h 6008531"/>
              <a:gd name="connsiteX524" fmla="*/ 2029732 w 3276240"/>
              <a:gd name="connsiteY524" fmla="*/ 514455 h 6008531"/>
              <a:gd name="connsiteX525" fmla="*/ 2040725 w 3276240"/>
              <a:gd name="connsiteY525" fmla="*/ 502929 h 6008531"/>
              <a:gd name="connsiteX526" fmla="*/ 2044553 w 3276240"/>
              <a:gd name="connsiteY526" fmla="*/ 492871 h 6008531"/>
              <a:gd name="connsiteX527" fmla="*/ 2040503 w 3276240"/>
              <a:gd name="connsiteY527" fmla="*/ 485572 h 6008531"/>
              <a:gd name="connsiteX528" fmla="*/ 2034049 w 3276240"/>
              <a:gd name="connsiteY528" fmla="*/ 483125 h 6008531"/>
              <a:gd name="connsiteX529" fmla="*/ 2025148 w 3276240"/>
              <a:gd name="connsiteY529" fmla="*/ 482502 h 6008531"/>
              <a:gd name="connsiteX530" fmla="*/ 2014691 w 3276240"/>
              <a:gd name="connsiteY530" fmla="*/ 483659 h 6008531"/>
              <a:gd name="connsiteX531" fmla="*/ 2003030 w 3276240"/>
              <a:gd name="connsiteY531" fmla="*/ 486418 h 6008531"/>
              <a:gd name="connsiteX532" fmla="*/ 1995732 w 3276240"/>
              <a:gd name="connsiteY532" fmla="*/ 488821 h 6008531"/>
              <a:gd name="connsiteX533" fmla="*/ 1988256 w 3276240"/>
              <a:gd name="connsiteY533" fmla="*/ 491714 h 6008531"/>
              <a:gd name="connsiteX534" fmla="*/ 1980734 w 3276240"/>
              <a:gd name="connsiteY534" fmla="*/ 495141 h 6008531"/>
              <a:gd name="connsiteX535" fmla="*/ 1973302 w 3276240"/>
              <a:gd name="connsiteY535" fmla="*/ 499057 h 6008531"/>
              <a:gd name="connsiteX536" fmla="*/ 1956302 w 3276240"/>
              <a:gd name="connsiteY536" fmla="*/ 510450 h 6008531"/>
              <a:gd name="connsiteX537" fmla="*/ 1945176 w 3276240"/>
              <a:gd name="connsiteY537" fmla="*/ 521887 h 6008531"/>
              <a:gd name="connsiteX538" fmla="*/ 1940725 w 3276240"/>
              <a:gd name="connsiteY538" fmla="*/ 531990 h 6008531"/>
              <a:gd name="connsiteX539" fmla="*/ 1944731 w 3276240"/>
              <a:gd name="connsiteY539" fmla="*/ 539511 h 6008531"/>
              <a:gd name="connsiteX540" fmla="*/ 1634363 w 3276240"/>
              <a:gd name="connsiteY540" fmla="*/ 736217 h 6008531"/>
              <a:gd name="connsiteX541" fmla="*/ 1640549 w 3276240"/>
              <a:gd name="connsiteY541" fmla="*/ 737685 h 6008531"/>
              <a:gd name="connsiteX542" fmla="*/ 1648114 w 3276240"/>
              <a:gd name="connsiteY542" fmla="*/ 737685 h 6008531"/>
              <a:gd name="connsiteX543" fmla="*/ 1657015 w 3276240"/>
              <a:gd name="connsiteY543" fmla="*/ 736573 h 6008531"/>
              <a:gd name="connsiteX544" fmla="*/ 1666584 w 3276240"/>
              <a:gd name="connsiteY544" fmla="*/ 734303 h 6008531"/>
              <a:gd name="connsiteX545" fmla="*/ 1676908 w 3276240"/>
              <a:gd name="connsiteY545" fmla="*/ 730921 h 6008531"/>
              <a:gd name="connsiteX546" fmla="*/ 1687456 w 3276240"/>
              <a:gd name="connsiteY546" fmla="*/ 726470 h 6008531"/>
              <a:gd name="connsiteX547" fmla="*/ 1697958 w 3276240"/>
              <a:gd name="connsiteY547" fmla="*/ 721085 h 6008531"/>
              <a:gd name="connsiteX548" fmla="*/ 1708016 w 3276240"/>
              <a:gd name="connsiteY548" fmla="*/ 714855 h 6008531"/>
              <a:gd name="connsiteX549" fmla="*/ 1724127 w 3276240"/>
              <a:gd name="connsiteY549" fmla="*/ 701726 h 6008531"/>
              <a:gd name="connsiteX550" fmla="*/ 1733028 w 3276240"/>
              <a:gd name="connsiteY550" fmla="*/ 689532 h 6008531"/>
              <a:gd name="connsiteX551" fmla="*/ 1734363 w 3276240"/>
              <a:gd name="connsiteY551" fmla="*/ 679653 h 6008531"/>
              <a:gd name="connsiteX552" fmla="*/ 1727509 w 3276240"/>
              <a:gd name="connsiteY552" fmla="*/ 673377 h 6008531"/>
              <a:gd name="connsiteX553" fmla="*/ 1721279 w 3276240"/>
              <a:gd name="connsiteY553" fmla="*/ 671998 h 6008531"/>
              <a:gd name="connsiteX554" fmla="*/ 1713757 w 3276240"/>
              <a:gd name="connsiteY554" fmla="*/ 671998 h 6008531"/>
              <a:gd name="connsiteX555" fmla="*/ 1705124 w 3276240"/>
              <a:gd name="connsiteY555" fmla="*/ 673155 h 6008531"/>
              <a:gd name="connsiteX556" fmla="*/ 1695733 w 3276240"/>
              <a:gd name="connsiteY556" fmla="*/ 675380 h 6008531"/>
              <a:gd name="connsiteX557" fmla="*/ 1685676 w 3276240"/>
              <a:gd name="connsiteY557" fmla="*/ 678762 h 6008531"/>
              <a:gd name="connsiteX558" fmla="*/ 1675351 w 3276240"/>
              <a:gd name="connsiteY558" fmla="*/ 683213 h 6008531"/>
              <a:gd name="connsiteX559" fmla="*/ 1665071 w 3276240"/>
              <a:gd name="connsiteY559" fmla="*/ 688464 h 6008531"/>
              <a:gd name="connsiteX560" fmla="*/ 1655191 w 3276240"/>
              <a:gd name="connsiteY560" fmla="*/ 694517 h 6008531"/>
              <a:gd name="connsiteX561" fmla="*/ 1639169 w 3276240"/>
              <a:gd name="connsiteY561" fmla="*/ 707423 h 6008531"/>
              <a:gd name="connsiteX562" fmla="*/ 1629913 w 3276240"/>
              <a:gd name="connsiteY562" fmla="*/ 719528 h 6008531"/>
              <a:gd name="connsiteX563" fmla="*/ 1628043 w 3276240"/>
              <a:gd name="connsiteY563" fmla="*/ 729586 h 6008531"/>
              <a:gd name="connsiteX564" fmla="*/ 1634363 w 3276240"/>
              <a:gd name="connsiteY564" fmla="*/ 736217 h 6008531"/>
              <a:gd name="connsiteX565" fmla="*/ 1432718 w 3276240"/>
              <a:gd name="connsiteY565" fmla="*/ 884369 h 6008531"/>
              <a:gd name="connsiteX566" fmla="*/ 1438548 w 3276240"/>
              <a:gd name="connsiteY566" fmla="*/ 885215 h 6008531"/>
              <a:gd name="connsiteX567" fmla="*/ 1445223 w 3276240"/>
              <a:gd name="connsiteY567" fmla="*/ 885215 h 6008531"/>
              <a:gd name="connsiteX568" fmla="*/ 1452700 w 3276240"/>
              <a:gd name="connsiteY568" fmla="*/ 884191 h 6008531"/>
              <a:gd name="connsiteX569" fmla="*/ 1460755 w 3276240"/>
              <a:gd name="connsiteY569" fmla="*/ 882277 h 6008531"/>
              <a:gd name="connsiteX570" fmla="*/ 1473215 w 3276240"/>
              <a:gd name="connsiteY570" fmla="*/ 878049 h 6008531"/>
              <a:gd name="connsiteX571" fmla="*/ 1486033 w 3276240"/>
              <a:gd name="connsiteY571" fmla="*/ 872353 h 6008531"/>
              <a:gd name="connsiteX572" fmla="*/ 1498583 w 3276240"/>
              <a:gd name="connsiteY572" fmla="*/ 865321 h 6008531"/>
              <a:gd name="connsiteX573" fmla="*/ 1510421 w 3276240"/>
              <a:gd name="connsiteY573" fmla="*/ 857222 h 6008531"/>
              <a:gd name="connsiteX574" fmla="*/ 1525596 w 3276240"/>
              <a:gd name="connsiteY574" fmla="*/ 843025 h 6008531"/>
              <a:gd name="connsiteX575" fmla="*/ 1533073 w 3276240"/>
              <a:gd name="connsiteY575" fmla="*/ 830475 h 6008531"/>
              <a:gd name="connsiteX576" fmla="*/ 1532494 w 3276240"/>
              <a:gd name="connsiteY576" fmla="*/ 820773 h 6008531"/>
              <a:gd name="connsiteX577" fmla="*/ 1523593 w 3276240"/>
              <a:gd name="connsiteY577" fmla="*/ 815344 h 6008531"/>
              <a:gd name="connsiteX578" fmla="*/ 1517763 w 3276240"/>
              <a:gd name="connsiteY578" fmla="*/ 814632 h 6008531"/>
              <a:gd name="connsiteX579" fmla="*/ 1511088 w 3276240"/>
              <a:gd name="connsiteY579" fmla="*/ 814854 h 6008531"/>
              <a:gd name="connsiteX580" fmla="*/ 1503745 w 3276240"/>
              <a:gd name="connsiteY580" fmla="*/ 815967 h 6008531"/>
              <a:gd name="connsiteX581" fmla="*/ 1495868 w 3276240"/>
              <a:gd name="connsiteY581" fmla="*/ 817881 h 6008531"/>
              <a:gd name="connsiteX582" fmla="*/ 1483674 w 3276240"/>
              <a:gd name="connsiteY582" fmla="*/ 821975 h 6008531"/>
              <a:gd name="connsiteX583" fmla="*/ 1471168 w 3276240"/>
              <a:gd name="connsiteY583" fmla="*/ 827538 h 6008531"/>
              <a:gd name="connsiteX584" fmla="*/ 1458885 w 3276240"/>
              <a:gd name="connsiteY584" fmla="*/ 834391 h 6008531"/>
              <a:gd name="connsiteX585" fmla="*/ 1447226 w 3276240"/>
              <a:gd name="connsiteY585" fmla="*/ 842313 h 6008531"/>
              <a:gd name="connsiteX586" fmla="*/ 1432006 w 3276240"/>
              <a:gd name="connsiteY586" fmla="*/ 856243 h 6008531"/>
              <a:gd name="connsiteX587" fmla="*/ 1424129 w 3276240"/>
              <a:gd name="connsiteY587" fmla="*/ 868837 h 6008531"/>
              <a:gd name="connsiteX588" fmla="*/ 1424129 w 3276240"/>
              <a:gd name="connsiteY588" fmla="*/ 878761 h 6008531"/>
              <a:gd name="connsiteX589" fmla="*/ 1432718 w 3276240"/>
              <a:gd name="connsiteY589" fmla="*/ 884369 h 6008531"/>
              <a:gd name="connsiteX590" fmla="*/ 1840103 w 3276240"/>
              <a:gd name="connsiteY590" fmla="*/ 601771 h 6008531"/>
              <a:gd name="connsiteX591" fmla="*/ 1846423 w 3276240"/>
              <a:gd name="connsiteY591" fmla="*/ 603996 h 6008531"/>
              <a:gd name="connsiteX592" fmla="*/ 1854790 w 3276240"/>
              <a:gd name="connsiteY592" fmla="*/ 604530 h 6008531"/>
              <a:gd name="connsiteX593" fmla="*/ 1864759 w 3276240"/>
              <a:gd name="connsiteY593" fmla="*/ 603462 h 6008531"/>
              <a:gd name="connsiteX594" fmla="*/ 1875884 w 3276240"/>
              <a:gd name="connsiteY594" fmla="*/ 600837 h 6008531"/>
              <a:gd name="connsiteX595" fmla="*/ 1884251 w 3276240"/>
              <a:gd name="connsiteY595" fmla="*/ 598122 h 6008531"/>
              <a:gd name="connsiteX596" fmla="*/ 1892795 w 3276240"/>
              <a:gd name="connsiteY596" fmla="*/ 594740 h 6008531"/>
              <a:gd name="connsiteX597" fmla="*/ 1901340 w 3276240"/>
              <a:gd name="connsiteY597" fmla="*/ 590645 h 6008531"/>
              <a:gd name="connsiteX598" fmla="*/ 1909706 w 3276240"/>
              <a:gd name="connsiteY598" fmla="*/ 586195 h 6008531"/>
              <a:gd name="connsiteX599" fmla="*/ 1926574 w 3276240"/>
              <a:gd name="connsiteY599" fmla="*/ 574001 h 6008531"/>
              <a:gd name="connsiteX600" fmla="*/ 1936988 w 3276240"/>
              <a:gd name="connsiteY600" fmla="*/ 562252 h 6008531"/>
              <a:gd name="connsiteX601" fmla="*/ 1940058 w 3276240"/>
              <a:gd name="connsiteY601" fmla="*/ 552194 h 6008531"/>
              <a:gd name="connsiteX602" fmla="*/ 1935162 w 3276240"/>
              <a:gd name="connsiteY602" fmla="*/ 545207 h 6008531"/>
              <a:gd name="connsiteX603" fmla="*/ 1928710 w 3276240"/>
              <a:gd name="connsiteY603" fmla="*/ 543116 h 6008531"/>
              <a:gd name="connsiteX604" fmla="*/ 1920343 w 3276240"/>
              <a:gd name="connsiteY604" fmla="*/ 542715 h 6008531"/>
              <a:gd name="connsiteX605" fmla="*/ 1910507 w 3276240"/>
              <a:gd name="connsiteY605" fmla="*/ 543872 h 6008531"/>
              <a:gd name="connsiteX606" fmla="*/ 1899560 w 3276240"/>
              <a:gd name="connsiteY606" fmla="*/ 546453 h 6008531"/>
              <a:gd name="connsiteX607" fmla="*/ 1891416 w 3276240"/>
              <a:gd name="connsiteY607" fmla="*/ 549124 h 6008531"/>
              <a:gd name="connsiteX608" fmla="*/ 1883049 w 3276240"/>
              <a:gd name="connsiteY608" fmla="*/ 552461 h 6008531"/>
              <a:gd name="connsiteX609" fmla="*/ 1874683 w 3276240"/>
              <a:gd name="connsiteY609" fmla="*/ 556422 h 6008531"/>
              <a:gd name="connsiteX610" fmla="*/ 1866405 w 3276240"/>
              <a:gd name="connsiteY610" fmla="*/ 560872 h 6008531"/>
              <a:gd name="connsiteX611" fmla="*/ 1849716 w 3276240"/>
              <a:gd name="connsiteY611" fmla="*/ 572755 h 6008531"/>
              <a:gd name="connsiteX612" fmla="*/ 1839124 w 3276240"/>
              <a:gd name="connsiteY612" fmla="*/ 584415 h 6008531"/>
              <a:gd name="connsiteX613" fmla="*/ 1835608 w 3276240"/>
              <a:gd name="connsiteY613" fmla="*/ 594562 h 6008531"/>
              <a:gd name="connsiteX614" fmla="*/ 1840103 w 3276240"/>
              <a:gd name="connsiteY614" fmla="*/ 601771 h 6008531"/>
              <a:gd name="connsiteX615" fmla="*/ 173489 w 3276240"/>
              <a:gd name="connsiteY615" fmla="*/ 3977056 h 6008531"/>
              <a:gd name="connsiteX616" fmla="*/ 200502 w 3276240"/>
              <a:gd name="connsiteY616" fmla="*/ 3959254 h 6008531"/>
              <a:gd name="connsiteX617" fmla="*/ 228184 w 3276240"/>
              <a:gd name="connsiteY617" fmla="*/ 3935712 h 6008531"/>
              <a:gd name="connsiteX618" fmla="*/ 275224 w 3276240"/>
              <a:gd name="connsiteY618" fmla="*/ 3881017 h 6008531"/>
              <a:gd name="connsiteX619" fmla="*/ 308423 w 3276240"/>
              <a:gd name="connsiteY619" fmla="*/ 3822895 h 6008531"/>
              <a:gd name="connsiteX620" fmla="*/ 325068 w 3276240"/>
              <a:gd name="connsiteY620" fmla="*/ 3768467 h 6008531"/>
              <a:gd name="connsiteX621" fmla="*/ 322665 w 3276240"/>
              <a:gd name="connsiteY621" fmla="*/ 3724231 h 6008531"/>
              <a:gd name="connsiteX622" fmla="*/ 314521 w 3276240"/>
              <a:gd name="connsiteY622" fmla="*/ 3709189 h 6008531"/>
              <a:gd name="connsiteX623" fmla="*/ 302594 w 3276240"/>
              <a:gd name="connsiteY623" fmla="*/ 3699264 h 6008531"/>
              <a:gd name="connsiteX624" fmla="*/ 287462 w 3276240"/>
              <a:gd name="connsiteY624" fmla="*/ 3694369 h 6008531"/>
              <a:gd name="connsiteX625" fmla="*/ 269661 w 3276240"/>
              <a:gd name="connsiteY625" fmla="*/ 3694369 h 6008531"/>
              <a:gd name="connsiteX626" fmla="*/ 247409 w 3276240"/>
              <a:gd name="connsiteY626" fmla="*/ 3699754 h 6008531"/>
              <a:gd name="connsiteX627" fmla="*/ 223244 w 3276240"/>
              <a:gd name="connsiteY627" fmla="*/ 3710702 h 6008531"/>
              <a:gd name="connsiteX628" fmla="*/ 197654 w 3276240"/>
              <a:gd name="connsiteY628" fmla="*/ 3727124 h 6008531"/>
              <a:gd name="connsiteX629" fmla="*/ 171220 w 3276240"/>
              <a:gd name="connsiteY629" fmla="*/ 3749019 h 6008531"/>
              <a:gd name="connsiteX630" fmla="*/ 125202 w 3276240"/>
              <a:gd name="connsiteY630" fmla="*/ 3800643 h 6008531"/>
              <a:gd name="connsiteX631" fmla="*/ 90935 w 3276240"/>
              <a:gd name="connsiteY631" fmla="*/ 3857341 h 6008531"/>
              <a:gd name="connsiteX632" fmla="*/ 71887 w 3276240"/>
              <a:gd name="connsiteY632" fmla="*/ 3912659 h 6008531"/>
              <a:gd name="connsiteX633" fmla="*/ 71887 w 3276240"/>
              <a:gd name="connsiteY633" fmla="*/ 3959655 h 6008531"/>
              <a:gd name="connsiteX634" fmla="*/ 79274 w 3276240"/>
              <a:gd name="connsiteY634" fmla="*/ 3976254 h 6008531"/>
              <a:gd name="connsiteX635" fmla="*/ 90890 w 3276240"/>
              <a:gd name="connsiteY635" fmla="*/ 3987558 h 6008531"/>
              <a:gd name="connsiteX636" fmla="*/ 106244 w 3276240"/>
              <a:gd name="connsiteY636" fmla="*/ 3993477 h 6008531"/>
              <a:gd name="connsiteX637" fmla="*/ 124713 w 3276240"/>
              <a:gd name="connsiteY637" fmla="*/ 3994056 h 6008531"/>
              <a:gd name="connsiteX638" fmla="*/ 147944 w 3276240"/>
              <a:gd name="connsiteY638" fmla="*/ 3988626 h 6008531"/>
              <a:gd name="connsiteX639" fmla="*/ 173489 w 3276240"/>
              <a:gd name="connsiteY639" fmla="*/ 3977056 h 6008531"/>
              <a:gd name="connsiteX640" fmla="*/ 2636940 w 3276240"/>
              <a:gd name="connsiteY640" fmla="*/ 5427872 h 6008531"/>
              <a:gd name="connsiteX641" fmla="*/ 2583980 w 3276240"/>
              <a:gd name="connsiteY641" fmla="*/ 5355910 h 6008531"/>
              <a:gd name="connsiteX642" fmla="*/ 2514555 w 3276240"/>
              <a:gd name="connsiteY642" fmla="*/ 5322888 h 6008531"/>
              <a:gd name="connsiteX643" fmla="*/ 2509793 w 3276240"/>
              <a:gd name="connsiteY643" fmla="*/ 5322309 h 6008531"/>
              <a:gd name="connsiteX644" fmla="*/ 2505031 w 3276240"/>
              <a:gd name="connsiteY644" fmla="*/ 5321909 h 6008531"/>
              <a:gd name="connsiteX645" fmla="*/ 2500313 w 3276240"/>
              <a:gd name="connsiteY645" fmla="*/ 5321909 h 6008531"/>
              <a:gd name="connsiteX646" fmla="*/ 2495597 w 3276240"/>
              <a:gd name="connsiteY646" fmla="*/ 5321909 h 6008531"/>
              <a:gd name="connsiteX647" fmla="*/ 2427105 w 3276240"/>
              <a:gd name="connsiteY647" fmla="*/ 5342648 h 6008531"/>
              <a:gd name="connsiteX648" fmla="*/ 2366403 w 3276240"/>
              <a:gd name="connsiteY648" fmla="*/ 5398322 h 6008531"/>
              <a:gd name="connsiteX649" fmla="*/ 2318606 w 3276240"/>
              <a:gd name="connsiteY649" fmla="*/ 5483145 h 6008531"/>
              <a:gd name="connsiteX650" fmla="*/ 2289500 w 3276240"/>
              <a:gd name="connsiteY650" fmla="*/ 5591868 h 6008531"/>
              <a:gd name="connsiteX651" fmla="*/ 2286296 w 3276240"/>
              <a:gd name="connsiteY651" fmla="*/ 5715543 h 6008531"/>
              <a:gd name="connsiteX652" fmla="*/ 2312419 w 3276240"/>
              <a:gd name="connsiteY652" fmla="*/ 5824933 h 6008531"/>
              <a:gd name="connsiteX653" fmla="*/ 2364356 w 3276240"/>
              <a:gd name="connsiteY653" fmla="*/ 5907131 h 6008531"/>
              <a:gd name="connsiteX654" fmla="*/ 2437608 w 3276240"/>
              <a:gd name="connsiteY654" fmla="*/ 5947985 h 6008531"/>
              <a:gd name="connsiteX655" fmla="*/ 2442770 w 3276240"/>
              <a:gd name="connsiteY655" fmla="*/ 5948875 h 6008531"/>
              <a:gd name="connsiteX656" fmla="*/ 2447932 w 3276240"/>
              <a:gd name="connsiteY656" fmla="*/ 5949498 h 6008531"/>
              <a:gd name="connsiteX657" fmla="*/ 2453096 w 3276240"/>
              <a:gd name="connsiteY657" fmla="*/ 5949943 h 6008531"/>
              <a:gd name="connsiteX658" fmla="*/ 2458213 w 3276240"/>
              <a:gd name="connsiteY658" fmla="*/ 5949943 h 6008531"/>
              <a:gd name="connsiteX659" fmla="*/ 2532890 w 3276240"/>
              <a:gd name="connsiteY659" fmla="*/ 5928047 h 6008531"/>
              <a:gd name="connsiteX660" fmla="*/ 2597955 w 3276240"/>
              <a:gd name="connsiteY660" fmla="*/ 5865120 h 6008531"/>
              <a:gd name="connsiteX661" fmla="*/ 2646285 w 3276240"/>
              <a:gd name="connsiteY661" fmla="*/ 5770727 h 6008531"/>
              <a:gd name="connsiteX662" fmla="*/ 2671652 w 3276240"/>
              <a:gd name="connsiteY662" fmla="*/ 5654751 h 6008531"/>
              <a:gd name="connsiteX663" fmla="*/ 2668225 w 3276240"/>
              <a:gd name="connsiteY663" fmla="*/ 5530497 h 6008531"/>
              <a:gd name="connsiteX664" fmla="*/ 2636940 w 3276240"/>
              <a:gd name="connsiteY664" fmla="*/ 5427605 h 6008531"/>
              <a:gd name="connsiteX665" fmla="*/ 2306945 w 3276240"/>
              <a:gd name="connsiteY665" fmla="*/ 371866 h 6008531"/>
              <a:gd name="connsiteX666" fmla="*/ 2311930 w 3276240"/>
              <a:gd name="connsiteY666" fmla="*/ 370308 h 6008531"/>
              <a:gd name="connsiteX667" fmla="*/ 2317003 w 3276240"/>
              <a:gd name="connsiteY667" fmla="*/ 368484 h 6008531"/>
              <a:gd name="connsiteX668" fmla="*/ 2322077 w 3276240"/>
              <a:gd name="connsiteY668" fmla="*/ 366436 h 6008531"/>
              <a:gd name="connsiteX669" fmla="*/ 2327195 w 3276240"/>
              <a:gd name="connsiteY669" fmla="*/ 364167 h 6008531"/>
              <a:gd name="connsiteX670" fmla="*/ 2345530 w 3276240"/>
              <a:gd name="connsiteY670" fmla="*/ 353753 h 6008531"/>
              <a:gd name="connsiteX671" fmla="*/ 2358392 w 3276240"/>
              <a:gd name="connsiteY671" fmla="*/ 342805 h 6008531"/>
              <a:gd name="connsiteX672" fmla="*/ 2364622 w 3276240"/>
              <a:gd name="connsiteY672" fmla="*/ 332614 h 6008531"/>
              <a:gd name="connsiteX673" fmla="*/ 2363154 w 3276240"/>
              <a:gd name="connsiteY673" fmla="*/ 324514 h 6008531"/>
              <a:gd name="connsiteX674" fmla="*/ 2356834 w 3276240"/>
              <a:gd name="connsiteY674" fmla="*/ 320776 h 6008531"/>
              <a:gd name="connsiteX675" fmla="*/ 2347043 w 3276240"/>
              <a:gd name="connsiteY675" fmla="*/ 319441 h 6008531"/>
              <a:gd name="connsiteX676" fmla="*/ 2334671 w 3276240"/>
              <a:gd name="connsiteY676" fmla="*/ 320509 h 6008531"/>
              <a:gd name="connsiteX677" fmla="*/ 2320564 w 3276240"/>
              <a:gd name="connsiteY677" fmla="*/ 323802 h 6008531"/>
              <a:gd name="connsiteX678" fmla="*/ 2315713 w 3276240"/>
              <a:gd name="connsiteY678" fmla="*/ 325360 h 6008531"/>
              <a:gd name="connsiteX679" fmla="*/ 2310729 w 3276240"/>
              <a:gd name="connsiteY679" fmla="*/ 327140 h 6008531"/>
              <a:gd name="connsiteX680" fmla="*/ 2305744 w 3276240"/>
              <a:gd name="connsiteY680" fmla="*/ 329142 h 6008531"/>
              <a:gd name="connsiteX681" fmla="*/ 2300760 w 3276240"/>
              <a:gd name="connsiteY681" fmla="*/ 331368 h 6008531"/>
              <a:gd name="connsiteX682" fmla="*/ 2282959 w 3276240"/>
              <a:gd name="connsiteY682" fmla="*/ 341514 h 6008531"/>
              <a:gd name="connsiteX683" fmla="*/ 2270096 w 3276240"/>
              <a:gd name="connsiteY683" fmla="*/ 352284 h 6008531"/>
              <a:gd name="connsiteX684" fmla="*/ 2263554 w 3276240"/>
              <a:gd name="connsiteY684" fmla="*/ 362431 h 6008531"/>
              <a:gd name="connsiteX685" fmla="*/ 2264578 w 3276240"/>
              <a:gd name="connsiteY685" fmla="*/ 370709 h 6008531"/>
              <a:gd name="connsiteX686" fmla="*/ 2270631 w 3276240"/>
              <a:gd name="connsiteY686" fmla="*/ 374625 h 6008531"/>
              <a:gd name="connsiteX687" fmla="*/ 2280332 w 3276240"/>
              <a:gd name="connsiteY687" fmla="*/ 376094 h 6008531"/>
              <a:gd name="connsiteX688" fmla="*/ 2292794 w 3276240"/>
              <a:gd name="connsiteY688" fmla="*/ 375159 h 6008531"/>
              <a:gd name="connsiteX689" fmla="*/ 2306945 w 3276240"/>
              <a:gd name="connsiteY689" fmla="*/ 371732 h 6008531"/>
              <a:gd name="connsiteX690" fmla="*/ 1880335 w 3276240"/>
              <a:gd name="connsiteY690" fmla="*/ 5260850 h 6008531"/>
              <a:gd name="connsiteX691" fmla="*/ 1847446 w 3276240"/>
              <a:gd name="connsiteY691" fmla="*/ 5185728 h 6008531"/>
              <a:gd name="connsiteX692" fmla="*/ 1793730 w 3276240"/>
              <a:gd name="connsiteY692" fmla="*/ 5143361 h 6008531"/>
              <a:gd name="connsiteX693" fmla="*/ 1784608 w 3276240"/>
              <a:gd name="connsiteY693" fmla="*/ 5140468 h 6008531"/>
              <a:gd name="connsiteX694" fmla="*/ 1775350 w 3276240"/>
              <a:gd name="connsiteY694" fmla="*/ 5138510 h 6008531"/>
              <a:gd name="connsiteX695" fmla="*/ 1765960 w 3276240"/>
              <a:gd name="connsiteY695" fmla="*/ 5137486 h 6008531"/>
              <a:gd name="connsiteX696" fmla="*/ 1756526 w 3276240"/>
              <a:gd name="connsiteY696" fmla="*/ 5137486 h 6008531"/>
              <a:gd name="connsiteX697" fmla="*/ 1699694 w 3276240"/>
              <a:gd name="connsiteY697" fmla="*/ 5153552 h 6008531"/>
              <a:gd name="connsiteX698" fmla="*/ 1644688 w 3276240"/>
              <a:gd name="connsiteY698" fmla="*/ 5196097 h 6008531"/>
              <a:gd name="connsiteX699" fmla="*/ 1595734 w 3276240"/>
              <a:gd name="connsiteY699" fmla="*/ 5261785 h 6008531"/>
              <a:gd name="connsiteX700" fmla="*/ 1557149 w 3276240"/>
              <a:gd name="connsiteY700" fmla="*/ 5347632 h 6008531"/>
              <a:gd name="connsiteX701" fmla="*/ 1533740 w 3276240"/>
              <a:gd name="connsiteY701" fmla="*/ 5458446 h 6008531"/>
              <a:gd name="connsiteX702" fmla="*/ 1537256 w 3276240"/>
              <a:gd name="connsiteY702" fmla="*/ 5561516 h 6008531"/>
              <a:gd name="connsiteX703" fmla="*/ 1567074 w 3276240"/>
              <a:gd name="connsiteY703" fmla="*/ 5644783 h 6008531"/>
              <a:gd name="connsiteX704" fmla="*/ 1621858 w 3276240"/>
              <a:gd name="connsiteY704" fmla="*/ 5695071 h 6008531"/>
              <a:gd name="connsiteX705" fmla="*/ 1631559 w 3276240"/>
              <a:gd name="connsiteY705" fmla="*/ 5698765 h 6008531"/>
              <a:gd name="connsiteX706" fmla="*/ 1641394 w 3276240"/>
              <a:gd name="connsiteY706" fmla="*/ 5701391 h 6008531"/>
              <a:gd name="connsiteX707" fmla="*/ 1651408 w 3276240"/>
              <a:gd name="connsiteY707" fmla="*/ 5702993 h 6008531"/>
              <a:gd name="connsiteX708" fmla="*/ 1661555 w 3276240"/>
              <a:gd name="connsiteY708" fmla="*/ 5703527 h 6008531"/>
              <a:gd name="connsiteX709" fmla="*/ 1723059 w 3276240"/>
              <a:gd name="connsiteY709" fmla="*/ 5686794 h 6008531"/>
              <a:gd name="connsiteX710" fmla="*/ 1782204 w 3276240"/>
              <a:gd name="connsiteY710" fmla="*/ 5639175 h 6008531"/>
              <a:gd name="connsiteX711" fmla="*/ 1833161 w 3276240"/>
              <a:gd name="connsiteY711" fmla="*/ 5566145 h 6008531"/>
              <a:gd name="connsiteX712" fmla="*/ 1870543 w 3276240"/>
              <a:gd name="connsiteY712" fmla="*/ 5473622 h 6008531"/>
              <a:gd name="connsiteX713" fmla="*/ 1889280 w 3276240"/>
              <a:gd name="connsiteY713" fmla="*/ 5360137 h 6008531"/>
              <a:gd name="connsiteX714" fmla="*/ 1880335 w 3276240"/>
              <a:gd name="connsiteY714" fmla="*/ 5260717 h 6008531"/>
              <a:gd name="connsiteX715" fmla="*/ 1007397 w 3276240"/>
              <a:gd name="connsiteY715" fmla="*/ 4889512 h 6008531"/>
              <a:gd name="connsiteX716" fmla="*/ 1023329 w 3276240"/>
              <a:gd name="connsiteY716" fmla="*/ 4803665 h 6008531"/>
              <a:gd name="connsiteX717" fmla="*/ 1016164 w 3276240"/>
              <a:gd name="connsiteY717" fmla="*/ 4732459 h 6008531"/>
              <a:gd name="connsiteX718" fmla="*/ 986168 w 3276240"/>
              <a:gd name="connsiteY718" fmla="*/ 4683772 h 6008531"/>
              <a:gd name="connsiteX719" fmla="*/ 974420 w 3276240"/>
              <a:gd name="connsiteY719" fmla="*/ 4675762 h 6008531"/>
              <a:gd name="connsiteX720" fmla="*/ 961647 w 3276240"/>
              <a:gd name="connsiteY720" fmla="*/ 4670377 h 6008531"/>
              <a:gd name="connsiteX721" fmla="*/ 948296 w 3276240"/>
              <a:gd name="connsiteY721" fmla="*/ 4667573 h 6008531"/>
              <a:gd name="connsiteX722" fmla="*/ 934010 w 3276240"/>
              <a:gd name="connsiteY722" fmla="*/ 4667217 h 6008531"/>
              <a:gd name="connsiteX723" fmla="*/ 892934 w 3276240"/>
              <a:gd name="connsiteY723" fmla="*/ 4677853 h 6008531"/>
              <a:gd name="connsiteX724" fmla="*/ 849988 w 3276240"/>
              <a:gd name="connsiteY724" fmla="*/ 4704288 h 6008531"/>
              <a:gd name="connsiteX725" fmla="*/ 807442 w 3276240"/>
              <a:gd name="connsiteY725" fmla="*/ 4745410 h 6008531"/>
              <a:gd name="connsiteX726" fmla="*/ 767790 w 3276240"/>
              <a:gd name="connsiteY726" fmla="*/ 4800283 h 6008531"/>
              <a:gd name="connsiteX727" fmla="*/ 726712 w 3276240"/>
              <a:gd name="connsiteY727" fmla="*/ 4887242 h 6008531"/>
              <a:gd name="connsiteX728" fmla="*/ 706908 w 3276240"/>
              <a:gd name="connsiteY728" fmla="*/ 4973713 h 6008531"/>
              <a:gd name="connsiteX729" fmla="*/ 710157 w 3276240"/>
              <a:gd name="connsiteY729" fmla="*/ 5049770 h 6008531"/>
              <a:gd name="connsiteX730" fmla="*/ 738462 w 3276240"/>
              <a:gd name="connsiteY730" fmla="*/ 5104687 h 6008531"/>
              <a:gd name="connsiteX731" fmla="*/ 750344 w 3276240"/>
              <a:gd name="connsiteY731" fmla="*/ 5114166 h 6008531"/>
              <a:gd name="connsiteX732" fmla="*/ 763472 w 3276240"/>
              <a:gd name="connsiteY732" fmla="*/ 5120709 h 6008531"/>
              <a:gd name="connsiteX733" fmla="*/ 777625 w 3276240"/>
              <a:gd name="connsiteY733" fmla="*/ 5124447 h 6008531"/>
              <a:gd name="connsiteX734" fmla="*/ 792711 w 3276240"/>
              <a:gd name="connsiteY734" fmla="*/ 5125337 h 6008531"/>
              <a:gd name="connsiteX735" fmla="*/ 836637 w 3276240"/>
              <a:gd name="connsiteY735" fmla="*/ 5114478 h 6008531"/>
              <a:gd name="connsiteX736" fmla="*/ 882698 w 3276240"/>
              <a:gd name="connsiteY736" fmla="*/ 5085417 h 6008531"/>
              <a:gd name="connsiteX737" fmla="*/ 927602 w 3276240"/>
              <a:gd name="connsiteY737" fmla="*/ 5040113 h 6008531"/>
              <a:gd name="connsiteX738" fmla="*/ 968233 w 3276240"/>
              <a:gd name="connsiteY738" fmla="*/ 4980700 h 6008531"/>
              <a:gd name="connsiteX739" fmla="*/ 1007397 w 3276240"/>
              <a:gd name="connsiteY739" fmla="*/ 4889379 h 6008531"/>
              <a:gd name="connsiteX740" fmla="*/ 1556748 w 3276240"/>
              <a:gd name="connsiteY740" fmla="*/ 5131745 h 6008531"/>
              <a:gd name="connsiteX741" fmla="*/ 1533785 w 3276240"/>
              <a:gd name="connsiteY741" fmla="*/ 5056089 h 6008531"/>
              <a:gd name="connsiteX742" fmla="*/ 1488525 w 3276240"/>
              <a:gd name="connsiteY742" fmla="*/ 5009895 h 6008531"/>
              <a:gd name="connsiteX743" fmla="*/ 1477622 w 3276240"/>
              <a:gd name="connsiteY743" fmla="*/ 5005088 h 6008531"/>
              <a:gd name="connsiteX744" fmla="*/ 1466452 w 3276240"/>
              <a:gd name="connsiteY744" fmla="*/ 5001839 h 6008531"/>
              <a:gd name="connsiteX745" fmla="*/ 1454969 w 3276240"/>
              <a:gd name="connsiteY745" fmla="*/ 5000103 h 6008531"/>
              <a:gd name="connsiteX746" fmla="*/ 1443220 w 3276240"/>
              <a:gd name="connsiteY746" fmla="*/ 4999837 h 6008531"/>
              <a:gd name="connsiteX747" fmla="*/ 1392308 w 3276240"/>
              <a:gd name="connsiteY747" fmla="*/ 5013677 h 6008531"/>
              <a:gd name="connsiteX748" fmla="*/ 1341352 w 3276240"/>
              <a:gd name="connsiteY748" fmla="*/ 5049814 h 6008531"/>
              <a:gd name="connsiteX749" fmla="*/ 1293867 w 3276240"/>
              <a:gd name="connsiteY749" fmla="*/ 5105933 h 6008531"/>
              <a:gd name="connsiteX750" fmla="*/ 1253502 w 3276240"/>
              <a:gd name="connsiteY750" fmla="*/ 5180076 h 6008531"/>
              <a:gd name="connsiteX751" fmla="*/ 1221993 w 3276240"/>
              <a:gd name="connsiteY751" fmla="*/ 5283147 h 6008531"/>
              <a:gd name="connsiteX752" fmla="*/ 1215718 w 3276240"/>
              <a:gd name="connsiteY752" fmla="*/ 5381544 h 6008531"/>
              <a:gd name="connsiteX753" fmla="*/ 1235033 w 3276240"/>
              <a:gd name="connsiteY753" fmla="*/ 5463876 h 6008531"/>
              <a:gd name="connsiteX754" fmla="*/ 1279981 w 3276240"/>
              <a:gd name="connsiteY754" fmla="*/ 5517769 h 6008531"/>
              <a:gd name="connsiteX755" fmla="*/ 1291330 w 3276240"/>
              <a:gd name="connsiteY755" fmla="*/ 5523688 h 6008531"/>
              <a:gd name="connsiteX756" fmla="*/ 1303123 w 3276240"/>
              <a:gd name="connsiteY756" fmla="*/ 5527872 h 6008531"/>
              <a:gd name="connsiteX757" fmla="*/ 1315272 w 3276240"/>
              <a:gd name="connsiteY757" fmla="*/ 5530364 h 6008531"/>
              <a:gd name="connsiteX758" fmla="*/ 1327822 w 3276240"/>
              <a:gd name="connsiteY758" fmla="*/ 5531120 h 6008531"/>
              <a:gd name="connsiteX759" fmla="*/ 1382517 w 3276240"/>
              <a:gd name="connsiteY759" fmla="*/ 5516612 h 6008531"/>
              <a:gd name="connsiteX760" fmla="*/ 1437257 w 3276240"/>
              <a:gd name="connsiteY760" fmla="*/ 5476559 h 6008531"/>
              <a:gd name="connsiteX761" fmla="*/ 1487056 w 3276240"/>
              <a:gd name="connsiteY761" fmla="*/ 5414254 h 6008531"/>
              <a:gd name="connsiteX762" fmla="*/ 1527332 w 3276240"/>
              <a:gd name="connsiteY762" fmla="*/ 5334147 h 6008531"/>
              <a:gd name="connsiteX763" fmla="*/ 1555325 w 3276240"/>
              <a:gd name="connsiteY763" fmla="*/ 5227650 h 6008531"/>
              <a:gd name="connsiteX764" fmla="*/ 1556748 w 3276240"/>
              <a:gd name="connsiteY764" fmla="*/ 5131612 h 6008531"/>
              <a:gd name="connsiteX765" fmla="*/ 1261912 w 3276240"/>
              <a:gd name="connsiteY765" fmla="*/ 5065569 h 6008531"/>
              <a:gd name="connsiteX766" fmla="*/ 1270813 w 3276240"/>
              <a:gd name="connsiteY766" fmla="*/ 4974603 h 6008531"/>
              <a:gd name="connsiteX767" fmla="*/ 1255905 w 3276240"/>
              <a:gd name="connsiteY767" fmla="*/ 4901083 h 6008531"/>
              <a:gd name="connsiteX768" fmla="*/ 1218300 w 3276240"/>
              <a:gd name="connsiteY768" fmla="*/ 4853598 h 6008531"/>
              <a:gd name="connsiteX769" fmla="*/ 1206862 w 3276240"/>
              <a:gd name="connsiteY769" fmla="*/ 4847412 h 6008531"/>
              <a:gd name="connsiteX770" fmla="*/ 1194891 w 3276240"/>
              <a:gd name="connsiteY770" fmla="*/ 4843228 h 6008531"/>
              <a:gd name="connsiteX771" fmla="*/ 1182385 w 3276240"/>
              <a:gd name="connsiteY771" fmla="*/ 4841048 h 6008531"/>
              <a:gd name="connsiteX772" fmla="*/ 1169435 w 3276240"/>
              <a:gd name="connsiteY772" fmla="*/ 4840692 h 6008531"/>
              <a:gd name="connsiteX773" fmla="*/ 1123462 w 3276240"/>
              <a:gd name="connsiteY773" fmla="*/ 4852930 h 6008531"/>
              <a:gd name="connsiteX774" fmla="*/ 1076333 w 3276240"/>
              <a:gd name="connsiteY774" fmla="*/ 4884083 h 6008531"/>
              <a:gd name="connsiteX775" fmla="*/ 1030939 w 3276240"/>
              <a:gd name="connsiteY775" fmla="*/ 4932592 h 6008531"/>
              <a:gd name="connsiteX776" fmla="*/ 990396 w 3276240"/>
              <a:gd name="connsiteY776" fmla="*/ 4996988 h 6008531"/>
              <a:gd name="connsiteX777" fmla="*/ 953503 w 3276240"/>
              <a:gd name="connsiteY777" fmla="*/ 5092093 h 6008531"/>
              <a:gd name="connsiteX778" fmla="*/ 940152 w 3276240"/>
              <a:gd name="connsiteY778" fmla="*/ 5184616 h 6008531"/>
              <a:gd name="connsiteX779" fmla="*/ 951189 w 3276240"/>
              <a:gd name="connsiteY779" fmla="*/ 5263921 h 6008531"/>
              <a:gd name="connsiteX780" fmla="*/ 987682 w 3276240"/>
              <a:gd name="connsiteY780" fmla="*/ 5318438 h 6008531"/>
              <a:gd name="connsiteX781" fmla="*/ 999386 w 3276240"/>
              <a:gd name="connsiteY781" fmla="*/ 5325870 h 6008531"/>
              <a:gd name="connsiteX782" fmla="*/ 1011892 w 3276240"/>
              <a:gd name="connsiteY782" fmla="*/ 5331077 h 6008531"/>
              <a:gd name="connsiteX783" fmla="*/ 1025020 w 3276240"/>
              <a:gd name="connsiteY783" fmla="*/ 5334058 h 6008531"/>
              <a:gd name="connsiteX784" fmla="*/ 1038727 w 3276240"/>
              <a:gd name="connsiteY784" fmla="*/ 5334860 h 6008531"/>
              <a:gd name="connsiteX785" fmla="*/ 1088127 w 3276240"/>
              <a:gd name="connsiteY785" fmla="*/ 5322309 h 6008531"/>
              <a:gd name="connsiteX786" fmla="*/ 1138771 w 3276240"/>
              <a:gd name="connsiteY786" fmla="*/ 5287819 h 6008531"/>
              <a:gd name="connsiteX787" fmla="*/ 1186657 w 3276240"/>
              <a:gd name="connsiteY787" fmla="*/ 5234415 h 6008531"/>
              <a:gd name="connsiteX788" fmla="*/ 1227867 w 3276240"/>
              <a:gd name="connsiteY788" fmla="*/ 5164678 h 6008531"/>
              <a:gd name="connsiteX789" fmla="*/ 1261912 w 3276240"/>
              <a:gd name="connsiteY789" fmla="*/ 5065435 h 6008531"/>
              <a:gd name="connsiteX790" fmla="*/ 2241659 w 3276240"/>
              <a:gd name="connsiteY790" fmla="*/ 5362051 h 6008531"/>
              <a:gd name="connsiteX791" fmla="*/ 2199113 w 3276240"/>
              <a:gd name="connsiteY791" fmla="*/ 5287686 h 6008531"/>
              <a:gd name="connsiteX792" fmla="*/ 2137565 w 3276240"/>
              <a:gd name="connsiteY792" fmla="*/ 5249190 h 6008531"/>
              <a:gd name="connsiteX793" fmla="*/ 2130311 w 3276240"/>
              <a:gd name="connsiteY793" fmla="*/ 5247633 h 6008531"/>
              <a:gd name="connsiteX794" fmla="*/ 2123056 w 3276240"/>
              <a:gd name="connsiteY794" fmla="*/ 5246609 h 6008531"/>
              <a:gd name="connsiteX795" fmla="*/ 2115758 w 3276240"/>
              <a:gd name="connsiteY795" fmla="*/ 5246030 h 6008531"/>
              <a:gd name="connsiteX796" fmla="*/ 2108504 w 3276240"/>
              <a:gd name="connsiteY796" fmla="*/ 5246030 h 6008531"/>
              <a:gd name="connsiteX797" fmla="*/ 2045888 w 3276240"/>
              <a:gd name="connsiteY797" fmla="*/ 5264233 h 6008531"/>
              <a:gd name="connsiteX798" fmla="*/ 1987721 w 3276240"/>
              <a:gd name="connsiteY798" fmla="*/ 5312919 h 6008531"/>
              <a:gd name="connsiteX799" fmla="*/ 1938767 w 3276240"/>
              <a:gd name="connsiteY799" fmla="*/ 5387775 h 6008531"/>
              <a:gd name="connsiteX800" fmla="*/ 1903787 w 3276240"/>
              <a:gd name="connsiteY800" fmla="*/ 5484792 h 6008531"/>
              <a:gd name="connsiteX801" fmla="*/ 1889502 w 3276240"/>
              <a:gd name="connsiteY801" fmla="*/ 5602504 h 6008531"/>
              <a:gd name="connsiteX802" fmla="*/ 1903566 w 3276240"/>
              <a:gd name="connsiteY802" fmla="*/ 5709313 h 6008531"/>
              <a:gd name="connsiteX803" fmla="*/ 1943929 w 3276240"/>
              <a:gd name="connsiteY803" fmla="*/ 5792935 h 6008531"/>
              <a:gd name="connsiteX804" fmla="*/ 2008015 w 3276240"/>
              <a:gd name="connsiteY804" fmla="*/ 5839530 h 6008531"/>
              <a:gd name="connsiteX805" fmla="*/ 2015803 w 3276240"/>
              <a:gd name="connsiteY805" fmla="*/ 5841666 h 6008531"/>
              <a:gd name="connsiteX806" fmla="*/ 2023636 w 3276240"/>
              <a:gd name="connsiteY806" fmla="*/ 5843224 h 6008531"/>
              <a:gd name="connsiteX807" fmla="*/ 2031469 w 3276240"/>
              <a:gd name="connsiteY807" fmla="*/ 5844203 h 6008531"/>
              <a:gd name="connsiteX808" fmla="*/ 2039391 w 3276240"/>
              <a:gd name="connsiteY808" fmla="*/ 5844559 h 6008531"/>
              <a:gd name="connsiteX809" fmla="*/ 2107259 w 3276240"/>
              <a:gd name="connsiteY809" fmla="*/ 5825422 h 6008531"/>
              <a:gd name="connsiteX810" fmla="*/ 2169564 w 3276240"/>
              <a:gd name="connsiteY810" fmla="*/ 5770505 h 6008531"/>
              <a:gd name="connsiteX811" fmla="*/ 2220030 w 3276240"/>
              <a:gd name="connsiteY811" fmla="*/ 5687150 h 6008531"/>
              <a:gd name="connsiteX812" fmla="*/ 2252562 w 3276240"/>
              <a:gd name="connsiteY812" fmla="*/ 5583056 h 6008531"/>
              <a:gd name="connsiteX813" fmla="*/ 2261107 w 3276240"/>
              <a:gd name="connsiteY813" fmla="*/ 5463608 h 6008531"/>
              <a:gd name="connsiteX814" fmla="*/ 2241659 w 3276240"/>
              <a:gd name="connsiteY814" fmla="*/ 5361918 h 6008531"/>
              <a:gd name="connsiteX815" fmla="*/ 3155896 w 3276240"/>
              <a:gd name="connsiteY815" fmla="*/ 35241 h 6008531"/>
              <a:gd name="connsiteX816" fmla="*/ 3144770 w 3276240"/>
              <a:gd name="connsiteY816" fmla="*/ 31413 h 6008531"/>
              <a:gd name="connsiteX817" fmla="*/ 3128081 w 3276240"/>
              <a:gd name="connsiteY817" fmla="*/ 31413 h 6008531"/>
              <a:gd name="connsiteX818" fmla="*/ 3107476 w 3276240"/>
              <a:gd name="connsiteY818" fmla="*/ 35374 h 6008531"/>
              <a:gd name="connsiteX819" fmla="*/ 3106541 w 3276240"/>
              <a:gd name="connsiteY819" fmla="*/ 35641 h 6008531"/>
              <a:gd name="connsiteX820" fmla="*/ 3105651 w 3276240"/>
              <a:gd name="connsiteY820" fmla="*/ 35641 h 6008531"/>
              <a:gd name="connsiteX821" fmla="*/ 3104716 w 3276240"/>
              <a:gd name="connsiteY821" fmla="*/ 35908 h 6008531"/>
              <a:gd name="connsiteX822" fmla="*/ 3103827 w 3276240"/>
              <a:gd name="connsiteY822" fmla="*/ 36220 h 6008531"/>
              <a:gd name="connsiteX823" fmla="*/ 3084244 w 3276240"/>
              <a:gd name="connsiteY823" fmla="*/ 43563 h 6008531"/>
              <a:gd name="connsiteX824" fmla="*/ 3068135 w 3276240"/>
              <a:gd name="connsiteY824" fmla="*/ 52464 h 6008531"/>
              <a:gd name="connsiteX825" fmla="*/ 3056964 w 3276240"/>
              <a:gd name="connsiteY825" fmla="*/ 62121 h 6008531"/>
              <a:gd name="connsiteX826" fmla="*/ 3052291 w 3276240"/>
              <a:gd name="connsiteY826" fmla="*/ 71467 h 6008531"/>
              <a:gd name="connsiteX827" fmla="*/ 3055584 w 3276240"/>
              <a:gd name="connsiteY827" fmla="*/ 79032 h 6008531"/>
              <a:gd name="connsiteX828" fmla="*/ 3066400 w 3276240"/>
              <a:gd name="connsiteY828" fmla="*/ 83082 h 6008531"/>
              <a:gd name="connsiteX829" fmla="*/ 3083132 w 3276240"/>
              <a:gd name="connsiteY829" fmla="*/ 83082 h 6008531"/>
              <a:gd name="connsiteX830" fmla="*/ 3104094 w 3276240"/>
              <a:gd name="connsiteY830" fmla="*/ 79166 h 6008531"/>
              <a:gd name="connsiteX831" fmla="*/ 3105028 w 3276240"/>
              <a:gd name="connsiteY831" fmla="*/ 78899 h 6008531"/>
              <a:gd name="connsiteX832" fmla="*/ 3105963 w 3276240"/>
              <a:gd name="connsiteY832" fmla="*/ 78632 h 6008531"/>
              <a:gd name="connsiteX833" fmla="*/ 3106942 w 3276240"/>
              <a:gd name="connsiteY833" fmla="*/ 78365 h 6008531"/>
              <a:gd name="connsiteX834" fmla="*/ 3107876 w 3276240"/>
              <a:gd name="connsiteY834" fmla="*/ 78098 h 6008531"/>
              <a:gd name="connsiteX835" fmla="*/ 3127858 w 3276240"/>
              <a:gd name="connsiteY835" fmla="*/ 70532 h 6008531"/>
              <a:gd name="connsiteX836" fmla="*/ 3144236 w 3276240"/>
              <a:gd name="connsiteY836" fmla="*/ 61320 h 6008531"/>
              <a:gd name="connsiteX837" fmla="*/ 3155362 w 3276240"/>
              <a:gd name="connsiteY837" fmla="*/ 51440 h 6008531"/>
              <a:gd name="connsiteX838" fmla="*/ 3159812 w 3276240"/>
              <a:gd name="connsiteY838" fmla="*/ 42094 h 6008531"/>
              <a:gd name="connsiteX839" fmla="*/ 3155896 w 3276240"/>
              <a:gd name="connsiteY839" fmla="*/ 35241 h 6008531"/>
              <a:gd name="connsiteX840" fmla="*/ 3276545 w 3276240"/>
              <a:gd name="connsiteY840" fmla="*/ 5290 h 6008531"/>
              <a:gd name="connsiteX841" fmla="*/ 3265908 w 3276240"/>
              <a:gd name="connsiteY841" fmla="*/ 840 h 6008531"/>
              <a:gd name="connsiteX842" fmla="*/ 3249398 w 3276240"/>
              <a:gd name="connsiteY842" fmla="*/ 305 h 6008531"/>
              <a:gd name="connsiteX843" fmla="*/ 3228615 w 3276240"/>
              <a:gd name="connsiteY843" fmla="*/ 3732 h 6008531"/>
              <a:gd name="connsiteX844" fmla="*/ 3226789 w 3276240"/>
              <a:gd name="connsiteY844" fmla="*/ 4177 h 6008531"/>
              <a:gd name="connsiteX845" fmla="*/ 3225010 w 3276240"/>
              <a:gd name="connsiteY845" fmla="*/ 4667 h 6008531"/>
              <a:gd name="connsiteX846" fmla="*/ 3223185 w 3276240"/>
              <a:gd name="connsiteY846" fmla="*/ 5156 h 6008531"/>
              <a:gd name="connsiteX847" fmla="*/ 3221405 w 3276240"/>
              <a:gd name="connsiteY847" fmla="*/ 5690 h 6008531"/>
              <a:gd name="connsiteX848" fmla="*/ 3202713 w 3276240"/>
              <a:gd name="connsiteY848" fmla="*/ 12856 h 6008531"/>
              <a:gd name="connsiteX849" fmla="*/ 3187004 w 3276240"/>
              <a:gd name="connsiteY849" fmla="*/ 21445 h 6008531"/>
              <a:gd name="connsiteX850" fmla="*/ 3175878 w 3276240"/>
              <a:gd name="connsiteY850" fmla="*/ 30746 h 6008531"/>
              <a:gd name="connsiteX851" fmla="*/ 3170671 w 3276240"/>
              <a:gd name="connsiteY851" fmla="*/ 39869 h 6008531"/>
              <a:gd name="connsiteX852" fmla="*/ 3173208 w 3276240"/>
              <a:gd name="connsiteY852" fmla="*/ 47791 h 6008531"/>
              <a:gd name="connsiteX853" fmla="*/ 3183488 w 3276240"/>
              <a:gd name="connsiteY853" fmla="*/ 52241 h 6008531"/>
              <a:gd name="connsiteX854" fmla="*/ 3199954 w 3276240"/>
              <a:gd name="connsiteY854" fmla="*/ 52998 h 6008531"/>
              <a:gd name="connsiteX855" fmla="*/ 3221049 w 3276240"/>
              <a:gd name="connsiteY855" fmla="*/ 49615 h 6008531"/>
              <a:gd name="connsiteX856" fmla="*/ 3222918 w 3276240"/>
              <a:gd name="connsiteY856" fmla="*/ 49126 h 6008531"/>
              <a:gd name="connsiteX857" fmla="*/ 3224787 w 3276240"/>
              <a:gd name="connsiteY857" fmla="*/ 48636 h 6008531"/>
              <a:gd name="connsiteX858" fmla="*/ 3226612 w 3276240"/>
              <a:gd name="connsiteY858" fmla="*/ 48147 h 6008531"/>
              <a:gd name="connsiteX859" fmla="*/ 3228437 w 3276240"/>
              <a:gd name="connsiteY859" fmla="*/ 47613 h 6008531"/>
              <a:gd name="connsiteX860" fmla="*/ 3247707 w 3276240"/>
              <a:gd name="connsiteY860" fmla="*/ 40403 h 6008531"/>
              <a:gd name="connsiteX861" fmla="*/ 3263683 w 3276240"/>
              <a:gd name="connsiteY861" fmla="*/ 31502 h 6008531"/>
              <a:gd name="connsiteX862" fmla="*/ 3274854 w 3276240"/>
              <a:gd name="connsiteY862" fmla="*/ 22023 h 6008531"/>
              <a:gd name="connsiteX863" fmla="*/ 3279705 w 3276240"/>
              <a:gd name="connsiteY863" fmla="*/ 12856 h 6008531"/>
              <a:gd name="connsiteX864" fmla="*/ 3276545 w 3276240"/>
              <a:gd name="connsiteY864" fmla="*/ 5290 h 6008531"/>
              <a:gd name="connsiteX865" fmla="*/ 2722565 w 3276240"/>
              <a:gd name="connsiteY865" fmla="*/ 192872 h 6008531"/>
              <a:gd name="connsiteX866" fmla="*/ 2737874 w 3276240"/>
              <a:gd name="connsiteY866" fmla="*/ 192249 h 6008531"/>
              <a:gd name="connsiteX867" fmla="*/ 2756209 w 3276240"/>
              <a:gd name="connsiteY867" fmla="*/ 188200 h 6008531"/>
              <a:gd name="connsiteX868" fmla="*/ 2757990 w 3276240"/>
              <a:gd name="connsiteY868" fmla="*/ 187666 h 6008531"/>
              <a:gd name="connsiteX869" fmla="*/ 2759769 w 3276240"/>
              <a:gd name="connsiteY869" fmla="*/ 187087 h 6008531"/>
              <a:gd name="connsiteX870" fmla="*/ 2761594 w 3276240"/>
              <a:gd name="connsiteY870" fmla="*/ 186464 h 6008531"/>
              <a:gd name="connsiteX871" fmla="*/ 2763419 w 3276240"/>
              <a:gd name="connsiteY871" fmla="*/ 185841 h 6008531"/>
              <a:gd name="connsiteX872" fmla="*/ 2783356 w 3276240"/>
              <a:gd name="connsiteY872" fmla="*/ 176940 h 6008531"/>
              <a:gd name="connsiteX873" fmla="*/ 2798754 w 3276240"/>
              <a:gd name="connsiteY873" fmla="*/ 166749 h 6008531"/>
              <a:gd name="connsiteX874" fmla="*/ 2808101 w 3276240"/>
              <a:gd name="connsiteY874" fmla="*/ 156513 h 6008531"/>
              <a:gd name="connsiteX875" fmla="*/ 2809925 w 3276240"/>
              <a:gd name="connsiteY875" fmla="*/ 147612 h 6008531"/>
              <a:gd name="connsiteX876" fmla="*/ 2804496 w 3276240"/>
              <a:gd name="connsiteY876" fmla="*/ 141827 h 6008531"/>
              <a:gd name="connsiteX877" fmla="*/ 2793414 w 3276240"/>
              <a:gd name="connsiteY877" fmla="*/ 139379 h 6008531"/>
              <a:gd name="connsiteX878" fmla="*/ 2778150 w 3276240"/>
              <a:gd name="connsiteY878" fmla="*/ 140136 h 6008531"/>
              <a:gd name="connsiteX879" fmla="*/ 2760348 w 3276240"/>
              <a:gd name="connsiteY879" fmla="*/ 144186 h 6008531"/>
              <a:gd name="connsiteX880" fmla="*/ 2758612 w 3276240"/>
              <a:gd name="connsiteY880" fmla="*/ 144720 h 6008531"/>
              <a:gd name="connsiteX881" fmla="*/ 2756832 w 3276240"/>
              <a:gd name="connsiteY881" fmla="*/ 145298 h 6008531"/>
              <a:gd name="connsiteX882" fmla="*/ 2755096 w 3276240"/>
              <a:gd name="connsiteY882" fmla="*/ 145877 h 6008531"/>
              <a:gd name="connsiteX883" fmla="*/ 2753316 w 3276240"/>
              <a:gd name="connsiteY883" fmla="*/ 146500 h 6008531"/>
              <a:gd name="connsiteX884" fmla="*/ 2733823 w 3276240"/>
              <a:gd name="connsiteY884" fmla="*/ 155089 h 6008531"/>
              <a:gd name="connsiteX885" fmla="*/ 2718603 w 3276240"/>
              <a:gd name="connsiteY885" fmla="*/ 165013 h 6008531"/>
              <a:gd name="connsiteX886" fmla="*/ 2709080 w 3276240"/>
              <a:gd name="connsiteY886" fmla="*/ 175160 h 6008531"/>
              <a:gd name="connsiteX887" fmla="*/ 2706810 w 3276240"/>
              <a:gd name="connsiteY887" fmla="*/ 184061 h 6008531"/>
              <a:gd name="connsiteX888" fmla="*/ 2711839 w 3276240"/>
              <a:gd name="connsiteY888" fmla="*/ 190024 h 6008531"/>
              <a:gd name="connsiteX889" fmla="*/ 2722565 w 3276240"/>
              <a:gd name="connsiteY889" fmla="*/ 192872 h 6008531"/>
              <a:gd name="connsiteX890" fmla="*/ 2690611 w 3276240"/>
              <a:gd name="connsiteY890" fmla="*/ 182770 h 6008531"/>
              <a:gd name="connsiteX891" fmla="*/ 2679841 w 3276240"/>
              <a:gd name="connsiteY891" fmla="*/ 180589 h 6008531"/>
              <a:gd name="connsiteX892" fmla="*/ 2665333 w 3276240"/>
              <a:gd name="connsiteY892" fmla="*/ 181435 h 6008531"/>
              <a:gd name="connsiteX893" fmla="*/ 2648332 w 3276240"/>
              <a:gd name="connsiteY893" fmla="*/ 185307 h 6008531"/>
              <a:gd name="connsiteX894" fmla="*/ 2645884 w 3276240"/>
              <a:gd name="connsiteY894" fmla="*/ 186063 h 6008531"/>
              <a:gd name="connsiteX895" fmla="*/ 2643393 w 3276240"/>
              <a:gd name="connsiteY895" fmla="*/ 186864 h 6008531"/>
              <a:gd name="connsiteX896" fmla="*/ 2640900 w 3276240"/>
              <a:gd name="connsiteY896" fmla="*/ 187755 h 6008531"/>
              <a:gd name="connsiteX897" fmla="*/ 2638363 w 3276240"/>
              <a:gd name="connsiteY897" fmla="*/ 188689 h 6008531"/>
              <a:gd name="connsiteX898" fmla="*/ 2619227 w 3276240"/>
              <a:gd name="connsiteY898" fmla="*/ 197590 h 6008531"/>
              <a:gd name="connsiteX899" fmla="*/ 2604586 w 3276240"/>
              <a:gd name="connsiteY899" fmla="*/ 207692 h 6008531"/>
              <a:gd name="connsiteX900" fmla="*/ 2595685 w 3276240"/>
              <a:gd name="connsiteY900" fmla="*/ 217839 h 6008531"/>
              <a:gd name="connsiteX901" fmla="*/ 2594172 w 3276240"/>
              <a:gd name="connsiteY901" fmla="*/ 226740 h 6008531"/>
              <a:gd name="connsiteX902" fmla="*/ 2599512 w 3276240"/>
              <a:gd name="connsiteY902" fmla="*/ 232169 h 6008531"/>
              <a:gd name="connsiteX903" fmla="*/ 2610060 w 3276240"/>
              <a:gd name="connsiteY903" fmla="*/ 234572 h 6008531"/>
              <a:gd name="connsiteX904" fmla="*/ 2624657 w 3276240"/>
              <a:gd name="connsiteY904" fmla="*/ 233860 h 6008531"/>
              <a:gd name="connsiteX905" fmla="*/ 2641968 w 3276240"/>
              <a:gd name="connsiteY905" fmla="*/ 229988 h 6008531"/>
              <a:gd name="connsiteX906" fmla="*/ 2644505 w 3276240"/>
              <a:gd name="connsiteY906" fmla="*/ 229232 h 6008531"/>
              <a:gd name="connsiteX907" fmla="*/ 2647041 w 3276240"/>
              <a:gd name="connsiteY907" fmla="*/ 228386 h 6008531"/>
              <a:gd name="connsiteX908" fmla="*/ 2649623 w 3276240"/>
              <a:gd name="connsiteY908" fmla="*/ 227496 h 6008531"/>
              <a:gd name="connsiteX909" fmla="*/ 2652249 w 3276240"/>
              <a:gd name="connsiteY909" fmla="*/ 226517 h 6008531"/>
              <a:gd name="connsiteX910" fmla="*/ 2671786 w 3276240"/>
              <a:gd name="connsiteY910" fmla="*/ 217349 h 6008531"/>
              <a:gd name="connsiteX911" fmla="*/ 2686472 w 3276240"/>
              <a:gd name="connsiteY911" fmla="*/ 207336 h 6008531"/>
              <a:gd name="connsiteX912" fmla="*/ 2695105 w 3276240"/>
              <a:gd name="connsiteY912" fmla="*/ 197056 h 6008531"/>
              <a:gd name="connsiteX913" fmla="*/ 2696173 w 3276240"/>
              <a:gd name="connsiteY913" fmla="*/ 188155 h 6008531"/>
              <a:gd name="connsiteX914" fmla="*/ 2690611 w 3276240"/>
              <a:gd name="connsiteY914" fmla="*/ 182770 h 6008531"/>
              <a:gd name="connsiteX915" fmla="*/ 3059990 w 3276240"/>
              <a:gd name="connsiteY915" fmla="*/ 5452260 h 6008531"/>
              <a:gd name="connsiteX916" fmla="*/ 2996840 w 3276240"/>
              <a:gd name="connsiteY916" fmla="*/ 5384214 h 6008531"/>
              <a:gd name="connsiteX917" fmla="*/ 2920472 w 3276240"/>
              <a:gd name="connsiteY917" fmla="*/ 5357512 h 6008531"/>
              <a:gd name="connsiteX918" fmla="*/ 2913797 w 3276240"/>
              <a:gd name="connsiteY918" fmla="*/ 5357512 h 6008531"/>
              <a:gd name="connsiteX919" fmla="*/ 2839209 w 3276240"/>
              <a:gd name="connsiteY919" fmla="*/ 5380965 h 6008531"/>
              <a:gd name="connsiteX920" fmla="*/ 2776904 w 3276240"/>
              <a:gd name="connsiteY920" fmla="*/ 5443671 h 6008531"/>
              <a:gd name="connsiteX921" fmla="*/ 2732400 w 3276240"/>
              <a:gd name="connsiteY921" fmla="*/ 5538285 h 6008531"/>
              <a:gd name="connsiteX922" fmla="*/ 2711661 w 3276240"/>
              <a:gd name="connsiteY922" fmla="*/ 5657956 h 6008531"/>
              <a:gd name="connsiteX923" fmla="*/ 2721274 w 3276240"/>
              <a:gd name="connsiteY923" fmla="*/ 5785859 h 6008531"/>
              <a:gd name="connsiteX924" fmla="*/ 2760437 w 3276240"/>
              <a:gd name="connsiteY924" fmla="*/ 5895827 h 6008531"/>
              <a:gd name="connsiteX925" fmla="*/ 2824077 w 3276240"/>
              <a:gd name="connsiteY925" fmla="*/ 5974776 h 6008531"/>
              <a:gd name="connsiteX926" fmla="*/ 2905875 w 3276240"/>
              <a:gd name="connsiteY926" fmla="*/ 6008555 h 6008531"/>
              <a:gd name="connsiteX927" fmla="*/ 2907788 w 3276240"/>
              <a:gd name="connsiteY927" fmla="*/ 6008555 h 6008531"/>
              <a:gd name="connsiteX928" fmla="*/ 2909702 w 3276240"/>
              <a:gd name="connsiteY928" fmla="*/ 6008555 h 6008531"/>
              <a:gd name="connsiteX929" fmla="*/ 2911616 w 3276240"/>
              <a:gd name="connsiteY929" fmla="*/ 6008555 h 6008531"/>
              <a:gd name="connsiteX930" fmla="*/ 2913529 w 3276240"/>
              <a:gd name="connsiteY930" fmla="*/ 6008555 h 6008531"/>
              <a:gd name="connsiteX931" fmla="*/ 2994882 w 3276240"/>
              <a:gd name="connsiteY931" fmla="*/ 5983588 h 6008531"/>
              <a:gd name="connsiteX932" fmla="*/ 3061281 w 3276240"/>
              <a:gd name="connsiteY932" fmla="*/ 5912383 h 6008531"/>
              <a:gd name="connsiteX933" fmla="*/ 3105340 w 3276240"/>
              <a:gd name="connsiteY933" fmla="*/ 5807087 h 6008531"/>
              <a:gd name="connsiteX934" fmla="*/ 3120783 w 3276240"/>
              <a:gd name="connsiteY934" fmla="*/ 5680163 h 6008531"/>
              <a:gd name="connsiteX935" fmla="*/ 3103916 w 3276240"/>
              <a:gd name="connsiteY935" fmla="*/ 5553283 h 6008531"/>
              <a:gd name="connsiteX936" fmla="*/ 3060302 w 3276240"/>
              <a:gd name="connsiteY936" fmla="*/ 5452260 h 6008531"/>
              <a:gd name="connsiteX937" fmla="*/ 28095 w 3276240"/>
              <a:gd name="connsiteY937" fmla="*/ 3156187 h 6008531"/>
              <a:gd name="connsiteX938" fmla="*/ 42737 w 3276240"/>
              <a:gd name="connsiteY938" fmla="*/ 3163130 h 6008531"/>
              <a:gd name="connsiteX939" fmla="*/ 62808 w 3276240"/>
              <a:gd name="connsiteY939" fmla="*/ 3163130 h 6008531"/>
              <a:gd name="connsiteX940" fmla="*/ 75047 w 3276240"/>
              <a:gd name="connsiteY940" fmla="*/ 3160282 h 6008531"/>
              <a:gd name="connsiteX941" fmla="*/ 88398 w 3276240"/>
              <a:gd name="connsiteY941" fmla="*/ 3155520 h 6008531"/>
              <a:gd name="connsiteX942" fmla="*/ 102639 w 3276240"/>
              <a:gd name="connsiteY942" fmla="*/ 3148711 h 6008531"/>
              <a:gd name="connsiteX943" fmla="*/ 117682 w 3276240"/>
              <a:gd name="connsiteY943" fmla="*/ 3139810 h 6008531"/>
              <a:gd name="connsiteX944" fmla="*/ 160227 w 3276240"/>
              <a:gd name="connsiteY944" fmla="*/ 3106254 h 6008531"/>
              <a:gd name="connsiteX945" fmla="*/ 195518 w 3276240"/>
              <a:gd name="connsiteY945" fmla="*/ 3066424 h 6008531"/>
              <a:gd name="connsiteX946" fmla="*/ 219906 w 3276240"/>
              <a:gd name="connsiteY946" fmla="*/ 3025436 h 6008531"/>
              <a:gd name="connsiteX947" fmla="*/ 230053 w 3276240"/>
              <a:gd name="connsiteY947" fmla="*/ 2988364 h 6008531"/>
              <a:gd name="connsiteX948" fmla="*/ 227739 w 3276240"/>
              <a:gd name="connsiteY948" fmla="*/ 2969450 h 6008531"/>
              <a:gd name="connsiteX949" fmla="*/ 218838 w 3276240"/>
              <a:gd name="connsiteY949" fmla="*/ 2956945 h 6008531"/>
              <a:gd name="connsiteX950" fmla="*/ 204152 w 3276240"/>
              <a:gd name="connsiteY950" fmla="*/ 2950892 h 6008531"/>
              <a:gd name="connsiteX951" fmla="*/ 184660 w 3276240"/>
              <a:gd name="connsiteY951" fmla="*/ 2951293 h 6008531"/>
              <a:gd name="connsiteX952" fmla="*/ 172821 w 3276240"/>
              <a:gd name="connsiteY952" fmla="*/ 2954141 h 6008531"/>
              <a:gd name="connsiteX953" fmla="*/ 160049 w 3276240"/>
              <a:gd name="connsiteY953" fmla="*/ 2958591 h 6008531"/>
              <a:gd name="connsiteX954" fmla="*/ 146431 w 3276240"/>
              <a:gd name="connsiteY954" fmla="*/ 2965044 h 6008531"/>
              <a:gd name="connsiteX955" fmla="*/ 132056 w 3276240"/>
              <a:gd name="connsiteY955" fmla="*/ 2973367 h 6008531"/>
              <a:gd name="connsiteX956" fmla="*/ 91069 w 3276240"/>
              <a:gd name="connsiteY956" fmla="*/ 3005053 h 6008531"/>
              <a:gd name="connsiteX957" fmla="*/ 56044 w 3276240"/>
              <a:gd name="connsiteY957" fmla="*/ 3043415 h 6008531"/>
              <a:gd name="connsiteX958" fmla="*/ 30632 w 3276240"/>
              <a:gd name="connsiteY958" fmla="*/ 3084002 h 6008531"/>
              <a:gd name="connsiteX959" fmla="*/ 18572 w 3276240"/>
              <a:gd name="connsiteY959" fmla="*/ 3122142 h 6008531"/>
              <a:gd name="connsiteX960" fmla="*/ 19818 w 3276240"/>
              <a:gd name="connsiteY960" fmla="*/ 3142213 h 6008531"/>
              <a:gd name="connsiteX961" fmla="*/ 28184 w 3276240"/>
              <a:gd name="connsiteY961" fmla="*/ 3156187 h 6008531"/>
              <a:gd name="connsiteX962" fmla="*/ 209982 w 3276240"/>
              <a:gd name="connsiteY962" fmla="*/ 2463089 h 6008531"/>
              <a:gd name="connsiteX963" fmla="*/ 230898 w 3276240"/>
              <a:gd name="connsiteY963" fmla="*/ 2462465 h 6008531"/>
              <a:gd name="connsiteX964" fmla="*/ 236150 w 3276240"/>
              <a:gd name="connsiteY964" fmla="*/ 2461264 h 6008531"/>
              <a:gd name="connsiteX965" fmla="*/ 241668 w 3276240"/>
              <a:gd name="connsiteY965" fmla="*/ 2459662 h 6008531"/>
              <a:gd name="connsiteX966" fmla="*/ 247409 w 3276240"/>
              <a:gd name="connsiteY966" fmla="*/ 2457659 h 6008531"/>
              <a:gd name="connsiteX967" fmla="*/ 253417 w 3276240"/>
              <a:gd name="connsiteY967" fmla="*/ 2455256 h 6008531"/>
              <a:gd name="connsiteX968" fmla="*/ 289020 w 3276240"/>
              <a:gd name="connsiteY968" fmla="*/ 2435496 h 6008531"/>
              <a:gd name="connsiteX969" fmla="*/ 321642 w 3276240"/>
              <a:gd name="connsiteY969" fmla="*/ 2408794 h 6008531"/>
              <a:gd name="connsiteX970" fmla="*/ 347854 w 3276240"/>
              <a:gd name="connsiteY970" fmla="*/ 2378799 h 6008531"/>
              <a:gd name="connsiteX971" fmla="*/ 364142 w 3276240"/>
              <a:gd name="connsiteY971" fmla="*/ 2349115 h 6008531"/>
              <a:gd name="connsiteX972" fmla="*/ 367524 w 3276240"/>
              <a:gd name="connsiteY972" fmla="*/ 2328777 h 6008531"/>
              <a:gd name="connsiteX973" fmla="*/ 361828 w 3276240"/>
              <a:gd name="connsiteY973" fmla="*/ 2315114 h 6008531"/>
              <a:gd name="connsiteX974" fmla="*/ 348121 w 3276240"/>
              <a:gd name="connsiteY974" fmla="*/ 2308528 h 6008531"/>
              <a:gd name="connsiteX975" fmla="*/ 327605 w 3276240"/>
              <a:gd name="connsiteY975" fmla="*/ 2309507 h 6008531"/>
              <a:gd name="connsiteX976" fmla="*/ 322576 w 3276240"/>
              <a:gd name="connsiteY976" fmla="*/ 2310708 h 6008531"/>
              <a:gd name="connsiteX977" fmla="*/ 317235 w 3276240"/>
              <a:gd name="connsiteY977" fmla="*/ 2312310 h 6008531"/>
              <a:gd name="connsiteX978" fmla="*/ 311717 w 3276240"/>
              <a:gd name="connsiteY978" fmla="*/ 2314224 h 6008531"/>
              <a:gd name="connsiteX979" fmla="*/ 305932 w 3276240"/>
              <a:gd name="connsiteY979" fmla="*/ 2316538 h 6008531"/>
              <a:gd name="connsiteX980" fmla="*/ 271841 w 3276240"/>
              <a:gd name="connsiteY980" fmla="*/ 2335363 h 6008531"/>
              <a:gd name="connsiteX981" fmla="*/ 239933 w 3276240"/>
              <a:gd name="connsiteY981" fmla="*/ 2360997 h 6008531"/>
              <a:gd name="connsiteX982" fmla="*/ 213587 w 3276240"/>
              <a:gd name="connsiteY982" fmla="*/ 2390325 h 6008531"/>
              <a:gd name="connsiteX983" fmla="*/ 196319 w 3276240"/>
              <a:gd name="connsiteY983" fmla="*/ 2420143 h 6008531"/>
              <a:gd name="connsiteX984" fmla="*/ 191869 w 3276240"/>
              <a:gd name="connsiteY984" fmla="*/ 2441148 h 6008531"/>
              <a:gd name="connsiteX985" fmla="*/ 196765 w 3276240"/>
              <a:gd name="connsiteY985" fmla="*/ 2455745 h 6008531"/>
              <a:gd name="connsiteX986" fmla="*/ 210071 w 3276240"/>
              <a:gd name="connsiteY986" fmla="*/ 2463089 h 6008531"/>
              <a:gd name="connsiteX987" fmla="*/ 53729 w 3276240"/>
              <a:gd name="connsiteY987" fmla="*/ 2968471 h 6008531"/>
              <a:gd name="connsiteX988" fmla="*/ 68059 w 3276240"/>
              <a:gd name="connsiteY988" fmla="*/ 2975592 h 6008531"/>
              <a:gd name="connsiteX989" fmla="*/ 88353 w 3276240"/>
              <a:gd name="connsiteY989" fmla="*/ 2975592 h 6008531"/>
              <a:gd name="connsiteX990" fmla="*/ 98589 w 3276240"/>
              <a:gd name="connsiteY990" fmla="*/ 2973233 h 6008531"/>
              <a:gd name="connsiteX991" fmla="*/ 109671 w 3276240"/>
              <a:gd name="connsiteY991" fmla="*/ 2969450 h 6008531"/>
              <a:gd name="connsiteX992" fmla="*/ 121419 w 3276240"/>
              <a:gd name="connsiteY992" fmla="*/ 2964288 h 6008531"/>
              <a:gd name="connsiteX993" fmla="*/ 133836 w 3276240"/>
              <a:gd name="connsiteY993" fmla="*/ 2957657 h 6008531"/>
              <a:gd name="connsiteX994" fmla="*/ 174602 w 3276240"/>
              <a:gd name="connsiteY994" fmla="*/ 2928195 h 6008531"/>
              <a:gd name="connsiteX995" fmla="*/ 209447 w 3276240"/>
              <a:gd name="connsiteY995" fmla="*/ 2892103 h 6008531"/>
              <a:gd name="connsiteX996" fmla="*/ 234726 w 3276240"/>
              <a:gd name="connsiteY996" fmla="*/ 2854141 h 6008531"/>
              <a:gd name="connsiteX997" fmla="*/ 246965 w 3276240"/>
              <a:gd name="connsiteY997" fmla="*/ 2818939 h 6008531"/>
              <a:gd name="connsiteX998" fmla="*/ 246074 w 3276240"/>
              <a:gd name="connsiteY998" fmla="*/ 2799491 h 6008531"/>
              <a:gd name="connsiteX999" fmla="*/ 237930 w 3276240"/>
              <a:gd name="connsiteY999" fmla="*/ 2786630 h 6008531"/>
              <a:gd name="connsiteX1000" fmla="*/ 223467 w 3276240"/>
              <a:gd name="connsiteY1000" fmla="*/ 2780399 h 6008531"/>
              <a:gd name="connsiteX1001" fmla="*/ 203663 w 3276240"/>
              <a:gd name="connsiteY1001" fmla="*/ 2780933 h 6008531"/>
              <a:gd name="connsiteX1002" fmla="*/ 193827 w 3276240"/>
              <a:gd name="connsiteY1002" fmla="*/ 2783292 h 6008531"/>
              <a:gd name="connsiteX1003" fmla="*/ 183235 w 3276240"/>
              <a:gd name="connsiteY1003" fmla="*/ 2786941 h 6008531"/>
              <a:gd name="connsiteX1004" fmla="*/ 171976 w 3276240"/>
              <a:gd name="connsiteY1004" fmla="*/ 2791881 h 6008531"/>
              <a:gd name="connsiteX1005" fmla="*/ 160094 w 3276240"/>
              <a:gd name="connsiteY1005" fmla="*/ 2798156 h 6008531"/>
              <a:gd name="connsiteX1006" fmla="*/ 120797 w 3276240"/>
              <a:gd name="connsiteY1006" fmla="*/ 2826060 h 6008531"/>
              <a:gd name="connsiteX1007" fmla="*/ 86351 w 3276240"/>
              <a:gd name="connsiteY1007" fmla="*/ 2860728 h 6008531"/>
              <a:gd name="connsiteX1008" fmla="*/ 60316 w 3276240"/>
              <a:gd name="connsiteY1008" fmla="*/ 2898200 h 6008531"/>
              <a:gd name="connsiteX1009" fmla="*/ 46520 w 3276240"/>
              <a:gd name="connsiteY1009" fmla="*/ 2934114 h 6008531"/>
              <a:gd name="connsiteX1010" fmla="*/ 46253 w 3276240"/>
              <a:gd name="connsiteY1010" fmla="*/ 2954586 h 6008531"/>
              <a:gd name="connsiteX1011" fmla="*/ 53819 w 3276240"/>
              <a:gd name="connsiteY1011" fmla="*/ 2968471 h 6008531"/>
              <a:gd name="connsiteX1012" fmla="*/ 140245 w 3276240"/>
              <a:gd name="connsiteY1012" fmla="*/ 2618095 h 6008531"/>
              <a:gd name="connsiteX1013" fmla="*/ 153952 w 3276240"/>
              <a:gd name="connsiteY1013" fmla="*/ 2625349 h 6008531"/>
              <a:gd name="connsiteX1014" fmla="*/ 174646 w 3276240"/>
              <a:gd name="connsiteY1014" fmla="*/ 2624859 h 6008531"/>
              <a:gd name="connsiteX1015" fmla="*/ 181456 w 3276240"/>
              <a:gd name="connsiteY1015" fmla="*/ 2623301 h 6008531"/>
              <a:gd name="connsiteX1016" fmla="*/ 188665 w 3276240"/>
              <a:gd name="connsiteY1016" fmla="*/ 2621076 h 6008531"/>
              <a:gd name="connsiteX1017" fmla="*/ 196275 w 3276240"/>
              <a:gd name="connsiteY1017" fmla="*/ 2618228 h 6008531"/>
              <a:gd name="connsiteX1018" fmla="*/ 204241 w 3276240"/>
              <a:gd name="connsiteY1018" fmla="*/ 2614712 h 6008531"/>
              <a:gd name="connsiteX1019" fmla="*/ 241402 w 3276240"/>
              <a:gd name="connsiteY1019" fmla="*/ 2592016 h 6008531"/>
              <a:gd name="connsiteX1020" fmla="*/ 274869 w 3276240"/>
              <a:gd name="connsiteY1020" fmla="*/ 2562465 h 6008531"/>
              <a:gd name="connsiteX1021" fmla="*/ 300902 w 3276240"/>
              <a:gd name="connsiteY1021" fmla="*/ 2530022 h 6008531"/>
              <a:gd name="connsiteX1022" fmla="*/ 315945 w 3276240"/>
              <a:gd name="connsiteY1022" fmla="*/ 2498602 h 6008531"/>
              <a:gd name="connsiteX1023" fmla="*/ 317992 w 3276240"/>
              <a:gd name="connsiteY1023" fmla="*/ 2478487 h 6008531"/>
              <a:gd name="connsiteX1024" fmla="*/ 311450 w 3276240"/>
              <a:gd name="connsiteY1024" fmla="*/ 2465136 h 6008531"/>
              <a:gd name="connsiteX1025" fmla="*/ 297520 w 3276240"/>
              <a:gd name="connsiteY1025" fmla="*/ 2458638 h 6008531"/>
              <a:gd name="connsiteX1026" fmla="*/ 277226 w 3276240"/>
              <a:gd name="connsiteY1026" fmla="*/ 2459484 h 6008531"/>
              <a:gd name="connsiteX1027" fmla="*/ 270684 w 3276240"/>
              <a:gd name="connsiteY1027" fmla="*/ 2461086 h 6008531"/>
              <a:gd name="connsiteX1028" fmla="*/ 263743 w 3276240"/>
              <a:gd name="connsiteY1028" fmla="*/ 2463222 h 6008531"/>
              <a:gd name="connsiteX1029" fmla="*/ 256443 w 3276240"/>
              <a:gd name="connsiteY1029" fmla="*/ 2465981 h 6008531"/>
              <a:gd name="connsiteX1030" fmla="*/ 248789 w 3276240"/>
              <a:gd name="connsiteY1030" fmla="*/ 2469364 h 6008531"/>
              <a:gd name="connsiteX1031" fmla="*/ 213186 w 3276240"/>
              <a:gd name="connsiteY1031" fmla="*/ 2490903 h 6008531"/>
              <a:gd name="connsiteX1032" fmla="*/ 180431 w 3276240"/>
              <a:gd name="connsiteY1032" fmla="*/ 2519297 h 6008531"/>
              <a:gd name="connsiteX1033" fmla="*/ 154041 w 3276240"/>
              <a:gd name="connsiteY1033" fmla="*/ 2551072 h 6008531"/>
              <a:gd name="connsiteX1034" fmla="*/ 137753 w 3276240"/>
              <a:gd name="connsiteY1034" fmla="*/ 2582803 h 6008531"/>
              <a:gd name="connsiteX1035" fmla="*/ 134638 w 3276240"/>
              <a:gd name="connsiteY1035" fmla="*/ 2603720 h 6008531"/>
              <a:gd name="connsiteX1036" fmla="*/ 140333 w 3276240"/>
              <a:gd name="connsiteY1036" fmla="*/ 2618095 h 6008531"/>
              <a:gd name="connsiteX1037" fmla="*/ 91914 w 3276240"/>
              <a:gd name="connsiteY1037" fmla="*/ 2788899 h 6008531"/>
              <a:gd name="connsiteX1038" fmla="*/ 105977 w 3276240"/>
              <a:gd name="connsiteY1038" fmla="*/ 2796153 h 6008531"/>
              <a:gd name="connsiteX1039" fmla="*/ 126493 w 3276240"/>
              <a:gd name="connsiteY1039" fmla="*/ 2795842 h 6008531"/>
              <a:gd name="connsiteX1040" fmla="*/ 134904 w 3276240"/>
              <a:gd name="connsiteY1040" fmla="*/ 2793884 h 6008531"/>
              <a:gd name="connsiteX1041" fmla="*/ 143805 w 3276240"/>
              <a:gd name="connsiteY1041" fmla="*/ 2790991 h 6008531"/>
              <a:gd name="connsiteX1042" fmla="*/ 153329 w 3276240"/>
              <a:gd name="connsiteY1042" fmla="*/ 2787119 h 6008531"/>
              <a:gd name="connsiteX1043" fmla="*/ 163387 w 3276240"/>
              <a:gd name="connsiteY1043" fmla="*/ 2782224 h 6008531"/>
              <a:gd name="connsiteX1044" fmla="*/ 202372 w 3276240"/>
              <a:gd name="connsiteY1044" fmla="*/ 2756367 h 6008531"/>
              <a:gd name="connsiteX1045" fmla="*/ 236684 w 3276240"/>
              <a:gd name="connsiteY1045" fmla="*/ 2723701 h 6008531"/>
              <a:gd name="connsiteX1046" fmla="*/ 262452 w 3276240"/>
              <a:gd name="connsiteY1046" fmla="*/ 2688588 h 6008531"/>
              <a:gd name="connsiteX1047" fmla="*/ 276292 w 3276240"/>
              <a:gd name="connsiteY1047" fmla="*/ 2655300 h 6008531"/>
              <a:gd name="connsiteX1048" fmla="*/ 276915 w 3276240"/>
              <a:gd name="connsiteY1048" fmla="*/ 2635451 h 6008531"/>
              <a:gd name="connsiteX1049" fmla="*/ 269572 w 3276240"/>
              <a:gd name="connsiteY1049" fmla="*/ 2622100 h 6008531"/>
              <a:gd name="connsiteX1050" fmla="*/ 255331 w 3276240"/>
              <a:gd name="connsiteY1050" fmla="*/ 2615736 h 6008531"/>
              <a:gd name="connsiteX1051" fmla="*/ 235260 w 3276240"/>
              <a:gd name="connsiteY1051" fmla="*/ 2616448 h 6008531"/>
              <a:gd name="connsiteX1052" fmla="*/ 227160 w 3276240"/>
              <a:gd name="connsiteY1052" fmla="*/ 2618362 h 6008531"/>
              <a:gd name="connsiteX1053" fmla="*/ 218526 w 3276240"/>
              <a:gd name="connsiteY1053" fmla="*/ 2621165 h 6008531"/>
              <a:gd name="connsiteX1054" fmla="*/ 209403 w 3276240"/>
              <a:gd name="connsiteY1054" fmla="*/ 2624904 h 6008531"/>
              <a:gd name="connsiteX1055" fmla="*/ 199790 w 3276240"/>
              <a:gd name="connsiteY1055" fmla="*/ 2629354 h 6008531"/>
              <a:gd name="connsiteX1056" fmla="*/ 162230 w 3276240"/>
              <a:gd name="connsiteY1056" fmla="*/ 2653920 h 6008531"/>
              <a:gd name="connsiteX1057" fmla="*/ 128540 w 3276240"/>
              <a:gd name="connsiteY1057" fmla="*/ 2685072 h 6008531"/>
              <a:gd name="connsiteX1058" fmla="*/ 102239 w 3276240"/>
              <a:gd name="connsiteY1058" fmla="*/ 2719607 h 6008531"/>
              <a:gd name="connsiteX1059" fmla="*/ 86973 w 3276240"/>
              <a:gd name="connsiteY1059" fmla="*/ 2753385 h 6008531"/>
              <a:gd name="connsiteX1060" fmla="*/ 85238 w 3276240"/>
              <a:gd name="connsiteY1060" fmla="*/ 2774169 h 6008531"/>
              <a:gd name="connsiteX1061" fmla="*/ 91914 w 3276240"/>
              <a:gd name="connsiteY1061" fmla="*/ 2788899 h 6008531"/>
              <a:gd name="connsiteX1062" fmla="*/ 15412 w 3276240"/>
              <a:gd name="connsiteY1062" fmla="*/ 3352715 h 6008531"/>
              <a:gd name="connsiteX1063" fmla="*/ 30365 w 3276240"/>
              <a:gd name="connsiteY1063" fmla="*/ 3359658 h 6008531"/>
              <a:gd name="connsiteX1064" fmla="*/ 50258 w 3276240"/>
              <a:gd name="connsiteY1064" fmla="*/ 3359658 h 6008531"/>
              <a:gd name="connsiteX1065" fmla="*/ 64634 w 3276240"/>
              <a:gd name="connsiteY1065" fmla="*/ 3356364 h 6008531"/>
              <a:gd name="connsiteX1066" fmla="*/ 80342 w 3276240"/>
              <a:gd name="connsiteY1066" fmla="*/ 3350445 h 6008531"/>
              <a:gd name="connsiteX1067" fmla="*/ 97120 w 3276240"/>
              <a:gd name="connsiteY1067" fmla="*/ 3341856 h 6008531"/>
              <a:gd name="connsiteX1068" fmla="*/ 114922 w 3276240"/>
              <a:gd name="connsiteY1068" fmla="*/ 3330597 h 6008531"/>
              <a:gd name="connsiteX1069" fmla="*/ 159026 w 3276240"/>
              <a:gd name="connsiteY1069" fmla="*/ 3292813 h 6008531"/>
              <a:gd name="connsiteX1070" fmla="*/ 194628 w 3276240"/>
              <a:gd name="connsiteY1070" fmla="*/ 3248977 h 6008531"/>
              <a:gd name="connsiteX1071" fmla="*/ 218126 w 3276240"/>
              <a:gd name="connsiteY1071" fmla="*/ 3204741 h 6008531"/>
              <a:gd name="connsiteX1072" fmla="*/ 226270 w 3276240"/>
              <a:gd name="connsiteY1072" fmla="*/ 3165533 h 6008531"/>
              <a:gd name="connsiteX1073" fmla="*/ 222577 w 3276240"/>
              <a:gd name="connsiteY1073" fmla="*/ 3147064 h 6008531"/>
              <a:gd name="connsiteX1074" fmla="*/ 212785 w 3276240"/>
              <a:gd name="connsiteY1074" fmla="*/ 3134915 h 6008531"/>
              <a:gd name="connsiteX1075" fmla="*/ 197833 w 3276240"/>
              <a:gd name="connsiteY1075" fmla="*/ 3128951 h 6008531"/>
              <a:gd name="connsiteX1076" fmla="*/ 178518 w 3276240"/>
              <a:gd name="connsiteY1076" fmla="*/ 3129218 h 6008531"/>
              <a:gd name="connsiteX1077" fmla="*/ 164678 w 3276240"/>
              <a:gd name="connsiteY1077" fmla="*/ 3132511 h 6008531"/>
              <a:gd name="connsiteX1078" fmla="*/ 149679 w 3276240"/>
              <a:gd name="connsiteY1078" fmla="*/ 3138163 h 6008531"/>
              <a:gd name="connsiteX1079" fmla="*/ 133702 w 3276240"/>
              <a:gd name="connsiteY1079" fmla="*/ 3146307 h 6008531"/>
              <a:gd name="connsiteX1080" fmla="*/ 116792 w 3276240"/>
              <a:gd name="connsiteY1080" fmla="*/ 3156855 h 6008531"/>
              <a:gd name="connsiteX1081" fmla="*/ 74202 w 3276240"/>
              <a:gd name="connsiteY1081" fmla="*/ 3192458 h 6008531"/>
              <a:gd name="connsiteX1082" fmla="*/ 38599 w 3276240"/>
              <a:gd name="connsiteY1082" fmla="*/ 3234736 h 6008531"/>
              <a:gd name="connsiteX1083" fmla="*/ 13765 w 3276240"/>
              <a:gd name="connsiteY1083" fmla="*/ 3278750 h 6008531"/>
              <a:gd name="connsiteX1084" fmla="*/ 3618 w 3276240"/>
              <a:gd name="connsiteY1084" fmla="*/ 3319248 h 6008531"/>
              <a:gd name="connsiteX1085" fmla="*/ 6244 w 3276240"/>
              <a:gd name="connsiteY1085" fmla="*/ 3339052 h 6008531"/>
              <a:gd name="connsiteX1086" fmla="*/ 15591 w 3276240"/>
              <a:gd name="connsiteY1086" fmla="*/ 3352715 h 6008531"/>
              <a:gd name="connsiteX1087" fmla="*/ 569526 w 3276240"/>
              <a:gd name="connsiteY1087" fmla="*/ 4572825 h 6008531"/>
              <a:gd name="connsiteX1088" fmla="*/ 615054 w 3276240"/>
              <a:gd name="connsiteY1088" fmla="*/ 4497569 h 6008531"/>
              <a:gd name="connsiteX1089" fmla="*/ 640998 w 3276240"/>
              <a:gd name="connsiteY1089" fmla="*/ 4422981 h 6008531"/>
              <a:gd name="connsiteX1090" fmla="*/ 646072 w 3276240"/>
              <a:gd name="connsiteY1090" fmla="*/ 4357561 h 6008531"/>
              <a:gd name="connsiteX1091" fmla="*/ 629116 w 3276240"/>
              <a:gd name="connsiteY1091" fmla="*/ 4309230 h 6008531"/>
              <a:gd name="connsiteX1092" fmla="*/ 618035 w 3276240"/>
              <a:gd name="connsiteY1092" fmla="*/ 4297882 h 6008531"/>
              <a:gd name="connsiteX1093" fmla="*/ 604951 w 3276240"/>
              <a:gd name="connsiteY1093" fmla="*/ 4290361 h 6008531"/>
              <a:gd name="connsiteX1094" fmla="*/ 590220 w 3276240"/>
              <a:gd name="connsiteY1094" fmla="*/ 4286489 h 6008531"/>
              <a:gd name="connsiteX1095" fmla="*/ 574021 w 3276240"/>
              <a:gd name="connsiteY1095" fmla="*/ 4286178 h 6008531"/>
              <a:gd name="connsiteX1096" fmla="*/ 541712 w 3276240"/>
              <a:gd name="connsiteY1096" fmla="*/ 4294232 h 6008531"/>
              <a:gd name="connsiteX1097" fmla="*/ 506999 w 3276240"/>
              <a:gd name="connsiteY1097" fmla="*/ 4312924 h 6008531"/>
              <a:gd name="connsiteX1098" fmla="*/ 471396 w 3276240"/>
              <a:gd name="connsiteY1098" fmla="*/ 4341807 h 6008531"/>
              <a:gd name="connsiteX1099" fmla="*/ 436149 w 3276240"/>
              <a:gd name="connsiteY1099" fmla="*/ 4380480 h 6008531"/>
              <a:gd name="connsiteX1100" fmla="*/ 390400 w 3276240"/>
              <a:gd name="connsiteY1100" fmla="*/ 4451953 h 6008531"/>
              <a:gd name="connsiteX1101" fmla="*/ 361828 w 3276240"/>
              <a:gd name="connsiteY1101" fmla="*/ 4525918 h 6008531"/>
              <a:gd name="connsiteX1102" fmla="*/ 353239 w 3276240"/>
              <a:gd name="connsiteY1102" fmla="*/ 4594097 h 6008531"/>
              <a:gd name="connsiteX1103" fmla="*/ 367613 w 3276240"/>
              <a:gd name="connsiteY1103" fmla="*/ 4647235 h 6008531"/>
              <a:gd name="connsiteX1104" fmla="*/ 378472 w 3276240"/>
              <a:gd name="connsiteY1104" fmla="*/ 4660141 h 6008531"/>
              <a:gd name="connsiteX1105" fmla="*/ 391823 w 3276240"/>
              <a:gd name="connsiteY1105" fmla="*/ 4669042 h 6008531"/>
              <a:gd name="connsiteX1106" fmla="*/ 407088 w 3276240"/>
              <a:gd name="connsiteY1106" fmla="*/ 4673893 h 6008531"/>
              <a:gd name="connsiteX1107" fmla="*/ 424043 w 3276240"/>
              <a:gd name="connsiteY1107" fmla="*/ 4674782 h 6008531"/>
              <a:gd name="connsiteX1108" fmla="*/ 458357 w 3276240"/>
              <a:gd name="connsiteY1108" fmla="*/ 4666594 h 6008531"/>
              <a:gd name="connsiteX1109" fmla="*/ 495472 w 3276240"/>
              <a:gd name="connsiteY1109" fmla="*/ 4646345 h 6008531"/>
              <a:gd name="connsiteX1110" fmla="*/ 533300 w 3276240"/>
              <a:gd name="connsiteY1110" fmla="*/ 4614747 h 6008531"/>
              <a:gd name="connsiteX1111" fmla="*/ 569705 w 3276240"/>
              <a:gd name="connsiteY1111" fmla="*/ 4572825 h 6008531"/>
              <a:gd name="connsiteX1112" fmla="*/ 390666 w 3276240"/>
              <a:gd name="connsiteY1112" fmla="*/ 4395523 h 6008531"/>
              <a:gd name="connsiteX1113" fmla="*/ 424311 w 3276240"/>
              <a:gd name="connsiteY1113" fmla="*/ 4361032 h 6008531"/>
              <a:gd name="connsiteX1114" fmla="*/ 471307 w 3276240"/>
              <a:gd name="connsiteY1114" fmla="*/ 4293253 h 6008531"/>
              <a:gd name="connsiteX1115" fmla="*/ 500769 w 3276240"/>
              <a:gd name="connsiteY1115" fmla="*/ 4224317 h 6008531"/>
              <a:gd name="connsiteX1116" fmla="*/ 510782 w 3276240"/>
              <a:gd name="connsiteY1116" fmla="*/ 4162368 h 6008531"/>
              <a:gd name="connsiteX1117" fmla="*/ 499612 w 3276240"/>
              <a:gd name="connsiteY1117" fmla="*/ 4114839 h 6008531"/>
              <a:gd name="connsiteX1118" fmla="*/ 489286 w 3276240"/>
              <a:gd name="connsiteY1118" fmla="*/ 4101888 h 6008531"/>
              <a:gd name="connsiteX1119" fmla="*/ 476424 w 3276240"/>
              <a:gd name="connsiteY1119" fmla="*/ 4093299 h 6008531"/>
              <a:gd name="connsiteX1120" fmla="*/ 461293 w 3276240"/>
              <a:gd name="connsiteY1120" fmla="*/ 4088848 h 6008531"/>
              <a:gd name="connsiteX1121" fmla="*/ 444248 w 3276240"/>
              <a:gd name="connsiteY1121" fmla="*/ 4088581 h 6008531"/>
              <a:gd name="connsiteX1122" fmla="*/ 415900 w 3276240"/>
              <a:gd name="connsiteY1122" fmla="*/ 4095524 h 6008531"/>
              <a:gd name="connsiteX1123" fmla="*/ 385103 w 3276240"/>
              <a:gd name="connsiteY1123" fmla="*/ 4111100 h 6008531"/>
              <a:gd name="connsiteX1124" fmla="*/ 353060 w 3276240"/>
              <a:gd name="connsiteY1124" fmla="*/ 4134954 h 6008531"/>
              <a:gd name="connsiteX1125" fmla="*/ 320751 w 3276240"/>
              <a:gd name="connsiteY1125" fmla="*/ 4166908 h 6008531"/>
              <a:gd name="connsiteX1126" fmla="*/ 274156 w 3276240"/>
              <a:gd name="connsiteY1126" fmla="*/ 4231038 h 6008531"/>
              <a:gd name="connsiteX1127" fmla="*/ 242736 w 3276240"/>
              <a:gd name="connsiteY1127" fmla="*/ 4298861 h 6008531"/>
              <a:gd name="connsiteX1128" fmla="*/ 229385 w 3276240"/>
              <a:gd name="connsiteY1128" fmla="*/ 4362768 h 6008531"/>
              <a:gd name="connsiteX1129" fmla="*/ 237886 w 3276240"/>
              <a:gd name="connsiteY1129" fmla="*/ 4414347 h 6008531"/>
              <a:gd name="connsiteX1130" fmla="*/ 247721 w 3276240"/>
              <a:gd name="connsiteY1130" fmla="*/ 4428989 h 6008531"/>
              <a:gd name="connsiteX1131" fmla="*/ 260626 w 3276240"/>
              <a:gd name="connsiteY1131" fmla="*/ 4438914 h 6008531"/>
              <a:gd name="connsiteX1132" fmla="*/ 276114 w 3276240"/>
              <a:gd name="connsiteY1132" fmla="*/ 4444299 h 6008531"/>
              <a:gd name="connsiteX1133" fmla="*/ 293915 w 3276240"/>
              <a:gd name="connsiteY1133" fmla="*/ 4445144 h 6008531"/>
              <a:gd name="connsiteX1134" fmla="*/ 323910 w 3276240"/>
              <a:gd name="connsiteY1134" fmla="*/ 4438113 h 6008531"/>
              <a:gd name="connsiteX1135" fmla="*/ 356621 w 3276240"/>
              <a:gd name="connsiteY1135" fmla="*/ 4421379 h 6008531"/>
              <a:gd name="connsiteX1136" fmla="*/ 390844 w 3276240"/>
              <a:gd name="connsiteY1136" fmla="*/ 4395523 h 6008531"/>
              <a:gd name="connsiteX1137" fmla="*/ 749632 w 3276240"/>
              <a:gd name="connsiteY1137" fmla="*/ 4780701 h 6008531"/>
              <a:gd name="connsiteX1138" fmla="*/ 792801 w 3276240"/>
              <a:gd name="connsiteY1138" fmla="*/ 4697657 h 6008531"/>
              <a:gd name="connsiteX1139" fmla="*/ 814296 w 3276240"/>
              <a:gd name="connsiteY1139" fmla="*/ 4617551 h 6008531"/>
              <a:gd name="connsiteX1140" fmla="*/ 813717 w 3276240"/>
              <a:gd name="connsiteY1140" fmla="*/ 4548927 h 6008531"/>
              <a:gd name="connsiteX1141" fmla="*/ 790620 w 3276240"/>
              <a:gd name="connsiteY1141" fmla="*/ 4499973 h 6008531"/>
              <a:gd name="connsiteX1142" fmla="*/ 779004 w 3276240"/>
              <a:gd name="connsiteY1142" fmla="*/ 4490271 h 6008531"/>
              <a:gd name="connsiteX1143" fmla="*/ 765965 w 3276240"/>
              <a:gd name="connsiteY1143" fmla="*/ 4483818 h 6008531"/>
              <a:gd name="connsiteX1144" fmla="*/ 751679 w 3276240"/>
              <a:gd name="connsiteY1144" fmla="*/ 4480436 h 6008531"/>
              <a:gd name="connsiteX1145" fmla="*/ 736326 w 3276240"/>
              <a:gd name="connsiteY1145" fmla="*/ 4480079 h 6008531"/>
              <a:gd name="connsiteX1146" fmla="*/ 699878 w 3276240"/>
              <a:gd name="connsiteY1146" fmla="*/ 4489336 h 6008531"/>
              <a:gd name="connsiteX1147" fmla="*/ 661159 w 3276240"/>
              <a:gd name="connsiteY1147" fmla="*/ 4511588 h 6008531"/>
              <a:gd name="connsiteX1148" fmla="*/ 621952 w 3276240"/>
              <a:gd name="connsiteY1148" fmla="*/ 4546123 h 6008531"/>
              <a:gd name="connsiteX1149" fmla="*/ 584213 w 3276240"/>
              <a:gd name="connsiteY1149" fmla="*/ 4592362 h 6008531"/>
              <a:gd name="connsiteX1150" fmla="*/ 540198 w 3276240"/>
              <a:gd name="connsiteY1150" fmla="*/ 4671356 h 6008531"/>
              <a:gd name="connsiteX1151" fmla="*/ 515365 w 3276240"/>
              <a:gd name="connsiteY1151" fmla="*/ 4751462 h 6008531"/>
              <a:gd name="connsiteX1152" fmla="*/ 512161 w 3276240"/>
              <a:gd name="connsiteY1152" fmla="*/ 4823736 h 6008531"/>
              <a:gd name="connsiteX1153" fmla="*/ 533122 w 3276240"/>
              <a:gd name="connsiteY1153" fmla="*/ 4878120 h 6008531"/>
              <a:gd name="connsiteX1154" fmla="*/ 544649 w 3276240"/>
              <a:gd name="connsiteY1154" fmla="*/ 4889423 h 6008531"/>
              <a:gd name="connsiteX1155" fmla="*/ 558000 w 3276240"/>
              <a:gd name="connsiteY1155" fmla="*/ 4897211 h 6008531"/>
              <a:gd name="connsiteX1156" fmla="*/ 572820 w 3276240"/>
              <a:gd name="connsiteY1156" fmla="*/ 4901662 h 6008531"/>
              <a:gd name="connsiteX1157" fmla="*/ 588929 w 3276240"/>
              <a:gd name="connsiteY1157" fmla="*/ 4902597 h 6008531"/>
              <a:gd name="connsiteX1158" fmla="*/ 627826 w 3276240"/>
              <a:gd name="connsiteY1158" fmla="*/ 4893162 h 6008531"/>
              <a:gd name="connsiteX1159" fmla="*/ 669303 w 3276240"/>
              <a:gd name="connsiteY1159" fmla="*/ 4868862 h 6008531"/>
              <a:gd name="connsiteX1160" fmla="*/ 710781 w 3276240"/>
              <a:gd name="connsiteY1160" fmla="*/ 4830946 h 6008531"/>
              <a:gd name="connsiteX1161" fmla="*/ 749810 w 3276240"/>
              <a:gd name="connsiteY1161" fmla="*/ 4780701 h 6008531"/>
              <a:gd name="connsiteX1162" fmla="*/ 98411 w 3276240"/>
              <a:gd name="connsiteY1162" fmla="*/ 3771627 h 6008531"/>
              <a:gd name="connsiteX1163" fmla="*/ 120174 w 3276240"/>
              <a:gd name="connsiteY1163" fmla="*/ 3762370 h 6008531"/>
              <a:gd name="connsiteX1164" fmla="*/ 143316 w 3276240"/>
              <a:gd name="connsiteY1164" fmla="*/ 3748485 h 6008531"/>
              <a:gd name="connsiteX1165" fmla="*/ 167347 w 3276240"/>
              <a:gd name="connsiteY1165" fmla="*/ 3730016 h 6008531"/>
              <a:gd name="connsiteX1166" fmla="*/ 213942 w 3276240"/>
              <a:gd name="connsiteY1166" fmla="*/ 3681641 h 6008531"/>
              <a:gd name="connsiteX1167" fmla="*/ 248611 w 3276240"/>
              <a:gd name="connsiteY1167" fmla="*/ 3628637 h 6008531"/>
              <a:gd name="connsiteX1168" fmla="*/ 268281 w 3276240"/>
              <a:gd name="connsiteY1168" fmla="*/ 3577591 h 6008531"/>
              <a:gd name="connsiteX1169" fmla="*/ 270106 w 3276240"/>
              <a:gd name="connsiteY1169" fmla="*/ 3534779 h 6008531"/>
              <a:gd name="connsiteX1170" fmla="*/ 263431 w 3276240"/>
              <a:gd name="connsiteY1170" fmla="*/ 3518224 h 6008531"/>
              <a:gd name="connsiteX1171" fmla="*/ 252127 w 3276240"/>
              <a:gd name="connsiteY1171" fmla="*/ 3507320 h 6008531"/>
              <a:gd name="connsiteX1172" fmla="*/ 236907 w 3276240"/>
              <a:gd name="connsiteY1172" fmla="*/ 3501935 h 6008531"/>
              <a:gd name="connsiteX1173" fmla="*/ 218393 w 3276240"/>
              <a:gd name="connsiteY1173" fmla="*/ 3501935 h 6008531"/>
              <a:gd name="connsiteX1174" fmla="*/ 199479 w 3276240"/>
              <a:gd name="connsiteY1174" fmla="*/ 3506386 h 6008531"/>
              <a:gd name="connsiteX1175" fmla="*/ 178829 w 3276240"/>
              <a:gd name="connsiteY1175" fmla="*/ 3515286 h 6008531"/>
              <a:gd name="connsiteX1176" fmla="*/ 156845 w 3276240"/>
              <a:gd name="connsiteY1176" fmla="*/ 3528281 h 6008531"/>
              <a:gd name="connsiteX1177" fmla="*/ 133925 w 3276240"/>
              <a:gd name="connsiteY1177" fmla="*/ 3545460 h 6008531"/>
              <a:gd name="connsiteX1178" fmla="*/ 88621 w 3276240"/>
              <a:gd name="connsiteY1178" fmla="*/ 3591121 h 6008531"/>
              <a:gd name="connsiteX1179" fmla="*/ 53374 w 3276240"/>
              <a:gd name="connsiteY1179" fmla="*/ 3642567 h 6008531"/>
              <a:gd name="connsiteX1180" fmla="*/ 31611 w 3276240"/>
              <a:gd name="connsiteY1180" fmla="*/ 3694013 h 6008531"/>
              <a:gd name="connsiteX1181" fmla="*/ 27161 w 3276240"/>
              <a:gd name="connsiteY1181" fmla="*/ 3739139 h 6008531"/>
              <a:gd name="connsiteX1182" fmla="*/ 33036 w 3276240"/>
              <a:gd name="connsiteY1182" fmla="*/ 3756941 h 6008531"/>
              <a:gd name="connsiteX1183" fmla="*/ 43939 w 3276240"/>
              <a:gd name="connsiteY1183" fmla="*/ 3769179 h 6008531"/>
              <a:gd name="connsiteX1184" fmla="*/ 59292 w 3276240"/>
              <a:gd name="connsiteY1184" fmla="*/ 3775544 h 6008531"/>
              <a:gd name="connsiteX1185" fmla="*/ 78474 w 3276240"/>
              <a:gd name="connsiteY1185" fmla="*/ 3776033 h 6008531"/>
              <a:gd name="connsiteX1186" fmla="*/ 98411 w 3276240"/>
              <a:gd name="connsiteY1186" fmla="*/ 3771627 h 6008531"/>
              <a:gd name="connsiteX1187" fmla="*/ 281544 w 3276240"/>
              <a:gd name="connsiteY1187" fmla="*/ 4175764 h 6008531"/>
              <a:gd name="connsiteX1188" fmla="*/ 312073 w 3276240"/>
              <a:gd name="connsiteY1188" fmla="*/ 4147415 h 6008531"/>
              <a:gd name="connsiteX1189" fmla="*/ 359558 w 3276240"/>
              <a:gd name="connsiteY1189" fmla="*/ 4086623 h 6008531"/>
              <a:gd name="connsiteX1190" fmla="*/ 391423 w 3276240"/>
              <a:gd name="connsiteY1190" fmla="*/ 4023250 h 6008531"/>
              <a:gd name="connsiteX1191" fmla="*/ 405308 w 3276240"/>
              <a:gd name="connsiteY1191" fmla="*/ 3964951 h 6008531"/>
              <a:gd name="connsiteX1192" fmla="*/ 398988 w 3276240"/>
              <a:gd name="connsiteY1192" fmla="*/ 3918934 h 6008531"/>
              <a:gd name="connsiteX1193" fmla="*/ 389687 w 3276240"/>
              <a:gd name="connsiteY1193" fmla="*/ 3904693 h 6008531"/>
              <a:gd name="connsiteX1194" fmla="*/ 377227 w 3276240"/>
              <a:gd name="connsiteY1194" fmla="*/ 3895302 h 6008531"/>
              <a:gd name="connsiteX1195" fmla="*/ 361961 w 3276240"/>
              <a:gd name="connsiteY1195" fmla="*/ 3890541 h 6008531"/>
              <a:gd name="connsiteX1196" fmla="*/ 344383 w 3276240"/>
              <a:gd name="connsiteY1196" fmla="*/ 3890541 h 6008531"/>
              <a:gd name="connsiteX1197" fmla="*/ 319417 w 3276240"/>
              <a:gd name="connsiteY1197" fmla="*/ 3896593 h 6008531"/>
              <a:gd name="connsiteX1198" fmla="*/ 292269 w 3276240"/>
              <a:gd name="connsiteY1198" fmla="*/ 3909499 h 6008531"/>
              <a:gd name="connsiteX1199" fmla="*/ 263698 w 3276240"/>
              <a:gd name="connsiteY1199" fmla="*/ 3929170 h 6008531"/>
              <a:gd name="connsiteX1200" fmla="*/ 234459 w 3276240"/>
              <a:gd name="connsiteY1200" fmla="*/ 3955471 h 6008531"/>
              <a:gd name="connsiteX1201" fmla="*/ 187908 w 3276240"/>
              <a:gd name="connsiteY1201" fmla="*/ 4012391 h 6008531"/>
              <a:gd name="connsiteX1202" fmla="*/ 154575 w 3276240"/>
              <a:gd name="connsiteY1202" fmla="*/ 4074429 h 6008531"/>
              <a:gd name="connsiteX1203" fmla="*/ 137931 w 3276240"/>
              <a:gd name="connsiteY1203" fmla="*/ 4134020 h 6008531"/>
              <a:gd name="connsiteX1204" fmla="*/ 141579 w 3276240"/>
              <a:gd name="connsiteY1204" fmla="*/ 4183508 h 6008531"/>
              <a:gd name="connsiteX1205" fmla="*/ 150169 w 3276240"/>
              <a:gd name="connsiteY1205" fmla="*/ 4199484 h 6008531"/>
              <a:gd name="connsiteX1206" fmla="*/ 162497 w 3276240"/>
              <a:gd name="connsiteY1206" fmla="*/ 4210299 h 6008531"/>
              <a:gd name="connsiteX1207" fmla="*/ 177984 w 3276240"/>
              <a:gd name="connsiteY1207" fmla="*/ 4216084 h 6008531"/>
              <a:gd name="connsiteX1208" fmla="*/ 196275 w 3276240"/>
              <a:gd name="connsiteY1208" fmla="*/ 4216841 h 6008531"/>
              <a:gd name="connsiteX1209" fmla="*/ 222532 w 3276240"/>
              <a:gd name="connsiteY1209" fmla="*/ 4210744 h 6008531"/>
              <a:gd name="connsiteX1210" fmla="*/ 251326 w 3276240"/>
              <a:gd name="connsiteY1210" fmla="*/ 4196903 h 6008531"/>
              <a:gd name="connsiteX1211" fmla="*/ 281544 w 3276240"/>
              <a:gd name="connsiteY1211" fmla="*/ 4175764 h 6008531"/>
              <a:gd name="connsiteX1212" fmla="*/ 54576 w 3276240"/>
              <a:gd name="connsiteY1212" fmla="*/ 3564686 h 6008531"/>
              <a:gd name="connsiteX1213" fmla="*/ 71665 w 3276240"/>
              <a:gd name="connsiteY1213" fmla="*/ 3560725 h 6008531"/>
              <a:gd name="connsiteX1214" fmla="*/ 90400 w 3276240"/>
              <a:gd name="connsiteY1214" fmla="*/ 3553204 h 6008531"/>
              <a:gd name="connsiteX1215" fmla="*/ 110427 w 3276240"/>
              <a:gd name="connsiteY1215" fmla="*/ 3542078 h 6008531"/>
              <a:gd name="connsiteX1216" fmla="*/ 131344 w 3276240"/>
              <a:gd name="connsiteY1216" fmla="*/ 3527347 h 6008531"/>
              <a:gd name="connsiteX1217" fmla="*/ 176827 w 3276240"/>
              <a:gd name="connsiteY1217" fmla="*/ 3484312 h 6008531"/>
              <a:gd name="connsiteX1218" fmla="*/ 212163 w 3276240"/>
              <a:gd name="connsiteY1218" fmla="*/ 3435892 h 6008531"/>
              <a:gd name="connsiteX1219" fmla="*/ 233835 w 3276240"/>
              <a:gd name="connsiteY1219" fmla="*/ 3388318 h 6008531"/>
              <a:gd name="connsiteX1220" fmla="*/ 238865 w 3276240"/>
              <a:gd name="connsiteY1220" fmla="*/ 3347330 h 6008531"/>
              <a:gd name="connsiteX1221" fmla="*/ 233480 w 3276240"/>
              <a:gd name="connsiteY1221" fmla="*/ 3330018 h 6008531"/>
              <a:gd name="connsiteX1222" fmla="*/ 222888 w 3276240"/>
              <a:gd name="connsiteY1222" fmla="*/ 3318581 h 6008531"/>
              <a:gd name="connsiteX1223" fmla="*/ 207757 w 3276240"/>
              <a:gd name="connsiteY1223" fmla="*/ 3313018 h 6008531"/>
              <a:gd name="connsiteX1224" fmla="*/ 188887 w 3276240"/>
              <a:gd name="connsiteY1224" fmla="*/ 3313018 h 6008531"/>
              <a:gd name="connsiteX1225" fmla="*/ 172555 w 3276240"/>
              <a:gd name="connsiteY1225" fmla="*/ 3316934 h 6008531"/>
              <a:gd name="connsiteX1226" fmla="*/ 154753 w 3276240"/>
              <a:gd name="connsiteY1226" fmla="*/ 3324099 h 6008531"/>
              <a:gd name="connsiteX1227" fmla="*/ 135706 w 3276240"/>
              <a:gd name="connsiteY1227" fmla="*/ 3334558 h 6008531"/>
              <a:gd name="connsiteX1228" fmla="*/ 115724 w 3276240"/>
              <a:gd name="connsiteY1228" fmla="*/ 3348309 h 6008531"/>
              <a:gd name="connsiteX1229" fmla="*/ 71665 w 3276240"/>
              <a:gd name="connsiteY1229" fmla="*/ 3388941 h 6008531"/>
              <a:gd name="connsiteX1230" fmla="*/ 36062 w 3276240"/>
              <a:gd name="connsiteY1230" fmla="*/ 3435714 h 6008531"/>
              <a:gd name="connsiteX1231" fmla="*/ 12742 w 3276240"/>
              <a:gd name="connsiteY1231" fmla="*/ 3483288 h 6008531"/>
              <a:gd name="connsiteX1232" fmla="*/ 5488 w 3276240"/>
              <a:gd name="connsiteY1232" fmla="*/ 3526056 h 6008531"/>
              <a:gd name="connsiteX1233" fmla="*/ 9939 w 3276240"/>
              <a:gd name="connsiteY1233" fmla="*/ 3544881 h 6008531"/>
              <a:gd name="connsiteX1234" fmla="*/ 20041 w 3276240"/>
              <a:gd name="connsiteY1234" fmla="*/ 3557609 h 6008531"/>
              <a:gd name="connsiteX1235" fmla="*/ 35172 w 3276240"/>
              <a:gd name="connsiteY1235" fmla="*/ 3564196 h 6008531"/>
              <a:gd name="connsiteX1236" fmla="*/ 54620 w 3276240"/>
              <a:gd name="connsiteY1236" fmla="*/ 3564686 h 600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Lst>
            <a:rect l="l" t="t" r="r" b="b"/>
            <a:pathLst>
              <a:path w="3276240" h="6008531">
                <a:moveTo>
                  <a:pt x="1043978" y="1227803"/>
                </a:moveTo>
                <a:cubicBezTo>
                  <a:pt x="1045403" y="1227803"/>
                  <a:pt x="1046872" y="1227803"/>
                  <a:pt x="1048429" y="1227803"/>
                </a:cubicBezTo>
                <a:cubicBezTo>
                  <a:pt x="1049987" y="1227803"/>
                  <a:pt x="1051500" y="1227536"/>
                  <a:pt x="1052879" y="1227313"/>
                </a:cubicBezTo>
                <a:cubicBezTo>
                  <a:pt x="1054259" y="1227091"/>
                  <a:pt x="1056128" y="1226824"/>
                  <a:pt x="1057820" y="1226468"/>
                </a:cubicBezTo>
                <a:lnTo>
                  <a:pt x="1062937" y="1225266"/>
                </a:lnTo>
                <a:cubicBezTo>
                  <a:pt x="1068856" y="1223642"/>
                  <a:pt x="1074687" y="1221608"/>
                  <a:pt x="1080339" y="1219169"/>
                </a:cubicBezTo>
                <a:cubicBezTo>
                  <a:pt x="1086435" y="1216548"/>
                  <a:pt x="1092399" y="1213575"/>
                  <a:pt x="1098140" y="1210269"/>
                </a:cubicBezTo>
                <a:cubicBezTo>
                  <a:pt x="1104058" y="1206882"/>
                  <a:pt x="1109755" y="1203152"/>
                  <a:pt x="1115229" y="1199098"/>
                </a:cubicBezTo>
                <a:cubicBezTo>
                  <a:pt x="1120524" y="1195195"/>
                  <a:pt x="1125554" y="1190927"/>
                  <a:pt x="1130271" y="1186326"/>
                </a:cubicBezTo>
                <a:cubicBezTo>
                  <a:pt x="1135433" y="1181430"/>
                  <a:pt x="1139928" y="1175881"/>
                  <a:pt x="1143623" y="1169815"/>
                </a:cubicBezTo>
                <a:cubicBezTo>
                  <a:pt x="1146248" y="1165836"/>
                  <a:pt x="1147806" y="1161230"/>
                  <a:pt x="1148073" y="1156464"/>
                </a:cubicBezTo>
                <a:cubicBezTo>
                  <a:pt x="1148162" y="1152877"/>
                  <a:pt x="1146515" y="1149463"/>
                  <a:pt x="1143623" y="1147341"/>
                </a:cubicBezTo>
                <a:cubicBezTo>
                  <a:pt x="1139617" y="1144862"/>
                  <a:pt x="1134988" y="1143651"/>
                  <a:pt x="1130271" y="1143869"/>
                </a:cubicBezTo>
                <a:lnTo>
                  <a:pt x="1125821" y="1143869"/>
                </a:lnTo>
                <a:lnTo>
                  <a:pt x="1121371" y="1144403"/>
                </a:lnTo>
                <a:cubicBezTo>
                  <a:pt x="1119768" y="1144403"/>
                  <a:pt x="1118167" y="1144937"/>
                  <a:pt x="1116519" y="1145293"/>
                </a:cubicBezTo>
                <a:lnTo>
                  <a:pt x="1111491" y="1146495"/>
                </a:lnTo>
                <a:cubicBezTo>
                  <a:pt x="1105705" y="1148079"/>
                  <a:pt x="1100053" y="1150073"/>
                  <a:pt x="1094535" y="1152458"/>
                </a:cubicBezTo>
                <a:cubicBezTo>
                  <a:pt x="1088571" y="1155004"/>
                  <a:pt x="1082741" y="1157888"/>
                  <a:pt x="1077090" y="1161092"/>
                </a:cubicBezTo>
                <a:cubicBezTo>
                  <a:pt x="1071304" y="1164390"/>
                  <a:pt x="1065697" y="1168012"/>
                  <a:pt x="1060312" y="1171951"/>
                </a:cubicBezTo>
                <a:cubicBezTo>
                  <a:pt x="1055060" y="1175760"/>
                  <a:pt x="1050031" y="1179939"/>
                  <a:pt x="1045358" y="1184456"/>
                </a:cubicBezTo>
                <a:cubicBezTo>
                  <a:pt x="1040107" y="1189303"/>
                  <a:pt x="1035568" y="1194808"/>
                  <a:pt x="1031740" y="1200834"/>
                </a:cubicBezTo>
                <a:cubicBezTo>
                  <a:pt x="1028981" y="1204901"/>
                  <a:pt x="1027290" y="1209601"/>
                  <a:pt x="1026845" y="1214496"/>
                </a:cubicBezTo>
                <a:cubicBezTo>
                  <a:pt x="1026533" y="1218114"/>
                  <a:pt x="1028002" y="1221662"/>
                  <a:pt x="1030806" y="1223976"/>
                </a:cubicBezTo>
                <a:cubicBezTo>
                  <a:pt x="1034678" y="1226650"/>
                  <a:pt x="1039305" y="1227994"/>
                  <a:pt x="1043978" y="1227803"/>
                </a:cubicBezTo>
                <a:close/>
                <a:moveTo>
                  <a:pt x="1333563" y="963897"/>
                </a:moveTo>
                <a:cubicBezTo>
                  <a:pt x="1335388" y="964222"/>
                  <a:pt x="1337213" y="964400"/>
                  <a:pt x="1339082" y="964431"/>
                </a:cubicBezTo>
                <a:cubicBezTo>
                  <a:pt x="1341173" y="964582"/>
                  <a:pt x="1343265" y="964582"/>
                  <a:pt x="1345356" y="964431"/>
                </a:cubicBezTo>
                <a:cubicBezTo>
                  <a:pt x="1347537" y="964208"/>
                  <a:pt x="1349807" y="963852"/>
                  <a:pt x="1352255" y="963407"/>
                </a:cubicBezTo>
                <a:cubicBezTo>
                  <a:pt x="1354703" y="962962"/>
                  <a:pt x="1357061" y="962339"/>
                  <a:pt x="1359598" y="961672"/>
                </a:cubicBezTo>
                <a:cubicBezTo>
                  <a:pt x="1364138" y="960421"/>
                  <a:pt x="1368588" y="958935"/>
                  <a:pt x="1372950" y="957221"/>
                </a:cubicBezTo>
                <a:cubicBezTo>
                  <a:pt x="1377711" y="955339"/>
                  <a:pt x="1382339" y="953216"/>
                  <a:pt x="1386879" y="950857"/>
                </a:cubicBezTo>
                <a:cubicBezTo>
                  <a:pt x="1391329" y="948454"/>
                  <a:pt x="1396047" y="945828"/>
                  <a:pt x="1400230" y="942980"/>
                </a:cubicBezTo>
                <a:cubicBezTo>
                  <a:pt x="1404591" y="940163"/>
                  <a:pt x="1408774" y="937119"/>
                  <a:pt x="1412825" y="933857"/>
                </a:cubicBezTo>
                <a:cubicBezTo>
                  <a:pt x="1418298" y="929549"/>
                  <a:pt x="1423238" y="924618"/>
                  <a:pt x="1427599" y="919171"/>
                </a:cubicBezTo>
                <a:cubicBezTo>
                  <a:pt x="1430760" y="915419"/>
                  <a:pt x="1433074" y="911053"/>
                  <a:pt x="1434408" y="906354"/>
                </a:cubicBezTo>
                <a:cubicBezTo>
                  <a:pt x="1435432" y="903114"/>
                  <a:pt x="1434898" y="899589"/>
                  <a:pt x="1432985" y="896785"/>
                </a:cubicBezTo>
                <a:cubicBezTo>
                  <a:pt x="1430492" y="893906"/>
                  <a:pt x="1426932" y="892108"/>
                  <a:pt x="1423149" y="891757"/>
                </a:cubicBezTo>
                <a:cubicBezTo>
                  <a:pt x="1421324" y="891467"/>
                  <a:pt x="1419500" y="891316"/>
                  <a:pt x="1417630" y="891311"/>
                </a:cubicBezTo>
                <a:cubicBezTo>
                  <a:pt x="1415539" y="891289"/>
                  <a:pt x="1413447" y="891392"/>
                  <a:pt x="1411400" y="891623"/>
                </a:cubicBezTo>
                <a:cubicBezTo>
                  <a:pt x="1409220" y="891846"/>
                  <a:pt x="1406950" y="892202"/>
                  <a:pt x="1404636" y="892647"/>
                </a:cubicBezTo>
                <a:cubicBezTo>
                  <a:pt x="1402321" y="893092"/>
                  <a:pt x="1399873" y="893715"/>
                  <a:pt x="1397427" y="894382"/>
                </a:cubicBezTo>
                <a:cubicBezTo>
                  <a:pt x="1392887" y="895615"/>
                  <a:pt x="1388437" y="897101"/>
                  <a:pt x="1384075" y="898833"/>
                </a:cubicBezTo>
                <a:cubicBezTo>
                  <a:pt x="1379625" y="900613"/>
                  <a:pt x="1375175" y="902704"/>
                  <a:pt x="1370724" y="905019"/>
                </a:cubicBezTo>
                <a:cubicBezTo>
                  <a:pt x="1366274" y="907333"/>
                  <a:pt x="1361824" y="909914"/>
                  <a:pt x="1357373" y="912673"/>
                </a:cubicBezTo>
                <a:cubicBezTo>
                  <a:pt x="1353100" y="915424"/>
                  <a:pt x="1348962" y="918396"/>
                  <a:pt x="1344957" y="921574"/>
                </a:cubicBezTo>
                <a:cubicBezTo>
                  <a:pt x="1339483" y="925860"/>
                  <a:pt x="1334498" y="930724"/>
                  <a:pt x="1330092" y="936082"/>
                </a:cubicBezTo>
                <a:cubicBezTo>
                  <a:pt x="1326843" y="939843"/>
                  <a:pt x="1324351" y="944213"/>
                  <a:pt x="1322839" y="948944"/>
                </a:cubicBezTo>
                <a:cubicBezTo>
                  <a:pt x="1321637" y="952201"/>
                  <a:pt x="1321948" y="955815"/>
                  <a:pt x="1323684" y="958823"/>
                </a:cubicBezTo>
                <a:cubicBezTo>
                  <a:pt x="1326132" y="961805"/>
                  <a:pt x="1329691" y="963643"/>
                  <a:pt x="1333563" y="963897"/>
                </a:cubicBezTo>
                <a:close/>
                <a:moveTo>
                  <a:pt x="935968" y="1321394"/>
                </a:moveTo>
                <a:cubicBezTo>
                  <a:pt x="940329" y="1323891"/>
                  <a:pt x="945359" y="1325021"/>
                  <a:pt x="950387" y="1324643"/>
                </a:cubicBezTo>
                <a:lnTo>
                  <a:pt x="954260" y="1324643"/>
                </a:lnTo>
                <a:lnTo>
                  <a:pt x="958309" y="1324109"/>
                </a:lnTo>
                <a:cubicBezTo>
                  <a:pt x="959689" y="1324109"/>
                  <a:pt x="961113" y="1323664"/>
                  <a:pt x="962537" y="1323352"/>
                </a:cubicBezTo>
                <a:lnTo>
                  <a:pt x="966987" y="1322329"/>
                </a:lnTo>
                <a:cubicBezTo>
                  <a:pt x="973441" y="1320571"/>
                  <a:pt x="979760" y="1318341"/>
                  <a:pt x="985901" y="1315653"/>
                </a:cubicBezTo>
                <a:cubicBezTo>
                  <a:pt x="992577" y="1312729"/>
                  <a:pt x="999030" y="1309400"/>
                  <a:pt x="1005305" y="1305684"/>
                </a:cubicBezTo>
                <a:cubicBezTo>
                  <a:pt x="1011669" y="1301870"/>
                  <a:pt x="1017811" y="1297696"/>
                  <a:pt x="1023686" y="1293179"/>
                </a:cubicBezTo>
                <a:cubicBezTo>
                  <a:pt x="1029292" y="1288826"/>
                  <a:pt x="1034544" y="1284064"/>
                  <a:pt x="1039439" y="1278938"/>
                </a:cubicBezTo>
                <a:cubicBezTo>
                  <a:pt x="1044468" y="1273873"/>
                  <a:pt x="1048741" y="1268119"/>
                  <a:pt x="1052167" y="1261848"/>
                </a:cubicBezTo>
                <a:cubicBezTo>
                  <a:pt x="1054571" y="1257709"/>
                  <a:pt x="1055728" y="1252970"/>
                  <a:pt x="1055550" y="1248186"/>
                </a:cubicBezTo>
                <a:cubicBezTo>
                  <a:pt x="1055238" y="1244465"/>
                  <a:pt x="1053102" y="1241141"/>
                  <a:pt x="1049853" y="1239285"/>
                </a:cubicBezTo>
                <a:cubicBezTo>
                  <a:pt x="1045358" y="1237011"/>
                  <a:pt x="1040330" y="1236027"/>
                  <a:pt x="1035345" y="1236437"/>
                </a:cubicBezTo>
                <a:lnTo>
                  <a:pt x="1031517" y="1236704"/>
                </a:lnTo>
                <a:lnTo>
                  <a:pt x="1027557" y="1237238"/>
                </a:lnTo>
                <a:lnTo>
                  <a:pt x="1023374" y="1238039"/>
                </a:lnTo>
                <a:cubicBezTo>
                  <a:pt x="1021949" y="1238350"/>
                  <a:pt x="1020525" y="1238662"/>
                  <a:pt x="1018923" y="1239062"/>
                </a:cubicBezTo>
                <a:cubicBezTo>
                  <a:pt x="1012648" y="1240767"/>
                  <a:pt x="1006507" y="1242939"/>
                  <a:pt x="1000543" y="1245560"/>
                </a:cubicBezTo>
                <a:cubicBezTo>
                  <a:pt x="994046" y="1248404"/>
                  <a:pt x="987726" y="1251630"/>
                  <a:pt x="981629" y="1255217"/>
                </a:cubicBezTo>
                <a:cubicBezTo>
                  <a:pt x="975399" y="1258911"/>
                  <a:pt x="969390" y="1262965"/>
                  <a:pt x="963606" y="1267367"/>
                </a:cubicBezTo>
                <a:cubicBezTo>
                  <a:pt x="957998" y="1271599"/>
                  <a:pt x="952746" y="1276236"/>
                  <a:pt x="947851" y="1281252"/>
                </a:cubicBezTo>
                <a:cubicBezTo>
                  <a:pt x="942688" y="1286334"/>
                  <a:pt x="938193" y="1292080"/>
                  <a:pt x="934500" y="1298341"/>
                </a:cubicBezTo>
                <a:cubicBezTo>
                  <a:pt x="931963" y="1302547"/>
                  <a:pt x="930583" y="1307353"/>
                  <a:pt x="930494" y="1312271"/>
                </a:cubicBezTo>
                <a:cubicBezTo>
                  <a:pt x="930673" y="1316102"/>
                  <a:pt x="932809" y="1319583"/>
                  <a:pt x="936102" y="1321527"/>
                </a:cubicBezTo>
                <a:close/>
                <a:moveTo>
                  <a:pt x="343626" y="2162111"/>
                </a:moveTo>
                <a:cubicBezTo>
                  <a:pt x="350746" y="2163250"/>
                  <a:pt x="358001" y="2162917"/>
                  <a:pt x="364988" y="2161132"/>
                </a:cubicBezTo>
                <a:lnTo>
                  <a:pt x="367658" y="2160509"/>
                </a:lnTo>
                <a:lnTo>
                  <a:pt x="370373" y="2159797"/>
                </a:lnTo>
                <a:lnTo>
                  <a:pt x="373176" y="2158996"/>
                </a:lnTo>
                <a:lnTo>
                  <a:pt x="376070" y="2158061"/>
                </a:lnTo>
                <a:cubicBezTo>
                  <a:pt x="387151" y="2154238"/>
                  <a:pt x="397831" y="2149272"/>
                  <a:pt x="407889" y="2143241"/>
                </a:cubicBezTo>
                <a:cubicBezTo>
                  <a:pt x="418703" y="2136824"/>
                  <a:pt x="428939" y="2129543"/>
                  <a:pt x="438596" y="2121479"/>
                </a:cubicBezTo>
                <a:cubicBezTo>
                  <a:pt x="447942" y="2113700"/>
                  <a:pt x="456620" y="2105142"/>
                  <a:pt x="464542" y="2095890"/>
                </a:cubicBezTo>
                <a:cubicBezTo>
                  <a:pt x="471530" y="2087866"/>
                  <a:pt x="477537" y="2079001"/>
                  <a:pt x="482344" y="2069499"/>
                </a:cubicBezTo>
                <a:cubicBezTo>
                  <a:pt x="485681" y="2063166"/>
                  <a:pt x="487728" y="2056215"/>
                  <a:pt x="488307" y="2049072"/>
                </a:cubicBezTo>
                <a:cubicBezTo>
                  <a:pt x="488752" y="2044047"/>
                  <a:pt x="487239" y="2039045"/>
                  <a:pt x="484123" y="2035098"/>
                </a:cubicBezTo>
                <a:cubicBezTo>
                  <a:pt x="480698" y="2031364"/>
                  <a:pt x="476069" y="2028992"/>
                  <a:pt x="471039" y="2028422"/>
                </a:cubicBezTo>
                <a:cubicBezTo>
                  <a:pt x="464053" y="2027497"/>
                  <a:pt x="456932" y="2027919"/>
                  <a:pt x="450078" y="2029668"/>
                </a:cubicBezTo>
                <a:lnTo>
                  <a:pt x="447497" y="2030291"/>
                </a:lnTo>
                <a:lnTo>
                  <a:pt x="444872" y="2031004"/>
                </a:lnTo>
                <a:lnTo>
                  <a:pt x="442157" y="2031805"/>
                </a:lnTo>
                <a:lnTo>
                  <a:pt x="439398" y="2032694"/>
                </a:lnTo>
                <a:cubicBezTo>
                  <a:pt x="428717" y="2036433"/>
                  <a:pt x="418437" y="2041230"/>
                  <a:pt x="408690" y="2047025"/>
                </a:cubicBezTo>
                <a:cubicBezTo>
                  <a:pt x="398188" y="2053202"/>
                  <a:pt x="388219" y="2060180"/>
                  <a:pt x="378784" y="2067897"/>
                </a:cubicBezTo>
                <a:cubicBezTo>
                  <a:pt x="369483" y="2075480"/>
                  <a:pt x="360849" y="2083816"/>
                  <a:pt x="352927" y="2092819"/>
                </a:cubicBezTo>
                <a:cubicBezTo>
                  <a:pt x="345807" y="2100852"/>
                  <a:pt x="339576" y="2109677"/>
                  <a:pt x="334458" y="2119121"/>
                </a:cubicBezTo>
                <a:cubicBezTo>
                  <a:pt x="330853" y="2125587"/>
                  <a:pt x="328494" y="2132685"/>
                  <a:pt x="327515" y="2140037"/>
                </a:cubicBezTo>
                <a:cubicBezTo>
                  <a:pt x="326804" y="2145182"/>
                  <a:pt x="328006" y="2150415"/>
                  <a:pt x="330898" y="2154723"/>
                </a:cubicBezTo>
                <a:cubicBezTo>
                  <a:pt x="334057" y="2158813"/>
                  <a:pt x="338641" y="2161510"/>
                  <a:pt x="343760" y="2162245"/>
                </a:cubicBezTo>
                <a:close/>
                <a:moveTo>
                  <a:pt x="843490" y="1424153"/>
                </a:moveTo>
                <a:cubicBezTo>
                  <a:pt x="848519" y="1426351"/>
                  <a:pt x="854037" y="1427152"/>
                  <a:pt x="859511" y="1426467"/>
                </a:cubicBezTo>
                <a:lnTo>
                  <a:pt x="862671" y="1426155"/>
                </a:lnTo>
                <a:lnTo>
                  <a:pt x="866009" y="1425666"/>
                </a:lnTo>
                <a:lnTo>
                  <a:pt x="869391" y="1424998"/>
                </a:lnTo>
                <a:lnTo>
                  <a:pt x="872862" y="1424153"/>
                </a:lnTo>
                <a:cubicBezTo>
                  <a:pt x="879939" y="1422306"/>
                  <a:pt x="886837" y="1419849"/>
                  <a:pt x="893468" y="1416810"/>
                </a:cubicBezTo>
                <a:cubicBezTo>
                  <a:pt x="900766" y="1413530"/>
                  <a:pt x="907798" y="1409769"/>
                  <a:pt x="914607" y="1405550"/>
                </a:cubicBezTo>
                <a:cubicBezTo>
                  <a:pt x="921505" y="1401287"/>
                  <a:pt x="928091" y="1396592"/>
                  <a:pt x="934367" y="1391487"/>
                </a:cubicBezTo>
                <a:cubicBezTo>
                  <a:pt x="940329" y="1386636"/>
                  <a:pt x="945848" y="1381327"/>
                  <a:pt x="950966" y="1375599"/>
                </a:cubicBezTo>
                <a:cubicBezTo>
                  <a:pt x="955773" y="1370281"/>
                  <a:pt x="959778" y="1364282"/>
                  <a:pt x="962804" y="1357798"/>
                </a:cubicBezTo>
                <a:cubicBezTo>
                  <a:pt x="964940" y="1353561"/>
                  <a:pt x="965653" y="1348773"/>
                  <a:pt x="964940" y="1344091"/>
                </a:cubicBezTo>
                <a:cubicBezTo>
                  <a:pt x="964095" y="1340272"/>
                  <a:pt x="961424" y="1337108"/>
                  <a:pt x="957820" y="1335591"/>
                </a:cubicBezTo>
                <a:cubicBezTo>
                  <a:pt x="952746" y="1333610"/>
                  <a:pt x="947228" y="1332952"/>
                  <a:pt x="941798" y="1333677"/>
                </a:cubicBezTo>
                <a:lnTo>
                  <a:pt x="938683" y="1333989"/>
                </a:lnTo>
                <a:lnTo>
                  <a:pt x="935435" y="1334523"/>
                </a:lnTo>
                <a:lnTo>
                  <a:pt x="932097" y="1335190"/>
                </a:lnTo>
                <a:lnTo>
                  <a:pt x="928670" y="1335991"/>
                </a:lnTo>
                <a:cubicBezTo>
                  <a:pt x="921816" y="1337856"/>
                  <a:pt x="915141" y="1340250"/>
                  <a:pt x="908643" y="1343156"/>
                </a:cubicBezTo>
                <a:cubicBezTo>
                  <a:pt x="901567" y="1346352"/>
                  <a:pt x="894713" y="1349992"/>
                  <a:pt x="888082" y="1354060"/>
                </a:cubicBezTo>
                <a:cubicBezTo>
                  <a:pt x="881318" y="1358198"/>
                  <a:pt x="874865" y="1362765"/>
                  <a:pt x="868679" y="1367722"/>
                </a:cubicBezTo>
                <a:cubicBezTo>
                  <a:pt x="862760" y="1372462"/>
                  <a:pt x="857242" y="1377655"/>
                  <a:pt x="852124" y="1383254"/>
                </a:cubicBezTo>
                <a:cubicBezTo>
                  <a:pt x="847139" y="1388568"/>
                  <a:pt x="842956" y="1394562"/>
                  <a:pt x="839707" y="1401055"/>
                </a:cubicBezTo>
                <a:cubicBezTo>
                  <a:pt x="837393" y="1405372"/>
                  <a:pt x="836414" y="1410281"/>
                  <a:pt x="836859" y="1415163"/>
                </a:cubicBezTo>
                <a:cubicBezTo>
                  <a:pt x="837482" y="1419133"/>
                  <a:pt x="840019" y="1422546"/>
                  <a:pt x="843623" y="1424286"/>
                </a:cubicBezTo>
                <a:close/>
                <a:moveTo>
                  <a:pt x="1138905" y="1135325"/>
                </a:moveTo>
                <a:cubicBezTo>
                  <a:pt x="1140508" y="1135418"/>
                  <a:pt x="1142154" y="1135418"/>
                  <a:pt x="1143756" y="1135325"/>
                </a:cubicBezTo>
                <a:cubicBezTo>
                  <a:pt x="1145447" y="1135325"/>
                  <a:pt x="1147183" y="1135325"/>
                  <a:pt x="1149007" y="1134924"/>
                </a:cubicBezTo>
                <a:lnTo>
                  <a:pt x="1154659" y="1133989"/>
                </a:lnTo>
                <a:cubicBezTo>
                  <a:pt x="1156617" y="1133589"/>
                  <a:pt x="1158575" y="1133099"/>
                  <a:pt x="1160622" y="1132565"/>
                </a:cubicBezTo>
                <a:cubicBezTo>
                  <a:pt x="1166053" y="1131070"/>
                  <a:pt x="1171393" y="1129228"/>
                  <a:pt x="1176599" y="1127047"/>
                </a:cubicBezTo>
                <a:cubicBezTo>
                  <a:pt x="1182207" y="1124702"/>
                  <a:pt x="1187681" y="1122040"/>
                  <a:pt x="1193021" y="1119081"/>
                </a:cubicBezTo>
                <a:cubicBezTo>
                  <a:pt x="1198495" y="1116081"/>
                  <a:pt x="1203791" y="1112766"/>
                  <a:pt x="1208864" y="1109157"/>
                </a:cubicBezTo>
                <a:cubicBezTo>
                  <a:pt x="1213849" y="1105672"/>
                  <a:pt x="1218566" y="1101867"/>
                  <a:pt x="1223061" y="1097763"/>
                </a:cubicBezTo>
                <a:cubicBezTo>
                  <a:pt x="1228313" y="1093064"/>
                  <a:pt x="1232985" y="1087724"/>
                  <a:pt x="1236946" y="1081876"/>
                </a:cubicBezTo>
                <a:cubicBezTo>
                  <a:pt x="1239750" y="1077919"/>
                  <a:pt x="1241575" y="1073336"/>
                  <a:pt x="1242198" y="1068525"/>
                </a:cubicBezTo>
                <a:cubicBezTo>
                  <a:pt x="1242643" y="1065053"/>
                  <a:pt x="1241397" y="1061573"/>
                  <a:pt x="1238860" y="1059179"/>
                </a:cubicBezTo>
                <a:cubicBezTo>
                  <a:pt x="1235433" y="1056522"/>
                  <a:pt x="1231205" y="1055080"/>
                  <a:pt x="1226844" y="1055085"/>
                </a:cubicBezTo>
                <a:cubicBezTo>
                  <a:pt x="1225286" y="1055085"/>
                  <a:pt x="1223684" y="1055085"/>
                  <a:pt x="1221993" y="1055085"/>
                </a:cubicBezTo>
                <a:cubicBezTo>
                  <a:pt x="1220302" y="1055085"/>
                  <a:pt x="1218566" y="1055307"/>
                  <a:pt x="1216786" y="1055574"/>
                </a:cubicBezTo>
                <a:cubicBezTo>
                  <a:pt x="1215006" y="1055841"/>
                  <a:pt x="1213137" y="1056108"/>
                  <a:pt x="1211223" y="1056509"/>
                </a:cubicBezTo>
                <a:cubicBezTo>
                  <a:pt x="1209310" y="1056909"/>
                  <a:pt x="1207395" y="1057399"/>
                  <a:pt x="1205393" y="1057933"/>
                </a:cubicBezTo>
                <a:cubicBezTo>
                  <a:pt x="1200097" y="1059375"/>
                  <a:pt x="1194891" y="1061177"/>
                  <a:pt x="1189861" y="1063318"/>
                </a:cubicBezTo>
                <a:cubicBezTo>
                  <a:pt x="1184387" y="1065601"/>
                  <a:pt x="1179047" y="1068186"/>
                  <a:pt x="1173841" y="1071061"/>
                </a:cubicBezTo>
                <a:cubicBezTo>
                  <a:pt x="1168499" y="1073985"/>
                  <a:pt x="1163293" y="1077194"/>
                  <a:pt x="1158309" y="1080674"/>
                </a:cubicBezTo>
                <a:cubicBezTo>
                  <a:pt x="1153369" y="1084110"/>
                  <a:pt x="1148651" y="1087839"/>
                  <a:pt x="1144156" y="1091845"/>
                </a:cubicBezTo>
                <a:cubicBezTo>
                  <a:pt x="1138860" y="1096513"/>
                  <a:pt x="1134143" y="1101787"/>
                  <a:pt x="1130049" y="1107554"/>
                </a:cubicBezTo>
                <a:cubicBezTo>
                  <a:pt x="1127112" y="1111506"/>
                  <a:pt x="1125153" y="1116072"/>
                  <a:pt x="1124263" y="1120905"/>
                </a:cubicBezTo>
                <a:cubicBezTo>
                  <a:pt x="1123596" y="1124408"/>
                  <a:pt x="1124664" y="1128026"/>
                  <a:pt x="1127112" y="1130607"/>
                </a:cubicBezTo>
                <a:cubicBezTo>
                  <a:pt x="1130361" y="1133625"/>
                  <a:pt x="1134588" y="1135347"/>
                  <a:pt x="1139039" y="1135458"/>
                </a:cubicBezTo>
                <a:close/>
                <a:moveTo>
                  <a:pt x="1235700" y="1047519"/>
                </a:moveTo>
                <a:cubicBezTo>
                  <a:pt x="1237435" y="1047764"/>
                  <a:pt x="1239216" y="1047866"/>
                  <a:pt x="1240951" y="1047830"/>
                </a:cubicBezTo>
                <a:cubicBezTo>
                  <a:pt x="1242866" y="1047817"/>
                  <a:pt x="1244779" y="1047697"/>
                  <a:pt x="1246692" y="1047474"/>
                </a:cubicBezTo>
                <a:cubicBezTo>
                  <a:pt x="1248695" y="1047252"/>
                  <a:pt x="1250786" y="1046940"/>
                  <a:pt x="1252967" y="1046495"/>
                </a:cubicBezTo>
                <a:cubicBezTo>
                  <a:pt x="1255148" y="1046050"/>
                  <a:pt x="1257417" y="1045561"/>
                  <a:pt x="1259598" y="1044938"/>
                </a:cubicBezTo>
                <a:cubicBezTo>
                  <a:pt x="1264583" y="1043540"/>
                  <a:pt x="1269523" y="1041845"/>
                  <a:pt x="1274329" y="1039864"/>
                </a:cubicBezTo>
                <a:cubicBezTo>
                  <a:pt x="1279492" y="1037755"/>
                  <a:pt x="1284565" y="1035378"/>
                  <a:pt x="1289505" y="1032744"/>
                </a:cubicBezTo>
                <a:cubicBezTo>
                  <a:pt x="1294578" y="1030038"/>
                  <a:pt x="1299474" y="1027065"/>
                  <a:pt x="1304235" y="1023843"/>
                </a:cubicBezTo>
                <a:cubicBezTo>
                  <a:pt x="1308908" y="1020710"/>
                  <a:pt x="1313359" y="1017288"/>
                  <a:pt x="1317586" y="1013607"/>
                </a:cubicBezTo>
                <a:cubicBezTo>
                  <a:pt x="1322972" y="1009090"/>
                  <a:pt x="1327778" y="1003950"/>
                  <a:pt x="1331916" y="998298"/>
                </a:cubicBezTo>
                <a:cubicBezTo>
                  <a:pt x="1334854" y="994453"/>
                  <a:pt x="1336901" y="989998"/>
                  <a:pt x="1337925" y="985258"/>
                </a:cubicBezTo>
                <a:cubicBezTo>
                  <a:pt x="1338636" y="981903"/>
                  <a:pt x="1337747" y="978409"/>
                  <a:pt x="1335477" y="975824"/>
                </a:cubicBezTo>
                <a:cubicBezTo>
                  <a:pt x="1332451" y="973100"/>
                  <a:pt x="1328579" y="971525"/>
                  <a:pt x="1324529" y="971373"/>
                </a:cubicBezTo>
                <a:cubicBezTo>
                  <a:pt x="1322794" y="971186"/>
                  <a:pt x="1321058" y="971111"/>
                  <a:pt x="1319323" y="971151"/>
                </a:cubicBezTo>
                <a:cubicBezTo>
                  <a:pt x="1317497" y="971151"/>
                  <a:pt x="1315628" y="971151"/>
                  <a:pt x="1313626" y="971551"/>
                </a:cubicBezTo>
                <a:cubicBezTo>
                  <a:pt x="1311624" y="971952"/>
                  <a:pt x="1309577" y="972130"/>
                  <a:pt x="1307484" y="972575"/>
                </a:cubicBezTo>
                <a:cubicBezTo>
                  <a:pt x="1305392" y="973020"/>
                  <a:pt x="1303034" y="973510"/>
                  <a:pt x="1300987" y="974133"/>
                </a:cubicBezTo>
                <a:cubicBezTo>
                  <a:pt x="1296092" y="975517"/>
                  <a:pt x="1291285" y="977181"/>
                  <a:pt x="1286612" y="979117"/>
                </a:cubicBezTo>
                <a:cubicBezTo>
                  <a:pt x="1281717" y="981120"/>
                  <a:pt x="1276732" y="983567"/>
                  <a:pt x="1271793" y="986060"/>
                </a:cubicBezTo>
                <a:cubicBezTo>
                  <a:pt x="1266853" y="988676"/>
                  <a:pt x="1262046" y="991542"/>
                  <a:pt x="1257373" y="994649"/>
                </a:cubicBezTo>
                <a:cubicBezTo>
                  <a:pt x="1252745" y="997737"/>
                  <a:pt x="1248295" y="1001080"/>
                  <a:pt x="1244022" y="1004662"/>
                </a:cubicBezTo>
                <a:cubicBezTo>
                  <a:pt x="1238637" y="1009148"/>
                  <a:pt x="1233742" y="1014226"/>
                  <a:pt x="1229470" y="1019793"/>
                </a:cubicBezTo>
                <a:cubicBezTo>
                  <a:pt x="1226399" y="1023670"/>
                  <a:pt x="1224218" y="1028142"/>
                  <a:pt x="1222972" y="1032922"/>
                </a:cubicBezTo>
                <a:cubicBezTo>
                  <a:pt x="1222037" y="1036300"/>
                  <a:pt x="1222750" y="1039909"/>
                  <a:pt x="1224842" y="1042713"/>
                </a:cubicBezTo>
                <a:cubicBezTo>
                  <a:pt x="1227689" y="1045681"/>
                  <a:pt x="1231562" y="1047448"/>
                  <a:pt x="1235656" y="1047653"/>
                </a:cubicBezTo>
                <a:close/>
                <a:moveTo>
                  <a:pt x="498943" y="1890906"/>
                </a:moveTo>
                <a:cubicBezTo>
                  <a:pt x="506287" y="1891983"/>
                  <a:pt x="513808" y="1891543"/>
                  <a:pt x="520972" y="1889616"/>
                </a:cubicBezTo>
                <a:lnTo>
                  <a:pt x="521240" y="1889616"/>
                </a:lnTo>
                <a:lnTo>
                  <a:pt x="521730" y="1889616"/>
                </a:lnTo>
                <a:lnTo>
                  <a:pt x="521996" y="1889616"/>
                </a:lnTo>
                <a:cubicBezTo>
                  <a:pt x="531877" y="1887079"/>
                  <a:pt x="541400" y="1883452"/>
                  <a:pt x="550479" y="1878801"/>
                </a:cubicBezTo>
                <a:cubicBezTo>
                  <a:pt x="560537" y="1873643"/>
                  <a:pt x="570149" y="1867689"/>
                  <a:pt x="579228" y="1861000"/>
                </a:cubicBezTo>
                <a:cubicBezTo>
                  <a:pt x="588307" y="1854422"/>
                  <a:pt x="596807" y="1847128"/>
                  <a:pt x="604728" y="1839193"/>
                </a:cubicBezTo>
                <a:cubicBezTo>
                  <a:pt x="611849" y="1832090"/>
                  <a:pt x="618169" y="1824222"/>
                  <a:pt x="623598" y="1815740"/>
                </a:cubicBezTo>
                <a:cubicBezTo>
                  <a:pt x="627736" y="1809531"/>
                  <a:pt x="630630" y="1802553"/>
                  <a:pt x="632054" y="1795223"/>
                </a:cubicBezTo>
                <a:cubicBezTo>
                  <a:pt x="633167" y="1790333"/>
                  <a:pt x="632187" y="1785201"/>
                  <a:pt x="629428" y="1781027"/>
                </a:cubicBezTo>
                <a:cubicBezTo>
                  <a:pt x="626313" y="1777111"/>
                  <a:pt x="621774" y="1774618"/>
                  <a:pt x="616789" y="1774129"/>
                </a:cubicBezTo>
                <a:cubicBezTo>
                  <a:pt x="609535" y="1773243"/>
                  <a:pt x="602147" y="1773786"/>
                  <a:pt x="595116" y="1775731"/>
                </a:cubicBezTo>
                <a:lnTo>
                  <a:pt x="594581" y="1775731"/>
                </a:lnTo>
                <a:lnTo>
                  <a:pt x="594581" y="1775731"/>
                </a:lnTo>
                <a:lnTo>
                  <a:pt x="594314" y="1775731"/>
                </a:lnTo>
                <a:cubicBezTo>
                  <a:pt x="584746" y="1778263"/>
                  <a:pt x="575489" y="1781801"/>
                  <a:pt x="566678" y="1786278"/>
                </a:cubicBezTo>
                <a:cubicBezTo>
                  <a:pt x="556976" y="1791183"/>
                  <a:pt x="547630" y="1796839"/>
                  <a:pt x="538818" y="1803190"/>
                </a:cubicBezTo>
                <a:cubicBezTo>
                  <a:pt x="529873" y="1809549"/>
                  <a:pt x="521462" y="1816621"/>
                  <a:pt x="513674" y="1824329"/>
                </a:cubicBezTo>
                <a:cubicBezTo>
                  <a:pt x="506420" y="1831356"/>
                  <a:pt x="499967" y="1839126"/>
                  <a:pt x="494359" y="1847515"/>
                </a:cubicBezTo>
                <a:cubicBezTo>
                  <a:pt x="489998" y="1853826"/>
                  <a:pt x="486794" y="1860884"/>
                  <a:pt x="484970" y="1868343"/>
                </a:cubicBezTo>
                <a:cubicBezTo>
                  <a:pt x="483634" y="1873367"/>
                  <a:pt x="484301" y="1878708"/>
                  <a:pt x="486838" y="1883251"/>
                </a:cubicBezTo>
                <a:cubicBezTo>
                  <a:pt x="489643" y="1887386"/>
                  <a:pt x="494004" y="1890163"/>
                  <a:pt x="498943" y="1890906"/>
                </a:cubicBezTo>
                <a:close/>
                <a:moveTo>
                  <a:pt x="418837" y="2023082"/>
                </a:moveTo>
                <a:cubicBezTo>
                  <a:pt x="426092" y="2024212"/>
                  <a:pt x="433479" y="2023834"/>
                  <a:pt x="440600" y="2021969"/>
                </a:cubicBezTo>
                <a:lnTo>
                  <a:pt x="441889" y="2021658"/>
                </a:lnTo>
                <a:lnTo>
                  <a:pt x="443180" y="2021346"/>
                </a:lnTo>
                <a:lnTo>
                  <a:pt x="444516" y="2020990"/>
                </a:lnTo>
                <a:lnTo>
                  <a:pt x="445851" y="2020634"/>
                </a:lnTo>
                <a:cubicBezTo>
                  <a:pt x="456309" y="2017537"/>
                  <a:pt x="466411" y="2013313"/>
                  <a:pt x="475935" y="2008040"/>
                </a:cubicBezTo>
                <a:cubicBezTo>
                  <a:pt x="486348" y="2002374"/>
                  <a:pt x="496318" y="1995872"/>
                  <a:pt x="505663" y="1988592"/>
                </a:cubicBezTo>
                <a:cubicBezTo>
                  <a:pt x="514920" y="1981466"/>
                  <a:pt x="523554" y="1973576"/>
                  <a:pt x="531520" y="1965005"/>
                </a:cubicBezTo>
                <a:cubicBezTo>
                  <a:pt x="538685" y="1957466"/>
                  <a:pt x="544916" y="1949117"/>
                  <a:pt x="550122" y="1940127"/>
                </a:cubicBezTo>
                <a:cubicBezTo>
                  <a:pt x="553950" y="1933785"/>
                  <a:pt x="556531" y="1926758"/>
                  <a:pt x="557643" y="1919433"/>
                </a:cubicBezTo>
                <a:cubicBezTo>
                  <a:pt x="558490" y="1914444"/>
                  <a:pt x="557288" y="1909331"/>
                  <a:pt x="554395" y="1905192"/>
                </a:cubicBezTo>
                <a:cubicBezTo>
                  <a:pt x="551101" y="1901324"/>
                  <a:pt x="546428" y="1898908"/>
                  <a:pt x="541400" y="1898472"/>
                </a:cubicBezTo>
                <a:cubicBezTo>
                  <a:pt x="534234" y="1897537"/>
                  <a:pt x="526981" y="1898004"/>
                  <a:pt x="519993" y="1899851"/>
                </a:cubicBezTo>
                <a:lnTo>
                  <a:pt x="518703" y="1900163"/>
                </a:lnTo>
                <a:lnTo>
                  <a:pt x="517458" y="1900474"/>
                </a:lnTo>
                <a:lnTo>
                  <a:pt x="516122" y="1900830"/>
                </a:lnTo>
                <a:lnTo>
                  <a:pt x="514831" y="1901186"/>
                </a:lnTo>
                <a:cubicBezTo>
                  <a:pt x="504729" y="1904204"/>
                  <a:pt x="494983" y="1908276"/>
                  <a:pt x="485770" y="1913336"/>
                </a:cubicBezTo>
                <a:cubicBezTo>
                  <a:pt x="475623" y="1918779"/>
                  <a:pt x="465967" y="1925031"/>
                  <a:pt x="456843" y="1932028"/>
                </a:cubicBezTo>
                <a:cubicBezTo>
                  <a:pt x="447675" y="1938948"/>
                  <a:pt x="439131" y="1946598"/>
                  <a:pt x="431209" y="1954902"/>
                </a:cubicBezTo>
                <a:cubicBezTo>
                  <a:pt x="423955" y="1962419"/>
                  <a:pt x="417546" y="1970701"/>
                  <a:pt x="412117" y="1979602"/>
                </a:cubicBezTo>
                <a:cubicBezTo>
                  <a:pt x="408023" y="1986046"/>
                  <a:pt x="405129" y="1993202"/>
                  <a:pt x="403662" y="2000696"/>
                </a:cubicBezTo>
                <a:cubicBezTo>
                  <a:pt x="402549" y="2005828"/>
                  <a:pt x="403439" y="2011181"/>
                  <a:pt x="406109" y="2015694"/>
                </a:cubicBezTo>
                <a:cubicBezTo>
                  <a:pt x="409180" y="2019789"/>
                  <a:pt x="413764" y="2022459"/>
                  <a:pt x="418837" y="2023082"/>
                </a:cubicBezTo>
                <a:close/>
                <a:moveTo>
                  <a:pt x="753237" y="1532163"/>
                </a:moveTo>
                <a:cubicBezTo>
                  <a:pt x="758800" y="1534126"/>
                  <a:pt x="764763" y="1534677"/>
                  <a:pt x="770593" y="1533765"/>
                </a:cubicBezTo>
                <a:lnTo>
                  <a:pt x="773175" y="1533454"/>
                </a:lnTo>
                <a:lnTo>
                  <a:pt x="775755" y="1533008"/>
                </a:lnTo>
                <a:lnTo>
                  <a:pt x="778426" y="1532474"/>
                </a:lnTo>
                <a:lnTo>
                  <a:pt x="781141" y="1531807"/>
                </a:lnTo>
                <a:cubicBezTo>
                  <a:pt x="788796" y="1529826"/>
                  <a:pt x="796227" y="1527143"/>
                  <a:pt x="803393" y="1523796"/>
                </a:cubicBezTo>
                <a:cubicBezTo>
                  <a:pt x="811269" y="1520165"/>
                  <a:pt x="818925" y="1515986"/>
                  <a:pt x="826223" y="1511291"/>
                </a:cubicBezTo>
                <a:cubicBezTo>
                  <a:pt x="833610" y="1506560"/>
                  <a:pt x="840686" y="1501326"/>
                  <a:pt x="847362" y="1495626"/>
                </a:cubicBezTo>
                <a:cubicBezTo>
                  <a:pt x="853637" y="1490294"/>
                  <a:pt x="859422" y="1484424"/>
                  <a:pt x="864673" y="1478091"/>
                </a:cubicBezTo>
                <a:cubicBezTo>
                  <a:pt x="869391" y="1472564"/>
                  <a:pt x="873174" y="1466333"/>
                  <a:pt x="875933" y="1459622"/>
                </a:cubicBezTo>
                <a:cubicBezTo>
                  <a:pt x="877892" y="1455230"/>
                  <a:pt x="878292" y="1450312"/>
                  <a:pt x="877135" y="1445648"/>
                </a:cubicBezTo>
                <a:cubicBezTo>
                  <a:pt x="875755" y="1441767"/>
                  <a:pt x="872684" y="1438732"/>
                  <a:pt x="868813" y="1437415"/>
                </a:cubicBezTo>
                <a:cubicBezTo>
                  <a:pt x="863250" y="1435604"/>
                  <a:pt x="857286" y="1435163"/>
                  <a:pt x="851500" y="1436124"/>
                </a:cubicBezTo>
                <a:lnTo>
                  <a:pt x="849009" y="1436480"/>
                </a:lnTo>
                <a:lnTo>
                  <a:pt x="846472" y="1436925"/>
                </a:lnTo>
                <a:lnTo>
                  <a:pt x="843846" y="1437504"/>
                </a:lnTo>
                <a:lnTo>
                  <a:pt x="841221" y="1438127"/>
                </a:lnTo>
                <a:cubicBezTo>
                  <a:pt x="833788" y="1440107"/>
                  <a:pt x="826535" y="1442728"/>
                  <a:pt x="819547" y="1445960"/>
                </a:cubicBezTo>
                <a:cubicBezTo>
                  <a:pt x="811848" y="1449471"/>
                  <a:pt x="804416" y="1453503"/>
                  <a:pt x="797295" y="1458020"/>
                </a:cubicBezTo>
                <a:cubicBezTo>
                  <a:pt x="790042" y="1462626"/>
                  <a:pt x="783099" y="1467708"/>
                  <a:pt x="776513" y="1473240"/>
                </a:cubicBezTo>
                <a:cubicBezTo>
                  <a:pt x="770237" y="1478478"/>
                  <a:pt x="764408" y="1484241"/>
                  <a:pt x="759111" y="1490463"/>
                </a:cubicBezTo>
                <a:cubicBezTo>
                  <a:pt x="754261" y="1496022"/>
                  <a:pt x="750255" y="1502274"/>
                  <a:pt x="747229" y="1509021"/>
                </a:cubicBezTo>
                <a:cubicBezTo>
                  <a:pt x="745093" y="1513494"/>
                  <a:pt x="744426" y="1518523"/>
                  <a:pt x="745316" y="1523396"/>
                </a:cubicBezTo>
                <a:cubicBezTo>
                  <a:pt x="746384" y="1527428"/>
                  <a:pt x="749320" y="1530690"/>
                  <a:pt x="753237" y="1532163"/>
                </a:cubicBezTo>
                <a:close/>
                <a:moveTo>
                  <a:pt x="580608" y="1765406"/>
                </a:moveTo>
                <a:cubicBezTo>
                  <a:pt x="587551" y="1766710"/>
                  <a:pt x="594671" y="1766496"/>
                  <a:pt x="601524" y="1764783"/>
                </a:cubicBezTo>
                <a:lnTo>
                  <a:pt x="602147" y="1764783"/>
                </a:lnTo>
                <a:lnTo>
                  <a:pt x="602815" y="1764783"/>
                </a:lnTo>
                <a:lnTo>
                  <a:pt x="603482" y="1764783"/>
                </a:lnTo>
                <a:lnTo>
                  <a:pt x="604106" y="1764783"/>
                </a:lnTo>
                <a:cubicBezTo>
                  <a:pt x="613317" y="1762491"/>
                  <a:pt x="622307" y="1759207"/>
                  <a:pt x="630808" y="1754992"/>
                </a:cubicBezTo>
                <a:cubicBezTo>
                  <a:pt x="640198" y="1750453"/>
                  <a:pt x="649187" y="1745153"/>
                  <a:pt x="657732" y="1739149"/>
                </a:cubicBezTo>
                <a:cubicBezTo>
                  <a:pt x="666322" y="1733203"/>
                  <a:pt x="674465" y="1726599"/>
                  <a:pt x="682032" y="1719389"/>
                </a:cubicBezTo>
                <a:cubicBezTo>
                  <a:pt x="688929" y="1712852"/>
                  <a:pt x="695160" y="1705620"/>
                  <a:pt x="700589" y="1697805"/>
                </a:cubicBezTo>
                <a:cubicBezTo>
                  <a:pt x="704906" y="1691837"/>
                  <a:pt x="708066" y="1685104"/>
                  <a:pt x="709891" y="1677957"/>
                </a:cubicBezTo>
                <a:cubicBezTo>
                  <a:pt x="711225" y="1673244"/>
                  <a:pt x="710647" y="1668184"/>
                  <a:pt x="708288" y="1663893"/>
                </a:cubicBezTo>
                <a:cubicBezTo>
                  <a:pt x="705618" y="1659995"/>
                  <a:pt x="701435" y="1657396"/>
                  <a:pt x="696761" y="1656728"/>
                </a:cubicBezTo>
                <a:cubicBezTo>
                  <a:pt x="689864" y="1655643"/>
                  <a:pt x="682832" y="1655958"/>
                  <a:pt x="676068" y="1657663"/>
                </a:cubicBezTo>
                <a:lnTo>
                  <a:pt x="675401" y="1657663"/>
                </a:lnTo>
                <a:lnTo>
                  <a:pt x="674732" y="1657663"/>
                </a:lnTo>
                <a:lnTo>
                  <a:pt x="674065" y="1657663"/>
                </a:lnTo>
                <a:lnTo>
                  <a:pt x="673353" y="1657663"/>
                </a:lnTo>
                <a:cubicBezTo>
                  <a:pt x="664496" y="1659942"/>
                  <a:pt x="655908" y="1663119"/>
                  <a:pt x="647674" y="1667142"/>
                </a:cubicBezTo>
                <a:cubicBezTo>
                  <a:pt x="638596" y="1671566"/>
                  <a:pt x="629872" y="1676670"/>
                  <a:pt x="621551" y="1682407"/>
                </a:cubicBezTo>
                <a:cubicBezTo>
                  <a:pt x="613096" y="1688188"/>
                  <a:pt x="605129" y="1694601"/>
                  <a:pt x="597652" y="1701588"/>
                </a:cubicBezTo>
                <a:cubicBezTo>
                  <a:pt x="590710" y="1708041"/>
                  <a:pt x="584390" y="1715171"/>
                  <a:pt x="578827" y="1722861"/>
                </a:cubicBezTo>
                <a:cubicBezTo>
                  <a:pt x="574288" y="1728900"/>
                  <a:pt x="570862" y="1735696"/>
                  <a:pt x="568725" y="1742932"/>
                </a:cubicBezTo>
                <a:cubicBezTo>
                  <a:pt x="567168" y="1747743"/>
                  <a:pt x="567435" y="1752976"/>
                  <a:pt x="569571" y="1757573"/>
                </a:cubicBezTo>
                <a:cubicBezTo>
                  <a:pt x="571930" y="1761672"/>
                  <a:pt x="575979" y="1764538"/>
                  <a:pt x="580608" y="1765406"/>
                </a:cubicBezTo>
                <a:close/>
                <a:moveTo>
                  <a:pt x="665165" y="1645736"/>
                </a:moveTo>
                <a:cubicBezTo>
                  <a:pt x="671306" y="1647467"/>
                  <a:pt x="677803" y="1647725"/>
                  <a:pt x="684079" y="1646493"/>
                </a:cubicBezTo>
                <a:lnTo>
                  <a:pt x="685858" y="1646181"/>
                </a:lnTo>
                <a:lnTo>
                  <a:pt x="687639" y="1645869"/>
                </a:lnTo>
                <a:lnTo>
                  <a:pt x="689463" y="1645469"/>
                </a:lnTo>
                <a:lnTo>
                  <a:pt x="691332" y="1645024"/>
                </a:lnTo>
                <a:cubicBezTo>
                  <a:pt x="699655" y="1642852"/>
                  <a:pt x="707710" y="1639870"/>
                  <a:pt x="715454" y="1636123"/>
                </a:cubicBezTo>
                <a:cubicBezTo>
                  <a:pt x="724043" y="1632096"/>
                  <a:pt x="732275" y="1627423"/>
                  <a:pt x="740152" y="1622149"/>
                </a:cubicBezTo>
                <a:cubicBezTo>
                  <a:pt x="748119" y="1616875"/>
                  <a:pt x="755640" y="1611028"/>
                  <a:pt x="762761" y="1604659"/>
                </a:cubicBezTo>
                <a:cubicBezTo>
                  <a:pt x="769347" y="1598780"/>
                  <a:pt x="775400" y="1592301"/>
                  <a:pt x="780785" y="1585300"/>
                </a:cubicBezTo>
                <a:cubicBezTo>
                  <a:pt x="785369" y="1579528"/>
                  <a:pt x="788929" y="1573030"/>
                  <a:pt x="791332" y="1566075"/>
                </a:cubicBezTo>
                <a:cubicBezTo>
                  <a:pt x="793023" y="1561495"/>
                  <a:pt x="793023" y="1556457"/>
                  <a:pt x="791332" y="1551878"/>
                </a:cubicBezTo>
                <a:cubicBezTo>
                  <a:pt x="789463" y="1547922"/>
                  <a:pt x="785902" y="1545029"/>
                  <a:pt x="781630" y="1544001"/>
                </a:cubicBezTo>
                <a:cubicBezTo>
                  <a:pt x="775489" y="1542479"/>
                  <a:pt x="769080" y="1542359"/>
                  <a:pt x="762850" y="1543645"/>
                </a:cubicBezTo>
                <a:lnTo>
                  <a:pt x="761070" y="1543956"/>
                </a:lnTo>
                <a:lnTo>
                  <a:pt x="759334" y="1544268"/>
                </a:lnTo>
                <a:lnTo>
                  <a:pt x="757554" y="1544668"/>
                </a:lnTo>
                <a:lnTo>
                  <a:pt x="755729" y="1545113"/>
                </a:lnTo>
                <a:cubicBezTo>
                  <a:pt x="747674" y="1547214"/>
                  <a:pt x="739842" y="1550076"/>
                  <a:pt x="732320" y="1553658"/>
                </a:cubicBezTo>
                <a:cubicBezTo>
                  <a:pt x="723998" y="1557517"/>
                  <a:pt x="715987" y="1561976"/>
                  <a:pt x="708333" y="1567009"/>
                </a:cubicBezTo>
                <a:cubicBezTo>
                  <a:pt x="700500" y="1572123"/>
                  <a:pt x="693068" y="1577792"/>
                  <a:pt x="686081" y="1583965"/>
                </a:cubicBezTo>
                <a:cubicBezTo>
                  <a:pt x="679450" y="1589737"/>
                  <a:pt x="673353" y="1596115"/>
                  <a:pt x="667923" y="1603013"/>
                </a:cubicBezTo>
                <a:cubicBezTo>
                  <a:pt x="663162" y="1608798"/>
                  <a:pt x="659379" y="1615322"/>
                  <a:pt x="656708" y="1622327"/>
                </a:cubicBezTo>
                <a:cubicBezTo>
                  <a:pt x="654795" y="1626973"/>
                  <a:pt x="654483" y="1632131"/>
                  <a:pt x="655863" y="1636969"/>
                </a:cubicBezTo>
                <a:cubicBezTo>
                  <a:pt x="657332" y="1641166"/>
                  <a:pt x="660714" y="1644419"/>
                  <a:pt x="664986" y="1645736"/>
                </a:cubicBezTo>
                <a:close/>
                <a:moveTo>
                  <a:pt x="2379041" y="324291"/>
                </a:moveTo>
                <a:cubicBezTo>
                  <a:pt x="2382245" y="325400"/>
                  <a:pt x="2385627" y="325996"/>
                  <a:pt x="2389054" y="326072"/>
                </a:cubicBezTo>
                <a:cubicBezTo>
                  <a:pt x="2393505" y="326178"/>
                  <a:pt x="2398000" y="325880"/>
                  <a:pt x="2402405" y="325182"/>
                </a:cubicBezTo>
                <a:cubicBezTo>
                  <a:pt x="2407569" y="324349"/>
                  <a:pt x="2412686" y="323188"/>
                  <a:pt x="2417715" y="321710"/>
                </a:cubicBezTo>
                <a:lnTo>
                  <a:pt x="2421854" y="320420"/>
                </a:lnTo>
                <a:lnTo>
                  <a:pt x="2426037" y="318951"/>
                </a:lnTo>
                <a:lnTo>
                  <a:pt x="2430265" y="317349"/>
                </a:lnTo>
                <a:lnTo>
                  <a:pt x="2434715" y="315569"/>
                </a:lnTo>
                <a:cubicBezTo>
                  <a:pt x="2441212" y="312743"/>
                  <a:pt x="2447533" y="309392"/>
                  <a:pt x="2453495" y="305556"/>
                </a:cubicBezTo>
                <a:cubicBezTo>
                  <a:pt x="2458391" y="302485"/>
                  <a:pt x="2462975" y="298871"/>
                  <a:pt x="2467069" y="294786"/>
                </a:cubicBezTo>
                <a:cubicBezTo>
                  <a:pt x="2470095" y="291906"/>
                  <a:pt x="2472499" y="288439"/>
                  <a:pt x="2474146" y="284594"/>
                </a:cubicBezTo>
                <a:cubicBezTo>
                  <a:pt x="2475347" y="281862"/>
                  <a:pt x="2475125" y="278706"/>
                  <a:pt x="2473522" y="276183"/>
                </a:cubicBezTo>
                <a:cubicBezTo>
                  <a:pt x="2472054" y="274042"/>
                  <a:pt x="2469874" y="272476"/>
                  <a:pt x="2467381" y="271733"/>
                </a:cubicBezTo>
                <a:cubicBezTo>
                  <a:pt x="2464132" y="270678"/>
                  <a:pt x="2460706" y="270135"/>
                  <a:pt x="2457279" y="270131"/>
                </a:cubicBezTo>
                <a:cubicBezTo>
                  <a:pt x="2452917" y="270068"/>
                  <a:pt x="2448512" y="270393"/>
                  <a:pt x="2444195" y="271110"/>
                </a:cubicBezTo>
                <a:cubicBezTo>
                  <a:pt x="2439121" y="271942"/>
                  <a:pt x="2434092" y="273103"/>
                  <a:pt x="2429152" y="274581"/>
                </a:cubicBezTo>
                <a:lnTo>
                  <a:pt x="2425103" y="275872"/>
                </a:lnTo>
                <a:lnTo>
                  <a:pt x="2421009" y="277296"/>
                </a:lnTo>
                <a:lnTo>
                  <a:pt x="2416869" y="278898"/>
                </a:lnTo>
                <a:cubicBezTo>
                  <a:pt x="2415490" y="279432"/>
                  <a:pt x="2414110" y="280010"/>
                  <a:pt x="2412731" y="280633"/>
                </a:cubicBezTo>
                <a:cubicBezTo>
                  <a:pt x="2406322" y="283393"/>
                  <a:pt x="2400180" y="286650"/>
                  <a:pt x="2394307" y="290380"/>
                </a:cubicBezTo>
                <a:cubicBezTo>
                  <a:pt x="2389500" y="293410"/>
                  <a:pt x="2385005" y="296948"/>
                  <a:pt x="2380955" y="300927"/>
                </a:cubicBezTo>
                <a:cubicBezTo>
                  <a:pt x="2377839" y="303784"/>
                  <a:pt x="2375348" y="307233"/>
                  <a:pt x="2373612" y="311074"/>
                </a:cubicBezTo>
                <a:cubicBezTo>
                  <a:pt x="2372232" y="313753"/>
                  <a:pt x="2372232" y="316940"/>
                  <a:pt x="2373612" y="319619"/>
                </a:cubicBezTo>
                <a:cubicBezTo>
                  <a:pt x="2374813" y="321697"/>
                  <a:pt x="2376682" y="323330"/>
                  <a:pt x="2378863" y="324291"/>
                </a:cubicBezTo>
                <a:close/>
                <a:moveTo>
                  <a:pt x="2488788" y="276895"/>
                </a:moveTo>
                <a:cubicBezTo>
                  <a:pt x="2492081" y="278195"/>
                  <a:pt x="2495552" y="278907"/>
                  <a:pt x="2499067" y="278987"/>
                </a:cubicBezTo>
                <a:cubicBezTo>
                  <a:pt x="2503696" y="279183"/>
                  <a:pt x="2508369" y="278911"/>
                  <a:pt x="2512953" y="278186"/>
                </a:cubicBezTo>
                <a:cubicBezTo>
                  <a:pt x="2518471" y="277354"/>
                  <a:pt x="2523945" y="276134"/>
                  <a:pt x="2529285" y="274536"/>
                </a:cubicBezTo>
                <a:lnTo>
                  <a:pt x="2532578" y="273513"/>
                </a:lnTo>
                <a:lnTo>
                  <a:pt x="2535916" y="272356"/>
                </a:lnTo>
                <a:lnTo>
                  <a:pt x="2539298" y="271154"/>
                </a:lnTo>
                <a:lnTo>
                  <a:pt x="2542681" y="269819"/>
                </a:lnTo>
                <a:cubicBezTo>
                  <a:pt x="2549312" y="267127"/>
                  <a:pt x="2555677" y="263927"/>
                  <a:pt x="2561817" y="260251"/>
                </a:cubicBezTo>
                <a:cubicBezTo>
                  <a:pt x="2566890" y="257247"/>
                  <a:pt x="2571653" y="253713"/>
                  <a:pt x="2576014" y="249703"/>
                </a:cubicBezTo>
                <a:cubicBezTo>
                  <a:pt x="2579263" y="246829"/>
                  <a:pt x="2581933" y="243353"/>
                  <a:pt x="2583891" y="239468"/>
                </a:cubicBezTo>
                <a:cubicBezTo>
                  <a:pt x="2585449" y="236735"/>
                  <a:pt x="2585583" y="233402"/>
                  <a:pt x="2584203" y="230567"/>
                </a:cubicBezTo>
                <a:cubicBezTo>
                  <a:pt x="2582868" y="228320"/>
                  <a:pt x="2580776" y="226628"/>
                  <a:pt x="2578284" y="225805"/>
                </a:cubicBezTo>
                <a:cubicBezTo>
                  <a:pt x="2574946" y="224595"/>
                  <a:pt x="2571430" y="223963"/>
                  <a:pt x="2567870" y="223936"/>
                </a:cubicBezTo>
                <a:cubicBezTo>
                  <a:pt x="2563242" y="223789"/>
                  <a:pt x="2558613" y="224101"/>
                  <a:pt x="2554074" y="224871"/>
                </a:cubicBezTo>
                <a:cubicBezTo>
                  <a:pt x="2548645" y="225703"/>
                  <a:pt x="2543304" y="226922"/>
                  <a:pt x="2538052" y="228520"/>
                </a:cubicBezTo>
                <a:lnTo>
                  <a:pt x="2534848" y="229543"/>
                </a:lnTo>
                <a:lnTo>
                  <a:pt x="2531555" y="230656"/>
                </a:lnTo>
                <a:cubicBezTo>
                  <a:pt x="2530442" y="231012"/>
                  <a:pt x="2529374" y="231413"/>
                  <a:pt x="2528262" y="231858"/>
                </a:cubicBezTo>
                <a:lnTo>
                  <a:pt x="2524924" y="233148"/>
                </a:lnTo>
                <a:cubicBezTo>
                  <a:pt x="2518427" y="235761"/>
                  <a:pt x="2512152" y="238885"/>
                  <a:pt x="2506143" y="242494"/>
                </a:cubicBezTo>
                <a:cubicBezTo>
                  <a:pt x="2501115" y="245458"/>
                  <a:pt x="2496397" y="248916"/>
                  <a:pt x="2492036" y="252819"/>
                </a:cubicBezTo>
                <a:cubicBezTo>
                  <a:pt x="2488743" y="255667"/>
                  <a:pt x="2485983" y="259107"/>
                  <a:pt x="2483936" y="262966"/>
                </a:cubicBezTo>
                <a:cubicBezTo>
                  <a:pt x="2482334" y="265658"/>
                  <a:pt x="2482067" y="268942"/>
                  <a:pt x="2483180" y="271866"/>
                </a:cubicBezTo>
                <a:cubicBezTo>
                  <a:pt x="2484293" y="274163"/>
                  <a:pt x="2486251" y="275961"/>
                  <a:pt x="2488609" y="276895"/>
                </a:cubicBezTo>
                <a:close/>
                <a:moveTo>
                  <a:pt x="274378" y="2308572"/>
                </a:moveTo>
                <a:cubicBezTo>
                  <a:pt x="281410" y="2309671"/>
                  <a:pt x="288619" y="2309400"/>
                  <a:pt x="295562" y="2307771"/>
                </a:cubicBezTo>
                <a:lnTo>
                  <a:pt x="299390" y="2306837"/>
                </a:lnTo>
                <a:cubicBezTo>
                  <a:pt x="300724" y="2306538"/>
                  <a:pt x="302060" y="2306182"/>
                  <a:pt x="303395" y="2305769"/>
                </a:cubicBezTo>
                <a:lnTo>
                  <a:pt x="307578" y="2304433"/>
                </a:lnTo>
                <a:cubicBezTo>
                  <a:pt x="309002" y="2303944"/>
                  <a:pt x="310427" y="2303454"/>
                  <a:pt x="312028" y="2302876"/>
                </a:cubicBezTo>
                <a:cubicBezTo>
                  <a:pt x="323733" y="2298350"/>
                  <a:pt x="334948" y="2292640"/>
                  <a:pt x="345495" y="2285831"/>
                </a:cubicBezTo>
                <a:cubicBezTo>
                  <a:pt x="356666" y="2278688"/>
                  <a:pt x="367258" y="2270651"/>
                  <a:pt x="377138" y="2261799"/>
                </a:cubicBezTo>
                <a:cubicBezTo>
                  <a:pt x="386661" y="2253357"/>
                  <a:pt x="395383" y="2244095"/>
                  <a:pt x="403261" y="2234118"/>
                </a:cubicBezTo>
                <a:cubicBezTo>
                  <a:pt x="410159" y="2225560"/>
                  <a:pt x="415945" y="2216152"/>
                  <a:pt x="420440" y="2206125"/>
                </a:cubicBezTo>
                <a:cubicBezTo>
                  <a:pt x="423421" y="2199703"/>
                  <a:pt x="425068" y="2192734"/>
                  <a:pt x="425201" y="2185653"/>
                </a:cubicBezTo>
                <a:cubicBezTo>
                  <a:pt x="425334" y="2180593"/>
                  <a:pt x="423599" y="2175667"/>
                  <a:pt x="420306" y="2171813"/>
                </a:cubicBezTo>
                <a:cubicBezTo>
                  <a:pt x="416745" y="2168119"/>
                  <a:pt x="412028" y="2165760"/>
                  <a:pt x="406955" y="2165137"/>
                </a:cubicBezTo>
                <a:cubicBezTo>
                  <a:pt x="400012" y="2164203"/>
                  <a:pt x="392980" y="2164581"/>
                  <a:pt x="386172" y="2166250"/>
                </a:cubicBezTo>
                <a:lnTo>
                  <a:pt x="382478" y="2167140"/>
                </a:lnTo>
                <a:lnTo>
                  <a:pt x="378650" y="2168208"/>
                </a:lnTo>
                <a:lnTo>
                  <a:pt x="374645" y="2169499"/>
                </a:lnTo>
                <a:lnTo>
                  <a:pt x="370551" y="2170967"/>
                </a:lnTo>
                <a:cubicBezTo>
                  <a:pt x="359247" y="2175351"/>
                  <a:pt x="348432" y="2180834"/>
                  <a:pt x="338197" y="2187344"/>
                </a:cubicBezTo>
                <a:cubicBezTo>
                  <a:pt x="327293" y="2194220"/>
                  <a:pt x="316969" y="2201942"/>
                  <a:pt x="307311" y="2210442"/>
                </a:cubicBezTo>
                <a:cubicBezTo>
                  <a:pt x="297832" y="2218675"/>
                  <a:pt x="289109" y="2227696"/>
                  <a:pt x="281143" y="2237411"/>
                </a:cubicBezTo>
                <a:cubicBezTo>
                  <a:pt x="274111" y="2245982"/>
                  <a:pt x="268104" y="2255382"/>
                  <a:pt x="263342" y="2265404"/>
                </a:cubicBezTo>
                <a:cubicBezTo>
                  <a:pt x="260093" y="2271968"/>
                  <a:pt x="258091" y="2279097"/>
                  <a:pt x="257511" y="2286409"/>
                </a:cubicBezTo>
                <a:cubicBezTo>
                  <a:pt x="257112" y="2291647"/>
                  <a:pt x="258535" y="2296868"/>
                  <a:pt x="261605" y="2301140"/>
                </a:cubicBezTo>
                <a:cubicBezTo>
                  <a:pt x="264855" y="2305056"/>
                  <a:pt x="269394" y="2307691"/>
                  <a:pt x="274378" y="2308572"/>
                </a:cubicBezTo>
                <a:close/>
                <a:moveTo>
                  <a:pt x="2056390" y="483258"/>
                </a:moveTo>
                <a:cubicBezTo>
                  <a:pt x="2059283" y="483953"/>
                  <a:pt x="2062309" y="484268"/>
                  <a:pt x="2065291" y="484193"/>
                </a:cubicBezTo>
                <a:cubicBezTo>
                  <a:pt x="2069119" y="484202"/>
                  <a:pt x="2072990" y="483890"/>
                  <a:pt x="2076773" y="483258"/>
                </a:cubicBezTo>
                <a:cubicBezTo>
                  <a:pt x="2081045" y="482533"/>
                  <a:pt x="2085273" y="481549"/>
                  <a:pt x="2089412" y="480321"/>
                </a:cubicBezTo>
                <a:cubicBezTo>
                  <a:pt x="2091593" y="479698"/>
                  <a:pt x="2093863" y="478941"/>
                  <a:pt x="2096088" y="478185"/>
                </a:cubicBezTo>
                <a:cubicBezTo>
                  <a:pt x="2098313" y="477428"/>
                  <a:pt x="2100538" y="476538"/>
                  <a:pt x="2102897" y="475604"/>
                </a:cubicBezTo>
                <a:cubicBezTo>
                  <a:pt x="2105255" y="474669"/>
                  <a:pt x="2107348" y="473645"/>
                  <a:pt x="2109705" y="472577"/>
                </a:cubicBezTo>
                <a:cubicBezTo>
                  <a:pt x="2112064" y="471509"/>
                  <a:pt x="2114156" y="470397"/>
                  <a:pt x="2116515" y="469195"/>
                </a:cubicBezTo>
                <a:cubicBezTo>
                  <a:pt x="2122746" y="465946"/>
                  <a:pt x="2128708" y="462164"/>
                  <a:pt x="2134316" y="457891"/>
                </a:cubicBezTo>
                <a:cubicBezTo>
                  <a:pt x="2138633" y="454616"/>
                  <a:pt x="2142550" y="450802"/>
                  <a:pt x="2145887" y="446543"/>
                </a:cubicBezTo>
                <a:cubicBezTo>
                  <a:pt x="2148246" y="443646"/>
                  <a:pt x="2149803" y="440152"/>
                  <a:pt x="2150338" y="436440"/>
                </a:cubicBezTo>
                <a:cubicBezTo>
                  <a:pt x="2150694" y="433539"/>
                  <a:pt x="2149492" y="430668"/>
                  <a:pt x="2147134" y="428919"/>
                </a:cubicBezTo>
                <a:cubicBezTo>
                  <a:pt x="2145219" y="427491"/>
                  <a:pt x="2142994" y="426516"/>
                  <a:pt x="2140636" y="426071"/>
                </a:cubicBezTo>
                <a:cubicBezTo>
                  <a:pt x="2137654" y="425439"/>
                  <a:pt x="2134583" y="425168"/>
                  <a:pt x="2131513" y="425270"/>
                </a:cubicBezTo>
                <a:cubicBezTo>
                  <a:pt x="2127819" y="425359"/>
                  <a:pt x="2124124" y="425733"/>
                  <a:pt x="2120476" y="426383"/>
                </a:cubicBezTo>
                <a:cubicBezTo>
                  <a:pt x="2116292" y="427148"/>
                  <a:pt x="2112153" y="428127"/>
                  <a:pt x="2108059" y="429320"/>
                </a:cubicBezTo>
                <a:cubicBezTo>
                  <a:pt x="2105923" y="429943"/>
                  <a:pt x="2103743" y="430655"/>
                  <a:pt x="2101517" y="431456"/>
                </a:cubicBezTo>
                <a:cubicBezTo>
                  <a:pt x="2099337" y="432213"/>
                  <a:pt x="2097067" y="433058"/>
                  <a:pt x="2094886" y="433993"/>
                </a:cubicBezTo>
                <a:cubicBezTo>
                  <a:pt x="2092706" y="434927"/>
                  <a:pt x="2090436" y="435862"/>
                  <a:pt x="2088166" y="436886"/>
                </a:cubicBezTo>
                <a:lnTo>
                  <a:pt x="2081491" y="440223"/>
                </a:lnTo>
                <a:cubicBezTo>
                  <a:pt x="2075438" y="443419"/>
                  <a:pt x="2069652" y="447095"/>
                  <a:pt x="2064178" y="451216"/>
                </a:cubicBezTo>
                <a:cubicBezTo>
                  <a:pt x="2059861" y="454473"/>
                  <a:pt x="2055946" y="458238"/>
                  <a:pt x="2052519" y="462431"/>
                </a:cubicBezTo>
                <a:cubicBezTo>
                  <a:pt x="2050026" y="465332"/>
                  <a:pt x="2048291" y="468826"/>
                  <a:pt x="2047534" y="472577"/>
                </a:cubicBezTo>
                <a:cubicBezTo>
                  <a:pt x="2047000" y="475475"/>
                  <a:pt x="2048068" y="478425"/>
                  <a:pt x="2050338" y="480321"/>
                </a:cubicBezTo>
                <a:cubicBezTo>
                  <a:pt x="2052118" y="481745"/>
                  <a:pt x="2054165" y="482751"/>
                  <a:pt x="2056390" y="483258"/>
                </a:cubicBezTo>
                <a:close/>
                <a:moveTo>
                  <a:pt x="2162843" y="427362"/>
                </a:moveTo>
                <a:cubicBezTo>
                  <a:pt x="2165869" y="428212"/>
                  <a:pt x="2169029" y="428630"/>
                  <a:pt x="2172189" y="428608"/>
                </a:cubicBezTo>
                <a:cubicBezTo>
                  <a:pt x="2176150" y="428594"/>
                  <a:pt x="2180110" y="428252"/>
                  <a:pt x="2184027" y="427584"/>
                </a:cubicBezTo>
                <a:cubicBezTo>
                  <a:pt x="2188610" y="426837"/>
                  <a:pt x="2193150" y="425795"/>
                  <a:pt x="2197600" y="424469"/>
                </a:cubicBezTo>
                <a:cubicBezTo>
                  <a:pt x="2199470" y="423935"/>
                  <a:pt x="2201428" y="423312"/>
                  <a:pt x="2203341" y="422644"/>
                </a:cubicBezTo>
                <a:cubicBezTo>
                  <a:pt x="2205255" y="421977"/>
                  <a:pt x="2207258" y="421265"/>
                  <a:pt x="2209216" y="420464"/>
                </a:cubicBezTo>
                <a:cubicBezTo>
                  <a:pt x="2211174" y="419663"/>
                  <a:pt x="2213132" y="418906"/>
                  <a:pt x="2215135" y="418016"/>
                </a:cubicBezTo>
                <a:lnTo>
                  <a:pt x="2221053" y="415257"/>
                </a:lnTo>
                <a:cubicBezTo>
                  <a:pt x="2227285" y="412137"/>
                  <a:pt x="2233203" y="408523"/>
                  <a:pt x="2238855" y="404442"/>
                </a:cubicBezTo>
                <a:cubicBezTo>
                  <a:pt x="2243394" y="401220"/>
                  <a:pt x="2247489" y="397469"/>
                  <a:pt x="2251138" y="393272"/>
                </a:cubicBezTo>
                <a:cubicBezTo>
                  <a:pt x="2253764" y="390388"/>
                  <a:pt x="2255633" y="386904"/>
                  <a:pt x="2256612" y="383125"/>
                </a:cubicBezTo>
                <a:cubicBezTo>
                  <a:pt x="2257324" y="380281"/>
                  <a:pt x="2256478" y="377269"/>
                  <a:pt x="2254342" y="375248"/>
                </a:cubicBezTo>
                <a:cubicBezTo>
                  <a:pt x="2252562" y="373601"/>
                  <a:pt x="2250337" y="372449"/>
                  <a:pt x="2247978" y="371910"/>
                </a:cubicBezTo>
                <a:cubicBezTo>
                  <a:pt x="2244863" y="371154"/>
                  <a:pt x="2241704" y="370793"/>
                  <a:pt x="2238499" y="370842"/>
                </a:cubicBezTo>
                <a:cubicBezTo>
                  <a:pt x="2234583" y="370913"/>
                  <a:pt x="2230667" y="371283"/>
                  <a:pt x="2226794" y="371955"/>
                </a:cubicBezTo>
                <a:cubicBezTo>
                  <a:pt x="2222300" y="372716"/>
                  <a:pt x="2217805" y="373757"/>
                  <a:pt x="2213443" y="375070"/>
                </a:cubicBezTo>
                <a:cubicBezTo>
                  <a:pt x="2211575" y="375604"/>
                  <a:pt x="2209706" y="376227"/>
                  <a:pt x="2207836" y="376850"/>
                </a:cubicBezTo>
                <a:cubicBezTo>
                  <a:pt x="2205967" y="377473"/>
                  <a:pt x="2204009" y="378230"/>
                  <a:pt x="2202095" y="378986"/>
                </a:cubicBezTo>
                <a:cubicBezTo>
                  <a:pt x="2200181" y="379743"/>
                  <a:pt x="2198268" y="380544"/>
                  <a:pt x="2196355" y="381390"/>
                </a:cubicBezTo>
                <a:cubicBezTo>
                  <a:pt x="2194440" y="382235"/>
                  <a:pt x="2192482" y="383125"/>
                  <a:pt x="2190569" y="384104"/>
                </a:cubicBezTo>
                <a:cubicBezTo>
                  <a:pt x="2184338" y="387126"/>
                  <a:pt x="2178420" y="390655"/>
                  <a:pt x="2172768" y="394652"/>
                </a:cubicBezTo>
                <a:cubicBezTo>
                  <a:pt x="2168228" y="397825"/>
                  <a:pt x="2164090" y="401501"/>
                  <a:pt x="2160396" y="405600"/>
                </a:cubicBezTo>
                <a:cubicBezTo>
                  <a:pt x="2157725" y="408510"/>
                  <a:pt x="2155722" y="411995"/>
                  <a:pt x="2154565" y="415791"/>
                </a:cubicBezTo>
                <a:cubicBezTo>
                  <a:pt x="2153720" y="418603"/>
                  <a:pt x="2154387" y="421661"/>
                  <a:pt x="2156345" y="423846"/>
                </a:cubicBezTo>
                <a:cubicBezTo>
                  <a:pt x="2158126" y="425622"/>
                  <a:pt x="2160396" y="426854"/>
                  <a:pt x="2162843" y="427406"/>
                </a:cubicBezTo>
                <a:close/>
                <a:moveTo>
                  <a:pt x="2824968" y="150550"/>
                </a:moveTo>
                <a:cubicBezTo>
                  <a:pt x="2828438" y="152369"/>
                  <a:pt x="2832221" y="153431"/>
                  <a:pt x="2836137" y="153665"/>
                </a:cubicBezTo>
                <a:cubicBezTo>
                  <a:pt x="2841523" y="154089"/>
                  <a:pt x="2846952" y="153910"/>
                  <a:pt x="2852292" y="153131"/>
                </a:cubicBezTo>
                <a:cubicBezTo>
                  <a:pt x="2858923" y="152201"/>
                  <a:pt x="2865465" y="150712"/>
                  <a:pt x="2871873" y="148680"/>
                </a:cubicBezTo>
                <a:lnTo>
                  <a:pt x="2872764" y="148458"/>
                </a:lnTo>
                <a:lnTo>
                  <a:pt x="2873610" y="148146"/>
                </a:lnTo>
                <a:lnTo>
                  <a:pt x="2874500" y="147879"/>
                </a:lnTo>
                <a:lnTo>
                  <a:pt x="2875389" y="147612"/>
                </a:lnTo>
                <a:cubicBezTo>
                  <a:pt x="2882377" y="145362"/>
                  <a:pt x="2889186" y="142579"/>
                  <a:pt x="2895728" y="139290"/>
                </a:cubicBezTo>
                <a:cubicBezTo>
                  <a:pt x="2901424" y="136482"/>
                  <a:pt x="2906809" y="133145"/>
                  <a:pt x="2911882" y="129321"/>
                </a:cubicBezTo>
                <a:cubicBezTo>
                  <a:pt x="2915844" y="126468"/>
                  <a:pt x="2919270" y="123014"/>
                  <a:pt x="2922163" y="119086"/>
                </a:cubicBezTo>
                <a:cubicBezTo>
                  <a:pt x="2924254" y="116442"/>
                  <a:pt x="2925278" y="113103"/>
                  <a:pt x="2925012" y="109740"/>
                </a:cubicBezTo>
                <a:cubicBezTo>
                  <a:pt x="2924432" y="106924"/>
                  <a:pt x="2922564" y="104554"/>
                  <a:pt x="2919938" y="103376"/>
                </a:cubicBezTo>
                <a:cubicBezTo>
                  <a:pt x="2916377" y="101627"/>
                  <a:pt x="2912550" y="100641"/>
                  <a:pt x="2908589" y="100483"/>
                </a:cubicBezTo>
                <a:cubicBezTo>
                  <a:pt x="2903204" y="100107"/>
                  <a:pt x="2897819" y="100331"/>
                  <a:pt x="2892479" y="101151"/>
                </a:cubicBezTo>
                <a:cubicBezTo>
                  <a:pt x="2885982" y="102141"/>
                  <a:pt x="2879528" y="103629"/>
                  <a:pt x="2873253" y="105601"/>
                </a:cubicBezTo>
                <a:lnTo>
                  <a:pt x="2872364" y="105868"/>
                </a:lnTo>
                <a:lnTo>
                  <a:pt x="2871518" y="106135"/>
                </a:lnTo>
                <a:lnTo>
                  <a:pt x="2870672" y="106402"/>
                </a:lnTo>
                <a:lnTo>
                  <a:pt x="2869827" y="106714"/>
                </a:lnTo>
                <a:cubicBezTo>
                  <a:pt x="2862973" y="108904"/>
                  <a:pt x="2856297" y="111628"/>
                  <a:pt x="2849889" y="114858"/>
                </a:cubicBezTo>
                <a:cubicBezTo>
                  <a:pt x="2844326" y="117598"/>
                  <a:pt x="2838986" y="120845"/>
                  <a:pt x="2834001" y="124559"/>
                </a:cubicBezTo>
                <a:cubicBezTo>
                  <a:pt x="2830041" y="127394"/>
                  <a:pt x="2826525" y="130798"/>
                  <a:pt x="2823588" y="134662"/>
                </a:cubicBezTo>
                <a:cubicBezTo>
                  <a:pt x="2821407" y="137287"/>
                  <a:pt x="2820295" y="140607"/>
                  <a:pt x="2820384" y="144007"/>
                </a:cubicBezTo>
                <a:cubicBezTo>
                  <a:pt x="2820739" y="146823"/>
                  <a:pt x="2822431" y="149285"/>
                  <a:pt x="2824968" y="150594"/>
                </a:cubicBezTo>
                <a:close/>
                <a:moveTo>
                  <a:pt x="2939741" y="113745"/>
                </a:moveTo>
                <a:cubicBezTo>
                  <a:pt x="2943257" y="115763"/>
                  <a:pt x="2947130" y="116951"/>
                  <a:pt x="2951179" y="117216"/>
                </a:cubicBezTo>
                <a:cubicBezTo>
                  <a:pt x="2956876" y="117752"/>
                  <a:pt x="2962572" y="117633"/>
                  <a:pt x="2968224" y="116860"/>
                </a:cubicBezTo>
                <a:cubicBezTo>
                  <a:pt x="2975300" y="115934"/>
                  <a:pt x="2982287" y="114446"/>
                  <a:pt x="2989096" y="112410"/>
                </a:cubicBezTo>
                <a:cubicBezTo>
                  <a:pt x="2996217" y="110270"/>
                  <a:pt x="3003204" y="107608"/>
                  <a:pt x="3009924" y="104444"/>
                </a:cubicBezTo>
                <a:cubicBezTo>
                  <a:pt x="3015798" y="101700"/>
                  <a:pt x="3021450" y="98439"/>
                  <a:pt x="3026746" y="94698"/>
                </a:cubicBezTo>
                <a:cubicBezTo>
                  <a:pt x="3030929" y="91851"/>
                  <a:pt x="3034668" y="88401"/>
                  <a:pt x="3037827" y="84462"/>
                </a:cubicBezTo>
                <a:cubicBezTo>
                  <a:pt x="3040142" y="81801"/>
                  <a:pt x="3041433" y="78416"/>
                  <a:pt x="3041522" y="74893"/>
                </a:cubicBezTo>
                <a:cubicBezTo>
                  <a:pt x="3041210" y="71929"/>
                  <a:pt x="3039475" y="69307"/>
                  <a:pt x="3036849" y="67906"/>
                </a:cubicBezTo>
                <a:cubicBezTo>
                  <a:pt x="3033199" y="65986"/>
                  <a:pt x="3029194" y="64877"/>
                  <a:pt x="3025100" y="64658"/>
                </a:cubicBezTo>
                <a:cubicBezTo>
                  <a:pt x="3019448" y="64228"/>
                  <a:pt x="3013751" y="64422"/>
                  <a:pt x="3008144" y="65236"/>
                </a:cubicBezTo>
                <a:cubicBezTo>
                  <a:pt x="3001201" y="66152"/>
                  <a:pt x="2994347" y="67640"/>
                  <a:pt x="2987672" y="69687"/>
                </a:cubicBezTo>
                <a:cubicBezTo>
                  <a:pt x="2980730" y="71764"/>
                  <a:pt x="2973921" y="74351"/>
                  <a:pt x="2967335" y="77430"/>
                </a:cubicBezTo>
                <a:cubicBezTo>
                  <a:pt x="2961549" y="80118"/>
                  <a:pt x="2956030" y="83304"/>
                  <a:pt x="2950778" y="86954"/>
                </a:cubicBezTo>
                <a:cubicBezTo>
                  <a:pt x="2946595" y="89781"/>
                  <a:pt x="2942858" y="93182"/>
                  <a:pt x="2939608" y="97056"/>
                </a:cubicBezTo>
                <a:cubicBezTo>
                  <a:pt x="2937206" y="99686"/>
                  <a:pt x="2935781" y="103041"/>
                  <a:pt x="2935558" y="106580"/>
                </a:cubicBezTo>
                <a:cubicBezTo>
                  <a:pt x="2935558" y="109585"/>
                  <a:pt x="2937161" y="112368"/>
                  <a:pt x="2939741" y="113879"/>
                </a:cubicBezTo>
                <a:close/>
                <a:moveTo>
                  <a:pt x="1736766" y="667369"/>
                </a:moveTo>
                <a:cubicBezTo>
                  <a:pt x="1738769" y="668282"/>
                  <a:pt x="1740860" y="668896"/>
                  <a:pt x="1743041" y="669194"/>
                </a:cubicBezTo>
                <a:cubicBezTo>
                  <a:pt x="1745667" y="669555"/>
                  <a:pt x="1748337" y="669657"/>
                  <a:pt x="1750963" y="669506"/>
                </a:cubicBezTo>
                <a:cubicBezTo>
                  <a:pt x="1754078" y="669354"/>
                  <a:pt x="1757193" y="668981"/>
                  <a:pt x="1760263" y="668393"/>
                </a:cubicBezTo>
                <a:cubicBezTo>
                  <a:pt x="1763735" y="667774"/>
                  <a:pt x="1767117" y="666973"/>
                  <a:pt x="1770499" y="665990"/>
                </a:cubicBezTo>
                <a:cubicBezTo>
                  <a:pt x="1773571" y="665100"/>
                  <a:pt x="1776730" y="664076"/>
                  <a:pt x="1779890" y="662919"/>
                </a:cubicBezTo>
                <a:cubicBezTo>
                  <a:pt x="1783050" y="661762"/>
                  <a:pt x="1786298" y="660427"/>
                  <a:pt x="1789502" y="658958"/>
                </a:cubicBezTo>
                <a:cubicBezTo>
                  <a:pt x="1792706" y="657490"/>
                  <a:pt x="1795911" y="655932"/>
                  <a:pt x="1799071" y="654196"/>
                </a:cubicBezTo>
                <a:cubicBezTo>
                  <a:pt x="1802231" y="652461"/>
                  <a:pt x="1805346" y="650681"/>
                  <a:pt x="1808372" y="648722"/>
                </a:cubicBezTo>
                <a:cubicBezTo>
                  <a:pt x="1814247" y="645064"/>
                  <a:pt x="1819720" y="640850"/>
                  <a:pt x="1824750" y="636128"/>
                </a:cubicBezTo>
                <a:cubicBezTo>
                  <a:pt x="1828532" y="632648"/>
                  <a:pt x="1831736" y="628629"/>
                  <a:pt x="1834318" y="624201"/>
                </a:cubicBezTo>
                <a:cubicBezTo>
                  <a:pt x="1836142" y="621237"/>
                  <a:pt x="1836899" y="617726"/>
                  <a:pt x="1836409" y="614277"/>
                </a:cubicBezTo>
                <a:cubicBezTo>
                  <a:pt x="1835698" y="611210"/>
                  <a:pt x="1833472" y="608718"/>
                  <a:pt x="1830490" y="607646"/>
                </a:cubicBezTo>
                <a:cubicBezTo>
                  <a:pt x="1828443" y="606800"/>
                  <a:pt x="1826307" y="606244"/>
                  <a:pt x="1824126" y="605999"/>
                </a:cubicBezTo>
                <a:cubicBezTo>
                  <a:pt x="1821500" y="605696"/>
                  <a:pt x="1818831" y="605621"/>
                  <a:pt x="1816204" y="605777"/>
                </a:cubicBezTo>
                <a:cubicBezTo>
                  <a:pt x="1813134" y="605986"/>
                  <a:pt x="1810063" y="606368"/>
                  <a:pt x="1807036" y="606934"/>
                </a:cubicBezTo>
                <a:cubicBezTo>
                  <a:pt x="1803788" y="607557"/>
                  <a:pt x="1800405" y="608358"/>
                  <a:pt x="1796979" y="609337"/>
                </a:cubicBezTo>
                <a:cubicBezTo>
                  <a:pt x="1793553" y="610316"/>
                  <a:pt x="1790882" y="611250"/>
                  <a:pt x="1787812" y="612408"/>
                </a:cubicBezTo>
                <a:cubicBezTo>
                  <a:pt x="1784740" y="613565"/>
                  <a:pt x="1781581" y="614811"/>
                  <a:pt x="1778421" y="616235"/>
                </a:cubicBezTo>
                <a:cubicBezTo>
                  <a:pt x="1775261" y="617659"/>
                  <a:pt x="1772191" y="619217"/>
                  <a:pt x="1769076" y="620685"/>
                </a:cubicBezTo>
                <a:cubicBezTo>
                  <a:pt x="1765960" y="622154"/>
                  <a:pt x="1762934" y="624112"/>
                  <a:pt x="1759952" y="626026"/>
                </a:cubicBezTo>
                <a:cubicBezTo>
                  <a:pt x="1754167" y="629644"/>
                  <a:pt x="1748693" y="633783"/>
                  <a:pt x="1743663" y="638398"/>
                </a:cubicBezTo>
                <a:cubicBezTo>
                  <a:pt x="1739792" y="641829"/>
                  <a:pt x="1736499" y="645821"/>
                  <a:pt x="1733828" y="650236"/>
                </a:cubicBezTo>
                <a:cubicBezTo>
                  <a:pt x="1731870" y="653217"/>
                  <a:pt x="1730981" y="656751"/>
                  <a:pt x="1731248" y="660293"/>
                </a:cubicBezTo>
                <a:cubicBezTo>
                  <a:pt x="1731737" y="663449"/>
                  <a:pt x="1733828" y="666128"/>
                  <a:pt x="1736766" y="667369"/>
                </a:cubicBezTo>
                <a:close/>
                <a:moveTo>
                  <a:pt x="1532851" y="808357"/>
                </a:moveTo>
                <a:cubicBezTo>
                  <a:pt x="1534808" y="808971"/>
                  <a:pt x="1536811" y="809358"/>
                  <a:pt x="1538858" y="809514"/>
                </a:cubicBezTo>
                <a:cubicBezTo>
                  <a:pt x="1541261" y="809714"/>
                  <a:pt x="1543665" y="809714"/>
                  <a:pt x="1546068" y="809514"/>
                </a:cubicBezTo>
                <a:cubicBezTo>
                  <a:pt x="1548783" y="809318"/>
                  <a:pt x="1551542" y="808958"/>
                  <a:pt x="1554213" y="808446"/>
                </a:cubicBezTo>
                <a:cubicBezTo>
                  <a:pt x="1557060" y="807912"/>
                  <a:pt x="1560042" y="807200"/>
                  <a:pt x="1563113" y="806354"/>
                </a:cubicBezTo>
                <a:cubicBezTo>
                  <a:pt x="1566184" y="805509"/>
                  <a:pt x="1570590" y="804040"/>
                  <a:pt x="1574417" y="802571"/>
                </a:cubicBezTo>
                <a:cubicBezTo>
                  <a:pt x="1578244" y="801103"/>
                  <a:pt x="1582161" y="799412"/>
                  <a:pt x="1585988" y="797542"/>
                </a:cubicBezTo>
                <a:cubicBezTo>
                  <a:pt x="1589815" y="795673"/>
                  <a:pt x="1593731" y="793626"/>
                  <a:pt x="1597470" y="791401"/>
                </a:cubicBezTo>
                <a:cubicBezTo>
                  <a:pt x="1601207" y="789176"/>
                  <a:pt x="1604902" y="786951"/>
                  <a:pt x="1608373" y="784325"/>
                </a:cubicBezTo>
                <a:cubicBezTo>
                  <a:pt x="1614070" y="780333"/>
                  <a:pt x="1619321" y="775753"/>
                  <a:pt x="1624083" y="770662"/>
                </a:cubicBezTo>
                <a:cubicBezTo>
                  <a:pt x="1627554" y="767053"/>
                  <a:pt x="1630358" y="762865"/>
                  <a:pt x="1632405" y="758290"/>
                </a:cubicBezTo>
                <a:cubicBezTo>
                  <a:pt x="1633918" y="755215"/>
                  <a:pt x="1634096" y="751664"/>
                  <a:pt x="1632895" y="748455"/>
                </a:cubicBezTo>
                <a:cubicBezTo>
                  <a:pt x="1631336" y="745415"/>
                  <a:pt x="1628489" y="743244"/>
                  <a:pt x="1625151" y="742536"/>
                </a:cubicBezTo>
                <a:cubicBezTo>
                  <a:pt x="1623193" y="741966"/>
                  <a:pt x="1621146" y="741624"/>
                  <a:pt x="1619098" y="741512"/>
                </a:cubicBezTo>
                <a:cubicBezTo>
                  <a:pt x="1616696" y="741334"/>
                  <a:pt x="1614337" y="741334"/>
                  <a:pt x="1611934" y="741512"/>
                </a:cubicBezTo>
                <a:cubicBezTo>
                  <a:pt x="1609263" y="741748"/>
                  <a:pt x="1606593" y="742118"/>
                  <a:pt x="1603923" y="742625"/>
                </a:cubicBezTo>
                <a:cubicBezTo>
                  <a:pt x="1601119" y="743204"/>
                  <a:pt x="1598226" y="743871"/>
                  <a:pt x="1595245" y="744717"/>
                </a:cubicBezTo>
                <a:cubicBezTo>
                  <a:pt x="1592262" y="745562"/>
                  <a:pt x="1587945" y="746986"/>
                  <a:pt x="1584208" y="748455"/>
                </a:cubicBezTo>
                <a:cubicBezTo>
                  <a:pt x="1580469" y="749924"/>
                  <a:pt x="1576642" y="751526"/>
                  <a:pt x="1572859" y="753350"/>
                </a:cubicBezTo>
                <a:cubicBezTo>
                  <a:pt x="1569076" y="755175"/>
                  <a:pt x="1565338" y="757133"/>
                  <a:pt x="1561644" y="759314"/>
                </a:cubicBezTo>
                <a:cubicBezTo>
                  <a:pt x="1557950" y="761495"/>
                  <a:pt x="1554391" y="763764"/>
                  <a:pt x="1550919" y="766212"/>
                </a:cubicBezTo>
                <a:cubicBezTo>
                  <a:pt x="1545267" y="770142"/>
                  <a:pt x="1540015" y="774610"/>
                  <a:pt x="1535209" y="779563"/>
                </a:cubicBezTo>
                <a:cubicBezTo>
                  <a:pt x="1531560" y="783172"/>
                  <a:pt x="1528578" y="787369"/>
                  <a:pt x="1526309" y="791979"/>
                </a:cubicBezTo>
                <a:cubicBezTo>
                  <a:pt x="1524706" y="795064"/>
                  <a:pt x="1524351" y="798655"/>
                  <a:pt x="1525330" y="801993"/>
                </a:cubicBezTo>
                <a:cubicBezTo>
                  <a:pt x="1526664" y="805215"/>
                  <a:pt x="1529468" y="807587"/>
                  <a:pt x="1532851" y="808357"/>
                </a:cubicBezTo>
                <a:close/>
                <a:moveTo>
                  <a:pt x="1944731" y="539511"/>
                </a:moveTo>
                <a:cubicBezTo>
                  <a:pt x="1946645" y="540819"/>
                  <a:pt x="1948781" y="541714"/>
                  <a:pt x="1951050" y="542136"/>
                </a:cubicBezTo>
                <a:cubicBezTo>
                  <a:pt x="1953898" y="542733"/>
                  <a:pt x="1956836" y="542987"/>
                  <a:pt x="1959728" y="542893"/>
                </a:cubicBezTo>
                <a:cubicBezTo>
                  <a:pt x="1963244" y="542773"/>
                  <a:pt x="1966805" y="542417"/>
                  <a:pt x="1970276" y="541825"/>
                </a:cubicBezTo>
                <a:cubicBezTo>
                  <a:pt x="1974281" y="541122"/>
                  <a:pt x="1978243" y="540201"/>
                  <a:pt x="1982114" y="539066"/>
                </a:cubicBezTo>
                <a:cubicBezTo>
                  <a:pt x="1984562" y="538354"/>
                  <a:pt x="1987099" y="537508"/>
                  <a:pt x="1989635" y="536618"/>
                </a:cubicBezTo>
                <a:cubicBezTo>
                  <a:pt x="1992172" y="535728"/>
                  <a:pt x="1994709" y="534749"/>
                  <a:pt x="1997245" y="533636"/>
                </a:cubicBezTo>
                <a:cubicBezTo>
                  <a:pt x="1999782" y="532524"/>
                  <a:pt x="2002408" y="531411"/>
                  <a:pt x="2004945" y="530165"/>
                </a:cubicBezTo>
                <a:cubicBezTo>
                  <a:pt x="2007481" y="528919"/>
                  <a:pt x="2010018" y="527584"/>
                  <a:pt x="2012510" y="526160"/>
                </a:cubicBezTo>
                <a:cubicBezTo>
                  <a:pt x="2018607" y="522773"/>
                  <a:pt x="2024348" y="518857"/>
                  <a:pt x="2029732" y="514455"/>
                </a:cubicBezTo>
                <a:cubicBezTo>
                  <a:pt x="2033872" y="511113"/>
                  <a:pt x="2037565" y="507241"/>
                  <a:pt x="2040725" y="502929"/>
                </a:cubicBezTo>
                <a:cubicBezTo>
                  <a:pt x="2042950" y="500018"/>
                  <a:pt x="2044285" y="496525"/>
                  <a:pt x="2044553" y="492871"/>
                </a:cubicBezTo>
                <a:cubicBezTo>
                  <a:pt x="2044597" y="489889"/>
                  <a:pt x="2043039" y="487112"/>
                  <a:pt x="2040503" y="485572"/>
                </a:cubicBezTo>
                <a:cubicBezTo>
                  <a:pt x="2038544" y="484357"/>
                  <a:pt x="2036319" y="483525"/>
                  <a:pt x="2034049" y="483125"/>
                </a:cubicBezTo>
                <a:cubicBezTo>
                  <a:pt x="2031112" y="482595"/>
                  <a:pt x="2028131" y="482386"/>
                  <a:pt x="2025148" y="482502"/>
                </a:cubicBezTo>
                <a:cubicBezTo>
                  <a:pt x="2021634" y="482649"/>
                  <a:pt x="2018162" y="483036"/>
                  <a:pt x="2014691" y="483659"/>
                </a:cubicBezTo>
                <a:cubicBezTo>
                  <a:pt x="2010997" y="484326"/>
                  <a:pt x="2007081" y="485261"/>
                  <a:pt x="2003030" y="486418"/>
                </a:cubicBezTo>
                <a:cubicBezTo>
                  <a:pt x="2000627" y="487130"/>
                  <a:pt x="1998180" y="487931"/>
                  <a:pt x="1995732" y="488821"/>
                </a:cubicBezTo>
                <a:cubicBezTo>
                  <a:pt x="1993284" y="489711"/>
                  <a:pt x="1990747" y="490690"/>
                  <a:pt x="1988256" y="491714"/>
                </a:cubicBezTo>
                <a:cubicBezTo>
                  <a:pt x="1985763" y="492738"/>
                  <a:pt x="1983226" y="493939"/>
                  <a:pt x="1980734" y="495141"/>
                </a:cubicBezTo>
                <a:cubicBezTo>
                  <a:pt x="1978243" y="496342"/>
                  <a:pt x="1975750" y="497677"/>
                  <a:pt x="1973302" y="499057"/>
                </a:cubicBezTo>
                <a:cubicBezTo>
                  <a:pt x="1967338" y="502359"/>
                  <a:pt x="1961642" y="506169"/>
                  <a:pt x="1956302" y="510450"/>
                </a:cubicBezTo>
                <a:cubicBezTo>
                  <a:pt x="1952119" y="513774"/>
                  <a:pt x="1948380" y="517619"/>
                  <a:pt x="1945176" y="521887"/>
                </a:cubicBezTo>
                <a:cubicBezTo>
                  <a:pt x="1942772" y="524776"/>
                  <a:pt x="1941260" y="528274"/>
                  <a:pt x="1940725" y="531990"/>
                </a:cubicBezTo>
                <a:cubicBezTo>
                  <a:pt x="1940592" y="535038"/>
                  <a:pt x="1942150" y="537918"/>
                  <a:pt x="1944731" y="539511"/>
                </a:cubicBezTo>
                <a:close/>
                <a:moveTo>
                  <a:pt x="1634363" y="736217"/>
                </a:moveTo>
                <a:cubicBezTo>
                  <a:pt x="1636366" y="736978"/>
                  <a:pt x="1638413" y="737467"/>
                  <a:pt x="1640549" y="737685"/>
                </a:cubicBezTo>
                <a:cubicBezTo>
                  <a:pt x="1643086" y="737890"/>
                  <a:pt x="1645578" y="737890"/>
                  <a:pt x="1648114" y="737685"/>
                </a:cubicBezTo>
                <a:cubicBezTo>
                  <a:pt x="1651097" y="737498"/>
                  <a:pt x="1654078" y="737124"/>
                  <a:pt x="1657015" y="736573"/>
                </a:cubicBezTo>
                <a:cubicBezTo>
                  <a:pt x="1660087" y="735994"/>
                  <a:pt x="1663291" y="735237"/>
                  <a:pt x="1666584" y="734303"/>
                </a:cubicBezTo>
                <a:cubicBezTo>
                  <a:pt x="1669877" y="733368"/>
                  <a:pt x="1673393" y="732211"/>
                  <a:pt x="1676908" y="730921"/>
                </a:cubicBezTo>
                <a:cubicBezTo>
                  <a:pt x="1680424" y="729630"/>
                  <a:pt x="1683940" y="728072"/>
                  <a:pt x="1687456" y="726470"/>
                </a:cubicBezTo>
                <a:cubicBezTo>
                  <a:pt x="1690972" y="724868"/>
                  <a:pt x="1694488" y="723043"/>
                  <a:pt x="1697958" y="721085"/>
                </a:cubicBezTo>
                <a:cubicBezTo>
                  <a:pt x="1701430" y="719127"/>
                  <a:pt x="1704767" y="717035"/>
                  <a:pt x="1708016" y="714855"/>
                </a:cubicBezTo>
                <a:cubicBezTo>
                  <a:pt x="1713802" y="711005"/>
                  <a:pt x="1719186" y="706608"/>
                  <a:pt x="1724127" y="701726"/>
                </a:cubicBezTo>
                <a:cubicBezTo>
                  <a:pt x="1727732" y="698157"/>
                  <a:pt x="1730713" y="694041"/>
                  <a:pt x="1733028" y="689532"/>
                </a:cubicBezTo>
                <a:cubicBezTo>
                  <a:pt x="1734674" y="686524"/>
                  <a:pt x="1735164" y="682995"/>
                  <a:pt x="1734363" y="679653"/>
                </a:cubicBezTo>
                <a:cubicBezTo>
                  <a:pt x="1733206" y="676591"/>
                  <a:pt x="1730669" y="674259"/>
                  <a:pt x="1727509" y="673377"/>
                </a:cubicBezTo>
                <a:cubicBezTo>
                  <a:pt x="1725507" y="672665"/>
                  <a:pt x="1723415" y="672203"/>
                  <a:pt x="1721279" y="671998"/>
                </a:cubicBezTo>
                <a:cubicBezTo>
                  <a:pt x="1718787" y="671798"/>
                  <a:pt x="1716250" y="671798"/>
                  <a:pt x="1713757" y="671998"/>
                </a:cubicBezTo>
                <a:cubicBezTo>
                  <a:pt x="1710865" y="672207"/>
                  <a:pt x="1707971" y="672594"/>
                  <a:pt x="1705124" y="673155"/>
                </a:cubicBezTo>
                <a:cubicBezTo>
                  <a:pt x="1702098" y="673734"/>
                  <a:pt x="1698983" y="674490"/>
                  <a:pt x="1695733" y="675380"/>
                </a:cubicBezTo>
                <a:cubicBezTo>
                  <a:pt x="1692484" y="676270"/>
                  <a:pt x="1689057" y="677472"/>
                  <a:pt x="1685676" y="678762"/>
                </a:cubicBezTo>
                <a:cubicBezTo>
                  <a:pt x="1682294" y="680053"/>
                  <a:pt x="1678778" y="681522"/>
                  <a:pt x="1675351" y="683213"/>
                </a:cubicBezTo>
                <a:cubicBezTo>
                  <a:pt x="1671924" y="684904"/>
                  <a:pt x="1668453" y="686551"/>
                  <a:pt x="1665071" y="688464"/>
                </a:cubicBezTo>
                <a:cubicBezTo>
                  <a:pt x="1661688" y="690378"/>
                  <a:pt x="1658395" y="692381"/>
                  <a:pt x="1655191" y="694517"/>
                </a:cubicBezTo>
                <a:cubicBezTo>
                  <a:pt x="1649450" y="698300"/>
                  <a:pt x="1644110" y="702621"/>
                  <a:pt x="1639169" y="707423"/>
                </a:cubicBezTo>
                <a:cubicBezTo>
                  <a:pt x="1635476" y="710939"/>
                  <a:pt x="1632315" y="715024"/>
                  <a:pt x="1629913" y="719528"/>
                </a:cubicBezTo>
                <a:cubicBezTo>
                  <a:pt x="1628132" y="722549"/>
                  <a:pt x="1627465" y="726119"/>
                  <a:pt x="1628043" y="729586"/>
                </a:cubicBezTo>
                <a:cubicBezTo>
                  <a:pt x="1628978" y="732687"/>
                  <a:pt x="1631292" y="735157"/>
                  <a:pt x="1634363" y="736217"/>
                </a:cubicBezTo>
                <a:close/>
                <a:moveTo>
                  <a:pt x="1432718" y="884369"/>
                </a:moveTo>
                <a:cubicBezTo>
                  <a:pt x="1434631" y="884827"/>
                  <a:pt x="1436589" y="885112"/>
                  <a:pt x="1438548" y="885215"/>
                </a:cubicBezTo>
                <a:cubicBezTo>
                  <a:pt x="1440773" y="885366"/>
                  <a:pt x="1442998" y="885366"/>
                  <a:pt x="1445223" y="885215"/>
                </a:cubicBezTo>
                <a:cubicBezTo>
                  <a:pt x="1447715" y="885014"/>
                  <a:pt x="1450207" y="884672"/>
                  <a:pt x="1452700" y="884191"/>
                </a:cubicBezTo>
                <a:cubicBezTo>
                  <a:pt x="1455326" y="883701"/>
                  <a:pt x="1457995" y="883034"/>
                  <a:pt x="1460755" y="882277"/>
                </a:cubicBezTo>
                <a:cubicBezTo>
                  <a:pt x="1464983" y="881080"/>
                  <a:pt x="1469121" y="879669"/>
                  <a:pt x="1473215" y="878049"/>
                </a:cubicBezTo>
                <a:cubicBezTo>
                  <a:pt x="1477666" y="876403"/>
                  <a:pt x="1481761" y="874489"/>
                  <a:pt x="1486033" y="872353"/>
                </a:cubicBezTo>
                <a:cubicBezTo>
                  <a:pt x="1490305" y="870217"/>
                  <a:pt x="1494488" y="867903"/>
                  <a:pt x="1498583" y="865321"/>
                </a:cubicBezTo>
                <a:cubicBezTo>
                  <a:pt x="1502677" y="862740"/>
                  <a:pt x="1506682" y="860070"/>
                  <a:pt x="1510421" y="857222"/>
                </a:cubicBezTo>
                <a:cubicBezTo>
                  <a:pt x="1515984" y="853034"/>
                  <a:pt x="1521056" y="848277"/>
                  <a:pt x="1525596" y="843025"/>
                </a:cubicBezTo>
                <a:cubicBezTo>
                  <a:pt x="1528889" y="839358"/>
                  <a:pt x="1531426" y="835099"/>
                  <a:pt x="1533073" y="830475"/>
                </a:cubicBezTo>
                <a:cubicBezTo>
                  <a:pt x="1534275" y="827306"/>
                  <a:pt x="1534052" y="823773"/>
                  <a:pt x="1532494" y="820773"/>
                </a:cubicBezTo>
                <a:cubicBezTo>
                  <a:pt x="1530447" y="817787"/>
                  <a:pt x="1527199" y="815816"/>
                  <a:pt x="1523593" y="815344"/>
                </a:cubicBezTo>
                <a:cubicBezTo>
                  <a:pt x="1521680" y="814934"/>
                  <a:pt x="1519722" y="814694"/>
                  <a:pt x="1517763" y="814632"/>
                </a:cubicBezTo>
                <a:cubicBezTo>
                  <a:pt x="1515538" y="814552"/>
                  <a:pt x="1513313" y="814627"/>
                  <a:pt x="1511088" y="814854"/>
                </a:cubicBezTo>
                <a:cubicBezTo>
                  <a:pt x="1508775" y="815077"/>
                  <a:pt x="1506282" y="815477"/>
                  <a:pt x="1503745" y="815967"/>
                </a:cubicBezTo>
                <a:cubicBezTo>
                  <a:pt x="1501208" y="816456"/>
                  <a:pt x="1498539" y="817124"/>
                  <a:pt x="1495868" y="817881"/>
                </a:cubicBezTo>
                <a:cubicBezTo>
                  <a:pt x="1491908" y="818993"/>
                  <a:pt x="1487812" y="820373"/>
                  <a:pt x="1483674" y="821975"/>
                </a:cubicBezTo>
                <a:cubicBezTo>
                  <a:pt x="1479535" y="823577"/>
                  <a:pt x="1475352" y="825491"/>
                  <a:pt x="1471168" y="827538"/>
                </a:cubicBezTo>
                <a:cubicBezTo>
                  <a:pt x="1466985" y="829585"/>
                  <a:pt x="1462891" y="831988"/>
                  <a:pt x="1458885" y="834391"/>
                </a:cubicBezTo>
                <a:cubicBezTo>
                  <a:pt x="1454880" y="836795"/>
                  <a:pt x="1450963" y="839509"/>
                  <a:pt x="1447226" y="842313"/>
                </a:cubicBezTo>
                <a:cubicBezTo>
                  <a:pt x="1441663" y="846416"/>
                  <a:pt x="1436589" y="851085"/>
                  <a:pt x="1432006" y="856243"/>
                </a:cubicBezTo>
                <a:cubicBezTo>
                  <a:pt x="1428624" y="859932"/>
                  <a:pt x="1425953" y="864200"/>
                  <a:pt x="1424129" y="868837"/>
                </a:cubicBezTo>
                <a:cubicBezTo>
                  <a:pt x="1422749" y="872006"/>
                  <a:pt x="1422749" y="875593"/>
                  <a:pt x="1424129" y="878761"/>
                </a:cubicBezTo>
                <a:cubicBezTo>
                  <a:pt x="1426042" y="881788"/>
                  <a:pt x="1429157" y="883835"/>
                  <a:pt x="1432718" y="884369"/>
                </a:cubicBezTo>
                <a:close/>
                <a:moveTo>
                  <a:pt x="1840103" y="601771"/>
                </a:moveTo>
                <a:cubicBezTo>
                  <a:pt x="1842061" y="602884"/>
                  <a:pt x="1844197" y="603636"/>
                  <a:pt x="1846423" y="603996"/>
                </a:cubicBezTo>
                <a:cubicBezTo>
                  <a:pt x="1849182" y="604459"/>
                  <a:pt x="1851986" y="604637"/>
                  <a:pt x="1854790" y="604530"/>
                </a:cubicBezTo>
                <a:cubicBezTo>
                  <a:pt x="1858128" y="604415"/>
                  <a:pt x="1861465" y="604059"/>
                  <a:pt x="1864759" y="603462"/>
                </a:cubicBezTo>
                <a:cubicBezTo>
                  <a:pt x="1868496" y="602790"/>
                  <a:pt x="1872235" y="601914"/>
                  <a:pt x="1875884" y="600837"/>
                </a:cubicBezTo>
                <a:cubicBezTo>
                  <a:pt x="1878643" y="600080"/>
                  <a:pt x="1881403" y="599146"/>
                  <a:pt x="1884251" y="598122"/>
                </a:cubicBezTo>
                <a:cubicBezTo>
                  <a:pt x="1887098" y="597098"/>
                  <a:pt x="1889903" y="595941"/>
                  <a:pt x="1892795" y="594740"/>
                </a:cubicBezTo>
                <a:cubicBezTo>
                  <a:pt x="1895688" y="593538"/>
                  <a:pt x="1898492" y="592114"/>
                  <a:pt x="1901340" y="590645"/>
                </a:cubicBezTo>
                <a:cubicBezTo>
                  <a:pt x="1904188" y="589177"/>
                  <a:pt x="1906948" y="587664"/>
                  <a:pt x="1909706" y="586195"/>
                </a:cubicBezTo>
                <a:cubicBezTo>
                  <a:pt x="1915715" y="582670"/>
                  <a:pt x="1921367" y="578589"/>
                  <a:pt x="1926574" y="574001"/>
                </a:cubicBezTo>
                <a:cubicBezTo>
                  <a:pt x="1930578" y="570592"/>
                  <a:pt x="1934094" y="566636"/>
                  <a:pt x="1936988" y="562252"/>
                </a:cubicBezTo>
                <a:cubicBezTo>
                  <a:pt x="1939035" y="559306"/>
                  <a:pt x="1940103" y="555786"/>
                  <a:pt x="1940058" y="552194"/>
                </a:cubicBezTo>
                <a:cubicBezTo>
                  <a:pt x="1939702" y="549186"/>
                  <a:pt x="1937878" y="546551"/>
                  <a:pt x="1935162" y="545207"/>
                </a:cubicBezTo>
                <a:cubicBezTo>
                  <a:pt x="1933160" y="544148"/>
                  <a:pt x="1930979" y="543440"/>
                  <a:pt x="1928710" y="543116"/>
                </a:cubicBezTo>
                <a:cubicBezTo>
                  <a:pt x="1925951" y="542702"/>
                  <a:pt x="1923147" y="542568"/>
                  <a:pt x="1920343" y="542715"/>
                </a:cubicBezTo>
                <a:cubicBezTo>
                  <a:pt x="1917050" y="542862"/>
                  <a:pt x="1913757" y="543245"/>
                  <a:pt x="1910507" y="543872"/>
                </a:cubicBezTo>
                <a:cubicBezTo>
                  <a:pt x="1906814" y="544531"/>
                  <a:pt x="1903165" y="545390"/>
                  <a:pt x="1899560" y="546453"/>
                </a:cubicBezTo>
                <a:cubicBezTo>
                  <a:pt x="1896890" y="547254"/>
                  <a:pt x="1894175" y="548144"/>
                  <a:pt x="1891416" y="549124"/>
                </a:cubicBezTo>
                <a:cubicBezTo>
                  <a:pt x="1888612" y="550147"/>
                  <a:pt x="1885853" y="551260"/>
                  <a:pt x="1883049" y="552461"/>
                </a:cubicBezTo>
                <a:cubicBezTo>
                  <a:pt x="1880246" y="553663"/>
                  <a:pt x="1877441" y="554998"/>
                  <a:pt x="1874683" y="556422"/>
                </a:cubicBezTo>
                <a:cubicBezTo>
                  <a:pt x="1871923" y="557846"/>
                  <a:pt x="1869120" y="559359"/>
                  <a:pt x="1866405" y="560872"/>
                </a:cubicBezTo>
                <a:cubicBezTo>
                  <a:pt x="1860485" y="564313"/>
                  <a:pt x="1854922" y="568291"/>
                  <a:pt x="1849716" y="572755"/>
                </a:cubicBezTo>
                <a:cubicBezTo>
                  <a:pt x="1845666" y="576137"/>
                  <a:pt x="1842106" y="580058"/>
                  <a:pt x="1839124" y="584415"/>
                </a:cubicBezTo>
                <a:cubicBezTo>
                  <a:pt x="1836988" y="587370"/>
                  <a:pt x="1835742" y="590903"/>
                  <a:pt x="1835608" y="594562"/>
                </a:cubicBezTo>
                <a:cubicBezTo>
                  <a:pt x="1835787" y="597570"/>
                  <a:pt x="1837477" y="600285"/>
                  <a:pt x="1840103" y="601771"/>
                </a:cubicBezTo>
                <a:close/>
                <a:moveTo>
                  <a:pt x="173489" y="3977056"/>
                </a:moveTo>
                <a:cubicBezTo>
                  <a:pt x="182879" y="3971733"/>
                  <a:pt x="191913" y="3965787"/>
                  <a:pt x="200502" y="3959254"/>
                </a:cubicBezTo>
                <a:cubicBezTo>
                  <a:pt x="210160" y="3951947"/>
                  <a:pt x="219416" y="3944087"/>
                  <a:pt x="228184" y="3935712"/>
                </a:cubicBezTo>
                <a:cubicBezTo>
                  <a:pt x="245629" y="3919054"/>
                  <a:pt x="261384" y="3900736"/>
                  <a:pt x="275224" y="3881017"/>
                </a:cubicBezTo>
                <a:cubicBezTo>
                  <a:pt x="288175" y="3862784"/>
                  <a:pt x="299301" y="3843318"/>
                  <a:pt x="308423" y="3822895"/>
                </a:cubicBezTo>
                <a:cubicBezTo>
                  <a:pt x="316345" y="3805561"/>
                  <a:pt x="321953" y="3787261"/>
                  <a:pt x="325068" y="3768467"/>
                </a:cubicBezTo>
                <a:cubicBezTo>
                  <a:pt x="327783" y="3753737"/>
                  <a:pt x="326937" y="3738583"/>
                  <a:pt x="322665" y="3724231"/>
                </a:cubicBezTo>
                <a:cubicBezTo>
                  <a:pt x="320885" y="3718766"/>
                  <a:pt x="318126" y="3713670"/>
                  <a:pt x="314521" y="3709189"/>
                </a:cubicBezTo>
                <a:cubicBezTo>
                  <a:pt x="311228" y="3705134"/>
                  <a:pt x="307178" y="3701765"/>
                  <a:pt x="302594" y="3699264"/>
                </a:cubicBezTo>
                <a:cubicBezTo>
                  <a:pt x="297877" y="3696750"/>
                  <a:pt x="292758" y="3695094"/>
                  <a:pt x="287462" y="3694369"/>
                </a:cubicBezTo>
                <a:cubicBezTo>
                  <a:pt x="281544" y="3693568"/>
                  <a:pt x="275580" y="3693568"/>
                  <a:pt x="269661" y="3694369"/>
                </a:cubicBezTo>
                <a:cubicBezTo>
                  <a:pt x="262051" y="3695352"/>
                  <a:pt x="254619" y="3697159"/>
                  <a:pt x="247409" y="3699754"/>
                </a:cubicBezTo>
                <a:cubicBezTo>
                  <a:pt x="239043" y="3702722"/>
                  <a:pt x="230988" y="3706385"/>
                  <a:pt x="223244" y="3710702"/>
                </a:cubicBezTo>
                <a:cubicBezTo>
                  <a:pt x="214343" y="3715588"/>
                  <a:pt x="205799" y="3721076"/>
                  <a:pt x="197654" y="3727124"/>
                </a:cubicBezTo>
                <a:cubicBezTo>
                  <a:pt x="188442" y="3733933"/>
                  <a:pt x="179630" y="3741244"/>
                  <a:pt x="171220" y="3749019"/>
                </a:cubicBezTo>
                <a:cubicBezTo>
                  <a:pt x="154308" y="3764760"/>
                  <a:pt x="138910" y="3782041"/>
                  <a:pt x="125202" y="3800643"/>
                </a:cubicBezTo>
                <a:cubicBezTo>
                  <a:pt x="111985" y="3818409"/>
                  <a:pt x="100503" y="3837394"/>
                  <a:pt x="90935" y="3857341"/>
                </a:cubicBezTo>
                <a:cubicBezTo>
                  <a:pt x="82301" y="3874911"/>
                  <a:pt x="75892" y="3893496"/>
                  <a:pt x="71887" y="3912659"/>
                </a:cubicBezTo>
                <a:cubicBezTo>
                  <a:pt x="68371" y="3928128"/>
                  <a:pt x="68371" y="3944185"/>
                  <a:pt x="71887" y="3959655"/>
                </a:cubicBezTo>
                <a:cubicBezTo>
                  <a:pt x="73356" y="3965578"/>
                  <a:pt x="75848" y="3971199"/>
                  <a:pt x="79274" y="3976254"/>
                </a:cubicBezTo>
                <a:cubicBezTo>
                  <a:pt x="82346" y="3980776"/>
                  <a:pt x="86306" y="3984621"/>
                  <a:pt x="90890" y="3987558"/>
                </a:cubicBezTo>
                <a:cubicBezTo>
                  <a:pt x="95608" y="3990469"/>
                  <a:pt x="100815" y="3992476"/>
                  <a:pt x="106244" y="3993477"/>
                </a:cubicBezTo>
                <a:cubicBezTo>
                  <a:pt x="112341" y="3994554"/>
                  <a:pt x="118571" y="3994746"/>
                  <a:pt x="124713" y="3994056"/>
                </a:cubicBezTo>
                <a:cubicBezTo>
                  <a:pt x="132634" y="3993152"/>
                  <a:pt x="140422" y="3991332"/>
                  <a:pt x="147944" y="3988626"/>
                </a:cubicBezTo>
                <a:cubicBezTo>
                  <a:pt x="156756" y="3985507"/>
                  <a:pt x="165300" y="3981635"/>
                  <a:pt x="173489" y="3977056"/>
                </a:cubicBezTo>
                <a:close/>
                <a:moveTo>
                  <a:pt x="2636940" y="5427872"/>
                </a:moveTo>
                <a:cubicBezTo>
                  <a:pt x="2624301" y="5400592"/>
                  <a:pt x="2606277" y="5376115"/>
                  <a:pt x="2583980" y="5355910"/>
                </a:cubicBezTo>
                <a:cubicBezTo>
                  <a:pt x="2564577" y="5338331"/>
                  <a:pt x="2540456" y="5326849"/>
                  <a:pt x="2514555" y="5322888"/>
                </a:cubicBezTo>
                <a:cubicBezTo>
                  <a:pt x="2512953" y="5322888"/>
                  <a:pt x="2511395" y="5322443"/>
                  <a:pt x="2509793" y="5322309"/>
                </a:cubicBezTo>
                <a:cubicBezTo>
                  <a:pt x="2508190" y="5322176"/>
                  <a:pt x="2506633" y="5321998"/>
                  <a:pt x="2505031" y="5321909"/>
                </a:cubicBezTo>
                <a:lnTo>
                  <a:pt x="2500313" y="5321909"/>
                </a:lnTo>
                <a:lnTo>
                  <a:pt x="2495597" y="5321909"/>
                </a:lnTo>
                <a:cubicBezTo>
                  <a:pt x="2471341" y="5322621"/>
                  <a:pt x="2447711" y="5329786"/>
                  <a:pt x="2427105" y="5342648"/>
                </a:cubicBezTo>
                <a:cubicBezTo>
                  <a:pt x="2403607" y="5357289"/>
                  <a:pt x="2383047" y="5376159"/>
                  <a:pt x="2366403" y="5398322"/>
                </a:cubicBezTo>
                <a:cubicBezTo>
                  <a:pt x="2346687" y="5424267"/>
                  <a:pt x="2330577" y="5452839"/>
                  <a:pt x="2318606" y="5483145"/>
                </a:cubicBezTo>
                <a:cubicBezTo>
                  <a:pt x="2304631" y="5518125"/>
                  <a:pt x="2294885" y="5554618"/>
                  <a:pt x="2289500" y="5591868"/>
                </a:cubicBezTo>
                <a:cubicBezTo>
                  <a:pt x="2283358" y="5632811"/>
                  <a:pt x="2282246" y="5674333"/>
                  <a:pt x="2286296" y="5715543"/>
                </a:cubicBezTo>
                <a:cubicBezTo>
                  <a:pt x="2289856" y="5753060"/>
                  <a:pt x="2298624" y="5789864"/>
                  <a:pt x="2312419" y="5824933"/>
                </a:cubicBezTo>
                <a:cubicBezTo>
                  <a:pt x="2324169" y="5855462"/>
                  <a:pt x="2341792" y="5883411"/>
                  <a:pt x="2364356" y="5907131"/>
                </a:cubicBezTo>
                <a:cubicBezTo>
                  <a:pt x="2384026" y="5927914"/>
                  <a:pt x="2409615" y="5942155"/>
                  <a:pt x="2437608" y="5947985"/>
                </a:cubicBezTo>
                <a:lnTo>
                  <a:pt x="2442770" y="5948875"/>
                </a:lnTo>
                <a:lnTo>
                  <a:pt x="2447932" y="5949498"/>
                </a:lnTo>
                <a:cubicBezTo>
                  <a:pt x="2449624" y="5949498"/>
                  <a:pt x="2451359" y="5949854"/>
                  <a:pt x="2453096" y="5949943"/>
                </a:cubicBezTo>
                <a:lnTo>
                  <a:pt x="2458213" y="5949943"/>
                </a:lnTo>
                <a:cubicBezTo>
                  <a:pt x="2484692" y="5950032"/>
                  <a:pt x="2510638" y="5942423"/>
                  <a:pt x="2532890" y="5928047"/>
                </a:cubicBezTo>
                <a:cubicBezTo>
                  <a:pt x="2558480" y="5911537"/>
                  <a:pt x="2580598" y="5890131"/>
                  <a:pt x="2597955" y="5865120"/>
                </a:cubicBezTo>
                <a:cubicBezTo>
                  <a:pt x="2618470" y="5836103"/>
                  <a:pt x="2634715" y="5804328"/>
                  <a:pt x="2646285" y="5770727"/>
                </a:cubicBezTo>
                <a:cubicBezTo>
                  <a:pt x="2659369" y="5733211"/>
                  <a:pt x="2667914" y="5694271"/>
                  <a:pt x="2671652" y="5654751"/>
                </a:cubicBezTo>
                <a:cubicBezTo>
                  <a:pt x="2675792" y="5613363"/>
                  <a:pt x="2674634" y="5571618"/>
                  <a:pt x="2668225" y="5530497"/>
                </a:cubicBezTo>
                <a:cubicBezTo>
                  <a:pt x="2662885" y="5494850"/>
                  <a:pt x="2652338" y="5460181"/>
                  <a:pt x="2636940" y="5427605"/>
                </a:cubicBezTo>
                <a:close/>
                <a:moveTo>
                  <a:pt x="2306945" y="371866"/>
                </a:moveTo>
                <a:lnTo>
                  <a:pt x="2311930" y="370308"/>
                </a:lnTo>
                <a:lnTo>
                  <a:pt x="2317003" y="368484"/>
                </a:lnTo>
                <a:lnTo>
                  <a:pt x="2322077" y="366436"/>
                </a:lnTo>
                <a:cubicBezTo>
                  <a:pt x="2323768" y="365724"/>
                  <a:pt x="2325503" y="364968"/>
                  <a:pt x="2327195" y="364167"/>
                </a:cubicBezTo>
                <a:cubicBezTo>
                  <a:pt x="2333603" y="361207"/>
                  <a:pt x="2339701" y="357723"/>
                  <a:pt x="2345530" y="353753"/>
                </a:cubicBezTo>
                <a:cubicBezTo>
                  <a:pt x="2350203" y="350598"/>
                  <a:pt x="2354520" y="346926"/>
                  <a:pt x="2358392" y="342805"/>
                </a:cubicBezTo>
                <a:cubicBezTo>
                  <a:pt x="2361195" y="339921"/>
                  <a:pt x="2363331" y="336437"/>
                  <a:pt x="2364622" y="332614"/>
                </a:cubicBezTo>
                <a:cubicBezTo>
                  <a:pt x="2365556" y="329841"/>
                  <a:pt x="2365023" y="326779"/>
                  <a:pt x="2363154" y="324514"/>
                </a:cubicBezTo>
                <a:cubicBezTo>
                  <a:pt x="2361462" y="322680"/>
                  <a:pt x="2359237" y="321381"/>
                  <a:pt x="2356834" y="320776"/>
                </a:cubicBezTo>
                <a:cubicBezTo>
                  <a:pt x="2353630" y="319868"/>
                  <a:pt x="2350336" y="319418"/>
                  <a:pt x="2347043" y="319441"/>
                </a:cubicBezTo>
                <a:cubicBezTo>
                  <a:pt x="2342905" y="319476"/>
                  <a:pt x="2338766" y="319832"/>
                  <a:pt x="2334671" y="320509"/>
                </a:cubicBezTo>
                <a:cubicBezTo>
                  <a:pt x="2329909" y="321296"/>
                  <a:pt x="2325192" y="322396"/>
                  <a:pt x="2320564" y="323802"/>
                </a:cubicBezTo>
                <a:cubicBezTo>
                  <a:pt x="2318961" y="324291"/>
                  <a:pt x="2317315" y="324781"/>
                  <a:pt x="2315713" y="325360"/>
                </a:cubicBezTo>
                <a:cubicBezTo>
                  <a:pt x="2314111" y="325938"/>
                  <a:pt x="2312419" y="326517"/>
                  <a:pt x="2310729" y="327140"/>
                </a:cubicBezTo>
                <a:lnTo>
                  <a:pt x="2305744" y="329142"/>
                </a:lnTo>
                <a:cubicBezTo>
                  <a:pt x="2304098" y="329854"/>
                  <a:pt x="2302406" y="330566"/>
                  <a:pt x="2300760" y="331368"/>
                </a:cubicBezTo>
                <a:cubicBezTo>
                  <a:pt x="2294573" y="334269"/>
                  <a:pt x="2288611" y="337660"/>
                  <a:pt x="2282959" y="341514"/>
                </a:cubicBezTo>
                <a:cubicBezTo>
                  <a:pt x="2278285" y="344621"/>
                  <a:pt x="2273969" y="348230"/>
                  <a:pt x="2270096" y="352284"/>
                </a:cubicBezTo>
                <a:cubicBezTo>
                  <a:pt x="2267204" y="355155"/>
                  <a:pt x="2264979" y="358617"/>
                  <a:pt x="2263554" y="362431"/>
                </a:cubicBezTo>
                <a:cubicBezTo>
                  <a:pt x="2262486" y="365190"/>
                  <a:pt x="2262887" y="368292"/>
                  <a:pt x="2264578" y="370709"/>
                </a:cubicBezTo>
                <a:cubicBezTo>
                  <a:pt x="2266181" y="372591"/>
                  <a:pt x="2268272" y="373953"/>
                  <a:pt x="2270631" y="374625"/>
                </a:cubicBezTo>
                <a:cubicBezTo>
                  <a:pt x="2273791" y="375609"/>
                  <a:pt x="2277039" y="376103"/>
                  <a:pt x="2280332" y="376094"/>
                </a:cubicBezTo>
                <a:cubicBezTo>
                  <a:pt x="2284515" y="376156"/>
                  <a:pt x="2288655" y="375840"/>
                  <a:pt x="2292794" y="375159"/>
                </a:cubicBezTo>
                <a:cubicBezTo>
                  <a:pt x="2297600" y="374322"/>
                  <a:pt x="2302317" y="373174"/>
                  <a:pt x="2306945" y="371732"/>
                </a:cubicBezTo>
                <a:close/>
                <a:moveTo>
                  <a:pt x="1880335" y="5260850"/>
                </a:moveTo>
                <a:cubicBezTo>
                  <a:pt x="1874326" y="5233925"/>
                  <a:pt x="1863156" y="5208425"/>
                  <a:pt x="1847446" y="5185728"/>
                </a:cubicBezTo>
                <a:cubicBezTo>
                  <a:pt x="1834184" y="5166547"/>
                  <a:pt x="1815493" y="5151772"/>
                  <a:pt x="1793730" y="5143361"/>
                </a:cubicBezTo>
                <a:cubicBezTo>
                  <a:pt x="1790704" y="5142248"/>
                  <a:pt x="1787678" y="5141269"/>
                  <a:pt x="1784608" y="5140468"/>
                </a:cubicBezTo>
                <a:cubicBezTo>
                  <a:pt x="1781536" y="5139667"/>
                  <a:pt x="1778466" y="5139044"/>
                  <a:pt x="1775350" y="5138510"/>
                </a:cubicBezTo>
                <a:cubicBezTo>
                  <a:pt x="1772235" y="5137976"/>
                  <a:pt x="1769120" y="5137664"/>
                  <a:pt x="1765960" y="5137486"/>
                </a:cubicBezTo>
                <a:cubicBezTo>
                  <a:pt x="1762800" y="5137308"/>
                  <a:pt x="1759685" y="5137219"/>
                  <a:pt x="1756526" y="5137486"/>
                </a:cubicBezTo>
                <a:cubicBezTo>
                  <a:pt x="1736588" y="5138421"/>
                  <a:pt x="1717139" y="5143895"/>
                  <a:pt x="1699694" y="5153552"/>
                </a:cubicBezTo>
                <a:cubicBezTo>
                  <a:pt x="1679222" y="5164767"/>
                  <a:pt x="1660665" y="5179097"/>
                  <a:pt x="1644688" y="5196097"/>
                </a:cubicBezTo>
                <a:cubicBezTo>
                  <a:pt x="1625863" y="5215990"/>
                  <a:pt x="1609397" y="5238020"/>
                  <a:pt x="1595734" y="5261785"/>
                </a:cubicBezTo>
                <a:cubicBezTo>
                  <a:pt x="1579936" y="5289021"/>
                  <a:pt x="1567029" y="5317770"/>
                  <a:pt x="1557149" y="5347632"/>
                </a:cubicBezTo>
                <a:cubicBezTo>
                  <a:pt x="1545089" y="5383546"/>
                  <a:pt x="1537212" y="5420707"/>
                  <a:pt x="1533740" y="5458446"/>
                </a:cubicBezTo>
                <a:cubicBezTo>
                  <a:pt x="1530403" y="5492803"/>
                  <a:pt x="1531560" y="5527471"/>
                  <a:pt x="1537256" y="5561516"/>
                </a:cubicBezTo>
                <a:cubicBezTo>
                  <a:pt x="1541885" y="5590888"/>
                  <a:pt x="1552032" y="5619149"/>
                  <a:pt x="1567074" y="5644783"/>
                </a:cubicBezTo>
                <a:cubicBezTo>
                  <a:pt x="1579758" y="5666767"/>
                  <a:pt x="1598850" y="5684346"/>
                  <a:pt x="1621858" y="5695071"/>
                </a:cubicBezTo>
                <a:cubicBezTo>
                  <a:pt x="1625017" y="5696451"/>
                  <a:pt x="1628266" y="5697697"/>
                  <a:pt x="1631559" y="5698765"/>
                </a:cubicBezTo>
                <a:cubicBezTo>
                  <a:pt x="1634808" y="5699834"/>
                  <a:pt x="1638057" y="5700679"/>
                  <a:pt x="1641394" y="5701391"/>
                </a:cubicBezTo>
                <a:cubicBezTo>
                  <a:pt x="1644688" y="5702103"/>
                  <a:pt x="1648025" y="5702637"/>
                  <a:pt x="1651408" y="5702993"/>
                </a:cubicBezTo>
                <a:cubicBezTo>
                  <a:pt x="1654790" y="5703349"/>
                  <a:pt x="1658172" y="5703527"/>
                  <a:pt x="1661555" y="5703527"/>
                </a:cubicBezTo>
                <a:cubicBezTo>
                  <a:pt x="1683139" y="5703216"/>
                  <a:pt x="1704278" y="5697475"/>
                  <a:pt x="1723059" y="5686794"/>
                </a:cubicBezTo>
                <a:cubicBezTo>
                  <a:pt x="1745311" y="5674333"/>
                  <a:pt x="1765293" y="5658222"/>
                  <a:pt x="1782204" y="5639175"/>
                </a:cubicBezTo>
                <a:cubicBezTo>
                  <a:pt x="1802097" y="5617012"/>
                  <a:pt x="1819230" y="5592491"/>
                  <a:pt x="1833161" y="5566145"/>
                </a:cubicBezTo>
                <a:cubicBezTo>
                  <a:pt x="1848826" y="5536683"/>
                  <a:pt x="1861376" y="5505709"/>
                  <a:pt x="1870543" y="5473622"/>
                </a:cubicBezTo>
                <a:cubicBezTo>
                  <a:pt x="1881358" y="5436684"/>
                  <a:pt x="1887633" y="5398589"/>
                  <a:pt x="1889280" y="5360137"/>
                </a:cubicBezTo>
                <a:cubicBezTo>
                  <a:pt x="1890882" y="5326760"/>
                  <a:pt x="1887856" y="5293293"/>
                  <a:pt x="1880335" y="5260717"/>
                </a:cubicBezTo>
                <a:close/>
                <a:moveTo>
                  <a:pt x="1007397" y="4889512"/>
                </a:moveTo>
                <a:cubicBezTo>
                  <a:pt x="1016164" y="4861653"/>
                  <a:pt x="1021504" y="4832815"/>
                  <a:pt x="1023329" y="4803665"/>
                </a:cubicBezTo>
                <a:cubicBezTo>
                  <a:pt x="1025020" y="4779678"/>
                  <a:pt x="1022616" y="4755601"/>
                  <a:pt x="1016164" y="4732459"/>
                </a:cubicBezTo>
                <a:cubicBezTo>
                  <a:pt x="1011135" y="4713634"/>
                  <a:pt x="1000721" y="4696723"/>
                  <a:pt x="986168" y="4683772"/>
                </a:cubicBezTo>
                <a:cubicBezTo>
                  <a:pt x="982520" y="4680702"/>
                  <a:pt x="978603" y="4678031"/>
                  <a:pt x="974420" y="4675762"/>
                </a:cubicBezTo>
                <a:cubicBezTo>
                  <a:pt x="970369" y="4673537"/>
                  <a:pt x="966053" y="4671757"/>
                  <a:pt x="961647" y="4670377"/>
                </a:cubicBezTo>
                <a:cubicBezTo>
                  <a:pt x="957286" y="4669042"/>
                  <a:pt x="952835" y="4668107"/>
                  <a:pt x="948296" y="4667573"/>
                </a:cubicBezTo>
                <a:cubicBezTo>
                  <a:pt x="943535" y="4667039"/>
                  <a:pt x="938772" y="4666950"/>
                  <a:pt x="934010" y="4667217"/>
                </a:cubicBezTo>
                <a:cubicBezTo>
                  <a:pt x="919769" y="4668285"/>
                  <a:pt x="905884" y="4671890"/>
                  <a:pt x="892934" y="4677853"/>
                </a:cubicBezTo>
                <a:cubicBezTo>
                  <a:pt x="877580" y="4684840"/>
                  <a:pt x="863161" y="4693741"/>
                  <a:pt x="849988" y="4704288"/>
                </a:cubicBezTo>
                <a:cubicBezTo>
                  <a:pt x="834501" y="4716616"/>
                  <a:pt x="820259" y="4730367"/>
                  <a:pt x="807442" y="4745410"/>
                </a:cubicBezTo>
                <a:cubicBezTo>
                  <a:pt x="792711" y="4762588"/>
                  <a:pt x="779449" y="4780923"/>
                  <a:pt x="767790" y="4800283"/>
                </a:cubicBezTo>
                <a:cubicBezTo>
                  <a:pt x="751101" y="4827741"/>
                  <a:pt x="737305" y="4856891"/>
                  <a:pt x="726712" y="4887242"/>
                </a:cubicBezTo>
                <a:cubicBezTo>
                  <a:pt x="716833" y="4915191"/>
                  <a:pt x="710157" y="4944207"/>
                  <a:pt x="706908" y="4973713"/>
                </a:cubicBezTo>
                <a:cubicBezTo>
                  <a:pt x="703882" y="4999080"/>
                  <a:pt x="704951" y="5024759"/>
                  <a:pt x="710157" y="5049770"/>
                </a:cubicBezTo>
                <a:cubicBezTo>
                  <a:pt x="715365" y="5072333"/>
                  <a:pt x="724710" y="5091203"/>
                  <a:pt x="738462" y="5104687"/>
                </a:cubicBezTo>
                <a:cubicBezTo>
                  <a:pt x="742111" y="5108247"/>
                  <a:pt x="746072" y="5111407"/>
                  <a:pt x="750344" y="5114166"/>
                </a:cubicBezTo>
                <a:cubicBezTo>
                  <a:pt x="754482" y="5116792"/>
                  <a:pt x="758889" y="5119017"/>
                  <a:pt x="763472" y="5120709"/>
                </a:cubicBezTo>
                <a:cubicBezTo>
                  <a:pt x="768056" y="5122444"/>
                  <a:pt x="772774" y="5123690"/>
                  <a:pt x="777625" y="5124447"/>
                </a:cubicBezTo>
                <a:cubicBezTo>
                  <a:pt x="782609" y="5125203"/>
                  <a:pt x="787683" y="5125515"/>
                  <a:pt x="792711" y="5125337"/>
                </a:cubicBezTo>
                <a:cubicBezTo>
                  <a:pt x="807931" y="5124625"/>
                  <a:pt x="822840" y="5120931"/>
                  <a:pt x="836637" y="5114478"/>
                </a:cubicBezTo>
                <a:cubicBezTo>
                  <a:pt x="853192" y="5106823"/>
                  <a:pt x="868679" y="5097077"/>
                  <a:pt x="882698" y="5085417"/>
                </a:cubicBezTo>
                <a:cubicBezTo>
                  <a:pt x="899119" y="5071844"/>
                  <a:pt x="914162" y="5056668"/>
                  <a:pt x="927602" y="5040113"/>
                </a:cubicBezTo>
                <a:cubicBezTo>
                  <a:pt x="942822" y="5021510"/>
                  <a:pt x="956396" y="5001617"/>
                  <a:pt x="968233" y="4980700"/>
                </a:cubicBezTo>
                <a:cubicBezTo>
                  <a:pt x="984611" y="4951773"/>
                  <a:pt x="997740" y="4921154"/>
                  <a:pt x="1007397" y="4889379"/>
                </a:cubicBezTo>
                <a:close/>
                <a:moveTo>
                  <a:pt x="1556748" y="5131745"/>
                </a:moveTo>
                <a:cubicBezTo>
                  <a:pt x="1553856" y="5105310"/>
                  <a:pt x="1546068" y="5079676"/>
                  <a:pt x="1533785" y="5056089"/>
                </a:cubicBezTo>
                <a:cubicBezTo>
                  <a:pt x="1523683" y="5036508"/>
                  <a:pt x="1507884" y="5020397"/>
                  <a:pt x="1488525" y="5009895"/>
                </a:cubicBezTo>
                <a:cubicBezTo>
                  <a:pt x="1485009" y="5008025"/>
                  <a:pt x="1481360" y="5006423"/>
                  <a:pt x="1477622" y="5005088"/>
                </a:cubicBezTo>
                <a:cubicBezTo>
                  <a:pt x="1473972" y="5003753"/>
                  <a:pt x="1470234" y="5002685"/>
                  <a:pt x="1466452" y="5001839"/>
                </a:cubicBezTo>
                <a:cubicBezTo>
                  <a:pt x="1462668" y="5001038"/>
                  <a:pt x="1458841" y="5000460"/>
                  <a:pt x="1454969" y="5000103"/>
                </a:cubicBezTo>
                <a:cubicBezTo>
                  <a:pt x="1451052" y="4999748"/>
                  <a:pt x="1447137" y="4999659"/>
                  <a:pt x="1443220" y="4999837"/>
                </a:cubicBezTo>
                <a:cubicBezTo>
                  <a:pt x="1425463" y="5000771"/>
                  <a:pt x="1408107" y="5005489"/>
                  <a:pt x="1392308" y="5013677"/>
                </a:cubicBezTo>
                <a:cubicBezTo>
                  <a:pt x="1373661" y="5023157"/>
                  <a:pt x="1356482" y="5035350"/>
                  <a:pt x="1341352" y="5049814"/>
                </a:cubicBezTo>
                <a:cubicBezTo>
                  <a:pt x="1323506" y="5066726"/>
                  <a:pt x="1307618" y="5085551"/>
                  <a:pt x="1293867" y="5105933"/>
                </a:cubicBezTo>
                <a:cubicBezTo>
                  <a:pt x="1278112" y="5129297"/>
                  <a:pt x="1264583" y="5154131"/>
                  <a:pt x="1253502" y="5180076"/>
                </a:cubicBezTo>
                <a:cubicBezTo>
                  <a:pt x="1239172" y="5213143"/>
                  <a:pt x="1228579" y="5247721"/>
                  <a:pt x="1221993" y="5283147"/>
                </a:cubicBezTo>
                <a:cubicBezTo>
                  <a:pt x="1215807" y="5315545"/>
                  <a:pt x="1213671" y="5348611"/>
                  <a:pt x="1215718" y="5381544"/>
                </a:cubicBezTo>
                <a:cubicBezTo>
                  <a:pt x="1217232" y="5409937"/>
                  <a:pt x="1223774" y="5437796"/>
                  <a:pt x="1235033" y="5463876"/>
                </a:cubicBezTo>
                <a:cubicBezTo>
                  <a:pt x="1245803" y="5487418"/>
                  <a:pt x="1260844" y="5506020"/>
                  <a:pt x="1279981" y="5517769"/>
                </a:cubicBezTo>
                <a:cubicBezTo>
                  <a:pt x="1283631" y="5519994"/>
                  <a:pt x="1287413" y="5521997"/>
                  <a:pt x="1291330" y="5523688"/>
                </a:cubicBezTo>
                <a:cubicBezTo>
                  <a:pt x="1295157" y="5525379"/>
                  <a:pt x="1299118" y="5526759"/>
                  <a:pt x="1303123" y="5527872"/>
                </a:cubicBezTo>
                <a:cubicBezTo>
                  <a:pt x="1307129" y="5528984"/>
                  <a:pt x="1311178" y="5529830"/>
                  <a:pt x="1315272" y="5530364"/>
                </a:cubicBezTo>
                <a:cubicBezTo>
                  <a:pt x="1319456" y="5530898"/>
                  <a:pt x="1323639" y="5531120"/>
                  <a:pt x="1327822" y="5531120"/>
                </a:cubicBezTo>
                <a:cubicBezTo>
                  <a:pt x="1346915" y="5530542"/>
                  <a:pt x="1365650" y="5525602"/>
                  <a:pt x="1382517" y="5516612"/>
                </a:cubicBezTo>
                <a:cubicBezTo>
                  <a:pt x="1402722" y="5506154"/>
                  <a:pt x="1421191" y="5492625"/>
                  <a:pt x="1437257" y="5476559"/>
                </a:cubicBezTo>
                <a:cubicBezTo>
                  <a:pt x="1456171" y="5457734"/>
                  <a:pt x="1472904" y="5436862"/>
                  <a:pt x="1487056" y="5414254"/>
                </a:cubicBezTo>
                <a:cubicBezTo>
                  <a:pt x="1503078" y="5388932"/>
                  <a:pt x="1516563" y="5362096"/>
                  <a:pt x="1527332" y="5334147"/>
                </a:cubicBezTo>
                <a:cubicBezTo>
                  <a:pt x="1540772" y="5299880"/>
                  <a:pt x="1550162" y="5264099"/>
                  <a:pt x="1555325" y="5227650"/>
                </a:cubicBezTo>
                <a:cubicBezTo>
                  <a:pt x="1559997" y="5195831"/>
                  <a:pt x="1560487" y="5163566"/>
                  <a:pt x="1556748" y="5131612"/>
                </a:cubicBezTo>
                <a:close/>
                <a:moveTo>
                  <a:pt x="1261912" y="5065569"/>
                </a:moveTo>
                <a:cubicBezTo>
                  <a:pt x="1268721" y="5035751"/>
                  <a:pt x="1271704" y="5005177"/>
                  <a:pt x="1270813" y="4974603"/>
                </a:cubicBezTo>
                <a:cubicBezTo>
                  <a:pt x="1270324" y="4949414"/>
                  <a:pt x="1265250" y="4924492"/>
                  <a:pt x="1255905" y="4901083"/>
                </a:cubicBezTo>
                <a:cubicBezTo>
                  <a:pt x="1248384" y="4881858"/>
                  <a:pt x="1235299" y="4865347"/>
                  <a:pt x="1218300" y="4853598"/>
                </a:cubicBezTo>
                <a:cubicBezTo>
                  <a:pt x="1214650" y="4851239"/>
                  <a:pt x="1210822" y="4849192"/>
                  <a:pt x="1206862" y="4847412"/>
                </a:cubicBezTo>
                <a:cubicBezTo>
                  <a:pt x="1202990" y="4845721"/>
                  <a:pt x="1198985" y="4844297"/>
                  <a:pt x="1194891" y="4843228"/>
                </a:cubicBezTo>
                <a:cubicBezTo>
                  <a:pt x="1190796" y="4842160"/>
                  <a:pt x="1186613" y="4841449"/>
                  <a:pt x="1182385" y="4841048"/>
                </a:cubicBezTo>
                <a:cubicBezTo>
                  <a:pt x="1178068" y="4840603"/>
                  <a:pt x="1173752" y="4840514"/>
                  <a:pt x="1169435" y="4840692"/>
                </a:cubicBezTo>
                <a:cubicBezTo>
                  <a:pt x="1153458" y="4841760"/>
                  <a:pt x="1137837" y="4845899"/>
                  <a:pt x="1123462" y="4852930"/>
                </a:cubicBezTo>
                <a:cubicBezTo>
                  <a:pt x="1106417" y="4861119"/>
                  <a:pt x="1090574" y="4871622"/>
                  <a:pt x="1076333" y="4884083"/>
                </a:cubicBezTo>
                <a:cubicBezTo>
                  <a:pt x="1059555" y="4898636"/>
                  <a:pt x="1044379" y="4914924"/>
                  <a:pt x="1030939" y="4932592"/>
                </a:cubicBezTo>
                <a:cubicBezTo>
                  <a:pt x="1015541" y="4952841"/>
                  <a:pt x="1001967" y="4974381"/>
                  <a:pt x="990396" y="4996988"/>
                </a:cubicBezTo>
                <a:cubicBezTo>
                  <a:pt x="974687" y="5027251"/>
                  <a:pt x="962315" y="5059160"/>
                  <a:pt x="953503" y="5092093"/>
                </a:cubicBezTo>
                <a:cubicBezTo>
                  <a:pt x="945359" y="5122311"/>
                  <a:pt x="940864" y="5153374"/>
                  <a:pt x="940152" y="5184616"/>
                </a:cubicBezTo>
                <a:cubicBezTo>
                  <a:pt x="939261" y="5211495"/>
                  <a:pt x="943000" y="5238287"/>
                  <a:pt x="951189" y="5263921"/>
                </a:cubicBezTo>
                <a:cubicBezTo>
                  <a:pt x="959111" y="5287018"/>
                  <a:pt x="971260" y="5305799"/>
                  <a:pt x="987682" y="5318438"/>
                </a:cubicBezTo>
                <a:cubicBezTo>
                  <a:pt x="991376" y="5321241"/>
                  <a:pt x="995292" y="5323734"/>
                  <a:pt x="999386" y="5325870"/>
                </a:cubicBezTo>
                <a:cubicBezTo>
                  <a:pt x="1003392" y="5327961"/>
                  <a:pt x="1007575" y="5329697"/>
                  <a:pt x="1011892" y="5331077"/>
                </a:cubicBezTo>
                <a:cubicBezTo>
                  <a:pt x="1016164" y="5332412"/>
                  <a:pt x="1020569" y="5333435"/>
                  <a:pt x="1025020" y="5334058"/>
                </a:cubicBezTo>
                <a:cubicBezTo>
                  <a:pt x="1029559" y="5334682"/>
                  <a:pt x="1034143" y="5334949"/>
                  <a:pt x="1038727" y="5334860"/>
                </a:cubicBezTo>
                <a:cubicBezTo>
                  <a:pt x="1055906" y="5334237"/>
                  <a:pt x="1072728" y="5329964"/>
                  <a:pt x="1088127" y="5322309"/>
                </a:cubicBezTo>
                <a:cubicBezTo>
                  <a:pt x="1106551" y="5313276"/>
                  <a:pt x="1123640" y="5301660"/>
                  <a:pt x="1138771" y="5287819"/>
                </a:cubicBezTo>
                <a:cubicBezTo>
                  <a:pt x="1156573" y="5271798"/>
                  <a:pt x="1172639" y="5253863"/>
                  <a:pt x="1186657" y="5234415"/>
                </a:cubicBezTo>
                <a:cubicBezTo>
                  <a:pt x="1202501" y="5212475"/>
                  <a:pt x="1216296" y="5189111"/>
                  <a:pt x="1227867" y="5164678"/>
                </a:cubicBezTo>
                <a:cubicBezTo>
                  <a:pt x="1242909" y="5132992"/>
                  <a:pt x="1254302" y="5099702"/>
                  <a:pt x="1261912" y="5065435"/>
                </a:cubicBezTo>
                <a:close/>
                <a:moveTo>
                  <a:pt x="2241659" y="5362051"/>
                </a:moveTo>
                <a:cubicBezTo>
                  <a:pt x="2232536" y="5334682"/>
                  <a:pt x="2218072" y="5309448"/>
                  <a:pt x="2199113" y="5287686"/>
                </a:cubicBezTo>
                <a:cubicBezTo>
                  <a:pt x="2182870" y="5269039"/>
                  <a:pt x="2161419" y="5255643"/>
                  <a:pt x="2137565" y="5249190"/>
                </a:cubicBezTo>
                <a:cubicBezTo>
                  <a:pt x="2135162" y="5248612"/>
                  <a:pt x="2132714" y="5248078"/>
                  <a:pt x="2130311" y="5247633"/>
                </a:cubicBezTo>
                <a:cubicBezTo>
                  <a:pt x="2127908" y="5247187"/>
                  <a:pt x="2125460" y="5246876"/>
                  <a:pt x="2123056" y="5246609"/>
                </a:cubicBezTo>
                <a:cubicBezTo>
                  <a:pt x="2120654" y="5246342"/>
                  <a:pt x="2118206" y="5246119"/>
                  <a:pt x="2115758" y="5246030"/>
                </a:cubicBezTo>
                <a:cubicBezTo>
                  <a:pt x="2113310" y="5245942"/>
                  <a:pt x="2110907" y="5246030"/>
                  <a:pt x="2108504" y="5246030"/>
                </a:cubicBezTo>
                <a:cubicBezTo>
                  <a:pt x="2086475" y="5246876"/>
                  <a:pt x="2064936" y="5253107"/>
                  <a:pt x="2045888" y="5264233"/>
                </a:cubicBezTo>
                <a:cubicBezTo>
                  <a:pt x="2023859" y="5277005"/>
                  <a:pt x="2004187" y="5293471"/>
                  <a:pt x="1987721" y="5312919"/>
                </a:cubicBezTo>
                <a:cubicBezTo>
                  <a:pt x="1968274" y="5335705"/>
                  <a:pt x="1951851" y="5360850"/>
                  <a:pt x="1938767" y="5387775"/>
                </a:cubicBezTo>
                <a:cubicBezTo>
                  <a:pt x="1923548" y="5418704"/>
                  <a:pt x="1911843" y="5451237"/>
                  <a:pt x="1903787" y="5484792"/>
                </a:cubicBezTo>
                <a:cubicBezTo>
                  <a:pt x="1894353" y="5523332"/>
                  <a:pt x="1889546" y="5562851"/>
                  <a:pt x="1889502" y="5602504"/>
                </a:cubicBezTo>
                <a:cubicBezTo>
                  <a:pt x="1889324" y="5638597"/>
                  <a:pt x="1894041" y="5674511"/>
                  <a:pt x="1903566" y="5709313"/>
                </a:cubicBezTo>
                <a:cubicBezTo>
                  <a:pt x="1911532" y="5739530"/>
                  <a:pt x="1925238" y="5767924"/>
                  <a:pt x="1943929" y="5792935"/>
                </a:cubicBezTo>
                <a:cubicBezTo>
                  <a:pt x="1960040" y="5814652"/>
                  <a:pt x="1982381" y="5830896"/>
                  <a:pt x="2008015" y="5839530"/>
                </a:cubicBezTo>
                <a:cubicBezTo>
                  <a:pt x="2010596" y="5840331"/>
                  <a:pt x="2013222" y="5841043"/>
                  <a:pt x="2015803" y="5841666"/>
                </a:cubicBezTo>
                <a:cubicBezTo>
                  <a:pt x="2018384" y="5842289"/>
                  <a:pt x="2021010" y="5842824"/>
                  <a:pt x="2023636" y="5843224"/>
                </a:cubicBezTo>
                <a:cubicBezTo>
                  <a:pt x="2026261" y="5843624"/>
                  <a:pt x="2028843" y="5843981"/>
                  <a:pt x="2031469" y="5844203"/>
                </a:cubicBezTo>
                <a:cubicBezTo>
                  <a:pt x="2034094" y="5844426"/>
                  <a:pt x="2036764" y="5844559"/>
                  <a:pt x="2039391" y="5844559"/>
                </a:cubicBezTo>
                <a:cubicBezTo>
                  <a:pt x="2063333" y="5844426"/>
                  <a:pt x="2086786" y="5837839"/>
                  <a:pt x="2107259" y="5825422"/>
                </a:cubicBezTo>
                <a:cubicBezTo>
                  <a:pt x="2131156" y="5811003"/>
                  <a:pt x="2152251" y="5792401"/>
                  <a:pt x="2169564" y="5770505"/>
                </a:cubicBezTo>
                <a:cubicBezTo>
                  <a:pt x="2189990" y="5745049"/>
                  <a:pt x="2206946" y="5717012"/>
                  <a:pt x="2220030" y="5687150"/>
                </a:cubicBezTo>
                <a:cubicBezTo>
                  <a:pt x="2234761" y="5653772"/>
                  <a:pt x="2245664" y="5618881"/>
                  <a:pt x="2252562" y="5583056"/>
                </a:cubicBezTo>
                <a:cubicBezTo>
                  <a:pt x="2260350" y="5543759"/>
                  <a:pt x="2263198" y="5503617"/>
                  <a:pt x="2261107" y="5463608"/>
                </a:cubicBezTo>
                <a:cubicBezTo>
                  <a:pt x="2259460" y="5428940"/>
                  <a:pt x="2252919" y="5394717"/>
                  <a:pt x="2241659" y="5361918"/>
                </a:cubicBezTo>
                <a:close/>
                <a:moveTo>
                  <a:pt x="3155896" y="35241"/>
                </a:moveTo>
                <a:cubicBezTo>
                  <a:pt x="3152558" y="33100"/>
                  <a:pt x="3148731" y="31788"/>
                  <a:pt x="3144770" y="31413"/>
                </a:cubicBezTo>
                <a:cubicBezTo>
                  <a:pt x="3139207" y="30785"/>
                  <a:pt x="3133644" y="30785"/>
                  <a:pt x="3128081" y="31413"/>
                </a:cubicBezTo>
                <a:cubicBezTo>
                  <a:pt x="3121138" y="32182"/>
                  <a:pt x="3114241" y="33506"/>
                  <a:pt x="3107476" y="35374"/>
                </a:cubicBezTo>
                <a:lnTo>
                  <a:pt x="3106541" y="35641"/>
                </a:lnTo>
                <a:lnTo>
                  <a:pt x="3105651" y="35641"/>
                </a:lnTo>
                <a:lnTo>
                  <a:pt x="3104716" y="35908"/>
                </a:lnTo>
                <a:lnTo>
                  <a:pt x="3103827" y="36220"/>
                </a:lnTo>
                <a:cubicBezTo>
                  <a:pt x="3097151" y="38206"/>
                  <a:pt x="3090609" y="40660"/>
                  <a:pt x="3084244" y="43563"/>
                </a:cubicBezTo>
                <a:cubicBezTo>
                  <a:pt x="3078638" y="46096"/>
                  <a:pt x="3073252" y="49073"/>
                  <a:pt x="3068135" y="52464"/>
                </a:cubicBezTo>
                <a:cubicBezTo>
                  <a:pt x="3063996" y="55181"/>
                  <a:pt x="3060257" y="58427"/>
                  <a:pt x="3056964" y="62121"/>
                </a:cubicBezTo>
                <a:cubicBezTo>
                  <a:pt x="3054516" y="64699"/>
                  <a:pt x="3052870" y="67954"/>
                  <a:pt x="3052291" y="71467"/>
                </a:cubicBezTo>
                <a:cubicBezTo>
                  <a:pt x="3051979" y="74395"/>
                  <a:pt x="3053226" y="77276"/>
                  <a:pt x="3055584" y="79032"/>
                </a:cubicBezTo>
                <a:cubicBezTo>
                  <a:pt x="3058788" y="81264"/>
                  <a:pt x="3062527" y="82657"/>
                  <a:pt x="3066400" y="83082"/>
                </a:cubicBezTo>
                <a:cubicBezTo>
                  <a:pt x="3071962" y="83740"/>
                  <a:pt x="3077569" y="83740"/>
                  <a:pt x="3083132" y="83082"/>
                </a:cubicBezTo>
                <a:cubicBezTo>
                  <a:pt x="3090208" y="82342"/>
                  <a:pt x="3097240" y="81033"/>
                  <a:pt x="3104094" y="79166"/>
                </a:cubicBezTo>
                <a:lnTo>
                  <a:pt x="3105028" y="78899"/>
                </a:lnTo>
                <a:lnTo>
                  <a:pt x="3105963" y="78632"/>
                </a:lnTo>
                <a:lnTo>
                  <a:pt x="3106942" y="78365"/>
                </a:lnTo>
                <a:lnTo>
                  <a:pt x="3107876" y="78098"/>
                </a:lnTo>
                <a:cubicBezTo>
                  <a:pt x="3114685" y="76045"/>
                  <a:pt x="3121361" y="73517"/>
                  <a:pt x="3127858" y="70532"/>
                </a:cubicBezTo>
                <a:cubicBezTo>
                  <a:pt x="3133555" y="67917"/>
                  <a:pt x="3139029" y="64835"/>
                  <a:pt x="3144236" y="61320"/>
                </a:cubicBezTo>
                <a:cubicBezTo>
                  <a:pt x="3148375" y="58566"/>
                  <a:pt x="3152157" y="55241"/>
                  <a:pt x="3155362" y="51440"/>
                </a:cubicBezTo>
                <a:cubicBezTo>
                  <a:pt x="3157809" y="48879"/>
                  <a:pt x="3159367" y="45604"/>
                  <a:pt x="3159812" y="42094"/>
                </a:cubicBezTo>
                <a:cubicBezTo>
                  <a:pt x="3159768" y="39295"/>
                  <a:pt x="3158254" y="36716"/>
                  <a:pt x="3155896" y="35241"/>
                </a:cubicBezTo>
                <a:close/>
                <a:moveTo>
                  <a:pt x="3276545" y="5290"/>
                </a:moveTo>
                <a:cubicBezTo>
                  <a:pt x="3273429" y="2931"/>
                  <a:pt x="3269781" y="1400"/>
                  <a:pt x="3265908" y="840"/>
                </a:cubicBezTo>
                <a:cubicBezTo>
                  <a:pt x="3260434" y="-13"/>
                  <a:pt x="3254916" y="-192"/>
                  <a:pt x="3249398" y="305"/>
                </a:cubicBezTo>
                <a:cubicBezTo>
                  <a:pt x="3242366" y="844"/>
                  <a:pt x="3235424" y="1990"/>
                  <a:pt x="3228615" y="3732"/>
                </a:cubicBezTo>
                <a:lnTo>
                  <a:pt x="3226789" y="4177"/>
                </a:lnTo>
                <a:lnTo>
                  <a:pt x="3225010" y="4667"/>
                </a:lnTo>
                <a:lnTo>
                  <a:pt x="3223185" y="5156"/>
                </a:lnTo>
                <a:lnTo>
                  <a:pt x="3221405" y="5690"/>
                </a:lnTo>
                <a:cubicBezTo>
                  <a:pt x="3215041" y="7676"/>
                  <a:pt x="3208766" y="10069"/>
                  <a:pt x="3202713" y="12856"/>
                </a:cubicBezTo>
                <a:cubicBezTo>
                  <a:pt x="3197284" y="15332"/>
                  <a:pt x="3192033" y="18203"/>
                  <a:pt x="3187004" y="21445"/>
                </a:cubicBezTo>
                <a:cubicBezTo>
                  <a:pt x="3182954" y="24092"/>
                  <a:pt x="3179215" y="27214"/>
                  <a:pt x="3175878" y="30746"/>
                </a:cubicBezTo>
                <a:cubicBezTo>
                  <a:pt x="3173341" y="33267"/>
                  <a:pt x="3171561" y="36417"/>
                  <a:pt x="3170671" y="39869"/>
                </a:cubicBezTo>
                <a:cubicBezTo>
                  <a:pt x="3170047" y="42773"/>
                  <a:pt x="3171026" y="45787"/>
                  <a:pt x="3173208" y="47791"/>
                </a:cubicBezTo>
                <a:cubicBezTo>
                  <a:pt x="3176145" y="50185"/>
                  <a:pt x="3179705" y="51724"/>
                  <a:pt x="3183488" y="52241"/>
                </a:cubicBezTo>
                <a:cubicBezTo>
                  <a:pt x="3188917" y="53181"/>
                  <a:pt x="3194435" y="53436"/>
                  <a:pt x="3199954" y="52998"/>
                </a:cubicBezTo>
                <a:cubicBezTo>
                  <a:pt x="3207075" y="52471"/>
                  <a:pt x="3214107" y="51339"/>
                  <a:pt x="3221049" y="49615"/>
                </a:cubicBezTo>
                <a:lnTo>
                  <a:pt x="3222918" y="49126"/>
                </a:lnTo>
                <a:lnTo>
                  <a:pt x="3224787" y="48636"/>
                </a:lnTo>
                <a:lnTo>
                  <a:pt x="3226612" y="48147"/>
                </a:lnTo>
                <a:lnTo>
                  <a:pt x="3228437" y="47613"/>
                </a:lnTo>
                <a:cubicBezTo>
                  <a:pt x="3235023" y="45684"/>
                  <a:pt x="3241476" y="43274"/>
                  <a:pt x="3247707" y="40403"/>
                </a:cubicBezTo>
                <a:cubicBezTo>
                  <a:pt x="3253270" y="37862"/>
                  <a:pt x="3258610" y="34885"/>
                  <a:pt x="3263683" y="31502"/>
                </a:cubicBezTo>
                <a:cubicBezTo>
                  <a:pt x="3267778" y="28821"/>
                  <a:pt x="3271560" y="25636"/>
                  <a:pt x="3274854" y="22023"/>
                </a:cubicBezTo>
                <a:cubicBezTo>
                  <a:pt x="3277301" y="19475"/>
                  <a:pt x="3278948" y="16301"/>
                  <a:pt x="3279705" y="12856"/>
                </a:cubicBezTo>
                <a:cubicBezTo>
                  <a:pt x="3280060" y="9954"/>
                  <a:pt x="3278860" y="7082"/>
                  <a:pt x="3276545" y="5290"/>
                </a:cubicBezTo>
                <a:close/>
                <a:moveTo>
                  <a:pt x="2722565" y="192872"/>
                </a:moveTo>
                <a:cubicBezTo>
                  <a:pt x="2727682" y="193197"/>
                  <a:pt x="2732800" y="192988"/>
                  <a:pt x="2737874" y="192249"/>
                </a:cubicBezTo>
                <a:cubicBezTo>
                  <a:pt x="2744059" y="191355"/>
                  <a:pt x="2750201" y="189997"/>
                  <a:pt x="2756209" y="188200"/>
                </a:cubicBezTo>
                <a:lnTo>
                  <a:pt x="2757990" y="187666"/>
                </a:lnTo>
                <a:lnTo>
                  <a:pt x="2759769" y="187087"/>
                </a:lnTo>
                <a:lnTo>
                  <a:pt x="2761594" y="186464"/>
                </a:lnTo>
                <a:lnTo>
                  <a:pt x="2763419" y="185841"/>
                </a:lnTo>
                <a:cubicBezTo>
                  <a:pt x="2770273" y="183380"/>
                  <a:pt x="2776948" y="180407"/>
                  <a:pt x="2783356" y="176940"/>
                </a:cubicBezTo>
                <a:cubicBezTo>
                  <a:pt x="2788786" y="174030"/>
                  <a:pt x="2793948" y="170616"/>
                  <a:pt x="2798754" y="166749"/>
                </a:cubicBezTo>
                <a:cubicBezTo>
                  <a:pt x="2802404" y="163878"/>
                  <a:pt x="2805564" y="160420"/>
                  <a:pt x="2808101" y="156513"/>
                </a:cubicBezTo>
                <a:cubicBezTo>
                  <a:pt x="2809925" y="153923"/>
                  <a:pt x="2810547" y="150704"/>
                  <a:pt x="2809925" y="147612"/>
                </a:cubicBezTo>
                <a:cubicBezTo>
                  <a:pt x="2809035" y="144998"/>
                  <a:pt x="2807033" y="142893"/>
                  <a:pt x="2804496" y="141827"/>
                </a:cubicBezTo>
                <a:cubicBezTo>
                  <a:pt x="2800980" y="140339"/>
                  <a:pt x="2797241" y="139510"/>
                  <a:pt x="2793414" y="139379"/>
                </a:cubicBezTo>
                <a:cubicBezTo>
                  <a:pt x="2788296" y="139104"/>
                  <a:pt x="2783178" y="139357"/>
                  <a:pt x="2778150" y="140136"/>
                </a:cubicBezTo>
                <a:cubicBezTo>
                  <a:pt x="2772141" y="141060"/>
                  <a:pt x="2766178" y="142413"/>
                  <a:pt x="2760348" y="144186"/>
                </a:cubicBezTo>
                <a:lnTo>
                  <a:pt x="2758612" y="144720"/>
                </a:lnTo>
                <a:lnTo>
                  <a:pt x="2756832" y="145298"/>
                </a:lnTo>
                <a:lnTo>
                  <a:pt x="2755096" y="145877"/>
                </a:lnTo>
                <a:lnTo>
                  <a:pt x="2753316" y="146500"/>
                </a:lnTo>
                <a:cubicBezTo>
                  <a:pt x="2746596" y="148849"/>
                  <a:pt x="2740099" y="151720"/>
                  <a:pt x="2733823" y="155089"/>
                </a:cubicBezTo>
                <a:cubicBezTo>
                  <a:pt x="2728439" y="157924"/>
                  <a:pt x="2723366" y="161244"/>
                  <a:pt x="2718603" y="165013"/>
                </a:cubicBezTo>
                <a:cubicBezTo>
                  <a:pt x="2714909" y="167857"/>
                  <a:pt x="2711705" y="171284"/>
                  <a:pt x="2709080" y="175160"/>
                </a:cubicBezTo>
                <a:cubicBezTo>
                  <a:pt x="2707210" y="177728"/>
                  <a:pt x="2706410" y="180914"/>
                  <a:pt x="2706810" y="184061"/>
                </a:cubicBezTo>
                <a:cubicBezTo>
                  <a:pt x="2707522" y="186700"/>
                  <a:pt x="2709346" y="188885"/>
                  <a:pt x="2711839" y="190024"/>
                </a:cubicBezTo>
                <a:cubicBezTo>
                  <a:pt x="2715221" y="191649"/>
                  <a:pt x="2718826" y="192619"/>
                  <a:pt x="2722565" y="192872"/>
                </a:cubicBezTo>
                <a:close/>
                <a:moveTo>
                  <a:pt x="2690611" y="182770"/>
                </a:moveTo>
                <a:cubicBezTo>
                  <a:pt x="2687184" y="181404"/>
                  <a:pt x="2683535" y="180665"/>
                  <a:pt x="2679841" y="180589"/>
                </a:cubicBezTo>
                <a:cubicBezTo>
                  <a:pt x="2674990" y="180389"/>
                  <a:pt x="2670140" y="180674"/>
                  <a:pt x="2665333" y="181435"/>
                </a:cubicBezTo>
                <a:cubicBezTo>
                  <a:pt x="2659592" y="182330"/>
                  <a:pt x="2653895" y="183625"/>
                  <a:pt x="2648332" y="185307"/>
                </a:cubicBezTo>
                <a:lnTo>
                  <a:pt x="2645884" y="186063"/>
                </a:lnTo>
                <a:lnTo>
                  <a:pt x="2643393" y="186864"/>
                </a:lnTo>
                <a:lnTo>
                  <a:pt x="2640900" y="187755"/>
                </a:lnTo>
                <a:lnTo>
                  <a:pt x="2638363" y="188689"/>
                </a:lnTo>
                <a:cubicBezTo>
                  <a:pt x="2631777" y="191168"/>
                  <a:pt x="2625369" y="194141"/>
                  <a:pt x="2619227" y="197590"/>
                </a:cubicBezTo>
                <a:cubicBezTo>
                  <a:pt x="2614020" y="200483"/>
                  <a:pt x="2609125" y="203865"/>
                  <a:pt x="2604586" y="207692"/>
                </a:cubicBezTo>
                <a:cubicBezTo>
                  <a:pt x="2601070" y="210549"/>
                  <a:pt x="2598043" y="213980"/>
                  <a:pt x="2595685" y="217839"/>
                </a:cubicBezTo>
                <a:cubicBezTo>
                  <a:pt x="2593949" y="220460"/>
                  <a:pt x="2593415" y="223691"/>
                  <a:pt x="2594172" y="226740"/>
                </a:cubicBezTo>
                <a:cubicBezTo>
                  <a:pt x="2595106" y="229214"/>
                  <a:pt x="2597064" y="231181"/>
                  <a:pt x="2599512" y="232169"/>
                </a:cubicBezTo>
                <a:cubicBezTo>
                  <a:pt x="2602850" y="233638"/>
                  <a:pt x="2606410" y="234457"/>
                  <a:pt x="2610060" y="234572"/>
                </a:cubicBezTo>
                <a:cubicBezTo>
                  <a:pt x="2614954" y="234822"/>
                  <a:pt x="2619806" y="234581"/>
                  <a:pt x="2624657" y="233860"/>
                </a:cubicBezTo>
                <a:cubicBezTo>
                  <a:pt x="2630531" y="232984"/>
                  <a:pt x="2636316" y="231688"/>
                  <a:pt x="2641968" y="229988"/>
                </a:cubicBezTo>
                <a:lnTo>
                  <a:pt x="2644505" y="229232"/>
                </a:lnTo>
                <a:lnTo>
                  <a:pt x="2647041" y="228386"/>
                </a:lnTo>
                <a:lnTo>
                  <a:pt x="2649623" y="227496"/>
                </a:lnTo>
                <a:lnTo>
                  <a:pt x="2652249" y="226517"/>
                </a:lnTo>
                <a:cubicBezTo>
                  <a:pt x="2658969" y="223972"/>
                  <a:pt x="2665511" y="220905"/>
                  <a:pt x="2671786" y="217349"/>
                </a:cubicBezTo>
                <a:cubicBezTo>
                  <a:pt x="2676993" y="214483"/>
                  <a:pt x="2681888" y="211132"/>
                  <a:pt x="2686472" y="207336"/>
                </a:cubicBezTo>
                <a:cubicBezTo>
                  <a:pt x="2689943" y="204466"/>
                  <a:pt x="2692880" y="200981"/>
                  <a:pt x="2695105" y="197056"/>
                </a:cubicBezTo>
                <a:cubicBezTo>
                  <a:pt x="2696797" y="194403"/>
                  <a:pt x="2697197" y="191132"/>
                  <a:pt x="2696173" y="188155"/>
                </a:cubicBezTo>
                <a:cubicBezTo>
                  <a:pt x="2695105" y="185694"/>
                  <a:pt x="2693103" y="183754"/>
                  <a:pt x="2690611" y="182770"/>
                </a:cubicBezTo>
                <a:close/>
                <a:moveTo>
                  <a:pt x="3059990" y="5452260"/>
                </a:moveTo>
                <a:cubicBezTo>
                  <a:pt x="3043702" y="5425603"/>
                  <a:pt x="3022251" y="5402460"/>
                  <a:pt x="2996840" y="5384214"/>
                </a:cubicBezTo>
                <a:cubicBezTo>
                  <a:pt x="2974454" y="5368193"/>
                  <a:pt x="2947975" y="5358936"/>
                  <a:pt x="2920472" y="5357512"/>
                </a:cubicBezTo>
                <a:lnTo>
                  <a:pt x="2913797" y="5357512"/>
                </a:lnTo>
                <a:cubicBezTo>
                  <a:pt x="2887228" y="5358135"/>
                  <a:pt x="2861371" y="5366279"/>
                  <a:pt x="2839209" y="5380965"/>
                </a:cubicBezTo>
                <a:cubicBezTo>
                  <a:pt x="2814464" y="5397476"/>
                  <a:pt x="2793281" y="5418793"/>
                  <a:pt x="2776904" y="5443671"/>
                </a:cubicBezTo>
                <a:cubicBezTo>
                  <a:pt x="2757500" y="5472865"/>
                  <a:pt x="2742502" y="5504729"/>
                  <a:pt x="2732400" y="5538285"/>
                </a:cubicBezTo>
                <a:cubicBezTo>
                  <a:pt x="2720428" y="5577137"/>
                  <a:pt x="2713486" y="5617368"/>
                  <a:pt x="2711661" y="5657956"/>
                </a:cubicBezTo>
                <a:cubicBezTo>
                  <a:pt x="2709435" y="5700812"/>
                  <a:pt x="2712640" y="5743803"/>
                  <a:pt x="2721274" y="5785859"/>
                </a:cubicBezTo>
                <a:cubicBezTo>
                  <a:pt x="2728929" y="5824221"/>
                  <a:pt x="2742146" y="5861248"/>
                  <a:pt x="2760437" y="5895827"/>
                </a:cubicBezTo>
                <a:cubicBezTo>
                  <a:pt x="2776146" y="5926134"/>
                  <a:pt x="2797820" y="5952970"/>
                  <a:pt x="2824077" y="5974776"/>
                </a:cubicBezTo>
                <a:cubicBezTo>
                  <a:pt x="2847307" y="5994047"/>
                  <a:pt x="2875835" y="6005840"/>
                  <a:pt x="2905875" y="6008555"/>
                </a:cubicBezTo>
                <a:lnTo>
                  <a:pt x="2907788" y="6008555"/>
                </a:lnTo>
                <a:lnTo>
                  <a:pt x="2909702" y="6008555"/>
                </a:lnTo>
                <a:lnTo>
                  <a:pt x="2911616" y="6008555"/>
                </a:lnTo>
                <a:lnTo>
                  <a:pt x="2913529" y="6008555"/>
                </a:lnTo>
                <a:cubicBezTo>
                  <a:pt x="2942590" y="6008866"/>
                  <a:pt x="2970983" y="6000144"/>
                  <a:pt x="2994882" y="5983588"/>
                </a:cubicBezTo>
                <a:cubicBezTo>
                  <a:pt x="3021807" y="5964852"/>
                  <a:pt x="3044458" y="5940553"/>
                  <a:pt x="3061281" y="5912383"/>
                </a:cubicBezTo>
                <a:cubicBezTo>
                  <a:pt x="3081218" y="5879717"/>
                  <a:pt x="3096083" y="5844203"/>
                  <a:pt x="3105340" y="5807087"/>
                </a:cubicBezTo>
                <a:cubicBezTo>
                  <a:pt x="3115931" y="5765609"/>
                  <a:pt x="3121138" y="5722975"/>
                  <a:pt x="3120783" y="5680163"/>
                </a:cubicBezTo>
                <a:cubicBezTo>
                  <a:pt x="3120694" y="5637306"/>
                  <a:pt x="3114997" y="5594672"/>
                  <a:pt x="3103916" y="5553283"/>
                </a:cubicBezTo>
                <a:cubicBezTo>
                  <a:pt x="3094436" y="5517636"/>
                  <a:pt x="3079706" y="5483590"/>
                  <a:pt x="3060302" y="5452260"/>
                </a:cubicBezTo>
                <a:close/>
                <a:moveTo>
                  <a:pt x="28095" y="3156187"/>
                </a:moveTo>
                <a:cubicBezTo>
                  <a:pt x="32279" y="3159752"/>
                  <a:pt x="37308" y="3162146"/>
                  <a:pt x="42737" y="3163130"/>
                </a:cubicBezTo>
                <a:cubicBezTo>
                  <a:pt x="49368" y="3164313"/>
                  <a:pt x="56177" y="3164313"/>
                  <a:pt x="62808" y="3163130"/>
                </a:cubicBezTo>
                <a:cubicBezTo>
                  <a:pt x="66947" y="3162453"/>
                  <a:pt x="71042" y="3161501"/>
                  <a:pt x="75047" y="3160282"/>
                </a:cubicBezTo>
                <a:cubicBezTo>
                  <a:pt x="79586" y="3158951"/>
                  <a:pt x="84037" y="3157358"/>
                  <a:pt x="88398" y="3155520"/>
                </a:cubicBezTo>
                <a:cubicBezTo>
                  <a:pt x="92848" y="3153562"/>
                  <a:pt x="97789" y="3151069"/>
                  <a:pt x="102639" y="3148711"/>
                </a:cubicBezTo>
                <a:cubicBezTo>
                  <a:pt x="107490" y="3146352"/>
                  <a:pt x="112563" y="3143192"/>
                  <a:pt x="117682" y="3139810"/>
                </a:cubicBezTo>
                <a:cubicBezTo>
                  <a:pt x="132901" y="3130006"/>
                  <a:pt x="147142" y="3118769"/>
                  <a:pt x="160227" y="3106254"/>
                </a:cubicBezTo>
                <a:cubicBezTo>
                  <a:pt x="173088" y="3094007"/>
                  <a:pt x="184926" y="3080678"/>
                  <a:pt x="195518" y="3066424"/>
                </a:cubicBezTo>
                <a:cubicBezTo>
                  <a:pt x="205042" y="3053651"/>
                  <a:pt x="213231" y="3039913"/>
                  <a:pt x="219906" y="3025436"/>
                </a:cubicBezTo>
                <a:cubicBezTo>
                  <a:pt x="225469" y="3013785"/>
                  <a:pt x="228896" y="3001230"/>
                  <a:pt x="230053" y="2988364"/>
                </a:cubicBezTo>
                <a:cubicBezTo>
                  <a:pt x="230631" y="2981969"/>
                  <a:pt x="229830" y="2975525"/>
                  <a:pt x="227739" y="2969450"/>
                </a:cubicBezTo>
                <a:cubicBezTo>
                  <a:pt x="226047" y="2964519"/>
                  <a:pt x="222932" y="2960180"/>
                  <a:pt x="218838" y="2956945"/>
                </a:cubicBezTo>
                <a:cubicBezTo>
                  <a:pt x="214521" y="2953736"/>
                  <a:pt x="209492" y="2951658"/>
                  <a:pt x="204152" y="2950892"/>
                </a:cubicBezTo>
                <a:cubicBezTo>
                  <a:pt x="197654" y="2949971"/>
                  <a:pt x="191112" y="2950104"/>
                  <a:pt x="184660" y="2951293"/>
                </a:cubicBezTo>
                <a:cubicBezTo>
                  <a:pt x="180654" y="2952009"/>
                  <a:pt x="176693" y="2952957"/>
                  <a:pt x="172821" y="2954141"/>
                </a:cubicBezTo>
                <a:cubicBezTo>
                  <a:pt x="168504" y="2955396"/>
                  <a:pt x="164232" y="2956882"/>
                  <a:pt x="160049" y="2958591"/>
                </a:cubicBezTo>
                <a:cubicBezTo>
                  <a:pt x="155599" y="2960461"/>
                  <a:pt x="151148" y="2962597"/>
                  <a:pt x="146431" y="2965044"/>
                </a:cubicBezTo>
                <a:cubicBezTo>
                  <a:pt x="141713" y="2967492"/>
                  <a:pt x="136952" y="2970296"/>
                  <a:pt x="132056" y="2973367"/>
                </a:cubicBezTo>
                <a:cubicBezTo>
                  <a:pt x="117459" y="2982637"/>
                  <a:pt x="103707" y="2993242"/>
                  <a:pt x="91069" y="3005053"/>
                </a:cubicBezTo>
                <a:cubicBezTo>
                  <a:pt x="78340" y="3016851"/>
                  <a:pt x="66636" y="3029681"/>
                  <a:pt x="56044" y="3043415"/>
                </a:cubicBezTo>
                <a:cubicBezTo>
                  <a:pt x="46209" y="3056050"/>
                  <a:pt x="37709" y="3069650"/>
                  <a:pt x="30632" y="3084002"/>
                </a:cubicBezTo>
                <a:cubicBezTo>
                  <a:pt x="24536" y="3095956"/>
                  <a:pt x="20441" y="3108849"/>
                  <a:pt x="18572" y="3122142"/>
                </a:cubicBezTo>
                <a:cubicBezTo>
                  <a:pt x="17682" y="3128849"/>
                  <a:pt x="18082" y="3135667"/>
                  <a:pt x="19818" y="3142213"/>
                </a:cubicBezTo>
                <a:cubicBezTo>
                  <a:pt x="21198" y="3147580"/>
                  <a:pt x="24090" y="3152436"/>
                  <a:pt x="28184" y="3156187"/>
                </a:cubicBezTo>
                <a:close/>
                <a:moveTo>
                  <a:pt x="209982" y="2463089"/>
                </a:moveTo>
                <a:cubicBezTo>
                  <a:pt x="216925" y="2464237"/>
                  <a:pt x="224045" y="2464028"/>
                  <a:pt x="230898" y="2462465"/>
                </a:cubicBezTo>
                <a:lnTo>
                  <a:pt x="236150" y="2461264"/>
                </a:lnTo>
                <a:lnTo>
                  <a:pt x="241668" y="2459662"/>
                </a:lnTo>
                <a:lnTo>
                  <a:pt x="247409" y="2457659"/>
                </a:lnTo>
                <a:lnTo>
                  <a:pt x="253417" y="2455256"/>
                </a:lnTo>
                <a:cubicBezTo>
                  <a:pt x="265923" y="2449867"/>
                  <a:pt x="277850" y="2443249"/>
                  <a:pt x="289020" y="2435496"/>
                </a:cubicBezTo>
                <a:cubicBezTo>
                  <a:pt x="300635" y="2427517"/>
                  <a:pt x="311539" y="2418585"/>
                  <a:pt x="321642" y="2408794"/>
                </a:cubicBezTo>
                <a:cubicBezTo>
                  <a:pt x="331254" y="2399613"/>
                  <a:pt x="340066" y="2389573"/>
                  <a:pt x="347854" y="2378799"/>
                </a:cubicBezTo>
                <a:cubicBezTo>
                  <a:pt x="354619" y="2369689"/>
                  <a:pt x="360092" y="2359702"/>
                  <a:pt x="364142" y="2349115"/>
                </a:cubicBezTo>
                <a:cubicBezTo>
                  <a:pt x="366634" y="2342640"/>
                  <a:pt x="367791" y="2335715"/>
                  <a:pt x="367524" y="2328777"/>
                </a:cubicBezTo>
                <a:cubicBezTo>
                  <a:pt x="367301" y="2323690"/>
                  <a:pt x="365299" y="2318844"/>
                  <a:pt x="361828" y="2315114"/>
                </a:cubicBezTo>
                <a:cubicBezTo>
                  <a:pt x="358090" y="2311509"/>
                  <a:pt x="353283" y="2309200"/>
                  <a:pt x="348121" y="2308528"/>
                </a:cubicBezTo>
                <a:cubicBezTo>
                  <a:pt x="341267" y="2307606"/>
                  <a:pt x="334325" y="2307940"/>
                  <a:pt x="327605" y="2309507"/>
                </a:cubicBezTo>
                <a:lnTo>
                  <a:pt x="322576" y="2310708"/>
                </a:lnTo>
                <a:lnTo>
                  <a:pt x="317235" y="2312310"/>
                </a:lnTo>
                <a:cubicBezTo>
                  <a:pt x="315455" y="2312889"/>
                  <a:pt x="313586" y="2313512"/>
                  <a:pt x="311717" y="2314224"/>
                </a:cubicBezTo>
                <a:cubicBezTo>
                  <a:pt x="309848" y="2314936"/>
                  <a:pt x="307890" y="2315693"/>
                  <a:pt x="305932" y="2316538"/>
                </a:cubicBezTo>
                <a:cubicBezTo>
                  <a:pt x="294004" y="2321692"/>
                  <a:pt x="282568" y="2327998"/>
                  <a:pt x="271841" y="2335363"/>
                </a:cubicBezTo>
                <a:cubicBezTo>
                  <a:pt x="260537" y="2343067"/>
                  <a:pt x="249902" y="2351638"/>
                  <a:pt x="239933" y="2360997"/>
                </a:cubicBezTo>
                <a:cubicBezTo>
                  <a:pt x="230320" y="2369996"/>
                  <a:pt x="221509" y="2379809"/>
                  <a:pt x="213587" y="2390325"/>
                </a:cubicBezTo>
                <a:cubicBezTo>
                  <a:pt x="206555" y="2399480"/>
                  <a:pt x="200769" y="2409502"/>
                  <a:pt x="196319" y="2420143"/>
                </a:cubicBezTo>
                <a:cubicBezTo>
                  <a:pt x="193471" y="2426782"/>
                  <a:pt x="191958" y="2433921"/>
                  <a:pt x="191869" y="2441148"/>
                </a:cubicBezTo>
                <a:cubicBezTo>
                  <a:pt x="191780" y="2446435"/>
                  <a:pt x="193471" y="2451593"/>
                  <a:pt x="196765" y="2455745"/>
                </a:cubicBezTo>
                <a:cubicBezTo>
                  <a:pt x="200236" y="2459631"/>
                  <a:pt x="204952" y="2462221"/>
                  <a:pt x="210071" y="2463089"/>
                </a:cubicBezTo>
                <a:close/>
                <a:moveTo>
                  <a:pt x="53729" y="2968471"/>
                </a:moveTo>
                <a:cubicBezTo>
                  <a:pt x="57735" y="2972160"/>
                  <a:pt x="62719" y="2974631"/>
                  <a:pt x="68059" y="2975592"/>
                </a:cubicBezTo>
                <a:cubicBezTo>
                  <a:pt x="74780" y="2976838"/>
                  <a:pt x="81633" y="2976838"/>
                  <a:pt x="88353" y="2975592"/>
                </a:cubicBezTo>
                <a:cubicBezTo>
                  <a:pt x="91825" y="2974986"/>
                  <a:pt x="95207" y="2974199"/>
                  <a:pt x="98589" y="2973233"/>
                </a:cubicBezTo>
                <a:cubicBezTo>
                  <a:pt x="102150" y="2972210"/>
                  <a:pt x="105843" y="2970963"/>
                  <a:pt x="109671" y="2969450"/>
                </a:cubicBezTo>
                <a:cubicBezTo>
                  <a:pt x="113499" y="2967937"/>
                  <a:pt x="117370" y="2966246"/>
                  <a:pt x="121419" y="2964288"/>
                </a:cubicBezTo>
                <a:cubicBezTo>
                  <a:pt x="125470" y="2962330"/>
                  <a:pt x="129608" y="2960104"/>
                  <a:pt x="133836" y="2957657"/>
                </a:cubicBezTo>
                <a:cubicBezTo>
                  <a:pt x="148344" y="2949165"/>
                  <a:pt x="162007" y="2939299"/>
                  <a:pt x="174602" y="2928195"/>
                </a:cubicBezTo>
                <a:cubicBezTo>
                  <a:pt x="187240" y="2917176"/>
                  <a:pt x="198856" y="2905098"/>
                  <a:pt x="209447" y="2892103"/>
                </a:cubicBezTo>
                <a:cubicBezTo>
                  <a:pt x="219150" y="2880336"/>
                  <a:pt x="227605" y="2867617"/>
                  <a:pt x="234726" y="2854141"/>
                </a:cubicBezTo>
                <a:cubicBezTo>
                  <a:pt x="240689" y="2843158"/>
                  <a:pt x="244829" y="2831267"/>
                  <a:pt x="246965" y="2818939"/>
                </a:cubicBezTo>
                <a:cubicBezTo>
                  <a:pt x="248033" y="2812464"/>
                  <a:pt x="247721" y="2805837"/>
                  <a:pt x="246074" y="2799491"/>
                </a:cubicBezTo>
                <a:cubicBezTo>
                  <a:pt x="244695" y="2794485"/>
                  <a:pt x="241891" y="2789999"/>
                  <a:pt x="237930" y="2786630"/>
                </a:cubicBezTo>
                <a:cubicBezTo>
                  <a:pt x="233747" y="2783283"/>
                  <a:pt x="228762" y="2781133"/>
                  <a:pt x="223467" y="2780399"/>
                </a:cubicBezTo>
                <a:cubicBezTo>
                  <a:pt x="216880" y="2779438"/>
                  <a:pt x="210205" y="2779616"/>
                  <a:pt x="203663" y="2780933"/>
                </a:cubicBezTo>
                <a:cubicBezTo>
                  <a:pt x="200325" y="2781556"/>
                  <a:pt x="197075" y="2782344"/>
                  <a:pt x="193827" y="2783292"/>
                </a:cubicBezTo>
                <a:cubicBezTo>
                  <a:pt x="190223" y="2784324"/>
                  <a:pt x="186707" y="2785539"/>
                  <a:pt x="183235" y="2786941"/>
                </a:cubicBezTo>
                <a:cubicBezTo>
                  <a:pt x="179586" y="2788365"/>
                  <a:pt x="175804" y="2790012"/>
                  <a:pt x="171976" y="2791881"/>
                </a:cubicBezTo>
                <a:cubicBezTo>
                  <a:pt x="168148" y="2793750"/>
                  <a:pt x="164143" y="2795842"/>
                  <a:pt x="160094" y="2798156"/>
                </a:cubicBezTo>
                <a:cubicBezTo>
                  <a:pt x="146163" y="2806198"/>
                  <a:pt x="132991" y="2815539"/>
                  <a:pt x="120797" y="2826060"/>
                </a:cubicBezTo>
                <a:cubicBezTo>
                  <a:pt x="108380" y="2836643"/>
                  <a:pt x="96854" y="2848236"/>
                  <a:pt x="86351" y="2860728"/>
                </a:cubicBezTo>
                <a:cubicBezTo>
                  <a:pt x="76471" y="2872348"/>
                  <a:pt x="67749" y="2884898"/>
                  <a:pt x="60316" y="2898200"/>
                </a:cubicBezTo>
                <a:cubicBezTo>
                  <a:pt x="53908" y="2909393"/>
                  <a:pt x="49235" y="2921507"/>
                  <a:pt x="46520" y="2934114"/>
                </a:cubicBezTo>
                <a:cubicBezTo>
                  <a:pt x="45096" y="2940852"/>
                  <a:pt x="45007" y="2947813"/>
                  <a:pt x="46253" y="2954586"/>
                </a:cubicBezTo>
                <a:cubicBezTo>
                  <a:pt x="47321" y="2959873"/>
                  <a:pt x="49947" y="2964711"/>
                  <a:pt x="53819" y="2968471"/>
                </a:cubicBezTo>
                <a:close/>
                <a:moveTo>
                  <a:pt x="140245" y="2618095"/>
                </a:moveTo>
                <a:cubicBezTo>
                  <a:pt x="143894" y="2621940"/>
                  <a:pt x="148700" y="2624485"/>
                  <a:pt x="153952" y="2625349"/>
                </a:cubicBezTo>
                <a:cubicBezTo>
                  <a:pt x="160805" y="2626506"/>
                  <a:pt x="167837" y="2626337"/>
                  <a:pt x="174646" y="2624859"/>
                </a:cubicBezTo>
                <a:cubicBezTo>
                  <a:pt x="176872" y="2624459"/>
                  <a:pt x="179097" y="2623925"/>
                  <a:pt x="181456" y="2623301"/>
                </a:cubicBezTo>
                <a:cubicBezTo>
                  <a:pt x="183813" y="2622678"/>
                  <a:pt x="186172" y="2621922"/>
                  <a:pt x="188665" y="2621076"/>
                </a:cubicBezTo>
                <a:cubicBezTo>
                  <a:pt x="191157" y="2620231"/>
                  <a:pt x="193694" y="2619296"/>
                  <a:pt x="196275" y="2618228"/>
                </a:cubicBezTo>
                <a:cubicBezTo>
                  <a:pt x="198856" y="2617160"/>
                  <a:pt x="201526" y="2615958"/>
                  <a:pt x="204241" y="2614712"/>
                </a:cubicBezTo>
                <a:cubicBezTo>
                  <a:pt x="217325" y="2608388"/>
                  <a:pt x="229786" y="2600787"/>
                  <a:pt x="241402" y="2592016"/>
                </a:cubicBezTo>
                <a:cubicBezTo>
                  <a:pt x="253328" y="2583097"/>
                  <a:pt x="264543" y="2573213"/>
                  <a:pt x="274869" y="2562465"/>
                </a:cubicBezTo>
                <a:cubicBezTo>
                  <a:pt x="284525" y="2552474"/>
                  <a:pt x="293248" y="2541615"/>
                  <a:pt x="300902" y="2530022"/>
                </a:cubicBezTo>
                <a:cubicBezTo>
                  <a:pt x="307400" y="2520333"/>
                  <a:pt x="312474" y="2509751"/>
                  <a:pt x="315945" y="2498602"/>
                </a:cubicBezTo>
                <a:cubicBezTo>
                  <a:pt x="318037" y="2492114"/>
                  <a:pt x="318704" y="2485260"/>
                  <a:pt x="317992" y="2478487"/>
                </a:cubicBezTo>
                <a:cubicBezTo>
                  <a:pt x="317369" y="2473431"/>
                  <a:pt x="315054" y="2468732"/>
                  <a:pt x="311450" y="2465136"/>
                </a:cubicBezTo>
                <a:cubicBezTo>
                  <a:pt x="307578" y="2461611"/>
                  <a:pt x="302728" y="2459346"/>
                  <a:pt x="297520" y="2458638"/>
                </a:cubicBezTo>
                <a:cubicBezTo>
                  <a:pt x="290755" y="2457730"/>
                  <a:pt x="283902" y="2458015"/>
                  <a:pt x="277226" y="2459484"/>
                </a:cubicBezTo>
                <a:cubicBezTo>
                  <a:pt x="275135" y="2459929"/>
                  <a:pt x="272954" y="2460463"/>
                  <a:pt x="270684" y="2461086"/>
                </a:cubicBezTo>
                <a:cubicBezTo>
                  <a:pt x="268415" y="2461709"/>
                  <a:pt x="266100" y="2462421"/>
                  <a:pt x="263743" y="2463222"/>
                </a:cubicBezTo>
                <a:cubicBezTo>
                  <a:pt x="261384" y="2464023"/>
                  <a:pt x="258936" y="2464958"/>
                  <a:pt x="256443" y="2465981"/>
                </a:cubicBezTo>
                <a:cubicBezTo>
                  <a:pt x="253951" y="2467005"/>
                  <a:pt x="251415" y="2468118"/>
                  <a:pt x="248789" y="2469364"/>
                </a:cubicBezTo>
                <a:cubicBezTo>
                  <a:pt x="236283" y="2475394"/>
                  <a:pt x="224357" y="2482603"/>
                  <a:pt x="213186" y="2490903"/>
                </a:cubicBezTo>
                <a:cubicBezTo>
                  <a:pt x="201526" y="2499488"/>
                  <a:pt x="190578" y="2508981"/>
                  <a:pt x="180431" y="2519297"/>
                </a:cubicBezTo>
                <a:cubicBezTo>
                  <a:pt x="170685" y="2529079"/>
                  <a:pt x="161873" y="2539715"/>
                  <a:pt x="154041" y="2551072"/>
                </a:cubicBezTo>
                <a:cubicBezTo>
                  <a:pt x="147231" y="2560867"/>
                  <a:pt x="141713" y="2571544"/>
                  <a:pt x="137753" y="2582803"/>
                </a:cubicBezTo>
                <a:cubicBezTo>
                  <a:pt x="135349" y="2589501"/>
                  <a:pt x="134281" y="2596613"/>
                  <a:pt x="134638" y="2603720"/>
                </a:cubicBezTo>
                <a:cubicBezTo>
                  <a:pt x="134904" y="2609011"/>
                  <a:pt x="136907" y="2614067"/>
                  <a:pt x="140333" y="2618095"/>
                </a:cubicBezTo>
                <a:close/>
                <a:moveTo>
                  <a:pt x="91914" y="2788899"/>
                </a:moveTo>
                <a:cubicBezTo>
                  <a:pt x="95742" y="2792682"/>
                  <a:pt x="100681" y="2795210"/>
                  <a:pt x="105977" y="2796153"/>
                </a:cubicBezTo>
                <a:cubicBezTo>
                  <a:pt x="112786" y="2797310"/>
                  <a:pt x="119729" y="2797204"/>
                  <a:pt x="126493" y="2795842"/>
                </a:cubicBezTo>
                <a:cubicBezTo>
                  <a:pt x="129207" y="2795352"/>
                  <a:pt x="132012" y="2794685"/>
                  <a:pt x="134904" y="2793884"/>
                </a:cubicBezTo>
                <a:cubicBezTo>
                  <a:pt x="137797" y="2793083"/>
                  <a:pt x="140779" y="2792103"/>
                  <a:pt x="143805" y="2790991"/>
                </a:cubicBezTo>
                <a:cubicBezTo>
                  <a:pt x="146832" y="2789878"/>
                  <a:pt x="150080" y="2788543"/>
                  <a:pt x="153329" y="2787119"/>
                </a:cubicBezTo>
                <a:cubicBezTo>
                  <a:pt x="156578" y="2785695"/>
                  <a:pt x="159960" y="2784004"/>
                  <a:pt x="163387" y="2782224"/>
                </a:cubicBezTo>
                <a:cubicBezTo>
                  <a:pt x="177182" y="2774890"/>
                  <a:pt x="190267" y="2766234"/>
                  <a:pt x="202372" y="2756367"/>
                </a:cubicBezTo>
                <a:cubicBezTo>
                  <a:pt x="214700" y="2746461"/>
                  <a:pt x="226181" y="2735535"/>
                  <a:pt x="236684" y="2723701"/>
                </a:cubicBezTo>
                <a:cubicBezTo>
                  <a:pt x="246386" y="2712856"/>
                  <a:pt x="255019" y="2701098"/>
                  <a:pt x="262452" y="2688588"/>
                </a:cubicBezTo>
                <a:cubicBezTo>
                  <a:pt x="268771" y="2678286"/>
                  <a:pt x="273444" y="2667053"/>
                  <a:pt x="276292" y="2655300"/>
                </a:cubicBezTo>
                <a:cubicBezTo>
                  <a:pt x="277894" y="2648802"/>
                  <a:pt x="278117" y="2642038"/>
                  <a:pt x="276915" y="2635451"/>
                </a:cubicBezTo>
                <a:cubicBezTo>
                  <a:pt x="275981" y="2630328"/>
                  <a:pt x="273400" y="2625647"/>
                  <a:pt x="269572" y="2622100"/>
                </a:cubicBezTo>
                <a:cubicBezTo>
                  <a:pt x="265522" y="2618655"/>
                  <a:pt x="260582" y="2616448"/>
                  <a:pt x="255331" y="2615736"/>
                </a:cubicBezTo>
                <a:cubicBezTo>
                  <a:pt x="248655" y="2614774"/>
                  <a:pt x="241846" y="2615015"/>
                  <a:pt x="235260" y="2616448"/>
                </a:cubicBezTo>
                <a:cubicBezTo>
                  <a:pt x="232678" y="2616937"/>
                  <a:pt x="229964" y="2617561"/>
                  <a:pt x="227160" y="2618362"/>
                </a:cubicBezTo>
                <a:cubicBezTo>
                  <a:pt x="224357" y="2619163"/>
                  <a:pt x="221509" y="2620097"/>
                  <a:pt x="218526" y="2621165"/>
                </a:cubicBezTo>
                <a:cubicBezTo>
                  <a:pt x="215545" y="2622233"/>
                  <a:pt x="212519" y="2623479"/>
                  <a:pt x="209403" y="2624904"/>
                </a:cubicBezTo>
                <a:cubicBezTo>
                  <a:pt x="206288" y="2626328"/>
                  <a:pt x="203039" y="2627841"/>
                  <a:pt x="199790" y="2629354"/>
                </a:cubicBezTo>
                <a:cubicBezTo>
                  <a:pt x="186528" y="2636328"/>
                  <a:pt x="173934" y="2644552"/>
                  <a:pt x="162230" y="2653920"/>
                </a:cubicBezTo>
                <a:cubicBezTo>
                  <a:pt x="150169" y="2663381"/>
                  <a:pt x="138910" y="2673800"/>
                  <a:pt x="128540" y="2685072"/>
                </a:cubicBezTo>
                <a:cubicBezTo>
                  <a:pt x="118705" y="2695744"/>
                  <a:pt x="109893" y="2707302"/>
                  <a:pt x="102239" y="2719607"/>
                </a:cubicBezTo>
                <a:cubicBezTo>
                  <a:pt x="95519" y="2730065"/>
                  <a:pt x="90400" y="2741445"/>
                  <a:pt x="86973" y="2753385"/>
                </a:cubicBezTo>
                <a:cubicBezTo>
                  <a:pt x="85060" y="2760132"/>
                  <a:pt x="84438" y="2767195"/>
                  <a:pt x="85238" y="2774169"/>
                </a:cubicBezTo>
                <a:cubicBezTo>
                  <a:pt x="85773" y="2779678"/>
                  <a:pt x="88131" y="2784858"/>
                  <a:pt x="91914" y="2788899"/>
                </a:cubicBezTo>
                <a:close/>
                <a:moveTo>
                  <a:pt x="15412" y="3352715"/>
                </a:moveTo>
                <a:cubicBezTo>
                  <a:pt x="19729" y="3356240"/>
                  <a:pt x="24891" y="3358629"/>
                  <a:pt x="30365" y="3359658"/>
                </a:cubicBezTo>
                <a:cubicBezTo>
                  <a:pt x="36952" y="3360806"/>
                  <a:pt x="43672" y="3360806"/>
                  <a:pt x="50258" y="3359658"/>
                </a:cubicBezTo>
                <a:cubicBezTo>
                  <a:pt x="55154" y="3358954"/>
                  <a:pt x="59961" y="3357851"/>
                  <a:pt x="64634" y="3356364"/>
                </a:cubicBezTo>
                <a:cubicBezTo>
                  <a:pt x="69974" y="3354717"/>
                  <a:pt x="75225" y="3352742"/>
                  <a:pt x="80342" y="3350445"/>
                </a:cubicBezTo>
                <a:cubicBezTo>
                  <a:pt x="86084" y="3347873"/>
                  <a:pt x="91691" y="3345007"/>
                  <a:pt x="97120" y="3341856"/>
                </a:cubicBezTo>
                <a:cubicBezTo>
                  <a:pt x="102906" y="3338563"/>
                  <a:pt x="108781" y="3334780"/>
                  <a:pt x="114922" y="3330597"/>
                </a:cubicBezTo>
                <a:cubicBezTo>
                  <a:pt x="130810" y="3319431"/>
                  <a:pt x="145541" y="3306778"/>
                  <a:pt x="159026" y="3292813"/>
                </a:cubicBezTo>
                <a:cubicBezTo>
                  <a:pt x="172154" y="3279289"/>
                  <a:pt x="184081" y="3264620"/>
                  <a:pt x="194628" y="3248977"/>
                </a:cubicBezTo>
                <a:cubicBezTo>
                  <a:pt x="204063" y="3235141"/>
                  <a:pt x="211940" y="3220304"/>
                  <a:pt x="218126" y="3204741"/>
                </a:cubicBezTo>
                <a:cubicBezTo>
                  <a:pt x="223288" y="3192297"/>
                  <a:pt x="226047" y="3178995"/>
                  <a:pt x="226270" y="3165533"/>
                </a:cubicBezTo>
                <a:cubicBezTo>
                  <a:pt x="226270" y="3159191"/>
                  <a:pt x="225024" y="3152912"/>
                  <a:pt x="222577" y="3147064"/>
                </a:cubicBezTo>
                <a:cubicBezTo>
                  <a:pt x="220440" y="3142227"/>
                  <a:pt x="217058" y="3138034"/>
                  <a:pt x="212785" y="3134915"/>
                </a:cubicBezTo>
                <a:cubicBezTo>
                  <a:pt x="208335" y="3131781"/>
                  <a:pt x="203217" y="3129739"/>
                  <a:pt x="197833" y="3128951"/>
                </a:cubicBezTo>
                <a:cubicBezTo>
                  <a:pt x="191424" y="3128021"/>
                  <a:pt x="184881" y="3128114"/>
                  <a:pt x="178518" y="3129218"/>
                </a:cubicBezTo>
                <a:cubicBezTo>
                  <a:pt x="173845" y="3129966"/>
                  <a:pt x="169217" y="3131065"/>
                  <a:pt x="164678" y="3132511"/>
                </a:cubicBezTo>
                <a:cubicBezTo>
                  <a:pt x="159559" y="3134109"/>
                  <a:pt x="154575" y="3135996"/>
                  <a:pt x="149679" y="3138163"/>
                </a:cubicBezTo>
                <a:cubicBezTo>
                  <a:pt x="144517" y="3140478"/>
                  <a:pt x="139177" y="3143192"/>
                  <a:pt x="133702" y="3146307"/>
                </a:cubicBezTo>
                <a:cubicBezTo>
                  <a:pt x="128228" y="3149423"/>
                  <a:pt x="122576" y="3152938"/>
                  <a:pt x="116792" y="3156855"/>
                </a:cubicBezTo>
                <a:cubicBezTo>
                  <a:pt x="101526" y="3167384"/>
                  <a:pt x="87285" y="3179302"/>
                  <a:pt x="74202" y="3192458"/>
                </a:cubicBezTo>
                <a:cubicBezTo>
                  <a:pt x="61162" y="3205510"/>
                  <a:pt x="49235" y="3219654"/>
                  <a:pt x="38599" y="3234736"/>
                </a:cubicBezTo>
                <a:cubicBezTo>
                  <a:pt x="28808" y="3248487"/>
                  <a:pt x="20485" y="3263240"/>
                  <a:pt x="13765" y="3278750"/>
                </a:cubicBezTo>
                <a:cubicBezTo>
                  <a:pt x="8024" y="3291545"/>
                  <a:pt x="4597" y="3305256"/>
                  <a:pt x="3618" y="3319248"/>
                </a:cubicBezTo>
                <a:cubicBezTo>
                  <a:pt x="3219" y="3325959"/>
                  <a:pt x="4108" y="3332684"/>
                  <a:pt x="6244" y="3339052"/>
                </a:cubicBezTo>
                <a:cubicBezTo>
                  <a:pt x="8069" y="3344375"/>
                  <a:pt x="11273" y="3349101"/>
                  <a:pt x="15591" y="3352715"/>
                </a:cubicBezTo>
                <a:close/>
                <a:moveTo>
                  <a:pt x="569526" y="4572825"/>
                </a:moveTo>
                <a:cubicBezTo>
                  <a:pt x="587283" y="4549372"/>
                  <a:pt x="602548" y="4524183"/>
                  <a:pt x="615054" y="4497569"/>
                </a:cubicBezTo>
                <a:cubicBezTo>
                  <a:pt x="626447" y="4473760"/>
                  <a:pt x="635169" y="4448749"/>
                  <a:pt x="640998" y="4422981"/>
                </a:cubicBezTo>
                <a:cubicBezTo>
                  <a:pt x="646072" y="4401575"/>
                  <a:pt x="647763" y="4379501"/>
                  <a:pt x="646072" y="4357561"/>
                </a:cubicBezTo>
                <a:cubicBezTo>
                  <a:pt x="644960" y="4340205"/>
                  <a:pt x="639085" y="4323472"/>
                  <a:pt x="629116" y="4309230"/>
                </a:cubicBezTo>
                <a:cubicBezTo>
                  <a:pt x="625957" y="4304958"/>
                  <a:pt x="622218" y="4301175"/>
                  <a:pt x="618035" y="4297882"/>
                </a:cubicBezTo>
                <a:cubicBezTo>
                  <a:pt x="614030" y="4294811"/>
                  <a:pt x="609624" y="4292275"/>
                  <a:pt x="604951" y="4290361"/>
                </a:cubicBezTo>
                <a:cubicBezTo>
                  <a:pt x="600234" y="4288447"/>
                  <a:pt x="595250" y="4287156"/>
                  <a:pt x="590220" y="4286489"/>
                </a:cubicBezTo>
                <a:cubicBezTo>
                  <a:pt x="584835" y="4285821"/>
                  <a:pt x="579406" y="4285688"/>
                  <a:pt x="574021" y="4286178"/>
                </a:cubicBezTo>
                <a:cubicBezTo>
                  <a:pt x="562895" y="4287246"/>
                  <a:pt x="552036" y="4289960"/>
                  <a:pt x="541712" y="4294232"/>
                </a:cubicBezTo>
                <a:cubicBezTo>
                  <a:pt x="529518" y="4299217"/>
                  <a:pt x="517857" y="4305492"/>
                  <a:pt x="506999" y="4312924"/>
                </a:cubicBezTo>
                <a:cubicBezTo>
                  <a:pt x="494359" y="4321558"/>
                  <a:pt x="482433" y="4331215"/>
                  <a:pt x="471396" y="4341807"/>
                </a:cubicBezTo>
                <a:cubicBezTo>
                  <a:pt x="458756" y="4353823"/>
                  <a:pt x="446963" y="4366773"/>
                  <a:pt x="436149" y="4380480"/>
                </a:cubicBezTo>
                <a:cubicBezTo>
                  <a:pt x="418570" y="4402732"/>
                  <a:pt x="403261" y="4426675"/>
                  <a:pt x="390400" y="4451953"/>
                </a:cubicBezTo>
                <a:cubicBezTo>
                  <a:pt x="378295" y="4475540"/>
                  <a:pt x="368726" y="4500329"/>
                  <a:pt x="361828" y="4525918"/>
                </a:cubicBezTo>
                <a:cubicBezTo>
                  <a:pt x="355687" y="4548125"/>
                  <a:pt x="352794" y="4571089"/>
                  <a:pt x="353239" y="4594097"/>
                </a:cubicBezTo>
                <a:cubicBezTo>
                  <a:pt x="353283" y="4612789"/>
                  <a:pt x="358224" y="4631080"/>
                  <a:pt x="367613" y="4647235"/>
                </a:cubicBezTo>
                <a:cubicBezTo>
                  <a:pt x="370639" y="4651997"/>
                  <a:pt x="374289" y="4656358"/>
                  <a:pt x="378472" y="4660141"/>
                </a:cubicBezTo>
                <a:cubicBezTo>
                  <a:pt x="382433" y="4663746"/>
                  <a:pt x="386973" y="4666772"/>
                  <a:pt x="391823" y="4669042"/>
                </a:cubicBezTo>
                <a:cubicBezTo>
                  <a:pt x="396674" y="4671356"/>
                  <a:pt x="401792" y="4673002"/>
                  <a:pt x="407088" y="4673893"/>
                </a:cubicBezTo>
                <a:cubicBezTo>
                  <a:pt x="412696" y="4674872"/>
                  <a:pt x="418393" y="4675183"/>
                  <a:pt x="424043" y="4674782"/>
                </a:cubicBezTo>
                <a:cubicBezTo>
                  <a:pt x="435838" y="4673893"/>
                  <a:pt x="447452" y="4671133"/>
                  <a:pt x="458357" y="4666594"/>
                </a:cubicBezTo>
                <a:cubicBezTo>
                  <a:pt x="471440" y="4661254"/>
                  <a:pt x="483902" y="4654445"/>
                  <a:pt x="495472" y="4646345"/>
                </a:cubicBezTo>
                <a:cubicBezTo>
                  <a:pt x="508957" y="4636910"/>
                  <a:pt x="521641" y="4626363"/>
                  <a:pt x="533300" y="4614747"/>
                </a:cubicBezTo>
                <a:cubicBezTo>
                  <a:pt x="546428" y="4601708"/>
                  <a:pt x="558623" y="4587689"/>
                  <a:pt x="569705" y="4572825"/>
                </a:cubicBezTo>
                <a:close/>
                <a:moveTo>
                  <a:pt x="390666" y="4395523"/>
                </a:moveTo>
                <a:cubicBezTo>
                  <a:pt x="402683" y="4384842"/>
                  <a:pt x="413898" y="4373315"/>
                  <a:pt x="424311" y="4361032"/>
                </a:cubicBezTo>
                <a:cubicBezTo>
                  <a:pt x="442201" y="4340071"/>
                  <a:pt x="457956" y="4317375"/>
                  <a:pt x="471307" y="4293253"/>
                </a:cubicBezTo>
                <a:cubicBezTo>
                  <a:pt x="483545" y="4271402"/>
                  <a:pt x="493425" y="4248260"/>
                  <a:pt x="500769" y="4224317"/>
                </a:cubicBezTo>
                <a:cubicBezTo>
                  <a:pt x="507132" y="4204291"/>
                  <a:pt x="510515" y="4183419"/>
                  <a:pt x="510782" y="4162368"/>
                </a:cubicBezTo>
                <a:cubicBezTo>
                  <a:pt x="511271" y="4145822"/>
                  <a:pt x="507444" y="4129431"/>
                  <a:pt x="499612" y="4114839"/>
                </a:cubicBezTo>
                <a:cubicBezTo>
                  <a:pt x="496852" y="4110014"/>
                  <a:pt x="493380" y="4105644"/>
                  <a:pt x="489286" y="4101888"/>
                </a:cubicBezTo>
                <a:cubicBezTo>
                  <a:pt x="485503" y="4098350"/>
                  <a:pt x="481142" y="4095448"/>
                  <a:pt x="476424" y="4093299"/>
                </a:cubicBezTo>
                <a:cubicBezTo>
                  <a:pt x="471619" y="4091096"/>
                  <a:pt x="466545" y="4089596"/>
                  <a:pt x="461293" y="4088848"/>
                </a:cubicBezTo>
                <a:cubicBezTo>
                  <a:pt x="455641" y="4088087"/>
                  <a:pt x="449900" y="4087999"/>
                  <a:pt x="444248" y="4088581"/>
                </a:cubicBezTo>
                <a:cubicBezTo>
                  <a:pt x="434547" y="4089636"/>
                  <a:pt x="425024" y="4091973"/>
                  <a:pt x="415900" y="4095524"/>
                </a:cubicBezTo>
                <a:cubicBezTo>
                  <a:pt x="405174" y="4099712"/>
                  <a:pt x="394850" y="4104928"/>
                  <a:pt x="385103" y="4111100"/>
                </a:cubicBezTo>
                <a:cubicBezTo>
                  <a:pt x="373844" y="4118230"/>
                  <a:pt x="363118" y="4126205"/>
                  <a:pt x="353060" y="4134954"/>
                </a:cubicBezTo>
                <a:cubicBezTo>
                  <a:pt x="341624" y="4144883"/>
                  <a:pt x="330809" y="4155559"/>
                  <a:pt x="320751" y="4166908"/>
                </a:cubicBezTo>
                <a:cubicBezTo>
                  <a:pt x="303172" y="4186712"/>
                  <a:pt x="287551" y="4208207"/>
                  <a:pt x="274156" y="4231038"/>
                </a:cubicBezTo>
                <a:cubicBezTo>
                  <a:pt x="261473" y="4252533"/>
                  <a:pt x="250925" y="4275274"/>
                  <a:pt x="242736" y="4298861"/>
                </a:cubicBezTo>
                <a:cubicBezTo>
                  <a:pt x="235393" y="4319466"/>
                  <a:pt x="230898" y="4340961"/>
                  <a:pt x="229385" y="4362768"/>
                </a:cubicBezTo>
                <a:cubicBezTo>
                  <a:pt x="227917" y="4380391"/>
                  <a:pt x="230809" y="4398104"/>
                  <a:pt x="237886" y="4414347"/>
                </a:cubicBezTo>
                <a:cubicBezTo>
                  <a:pt x="240423" y="4419688"/>
                  <a:pt x="243716" y="4424628"/>
                  <a:pt x="247721" y="4428989"/>
                </a:cubicBezTo>
                <a:cubicBezTo>
                  <a:pt x="251460" y="4432995"/>
                  <a:pt x="255821" y="4436333"/>
                  <a:pt x="260626" y="4438914"/>
                </a:cubicBezTo>
                <a:cubicBezTo>
                  <a:pt x="265478" y="4441495"/>
                  <a:pt x="270684" y="4443319"/>
                  <a:pt x="276114" y="4444299"/>
                </a:cubicBezTo>
                <a:cubicBezTo>
                  <a:pt x="281988" y="4445367"/>
                  <a:pt x="287952" y="4445634"/>
                  <a:pt x="293915" y="4445144"/>
                </a:cubicBezTo>
                <a:cubicBezTo>
                  <a:pt x="304196" y="4444254"/>
                  <a:pt x="314298" y="4441895"/>
                  <a:pt x="323910" y="4438113"/>
                </a:cubicBezTo>
                <a:cubicBezTo>
                  <a:pt x="335348" y="4433662"/>
                  <a:pt x="346340" y="4428055"/>
                  <a:pt x="356621" y="4421379"/>
                </a:cubicBezTo>
                <a:cubicBezTo>
                  <a:pt x="368726" y="4413680"/>
                  <a:pt x="380164" y="4405046"/>
                  <a:pt x="390844" y="4395523"/>
                </a:cubicBezTo>
                <a:close/>
                <a:moveTo>
                  <a:pt x="749632" y="4780701"/>
                </a:moveTo>
                <a:cubicBezTo>
                  <a:pt x="766899" y="4754622"/>
                  <a:pt x="781407" y="4726807"/>
                  <a:pt x="792801" y="4697657"/>
                </a:cubicBezTo>
                <a:cubicBezTo>
                  <a:pt x="803037" y="4671890"/>
                  <a:pt x="810246" y="4645010"/>
                  <a:pt x="814296" y="4617551"/>
                </a:cubicBezTo>
                <a:cubicBezTo>
                  <a:pt x="817857" y="4594810"/>
                  <a:pt x="817678" y="4571623"/>
                  <a:pt x="813717" y="4548927"/>
                </a:cubicBezTo>
                <a:cubicBezTo>
                  <a:pt x="810825" y="4530724"/>
                  <a:pt x="802814" y="4513769"/>
                  <a:pt x="790620" y="4499973"/>
                </a:cubicBezTo>
                <a:cubicBezTo>
                  <a:pt x="787148" y="4496323"/>
                  <a:pt x="783233" y="4493030"/>
                  <a:pt x="779004" y="4490271"/>
                </a:cubicBezTo>
                <a:cubicBezTo>
                  <a:pt x="774910" y="4487601"/>
                  <a:pt x="770549" y="4485465"/>
                  <a:pt x="765965" y="4483818"/>
                </a:cubicBezTo>
                <a:cubicBezTo>
                  <a:pt x="761336" y="4482171"/>
                  <a:pt x="756531" y="4481014"/>
                  <a:pt x="751679" y="4480436"/>
                </a:cubicBezTo>
                <a:cubicBezTo>
                  <a:pt x="746606" y="4479857"/>
                  <a:pt x="741443" y="4479724"/>
                  <a:pt x="736326" y="4480079"/>
                </a:cubicBezTo>
                <a:cubicBezTo>
                  <a:pt x="723775" y="4481147"/>
                  <a:pt x="711448" y="4484308"/>
                  <a:pt x="699878" y="4489336"/>
                </a:cubicBezTo>
                <a:cubicBezTo>
                  <a:pt x="686170" y="4495211"/>
                  <a:pt x="673175" y="4502688"/>
                  <a:pt x="661159" y="4511588"/>
                </a:cubicBezTo>
                <a:cubicBezTo>
                  <a:pt x="647096" y="4521913"/>
                  <a:pt x="633968" y="4533484"/>
                  <a:pt x="621952" y="4546123"/>
                </a:cubicBezTo>
                <a:cubicBezTo>
                  <a:pt x="608200" y="4560542"/>
                  <a:pt x="595605" y="4576029"/>
                  <a:pt x="584213" y="4592362"/>
                </a:cubicBezTo>
                <a:cubicBezTo>
                  <a:pt x="566900" y="4617151"/>
                  <a:pt x="552169" y="4643585"/>
                  <a:pt x="540198" y="4671356"/>
                </a:cubicBezTo>
                <a:cubicBezTo>
                  <a:pt x="529028" y="4697079"/>
                  <a:pt x="520706" y="4723915"/>
                  <a:pt x="515365" y="4751462"/>
                </a:cubicBezTo>
                <a:cubicBezTo>
                  <a:pt x="510604" y="4775227"/>
                  <a:pt x="509536" y="4799615"/>
                  <a:pt x="512161" y="4823736"/>
                </a:cubicBezTo>
                <a:cubicBezTo>
                  <a:pt x="513986" y="4843451"/>
                  <a:pt x="521240" y="4862276"/>
                  <a:pt x="533122" y="4878120"/>
                </a:cubicBezTo>
                <a:cubicBezTo>
                  <a:pt x="536504" y="4882347"/>
                  <a:pt x="540376" y="4886130"/>
                  <a:pt x="544649" y="4889423"/>
                </a:cubicBezTo>
                <a:cubicBezTo>
                  <a:pt x="548743" y="4892583"/>
                  <a:pt x="553237" y="4895209"/>
                  <a:pt x="558000" y="4897211"/>
                </a:cubicBezTo>
                <a:cubicBezTo>
                  <a:pt x="562762" y="4899259"/>
                  <a:pt x="567746" y="4900772"/>
                  <a:pt x="572820" y="4901662"/>
                </a:cubicBezTo>
                <a:cubicBezTo>
                  <a:pt x="578160" y="4902507"/>
                  <a:pt x="583545" y="4902819"/>
                  <a:pt x="588929" y="4902597"/>
                </a:cubicBezTo>
                <a:cubicBezTo>
                  <a:pt x="602370" y="4901795"/>
                  <a:pt x="615542" y="4898591"/>
                  <a:pt x="627826" y="4893162"/>
                </a:cubicBezTo>
                <a:cubicBezTo>
                  <a:pt x="642601" y="4886753"/>
                  <a:pt x="656531" y="4878609"/>
                  <a:pt x="669303" y="4868862"/>
                </a:cubicBezTo>
                <a:cubicBezTo>
                  <a:pt x="684257" y="4857514"/>
                  <a:pt x="698141" y="4844831"/>
                  <a:pt x="710781" y="4830946"/>
                </a:cubicBezTo>
                <a:cubicBezTo>
                  <a:pt x="725111" y="4815236"/>
                  <a:pt x="738150" y="4798458"/>
                  <a:pt x="749810" y="4780701"/>
                </a:cubicBezTo>
                <a:close/>
                <a:moveTo>
                  <a:pt x="98411" y="3771627"/>
                </a:moveTo>
                <a:cubicBezTo>
                  <a:pt x="105887" y="3769104"/>
                  <a:pt x="113187" y="3766006"/>
                  <a:pt x="120174" y="3762370"/>
                </a:cubicBezTo>
                <a:cubicBezTo>
                  <a:pt x="128139" y="3758205"/>
                  <a:pt x="135883" y="3753567"/>
                  <a:pt x="143316" y="3748485"/>
                </a:cubicBezTo>
                <a:cubicBezTo>
                  <a:pt x="151637" y="3742753"/>
                  <a:pt x="159648" y="3736589"/>
                  <a:pt x="167347" y="3730016"/>
                </a:cubicBezTo>
                <a:cubicBezTo>
                  <a:pt x="184392" y="3715428"/>
                  <a:pt x="200013" y="3699224"/>
                  <a:pt x="213942" y="3681641"/>
                </a:cubicBezTo>
                <a:cubicBezTo>
                  <a:pt x="227115" y="3665094"/>
                  <a:pt x="238731" y="3647351"/>
                  <a:pt x="248611" y="3628637"/>
                </a:cubicBezTo>
                <a:cubicBezTo>
                  <a:pt x="257244" y="3612500"/>
                  <a:pt x="263875" y="3595357"/>
                  <a:pt x="268281" y="3577591"/>
                </a:cubicBezTo>
                <a:cubicBezTo>
                  <a:pt x="272020" y="3563626"/>
                  <a:pt x="272643" y="3549011"/>
                  <a:pt x="270106" y="3534779"/>
                </a:cubicBezTo>
                <a:cubicBezTo>
                  <a:pt x="268949" y="3528891"/>
                  <a:pt x="266679" y="3523275"/>
                  <a:pt x="263431" y="3518224"/>
                </a:cubicBezTo>
                <a:cubicBezTo>
                  <a:pt x="260493" y="3513804"/>
                  <a:pt x="256666" y="3510084"/>
                  <a:pt x="252127" y="3507320"/>
                </a:cubicBezTo>
                <a:cubicBezTo>
                  <a:pt x="247454" y="3504543"/>
                  <a:pt x="242292" y="3502714"/>
                  <a:pt x="236907" y="3501935"/>
                </a:cubicBezTo>
                <a:cubicBezTo>
                  <a:pt x="230765" y="3501045"/>
                  <a:pt x="224535" y="3501045"/>
                  <a:pt x="218393" y="3501935"/>
                </a:cubicBezTo>
                <a:cubicBezTo>
                  <a:pt x="211940" y="3502817"/>
                  <a:pt x="205621" y="3504308"/>
                  <a:pt x="199479" y="3506386"/>
                </a:cubicBezTo>
                <a:cubicBezTo>
                  <a:pt x="192403" y="3508860"/>
                  <a:pt x="185505" y="3511833"/>
                  <a:pt x="178829" y="3515286"/>
                </a:cubicBezTo>
                <a:cubicBezTo>
                  <a:pt x="171264" y="3519176"/>
                  <a:pt x="163920" y="3523515"/>
                  <a:pt x="156845" y="3528281"/>
                </a:cubicBezTo>
                <a:cubicBezTo>
                  <a:pt x="148923" y="3533595"/>
                  <a:pt x="141269" y="3539332"/>
                  <a:pt x="133925" y="3545460"/>
                </a:cubicBezTo>
                <a:cubicBezTo>
                  <a:pt x="117459" y="3559252"/>
                  <a:pt x="102284" y="3574539"/>
                  <a:pt x="88621" y="3591121"/>
                </a:cubicBezTo>
                <a:cubicBezTo>
                  <a:pt x="75359" y="3607177"/>
                  <a:pt x="63565" y="3624396"/>
                  <a:pt x="53374" y="3642567"/>
                </a:cubicBezTo>
                <a:cubicBezTo>
                  <a:pt x="44117" y="3658806"/>
                  <a:pt x="36819" y="3676074"/>
                  <a:pt x="31611" y="3694013"/>
                </a:cubicBezTo>
                <a:cubicBezTo>
                  <a:pt x="27072" y="3708597"/>
                  <a:pt x="25559" y="3723950"/>
                  <a:pt x="27161" y="3739139"/>
                </a:cubicBezTo>
                <a:cubicBezTo>
                  <a:pt x="28006" y="3745383"/>
                  <a:pt x="30010" y="3751418"/>
                  <a:pt x="33036" y="3756941"/>
                </a:cubicBezTo>
                <a:cubicBezTo>
                  <a:pt x="35706" y="3761796"/>
                  <a:pt x="39399" y="3765984"/>
                  <a:pt x="43939" y="3769179"/>
                </a:cubicBezTo>
                <a:cubicBezTo>
                  <a:pt x="48567" y="3772352"/>
                  <a:pt x="53774" y="3774520"/>
                  <a:pt x="59292" y="3775544"/>
                </a:cubicBezTo>
                <a:cubicBezTo>
                  <a:pt x="65613" y="3776696"/>
                  <a:pt x="72110" y="3776861"/>
                  <a:pt x="78474" y="3776033"/>
                </a:cubicBezTo>
                <a:cubicBezTo>
                  <a:pt x="85238" y="3775236"/>
                  <a:pt x="91914" y="3773759"/>
                  <a:pt x="98411" y="3771627"/>
                </a:cubicBezTo>
                <a:close/>
                <a:moveTo>
                  <a:pt x="281544" y="4175764"/>
                </a:moveTo>
                <a:cubicBezTo>
                  <a:pt x="292314" y="4166997"/>
                  <a:pt x="302505" y="4157513"/>
                  <a:pt x="312073" y="4147415"/>
                </a:cubicBezTo>
                <a:cubicBezTo>
                  <a:pt x="329874" y="4128764"/>
                  <a:pt x="345762" y="4108403"/>
                  <a:pt x="359558" y="4086623"/>
                </a:cubicBezTo>
                <a:cubicBezTo>
                  <a:pt x="372286" y="4066623"/>
                  <a:pt x="382967" y="4045395"/>
                  <a:pt x="391423" y="4023250"/>
                </a:cubicBezTo>
                <a:cubicBezTo>
                  <a:pt x="398721" y="4004559"/>
                  <a:pt x="403394" y="3984933"/>
                  <a:pt x="405308" y="3964951"/>
                </a:cubicBezTo>
                <a:cubicBezTo>
                  <a:pt x="406999" y="3949325"/>
                  <a:pt x="404819" y="3933527"/>
                  <a:pt x="398988" y="3918934"/>
                </a:cubicBezTo>
                <a:cubicBezTo>
                  <a:pt x="396719" y="3913705"/>
                  <a:pt x="393559" y="3908894"/>
                  <a:pt x="389687" y="3904693"/>
                </a:cubicBezTo>
                <a:cubicBezTo>
                  <a:pt x="386127" y="3900852"/>
                  <a:pt x="381899" y="3897675"/>
                  <a:pt x="377227" y="3895302"/>
                </a:cubicBezTo>
                <a:cubicBezTo>
                  <a:pt x="372420" y="3892922"/>
                  <a:pt x="367258" y="3891315"/>
                  <a:pt x="361961" y="3890541"/>
                </a:cubicBezTo>
                <a:cubicBezTo>
                  <a:pt x="356132" y="3889802"/>
                  <a:pt x="350213" y="3889802"/>
                  <a:pt x="344383" y="3890541"/>
                </a:cubicBezTo>
                <a:cubicBezTo>
                  <a:pt x="335838" y="3891560"/>
                  <a:pt x="327471" y="3893589"/>
                  <a:pt x="319417" y="3896593"/>
                </a:cubicBezTo>
                <a:cubicBezTo>
                  <a:pt x="309981" y="3900082"/>
                  <a:pt x="300902" y="3904399"/>
                  <a:pt x="292269" y="3909499"/>
                </a:cubicBezTo>
                <a:cubicBezTo>
                  <a:pt x="282300" y="3915383"/>
                  <a:pt x="272731" y="3921956"/>
                  <a:pt x="263698" y="3929170"/>
                </a:cubicBezTo>
                <a:cubicBezTo>
                  <a:pt x="253417" y="3937336"/>
                  <a:pt x="243671" y="3946121"/>
                  <a:pt x="234459" y="3955471"/>
                </a:cubicBezTo>
                <a:cubicBezTo>
                  <a:pt x="217191" y="3972939"/>
                  <a:pt x="201615" y="3992000"/>
                  <a:pt x="187908" y="4012391"/>
                </a:cubicBezTo>
                <a:cubicBezTo>
                  <a:pt x="174823" y="4031951"/>
                  <a:pt x="163654" y="4052725"/>
                  <a:pt x="154575" y="4074429"/>
                </a:cubicBezTo>
                <a:cubicBezTo>
                  <a:pt x="146475" y="4093486"/>
                  <a:pt x="140868" y="4113517"/>
                  <a:pt x="137931" y="4134020"/>
                </a:cubicBezTo>
                <a:cubicBezTo>
                  <a:pt x="135260" y="4150575"/>
                  <a:pt x="136507" y="4167531"/>
                  <a:pt x="141579" y="4183508"/>
                </a:cubicBezTo>
                <a:cubicBezTo>
                  <a:pt x="143583" y="4189249"/>
                  <a:pt x="146475" y="4194634"/>
                  <a:pt x="150169" y="4199484"/>
                </a:cubicBezTo>
                <a:cubicBezTo>
                  <a:pt x="153552" y="4203801"/>
                  <a:pt x="157735" y="4207495"/>
                  <a:pt x="162497" y="4210299"/>
                </a:cubicBezTo>
                <a:cubicBezTo>
                  <a:pt x="167258" y="4213147"/>
                  <a:pt x="172510" y="4215105"/>
                  <a:pt x="177984" y="4216084"/>
                </a:cubicBezTo>
                <a:cubicBezTo>
                  <a:pt x="184036" y="4217197"/>
                  <a:pt x="190178" y="4217464"/>
                  <a:pt x="196275" y="4216841"/>
                </a:cubicBezTo>
                <a:cubicBezTo>
                  <a:pt x="205264" y="4215951"/>
                  <a:pt x="214076" y="4213904"/>
                  <a:pt x="222532" y="4210744"/>
                </a:cubicBezTo>
                <a:cubicBezTo>
                  <a:pt x="232546" y="4207050"/>
                  <a:pt x="242202" y="4202422"/>
                  <a:pt x="251326" y="4196903"/>
                </a:cubicBezTo>
                <a:cubicBezTo>
                  <a:pt x="261917" y="4190628"/>
                  <a:pt x="272020" y="4183552"/>
                  <a:pt x="281544" y="4175764"/>
                </a:cubicBezTo>
                <a:close/>
                <a:moveTo>
                  <a:pt x="54576" y="3564686"/>
                </a:moveTo>
                <a:cubicBezTo>
                  <a:pt x="60360" y="3563871"/>
                  <a:pt x="66102" y="3562545"/>
                  <a:pt x="71665" y="3560725"/>
                </a:cubicBezTo>
                <a:cubicBezTo>
                  <a:pt x="78073" y="3558655"/>
                  <a:pt x="84348" y="3556141"/>
                  <a:pt x="90400" y="3553204"/>
                </a:cubicBezTo>
                <a:cubicBezTo>
                  <a:pt x="97254" y="3549857"/>
                  <a:pt x="103974" y="3546141"/>
                  <a:pt x="110427" y="3542078"/>
                </a:cubicBezTo>
                <a:cubicBezTo>
                  <a:pt x="117236" y="3537747"/>
                  <a:pt x="124179" y="3532834"/>
                  <a:pt x="131344" y="3527347"/>
                </a:cubicBezTo>
                <a:cubicBezTo>
                  <a:pt x="147855" y="3514485"/>
                  <a:pt x="163075" y="3500075"/>
                  <a:pt x="176827" y="3484312"/>
                </a:cubicBezTo>
                <a:cubicBezTo>
                  <a:pt x="190044" y="3469288"/>
                  <a:pt x="201882" y="3453080"/>
                  <a:pt x="212163" y="3435892"/>
                </a:cubicBezTo>
                <a:cubicBezTo>
                  <a:pt x="221197" y="3420930"/>
                  <a:pt x="228495" y="3404967"/>
                  <a:pt x="233835" y="3388318"/>
                </a:cubicBezTo>
                <a:cubicBezTo>
                  <a:pt x="238286" y="3375140"/>
                  <a:pt x="239977" y="3361193"/>
                  <a:pt x="238865" y="3347330"/>
                </a:cubicBezTo>
                <a:cubicBezTo>
                  <a:pt x="238241" y="3341260"/>
                  <a:pt x="236417" y="3335376"/>
                  <a:pt x="233480" y="3330018"/>
                </a:cubicBezTo>
                <a:cubicBezTo>
                  <a:pt x="230898" y="3325412"/>
                  <a:pt x="227293" y="3321487"/>
                  <a:pt x="222888" y="3318581"/>
                </a:cubicBezTo>
                <a:cubicBezTo>
                  <a:pt x="218304" y="3315675"/>
                  <a:pt x="213142" y="3313779"/>
                  <a:pt x="207757" y="3313018"/>
                </a:cubicBezTo>
                <a:cubicBezTo>
                  <a:pt x="201526" y="3312061"/>
                  <a:pt x="195162" y="3312061"/>
                  <a:pt x="188887" y="3313018"/>
                </a:cubicBezTo>
                <a:cubicBezTo>
                  <a:pt x="183324" y="3313877"/>
                  <a:pt x="177895" y="3315185"/>
                  <a:pt x="172555" y="3316934"/>
                </a:cubicBezTo>
                <a:cubicBezTo>
                  <a:pt x="166457" y="3318941"/>
                  <a:pt x="160538" y="3321331"/>
                  <a:pt x="154753" y="3324099"/>
                </a:cubicBezTo>
                <a:cubicBezTo>
                  <a:pt x="148210" y="3327255"/>
                  <a:pt x="141891" y="3330748"/>
                  <a:pt x="135706" y="3334558"/>
                </a:cubicBezTo>
                <a:cubicBezTo>
                  <a:pt x="129164" y="3338621"/>
                  <a:pt x="122532" y="3343205"/>
                  <a:pt x="115724" y="3348309"/>
                </a:cubicBezTo>
                <a:cubicBezTo>
                  <a:pt x="99836" y="3360468"/>
                  <a:pt x="85060" y="3374068"/>
                  <a:pt x="71665" y="3388941"/>
                </a:cubicBezTo>
                <a:cubicBezTo>
                  <a:pt x="58447" y="3403458"/>
                  <a:pt x="46520" y="3419110"/>
                  <a:pt x="36062" y="3435714"/>
                </a:cubicBezTo>
                <a:cubicBezTo>
                  <a:pt x="26538" y="3450663"/>
                  <a:pt x="18750" y="3466622"/>
                  <a:pt x="12742" y="3483288"/>
                </a:cubicBezTo>
                <a:cubicBezTo>
                  <a:pt x="7624" y="3496951"/>
                  <a:pt x="5176" y="3511468"/>
                  <a:pt x="5488" y="3526056"/>
                </a:cubicBezTo>
                <a:cubicBezTo>
                  <a:pt x="5754" y="3532558"/>
                  <a:pt x="7268" y="3538949"/>
                  <a:pt x="9939" y="3544881"/>
                </a:cubicBezTo>
                <a:cubicBezTo>
                  <a:pt x="12208" y="3549897"/>
                  <a:pt x="15680" y="3554272"/>
                  <a:pt x="20041" y="3557609"/>
                </a:cubicBezTo>
                <a:cubicBezTo>
                  <a:pt x="24491" y="3560943"/>
                  <a:pt x="29698" y="3563195"/>
                  <a:pt x="35172" y="3564196"/>
                </a:cubicBezTo>
                <a:cubicBezTo>
                  <a:pt x="41580" y="3565420"/>
                  <a:pt x="48166" y="3565584"/>
                  <a:pt x="54620" y="3564686"/>
                </a:cubicBezTo>
                <a:close/>
              </a:path>
            </a:pathLst>
          </a:custGeom>
          <a:solidFill>
            <a:srgbClr val="CB9700"/>
          </a:solidFill>
          <a:ln w="4445" cap="flat">
            <a:noFill/>
            <a:prstDash val="solid"/>
            <a:miter/>
          </a:ln>
        </p:spPr>
        <p:txBody>
          <a:bodyPr rtlCol="0" anchor="ctr"/>
          <a:lstStyle/>
          <a:p>
            <a:endParaRPr lang="pt-PT"/>
          </a:p>
        </p:txBody>
      </p:sp>
      <p:sp>
        <p:nvSpPr>
          <p:cNvPr id="24" name="TextBox 23">
            <a:extLst>
              <a:ext uri="{FF2B5EF4-FFF2-40B4-BE49-F238E27FC236}">
                <a16:creationId xmlns:a16="http://schemas.microsoft.com/office/drawing/2014/main" id="{0B20E810-B9AA-4096-B187-D5C4390E72AB}"/>
              </a:ext>
            </a:extLst>
          </p:cNvPr>
          <p:cNvSpPr txBox="1"/>
          <p:nvPr/>
        </p:nvSpPr>
        <p:spPr>
          <a:xfrm>
            <a:off x="1251192" y="3484541"/>
            <a:ext cx="2510015" cy="646331"/>
          </a:xfrm>
          <a:prstGeom prst="rect">
            <a:avLst/>
          </a:prstGeom>
          <a:noFill/>
        </p:spPr>
        <p:txBody>
          <a:bodyPr wrap="square" rtlCol="0">
            <a:spAutoFit/>
          </a:bodyPr>
          <a:lstStyle/>
          <a:p>
            <a:pPr>
              <a:lnSpc>
                <a:spcPct val="90000"/>
              </a:lnSpc>
            </a:pPr>
            <a:r>
              <a:rPr lang="pt-PT" sz="2000" dirty="0">
                <a:solidFill>
                  <a:srgbClr val="1B1B1C"/>
                </a:solidFill>
                <a:latin typeface="Gotham Light" panose="02000603030000020004" pitchFamily="2" charset="0"/>
                <a:cs typeface="Quire Sans" panose="020B0502040204020203" pitchFamily="34" charset="0"/>
              </a:rPr>
              <a:t>Sistema Científico e Tecnológico</a:t>
            </a:r>
          </a:p>
        </p:txBody>
      </p:sp>
      <p:sp>
        <p:nvSpPr>
          <p:cNvPr id="37" name="TextBox 36">
            <a:extLst>
              <a:ext uri="{FF2B5EF4-FFF2-40B4-BE49-F238E27FC236}">
                <a16:creationId xmlns:a16="http://schemas.microsoft.com/office/drawing/2014/main" id="{9F6FD76A-3448-445D-94C4-C8EB95197DA7}"/>
              </a:ext>
            </a:extLst>
          </p:cNvPr>
          <p:cNvSpPr txBox="1"/>
          <p:nvPr/>
        </p:nvSpPr>
        <p:spPr>
          <a:xfrm>
            <a:off x="1251193" y="4253868"/>
            <a:ext cx="2963597" cy="646331"/>
          </a:xfrm>
          <a:prstGeom prst="rect">
            <a:avLst/>
          </a:prstGeom>
          <a:noFill/>
        </p:spPr>
        <p:txBody>
          <a:bodyPr wrap="square" rtlCol="0">
            <a:spAutoFit/>
          </a:bodyPr>
          <a:lstStyle/>
          <a:p>
            <a:pPr>
              <a:lnSpc>
                <a:spcPct val="90000"/>
              </a:lnSpc>
            </a:pPr>
            <a:r>
              <a:rPr lang="pt-PT" sz="2000" dirty="0">
                <a:solidFill>
                  <a:srgbClr val="1B1B1C"/>
                </a:solidFill>
                <a:latin typeface="Gotham Light" panose="02000603030000020004" pitchFamily="2" charset="0"/>
                <a:cs typeface="Quire Sans" panose="020B0502040204020203" pitchFamily="34" charset="0"/>
              </a:rPr>
              <a:t>Qualificações e Mercado de Trabalho</a:t>
            </a:r>
          </a:p>
        </p:txBody>
      </p:sp>
      <p:sp>
        <p:nvSpPr>
          <p:cNvPr id="38" name="TextBox 37">
            <a:extLst>
              <a:ext uri="{FF2B5EF4-FFF2-40B4-BE49-F238E27FC236}">
                <a16:creationId xmlns:a16="http://schemas.microsoft.com/office/drawing/2014/main" id="{526A8B59-3C8B-486F-AC85-13A33C364966}"/>
              </a:ext>
            </a:extLst>
          </p:cNvPr>
          <p:cNvSpPr txBox="1"/>
          <p:nvPr/>
        </p:nvSpPr>
        <p:spPr>
          <a:xfrm>
            <a:off x="1251192" y="5023195"/>
            <a:ext cx="2602891" cy="646331"/>
          </a:xfrm>
          <a:prstGeom prst="rect">
            <a:avLst/>
          </a:prstGeom>
          <a:noFill/>
        </p:spPr>
        <p:txBody>
          <a:bodyPr wrap="square" rtlCol="0">
            <a:spAutoFit/>
          </a:bodyPr>
          <a:lstStyle/>
          <a:p>
            <a:pPr>
              <a:lnSpc>
                <a:spcPct val="90000"/>
              </a:lnSpc>
            </a:pPr>
            <a:r>
              <a:rPr lang="pt-PT" sz="2000" dirty="0">
                <a:solidFill>
                  <a:srgbClr val="1B1B1C"/>
                </a:solidFill>
                <a:latin typeface="Gotham Light" panose="02000603030000020004" pitchFamily="2" charset="0"/>
                <a:cs typeface="Quire Sans" panose="020B0502040204020203" pitchFamily="34" charset="0"/>
              </a:rPr>
              <a:t>Território e Infraestruturas</a:t>
            </a:r>
          </a:p>
        </p:txBody>
      </p:sp>
      <p:sp>
        <p:nvSpPr>
          <p:cNvPr id="46" name="TextBox 45">
            <a:extLst>
              <a:ext uri="{FF2B5EF4-FFF2-40B4-BE49-F238E27FC236}">
                <a16:creationId xmlns:a16="http://schemas.microsoft.com/office/drawing/2014/main" id="{4572A5F1-9E85-4830-8CF6-FB64F0A6A19E}"/>
              </a:ext>
            </a:extLst>
          </p:cNvPr>
          <p:cNvSpPr txBox="1"/>
          <p:nvPr/>
        </p:nvSpPr>
        <p:spPr>
          <a:xfrm>
            <a:off x="1251192" y="5792521"/>
            <a:ext cx="2963597" cy="646331"/>
          </a:xfrm>
          <a:prstGeom prst="rect">
            <a:avLst/>
          </a:prstGeom>
          <a:noFill/>
        </p:spPr>
        <p:txBody>
          <a:bodyPr wrap="square" rtlCol="0">
            <a:spAutoFit/>
          </a:bodyPr>
          <a:lstStyle/>
          <a:p>
            <a:pPr>
              <a:lnSpc>
                <a:spcPct val="90000"/>
              </a:lnSpc>
            </a:pPr>
            <a:r>
              <a:rPr lang="pt-PT" sz="2000" dirty="0">
                <a:solidFill>
                  <a:srgbClr val="1B1B1C"/>
                </a:solidFill>
                <a:latin typeface="Gotham Light" panose="02000603030000020004" pitchFamily="2" charset="0"/>
                <a:cs typeface="Quire Sans" panose="020B0502040204020203" pitchFamily="34" charset="0"/>
              </a:rPr>
              <a:t>Estratégia Nacional para o Mar</a:t>
            </a:r>
          </a:p>
        </p:txBody>
      </p:sp>
      <p:sp>
        <p:nvSpPr>
          <p:cNvPr id="47" name="TextBox 46">
            <a:extLst>
              <a:ext uri="{FF2B5EF4-FFF2-40B4-BE49-F238E27FC236}">
                <a16:creationId xmlns:a16="http://schemas.microsoft.com/office/drawing/2014/main" id="{0481F911-C18B-476C-8802-9DAE0F29DA9C}"/>
              </a:ext>
            </a:extLst>
          </p:cNvPr>
          <p:cNvSpPr txBox="1"/>
          <p:nvPr/>
        </p:nvSpPr>
        <p:spPr>
          <a:xfrm>
            <a:off x="5596025" y="3484541"/>
            <a:ext cx="2085577" cy="646331"/>
          </a:xfrm>
          <a:prstGeom prst="rect">
            <a:avLst/>
          </a:prstGeom>
          <a:noFill/>
        </p:spPr>
        <p:txBody>
          <a:bodyPr wrap="square" rtlCol="0">
            <a:spAutoFit/>
          </a:bodyPr>
          <a:lstStyle/>
          <a:p>
            <a:pPr>
              <a:lnSpc>
                <a:spcPct val="90000"/>
              </a:lnSpc>
            </a:pPr>
            <a:r>
              <a:rPr lang="pt-PT" sz="2000" dirty="0">
                <a:solidFill>
                  <a:srgbClr val="1B1B1C"/>
                </a:solidFill>
                <a:latin typeface="Gotham Light" panose="02000603030000020004" pitchFamily="2" charset="0"/>
                <a:cs typeface="Quire Sans" panose="020B0502040204020203" pitchFamily="34" charset="0"/>
              </a:rPr>
              <a:t>PMEs inovadoras </a:t>
            </a:r>
          </a:p>
        </p:txBody>
      </p:sp>
      <p:sp>
        <p:nvSpPr>
          <p:cNvPr id="48" name="TextBox 47">
            <a:extLst>
              <a:ext uri="{FF2B5EF4-FFF2-40B4-BE49-F238E27FC236}">
                <a16:creationId xmlns:a16="http://schemas.microsoft.com/office/drawing/2014/main" id="{E4D63C57-0FC5-434C-BBAC-F3DC1804A0B0}"/>
              </a:ext>
            </a:extLst>
          </p:cNvPr>
          <p:cNvSpPr txBox="1"/>
          <p:nvPr/>
        </p:nvSpPr>
        <p:spPr>
          <a:xfrm>
            <a:off x="5596025" y="4253868"/>
            <a:ext cx="2700123" cy="646331"/>
          </a:xfrm>
          <a:prstGeom prst="rect">
            <a:avLst/>
          </a:prstGeom>
          <a:noFill/>
        </p:spPr>
        <p:txBody>
          <a:bodyPr wrap="square" rtlCol="0">
            <a:spAutoFit/>
          </a:bodyPr>
          <a:lstStyle/>
          <a:p>
            <a:pPr>
              <a:lnSpc>
                <a:spcPct val="90000"/>
              </a:lnSpc>
            </a:pPr>
            <a:r>
              <a:rPr lang="pt-PT" sz="2000" dirty="0">
                <a:solidFill>
                  <a:srgbClr val="1B1B1C"/>
                </a:solidFill>
                <a:latin typeface="Gotham Light" panose="02000603030000020004" pitchFamily="2" charset="0"/>
                <a:cs typeface="Quire Sans" panose="020B0502040204020203" pitchFamily="34" charset="0"/>
              </a:rPr>
              <a:t>Ambiente Económico</a:t>
            </a:r>
          </a:p>
        </p:txBody>
      </p:sp>
      <p:sp>
        <p:nvSpPr>
          <p:cNvPr id="50" name="TextBox 49">
            <a:extLst>
              <a:ext uri="{FF2B5EF4-FFF2-40B4-BE49-F238E27FC236}">
                <a16:creationId xmlns:a16="http://schemas.microsoft.com/office/drawing/2014/main" id="{26FFA3B1-9B11-4B98-871B-1B3729044E0F}"/>
              </a:ext>
            </a:extLst>
          </p:cNvPr>
          <p:cNvSpPr txBox="1"/>
          <p:nvPr/>
        </p:nvSpPr>
        <p:spPr>
          <a:xfrm>
            <a:off x="8965590" y="3484541"/>
            <a:ext cx="2772337" cy="646331"/>
          </a:xfrm>
          <a:prstGeom prst="rect">
            <a:avLst/>
          </a:prstGeom>
          <a:noFill/>
        </p:spPr>
        <p:txBody>
          <a:bodyPr wrap="square" rtlCol="0">
            <a:spAutoFit/>
          </a:bodyPr>
          <a:lstStyle/>
          <a:p>
            <a:pPr>
              <a:lnSpc>
                <a:spcPct val="90000"/>
              </a:lnSpc>
            </a:pPr>
            <a:r>
              <a:rPr lang="pt-PT" sz="2000" dirty="0">
                <a:solidFill>
                  <a:srgbClr val="1B1B1C"/>
                </a:solidFill>
                <a:latin typeface="Gotham Light" panose="02000603030000020004" pitchFamily="2" charset="0"/>
                <a:cs typeface="Quire Sans" panose="020B0502040204020203" pitchFamily="34" charset="0"/>
              </a:rPr>
              <a:t>IDE e Cadeias Globais de Valor</a:t>
            </a:r>
          </a:p>
        </p:txBody>
      </p:sp>
      <p:pic>
        <p:nvPicPr>
          <p:cNvPr id="1637" name="Graphic 4">
            <a:extLst>
              <a:ext uri="{FF2B5EF4-FFF2-40B4-BE49-F238E27FC236}">
                <a16:creationId xmlns:a16="http://schemas.microsoft.com/office/drawing/2014/main" id="{5A0FAEF5-3ACA-4CE9-9789-E98FE5895B9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765182" y="6269992"/>
            <a:ext cx="1235385" cy="415255"/>
          </a:xfrm>
          <a:prstGeom prst="rect">
            <a:avLst/>
          </a:prstGeom>
        </p:spPr>
      </p:pic>
      <p:sp>
        <p:nvSpPr>
          <p:cNvPr id="23" name="TextBox 22">
            <a:extLst>
              <a:ext uri="{FF2B5EF4-FFF2-40B4-BE49-F238E27FC236}">
                <a16:creationId xmlns:a16="http://schemas.microsoft.com/office/drawing/2014/main" id="{E3449F0C-4CD2-4874-AA55-B2EC815C19AF}"/>
              </a:ext>
            </a:extLst>
          </p:cNvPr>
          <p:cNvSpPr txBox="1"/>
          <p:nvPr/>
        </p:nvSpPr>
        <p:spPr>
          <a:xfrm>
            <a:off x="313640" y="-1352811"/>
            <a:ext cx="3558019" cy="1148007"/>
          </a:xfrm>
          <a:prstGeom prst="rect">
            <a:avLst/>
          </a:prstGeom>
          <a:noFill/>
        </p:spPr>
        <p:txBody>
          <a:bodyPr wrap="square" rtlCol="0">
            <a:spAutoFit/>
          </a:bodyPr>
          <a:lstStyle/>
          <a:p>
            <a:pPr>
              <a:lnSpc>
                <a:spcPct val="70000"/>
              </a:lnSpc>
            </a:pPr>
            <a:r>
              <a:rPr lang="pt-PT" sz="5400" spc="150" dirty="0">
                <a:solidFill>
                  <a:srgbClr val="C2C2C2"/>
                </a:solidFill>
                <a:latin typeface="Gotham Bold" panose="02000803030000020004" pitchFamily="2" charset="0"/>
              </a:rPr>
              <a:t>7 ÁREAS</a:t>
            </a:r>
          </a:p>
          <a:p>
            <a:pPr>
              <a:lnSpc>
                <a:spcPct val="70000"/>
              </a:lnSpc>
            </a:pPr>
            <a:r>
              <a:rPr lang="pt-PT" sz="4000" spc="150" dirty="0">
                <a:solidFill>
                  <a:srgbClr val="C2C2C2"/>
                </a:solidFill>
                <a:latin typeface="Gotham Bold" panose="02000803030000020004" pitchFamily="2" charset="0"/>
              </a:rPr>
              <a:t>DE ESTUDO</a:t>
            </a:r>
          </a:p>
        </p:txBody>
      </p:sp>
      <p:grpSp>
        <p:nvGrpSpPr>
          <p:cNvPr id="1799" name="Group 1798">
            <a:extLst>
              <a:ext uri="{FF2B5EF4-FFF2-40B4-BE49-F238E27FC236}">
                <a16:creationId xmlns:a16="http://schemas.microsoft.com/office/drawing/2014/main" id="{B581471C-0DD0-4BE3-B454-229A203D2E8F}"/>
              </a:ext>
            </a:extLst>
          </p:cNvPr>
          <p:cNvGrpSpPr/>
          <p:nvPr/>
        </p:nvGrpSpPr>
        <p:grpSpPr>
          <a:xfrm>
            <a:off x="821101" y="5127063"/>
            <a:ext cx="311379" cy="311594"/>
            <a:chOff x="-886587" y="1313916"/>
            <a:chExt cx="551497" cy="551878"/>
          </a:xfrm>
        </p:grpSpPr>
        <p:sp>
          <p:nvSpPr>
            <p:cNvPr id="1778" name="Freeform: Shape 1777">
              <a:extLst>
                <a:ext uri="{FF2B5EF4-FFF2-40B4-BE49-F238E27FC236}">
                  <a16:creationId xmlns:a16="http://schemas.microsoft.com/office/drawing/2014/main" id="{5DC4903E-1B1A-445F-A4E0-471232CCD755}"/>
                </a:ext>
              </a:extLst>
            </p:cNvPr>
            <p:cNvSpPr/>
            <p:nvPr/>
          </p:nvSpPr>
          <p:spPr>
            <a:xfrm>
              <a:off x="-503968" y="1524228"/>
              <a:ext cx="9525" cy="259842"/>
            </a:xfrm>
            <a:custGeom>
              <a:avLst/>
              <a:gdLst>
                <a:gd name="connsiteX0" fmla="*/ 0 w 9525"/>
                <a:gd name="connsiteY0" fmla="*/ 0 h 259842"/>
                <a:gd name="connsiteX1" fmla="*/ 0 w 9525"/>
                <a:gd name="connsiteY1" fmla="*/ 259842 h 259842"/>
              </a:gdLst>
              <a:ahLst/>
              <a:cxnLst>
                <a:cxn ang="0">
                  <a:pos x="connsiteX0" y="connsiteY0"/>
                </a:cxn>
                <a:cxn ang="0">
                  <a:pos x="connsiteX1" y="connsiteY1"/>
                </a:cxn>
              </a:cxnLst>
              <a:rect l="l" t="t" r="r" b="b"/>
              <a:pathLst>
                <a:path w="9525" h="259842">
                  <a:moveTo>
                    <a:pt x="0" y="0"/>
                  </a:moveTo>
                  <a:lnTo>
                    <a:pt x="0" y="259842"/>
                  </a:lnTo>
                </a:path>
              </a:pathLst>
            </a:custGeom>
            <a:ln w="15875" cap="rnd">
              <a:solidFill>
                <a:srgbClr val="C2C2C2"/>
              </a:solidFill>
              <a:prstDash val="solid"/>
              <a:bevel/>
            </a:ln>
          </p:spPr>
          <p:txBody>
            <a:bodyPr rtlCol="0" anchor="ctr"/>
            <a:lstStyle/>
            <a:p>
              <a:endParaRPr lang="pt-PT"/>
            </a:p>
          </p:txBody>
        </p:sp>
        <p:sp>
          <p:nvSpPr>
            <p:cNvPr id="1779" name="Freeform: Shape 1778">
              <a:extLst>
                <a:ext uri="{FF2B5EF4-FFF2-40B4-BE49-F238E27FC236}">
                  <a16:creationId xmlns:a16="http://schemas.microsoft.com/office/drawing/2014/main" id="{73208AE5-CC95-4D82-B4AE-63AB6E7E4863}"/>
                </a:ext>
              </a:extLst>
            </p:cNvPr>
            <p:cNvSpPr/>
            <p:nvPr/>
          </p:nvSpPr>
          <p:spPr>
            <a:xfrm>
              <a:off x="-805054" y="1483080"/>
              <a:ext cx="260127" cy="9525"/>
            </a:xfrm>
            <a:custGeom>
              <a:avLst/>
              <a:gdLst>
                <a:gd name="connsiteX0" fmla="*/ 0 w 260127"/>
                <a:gd name="connsiteY0" fmla="*/ 0 h 9525"/>
                <a:gd name="connsiteX1" fmla="*/ 260128 w 260127"/>
                <a:gd name="connsiteY1" fmla="*/ 0 h 9525"/>
              </a:gdLst>
              <a:ahLst/>
              <a:cxnLst>
                <a:cxn ang="0">
                  <a:pos x="connsiteX0" y="connsiteY0"/>
                </a:cxn>
                <a:cxn ang="0">
                  <a:pos x="connsiteX1" y="connsiteY1"/>
                </a:cxn>
              </a:cxnLst>
              <a:rect l="l" t="t" r="r" b="b"/>
              <a:pathLst>
                <a:path w="260127" h="9525">
                  <a:moveTo>
                    <a:pt x="0" y="0"/>
                  </a:moveTo>
                  <a:lnTo>
                    <a:pt x="260128" y="0"/>
                  </a:lnTo>
                </a:path>
              </a:pathLst>
            </a:custGeom>
            <a:ln w="15875" cap="rnd">
              <a:solidFill>
                <a:srgbClr val="C2C2C2"/>
              </a:solidFill>
              <a:prstDash val="solid"/>
              <a:bevel/>
            </a:ln>
          </p:spPr>
          <p:txBody>
            <a:bodyPr rtlCol="0" anchor="ctr"/>
            <a:lstStyle/>
            <a:p>
              <a:endParaRPr lang="pt-PT"/>
            </a:p>
          </p:txBody>
        </p:sp>
        <p:sp>
          <p:nvSpPr>
            <p:cNvPr id="1780" name="Freeform: Shape 1779">
              <a:extLst>
                <a:ext uri="{FF2B5EF4-FFF2-40B4-BE49-F238E27FC236}">
                  <a16:creationId xmlns:a16="http://schemas.microsoft.com/office/drawing/2014/main" id="{D564D098-2E59-4E07-A094-7AB66B8214EE}"/>
                </a:ext>
              </a:extLst>
            </p:cNvPr>
            <p:cNvSpPr/>
            <p:nvPr/>
          </p:nvSpPr>
          <p:spPr>
            <a:xfrm>
              <a:off x="-544354" y="1442789"/>
              <a:ext cx="80962" cy="80962"/>
            </a:xfrm>
            <a:custGeom>
              <a:avLst/>
              <a:gdLst>
                <a:gd name="connsiteX0" fmla="*/ 80655 w 80962"/>
                <a:gd name="connsiteY0" fmla="*/ 40094 h 80962"/>
                <a:gd name="connsiteX1" fmla="*/ 40078 w 80962"/>
                <a:gd name="connsiteY1" fmla="*/ 80480 h 80962"/>
                <a:gd name="connsiteX2" fmla="*/ -308 w 80962"/>
                <a:gd name="connsiteY2" fmla="*/ 39904 h 80962"/>
                <a:gd name="connsiteX3" fmla="*/ 40173 w 80962"/>
                <a:gd name="connsiteY3" fmla="*/ -482 h 80962"/>
                <a:gd name="connsiteX4" fmla="*/ 80655 w 80962"/>
                <a:gd name="connsiteY4" fmla="*/ 39999 h 80962"/>
                <a:gd name="connsiteX5" fmla="*/ 80655 w 80962"/>
                <a:gd name="connsiteY5" fmla="*/ 40094 h 8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962" h="80962">
                  <a:moveTo>
                    <a:pt x="80655" y="40094"/>
                  </a:moveTo>
                  <a:cubicBezTo>
                    <a:pt x="80598" y="62449"/>
                    <a:pt x="62433" y="80538"/>
                    <a:pt x="40078" y="80480"/>
                  </a:cubicBezTo>
                  <a:cubicBezTo>
                    <a:pt x="17723" y="80423"/>
                    <a:pt x="-356" y="62259"/>
                    <a:pt x="-308" y="39904"/>
                  </a:cubicBezTo>
                  <a:cubicBezTo>
                    <a:pt x="-251" y="17587"/>
                    <a:pt x="17856" y="-482"/>
                    <a:pt x="40173" y="-482"/>
                  </a:cubicBezTo>
                  <a:cubicBezTo>
                    <a:pt x="62529" y="-482"/>
                    <a:pt x="80655" y="17644"/>
                    <a:pt x="80655" y="39999"/>
                  </a:cubicBezTo>
                  <a:cubicBezTo>
                    <a:pt x="80655" y="40028"/>
                    <a:pt x="80655" y="40066"/>
                    <a:pt x="80655" y="40094"/>
                  </a:cubicBezTo>
                  <a:close/>
                </a:path>
              </a:pathLst>
            </a:custGeom>
            <a:noFill/>
            <a:ln w="15875" cap="rnd">
              <a:solidFill>
                <a:srgbClr val="C2C2C2"/>
              </a:solidFill>
              <a:prstDash val="solid"/>
              <a:bevel/>
            </a:ln>
          </p:spPr>
          <p:txBody>
            <a:bodyPr rtlCol="0" anchor="ctr"/>
            <a:lstStyle/>
            <a:p>
              <a:endParaRPr lang="pt-PT"/>
            </a:p>
          </p:txBody>
        </p:sp>
        <p:sp>
          <p:nvSpPr>
            <p:cNvPr id="1781" name="Freeform: Shape 1780">
              <a:extLst>
                <a:ext uri="{FF2B5EF4-FFF2-40B4-BE49-F238E27FC236}">
                  <a16:creationId xmlns:a16="http://schemas.microsoft.com/office/drawing/2014/main" id="{054D4291-6C4D-4C32-8F4D-C948B2B5BD46}"/>
                </a:ext>
              </a:extLst>
            </p:cNvPr>
            <p:cNvSpPr/>
            <p:nvPr/>
          </p:nvSpPr>
          <p:spPr>
            <a:xfrm>
              <a:off x="-845916" y="1524418"/>
              <a:ext cx="9525" cy="259651"/>
            </a:xfrm>
            <a:custGeom>
              <a:avLst/>
              <a:gdLst>
                <a:gd name="connsiteX0" fmla="*/ 0 w 9525"/>
                <a:gd name="connsiteY0" fmla="*/ 259652 h 259651"/>
                <a:gd name="connsiteX1" fmla="*/ 0 w 9525"/>
                <a:gd name="connsiteY1" fmla="*/ 0 h 259651"/>
              </a:gdLst>
              <a:ahLst/>
              <a:cxnLst>
                <a:cxn ang="0">
                  <a:pos x="connsiteX0" y="connsiteY0"/>
                </a:cxn>
                <a:cxn ang="0">
                  <a:pos x="connsiteX1" y="connsiteY1"/>
                </a:cxn>
              </a:cxnLst>
              <a:rect l="l" t="t" r="r" b="b"/>
              <a:pathLst>
                <a:path w="9525" h="259651">
                  <a:moveTo>
                    <a:pt x="0" y="259652"/>
                  </a:moveTo>
                  <a:lnTo>
                    <a:pt x="0" y="0"/>
                  </a:lnTo>
                </a:path>
              </a:pathLst>
            </a:custGeom>
            <a:ln w="15875" cap="rnd">
              <a:solidFill>
                <a:srgbClr val="C2C2C2"/>
              </a:solidFill>
              <a:prstDash val="solid"/>
              <a:bevel/>
            </a:ln>
          </p:spPr>
          <p:txBody>
            <a:bodyPr rtlCol="0" anchor="ctr"/>
            <a:lstStyle/>
            <a:p>
              <a:endParaRPr lang="pt-PT"/>
            </a:p>
          </p:txBody>
        </p:sp>
        <p:sp>
          <p:nvSpPr>
            <p:cNvPr id="1782" name="Freeform: Shape 1781">
              <a:extLst>
                <a:ext uri="{FF2B5EF4-FFF2-40B4-BE49-F238E27FC236}">
                  <a16:creationId xmlns:a16="http://schemas.microsoft.com/office/drawing/2014/main" id="{9B5F075A-FCD5-4E14-9DD1-E9A03EFE8E92}"/>
                </a:ext>
              </a:extLst>
            </p:cNvPr>
            <p:cNvSpPr/>
            <p:nvPr/>
          </p:nvSpPr>
          <p:spPr>
            <a:xfrm>
              <a:off x="-886587" y="1442789"/>
              <a:ext cx="81152" cy="81153"/>
            </a:xfrm>
            <a:custGeom>
              <a:avLst/>
              <a:gdLst>
                <a:gd name="connsiteX0" fmla="*/ 80845 w 81152"/>
                <a:gd name="connsiteY0" fmla="*/ 40094 h 81153"/>
                <a:gd name="connsiteX1" fmla="*/ 40269 w 81152"/>
                <a:gd name="connsiteY1" fmla="*/ 80671 h 81153"/>
                <a:gd name="connsiteX2" fmla="*/ -308 w 81152"/>
                <a:gd name="connsiteY2" fmla="*/ 40094 h 81153"/>
                <a:gd name="connsiteX3" fmla="*/ 40269 w 81152"/>
                <a:gd name="connsiteY3" fmla="*/ -482 h 81153"/>
                <a:gd name="connsiteX4" fmla="*/ 40364 w 81152"/>
                <a:gd name="connsiteY4" fmla="*/ -482 h 81153"/>
                <a:gd name="connsiteX5" fmla="*/ 80845 w 81152"/>
                <a:gd name="connsiteY5" fmla="*/ 39999 h 81153"/>
                <a:gd name="connsiteX6" fmla="*/ 80845 w 81152"/>
                <a:gd name="connsiteY6" fmla="*/ 40094 h 8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52" h="81153">
                  <a:moveTo>
                    <a:pt x="80845" y="40094"/>
                  </a:moveTo>
                  <a:cubicBezTo>
                    <a:pt x="80845" y="62507"/>
                    <a:pt x="62681" y="80671"/>
                    <a:pt x="40269" y="80671"/>
                  </a:cubicBezTo>
                  <a:cubicBezTo>
                    <a:pt x="17856" y="80671"/>
                    <a:pt x="-308" y="62507"/>
                    <a:pt x="-308" y="40094"/>
                  </a:cubicBezTo>
                  <a:cubicBezTo>
                    <a:pt x="-308" y="17682"/>
                    <a:pt x="17856" y="-482"/>
                    <a:pt x="40269" y="-482"/>
                  </a:cubicBezTo>
                  <a:cubicBezTo>
                    <a:pt x="40297" y="-482"/>
                    <a:pt x="40335" y="-482"/>
                    <a:pt x="40364" y="-482"/>
                  </a:cubicBezTo>
                  <a:cubicBezTo>
                    <a:pt x="62719" y="-482"/>
                    <a:pt x="80845" y="17644"/>
                    <a:pt x="80845" y="39999"/>
                  </a:cubicBezTo>
                  <a:cubicBezTo>
                    <a:pt x="80845" y="40028"/>
                    <a:pt x="80845" y="40066"/>
                    <a:pt x="80845" y="40094"/>
                  </a:cubicBezTo>
                  <a:close/>
                </a:path>
              </a:pathLst>
            </a:custGeom>
            <a:noFill/>
            <a:ln w="15875" cap="rnd">
              <a:solidFill>
                <a:srgbClr val="C2C2C2"/>
              </a:solidFill>
              <a:prstDash val="solid"/>
              <a:bevel/>
            </a:ln>
          </p:spPr>
          <p:txBody>
            <a:bodyPr rtlCol="0" anchor="ctr"/>
            <a:lstStyle/>
            <a:p>
              <a:endParaRPr lang="pt-PT"/>
            </a:p>
          </p:txBody>
        </p:sp>
        <p:sp>
          <p:nvSpPr>
            <p:cNvPr id="1783" name="Freeform: Shape 1782">
              <a:extLst>
                <a:ext uri="{FF2B5EF4-FFF2-40B4-BE49-F238E27FC236}">
                  <a16:creationId xmlns:a16="http://schemas.microsoft.com/office/drawing/2014/main" id="{C4DC880D-06F6-496E-96EB-DFF9F7CB7555}"/>
                </a:ext>
              </a:extLst>
            </p:cNvPr>
            <p:cNvSpPr/>
            <p:nvPr/>
          </p:nvSpPr>
          <p:spPr>
            <a:xfrm>
              <a:off x="-805054" y="1825123"/>
              <a:ext cx="260318" cy="9525"/>
            </a:xfrm>
            <a:custGeom>
              <a:avLst/>
              <a:gdLst>
                <a:gd name="connsiteX0" fmla="*/ 260318 w 260318"/>
                <a:gd name="connsiteY0" fmla="*/ 0 h 9525"/>
                <a:gd name="connsiteX1" fmla="*/ 0 w 260318"/>
                <a:gd name="connsiteY1" fmla="*/ 0 h 9525"/>
              </a:gdLst>
              <a:ahLst/>
              <a:cxnLst>
                <a:cxn ang="0">
                  <a:pos x="connsiteX0" y="connsiteY0"/>
                </a:cxn>
                <a:cxn ang="0">
                  <a:pos x="connsiteX1" y="connsiteY1"/>
                </a:cxn>
              </a:cxnLst>
              <a:rect l="l" t="t" r="r" b="b"/>
              <a:pathLst>
                <a:path w="260318" h="9525">
                  <a:moveTo>
                    <a:pt x="260318" y="0"/>
                  </a:moveTo>
                  <a:lnTo>
                    <a:pt x="0" y="0"/>
                  </a:lnTo>
                </a:path>
              </a:pathLst>
            </a:custGeom>
            <a:ln w="15875" cap="rnd">
              <a:solidFill>
                <a:srgbClr val="C2C2C2"/>
              </a:solidFill>
              <a:prstDash val="solid"/>
              <a:bevel/>
            </a:ln>
          </p:spPr>
          <p:txBody>
            <a:bodyPr rtlCol="0" anchor="ctr"/>
            <a:lstStyle/>
            <a:p>
              <a:endParaRPr lang="pt-PT"/>
            </a:p>
          </p:txBody>
        </p:sp>
        <p:sp>
          <p:nvSpPr>
            <p:cNvPr id="1784" name="Freeform: Shape 1783">
              <a:extLst>
                <a:ext uri="{FF2B5EF4-FFF2-40B4-BE49-F238E27FC236}">
                  <a16:creationId xmlns:a16="http://schemas.microsoft.com/office/drawing/2014/main" id="{7FE99E95-90E2-4E97-82D6-CCAD71152CCD}"/>
                </a:ext>
              </a:extLst>
            </p:cNvPr>
            <p:cNvSpPr/>
            <p:nvPr/>
          </p:nvSpPr>
          <p:spPr>
            <a:xfrm>
              <a:off x="-886587" y="1784641"/>
              <a:ext cx="81152" cy="81153"/>
            </a:xfrm>
            <a:custGeom>
              <a:avLst/>
              <a:gdLst>
                <a:gd name="connsiteX0" fmla="*/ 80845 w 81152"/>
                <a:gd name="connsiteY0" fmla="*/ 40094 h 81153"/>
                <a:gd name="connsiteX1" fmla="*/ 40269 w 81152"/>
                <a:gd name="connsiteY1" fmla="*/ 80671 h 81153"/>
                <a:gd name="connsiteX2" fmla="*/ -308 w 81152"/>
                <a:gd name="connsiteY2" fmla="*/ 40094 h 81153"/>
                <a:gd name="connsiteX3" fmla="*/ 40269 w 81152"/>
                <a:gd name="connsiteY3" fmla="*/ -482 h 81153"/>
                <a:gd name="connsiteX4" fmla="*/ 40364 w 81152"/>
                <a:gd name="connsiteY4" fmla="*/ -482 h 81153"/>
                <a:gd name="connsiteX5" fmla="*/ 80845 w 81152"/>
                <a:gd name="connsiteY5" fmla="*/ 39999 h 81153"/>
                <a:gd name="connsiteX6" fmla="*/ 80845 w 81152"/>
                <a:gd name="connsiteY6" fmla="*/ 40094 h 8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52" h="81153">
                  <a:moveTo>
                    <a:pt x="80845" y="40094"/>
                  </a:moveTo>
                  <a:cubicBezTo>
                    <a:pt x="80845" y="62506"/>
                    <a:pt x="62681" y="80671"/>
                    <a:pt x="40269" y="80671"/>
                  </a:cubicBezTo>
                  <a:cubicBezTo>
                    <a:pt x="17856" y="80671"/>
                    <a:pt x="-308" y="62506"/>
                    <a:pt x="-308" y="40094"/>
                  </a:cubicBezTo>
                  <a:cubicBezTo>
                    <a:pt x="-308" y="17682"/>
                    <a:pt x="17856" y="-482"/>
                    <a:pt x="40269" y="-482"/>
                  </a:cubicBezTo>
                  <a:cubicBezTo>
                    <a:pt x="40297" y="-482"/>
                    <a:pt x="40335" y="-482"/>
                    <a:pt x="40364" y="-482"/>
                  </a:cubicBezTo>
                  <a:cubicBezTo>
                    <a:pt x="62719" y="-482"/>
                    <a:pt x="80845" y="17644"/>
                    <a:pt x="80845" y="39999"/>
                  </a:cubicBezTo>
                  <a:cubicBezTo>
                    <a:pt x="80845" y="40028"/>
                    <a:pt x="80845" y="40066"/>
                    <a:pt x="80845" y="40094"/>
                  </a:cubicBezTo>
                  <a:close/>
                </a:path>
              </a:pathLst>
            </a:custGeom>
            <a:noFill/>
            <a:ln w="15875" cap="rnd">
              <a:solidFill>
                <a:srgbClr val="C2C2C2"/>
              </a:solidFill>
              <a:prstDash val="solid"/>
              <a:bevel/>
            </a:ln>
          </p:spPr>
          <p:txBody>
            <a:bodyPr rtlCol="0" anchor="ctr"/>
            <a:lstStyle/>
            <a:p>
              <a:endParaRPr lang="pt-PT"/>
            </a:p>
          </p:txBody>
        </p:sp>
        <p:sp>
          <p:nvSpPr>
            <p:cNvPr id="1785" name="Freeform: Shape 1784">
              <a:extLst>
                <a:ext uri="{FF2B5EF4-FFF2-40B4-BE49-F238E27FC236}">
                  <a16:creationId xmlns:a16="http://schemas.microsoft.com/office/drawing/2014/main" id="{CCCD82CE-DB92-4FA5-95A6-F7A9089315F9}"/>
                </a:ext>
              </a:extLst>
            </p:cNvPr>
            <p:cNvSpPr/>
            <p:nvPr/>
          </p:nvSpPr>
          <p:spPr>
            <a:xfrm>
              <a:off x="-544354" y="1784641"/>
              <a:ext cx="80962" cy="80962"/>
            </a:xfrm>
            <a:custGeom>
              <a:avLst/>
              <a:gdLst>
                <a:gd name="connsiteX0" fmla="*/ 80655 w 80962"/>
                <a:gd name="connsiteY0" fmla="*/ 40094 h 80962"/>
                <a:gd name="connsiteX1" fmla="*/ 40078 w 80962"/>
                <a:gd name="connsiteY1" fmla="*/ 80480 h 80962"/>
                <a:gd name="connsiteX2" fmla="*/ -308 w 80962"/>
                <a:gd name="connsiteY2" fmla="*/ 39904 h 80962"/>
                <a:gd name="connsiteX3" fmla="*/ 40173 w 80962"/>
                <a:gd name="connsiteY3" fmla="*/ -482 h 80962"/>
                <a:gd name="connsiteX4" fmla="*/ 80655 w 80962"/>
                <a:gd name="connsiteY4" fmla="*/ 39999 h 80962"/>
                <a:gd name="connsiteX5" fmla="*/ 80655 w 80962"/>
                <a:gd name="connsiteY5" fmla="*/ 40094 h 8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962" h="80962">
                  <a:moveTo>
                    <a:pt x="80655" y="40094"/>
                  </a:moveTo>
                  <a:cubicBezTo>
                    <a:pt x="80598" y="62449"/>
                    <a:pt x="62433" y="80537"/>
                    <a:pt x="40078" y="80480"/>
                  </a:cubicBezTo>
                  <a:cubicBezTo>
                    <a:pt x="17723" y="80433"/>
                    <a:pt x="-356" y="62259"/>
                    <a:pt x="-308" y="39904"/>
                  </a:cubicBezTo>
                  <a:cubicBezTo>
                    <a:pt x="-251" y="17587"/>
                    <a:pt x="17856" y="-482"/>
                    <a:pt x="40173" y="-482"/>
                  </a:cubicBezTo>
                  <a:cubicBezTo>
                    <a:pt x="62529" y="-482"/>
                    <a:pt x="80655" y="17644"/>
                    <a:pt x="80655" y="39999"/>
                  </a:cubicBezTo>
                  <a:cubicBezTo>
                    <a:pt x="80655" y="40028"/>
                    <a:pt x="80655" y="40066"/>
                    <a:pt x="80655" y="40094"/>
                  </a:cubicBezTo>
                  <a:close/>
                </a:path>
              </a:pathLst>
            </a:custGeom>
            <a:noFill/>
            <a:ln w="15875" cap="rnd">
              <a:solidFill>
                <a:srgbClr val="C2C2C2"/>
              </a:solidFill>
              <a:prstDash val="solid"/>
              <a:bevel/>
            </a:ln>
          </p:spPr>
          <p:txBody>
            <a:bodyPr rtlCol="0" anchor="ctr"/>
            <a:lstStyle/>
            <a:p>
              <a:endParaRPr lang="pt-PT"/>
            </a:p>
          </p:txBody>
        </p:sp>
        <p:sp>
          <p:nvSpPr>
            <p:cNvPr id="1786" name="Freeform: Shape 1785">
              <a:extLst>
                <a:ext uri="{FF2B5EF4-FFF2-40B4-BE49-F238E27FC236}">
                  <a16:creationId xmlns:a16="http://schemas.microsoft.com/office/drawing/2014/main" id="{58480028-F780-4CF7-AAD2-0E3E00EADD75}"/>
                </a:ext>
              </a:extLst>
            </p:cNvPr>
            <p:cNvSpPr/>
            <p:nvPr/>
          </p:nvSpPr>
          <p:spPr>
            <a:xfrm>
              <a:off x="-717424" y="1395355"/>
              <a:ext cx="9525" cy="260413"/>
            </a:xfrm>
            <a:custGeom>
              <a:avLst/>
              <a:gdLst>
                <a:gd name="connsiteX0" fmla="*/ 0 w 9525"/>
                <a:gd name="connsiteY0" fmla="*/ 260414 h 260413"/>
                <a:gd name="connsiteX1" fmla="*/ 0 w 9525"/>
                <a:gd name="connsiteY1" fmla="*/ 0 h 260413"/>
              </a:gdLst>
              <a:ahLst/>
              <a:cxnLst>
                <a:cxn ang="0">
                  <a:pos x="connsiteX0" y="connsiteY0"/>
                </a:cxn>
                <a:cxn ang="0">
                  <a:pos x="connsiteX1" y="connsiteY1"/>
                </a:cxn>
              </a:cxnLst>
              <a:rect l="l" t="t" r="r" b="b"/>
              <a:pathLst>
                <a:path w="9525" h="260413">
                  <a:moveTo>
                    <a:pt x="0" y="260414"/>
                  </a:moveTo>
                  <a:lnTo>
                    <a:pt x="0" y="0"/>
                  </a:lnTo>
                </a:path>
              </a:pathLst>
            </a:custGeom>
            <a:ln w="15875" cap="rnd">
              <a:solidFill>
                <a:srgbClr val="C2C2C2"/>
              </a:solidFill>
              <a:prstDash val="solid"/>
              <a:bevel/>
            </a:ln>
          </p:spPr>
          <p:txBody>
            <a:bodyPr rtlCol="0" anchor="ctr"/>
            <a:lstStyle/>
            <a:p>
              <a:endParaRPr lang="pt-PT"/>
            </a:p>
          </p:txBody>
        </p:sp>
        <p:sp>
          <p:nvSpPr>
            <p:cNvPr id="1787" name="Freeform: Shape 1786">
              <a:extLst>
                <a:ext uri="{FF2B5EF4-FFF2-40B4-BE49-F238E27FC236}">
                  <a16:creationId xmlns:a16="http://schemas.microsoft.com/office/drawing/2014/main" id="{AC3576C6-FC75-46A8-AC93-0E45C36901BF}"/>
                </a:ext>
              </a:extLst>
            </p:cNvPr>
            <p:cNvSpPr/>
            <p:nvPr/>
          </p:nvSpPr>
          <p:spPr>
            <a:xfrm>
              <a:off x="-676561" y="1696630"/>
              <a:ext cx="259842" cy="9525"/>
            </a:xfrm>
            <a:custGeom>
              <a:avLst/>
              <a:gdLst>
                <a:gd name="connsiteX0" fmla="*/ 259842 w 259842"/>
                <a:gd name="connsiteY0" fmla="*/ 0 h 9525"/>
                <a:gd name="connsiteX1" fmla="*/ 0 w 259842"/>
                <a:gd name="connsiteY1" fmla="*/ 0 h 9525"/>
              </a:gdLst>
              <a:ahLst/>
              <a:cxnLst>
                <a:cxn ang="0">
                  <a:pos x="connsiteX0" y="connsiteY0"/>
                </a:cxn>
                <a:cxn ang="0">
                  <a:pos x="connsiteX1" y="connsiteY1"/>
                </a:cxn>
              </a:cxnLst>
              <a:rect l="l" t="t" r="r" b="b"/>
              <a:pathLst>
                <a:path w="259842" h="9525">
                  <a:moveTo>
                    <a:pt x="259842" y="0"/>
                  </a:moveTo>
                  <a:lnTo>
                    <a:pt x="0" y="0"/>
                  </a:lnTo>
                </a:path>
              </a:pathLst>
            </a:custGeom>
            <a:ln w="15875" cap="rnd">
              <a:solidFill>
                <a:srgbClr val="C2C2C2"/>
              </a:solidFill>
              <a:prstDash val="solid"/>
              <a:bevel/>
            </a:ln>
          </p:spPr>
          <p:txBody>
            <a:bodyPr rtlCol="0" anchor="ctr"/>
            <a:lstStyle/>
            <a:p>
              <a:endParaRPr lang="pt-PT"/>
            </a:p>
          </p:txBody>
        </p:sp>
        <p:sp>
          <p:nvSpPr>
            <p:cNvPr id="1788" name="Freeform: Shape 1787">
              <a:extLst>
                <a:ext uri="{FF2B5EF4-FFF2-40B4-BE49-F238E27FC236}">
                  <a16:creationId xmlns:a16="http://schemas.microsoft.com/office/drawing/2014/main" id="{7CCD8E48-0A2C-4116-8CDD-42B62AFE9172}"/>
                </a:ext>
              </a:extLst>
            </p:cNvPr>
            <p:cNvSpPr/>
            <p:nvPr/>
          </p:nvSpPr>
          <p:spPr>
            <a:xfrm>
              <a:off x="-758095" y="1656339"/>
              <a:ext cx="81153" cy="81153"/>
            </a:xfrm>
            <a:custGeom>
              <a:avLst/>
              <a:gdLst>
                <a:gd name="connsiteX0" fmla="*/ 80845 w 81153"/>
                <a:gd name="connsiteY0" fmla="*/ 39999 h 81153"/>
                <a:gd name="connsiteX1" fmla="*/ 40364 w 81153"/>
                <a:gd name="connsiteY1" fmla="*/ 80671 h 81153"/>
                <a:gd name="connsiteX2" fmla="*/ -308 w 81153"/>
                <a:gd name="connsiteY2" fmla="*/ 40190 h 81153"/>
                <a:gd name="connsiteX3" fmla="*/ 40173 w 81153"/>
                <a:gd name="connsiteY3" fmla="*/ -482 h 81153"/>
                <a:gd name="connsiteX4" fmla="*/ 40269 w 81153"/>
                <a:gd name="connsiteY4" fmla="*/ -482 h 81153"/>
                <a:gd name="connsiteX5" fmla="*/ 80845 w 81153"/>
                <a:gd name="connsiteY5" fmla="*/ 39904 h 81153"/>
                <a:gd name="connsiteX6" fmla="*/ 80845 w 81153"/>
                <a:gd name="connsiteY6" fmla="*/ 39999 h 8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53" h="81153">
                  <a:moveTo>
                    <a:pt x="80845" y="39999"/>
                  </a:moveTo>
                  <a:cubicBezTo>
                    <a:pt x="80902" y="62412"/>
                    <a:pt x="62776" y="80614"/>
                    <a:pt x="40364" y="80671"/>
                  </a:cubicBezTo>
                  <a:cubicBezTo>
                    <a:pt x="17952" y="80719"/>
                    <a:pt x="-251" y="62603"/>
                    <a:pt x="-308" y="40190"/>
                  </a:cubicBezTo>
                  <a:cubicBezTo>
                    <a:pt x="-365" y="17778"/>
                    <a:pt x="17761" y="-434"/>
                    <a:pt x="40173" y="-482"/>
                  </a:cubicBezTo>
                  <a:cubicBezTo>
                    <a:pt x="40202" y="-482"/>
                    <a:pt x="40240" y="-482"/>
                    <a:pt x="40269" y="-482"/>
                  </a:cubicBezTo>
                  <a:cubicBezTo>
                    <a:pt x="62624" y="-539"/>
                    <a:pt x="80788" y="17549"/>
                    <a:pt x="80845" y="39904"/>
                  </a:cubicBezTo>
                  <a:cubicBezTo>
                    <a:pt x="80845" y="39933"/>
                    <a:pt x="80845" y="39971"/>
                    <a:pt x="80845" y="39999"/>
                  </a:cubicBezTo>
                  <a:close/>
                </a:path>
              </a:pathLst>
            </a:custGeom>
            <a:noFill/>
            <a:ln w="15875" cap="rnd">
              <a:solidFill>
                <a:srgbClr val="C2C2C2"/>
              </a:solidFill>
              <a:prstDash val="solid"/>
              <a:bevel/>
            </a:ln>
          </p:spPr>
          <p:txBody>
            <a:bodyPr rtlCol="0" anchor="ctr"/>
            <a:lstStyle/>
            <a:p>
              <a:endParaRPr lang="pt-PT"/>
            </a:p>
          </p:txBody>
        </p:sp>
        <p:sp>
          <p:nvSpPr>
            <p:cNvPr id="1789" name="Freeform: Shape 1788">
              <a:extLst>
                <a:ext uri="{FF2B5EF4-FFF2-40B4-BE49-F238E27FC236}">
                  <a16:creationId xmlns:a16="http://schemas.microsoft.com/office/drawing/2014/main" id="{68CFBDA3-924D-43EC-B75A-93518B46AF43}"/>
                </a:ext>
              </a:extLst>
            </p:cNvPr>
            <p:cNvSpPr/>
            <p:nvPr/>
          </p:nvSpPr>
          <p:spPr>
            <a:xfrm>
              <a:off x="-375476" y="1395355"/>
              <a:ext cx="9525" cy="260318"/>
            </a:xfrm>
            <a:custGeom>
              <a:avLst/>
              <a:gdLst>
                <a:gd name="connsiteX0" fmla="*/ 0 w 9525"/>
                <a:gd name="connsiteY0" fmla="*/ 0 h 260318"/>
                <a:gd name="connsiteX1" fmla="*/ 0 w 9525"/>
                <a:gd name="connsiteY1" fmla="*/ 260318 h 260318"/>
              </a:gdLst>
              <a:ahLst/>
              <a:cxnLst>
                <a:cxn ang="0">
                  <a:pos x="connsiteX0" y="connsiteY0"/>
                </a:cxn>
                <a:cxn ang="0">
                  <a:pos x="connsiteX1" y="connsiteY1"/>
                </a:cxn>
              </a:cxnLst>
              <a:rect l="l" t="t" r="r" b="b"/>
              <a:pathLst>
                <a:path w="9525" h="260318">
                  <a:moveTo>
                    <a:pt x="0" y="0"/>
                  </a:moveTo>
                  <a:lnTo>
                    <a:pt x="0" y="260318"/>
                  </a:lnTo>
                </a:path>
              </a:pathLst>
            </a:custGeom>
            <a:ln w="15875" cap="rnd">
              <a:solidFill>
                <a:srgbClr val="C2C2C2"/>
              </a:solidFill>
              <a:prstDash val="solid"/>
              <a:bevel/>
            </a:ln>
          </p:spPr>
          <p:txBody>
            <a:bodyPr rtlCol="0" anchor="ctr"/>
            <a:lstStyle/>
            <a:p>
              <a:endParaRPr lang="pt-PT"/>
            </a:p>
          </p:txBody>
        </p:sp>
        <p:sp>
          <p:nvSpPr>
            <p:cNvPr id="1790" name="Freeform: Shape 1789">
              <a:extLst>
                <a:ext uri="{FF2B5EF4-FFF2-40B4-BE49-F238E27FC236}">
                  <a16:creationId xmlns:a16="http://schemas.microsoft.com/office/drawing/2014/main" id="{A310479C-7302-4BED-A5CB-E107044D7E09}"/>
                </a:ext>
              </a:extLst>
            </p:cNvPr>
            <p:cNvSpPr/>
            <p:nvPr/>
          </p:nvSpPr>
          <p:spPr>
            <a:xfrm>
              <a:off x="-416243" y="1656339"/>
              <a:ext cx="81153" cy="81153"/>
            </a:xfrm>
            <a:custGeom>
              <a:avLst/>
              <a:gdLst>
                <a:gd name="connsiteX0" fmla="*/ 80845 w 81153"/>
                <a:gd name="connsiteY0" fmla="*/ 39999 h 81153"/>
                <a:gd name="connsiteX1" fmla="*/ 40364 w 81153"/>
                <a:gd name="connsiteY1" fmla="*/ 80671 h 81153"/>
                <a:gd name="connsiteX2" fmla="*/ -308 w 81153"/>
                <a:gd name="connsiteY2" fmla="*/ 40190 h 81153"/>
                <a:gd name="connsiteX3" fmla="*/ 40173 w 81153"/>
                <a:gd name="connsiteY3" fmla="*/ -482 h 81153"/>
                <a:gd name="connsiteX4" fmla="*/ 40268 w 81153"/>
                <a:gd name="connsiteY4" fmla="*/ -482 h 81153"/>
                <a:gd name="connsiteX5" fmla="*/ 80845 w 81153"/>
                <a:gd name="connsiteY5" fmla="*/ 39904 h 81153"/>
                <a:gd name="connsiteX6" fmla="*/ 80845 w 81153"/>
                <a:gd name="connsiteY6" fmla="*/ 39999 h 8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53" h="81153">
                  <a:moveTo>
                    <a:pt x="80845" y="39999"/>
                  </a:moveTo>
                  <a:cubicBezTo>
                    <a:pt x="80902" y="62412"/>
                    <a:pt x="62776" y="80614"/>
                    <a:pt x="40364" y="80671"/>
                  </a:cubicBezTo>
                  <a:cubicBezTo>
                    <a:pt x="17952" y="80719"/>
                    <a:pt x="-251" y="62603"/>
                    <a:pt x="-308" y="40190"/>
                  </a:cubicBezTo>
                  <a:cubicBezTo>
                    <a:pt x="-365" y="17778"/>
                    <a:pt x="17761" y="-434"/>
                    <a:pt x="40173" y="-482"/>
                  </a:cubicBezTo>
                  <a:cubicBezTo>
                    <a:pt x="40202" y="-482"/>
                    <a:pt x="40240" y="-482"/>
                    <a:pt x="40268" y="-482"/>
                  </a:cubicBezTo>
                  <a:cubicBezTo>
                    <a:pt x="62624" y="-539"/>
                    <a:pt x="80788" y="17549"/>
                    <a:pt x="80845" y="39904"/>
                  </a:cubicBezTo>
                  <a:cubicBezTo>
                    <a:pt x="80845" y="39933"/>
                    <a:pt x="80845" y="39971"/>
                    <a:pt x="80845" y="39999"/>
                  </a:cubicBezTo>
                  <a:close/>
                </a:path>
              </a:pathLst>
            </a:custGeom>
            <a:noFill/>
            <a:ln w="15875" cap="rnd">
              <a:solidFill>
                <a:srgbClr val="C2C2C2"/>
              </a:solidFill>
              <a:prstDash val="solid"/>
              <a:bevel/>
            </a:ln>
          </p:spPr>
          <p:txBody>
            <a:bodyPr rtlCol="0" anchor="ctr"/>
            <a:lstStyle/>
            <a:p>
              <a:endParaRPr lang="pt-PT"/>
            </a:p>
          </p:txBody>
        </p:sp>
        <p:sp>
          <p:nvSpPr>
            <p:cNvPr id="1791" name="Freeform: Shape 1790">
              <a:extLst>
                <a:ext uri="{FF2B5EF4-FFF2-40B4-BE49-F238E27FC236}">
                  <a16:creationId xmlns:a16="http://schemas.microsoft.com/office/drawing/2014/main" id="{7F28C36A-D718-4961-9344-D3B09D9AA764}"/>
                </a:ext>
              </a:extLst>
            </p:cNvPr>
            <p:cNvSpPr/>
            <p:nvPr/>
          </p:nvSpPr>
          <p:spPr>
            <a:xfrm>
              <a:off x="-676561" y="1354588"/>
              <a:ext cx="259937" cy="9525"/>
            </a:xfrm>
            <a:custGeom>
              <a:avLst/>
              <a:gdLst>
                <a:gd name="connsiteX0" fmla="*/ 0 w 259937"/>
                <a:gd name="connsiteY0" fmla="*/ 0 h 9525"/>
                <a:gd name="connsiteX1" fmla="*/ 259937 w 259937"/>
                <a:gd name="connsiteY1" fmla="*/ 0 h 9525"/>
              </a:gdLst>
              <a:ahLst/>
              <a:cxnLst>
                <a:cxn ang="0">
                  <a:pos x="connsiteX0" y="connsiteY0"/>
                </a:cxn>
                <a:cxn ang="0">
                  <a:pos x="connsiteX1" y="connsiteY1"/>
                </a:cxn>
              </a:cxnLst>
              <a:rect l="l" t="t" r="r" b="b"/>
              <a:pathLst>
                <a:path w="259937" h="9525">
                  <a:moveTo>
                    <a:pt x="0" y="0"/>
                  </a:moveTo>
                  <a:lnTo>
                    <a:pt x="259937" y="0"/>
                  </a:lnTo>
                </a:path>
              </a:pathLst>
            </a:custGeom>
            <a:ln w="15875" cap="rnd">
              <a:solidFill>
                <a:srgbClr val="C2C2C2"/>
              </a:solidFill>
              <a:prstDash val="solid"/>
              <a:bevel/>
            </a:ln>
          </p:spPr>
          <p:txBody>
            <a:bodyPr rtlCol="0" anchor="ctr"/>
            <a:lstStyle/>
            <a:p>
              <a:endParaRPr lang="pt-PT"/>
            </a:p>
          </p:txBody>
        </p:sp>
        <p:sp>
          <p:nvSpPr>
            <p:cNvPr id="1792" name="Freeform: Shape 1791">
              <a:extLst>
                <a:ext uri="{FF2B5EF4-FFF2-40B4-BE49-F238E27FC236}">
                  <a16:creationId xmlns:a16="http://schemas.microsoft.com/office/drawing/2014/main" id="{6A4362F2-4E3E-42BD-80A4-7ADC0C399827}"/>
                </a:ext>
              </a:extLst>
            </p:cNvPr>
            <p:cNvSpPr/>
            <p:nvPr/>
          </p:nvSpPr>
          <p:spPr>
            <a:xfrm>
              <a:off x="-416243" y="1313916"/>
              <a:ext cx="81152" cy="81153"/>
            </a:xfrm>
            <a:custGeom>
              <a:avLst/>
              <a:gdLst>
                <a:gd name="connsiteX0" fmla="*/ 80845 w 81152"/>
                <a:gd name="connsiteY0" fmla="*/ 40094 h 81153"/>
                <a:gd name="connsiteX1" fmla="*/ 40268 w 81152"/>
                <a:gd name="connsiteY1" fmla="*/ 80671 h 81153"/>
                <a:gd name="connsiteX2" fmla="*/ -308 w 81152"/>
                <a:gd name="connsiteY2" fmla="*/ 40094 h 81153"/>
                <a:gd name="connsiteX3" fmla="*/ 40268 w 81152"/>
                <a:gd name="connsiteY3" fmla="*/ -482 h 81153"/>
                <a:gd name="connsiteX4" fmla="*/ 80845 w 81152"/>
                <a:gd name="connsiteY4" fmla="*/ 40094 h 81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52" h="81153">
                  <a:moveTo>
                    <a:pt x="80845" y="40094"/>
                  </a:moveTo>
                  <a:cubicBezTo>
                    <a:pt x="80845" y="62507"/>
                    <a:pt x="62681" y="80671"/>
                    <a:pt x="40268" y="80671"/>
                  </a:cubicBezTo>
                  <a:cubicBezTo>
                    <a:pt x="17856" y="80671"/>
                    <a:pt x="-308" y="62507"/>
                    <a:pt x="-308" y="40094"/>
                  </a:cubicBezTo>
                  <a:cubicBezTo>
                    <a:pt x="-308" y="17682"/>
                    <a:pt x="17856" y="-482"/>
                    <a:pt x="40268" y="-482"/>
                  </a:cubicBezTo>
                  <a:cubicBezTo>
                    <a:pt x="62681" y="-482"/>
                    <a:pt x="80845" y="17682"/>
                    <a:pt x="80845" y="40094"/>
                  </a:cubicBezTo>
                  <a:close/>
                </a:path>
              </a:pathLst>
            </a:custGeom>
            <a:noFill/>
            <a:ln w="15875" cap="rnd">
              <a:solidFill>
                <a:srgbClr val="C2C2C2"/>
              </a:solidFill>
              <a:prstDash val="solid"/>
              <a:bevel/>
            </a:ln>
          </p:spPr>
          <p:txBody>
            <a:bodyPr rtlCol="0" anchor="ctr"/>
            <a:lstStyle/>
            <a:p>
              <a:endParaRPr lang="pt-PT"/>
            </a:p>
          </p:txBody>
        </p:sp>
        <p:sp>
          <p:nvSpPr>
            <p:cNvPr id="1793" name="Freeform: Shape 1792">
              <a:extLst>
                <a:ext uri="{FF2B5EF4-FFF2-40B4-BE49-F238E27FC236}">
                  <a16:creationId xmlns:a16="http://schemas.microsoft.com/office/drawing/2014/main" id="{6DB3E603-D4F4-49D1-94CF-FD4D7B6DCA43}"/>
                </a:ext>
              </a:extLst>
            </p:cNvPr>
            <p:cNvSpPr/>
            <p:nvPr/>
          </p:nvSpPr>
          <p:spPr>
            <a:xfrm>
              <a:off x="-758095" y="1313916"/>
              <a:ext cx="81153" cy="81153"/>
            </a:xfrm>
            <a:custGeom>
              <a:avLst/>
              <a:gdLst>
                <a:gd name="connsiteX0" fmla="*/ 80845 w 81153"/>
                <a:gd name="connsiteY0" fmla="*/ 40094 h 81153"/>
                <a:gd name="connsiteX1" fmla="*/ 40269 w 81153"/>
                <a:gd name="connsiteY1" fmla="*/ 80671 h 81153"/>
                <a:gd name="connsiteX2" fmla="*/ -308 w 81153"/>
                <a:gd name="connsiteY2" fmla="*/ 40094 h 81153"/>
                <a:gd name="connsiteX3" fmla="*/ 40269 w 81153"/>
                <a:gd name="connsiteY3" fmla="*/ -482 h 81153"/>
                <a:gd name="connsiteX4" fmla="*/ 80845 w 81153"/>
                <a:gd name="connsiteY4" fmla="*/ 40094 h 81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53" h="81153">
                  <a:moveTo>
                    <a:pt x="80845" y="40094"/>
                  </a:moveTo>
                  <a:cubicBezTo>
                    <a:pt x="80845" y="62507"/>
                    <a:pt x="62681" y="80671"/>
                    <a:pt x="40269" y="80671"/>
                  </a:cubicBezTo>
                  <a:cubicBezTo>
                    <a:pt x="17856" y="80671"/>
                    <a:pt x="-308" y="62507"/>
                    <a:pt x="-308" y="40094"/>
                  </a:cubicBezTo>
                  <a:cubicBezTo>
                    <a:pt x="-308" y="17682"/>
                    <a:pt x="17856" y="-482"/>
                    <a:pt x="40269" y="-482"/>
                  </a:cubicBezTo>
                  <a:cubicBezTo>
                    <a:pt x="62681" y="-482"/>
                    <a:pt x="80845" y="17682"/>
                    <a:pt x="80845" y="40094"/>
                  </a:cubicBezTo>
                  <a:close/>
                </a:path>
              </a:pathLst>
            </a:custGeom>
            <a:noFill/>
            <a:ln w="15875" cap="rnd">
              <a:solidFill>
                <a:srgbClr val="C2C2C2"/>
              </a:solidFill>
              <a:prstDash val="solid"/>
              <a:bevel/>
            </a:ln>
          </p:spPr>
          <p:txBody>
            <a:bodyPr rtlCol="0" anchor="ctr"/>
            <a:lstStyle/>
            <a:p>
              <a:endParaRPr lang="pt-PT"/>
            </a:p>
          </p:txBody>
        </p:sp>
        <p:sp>
          <p:nvSpPr>
            <p:cNvPr id="1794" name="Freeform: Shape 1793">
              <a:extLst>
                <a:ext uri="{FF2B5EF4-FFF2-40B4-BE49-F238E27FC236}">
                  <a16:creationId xmlns:a16="http://schemas.microsoft.com/office/drawing/2014/main" id="{2A1F20B7-67DA-4AA3-8B8C-4C9DA8B0DD54}"/>
                </a:ext>
              </a:extLst>
            </p:cNvPr>
            <p:cNvSpPr/>
            <p:nvPr/>
          </p:nvSpPr>
          <p:spPr>
            <a:xfrm>
              <a:off x="-789623" y="1383353"/>
              <a:ext cx="43434" cy="43434"/>
            </a:xfrm>
            <a:custGeom>
              <a:avLst/>
              <a:gdLst>
                <a:gd name="connsiteX0" fmla="*/ 0 w 43434"/>
                <a:gd name="connsiteY0" fmla="*/ 43434 h 43434"/>
                <a:gd name="connsiteX1" fmla="*/ 43434 w 43434"/>
                <a:gd name="connsiteY1" fmla="*/ 0 h 43434"/>
              </a:gdLst>
              <a:ahLst/>
              <a:cxnLst>
                <a:cxn ang="0">
                  <a:pos x="connsiteX0" y="connsiteY0"/>
                </a:cxn>
                <a:cxn ang="0">
                  <a:pos x="connsiteX1" y="connsiteY1"/>
                </a:cxn>
              </a:cxnLst>
              <a:rect l="l" t="t" r="r" b="b"/>
              <a:pathLst>
                <a:path w="43434" h="43434">
                  <a:moveTo>
                    <a:pt x="0" y="43434"/>
                  </a:moveTo>
                  <a:lnTo>
                    <a:pt x="43434" y="0"/>
                  </a:lnTo>
                </a:path>
              </a:pathLst>
            </a:custGeom>
            <a:ln w="15875" cap="rnd">
              <a:solidFill>
                <a:srgbClr val="C2C2C2"/>
              </a:solidFill>
              <a:prstDash val="solid"/>
              <a:bevel/>
            </a:ln>
          </p:spPr>
          <p:txBody>
            <a:bodyPr rtlCol="0" anchor="ctr"/>
            <a:lstStyle/>
            <a:p>
              <a:endParaRPr lang="pt-PT"/>
            </a:p>
          </p:txBody>
        </p:sp>
        <p:sp>
          <p:nvSpPr>
            <p:cNvPr id="1795" name="Freeform: Shape 1794">
              <a:extLst>
                <a:ext uri="{FF2B5EF4-FFF2-40B4-BE49-F238E27FC236}">
                  <a16:creationId xmlns:a16="http://schemas.microsoft.com/office/drawing/2014/main" id="{82E9D63C-0C9A-4201-AFE6-9E59FAC9D3A8}"/>
                </a:ext>
              </a:extLst>
            </p:cNvPr>
            <p:cNvSpPr/>
            <p:nvPr/>
          </p:nvSpPr>
          <p:spPr>
            <a:xfrm>
              <a:off x="-447961" y="1383448"/>
              <a:ext cx="43815" cy="43529"/>
            </a:xfrm>
            <a:custGeom>
              <a:avLst/>
              <a:gdLst>
                <a:gd name="connsiteX0" fmla="*/ 0 w 43815"/>
                <a:gd name="connsiteY0" fmla="*/ 43529 h 43529"/>
                <a:gd name="connsiteX1" fmla="*/ 43815 w 43815"/>
                <a:gd name="connsiteY1" fmla="*/ 0 h 43529"/>
              </a:gdLst>
              <a:ahLst/>
              <a:cxnLst>
                <a:cxn ang="0">
                  <a:pos x="connsiteX0" y="connsiteY0"/>
                </a:cxn>
                <a:cxn ang="0">
                  <a:pos x="connsiteX1" y="connsiteY1"/>
                </a:cxn>
              </a:cxnLst>
              <a:rect l="l" t="t" r="r" b="b"/>
              <a:pathLst>
                <a:path w="43815" h="43529">
                  <a:moveTo>
                    <a:pt x="0" y="43529"/>
                  </a:moveTo>
                  <a:lnTo>
                    <a:pt x="43815" y="0"/>
                  </a:lnTo>
                </a:path>
              </a:pathLst>
            </a:custGeom>
            <a:ln w="15875" cap="rnd">
              <a:solidFill>
                <a:srgbClr val="C2C2C2"/>
              </a:solidFill>
              <a:prstDash val="solid"/>
              <a:bevel/>
            </a:ln>
          </p:spPr>
          <p:txBody>
            <a:bodyPr rtlCol="0" anchor="ctr"/>
            <a:lstStyle/>
            <a:p>
              <a:endParaRPr lang="pt-PT"/>
            </a:p>
          </p:txBody>
        </p:sp>
        <p:sp>
          <p:nvSpPr>
            <p:cNvPr id="1796" name="Freeform: Shape 1795">
              <a:extLst>
                <a:ext uri="{FF2B5EF4-FFF2-40B4-BE49-F238E27FC236}">
                  <a16:creationId xmlns:a16="http://schemas.microsoft.com/office/drawing/2014/main" id="{A3374288-2657-48C6-AF85-6412EBBE6F60}"/>
                </a:ext>
              </a:extLst>
            </p:cNvPr>
            <p:cNvSpPr/>
            <p:nvPr/>
          </p:nvSpPr>
          <p:spPr>
            <a:xfrm>
              <a:off x="-788766" y="1725586"/>
              <a:ext cx="41528" cy="41528"/>
            </a:xfrm>
            <a:custGeom>
              <a:avLst/>
              <a:gdLst>
                <a:gd name="connsiteX0" fmla="*/ 0 w 41528"/>
                <a:gd name="connsiteY0" fmla="*/ 41529 h 41528"/>
                <a:gd name="connsiteX1" fmla="*/ 41529 w 41528"/>
                <a:gd name="connsiteY1" fmla="*/ 0 h 41528"/>
              </a:gdLst>
              <a:ahLst/>
              <a:cxnLst>
                <a:cxn ang="0">
                  <a:pos x="connsiteX0" y="connsiteY0"/>
                </a:cxn>
                <a:cxn ang="0">
                  <a:pos x="connsiteX1" y="connsiteY1"/>
                </a:cxn>
              </a:cxnLst>
              <a:rect l="l" t="t" r="r" b="b"/>
              <a:pathLst>
                <a:path w="41528" h="41528">
                  <a:moveTo>
                    <a:pt x="0" y="41529"/>
                  </a:moveTo>
                  <a:lnTo>
                    <a:pt x="41529" y="0"/>
                  </a:lnTo>
                </a:path>
              </a:pathLst>
            </a:custGeom>
            <a:ln w="15875" cap="rnd">
              <a:solidFill>
                <a:srgbClr val="C2C2C2"/>
              </a:solidFill>
              <a:prstDash val="solid"/>
              <a:bevel/>
            </a:ln>
          </p:spPr>
          <p:txBody>
            <a:bodyPr rtlCol="0" anchor="ctr"/>
            <a:lstStyle/>
            <a:p>
              <a:endParaRPr lang="pt-PT"/>
            </a:p>
          </p:txBody>
        </p:sp>
        <p:sp>
          <p:nvSpPr>
            <p:cNvPr id="1797" name="Freeform: Shape 1796">
              <a:extLst>
                <a:ext uri="{FF2B5EF4-FFF2-40B4-BE49-F238E27FC236}">
                  <a16:creationId xmlns:a16="http://schemas.microsoft.com/office/drawing/2014/main" id="{DB45BC36-C30A-4C99-A48F-C8F7E8E08ABF}"/>
                </a:ext>
              </a:extLst>
            </p:cNvPr>
            <p:cNvSpPr/>
            <p:nvPr/>
          </p:nvSpPr>
          <p:spPr>
            <a:xfrm>
              <a:off x="-447199" y="1725682"/>
              <a:ext cx="42386" cy="42291"/>
            </a:xfrm>
            <a:custGeom>
              <a:avLst/>
              <a:gdLst>
                <a:gd name="connsiteX0" fmla="*/ 0 w 42386"/>
                <a:gd name="connsiteY0" fmla="*/ 42291 h 42291"/>
                <a:gd name="connsiteX1" fmla="*/ 42386 w 42386"/>
                <a:gd name="connsiteY1" fmla="*/ 0 h 42291"/>
              </a:gdLst>
              <a:ahLst/>
              <a:cxnLst>
                <a:cxn ang="0">
                  <a:pos x="connsiteX0" y="connsiteY0"/>
                </a:cxn>
                <a:cxn ang="0">
                  <a:pos x="connsiteX1" y="connsiteY1"/>
                </a:cxn>
              </a:cxnLst>
              <a:rect l="l" t="t" r="r" b="b"/>
              <a:pathLst>
                <a:path w="42386" h="42291">
                  <a:moveTo>
                    <a:pt x="0" y="42291"/>
                  </a:moveTo>
                  <a:lnTo>
                    <a:pt x="42386" y="0"/>
                  </a:lnTo>
                </a:path>
              </a:pathLst>
            </a:custGeom>
            <a:ln w="15875" cap="rnd">
              <a:solidFill>
                <a:srgbClr val="C2C2C2"/>
              </a:solidFill>
              <a:prstDash val="solid"/>
              <a:bevel/>
            </a:ln>
          </p:spPr>
          <p:txBody>
            <a:bodyPr rtlCol="0" anchor="ctr"/>
            <a:lstStyle/>
            <a:p>
              <a:endParaRPr lang="pt-PT"/>
            </a:p>
          </p:txBody>
        </p:sp>
      </p:grpSp>
      <p:grpSp>
        <p:nvGrpSpPr>
          <p:cNvPr id="1803" name="Group 1802">
            <a:extLst>
              <a:ext uri="{FF2B5EF4-FFF2-40B4-BE49-F238E27FC236}">
                <a16:creationId xmlns:a16="http://schemas.microsoft.com/office/drawing/2014/main" id="{A7BD2BD6-31BB-4578-A73E-0218138015D7}"/>
              </a:ext>
            </a:extLst>
          </p:cNvPr>
          <p:cNvGrpSpPr/>
          <p:nvPr/>
        </p:nvGrpSpPr>
        <p:grpSpPr>
          <a:xfrm>
            <a:off x="8570798" y="3582170"/>
            <a:ext cx="285928" cy="324073"/>
            <a:chOff x="-886516" y="4953423"/>
            <a:chExt cx="547344" cy="620363"/>
          </a:xfrm>
        </p:grpSpPr>
        <p:sp>
          <p:nvSpPr>
            <p:cNvPr id="1725" name="Freeform: Shape 1724">
              <a:extLst>
                <a:ext uri="{FF2B5EF4-FFF2-40B4-BE49-F238E27FC236}">
                  <a16:creationId xmlns:a16="http://schemas.microsoft.com/office/drawing/2014/main" id="{7656E299-A264-4C8C-A52A-ECCD808769A9}"/>
                </a:ext>
              </a:extLst>
            </p:cNvPr>
            <p:cNvSpPr/>
            <p:nvPr/>
          </p:nvSpPr>
          <p:spPr>
            <a:xfrm>
              <a:off x="-541021" y="5035243"/>
              <a:ext cx="89725" cy="51911"/>
            </a:xfrm>
            <a:custGeom>
              <a:avLst/>
              <a:gdLst>
                <a:gd name="connsiteX0" fmla="*/ 0 w 89725"/>
                <a:gd name="connsiteY0" fmla="*/ 0 h 51911"/>
                <a:gd name="connsiteX1" fmla="*/ 89725 w 89725"/>
                <a:gd name="connsiteY1" fmla="*/ 51911 h 51911"/>
              </a:gdLst>
              <a:ahLst/>
              <a:cxnLst>
                <a:cxn ang="0">
                  <a:pos x="connsiteX0" y="connsiteY0"/>
                </a:cxn>
                <a:cxn ang="0">
                  <a:pos x="connsiteX1" y="connsiteY1"/>
                </a:cxn>
              </a:cxnLst>
              <a:rect l="l" t="t" r="r" b="b"/>
              <a:pathLst>
                <a:path w="89725" h="51911">
                  <a:moveTo>
                    <a:pt x="0" y="0"/>
                  </a:moveTo>
                  <a:lnTo>
                    <a:pt x="89725" y="51911"/>
                  </a:lnTo>
                </a:path>
              </a:pathLst>
            </a:custGeom>
            <a:ln w="15875" cap="rnd">
              <a:solidFill>
                <a:srgbClr val="C2C2C2"/>
              </a:solidFill>
              <a:prstDash val="solid"/>
              <a:bevel/>
            </a:ln>
          </p:spPr>
          <p:txBody>
            <a:bodyPr rtlCol="0" anchor="ctr"/>
            <a:lstStyle/>
            <a:p>
              <a:endParaRPr lang="pt-PT"/>
            </a:p>
          </p:txBody>
        </p:sp>
        <p:sp>
          <p:nvSpPr>
            <p:cNvPr id="1726" name="Freeform: Shape 1725">
              <a:extLst>
                <a:ext uri="{FF2B5EF4-FFF2-40B4-BE49-F238E27FC236}">
                  <a16:creationId xmlns:a16="http://schemas.microsoft.com/office/drawing/2014/main" id="{68A07F51-D6CC-4912-975D-9AFF40792904}"/>
                </a:ext>
              </a:extLst>
            </p:cNvPr>
            <p:cNvSpPr/>
            <p:nvPr/>
          </p:nvSpPr>
          <p:spPr>
            <a:xfrm>
              <a:off x="-774288" y="5035243"/>
              <a:ext cx="89725" cy="51911"/>
            </a:xfrm>
            <a:custGeom>
              <a:avLst/>
              <a:gdLst>
                <a:gd name="connsiteX0" fmla="*/ 89726 w 89725"/>
                <a:gd name="connsiteY0" fmla="*/ 0 h 51911"/>
                <a:gd name="connsiteX1" fmla="*/ 0 w 89725"/>
                <a:gd name="connsiteY1" fmla="*/ 51911 h 51911"/>
              </a:gdLst>
              <a:ahLst/>
              <a:cxnLst>
                <a:cxn ang="0">
                  <a:pos x="connsiteX0" y="connsiteY0"/>
                </a:cxn>
                <a:cxn ang="0">
                  <a:pos x="connsiteX1" y="connsiteY1"/>
                </a:cxn>
              </a:cxnLst>
              <a:rect l="l" t="t" r="r" b="b"/>
              <a:pathLst>
                <a:path w="89725" h="51911">
                  <a:moveTo>
                    <a:pt x="89726" y="0"/>
                  </a:moveTo>
                  <a:lnTo>
                    <a:pt x="0" y="51911"/>
                  </a:lnTo>
                </a:path>
              </a:pathLst>
            </a:custGeom>
            <a:ln w="15875" cap="rnd">
              <a:solidFill>
                <a:srgbClr val="C2C2C2"/>
              </a:solidFill>
              <a:prstDash val="solid"/>
              <a:bevel/>
            </a:ln>
          </p:spPr>
          <p:txBody>
            <a:bodyPr rtlCol="0" anchor="ctr"/>
            <a:lstStyle/>
            <a:p>
              <a:endParaRPr lang="pt-PT"/>
            </a:p>
          </p:txBody>
        </p:sp>
        <p:sp>
          <p:nvSpPr>
            <p:cNvPr id="1727" name="Freeform: Shape 1726">
              <a:extLst>
                <a:ext uri="{FF2B5EF4-FFF2-40B4-BE49-F238E27FC236}">
                  <a16:creationId xmlns:a16="http://schemas.microsoft.com/office/drawing/2014/main" id="{71D1B8B5-B97B-4CD5-AECF-CC69545702EE}"/>
                </a:ext>
              </a:extLst>
            </p:cNvPr>
            <p:cNvSpPr/>
            <p:nvPr/>
          </p:nvSpPr>
          <p:spPr>
            <a:xfrm>
              <a:off x="-541021" y="5440150"/>
              <a:ext cx="89725" cy="51911"/>
            </a:xfrm>
            <a:custGeom>
              <a:avLst/>
              <a:gdLst>
                <a:gd name="connsiteX0" fmla="*/ 0 w 89725"/>
                <a:gd name="connsiteY0" fmla="*/ 51911 h 51911"/>
                <a:gd name="connsiteX1" fmla="*/ 89725 w 89725"/>
                <a:gd name="connsiteY1" fmla="*/ 0 h 51911"/>
              </a:gdLst>
              <a:ahLst/>
              <a:cxnLst>
                <a:cxn ang="0">
                  <a:pos x="connsiteX0" y="connsiteY0"/>
                </a:cxn>
                <a:cxn ang="0">
                  <a:pos x="connsiteX1" y="connsiteY1"/>
                </a:cxn>
              </a:cxnLst>
              <a:rect l="l" t="t" r="r" b="b"/>
              <a:pathLst>
                <a:path w="89725" h="51911">
                  <a:moveTo>
                    <a:pt x="0" y="51911"/>
                  </a:moveTo>
                  <a:lnTo>
                    <a:pt x="89725" y="0"/>
                  </a:lnTo>
                </a:path>
              </a:pathLst>
            </a:custGeom>
            <a:ln w="15875" cap="rnd">
              <a:solidFill>
                <a:srgbClr val="C2C2C2"/>
              </a:solidFill>
              <a:prstDash val="solid"/>
              <a:bevel/>
            </a:ln>
          </p:spPr>
          <p:txBody>
            <a:bodyPr rtlCol="0" anchor="ctr"/>
            <a:lstStyle/>
            <a:p>
              <a:endParaRPr lang="pt-PT"/>
            </a:p>
          </p:txBody>
        </p:sp>
        <p:sp>
          <p:nvSpPr>
            <p:cNvPr id="1728" name="Freeform: Shape 1727">
              <a:extLst>
                <a:ext uri="{FF2B5EF4-FFF2-40B4-BE49-F238E27FC236}">
                  <a16:creationId xmlns:a16="http://schemas.microsoft.com/office/drawing/2014/main" id="{307A7940-6483-464A-941D-137EAC6F276B}"/>
                </a:ext>
              </a:extLst>
            </p:cNvPr>
            <p:cNvSpPr/>
            <p:nvPr/>
          </p:nvSpPr>
          <p:spPr>
            <a:xfrm>
              <a:off x="-774288" y="5440150"/>
              <a:ext cx="89725" cy="51911"/>
            </a:xfrm>
            <a:custGeom>
              <a:avLst/>
              <a:gdLst>
                <a:gd name="connsiteX0" fmla="*/ 89726 w 89725"/>
                <a:gd name="connsiteY0" fmla="*/ 51911 h 51911"/>
                <a:gd name="connsiteX1" fmla="*/ 0 w 89725"/>
                <a:gd name="connsiteY1" fmla="*/ 0 h 51911"/>
              </a:gdLst>
              <a:ahLst/>
              <a:cxnLst>
                <a:cxn ang="0">
                  <a:pos x="connsiteX0" y="connsiteY0"/>
                </a:cxn>
                <a:cxn ang="0">
                  <a:pos x="connsiteX1" y="connsiteY1"/>
                </a:cxn>
              </a:cxnLst>
              <a:rect l="l" t="t" r="r" b="b"/>
              <a:pathLst>
                <a:path w="89725" h="51911">
                  <a:moveTo>
                    <a:pt x="89726" y="51911"/>
                  </a:moveTo>
                  <a:lnTo>
                    <a:pt x="0" y="0"/>
                  </a:lnTo>
                </a:path>
              </a:pathLst>
            </a:custGeom>
            <a:ln w="15875" cap="rnd">
              <a:solidFill>
                <a:srgbClr val="C2C2C2"/>
              </a:solidFill>
              <a:prstDash val="solid"/>
              <a:bevel/>
            </a:ln>
          </p:spPr>
          <p:txBody>
            <a:bodyPr rtlCol="0" anchor="ctr"/>
            <a:lstStyle/>
            <a:p>
              <a:endParaRPr lang="pt-PT"/>
            </a:p>
          </p:txBody>
        </p:sp>
        <p:sp>
          <p:nvSpPr>
            <p:cNvPr id="1729" name="Freeform: Shape 1728">
              <a:extLst>
                <a:ext uri="{FF2B5EF4-FFF2-40B4-BE49-F238E27FC236}">
                  <a16:creationId xmlns:a16="http://schemas.microsoft.com/office/drawing/2014/main" id="{3FB96023-6394-42F6-8723-C6AFC765568F}"/>
                </a:ext>
              </a:extLst>
            </p:cNvPr>
            <p:cNvSpPr/>
            <p:nvPr/>
          </p:nvSpPr>
          <p:spPr>
            <a:xfrm>
              <a:off x="-652654" y="4953423"/>
              <a:ext cx="79629" cy="79629"/>
            </a:xfrm>
            <a:custGeom>
              <a:avLst/>
              <a:gdLst>
                <a:gd name="connsiteX0" fmla="*/ 79581 w 79629"/>
                <a:gd name="connsiteY0" fmla="*/ 39573 h 79629"/>
                <a:gd name="connsiteX1" fmla="*/ 39862 w 79629"/>
                <a:gd name="connsiteY1" fmla="*/ 79483 h 79629"/>
                <a:gd name="connsiteX2" fmla="*/ -48 w 79629"/>
                <a:gd name="connsiteY2" fmla="*/ 39763 h 79629"/>
                <a:gd name="connsiteX3" fmla="*/ 39672 w 79629"/>
                <a:gd name="connsiteY3" fmla="*/ -146 h 79629"/>
                <a:gd name="connsiteX4" fmla="*/ 39767 w 79629"/>
                <a:gd name="connsiteY4" fmla="*/ -146 h 79629"/>
                <a:gd name="connsiteX5" fmla="*/ 79581 w 79629"/>
                <a:gd name="connsiteY5" fmla="*/ 39478 h 79629"/>
                <a:gd name="connsiteX6" fmla="*/ 79581 w 79629"/>
                <a:gd name="connsiteY6" fmla="*/ 39573 h 79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29" h="79629">
                  <a:moveTo>
                    <a:pt x="79581" y="39573"/>
                  </a:moveTo>
                  <a:cubicBezTo>
                    <a:pt x="79634" y="61566"/>
                    <a:pt x="61851" y="79426"/>
                    <a:pt x="39862" y="79483"/>
                  </a:cubicBezTo>
                  <a:cubicBezTo>
                    <a:pt x="17874" y="79540"/>
                    <a:pt x="5" y="61757"/>
                    <a:pt x="-48" y="39763"/>
                  </a:cubicBezTo>
                  <a:cubicBezTo>
                    <a:pt x="-100" y="17770"/>
                    <a:pt x="17683" y="-89"/>
                    <a:pt x="39672" y="-146"/>
                  </a:cubicBezTo>
                  <a:cubicBezTo>
                    <a:pt x="39703" y="-146"/>
                    <a:pt x="39735" y="-146"/>
                    <a:pt x="39767" y="-146"/>
                  </a:cubicBezTo>
                  <a:cubicBezTo>
                    <a:pt x="61703" y="-203"/>
                    <a:pt x="79529" y="17542"/>
                    <a:pt x="79581" y="39478"/>
                  </a:cubicBezTo>
                  <a:cubicBezTo>
                    <a:pt x="79581" y="39506"/>
                    <a:pt x="79581" y="39544"/>
                    <a:pt x="79581" y="39573"/>
                  </a:cubicBezTo>
                  <a:close/>
                </a:path>
              </a:pathLst>
            </a:custGeom>
            <a:noFill/>
            <a:ln w="15875" cap="rnd">
              <a:solidFill>
                <a:srgbClr val="C2C2C2"/>
              </a:solidFill>
              <a:prstDash val="solid"/>
              <a:bevel/>
            </a:ln>
          </p:spPr>
          <p:txBody>
            <a:bodyPr rtlCol="0" anchor="ctr"/>
            <a:lstStyle/>
            <a:p>
              <a:endParaRPr lang="pt-PT"/>
            </a:p>
          </p:txBody>
        </p:sp>
        <p:sp>
          <p:nvSpPr>
            <p:cNvPr id="1730" name="Freeform: Shape 1729">
              <a:extLst>
                <a:ext uri="{FF2B5EF4-FFF2-40B4-BE49-F238E27FC236}">
                  <a16:creationId xmlns:a16="http://schemas.microsoft.com/office/drawing/2014/main" id="{F9417519-A313-4BB6-9A66-A91A0F912C7B}"/>
                </a:ext>
              </a:extLst>
            </p:cNvPr>
            <p:cNvSpPr/>
            <p:nvPr/>
          </p:nvSpPr>
          <p:spPr>
            <a:xfrm>
              <a:off x="-612839" y="5037338"/>
              <a:ext cx="9525" cy="60769"/>
            </a:xfrm>
            <a:custGeom>
              <a:avLst/>
              <a:gdLst>
                <a:gd name="connsiteX0" fmla="*/ 0 w 9525"/>
                <a:gd name="connsiteY0" fmla="*/ 0 h 60769"/>
                <a:gd name="connsiteX1" fmla="*/ 0 w 9525"/>
                <a:gd name="connsiteY1" fmla="*/ 60770 h 60769"/>
              </a:gdLst>
              <a:ahLst/>
              <a:cxnLst>
                <a:cxn ang="0">
                  <a:pos x="connsiteX0" y="connsiteY0"/>
                </a:cxn>
                <a:cxn ang="0">
                  <a:pos x="connsiteX1" y="connsiteY1"/>
                </a:cxn>
              </a:cxnLst>
              <a:rect l="l" t="t" r="r" b="b"/>
              <a:pathLst>
                <a:path w="9525" h="60769">
                  <a:moveTo>
                    <a:pt x="0" y="0"/>
                  </a:moveTo>
                  <a:lnTo>
                    <a:pt x="0" y="60770"/>
                  </a:lnTo>
                </a:path>
              </a:pathLst>
            </a:custGeom>
            <a:ln w="15875" cap="rnd">
              <a:solidFill>
                <a:srgbClr val="C2C2C2"/>
              </a:solidFill>
              <a:prstDash val="solid"/>
              <a:bevel/>
            </a:ln>
          </p:spPr>
          <p:txBody>
            <a:bodyPr rtlCol="0" anchor="ctr"/>
            <a:lstStyle/>
            <a:p>
              <a:endParaRPr lang="pt-PT"/>
            </a:p>
          </p:txBody>
        </p:sp>
        <p:sp>
          <p:nvSpPr>
            <p:cNvPr id="1731" name="Freeform: Shape 1730">
              <a:extLst>
                <a:ext uri="{FF2B5EF4-FFF2-40B4-BE49-F238E27FC236}">
                  <a16:creationId xmlns:a16="http://schemas.microsoft.com/office/drawing/2014/main" id="{A2CBBC6B-EDAC-4AA5-886B-35B0E249927A}"/>
                </a:ext>
              </a:extLst>
            </p:cNvPr>
            <p:cNvSpPr/>
            <p:nvPr/>
          </p:nvSpPr>
          <p:spPr>
            <a:xfrm>
              <a:off x="-652558" y="5494157"/>
              <a:ext cx="79629" cy="79629"/>
            </a:xfrm>
            <a:custGeom>
              <a:avLst/>
              <a:gdLst>
                <a:gd name="connsiteX0" fmla="*/ -48 w 79629"/>
                <a:gd name="connsiteY0" fmla="*/ 39763 h 79629"/>
                <a:gd name="connsiteX1" fmla="*/ 39672 w 79629"/>
                <a:gd name="connsiteY1" fmla="*/ -146 h 79629"/>
                <a:gd name="connsiteX2" fmla="*/ 79581 w 79629"/>
                <a:gd name="connsiteY2" fmla="*/ 39573 h 79629"/>
                <a:gd name="connsiteX3" fmla="*/ 39862 w 79629"/>
                <a:gd name="connsiteY3" fmla="*/ 79483 h 79629"/>
                <a:gd name="connsiteX4" fmla="*/ 39672 w 79629"/>
                <a:gd name="connsiteY4" fmla="*/ 79483 h 79629"/>
                <a:gd name="connsiteX5" fmla="*/ -48 w 79629"/>
                <a:gd name="connsiteY5" fmla="*/ 39763 h 79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629" h="79629">
                  <a:moveTo>
                    <a:pt x="-48" y="39763"/>
                  </a:moveTo>
                  <a:cubicBezTo>
                    <a:pt x="-100" y="17770"/>
                    <a:pt x="17683" y="-89"/>
                    <a:pt x="39672" y="-146"/>
                  </a:cubicBezTo>
                  <a:cubicBezTo>
                    <a:pt x="61660" y="-194"/>
                    <a:pt x="79529" y="17580"/>
                    <a:pt x="79581" y="39573"/>
                  </a:cubicBezTo>
                  <a:cubicBezTo>
                    <a:pt x="79634" y="61566"/>
                    <a:pt x="61851" y="79426"/>
                    <a:pt x="39862" y="79483"/>
                  </a:cubicBezTo>
                  <a:cubicBezTo>
                    <a:pt x="39798" y="79483"/>
                    <a:pt x="39735" y="79483"/>
                    <a:pt x="39672" y="79483"/>
                  </a:cubicBezTo>
                  <a:cubicBezTo>
                    <a:pt x="17757" y="79435"/>
                    <a:pt x="5" y="61680"/>
                    <a:pt x="-48" y="39763"/>
                  </a:cubicBezTo>
                  <a:close/>
                </a:path>
              </a:pathLst>
            </a:custGeom>
            <a:noFill/>
            <a:ln w="15875" cap="rnd">
              <a:solidFill>
                <a:srgbClr val="C2C2C2"/>
              </a:solidFill>
              <a:prstDash val="solid"/>
              <a:bevel/>
            </a:ln>
          </p:spPr>
          <p:txBody>
            <a:bodyPr rtlCol="0" anchor="ctr"/>
            <a:lstStyle/>
            <a:p>
              <a:endParaRPr lang="pt-PT"/>
            </a:p>
          </p:txBody>
        </p:sp>
        <p:sp>
          <p:nvSpPr>
            <p:cNvPr id="1732" name="Freeform: Shape 1731">
              <a:extLst>
                <a:ext uri="{FF2B5EF4-FFF2-40B4-BE49-F238E27FC236}">
                  <a16:creationId xmlns:a16="http://schemas.microsoft.com/office/drawing/2014/main" id="{93DE2A17-CA7B-4319-B8E3-98300BA58844}"/>
                </a:ext>
              </a:extLst>
            </p:cNvPr>
            <p:cNvSpPr/>
            <p:nvPr/>
          </p:nvSpPr>
          <p:spPr>
            <a:xfrm>
              <a:off x="-612839" y="5429197"/>
              <a:ext cx="9525" cy="60674"/>
            </a:xfrm>
            <a:custGeom>
              <a:avLst/>
              <a:gdLst>
                <a:gd name="connsiteX0" fmla="*/ 0 w 9525"/>
                <a:gd name="connsiteY0" fmla="*/ 60674 h 60674"/>
                <a:gd name="connsiteX1" fmla="*/ 0 w 9525"/>
                <a:gd name="connsiteY1" fmla="*/ 0 h 60674"/>
              </a:gdLst>
              <a:ahLst/>
              <a:cxnLst>
                <a:cxn ang="0">
                  <a:pos x="connsiteX0" y="connsiteY0"/>
                </a:cxn>
                <a:cxn ang="0">
                  <a:pos x="connsiteX1" y="connsiteY1"/>
                </a:cxn>
              </a:cxnLst>
              <a:rect l="l" t="t" r="r" b="b"/>
              <a:pathLst>
                <a:path w="9525" h="60674">
                  <a:moveTo>
                    <a:pt x="0" y="60674"/>
                  </a:moveTo>
                  <a:lnTo>
                    <a:pt x="0" y="0"/>
                  </a:lnTo>
                </a:path>
              </a:pathLst>
            </a:custGeom>
            <a:ln w="15875" cap="rnd">
              <a:solidFill>
                <a:srgbClr val="C2C2C2"/>
              </a:solidFill>
              <a:prstDash val="solid"/>
              <a:bevel/>
            </a:ln>
          </p:spPr>
          <p:txBody>
            <a:bodyPr rtlCol="0" anchor="ctr"/>
            <a:lstStyle/>
            <a:p>
              <a:endParaRPr lang="pt-PT"/>
            </a:p>
          </p:txBody>
        </p:sp>
        <p:sp>
          <p:nvSpPr>
            <p:cNvPr id="1733" name="Freeform: Shape 1732">
              <a:extLst>
                <a:ext uri="{FF2B5EF4-FFF2-40B4-BE49-F238E27FC236}">
                  <a16:creationId xmlns:a16="http://schemas.microsoft.com/office/drawing/2014/main" id="{5BB93460-931A-4F11-B956-6B2101A4877D}"/>
                </a:ext>
              </a:extLst>
            </p:cNvPr>
            <p:cNvSpPr/>
            <p:nvPr/>
          </p:nvSpPr>
          <p:spPr>
            <a:xfrm>
              <a:off x="-418753" y="5088339"/>
              <a:ext cx="79417" cy="79449"/>
            </a:xfrm>
            <a:custGeom>
              <a:avLst/>
              <a:gdLst>
                <a:gd name="connsiteX0" fmla="*/ 59803 w 79417"/>
                <a:gd name="connsiteY0" fmla="*/ 73821 h 79449"/>
                <a:gd name="connsiteX1" fmla="*/ 5434 w 79417"/>
                <a:gd name="connsiteY1" fmla="*/ 59704 h 79449"/>
                <a:gd name="connsiteX2" fmla="*/ 19551 w 79417"/>
                <a:gd name="connsiteY2" fmla="*/ 5336 h 79449"/>
                <a:gd name="connsiteX3" fmla="*/ 73919 w 79417"/>
                <a:gd name="connsiteY3" fmla="*/ 19452 h 79449"/>
                <a:gd name="connsiteX4" fmla="*/ 74186 w 79417"/>
                <a:gd name="connsiteY4" fmla="*/ 19909 h 79449"/>
                <a:gd name="connsiteX5" fmla="*/ 59803 w 79417"/>
                <a:gd name="connsiteY5" fmla="*/ 73821 h 7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17" h="79449">
                  <a:moveTo>
                    <a:pt x="59803" y="73821"/>
                  </a:moveTo>
                  <a:cubicBezTo>
                    <a:pt x="40887" y="84936"/>
                    <a:pt x="16549" y="78612"/>
                    <a:pt x="5434" y="59704"/>
                  </a:cubicBezTo>
                  <a:cubicBezTo>
                    <a:pt x="-5680" y="40788"/>
                    <a:pt x="642" y="16451"/>
                    <a:pt x="19551" y="5336"/>
                  </a:cubicBezTo>
                  <a:cubicBezTo>
                    <a:pt x="38467" y="-5780"/>
                    <a:pt x="62804" y="545"/>
                    <a:pt x="73919" y="19452"/>
                  </a:cubicBezTo>
                  <a:cubicBezTo>
                    <a:pt x="74014" y="19604"/>
                    <a:pt x="74100" y="19757"/>
                    <a:pt x="74186" y="19909"/>
                  </a:cubicBezTo>
                  <a:cubicBezTo>
                    <a:pt x="84892" y="38797"/>
                    <a:pt x="78491" y="62781"/>
                    <a:pt x="59803" y="73821"/>
                  </a:cubicBezTo>
                  <a:close/>
                </a:path>
              </a:pathLst>
            </a:custGeom>
            <a:noFill/>
            <a:ln w="15875" cap="rnd">
              <a:solidFill>
                <a:srgbClr val="C2C2C2"/>
              </a:solidFill>
              <a:prstDash val="solid"/>
              <a:bevel/>
            </a:ln>
          </p:spPr>
          <p:txBody>
            <a:bodyPr rtlCol="0" anchor="ctr"/>
            <a:lstStyle/>
            <a:p>
              <a:endParaRPr lang="pt-PT"/>
            </a:p>
          </p:txBody>
        </p:sp>
        <p:sp>
          <p:nvSpPr>
            <p:cNvPr id="1734" name="Freeform: Shape 1733">
              <a:extLst>
                <a:ext uri="{FF2B5EF4-FFF2-40B4-BE49-F238E27FC236}">
                  <a16:creationId xmlns:a16="http://schemas.microsoft.com/office/drawing/2014/main" id="{EE4EE9A9-D8AB-412C-BECA-8BA7528065A9}"/>
                </a:ext>
              </a:extLst>
            </p:cNvPr>
            <p:cNvSpPr/>
            <p:nvPr/>
          </p:nvSpPr>
          <p:spPr>
            <a:xfrm>
              <a:off x="-469583" y="5150114"/>
              <a:ext cx="52482" cy="30480"/>
            </a:xfrm>
            <a:custGeom>
              <a:avLst/>
              <a:gdLst>
                <a:gd name="connsiteX0" fmla="*/ 52483 w 52482"/>
                <a:gd name="connsiteY0" fmla="*/ 0 h 30480"/>
                <a:gd name="connsiteX1" fmla="*/ 0 w 52482"/>
                <a:gd name="connsiteY1" fmla="*/ 30480 h 30480"/>
              </a:gdLst>
              <a:ahLst/>
              <a:cxnLst>
                <a:cxn ang="0">
                  <a:pos x="connsiteX0" y="connsiteY0"/>
                </a:cxn>
                <a:cxn ang="0">
                  <a:pos x="connsiteX1" y="connsiteY1"/>
                </a:cxn>
              </a:cxnLst>
              <a:rect l="l" t="t" r="r" b="b"/>
              <a:pathLst>
                <a:path w="52482" h="30480">
                  <a:moveTo>
                    <a:pt x="52483" y="0"/>
                  </a:moveTo>
                  <a:lnTo>
                    <a:pt x="0" y="30480"/>
                  </a:lnTo>
                </a:path>
              </a:pathLst>
            </a:custGeom>
            <a:ln w="15875" cap="rnd">
              <a:solidFill>
                <a:srgbClr val="C2C2C2"/>
              </a:solidFill>
              <a:prstDash val="solid"/>
              <a:bevel/>
            </a:ln>
          </p:spPr>
          <p:txBody>
            <a:bodyPr rtlCol="0" anchor="ctr"/>
            <a:lstStyle/>
            <a:p>
              <a:endParaRPr lang="pt-PT"/>
            </a:p>
          </p:txBody>
        </p:sp>
        <p:sp>
          <p:nvSpPr>
            <p:cNvPr id="1735" name="Freeform: Shape 1734">
              <a:extLst>
                <a:ext uri="{FF2B5EF4-FFF2-40B4-BE49-F238E27FC236}">
                  <a16:creationId xmlns:a16="http://schemas.microsoft.com/office/drawing/2014/main" id="{42C37AA8-F24B-4CB8-BB0B-E93282036925}"/>
                </a:ext>
              </a:extLst>
            </p:cNvPr>
            <p:cNvSpPr/>
            <p:nvPr/>
          </p:nvSpPr>
          <p:spPr>
            <a:xfrm>
              <a:off x="-886352" y="5088294"/>
              <a:ext cx="79451" cy="79454"/>
            </a:xfrm>
            <a:custGeom>
              <a:avLst/>
              <a:gdLst>
                <a:gd name="connsiteX0" fmla="*/ 19624 w 79451"/>
                <a:gd name="connsiteY0" fmla="*/ 73866 h 79454"/>
                <a:gd name="connsiteX1" fmla="*/ 73963 w 79451"/>
                <a:gd name="connsiteY1" fmla="*/ 59636 h 79454"/>
                <a:gd name="connsiteX2" fmla="*/ 59731 w 79451"/>
                <a:gd name="connsiteY2" fmla="*/ 5295 h 79454"/>
                <a:gd name="connsiteX3" fmla="*/ 5393 w 79451"/>
                <a:gd name="connsiteY3" fmla="*/ 19526 h 79454"/>
                <a:gd name="connsiteX4" fmla="*/ 5146 w 79451"/>
                <a:gd name="connsiteY4" fmla="*/ 19954 h 79454"/>
                <a:gd name="connsiteX5" fmla="*/ 19624 w 79451"/>
                <a:gd name="connsiteY5" fmla="*/ 73866 h 7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51" h="79454">
                  <a:moveTo>
                    <a:pt x="19624" y="73866"/>
                  </a:moveTo>
                  <a:cubicBezTo>
                    <a:pt x="38559" y="84944"/>
                    <a:pt x="62888" y="78571"/>
                    <a:pt x="73963" y="59636"/>
                  </a:cubicBezTo>
                  <a:cubicBezTo>
                    <a:pt x="85038" y="40700"/>
                    <a:pt x="78667" y="16373"/>
                    <a:pt x="59731" y="5295"/>
                  </a:cubicBezTo>
                  <a:cubicBezTo>
                    <a:pt x="40796" y="-5782"/>
                    <a:pt x="16468" y="590"/>
                    <a:pt x="5393" y="19526"/>
                  </a:cubicBezTo>
                  <a:cubicBezTo>
                    <a:pt x="5310" y="19669"/>
                    <a:pt x="5227" y="19812"/>
                    <a:pt x="5146" y="19954"/>
                  </a:cubicBezTo>
                  <a:cubicBezTo>
                    <a:pt x="-5598" y="38862"/>
                    <a:pt x="855" y="62884"/>
                    <a:pt x="19624" y="73866"/>
                  </a:cubicBezTo>
                  <a:close/>
                </a:path>
              </a:pathLst>
            </a:custGeom>
            <a:noFill/>
            <a:ln w="15875" cap="rnd">
              <a:solidFill>
                <a:srgbClr val="C2C2C2"/>
              </a:solidFill>
              <a:prstDash val="solid"/>
              <a:bevel/>
            </a:ln>
          </p:spPr>
          <p:txBody>
            <a:bodyPr rtlCol="0" anchor="ctr"/>
            <a:lstStyle/>
            <a:p>
              <a:endParaRPr lang="pt-PT"/>
            </a:p>
          </p:txBody>
        </p:sp>
        <p:sp>
          <p:nvSpPr>
            <p:cNvPr id="1736" name="Freeform: Shape 1735">
              <a:extLst>
                <a:ext uri="{FF2B5EF4-FFF2-40B4-BE49-F238E27FC236}">
                  <a16:creationId xmlns:a16="http://schemas.microsoft.com/office/drawing/2014/main" id="{27F023D6-BD84-45DC-94F1-22BCA1D98397}"/>
                </a:ext>
              </a:extLst>
            </p:cNvPr>
            <p:cNvSpPr/>
            <p:nvPr/>
          </p:nvSpPr>
          <p:spPr>
            <a:xfrm>
              <a:off x="-808483" y="5150114"/>
              <a:ext cx="52482" cy="30480"/>
            </a:xfrm>
            <a:custGeom>
              <a:avLst/>
              <a:gdLst>
                <a:gd name="connsiteX0" fmla="*/ 0 w 52482"/>
                <a:gd name="connsiteY0" fmla="*/ 0 h 30480"/>
                <a:gd name="connsiteX1" fmla="*/ 52483 w 52482"/>
                <a:gd name="connsiteY1" fmla="*/ 30480 h 30480"/>
              </a:gdLst>
              <a:ahLst/>
              <a:cxnLst>
                <a:cxn ang="0">
                  <a:pos x="connsiteX0" y="connsiteY0"/>
                </a:cxn>
                <a:cxn ang="0">
                  <a:pos x="connsiteX1" y="connsiteY1"/>
                </a:cxn>
              </a:cxnLst>
              <a:rect l="l" t="t" r="r" b="b"/>
              <a:pathLst>
                <a:path w="52482" h="30480">
                  <a:moveTo>
                    <a:pt x="0" y="0"/>
                  </a:moveTo>
                  <a:lnTo>
                    <a:pt x="52483" y="30480"/>
                  </a:lnTo>
                </a:path>
              </a:pathLst>
            </a:custGeom>
            <a:ln w="15875" cap="rnd">
              <a:solidFill>
                <a:srgbClr val="C2C2C2"/>
              </a:solidFill>
              <a:prstDash val="solid"/>
              <a:bevel/>
            </a:ln>
          </p:spPr>
          <p:txBody>
            <a:bodyPr rtlCol="0" anchor="ctr"/>
            <a:lstStyle/>
            <a:p>
              <a:endParaRPr lang="pt-PT"/>
            </a:p>
          </p:txBody>
        </p:sp>
        <p:sp>
          <p:nvSpPr>
            <p:cNvPr id="1737" name="Freeform: Shape 1736">
              <a:extLst>
                <a:ext uri="{FF2B5EF4-FFF2-40B4-BE49-F238E27FC236}">
                  <a16:creationId xmlns:a16="http://schemas.microsoft.com/office/drawing/2014/main" id="{E2C44BEA-B553-4673-9F34-4842816B2698}"/>
                </a:ext>
              </a:extLst>
            </p:cNvPr>
            <p:cNvSpPr/>
            <p:nvPr/>
          </p:nvSpPr>
          <p:spPr>
            <a:xfrm>
              <a:off x="-886516" y="5359559"/>
              <a:ext cx="79451" cy="79452"/>
            </a:xfrm>
            <a:custGeom>
              <a:avLst/>
              <a:gdLst>
                <a:gd name="connsiteX0" fmla="*/ 19788 w 79451"/>
                <a:gd name="connsiteY0" fmla="*/ 5198 h 79452"/>
                <a:gd name="connsiteX1" fmla="*/ 74059 w 79451"/>
                <a:gd name="connsiteY1" fmla="*/ 19685 h 79452"/>
                <a:gd name="connsiteX2" fmla="*/ 59568 w 79451"/>
                <a:gd name="connsiteY2" fmla="*/ 73959 h 79452"/>
                <a:gd name="connsiteX3" fmla="*/ 5310 w 79451"/>
                <a:gd name="connsiteY3" fmla="*/ 59490 h 79452"/>
                <a:gd name="connsiteX4" fmla="*/ 19766 w 79451"/>
                <a:gd name="connsiteY4" fmla="*/ 5207 h 79452"/>
                <a:gd name="connsiteX5" fmla="*/ 19788 w 79451"/>
                <a:gd name="connsiteY5" fmla="*/ 5198 h 7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51" h="79452">
                  <a:moveTo>
                    <a:pt x="19788" y="5198"/>
                  </a:moveTo>
                  <a:cubicBezTo>
                    <a:pt x="38776" y="-5785"/>
                    <a:pt x="63074" y="702"/>
                    <a:pt x="74059" y="19685"/>
                  </a:cubicBezTo>
                  <a:cubicBezTo>
                    <a:pt x="85043" y="38678"/>
                    <a:pt x="78556" y="62976"/>
                    <a:pt x="59568" y="73959"/>
                  </a:cubicBezTo>
                  <a:cubicBezTo>
                    <a:pt x="40588" y="84941"/>
                    <a:pt x="16302" y="78464"/>
                    <a:pt x="5310" y="59490"/>
                  </a:cubicBezTo>
                  <a:cubicBezTo>
                    <a:pt x="-5686" y="40507"/>
                    <a:pt x="785" y="16209"/>
                    <a:pt x="19766" y="5207"/>
                  </a:cubicBezTo>
                  <a:cubicBezTo>
                    <a:pt x="19773" y="5207"/>
                    <a:pt x="19781" y="5198"/>
                    <a:pt x="19788" y="5198"/>
                  </a:cubicBezTo>
                  <a:close/>
                </a:path>
              </a:pathLst>
            </a:custGeom>
            <a:noFill/>
            <a:ln w="15875" cap="rnd">
              <a:solidFill>
                <a:srgbClr val="C2C2C2"/>
              </a:solidFill>
              <a:prstDash val="solid"/>
              <a:bevel/>
            </a:ln>
          </p:spPr>
          <p:txBody>
            <a:bodyPr rtlCol="0" anchor="ctr"/>
            <a:lstStyle/>
            <a:p>
              <a:endParaRPr lang="pt-PT"/>
            </a:p>
          </p:txBody>
        </p:sp>
        <p:sp>
          <p:nvSpPr>
            <p:cNvPr id="1738" name="Freeform: Shape 1737">
              <a:extLst>
                <a:ext uri="{FF2B5EF4-FFF2-40B4-BE49-F238E27FC236}">
                  <a16:creationId xmlns:a16="http://schemas.microsoft.com/office/drawing/2014/main" id="{CD95F482-455B-4232-932A-D1E1AC55AD36}"/>
                </a:ext>
              </a:extLst>
            </p:cNvPr>
            <p:cNvSpPr/>
            <p:nvPr/>
          </p:nvSpPr>
          <p:spPr>
            <a:xfrm>
              <a:off x="-808483" y="5346710"/>
              <a:ext cx="52482" cy="30384"/>
            </a:xfrm>
            <a:custGeom>
              <a:avLst/>
              <a:gdLst>
                <a:gd name="connsiteX0" fmla="*/ 0 w 52482"/>
                <a:gd name="connsiteY0" fmla="*/ 30385 h 30384"/>
                <a:gd name="connsiteX1" fmla="*/ 52483 w 52482"/>
                <a:gd name="connsiteY1" fmla="*/ 0 h 30384"/>
              </a:gdLst>
              <a:ahLst/>
              <a:cxnLst>
                <a:cxn ang="0">
                  <a:pos x="connsiteX0" y="connsiteY0"/>
                </a:cxn>
                <a:cxn ang="0">
                  <a:pos x="connsiteX1" y="connsiteY1"/>
                </a:cxn>
              </a:cxnLst>
              <a:rect l="l" t="t" r="r" b="b"/>
              <a:pathLst>
                <a:path w="52482" h="30384">
                  <a:moveTo>
                    <a:pt x="0" y="30385"/>
                  </a:moveTo>
                  <a:lnTo>
                    <a:pt x="52483" y="0"/>
                  </a:lnTo>
                </a:path>
              </a:pathLst>
            </a:custGeom>
            <a:ln w="15875" cap="rnd">
              <a:solidFill>
                <a:srgbClr val="C2C2C2"/>
              </a:solidFill>
              <a:prstDash val="solid"/>
              <a:bevel/>
            </a:ln>
          </p:spPr>
          <p:txBody>
            <a:bodyPr rtlCol="0" anchor="ctr"/>
            <a:lstStyle/>
            <a:p>
              <a:endParaRPr lang="pt-PT"/>
            </a:p>
          </p:txBody>
        </p:sp>
        <p:sp>
          <p:nvSpPr>
            <p:cNvPr id="1739" name="Freeform: Shape 1738">
              <a:extLst>
                <a:ext uri="{FF2B5EF4-FFF2-40B4-BE49-F238E27FC236}">
                  <a16:creationId xmlns:a16="http://schemas.microsoft.com/office/drawing/2014/main" id="{2D836644-E209-42FC-B31C-03380A5ED4BA}"/>
                </a:ext>
              </a:extLst>
            </p:cNvPr>
            <p:cNvSpPr/>
            <p:nvPr/>
          </p:nvSpPr>
          <p:spPr>
            <a:xfrm>
              <a:off x="-418589" y="5359517"/>
              <a:ext cx="79417" cy="79451"/>
            </a:xfrm>
            <a:custGeom>
              <a:avLst/>
              <a:gdLst>
                <a:gd name="connsiteX0" fmla="*/ 59639 w 79417"/>
                <a:gd name="connsiteY0" fmla="*/ 5239 h 79451"/>
                <a:gd name="connsiteX1" fmla="*/ 5339 w 79417"/>
                <a:gd name="connsiteY1" fmla="*/ 19622 h 79451"/>
                <a:gd name="connsiteX2" fmla="*/ 19720 w 79417"/>
                <a:gd name="connsiteY2" fmla="*/ 73915 h 79451"/>
                <a:gd name="connsiteX3" fmla="*/ 74022 w 79417"/>
                <a:gd name="connsiteY3" fmla="*/ 59541 h 79451"/>
                <a:gd name="connsiteX4" fmla="*/ 74022 w 79417"/>
                <a:gd name="connsiteY4" fmla="*/ 59532 h 79451"/>
                <a:gd name="connsiteX5" fmla="*/ 59639 w 79417"/>
                <a:gd name="connsiteY5" fmla="*/ 5239 h 79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17" h="79451">
                  <a:moveTo>
                    <a:pt x="59639" y="5239"/>
                  </a:moveTo>
                  <a:cubicBezTo>
                    <a:pt x="40675" y="-5781"/>
                    <a:pt x="16363" y="648"/>
                    <a:pt x="5339" y="19622"/>
                  </a:cubicBezTo>
                  <a:cubicBezTo>
                    <a:pt x="-5686" y="38586"/>
                    <a:pt x="752" y="62894"/>
                    <a:pt x="19720" y="73915"/>
                  </a:cubicBezTo>
                  <a:cubicBezTo>
                    <a:pt x="38684" y="84945"/>
                    <a:pt x="62992" y="78506"/>
                    <a:pt x="74022" y="59541"/>
                  </a:cubicBezTo>
                  <a:cubicBezTo>
                    <a:pt x="74022" y="59541"/>
                    <a:pt x="74022" y="59532"/>
                    <a:pt x="74022" y="59532"/>
                  </a:cubicBezTo>
                  <a:cubicBezTo>
                    <a:pt x="84985" y="40558"/>
                    <a:pt x="78555" y="16298"/>
                    <a:pt x="59639" y="5239"/>
                  </a:cubicBezTo>
                  <a:close/>
                </a:path>
              </a:pathLst>
            </a:custGeom>
            <a:noFill/>
            <a:ln w="15875" cap="rnd">
              <a:solidFill>
                <a:srgbClr val="C2C2C2"/>
              </a:solidFill>
              <a:prstDash val="solid"/>
              <a:bevel/>
            </a:ln>
          </p:spPr>
          <p:txBody>
            <a:bodyPr rtlCol="0" anchor="ctr"/>
            <a:lstStyle/>
            <a:p>
              <a:endParaRPr lang="pt-PT"/>
            </a:p>
          </p:txBody>
        </p:sp>
        <p:sp>
          <p:nvSpPr>
            <p:cNvPr id="1740" name="Freeform: Shape 1739">
              <a:extLst>
                <a:ext uri="{FF2B5EF4-FFF2-40B4-BE49-F238E27FC236}">
                  <a16:creationId xmlns:a16="http://schemas.microsoft.com/office/drawing/2014/main" id="{633806DE-E65F-4973-B500-D5D40435E8A4}"/>
                </a:ext>
              </a:extLst>
            </p:cNvPr>
            <p:cNvSpPr/>
            <p:nvPr/>
          </p:nvSpPr>
          <p:spPr>
            <a:xfrm>
              <a:off x="-469583" y="5346710"/>
              <a:ext cx="52482" cy="30384"/>
            </a:xfrm>
            <a:custGeom>
              <a:avLst/>
              <a:gdLst>
                <a:gd name="connsiteX0" fmla="*/ 52483 w 52482"/>
                <a:gd name="connsiteY0" fmla="*/ 30385 h 30384"/>
                <a:gd name="connsiteX1" fmla="*/ 0 w 52482"/>
                <a:gd name="connsiteY1" fmla="*/ 0 h 30384"/>
              </a:gdLst>
              <a:ahLst/>
              <a:cxnLst>
                <a:cxn ang="0">
                  <a:pos x="connsiteX0" y="connsiteY0"/>
                </a:cxn>
                <a:cxn ang="0">
                  <a:pos x="connsiteX1" y="connsiteY1"/>
                </a:cxn>
              </a:cxnLst>
              <a:rect l="l" t="t" r="r" b="b"/>
              <a:pathLst>
                <a:path w="52482" h="30384">
                  <a:moveTo>
                    <a:pt x="52483" y="30385"/>
                  </a:moveTo>
                  <a:lnTo>
                    <a:pt x="0" y="0"/>
                  </a:lnTo>
                </a:path>
              </a:pathLst>
            </a:custGeom>
            <a:ln w="15875" cap="rnd">
              <a:solidFill>
                <a:srgbClr val="C2C2C2"/>
              </a:solidFill>
              <a:prstDash val="solid"/>
              <a:bevel/>
            </a:ln>
          </p:spPr>
          <p:txBody>
            <a:bodyPr rtlCol="0" anchor="ctr"/>
            <a:lstStyle/>
            <a:p>
              <a:endParaRPr lang="pt-PT"/>
            </a:p>
          </p:txBody>
        </p:sp>
        <p:sp>
          <p:nvSpPr>
            <p:cNvPr id="1741" name="Freeform: Shape 1740">
              <a:extLst>
                <a:ext uri="{FF2B5EF4-FFF2-40B4-BE49-F238E27FC236}">
                  <a16:creationId xmlns:a16="http://schemas.microsoft.com/office/drawing/2014/main" id="{BBA1F4BC-F4F8-4466-829E-7D691D29363F}"/>
                </a:ext>
              </a:extLst>
            </p:cNvPr>
            <p:cNvSpPr/>
            <p:nvPr/>
          </p:nvSpPr>
          <p:spPr>
            <a:xfrm>
              <a:off x="-737998" y="5263652"/>
              <a:ext cx="289845" cy="9525"/>
            </a:xfrm>
            <a:custGeom>
              <a:avLst/>
              <a:gdLst>
                <a:gd name="connsiteX0" fmla="*/ 289846 w 289845"/>
                <a:gd name="connsiteY0" fmla="*/ 0 h 9525"/>
                <a:gd name="connsiteX1" fmla="*/ 0 w 289845"/>
                <a:gd name="connsiteY1" fmla="*/ 0 h 9525"/>
              </a:gdLst>
              <a:ahLst/>
              <a:cxnLst>
                <a:cxn ang="0">
                  <a:pos x="connsiteX0" y="connsiteY0"/>
                </a:cxn>
                <a:cxn ang="0">
                  <a:pos x="connsiteX1" y="connsiteY1"/>
                </a:cxn>
              </a:cxnLst>
              <a:rect l="l" t="t" r="r" b="b"/>
              <a:pathLst>
                <a:path w="289845" h="9525">
                  <a:moveTo>
                    <a:pt x="289846" y="0"/>
                  </a:moveTo>
                  <a:lnTo>
                    <a:pt x="0" y="0"/>
                  </a:lnTo>
                </a:path>
              </a:pathLst>
            </a:custGeom>
            <a:ln w="15875" cap="rnd">
              <a:solidFill>
                <a:srgbClr val="C2C2C2"/>
              </a:solidFill>
              <a:prstDash val="solid"/>
              <a:bevel/>
            </a:ln>
          </p:spPr>
          <p:txBody>
            <a:bodyPr rtlCol="0" anchor="ctr"/>
            <a:lstStyle/>
            <a:p>
              <a:endParaRPr lang="pt-PT"/>
            </a:p>
          </p:txBody>
        </p:sp>
        <p:sp>
          <p:nvSpPr>
            <p:cNvPr id="1742" name="Freeform: Shape 1741">
              <a:extLst>
                <a:ext uri="{FF2B5EF4-FFF2-40B4-BE49-F238E27FC236}">
                  <a16:creationId xmlns:a16="http://schemas.microsoft.com/office/drawing/2014/main" id="{B6904B75-EF06-4F07-AE51-D4B1394AC5CA}"/>
                </a:ext>
              </a:extLst>
            </p:cNvPr>
            <p:cNvSpPr/>
            <p:nvPr/>
          </p:nvSpPr>
          <p:spPr>
            <a:xfrm>
              <a:off x="-673646" y="5143351"/>
              <a:ext cx="55567" cy="282225"/>
            </a:xfrm>
            <a:custGeom>
              <a:avLst/>
              <a:gdLst>
                <a:gd name="connsiteX0" fmla="*/ 28183 w 55567"/>
                <a:gd name="connsiteY0" fmla="*/ -146 h 282225"/>
                <a:gd name="connsiteX1" fmla="*/ 55520 w 55567"/>
                <a:gd name="connsiteY1" fmla="*/ 282079 h 282225"/>
              </a:gdLst>
              <a:ahLst/>
              <a:cxnLst>
                <a:cxn ang="0">
                  <a:pos x="connsiteX0" y="connsiteY0"/>
                </a:cxn>
                <a:cxn ang="0">
                  <a:pos x="connsiteX1" y="connsiteY1"/>
                </a:cxn>
              </a:cxnLst>
              <a:rect l="l" t="t" r="r" b="b"/>
              <a:pathLst>
                <a:path w="55567" h="282225">
                  <a:moveTo>
                    <a:pt x="28183" y="-146"/>
                  </a:moveTo>
                  <a:cubicBezTo>
                    <a:pt x="275" y="54051"/>
                    <a:pt x="-28300" y="156825"/>
                    <a:pt x="55520" y="282079"/>
                  </a:cubicBezTo>
                </a:path>
              </a:pathLst>
            </a:custGeom>
            <a:noFill/>
            <a:ln w="15875" cap="rnd">
              <a:solidFill>
                <a:srgbClr val="C2C2C2"/>
              </a:solidFill>
              <a:prstDash val="solid"/>
              <a:bevel/>
            </a:ln>
          </p:spPr>
          <p:txBody>
            <a:bodyPr rtlCol="0" anchor="ctr"/>
            <a:lstStyle/>
            <a:p>
              <a:endParaRPr lang="pt-PT"/>
            </a:p>
          </p:txBody>
        </p:sp>
        <p:sp>
          <p:nvSpPr>
            <p:cNvPr id="1743" name="Freeform: Shape 1742">
              <a:extLst>
                <a:ext uri="{FF2B5EF4-FFF2-40B4-BE49-F238E27FC236}">
                  <a16:creationId xmlns:a16="http://schemas.microsoft.com/office/drawing/2014/main" id="{5B8A91B1-F9BA-4716-87C3-CB2B5FFD9F11}"/>
                </a:ext>
              </a:extLst>
            </p:cNvPr>
            <p:cNvSpPr/>
            <p:nvPr/>
          </p:nvSpPr>
          <p:spPr>
            <a:xfrm>
              <a:off x="-608267" y="5142970"/>
              <a:ext cx="55688" cy="282606"/>
            </a:xfrm>
            <a:custGeom>
              <a:avLst/>
              <a:gdLst>
                <a:gd name="connsiteX0" fmla="*/ 27098 w 55688"/>
                <a:gd name="connsiteY0" fmla="*/ -146 h 282606"/>
                <a:gd name="connsiteX1" fmla="*/ -48 w 55688"/>
                <a:gd name="connsiteY1" fmla="*/ 282460 h 282606"/>
              </a:gdLst>
              <a:ahLst/>
              <a:cxnLst>
                <a:cxn ang="0">
                  <a:pos x="connsiteX0" y="connsiteY0"/>
                </a:cxn>
                <a:cxn ang="0">
                  <a:pos x="connsiteX1" y="connsiteY1"/>
                </a:cxn>
              </a:cxnLst>
              <a:rect l="l" t="t" r="r" b="b"/>
              <a:pathLst>
                <a:path w="55688" h="282606">
                  <a:moveTo>
                    <a:pt x="27098" y="-146"/>
                  </a:moveTo>
                  <a:cubicBezTo>
                    <a:pt x="55102" y="53955"/>
                    <a:pt x="84248" y="157016"/>
                    <a:pt x="-48" y="282460"/>
                  </a:cubicBezTo>
                </a:path>
              </a:pathLst>
            </a:custGeom>
            <a:noFill/>
            <a:ln w="15875" cap="rnd">
              <a:solidFill>
                <a:srgbClr val="C2C2C2"/>
              </a:solidFill>
              <a:prstDash val="solid"/>
              <a:bevel/>
            </a:ln>
          </p:spPr>
          <p:txBody>
            <a:bodyPr rtlCol="0" anchor="ctr"/>
            <a:lstStyle/>
            <a:p>
              <a:endParaRPr lang="pt-PT"/>
            </a:p>
          </p:txBody>
        </p:sp>
        <p:sp>
          <p:nvSpPr>
            <p:cNvPr id="1744" name="Freeform: Shape 1743">
              <a:extLst>
                <a:ext uri="{FF2B5EF4-FFF2-40B4-BE49-F238E27FC236}">
                  <a16:creationId xmlns:a16="http://schemas.microsoft.com/office/drawing/2014/main" id="{3D46DDBD-D090-4C37-8221-EBD470255A93}"/>
                </a:ext>
              </a:extLst>
            </p:cNvPr>
            <p:cNvSpPr/>
            <p:nvPr/>
          </p:nvSpPr>
          <p:spPr>
            <a:xfrm>
              <a:off x="-777526" y="5099346"/>
              <a:ext cx="328612" cy="328612"/>
            </a:xfrm>
            <a:custGeom>
              <a:avLst/>
              <a:gdLst>
                <a:gd name="connsiteX0" fmla="*/ 328565 w 328612"/>
                <a:gd name="connsiteY0" fmla="*/ 164064 h 328612"/>
                <a:gd name="connsiteX1" fmla="*/ 164354 w 328612"/>
                <a:gd name="connsiteY1" fmla="*/ 328466 h 328612"/>
                <a:gd name="connsiteX2" fmla="*/ -48 w 328612"/>
                <a:gd name="connsiteY2" fmla="*/ 164255 h 328612"/>
                <a:gd name="connsiteX3" fmla="*/ 164163 w 328612"/>
                <a:gd name="connsiteY3" fmla="*/ -146 h 328612"/>
                <a:gd name="connsiteX4" fmla="*/ 164259 w 328612"/>
                <a:gd name="connsiteY4" fmla="*/ -146 h 328612"/>
                <a:gd name="connsiteX5" fmla="*/ 328565 w 328612"/>
                <a:gd name="connsiteY5" fmla="*/ 164064 h 32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612" h="328612">
                  <a:moveTo>
                    <a:pt x="328565" y="164064"/>
                  </a:moveTo>
                  <a:cubicBezTo>
                    <a:pt x="328617" y="254809"/>
                    <a:pt x="255098" y="328409"/>
                    <a:pt x="164354" y="328466"/>
                  </a:cubicBezTo>
                  <a:cubicBezTo>
                    <a:pt x="73610" y="328523"/>
                    <a:pt x="5" y="255000"/>
                    <a:pt x="-48" y="164255"/>
                  </a:cubicBezTo>
                  <a:cubicBezTo>
                    <a:pt x="-100" y="73510"/>
                    <a:pt x="73420" y="-89"/>
                    <a:pt x="164163" y="-146"/>
                  </a:cubicBezTo>
                  <a:cubicBezTo>
                    <a:pt x="164195" y="-146"/>
                    <a:pt x="164227" y="-146"/>
                    <a:pt x="164259" y="-146"/>
                  </a:cubicBezTo>
                  <a:cubicBezTo>
                    <a:pt x="254965" y="-146"/>
                    <a:pt x="328512" y="73358"/>
                    <a:pt x="328565" y="164064"/>
                  </a:cubicBezTo>
                  <a:close/>
                </a:path>
              </a:pathLst>
            </a:custGeom>
            <a:noFill/>
            <a:ln w="15875" cap="rnd">
              <a:solidFill>
                <a:srgbClr val="C2C2C2"/>
              </a:solidFill>
              <a:prstDash val="solid"/>
              <a:bevel/>
            </a:ln>
          </p:spPr>
          <p:txBody>
            <a:bodyPr rtlCol="0" anchor="ctr"/>
            <a:lstStyle/>
            <a:p>
              <a:endParaRPr lang="pt-PT"/>
            </a:p>
          </p:txBody>
        </p:sp>
        <p:sp>
          <p:nvSpPr>
            <p:cNvPr id="1745" name="Freeform: Shape 1744">
              <a:extLst>
                <a:ext uri="{FF2B5EF4-FFF2-40B4-BE49-F238E27FC236}">
                  <a16:creationId xmlns:a16="http://schemas.microsoft.com/office/drawing/2014/main" id="{97789A7F-ED2B-4C46-8E98-97731D752B7A}"/>
                </a:ext>
              </a:extLst>
            </p:cNvPr>
            <p:cNvSpPr/>
            <p:nvPr/>
          </p:nvSpPr>
          <p:spPr>
            <a:xfrm>
              <a:off x="-846297" y="5211646"/>
              <a:ext cx="9525" cy="103917"/>
            </a:xfrm>
            <a:custGeom>
              <a:avLst/>
              <a:gdLst>
                <a:gd name="connsiteX0" fmla="*/ 0 w 9525"/>
                <a:gd name="connsiteY0" fmla="*/ 0 h 103917"/>
                <a:gd name="connsiteX1" fmla="*/ 0 w 9525"/>
                <a:gd name="connsiteY1" fmla="*/ 103918 h 103917"/>
              </a:gdLst>
              <a:ahLst/>
              <a:cxnLst>
                <a:cxn ang="0">
                  <a:pos x="connsiteX0" y="connsiteY0"/>
                </a:cxn>
                <a:cxn ang="0">
                  <a:pos x="connsiteX1" y="connsiteY1"/>
                </a:cxn>
              </a:cxnLst>
              <a:rect l="l" t="t" r="r" b="b"/>
              <a:pathLst>
                <a:path w="9525" h="103917">
                  <a:moveTo>
                    <a:pt x="0" y="0"/>
                  </a:moveTo>
                  <a:lnTo>
                    <a:pt x="0" y="103918"/>
                  </a:lnTo>
                </a:path>
              </a:pathLst>
            </a:custGeom>
            <a:ln w="15875" cap="rnd">
              <a:solidFill>
                <a:srgbClr val="C2C2C2"/>
              </a:solidFill>
              <a:prstDash val="solid"/>
              <a:bevel/>
            </a:ln>
          </p:spPr>
          <p:txBody>
            <a:bodyPr rtlCol="0" anchor="ctr"/>
            <a:lstStyle/>
            <a:p>
              <a:endParaRPr lang="pt-PT"/>
            </a:p>
          </p:txBody>
        </p:sp>
        <p:sp>
          <p:nvSpPr>
            <p:cNvPr id="1746" name="Freeform: Shape 1745">
              <a:extLst>
                <a:ext uri="{FF2B5EF4-FFF2-40B4-BE49-F238E27FC236}">
                  <a16:creationId xmlns:a16="http://schemas.microsoft.com/office/drawing/2014/main" id="{FA6D1C46-FFF5-4A17-9BA3-C16272AEFA8E}"/>
                </a:ext>
              </a:extLst>
            </p:cNvPr>
            <p:cNvSpPr/>
            <p:nvPr/>
          </p:nvSpPr>
          <p:spPr>
            <a:xfrm>
              <a:off x="-379286" y="5211646"/>
              <a:ext cx="9525" cy="103917"/>
            </a:xfrm>
            <a:custGeom>
              <a:avLst/>
              <a:gdLst>
                <a:gd name="connsiteX0" fmla="*/ 0 w 9525"/>
                <a:gd name="connsiteY0" fmla="*/ 0 h 103917"/>
                <a:gd name="connsiteX1" fmla="*/ 0 w 9525"/>
                <a:gd name="connsiteY1" fmla="*/ 103918 h 103917"/>
              </a:gdLst>
              <a:ahLst/>
              <a:cxnLst>
                <a:cxn ang="0">
                  <a:pos x="connsiteX0" y="connsiteY0"/>
                </a:cxn>
                <a:cxn ang="0">
                  <a:pos x="connsiteX1" y="connsiteY1"/>
                </a:cxn>
              </a:cxnLst>
              <a:rect l="l" t="t" r="r" b="b"/>
              <a:pathLst>
                <a:path w="9525" h="103917">
                  <a:moveTo>
                    <a:pt x="0" y="0"/>
                  </a:moveTo>
                  <a:lnTo>
                    <a:pt x="0" y="103918"/>
                  </a:lnTo>
                </a:path>
              </a:pathLst>
            </a:custGeom>
            <a:ln w="15875" cap="rnd">
              <a:solidFill>
                <a:srgbClr val="C2C2C2"/>
              </a:solidFill>
              <a:prstDash val="solid"/>
              <a:bevel/>
            </a:ln>
          </p:spPr>
          <p:txBody>
            <a:bodyPr rtlCol="0" anchor="ctr"/>
            <a:lstStyle/>
            <a:p>
              <a:endParaRPr lang="pt-PT"/>
            </a:p>
          </p:txBody>
        </p:sp>
      </p:grpSp>
      <p:grpSp>
        <p:nvGrpSpPr>
          <p:cNvPr id="1798" name="Group 1797">
            <a:extLst>
              <a:ext uri="{FF2B5EF4-FFF2-40B4-BE49-F238E27FC236}">
                <a16:creationId xmlns:a16="http://schemas.microsoft.com/office/drawing/2014/main" id="{D4CEC7B9-731B-479B-941D-93A8074C229F}"/>
              </a:ext>
            </a:extLst>
          </p:cNvPr>
          <p:cNvGrpSpPr/>
          <p:nvPr/>
        </p:nvGrpSpPr>
        <p:grpSpPr>
          <a:xfrm>
            <a:off x="863660" y="5910368"/>
            <a:ext cx="226261" cy="283637"/>
            <a:chOff x="-887098" y="349784"/>
            <a:chExt cx="481663" cy="603807"/>
          </a:xfrm>
        </p:grpSpPr>
        <p:sp>
          <p:nvSpPr>
            <p:cNvPr id="1671" name="Freeform: Shape 1670">
              <a:extLst>
                <a:ext uri="{FF2B5EF4-FFF2-40B4-BE49-F238E27FC236}">
                  <a16:creationId xmlns:a16="http://schemas.microsoft.com/office/drawing/2014/main" id="{3EA7EC4A-C5F3-4339-8002-F284151A727D}"/>
                </a:ext>
              </a:extLst>
            </p:cNvPr>
            <p:cNvSpPr/>
            <p:nvPr/>
          </p:nvSpPr>
          <p:spPr>
            <a:xfrm>
              <a:off x="-572137" y="552828"/>
              <a:ext cx="41133" cy="297242"/>
            </a:xfrm>
            <a:custGeom>
              <a:avLst/>
              <a:gdLst>
                <a:gd name="connsiteX0" fmla="*/ 0 w 41133"/>
                <a:gd name="connsiteY0" fmla="*/ 0 h 297242"/>
                <a:gd name="connsiteX1" fmla="*/ 41133 w 41133"/>
                <a:gd name="connsiteY1" fmla="*/ 297243 h 297242"/>
              </a:gdLst>
              <a:ahLst/>
              <a:cxnLst>
                <a:cxn ang="0">
                  <a:pos x="connsiteX0" y="connsiteY0"/>
                </a:cxn>
                <a:cxn ang="0">
                  <a:pos x="connsiteX1" y="connsiteY1"/>
                </a:cxn>
              </a:cxnLst>
              <a:rect l="l" t="t" r="r" b="b"/>
              <a:pathLst>
                <a:path w="41133" h="297242">
                  <a:moveTo>
                    <a:pt x="0" y="0"/>
                  </a:moveTo>
                  <a:lnTo>
                    <a:pt x="41133" y="297243"/>
                  </a:lnTo>
                </a:path>
              </a:pathLst>
            </a:custGeom>
            <a:ln w="15875" cap="rnd">
              <a:solidFill>
                <a:srgbClr val="C2C2C2"/>
              </a:solidFill>
              <a:prstDash val="solid"/>
              <a:bevel/>
            </a:ln>
          </p:spPr>
          <p:txBody>
            <a:bodyPr rtlCol="0" anchor="ctr"/>
            <a:lstStyle/>
            <a:p>
              <a:endParaRPr lang="pt-PT"/>
            </a:p>
          </p:txBody>
        </p:sp>
        <p:sp>
          <p:nvSpPr>
            <p:cNvPr id="1672" name="Freeform: Shape 1671">
              <a:extLst>
                <a:ext uri="{FF2B5EF4-FFF2-40B4-BE49-F238E27FC236}">
                  <a16:creationId xmlns:a16="http://schemas.microsoft.com/office/drawing/2014/main" id="{7B8C23EB-07D6-46E2-83A5-741141706F52}"/>
                </a:ext>
              </a:extLst>
            </p:cNvPr>
            <p:cNvSpPr/>
            <p:nvPr/>
          </p:nvSpPr>
          <p:spPr>
            <a:xfrm>
              <a:off x="-761620" y="552828"/>
              <a:ext cx="41133" cy="297242"/>
            </a:xfrm>
            <a:custGeom>
              <a:avLst/>
              <a:gdLst>
                <a:gd name="connsiteX0" fmla="*/ 0 w 41133"/>
                <a:gd name="connsiteY0" fmla="*/ 297243 h 297242"/>
                <a:gd name="connsiteX1" fmla="*/ 41133 w 41133"/>
                <a:gd name="connsiteY1" fmla="*/ 0 h 297242"/>
              </a:gdLst>
              <a:ahLst/>
              <a:cxnLst>
                <a:cxn ang="0">
                  <a:pos x="connsiteX0" y="connsiteY0"/>
                </a:cxn>
                <a:cxn ang="0">
                  <a:pos x="connsiteX1" y="connsiteY1"/>
                </a:cxn>
              </a:cxnLst>
              <a:rect l="l" t="t" r="r" b="b"/>
              <a:pathLst>
                <a:path w="41133" h="297242">
                  <a:moveTo>
                    <a:pt x="0" y="297243"/>
                  </a:moveTo>
                  <a:lnTo>
                    <a:pt x="41133" y="0"/>
                  </a:lnTo>
                </a:path>
              </a:pathLst>
            </a:custGeom>
            <a:ln w="15875" cap="rnd">
              <a:solidFill>
                <a:srgbClr val="C2C2C2"/>
              </a:solidFill>
              <a:prstDash val="solid"/>
              <a:bevel/>
            </a:ln>
          </p:spPr>
          <p:txBody>
            <a:bodyPr rtlCol="0" anchor="ctr"/>
            <a:lstStyle/>
            <a:p>
              <a:endParaRPr lang="pt-PT"/>
            </a:p>
          </p:txBody>
        </p:sp>
        <p:sp>
          <p:nvSpPr>
            <p:cNvPr id="1673" name="Freeform: Shape 1672">
              <a:extLst>
                <a:ext uri="{FF2B5EF4-FFF2-40B4-BE49-F238E27FC236}">
                  <a16:creationId xmlns:a16="http://schemas.microsoft.com/office/drawing/2014/main" id="{B5649725-12B0-4411-9C4D-36B92F39B1D3}"/>
                </a:ext>
              </a:extLst>
            </p:cNvPr>
            <p:cNvSpPr/>
            <p:nvPr/>
          </p:nvSpPr>
          <p:spPr>
            <a:xfrm>
              <a:off x="-887098" y="930890"/>
              <a:ext cx="481663" cy="22701"/>
            </a:xfrm>
            <a:custGeom>
              <a:avLst/>
              <a:gdLst>
                <a:gd name="connsiteX0" fmla="*/ -180 w 481663"/>
                <a:gd name="connsiteY0" fmla="*/ -146 h 22701"/>
                <a:gd name="connsiteX1" fmla="*/ 120145 w 481663"/>
                <a:gd name="connsiteY1" fmla="*/ -146 h 22701"/>
                <a:gd name="connsiteX2" fmla="*/ 240832 w 481663"/>
                <a:gd name="connsiteY2" fmla="*/ -146 h 22701"/>
                <a:gd name="connsiteX3" fmla="*/ 361158 w 481663"/>
                <a:gd name="connsiteY3" fmla="*/ -146 h 22701"/>
                <a:gd name="connsiteX4" fmla="*/ 481484 w 481663"/>
                <a:gd name="connsiteY4" fmla="*/ -146 h 22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663" h="22701">
                  <a:moveTo>
                    <a:pt x="-180" y="-146"/>
                  </a:moveTo>
                  <a:cubicBezTo>
                    <a:pt x="-180" y="-146"/>
                    <a:pt x="50626" y="50932"/>
                    <a:pt x="120145" y="-146"/>
                  </a:cubicBezTo>
                  <a:cubicBezTo>
                    <a:pt x="120145" y="-146"/>
                    <a:pt x="171313" y="50932"/>
                    <a:pt x="240832" y="-146"/>
                  </a:cubicBezTo>
                  <a:cubicBezTo>
                    <a:pt x="240832" y="-146"/>
                    <a:pt x="291639" y="50932"/>
                    <a:pt x="361158" y="-146"/>
                  </a:cubicBezTo>
                  <a:cubicBezTo>
                    <a:pt x="361158" y="-146"/>
                    <a:pt x="411874" y="50932"/>
                    <a:pt x="481484" y="-146"/>
                  </a:cubicBezTo>
                </a:path>
              </a:pathLst>
            </a:custGeom>
            <a:noFill/>
            <a:ln w="15875" cap="rnd">
              <a:solidFill>
                <a:srgbClr val="C2C2C2"/>
              </a:solidFill>
              <a:prstDash val="solid"/>
              <a:bevel/>
            </a:ln>
          </p:spPr>
          <p:txBody>
            <a:bodyPr rtlCol="0" anchor="ctr"/>
            <a:lstStyle/>
            <a:p>
              <a:endParaRPr lang="pt-PT"/>
            </a:p>
          </p:txBody>
        </p:sp>
        <p:sp>
          <p:nvSpPr>
            <p:cNvPr id="1674" name="Freeform: Shape 1673">
              <a:extLst>
                <a:ext uri="{FF2B5EF4-FFF2-40B4-BE49-F238E27FC236}">
                  <a16:creationId xmlns:a16="http://schemas.microsoft.com/office/drawing/2014/main" id="{5399011E-9603-45AD-B1F8-AD2BE31E1B8C}"/>
                </a:ext>
              </a:extLst>
            </p:cNvPr>
            <p:cNvSpPr/>
            <p:nvPr/>
          </p:nvSpPr>
          <p:spPr>
            <a:xfrm>
              <a:off x="-720306" y="349784"/>
              <a:ext cx="148078" cy="198523"/>
            </a:xfrm>
            <a:custGeom>
              <a:avLst/>
              <a:gdLst>
                <a:gd name="connsiteX0" fmla="*/ 147899 w 148078"/>
                <a:gd name="connsiteY0" fmla="*/ 198378 h 198523"/>
                <a:gd name="connsiteX1" fmla="*/ 147899 w 148078"/>
                <a:gd name="connsiteY1" fmla="*/ 73894 h 198523"/>
                <a:gd name="connsiteX2" fmla="*/ 73859 w 148078"/>
                <a:gd name="connsiteY2" fmla="*/ -146 h 198523"/>
                <a:gd name="connsiteX3" fmla="*/ -180 w 148078"/>
                <a:gd name="connsiteY3" fmla="*/ 73894 h 198523"/>
                <a:gd name="connsiteX4" fmla="*/ -180 w 148078"/>
                <a:gd name="connsiteY4" fmla="*/ 113942 h 198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78" h="198523">
                  <a:moveTo>
                    <a:pt x="147899" y="198378"/>
                  </a:moveTo>
                  <a:lnTo>
                    <a:pt x="147899" y="73894"/>
                  </a:lnTo>
                  <a:cubicBezTo>
                    <a:pt x="147899" y="33005"/>
                    <a:pt x="114748" y="-146"/>
                    <a:pt x="73859" y="-146"/>
                  </a:cubicBezTo>
                  <a:cubicBezTo>
                    <a:pt x="32970" y="-146"/>
                    <a:pt x="-180" y="33005"/>
                    <a:pt x="-180" y="73894"/>
                  </a:cubicBezTo>
                  <a:lnTo>
                    <a:pt x="-180" y="113942"/>
                  </a:lnTo>
                </a:path>
              </a:pathLst>
            </a:custGeom>
            <a:noFill/>
            <a:ln w="15875" cap="rnd">
              <a:solidFill>
                <a:srgbClr val="C2C2C2"/>
              </a:solidFill>
              <a:prstDash val="solid"/>
              <a:bevel/>
            </a:ln>
          </p:spPr>
          <p:txBody>
            <a:bodyPr rtlCol="0" anchor="ctr"/>
            <a:lstStyle/>
            <a:p>
              <a:endParaRPr lang="pt-PT"/>
            </a:p>
          </p:txBody>
        </p:sp>
        <p:sp>
          <p:nvSpPr>
            <p:cNvPr id="1675" name="Freeform: Shape 1674">
              <a:extLst>
                <a:ext uri="{FF2B5EF4-FFF2-40B4-BE49-F238E27FC236}">
                  <a16:creationId xmlns:a16="http://schemas.microsoft.com/office/drawing/2014/main" id="{172A652B-316C-438E-A170-E7F169F85069}"/>
                </a:ext>
              </a:extLst>
            </p:cNvPr>
            <p:cNvSpPr/>
            <p:nvPr/>
          </p:nvSpPr>
          <p:spPr>
            <a:xfrm>
              <a:off x="-718950" y="410715"/>
              <a:ext cx="145366" cy="9040"/>
            </a:xfrm>
            <a:custGeom>
              <a:avLst/>
              <a:gdLst>
                <a:gd name="connsiteX0" fmla="*/ 0 w 145366"/>
                <a:gd name="connsiteY0" fmla="*/ 0 h 9040"/>
                <a:gd name="connsiteX1" fmla="*/ 145367 w 145366"/>
                <a:gd name="connsiteY1" fmla="*/ 0 h 9040"/>
              </a:gdLst>
              <a:ahLst/>
              <a:cxnLst>
                <a:cxn ang="0">
                  <a:pos x="connsiteX0" y="connsiteY0"/>
                </a:cxn>
                <a:cxn ang="0">
                  <a:pos x="connsiteX1" y="connsiteY1"/>
                </a:cxn>
              </a:cxnLst>
              <a:rect l="l" t="t" r="r" b="b"/>
              <a:pathLst>
                <a:path w="145366" h="9040">
                  <a:moveTo>
                    <a:pt x="0" y="0"/>
                  </a:moveTo>
                  <a:lnTo>
                    <a:pt x="145367" y="0"/>
                  </a:lnTo>
                </a:path>
              </a:pathLst>
            </a:custGeom>
            <a:ln w="15875" cap="rnd">
              <a:solidFill>
                <a:srgbClr val="C2C2C2"/>
              </a:solidFill>
              <a:prstDash val="solid"/>
              <a:bevel/>
            </a:ln>
          </p:spPr>
          <p:txBody>
            <a:bodyPr rtlCol="0" anchor="ctr"/>
            <a:lstStyle/>
            <a:p>
              <a:endParaRPr lang="pt-PT"/>
            </a:p>
          </p:txBody>
        </p:sp>
        <p:sp>
          <p:nvSpPr>
            <p:cNvPr id="1676" name="Freeform: Shape 1675">
              <a:extLst>
                <a:ext uri="{FF2B5EF4-FFF2-40B4-BE49-F238E27FC236}">
                  <a16:creationId xmlns:a16="http://schemas.microsoft.com/office/drawing/2014/main" id="{9F465147-73BC-470E-BC22-C44907BF04AD}"/>
                </a:ext>
              </a:extLst>
            </p:cNvPr>
            <p:cNvSpPr/>
            <p:nvPr/>
          </p:nvSpPr>
          <p:spPr>
            <a:xfrm>
              <a:off x="-875617" y="442989"/>
              <a:ext cx="80638" cy="9040"/>
            </a:xfrm>
            <a:custGeom>
              <a:avLst/>
              <a:gdLst>
                <a:gd name="connsiteX0" fmla="*/ 80639 w 80638"/>
                <a:gd name="connsiteY0" fmla="*/ 0 h 9040"/>
                <a:gd name="connsiteX1" fmla="*/ 0 w 80638"/>
                <a:gd name="connsiteY1" fmla="*/ 0 h 9040"/>
              </a:gdLst>
              <a:ahLst/>
              <a:cxnLst>
                <a:cxn ang="0">
                  <a:pos x="connsiteX0" y="connsiteY0"/>
                </a:cxn>
                <a:cxn ang="0">
                  <a:pos x="connsiteX1" y="connsiteY1"/>
                </a:cxn>
              </a:cxnLst>
              <a:rect l="l" t="t" r="r" b="b"/>
              <a:pathLst>
                <a:path w="80638" h="9040">
                  <a:moveTo>
                    <a:pt x="80639" y="0"/>
                  </a:moveTo>
                  <a:lnTo>
                    <a:pt x="0" y="0"/>
                  </a:lnTo>
                </a:path>
              </a:pathLst>
            </a:custGeom>
            <a:ln w="15875" cap="rnd">
              <a:solidFill>
                <a:srgbClr val="C2C2C2"/>
              </a:solidFill>
              <a:prstDash val="solid"/>
              <a:bevel/>
            </a:ln>
          </p:spPr>
          <p:txBody>
            <a:bodyPr rtlCol="0" anchor="ctr"/>
            <a:lstStyle/>
            <a:p>
              <a:endParaRPr lang="pt-PT"/>
            </a:p>
          </p:txBody>
        </p:sp>
        <p:sp>
          <p:nvSpPr>
            <p:cNvPr id="1677" name="Freeform: Shape 1676">
              <a:extLst>
                <a:ext uri="{FF2B5EF4-FFF2-40B4-BE49-F238E27FC236}">
                  <a16:creationId xmlns:a16="http://schemas.microsoft.com/office/drawing/2014/main" id="{00DE3474-F874-4D21-94E0-87D98462F69B}"/>
                </a:ext>
              </a:extLst>
            </p:cNvPr>
            <p:cNvSpPr/>
            <p:nvPr/>
          </p:nvSpPr>
          <p:spPr>
            <a:xfrm>
              <a:off x="-873719" y="363435"/>
              <a:ext cx="76841" cy="31369"/>
            </a:xfrm>
            <a:custGeom>
              <a:avLst/>
              <a:gdLst>
                <a:gd name="connsiteX0" fmla="*/ 76842 w 76841"/>
                <a:gd name="connsiteY0" fmla="*/ 31370 h 31369"/>
                <a:gd name="connsiteX1" fmla="*/ 0 w 76841"/>
                <a:gd name="connsiteY1" fmla="*/ 0 h 31369"/>
              </a:gdLst>
              <a:ahLst/>
              <a:cxnLst>
                <a:cxn ang="0">
                  <a:pos x="connsiteX0" y="connsiteY0"/>
                </a:cxn>
                <a:cxn ang="0">
                  <a:pos x="connsiteX1" y="connsiteY1"/>
                </a:cxn>
              </a:cxnLst>
              <a:rect l="l" t="t" r="r" b="b"/>
              <a:pathLst>
                <a:path w="76841" h="31369">
                  <a:moveTo>
                    <a:pt x="76842" y="31370"/>
                  </a:moveTo>
                  <a:lnTo>
                    <a:pt x="0" y="0"/>
                  </a:lnTo>
                </a:path>
              </a:pathLst>
            </a:custGeom>
            <a:ln w="15875" cap="rnd">
              <a:solidFill>
                <a:srgbClr val="C2C2C2"/>
              </a:solidFill>
              <a:prstDash val="solid"/>
              <a:bevel/>
            </a:ln>
          </p:spPr>
          <p:txBody>
            <a:bodyPr rtlCol="0" anchor="ctr"/>
            <a:lstStyle/>
            <a:p>
              <a:endParaRPr lang="pt-PT"/>
            </a:p>
          </p:txBody>
        </p:sp>
        <p:sp>
          <p:nvSpPr>
            <p:cNvPr id="1678" name="Freeform: Shape 1677">
              <a:extLst>
                <a:ext uri="{FF2B5EF4-FFF2-40B4-BE49-F238E27FC236}">
                  <a16:creationId xmlns:a16="http://schemas.microsoft.com/office/drawing/2014/main" id="{204D7739-D4A6-45A5-A54E-96ECCAA0CCFC}"/>
                </a:ext>
              </a:extLst>
            </p:cNvPr>
            <p:cNvSpPr/>
            <p:nvPr/>
          </p:nvSpPr>
          <p:spPr>
            <a:xfrm>
              <a:off x="-873719" y="491173"/>
              <a:ext cx="76841" cy="31460"/>
            </a:xfrm>
            <a:custGeom>
              <a:avLst/>
              <a:gdLst>
                <a:gd name="connsiteX0" fmla="*/ 0 w 76841"/>
                <a:gd name="connsiteY0" fmla="*/ 31460 h 31460"/>
                <a:gd name="connsiteX1" fmla="*/ 76842 w 76841"/>
                <a:gd name="connsiteY1" fmla="*/ 0 h 31460"/>
              </a:gdLst>
              <a:ahLst/>
              <a:cxnLst>
                <a:cxn ang="0">
                  <a:pos x="connsiteX0" y="connsiteY0"/>
                </a:cxn>
                <a:cxn ang="0">
                  <a:pos x="connsiteX1" y="connsiteY1"/>
                </a:cxn>
              </a:cxnLst>
              <a:rect l="l" t="t" r="r" b="b"/>
              <a:pathLst>
                <a:path w="76841" h="31460">
                  <a:moveTo>
                    <a:pt x="0" y="31460"/>
                  </a:moveTo>
                  <a:lnTo>
                    <a:pt x="76842" y="0"/>
                  </a:lnTo>
                </a:path>
              </a:pathLst>
            </a:custGeom>
            <a:ln w="15875" cap="rnd">
              <a:solidFill>
                <a:srgbClr val="C2C2C2"/>
              </a:solidFill>
              <a:prstDash val="solid"/>
              <a:bevel/>
            </a:ln>
          </p:spPr>
          <p:txBody>
            <a:bodyPr rtlCol="0" anchor="ctr"/>
            <a:lstStyle/>
            <a:p>
              <a:endParaRPr lang="pt-PT"/>
            </a:p>
          </p:txBody>
        </p:sp>
        <p:sp>
          <p:nvSpPr>
            <p:cNvPr id="1679" name="Freeform: Shape 1678">
              <a:extLst>
                <a:ext uri="{FF2B5EF4-FFF2-40B4-BE49-F238E27FC236}">
                  <a16:creationId xmlns:a16="http://schemas.microsoft.com/office/drawing/2014/main" id="{AA3470EA-3746-4CB7-AFB2-3A2ADF70774C}"/>
                </a:ext>
              </a:extLst>
            </p:cNvPr>
            <p:cNvSpPr/>
            <p:nvPr/>
          </p:nvSpPr>
          <p:spPr>
            <a:xfrm>
              <a:off x="-497645" y="443079"/>
              <a:ext cx="80638" cy="9040"/>
            </a:xfrm>
            <a:custGeom>
              <a:avLst/>
              <a:gdLst>
                <a:gd name="connsiteX0" fmla="*/ 0 w 80638"/>
                <a:gd name="connsiteY0" fmla="*/ 0 h 9040"/>
                <a:gd name="connsiteX1" fmla="*/ 80639 w 80638"/>
                <a:gd name="connsiteY1" fmla="*/ 0 h 9040"/>
              </a:gdLst>
              <a:ahLst/>
              <a:cxnLst>
                <a:cxn ang="0">
                  <a:pos x="connsiteX0" y="connsiteY0"/>
                </a:cxn>
                <a:cxn ang="0">
                  <a:pos x="connsiteX1" y="connsiteY1"/>
                </a:cxn>
              </a:cxnLst>
              <a:rect l="l" t="t" r="r" b="b"/>
              <a:pathLst>
                <a:path w="80638" h="9040">
                  <a:moveTo>
                    <a:pt x="0" y="0"/>
                  </a:moveTo>
                  <a:lnTo>
                    <a:pt x="80639" y="0"/>
                  </a:lnTo>
                </a:path>
              </a:pathLst>
            </a:custGeom>
            <a:ln w="15875" cap="rnd">
              <a:solidFill>
                <a:srgbClr val="C2C2C2"/>
              </a:solidFill>
              <a:prstDash val="solid"/>
              <a:bevel/>
            </a:ln>
          </p:spPr>
          <p:txBody>
            <a:bodyPr rtlCol="0" anchor="ctr"/>
            <a:lstStyle/>
            <a:p>
              <a:endParaRPr lang="pt-PT"/>
            </a:p>
          </p:txBody>
        </p:sp>
        <p:sp>
          <p:nvSpPr>
            <p:cNvPr id="1680" name="Freeform: Shape 1679">
              <a:extLst>
                <a:ext uri="{FF2B5EF4-FFF2-40B4-BE49-F238E27FC236}">
                  <a16:creationId xmlns:a16="http://schemas.microsoft.com/office/drawing/2014/main" id="{8C7029A1-3302-4280-90C3-7B7BF86A57B7}"/>
                </a:ext>
              </a:extLst>
            </p:cNvPr>
            <p:cNvSpPr/>
            <p:nvPr/>
          </p:nvSpPr>
          <p:spPr>
            <a:xfrm>
              <a:off x="-495747" y="491264"/>
              <a:ext cx="76841" cy="31369"/>
            </a:xfrm>
            <a:custGeom>
              <a:avLst/>
              <a:gdLst>
                <a:gd name="connsiteX0" fmla="*/ 0 w 76841"/>
                <a:gd name="connsiteY0" fmla="*/ 0 h 31369"/>
                <a:gd name="connsiteX1" fmla="*/ 76842 w 76841"/>
                <a:gd name="connsiteY1" fmla="*/ 31370 h 31369"/>
              </a:gdLst>
              <a:ahLst/>
              <a:cxnLst>
                <a:cxn ang="0">
                  <a:pos x="connsiteX0" y="connsiteY0"/>
                </a:cxn>
                <a:cxn ang="0">
                  <a:pos x="connsiteX1" y="connsiteY1"/>
                </a:cxn>
              </a:cxnLst>
              <a:rect l="l" t="t" r="r" b="b"/>
              <a:pathLst>
                <a:path w="76841" h="31369">
                  <a:moveTo>
                    <a:pt x="0" y="0"/>
                  </a:moveTo>
                  <a:lnTo>
                    <a:pt x="76842" y="31370"/>
                  </a:lnTo>
                </a:path>
              </a:pathLst>
            </a:custGeom>
            <a:ln w="15875" cap="rnd">
              <a:solidFill>
                <a:srgbClr val="C2C2C2"/>
              </a:solidFill>
              <a:prstDash val="solid"/>
              <a:bevel/>
            </a:ln>
          </p:spPr>
          <p:txBody>
            <a:bodyPr rtlCol="0" anchor="ctr"/>
            <a:lstStyle/>
            <a:p>
              <a:endParaRPr lang="pt-PT"/>
            </a:p>
          </p:txBody>
        </p:sp>
        <p:sp>
          <p:nvSpPr>
            <p:cNvPr id="1681" name="Freeform: Shape 1680">
              <a:extLst>
                <a:ext uri="{FF2B5EF4-FFF2-40B4-BE49-F238E27FC236}">
                  <a16:creationId xmlns:a16="http://schemas.microsoft.com/office/drawing/2014/main" id="{D5A9DE9B-F57F-4F2C-8A14-709F8EAFBD1C}"/>
                </a:ext>
              </a:extLst>
            </p:cNvPr>
            <p:cNvSpPr/>
            <p:nvPr/>
          </p:nvSpPr>
          <p:spPr>
            <a:xfrm>
              <a:off x="-495747" y="363435"/>
              <a:ext cx="76841" cy="31460"/>
            </a:xfrm>
            <a:custGeom>
              <a:avLst/>
              <a:gdLst>
                <a:gd name="connsiteX0" fmla="*/ 76842 w 76841"/>
                <a:gd name="connsiteY0" fmla="*/ 0 h 31460"/>
                <a:gd name="connsiteX1" fmla="*/ 0 w 76841"/>
                <a:gd name="connsiteY1" fmla="*/ 31460 h 31460"/>
              </a:gdLst>
              <a:ahLst/>
              <a:cxnLst>
                <a:cxn ang="0">
                  <a:pos x="connsiteX0" y="connsiteY0"/>
                </a:cxn>
                <a:cxn ang="0">
                  <a:pos x="connsiteX1" y="connsiteY1"/>
                </a:cxn>
              </a:cxnLst>
              <a:rect l="l" t="t" r="r" b="b"/>
              <a:pathLst>
                <a:path w="76841" h="31460">
                  <a:moveTo>
                    <a:pt x="76842" y="0"/>
                  </a:moveTo>
                  <a:lnTo>
                    <a:pt x="0" y="31460"/>
                  </a:lnTo>
                </a:path>
              </a:pathLst>
            </a:custGeom>
            <a:ln w="15875" cap="rnd">
              <a:solidFill>
                <a:srgbClr val="C2C2C2"/>
              </a:solidFill>
              <a:prstDash val="solid"/>
              <a:bevel/>
            </a:ln>
          </p:spPr>
          <p:txBody>
            <a:bodyPr rtlCol="0" anchor="ctr"/>
            <a:lstStyle/>
            <a:p>
              <a:endParaRPr lang="pt-PT"/>
            </a:p>
          </p:txBody>
        </p:sp>
        <p:sp>
          <p:nvSpPr>
            <p:cNvPr id="1682" name="Freeform: Shape 1681">
              <a:extLst>
                <a:ext uri="{FF2B5EF4-FFF2-40B4-BE49-F238E27FC236}">
                  <a16:creationId xmlns:a16="http://schemas.microsoft.com/office/drawing/2014/main" id="{76A2CEBA-853A-4C6E-90AF-365727C9F234}"/>
                </a:ext>
              </a:extLst>
            </p:cNvPr>
            <p:cNvSpPr/>
            <p:nvPr/>
          </p:nvSpPr>
          <p:spPr>
            <a:xfrm>
              <a:off x="-744082" y="550116"/>
              <a:ext cx="195540" cy="9040"/>
            </a:xfrm>
            <a:custGeom>
              <a:avLst/>
              <a:gdLst>
                <a:gd name="connsiteX0" fmla="*/ 0 w 195540"/>
                <a:gd name="connsiteY0" fmla="*/ 0 h 9040"/>
                <a:gd name="connsiteX1" fmla="*/ 195540 w 195540"/>
                <a:gd name="connsiteY1" fmla="*/ 0 h 9040"/>
              </a:gdLst>
              <a:ahLst/>
              <a:cxnLst>
                <a:cxn ang="0">
                  <a:pos x="connsiteX0" y="connsiteY0"/>
                </a:cxn>
                <a:cxn ang="0">
                  <a:pos x="connsiteX1" y="connsiteY1"/>
                </a:cxn>
              </a:cxnLst>
              <a:rect l="l" t="t" r="r" b="b"/>
              <a:pathLst>
                <a:path w="195540" h="9040">
                  <a:moveTo>
                    <a:pt x="0" y="0"/>
                  </a:moveTo>
                  <a:lnTo>
                    <a:pt x="195540" y="0"/>
                  </a:lnTo>
                </a:path>
              </a:pathLst>
            </a:custGeom>
            <a:ln w="15875" cap="rnd">
              <a:solidFill>
                <a:srgbClr val="C2C2C2"/>
              </a:solidFill>
              <a:prstDash val="solid"/>
              <a:bevel/>
            </a:ln>
          </p:spPr>
          <p:txBody>
            <a:bodyPr rtlCol="0" anchor="ctr"/>
            <a:lstStyle/>
            <a:p>
              <a:endParaRPr lang="pt-PT"/>
            </a:p>
          </p:txBody>
        </p:sp>
        <p:sp>
          <p:nvSpPr>
            <p:cNvPr id="1683" name="Freeform: Shape 1682">
              <a:extLst>
                <a:ext uri="{FF2B5EF4-FFF2-40B4-BE49-F238E27FC236}">
                  <a16:creationId xmlns:a16="http://schemas.microsoft.com/office/drawing/2014/main" id="{28DAE242-5F1C-4035-953C-A5FEC83D5BE4}"/>
                </a:ext>
              </a:extLst>
            </p:cNvPr>
            <p:cNvSpPr/>
            <p:nvPr/>
          </p:nvSpPr>
          <p:spPr>
            <a:xfrm>
              <a:off x="-744082" y="499671"/>
              <a:ext cx="195540" cy="9040"/>
            </a:xfrm>
            <a:custGeom>
              <a:avLst/>
              <a:gdLst>
                <a:gd name="connsiteX0" fmla="*/ 0 w 195540"/>
                <a:gd name="connsiteY0" fmla="*/ 0 h 9040"/>
                <a:gd name="connsiteX1" fmla="*/ 195540 w 195540"/>
                <a:gd name="connsiteY1" fmla="*/ 0 h 9040"/>
              </a:gdLst>
              <a:ahLst/>
              <a:cxnLst>
                <a:cxn ang="0">
                  <a:pos x="connsiteX0" y="connsiteY0"/>
                </a:cxn>
                <a:cxn ang="0">
                  <a:pos x="connsiteX1" y="connsiteY1"/>
                </a:cxn>
              </a:cxnLst>
              <a:rect l="l" t="t" r="r" b="b"/>
              <a:pathLst>
                <a:path w="195540" h="9040">
                  <a:moveTo>
                    <a:pt x="0" y="0"/>
                  </a:moveTo>
                  <a:lnTo>
                    <a:pt x="195540" y="0"/>
                  </a:lnTo>
                </a:path>
              </a:pathLst>
            </a:custGeom>
            <a:ln w="15875" cap="rnd">
              <a:solidFill>
                <a:srgbClr val="C2C2C2"/>
              </a:solidFill>
              <a:prstDash val="solid"/>
              <a:bevel/>
            </a:ln>
          </p:spPr>
          <p:txBody>
            <a:bodyPr rtlCol="0" anchor="ctr"/>
            <a:lstStyle/>
            <a:p>
              <a:endParaRPr lang="pt-PT"/>
            </a:p>
          </p:txBody>
        </p:sp>
        <p:sp>
          <p:nvSpPr>
            <p:cNvPr id="1684" name="Freeform: Shape 1683">
              <a:extLst>
                <a:ext uri="{FF2B5EF4-FFF2-40B4-BE49-F238E27FC236}">
                  <a16:creationId xmlns:a16="http://schemas.microsoft.com/office/drawing/2014/main" id="{B2F69566-D1B9-4774-8ADB-7824A6B0E472}"/>
                </a:ext>
              </a:extLst>
            </p:cNvPr>
            <p:cNvSpPr/>
            <p:nvPr/>
          </p:nvSpPr>
          <p:spPr>
            <a:xfrm>
              <a:off x="-720306" y="500033"/>
              <a:ext cx="9040" cy="49721"/>
            </a:xfrm>
            <a:custGeom>
              <a:avLst/>
              <a:gdLst>
                <a:gd name="connsiteX0" fmla="*/ 0 w 9040"/>
                <a:gd name="connsiteY0" fmla="*/ 49721 h 49721"/>
                <a:gd name="connsiteX1" fmla="*/ 0 w 9040"/>
                <a:gd name="connsiteY1" fmla="*/ 0 h 49721"/>
              </a:gdLst>
              <a:ahLst/>
              <a:cxnLst>
                <a:cxn ang="0">
                  <a:pos x="connsiteX0" y="connsiteY0"/>
                </a:cxn>
                <a:cxn ang="0">
                  <a:pos x="connsiteX1" y="connsiteY1"/>
                </a:cxn>
              </a:cxnLst>
              <a:rect l="l" t="t" r="r" b="b"/>
              <a:pathLst>
                <a:path w="9040" h="49721">
                  <a:moveTo>
                    <a:pt x="0" y="49721"/>
                  </a:moveTo>
                  <a:lnTo>
                    <a:pt x="0" y="0"/>
                  </a:lnTo>
                </a:path>
              </a:pathLst>
            </a:custGeom>
            <a:ln w="15875" cap="rnd">
              <a:solidFill>
                <a:srgbClr val="C2C2C2"/>
              </a:solidFill>
              <a:prstDash val="solid"/>
              <a:bevel/>
            </a:ln>
          </p:spPr>
          <p:txBody>
            <a:bodyPr rtlCol="0" anchor="ctr"/>
            <a:lstStyle/>
            <a:p>
              <a:endParaRPr lang="pt-PT"/>
            </a:p>
          </p:txBody>
        </p:sp>
        <p:sp>
          <p:nvSpPr>
            <p:cNvPr id="1685" name="Freeform: Shape 1684">
              <a:extLst>
                <a:ext uri="{FF2B5EF4-FFF2-40B4-BE49-F238E27FC236}">
                  <a16:creationId xmlns:a16="http://schemas.microsoft.com/office/drawing/2014/main" id="{3E4C3070-D18B-44A4-B909-11265C21F749}"/>
                </a:ext>
              </a:extLst>
            </p:cNvPr>
            <p:cNvSpPr/>
            <p:nvPr/>
          </p:nvSpPr>
          <p:spPr>
            <a:xfrm>
              <a:off x="-809985" y="851246"/>
              <a:ext cx="327346" cy="60479"/>
            </a:xfrm>
            <a:custGeom>
              <a:avLst/>
              <a:gdLst>
                <a:gd name="connsiteX0" fmla="*/ 0 w 327346"/>
                <a:gd name="connsiteY0" fmla="*/ 60479 h 60479"/>
                <a:gd name="connsiteX1" fmla="*/ 12476 w 327346"/>
                <a:gd name="connsiteY1" fmla="*/ 0 h 60479"/>
                <a:gd name="connsiteX2" fmla="*/ 314962 w 327346"/>
                <a:gd name="connsiteY2" fmla="*/ 0 h 60479"/>
                <a:gd name="connsiteX3" fmla="*/ 327347 w 327346"/>
                <a:gd name="connsiteY3" fmla="*/ 60479 h 60479"/>
              </a:gdLst>
              <a:ahLst/>
              <a:cxnLst>
                <a:cxn ang="0">
                  <a:pos x="connsiteX0" y="connsiteY0"/>
                </a:cxn>
                <a:cxn ang="0">
                  <a:pos x="connsiteX1" y="connsiteY1"/>
                </a:cxn>
                <a:cxn ang="0">
                  <a:pos x="connsiteX2" y="connsiteY2"/>
                </a:cxn>
                <a:cxn ang="0">
                  <a:pos x="connsiteX3" y="connsiteY3"/>
                </a:cxn>
              </a:cxnLst>
              <a:rect l="l" t="t" r="r" b="b"/>
              <a:pathLst>
                <a:path w="327346" h="60479">
                  <a:moveTo>
                    <a:pt x="0" y="60479"/>
                  </a:moveTo>
                  <a:lnTo>
                    <a:pt x="12476" y="0"/>
                  </a:lnTo>
                  <a:lnTo>
                    <a:pt x="314962" y="0"/>
                  </a:lnTo>
                  <a:lnTo>
                    <a:pt x="327347" y="60479"/>
                  </a:lnTo>
                </a:path>
              </a:pathLst>
            </a:custGeom>
            <a:noFill/>
            <a:ln w="15875" cap="rnd">
              <a:solidFill>
                <a:srgbClr val="C2C2C2"/>
              </a:solidFill>
              <a:prstDash val="solid"/>
              <a:bevel/>
            </a:ln>
          </p:spPr>
          <p:txBody>
            <a:bodyPr rtlCol="0" anchor="ctr"/>
            <a:lstStyle/>
            <a:p>
              <a:endParaRPr lang="pt-PT"/>
            </a:p>
          </p:txBody>
        </p:sp>
        <p:sp>
          <p:nvSpPr>
            <p:cNvPr id="1686" name="Freeform: Shape 1685">
              <a:extLst>
                <a:ext uri="{FF2B5EF4-FFF2-40B4-BE49-F238E27FC236}">
                  <a16:creationId xmlns:a16="http://schemas.microsoft.com/office/drawing/2014/main" id="{C88D5C9D-D3DE-4BA2-978C-83CA53315C66}"/>
                </a:ext>
              </a:extLst>
            </p:cNvPr>
            <p:cNvSpPr/>
            <p:nvPr/>
          </p:nvSpPr>
          <p:spPr>
            <a:xfrm>
              <a:off x="-691920" y="627590"/>
              <a:ext cx="128913" cy="9040"/>
            </a:xfrm>
            <a:custGeom>
              <a:avLst/>
              <a:gdLst>
                <a:gd name="connsiteX0" fmla="*/ 128914 w 128913"/>
                <a:gd name="connsiteY0" fmla="*/ 0 h 9040"/>
                <a:gd name="connsiteX1" fmla="*/ 0 w 128913"/>
                <a:gd name="connsiteY1" fmla="*/ 0 h 9040"/>
              </a:gdLst>
              <a:ahLst/>
              <a:cxnLst>
                <a:cxn ang="0">
                  <a:pos x="connsiteX0" y="connsiteY0"/>
                </a:cxn>
                <a:cxn ang="0">
                  <a:pos x="connsiteX1" y="connsiteY1"/>
                </a:cxn>
              </a:cxnLst>
              <a:rect l="l" t="t" r="r" b="b"/>
              <a:pathLst>
                <a:path w="128913" h="9040">
                  <a:moveTo>
                    <a:pt x="128914" y="0"/>
                  </a:moveTo>
                  <a:lnTo>
                    <a:pt x="0" y="0"/>
                  </a:lnTo>
                </a:path>
              </a:pathLst>
            </a:custGeom>
            <a:ln w="15875" cap="rnd">
              <a:solidFill>
                <a:srgbClr val="C2C2C2"/>
              </a:solidFill>
              <a:prstDash val="solid"/>
              <a:bevel/>
            </a:ln>
          </p:spPr>
          <p:txBody>
            <a:bodyPr rtlCol="0" anchor="ctr"/>
            <a:lstStyle/>
            <a:p>
              <a:endParaRPr lang="pt-PT"/>
            </a:p>
          </p:txBody>
        </p:sp>
        <p:sp>
          <p:nvSpPr>
            <p:cNvPr id="1687" name="Freeform: Shape 1686">
              <a:extLst>
                <a:ext uri="{FF2B5EF4-FFF2-40B4-BE49-F238E27FC236}">
                  <a16:creationId xmlns:a16="http://schemas.microsoft.com/office/drawing/2014/main" id="{7C7AEEF3-BDAA-478A-A6B5-7293ACBB3A89}"/>
                </a:ext>
              </a:extLst>
            </p:cNvPr>
            <p:cNvSpPr/>
            <p:nvPr/>
          </p:nvSpPr>
          <p:spPr>
            <a:xfrm>
              <a:off x="-702225" y="705608"/>
              <a:ext cx="146813" cy="9040"/>
            </a:xfrm>
            <a:custGeom>
              <a:avLst/>
              <a:gdLst>
                <a:gd name="connsiteX0" fmla="*/ 146813 w 146813"/>
                <a:gd name="connsiteY0" fmla="*/ 0 h 9040"/>
                <a:gd name="connsiteX1" fmla="*/ 0 w 146813"/>
                <a:gd name="connsiteY1" fmla="*/ 0 h 9040"/>
              </a:gdLst>
              <a:ahLst/>
              <a:cxnLst>
                <a:cxn ang="0">
                  <a:pos x="connsiteX0" y="connsiteY0"/>
                </a:cxn>
                <a:cxn ang="0">
                  <a:pos x="connsiteX1" y="connsiteY1"/>
                </a:cxn>
              </a:cxnLst>
              <a:rect l="l" t="t" r="r" b="b"/>
              <a:pathLst>
                <a:path w="146813" h="9040">
                  <a:moveTo>
                    <a:pt x="146813" y="0"/>
                  </a:moveTo>
                  <a:lnTo>
                    <a:pt x="0" y="0"/>
                  </a:lnTo>
                </a:path>
              </a:pathLst>
            </a:custGeom>
            <a:ln w="15875" cap="rnd">
              <a:solidFill>
                <a:srgbClr val="C2C2C2"/>
              </a:solidFill>
              <a:prstDash val="solid"/>
              <a:bevel/>
            </a:ln>
          </p:spPr>
          <p:txBody>
            <a:bodyPr rtlCol="0" anchor="ctr"/>
            <a:lstStyle/>
            <a:p>
              <a:endParaRPr lang="pt-PT"/>
            </a:p>
          </p:txBody>
        </p:sp>
        <p:sp>
          <p:nvSpPr>
            <p:cNvPr id="1688" name="Freeform: Shape 1687">
              <a:extLst>
                <a:ext uri="{FF2B5EF4-FFF2-40B4-BE49-F238E27FC236}">
                  <a16:creationId xmlns:a16="http://schemas.microsoft.com/office/drawing/2014/main" id="{264066FD-945B-4337-A729-D0E4820B16D9}"/>
                </a:ext>
              </a:extLst>
            </p:cNvPr>
            <p:cNvSpPr/>
            <p:nvPr/>
          </p:nvSpPr>
          <p:spPr>
            <a:xfrm>
              <a:off x="-712622" y="783625"/>
              <a:ext cx="166973" cy="9040"/>
            </a:xfrm>
            <a:custGeom>
              <a:avLst/>
              <a:gdLst>
                <a:gd name="connsiteX0" fmla="*/ 166973 w 166973"/>
                <a:gd name="connsiteY0" fmla="*/ 0 h 9040"/>
                <a:gd name="connsiteX1" fmla="*/ 0 w 166973"/>
                <a:gd name="connsiteY1" fmla="*/ 0 h 9040"/>
              </a:gdLst>
              <a:ahLst/>
              <a:cxnLst>
                <a:cxn ang="0">
                  <a:pos x="connsiteX0" y="connsiteY0"/>
                </a:cxn>
                <a:cxn ang="0">
                  <a:pos x="connsiteX1" y="connsiteY1"/>
                </a:cxn>
              </a:cxnLst>
              <a:rect l="l" t="t" r="r" b="b"/>
              <a:pathLst>
                <a:path w="166973" h="9040">
                  <a:moveTo>
                    <a:pt x="166973" y="0"/>
                  </a:moveTo>
                  <a:lnTo>
                    <a:pt x="0" y="0"/>
                  </a:lnTo>
                </a:path>
              </a:pathLst>
            </a:custGeom>
            <a:ln w="15875" cap="rnd">
              <a:solidFill>
                <a:srgbClr val="C2C2C2"/>
              </a:solidFill>
              <a:prstDash val="solid"/>
              <a:bevel/>
            </a:ln>
          </p:spPr>
          <p:txBody>
            <a:bodyPr rtlCol="0" anchor="ctr"/>
            <a:lstStyle/>
            <a:p>
              <a:endParaRPr lang="pt-PT"/>
            </a:p>
          </p:txBody>
        </p:sp>
        <p:sp>
          <p:nvSpPr>
            <p:cNvPr id="1689" name="Freeform: Shape 1688">
              <a:extLst>
                <a:ext uri="{FF2B5EF4-FFF2-40B4-BE49-F238E27FC236}">
                  <a16:creationId xmlns:a16="http://schemas.microsoft.com/office/drawing/2014/main" id="{AB8F1C9D-9EF1-4836-B5A7-2D5B5F65216F}"/>
                </a:ext>
              </a:extLst>
            </p:cNvPr>
            <p:cNvSpPr/>
            <p:nvPr/>
          </p:nvSpPr>
          <p:spPr>
            <a:xfrm>
              <a:off x="-646266" y="447870"/>
              <a:ext cx="9040" cy="48636"/>
            </a:xfrm>
            <a:custGeom>
              <a:avLst/>
              <a:gdLst>
                <a:gd name="connsiteX0" fmla="*/ 0 w 9040"/>
                <a:gd name="connsiteY0" fmla="*/ 48636 h 48636"/>
                <a:gd name="connsiteX1" fmla="*/ 0 w 9040"/>
                <a:gd name="connsiteY1" fmla="*/ 0 h 48636"/>
              </a:gdLst>
              <a:ahLst/>
              <a:cxnLst>
                <a:cxn ang="0">
                  <a:pos x="connsiteX0" y="connsiteY0"/>
                </a:cxn>
                <a:cxn ang="0">
                  <a:pos x="connsiteX1" y="connsiteY1"/>
                </a:cxn>
              </a:cxnLst>
              <a:rect l="l" t="t" r="r" b="b"/>
              <a:pathLst>
                <a:path w="9040" h="48636">
                  <a:moveTo>
                    <a:pt x="0" y="48636"/>
                  </a:moveTo>
                  <a:lnTo>
                    <a:pt x="0" y="0"/>
                  </a:lnTo>
                </a:path>
              </a:pathLst>
            </a:custGeom>
            <a:ln w="15875" cap="rnd">
              <a:solidFill>
                <a:srgbClr val="C2C2C2"/>
              </a:solidFill>
              <a:prstDash val="solid"/>
              <a:bevel/>
            </a:ln>
          </p:spPr>
          <p:txBody>
            <a:bodyPr rtlCol="0" anchor="ctr"/>
            <a:lstStyle/>
            <a:p>
              <a:endParaRPr lang="pt-PT"/>
            </a:p>
          </p:txBody>
        </p:sp>
      </p:grpSp>
      <p:grpSp>
        <p:nvGrpSpPr>
          <p:cNvPr id="1802" name="Group 1801">
            <a:extLst>
              <a:ext uri="{FF2B5EF4-FFF2-40B4-BE49-F238E27FC236}">
                <a16:creationId xmlns:a16="http://schemas.microsoft.com/office/drawing/2014/main" id="{10C777A9-3756-48D1-BDBF-1BEB2D79BCF0}"/>
              </a:ext>
            </a:extLst>
          </p:cNvPr>
          <p:cNvGrpSpPr/>
          <p:nvPr/>
        </p:nvGrpSpPr>
        <p:grpSpPr>
          <a:xfrm>
            <a:off x="5197203" y="4363805"/>
            <a:ext cx="286493" cy="299456"/>
            <a:chOff x="-887143" y="4026085"/>
            <a:chExt cx="548425" cy="573240"/>
          </a:xfrm>
        </p:grpSpPr>
        <p:sp>
          <p:nvSpPr>
            <p:cNvPr id="1691" name="Freeform: Shape 1690">
              <a:extLst>
                <a:ext uri="{FF2B5EF4-FFF2-40B4-BE49-F238E27FC236}">
                  <a16:creationId xmlns:a16="http://schemas.microsoft.com/office/drawing/2014/main" id="{A035E21E-E9F6-4E72-8DA8-7C5FC005FF7C}"/>
                </a:ext>
              </a:extLst>
            </p:cNvPr>
            <p:cNvSpPr/>
            <p:nvPr/>
          </p:nvSpPr>
          <p:spPr>
            <a:xfrm>
              <a:off x="-848677" y="4344030"/>
              <a:ext cx="205936" cy="9040"/>
            </a:xfrm>
            <a:custGeom>
              <a:avLst/>
              <a:gdLst>
                <a:gd name="connsiteX0" fmla="*/ 0 w 205936"/>
                <a:gd name="connsiteY0" fmla="*/ 0 h 9040"/>
                <a:gd name="connsiteX1" fmla="*/ 205937 w 205936"/>
                <a:gd name="connsiteY1" fmla="*/ 0 h 9040"/>
              </a:gdLst>
              <a:ahLst/>
              <a:cxnLst>
                <a:cxn ang="0">
                  <a:pos x="connsiteX0" y="connsiteY0"/>
                </a:cxn>
                <a:cxn ang="0">
                  <a:pos x="connsiteX1" y="connsiteY1"/>
                </a:cxn>
              </a:cxnLst>
              <a:rect l="l" t="t" r="r" b="b"/>
              <a:pathLst>
                <a:path w="205936" h="9040">
                  <a:moveTo>
                    <a:pt x="0" y="0"/>
                  </a:moveTo>
                  <a:lnTo>
                    <a:pt x="205937" y="0"/>
                  </a:lnTo>
                </a:path>
              </a:pathLst>
            </a:custGeom>
            <a:ln w="15875" cap="rnd">
              <a:solidFill>
                <a:srgbClr val="C2C2C2"/>
              </a:solidFill>
              <a:prstDash val="solid"/>
              <a:bevel/>
            </a:ln>
          </p:spPr>
          <p:txBody>
            <a:bodyPr rtlCol="0" anchor="ctr"/>
            <a:lstStyle/>
            <a:p>
              <a:endParaRPr lang="pt-PT"/>
            </a:p>
          </p:txBody>
        </p:sp>
        <p:sp>
          <p:nvSpPr>
            <p:cNvPr id="1692" name="Freeform: Shape 1691">
              <a:extLst>
                <a:ext uri="{FF2B5EF4-FFF2-40B4-BE49-F238E27FC236}">
                  <a16:creationId xmlns:a16="http://schemas.microsoft.com/office/drawing/2014/main" id="{DCD533A3-32D3-4E44-89A5-279C91CCB511}"/>
                </a:ext>
              </a:extLst>
            </p:cNvPr>
            <p:cNvSpPr/>
            <p:nvPr/>
          </p:nvSpPr>
          <p:spPr>
            <a:xfrm>
              <a:off x="-778486" y="4101028"/>
              <a:ext cx="119111" cy="486545"/>
            </a:xfrm>
            <a:custGeom>
              <a:avLst/>
              <a:gdLst>
                <a:gd name="connsiteX0" fmla="*/ 117127 w 119111"/>
                <a:gd name="connsiteY0" fmla="*/ 486065 h 486545"/>
                <a:gd name="connsiteX1" fmla="*/ 118935 w 119111"/>
                <a:gd name="connsiteY1" fmla="*/ -481 h 486545"/>
              </a:gdLst>
              <a:ahLst/>
              <a:cxnLst>
                <a:cxn ang="0">
                  <a:pos x="connsiteX0" y="connsiteY0"/>
                </a:cxn>
                <a:cxn ang="0">
                  <a:pos x="connsiteX1" y="connsiteY1"/>
                </a:cxn>
              </a:cxnLst>
              <a:rect l="l" t="t" r="r" b="b"/>
              <a:pathLst>
                <a:path w="119111" h="486545">
                  <a:moveTo>
                    <a:pt x="117127" y="486065"/>
                  </a:moveTo>
                  <a:cubicBezTo>
                    <a:pt x="94075" y="466809"/>
                    <a:pt x="-136000" y="263313"/>
                    <a:pt x="118935" y="-481"/>
                  </a:cubicBezTo>
                </a:path>
              </a:pathLst>
            </a:custGeom>
            <a:noFill/>
            <a:ln w="15875" cap="rnd">
              <a:solidFill>
                <a:srgbClr val="C2C2C2"/>
              </a:solidFill>
              <a:prstDash val="solid"/>
              <a:bevel/>
            </a:ln>
          </p:spPr>
          <p:txBody>
            <a:bodyPr rtlCol="0" anchor="ctr"/>
            <a:lstStyle/>
            <a:p>
              <a:endParaRPr lang="pt-PT"/>
            </a:p>
          </p:txBody>
        </p:sp>
        <p:sp>
          <p:nvSpPr>
            <p:cNvPr id="1693" name="Freeform: Shape 1692">
              <a:extLst>
                <a:ext uri="{FF2B5EF4-FFF2-40B4-BE49-F238E27FC236}">
                  <a16:creationId xmlns:a16="http://schemas.microsoft.com/office/drawing/2014/main" id="{E073B513-A249-4A95-A2C7-8ABD56313EBE}"/>
                </a:ext>
              </a:extLst>
            </p:cNvPr>
            <p:cNvSpPr/>
            <p:nvPr/>
          </p:nvSpPr>
          <p:spPr>
            <a:xfrm>
              <a:off x="-796696" y="4205624"/>
              <a:ext cx="152508" cy="36160"/>
            </a:xfrm>
            <a:custGeom>
              <a:avLst/>
              <a:gdLst>
                <a:gd name="connsiteX0" fmla="*/ -176 w 152508"/>
                <a:gd name="connsiteY0" fmla="*/ -481 h 36160"/>
                <a:gd name="connsiteX1" fmla="*/ 152332 w 152508"/>
                <a:gd name="connsiteY1" fmla="*/ 35680 h 36160"/>
              </a:gdLst>
              <a:ahLst/>
              <a:cxnLst>
                <a:cxn ang="0">
                  <a:pos x="connsiteX0" y="connsiteY0"/>
                </a:cxn>
                <a:cxn ang="0">
                  <a:pos x="connsiteX1" y="connsiteY1"/>
                </a:cxn>
              </a:cxnLst>
              <a:rect l="l" t="t" r="r" b="b"/>
              <a:pathLst>
                <a:path w="152508" h="36160">
                  <a:moveTo>
                    <a:pt x="-176" y="-481"/>
                  </a:moveTo>
                  <a:cubicBezTo>
                    <a:pt x="47222" y="23087"/>
                    <a:pt x="99402" y="35454"/>
                    <a:pt x="152332" y="35680"/>
                  </a:cubicBezTo>
                </a:path>
              </a:pathLst>
            </a:custGeom>
            <a:noFill/>
            <a:ln w="15875" cap="rnd">
              <a:solidFill>
                <a:srgbClr val="C2C2C2"/>
              </a:solidFill>
              <a:prstDash val="solid"/>
              <a:bevel/>
            </a:ln>
          </p:spPr>
          <p:txBody>
            <a:bodyPr rtlCol="0" anchor="ctr"/>
            <a:lstStyle/>
            <a:p>
              <a:endParaRPr lang="pt-PT"/>
            </a:p>
          </p:txBody>
        </p:sp>
        <p:sp>
          <p:nvSpPr>
            <p:cNvPr id="1694" name="Freeform: Shape 1693">
              <a:extLst>
                <a:ext uri="{FF2B5EF4-FFF2-40B4-BE49-F238E27FC236}">
                  <a16:creationId xmlns:a16="http://schemas.microsoft.com/office/drawing/2014/main" id="{6093B539-88B1-4351-97A6-E5D976B8A16E}"/>
                </a:ext>
              </a:extLst>
            </p:cNvPr>
            <p:cNvSpPr/>
            <p:nvPr/>
          </p:nvSpPr>
          <p:spPr>
            <a:xfrm>
              <a:off x="-827704" y="4446184"/>
              <a:ext cx="183516" cy="52975"/>
            </a:xfrm>
            <a:custGeom>
              <a:avLst/>
              <a:gdLst>
                <a:gd name="connsiteX0" fmla="*/ -176 w 183516"/>
                <a:gd name="connsiteY0" fmla="*/ 52495 h 52975"/>
                <a:gd name="connsiteX1" fmla="*/ 183340 w 183516"/>
                <a:gd name="connsiteY1" fmla="*/ -481 h 52975"/>
              </a:gdLst>
              <a:ahLst/>
              <a:cxnLst>
                <a:cxn ang="0">
                  <a:pos x="connsiteX0" y="connsiteY0"/>
                </a:cxn>
                <a:cxn ang="0">
                  <a:pos x="connsiteX1" y="connsiteY1"/>
                </a:cxn>
              </a:cxnLst>
              <a:rect l="l" t="t" r="r" b="b"/>
              <a:pathLst>
                <a:path w="183516" h="52975">
                  <a:moveTo>
                    <a:pt x="-176" y="52495"/>
                  </a:moveTo>
                  <a:cubicBezTo>
                    <a:pt x="54960" y="18287"/>
                    <a:pt x="118459" y="-46"/>
                    <a:pt x="183340" y="-481"/>
                  </a:cubicBezTo>
                </a:path>
              </a:pathLst>
            </a:custGeom>
            <a:noFill/>
            <a:ln w="15875" cap="rnd">
              <a:solidFill>
                <a:srgbClr val="C2C2C2"/>
              </a:solidFill>
              <a:prstDash val="solid"/>
              <a:bevel/>
            </a:ln>
          </p:spPr>
          <p:txBody>
            <a:bodyPr rtlCol="0" anchor="ctr"/>
            <a:lstStyle/>
            <a:p>
              <a:endParaRPr lang="pt-PT"/>
            </a:p>
          </p:txBody>
        </p:sp>
        <p:sp>
          <p:nvSpPr>
            <p:cNvPr id="1695" name="Freeform: Shape 1694">
              <a:extLst>
                <a:ext uri="{FF2B5EF4-FFF2-40B4-BE49-F238E27FC236}">
                  <a16:creationId xmlns:a16="http://schemas.microsoft.com/office/drawing/2014/main" id="{94120548-2B02-4353-8983-A17FEEFCBC64}"/>
                </a:ext>
              </a:extLst>
            </p:cNvPr>
            <p:cNvSpPr/>
            <p:nvPr/>
          </p:nvSpPr>
          <p:spPr>
            <a:xfrm>
              <a:off x="-887143" y="4099763"/>
              <a:ext cx="244402" cy="488805"/>
            </a:xfrm>
            <a:custGeom>
              <a:avLst/>
              <a:gdLst>
                <a:gd name="connsiteX0" fmla="*/ 244226 w 244402"/>
                <a:gd name="connsiteY0" fmla="*/ 488324 h 488805"/>
                <a:gd name="connsiteX1" fmla="*/ -176 w 244402"/>
                <a:gd name="connsiteY1" fmla="*/ 243922 h 488805"/>
                <a:gd name="connsiteX2" fmla="*/ 244226 w 244402"/>
                <a:gd name="connsiteY2" fmla="*/ -481 h 488805"/>
              </a:gdLst>
              <a:ahLst/>
              <a:cxnLst>
                <a:cxn ang="0">
                  <a:pos x="connsiteX0" y="connsiteY0"/>
                </a:cxn>
                <a:cxn ang="0">
                  <a:pos x="connsiteX1" y="connsiteY1"/>
                </a:cxn>
                <a:cxn ang="0">
                  <a:pos x="connsiteX2" y="connsiteY2"/>
                </a:cxn>
              </a:cxnLst>
              <a:rect l="l" t="t" r="r" b="b"/>
              <a:pathLst>
                <a:path w="244402" h="488805">
                  <a:moveTo>
                    <a:pt x="244226" y="488324"/>
                  </a:moveTo>
                  <a:cubicBezTo>
                    <a:pt x="109247" y="488324"/>
                    <a:pt x="-176" y="378901"/>
                    <a:pt x="-176" y="243922"/>
                  </a:cubicBezTo>
                  <a:cubicBezTo>
                    <a:pt x="-176" y="108942"/>
                    <a:pt x="109247" y="-481"/>
                    <a:pt x="244226" y="-481"/>
                  </a:cubicBezTo>
                  <a:close/>
                </a:path>
              </a:pathLst>
            </a:custGeom>
            <a:noFill/>
            <a:ln w="15875" cap="rnd">
              <a:solidFill>
                <a:srgbClr val="C2C2C2"/>
              </a:solidFill>
              <a:prstDash val="solid"/>
              <a:bevel/>
            </a:ln>
          </p:spPr>
          <p:txBody>
            <a:bodyPr rtlCol="0" anchor="ctr"/>
            <a:lstStyle/>
            <a:p>
              <a:endParaRPr lang="pt-PT"/>
            </a:p>
          </p:txBody>
        </p:sp>
        <p:sp>
          <p:nvSpPr>
            <p:cNvPr id="1696" name="Freeform: Shape 1695">
              <a:extLst>
                <a:ext uri="{FF2B5EF4-FFF2-40B4-BE49-F238E27FC236}">
                  <a16:creationId xmlns:a16="http://schemas.microsoft.com/office/drawing/2014/main" id="{99B464A8-73DA-42D2-B9AC-01ADF8FE10F5}"/>
                </a:ext>
              </a:extLst>
            </p:cNvPr>
            <p:cNvSpPr/>
            <p:nvPr/>
          </p:nvSpPr>
          <p:spPr>
            <a:xfrm>
              <a:off x="-595641" y="4233468"/>
              <a:ext cx="114720" cy="9040"/>
            </a:xfrm>
            <a:custGeom>
              <a:avLst/>
              <a:gdLst>
                <a:gd name="connsiteX0" fmla="*/ 0 w 114720"/>
                <a:gd name="connsiteY0" fmla="*/ 0 h 9040"/>
                <a:gd name="connsiteX1" fmla="*/ 114721 w 114720"/>
                <a:gd name="connsiteY1" fmla="*/ 0 h 9040"/>
              </a:gdLst>
              <a:ahLst/>
              <a:cxnLst>
                <a:cxn ang="0">
                  <a:pos x="connsiteX0" y="connsiteY0"/>
                </a:cxn>
                <a:cxn ang="0">
                  <a:pos x="connsiteX1" y="connsiteY1"/>
                </a:cxn>
              </a:cxnLst>
              <a:rect l="l" t="t" r="r" b="b"/>
              <a:pathLst>
                <a:path w="114720" h="9040">
                  <a:moveTo>
                    <a:pt x="0" y="0"/>
                  </a:moveTo>
                  <a:lnTo>
                    <a:pt x="114721" y="0"/>
                  </a:lnTo>
                </a:path>
              </a:pathLst>
            </a:custGeom>
            <a:ln w="15875" cap="rnd">
              <a:solidFill>
                <a:srgbClr val="C2C2C2"/>
              </a:solidFill>
              <a:prstDash val="solid"/>
              <a:bevel/>
            </a:ln>
          </p:spPr>
          <p:txBody>
            <a:bodyPr rtlCol="0" anchor="ctr"/>
            <a:lstStyle/>
            <a:p>
              <a:endParaRPr lang="pt-PT"/>
            </a:p>
          </p:txBody>
        </p:sp>
        <p:sp>
          <p:nvSpPr>
            <p:cNvPr id="1697" name="Freeform: Shape 1696">
              <a:extLst>
                <a:ext uri="{FF2B5EF4-FFF2-40B4-BE49-F238E27FC236}">
                  <a16:creationId xmlns:a16="http://schemas.microsoft.com/office/drawing/2014/main" id="{70ABE39B-CD9F-4E23-A0B1-6635609D4005}"/>
                </a:ext>
              </a:extLst>
            </p:cNvPr>
            <p:cNvSpPr/>
            <p:nvPr/>
          </p:nvSpPr>
          <p:spPr>
            <a:xfrm>
              <a:off x="-595641" y="4292591"/>
              <a:ext cx="114720" cy="9040"/>
            </a:xfrm>
            <a:custGeom>
              <a:avLst/>
              <a:gdLst>
                <a:gd name="connsiteX0" fmla="*/ 0 w 114720"/>
                <a:gd name="connsiteY0" fmla="*/ 0 h 9040"/>
                <a:gd name="connsiteX1" fmla="*/ 114721 w 114720"/>
                <a:gd name="connsiteY1" fmla="*/ 0 h 9040"/>
              </a:gdLst>
              <a:ahLst/>
              <a:cxnLst>
                <a:cxn ang="0">
                  <a:pos x="connsiteX0" y="connsiteY0"/>
                </a:cxn>
                <a:cxn ang="0">
                  <a:pos x="connsiteX1" y="connsiteY1"/>
                </a:cxn>
              </a:cxnLst>
              <a:rect l="l" t="t" r="r" b="b"/>
              <a:pathLst>
                <a:path w="114720" h="9040">
                  <a:moveTo>
                    <a:pt x="0" y="0"/>
                  </a:moveTo>
                  <a:lnTo>
                    <a:pt x="114721" y="0"/>
                  </a:lnTo>
                </a:path>
              </a:pathLst>
            </a:custGeom>
            <a:ln w="15875" cap="rnd">
              <a:solidFill>
                <a:srgbClr val="C2C2C2"/>
              </a:solidFill>
              <a:prstDash val="solid"/>
              <a:bevel/>
            </a:ln>
          </p:spPr>
          <p:txBody>
            <a:bodyPr rtlCol="0" anchor="ctr"/>
            <a:lstStyle/>
            <a:p>
              <a:endParaRPr lang="pt-PT"/>
            </a:p>
          </p:txBody>
        </p:sp>
        <p:sp>
          <p:nvSpPr>
            <p:cNvPr id="1698" name="Freeform: Shape 1697">
              <a:extLst>
                <a:ext uri="{FF2B5EF4-FFF2-40B4-BE49-F238E27FC236}">
                  <a16:creationId xmlns:a16="http://schemas.microsoft.com/office/drawing/2014/main" id="{45201048-6284-4DB0-9246-88597500FF1F}"/>
                </a:ext>
              </a:extLst>
            </p:cNvPr>
            <p:cNvSpPr/>
            <p:nvPr/>
          </p:nvSpPr>
          <p:spPr>
            <a:xfrm>
              <a:off x="-595641" y="4351714"/>
              <a:ext cx="114720" cy="9040"/>
            </a:xfrm>
            <a:custGeom>
              <a:avLst/>
              <a:gdLst>
                <a:gd name="connsiteX0" fmla="*/ 0 w 114720"/>
                <a:gd name="connsiteY0" fmla="*/ 0 h 9040"/>
                <a:gd name="connsiteX1" fmla="*/ 114721 w 114720"/>
                <a:gd name="connsiteY1" fmla="*/ 0 h 9040"/>
              </a:gdLst>
              <a:ahLst/>
              <a:cxnLst>
                <a:cxn ang="0">
                  <a:pos x="connsiteX0" y="connsiteY0"/>
                </a:cxn>
                <a:cxn ang="0">
                  <a:pos x="connsiteX1" y="connsiteY1"/>
                </a:cxn>
              </a:cxnLst>
              <a:rect l="l" t="t" r="r" b="b"/>
              <a:pathLst>
                <a:path w="114720" h="9040">
                  <a:moveTo>
                    <a:pt x="0" y="0"/>
                  </a:moveTo>
                  <a:lnTo>
                    <a:pt x="114721" y="0"/>
                  </a:lnTo>
                </a:path>
              </a:pathLst>
            </a:custGeom>
            <a:ln w="15875" cap="rnd">
              <a:solidFill>
                <a:srgbClr val="C2C2C2"/>
              </a:solidFill>
              <a:prstDash val="solid"/>
              <a:bevel/>
            </a:ln>
          </p:spPr>
          <p:txBody>
            <a:bodyPr rtlCol="0" anchor="ctr"/>
            <a:lstStyle/>
            <a:p>
              <a:endParaRPr lang="pt-PT"/>
            </a:p>
          </p:txBody>
        </p:sp>
        <p:sp>
          <p:nvSpPr>
            <p:cNvPr id="1699" name="Freeform: Shape 1698">
              <a:extLst>
                <a:ext uri="{FF2B5EF4-FFF2-40B4-BE49-F238E27FC236}">
                  <a16:creationId xmlns:a16="http://schemas.microsoft.com/office/drawing/2014/main" id="{19FFD8FD-EE58-47DE-A28D-A54ABC2742FB}"/>
                </a:ext>
              </a:extLst>
            </p:cNvPr>
            <p:cNvSpPr/>
            <p:nvPr/>
          </p:nvSpPr>
          <p:spPr>
            <a:xfrm>
              <a:off x="-595641" y="4470051"/>
              <a:ext cx="114720" cy="9040"/>
            </a:xfrm>
            <a:custGeom>
              <a:avLst/>
              <a:gdLst>
                <a:gd name="connsiteX0" fmla="*/ 0 w 114720"/>
                <a:gd name="connsiteY0" fmla="*/ 0 h 9040"/>
                <a:gd name="connsiteX1" fmla="*/ 114721 w 114720"/>
                <a:gd name="connsiteY1" fmla="*/ 0 h 9040"/>
              </a:gdLst>
              <a:ahLst/>
              <a:cxnLst>
                <a:cxn ang="0">
                  <a:pos x="connsiteX0" y="connsiteY0"/>
                </a:cxn>
                <a:cxn ang="0">
                  <a:pos x="connsiteX1" y="connsiteY1"/>
                </a:cxn>
              </a:cxnLst>
              <a:rect l="l" t="t" r="r" b="b"/>
              <a:pathLst>
                <a:path w="114720" h="9040">
                  <a:moveTo>
                    <a:pt x="0" y="0"/>
                  </a:moveTo>
                  <a:lnTo>
                    <a:pt x="114721" y="0"/>
                  </a:lnTo>
                </a:path>
              </a:pathLst>
            </a:custGeom>
            <a:ln w="15875" cap="rnd">
              <a:solidFill>
                <a:srgbClr val="C2C2C2"/>
              </a:solidFill>
              <a:prstDash val="solid"/>
              <a:bevel/>
            </a:ln>
          </p:spPr>
          <p:txBody>
            <a:bodyPr rtlCol="0" anchor="ctr"/>
            <a:lstStyle/>
            <a:p>
              <a:endParaRPr lang="pt-PT"/>
            </a:p>
          </p:txBody>
        </p:sp>
        <p:sp>
          <p:nvSpPr>
            <p:cNvPr id="1700" name="Freeform: Shape 1699">
              <a:extLst>
                <a:ext uri="{FF2B5EF4-FFF2-40B4-BE49-F238E27FC236}">
                  <a16:creationId xmlns:a16="http://schemas.microsoft.com/office/drawing/2014/main" id="{CD263593-2D04-424E-A8B8-7AF2A872924E}"/>
                </a:ext>
              </a:extLst>
            </p:cNvPr>
            <p:cNvSpPr/>
            <p:nvPr/>
          </p:nvSpPr>
          <p:spPr>
            <a:xfrm>
              <a:off x="-595641" y="4529174"/>
              <a:ext cx="114720" cy="9040"/>
            </a:xfrm>
            <a:custGeom>
              <a:avLst/>
              <a:gdLst>
                <a:gd name="connsiteX0" fmla="*/ 0 w 114720"/>
                <a:gd name="connsiteY0" fmla="*/ 0 h 9040"/>
                <a:gd name="connsiteX1" fmla="*/ 114721 w 114720"/>
                <a:gd name="connsiteY1" fmla="*/ 0 h 9040"/>
              </a:gdLst>
              <a:ahLst/>
              <a:cxnLst>
                <a:cxn ang="0">
                  <a:pos x="connsiteX0" y="connsiteY0"/>
                </a:cxn>
                <a:cxn ang="0">
                  <a:pos x="connsiteX1" y="connsiteY1"/>
                </a:cxn>
              </a:cxnLst>
              <a:rect l="l" t="t" r="r" b="b"/>
              <a:pathLst>
                <a:path w="114720" h="9040">
                  <a:moveTo>
                    <a:pt x="0" y="0"/>
                  </a:moveTo>
                  <a:lnTo>
                    <a:pt x="114721" y="0"/>
                  </a:lnTo>
                </a:path>
              </a:pathLst>
            </a:custGeom>
            <a:ln w="15875" cap="rnd">
              <a:solidFill>
                <a:srgbClr val="C2C2C2"/>
              </a:solidFill>
              <a:prstDash val="solid"/>
              <a:bevel/>
            </a:ln>
          </p:spPr>
          <p:txBody>
            <a:bodyPr rtlCol="0" anchor="ctr"/>
            <a:lstStyle/>
            <a:p>
              <a:endParaRPr lang="pt-PT"/>
            </a:p>
          </p:txBody>
        </p:sp>
        <p:sp>
          <p:nvSpPr>
            <p:cNvPr id="1701" name="Freeform: Shape 1700">
              <a:extLst>
                <a:ext uri="{FF2B5EF4-FFF2-40B4-BE49-F238E27FC236}">
                  <a16:creationId xmlns:a16="http://schemas.microsoft.com/office/drawing/2014/main" id="{4F107FDD-CCA5-4910-BF0F-3259DDBD5A6A}"/>
                </a:ext>
              </a:extLst>
            </p:cNvPr>
            <p:cNvSpPr/>
            <p:nvPr/>
          </p:nvSpPr>
          <p:spPr>
            <a:xfrm>
              <a:off x="-595641" y="4410837"/>
              <a:ext cx="114720" cy="9040"/>
            </a:xfrm>
            <a:custGeom>
              <a:avLst/>
              <a:gdLst>
                <a:gd name="connsiteX0" fmla="*/ 0 w 114720"/>
                <a:gd name="connsiteY0" fmla="*/ 0 h 9040"/>
                <a:gd name="connsiteX1" fmla="*/ 114721 w 114720"/>
                <a:gd name="connsiteY1" fmla="*/ 0 h 9040"/>
              </a:gdLst>
              <a:ahLst/>
              <a:cxnLst>
                <a:cxn ang="0">
                  <a:pos x="connsiteX0" y="connsiteY0"/>
                </a:cxn>
                <a:cxn ang="0">
                  <a:pos x="connsiteX1" y="connsiteY1"/>
                </a:cxn>
              </a:cxnLst>
              <a:rect l="l" t="t" r="r" b="b"/>
              <a:pathLst>
                <a:path w="114720" h="9040">
                  <a:moveTo>
                    <a:pt x="0" y="0"/>
                  </a:moveTo>
                  <a:lnTo>
                    <a:pt x="114721" y="0"/>
                  </a:lnTo>
                </a:path>
              </a:pathLst>
            </a:custGeom>
            <a:ln w="15875" cap="rnd">
              <a:solidFill>
                <a:srgbClr val="C2C2C2"/>
              </a:solidFill>
              <a:prstDash val="solid"/>
              <a:bevel/>
            </a:ln>
          </p:spPr>
          <p:txBody>
            <a:bodyPr rtlCol="0" anchor="ctr"/>
            <a:lstStyle/>
            <a:p>
              <a:endParaRPr lang="pt-PT"/>
            </a:p>
          </p:txBody>
        </p:sp>
        <p:sp>
          <p:nvSpPr>
            <p:cNvPr id="1702" name="Freeform: Shape 1701">
              <a:extLst>
                <a:ext uri="{FF2B5EF4-FFF2-40B4-BE49-F238E27FC236}">
                  <a16:creationId xmlns:a16="http://schemas.microsoft.com/office/drawing/2014/main" id="{AADAC42A-84B0-445D-8E95-7222F4CCC151}"/>
                </a:ext>
              </a:extLst>
            </p:cNvPr>
            <p:cNvSpPr/>
            <p:nvPr/>
          </p:nvSpPr>
          <p:spPr>
            <a:xfrm>
              <a:off x="-595641" y="4588297"/>
              <a:ext cx="114720" cy="9040"/>
            </a:xfrm>
            <a:custGeom>
              <a:avLst/>
              <a:gdLst>
                <a:gd name="connsiteX0" fmla="*/ 0 w 114720"/>
                <a:gd name="connsiteY0" fmla="*/ 0 h 9040"/>
                <a:gd name="connsiteX1" fmla="*/ 114721 w 114720"/>
                <a:gd name="connsiteY1" fmla="*/ 0 h 9040"/>
              </a:gdLst>
              <a:ahLst/>
              <a:cxnLst>
                <a:cxn ang="0">
                  <a:pos x="connsiteX0" y="connsiteY0"/>
                </a:cxn>
                <a:cxn ang="0">
                  <a:pos x="connsiteX1" y="connsiteY1"/>
                </a:cxn>
              </a:cxnLst>
              <a:rect l="l" t="t" r="r" b="b"/>
              <a:pathLst>
                <a:path w="114720" h="9040">
                  <a:moveTo>
                    <a:pt x="0" y="0"/>
                  </a:moveTo>
                  <a:lnTo>
                    <a:pt x="114721" y="0"/>
                  </a:lnTo>
                </a:path>
              </a:pathLst>
            </a:custGeom>
            <a:ln w="15875" cap="rnd">
              <a:solidFill>
                <a:srgbClr val="C2C2C2"/>
              </a:solidFill>
              <a:prstDash val="solid"/>
              <a:bevel/>
            </a:ln>
          </p:spPr>
          <p:txBody>
            <a:bodyPr rtlCol="0" anchor="ctr"/>
            <a:lstStyle/>
            <a:p>
              <a:endParaRPr lang="pt-PT"/>
            </a:p>
          </p:txBody>
        </p:sp>
        <p:sp>
          <p:nvSpPr>
            <p:cNvPr id="1703" name="Freeform: Shape 1702">
              <a:extLst>
                <a:ext uri="{FF2B5EF4-FFF2-40B4-BE49-F238E27FC236}">
                  <a16:creationId xmlns:a16="http://schemas.microsoft.com/office/drawing/2014/main" id="{3ADED0E7-8B45-47E7-9B72-3CC41817DE7F}"/>
                </a:ext>
              </a:extLst>
            </p:cNvPr>
            <p:cNvSpPr/>
            <p:nvPr/>
          </p:nvSpPr>
          <p:spPr>
            <a:xfrm>
              <a:off x="-536247" y="4026085"/>
              <a:ext cx="9040" cy="48365"/>
            </a:xfrm>
            <a:custGeom>
              <a:avLst/>
              <a:gdLst>
                <a:gd name="connsiteX0" fmla="*/ 0 w 9040"/>
                <a:gd name="connsiteY0" fmla="*/ 0 h 48365"/>
                <a:gd name="connsiteX1" fmla="*/ 0 w 9040"/>
                <a:gd name="connsiteY1" fmla="*/ 48365 h 48365"/>
              </a:gdLst>
              <a:ahLst/>
              <a:cxnLst>
                <a:cxn ang="0">
                  <a:pos x="connsiteX0" y="connsiteY0"/>
                </a:cxn>
                <a:cxn ang="0">
                  <a:pos x="connsiteX1" y="connsiteY1"/>
                </a:cxn>
              </a:cxnLst>
              <a:rect l="l" t="t" r="r" b="b"/>
              <a:pathLst>
                <a:path w="9040" h="48365">
                  <a:moveTo>
                    <a:pt x="0" y="0"/>
                  </a:moveTo>
                  <a:lnTo>
                    <a:pt x="0" y="48365"/>
                  </a:lnTo>
                </a:path>
              </a:pathLst>
            </a:custGeom>
            <a:ln w="15875" cap="rnd">
              <a:solidFill>
                <a:srgbClr val="C2C2C2"/>
              </a:solidFill>
              <a:prstDash val="solid"/>
              <a:bevel/>
            </a:ln>
          </p:spPr>
          <p:txBody>
            <a:bodyPr rtlCol="0" anchor="ctr"/>
            <a:lstStyle/>
            <a:p>
              <a:endParaRPr lang="pt-PT"/>
            </a:p>
          </p:txBody>
        </p:sp>
        <p:sp>
          <p:nvSpPr>
            <p:cNvPr id="1704" name="Freeform: Shape 1703">
              <a:extLst>
                <a:ext uri="{FF2B5EF4-FFF2-40B4-BE49-F238E27FC236}">
                  <a16:creationId xmlns:a16="http://schemas.microsoft.com/office/drawing/2014/main" id="{AC668F0D-9AE7-44C5-BAD0-99BBAE2DA894}"/>
                </a:ext>
              </a:extLst>
            </p:cNvPr>
            <p:cNvSpPr/>
            <p:nvPr/>
          </p:nvSpPr>
          <p:spPr>
            <a:xfrm>
              <a:off x="-636864" y="4173621"/>
              <a:ext cx="202862" cy="425704"/>
            </a:xfrm>
            <a:custGeom>
              <a:avLst/>
              <a:gdLst>
                <a:gd name="connsiteX0" fmla="*/ 0 w 202862"/>
                <a:gd name="connsiteY0" fmla="*/ 0 h 425704"/>
                <a:gd name="connsiteX1" fmla="*/ 202863 w 202862"/>
                <a:gd name="connsiteY1" fmla="*/ 0 h 425704"/>
                <a:gd name="connsiteX2" fmla="*/ 202863 w 202862"/>
                <a:gd name="connsiteY2" fmla="*/ 425705 h 425704"/>
              </a:gdLst>
              <a:ahLst/>
              <a:cxnLst>
                <a:cxn ang="0">
                  <a:pos x="connsiteX0" y="connsiteY0"/>
                </a:cxn>
                <a:cxn ang="0">
                  <a:pos x="connsiteX1" y="connsiteY1"/>
                </a:cxn>
                <a:cxn ang="0">
                  <a:pos x="connsiteX2" y="connsiteY2"/>
                </a:cxn>
              </a:cxnLst>
              <a:rect l="l" t="t" r="r" b="b"/>
              <a:pathLst>
                <a:path w="202862" h="425704">
                  <a:moveTo>
                    <a:pt x="0" y="0"/>
                  </a:moveTo>
                  <a:lnTo>
                    <a:pt x="202863" y="0"/>
                  </a:lnTo>
                  <a:lnTo>
                    <a:pt x="202863" y="425705"/>
                  </a:lnTo>
                </a:path>
              </a:pathLst>
            </a:custGeom>
            <a:noFill/>
            <a:ln w="15875" cap="rnd">
              <a:solidFill>
                <a:srgbClr val="C2C2C2"/>
              </a:solidFill>
              <a:prstDash val="solid"/>
              <a:bevel/>
            </a:ln>
          </p:spPr>
          <p:txBody>
            <a:bodyPr rtlCol="0" anchor="ctr"/>
            <a:lstStyle/>
            <a:p>
              <a:endParaRPr lang="pt-PT"/>
            </a:p>
          </p:txBody>
        </p:sp>
        <p:sp>
          <p:nvSpPr>
            <p:cNvPr id="1705" name="Freeform: Shape 1704">
              <a:extLst>
                <a:ext uri="{FF2B5EF4-FFF2-40B4-BE49-F238E27FC236}">
                  <a16:creationId xmlns:a16="http://schemas.microsoft.com/office/drawing/2014/main" id="{BFE1A024-4662-403B-AF67-CA081F335615}"/>
                </a:ext>
              </a:extLst>
            </p:cNvPr>
            <p:cNvSpPr/>
            <p:nvPr/>
          </p:nvSpPr>
          <p:spPr>
            <a:xfrm>
              <a:off x="-595731" y="4122815"/>
              <a:ext cx="118969" cy="49269"/>
            </a:xfrm>
            <a:custGeom>
              <a:avLst/>
              <a:gdLst>
                <a:gd name="connsiteX0" fmla="*/ 0 w 118969"/>
                <a:gd name="connsiteY0" fmla="*/ 49269 h 49269"/>
                <a:gd name="connsiteX1" fmla="*/ 0 w 118969"/>
                <a:gd name="connsiteY1" fmla="*/ 0 h 49269"/>
                <a:gd name="connsiteX2" fmla="*/ 118970 w 118969"/>
                <a:gd name="connsiteY2" fmla="*/ 0 h 49269"/>
                <a:gd name="connsiteX3" fmla="*/ 118970 w 118969"/>
                <a:gd name="connsiteY3" fmla="*/ 49269 h 49269"/>
              </a:gdLst>
              <a:ahLst/>
              <a:cxnLst>
                <a:cxn ang="0">
                  <a:pos x="connsiteX0" y="connsiteY0"/>
                </a:cxn>
                <a:cxn ang="0">
                  <a:pos x="connsiteX1" y="connsiteY1"/>
                </a:cxn>
                <a:cxn ang="0">
                  <a:pos x="connsiteX2" y="connsiteY2"/>
                </a:cxn>
                <a:cxn ang="0">
                  <a:pos x="connsiteX3" y="connsiteY3"/>
                </a:cxn>
              </a:cxnLst>
              <a:rect l="l" t="t" r="r" b="b"/>
              <a:pathLst>
                <a:path w="118969" h="49269">
                  <a:moveTo>
                    <a:pt x="0" y="49269"/>
                  </a:moveTo>
                  <a:lnTo>
                    <a:pt x="0" y="0"/>
                  </a:lnTo>
                  <a:lnTo>
                    <a:pt x="118970" y="0"/>
                  </a:lnTo>
                  <a:lnTo>
                    <a:pt x="118970" y="49269"/>
                  </a:lnTo>
                </a:path>
              </a:pathLst>
            </a:custGeom>
            <a:noFill/>
            <a:ln w="15875" cap="rnd">
              <a:solidFill>
                <a:srgbClr val="C2C2C2"/>
              </a:solidFill>
              <a:prstDash val="solid"/>
              <a:bevel/>
            </a:ln>
          </p:spPr>
          <p:txBody>
            <a:bodyPr rtlCol="0" anchor="ctr"/>
            <a:lstStyle/>
            <a:p>
              <a:endParaRPr lang="pt-PT"/>
            </a:p>
          </p:txBody>
        </p:sp>
        <p:sp>
          <p:nvSpPr>
            <p:cNvPr id="1706" name="Freeform: Shape 1705">
              <a:extLst>
                <a:ext uri="{FF2B5EF4-FFF2-40B4-BE49-F238E27FC236}">
                  <a16:creationId xmlns:a16="http://schemas.microsoft.com/office/drawing/2014/main" id="{7DD9489B-B299-4E55-82BF-0957A7B50953}"/>
                </a:ext>
              </a:extLst>
            </p:cNvPr>
            <p:cNvSpPr/>
            <p:nvPr/>
          </p:nvSpPr>
          <p:spPr>
            <a:xfrm>
              <a:off x="-568791" y="4076077"/>
              <a:ext cx="60931" cy="45562"/>
            </a:xfrm>
            <a:custGeom>
              <a:avLst/>
              <a:gdLst>
                <a:gd name="connsiteX0" fmla="*/ 0 w 60931"/>
                <a:gd name="connsiteY0" fmla="*/ 0 h 45562"/>
                <a:gd name="connsiteX1" fmla="*/ 60931 w 60931"/>
                <a:gd name="connsiteY1" fmla="*/ 0 h 45562"/>
                <a:gd name="connsiteX2" fmla="*/ 60931 w 60931"/>
                <a:gd name="connsiteY2" fmla="*/ 45563 h 45562"/>
              </a:gdLst>
              <a:ahLst/>
              <a:cxnLst>
                <a:cxn ang="0">
                  <a:pos x="connsiteX0" y="connsiteY0"/>
                </a:cxn>
                <a:cxn ang="0">
                  <a:pos x="connsiteX1" y="connsiteY1"/>
                </a:cxn>
                <a:cxn ang="0">
                  <a:pos x="connsiteX2" y="connsiteY2"/>
                </a:cxn>
              </a:cxnLst>
              <a:rect l="l" t="t" r="r" b="b"/>
              <a:pathLst>
                <a:path w="60931" h="45562">
                  <a:moveTo>
                    <a:pt x="0" y="0"/>
                  </a:moveTo>
                  <a:lnTo>
                    <a:pt x="60931" y="0"/>
                  </a:lnTo>
                  <a:lnTo>
                    <a:pt x="60931" y="45563"/>
                  </a:lnTo>
                </a:path>
              </a:pathLst>
            </a:custGeom>
            <a:noFill/>
            <a:ln w="15875" cap="rnd">
              <a:solidFill>
                <a:srgbClr val="C2C2C2"/>
              </a:solidFill>
              <a:prstDash val="solid"/>
              <a:bevel/>
            </a:ln>
          </p:spPr>
          <p:txBody>
            <a:bodyPr rtlCol="0" anchor="ctr"/>
            <a:lstStyle/>
            <a:p>
              <a:endParaRPr lang="pt-PT"/>
            </a:p>
          </p:txBody>
        </p:sp>
        <p:sp>
          <p:nvSpPr>
            <p:cNvPr id="1707" name="Freeform: Shape 1706">
              <a:extLst>
                <a:ext uri="{FF2B5EF4-FFF2-40B4-BE49-F238E27FC236}">
                  <a16:creationId xmlns:a16="http://schemas.microsoft.com/office/drawing/2014/main" id="{F151B445-9D50-44F1-A9F5-6C769E4FB966}"/>
                </a:ext>
              </a:extLst>
            </p:cNvPr>
            <p:cNvSpPr/>
            <p:nvPr/>
          </p:nvSpPr>
          <p:spPr>
            <a:xfrm>
              <a:off x="-396123" y="4429912"/>
              <a:ext cx="57405" cy="169413"/>
            </a:xfrm>
            <a:custGeom>
              <a:avLst/>
              <a:gdLst>
                <a:gd name="connsiteX0" fmla="*/ 57406 w 57405"/>
                <a:gd name="connsiteY0" fmla="*/ 169414 h 169413"/>
                <a:gd name="connsiteX1" fmla="*/ 57406 w 57405"/>
                <a:gd name="connsiteY1" fmla="*/ 0 h 169413"/>
                <a:gd name="connsiteX2" fmla="*/ 0 w 57405"/>
                <a:gd name="connsiteY2" fmla="*/ 0 h 169413"/>
              </a:gdLst>
              <a:ahLst/>
              <a:cxnLst>
                <a:cxn ang="0">
                  <a:pos x="connsiteX0" y="connsiteY0"/>
                </a:cxn>
                <a:cxn ang="0">
                  <a:pos x="connsiteX1" y="connsiteY1"/>
                </a:cxn>
                <a:cxn ang="0">
                  <a:pos x="connsiteX2" y="connsiteY2"/>
                </a:cxn>
              </a:cxnLst>
              <a:rect l="l" t="t" r="r" b="b"/>
              <a:pathLst>
                <a:path w="57405" h="169413">
                  <a:moveTo>
                    <a:pt x="57406" y="169414"/>
                  </a:moveTo>
                  <a:lnTo>
                    <a:pt x="57406" y="0"/>
                  </a:lnTo>
                  <a:lnTo>
                    <a:pt x="0" y="0"/>
                  </a:lnTo>
                </a:path>
              </a:pathLst>
            </a:custGeom>
            <a:noFill/>
            <a:ln w="15875" cap="rnd">
              <a:solidFill>
                <a:srgbClr val="C2C2C2"/>
              </a:solidFill>
              <a:prstDash val="solid"/>
              <a:bevel/>
            </a:ln>
          </p:spPr>
          <p:txBody>
            <a:bodyPr rtlCol="0" anchor="ctr"/>
            <a:lstStyle/>
            <a:p>
              <a:endParaRPr lang="pt-PT"/>
            </a:p>
          </p:txBody>
        </p:sp>
        <p:sp>
          <p:nvSpPr>
            <p:cNvPr id="1708" name="Freeform: Shape 1707">
              <a:extLst>
                <a:ext uri="{FF2B5EF4-FFF2-40B4-BE49-F238E27FC236}">
                  <a16:creationId xmlns:a16="http://schemas.microsoft.com/office/drawing/2014/main" id="{7EC9B954-54FB-4EB0-8CBC-6648C28041DD}"/>
                </a:ext>
              </a:extLst>
            </p:cNvPr>
            <p:cNvSpPr/>
            <p:nvPr/>
          </p:nvSpPr>
          <p:spPr>
            <a:xfrm>
              <a:off x="-385546" y="4477554"/>
              <a:ext cx="9040" cy="40590"/>
            </a:xfrm>
            <a:custGeom>
              <a:avLst/>
              <a:gdLst>
                <a:gd name="connsiteX0" fmla="*/ 0 w 9040"/>
                <a:gd name="connsiteY0" fmla="*/ 0 h 40590"/>
                <a:gd name="connsiteX1" fmla="*/ 0 w 9040"/>
                <a:gd name="connsiteY1" fmla="*/ 40591 h 40590"/>
              </a:gdLst>
              <a:ahLst/>
              <a:cxnLst>
                <a:cxn ang="0">
                  <a:pos x="connsiteX0" y="connsiteY0"/>
                </a:cxn>
                <a:cxn ang="0">
                  <a:pos x="connsiteX1" y="connsiteY1"/>
                </a:cxn>
              </a:cxnLst>
              <a:rect l="l" t="t" r="r" b="b"/>
              <a:pathLst>
                <a:path w="9040" h="40590">
                  <a:moveTo>
                    <a:pt x="0" y="0"/>
                  </a:moveTo>
                  <a:lnTo>
                    <a:pt x="0" y="40591"/>
                  </a:lnTo>
                </a:path>
              </a:pathLst>
            </a:custGeom>
            <a:ln w="15875" cap="rnd">
              <a:solidFill>
                <a:srgbClr val="C2C2C2"/>
              </a:solidFill>
              <a:prstDash val="solid"/>
              <a:bevel/>
            </a:ln>
          </p:spPr>
          <p:txBody>
            <a:bodyPr rtlCol="0" anchor="ctr"/>
            <a:lstStyle/>
            <a:p>
              <a:endParaRPr lang="pt-PT"/>
            </a:p>
          </p:txBody>
        </p:sp>
        <p:sp>
          <p:nvSpPr>
            <p:cNvPr id="1709" name="Freeform: Shape 1708">
              <a:extLst>
                <a:ext uri="{FF2B5EF4-FFF2-40B4-BE49-F238E27FC236}">
                  <a16:creationId xmlns:a16="http://schemas.microsoft.com/office/drawing/2014/main" id="{7B7AF88D-6D40-49FA-8AED-195EEA8F87C0}"/>
                </a:ext>
              </a:extLst>
            </p:cNvPr>
            <p:cNvSpPr/>
            <p:nvPr/>
          </p:nvSpPr>
          <p:spPr>
            <a:xfrm>
              <a:off x="-385546" y="4558464"/>
              <a:ext cx="9040" cy="40861"/>
            </a:xfrm>
            <a:custGeom>
              <a:avLst/>
              <a:gdLst>
                <a:gd name="connsiteX0" fmla="*/ 0 w 9040"/>
                <a:gd name="connsiteY0" fmla="*/ 0 h 40861"/>
                <a:gd name="connsiteX1" fmla="*/ 0 w 9040"/>
                <a:gd name="connsiteY1" fmla="*/ 40862 h 40861"/>
              </a:gdLst>
              <a:ahLst/>
              <a:cxnLst>
                <a:cxn ang="0">
                  <a:pos x="connsiteX0" y="connsiteY0"/>
                </a:cxn>
                <a:cxn ang="0">
                  <a:pos x="connsiteX1" y="connsiteY1"/>
                </a:cxn>
              </a:cxnLst>
              <a:rect l="l" t="t" r="r" b="b"/>
              <a:pathLst>
                <a:path w="9040" h="40861">
                  <a:moveTo>
                    <a:pt x="0" y="0"/>
                  </a:moveTo>
                  <a:lnTo>
                    <a:pt x="0" y="40862"/>
                  </a:lnTo>
                </a:path>
              </a:pathLst>
            </a:custGeom>
            <a:ln w="15875" cap="rnd">
              <a:solidFill>
                <a:srgbClr val="C2C2C2"/>
              </a:solidFill>
              <a:prstDash val="solid"/>
              <a:bevel/>
            </a:ln>
          </p:spPr>
          <p:txBody>
            <a:bodyPr rtlCol="0" anchor="ctr"/>
            <a:lstStyle/>
            <a:p>
              <a:endParaRPr lang="pt-PT"/>
            </a:p>
          </p:txBody>
        </p:sp>
      </p:grpSp>
      <p:grpSp>
        <p:nvGrpSpPr>
          <p:cNvPr id="1801" name="Group 1800">
            <a:extLst>
              <a:ext uri="{FF2B5EF4-FFF2-40B4-BE49-F238E27FC236}">
                <a16:creationId xmlns:a16="http://schemas.microsoft.com/office/drawing/2014/main" id="{AD74B1ED-8B84-4BD7-98F6-B96033C9D9F7}"/>
              </a:ext>
            </a:extLst>
          </p:cNvPr>
          <p:cNvGrpSpPr/>
          <p:nvPr/>
        </p:nvGrpSpPr>
        <p:grpSpPr>
          <a:xfrm>
            <a:off x="837469" y="4365528"/>
            <a:ext cx="278642" cy="296010"/>
            <a:chOff x="-886513" y="3097024"/>
            <a:chExt cx="543883" cy="577785"/>
          </a:xfrm>
        </p:grpSpPr>
        <p:sp>
          <p:nvSpPr>
            <p:cNvPr id="1761" name="Freeform: Shape 1760">
              <a:extLst>
                <a:ext uri="{FF2B5EF4-FFF2-40B4-BE49-F238E27FC236}">
                  <a16:creationId xmlns:a16="http://schemas.microsoft.com/office/drawing/2014/main" id="{90FE7AA4-4A27-4906-849C-5B635DFA015B}"/>
                </a:ext>
              </a:extLst>
            </p:cNvPr>
            <p:cNvSpPr/>
            <p:nvPr/>
          </p:nvSpPr>
          <p:spPr>
            <a:xfrm>
              <a:off x="-543307" y="3178272"/>
              <a:ext cx="89154" cy="51530"/>
            </a:xfrm>
            <a:custGeom>
              <a:avLst/>
              <a:gdLst>
                <a:gd name="connsiteX0" fmla="*/ 0 w 89154"/>
                <a:gd name="connsiteY0" fmla="*/ 0 h 51530"/>
                <a:gd name="connsiteX1" fmla="*/ 89154 w 89154"/>
                <a:gd name="connsiteY1" fmla="*/ 51530 h 51530"/>
              </a:gdLst>
              <a:ahLst/>
              <a:cxnLst>
                <a:cxn ang="0">
                  <a:pos x="connsiteX0" y="connsiteY0"/>
                </a:cxn>
                <a:cxn ang="0">
                  <a:pos x="connsiteX1" y="connsiteY1"/>
                </a:cxn>
              </a:cxnLst>
              <a:rect l="l" t="t" r="r" b="b"/>
              <a:pathLst>
                <a:path w="89154" h="51530">
                  <a:moveTo>
                    <a:pt x="0" y="0"/>
                  </a:moveTo>
                  <a:lnTo>
                    <a:pt x="89154" y="51530"/>
                  </a:lnTo>
                </a:path>
              </a:pathLst>
            </a:custGeom>
            <a:ln w="15875" cap="rnd">
              <a:solidFill>
                <a:srgbClr val="C2C2C2"/>
              </a:solidFill>
              <a:prstDash val="solid"/>
              <a:bevel/>
            </a:ln>
          </p:spPr>
          <p:txBody>
            <a:bodyPr rtlCol="0" anchor="ctr"/>
            <a:lstStyle/>
            <a:p>
              <a:endParaRPr lang="pt-PT"/>
            </a:p>
          </p:txBody>
        </p:sp>
        <p:sp>
          <p:nvSpPr>
            <p:cNvPr id="1762" name="Freeform: Shape 1761">
              <a:extLst>
                <a:ext uri="{FF2B5EF4-FFF2-40B4-BE49-F238E27FC236}">
                  <a16:creationId xmlns:a16="http://schemas.microsoft.com/office/drawing/2014/main" id="{19B4B0BA-E50B-4341-BFCC-386998A4E217}"/>
                </a:ext>
              </a:extLst>
            </p:cNvPr>
            <p:cNvSpPr/>
            <p:nvPr/>
          </p:nvSpPr>
          <p:spPr>
            <a:xfrm>
              <a:off x="-775050" y="3178272"/>
              <a:ext cx="89154" cy="51530"/>
            </a:xfrm>
            <a:custGeom>
              <a:avLst/>
              <a:gdLst>
                <a:gd name="connsiteX0" fmla="*/ 89154 w 89154"/>
                <a:gd name="connsiteY0" fmla="*/ 0 h 51530"/>
                <a:gd name="connsiteX1" fmla="*/ 0 w 89154"/>
                <a:gd name="connsiteY1" fmla="*/ 51530 h 51530"/>
              </a:gdLst>
              <a:ahLst/>
              <a:cxnLst>
                <a:cxn ang="0">
                  <a:pos x="connsiteX0" y="connsiteY0"/>
                </a:cxn>
                <a:cxn ang="0">
                  <a:pos x="connsiteX1" y="connsiteY1"/>
                </a:cxn>
              </a:cxnLst>
              <a:rect l="l" t="t" r="r" b="b"/>
              <a:pathLst>
                <a:path w="89154" h="51530">
                  <a:moveTo>
                    <a:pt x="89154" y="0"/>
                  </a:moveTo>
                  <a:lnTo>
                    <a:pt x="0" y="51530"/>
                  </a:lnTo>
                </a:path>
              </a:pathLst>
            </a:custGeom>
            <a:ln w="15875" cap="rnd">
              <a:solidFill>
                <a:srgbClr val="C2C2C2"/>
              </a:solidFill>
              <a:prstDash val="solid"/>
              <a:bevel/>
            </a:ln>
          </p:spPr>
          <p:txBody>
            <a:bodyPr rtlCol="0" anchor="ctr"/>
            <a:lstStyle/>
            <a:p>
              <a:endParaRPr lang="pt-PT"/>
            </a:p>
          </p:txBody>
        </p:sp>
        <p:sp>
          <p:nvSpPr>
            <p:cNvPr id="1763" name="Freeform: Shape 1762">
              <a:extLst>
                <a:ext uri="{FF2B5EF4-FFF2-40B4-BE49-F238E27FC236}">
                  <a16:creationId xmlns:a16="http://schemas.microsoft.com/office/drawing/2014/main" id="{452AE972-6137-472D-8E71-3A375150735D}"/>
                </a:ext>
              </a:extLst>
            </p:cNvPr>
            <p:cNvSpPr/>
            <p:nvPr/>
          </p:nvSpPr>
          <p:spPr>
            <a:xfrm>
              <a:off x="-654178" y="3097024"/>
              <a:ext cx="79057" cy="79057"/>
            </a:xfrm>
            <a:custGeom>
              <a:avLst/>
              <a:gdLst>
                <a:gd name="connsiteX0" fmla="*/ 78749 w 79057"/>
                <a:gd name="connsiteY0" fmla="*/ 39047 h 79057"/>
                <a:gd name="connsiteX1" fmla="*/ 39220 w 79057"/>
                <a:gd name="connsiteY1" fmla="*/ 78576 h 79057"/>
                <a:gd name="connsiteX2" fmla="*/ -308 w 79057"/>
                <a:gd name="connsiteY2" fmla="*/ 39047 h 79057"/>
                <a:gd name="connsiteX3" fmla="*/ 39220 w 79057"/>
                <a:gd name="connsiteY3" fmla="*/ -482 h 79057"/>
                <a:gd name="connsiteX4" fmla="*/ 39316 w 79057"/>
                <a:gd name="connsiteY4" fmla="*/ -482 h 79057"/>
                <a:gd name="connsiteX5" fmla="*/ 78749 w 79057"/>
                <a:gd name="connsiteY5" fmla="*/ 38952 h 79057"/>
                <a:gd name="connsiteX6" fmla="*/ 78749 w 79057"/>
                <a:gd name="connsiteY6" fmla="*/ 39047 h 7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057" h="79057">
                  <a:moveTo>
                    <a:pt x="78749" y="39047"/>
                  </a:moveTo>
                  <a:cubicBezTo>
                    <a:pt x="78749" y="60878"/>
                    <a:pt x="61052" y="78576"/>
                    <a:pt x="39220" y="78576"/>
                  </a:cubicBezTo>
                  <a:cubicBezTo>
                    <a:pt x="17389" y="78576"/>
                    <a:pt x="-308" y="60878"/>
                    <a:pt x="-308" y="39047"/>
                  </a:cubicBezTo>
                  <a:cubicBezTo>
                    <a:pt x="-308" y="17215"/>
                    <a:pt x="17389" y="-482"/>
                    <a:pt x="39220" y="-482"/>
                  </a:cubicBezTo>
                  <a:cubicBezTo>
                    <a:pt x="39249" y="-482"/>
                    <a:pt x="39287" y="-482"/>
                    <a:pt x="39316" y="-482"/>
                  </a:cubicBezTo>
                  <a:cubicBezTo>
                    <a:pt x="61090" y="-482"/>
                    <a:pt x="78749" y="17177"/>
                    <a:pt x="78749" y="38952"/>
                  </a:cubicBezTo>
                  <a:cubicBezTo>
                    <a:pt x="78749" y="38980"/>
                    <a:pt x="78749" y="39018"/>
                    <a:pt x="78749" y="39047"/>
                  </a:cubicBezTo>
                  <a:close/>
                </a:path>
              </a:pathLst>
            </a:custGeom>
            <a:noFill/>
            <a:ln w="15875" cap="rnd">
              <a:solidFill>
                <a:srgbClr val="C2C2C2"/>
              </a:solidFill>
              <a:prstDash val="solid"/>
              <a:bevel/>
            </a:ln>
          </p:spPr>
          <p:txBody>
            <a:bodyPr rtlCol="0" anchor="ctr"/>
            <a:lstStyle/>
            <a:p>
              <a:endParaRPr lang="pt-PT"/>
            </a:p>
          </p:txBody>
        </p:sp>
        <p:sp>
          <p:nvSpPr>
            <p:cNvPr id="1764" name="Freeform: Shape 1763">
              <a:extLst>
                <a:ext uri="{FF2B5EF4-FFF2-40B4-BE49-F238E27FC236}">
                  <a16:creationId xmlns:a16="http://schemas.microsoft.com/office/drawing/2014/main" id="{DEB437A5-F569-4B12-827A-1D76BA23C506}"/>
                </a:ext>
              </a:extLst>
            </p:cNvPr>
            <p:cNvSpPr/>
            <p:nvPr/>
          </p:nvSpPr>
          <p:spPr>
            <a:xfrm>
              <a:off x="-614554" y="3180368"/>
              <a:ext cx="9525" cy="118205"/>
            </a:xfrm>
            <a:custGeom>
              <a:avLst/>
              <a:gdLst>
                <a:gd name="connsiteX0" fmla="*/ 0 w 9525"/>
                <a:gd name="connsiteY0" fmla="*/ 0 h 118205"/>
                <a:gd name="connsiteX1" fmla="*/ 0 w 9525"/>
                <a:gd name="connsiteY1" fmla="*/ 118205 h 118205"/>
              </a:gdLst>
              <a:ahLst/>
              <a:cxnLst>
                <a:cxn ang="0">
                  <a:pos x="connsiteX0" y="connsiteY0"/>
                </a:cxn>
                <a:cxn ang="0">
                  <a:pos x="connsiteX1" y="connsiteY1"/>
                </a:cxn>
              </a:cxnLst>
              <a:rect l="l" t="t" r="r" b="b"/>
              <a:pathLst>
                <a:path w="9525" h="118205">
                  <a:moveTo>
                    <a:pt x="0" y="0"/>
                  </a:moveTo>
                  <a:lnTo>
                    <a:pt x="0" y="118205"/>
                  </a:lnTo>
                </a:path>
              </a:pathLst>
            </a:custGeom>
            <a:ln w="15875" cap="rnd">
              <a:solidFill>
                <a:srgbClr val="C2C2C2"/>
              </a:solidFill>
              <a:prstDash val="solid"/>
              <a:bevel/>
            </a:ln>
          </p:spPr>
          <p:txBody>
            <a:bodyPr rtlCol="0" anchor="ctr"/>
            <a:lstStyle/>
            <a:p>
              <a:endParaRPr lang="pt-PT"/>
            </a:p>
          </p:txBody>
        </p:sp>
        <p:sp>
          <p:nvSpPr>
            <p:cNvPr id="1765" name="Freeform: Shape 1764">
              <a:extLst>
                <a:ext uri="{FF2B5EF4-FFF2-40B4-BE49-F238E27FC236}">
                  <a16:creationId xmlns:a16="http://schemas.microsoft.com/office/drawing/2014/main" id="{D0DAE12E-F363-46AB-8D1C-B83F69A82239}"/>
                </a:ext>
              </a:extLst>
            </p:cNvPr>
            <p:cNvSpPr/>
            <p:nvPr/>
          </p:nvSpPr>
          <p:spPr>
            <a:xfrm>
              <a:off x="-846487" y="3353532"/>
              <a:ext cx="9525" cy="103155"/>
            </a:xfrm>
            <a:custGeom>
              <a:avLst/>
              <a:gdLst>
                <a:gd name="connsiteX0" fmla="*/ 0 w 9525"/>
                <a:gd name="connsiteY0" fmla="*/ 0 h 103155"/>
                <a:gd name="connsiteX1" fmla="*/ 0 w 9525"/>
                <a:gd name="connsiteY1" fmla="*/ 103156 h 103155"/>
              </a:gdLst>
              <a:ahLst/>
              <a:cxnLst>
                <a:cxn ang="0">
                  <a:pos x="connsiteX0" y="connsiteY0"/>
                </a:cxn>
                <a:cxn ang="0">
                  <a:pos x="connsiteX1" y="connsiteY1"/>
                </a:cxn>
              </a:cxnLst>
              <a:rect l="l" t="t" r="r" b="b"/>
              <a:pathLst>
                <a:path w="9525" h="103155">
                  <a:moveTo>
                    <a:pt x="0" y="0"/>
                  </a:moveTo>
                  <a:lnTo>
                    <a:pt x="0" y="103156"/>
                  </a:lnTo>
                </a:path>
              </a:pathLst>
            </a:custGeom>
            <a:ln w="15875" cap="rnd">
              <a:solidFill>
                <a:srgbClr val="C2C2C2"/>
              </a:solidFill>
              <a:prstDash val="solid"/>
              <a:bevel/>
            </a:ln>
          </p:spPr>
          <p:txBody>
            <a:bodyPr rtlCol="0" anchor="ctr"/>
            <a:lstStyle/>
            <a:p>
              <a:endParaRPr lang="pt-PT"/>
            </a:p>
          </p:txBody>
        </p:sp>
        <p:sp>
          <p:nvSpPr>
            <p:cNvPr id="1766" name="Freeform: Shape 1765">
              <a:extLst>
                <a:ext uri="{FF2B5EF4-FFF2-40B4-BE49-F238E27FC236}">
                  <a16:creationId xmlns:a16="http://schemas.microsoft.com/office/drawing/2014/main" id="{87505F33-9E4E-4457-B221-E0740776AC4C}"/>
                </a:ext>
              </a:extLst>
            </p:cNvPr>
            <p:cNvSpPr/>
            <p:nvPr/>
          </p:nvSpPr>
          <p:spPr>
            <a:xfrm>
              <a:off x="-382715" y="3353532"/>
              <a:ext cx="9525" cy="103155"/>
            </a:xfrm>
            <a:custGeom>
              <a:avLst/>
              <a:gdLst>
                <a:gd name="connsiteX0" fmla="*/ 0 w 9525"/>
                <a:gd name="connsiteY0" fmla="*/ 0 h 103155"/>
                <a:gd name="connsiteX1" fmla="*/ 0 w 9525"/>
                <a:gd name="connsiteY1" fmla="*/ 103156 h 103155"/>
              </a:gdLst>
              <a:ahLst/>
              <a:cxnLst>
                <a:cxn ang="0">
                  <a:pos x="connsiteX0" y="connsiteY0"/>
                </a:cxn>
                <a:cxn ang="0">
                  <a:pos x="connsiteX1" y="connsiteY1"/>
                </a:cxn>
              </a:cxnLst>
              <a:rect l="l" t="t" r="r" b="b"/>
              <a:pathLst>
                <a:path w="9525" h="103155">
                  <a:moveTo>
                    <a:pt x="0" y="0"/>
                  </a:moveTo>
                  <a:lnTo>
                    <a:pt x="0" y="103156"/>
                  </a:lnTo>
                </a:path>
              </a:pathLst>
            </a:custGeom>
            <a:ln w="15875" cap="rnd">
              <a:solidFill>
                <a:srgbClr val="C2C2C2"/>
              </a:solidFill>
              <a:prstDash val="solid"/>
              <a:bevel/>
            </a:ln>
          </p:spPr>
          <p:txBody>
            <a:bodyPr rtlCol="0" anchor="ctr"/>
            <a:lstStyle/>
            <a:p>
              <a:endParaRPr lang="pt-PT"/>
            </a:p>
          </p:txBody>
        </p:sp>
        <p:sp>
          <p:nvSpPr>
            <p:cNvPr id="1767" name="Freeform: Shape 1766">
              <a:extLst>
                <a:ext uri="{FF2B5EF4-FFF2-40B4-BE49-F238E27FC236}">
                  <a16:creationId xmlns:a16="http://schemas.microsoft.com/office/drawing/2014/main" id="{9BE6FE8A-0DDC-407A-A22F-850EB278AC48}"/>
                </a:ext>
              </a:extLst>
            </p:cNvPr>
            <p:cNvSpPr/>
            <p:nvPr/>
          </p:nvSpPr>
          <p:spPr>
            <a:xfrm>
              <a:off x="-732473" y="3528220"/>
              <a:ext cx="235839" cy="146589"/>
            </a:xfrm>
            <a:custGeom>
              <a:avLst/>
              <a:gdLst>
                <a:gd name="connsiteX0" fmla="*/ -308 w 235839"/>
                <a:gd name="connsiteY0" fmla="*/ 146108 h 146589"/>
                <a:gd name="connsiteX1" fmla="*/ -308 w 235839"/>
                <a:gd name="connsiteY1" fmla="*/ 56668 h 146589"/>
                <a:gd name="connsiteX2" fmla="*/ 69415 w 235839"/>
                <a:gd name="connsiteY2" fmla="*/ -482 h 146589"/>
                <a:gd name="connsiteX3" fmla="*/ 117611 w 235839"/>
                <a:gd name="connsiteY3" fmla="*/ 52572 h 146589"/>
                <a:gd name="connsiteX4" fmla="*/ 162379 w 235839"/>
                <a:gd name="connsiteY4" fmla="*/ -482 h 146589"/>
                <a:gd name="connsiteX5" fmla="*/ 235531 w 235839"/>
                <a:gd name="connsiteY5" fmla="*/ 56668 h 146589"/>
                <a:gd name="connsiteX6" fmla="*/ 235531 w 235839"/>
                <a:gd name="connsiteY6" fmla="*/ 146108 h 14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839" h="146589">
                  <a:moveTo>
                    <a:pt x="-308" y="146108"/>
                  </a:moveTo>
                  <a:lnTo>
                    <a:pt x="-308" y="56668"/>
                  </a:lnTo>
                  <a:cubicBezTo>
                    <a:pt x="-308" y="14568"/>
                    <a:pt x="30172" y="-482"/>
                    <a:pt x="69415" y="-482"/>
                  </a:cubicBezTo>
                  <a:lnTo>
                    <a:pt x="117611" y="52572"/>
                  </a:lnTo>
                  <a:lnTo>
                    <a:pt x="162379" y="-482"/>
                  </a:lnTo>
                  <a:cubicBezTo>
                    <a:pt x="201622" y="-482"/>
                    <a:pt x="235531" y="15044"/>
                    <a:pt x="235531" y="56668"/>
                  </a:cubicBezTo>
                  <a:lnTo>
                    <a:pt x="235531" y="146108"/>
                  </a:lnTo>
                </a:path>
              </a:pathLst>
            </a:custGeom>
            <a:noFill/>
            <a:ln w="15875" cap="rnd">
              <a:solidFill>
                <a:srgbClr val="C2C2C2"/>
              </a:solidFill>
              <a:prstDash val="solid"/>
              <a:bevel/>
            </a:ln>
          </p:spPr>
          <p:txBody>
            <a:bodyPr rtlCol="0" anchor="ctr"/>
            <a:lstStyle/>
            <a:p>
              <a:endParaRPr lang="pt-PT"/>
            </a:p>
          </p:txBody>
        </p:sp>
        <p:sp>
          <p:nvSpPr>
            <p:cNvPr id="1768" name="Freeform: Shape 1767">
              <a:extLst>
                <a:ext uri="{FF2B5EF4-FFF2-40B4-BE49-F238E27FC236}">
                  <a16:creationId xmlns:a16="http://schemas.microsoft.com/office/drawing/2014/main" id="{B49F1463-745D-4ADC-9D8E-5A74E936E82B}"/>
                </a:ext>
              </a:extLst>
            </p:cNvPr>
            <p:cNvSpPr/>
            <p:nvPr/>
          </p:nvSpPr>
          <p:spPr>
            <a:xfrm>
              <a:off x="-672085" y="3345531"/>
              <a:ext cx="115062" cy="136684"/>
            </a:xfrm>
            <a:custGeom>
              <a:avLst/>
              <a:gdLst>
                <a:gd name="connsiteX0" fmla="*/ 114754 w 115062"/>
                <a:gd name="connsiteY0" fmla="*/ 78671 h 136684"/>
                <a:gd name="connsiteX1" fmla="*/ 57223 w 115062"/>
                <a:gd name="connsiteY1" fmla="*/ 136202 h 136684"/>
                <a:gd name="connsiteX2" fmla="*/ -308 w 115062"/>
                <a:gd name="connsiteY2" fmla="*/ 78671 h 136684"/>
                <a:gd name="connsiteX3" fmla="*/ -308 w 115062"/>
                <a:gd name="connsiteY3" fmla="*/ 57049 h 136684"/>
                <a:gd name="connsiteX4" fmla="*/ 57223 w 115062"/>
                <a:gd name="connsiteY4" fmla="*/ -482 h 136684"/>
                <a:gd name="connsiteX5" fmla="*/ 114754 w 115062"/>
                <a:gd name="connsiteY5" fmla="*/ 57049 h 136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062" h="136684">
                  <a:moveTo>
                    <a:pt x="114754" y="78671"/>
                  </a:moveTo>
                  <a:cubicBezTo>
                    <a:pt x="114754" y="110446"/>
                    <a:pt x="88998" y="136202"/>
                    <a:pt x="57223" y="136202"/>
                  </a:cubicBezTo>
                  <a:cubicBezTo>
                    <a:pt x="25447" y="136202"/>
                    <a:pt x="-308" y="110446"/>
                    <a:pt x="-308" y="78671"/>
                  </a:cubicBezTo>
                  <a:lnTo>
                    <a:pt x="-308" y="57049"/>
                  </a:lnTo>
                  <a:cubicBezTo>
                    <a:pt x="-308" y="25274"/>
                    <a:pt x="25447" y="-482"/>
                    <a:pt x="57223" y="-482"/>
                  </a:cubicBezTo>
                  <a:cubicBezTo>
                    <a:pt x="88998" y="-482"/>
                    <a:pt x="114754" y="25274"/>
                    <a:pt x="114754" y="57049"/>
                  </a:cubicBezTo>
                  <a:close/>
                </a:path>
              </a:pathLst>
            </a:custGeom>
            <a:noFill/>
            <a:ln w="15875" cap="rnd">
              <a:solidFill>
                <a:srgbClr val="C2C2C2"/>
              </a:solidFill>
              <a:prstDash val="solid"/>
              <a:bevel/>
            </a:ln>
          </p:spPr>
          <p:txBody>
            <a:bodyPr rtlCol="0" anchor="ctr"/>
            <a:lstStyle/>
            <a:p>
              <a:endParaRPr lang="pt-PT"/>
            </a:p>
          </p:txBody>
        </p:sp>
        <p:sp>
          <p:nvSpPr>
            <p:cNvPr id="1769" name="Freeform: Shape 1768">
              <a:extLst>
                <a:ext uri="{FF2B5EF4-FFF2-40B4-BE49-F238E27FC236}">
                  <a16:creationId xmlns:a16="http://schemas.microsoft.com/office/drawing/2014/main" id="{50BEEC1D-6435-43A3-82E4-71ACD0BE22F2}"/>
                </a:ext>
              </a:extLst>
            </p:cNvPr>
            <p:cNvSpPr/>
            <p:nvPr/>
          </p:nvSpPr>
          <p:spPr>
            <a:xfrm>
              <a:off x="-421761" y="3230881"/>
              <a:ext cx="79070" cy="79072"/>
            </a:xfrm>
            <a:custGeom>
              <a:avLst/>
              <a:gdLst>
                <a:gd name="connsiteX0" fmla="*/ 59121 w 79070"/>
                <a:gd name="connsiteY0" fmla="*/ 73211 h 79072"/>
                <a:gd name="connsiteX1" fmla="*/ 5067 w 79070"/>
                <a:gd name="connsiteY1" fmla="*/ 58952 h 79072"/>
                <a:gd name="connsiteX2" fmla="*/ 19326 w 79070"/>
                <a:gd name="connsiteY2" fmla="*/ 4898 h 79072"/>
                <a:gd name="connsiteX3" fmla="*/ 73380 w 79070"/>
                <a:gd name="connsiteY3" fmla="*/ 19157 h 79072"/>
                <a:gd name="connsiteX4" fmla="*/ 73409 w 79070"/>
                <a:gd name="connsiteY4" fmla="*/ 19204 h 79072"/>
                <a:gd name="connsiteX5" fmla="*/ 59121 w 79070"/>
                <a:gd name="connsiteY5" fmla="*/ 73211 h 79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070" h="79072">
                  <a:moveTo>
                    <a:pt x="59121" y="73211"/>
                  </a:moveTo>
                  <a:cubicBezTo>
                    <a:pt x="40262" y="84203"/>
                    <a:pt x="16059" y="77811"/>
                    <a:pt x="5067" y="58952"/>
                  </a:cubicBezTo>
                  <a:cubicBezTo>
                    <a:pt x="-5915" y="40083"/>
                    <a:pt x="466" y="15889"/>
                    <a:pt x="19326" y="4898"/>
                  </a:cubicBezTo>
                  <a:cubicBezTo>
                    <a:pt x="38195" y="-6094"/>
                    <a:pt x="62398" y="297"/>
                    <a:pt x="73380" y="19157"/>
                  </a:cubicBezTo>
                  <a:cubicBezTo>
                    <a:pt x="73390" y="19175"/>
                    <a:pt x="73399" y="19185"/>
                    <a:pt x="73409" y="19204"/>
                  </a:cubicBezTo>
                  <a:cubicBezTo>
                    <a:pt x="84363" y="38064"/>
                    <a:pt x="77971" y="62229"/>
                    <a:pt x="59121" y="73211"/>
                  </a:cubicBezTo>
                  <a:close/>
                </a:path>
              </a:pathLst>
            </a:custGeom>
            <a:noFill/>
            <a:ln w="15875" cap="rnd">
              <a:solidFill>
                <a:srgbClr val="C2C2C2"/>
              </a:solidFill>
              <a:prstDash val="solid"/>
              <a:bevel/>
            </a:ln>
          </p:spPr>
          <p:txBody>
            <a:bodyPr rtlCol="0" anchor="ctr"/>
            <a:lstStyle/>
            <a:p>
              <a:endParaRPr lang="pt-PT"/>
            </a:p>
          </p:txBody>
        </p:sp>
        <p:sp>
          <p:nvSpPr>
            <p:cNvPr id="1770" name="Freeform: Shape 1769">
              <a:extLst>
                <a:ext uri="{FF2B5EF4-FFF2-40B4-BE49-F238E27FC236}">
                  <a16:creationId xmlns:a16="http://schemas.microsoft.com/office/drawing/2014/main" id="{951D4C09-75F8-4E5B-BACC-59DB395D4D45}"/>
                </a:ext>
              </a:extLst>
            </p:cNvPr>
            <p:cNvSpPr/>
            <p:nvPr/>
          </p:nvSpPr>
          <p:spPr>
            <a:xfrm>
              <a:off x="-520828" y="3292382"/>
              <a:ext cx="100679" cy="58483"/>
            </a:xfrm>
            <a:custGeom>
              <a:avLst/>
              <a:gdLst>
                <a:gd name="connsiteX0" fmla="*/ 100679 w 100679"/>
                <a:gd name="connsiteY0" fmla="*/ 0 h 58483"/>
                <a:gd name="connsiteX1" fmla="*/ 0 w 100679"/>
                <a:gd name="connsiteY1" fmla="*/ 58483 h 58483"/>
              </a:gdLst>
              <a:ahLst/>
              <a:cxnLst>
                <a:cxn ang="0">
                  <a:pos x="connsiteX0" y="connsiteY0"/>
                </a:cxn>
                <a:cxn ang="0">
                  <a:pos x="connsiteX1" y="connsiteY1"/>
                </a:cxn>
              </a:cxnLst>
              <a:rect l="l" t="t" r="r" b="b"/>
              <a:pathLst>
                <a:path w="100679" h="58483">
                  <a:moveTo>
                    <a:pt x="100679" y="0"/>
                  </a:moveTo>
                  <a:lnTo>
                    <a:pt x="0" y="58483"/>
                  </a:lnTo>
                </a:path>
              </a:pathLst>
            </a:custGeom>
            <a:ln w="15875" cap="rnd">
              <a:solidFill>
                <a:srgbClr val="C2C2C2"/>
              </a:solidFill>
              <a:prstDash val="solid"/>
              <a:bevel/>
            </a:ln>
          </p:spPr>
          <p:txBody>
            <a:bodyPr rtlCol="0" anchor="ctr"/>
            <a:lstStyle/>
            <a:p>
              <a:endParaRPr lang="pt-PT"/>
            </a:p>
          </p:txBody>
        </p:sp>
        <p:sp>
          <p:nvSpPr>
            <p:cNvPr id="1771" name="Freeform: Shape 1770">
              <a:extLst>
                <a:ext uri="{FF2B5EF4-FFF2-40B4-BE49-F238E27FC236}">
                  <a16:creationId xmlns:a16="http://schemas.microsoft.com/office/drawing/2014/main" id="{CF455F64-A0BA-4B3E-81A5-D430AD069BC8}"/>
                </a:ext>
              </a:extLst>
            </p:cNvPr>
            <p:cNvSpPr/>
            <p:nvPr/>
          </p:nvSpPr>
          <p:spPr>
            <a:xfrm>
              <a:off x="-886416" y="3230881"/>
              <a:ext cx="79070" cy="79072"/>
            </a:xfrm>
            <a:custGeom>
              <a:avLst/>
              <a:gdLst>
                <a:gd name="connsiteX0" fmla="*/ 19332 w 79070"/>
                <a:gd name="connsiteY0" fmla="*/ 73211 h 79072"/>
                <a:gd name="connsiteX1" fmla="*/ 73387 w 79070"/>
                <a:gd name="connsiteY1" fmla="*/ 58952 h 79072"/>
                <a:gd name="connsiteX2" fmla="*/ 59128 w 79070"/>
                <a:gd name="connsiteY2" fmla="*/ 4898 h 79072"/>
                <a:gd name="connsiteX3" fmla="*/ 5074 w 79070"/>
                <a:gd name="connsiteY3" fmla="*/ 19157 h 79072"/>
                <a:gd name="connsiteX4" fmla="*/ 5045 w 79070"/>
                <a:gd name="connsiteY4" fmla="*/ 19204 h 79072"/>
                <a:gd name="connsiteX5" fmla="*/ 19332 w 79070"/>
                <a:gd name="connsiteY5" fmla="*/ 73211 h 79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070" h="79072">
                  <a:moveTo>
                    <a:pt x="19332" y="73211"/>
                  </a:moveTo>
                  <a:cubicBezTo>
                    <a:pt x="38192" y="84203"/>
                    <a:pt x="62395" y="77811"/>
                    <a:pt x="73387" y="58952"/>
                  </a:cubicBezTo>
                  <a:cubicBezTo>
                    <a:pt x="84369" y="40083"/>
                    <a:pt x="77987" y="15889"/>
                    <a:pt x="59128" y="4898"/>
                  </a:cubicBezTo>
                  <a:cubicBezTo>
                    <a:pt x="40259" y="-6094"/>
                    <a:pt x="16056" y="297"/>
                    <a:pt x="5074" y="19157"/>
                  </a:cubicBezTo>
                  <a:cubicBezTo>
                    <a:pt x="5064" y="19175"/>
                    <a:pt x="5054" y="19185"/>
                    <a:pt x="5045" y="19204"/>
                  </a:cubicBezTo>
                  <a:cubicBezTo>
                    <a:pt x="-5909" y="38064"/>
                    <a:pt x="482" y="62229"/>
                    <a:pt x="19332" y="73211"/>
                  </a:cubicBezTo>
                  <a:close/>
                </a:path>
              </a:pathLst>
            </a:custGeom>
            <a:noFill/>
            <a:ln w="15875" cap="rnd">
              <a:solidFill>
                <a:srgbClr val="C2C2C2"/>
              </a:solidFill>
              <a:prstDash val="solid"/>
              <a:bevel/>
            </a:ln>
          </p:spPr>
          <p:txBody>
            <a:bodyPr rtlCol="0" anchor="ctr"/>
            <a:lstStyle/>
            <a:p>
              <a:endParaRPr lang="pt-PT"/>
            </a:p>
          </p:txBody>
        </p:sp>
        <p:sp>
          <p:nvSpPr>
            <p:cNvPr id="1772" name="Freeform: Shape 1771">
              <a:extLst>
                <a:ext uri="{FF2B5EF4-FFF2-40B4-BE49-F238E27FC236}">
                  <a16:creationId xmlns:a16="http://schemas.microsoft.com/office/drawing/2014/main" id="{C9DBA2B8-562E-467D-8F6A-6597B0F95F61}"/>
                </a:ext>
              </a:extLst>
            </p:cNvPr>
            <p:cNvSpPr/>
            <p:nvPr/>
          </p:nvSpPr>
          <p:spPr>
            <a:xfrm>
              <a:off x="-809054" y="3292382"/>
              <a:ext cx="100679" cy="58483"/>
            </a:xfrm>
            <a:custGeom>
              <a:avLst/>
              <a:gdLst>
                <a:gd name="connsiteX0" fmla="*/ 0 w 100679"/>
                <a:gd name="connsiteY0" fmla="*/ 0 h 58483"/>
                <a:gd name="connsiteX1" fmla="*/ 100679 w 100679"/>
                <a:gd name="connsiteY1" fmla="*/ 58483 h 58483"/>
              </a:gdLst>
              <a:ahLst/>
              <a:cxnLst>
                <a:cxn ang="0">
                  <a:pos x="connsiteX0" y="connsiteY0"/>
                </a:cxn>
                <a:cxn ang="0">
                  <a:pos x="connsiteX1" y="connsiteY1"/>
                </a:cxn>
              </a:cxnLst>
              <a:rect l="l" t="t" r="r" b="b"/>
              <a:pathLst>
                <a:path w="100679" h="58483">
                  <a:moveTo>
                    <a:pt x="0" y="0"/>
                  </a:moveTo>
                  <a:lnTo>
                    <a:pt x="100679" y="58483"/>
                  </a:lnTo>
                </a:path>
              </a:pathLst>
            </a:custGeom>
            <a:ln w="15875" cap="rnd">
              <a:solidFill>
                <a:srgbClr val="C2C2C2"/>
              </a:solidFill>
              <a:prstDash val="solid"/>
              <a:bevel/>
            </a:ln>
          </p:spPr>
          <p:txBody>
            <a:bodyPr rtlCol="0" anchor="ctr"/>
            <a:lstStyle/>
            <a:p>
              <a:endParaRPr lang="pt-PT"/>
            </a:p>
          </p:txBody>
        </p:sp>
        <p:sp>
          <p:nvSpPr>
            <p:cNvPr id="1773" name="Freeform: Shape 1772">
              <a:extLst>
                <a:ext uri="{FF2B5EF4-FFF2-40B4-BE49-F238E27FC236}">
                  <a16:creationId xmlns:a16="http://schemas.microsoft.com/office/drawing/2014/main" id="{6A0EBAAE-0A31-41BB-A91C-7531BEFB0AD7}"/>
                </a:ext>
              </a:extLst>
            </p:cNvPr>
            <p:cNvSpPr/>
            <p:nvPr/>
          </p:nvSpPr>
          <p:spPr>
            <a:xfrm>
              <a:off x="-421504" y="3500443"/>
              <a:ext cx="78874" cy="78878"/>
            </a:xfrm>
            <a:custGeom>
              <a:avLst/>
              <a:gdLst>
                <a:gd name="connsiteX0" fmla="*/ 58864 w 78874"/>
                <a:gd name="connsiteY0" fmla="*/ 4817 h 78878"/>
                <a:gd name="connsiteX1" fmla="*/ 4990 w 78874"/>
                <a:gd name="connsiteY1" fmla="*/ 19219 h 78878"/>
                <a:gd name="connsiteX2" fmla="*/ 19392 w 78874"/>
                <a:gd name="connsiteY2" fmla="*/ 73092 h 78878"/>
                <a:gd name="connsiteX3" fmla="*/ 73246 w 78874"/>
                <a:gd name="connsiteY3" fmla="*/ 58728 h 78878"/>
                <a:gd name="connsiteX4" fmla="*/ 58902 w 78874"/>
                <a:gd name="connsiteY4" fmla="*/ 4836 h 78878"/>
                <a:gd name="connsiteX5" fmla="*/ 58864 w 78874"/>
                <a:gd name="connsiteY5" fmla="*/ 4817 h 78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874" h="78878">
                  <a:moveTo>
                    <a:pt x="58864" y="4817"/>
                  </a:moveTo>
                  <a:cubicBezTo>
                    <a:pt x="40014" y="-6080"/>
                    <a:pt x="15887" y="369"/>
                    <a:pt x="4990" y="19219"/>
                  </a:cubicBezTo>
                  <a:cubicBezTo>
                    <a:pt x="-5906" y="38078"/>
                    <a:pt x="542" y="62195"/>
                    <a:pt x="19392" y="73092"/>
                  </a:cubicBezTo>
                  <a:cubicBezTo>
                    <a:pt x="38233" y="83988"/>
                    <a:pt x="62331" y="77559"/>
                    <a:pt x="73246" y="58728"/>
                  </a:cubicBezTo>
                  <a:cubicBezTo>
                    <a:pt x="84162" y="39888"/>
                    <a:pt x="77742" y="15761"/>
                    <a:pt x="58902" y="4836"/>
                  </a:cubicBezTo>
                  <a:cubicBezTo>
                    <a:pt x="58892" y="4826"/>
                    <a:pt x="58873" y="4826"/>
                    <a:pt x="58864" y="4817"/>
                  </a:cubicBezTo>
                  <a:close/>
                </a:path>
              </a:pathLst>
            </a:custGeom>
            <a:noFill/>
            <a:ln w="15875" cap="rnd">
              <a:solidFill>
                <a:srgbClr val="C2C2C2"/>
              </a:solidFill>
              <a:prstDash val="solid"/>
              <a:bevel/>
            </a:ln>
          </p:spPr>
          <p:txBody>
            <a:bodyPr rtlCol="0" anchor="ctr"/>
            <a:lstStyle/>
            <a:p>
              <a:endParaRPr lang="pt-PT"/>
            </a:p>
          </p:txBody>
        </p:sp>
        <p:sp>
          <p:nvSpPr>
            <p:cNvPr id="1774" name="Freeform: Shape 1773">
              <a:extLst>
                <a:ext uri="{FF2B5EF4-FFF2-40B4-BE49-F238E27FC236}">
                  <a16:creationId xmlns:a16="http://schemas.microsoft.com/office/drawing/2014/main" id="{73C9B05C-5A78-40B6-8922-9A183AFE052C}"/>
                </a:ext>
              </a:extLst>
            </p:cNvPr>
            <p:cNvSpPr/>
            <p:nvPr/>
          </p:nvSpPr>
          <p:spPr>
            <a:xfrm>
              <a:off x="-518161" y="3460879"/>
              <a:ext cx="98012" cy="56959"/>
            </a:xfrm>
            <a:custGeom>
              <a:avLst/>
              <a:gdLst>
                <a:gd name="connsiteX0" fmla="*/ 98012 w 98012"/>
                <a:gd name="connsiteY0" fmla="*/ 56960 h 56959"/>
                <a:gd name="connsiteX1" fmla="*/ 0 w 98012"/>
                <a:gd name="connsiteY1" fmla="*/ 0 h 56959"/>
              </a:gdLst>
              <a:ahLst/>
              <a:cxnLst>
                <a:cxn ang="0">
                  <a:pos x="connsiteX0" y="connsiteY0"/>
                </a:cxn>
                <a:cxn ang="0">
                  <a:pos x="connsiteX1" y="connsiteY1"/>
                </a:cxn>
              </a:cxnLst>
              <a:rect l="l" t="t" r="r" b="b"/>
              <a:pathLst>
                <a:path w="98012" h="56959">
                  <a:moveTo>
                    <a:pt x="98012" y="56960"/>
                  </a:moveTo>
                  <a:lnTo>
                    <a:pt x="0" y="0"/>
                  </a:lnTo>
                </a:path>
              </a:pathLst>
            </a:custGeom>
            <a:ln w="15875" cap="rnd">
              <a:solidFill>
                <a:srgbClr val="C2C2C2"/>
              </a:solidFill>
              <a:prstDash val="solid"/>
              <a:bevel/>
            </a:ln>
          </p:spPr>
          <p:txBody>
            <a:bodyPr rtlCol="0" anchor="ctr"/>
            <a:lstStyle/>
            <a:p>
              <a:endParaRPr lang="pt-PT"/>
            </a:p>
          </p:txBody>
        </p:sp>
        <p:sp>
          <p:nvSpPr>
            <p:cNvPr id="1775" name="Freeform: Shape 1774">
              <a:extLst>
                <a:ext uri="{FF2B5EF4-FFF2-40B4-BE49-F238E27FC236}">
                  <a16:creationId xmlns:a16="http://schemas.microsoft.com/office/drawing/2014/main" id="{849C9694-55E7-44BE-B247-DDB29531D24E}"/>
                </a:ext>
              </a:extLst>
            </p:cNvPr>
            <p:cNvSpPr/>
            <p:nvPr/>
          </p:nvSpPr>
          <p:spPr>
            <a:xfrm>
              <a:off x="-886513" y="3500443"/>
              <a:ext cx="78909" cy="78878"/>
            </a:xfrm>
            <a:custGeom>
              <a:avLst/>
              <a:gdLst>
                <a:gd name="connsiteX0" fmla="*/ 19429 w 78909"/>
                <a:gd name="connsiteY0" fmla="*/ 4817 h 78878"/>
                <a:gd name="connsiteX1" fmla="*/ 73303 w 78909"/>
                <a:gd name="connsiteY1" fmla="*/ 19219 h 78878"/>
                <a:gd name="connsiteX2" fmla="*/ 58901 w 78909"/>
                <a:gd name="connsiteY2" fmla="*/ 73092 h 78878"/>
                <a:gd name="connsiteX3" fmla="*/ 5047 w 78909"/>
                <a:gd name="connsiteY3" fmla="*/ 58728 h 78878"/>
                <a:gd name="connsiteX4" fmla="*/ 19229 w 78909"/>
                <a:gd name="connsiteY4" fmla="*/ 4931 h 78878"/>
                <a:gd name="connsiteX5" fmla="*/ 19429 w 78909"/>
                <a:gd name="connsiteY5" fmla="*/ 4817 h 78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909" h="78878">
                  <a:moveTo>
                    <a:pt x="19429" y="4817"/>
                  </a:moveTo>
                  <a:cubicBezTo>
                    <a:pt x="38279" y="-6080"/>
                    <a:pt x="62406" y="369"/>
                    <a:pt x="73303" y="19219"/>
                  </a:cubicBezTo>
                  <a:cubicBezTo>
                    <a:pt x="84199" y="38078"/>
                    <a:pt x="77751" y="62195"/>
                    <a:pt x="58901" y="73092"/>
                  </a:cubicBezTo>
                  <a:cubicBezTo>
                    <a:pt x="40060" y="83988"/>
                    <a:pt x="15962" y="77559"/>
                    <a:pt x="5047" y="58728"/>
                  </a:cubicBezTo>
                  <a:cubicBezTo>
                    <a:pt x="-5888" y="39955"/>
                    <a:pt x="455" y="15875"/>
                    <a:pt x="19229" y="4931"/>
                  </a:cubicBezTo>
                  <a:cubicBezTo>
                    <a:pt x="19296" y="4893"/>
                    <a:pt x="19363" y="4855"/>
                    <a:pt x="19429" y="4817"/>
                  </a:cubicBezTo>
                  <a:close/>
                </a:path>
              </a:pathLst>
            </a:custGeom>
            <a:noFill/>
            <a:ln w="15875" cap="rnd">
              <a:solidFill>
                <a:srgbClr val="C2C2C2"/>
              </a:solidFill>
              <a:prstDash val="solid"/>
              <a:bevel/>
            </a:ln>
          </p:spPr>
          <p:txBody>
            <a:bodyPr rtlCol="0" anchor="ctr"/>
            <a:lstStyle/>
            <a:p>
              <a:endParaRPr lang="pt-PT"/>
            </a:p>
          </p:txBody>
        </p:sp>
        <p:sp>
          <p:nvSpPr>
            <p:cNvPr id="1776" name="Freeform: Shape 1775">
              <a:extLst>
                <a:ext uri="{FF2B5EF4-FFF2-40B4-BE49-F238E27FC236}">
                  <a16:creationId xmlns:a16="http://schemas.microsoft.com/office/drawing/2014/main" id="{0536BD3E-69B5-4E47-B265-8AD33344DD0E}"/>
                </a:ext>
              </a:extLst>
            </p:cNvPr>
            <p:cNvSpPr/>
            <p:nvPr/>
          </p:nvSpPr>
          <p:spPr>
            <a:xfrm>
              <a:off x="-809054" y="3460879"/>
              <a:ext cx="98012" cy="56959"/>
            </a:xfrm>
            <a:custGeom>
              <a:avLst/>
              <a:gdLst>
                <a:gd name="connsiteX0" fmla="*/ 0 w 98012"/>
                <a:gd name="connsiteY0" fmla="*/ 56960 h 56959"/>
                <a:gd name="connsiteX1" fmla="*/ 98012 w 98012"/>
                <a:gd name="connsiteY1" fmla="*/ 0 h 56959"/>
              </a:gdLst>
              <a:ahLst/>
              <a:cxnLst>
                <a:cxn ang="0">
                  <a:pos x="connsiteX0" y="connsiteY0"/>
                </a:cxn>
                <a:cxn ang="0">
                  <a:pos x="connsiteX1" y="connsiteY1"/>
                </a:cxn>
              </a:cxnLst>
              <a:rect l="l" t="t" r="r" b="b"/>
              <a:pathLst>
                <a:path w="98012" h="56959">
                  <a:moveTo>
                    <a:pt x="0" y="56960"/>
                  </a:moveTo>
                  <a:lnTo>
                    <a:pt x="98012" y="0"/>
                  </a:lnTo>
                </a:path>
              </a:pathLst>
            </a:custGeom>
            <a:ln w="15875" cap="rnd">
              <a:solidFill>
                <a:srgbClr val="C2C2C2"/>
              </a:solidFill>
              <a:prstDash val="solid"/>
              <a:bevel/>
            </a:ln>
          </p:spPr>
          <p:txBody>
            <a:bodyPr rtlCol="0" anchor="ctr"/>
            <a:lstStyle/>
            <a:p>
              <a:endParaRPr lang="pt-PT"/>
            </a:p>
          </p:txBody>
        </p:sp>
      </p:grpSp>
      <p:grpSp>
        <p:nvGrpSpPr>
          <p:cNvPr id="1800" name="Group 1799">
            <a:extLst>
              <a:ext uri="{FF2B5EF4-FFF2-40B4-BE49-F238E27FC236}">
                <a16:creationId xmlns:a16="http://schemas.microsoft.com/office/drawing/2014/main" id="{191BEAEC-5FE8-4247-9DA8-DF3A8A8F851F}"/>
              </a:ext>
            </a:extLst>
          </p:cNvPr>
          <p:cNvGrpSpPr/>
          <p:nvPr/>
        </p:nvGrpSpPr>
        <p:grpSpPr>
          <a:xfrm>
            <a:off x="5192941" y="3609165"/>
            <a:ext cx="295017" cy="270082"/>
            <a:chOff x="-887098" y="2223927"/>
            <a:chExt cx="564743" cy="517011"/>
          </a:xfrm>
        </p:grpSpPr>
        <p:sp>
          <p:nvSpPr>
            <p:cNvPr id="1711" name="Freeform: Shape 1710">
              <a:extLst>
                <a:ext uri="{FF2B5EF4-FFF2-40B4-BE49-F238E27FC236}">
                  <a16:creationId xmlns:a16="http://schemas.microsoft.com/office/drawing/2014/main" id="{FD79CC8A-F9E6-4A22-A8E6-072BDE70ACA7}"/>
                </a:ext>
              </a:extLst>
            </p:cNvPr>
            <p:cNvSpPr/>
            <p:nvPr/>
          </p:nvSpPr>
          <p:spPr>
            <a:xfrm>
              <a:off x="-540496" y="2543047"/>
              <a:ext cx="103601" cy="103601"/>
            </a:xfrm>
            <a:custGeom>
              <a:avLst/>
              <a:gdLst>
                <a:gd name="connsiteX0" fmla="*/ 0 w 103601"/>
                <a:gd name="connsiteY0" fmla="*/ 103601 h 103601"/>
                <a:gd name="connsiteX1" fmla="*/ 103601 w 103601"/>
                <a:gd name="connsiteY1" fmla="*/ 0 h 103601"/>
              </a:gdLst>
              <a:ahLst/>
              <a:cxnLst>
                <a:cxn ang="0">
                  <a:pos x="connsiteX0" y="connsiteY0"/>
                </a:cxn>
                <a:cxn ang="0">
                  <a:pos x="connsiteX1" y="connsiteY1"/>
                </a:cxn>
              </a:cxnLst>
              <a:rect l="l" t="t" r="r" b="b"/>
              <a:pathLst>
                <a:path w="103601" h="103601">
                  <a:moveTo>
                    <a:pt x="0" y="103601"/>
                  </a:moveTo>
                  <a:lnTo>
                    <a:pt x="103601" y="0"/>
                  </a:lnTo>
                </a:path>
              </a:pathLst>
            </a:custGeom>
            <a:ln w="15875" cap="rnd">
              <a:solidFill>
                <a:srgbClr val="C2C2C2"/>
              </a:solidFill>
              <a:prstDash val="solid"/>
              <a:bevel/>
            </a:ln>
          </p:spPr>
          <p:txBody>
            <a:bodyPr rtlCol="0" anchor="ctr"/>
            <a:lstStyle/>
            <a:p>
              <a:endParaRPr lang="pt-PT"/>
            </a:p>
          </p:txBody>
        </p:sp>
        <p:sp>
          <p:nvSpPr>
            <p:cNvPr id="1712" name="Freeform: Shape 1711">
              <a:extLst>
                <a:ext uri="{FF2B5EF4-FFF2-40B4-BE49-F238E27FC236}">
                  <a16:creationId xmlns:a16="http://schemas.microsoft.com/office/drawing/2014/main" id="{21023B4E-92CD-4F24-AEE2-36937243CB11}"/>
                </a:ext>
              </a:extLst>
            </p:cNvPr>
            <p:cNvSpPr/>
            <p:nvPr/>
          </p:nvSpPr>
          <p:spPr>
            <a:xfrm>
              <a:off x="-472694" y="2603978"/>
              <a:ext cx="42941" cy="42760"/>
            </a:xfrm>
            <a:custGeom>
              <a:avLst/>
              <a:gdLst>
                <a:gd name="connsiteX0" fmla="*/ 0 w 42941"/>
                <a:gd name="connsiteY0" fmla="*/ 42760 h 42760"/>
                <a:gd name="connsiteX1" fmla="*/ 42941 w 42941"/>
                <a:gd name="connsiteY1" fmla="*/ 0 h 42760"/>
              </a:gdLst>
              <a:ahLst/>
              <a:cxnLst>
                <a:cxn ang="0">
                  <a:pos x="connsiteX0" y="connsiteY0"/>
                </a:cxn>
                <a:cxn ang="0">
                  <a:pos x="connsiteX1" y="connsiteY1"/>
                </a:cxn>
              </a:cxnLst>
              <a:rect l="l" t="t" r="r" b="b"/>
              <a:pathLst>
                <a:path w="42941" h="42760">
                  <a:moveTo>
                    <a:pt x="0" y="42760"/>
                  </a:moveTo>
                  <a:lnTo>
                    <a:pt x="42941" y="0"/>
                  </a:lnTo>
                </a:path>
              </a:pathLst>
            </a:custGeom>
            <a:ln w="15875" cap="rnd">
              <a:solidFill>
                <a:srgbClr val="C2C2C2"/>
              </a:solidFill>
              <a:prstDash val="solid"/>
              <a:bevel/>
            </a:ln>
          </p:spPr>
          <p:txBody>
            <a:bodyPr rtlCol="0" anchor="ctr"/>
            <a:lstStyle/>
            <a:p>
              <a:endParaRPr lang="pt-PT"/>
            </a:p>
          </p:txBody>
        </p:sp>
        <p:sp>
          <p:nvSpPr>
            <p:cNvPr id="1713" name="Freeform: Shape 1712">
              <a:extLst>
                <a:ext uri="{FF2B5EF4-FFF2-40B4-BE49-F238E27FC236}">
                  <a16:creationId xmlns:a16="http://schemas.microsoft.com/office/drawing/2014/main" id="{553253A5-A1F6-47C6-AC06-70F2043181CA}"/>
                </a:ext>
              </a:extLst>
            </p:cNvPr>
            <p:cNvSpPr/>
            <p:nvPr/>
          </p:nvSpPr>
          <p:spPr>
            <a:xfrm>
              <a:off x="-840089" y="2476059"/>
              <a:ext cx="9040" cy="255838"/>
            </a:xfrm>
            <a:custGeom>
              <a:avLst/>
              <a:gdLst>
                <a:gd name="connsiteX0" fmla="*/ 0 w 9040"/>
                <a:gd name="connsiteY0" fmla="*/ 255839 h 255838"/>
                <a:gd name="connsiteX1" fmla="*/ 0 w 9040"/>
                <a:gd name="connsiteY1" fmla="*/ 0 h 255838"/>
              </a:gdLst>
              <a:ahLst/>
              <a:cxnLst>
                <a:cxn ang="0">
                  <a:pos x="connsiteX0" y="connsiteY0"/>
                </a:cxn>
                <a:cxn ang="0">
                  <a:pos x="connsiteX1" y="connsiteY1"/>
                </a:cxn>
              </a:cxnLst>
              <a:rect l="l" t="t" r="r" b="b"/>
              <a:pathLst>
                <a:path w="9040" h="255838">
                  <a:moveTo>
                    <a:pt x="0" y="255839"/>
                  </a:moveTo>
                  <a:lnTo>
                    <a:pt x="0" y="0"/>
                  </a:lnTo>
                </a:path>
              </a:pathLst>
            </a:custGeom>
            <a:ln w="15875" cap="rnd">
              <a:solidFill>
                <a:srgbClr val="C2C2C2"/>
              </a:solidFill>
              <a:prstDash val="solid"/>
              <a:bevel/>
            </a:ln>
          </p:spPr>
          <p:txBody>
            <a:bodyPr rtlCol="0" anchor="ctr"/>
            <a:lstStyle/>
            <a:p>
              <a:endParaRPr lang="pt-PT"/>
            </a:p>
          </p:txBody>
        </p:sp>
        <p:sp>
          <p:nvSpPr>
            <p:cNvPr id="1714" name="Freeform: Shape 1713">
              <a:extLst>
                <a:ext uri="{FF2B5EF4-FFF2-40B4-BE49-F238E27FC236}">
                  <a16:creationId xmlns:a16="http://schemas.microsoft.com/office/drawing/2014/main" id="{84118549-0DF5-4311-A4A3-FCDAA25756FE}"/>
                </a:ext>
              </a:extLst>
            </p:cNvPr>
            <p:cNvSpPr/>
            <p:nvPr/>
          </p:nvSpPr>
          <p:spPr>
            <a:xfrm>
              <a:off x="-369364" y="2476059"/>
              <a:ext cx="9040" cy="255838"/>
            </a:xfrm>
            <a:custGeom>
              <a:avLst/>
              <a:gdLst>
                <a:gd name="connsiteX0" fmla="*/ 0 w 9040"/>
                <a:gd name="connsiteY0" fmla="*/ 0 h 255838"/>
                <a:gd name="connsiteX1" fmla="*/ 0 w 9040"/>
                <a:gd name="connsiteY1" fmla="*/ 255839 h 255838"/>
              </a:gdLst>
              <a:ahLst/>
              <a:cxnLst>
                <a:cxn ang="0">
                  <a:pos x="connsiteX0" y="connsiteY0"/>
                </a:cxn>
                <a:cxn ang="0">
                  <a:pos x="connsiteX1" y="connsiteY1"/>
                </a:cxn>
              </a:cxnLst>
              <a:rect l="l" t="t" r="r" b="b"/>
              <a:pathLst>
                <a:path w="9040" h="255838">
                  <a:moveTo>
                    <a:pt x="0" y="0"/>
                  </a:moveTo>
                  <a:lnTo>
                    <a:pt x="0" y="255839"/>
                  </a:lnTo>
                </a:path>
              </a:pathLst>
            </a:custGeom>
            <a:ln w="15875" cap="rnd">
              <a:solidFill>
                <a:srgbClr val="C2C2C2"/>
              </a:solidFill>
              <a:prstDash val="solid"/>
              <a:bevel/>
            </a:ln>
          </p:spPr>
          <p:txBody>
            <a:bodyPr rtlCol="0" anchor="ctr"/>
            <a:lstStyle/>
            <a:p>
              <a:endParaRPr lang="pt-PT"/>
            </a:p>
          </p:txBody>
        </p:sp>
        <p:sp>
          <p:nvSpPr>
            <p:cNvPr id="1715" name="Freeform: Shape 1714">
              <a:extLst>
                <a:ext uri="{FF2B5EF4-FFF2-40B4-BE49-F238E27FC236}">
                  <a16:creationId xmlns:a16="http://schemas.microsoft.com/office/drawing/2014/main" id="{58158803-714F-4EBB-ADCA-BC6611A7E0FA}"/>
                </a:ext>
              </a:extLst>
            </p:cNvPr>
            <p:cNvSpPr/>
            <p:nvPr/>
          </p:nvSpPr>
          <p:spPr>
            <a:xfrm>
              <a:off x="-691829" y="2476059"/>
              <a:ext cx="9040" cy="255115"/>
            </a:xfrm>
            <a:custGeom>
              <a:avLst/>
              <a:gdLst>
                <a:gd name="connsiteX0" fmla="*/ 0 w 9040"/>
                <a:gd name="connsiteY0" fmla="*/ 0 h 255115"/>
                <a:gd name="connsiteX1" fmla="*/ 0 w 9040"/>
                <a:gd name="connsiteY1" fmla="*/ 255116 h 255115"/>
              </a:gdLst>
              <a:ahLst/>
              <a:cxnLst>
                <a:cxn ang="0">
                  <a:pos x="connsiteX0" y="connsiteY0"/>
                </a:cxn>
                <a:cxn ang="0">
                  <a:pos x="connsiteX1" y="connsiteY1"/>
                </a:cxn>
              </a:cxnLst>
              <a:rect l="l" t="t" r="r" b="b"/>
              <a:pathLst>
                <a:path w="9040" h="255115">
                  <a:moveTo>
                    <a:pt x="0" y="0"/>
                  </a:moveTo>
                  <a:lnTo>
                    <a:pt x="0" y="255116"/>
                  </a:lnTo>
                </a:path>
              </a:pathLst>
            </a:custGeom>
            <a:ln w="15875" cap="rnd">
              <a:solidFill>
                <a:srgbClr val="C2C2C2"/>
              </a:solidFill>
              <a:prstDash val="solid"/>
              <a:bevel/>
            </a:ln>
          </p:spPr>
          <p:txBody>
            <a:bodyPr rtlCol="0" anchor="ctr"/>
            <a:lstStyle/>
            <a:p>
              <a:endParaRPr lang="pt-PT"/>
            </a:p>
          </p:txBody>
        </p:sp>
        <p:sp>
          <p:nvSpPr>
            <p:cNvPr id="1716" name="Freeform: Shape 1715">
              <a:extLst>
                <a:ext uri="{FF2B5EF4-FFF2-40B4-BE49-F238E27FC236}">
                  <a16:creationId xmlns:a16="http://schemas.microsoft.com/office/drawing/2014/main" id="{C0956FCF-BE01-4ADE-B4C6-B42C389AE597}"/>
                </a:ext>
              </a:extLst>
            </p:cNvPr>
            <p:cNvSpPr/>
            <p:nvPr/>
          </p:nvSpPr>
          <p:spPr>
            <a:xfrm>
              <a:off x="-742997" y="2558777"/>
              <a:ext cx="9040" cy="34533"/>
            </a:xfrm>
            <a:custGeom>
              <a:avLst/>
              <a:gdLst>
                <a:gd name="connsiteX0" fmla="*/ 0 w 9040"/>
                <a:gd name="connsiteY0" fmla="*/ 0 h 34533"/>
                <a:gd name="connsiteX1" fmla="*/ 0 w 9040"/>
                <a:gd name="connsiteY1" fmla="*/ 34534 h 34533"/>
              </a:gdLst>
              <a:ahLst/>
              <a:cxnLst>
                <a:cxn ang="0">
                  <a:pos x="connsiteX0" y="connsiteY0"/>
                </a:cxn>
                <a:cxn ang="0">
                  <a:pos x="connsiteX1" y="connsiteY1"/>
                </a:cxn>
              </a:cxnLst>
              <a:rect l="l" t="t" r="r" b="b"/>
              <a:pathLst>
                <a:path w="9040" h="34533">
                  <a:moveTo>
                    <a:pt x="0" y="0"/>
                  </a:moveTo>
                  <a:lnTo>
                    <a:pt x="0" y="34534"/>
                  </a:lnTo>
                </a:path>
              </a:pathLst>
            </a:custGeom>
            <a:ln w="15875" cap="rnd">
              <a:solidFill>
                <a:srgbClr val="C2C2C2"/>
              </a:solidFill>
              <a:prstDash val="solid"/>
              <a:bevel/>
            </a:ln>
          </p:spPr>
          <p:txBody>
            <a:bodyPr rtlCol="0" anchor="ctr"/>
            <a:lstStyle/>
            <a:p>
              <a:endParaRPr lang="pt-PT"/>
            </a:p>
          </p:txBody>
        </p:sp>
        <p:sp>
          <p:nvSpPr>
            <p:cNvPr id="1717" name="Freeform: Shape 1716">
              <a:extLst>
                <a:ext uri="{FF2B5EF4-FFF2-40B4-BE49-F238E27FC236}">
                  <a16:creationId xmlns:a16="http://schemas.microsoft.com/office/drawing/2014/main" id="{9041ED70-A0FD-41EA-A8D8-A0176950DFF9}"/>
                </a:ext>
              </a:extLst>
            </p:cNvPr>
            <p:cNvSpPr/>
            <p:nvPr/>
          </p:nvSpPr>
          <p:spPr>
            <a:xfrm>
              <a:off x="-812516" y="2338015"/>
              <a:ext cx="471990" cy="9040"/>
            </a:xfrm>
            <a:custGeom>
              <a:avLst/>
              <a:gdLst>
                <a:gd name="connsiteX0" fmla="*/ 471990 w 471990"/>
                <a:gd name="connsiteY0" fmla="*/ 0 h 9040"/>
                <a:gd name="connsiteX1" fmla="*/ 0 w 471990"/>
                <a:gd name="connsiteY1" fmla="*/ 0 h 9040"/>
              </a:gdLst>
              <a:ahLst/>
              <a:cxnLst>
                <a:cxn ang="0">
                  <a:pos x="connsiteX0" y="connsiteY0"/>
                </a:cxn>
                <a:cxn ang="0">
                  <a:pos x="connsiteX1" y="connsiteY1"/>
                </a:cxn>
              </a:cxnLst>
              <a:rect l="l" t="t" r="r" b="b"/>
              <a:pathLst>
                <a:path w="471990" h="9040">
                  <a:moveTo>
                    <a:pt x="471990" y="0"/>
                  </a:moveTo>
                  <a:lnTo>
                    <a:pt x="0" y="0"/>
                  </a:lnTo>
                </a:path>
              </a:pathLst>
            </a:custGeom>
            <a:ln w="15875" cap="rnd">
              <a:solidFill>
                <a:srgbClr val="C2C2C2"/>
              </a:solidFill>
              <a:prstDash val="solid"/>
              <a:bevel/>
            </a:ln>
          </p:spPr>
          <p:txBody>
            <a:bodyPr rtlCol="0" anchor="ctr"/>
            <a:lstStyle/>
            <a:p>
              <a:endParaRPr lang="pt-PT"/>
            </a:p>
          </p:txBody>
        </p:sp>
        <p:sp>
          <p:nvSpPr>
            <p:cNvPr id="1718" name="Freeform: Shape 1717">
              <a:extLst>
                <a:ext uri="{FF2B5EF4-FFF2-40B4-BE49-F238E27FC236}">
                  <a16:creationId xmlns:a16="http://schemas.microsoft.com/office/drawing/2014/main" id="{9AC1218B-152D-46C9-A194-943D51A2A587}"/>
                </a:ext>
              </a:extLst>
            </p:cNvPr>
            <p:cNvSpPr/>
            <p:nvPr/>
          </p:nvSpPr>
          <p:spPr>
            <a:xfrm>
              <a:off x="-871324" y="2223927"/>
              <a:ext cx="532967" cy="215990"/>
            </a:xfrm>
            <a:custGeom>
              <a:avLst/>
              <a:gdLst>
                <a:gd name="connsiteX0" fmla="*/ 467754 w 532967"/>
                <a:gd name="connsiteY0" fmla="*/ -373 h 215990"/>
                <a:gd name="connsiteX1" fmla="*/ 66096 w 532967"/>
                <a:gd name="connsiteY1" fmla="*/ -373 h 215990"/>
                <a:gd name="connsiteX2" fmla="*/ -259 w 532967"/>
                <a:gd name="connsiteY2" fmla="*/ 114076 h 215990"/>
                <a:gd name="connsiteX3" fmla="*/ -259 w 532967"/>
                <a:gd name="connsiteY3" fmla="*/ 160362 h 215990"/>
                <a:gd name="connsiteX4" fmla="*/ 50574 w 532967"/>
                <a:gd name="connsiteY4" fmla="*/ 215571 h 215990"/>
                <a:gd name="connsiteX5" fmla="*/ 105783 w 532967"/>
                <a:gd name="connsiteY5" fmla="*/ 164738 h 215990"/>
                <a:gd name="connsiteX6" fmla="*/ 105783 w 532967"/>
                <a:gd name="connsiteY6" fmla="*/ 160362 h 215990"/>
                <a:gd name="connsiteX7" fmla="*/ 156616 w 532967"/>
                <a:gd name="connsiteY7" fmla="*/ 215571 h 215990"/>
                <a:gd name="connsiteX8" fmla="*/ 211825 w 532967"/>
                <a:gd name="connsiteY8" fmla="*/ 164738 h 215990"/>
                <a:gd name="connsiteX9" fmla="*/ 211825 w 532967"/>
                <a:gd name="connsiteY9" fmla="*/ 160362 h 215990"/>
                <a:gd name="connsiteX10" fmla="*/ 267314 w 532967"/>
                <a:gd name="connsiteY10" fmla="*/ 211458 h 215990"/>
                <a:gd name="connsiteX11" fmla="*/ 318409 w 532967"/>
                <a:gd name="connsiteY11" fmla="*/ 160362 h 215990"/>
                <a:gd name="connsiteX12" fmla="*/ 374169 w 532967"/>
                <a:gd name="connsiteY12" fmla="*/ 211729 h 215990"/>
                <a:gd name="connsiteX13" fmla="*/ 425536 w 532967"/>
                <a:gd name="connsiteY13" fmla="*/ 160362 h 215990"/>
                <a:gd name="connsiteX14" fmla="*/ 481296 w 532967"/>
                <a:gd name="connsiteY14" fmla="*/ 211729 h 215990"/>
                <a:gd name="connsiteX15" fmla="*/ 532663 w 532967"/>
                <a:gd name="connsiteY15" fmla="*/ 160362 h 215990"/>
                <a:gd name="connsiteX16" fmla="*/ 532663 w 532967"/>
                <a:gd name="connsiteY16" fmla="*/ 114076 h 215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2967" h="215990">
                  <a:moveTo>
                    <a:pt x="467754" y="-373"/>
                  </a:moveTo>
                  <a:lnTo>
                    <a:pt x="66096" y="-373"/>
                  </a:lnTo>
                  <a:lnTo>
                    <a:pt x="-259" y="114076"/>
                  </a:lnTo>
                  <a:lnTo>
                    <a:pt x="-259" y="160362"/>
                  </a:lnTo>
                  <a:cubicBezTo>
                    <a:pt x="-1470" y="189644"/>
                    <a:pt x="21293" y="214360"/>
                    <a:pt x="50574" y="215571"/>
                  </a:cubicBezTo>
                  <a:cubicBezTo>
                    <a:pt x="79856" y="216782"/>
                    <a:pt x="104572" y="194028"/>
                    <a:pt x="105783" y="164738"/>
                  </a:cubicBezTo>
                  <a:cubicBezTo>
                    <a:pt x="105846" y="163282"/>
                    <a:pt x="105846" y="161818"/>
                    <a:pt x="105783" y="160362"/>
                  </a:cubicBezTo>
                  <a:cubicBezTo>
                    <a:pt x="104572" y="189644"/>
                    <a:pt x="127335" y="214360"/>
                    <a:pt x="156616" y="215571"/>
                  </a:cubicBezTo>
                  <a:cubicBezTo>
                    <a:pt x="185898" y="216782"/>
                    <a:pt x="210614" y="194028"/>
                    <a:pt x="211825" y="164738"/>
                  </a:cubicBezTo>
                  <a:cubicBezTo>
                    <a:pt x="211888" y="163282"/>
                    <a:pt x="211888" y="161818"/>
                    <a:pt x="211825" y="160362"/>
                  </a:cubicBezTo>
                  <a:cubicBezTo>
                    <a:pt x="213036" y="189797"/>
                    <a:pt x="237879" y="212669"/>
                    <a:pt x="267314" y="211458"/>
                  </a:cubicBezTo>
                  <a:cubicBezTo>
                    <a:pt x="295049" y="210319"/>
                    <a:pt x="317270" y="188098"/>
                    <a:pt x="318409" y="160362"/>
                  </a:cubicBezTo>
                  <a:cubicBezTo>
                    <a:pt x="319621" y="189942"/>
                    <a:pt x="344590" y="212940"/>
                    <a:pt x="374169" y="211729"/>
                  </a:cubicBezTo>
                  <a:cubicBezTo>
                    <a:pt x="402050" y="210581"/>
                    <a:pt x="424388" y="188243"/>
                    <a:pt x="425536" y="160362"/>
                  </a:cubicBezTo>
                  <a:cubicBezTo>
                    <a:pt x="426748" y="189942"/>
                    <a:pt x="451717" y="212940"/>
                    <a:pt x="481296" y="211729"/>
                  </a:cubicBezTo>
                  <a:cubicBezTo>
                    <a:pt x="509176" y="210581"/>
                    <a:pt x="531515" y="188243"/>
                    <a:pt x="532663" y="160362"/>
                  </a:cubicBezTo>
                  <a:lnTo>
                    <a:pt x="532663" y="114076"/>
                  </a:lnTo>
                  <a:close/>
                </a:path>
              </a:pathLst>
            </a:custGeom>
            <a:noFill/>
            <a:ln w="15875" cap="rnd">
              <a:solidFill>
                <a:srgbClr val="C2C2C2"/>
              </a:solidFill>
              <a:prstDash val="solid"/>
              <a:bevel/>
            </a:ln>
          </p:spPr>
          <p:txBody>
            <a:bodyPr rtlCol="0" anchor="ctr"/>
            <a:lstStyle/>
            <a:p>
              <a:endParaRPr lang="pt-PT"/>
            </a:p>
          </p:txBody>
        </p:sp>
        <p:sp>
          <p:nvSpPr>
            <p:cNvPr id="1719" name="Freeform: Shape 1718">
              <a:extLst>
                <a:ext uri="{FF2B5EF4-FFF2-40B4-BE49-F238E27FC236}">
                  <a16:creationId xmlns:a16="http://schemas.microsoft.com/office/drawing/2014/main" id="{CD41C6AD-DBED-4514-9313-ECF2C9D24147}"/>
                </a:ext>
              </a:extLst>
            </p:cNvPr>
            <p:cNvSpPr/>
            <p:nvPr/>
          </p:nvSpPr>
          <p:spPr>
            <a:xfrm>
              <a:off x="-651600" y="2224921"/>
              <a:ext cx="3977" cy="63914"/>
            </a:xfrm>
            <a:custGeom>
              <a:avLst/>
              <a:gdLst>
                <a:gd name="connsiteX0" fmla="*/ 0 w 3977"/>
                <a:gd name="connsiteY0" fmla="*/ 63914 h 63914"/>
                <a:gd name="connsiteX1" fmla="*/ 3978 w 3977"/>
                <a:gd name="connsiteY1" fmla="*/ 0 h 63914"/>
              </a:gdLst>
              <a:ahLst/>
              <a:cxnLst>
                <a:cxn ang="0">
                  <a:pos x="connsiteX0" y="connsiteY0"/>
                </a:cxn>
                <a:cxn ang="0">
                  <a:pos x="connsiteX1" y="connsiteY1"/>
                </a:cxn>
              </a:cxnLst>
              <a:rect l="l" t="t" r="r" b="b"/>
              <a:pathLst>
                <a:path w="3977" h="63914">
                  <a:moveTo>
                    <a:pt x="0" y="63914"/>
                  </a:moveTo>
                  <a:lnTo>
                    <a:pt x="3978" y="0"/>
                  </a:lnTo>
                </a:path>
              </a:pathLst>
            </a:custGeom>
            <a:ln w="15875" cap="rnd">
              <a:solidFill>
                <a:srgbClr val="C2C2C2"/>
              </a:solidFill>
              <a:prstDash val="solid"/>
              <a:bevel/>
            </a:ln>
          </p:spPr>
          <p:txBody>
            <a:bodyPr rtlCol="0" anchor="ctr"/>
            <a:lstStyle/>
            <a:p>
              <a:endParaRPr lang="pt-PT"/>
            </a:p>
          </p:txBody>
        </p:sp>
        <p:sp>
          <p:nvSpPr>
            <p:cNvPr id="1720" name="Freeform: Shape 1719">
              <a:extLst>
                <a:ext uri="{FF2B5EF4-FFF2-40B4-BE49-F238E27FC236}">
                  <a16:creationId xmlns:a16="http://schemas.microsoft.com/office/drawing/2014/main" id="{B4C5FC4A-DE72-4570-8BBC-C20475D0CEEA}"/>
                </a:ext>
              </a:extLst>
            </p:cNvPr>
            <p:cNvSpPr/>
            <p:nvPr/>
          </p:nvSpPr>
          <p:spPr>
            <a:xfrm>
              <a:off x="-744715" y="2224921"/>
              <a:ext cx="15097" cy="63914"/>
            </a:xfrm>
            <a:custGeom>
              <a:avLst/>
              <a:gdLst>
                <a:gd name="connsiteX0" fmla="*/ 0 w 15097"/>
                <a:gd name="connsiteY0" fmla="*/ 63914 h 63914"/>
                <a:gd name="connsiteX1" fmla="*/ 15097 w 15097"/>
                <a:gd name="connsiteY1" fmla="*/ 0 h 63914"/>
              </a:gdLst>
              <a:ahLst/>
              <a:cxnLst>
                <a:cxn ang="0">
                  <a:pos x="connsiteX0" y="connsiteY0"/>
                </a:cxn>
                <a:cxn ang="0">
                  <a:pos x="connsiteX1" y="connsiteY1"/>
                </a:cxn>
              </a:cxnLst>
              <a:rect l="l" t="t" r="r" b="b"/>
              <a:pathLst>
                <a:path w="15097" h="63914">
                  <a:moveTo>
                    <a:pt x="0" y="63914"/>
                  </a:moveTo>
                  <a:lnTo>
                    <a:pt x="15097" y="0"/>
                  </a:lnTo>
                </a:path>
              </a:pathLst>
            </a:custGeom>
            <a:ln w="15875" cap="rnd">
              <a:solidFill>
                <a:srgbClr val="C2C2C2"/>
              </a:solidFill>
              <a:prstDash val="solid"/>
              <a:bevel/>
            </a:ln>
          </p:spPr>
          <p:txBody>
            <a:bodyPr rtlCol="0" anchor="ctr"/>
            <a:lstStyle/>
            <a:p>
              <a:endParaRPr lang="pt-PT"/>
            </a:p>
          </p:txBody>
        </p:sp>
        <p:sp>
          <p:nvSpPr>
            <p:cNvPr id="1721" name="Freeform: Shape 1720">
              <a:extLst>
                <a:ext uri="{FF2B5EF4-FFF2-40B4-BE49-F238E27FC236}">
                  <a16:creationId xmlns:a16="http://schemas.microsoft.com/office/drawing/2014/main" id="{D9F31939-DB70-4611-A53F-5B15982A2EAA}"/>
                </a:ext>
              </a:extLst>
            </p:cNvPr>
            <p:cNvSpPr/>
            <p:nvPr/>
          </p:nvSpPr>
          <p:spPr>
            <a:xfrm>
              <a:off x="-564091" y="2224921"/>
              <a:ext cx="4068" cy="63914"/>
            </a:xfrm>
            <a:custGeom>
              <a:avLst/>
              <a:gdLst>
                <a:gd name="connsiteX0" fmla="*/ 4068 w 4068"/>
                <a:gd name="connsiteY0" fmla="*/ 63914 h 63914"/>
                <a:gd name="connsiteX1" fmla="*/ 0 w 4068"/>
                <a:gd name="connsiteY1" fmla="*/ 0 h 63914"/>
              </a:gdLst>
              <a:ahLst/>
              <a:cxnLst>
                <a:cxn ang="0">
                  <a:pos x="connsiteX0" y="connsiteY0"/>
                </a:cxn>
                <a:cxn ang="0">
                  <a:pos x="connsiteX1" y="connsiteY1"/>
                </a:cxn>
              </a:cxnLst>
              <a:rect l="l" t="t" r="r" b="b"/>
              <a:pathLst>
                <a:path w="4068" h="63914">
                  <a:moveTo>
                    <a:pt x="4068" y="63914"/>
                  </a:moveTo>
                  <a:lnTo>
                    <a:pt x="0" y="0"/>
                  </a:lnTo>
                </a:path>
              </a:pathLst>
            </a:custGeom>
            <a:ln w="15875" cap="rnd">
              <a:solidFill>
                <a:srgbClr val="C2C2C2"/>
              </a:solidFill>
              <a:prstDash val="solid"/>
              <a:bevel/>
            </a:ln>
          </p:spPr>
          <p:txBody>
            <a:bodyPr rtlCol="0" anchor="ctr"/>
            <a:lstStyle/>
            <a:p>
              <a:endParaRPr lang="pt-PT"/>
            </a:p>
          </p:txBody>
        </p:sp>
        <p:sp>
          <p:nvSpPr>
            <p:cNvPr id="1722" name="Freeform: Shape 1721">
              <a:extLst>
                <a:ext uri="{FF2B5EF4-FFF2-40B4-BE49-F238E27FC236}">
                  <a16:creationId xmlns:a16="http://schemas.microsoft.com/office/drawing/2014/main" id="{187DA2A9-EC35-4245-8372-867DCBB0F586}"/>
                </a:ext>
              </a:extLst>
            </p:cNvPr>
            <p:cNvSpPr/>
            <p:nvPr/>
          </p:nvSpPr>
          <p:spPr>
            <a:xfrm>
              <a:off x="-482096" y="2224921"/>
              <a:ext cx="15097" cy="63914"/>
            </a:xfrm>
            <a:custGeom>
              <a:avLst/>
              <a:gdLst>
                <a:gd name="connsiteX0" fmla="*/ 15097 w 15097"/>
                <a:gd name="connsiteY0" fmla="*/ 63914 h 63914"/>
                <a:gd name="connsiteX1" fmla="*/ 0 w 15097"/>
                <a:gd name="connsiteY1" fmla="*/ 0 h 63914"/>
              </a:gdLst>
              <a:ahLst/>
              <a:cxnLst>
                <a:cxn ang="0">
                  <a:pos x="connsiteX0" y="connsiteY0"/>
                </a:cxn>
                <a:cxn ang="0">
                  <a:pos x="connsiteX1" y="connsiteY1"/>
                </a:cxn>
              </a:cxnLst>
              <a:rect l="l" t="t" r="r" b="b"/>
              <a:pathLst>
                <a:path w="15097" h="63914">
                  <a:moveTo>
                    <a:pt x="15097" y="63914"/>
                  </a:moveTo>
                  <a:lnTo>
                    <a:pt x="0" y="0"/>
                  </a:lnTo>
                </a:path>
              </a:pathLst>
            </a:custGeom>
            <a:ln w="15875" cap="rnd">
              <a:solidFill>
                <a:srgbClr val="C2C2C2"/>
              </a:solidFill>
              <a:prstDash val="solid"/>
              <a:bevel/>
            </a:ln>
          </p:spPr>
          <p:txBody>
            <a:bodyPr rtlCol="0" anchor="ctr"/>
            <a:lstStyle/>
            <a:p>
              <a:endParaRPr lang="pt-PT"/>
            </a:p>
          </p:txBody>
        </p:sp>
        <p:sp>
          <p:nvSpPr>
            <p:cNvPr id="1723" name="Freeform: Shape 1722">
              <a:extLst>
                <a:ext uri="{FF2B5EF4-FFF2-40B4-BE49-F238E27FC236}">
                  <a16:creationId xmlns:a16="http://schemas.microsoft.com/office/drawing/2014/main" id="{BD3AD1F5-23D9-45C4-82A2-827202A369DE}"/>
                </a:ext>
              </a:extLst>
            </p:cNvPr>
            <p:cNvSpPr/>
            <p:nvPr/>
          </p:nvSpPr>
          <p:spPr>
            <a:xfrm>
              <a:off x="-887098" y="2731898"/>
              <a:ext cx="564743" cy="9040"/>
            </a:xfrm>
            <a:custGeom>
              <a:avLst/>
              <a:gdLst>
                <a:gd name="connsiteX0" fmla="*/ 0 w 564743"/>
                <a:gd name="connsiteY0" fmla="*/ 0 h 9040"/>
                <a:gd name="connsiteX1" fmla="*/ 564743 w 564743"/>
                <a:gd name="connsiteY1" fmla="*/ 0 h 9040"/>
              </a:gdLst>
              <a:ahLst/>
              <a:cxnLst>
                <a:cxn ang="0">
                  <a:pos x="connsiteX0" y="connsiteY0"/>
                </a:cxn>
                <a:cxn ang="0">
                  <a:pos x="connsiteX1" y="connsiteY1"/>
                </a:cxn>
              </a:cxnLst>
              <a:rect l="l" t="t" r="r" b="b"/>
              <a:pathLst>
                <a:path w="564743" h="9040">
                  <a:moveTo>
                    <a:pt x="0" y="0"/>
                  </a:moveTo>
                  <a:lnTo>
                    <a:pt x="564743" y="0"/>
                  </a:lnTo>
                </a:path>
              </a:pathLst>
            </a:custGeom>
            <a:ln w="15875" cap="rnd">
              <a:solidFill>
                <a:srgbClr val="C2C2C2"/>
              </a:solidFill>
              <a:prstDash val="solid"/>
              <a:bevel/>
            </a:ln>
          </p:spPr>
          <p:txBody>
            <a:bodyPr rtlCol="0" anchor="ctr"/>
            <a:lstStyle/>
            <a:p>
              <a:endParaRPr lang="pt-PT"/>
            </a:p>
          </p:txBody>
        </p:sp>
      </p:grpSp>
      <p:sp>
        <p:nvSpPr>
          <p:cNvPr id="217" name="TextBox 216">
            <a:extLst>
              <a:ext uri="{FF2B5EF4-FFF2-40B4-BE49-F238E27FC236}">
                <a16:creationId xmlns:a16="http://schemas.microsoft.com/office/drawing/2014/main" id="{B0C90E23-171B-4795-ABA5-289B0704E633}"/>
              </a:ext>
            </a:extLst>
          </p:cNvPr>
          <p:cNvSpPr txBox="1"/>
          <p:nvPr/>
        </p:nvSpPr>
        <p:spPr>
          <a:xfrm>
            <a:off x="819391" y="2850566"/>
            <a:ext cx="4138445" cy="615553"/>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pPr>
              <a:lnSpc>
                <a:spcPct val="85000"/>
              </a:lnSpc>
            </a:pPr>
            <a:r>
              <a:rPr lang="pt-PT" sz="2000" b="0" spc="200" dirty="0">
                <a:solidFill>
                  <a:srgbClr val="1B1B1C"/>
                </a:solidFill>
                <a:latin typeface="Gotham Bold" panose="02000803030000020004" pitchFamily="2" charset="0"/>
                <a:cs typeface="Quire Sans" panose="020B0502040400020003" pitchFamily="34" charset="0"/>
              </a:rPr>
              <a:t>TECNOLOGIA, TALENTO E INFRAESTRUTURAS</a:t>
            </a:r>
          </a:p>
        </p:txBody>
      </p:sp>
      <p:sp>
        <p:nvSpPr>
          <p:cNvPr id="224" name="TextBox 223">
            <a:extLst>
              <a:ext uri="{FF2B5EF4-FFF2-40B4-BE49-F238E27FC236}">
                <a16:creationId xmlns:a16="http://schemas.microsoft.com/office/drawing/2014/main" id="{0FF62537-1AEB-426F-94C3-2E66596B30D3}"/>
              </a:ext>
            </a:extLst>
          </p:cNvPr>
          <p:cNvSpPr txBox="1"/>
          <p:nvPr/>
        </p:nvSpPr>
        <p:spPr>
          <a:xfrm>
            <a:off x="5164225" y="2850566"/>
            <a:ext cx="2949624" cy="615553"/>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pPr>
              <a:lnSpc>
                <a:spcPct val="85000"/>
              </a:lnSpc>
            </a:pPr>
            <a:r>
              <a:rPr lang="pt-PT" sz="2000" b="0" spc="200" dirty="0">
                <a:solidFill>
                  <a:srgbClr val="1B1B1C"/>
                </a:solidFill>
                <a:latin typeface="Gotham Bold" panose="02000803030000020004" pitchFamily="2" charset="0"/>
                <a:cs typeface="Quire Sans" panose="020B0502040400020003" pitchFamily="34" charset="0"/>
              </a:rPr>
              <a:t>PRODUTIVIDADE E PME</a:t>
            </a:r>
          </a:p>
        </p:txBody>
      </p:sp>
      <p:sp>
        <p:nvSpPr>
          <p:cNvPr id="225" name="TextBox 224">
            <a:extLst>
              <a:ext uri="{FF2B5EF4-FFF2-40B4-BE49-F238E27FC236}">
                <a16:creationId xmlns:a16="http://schemas.microsoft.com/office/drawing/2014/main" id="{91C21E02-A6D2-47BF-9166-3BD2572C7C49}"/>
              </a:ext>
            </a:extLst>
          </p:cNvPr>
          <p:cNvSpPr txBox="1"/>
          <p:nvPr/>
        </p:nvSpPr>
        <p:spPr>
          <a:xfrm>
            <a:off x="8533790" y="2850566"/>
            <a:ext cx="3416094" cy="615553"/>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pPr>
              <a:lnSpc>
                <a:spcPct val="85000"/>
              </a:lnSpc>
            </a:pPr>
            <a:r>
              <a:rPr lang="pt-PT" sz="2000" b="0" spc="200" dirty="0">
                <a:solidFill>
                  <a:srgbClr val="1B1B1C"/>
                </a:solidFill>
                <a:latin typeface="Gotham Bold" panose="02000803030000020004" pitchFamily="2" charset="0"/>
                <a:cs typeface="Quire Sans" panose="020B0502040400020003" pitchFamily="34" charset="0"/>
              </a:rPr>
              <a:t>IDE E CADEIAS GLOBAIS DE VALOR</a:t>
            </a:r>
          </a:p>
        </p:txBody>
      </p:sp>
      <p:grpSp>
        <p:nvGrpSpPr>
          <p:cNvPr id="233" name="Group 232">
            <a:extLst>
              <a:ext uri="{FF2B5EF4-FFF2-40B4-BE49-F238E27FC236}">
                <a16:creationId xmlns:a16="http://schemas.microsoft.com/office/drawing/2014/main" id="{A1F3AFD5-BB98-445F-990D-D47C072F55CB}"/>
              </a:ext>
            </a:extLst>
          </p:cNvPr>
          <p:cNvGrpSpPr/>
          <p:nvPr/>
        </p:nvGrpSpPr>
        <p:grpSpPr>
          <a:xfrm>
            <a:off x="733827" y="2922807"/>
            <a:ext cx="0" cy="3935193"/>
            <a:chOff x="10144397" y="437841"/>
            <a:chExt cx="0" cy="3935193"/>
          </a:xfrm>
        </p:grpSpPr>
        <p:cxnSp>
          <p:nvCxnSpPr>
            <p:cNvPr id="234" name="Straight Connector 233">
              <a:extLst>
                <a:ext uri="{FF2B5EF4-FFF2-40B4-BE49-F238E27FC236}">
                  <a16:creationId xmlns:a16="http://schemas.microsoft.com/office/drawing/2014/main" id="{61C39546-8731-471E-B128-75A03D12A12F}"/>
                </a:ext>
              </a:extLst>
            </p:cNvPr>
            <p:cNvCxnSpPr>
              <a:cxnSpLocks/>
            </p:cNvCxnSpPr>
            <p:nvPr/>
          </p:nvCxnSpPr>
          <p:spPr>
            <a:xfrm flipH="1">
              <a:off x="10144397" y="43784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235" name="Straight Connector 234">
              <a:extLst>
                <a:ext uri="{FF2B5EF4-FFF2-40B4-BE49-F238E27FC236}">
                  <a16:creationId xmlns:a16="http://schemas.microsoft.com/office/drawing/2014/main" id="{369EC3A7-D403-44F7-8576-A6725BA9558D}"/>
                </a:ext>
              </a:extLst>
            </p:cNvPr>
            <p:cNvCxnSpPr>
              <a:cxnSpLocks/>
            </p:cNvCxnSpPr>
            <p:nvPr/>
          </p:nvCxnSpPr>
          <p:spPr>
            <a:xfrm>
              <a:off x="10144397" y="437841"/>
              <a:ext cx="0" cy="3935193"/>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36" name="Group 235">
            <a:extLst>
              <a:ext uri="{FF2B5EF4-FFF2-40B4-BE49-F238E27FC236}">
                <a16:creationId xmlns:a16="http://schemas.microsoft.com/office/drawing/2014/main" id="{7C45E4E6-BA00-45D5-B544-C46B7E654E09}"/>
              </a:ext>
            </a:extLst>
          </p:cNvPr>
          <p:cNvGrpSpPr/>
          <p:nvPr/>
        </p:nvGrpSpPr>
        <p:grpSpPr>
          <a:xfrm>
            <a:off x="5099259" y="2922807"/>
            <a:ext cx="0" cy="3935193"/>
            <a:chOff x="10144397" y="437841"/>
            <a:chExt cx="0" cy="3935193"/>
          </a:xfrm>
        </p:grpSpPr>
        <p:cxnSp>
          <p:nvCxnSpPr>
            <p:cNvPr id="237" name="Straight Connector 236">
              <a:extLst>
                <a:ext uri="{FF2B5EF4-FFF2-40B4-BE49-F238E27FC236}">
                  <a16:creationId xmlns:a16="http://schemas.microsoft.com/office/drawing/2014/main" id="{F91396AF-B9F4-4D24-9B64-62EFF8658B1C}"/>
                </a:ext>
              </a:extLst>
            </p:cNvPr>
            <p:cNvCxnSpPr>
              <a:cxnSpLocks/>
            </p:cNvCxnSpPr>
            <p:nvPr/>
          </p:nvCxnSpPr>
          <p:spPr>
            <a:xfrm flipH="1">
              <a:off x="10144397" y="43784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238" name="Straight Connector 237">
              <a:extLst>
                <a:ext uri="{FF2B5EF4-FFF2-40B4-BE49-F238E27FC236}">
                  <a16:creationId xmlns:a16="http://schemas.microsoft.com/office/drawing/2014/main" id="{B20AD660-CE81-416D-9317-E53775F0DF35}"/>
                </a:ext>
              </a:extLst>
            </p:cNvPr>
            <p:cNvCxnSpPr>
              <a:cxnSpLocks/>
            </p:cNvCxnSpPr>
            <p:nvPr/>
          </p:nvCxnSpPr>
          <p:spPr>
            <a:xfrm>
              <a:off x="10144397" y="437841"/>
              <a:ext cx="0" cy="3935193"/>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39" name="Group 238">
            <a:extLst>
              <a:ext uri="{FF2B5EF4-FFF2-40B4-BE49-F238E27FC236}">
                <a16:creationId xmlns:a16="http://schemas.microsoft.com/office/drawing/2014/main" id="{0E11B355-F58A-4152-9948-ACBBF8B82918}"/>
              </a:ext>
            </a:extLst>
          </p:cNvPr>
          <p:cNvGrpSpPr/>
          <p:nvPr/>
        </p:nvGrpSpPr>
        <p:grpSpPr>
          <a:xfrm>
            <a:off x="8482306" y="2922807"/>
            <a:ext cx="0" cy="3935193"/>
            <a:chOff x="10144397" y="437841"/>
            <a:chExt cx="0" cy="3935193"/>
          </a:xfrm>
        </p:grpSpPr>
        <p:cxnSp>
          <p:nvCxnSpPr>
            <p:cNvPr id="240" name="Straight Connector 239">
              <a:extLst>
                <a:ext uri="{FF2B5EF4-FFF2-40B4-BE49-F238E27FC236}">
                  <a16:creationId xmlns:a16="http://schemas.microsoft.com/office/drawing/2014/main" id="{AC3CF392-5536-44B0-B161-C11475C030E1}"/>
                </a:ext>
              </a:extLst>
            </p:cNvPr>
            <p:cNvCxnSpPr>
              <a:cxnSpLocks/>
            </p:cNvCxnSpPr>
            <p:nvPr/>
          </p:nvCxnSpPr>
          <p:spPr>
            <a:xfrm flipH="1">
              <a:off x="10144397" y="43784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241" name="Straight Connector 240">
              <a:extLst>
                <a:ext uri="{FF2B5EF4-FFF2-40B4-BE49-F238E27FC236}">
                  <a16:creationId xmlns:a16="http://schemas.microsoft.com/office/drawing/2014/main" id="{B2549F28-5A18-49BC-85BA-658467B3AF15}"/>
                </a:ext>
              </a:extLst>
            </p:cNvPr>
            <p:cNvCxnSpPr>
              <a:cxnSpLocks/>
            </p:cNvCxnSpPr>
            <p:nvPr/>
          </p:nvCxnSpPr>
          <p:spPr>
            <a:xfrm>
              <a:off x="10144397" y="437841"/>
              <a:ext cx="0" cy="3935193"/>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242" name="Group 241">
            <a:extLst>
              <a:ext uri="{FF2B5EF4-FFF2-40B4-BE49-F238E27FC236}">
                <a16:creationId xmlns:a16="http://schemas.microsoft.com/office/drawing/2014/main" id="{5563122E-C8A8-4C91-B862-28535CCF2DE7}"/>
              </a:ext>
            </a:extLst>
          </p:cNvPr>
          <p:cNvGrpSpPr/>
          <p:nvPr/>
        </p:nvGrpSpPr>
        <p:grpSpPr>
          <a:xfrm>
            <a:off x="546367" y="2216454"/>
            <a:ext cx="374920" cy="522914"/>
            <a:chOff x="-3125096" y="-554804"/>
            <a:chExt cx="1960054" cy="2733769"/>
          </a:xfrm>
        </p:grpSpPr>
        <p:sp>
          <p:nvSpPr>
            <p:cNvPr id="243" name="Freeform: Shape 242">
              <a:extLst>
                <a:ext uri="{FF2B5EF4-FFF2-40B4-BE49-F238E27FC236}">
                  <a16:creationId xmlns:a16="http://schemas.microsoft.com/office/drawing/2014/main" id="{B709B2AB-9AC3-4F34-A77D-0CD2E3E52D55}"/>
                </a:ext>
              </a:extLst>
            </p:cNvPr>
            <p:cNvSpPr/>
            <p:nvPr/>
          </p:nvSpPr>
          <p:spPr>
            <a:xfrm>
              <a:off x="-2671134" y="122232"/>
              <a:ext cx="1052131" cy="1052131"/>
            </a:xfrm>
            <a:custGeom>
              <a:avLst/>
              <a:gdLst>
                <a:gd name="connsiteX0" fmla="*/ 427058 w 1052131"/>
                <a:gd name="connsiteY0" fmla="*/ 140928 h 1052131"/>
                <a:gd name="connsiteX1" fmla="*/ 323235 w 1052131"/>
                <a:gd name="connsiteY1" fmla="*/ 183790 h 1052131"/>
                <a:gd name="connsiteX2" fmla="*/ 206459 w 1052131"/>
                <a:gd name="connsiteY2" fmla="*/ 100923 h 1052131"/>
                <a:gd name="connsiteX3" fmla="*/ 100350 w 1052131"/>
                <a:gd name="connsiteY3" fmla="*/ 207031 h 1052131"/>
                <a:gd name="connsiteX4" fmla="*/ 183218 w 1052131"/>
                <a:gd name="connsiteY4" fmla="*/ 323808 h 1052131"/>
                <a:gd name="connsiteX5" fmla="*/ 140451 w 1052131"/>
                <a:gd name="connsiteY5" fmla="*/ 426868 h 1052131"/>
                <a:gd name="connsiteX6" fmla="*/ -710 w 1052131"/>
                <a:gd name="connsiteY6" fmla="*/ 450871 h 1052131"/>
                <a:gd name="connsiteX7" fmla="*/ -710 w 1052131"/>
                <a:gd name="connsiteY7" fmla="*/ 600985 h 1052131"/>
                <a:gd name="connsiteX8" fmla="*/ 140451 w 1052131"/>
                <a:gd name="connsiteY8" fmla="*/ 624988 h 1052131"/>
                <a:gd name="connsiteX9" fmla="*/ 183694 w 1052131"/>
                <a:gd name="connsiteY9" fmla="*/ 728716 h 1052131"/>
                <a:gd name="connsiteX10" fmla="*/ 100445 w 1052131"/>
                <a:gd name="connsiteY10" fmla="*/ 844825 h 1052131"/>
                <a:gd name="connsiteX11" fmla="*/ 206554 w 1052131"/>
                <a:gd name="connsiteY11" fmla="*/ 951029 h 1052131"/>
                <a:gd name="connsiteX12" fmla="*/ 322664 w 1052131"/>
                <a:gd name="connsiteY12" fmla="*/ 867685 h 1052131"/>
                <a:gd name="connsiteX13" fmla="*/ 426391 w 1052131"/>
                <a:gd name="connsiteY13" fmla="*/ 910738 h 1052131"/>
                <a:gd name="connsiteX14" fmla="*/ 450394 w 1052131"/>
                <a:gd name="connsiteY14" fmla="*/ 1051994 h 1052131"/>
                <a:gd name="connsiteX15" fmla="*/ 600508 w 1052131"/>
                <a:gd name="connsiteY15" fmla="*/ 1051994 h 1052131"/>
                <a:gd name="connsiteX16" fmla="*/ 624511 w 1052131"/>
                <a:gd name="connsiteY16" fmla="*/ 910834 h 1052131"/>
                <a:gd name="connsiteX17" fmla="*/ 728333 w 1052131"/>
                <a:gd name="connsiteY17" fmla="*/ 867685 h 1052131"/>
                <a:gd name="connsiteX18" fmla="*/ 844443 w 1052131"/>
                <a:gd name="connsiteY18" fmla="*/ 951029 h 1052131"/>
                <a:gd name="connsiteX19" fmla="*/ 950552 w 1052131"/>
                <a:gd name="connsiteY19" fmla="*/ 844825 h 1052131"/>
                <a:gd name="connsiteX20" fmla="*/ 867113 w 1052131"/>
                <a:gd name="connsiteY20" fmla="*/ 728716 h 1052131"/>
                <a:gd name="connsiteX21" fmla="*/ 910451 w 1052131"/>
                <a:gd name="connsiteY21" fmla="*/ 623941 h 1052131"/>
                <a:gd name="connsiteX22" fmla="*/ 1051421 w 1052131"/>
                <a:gd name="connsiteY22" fmla="*/ 600795 h 1052131"/>
                <a:gd name="connsiteX23" fmla="*/ 1051421 w 1052131"/>
                <a:gd name="connsiteY23" fmla="*/ 450871 h 1052131"/>
                <a:gd name="connsiteX24" fmla="*/ 910451 w 1052131"/>
                <a:gd name="connsiteY24" fmla="*/ 427726 h 1052131"/>
                <a:gd name="connsiteX25" fmla="*/ 867589 w 1052131"/>
                <a:gd name="connsiteY25" fmla="*/ 323808 h 1052131"/>
                <a:gd name="connsiteX26" fmla="*/ 950456 w 1052131"/>
                <a:gd name="connsiteY26" fmla="*/ 207031 h 1052131"/>
                <a:gd name="connsiteX27" fmla="*/ 844348 w 1052131"/>
                <a:gd name="connsiteY27" fmla="*/ 100923 h 1052131"/>
                <a:gd name="connsiteX28" fmla="*/ 727476 w 1052131"/>
                <a:gd name="connsiteY28" fmla="*/ 183790 h 1052131"/>
                <a:gd name="connsiteX29" fmla="*/ 623558 w 1052131"/>
                <a:gd name="connsiteY29" fmla="*/ 140833 h 1052131"/>
                <a:gd name="connsiteX30" fmla="*/ 600413 w 1052131"/>
                <a:gd name="connsiteY30" fmla="*/ -137 h 1052131"/>
                <a:gd name="connsiteX31" fmla="*/ 450394 w 1052131"/>
                <a:gd name="connsiteY31" fmla="*/ -137 h 1052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52131" h="1052131">
                  <a:moveTo>
                    <a:pt x="427058" y="140928"/>
                  </a:moveTo>
                  <a:cubicBezTo>
                    <a:pt x="390567" y="150148"/>
                    <a:pt x="355601" y="164588"/>
                    <a:pt x="323235" y="183790"/>
                  </a:cubicBezTo>
                  <a:lnTo>
                    <a:pt x="206459" y="100923"/>
                  </a:lnTo>
                  <a:lnTo>
                    <a:pt x="100350" y="207031"/>
                  </a:lnTo>
                  <a:lnTo>
                    <a:pt x="183218" y="323808"/>
                  </a:lnTo>
                  <a:cubicBezTo>
                    <a:pt x="164149" y="355964"/>
                    <a:pt x="149756" y="390664"/>
                    <a:pt x="140451" y="426868"/>
                  </a:cubicBezTo>
                  <a:lnTo>
                    <a:pt x="-710" y="450871"/>
                  </a:lnTo>
                  <a:lnTo>
                    <a:pt x="-710" y="600985"/>
                  </a:lnTo>
                  <a:lnTo>
                    <a:pt x="140451" y="624988"/>
                  </a:lnTo>
                  <a:cubicBezTo>
                    <a:pt x="149833" y="661450"/>
                    <a:pt x="164396" y="696388"/>
                    <a:pt x="183694" y="728716"/>
                  </a:cubicBezTo>
                  <a:lnTo>
                    <a:pt x="100445" y="844825"/>
                  </a:lnTo>
                  <a:lnTo>
                    <a:pt x="206554" y="951029"/>
                  </a:lnTo>
                  <a:lnTo>
                    <a:pt x="322664" y="867685"/>
                  </a:lnTo>
                  <a:cubicBezTo>
                    <a:pt x="355001" y="886916"/>
                    <a:pt x="389939" y="901414"/>
                    <a:pt x="426391" y="910738"/>
                  </a:cubicBezTo>
                  <a:lnTo>
                    <a:pt x="450394" y="1051994"/>
                  </a:lnTo>
                  <a:lnTo>
                    <a:pt x="600508" y="1051994"/>
                  </a:lnTo>
                  <a:lnTo>
                    <a:pt x="624511" y="910834"/>
                  </a:lnTo>
                  <a:cubicBezTo>
                    <a:pt x="660982" y="901423"/>
                    <a:pt x="695939" y="886897"/>
                    <a:pt x="728333" y="867685"/>
                  </a:cubicBezTo>
                  <a:lnTo>
                    <a:pt x="844443" y="951029"/>
                  </a:lnTo>
                  <a:lnTo>
                    <a:pt x="950552" y="844825"/>
                  </a:lnTo>
                  <a:lnTo>
                    <a:pt x="867113" y="728716"/>
                  </a:lnTo>
                  <a:cubicBezTo>
                    <a:pt x="886515" y="696055"/>
                    <a:pt x="901107" y="660764"/>
                    <a:pt x="910451" y="623941"/>
                  </a:cubicBezTo>
                  <a:lnTo>
                    <a:pt x="1051421" y="600795"/>
                  </a:lnTo>
                  <a:lnTo>
                    <a:pt x="1051421" y="450871"/>
                  </a:lnTo>
                  <a:lnTo>
                    <a:pt x="910451" y="427726"/>
                  </a:lnTo>
                  <a:cubicBezTo>
                    <a:pt x="901202" y="391216"/>
                    <a:pt x="886773" y="356222"/>
                    <a:pt x="867589" y="323808"/>
                  </a:cubicBezTo>
                  <a:lnTo>
                    <a:pt x="950456" y="207031"/>
                  </a:lnTo>
                  <a:lnTo>
                    <a:pt x="844348" y="100923"/>
                  </a:lnTo>
                  <a:lnTo>
                    <a:pt x="727476" y="183790"/>
                  </a:lnTo>
                  <a:cubicBezTo>
                    <a:pt x="695082" y="164550"/>
                    <a:pt x="660087" y="150081"/>
                    <a:pt x="623558" y="140833"/>
                  </a:cubicBezTo>
                  <a:lnTo>
                    <a:pt x="600413" y="-137"/>
                  </a:lnTo>
                  <a:lnTo>
                    <a:pt x="450394" y="-137"/>
                  </a:lnTo>
                </a:path>
              </a:pathLst>
            </a:custGeom>
            <a:noFill/>
            <a:ln w="19050" cap="rnd">
              <a:solidFill>
                <a:srgbClr val="785D2E"/>
              </a:solidFill>
              <a:prstDash val="solid"/>
              <a:round/>
            </a:ln>
          </p:spPr>
          <p:txBody>
            <a:bodyPr rtlCol="0" anchor="ctr"/>
            <a:lstStyle/>
            <a:p>
              <a:endParaRPr lang="pt-PT"/>
            </a:p>
          </p:txBody>
        </p:sp>
        <p:sp>
          <p:nvSpPr>
            <p:cNvPr id="244" name="Freeform: Shape 243">
              <a:extLst>
                <a:ext uri="{FF2B5EF4-FFF2-40B4-BE49-F238E27FC236}">
                  <a16:creationId xmlns:a16="http://schemas.microsoft.com/office/drawing/2014/main" id="{E6A4A3BF-647A-4167-9AE3-4A2A8B317017}"/>
                </a:ext>
              </a:extLst>
            </p:cNvPr>
            <p:cNvSpPr/>
            <p:nvPr/>
          </p:nvSpPr>
          <p:spPr>
            <a:xfrm>
              <a:off x="-2298802" y="494565"/>
              <a:ext cx="307467" cy="307467"/>
            </a:xfrm>
            <a:custGeom>
              <a:avLst/>
              <a:gdLst>
                <a:gd name="connsiteX0" fmla="*/ 125020 w 307467"/>
                <a:gd name="connsiteY0" fmla="*/ 2435 h 307467"/>
                <a:gd name="connsiteX1" fmla="*/ 153024 w 307467"/>
                <a:gd name="connsiteY1" fmla="*/ -137 h 307467"/>
                <a:gd name="connsiteX2" fmla="*/ 306757 w 307467"/>
                <a:gd name="connsiteY2" fmla="*/ 153596 h 307467"/>
                <a:gd name="connsiteX3" fmla="*/ 153024 w 307467"/>
                <a:gd name="connsiteY3" fmla="*/ 307330 h 307467"/>
                <a:gd name="connsiteX4" fmla="*/ -710 w 307467"/>
                <a:gd name="connsiteY4" fmla="*/ 153596 h 307467"/>
                <a:gd name="connsiteX5" fmla="*/ 1576 w 307467"/>
                <a:gd name="connsiteY5" fmla="*/ 126736 h 3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467" h="307467">
                  <a:moveTo>
                    <a:pt x="125020" y="2435"/>
                  </a:moveTo>
                  <a:cubicBezTo>
                    <a:pt x="134250" y="711"/>
                    <a:pt x="143632" y="-156"/>
                    <a:pt x="153024" y="-137"/>
                  </a:cubicBezTo>
                  <a:cubicBezTo>
                    <a:pt x="237930" y="-137"/>
                    <a:pt x="306757" y="68690"/>
                    <a:pt x="306757" y="153596"/>
                  </a:cubicBezTo>
                  <a:cubicBezTo>
                    <a:pt x="306757" y="238502"/>
                    <a:pt x="237930" y="307330"/>
                    <a:pt x="153024" y="307330"/>
                  </a:cubicBezTo>
                  <a:cubicBezTo>
                    <a:pt x="68118" y="307330"/>
                    <a:pt x="-710" y="238502"/>
                    <a:pt x="-710" y="153596"/>
                  </a:cubicBezTo>
                  <a:cubicBezTo>
                    <a:pt x="-719" y="144595"/>
                    <a:pt x="43" y="135604"/>
                    <a:pt x="1576" y="126736"/>
                  </a:cubicBezTo>
                </a:path>
              </a:pathLst>
            </a:custGeom>
            <a:noFill/>
            <a:ln w="19050" cap="rnd">
              <a:solidFill>
                <a:srgbClr val="785D2E"/>
              </a:solidFill>
              <a:prstDash val="solid"/>
              <a:round/>
            </a:ln>
          </p:spPr>
          <p:txBody>
            <a:bodyPr rtlCol="0" anchor="ctr"/>
            <a:lstStyle/>
            <a:p>
              <a:endParaRPr lang="pt-PT"/>
            </a:p>
          </p:txBody>
        </p:sp>
        <p:sp>
          <p:nvSpPr>
            <p:cNvPr id="245" name="Freeform: Shape 244">
              <a:extLst>
                <a:ext uri="{FF2B5EF4-FFF2-40B4-BE49-F238E27FC236}">
                  <a16:creationId xmlns:a16="http://schemas.microsoft.com/office/drawing/2014/main" id="{7628FD35-6F84-411A-A938-542E2BE820C8}"/>
                </a:ext>
              </a:extLst>
            </p:cNvPr>
            <p:cNvSpPr/>
            <p:nvPr/>
          </p:nvSpPr>
          <p:spPr>
            <a:xfrm>
              <a:off x="-2502732" y="1865689"/>
              <a:ext cx="719613" cy="9525"/>
            </a:xfrm>
            <a:custGeom>
              <a:avLst/>
              <a:gdLst>
                <a:gd name="connsiteX0" fmla="*/ 0 w 719613"/>
                <a:gd name="connsiteY0" fmla="*/ 0 h 9525"/>
                <a:gd name="connsiteX1" fmla="*/ 719614 w 719613"/>
                <a:gd name="connsiteY1" fmla="*/ 0 h 9525"/>
              </a:gdLst>
              <a:ahLst/>
              <a:cxnLst>
                <a:cxn ang="0">
                  <a:pos x="connsiteX0" y="connsiteY0"/>
                </a:cxn>
                <a:cxn ang="0">
                  <a:pos x="connsiteX1" y="connsiteY1"/>
                </a:cxn>
              </a:cxnLst>
              <a:rect l="l" t="t" r="r" b="b"/>
              <a:pathLst>
                <a:path w="719613" h="9525">
                  <a:moveTo>
                    <a:pt x="0" y="0"/>
                  </a:moveTo>
                  <a:lnTo>
                    <a:pt x="719614" y="0"/>
                  </a:lnTo>
                </a:path>
              </a:pathLst>
            </a:custGeom>
            <a:ln w="19050" cap="rnd">
              <a:solidFill>
                <a:srgbClr val="785D2E"/>
              </a:solidFill>
              <a:prstDash val="solid"/>
              <a:round/>
            </a:ln>
          </p:spPr>
          <p:txBody>
            <a:bodyPr rtlCol="0" anchor="ctr"/>
            <a:lstStyle/>
            <a:p>
              <a:endParaRPr lang="pt-PT"/>
            </a:p>
          </p:txBody>
        </p:sp>
        <p:sp>
          <p:nvSpPr>
            <p:cNvPr id="246" name="Freeform: Shape 245">
              <a:extLst>
                <a:ext uri="{FF2B5EF4-FFF2-40B4-BE49-F238E27FC236}">
                  <a16:creationId xmlns:a16="http://schemas.microsoft.com/office/drawing/2014/main" id="{82DD3E72-BE6B-42B5-B7D7-D91A6A0BD0AF}"/>
                </a:ext>
              </a:extLst>
            </p:cNvPr>
            <p:cNvSpPr/>
            <p:nvPr/>
          </p:nvSpPr>
          <p:spPr>
            <a:xfrm>
              <a:off x="-2145068" y="-554804"/>
              <a:ext cx="9525" cy="181070"/>
            </a:xfrm>
            <a:custGeom>
              <a:avLst/>
              <a:gdLst>
                <a:gd name="connsiteX0" fmla="*/ 0 w 9525"/>
                <a:gd name="connsiteY0" fmla="*/ 181070 h 181070"/>
                <a:gd name="connsiteX1" fmla="*/ 0 w 9525"/>
                <a:gd name="connsiteY1" fmla="*/ 0 h 181070"/>
              </a:gdLst>
              <a:ahLst/>
              <a:cxnLst>
                <a:cxn ang="0">
                  <a:pos x="connsiteX0" y="connsiteY0"/>
                </a:cxn>
                <a:cxn ang="0">
                  <a:pos x="connsiteX1" y="connsiteY1"/>
                </a:cxn>
              </a:cxnLst>
              <a:rect l="l" t="t" r="r" b="b"/>
              <a:pathLst>
                <a:path w="9525" h="181070">
                  <a:moveTo>
                    <a:pt x="0" y="181070"/>
                  </a:moveTo>
                  <a:lnTo>
                    <a:pt x="0" y="0"/>
                  </a:lnTo>
                </a:path>
              </a:pathLst>
            </a:custGeom>
            <a:ln w="19050" cap="rnd">
              <a:solidFill>
                <a:srgbClr val="785D2E"/>
              </a:solidFill>
              <a:prstDash val="solid"/>
              <a:round/>
            </a:ln>
          </p:spPr>
          <p:txBody>
            <a:bodyPr rtlCol="0" anchor="ctr"/>
            <a:lstStyle/>
            <a:p>
              <a:endParaRPr lang="pt-PT"/>
            </a:p>
          </p:txBody>
        </p:sp>
        <p:sp>
          <p:nvSpPr>
            <p:cNvPr id="247" name="Freeform: Shape 246">
              <a:extLst>
                <a:ext uri="{FF2B5EF4-FFF2-40B4-BE49-F238E27FC236}">
                  <a16:creationId xmlns:a16="http://schemas.microsoft.com/office/drawing/2014/main" id="{EEA638FD-2932-4E8E-8909-03162684D056}"/>
                </a:ext>
              </a:extLst>
            </p:cNvPr>
            <p:cNvSpPr/>
            <p:nvPr/>
          </p:nvSpPr>
          <p:spPr>
            <a:xfrm>
              <a:off x="-1311536" y="-128179"/>
              <a:ext cx="146494" cy="147066"/>
            </a:xfrm>
            <a:custGeom>
              <a:avLst/>
              <a:gdLst>
                <a:gd name="connsiteX0" fmla="*/ 0 w 146494"/>
                <a:gd name="connsiteY0" fmla="*/ 147066 h 147066"/>
                <a:gd name="connsiteX1" fmla="*/ 146494 w 146494"/>
                <a:gd name="connsiteY1" fmla="*/ 0 h 147066"/>
              </a:gdLst>
              <a:ahLst/>
              <a:cxnLst>
                <a:cxn ang="0">
                  <a:pos x="connsiteX0" y="connsiteY0"/>
                </a:cxn>
                <a:cxn ang="0">
                  <a:pos x="connsiteX1" y="connsiteY1"/>
                </a:cxn>
              </a:cxnLst>
              <a:rect l="l" t="t" r="r" b="b"/>
              <a:pathLst>
                <a:path w="146494" h="147066">
                  <a:moveTo>
                    <a:pt x="0" y="147066"/>
                  </a:moveTo>
                  <a:lnTo>
                    <a:pt x="146494" y="0"/>
                  </a:lnTo>
                </a:path>
              </a:pathLst>
            </a:custGeom>
            <a:ln w="19050" cap="rnd">
              <a:solidFill>
                <a:srgbClr val="785D2E"/>
              </a:solidFill>
              <a:prstDash val="solid"/>
              <a:round/>
            </a:ln>
          </p:spPr>
          <p:txBody>
            <a:bodyPr rtlCol="0" anchor="ctr"/>
            <a:lstStyle/>
            <a:p>
              <a:endParaRPr lang="pt-PT"/>
            </a:p>
          </p:txBody>
        </p:sp>
        <p:sp>
          <p:nvSpPr>
            <p:cNvPr id="248" name="Freeform: Shape 247">
              <a:extLst>
                <a:ext uri="{FF2B5EF4-FFF2-40B4-BE49-F238E27FC236}">
                  <a16:creationId xmlns:a16="http://schemas.microsoft.com/office/drawing/2014/main" id="{8203AB70-1798-4F2B-B3D4-26136B3408ED}"/>
                </a:ext>
              </a:extLst>
            </p:cNvPr>
            <p:cNvSpPr/>
            <p:nvPr/>
          </p:nvSpPr>
          <p:spPr>
            <a:xfrm>
              <a:off x="-3125096" y="-128179"/>
              <a:ext cx="146399" cy="147066"/>
            </a:xfrm>
            <a:custGeom>
              <a:avLst/>
              <a:gdLst>
                <a:gd name="connsiteX0" fmla="*/ 0 w 146399"/>
                <a:gd name="connsiteY0" fmla="*/ 0 h 147066"/>
                <a:gd name="connsiteX1" fmla="*/ 146399 w 146399"/>
                <a:gd name="connsiteY1" fmla="*/ 147066 h 147066"/>
              </a:gdLst>
              <a:ahLst/>
              <a:cxnLst>
                <a:cxn ang="0">
                  <a:pos x="connsiteX0" y="connsiteY0"/>
                </a:cxn>
                <a:cxn ang="0">
                  <a:pos x="connsiteX1" y="connsiteY1"/>
                </a:cxn>
              </a:cxnLst>
              <a:rect l="l" t="t" r="r" b="b"/>
              <a:pathLst>
                <a:path w="146399" h="147066">
                  <a:moveTo>
                    <a:pt x="0" y="0"/>
                  </a:moveTo>
                  <a:lnTo>
                    <a:pt x="146399" y="147066"/>
                  </a:lnTo>
                </a:path>
              </a:pathLst>
            </a:custGeom>
            <a:ln w="19050" cap="rnd">
              <a:solidFill>
                <a:srgbClr val="785D2E"/>
              </a:solidFill>
              <a:prstDash val="solid"/>
              <a:round/>
            </a:ln>
          </p:spPr>
          <p:txBody>
            <a:bodyPr rtlCol="0" anchor="ctr"/>
            <a:lstStyle/>
            <a:p>
              <a:endParaRPr lang="pt-PT"/>
            </a:p>
          </p:txBody>
        </p:sp>
        <p:sp>
          <p:nvSpPr>
            <p:cNvPr id="249" name="Freeform: Shape 248">
              <a:extLst>
                <a:ext uri="{FF2B5EF4-FFF2-40B4-BE49-F238E27FC236}">
                  <a16:creationId xmlns:a16="http://schemas.microsoft.com/office/drawing/2014/main" id="{65525891-E731-453F-88F4-D7387074B019}"/>
                </a:ext>
              </a:extLst>
            </p:cNvPr>
            <p:cNvSpPr/>
            <p:nvPr/>
          </p:nvSpPr>
          <p:spPr>
            <a:xfrm>
              <a:off x="-2940120" y="-120749"/>
              <a:ext cx="1595056" cy="1746789"/>
            </a:xfrm>
            <a:custGeom>
              <a:avLst/>
              <a:gdLst>
                <a:gd name="connsiteX0" fmla="*/ 492304 w 1595056"/>
                <a:gd name="connsiteY0" fmla="*/ 1746652 h 1746789"/>
                <a:gd name="connsiteX1" fmla="*/ 1100380 w 1595056"/>
                <a:gd name="connsiteY1" fmla="*/ 1746652 h 1746789"/>
                <a:gd name="connsiteX2" fmla="*/ 1350316 w 1595056"/>
                <a:gd name="connsiteY2" fmla="*/ 1329076 h 1746789"/>
                <a:gd name="connsiteX3" fmla="*/ 1448805 w 1595056"/>
                <a:gd name="connsiteY3" fmla="*/ 1232112 h 1746789"/>
                <a:gd name="connsiteX4" fmla="*/ 1594346 w 1595056"/>
                <a:gd name="connsiteY4" fmla="*/ 781579 h 1746789"/>
                <a:gd name="connsiteX5" fmla="*/ 796532 w 1595056"/>
                <a:gd name="connsiteY5" fmla="*/ -137 h 1746789"/>
                <a:gd name="connsiteX6" fmla="*/ -710 w 1595056"/>
                <a:gd name="connsiteY6" fmla="*/ 781579 h 1746789"/>
                <a:gd name="connsiteX7" fmla="*/ 143403 w 1595056"/>
                <a:gd name="connsiteY7" fmla="*/ 1230397 h 1746789"/>
                <a:gd name="connsiteX8" fmla="*/ 243797 w 1595056"/>
                <a:gd name="connsiteY8" fmla="*/ 1329648 h 1746789"/>
                <a:gd name="connsiteX9" fmla="*/ 431915 w 1595056"/>
                <a:gd name="connsiteY9" fmla="*/ 1554629 h 174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056" h="1746789">
                  <a:moveTo>
                    <a:pt x="492304" y="1746652"/>
                  </a:moveTo>
                  <a:lnTo>
                    <a:pt x="1100380" y="1746652"/>
                  </a:lnTo>
                  <a:cubicBezTo>
                    <a:pt x="1132574" y="1533578"/>
                    <a:pt x="1238588" y="1434137"/>
                    <a:pt x="1350316" y="1329076"/>
                  </a:cubicBezTo>
                  <a:cubicBezTo>
                    <a:pt x="1382986" y="1298215"/>
                    <a:pt x="1416991" y="1266307"/>
                    <a:pt x="1448805" y="1232112"/>
                  </a:cubicBezTo>
                  <a:cubicBezTo>
                    <a:pt x="1550722" y="1111716"/>
                    <a:pt x="1594346" y="976937"/>
                    <a:pt x="1594346" y="781579"/>
                  </a:cubicBezTo>
                  <a:cubicBezTo>
                    <a:pt x="1594346" y="350573"/>
                    <a:pt x="1236492" y="-137"/>
                    <a:pt x="796532" y="-137"/>
                  </a:cubicBezTo>
                  <a:cubicBezTo>
                    <a:pt x="356572" y="-137"/>
                    <a:pt x="-710" y="350573"/>
                    <a:pt x="-710" y="781579"/>
                  </a:cubicBezTo>
                  <a:cubicBezTo>
                    <a:pt x="-710" y="961792"/>
                    <a:pt x="48534" y="1113621"/>
                    <a:pt x="143403" y="1230397"/>
                  </a:cubicBezTo>
                  <a:cubicBezTo>
                    <a:pt x="176836" y="1266592"/>
                    <a:pt x="210935" y="1298596"/>
                    <a:pt x="243797" y="1329648"/>
                  </a:cubicBezTo>
                  <a:cubicBezTo>
                    <a:pt x="314663" y="1396323"/>
                    <a:pt x="383243" y="1461569"/>
                    <a:pt x="431915" y="1554629"/>
                  </a:cubicBezTo>
                </a:path>
              </a:pathLst>
            </a:custGeom>
            <a:noFill/>
            <a:ln w="19050" cap="rnd">
              <a:solidFill>
                <a:srgbClr val="785D2E"/>
              </a:solidFill>
              <a:prstDash val="solid"/>
              <a:miter/>
            </a:ln>
          </p:spPr>
          <p:txBody>
            <a:bodyPr rtlCol="0" anchor="ctr"/>
            <a:lstStyle/>
            <a:p>
              <a:endParaRPr lang="pt-PT"/>
            </a:p>
          </p:txBody>
        </p:sp>
        <p:sp>
          <p:nvSpPr>
            <p:cNvPr id="250" name="Freeform: Shape 249">
              <a:extLst>
                <a:ext uri="{FF2B5EF4-FFF2-40B4-BE49-F238E27FC236}">
                  <a16:creationId xmlns:a16="http://schemas.microsoft.com/office/drawing/2014/main" id="{19F1A1D2-EB97-4F97-88D4-ED364461A790}"/>
                </a:ext>
              </a:extLst>
            </p:cNvPr>
            <p:cNvSpPr/>
            <p:nvPr/>
          </p:nvSpPr>
          <p:spPr>
            <a:xfrm>
              <a:off x="-2414150" y="2086287"/>
              <a:ext cx="542353" cy="92678"/>
            </a:xfrm>
            <a:custGeom>
              <a:avLst/>
              <a:gdLst>
                <a:gd name="connsiteX0" fmla="*/ -710 w 542353"/>
                <a:gd name="connsiteY0" fmla="*/ -137 h 92678"/>
                <a:gd name="connsiteX1" fmla="*/ 104827 w 542353"/>
                <a:gd name="connsiteY1" fmla="*/ -137 h 92678"/>
                <a:gd name="connsiteX2" fmla="*/ 270562 w 542353"/>
                <a:gd name="connsiteY2" fmla="*/ 92541 h 92678"/>
                <a:gd name="connsiteX3" fmla="*/ 436297 w 542353"/>
                <a:gd name="connsiteY3" fmla="*/ -137 h 92678"/>
                <a:gd name="connsiteX4" fmla="*/ 541644 w 542353"/>
                <a:gd name="connsiteY4" fmla="*/ -137 h 92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353" h="92678">
                  <a:moveTo>
                    <a:pt x="-710" y="-137"/>
                  </a:moveTo>
                  <a:lnTo>
                    <a:pt x="104827" y="-137"/>
                  </a:lnTo>
                  <a:cubicBezTo>
                    <a:pt x="131306" y="36534"/>
                    <a:pt x="189028" y="92541"/>
                    <a:pt x="270562" y="92541"/>
                  </a:cubicBezTo>
                  <a:cubicBezTo>
                    <a:pt x="352096" y="92541"/>
                    <a:pt x="409627" y="36534"/>
                    <a:pt x="436297" y="-137"/>
                  </a:cubicBezTo>
                  <a:lnTo>
                    <a:pt x="541644" y="-137"/>
                  </a:lnTo>
                </a:path>
              </a:pathLst>
            </a:custGeom>
            <a:noFill/>
            <a:ln w="19050" cap="rnd">
              <a:solidFill>
                <a:srgbClr val="785D2E"/>
              </a:solidFill>
              <a:prstDash val="solid"/>
              <a:round/>
            </a:ln>
          </p:spPr>
          <p:txBody>
            <a:bodyPr rtlCol="0" anchor="ctr"/>
            <a:lstStyle/>
            <a:p>
              <a:endParaRPr lang="pt-PT"/>
            </a:p>
          </p:txBody>
        </p:sp>
      </p:grpSp>
      <p:grpSp>
        <p:nvGrpSpPr>
          <p:cNvPr id="251" name="Group 250">
            <a:extLst>
              <a:ext uri="{FF2B5EF4-FFF2-40B4-BE49-F238E27FC236}">
                <a16:creationId xmlns:a16="http://schemas.microsoft.com/office/drawing/2014/main" id="{5567A6DB-5480-4F27-BE5F-70535966AAAB}"/>
              </a:ext>
            </a:extLst>
          </p:cNvPr>
          <p:cNvGrpSpPr/>
          <p:nvPr/>
        </p:nvGrpSpPr>
        <p:grpSpPr>
          <a:xfrm>
            <a:off x="4872374" y="2302470"/>
            <a:ext cx="451166" cy="436898"/>
            <a:chOff x="-3325121" y="3636271"/>
            <a:chExt cx="2358676" cy="2284094"/>
          </a:xfrm>
        </p:grpSpPr>
        <p:sp>
          <p:nvSpPr>
            <p:cNvPr id="252" name="Freeform: Shape 251">
              <a:extLst>
                <a:ext uri="{FF2B5EF4-FFF2-40B4-BE49-F238E27FC236}">
                  <a16:creationId xmlns:a16="http://schemas.microsoft.com/office/drawing/2014/main" id="{0325A4C4-C80E-4A73-9743-E0143FFB8F91}"/>
                </a:ext>
              </a:extLst>
            </p:cNvPr>
            <p:cNvSpPr/>
            <p:nvPr/>
          </p:nvSpPr>
          <p:spPr>
            <a:xfrm>
              <a:off x="-2366239" y="3636271"/>
              <a:ext cx="396430" cy="306133"/>
            </a:xfrm>
            <a:custGeom>
              <a:avLst/>
              <a:gdLst>
                <a:gd name="connsiteX0" fmla="*/ 396430 w 396430"/>
                <a:gd name="connsiteY0" fmla="*/ 306134 h 306133"/>
                <a:gd name="connsiteX1" fmla="*/ 346043 w 396430"/>
                <a:gd name="connsiteY1" fmla="*/ 0 h 306133"/>
                <a:gd name="connsiteX2" fmla="*/ 20193 w 396430"/>
                <a:gd name="connsiteY2" fmla="*/ 0 h 306133"/>
                <a:gd name="connsiteX3" fmla="*/ 0 w 396430"/>
                <a:gd name="connsiteY3" fmla="*/ 136493 h 306133"/>
              </a:gdLst>
              <a:ahLst/>
              <a:cxnLst>
                <a:cxn ang="0">
                  <a:pos x="connsiteX0" y="connsiteY0"/>
                </a:cxn>
                <a:cxn ang="0">
                  <a:pos x="connsiteX1" y="connsiteY1"/>
                </a:cxn>
                <a:cxn ang="0">
                  <a:pos x="connsiteX2" y="connsiteY2"/>
                </a:cxn>
                <a:cxn ang="0">
                  <a:pos x="connsiteX3" y="connsiteY3"/>
                </a:cxn>
              </a:cxnLst>
              <a:rect l="l" t="t" r="r" b="b"/>
              <a:pathLst>
                <a:path w="396430" h="306133">
                  <a:moveTo>
                    <a:pt x="396430" y="306134"/>
                  </a:moveTo>
                  <a:lnTo>
                    <a:pt x="346043" y="0"/>
                  </a:lnTo>
                  <a:lnTo>
                    <a:pt x="20193" y="0"/>
                  </a:lnTo>
                  <a:lnTo>
                    <a:pt x="0" y="136493"/>
                  </a:lnTo>
                </a:path>
              </a:pathLst>
            </a:custGeom>
            <a:noFill/>
            <a:ln w="19050" cap="rnd">
              <a:solidFill>
                <a:srgbClr val="CB9700"/>
              </a:solidFill>
              <a:prstDash val="solid"/>
              <a:round/>
            </a:ln>
          </p:spPr>
          <p:txBody>
            <a:bodyPr rtlCol="0" anchor="ctr"/>
            <a:lstStyle/>
            <a:p>
              <a:endParaRPr lang="pt-PT"/>
            </a:p>
          </p:txBody>
        </p:sp>
        <p:sp>
          <p:nvSpPr>
            <p:cNvPr id="253" name="Freeform: Shape 252">
              <a:extLst>
                <a:ext uri="{FF2B5EF4-FFF2-40B4-BE49-F238E27FC236}">
                  <a16:creationId xmlns:a16="http://schemas.microsoft.com/office/drawing/2014/main" id="{E7F97DE0-0AF2-496E-9744-F33EF1493182}"/>
                </a:ext>
              </a:extLst>
            </p:cNvPr>
            <p:cNvSpPr/>
            <p:nvPr/>
          </p:nvSpPr>
          <p:spPr>
            <a:xfrm>
              <a:off x="-3325121" y="4339501"/>
              <a:ext cx="1357598" cy="1580864"/>
            </a:xfrm>
            <a:custGeom>
              <a:avLst/>
              <a:gdLst>
                <a:gd name="connsiteX0" fmla="*/ 398479 w 1357598"/>
                <a:gd name="connsiteY0" fmla="*/ -147 h 1580864"/>
                <a:gd name="connsiteX1" fmla="*/ 305801 w 1357598"/>
                <a:gd name="connsiteY1" fmla="*/ 223595 h 1580864"/>
                <a:gd name="connsiteX2" fmla="*/ -714 w 1357598"/>
                <a:gd name="connsiteY2" fmla="*/ 275697 h 1580864"/>
                <a:gd name="connsiteX3" fmla="*/ -714 w 1357598"/>
                <a:gd name="connsiteY3" fmla="*/ 601547 h 1580864"/>
                <a:gd name="connsiteX4" fmla="*/ 305801 w 1357598"/>
                <a:gd name="connsiteY4" fmla="*/ 653744 h 1580864"/>
                <a:gd name="connsiteX5" fmla="*/ 399431 w 1357598"/>
                <a:gd name="connsiteY5" fmla="*/ 879010 h 1580864"/>
                <a:gd name="connsiteX6" fmla="*/ 218456 w 1357598"/>
                <a:gd name="connsiteY6" fmla="*/ 1131042 h 1580864"/>
                <a:gd name="connsiteX7" fmla="*/ 448866 w 1357598"/>
                <a:gd name="connsiteY7" fmla="*/ 1361452 h 1580864"/>
                <a:gd name="connsiteX8" fmla="*/ 700898 w 1357598"/>
                <a:gd name="connsiteY8" fmla="*/ 1180477 h 1580864"/>
                <a:gd name="connsiteX9" fmla="*/ 926164 w 1357598"/>
                <a:gd name="connsiteY9" fmla="*/ 1274012 h 1580864"/>
                <a:gd name="connsiteX10" fmla="*/ 978837 w 1357598"/>
                <a:gd name="connsiteY10" fmla="*/ 1580717 h 1580864"/>
                <a:gd name="connsiteX11" fmla="*/ 1304688 w 1357598"/>
                <a:gd name="connsiteY11" fmla="*/ 1580717 h 1580864"/>
                <a:gd name="connsiteX12" fmla="*/ 1356884 w 1357598"/>
                <a:gd name="connsiteY12" fmla="*/ 1274203 h 1580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57598" h="1580864">
                  <a:moveTo>
                    <a:pt x="398479" y="-147"/>
                  </a:moveTo>
                  <a:cubicBezTo>
                    <a:pt x="357074" y="69633"/>
                    <a:pt x="325870" y="144976"/>
                    <a:pt x="305801" y="223595"/>
                  </a:cubicBezTo>
                  <a:lnTo>
                    <a:pt x="-714" y="275697"/>
                  </a:lnTo>
                  <a:lnTo>
                    <a:pt x="-714" y="601547"/>
                  </a:lnTo>
                  <a:lnTo>
                    <a:pt x="305801" y="653744"/>
                  </a:lnTo>
                  <a:cubicBezTo>
                    <a:pt x="326032" y="732935"/>
                    <a:pt x="357569" y="808811"/>
                    <a:pt x="399431" y="879010"/>
                  </a:cubicBezTo>
                  <a:lnTo>
                    <a:pt x="218456" y="1131042"/>
                  </a:lnTo>
                  <a:lnTo>
                    <a:pt x="448866" y="1361452"/>
                  </a:lnTo>
                  <a:lnTo>
                    <a:pt x="700898" y="1180477"/>
                  </a:lnTo>
                  <a:cubicBezTo>
                    <a:pt x="771154" y="1222215"/>
                    <a:pt x="847002" y="1253715"/>
                    <a:pt x="926164" y="1274012"/>
                  </a:cubicBezTo>
                  <a:lnTo>
                    <a:pt x="978837" y="1580717"/>
                  </a:lnTo>
                  <a:lnTo>
                    <a:pt x="1304688" y="1580717"/>
                  </a:lnTo>
                  <a:lnTo>
                    <a:pt x="1356884" y="1274203"/>
                  </a:lnTo>
                </a:path>
              </a:pathLst>
            </a:custGeom>
            <a:noFill/>
            <a:ln w="19050" cap="rnd">
              <a:solidFill>
                <a:srgbClr val="CB9700"/>
              </a:solidFill>
              <a:prstDash val="solid"/>
              <a:round/>
            </a:ln>
          </p:spPr>
          <p:txBody>
            <a:bodyPr rtlCol="0" anchor="ctr"/>
            <a:lstStyle/>
            <a:p>
              <a:endParaRPr lang="pt-PT"/>
            </a:p>
          </p:txBody>
        </p:sp>
        <p:sp>
          <p:nvSpPr>
            <p:cNvPr id="254" name="Freeform: Shape 253">
              <a:extLst>
                <a:ext uri="{FF2B5EF4-FFF2-40B4-BE49-F238E27FC236}">
                  <a16:creationId xmlns:a16="http://schemas.microsoft.com/office/drawing/2014/main" id="{AA4D1C13-06AD-466F-B7EB-0D166659FCF7}"/>
                </a:ext>
              </a:extLst>
            </p:cNvPr>
            <p:cNvSpPr/>
            <p:nvPr/>
          </p:nvSpPr>
          <p:spPr>
            <a:xfrm>
              <a:off x="-3105855" y="3856108"/>
              <a:ext cx="709421" cy="338708"/>
            </a:xfrm>
            <a:custGeom>
              <a:avLst/>
              <a:gdLst>
                <a:gd name="connsiteX0" fmla="*/ 708708 w 709421"/>
                <a:gd name="connsiteY0" fmla="*/ 86150 h 338708"/>
                <a:gd name="connsiteX1" fmla="*/ 483346 w 709421"/>
                <a:gd name="connsiteY1" fmla="*/ 179209 h 338708"/>
                <a:gd name="connsiteX2" fmla="*/ 229696 w 709421"/>
                <a:gd name="connsiteY2" fmla="*/ -147 h 338708"/>
                <a:gd name="connsiteX3" fmla="*/ -714 w 709421"/>
                <a:gd name="connsiteY3" fmla="*/ 230168 h 338708"/>
                <a:gd name="connsiteX4" fmla="*/ 76819 w 709421"/>
                <a:gd name="connsiteY4" fmla="*/ 338562 h 3387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9421" h="338708">
                  <a:moveTo>
                    <a:pt x="708708" y="86150"/>
                  </a:moveTo>
                  <a:cubicBezTo>
                    <a:pt x="629536" y="106257"/>
                    <a:pt x="553641" y="137594"/>
                    <a:pt x="483346" y="179209"/>
                  </a:cubicBezTo>
                  <a:lnTo>
                    <a:pt x="229696" y="-147"/>
                  </a:lnTo>
                  <a:lnTo>
                    <a:pt x="-714" y="230168"/>
                  </a:lnTo>
                  <a:lnTo>
                    <a:pt x="76819" y="338562"/>
                  </a:lnTo>
                </a:path>
              </a:pathLst>
            </a:custGeom>
            <a:noFill/>
            <a:ln w="19050" cap="rnd">
              <a:solidFill>
                <a:srgbClr val="CB9700"/>
              </a:solidFill>
              <a:prstDash val="solid"/>
              <a:round/>
            </a:ln>
          </p:spPr>
          <p:txBody>
            <a:bodyPr rtlCol="0" anchor="ctr"/>
            <a:lstStyle/>
            <a:p>
              <a:endParaRPr lang="pt-PT"/>
            </a:p>
          </p:txBody>
        </p:sp>
        <p:sp>
          <p:nvSpPr>
            <p:cNvPr id="255" name="Freeform: Shape 254">
              <a:extLst>
                <a:ext uri="{FF2B5EF4-FFF2-40B4-BE49-F238E27FC236}">
                  <a16:creationId xmlns:a16="http://schemas.microsoft.com/office/drawing/2014/main" id="{19415546-28F0-4809-914F-5BA6346F6187}"/>
                </a:ext>
              </a:extLst>
            </p:cNvPr>
            <p:cNvSpPr/>
            <p:nvPr/>
          </p:nvSpPr>
          <p:spPr>
            <a:xfrm>
              <a:off x="-1259910" y="4635280"/>
              <a:ext cx="293465" cy="289722"/>
            </a:xfrm>
            <a:custGeom>
              <a:avLst/>
              <a:gdLst>
                <a:gd name="connsiteX0" fmla="*/ 136922 w 293465"/>
                <a:gd name="connsiteY0" fmla="*/ 289576 h 289722"/>
                <a:gd name="connsiteX1" fmla="*/ -714 w 293465"/>
                <a:gd name="connsiteY1" fmla="*/ 142891 h 289722"/>
                <a:gd name="connsiteX2" fmla="*/ 149762 w 293465"/>
                <a:gd name="connsiteY2" fmla="*/ -98 h 289722"/>
                <a:gd name="connsiteX3" fmla="*/ 292751 w 293465"/>
                <a:gd name="connsiteY3" fmla="*/ 142891 h 289722"/>
                <a:gd name="connsiteX4" fmla="*/ 136922 w 293465"/>
                <a:gd name="connsiteY4" fmla="*/ 289576 h 2897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465" h="289722">
                  <a:moveTo>
                    <a:pt x="136922" y="289576"/>
                  </a:moveTo>
                  <a:cubicBezTo>
                    <a:pt x="55960" y="289576"/>
                    <a:pt x="-714" y="223949"/>
                    <a:pt x="-714" y="142891"/>
                  </a:cubicBezTo>
                  <a:cubicBezTo>
                    <a:pt x="1353" y="61852"/>
                    <a:pt x="68723" y="-2165"/>
                    <a:pt x="149762" y="-98"/>
                  </a:cubicBezTo>
                  <a:cubicBezTo>
                    <a:pt x="227896" y="1892"/>
                    <a:pt x="290761" y="64757"/>
                    <a:pt x="292751" y="142891"/>
                  </a:cubicBezTo>
                  <a:cubicBezTo>
                    <a:pt x="292751" y="223949"/>
                    <a:pt x="217980" y="289576"/>
                    <a:pt x="136922" y="289576"/>
                  </a:cubicBezTo>
                  <a:close/>
                </a:path>
              </a:pathLst>
            </a:custGeom>
            <a:noFill/>
            <a:ln w="19050" cap="rnd">
              <a:solidFill>
                <a:srgbClr val="CB9700"/>
              </a:solidFill>
              <a:prstDash val="solid"/>
              <a:round/>
            </a:ln>
          </p:spPr>
          <p:txBody>
            <a:bodyPr rtlCol="0" anchor="ctr"/>
            <a:lstStyle/>
            <a:p>
              <a:endParaRPr lang="pt-PT"/>
            </a:p>
          </p:txBody>
        </p:sp>
        <p:sp>
          <p:nvSpPr>
            <p:cNvPr id="256" name="Freeform: Shape 255">
              <a:extLst>
                <a:ext uri="{FF2B5EF4-FFF2-40B4-BE49-F238E27FC236}">
                  <a16:creationId xmlns:a16="http://schemas.microsoft.com/office/drawing/2014/main" id="{A6710CED-CECB-4804-83DF-E7FDA7A36FA3}"/>
                </a:ext>
              </a:extLst>
            </p:cNvPr>
            <p:cNvSpPr/>
            <p:nvPr/>
          </p:nvSpPr>
          <p:spPr>
            <a:xfrm>
              <a:off x="-2169833" y="4778318"/>
              <a:ext cx="894111" cy="9525"/>
            </a:xfrm>
            <a:custGeom>
              <a:avLst/>
              <a:gdLst>
                <a:gd name="connsiteX0" fmla="*/ 894112 w 894111"/>
                <a:gd name="connsiteY0" fmla="*/ 0 h 9525"/>
                <a:gd name="connsiteX1" fmla="*/ 0 w 894111"/>
                <a:gd name="connsiteY1" fmla="*/ 0 h 9525"/>
              </a:gdLst>
              <a:ahLst/>
              <a:cxnLst>
                <a:cxn ang="0">
                  <a:pos x="connsiteX0" y="connsiteY0"/>
                </a:cxn>
                <a:cxn ang="0">
                  <a:pos x="connsiteX1" y="connsiteY1"/>
                </a:cxn>
              </a:cxnLst>
              <a:rect l="l" t="t" r="r" b="b"/>
              <a:pathLst>
                <a:path w="894111" h="9525">
                  <a:moveTo>
                    <a:pt x="894112" y="0"/>
                  </a:moveTo>
                  <a:lnTo>
                    <a:pt x="0" y="0"/>
                  </a:lnTo>
                </a:path>
              </a:pathLst>
            </a:custGeom>
            <a:ln w="19050" cap="rnd">
              <a:solidFill>
                <a:srgbClr val="CB9700"/>
              </a:solidFill>
              <a:prstDash val="solid"/>
              <a:round/>
            </a:ln>
          </p:spPr>
          <p:txBody>
            <a:bodyPr rtlCol="0" anchor="ctr"/>
            <a:lstStyle/>
            <a:p>
              <a:endParaRPr lang="pt-PT"/>
            </a:p>
          </p:txBody>
        </p:sp>
        <p:sp>
          <p:nvSpPr>
            <p:cNvPr id="257" name="Freeform: Shape 256">
              <a:extLst>
                <a:ext uri="{FF2B5EF4-FFF2-40B4-BE49-F238E27FC236}">
                  <a16:creationId xmlns:a16="http://schemas.microsoft.com/office/drawing/2014/main" id="{75988E43-2874-454F-8031-D20FC65F2585}"/>
                </a:ext>
              </a:extLst>
            </p:cNvPr>
            <p:cNvSpPr/>
            <p:nvPr/>
          </p:nvSpPr>
          <p:spPr>
            <a:xfrm>
              <a:off x="-1773307" y="3798672"/>
              <a:ext cx="293560" cy="293560"/>
            </a:xfrm>
            <a:custGeom>
              <a:avLst/>
              <a:gdLst>
                <a:gd name="connsiteX0" fmla="*/ 146161 w 293560"/>
                <a:gd name="connsiteY0" fmla="*/ 293414 h 293560"/>
                <a:gd name="connsiteX1" fmla="*/ -714 w 293560"/>
                <a:gd name="connsiteY1" fmla="*/ 146729 h 293560"/>
                <a:gd name="connsiteX2" fmla="*/ 145971 w 293560"/>
                <a:gd name="connsiteY2" fmla="*/ -147 h 293560"/>
                <a:gd name="connsiteX3" fmla="*/ 292846 w 293560"/>
                <a:gd name="connsiteY3" fmla="*/ 146538 h 293560"/>
                <a:gd name="connsiteX4" fmla="*/ 292846 w 293560"/>
                <a:gd name="connsiteY4" fmla="*/ 146729 h 293560"/>
                <a:gd name="connsiteX5" fmla="*/ 146161 w 293560"/>
                <a:gd name="connsiteY5" fmla="*/ 293414 h 29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560" h="293560">
                  <a:moveTo>
                    <a:pt x="146161" y="293414"/>
                  </a:moveTo>
                  <a:cubicBezTo>
                    <a:pt x="65094" y="293471"/>
                    <a:pt x="-657" y="227796"/>
                    <a:pt x="-714" y="146729"/>
                  </a:cubicBezTo>
                  <a:cubicBezTo>
                    <a:pt x="-762" y="65661"/>
                    <a:pt x="64903" y="-90"/>
                    <a:pt x="145971" y="-147"/>
                  </a:cubicBezTo>
                  <a:cubicBezTo>
                    <a:pt x="227038" y="-204"/>
                    <a:pt x="292799" y="65471"/>
                    <a:pt x="292846" y="146538"/>
                  </a:cubicBezTo>
                  <a:cubicBezTo>
                    <a:pt x="292846" y="146605"/>
                    <a:pt x="292846" y="146662"/>
                    <a:pt x="292846" y="146729"/>
                  </a:cubicBezTo>
                  <a:cubicBezTo>
                    <a:pt x="292846" y="227739"/>
                    <a:pt x="227171" y="293414"/>
                    <a:pt x="146161" y="293414"/>
                  </a:cubicBezTo>
                  <a:close/>
                </a:path>
              </a:pathLst>
            </a:custGeom>
            <a:noFill/>
            <a:ln w="19050" cap="rnd">
              <a:solidFill>
                <a:srgbClr val="CB9700"/>
              </a:solidFill>
              <a:prstDash val="solid"/>
              <a:round/>
            </a:ln>
          </p:spPr>
          <p:txBody>
            <a:bodyPr rtlCol="0" anchor="ctr"/>
            <a:lstStyle/>
            <a:p>
              <a:endParaRPr lang="pt-PT"/>
            </a:p>
          </p:txBody>
        </p:sp>
        <p:sp>
          <p:nvSpPr>
            <p:cNvPr id="258" name="Freeform: Shape 257">
              <a:extLst>
                <a:ext uri="{FF2B5EF4-FFF2-40B4-BE49-F238E27FC236}">
                  <a16:creationId xmlns:a16="http://schemas.microsoft.com/office/drawing/2014/main" id="{1F44FEB8-5038-4925-9D9A-412523C3B903}"/>
                </a:ext>
              </a:extLst>
            </p:cNvPr>
            <p:cNvSpPr/>
            <p:nvPr/>
          </p:nvSpPr>
          <p:spPr>
            <a:xfrm>
              <a:off x="-1773307" y="5464308"/>
              <a:ext cx="293560" cy="293560"/>
            </a:xfrm>
            <a:custGeom>
              <a:avLst/>
              <a:gdLst>
                <a:gd name="connsiteX0" fmla="*/ 146161 w 293560"/>
                <a:gd name="connsiteY0" fmla="*/ -147 h 293560"/>
                <a:gd name="connsiteX1" fmla="*/ -714 w 293560"/>
                <a:gd name="connsiteY1" fmla="*/ 146538 h 293560"/>
                <a:gd name="connsiteX2" fmla="*/ 145971 w 293560"/>
                <a:gd name="connsiteY2" fmla="*/ 293414 h 293560"/>
                <a:gd name="connsiteX3" fmla="*/ 292846 w 293560"/>
                <a:gd name="connsiteY3" fmla="*/ 146729 h 293560"/>
                <a:gd name="connsiteX4" fmla="*/ 292846 w 293560"/>
                <a:gd name="connsiteY4" fmla="*/ 146538 h 293560"/>
                <a:gd name="connsiteX5" fmla="*/ 146161 w 293560"/>
                <a:gd name="connsiteY5" fmla="*/ -147 h 29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560" h="293560">
                  <a:moveTo>
                    <a:pt x="146161" y="-147"/>
                  </a:moveTo>
                  <a:cubicBezTo>
                    <a:pt x="65094" y="-204"/>
                    <a:pt x="-657" y="65471"/>
                    <a:pt x="-714" y="146538"/>
                  </a:cubicBezTo>
                  <a:cubicBezTo>
                    <a:pt x="-762" y="227606"/>
                    <a:pt x="64903" y="293356"/>
                    <a:pt x="145971" y="293414"/>
                  </a:cubicBezTo>
                  <a:cubicBezTo>
                    <a:pt x="227038" y="293461"/>
                    <a:pt x="292799" y="227796"/>
                    <a:pt x="292846" y="146729"/>
                  </a:cubicBezTo>
                  <a:cubicBezTo>
                    <a:pt x="292846" y="146662"/>
                    <a:pt x="292846" y="146605"/>
                    <a:pt x="292846" y="146538"/>
                  </a:cubicBezTo>
                  <a:cubicBezTo>
                    <a:pt x="292846" y="65528"/>
                    <a:pt x="227171" y="-147"/>
                    <a:pt x="146161" y="-147"/>
                  </a:cubicBezTo>
                  <a:close/>
                </a:path>
              </a:pathLst>
            </a:custGeom>
            <a:noFill/>
            <a:ln w="19050" cap="rnd">
              <a:solidFill>
                <a:srgbClr val="CB9700"/>
              </a:solidFill>
              <a:prstDash val="solid"/>
              <a:round/>
            </a:ln>
          </p:spPr>
          <p:txBody>
            <a:bodyPr rtlCol="0" anchor="ctr"/>
            <a:lstStyle/>
            <a:p>
              <a:endParaRPr lang="pt-PT"/>
            </a:p>
          </p:txBody>
        </p:sp>
        <p:sp>
          <p:nvSpPr>
            <p:cNvPr id="259" name="Freeform: Shape 258">
              <a:extLst>
                <a:ext uri="{FF2B5EF4-FFF2-40B4-BE49-F238E27FC236}">
                  <a16:creationId xmlns:a16="http://schemas.microsoft.com/office/drawing/2014/main" id="{30FE9A60-FD86-41C5-8B43-F34C1CC768EF}"/>
                </a:ext>
              </a:extLst>
            </p:cNvPr>
            <p:cNvSpPr/>
            <p:nvPr/>
          </p:nvSpPr>
          <p:spPr>
            <a:xfrm>
              <a:off x="-2542737" y="4053561"/>
              <a:ext cx="819436" cy="277844"/>
            </a:xfrm>
            <a:custGeom>
              <a:avLst/>
              <a:gdLst>
                <a:gd name="connsiteX0" fmla="*/ -714 w 819436"/>
                <a:gd name="connsiteY0" fmla="*/ 277697 h 277844"/>
                <a:gd name="connsiteX1" fmla="*/ 358950 w 819436"/>
                <a:gd name="connsiteY1" fmla="*/ 150920 h 277844"/>
                <a:gd name="connsiteX2" fmla="*/ 623173 w 819436"/>
                <a:gd name="connsiteY2" fmla="*/ 150920 h 277844"/>
                <a:gd name="connsiteX3" fmla="*/ 818722 w 819436"/>
                <a:gd name="connsiteY3" fmla="*/ -147 h 277844"/>
              </a:gdLst>
              <a:ahLst/>
              <a:cxnLst>
                <a:cxn ang="0">
                  <a:pos x="connsiteX0" y="connsiteY0"/>
                </a:cxn>
                <a:cxn ang="0">
                  <a:pos x="connsiteX1" y="connsiteY1"/>
                </a:cxn>
                <a:cxn ang="0">
                  <a:pos x="connsiteX2" y="connsiteY2"/>
                </a:cxn>
                <a:cxn ang="0">
                  <a:pos x="connsiteX3" y="connsiteY3"/>
                </a:cxn>
              </a:cxnLst>
              <a:rect l="l" t="t" r="r" b="b"/>
              <a:pathLst>
                <a:path w="819436" h="277844">
                  <a:moveTo>
                    <a:pt x="-714" y="277697"/>
                  </a:moveTo>
                  <a:cubicBezTo>
                    <a:pt x="101118" y="195506"/>
                    <a:pt x="228086" y="150748"/>
                    <a:pt x="358950" y="150920"/>
                  </a:cubicBezTo>
                  <a:lnTo>
                    <a:pt x="623173" y="150920"/>
                  </a:lnTo>
                  <a:lnTo>
                    <a:pt x="818722" y="-147"/>
                  </a:lnTo>
                </a:path>
              </a:pathLst>
            </a:custGeom>
            <a:noFill/>
            <a:ln w="19050" cap="rnd">
              <a:solidFill>
                <a:srgbClr val="CB9700"/>
              </a:solidFill>
              <a:prstDash val="solid"/>
              <a:round/>
            </a:ln>
          </p:spPr>
          <p:txBody>
            <a:bodyPr rtlCol="0" anchor="ctr"/>
            <a:lstStyle/>
            <a:p>
              <a:endParaRPr lang="pt-PT"/>
            </a:p>
          </p:txBody>
        </p:sp>
        <p:sp>
          <p:nvSpPr>
            <p:cNvPr id="260" name="Freeform: Shape 259">
              <a:extLst>
                <a:ext uri="{FF2B5EF4-FFF2-40B4-BE49-F238E27FC236}">
                  <a16:creationId xmlns:a16="http://schemas.microsoft.com/office/drawing/2014/main" id="{8161317C-2C90-4324-95BB-1E8ACC6C6625}"/>
                </a:ext>
              </a:extLst>
            </p:cNvPr>
            <p:cNvSpPr/>
            <p:nvPr/>
          </p:nvSpPr>
          <p:spPr>
            <a:xfrm>
              <a:off x="-2756392" y="4482757"/>
              <a:ext cx="1033091" cy="1020318"/>
            </a:xfrm>
            <a:custGeom>
              <a:avLst/>
              <a:gdLst>
                <a:gd name="connsiteX0" fmla="*/ 1032377 w 1033091"/>
                <a:gd name="connsiteY0" fmla="*/ 1020171 h 1020318"/>
                <a:gd name="connsiteX1" fmla="*/ 836828 w 1033091"/>
                <a:gd name="connsiteY1" fmla="*/ 868628 h 1020318"/>
                <a:gd name="connsiteX2" fmla="*/ 572605 w 1033091"/>
                <a:gd name="connsiteY2" fmla="*/ 868628 h 1020318"/>
                <a:gd name="connsiteX3" fmla="*/ -714 w 1033091"/>
                <a:gd name="connsiteY3" fmla="*/ 295138 h 1020318"/>
                <a:gd name="connsiteX4" fmla="*/ 81210 w 1033091"/>
                <a:gd name="connsiteY4" fmla="*/ -147 h 1020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091" h="1020318">
                  <a:moveTo>
                    <a:pt x="1032377" y="1020171"/>
                  </a:moveTo>
                  <a:lnTo>
                    <a:pt x="836828" y="868628"/>
                  </a:lnTo>
                  <a:lnTo>
                    <a:pt x="572605" y="868628"/>
                  </a:lnTo>
                  <a:cubicBezTo>
                    <a:pt x="255918" y="868581"/>
                    <a:pt x="-762" y="611825"/>
                    <a:pt x="-714" y="295138"/>
                  </a:cubicBezTo>
                  <a:cubicBezTo>
                    <a:pt x="-705" y="191106"/>
                    <a:pt x="27622" y="89026"/>
                    <a:pt x="81210" y="-147"/>
                  </a:cubicBezTo>
                </a:path>
              </a:pathLst>
            </a:custGeom>
            <a:noFill/>
            <a:ln w="19050" cap="rnd">
              <a:solidFill>
                <a:srgbClr val="CB9700"/>
              </a:solidFill>
              <a:prstDash val="solid"/>
              <a:round/>
            </a:ln>
          </p:spPr>
          <p:txBody>
            <a:bodyPr rtlCol="0" anchor="ctr"/>
            <a:lstStyle/>
            <a:p>
              <a:endParaRPr lang="pt-PT"/>
            </a:p>
          </p:txBody>
        </p:sp>
        <p:sp>
          <p:nvSpPr>
            <p:cNvPr id="261" name="Freeform: Shape 260">
              <a:extLst>
                <a:ext uri="{FF2B5EF4-FFF2-40B4-BE49-F238E27FC236}">
                  <a16:creationId xmlns:a16="http://schemas.microsoft.com/office/drawing/2014/main" id="{FCEE27CC-103C-4B4D-A09D-7E0214F4739A}"/>
                </a:ext>
              </a:extLst>
            </p:cNvPr>
            <p:cNvSpPr/>
            <p:nvPr/>
          </p:nvSpPr>
          <p:spPr>
            <a:xfrm>
              <a:off x="-1457077" y="4169575"/>
              <a:ext cx="293369" cy="293370"/>
            </a:xfrm>
            <a:custGeom>
              <a:avLst/>
              <a:gdLst>
                <a:gd name="connsiteX0" fmla="*/ 145970 w 293369"/>
                <a:gd name="connsiteY0" fmla="*/ 293223 h 293370"/>
                <a:gd name="connsiteX1" fmla="*/ -714 w 293369"/>
                <a:gd name="connsiteY1" fmla="*/ 146538 h 293370"/>
                <a:gd name="connsiteX2" fmla="*/ 145970 w 293369"/>
                <a:gd name="connsiteY2" fmla="*/ -147 h 293370"/>
                <a:gd name="connsiteX3" fmla="*/ 292656 w 293369"/>
                <a:gd name="connsiteY3" fmla="*/ 146538 h 293370"/>
                <a:gd name="connsiteX4" fmla="*/ 292656 w 293369"/>
                <a:gd name="connsiteY4" fmla="*/ 146633 h 293370"/>
                <a:gd name="connsiteX5" fmla="*/ 146066 w 293369"/>
                <a:gd name="connsiteY5" fmla="*/ 293223 h 293370"/>
                <a:gd name="connsiteX6" fmla="*/ 145970 w 293369"/>
                <a:gd name="connsiteY6" fmla="*/ 293223 h 293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369" h="293370">
                  <a:moveTo>
                    <a:pt x="145970" y="293223"/>
                  </a:moveTo>
                  <a:cubicBezTo>
                    <a:pt x="64960" y="293223"/>
                    <a:pt x="-714" y="227548"/>
                    <a:pt x="-714" y="146538"/>
                  </a:cubicBezTo>
                  <a:cubicBezTo>
                    <a:pt x="-714" y="65528"/>
                    <a:pt x="64960" y="-147"/>
                    <a:pt x="145970" y="-147"/>
                  </a:cubicBezTo>
                  <a:cubicBezTo>
                    <a:pt x="226981" y="-147"/>
                    <a:pt x="292656" y="65528"/>
                    <a:pt x="292656" y="146538"/>
                  </a:cubicBezTo>
                  <a:cubicBezTo>
                    <a:pt x="292656" y="146567"/>
                    <a:pt x="292656" y="146605"/>
                    <a:pt x="292656" y="146633"/>
                  </a:cubicBezTo>
                  <a:cubicBezTo>
                    <a:pt x="292656" y="227596"/>
                    <a:pt x="227028" y="293223"/>
                    <a:pt x="146066" y="293223"/>
                  </a:cubicBezTo>
                  <a:cubicBezTo>
                    <a:pt x="146037" y="293223"/>
                    <a:pt x="145999" y="293223"/>
                    <a:pt x="145970" y="293223"/>
                  </a:cubicBezTo>
                  <a:close/>
                </a:path>
              </a:pathLst>
            </a:custGeom>
            <a:noFill/>
            <a:ln w="19050" cap="rnd">
              <a:solidFill>
                <a:srgbClr val="CB9700"/>
              </a:solidFill>
              <a:prstDash val="solid"/>
              <a:round/>
            </a:ln>
          </p:spPr>
          <p:txBody>
            <a:bodyPr rtlCol="0" anchor="ctr"/>
            <a:lstStyle/>
            <a:p>
              <a:endParaRPr lang="pt-PT"/>
            </a:p>
          </p:txBody>
        </p:sp>
        <p:sp>
          <p:nvSpPr>
            <p:cNvPr id="262" name="Freeform: Shape 261">
              <a:extLst>
                <a:ext uri="{FF2B5EF4-FFF2-40B4-BE49-F238E27FC236}">
                  <a16:creationId xmlns:a16="http://schemas.microsoft.com/office/drawing/2014/main" id="{10635B61-A50B-4602-BA06-E692CE67EE78}"/>
                </a:ext>
              </a:extLst>
            </p:cNvPr>
            <p:cNvSpPr/>
            <p:nvPr/>
          </p:nvSpPr>
          <p:spPr>
            <a:xfrm>
              <a:off x="-1457077" y="5093596"/>
              <a:ext cx="293369" cy="293369"/>
            </a:xfrm>
            <a:custGeom>
              <a:avLst/>
              <a:gdLst>
                <a:gd name="connsiteX0" fmla="*/ 145970 w 293369"/>
                <a:gd name="connsiteY0" fmla="*/ -147 h 293369"/>
                <a:gd name="connsiteX1" fmla="*/ -714 w 293369"/>
                <a:gd name="connsiteY1" fmla="*/ 146538 h 293369"/>
                <a:gd name="connsiteX2" fmla="*/ 145970 w 293369"/>
                <a:gd name="connsiteY2" fmla="*/ 293223 h 293369"/>
                <a:gd name="connsiteX3" fmla="*/ 292656 w 293369"/>
                <a:gd name="connsiteY3" fmla="*/ 146538 h 293369"/>
                <a:gd name="connsiteX4" fmla="*/ 146161 w 293369"/>
                <a:gd name="connsiteY4" fmla="*/ -147 h 293369"/>
                <a:gd name="connsiteX5" fmla="*/ 145970 w 293369"/>
                <a:gd name="connsiteY5" fmla="*/ -147 h 29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369" h="293369">
                  <a:moveTo>
                    <a:pt x="145970" y="-147"/>
                  </a:moveTo>
                  <a:cubicBezTo>
                    <a:pt x="64960" y="-147"/>
                    <a:pt x="-714" y="65528"/>
                    <a:pt x="-714" y="146538"/>
                  </a:cubicBezTo>
                  <a:cubicBezTo>
                    <a:pt x="-714" y="227548"/>
                    <a:pt x="64960" y="293223"/>
                    <a:pt x="145970" y="293223"/>
                  </a:cubicBezTo>
                  <a:cubicBezTo>
                    <a:pt x="226981" y="293223"/>
                    <a:pt x="292656" y="227548"/>
                    <a:pt x="292656" y="146538"/>
                  </a:cubicBezTo>
                  <a:cubicBezTo>
                    <a:pt x="292713" y="65576"/>
                    <a:pt x="227124" y="-90"/>
                    <a:pt x="146161" y="-147"/>
                  </a:cubicBezTo>
                  <a:cubicBezTo>
                    <a:pt x="146094" y="-147"/>
                    <a:pt x="146037" y="-147"/>
                    <a:pt x="145970" y="-147"/>
                  </a:cubicBezTo>
                  <a:close/>
                </a:path>
              </a:pathLst>
            </a:custGeom>
            <a:noFill/>
            <a:ln w="19050" cap="rnd">
              <a:solidFill>
                <a:srgbClr val="CB9700"/>
              </a:solidFill>
              <a:prstDash val="solid"/>
              <a:round/>
            </a:ln>
          </p:spPr>
          <p:txBody>
            <a:bodyPr rtlCol="0" anchor="ctr"/>
            <a:lstStyle/>
            <a:p>
              <a:endParaRPr lang="pt-PT"/>
            </a:p>
          </p:txBody>
        </p:sp>
        <p:sp>
          <p:nvSpPr>
            <p:cNvPr id="263" name="Freeform: Shape 262">
              <a:extLst>
                <a:ext uri="{FF2B5EF4-FFF2-40B4-BE49-F238E27FC236}">
                  <a16:creationId xmlns:a16="http://schemas.microsoft.com/office/drawing/2014/main" id="{99CDCFFE-FC92-429A-9D05-9CB529FD3896}"/>
                </a:ext>
              </a:extLst>
            </p:cNvPr>
            <p:cNvSpPr/>
            <p:nvPr/>
          </p:nvSpPr>
          <p:spPr>
            <a:xfrm>
              <a:off x="-2475387" y="4374363"/>
              <a:ext cx="1014499" cy="807815"/>
            </a:xfrm>
            <a:custGeom>
              <a:avLst/>
              <a:gdLst>
                <a:gd name="connsiteX0" fmla="*/ 1013404 w 1014499"/>
                <a:gd name="connsiteY0" fmla="*/ 807668 h 807815"/>
                <a:gd name="connsiteX1" fmla="*/ 756229 w 1014499"/>
                <a:gd name="connsiteY1" fmla="*/ 690892 h 807815"/>
                <a:gd name="connsiteX2" fmla="*/ 291600 w 1014499"/>
                <a:gd name="connsiteY2" fmla="*/ 690892 h 807815"/>
                <a:gd name="connsiteX3" fmla="*/ -666 w 1014499"/>
                <a:gd name="connsiteY3" fmla="*/ 409085 h 807815"/>
                <a:gd name="connsiteX4" fmla="*/ 281141 w 1014499"/>
                <a:gd name="connsiteY4" fmla="*/ 116820 h 807815"/>
                <a:gd name="connsiteX5" fmla="*/ 291600 w 1014499"/>
                <a:gd name="connsiteY5" fmla="*/ 116820 h 807815"/>
                <a:gd name="connsiteX6" fmla="*/ 756610 w 1014499"/>
                <a:gd name="connsiteY6" fmla="*/ 116820 h 807815"/>
                <a:gd name="connsiteX7" fmla="*/ 1013785 w 1014499"/>
                <a:gd name="connsiteY7" fmla="*/ -147 h 807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4499" h="807815">
                  <a:moveTo>
                    <a:pt x="1013404" y="807668"/>
                  </a:moveTo>
                  <a:lnTo>
                    <a:pt x="756229" y="690892"/>
                  </a:lnTo>
                  <a:lnTo>
                    <a:pt x="291600" y="690892"/>
                  </a:lnTo>
                  <a:cubicBezTo>
                    <a:pt x="133075" y="693778"/>
                    <a:pt x="2221" y="567610"/>
                    <a:pt x="-666" y="409085"/>
                  </a:cubicBezTo>
                  <a:cubicBezTo>
                    <a:pt x="-3551" y="250561"/>
                    <a:pt x="122616" y="119706"/>
                    <a:pt x="281141" y="116820"/>
                  </a:cubicBezTo>
                  <a:cubicBezTo>
                    <a:pt x="284627" y="116753"/>
                    <a:pt x="288113" y="116753"/>
                    <a:pt x="291600" y="116820"/>
                  </a:cubicBezTo>
                  <a:lnTo>
                    <a:pt x="756610" y="116820"/>
                  </a:lnTo>
                  <a:lnTo>
                    <a:pt x="1013785" y="-147"/>
                  </a:lnTo>
                </a:path>
              </a:pathLst>
            </a:custGeom>
            <a:noFill/>
            <a:ln w="19050" cap="rnd">
              <a:solidFill>
                <a:srgbClr val="CB9700"/>
              </a:solidFill>
              <a:prstDash val="solid"/>
              <a:round/>
            </a:ln>
          </p:spPr>
          <p:txBody>
            <a:bodyPr rtlCol="0" anchor="ctr"/>
            <a:lstStyle/>
            <a:p>
              <a:endParaRPr lang="pt-PT"/>
            </a:p>
          </p:txBody>
        </p:sp>
      </p:grpSp>
      <p:grpSp>
        <p:nvGrpSpPr>
          <p:cNvPr id="264" name="Group 263">
            <a:extLst>
              <a:ext uri="{FF2B5EF4-FFF2-40B4-BE49-F238E27FC236}">
                <a16:creationId xmlns:a16="http://schemas.microsoft.com/office/drawing/2014/main" id="{ECCCA5B3-AC6D-4BD1-98F8-FD6E343B6C21}"/>
              </a:ext>
            </a:extLst>
          </p:cNvPr>
          <p:cNvGrpSpPr/>
          <p:nvPr/>
        </p:nvGrpSpPr>
        <p:grpSpPr>
          <a:xfrm>
            <a:off x="8264514" y="2332074"/>
            <a:ext cx="444190" cy="407294"/>
            <a:chOff x="-3305976" y="7379195"/>
            <a:chExt cx="2322195" cy="2129314"/>
          </a:xfrm>
        </p:grpSpPr>
        <p:sp>
          <p:nvSpPr>
            <p:cNvPr id="265" name="Freeform: Shape 264">
              <a:extLst>
                <a:ext uri="{FF2B5EF4-FFF2-40B4-BE49-F238E27FC236}">
                  <a16:creationId xmlns:a16="http://schemas.microsoft.com/office/drawing/2014/main" id="{FD725848-6A7F-4EEB-A73D-5E4998314AE6}"/>
                </a:ext>
              </a:extLst>
            </p:cNvPr>
            <p:cNvSpPr/>
            <p:nvPr/>
          </p:nvSpPr>
          <p:spPr>
            <a:xfrm>
              <a:off x="-2053533" y="7379195"/>
              <a:ext cx="1069752" cy="2129314"/>
            </a:xfrm>
            <a:custGeom>
              <a:avLst/>
              <a:gdLst>
                <a:gd name="connsiteX0" fmla="*/ -691 w 1069752"/>
                <a:gd name="connsiteY0" fmla="*/ 2127364 h 2129314"/>
                <a:gd name="connsiteX1" fmla="*/ 156852 w 1069752"/>
                <a:gd name="connsiteY1" fmla="*/ 2127364 h 2129314"/>
                <a:gd name="connsiteX2" fmla="*/ 205525 w 1069752"/>
                <a:gd name="connsiteY2" fmla="*/ 1841614 h 2129314"/>
                <a:gd name="connsiteX3" fmla="*/ 415075 w 1069752"/>
                <a:gd name="connsiteY3" fmla="*/ 1754363 h 2129314"/>
                <a:gd name="connsiteX4" fmla="*/ 649962 w 1069752"/>
                <a:gd name="connsiteY4" fmla="*/ 1922860 h 2129314"/>
                <a:gd name="connsiteX5" fmla="*/ 864655 w 1069752"/>
                <a:gd name="connsiteY5" fmla="*/ 1708169 h 2129314"/>
                <a:gd name="connsiteX6" fmla="*/ 696158 w 1069752"/>
                <a:gd name="connsiteY6" fmla="*/ 1473376 h 2129314"/>
                <a:gd name="connsiteX7" fmla="*/ 783883 w 1069752"/>
                <a:gd name="connsiteY7" fmla="*/ 1261540 h 2129314"/>
                <a:gd name="connsiteX8" fmla="*/ 1069062 w 1069752"/>
                <a:gd name="connsiteY8" fmla="*/ 1214678 h 2129314"/>
                <a:gd name="connsiteX9" fmla="*/ 1069062 w 1069752"/>
                <a:gd name="connsiteY9" fmla="*/ 911020 h 2129314"/>
                <a:gd name="connsiteX10" fmla="*/ 783883 w 1069752"/>
                <a:gd name="connsiteY10" fmla="*/ 864157 h 2129314"/>
                <a:gd name="connsiteX11" fmla="*/ 697110 w 1069752"/>
                <a:gd name="connsiteY11" fmla="*/ 653941 h 2129314"/>
                <a:gd name="connsiteX12" fmla="*/ 864750 w 1069752"/>
                <a:gd name="connsiteY12" fmla="*/ 417625 h 2129314"/>
                <a:gd name="connsiteX13" fmla="*/ 649962 w 1069752"/>
                <a:gd name="connsiteY13" fmla="*/ 202837 h 2129314"/>
                <a:gd name="connsiteX14" fmla="*/ 414027 w 1069752"/>
                <a:gd name="connsiteY14" fmla="*/ 370572 h 2129314"/>
                <a:gd name="connsiteX15" fmla="*/ 203811 w 1069752"/>
                <a:gd name="connsiteY15" fmla="*/ 283800 h 2129314"/>
                <a:gd name="connsiteX16" fmla="*/ 156948 w 1069752"/>
                <a:gd name="connsiteY16" fmla="*/ -1950 h 2129314"/>
                <a:gd name="connsiteX17" fmla="*/ -691 w 1069752"/>
                <a:gd name="connsiteY17" fmla="*/ -1950 h 2129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9752" h="2129314">
                  <a:moveTo>
                    <a:pt x="-691" y="2127364"/>
                  </a:moveTo>
                  <a:lnTo>
                    <a:pt x="156852" y="2127364"/>
                  </a:lnTo>
                  <a:lnTo>
                    <a:pt x="205525" y="1841614"/>
                  </a:lnTo>
                  <a:cubicBezTo>
                    <a:pt x="279163" y="1822659"/>
                    <a:pt x="349714" y="1793226"/>
                    <a:pt x="415075" y="1754363"/>
                  </a:cubicBezTo>
                  <a:lnTo>
                    <a:pt x="649962" y="1922860"/>
                  </a:lnTo>
                  <a:lnTo>
                    <a:pt x="864655" y="1708169"/>
                  </a:lnTo>
                  <a:lnTo>
                    <a:pt x="696158" y="1473376"/>
                  </a:lnTo>
                  <a:cubicBezTo>
                    <a:pt x="735439" y="1407368"/>
                    <a:pt x="764986" y="1336026"/>
                    <a:pt x="783883" y="1261540"/>
                  </a:cubicBezTo>
                  <a:lnTo>
                    <a:pt x="1069062" y="1214678"/>
                  </a:lnTo>
                  <a:lnTo>
                    <a:pt x="1069062" y="911020"/>
                  </a:lnTo>
                  <a:lnTo>
                    <a:pt x="783883" y="864157"/>
                  </a:lnTo>
                  <a:cubicBezTo>
                    <a:pt x="765129" y="790339"/>
                    <a:pt x="735915" y="719473"/>
                    <a:pt x="697110" y="653941"/>
                  </a:cubicBezTo>
                  <a:lnTo>
                    <a:pt x="864750" y="417625"/>
                  </a:lnTo>
                  <a:lnTo>
                    <a:pt x="649962" y="202837"/>
                  </a:lnTo>
                  <a:lnTo>
                    <a:pt x="414027" y="370572"/>
                  </a:lnTo>
                  <a:cubicBezTo>
                    <a:pt x="348458" y="331710"/>
                    <a:pt x="277668" y="302564"/>
                    <a:pt x="203811" y="283800"/>
                  </a:cubicBezTo>
                  <a:lnTo>
                    <a:pt x="156948" y="-1950"/>
                  </a:lnTo>
                  <a:lnTo>
                    <a:pt x="-691" y="-1950"/>
                  </a:lnTo>
                </a:path>
              </a:pathLst>
            </a:custGeom>
            <a:noFill/>
            <a:ln w="19050" cap="rnd">
              <a:solidFill>
                <a:srgbClr val="666970"/>
              </a:solidFill>
              <a:prstDash val="solid"/>
              <a:round/>
            </a:ln>
          </p:spPr>
          <p:txBody>
            <a:bodyPr rtlCol="0" anchor="ctr"/>
            <a:lstStyle/>
            <a:p>
              <a:endParaRPr lang="pt-PT"/>
            </a:p>
          </p:txBody>
        </p:sp>
        <p:sp>
          <p:nvSpPr>
            <p:cNvPr id="266" name="Freeform: Shape 265">
              <a:extLst>
                <a:ext uri="{FF2B5EF4-FFF2-40B4-BE49-F238E27FC236}">
                  <a16:creationId xmlns:a16="http://schemas.microsoft.com/office/drawing/2014/main" id="{28229E59-5BA4-4DF4-83EC-D2CE4152AACB}"/>
                </a:ext>
              </a:extLst>
            </p:cNvPr>
            <p:cNvSpPr/>
            <p:nvPr/>
          </p:nvSpPr>
          <p:spPr>
            <a:xfrm>
              <a:off x="-2053533" y="8085759"/>
              <a:ext cx="363759" cy="716756"/>
            </a:xfrm>
            <a:custGeom>
              <a:avLst/>
              <a:gdLst>
                <a:gd name="connsiteX0" fmla="*/ -691 w 363759"/>
                <a:gd name="connsiteY0" fmla="*/ -1950 h 716756"/>
                <a:gd name="connsiteX1" fmla="*/ 363069 w 363759"/>
                <a:gd name="connsiteY1" fmla="*/ 356381 h 716756"/>
                <a:gd name="connsiteX2" fmla="*/ -691 w 363759"/>
                <a:gd name="connsiteY2" fmla="*/ 714806 h 716756"/>
              </a:gdLst>
              <a:ahLst/>
              <a:cxnLst>
                <a:cxn ang="0">
                  <a:pos x="connsiteX0" y="connsiteY0"/>
                </a:cxn>
                <a:cxn ang="0">
                  <a:pos x="connsiteX1" y="connsiteY1"/>
                </a:cxn>
                <a:cxn ang="0">
                  <a:pos x="connsiteX2" y="connsiteY2"/>
                </a:cxn>
              </a:cxnLst>
              <a:rect l="l" t="t" r="r" b="b"/>
              <a:pathLst>
                <a:path w="363759" h="716756">
                  <a:moveTo>
                    <a:pt x="-691" y="-1950"/>
                  </a:moveTo>
                  <a:cubicBezTo>
                    <a:pt x="197238" y="-1950"/>
                    <a:pt x="363069" y="158450"/>
                    <a:pt x="363069" y="356381"/>
                  </a:cubicBezTo>
                  <a:cubicBezTo>
                    <a:pt x="363069" y="554309"/>
                    <a:pt x="197238" y="714806"/>
                    <a:pt x="-691" y="714806"/>
                  </a:cubicBezTo>
                </a:path>
              </a:pathLst>
            </a:custGeom>
            <a:noFill/>
            <a:ln w="19050" cap="rnd">
              <a:solidFill>
                <a:srgbClr val="666970"/>
              </a:solidFill>
              <a:prstDash val="solid"/>
              <a:round/>
            </a:ln>
          </p:spPr>
          <p:txBody>
            <a:bodyPr rtlCol="0" anchor="ctr"/>
            <a:lstStyle/>
            <a:p>
              <a:endParaRPr lang="pt-PT"/>
            </a:p>
          </p:txBody>
        </p:sp>
        <p:sp>
          <p:nvSpPr>
            <p:cNvPr id="267" name="Freeform: Shape 266">
              <a:extLst>
                <a:ext uri="{FF2B5EF4-FFF2-40B4-BE49-F238E27FC236}">
                  <a16:creationId xmlns:a16="http://schemas.microsoft.com/office/drawing/2014/main" id="{A5CA4AB9-72DA-470A-B97F-3C66720C40FA}"/>
                </a:ext>
              </a:extLst>
            </p:cNvPr>
            <p:cNvSpPr/>
            <p:nvPr/>
          </p:nvSpPr>
          <p:spPr>
            <a:xfrm>
              <a:off x="-3140240" y="8443423"/>
              <a:ext cx="897540" cy="9525"/>
            </a:xfrm>
            <a:custGeom>
              <a:avLst/>
              <a:gdLst>
                <a:gd name="connsiteX0" fmla="*/ 0 w 897540"/>
                <a:gd name="connsiteY0" fmla="*/ 0 h 9525"/>
                <a:gd name="connsiteX1" fmla="*/ 897541 w 897540"/>
                <a:gd name="connsiteY1" fmla="*/ 0 h 9525"/>
              </a:gdLst>
              <a:ahLst/>
              <a:cxnLst>
                <a:cxn ang="0">
                  <a:pos x="connsiteX0" y="connsiteY0"/>
                </a:cxn>
                <a:cxn ang="0">
                  <a:pos x="connsiteX1" y="connsiteY1"/>
                </a:cxn>
              </a:cxnLst>
              <a:rect l="l" t="t" r="r" b="b"/>
              <a:pathLst>
                <a:path w="897540" h="9525">
                  <a:moveTo>
                    <a:pt x="0" y="0"/>
                  </a:moveTo>
                  <a:lnTo>
                    <a:pt x="897541" y="0"/>
                  </a:lnTo>
                </a:path>
              </a:pathLst>
            </a:custGeom>
            <a:ln w="19050" cap="rnd">
              <a:solidFill>
                <a:srgbClr val="666970"/>
              </a:solidFill>
              <a:prstDash val="solid"/>
              <a:round/>
            </a:ln>
          </p:spPr>
          <p:txBody>
            <a:bodyPr rtlCol="0" anchor="ctr"/>
            <a:lstStyle/>
            <a:p>
              <a:endParaRPr lang="pt-PT"/>
            </a:p>
          </p:txBody>
        </p:sp>
        <p:sp>
          <p:nvSpPr>
            <p:cNvPr id="268" name="Freeform: Shape 267">
              <a:extLst>
                <a:ext uri="{FF2B5EF4-FFF2-40B4-BE49-F238E27FC236}">
                  <a16:creationId xmlns:a16="http://schemas.microsoft.com/office/drawing/2014/main" id="{A19945F8-3910-4995-8CBE-C73889BE6D18}"/>
                </a:ext>
              </a:extLst>
            </p:cNvPr>
            <p:cNvSpPr/>
            <p:nvPr/>
          </p:nvSpPr>
          <p:spPr>
            <a:xfrm>
              <a:off x="-2832430" y="7384337"/>
              <a:ext cx="517531" cy="2117406"/>
            </a:xfrm>
            <a:custGeom>
              <a:avLst/>
              <a:gdLst>
                <a:gd name="connsiteX0" fmla="*/ 508935 w 517531"/>
                <a:gd name="connsiteY0" fmla="*/ 2115457 h 2117406"/>
                <a:gd name="connsiteX1" fmla="*/ 516841 w 517531"/>
                <a:gd name="connsiteY1" fmla="*/ -1950 h 2117406"/>
              </a:gdLst>
              <a:ahLst/>
              <a:cxnLst>
                <a:cxn ang="0">
                  <a:pos x="connsiteX0" y="connsiteY0"/>
                </a:cxn>
                <a:cxn ang="0">
                  <a:pos x="connsiteX1" y="connsiteY1"/>
                </a:cxn>
              </a:cxnLst>
              <a:rect l="l" t="t" r="r" b="b"/>
              <a:pathLst>
                <a:path w="517531" h="2117406">
                  <a:moveTo>
                    <a:pt x="508935" y="2115457"/>
                  </a:moveTo>
                  <a:cubicBezTo>
                    <a:pt x="408636" y="2031638"/>
                    <a:pt x="-590727" y="1145813"/>
                    <a:pt x="516841" y="-1950"/>
                  </a:cubicBezTo>
                </a:path>
              </a:pathLst>
            </a:custGeom>
            <a:noFill/>
            <a:ln w="19050" cap="rnd">
              <a:solidFill>
                <a:srgbClr val="666970"/>
              </a:solidFill>
              <a:prstDash val="solid"/>
              <a:round/>
            </a:ln>
          </p:spPr>
          <p:txBody>
            <a:bodyPr rtlCol="0" anchor="ctr"/>
            <a:lstStyle/>
            <a:p>
              <a:endParaRPr lang="pt-PT"/>
            </a:p>
          </p:txBody>
        </p:sp>
        <p:sp>
          <p:nvSpPr>
            <p:cNvPr id="269" name="Freeform: Shape 268">
              <a:extLst>
                <a:ext uri="{FF2B5EF4-FFF2-40B4-BE49-F238E27FC236}">
                  <a16:creationId xmlns:a16="http://schemas.microsoft.com/office/drawing/2014/main" id="{4A2EAC3A-7EC9-422E-8ED5-EFC284F97CDF}"/>
                </a:ext>
              </a:extLst>
            </p:cNvPr>
            <p:cNvSpPr/>
            <p:nvPr/>
          </p:nvSpPr>
          <p:spPr>
            <a:xfrm>
              <a:off x="-2909259" y="7842490"/>
              <a:ext cx="660844" cy="154971"/>
            </a:xfrm>
            <a:custGeom>
              <a:avLst/>
              <a:gdLst>
                <a:gd name="connsiteX0" fmla="*/ -691 w 660844"/>
                <a:gd name="connsiteY0" fmla="*/ -1950 h 154971"/>
                <a:gd name="connsiteX1" fmla="*/ 660154 w 660844"/>
                <a:gd name="connsiteY1" fmla="*/ 153022 h 154971"/>
              </a:gdLst>
              <a:ahLst/>
              <a:cxnLst>
                <a:cxn ang="0">
                  <a:pos x="connsiteX0" y="connsiteY0"/>
                </a:cxn>
                <a:cxn ang="0">
                  <a:pos x="connsiteX1" y="connsiteY1"/>
                </a:cxn>
              </a:cxnLst>
              <a:rect l="l" t="t" r="r" b="b"/>
              <a:pathLst>
                <a:path w="660844" h="154971">
                  <a:moveTo>
                    <a:pt x="-691" y="-1950"/>
                  </a:moveTo>
                  <a:cubicBezTo>
                    <a:pt x="204859" y="99491"/>
                    <a:pt x="430925" y="152546"/>
                    <a:pt x="660154" y="153022"/>
                  </a:cubicBezTo>
                </a:path>
              </a:pathLst>
            </a:custGeom>
            <a:noFill/>
            <a:ln w="19050" cap="rnd">
              <a:solidFill>
                <a:srgbClr val="666970"/>
              </a:solidFill>
              <a:prstDash val="solid"/>
              <a:round/>
            </a:ln>
          </p:spPr>
          <p:txBody>
            <a:bodyPr rtlCol="0" anchor="ctr"/>
            <a:lstStyle/>
            <a:p>
              <a:endParaRPr lang="pt-PT"/>
            </a:p>
          </p:txBody>
        </p:sp>
        <p:sp>
          <p:nvSpPr>
            <p:cNvPr id="270" name="Freeform: Shape 269">
              <a:extLst>
                <a:ext uri="{FF2B5EF4-FFF2-40B4-BE49-F238E27FC236}">
                  <a16:creationId xmlns:a16="http://schemas.microsoft.com/office/drawing/2014/main" id="{DCF04146-6049-433B-898F-A996CA1C5084}"/>
                </a:ext>
              </a:extLst>
            </p:cNvPr>
            <p:cNvSpPr/>
            <p:nvPr/>
          </p:nvSpPr>
          <p:spPr>
            <a:xfrm>
              <a:off x="-2908783" y="8888240"/>
              <a:ext cx="660368" cy="154971"/>
            </a:xfrm>
            <a:custGeom>
              <a:avLst/>
              <a:gdLst>
                <a:gd name="connsiteX0" fmla="*/ -691 w 660368"/>
                <a:gd name="connsiteY0" fmla="*/ 153022 h 154971"/>
                <a:gd name="connsiteX1" fmla="*/ 659677 w 660368"/>
                <a:gd name="connsiteY1" fmla="*/ -1950 h 154971"/>
              </a:gdLst>
              <a:ahLst/>
              <a:cxnLst>
                <a:cxn ang="0">
                  <a:pos x="connsiteX0" y="connsiteY0"/>
                </a:cxn>
                <a:cxn ang="0">
                  <a:pos x="connsiteX1" y="connsiteY1"/>
                </a:cxn>
              </a:cxnLst>
              <a:rect l="l" t="t" r="r" b="b"/>
              <a:pathLst>
                <a:path w="660368" h="154971">
                  <a:moveTo>
                    <a:pt x="-691" y="153022"/>
                  </a:moveTo>
                  <a:cubicBezTo>
                    <a:pt x="204735" y="51677"/>
                    <a:pt x="430621" y="-1378"/>
                    <a:pt x="659677" y="-1950"/>
                  </a:cubicBezTo>
                </a:path>
              </a:pathLst>
            </a:custGeom>
            <a:noFill/>
            <a:ln w="19050" cap="rnd">
              <a:solidFill>
                <a:srgbClr val="666970"/>
              </a:solidFill>
              <a:prstDash val="solid"/>
              <a:round/>
            </a:ln>
          </p:spPr>
          <p:txBody>
            <a:bodyPr rtlCol="0" anchor="ctr"/>
            <a:lstStyle/>
            <a:p>
              <a:endParaRPr lang="pt-PT"/>
            </a:p>
          </p:txBody>
        </p:sp>
        <p:sp>
          <p:nvSpPr>
            <p:cNvPr id="271" name="Freeform: Shape 270">
              <a:extLst>
                <a:ext uri="{FF2B5EF4-FFF2-40B4-BE49-F238E27FC236}">
                  <a16:creationId xmlns:a16="http://schemas.microsoft.com/office/drawing/2014/main" id="{D3B746A5-32EE-40BC-BF7B-D248FA93BE36}"/>
                </a:ext>
              </a:extLst>
            </p:cNvPr>
            <p:cNvSpPr/>
            <p:nvPr/>
          </p:nvSpPr>
          <p:spPr>
            <a:xfrm>
              <a:off x="-3305976" y="7380527"/>
              <a:ext cx="1063561" cy="2127123"/>
            </a:xfrm>
            <a:custGeom>
              <a:avLst/>
              <a:gdLst>
                <a:gd name="connsiteX0" fmla="*/ 1062871 w 1063561"/>
                <a:gd name="connsiteY0" fmla="*/ 2125173 h 2127123"/>
                <a:gd name="connsiteX1" fmla="*/ -691 w 1063561"/>
                <a:gd name="connsiteY1" fmla="*/ 1061613 h 2127123"/>
                <a:gd name="connsiteX2" fmla="*/ 1062871 w 1063561"/>
                <a:gd name="connsiteY2" fmla="*/ -1950 h 2127123"/>
              </a:gdLst>
              <a:ahLst/>
              <a:cxnLst>
                <a:cxn ang="0">
                  <a:pos x="connsiteX0" y="connsiteY0"/>
                </a:cxn>
                <a:cxn ang="0">
                  <a:pos x="connsiteX1" y="connsiteY1"/>
                </a:cxn>
                <a:cxn ang="0">
                  <a:pos x="connsiteX2" y="connsiteY2"/>
                </a:cxn>
              </a:cxnLst>
              <a:rect l="l" t="t" r="r" b="b"/>
              <a:pathLst>
                <a:path w="1063561" h="2127123">
                  <a:moveTo>
                    <a:pt x="1062871" y="2125173"/>
                  </a:moveTo>
                  <a:cubicBezTo>
                    <a:pt x="475483" y="2125173"/>
                    <a:pt x="-691" y="1649019"/>
                    <a:pt x="-691" y="1061613"/>
                  </a:cubicBezTo>
                  <a:cubicBezTo>
                    <a:pt x="-691" y="474205"/>
                    <a:pt x="475483" y="-1950"/>
                    <a:pt x="1062871" y="-1950"/>
                  </a:cubicBezTo>
                  <a:close/>
                </a:path>
              </a:pathLst>
            </a:custGeom>
            <a:noFill/>
            <a:ln w="19050" cap="rnd">
              <a:solidFill>
                <a:srgbClr val="666970"/>
              </a:solidFill>
              <a:prstDash val="solid"/>
              <a:miter/>
            </a:ln>
          </p:spPr>
          <p:txBody>
            <a:bodyPr rtlCol="0" anchor="ctr"/>
            <a:lstStyle/>
            <a:p>
              <a:endParaRPr lang="pt-PT"/>
            </a:p>
          </p:txBody>
        </p:sp>
      </p:grpSp>
      <p:grpSp>
        <p:nvGrpSpPr>
          <p:cNvPr id="272" name="Group 271">
            <a:extLst>
              <a:ext uri="{FF2B5EF4-FFF2-40B4-BE49-F238E27FC236}">
                <a16:creationId xmlns:a16="http://schemas.microsoft.com/office/drawing/2014/main" id="{92484385-678E-4B4D-B23B-522857BC8B4D}"/>
              </a:ext>
            </a:extLst>
          </p:cNvPr>
          <p:cNvGrpSpPr/>
          <p:nvPr/>
        </p:nvGrpSpPr>
        <p:grpSpPr>
          <a:xfrm>
            <a:off x="832398" y="3592351"/>
            <a:ext cx="288785" cy="303710"/>
            <a:chOff x="5803010" y="3117056"/>
            <a:chExt cx="589788" cy="620268"/>
          </a:xfrm>
          <a:noFill/>
        </p:grpSpPr>
        <p:sp>
          <p:nvSpPr>
            <p:cNvPr id="273" name="Freeform: Shape 272">
              <a:extLst>
                <a:ext uri="{FF2B5EF4-FFF2-40B4-BE49-F238E27FC236}">
                  <a16:creationId xmlns:a16="http://schemas.microsoft.com/office/drawing/2014/main" id="{A1796665-4B29-4E32-B2D5-546F44F33368}"/>
                </a:ext>
              </a:extLst>
            </p:cNvPr>
            <p:cNvSpPr/>
            <p:nvPr/>
          </p:nvSpPr>
          <p:spPr>
            <a:xfrm>
              <a:off x="5829366" y="3248177"/>
              <a:ext cx="135188" cy="173488"/>
            </a:xfrm>
            <a:custGeom>
              <a:avLst/>
              <a:gdLst>
                <a:gd name="connsiteX0" fmla="*/ 90305 w 135188"/>
                <a:gd name="connsiteY0" fmla="*/ 173231 h 173488"/>
                <a:gd name="connsiteX1" fmla="*/ 4580 w 135188"/>
                <a:gd name="connsiteY1" fmla="*/ 22736 h 173488"/>
                <a:gd name="connsiteX2" fmla="*/ 134882 w 135188"/>
                <a:gd name="connsiteY2" fmla="*/ 10163 h 173488"/>
              </a:gdLst>
              <a:ahLst/>
              <a:cxnLst>
                <a:cxn ang="0">
                  <a:pos x="connsiteX0" y="connsiteY0"/>
                </a:cxn>
                <a:cxn ang="0">
                  <a:pos x="connsiteX1" y="connsiteY1"/>
                </a:cxn>
                <a:cxn ang="0">
                  <a:pos x="connsiteX2" y="connsiteY2"/>
                </a:cxn>
              </a:cxnLst>
              <a:rect l="l" t="t" r="r" b="b"/>
              <a:pathLst>
                <a:path w="135188" h="173488">
                  <a:moveTo>
                    <a:pt x="90305" y="173231"/>
                  </a:moveTo>
                  <a:cubicBezTo>
                    <a:pt x="21630" y="112652"/>
                    <a:pt x="-13993" y="54550"/>
                    <a:pt x="4580" y="22736"/>
                  </a:cubicBezTo>
                  <a:cubicBezTo>
                    <a:pt x="19916" y="-3648"/>
                    <a:pt x="69255" y="-6601"/>
                    <a:pt x="134882" y="10163"/>
                  </a:cubicBezTo>
                </a:path>
              </a:pathLst>
            </a:custGeom>
            <a:grpFill/>
            <a:ln w="15875" cap="rnd">
              <a:solidFill>
                <a:srgbClr val="C2C2C2"/>
              </a:solidFill>
              <a:prstDash val="solid"/>
              <a:round/>
            </a:ln>
          </p:spPr>
          <p:txBody>
            <a:bodyPr rtlCol="0" anchor="ctr"/>
            <a:lstStyle/>
            <a:p>
              <a:endParaRPr lang="pt-PT"/>
            </a:p>
          </p:txBody>
        </p:sp>
        <p:sp>
          <p:nvSpPr>
            <p:cNvPr id="274" name="Freeform: Shape 273">
              <a:extLst>
                <a:ext uri="{FF2B5EF4-FFF2-40B4-BE49-F238E27FC236}">
                  <a16:creationId xmlns:a16="http://schemas.microsoft.com/office/drawing/2014/main" id="{AA18ADFE-EF2E-4CD5-97A7-2ED016EA295C}"/>
                </a:ext>
              </a:extLst>
            </p:cNvPr>
            <p:cNvSpPr/>
            <p:nvPr/>
          </p:nvSpPr>
          <p:spPr>
            <a:xfrm>
              <a:off x="6103429" y="3543490"/>
              <a:ext cx="271807" cy="63058"/>
            </a:xfrm>
            <a:custGeom>
              <a:avLst/>
              <a:gdLst>
                <a:gd name="connsiteX0" fmla="*/ 268299 w 271807"/>
                <a:gd name="connsiteY0" fmla="*/ 1743 h 63058"/>
                <a:gd name="connsiteX1" fmla="*/ 266394 w 271807"/>
                <a:gd name="connsiteY1" fmla="*/ 39843 h 63058"/>
                <a:gd name="connsiteX2" fmla="*/ -306 w 271807"/>
                <a:gd name="connsiteY2" fmla="*/ -258 h 63058"/>
              </a:gdLst>
              <a:ahLst/>
              <a:cxnLst>
                <a:cxn ang="0">
                  <a:pos x="connsiteX0" y="connsiteY0"/>
                </a:cxn>
                <a:cxn ang="0">
                  <a:pos x="connsiteX1" y="connsiteY1"/>
                </a:cxn>
                <a:cxn ang="0">
                  <a:pos x="connsiteX2" y="connsiteY2"/>
                </a:cxn>
              </a:cxnLst>
              <a:rect l="l" t="t" r="r" b="b"/>
              <a:pathLst>
                <a:path w="271807" h="63058">
                  <a:moveTo>
                    <a:pt x="268299" y="1743"/>
                  </a:moveTo>
                  <a:cubicBezTo>
                    <a:pt x="273157" y="14125"/>
                    <a:pt x="272461" y="28003"/>
                    <a:pt x="266394" y="39843"/>
                  </a:cubicBezTo>
                  <a:cubicBezTo>
                    <a:pt x="241629" y="82515"/>
                    <a:pt x="127710" y="63751"/>
                    <a:pt x="-306" y="-258"/>
                  </a:cubicBezTo>
                </a:path>
              </a:pathLst>
            </a:custGeom>
            <a:grpFill/>
            <a:ln w="15875" cap="rnd">
              <a:solidFill>
                <a:srgbClr val="C2C2C2"/>
              </a:solidFill>
              <a:prstDash val="solid"/>
              <a:round/>
            </a:ln>
          </p:spPr>
          <p:txBody>
            <a:bodyPr rtlCol="0" anchor="ctr"/>
            <a:lstStyle/>
            <a:p>
              <a:endParaRPr lang="pt-PT"/>
            </a:p>
          </p:txBody>
        </p:sp>
        <p:sp>
          <p:nvSpPr>
            <p:cNvPr id="275" name="Freeform: Shape 274">
              <a:extLst>
                <a:ext uri="{FF2B5EF4-FFF2-40B4-BE49-F238E27FC236}">
                  <a16:creationId xmlns:a16="http://schemas.microsoft.com/office/drawing/2014/main" id="{F2D6E72E-6350-41BF-89EC-835B23090904}"/>
                </a:ext>
              </a:extLst>
            </p:cNvPr>
            <p:cNvSpPr/>
            <p:nvPr/>
          </p:nvSpPr>
          <p:spPr>
            <a:xfrm>
              <a:off x="6156388" y="3341465"/>
              <a:ext cx="168783" cy="131635"/>
            </a:xfrm>
            <a:custGeom>
              <a:avLst/>
              <a:gdLst>
                <a:gd name="connsiteX0" fmla="*/ -306 w 168783"/>
                <a:gd name="connsiteY0" fmla="*/ -258 h 131635"/>
                <a:gd name="connsiteX1" fmla="*/ 168477 w 168783"/>
                <a:gd name="connsiteY1" fmla="*/ 131378 h 131635"/>
              </a:gdLst>
              <a:ahLst/>
              <a:cxnLst>
                <a:cxn ang="0">
                  <a:pos x="connsiteX0" y="connsiteY0"/>
                </a:cxn>
                <a:cxn ang="0">
                  <a:pos x="connsiteX1" y="connsiteY1"/>
                </a:cxn>
              </a:cxnLst>
              <a:rect l="l" t="t" r="r" b="b"/>
              <a:pathLst>
                <a:path w="168783" h="131635">
                  <a:moveTo>
                    <a:pt x="-306" y="-258"/>
                  </a:moveTo>
                  <a:cubicBezTo>
                    <a:pt x="62054" y="35185"/>
                    <a:pt x="118909" y="79533"/>
                    <a:pt x="168477" y="131378"/>
                  </a:cubicBezTo>
                </a:path>
              </a:pathLst>
            </a:custGeom>
            <a:grpFill/>
            <a:ln w="15875" cap="rnd">
              <a:solidFill>
                <a:srgbClr val="C2C2C2"/>
              </a:solidFill>
              <a:prstDash val="solid"/>
              <a:round/>
            </a:ln>
          </p:spPr>
          <p:txBody>
            <a:bodyPr rtlCol="0" anchor="ctr"/>
            <a:lstStyle/>
            <a:p>
              <a:endParaRPr lang="pt-PT"/>
            </a:p>
          </p:txBody>
        </p:sp>
        <p:sp>
          <p:nvSpPr>
            <p:cNvPr id="276" name="Freeform: Shape 275">
              <a:extLst>
                <a:ext uri="{FF2B5EF4-FFF2-40B4-BE49-F238E27FC236}">
                  <a16:creationId xmlns:a16="http://schemas.microsoft.com/office/drawing/2014/main" id="{0AABC14E-7043-4DD1-893D-FDA77EEDA7B6}"/>
                </a:ext>
              </a:extLst>
            </p:cNvPr>
            <p:cNvSpPr/>
            <p:nvPr/>
          </p:nvSpPr>
          <p:spPr>
            <a:xfrm>
              <a:off x="5827196" y="3251142"/>
              <a:ext cx="549726" cy="352149"/>
            </a:xfrm>
            <a:custGeom>
              <a:avLst/>
              <a:gdLst>
                <a:gd name="connsiteX0" fmla="*/ 40469 w 549726"/>
                <a:gd name="connsiteY0" fmla="*/ 229893 h 352149"/>
                <a:gd name="connsiteX1" fmla="*/ 224778 w 549726"/>
                <a:gd name="connsiteY1" fmla="*/ 87494 h 352149"/>
                <a:gd name="connsiteX2" fmla="*/ 544818 w 549726"/>
                <a:gd name="connsiteY2" fmla="*/ 23581 h 352149"/>
                <a:gd name="connsiteX3" fmla="*/ 324409 w 549726"/>
                <a:gd name="connsiteY3" fmla="*/ 264183 h 352149"/>
                <a:gd name="connsiteX4" fmla="*/ 4369 w 549726"/>
                <a:gd name="connsiteY4" fmla="*/ 328095 h 352149"/>
                <a:gd name="connsiteX5" fmla="*/ 654 w 549726"/>
                <a:gd name="connsiteY5" fmla="*/ 300187 h 3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9726" h="352149">
                  <a:moveTo>
                    <a:pt x="40469" y="229893"/>
                  </a:moveTo>
                  <a:cubicBezTo>
                    <a:pt x="79712" y="184077"/>
                    <a:pt x="145244" y="132357"/>
                    <a:pt x="224778" y="87494"/>
                  </a:cubicBezTo>
                  <a:cubicBezTo>
                    <a:pt x="374034" y="3388"/>
                    <a:pt x="517290" y="-25282"/>
                    <a:pt x="544818" y="23581"/>
                  </a:cubicBezTo>
                  <a:cubicBezTo>
                    <a:pt x="572345" y="72444"/>
                    <a:pt x="473571" y="180077"/>
                    <a:pt x="324409" y="264183"/>
                  </a:cubicBezTo>
                  <a:cubicBezTo>
                    <a:pt x="175248" y="348288"/>
                    <a:pt x="31896" y="376863"/>
                    <a:pt x="4369" y="328095"/>
                  </a:cubicBezTo>
                  <a:cubicBezTo>
                    <a:pt x="-108" y="319513"/>
                    <a:pt x="-1422" y="309636"/>
                    <a:pt x="654" y="300187"/>
                  </a:cubicBezTo>
                </a:path>
              </a:pathLst>
            </a:custGeom>
            <a:grpFill/>
            <a:ln w="15875" cap="rnd">
              <a:solidFill>
                <a:srgbClr val="C2C2C2"/>
              </a:solidFill>
              <a:prstDash val="solid"/>
              <a:round/>
            </a:ln>
          </p:spPr>
          <p:txBody>
            <a:bodyPr rtlCol="0" anchor="ctr"/>
            <a:lstStyle/>
            <a:p>
              <a:endParaRPr lang="pt-PT"/>
            </a:p>
          </p:txBody>
        </p:sp>
        <p:sp>
          <p:nvSpPr>
            <p:cNvPr id="277" name="Freeform: Shape 276">
              <a:extLst>
                <a:ext uri="{FF2B5EF4-FFF2-40B4-BE49-F238E27FC236}">
                  <a16:creationId xmlns:a16="http://schemas.microsoft.com/office/drawing/2014/main" id="{29ED88C7-F334-4E76-A1DF-DEEADD1847F2}"/>
                </a:ext>
              </a:extLst>
            </p:cNvPr>
            <p:cNvSpPr/>
            <p:nvPr/>
          </p:nvSpPr>
          <p:spPr>
            <a:xfrm>
              <a:off x="6068758" y="3117056"/>
              <a:ext cx="110775" cy="111156"/>
            </a:xfrm>
            <a:custGeom>
              <a:avLst/>
              <a:gdLst>
                <a:gd name="connsiteX0" fmla="*/ -306 w 110775"/>
                <a:gd name="connsiteY0" fmla="*/ 16221 h 111156"/>
                <a:gd name="connsiteX1" fmla="*/ 32270 w 110775"/>
                <a:gd name="connsiteY1" fmla="*/ -258 h 111156"/>
                <a:gd name="connsiteX2" fmla="*/ 110470 w 110775"/>
                <a:gd name="connsiteY2" fmla="*/ 110899 h 111156"/>
              </a:gdLst>
              <a:ahLst/>
              <a:cxnLst>
                <a:cxn ang="0">
                  <a:pos x="connsiteX0" y="connsiteY0"/>
                </a:cxn>
                <a:cxn ang="0">
                  <a:pos x="connsiteX1" y="connsiteY1"/>
                </a:cxn>
                <a:cxn ang="0">
                  <a:pos x="connsiteX2" y="connsiteY2"/>
                </a:cxn>
              </a:cxnLst>
              <a:rect l="l" t="t" r="r" b="b"/>
              <a:pathLst>
                <a:path w="110775" h="111156">
                  <a:moveTo>
                    <a:pt x="-306" y="16221"/>
                  </a:moveTo>
                  <a:cubicBezTo>
                    <a:pt x="7819" y="6477"/>
                    <a:pt x="19611" y="514"/>
                    <a:pt x="32270" y="-258"/>
                  </a:cubicBezTo>
                  <a:cubicBezTo>
                    <a:pt x="63512" y="-258"/>
                    <a:pt x="91611" y="42891"/>
                    <a:pt x="110470" y="110899"/>
                  </a:cubicBezTo>
                </a:path>
              </a:pathLst>
            </a:custGeom>
            <a:grpFill/>
            <a:ln w="15875" cap="rnd">
              <a:solidFill>
                <a:srgbClr val="C2C2C2"/>
              </a:solidFill>
              <a:prstDash val="solid"/>
              <a:round/>
            </a:ln>
          </p:spPr>
          <p:txBody>
            <a:bodyPr rtlCol="0" anchor="ctr"/>
            <a:lstStyle/>
            <a:p>
              <a:endParaRPr lang="pt-PT"/>
            </a:p>
          </p:txBody>
        </p:sp>
        <p:sp>
          <p:nvSpPr>
            <p:cNvPr id="278" name="Freeform: Shape 277">
              <a:extLst>
                <a:ext uri="{FF2B5EF4-FFF2-40B4-BE49-F238E27FC236}">
                  <a16:creationId xmlns:a16="http://schemas.microsoft.com/office/drawing/2014/main" id="{AAC9BB55-3876-4D70-B690-5FE04B7FBB29}"/>
                </a:ext>
              </a:extLst>
            </p:cNvPr>
            <p:cNvSpPr/>
            <p:nvPr/>
          </p:nvSpPr>
          <p:spPr>
            <a:xfrm>
              <a:off x="6001131" y="3209544"/>
              <a:ext cx="178498" cy="527780"/>
            </a:xfrm>
            <a:custGeom>
              <a:avLst/>
              <a:gdLst>
                <a:gd name="connsiteX0" fmla="*/ 178192 w 178498"/>
                <a:gd name="connsiteY0" fmla="*/ 419414 h 527780"/>
                <a:gd name="connsiteX1" fmla="*/ 101992 w 178498"/>
                <a:gd name="connsiteY1" fmla="*/ 527523 h 527780"/>
                <a:gd name="connsiteX2" fmla="*/ -306 w 178498"/>
                <a:gd name="connsiteY2" fmla="*/ 217675 h 527780"/>
                <a:gd name="connsiteX3" fmla="*/ 28269 w 178498"/>
                <a:gd name="connsiteY3" fmla="*/ -258 h 527780"/>
              </a:gdLst>
              <a:ahLst/>
              <a:cxnLst>
                <a:cxn ang="0">
                  <a:pos x="connsiteX0" y="connsiteY0"/>
                </a:cxn>
                <a:cxn ang="0">
                  <a:pos x="connsiteX1" y="connsiteY1"/>
                </a:cxn>
                <a:cxn ang="0">
                  <a:pos x="connsiteX2" y="connsiteY2"/>
                </a:cxn>
                <a:cxn ang="0">
                  <a:pos x="connsiteX3" y="connsiteY3"/>
                </a:cxn>
              </a:cxnLst>
              <a:rect l="l" t="t" r="r" b="b"/>
              <a:pathLst>
                <a:path w="178498" h="527780">
                  <a:moveTo>
                    <a:pt x="178192" y="419414"/>
                  </a:moveTo>
                  <a:cubicBezTo>
                    <a:pt x="159809" y="486089"/>
                    <a:pt x="132377" y="527427"/>
                    <a:pt x="101992" y="527523"/>
                  </a:cubicBezTo>
                  <a:cubicBezTo>
                    <a:pt x="45985" y="527523"/>
                    <a:pt x="170" y="388934"/>
                    <a:pt x="-306" y="217675"/>
                  </a:cubicBezTo>
                  <a:cubicBezTo>
                    <a:pt x="-306" y="132711"/>
                    <a:pt x="10457" y="55750"/>
                    <a:pt x="28269" y="-258"/>
                  </a:cubicBezTo>
                </a:path>
              </a:pathLst>
            </a:custGeom>
            <a:grpFill/>
            <a:ln w="15875" cap="rnd">
              <a:solidFill>
                <a:srgbClr val="C2C2C2"/>
              </a:solidFill>
              <a:prstDash val="solid"/>
              <a:round/>
            </a:ln>
          </p:spPr>
          <p:txBody>
            <a:bodyPr rtlCol="0" anchor="ctr"/>
            <a:lstStyle/>
            <a:p>
              <a:endParaRPr lang="pt-PT"/>
            </a:p>
          </p:txBody>
        </p:sp>
        <p:sp>
          <p:nvSpPr>
            <p:cNvPr id="279" name="Freeform: Shape 278">
              <a:extLst>
                <a:ext uri="{FF2B5EF4-FFF2-40B4-BE49-F238E27FC236}">
                  <a16:creationId xmlns:a16="http://schemas.microsoft.com/office/drawing/2014/main" id="{3D0BC5A1-7680-485A-9796-FDC3E4B7BAA3}"/>
                </a:ext>
              </a:extLst>
            </p:cNvPr>
            <p:cNvSpPr/>
            <p:nvPr/>
          </p:nvSpPr>
          <p:spPr>
            <a:xfrm>
              <a:off x="6004369" y="3130295"/>
              <a:ext cx="80962" cy="80962"/>
            </a:xfrm>
            <a:custGeom>
              <a:avLst/>
              <a:gdLst>
                <a:gd name="connsiteX0" fmla="*/ 80657 w 80962"/>
                <a:gd name="connsiteY0" fmla="*/ 40224 h 80962"/>
                <a:gd name="connsiteX1" fmla="*/ 40175 w 80962"/>
                <a:gd name="connsiteY1" fmla="*/ 80705 h 80962"/>
                <a:gd name="connsiteX2" fmla="*/ -306 w 80962"/>
                <a:gd name="connsiteY2" fmla="*/ 40224 h 80962"/>
                <a:gd name="connsiteX3" fmla="*/ 40175 w 80962"/>
                <a:gd name="connsiteY3" fmla="*/ -258 h 80962"/>
                <a:gd name="connsiteX4" fmla="*/ 80657 w 80962"/>
                <a:gd name="connsiteY4" fmla="*/ 40224 h 80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962" h="80962">
                  <a:moveTo>
                    <a:pt x="80657" y="40224"/>
                  </a:moveTo>
                  <a:cubicBezTo>
                    <a:pt x="80657" y="62579"/>
                    <a:pt x="62530" y="80705"/>
                    <a:pt x="40175" y="80705"/>
                  </a:cubicBezTo>
                  <a:cubicBezTo>
                    <a:pt x="17820" y="80705"/>
                    <a:pt x="-306" y="62579"/>
                    <a:pt x="-306" y="40224"/>
                  </a:cubicBezTo>
                  <a:cubicBezTo>
                    <a:pt x="-306" y="17869"/>
                    <a:pt x="17820" y="-258"/>
                    <a:pt x="40175" y="-258"/>
                  </a:cubicBezTo>
                  <a:cubicBezTo>
                    <a:pt x="62530" y="-258"/>
                    <a:pt x="80657" y="17869"/>
                    <a:pt x="80657" y="40224"/>
                  </a:cubicBezTo>
                  <a:close/>
                </a:path>
              </a:pathLst>
            </a:custGeom>
            <a:grpFill/>
            <a:ln w="15875" cap="rnd">
              <a:solidFill>
                <a:srgbClr val="C2C2C2"/>
              </a:solidFill>
              <a:prstDash val="solid"/>
              <a:round/>
            </a:ln>
          </p:spPr>
          <p:txBody>
            <a:bodyPr rtlCol="0" anchor="ctr"/>
            <a:lstStyle/>
            <a:p>
              <a:endParaRPr lang="pt-PT"/>
            </a:p>
          </p:txBody>
        </p:sp>
        <p:sp>
          <p:nvSpPr>
            <p:cNvPr id="280" name="Freeform: Shape 279">
              <a:extLst>
                <a:ext uri="{FF2B5EF4-FFF2-40B4-BE49-F238E27FC236}">
                  <a16:creationId xmlns:a16="http://schemas.microsoft.com/office/drawing/2014/main" id="{81CAFAE2-D3DC-46AC-AC7D-960ABE68ED8C}"/>
                </a:ext>
              </a:extLst>
            </p:cNvPr>
            <p:cNvSpPr/>
            <p:nvPr/>
          </p:nvSpPr>
          <p:spPr>
            <a:xfrm>
              <a:off x="5803010" y="3474624"/>
              <a:ext cx="81153" cy="81153"/>
            </a:xfrm>
            <a:custGeom>
              <a:avLst/>
              <a:gdLst>
                <a:gd name="connsiteX0" fmla="*/ 80847 w 81153"/>
                <a:gd name="connsiteY0" fmla="*/ 40319 h 81153"/>
                <a:gd name="connsiteX1" fmla="*/ 40271 w 81153"/>
                <a:gd name="connsiteY1" fmla="*/ 80896 h 81153"/>
                <a:gd name="connsiteX2" fmla="*/ -306 w 81153"/>
                <a:gd name="connsiteY2" fmla="*/ 40319 h 81153"/>
                <a:gd name="connsiteX3" fmla="*/ 40271 w 81153"/>
                <a:gd name="connsiteY3" fmla="*/ -258 h 81153"/>
                <a:gd name="connsiteX4" fmla="*/ 40366 w 81153"/>
                <a:gd name="connsiteY4" fmla="*/ -258 h 81153"/>
                <a:gd name="connsiteX5" fmla="*/ 80847 w 81153"/>
                <a:gd name="connsiteY5" fmla="*/ 40319 h 8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3" h="81153">
                  <a:moveTo>
                    <a:pt x="80847" y="40319"/>
                  </a:moveTo>
                  <a:cubicBezTo>
                    <a:pt x="80847" y="62731"/>
                    <a:pt x="62683" y="80896"/>
                    <a:pt x="40271" y="80896"/>
                  </a:cubicBezTo>
                  <a:cubicBezTo>
                    <a:pt x="17858" y="80896"/>
                    <a:pt x="-306" y="62731"/>
                    <a:pt x="-306" y="40319"/>
                  </a:cubicBezTo>
                  <a:cubicBezTo>
                    <a:pt x="-306" y="17907"/>
                    <a:pt x="17858" y="-258"/>
                    <a:pt x="40271" y="-258"/>
                  </a:cubicBezTo>
                  <a:cubicBezTo>
                    <a:pt x="40299" y="-258"/>
                    <a:pt x="40337" y="-258"/>
                    <a:pt x="40366" y="-258"/>
                  </a:cubicBezTo>
                  <a:cubicBezTo>
                    <a:pt x="62740" y="-200"/>
                    <a:pt x="80847" y="17945"/>
                    <a:pt x="80847" y="40319"/>
                  </a:cubicBezTo>
                  <a:close/>
                </a:path>
              </a:pathLst>
            </a:custGeom>
            <a:grpFill/>
            <a:ln w="15875" cap="rnd">
              <a:solidFill>
                <a:srgbClr val="C2C2C2"/>
              </a:solidFill>
              <a:prstDash val="solid"/>
              <a:round/>
            </a:ln>
          </p:spPr>
          <p:txBody>
            <a:bodyPr rtlCol="0" anchor="ctr"/>
            <a:lstStyle/>
            <a:p>
              <a:endParaRPr lang="pt-PT"/>
            </a:p>
          </p:txBody>
        </p:sp>
        <p:sp>
          <p:nvSpPr>
            <p:cNvPr id="281" name="Freeform: Shape 280">
              <a:extLst>
                <a:ext uri="{FF2B5EF4-FFF2-40B4-BE49-F238E27FC236}">
                  <a16:creationId xmlns:a16="http://schemas.microsoft.com/office/drawing/2014/main" id="{446E3F7D-BDC1-49DF-B2E8-AC30DF3A3397}"/>
                </a:ext>
              </a:extLst>
            </p:cNvPr>
            <p:cNvSpPr/>
            <p:nvPr/>
          </p:nvSpPr>
          <p:spPr>
            <a:xfrm>
              <a:off x="6311645" y="3467766"/>
              <a:ext cx="81153" cy="81153"/>
            </a:xfrm>
            <a:custGeom>
              <a:avLst/>
              <a:gdLst>
                <a:gd name="connsiteX0" fmla="*/ 80847 w 81153"/>
                <a:gd name="connsiteY0" fmla="*/ 40224 h 81153"/>
                <a:gd name="connsiteX1" fmla="*/ 40366 w 81153"/>
                <a:gd name="connsiteY1" fmla="*/ 80896 h 81153"/>
                <a:gd name="connsiteX2" fmla="*/ -306 w 81153"/>
                <a:gd name="connsiteY2" fmla="*/ 40414 h 81153"/>
                <a:gd name="connsiteX3" fmla="*/ 40175 w 81153"/>
                <a:gd name="connsiteY3" fmla="*/ -258 h 81153"/>
                <a:gd name="connsiteX4" fmla="*/ 40366 w 81153"/>
                <a:gd name="connsiteY4" fmla="*/ -258 h 81153"/>
                <a:gd name="connsiteX5" fmla="*/ 80847 w 81153"/>
                <a:gd name="connsiteY5" fmla="*/ 40224 h 8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3" h="81153">
                  <a:moveTo>
                    <a:pt x="80847" y="40224"/>
                  </a:moveTo>
                  <a:cubicBezTo>
                    <a:pt x="80904" y="62636"/>
                    <a:pt x="62778" y="80838"/>
                    <a:pt x="40366" y="80896"/>
                  </a:cubicBezTo>
                  <a:cubicBezTo>
                    <a:pt x="17954" y="80943"/>
                    <a:pt x="-249" y="62827"/>
                    <a:pt x="-306" y="40414"/>
                  </a:cubicBezTo>
                  <a:cubicBezTo>
                    <a:pt x="-363" y="18002"/>
                    <a:pt x="17763" y="-200"/>
                    <a:pt x="40175" y="-258"/>
                  </a:cubicBezTo>
                  <a:cubicBezTo>
                    <a:pt x="40242" y="-258"/>
                    <a:pt x="40299" y="-258"/>
                    <a:pt x="40366" y="-258"/>
                  </a:cubicBezTo>
                  <a:cubicBezTo>
                    <a:pt x="62721" y="-258"/>
                    <a:pt x="80847" y="17869"/>
                    <a:pt x="80847" y="40224"/>
                  </a:cubicBezTo>
                  <a:close/>
                </a:path>
              </a:pathLst>
            </a:custGeom>
            <a:grpFill/>
            <a:ln w="15875" cap="rnd">
              <a:solidFill>
                <a:srgbClr val="C2C2C2"/>
              </a:solidFill>
              <a:prstDash val="solid"/>
              <a:round/>
            </a:ln>
          </p:spPr>
          <p:txBody>
            <a:bodyPr rtlCol="0" anchor="ctr"/>
            <a:lstStyle/>
            <a:p>
              <a:endParaRPr lang="pt-PT"/>
            </a:p>
          </p:txBody>
        </p:sp>
        <p:sp>
          <p:nvSpPr>
            <p:cNvPr id="282" name="Freeform: Shape 281">
              <a:extLst>
                <a:ext uri="{FF2B5EF4-FFF2-40B4-BE49-F238E27FC236}">
                  <a16:creationId xmlns:a16="http://schemas.microsoft.com/office/drawing/2014/main" id="{567437F4-E9F1-4F9C-893A-23AC4F929878}"/>
                </a:ext>
              </a:extLst>
            </p:cNvPr>
            <p:cNvSpPr/>
            <p:nvPr/>
          </p:nvSpPr>
          <p:spPr>
            <a:xfrm>
              <a:off x="6082464" y="3407187"/>
              <a:ext cx="39426" cy="40100"/>
            </a:xfrm>
            <a:custGeom>
              <a:avLst/>
              <a:gdLst>
                <a:gd name="connsiteX0" fmla="*/ 19325 w 39426"/>
                <a:gd name="connsiteY0" fmla="*/ 39843 h 40100"/>
                <a:gd name="connsiteX1" fmla="*/ 9800 w 39426"/>
                <a:gd name="connsiteY1" fmla="*/ 37271 h 40100"/>
                <a:gd name="connsiteX2" fmla="*/ 2362 w 39426"/>
                <a:gd name="connsiteY2" fmla="*/ 9839 h 40100"/>
                <a:gd name="connsiteX3" fmla="*/ 19325 w 39426"/>
                <a:gd name="connsiteY3" fmla="*/ -258 h 40100"/>
                <a:gd name="connsiteX4" fmla="*/ 28850 w 39426"/>
                <a:gd name="connsiteY4" fmla="*/ 2314 h 40100"/>
                <a:gd name="connsiteX5" fmla="*/ 36633 w 39426"/>
                <a:gd name="connsiteY5" fmla="*/ 29375 h 40100"/>
                <a:gd name="connsiteX6" fmla="*/ 36471 w 39426"/>
                <a:gd name="connsiteY6" fmla="*/ 29651 h 40100"/>
                <a:gd name="connsiteX7" fmla="*/ 19325 w 39426"/>
                <a:gd name="connsiteY7" fmla="*/ 39843 h 4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426" h="40100">
                  <a:moveTo>
                    <a:pt x="19325" y="39843"/>
                  </a:moveTo>
                  <a:cubicBezTo>
                    <a:pt x="15982" y="39795"/>
                    <a:pt x="12706" y="38909"/>
                    <a:pt x="9800" y="37271"/>
                  </a:cubicBezTo>
                  <a:cubicBezTo>
                    <a:pt x="171" y="31746"/>
                    <a:pt x="-3163" y="19469"/>
                    <a:pt x="2362" y="9839"/>
                  </a:cubicBezTo>
                  <a:cubicBezTo>
                    <a:pt x="5857" y="3734"/>
                    <a:pt x="12296" y="-96"/>
                    <a:pt x="19325" y="-258"/>
                  </a:cubicBezTo>
                  <a:cubicBezTo>
                    <a:pt x="22669" y="-229"/>
                    <a:pt x="25945" y="657"/>
                    <a:pt x="28850" y="2314"/>
                  </a:cubicBezTo>
                  <a:cubicBezTo>
                    <a:pt x="38471" y="7639"/>
                    <a:pt x="41947" y="19755"/>
                    <a:pt x="36633" y="29375"/>
                  </a:cubicBezTo>
                  <a:cubicBezTo>
                    <a:pt x="36575" y="29460"/>
                    <a:pt x="36528" y="29556"/>
                    <a:pt x="36471" y="29651"/>
                  </a:cubicBezTo>
                  <a:cubicBezTo>
                    <a:pt x="32965" y="35842"/>
                    <a:pt x="26441" y="39719"/>
                    <a:pt x="19325" y="39843"/>
                  </a:cubicBezTo>
                  <a:close/>
                </a:path>
              </a:pathLst>
            </a:custGeom>
            <a:grpFill/>
            <a:ln w="15875" cap="rnd">
              <a:solidFill>
                <a:srgbClr val="C2C2C2"/>
              </a:solidFill>
              <a:prstDash val="solid"/>
              <a:round/>
            </a:ln>
          </p:spPr>
          <p:txBody>
            <a:bodyPr rtlCol="0" anchor="ctr"/>
            <a:lstStyle/>
            <a:p>
              <a:endParaRPr lang="pt-PT"/>
            </a:p>
          </p:txBody>
        </p:sp>
      </p:grpSp>
      <p:sp>
        <p:nvSpPr>
          <p:cNvPr id="285" name="TextBox 284">
            <a:extLst>
              <a:ext uri="{FF2B5EF4-FFF2-40B4-BE49-F238E27FC236}">
                <a16:creationId xmlns:a16="http://schemas.microsoft.com/office/drawing/2014/main" id="{BECAE6F7-8E99-418C-B28A-165471D32492}"/>
              </a:ext>
            </a:extLst>
          </p:cNvPr>
          <p:cNvSpPr txBox="1"/>
          <p:nvPr/>
        </p:nvSpPr>
        <p:spPr>
          <a:xfrm>
            <a:off x="1435259" y="393208"/>
            <a:ext cx="8915617" cy="1740476"/>
          </a:xfrm>
          <a:prstGeom prst="rect">
            <a:avLst/>
          </a:prstGeom>
          <a:noFill/>
        </p:spPr>
        <p:txBody>
          <a:bodyPr wrap="square" rtlCol="0">
            <a:spAutoFit/>
          </a:bodyPr>
          <a:lstStyle/>
          <a:p>
            <a:pPr>
              <a:lnSpc>
                <a:spcPct val="85000"/>
              </a:lnSpc>
            </a:pPr>
            <a:r>
              <a:rPr lang="pt-PT" sz="7200" spc="150" dirty="0">
                <a:solidFill>
                  <a:srgbClr val="CB9700"/>
                </a:solidFill>
                <a:latin typeface="Gotham Bold" panose="02000803030000020004" pitchFamily="2" charset="0"/>
              </a:rPr>
              <a:t>3 GRUPOS</a:t>
            </a:r>
          </a:p>
          <a:p>
            <a:pPr algn="r">
              <a:lnSpc>
                <a:spcPct val="85000"/>
              </a:lnSpc>
            </a:pPr>
            <a:r>
              <a:rPr lang="pt-PT" sz="5400" spc="150" dirty="0">
                <a:solidFill>
                  <a:srgbClr val="785D2E"/>
                </a:solidFill>
                <a:latin typeface="Gotham Bold" panose="02000803030000020004" pitchFamily="2" charset="0"/>
              </a:rPr>
              <a:t>ESTRATÉGICOS</a:t>
            </a:r>
            <a:endParaRPr lang="pt-PT" sz="6600" spc="150" dirty="0">
              <a:solidFill>
                <a:srgbClr val="785D2E"/>
              </a:solidFill>
              <a:latin typeface="Gotham Bold" panose="02000803030000020004" pitchFamily="2" charset="0"/>
            </a:endParaRPr>
          </a:p>
        </p:txBody>
      </p:sp>
      <p:sp>
        <p:nvSpPr>
          <p:cNvPr id="2" name="TextBox 8">
            <a:extLst>
              <a:ext uri="{FF2B5EF4-FFF2-40B4-BE49-F238E27FC236}">
                <a16:creationId xmlns:a16="http://schemas.microsoft.com/office/drawing/2014/main" id="{A5E59413-0B2E-21FF-6C31-E4A6568A5DF7}"/>
              </a:ext>
            </a:extLst>
          </p:cNvPr>
          <p:cNvSpPr txBox="1"/>
          <p:nvPr/>
        </p:nvSpPr>
        <p:spPr>
          <a:xfrm>
            <a:off x="9375386"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 name="Прямоугольник 2">
            <a:extLst>
              <a:ext uri="{FF2B5EF4-FFF2-40B4-BE49-F238E27FC236}">
                <a16:creationId xmlns:a16="http://schemas.microsoft.com/office/drawing/2014/main" id="{B3F40DE8-C7CD-86B7-EEC1-C93B1A1855F3}"/>
              </a:ext>
            </a:extLst>
          </p:cNvPr>
          <p:cNvSpPr/>
          <p:nvPr/>
        </p:nvSpPr>
        <p:spPr>
          <a:xfrm>
            <a:off x="231535" y="6679138"/>
            <a:ext cx="2657715" cy="230832"/>
          </a:xfrm>
          <a:prstGeom prst="rect">
            <a:avLst/>
          </a:prstGeom>
        </p:spPr>
        <p:txBody>
          <a:bodyPr wrap="square">
            <a:spAutoFit/>
          </a:bodyPr>
          <a:lstStyle/>
          <a:p>
            <a:r>
              <a:rPr lang="en-US" sz="900" baseline="0" dirty="0">
                <a:latin typeface="Open Sans" pitchFamily="2" charset="0"/>
                <a:ea typeface="Open Sans" pitchFamily="2" charset="0"/>
                <a:cs typeface="Open Sans" pitchFamily="2" charset="0"/>
              </a:rPr>
              <a:t>POLÍTICA, MACROECONOMIA E SOCIEDADE</a:t>
            </a:r>
            <a:endParaRPr lang="ru-RU" sz="500" dirty="0">
              <a:latin typeface="Open Sans" pitchFamily="2" charset="0"/>
              <a:ea typeface="Open Sans" pitchFamily="2" charset="0"/>
              <a:cs typeface="Open Sans" pitchFamily="2" charset="0"/>
            </a:endParaRPr>
          </a:p>
        </p:txBody>
      </p:sp>
      <p:sp>
        <p:nvSpPr>
          <p:cNvPr id="4" name="TextBox 3">
            <a:extLst>
              <a:ext uri="{FF2B5EF4-FFF2-40B4-BE49-F238E27FC236}">
                <a16:creationId xmlns:a16="http://schemas.microsoft.com/office/drawing/2014/main" id="{5FE31839-EC1F-6F6E-6F83-6B91656BAA96}"/>
              </a:ext>
            </a:extLst>
          </p:cNvPr>
          <p:cNvSpPr txBox="1"/>
          <p:nvPr/>
        </p:nvSpPr>
        <p:spPr>
          <a:xfrm>
            <a:off x="-725877" y="6659046"/>
            <a:ext cx="1140952" cy="261610"/>
          </a:xfrm>
          <a:prstGeom prst="rect">
            <a:avLst/>
          </a:prstGeom>
          <a:noFill/>
        </p:spPr>
        <p:txBody>
          <a:bodyPr wrap="squar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162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100"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995583413"/>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BG">
            <a:extLst>
              <a:ext uri="{FF2B5EF4-FFF2-40B4-BE49-F238E27FC236}">
                <a16:creationId xmlns:a16="http://schemas.microsoft.com/office/drawing/2014/main" id="{BAD73544-F960-4CC8-82B4-8D5868E66638}"/>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0" y="0"/>
            <a:ext cx="12191999" cy="6857999"/>
          </a:xfrm>
          <a:prstGeom prst="rect">
            <a:avLst/>
          </a:prstGeom>
        </p:spPr>
      </p:pic>
      <p:pic>
        <p:nvPicPr>
          <p:cNvPr id="3" name="Picture 2" descr="A picture containing background pattern&#10;&#10;Description automatically generated">
            <a:extLst>
              <a:ext uri="{FF2B5EF4-FFF2-40B4-BE49-F238E27FC236}">
                <a16:creationId xmlns:a16="http://schemas.microsoft.com/office/drawing/2014/main" id="{0AEA6241-54A7-4EC4-85AE-150D16B45D9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27" name="Picture 26">
            <a:extLst>
              <a:ext uri="{FF2B5EF4-FFF2-40B4-BE49-F238E27FC236}">
                <a16:creationId xmlns:a16="http://schemas.microsoft.com/office/drawing/2014/main" id="{301C2E7B-2328-4BF1-9C68-F8C3034076F6}"/>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7" name="Picture 6">
            <a:extLst>
              <a:ext uri="{FF2B5EF4-FFF2-40B4-BE49-F238E27FC236}">
                <a16:creationId xmlns:a16="http://schemas.microsoft.com/office/drawing/2014/main" id="{69C3370C-ACE5-4090-9010-5DF5154AC9D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9" name="Picture 8">
            <a:extLst>
              <a:ext uri="{FF2B5EF4-FFF2-40B4-BE49-F238E27FC236}">
                <a16:creationId xmlns:a16="http://schemas.microsoft.com/office/drawing/2014/main" id="{1541A46A-C743-4A69-9F24-E4A668BEFA93}"/>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5" name="CaixaDeTexto 4">
            <a:extLst>
              <a:ext uri="{FF2B5EF4-FFF2-40B4-BE49-F238E27FC236}">
                <a16:creationId xmlns:a16="http://schemas.microsoft.com/office/drawing/2014/main" id="{1DD071F0-90B6-4C6F-9A09-4763252D3B38}"/>
              </a:ext>
            </a:extLst>
          </p:cNvPr>
          <p:cNvSpPr txBox="1"/>
          <p:nvPr/>
        </p:nvSpPr>
        <p:spPr>
          <a:xfrm>
            <a:off x="801890" y="3699007"/>
            <a:ext cx="10588220" cy="1200329"/>
          </a:xfrm>
          <a:prstGeom prst="rect">
            <a:avLst/>
          </a:prstGeom>
          <a:noFill/>
        </p:spPr>
        <p:txBody>
          <a:bodyPr wrap="square" rtlCol="0">
            <a:spAutoFit/>
          </a:bodyPr>
          <a:lstStyle/>
          <a:p>
            <a:pPr lvl="0">
              <a:lnSpc>
                <a:spcPct val="75000"/>
              </a:lnSpc>
              <a:defRPr/>
            </a:pPr>
            <a:r>
              <a:rPr lang="pt-PT" sz="9600" dirty="0">
                <a:solidFill>
                  <a:schemeClr val="bg1"/>
                </a:solidFill>
                <a:latin typeface="Gotham Bold" panose="02000803030000020004" pitchFamily="2" charset="0"/>
                <a:cs typeface="Quire Sans" panose="020B0502040400020003" pitchFamily="34" charset="0"/>
              </a:rPr>
              <a:t>TECNOLOGIA,</a:t>
            </a:r>
            <a:endParaRPr kumimoji="0" lang="pt-PT" sz="9600" b="0" i="0" u="none" strike="noStrike" kern="1200" cap="none" spc="0" normalizeH="0" baseline="0" noProof="0" dirty="0">
              <a:ln>
                <a:noFill/>
              </a:ln>
              <a:solidFill>
                <a:schemeClr val="bg1"/>
              </a:solidFill>
              <a:effectLst/>
              <a:uLnTx/>
              <a:uFillTx/>
              <a:latin typeface="Gotham Bold" panose="02000803030000020004" pitchFamily="2" charset="0"/>
              <a:cs typeface="Quire Sans" panose="020B0502040400020003" pitchFamily="34" charset="0"/>
            </a:endParaRPr>
          </a:p>
        </p:txBody>
      </p:sp>
      <p:sp>
        <p:nvSpPr>
          <p:cNvPr id="6" name="CaixaDeTexto 5">
            <a:extLst>
              <a:ext uri="{FF2B5EF4-FFF2-40B4-BE49-F238E27FC236}">
                <a16:creationId xmlns:a16="http://schemas.microsoft.com/office/drawing/2014/main" id="{32C467B3-B2EB-4AC5-BAD3-1B6C22323987}"/>
              </a:ext>
            </a:extLst>
          </p:cNvPr>
          <p:cNvSpPr txBox="1"/>
          <p:nvPr/>
        </p:nvSpPr>
        <p:spPr>
          <a:xfrm>
            <a:off x="1068590" y="4716880"/>
            <a:ext cx="8542135" cy="1274195"/>
          </a:xfrm>
          <a:prstGeom prst="rect">
            <a:avLst/>
          </a:prstGeom>
          <a:noFill/>
        </p:spPr>
        <p:txBody>
          <a:bodyPr wrap="square" rtlCol="0">
            <a:spAutoFit/>
          </a:bodyPr>
          <a:lstStyle/>
          <a:p>
            <a:pPr lvl="0">
              <a:lnSpc>
                <a:spcPct val="80000"/>
              </a:lnSpc>
              <a:defRPr/>
            </a:pPr>
            <a:r>
              <a:rPr lang="pt-PT" sz="4800" spc="300" dirty="0">
                <a:solidFill>
                  <a:schemeClr val="bg1">
                    <a:alpha val="60000"/>
                  </a:schemeClr>
                </a:solidFill>
                <a:latin typeface="Gotham Bold" panose="02000803030000020004" pitchFamily="2" charset="0"/>
                <a:cs typeface="Quire Sans" panose="020B0502040400020003" pitchFamily="34" charset="0"/>
              </a:rPr>
              <a:t>TALENTO E</a:t>
            </a:r>
          </a:p>
          <a:p>
            <a:pPr lvl="0" algn="r">
              <a:lnSpc>
                <a:spcPct val="80000"/>
              </a:lnSpc>
              <a:defRPr/>
            </a:pPr>
            <a:r>
              <a:rPr lang="pt-PT" sz="4800" spc="300" dirty="0">
                <a:solidFill>
                  <a:schemeClr val="bg1">
                    <a:alpha val="60000"/>
                  </a:schemeClr>
                </a:solidFill>
                <a:latin typeface="Gotham Bold" panose="02000803030000020004" pitchFamily="2" charset="0"/>
                <a:cs typeface="Quire Sans" panose="020B0502040400020003" pitchFamily="34" charset="0"/>
              </a:rPr>
              <a:t>INFRAESTRUTURAS</a:t>
            </a:r>
          </a:p>
        </p:txBody>
      </p:sp>
      <p:grpSp>
        <p:nvGrpSpPr>
          <p:cNvPr id="34" name="Group 33">
            <a:extLst>
              <a:ext uri="{FF2B5EF4-FFF2-40B4-BE49-F238E27FC236}">
                <a16:creationId xmlns:a16="http://schemas.microsoft.com/office/drawing/2014/main" id="{8CE9EC00-9917-4AF0-83CC-3FA7516810DE}"/>
              </a:ext>
            </a:extLst>
          </p:cNvPr>
          <p:cNvGrpSpPr/>
          <p:nvPr/>
        </p:nvGrpSpPr>
        <p:grpSpPr>
          <a:xfrm>
            <a:off x="754031" y="3800877"/>
            <a:ext cx="0" cy="4006966"/>
            <a:chOff x="10144397" y="437841"/>
            <a:chExt cx="0" cy="4006966"/>
          </a:xfrm>
        </p:grpSpPr>
        <p:cxnSp>
          <p:nvCxnSpPr>
            <p:cNvPr id="32" name="Straight Connector 31">
              <a:extLst>
                <a:ext uri="{FF2B5EF4-FFF2-40B4-BE49-F238E27FC236}">
                  <a16:creationId xmlns:a16="http://schemas.microsoft.com/office/drawing/2014/main" id="{F5050721-51CF-40BB-9B99-540E1C6FB264}"/>
                </a:ext>
              </a:extLst>
            </p:cNvPr>
            <p:cNvCxnSpPr>
              <a:cxnSpLocks/>
            </p:cNvCxnSpPr>
            <p:nvPr/>
          </p:nvCxnSpPr>
          <p:spPr>
            <a:xfrm flipH="1">
              <a:off x="10144397" y="43784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Straight Connector 32">
              <a:extLst>
                <a:ext uri="{FF2B5EF4-FFF2-40B4-BE49-F238E27FC236}">
                  <a16:creationId xmlns:a16="http://schemas.microsoft.com/office/drawing/2014/main" id="{CCE20331-0D6A-4BCC-B760-51DBB23B2719}"/>
                </a:ext>
              </a:extLst>
            </p:cNvPr>
            <p:cNvCxnSpPr>
              <a:cxnSpLocks/>
            </p:cNvCxnSpPr>
            <p:nvPr/>
          </p:nvCxnSpPr>
          <p:spPr>
            <a:xfrm>
              <a:off x="10144397" y="437841"/>
              <a:ext cx="0" cy="4006966"/>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sp>
        <p:nvSpPr>
          <p:cNvPr id="436" name="Graphic 2">
            <a:extLst>
              <a:ext uri="{FF2B5EF4-FFF2-40B4-BE49-F238E27FC236}">
                <a16:creationId xmlns:a16="http://schemas.microsoft.com/office/drawing/2014/main" id="{8F9E0A4D-6A28-4DEF-AD16-261393BDB1EE}"/>
              </a:ext>
            </a:extLst>
          </p:cNvPr>
          <p:cNvSpPr/>
          <p:nvPr/>
        </p:nvSpPr>
        <p:spPr>
          <a:xfrm>
            <a:off x="290472" y="3772302"/>
            <a:ext cx="304038" cy="304038"/>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CCAD46"/>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schemeClr val="bg1"/>
              </a:solidFill>
              <a:effectLst/>
              <a:uLnTx/>
              <a:uFillTx/>
              <a:latin typeface="Calibri" panose="020F0502020204030204"/>
              <a:ea typeface="+mn-ea"/>
              <a:cs typeface="+mn-cs"/>
            </a:endParaRPr>
          </a:p>
        </p:txBody>
      </p:sp>
      <p:pic>
        <p:nvPicPr>
          <p:cNvPr id="26" name="Graphic 4">
            <a:extLst>
              <a:ext uri="{FF2B5EF4-FFF2-40B4-BE49-F238E27FC236}">
                <a16:creationId xmlns:a16="http://schemas.microsoft.com/office/drawing/2014/main" id="{E2BB0339-610D-4CCC-87F0-19FA2C858FA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765182" y="6269992"/>
            <a:ext cx="1235385" cy="415255"/>
          </a:xfrm>
          <a:prstGeom prst="rect">
            <a:avLst/>
          </a:prstGeom>
        </p:spPr>
      </p:pic>
      <p:pic>
        <p:nvPicPr>
          <p:cNvPr id="17" name="Picture 16" descr="A picture containing text&#10;&#10;Description automatically generated">
            <a:extLst>
              <a:ext uri="{FF2B5EF4-FFF2-40B4-BE49-F238E27FC236}">
                <a16:creationId xmlns:a16="http://schemas.microsoft.com/office/drawing/2014/main" id="{4D8048EB-6879-40BA-8D6F-A9E694CB326B}"/>
              </a:ext>
            </a:extLst>
          </p:cNvPr>
          <p:cNvPicPr>
            <a:picLocks noChangeAspect="1"/>
          </p:cNvPicPr>
          <p:nvPr/>
        </p:nvPicPr>
        <p:blipFill rotWithShape="1">
          <a:blip r:embed="rId10">
            <a:extLst>
              <a:ext uri="{28A0092B-C50C-407E-A947-70E740481C1C}">
                <a14:useLocalDpi xmlns:a14="http://schemas.microsoft.com/office/drawing/2010/main" val="0"/>
              </a:ext>
            </a:extLst>
          </a:blip>
          <a:srcRect l="24896" t="37222" r="64583" b="37592"/>
          <a:stretch/>
        </p:blipFill>
        <p:spPr>
          <a:xfrm>
            <a:off x="2022900" y="585946"/>
            <a:ext cx="1282700" cy="1727200"/>
          </a:xfrm>
          <a:prstGeom prst="rect">
            <a:avLst/>
          </a:prstGeom>
        </p:spPr>
      </p:pic>
      <p:pic>
        <p:nvPicPr>
          <p:cNvPr id="18" name="Picture 17" descr="A picture containing text&#10;&#10;Description automatically generated">
            <a:extLst>
              <a:ext uri="{FF2B5EF4-FFF2-40B4-BE49-F238E27FC236}">
                <a16:creationId xmlns:a16="http://schemas.microsoft.com/office/drawing/2014/main" id="{2FD184EB-07BE-4AD6-BB99-8AB3FC4930B8}"/>
              </a:ext>
            </a:extLst>
          </p:cNvPr>
          <p:cNvPicPr>
            <a:picLocks noChangeAspect="1"/>
          </p:cNvPicPr>
          <p:nvPr/>
        </p:nvPicPr>
        <p:blipFill rotWithShape="1">
          <a:blip r:embed="rId10">
            <a:extLst>
              <a:ext uri="{28A0092B-C50C-407E-A947-70E740481C1C}">
                <a14:useLocalDpi xmlns:a14="http://schemas.microsoft.com/office/drawing/2010/main" val="0"/>
              </a:ext>
            </a:extLst>
          </a:blip>
          <a:srcRect l="24896" t="37222" r="64583" b="37592"/>
          <a:stretch/>
        </p:blipFill>
        <p:spPr>
          <a:xfrm>
            <a:off x="10668894" y="4233842"/>
            <a:ext cx="1282700" cy="1727200"/>
          </a:xfrm>
          <a:prstGeom prst="rect">
            <a:avLst/>
          </a:prstGeom>
        </p:spPr>
      </p:pic>
      <p:pic>
        <p:nvPicPr>
          <p:cNvPr id="2" name="Picture 1" descr="A picture containing drawing&#10;&#10;Description automatically generated">
            <a:extLst>
              <a:ext uri="{FF2B5EF4-FFF2-40B4-BE49-F238E27FC236}">
                <a16:creationId xmlns:a16="http://schemas.microsoft.com/office/drawing/2014/main" id="{76368549-CE7E-1A91-51C7-7CD2E406462D}"/>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4" name="Group 3">
            <a:extLst>
              <a:ext uri="{FF2B5EF4-FFF2-40B4-BE49-F238E27FC236}">
                <a16:creationId xmlns:a16="http://schemas.microsoft.com/office/drawing/2014/main" id="{B14850D7-3076-32A2-45A8-012E42B19F37}"/>
              </a:ext>
            </a:extLst>
          </p:cNvPr>
          <p:cNvGrpSpPr/>
          <p:nvPr/>
        </p:nvGrpSpPr>
        <p:grpSpPr>
          <a:xfrm>
            <a:off x="-25415" y="6654881"/>
            <a:ext cx="12307960" cy="253916"/>
            <a:chOff x="-115960" y="6654881"/>
            <a:chExt cx="12307960" cy="253916"/>
          </a:xfrm>
        </p:grpSpPr>
        <p:sp>
          <p:nvSpPr>
            <p:cNvPr id="8" name="Прямоугольник 2">
              <a:extLst>
                <a:ext uri="{FF2B5EF4-FFF2-40B4-BE49-F238E27FC236}">
                  <a16:creationId xmlns:a16="http://schemas.microsoft.com/office/drawing/2014/main" id="{9632894D-95DC-8EE4-C052-FE97E72566CA}"/>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163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0" name="TextBox 8">
              <a:extLst>
                <a:ext uri="{FF2B5EF4-FFF2-40B4-BE49-F238E27FC236}">
                  <a16:creationId xmlns:a16="http://schemas.microsoft.com/office/drawing/2014/main" id="{4DCADE4C-3C79-E435-5799-7AB622C11B48}"/>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3421391096"/>
      </p:ext>
    </p:extLst>
  </p:cSld>
  <p:clrMapOvr>
    <a:masterClrMapping/>
  </p:clrMapOvr>
  <p:transition spd="slow">
    <p:push dir="u"/>
  </p:transition>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BG">
            <a:extLst>
              <a:ext uri="{FF2B5EF4-FFF2-40B4-BE49-F238E27FC236}">
                <a16:creationId xmlns:a16="http://schemas.microsoft.com/office/drawing/2014/main" id="{E048B12B-4A31-430A-AF07-D623FB23155C}"/>
              </a:ext>
            </a:extLst>
          </p:cNvPr>
          <p:cNvPicPr>
            <a:picLocks noChangeAspect="1"/>
          </p:cNvPicPr>
          <p:nvPr/>
        </p:nvPicPr>
        <p:blipFill>
          <a:blip r:embed="rId2"/>
          <a:stretch>
            <a:fillRect/>
          </a:stretch>
        </p:blipFill>
        <p:spPr>
          <a:xfrm>
            <a:off x="0" y="-1"/>
            <a:ext cx="12192000" cy="6858001"/>
          </a:xfrm>
          <a:prstGeom prst="rect">
            <a:avLst/>
          </a:prstGeom>
        </p:spPr>
      </p:pic>
      <p:pic>
        <p:nvPicPr>
          <p:cNvPr id="63" name="Graf.">
            <a:extLst>
              <a:ext uri="{FF2B5EF4-FFF2-40B4-BE49-F238E27FC236}">
                <a16:creationId xmlns:a16="http://schemas.microsoft.com/office/drawing/2014/main" id="{48A067D8-1ADB-4DA3-873E-74BF081E2CB0}"/>
              </a:ext>
            </a:extLst>
          </p:cNvPr>
          <p:cNvPicPr>
            <a:picLocks noChangeAspect="1"/>
          </p:cNvPicPr>
          <p:nvPr/>
        </p:nvPicPr>
        <p:blipFill rotWithShape="1">
          <a:blip r:embed="rId3">
            <a:extLst>
              <a:ext uri="{28A0092B-C50C-407E-A947-70E740481C1C}">
                <a14:useLocalDpi xmlns:a14="http://schemas.microsoft.com/office/drawing/2010/main" val="0"/>
              </a:ext>
            </a:extLst>
          </a:blip>
          <a:srcRect l="56625" t="50438"/>
          <a:stretch/>
        </p:blipFill>
        <p:spPr>
          <a:xfrm>
            <a:off x="6903716" y="3459054"/>
            <a:ext cx="5288283" cy="3398946"/>
          </a:xfrm>
          <a:prstGeom prst="rect">
            <a:avLst/>
          </a:prstGeom>
        </p:spPr>
      </p:pic>
      <p:pic>
        <p:nvPicPr>
          <p:cNvPr id="64" name="barra_graf">
            <a:extLst>
              <a:ext uri="{FF2B5EF4-FFF2-40B4-BE49-F238E27FC236}">
                <a16:creationId xmlns:a16="http://schemas.microsoft.com/office/drawing/2014/main" id="{EDEC951A-2D0F-4EE9-A552-EB0C605C2AA2}"/>
              </a:ext>
            </a:extLst>
          </p:cNvPr>
          <p:cNvPicPr>
            <a:picLocks noChangeAspect="1"/>
          </p:cNvPicPr>
          <p:nvPr/>
        </p:nvPicPr>
        <p:blipFill rotWithShape="1">
          <a:blip r:embed="rId4">
            <a:extLst>
              <a:ext uri="{28A0092B-C50C-407E-A947-70E740481C1C}">
                <a14:useLocalDpi xmlns:a14="http://schemas.microsoft.com/office/drawing/2010/main" val="0"/>
              </a:ext>
            </a:extLst>
          </a:blip>
          <a:srcRect l="72083" t="41185" r="17834"/>
          <a:stretch/>
        </p:blipFill>
        <p:spPr>
          <a:xfrm>
            <a:off x="8848376" y="4846214"/>
            <a:ext cx="1229360" cy="4033520"/>
          </a:xfrm>
          <a:prstGeom prst="rect">
            <a:avLst/>
          </a:prstGeom>
        </p:spPr>
      </p:pic>
      <p:pic>
        <p:nvPicPr>
          <p:cNvPr id="61" name="mak">
            <a:extLst>
              <a:ext uri="{FF2B5EF4-FFF2-40B4-BE49-F238E27FC236}">
                <a16:creationId xmlns:a16="http://schemas.microsoft.com/office/drawing/2014/main" id="{1E6EA6E0-A157-45AF-A658-AF8288F3D7F6}"/>
              </a:ext>
            </a:extLst>
          </p:cNvPr>
          <p:cNvPicPr>
            <a:picLocks noChangeAspect="1"/>
          </p:cNvPicPr>
          <p:nvPr/>
        </p:nvPicPr>
        <p:blipFill rotWithShape="1">
          <a:blip r:embed="rId5">
            <a:extLst>
              <a:ext uri="{28A0092B-C50C-407E-A947-70E740481C1C}">
                <a14:useLocalDpi xmlns:a14="http://schemas.microsoft.com/office/drawing/2010/main" val="0"/>
              </a:ext>
            </a:extLst>
          </a:blip>
          <a:srcRect l="-355" t="63659"/>
          <a:stretch/>
        </p:blipFill>
        <p:spPr>
          <a:xfrm>
            <a:off x="-43323" y="4365722"/>
            <a:ext cx="12235323" cy="2492277"/>
          </a:xfrm>
          <a:prstGeom prst="rect">
            <a:avLst/>
          </a:prstGeom>
        </p:spPr>
      </p:pic>
      <p:graphicFrame>
        <p:nvGraphicFramePr>
          <p:cNvPr id="42" name="Gráfico 41">
            <a:extLst>
              <a:ext uri="{FF2B5EF4-FFF2-40B4-BE49-F238E27FC236}">
                <a16:creationId xmlns:a16="http://schemas.microsoft.com/office/drawing/2014/main" id="{A81449D7-1398-405E-86BB-11192E1AD719}"/>
              </a:ext>
            </a:extLst>
          </p:cNvPr>
          <p:cNvGraphicFramePr>
            <a:graphicFrameLocks/>
          </p:cNvGraphicFramePr>
          <p:nvPr/>
        </p:nvGraphicFramePr>
        <p:xfrm>
          <a:off x="0" y="2301240"/>
          <a:ext cx="8286149" cy="4261016"/>
        </p:xfrm>
        <a:graphic>
          <a:graphicData uri="http://schemas.openxmlformats.org/drawingml/2006/chart">
            <c:chart xmlns:c="http://schemas.openxmlformats.org/drawingml/2006/chart" xmlns:r="http://schemas.openxmlformats.org/officeDocument/2006/relationships" r:id="rId6"/>
          </a:graphicData>
        </a:graphic>
      </p:graphicFrame>
      <p:sp>
        <p:nvSpPr>
          <p:cNvPr id="44" name="Freeform: Shape 43">
            <a:extLst>
              <a:ext uri="{FF2B5EF4-FFF2-40B4-BE49-F238E27FC236}">
                <a16:creationId xmlns:a16="http://schemas.microsoft.com/office/drawing/2014/main" id="{B91DDD25-6CAC-4911-B8E4-43E5E104F70F}"/>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597E9E8C-3DDE-425C-933B-992CFC39BE18}"/>
              </a:ext>
            </a:extLst>
          </p:cNvPr>
          <p:cNvGrpSpPr/>
          <p:nvPr/>
        </p:nvGrpSpPr>
        <p:grpSpPr>
          <a:xfrm>
            <a:off x="301815" y="228177"/>
            <a:ext cx="305109" cy="425548"/>
            <a:chOff x="-3125096" y="-554804"/>
            <a:chExt cx="1960054" cy="2733769"/>
          </a:xfrm>
        </p:grpSpPr>
        <p:sp>
          <p:nvSpPr>
            <p:cNvPr id="15" name="Freeform: Shape 14">
              <a:extLst>
                <a:ext uri="{FF2B5EF4-FFF2-40B4-BE49-F238E27FC236}">
                  <a16:creationId xmlns:a16="http://schemas.microsoft.com/office/drawing/2014/main" id="{2411C7C4-A23E-428D-A62B-96CCECB71E5F}"/>
                </a:ext>
              </a:extLst>
            </p:cNvPr>
            <p:cNvSpPr/>
            <p:nvPr/>
          </p:nvSpPr>
          <p:spPr>
            <a:xfrm>
              <a:off x="-2671134" y="122232"/>
              <a:ext cx="1052131" cy="1052131"/>
            </a:xfrm>
            <a:custGeom>
              <a:avLst/>
              <a:gdLst>
                <a:gd name="connsiteX0" fmla="*/ 427058 w 1052131"/>
                <a:gd name="connsiteY0" fmla="*/ 140928 h 1052131"/>
                <a:gd name="connsiteX1" fmla="*/ 323235 w 1052131"/>
                <a:gd name="connsiteY1" fmla="*/ 183790 h 1052131"/>
                <a:gd name="connsiteX2" fmla="*/ 206459 w 1052131"/>
                <a:gd name="connsiteY2" fmla="*/ 100923 h 1052131"/>
                <a:gd name="connsiteX3" fmla="*/ 100350 w 1052131"/>
                <a:gd name="connsiteY3" fmla="*/ 207031 h 1052131"/>
                <a:gd name="connsiteX4" fmla="*/ 183218 w 1052131"/>
                <a:gd name="connsiteY4" fmla="*/ 323808 h 1052131"/>
                <a:gd name="connsiteX5" fmla="*/ 140451 w 1052131"/>
                <a:gd name="connsiteY5" fmla="*/ 426868 h 1052131"/>
                <a:gd name="connsiteX6" fmla="*/ -710 w 1052131"/>
                <a:gd name="connsiteY6" fmla="*/ 450871 h 1052131"/>
                <a:gd name="connsiteX7" fmla="*/ -710 w 1052131"/>
                <a:gd name="connsiteY7" fmla="*/ 600985 h 1052131"/>
                <a:gd name="connsiteX8" fmla="*/ 140451 w 1052131"/>
                <a:gd name="connsiteY8" fmla="*/ 624988 h 1052131"/>
                <a:gd name="connsiteX9" fmla="*/ 183694 w 1052131"/>
                <a:gd name="connsiteY9" fmla="*/ 728716 h 1052131"/>
                <a:gd name="connsiteX10" fmla="*/ 100445 w 1052131"/>
                <a:gd name="connsiteY10" fmla="*/ 844825 h 1052131"/>
                <a:gd name="connsiteX11" fmla="*/ 206554 w 1052131"/>
                <a:gd name="connsiteY11" fmla="*/ 951029 h 1052131"/>
                <a:gd name="connsiteX12" fmla="*/ 322664 w 1052131"/>
                <a:gd name="connsiteY12" fmla="*/ 867685 h 1052131"/>
                <a:gd name="connsiteX13" fmla="*/ 426391 w 1052131"/>
                <a:gd name="connsiteY13" fmla="*/ 910738 h 1052131"/>
                <a:gd name="connsiteX14" fmla="*/ 450394 w 1052131"/>
                <a:gd name="connsiteY14" fmla="*/ 1051994 h 1052131"/>
                <a:gd name="connsiteX15" fmla="*/ 600508 w 1052131"/>
                <a:gd name="connsiteY15" fmla="*/ 1051994 h 1052131"/>
                <a:gd name="connsiteX16" fmla="*/ 624511 w 1052131"/>
                <a:gd name="connsiteY16" fmla="*/ 910834 h 1052131"/>
                <a:gd name="connsiteX17" fmla="*/ 728333 w 1052131"/>
                <a:gd name="connsiteY17" fmla="*/ 867685 h 1052131"/>
                <a:gd name="connsiteX18" fmla="*/ 844443 w 1052131"/>
                <a:gd name="connsiteY18" fmla="*/ 951029 h 1052131"/>
                <a:gd name="connsiteX19" fmla="*/ 950552 w 1052131"/>
                <a:gd name="connsiteY19" fmla="*/ 844825 h 1052131"/>
                <a:gd name="connsiteX20" fmla="*/ 867113 w 1052131"/>
                <a:gd name="connsiteY20" fmla="*/ 728716 h 1052131"/>
                <a:gd name="connsiteX21" fmla="*/ 910451 w 1052131"/>
                <a:gd name="connsiteY21" fmla="*/ 623941 h 1052131"/>
                <a:gd name="connsiteX22" fmla="*/ 1051421 w 1052131"/>
                <a:gd name="connsiteY22" fmla="*/ 600795 h 1052131"/>
                <a:gd name="connsiteX23" fmla="*/ 1051421 w 1052131"/>
                <a:gd name="connsiteY23" fmla="*/ 450871 h 1052131"/>
                <a:gd name="connsiteX24" fmla="*/ 910451 w 1052131"/>
                <a:gd name="connsiteY24" fmla="*/ 427726 h 1052131"/>
                <a:gd name="connsiteX25" fmla="*/ 867589 w 1052131"/>
                <a:gd name="connsiteY25" fmla="*/ 323808 h 1052131"/>
                <a:gd name="connsiteX26" fmla="*/ 950456 w 1052131"/>
                <a:gd name="connsiteY26" fmla="*/ 207031 h 1052131"/>
                <a:gd name="connsiteX27" fmla="*/ 844348 w 1052131"/>
                <a:gd name="connsiteY27" fmla="*/ 100923 h 1052131"/>
                <a:gd name="connsiteX28" fmla="*/ 727476 w 1052131"/>
                <a:gd name="connsiteY28" fmla="*/ 183790 h 1052131"/>
                <a:gd name="connsiteX29" fmla="*/ 623558 w 1052131"/>
                <a:gd name="connsiteY29" fmla="*/ 140833 h 1052131"/>
                <a:gd name="connsiteX30" fmla="*/ 600413 w 1052131"/>
                <a:gd name="connsiteY30" fmla="*/ -137 h 1052131"/>
                <a:gd name="connsiteX31" fmla="*/ 450394 w 1052131"/>
                <a:gd name="connsiteY31" fmla="*/ -137 h 1052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52131" h="1052131">
                  <a:moveTo>
                    <a:pt x="427058" y="140928"/>
                  </a:moveTo>
                  <a:cubicBezTo>
                    <a:pt x="390567" y="150148"/>
                    <a:pt x="355601" y="164588"/>
                    <a:pt x="323235" y="183790"/>
                  </a:cubicBezTo>
                  <a:lnTo>
                    <a:pt x="206459" y="100923"/>
                  </a:lnTo>
                  <a:lnTo>
                    <a:pt x="100350" y="207031"/>
                  </a:lnTo>
                  <a:lnTo>
                    <a:pt x="183218" y="323808"/>
                  </a:lnTo>
                  <a:cubicBezTo>
                    <a:pt x="164149" y="355964"/>
                    <a:pt x="149756" y="390664"/>
                    <a:pt x="140451" y="426868"/>
                  </a:cubicBezTo>
                  <a:lnTo>
                    <a:pt x="-710" y="450871"/>
                  </a:lnTo>
                  <a:lnTo>
                    <a:pt x="-710" y="600985"/>
                  </a:lnTo>
                  <a:lnTo>
                    <a:pt x="140451" y="624988"/>
                  </a:lnTo>
                  <a:cubicBezTo>
                    <a:pt x="149833" y="661450"/>
                    <a:pt x="164396" y="696388"/>
                    <a:pt x="183694" y="728716"/>
                  </a:cubicBezTo>
                  <a:lnTo>
                    <a:pt x="100445" y="844825"/>
                  </a:lnTo>
                  <a:lnTo>
                    <a:pt x="206554" y="951029"/>
                  </a:lnTo>
                  <a:lnTo>
                    <a:pt x="322664" y="867685"/>
                  </a:lnTo>
                  <a:cubicBezTo>
                    <a:pt x="355001" y="886916"/>
                    <a:pt x="389939" y="901414"/>
                    <a:pt x="426391" y="910738"/>
                  </a:cubicBezTo>
                  <a:lnTo>
                    <a:pt x="450394" y="1051994"/>
                  </a:lnTo>
                  <a:lnTo>
                    <a:pt x="600508" y="1051994"/>
                  </a:lnTo>
                  <a:lnTo>
                    <a:pt x="624511" y="910834"/>
                  </a:lnTo>
                  <a:cubicBezTo>
                    <a:pt x="660982" y="901423"/>
                    <a:pt x="695939" y="886897"/>
                    <a:pt x="728333" y="867685"/>
                  </a:cubicBezTo>
                  <a:lnTo>
                    <a:pt x="844443" y="951029"/>
                  </a:lnTo>
                  <a:lnTo>
                    <a:pt x="950552" y="844825"/>
                  </a:lnTo>
                  <a:lnTo>
                    <a:pt x="867113" y="728716"/>
                  </a:lnTo>
                  <a:cubicBezTo>
                    <a:pt x="886515" y="696055"/>
                    <a:pt x="901107" y="660764"/>
                    <a:pt x="910451" y="623941"/>
                  </a:cubicBezTo>
                  <a:lnTo>
                    <a:pt x="1051421" y="600795"/>
                  </a:lnTo>
                  <a:lnTo>
                    <a:pt x="1051421" y="450871"/>
                  </a:lnTo>
                  <a:lnTo>
                    <a:pt x="910451" y="427726"/>
                  </a:lnTo>
                  <a:cubicBezTo>
                    <a:pt x="901202" y="391216"/>
                    <a:pt x="886773" y="356222"/>
                    <a:pt x="867589" y="323808"/>
                  </a:cubicBezTo>
                  <a:lnTo>
                    <a:pt x="950456" y="207031"/>
                  </a:lnTo>
                  <a:lnTo>
                    <a:pt x="844348" y="100923"/>
                  </a:lnTo>
                  <a:lnTo>
                    <a:pt x="727476" y="183790"/>
                  </a:lnTo>
                  <a:cubicBezTo>
                    <a:pt x="695082" y="164550"/>
                    <a:pt x="660087" y="150081"/>
                    <a:pt x="623558" y="140833"/>
                  </a:cubicBezTo>
                  <a:lnTo>
                    <a:pt x="600413" y="-137"/>
                  </a:lnTo>
                  <a:lnTo>
                    <a:pt x="450394" y="-137"/>
                  </a:ln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962B2F51-DB66-49D1-9154-2CB7A7866006}"/>
                </a:ext>
              </a:extLst>
            </p:cNvPr>
            <p:cNvSpPr/>
            <p:nvPr/>
          </p:nvSpPr>
          <p:spPr>
            <a:xfrm>
              <a:off x="-2298802" y="494565"/>
              <a:ext cx="307467" cy="307467"/>
            </a:xfrm>
            <a:custGeom>
              <a:avLst/>
              <a:gdLst>
                <a:gd name="connsiteX0" fmla="*/ 125020 w 307467"/>
                <a:gd name="connsiteY0" fmla="*/ 2435 h 307467"/>
                <a:gd name="connsiteX1" fmla="*/ 153024 w 307467"/>
                <a:gd name="connsiteY1" fmla="*/ -137 h 307467"/>
                <a:gd name="connsiteX2" fmla="*/ 306757 w 307467"/>
                <a:gd name="connsiteY2" fmla="*/ 153596 h 307467"/>
                <a:gd name="connsiteX3" fmla="*/ 153024 w 307467"/>
                <a:gd name="connsiteY3" fmla="*/ 307330 h 307467"/>
                <a:gd name="connsiteX4" fmla="*/ -710 w 307467"/>
                <a:gd name="connsiteY4" fmla="*/ 153596 h 307467"/>
                <a:gd name="connsiteX5" fmla="*/ 1576 w 307467"/>
                <a:gd name="connsiteY5" fmla="*/ 126736 h 3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467" h="307467">
                  <a:moveTo>
                    <a:pt x="125020" y="2435"/>
                  </a:moveTo>
                  <a:cubicBezTo>
                    <a:pt x="134250" y="711"/>
                    <a:pt x="143632" y="-156"/>
                    <a:pt x="153024" y="-137"/>
                  </a:cubicBezTo>
                  <a:cubicBezTo>
                    <a:pt x="237930" y="-137"/>
                    <a:pt x="306757" y="68690"/>
                    <a:pt x="306757" y="153596"/>
                  </a:cubicBezTo>
                  <a:cubicBezTo>
                    <a:pt x="306757" y="238502"/>
                    <a:pt x="237930" y="307330"/>
                    <a:pt x="153024" y="307330"/>
                  </a:cubicBezTo>
                  <a:cubicBezTo>
                    <a:pt x="68118" y="307330"/>
                    <a:pt x="-710" y="238502"/>
                    <a:pt x="-710" y="153596"/>
                  </a:cubicBezTo>
                  <a:cubicBezTo>
                    <a:pt x="-719" y="144595"/>
                    <a:pt x="43" y="135604"/>
                    <a:pt x="1576" y="126736"/>
                  </a:cubicBez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 name="Freeform: Shape 16">
              <a:extLst>
                <a:ext uri="{FF2B5EF4-FFF2-40B4-BE49-F238E27FC236}">
                  <a16:creationId xmlns:a16="http://schemas.microsoft.com/office/drawing/2014/main" id="{5E34BE0F-69D9-43FE-AE7B-9A9A8A1FB5C2}"/>
                </a:ext>
              </a:extLst>
            </p:cNvPr>
            <p:cNvSpPr/>
            <p:nvPr/>
          </p:nvSpPr>
          <p:spPr>
            <a:xfrm>
              <a:off x="-2502732" y="1865689"/>
              <a:ext cx="719613" cy="9525"/>
            </a:xfrm>
            <a:custGeom>
              <a:avLst/>
              <a:gdLst>
                <a:gd name="connsiteX0" fmla="*/ 0 w 719613"/>
                <a:gd name="connsiteY0" fmla="*/ 0 h 9525"/>
                <a:gd name="connsiteX1" fmla="*/ 719614 w 719613"/>
                <a:gd name="connsiteY1" fmla="*/ 0 h 9525"/>
              </a:gdLst>
              <a:ahLst/>
              <a:cxnLst>
                <a:cxn ang="0">
                  <a:pos x="connsiteX0" y="connsiteY0"/>
                </a:cxn>
                <a:cxn ang="0">
                  <a:pos x="connsiteX1" y="connsiteY1"/>
                </a:cxn>
              </a:cxnLst>
              <a:rect l="l" t="t" r="r" b="b"/>
              <a:pathLst>
                <a:path w="719613" h="9525">
                  <a:moveTo>
                    <a:pt x="0" y="0"/>
                  </a:moveTo>
                  <a:lnTo>
                    <a:pt x="719614"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453CBBE0-CF3B-40C9-A196-B8E01A4D35B4}"/>
                </a:ext>
              </a:extLst>
            </p:cNvPr>
            <p:cNvSpPr/>
            <p:nvPr/>
          </p:nvSpPr>
          <p:spPr>
            <a:xfrm>
              <a:off x="-2145068" y="-554804"/>
              <a:ext cx="9525" cy="181070"/>
            </a:xfrm>
            <a:custGeom>
              <a:avLst/>
              <a:gdLst>
                <a:gd name="connsiteX0" fmla="*/ 0 w 9525"/>
                <a:gd name="connsiteY0" fmla="*/ 181070 h 181070"/>
                <a:gd name="connsiteX1" fmla="*/ 0 w 9525"/>
                <a:gd name="connsiteY1" fmla="*/ 0 h 181070"/>
              </a:gdLst>
              <a:ahLst/>
              <a:cxnLst>
                <a:cxn ang="0">
                  <a:pos x="connsiteX0" y="connsiteY0"/>
                </a:cxn>
                <a:cxn ang="0">
                  <a:pos x="connsiteX1" y="connsiteY1"/>
                </a:cxn>
              </a:cxnLst>
              <a:rect l="l" t="t" r="r" b="b"/>
              <a:pathLst>
                <a:path w="9525" h="181070">
                  <a:moveTo>
                    <a:pt x="0" y="181070"/>
                  </a:moveTo>
                  <a:lnTo>
                    <a:pt x="0"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2945E950-C0EA-453B-85A2-FE47DCA149EB}"/>
                </a:ext>
              </a:extLst>
            </p:cNvPr>
            <p:cNvSpPr/>
            <p:nvPr/>
          </p:nvSpPr>
          <p:spPr>
            <a:xfrm>
              <a:off x="-1311536" y="-128179"/>
              <a:ext cx="146494" cy="147066"/>
            </a:xfrm>
            <a:custGeom>
              <a:avLst/>
              <a:gdLst>
                <a:gd name="connsiteX0" fmla="*/ 0 w 146494"/>
                <a:gd name="connsiteY0" fmla="*/ 147066 h 147066"/>
                <a:gd name="connsiteX1" fmla="*/ 146494 w 146494"/>
                <a:gd name="connsiteY1" fmla="*/ 0 h 147066"/>
              </a:gdLst>
              <a:ahLst/>
              <a:cxnLst>
                <a:cxn ang="0">
                  <a:pos x="connsiteX0" y="connsiteY0"/>
                </a:cxn>
                <a:cxn ang="0">
                  <a:pos x="connsiteX1" y="connsiteY1"/>
                </a:cxn>
              </a:cxnLst>
              <a:rect l="l" t="t" r="r" b="b"/>
              <a:pathLst>
                <a:path w="146494" h="147066">
                  <a:moveTo>
                    <a:pt x="0" y="147066"/>
                  </a:moveTo>
                  <a:lnTo>
                    <a:pt x="146494"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2B96BD57-6994-4728-92FA-01F10BF9B66C}"/>
                </a:ext>
              </a:extLst>
            </p:cNvPr>
            <p:cNvSpPr/>
            <p:nvPr/>
          </p:nvSpPr>
          <p:spPr>
            <a:xfrm>
              <a:off x="-3125096" y="-128179"/>
              <a:ext cx="146399" cy="147066"/>
            </a:xfrm>
            <a:custGeom>
              <a:avLst/>
              <a:gdLst>
                <a:gd name="connsiteX0" fmla="*/ 0 w 146399"/>
                <a:gd name="connsiteY0" fmla="*/ 0 h 147066"/>
                <a:gd name="connsiteX1" fmla="*/ 146399 w 146399"/>
                <a:gd name="connsiteY1" fmla="*/ 147066 h 147066"/>
              </a:gdLst>
              <a:ahLst/>
              <a:cxnLst>
                <a:cxn ang="0">
                  <a:pos x="connsiteX0" y="connsiteY0"/>
                </a:cxn>
                <a:cxn ang="0">
                  <a:pos x="connsiteX1" y="connsiteY1"/>
                </a:cxn>
              </a:cxnLst>
              <a:rect l="l" t="t" r="r" b="b"/>
              <a:pathLst>
                <a:path w="146399" h="147066">
                  <a:moveTo>
                    <a:pt x="0" y="0"/>
                  </a:moveTo>
                  <a:lnTo>
                    <a:pt x="146399" y="147066"/>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43FA30FE-985A-4A01-9B78-4CB6407AC097}"/>
                </a:ext>
              </a:extLst>
            </p:cNvPr>
            <p:cNvSpPr/>
            <p:nvPr/>
          </p:nvSpPr>
          <p:spPr>
            <a:xfrm>
              <a:off x="-2940120" y="-120749"/>
              <a:ext cx="1595056" cy="1746789"/>
            </a:xfrm>
            <a:custGeom>
              <a:avLst/>
              <a:gdLst>
                <a:gd name="connsiteX0" fmla="*/ 492304 w 1595056"/>
                <a:gd name="connsiteY0" fmla="*/ 1746652 h 1746789"/>
                <a:gd name="connsiteX1" fmla="*/ 1100380 w 1595056"/>
                <a:gd name="connsiteY1" fmla="*/ 1746652 h 1746789"/>
                <a:gd name="connsiteX2" fmla="*/ 1350316 w 1595056"/>
                <a:gd name="connsiteY2" fmla="*/ 1329076 h 1746789"/>
                <a:gd name="connsiteX3" fmla="*/ 1448805 w 1595056"/>
                <a:gd name="connsiteY3" fmla="*/ 1232112 h 1746789"/>
                <a:gd name="connsiteX4" fmla="*/ 1594346 w 1595056"/>
                <a:gd name="connsiteY4" fmla="*/ 781579 h 1746789"/>
                <a:gd name="connsiteX5" fmla="*/ 796532 w 1595056"/>
                <a:gd name="connsiteY5" fmla="*/ -137 h 1746789"/>
                <a:gd name="connsiteX6" fmla="*/ -710 w 1595056"/>
                <a:gd name="connsiteY6" fmla="*/ 781579 h 1746789"/>
                <a:gd name="connsiteX7" fmla="*/ 143403 w 1595056"/>
                <a:gd name="connsiteY7" fmla="*/ 1230397 h 1746789"/>
                <a:gd name="connsiteX8" fmla="*/ 243797 w 1595056"/>
                <a:gd name="connsiteY8" fmla="*/ 1329648 h 1746789"/>
                <a:gd name="connsiteX9" fmla="*/ 431915 w 1595056"/>
                <a:gd name="connsiteY9" fmla="*/ 1554629 h 174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056" h="1746789">
                  <a:moveTo>
                    <a:pt x="492304" y="1746652"/>
                  </a:moveTo>
                  <a:lnTo>
                    <a:pt x="1100380" y="1746652"/>
                  </a:lnTo>
                  <a:cubicBezTo>
                    <a:pt x="1132574" y="1533578"/>
                    <a:pt x="1238588" y="1434137"/>
                    <a:pt x="1350316" y="1329076"/>
                  </a:cubicBezTo>
                  <a:cubicBezTo>
                    <a:pt x="1382986" y="1298215"/>
                    <a:pt x="1416991" y="1266307"/>
                    <a:pt x="1448805" y="1232112"/>
                  </a:cubicBezTo>
                  <a:cubicBezTo>
                    <a:pt x="1550722" y="1111716"/>
                    <a:pt x="1594346" y="976937"/>
                    <a:pt x="1594346" y="781579"/>
                  </a:cubicBezTo>
                  <a:cubicBezTo>
                    <a:pt x="1594346" y="350573"/>
                    <a:pt x="1236492" y="-137"/>
                    <a:pt x="796532" y="-137"/>
                  </a:cubicBezTo>
                  <a:cubicBezTo>
                    <a:pt x="356572" y="-137"/>
                    <a:pt x="-710" y="350573"/>
                    <a:pt x="-710" y="781579"/>
                  </a:cubicBezTo>
                  <a:cubicBezTo>
                    <a:pt x="-710" y="961792"/>
                    <a:pt x="48534" y="1113621"/>
                    <a:pt x="143403" y="1230397"/>
                  </a:cubicBezTo>
                  <a:cubicBezTo>
                    <a:pt x="176836" y="1266592"/>
                    <a:pt x="210935" y="1298596"/>
                    <a:pt x="243797" y="1329648"/>
                  </a:cubicBezTo>
                  <a:cubicBezTo>
                    <a:pt x="314663" y="1396323"/>
                    <a:pt x="383243" y="1461569"/>
                    <a:pt x="431915" y="1554629"/>
                  </a:cubicBezTo>
                </a:path>
              </a:pathLst>
            </a:custGeom>
            <a:noFill/>
            <a:ln w="19050" cap="rnd">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7A31ED64-CAB3-4452-9E6A-3422F4988DD4}"/>
                </a:ext>
              </a:extLst>
            </p:cNvPr>
            <p:cNvSpPr/>
            <p:nvPr/>
          </p:nvSpPr>
          <p:spPr>
            <a:xfrm>
              <a:off x="-2414150" y="2086287"/>
              <a:ext cx="542353" cy="92678"/>
            </a:xfrm>
            <a:custGeom>
              <a:avLst/>
              <a:gdLst>
                <a:gd name="connsiteX0" fmla="*/ -710 w 542353"/>
                <a:gd name="connsiteY0" fmla="*/ -137 h 92678"/>
                <a:gd name="connsiteX1" fmla="*/ 104827 w 542353"/>
                <a:gd name="connsiteY1" fmla="*/ -137 h 92678"/>
                <a:gd name="connsiteX2" fmla="*/ 270562 w 542353"/>
                <a:gd name="connsiteY2" fmla="*/ 92541 h 92678"/>
                <a:gd name="connsiteX3" fmla="*/ 436297 w 542353"/>
                <a:gd name="connsiteY3" fmla="*/ -137 h 92678"/>
                <a:gd name="connsiteX4" fmla="*/ 541644 w 542353"/>
                <a:gd name="connsiteY4" fmla="*/ -137 h 92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353" h="92678">
                  <a:moveTo>
                    <a:pt x="-710" y="-137"/>
                  </a:moveTo>
                  <a:lnTo>
                    <a:pt x="104827" y="-137"/>
                  </a:lnTo>
                  <a:cubicBezTo>
                    <a:pt x="131306" y="36534"/>
                    <a:pt x="189028" y="92541"/>
                    <a:pt x="270562" y="92541"/>
                  </a:cubicBezTo>
                  <a:cubicBezTo>
                    <a:pt x="352096" y="92541"/>
                    <a:pt x="409627" y="36534"/>
                    <a:pt x="436297" y="-137"/>
                  </a:cubicBezTo>
                  <a:lnTo>
                    <a:pt x="541644" y="-137"/>
                  </a:ln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 name="TextBox 44">
            <a:extLst>
              <a:ext uri="{FF2B5EF4-FFF2-40B4-BE49-F238E27FC236}">
                <a16:creationId xmlns:a16="http://schemas.microsoft.com/office/drawing/2014/main" id="{B4160B1A-ABC6-45F2-8EAF-34446EB9BF41}"/>
              </a:ext>
            </a:extLst>
          </p:cNvPr>
          <p:cNvSpPr txBox="1"/>
          <p:nvPr/>
        </p:nvSpPr>
        <p:spPr>
          <a:xfrm>
            <a:off x="1026453" y="79826"/>
            <a:ext cx="637528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PT" sz="1400" b="0" i="0" u="none" strike="noStrike" kern="1200" cap="none" spc="200" normalizeH="0" baseline="0" noProof="0" dirty="0">
                <a:ln>
                  <a:noFill/>
                </a:ln>
                <a:solidFill>
                  <a:prstClr val="white"/>
                </a:solidFill>
                <a:effectLst/>
                <a:uLnTx/>
                <a:uFillTx/>
                <a:latin typeface="Gotham" panose="02000604030000020004" pitchFamily="50" charset="0"/>
                <a:ea typeface="Roboto" panose="02000000000000000000" pitchFamily="2" charset="0"/>
                <a:cs typeface="Quire Sans" panose="020B0502040400020003" pitchFamily="34" charset="0"/>
              </a:rPr>
              <a:t>01_ </a:t>
            </a:r>
            <a:r>
              <a:rPr kumimoji="0" lang="pt-PT" sz="1400" b="0" i="0" u="none" strike="noStrike" kern="1200" cap="none" spc="200" normalizeH="0" baseline="0" noProof="0" dirty="0">
                <a:ln>
                  <a:noFill/>
                </a:ln>
                <a:solidFill>
                  <a:srgbClr val="666970">
                    <a:alpha val="70000"/>
                  </a:srgbClr>
                </a:solidFill>
                <a:effectLst/>
                <a:uLnTx/>
                <a:uFillTx/>
                <a:latin typeface="Gotham Bold" panose="02000803030000020004" pitchFamily="2" charset="0"/>
                <a:ea typeface="Roboto" panose="02000000000000000000" pitchFamily="2" charset="0"/>
                <a:cs typeface="Quire Sans" panose="020B0502040400020003" pitchFamily="34" charset="0"/>
              </a:rPr>
              <a:t>TECNOLOGIA, TALENTO E INFRAESTRUTURAS</a:t>
            </a:r>
          </a:p>
        </p:txBody>
      </p:sp>
      <p:pic>
        <p:nvPicPr>
          <p:cNvPr id="24" name="Graphic 4">
            <a:extLst>
              <a:ext uri="{FF2B5EF4-FFF2-40B4-BE49-F238E27FC236}">
                <a16:creationId xmlns:a16="http://schemas.microsoft.com/office/drawing/2014/main" id="{3E914977-177F-4551-8BD4-461F2D0DAEE4}"/>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0765182" y="6269992"/>
            <a:ext cx="1235385" cy="415255"/>
          </a:xfrm>
          <a:prstGeom prst="rect">
            <a:avLst/>
          </a:prstGeom>
        </p:spPr>
      </p:pic>
      <p:sp>
        <p:nvSpPr>
          <p:cNvPr id="37" name="CaixaDeTexto 36">
            <a:extLst>
              <a:ext uri="{FF2B5EF4-FFF2-40B4-BE49-F238E27FC236}">
                <a16:creationId xmlns:a16="http://schemas.microsoft.com/office/drawing/2014/main" id="{941A1D81-21BB-4C4E-9340-248F05096EDC}"/>
              </a:ext>
            </a:extLst>
          </p:cNvPr>
          <p:cNvSpPr txBox="1"/>
          <p:nvPr/>
        </p:nvSpPr>
        <p:spPr>
          <a:xfrm>
            <a:off x="579248" y="878276"/>
            <a:ext cx="6324469" cy="1200329"/>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a:lnSpc>
                <a:spcPct val="80000"/>
              </a:lnSpc>
            </a:pPr>
            <a:r>
              <a:rPr lang="pt-PT" sz="4500" i="0" dirty="0">
                <a:solidFill>
                  <a:srgbClr val="CCAD46"/>
                </a:solidFill>
                <a:latin typeface="Gotham Bold" panose="02000803030000020004" pitchFamily="2" charset="0"/>
                <a:cs typeface="+mn-cs"/>
              </a:rPr>
              <a:t>DIPLOMADOS</a:t>
            </a:r>
            <a:br>
              <a:rPr lang="pt-PT" sz="4500" i="0" dirty="0">
                <a:solidFill>
                  <a:srgbClr val="CCAD46"/>
                </a:solidFill>
                <a:latin typeface="Gotham Bold" panose="02000803030000020004" pitchFamily="2" charset="0"/>
                <a:cs typeface="+mn-cs"/>
              </a:rPr>
            </a:br>
            <a:r>
              <a:rPr lang="pt-PT" sz="4500" i="0" dirty="0">
                <a:solidFill>
                  <a:srgbClr val="CCAD46"/>
                </a:solidFill>
                <a:latin typeface="Gotham Bold" panose="02000803030000020004" pitchFamily="2" charset="0"/>
                <a:cs typeface="+mn-cs"/>
              </a:rPr>
              <a:t>EM ÁREAS CTEM</a:t>
            </a:r>
          </a:p>
        </p:txBody>
      </p:sp>
      <p:grpSp>
        <p:nvGrpSpPr>
          <p:cNvPr id="38" name="Group 55">
            <a:extLst>
              <a:ext uri="{FF2B5EF4-FFF2-40B4-BE49-F238E27FC236}">
                <a16:creationId xmlns:a16="http://schemas.microsoft.com/office/drawing/2014/main" id="{CC8D6E01-E287-4799-A734-9B187124C522}"/>
              </a:ext>
            </a:extLst>
          </p:cNvPr>
          <p:cNvGrpSpPr/>
          <p:nvPr/>
        </p:nvGrpSpPr>
        <p:grpSpPr>
          <a:xfrm>
            <a:off x="449216" y="1085644"/>
            <a:ext cx="87041" cy="5380832"/>
            <a:chOff x="10144397" y="437841"/>
            <a:chExt cx="0" cy="5772357"/>
          </a:xfrm>
        </p:grpSpPr>
        <p:cxnSp>
          <p:nvCxnSpPr>
            <p:cNvPr id="39" name="Straight Connector 56">
              <a:extLst>
                <a:ext uri="{FF2B5EF4-FFF2-40B4-BE49-F238E27FC236}">
                  <a16:creationId xmlns:a16="http://schemas.microsoft.com/office/drawing/2014/main" id="{36A5E93B-48B8-463D-8A29-73314CA4AFE5}"/>
                </a:ext>
              </a:extLst>
            </p:cNvPr>
            <p:cNvCxnSpPr>
              <a:cxnSpLocks/>
            </p:cNvCxnSpPr>
            <p:nvPr/>
          </p:nvCxnSpPr>
          <p:spPr>
            <a:xfrm flipH="1">
              <a:off x="10144397" y="43784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40" name="Straight Connector 57">
              <a:extLst>
                <a:ext uri="{FF2B5EF4-FFF2-40B4-BE49-F238E27FC236}">
                  <a16:creationId xmlns:a16="http://schemas.microsoft.com/office/drawing/2014/main" id="{62AA80DF-D590-46D6-A6C0-E1D18DACD8CC}"/>
                </a:ext>
              </a:extLst>
            </p:cNvPr>
            <p:cNvCxnSpPr>
              <a:cxnSpLocks/>
            </p:cNvCxnSpPr>
            <p:nvPr/>
          </p:nvCxnSpPr>
          <p:spPr>
            <a:xfrm>
              <a:off x="10144397" y="437841"/>
              <a:ext cx="0" cy="5772357"/>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sp>
        <p:nvSpPr>
          <p:cNvPr id="41" name="TextBox 7">
            <a:extLst>
              <a:ext uri="{FF2B5EF4-FFF2-40B4-BE49-F238E27FC236}">
                <a16:creationId xmlns:a16="http://schemas.microsoft.com/office/drawing/2014/main" id="{0EA8A865-CC16-43D5-B5D4-064560BE46FB}"/>
              </a:ext>
            </a:extLst>
          </p:cNvPr>
          <p:cNvSpPr txBox="1"/>
          <p:nvPr/>
        </p:nvSpPr>
        <p:spPr>
          <a:xfrm>
            <a:off x="579248" y="2013974"/>
            <a:ext cx="5562097" cy="553998"/>
          </a:xfrm>
          <a:prstGeom prst="rect">
            <a:avLst/>
          </a:prstGeom>
          <a:noFill/>
        </p:spPr>
        <p:txBody>
          <a:bodyPr wrap="square" rtlCol="0">
            <a:spAutoFit/>
          </a:bodyPr>
          <a:lstStyle>
            <a:defPPr>
              <a:defRPr lang="pt-PT"/>
            </a:defPPr>
            <a:lvl1pPr>
              <a:defRPr sz="1400" b="0" spc="200">
                <a:solidFill>
                  <a:srgbClr val="1B1B1C"/>
                </a:solidFill>
                <a:latin typeface="Gotham Bold" panose="02000803030000020004" pitchFamily="2" charset="0"/>
                <a:ea typeface="Roboto" panose="02000000000000000000" pitchFamily="2" charset="0"/>
                <a:cs typeface="Quire Sans" panose="020B0502040400020003" pitchFamily="34" charset="0"/>
              </a:defRPr>
            </a:lvl1pPr>
          </a:lstStyle>
          <a:p>
            <a:r>
              <a:rPr lang="pt-PT" sz="1600" dirty="0">
                <a:solidFill>
                  <a:srgbClr val="785D2E"/>
                </a:solidFill>
              </a:rPr>
              <a:t>VAGAS CTEM</a:t>
            </a:r>
            <a:br>
              <a:rPr lang="pt-PT" sz="1600" dirty="0">
                <a:solidFill>
                  <a:srgbClr val="785D2E"/>
                </a:solidFill>
              </a:rPr>
            </a:br>
            <a:r>
              <a:rPr lang="pt-PT" dirty="0">
                <a:latin typeface="Gotham Light" panose="02000603030000020004" pitchFamily="2" charset="0"/>
              </a:rPr>
              <a:t>Ciência, Tecnologia, Engenharia e Matemática</a:t>
            </a:r>
            <a:endParaRPr lang="pt-PT" sz="1600" dirty="0">
              <a:latin typeface="Gotham Light" panose="02000603030000020004" pitchFamily="2" charset="0"/>
            </a:endParaRPr>
          </a:p>
        </p:txBody>
      </p:sp>
      <p:sp>
        <p:nvSpPr>
          <p:cNvPr id="2" name="Retângulo 1">
            <a:extLst>
              <a:ext uri="{FF2B5EF4-FFF2-40B4-BE49-F238E27FC236}">
                <a16:creationId xmlns:a16="http://schemas.microsoft.com/office/drawing/2014/main" id="{5F03BABD-E5FE-4AE2-A60D-94CCCA457A0F}"/>
              </a:ext>
            </a:extLst>
          </p:cNvPr>
          <p:cNvSpPr/>
          <p:nvPr/>
        </p:nvSpPr>
        <p:spPr>
          <a:xfrm>
            <a:off x="0" y="0"/>
            <a:ext cx="12192000"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70" name="TextBox 12">
            <a:extLst>
              <a:ext uri="{FF2B5EF4-FFF2-40B4-BE49-F238E27FC236}">
                <a16:creationId xmlns:a16="http://schemas.microsoft.com/office/drawing/2014/main" id="{46F933BD-B963-4B97-A8B1-A5D511FB48BF}"/>
              </a:ext>
            </a:extLst>
          </p:cNvPr>
          <p:cNvSpPr txBox="1"/>
          <p:nvPr/>
        </p:nvSpPr>
        <p:spPr>
          <a:xfrm>
            <a:off x="10077736" y="3654241"/>
            <a:ext cx="2030967" cy="851002"/>
          </a:xfrm>
          <a:prstGeom prst="rect">
            <a:avLst/>
          </a:prstGeom>
          <a:noFill/>
        </p:spPr>
        <p:txBody>
          <a:bodyPr wrap="square" rtlCol="0">
            <a:spAutoFit/>
          </a:bodyPr>
          <a:lstStyle/>
          <a:p>
            <a:pPr>
              <a:lnSpc>
                <a:spcPct val="85000"/>
              </a:lnSpc>
            </a:pPr>
            <a:r>
              <a:rPr lang="pt-PT" sz="5800" b="1" dirty="0">
                <a:solidFill>
                  <a:srgbClr val="1B1B1C"/>
                </a:solidFill>
                <a:latin typeface="Gotham" panose="02000604030000020004" pitchFamily="50" charset="0"/>
                <a:cs typeface="Quire Sans" panose="020B0502040204020203" pitchFamily="34" charset="0"/>
              </a:rPr>
              <a:t>35%</a:t>
            </a:r>
            <a:endParaRPr lang="en-US" sz="5800" b="1" dirty="0">
              <a:solidFill>
                <a:srgbClr val="1B1B1C"/>
              </a:solidFill>
              <a:latin typeface="Gotham" panose="02000604030000020004" pitchFamily="50" charset="0"/>
              <a:cs typeface="Quire Sans" panose="020B0502040204020203" pitchFamily="34" charset="0"/>
            </a:endParaRPr>
          </a:p>
        </p:txBody>
      </p:sp>
      <p:sp>
        <p:nvSpPr>
          <p:cNvPr id="55" name="CaixaDeTexto 4">
            <a:extLst>
              <a:ext uri="{FF2B5EF4-FFF2-40B4-BE49-F238E27FC236}">
                <a16:creationId xmlns:a16="http://schemas.microsoft.com/office/drawing/2014/main" id="{05C44193-B49A-4F6A-A67D-126B94125114}"/>
              </a:ext>
            </a:extLst>
          </p:cNvPr>
          <p:cNvSpPr txBox="1"/>
          <p:nvPr/>
        </p:nvSpPr>
        <p:spPr>
          <a:xfrm>
            <a:off x="761517" y="412698"/>
            <a:ext cx="2962271" cy="480131"/>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2800" b="0" i="0" u="none" strike="noStrike" kern="1200" cap="none" spc="150" normalizeH="0" baseline="0" noProof="0" dirty="0">
                <a:ln>
                  <a:noFill/>
                </a:ln>
                <a:solidFill>
                  <a:srgbClr val="666970"/>
                </a:solidFill>
                <a:effectLst/>
                <a:uLnTx/>
                <a:uFillTx/>
                <a:latin typeface="Gotham Light" panose="02000603030000020004" pitchFamily="2" charset="0"/>
                <a:ea typeface="Roboto Lt" pitchFamily="2" charset="0"/>
                <a:cs typeface="Quire Sans" panose="020B0502040400020003" pitchFamily="34" charset="0"/>
              </a:rPr>
              <a:t>Diagnóstico</a:t>
            </a:r>
          </a:p>
        </p:txBody>
      </p:sp>
      <p:grpSp>
        <p:nvGrpSpPr>
          <p:cNvPr id="72" name="Agrupar 71">
            <a:extLst>
              <a:ext uri="{FF2B5EF4-FFF2-40B4-BE49-F238E27FC236}">
                <a16:creationId xmlns:a16="http://schemas.microsoft.com/office/drawing/2014/main" id="{A684339C-25C7-49C2-938F-2158D5E79BED}"/>
              </a:ext>
            </a:extLst>
          </p:cNvPr>
          <p:cNvGrpSpPr/>
          <p:nvPr/>
        </p:nvGrpSpPr>
        <p:grpSpPr>
          <a:xfrm>
            <a:off x="10078094" y="4443877"/>
            <a:ext cx="1812300" cy="1372781"/>
            <a:chOff x="10363844" y="3673917"/>
            <a:chExt cx="1041519" cy="1372781"/>
          </a:xfrm>
        </p:grpSpPr>
        <p:sp>
          <p:nvSpPr>
            <p:cNvPr id="50" name="TextBox 25">
              <a:extLst>
                <a:ext uri="{FF2B5EF4-FFF2-40B4-BE49-F238E27FC236}">
                  <a16:creationId xmlns:a16="http://schemas.microsoft.com/office/drawing/2014/main" id="{60709874-7B5E-473A-8F33-0DE06F462CCA}"/>
                </a:ext>
              </a:extLst>
            </p:cNvPr>
            <p:cNvSpPr txBox="1"/>
            <p:nvPr/>
          </p:nvSpPr>
          <p:spPr>
            <a:xfrm>
              <a:off x="10363844" y="3673917"/>
              <a:ext cx="1041519" cy="1131079"/>
            </a:xfrm>
            <a:prstGeom prst="rect">
              <a:avLst/>
            </a:prstGeom>
            <a:noFill/>
          </p:spPr>
          <p:txBody>
            <a:bodyPr wrap="square" rtlCol="0">
              <a:spAutoFit/>
            </a:bodyPr>
            <a:lstStyle/>
            <a:p>
              <a:pPr>
                <a:lnSpc>
                  <a:spcPct val="90000"/>
                </a:lnSpc>
              </a:pPr>
              <a:r>
                <a:rPr lang="pt-PT" sz="1500" dirty="0">
                  <a:solidFill>
                    <a:srgbClr val="1B1B1C"/>
                  </a:solidFill>
                  <a:latin typeface="Gotham Light" panose="02000603030000020004" pitchFamily="2" charset="0"/>
                  <a:cs typeface="Quire Sans" panose="020B0502040400020003" pitchFamily="34" charset="0"/>
                </a:rPr>
                <a:t>Oferta de vagas estável nos últimos</a:t>
              </a:r>
              <a:endParaRPr lang="pt-PT" sz="1500" dirty="0">
                <a:solidFill>
                  <a:srgbClr val="1B1B1C"/>
                </a:solidFill>
                <a:latin typeface="Gotham" panose="02000604030000020004" pitchFamily="50" charset="0"/>
                <a:cs typeface="Quire Sans" panose="020B0502040400020003" pitchFamily="34" charset="0"/>
              </a:endParaRPr>
            </a:p>
          </p:txBody>
        </p:sp>
        <p:sp>
          <p:nvSpPr>
            <p:cNvPr id="51" name="TextBox 25">
              <a:extLst>
                <a:ext uri="{FF2B5EF4-FFF2-40B4-BE49-F238E27FC236}">
                  <a16:creationId xmlns:a16="http://schemas.microsoft.com/office/drawing/2014/main" id="{E04E8693-BED6-4746-A8F6-5C9816C6B453}"/>
                </a:ext>
              </a:extLst>
            </p:cNvPr>
            <p:cNvSpPr txBox="1"/>
            <p:nvPr/>
          </p:nvSpPr>
          <p:spPr>
            <a:xfrm>
              <a:off x="10363844" y="4351123"/>
              <a:ext cx="1041519" cy="695575"/>
            </a:xfrm>
            <a:prstGeom prst="rect">
              <a:avLst/>
            </a:prstGeom>
            <a:noFill/>
          </p:spPr>
          <p:txBody>
            <a:bodyPr wrap="square" rtlCol="0">
              <a:spAutoFit/>
            </a:bodyPr>
            <a:lstStyle/>
            <a:p>
              <a:pPr>
                <a:lnSpc>
                  <a:spcPct val="70000"/>
                </a:lnSpc>
                <a:spcAft>
                  <a:spcPts val="1200"/>
                </a:spcAft>
              </a:pPr>
              <a:r>
                <a:rPr lang="pt-PT" sz="2800" dirty="0">
                  <a:solidFill>
                    <a:srgbClr val="1B1B1C"/>
                  </a:solidFill>
                  <a:latin typeface="Gotham" panose="02000604030000020004" pitchFamily="50" charset="0"/>
                  <a:cs typeface="Quire Sans" panose="020B0502040400020003" pitchFamily="34" charset="0"/>
                </a:rPr>
                <a:t>10 anos</a:t>
              </a:r>
              <a:endParaRPr lang="pt-PT" sz="1500" dirty="0">
                <a:solidFill>
                  <a:srgbClr val="1B1B1C"/>
                </a:solidFill>
                <a:latin typeface="Gotham Light" panose="02000603030000020004" pitchFamily="2" charset="0"/>
                <a:cs typeface="Quire Sans" panose="020B0502040400020003" pitchFamily="34" charset="0"/>
              </a:endParaRPr>
            </a:p>
          </p:txBody>
        </p:sp>
      </p:grpSp>
      <p:sp>
        <p:nvSpPr>
          <p:cNvPr id="43" name="TextBox 13">
            <a:extLst>
              <a:ext uri="{FF2B5EF4-FFF2-40B4-BE49-F238E27FC236}">
                <a16:creationId xmlns:a16="http://schemas.microsoft.com/office/drawing/2014/main" id="{6A0D0E52-642A-4B04-A7EF-A2379658C456}"/>
              </a:ext>
            </a:extLst>
          </p:cNvPr>
          <p:cNvSpPr txBox="1"/>
          <p:nvPr/>
        </p:nvSpPr>
        <p:spPr>
          <a:xfrm>
            <a:off x="191433" y="6540674"/>
            <a:ext cx="9187958" cy="203133"/>
          </a:xfrm>
          <a:prstGeom prst="rect">
            <a:avLst/>
          </a:prstGeom>
          <a:noFill/>
        </p:spPr>
        <p:txBody>
          <a:bodyPr wrap="square" rtlCol="0" anchor="b" anchorCtr="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sz="800" b="0" dirty="0">
                <a:solidFill>
                  <a:srgbClr val="1B1B1C"/>
                </a:solidFill>
                <a:latin typeface="Gotham Light" panose="02000603030000020004" pitchFamily="2" charset="0"/>
                <a:cs typeface="Quire Sans" panose="020B0502040400020003" pitchFamily="34" charset="0"/>
              </a:rPr>
              <a:t>Fonte: </a:t>
            </a:r>
            <a:r>
              <a:rPr lang="pt-BR" sz="800" b="0" dirty="0">
                <a:solidFill>
                  <a:srgbClr val="1B1B1C"/>
                </a:solidFill>
                <a:latin typeface="Gotham Light" panose="02000603030000020004" pitchFamily="2" charset="0"/>
                <a:cs typeface="Quire Sans" panose="020B0502040400020003" pitchFamily="34" charset="0"/>
              </a:rPr>
              <a:t>DGEEC</a:t>
            </a:r>
            <a:endParaRPr lang="pt-PT" sz="800" b="0" dirty="0">
              <a:solidFill>
                <a:srgbClr val="1B1B1C"/>
              </a:solidFill>
              <a:latin typeface="Gotham Light" panose="02000603030000020004" pitchFamily="2" charset="0"/>
              <a:cs typeface="Quire Sans" panose="020B0502040400020003" pitchFamily="34" charset="0"/>
            </a:endParaRPr>
          </a:p>
        </p:txBody>
      </p:sp>
      <p:pic>
        <p:nvPicPr>
          <p:cNvPr id="11" name="Picture 10" descr="A picture containing drawing&#10;&#10;Description automatically generated">
            <a:extLst>
              <a:ext uri="{FF2B5EF4-FFF2-40B4-BE49-F238E27FC236}">
                <a16:creationId xmlns:a16="http://schemas.microsoft.com/office/drawing/2014/main" id="{13E34E1B-3A05-8AF7-11B2-DF3D794105A7}"/>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13" name="Group 12">
            <a:extLst>
              <a:ext uri="{FF2B5EF4-FFF2-40B4-BE49-F238E27FC236}">
                <a16:creationId xmlns:a16="http://schemas.microsoft.com/office/drawing/2014/main" id="{65ADF5EB-80E1-9878-7B3F-0F22ADA84C07}"/>
              </a:ext>
            </a:extLst>
          </p:cNvPr>
          <p:cNvGrpSpPr/>
          <p:nvPr/>
        </p:nvGrpSpPr>
        <p:grpSpPr>
          <a:xfrm>
            <a:off x="-25415" y="6654881"/>
            <a:ext cx="12307960" cy="253916"/>
            <a:chOff x="-115960" y="6654881"/>
            <a:chExt cx="12307960" cy="253916"/>
          </a:xfrm>
        </p:grpSpPr>
        <p:sp>
          <p:nvSpPr>
            <p:cNvPr id="23" name="Прямоугольник 2">
              <a:extLst>
                <a:ext uri="{FF2B5EF4-FFF2-40B4-BE49-F238E27FC236}">
                  <a16:creationId xmlns:a16="http://schemas.microsoft.com/office/drawing/2014/main" id="{C6B6E37C-927C-413D-AFB3-50ED3E257A99}"/>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164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5" name="TextBox 8">
              <a:extLst>
                <a:ext uri="{FF2B5EF4-FFF2-40B4-BE49-F238E27FC236}">
                  <a16:creationId xmlns:a16="http://schemas.microsoft.com/office/drawing/2014/main" id="{7B6E6621-955B-0162-8D65-549B99E9A97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6451995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BG">
            <a:extLst>
              <a:ext uri="{FF2B5EF4-FFF2-40B4-BE49-F238E27FC236}">
                <a16:creationId xmlns:a16="http://schemas.microsoft.com/office/drawing/2014/main" id="{E048B12B-4A31-430A-AF07-D623FB23155C}"/>
              </a:ext>
            </a:extLst>
          </p:cNvPr>
          <p:cNvPicPr>
            <a:picLocks noChangeAspect="1"/>
          </p:cNvPicPr>
          <p:nvPr/>
        </p:nvPicPr>
        <p:blipFill>
          <a:blip r:embed="rId2"/>
          <a:stretch>
            <a:fillRect/>
          </a:stretch>
        </p:blipFill>
        <p:spPr>
          <a:xfrm>
            <a:off x="0" y="-1"/>
            <a:ext cx="12192000" cy="6858001"/>
          </a:xfrm>
          <a:prstGeom prst="rect">
            <a:avLst/>
          </a:prstGeom>
        </p:spPr>
      </p:pic>
      <p:pic>
        <p:nvPicPr>
          <p:cNvPr id="63" name="Graf.">
            <a:extLst>
              <a:ext uri="{FF2B5EF4-FFF2-40B4-BE49-F238E27FC236}">
                <a16:creationId xmlns:a16="http://schemas.microsoft.com/office/drawing/2014/main" id="{48A067D8-1ADB-4DA3-873E-74BF081E2CB0}"/>
              </a:ext>
            </a:extLst>
          </p:cNvPr>
          <p:cNvPicPr>
            <a:picLocks noChangeAspect="1"/>
          </p:cNvPicPr>
          <p:nvPr/>
        </p:nvPicPr>
        <p:blipFill rotWithShape="1">
          <a:blip r:embed="rId3">
            <a:extLst>
              <a:ext uri="{28A0092B-C50C-407E-A947-70E740481C1C}">
                <a14:useLocalDpi xmlns:a14="http://schemas.microsoft.com/office/drawing/2010/main" val="0"/>
              </a:ext>
            </a:extLst>
          </a:blip>
          <a:srcRect l="56625" t="50438"/>
          <a:stretch/>
        </p:blipFill>
        <p:spPr>
          <a:xfrm>
            <a:off x="6903716" y="3459054"/>
            <a:ext cx="5288283" cy="3398946"/>
          </a:xfrm>
          <a:prstGeom prst="rect">
            <a:avLst/>
          </a:prstGeom>
        </p:spPr>
      </p:pic>
      <p:pic>
        <p:nvPicPr>
          <p:cNvPr id="64" name="barra_graf">
            <a:extLst>
              <a:ext uri="{FF2B5EF4-FFF2-40B4-BE49-F238E27FC236}">
                <a16:creationId xmlns:a16="http://schemas.microsoft.com/office/drawing/2014/main" id="{EDEC951A-2D0F-4EE9-A552-EB0C605C2AA2}"/>
              </a:ext>
            </a:extLst>
          </p:cNvPr>
          <p:cNvPicPr>
            <a:picLocks noChangeAspect="1"/>
          </p:cNvPicPr>
          <p:nvPr/>
        </p:nvPicPr>
        <p:blipFill rotWithShape="1">
          <a:blip r:embed="rId4">
            <a:extLst>
              <a:ext uri="{28A0092B-C50C-407E-A947-70E740481C1C}">
                <a14:useLocalDpi xmlns:a14="http://schemas.microsoft.com/office/drawing/2010/main" val="0"/>
              </a:ext>
            </a:extLst>
          </a:blip>
          <a:srcRect l="72083" t="41185" r="17834"/>
          <a:stretch/>
        </p:blipFill>
        <p:spPr>
          <a:xfrm>
            <a:off x="8848376" y="4846214"/>
            <a:ext cx="1229360" cy="4033520"/>
          </a:xfrm>
          <a:prstGeom prst="rect">
            <a:avLst/>
          </a:prstGeom>
        </p:spPr>
      </p:pic>
      <p:pic>
        <p:nvPicPr>
          <p:cNvPr id="61" name="mak">
            <a:extLst>
              <a:ext uri="{FF2B5EF4-FFF2-40B4-BE49-F238E27FC236}">
                <a16:creationId xmlns:a16="http://schemas.microsoft.com/office/drawing/2014/main" id="{1E6EA6E0-A157-45AF-A658-AF8288F3D7F6}"/>
              </a:ext>
            </a:extLst>
          </p:cNvPr>
          <p:cNvPicPr>
            <a:picLocks noChangeAspect="1"/>
          </p:cNvPicPr>
          <p:nvPr/>
        </p:nvPicPr>
        <p:blipFill rotWithShape="1">
          <a:blip r:embed="rId5">
            <a:extLst>
              <a:ext uri="{28A0092B-C50C-407E-A947-70E740481C1C}">
                <a14:useLocalDpi xmlns:a14="http://schemas.microsoft.com/office/drawing/2010/main" val="0"/>
              </a:ext>
            </a:extLst>
          </a:blip>
          <a:srcRect l="-355" t="63659"/>
          <a:stretch/>
        </p:blipFill>
        <p:spPr>
          <a:xfrm>
            <a:off x="-43323" y="4365722"/>
            <a:ext cx="12235323" cy="2492277"/>
          </a:xfrm>
          <a:prstGeom prst="rect">
            <a:avLst/>
          </a:prstGeom>
        </p:spPr>
      </p:pic>
      <p:pic>
        <p:nvPicPr>
          <p:cNvPr id="12" name="box">
            <a:extLst>
              <a:ext uri="{FF2B5EF4-FFF2-40B4-BE49-F238E27FC236}">
                <a16:creationId xmlns:a16="http://schemas.microsoft.com/office/drawing/2014/main" id="{25870AD2-D28F-411E-ADED-63A0BC4182F0}"/>
              </a:ext>
            </a:extLst>
          </p:cNvPr>
          <p:cNvPicPr>
            <a:picLocks noChangeAspect="1"/>
          </p:cNvPicPr>
          <p:nvPr/>
        </p:nvPicPr>
        <p:blipFill rotWithShape="1">
          <a:blip r:embed="rId6">
            <a:extLst>
              <a:ext uri="{28A0092B-C50C-407E-A947-70E740481C1C}">
                <a14:useLocalDpi xmlns:a14="http://schemas.microsoft.com/office/drawing/2010/main" val="0"/>
              </a:ext>
            </a:extLst>
          </a:blip>
          <a:srcRect l="70958" t="10815" r="8084" b="71851"/>
          <a:stretch/>
        </p:blipFill>
        <p:spPr>
          <a:xfrm>
            <a:off x="7773870" y="1082667"/>
            <a:ext cx="4116524" cy="945879"/>
          </a:xfrm>
          <a:prstGeom prst="rect">
            <a:avLst/>
          </a:prstGeom>
        </p:spPr>
      </p:pic>
      <p:sp>
        <p:nvSpPr>
          <p:cNvPr id="44" name="Freeform: Shape 43">
            <a:extLst>
              <a:ext uri="{FF2B5EF4-FFF2-40B4-BE49-F238E27FC236}">
                <a16:creationId xmlns:a16="http://schemas.microsoft.com/office/drawing/2014/main" id="{B91DDD25-6CAC-4911-B8E4-43E5E104F70F}"/>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597E9E8C-3DDE-425C-933B-992CFC39BE18}"/>
              </a:ext>
            </a:extLst>
          </p:cNvPr>
          <p:cNvGrpSpPr/>
          <p:nvPr/>
        </p:nvGrpSpPr>
        <p:grpSpPr>
          <a:xfrm>
            <a:off x="301815" y="228177"/>
            <a:ext cx="305109" cy="425548"/>
            <a:chOff x="-3125096" y="-554804"/>
            <a:chExt cx="1960054" cy="2733769"/>
          </a:xfrm>
        </p:grpSpPr>
        <p:sp>
          <p:nvSpPr>
            <p:cNvPr id="15" name="Freeform: Shape 14">
              <a:extLst>
                <a:ext uri="{FF2B5EF4-FFF2-40B4-BE49-F238E27FC236}">
                  <a16:creationId xmlns:a16="http://schemas.microsoft.com/office/drawing/2014/main" id="{2411C7C4-A23E-428D-A62B-96CCECB71E5F}"/>
                </a:ext>
              </a:extLst>
            </p:cNvPr>
            <p:cNvSpPr/>
            <p:nvPr/>
          </p:nvSpPr>
          <p:spPr>
            <a:xfrm>
              <a:off x="-2671134" y="122232"/>
              <a:ext cx="1052131" cy="1052131"/>
            </a:xfrm>
            <a:custGeom>
              <a:avLst/>
              <a:gdLst>
                <a:gd name="connsiteX0" fmla="*/ 427058 w 1052131"/>
                <a:gd name="connsiteY0" fmla="*/ 140928 h 1052131"/>
                <a:gd name="connsiteX1" fmla="*/ 323235 w 1052131"/>
                <a:gd name="connsiteY1" fmla="*/ 183790 h 1052131"/>
                <a:gd name="connsiteX2" fmla="*/ 206459 w 1052131"/>
                <a:gd name="connsiteY2" fmla="*/ 100923 h 1052131"/>
                <a:gd name="connsiteX3" fmla="*/ 100350 w 1052131"/>
                <a:gd name="connsiteY3" fmla="*/ 207031 h 1052131"/>
                <a:gd name="connsiteX4" fmla="*/ 183218 w 1052131"/>
                <a:gd name="connsiteY4" fmla="*/ 323808 h 1052131"/>
                <a:gd name="connsiteX5" fmla="*/ 140451 w 1052131"/>
                <a:gd name="connsiteY5" fmla="*/ 426868 h 1052131"/>
                <a:gd name="connsiteX6" fmla="*/ -710 w 1052131"/>
                <a:gd name="connsiteY6" fmla="*/ 450871 h 1052131"/>
                <a:gd name="connsiteX7" fmla="*/ -710 w 1052131"/>
                <a:gd name="connsiteY7" fmla="*/ 600985 h 1052131"/>
                <a:gd name="connsiteX8" fmla="*/ 140451 w 1052131"/>
                <a:gd name="connsiteY8" fmla="*/ 624988 h 1052131"/>
                <a:gd name="connsiteX9" fmla="*/ 183694 w 1052131"/>
                <a:gd name="connsiteY9" fmla="*/ 728716 h 1052131"/>
                <a:gd name="connsiteX10" fmla="*/ 100445 w 1052131"/>
                <a:gd name="connsiteY10" fmla="*/ 844825 h 1052131"/>
                <a:gd name="connsiteX11" fmla="*/ 206554 w 1052131"/>
                <a:gd name="connsiteY11" fmla="*/ 951029 h 1052131"/>
                <a:gd name="connsiteX12" fmla="*/ 322664 w 1052131"/>
                <a:gd name="connsiteY12" fmla="*/ 867685 h 1052131"/>
                <a:gd name="connsiteX13" fmla="*/ 426391 w 1052131"/>
                <a:gd name="connsiteY13" fmla="*/ 910738 h 1052131"/>
                <a:gd name="connsiteX14" fmla="*/ 450394 w 1052131"/>
                <a:gd name="connsiteY14" fmla="*/ 1051994 h 1052131"/>
                <a:gd name="connsiteX15" fmla="*/ 600508 w 1052131"/>
                <a:gd name="connsiteY15" fmla="*/ 1051994 h 1052131"/>
                <a:gd name="connsiteX16" fmla="*/ 624511 w 1052131"/>
                <a:gd name="connsiteY16" fmla="*/ 910834 h 1052131"/>
                <a:gd name="connsiteX17" fmla="*/ 728333 w 1052131"/>
                <a:gd name="connsiteY17" fmla="*/ 867685 h 1052131"/>
                <a:gd name="connsiteX18" fmla="*/ 844443 w 1052131"/>
                <a:gd name="connsiteY18" fmla="*/ 951029 h 1052131"/>
                <a:gd name="connsiteX19" fmla="*/ 950552 w 1052131"/>
                <a:gd name="connsiteY19" fmla="*/ 844825 h 1052131"/>
                <a:gd name="connsiteX20" fmla="*/ 867113 w 1052131"/>
                <a:gd name="connsiteY20" fmla="*/ 728716 h 1052131"/>
                <a:gd name="connsiteX21" fmla="*/ 910451 w 1052131"/>
                <a:gd name="connsiteY21" fmla="*/ 623941 h 1052131"/>
                <a:gd name="connsiteX22" fmla="*/ 1051421 w 1052131"/>
                <a:gd name="connsiteY22" fmla="*/ 600795 h 1052131"/>
                <a:gd name="connsiteX23" fmla="*/ 1051421 w 1052131"/>
                <a:gd name="connsiteY23" fmla="*/ 450871 h 1052131"/>
                <a:gd name="connsiteX24" fmla="*/ 910451 w 1052131"/>
                <a:gd name="connsiteY24" fmla="*/ 427726 h 1052131"/>
                <a:gd name="connsiteX25" fmla="*/ 867589 w 1052131"/>
                <a:gd name="connsiteY25" fmla="*/ 323808 h 1052131"/>
                <a:gd name="connsiteX26" fmla="*/ 950456 w 1052131"/>
                <a:gd name="connsiteY26" fmla="*/ 207031 h 1052131"/>
                <a:gd name="connsiteX27" fmla="*/ 844348 w 1052131"/>
                <a:gd name="connsiteY27" fmla="*/ 100923 h 1052131"/>
                <a:gd name="connsiteX28" fmla="*/ 727476 w 1052131"/>
                <a:gd name="connsiteY28" fmla="*/ 183790 h 1052131"/>
                <a:gd name="connsiteX29" fmla="*/ 623558 w 1052131"/>
                <a:gd name="connsiteY29" fmla="*/ 140833 h 1052131"/>
                <a:gd name="connsiteX30" fmla="*/ 600413 w 1052131"/>
                <a:gd name="connsiteY30" fmla="*/ -137 h 1052131"/>
                <a:gd name="connsiteX31" fmla="*/ 450394 w 1052131"/>
                <a:gd name="connsiteY31" fmla="*/ -137 h 1052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52131" h="1052131">
                  <a:moveTo>
                    <a:pt x="427058" y="140928"/>
                  </a:moveTo>
                  <a:cubicBezTo>
                    <a:pt x="390567" y="150148"/>
                    <a:pt x="355601" y="164588"/>
                    <a:pt x="323235" y="183790"/>
                  </a:cubicBezTo>
                  <a:lnTo>
                    <a:pt x="206459" y="100923"/>
                  </a:lnTo>
                  <a:lnTo>
                    <a:pt x="100350" y="207031"/>
                  </a:lnTo>
                  <a:lnTo>
                    <a:pt x="183218" y="323808"/>
                  </a:lnTo>
                  <a:cubicBezTo>
                    <a:pt x="164149" y="355964"/>
                    <a:pt x="149756" y="390664"/>
                    <a:pt x="140451" y="426868"/>
                  </a:cubicBezTo>
                  <a:lnTo>
                    <a:pt x="-710" y="450871"/>
                  </a:lnTo>
                  <a:lnTo>
                    <a:pt x="-710" y="600985"/>
                  </a:lnTo>
                  <a:lnTo>
                    <a:pt x="140451" y="624988"/>
                  </a:lnTo>
                  <a:cubicBezTo>
                    <a:pt x="149833" y="661450"/>
                    <a:pt x="164396" y="696388"/>
                    <a:pt x="183694" y="728716"/>
                  </a:cubicBezTo>
                  <a:lnTo>
                    <a:pt x="100445" y="844825"/>
                  </a:lnTo>
                  <a:lnTo>
                    <a:pt x="206554" y="951029"/>
                  </a:lnTo>
                  <a:lnTo>
                    <a:pt x="322664" y="867685"/>
                  </a:lnTo>
                  <a:cubicBezTo>
                    <a:pt x="355001" y="886916"/>
                    <a:pt x="389939" y="901414"/>
                    <a:pt x="426391" y="910738"/>
                  </a:cubicBezTo>
                  <a:lnTo>
                    <a:pt x="450394" y="1051994"/>
                  </a:lnTo>
                  <a:lnTo>
                    <a:pt x="600508" y="1051994"/>
                  </a:lnTo>
                  <a:lnTo>
                    <a:pt x="624511" y="910834"/>
                  </a:lnTo>
                  <a:cubicBezTo>
                    <a:pt x="660982" y="901423"/>
                    <a:pt x="695939" y="886897"/>
                    <a:pt x="728333" y="867685"/>
                  </a:cubicBezTo>
                  <a:lnTo>
                    <a:pt x="844443" y="951029"/>
                  </a:lnTo>
                  <a:lnTo>
                    <a:pt x="950552" y="844825"/>
                  </a:lnTo>
                  <a:lnTo>
                    <a:pt x="867113" y="728716"/>
                  </a:lnTo>
                  <a:cubicBezTo>
                    <a:pt x="886515" y="696055"/>
                    <a:pt x="901107" y="660764"/>
                    <a:pt x="910451" y="623941"/>
                  </a:cubicBezTo>
                  <a:lnTo>
                    <a:pt x="1051421" y="600795"/>
                  </a:lnTo>
                  <a:lnTo>
                    <a:pt x="1051421" y="450871"/>
                  </a:lnTo>
                  <a:lnTo>
                    <a:pt x="910451" y="427726"/>
                  </a:lnTo>
                  <a:cubicBezTo>
                    <a:pt x="901202" y="391216"/>
                    <a:pt x="886773" y="356222"/>
                    <a:pt x="867589" y="323808"/>
                  </a:cubicBezTo>
                  <a:lnTo>
                    <a:pt x="950456" y="207031"/>
                  </a:lnTo>
                  <a:lnTo>
                    <a:pt x="844348" y="100923"/>
                  </a:lnTo>
                  <a:lnTo>
                    <a:pt x="727476" y="183790"/>
                  </a:lnTo>
                  <a:cubicBezTo>
                    <a:pt x="695082" y="164550"/>
                    <a:pt x="660087" y="150081"/>
                    <a:pt x="623558" y="140833"/>
                  </a:cubicBezTo>
                  <a:lnTo>
                    <a:pt x="600413" y="-137"/>
                  </a:lnTo>
                  <a:lnTo>
                    <a:pt x="450394" y="-137"/>
                  </a:ln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962B2F51-DB66-49D1-9154-2CB7A7866006}"/>
                </a:ext>
              </a:extLst>
            </p:cNvPr>
            <p:cNvSpPr/>
            <p:nvPr/>
          </p:nvSpPr>
          <p:spPr>
            <a:xfrm>
              <a:off x="-2298802" y="494565"/>
              <a:ext cx="307467" cy="307467"/>
            </a:xfrm>
            <a:custGeom>
              <a:avLst/>
              <a:gdLst>
                <a:gd name="connsiteX0" fmla="*/ 125020 w 307467"/>
                <a:gd name="connsiteY0" fmla="*/ 2435 h 307467"/>
                <a:gd name="connsiteX1" fmla="*/ 153024 w 307467"/>
                <a:gd name="connsiteY1" fmla="*/ -137 h 307467"/>
                <a:gd name="connsiteX2" fmla="*/ 306757 w 307467"/>
                <a:gd name="connsiteY2" fmla="*/ 153596 h 307467"/>
                <a:gd name="connsiteX3" fmla="*/ 153024 w 307467"/>
                <a:gd name="connsiteY3" fmla="*/ 307330 h 307467"/>
                <a:gd name="connsiteX4" fmla="*/ -710 w 307467"/>
                <a:gd name="connsiteY4" fmla="*/ 153596 h 307467"/>
                <a:gd name="connsiteX5" fmla="*/ 1576 w 307467"/>
                <a:gd name="connsiteY5" fmla="*/ 126736 h 3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467" h="307467">
                  <a:moveTo>
                    <a:pt x="125020" y="2435"/>
                  </a:moveTo>
                  <a:cubicBezTo>
                    <a:pt x="134250" y="711"/>
                    <a:pt x="143632" y="-156"/>
                    <a:pt x="153024" y="-137"/>
                  </a:cubicBezTo>
                  <a:cubicBezTo>
                    <a:pt x="237930" y="-137"/>
                    <a:pt x="306757" y="68690"/>
                    <a:pt x="306757" y="153596"/>
                  </a:cubicBezTo>
                  <a:cubicBezTo>
                    <a:pt x="306757" y="238502"/>
                    <a:pt x="237930" y="307330"/>
                    <a:pt x="153024" y="307330"/>
                  </a:cubicBezTo>
                  <a:cubicBezTo>
                    <a:pt x="68118" y="307330"/>
                    <a:pt x="-710" y="238502"/>
                    <a:pt x="-710" y="153596"/>
                  </a:cubicBezTo>
                  <a:cubicBezTo>
                    <a:pt x="-719" y="144595"/>
                    <a:pt x="43" y="135604"/>
                    <a:pt x="1576" y="126736"/>
                  </a:cubicBez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 name="Freeform: Shape 16">
              <a:extLst>
                <a:ext uri="{FF2B5EF4-FFF2-40B4-BE49-F238E27FC236}">
                  <a16:creationId xmlns:a16="http://schemas.microsoft.com/office/drawing/2014/main" id="{5E34BE0F-69D9-43FE-AE7B-9A9A8A1FB5C2}"/>
                </a:ext>
              </a:extLst>
            </p:cNvPr>
            <p:cNvSpPr/>
            <p:nvPr/>
          </p:nvSpPr>
          <p:spPr>
            <a:xfrm>
              <a:off x="-2502732" y="1865689"/>
              <a:ext cx="719613" cy="9525"/>
            </a:xfrm>
            <a:custGeom>
              <a:avLst/>
              <a:gdLst>
                <a:gd name="connsiteX0" fmla="*/ 0 w 719613"/>
                <a:gd name="connsiteY0" fmla="*/ 0 h 9525"/>
                <a:gd name="connsiteX1" fmla="*/ 719614 w 719613"/>
                <a:gd name="connsiteY1" fmla="*/ 0 h 9525"/>
              </a:gdLst>
              <a:ahLst/>
              <a:cxnLst>
                <a:cxn ang="0">
                  <a:pos x="connsiteX0" y="connsiteY0"/>
                </a:cxn>
                <a:cxn ang="0">
                  <a:pos x="connsiteX1" y="connsiteY1"/>
                </a:cxn>
              </a:cxnLst>
              <a:rect l="l" t="t" r="r" b="b"/>
              <a:pathLst>
                <a:path w="719613" h="9525">
                  <a:moveTo>
                    <a:pt x="0" y="0"/>
                  </a:moveTo>
                  <a:lnTo>
                    <a:pt x="719614"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453CBBE0-CF3B-40C9-A196-B8E01A4D35B4}"/>
                </a:ext>
              </a:extLst>
            </p:cNvPr>
            <p:cNvSpPr/>
            <p:nvPr/>
          </p:nvSpPr>
          <p:spPr>
            <a:xfrm>
              <a:off x="-2145068" y="-554804"/>
              <a:ext cx="9525" cy="181070"/>
            </a:xfrm>
            <a:custGeom>
              <a:avLst/>
              <a:gdLst>
                <a:gd name="connsiteX0" fmla="*/ 0 w 9525"/>
                <a:gd name="connsiteY0" fmla="*/ 181070 h 181070"/>
                <a:gd name="connsiteX1" fmla="*/ 0 w 9525"/>
                <a:gd name="connsiteY1" fmla="*/ 0 h 181070"/>
              </a:gdLst>
              <a:ahLst/>
              <a:cxnLst>
                <a:cxn ang="0">
                  <a:pos x="connsiteX0" y="connsiteY0"/>
                </a:cxn>
                <a:cxn ang="0">
                  <a:pos x="connsiteX1" y="connsiteY1"/>
                </a:cxn>
              </a:cxnLst>
              <a:rect l="l" t="t" r="r" b="b"/>
              <a:pathLst>
                <a:path w="9525" h="181070">
                  <a:moveTo>
                    <a:pt x="0" y="181070"/>
                  </a:moveTo>
                  <a:lnTo>
                    <a:pt x="0"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2945E950-C0EA-453B-85A2-FE47DCA149EB}"/>
                </a:ext>
              </a:extLst>
            </p:cNvPr>
            <p:cNvSpPr/>
            <p:nvPr/>
          </p:nvSpPr>
          <p:spPr>
            <a:xfrm>
              <a:off x="-1311536" y="-128179"/>
              <a:ext cx="146494" cy="147066"/>
            </a:xfrm>
            <a:custGeom>
              <a:avLst/>
              <a:gdLst>
                <a:gd name="connsiteX0" fmla="*/ 0 w 146494"/>
                <a:gd name="connsiteY0" fmla="*/ 147066 h 147066"/>
                <a:gd name="connsiteX1" fmla="*/ 146494 w 146494"/>
                <a:gd name="connsiteY1" fmla="*/ 0 h 147066"/>
              </a:gdLst>
              <a:ahLst/>
              <a:cxnLst>
                <a:cxn ang="0">
                  <a:pos x="connsiteX0" y="connsiteY0"/>
                </a:cxn>
                <a:cxn ang="0">
                  <a:pos x="connsiteX1" y="connsiteY1"/>
                </a:cxn>
              </a:cxnLst>
              <a:rect l="l" t="t" r="r" b="b"/>
              <a:pathLst>
                <a:path w="146494" h="147066">
                  <a:moveTo>
                    <a:pt x="0" y="147066"/>
                  </a:moveTo>
                  <a:lnTo>
                    <a:pt x="146494"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2B96BD57-6994-4728-92FA-01F10BF9B66C}"/>
                </a:ext>
              </a:extLst>
            </p:cNvPr>
            <p:cNvSpPr/>
            <p:nvPr/>
          </p:nvSpPr>
          <p:spPr>
            <a:xfrm>
              <a:off x="-3125096" y="-128179"/>
              <a:ext cx="146399" cy="147066"/>
            </a:xfrm>
            <a:custGeom>
              <a:avLst/>
              <a:gdLst>
                <a:gd name="connsiteX0" fmla="*/ 0 w 146399"/>
                <a:gd name="connsiteY0" fmla="*/ 0 h 147066"/>
                <a:gd name="connsiteX1" fmla="*/ 146399 w 146399"/>
                <a:gd name="connsiteY1" fmla="*/ 147066 h 147066"/>
              </a:gdLst>
              <a:ahLst/>
              <a:cxnLst>
                <a:cxn ang="0">
                  <a:pos x="connsiteX0" y="connsiteY0"/>
                </a:cxn>
                <a:cxn ang="0">
                  <a:pos x="connsiteX1" y="connsiteY1"/>
                </a:cxn>
              </a:cxnLst>
              <a:rect l="l" t="t" r="r" b="b"/>
              <a:pathLst>
                <a:path w="146399" h="147066">
                  <a:moveTo>
                    <a:pt x="0" y="0"/>
                  </a:moveTo>
                  <a:lnTo>
                    <a:pt x="146399" y="147066"/>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43FA30FE-985A-4A01-9B78-4CB6407AC097}"/>
                </a:ext>
              </a:extLst>
            </p:cNvPr>
            <p:cNvSpPr/>
            <p:nvPr/>
          </p:nvSpPr>
          <p:spPr>
            <a:xfrm>
              <a:off x="-2940120" y="-120749"/>
              <a:ext cx="1595056" cy="1746789"/>
            </a:xfrm>
            <a:custGeom>
              <a:avLst/>
              <a:gdLst>
                <a:gd name="connsiteX0" fmla="*/ 492304 w 1595056"/>
                <a:gd name="connsiteY0" fmla="*/ 1746652 h 1746789"/>
                <a:gd name="connsiteX1" fmla="*/ 1100380 w 1595056"/>
                <a:gd name="connsiteY1" fmla="*/ 1746652 h 1746789"/>
                <a:gd name="connsiteX2" fmla="*/ 1350316 w 1595056"/>
                <a:gd name="connsiteY2" fmla="*/ 1329076 h 1746789"/>
                <a:gd name="connsiteX3" fmla="*/ 1448805 w 1595056"/>
                <a:gd name="connsiteY3" fmla="*/ 1232112 h 1746789"/>
                <a:gd name="connsiteX4" fmla="*/ 1594346 w 1595056"/>
                <a:gd name="connsiteY4" fmla="*/ 781579 h 1746789"/>
                <a:gd name="connsiteX5" fmla="*/ 796532 w 1595056"/>
                <a:gd name="connsiteY5" fmla="*/ -137 h 1746789"/>
                <a:gd name="connsiteX6" fmla="*/ -710 w 1595056"/>
                <a:gd name="connsiteY6" fmla="*/ 781579 h 1746789"/>
                <a:gd name="connsiteX7" fmla="*/ 143403 w 1595056"/>
                <a:gd name="connsiteY7" fmla="*/ 1230397 h 1746789"/>
                <a:gd name="connsiteX8" fmla="*/ 243797 w 1595056"/>
                <a:gd name="connsiteY8" fmla="*/ 1329648 h 1746789"/>
                <a:gd name="connsiteX9" fmla="*/ 431915 w 1595056"/>
                <a:gd name="connsiteY9" fmla="*/ 1554629 h 174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056" h="1746789">
                  <a:moveTo>
                    <a:pt x="492304" y="1746652"/>
                  </a:moveTo>
                  <a:lnTo>
                    <a:pt x="1100380" y="1746652"/>
                  </a:lnTo>
                  <a:cubicBezTo>
                    <a:pt x="1132574" y="1533578"/>
                    <a:pt x="1238588" y="1434137"/>
                    <a:pt x="1350316" y="1329076"/>
                  </a:cubicBezTo>
                  <a:cubicBezTo>
                    <a:pt x="1382986" y="1298215"/>
                    <a:pt x="1416991" y="1266307"/>
                    <a:pt x="1448805" y="1232112"/>
                  </a:cubicBezTo>
                  <a:cubicBezTo>
                    <a:pt x="1550722" y="1111716"/>
                    <a:pt x="1594346" y="976937"/>
                    <a:pt x="1594346" y="781579"/>
                  </a:cubicBezTo>
                  <a:cubicBezTo>
                    <a:pt x="1594346" y="350573"/>
                    <a:pt x="1236492" y="-137"/>
                    <a:pt x="796532" y="-137"/>
                  </a:cubicBezTo>
                  <a:cubicBezTo>
                    <a:pt x="356572" y="-137"/>
                    <a:pt x="-710" y="350573"/>
                    <a:pt x="-710" y="781579"/>
                  </a:cubicBezTo>
                  <a:cubicBezTo>
                    <a:pt x="-710" y="961792"/>
                    <a:pt x="48534" y="1113621"/>
                    <a:pt x="143403" y="1230397"/>
                  </a:cubicBezTo>
                  <a:cubicBezTo>
                    <a:pt x="176836" y="1266592"/>
                    <a:pt x="210935" y="1298596"/>
                    <a:pt x="243797" y="1329648"/>
                  </a:cubicBezTo>
                  <a:cubicBezTo>
                    <a:pt x="314663" y="1396323"/>
                    <a:pt x="383243" y="1461569"/>
                    <a:pt x="431915" y="1554629"/>
                  </a:cubicBezTo>
                </a:path>
              </a:pathLst>
            </a:custGeom>
            <a:noFill/>
            <a:ln w="19050" cap="rnd">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7A31ED64-CAB3-4452-9E6A-3422F4988DD4}"/>
                </a:ext>
              </a:extLst>
            </p:cNvPr>
            <p:cNvSpPr/>
            <p:nvPr/>
          </p:nvSpPr>
          <p:spPr>
            <a:xfrm>
              <a:off x="-2414150" y="2086287"/>
              <a:ext cx="542353" cy="92678"/>
            </a:xfrm>
            <a:custGeom>
              <a:avLst/>
              <a:gdLst>
                <a:gd name="connsiteX0" fmla="*/ -710 w 542353"/>
                <a:gd name="connsiteY0" fmla="*/ -137 h 92678"/>
                <a:gd name="connsiteX1" fmla="*/ 104827 w 542353"/>
                <a:gd name="connsiteY1" fmla="*/ -137 h 92678"/>
                <a:gd name="connsiteX2" fmla="*/ 270562 w 542353"/>
                <a:gd name="connsiteY2" fmla="*/ 92541 h 92678"/>
                <a:gd name="connsiteX3" fmla="*/ 436297 w 542353"/>
                <a:gd name="connsiteY3" fmla="*/ -137 h 92678"/>
                <a:gd name="connsiteX4" fmla="*/ 541644 w 542353"/>
                <a:gd name="connsiteY4" fmla="*/ -137 h 92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353" h="92678">
                  <a:moveTo>
                    <a:pt x="-710" y="-137"/>
                  </a:moveTo>
                  <a:lnTo>
                    <a:pt x="104827" y="-137"/>
                  </a:lnTo>
                  <a:cubicBezTo>
                    <a:pt x="131306" y="36534"/>
                    <a:pt x="189028" y="92541"/>
                    <a:pt x="270562" y="92541"/>
                  </a:cubicBezTo>
                  <a:cubicBezTo>
                    <a:pt x="352096" y="92541"/>
                    <a:pt x="409627" y="36534"/>
                    <a:pt x="436297" y="-137"/>
                  </a:cubicBezTo>
                  <a:lnTo>
                    <a:pt x="541644" y="-137"/>
                  </a:ln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 name="TextBox 44">
            <a:extLst>
              <a:ext uri="{FF2B5EF4-FFF2-40B4-BE49-F238E27FC236}">
                <a16:creationId xmlns:a16="http://schemas.microsoft.com/office/drawing/2014/main" id="{B4160B1A-ABC6-45F2-8EAF-34446EB9BF41}"/>
              </a:ext>
            </a:extLst>
          </p:cNvPr>
          <p:cNvSpPr txBox="1"/>
          <p:nvPr/>
        </p:nvSpPr>
        <p:spPr>
          <a:xfrm>
            <a:off x="1026453" y="79826"/>
            <a:ext cx="637528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PT" sz="1400" b="0" i="0" u="none" strike="noStrike" kern="1200" cap="none" spc="200" normalizeH="0" baseline="0" noProof="0" dirty="0">
                <a:ln>
                  <a:noFill/>
                </a:ln>
                <a:solidFill>
                  <a:prstClr val="white"/>
                </a:solidFill>
                <a:effectLst/>
                <a:uLnTx/>
                <a:uFillTx/>
                <a:latin typeface="Gotham" panose="02000604030000020004" pitchFamily="50" charset="0"/>
                <a:ea typeface="Roboto" panose="02000000000000000000" pitchFamily="2" charset="0"/>
                <a:cs typeface="Quire Sans" panose="020B0502040400020003" pitchFamily="34" charset="0"/>
              </a:rPr>
              <a:t>01_ </a:t>
            </a:r>
            <a:r>
              <a:rPr kumimoji="0" lang="pt-PT" sz="1400" b="0" i="0" u="none" strike="noStrike" kern="1200" cap="none" spc="200" normalizeH="0" baseline="0" noProof="0" dirty="0">
                <a:ln>
                  <a:noFill/>
                </a:ln>
                <a:solidFill>
                  <a:srgbClr val="666970">
                    <a:alpha val="70000"/>
                  </a:srgbClr>
                </a:solidFill>
                <a:effectLst/>
                <a:uLnTx/>
                <a:uFillTx/>
                <a:latin typeface="Gotham Bold" panose="02000803030000020004" pitchFamily="2" charset="0"/>
                <a:ea typeface="Roboto" panose="02000000000000000000" pitchFamily="2" charset="0"/>
                <a:cs typeface="Quire Sans" panose="020B0502040400020003" pitchFamily="34" charset="0"/>
              </a:rPr>
              <a:t>TECNOLOGIA, TALENTO E INFRAESTRUTURAS</a:t>
            </a:r>
          </a:p>
        </p:txBody>
      </p:sp>
      <p:pic>
        <p:nvPicPr>
          <p:cNvPr id="24" name="Graphic 4">
            <a:extLst>
              <a:ext uri="{FF2B5EF4-FFF2-40B4-BE49-F238E27FC236}">
                <a16:creationId xmlns:a16="http://schemas.microsoft.com/office/drawing/2014/main" id="{3E914977-177F-4551-8BD4-461F2D0DAEE4}"/>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0765182" y="6269992"/>
            <a:ext cx="1235385" cy="415255"/>
          </a:xfrm>
          <a:prstGeom prst="rect">
            <a:avLst/>
          </a:prstGeom>
        </p:spPr>
      </p:pic>
      <p:sp>
        <p:nvSpPr>
          <p:cNvPr id="37" name="CaixaDeTexto 36">
            <a:extLst>
              <a:ext uri="{FF2B5EF4-FFF2-40B4-BE49-F238E27FC236}">
                <a16:creationId xmlns:a16="http://schemas.microsoft.com/office/drawing/2014/main" id="{941A1D81-21BB-4C4E-9340-248F05096EDC}"/>
              </a:ext>
            </a:extLst>
          </p:cNvPr>
          <p:cNvSpPr txBox="1"/>
          <p:nvPr/>
        </p:nvSpPr>
        <p:spPr>
          <a:xfrm>
            <a:off x="579248" y="878276"/>
            <a:ext cx="6324469" cy="1200329"/>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a:lnSpc>
                <a:spcPct val="80000"/>
              </a:lnSpc>
            </a:pPr>
            <a:r>
              <a:rPr lang="pt-PT" sz="4500" i="0" dirty="0">
                <a:solidFill>
                  <a:srgbClr val="CCAD46"/>
                </a:solidFill>
                <a:latin typeface="Gotham Bold" panose="02000803030000020004" pitchFamily="2" charset="0"/>
                <a:cs typeface="+mn-cs"/>
              </a:rPr>
              <a:t>DIPLOMADOS</a:t>
            </a:r>
            <a:br>
              <a:rPr lang="pt-PT" sz="4500" i="0" dirty="0">
                <a:solidFill>
                  <a:srgbClr val="CCAD46"/>
                </a:solidFill>
                <a:latin typeface="Gotham Bold" panose="02000803030000020004" pitchFamily="2" charset="0"/>
                <a:cs typeface="+mn-cs"/>
              </a:rPr>
            </a:br>
            <a:r>
              <a:rPr lang="pt-PT" sz="4500" i="0" dirty="0">
                <a:solidFill>
                  <a:srgbClr val="CCAD46"/>
                </a:solidFill>
                <a:latin typeface="Gotham Bold" panose="02000803030000020004" pitchFamily="2" charset="0"/>
                <a:cs typeface="+mn-cs"/>
              </a:rPr>
              <a:t>EM ÁREAS CTEM</a:t>
            </a:r>
          </a:p>
        </p:txBody>
      </p:sp>
      <p:grpSp>
        <p:nvGrpSpPr>
          <p:cNvPr id="38" name="Group 55">
            <a:extLst>
              <a:ext uri="{FF2B5EF4-FFF2-40B4-BE49-F238E27FC236}">
                <a16:creationId xmlns:a16="http://schemas.microsoft.com/office/drawing/2014/main" id="{CC8D6E01-E287-4799-A734-9B187124C522}"/>
              </a:ext>
            </a:extLst>
          </p:cNvPr>
          <p:cNvGrpSpPr/>
          <p:nvPr/>
        </p:nvGrpSpPr>
        <p:grpSpPr>
          <a:xfrm>
            <a:off x="449216" y="1085644"/>
            <a:ext cx="87041" cy="5380832"/>
            <a:chOff x="10144397" y="437841"/>
            <a:chExt cx="0" cy="5772357"/>
          </a:xfrm>
        </p:grpSpPr>
        <p:cxnSp>
          <p:nvCxnSpPr>
            <p:cNvPr id="39" name="Straight Connector 56">
              <a:extLst>
                <a:ext uri="{FF2B5EF4-FFF2-40B4-BE49-F238E27FC236}">
                  <a16:creationId xmlns:a16="http://schemas.microsoft.com/office/drawing/2014/main" id="{36A5E93B-48B8-463D-8A29-73314CA4AFE5}"/>
                </a:ext>
              </a:extLst>
            </p:cNvPr>
            <p:cNvCxnSpPr>
              <a:cxnSpLocks/>
            </p:cNvCxnSpPr>
            <p:nvPr/>
          </p:nvCxnSpPr>
          <p:spPr>
            <a:xfrm flipH="1">
              <a:off x="10144397" y="43784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40" name="Straight Connector 57">
              <a:extLst>
                <a:ext uri="{FF2B5EF4-FFF2-40B4-BE49-F238E27FC236}">
                  <a16:creationId xmlns:a16="http://schemas.microsoft.com/office/drawing/2014/main" id="{62AA80DF-D590-46D6-A6C0-E1D18DACD8CC}"/>
                </a:ext>
              </a:extLst>
            </p:cNvPr>
            <p:cNvCxnSpPr>
              <a:cxnSpLocks/>
            </p:cNvCxnSpPr>
            <p:nvPr/>
          </p:nvCxnSpPr>
          <p:spPr>
            <a:xfrm>
              <a:off x="10144397" y="437841"/>
              <a:ext cx="0" cy="5772357"/>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sp>
        <p:nvSpPr>
          <p:cNvPr id="41" name="TextBox 7">
            <a:extLst>
              <a:ext uri="{FF2B5EF4-FFF2-40B4-BE49-F238E27FC236}">
                <a16:creationId xmlns:a16="http://schemas.microsoft.com/office/drawing/2014/main" id="{0EA8A865-CC16-43D5-B5D4-064560BE46FB}"/>
              </a:ext>
            </a:extLst>
          </p:cNvPr>
          <p:cNvSpPr txBox="1"/>
          <p:nvPr/>
        </p:nvSpPr>
        <p:spPr>
          <a:xfrm>
            <a:off x="579248" y="2013974"/>
            <a:ext cx="5562097" cy="553998"/>
          </a:xfrm>
          <a:prstGeom prst="rect">
            <a:avLst/>
          </a:prstGeom>
          <a:noFill/>
        </p:spPr>
        <p:txBody>
          <a:bodyPr wrap="square" rtlCol="0">
            <a:spAutoFit/>
          </a:bodyPr>
          <a:lstStyle>
            <a:defPPr>
              <a:defRPr lang="pt-PT"/>
            </a:defPPr>
            <a:lvl1pPr>
              <a:defRPr sz="1400" b="0" spc="200">
                <a:solidFill>
                  <a:srgbClr val="1B1B1C"/>
                </a:solidFill>
                <a:latin typeface="Gotham Bold" panose="02000803030000020004" pitchFamily="2" charset="0"/>
                <a:ea typeface="Roboto" panose="02000000000000000000" pitchFamily="2" charset="0"/>
                <a:cs typeface="Quire Sans" panose="020B0502040400020003" pitchFamily="34" charset="0"/>
              </a:defRPr>
            </a:lvl1pPr>
          </a:lstStyle>
          <a:p>
            <a:r>
              <a:rPr lang="pt-PT" sz="1600" dirty="0">
                <a:solidFill>
                  <a:srgbClr val="785D2E"/>
                </a:solidFill>
              </a:rPr>
              <a:t>VAGAS CTEM</a:t>
            </a:r>
            <a:br>
              <a:rPr lang="pt-PT" sz="1600" dirty="0">
                <a:solidFill>
                  <a:srgbClr val="785D2E"/>
                </a:solidFill>
              </a:rPr>
            </a:br>
            <a:r>
              <a:rPr lang="pt-PT" dirty="0">
                <a:latin typeface="Gotham Light" panose="02000603030000020004" pitchFamily="2" charset="0"/>
              </a:rPr>
              <a:t>Ciência, Tecnologia, Engenharia e Matemática</a:t>
            </a:r>
            <a:endParaRPr lang="pt-PT" sz="1600" dirty="0">
              <a:latin typeface="Gotham Light" panose="02000603030000020004" pitchFamily="2" charset="0"/>
            </a:endParaRPr>
          </a:p>
        </p:txBody>
      </p:sp>
      <p:sp>
        <p:nvSpPr>
          <p:cNvPr id="2" name="Retângulo 1">
            <a:extLst>
              <a:ext uri="{FF2B5EF4-FFF2-40B4-BE49-F238E27FC236}">
                <a16:creationId xmlns:a16="http://schemas.microsoft.com/office/drawing/2014/main" id="{5F03BABD-E5FE-4AE2-A60D-94CCCA457A0F}"/>
              </a:ext>
            </a:extLst>
          </p:cNvPr>
          <p:cNvSpPr/>
          <p:nvPr/>
        </p:nvSpPr>
        <p:spPr>
          <a:xfrm>
            <a:off x="0" y="0"/>
            <a:ext cx="12192000"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70" name="TextBox 12">
            <a:extLst>
              <a:ext uri="{FF2B5EF4-FFF2-40B4-BE49-F238E27FC236}">
                <a16:creationId xmlns:a16="http://schemas.microsoft.com/office/drawing/2014/main" id="{46F933BD-B963-4B97-A8B1-A5D511FB48BF}"/>
              </a:ext>
            </a:extLst>
          </p:cNvPr>
          <p:cNvSpPr txBox="1"/>
          <p:nvPr/>
        </p:nvSpPr>
        <p:spPr>
          <a:xfrm>
            <a:off x="10077736" y="3654241"/>
            <a:ext cx="2030967" cy="851002"/>
          </a:xfrm>
          <a:prstGeom prst="rect">
            <a:avLst/>
          </a:prstGeom>
          <a:noFill/>
        </p:spPr>
        <p:txBody>
          <a:bodyPr wrap="square" rtlCol="0">
            <a:spAutoFit/>
          </a:bodyPr>
          <a:lstStyle/>
          <a:p>
            <a:pPr>
              <a:lnSpc>
                <a:spcPct val="85000"/>
              </a:lnSpc>
            </a:pPr>
            <a:r>
              <a:rPr lang="pt-PT" sz="5800" b="1" dirty="0">
                <a:solidFill>
                  <a:srgbClr val="1B1B1C"/>
                </a:solidFill>
                <a:latin typeface="Gotham" panose="02000604030000020004" pitchFamily="50" charset="0"/>
                <a:cs typeface="Quire Sans" panose="020B0502040204020203" pitchFamily="34" charset="0"/>
              </a:rPr>
              <a:t>35%</a:t>
            </a:r>
            <a:endParaRPr lang="en-US" sz="5800" b="1" dirty="0">
              <a:solidFill>
                <a:srgbClr val="1B1B1C"/>
              </a:solidFill>
              <a:latin typeface="Gotham" panose="02000604030000020004" pitchFamily="50" charset="0"/>
              <a:cs typeface="Quire Sans" panose="020B0502040204020203" pitchFamily="34" charset="0"/>
            </a:endParaRPr>
          </a:p>
        </p:txBody>
      </p:sp>
      <p:sp>
        <p:nvSpPr>
          <p:cNvPr id="57" name="TextBox 25">
            <a:extLst>
              <a:ext uri="{FF2B5EF4-FFF2-40B4-BE49-F238E27FC236}">
                <a16:creationId xmlns:a16="http://schemas.microsoft.com/office/drawing/2014/main" id="{F217E579-09DD-4244-8D5D-BDFFB196CAF9}"/>
              </a:ext>
            </a:extLst>
          </p:cNvPr>
          <p:cNvSpPr txBox="1"/>
          <p:nvPr/>
        </p:nvSpPr>
        <p:spPr>
          <a:xfrm>
            <a:off x="8134987" y="1256975"/>
            <a:ext cx="3394290" cy="590931"/>
          </a:xfrm>
          <a:prstGeom prst="rect">
            <a:avLst/>
          </a:prstGeom>
          <a:noFill/>
        </p:spPr>
        <p:txBody>
          <a:bodyPr wrap="square" rtlCol="0">
            <a:spAutoFit/>
          </a:bodyPr>
          <a:lstStyle/>
          <a:p>
            <a:pPr>
              <a:lnSpc>
                <a:spcPct val="90000"/>
              </a:lnSpc>
            </a:pPr>
            <a:r>
              <a:rPr lang="pt-PT" dirty="0">
                <a:solidFill>
                  <a:srgbClr val="1B1B1C"/>
                </a:solidFill>
                <a:latin typeface="Gotham "/>
                <a:cs typeface="Quire Sans" panose="020B0502040400020003" pitchFamily="34" charset="0"/>
              </a:rPr>
              <a:t>29% dos diplomados </a:t>
            </a:r>
            <a:r>
              <a:rPr lang="pt-PT" dirty="0">
                <a:solidFill>
                  <a:srgbClr val="1B1B1C"/>
                </a:solidFill>
                <a:latin typeface="Gotham Light" panose="02000603030000020004" pitchFamily="2" charset="0"/>
                <a:cs typeface="Quire Sans" panose="020B0502040400020003" pitchFamily="34" charset="0"/>
              </a:rPr>
              <a:t>em 2016 foram </a:t>
            </a:r>
            <a:r>
              <a:rPr lang="pt-PT" dirty="0">
                <a:solidFill>
                  <a:srgbClr val="1B1B1C"/>
                </a:solidFill>
                <a:latin typeface="Gotham "/>
                <a:cs typeface="Quire Sans" panose="020B0502040400020003" pitchFamily="34" charset="0"/>
              </a:rPr>
              <a:t>em áreas CTEM</a:t>
            </a:r>
          </a:p>
        </p:txBody>
      </p:sp>
      <p:sp>
        <p:nvSpPr>
          <p:cNvPr id="55" name="CaixaDeTexto 4">
            <a:extLst>
              <a:ext uri="{FF2B5EF4-FFF2-40B4-BE49-F238E27FC236}">
                <a16:creationId xmlns:a16="http://schemas.microsoft.com/office/drawing/2014/main" id="{05C44193-B49A-4F6A-A67D-126B94125114}"/>
              </a:ext>
            </a:extLst>
          </p:cNvPr>
          <p:cNvSpPr txBox="1"/>
          <p:nvPr/>
        </p:nvSpPr>
        <p:spPr>
          <a:xfrm>
            <a:off x="761517" y="412698"/>
            <a:ext cx="2962271" cy="480131"/>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2800" b="0" i="0" u="none" strike="noStrike" kern="1200" cap="none" spc="150" normalizeH="0" baseline="0" noProof="0" dirty="0">
                <a:ln>
                  <a:noFill/>
                </a:ln>
                <a:solidFill>
                  <a:srgbClr val="666970"/>
                </a:solidFill>
                <a:effectLst/>
                <a:uLnTx/>
                <a:uFillTx/>
                <a:latin typeface="Gotham Light" panose="02000603030000020004" pitchFamily="2" charset="0"/>
                <a:ea typeface="Roboto Lt" pitchFamily="2" charset="0"/>
                <a:cs typeface="Quire Sans" panose="020B0502040400020003" pitchFamily="34" charset="0"/>
              </a:rPr>
              <a:t>Diagnóstico</a:t>
            </a:r>
          </a:p>
        </p:txBody>
      </p:sp>
      <p:grpSp>
        <p:nvGrpSpPr>
          <p:cNvPr id="72" name="Agrupar 71">
            <a:extLst>
              <a:ext uri="{FF2B5EF4-FFF2-40B4-BE49-F238E27FC236}">
                <a16:creationId xmlns:a16="http://schemas.microsoft.com/office/drawing/2014/main" id="{A684339C-25C7-49C2-938F-2158D5E79BED}"/>
              </a:ext>
            </a:extLst>
          </p:cNvPr>
          <p:cNvGrpSpPr/>
          <p:nvPr/>
        </p:nvGrpSpPr>
        <p:grpSpPr>
          <a:xfrm>
            <a:off x="10078094" y="4443877"/>
            <a:ext cx="1812300" cy="1372781"/>
            <a:chOff x="10363844" y="3673917"/>
            <a:chExt cx="1041519" cy="1372781"/>
          </a:xfrm>
        </p:grpSpPr>
        <p:sp>
          <p:nvSpPr>
            <p:cNvPr id="50" name="TextBox 25">
              <a:extLst>
                <a:ext uri="{FF2B5EF4-FFF2-40B4-BE49-F238E27FC236}">
                  <a16:creationId xmlns:a16="http://schemas.microsoft.com/office/drawing/2014/main" id="{60709874-7B5E-473A-8F33-0DE06F462CCA}"/>
                </a:ext>
              </a:extLst>
            </p:cNvPr>
            <p:cNvSpPr txBox="1"/>
            <p:nvPr/>
          </p:nvSpPr>
          <p:spPr>
            <a:xfrm>
              <a:off x="10363844" y="3673917"/>
              <a:ext cx="1041519" cy="1131079"/>
            </a:xfrm>
            <a:prstGeom prst="rect">
              <a:avLst/>
            </a:prstGeom>
            <a:noFill/>
          </p:spPr>
          <p:txBody>
            <a:bodyPr wrap="square" rtlCol="0">
              <a:spAutoFit/>
            </a:bodyPr>
            <a:lstStyle/>
            <a:p>
              <a:pPr>
                <a:lnSpc>
                  <a:spcPct val="90000"/>
                </a:lnSpc>
              </a:pPr>
              <a:r>
                <a:rPr lang="pt-PT" sz="1500" dirty="0">
                  <a:solidFill>
                    <a:srgbClr val="1B1B1C"/>
                  </a:solidFill>
                  <a:latin typeface="Gotham Light" panose="02000603030000020004" pitchFamily="2" charset="0"/>
                  <a:cs typeface="Quire Sans" panose="020B0502040400020003" pitchFamily="34" charset="0"/>
                </a:rPr>
                <a:t>Oferta de vagas estável nos últimos</a:t>
              </a:r>
              <a:endParaRPr lang="pt-PT" sz="1500" dirty="0">
                <a:solidFill>
                  <a:srgbClr val="1B1B1C"/>
                </a:solidFill>
                <a:latin typeface="Gotham" panose="02000604030000020004" pitchFamily="50" charset="0"/>
                <a:cs typeface="Quire Sans" panose="020B0502040400020003" pitchFamily="34" charset="0"/>
              </a:endParaRPr>
            </a:p>
          </p:txBody>
        </p:sp>
        <p:sp>
          <p:nvSpPr>
            <p:cNvPr id="51" name="TextBox 25">
              <a:extLst>
                <a:ext uri="{FF2B5EF4-FFF2-40B4-BE49-F238E27FC236}">
                  <a16:creationId xmlns:a16="http://schemas.microsoft.com/office/drawing/2014/main" id="{E04E8693-BED6-4746-A8F6-5C9816C6B453}"/>
                </a:ext>
              </a:extLst>
            </p:cNvPr>
            <p:cNvSpPr txBox="1"/>
            <p:nvPr/>
          </p:nvSpPr>
          <p:spPr>
            <a:xfrm>
              <a:off x="10363844" y="4351123"/>
              <a:ext cx="1041519" cy="695575"/>
            </a:xfrm>
            <a:prstGeom prst="rect">
              <a:avLst/>
            </a:prstGeom>
            <a:noFill/>
          </p:spPr>
          <p:txBody>
            <a:bodyPr wrap="square" rtlCol="0">
              <a:spAutoFit/>
            </a:bodyPr>
            <a:lstStyle/>
            <a:p>
              <a:pPr>
                <a:lnSpc>
                  <a:spcPct val="70000"/>
                </a:lnSpc>
                <a:spcAft>
                  <a:spcPts val="1200"/>
                </a:spcAft>
              </a:pPr>
              <a:r>
                <a:rPr lang="pt-PT" sz="2800" dirty="0">
                  <a:solidFill>
                    <a:srgbClr val="1B1B1C"/>
                  </a:solidFill>
                  <a:latin typeface="Gotham" panose="02000604030000020004" pitchFamily="50" charset="0"/>
                  <a:cs typeface="Quire Sans" panose="020B0502040400020003" pitchFamily="34" charset="0"/>
                </a:rPr>
                <a:t>10 anos</a:t>
              </a:r>
              <a:endParaRPr lang="pt-PT" sz="1500" dirty="0">
                <a:solidFill>
                  <a:srgbClr val="1B1B1C"/>
                </a:solidFill>
                <a:latin typeface="Gotham Light" panose="02000603030000020004" pitchFamily="2" charset="0"/>
                <a:cs typeface="Quire Sans" panose="020B0502040400020003" pitchFamily="34" charset="0"/>
              </a:endParaRPr>
            </a:p>
          </p:txBody>
        </p:sp>
      </p:grpSp>
      <p:pic>
        <p:nvPicPr>
          <p:cNvPr id="5" name="Picture 4">
            <a:extLst>
              <a:ext uri="{FF2B5EF4-FFF2-40B4-BE49-F238E27FC236}">
                <a16:creationId xmlns:a16="http://schemas.microsoft.com/office/drawing/2014/main" id="{F6335996-3678-0FE5-60A5-622DB75452E0}"/>
              </a:ext>
            </a:extLst>
          </p:cNvPr>
          <p:cNvPicPr>
            <a:picLocks noChangeAspect="1"/>
          </p:cNvPicPr>
          <p:nvPr/>
        </p:nvPicPr>
        <p:blipFill>
          <a:blip r:embed="rId9">
            <a:duotone>
              <a:prstClr val="black"/>
              <a:srgbClr val="D9C3A5">
                <a:tint val="50000"/>
                <a:satMod val="180000"/>
              </a:srgbClr>
            </a:duotone>
          </a:blip>
          <a:stretch>
            <a:fillRect/>
          </a:stretch>
        </p:blipFill>
        <p:spPr>
          <a:xfrm>
            <a:off x="688894" y="2748592"/>
            <a:ext cx="6983648" cy="3677889"/>
          </a:xfrm>
          <a:prstGeom prst="rect">
            <a:avLst/>
          </a:prstGeom>
        </p:spPr>
      </p:pic>
      <p:pic>
        <p:nvPicPr>
          <p:cNvPr id="9" name="Picture 8" descr="A picture containing drawing&#10;&#10;Description automatically generated">
            <a:extLst>
              <a:ext uri="{FF2B5EF4-FFF2-40B4-BE49-F238E27FC236}">
                <a16:creationId xmlns:a16="http://schemas.microsoft.com/office/drawing/2014/main" id="{FFADA952-AFEC-2B78-4450-9B8F10257026}"/>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10" name="Group 9">
            <a:extLst>
              <a:ext uri="{FF2B5EF4-FFF2-40B4-BE49-F238E27FC236}">
                <a16:creationId xmlns:a16="http://schemas.microsoft.com/office/drawing/2014/main" id="{31139383-E874-D43A-F6A8-6F79FE6AB9D2}"/>
              </a:ext>
            </a:extLst>
          </p:cNvPr>
          <p:cNvGrpSpPr/>
          <p:nvPr/>
        </p:nvGrpSpPr>
        <p:grpSpPr>
          <a:xfrm>
            <a:off x="-25415" y="6654881"/>
            <a:ext cx="12307960" cy="253916"/>
            <a:chOff x="-115960" y="6654881"/>
            <a:chExt cx="12307960" cy="253916"/>
          </a:xfrm>
        </p:grpSpPr>
        <p:sp>
          <p:nvSpPr>
            <p:cNvPr id="11" name="Прямоугольник 2">
              <a:extLst>
                <a:ext uri="{FF2B5EF4-FFF2-40B4-BE49-F238E27FC236}">
                  <a16:creationId xmlns:a16="http://schemas.microsoft.com/office/drawing/2014/main" id="{91FF8070-7E6A-C55E-CE7C-28FD425AD133}"/>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165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3" name="TextBox 8">
              <a:extLst>
                <a:ext uri="{FF2B5EF4-FFF2-40B4-BE49-F238E27FC236}">
                  <a16:creationId xmlns:a16="http://schemas.microsoft.com/office/drawing/2014/main" id="{C7E135C8-B16F-7DED-4364-57DB748F001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18183545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048B12B-4A31-430A-AF07-D623FB23155C}"/>
              </a:ext>
            </a:extLst>
          </p:cNvPr>
          <p:cNvPicPr>
            <a:picLocks noChangeAspect="1"/>
          </p:cNvPicPr>
          <p:nvPr/>
        </p:nvPicPr>
        <p:blipFill>
          <a:blip r:embed="rId2"/>
          <a:stretch>
            <a:fillRect/>
          </a:stretch>
        </p:blipFill>
        <p:spPr>
          <a:xfrm>
            <a:off x="0" y="-1"/>
            <a:ext cx="12192000" cy="6858001"/>
          </a:xfrm>
          <a:prstGeom prst="rect">
            <a:avLst/>
          </a:prstGeom>
        </p:spPr>
      </p:pic>
      <p:pic>
        <p:nvPicPr>
          <p:cNvPr id="39" name="Picture 38">
            <a:extLst>
              <a:ext uri="{FF2B5EF4-FFF2-40B4-BE49-F238E27FC236}">
                <a16:creationId xmlns:a16="http://schemas.microsoft.com/office/drawing/2014/main" id="{B0B260AA-41F3-4337-AECA-335EFB2A7A13}"/>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1861456" y="1047068"/>
            <a:ext cx="10330544" cy="5810931"/>
          </a:xfrm>
          <a:prstGeom prst="rect">
            <a:avLst/>
          </a:prstGeom>
        </p:spPr>
      </p:pic>
      <p:pic>
        <p:nvPicPr>
          <p:cNvPr id="40" name="Picture 39">
            <a:extLst>
              <a:ext uri="{FF2B5EF4-FFF2-40B4-BE49-F238E27FC236}">
                <a16:creationId xmlns:a16="http://schemas.microsoft.com/office/drawing/2014/main" id="{8456E35D-909A-4723-BD1C-2A4F1792C018}"/>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1861456" y="1047070"/>
            <a:ext cx="10330543" cy="5810930"/>
          </a:xfrm>
          <a:prstGeom prst="rect">
            <a:avLst/>
          </a:prstGeom>
        </p:spPr>
      </p:pic>
      <p:sp>
        <p:nvSpPr>
          <p:cNvPr id="9" name="CaixaDeTexto 4">
            <a:extLst>
              <a:ext uri="{FF2B5EF4-FFF2-40B4-BE49-F238E27FC236}">
                <a16:creationId xmlns:a16="http://schemas.microsoft.com/office/drawing/2014/main" id="{2C473E5C-3876-4FA9-9BA7-A6DDA9E8FC78}"/>
              </a:ext>
            </a:extLst>
          </p:cNvPr>
          <p:cNvSpPr txBox="1"/>
          <p:nvPr/>
        </p:nvSpPr>
        <p:spPr>
          <a:xfrm>
            <a:off x="761517" y="412698"/>
            <a:ext cx="2687853" cy="480131"/>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2800" b="0" i="0" u="none" strike="noStrike" kern="1200" cap="none" spc="150" normalizeH="0" baseline="0" noProof="0" dirty="0">
                <a:ln>
                  <a:noFill/>
                </a:ln>
                <a:solidFill>
                  <a:srgbClr val="666970"/>
                </a:solidFill>
                <a:effectLst/>
                <a:uLnTx/>
                <a:uFillTx/>
                <a:latin typeface="Gotham Light" panose="02000603030000020004" pitchFamily="2" charset="0"/>
                <a:ea typeface="Roboto Lt" pitchFamily="2" charset="0"/>
                <a:cs typeface="Quire Sans" panose="020B0502040400020003" pitchFamily="34" charset="0"/>
              </a:rPr>
              <a:t>Diagnóstico</a:t>
            </a:r>
          </a:p>
        </p:txBody>
      </p:sp>
      <p:sp>
        <p:nvSpPr>
          <p:cNvPr id="11" name="Freeform: Shape 10">
            <a:extLst>
              <a:ext uri="{FF2B5EF4-FFF2-40B4-BE49-F238E27FC236}">
                <a16:creationId xmlns:a16="http://schemas.microsoft.com/office/drawing/2014/main" id="{5B1F74B4-0083-4E49-BDCB-DFE108B331DF}"/>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7E714C16-9B17-42CE-939A-E432CD2A0FFE}"/>
              </a:ext>
            </a:extLst>
          </p:cNvPr>
          <p:cNvGrpSpPr/>
          <p:nvPr/>
        </p:nvGrpSpPr>
        <p:grpSpPr>
          <a:xfrm>
            <a:off x="301815" y="228177"/>
            <a:ext cx="305109" cy="425548"/>
            <a:chOff x="-3125096" y="-554804"/>
            <a:chExt cx="1960054" cy="2733769"/>
          </a:xfrm>
        </p:grpSpPr>
        <p:sp>
          <p:nvSpPr>
            <p:cNvPr id="13" name="Freeform: Shape 12">
              <a:extLst>
                <a:ext uri="{FF2B5EF4-FFF2-40B4-BE49-F238E27FC236}">
                  <a16:creationId xmlns:a16="http://schemas.microsoft.com/office/drawing/2014/main" id="{06B41543-7C90-4F8C-A532-38F9FEEE5878}"/>
                </a:ext>
              </a:extLst>
            </p:cNvPr>
            <p:cNvSpPr/>
            <p:nvPr/>
          </p:nvSpPr>
          <p:spPr>
            <a:xfrm>
              <a:off x="-2671134" y="122232"/>
              <a:ext cx="1052131" cy="1052131"/>
            </a:xfrm>
            <a:custGeom>
              <a:avLst/>
              <a:gdLst>
                <a:gd name="connsiteX0" fmla="*/ 427058 w 1052131"/>
                <a:gd name="connsiteY0" fmla="*/ 140928 h 1052131"/>
                <a:gd name="connsiteX1" fmla="*/ 323235 w 1052131"/>
                <a:gd name="connsiteY1" fmla="*/ 183790 h 1052131"/>
                <a:gd name="connsiteX2" fmla="*/ 206459 w 1052131"/>
                <a:gd name="connsiteY2" fmla="*/ 100923 h 1052131"/>
                <a:gd name="connsiteX3" fmla="*/ 100350 w 1052131"/>
                <a:gd name="connsiteY3" fmla="*/ 207031 h 1052131"/>
                <a:gd name="connsiteX4" fmla="*/ 183218 w 1052131"/>
                <a:gd name="connsiteY4" fmla="*/ 323808 h 1052131"/>
                <a:gd name="connsiteX5" fmla="*/ 140451 w 1052131"/>
                <a:gd name="connsiteY5" fmla="*/ 426868 h 1052131"/>
                <a:gd name="connsiteX6" fmla="*/ -710 w 1052131"/>
                <a:gd name="connsiteY6" fmla="*/ 450871 h 1052131"/>
                <a:gd name="connsiteX7" fmla="*/ -710 w 1052131"/>
                <a:gd name="connsiteY7" fmla="*/ 600985 h 1052131"/>
                <a:gd name="connsiteX8" fmla="*/ 140451 w 1052131"/>
                <a:gd name="connsiteY8" fmla="*/ 624988 h 1052131"/>
                <a:gd name="connsiteX9" fmla="*/ 183694 w 1052131"/>
                <a:gd name="connsiteY9" fmla="*/ 728716 h 1052131"/>
                <a:gd name="connsiteX10" fmla="*/ 100445 w 1052131"/>
                <a:gd name="connsiteY10" fmla="*/ 844825 h 1052131"/>
                <a:gd name="connsiteX11" fmla="*/ 206554 w 1052131"/>
                <a:gd name="connsiteY11" fmla="*/ 951029 h 1052131"/>
                <a:gd name="connsiteX12" fmla="*/ 322664 w 1052131"/>
                <a:gd name="connsiteY12" fmla="*/ 867685 h 1052131"/>
                <a:gd name="connsiteX13" fmla="*/ 426391 w 1052131"/>
                <a:gd name="connsiteY13" fmla="*/ 910738 h 1052131"/>
                <a:gd name="connsiteX14" fmla="*/ 450394 w 1052131"/>
                <a:gd name="connsiteY14" fmla="*/ 1051994 h 1052131"/>
                <a:gd name="connsiteX15" fmla="*/ 600508 w 1052131"/>
                <a:gd name="connsiteY15" fmla="*/ 1051994 h 1052131"/>
                <a:gd name="connsiteX16" fmla="*/ 624511 w 1052131"/>
                <a:gd name="connsiteY16" fmla="*/ 910834 h 1052131"/>
                <a:gd name="connsiteX17" fmla="*/ 728333 w 1052131"/>
                <a:gd name="connsiteY17" fmla="*/ 867685 h 1052131"/>
                <a:gd name="connsiteX18" fmla="*/ 844443 w 1052131"/>
                <a:gd name="connsiteY18" fmla="*/ 951029 h 1052131"/>
                <a:gd name="connsiteX19" fmla="*/ 950552 w 1052131"/>
                <a:gd name="connsiteY19" fmla="*/ 844825 h 1052131"/>
                <a:gd name="connsiteX20" fmla="*/ 867113 w 1052131"/>
                <a:gd name="connsiteY20" fmla="*/ 728716 h 1052131"/>
                <a:gd name="connsiteX21" fmla="*/ 910451 w 1052131"/>
                <a:gd name="connsiteY21" fmla="*/ 623941 h 1052131"/>
                <a:gd name="connsiteX22" fmla="*/ 1051421 w 1052131"/>
                <a:gd name="connsiteY22" fmla="*/ 600795 h 1052131"/>
                <a:gd name="connsiteX23" fmla="*/ 1051421 w 1052131"/>
                <a:gd name="connsiteY23" fmla="*/ 450871 h 1052131"/>
                <a:gd name="connsiteX24" fmla="*/ 910451 w 1052131"/>
                <a:gd name="connsiteY24" fmla="*/ 427726 h 1052131"/>
                <a:gd name="connsiteX25" fmla="*/ 867589 w 1052131"/>
                <a:gd name="connsiteY25" fmla="*/ 323808 h 1052131"/>
                <a:gd name="connsiteX26" fmla="*/ 950456 w 1052131"/>
                <a:gd name="connsiteY26" fmla="*/ 207031 h 1052131"/>
                <a:gd name="connsiteX27" fmla="*/ 844348 w 1052131"/>
                <a:gd name="connsiteY27" fmla="*/ 100923 h 1052131"/>
                <a:gd name="connsiteX28" fmla="*/ 727476 w 1052131"/>
                <a:gd name="connsiteY28" fmla="*/ 183790 h 1052131"/>
                <a:gd name="connsiteX29" fmla="*/ 623558 w 1052131"/>
                <a:gd name="connsiteY29" fmla="*/ 140833 h 1052131"/>
                <a:gd name="connsiteX30" fmla="*/ 600413 w 1052131"/>
                <a:gd name="connsiteY30" fmla="*/ -137 h 1052131"/>
                <a:gd name="connsiteX31" fmla="*/ 450394 w 1052131"/>
                <a:gd name="connsiteY31" fmla="*/ -137 h 1052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52131" h="1052131">
                  <a:moveTo>
                    <a:pt x="427058" y="140928"/>
                  </a:moveTo>
                  <a:cubicBezTo>
                    <a:pt x="390567" y="150148"/>
                    <a:pt x="355601" y="164588"/>
                    <a:pt x="323235" y="183790"/>
                  </a:cubicBezTo>
                  <a:lnTo>
                    <a:pt x="206459" y="100923"/>
                  </a:lnTo>
                  <a:lnTo>
                    <a:pt x="100350" y="207031"/>
                  </a:lnTo>
                  <a:lnTo>
                    <a:pt x="183218" y="323808"/>
                  </a:lnTo>
                  <a:cubicBezTo>
                    <a:pt x="164149" y="355964"/>
                    <a:pt x="149756" y="390664"/>
                    <a:pt x="140451" y="426868"/>
                  </a:cubicBezTo>
                  <a:lnTo>
                    <a:pt x="-710" y="450871"/>
                  </a:lnTo>
                  <a:lnTo>
                    <a:pt x="-710" y="600985"/>
                  </a:lnTo>
                  <a:lnTo>
                    <a:pt x="140451" y="624988"/>
                  </a:lnTo>
                  <a:cubicBezTo>
                    <a:pt x="149833" y="661450"/>
                    <a:pt x="164396" y="696388"/>
                    <a:pt x="183694" y="728716"/>
                  </a:cubicBezTo>
                  <a:lnTo>
                    <a:pt x="100445" y="844825"/>
                  </a:lnTo>
                  <a:lnTo>
                    <a:pt x="206554" y="951029"/>
                  </a:lnTo>
                  <a:lnTo>
                    <a:pt x="322664" y="867685"/>
                  </a:lnTo>
                  <a:cubicBezTo>
                    <a:pt x="355001" y="886916"/>
                    <a:pt x="389939" y="901414"/>
                    <a:pt x="426391" y="910738"/>
                  </a:cubicBezTo>
                  <a:lnTo>
                    <a:pt x="450394" y="1051994"/>
                  </a:lnTo>
                  <a:lnTo>
                    <a:pt x="600508" y="1051994"/>
                  </a:lnTo>
                  <a:lnTo>
                    <a:pt x="624511" y="910834"/>
                  </a:lnTo>
                  <a:cubicBezTo>
                    <a:pt x="660982" y="901423"/>
                    <a:pt x="695939" y="886897"/>
                    <a:pt x="728333" y="867685"/>
                  </a:cubicBezTo>
                  <a:lnTo>
                    <a:pt x="844443" y="951029"/>
                  </a:lnTo>
                  <a:lnTo>
                    <a:pt x="950552" y="844825"/>
                  </a:lnTo>
                  <a:lnTo>
                    <a:pt x="867113" y="728716"/>
                  </a:lnTo>
                  <a:cubicBezTo>
                    <a:pt x="886515" y="696055"/>
                    <a:pt x="901107" y="660764"/>
                    <a:pt x="910451" y="623941"/>
                  </a:cubicBezTo>
                  <a:lnTo>
                    <a:pt x="1051421" y="600795"/>
                  </a:lnTo>
                  <a:lnTo>
                    <a:pt x="1051421" y="450871"/>
                  </a:lnTo>
                  <a:lnTo>
                    <a:pt x="910451" y="427726"/>
                  </a:lnTo>
                  <a:cubicBezTo>
                    <a:pt x="901202" y="391216"/>
                    <a:pt x="886773" y="356222"/>
                    <a:pt x="867589" y="323808"/>
                  </a:cubicBezTo>
                  <a:lnTo>
                    <a:pt x="950456" y="207031"/>
                  </a:lnTo>
                  <a:lnTo>
                    <a:pt x="844348" y="100923"/>
                  </a:lnTo>
                  <a:lnTo>
                    <a:pt x="727476" y="183790"/>
                  </a:lnTo>
                  <a:cubicBezTo>
                    <a:pt x="695082" y="164550"/>
                    <a:pt x="660087" y="150081"/>
                    <a:pt x="623558" y="140833"/>
                  </a:cubicBezTo>
                  <a:lnTo>
                    <a:pt x="600413" y="-137"/>
                  </a:lnTo>
                  <a:lnTo>
                    <a:pt x="450394" y="-137"/>
                  </a:ln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DA4C6C01-44EE-4C7A-B895-EE133D013EEB}"/>
                </a:ext>
              </a:extLst>
            </p:cNvPr>
            <p:cNvSpPr/>
            <p:nvPr/>
          </p:nvSpPr>
          <p:spPr>
            <a:xfrm>
              <a:off x="-2298802" y="494565"/>
              <a:ext cx="307467" cy="307467"/>
            </a:xfrm>
            <a:custGeom>
              <a:avLst/>
              <a:gdLst>
                <a:gd name="connsiteX0" fmla="*/ 125020 w 307467"/>
                <a:gd name="connsiteY0" fmla="*/ 2435 h 307467"/>
                <a:gd name="connsiteX1" fmla="*/ 153024 w 307467"/>
                <a:gd name="connsiteY1" fmla="*/ -137 h 307467"/>
                <a:gd name="connsiteX2" fmla="*/ 306757 w 307467"/>
                <a:gd name="connsiteY2" fmla="*/ 153596 h 307467"/>
                <a:gd name="connsiteX3" fmla="*/ 153024 w 307467"/>
                <a:gd name="connsiteY3" fmla="*/ 307330 h 307467"/>
                <a:gd name="connsiteX4" fmla="*/ -710 w 307467"/>
                <a:gd name="connsiteY4" fmla="*/ 153596 h 307467"/>
                <a:gd name="connsiteX5" fmla="*/ 1576 w 307467"/>
                <a:gd name="connsiteY5" fmla="*/ 126736 h 3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467" h="307467">
                  <a:moveTo>
                    <a:pt x="125020" y="2435"/>
                  </a:moveTo>
                  <a:cubicBezTo>
                    <a:pt x="134250" y="711"/>
                    <a:pt x="143632" y="-156"/>
                    <a:pt x="153024" y="-137"/>
                  </a:cubicBezTo>
                  <a:cubicBezTo>
                    <a:pt x="237930" y="-137"/>
                    <a:pt x="306757" y="68690"/>
                    <a:pt x="306757" y="153596"/>
                  </a:cubicBezTo>
                  <a:cubicBezTo>
                    <a:pt x="306757" y="238502"/>
                    <a:pt x="237930" y="307330"/>
                    <a:pt x="153024" y="307330"/>
                  </a:cubicBezTo>
                  <a:cubicBezTo>
                    <a:pt x="68118" y="307330"/>
                    <a:pt x="-710" y="238502"/>
                    <a:pt x="-710" y="153596"/>
                  </a:cubicBezTo>
                  <a:cubicBezTo>
                    <a:pt x="-719" y="144595"/>
                    <a:pt x="43" y="135604"/>
                    <a:pt x="1576" y="126736"/>
                  </a:cubicBez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7271FB1C-DE0F-40C5-9FE5-8AF0748EB746}"/>
                </a:ext>
              </a:extLst>
            </p:cNvPr>
            <p:cNvSpPr/>
            <p:nvPr/>
          </p:nvSpPr>
          <p:spPr>
            <a:xfrm>
              <a:off x="-2502732" y="1865689"/>
              <a:ext cx="719613" cy="9525"/>
            </a:xfrm>
            <a:custGeom>
              <a:avLst/>
              <a:gdLst>
                <a:gd name="connsiteX0" fmla="*/ 0 w 719613"/>
                <a:gd name="connsiteY0" fmla="*/ 0 h 9525"/>
                <a:gd name="connsiteX1" fmla="*/ 719614 w 719613"/>
                <a:gd name="connsiteY1" fmla="*/ 0 h 9525"/>
              </a:gdLst>
              <a:ahLst/>
              <a:cxnLst>
                <a:cxn ang="0">
                  <a:pos x="connsiteX0" y="connsiteY0"/>
                </a:cxn>
                <a:cxn ang="0">
                  <a:pos x="connsiteX1" y="connsiteY1"/>
                </a:cxn>
              </a:cxnLst>
              <a:rect l="l" t="t" r="r" b="b"/>
              <a:pathLst>
                <a:path w="719613" h="9525">
                  <a:moveTo>
                    <a:pt x="0" y="0"/>
                  </a:moveTo>
                  <a:lnTo>
                    <a:pt x="719614"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29C2FDD5-F103-4605-A528-3887769097F8}"/>
                </a:ext>
              </a:extLst>
            </p:cNvPr>
            <p:cNvSpPr/>
            <p:nvPr/>
          </p:nvSpPr>
          <p:spPr>
            <a:xfrm>
              <a:off x="-2145068" y="-554804"/>
              <a:ext cx="9525" cy="181070"/>
            </a:xfrm>
            <a:custGeom>
              <a:avLst/>
              <a:gdLst>
                <a:gd name="connsiteX0" fmla="*/ 0 w 9525"/>
                <a:gd name="connsiteY0" fmla="*/ 181070 h 181070"/>
                <a:gd name="connsiteX1" fmla="*/ 0 w 9525"/>
                <a:gd name="connsiteY1" fmla="*/ 0 h 181070"/>
              </a:gdLst>
              <a:ahLst/>
              <a:cxnLst>
                <a:cxn ang="0">
                  <a:pos x="connsiteX0" y="connsiteY0"/>
                </a:cxn>
                <a:cxn ang="0">
                  <a:pos x="connsiteX1" y="connsiteY1"/>
                </a:cxn>
              </a:cxnLst>
              <a:rect l="l" t="t" r="r" b="b"/>
              <a:pathLst>
                <a:path w="9525" h="181070">
                  <a:moveTo>
                    <a:pt x="0" y="181070"/>
                  </a:moveTo>
                  <a:lnTo>
                    <a:pt x="0"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CC1CC421-71C5-40DA-A004-B060A46D7588}"/>
                </a:ext>
              </a:extLst>
            </p:cNvPr>
            <p:cNvSpPr/>
            <p:nvPr/>
          </p:nvSpPr>
          <p:spPr>
            <a:xfrm>
              <a:off x="-1311536" y="-128179"/>
              <a:ext cx="146494" cy="147066"/>
            </a:xfrm>
            <a:custGeom>
              <a:avLst/>
              <a:gdLst>
                <a:gd name="connsiteX0" fmla="*/ 0 w 146494"/>
                <a:gd name="connsiteY0" fmla="*/ 147066 h 147066"/>
                <a:gd name="connsiteX1" fmla="*/ 146494 w 146494"/>
                <a:gd name="connsiteY1" fmla="*/ 0 h 147066"/>
              </a:gdLst>
              <a:ahLst/>
              <a:cxnLst>
                <a:cxn ang="0">
                  <a:pos x="connsiteX0" y="connsiteY0"/>
                </a:cxn>
                <a:cxn ang="0">
                  <a:pos x="connsiteX1" y="connsiteY1"/>
                </a:cxn>
              </a:cxnLst>
              <a:rect l="l" t="t" r="r" b="b"/>
              <a:pathLst>
                <a:path w="146494" h="147066">
                  <a:moveTo>
                    <a:pt x="0" y="147066"/>
                  </a:moveTo>
                  <a:lnTo>
                    <a:pt x="146494"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00306947-F2E2-43A4-9EDF-B71EE2584959}"/>
                </a:ext>
              </a:extLst>
            </p:cNvPr>
            <p:cNvSpPr/>
            <p:nvPr/>
          </p:nvSpPr>
          <p:spPr>
            <a:xfrm>
              <a:off x="-3125096" y="-128179"/>
              <a:ext cx="146399" cy="147066"/>
            </a:xfrm>
            <a:custGeom>
              <a:avLst/>
              <a:gdLst>
                <a:gd name="connsiteX0" fmla="*/ 0 w 146399"/>
                <a:gd name="connsiteY0" fmla="*/ 0 h 147066"/>
                <a:gd name="connsiteX1" fmla="*/ 146399 w 146399"/>
                <a:gd name="connsiteY1" fmla="*/ 147066 h 147066"/>
              </a:gdLst>
              <a:ahLst/>
              <a:cxnLst>
                <a:cxn ang="0">
                  <a:pos x="connsiteX0" y="connsiteY0"/>
                </a:cxn>
                <a:cxn ang="0">
                  <a:pos x="connsiteX1" y="connsiteY1"/>
                </a:cxn>
              </a:cxnLst>
              <a:rect l="l" t="t" r="r" b="b"/>
              <a:pathLst>
                <a:path w="146399" h="147066">
                  <a:moveTo>
                    <a:pt x="0" y="0"/>
                  </a:moveTo>
                  <a:lnTo>
                    <a:pt x="146399" y="147066"/>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9265B9A7-6EE8-47DE-928A-C0F5F466A52D}"/>
                </a:ext>
              </a:extLst>
            </p:cNvPr>
            <p:cNvSpPr/>
            <p:nvPr/>
          </p:nvSpPr>
          <p:spPr>
            <a:xfrm>
              <a:off x="-2940120" y="-120749"/>
              <a:ext cx="1595056" cy="1746789"/>
            </a:xfrm>
            <a:custGeom>
              <a:avLst/>
              <a:gdLst>
                <a:gd name="connsiteX0" fmla="*/ 492304 w 1595056"/>
                <a:gd name="connsiteY0" fmla="*/ 1746652 h 1746789"/>
                <a:gd name="connsiteX1" fmla="*/ 1100380 w 1595056"/>
                <a:gd name="connsiteY1" fmla="*/ 1746652 h 1746789"/>
                <a:gd name="connsiteX2" fmla="*/ 1350316 w 1595056"/>
                <a:gd name="connsiteY2" fmla="*/ 1329076 h 1746789"/>
                <a:gd name="connsiteX3" fmla="*/ 1448805 w 1595056"/>
                <a:gd name="connsiteY3" fmla="*/ 1232112 h 1746789"/>
                <a:gd name="connsiteX4" fmla="*/ 1594346 w 1595056"/>
                <a:gd name="connsiteY4" fmla="*/ 781579 h 1746789"/>
                <a:gd name="connsiteX5" fmla="*/ 796532 w 1595056"/>
                <a:gd name="connsiteY5" fmla="*/ -137 h 1746789"/>
                <a:gd name="connsiteX6" fmla="*/ -710 w 1595056"/>
                <a:gd name="connsiteY6" fmla="*/ 781579 h 1746789"/>
                <a:gd name="connsiteX7" fmla="*/ 143403 w 1595056"/>
                <a:gd name="connsiteY7" fmla="*/ 1230397 h 1746789"/>
                <a:gd name="connsiteX8" fmla="*/ 243797 w 1595056"/>
                <a:gd name="connsiteY8" fmla="*/ 1329648 h 1746789"/>
                <a:gd name="connsiteX9" fmla="*/ 431915 w 1595056"/>
                <a:gd name="connsiteY9" fmla="*/ 1554629 h 174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056" h="1746789">
                  <a:moveTo>
                    <a:pt x="492304" y="1746652"/>
                  </a:moveTo>
                  <a:lnTo>
                    <a:pt x="1100380" y="1746652"/>
                  </a:lnTo>
                  <a:cubicBezTo>
                    <a:pt x="1132574" y="1533578"/>
                    <a:pt x="1238588" y="1434137"/>
                    <a:pt x="1350316" y="1329076"/>
                  </a:cubicBezTo>
                  <a:cubicBezTo>
                    <a:pt x="1382986" y="1298215"/>
                    <a:pt x="1416991" y="1266307"/>
                    <a:pt x="1448805" y="1232112"/>
                  </a:cubicBezTo>
                  <a:cubicBezTo>
                    <a:pt x="1550722" y="1111716"/>
                    <a:pt x="1594346" y="976937"/>
                    <a:pt x="1594346" y="781579"/>
                  </a:cubicBezTo>
                  <a:cubicBezTo>
                    <a:pt x="1594346" y="350573"/>
                    <a:pt x="1236492" y="-137"/>
                    <a:pt x="796532" y="-137"/>
                  </a:cubicBezTo>
                  <a:cubicBezTo>
                    <a:pt x="356572" y="-137"/>
                    <a:pt x="-710" y="350573"/>
                    <a:pt x="-710" y="781579"/>
                  </a:cubicBezTo>
                  <a:cubicBezTo>
                    <a:pt x="-710" y="961792"/>
                    <a:pt x="48534" y="1113621"/>
                    <a:pt x="143403" y="1230397"/>
                  </a:cubicBezTo>
                  <a:cubicBezTo>
                    <a:pt x="176836" y="1266592"/>
                    <a:pt x="210935" y="1298596"/>
                    <a:pt x="243797" y="1329648"/>
                  </a:cubicBezTo>
                  <a:cubicBezTo>
                    <a:pt x="314663" y="1396323"/>
                    <a:pt x="383243" y="1461569"/>
                    <a:pt x="431915" y="1554629"/>
                  </a:cubicBezTo>
                </a:path>
              </a:pathLst>
            </a:custGeom>
            <a:noFill/>
            <a:ln w="19050" cap="rnd">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1DF4528B-9333-459E-BBE6-1B60903F92DD}"/>
                </a:ext>
              </a:extLst>
            </p:cNvPr>
            <p:cNvSpPr/>
            <p:nvPr/>
          </p:nvSpPr>
          <p:spPr>
            <a:xfrm>
              <a:off x="-2414150" y="2086287"/>
              <a:ext cx="542353" cy="92678"/>
            </a:xfrm>
            <a:custGeom>
              <a:avLst/>
              <a:gdLst>
                <a:gd name="connsiteX0" fmla="*/ -710 w 542353"/>
                <a:gd name="connsiteY0" fmla="*/ -137 h 92678"/>
                <a:gd name="connsiteX1" fmla="*/ 104827 w 542353"/>
                <a:gd name="connsiteY1" fmla="*/ -137 h 92678"/>
                <a:gd name="connsiteX2" fmla="*/ 270562 w 542353"/>
                <a:gd name="connsiteY2" fmla="*/ 92541 h 92678"/>
                <a:gd name="connsiteX3" fmla="*/ 436297 w 542353"/>
                <a:gd name="connsiteY3" fmla="*/ -137 h 92678"/>
                <a:gd name="connsiteX4" fmla="*/ 541644 w 542353"/>
                <a:gd name="connsiteY4" fmla="*/ -137 h 92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353" h="92678">
                  <a:moveTo>
                    <a:pt x="-710" y="-137"/>
                  </a:moveTo>
                  <a:lnTo>
                    <a:pt x="104827" y="-137"/>
                  </a:lnTo>
                  <a:cubicBezTo>
                    <a:pt x="131306" y="36534"/>
                    <a:pt x="189028" y="92541"/>
                    <a:pt x="270562" y="92541"/>
                  </a:cubicBezTo>
                  <a:cubicBezTo>
                    <a:pt x="352096" y="92541"/>
                    <a:pt x="409627" y="36534"/>
                    <a:pt x="436297" y="-137"/>
                  </a:cubicBezTo>
                  <a:lnTo>
                    <a:pt x="541644" y="-137"/>
                  </a:ln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 name="TextBox 24">
            <a:extLst>
              <a:ext uri="{FF2B5EF4-FFF2-40B4-BE49-F238E27FC236}">
                <a16:creationId xmlns:a16="http://schemas.microsoft.com/office/drawing/2014/main" id="{ACA281FB-B2ED-4C7D-A032-1036A84EA9B8}"/>
              </a:ext>
            </a:extLst>
          </p:cNvPr>
          <p:cNvSpPr txBox="1"/>
          <p:nvPr/>
        </p:nvSpPr>
        <p:spPr>
          <a:xfrm>
            <a:off x="1026453" y="79826"/>
            <a:ext cx="637528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PT" sz="1400" b="0" i="0" u="none" strike="noStrike" kern="1200" cap="none" spc="200" normalizeH="0" baseline="0" noProof="0" dirty="0">
                <a:ln>
                  <a:noFill/>
                </a:ln>
                <a:solidFill>
                  <a:prstClr val="white"/>
                </a:solidFill>
                <a:effectLst/>
                <a:uLnTx/>
                <a:uFillTx/>
                <a:latin typeface="Gotham" panose="02000604030000020004" pitchFamily="50" charset="0"/>
                <a:ea typeface="Roboto" panose="02000000000000000000" pitchFamily="2" charset="0"/>
                <a:cs typeface="Quire Sans" panose="020B0502040400020003" pitchFamily="34" charset="0"/>
              </a:rPr>
              <a:t>01_ </a:t>
            </a:r>
            <a:r>
              <a:rPr kumimoji="0" lang="pt-PT" sz="1400" b="0" i="0" u="none" strike="noStrike" kern="1200" cap="none" spc="200" normalizeH="0" baseline="0" noProof="0" dirty="0">
                <a:ln>
                  <a:noFill/>
                </a:ln>
                <a:solidFill>
                  <a:srgbClr val="666970">
                    <a:alpha val="70000"/>
                  </a:srgbClr>
                </a:solidFill>
                <a:effectLst/>
                <a:uLnTx/>
                <a:uFillTx/>
                <a:latin typeface="Gotham Bold" panose="02000803030000020004" pitchFamily="2" charset="0"/>
                <a:ea typeface="Roboto" panose="02000000000000000000" pitchFamily="2" charset="0"/>
                <a:cs typeface="Quire Sans" panose="020B0502040400020003" pitchFamily="34" charset="0"/>
              </a:rPr>
              <a:t>TECNOLOGIA, TALENTO E INFRAESTRUTURAS</a:t>
            </a:r>
          </a:p>
        </p:txBody>
      </p:sp>
      <p:pic>
        <p:nvPicPr>
          <p:cNvPr id="37" name="Graphic 36">
            <a:extLst>
              <a:ext uri="{FF2B5EF4-FFF2-40B4-BE49-F238E27FC236}">
                <a16:creationId xmlns:a16="http://schemas.microsoft.com/office/drawing/2014/main" id="{8692963F-E26F-458E-93FF-EFEC7CB20D01}"/>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765182" y="6269992"/>
            <a:ext cx="1235385" cy="415255"/>
          </a:xfrm>
          <a:prstGeom prst="rect">
            <a:avLst/>
          </a:prstGeom>
        </p:spPr>
      </p:pic>
      <p:sp>
        <p:nvSpPr>
          <p:cNvPr id="41" name="Rectangle 40">
            <a:extLst>
              <a:ext uri="{FF2B5EF4-FFF2-40B4-BE49-F238E27FC236}">
                <a16:creationId xmlns:a16="http://schemas.microsoft.com/office/drawing/2014/main" id="{7D90A0D3-9DC5-48F1-86A4-AAF78749A3CD}"/>
              </a:ext>
            </a:extLst>
          </p:cNvPr>
          <p:cNvSpPr/>
          <p:nvPr/>
        </p:nvSpPr>
        <p:spPr>
          <a:xfrm>
            <a:off x="868101" y="3136360"/>
            <a:ext cx="4149948" cy="1706364"/>
          </a:xfrm>
          <a:prstGeom prst="rect">
            <a:avLst/>
          </a:prstGeom>
          <a:solidFill>
            <a:srgbClr val="FFF05C">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0CA4E23A-8B7C-4D42-BE40-69EB60DA9810}"/>
              </a:ext>
            </a:extLst>
          </p:cNvPr>
          <p:cNvSpPr txBox="1"/>
          <p:nvPr/>
        </p:nvSpPr>
        <p:spPr>
          <a:xfrm>
            <a:off x="1280682" y="2686394"/>
            <a:ext cx="3773219" cy="369332"/>
          </a:xfrm>
          <a:prstGeom prst="rect">
            <a:avLst/>
          </a:prstGeom>
          <a:noFill/>
        </p:spPr>
        <p:txBody>
          <a:bodyPr wrap="square" rtlCol="0">
            <a:spAutoFit/>
          </a:bodyPr>
          <a:lstStyle>
            <a:defPPr>
              <a:defRPr lang="pt-PT"/>
            </a:defPPr>
            <a:lvl1pPr>
              <a:defRPr sz="1400" b="0" spc="200">
                <a:solidFill>
                  <a:srgbClr val="1B1B1C"/>
                </a:solidFill>
                <a:latin typeface="Gotham Bold" panose="02000803030000020004" pitchFamily="2" charset="0"/>
                <a:ea typeface="Roboto" panose="02000000000000000000" pitchFamily="2" charset="0"/>
                <a:cs typeface="Quire Sans" panose="020B05020404000200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PT" sz="1800" b="0" i="0" u="none" strike="noStrike" kern="1200" cap="none" spc="200" normalizeH="0" baseline="0" noProof="0" dirty="0">
                <a:ln>
                  <a:noFill/>
                </a:ln>
                <a:effectLst/>
                <a:uLnTx/>
                <a:uFillTx/>
                <a:latin typeface="Gotham Bold" panose="02000803030000020004" pitchFamily="2" charset="0"/>
                <a:ea typeface="Roboto" panose="02000000000000000000" pitchFamily="2" charset="0"/>
                <a:cs typeface="Quire Sans" panose="020B0502040400020003" pitchFamily="34" charset="0"/>
              </a:rPr>
              <a:t>APESAR DO PROGRESSO </a:t>
            </a:r>
          </a:p>
        </p:txBody>
      </p:sp>
      <p:sp>
        <p:nvSpPr>
          <p:cNvPr id="43" name="TextBox 42">
            <a:extLst>
              <a:ext uri="{FF2B5EF4-FFF2-40B4-BE49-F238E27FC236}">
                <a16:creationId xmlns:a16="http://schemas.microsoft.com/office/drawing/2014/main" id="{5D008955-A6F9-4E68-A0EC-0860C6F3806A}"/>
              </a:ext>
            </a:extLst>
          </p:cNvPr>
          <p:cNvSpPr txBox="1"/>
          <p:nvPr/>
        </p:nvSpPr>
        <p:spPr>
          <a:xfrm>
            <a:off x="1290254" y="3289351"/>
            <a:ext cx="3640091" cy="1400383"/>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pt-PT" sz="2000" b="0" i="0" u="none" strike="noStrike" kern="1200" cap="none" spc="0" normalizeH="0" baseline="0" noProof="0" dirty="0">
                <a:ln>
                  <a:noFill/>
                </a:ln>
                <a:solidFill>
                  <a:srgbClr val="1B1B1C"/>
                </a:solidFill>
                <a:effectLst/>
                <a:uLnTx/>
                <a:uFillTx/>
                <a:latin typeface="Gotham Light" panose="02000603030000020004" pitchFamily="2" charset="0"/>
                <a:ea typeface="Calibri" panose="020F0502020204030204" pitchFamily="34" charset="0"/>
                <a:cs typeface="Quire Sans" panose="020B0502040400020003" pitchFamily="34" charset="0"/>
              </a:rPr>
              <a:t>As Universidades Portuguesas continuam a ocupar posições de baixa notoriedade nos </a:t>
            </a:r>
            <a:r>
              <a:rPr kumimoji="0" lang="pt-PT" sz="2000" b="0" i="0" u="none" strike="noStrike" kern="1200" cap="none" spc="0" normalizeH="0" baseline="0" noProof="0" dirty="0">
                <a:ln>
                  <a:noFill/>
                </a:ln>
                <a:solidFill>
                  <a:srgbClr val="1B1B1C"/>
                </a:solidFill>
                <a:effectLst/>
                <a:uLnTx/>
                <a:uFillTx/>
                <a:latin typeface="Gotham" panose="02000604030000020004" pitchFamily="50" charset="0"/>
                <a:ea typeface="Calibri" panose="020F0502020204030204" pitchFamily="34" charset="0"/>
                <a:cs typeface="Quire Sans" panose="020B0502040400020003" pitchFamily="34" charset="0"/>
              </a:rPr>
              <a:t>principais </a:t>
            </a:r>
            <a:r>
              <a:rPr kumimoji="0" lang="pt-PT" sz="2000" b="0" i="1" u="none" strike="noStrike" kern="1200" cap="none" spc="0" normalizeH="0" baseline="0" noProof="0" dirty="0">
                <a:ln>
                  <a:noFill/>
                </a:ln>
                <a:solidFill>
                  <a:srgbClr val="1B1B1C"/>
                </a:solidFill>
                <a:effectLst/>
                <a:uLnTx/>
                <a:uFillTx/>
                <a:latin typeface="Gotham" panose="02000604030000020004" pitchFamily="50" charset="0"/>
                <a:ea typeface="Calibri" panose="020F0502020204030204" pitchFamily="34" charset="0"/>
                <a:cs typeface="Quire Sans" panose="020B0502040400020003" pitchFamily="34" charset="0"/>
              </a:rPr>
              <a:t>rankings</a:t>
            </a:r>
            <a:r>
              <a:rPr kumimoji="0" lang="pt-PT" sz="2000" b="0" i="0" u="none" strike="noStrike" kern="1200" cap="none" spc="0" normalizeH="0" baseline="0" noProof="0" dirty="0">
                <a:ln>
                  <a:noFill/>
                </a:ln>
                <a:solidFill>
                  <a:srgbClr val="1B1B1C"/>
                </a:solidFill>
                <a:effectLst/>
                <a:uLnTx/>
                <a:uFillTx/>
                <a:latin typeface="Gotham" panose="02000604030000020004" pitchFamily="50" charset="0"/>
                <a:ea typeface="Calibri" panose="020F0502020204030204" pitchFamily="34" charset="0"/>
                <a:cs typeface="Quire Sans" panose="020B0502040400020003" pitchFamily="34" charset="0"/>
              </a:rPr>
              <a:t> internacionais.</a:t>
            </a:r>
          </a:p>
        </p:txBody>
      </p:sp>
      <p:sp>
        <p:nvSpPr>
          <p:cNvPr id="44" name="Graphic 2">
            <a:extLst>
              <a:ext uri="{FF2B5EF4-FFF2-40B4-BE49-F238E27FC236}">
                <a16:creationId xmlns:a16="http://schemas.microsoft.com/office/drawing/2014/main" id="{0B4A022A-649E-4EDD-917B-9CB0C699B446}"/>
              </a:ext>
            </a:extLst>
          </p:cNvPr>
          <p:cNvSpPr/>
          <p:nvPr/>
        </p:nvSpPr>
        <p:spPr>
          <a:xfrm>
            <a:off x="868102" y="2746156"/>
            <a:ext cx="304038" cy="304038"/>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6" name="Group 45">
            <a:extLst>
              <a:ext uri="{FF2B5EF4-FFF2-40B4-BE49-F238E27FC236}">
                <a16:creationId xmlns:a16="http://schemas.microsoft.com/office/drawing/2014/main" id="{23375940-7F23-4471-9657-0D669CFDF0EB}"/>
              </a:ext>
            </a:extLst>
          </p:cNvPr>
          <p:cNvGrpSpPr/>
          <p:nvPr/>
        </p:nvGrpSpPr>
        <p:grpSpPr>
          <a:xfrm>
            <a:off x="700114" y="2800861"/>
            <a:ext cx="103729" cy="4111844"/>
            <a:chOff x="10144397" y="437839"/>
            <a:chExt cx="0" cy="3558306"/>
          </a:xfrm>
        </p:grpSpPr>
        <p:cxnSp>
          <p:nvCxnSpPr>
            <p:cNvPr id="47" name="Straight Connector 46">
              <a:extLst>
                <a:ext uri="{FF2B5EF4-FFF2-40B4-BE49-F238E27FC236}">
                  <a16:creationId xmlns:a16="http://schemas.microsoft.com/office/drawing/2014/main" id="{0C42C7E4-47C9-43C3-A9D7-445B5AFBB2BD}"/>
                </a:ext>
              </a:extLst>
            </p:cNvPr>
            <p:cNvCxnSpPr>
              <a:cxnSpLocks/>
            </p:cNvCxnSpPr>
            <p:nvPr/>
          </p:nvCxnSpPr>
          <p:spPr>
            <a:xfrm flipH="1">
              <a:off x="10144397" y="43784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Straight Connector 47">
              <a:extLst>
                <a:ext uri="{FF2B5EF4-FFF2-40B4-BE49-F238E27FC236}">
                  <a16:creationId xmlns:a16="http://schemas.microsoft.com/office/drawing/2014/main" id="{04ECC0BA-9B90-4461-B1F5-210D70D022CD}"/>
                </a:ext>
              </a:extLst>
            </p:cNvPr>
            <p:cNvCxnSpPr>
              <a:cxnSpLocks/>
            </p:cNvCxnSpPr>
            <p:nvPr/>
          </p:nvCxnSpPr>
          <p:spPr>
            <a:xfrm flipH="1">
              <a:off x="10144397" y="437839"/>
              <a:ext cx="0" cy="3558306"/>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sp>
        <p:nvSpPr>
          <p:cNvPr id="52" name="TextBox 51">
            <a:extLst>
              <a:ext uri="{FF2B5EF4-FFF2-40B4-BE49-F238E27FC236}">
                <a16:creationId xmlns:a16="http://schemas.microsoft.com/office/drawing/2014/main" id="{55E139C5-D082-4659-B565-915CE65075A7}"/>
              </a:ext>
            </a:extLst>
          </p:cNvPr>
          <p:cNvSpPr txBox="1"/>
          <p:nvPr/>
        </p:nvSpPr>
        <p:spPr>
          <a:xfrm>
            <a:off x="1322432" y="4941263"/>
            <a:ext cx="3504166"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1800" b="0" i="0" u="none" strike="noStrike" kern="1200" cap="none" spc="0" normalizeH="0" baseline="0" noProof="0" dirty="0">
                <a:ln>
                  <a:noFill/>
                </a:ln>
                <a:solidFill>
                  <a:srgbClr val="1B1B1C"/>
                </a:solidFill>
                <a:effectLst/>
                <a:uLnTx/>
                <a:uFillTx/>
                <a:latin typeface="Gotham Light" panose="02000603030000020004" pitchFamily="2" charset="0"/>
                <a:ea typeface="+mn-ea"/>
                <a:cs typeface="Quire Sans" panose="020B0502040400020003" pitchFamily="34" charset="0"/>
              </a:rPr>
              <a:t>Fundamental entrar nos </a:t>
            </a:r>
            <a:r>
              <a:rPr kumimoji="0" lang="pt-PT" sz="1800" b="0" i="1" u="none" strike="noStrike" kern="1200" cap="none" spc="0" normalizeH="0" baseline="0" noProof="0" dirty="0">
                <a:ln>
                  <a:noFill/>
                </a:ln>
                <a:solidFill>
                  <a:srgbClr val="1B1B1C"/>
                </a:solidFill>
                <a:effectLst/>
                <a:uLnTx/>
                <a:uFillTx/>
                <a:latin typeface="Gotham" panose="02000604030000020004" pitchFamily="50" charset="0"/>
                <a:ea typeface="+mn-ea"/>
                <a:cs typeface="Quire Sans" panose="020B0502040400020003" pitchFamily="34" charset="0"/>
              </a:rPr>
              <a:t>rankings</a:t>
            </a:r>
            <a:r>
              <a:rPr kumimoji="0" lang="pt-PT" sz="1800" b="0" i="0" u="none" strike="noStrike" kern="1200" cap="none" spc="0" normalizeH="0" baseline="0" noProof="0" dirty="0">
                <a:ln>
                  <a:noFill/>
                </a:ln>
                <a:solidFill>
                  <a:srgbClr val="1B1B1C"/>
                </a:solidFill>
                <a:effectLst/>
                <a:uLnTx/>
                <a:uFillTx/>
                <a:latin typeface="Gotham" panose="02000604030000020004" pitchFamily="50" charset="0"/>
                <a:ea typeface="+mn-ea"/>
                <a:cs typeface="Quire Sans" panose="020B0502040400020003" pitchFamily="34" charset="0"/>
              </a:rPr>
              <a:t> das melhores a nível europeu e mundial</a:t>
            </a:r>
          </a:p>
        </p:txBody>
      </p:sp>
      <p:sp>
        <p:nvSpPr>
          <p:cNvPr id="30" name="TextBox 29">
            <a:extLst>
              <a:ext uri="{FF2B5EF4-FFF2-40B4-BE49-F238E27FC236}">
                <a16:creationId xmlns:a16="http://schemas.microsoft.com/office/drawing/2014/main" id="{44C39F76-9C40-4663-87A6-E5F6B898A1C9}"/>
              </a:ext>
            </a:extLst>
          </p:cNvPr>
          <p:cNvSpPr txBox="1"/>
          <p:nvPr/>
        </p:nvSpPr>
        <p:spPr>
          <a:xfrm>
            <a:off x="770523" y="830019"/>
            <a:ext cx="11686086" cy="1243417"/>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pt-PT" sz="4800" spc="150" dirty="0">
                <a:solidFill>
                  <a:srgbClr val="CCAD46"/>
                </a:solidFill>
                <a:latin typeface="Gotham Bold" panose="02000803030000020004" pitchFamily="2" charset="0"/>
              </a:rPr>
              <a:t>POSICIONAMENTO</a:t>
            </a:r>
            <a:r>
              <a:rPr kumimoji="0" lang="pt-PT" sz="3600" b="0" i="0" u="none" strike="noStrike" kern="1200" cap="none" spc="150" normalizeH="0" baseline="0" noProof="0" dirty="0">
                <a:ln>
                  <a:noFill/>
                </a:ln>
                <a:solidFill>
                  <a:srgbClr val="785D2E"/>
                </a:solidFill>
                <a:effectLst/>
                <a:uLnTx/>
                <a:uFillTx/>
                <a:latin typeface="Gotham Bold" panose="02000803030000020004" pitchFamily="2" charset="0"/>
                <a:ea typeface="+mn-ea"/>
                <a:cs typeface="+mn-cs"/>
              </a:rPr>
              <a:t> </a:t>
            </a:r>
            <a:br>
              <a:rPr kumimoji="0" lang="pt-PT" sz="3600" b="0" i="0" u="none" strike="noStrike" kern="1200" cap="none" spc="150" normalizeH="0" baseline="0" noProof="0" dirty="0">
                <a:ln>
                  <a:noFill/>
                </a:ln>
                <a:solidFill>
                  <a:srgbClr val="785D2E"/>
                </a:solidFill>
                <a:effectLst/>
                <a:uLnTx/>
                <a:uFillTx/>
                <a:latin typeface="Gotham Bold" panose="02000803030000020004" pitchFamily="2" charset="0"/>
                <a:ea typeface="+mn-ea"/>
                <a:cs typeface="+mn-cs"/>
              </a:rPr>
            </a:br>
            <a:r>
              <a:rPr kumimoji="0" lang="pt-PT" sz="4000" b="0" i="0" u="none" strike="noStrike" kern="1200" cap="none" spc="150" normalizeH="0" baseline="0" noProof="0" dirty="0">
                <a:ln>
                  <a:noFill/>
                </a:ln>
                <a:solidFill>
                  <a:srgbClr val="785D2E"/>
                </a:solidFill>
                <a:effectLst/>
                <a:uLnTx/>
                <a:uFillTx/>
                <a:latin typeface="Gotham Bold" panose="02000803030000020004" pitchFamily="2" charset="0"/>
                <a:ea typeface="+mn-ea"/>
                <a:cs typeface="+mn-cs"/>
              </a:rPr>
              <a:t>NOS </a:t>
            </a:r>
            <a:r>
              <a:rPr kumimoji="0" lang="pt-PT" sz="4000" b="0" i="1" u="none" strike="noStrike" kern="1200" cap="none" spc="150" normalizeH="0" baseline="0" noProof="0" dirty="0">
                <a:ln>
                  <a:noFill/>
                </a:ln>
                <a:solidFill>
                  <a:srgbClr val="785D2E"/>
                </a:solidFill>
                <a:effectLst/>
                <a:uLnTx/>
                <a:uFillTx/>
                <a:latin typeface="Gotham Bold" panose="02000803030000020004" pitchFamily="2" charset="0"/>
                <a:ea typeface="+mn-ea"/>
                <a:cs typeface="+mn-cs"/>
              </a:rPr>
              <a:t>RANKINGS</a:t>
            </a:r>
            <a:r>
              <a:rPr kumimoji="0" lang="pt-PT" sz="4000" b="0" i="0" u="none" strike="noStrike" kern="1200" cap="none" spc="150" normalizeH="0" baseline="0" noProof="0" dirty="0">
                <a:ln>
                  <a:noFill/>
                </a:ln>
                <a:solidFill>
                  <a:srgbClr val="785D2E"/>
                </a:solidFill>
                <a:effectLst/>
                <a:uLnTx/>
                <a:uFillTx/>
                <a:latin typeface="Gotham Bold" panose="02000803030000020004" pitchFamily="2" charset="0"/>
                <a:ea typeface="+mn-ea"/>
                <a:cs typeface="+mn-cs"/>
              </a:rPr>
              <a:t> INTERNACIONAIS</a:t>
            </a:r>
            <a:endParaRPr kumimoji="0" lang="pt-PT" sz="3600" b="0" i="0" u="none" strike="noStrike" kern="1200" cap="none" spc="150" normalizeH="0" baseline="0" noProof="0" dirty="0">
              <a:ln>
                <a:noFill/>
              </a:ln>
              <a:solidFill>
                <a:srgbClr val="785D2E"/>
              </a:solidFill>
              <a:effectLst/>
              <a:uLnTx/>
              <a:uFillTx/>
              <a:latin typeface="Gotham Bold" panose="02000803030000020004" pitchFamily="2" charset="0"/>
              <a:ea typeface="+mn-ea"/>
              <a:cs typeface="+mn-cs"/>
            </a:endParaRPr>
          </a:p>
        </p:txBody>
      </p:sp>
      <p:pic>
        <p:nvPicPr>
          <p:cNvPr id="6" name="Picture 5" descr="A picture containing drawing&#10;&#10;Description automatically generated">
            <a:extLst>
              <a:ext uri="{FF2B5EF4-FFF2-40B4-BE49-F238E27FC236}">
                <a16:creationId xmlns:a16="http://schemas.microsoft.com/office/drawing/2014/main" id="{D63130A4-E336-578A-7D9E-81727AB39261}"/>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7" name="Group 6">
            <a:extLst>
              <a:ext uri="{FF2B5EF4-FFF2-40B4-BE49-F238E27FC236}">
                <a16:creationId xmlns:a16="http://schemas.microsoft.com/office/drawing/2014/main" id="{7E4195BD-8880-0162-6143-87EAB3E91926}"/>
              </a:ext>
            </a:extLst>
          </p:cNvPr>
          <p:cNvGrpSpPr/>
          <p:nvPr/>
        </p:nvGrpSpPr>
        <p:grpSpPr>
          <a:xfrm>
            <a:off x="-25415" y="6654881"/>
            <a:ext cx="12307960" cy="253916"/>
            <a:chOff x="-115960" y="6654881"/>
            <a:chExt cx="12307960" cy="253916"/>
          </a:xfrm>
        </p:grpSpPr>
        <p:sp>
          <p:nvSpPr>
            <p:cNvPr id="8" name="Прямоугольник 2">
              <a:extLst>
                <a:ext uri="{FF2B5EF4-FFF2-40B4-BE49-F238E27FC236}">
                  <a16:creationId xmlns:a16="http://schemas.microsoft.com/office/drawing/2014/main" id="{313C333B-D6F6-DB79-9331-89729FD14F1C}"/>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166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0" name="TextBox 8">
              <a:extLst>
                <a:ext uri="{FF2B5EF4-FFF2-40B4-BE49-F238E27FC236}">
                  <a16:creationId xmlns:a16="http://schemas.microsoft.com/office/drawing/2014/main" id="{277E79FF-95B1-6A9C-01A8-3CC3603CD1B2}"/>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19055700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048B12B-4A31-430A-AF07-D623FB23155C}"/>
              </a:ext>
            </a:extLst>
          </p:cNvPr>
          <p:cNvPicPr>
            <a:picLocks noChangeAspect="1"/>
          </p:cNvPicPr>
          <p:nvPr/>
        </p:nvPicPr>
        <p:blipFill>
          <a:blip r:embed="rId2"/>
          <a:stretch>
            <a:fillRect/>
          </a:stretch>
        </p:blipFill>
        <p:spPr>
          <a:xfrm>
            <a:off x="0" y="0"/>
            <a:ext cx="12192000" cy="6858001"/>
          </a:xfrm>
          <a:prstGeom prst="rect">
            <a:avLst/>
          </a:prstGeom>
        </p:spPr>
      </p:pic>
      <p:pic>
        <p:nvPicPr>
          <p:cNvPr id="31" name="Imagem 30">
            <a:extLst>
              <a:ext uri="{FF2B5EF4-FFF2-40B4-BE49-F238E27FC236}">
                <a16:creationId xmlns:a16="http://schemas.microsoft.com/office/drawing/2014/main" id="{FEC826A2-F7E4-41C5-9737-41C962C12D8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1" name="Freeform: Shape 10">
            <a:extLst>
              <a:ext uri="{FF2B5EF4-FFF2-40B4-BE49-F238E27FC236}">
                <a16:creationId xmlns:a16="http://schemas.microsoft.com/office/drawing/2014/main" id="{5B1F74B4-0083-4E49-BDCB-DFE108B331DF}"/>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7E714C16-9B17-42CE-939A-E432CD2A0FFE}"/>
              </a:ext>
            </a:extLst>
          </p:cNvPr>
          <p:cNvGrpSpPr/>
          <p:nvPr/>
        </p:nvGrpSpPr>
        <p:grpSpPr>
          <a:xfrm>
            <a:off x="301815" y="228177"/>
            <a:ext cx="305109" cy="425548"/>
            <a:chOff x="-3125096" y="-554804"/>
            <a:chExt cx="1960054" cy="2733769"/>
          </a:xfrm>
        </p:grpSpPr>
        <p:sp>
          <p:nvSpPr>
            <p:cNvPr id="13" name="Freeform: Shape 12">
              <a:extLst>
                <a:ext uri="{FF2B5EF4-FFF2-40B4-BE49-F238E27FC236}">
                  <a16:creationId xmlns:a16="http://schemas.microsoft.com/office/drawing/2014/main" id="{06B41543-7C90-4F8C-A532-38F9FEEE5878}"/>
                </a:ext>
              </a:extLst>
            </p:cNvPr>
            <p:cNvSpPr/>
            <p:nvPr/>
          </p:nvSpPr>
          <p:spPr>
            <a:xfrm>
              <a:off x="-2671134" y="122232"/>
              <a:ext cx="1052131" cy="1052131"/>
            </a:xfrm>
            <a:custGeom>
              <a:avLst/>
              <a:gdLst>
                <a:gd name="connsiteX0" fmla="*/ 427058 w 1052131"/>
                <a:gd name="connsiteY0" fmla="*/ 140928 h 1052131"/>
                <a:gd name="connsiteX1" fmla="*/ 323235 w 1052131"/>
                <a:gd name="connsiteY1" fmla="*/ 183790 h 1052131"/>
                <a:gd name="connsiteX2" fmla="*/ 206459 w 1052131"/>
                <a:gd name="connsiteY2" fmla="*/ 100923 h 1052131"/>
                <a:gd name="connsiteX3" fmla="*/ 100350 w 1052131"/>
                <a:gd name="connsiteY3" fmla="*/ 207031 h 1052131"/>
                <a:gd name="connsiteX4" fmla="*/ 183218 w 1052131"/>
                <a:gd name="connsiteY4" fmla="*/ 323808 h 1052131"/>
                <a:gd name="connsiteX5" fmla="*/ 140451 w 1052131"/>
                <a:gd name="connsiteY5" fmla="*/ 426868 h 1052131"/>
                <a:gd name="connsiteX6" fmla="*/ -710 w 1052131"/>
                <a:gd name="connsiteY6" fmla="*/ 450871 h 1052131"/>
                <a:gd name="connsiteX7" fmla="*/ -710 w 1052131"/>
                <a:gd name="connsiteY7" fmla="*/ 600985 h 1052131"/>
                <a:gd name="connsiteX8" fmla="*/ 140451 w 1052131"/>
                <a:gd name="connsiteY8" fmla="*/ 624988 h 1052131"/>
                <a:gd name="connsiteX9" fmla="*/ 183694 w 1052131"/>
                <a:gd name="connsiteY9" fmla="*/ 728716 h 1052131"/>
                <a:gd name="connsiteX10" fmla="*/ 100445 w 1052131"/>
                <a:gd name="connsiteY10" fmla="*/ 844825 h 1052131"/>
                <a:gd name="connsiteX11" fmla="*/ 206554 w 1052131"/>
                <a:gd name="connsiteY11" fmla="*/ 951029 h 1052131"/>
                <a:gd name="connsiteX12" fmla="*/ 322664 w 1052131"/>
                <a:gd name="connsiteY12" fmla="*/ 867685 h 1052131"/>
                <a:gd name="connsiteX13" fmla="*/ 426391 w 1052131"/>
                <a:gd name="connsiteY13" fmla="*/ 910738 h 1052131"/>
                <a:gd name="connsiteX14" fmla="*/ 450394 w 1052131"/>
                <a:gd name="connsiteY14" fmla="*/ 1051994 h 1052131"/>
                <a:gd name="connsiteX15" fmla="*/ 600508 w 1052131"/>
                <a:gd name="connsiteY15" fmla="*/ 1051994 h 1052131"/>
                <a:gd name="connsiteX16" fmla="*/ 624511 w 1052131"/>
                <a:gd name="connsiteY16" fmla="*/ 910834 h 1052131"/>
                <a:gd name="connsiteX17" fmla="*/ 728333 w 1052131"/>
                <a:gd name="connsiteY17" fmla="*/ 867685 h 1052131"/>
                <a:gd name="connsiteX18" fmla="*/ 844443 w 1052131"/>
                <a:gd name="connsiteY18" fmla="*/ 951029 h 1052131"/>
                <a:gd name="connsiteX19" fmla="*/ 950552 w 1052131"/>
                <a:gd name="connsiteY19" fmla="*/ 844825 h 1052131"/>
                <a:gd name="connsiteX20" fmla="*/ 867113 w 1052131"/>
                <a:gd name="connsiteY20" fmla="*/ 728716 h 1052131"/>
                <a:gd name="connsiteX21" fmla="*/ 910451 w 1052131"/>
                <a:gd name="connsiteY21" fmla="*/ 623941 h 1052131"/>
                <a:gd name="connsiteX22" fmla="*/ 1051421 w 1052131"/>
                <a:gd name="connsiteY22" fmla="*/ 600795 h 1052131"/>
                <a:gd name="connsiteX23" fmla="*/ 1051421 w 1052131"/>
                <a:gd name="connsiteY23" fmla="*/ 450871 h 1052131"/>
                <a:gd name="connsiteX24" fmla="*/ 910451 w 1052131"/>
                <a:gd name="connsiteY24" fmla="*/ 427726 h 1052131"/>
                <a:gd name="connsiteX25" fmla="*/ 867589 w 1052131"/>
                <a:gd name="connsiteY25" fmla="*/ 323808 h 1052131"/>
                <a:gd name="connsiteX26" fmla="*/ 950456 w 1052131"/>
                <a:gd name="connsiteY26" fmla="*/ 207031 h 1052131"/>
                <a:gd name="connsiteX27" fmla="*/ 844348 w 1052131"/>
                <a:gd name="connsiteY27" fmla="*/ 100923 h 1052131"/>
                <a:gd name="connsiteX28" fmla="*/ 727476 w 1052131"/>
                <a:gd name="connsiteY28" fmla="*/ 183790 h 1052131"/>
                <a:gd name="connsiteX29" fmla="*/ 623558 w 1052131"/>
                <a:gd name="connsiteY29" fmla="*/ 140833 h 1052131"/>
                <a:gd name="connsiteX30" fmla="*/ 600413 w 1052131"/>
                <a:gd name="connsiteY30" fmla="*/ -137 h 1052131"/>
                <a:gd name="connsiteX31" fmla="*/ 450394 w 1052131"/>
                <a:gd name="connsiteY31" fmla="*/ -137 h 1052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52131" h="1052131">
                  <a:moveTo>
                    <a:pt x="427058" y="140928"/>
                  </a:moveTo>
                  <a:cubicBezTo>
                    <a:pt x="390567" y="150148"/>
                    <a:pt x="355601" y="164588"/>
                    <a:pt x="323235" y="183790"/>
                  </a:cubicBezTo>
                  <a:lnTo>
                    <a:pt x="206459" y="100923"/>
                  </a:lnTo>
                  <a:lnTo>
                    <a:pt x="100350" y="207031"/>
                  </a:lnTo>
                  <a:lnTo>
                    <a:pt x="183218" y="323808"/>
                  </a:lnTo>
                  <a:cubicBezTo>
                    <a:pt x="164149" y="355964"/>
                    <a:pt x="149756" y="390664"/>
                    <a:pt x="140451" y="426868"/>
                  </a:cubicBezTo>
                  <a:lnTo>
                    <a:pt x="-710" y="450871"/>
                  </a:lnTo>
                  <a:lnTo>
                    <a:pt x="-710" y="600985"/>
                  </a:lnTo>
                  <a:lnTo>
                    <a:pt x="140451" y="624988"/>
                  </a:lnTo>
                  <a:cubicBezTo>
                    <a:pt x="149833" y="661450"/>
                    <a:pt x="164396" y="696388"/>
                    <a:pt x="183694" y="728716"/>
                  </a:cubicBezTo>
                  <a:lnTo>
                    <a:pt x="100445" y="844825"/>
                  </a:lnTo>
                  <a:lnTo>
                    <a:pt x="206554" y="951029"/>
                  </a:lnTo>
                  <a:lnTo>
                    <a:pt x="322664" y="867685"/>
                  </a:lnTo>
                  <a:cubicBezTo>
                    <a:pt x="355001" y="886916"/>
                    <a:pt x="389939" y="901414"/>
                    <a:pt x="426391" y="910738"/>
                  </a:cubicBezTo>
                  <a:lnTo>
                    <a:pt x="450394" y="1051994"/>
                  </a:lnTo>
                  <a:lnTo>
                    <a:pt x="600508" y="1051994"/>
                  </a:lnTo>
                  <a:lnTo>
                    <a:pt x="624511" y="910834"/>
                  </a:lnTo>
                  <a:cubicBezTo>
                    <a:pt x="660982" y="901423"/>
                    <a:pt x="695939" y="886897"/>
                    <a:pt x="728333" y="867685"/>
                  </a:cubicBezTo>
                  <a:lnTo>
                    <a:pt x="844443" y="951029"/>
                  </a:lnTo>
                  <a:lnTo>
                    <a:pt x="950552" y="844825"/>
                  </a:lnTo>
                  <a:lnTo>
                    <a:pt x="867113" y="728716"/>
                  </a:lnTo>
                  <a:cubicBezTo>
                    <a:pt x="886515" y="696055"/>
                    <a:pt x="901107" y="660764"/>
                    <a:pt x="910451" y="623941"/>
                  </a:cubicBezTo>
                  <a:lnTo>
                    <a:pt x="1051421" y="600795"/>
                  </a:lnTo>
                  <a:lnTo>
                    <a:pt x="1051421" y="450871"/>
                  </a:lnTo>
                  <a:lnTo>
                    <a:pt x="910451" y="427726"/>
                  </a:lnTo>
                  <a:cubicBezTo>
                    <a:pt x="901202" y="391216"/>
                    <a:pt x="886773" y="356222"/>
                    <a:pt x="867589" y="323808"/>
                  </a:cubicBezTo>
                  <a:lnTo>
                    <a:pt x="950456" y="207031"/>
                  </a:lnTo>
                  <a:lnTo>
                    <a:pt x="844348" y="100923"/>
                  </a:lnTo>
                  <a:lnTo>
                    <a:pt x="727476" y="183790"/>
                  </a:lnTo>
                  <a:cubicBezTo>
                    <a:pt x="695082" y="164550"/>
                    <a:pt x="660087" y="150081"/>
                    <a:pt x="623558" y="140833"/>
                  </a:cubicBezTo>
                  <a:lnTo>
                    <a:pt x="600413" y="-137"/>
                  </a:lnTo>
                  <a:lnTo>
                    <a:pt x="450394" y="-137"/>
                  </a:ln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DA4C6C01-44EE-4C7A-B895-EE133D013EEB}"/>
                </a:ext>
              </a:extLst>
            </p:cNvPr>
            <p:cNvSpPr/>
            <p:nvPr/>
          </p:nvSpPr>
          <p:spPr>
            <a:xfrm>
              <a:off x="-2298802" y="494565"/>
              <a:ext cx="307467" cy="307467"/>
            </a:xfrm>
            <a:custGeom>
              <a:avLst/>
              <a:gdLst>
                <a:gd name="connsiteX0" fmla="*/ 125020 w 307467"/>
                <a:gd name="connsiteY0" fmla="*/ 2435 h 307467"/>
                <a:gd name="connsiteX1" fmla="*/ 153024 w 307467"/>
                <a:gd name="connsiteY1" fmla="*/ -137 h 307467"/>
                <a:gd name="connsiteX2" fmla="*/ 306757 w 307467"/>
                <a:gd name="connsiteY2" fmla="*/ 153596 h 307467"/>
                <a:gd name="connsiteX3" fmla="*/ 153024 w 307467"/>
                <a:gd name="connsiteY3" fmla="*/ 307330 h 307467"/>
                <a:gd name="connsiteX4" fmla="*/ -710 w 307467"/>
                <a:gd name="connsiteY4" fmla="*/ 153596 h 307467"/>
                <a:gd name="connsiteX5" fmla="*/ 1576 w 307467"/>
                <a:gd name="connsiteY5" fmla="*/ 126736 h 3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467" h="307467">
                  <a:moveTo>
                    <a:pt x="125020" y="2435"/>
                  </a:moveTo>
                  <a:cubicBezTo>
                    <a:pt x="134250" y="711"/>
                    <a:pt x="143632" y="-156"/>
                    <a:pt x="153024" y="-137"/>
                  </a:cubicBezTo>
                  <a:cubicBezTo>
                    <a:pt x="237930" y="-137"/>
                    <a:pt x="306757" y="68690"/>
                    <a:pt x="306757" y="153596"/>
                  </a:cubicBezTo>
                  <a:cubicBezTo>
                    <a:pt x="306757" y="238502"/>
                    <a:pt x="237930" y="307330"/>
                    <a:pt x="153024" y="307330"/>
                  </a:cubicBezTo>
                  <a:cubicBezTo>
                    <a:pt x="68118" y="307330"/>
                    <a:pt x="-710" y="238502"/>
                    <a:pt x="-710" y="153596"/>
                  </a:cubicBezTo>
                  <a:cubicBezTo>
                    <a:pt x="-719" y="144595"/>
                    <a:pt x="43" y="135604"/>
                    <a:pt x="1576" y="126736"/>
                  </a:cubicBez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7271FB1C-DE0F-40C5-9FE5-8AF0748EB746}"/>
                </a:ext>
              </a:extLst>
            </p:cNvPr>
            <p:cNvSpPr/>
            <p:nvPr/>
          </p:nvSpPr>
          <p:spPr>
            <a:xfrm>
              <a:off x="-2502732" y="1865689"/>
              <a:ext cx="719613" cy="9525"/>
            </a:xfrm>
            <a:custGeom>
              <a:avLst/>
              <a:gdLst>
                <a:gd name="connsiteX0" fmla="*/ 0 w 719613"/>
                <a:gd name="connsiteY0" fmla="*/ 0 h 9525"/>
                <a:gd name="connsiteX1" fmla="*/ 719614 w 719613"/>
                <a:gd name="connsiteY1" fmla="*/ 0 h 9525"/>
              </a:gdLst>
              <a:ahLst/>
              <a:cxnLst>
                <a:cxn ang="0">
                  <a:pos x="connsiteX0" y="connsiteY0"/>
                </a:cxn>
                <a:cxn ang="0">
                  <a:pos x="connsiteX1" y="connsiteY1"/>
                </a:cxn>
              </a:cxnLst>
              <a:rect l="l" t="t" r="r" b="b"/>
              <a:pathLst>
                <a:path w="719613" h="9525">
                  <a:moveTo>
                    <a:pt x="0" y="0"/>
                  </a:moveTo>
                  <a:lnTo>
                    <a:pt x="719614"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29C2FDD5-F103-4605-A528-3887769097F8}"/>
                </a:ext>
              </a:extLst>
            </p:cNvPr>
            <p:cNvSpPr/>
            <p:nvPr/>
          </p:nvSpPr>
          <p:spPr>
            <a:xfrm>
              <a:off x="-2145068" y="-554804"/>
              <a:ext cx="9525" cy="181070"/>
            </a:xfrm>
            <a:custGeom>
              <a:avLst/>
              <a:gdLst>
                <a:gd name="connsiteX0" fmla="*/ 0 w 9525"/>
                <a:gd name="connsiteY0" fmla="*/ 181070 h 181070"/>
                <a:gd name="connsiteX1" fmla="*/ 0 w 9525"/>
                <a:gd name="connsiteY1" fmla="*/ 0 h 181070"/>
              </a:gdLst>
              <a:ahLst/>
              <a:cxnLst>
                <a:cxn ang="0">
                  <a:pos x="connsiteX0" y="connsiteY0"/>
                </a:cxn>
                <a:cxn ang="0">
                  <a:pos x="connsiteX1" y="connsiteY1"/>
                </a:cxn>
              </a:cxnLst>
              <a:rect l="l" t="t" r="r" b="b"/>
              <a:pathLst>
                <a:path w="9525" h="181070">
                  <a:moveTo>
                    <a:pt x="0" y="181070"/>
                  </a:moveTo>
                  <a:lnTo>
                    <a:pt x="0"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CC1CC421-71C5-40DA-A004-B060A46D7588}"/>
                </a:ext>
              </a:extLst>
            </p:cNvPr>
            <p:cNvSpPr/>
            <p:nvPr/>
          </p:nvSpPr>
          <p:spPr>
            <a:xfrm>
              <a:off x="-1311536" y="-128179"/>
              <a:ext cx="146494" cy="147066"/>
            </a:xfrm>
            <a:custGeom>
              <a:avLst/>
              <a:gdLst>
                <a:gd name="connsiteX0" fmla="*/ 0 w 146494"/>
                <a:gd name="connsiteY0" fmla="*/ 147066 h 147066"/>
                <a:gd name="connsiteX1" fmla="*/ 146494 w 146494"/>
                <a:gd name="connsiteY1" fmla="*/ 0 h 147066"/>
              </a:gdLst>
              <a:ahLst/>
              <a:cxnLst>
                <a:cxn ang="0">
                  <a:pos x="connsiteX0" y="connsiteY0"/>
                </a:cxn>
                <a:cxn ang="0">
                  <a:pos x="connsiteX1" y="connsiteY1"/>
                </a:cxn>
              </a:cxnLst>
              <a:rect l="l" t="t" r="r" b="b"/>
              <a:pathLst>
                <a:path w="146494" h="147066">
                  <a:moveTo>
                    <a:pt x="0" y="147066"/>
                  </a:moveTo>
                  <a:lnTo>
                    <a:pt x="146494"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00306947-F2E2-43A4-9EDF-B71EE2584959}"/>
                </a:ext>
              </a:extLst>
            </p:cNvPr>
            <p:cNvSpPr/>
            <p:nvPr/>
          </p:nvSpPr>
          <p:spPr>
            <a:xfrm>
              <a:off x="-3125096" y="-128179"/>
              <a:ext cx="146399" cy="147066"/>
            </a:xfrm>
            <a:custGeom>
              <a:avLst/>
              <a:gdLst>
                <a:gd name="connsiteX0" fmla="*/ 0 w 146399"/>
                <a:gd name="connsiteY0" fmla="*/ 0 h 147066"/>
                <a:gd name="connsiteX1" fmla="*/ 146399 w 146399"/>
                <a:gd name="connsiteY1" fmla="*/ 147066 h 147066"/>
              </a:gdLst>
              <a:ahLst/>
              <a:cxnLst>
                <a:cxn ang="0">
                  <a:pos x="connsiteX0" y="connsiteY0"/>
                </a:cxn>
                <a:cxn ang="0">
                  <a:pos x="connsiteX1" y="connsiteY1"/>
                </a:cxn>
              </a:cxnLst>
              <a:rect l="l" t="t" r="r" b="b"/>
              <a:pathLst>
                <a:path w="146399" h="147066">
                  <a:moveTo>
                    <a:pt x="0" y="0"/>
                  </a:moveTo>
                  <a:lnTo>
                    <a:pt x="146399" y="147066"/>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9265B9A7-6EE8-47DE-928A-C0F5F466A52D}"/>
                </a:ext>
              </a:extLst>
            </p:cNvPr>
            <p:cNvSpPr/>
            <p:nvPr/>
          </p:nvSpPr>
          <p:spPr>
            <a:xfrm>
              <a:off x="-2940120" y="-120749"/>
              <a:ext cx="1595056" cy="1746789"/>
            </a:xfrm>
            <a:custGeom>
              <a:avLst/>
              <a:gdLst>
                <a:gd name="connsiteX0" fmla="*/ 492304 w 1595056"/>
                <a:gd name="connsiteY0" fmla="*/ 1746652 h 1746789"/>
                <a:gd name="connsiteX1" fmla="*/ 1100380 w 1595056"/>
                <a:gd name="connsiteY1" fmla="*/ 1746652 h 1746789"/>
                <a:gd name="connsiteX2" fmla="*/ 1350316 w 1595056"/>
                <a:gd name="connsiteY2" fmla="*/ 1329076 h 1746789"/>
                <a:gd name="connsiteX3" fmla="*/ 1448805 w 1595056"/>
                <a:gd name="connsiteY3" fmla="*/ 1232112 h 1746789"/>
                <a:gd name="connsiteX4" fmla="*/ 1594346 w 1595056"/>
                <a:gd name="connsiteY4" fmla="*/ 781579 h 1746789"/>
                <a:gd name="connsiteX5" fmla="*/ 796532 w 1595056"/>
                <a:gd name="connsiteY5" fmla="*/ -137 h 1746789"/>
                <a:gd name="connsiteX6" fmla="*/ -710 w 1595056"/>
                <a:gd name="connsiteY6" fmla="*/ 781579 h 1746789"/>
                <a:gd name="connsiteX7" fmla="*/ 143403 w 1595056"/>
                <a:gd name="connsiteY7" fmla="*/ 1230397 h 1746789"/>
                <a:gd name="connsiteX8" fmla="*/ 243797 w 1595056"/>
                <a:gd name="connsiteY8" fmla="*/ 1329648 h 1746789"/>
                <a:gd name="connsiteX9" fmla="*/ 431915 w 1595056"/>
                <a:gd name="connsiteY9" fmla="*/ 1554629 h 174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056" h="1746789">
                  <a:moveTo>
                    <a:pt x="492304" y="1746652"/>
                  </a:moveTo>
                  <a:lnTo>
                    <a:pt x="1100380" y="1746652"/>
                  </a:lnTo>
                  <a:cubicBezTo>
                    <a:pt x="1132574" y="1533578"/>
                    <a:pt x="1238588" y="1434137"/>
                    <a:pt x="1350316" y="1329076"/>
                  </a:cubicBezTo>
                  <a:cubicBezTo>
                    <a:pt x="1382986" y="1298215"/>
                    <a:pt x="1416991" y="1266307"/>
                    <a:pt x="1448805" y="1232112"/>
                  </a:cubicBezTo>
                  <a:cubicBezTo>
                    <a:pt x="1550722" y="1111716"/>
                    <a:pt x="1594346" y="976937"/>
                    <a:pt x="1594346" y="781579"/>
                  </a:cubicBezTo>
                  <a:cubicBezTo>
                    <a:pt x="1594346" y="350573"/>
                    <a:pt x="1236492" y="-137"/>
                    <a:pt x="796532" y="-137"/>
                  </a:cubicBezTo>
                  <a:cubicBezTo>
                    <a:pt x="356572" y="-137"/>
                    <a:pt x="-710" y="350573"/>
                    <a:pt x="-710" y="781579"/>
                  </a:cubicBezTo>
                  <a:cubicBezTo>
                    <a:pt x="-710" y="961792"/>
                    <a:pt x="48534" y="1113621"/>
                    <a:pt x="143403" y="1230397"/>
                  </a:cubicBezTo>
                  <a:cubicBezTo>
                    <a:pt x="176836" y="1266592"/>
                    <a:pt x="210935" y="1298596"/>
                    <a:pt x="243797" y="1329648"/>
                  </a:cubicBezTo>
                  <a:cubicBezTo>
                    <a:pt x="314663" y="1396323"/>
                    <a:pt x="383243" y="1461569"/>
                    <a:pt x="431915" y="1554629"/>
                  </a:cubicBezTo>
                </a:path>
              </a:pathLst>
            </a:custGeom>
            <a:noFill/>
            <a:ln w="19050" cap="rnd">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1DF4528B-9333-459E-BBE6-1B60903F92DD}"/>
                </a:ext>
              </a:extLst>
            </p:cNvPr>
            <p:cNvSpPr/>
            <p:nvPr/>
          </p:nvSpPr>
          <p:spPr>
            <a:xfrm>
              <a:off x="-2414150" y="2086287"/>
              <a:ext cx="542353" cy="92678"/>
            </a:xfrm>
            <a:custGeom>
              <a:avLst/>
              <a:gdLst>
                <a:gd name="connsiteX0" fmla="*/ -710 w 542353"/>
                <a:gd name="connsiteY0" fmla="*/ -137 h 92678"/>
                <a:gd name="connsiteX1" fmla="*/ 104827 w 542353"/>
                <a:gd name="connsiteY1" fmla="*/ -137 h 92678"/>
                <a:gd name="connsiteX2" fmla="*/ 270562 w 542353"/>
                <a:gd name="connsiteY2" fmla="*/ 92541 h 92678"/>
                <a:gd name="connsiteX3" fmla="*/ 436297 w 542353"/>
                <a:gd name="connsiteY3" fmla="*/ -137 h 92678"/>
                <a:gd name="connsiteX4" fmla="*/ 541644 w 542353"/>
                <a:gd name="connsiteY4" fmla="*/ -137 h 92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353" h="92678">
                  <a:moveTo>
                    <a:pt x="-710" y="-137"/>
                  </a:moveTo>
                  <a:lnTo>
                    <a:pt x="104827" y="-137"/>
                  </a:lnTo>
                  <a:cubicBezTo>
                    <a:pt x="131306" y="36534"/>
                    <a:pt x="189028" y="92541"/>
                    <a:pt x="270562" y="92541"/>
                  </a:cubicBezTo>
                  <a:cubicBezTo>
                    <a:pt x="352096" y="92541"/>
                    <a:pt x="409627" y="36534"/>
                    <a:pt x="436297" y="-137"/>
                  </a:cubicBezTo>
                  <a:lnTo>
                    <a:pt x="541644" y="-137"/>
                  </a:ln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6" name="Imagem 5">
            <a:extLst>
              <a:ext uri="{FF2B5EF4-FFF2-40B4-BE49-F238E27FC236}">
                <a16:creationId xmlns:a16="http://schemas.microsoft.com/office/drawing/2014/main" id="{94A7FC36-0D9E-4A09-8BB2-CD892221C5DC}"/>
              </a:ext>
            </a:extLst>
          </p:cNvPr>
          <p:cNvPicPr>
            <a:picLocks noChangeAspect="1"/>
          </p:cNvPicPr>
          <p:nvPr/>
        </p:nvPicPr>
        <p:blipFill rotWithShape="1">
          <a:blip r:embed="rId4">
            <a:extLst>
              <a:ext uri="{28A0092B-C50C-407E-A947-70E740481C1C}">
                <a14:useLocalDpi xmlns:a14="http://schemas.microsoft.com/office/drawing/2010/main" val="0"/>
              </a:ext>
            </a:extLst>
          </a:blip>
          <a:srcRect l="33229" t="33333" r="40104" b="24074"/>
          <a:stretch/>
        </p:blipFill>
        <p:spPr>
          <a:xfrm>
            <a:off x="4396456" y="3106833"/>
            <a:ext cx="3251200" cy="2921000"/>
          </a:xfrm>
          <a:prstGeom prst="rect">
            <a:avLst/>
          </a:prstGeom>
        </p:spPr>
      </p:pic>
      <p:pic>
        <p:nvPicPr>
          <p:cNvPr id="8" name="Imagem 7">
            <a:extLst>
              <a:ext uri="{FF2B5EF4-FFF2-40B4-BE49-F238E27FC236}">
                <a16:creationId xmlns:a16="http://schemas.microsoft.com/office/drawing/2014/main" id="{870CFB3B-2983-4D1F-87C4-2820E2BC5FDB}"/>
              </a:ext>
            </a:extLst>
          </p:cNvPr>
          <p:cNvPicPr>
            <a:picLocks noChangeAspect="1"/>
          </p:cNvPicPr>
          <p:nvPr/>
        </p:nvPicPr>
        <p:blipFill rotWithShape="1">
          <a:blip r:embed="rId5">
            <a:extLst>
              <a:ext uri="{28A0092B-C50C-407E-A947-70E740481C1C}">
                <a14:useLocalDpi xmlns:a14="http://schemas.microsoft.com/office/drawing/2010/main" val="0"/>
              </a:ext>
            </a:extLst>
          </a:blip>
          <a:srcRect l="41354" t="25555" r="14479" b="13148"/>
          <a:stretch/>
        </p:blipFill>
        <p:spPr>
          <a:xfrm>
            <a:off x="5387056" y="2573433"/>
            <a:ext cx="5384800" cy="4203700"/>
          </a:xfrm>
          <a:prstGeom prst="rect">
            <a:avLst/>
          </a:prstGeom>
        </p:spPr>
      </p:pic>
      <p:pic>
        <p:nvPicPr>
          <p:cNvPr id="14" name="Imagem 13">
            <a:extLst>
              <a:ext uri="{FF2B5EF4-FFF2-40B4-BE49-F238E27FC236}">
                <a16:creationId xmlns:a16="http://schemas.microsoft.com/office/drawing/2014/main" id="{CEBD46A6-654B-4284-AB4F-E036CF9C9A5B}"/>
              </a:ext>
            </a:extLst>
          </p:cNvPr>
          <p:cNvPicPr>
            <a:picLocks noChangeAspect="1"/>
          </p:cNvPicPr>
          <p:nvPr/>
        </p:nvPicPr>
        <p:blipFill rotWithShape="1">
          <a:blip r:embed="rId6">
            <a:extLst>
              <a:ext uri="{28A0092B-C50C-407E-A947-70E740481C1C}">
                <a14:useLocalDpi xmlns:a14="http://schemas.microsoft.com/office/drawing/2010/main" val="0"/>
              </a:ext>
            </a:extLst>
          </a:blip>
          <a:srcRect l="50313" t="35185" r="6250" b="5185"/>
          <a:stretch/>
        </p:blipFill>
        <p:spPr>
          <a:xfrm>
            <a:off x="6479256" y="3233833"/>
            <a:ext cx="5295900" cy="4089400"/>
          </a:xfrm>
          <a:prstGeom prst="rect">
            <a:avLst/>
          </a:prstGeom>
        </p:spPr>
      </p:pic>
      <p:sp>
        <p:nvSpPr>
          <p:cNvPr id="41" name="Rectangle 40">
            <a:extLst>
              <a:ext uri="{FF2B5EF4-FFF2-40B4-BE49-F238E27FC236}">
                <a16:creationId xmlns:a16="http://schemas.microsoft.com/office/drawing/2014/main" id="{7D90A0D3-9DC5-48F1-86A4-AAF78749A3CD}"/>
              </a:ext>
            </a:extLst>
          </p:cNvPr>
          <p:cNvSpPr/>
          <p:nvPr/>
        </p:nvSpPr>
        <p:spPr>
          <a:xfrm>
            <a:off x="1308501" y="4737917"/>
            <a:ext cx="2018727" cy="2400300"/>
          </a:xfrm>
          <a:prstGeom prst="rect">
            <a:avLst/>
          </a:prstGeom>
          <a:solidFill>
            <a:srgbClr val="FFF05C">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5D008955-A6F9-4E68-A0EC-0860C6F3806A}"/>
              </a:ext>
            </a:extLst>
          </p:cNvPr>
          <p:cNvSpPr txBox="1"/>
          <p:nvPr/>
        </p:nvSpPr>
        <p:spPr>
          <a:xfrm>
            <a:off x="1194740" y="4009787"/>
            <a:ext cx="2205788" cy="615553"/>
          </a:xfrm>
          <a:prstGeom prst="rect">
            <a:avLst/>
          </a:prstGeom>
          <a:noFill/>
        </p:spPr>
        <p:txBody>
          <a:bodyPr wrap="square" rtlCol="0">
            <a:spAutoFit/>
          </a:bodyPr>
          <a:lstStyle/>
          <a:p>
            <a:pPr lvl="0">
              <a:lnSpc>
                <a:spcPct val="85000"/>
              </a:lnSpc>
              <a:defRPr/>
            </a:pPr>
            <a:r>
              <a:rPr lang="pt-PT" sz="2000" dirty="0">
                <a:solidFill>
                  <a:srgbClr val="1B1B1C"/>
                </a:solidFill>
                <a:latin typeface="Gotham Light" panose="02000603030000020004" pitchFamily="2" charset="0"/>
                <a:ea typeface="Calibri" panose="020F0502020204030204" pitchFamily="34" charset="0"/>
                <a:cs typeface="Quire Sans" panose="020B0502040400020003" pitchFamily="34" charset="0"/>
              </a:rPr>
              <a:t>Financiamento por aluno</a:t>
            </a:r>
          </a:p>
        </p:txBody>
      </p:sp>
      <p:sp>
        <p:nvSpPr>
          <p:cNvPr id="44" name="Graphic 2">
            <a:extLst>
              <a:ext uri="{FF2B5EF4-FFF2-40B4-BE49-F238E27FC236}">
                <a16:creationId xmlns:a16="http://schemas.microsoft.com/office/drawing/2014/main" id="{0B4A022A-649E-4EDD-917B-9CB0C699B446}"/>
              </a:ext>
            </a:extLst>
          </p:cNvPr>
          <p:cNvSpPr/>
          <p:nvPr/>
        </p:nvSpPr>
        <p:spPr>
          <a:xfrm>
            <a:off x="878587" y="2203941"/>
            <a:ext cx="304038" cy="304038"/>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6" name="Group 45">
            <a:extLst>
              <a:ext uri="{FF2B5EF4-FFF2-40B4-BE49-F238E27FC236}">
                <a16:creationId xmlns:a16="http://schemas.microsoft.com/office/drawing/2014/main" id="{23375940-7F23-4471-9657-0D669CFDF0EB}"/>
              </a:ext>
            </a:extLst>
          </p:cNvPr>
          <p:cNvGrpSpPr/>
          <p:nvPr/>
        </p:nvGrpSpPr>
        <p:grpSpPr>
          <a:xfrm flipH="1" flipV="1">
            <a:off x="1020458" y="2501900"/>
            <a:ext cx="0" cy="1763331"/>
            <a:chOff x="10144397" y="437839"/>
            <a:chExt cx="0" cy="1763331"/>
          </a:xfrm>
        </p:grpSpPr>
        <p:cxnSp>
          <p:nvCxnSpPr>
            <p:cNvPr id="47" name="Straight Connector 46">
              <a:extLst>
                <a:ext uri="{FF2B5EF4-FFF2-40B4-BE49-F238E27FC236}">
                  <a16:creationId xmlns:a16="http://schemas.microsoft.com/office/drawing/2014/main" id="{0C42C7E4-47C9-43C3-A9D7-445B5AFBB2BD}"/>
                </a:ext>
              </a:extLst>
            </p:cNvPr>
            <p:cNvCxnSpPr>
              <a:cxnSpLocks/>
            </p:cNvCxnSpPr>
            <p:nvPr/>
          </p:nvCxnSpPr>
          <p:spPr>
            <a:xfrm flipH="1">
              <a:off x="10144397" y="43784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Straight Connector 47">
              <a:extLst>
                <a:ext uri="{FF2B5EF4-FFF2-40B4-BE49-F238E27FC236}">
                  <a16:creationId xmlns:a16="http://schemas.microsoft.com/office/drawing/2014/main" id="{04ECC0BA-9B90-4461-B1F5-210D70D022CD}"/>
                </a:ext>
              </a:extLst>
            </p:cNvPr>
            <p:cNvCxnSpPr>
              <a:cxnSpLocks/>
            </p:cNvCxnSpPr>
            <p:nvPr/>
          </p:nvCxnSpPr>
          <p:spPr>
            <a:xfrm flipH="1">
              <a:off x="10144397" y="437839"/>
              <a:ext cx="0" cy="1763331"/>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sp>
        <p:nvSpPr>
          <p:cNvPr id="45" name="TextBox 42">
            <a:extLst>
              <a:ext uri="{FF2B5EF4-FFF2-40B4-BE49-F238E27FC236}">
                <a16:creationId xmlns:a16="http://schemas.microsoft.com/office/drawing/2014/main" id="{98E6F93B-B182-4CBA-BC3A-EF0AABDF3F0A}"/>
              </a:ext>
            </a:extLst>
          </p:cNvPr>
          <p:cNvSpPr txBox="1"/>
          <p:nvPr/>
        </p:nvSpPr>
        <p:spPr>
          <a:xfrm>
            <a:off x="1503392" y="5035809"/>
            <a:ext cx="1776129" cy="1348061"/>
          </a:xfrm>
          <a:prstGeom prst="rect">
            <a:avLst/>
          </a:prstGeom>
          <a:noFill/>
        </p:spPr>
        <p:txBody>
          <a:bodyPr wrap="square" rtlCol="0">
            <a:spAutoFit/>
          </a:bodyPr>
          <a:lstStyle/>
          <a:p>
            <a:pPr lvl="0">
              <a:lnSpc>
                <a:spcPct val="85000"/>
              </a:lnSpc>
              <a:defRPr/>
            </a:pPr>
            <a:r>
              <a:rPr lang="pt-PT" sz="3200" dirty="0">
                <a:solidFill>
                  <a:srgbClr val="1B1B1C"/>
                </a:solidFill>
                <a:latin typeface="Gotham" panose="02000604030000020004" pitchFamily="50" charset="0"/>
                <a:ea typeface="Calibri" panose="020F0502020204030204" pitchFamily="34" charset="0"/>
                <a:cs typeface="Quire Sans" panose="020B0502040400020003" pitchFamily="34" charset="0"/>
              </a:rPr>
              <a:t>16 a 30</a:t>
            </a:r>
            <a:br>
              <a:rPr lang="pt-PT" sz="3200" dirty="0">
                <a:solidFill>
                  <a:srgbClr val="1B1B1C"/>
                </a:solidFill>
                <a:latin typeface="Gotham" panose="02000604030000020004" pitchFamily="50" charset="0"/>
                <a:ea typeface="Calibri" panose="020F0502020204030204" pitchFamily="34" charset="0"/>
                <a:cs typeface="Quire Sans" panose="020B0502040400020003" pitchFamily="34" charset="0"/>
              </a:rPr>
            </a:br>
            <a:r>
              <a:rPr lang="pt-PT" sz="3200" dirty="0">
                <a:solidFill>
                  <a:srgbClr val="1B1B1C"/>
                </a:solidFill>
                <a:latin typeface="Gotham" panose="02000604030000020004" pitchFamily="50" charset="0"/>
                <a:ea typeface="Calibri" panose="020F0502020204030204" pitchFamily="34" charset="0"/>
                <a:cs typeface="Quire Sans" panose="020B0502040400020003" pitchFamily="34" charset="0"/>
              </a:rPr>
              <a:t>vezes maior</a:t>
            </a:r>
          </a:p>
        </p:txBody>
      </p:sp>
      <p:sp>
        <p:nvSpPr>
          <p:cNvPr id="9" name="CaixaDeTexto 4">
            <a:extLst>
              <a:ext uri="{FF2B5EF4-FFF2-40B4-BE49-F238E27FC236}">
                <a16:creationId xmlns:a16="http://schemas.microsoft.com/office/drawing/2014/main" id="{2C473E5C-3876-4FA9-9BA7-A6DDA9E8FC78}"/>
              </a:ext>
            </a:extLst>
          </p:cNvPr>
          <p:cNvSpPr txBox="1"/>
          <p:nvPr/>
        </p:nvSpPr>
        <p:spPr>
          <a:xfrm>
            <a:off x="761517" y="412698"/>
            <a:ext cx="2962271" cy="480131"/>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2800" b="0" i="0" u="none" strike="noStrike" kern="1200" cap="none" spc="150" normalizeH="0" baseline="0" noProof="0" dirty="0">
                <a:ln>
                  <a:noFill/>
                </a:ln>
                <a:solidFill>
                  <a:srgbClr val="666970"/>
                </a:solidFill>
                <a:effectLst/>
                <a:uLnTx/>
                <a:uFillTx/>
                <a:latin typeface="Gotham Light" panose="02000603030000020004" pitchFamily="2" charset="0"/>
                <a:ea typeface="Roboto Lt" pitchFamily="2" charset="0"/>
                <a:cs typeface="Quire Sans" panose="020B0502040400020003" pitchFamily="34" charset="0"/>
              </a:rPr>
              <a:t>Diagnóstico</a:t>
            </a:r>
          </a:p>
        </p:txBody>
      </p:sp>
      <p:sp>
        <p:nvSpPr>
          <p:cNvPr id="25" name="TextBox 24">
            <a:extLst>
              <a:ext uri="{FF2B5EF4-FFF2-40B4-BE49-F238E27FC236}">
                <a16:creationId xmlns:a16="http://schemas.microsoft.com/office/drawing/2014/main" id="{ACA281FB-B2ED-4C7D-A032-1036A84EA9B8}"/>
              </a:ext>
            </a:extLst>
          </p:cNvPr>
          <p:cNvSpPr txBox="1"/>
          <p:nvPr/>
        </p:nvSpPr>
        <p:spPr>
          <a:xfrm>
            <a:off x="1026453" y="79826"/>
            <a:ext cx="637528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PT" sz="1400" b="0" i="0" u="none" strike="noStrike" kern="1200" cap="none" spc="200" normalizeH="0" baseline="0" noProof="0" dirty="0">
                <a:ln>
                  <a:noFill/>
                </a:ln>
                <a:solidFill>
                  <a:prstClr val="white"/>
                </a:solidFill>
                <a:effectLst/>
                <a:uLnTx/>
                <a:uFillTx/>
                <a:latin typeface="Gotham" panose="02000604030000020004" pitchFamily="50" charset="0"/>
                <a:ea typeface="Roboto" panose="02000000000000000000" pitchFamily="2" charset="0"/>
                <a:cs typeface="Quire Sans" panose="020B0502040400020003" pitchFamily="34" charset="0"/>
              </a:rPr>
              <a:t>01_ </a:t>
            </a:r>
            <a:r>
              <a:rPr kumimoji="0" lang="pt-PT" sz="1400" b="0" i="0" u="none" strike="noStrike" kern="1200" cap="none" spc="200" normalizeH="0" baseline="0" noProof="0" dirty="0">
                <a:ln>
                  <a:noFill/>
                </a:ln>
                <a:solidFill>
                  <a:srgbClr val="666970">
                    <a:alpha val="70000"/>
                  </a:srgbClr>
                </a:solidFill>
                <a:effectLst/>
                <a:uLnTx/>
                <a:uFillTx/>
                <a:latin typeface="Gotham Bold" panose="02000803030000020004" pitchFamily="2" charset="0"/>
                <a:ea typeface="Roboto" panose="02000000000000000000" pitchFamily="2" charset="0"/>
                <a:cs typeface="Quire Sans" panose="020B0502040400020003" pitchFamily="34" charset="0"/>
              </a:rPr>
              <a:t>TECNOLOGIA, TALENTO E INFRAESTRUTURAS</a:t>
            </a:r>
          </a:p>
        </p:txBody>
      </p:sp>
      <p:sp>
        <p:nvSpPr>
          <p:cNvPr id="26" name="TextBox 25">
            <a:extLst>
              <a:ext uri="{FF2B5EF4-FFF2-40B4-BE49-F238E27FC236}">
                <a16:creationId xmlns:a16="http://schemas.microsoft.com/office/drawing/2014/main" id="{EB334801-FD30-47A4-94D0-A6D4E69BAE83}"/>
              </a:ext>
            </a:extLst>
          </p:cNvPr>
          <p:cNvSpPr txBox="1"/>
          <p:nvPr/>
        </p:nvSpPr>
        <p:spPr>
          <a:xfrm>
            <a:off x="770522" y="830019"/>
            <a:ext cx="10782847" cy="1243417"/>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pt-PT" sz="4800" spc="150" dirty="0">
                <a:solidFill>
                  <a:srgbClr val="CCAD46"/>
                </a:solidFill>
                <a:latin typeface="Gotham Bold" panose="02000803030000020004" pitchFamily="2" charset="0"/>
              </a:rPr>
              <a:t>FINANCIAMENTO</a:t>
            </a:r>
            <a:r>
              <a:rPr kumimoji="0" lang="pt-PT" sz="3600" b="0" i="0" u="none" strike="noStrike" kern="1200" cap="none" spc="150" normalizeH="0" baseline="0" noProof="0" dirty="0">
                <a:ln>
                  <a:noFill/>
                </a:ln>
                <a:solidFill>
                  <a:srgbClr val="785D2E"/>
                </a:solidFill>
                <a:effectLst/>
                <a:uLnTx/>
                <a:uFillTx/>
                <a:latin typeface="Gotham Bold" panose="02000803030000020004" pitchFamily="2" charset="0"/>
                <a:ea typeface="+mn-ea"/>
                <a:cs typeface="+mn-cs"/>
              </a:rPr>
              <a:t> </a:t>
            </a:r>
            <a:br>
              <a:rPr kumimoji="0" lang="pt-PT" sz="3600" b="0" i="0" u="none" strike="noStrike" kern="1200" cap="none" spc="150" normalizeH="0" baseline="0" noProof="0" dirty="0">
                <a:ln>
                  <a:noFill/>
                </a:ln>
                <a:solidFill>
                  <a:srgbClr val="785D2E"/>
                </a:solidFill>
                <a:effectLst/>
                <a:uLnTx/>
                <a:uFillTx/>
                <a:latin typeface="Gotham Bold" panose="02000803030000020004" pitchFamily="2" charset="0"/>
                <a:ea typeface="+mn-ea"/>
                <a:cs typeface="+mn-cs"/>
              </a:rPr>
            </a:br>
            <a:r>
              <a:rPr kumimoji="0" lang="pt-PT" sz="4000" b="0" i="0" u="none" strike="noStrike" kern="1200" cap="none" spc="150" normalizeH="0" baseline="0" noProof="0" dirty="0">
                <a:ln>
                  <a:noFill/>
                </a:ln>
                <a:solidFill>
                  <a:srgbClr val="785D2E"/>
                </a:solidFill>
                <a:effectLst/>
                <a:uLnTx/>
                <a:uFillTx/>
                <a:latin typeface="Gotham Bold" panose="02000803030000020004" pitchFamily="2" charset="0"/>
                <a:ea typeface="+mn-ea"/>
                <a:cs typeface="+mn-cs"/>
              </a:rPr>
              <a:t>DAS UNIVERSIDADES PORTUGUESAS</a:t>
            </a:r>
            <a:endParaRPr kumimoji="0" lang="pt-PT" sz="3600" b="0" i="0" u="none" strike="noStrike" kern="1200" cap="none" spc="150" normalizeH="0" baseline="0" noProof="0" dirty="0">
              <a:ln>
                <a:noFill/>
              </a:ln>
              <a:solidFill>
                <a:srgbClr val="785D2E"/>
              </a:solidFill>
              <a:effectLst/>
              <a:uLnTx/>
              <a:uFillTx/>
              <a:latin typeface="Gotham Bold" panose="02000803030000020004" pitchFamily="2" charset="0"/>
              <a:ea typeface="+mn-ea"/>
              <a:cs typeface="+mn-cs"/>
            </a:endParaRPr>
          </a:p>
        </p:txBody>
      </p:sp>
      <p:sp>
        <p:nvSpPr>
          <p:cNvPr id="42" name="TextBox 41">
            <a:extLst>
              <a:ext uri="{FF2B5EF4-FFF2-40B4-BE49-F238E27FC236}">
                <a16:creationId xmlns:a16="http://schemas.microsoft.com/office/drawing/2014/main" id="{0CA4E23A-8B7C-4D42-BE40-69EB60DA9810}"/>
              </a:ext>
            </a:extLst>
          </p:cNvPr>
          <p:cNvSpPr txBox="1"/>
          <p:nvPr/>
        </p:nvSpPr>
        <p:spPr>
          <a:xfrm>
            <a:off x="1194740" y="2144179"/>
            <a:ext cx="4688313" cy="1631216"/>
          </a:xfrm>
          <a:prstGeom prst="rect">
            <a:avLst/>
          </a:prstGeom>
          <a:noFill/>
        </p:spPr>
        <p:txBody>
          <a:bodyPr wrap="square" rtlCol="0">
            <a:spAutoFit/>
          </a:bodyPr>
          <a:lstStyle>
            <a:defPPr>
              <a:defRPr lang="pt-PT"/>
            </a:defPPr>
            <a:lvl1pPr>
              <a:defRPr sz="1400" b="0" spc="200">
                <a:solidFill>
                  <a:srgbClr val="1B1B1C"/>
                </a:solidFill>
                <a:latin typeface="Gotham Bold" panose="02000803030000020004" pitchFamily="2" charset="0"/>
                <a:ea typeface="Roboto" panose="02000000000000000000" pitchFamily="2" charset="0"/>
                <a:cs typeface="Quire Sans" panose="020B0502040400020003" pitchFamily="34" charset="0"/>
              </a:defRPr>
            </a:lvl1pPr>
          </a:lstStyle>
          <a:p>
            <a:pPr lvl="0">
              <a:defRPr/>
            </a:pPr>
            <a:r>
              <a:rPr lang="pt-PT" sz="2000" spc="0" dirty="0">
                <a:latin typeface="Gotham Light" panose="02000603030000020004" pitchFamily="2" charset="0"/>
              </a:rPr>
              <a:t>O </a:t>
            </a:r>
            <a:r>
              <a:rPr lang="pt-PT" sz="2000" spc="0" dirty="0">
                <a:latin typeface="Gotham" panose="02000604030000020004" pitchFamily="50" charset="0"/>
              </a:rPr>
              <a:t>financiamento público </a:t>
            </a:r>
            <a:r>
              <a:rPr lang="pt-PT" sz="2000" spc="0" dirty="0">
                <a:latin typeface="Gotham Light" panose="02000603030000020004" pitchFamily="2" charset="0"/>
              </a:rPr>
              <a:t>do </a:t>
            </a:r>
            <a:r>
              <a:rPr lang="pt-PT" sz="2000" spc="0" dirty="0">
                <a:latin typeface="Gotham" panose="02000604030000020004" pitchFamily="50" charset="0"/>
              </a:rPr>
              <a:t>Imperial </a:t>
            </a:r>
            <a:r>
              <a:rPr lang="pt-PT" sz="2000" spc="0" dirty="0" err="1">
                <a:latin typeface="Gotham" panose="02000604030000020004" pitchFamily="50" charset="0"/>
              </a:rPr>
              <a:t>College</a:t>
            </a:r>
            <a:r>
              <a:rPr lang="pt-PT" sz="2000" spc="0" dirty="0">
                <a:latin typeface="Gotham" panose="02000604030000020004" pitchFamily="50" charset="0"/>
              </a:rPr>
              <a:t> </a:t>
            </a:r>
            <a:r>
              <a:rPr lang="pt-PT" sz="2000" spc="0" dirty="0">
                <a:latin typeface="Gotham Light" panose="02000603030000020004" pitchFamily="2" charset="0"/>
              </a:rPr>
              <a:t>(Reino Unido) aproxima-se da </a:t>
            </a:r>
            <a:r>
              <a:rPr lang="pt-PT" sz="2000" spc="0" dirty="0">
                <a:latin typeface="Gotham" panose="02000604030000020004" pitchFamily="50" charset="0"/>
              </a:rPr>
              <a:t>totalidade do financiamento do sistema de ensino superior público português</a:t>
            </a:r>
          </a:p>
        </p:txBody>
      </p:sp>
      <p:pic>
        <p:nvPicPr>
          <p:cNvPr id="37" name="Graphic 36">
            <a:extLst>
              <a:ext uri="{FF2B5EF4-FFF2-40B4-BE49-F238E27FC236}">
                <a16:creationId xmlns:a16="http://schemas.microsoft.com/office/drawing/2014/main" id="{8692963F-E26F-458E-93FF-EFEC7CB20D01}"/>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0765182" y="6269992"/>
            <a:ext cx="1235385" cy="415255"/>
          </a:xfrm>
          <a:prstGeom prst="rect">
            <a:avLst/>
          </a:prstGeom>
        </p:spPr>
      </p:pic>
      <p:pic>
        <p:nvPicPr>
          <p:cNvPr id="27" name="Imagem 26">
            <a:extLst>
              <a:ext uri="{FF2B5EF4-FFF2-40B4-BE49-F238E27FC236}">
                <a16:creationId xmlns:a16="http://schemas.microsoft.com/office/drawing/2014/main" id="{55B1EE6B-3476-4F3A-91A3-F6B2154361D1}"/>
              </a:ext>
            </a:extLst>
          </p:cNvPr>
          <p:cNvPicPr>
            <a:picLocks noChangeAspect="1"/>
          </p:cNvPicPr>
          <p:nvPr/>
        </p:nvPicPr>
        <p:blipFill rotWithShape="1">
          <a:blip r:embed="rId9">
            <a:extLst>
              <a:ext uri="{28A0092B-C50C-407E-A947-70E740481C1C}">
                <a14:useLocalDpi xmlns:a14="http://schemas.microsoft.com/office/drawing/2010/main" val="0"/>
              </a:ext>
            </a:extLst>
          </a:blip>
          <a:srcRect l="48645" t="25926" r="44896" b="53704"/>
          <a:stretch/>
        </p:blipFill>
        <p:spPr>
          <a:xfrm>
            <a:off x="6261100" y="2540000"/>
            <a:ext cx="787400" cy="1397000"/>
          </a:xfrm>
          <a:prstGeom prst="rect">
            <a:avLst/>
          </a:prstGeom>
        </p:spPr>
      </p:pic>
      <p:pic>
        <p:nvPicPr>
          <p:cNvPr id="29" name="Imagem 28">
            <a:extLst>
              <a:ext uri="{FF2B5EF4-FFF2-40B4-BE49-F238E27FC236}">
                <a16:creationId xmlns:a16="http://schemas.microsoft.com/office/drawing/2014/main" id="{E03046EC-0FD1-4AA4-9447-8ECA62CA5CC5}"/>
              </a:ext>
            </a:extLst>
          </p:cNvPr>
          <p:cNvPicPr>
            <a:picLocks noChangeAspect="1"/>
          </p:cNvPicPr>
          <p:nvPr/>
        </p:nvPicPr>
        <p:blipFill rotWithShape="1">
          <a:blip r:embed="rId10">
            <a:extLst>
              <a:ext uri="{28A0092B-C50C-407E-A947-70E740481C1C}">
                <a14:useLocalDpi xmlns:a14="http://schemas.microsoft.com/office/drawing/2010/main" val="0"/>
              </a:ext>
            </a:extLst>
          </a:blip>
          <a:srcRect l="73229" t="16482" r="15625" b="59259"/>
          <a:stretch/>
        </p:blipFill>
        <p:spPr>
          <a:xfrm>
            <a:off x="9122915" y="1980042"/>
            <a:ext cx="1358900" cy="1663700"/>
          </a:xfrm>
          <a:prstGeom prst="rect">
            <a:avLst/>
          </a:prstGeom>
        </p:spPr>
      </p:pic>
      <p:pic>
        <p:nvPicPr>
          <p:cNvPr id="49" name="Imagem 48">
            <a:extLst>
              <a:ext uri="{FF2B5EF4-FFF2-40B4-BE49-F238E27FC236}">
                <a16:creationId xmlns:a16="http://schemas.microsoft.com/office/drawing/2014/main" id="{268FC3B4-C956-4B61-99D7-48370059F8F6}"/>
              </a:ext>
            </a:extLst>
          </p:cNvPr>
          <p:cNvPicPr>
            <a:picLocks noChangeAspect="1"/>
          </p:cNvPicPr>
          <p:nvPr/>
        </p:nvPicPr>
        <p:blipFill rotWithShape="1">
          <a:blip r:embed="rId9">
            <a:extLst>
              <a:ext uri="{28A0092B-C50C-407E-A947-70E740481C1C}">
                <a14:useLocalDpi xmlns:a14="http://schemas.microsoft.com/office/drawing/2010/main" val="0"/>
              </a:ext>
            </a:extLst>
          </a:blip>
          <a:srcRect l="83437" t="25926" r="10313" b="53704"/>
          <a:stretch/>
        </p:blipFill>
        <p:spPr>
          <a:xfrm>
            <a:off x="10502900" y="2540000"/>
            <a:ext cx="762000" cy="1397000"/>
          </a:xfrm>
          <a:prstGeom prst="rect">
            <a:avLst/>
          </a:prstGeom>
        </p:spPr>
      </p:pic>
      <p:pic>
        <p:nvPicPr>
          <p:cNvPr id="7" name="Picture 6" descr="A picture containing drawing&#10;&#10;Description automatically generated">
            <a:extLst>
              <a:ext uri="{FF2B5EF4-FFF2-40B4-BE49-F238E27FC236}">
                <a16:creationId xmlns:a16="http://schemas.microsoft.com/office/drawing/2014/main" id="{D80E5ADE-3C35-D333-EBFF-7E9F8E20C9D3}"/>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10" name="Group 9">
            <a:extLst>
              <a:ext uri="{FF2B5EF4-FFF2-40B4-BE49-F238E27FC236}">
                <a16:creationId xmlns:a16="http://schemas.microsoft.com/office/drawing/2014/main" id="{C3D1263B-453D-2DD6-DD86-37A9324446C6}"/>
              </a:ext>
            </a:extLst>
          </p:cNvPr>
          <p:cNvGrpSpPr/>
          <p:nvPr/>
        </p:nvGrpSpPr>
        <p:grpSpPr>
          <a:xfrm>
            <a:off x="-25415" y="6654881"/>
            <a:ext cx="12307960" cy="253916"/>
            <a:chOff x="-115960" y="6654881"/>
            <a:chExt cx="12307960" cy="253916"/>
          </a:xfrm>
        </p:grpSpPr>
        <p:sp>
          <p:nvSpPr>
            <p:cNvPr id="15" name="Прямоугольник 2">
              <a:extLst>
                <a:ext uri="{FF2B5EF4-FFF2-40B4-BE49-F238E27FC236}">
                  <a16:creationId xmlns:a16="http://schemas.microsoft.com/office/drawing/2014/main" id="{B0465959-9BF2-6267-42D8-178C650E1D17}"/>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167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6" name="TextBox 8">
              <a:extLst>
                <a:ext uri="{FF2B5EF4-FFF2-40B4-BE49-F238E27FC236}">
                  <a16:creationId xmlns:a16="http://schemas.microsoft.com/office/drawing/2014/main" id="{C2DEDC2D-5F0E-F8FA-BD44-B579F24066C4}"/>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5158778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BG">
            <a:extLst>
              <a:ext uri="{FF2B5EF4-FFF2-40B4-BE49-F238E27FC236}">
                <a16:creationId xmlns:a16="http://schemas.microsoft.com/office/drawing/2014/main" id="{E048B12B-4A31-430A-AF07-D623FB23155C}"/>
              </a:ext>
            </a:extLst>
          </p:cNvPr>
          <p:cNvPicPr>
            <a:picLocks noChangeAspect="1"/>
          </p:cNvPicPr>
          <p:nvPr/>
        </p:nvPicPr>
        <p:blipFill>
          <a:blip r:embed="rId2"/>
          <a:stretch>
            <a:fillRect/>
          </a:stretch>
        </p:blipFill>
        <p:spPr>
          <a:xfrm>
            <a:off x="0" y="0"/>
            <a:ext cx="12192000" cy="6858001"/>
          </a:xfrm>
          <a:prstGeom prst="rect">
            <a:avLst/>
          </a:prstGeom>
        </p:spPr>
      </p:pic>
      <p:grpSp>
        <p:nvGrpSpPr>
          <p:cNvPr id="356" name="Agrupar 355">
            <a:extLst>
              <a:ext uri="{FF2B5EF4-FFF2-40B4-BE49-F238E27FC236}">
                <a16:creationId xmlns:a16="http://schemas.microsoft.com/office/drawing/2014/main" id="{DAE969BC-7DD6-4B03-8EF2-0B97BF5123B9}"/>
              </a:ext>
            </a:extLst>
          </p:cNvPr>
          <p:cNvGrpSpPr/>
          <p:nvPr/>
        </p:nvGrpSpPr>
        <p:grpSpPr>
          <a:xfrm>
            <a:off x="776163" y="599046"/>
            <a:ext cx="10642518" cy="5896060"/>
            <a:chOff x="2475" y="190450"/>
            <a:chExt cx="12189893" cy="6475715"/>
          </a:xfrm>
          <a:solidFill>
            <a:srgbClr val="C2C2C2">
              <a:alpha val="40000"/>
            </a:srgbClr>
          </a:solidFill>
        </p:grpSpPr>
        <p:sp>
          <p:nvSpPr>
            <p:cNvPr id="7" name="Forma livre: Forma 6">
              <a:extLst>
                <a:ext uri="{FF2B5EF4-FFF2-40B4-BE49-F238E27FC236}">
                  <a16:creationId xmlns:a16="http://schemas.microsoft.com/office/drawing/2014/main" id="{0EEB86BB-CA49-498D-B5F8-3A1DC6C5F85A}"/>
                </a:ext>
              </a:extLst>
            </p:cNvPr>
            <p:cNvSpPr/>
            <p:nvPr/>
          </p:nvSpPr>
          <p:spPr>
            <a:xfrm>
              <a:off x="6147407" y="5013813"/>
              <a:ext cx="404552" cy="460033"/>
            </a:xfrm>
            <a:custGeom>
              <a:avLst/>
              <a:gdLst>
                <a:gd name="connsiteX0" fmla="*/ 401911 w 404552"/>
                <a:gd name="connsiteY0" fmla="*/ 21321 h 460033"/>
                <a:gd name="connsiteX1" fmla="*/ 330815 w 404552"/>
                <a:gd name="connsiteY1" fmla="*/ 26790 h 460033"/>
                <a:gd name="connsiteX2" fmla="*/ 278387 w 404552"/>
                <a:gd name="connsiteY2" fmla="*/ 30436 h 460033"/>
                <a:gd name="connsiteX3" fmla="*/ 203937 w 404552"/>
                <a:gd name="connsiteY3" fmla="*/ 30436 h 460033"/>
                <a:gd name="connsiteX4" fmla="*/ 192051 w 404552"/>
                <a:gd name="connsiteY4" fmla="*/ 17676 h 460033"/>
                <a:gd name="connsiteX5" fmla="*/ 75381 w 404552"/>
                <a:gd name="connsiteY5" fmla="*/ 17676 h 460033"/>
                <a:gd name="connsiteX6" fmla="*/ 44974 w 404552"/>
                <a:gd name="connsiteY6" fmla="*/ 8561 h 460033"/>
                <a:gd name="connsiteX7" fmla="*/ 12817 w 404552"/>
                <a:gd name="connsiteY7" fmla="*/ 6665 h 460033"/>
                <a:gd name="connsiteX8" fmla="*/ -17 w 404552"/>
                <a:gd name="connsiteY8" fmla="*/ -117 h 460033"/>
                <a:gd name="connsiteX9" fmla="*/ 10630 w 404552"/>
                <a:gd name="connsiteY9" fmla="*/ 45749 h 460033"/>
                <a:gd name="connsiteX10" fmla="*/ 22296 w 404552"/>
                <a:gd name="connsiteY10" fmla="*/ 84688 h 460033"/>
                <a:gd name="connsiteX11" fmla="*/ 41765 w 404552"/>
                <a:gd name="connsiteY11" fmla="*/ 120199 h 460033"/>
                <a:gd name="connsiteX12" fmla="*/ 48328 w 404552"/>
                <a:gd name="connsiteY12" fmla="*/ 180066 h 460033"/>
                <a:gd name="connsiteX13" fmla="*/ 61746 w 404552"/>
                <a:gd name="connsiteY13" fmla="*/ 209962 h 460033"/>
                <a:gd name="connsiteX14" fmla="*/ 63277 w 404552"/>
                <a:gd name="connsiteY14" fmla="*/ 271505 h 460033"/>
                <a:gd name="connsiteX15" fmla="*/ 71881 w 404552"/>
                <a:gd name="connsiteY15" fmla="*/ 305850 h 460033"/>
                <a:gd name="connsiteX16" fmla="*/ 75891 w 404552"/>
                <a:gd name="connsiteY16" fmla="*/ 316570 h 460033"/>
                <a:gd name="connsiteX17" fmla="*/ 90913 w 404552"/>
                <a:gd name="connsiteY17" fmla="*/ 377237 h 460033"/>
                <a:gd name="connsiteX18" fmla="*/ 100684 w 404552"/>
                <a:gd name="connsiteY18" fmla="*/ 420041 h 460033"/>
                <a:gd name="connsiteX19" fmla="*/ 105497 w 404552"/>
                <a:gd name="connsiteY19" fmla="*/ 425948 h 460033"/>
                <a:gd name="connsiteX20" fmla="*/ 133279 w 404552"/>
                <a:gd name="connsiteY20" fmla="*/ 444906 h 460033"/>
                <a:gd name="connsiteX21" fmla="*/ 133789 w 404552"/>
                <a:gd name="connsiteY21" fmla="*/ 442719 h 460033"/>
                <a:gd name="connsiteX22" fmla="*/ 152821 w 404552"/>
                <a:gd name="connsiteY22" fmla="*/ 431926 h 460033"/>
                <a:gd name="connsiteX23" fmla="*/ 170832 w 404552"/>
                <a:gd name="connsiteY23" fmla="*/ 457813 h 460033"/>
                <a:gd name="connsiteX24" fmla="*/ 213854 w 404552"/>
                <a:gd name="connsiteY24" fmla="*/ 456719 h 460033"/>
                <a:gd name="connsiteX25" fmla="*/ 235729 w 404552"/>
                <a:gd name="connsiteY25" fmla="*/ 432947 h 460033"/>
                <a:gd name="connsiteX26" fmla="*/ 235729 w 404552"/>
                <a:gd name="connsiteY26" fmla="*/ 192316 h 460033"/>
                <a:gd name="connsiteX27" fmla="*/ 269709 w 404552"/>
                <a:gd name="connsiteY27" fmla="*/ 178316 h 460033"/>
                <a:gd name="connsiteX28" fmla="*/ 269709 w 404552"/>
                <a:gd name="connsiteY28" fmla="*/ 52822 h 460033"/>
                <a:gd name="connsiteX29" fmla="*/ 301721 w 404552"/>
                <a:gd name="connsiteY29" fmla="*/ 48520 h 460033"/>
                <a:gd name="connsiteX30" fmla="*/ 339784 w 404552"/>
                <a:gd name="connsiteY30" fmla="*/ 36635 h 460033"/>
                <a:gd name="connsiteX31" fmla="*/ 357795 w 404552"/>
                <a:gd name="connsiteY31" fmla="*/ 50635 h 460033"/>
                <a:gd name="connsiteX32" fmla="*/ 381785 w 404552"/>
                <a:gd name="connsiteY32" fmla="*/ 34447 h 460033"/>
                <a:gd name="connsiteX33" fmla="*/ 404536 w 404552"/>
                <a:gd name="connsiteY33" fmla="*/ 29707 h 460033"/>
                <a:gd name="connsiteX34" fmla="*/ 401911 w 404552"/>
                <a:gd name="connsiteY34" fmla="*/ 21321 h 460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04552" h="460033">
                  <a:moveTo>
                    <a:pt x="401911" y="21321"/>
                  </a:moveTo>
                  <a:cubicBezTo>
                    <a:pt x="401911" y="12207"/>
                    <a:pt x="340951" y="23144"/>
                    <a:pt x="330815" y="26790"/>
                  </a:cubicBezTo>
                  <a:cubicBezTo>
                    <a:pt x="320679" y="30436"/>
                    <a:pt x="288522" y="35905"/>
                    <a:pt x="278387" y="30436"/>
                  </a:cubicBezTo>
                  <a:cubicBezTo>
                    <a:pt x="268251" y="24967"/>
                    <a:pt x="203937" y="30436"/>
                    <a:pt x="203937" y="30436"/>
                  </a:cubicBezTo>
                  <a:lnTo>
                    <a:pt x="192051" y="17676"/>
                  </a:lnTo>
                  <a:lnTo>
                    <a:pt x="75381" y="17676"/>
                  </a:lnTo>
                  <a:cubicBezTo>
                    <a:pt x="64494" y="18274"/>
                    <a:pt x="53739" y="15051"/>
                    <a:pt x="44974" y="8561"/>
                  </a:cubicBezTo>
                  <a:cubicBezTo>
                    <a:pt x="35611" y="1531"/>
                    <a:pt x="22945" y="781"/>
                    <a:pt x="12817" y="6665"/>
                  </a:cubicBezTo>
                  <a:cubicBezTo>
                    <a:pt x="2317" y="11551"/>
                    <a:pt x="5088" y="2071"/>
                    <a:pt x="-17" y="-117"/>
                  </a:cubicBezTo>
                  <a:cubicBezTo>
                    <a:pt x="4431" y="14949"/>
                    <a:pt x="7990" y="30261"/>
                    <a:pt x="10630" y="45749"/>
                  </a:cubicBezTo>
                  <a:cubicBezTo>
                    <a:pt x="14858" y="58656"/>
                    <a:pt x="17046" y="72146"/>
                    <a:pt x="22296" y="84688"/>
                  </a:cubicBezTo>
                  <a:cubicBezTo>
                    <a:pt x="27547" y="97230"/>
                    <a:pt x="36078" y="107949"/>
                    <a:pt x="41765" y="120199"/>
                  </a:cubicBezTo>
                  <a:cubicBezTo>
                    <a:pt x="50443" y="139231"/>
                    <a:pt x="49057" y="159575"/>
                    <a:pt x="48328" y="180066"/>
                  </a:cubicBezTo>
                  <a:cubicBezTo>
                    <a:pt x="53790" y="189560"/>
                    <a:pt x="58282" y="199571"/>
                    <a:pt x="61746" y="209962"/>
                  </a:cubicBezTo>
                  <a:cubicBezTo>
                    <a:pt x="67287" y="229942"/>
                    <a:pt x="57808" y="258526"/>
                    <a:pt x="63277" y="271505"/>
                  </a:cubicBezTo>
                  <a:cubicBezTo>
                    <a:pt x="67345" y="282619"/>
                    <a:pt x="70226" y="294132"/>
                    <a:pt x="71881" y="305850"/>
                  </a:cubicBezTo>
                  <a:cubicBezTo>
                    <a:pt x="73193" y="309496"/>
                    <a:pt x="74506" y="313142"/>
                    <a:pt x="75891" y="316570"/>
                  </a:cubicBezTo>
                  <a:cubicBezTo>
                    <a:pt x="82914" y="336243"/>
                    <a:pt x="87945" y="356565"/>
                    <a:pt x="90913" y="377237"/>
                  </a:cubicBezTo>
                  <a:cubicBezTo>
                    <a:pt x="92955" y="388759"/>
                    <a:pt x="94194" y="409322"/>
                    <a:pt x="100684" y="420041"/>
                  </a:cubicBezTo>
                  <a:cubicBezTo>
                    <a:pt x="102288" y="421886"/>
                    <a:pt x="103892" y="423854"/>
                    <a:pt x="105497" y="425948"/>
                  </a:cubicBezTo>
                  <a:cubicBezTo>
                    <a:pt x="113445" y="433239"/>
                    <a:pt x="124966" y="436739"/>
                    <a:pt x="133279" y="444906"/>
                  </a:cubicBezTo>
                  <a:cubicBezTo>
                    <a:pt x="133621" y="444228"/>
                    <a:pt x="133796" y="443477"/>
                    <a:pt x="133789" y="442719"/>
                  </a:cubicBezTo>
                  <a:cubicBezTo>
                    <a:pt x="133789" y="435427"/>
                    <a:pt x="145821" y="420843"/>
                    <a:pt x="152821" y="431926"/>
                  </a:cubicBezTo>
                  <a:cubicBezTo>
                    <a:pt x="159821" y="443010"/>
                    <a:pt x="156831" y="457813"/>
                    <a:pt x="170832" y="457813"/>
                  </a:cubicBezTo>
                  <a:cubicBezTo>
                    <a:pt x="184832" y="457813"/>
                    <a:pt x="209843" y="463209"/>
                    <a:pt x="213854" y="456719"/>
                  </a:cubicBezTo>
                  <a:cubicBezTo>
                    <a:pt x="217864" y="450229"/>
                    <a:pt x="235729" y="444833"/>
                    <a:pt x="235729" y="432947"/>
                  </a:cubicBezTo>
                  <a:lnTo>
                    <a:pt x="235729" y="192316"/>
                  </a:lnTo>
                  <a:cubicBezTo>
                    <a:pt x="235729" y="183711"/>
                    <a:pt x="269709" y="192316"/>
                    <a:pt x="269709" y="178316"/>
                  </a:cubicBezTo>
                  <a:lnTo>
                    <a:pt x="269709" y="52822"/>
                  </a:lnTo>
                  <a:cubicBezTo>
                    <a:pt x="280450" y="51984"/>
                    <a:pt x="291140" y="50548"/>
                    <a:pt x="301721" y="48520"/>
                  </a:cubicBezTo>
                  <a:cubicBezTo>
                    <a:pt x="309013" y="46333"/>
                    <a:pt x="333805" y="32259"/>
                    <a:pt x="339784" y="36635"/>
                  </a:cubicBezTo>
                  <a:cubicBezTo>
                    <a:pt x="345763" y="41010"/>
                    <a:pt x="353785" y="56031"/>
                    <a:pt x="357795" y="50635"/>
                  </a:cubicBezTo>
                  <a:cubicBezTo>
                    <a:pt x="361806" y="45239"/>
                    <a:pt x="371795" y="34447"/>
                    <a:pt x="381785" y="34447"/>
                  </a:cubicBezTo>
                  <a:cubicBezTo>
                    <a:pt x="389507" y="33645"/>
                    <a:pt x="397135" y="32055"/>
                    <a:pt x="404536" y="29707"/>
                  </a:cubicBezTo>
                  <a:cubicBezTo>
                    <a:pt x="403034" y="27148"/>
                    <a:pt x="402137" y="24282"/>
                    <a:pt x="401911" y="21321"/>
                  </a:cubicBezTo>
                  <a:close/>
                </a:path>
              </a:pathLst>
            </a:custGeom>
            <a:grpFill/>
            <a:ln w="3175" cap="flat">
              <a:solidFill>
                <a:srgbClr val="F3F3F3"/>
              </a:solidFill>
              <a:prstDash val="solid"/>
              <a:miter/>
            </a:ln>
          </p:spPr>
          <p:txBody>
            <a:bodyPr rtlCol="0" anchor="ctr"/>
            <a:lstStyle/>
            <a:p>
              <a:endParaRPr lang="pt-PT"/>
            </a:p>
          </p:txBody>
        </p:sp>
        <p:sp>
          <p:nvSpPr>
            <p:cNvPr id="9" name="Forma livre: Forma 8">
              <a:extLst>
                <a:ext uri="{FF2B5EF4-FFF2-40B4-BE49-F238E27FC236}">
                  <a16:creationId xmlns:a16="http://schemas.microsoft.com/office/drawing/2014/main" id="{A564B31D-8B55-4BA8-80A3-B5D82827DFDF}"/>
                </a:ext>
              </a:extLst>
            </p:cNvPr>
            <p:cNvSpPr/>
            <p:nvPr/>
          </p:nvSpPr>
          <p:spPr>
            <a:xfrm>
              <a:off x="6551960" y="4962114"/>
              <a:ext cx="266194" cy="254558"/>
            </a:xfrm>
            <a:custGeom>
              <a:avLst/>
              <a:gdLst>
                <a:gd name="connsiteX0" fmla="*/ 179436 w 266194"/>
                <a:gd name="connsiteY0" fmla="*/ 11696 h 254558"/>
                <a:gd name="connsiteX1" fmla="*/ 174478 w 266194"/>
                <a:gd name="connsiteY1" fmla="*/ -117 h 254558"/>
                <a:gd name="connsiteX2" fmla="*/ 145310 w 266194"/>
                <a:gd name="connsiteY2" fmla="*/ 904 h 254558"/>
                <a:gd name="connsiteX3" fmla="*/ 126351 w 266194"/>
                <a:gd name="connsiteY3" fmla="*/ 19280 h 254558"/>
                <a:gd name="connsiteX4" fmla="*/ 95288 w 266194"/>
                <a:gd name="connsiteY4" fmla="*/ 45166 h 254558"/>
                <a:gd name="connsiteX5" fmla="*/ 60287 w 266194"/>
                <a:gd name="connsiteY5" fmla="*/ 86219 h 254558"/>
                <a:gd name="connsiteX6" fmla="*/ 17265 w 266194"/>
                <a:gd name="connsiteY6" fmla="*/ 78927 h 254558"/>
                <a:gd name="connsiteX7" fmla="*/ -17 w 266194"/>
                <a:gd name="connsiteY7" fmla="*/ 81771 h 254558"/>
                <a:gd name="connsiteX8" fmla="*/ 19307 w 266194"/>
                <a:gd name="connsiteY8" fmla="*/ 102553 h 254558"/>
                <a:gd name="connsiteX9" fmla="*/ 37901 w 266194"/>
                <a:gd name="connsiteY9" fmla="*/ 146304 h 254558"/>
                <a:gd name="connsiteX10" fmla="*/ 71735 w 266194"/>
                <a:gd name="connsiteY10" fmla="*/ 171826 h 254558"/>
                <a:gd name="connsiteX11" fmla="*/ 85298 w 266194"/>
                <a:gd name="connsiteY11" fmla="*/ 199243 h 254558"/>
                <a:gd name="connsiteX12" fmla="*/ 108924 w 266194"/>
                <a:gd name="connsiteY12" fmla="*/ 224837 h 254558"/>
                <a:gd name="connsiteX13" fmla="*/ 132841 w 266194"/>
                <a:gd name="connsiteY13" fmla="*/ 240223 h 254558"/>
                <a:gd name="connsiteX14" fmla="*/ 165071 w 266194"/>
                <a:gd name="connsiteY14" fmla="*/ 246713 h 254558"/>
                <a:gd name="connsiteX15" fmla="*/ 203572 w 266194"/>
                <a:gd name="connsiteY15" fmla="*/ 254442 h 254558"/>
                <a:gd name="connsiteX16" fmla="*/ 237844 w 266194"/>
                <a:gd name="connsiteY16" fmla="*/ 217545 h 254558"/>
                <a:gd name="connsiteX17" fmla="*/ 246886 w 266194"/>
                <a:gd name="connsiteY17" fmla="*/ 181961 h 254558"/>
                <a:gd name="connsiteX18" fmla="*/ 264897 w 266194"/>
                <a:gd name="connsiteY18" fmla="*/ 154398 h 254558"/>
                <a:gd name="connsiteX19" fmla="*/ 254397 w 266194"/>
                <a:gd name="connsiteY19" fmla="*/ 126835 h 254558"/>
                <a:gd name="connsiteX20" fmla="*/ 263365 w 266194"/>
                <a:gd name="connsiteY20" fmla="*/ 94459 h 254558"/>
                <a:gd name="connsiteX21" fmla="*/ 261907 w 266194"/>
                <a:gd name="connsiteY21" fmla="*/ 37728 h 254558"/>
                <a:gd name="connsiteX22" fmla="*/ 222896 w 266194"/>
                <a:gd name="connsiteY22" fmla="*/ 23144 h 254558"/>
                <a:gd name="connsiteX23" fmla="*/ 179436 w 266194"/>
                <a:gd name="connsiteY23" fmla="*/ 11696 h 25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6194" h="254558">
                  <a:moveTo>
                    <a:pt x="179436" y="11696"/>
                  </a:moveTo>
                  <a:lnTo>
                    <a:pt x="174478" y="-117"/>
                  </a:lnTo>
                  <a:lnTo>
                    <a:pt x="145310" y="904"/>
                  </a:lnTo>
                  <a:cubicBezTo>
                    <a:pt x="126351" y="6300"/>
                    <a:pt x="126351" y="12790"/>
                    <a:pt x="126351" y="19280"/>
                  </a:cubicBezTo>
                  <a:cubicBezTo>
                    <a:pt x="126351" y="25769"/>
                    <a:pt x="108341" y="41155"/>
                    <a:pt x="95288" y="45166"/>
                  </a:cubicBezTo>
                  <a:cubicBezTo>
                    <a:pt x="82236" y="49176"/>
                    <a:pt x="68308" y="81625"/>
                    <a:pt x="60287" y="86219"/>
                  </a:cubicBezTo>
                  <a:cubicBezTo>
                    <a:pt x="52266" y="90813"/>
                    <a:pt x="25286" y="79729"/>
                    <a:pt x="17265" y="78927"/>
                  </a:cubicBezTo>
                  <a:cubicBezTo>
                    <a:pt x="11395" y="79015"/>
                    <a:pt x="5569" y="79977"/>
                    <a:pt x="-17" y="81771"/>
                  </a:cubicBezTo>
                  <a:cubicBezTo>
                    <a:pt x="5015" y="91323"/>
                    <a:pt x="15442" y="102553"/>
                    <a:pt x="19307" y="102553"/>
                  </a:cubicBezTo>
                  <a:cubicBezTo>
                    <a:pt x="24338" y="102553"/>
                    <a:pt x="26015" y="140981"/>
                    <a:pt x="37901" y="146304"/>
                  </a:cubicBezTo>
                  <a:cubicBezTo>
                    <a:pt x="49787" y="151627"/>
                    <a:pt x="71735" y="164534"/>
                    <a:pt x="71735" y="171826"/>
                  </a:cubicBezTo>
                  <a:cubicBezTo>
                    <a:pt x="71735" y="179118"/>
                    <a:pt x="85298" y="188305"/>
                    <a:pt x="85298" y="199243"/>
                  </a:cubicBezTo>
                  <a:cubicBezTo>
                    <a:pt x="85298" y="210181"/>
                    <a:pt x="98642" y="225202"/>
                    <a:pt x="108924" y="224837"/>
                  </a:cubicBezTo>
                  <a:cubicBezTo>
                    <a:pt x="130799" y="224035"/>
                    <a:pt x="132841" y="233734"/>
                    <a:pt x="132841" y="240223"/>
                  </a:cubicBezTo>
                  <a:cubicBezTo>
                    <a:pt x="132841" y="246713"/>
                    <a:pt x="161352" y="240223"/>
                    <a:pt x="165071" y="246713"/>
                  </a:cubicBezTo>
                  <a:cubicBezTo>
                    <a:pt x="168790" y="253203"/>
                    <a:pt x="196718" y="250432"/>
                    <a:pt x="203572" y="254442"/>
                  </a:cubicBezTo>
                  <a:cubicBezTo>
                    <a:pt x="215312" y="242119"/>
                    <a:pt x="232083" y="225858"/>
                    <a:pt x="237844" y="217545"/>
                  </a:cubicBezTo>
                  <a:cubicBezTo>
                    <a:pt x="246886" y="204639"/>
                    <a:pt x="239375" y="186774"/>
                    <a:pt x="246886" y="181961"/>
                  </a:cubicBezTo>
                  <a:cubicBezTo>
                    <a:pt x="254397" y="177149"/>
                    <a:pt x="270876" y="156002"/>
                    <a:pt x="264897" y="154398"/>
                  </a:cubicBezTo>
                  <a:cubicBezTo>
                    <a:pt x="258917" y="152794"/>
                    <a:pt x="263365" y="136533"/>
                    <a:pt x="254397" y="126835"/>
                  </a:cubicBezTo>
                  <a:cubicBezTo>
                    <a:pt x="245428" y="117137"/>
                    <a:pt x="264897" y="112251"/>
                    <a:pt x="263365" y="94459"/>
                  </a:cubicBezTo>
                  <a:cubicBezTo>
                    <a:pt x="261834" y="76666"/>
                    <a:pt x="266428" y="41010"/>
                    <a:pt x="261907" y="37728"/>
                  </a:cubicBezTo>
                  <a:cubicBezTo>
                    <a:pt x="257386" y="34447"/>
                    <a:pt x="236386" y="32915"/>
                    <a:pt x="222896" y="23144"/>
                  </a:cubicBezTo>
                  <a:cubicBezTo>
                    <a:pt x="209406" y="13373"/>
                    <a:pt x="179436" y="11696"/>
                    <a:pt x="179436" y="11696"/>
                  </a:cubicBezTo>
                  <a:close/>
                </a:path>
              </a:pathLst>
            </a:custGeom>
            <a:grpFill/>
            <a:ln w="3175" cap="flat">
              <a:solidFill>
                <a:srgbClr val="F3F3F3"/>
              </a:solidFill>
              <a:prstDash val="solid"/>
              <a:miter/>
            </a:ln>
          </p:spPr>
          <p:txBody>
            <a:bodyPr rtlCol="0" anchor="ctr"/>
            <a:lstStyle/>
            <a:p>
              <a:endParaRPr lang="pt-PT"/>
            </a:p>
          </p:txBody>
        </p:sp>
        <p:sp>
          <p:nvSpPr>
            <p:cNvPr id="10" name="Forma livre: Forma 9">
              <a:extLst>
                <a:ext uri="{FF2B5EF4-FFF2-40B4-BE49-F238E27FC236}">
                  <a16:creationId xmlns:a16="http://schemas.microsoft.com/office/drawing/2014/main" id="{673529CF-8CD4-4FDC-92D8-BD1320D19D9B}"/>
                </a:ext>
              </a:extLst>
            </p:cNvPr>
            <p:cNvSpPr/>
            <p:nvPr/>
          </p:nvSpPr>
          <p:spPr>
            <a:xfrm>
              <a:off x="6383226" y="5043783"/>
              <a:ext cx="301593" cy="349423"/>
            </a:xfrm>
            <a:custGeom>
              <a:avLst/>
              <a:gdLst>
                <a:gd name="connsiteX0" fmla="*/ 277730 w 301593"/>
                <a:gd name="connsiteY0" fmla="*/ 142950 h 349423"/>
                <a:gd name="connsiteX1" fmla="*/ 254105 w 301593"/>
                <a:gd name="connsiteY1" fmla="*/ 117355 h 349423"/>
                <a:gd name="connsiteX2" fmla="*/ 240542 w 301593"/>
                <a:gd name="connsiteY2" fmla="*/ 89938 h 349423"/>
                <a:gd name="connsiteX3" fmla="*/ 206707 w 301593"/>
                <a:gd name="connsiteY3" fmla="*/ 64416 h 349423"/>
                <a:gd name="connsiteX4" fmla="*/ 188113 w 301593"/>
                <a:gd name="connsiteY4" fmla="*/ 20665 h 349423"/>
                <a:gd name="connsiteX5" fmla="*/ 168790 w 301593"/>
                <a:gd name="connsiteY5" fmla="*/ -117 h 349423"/>
                <a:gd name="connsiteX6" fmla="*/ 146039 w 301593"/>
                <a:gd name="connsiteY6" fmla="*/ 4623 h 349423"/>
                <a:gd name="connsiteX7" fmla="*/ 122049 w 301593"/>
                <a:gd name="connsiteY7" fmla="*/ 20811 h 349423"/>
                <a:gd name="connsiteX8" fmla="*/ 104038 w 301593"/>
                <a:gd name="connsiteY8" fmla="*/ 6811 h 349423"/>
                <a:gd name="connsiteX9" fmla="*/ 65975 w 301593"/>
                <a:gd name="connsiteY9" fmla="*/ 18696 h 349423"/>
                <a:gd name="connsiteX10" fmla="*/ 33963 w 301593"/>
                <a:gd name="connsiteY10" fmla="*/ 22998 h 349423"/>
                <a:gd name="connsiteX11" fmla="*/ 33963 w 301593"/>
                <a:gd name="connsiteY11" fmla="*/ 148273 h 349423"/>
                <a:gd name="connsiteX12" fmla="*/ -17 w 301593"/>
                <a:gd name="connsiteY12" fmla="*/ 162273 h 349423"/>
                <a:gd name="connsiteX13" fmla="*/ -17 w 301593"/>
                <a:gd name="connsiteY13" fmla="*/ 269682 h 349423"/>
                <a:gd name="connsiteX14" fmla="*/ 15952 w 301593"/>
                <a:gd name="connsiteY14" fmla="*/ 281131 h 349423"/>
                <a:gd name="connsiteX15" fmla="*/ 26963 w 301593"/>
                <a:gd name="connsiteY15" fmla="*/ 322111 h 349423"/>
                <a:gd name="connsiteX16" fmla="*/ 19671 w 301593"/>
                <a:gd name="connsiteY16" fmla="*/ 330788 h 349423"/>
                <a:gd name="connsiteX17" fmla="*/ 25723 w 301593"/>
                <a:gd name="connsiteY17" fmla="*/ 346976 h 349423"/>
                <a:gd name="connsiteX18" fmla="*/ 59704 w 301593"/>
                <a:gd name="connsiteY18" fmla="*/ 344789 h 349423"/>
                <a:gd name="connsiteX19" fmla="*/ 90767 w 301593"/>
                <a:gd name="connsiteY19" fmla="*/ 307017 h 349423"/>
                <a:gd name="connsiteX20" fmla="*/ 113736 w 301593"/>
                <a:gd name="connsiteY20" fmla="*/ 287620 h 349423"/>
                <a:gd name="connsiteX21" fmla="*/ 153768 w 301593"/>
                <a:gd name="connsiteY21" fmla="*/ 301621 h 349423"/>
                <a:gd name="connsiteX22" fmla="*/ 185780 w 301593"/>
                <a:gd name="connsiteY22" fmla="*/ 285433 h 349423"/>
                <a:gd name="connsiteX23" fmla="*/ 198759 w 301593"/>
                <a:gd name="connsiteY23" fmla="*/ 258453 h 349423"/>
                <a:gd name="connsiteX24" fmla="*/ 227927 w 301593"/>
                <a:gd name="connsiteY24" fmla="*/ 235775 h 349423"/>
                <a:gd name="connsiteX25" fmla="*/ 241927 w 301593"/>
                <a:gd name="connsiteY25" fmla="*/ 210910 h 349423"/>
                <a:gd name="connsiteX26" fmla="*/ 268980 w 301593"/>
                <a:gd name="connsiteY26" fmla="*/ 189034 h 349423"/>
                <a:gd name="connsiteX27" fmla="*/ 289980 w 301593"/>
                <a:gd name="connsiteY27" fmla="*/ 176055 h 349423"/>
                <a:gd name="connsiteX28" fmla="*/ 301575 w 301593"/>
                <a:gd name="connsiteY28" fmla="*/ 158408 h 349423"/>
                <a:gd name="connsiteX29" fmla="*/ 301575 w 301593"/>
                <a:gd name="connsiteY29" fmla="*/ 158408 h 349423"/>
                <a:gd name="connsiteX30" fmla="*/ 277730 w 301593"/>
                <a:gd name="connsiteY30" fmla="*/ 142950 h 3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01593" h="349423">
                  <a:moveTo>
                    <a:pt x="277730" y="142950"/>
                  </a:moveTo>
                  <a:cubicBezTo>
                    <a:pt x="267449" y="142950"/>
                    <a:pt x="254105" y="128366"/>
                    <a:pt x="254105" y="117355"/>
                  </a:cubicBezTo>
                  <a:cubicBezTo>
                    <a:pt x="254105" y="106344"/>
                    <a:pt x="240542" y="97303"/>
                    <a:pt x="240542" y="89938"/>
                  </a:cubicBezTo>
                  <a:cubicBezTo>
                    <a:pt x="240542" y="82573"/>
                    <a:pt x="218666" y="69885"/>
                    <a:pt x="206707" y="64416"/>
                  </a:cubicBezTo>
                  <a:cubicBezTo>
                    <a:pt x="194749" y="58947"/>
                    <a:pt x="193145" y="20665"/>
                    <a:pt x="188113" y="20665"/>
                  </a:cubicBezTo>
                  <a:cubicBezTo>
                    <a:pt x="184248" y="20665"/>
                    <a:pt x="173530" y="9436"/>
                    <a:pt x="168790" y="-117"/>
                  </a:cubicBezTo>
                  <a:cubicBezTo>
                    <a:pt x="161388" y="2231"/>
                    <a:pt x="153761" y="3821"/>
                    <a:pt x="146039" y="4623"/>
                  </a:cubicBezTo>
                  <a:cubicBezTo>
                    <a:pt x="136049" y="4623"/>
                    <a:pt x="125986" y="15415"/>
                    <a:pt x="122049" y="20811"/>
                  </a:cubicBezTo>
                  <a:cubicBezTo>
                    <a:pt x="118111" y="26207"/>
                    <a:pt x="110017" y="11113"/>
                    <a:pt x="104038" y="6811"/>
                  </a:cubicBezTo>
                  <a:cubicBezTo>
                    <a:pt x="98058" y="2508"/>
                    <a:pt x="73047" y="16509"/>
                    <a:pt x="65975" y="18696"/>
                  </a:cubicBezTo>
                  <a:cubicBezTo>
                    <a:pt x="55394" y="20723"/>
                    <a:pt x="44704" y="22160"/>
                    <a:pt x="33963" y="22998"/>
                  </a:cubicBezTo>
                  <a:lnTo>
                    <a:pt x="33963" y="148273"/>
                  </a:lnTo>
                  <a:cubicBezTo>
                    <a:pt x="33963" y="162273"/>
                    <a:pt x="-17" y="153669"/>
                    <a:pt x="-17" y="162273"/>
                  </a:cubicBezTo>
                  <a:lnTo>
                    <a:pt x="-17" y="269682"/>
                  </a:lnTo>
                  <a:cubicBezTo>
                    <a:pt x="7275" y="272599"/>
                    <a:pt x="14567" y="276464"/>
                    <a:pt x="15952" y="281131"/>
                  </a:cubicBezTo>
                  <a:cubicBezTo>
                    <a:pt x="19963" y="291923"/>
                    <a:pt x="29005" y="315694"/>
                    <a:pt x="26963" y="322111"/>
                  </a:cubicBezTo>
                  <a:cubicBezTo>
                    <a:pt x="24921" y="328528"/>
                    <a:pt x="19671" y="324298"/>
                    <a:pt x="19671" y="330788"/>
                  </a:cubicBezTo>
                  <a:cubicBezTo>
                    <a:pt x="19671" y="337278"/>
                    <a:pt x="15660" y="346976"/>
                    <a:pt x="25723" y="346976"/>
                  </a:cubicBezTo>
                  <a:cubicBezTo>
                    <a:pt x="35786" y="346976"/>
                    <a:pt x="52703" y="353466"/>
                    <a:pt x="59704" y="344789"/>
                  </a:cubicBezTo>
                  <a:cubicBezTo>
                    <a:pt x="66704" y="336111"/>
                    <a:pt x="89746" y="316715"/>
                    <a:pt x="90767" y="307017"/>
                  </a:cubicBezTo>
                  <a:cubicBezTo>
                    <a:pt x="91788" y="297318"/>
                    <a:pt x="96746" y="275734"/>
                    <a:pt x="113736" y="287620"/>
                  </a:cubicBezTo>
                  <a:cubicBezTo>
                    <a:pt x="130726" y="299506"/>
                    <a:pt x="131747" y="301621"/>
                    <a:pt x="153768" y="301621"/>
                  </a:cubicBezTo>
                  <a:cubicBezTo>
                    <a:pt x="175790" y="301621"/>
                    <a:pt x="181769" y="300527"/>
                    <a:pt x="185780" y="285433"/>
                  </a:cubicBezTo>
                  <a:cubicBezTo>
                    <a:pt x="189790" y="270338"/>
                    <a:pt x="185780" y="258453"/>
                    <a:pt x="198759" y="258453"/>
                  </a:cubicBezTo>
                  <a:cubicBezTo>
                    <a:pt x="211739" y="258453"/>
                    <a:pt x="227927" y="245473"/>
                    <a:pt x="227927" y="235775"/>
                  </a:cubicBezTo>
                  <a:cubicBezTo>
                    <a:pt x="227927" y="226077"/>
                    <a:pt x="233906" y="210910"/>
                    <a:pt x="241927" y="210910"/>
                  </a:cubicBezTo>
                  <a:cubicBezTo>
                    <a:pt x="249948" y="210910"/>
                    <a:pt x="266938" y="200118"/>
                    <a:pt x="268980" y="189034"/>
                  </a:cubicBezTo>
                  <a:cubicBezTo>
                    <a:pt x="271022" y="177951"/>
                    <a:pt x="284949" y="182545"/>
                    <a:pt x="289980" y="176055"/>
                  </a:cubicBezTo>
                  <a:cubicBezTo>
                    <a:pt x="292460" y="172846"/>
                    <a:pt x="297272" y="165336"/>
                    <a:pt x="301575" y="158408"/>
                  </a:cubicBezTo>
                  <a:lnTo>
                    <a:pt x="301575" y="158408"/>
                  </a:lnTo>
                  <a:cubicBezTo>
                    <a:pt x="301648" y="151846"/>
                    <a:pt x="299387" y="142148"/>
                    <a:pt x="277730" y="142950"/>
                  </a:cubicBezTo>
                  <a:close/>
                </a:path>
              </a:pathLst>
            </a:custGeom>
            <a:grpFill/>
            <a:ln w="3175" cap="flat">
              <a:solidFill>
                <a:srgbClr val="F3F3F3"/>
              </a:solidFill>
              <a:prstDash val="solid"/>
              <a:miter/>
            </a:ln>
          </p:spPr>
          <p:txBody>
            <a:bodyPr rtlCol="0" anchor="ctr"/>
            <a:lstStyle/>
            <a:p>
              <a:endParaRPr lang="pt-PT"/>
            </a:p>
          </p:txBody>
        </p:sp>
        <p:sp>
          <p:nvSpPr>
            <p:cNvPr id="11" name="Forma livre: Forma 10">
              <a:extLst>
                <a:ext uri="{FF2B5EF4-FFF2-40B4-BE49-F238E27FC236}">
                  <a16:creationId xmlns:a16="http://schemas.microsoft.com/office/drawing/2014/main" id="{3A2118C4-366C-4363-B92C-8082C5DDA822}"/>
                </a:ext>
              </a:extLst>
            </p:cNvPr>
            <p:cNvSpPr/>
            <p:nvPr/>
          </p:nvSpPr>
          <p:spPr>
            <a:xfrm>
              <a:off x="6738777" y="5348218"/>
              <a:ext cx="45501" cy="60447"/>
            </a:xfrm>
            <a:custGeom>
              <a:avLst/>
              <a:gdLst>
                <a:gd name="connsiteX0" fmla="*/ 23026 w 45501"/>
                <a:gd name="connsiteY0" fmla="*/ -117 h 60447"/>
                <a:gd name="connsiteX1" fmla="*/ -17 w 45501"/>
                <a:gd name="connsiteY1" fmla="*/ 26207 h 60447"/>
                <a:gd name="connsiteX2" fmla="*/ 20911 w 45501"/>
                <a:gd name="connsiteY2" fmla="*/ 60114 h 60447"/>
                <a:gd name="connsiteX3" fmla="*/ 39724 w 45501"/>
                <a:gd name="connsiteY3" fmla="*/ 51874 h 60447"/>
                <a:gd name="connsiteX4" fmla="*/ 45485 w 45501"/>
                <a:gd name="connsiteY4" fmla="*/ 42103 h 60447"/>
                <a:gd name="connsiteX5" fmla="*/ 42276 w 45501"/>
                <a:gd name="connsiteY5" fmla="*/ 10675 h 60447"/>
                <a:gd name="connsiteX6" fmla="*/ 23026 w 45501"/>
                <a:gd name="connsiteY6" fmla="*/ -117 h 6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01" h="60447">
                  <a:moveTo>
                    <a:pt x="23026" y="-117"/>
                  </a:moveTo>
                  <a:cubicBezTo>
                    <a:pt x="14640" y="-117"/>
                    <a:pt x="-17" y="21759"/>
                    <a:pt x="-17" y="26207"/>
                  </a:cubicBezTo>
                  <a:cubicBezTo>
                    <a:pt x="-17" y="30655"/>
                    <a:pt x="10411" y="59385"/>
                    <a:pt x="20911" y="60114"/>
                  </a:cubicBezTo>
                  <a:cubicBezTo>
                    <a:pt x="31411" y="60843"/>
                    <a:pt x="38995" y="60114"/>
                    <a:pt x="39724" y="51874"/>
                  </a:cubicBezTo>
                  <a:cubicBezTo>
                    <a:pt x="40307" y="47995"/>
                    <a:pt x="42371" y="44495"/>
                    <a:pt x="45485" y="42103"/>
                  </a:cubicBezTo>
                  <a:cubicBezTo>
                    <a:pt x="44610" y="34811"/>
                    <a:pt x="42932" y="19790"/>
                    <a:pt x="42276" y="10675"/>
                  </a:cubicBezTo>
                  <a:cubicBezTo>
                    <a:pt x="36151" y="6227"/>
                    <a:pt x="28422" y="-117"/>
                    <a:pt x="23026" y="-117"/>
                  </a:cubicBezTo>
                  <a:close/>
                </a:path>
              </a:pathLst>
            </a:custGeom>
            <a:grpFill/>
            <a:ln w="3175" cap="flat">
              <a:solidFill>
                <a:srgbClr val="F3F3F3"/>
              </a:solidFill>
              <a:prstDash val="solid"/>
              <a:miter/>
            </a:ln>
          </p:spPr>
          <p:txBody>
            <a:bodyPr rtlCol="0" anchor="ctr"/>
            <a:lstStyle/>
            <a:p>
              <a:endParaRPr lang="pt-PT"/>
            </a:p>
          </p:txBody>
        </p:sp>
        <p:sp>
          <p:nvSpPr>
            <p:cNvPr id="13" name="Forma livre: Forma 12">
              <a:extLst>
                <a:ext uri="{FF2B5EF4-FFF2-40B4-BE49-F238E27FC236}">
                  <a16:creationId xmlns:a16="http://schemas.microsoft.com/office/drawing/2014/main" id="{801BABC2-C5E8-459D-8AEC-92B17E9CD17C}"/>
                </a:ext>
              </a:extLst>
            </p:cNvPr>
            <p:cNvSpPr/>
            <p:nvPr/>
          </p:nvSpPr>
          <p:spPr>
            <a:xfrm>
              <a:off x="6616347" y="5458357"/>
              <a:ext cx="75835" cy="82512"/>
            </a:xfrm>
            <a:custGeom>
              <a:avLst/>
              <a:gdLst>
                <a:gd name="connsiteX0" fmla="*/ 54016 w 75835"/>
                <a:gd name="connsiteY0" fmla="*/ 2477 h 82512"/>
                <a:gd name="connsiteX1" fmla="*/ 19963 w 75835"/>
                <a:gd name="connsiteY1" fmla="*/ 17571 h 82512"/>
                <a:gd name="connsiteX2" fmla="*/ -17 w 75835"/>
                <a:gd name="connsiteY2" fmla="*/ 50020 h 82512"/>
                <a:gd name="connsiteX3" fmla="*/ 19963 w 75835"/>
                <a:gd name="connsiteY3" fmla="*/ 80209 h 82512"/>
                <a:gd name="connsiteX4" fmla="*/ 33964 w 75835"/>
                <a:gd name="connsiteY4" fmla="*/ 82396 h 82512"/>
                <a:gd name="connsiteX5" fmla="*/ 41984 w 75835"/>
                <a:gd name="connsiteY5" fmla="*/ 62927 h 82512"/>
                <a:gd name="connsiteX6" fmla="*/ 63860 w 75835"/>
                <a:gd name="connsiteY6" fmla="*/ 56510 h 82512"/>
                <a:gd name="connsiteX7" fmla="*/ 75819 w 75835"/>
                <a:gd name="connsiteY7" fmla="*/ 30551 h 82512"/>
                <a:gd name="connsiteX8" fmla="*/ 54016 w 75835"/>
                <a:gd name="connsiteY8" fmla="*/ 2477 h 82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835" h="82512">
                  <a:moveTo>
                    <a:pt x="54016" y="2477"/>
                  </a:moveTo>
                  <a:cubicBezTo>
                    <a:pt x="50005" y="-6200"/>
                    <a:pt x="23973" y="8967"/>
                    <a:pt x="19963" y="17571"/>
                  </a:cubicBezTo>
                  <a:cubicBezTo>
                    <a:pt x="15952" y="26176"/>
                    <a:pt x="-17" y="50020"/>
                    <a:pt x="-17" y="50020"/>
                  </a:cubicBezTo>
                  <a:lnTo>
                    <a:pt x="19963" y="80209"/>
                  </a:lnTo>
                  <a:lnTo>
                    <a:pt x="33964" y="82396"/>
                  </a:lnTo>
                  <a:cubicBezTo>
                    <a:pt x="33964" y="82396"/>
                    <a:pt x="37974" y="71604"/>
                    <a:pt x="41984" y="62927"/>
                  </a:cubicBezTo>
                  <a:cubicBezTo>
                    <a:pt x="45995" y="54250"/>
                    <a:pt x="63860" y="65114"/>
                    <a:pt x="63860" y="56510"/>
                  </a:cubicBezTo>
                  <a:cubicBezTo>
                    <a:pt x="63860" y="47906"/>
                    <a:pt x="75819" y="39228"/>
                    <a:pt x="75819" y="30551"/>
                  </a:cubicBezTo>
                  <a:cubicBezTo>
                    <a:pt x="75819" y="21874"/>
                    <a:pt x="58027" y="11300"/>
                    <a:pt x="54016" y="2477"/>
                  </a:cubicBezTo>
                  <a:close/>
                </a:path>
              </a:pathLst>
            </a:custGeom>
            <a:grpFill/>
            <a:ln w="3175" cap="flat">
              <a:solidFill>
                <a:srgbClr val="F3F3F3"/>
              </a:solidFill>
              <a:prstDash val="solid"/>
              <a:miter/>
            </a:ln>
          </p:spPr>
          <p:txBody>
            <a:bodyPr rtlCol="0" anchor="ctr"/>
            <a:lstStyle/>
            <a:p>
              <a:endParaRPr lang="pt-PT"/>
            </a:p>
          </p:txBody>
        </p:sp>
        <p:sp>
          <p:nvSpPr>
            <p:cNvPr id="26" name="Forma livre: Forma 25">
              <a:extLst>
                <a:ext uri="{FF2B5EF4-FFF2-40B4-BE49-F238E27FC236}">
                  <a16:creationId xmlns:a16="http://schemas.microsoft.com/office/drawing/2014/main" id="{76159AA4-954E-475D-A35E-9434D3CD5FA3}"/>
                </a:ext>
              </a:extLst>
            </p:cNvPr>
            <p:cNvSpPr/>
            <p:nvPr/>
          </p:nvSpPr>
          <p:spPr>
            <a:xfrm>
              <a:off x="6280630" y="5202454"/>
              <a:ext cx="528805" cy="513640"/>
            </a:xfrm>
            <a:custGeom>
              <a:avLst/>
              <a:gdLst>
                <a:gd name="connsiteX0" fmla="*/ 466590 w 528805"/>
                <a:gd name="connsiteY0" fmla="*/ 273984 h 513640"/>
                <a:gd name="connsiteX1" fmla="*/ 498674 w 528805"/>
                <a:gd name="connsiteY1" fmla="*/ 238838 h 513640"/>
                <a:gd name="connsiteX2" fmla="*/ 498674 w 528805"/>
                <a:gd name="connsiteY2" fmla="*/ 237963 h 513640"/>
                <a:gd name="connsiteX3" fmla="*/ 506913 w 528805"/>
                <a:gd name="connsiteY3" fmla="*/ 214920 h 513640"/>
                <a:gd name="connsiteX4" fmla="*/ 528789 w 528805"/>
                <a:gd name="connsiteY4" fmla="*/ 191951 h 513640"/>
                <a:gd name="connsiteX5" fmla="*/ 528789 w 528805"/>
                <a:gd name="connsiteY5" fmla="*/ 189617 h 513640"/>
                <a:gd name="connsiteX6" fmla="*/ 503632 w 528805"/>
                <a:gd name="connsiteY6" fmla="*/ 191659 h 513640"/>
                <a:gd name="connsiteX7" fmla="*/ 503195 w 528805"/>
                <a:gd name="connsiteY7" fmla="*/ 187867 h 513640"/>
                <a:gd name="connsiteX8" fmla="*/ 497434 w 528805"/>
                <a:gd name="connsiteY8" fmla="*/ 197639 h 513640"/>
                <a:gd name="connsiteX9" fmla="*/ 478621 w 528805"/>
                <a:gd name="connsiteY9" fmla="*/ 205879 h 513640"/>
                <a:gd name="connsiteX10" fmla="*/ 457693 w 528805"/>
                <a:gd name="connsiteY10" fmla="*/ 171971 h 513640"/>
                <a:gd name="connsiteX11" fmla="*/ 480736 w 528805"/>
                <a:gd name="connsiteY11" fmla="*/ 145648 h 513640"/>
                <a:gd name="connsiteX12" fmla="*/ 499987 w 528805"/>
                <a:gd name="connsiteY12" fmla="*/ 156440 h 513640"/>
                <a:gd name="connsiteX13" fmla="*/ 499987 w 528805"/>
                <a:gd name="connsiteY13" fmla="*/ 149585 h 513640"/>
                <a:gd name="connsiteX14" fmla="*/ 496997 w 528805"/>
                <a:gd name="connsiteY14" fmla="*/ 83083 h 513640"/>
                <a:gd name="connsiteX15" fmla="*/ 475996 w 528805"/>
                <a:gd name="connsiteY15" fmla="*/ 15050 h 513640"/>
                <a:gd name="connsiteX16" fmla="*/ 436183 w 528805"/>
                <a:gd name="connsiteY16" fmla="*/ 6154 h 513640"/>
                <a:gd name="connsiteX17" fmla="*/ 404025 w 528805"/>
                <a:gd name="connsiteY17" fmla="*/ -117 h 513640"/>
                <a:gd name="connsiteX18" fmla="*/ 392432 w 528805"/>
                <a:gd name="connsiteY18" fmla="*/ 17530 h 513640"/>
                <a:gd name="connsiteX19" fmla="*/ 371431 w 528805"/>
                <a:gd name="connsiteY19" fmla="*/ 30509 h 513640"/>
                <a:gd name="connsiteX20" fmla="*/ 344378 w 528805"/>
                <a:gd name="connsiteY20" fmla="*/ 52384 h 513640"/>
                <a:gd name="connsiteX21" fmla="*/ 330378 w 528805"/>
                <a:gd name="connsiteY21" fmla="*/ 77250 h 513640"/>
                <a:gd name="connsiteX22" fmla="*/ 301210 w 528805"/>
                <a:gd name="connsiteY22" fmla="*/ 99928 h 513640"/>
                <a:gd name="connsiteX23" fmla="*/ 288230 w 528805"/>
                <a:gd name="connsiteY23" fmla="*/ 126908 h 513640"/>
                <a:gd name="connsiteX24" fmla="*/ 256219 w 528805"/>
                <a:gd name="connsiteY24" fmla="*/ 143095 h 513640"/>
                <a:gd name="connsiteX25" fmla="*/ 216187 w 528805"/>
                <a:gd name="connsiteY25" fmla="*/ 129095 h 513640"/>
                <a:gd name="connsiteX26" fmla="*/ 193218 w 528805"/>
                <a:gd name="connsiteY26" fmla="*/ 148491 h 513640"/>
                <a:gd name="connsiteX27" fmla="*/ 162154 w 528805"/>
                <a:gd name="connsiteY27" fmla="*/ 186263 h 513640"/>
                <a:gd name="connsiteX28" fmla="*/ 128174 w 528805"/>
                <a:gd name="connsiteY28" fmla="*/ 188451 h 513640"/>
                <a:gd name="connsiteX29" fmla="*/ 122122 w 528805"/>
                <a:gd name="connsiteY29" fmla="*/ 172263 h 513640"/>
                <a:gd name="connsiteX30" fmla="*/ 129414 w 528805"/>
                <a:gd name="connsiteY30" fmla="*/ 163585 h 513640"/>
                <a:gd name="connsiteX31" fmla="*/ 118403 w 528805"/>
                <a:gd name="connsiteY31" fmla="*/ 122605 h 513640"/>
                <a:gd name="connsiteX32" fmla="*/ 102434 w 528805"/>
                <a:gd name="connsiteY32" fmla="*/ 111157 h 513640"/>
                <a:gd name="connsiteX33" fmla="*/ 102434 w 528805"/>
                <a:gd name="connsiteY33" fmla="*/ 244598 h 513640"/>
                <a:gd name="connsiteX34" fmla="*/ 80558 w 528805"/>
                <a:gd name="connsiteY34" fmla="*/ 268370 h 513640"/>
                <a:gd name="connsiteX35" fmla="*/ 37536 w 528805"/>
                <a:gd name="connsiteY35" fmla="*/ 269463 h 513640"/>
                <a:gd name="connsiteX36" fmla="*/ 19525 w 528805"/>
                <a:gd name="connsiteY36" fmla="*/ 243577 h 513640"/>
                <a:gd name="connsiteX37" fmla="*/ 494 w 528805"/>
                <a:gd name="connsiteY37" fmla="*/ 254369 h 513640"/>
                <a:gd name="connsiteX38" fmla="*/ -17 w 528805"/>
                <a:gd name="connsiteY38" fmla="*/ 256557 h 513640"/>
                <a:gd name="connsiteX39" fmla="*/ 4869 w 528805"/>
                <a:gd name="connsiteY39" fmla="*/ 262536 h 513640"/>
                <a:gd name="connsiteX40" fmla="*/ 16608 w 528805"/>
                <a:gd name="connsiteY40" fmla="*/ 297683 h 513640"/>
                <a:gd name="connsiteX41" fmla="*/ 23390 w 528805"/>
                <a:gd name="connsiteY41" fmla="*/ 340122 h 513640"/>
                <a:gd name="connsiteX42" fmla="*/ 24702 w 528805"/>
                <a:gd name="connsiteY42" fmla="*/ 348945 h 513640"/>
                <a:gd name="connsiteX43" fmla="*/ 44026 w 528805"/>
                <a:gd name="connsiteY43" fmla="*/ 388831 h 513640"/>
                <a:gd name="connsiteX44" fmla="*/ 44026 w 528805"/>
                <a:gd name="connsiteY44" fmla="*/ 422812 h 513640"/>
                <a:gd name="connsiteX45" fmla="*/ 43370 w 528805"/>
                <a:gd name="connsiteY45" fmla="*/ 422812 h 513640"/>
                <a:gd name="connsiteX46" fmla="*/ 53287 w 528805"/>
                <a:gd name="connsiteY46" fmla="*/ 468094 h 513640"/>
                <a:gd name="connsiteX47" fmla="*/ 51099 w 528805"/>
                <a:gd name="connsiteY47" fmla="*/ 479761 h 513640"/>
                <a:gd name="connsiteX48" fmla="*/ 55547 w 528805"/>
                <a:gd name="connsiteY48" fmla="*/ 483699 h 513640"/>
                <a:gd name="connsiteX49" fmla="*/ 69547 w 528805"/>
                <a:gd name="connsiteY49" fmla="*/ 492886 h 513640"/>
                <a:gd name="connsiteX50" fmla="*/ 87559 w 528805"/>
                <a:gd name="connsiteY50" fmla="*/ 508564 h 513640"/>
                <a:gd name="connsiteX51" fmla="*/ 106328 w 528805"/>
                <a:gd name="connsiteY51" fmla="*/ 510562 h 513640"/>
                <a:gd name="connsiteX52" fmla="*/ 109434 w 528805"/>
                <a:gd name="connsiteY52" fmla="*/ 506960 h 513640"/>
                <a:gd name="connsiteX53" fmla="*/ 144800 w 528805"/>
                <a:gd name="connsiteY53" fmla="*/ 495657 h 513640"/>
                <a:gd name="connsiteX54" fmla="*/ 161425 w 528805"/>
                <a:gd name="connsiteY54" fmla="*/ 485959 h 513640"/>
                <a:gd name="connsiteX55" fmla="*/ 177321 w 528805"/>
                <a:gd name="connsiteY55" fmla="*/ 482386 h 513640"/>
                <a:gd name="connsiteX56" fmla="*/ 201385 w 528805"/>
                <a:gd name="connsiteY56" fmla="*/ 478157 h 513640"/>
                <a:gd name="connsiteX57" fmla="*/ 223771 w 528805"/>
                <a:gd name="connsiteY57" fmla="*/ 479251 h 513640"/>
                <a:gd name="connsiteX58" fmla="*/ 240104 w 528805"/>
                <a:gd name="connsiteY58" fmla="*/ 475240 h 513640"/>
                <a:gd name="connsiteX59" fmla="*/ 244844 w 528805"/>
                <a:gd name="connsiteY59" fmla="*/ 475240 h 513640"/>
                <a:gd name="connsiteX60" fmla="*/ 246667 w 528805"/>
                <a:gd name="connsiteY60" fmla="*/ 474802 h 513640"/>
                <a:gd name="connsiteX61" fmla="*/ 249875 w 528805"/>
                <a:gd name="connsiteY61" fmla="*/ 472979 h 513640"/>
                <a:gd name="connsiteX62" fmla="*/ 250459 w 528805"/>
                <a:gd name="connsiteY62" fmla="*/ 472469 h 513640"/>
                <a:gd name="connsiteX63" fmla="*/ 253376 w 528805"/>
                <a:gd name="connsiteY63" fmla="*/ 469261 h 513640"/>
                <a:gd name="connsiteX64" fmla="*/ 295522 w 528805"/>
                <a:gd name="connsiteY64" fmla="*/ 462917 h 513640"/>
                <a:gd name="connsiteX65" fmla="*/ 299970 w 528805"/>
                <a:gd name="connsiteY65" fmla="*/ 462333 h 513640"/>
                <a:gd name="connsiteX66" fmla="*/ 299970 w 528805"/>
                <a:gd name="connsiteY66" fmla="*/ 462333 h 513640"/>
                <a:gd name="connsiteX67" fmla="*/ 394765 w 528805"/>
                <a:gd name="connsiteY67" fmla="*/ 399405 h 513640"/>
                <a:gd name="connsiteX68" fmla="*/ 434360 w 528805"/>
                <a:gd name="connsiteY68" fmla="*/ 334507 h 513640"/>
                <a:gd name="connsiteX69" fmla="*/ 429109 w 528805"/>
                <a:gd name="connsiteY69" fmla="*/ 317080 h 513640"/>
                <a:gd name="connsiteX70" fmla="*/ 466006 w 528805"/>
                <a:gd name="connsiteY70" fmla="*/ 281641 h 513640"/>
                <a:gd name="connsiteX71" fmla="*/ 467027 w 528805"/>
                <a:gd name="connsiteY71" fmla="*/ 281641 h 513640"/>
                <a:gd name="connsiteX72" fmla="*/ 466590 w 528805"/>
                <a:gd name="connsiteY72" fmla="*/ 273984 h 513640"/>
                <a:gd name="connsiteX73" fmla="*/ 399723 w 528805"/>
                <a:gd name="connsiteY73" fmla="*/ 312413 h 513640"/>
                <a:gd name="connsiteX74" fmla="*/ 377848 w 528805"/>
                <a:gd name="connsiteY74" fmla="*/ 318830 h 513640"/>
                <a:gd name="connsiteX75" fmla="*/ 369826 w 528805"/>
                <a:gd name="connsiteY75" fmla="*/ 338299 h 513640"/>
                <a:gd name="connsiteX76" fmla="*/ 355826 w 528805"/>
                <a:gd name="connsiteY76" fmla="*/ 336111 h 513640"/>
                <a:gd name="connsiteX77" fmla="*/ 335847 w 528805"/>
                <a:gd name="connsiteY77" fmla="*/ 305923 h 513640"/>
                <a:gd name="connsiteX78" fmla="*/ 355826 w 528805"/>
                <a:gd name="connsiteY78" fmla="*/ 273474 h 513640"/>
                <a:gd name="connsiteX79" fmla="*/ 389879 w 528805"/>
                <a:gd name="connsiteY79" fmla="*/ 258380 h 513640"/>
                <a:gd name="connsiteX80" fmla="*/ 411755 w 528805"/>
                <a:gd name="connsiteY80" fmla="*/ 286454 h 513640"/>
                <a:gd name="connsiteX81" fmla="*/ 399723 w 528805"/>
                <a:gd name="connsiteY81" fmla="*/ 312413 h 51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528805" h="513640">
                  <a:moveTo>
                    <a:pt x="466590" y="273984"/>
                  </a:moveTo>
                  <a:cubicBezTo>
                    <a:pt x="467107" y="255944"/>
                    <a:pt x="480751" y="240996"/>
                    <a:pt x="498674" y="238838"/>
                  </a:cubicBezTo>
                  <a:cubicBezTo>
                    <a:pt x="498703" y="238546"/>
                    <a:pt x="498703" y="238254"/>
                    <a:pt x="498674" y="237963"/>
                  </a:cubicBezTo>
                  <a:cubicBezTo>
                    <a:pt x="501737" y="230671"/>
                    <a:pt x="504507" y="222723"/>
                    <a:pt x="506913" y="214920"/>
                  </a:cubicBezTo>
                  <a:cubicBezTo>
                    <a:pt x="510224" y="204267"/>
                    <a:pt x="518311" y="195772"/>
                    <a:pt x="528789" y="191951"/>
                  </a:cubicBezTo>
                  <a:lnTo>
                    <a:pt x="528789" y="189617"/>
                  </a:lnTo>
                  <a:cubicBezTo>
                    <a:pt x="520367" y="189669"/>
                    <a:pt x="511952" y="190354"/>
                    <a:pt x="503632" y="191659"/>
                  </a:cubicBezTo>
                  <a:cubicBezTo>
                    <a:pt x="503632" y="191659"/>
                    <a:pt x="503632" y="190201"/>
                    <a:pt x="503195" y="187867"/>
                  </a:cubicBezTo>
                  <a:cubicBezTo>
                    <a:pt x="500081" y="190259"/>
                    <a:pt x="498018" y="193759"/>
                    <a:pt x="497434" y="197639"/>
                  </a:cubicBezTo>
                  <a:cubicBezTo>
                    <a:pt x="496705" y="205879"/>
                    <a:pt x="489121" y="206608"/>
                    <a:pt x="478621" y="205879"/>
                  </a:cubicBezTo>
                  <a:cubicBezTo>
                    <a:pt x="468121" y="205149"/>
                    <a:pt x="457693" y="176711"/>
                    <a:pt x="457693" y="171971"/>
                  </a:cubicBezTo>
                  <a:cubicBezTo>
                    <a:pt x="457693" y="167231"/>
                    <a:pt x="472277" y="145648"/>
                    <a:pt x="480736" y="145648"/>
                  </a:cubicBezTo>
                  <a:cubicBezTo>
                    <a:pt x="486132" y="145648"/>
                    <a:pt x="493861" y="151992"/>
                    <a:pt x="499987" y="156440"/>
                  </a:cubicBezTo>
                  <a:cubicBezTo>
                    <a:pt x="499819" y="154157"/>
                    <a:pt x="499819" y="151867"/>
                    <a:pt x="499987" y="149585"/>
                  </a:cubicBezTo>
                  <a:cubicBezTo>
                    <a:pt x="500716" y="144700"/>
                    <a:pt x="505966" y="88771"/>
                    <a:pt x="496997" y="83083"/>
                  </a:cubicBezTo>
                  <a:cubicBezTo>
                    <a:pt x="488028" y="77396"/>
                    <a:pt x="478986" y="20738"/>
                    <a:pt x="475996" y="15050"/>
                  </a:cubicBezTo>
                  <a:cubicBezTo>
                    <a:pt x="473007" y="9363"/>
                    <a:pt x="439974" y="12644"/>
                    <a:pt x="436183" y="6154"/>
                  </a:cubicBezTo>
                  <a:cubicBezTo>
                    <a:pt x="432391" y="-336"/>
                    <a:pt x="404682" y="6154"/>
                    <a:pt x="404025" y="-117"/>
                  </a:cubicBezTo>
                  <a:cubicBezTo>
                    <a:pt x="399723" y="6810"/>
                    <a:pt x="394911" y="14467"/>
                    <a:pt x="392432" y="17530"/>
                  </a:cubicBezTo>
                  <a:cubicBezTo>
                    <a:pt x="387400" y="24019"/>
                    <a:pt x="373399" y="19717"/>
                    <a:pt x="371431" y="30509"/>
                  </a:cubicBezTo>
                  <a:cubicBezTo>
                    <a:pt x="369462" y="41301"/>
                    <a:pt x="352399" y="52384"/>
                    <a:pt x="344378" y="52384"/>
                  </a:cubicBezTo>
                  <a:cubicBezTo>
                    <a:pt x="336357" y="52384"/>
                    <a:pt x="330378" y="67479"/>
                    <a:pt x="330378" y="77250"/>
                  </a:cubicBezTo>
                  <a:cubicBezTo>
                    <a:pt x="330378" y="87021"/>
                    <a:pt x="314408" y="99928"/>
                    <a:pt x="301210" y="99928"/>
                  </a:cubicBezTo>
                  <a:cubicBezTo>
                    <a:pt x="288012" y="99928"/>
                    <a:pt x="292241" y="111813"/>
                    <a:pt x="288230" y="126908"/>
                  </a:cubicBezTo>
                  <a:cubicBezTo>
                    <a:pt x="284220" y="142002"/>
                    <a:pt x="278241" y="143095"/>
                    <a:pt x="256219" y="143095"/>
                  </a:cubicBezTo>
                  <a:cubicBezTo>
                    <a:pt x="234198" y="143095"/>
                    <a:pt x="233177" y="140908"/>
                    <a:pt x="216187" y="129095"/>
                  </a:cubicBezTo>
                  <a:cubicBezTo>
                    <a:pt x="199197" y="117282"/>
                    <a:pt x="194311" y="138793"/>
                    <a:pt x="193218" y="148491"/>
                  </a:cubicBezTo>
                  <a:cubicBezTo>
                    <a:pt x="192124" y="158190"/>
                    <a:pt x="169155" y="177659"/>
                    <a:pt x="162154" y="186263"/>
                  </a:cubicBezTo>
                  <a:cubicBezTo>
                    <a:pt x="155154" y="194868"/>
                    <a:pt x="138164" y="188451"/>
                    <a:pt x="128174" y="188451"/>
                  </a:cubicBezTo>
                  <a:cubicBezTo>
                    <a:pt x="118184" y="188451"/>
                    <a:pt x="122122" y="178753"/>
                    <a:pt x="122122" y="172263"/>
                  </a:cubicBezTo>
                  <a:cubicBezTo>
                    <a:pt x="122122" y="165773"/>
                    <a:pt x="127153" y="170075"/>
                    <a:pt x="129414" y="163585"/>
                  </a:cubicBezTo>
                  <a:cubicBezTo>
                    <a:pt x="131674" y="157096"/>
                    <a:pt x="122122" y="133397"/>
                    <a:pt x="118403" y="122605"/>
                  </a:cubicBezTo>
                  <a:cubicBezTo>
                    <a:pt x="116726" y="117939"/>
                    <a:pt x="109726" y="114074"/>
                    <a:pt x="102434" y="111157"/>
                  </a:cubicBezTo>
                  <a:lnTo>
                    <a:pt x="102434" y="244598"/>
                  </a:lnTo>
                  <a:cubicBezTo>
                    <a:pt x="102434" y="256484"/>
                    <a:pt x="84423" y="261880"/>
                    <a:pt x="80558" y="268370"/>
                  </a:cubicBezTo>
                  <a:cubicBezTo>
                    <a:pt x="76693" y="274859"/>
                    <a:pt x="51391" y="269463"/>
                    <a:pt x="37536" y="269463"/>
                  </a:cubicBezTo>
                  <a:cubicBezTo>
                    <a:pt x="23682" y="269463"/>
                    <a:pt x="26525" y="254369"/>
                    <a:pt x="19525" y="243577"/>
                  </a:cubicBezTo>
                  <a:cubicBezTo>
                    <a:pt x="12525" y="232786"/>
                    <a:pt x="494" y="246786"/>
                    <a:pt x="494" y="254369"/>
                  </a:cubicBezTo>
                  <a:cubicBezTo>
                    <a:pt x="501" y="255128"/>
                    <a:pt x="326" y="255879"/>
                    <a:pt x="-17" y="256557"/>
                  </a:cubicBezTo>
                  <a:cubicBezTo>
                    <a:pt x="1865" y="258329"/>
                    <a:pt x="3505" y="260342"/>
                    <a:pt x="4869" y="262536"/>
                  </a:cubicBezTo>
                  <a:cubicBezTo>
                    <a:pt x="10192" y="271140"/>
                    <a:pt x="10338" y="291048"/>
                    <a:pt x="16608" y="297683"/>
                  </a:cubicBezTo>
                  <a:cubicBezTo>
                    <a:pt x="27211" y="309168"/>
                    <a:pt x="29887" y="325902"/>
                    <a:pt x="23390" y="340122"/>
                  </a:cubicBezTo>
                  <a:cubicBezTo>
                    <a:pt x="24156" y="343002"/>
                    <a:pt x="24600" y="345963"/>
                    <a:pt x="24702" y="348945"/>
                  </a:cubicBezTo>
                  <a:cubicBezTo>
                    <a:pt x="32038" y="361786"/>
                    <a:pt x="38499" y="375115"/>
                    <a:pt x="44026" y="388831"/>
                  </a:cubicBezTo>
                  <a:cubicBezTo>
                    <a:pt x="48984" y="405602"/>
                    <a:pt x="54526" y="421207"/>
                    <a:pt x="44026" y="422812"/>
                  </a:cubicBezTo>
                  <a:lnTo>
                    <a:pt x="43370" y="422812"/>
                  </a:lnTo>
                  <a:cubicBezTo>
                    <a:pt x="49684" y="437089"/>
                    <a:pt x="53053" y="452489"/>
                    <a:pt x="53287" y="468094"/>
                  </a:cubicBezTo>
                  <a:cubicBezTo>
                    <a:pt x="53316" y="472090"/>
                    <a:pt x="52572" y="476049"/>
                    <a:pt x="51099" y="479761"/>
                  </a:cubicBezTo>
                  <a:cubicBezTo>
                    <a:pt x="51609" y="481876"/>
                    <a:pt x="53382" y="483451"/>
                    <a:pt x="55547" y="483699"/>
                  </a:cubicBezTo>
                  <a:cubicBezTo>
                    <a:pt x="65027" y="485886"/>
                    <a:pt x="62037" y="492303"/>
                    <a:pt x="69547" y="492886"/>
                  </a:cubicBezTo>
                  <a:cubicBezTo>
                    <a:pt x="77058" y="493470"/>
                    <a:pt x="82527" y="501564"/>
                    <a:pt x="87559" y="508564"/>
                  </a:cubicBezTo>
                  <a:cubicBezTo>
                    <a:pt x="92189" y="514295"/>
                    <a:pt x="100589" y="515192"/>
                    <a:pt x="106328" y="510562"/>
                  </a:cubicBezTo>
                  <a:cubicBezTo>
                    <a:pt x="107567" y="509556"/>
                    <a:pt x="108625" y="508338"/>
                    <a:pt x="109434" y="506960"/>
                  </a:cubicBezTo>
                  <a:cubicBezTo>
                    <a:pt x="114466" y="499084"/>
                    <a:pt x="128976" y="496168"/>
                    <a:pt x="144800" y="495657"/>
                  </a:cubicBezTo>
                  <a:cubicBezTo>
                    <a:pt x="149474" y="491129"/>
                    <a:pt x="155183" y="487797"/>
                    <a:pt x="161425" y="485959"/>
                  </a:cubicBezTo>
                  <a:cubicBezTo>
                    <a:pt x="166675" y="484355"/>
                    <a:pt x="172071" y="483699"/>
                    <a:pt x="177321" y="482386"/>
                  </a:cubicBezTo>
                  <a:cubicBezTo>
                    <a:pt x="184569" y="478120"/>
                    <a:pt x="193115" y="476618"/>
                    <a:pt x="201385" y="478157"/>
                  </a:cubicBezTo>
                  <a:cubicBezTo>
                    <a:pt x="208858" y="477515"/>
                    <a:pt x="216391" y="477887"/>
                    <a:pt x="223771" y="479251"/>
                  </a:cubicBezTo>
                  <a:cubicBezTo>
                    <a:pt x="228853" y="476720"/>
                    <a:pt x="234431" y="475349"/>
                    <a:pt x="240104" y="475240"/>
                  </a:cubicBezTo>
                  <a:lnTo>
                    <a:pt x="244844" y="475240"/>
                  </a:lnTo>
                  <a:lnTo>
                    <a:pt x="246667" y="474802"/>
                  </a:lnTo>
                  <a:lnTo>
                    <a:pt x="249875" y="472979"/>
                  </a:lnTo>
                  <a:cubicBezTo>
                    <a:pt x="250101" y="472848"/>
                    <a:pt x="250298" y="472673"/>
                    <a:pt x="250459" y="472469"/>
                  </a:cubicBezTo>
                  <a:cubicBezTo>
                    <a:pt x="251480" y="471448"/>
                    <a:pt x="252428" y="470354"/>
                    <a:pt x="253376" y="469261"/>
                  </a:cubicBezTo>
                  <a:cubicBezTo>
                    <a:pt x="263803" y="457302"/>
                    <a:pt x="281741" y="456719"/>
                    <a:pt x="295522" y="462917"/>
                  </a:cubicBezTo>
                  <a:cubicBezTo>
                    <a:pt x="296988" y="462603"/>
                    <a:pt x="298476" y="462406"/>
                    <a:pt x="299970" y="462333"/>
                  </a:cubicBezTo>
                  <a:lnTo>
                    <a:pt x="299970" y="462333"/>
                  </a:lnTo>
                  <a:cubicBezTo>
                    <a:pt x="330378" y="437322"/>
                    <a:pt x="370191" y="430614"/>
                    <a:pt x="394765" y="399405"/>
                  </a:cubicBezTo>
                  <a:cubicBezTo>
                    <a:pt x="410734" y="379425"/>
                    <a:pt x="421453" y="356309"/>
                    <a:pt x="434360" y="334507"/>
                  </a:cubicBezTo>
                  <a:cubicBezTo>
                    <a:pt x="431115" y="329257"/>
                    <a:pt x="429306" y="323248"/>
                    <a:pt x="429109" y="317080"/>
                  </a:cubicBezTo>
                  <a:cubicBezTo>
                    <a:pt x="428307" y="299652"/>
                    <a:pt x="446756" y="279162"/>
                    <a:pt x="466006" y="281641"/>
                  </a:cubicBezTo>
                  <a:lnTo>
                    <a:pt x="467027" y="281641"/>
                  </a:lnTo>
                  <a:cubicBezTo>
                    <a:pt x="466633" y="279111"/>
                    <a:pt x="466488" y="276544"/>
                    <a:pt x="466590" y="273984"/>
                  </a:cubicBezTo>
                  <a:close/>
                  <a:moveTo>
                    <a:pt x="399723" y="312413"/>
                  </a:moveTo>
                  <a:cubicBezTo>
                    <a:pt x="399723" y="321017"/>
                    <a:pt x="381712" y="310225"/>
                    <a:pt x="377848" y="318830"/>
                  </a:cubicBezTo>
                  <a:cubicBezTo>
                    <a:pt x="373983" y="327434"/>
                    <a:pt x="369826" y="338299"/>
                    <a:pt x="369826" y="338299"/>
                  </a:cubicBezTo>
                  <a:lnTo>
                    <a:pt x="355826" y="336111"/>
                  </a:lnTo>
                  <a:lnTo>
                    <a:pt x="335847" y="305923"/>
                  </a:lnTo>
                  <a:cubicBezTo>
                    <a:pt x="335847" y="305923"/>
                    <a:pt x="351889" y="282151"/>
                    <a:pt x="355826" y="273474"/>
                  </a:cubicBezTo>
                  <a:cubicBezTo>
                    <a:pt x="359764" y="264797"/>
                    <a:pt x="385869" y="249702"/>
                    <a:pt x="389879" y="258380"/>
                  </a:cubicBezTo>
                  <a:cubicBezTo>
                    <a:pt x="393890" y="267057"/>
                    <a:pt x="411755" y="277849"/>
                    <a:pt x="411755" y="286454"/>
                  </a:cubicBezTo>
                  <a:cubicBezTo>
                    <a:pt x="411755" y="295058"/>
                    <a:pt x="399723" y="303662"/>
                    <a:pt x="399723" y="312413"/>
                  </a:cubicBezTo>
                  <a:close/>
                </a:path>
              </a:pathLst>
            </a:custGeom>
            <a:grpFill/>
            <a:ln w="3175" cap="flat">
              <a:solidFill>
                <a:srgbClr val="F3F3F3"/>
              </a:solidFill>
              <a:prstDash val="solid"/>
              <a:miter/>
            </a:ln>
          </p:spPr>
          <p:txBody>
            <a:bodyPr rtlCol="0" anchor="ctr"/>
            <a:lstStyle/>
            <a:p>
              <a:endParaRPr lang="pt-PT"/>
            </a:p>
          </p:txBody>
        </p:sp>
        <p:sp>
          <p:nvSpPr>
            <p:cNvPr id="29" name="Forma livre: Forma 28">
              <a:extLst>
                <a:ext uri="{FF2B5EF4-FFF2-40B4-BE49-F238E27FC236}">
                  <a16:creationId xmlns:a16="http://schemas.microsoft.com/office/drawing/2014/main" id="{09DD7EA9-4A95-4F21-AA0B-8EFD1AAFABDC}"/>
                </a:ext>
              </a:extLst>
            </p:cNvPr>
            <p:cNvSpPr/>
            <p:nvPr/>
          </p:nvSpPr>
          <p:spPr>
            <a:xfrm>
              <a:off x="6141938" y="4597172"/>
              <a:ext cx="376625" cy="449726"/>
            </a:xfrm>
            <a:custGeom>
              <a:avLst/>
              <a:gdLst>
                <a:gd name="connsiteX0" fmla="*/ 367275 w 376625"/>
                <a:gd name="connsiteY0" fmla="*/ 182164 h 449726"/>
                <a:gd name="connsiteX1" fmla="*/ 337305 w 376625"/>
                <a:gd name="connsiteY1" fmla="*/ 185372 h 449726"/>
                <a:gd name="connsiteX2" fmla="*/ 319294 w 376625"/>
                <a:gd name="connsiteY2" fmla="*/ 195070 h 449726"/>
                <a:gd name="connsiteX3" fmla="*/ 319294 w 376625"/>
                <a:gd name="connsiteY3" fmla="*/ 165903 h 449726"/>
                <a:gd name="connsiteX4" fmla="*/ 302742 w 376625"/>
                <a:gd name="connsiteY4" fmla="*/ 136735 h 449726"/>
                <a:gd name="connsiteX5" fmla="*/ 307263 w 376625"/>
                <a:gd name="connsiteY5" fmla="*/ 84890 h 449726"/>
                <a:gd name="connsiteX6" fmla="*/ 301283 w 376625"/>
                <a:gd name="connsiteY6" fmla="*/ 55723 h 449726"/>
                <a:gd name="connsiteX7" fmla="*/ 278751 w 376625"/>
                <a:gd name="connsiteY7" fmla="*/ 50837 h 449726"/>
                <a:gd name="connsiteX8" fmla="*/ 262272 w 376625"/>
                <a:gd name="connsiteY8" fmla="*/ 42743 h 449726"/>
                <a:gd name="connsiteX9" fmla="*/ 235219 w 376625"/>
                <a:gd name="connsiteY9" fmla="*/ 42743 h 449726"/>
                <a:gd name="connsiteX10" fmla="*/ 221729 w 376625"/>
                <a:gd name="connsiteY10" fmla="*/ 75119 h 449726"/>
                <a:gd name="connsiteX11" fmla="*/ 182717 w 376625"/>
                <a:gd name="connsiteY11" fmla="*/ 81609 h 449726"/>
                <a:gd name="connsiteX12" fmla="*/ 154206 w 376625"/>
                <a:gd name="connsiteY12" fmla="*/ 58931 h 449726"/>
                <a:gd name="connsiteX13" fmla="*/ 140716 w 376625"/>
                <a:gd name="connsiteY13" fmla="*/ 31441 h 449726"/>
                <a:gd name="connsiteX14" fmla="*/ 134664 w 376625"/>
                <a:gd name="connsiteY14" fmla="*/ 596 h 449726"/>
                <a:gd name="connsiteX15" fmla="*/ 25286 w 376625"/>
                <a:gd name="connsiteY15" fmla="*/ 596 h 449726"/>
                <a:gd name="connsiteX16" fmla="*/ 6181 w 376625"/>
                <a:gd name="connsiteY16" fmla="*/ 11826 h 449726"/>
                <a:gd name="connsiteX17" fmla="*/ 36005 w 376625"/>
                <a:gd name="connsiteY17" fmla="*/ 88172 h 449726"/>
                <a:gd name="connsiteX18" fmla="*/ 30463 w 376625"/>
                <a:gd name="connsiteY18" fmla="*/ 126527 h 449726"/>
                <a:gd name="connsiteX19" fmla="*/ 51537 w 376625"/>
                <a:gd name="connsiteY19" fmla="*/ 203237 h 449726"/>
                <a:gd name="connsiteX20" fmla="*/ 27474 w 376625"/>
                <a:gd name="connsiteY20" fmla="*/ 256103 h 449726"/>
                <a:gd name="connsiteX21" fmla="*/ 18140 w 376625"/>
                <a:gd name="connsiteY21" fmla="*/ 271416 h 449726"/>
                <a:gd name="connsiteX22" fmla="*/ 3556 w 376625"/>
                <a:gd name="connsiteY22" fmla="*/ 383128 h 449726"/>
                <a:gd name="connsiteX23" fmla="*/ -17 w 376625"/>
                <a:gd name="connsiteY23" fmla="*/ 392170 h 449726"/>
                <a:gd name="connsiteX24" fmla="*/ 1806 w 376625"/>
                <a:gd name="connsiteY24" fmla="*/ 402159 h 449726"/>
                <a:gd name="connsiteX25" fmla="*/ 5525 w 376625"/>
                <a:gd name="connsiteY25" fmla="*/ 416743 h 449726"/>
                <a:gd name="connsiteX26" fmla="*/ 18359 w 376625"/>
                <a:gd name="connsiteY26" fmla="*/ 423525 h 449726"/>
                <a:gd name="connsiteX27" fmla="*/ 50516 w 376625"/>
                <a:gd name="connsiteY27" fmla="*/ 425420 h 449726"/>
                <a:gd name="connsiteX28" fmla="*/ 80923 w 376625"/>
                <a:gd name="connsiteY28" fmla="*/ 434535 h 449726"/>
                <a:gd name="connsiteX29" fmla="*/ 197593 w 376625"/>
                <a:gd name="connsiteY29" fmla="*/ 434535 h 449726"/>
                <a:gd name="connsiteX30" fmla="*/ 209478 w 376625"/>
                <a:gd name="connsiteY30" fmla="*/ 447296 h 449726"/>
                <a:gd name="connsiteX31" fmla="*/ 283929 w 376625"/>
                <a:gd name="connsiteY31" fmla="*/ 447296 h 449726"/>
                <a:gd name="connsiteX32" fmla="*/ 336357 w 376625"/>
                <a:gd name="connsiteY32" fmla="*/ 443650 h 449726"/>
                <a:gd name="connsiteX33" fmla="*/ 345618 w 376625"/>
                <a:gd name="connsiteY33" fmla="*/ 441244 h 449726"/>
                <a:gd name="connsiteX34" fmla="*/ 306971 w 376625"/>
                <a:gd name="connsiteY34" fmla="*/ 383930 h 449726"/>
                <a:gd name="connsiteX35" fmla="*/ 310471 w 376625"/>
                <a:gd name="connsiteY35" fmla="*/ 262447 h 449726"/>
                <a:gd name="connsiteX36" fmla="*/ 360639 w 376625"/>
                <a:gd name="connsiteY36" fmla="*/ 264270 h 449726"/>
                <a:gd name="connsiteX37" fmla="*/ 369316 w 376625"/>
                <a:gd name="connsiteY37" fmla="*/ 254937 h 449726"/>
                <a:gd name="connsiteX38" fmla="*/ 376608 w 376625"/>
                <a:gd name="connsiteY38" fmla="*/ 182018 h 449726"/>
                <a:gd name="connsiteX39" fmla="*/ 367275 w 376625"/>
                <a:gd name="connsiteY39" fmla="*/ 182164 h 449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76625" h="449726">
                  <a:moveTo>
                    <a:pt x="367275" y="182164"/>
                  </a:moveTo>
                  <a:cubicBezTo>
                    <a:pt x="356774" y="186976"/>
                    <a:pt x="347805" y="185372"/>
                    <a:pt x="337305" y="185372"/>
                  </a:cubicBezTo>
                  <a:cubicBezTo>
                    <a:pt x="326805" y="185372"/>
                    <a:pt x="325273" y="196748"/>
                    <a:pt x="319294" y="195070"/>
                  </a:cubicBezTo>
                  <a:cubicBezTo>
                    <a:pt x="313315" y="193393"/>
                    <a:pt x="317763" y="174070"/>
                    <a:pt x="319294" y="165903"/>
                  </a:cubicBezTo>
                  <a:cubicBezTo>
                    <a:pt x="320825" y="157736"/>
                    <a:pt x="310252" y="143298"/>
                    <a:pt x="302742" y="136735"/>
                  </a:cubicBezTo>
                  <a:cubicBezTo>
                    <a:pt x="295231" y="130173"/>
                    <a:pt x="311784" y="89776"/>
                    <a:pt x="307263" y="84890"/>
                  </a:cubicBezTo>
                  <a:cubicBezTo>
                    <a:pt x="302742" y="80005"/>
                    <a:pt x="301283" y="67098"/>
                    <a:pt x="301283" y="55723"/>
                  </a:cubicBezTo>
                  <a:cubicBezTo>
                    <a:pt x="301283" y="44347"/>
                    <a:pt x="293991" y="50837"/>
                    <a:pt x="278751" y="50837"/>
                  </a:cubicBezTo>
                  <a:cubicBezTo>
                    <a:pt x="263511" y="50837"/>
                    <a:pt x="262272" y="42743"/>
                    <a:pt x="262272" y="42743"/>
                  </a:cubicBezTo>
                  <a:cubicBezTo>
                    <a:pt x="262272" y="42743"/>
                    <a:pt x="244261" y="37858"/>
                    <a:pt x="235219" y="42743"/>
                  </a:cubicBezTo>
                  <a:cubicBezTo>
                    <a:pt x="226177" y="47629"/>
                    <a:pt x="227927" y="76723"/>
                    <a:pt x="221729" y="75119"/>
                  </a:cubicBezTo>
                  <a:cubicBezTo>
                    <a:pt x="215531" y="73515"/>
                    <a:pt x="197739" y="76723"/>
                    <a:pt x="182717" y="81609"/>
                  </a:cubicBezTo>
                  <a:cubicBezTo>
                    <a:pt x="167696" y="86495"/>
                    <a:pt x="161717" y="78400"/>
                    <a:pt x="154206" y="58931"/>
                  </a:cubicBezTo>
                  <a:cubicBezTo>
                    <a:pt x="146696" y="39462"/>
                    <a:pt x="137654" y="45952"/>
                    <a:pt x="140716" y="31441"/>
                  </a:cubicBezTo>
                  <a:cubicBezTo>
                    <a:pt x="141905" y="20780"/>
                    <a:pt x="139790" y="10017"/>
                    <a:pt x="134664" y="596"/>
                  </a:cubicBezTo>
                  <a:cubicBezTo>
                    <a:pt x="134664" y="596"/>
                    <a:pt x="35641" y="-1008"/>
                    <a:pt x="25286" y="596"/>
                  </a:cubicBezTo>
                  <a:cubicBezTo>
                    <a:pt x="18264" y="3097"/>
                    <a:pt x="11781" y="6904"/>
                    <a:pt x="6181" y="11826"/>
                  </a:cubicBezTo>
                  <a:cubicBezTo>
                    <a:pt x="14304" y="37945"/>
                    <a:pt x="24272" y="63460"/>
                    <a:pt x="36005" y="88172"/>
                  </a:cubicBezTo>
                  <a:cubicBezTo>
                    <a:pt x="40526" y="98453"/>
                    <a:pt x="30463" y="107641"/>
                    <a:pt x="30463" y="126527"/>
                  </a:cubicBezTo>
                  <a:cubicBezTo>
                    <a:pt x="30463" y="145413"/>
                    <a:pt x="49495" y="179976"/>
                    <a:pt x="51537" y="203237"/>
                  </a:cubicBezTo>
                  <a:cubicBezTo>
                    <a:pt x="53578" y="226498"/>
                    <a:pt x="39505" y="241009"/>
                    <a:pt x="27474" y="256103"/>
                  </a:cubicBezTo>
                  <a:cubicBezTo>
                    <a:pt x="23864" y="260887"/>
                    <a:pt x="20736" y="266013"/>
                    <a:pt x="18140" y="271416"/>
                  </a:cubicBezTo>
                  <a:cubicBezTo>
                    <a:pt x="24411" y="306928"/>
                    <a:pt x="18796" y="343970"/>
                    <a:pt x="3556" y="383128"/>
                  </a:cubicBezTo>
                  <a:cubicBezTo>
                    <a:pt x="2390" y="386263"/>
                    <a:pt x="1150" y="389253"/>
                    <a:pt x="-17" y="392170"/>
                  </a:cubicBezTo>
                  <a:cubicBezTo>
                    <a:pt x="494" y="395524"/>
                    <a:pt x="1077" y="398878"/>
                    <a:pt x="1806" y="402159"/>
                  </a:cubicBezTo>
                  <a:cubicBezTo>
                    <a:pt x="2973" y="407045"/>
                    <a:pt x="4213" y="411785"/>
                    <a:pt x="5525" y="416743"/>
                  </a:cubicBezTo>
                  <a:cubicBezTo>
                    <a:pt x="10630" y="418931"/>
                    <a:pt x="7859" y="428410"/>
                    <a:pt x="18359" y="423525"/>
                  </a:cubicBezTo>
                  <a:cubicBezTo>
                    <a:pt x="28487" y="417640"/>
                    <a:pt x="41153" y="418391"/>
                    <a:pt x="50516" y="425420"/>
                  </a:cubicBezTo>
                  <a:cubicBezTo>
                    <a:pt x="59281" y="431910"/>
                    <a:pt x="70036" y="435133"/>
                    <a:pt x="80923" y="434535"/>
                  </a:cubicBezTo>
                  <a:lnTo>
                    <a:pt x="197593" y="434535"/>
                  </a:lnTo>
                  <a:lnTo>
                    <a:pt x="209478" y="447296"/>
                  </a:lnTo>
                  <a:cubicBezTo>
                    <a:pt x="209478" y="447296"/>
                    <a:pt x="273793" y="441827"/>
                    <a:pt x="283929" y="447296"/>
                  </a:cubicBezTo>
                  <a:cubicBezTo>
                    <a:pt x="294064" y="452765"/>
                    <a:pt x="326221" y="447296"/>
                    <a:pt x="336357" y="443650"/>
                  </a:cubicBezTo>
                  <a:cubicBezTo>
                    <a:pt x="339398" y="442687"/>
                    <a:pt x="342490" y="441885"/>
                    <a:pt x="345618" y="441244"/>
                  </a:cubicBezTo>
                  <a:lnTo>
                    <a:pt x="306971" y="383930"/>
                  </a:lnTo>
                  <a:lnTo>
                    <a:pt x="310471" y="262447"/>
                  </a:lnTo>
                  <a:lnTo>
                    <a:pt x="360639" y="264270"/>
                  </a:lnTo>
                  <a:lnTo>
                    <a:pt x="369316" y="254937"/>
                  </a:lnTo>
                  <a:lnTo>
                    <a:pt x="376608" y="182018"/>
                  </a:lnTo>
                  <a:cubicBezTo>
                    <a:pt x="373670" y="180494"/>
                    <a:pt x="370162" y="180552"/>
                    <a:pt x="367275" y="182164"/>
                  </a:cubicBezTo>
                  <a:close/>
                </a:path>
              </a:pathLst>
            </a:custGeom>
            <a:grpFill/>
            <a:ln w="3175" cap="flat">
              <a:solidFill>
                <a:srgbClr val="F3F3F3"/>
              </a:solidFill>
              <a:prstDash val="solid"/>
              <a:miter/>
            </a:ln>
          </p:spPr>
          <p:txBody>
            <a:bodyPr rtlCol="0" anchor="ctr"/>
            <a:lstStyle/>
            <a:p>
              <a:endParaRPr lang="pt-PT"/>
            </a:p>
          </p:txBody>
        </p:sp>
        <p:sp>
          <p:nvSpPr>
            <p:cNvPr id="30" name="Forma livre: Forma 29">
              <a:extLst>
                <a:ext uri="{FF2B5EF4-FFF2-40B4-BE49-F238E27FC236}">
                  <a16:creationId xmlns:a16="http://schemas.microsoft.com/office/drawing/2014/main" id="{6B4B50F5-AC88-449E-B009-CE0C5793E516}"/>
                </a:ext>
              </a:extLst>
            </p:cNvPr>
            <p:cNvSpPr/>
            <p:nvPr/>
          </p:nvSpPr>
          <p:spPr>
            <a:xfrm>
              <a:off x="6448926" y="4682179"/>
              <a:ext cx="389458" cy="366892"/>
            </a:xfrm>
            <a:custGeom>
              <a:avLst/>
              <a:gdLst>
                <a:gd name="connsiteX0" fmla="*/ 299606 w 389458"/>
                <a:gd name="connsiteY0" fmla="*/ 14905 h 366892"/>
                <a:gd name="connsiteX1" fmla="*/ 275179 w 389458"/>
                <a:gd name="connsiteY1" fmla="*/ -117 h 366892"/>
                <a:gd name="connsiteX2" fmla="*/ 234417 w 389458"/>
                <a:gd name="connsiteY2" fmla="*/ 6446 h 366892"/>
                <a:gd name="connsiteX3" fmla="*/ 225448 w 389458"/>
                <a:gd name="connsiteY3" fmla="*/ 30728 h 366892"/>
                <a:gd name="connsiteX4" fmla="*/ 220927 w 389458"/>
                <a:gd name="connsiteY4" fmla="*/ 50124 h 366892"/>
                <a:gd name="connsiteX5" fmla="*/ 219396 w 389458"/>
                <a:gd name="connsiteY5" fmla="*/ 90667 h 366892"/>
                <a:gd name="connsiteX6" fmla="*/ 212104 w 389458"/>
                <a:gd name="connsiteY6" fmla="*/ 124647 h 366892"/>
                <a:gd name="connsiteX7" fmla="*/ 234636 w 389458"/>
                <a:gd name="connsiteY7" fmla="*/ 153815 h 366892"/>
                <a:gd name="connsiteX8" fmla="*/ 257168 w 389458"/>
                <a:gd name="connsiteY8" fmla="*/ 145721 h 366892"/>
                <a:gd name="connsiteX9" fmla="*/ 261615 w 389458"/>
                <a:gd name="connsiteY9" fmla="*/ 171680 h 366892"/>
                <a:gd name="connsiteX10" fmla="*/ 255636 w 389458"/>
                <a:gd name="connsiteY10" fmla="*/ 187868 h 366892"/>
                <a:gd name="connsiteX11" fmla="*/ 231646 w 389458"/>
                <a:gd name="connsiteY11" fmla="*/ 187868 h 366892"/>
                <a:gd name="connsiteX12" fmla="*/ 218156 w 389458"/>
                <a:gd name="connsiteY12" fmla="*/ 157096 h 366892"/>
                <a:gd name="connsiteX13" fmla="*/ 192635 w 389458"/>
                <a:gd name="connsiteY13" fmla="*/ 150606 h 366892"/>
                <a:gd name="connsiteX14" fmla="*/ 174624 w 389458"/>
                <a:gd name="connsiteY14" fmla="*/ 129533 h 366892"/>
                <a:gd name="connsiteX15" fmla="*/ 162592 w 389458"/>
                <a:gd name="connsiteY15" fmla="*/ 136022 h 366892"/>
                <a:gd name="connsiteX16" fmla="*/ 147571 w 389458"/>
                <a:gd name="connsiteY16" fmla="*/ 140908 h 366892"/>
                <a:gd name="connsiteX17" fmla="*/ 119060 w 389458"/>
                <a:gd name="connsiteY17" fmla="*/ 131137 h 366892"/>
                <a:gd name="connsiteX18" fmla="*/ 108559 w 389458"/>
                <a:gd name="connsiteY18" fmla="*/ 113345 h 366892"/>
                <a:gd name="connsiteX19" fmla="*/ 87559 w 389458"/>
                <a:gd name="connsiteY19" fmla="*/ 114949 h 366892"/>
                <a:gd name="connsiteX20" fmla="*/ 78590 w 389458"/>
                <a:gd name="connsiteY20" fmla="*/ 106855 h 366892"/>
                <a:gd name="connsiteX21" fmla="*/ 69693 w 389458"/>
                <a:gd name="connsiteY21" fmla="*/ 97522 h 366892"/>
                <a:gd name="connsiteX22" fmla="*/ 62402 w 389458"/>
                <a:gd name="connsiteY22" fmla="*/ 170440 h 366892"/>
                <a:gd name="connsiteX23" fmla="*/ 53725 w 389458"/>
                <a:gd name="connsiteY23" fmla="*/ 179774 h 366892"/>
                <a:gd name="connsiteX24" fmla="*/ 3557 w 389458"/>
                <a:gd name="connsiteY24" fmla="*/ 177951 h 366892"/>
                <a:gd name="connsiteX25" fmla="*/ -17 w 389458"/>
                <a:gd name="connsiteY25" fmla="*/ 298923 h 366892"/>
                <a:gd name="connsiteX26" fmla="*/ 38557 w 389458"/>
                <a:gd name="connsiteY26" fmla="*/ 355872 h 366892"/>
                <a:gd name="connsiteX27" fmla="*/ 100392 w 389458"/>
                <a:gd name="connsiteY27" fmla="*/ 352810 h 366892"/>
                <a:gd name="connsiteX28" fmla="*/ 103090 w 389458"/>
                <a:gd name="connsiteY28" fmla="*/ 361195 h 366892"/>
                <a:gd name="connsiteX29" fmla="*/ 120372 w 389458"/>
                <a:gd name="connsiteY29" fmla="*/ 358352 h 366892"/>
                <a:gd name="connsiteX30" fmla="*/ 163394 w 389458"/>
                <a:gd name="connsiteY30" fmla="*/ 365644 h 366892"/>
                <a:gd name="connsiteX31" fmla="*/ 198395 w 389458"/>
                <a:gd name="connsiteY31" fmla="*/ 324590 h 366892"/>
                <a:gd name="connsiteX32" fmla="*/ 229459 w 389458"/>
                <a:gd name="connsiteY32" fmla="*/ 298704 h 366892"/>
                <a:gd name="connsiteX33" fmla="*/ 248417 w 389458"/>
                <a:gd name="connsiteY33" fmla="*/ 280329 h 366892"/>
                <a:gd name="connsiteX34" fmla="*/ 277585 w 389458"/>
                <a:gd name="connsiteY34" fmla="*/ 279308 h 366892"/>
                <a:gd name="connsiteX35" fmla="*/ 279554 w 389458"/>
                <a:gd name="connsiteY35" fmla="*/ 279308 h 366892"/>
                <a:gd name="connsiteX36" fmla="*/ 272262 w 389458"/>
                <a:gd name="connsiteY36" fmla="*/ 252255 h 366892"/>
                <a:gd name="connsiteX37" fmla="*/ 365962 w 389458"/>
                <a:gd name="connsiteY37" fmla="*/ 215795 h 366892"/>
                <a:gd name="connsiteX38" fmla="*/ 359983 w 389458"/>
                <a:gd name="connsiteY38" fmla="*/ 199754 h 366892"/>
                <a:gd name="connsiteX39" fmla="*/ 365160 w 389458"/>
                <a:gd name="connsiteY39" fmla="*/ 164242 h 366892"/>
                <a:gd name="connsiteX40" fmla="*/ 379015 w 389458"/>
                <a:gd name="connsiteY40" fmla="*/ 154836 h 366892"/>
                <a:gd name="connsiteX41" fmla="*/ 377337 w 389458"/>
                <a:gd name="connsiteY41" fmla="*/ 95042 h 366892"/>
                <a:gd name="connsiteX42" fmla="*/ 389442 w 389458"/>
                <a:gd name="connsiteY42" fmla="*/ 87750 h 366892"/>
                <a:gd name="connsiteX43" fmla="*/ 373837 w 389458"/>
                <a:gd name="connsiteY43" fmla="*/ 48447 h 366892"/>
                <a:gd name="connsiteX44" fmla="*/ 330524 w 389458"/>
                <a:gd name="connsiteY44" fmla="*/ 27884 h 366892"/>
                <a:gd name="connsiteX45" fmla="*/ 299606 w 389458"/>
                <a:gd name="connsiteY45" fmla="*/ 14905 h 366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89458" h="366892">
                  <a:moveTo>
                    <a:pt x="299606" y="14905"/>
                  </a:moveTo>
                  <a:cubicBezTo>
                    <a:pt x="295085" y="14905"/>
                    <a:pt x="284366" y="7175"/>
                    <a:pt x="275179" y="-117"/>
                  </a:cubicBezTo>
                  <a:cubicBezTo>
                    <a:pt x="268616" y="7759"/>
                    <a:pt x="246011" y="6446"/>
                    <a:pt x="234417" y="6446"/>
                  </a:cubicBezTo>
                  <a:cubicBezTo>
                    <a:pt x="222823" y="6446"/>
                    <a:pt x="232958" y="24238"/>
                    <a:pt x="225448" y="30728"/>
                  </a:cubicBezTo>
                  <a:cubicBezTo>
                    <a:pt x="217937" y="37218"/>
                    <a:pt x="214948" y="46916"/>
                    <a:pt x="220927" y="50124"/>
                  </a:cubicBezTo>
                  <a:cubicBezTo>
                    <a:pt x="226907" y="53333"/>
                    <a:pt x="219396" y="80896"/>
                    <a:pt x="219396" y="90667"/>
                  </a:cubicBezTo>
                  <a:cubicBezTo>
                    <a:pt x="219396" y="100438"/>
                    <a:pt x="207437" y="121439"/>
                    <a:pt x="212104" y="124647"/>
                  </a:cubicBezTo>
                  <a:cubicBezTo>
                    <a:pt x="216771" y="127856"/>
                    <a:pt x="224136" y="150606"/>
                    <a:pt x="234636" y="153815"/>
                  </a:cubicBezTo>
                  <a:cubicBezTo>
                    <a:pt x="245136" y="157023"/>
                    <a:pt x="252647" y="145721"/>
                    <a:pt x="257168" y="145721"/>
                  </a:cubicBezTo>
                  <a:cubicBezTo>
                    <a:pt x="261688" y="145721"/>
                    <a:pt x="261615" y="160304"/>
                    <a:pt x="261615" y="171680"/>
                  </a:cubicBezTo>
                  <a:cubicBezTo>
                    <a:pt x="262024" y="177681"/>
                    <a:pt x="259851" y="183573"/>
                    <a:pt x="255636" y="187868"/>
                  </a:cubicBezTo>
                  <a:cubicBezTo>
                    <a:pt x="255636" y="187868"/>
                    <a:pt x="239157" y="194357"/>
                    <a:pt x="231646" y="187868"/>
                  </a:cubicBezTo>
                  <a:cubicBezTo>
                    <a:pt x="224092" y="179241"/>
                    <a:pt x="219381" y="168493"/>
                    <a:pt x="218156" y="157096"/>
                  </a:cubicBezTo>
                  <a:cubicBezTo>
                    <a:pt x="218156" y="150606"/>
                    <a:pt x="200145" y="150606"/>
                    <a:pt x="192635" y="150606"/>
                  </a:cubicBezTo>
                  <a:cubicBezTo>
                    <a:pt x="185124" y="150606"/>
                    <a:pt x="177613" y="136022"/>
                    <a:pt x="174624" y="129533"/>
                  </a:cubicBezTo>
                  <a:cubicBezTo>
                    <a:pt x="171634" y="123043"/>
                    <a:pt x="162592" y="131137"/>
                    <a:pt x="162592" y="136022"/>
                  </a:cubicBezTo>
                  <a:cubicBezTo>
                    <a:pt x="162592" y="140908"/>
                    <a:pt x="155300" y="140908"/>
                    <a:pt x="147571" y="140908"/>
                  </a:cubicBezTo>
                  <a:cubicBezTo>
                    <a:pt x="139842" y="140908"/>
                    <a:pt x="125112" y="127929"/>
                    <a:pt x="119060" y="131137"/>
                  </a:cubicBezTo>
                  <a:cubicBezTo>
                    <a:pt x="113007" y="134345"/>
                    <a:pt x="107101" y="119835"/>
                    <a:pt x="108559" y="113345"/>
                  </a:cubicBezTo>
                  <a:cubicBezTo>
                    <a:pt x="110018" y="106855"/>
                    <a:pt x="93538" y="111741"/>
                    <a:pt x="87559" y="114949"/>
                  </a:cubicBezTo>
                  <a:cubicBezTo>
                    <a:pt x="81579" y="118158"/>
                    <a:pt x="78590" y="106855"/>
                    <a:pt x="78590" y="106855"/>
                  </a:cubicBezTo>
                  <a:cubicBezTo>
                    <a:pt x="76461" y="103042"/>
                    <a:pt x="73405" y="99826"/>
                    <a:pt x="69693" y="97522"/>
                  </a:cubicBezTo>
                  <a:lnTo>
                    <a:pt x="62402" y="170440"/>
                  </a:lnTo>
                  <a:lnTo>
                    <a:pt x="53725" y="179774"/>
                  </a:lnTo>
                  <a:lnTo>
                    <a:pt x="3557" y="177951"/>
                  </a:lnTo>
                  <a:lnTo>
                    <a:pt x="-17" y="298923"/>
                  </a:lnTo>
                  <a:lnTo>
                    <a:pt x="38557" y="355872"/>
                  </a:lnTo>
                  <a:cubicBezTo>
                    <a:pt x="58683" y="351424"/>
                    <a:pt x="100392" y="345226"/>
                    <a:pt x="100392" y="352810"/>
                  </a:cubicBezTo>
                  <a:cubicBezTo>
                    <a:pt x="100640" y="355778"/>
                    <a:pt x="101559" y="358643"/>
                    <a:pt x="103090" y="361195"/>
                  </a:cubicBezTo>
                  <a:cubicBezTo>
                    <a:pt x="108676" y="359402"/>
                    <a:pt x="114502" y="358439"/>
                    <a:pt x="120372" y="358352"/>
                  </a:cubicBezTo>
                  <a:cubicBezTo>
                    <a:pt x="128393" y="359445"/>
                    <a:pt x="155373" y="370238"/>
                    <a:pt x="163394" y="365644"/>
                  </a:cubicBezTo>
                  <a:cubicBezTo>
                    <a:pt x="171415" y="361050"/>
                    <a:pt x="185270" y="329184"/>
                    <a:pt x="198395" y="324590"/>
                  </a:cubicBezTo>
                  <a:cubicBezTo>
                    <a:pt x="211520" y="319996"/>
                    <a:pt x="229459" y="305194"/>
                    <a:pt x="229459" y="298704"/>
                  </a:cubicBezTo>
                  <a:cubicBezTo>
                    <a:pt x="229459" y="292214"/>
                    <a:pt x="229459" y="285725"/>
                    <a:pt x="248417" y="280329"/>
                  </a:cubicBezTo>
                  <a:lnTo>
                    <a:pt x="277585" y="279308"/>
                  </a:lnTo>
                  <a:lnTo>
                    <a:pt x="279554" y="279308"/>
                  </a:lnTo>
                  <a:lnTo>
                    <a:pt x="272262" y="252255"/>
                  </a:lnTo>
                  <a:cubicBezTo>
                    <a:pt x="272262" y="252255"/>
                    <a:pt x="360931" y="216525"/>
                    <a:pt x="365962" y="215795"/>
                  </a:cubicBezTo>
                  <a:cubicBezTo>
                    <a:pt x="362098" y="207191"/>
                    <a:pt x="358087" y="200774"/>
                    <a:pt x="359983" y="199754"/>
                  </a:cubicBezTo>
                  <a:cubicBezTo>
                    <a:pt x="363483" y="197858"/>
                    <a:pt x="365160" y="171680"/>
                    <a:pt x="365160" y="164242"/>
                  </a:cubicBezTo>
                  <a:cubicBezTo>
                    <a:pt x="365160" y="156804"/>
                    <a:pt x="385942" y="162346"/>
                    <a:pt x="379015" y="154836"/>
                  </a:cubicBezTo>
                  <a:cubicBezTo>
                    <a:pt x="372087" y="147325"/>
                    <a:pt x="373837" y="104449"/>
                    <a:pt x="377337" y="95042"/>
                  </a:cubicBezTo>
                  <a:cubicBezTo>
                    <a:pt x="380838" y="85636"/>
                    <a:pt x="389442" y="95042"/>
                    <a:pt x="389442" y="87750"/>
                  </a:cubicBezTo>
                  <a:cubicBezTo>
                    <a:pt x="386518" y="73859"/>
                    <a:pt x="381239" y="60566"/>
                    <a:pt x="373837" y="48447"/>
                  </a:cubicBezTo>
                  <a:cubicBezTo>
                    <a:pt x="370118" y="43124"/>
                    <a:pt x="339201" y="29780"/>
                    <a:pt x="330524" y="27884"/>
                  </a:cubicBezTo>
                  <a:cubicBezTo>
                    <a:pt x="321846" y="25988"/>
                    <a:pt x="308211" y="14905"/>
                    <a:pt x="299606" y="14905"/>
                  </a:cubicBezTo>
                  <a:close/>
                </a:path>
              </a:pathLst>
            </a:custGeom>
            <a:grpFill/>
            <a:ln w="3175" cap="flat">
              <a:solidFill>
                <a:srgbClr val="F3F3F3"/>
              </a:solidFill>
              <a:prstDash val="solid"/>
              <a:miter/>
            </a:ln>
          </p:spPr>
          <p:txBody>
            <a:bodyPr rtlCol="0" anchor="ctr"/>
            <a:lstStyle/>
            <a:p>
              <a:endParaRPr lang="pt-PT"/>
            </a:p>
          </p:txBody>
        </p:sp>
        <p:sp>
          <p:nvSpPr>
            <p:cNvPr id="43" name="Forma livre: Forma 42">
              <a:extLst>
                <a:ext uri="{FF2B5EF4-FFF2-40B4-BE49-F238E27FC236}">
                  <a16:creationId xmlns:a16="http://schemas.microsoft.com/office/drawing/2014/main" id="{E9039294-4205-413C-97AE-09B3DA222363}"/>
                </a:ext>
              </a:extLst>
            </p:cNvPr>
            <p:cNvSpPr/>
            <p:nvPr/>
          </p:nvSpPr>
          <p:spPr>
            <a:xfrm>
              <a:off x="6680577" y="4419745"/>
              <a:ext cx="64489" cy="59534"/>
            </a:xfrm>
            <a:custGeom>
              <a:avLst/>
              <a:gdLst>
                <a:gd name="connsiteX0" fmla="*/ 53736 w 64489"/>
                <a:gd name="connsiteY0" fmla="*/ -117 h 59534"/>
                <a:gd name="connsiteX1" fmla="*/ 35069 w 64489"/>
                <a:gd name="connsiteY1" fmla="*/ 6446 h 59534"/>
                <a:gd name="connsiteX2" fmla="*/ 18151 w 64489"/>
                <a:gd name="connsiteY2" fmla="*/ 9655 h 59534"/>
                <a:gd name="connsiteX3" fmla="*/ 14068 w 64489"/>
                <a:gd name="connsiteY3" fmla="*/ 13082 h 59534"/>
                <a:gd name="connsiteX4" fmla="*/ 7287 w 64489"/>
                <a:gd name="connsiteY4" fmla="*/ 36562 h 59534"/>
                <a:gd name="connsiteX5" fmla="*/ -5 w 64489"/>
                <a:gd name="connsiteY5" fmla="*/ 47135 h 59534"/>
                <a:gd name="connsiteX6" fmla="*/ 6776 w 64489"/>
                <a:gd name="connsiteY6" fmla="*/ 57708 h 59534"/>
                <a:gd name="connsiteX7" fmla="*/ 17933 w 64489"/>
                <a:gd name="connsiteY7" fmla="*/ 58802 h 59534"/>
                <a:gd name="connsiteX8" fmla="*/ 35288 w 64489"/>
                <a:gd name="connsiteY8" fmla="*/ 47645 h 59534"/>
                <a:gd name="connsiteX9" fmla="*/ 64455 w 64489"/>
                <a:gd name="connsiteY9" fmla="*/ 40353 h 59534"/>
                <a:gd name="connsiteX10" fmla="*/ 59278 w 64489"/>
                <a:gd name="connsiteY10" fmla="*/ 16071 h 5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489" h="59534">
                  <a:moveTo>
                    <a:pt x="53736" y="-117"/>
                  </a:moveTo>
                  <a:cubicBezTo>
                    <a:pt x="47355" y="1604"/>
                    <a:pt x="41121" y="3792"/>
                    <a:pt x="35069" y="6446"/>
                  </a:cubicBezTo>
                  <a:cubicBezTo>
                    <a:pt x="30088" y="9742"/>
                    <a:pt x="23992" y="10901"/>
                    <a:pt x="18151" y="9655"/>
                  </a:cubicBezTo>
                  <a:cubicBezTo>
                    <a:pt x="17145" y="11164"/>
                    <a:pt x="15723" y="12353"/>
                    <a:pt x="14068" y="13082"/>
                  </a:cubicBezTo>
                  <a:cubicBezTo>
                    <a:pt x="5755" y="16363"/>
                    <a:pt x="7287" y="36562"/>
                    <a:pt x="7287" y="36562"/>
                  </a:cubicBezTo>
                  <a:cubicBezTo>
                    <a:pt x="7287" y="36562"/>
                    <a:pt x="-5" y="37364"/>
                    <a:pt x="-5" y="47135"/>
                  </a:cubicBezTo>
                  <a:cubicBezTo>
                    <a:pt x="-217" y="51743"/>
                    <a:pt x="2503" y="55980"/>
                    <a:pt x="6776" y="57708"/>
                  </a:cubicBezTo>
                  <a:cubicBezTo>
                    <a:pt x="10517" y="57795"/>
                    <a:pt x="14243" y="58160"/>
                    <a:pt x="17933" y="58802"/>
                  </a:cubicBezTo>
                  <a:cubicBezTo>
                    <a:pt x="36965" y="62593"/>
                    <a:pt x="35288" y="47645"/>
                    <a:pt x="35288" y="47645"/>
                  </a:cubicBezTo>
                  <a:cubicBezTo>
                    <a:pt x="35288" y="47645"/>
                    <a:pt x="62997" y="49468"/>
                    <a:pt x="64455" y="40353"/>
                  </a:cubicBezTo>
                  <a:cubicBezTo>
                    <a:pt x="64674" y="31960"/>
                    <a:pt x="62902" y="23640"/>
                    <a:pt x="59278" y="16071"/>
                  </a:cubicBezTo>
                  <a:close/>
                </a:path>
              </a:pathLst>
            </a:custGeom>
            <a:grpFill/>
            <a:ln w="3175" cap="flat">
              <a:solidFill>
                <a:srgbClr val="F3F3F3"/>
              </a:solidFill>
              <a:prstDash val="solid"/>
              <a:miter/>
            </a:ln>
          </p:spPr>
          <p:txBody>
            <a:bodyPr rtlCol="0" anchor="ctr"/>
            <a:lstStyle/>
            <a:p>
              <a:endParaRPr lang="pt-PT"/>
            </a:p>
          </p:txBody>
        </p:sp>
        <p:sp>
          <p:nvSpPr>
            <p:cNvPr id="46" name="Forma livre: Forma 45">
              <a:extLst>
                <a:ext uri="{FF2B5EF4-FFF2-40B4-BE49-F238E27FC236}">
                  <a16:creationId xmlns:a16="http://schemas.microsoft.com/office/drawing/2014/main" id="{4788D606-9128-4C6E-80A8-921E2870E22A}"/>
                </a:ext>
              </a:extLst>
            </p:cNvPr>
            <p:cNvSpPr/>
            <p:nvPr/>
          </p:nvSpPr>
          <p:spPr>
            <a:xfrm>
              <a:off x="7088277" y="3934069"/>
              <a:ext cx="344613" cy="504051"/>
            </a:xfrm>
            <a:custGeom>
              <a:avLst/>
              <a:gdLst>
                <a:gd name="connsiteX0" fmla="*/ 344596 w 344613"/>
                <a:gd name="connsiteY0" fmla="*/ 3057 h 504051"/>
                <a:gd name="connsiteX1" fmla="*/ 329867 w 344613"/>
                <a:gd name="connsiteY1" fmla="*/ 2816 h 504051"/>
                <a:gd name="connsiteX2" fmla="*/ 327023 w 344613"/>
                <a:gd name="connsiteY2" fmla="*/ 7651 h 504051"/>
                <a:gd name="connsiteX3" fmla="*/ 250969 w 344613"/>
                <a:gd name="connsiteY3" fmla="*/ 29526 h 504051"/>
                <a:gd name="connsiteX4" fmla="*/ 196936 w 344613"/>
                <a:gd name="connsiteY4" fmla="*/ 43016 h 504051"/>
                <a:gd name="connsiteX5" fmla="*/ 153185 w 344613"/>
                <a:gd name="connsiteY5" fmla="*/ 51694 h 504051"/>
                <a:gd name="connsiteX6" fmla="*/ 97183 w 344613"/>
                <a:gd name="connsiteY6" fmla="*/ 46808 h 504051"/>
                <a:gd name="connsiteX7" fmla="*/ 79829 w 344613"/>
                <a:gd name="connsiteY7" fmla="*/ 25953 h 504051"/>
                <a:gd name="connsiteX8" fmla="*/ 60651 w 344613"/>
                <a:gd name="connsiteY8" fmla="*/ 57600 h 504051"/>
                <a:gd name="connsiteX9" fmla="*/ 81652 w 344613"/>
                <a:gd name="connsiteY9" fmla="*/ 90778 h 504051"/>
                <a:gd name="connsiteX10" fmla="*/ 104184 w 344613"/>
                <a:gd name="connsiteY10" fmla="*/ 112653 h 504051"/>
                <a:gd name="connsiteX11" fmla="*/ 172436 w 344613"/>
                <a:gd name="connsiteY11" fmla="*/ 138612 h 504051"/>
                <a:gd name="connsiteX12" fmla="*/ 218958 w 344613"/>
                <a:gd name="connsiteY12" fmla="*/ 149915 h 504051"/>
                <a:gd name="connsiteX13" fmla="*/ 230990 w 344613"/>
                <a:gd name="connsiteY13" fmla="*/ 158009 h 504051"/>
                <a:gd name="connsiteX14" fmla="*/ 140935 w 344613"/>
                <a:gd name="connsiteY14" fmla="*/ 255209 h 504051"/>
                <a:gd name="connsiteX15" fmla="*/ 103382 w 344613"/>
                <a:gd name="connsiteY15" fmla="*/ 262501 h 504051"/>
                <a:gd name="connsiteX16" fmla="*/ 59120 w 344613"/>
                <a:gd name="connsiteY16" fmla="*/ 287658 h 504051"/>
                <a:gd name="connsiteX17" fmla="*/ 31703 w 344613"/>
                <a:gd name="connsiteY17" fmla="*/ 292252 h 504051"/>
                <a:gd name="connsiteX18" fmla="*/ 15587 w 344613"/>
                <a:gd name="connsiteY18" fmla="*/ 317774 h 504051"/>
                <a:gd name="connsiteX19" fmla="*/ -17 w 344613"/>
                <a:gd name="connsiteY19" fmla="*/ 343952 h 504051"/>
                <a:gd name="connsiteX20" fmla="*/ 1733 w 344613"/>
                <a:gd name="connsiteY20" fmla="*/ 475205 h 504051"/>
                <a:gd name="connsiteX21" fmla="*/ 18504 w 344613"/>
                <a:gd name="connsiteY21" fmla="*/ 503935 h 504051"/>
                <a:gd name="connsiteX22" fmla="*/ 39870 w 344613"/>
                <a:gd name="connsiteY22" fmla="*/ 477757 h 504051"/>
                <a:gd name="connsiteX23" fmla="*/ 98204 w 344613"/>
                <a:gd name="connsiteY23" fmla="*/ 398495 h 504051"/>
                <a:gd name="connsiteX24" fmla="*/ 124601 w 344613"/>
                <a:gd name="connsiteY24" fmla="*/ 387630 h 504051"/>
                <a:gd name="connsiteX25" fmla="*/ 152747 w 344613"/>
                <a:gd name="connsiteY25" fmla="*/ 369546 h 504051"/>
                <a:gd name="connsiteX26" fmla="*/ 169665 w 344613"/>
                <a:gd name="connsiteY26" fmla="*/ 356493 h 504051"/>
                <a:gd name="connsiteX27" fmla="*/ 170394 w 344613"/>
                <a:gd name="connsiteY27" fmla="*/ 355254 h 504051"/>
                <a:gd name="connsiteX28" fmla="*/ 265845 w 344613"/>
                <a:gd name="connsiteY28" fmla="*/ 192791 h 504051"/>
                <a:gd name="connsiteX29" fmla="*/ 291803 w 344613"/>
                <a:gd name="connsiteY29" fmla="*/ 177405 h 504051"/>
                <a:gd name="connsiteX30" fmla="*/ 293699 w 344613"/>
                <a:gd name="connsiteY30" fmla="*/ 174634 h 504051"/>
                <a:gd name="connsiteX31" fmla="*/ 295376 w 344613"/>
                <a:gd name="connsiteY31" fmla="*/ 165811 h 504051"/>
                <a:gd name="connsiteX32" fmla="*/ 298731 w 344613"/>
                <a:gd name="connsiteY32" fmla="*/ 154801 h 504051"/>
                <a:gd name="connsiteX33" fmla="*/ 298731 w 344613"/>
                <a:gd name="connsiteY33" fmla="*/ 151592 h 504051"/>
                <a:gd name="connsiteX34" fmla="*/ 309814 w 344613"/>
                <a:gd name="connsiteY34" fmla="*/ 91288 h 504051"/>
                <a:gd name="connsiteX35" fmla="*/ 314481 w 344613"/>
                <a:gd name="connsiteY35" fmla="*/ 80569 h 504051"/>
                <a:gd name="connsiteX36" fmla="*/ 315867 w 344613"/>
                <a:gd name="connsiteY36" fmla="*/ 36818 h 504051"/>
                <a:gd name="connsiteX37" fmla="*/ 344013 w 344613"/>
                <a:gd name="connsiteY37" fmla="*/ 3101 h 504051"/>
                <a:gd name="connsiteX38" fmla="*/ 344596 w 344613"/>
                <a:gd name="connsiteY38" fmla="*/ 3057 h 504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44613" h="504051">
                  <a:moveTo>
                    <a:pt x="344596" y="3057"/>
                  </a:moveTo>
                  <a:cubicBezTo>
                    <a:pt x="340586" y="-1078"/>
                    <a:pt x="334024" y="-1187"/>
                    <a:pt x="329867" y="2816"/>
                  </a:cubicBezTo>
                  <a:cubicBezTo>
                    <a:pt x="328482" y="4143"/>
                    <a:pt x="327534" y="5813"/>
                    <a:pt x="327023" y="7651"/>
                  </a:cubicBezTo>
                  <a:cubicBezTo>
                    <a:pt x="321482" y="20630"/>
                    <a:pt x="278460" y="29526"/>
                    <a:pt x="250969" y="29526"/>
                  </a:cubicBezTo>
                  <a:cubicBezTo>
                    <a:pt x="223479" y="29526"/>
                    <a:pt x="207218" y="32735"/>
                    <a:pt x="196936" y="43016"/>
                  </a:cubicBezTo>
                  <a:cubicBezTo>
                    <a:pt x="186655" y="53298"/>
                    <a:pt x="161935" y="40318"/>
                    <a:pt x="153185" y="51694"/>
                  </a:cubicBezTo>
                  <a:cubicBezTo>
                    <a:pt x="144435" y="63069"/>
                    <a:pt x="108632" y="72767"/>
                    <a:pt x="97183" y="46808"/>
                  </a:cubicBezTo>
                  <a:cubicBezTo>
                    <a:pt x="93684" y="38254"/>
                    <a:pt x="87631" y="30984"/>
                    <a:pt x="79829" y="25953"/>
                  </a:cubicBezTo>
                  <a:cubicBezTo>
                    <a:pt x="70131" y="36672"/>
                    <a:pt x="58537" y="52496"/>
                    <a:pt x="60651" y="57600"/>
                  </a:cubicBezTo>
                  <a:cubicBezTo>
                    <a:pt x="63641" y="64892"/>
                    <a:pt x="75672" y="87569"/>
                    <a:pt x="81652" y="90778"/>
                  </a:cubicBezTo>
                  <a:cubicBezTo>
                    <a:pt x="87631" y="93986"/>
                    <a:pt x="97402" y="111049"/>
                    <a:pt x="104184" y="112653"/>
                  </a:cubicBezTo>
                  <a:cubicBezTo>
                    <a:pt x="110965" y="114258"/>
                    <a:pt x="148446" y="128039"/>
                    <a:pt x="172436" y="138612"/>
                  </a:cubicBezTo>
                  <a:cubicBezTo>
                    <a:pt x="186946" y="145678"/>
                    <a:pt x="202843" y="149536"/>
                    <a:pt x="218958" y="149915"/>
                  </a:cubicBezTo>
                  <a:cubicBezTo>
                    <a:pt x="226250" y="149915"/>
                    <a:pt x="237771" y="152394"/>
                    <a:pt x="230990" y="158009"/>
                  </a:cubicBezTo>
                  <a:cubicBezTo>
                    <a:pt x="224208" y="163623"/>
                    <a:pt x="150779" y="243907"/>
                    <a:pt x="140935" y="255209"/>
                  </a:cubicBezTo>
                  <a:cubicBezTo>
                    <a:pt x="131091" y="266512"/>
                    <a:pt x="125184" y="262501"/>
                    <a:pt x="103382" y="262501"/>
                  </a:cubicBezTo>
                  <a:cubicBezTo>
                    <a:pt x="81579" y="262501"/>
                    <a:pt x="65173" y="288460"/>
                    <a:pt x="59120" y="287658"/>
                  </a:cubicBezTo>
                  <a:cubicBezTo>
                    <a:pt x="49845" y="288191"/>
                    <a:pt x="40650" y="289729"/>
                    <a:pt x="31703" y="292252"/>
                  </a:cubicBezTo>
                  <a:lnTo>
                    <a:pt x="15587" y="317774"/>
                  </a:lnTo>
                  <a:lnTo>
                    <a:pt x="-17" y="343952"/>
                  </a:lnTo>
                  <a:lnTo>
                    <a:pt x="1733" y="475205"/>
                  </a:lnTo>
                  <a:lnTo>
                    <a:pt x="18504" y="503935"/>
                  </a:lnTo>
                  <a:cubicBezTo>
                    <a:pt x="25169" y="494842"/>
                    <a:pt x="32300" y="486107"/>
                    <a:pt x="39870" y="477757"/>
                  </a:cubicBezTo>
                  <a:cubicBezTo>
                    <a:pt x="56422" y="449326"/>
                    <a:pt x="75979" y="422747"/>
                    <a:pt x="98204" y="398495"/>
                  </a:cubicBezTo>
                  <a:cubicBezTo>
                    <a:pt x="104913" y="391115"/>
                    <a:pt x="114611" y="387126"/>
                    <a:pt x="124601" y="387630"/>
                  </a:cubicBezTo>
                  <a:cubicBezTo>
                    <a:pt x="133351" y="380644"/>
                    <a:pt x="142758" y="374585"/>
                    <a:pt x="152747" y="369546"/>
                  </a:cubicBezTo>
                  <a:cubicBezTo>
                    <a:pt x="158800" y="365805"/>
                    <a:pt x="164488" y="361430"/>
                    <a:pt x="169665" y="356493"/>
                  </a:cubicBezTo>
                  <a:lnTo>
                    <a:pt x="170394" y="355254"/>
                  </a:lnTo>
                  <a:cubicBezTo>
                    <a:pt x="201530" y="300565"/>
                    <a:pt x="228729" y="243980"/>
                    <a:pt x="265845" y="192791"/>
                  </a:cubicBezTo>
                  <a:cubicBezTo>
                    <a:pt x="271897" y="184208"/>
                    <a:pt x="281377" y="178616"/>
                    <a:pt x="291803" y="177405"/>
                  </a:cubicBezTo>
                  <a:cubicBezTo>
                    <a:pt x="292459" y="176457"/>
                    <a:pt x="293043" y="175509"/>
                    <a:pt x="293699" y="174634"/>
                  </a:cubicBezTo>
                  <a:cubicBezTo>
                    <a:pt x="293845" y="171630"/>
                    <a:pt x="294428" y="168662"/>
                    <a:pt x="295376" y="165811"/>
                  </a:cubicBezTo>
                  <a:cubicBezTo>
                    <a:pt x="296543" y="162092"/>
                    <a:pt x="297637" y="158520"/>
                    <a:pt x="298731" y="154801"/>
                  </a:cubicBezTo>
                  <a:cubicBezTo>
                    <a:pt x="298658" y="153736"/>
                    <a:pt x="298658" y="152657"/>
                    <a:pt x="298731" y="151592"/>
                  </a:cubicBezTo>
                  <a:cubicBezTo>
                    <a:pt x="302887" y="131540"/>
                    <a:pt x="306023" y="111414"/>
                    <a:pt x="309814" y="91288"/>
                  </a:cubicBezTo>
                  <a:cubicBezTo>
                    <a:pt x="310544" y="87409"/>
                    <a:pt x="312148" y="83749"/>
                    <a:pt x="314481" y="80569"/>
                  </a:cubicBezTo>
                  <a:cubicBezTo>
                    <a:pt x="316158" y="66051"/>
                    <a:pt x="316669" y="51416"/>
                    <a:pt x="315867" y="36818"/>
                  </a:cubicBezTo>
                  <a:cubicBezTo>
                    <a:pt x="314335" y="19733"/>
                    <a:pt x="326951" y="4639"/>
                    <a:pt x="344013" y="3101"/>
                  </a:cubicBezTo>
                  <a:cubicBezTo>
                    <a:pt x="344232" y="3086"/>
                    <a:pt x="344378" y="3071"/>
                    <a:pt x="344596" y="3057"/>
                  </a:cubicBezTo>
                  <a:close/>
                </a:path>
              </a:pathLst>
            </a:custGeom>
            <a:grpFill/>
            <a:ln w="3175" cap="flat">
              <a:solidFill>
                <a:srgbClr val="F3F3F3"/>
              </a:solidFill>
              <a:prstDash val="solid"/>
              <a:miter/>
            </a:ln>
          </p:spPr>
          <p:txBody>
            <a:bodyPr rtlCol="0" anchor="ctr"/>
            <a:lstStyle/>
            <a:p>
              <a:endParaRPr lang="pt-PT"/>
            </a:p>
          </p:txBody>
        </p:sp>
        <p:sp>
          <p:nvSpPr>
            <p:cNvPr id="47" name="Forma livre: Forma 46">
              <a:extLst>
                <a:ext uri="{FF2B5EF4-FFF2-40B4-BE49-F238E27FC236}">
                  <a16:creationId xmlns:a16="http://schemas.microsoft.com/office/drawing/2014/main" id="{F56DFBFB-981D-441B-86C0-871983AF6A7F}"/>
                </a:ext>
              </a:extLst>
            </p:cNvPr>
            <p:cNvSpPr/>
            <p:nvPr/>
          </p:nvSpPr>
          <p:spPr>
            <a:xfrm>
              <a:off x="5280477" y="3002109"/>
              <a:ext cx="406289" cy="347918"/>
            </a:xfrm>
            <a:custGeom>
              <a:avLst/>
              <a:gdLst>
                <a:gd name="connsiteX0" fmla="*/ 405994 w 406289"/>
                <a:gd name="connsiteY0" fmla="*/ 141442 h 347918"/>
                <a:gd name="connsiteX1" fmla="*/ 392723 w 406289"/>
                <a:gd name="connsiteY1" fmla="*/ 116431 h 347918"/>
                <a:gd name="connsiteX2" fmla="*/ 390536 w 406289"/>
                <a:gd name="connsiteY2" fmla="*/ 83107 h 347918"/>
                <a:gd name="connsiteX3" fmla="*/ 380619 w 406289"/>
                <a:gd name="connsiteY3" fmla="*/ 44971 h 347918"/>
                <a:gd name="connsiteX4" fmla="*/ 375004 w 406289"/>
                <a:gd name="connsiteY4" fmla="*/ 33741 h 347918"/>
                <a:gd name="connsiteX5" fmla="*/ 335774 w 406289"/>
                <a:gd name="connsiteY5" fmla="*/ 23824 h 347918"/>
                <a:gd name="connsiteX6" fmla="*/ 278241 w 406289"/>
                <a:gd name="connsiteY6" fmla="*/ 17335 h 347918"/>
                <a:gd name="connsiteX7" fmla="*/ 248126 w 406289"/>
                <a:gd name="connsiteY7" fmla="*/ 1147 h 347918"/>
                <a:gd name="connsiteX8" fmla="*/ 258188 w 406289"/>
                <a:gd name="connsiteY8" fmla="*/ 24991 h 347918"/>
                <a:gd name="connsiteX9" fmla="*/ 221292 w 406289"/>
                <a:gd name="connsiteY9" fmla="*/ 60430 h 347918"/>
                <a:gd name="connsiteX10" fmla="*/ 219031 w 406289"/>
                <a:gd name="connsiteY10" fmla="*/ 60430 h 347918"/>
                <a:gd name="connsiteX11" fmla="*/ 217646 w 406289"/>
                <a:gd name="connsiteY11" fmla="*/ 63346 h 347918"/>
                <a:gd name="connsiteX12" fmla="*/ 212614 w 406289"/>
                <a:gd name="connsiteY12" fmla="*/ 72242 h 347918"/>
                <a:gd name="connsiteX13" fmla="*/ 195260 w 406289"/>
                <a:gd name="connsiteY13" fmla="*/ 113952 h 347918"/>
                <a:gd name="connsiteX14" fmla="*/ 156467 w 406289"/>
                <a:gd name="connsiteY14" fmla="*/ 169808 h 347918"/>
                <a:gd name="connsiteX15" fmla="*/ 151289 w 406289"/>
                <a:gd name="connsiteY15" fmla="*/ 183589 h 347918"/>
                <a:gd name="connsiteX16" fmla="*/ 129414 w 406289"/>
                <a:gd name="connsiteY16" fmla="*/ 207288 h 347918"/>
                <a:gd name="connsiteX17" fmla="*/ 114830 w 406289"/>
                <a:gd name="connsiteY17" fmla="*/ 229966 h 347918"/>
                <a:gd name="connsiteX18" fmla="*/ 73996 w 406289"/>
                <a:gd name="connsiteY18" fmla="*/ 284436 h 347918"/>
                <a:gd name="connsiteX19" fmla="*/ 24484 w 406289"/>
                <a:gd name="connsiteY19" fmla="*/ 320895 h 347918"/>
                <a:gd name="connsiteX20" fmla="*/ -17 w 406289"/>
                <a:gd name="connsiteY20" fmla="*/ 333802 h 347918"/>
                <a:gd name="connsiteX21" fmla="*/ 125768 w 406289"/>
                <a:gd name="connsiteY21" fmla="*/ 333802 h 347918"/>
                <a:gd name="connsiteX22" fmla="*/ 150050 w 406289"/>
                <a:gd name="connsiteY22" fmla="*/ 347802 h 347918"/>
                <a:gd name="connsiteX23" fmla="*/ 149321 w 406289"/>
                <a:gd name="connsiteY23" fmla="*/ 297998 h 347918"/>
                <a:gd name="connsiteX24" fmla="*/ 203353 w 406289"/>
                <a:gd name="connsiteY24" fmla="*/ 259862 h 347918"/>
                <a:gd name="connsiteX25" fmla="*/ 225229 w 406289"/>
                <a:gd name="connsiteY25" fmla="*/ 252570 h 347918"/>
                <a:gd name="connsiteX26" fmla="*/ 254980 w 406289"/>
                <a:gd name="connsiteY26" fmla="*/ 245278 h 347918"/>
                <a:gd name="connsiteX27" fmla="*/ 272626 w 406289"/>
                <a:gd name="connsiteY27" fmla="*/ 223840 h 347918"/>
                <a:gd name="connsiteX28" fmla="*/ 298002 w 406289"/>
                <a:gd name="connsiteY28" fmla="*/ 214288 h 347918"/>
                <a:gd name="connsiteX29" fmla="*/ 313461 w 406289"/>
                <a:gd name="connsiteY29" fmla="*/ 203569 h 347918"/>
                <a:gd name="connsiteX30" fmla="*/ 317836 w 406289"/>
                <a:gd name="connsiteY30" fmla="*/ 180964 h 347918"/>
                <a:gd name="connsiteX31" fmla="*/ 328920 w 406289"/>
                <a:gd name="connsiteY31" fmla="*/ 171412 h 347918"/>
                <a:gd name="connsiteX32" fmla="*/ 348753 w 406289"/>
                <a:gd name="connsiteY32" fmla="*/ 158359 h 347918"/>
                <a:gd name="connsiteX33" fmla="*/ 398411 w 406289"/>
                <a:gd name="connsiteY33" fmla="*/ 155953 h 347918"/>
                <a:gd name="connsiteX34" fmla="*/ 405994 w 406289"/>
                <a:gd name="connsiteY34" fmla="*/ 141442 h 34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06289" h="347918">
                  <a:moveTo>
                    <a:pt x="405994" y="141442"/>
                  </a:moveTo>
                  <a:cubicBezTo>
                    <a:pt x="404828" y="135463"/>
                    <a:pt x="399359" y="117598"/>
                    <a:pt x="392723" y="116431"/>
                  </a:cubicBezTo>
                  <a:cubicBezTo>
                    <a:pt x="386088" y="115264"/>
                    <a:pt x="390536" y="97399"/>
                    <a:pt x="390536" y="83107"/>
                  </a:cubicBezTo>
                  <a:cubicBezTo>
                    <a:pt x="391374" y="69661"/>
                    <a:pt x="387896" y="56302"/>
                    <a:pt x="380619" y="44971"/>
                  </a:cubicBezTo>
                  <a:cubicBezTo>
                    <a:pt x="378365" y="41434"/>
                    <a:pt x="376484" y="37672"/>
                    <a:pt x="375004" y="33741"/>
                  </a:cubicBezTo>
                  <a:cubicBezTo>
                    <a:pt x="362973" y="33741"/>
                    <a:pt x="348316" y="24189"/>
                    <a:pt x="335774" y="23824"/>
                  </a:cubicBezTo>
                  <a:cubicBezTo>
                    <a:pt x="318273" y="23314"/>
                    <a:pt x="291220" y="33012"/>
                    <a:pt x="278241" y="17335"/>
                  </a:cubicBezTo>
                  <a:cubicBezTo>
                    <a:pt x="265261" y="1657"/>
                    <a:pt x="257095" y="-2572"/>
                    <a:pt x="248126" y="1147"/>
                  </a:cubicBezTo>
                  <a:cubicBezTo>
                    <a:pt x="254725" y="7294"/>
                    <a:pt x="258385" y="15971"/>
                    <a:pt x="258188" y="24991"/>
                  </a:cubicBezTo>
                  <a:cubicBezTo>
                    <a:pt x="258188" y="42637"/>
                    <a:pt x="241271" y="62544"/>
                    <a:pt x="221292" y="60430"/>
                  </a:cubicBezTo>
                  <a:lnTo>
                    <a:pt x="219031" y="60430"/>
                  </a:lnTo>
                  <a:cubicBezTo>
                    <a:pt x="218725" y="61472"/>
                    <a:pt x="218258" y="62457"/>
                    <a:pt x="217646" y="63346"/>
                  </a:cubicBezTo>
                  <a:cubicBezTo>
                    <a:pt x="215786" y="66205"/>
                    <a:pt x="214102" y="69172"/>
                    <a:pt x="212614" y="72242"/>
                  </a:cubicBezTo>
                  <a:cubicBezTo>
                    <a:pt x="205833" y="85076"/>
                    <a:pt x="201166" y="99951"/>
                    <a:pt x="195260" y="113952"/>
                  </a:cubicBezTo>
                  <a:cubicBezTo>
                    <a:pt x="185999" y="135827"/>
                    <a:pt x="174478" y="156755"/>
                    <a:pt x="156467" y="169808"/>
                  </a:cubicBezTo>
                  <a:cubicBezTo>
                    <a:pt x="155475" y="174642"/>
                    <a:pt x="153725" y="179294"/>
                    <a:pt x="151289" y="183589"/>
                  </a:cubicBezTo>
                  <a:cubicBezTo>
                    <a:pt x="145675" y="193725"/>
                    <a:pt x="136706" y="198829"/>
                    <a:pt x="129414" y="207288"/>
                  </a:cubicBezTo>
                  <a:cubicBezTo>
                    <a:pt x="123828" y="214354"/>
                    <a:pt x="118943" y="221952"/>
                    <a:pt x="114830" y="229966"/>
                  </a:cubicBezTo>
                  <a:cubicBezTo>
                    <a:pt x="113372" y="245205"/>
                    <a:pt x="88871" y="274956"/>
                    <a:pt x="73996" y="284436"/>
                  </a:cubicBezTo>
                  <a:cubicBezTo>
                    <a:pt x="57006" y="295228"/>
                    <a:pt x="51537" y="315718"/>
                    <a:pt x="24484" y="320895"/>
                  </a:cubicBezTo>
                  <a:cubicBezTo>
                    <a:pt x="15165" y="322528"/>
                    <a:pt x="6597" y="327042"/>
                    <a:pt x="-17" y="333802"/>
                  </a:cubicBezTo>
                  <a:lnTo>
                    <a:pt x="125768" y="333802"/>
                  </a:lnTo>
                  <a:cubicBezTo>
                    <a:pt x="151873" y="333802"/>
                    <a:pt x="145894" y="340146"/>
                    <a:pt x="150050" y="347802"/>
                  </a:cubicBezTo>
                  <a:cubicBezTo>
                    <a:pt x="149539" y="323885"/>
                    <a:pt x="148737" y="300332"/>
                    <a:pt x="149321" y="297998"/>
                  </a:cubicBezTo>
                  <a:cubicBezTo>
                    <a:pt x="150414" y="293259"/>
                    <a:pt x="195624" y="264675"/>
                    <a:pt x="203353" y="259862"/>
                  </a:cubicBezTo>
                  <a:cubicBezTo>
                    <a:pt x="211083" y="255050"/>
                    <a:pt x="225229" y="262268"/>
                    <a:pt x="225229" y="252570"/>
                  </a:cubicBezTo>
                  <a:cubicBezTo>
                    <a:pt x="225229" y="242872"/>
                    <a:pt x="243969" y="247758"/>
                    <a:pt x="254980" y="245278"/>
                  </a:cubicBezTo>
                  <a:cubicBezTo>
                    <a:pt x="265371" y="243507"/>
                    <a:pt x="272881" y="234377"/>
                    <a:pt x="272626" y="223840"/>
                  </a:cubicBezTo>
                  <a:cubicBezTo>
                    <a:pt x="272626" y="213121"/>
                    <a:pt x="288085" y="215455"/>
                    <a:pt x="298002" y="214288"/>
                  </a:cubicBezTo>
                  <a:cubicBezTo>
                    <a:pt x="307919" y="213121"/>
                    <a:pt x="306825" y="203569"/>
                    <a:pt x="313461" y="203569"/>
                  </a:cubicBezTo>
                  <a:cubicBezTo>
                    <a:pt x="320096" y="203569"/>
                    <a:pt x="316742" y="192850"/>
                    <a:pt x="317836" y="180964"/>
                  </a:cubicBezTo>
                  <a:cubicBezTo>
                    <a:pt x="318929" y="169078"/>
                    <a:pt x="319002" y="171412"/>
                    <a:pt x="328920" y="171412"/>
                  </a:cubicBezTo>
                  <a:cubicBezTo>
                    <a:pt x="338837" y="171412"/>
                    <a:pt x="348753" y="165505"/>
                    <a:pt x="348753" y="158359"/>
                  </a:cubicBezTo>
                  <a:cubicBezTo>
                    <a:pt x="348753" y="151213"/>
                    <a:pt x="391776" y="155953"/>
                    <a:pt x="398411" y="155953"/>
                  </a:cubicBezTo>
                  <a:cubicBezTo>
                    <a:pt x="405046" y="155953"/>
                    <a:pt x="407088" y="147349"/>
                    <a:pt x="405994" y="141442"/>
                  </a:cubicBezTo>
                  <a:close/>
                </a:path>
              </a:pathLst>
            </a:custGeom>
            <a:grpFill/>
            <a:ln w="3175" cap="flat">
              <a:solidFill>
                <a:srgbClr val="F3F3F3"/>
              </a:solidFill>
              <a:prstDash val="solid"/>
              <a:miter/>
            </a:ln>
          </p:spPr>
          <p:txBody>
            <a:bodyPr rtlCol="0" anchor="ctr"/>
            <a:lstStyle/>
            <a:p>
              <a:endParaRPr lang="pt-PT"/>
            </a:p>
          </p:txBody>
        </p:sp>
        <p:sp>
          <p:nvSpPr>
            <p:cNvPr id="48" name="Forma livre: Forma 47">
              <a:extLst>
                <a:ext uri="{FF2B5EF4-FFF2-40B4-BE49-F238E27FC236}">
                  <a16:creationId xmlns:a16="http://schemas.microsoft.com/office/drawing/2014/main" id="{734762B6-EEFF-4225-9BCD-BABCF1C8AEA3}"/>
                </a:ext>
              </a:extLst>
            </p:cNvPr>
            <p:cNvSpPr/>
            <p:nvPr/>
          </p:nvSpPr>
          <p:spPr>
            <a:xfrm>
              <a:off x="5979341" y="2953351"/>
              <a:ext cx="140503" cy="279278"/>
            </a:xfrm>
            <a:custGeom>
              <a:avLst/>
              <a:gdLst>
                <a:gd name="connsiteX0" fmla="*/ 127215 w 140503"/>
                <a:gd name="connsiteY0" fmla="*/ 148127 h 279278"/>
                <a:gd name="connsiteX1" fmla="*/ 113214 w 140503"/>
                <a:gd name="connsiteY1" fmla="*/ 135731 h 279278"/>
                <a:gd name="connsiteX2" fmla="*/ 86672 w 140503"/>
                <a:gd name="connsiteY2" fmla="*/ 123262 h 279278"/>
                <a:gd name="connsiteX3" fmla="*/ 113214 w 140503"/>
                <a:gd name="connsiteY3" fmla="*/ 97886 h 279278"/>
                <a:gd name="connsiteX4" fmla="*/ 116409 w 140503"/>
                <a:gd name="connsiteY4" fmla="*/ 51072 h 279278"/>
                <a:gd name="connsiteX5" fmla="*/ 114162 w 140503"/>
                <a:gd name="connsiteY5" fmla="*/ 48739 h 279278"/>
                <a:gd name="connsiteX6" fmla="*/ 120215 w 140503"/>
                <a:gd name="connsiteY6" fmla="*/ 16874 h 279278"/>
                <a:gd name="connsiteX7" fmla="*/ 121746 w 140503"/>
                <a:gd name="connsiteY7" fmla="*/ 14905 h 279278"/>
                <a:gd name="connsiteX8" fmla="*/ 59328 w 140503"/>
                <a:gd name="connsiteY8" fmla="*/ 2654 h 279278"/>
                <a:gd name="connsiteX9" fmla="*/ 44234 w 140503"/>
                <a:gd name="connsiteY9" fmla="*/ -117 h 279278"/>
                <a:gd name="connsiteX10" fmla="*/ 34973 w 140503"/>
                <a:gd name="connsiteY10" fmla="*/ 904 h 279278"/>
                <a:gd name="connsiteX11" fmla="*/ 34973 w 140503"/>
                <a:gd name="connsiteY11" fmla="*/ 57927 h 279278"/>
                <a:gd name="connsiteX12" fmla="*/ 24983 w 140503"/>
                <a:gd name="connsiteY12" fmla="*/ 96792 h 279278"/>
                <a:gd name="connsiteX13" fmla="*/ 3107 w 140503"/>
                <a:gd name="connsiteY13" fmla="*/ 120564 h 279278"/>
                <a:gd name="connsiteX14" fmla="*/ 17108 w 140503"/>
                <a:gd name="connsiteY14" fmla="*/ 159502 h 279278"/>
                <a:gd name="connsiteX15" fmla="*/ 30889 w 140503"/>
                <a:gd name="connsiteY15" fmla="*/ 182909 h 279278"/>
                <a:gd name="connsiteX16" fmla="*/ 56848 w 140503"/>
                <a:gd name="connsiteY16" fmla="*/ 204785 h 279278"/>
                <a:gd name="connsiteX17" fmla="*/ 72891 w 140503"/>
                <a:gd name="connsiteY17" fmla="*/ 269537 h 279278"/>
                <a:gd name="connsiteX18" fmla="*/ 75880 w 140503"/>
                <a:gd name="connsiteY18" fmla="*/ 279162 h 279278"/>
                <a:gd name="connsiteX19" fmla="*/ 89881 w 140503"/>
                <a:gd name="connsiteY19" fmla="*/ 265745 h 279278"/>
                <a:gd name="connsiteX20" fmla="*/ 95933 w 140503"/>
                <a:gd name="connsiteY20" fmla="*/ 236577 h 279278"/>
                <a:gd name="connsiteX21" fmla="*/ 98923 w 140503"/>
                <a:gd name="connsiteY21" fmla="*/ 220390 h 279278"/>
                <a:gd name="connsiteX22" fmla="*/ 124882 w 140503"/>
                <a:gd name="connsiteY22" fmla="*/ 193920 h 279278"/>
                <a:gd name="connsiteX23" fmla="*/ 139465 w 140503"/>
                <a:gd name="connsiteY23" fmla="*/ 182618 h 279278"/>
                <a:gd name="connsiteX24" fmla="*/ 140486 w 140503"/>
                <a:gd name="connsiteY24" fmla="*/ 163586 h 279278"/>
                <a:gd name="connsiteX25" fmla="*/ 127215 w 140503"/>
                <a:gd name="connsiteY25" fmla="*/ 148127 h 27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0503" h="279278">
                  <a:moveTo>
                    <a:pt x="127215" y="148127"/>
                  </a:moveTo>
                  <a:cubicBezTo>
                    <a:pt x="127215" y="140835"/>
                    <a:pt x="118173" y="129241"/>
                    <a:pt x="113214" y="135731"/>
                  </a:cubicBezTo>
                  <a:cubicBezTo>
                    <a:pt x="108256" y="142221"/>
                    <a:pt x="89224" y="136752"/>
                    <a:pt x="86672" y="123262"/>
                  </a:cubicBezTo>
                  <a:cubicBezTo>
                    <a:pt x="84120" y="109772"/>
                    <a:pt x="99141" y="110282"/>
                    <a:pt x="113214" y="97886"/>
                  </a:cubicBezTo>
                  <a:cubicBezTo>
                    <a:pt x="127025" y="85840"/>
                    <a:pt x="128455" y="64883"/>
                    <a:pt x="116409" y="51072"/>
                  </a:cubicBezTo>
                  <a:cubicBezTo>
                    <a:pt x="115701" y="50263"/>
                    <a:pt x="114950" y="49483"/>
                    <a:pt x="114162" y="48739"/>
                  </a:cubicBezTo>
                  <a:cubicBezTo>
                    <a:pt x="99141" y="35759"/>
                    <a:pt x="109714" y="28759"/>
                    <a:pt x="120215" y="16874"/>
                  </a:cubicBezTo>
                  <a:cubicBezTo>
                    <a:pt x="120769" y="16254"/>
                    <a:pt x="121279" y="15597"/>
                    <a:pt x="121746" y="14905"/>
                  </a:cubicBezTo>
                  <a:cubicBezTo>
                    <a:pt x="102415" y="5301"/>
                    <a:pt x="80853" y="1072"/>
                    <a:pt x="59328" y="2654"/>
                  </a:cubicBezTo>
                  <a:cubicBezTo>
                    <a:pt x="54143" y="3041"/>
                    <a:pt x="48944" y="2086"/>
                    <a:pt x="44234" y="-117"/>
                  </a:cubicBezTo>
                  <a:cubicBezTo>
                    <a:pt x="41200" y="605"/>
                    <a:pt x="38094" y="948"/>
                    <a:pt x="34973" y="904"/>
                  </a:cubicBezTo>
                  <a:cubicBezTo>
                    <a:pt x="31983" y="22342"/>
                    <a:pt x="29285" y="49249"/>
                    <a:pt x="34973" y="57927"/>
                  </a:cubicBezTo>
                  <a:cubicBezTo>
                    <a:pt x="42994" y="70906"/>
                    <a:pt x="33004" y="92490"/>
                    <a:pt x="24983" y="96792"/>
                  </a:cubicBezTo>
                  <a:cubicBezTo>
                    <a:pt x="16962" y="101095"/>
                    <a:pt x="10983" y="120564"/>
                    <a:pt x="3107" y="120564"/>
                  </a:cubicBezTo>
                  <a:cubicBezTo>
                    <a:pt x="-4768" y="120564"/>
                    <a:pt x="3107" y="153013"/>
                    <a:pt x="17108" y="159502"/>
                  </a:cubicBezTo>
                  <a:cubicBezTo>
                    <a:pt x="26420" y="163345"/>
                    <a:pt x="32042" y="172905"/>
                    <a:pt x="30889" y="182909"/>
                  </a:cubicBezTo>
                  <a:cubicBezTo>
                    <a:pt x="30889" y="189399"/>
                    <a:pt x="50869" y="195889"/>
                    <a:pt x="56848" y="204785"/>
                  </a:cubicBezTo>
                  <a:cubicBezTo>
                    <a:pt x="62828" y="213681"/>
                    <a:pt x="72891" y="254442"/>
                    <a:pt x="72891" y="269537"/>
                  </a:cubicBezTo>
                  <a:cubicBezTo>
                    <a:pt x="72839" y="272978"/>
                    <a:pt x="73889" y="276355"/>
                    <a:pt x="75880" y="279162"/>
                  </a:cubicBezTo>
                  <a:cubicBezTo>
                    <a:pt x="81488" y="275786"/>
                    <a:pt x="86264" y="271199"/>
                    <a:pt x="89881" y="265745"/>
                  </a:cubicBezTo>
                  <a:cubicBezTo>
                    <a:pt x="94402" y="256557"/>
                    <a:pt x="97902" y="240953"/>
                    <a:pt x="95933" y="236577"/>
                  </a:cubicBezTo>
                  <a:cubicBezTo>
                    <a:pt x="93658" y="231065"/>
                    <a:pt x="94832" y="224728"/>
                    <a:pt x="98923" y="220390"/>
                  </a:cubicBezTo>
                  <a:cubicBezTo>
                    <a:pt x="103371" y="216087"/>
                    <a:pt x="121381" y="195524"/>
                    <a:pt x="124882" y="193920"/>
                  </a:cubicBezTo>
                  <a:cubicBezTo>
                    <a:pt x="128382" y="192316"/>
                    <a:pt x="139903" y="194504"/>
                    <a:pt x="139465" y="182618"/>
                  </a:cubicBezTo>
                  <a:cubicBezTo>
                    <a:pt x="139465" y="176259"/>
                    <a:pt x="139800" y="169908"/>
                    <a:pt x="140486" y="163586"/>
                  </a:cubicBezTo>
                  <a:cubicBezTo>
                    <a:pt x="132100" y="157971"/>
                    <a:pt x="127215" y="151408"/>
                    <a:pt x="127215" y="148127"/>
                  </a:cubicBezTo>
                  <a:close/>
                </a:path>
              </a:pathLst>
            </a:custGeom>
            <a:grpFill/>
            <a:ln w="3175" cap="flat">
              <a:solidFill>
                <a:srgbClr val="F3F3F3"/>
              </a:solidFill>
              <a:prstDash val="solid"/>
              <a:miter/>
            </a:ln>
          </p:spPr>
          <p:txBody>
            <a:bodyPr rtlCol="0" anchor="ctr"/>
            <a:lstStyle/>
            <a:p>
              <a:endParaRPr lang="pt-PT"/>
            </a:p>
          </p:txBody>
        </p:sp>
        <p:sp>
          <p:nvSpPr>
            <p:cNvPr id="55" name="Forma livre: Forma 54">
              <a:extLst>
                <a:ext uri="{FF2B5EF4-FFF2-40B4-BE49-F238E27FC236}">
                  <a16:creationId xmlns:a16="http://schemas.microsoft.com/office/drawing/2014/main" id="{60D4C17B-2717-4C90-9832-14A15929A1D2}"/>
                </a:ext>
              </a:extLst>
            </p:cNvPr>
            <p:cNvSpPr/>
            <p:nvPr/>
          </p:nvSpPr>
          <p:spPr>
            <a:xfrm>
              <a:off x="5429431" y="2947611"/>
              <a:ext cx="704778" cy="730040"/>
            </a:xfrm>
            <a:custGeom>
              <a:avLst/>
              <a:gdLst>
                <a:gd name="connsiteX0" fmla="*/ 241582 w 704778"/>
                <a:gd name="connsiteY0" fmla="*/ 137605 h 730040"/>
                <a:gd name="connsiteX1" fmla="*/ 243770 w 704778"/>
                <a:gd name="connsiteY1" fmla="*/ 170929 h 730040"/>
                <a:gd name="connsiteX2" fmla="*/ 257041 w 704778"/>
                <a:gd name="connsiteY2" fmla="*/ 195940 h 730040"/>
                <a:gd name="connsiteX3" fmla="*/ 249311 w 704778"/>
                <a:gd name="connsiteY3" fmla="*/ 210524 h 730040"/>
                <a:gd name="connsiteX4" fmla="*/ 199654 w 704778"/>
                <a:gd name="connsiteY4" fmla="*/ 212930 h 730040"/>
                <a:gd name="connsiteX5" fmla="*/ 179820 w 704778"/>
                <a:gd name="connsiteY5" fmla="*/ 225983 h 730040"/>
                <a:gd name="connsiteX6" fmla="*/ 168736 w 704778"/>
                <a:gd name="connsiteY6" fmla="*/ 235535 h 730040"/>
                <a:gd name="connsiteX7" fmla="*/ 164361 w 704778"/>
                <a:gd name="connsiteY7" fmla="*/ 258140 h 730040"/>
                <a:gd name="connsiteX8" fmla="*/ 148903 w 704778"/>
                <a:gd name="connsiteY8" fmla="*/ 268859 h 730040"/>
                <a:gd name="connsiteX9" fmla="*/ 123527 w 704778"/>
                <a:gd name="connsiteY9" fmla="*/ 278411 h 730040"/>
                <a:gd name="connsiteX10" fmla="*/ 105880 w 704778"/>
                <a:gd name="connsiteY10" fmla="*/ 299849 h 730040"/>
                <a:gd name="connsiteX11" fmla="*/ 76130 w 704778"/>
                <a:gd name="connsiteY11" fmla="*/ 307141 h 730040"/>
                <a:gd name="connsiteX12" fmla="*/ 54254 w 704778"/>
                <a:gd name="connsiteY12" fmla="*/ 314433 h 730040"/>
                <a:gd name="connsiteX13" fmla="*/ 221 w 704778"/>
                <a:gd name="connsiteY13" fmla="*/ 352569 h 730040"/>
                <a:gd name="connsiteX14" fmla="*/ 950 w 704778"/>
                <a:gd name="connsiteY14" fmla="*/ 402373 h 730040"/>
                <a:gd name="connsiteX15" fmla="*/ 7586 w 704778"/>
                <a:gd name="connsiteY15" fmla="*/ 408936 h 730040"/>
                <a:gd name="connsiteX16" fmla="*/ 335720 w 704778"/>
                <a:gd name="connsiteY16" fmla="*/ 645192 h 730040"/>
                <a:gd name="connsiteX17" fmla="*/ 357158 w 704778"/>
                <a:gd name="connsiteY17" fmla="*/ 678589 h 730040"/>
                <a:gd name="connsiteX18" fmla="*/ 395222 w 704778"/>
                <a:gd name="connsiteY18" fmla="*/ 691423 h 730040"/>
                <a:gd name="connsiteX19" fmla="*/ 411847 w 704778"/>
                <a:gd name="connsiteY19" fmla="*/ 729924 h 730040"/>
                <a:gd name="connsiteX20" fmla="*/ 445171 w 704778"/>
                <a:gd name="connsiteY20" fmla="*/ 722632 h 730040"/>
                <a:gd name="connsiteX21" fmla="*/ 497527 w 704778"/>
                <a:gd name="connsiteY21" fmla="*/ 704621 h 730040"/>
                <a:gd name="connsiteX22" fmla="*/ 559362 w 704778"/>
                <a:gd name="connsiteY22" fmla="*/ 650734 h 730040"/>
                <a:gd name="connsiteX23" fmla="*/ 704761 w 704778"/>
                <a:gd name="connsiteY23" fmla="*/ 552002 h 730040"/>
                <a:gd name="connsiteX24" fmla="*/ 704761 w 704778"/>
                <a:gd name="connsiteY24" fmla="*/ 552002 h 730040"/>
                <a:gd name="connsiteX25" fmla="*/ 687698 w 704778"/>
                <a:gd name="connsiteY25" fmla="*/ 520866 h 730040"/>
                <a:gd name="connsiteX26" fmla="*/ 662760 w 704778"/>
                <a:gd name="connsiteY26" fmla="*/ 512845 h 730040"/>
                <a:gd name="connsiteX27" fmla="*/ 639062 w 704778"/>
                <a:gd name="connsiteY27" fmla="*/ 498261 h 730040"/>
                <a:gd name="connsiteX28" fmla="*/ 635270 w 704778"/>
                <a:gd name="connsiteY28" fmla="*/ 469969 h 730040"/>
                <a:gd name="connsiteX29" fmla="*/ 620322 w 704778"/>
                <a:gd name="connsiteY29" fmla="*/ 447072 h 730040"/>
                <a:gd name="connsiteX30" fmla="*/ 634905 w 704778"/>
                <a:gd name="connsiteY30" fmla="*/ 428989 h 730040"/>
                <a:gd name="connsiteX31" fmla="*/ 629947 w 704778"/>
                <a:gd name="connsiteY31" fmla="*/ 412290 h 730040"/>
                <a:gd name="connsiteX32" fmla="*/ 629947 w 704778"/>
                <a:gd name="connsiteY32" fmla="*/ 389612 h 730040"/>
                <a:gd name="connsiteX33" fmla="*/ 632426 w 704778"/>
                <a:gd name="connsiteY33" fmla="*/ 364747 h 730040"/>
                <a:gd name="connsiteX34" fmla="*/ 633447 w 704778"/>
                <a:gd name="connsiteY34" fmla="*/ 326392 h 730040"/>
                <a:gd name="connsiteX35" fmla="*/ 617916 w 704778"/>
                <a:gd name="connsiteY35" fmla="*/ 292922 h 730040"/>
                <a:gd name="connsiteX36" fmla="*/ 625207 w 704778"/>
                <a:gd name="connsiteY36" fmla="*/ 285630 h 730040"/>
                <a:gd name="connsiteX37" fmla="*/ 622218 w 704778"/>
                <a:gd name="connsiteY37" fmla="*/ 276005 h 730040"/>
                <a:gd name="connsiteX38" fmla="*/ 606175 w 704778"/>
                <a:gd name="connsiteY38" fmla="*/ 211253 h 730040"/>
                <a:gd name="connsiteX39" fmla="*/ 580216 w 704778"/>
                <a:gd name="connsiteY39" fmla="*/ 189377 h 730040"/>
                <a:gd name="connsiteX40" fmla="*/ 566143 w 704778"/>
                <a:gd name="connsiteY40" fmla="*/ 165679 h 730040"/>
                <a:gd name="connsiteX41" fmla="*/ 552143 w 704778"/>
                <a:gd name="connsiteY41" fmla="*/ 126741 h 730040"/>
                <a:gd name="connsiteX42" fmla="*/ 574018 w 704778"/>
                <a:gd name="connsiteY42" fmla="*/ 102969 h 730040"/>
                <a:gd name="connsiteX43" fmla="*/ 584008 w 704778"/>
                <a:gd name="connsiteY43" fmla="*/ 64103 h 730040"/>
                <a:gd name="connsiteX44" fmla="*/ 584008 w 704778"/>
                <a:gd name="connsiteY44" fmla="*/ 7081 h 730040"/>
                <a:gd name="connsiteX45" fmla="*/ 552143 w 704778"/>
                <a:gd name="connsiteY45" fmla="*/ 372 h 730040"/>
                <a:gd name="connsiteX46" fmla="*/ 517652 w 704778"/>
                <a:gd name="connsiteY46" fmla="*/ 4164 h 730040"/>
                <a:gd name="connsiteX47" fmla="*/ 470620 w 704778"/>
                <a:gd name="connsiteY47" fmla="*/ 14446 h 730040"/>
                <a:gd name="connsiteX48" fmla="*/ 343523 w 704778"/>
                <a:gd name="connsiteY48" fmla="*/ 22540 h 730040"/>
                <a:gd name="connsiteX49" fmla="*/ 291021 w 704778"/>
                <a:gd name="connsiteY49" fmla="*/ 52801 h 730040"/>
                <a:gd name="connsiteX50" fmla="*/ 238009 w 704778"/>
                <a:gd name="connsiteY50" fmla="*/ 82479 h 730040"/>
                <a:gd name="connsiteX51" fmla="*/ 225175 w 704778"/>
                <a:gd name="connsiteY51" fmla="*/ 88604 h 730040"/>
                <a:gd name="connsiteX52" fmla="*/ 230790 w 704778"/>
                <a:gd name="connsiteY52" fmla="*/ 99834 h 730040"/>
                <a:gd name="connsiteX53" fmla="*/ 241582 w 704778"/>
                <a:gd name="connsiteY53" fmla="*/ 137605 h 730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04778" h="730040">
                  <a:moveTo>
                    <a:pt x="241582" y="137605"/>
                  </a:moveTo>
                  <a:cubicBezTo>
                    <a:pt x="241582" y="152189"/>
                    <a:pt x="237134" y="169762"/>
                    <a:pt x="243770" y="170929"/>
                  </a:cubicBezTo>
                  <a:cubicBezTo>
                    <a:pt x="250405" y="172096"/>
                    <a:pt x="255874" y="189961"/>
                    <a:pt x="257041" y="195940"/>
                  </a:cubicBezTo>
                  <a:cubicBezTo>
                    <a:pt x="258208" y="201920"/>
                    <a:pt x="255874" y="210524"/>
                    <a:pt x="249311" y="210524"/>
                  </a:cubicBezTo>
                  <a:cubicBezTo>
                    <a:pt x="242749" y="210524"/>
                    <a:pt x="199654" y="205712"/>
                    <a:pt x="199654" y="212930"/>
                  </a:cubicBezTo>
                  <a:cubicBezTo>
                    <a:pt x="199654" y="220149"/>
                    <a:pt x="189737" y="225983"/>
                    <a:pt x="179820" y="225983"/>
                  </a:cubicBezTo>
                  <a:cubicBezTo>
                    <a:pt x="169903" y="225983"/>
                    <a:pt x="169903" y="223649"/>
                    <a:pt x="168736" y="235535"/>
                  </a:cubicBezTo>
                  <a:cubicBezTo>
                    <a:pt x="167570" y="247421"/>
                    <a:pt x="170997" y="258140"/>
                    <a:pt x="164361" y="258140"/>
                  </a:cubicBezTo>
                  <a:cubicBezTo>
                    <a:pt x="157726" y="258140"/>
                    <a:pt x="158819" y="267692"/>
                    <a:pt x="148903" y="268859"/>
                  </a:cubicBezTo>
                  <a:cubicBezTo>
                    <a:pt x="138985" y="270025"/>
                    <a:pt x="123527" y="267692"/>
                    <a:pt x="123527" y="278411"/>
                  </a:cubicBezTo>
                  <a:cubicBezTo>
                    <a:pt x="123782" y="288948"/>
                    <a:pt x="116271" y="298078"/>
                    <a:pt x="105880" y="299849"/>
                  </a:cubicBezTo>
                  <a:cubicBezTo>
                    <a:pt x="94870" y="302183"/>
                    <a:pt x="76130" y="297443"/>
                    <a:pt x="76130" y="307141"/>
                  </a:cubicBezTo>
                  <a:cubicBezTo>
                    <a:pt x="76130" y="316840"/>
                    <a:pt x="61546" y="309475"/>
                    <a:pt x="54254" y="314433"/>
                  </a:cubicBezTo>
                  <a:cubicBezTo>
                    <a:pt x="46962" y="319392"/>
                    <a:pt x="1315" y="347830"/>
                    <a:pt x="221" y="352569"/>
                  </a:cubicBezTo>
                  <a:cubicBezTo>
                    <a:pt x="-362" y="354903"/>
                    <a:pt x="221" y="378456"/>
                    <a:pt x="950" y="402373"/>
                  </a:cubicBezTo>
                  <a:cubicBezTo>
                    <a:pt x="2533" y="405115"/>
                    <a:pt x="4822" y="407383"/>
                    <a:pt x="7586" y="408936"/>
                  </a:cubicBezTo>
                  <a:cubicBezTo>
                    <a:pt x="24284" y="419217"/>
                    <a:pt x="326386" y="634984"/>
                    <a:pt x="335720" y="645192"/>
                  </a:cubicBezTo>
                  <a:cubicBezTo>
                    <a:pt x="343967" y="655576"/>
                    <a:pt x="351150" y="666762"/>
                    <a:pt x="357158" y="678589"/>
                  </a:cubicBezTo>
                  <a:cubicBezTo>
                    <a:pt x="370539" y="680441"/>
                    <a:pt x="383453" y="684794"/>
                    <a:pt x="395222" y="691423"/>
                  </a:cubicBezTo>
                  <a:cubicBezTo>
                    <a:pt x="411847" y="701704"/>
                    <a:pt x="411847" y="729924"/>
                    <a:pt x="411847" y="729924"/>
                  </a:cubicBezTo>
                  <a:cubicBezTo>
                    <a:pt x="411847" y="729924"/>
                    <a:pt x="433285" y="724820"/>
                    <a:pt x="445171" y="722632"/>
                  </a:cubicBezTo>
                  <a:cubicBezTo>
                    <a:pt x="457057" y="720444"/>
                    <a:pt x="497527" y="704621"/>
                    <a:pt x="497527" y="704621"/>
                  </a:cubicBezTo>
                  <a:lnTo>
                    <a:pt x="559362" y="650734"/>
                  </a:lnTo>
                  <a:lnTo>
                    <a:pt x="704761" y="552002"/>
                  </a:lnTo>
                  <a:lnTo>
                    <a:pt x="704761" y="552002"/>
                  </a:lnTo>
                  <a:cubicBezTo>
                    <a:pt x="700314" y="534793"/>
                    <a:pt x="695501" y="520866"/>
                    <a:pt x="687698" y="520866"/>
                  </a:cubicBezTo>
                  <a:cubicBezTo>
                    <a:pt x="679896" y="520866"/>
                    <a:pt x="673115" y="512845"/>
                    <a:pt x="662760" y="512845"/>
                  </a:cubicBezTo>
                  <a:cubicBezTo>
                    <a:pt x="652406" y="512845"/>
                    <a:pt x="640301" y="507449"/>
                    <a:pt x="639062" y="498261"/>
                  </a:cubicBezTo>
                  <a:cubicBezTo>
                    <a:pt x="637822" y="489073"/>
                    <a:pt x="642781" y="482073"/>
                    <a:pt x="635270" y="469969"/>
                  </a:cubicBezTo>
                  <a:cubicBezTo>
                    <a:pt x="627759" y="457864"/>
                    <a:pt x="620322" y="452468"/>
                    <a:pt x="620322" y="447072"/>
                  </a:cubicBezTo>
                  <a:cubicBezTo>
                    <a:pt x="620322" y="441676"/>
                    <a:pt x="633009" y="431176"/>
                    <a:pt x="634905" y="428989"/>
                  </a:cubicBezTo>
                  <a:cubicBezTo>
                    <a:pt x="636801" y="426801"/>
                    <a:pt x="629947" y="418196"/>
                    <a:pt x="629947" y="412290"/>
                  </a:cubicBezTo>
                  <a:cubicBezTo>
                    <a:pt x="629947" y="406383"/>
                    <a:pt x="624915" y="396102"/>
                    <a:pt x="629947" y="389612"/>
                  </a:cubicBezTo>
                  <a:cubicBezTo>
                    <a:pt x="636218" y="382802"/>
                    <a:pt x="637232" y="372659"/>
                    <a:pt x="632426" y="364747"/>
                  </a:cubicBezTo>
                  <a:cubicBezTo>
                    <a:pt x="626884" y="352861"/>
                    <a:pt x="639718" y="342069"/>
                    <a:pt x="633447" y="326392"/>
                  </a:cubicBezTo>
                  <a:cubicBezTo>
                    <a:pt x="627176" y="310714"/>
                    <a:pt x="616968" y="298318"/>
                    <a:pt x="617916" y="292922"/>
                  </a:cubicBezTo>
                  <a:cubicBezTo>
                    <a:pt x="618353" y="290589"/>
                    <a:pt x="621561" y="288110"/>
                    <a:pt x="625207" y="285630"/>
                  </a:cubicBezTo>
                  <a:cubicBezTo>
                    <a:pt x="623217" y="282816"/>
                    <a:pt x="622166" y="279447"/>
                    <a:pt x="622218" y="276005"/>
                  </a:cubicBezTo>
                  <a:cubicBezTo>
                    <a:pt x="622218" y="260911"/>
                    <a:pt x="612228" y="219858"/>
                    <a:pt x="606175" y="211253"/>
                  </a:cubicBezTo>
                  <a:cubicBezTo>
                    <a:pt x="600123" y="202649"/>
                    <a:pt x="580216" y="196086"/>
                    <a:pt x="580216" y="189377"/>
                  </a:cubicBezTo>
                  <a:cubicBezTo>
                    <a:pt x="581470" y="179198"/>
                    <a:pt x="575681" y="169456"/>
                    <a:pt x="566143" y="165679"/>
                  </a:cubicBezTo>
                  <a:cubicBezTo>
                    <a:pt x="552143" y="159189"/>
                    <a:pt x="544267" y="126741"/>
                    <a:pt x="552143" y="126741"/>
                  </a:cubicBezTo>
                  <a:cubicBezTo>
                    <a:pt x="560018" y="126741"/>
                    <a:pt x="566143" y="107344"/>
                    <a:pt x="574018" y="102969"/>
                  </a:cubicBezTo>
                  <a:cubicBezTo>
                    <a:pt x="581894" y="98594"/>
                    <a:pt x="592029" y="77083"/>
                    <a:pt x="584008" y="64103"/>
                  </a:cubicBezTo>
                  <a:cubicBezTo>
                    <a:pt x="578685" y="55426"/>
                    <a:pt x="581383" y="28519"/>
                    <a:pt x="584008" y="7081"/>
                  </a:cubicBezTo>
                  <a:cubicBezTo>
                    <a:pt x="573107" y="6498"/>
                    <a:pt x="562359" y="4230"/>
                    <a:pt x="552143" y="372"/>
                  </a:cubicBezTo>
                  <a:cubicBezTo>
                    <a:pt x="546163" y="-1742"/>
                    <a:pt x="528663" y="3654"/>
                    <a:pt x="517652" y="4164"/>
                  </a:cubicBezTo>
                  <a:cubicBezTo>
                    <a:pt x="506642" y="4675"/>
                    <a:pt x="479589" y="23633"/>
                    <a:pt x="470620" y="14446"/>
                  </a:cubicBezTo>
                  <a:cubicBezTo>
                    <a:pt x="461650" y="5258"/>
                    <a:pt x="369555" y="21738"/>
                    <a:pt x="343523" y="22540"/>
                  </a:cubicBezTo>
                  <a:cubicBezTo>
                    <a:pt x="317491" y="23342"/>
                    <a:pt x="306480" y="52801"/>
                    <a:pt x="291021" y="52801"/>
                  </a:cubicBezTo>
                  <a:cubicBezTo>
                    <a:pt x="275562" y="52801"/>
                    <a:pt x="250989" y="66801"/>
                    <a:pt x="238009" y="82479"/>
                  </a:cubicBezTo>
                  <a:cubicBezTo>
                    <a:pt x="234910" y="86402"/>
                    <a:pt x="230170" y="88662"/>
                    <a:pt x="225175" y="88604"/>
                  </a:cubicBezTo>
                  <a:cubicBezTo>
                    <a:pt x="226656" y="92534"/>
                    <a:pt x="228537" y="96297"/>
                    <a:pt x="230790" y="99834"/>
                  </a:cubicBezTo>
                  <a:cubicBezTo>
                    <a:pt x="238301" y="110961"/>
                    <a:pt x="242085" y="124188"/>
                    <a:pt x="241582" y="137605"/>
                  </a:cubicBezTo>
                  <a:close/>
                </a:path>
              </a:pathLst>
            </a:custGeom>
            <a:grpFill/>
            <a:ln w="3175" cap="flat">
              <a:solidFill>
                <a:srgbClr val="F3F3F3"/>
              </a:solidFill>
              <a:prstDash val="solid"/>
              <a:miter/>
            </a:ln>
          </p:spPr>
          <p:txBody>
            <a:bodyPr rtlCol="0" anchor="ctr"/>
            <a:lstStyle/>
            <a:p>
              <a:endParaRPr lang="pt-PT"/>
            </a:p>
          </p:txBody>
        </p:sp>
        <p:sp>
          <p:nvSpPr>
            <p:cNvPr id="56" name="Forma livre: Forma 55">
              <a:extLst>
                <a:ext uri="{FF2B5EF4-FFF2-40B4-BE49-F238E27FC236}">
                  <a16:creationId xmlns:a16="http://schemas.microsoft.com/office/drawing/2014/main" id="{E9510C66-3AD9-470E-846E-B294D04D84B0}"/>
                </a:ext>
              </a:extLst>
            </p:cNvPr>
            <p:cNvSpPr/>
            <p:nvPr/>
          </p:nvSpPr>
          <p:spPr>
            <a:xfrm>
              <a:off x="6047874" y="3117126"/>
              <a:ext cx="511378" cy="532598"/>
            </a:xfrm>
            <a:custGeom>
              <a:avLst/>
              <a:gdLst>
                <a:gd name="connsiteX0" fmla="*/ 511361 w 511378"/>
                <a:gd name="connsiteY0" fmla="*/ 46770 h 532598"/>
                <a:gd name="connsiteX1" fmla="*/ 510413 w 511378"/>
                <a:gd name="connsiteY1" fmla="*/ 45385 h 532598"/>
                <a:gd name="connsiteX2" fmla="*/ 464912 w 511378"/>
                <a:gd name="connsiteY2" fmla="*/ 32405 h 532598"/>
                <a:gd name="connsiteX3" fmla="*/ 427359 w 511378"/>
                <a:gd name="connsiteY3" fmla="*/ 6665 h 532598"/>
                <a:gd name="connsiteX4" fmla="*/ 391848 w 511378"/>
                <a:gd name="connsiteY4" fmla="*/ 38822 h 532598"/>
                <a:gd name="connsiteX5" fmla="*/ 360055 w 511378"/>
                <a:gd name="connsiteY5" fmla="*/ 20228 h 532598"/>
                <a:gd name="connsiteX6" fmla="*/ 338179 w 511378"/>
                <a:gd name="connsiteY6" fmla="*/ 45385 h 532598"/>
                <a:gd name="connsiteX7" fmla="*/ 342700 w 511378"/>
                <a:gd name="connsiteY7" fmla="*/ 92855 h 532598"/>
                <a:gd name="connsiteX8" fmla="*/ 290637 w 511378"/>
                <a:gd name="connsiteY8" fmla="*/ 93438 h 532598"/>
                <a:gd name="connsiteX9" fmla="*/ 228145 w 511378"/>
                <a:gd name="connsiteY9" fmla="*/ 69083 h 532598"/>
                <a:gd name="connsiteX10" fmla="*/ 194603 w 511378"/>
                <a:gd name="connsiteY10" fmla="*/ 43197 h 532598"/>
                <a:gd name="connsiteX11" fmla="*/ 172727 w 511378"/>
                <a:gd name="connsiteY11" fmla="*/ 22123 h 532598"/>
                <a:gd name="connsiteX12" fmla="*/ 111257 w 511378"/>
                <a:gd name="connsiteY12" fmla="*/ 8634 h 532598"/>
                <a:gd name="connsiteX13" fmla="*/ 72172 w 511378"/>
                <a:gd name="connsiteY13" fmla="*/ -117 h 532598"/>
                <a:gd name="connsiteX14" fmla="*/ 71151 w 511378"/>
                <a:gd name="connsiteY14" fmla="*/ 18915 h 532598"/>
                <a:gd name="connsiteX15" fmla="*/ 56568 w 511378"/>
                <a:gd name="connsiteY15" fmla="*/ 30218 h 532598"/>
                <a:gd name="connsiteX16" fmla="*/ 30609 w 511378"/>
                <a:gd name="connsiteY16" fmla="*/ 56687 h 532598"/>
                <a:gd name="connsiteX17" fmla="*/ 27619 w 511378"/>
                <a:gd name="connsiteY17" fmla="*/ 72875 h 532598"/>
                <a:gd name="connsiteX18" fmla="*/ 21567 w 511378"/>
                <a:gd name="connsiteY18" fmla="*/ 102042 h 532598"/>
                <a:gd name="connsiteX19" fmla="*/ 56 w 511378"/>
                <a:gd name="connsiteY19" fmla="*/ 123116 h 532598"/>
                <a:gd name="connsiteX20" fmla="*/ 15587 w 511378"/>
                <a:gd name="connsiteY20" fmla="*/ 156586 h 532598"/>
                <a:gd name="connsiteX21" fmla="*/ 14566 w 511378"/>
                <a:gd name="connsiteY21" fmla="*/ 194941 h 532598"/>
                <a:gd name="connsiteX22" fmla="*/ 12087 w 511378"/>
                <a:gd name="connsiteY22" fmla="*/ 219806 h 532598"/>
                <a:gd name="connsiteX23" fmla="*/ 12087 w 511378"/>
                <a:gd name="connsiteY23" fmla="*/ 242484 h 532598"/>
                <a:gd name="connsiteX24" fmla="*/ 17046 w 511378"/>
                <a:gd name="connsiteY24" fmla="*/ 259182 h 532598"/>
                <a:gd name="connsiteX25" fmla="*/ 2462 w 511378"/>
                <a:gd name="connsiteY25" fmla="*/ 277266 h 532598"/>
                <a:gd name="connsiteX26" fmla="*/ 17410 w 511378"/>
                <a:gd name="connsiteY26" fmla="*/ 300162 h 532598"/>
                <a:gd name="connsiteX27" fmla="*/ 21202 w 511378"/>
                <a:gd name="connsiteY27" fmla="*/ 328455 h 532598"/>
                <a:gd name="connsiteX28" fmla="*/ 44901 w 511378"/>
                <a:gd name="connsiteY28" fmla="*/ 343039 h 532598"/>
                <a:gd name="connsiteX29" fmla="*/ 69839 w 511378"/>
                <a:gd name="connsiteY29" fmla="*/ 351060 h 532598"/>
                <a:gd name="connsiteX30" fmla="*/ 86902 w 511378"/>
                <a:gd name="connsiteY30" fmla="*/ 382196 h 532598"/>
                <a:gd name="connsiteX31" fmla="*/ 136487 w 511378"/>
                <a:gd name="connsiteY31" fmla="*/ 392478 h 532598"/>
                <a:gd name="connsiteX32" fmla="*/ 157925 w 511378"/>
                <a:gd name="connsiteY32" fmla="*/ 415593 h 532598"/>
                <a:gd name="connsiteX33" fmla="*/ 215020 w 511378"/>
                <a:gd name="connsiteY33" fmla="*/ 382196 h 532598"/>
                <a:gd name="connsiteX34" fmla="*/ 472788 w 511378"/>
                <a:gd name="connsiteY34" fmla="*/ 532482 h 532598"/>
                <a:gd name="connsiteX35" fmla="*/ 472788 w 511378"/>
                <a:gd name="connsiteY35" fmla="*/ 513158 h 532598"/>
                <a:gd name="connsiteX36" fmla="*/ 504142 w 511378"/>
                <a:gd name="connsiteY36" fmla="*/ 513158 h 532598"/>
                <a:gd name="connsiteX37" fmla="*/ 504142 w 511378"/>
                <a:gd name="connsiteY37" fmla="*/ 154982 h 532598"/>
                <a:gd name="connsiteX38" fmla="*/ 504142 w 511378"/>
                <a:gd name="connsiteY38" fmla="*/ 100876 h 532598"/>
                <a:gd name="connsiteX39" fmla="*/ 508299 w 511378"/>
                <a:gd name="connsiteY39" fmla="*/ 55885 h 532598"/>
                <a:gd name="connsiteX40" fmla="*/ 511361 w 511378"/>
                <a:gd name="connsiteY40" fmla="*/ 46770 h 532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11378" h="532598">
                  <a:moveTo>
                    <a:pt x="511361" y="46770"/>
                  </a:moveTo>
                  <a:cubicBezTo>
                    <a:pt x="510997" y="46347"/>
                    <a:pt x="510676" y="45881"/>
                    <a:pt x="510413" y="45385"/>
                  </a:cubicBezTo>
                  <a:cubicBezTo>
                    <a:pt x="507934" y="38093"/>
                    <a:pt x="494372" y="37218"/>
                    <a:pt x="464912" y="32405"/>
                  </a:cubicBezTo>
                  <a:cubicBezTo>
                    <a:pt x="440703" y="28395"/>
                    <a:pt x="443693" y="13155"/>
                    <a:pt x="427359" y="6665"/>
                  </a:cubicBezTo>
                  <a:cubicBezTo>
                    <a:pt x="426375" y="25325"/>
                    <a:pt x="410515" y="39690"/>
                    <a:pt x="391848" y="38822"/>
                  </a:cubicBezTo>
                  <a:cubicBezTo>
                    <a:pt x="378504" y="39478"/>
                    <a:pt x="366027" y="32179"/>
                    <a:pt x="360055" y="20228"/>
                  </a:cubicBezTo>
                  <a:cubicBezTo>
                    <a:pt x="347149" y="28540"/>
                    <a:pt x="338179" y="38385"/>
                    <a:pt x="338179" y="45385"/>
                  </a:cubicBezTo>
                  <a:cubicBezTo>
                    <a:pt x="337669" y="60479"/>
                    <a:pt x="353638" y="77250"/>
                    <a:pt x="342700" y="92855"/>
                  </a:cubicBezTo>
                  <a:cubicBezTo>
                    <a:pt x="331763" y="108459"/>
                    <a:pt x="307700" y="110136"/>
                    <a:pt x="290637" y="93438"/>
                  </a:cubicBezTo>
                  <a:cubicBezTo>
                    <a:pt x="273625" y="77732"/>
                    <a:pt x="251304" y="69032"/>
                    <a:pt x="228145" y="69083"/>
                  </a:cubicBezTo>
                  <a:cubicBezTo>
                    <a:pt x="207582" y="69083"/>
                    <a:pt x="193072" y="55083"/>
                    <a:pt x="194603" y="43197"/>
                  </a:cubicBezTo>
                  <a:cubicBezTo>
                    <a:pt x="196134" y="31311"/>
                    <a:pt x="189571" y="25915"/>
                    <a:pt x="172727" y="22123"/>
                  </a:cubicBezTo>
                  <a:cubicBezTo>
                    <a:pt x="155883" y="18332"/>
                    <a:pt x="141227" y="3238"/>
                    <a:pt x="111257" y="8634"/>
                  </a:cubicBezTo>
                  <a:cubicBezTo>
                    <a:pt x="97584" y="11069"/>
                    <a:pt x="83504" y="7919"/>
                    <a:pt x="72172" y="-117"/>
                  </a:cubicBezTo>
                  <a:cubicBezTo>
                    <a:pt x="71487" y="6205"/>
                    <a:pt x="71151" y="12557"/>
                    <a:pt x="71151" y="18915"/>
                  </a:cubicBezTo>
                  <a:cubicBezTo>
                    <a:pt x="71662" y="30801"/>
                    <a:pt x="60141" y="28613"/>
                    <a:pt x="56568" y="30218"/>
                  </a:cubicBezTo>
                  <a:cubicBezTo>
                    <a:pt x="52995" y="31822"/>
                    <a:pt x="34692" y="52093"/>
                    <a:pt x="30609" y="56687"/>
                  </a:cubicBezTo>
                  <a:cubicBezTo>
                    <a:pt x="26518" y="61026"/>
                    <a:pt x="25344" y="67363"/>
                    <a:pt x="27619" y="72875"/>
                  </a:cubicBezTo>
                  <a:cubicBezTo>
                    <a:pt x="29588" y="77250"/>
                    <a:pt x="26088" y="92855"/>
                    <a:pt x="21567" y="102042"/>
                  </a:cubicBezTo>
                  <a:cubicBezTo>
                    <a:pt x="17046" y="111230"/>
                    <a:pt x="1077" y="117720"/>
                    <a:pt x="56" y="123116"/>
                  </a:cubicBezTo>
                  <a:cubicBezTo>
                    <a:pt x="-965" y="128512"/>
                    <a:pt x="9025" y="140908"/>
                    <a:pt x="15587" y="156586"/>
                  </a:cubicBezTo>
                  <a:cubicBezTo>
                    <a:pt x="22150" y="172263"/>
                    <a:pt x="9025" y="183055"/>
                    <a:pt x="14566" y="194941"/>
                  </a:cubicBezTo>
                  <a:cubicBezTo>
                    <a:pt x="19372" y="202853"/>
                    <a:pt x="18358" y="212996"/>
                    <a:pt x="12087" y="219806"/>
                  </a:cubicBezTo>
                  <a:cubicBezTo>
                    <a:pt x="7056" y="226296"/>
                    <a:pt x="12087" y="236505"/>
                    <a:pt x="12087" y="242484"/>
                  </a:cubicBezTo>
                  <a:cubicBezTo>
                    <a:pt x="12087" y="248463"/>
                    <a:pt x="19379" y="257068"/>
                    <a:pt x="17046" y="259182"/>
                  </a:cubicBezTo>
                  <a:cubicBezTo>
                    <a:pt x="14712" y="261297"/>
                    <a:pt x="2462" y="271870"/>
                    <a:pt x="2462" y="277266"/>
                  </a:cubicBezTo>
                  <a:cubicBezTo>
                    <a:pt x="2462" y="282662"/>
                    <a:pt x="9754" y="288058"/>
                    <a:pt x="17410" y="300162"/>
                  </a:cubicBezTo>
                  <a:cubicBezTo>
                    <a:pt x="25067" y="312267"/>
                    <a:pt x="19963" y="319049"/>
                    <a:pt x="21202" y="328455"/>
                  </a:cubicBezTo>
                  <a:cubicBezTo>
                    <a:pt x="22442" y="337862"/>
                    <a:pt x="34911" y="343039"/>
                    <a:pt x="44901" y="343039"/>
                  </a:cubicBezTo>
                  <a:cubicBezTo>
                    <a:pt x="54891" y="343039"/>
                    <a:pt x="61162" y="351060"/>
                    <a:pt x="69839" y="351060"/>
                  </a:cubicBezTo>
                  <a:cubicBezTo>
                    <a:pt x="78516" y="351060"/>
                    <a:pt x="82454" y="364987"/>
                    <a:pt x="86902" y="382196"/>
                  </a:cubicBezTo>
                  <a:cubicBezTo>
                    <a:pt x="90621" y="382196"/>
                    <a:pt x="123361" y="382852"/>
                    <a:pt x="136487" y="392478"/>
                  </a:cubicBezTo>
                  <a:cubicBezTo>
                    <a:pt x="145091" y="398690"/>
                    <a:pt x="152376" y="406544"/>
                    <a:pt x="157925" y="415593"/>
                  </a:cubicBezTo>
                  <a:lnTo>
                    <a:pt x="215020" y="382196"/>
                  </a:lnTo>
                  <a:lnTo>
                    <a:pt x="472788" y="532482"/>
                  </a:lnTo>
                  <a:lnTo>
                    <a:pt x="472788" y="513158"/>
                  </a:lnTo>
                  <a:lnTo>
                    <a:pt x="504142" y="513158"/>
                  </a:lnTo>
                  <a:lnTo>
                    <a:pt x="504142" y="154982"/>
                  </a:lnTo>
                  <a:cubicBezTo>
                    <a:pt x="504142" y="130189"/>
                    <a:pt x="493642" y="114439"/>
                    <a:pt x="504142" y="100876"/>
                  </a:cubicBezTo>
                  <a:cubicBezTo>
                    <a:pt x="514643" y="87313"/>
                    <a:pt x="499913" y="80677"/>
                    <a:pt x="508299" y="55885"/>
                  </a:cubicBezTo>
                  <a:cubicBezTo>
                    <a:pt x="509247" y="52968"/>
                    <a:pt x="510268" y="49905"/>
                    <a:pt x="511361" y="46770"/>
                  </a:cubicBezTo>
                  <a:close/>
                </a:path>
              </a:pathLst>
            </a:custGeom>
            <a:grpFill/>
            <a:ln w="3175" cap="flat">
              <a:solidFill>
                <a:srgbClr val="F3F3F3"/>
              </a:solidFill>
              <a:prstDash val="solid"/>
              <a:miter/>
            </a:ln>
          </p:spPr>
          <p:txBody>
            <a:bodyPr rtlCol="0" anchor="ctr"/>
            <a:lstStyle/>
            <a:p>
              <a:endParaRPr lang="pt-PT"/>
            </a:p>
          </p:txBody>
        </p:sp>
        <p:sp>
          <p:nvSpPr>
            <p:cNvPr id="59" name="Forma livre: Forma 58">
              <a:extLst>
                <a:ext uri="{FF2B5EF4-FFF2-40B4-BE49-F238E27FC236}">
                  <a16:creationId xmlns:a16="http://schemas.microsoft.com/office/drawing/2014/main" id="{DB2C5E19-8969-451E-B2C9-843D111E675F}"/>
                </a:ext>
              </a:extLst>
            </p:cNvPr>
            <p:cNvSpPr/>
            <p:nvPr/>
          </p:nvSpPr>
          <p:spPr>
            <a:xfrm>
              <a:off x="5161474" y="3866657"/>
              <a:ext cx="95523" cy="28948"/>
            </a:xfrm>
            <a:custGeom>
              <a:avLst/>
              <a:gdLst>
                <a:gd name="connsiteX0" fmla="*/ 44901 w 95523"/>
                <a:gd name="connsiteY0" fmla="*/ 1488 h 28948"/>
                <a:gd name="connsiteX1" fmla="*/ 2025 w 95523"/>
                <a:gd name="connsiteY1" fmla="*/ 8780 h 28948"/>
                <a:gd name="connsiteX2" fmla="*/ -17 w 95523"/>
                <a:gd name="connsiteY2" fmla="*/ 19717 h 28948"/>
                <a:gd name="connsiteX3" fmla="*/ 5598 w 95523"/>
                <a:gd name="connsiteY3" fmla="*/ 28832 h 28948"/>
                <a:gd name="connsiteX4" fmla="*/ 7567 w 95523"/>
                <a:gd name="connsiteY4" fmla="*/ 28832 h 28948"/>
                <a:gd name="connsiteX5" fmla="*/ 46141 w 95523"/>
                <a:gd name="connsiteY5" fmla="*/ 17238 h 28948"/>
                <a:gd name="connsiteX6" fmla="*/ 74652 w 95523"/>
                <a:gd name="connsiteY6" fmla="*/ 25405 h 28948"/>
                <a:gd name="connsiteX7" fmla="*/ 95507 w 95523"/>
                <a:gd name="connsiteY7" fmla="*/ 19280 h 28948"/>
                <a:gd name="connsiteX8" fmla="*/ 77131 w 95523"/>
                <a:gd name="connsiteY8" fmla="*/ 16582 h 28948"/>
                <a:gd name="connsiteX9" fmla="*/ 44901 w 95523"/>
                <a:gd name="connsiteY9" fmla="*/ 1488 h 28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523" h="28948">
                  <a:moveTo>
                    <a:pt x="44901" y="1488"/>
                  </a:moveTo>
                  <a:cubicBezTo>
                    <a:pt x="31871" y="8758"/>
                    <a:pt x="16733" y="11332"/>
                    <a:pt x="2025" y="8780"/>
                  </a:cubicBezTo>
                  <a:cubicBezTo>
                    <a:pt x="1661" y="12477"/>
                    <a:pt x="982" y="16137"/>
                    <a:pt x="-17" y="19717"/>
                  </a:cubicBezTo>
                  <a:cubicBezTo>
                    <a:pt x="1952" y="22707"/>
                    <a:pt x="3848" y="25770"/>
                    <a:pt x="5598" y="28832"/>
                  </a:cubicBezTo>
                  <a:lnTo>
                    <a:pt x="7567" y="28832"/>
                  </a:lnTo>
                  <a:cubicBezTo>
                    <a:pt x="17703" y="28176"/>
                    <a:pt x="39214" y="24020"/>
                    <a:pt x="46141" y="17238"/>
                  </a:cubicBezTo>
                  <a:cubicBezTo>
                    <a:pt x="53068" y="10457"/>
                    <a:pt x="64517" y="24092"/>
                    <a:pt x="74652" y="25405"/>
                  </a:cubicBezTo>
                  <a:cubicBezTo>
                    <a:pt x="82083" y="25646"/>
                    <a:pt x="89389" y="23502"/>
                    <a:pt x="95507" y="19280"/>
                  </a:cubicBezTo>
                  <a:cubicBezTo>
                    <a:pt x="89564" y="17413"/>
                    <a:pt x="83359" y="16502"/>
                    <a:pt x="77131" y="16582"/>
                  </a:cubicBezTo>
                  <a:cubicBezTo>
                    <a:pt x="60725" y="15196"/>
                    <a:pt x="59412" y="-6023"/>
                    <a:pt x="44901" y="1488"/>
                  </a:cubicBezTo>
                  <a:close/>
                </a:path>
              </a:pathLst>
            </a:custGeom>
            <a:grpFill/>
            <a:ln w="3175" cap="flat">
              <a:solidFill>
                <a:srgbClr val="F3F3F3"/>
              </a:solidFill>
              <a:prstDash val="solid"/>
              <a:miter/>
            </a:ln>
          </p:spPr>
          <p:txBody>
            <a:bodyPr rtlCol="0" anchor="ctr"/>
            <a:lstStyle/>
            <a:p>
              <a:endParaRPr lang="pt-PT"/>
            </a:p>
          </p:txBody>
        </p:sp>
        <p:sp>
          <p:nvSpPr>
            <p:cNvPr id="60" name="Forma livre: Forma 59">
              <a:extLst>
                <a:ext uri="{FF2B5EF4-FFF2-40B4-BE49-F238E27FC236}">
                  <a16:creationId xmlns:a16="http://schemas.microsoft.com/office/drawing/2014/main" id="{67B7A382-F3DC-4FC1-95DE-FB0BEE88765C}"/>
                </a:ext>
              </a:extLst>
            </p:cNvPr>
            <p:cNvSpPr/>
            <p:nvPr/>
          </p:nvSpPr>
          <p:spPr>
            <a:xfrm>
              <a:off x="5145233" y="3765077"/>
              <a:ext cx="192903" cy="162484"/>
            </a:xfrm>
            <a:custGeom>
              <a:avLst/>
              <a:gdLst>
                <a:gd name="connsiteX0" fmla="*/ 174385 w 192903"/>
                <a:gd name="connsiteY0" fmla="*/ 111308 h 162484"/>
                <a:gd name="connsiteX1" fmla="*/ 169354 w 192903"/>
                <a:gd name="connsiteY1" fmla="*/ 88630 h 162484"/>
                <a:gd name="connsiteX2" fmla="*/ 163156 w 192903"/>
                <a:gd name="connsiteY2" fmla="*/ 78713 h 162484"/>
                <a:gd name="connsiteX3" fmla="*/ 144124 w 192903"/>
                <a:gd name="connsiteY3" fmla="*/ 52973 h 162484"/>
                <a:gd name="connsiteX4" fmla="*/ 120280 w 192903"/>
                <a:gd name="connsiteY4" fmla="*/ 19649 h 162484"/>
                <a:gd name="connsiteX5" fmla="*/ 108394 w 192903"/>
                <a:gd name="connsiteY5" fmla="*/ 19649 h 162484"/>
                <a:gd name="connsiteX6" fmla="*/ 89362 w 192903"/>
                <a:gd name="connsiteY6" fmla="*/ 1638 h 162484"/>
                <a:gd name="connsiteX7" fmla="*/ 63184 w 192903"/>
                <a:gd name="connsiteY7" fmla="*/ 4190 h 162484"/>
                <a:gd name="connsiteX8" fmla="*/ 32267 w 192903"/>
                <a:gd name="connsiteY8" fmla="*/ 4190 h 162484"/>
                <a:gd name="connsiteX9" fmla="*/ 13235 w 192903"/>
                <a:gd name="connsiteY9" fmla="*/ 22201 h 162484"/>
                <a:gd name="connsiteX10" fmla="*/ 11485 w 192903"/>
                <a:gd name="connsiteY10" fmla="*/ 22639 h 162484"/>
                <a:gd name="connsiteX11" fmla="*/ 3756 w 192903"/>
                <a:gd name="connsiteY11" fmla="*/ 51806 h 162484"/>
                <a:gd name="connsiteX12" fmla="*/ 110 w 192903"/>
                <a:gd name="connsiteY12" fmla="*/ 68358 h 162484"/>
                <a:gd name="connsiteX13" fmla="*/ 15933 w 192903"/>
                <a:gd name="connsiteY13" fmla="*/ 103359 h 162484"/>
                <a:gd name="connsiteX14" fmla="*/ 16297 w 192903"/>
                <a:gd name="connsiteY14" fmla="*/ 103359 h 162484"/>
                <a:gd name="connsiteX15" fmla="*/ 18266 w 192903"/>
                <a:gd name="connsiteY15" fmla="*/ 110287 h 162484"/>
                <a:gd name="connsiteX16" fmla="*/ 61143 w 192903"/>
                <a:gd name="connsiteY16" fmla="*/ 102995 h 162484"/>
                <a:gd name="connsiteX17" fmla="*/ 93373 w 192903"/>
                <a:gd name="connsiteY17" fmla="*/ 118089 h 162484"/>
                <a:gd name="connsiteX18" fmla="*/ 111748 w 192903"/>
                <a:gd name="connsiteY18" fmla="*/ 120787 h 162484"/>
                <a:gd name="connsiteX19" fmla="*/ 90894 w 192903"/>
                <a:gd name="connsiteY19" fmla="*/ 126912 h 162484"/>
                <a:gd name="connsiteX20" fmla="*/ 62382 w 192903"/>
                <a:gd name="connsiteY20" fmla="*/ 118745 h 162484"/>
                <a:gd name="connsiteX21" fmla="*/ 23808 w 192903"/>
                <a:gd name="connsiteY21" fmla="*/ 130339 h 162484"/>
                <a:gd name="connsiteX22" fmla="*/ 21839 w 192903"/>
                <a:gd name="connsiteY22" fmla="*/ 130339 h 162484"/>
                <a:gd name="connsiteX23" fmla="*/ 30225 w 192903"/>
                <a:gd name="connsiteY23" fmla="*/ 152215 h 162484"/>
                <a:gd name="connsiteX24" fmla="*/ 38319 w 192903"/>
                <a:gd name="connsiteY24" fmla="*/ 158559 h 162484"/>
                <a:gd name="connsiteX25" fmla="*/ 57351 w 192903"/>
                <a:gd name="connsiteY25" fmla="*/ 150319 h 162484"/>
                <a:gd name="connsiteX26" fmla="*/ 106717 w 192903"/>
                <a:gd name="connsiteY26" fmla="*/ 146235 h 162484"/>
                <a:gd name="connsiteX27" fmla="*/ 115248 w 192903"/>
                <a:gd name="connsiteY27" fmla="*/ 148642 h 162484"/>
                <a:gd name="connsiteX28" fmla="*/ 115248 w 192903"/>
                <a:gd name="connsiteY28" fmla="*/ 145287 h 162484"/>
                <a:gd name="connsiteX29" fmla="*/ 139238 w 192903"/>
                <a:gd name="connsiteY29" fmla="*/ 155788 h 162484"/>
                <a:gd name="connsiteX30" fmla="*/ 188823 w 192903"/>
                <a:gd name="connsiteY30" fmla="*/ 159069 h 162484"/>
                <a:gd name="connsiteX31" fmla="*/ 192542 w 192903"/>
                <a:gd name="connsiteY31" fmla="*/ 157611 h 162484"/>
                <a:gd name="connsiteX32" fmla="*/ 192542 w 192903"/>
                <a:gd name="connsiteY32" fmla="*/ 134496 h 162484"/>
                <a:gd name="connsiteX33" fmla="*/ 174385 w 192903"/>
                <a:gd name="connsiteY33" fmla="*/ 111308 h 16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92903" h="162484">
                  <a:moveTo>
                    <a:pt x="174385" y="111308"/>
                  </a:moveTo>
                  <a:cubicBezTo>
                    <a:pt x="168406" y="104818"/>
                    <a:pt x="169354" y="88630"/>
                    <a:pt x="169354" y="88630"/>
                  </a:cubicBezTo>
                  <a:lnTo>
                    <a:pt x="163156" y="78713"/>
                  </a:lnTo>
                  <a:cubicBezTo>
                    <a:pt x="163156" y="78713"/>
                    <a:pt x="158343" y="58150"/>
                    <a:pt x="144124" y="52973"/>
                  </a:cubicBezTo>
                  <a:cubicBezTo>
                    <a:pt x="129905" y="47795"/>
                    <a:pt x="120280" y="19649"/>
                    <a:pt x="120280" y="19649"/>
                  </a:cubicBezTo>
                  <a:lnTo>
                    <a:pt x="108394" y="19649"/>
                  </a:lnTo>
                  <a:cubicBezTo>
                    <a:pt x="103158" y="12576"/>
                    <a:pt x="96719" y="6472"/>
                    <a:pt x="89362" y="1638"/>
                  </a:cubicBezTo>
                  <a:cubicBezTo>
                    <a:pt x="79883" y="-3466"/>
                    <a:pt x="63184" y="4190"/>
                    <a:pt x="63184" y="4190"/>
                  </a:cubicBezTo>
                  <a:cubicBezTo>
                    <a:pt x="52925" y="5619"/>
                    <a:pt x="42519" y="5619"/>
                    <a:pt x="32267" y="4190"/>
                  </a:cubicBezTo>
                  <a:cubicBezTo>
                    <a:pt x="20381" y="1638"/>
                    <a:pt x="22787" y="19649"/>
                    <a:pt x="13235" y="22201"/>
                  </a:cubicBezTo>
                  <a:lnTo>
                    <a:pt x="11485" y="22639"/>
                  </a:lnTo>
                  <a:cubicBezTo>
                    <a:pt x="11106" y="32811"/>
                    <a:pt x="8466" y="42779"/>
                    <a:pt x="3756" y="51806"/>
                  </a:cubicBezTo>
                  <a:cubicBezTo>
                    <a:pt x="832" y="56801"/>
                    <a:pt x="-444" y="62598"/>
                    <a:pt x="110" y="68358"/>
                  </a:cubicBezTo>
                  <a:cubicBezTo>
                    <a:pt x="11682" y="76008"/>
                    <a:pt x="17836" y="89622"/>
                    <a:pt x="15933" y="103359"/>
                  </a:cubicBezTo>
                  <a:lnTo>
                    <a:pt x="16297" y="103359"/>
                  </a:lnTo>
                  <a:cubicBezTo>
                    <a:pt x="17887" y="105299"/>
                    <a:pt x="18594" y="107808"/>
                    <a:pt x="18266" y="110287"/>
                  </a:cubicBezTo>
                  <a:cubicBezTo>
                    <a:pt x="32974" y="112839"/>
                    <a:pt x="48112" y="110265"/>
                    <a:pt x="61143" y="102995"/>
                  </a:cubicBezTo>
                  <a:cubicBezTo>
                    <a:pt x="75726" y="95703"/>
                    <a:pt x="76966" y="116703"/>
                    <a:pt x="93373" y="118089"/>
                  </a:cubicBezTo>
                  <a:cubicBezTo>
                    <a:pt x="99600" y="118009"/>
                    <a:pt x="105805" y="118920"/>
                    <a:pt x="111748" y="120787"/>
                  </a:cubicBezTo>
                  <a:cubicBezTo>
                    <a:pt x="105630" y="125009"/>
                    <a:pt x="98324" y="127153"/>
                    <a:pt x="90894" y="126912"/>
                  </a:cubicBezTo>
                  <a:cubicBezTo>
                    <a:pt x="80758" y="125600"/>
                    <a:pt x="69018" y="111891"/>
                    <a:pt x="62382" y="118745"/>
                  </a:cubicBezTo>
                  <a:cubicBezTo>
                    <a:pt x="55747" y="125600"/>
                    <a:pt x="33944" y="129683"/>
                    <a:pt x="23808" y="130339"/>
                  </a:cubicBezTo>
                  <a:lnTo>
                    <a:pt x="21839" y="130339"/>
                  </a:lnTo>
                  <a:cubicBezTo>
                    <a:pt x="25675" y="137186"/>
                    <a:pt x="28497" y="144558"/>
                    <a:pt x="30225" y="152215"/>
                  </a:cubicBezTo>
                  <a:cubicBezTo>
                    <a:pt x="36350" y="152798"/>
                    <a:pt x="34309" y="158121"/>
                    <a:pt x="38319" y="158559"/>
                  </a:cubicBezTo>
                  <a:cubicBezTo>
                    <a:pt x="44663" y="159215"/>
                    <a:pt x="57351" y="150319"/>
                    <a:pt x="57351" y="150319"/>
                  </a:cubicBezTo>
                  <a:cubicBezTo>
                    <a:pt x="57351" y="150319"/>
                    <a:pt x="99716" y="146892"/>
                    <a:pt x="106717" y="146235"/>
                  </a:cubicBezTo>
                  <a:cubicBezTo>
                    <a:pt x="109714" y="146323"/>
                    <a:pt x="112645" y="147147"/>
                    <a:pt x="115248" y="148642"/>
                  </a:cubicBezTo>
                  <a:cubicBezTo>
                    <a:pt x="115314" y="147526"/>
                    <a:pt x="115314" y="146403"/>
                    <a:pt x="115248" y="145287"/>
                  </a:cubicBezTo>
                  <a:cubicBezTo>
                    <a:pt x="115248" y="145287"/>
                    <a:pt x="137780" y="150173"/>
                    <a:pt x="139238" y="155788"/>
                  </a:cubicBezTo>
                  <a:cubicBezTo>
                    <a:pt x="140697" y="161403"/>
                    <a:pt x="171542" y="165559"/>
                    <a:pt x="188823" y="159069"/>
                  </a:cubicBezTo>
                  <a:lnTo>
                    <a:pt x="192542" y="157611"/>
                  </a:lnTo>
                  <a:cubicBezTo>
                    <a:pt x="193001" y="149911"/>
                    <a:pt x="193001" y="142196"/>
                    <a:pt x="192542" y="134496"/>
                  </a:cubicBezTo>
                  <a:cubicBezTo>
                    <a:pt x="191375" y="129537"/>
                    <a:pt x="180364" y="117797"/>
                    <a:pt x="174385" y="111308"/>
                  </a:cubicBezTo>
                  <a:close/>
                </a:path>
              </a:pathLst>
            </a:custGeom>
            <a:grpFill/>
            <a:ln w="3175" cap="flat">
              <a:solidFill>
                <a:srgbClr val="F3F3F3"/>
              </a:solidFill>
              <a:prstDash val="solid"/>
              <a:miter/>
            </a:ln>
          </p:spPr>
          <p:txBody>
            <a:bodyPr rtlCol="0" anchor="ctr"/>
            <a:lstStyle/>
            <a:p>
              <a:endParaRPr lang="pt-PT"/>
            </a:p>
          </p:txBody>
        </p:sp>
        <p:sp>
          <p:nvSpPr>
            <p:cNvPr id="62" name="Forma livre: Forma 61">
              <a:extLst>
                <a:ext uri="{FF2B5EF4-FFF2-40B4-BE49-F238E27FC236}">
                  <a16:creationId xmlns:a16="http://schemas.microsoft.com/office/drawing/2014/main" id="{07404E65-35A0-4978-9BF3-0CA4F42FB2BA}"/>
                </a:ext>
              </a:extLst>
            </p:cNvPr>
            <p:cNvSpPr/>
            <p:nvPr/>
          </p:nvSpPr>
          <p:spPr>
            <a:xfrm>
              <a:off x="5175474" y="3912012"/>
              <a:ext cx="84876" cy="60449"/>
            </a:xfrm>
            <a:custGeom>
              <a:avLst/>
              <a:gdLst>
                <a:gd name="connsiteX0" fmla="*/ 27109 w 84876"/>
                <a:gd name="connsiteY0" fmla="*/ 3967 h 60449"/>
                <a:gd name="connsiteX1" fmla="*/ 8077 w 84876"/>
                <a:gd name="connsiteY1" fmla="*/ 12207 h 60449"/>
                <a:gd name="connsiteX2" fmla="*/ -17 w 84876"/>
                <a:gd name="connsiteY2" fmla="*/ 5863 h 60449"/>
                <a:gd name="connsiteX3" fmla="*/ 858 w 84876"/>
                <a:gd name="connsiteY3" fmla="*/ 10384 h 60449"/>
                <a:gd name="connsiteX4" fmla="*/ 858 w 84876"/>
                <a:gd name="connsiteY4" fmla="*/ 20519 h 60449"/>
                <a:gd name="connsiteX5" fmla="*/ 17994 w 84876"/>
                <a:gd name="connsiteY5" fmla="*/ 29707 h 60449"/>
                <a:gd name="connsiteX6" fmla="*/ 32578 w 84876"/>
                <a:gd name="connsiteY6" fmla="*/ 57270 h 60449"/>
                <a:gd name="connsiteX7" fmla="*/ 36443 w 84876"/>
                <a:gd name="connsiteY7" fmla="*/ 60333 h 60449"/>
                <a:gd name="connsiteX8" fmla="*/ 40089 w 84876"/>
                <a:gd name="connsiteY8" fmla="*/ 56468 h 60449"/>
                <a:gd name="connsiteX9" fmla="*/ 67798 w 84876"/>
                <a:gd name="connsiteY9" fmla="*/ 38603 h 60449"/>
                <a:gd name="connsiteX10" fmla="*/ 79742 w 84876"/>
                <a:gd name="connsiteY10" fmla="*/ 33229 h 60449"/>
                <a:gd name="connsiteX11" fmla="*/ 79829 w 84876"/>
                <a:gd name="connsiteY11" fmla="*/ 32988 h 60449"/>
                <a:gd name="connsiteX12" fmla="*/ 77568 w 84876"/>
                <a:gd name="connsiteY12" fmla="*/ 15926 h 60449"/>
                <a:gd name="connsiteX13" fmla="*/ 84860 w 84876"/>
                <a:gd name="connsiteY13" fmla="*/ 2290 h 60449"/>
                <a:gd name="connsiteX14" fmla="*/ 76329 w 84876"/>
                <a:gd name="connsiteY14" fmla="*/ -117 h 60449"/>
                <a:gd name="connsiteX15" fmla="*/ 27109 w 84876"/>
                <a:gd name="connsiteY15" fmla="*/ 3967 h 6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876" h="60449">
                  <a:moveTo>
                    <a:pt x="27109" y="3967"/>
                  </a:moveTo>
                  <a:cubicBezTo>
                    <a:pt x="27109" y="3967"/>
                    <a:pt x="14421" y="12863"/>
                    <a:pt x="8077" y="12207"/>
                  </a:cubicBezTo>
                  <a:cubicBezTo>
                    <a:pt x="4067" y="11769"/>
                    <a:pt x="6108" y="6446"/>
                    <a:pt x="-17" y="5863"/>
                  </a:cubicBezTo>
                  <a:cubicBezTo>
                    <a:pt x="-17" y="7321"/>
                    <a:pt x="639" y="8852"/>
                    <a:pt x="858" y="10384"/>
                  </a:cubicBezTo>
                  <a:cubicBezTo>
                    <a:pt x="1332" y="13745"/>
                    <a:pt x="1332" y="17158"/>
                    <a:pt x="858" y="20519"/>
                  </a:cubicBezTo>
                  <a:cubicBezTo>
                    <a:pt x="5656" y="25048"/>
                    <a:pt x="11570" y="28212"/>
                    <a:pt x="17994" y="29707"/>
                  </a:cubicBezTo>
                  <a:cubicBezTo>
                    <a:pt x="37463" y="35687"/>
                    <a:pt x="16463" y="46479"/>
                    <a:pt x="32578" y="57270"/>
                  </a:cubicBezTo>
                  <a:cubicBezTo>
                    <a:pt x="34036" y="58291"/>
                    <a:pt x="35203" y="59312"/>
                    <a:pt x="36443" y="60333"/>
                  </a:cubicBezTo>
                  <a:cubicBezTo>
                    <a:pt x="37514" y="58918"/>
                    <a:pt x="38732" y="57621"/>
                    <a:pt x="40089" y="56468"/>
                  </a:cubicBezTo>
                  <a:cubicBezTo>
                    <a:pt x="47380" y="50780"/>
                    <a:pt x="62547" y="36197"/>
                    <a:pt x="67798" y="38603"/>
                  </a:cubicBezTo>
                  <a:cubicBezTo>
                    <a:pt x="72581" y="40419"/>
                    <a:pt x="77926" y="38013"/>
                    <a:pt x="79742" y="33229"/>
                  </a:cubicBezTo>
                  <a:cubicBezTo>
                    <a:pt x="79771" y="33149"/>
                    <a:pt x="79800" y="33069"/>
                    <a:pt x="79829" y="32988"/>
                  </a:cubicBezTo>
                  <a:cubicBezTo>
                    <a:pt x="79829" y="29707"/>
                    <a:pt x="69329" y="19207"/>
                    <a:pt x="77568" y="15926"/>
                  </a:cubicBezTo>
                  <a:cubicBezTo>
                    <a:pt x="83256" y="13738"/>
                    <a:pt x="84860" y="6665"/>
                    <a:pt x="84860" y="2290"/>
                  </a:cubicBezTo>
                  <a:cubicBezTo>
                    <a:pt x="82257" y="795"/>
                    <a:pt x="79326" y="-29"/>
                    <a:pt x="76329" y="-117"/>
                  </a:cubicBezTo>
                  <a:cubicBezTo>
                    <a:pt x="69474" y="540"/>
                    <a:pt x="27109" y="3967"/>
                    <a:pt x="27109" y="3967"/>
                  </a:cubicBezTo>
                  <a:close/>
                </a:path>
              </a:pathLst>
            </a:custGeom>
            <a:grpFill/>
            <a:ln w="3175" cap="flat">
              <a:solidFill>
                <a:srgbClr val="F3F3F3"/>
              </a:solidFill>
              <a:prstDash val="solid"/>
              <a:miter/>
            </a:ln>
          </p:spPr>
          <p:txBody>
            <a:bodyPr rtlCol="0" anchor="ctr"/>
            <a:lstStyle/>
            <a:p>
              <a:endParaRPr lang="pt-PT"/>
            </a:p>
          </p:txBody>
        </p:sp>
        <p:sp>
          <p:nvSpPr>
            <p:cNvPr id="73" name="Forma livre: Forma 72">
              <a:extLst>
                <a:ext uri="{FF2B5EF4-FFF2-40B4-BE49-F238E27FC236}">
                  <a16:creationId xmlns:a16="http://schemas.microsoft.com/office/drawing/2014/main" id="{90975EA5-6767-435E-B8D2-C6F55A123E16}"/>
                </a:ext>
              </a:extLst>
            </p:cNvPr>
            <p:cNvSpPr/>
            <p:nvPr/>
          </p:nvSpPr>
          <p:spPr>
            <a:xfrm>
              <a:off x="6213471" y="3969315"/>
              <a:ext cx="415417" cy="313050"/>
            </a:xfrm>
            <a:custGeom>
              <a:avLst/>
              <a:gdLst>
                <a:gd name="connsiteX0" fmla="*/ 384411 w 415417"/>
                <a:gd name="connsiteY0" fmla="*/ 176795 h 313050"/>
                <a:gd name="connsiteX1" fmla="*/ 371941 w 415417"/>
                <a:gd name="connsiteY1" fmla="*/ 152003 h 313050"/>
                <a:gd name="connsiteX2" fmla="*/ 351014 w 415417"/>
                <a:gd name="connsiteY2" fmla="*/ 131731 h 313050"/>
                <a:gd name="connsiteX3" fmla="*/ 336430 w 415417"/>
                <a:gd name="connsiteY3" fmla="*/ 109199 h 313050"/>
                <a:gd name="connsiteX4" fmla="*/ 309304 w 415417"/>
                <a:gd name="connsiteY4" fmla="*/ 95709 h 313050"/>
                <a:gd name="connsiteX5" fmla="*/ 305075 w 415417"/>
                <a:gd name="connsiteY5" fmla="*/ 84407 h 313050"/>
                <a:gd name="connsiteX6" fmla="*/ 290491 w 415417"/>
                <a:gd name="connsiteY6" fmla="*/ 82147 h 313050"/>
                <a:gd name="connsiteX7" fmla="*/ 294720 w 415417"/>
                <a:gd name="connsiteY7" fmla="*/ 68656 h 313050"/>
                <a:gd name="connsiteX8" fmla="*/ 292606 w 415417"/>
                <a:gd name="connsiteY8" fmla="*/ 37083 h 313050"/>
                <a:gd name="connsiteX9" fmla="*/ 268616 w 415417"/>
                <a:gd name="connsiteY9" fmla="*/ 2447 h 313050"/>
                <a:gd name="connsiteX10" fmla="*/ 262782 w 415417"/>
                <a:gd name="connsiteY10" fmla="*/ 1061 h 313050"/>
                <a:gd name="connsiteX11" fmla="*/ 234781 w 415417"/>
                <a:gd name="connsiteY11" fmla="*/ 12947 h 313050"/>
                <a:gd name="connsiteX12" fmla="*/ 227490 w 415417"/>
                <a:gd name="connsiteY12" fmla="*/ 30229 h 313050"/>
                <a:gd name="connsiteX13" fmla="*/ 194457 w 415417"/>
                <a:gd name="connsiteY13" fmla="*/ 66688 h 313050"/>
                <a:gd name="connsiteX14" fmla="*/ 146404 w 415417"/>
                <a:gd name="connsiteY14" fmla="*/ 77480 h 313050"/>
                <a:gd name="connsiteX15" fmla="*/ 144435 w 415417"/>
                <a:gd name="connsiteY15" fmla="*/ 96949 h 313050"/>
                <a:gd name="connsiteX16" fmla="*/ 114393 w 415417"/>
                <a:gd name="connsiteY16" fmla="*/ 114231 h 313050"/>
                <a:gd name="connsiteX17" fmla="*/ 77350 w 415417"/>
                <a:gd name="connsiteY17" fmla="*/ 126116 h 313050"/>
                <a:gd name="connsiteX18" fmla="*/ 55474 w 415417"/>
                <a:gd name="connsiteY18" fmla="*/ 126116 h 313050"/>
                <a:gd name="connsiteX19" fmla="*/ 36516 w 415417"/>
                <a:gd name="connsiteY19" fmla="*/ 134794 h 313050"/>
                <a:gd name="connsiteX20" fmla="*/ 33526 w 415417"/>
                <a:gd name="connsiteY20" fmla="*/ 130929 h 313050"/>
                <a:gd name="connsiteX21" fmla="*/ 16463 w 415417"/>
                <a:gd name="connsiteY21" fmla="*/ 153680 h 313050"/>
                <a:gd name="connsiteX22" fmla="*/ -17 w 415417"/>
                <a:gd name="connsiteY22" fmla="*/ 190139 h 313050"/>
                <a:gd name="connsiteX23" fmla="*/ 4504 w 415417"/>
                <a:gd name="connsiteY23" fmla="*/ 220109 h 313050"/>
                <a:gd name="connsiteX24" fmla="*/ 14202 w 415417"/>
                <a:gd name="connsiteY24" fmla="*/ 249276 h 313050"/>
                <a:gd name="connsiteX25" fmla="*/ 19525 w 415417"/>
                <a:gd name="connsiteY25" fmla="*/ 271152 h 313050"/>
                <a:gd name="connsiteX26" fmla="*/ 26817 w 415417"/>
                <a:gd name="connsiteY26" fmla="*/ 283329 h 313050"/>
                <a:gd name="connsiteX27" fmla="*/ 48693 w 415417"/>
                <a:gd name="connsiteY27" fmla="*/ 306809 h 313050"/>
                <a:gd name="connsiteX28" fmla="*/ 54526 w 415417"/>
                <a:gd name="connsiteY28" fmla="*/ 312934 h 313050"/>
                <a:gd name="connsiteX29" fmla="*/ 56568 w 415417"/>
                <a:gd name="connsiteY29" fmla="*/ 309507 h 313050"/>
                <a:gd name="connsiteX30" fmla="*/ 62839 w 415417"/>
                <a:gd name="connsiteY30" fmla="*/ 282454 h 313050"/>
                <a:gd name="connsiteX31" fmla="*/ 81579 w 415417"/>
                <a:gd name="connsiteY31" fmla="*/ 278006 h 313050"/>
                <a:gd name="connsiteX32" fmla="*/ 96163 w 415417"/>
                <a:gd name="connsiteY32" fmla="*/ 273485 h 313050"/>
                <a:gd name="connsiteX33" fmla="*/ 125330 w 415417"/>
                <a:gd name="connsiteY33" fmla="*/ 278006 h 313050"/>
                <a:gd name="connsiteX34" fmla="*/ 125330 w 415417"/>
                <a:gd name="connsiteY34" fmla="*/ 253433 h 313050"/>
                <a:gd name="connsiteX35" fmla="*/ 160842 w 415417"/>
                <a:gd name="connsiteY35" fmla="*/ 224265 h 313050"/>
                <a:gd name="connsiteX36" fmla="*/ 187968 w 415417"/>
                <a:gd name="connsiteY36" fmla="*/ 244609 h 313050"/>
                <a:gd name="connsiteX37" fmla="*/ 252647 w 415417"/>
                <a:gd name="connsiteY37" fmla="*/ 258099 h 313050"/>
                <a:gd name="connsiteX38" fmla="*/ 263074 w 415417"/>
                <a:gd name="connsiteY38" fmla="*/ 233307 h 313050"/>
                <a:gd name="connsiteX39" fmla="*/ 290199 w 415417"/>
                <a:gd name="connsiteY39" fmla="*/ 233307 h 313050"/>
                <a:gd name="connsiteX40" fmla="*/ 325711 w 415417"/>
                <a:gd name="connsiteY40" fmla="*/ 222078 h 313050"/>
                <a:gd name="connsiteX41" fmla="*/ 352837 w 415417"/>
                <a:gd name="connsiteY41" fmla="*/ 217557 h 313050"/>
                <a:gd name="connsiteX42" fmla="*/ 390390 w 415417"/>
                <a:gd name="connsiteY42" fmla="*/ 222078 h 313050"/>
                <a:gd name="connsiteX43" fmla="*/ 415401 w 415417"/>
                <a:gd name="connsiteY43" fmla="*/ 217557 h 313050"/>
                <a:gd name="connsiteX44" fmla="*/ 407380 w 415417"/>
                <a:gd name="connsiteY44" fmla="*/ 195098 h 313050"/>
                <a:gd name="connsiteX45" fmla="*/ 384411 w 415417"/>
                <a:gd name="connsiteY45" fmla="*/ 176795 h 31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15417" h="313050">
                  <a:moveTo>
                    <a:pt x="384411" y="176795"/>
                  </a:moveTo>
                  <a:cubicBezTo>
                    <a:pt x="384411" y="170014"/>
                    <a:pt x="384411" y="163232"/>
                    <a:pt x="371941" y="152003"/>
                  </a:cubicBezTo>
                  <a:cubicBezTo>
                    <a:pt x="359472" y="140773"/>
                    <a:pt x="351014" y="138513"/>
                    <a:pt x="351014" y="131731"/>
                  </a:cubicBezTo>
                  <a:cubicBezTo>
                    <a:pt x="351014" y="124950"/>
                    <a:pt x="346857" y="122689"/>
                    <a:pt x="336430" y="109199"/>
                  </a:cubicBezTo>
                  <a:cubicBezTo>
                    <a:pt x="329722" y="101040"/>
                    <a:pt x="319856" y="96132"/>
                    <a:pt x="309304" y="95709"/>
                  </a:cubicBezTo>
                  <a:lnTo>
                    <a:pt x="305075" y="84407"/>
                  </a:lnTo>
                  <a:lnTo>
                    <a:pt x="290491" y="82147"/>
                  </a:lnTo>
                  <a:cubicBezTo>
                    <a:pt x="290491" y="82147"/>
                    <a:pt x="282179" y="75438"/>
                    <a:pt x="294720" y="68656"/>
                  </a:cubicBezTo>
                  <a:cubicBezTo>
                    <a:pt x="307263" y="61875"/>
                    <a:pt x="294720" y="43864"/>
                    <a:pt x="292606" y="37083"/>
                  </a:cubicBezTo>
                  <a:cubicBezTo>
                    <a:pt x="285533" y="24920"/>
                    <a:pt x="277512" y="13340"/>
                    <a:pt x="268616" y="2447"/>
                  </a:cubicBezTo>
                  <a:cubicBezTo>
                    <a:pt x="266589" y="2483"/>
                    <a:pt x="264583" y="2002"/>
                    <a:pt x="262782" y="1061"/>
                  </a:cubicBezTo>
                  <a:cubicBezTo>
                    <a:pt x="255490" y="-3314"/>
                    <a:pt x="241782" y="5363"/>
                    <a:pt x="234781" y="12947"/>
                  </a:cubicBezTo>
                  <a:cubicBezTo>
                    <a:pt x="227781" y="20530"/>
                    <a:pt x="232739" y="24833"/>
                    <a:pt x="227490" y="30229"/>
                  </a:cubicBezTo>
                  <a:cubicBezTo>
                    <a:pt x="215713" y="41669"/>
                    <a:pt x="204681" y="53847"/>
                    <a:pt x="194457" y="66688"/>
                  </a:cubicBezTo>
                  <a:cubicBezTo>
                    <a:pt x="183447" y="81855"/>
                    <a:pt x="155446" y="72084"/>
                    <a:pt x="146404" y="77480"/>
                  </a:cubicBezTo>
                  <a:cubicBezTo>
                    <a:pt x="137362" y="82876"/>
                    <a:pt x="150414" y="91553"/>
                    <a:pt x="144435" y="96949"/>
                  </a:cubicBezTo>
                  <a:cubicBezTo>
                    <a:pt x="134897" y="103505"/>
                    <a:pt x="124856" y="109287"/>
                    <a:pt x="114393" y="114231"/>
                  </a:cubicBezTo>
                  <a:cubicBezTo>
                    <a:pt x="108413" y="117512"/>
                    <a:pt x="84350" y="116346"/>
                    <a:pt x="77350" y="126116"/>
                  </a:cubicBezTo>
                  <a:cubicBezTo>
                    <a:pt x="70350" y="135888"/>
                    <a:pt x="62766" y="115325"/>
                    <a:pt x="55474" y="126116"/>
                  </a:cubicBezTo>
                  <a:cubicBezTo>
                    <a:pt x="48182" y="136909"/>
                    <a:pt x="40453" y="138002"/>
                    <a:pt x="36516" y="134794"/>
                  </a:cubicBezTo>
                  <a:cubicBezTo>
                    <a:pt x="35313" y="133678"/>
                    <a:pt x="34306" y="132373"/>
                    <a:pt x="33526" y="130929"/>
                  </a:cubicBezTo>
                  <a:cubicBezTo>
                    <a:pt x="26088" y="137025"/>
                    <a:pt x="20233" y="144835"/>
                    <a:pt x="16463" y="153680"/>
                  </a:cubicBezTo>
                  <a:cubicBezTo>
                    <a:pt x="12015" y="169066"/>
                    <a:pt x="-17" y="182847"/>
                    <a:pt x="-17" y="190139"/>
                  </a:cubicBezTo>
                  <a:cubicBezTo>
                    <a:pt x="-17" y="197431"/>
                    <a:pt x="4504" y="207202"/>
                    <a:pt x="4504" y="220109"/>
                  </a:cubicBezTo>
                  <a:cubicBezTo>
                    <a:pt x="4103" y="230682"/>
                    <a:pt x="7545" y="241044"/>
                    <a:pt x="14202" y="249276"/>
                  </a:cubicBezTo>
                  <a:cubicBezTo>
                    <a:pt x="18330" y="255788"/>
                    <a:pt x="20197" y="263474"/>
                    <a:pt x="19525" y="271152"/>
                  </a:cubicBezTo>
                  <a:cubicBezTo>
                    <a:pt x="21582" y="275425"/>
                    <a:pt x="24025" y="279501"/>
                    <a:pt x="26817" y="283329"/>
                  </a:cubicBezTo>
                  <a:cubicBezTo>
                    <a:pt x="32068" y="290621"/>
                    <a:pt x="47089" y="301121"/>
                    <a:pt x="48693" y="306809"/>
                  </a:cubicBezTo>
                  <a:cubicBezTo>
                    <a:pt x="49750" y="309544"/>
                    <a:pt x="51850" y="311746"/>
                    <a:pt x="54526" y="312934"/>
                  </a:cubicBezTo>
                  <a:cubicBezTo>
                    <a:pt x="55146" y="311760"/>
                    <a:pt x="55832" y="310615"/>
                    <a:pt x="56568" y="309507"/>
                  </a:cubicBezTo>
                  <a:cubicBezTo>
                    <a:pt x="61702" y="301479"/>
                    <a:pt x="63918" y="291926"/>
                    <a:pt x="62839" y="282454"/>
                  </a:cubicBezTo>
                  <a:lnTo>
                    <a:pt x="81579" y="278006"/>
                  </a:lnTo>
                  <a:lnTo>
                    <a:pt x="96163" y="273485"/>
                  </a:lnTo>
                  <a:lnTo>
                    <a:pt x="125330" y="278006"/>
                  </a:lnTo>
                  <a:lnTo>
                    <a:pt x="125330" y="253433"/>
                  </a:lnTo>
                  <a:cubicBezTo>
                    <a:pt x="125330" y="253433"/>
                    <a:pt x="146258" y="224265"/>
                    <a:pt x="160842" y="224265"/>
                  </a:cubicBezTo>
                  <a:cubicBezTo>
                    <a:pt x="175426" y="224265"/>
                    <a:pt x="187968" y="244609"/>
                    <a:pt x="187968" y="244609"/>
                  </a:cubicBezTo>
                  <a:lnTo>
                    <a:pt x="252647" y="258099"/>
                  </a:lnTo>
                  <a:cubicBezTo>
                    <a:pt x="252647" y="258099"/>
                    <a:pt x="256876" y="237828"/>
                    <a:pt x="263074" y="233307"/>
                  </a:cubicBezTo>
                  <a:cubicBezTo>
                    <a:pt x="269272" y="228786"/>
                    <a:pt x="281887" y="237828"/>
                    <a:pt x="290199" y="233307"/>
                  </a:cubicBezTo>
                  <a:cubicBezTo>
                    <a:pt x="300904" y="226642"/>
                    <a:pt x="313118" y="222778"/>
                    <a:pt x="325711" y="222078"/>
                  </a:cubicBezTo>
                  <a:cubicBezTo>
                    <a:pt x="340295" y="222078"/>
                    <a:pt x="346566" y="231046"/>
                    <a:pt x="352837" y="217557"/>
                  </a:cubicBezTo>
                  <a:cubicBezTo>
                    <a:pt x="359108" y="204066"/>
                    <a:pt x="390390" y="222078"/>
                    <a:pt x="390390" y="222078"/>
                  </a:cubicBezTo>
                  <a:lnTo>
                    <a:pt x="415401" y="217557"/>
                  </a:lnTo>
                  <a:lnTo>
                    <a:pt x="407380" y="195098"/>
                  </a:lnTo>
                  <a:cubicBezTo>
                    <a:pt x="407380" y="195098"/>
                    <a:pt x="384411" y="183503"/>
                    <a:pt x="384411" y="176795"/>
                  </a:cubicBezTo>
                  <a:close/>
                </a:path>
              </a:pathLst>
            </a:custGeom>
            <a:grpFill/>
            <a:ln w="3175" cap="flat">
              <a:solidFill>
                <a:srgbClr val="F3F3F3"/>
              </a:solidFill>
              <a:prstDash val="solid"/>
              <a:miter/>
            </a:ln>
          </p:spPr>
          <p:txBody>
            <a:bodyPr rtlCol="0" anchor="ctr"/>
            <a:lstStyle/>
            <a:p>
              <a:endParaRPr lang="pt-PT"/>
            </a:p>
          </p:txBody>
        </p:sp>
        <p:sp>
          <p:nvSpPr>
            <p:cNvPr id="74" name="Forma livre: Forma 73">
              <a:extLst>
                <a:ext uri="{FF2B5EF4-FFF2-40B4-BE49-F238E27FC236}">
                  <a16:creationId xmlns:a16="http://schemas.microsoft.com/office/drawing/2014/main" id="{1BEE09E9-2413-41DB-987F-8386307E951A}"/>
                </a:ext>
              </a:extLst>
            </p:cNvPr>
            <p:cNvSpPr/>
            <p:nvPr/>
          </p:nvSpPr>
          <p:spPr>
            <a:xfrm>
              <a:off x="5819243" y="3868861"/>
              <a:ext cx="399358" cy="342352"/>
            </a:xfrm>
            <a:custGeom>
              <a:avLst/>
              <a:gdLst>
                <a:gd name="connsiteX0" fmla="*/ 395816 w 399358"/>
                <a:gd name="connsiteY0" fmla="*/ 60462 h 342352"/>
                <a:gd name="connsiteX1" fmla="*/ 381888 w 399358"/>
                <a:gd name="connsiteY1" fmla="*/ 45295 h 342352"/>
                <a:gd name="connsiteX2" fmla="*/ 383930 w 399358"/>
                <a:gd name="connsiteY2" fmla="*/ 25680 h 342352"/>
                <a:gd name="connsiteX3" fmla="*/ 370804 w 399358"/>
                <a:gd name="connsiteY3" fmla="*/ 11096 h 342352"/>
                <a:gd name="connsiteX4" fmla="*/ 358846 w 399358"/>
                <a:gd name="connsiteY4" fmla="*/ 3804 h 342352"/>
                <a:gd name="connsiteX5" fmla="*/ 334855 w 399358"/>
                <a:gd name="connsiteY5" fmla="*/ 27576 h 342352"/>
                <a:gd name="connsiteX6" fmla="*/ 306782 w 399358"/>
                <a:gd name="connsiteY6" fmla="*/ 20284 h 342352"/>
                <a:gd name="connsiteX7" fmla="*/ 263760 w 399358"/>
                <a:gd name="connsiteY7" fmla="*/ 19190 h 342352"/>
                <a:gd name="connsiteX8" fmla="*/ 238749 w 399358"/>
                <a:gd name="connsiteY8" fmla="*/ 36472 h 342352"/>
                <a:gd name="connsiteX9" fmla="*/ 205790 w 399358"/>
                <a:gd name="connsiteY9" fmla="*/ 36472 h 342352"/>
                <a:gd name="connsiteX10" fmla="*/ 179758 w 399358"/>
                <a:gd name="connsiteY10" fmla="*/ 21378 h 342352"/>
                <a:gd name="connsiteX11" fmla="*/ 151757 w 399358"/>
                <a:gd name="connsiteY11" fmla="*/ 29982 h 342352"/>
                <a:gd name="connsiteX12" fmla="*/ 132725 w 399358"/>
                <a:gd name="connsiteY12" fmla="*/ 10586 h 342352"/>
                <a:gd name="connsiteX13" fmla="*/ 105672 w 399358"/>
                <a:gd name="connsiteY13" fmla="*/ 1908 h 342352"/>
                <a:gd name="connsiteX14" fmla="*/ 85692 w 399358"/>
                <a:gd name="connsiteY14" fmla="*/ 9200 h 342352"/>
                <a:gd name="connsiteX15" fmla="*/ 54702 w 399358"/>
                <a:gd name="connsiteY15" fmla="*/ 9200 h 342352"/>
                <a:gd name="connsiteX16" fmla="*/ 46681 w 399358"/>
                <a:gd name="connsiteY16" fmla="*/ 38368 h 342352"/>
                <a:gd name="connsiteX17" fmla="*/ 31660 w 399358"/>
                <a:gd name="connsiteY17" fmla="*/ 64327 h 342352"/>
                <a:gd name="connsiteX18" fmla="*/ 28452 w 399358"/>
                <a:gd name="connsiteY18" fmla="*/ 71618 h 342352"/>
                <a:gd name="connsiteX19" fmla="*/ 31878 w 399358"/>
                <a:gd name="connsiteY19" fmla="*/ 96192 h 342352"/>
                <a:gd name="connsiteX20" fmla="*/ 28160 w 399358"/>
                <a:gd name="connsiteY20" fmla="*/ 148037 h 342352"/>
                <a:gd name="connsiteX21" fmla="*/ 15399 w 399358"/>
                <a:gd name="connsiteY21" fmla="*/ 169111 h 342352"/>
                <a:gd name="connsiteX22" fmla="*/ 815 w 399358"/>
                <a:gd name="connsiteY22" fmla="*/ 195872 h 342352"/>
                <a:gd name="connsiteX23" fmla="*/ 1618 w 399358"/>
                <a:gd name="connsiteY23" fmla="*/ 238821 h 342352"/>
                <a:gd name="connsiteX24" fmla="*/ 11972 w 399358"/>
                <a:gd name="connsiteY24" fmla="*/ 267551 h 342352"/>
                <a:gd name="connsiteX25" fmla="*/ 11972 w 399358"/>
                <a:gd name="connsiteY25" fmla="*/ 267551 h 342352"/>
                <a:gd name="connsiteX26" fmla="*/ 16711 w 399358"/>
                <a:gd name="connsiteY26" fmla="*/ 271343 h 342352"/>
                <a:gd name="connsiteX27" fmla="*/ 28816 w 399358"/>
                <a:gd name="connsiteY27" fmla="*/ 275426 h 342352"/>
                <a:gd name="connsiteX28" fmla="*/ 62504 w 399358"/>
                <a:gd name="connsiteY28" fmla="*/ 281625 h 342352"/>
                <a:gd name="connsiteX29" fmla="*/ 94516 w 399358"/>
                <a:gd name="connsiteY29" fmla="*/ 318886 h 342352"/>
                <a:gd name="connsiteX30" fmla="*/ 95391 w 399358"/>
                <a:gd name="connsiteY30" fmla="*/ 324500 h 342352"/>
                <a:gd name="connsiteX31" fmla="*/ 146434 w 399358"/>
                <a:gd name="connsiteY31" fmla="*/ 342220 h 342352"/>
                <a:gd name="connsiteX32" fmla="*/ 147382 w 399358"/>
                <a:gd name="connsiteY32" fmla="*/ 342220 h 342352"/>
                <a:gd name="connsiteX33" fmla="*/ 192373 w 399358"/>
                <a:gd name="connsiteY33" fmla="*/ 336824 h 342352"/>
                <a:gd name="connsiteX34" fmla="*/ 197732 w 399358"/>
                <a:gd name="connsiteY34" fmla="*/ 336788 h 342352"/>
                <a:gd name="connsiteX35" fmla="*/ 197768 w 399358"/>
                <a:gd name="connsiteY35" fmla="*/ 336824 h 342352"/>
                <a:gd name="connsiteX36" fmla="*/ 207685 w 399358"/>
                <a:gd name="connsiteY36" fmla="*/ 297666 h 342352"/>
                <a:gd name="connsiteX37" fmla="*/ 246405 w 399358"/>
                <a:gd name="connsiteY37" fmla="*/ 257780 h 342352"/>
                <a:gd name="connsiteX38" fmla="*/ 266385 w 399358"/>
                <a:gd name="connsiteY38" fmla="*/ 254499 h 342352"/>
                <a:gd name="connsiteX39" fmla="*/ 290448 w 399358"/>
                <a:gd name="connsiteY39" fmla="*/ 272874 h 342352"/>
                <a:gd name="connsiteX40" fmla="*/ 304448 w 399358"/>
                <a:gd name="connsiteY40" fmla="*/ 256686 h 342352"/>
                <a:gd name="connsiteX41" fmla="*/ 329460 w 399358"/>
                <a:gd name="connsiteY41" fmla="*/ 200539 h 342352"/>
                <a:gd name="connsiteX42" fmla="*/ 345502 w 399358"/>
                <a:gd name="connsiteY42" fmla="*/ 178663 h 342352"/>
                <a:gd name="connsiteX43" fmla="*/ 349512 w 399358"/>
                <a:gd name="connsiteY43" fmla="*/ 159267 h 342352"/>
                <a:gd name="connsiteX44" fmla="*/ 357460 w 399358"/>
                <a:gd name="connsiteY44" fmla="*/ 135495 h 342352"/>
                <a:gd name="connsiteX45" fmla="*/ 377513 w 399358"/>
                <a:gd name="connsiteY45" fmla="*/ 95536 h 342352"/>
                <a:gd name="connsiteX46" fmla="*/ 397493 w 399358"/>
                <a:gd name="connsiteY46" fmla="*/ 83650 h 342352"/>
                <a:gd name="connsiteX47" fmla="*/ 395816 w 399358"/>
                <a:gd name="connsiteY47" fmla="*/ 60462 h 342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9358" h="342352">
                  <a:moveTo>
                    <a:pt x="395816" y="60462"/>
                  </a:moveTo>
                  <a:cubicBezTo>
                    <a:pt x="389836" y="58275"/>
                    <a:pt x="381888" y="50764"/>
                    <a:pt x="381888" y="45295"/>
                  </a:cubicBezTo>
                  <a:cubicBezTo>
                    <a:pt x="381925" y="38703"/>
                    <a:pt x="382610" y="32133"/>
                    <a:pt x="383930" y="25680"/>
                  </a:cubicBezTo>
                  <a:cubicBezTo>
                    <a:pt x="375909" y="24440"/>
                    <a:pt x="375544" y="15763"/>
                    <a:pt x="370804" y="11096"/>
                  </a:cubicBezTo>
                  <a:cubicBezTo>
                    <a:pt x="366065" y="6429"/>
                    <a:pt x="365846" y="1325"/>
                    <a:pt x="358846" y="3804"/>
                  </a:cubicBezTo>
                  <a:cubicBezTo>
                    <a:pt x="351846" y="6284"/>
                    <a:pt x="343825" y="24294"/>
                    <a:pt x="334855" y="27576"/>
                  </a:cubicBezTo>
                  <a:cubicBezTo>
                    <a:pt x="325887" y="30857"/>
                    <a:pt x="312980" y="23201"/>
                    <a:pt x="306782" y="20284"/>
                  </a:cubicBezTo>
                  <a:cubicBezTo>
                    <a:pt x="300584" y="17367"/>
                    <a:pt x="272802" y="20284"/>
                    <a:pt x="263760" y="19190"/>
                  </a:cubicBezTo>
                  <a:cubicBezTo>
                    <a:pt x="254718" y="18096"/>
                    <a:pt x="245749" y="32170"/>
                    <a:pt x="238749" y="36472"/>
                  </a:cubicBezTo>
                  <a:cubicBezTo>
                    <a:pt x="231749" y="40774"/>
                    <a:pt x="211769" y="38659"/>
                    <a:pt x="205790" y="36472"/>
                  </a:cubicBezTo>
                  <a:cubicBezTo>
                    <a:pt x="199810" y="34284"/>
                    <a:pt x="185737" y="21378"/>
                    <a:pt x="179758" y="21378"/>
                  </a:cubicBezTo>
                  <a:cubicBezTo>
                    <a:pt x="169826" y="21735"/>
                    <a:pt x="160172" y="24703"/>
                    <a:pt x="151757" y="29982"/>
                  </a:cubicBezTo>
                  <a:cubicBezTo>
                    <a:pt x="141694" y="36472"/>
                    <a:pt x="138705" y="18169"/>
                    <a:pt x="132725" y="10586"/>
                  </a:cubicBezTo>
                  <a:cubicBezTo>
                    <a:pt x="126746" y="3002"/>
                    <a:pt x="113693" y="9492"/>
                    <a:pt x="105672" y="1908"/>
                  </a:cubicBezTo>
                  <a:cubicBezTo>
                    <a:pt x="97651" y="-5675"/>
                    <a:pt x="92693" y="10586"/>
                    <a:pt x="85692" y="9200"/>
                  </a:cubicBezTo>
                  <a:cubicBezTo>
                    <a:pt x="78692" y="7815"/>
                    <a:pt x="60681" y="3804"/>
                    <a:pt x="54702" y="9200"/>
                  </a:cubicBezTo>
                  <a:cubicBezTo>
                    <a:pt x="48723" y="14596"/>
                    <a:pt x="49671" y="35159"/>
                    <a:pt x="46681" y="38368"/>
                  </a:cubicBezTo>
                  <a:cubicBezTo>
                    <a:pt x="43691" y="41576"/>
                    <a:pt x="31660" y="56743"/>
                    <a:pt x="31660" y="64327"/>
                  </a:cubicBezTo>
                  <a:cubicBezTo>
                    <a:pt x="31944" y="67149"/>
                    <a:pt x="30726" y="69920"/>
                    <a:pt x="28452" y="71618"/>
                  </a:cubicBezTo>
                  <a:cubicBezTo>
                    <a:pt x="29764" y="80588"/>
                    <a:pt x="31514" y="92036"/>
                    <a:pt x="31878" y="96192"/>
                  </a:cubicBezTo>
                  <a:cubicBezTo>
                    <a:pt x="32680" y="103484"/>
                    <a:pt x="35670" y="139943"/>
                    <a:pt x="28160" y="148037"/>
                  </a:cubicBezTo>
                  <a:cubicBezTo>
                    <a:pt x="22858" y="154374"/>
                    <a:pt x="18556" y="161476"/>
                    <a:pt x="15399" y="169111"/>
                  </a:cubicBezTo>
                  <a:cubicBezTo>
                    <a:pt x="7298" y="175841"/>
                    <a:pt x="2077" y="185415"/>
                    <a:pt x="815" y="195872"/>
                  </a:cubicBezTo>
                  <a:cubicBezTo>
                    <a:pt x="-1445" y="213664"/>
                    <a:pt x="1618" y="225040"/>
                    <a:pt x="1618" y="238821"/>
                  </a:cubicBezTo>
                  <a:cubicBezTo>
                    <a:pt x="1618" y="248519"/>
                    <a:pt x="8253" y="255520"/>
                    <a:pt x="11972" y="267551"/>
                  </a:cubicBezTo>
                  <a:lnTo>
                    <a:pt x="11972" y="267551"/>
                  </a:lnTo>
                  <a:cubicBezTo>
                    <a:pt x="13241" y="269162"/>
                    <a:pt x="14859" y="270461"/>
                    <a:pt x="16711" y="271343"/>
                  </a:cubicBezTo>
                  <a:cubicBezTo>
                    <a:pt x="20839" y="272415"/>
                    <a:pt x="24886" y="273786"/>
                    <a:pt x="28816" y="275426"/>
                  </a:cubicBezTo>
                  <a:cubicBezTo>
                    <a:pt x="39754" y="277979"/>
                    <a:pt x="53244" y="279437"/>
                    <a:pt x="62504" y="281625"/>
                  </a:cubicBezTo>
                  <a:cubicBezTo>
                    <a:pt x="78547" y="285416"/>
                    <a:pt x="95026" y="309698"/>
                    <a:pt x="94516" y="318886"/>
                  </a:cubicBezTo>
                  <a:cubicBezTo>
                    <a:pt x="94516" y="320789"/>
                    <a:pt x="94814" y="322685"/>
                    <a:pt x="95391" y="324500"/>
                  </a:cubicBezTo>
                  <a:cubicBezTo>
                    <a:pt x="109975" y="334345"/>
                    <a:pt x="128204" y="337845"/>
                    <a:pt x="146434" y="342220"/>
                  </a:cubicBezTo>
                  <a:lnTo>
                    <a:pt x="147382" y="342220"/>
                  </a:lnTo>
                  <a:cubicBezTo>
                    <a:pt x="155840" y="342220"/>
                    <a:pt x="186393" y="342803"/>
                    <a:pt x="192373" y="336824"/>
                  </a:cubicBezTo>
                  <a:cubicBezTo>
                    <a:pt x="193846" y="335336"/>
                    <a:pt x="196245" y="335321"/>
                    <a:pt x="197732" y="336788"/>
                  </a:cubicBezTo>
                  <a:cubicBezTo>
                    <a:pt x="197747" y="336802"/>
                    <a:pt x="197754" y="336809"/>
                    <a:pt x="197768" y="336824"/>
                  </a:cubicBezTo>
                  <a:cubicBezTo>
                    <a:pt x="202173" y="324070"/>
                    <a:pt x="205483" y="310974"/>
                    <a:pt x="207685" y="297666"/>
                  </a:cubicBezTo>
                  <a:cubicBezTo>
                    <a:pt x="207685" y="297666"/>
                    <a:pt x="242395" y="258873"/>
                    <a:pt x="246405" y="257780"/>
                  </a:cubicBezTo>
                  <a:cubicBezTo>
                    <a:pt x="250416" y="256686"/>
                    <a:pt x="259385" y="259894"/>
                    <a:pt x="266385" y="254499"/>
                  </a:cubicBezTo>
                  <a:cubicBezTo>
                    <a:pt x="273385" y="249103"/>
                    <a:pt x="288261" y="261790"/>
                    <a:pt x="290448" y="272874"/>
                  </a:cubicBezTo>
                  <a:cubicBezTo>
                    <a:pt x="292636" y="283958"/>
                    <a:pt x="298469" y="268572"/>
                    <a:pt x="304448" y="256686"/>
                  </a:cubicBezTo>
                  <a:cubicBezTo>
                    <a:pt x="310428" y="244800"/>
                    <a:pt x="329460" y="209143"/>
                    <a:pt x="329460" y="200539"/>
                  </a:cubicBezTo>
                  <a:cubicBezTo>
                    <a:pt x="329460" y="191934"/>
                    <a:pt x="345502" y="184351"/>
                    <a:pt x="345502" y="178663"/>
                  </a:cubicBezTo>
                  <a:cubicBezTo>
                    <a:pt x="345502" y="172976"/>
                    <a:pt x="344481" y="161454"/>
                    <a:pt x="349512" y="159267"/>
                  </a:cubicBezTo>
                  <a:cubicBezTo>
                    <a:pt x="354544" y="157079"/>
                    <a:pt x="358481" y="140891"/>
                    <a:pt x="357460" y="135495"/>
                  </a:cubicBezTo>
                  <a:cubicBezTo>
                    <a:pt x="356440" y="130099"/>
                    <a:pt x="374450" y="99838"/>
                    <a:pt x="377513" y="95536"/>
                  </a:cubicBezTo>
                  <a:cubicBezTo>
                    <a:pt x="380576" y="91234"/>
                    <a:pt x="396472" y="93421"/>
                    <a:pt x="397493" y="83650"/>
                  </a:cubicBezTo>
                  <a:cubicBezTo>
                    <a:pt x="398514" y="73879"/>
                    <a:pt x="401868" y="62577"/>
                    <a:pt x="395816" y="60462"/>
                  </a:cubicBezTo>
                  <a:close/>
                </a:path>
              </a:pathLst>
            </a:custGeom>
            <a:grpFill/>
            <a:ln w="3175" cap="flat">
              <a:solidFill>
                <a:srgbClr val="F3F3F3"/>
              </a:solidFill>
              <a:prstDash val="solid"/>
              <a:miter/>
            </a:ln>
          </p:spPr>
          <p:txBody>
            <a:bodyPr rtlCol="0" anchor="ctr"/>
            <a:lstStyle/>
            <a:p>
              <a:endParaRPr lang="pt-PT"/>
            </a:p>
          </p:txBody>
        </p:sp>
        <p:sp>
          <p:nvSpPr>
            <p:cNvPr id="75" name="Forma livre: Forma 74">
              <a:extLst>
                <a:ext uri="{FF2B5EF4-FFF2-40B4-BE49-F238E27FC236}">
                  <a16:creationId xmlns:a16="http://schemas.microsoft.com/office/drawing/2014/main" id="{1301D3B9-51B0-4891-9EB3-52833C2462E5}"/>
                </a:ext>
              </a:extLst>
            </p:cNvPr>
            <p:cNvSpPr/>
            <p:nvPr/>
          </p:nvSpPr>
          <p:spPr>
            <a:xfrm>
              <a:off x="5752771" y="3921228"/>
              <a:ext cx="99845" cy="219311"/>
            </a:xfrm>
            <a:custGeom>
              <a:avLst/>
              <a:gdLst>
                <a:gd name="connsiteX0" fmla="*/ 18067 w 99845"/>
                <a:gd name="connsiteY0" fmla="*/ 86920 h 219311"/>
                <a:gd name="connsiteX1" fmla="*/ 24848 w 99845"/>
                <a:gd name="connsiteY1" fmla="*/ 114483 h 219311"/>
                <a:gd name="connsiteX2" fmla="*/ 30099 w 99845"/>
                <a:gd name="connsiteY2" fmla="*/ 157360 h 219311"/>
                <a:gd name="connsiteX3" fmla="*/ 32797 w 99845"/>
                <a:gd name="connsiteY3" fmla="*/ 219195 h 219311"/>
                <a:gd name="connsiteX4" fmla="*/ 52995 w 99845"/>
                <a:gd name="connsiteY4" fmla="*/ 216132 h 219311"/>
                <a:gd name="connsiteX5" fmla="*/ 68381 w 99845"/>
                <a:gd name="connsiteY5" fmla="*/ 216132 h 219311"/>
                <a:gd name="connsiteX6" fmla="*/ 78735 w 99845"/>
                <a:gd name="connsiteY6" fmla="*/ 214455 h 219311"/>
                <a:gd name="connsiteX7" fmla="*/ 68381 w 99845"/>
                <a:gd name="connsiteY7" fmla="*/ 185725 h 219311"/>
                <a:gd name="connsiteX8" fmla="*/ 67579 w 99845"/>
                <a:gd name="connsiteY8" fmla="*/ 142776 h 219311"/>
                <a:gd name="connsiteX9" fmla="*/ 82163 w 99845"/>
                <a:gd name="connsiteY9" fmla="*/ 116015 h 219311"/>
                <a:gd name="connsiteX10" fmla="*/ 94923 w 99845"/>
                <a:gd name="connsiteY10" fmla="*/ 94941 h 219311"/>
                <a:gd name="connsiteX11" fmla="*/ 98642 w 99845"/>
                <a:gd name="connsiteY11" fmla="*/ 43096 h 219311"/>
                <a:gd name="connsiteX12" fmla="*/ 95215 w 99845"/>
                <a:gd name="connsiteY12" fmla="*/ 18523 h 219311"/>
                <a:gd name="connsiteX13" fmla="*/ 84423 w 99845"/>
                <a:gd name="connsiteY13" fmla="*/ 17794 h 219311"/>
                <a:gd name="connsiteX14" fmla="*/ 73412 w 99845"/>
                <a:gd name="connsiteY14" fmla="*/ 439 h 219311"/>
                <a:gd name="connsiteX15" fmla="*/ 61381 w 99845"/>
                <a:gd name="connsiteY15" fmla="*/ 17794 h 219311"/>
                <a:gd name="connsiteX16" fmla="*/ 52412 w 99845"/>
                <a:gd name="connsiteY16" fmla="*/ 31794 h 219311"/>
                <a:gd name="connsiteX17" fmla="*/ 24338 w 99845"/>
                <a:gd name="connsiteY17" fmla="*/ 38211 h 219311"/>
                <a:gd name="connsiteX18" fmla="*/ 5379 w 99845"/>
                <a:gd name="connsiteY18" fmla="*/ 52284 h 219311"/>
                <a:gd name="connsiteX19" fmla="*/ -17 w 99845"/>
                <a:gd name="connsiteY19" fmla="*/ 52722 h 219311"/>
                <a:gd name="connsiteX20" fmla="*/ 18067 w 99845"/>
                <a:gd name="connsiteY20" fmla="*/ 86920 h 21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845" h="219311">
                  <a:moveTo>
                    <a:pt x="18067" y="86920"/>
                  </a:moveTo>
                  <a:cubicBezTo>
                    <a:pt x="32651" y="95816"/>
                    <a:pt x="18796" y="107994"/>
                    <a:pt x="24848" y="114483"/>
                  </a:cubicBezTo>
                  <a:cubicBezTo>
                    <a:pt x="30901" y="120973"/>
                    <a:pt x="28567" y="137162"/>
                    <a:pt x="30099" y="157360"/>
                  </a:cubicBezTo>
                  <a:cubicBezTo>
                    <a:pt x="30901" y="168735"/>
                    <a:pt x="31995" y="196663"/>
                    <a:pt x="32797" y="219195"/>
                  </a:cubicBezTo>
                  <a:cubicBezTo>
                    <a:pt x="39440" y="217664"/>
                    <a:pt x="46192" y="216635"/>
                    <a:pt x="52995" y="216132"/>
                  </a:cubicBezTo>
                  <a:cubicBezTo>
                    <a:pt x="58114" y="215768"/>
                    <a:pt x="63262" y="215768"/>
                    <a:pt x="68381" y="216132"/>
                  </a:cubicBezTo>
                  <a:cubicBezTo>
                    <a:pt x="72391" y="212997"/>
                    <a:pt x="75673" y="210591"/>
                    <a:pt x="78735" y="214455"/>
                  </a:cubicBezTo>
                  <a:cubicBezTo>
                    <a:pt x="75016" y="202423"/>
                    <a:pt x="68381" y="195423"/>
                    <a:pt x="68381" y="185725"/>
                  </a:cubicBezTo>
                  <a:cubicBezTo>
                    <a:pt x="68381" y="171943"/>
                    <a:pt x="65319" y="160568"/>
                    <a:pt x="67579" y="142776"/>
                  </a:cubicBezTo>
                  <a:cubicBezTo>
                    <a:pt x="68840" y="132320"/>
                    <a:pt x="74061" y="122745"/>
                    <a:pt x="82163" y="116015"/>
                  </a:cubicBezTo>
                  <a:cubicBezTo>
                    <a:pt x="85320" y="108380"/>
                    <a:pt x="89622" y="101278"/>
                    <a:pt x="94923" y="94941"/>
                  </a:cubicBezTo>
                  <a:cubicBezTo>
                    <a:pt x="102215" y="86847"/>
                    <a:pt x="99444" y="50388"/>
                    <a:pt x="98642" y="43096"/>
                  </a:cubicBezTo>
                  <a:cubicBezTo>
                    <a:pt x="98642" y="38940"/>
                    <a:pt x="96527" y="27492"/>
                    <a:pt x="95215" y="18523"/>
                  </a:cubicBezTo>
                  <a:cubicBezTo>
                    <a:pt x="91729" y="20156"/>
                    <a:pt x="87653" y="19879"/>
                    <a:pt x="84423" y="17794"/>
                  </a:cubicBezTo>
                  <a:cubicBezTo>
                    <a:pt x="75381" y="13418"/>
                    <a:pt x="83402" y="3720"/>
                    <a:pt x="73412" y="439"/>
                  </a:cubicBezTo>
                  <a:cubicBezTo>
                    <a:pt x="63423" y="-2842"/>
                    <a:pt x="59412" y="9116"/>
                    <a:pt x="61381" y="17794"/>
                  </a:cubicBezTo>
                  <a:cubicBezTo>
                    <a:pt x="63350" y="26471"/>
                    <a:pt x="56422" y="26398"/>
                    <a:pt x="52412" y="31794"/>
                  </a:cubicBezTo>
                  <a:cubicBezTo>
                    <a:pt x="48401" y="37190"/>
                    <a:pt x="30536" y="38211"/>
                    <a:pt x="24338" y="38211"/>
                  </a:cubicBezTo>
                  <a:cubicBezTo>
                    <a:pt x="18140" y="38211"/>
                    <a:pt x="11359" y="50170"/>
                    <a:pt x="5379" y="52284"/>
                  </a:cubicBezTo>
                  <a:cubicBezTo>
                    <a:pt x="3629" y="52795"/>
                    <a:pt x="1792" y="52940"/>
                    <a:pt x="-17" y="52722"/>
                  </a:cubicBezTo>
                  <a:cubicBezTo>
                    <a:pt x="1077" y="81233"/>
                    <a:pt x="5452" y="79045"/>
                    <a:pt x="18067" y="86920"/>
                  </a:cubicBezTo>
                  <a:close/>
                </a:path>
              </a:pathLst>
            </a:custGeom>
            <a:grpFill/>
            <a:ln w="3175" cap="flat">
              <a:solidFill>
                <a:srgbClr val="F3F3F3"/>
              </a:solidFill>
              <a:prstDash val="solid"/>
              <a:miter/>
            </a:ln>
          </p:spPr>
          <p:txBody>
            <a:bodyPr rtlCol="0" anchor="ctr"/>
            <a:lstStyle/>
            <a:p>
              <a:endParaRPr lang="pt-PT"/>
            </a:p>
          </p:txBody>
        </p:sp>
        <p:sp>
          <p:nvSpPr>
            <p:cNvPr id="76" name="Forma livre: Forma 75">
              <a:extLst>
                <a:ext uri="{FF2B5EF4-FFF2-40B4-BE49-F238E27FC236}">
                  <a16:creationId xmlns:a16="http://schemas.microsoft.com/office/drawing/2014/main" id="{A3ED5642-7B4B-42AD-A95D-46957AFF91D1}"/>
                </a:ext>
              </a:extLst>
            </p:cNvPr>
            <p:cNvSpPr/>
            <p:nvPr/>
          </p:nvSpPr>
          <p:spPr>
            <a:xfrm>
              <a:off x="5722802" y="3969352"/>
              <a:ext cx="62782" cy="179937"/>
            </a:xfrm>
            <a:custGeom>
              <a:avLst/>
              <a:gdLst>
                <a:gd name="connsiteX0" fmla="*/ 15004 w 62782"/>
                <a:gd name="connsiteY0" fmla="*/ 46088 h 179937"/>
                <a:gd name="connsiteX1" fmla="*/ 15806 w 62782"/>
                <a:gd name="connsiteY1" fmla="*/ 97131 h 179937"/>
                <a:gd name="connsiteX2" fmla="*/ 24775 w 62782"/>
                <a:gd name="connsiteY2" fmla="*/ 147372 h 179937"/>
                <a:gd name="connsiteX3" fmla="*/ 32942 w 62782"/>
                <a:gd name="connsiteY3" fmla="*/ 179821 h 179937"/>
                <a:gd name="connsiteX4" fmla="*/ 62766 w 62782"/>
                <a:gd name="connsiteY4" fmla="*/ 171071 h 179937"/>
                <a:gd name="connsiteX5" fmla="*/ 60068 w 62782"/>
                <a:gd name="connsiteY5" fmla="*/ 109235 h 179937"/>
                <a:gd name="connsiteX6" fmla="*/ 54818 w 62782"/>
                <a:gd name="connsiteY6" fmla="*/ 66359 h 179937"/>
                <a:gd name="connsiteX7" fmla="*/ 48036 w 62782"/>
                <a:gd name="connsiteY7" fmla="*/ 38796 h 179937"/>
                <a:gd name="connsiteX8" fmla="*/ 29661 w 62782"/>
                <a:gd name="connsiteY8" fmla="*/ 4670 h 179937"/>
                <a:gd name="connsiteX9" fmla="*/ 3994 w 62782"/>
                <a:gd name="connsiteY9" fmla="*/ -70 h 179937"/>
                <a:gd name="connsiteX10" fmla="*/ -17 w 62782"/>
                <a:gd name="connsiteY10" fmla="*/ 732 h 179937"/>
                <a:gd name="connsiteX11" fmla="*/ 6765 w 62782"/>
                <a:gd name="connsiteY11" fmla="*/ 24212 h 179937"/>
                <a:gd name="connsiteX12" fmla="*/ 15004 w 62782"/>
                <a:gd name="connsiteY12" fmla="*/ 46088 h 17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782" h="179937">
                  <a:moveTo>
                    <a:pt x="15004" y="46088"/>
                  </a:moveTo>
                  <a:cubicBezTo>
                    <a:pt x="14275" y="58265"/>
                    <a:pt x="11286" y="84954"/>
                    <a:pt x="15806" y="97131"/>
                  </a:cubicBezTo>
                  <a:cubicBezTo>
                    <a:pt x="21516" y="113275"/>
                    <a:pt x="24549" y="130251"/>
                    <a:pt x="24775" y="147372"/>
                  </a:cubicBezTo>
                  <a:cubicBezTo>
                    <a:pt x="25614" y="158580"/>
                    <a:pt x="28378" y="169554"/>
                    <a:pt x="32942" y="179821"/>
                  </a:cubicBezTo>
                  <a:cubicBezTo>
                    <a:pt x="42728" y="176394"/>
                    <a:pt x="52681" y="173477"/>
                    <a:pt x="62766" y="171071"/>
                  </a:cubicBezTo>
                  <a:cubicBezTo>
                    <a:pt x="61964" y="148539"/>
                    <a:pt x="60870" y="120611"/>
                    <a:pt x="60068" y="109235"/>
                  </a:cubicBezTo>
                  <a:cubicBezTo>
                    <a:pt x="58537" y="89037"/>
                    <a:pt x="60797" y="72776"/>
                    <a:pt x="54818" y="66359"/>
                  </a:cubicBezTo>
                  <a:cubicBezTo>
                    <a:pt x="48839" y="59942"/>
                    <a:pt x="62110" y="47692"/>
                    <a:pt x="48036" y="38796"/>
                  </a:cubicBezTo>
                  <a:cubicBezTo>
                    <a:pt x="35422" y="30921"/>
                    <a:pt x="31047" y="33108"/>
                    <a:pt x="29661" y="4670"/>
                  </a:cubicBezTo>
                  <a:cubicBezTo>
                    <a:pt x="22369" y="4160"/>
                    <a:pt x="11796" y="732"/>
                    <a:pt x="3994" y="-70"/>
                  </a:cubicBezTo>
                  <a:cubicBezTo>
                    <a:pt x="2608" y="-237"/>
                    <a:pt x="1201" y="47"/>
                    <a:pt x="-17" y="732"/>
                  </a:cubicBezTo>
                  <a:cubicBezTo>
                    <a:pt x="1587" y="11014"/>
                    <a:pt x="3921" y="22608"/>
                    <a:pt x="6765" y="24212"/>
                  </a:cubicBezTo>
                  <a:cubicBezTo>
                    <a:pt x="12015" y="27348"/>
                    <a:pt x="15806" y="33983"/>
                    <a:pt x="15004" y="46088"/>
                  </a:cubicBezTo>
                  <a:close/>
                </a:path>
              </a:pathLst>
            </a:custGeom>
            <a:grpFill/>
            <a:ln w="3175" cap="flat">
              <a:solidFill>
                <a:srgbClr val="F3F3F3"/>
              </a:solidFill>
              <a:prstDash val="solid"/>
              <a:miter/>
            </a:ln>
          </p:spPr>
          <p:txBody>
            <a:bodyPr rtlCol="0" anchor="ctr"/>
            <a:lstStyle/>
            <a:p>
              <a:endParaRPr lang="pt-PT"/>
            </a:p>
          </p:txBody>
        </p:sp>
        <p:sp>
          <p:nvSpPr>
            <p:cNvPr id="77" name="Forma livre: Forma 76">
              <a:extLst>
                <a:ext uri="{FF2B5EF4-FFF2-40B4-BE49-F238E27FC236}">
                  <a16:creationId xmlns:a16="http://schemas.microsoft.com/office/drawing/2014/main" id="{97B07D0D-5E09-4955-8F14-CCCBD3DC9626}"/>
                </a:ext>
              </a:extLst>
            </p:cNvPr>
            <p:cNvSpPr/>
            <p:nvPr/>
          </p:nvSpPr>
          <p:spPr>
            <a:xfrm>
              <a:off x="6017685" y="3894803"/>
              <a:ext cx="250839" cy="421032"/>
            </a:xfrm>
            <a:custGeom>
              <a:avLst/>
              <a:gdLst>
                <a:gd name="connsiteX0" fmla="*/ 244698 w 250839"/>
                <a:gd name="connsiteY0" fmla="*/ 381467 h 421032"/>
                <a:gd name="connsiteX1" fmla="*/ 222823 w 250839"/>
                <a:gd name="connsiteY1" fmla="*/ 357987 h 421032"/>
                <a:gd name="connsiteX2" fmla="*/ 215531 w 250839"/>
                <a:gd name="connsiteY2" fmla="*/ 345810 h 421032"/>
                <a:gd name="connsiteX3" fmla="*/ 210207 w 250839"/>
                <a:gd name="connsiteY3" fmla="*/ 323934 h 421032"/>
                <a:gd name="connsiteX4" fmla="*/ 200510 w 250839"/>
                <a:gd name="connsiteY4" fmla="*/ 294766 h 421032"/>
                <a:gd name="connsiteX5" fmla="*/ 195989 w 250839"/>
                <a:gd name="connsiteY5" fmla="*/ 264797 h 421032"/>
                <a:gd name="connsiteX6" fmla="*/ 212468 w 250839"/>
                <a:gd name="connsiteY6" fmla="*/ 228338 h 421032"/>
                <a:gd name="connsiteX7" fmla="*/ 229531 w 250839"/>
                <a:gd name="connsiteY7" fmla="*/ 205587 h 421032"/>
                <a:gd name="connsiteX8" fmla="*/ 219468 w 250839"/>
                <a:gd name="connsiteY8" fmla="*/ 179190 h 421032"/>
                <a:gd name="connsiteX9" fmla="*/ 191468 w 250839"/>
                <a:gd name="connsiteY9" fmla="*/ 147908 h 421032"/>
                <a:gd name="connsiteX10" fmla="*/ 183519 w 250839"/>
                <a:gd name="connsiteY10" fmla="*/ 121949 h 421032"/>
                <a:gd name="connsiteX11" fmla="*/ 212687 w 250839"/>
                <a:gd name="connsiteY11" fmla="*/ 117574 h 421032"/>
                <a:gd name="connsiteX12" fmla="*/ 226760 w 250839"/>
                <a:gd name="connsiteY12" fmla="*/ 112251 h 421032"/>
                <a:gd name="connsiteX13" fmla="*/ 212687 w 250839"/>
                <a:gd name="connsiteY13" fmla="*/ 66896 h 421032"/>
                <a:gd name="connsiteX14" fmla="*/ 208676 w 250839"/>
                <a:gd name="connsiteY14" fmla="*/ 34447 h 421032"/>
                <a:gd name="connsiteX15" fmla="*/ 187676 w 250839"/>
                <a:gd name="connsiteY15" fmla="*/ -117 h 421032"/>
                <a:gd name="connsiteX16" fmla="*/ 185780 w 250839"/>
                <a:gd name="connsiteY16" fmla="*/ -117 h 421032"/>
                <a:gd name="connsiteX17" fmla="*/ 183738 w 250839"/>
                <a:gd name="connsiteY17" fmla="*/ 19499 h 421032"/>
                <a:gd name="connsiteX18" fmla="*/ 197666 w 250839"/>
                <a:gd name="connsiteY18" fmla="*/ 34666 h 421032"/>
                <a:gd name="connsiteX19" fmla="*/ 199707 w 250839"/>
                <a:gd name="connsiteY19" fmla="*/ 57343 h 421032"/>
                <a:gd name="connsiteX20" fmla="*/ 179727 w 250839"/>
                <a:gd name="connsiteY20" fmla="*/ 69229 h 421032"/>
                <a:gd name="connsiteX21" fmla="*/ 159675 w 250839"/>
                <a:gd name="connsiteY21" fmla="*/ 109188 h 421032"/>
                <a:gd name="connsiteX22" fmla="*/ 151727 w 250839"/>
                <a:gd name="connsiteY22" fmla="*/ 132960 h 421032"/>
                <a:gd name="connsiteX23" fmla="*/ 147717 w 250839"/>
                <a:gd name="connsiteY23" fmla="*/ 152356 h 421032"/>
                <a:gd name="connsiteX24" fmla="*/ 131674 w 250839"/>
                <a:gd name="connsiteY24" fmla="*/ 174232 h 421032"/>
                <a:gd name="connsiteX25" fmla="*/ 106663 w 250839"/>
                <a:gd name="connsiteY25" fmla="*/ 230379 h 421032"/>
                <a:gd name="connsiteX26" fmla="*/ 92663 w 250839"/>
                <a:gd name="connsiteY26" fmla="*/ 246567 h 421032"/>
                <a:gd name="connsiteX27" fmla="*/ 68600 w 250839"/>
                <a:gd name="connsiteY27" fmla="*/ 228192 h 421032"/>
                <a:gd name="connsiteX28" fmla="*/ 48620 w 250839"/>
                <a:gd name="connsiteY28" fmla="*/ 231473 h 421032"/>
                <a:gd name="connsiteX29" fmla="*/ 9900 w 250839"/>
                <a:gd name="connsiteY29" fmla="*/ 271359 h 421032"/>
                <a:gd name="connsiteX30" fmla="*/ -17 w 250839"/>
                <a:gd name="connsiteY30" fmla="*/ 310517 h 421032"/>
                <a:gd name="connsiteX31" fmla="*/ 11533 w 250839"/>
                <a:gd name="connsiteY31" fmla="*/ 319347 h 421032"/>
                <a:gd name="connsiteX32" fmla="*/ 15733 w 250839"/>
                <a:gd name="connsiteY32" fmla="*/ 317809 h 421032"/>
                <a:gd name="connsiteX33" fmla="*/ 56860 w 250839"/>
                <a:gd name="connsiteY33" fmla="*/ 340705 h 421032"/>
                <a:gd name="connsiteX34" fmla="*/ 60943 w 250839"/>
                <a:gd name="connsiteY34" fmla="*/ 365425 h 421032"/>
                <a:gd name="connsiteX35" fmla="*/ 61891 w 250839"/>
                <a:gd name="connsiteY35" fmla="*/ 372717 h 421032"/>
                <a:gd name="connsiteX36" fmla="*/ 58756 w 250839"/>
                <a:gd name="connsiteY36" fmla="*/ 401884 h 421032"/>
                <a:gd name="connsiteX37" fmla="*/ 57735 w 250839"/>
                <a:gd name="connsiteY37" fmla="*/ 405092 h 421032"/>
                <a:gd name="connsiteX38" fmla="*/ 90111 w 250839"/>
                <a:gd name="connsiteY38" fmla="*/ 405092 h 421032"/>
                <a:gd name="connsiteX39" fmla="*/ 104694 w 250839"/>
                <a:gd name="connsiteY39" fmla="*/ 400572 h 421032"/>
                <a:gd name="connsiteX40" fmla="*/ 194457 w 250839"/>
                <a:gd name="connsiteY40" fmla="*/ 402832 h 421032"/>
                <a:gd name="connsiteX41" fmla="*/ 242438 w 250839"/>
                <a:gd name="connsiteY41" fmla="*/ 420916 h 421032"/>
                <a:gd name="connsiteX42" fmla="*/ 250823 w 250839"/>
                <a:gd name="connsiteY42" fmla="*/ 388248 h 421032"/>
                <a:gd name="connsiteX43" fmla="*/ 244698 w 250839"/>
                <a:gd name="connsiteY43" fmla="*/ 381467 h 421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50839" h="421032">
                  <a:moveTo>
                    <a:pt x="244698" y="381467"/>
                  </a:moveTo>
                  <a:cubicBezTo>
                    <a:pt x="243167" y="375779"/>
                    <a:pt x="228146" y="365279"/>
                    <a:pt x="222823" y="357987"/>
                  </a:cubicBezTo>
                  <a:cubicBezTo>
                    <a:pt x="220030" y="354158"/>
                    <a:pt x="217587" y="350083"/>
                    <a:pt x="215531" y="345810"/>
                  </a:cubicBezTo>
                  <a:cubicBezTo>
                    <a:pt x="216209" y="338131"/>
                    <a:pt x="214335" y="330446"/>
                    <a:pt x="210207" y="323934"/>
                  </a:cubicBezTo>
                  <a:cubicBezTo>
                    <a:pt x="203557" y="315701"/>
                    <a:pt x="200109" y="305340"/>
                    <a:pt x="200510" y="294766"/>
                  </a:cubicBezTo>
                  <a:cubicBezTo>
                    <a:pt x="200510" y="281860"/>
                    <a:pt x="195989" y="272089"/>
                    <a:pt x="195989" y="264797"/>
                  </a:cubicBezTo>
                  <a:cubicBezTo>
                    <a:pt x="195989" y="257505"/>
                    <a:pt x="208020" y="243796"/>
                    <a:pt x="212468" y="228338"/>
                  </a:cubicBezTo>
                  <a:cubicBezTo>
                    <a:pt x="216238" y="219493"/>
                    <a:pt x="222093" y="211683"/>
                    <a:pt x="229531" y="205587"/>
                  </a:cubicBezTo>
                  <a:cubicBezTo>
                    <a:pt x="225229" y="197179"/>
                    <a:pt x="221853" y="188327"/>
                    <a:pt x="219468" y="179190"/>
                  </a:cubicBezTo>
                  <a:cubicBezTo>
                    <a:pt x="215531" y="165117"/>
                    <a:pt x="204520" y="160815"/>
                    <a:pt x="191468" y="147908"/>
                  </a:cubicBezTo>
                  <a:cubicBezTo>
                    <a:pt x="178415" y="135001"/>
                    <a:pt x="183519" y="127345"/>
                    <a:pt x="183519" y="121949"/>
                  </a:cubicBezTo>
                  <a:cubicBezTo>
                    <a:pt x="183519" y="116553"/>
                    <a:pt x="200510" y="116553"/>
                    <a:pt x="212687" y="117574"/>
                  </a:cubicBezTo>
                  <a:cubicBezTo>
                    <a:pt x="224864" y="118595"/>
                    <a:pt x="231719" y="115459"/>
                    <a:pt x="226760" y="112251"/>
                  </a:cubicBezTo>
                  <a:cubicBezTo>
                    <a:pt x="221802" y="109042"/>
                    <a:pt x="211739" y="84104"/>
                    <a:pt x="212687" y="66896"/>
                  </a:cubicBezTo>
                  <a:cubicBezTo>
                    <a:pt x="213635" y="49687"/>
                    <a:pt x="207728" y="44218"/>
                    <a:pt x="208676" y="34447"/>
                  </a:cubicBezTo>
                  <a:cubicBezTo>
                    <a:pt x="209624" y="24675"/>
                    <a:pt x="197666" y="-117"/>
                    <a:pt x="187676" y="-117"/>
                  </a:cubicBezTo>
                  <a:cubicBezTo>
                    <a:pt x="187041" y="-80"/>
                    <a:pt x="186414" y="-80"/>
                    <a:pt x="185780" y="-117"/>
                  </a:cubicBezTo>
                  <a:cubicBezTo>
                    <a:pt x="184460" y="6337"/>
                    <a:pt x="183774" y="12907"/>
                    <a:pt x="183738" y="19499"/>
                  </a:cubicBezTo>
                  <a:cubicBezTo>
                    <a:pt x="183738" y="24967"/>
                    <a:pt x="191686" y="32478"/>
                    <a:pt x="197666" y="34666"/>
                  </a:cubicBezTo>
                  <a:cubicBezTo>
                    <a:pt x="203645" y="36853"/>
                    <a:pt x="200728" y="47645"/>
                    <a:pt x="199707" y="57343"/>
                  </a:cubicBezTo>
                  <a:cubicBezTo>
                    <a:pt x="198687" y="67041"/>
                    <a:pt x="182717" y="64635"/>
                    <a:pt x="179727" y="69229"/>
                  </a:cubicBezTo>
                  <a:cubicBezTo>
                    <a:pt x="176738" y="73823"/>
                    <a:pt x="158654" y="103792"/>
                    <a:pt x="159675" y="109188"/>
                  </a:cubicBezTo>
                  <a:cubicBezTo>
                    <a:pt x="160696" y="114584"/>
                    <a:pt x="156685" y="131064"/>
                    <a:pt x="151727" y="132960"/>
                  </a:cubicBezTo>
                  <a:cubicBezTo>
                    <a:pt x="146769" y="134856"/>
                    <a:pt x="147717" y="146960"/>
                    <a:pt x="147717" y="152356"/>
                  </a:cubicBezTo>
                  <a:cubicBezTo>
                    <a:pt x="147717" y="157752"/>
                    <a:pt x="131674" y="165336"/>
                    <a:pt x="131674" y="174232"/>
                  </a:cubicBezTo>
                  <a:cubicBezTo>
                    <a:pt x="131674" y="183128"/>
                    <a:pt x="112642" y="218493"/>
                    <a:pt x="106663" y="230379"/>
                  </a:cubicBezTo>
                  <a:cubicBezTo>
                    <a:pt x="100684" y="242265"/>
                    <a:pt x="94632" y="257359"/>
                    <a:pt x="92663" y="246567"/>
                  </a:cubicBezTo>
                  <a:cubicBezTo>
                    <a:pt x="90694" y="235775"/>
                    <a:pt x="75673" y="222796"/>
                    <a:pt x="68600" y="228192"/>
                  </a:cubicBezTo>
                  <a:cubicBezTo>
                    <a:pt x="61527" y="233588"/>
                    <a:pt x="52630" y="230379"/>
                    <a:pt x="48620" y="231473"/>
                  </a:cubicBezTo>
                  <a:cubicBezTo>
                    <a:pt x="44609" y="232567"/>
                    <a:pt x="9900" y="271359"/>
                    <a:pt x="9900" y="271359"/>
                  </a:cubicBezTo>
                  <a:cubicBezTo>
                    <a:pt x="7698" y="284667"/>
                    <a:pt x="4388" y="297764"/>
                    <a:pt x="-17" y="310517"/>
                  </a:cubicBezTo>
                  <a:cubicBezTo>
                    <a:pt x="734" y="316146"/>
                    <a:pt x="5904" y="320098"/>
                    <a:pt x="11533" y="319347"/>
                  </a:cubicBezTo>
                  <a:cubicBezTo>
                    <a:pt x="13028" y="319150"/>
                    <a:pt x="14465" y="318625"/>
                    <a:pt x="15733" y="317809"/>
                  </a:cubicBezTo>
                  <a:cubicBezTo>
                    <a:pt x="32468" y="317860"/>
                    <a:pt x="48000" y="326508"/>
                    <a:pt x="56860" y="340705"/>
                  </a:cubicBezTo>
                  <a:cubicBezTo>
                    <a:pt x="61184" y="348172"/>
                    <a:pt x="62635" y="356959"/>
                    <a:pt x="60943" y="365425"/>
                  </a:cubicBezTo>
                  <a:cubicBezTo>
                    <a:pt x="61534" y="367809"/>
                    <a:pt x="61855" y="370259"/>
                    <a:pt x="61891" y="372717"/>
                  </a:cubicBezTo>
                  <a:cubicBezTo>
                    <a:pt x="62037" y="382531"/>
                    <a:pt x="60987" y="392324"/>
                    <a:pt x="58756" y="401884"/>
                  </a:cubicBezTo>
                  <a:cubicBezTo>
                    <a:pt x="58756" y="402978"/>
                    <a:pt x="58099" y="404071"/>
                    <a:pt x="57735" y="405092"/>
                  </a:cubicBezTo>
                  <a:lnTo>
                    <a:pt x="90111" y="405092"/>
                  </a:lnTo>
                  <a:lnTo>
                    <a:pt x="104694" y="400572"/>
                  </a:lnTo>
                  <a:cubicBezTo>
                    <a:pt x="104694" y="400572"/>
                    <a:pt x="184030" y="405092"/>
                    <a:pt x="194457" y="402832"/>
                  </a:cubicBezTo>
                  <a:cubicBezTo>
                    <a:pt x="204885" y="400572"/>
                    <a:pt x="242438" y="420916"/>
                    <a:pt x="242438" y="420916"/>
                  </a:cubicBezTo>
                  <a:cubicBezTo>
                    <a:pt x="243415" y="409635"/>
                    <a:pt x="246252" y="398603"/>
                    <a:pt x="250823" y="388248"/>
                  </a:cubicBezTo>
                  <a:cubicBezTo>
                    <a:pt x="247899" y="386972"/>
                    <a:pt x="245668" y="384500"/>
                    <a:pt x="244698" y="381467"/>
                  </a:cubicBezTo>
                  <a:close/>
                </a:path>
              </a:pathLst>
            </a:custGeom>
            <a:grpFill/>
            <a:ln w="3175" cap="flat">
              <a:solidFill>
                <a:srgbClr val="F3F3F3"/>
              </a:solidFill>
              <a:prstDash val="solid"/>
              <a:miter/>
            </a:ln>
          </p:spPr>
          <p:txBody>
            <a:bodyPr rtlCol="0" anchor="ctr"/>
            <a:lstStyle/>
            <a:p>
              <a:endParaRPr lang="pt-PT"/>
            </a:p>
          </p:txBody>
        </p:sp>
        <p:sp>
          <p:nvSpPr>
            <p:cNvPr id="78" name="Forma livre: Forma 77">
              <a:extLst>
                <a:ext uri="{FF2B5EF4-FFF2-40B4-BE49-F238E27FC236}">
                  <a16:creationId xmlns:a16="http://schemas.microsoft.com/office/drawing/2014/main" id="{EC39C3B3-A3A4-4AD7-8A2D-EB176EDFD504}"/>
                </a:ext>
              </a:extLst>
            </p:cNvPr>
            <p:cNvSpPr/>
            <p:nvPr/>
          </p:nvSpPr>
          <p:spPr>
            <a:xfrm>
              <a:off x="5435331" y="3987222"/>
              <a:ext cx="206458" cy="212089"/>
            </a:xfrm>
            <a:custGeom>
              <a:avLst/>
              <a:gdLst>
                <a:gd name="connsiteX0" fmla="*/ 12842 w 206458"/>
                <a:gd name="connsiteY0" fmla="*/ 165962 h 212089"/>
                <a:gd name="connsiteX1" fmla="*/ 39093 w 206458"/>
                <a:gd name="connsiteY1" fmla="*/ 193452 h 212089"/>
                <a:gd name="connsiteX2" fmla="*/ 33625 w 206458"/>
                <a:gd name="connsiteY2" fmla="*/ 210879 h 212089"/>
                <a:gd name="connsiteX3" fmla="*/ 34864 w 206458"/>
                <a:gd name="connsiteY3" fmla="*/ 211973 h 212089"/>
                <a:gd name="connsiteX4" fmla="*/ 51125 w 206458"/>
                <a:gd name="connsiteY4" fmla="*/ 207306 h 212089"/>
                <a:gd name="connsiteX5" fmla="*/ 193171 w 206458"/>
                <a:gd name="connsiteY5" fmla="*/ 186743 h 212089"/>
                <a:gd name="connsiteX6" fmla="*/ 180920 w 206458"/>
                <a:gd name="connsiteY6" fmla="*/ 149773 h 212089"/>
                <a:gd name="connsiteX7" fmla="*/ 193681 w 206458"/>
                <a:gd name="connsiteY7" fmla="*/ 114116 h 212089"/>
                <a:gd name="connsiteX8" fmla="*/ 206441 w 206458"/>
                <a:gd name="connsiteY8" fmla="*/ 89761 h 212089"/>
                <a:gd name="connsiteX9" fmla="*/ 194629 w 206458"/>
                <a:gd name="connsiteY9" fmla="*/ 33031 h 212089"/>
                <a:gd name="connsiteX10" fmla="*/ 188431 w 206458"/>
                <a:gd name="connsiteY10" fmla="*/ 29604 h 212089"/>
                <a:gd name="connsiteX11" fmla="*/ 148398 w 206458"/>
                <a:gd name="connsiteY11" fmla="*/ 34999 h 212089"/>
                <a:gd name="connsiteX12" fmla="*/ 118429 w 206458"/>
                <a:gd name="connsiteY12" fmla="*/ 19905 h 212089"/>
                <a:gd name="connsiteX13" fmla="*/ 92397 w 206458"/>
                <a:gd name="connsiteY13" fmla="*/ 10134 h 212089"/>
                <a:gd name="connsiteX14" fmla="*/ 80365 w 206458"/>
                <a:gd name="connsiteY14" fmla="*/ 5832 h 212089"/>
                <a:gd name="connsiteX15" fmla="*/ 63375 w 206458"/>
                <a:gd name="connsiteY15" fmla="*/ 7946 h 212089"/>
                <a:gd name="connsiteX16" fmla="*/ 44343 w 206458"/>
                <a:gd name="connsiteY16" fmla="*/ 17718 h 212089"/>
                <a:gd name="connsiteX17" fmla="*/ 27353 w 206458"/>
                <a:gd name="connsiteY17" fmla="*/ 12322 h 212089"/>
                <a:gd name="connsiteX18" fmla="*/ 19660 w 206458"/>
                <a:gd name="connsiteY18" fmla="*/ 17513 h 212089"/>
                <a:gd name="connsiteX19" fmla="*/ 15905 w 206458"/>
                <a:gd name="connsiteY19" fmla="*/ 15311 h 212089"/>
                <a:gd name="connsiteX20" fmla="*/ 15905 w 206458"/>
                <a:gd name="connsiteY20" fmla="*/ 44479 h 212089"/>
                <a:gd name="connsiteX21" fmla="*/ 21884 w 206458"/>
                <a:gd name="connsiteY21" fmla="*/ 61542 h 212089"/>
                <a:gd name="connsiteX22" fmla="*/ 27937 w 206458"/>
                <a:gd name="connsiteY22" fmla="*/ 84220 h 212089"/>
                <a:gd name="connsiteX23" fmla="*/ 12186 w 206458"/>
                <a:gd name="connsiteY23" fmla="*/ 86626 h 212089"/>
                <a:gd name="connsiteX24" fmla="*/ 15176 w 206458"/>
                <a:gd name="connsiteY24" fmla="*/ 108502 h 212089"/>
                <a:gd name="connsiteX25" fmla="*/ 5405 w 206458"/>
                <a:gd name="connsiteY25" fmla="*/ 128773 h 212089"/>
                <a:gd name="connsiteX26" fmla="*/ 1613 w 206458"/>
                <a:gd name="connsiteY26" fmla="*/ 154659 h 212089"/>
                <a:gd name="connsiteX27" fmla="*/ 12842 w 206458"/>
                <a:gd name="connsiteY27" fmla="*/ 165962 h 212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6458" h="212089">
                  <a:moveTo>
                    <a:pt x="12842" y="165962"/>
                  </a:moveTo>
                  <a:cubicBezTo>
                    <a:pt x="23343" y="173253"/>
                    <a:pt x="40624" y="181347"/>
                    <a:pt x="39093" y="193452"/>
                  </a:cubicBezTo>
                  <a:cubicBezTo>
                    <a:pt x="38029" y="199475"/>
                    <a:pt x="36191" y="205330"/>
                    <a:pt x="33625" y="210879"/>
                  </a:cubicBezTo>
                  <a:lnTo>
                    <a:pt x="34864" y="211973"/>
                  </a:lnTo>
                  <a:lnTo>
                    <a:pt x="51125" y="207306"/>
                  </a:lnTo>
                  <a:cubicBezTo>
                    <a:pt x="99397" y="194181"/>
                    <a:pt x="144534" y="190681"/>
                    <a:pt x="193171" y="186743"/>
                  </a:cubicBezTo>
                  <a:cubicBezTo>
                    <a:pt x="188139" y="176899"/>
                    <a:pt x="180264" y="155388"/>
                    <a:pt x="180920" y="149773"/>
                  </a:cubicBezTo>
                  <a:cubicBezTo>
                    <a:pt x="181576" y="144158"/>
                    <a:pt x="194410" y="123814"/>
                    <a:pt x="193681" y="114116"/>
                  </a:cubicBezTo>
                  <a:cubicBezTo>
                    <a:pt x="192952" y="104418"/>
                    <a:pt x="206441" y="97928"/>
                    <a:pt x="206441" y="89761"/>
                  </a:cubicBezTo>
                  <a:cubicBezTo>
                    <a:pt x="205231" y="70387"/>
                    <a:pt x="201250" y="51282"/>
                    <a:pt x="194629" y="33031"/>
                  </a:cubicBezTo>
                  <a:cubicBezTo>
                    <a:pt x="192150" y="32892"/>
                    <a:pt x="189867" y="31631"/>
                    <a:pt x="188431" y="29604"/>
                  </a:cubicBezTo>
                  <a:cubicBezTo>
                    <a:pt x="182451" y="23114"/>
                    <a:pt x="157440" y="24208"/>
                    <a:pt x="148398" y="34999"/>
                  </a:cubicBezTo>
                  <a:cubicBezTo>
                    <a:pt x="139357" y="45791"/>
                    <a:pt x="121418" y="25228"/>
                    <a:pt x="118429" y="19905"/>
                  </a:cubicBezTo>
                  <a:cubicBezTo>
                    <a:pt x="115439" y="14582"/>
                    <a:pt x="102387" y="2551"/>
                    <a:pt x="92397" y="10134"/>
                  </a:cubicBezTo>
                  <a:cubicBezTo>
                    <a:pt x="82407" y="17718"/>
                    <a:pt x="79417" y="15530"/>
                    <a:pt x="80365" y="5832"/>
                  </a:cubicBezTo>
                  <a:cubicBezTo>
                    <a:pt x="81313" y="-3866"/>
                    <a:pt x="65344" y="-658"/>
                    <a:pt x="63375" y="7946"/>
                  </a:cubicBezTo>
                  <a:cubicBezTo>
                    <a:pt x="61407" y="16551"/>
                    <a:pt x="48354" y="24208"/>
                    <a:pt x="44343" y="17718"/>
                  </a:cubicBezTo>
                  <a:cubicBezTo>
                    <a:pt x="40333" y="11228"/>
                    <a:pt x="31364" y="2551"/>
                    <a:pt x="27353" y="12322"/>
                  </a:cubicBezTo>
                  <a:cubicBezTo>
                    <a:pt x="26661" y="15880"/>
                    <a:pt x="23219" y="18199"/>
                    <a:pt x="19660" y="17513"/>
                  </a:cubicBezTo>
                  <a:cubicBezTo>
                    <a:pt x="18195" y="17222"/>
                    <a:pt x="16868" y="16449"/>
                    <a:pt x="15905" y="15311"/>
                  </a:cubicBezTo>
                  <a:cubicBezTo>
                    <a:pt x="13353" y="27343"/>
                    <a:pt x="10290" y="41052"/>
                    <a:pt x="15905" y="44479"/>
                  </a:cubicBezTo>
                  <a:cubicBezTo>
                    <a:pt x="21607" y="48096"/>
                    <a:pt x="24079" y="55154"/>
                    <a:pt x="21884" y="61542"/>
                  </a:cubicBezTo>
                  <a:cubicBezTo>
                    <a:pt x="20426" y="66354"/>
                    <a:pt x="33187" y="78532"/>
                    <a:pt x="27937" y="84220"/>
                  </a:cubicBezTo>
                  <a:cubicBezTo>
                    <a:pt x="22687" y="89907"/>
                    <a:pt x="15905" y="78532"/>
                    <a:pt x="12186" y="86626"/>
                  </a:cubicBezTo>
                  <a:cubicBezTo>
                    <a:pt x="8467" y="94720"/>
                    <a:pt x="19478" y="102012"/>
                    <a:pt x="15176" y="108502"/>
                  </a:cubicBezTo>
                  <a:cubicBezTo>
                    <a:pt x="10874" y="114991"/>
                    <a:pt x="3874" y="115793"/>
                    <a:pt x="5405" y="128773"/>
                  </a:cubicBezTo>
                  <a:cubicBezTo>
                    <a:pt x="6936" y="141752"/>
                    <a:pt x="6134" y="150648"/>
                    <a:pt x="1613" y="154659"/>
                  </a:cubicBezTo>
                  <a:cubicBezTo>
                    <a:pt x="-2908" y="158670"/>
                    <a:pt x="2342" y="158670"/>
                    <a:pt x="12842" y="165962"/>
                  </a:cubicBezTo>
                  <a:close/>
                </a:path>
              </a:pathLst>
            </a:custGeom>
            <a:grpFill/>
            <a:ln w="3175" cap="flat">
              <a:solidFill>
                <a:srgbClr val="F3F3F3"/>
              </a:solidFill>
              <a:prstDash val="solid"/>
              <a:miter/>
            </a:ln>
          </p:spPr>
          <p:txBody>
            <a:bodyPr rtlCol="0" anchor="ctr"/>
            <a:lstStyle/>
            <a:p>
              <a:endParaRPr lang="pt-PT"/>
            </a:p>
          </p:txBody>
        </p:sp>
        <p:sp>
          <p:nvSpPr>
            <p:cNvPr id="79" name="Forma livre: Forma 78">
              <a:extLst>
                <a:ext uri="{FF2B5EF4-FFF2-40B4-BE49-F238E27FC236}">
                  <a16:creationId xmlns:a16="http://schemas.microsoft.com/office/drawing/2014/main" id="{884BE352-1ED6-4CC7-8DF3-3A34696C12AA}"/>
                </a:ext>
              </a:extLst>
            </p:cNvPr>
            <p:cNvSpPr/>
            <p:nvPr/>
          </p:nvSpPr>
          <p:spPr>
            <a:xfrm>
              <a:off x="5616221" y="3970347"/>
              <a:ext cx="139539" cy="203588"/>
            </a:xfrm>
            <a:custGeom>
              <a:avLst/>
              <a:gdLst>
                <a:gd name="connsiteX0" fmla="*/ 33062 w 139539"/>
                <a:gd name="connsiteY0" fmla="*/ 201868 h 203588"/>
                <a:gd name="connsiteX1" fmla="*/ 115387 w 139539"/>
                <a:gd name="connsiteY1" fmla="*/ 186774 h 203588"/>
                <a:gd name="connsiteX2" fmla="*/ 139523 w 139539"/>
                <a:gd name="connsiteY2" fmla="*/ 178972 h 203588"/>
                <a:gd name="connsiteX3" fmla="*/ 131356 w 139539"/>
                <a:gd name="connsiteY3" fmla="*/ 146523 h 203588"/>
                <a:gd name="connsiteX4" fmla="*/ 122387 w 139539"/>
                <a:gd name="connsiteY4" fmla="*/ 96282 h 203588"/>
                <a:gd name="connsiteX5" fmla="*/ 121585 w 139539"/>
                <a:gd name="connsiteY5" fmla="*/ 45239 h 203588"/>
                <a:gd name="connsiteX6" fmla="*/ 113346 w 139539"/>
                <a:gd name="connsiteY6" fmla="*/ 23363 h 203588"/>
                <a:gd name="connsiteX7" fmla="*/ 106564 w 139539"/>
                <a:gd name="connsiteY7" fmla="*/ -117 h 203588"/>
                <a:gd name="connsiteX8" fmla="*/ 97595 w 139539"/>
                <a:gd name="connsiteY8" fmla="*/ 8780 h 203588"/>
                <a:gd name="connsiteX9" fmla="*/ 12572 w 139539"/>
                <a:gd name="connsiteY9" fmla="*/ 6665 h 203588"/>
                <a:gd name="connsiteX10" fmla="*/ 18551 w 139539"/>
                <a:gd name="connsiteY10" fmla="*/ 43124 h 203588"/>
                <a:gd name="connsiteX11" fmla="*/ 13738 w 139539"/>
                <a:gd name="connsiteY11" fmla="*/ 49760 h 203588"/>
                <a:gd name="connsiteX12" fmla="*/ 25551 w 139539"/>
                <a:gd name="connsiteY12" fmla="*/ 106490 h 203588"/>
                <a:gd name="connsiteX13" fmla="*/ 12790 w 139539"/>
                <a:gd name="connsiteY13" fmla="*/ 130845 h 203588"/>
                <a:gd name="connsiteX14" fmla="*/ 30 w 139539"/>
                <a:gd name="connsiteY14" fmla="*/ 166502 h 203588"/>
                <a:gd name="connsiteX15" fmla="*/ 12280 w 139539"/>
                <a:gd name="connsiteY15" fmla="*/ 203472 h 20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539" h="203588">
                  <a:moveTo>
                    <a:pt x="33062" y="201868"/>
                  </a:moveTo>
                  <a:cubicBezTo>
                    <a:pt x="60924" y="199513"/>
                    <a:pt x="88502" y="194460"/>
                    <a:pt x="115387" y="186774"/>
                  </a:cubicBezTo>
                  <a:cubicBezTo>
                    <a:pt x="123481" y="184368"/>
                    <a:pt x="131502" y="181670"/>
                    <a:pt x="139523" y="178972"/>
                  </a:cubicBezTo>
                  <a:cubicBezTo>
                    <a:pt x="134959" y="168704"/>
                    <a:pt x="132195" y="157731"/>
                    <a:pt x="131356" y="146523"/>
                  </a:cubicBezTo>
                  <a:cubicBezTo>
                    <a:pt x="131130" y="129402"/>
                    <a:pt x="128097" y="112426"/>
                    <a:pt x="122387" y="96282"/>
                  </a:cubicBezTo>
                  <a:cubicBezTo>
                    <a:pt x="117866" y="84104"/>
                    <a:pt x="120856" y="57416"/>
                    <a:pt x="121585" y="45239"/>
                  </a:cubicBezTo>
                  <a:cubicBezTo>
                    <a:pt x="122314" y="33061"/>
                    <a:pt x="118596" y="26644"/>
                    <a:pt x="113346" y="23363"/>
                  </a:cubicBezTo>
                  <a:cubicBezTo>
                    <a:pt x="110502" y="21686"/>
                    <a:pt x="108168" y="10165"/>
                    <a:pt x="106564" y="-117"/>
                  </a:cubicBezTo>
                  <a:cubicBezTo>
                    <a:pt x="100585" y="2800"/>
                    <a:pt x="100074" y="13301"/>
                    <a:pt x="97595" y="8780"/>
                  </a:cubicBezTo>
                  <a:cubicBezTo>
                    <a:pt x="95116" y="4258"/>
                    <a:pt x="16509" y="175"/>
                    <a:pt x="12572" y="6665"/>
                  </a:cubicBezTo>
                  <a:cubicBezTo>
                    <a:pt x="8634" y="13155"/>
                    <a:pt x="19864" y="36926"/>
                    <a:pt x="18551" y="43124"/>
                  </a:cubicBezTo>
                  <a:cubicBezTo>
                    <a:pt x="17968" y="46989"/>
                    <a:pt x="16291" y="49614"/>
                    <a:pt x="13738" y="49760"/>
                  </a:cubicBezTo>
                  <a:cubicBezTo>
                    <a:pt x="20360" y="68011"/>
                    <a:pt x="24341" y="87116"/>
                    <a:pt x="25551" y="106490"/>
                  </a:cubicBezTo>
                  <a:cubicBezTo>
                    <a:pt x="25551" y="114657"/>
                    <a:pt x="12061" y="121074"/>
                    <a:pt x="12790" y="130845"/>
                  </a:cubicBezTo>
                  <a:cubicBezTo>
                    <a:pt x="13520" y="140616"/>
                    <a:pt x="759" y="160013"/>
                    <a:pt x="30" y="166502"/>
                  </a:cubicBezTo>
                  <a:cubicBezTo>
                    <a:pt x="-699" y="172992"/>
                    <a:pt x="7322" y="193628"/>
                    <a:pt x="12280" y="203472"/>
                  </a:cubicBezTo>
                  <a:close/>
                </a:path>
              </a:pathLst>
            </a:custGeom>
            <a:grpFill/>
            <a:ln w="3175" cap="flat">
              <a:solidFill>
                <a:srgbClr val="F3F3F3"/>
              </a:solidFill>
              <a:prstDash val="solid"/>
              <a:miter/>
            </a:ln>
          </p:spPr>
          <p:txBody>
            <a:bodyPr rtlCol="0" anchor="ctr"/>
            <a:lstStyle/>
            <a:p>
              <a:endParaRPr lang="pt-PT"/>
            </a:p>
          </p:txBody>
        </p:sp>
        <p:sp>
          <p:nvSpPr>
            <p:cNvPr id="80" name="Forma livre: Forma 79">
              <a:extLst>
                <a:ext uri="{FF2B5EF4-FFF2-40B4-BE49-F238E27FC236}">
                  <a16:creationId xmlns:a16="http://schemas.microsoft.com/office/drawing/2014/main" id="{EC2174DD-2421-499A-9F36-80B98B992ECB}"/>
                </a:ext>
              </a:extLst>
            </p:cNvPr>
            <p:cNvSpPr/>
            <p:nvPr/>
          </p:nvSpPr>
          <p:spPr>
            <a:xfrm>
              <a:off x="5211861" y="3910846"/>
              <a:ext cx="252641" cy="204526"/>
            </a:xfrm>
            <a:custGeom>
              <a:avLst/>
              <a:gdLst>
                <a:gd name="connsiteX0" fmla="*/ 24192 w 252641"/>
                <a:gd name="connsiteY0" fmla="*/ 93511 h 204526"/>
                <a:gd name="connsiteX1" fmla="*/ 28859 w 252641"/>
                <a:gd name="connsiteY1" fmla="*/ 97303 h 204526"/>
                <a:gd name="connsiteX2" fmla="*/ 67141 w 252641"/>
                <a:gd name="connsiteY2" fmla="*/ 133762 h 204526"/>
                <a:gd name="connsiteX3" fmla="*/ 85444 w 252641"/>
                <a:gd name="connsiteY3" fmla="*/ 110938 h 204526"/>
                <a:gd name="connsiteX4" fmla="*/ 101194 w 252641"/>
                <a:gd name="connsiteY4" fmla="*/ 106855 h 204526"/>
                <a:gd name="connsiteX5" fmla="*/ 126716 w 252641"/>
                <a:gd name="connsiteY5" fmla="*/ 101240 h 204526"/>
                <a:gd name="connsiteX6" fmla="*/ 153768 w 252641"/>
                <a:gd name="connsiteY6" fmla="*/ 137699 h 204526"/>
                <a:gd name="connsiteX7" fmla="*/ 158289 w 252641"/>
                <a:gd name="connsiteY7" fmla="*/ 159575 h 204526"/>
                <a:gd name="connsiteX8" fmla="*/ 159310 w 252641"/>
                <a:gd name="connsiteY8" fmla="*/ 162127 h 204526"/>
                <a:gd name="connsiteX9" fmla="*/ 183811 w 252641"/>
                <a:gd name="connsiteY9" fmla="*/ 157533 h 204526"/>
                <a:gd name="connsiteX10" fmla="*/ 193364 w 252641"/>
                <a:gd name="connsiteY10" fmla="*/ 188597 h 204526"/>
                <a:gd name="connsiteX11" fmla="*/ 209624 w 252641"/>
                <a:gd name="connsiteY11" fmla="*/ 201358 h 204526"/>
                <a:gd name="connsiteX12" fmla="*/ 222896 w 252641"/>
                <a:gd name="connsiteY12" fmla="*/ 190201 h 204526"/>
                <a:gd name="connsiteX13" fmla="*/ 229604 w 252641"/>
                <a:gd name="connsiteY13" fmla="*/ 195670 h 204526"/>
                <a:gd name="connsiteX14" fmla="*/ 238573 w 252641"/>
                <a:gd name="connsiteY14" fmla="*/ 184659 h 204526"/>
                <a:gd name="connsiteX15" fmla="*/ 235583 w 252641"/>
                <a:gd name="connsiteY15" fmla="*/ 162783 h 204526"/>
                <a:gd name="connsiteX16" fmla="*/ 251334 w 252641"/>
                <a:gd name="connsiteY16" fmla="*/ 160377 h 204526"/>
                <a:gd name="connsiteX17" fmla="*/ 245282 w 252641"/>
                <a:gd name="connsiteY17" fmla="*/ 137699 h 204526"/>
                <a:gd name="connsiteX18" fmla="*/ 239302 w 252641"/>
                <a:gd name="connsiteY18" fmla="*/ 120637 h 204526"/>
                <a:gd name="connsiteX19" fmla="*/ 239302 w 252641"/>
                <a:gd name="connsiteY19" fmla="*/ 91469 h 204526"/>
                <a:gd name="connsiteX20" fmla="*/ 234708 w 252641"/>
                <a:gd name="connsiteY20" fmla="*/ 86292 h 204526"/>
                <a:gd name="connsiteX21" fmla="*/ 226760 w 252641"/>
                <a:gd name="connsiteY21" fmla="*/ 65802 h 204526"/>
                <a:gd name="connsiteX22" fmla="*/ 226760 w 252641"/>
                <a:gd name="connsiteY22" fmla="*/ 52822 h 204526"/>
                <a:gd name="connsiteX23" fmla="*/ 214729 w 252641"/>
                <a:gd name="connsiteY23" fmla="*/ 35540 h 204526"/>
                <a:gd name="connsiteX24" fmla="*/ 201676 w 252641"/>
                <a:gd name="connsiteY24" fmla="*/ 8561 h 204526"/>
                <a:gd name="connsiteX25" fmla="*/ 177686 w 252641"/>
                <a:gd name="connsiteY25" fmla="*/ 26936 h 204526"/>
                <a:gd name="connsiteX26" fmla="*/ 154716 w 252641"/>
                <a:gd name="connsiteY26" fmla="*/ 24748 h 204526"/>
                <a:gd name="connsiteX27" fmla="*/ 135685 w 252641"/>
                <a:gd name="connsiteY27" fmla="*/ 28030 h 204526"/>
                <a:gd name="connsiteX28" fmla="*/ 125695 w 252641"/>
                <a:gd name="connsiteY28" fmla="*/ 18259 h 204526"/>
                <a:gd name="connsiteX29" fmla="*/ 125695 w 252641"/>
                <a:gd name="connsiteY29" fmla="*/ 12207 h 204526"/>
                <a:gd name="connsiteX30" fmla="*/ 121976 w 252641"/>
                <a:gd name="connsiteY30" fmla="*/ 13665 h 204526"/>
                <a:gd name="connsiteX31" fmla="*/ 72391 w 252641"/>
                <a:gd name="connsiteY31" fmla="*/ 10384 h 204526"/>
                <a:gd name="connsiteX32" fmla="*/ 48401 w 252641"/>
                <a:gd name="connsiteY32" fmla="*/ -117 h 204526"/>
                <a:gd name="connsiteX33" fmla="*/ 41109 w 252641"/>
                <a:gd name="connsiteY33" fmla="*/ 16873 h 204526"/>
                <a:gd name="connsiteX34" fmla="*/ 43370 w 252641"/>
                <a:gd name="connsiteY34" fmla="*/ 33936 h 204526"/>
                <a:gd name="connsiteX35" fmla="*/ 31579 w 252641"/>
                <a:gd name="connsiteY35" fmla="*/ 39638 h 204526"/>
                <a:gd name="connsiteX36" fmla="*/ 31338 w 252641"/>
                <a:gd name="connsiteY36" fmla="*/ 39551 h 204526"/>
                <a:gd name="connsiteX37" fmla="*/ 3629 w 252641"/>
                <a:gd name="connsiteY37" fmla="*/ 57416 h 204526"/>
                <a:gd name="connsiteX38" fmla="*/ -17 w 252641"/>
                <a:gd name="connsiteY38" fmla="*/ 61281 h 204526"/>
                <a:gd name="connsiteX39" fmla="*/ 24192 w 252641"/>
                <a:gd name="connsiteY39" fmla="*/ 93511 h 20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641" h="204526">
                  <a:moveTo>
                    <a:pt x="24192" y="93511"/>
                  </a:moveTo>
                  <a:lnTo>
                    <a:pt x="28859" y="97303"/>
                  </a:lnTo>
                  <a:cubicBezTo>
                    <a:pt x="44019" y="106658"/>
                    <a:pt x="57056" y="119076"/>
                    <a:pt x="67141" y="133762"/>
                  </a:cubicBezTo>
                  <a:cubicBezTo>
                    <a:pt x="75818" y="125595"/>
                    <a:pt x="85006" y="116043"/>
                    <a:pt x="85444" y="110938"/>
                  </a:cubicBezTo>
                  <a:cubicBezTo>
                    <a:pt x="86246" y="102042"/>
                    <a:pt x="92736" y="105250"/>
                    <a:pt x="101194" y="106855"/>
                  </a:cubicBezTo>
                  <a:cubicBezTo>
                    <a:pt x="109653" y="108459"/>
                    <a:pt x="119205" y="101240"/>
                    <a:pt x="126716" y="101240"/>
                  </a:cubicBezTo>
                  <a:cubicBezTo>
                    <a:pt x="134226" y="101240"/>
                    <a:pt x="153768" y="129533"/>
                    <a:pt x="153768" y="137699"/>
                  </a:cubicBezTo>
                  <a:cubicBezTo>
                    <a:pt x="153280" y="145269"/>
                    <a:pt x="154841" y="152823"/>
                    <a:pt x="158289" y="159575"/>
                  </a:cubicBezTo>
                  <a:cubicBezTo>
                    <a:pt x="158734" y="160377"/>
                    <a:pt x="159077" y="161238"/>
                    <a:pt x="159310" y="162127"/>
                  </a:cubicBezTo>
                  <a:cubicBezTo>
                    <a:pt x="167339" y="159932"/>
                    <a:pt x="175535" y="158401"/>
                    <a:pt x="183811" y="157533"/>
                  </a:cubicBezTo>
                  <a:cubicBezTo>
                    <a:pt x="187457" y="157533"/>
                    <a:pt x="194822" y="176638"/>
                    <a:pt x="193364" y="188597"/>
                  </a:cubicBezTo>
                  <a:cubicBezTo>
                    <a:pt x="191905" y="200555"/>
                    <a:pt x="204447" y="209306"/>
                    <a:pt x="209624" y="201358"/>
                  </a:cubicBezTo>
                  <a:cubicBezTo>
                    <a:pt x="214801" y="193409"/>
                    <a:pt x="221437" y="182982"/>
                    <a:pt x="222896" y="190201"/>
                  </a:cubicBezTo>
                  <a:cubicBezTo>
                    <a:pt x="223333" y="192315"/>
                    <a:pt x="226104" y="194138"/>
                    <a:pt x="229604" y="195670"/>
                  </a:cubicBezTo>
                  <a:cubicBezTo>
                    <a:pt x="231500" y="190930"/>
                    <a:pt x="235510" y="189034"/>
                    <a:pt x="238573" y="184659"/>
                  </a:cubicBezTo>
                  <a:cubicBezTo>
                    <a:pt x="243021" y="178169"/>
                    <a:pt x="231792" y="170877"/>
                    <a:pt x="235583" y="162783"/>
                  </a:cubicBezTo>
                  <a:cubicBezTo>
                    <a:pt x="239375" y="154690"/>
                    <a:pt x="246084" y="165992"/>
                    <a:pt x="251334" y="160377"/>
                  </a:cubicBezTo>
                  <a:cubicBezTo>
                    <a:pt x="256584" y="154763"/>
                    <a:pt x="244042" y="142512"/>
                    <a:pt x="245282" y="137699"/>
                  </a:cubicBezTo>
                  <a:cubicBezTo>
                    <a:pt x="247476" y="131312"/>
                    <a:pt x="245004" y="124253"/>
                    <a:pt x="239302" y="120637"/>
                  </a:cubicBezTo>
                  <a:cubicBezTo>
                    <a:pt x="233760" y="117282"/>
                    <a:pt x="236823" y="103573"/>
                    <a:pt x="239302" y="91469"/>
                  </a:cubicBezTo>
                  <a:cubicBezTo>
                    <a:pt x="237494" y="90011"/>
                    <a:pt x="235941" y="88261"/>
                    <a:pt x="234708" y="86292"/>
                  </a:cubicBezTo>
                  <a:cubicBezTo>
                    <a:pt x="230698" y="79875"/>
                    <a:pt x="233760" y="65802"/>
                    <a:pt x="226760" y="65802"/>
                  </a:cubicBezTo>
                  <a:cubicBezTo>
                    <a:pt x="219760" y="65802"/>
                    <a:pt x="220708" y="54937"/>
                    <a:pt x="226760" y="52822"/>
                  </a:cubicBezTo>
                  <a:cubicBezTo>
                    <a:pt x="232812" y="50707"/>
                    <a:pt x="214729" y="43124"/>
                    <a:pt x="214729" y="35540"/>
                  </a:cubicBezTo>
                  <a:cubicBezTo>
                    <a:pt x="214729" y="27957"/>
                    <a:pt x="205687" y="9581"/>
                    <a:pt x="201676" y="8561"/>
                  </a:cubicBezTo>
                  <a:cubicBezTo>
                    <a:pt x="197666" y="7540"/>
                    <a:pt x="183738" y="26936"/>
                    <a:pt x="177686" y="26936"/>
                  </a:cubicBezTo>
                  <a:cubicBezTo>
                    <a:pt x="171634" y="26936"/>
                    <a:pt x="158727" y="13957"/>
                    <a:pt x="154716" y="24748"/>
                  </a:cubicBezTo>
                  <a:cubicBezTo>
                    <a:pt x="150706" y="35540"/>
                    <a:pt x="141664" y="19353"/>
                    <a:pt x="135685" y="28030"/>
                  </a:cubicBezTo>
                  <a:cubicBezTo>
                    <a:pt x="129705" y="36707"/>
                    <a:pt x="125695" y="18259"/>
                    <a:pt x="125695" y="18259"/>
                  </a:cubicBezTo>
                  <a:cubicBezTo>
                    <a:pt x="125695" y="18259"/>
                    <a:pt x="125695" y="15707"/>
                    <a:pt x="125695" y="12207"/>
                  </a:cubicBezTo>
                  <a:lnTo>
                    <a:pt x="121976" y="13665"/>
                  </a:lnTo>
                  <a:cubicBezTo>
                    <a:pt x="104694" y="20155"/>
                    <a:pt x="73923" y="16071"/>
                    <a:pt x="72391" y="10384"/>
                  </a:cubicBezTo>
                  <a:cubicBezTo>
                    <a:pt x="70860" y="4696"/>
                    <a:pt x="48401" y="-117"/>
                    <a:pt x="48401" y="-117"/>
                  </a:cubicBezTo>
                  <a:cubicBezTo>
                    <a:pt x="48401" y="-117"/>
                    <a:pt x="49130" y="13665"/>
                    <a:pt x="41109" y="16873"/>
                  </a:cubicBezTo>
                  <a:cubicBezTo>
                    <a:pt x="33088" y="20082"/>
                    <a:pt x="43370" y="30655"/>
                    <a:pt x="43370" y="33936"/>
                  </a:cubicBezTo>
                  <a:cubicBezTo>
                    <a:pt x="41685" y="38763"/>
                    <a:pt x="36413" y="41323"/>
                    <a:pt x="31579" y="39638"/>
                  </a:cubicBezTo>
                  <a:cubicBezTo>
                    <a:pt x="31498" y="39609"/>
                    <a:pt x="31418" y="39580"/>
                    <a:pt x="31338" y="39551"/>
                  </a:cubicBezTo>
                  <a:cubicBezTo>
                    <a:pt x="26088" y="37145"/>
                    <a:pt x="11140" y="51728"/>
                    <a:pt x="3629" y="57416"/>
                  </a:cubicBezTo>
                  <a:cubicBezTo>
                    <a:pt x="2273" y="58568"/>
                    <a:pt x="1055" y="59866"/>
                    <a:pt x="-17" y="61281"/>
                  </a:cubicBezTo>
                  <a:cubicBezTo>
                    <a:pt x="11650" y="71271"/>
                    <a:pt x="10848" y="82792"/>
                    <a:pt x="24192" y="93511"/>
                  </a:cubicBezTo>
                  <a:close/>
                </a:path>
              </a:pathLst>
            </a:custGeom>
            <a:grpFill/>
            <a:ln w="3175" cap="flat">
              <a:solidFill>
                <a:srgbClr val="F3F3F3"/>
              </a:solidFill>
              <a:prstDash val="solid"/>
              <a:miter/>
            </a:ln>
          </p:spPr>
          <p:txBody>
            <a:bodyPr rtlCol="0" anchor="ctr"/>
            <a:lstStyle/>
            <a:p>
              <a:endParaRPr lang="pt-PT"/>
            </a:p>
          </p:txBody>
        </p:sp>
        <p:sp>
          <p:nvSpPr>
            <p:cNvPr id="81" name="Forma livre: Forma 80">
              <a:extLst>
                <a:ext uri="{FF2B5EF4-FFF2-40B4-BE49-F238E27FC236}">
                  <a16:creationId xmlns:a16="http://schemas.microsoft.com/office/drawing/2014/main" id="{7703A0A2-D28F-4052-A281-018B2EBA907B}"/>
                </a:ext>
              </a:extLst>
            </p:cNvPr>
            <p:cNvSpPr/>
            <p:nvPr/>
          </p:nvSpPr>
          <p:spPr>
            <a:xfrm>
              <a:off x="5333562" y="4068641"/>
              <a:ext cx="140974" cy="129576"/>
            </a:xfrm>
            <a:custGeom>
              <a:avLst/>
              <a:gdLst>
                <a:gd name="connsiteX0" fmla="*/ 22588 w 140974"/>
                <a:gd name="connsiteY0" fmla="*/ 64344 h 129576"/>
                <a:gd name="connsiteX1" fmla="*/ 62912 w 140974"/>
                <a:gd name="connsiteY1" fmla="*/ 97376 h 129576"/>
                <a:gd name="connsiteX2" fmla="*/ 130872 w 140974"/>
                <a:gd name="connsiteY2" fmla="*/ 125814 h 129576"/>
                <a:gd name="connsiteX3" fmla="*/ 135393 w 140974"/>
                <a:gd name="connsiteY3" fmla="*/ 129460 h 129576"/>
                <a:gd name="connsiteX4" fmla="*/ 140862 w 140974"/>
                <a:gd name="connsiteY4" fmla="*/ 112032 h 129576"/>
                <a:gd name="connsiteX5" fmla="*/ 114611 w 140974"/>
                <a:gd name="connsiteY5" fmla="*/ 84542 h 129576"/>
                <a:gd name="connsiteX6" fmla="*/ 103309 w 140974"/>
                <a:gd name="connsiteY6" fmla="*/ 73167 h 129576"/>
                <a:gd name="connsiteX7" fmla="*/ 107101 w 140974"/>
                <a:gd name="connsiteY7" fmla="*/ 47281 h 129576"/>
                <a:gd name="connsiteX8" fmla="*/ 107903 w 140974"/>
                <a:gd name="connsiteY8" fmla="*/ 38020 h 129576"/>
                <a:gd name="connsiteX9" fmla="*/ 101194 w 140974"/>
                <a:gd name="connsiteY9" fmla="*/ 32551 h 129576"/>
                <a:gd name="connsiteX10" fmla="*/ 87923 w 140974"/>
                <a:gd name="connsiteY10" fmla="*/ 43708 h 129576"/>
                <a:gd name="connsiteX11" fmla="*/ 71662 w 140974"/>
                <a:gd name="connsiteY11" fmla="*/ 30947 h 129576"/>
                <a:gd name="connsiteX12" fmla="*/ 62110 w 140974"/>
                <a:gd name="connsiteY12" fmla="*/ -117 h 129576"/>
                <a:gd name="connsiteX13" fmla="*/ 37609 w 140974"/>
                <a:gd name="connsiteY13" fmla="*/ 4477 h 129576"/>
                <a:gd name="connsiteX14" fmla="*/ 34328 w 140974"/>
                <a:gd name="connsiteY14" fmla="*/ 22926 h 129576"/>
                <a:gd name="connsiteX15" fmla="*/ 7275 w 140974"/>
                <a:gd name="connsiteY15" fmla="*/ 47281 h 129576"/>
                <a:gd name="connsiteX16" fmla="*/ -17 w 140974"/>
                <a:gd name="connsiteY16" fmla="*/ 58291 h 129576"/>
                <a:gd name="connsiteX17" fmla="*/ 22588 w 140974"/>
                <a:gd name="connsiteY17" fmla="*/ 64344 h 129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974" h="129576">
                  <a:moveTo>
                    <a:pt x="22588" y="64344"/>
                  </a:moveTo>
                  <a:cubicBezTo>
                    <a:pt x="33890" y="72511"/>
                    <a:pt x="47964" y="85709"/>
                    <a:pt x="62912" y="97376"/>
                  </a:cubicBezTo>
                  <a:cubicBezTo>
                    <a:pt x="86246" y="105470"/>
                    <a:pt x="110528" y="112762"/>
                    <a:pt x="130872" y="125814"/>
                  </a:cubicBezTo>
                  <a:cubicBezTo>
                    <a:pt x="132483" y="126886"/>
                    <a:pt x="134000" y="128111"/>
                    <a:pt x="135393" y="129460"/>
                  </a:cubicBezTo>
                  <a:cubicBezTo>
                    <a:pt x="137960" y="123911"/>
                    <a:pt x="139798" y="118056"/>
                    <a:pt x="140862" y="112032"/>
                  </a:cubicBezTo>
                  <a:cubicBezTo>
                    <a:pt x="142393" y="99928"/>
                    <a:pt x="125111" y="91761"/>
                    <a:pt x="114611" y="84542"/>
                  </a:cubicBezTo>
                  <a:cubicBezTo>
                    <a:pt x="104111" y="77323"/>
                    <a:pt x="98861" y="77250"/>
                    <a:pt x="103309" y="73167"/>
                  </a:cubicBezTo>
                  <a:cubicBezTo>
                    <a:pt x="107757" y="69084"/>
                    <a:pt x="108632" y="60187"/>
                    <a:pt x="107101" y="47281"/>
                  </a:cubicBezTo>
                  <a:cubicBezTo>
                    <a:pt x="106619" y="44174"/>
                    <a:pt x="106889" y="40995"/>
                    <a:pt x="107903" y="38020"/>
                  </a:cubicBezTo>
                  <a:cubicBezTo>
                    <a:pt x="104403" y="36489"/>
                    <a:pt x="101632" y="34666"/>
                    <a:pt x="101194" y="32551"/>
                  </a:cubicBezTo>
                  <a:cubicBezTo>
                    <a:pt x="99736" y="25259"/>
                    <a:pt x="93100" y="35687"/>
                    <a:pt x="87923" y="43708"/>
                  </a:cubicBezTo>
                  <a:cubicBezTo>
                    <a:pt x="82746" y="51729"/>
                    <a:pt x="70204" y="42906"/>
                    <a:pt x="71662" y="30947"/>
                  </a:cubicBezTo>
                  <a:cubicBezTo>
                    <a:pt x="73120" y="18988"/>
                    <a:pt x="65756" y="-117"/>
                    <a:pt x="62110" y="-117"/>
                  </a:cubicBezTo>
                  <a:cubicBezTo>
                    <a:pt x="53834" y="751"/>
                    <a:pt x="45638" y="2290"/>
                    <a:pt x="37609" y="4477"/>
                  </a:cubicBezTo>
                  <a:cubicBezTo>
                    <a:pt x="39214" y="10238"/>
                    <a:pt x="35641" y="16582"/>
                    <a:pt x="34328" y="22926"/>
                  </a:cubicBezTo>
                  <a:cubicBezTo>
                    <a:pt x="33015" y="29270"/>
                    <a:pt x="14785" y="40791"/>
                    <a:pt x="7275" y="47281"/>
                  </a:cubicBezTo>
                  <a:cubicBezTo>
                    <a:pt x="4293" y="50555"/>
                    <a:pt x="1835" y="54266"/>
                    <a:pt x="-17" y="58291"/>
                  </a:cubicBezTo>
                  <a:cubicBezTo>
                    <a:pt x="8026" y="57205"/>
                    <a:pt x="16164" y="59385"/>
                    <a:pt x="22588" y="64344"/>
                  </a:cubicBezTo>
                  <a:close/>
                </a:path>
              </a:pathLst>
            </a:custGeom>
            <a:grpFill/>
            <a:ln w="3175" cap="flat">
              <a:solidFill>
                <a:srgbClr val="F3F3F3"/>
              </a:solidFill>
              <a:prstDash val="solid"/>
              <a:miter/>
            </a:ln>
          </p:spPr>
          <p:txBody>
            <a:bodyPr rtlCol="0" anchor="ctr"/>
            <a:lstStyle/>
            <a:p>
              <a:endParaRPr lang="pt-PT"/>
            </a:p>
          </p:txBody>
        </p:sp>
        <p:sp>
          <p:nvSpPr>
            <p:cNvPr id="82" name="Forma livre: Forma 81">
              <a:extLst>
                <a:ext uri="{FF2B5EF4-FFF2-40B4-BE49-F238E27FC236}">
                  <a16:creationId xmlns:a16="http://schemas.microsoft.com/office/drawing/2014/main" id="{CE70B0E3-9FFD-4E93-9EDB-FE120DCB05CE}"/>
                </a:ext>
              </a:extLst>
            </p:cNvPr>
            <p:cNvSpPr/>
            <p:nvPr/>
          </p:nvSpPr>
          <p:spPr>
            <a:xfrm>
              <a:off x="5279238" y="4012713"/>
              <a:ext cx="92594" cy="114700"/>
            </a:xfrm>
            <a:custGeom>
              <a:avLst/>
              <a:gdLst>
                <a:gd name="connsiteX0" fmla="*/ 40963 w 92594"/>
                <a:gd name="connsiteY0" fmla="*/ 102261 h 114700"/>
                <a:gd name="connsiteX1" fmla="*/ 46797 w 92594"/>
                <a:gd name="connsiteY1" fmla="*/ 110574 h 114700"/>
                <a:gd name="connsiteX2" fmla="*/ 52630 w 92594"/>
                <a:gd name="connsiteY2" fmla="*/ 114584 h 114700"/>
                <a:gd name="connsiteX3" fmla="*/ 54526 w 92594"/>
                <a:gd name="connsiteY3" fmla="*/ 114584 h 114700"/>
                <a:gd name="connsiteX4" fmla="*/ 61818 w 92594"/>
                <a:gd name="connsiteY4" fmla="*/ 103574 h 114700"/>
                <a:gd name="connsiteX5" fmla="*/ 88871 w 92594"/>
                <a:gd name="connsiteY5" fmla="*/ 79219 h 114700"/>
                <a:gd name="connsiteX6" fmla="*/ 91132 w 92594"/>
                <a:gd name="connsiteY6" fmla="*/ 58218 h 114700"/>
                <a:gd name="connsiteX7" fmla="*/ 86611 w 92594"/>
                <a:gd name="connsiteY7" fmla="*/ 36343 h 114700"/>
                <a:gd name="connsiteX8" fmla="*/ 59558 w 92594"/>
                <a:gd name="connsiteY8" fmla="*/ -117 h 114700"/>
                <a:gd name="connsiteX9" fmla="*/ 34036 w 92594"/>
                <a:gd name="connsiteY9" fmla="*/ 5498 h 114700"/>
                <a:gd name="connsiteX10" fmla="*/ 18286 w 92594"/>
                <a:gd name="connsiteY10" fmla="*/ 9582 h 114700"/>
                <a:gd name="connsiteX11" fmla="*/ -17 w 92594"/>
                <a:gd name="connsiteY11" fmla="*/ 32405 h 114700"/>
                <a:gd name="connsiteX12" fmla="*/ 40963 w 92594"/>
                <a:gd name="connsiteY12" fmla="*/ 102261 h 1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594" h="114700">
                  <a:moveTo>
                    <a:pt x="40963" y="102261"/>
                  </a:moveTo>
                  <a:cubicBezTo>
                    <a:pt x="42721" y="105156"/>
                    <a:pt x="44668" y="107934"/>
                    <a:pt x="46797" y="110574"/>
                  </a:cubicBezTo>
                  <a:lnTo>
                    <a:pt x="52630" y="114584"/>
                  </a:lnTo>
                  <a:lnTo>
                    <a:pt x="54526" y="114584"/>
                  </a:lnTo>
                  <a:cubicBezTo>
                    <a:pt x="56379" y="110559"/>
                    <a:pt x="58836" y="106848"/>
                    <a:pt x="61818" y="103574"/>
                  </a:cubicBezTo>
                  <a:cubicBezTo>
                    <a:pt x="69110" y="97084"/>
                    <a:pt x="87340" y="86511"/>
                    <a:pt x="88871" y="79219"/>
                  </a:cubicBezTo>
                  <a:cubicBezTo>
                    <a:pt x="90403" y="71927"/>
                    <a:pt x="94850" y="64635"/>
                    <a:pt x="91132" y="58218"/>
                  </a:cubicBezTo>
                  <a:cubicBezTo>
                    <a:pt x="87682" y="51466"/>
                    <a:pt x="86122" y="43912"/>
                    <a:pt x="86611" y="36343"/>
                  </a:cubicBezTo>
                  <a:cubicBezTo>
                    <a:pt x="86611" y="28176"/>
                    <a:pt x="67069" y="-117"/>
                    <a:pt x="59558" y="-117"/>
                  </a:cubicBezTo>
                  <a:cubicBezTo>
                    <a:pt x="52047" y="-117"/>
                    <a:pt x="42349" y="7175"/>
                    <a:pt x="34036" y="5498"/>
                  </a:cubicBezTo>
                  <a:cubicBezTo>
                    <a:pt x="25724" y="3821"/>
                    <a:pt x="19452" y="685"/>
                    <a:pt x="18286" y="9582"/>
                  </a:cubicBezTo>
                  <a:cubicBezTo>
                    <a:pt x="17848" y="14686"/>
                    <a:pt x="8661" y="24165"/>
                    <a:pt x="-17" y="32405"/>
                  </a:cubicBezTo>
                  <a:cubicBezTo>
                    <a:pt x="15879" y="54354"/>
                    <a:pt x="28057" y="80458"/>
                    <a:pt x="40963" y="102261"/>
                  </a:cubicBezTo>
                  <a:close/>
                </a:path>
              </a:pathLst>
            </a:custGeom>
            <a:grpFill/>
            <a:ln w="3175" cap="flat">
              <a:solidFill>
                <a:srgbClr val="F3F3F3"/>
              </a:solidFill>
              <a:prstDash val="solid"/>
              <a:miter/>
            </a:ln>
          </p:spPr>
          <p:txBody>
            <a:bodyPr rtlCol="0" anchor="ctr"/>
            <a:lstStyle/>
            <a:p>
              <a:endParaRPr lang="pt-PT"/>
            </a:p>
          </p:txBody>
        </p:sp>
        <p:sp>
          <p:nvSpPr>
            <p:cNvPr id="83" name="Forma livre: Forma 82">
              <a:extLst>
                <a:ext uri="{FF2B5EF4-FFF2-40B4-BE49-F238E27FC236}">
                  <a16:creationId xmlns:a16="http://schemas.microsoft.com/office/drawing/2014/main" id="{6D3569CD-C664-47C5-BE53-09CC86818A8C}"/>
                </a:ext>
              </a:extLst>
            </p:cNvPr>
            <p:cNvSpPr/>
            <p:nvPr/>
          </p:nvSpPr>
          <p:spPr>
            <a:xfrm>
              <a:off x="5146963" y="3335371"/>
              <a:ext cx="283661" cy="249090"/>
            </a:xfrm>
            <a:custGeom>
              <a:avLst/>
              <a:gdLst>
                <a:gd name="connsiteX0" fmla="*/ 258917 w 283661"/>
                <a:gd name="connsiteY0" fmla="*/ -117 h 249090"/>
                <a:gd name="connsiteX1" fmla="*/ 133133 w 283661"/>
                <a:gd name="connsiteY1" fmla="*/ -117 h 249090"/>
                <a:gd name="connsiteX2" fmla="*/ 122924 w 283661"/>
                <a:gd name="connsiteY2" fmla="*/ 14467 h 249090"/>
                <a:gd name="connsiteX3" fmla="*/ 85663 w 283661"/>
                <a:gd name="connsiteY3" fmla="*/ 83521 h 249090"/>
                <a:gd name="connsiteX4" fmla="*/ 69475 w 283661"/>
                <a:gd name="connsiteY4" fmla="*/ 101532 h 249090"/>
                <a:gd name="connsiteX5" fmla="*/ 11140 w 283661"/>
                <a:gd name="connsiteY5" fmla="*/ 212004 h 249090"/>
                <a:gd name="connsiteX6" fmla="*/ 931 w 283661"/>
                <a:gd name="connsiteY6" fmla="*/ 242338 h 249090"/>
                <a:gd name="connsiteX7" fmla="*/ -17 w 283661"/>
                <a:gd name="connsiteY7" fmla="*/ 248974 h 249090"/>
                <a:gd name="connsiteX8" fmla="*/ 133424 w 283661"/>
                <a:gd name="connsiteY8" fmla="*/ 248974 h 249090"/>
                <a:gd name="connsiteX9" fmla="*/ 133424 w 283661"/>
                <a:gd name="connsiteY9" fmla="*/ 191805 h 249090"/>
                <a:gd name="connsiteX10" fmla="*/ 168790 w 283661"/>
                <a:gd name="connsiteY10" fmla="*/ 164461 h 249090"/>
                <a:gd name="connsiteX11" fmla="*/ 168790 w 283661"/>
                <a:gd name="connsiteY11" fmla="*/ 66531 h 249090"/>
                <a:gd name="connsiteX12" fmla="*/ 282398 w 283661"/>
                <a:gd name="connsiteY12" fmla="*/ 66531 h 249090"/>
                <a:gd name="connsiteX13" fmla="*/ 283127 w 283661"/>
                <a:gd name="connsiteY13" fmla="*/ 13884 h 249090"/>
                <a:gd name="connsiteX14" fmla="*/ 258917 w 283661"/>
                <a:gd name="connsiteY14" fmla="*/ -117 h 24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3661" h="249090">
                  <a:moveTo>
                    <a:pt x="258917" y="-117"/>
                  </a:moveTo>
                  <a:lnTo>
                    <a:pt x="133133" y="-117"/>
                  </a:lnTo>
                  <a:cubicBezTo>
                    <a:pt x="129049" y="4229"/>
                    <a:pt x="125615" y="9144"/>
                    <a:pt x="122924" y="14467"/>
                  </a:cubicBezTo>
                  <a:cubicBezTo>
                    <a:pt x="115560" y="39872"/>
                    <a:pt x="102857" y="63417"/>
                    <a:pt x="85663" y="83521"/>
                  </a:cubicBezTo>
                  <a:cubicBezTo>
                    <a:pt x="80413" y="89719"/>
                    <a:pt x="74871" y="95626"/>
                    <a:pt x="69475" y="101532"/>
                  </a:cubicBezTo>
                  <a:cubicBezTo>
                    <a:pt x="67287" y="125450"/>
                    <a:pt x="33964" y="162055"/>
                    <a:pt x="11140" y="212004"/>
                  </a:cubicBezTo>
                  <a:cubicBezTo>
                    <a:pt x="7494" y="221994"/>
                    <a:pt x="3848" y="232130"/>
                    <a:pt x="931" y="242338"/>
                  </a:cubicBezTo>
                  <a:cubicBezTo>
                    <a:pt x="494" y="244671"/>
                    <a:pt x="202" y="246859"/>
                    <a:pt x="-17" y="248974"/>
                  </a:cubicBezTo>
                  <a:lnTo>
                    <a:pt x="133424" y="248974"/>
                  </a:lnTo>
                  <a:lnTo>
                    <a:pt x="133424" y="191805"/>
                  </a:lnTo>
                  <a:cubicBezTo>
                    <a:pt x="133424" y="183493"/>
                    <a:pt x="168790" y="172774"/>
                    <a:pt x="168790" y="164461"/>
                  </a:cubicBezTo>
                  <a:lnTo>
                    <a:pt x="168790" y="66531"/>
                  </a:lnTo>
                  <a:cubicBezTo>
                    <a:pt x="168790" y="66531"/>
                    <a:pt x="279116" y="68865"/>
                    <a:pt x="282398" y="66531"/>
                  </a:cubicBezTo>
                  <a:cubicBezTo>
                    <a:pt x="284075" y="65292"/>
                    <a:pt x="283783" y="39333"/>
                    <a:pt x="283127" y="13884"/>
                  </a:cubicBezTo>
                  <a:cubicBezTo>
                    <a:pt x="279043" y="6227"/>
                    <a:pt x="285022" y="-117"/>
                    <a:pt x="258917" y="-117"/>
                  </a:cubicBezTo>
                  <a:close/>
                </a:path>
              </a:pathLst>
            </a:custGeom>
            <a:grpFill/>
            <a:ln w="3175" cap="flat">
              <a:solidFill>
                <a:srgbClr val="F3F3F3"/>
              </a:solidFill>
              <a:prstDash val="solid"/>
              <a:miter/>
            </a:ln>
          </p:spPr>
          <p:txBody>
            <a:bodyPr rtlCol="0" anchor="ctr"/>
            <a:lstStyle/>
            <a:p>
              <a:endParaRPr lang="pt-PT"/>
            </a:p>
          </p:txBody>
        </p:sp>
        <p:sp>
          <p:nvSpPr>
            <p:cNvPr id="84" name="Forma livre: Forma 83">
              <a:extLst>
                <a:ext uri="{FF2B5EF4-FFF2-40B4-BE49-F238E27FC236}">
                  <a16:creationId xmlns:a16="http://schemas.microsoft.com/office/drawing/2014/main" id="{223100DB-06B9-4668-A557-0E8A1DB48323}"/>
                </a:ext>
              </a:extLst>
            </p:cNvPr>
            <p:cNvSpPr/>
            <p:nvPr/>
          </p:nvSpPr>
          <p:spPr>
            <a:xfrm>
              <a:off x="5147217" y="3349372"/>
              <a:ext cx="409621" cy="486075"/>
            </a:xfrm>
            <a:custGeom>
              <a:avLst/>
              <a:gdLst>
                <a:gd name="connsiteX0" fmla="*/ 30282 w 409621"/>
                <a:gd name="connsiteY0" fmla="*/ 419895 h 486075"/>
                <a:gd name="connsiteX1" fmla="*/ 61199 w 409621"/>
                <a:gd name="connsiteY1" fmla="*/ 419895 h 486075"/>
                <a:gd name="connsiteX2" fmla="*/ 87377 w 409621"/>
                <a:gd name="connsiteY2" fmla="*/ 417343 h 486075"/>
                <a:gd name="connsiteX3" fmla="*/ 106409 w 409621"/>
                <a:gd name="connsiteY3" fmla="*/ 435353 h 486075"/>
                <a:gd name="connsiteX4" fmla="*/ 118295 w 409621"/>
                <a:gd name="connsiteY4" fmla="*/ 435353 h 486075"/>
                <a:gd name="connsiteX5" fmla="*/ 142139 w 409621"/>
                <a:gd name="connsiteY5" fmla="*/ 468677 h 486075"/>
                <a:gd name="connsiteX6" fmla="*/ 158109 w 409621"/>
                <a:gd name="connsiteY6" fmla="*/ 485959 h 486075"/>
                <a:gd name="connsiteX7" fmla="*/ 176192 w 409621"/>
                <a:gd name="connsiteY7" fmla="*/ 474146 h 486075"/>
                <a:gd name="connsiteX8" fmla="*/ 195953 w 409621"/>
                <a:gd name="connsiteY8" fmla="*/ 465979 h 486075"/>
                <a:gd name="connsiteX9" fmla="*/ 214110 w 409621"/>
                <a:gd name="connsiteY9" fmla="*/ 462698 h 486075"/>
                <a:gd name="connsiteX10" fmla="*/ 236861 w 409621"/>
                <a:gd name="connsiteY10" fmla="*/ 464375 h 486075"/>
                <a:gd name="connsiteX11" fmla="*/ 258153 w 409621"/>
                <a:gd name="connsiteY11" fmla="*/ 457812 h 486075"/>
                <a:gd name="connsiteX12" fmla="*/ 390208 w 409621"/>
                <a:gd name="connsiteY12" fmla="*/ 456136 h 486075"/>
                <a:gd name="connsiteX13" fmla="*/ 394730 w 409621"/>
                <a:gd name="connsiteY13" fmla="*/ 424999 h 486075"/>
                <a:gd name="connsiteX14" fmla="*/ 384156 w 409621"/>
                <a:gd name="connsiteY14" fmla="*/ 413988 h 486075"/>
                <a:gd name="connsiteX15" fmla="*/ 352582 w 409621"/>
                <a:gd name="connsiteY15" fmla="*/ 90813 h 486075"/>
                <a:gd name="connsiteX16" fmla="*/ 409605 w 409621"/>
                <a:gd name="connsiteY16" fmla="*/ 90813 h 486075"/>
                <a:gd name="connsiteX17" fmla="*/ 289945 w 409621"/>
                <a:gd name="connsiteY17" fmla="*/ 6446 h 486075"/>
                <a:gd name="connsiteX18" fmla="*/ 283310 w 409621"/>
                <a:gd name="connsiteY18" fmla="*/ -117 h 486075"/>
                <a:gd name="connsiteX19" fmla="*/ 282581 w 409621"/>
                <a:gd name="connsiteY19" fmla="*/ 52530 h 486075"/>
                <a:gd name="connsiteX20" fmla="*/ 168973 w 409621"/>
                <a:gd name="connsiteY20" fmla="*/ 52530 h 486075"/>
                <a:gd name="connsiteX21" fmla="*/ 168973 w 409621"/>
                <a:gd name="connsiteY21" fmla="*/ 150169 h 486075"/>
                <a:gd name="connsiteX22" fmla="*/ 133608 w 409621"/>
                <a:gd name="connsiteY22" fmla="*/ 177513 h 486075"/>
                <a:gd name="connsiteX23" fmla="*/ 133608 w 409621"/>
                <a:gd name="connsiteY23" fmla="*/ 234681 h 486075"/>
                <a:gd name="connsiteX24" fmla="*/ 166 w 409621"/>
                <a:gd name="connsiteY24" fmla="*/ 234681 h 486075"/>
                <a:gd name="connsiteX25" fmla="*/ 19126 w 409621"/>
                <a:gd name="connsiteY25" fmla="*/ 275953 h 486075"/>
                <a:gd name="connsiteX26" fmla="*/ 26417 w 409621"/>
                <a:gd name="connsiteY26" fmla="*/ 334799 h 486075"/>
                <a:gd name="connsiteX27" fmla="*/ 15407 w 409621"/>
                <a:gd name="connsiteY27" fmla="*/ 406623 h 486075"/>
                <a:gd name="connsiteX28" fmla="*/ 9646 w 409621"/>
                <a:gd name="connsiteY28" fmla="*/ 438343 h 486075"/>
                <a:gd name="connsiteX29" fmla="*/ 11396 w 409621"/>
                <a:gd name="connsiteY29" fmla="*/ 437906 h 486075"/>
                <a:gd name="connsiteX30" fmla="*/ 30282 w 409621"/>
                <a:gd name="connsiteY30" fmla="*/ 419895 h 486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9621" h="486075">
                  <a:moveTo>
                    <a:pt x="30282" y="419895"/>
                  </a:moveTo>
                  <a:cubicBezTo>
                    <a:pt x="40534" y="421324"/>
                    <a:pt x="50940" y="421324"/>
                    <a:pt x="61199" y="419895"/>
                  </a:cubicBezTo>
                  <a:cubicBezTo>
                    <a:pt x="61199" y="419895"/>
                    <a:pt x="77898" y="412603"/>
                    <a:pt x="87377" y="417343"/>
                  </a:cubicBezTo>
                  <a:cubicBezTo>
                    <a:pt x="94735" y="422177"/>
                    <a:pt x="101173" y="428281"/>
                    <a:pt x="106409" y="435353"/>
                  </a:cubicBezTo>
                  <a:lnTo>
                    <a:pt x="118295" y="435353"/>
                  </a:lnTo>
                  <a:cubicBezTo>
                    <a:pt x="118295" y="435353"/>
                    <a:pt x="127847" y="463573"/>
                    <a:pt x="142139" y="468677"/>
                  </a:cubicBezTo>
                  <a:cubicBezTo>
                    <a:pt x="149533" y="472104"/>
                    <a:pt x="155272" y="478317"/>
                    <a:pt x="158109" y="485959"/>
                  </a:cubicBezTo>
                  <a:cubicBezTo>
                    <a:pt x="168317" y="485959"/>
                    <a:pt x="176192" y="482095"/>
                    <a:pt x="176192" y="474146"/>
                  </a:cubicBezTo>
                  <a:cubicBezTo>
                    <a:pt x="176192" y="464375"/>
                    <a:pt x="180786" y="451250"/>
                    <a:pt x="195953" y="465979"/>
                  </a:cubicBezTo>
                  <a:cubicBezTo>
                    <a:pt x="211120" y="480709"/>
                    <a:pt x="211120" y="467583"/>
                    <a:pt x="214110" y="462698"/>
                  </a:cubicBezTo>
                  <a:cubicBezTo>
                    <a:pt x="217099" y="457812"/>
                    <a:pt x="227819" y="464375"/>
                    <a:pt x="236861" y="464375"/>
                  </a:cubicBezTo>
                  <a:cubicBezTo>
                    <a:pt x="244320" y="463609"/>
                    <a:pt x="251554" y="461378"/>
                    <a:pt x="258153" y="457812"/>
                  </a:cubicBezTo>
                  <a:cubicBezTo>
                    <a:pt x="258153" y="457812"/>
                    <a:pt x="384156" y="459416"/>
                    <a:pt x="390208" y="456136"/>
                  </a:cubicBezTo>
                  <a:cubicBezTo>
                    <a:pt x="396261" y="452854"/>
                    <a:pt x="394730" y="424999"/>
                    <a:pt x="394730" y="424999"/>
                  </a:cubicBezTo>
                  <a:lnTo>
                    <a:pt x="384156" y="413988"/>
                  </a:lnTo>
                  <a:lnTo>
                    <a:pt x="352582" y="90813"/>
                  </a:lnTo>
                  <a:lnTo>
                    <a:pt x="409605" y="90813"/>
                  </a:lnTo>
                  <a:cubicBezTo>
                    <a:pt x="348791" y="47426"/>
                    <a:pt x="296654" y="10602"/>
                    <a:pt x="289945" y="6446"/>
                  </a:cubicBezTo>
                  <a:cubicBezTo>
                    <a:pt x="287182" y="4893"/>
                    <a:pt x="284892" y="2625"/>
                    <a:pt x="283310" y="-117"/>
                  </a:cubicBezTo>
                  <a:cubicBezTo>
                    <a:pt x="283966" y="25332"/>
                    <a:pt x="284258" y="50926"/>
                    <a:pt x="282581" y="52530"/>
                  </a:cubicBezTo>
                  <a:cubicBezTo>
                    <a:pt x="279299" y="54864"/>
                    <a:pt x="168973" y="52530"/>
                    <a:pt x="168973" y="52530"/>
                  </a:cubicBezTo>
                  <a:lnTo>
                    <a:pt x="168973" y="150169"/>
                  </a:lnTo>
                  <a:cubicBezTo>
                    <a:pt x="168973" y="158481"/>
                    <a:pt x="133608" y="169200"/>
                    <a:pt x="133608" y="177513"/>
                  </a:cubicBezTo>
                  <a:lnTo>
                    <a:pt x="133608" y="234681"/>
                  </a:lnTo>
                  <a:lnTo>
                    <a:pt x="166" y="234681"/>
                  </a:lnTo>
                  <a:cubicBezTo>
                    <a:pt x="-1730" y="258234"/>
                    <a:pt x="11542" y="266547"/>
                    <a:pt x="19126" y="275953"/>
                  </a:cubicBezTo>
                  <a:cubicBezTo>
                    <a:pt x="29626" y="288860"/>
                    <a:pt x="11177" y="311538"/>
                    <a:pt x="26417" y="334799"/>
                  </a:cubicBezTo>
                  <a:cubicBezTo>
                    <a:pt x="41657" y="358060"/>
                    <a:pt x="22917" y="393644"/>
                    <a:pt x="15407" y="406623"/>
                  </a:cubicBezTo>
                  <a:cubicBezTo>
                    <a:pt x="11323" y="413915"/>
                    <a:pt x="10959" y="425874"/>
                    <a:pt x="9646" y="438343"/>
                  </a:cubicBezTo>
                  <a:lnTo>
                    <a:pt x="11396" y="437906"/>
                  </a:lnTo>
                  <a:cubicBezTo>
                    <a:pt x="20803" y="435353"/>
                    <a:pt x="18396" y="417343"/>
                    <a:pt x="30282" y="419895"/>
                  </a:cubicBezTo>
                  <a:close/>
                </a:path>
              </a:pathLst>
            </a:custGeom>
            <a:grpFill/>
            <a:ln w="3175" cap="flat">
              <a:solidFill>
                <a:srgbClr val="F3F3F3"/>
              </a:solidFill>
              <a:prstDash val="solid"/>
              <a:miter/>
            </a:ln>
          </p:spPr>
          <p:txBody>
            <a:bodyPr rtlCol="0" anchor="ctr"/>
            <a:lstStyle/>
            <a:p>
              <a:endParaRPr lang="pt-PT"/>
            </a:p>
          </p:txBody>
        </p:sp>
        <p:sp>
          <p:nvSpPr>
            <p:cNvPr id="85" name="Forma livre: Forma 84">
              <a:extLst>
                <a:ext uri="{FF2B5EF4-FFF2-40B4-BE49-F238E27FC236}">
                  <a16:creationId xmlns:a16="http://schemas.microsoft.com/office/drawing/2014/main" id="{E1791D10-8F3C-4B62-960D-2313130C25F9}"/>
                </a:ext>
              </a:extLst>
            </p:cNvPr>
            <p:cNvSpPr/>
            <p:nvPr/>
          </p:nvSpPr>
          <p:spPr>
            <a:xfrm>
              <a:off x="5305343" y="3440301"/>
              <a:ext cx="565363" cy="567555"/>
            </a:xfrm>
            <a:custGeom>
              <a:avLst/>
              <a:gdLst>
                <a:gd name="connsiteX0" fmla="*/ 535935 w 565363"/>
                <a:gd name="connsiteY0" fmla="*/ 236505 h 567555"/>
                <a:gd name="connsiteX1" fmla="*/ 519310 w 565363"/>
                <a:gd name="connsiteY1" fmla="*/ 198003 h 567555"/>
                <a:gd name="connsiteX2" fmla="*/ 481246 w 565363"/>
                <a:gd name="connsiteY2" fmla="*/ 185170 h 567555"/>
                <a:gd name="connsiteX3" fmla="*/ 459808 w 565363"/>
                <a:gd name="connsiteY3" fmla="*/ 151773 h 567555"/>
                <a:gd name="connsiteX4" fmla="*/ 251115 w 565363"/>
                <a:gd name="connsiteY4" fmla="*/ -117 h 567555"/>
                <a:gd name="connsiteX5" fmla="*/ 194457 w 565363"/>
                <a:gd name="connsiteY5" fmla="*/ -117 h 567555"/>
                <a:gd name="connsiteX6" fmla="*/ 226031 w 565363"/>
                <a:gd name="connsiteY6" fmla="*/ 323059 h 567555"/>
                <a:gd name="connsiteX7" fmla="*/ 236604 w 565363"/>
                <a:gd name="connsiteY7" fmla="*/ 334434 h 567555"/>
                <a:gd name="connsiteX8" fmla="*/ 232083 w 565363"/>
                <a:gd name="connsiteY8" fmla="*/ 365571 h 567555"/>
                <a:gd name="connsiteX9" fmla="*/ 100027 w 565363"/>
                <a:gd name="connsiteY9" fmla="*/ 367248 h 567555"/>
                <a:gd name="connsiteX10" fmla="*/ 78735 w 565363"/>
                <a:gd name="connsiteY10" fmla="*/ 373810 h 567555"/>
                <a:gd name="connsiteX11" fmla="*/ 55985 w 565363"/>
                <a:gd name="connsiteY11" fmla="*/ 372133 h 567555"/>
                <a:gd name="connsiteX12" fmla="*/ 37828 w 565363"/>
                <a:gd name="connsiteY12" fmla="*/ 375414 h 567555"/>
                <a:gd name="connsiteX13" fmla="*/ 18067 w 565363"/>
                <a:gd name="connsiteY13" fmla="*/ 383581 h 567555"/>
                <a:gd name="connsiteX14" fmla="*/ -17 w 565363"/>
                <a:gd name="connsiteY14" fmla="*/ 395394 h 567555"/>
                <a:gd name="connsiteX15" fmla="*/ 3046 w 565363"/>
                <a:gd name="connsiteY15" fmla="*/ 403853 h 567555"/>
                <a:gd name="connsiteX16" fmla="*/ 9244 w 565363"/>
                <a:gd name="connsiteY16" fmla="*/ 413770 h 567555"/>
                <a:gd name="connsiteX17" fmla="*/ 14275 w 565363"/>
                <a:gd name="connsiteY17" fmla="*/ 436447 h 567555"/>
                <a:gd name="connsiteX18" fmla="*/ 32286 w 565363"/>
                <a:gd name="connsiteY18" fmla="*/ 460219 h 567555"/>
                <a:gd name="connsiteX19" fmla="*/ 32286 w 565363"/>
                <a:gd name="connsiteY19" fmla="*/ 489386 h 567555"/>
                <a:gd name="connsiteX20" fmla="*/ 42276 w 565363"/>
                <a:gd name="connsiteY20" fmla="*/ 499158 h 567555"/>
                <a:gd name="connsiteX21" fmla="*/ 61308 w 565363"/>
                <a:gd name="connsiteY21" fmla="*/ 495876 h 567555"/>
                <a:gd name="connsiteX22" fmla="*/ 84277 w 565363"/>
                <a:gd name="connsiteY22" fmla="*/ 498064 h 567555"/>
                <a:gd name="connsiteX23" fmla="*/ 108267 w 565363"/>
                <a:gd name="connsiteY23" fmla="*/ 479688 h 567555"/>
                <a:gd name="connsiteX24" fmla="*/ 121320 w 565363"/>
                <a:gd name="connsiteY24" fmla="*/ 506668 h 567555"/>
                <a:gd name="connsiteX25" fmla="*/ 133351 w 565363"/>
                <a:gd name="connsiteY25" fmla="*/ 523950 h 567555"/>
                <a:gd name="connsiteX26" fmla="*/ 133351 w 565363"/>
                <a:gd name="connsiteY26" fmla="*/ 536930 h 567555"/>
                <a:gd name="connsiteX27" fmla="*/ 141300 w 565363"/>
                <a:gd name="connsiteY27" fmla="*/ 557420 h 567555"/>
                <a:gd name="connsiteX28" fmla="*/ 157341 w 565363"/>
                <a:gd name="connsiteY28" fmla="*/ 559607 h 567555"/>
                <a:gd name="connsiteX29" fmla="*/ 174332 w 565363"/>
                <a:gd name="connsiteY29" fmla="*/ 565003 h 567555"/>
                <a:gd name="connsiteX30" fmla="*/ 193363 w 565363"/>
                <a:gd name="connsiteY30" fmla="*/ 555232 h 567555"/>
                <a:gd name="connsiteX31" fmla="*/ 210353 w 565363"/>
                <a:gd name="connsiteY31" fmla="*/ 553117 h 567555"/>
                <a:gd name="connsiteX32" fmla="*/ 222385 w 565363"/>
                <a:gd name="connsiteY32" fmla="*/ 557420 h 567555"/>
                <a:gd name="connsiteX33" fmla="*/ 231937 w 565363"/>
                <a:gd name="connsiteY33" fmla="*/ 555305 h 567555"/>
                <a:gd name="connsiteX34" fmla="*/ 241417 w 565363"/>
                <a:gd name="connsiteY34" fmla="*/ 527158 h 567555"/>
                <a:gd name="connsiteX35" fmla="*/ 239375 w 565363"/>
                <a:gd name="connsiteY35" fmla="*/ 503387 h 567555"/>
                <a:gd name="connsiteX36" fmla="*/ 266355 w 565363"/>
                <a:gd name="connsiteY36" fmla="*/ 490480 h 567555"/>
                <a:gd name="connsiteX37" fmla="*/ 277439 w 565363"/>
                <a:gd name="connsiteY37" fmla="*/ 467730 h 567555"/>
                <a:gd name="connsiteX38" fmla="*/ 288376 w 565363"/>
                <a:gd name="connsiteY38" fmla="*/ 440823 h 567555"/>
                <a:gd name="connsiteX39" fmla="*/ 309450 w 565363"/>
                <a:gd name="connsiteY39" fmla="*/ 441843 h 567555"/>
                <a:gd name="connsiteX40" fmla="*/ 324398 w 565363"/>
                <a:gd name="connsiteY40" fmla="*/ 424635 h 567555"/>
                <a:gd name="connsiteX41" fmla="*/ 340440 w 565363"/>
                <a:gd name="connsiteY41" fmla="*/ 415957 h 567555"/>
                <a:gd name="connsiteX42" fmla="*/ 353420 w 565363"/>
                <a:gd name="connsiteY42" fmla="*/ 408665 h 567555"/>
                <a:gd name="connsiteX43" fmla="*/ 382587 w 565363"/>
                <a:gd name="connsiteY43" fmla="*/ 395686 h 567555"/>
                <a:gd name="connsiteX44" fmla="*/ 407598 w 565363"/>
                <a:gd name="connsiteY44" fmla="*/ 383800 h 567555"/>
                <a:gd name="connsiteX45" fmla="*/ 450620 w 565363"/>
                <a:gd name="connsiteY45" fmla="*/ 385988 h 567555"/>
                <a:gd name="connsiteX46" fmla="*/ 477673 w 565363"/>
                <a:gd name="connsiteY46" fmla="*/ 376289 h 567555"/>
                <a:gd name="connsiteX47" fmla="*/ 530685 w 565363"/>
                <a:gd name="connsiteY47" fmla="*/ 370894 h 567555"/>
                <a:gd name="connsiteX48" fmla="*/ 551686 w 565363"/>
                <a:gd name="connsiteY48" fmla="*/ 354633 h 567555"/>
                <a:gd name="connsiteX49" fmla="*/ 562696 w 565363"/>
                <a:gd name="connsiteY49" fmla="*/ 327653 h 567555"/>
                <a:gd name="connsiteX50" fmla="*/ 564884 w 565363"/>
                <a:gd name="connsiteY50" fmla="*/ 230525 h 567555"/>
                <a:gd name="connsiteX51" fmla="*/ 535935 w 565363"/>
                <a:gd name="connsiteY51" fmla="*/ 236505 h 567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65363" h="567555">
                  <a:moveTo>
                    <a:pt x="535935" y="236505"/>
                  </a:moveTo>
                  <a:cubicBezTo>
                    <a:pt x="535935" y="236505"/>
                    <a:pt x="535935" y="208285"/>
                    <a:pt x="519310" y="198003"/>
                  </a:cubicBezTo>
                  <a:cubicBezTo>
                    <a:pt x="507541" y="191375"/>
                    <a:pt x="494627" y="187022"/>
                    <a:pt x="481246" y="185170"/>
                  </a:cubicBezTo>
                  <a:cubicBezTo>
                    <a:pt x="475238" y="173342"/>
                    <a:pt x="468055" y="162157"/>
                    <a:pt x="459808" y="151773"/>
                  </a:cubicBezTo>
                  <a:cubicBezTo>
                    <a:pt x="454047" y="145648"/>
                    <a:pt x="343138" y="65292"/>
                    <a:pt x="251115" y="-117"/>
                  </a:cubicBezTo>
                  <a:lnTo>
                    <a:pt x="194457" y="-117"/>
                  </a:lnTo>
                  <a:lnTo>
                    <a:pt x="226031" y="323059"/>
                  </a:lnTo>
                  <a:lnTo>
                    <a:pt x="236604" y="334434"/>
                  </a:lnTo>
                  <a:cubicBezTo>
                    <a:pt x="236604" y="334434"/>
                    <a:pt x="238135" y="362289"/>
                    <a:pt x="232083" y="365571"/>
                  </a:cubicBezTo>
                  <a:cubicBezTo>
                    <a:pt x="226031" y="368852"/>
                    <a:pt x="100027" y="367248"/>
                    <a:pt x="100027" y="367248"/>
                  </a:cubicBezTo>
                  <a:cubicBezTo>
                    <a:pt x="93429" y="370813"/>
                    <a:pt x="86195" y="373045"/>
                    <a:pt x="78735" y="373810"/>
                  </a:cubicBezTo>
                  <a:cubicBezTo>
                    <a:pt x="69693" y="373810"/>
                    <a:pt x="59047" y="367248"/>
                    <a:pt x="55985" y="372133"/>
                  </a:cubicBezTo>
                  <a:cubicBezTo>
                    <a:pt x="52922" y="377019"/>
                    <a:pt x="52995" y="390144"/>
                    <a:pt x="37828" y="375414"/>
                  </a:cubicBezTo>
                  <a:cubicBezTo>
                    <a:pt x="22661" y="360685"/>
                    <a:pt x="18067" y="373810"/>
                    <a:pt x="18067" y="383581"/>
                  </a:cubicBezTo>
                  <a:cubicBezTo>
                    <a:pt x="18067" y="391530"/>
                    <a:pt x="10192" y="395103"/>
                    <a:pt x="-17" y="395394"/>
                  </a:cubicBezTo>
                  <a:cubicBezTo>
                    <a:pt x="1230" y="398129"/>
                    <a:pt x="2258" y="400958"/>
                    <a:pt x="3046" y="403853"/>
                  </a:cubicBezTo>
                  <a:lnTo>
                    <a:pt x="9244" y="413770"/>
                  </a:lnTo>
                  <a:cubicBezTo>
                    <a:pt x="9244" y="413770"/>
                    <a:pt x="8296" y="429958"/>
                    <a:pt x="14275" y="436447"/>
                  </a:cubicBezTo>
                  <a:cubicBezTo>
                    <a:pt x="20254" y="442937"/>
                    <a:pt x="31265" y="454823"/>
                    <a:pt x="32286" y="460219"/>
                  </a:cubicBezTo>
                  <a:cubicBezTo>
                    <a:pt x="33307" y="465615"/>
                    <a:pt x="32286" y="489386"/>
                    <a:pt x="32286" y="489386"/>
                  </a:cubicBezTo>
                  <a:cubicBezTo>
                    <a:pt x="32286" y="489386"/>
                    <a:pt x="36224" y="507762"/>
                    <a:pt x="42276" y="499158"/>
                  </a:cubicBezTo>
                  <a:cubicBezTo>
                    <a:pt x="48328" y="490553"/>
                    <a:pt x="57297" y="506450"/>
                    <a:pt x="61308" y="495876"/>
                  </a:cubicBezTo>
                  <a:cubicBezTo>
                    <a:pt x="65318" y="485303"/>
                    <a:pt x="78298" y="498064"/>
                    <a:pt x="84277" y="498064"/>
                  </a:cubicBezTo>
                  <a:cubicBezTo>
                    <a:pt x="90257" y="498064"/>
                    <a:pt x="104330" y="478595"/>
                    <a:pt x="108267" y="479688"/>
                  </a:cubicBezTo>
                  <a:cubicBezTo>
                    <a:pt x="112205" y="480782"/>
                    <a:pt x="121320" y="499158"/>
                    <a:pt x="121320" y="506668"/>
                  </a:cubicBezTo>
                  <a:cubicBezTo>
                    <a:pt x="121320" y="514179"/>
                    <a:pt x="139331" y="521835"/>
                    <a:pt x="133351" y="523950"/>
                  </a:cubicBezTo>
                  <a:cubicBezTo>
                    <a:pt x="127372" y="526065"/>
                    <a:pt x="126059" y="536930"/>
                    <a:pt x="133351" y="536930"/>
                  </a:cubicBezTo>
                  <a:cubicBezTo>
                    <a:pt x="140643" y="536930"/>
                    <a:pt x="137289" y="551003"/>
                    <a:pt x="141300" y="557420"/>
                  </a:cubicBezTo>
                  <a:cubicBezTo>
                    <a:pt x="145310" y="563837"/>
                    <a:pt x="153331" y="569305"/>
                    <a:pt x="157341" y="559607"/>
                  </a:cubicBezTo>
                  <a:cubicBezTo>
                    <a:pt x="161352" y="549909"/>
                    <a:pt x="170321" y="558513"/>
                    <a:pt x="174332" y="565003"/>
                  </a:cubicBezTo>
                  <a:cubicBezTo>
                    <a:pt x="178342" y="571493"/>
                    <a:pt x="191395" y="563910"/>
                    <a:pt x="193363" y="555232"/>
                  </a:cubicBezTo>
                  <a:cubicBezTo>
                    <a:pt x="195332" y="546555"/>
                    <a:pt x="211374" y="543346"/>
                    <a:pt x="210353" y="553117"/>
                  </a:cubicBezTo>
                  <a:cubicBezTo>
                    <a:pt x="209332" y="562889"/>
                    <a:pt x="212322" y="565003"/>
                    <a:pt x="222385" y="557420"/>
                  </a:cubicBezTo>
                  <a:cubicBezTo>
                    <a:pt x="225134" y="555414"/>
                    <a:pt x="228598" y="554641"/>
                    <a:pt x="231937" y="555305"/>
                  </a:cubicBezTo>
                  <a:cubicBezTo>
                    <a:pt x="234533" y="545745"/>
                    <a:pt x="237698" y="536346"/>
                    <a:pt x="241417" y="527158"/>
                  </a:cubicBezTo>
                  <a:cubicBezTo>
                    <a:pt x="244406" y="520668"/>
                    <a:pt x="234125" y="505283"/>
                    <a:pt x="239375" y="503387"/>
                  </a:cubicBezTo>
                  <a:cubicBezTo>
                    <a:pt x="244625" y="501491"/>
                    <a:pt x="261250" y="505575"/>
                    <a:pt x="266355" y="490480"/>
                  </a:cubicBezTo>
                  <a:cubicBezTo>
                    <a:pt x="268820" y="482357"/>
                    <a:pt x="272560" y="474679"/>
                    <a:pt x="277439" y="467730"/>
                  </a:cubicBezTo>
                  <a:cubicBezTo>
                    <a:pt x="277439" y="467730"/>
                    <a:pt x="279408" y="435426"/>
                    <a:pt x="288376" y="440823"/>
                  </a:cubicBezTo>
                  <a:cubicBezTo>
                    <a:pt x="297345" y="446219"/>
                    <a:pt x="308429" y="454823"/>
                    <a:pt x="309450" y="441843"/>
                  </a:cubicBezTo>
                  <a:cubicBezTo>
                    <a:pt x="310471" y="428864"/>
                    <a:pt x="321408" y="436447"/>
                    <a:pt x="324398" y="424635"/>
                  </a:cubicBezTo>
                  <a:cubicBezTo>
                    <a:pt x="327388" y="412822"/>
                    <a:pt x="333440" y="413770"/>
                    <a:pt x="340440" y="415957"/>
                  </a:cubicBezTo>
                  <a:cubicBezTo>
                    <a:pt x="347440" y="418145"/>
                    <a:pt x="353420" y="414864"/>
                    <a:pt x="353420" y="408665"/>
                  </a:cubicBezTo>
                  <a:cubicBezTo>
                    <a:pt x="353420" y="402467"/>
                    <a:pt x="369462" y="405457"/>
                    <a:pt x="382587" y="395686"/>
                  </a:cubicBezTo>
                  <a:cubicBezTo>
                    <a:pt x="395713" y="385915"/>
                    <a:pt x="402640" y="378404"/>
                    <a:pt x="407598" y="383800"/>
                  </a:cubicBezTo>
                  <a:cubicBezTo>
                    <a:pt x="412557" y="389196"/>
                    <a:pt x="445662" y="388175"/>
                    <a:pt x="450620" y="385988"/>
                  </a:cubicBezTo>
                  <a:cubicBezTo>
                    <a:pt x="455579" y="383800"/>
                    <a:pt x="465642" y="374102"/>
                    <a:pt x="477673" y="376289"/>
                  </a:cubicBezTo>
                  <a:cubicBezTo>
                    <a:pt x="489705" y="378477"/>
                    <a:pt x="518654" y="370894"/>
                    <a:pt x="530685" y="370894"/>
                  </a:cubicBezTo>
                  <a:cubicBezTo>
                    <a:pt x="542717" y="370894"/>
                    <a:pt x="547675" y="359008"/>
                    <a:pt x="551686" y="354633"/>
                  </a:cubicBezTo>
                  <a:cubicBezTo>
                    <a:pt x="555696" y="350257"/>
                    <a:pt x="558978" y="330934"/>
                    <a:pt x="562696" y="327653"/>
                  </a:cubicBezTo>
                  <a:cubicBezTo>
                    <a:pt x="566415" y="324371"/>
                    <a:pt x="565248" y="257213"/>
                    <a:pt x="564884" y="230525"/>
                  </a:cubicBezTo>
                  <a:cubicBezTo>
                    <a:pt x="552634" y="232494"/>
                    <a:pt x="535935" y="236505"/>
                    <a:pt x="535935" y="236505"/>
                  </a:cubicBezTo>
                  <a:close/>
                </a:path>
              </a:pathLst>
            </a:custGeom>
            <a:grpFill/>
            <a:ln w="3175" cap="flat">
              <a:solidFill>
                <a:srgbClr val="F3F3F3"/>
              </a:solidFill>
              <a:prstDash val="solid"/>
              <a:miter/>
            </a:ln>
          </p:spPr>
          <p:txBody>
            <a:bodyPr rtlCol="0" anchor="ctr"/>
            <a:lstStyle/>
            <a:p>
              <a:endParaRPr lang="pt-PT"/>
            </a:p>
          </p:txBody>
        </p:sp>
        <p:sp>
          <p:nvSpPr>
            <p:cNvPr id="86" name="Forma livre: Forma 85">
              <a:extLst>
                <a:ext uri="{FF2B5EF4-FFF2-40B4-BE49-F238E27FC236}">
                  <a16:creationId xmlns:a16="http://schemas.microsoft.com/office/drawing/2014/main" id="{6BC7A49F-75B8-488D-B8D3-0E4DB0DDB578}"/>
                </a:ext>
              </a:extLst>
            </p:cNvPr>
            <p:cNvSpPr/>
            <p:nvPr/>
          </p:nvSpPr>
          <p:spPr>
            <a:xfrm>
              <a:off x="5537370" y="3821475"/>
              <a:ext cx="276945" cy="203365"/>
            </a:xfrm>
            <a:custGeom>
              <a:avLst/>
              <a:gdLst>
                <a:gd name="connsiteX0" fmla="*/ 276491 w 276945"/>
                <a:gd name="connsiteY0" fmla="*/ 116890 h 203365"/>
                <a:gd name="connsiteX1" fmla="*/ 262709 w 276945"/>
                <a:gd name="connsiteY1" fmla="*/ 110255 h 203365"/>
                <a:gd name="connsiteX2" fmla="*/ 260521 w 276945"/>
                <a:gd name="connsiteY2" fmla="*/ 89983 h 203365"/>
                <a:gd name="connsiteX3" fmla="*/ 243240 w 276945"/>
                <a:gd name="connsiteY3" fmla="*/ 92390 h 203365"/>
                <a:gd name="connsiteX4" fmla="*/ 229750 w 276945"/>
                <a:gd name="connsiteY4" fmla="*/ 79483 h 203365"/>
                <a:gd name="connsiteX5" fmla="*/ 223698 w 276945"/>
                <a:gd name="connsiteY5" fmla="*/ 65701 h 203365"/>
                <a:gd name="connsiteX6" fmla="*/ 207947 w 276945"/>
                <a:gd name="connsiteY6" fmla="*/ 46232 h 203365"/>
                <a:gd name="connsiteX7" fmla="*/ 196718 w 276945"/>
                <a:gd name="connsiteY7" fmla="*/ 25232 h 203365"/>
                <a:gd name="connsiteX8" fmla="*/ 196718 w 276945"/>
                <a:gd name="connsiteY8" fmla="*/ 5616 h 203365"/>
                <a:gd name="connsiteX9" fmla="*/ 175644 w 276945"/>
                <a:gd name="connsiteY9" fmla="*/ 1679 h 203365"/>
                <a:gd name="connsiteX10" fmla="*/ 150633 w 276945"/>
                <a:gd name="connsiteY10" fmla="*/ 13565 h 203365"/>
                <a:gd name="connsiteX11" fmla="*/ 121466 w 276945"/>
                <a:gd name="connsiteY11" fmla="*/ 26544 h 203365"/>
                <a:gd name="connsiteX12" fmla="*/ 108486 w 276945"/>
                <a:gd name="connsiteY12" fmla="*/ 33836 h 203365"/>
                <a:gd name="connsiteX13" fmla="*/ 92444 w 276945"/>
                <a:gd name="connsiteY13" fmla="*/ 42513 h 203365"/>
                <a:gd name="connsiteX14" fmla="*/ 77496 w 276945"/>
                <a:gd name="connsiteY14" fmla="*/ 59722 h 203365"/>
                <a:gd name="connsiteX15" fmla="*/ 56422 w 276945"/>
                <a:gd name="connsiteY15" fmla="*/ 58701 h 203365"/>
                <a:gd name="connsiteX16" fmla="*/ 45484 w 276945"/>
                <a:gd name="connsiteY16" fmla="*/ 85608 h 203365"/>
                <a:gd name="connsiteX17" fmla="*/ 34401 w 276945"/>
                <a:gd name="connsiteY17" fmla="*/ 108359 h 203365"/>
                <a:gd name="connsiteX18" fmla="*/ 7421 w 276945"/>
                <a:gd name="connsiteY18" fmla="*/ 121265 h 203365"/>
                <a:gd name="connsiteX19" fmla="*/ 9463 w 276945"/>
                <a:gd name="connsiteY19" fmla="*/ 145037 h 203365"/>
                <a:gd name="connsiteX20" fmla="*/ -17 w 276945"/>
                <a:gd name="connsiteY20" fmla="*/ 173183 h 203365"/>
                <a:gd name="connsiteX21" fmla="*/ 16462 w 276945"/>
                <a:gd name="connsiteY21" fmla="*/ 185069 h 203365"/>
                <a:gd name="connsiteX22" fmla="*/ 46432 w 276945"/>
                <a:gd name="connsiteY22" fmla="*/ 200163 h 203365"/>
                <a:gd name="connsiteX23" fmla="*/ 86465 w 276945"/>
                <a:gd name="connsiteY23" fmla="*/ 194767 h 203365"/>
                <a:gd name="connsiteX24" fmla="*/ 97475 w 276945"/>
                <a:gd name="connsiteY24" fmla="*/ 191559 h 203365"/>
                <a:gd name="connsiteX25" fmla="*/ 91496 w 276945"/>
                <a:gd name="connsiteY25" fmla="*/ 155100 h 203365"/>
                <a:gd name="connsiteX26" fmla="*/ 176519 w 276945"/>
                <a:gd name="connsiteY26" fmla="*/ 157215 h 203365"/>
                <a:gd name="connsiteX27" fmla="*/ 189499 w 276945"/>
                <a:gd name="connsiteY27" fmla="*/ 147516 h 203365"/>
                <a:gd name="connsiteX28" fmla="*/ 220562 w 276945"/>
                <a:gd name="connsiteY28" fmla="*/ 151818 h 203365"/>
                <a:gd name="connsiteX29" fmla="*/ 239521 w 276945"/>
                <a:gd name="connsiteY29" fmla="*/ 137745 h 203365"/>
                <a:gd name="connsiteX30" fmla="*/ 267594 w 276945"/>
                <a:gd name="connsiteY30" fmla="*/ 131328 h 203365"/>
                <a:gd name="connsiteX31" fmla="*/ 276564 w 276945"/>
                <a:gd name="connsiteY31" fmla="*/ 117328 h 20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6945" h="203365">
                  <a:moveTo>
                    <a:pt x="276491" y="116890"/>
                  </a:moveTo>
                  <a:cubicBezTo>
                    <a:pt x="272757" y="113208"/>
                    <a:pt x="267908" y="110874"/>
                    <a:pt x="262709" y="110255"/>
                  </a:cubicBezTo>
                  <a:cubicBezTo>
                    <a:pt x="259719" y="110255"/>
                    <a:pt x="261980" y="92390"/>
                    <a:pt x="260521" y="89983"/>
                  </a:cubicBezTo>
                  <a:cubicBezTo>
                    <a:pt x="259063" y="87577"/>
                    <a:pt x="249219" y="94869"/>
                    <a:pt x="243240" y="92390"/>
                  </a:cubicBezTo>
                  <a:cubicBezTo>
                    <a:pt x="237260" y="89910"/>
                    <a:pt x="235000" y="79483"/>
                    <a:pt x="229750" y="79483"/>
                  </a:cubicBezTo>
                  <a:cubicBezTo>
                    <a:pt x="224500" y="79483"/>
                    <a:pt x="223698" y="72993"/>
                    <a:pt x="223698" y="65701"/>
                  </a:cubicBezTo>
                  <a:cubicBezTo>
                    <a:pt x="223698" y="58409"/>
                    <a:pt x="213999" y="51118"/>
                    <a:pt x="207947" y="46232"/>
                  </a:cubicBezTo>
                  <a:cubicBezTo>
                    <a:pt x="201895" y="41347"/>
                    <a:pt x="200655" y="27638"/>
                    <a:pt x="196718" y="25232"/>
                  </a:cubicBezTo>
                  <a:cubicBezTo>
                    <a:pt x="194530" y="23773"/>
                    <a:pt x="195405" y="13856"/>
                    <a:pt x="196718" y="5616"/>
                  </a:cubicBezTo>
                  <a:cubicBezTo>
                    <a:pt x="187384" y="5616"/>
                    <a:pt x="178123" y="4377"/>
                    <a:pt x="175644" y="1679"/>
                  </a:cubicBezTo>
                  <a:cubicBezTo>
                    <a:pt x="170686" y="-3717"/>
                    <a:pt x="163685" y="3866"/>
                    <a:pt x="150633" y="13565"/>
                  </a:cubicBezTo>
                  <a:cubicBezTo>
                    <a:pt x="137581" y="23263"/>
                    <a:pt x="121466" y="20127"/>
                    <a:pt x="121466" y="26544"/>
                  </a:cubicBezTo>
                  <a:cubicBezTo>
                    <a:pt x="121466" y="32961"/>
                    <a:pt x="115486" y="36315"/>
                    <a:pt x="108486" y="33836"/>
                  </a:cubicBezTo>
                  <a:cubicBezTo>
                    <a:pt x="101486" y="31357"/>
                    <a:pt x="95434" y="30554"/>
                    <a:pt x="92444" y="42513"/>
                  </a:cubicBezTo>
                  <a:cubicBezTo>
                    <a:pt x="89454" y="54472"/>
                    <a:pt x="78443" y="46743"/>
                    <a:pt x="77496" y="59722"/>
                  </a:cubicBezTo>
                  <a:cubicBezTo>
                    <a:pt x="76548" y="72702"/>
                    <a:pt x="65464" y="64097"/>
                    <a:pt x="56422" y="58701"/>
                  </a:cubicBezTo>
                  <a:cubicBezTo>
                    <a:pt x="47380" y="53305"/>
                    <a:pt x="45484" y="85608"/>
                    <a:pt x="45484" y="85608"/>
                  </a:cubicBezTo>
                  <a:cubicBezTo>
                    <a:pt x="40606" y="92558"/>
                    <a:pt x="36865" y="100236"/>
                    <a:pt x="34401" y="108359"/>
                  </a:cubicBezTo>
                  <a:cubicBezTo>
                    <a:pt x="29442" y="123453"/>
                    <a:pt x="12525" y="119151"/>
                    <a:pt x="7421" y="121265"/>
                  </a:cubicBezTo>
                  <a:cubicBezTo>
                    <a:pt x="2316" y="123380"/>
                    <a:pt x="12452" y="138547"/>
                    <a:pt x="9463" y="145037"/>
                  </a:cubicBezTo>
                  <a:cubicBezTo>
                    <a:pt x="5744" y="154218"/>
                    <a:pt x="2579" y="163617"/>
                    <a:pt x="-17" y="173183"/>
                  </a:cubicBezTo>
                  <a:cubicBezTo>
                    <a:pt x="6786" y="174904"/>
                    <a:pt x="12686" y="179156"/>
                    <a:pt x="16462" y="185069"/>
                  </a:cubicBezTo>
                  <a:cubicBezTo>
                    <a:pt x="19452" y="190392"/>
                    <a:pt x="37463" y="210956"/>
                    <a:pt x="46432" y="200163"/>
                  </a:cubicBezTo>
                  <a:cubicBezTo>
                    <a:pt x="55401" y="189371"/>
                    <a:pt x="80485" y="188278"/>
                    <a:pt x="86465" y="194767"/>
                  </a:cubicBezTo>
                  <a:cubicBezTo>
                    <a:pt x="92444" y="201257"/>
                    <a:pt x="96454" y="197976"/>
                    <a:pt x="97475" y="191559"/>
                  </a:cubicBezTo>
                  <a:cubicBezTo>
                    <a:pt x="98496" y="185142"/>
                    <a:pt x="87486" y="161225"/>
                    <a:pt x="91496" y="155100"/>
                  </a:cubicBezTo>
                  <a:cubicBezTo>
                    <a:pt x="95507" y="148975"/>
                    <a:pt x="173530" y="151818"/>
                    <a:pt x="176519" y="157215"/>
                  </a:cubicBezTo>
                  <a:cubicBezTo>
                    <a:pt x="179509" y="162610"/>
                    <a:pt x="179509" y="146422"/>
                    <a:pt x="189499" y="147516"/>
                  </a:cubicBezTo>
                  <a:cubicBezTo>
                    <a:pt x="199489" y="148610"/>
                    <a:pt x="214583" y="154006"/>
                    <a:pt x="220562" y="151818"/>
                  </a:cubicBezTo>
                  <a:cubicBezTo>
                    <a:pt x="226541" y="149631"/>
                    <a:pt x="233541" y="137745"/>
                    <a:pt x="239521" y="137745"/>
                  </a:cubicBezTo>
                  <a:cubicBezTo>
                    <a:pt x="245500" y="137745"/>
                    <a:pt x="263584" y="136724"/>
                    <a:pt x="267594" y="131328"/>
                  </a:cubicBezTo>
                  <a:cubicBezTo>
                    <a:pt x="271605" y="125932"/>
                    <a:pt x="278605" y="125932"/>
                    <a:pt x="276564" y="117328"/>
                  </a:cubicBezTo>
                  <a:close/>
                </a:path>
              </a:pathLst>
            </a:custGeom>
            <a:grpFill/>
            <a:ln w="3175" cap="flat">
              <a:solidFill>
                <a:srgbClr val="F3F3F3"/>
              </a:solidFill>
              <a:prstDash val="solid"/>
              <a:miter/>
            </a:ln>
          </p:spPr>
          <p:txBody>
            <a:bodyPr rtlCol="0" anchor="ctr"/>
            <a:lstStyle/>
            <a:p>
              <a:endParaRPr lang="pt-PT"/>
            </a:p>
          </p:txBody>
        </p:sp>
        <p:sp>
          <p:nvSpPr>
            <p:cNvPr id="87" name="Forma livre: Forma 86">
              <a:extLst>
                <a:ext uri="{FF2B5EF4-FFF2-40B4-BE49-F238E27FC236}">
                  <a16:creationId xmlns:a16="http://schemas.microsoft.com/office/drawing/2014/main" id="{F35769FC-3D04-43E2-B2FC-AC42832140C9}"/>
                </a:ext>
              </a:extLst>
            </p:cNvPr>
            <p:cNvSpPr/>
            <p:nvPr/>
          </p:nvSpPr>
          <p:spPr>
            <a:xfrm>
              <a:off x="5732787" y="3499730"/>
              <a:ext cx="522092" cy="441428"/>
            </a:xfrm>
            <a:custGeom>
              <a:avLst/>
              <a:gdLst>
                <a:gd name="connsiteX0" fmla="*/ 501303 w 522092"/>
                <a:gd name="connsiteY0" fmla="*/ 64489 h 441428"/>
                <a:gd name="connsiteX1" fmla="*/ 499334 w 522092"/>
                <a:gd name="connsiteY1" fmla="*/ 17603 h 441428"/>
                <a:gd name="connsiteX2" fmla="*/ 472500 w 522092"/>
                <a:gd name="connsiteY2" fmla="*/ 33280 h 441428"/>
                <a:gd name="connsiteX3" fmla="*/ 451062 w 522092"/>
                <a:gd name="connsiteY3" fmla="*/ 10165 h 441428"/>
                <a:gd name="connsiteX4" fmla="*/ 401113 w 522092"/>
                <a:gd name="connsiteY4" fmla="*/ -117 h 441428"/>
                <a:gd name="connsiteX5" fmla="*/ 256005 w 522092"/>
                <a:gd name="connsiteY5" fmla="*/ 97521 h 441428"/>
                <a:gd name="connsiteX6" fmla="*/ 194170 w 522092"/>
                <a:gd name="connsiteY6" fmla="*/ 151408 h 441428"/>
                <a:gd name="connsiteX7" fmla="*/ 141814 w 522092"/>
                <a:gd name="connsiteY7" fmla="*/ 169419 h 441428"/>
                <a:gd name="connsiteX8" fmla="*/ 137294 w 522092"/>
                <a:gd name="connsiteY8" fmla="*/ 170440 h 441428"/>
                <a:gd name="connsiteX9" fmla="*/ 135106 w 522092"/>
                <a:gd name="connsiteY9" fmla="*/ 267568 h 441428"/>
                <a:gd name="connsiteX10" fmla="*/ 124095 w 522092"/>
                <a:gd name="connsiteY10" fmla="*/ 294548 h 441428"/>
                <a:gd name="connsiteX11" fmla="*/ 103095 w 522092"/>
                <a:gd name="connsiteY11" fmla="*/ 310808 h 441428"/>
                <a:gd name="connsiteX12" fmla="*/ 50083 w 522092"/>
                <a:gd name="connsiteY12" fmla="*/ 316205 h 441428"/>
                <a:gd name="connsiteX13" fmla="*/ 23030 w 522092"/>
                <a:gd name="connsiteY13" fmla="*/ 325902 h 441428"/>
                <a:gd name="connsiteX14" fmla="*/ 1154 w 522092"/>
                <a:gd name="connsiteY14" fmla="*/ 327653 h 441428"/>
                <a:gd name="connsiteX15" fmla="*/ 1154 w 522092"/>
                <a:gd name="connsiteY15" fmla="*/ 347268 h 441428"/>
                <a:gd name="connsiteX16" fmla="*/ 12384 w 522092"/>
                <a:gd name="connsiteY16" fmla="*/ 368268 h 441428"/>
                <a:gd name="connsiteX17" fmla="*/ 28134 w 522092"/>
                <a:gd name="connsiteY17" fmla="*/ 387738 h 441428"/>
                <a:gd name="connsiteX18" fmla="*/ 34186 w 522092"/>
                <a:gd name="connsiteY18" fmla="*/ 401519 h 441428"/>
                <a:gd name="connsiteX19" fmla="*/ 47676 w 522092"/>
                <a:gd name="connsiteY19" fmla="*/ 414426 h 441428"/>
                <a:gd name="connsiteX20" fmla="*/ 64958 w 522092"/>
                <a:gd name="connsiteY20" fmla="*/ 412019 h 441428"/>
                <a:gd name="connsiteX21" fmla="*/ 67145 w 522092"/>
                <a:gd name="connsiteY21" fmla="*/ 432291 h 441428"/>
                <a:gd name="connsiteX22" fmla="*/ 80927 w 522092"/>
                <a:gd name="connsiteY22" fmla="*/ 438926 h 441428"/>
                <a:gd name="connsiteX23" fmla="*/ 92959 w 522092"/>
                <a:gd name="connsiteY23" fmla="*/ 422009 h 441428"/>
                <a:gd name="connsiteX24" fmla="*/ 103970 w 522092"/>
                <a:gd name="connsiteY24" fmla="*/ 439364 h 441428"/>
                <a:gd name="connsiteX25" fmla="*/ 117970 w 522092"/>
                <a:gd name="connsiteY25" fmla="*/ 432874 h 441428"/>
                <a:gd name="connsiteX26" fmla="*/ 132991 w 522092"/>
                <a:gd name="connsiteY26" fmla="*/ 406915 h 441428"/>
                <a:gd name="connsiteX27" fmla="*/ 141012 w 522092"/>
                <a:gd name="connsiteY27" fmla="*/ 377748 h 441428"/>
                <a:gd name="connsiteX28" fmla="*/ 172002 w 522092"/>
                <a:gd name="connsiteY28" fmla="*/ 377748 h 441428"/>
                <a:gd name="connsiteX29" fmla="*/ 191983 w 522092"/>
                <a:gd name="connsiteY29" fmla="*/ 370456 h 441428"/>
                <a:gd name="connsiteX30" fmla="*/ 219035 w 522092"/>
                <a:gd name="connsiteY30" fmla="*/ 379133 h 441428"/>
                <a:gd name="connsiteX31" fmla="*/ 238067 w 522092"/>
                <a:gd name="connsiteY31" fmla="*/ 398530 h 441428"/>
                <a:gd name="connsiteX32" fmla="*/ 266068 w 522092"/>
                <a:gd name="connsiteY32" fmla="*/ 389925 h 441428"/>
                <a:gd name="connsiteX33" fmla="*/ 292100 w 522092"/>
                <a:gd name="connsiteY33" fmla="*/ 405019 h 441428"/>
                <a:gd name="connsiteX34" fmla="*/ 325059 w 522092"/>
                <a:gd name="connsiteY34" fmla="*/ 405019 h 441428"/>
                <a:gd name="connsiteX35" fmla="*/ 350070 w 522092"/>
                <a:gd name="connsiteY35" fmla="*/ 387738 h 441428"/>
                <a:gd name="connsiteX36" fmla="*/ 393092 w 522092"/>
                <a:gd name="connsiteY36" fmla="*/ 388831 h 441428"/>
                <a:gd name="connsiteX37" fmla="*/ 421166 w 522092"/>
                <a:gd name="connsiteY37" fmla="*/ 396123 h 441428"/>
                <a:gd name="connsiteX38" fmla="*/ 445156 w 522092"/>
                <a:gd name="connsiteY38" fmla="*/ 372352 h 441428"/>
                <a:gd name="connsiteX39" fmla="*/ 449968 w 522092"/>
                <a:gd name="connsiteY39" fmla="*/ 372352 h 441428"/>
                <a:gd name="connsiteX40" fmla="*/ 449968 w 522092"/>
                <a:gd name="connsiteY40" fmla="*/ 360612 h 441428"/>
                <a:gd name="connsiteX41" fmla="*/ 457260 w 522092"/>
                <a:gd name="connsiteY41" fmla="*/ 329330 h 441428"/>
                <a:gd name="connsiteX42" fmla="*/ 511293 w 522092"/>
                <a:gd name="connsiteY42" fmla="*/ 255828 h 441428"/>
                <a:gd name="connsiteX43" fmla="*/ 515231 w 522092"/>
                <a:gd name="connsiteY43" fmla="*/ 165117 h 441428"/>
                <a:gd name="connsiteX44" fmla="*/ 521210 w 522092"/>
                <a:gd name="connsiteY44" fmla="*/ 126251 h 441428"/>
                <a:gd name="connsiteX45" fmla="*/ 515231 w 522092"/>
                <a:gd name="connsiteY45" fmla="*/ 98178 h 441428"/>
                <a:gd name="connsiteX46" fmla="*/ 501303 w 522092"/>
                <a:gd name="connsiteY46" fmla="*/ 64489 h 44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22092" h="441428">
                  <a:moveTo>
                    <a:pt x="501303" y="64489"/>
                  </a:moveTo>
                  <a:cubicBezTo>
                    <a:pt x="501303" y="59239"/>
                    <a:pt x="500209" y="35322"/>
                    <a:pt x="499334" y="17603"/>
                  </a:cubicBezTo>
                  <a:lnTo>
                    <a:pt x="472500" y="33280"/>
                  </a:lnTo>
                  <a:cubicBezTo>
                    <a:pt x="466951" y="24231"/>
                    <a:pt x="459667" y="16377"/>
                    <a:pt x="451062" y="10165"/>
                  </a:cubicBezTo>
                  <a:cubicBezTo>
                    <a:pt x="436843" y="-117"/>
                    <a:pt x="401113" y="-117"/>
                    <a:pt x="401113" y="-117"/>
                  </a:cubicBezTo>
                  <a:lnTo>
                    <a:pt x="256005" y="97521"/>
                  </a:lnTo>
                  <a:lnTo>
                    <a:pt x="194170" y="151408"/>
                  </a:lnTo>
                  <a:cubicBezTo>
                    <a:pt x="194170" y="151408"/>
                    <a:pt x="153700" y="166867"/>
                    <a:pt x="141814" y="169419"/>
                  </a:cubicBezTo>
                  <a:cubicBezTo>
                    <a:pt x="140429" y="169419"/>
                    <a:pt x="138898" y="170002"/>
                    <a:pt x="137294" y="170440"/>
                  </a:cubicBezTo>
                  <a:cubicBezTo>
                    <a:pt x="137658" y="197128"/>
                    <a:pt x="138314" y="265234"/>
                    <a:pt x="135106" y="267568"/>
                  </a:cubicBezTo>
                  <a:cubicBezTo>
                    <a:pt x="131897" y="269901"/>
                    <a:pt x="127814" y="290318"/>
                    <a:pt x="124095" y="294548"/>
                  </a:cubicBezTo>
                  <a:cubicBezTo>
                    <a:pt x="120376" y="298777"/>
                    <a:pt x="115126" y="310808"/>
                    <a:pt x="103095" y="310808"/>
                  </a:cubicBezTo>
                  <a:cubicBezTo>
                    <a:pt x="91063" y="310808"/>
                    <a:pt x="62041" y="318100"/>
                    <a:pt x="50083" y="316205"/>
                  </a:cubicBezTo>
                  <a:cubicBezTo>
                    <a:pt x="38124" y="314309"/>
                    <a:pt x="28207" y="323496"/>
                    <a:pt x="23030" y="325902"/>
                  </a:cubicBezTo>
                  <a:cubicBezTo>
                    <a:pt x="15847" y="327427"/>
                    <a:pt x="8490" y="328017"/>
                    <a:pt x="1154" y="327653"/>
                  </a:cubicBezTo>
                  <a:cubicBezTo>
                    <a:pt x="61" y="335892"/>
                    <a:pt x="-814" y="345810"/>
                    <a:pt x="1154" y="347268"/>
                  </a:cubicBezTo>
                  <a:cubicBezTo>
                    <a:pt x="4873" y="349674"/>
                    <a:pt x="6404" y="363456"/>
                    <a:pt x="12384" y="368268"/>
                  </a:cubicBezTo>
                  <a:cubicBezTo>
                    <a:pt x="18363" y="373081"/>
                    <a:pt x="28134" y="380446"/>
                    <a:pt x="28134" y="387738"/>
                  </a:cubicBezTo>
                  <a:cubicBezTo>
                    <a:pt x="28134" y="395030"/>
                    <a:pt x="28936" y="401519"/>
                    <a:pt x="34186" y="401519"/>
                  </a:cubicBezTo>
                  <a:cubicBezTo>
                    <a:pt x="39436" y="401519"/>
                    <a:pt x="41478" y="412019"/>
                    <a:pt x="47676" y="414426"/>
                  </a:cubicBezTo>
                  <a:cubicBezTo>
                    <a:pt x="53875" y="416832"/>
                    <a:pt x="63427" y="409613"/>
                    <a:pt x="64958" y="412019"/>
                  </a:cubicBezTo>
                  <a:cubicBezTo>
                    <a:pt x="66489" y="414426"/>
                    <a:pt x="64156" y="432291"/>
                    <a:pt x="67145" y="432291"/>
                  </a:cubicBezTo>
                  <a:cubicBezTo>
                    <a:pt x="72345" y="432911"/>
                    <a:pt x="77194" y="435244"/>
                    <a:pt x="80927" y="438926"/>
                  </a:cubicBezTo>
                  <a:cubicBezTo>
                    <a:pt x="79104" y="430322"/>
                    <a:pt x="83042" y="418874"/>
                    <a:pt x="92959" y="422009"/>
                  </a:cubicBezTo>
                  <a:cubicBezTo>
                    <a:pt x="102876" y="425145"/>
                    <a:pt x="94927" y="434989"/>
                    <a:pt x="103970" y="439364"/>
                  </a:cubicBezTo>
                  <a:cubicBezTo>
                    <a:pt x="113011" y="443739"/>
                    <a:pt x="117970" y="440385"/>
                    <a:pt x="117970" y="432874"/>
                  </a:cubicBezTo>
                  <a:cubicBezTo>
                    <a:pt x="117970" y="425364"/>
                    <a:pt x="130002" y="410196"/>
                    <a:pt x="132991" y="406915"/>
                  </a:cubicBezTo>
                  <a:cubicBezTo>
                    <a:pt x="135981" y="403634"/>
                    <a:pt x="134960" y="383144"/>
                    <a:pt x="141012" y="377748"/>
                  </a:cubicBezTo>
                  <a:cubicBezTo>
                    <a:pt x="147064" y="372352"/>
                    <a:pt x="165003" y="376654"/>
                    <a:pt x="172002" y="377748"/>
                  </a:cubicBezTo>
                  <a:cubicBezTo>
                    <a:pt x="179003" y="378841"/>
                    <a:pt x="184034" y="362654"/>
                    <a:pt x="191983" y="370456"/>
                  </a:cubicBezTo>
                  <a:cubicBezTo>
                    <a:pt x="199930" y="378258"/>
                    <a:pt x="213056" y="371550"/>
                    <a:pt x="219035" y="379133"/>
                  </a:cubicBezTo>
                  <a:cubicBezTo>
                    <a:pt x="225014" y="386717"/>
                    <a:pt x="228004" y="405019"/>
                    <a:pt x="238067" y="398530"/>
                  </a:cubicBezTo>
                  <a:cubicBezTo>
                    <a:pt x="246482" y="393250"/>
                    <a:pt x="256136" y="390283"/>
                    <a:pt x="266068" y="389925"/>
                  </a:cubicBezTo>
                  <a:cubicBezTo>
                    <a:pt x="272047" y="389925"/>
                    <a:pt x="286047" y="402905"/>
                    <a:pt x="292100" y="405019"/>
                  </a:cubicBezTo>
                  <a:cubicBezTo>
                    <a:pt x="298152" y="407134"/>
                    <a:pt x="318059" y="409394"/>
                    <a:pt x="325059" y="405019"/>
                  </a:cubicBezTo>
                  <a:cubicBezTo>
                    <a:pt x="332059" y="400644"/>
                    <a:pt x="341101" y="386717"/>
                    <a:pt x="350070" y="387738"/>
                  </a:cubicBezTo>
                  <a:cubicBezTo>
                    <a:pt x="359039" y="388758"/>
                    <a:pt x="387112" y="385550"/>
                    <a:pt x="393092" y="388831"/>
                  </a:cubicBezTo>
                  <a:cubicBezTo>
                    <a:pt x="399071" y="392113"/>
                    <a:pt x="412124" y="399624"/>
                    <a:pt x="421166" y="396123"/>
                  </a:cubicBezTo>
                  <a:cubicBezTo>
                    <a:pt x="430208" y="392623"/>
                    <a:pt x="438156" y="374248"/>
                    <a:pt x="445156" y="372352"/>
                  </a:cubicBezTo>
                  <a:cubicBezTo>
                    <a:pt x="446716" y="371842"/>
                    <a:pt x="448401" y="371842"/>
                    <a:pt x="449968" y="372352"/>
                  </a:cubicBezTo>
                  <a:cubicBezTo>
                    <a:pt x="449968" y="368196"/>
                    <a:pt x="449968" y="364185"/>
                    <a:pt x="449968" y="360612"/>
                  </a:cubicBezTo>
                  <a:cubicBezTo>
                    <a:pt x="449968" y="341143"/>
                    <a:pt x="453979" y="348726"/>
                    <a:pt x="457260" y="329330"/>
                  </a:cubicBezTo>
                  <a:cubicBezTo>
                    <a:pt x="460542" y="309933"/>
                    <a:pt x="507283" y="259109"/>
                    <a:pt x="511293" y="255828"/>
                  </a:cubicBezTo>
                  <a:cubicBezTo>
                    <a:pt x="515304" y="252546"/>
                    <a:pt x="515231" y="175617"/>
                    <a:pt x="515231" y="165117"/>
                  </a:cubicBezTo>
                  <a:cubicBezTo>
                    <a:pt x="515610" y="151962"/>
                    <a:pt x="517615" y="138910"/>
                    <a:pt x="521210" y="126251"/>
                  </a:cubicBezTo>
                  <a:cubicBezTo>
                    <a:pt x="525220" y="111084"/>
                    <a:pt x="513918" y="112178"/>
                    <a:pt x="515231" y="98178"/>
                  </a:cubicBezTo>
                  <a:cubicBezTo>
                    <a:pt x="516543" y="84177"/>
                    <a:pt x="501303" y="73167"/>
                    <a:pt x="501303" y="64489"/>
                  </a:cubicBezTo>
                  <a:close/>
                </a:path>
              </a:pathLst>
            </a:custGeom>
            <a:grpFill/>
            <a:ln w="3175" cap="flat">
              <a:solidFill>
                <a:srgbClr val="F3F3F3"/>
              </a:solidFill>
              <a:prstDash val="solid"/>
              <a:miter/>
            </a:ln>
          </p:spPr>
          <p:txBody>
            <a:bodyPr rtlCol="0" anchor="ctr"/>
            <a:lstStyle/>
            <a:p>
              <a:endParaRPr lang="pt-PT"/>
            </a:p>
          </p:txBody>
        </p:sp>
        <p:sp>
          <p:nvSpPr>
            <p:cNvPr id="88" name="Forma livre: Forma 87">
              <a:extLst>
                <a:ext uri="{FF2B5EF4-FFF2-40B4-BE49-F238E27FC236}">
                  <a16:creationId xmlns:a16="http://schemas.microsoft.com/office/drawing/2014/main" id="{EB303D58-8F13-4B98-A230-4C9CB978D782}"/>
                </a:ext>
              </a:extLst>
            </p:cNvPr>
            <p:cNvSpPr/>
            <p:nvPr/>
          </p:nvSpPr>
          <p:spPr>
            <a:xfrm>
              <a:off x="6182845" y="3499730"/>
              <a:ext cx="338008" cy="606329"/>
            </a:xfrm>
            <a:custGeom>
              <a:avLst/>
              <a:gdLst>
                <a:gd name="connsiteX0" fmla="*/ 337816 w 338008"/>
                <a:gd name="connsiteY0" fmla="*/ 149877 h 606329"/>
                <a:gd name="connsiteX1" fmla="*/ 79538 w 338008"/>
                <a:gd name="connsiteY1" fmla="*/ -117 h 606329"/>
                <a:gd name="connsiteX2" fmla="*/ 49276 w 338008"/>
                <a:gd name="connsiteY2" fmla="*/ 17603 h 606329"/>
                <a:gd name="connsiteX3" fmla="*/ 51245 w 338008"/>
                <a:gd name="connsiteY3" fmla="*/ 64489 h 606329"/>
                <a:gd name="connsiteX4" fmla="*/ 65246 w 338008"/>
                <a:gd name="connsiteY4" fmla="*/ 98032 h 606329"/>
                <a:gd name="connsiteX5" fmla="*/ 71225 w 338008"/>
                <a:gd name="connsiteY5" fmla="*/ 126106 h 606329"/>
                <a:gd name="connsiteX6" fmla="*/ 65246 w 338008"/>
                <a:gd name="connsiteY6" fmla="*/ 164971 h 606329"/>
                <a:gd name="connsiteX7" fmla="*/ 61308 w 338008"/>
                <a:gd name="connsiteY7" fmla="*/ 255682 h 606329"/>
                <a:gd name="connsiteX8" fmla="*/ 7275 w 338008"/>
                <a:gd name="connsiteY8" fmla="*/ 329184 h 606329"/>
                <a:gd name="connsiteX9" fmla="*/ -17 w 338008"/>
                <a:gd name="connsiteY9" fmla="*/ 360466 h 606329"/>
                <a:gd name="connsiteX10" fmla="*/ -17 w 338008"/>
                <a:gd name="connsiteY10" fmla="*/ 372206 h 606329"/>
                <a:gd name="connsiteX11" fmla="*/ 7275 w 338008"/>
                <a:gd name="connsiteY11" fmla="*/ 379935 h 606329"/>
                <a:gd name="connsiteX12" fmla="*/ 22296 w 338008"/>
                <a:gd name="connsiteY12" fmla="*/ 395030 h 606329"/>
                <a:gd name="connsiteX13" fmla="*/ 43297 w 338008"/>
                <a:gd name="connsiteY13" fmla="*/ 429593 h 606329"/>
                <a:gd name="connsiteX14" fmla="*/ 47307 w 338008"/>
                <a:gd name="connsiteY14" fmla="*/ 462042 h 606329"/>
                <a:gd name="connsiteX15" fmla="*/ 61381 w 338008"/>
                <a:gd name="connsiteY15" fmla="*/ 507397 h 606329"/>
                <a:gd name="connsiteX16" fmla="*/ 47307 w 338008"/>
                <a:gd name="connsiteY16" fmla="*/ 512720 h 606329"/>
                <a:gd name="connsiteX17" fmla="*/ 18140 w 338008"/>
                <a:gd name="connsiteY17" fmla="*/ 517095 h 606329"/>
                <a:gd name="connsiteX18" fmla="*/ 26088 w 338008"/>
                <a:gd name="connsiteY18" fmla="*/ 543054 h 606329"/>
                <a:gd name="connsiteX19" fmla="*/ 54089 w 338008"/>
                <a:gd name="connsiteY19" fmla="*/ 574336 h 606329"/>
                <a:gd name="connsiteX20" fmla="*/ 67141 w 338008"/>
                <a:gd name="connsiteY20" fmla="*/ 604598 h 606329"/>
                <a:gd name="connsiteX21" fmla="*/ 86100 w 338008"/>
                <a:gd name="connsiteY21" fmla="*/ 595920 h 606329"/>
                <a:gd name="connsiteX22" fmla="*/ 107976 w 338008"/>
                <a:gd name="connsiteY22" fmla="*/ 595920 h 606329"/>
                <a:gd name="connsiteX23" fmla="*/ 145019 w 338008"/>
                <a:gd name="connsiteY23" fmla="*/ 584035 h 606329"/>
                <a:gd name="connsiteX24" fmla="*/ 175061 w 338008"/>
                <a:gd name="connsiteY24" fmla="*/ 566753 h 606329"/>
                <a:gd name="connsiteX25" fmla="*/ 177030 w 338008"/>
                <a:gd name="connsiteY25" fmla="*/ 547284 h 606329"/>
                <a:gd name="connsiteX26" fmla="*/ 225083 w 338008"/>
                <a:gd name="connsiteY26" fmla="*/ 536492 h 606329"/>
                <a:gd name="connsiteX27" fmla="*/ 258115 w 338008"/>
                <a:gd name="connsiteY27" fmla="*/ 500032 h 606329"/>
                <a:gd name="connsiteX28" fmla="*/ 265407 w 338008"/>
                <a:gd name="connsiteY28" fmla="*/ 482751 h 606329"/>
                <a:gd name="connsiteX29" fmla="*/ 293408 w 338008"/>
                <a:gd name="connsiteY29" fmla="*/ 470865 h 606329"/>
                <a:gd name="connsiteX30" fmla="*/ 299242 w 338008"/>
                <a:gd name="connsiteY30" fmla="*/ 472250 h 606329"/>
                <a:gd name="connsiteX31" fmla="*/ 298148 w 338008"/>
                <a:gd name="connsiteY31" fmla="*/ 470865 h 606329"/>
                <a:gd name="connsiteX32" fmla="*/ 302377 w 338008"/>
                <a:gd name="connsiteY32" fmla="*/ 455115 h 606329"/>
                <a:gd name="connsiteX33" fmla="*/ 285679 w 338008"/>
                <a:gd name="connsiteY33" fmla="*/ 432582 h 606329"/>
                <a:gd name="connsiteX34" fmla="*/ 279408 w 338008"/>
                <a:gd name="connsiteY34" fmla="*/ 405602 h 606329"/>
                <a:gd name="connsiteX35" fmla="*/ 275178 w 338008"/>
                <a:gd name="connsiteY35" fmla="*/ 385331 h 606329"/>
                <a:gd name="connsiteX36" fmla="*/ 277293 w 338008"/>
                <a:gd name="connsiteY36" fmla="*/ 358205 h 606329"/>
                <a:gd name="connsiteX37" fmla="*/ 291877 w 338008"/>
                <a:gd name="connsiteY37" fmla="*/ 331226 h 606329"/>
                <a:gd name="connsiteX38" fmla="*/ 304346 w 338008"/>
                <a:gd name="connsiteY38" fmla="*/ 308694 h 606329"/>
                <a:gd name="connsiteX39" fmla="*/ 333513 w 338008"/>
                <a:gd name="connsiteY39" fmla="*/ 288423 h 606329"/>
                <a:gd name="connsiteX40" fmla="*/ 337670 w 338008"/>
                <a:gd name="connsiteY40" fmla="*/ 250140 h 606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38008" h="606329">
                  <a:moveTo>
                    <a:pt x="337816" y="149877"/>
                  </a:moveTo>
                  <a:lnTo>
                    <a:pt x="79538" y="-117"/>
                  </a:lnTo>
                  <a:lnTo>
                    <a:pt x="49276" y="17603"/>
                  </a:lnTo>
                  <a:cubicBezTo>
                    <a:pt x="50151" y="35395"/>
                    <a:pt x="51245" y="59239"/>
                    <a:pt x="51245" y="64489"/>
                  </a:cubicBezTo>
                  <a:cubicBezTo>
                    <a:pt x="51245" y="73167"/>
                    <a:pt x="66267" y="84031"/>
                    <a:pt x="65246" y="98032"/>
                  </a:cubicBezTo>
                  <a:cubicBezTo>
                    <a:pt x="64225" y="112032"/>
                    <a:pt x="75235" y="110938"/>
                    <a:pt x="71225" y="126106"/>
                  </a:cubicBezTo>
                  <a:cubicBezTo>
                    <a:pt x="67630" y="138764"/>
                    <a:pt x="65625" y="151817"/>
                    <a:pt x="65246" y="164971"/>
                  </a:cubicBezTo>
                  <a:cubicBezTo>
                    <a:pt x="65246" y="175763"/>
                    <a:pt x="65246" y="252473"/>
                    <a:pt x="61308" y="255682"/>
                  </a:cubicBezTo>
                  <a:cubicBezTo>
                    <a:pt x="57370" y="258890"/>
                    <a:pt x="10265" y="309715"/>
                    <a:pt x="7275" y="329184"/>
                  </a:cubicBezTo>
                  <a:cubicBezTo>
                    <a:pt x="4286" y="348653"/>
                    <a:pt x="-17" y="340997"/>
                    <a:pt x="-17" y="360466"/>
                  </a:cubicBezTo>
                  <a:cubicBezTo>
                    <a:pt x="-17" y="364039"/>
                    <a:pt x="-17" y="367758"/>
                    <a:pt x="-17" y="372206"/>
                  </a:cubicBezTo>
                  <a:cubicBezTo>
                    <a:pt x="2536" y="373227"/>
                    <a:pt x="3702" y="376216"/>
                    <a:pt x="7275" y="379935"/>
                  </a:cubicBezTo>
                  <a:cubicBezTo>
                    <a:pt x="12307" y="385258"/>
                    <a:pt x="12307" y="395030"/>
                    <a:pt x="22296" y="395030"/>
                  </a:cubicBezTo>
                  <a:cubicBezTo>
                    <a:pt x="32286" y="395030"/>
                    <a:pt x="44172" y="419895"/>
                    <a:pt x="43297" y="429593"/>
                  </a:cubicBezTo>
                  <a:cubicBezTo>
                    <a:pt x="42422" y="439291"/>
                    <a:pt x="48328" y="444687"/>
                    <a:pt x="47307" y="462042"/>
                  </a:cubicBezTo>
                  <a:cubicBezTo>
                    <a:pt x="46287" y="479397"/>
                    <a:pt x="56350" y="504116"/>
                    <a:pt x="61381" y="507397"/>
                  </a:cubicBezTo>
                  <a:cubicBezTo>
                    <a:pt x="66412" y="510679"/>
                    <a:pt x="59339" y="513887"/>
                    <a:pt x="47307" y="512720"/>
                  </a:cubicBezTo>
                  <a:cubicBezTo>
                    <a:pt x="35276" y="511554"/>
                    <a:pt x="18140" y="511699"/>
                    <a:pt x="18140" y="517095"/>
                  </a:cubicBezTo>
                  <a:cubicBezTo>
                    <a:pt x="18140" y="522491"/>
                    <a:pt x="13109" y="530075"/>
                    <a:pt x="26088" y="543054"/>
                  </a:cubicBezTo>
                  <a:cubicBezTo>
                    <a:pt x="39068" y="556034"/>
                    <a:pt x="50151" y="560263"/>
                    <a:pt x="54089" y="574336"/>
                  </a:cubicBezTo>
                  <a:cubicBezTo>
                    <a:pt x="58027" y="588410"/>
                    <a:pt x="63131" y="601316"/>
                    <a:pt x="67141" y="604598"/>
                  </a:cubicBezTo>
                  <a:cubicBezTo>
                    <a:pt x="71152" y="607879"/>
                    <a:pt x="79100" y="606712"/>
                    <a:pt x="86100" y="595920"/>
                  </a:cubicBezTo>
                  <a:cubicBezTo>
                    <a:pt x="93101" y="585129"/>
                    <a:pt x="101121" y="605619"/>
                    <a:pt x="107976" y="595920"/>
                  </a:cubicBezTo>
                  <a:cubicBezTo>
                    <a:pt x="114830" y="586222"/>
                    <a:pt x="139039" y="587316"/>
                    <a:pt x="145019" y="584035"/>
                  </a:cubicBezTo>
                  <a:cubicBezTo>
                    <a:pt x="155482" y="579091"/>
                    <a:pt x="165531" y="573308"/>
                    <a:pt x="175061" y="566753"/>
                  </a:cubicBezTo>
                  <a:cubicBezTo>
                    <a:pt x="181040" y="561357"/>
                    <a:pt x="167769" y="552753"/>
                    <a:pt x="177030" y="547284"/>
                  </a:cubicBezTo>
                  <a:cubicBezTo>
                    <a:pt x="186290" y="541815"/>
                    <a:pt x="214073" y="551659"/>
                    <a:pt x="225083" y="536492"/>
                  </a:cubicBezTo>
                  <a:cubicBezTo>
                    <a:pt x="235307" y="523651"/>
                    <a:pt x="246339" y="511473"/>
                    <a:pt x="258115" y="500032"/>
                  </a:cubicBezTo>
                  <a:cubicBezTo>
                    <a:pt x="263074" y="494636"/>
                    <a:pt x="258115" y="490261"/>
                    <a:pt x="265407" y="482751"/>
                  </a:cubicBezTo>
                  <a:cubicBezTo>
                    <a:pt x="272699" y="475240"/>
                    <a:pt x="286408" y="466490"/>
                    <a:pt x="293408" y="470865"/>
                  </a:cubicBezTo>
                  <a:cubicBezTo>
                    <a:pt x="295202" y="471806"/>
                    <a:pt x="297214" y="472287"/>
                    <a:pt x="299242" y="472250"/>
                  </a:cubicBezTo>
                  <a:lnTo>
                    <a:pt x="298148" y="470865"/>
                  </a:lnTo>
                  <a:lnTo>
                    <a:pt x="302377" y="455115"/>
                  </a:lnTo>
                  <a:cubicBezTo>
                    <a:pt x="302377" y="455115"/>
                    <a:pt x="285679" y="446073"/>
                    <a:pt x="285679" y="432582"/>
                  </a:cubicBezTo>
                  <a:cubicBezTo>
                    <a:pt x="285679" y="419093"/>
                    <a:pt x="289835" y="405602"/>
                    <a:pt x="279408" y="405602"/>
                  </a:cubicBezTo>
                  <a:cubicBezTo>
                    <a:pt x="268980" y="405602"/>
                    <a:pt x="266866" y="394300"/>
                    <a:pt x="275178" y="385331"/>
                  </a:cubicBezTo>
                  <a:cubicBezTo>
                    <a:pt x="283491" y="376362"/>
                    <a:pt x="262709" y="358205"/>
                    <a:pt x="277293" y="358205"/>
                  </a:cubicBezTo>
                  <a:cubicBezTo>
                    <a:pt x="291877" y="358205"/>
                    <a:pt x="281523" y="333486"/>
                    <a:pt x="291877" y="331226"/>
                  </a:cubicBezTo>
                  <a:cubicBezTo>
                    <a:pt x="302231" y="328965"/>
                    <a:pt x="304346" y="319923"/>
                    <a:pt x="304346" y="308694"/>
                  </a:cubicBezTo>
                  <a:cubicBezTo>
                    <a:pt x="304346" y="297464"/>
                    <a:pt x="327315" y="290683"/>
                    <a:pt x="333513" y="288423"/>
                  </a:cubicBezTo>
                  <a:cubicBezTo>
                    <a:pt x="339711" y="286162"/>
                    <a:pt x="337670" y="250140"/>
                    <a:pt x="337670" y="250140"/>
                  </a:cubicBezTo>
                  <a:close/>
                </a:path>
              </a:pathLst>
            </a:custGeom>
            <a:grpFill/>
            <a:ln w="3175" cap="flat">
              <a:solidFill>
                <a:srgbClr val="F3F3F3"/>
              </a:solidFill>
              <a:prstDash val="solid"/>
              <a:miter/>
            </a:ln>
          </p:spPr>
          <p:txBody>
            <a:bodyPr rtlCol="0" anchor="ctr"/>
            <a:lstStyle/>
            <a:p>
              <a:endParaRPr lang="pt-PT"/>
            </a:p>
          </p:txBody>
        </p:sp>
        <p:sp>
          <p:nvSpPr>
            <p:cNvPr id="89" name="Forma livre: Forma 88">
              <a:extLst>
                <a:ext uri="{FF2B5EF4-FFF2-40B4-BE49-F238E27FC236}">
                  <a16:creationId xmlns:a16="http://schemas.microsoft.com/office/drawing/2014/main" id="{7DDD3700-3207-47EE-A4CD-1F67B5828420}"/>
                </a:ext>
              </a:extLst>
            </p:cNvPr>
            <p:cNvSpPr/>
            <p:nvPr/>
          </p:nvSpPr>
          <p:spPr>
            <a:xfrm>
              <a:off x="6547544" y="3163648"/>
              <a:ext cx="362312" cy="398573"/>
            </a:xfrm>
            <a:custGeom>
              <a:avLst/>
              <a:gdLst>
                <a:gd name="connsiteX0" fmla="*/ 361919 w 362312"/>
                <a:gd name="connsiteY0" fmla="*/ 326121 h 398573"/>
                <a:gd name="connsiteX1" fmla="*/ 346460 w 362312"/>
                <a:gd name="connsiteY1" fmla="*/ 285579 h 398573"/>
                <a:gd name="connsiteX2" fmla="*/ 310438 w 362312"/>
                <a:gd name="connsiteY2" fmla="*/ 211056 h 398573"/>
                <a:gd name="connsiteX3" fmla="*/ 294396 w 362312"/>
                <a:gd name="connsiteY3" fmla="*/ 173795 h 398573"/>
                <a:gd name="connsiteX4" fmla="*/ 271427 w 362312"/>
                <a:gd name="connsiteY4" fmla="*/ 133324 h 398573"/>
                <a:gd name="connsiteX5" fmla="*/ 255895 w 362312"/>
                <a:gd name="connsiteY5" fmla="*/ 66312 h 398573"/>
                <a:gd name="connsiteX6" fmla="*/ 278354 w 362312"/>
                <a:gd name="connsiteY6" fmla="*/ 113345 h 398573"/>
                <a:gd name="connsiteX7" fmla="*/ 312407 w 362312"/>
                <a:gd name="connsiteY7" fmla="*/ 161398 h 398573"/>
                <a:gd name="connsiteX8" fmla="*/ 332898 w 362312"/>
                <a:gd name="connsiteY8" fmla="*/ 109553 h 398573"/>
                <a:gd name="connsiteX9" fmla="*/ 333773 w 362312"/>
                <a:gd name="connsiteY9" fmla="*/ 111157 h 398573"/>
                <a:gd name="connsiteX10" fmla="*/ 335085 w 362312"/>
                <a:gd name="connsiteY10" fmla="*/ 101240 h 398573"/>
                <a:gd name="connsiteX11" fmla="*/ 340043 w 362312"/>
                <a:gd name="connsiteY11" fmla="*/ 86657 h 398573"/>
                <a:gd name="connsiteX12" fmla="*/ 315834 w 362312"/>
                <a:gd name="connsiteY12" fmla="*/ 22269 h 398573"/>
                <a:gd name="connsiteX13" fmla="*/ 312042 w 362312"/>
                <a:gd name="connsiteY13" fmla="*/ 28030 h 398573"/>
                <a:gd name="connsiteX14" fmla="*/ 276021 w 362312"/>
                <a:gd name="connsiteY14" fmla="*/ 25842 h 398573"/>
                <a:gd name="connsiteX15" fmla="*/ 233509 w 362312"/>
                <a:gd name="connsiteY15" fmla="*/ 16144 h 398573"/>
                <a:gd name="connsiteX16" fmla="*/ 231249 w 362312"/>
                <a:gd name="connsiteY16" fmla="*/ 15197 h 398573"/>
                <a:gd name="connsiteX17" fmla="*/ 219436 w 362312"/>
                <a:gd name="connsiteY17" fmla="*/ 21759 h 398573"/>
                <a:gd name="connsiteX18" fmla="*/ 69369 w 362312"/>
                <a:gd name="connsiteY18" fmla="*/ 54864 h 398573"/>
                <a:gd name="connsiteX19" fmla="*/ 24276 w 362312"/>
                <a:gd name="connsiteY19" fmla="*/ 26419 h 398573"/>
                <a:gd name="connsiteX20" fmla="*/ 24962 w 362312"/>
                <a:gd name="connsiteY20" fmla="*/ 7175 h 398573"/>
                <a:gd name="connsiteX21" fmla="*/ 11836 w 362312"/>
                <a:gd name="connsiteY21" fmla="*/ -117 h 398573"/>
                <a:gd name="connsiteX22" fmla="*/ 8774 w 362312"/>
                <a:gd name="connsiteY22" fmla="*/ 8998 h 398573"/>
                <a:gd name="connsiteX23" fmla="*/ 4618 w 362312"/>
                <a:gd name="connsiteY23" fmla="*/ 53989 h 398573"/>
                <a:gd name="connsiteX24" fmla="*/ 4618 w 362312"/>
                <a:gd name="connsiteY24" fmla="*/ 108095 h 398573"/>
                <a:gd name="connsiteX25" fmla="*/ 4618 w 362312"/>
                <a:gd name="connsiteY25" fmla="*/ 389488 h 398573"/>
                <a:gd name="connsiteX26" fmla="*/ 210977 w 362312"/>
                <a:gd name="connsiteY26" fmla="*/ 389488 h 398573"/>
                <a:gd name="connsiteX27" fmla="*/ 223009 w 362312"/>
                <a:gd name="connsiteY27" fmla="*/ 380810 h 398573"/>
                <a:gd name="connsiteX28" fmla="*/ 239051 w 362312"/>
                <a:gd name="connsiteY28" fmla="*/ 387300 h 398573"/>
                <a:gd name="connsiteX29" fmla="*/ 282802 w 362312"/>
                <a:gd name="connsiteY29" fmla="*/ 387300 h 398573"/>
                <a:gd name="connsiteX30" fmla="*/ 301251 w 362312"/>
                <a:gd name="connsiteY30" fmla="*/ 398457 h 398573"/>
                <a:gd name="connsiteX31" fmla="*/ 321303 w 362312"/>
                <a:gd name="connsiteY31" fmla="*/ 381175 h 398573"/>
                <a:gd name="connsiteX32" fmla="*/ 343179 w 362312"/>
                <a:gd name="connsiteY32" fmla="*/ 355216 h 398573"/>
                <a:gd name="connsiteX33" fmla="*/ 361190 w 362312"/>
                <a:gd name="connsiteY33" fmla="*/ 342310 h 398573"/>
                <a:gd name="connsiteX34" fmla="*/ 362284 w 362312"/>
                <a:gd name="connsiteY34" fmla="*/ 340778 h 398573"/>
                <a:gd name="connsiteX35" fmla="*/ 361919 w 362312"/>
                <a:gd name="connsiteY35" fmla="*/ 326121 h 39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12" h="398573">
                  <a:moveTo>
                    <a:pt x="361919" y="326121"/>
                  </a:moveTo>
                  <a:cubicBezTo>
                    <a:pt x="364471" y="308840"/>
                    <a:pt x="353460" y="309861"/>
                    <a:pt x="346460" y="285579"/>
                  </a:cubicBezTo>
                  <a:cubicBezTo>
                    <a:pt x="339460" y="261297"/>
                    <a:pt x="311386" y="225129"/>
                    <a:pt x="310438" y="211056"/>
                  </a:cubicBezTo>
                  <a:cubicBezTo>
                    <a:pt x="309491" y="196983"/>
                    <a:pt x="293886" y="189180"/>
                    <a:pt x="294396" y="173795"/>
                  </a:cubicBezTo>
                  <a:cubicBezTo>
                    <a:pt x="294907" y="158408"/>
                    <a:pt x="287104" y="157096"/>
                    <a:pt x="271427" y="133324"/>
                  </a:cubicBezTo>
                  <a:cubicBezTo>
                    <a:pt x="255749" y="109553"/>
                    <a:pt x="251374" y="67698"/>
                    <a:pt x="255895" y="66312"/>
                  </a:cubicBezTo>
                  <a:cubicBezTo>
                    <a:pt x="260416" y="64927"/>
                    <a:pt x="273396" y="101459"/>
                    <a:pt x="278354" y="113345"/>
                  </a:cubicBezTo>
                  <a:cubicBezTo>
                    <a:pt x="283313" y="125231"/>
                    <a:pt x="300230" y="161398"/>
                    <a:pt x="312407" y="161398"/>
                  </a:cubicBezTo>
                  <a:cubicBezTo>
                    <a:pt x="324585" y="161398"/>
                    <a:pt x="328960" y="106855"/>
                    <a:pt x="332898" y="109553"/>
                  </a:cubicBezTo>
                  <a:cubicBezTo>
                    <a:pt x="333349" y="109983"/>
                    <a:pt x="333656" y="110545"/>
                    <a:pt x="333773" y="111157"/>
                  </a:cubicBezTo>
                  <a:lnTo>
                    <a:pt x="335085" y="101240"/>
                  </a:lnTo>
                  <a:lnTo>
                    <a:pt x="340043" y="86657"/>
                  </a:lnTo>
                  <a:lnTo>
                    <a:pt x="315834" y="22269"/>
                  </a:lnTo>
                  <a:cubicBezTo>
                    <a:pt x="314740" y="24297"/>
                    <a:pt x="313472" y="26222"/>
                    <a:pt x="312042" y="28030"/>
                  </a:cubicBezTo>
                  <a:cubicBezTo>
                    <a:pt x="308032" y="32332"/>
                    <a:pt x="291552" y="21540"/>
                    <a:pt x="276021" y="25842"/>
                  </a:cubicBezTo>
                  <a:cubicBezTo>
                    <a:pt x="260489" y="30145"/>
                    <a:pt x="248531" y="24238"/>
                    <a:pt x="233509" y="16144"/>
                  </a:cubicBezTo>
                  <a:cubicBezTo>
                    <a:pt x="232780" y="15772"/>
                    <a:pt x="232022" y="15452"/>
                    <a:pt x="231249" y="15197"/>
                  </a:cubicBezTo>
                  <a:cubicBezTo>
                    <a:pt x="227610" y="17880"/>
                    <a:pt x="223636" y="20082"/>
                    <a:pt x="219436" y="21759"/>
                  </a:cubicBezTo>
                  <a:cubicBezTo>
                    <a:pt x="171383" y="41228"/>
                    <a:pt x="119829" y="43635"/>
                    <a:pt x="69369" y="54864"/>
                  </a:cubicBezTo>
                  <a:cubicBezTo>
                    <a:pt x="49061" y="59465"/>
                    <a:pt x="28870" y="46726"/>
                    <a:pt x="24276" y="26419"/>
                  </a:cubicBezTo>
                  <a:cubicBezTo>
                    <a:pt x="22833" y="20053"/>
                    <a:pt x="23073" y="13424"/>
                    <a:pt x="24962" y="7175"/>
                  </a:cubicBezTo>
                  <a:cubicBezTo>
                    <a:pt x="19938" y="6154"/>
                    <a:pt x="15359" y="3609"/>
                    <a:pt x="11836" y="-117"/>
                  </a:cubicBezTo>
                  <a:cubicBezTo>
                    <a:pt x="10743" y="3019"/>
                    <a:pt x="9722" y="6082"/>
                    <a:pt x="8774" y="8998"/>
                  </a:cubicBezTo>
                  <a:cubicBezTo>
                    <a:pt x="388" y="33791"/>
                    <a:pt x="15045" y="40499"/>
                    <a:pt x="4618" y="53989"/>
                  </a:cubicBezTo>
                  <a:cubicBezTo>
                    <a:pt x="-5810" y="67479"/>
                    <a:pt x="4618" y="83156"/>
                    <a:pt x="4618" y="108095"/>
                  </a:cubicBezTo>
                  <a:lnTo>
                    <a:pt x="4618" y="389488"/>
                  </a:lnTo>
                  <a:lnTo>
                    <a:pt x="210977" y="389488"/>
                  </a:lnTo>
                  <a:lnTo>
                    <a:pt x="223009" y="380810"/>
                  </a:lnTo>
                  <a:cubicBezTo>
                    <a:pt x="228988" y="376508"/>
                    <a:pt x="239051" y="387300"/>
                    <a:pt x="239051" y="387300"/>
                  </a:cubicBezTo>
                  <a:lnTo>
                    <a:pt x="282802" y="387300"/>
                  </a:lnTo>
                  <a:cubicBezTo>
                    <a:pt x="287148" y="393411"/>
                    <a:pt x="293828" y="397443"/>
                    <a:pt x="301251" y="398457"/>
                  </a:cubicBezTo>
                  <a:cubicBezTo>
                    <a:pt x="311240" y="398457"/>
                    <a:pt x="305261" y="381175"/>
                    <a:pt x="321303" y="381175"/>
                  </a:cubicBezTo>
                  <a:cubicBezTo>
                    <a:pt x="337346" y="381175"/>
                    <a:pt x="333262" y="355216"/>
                    <a:pt x="343179" y="355216"/>
                  </a:cubicBezTo>
                  <a:cubicBezTo>
                    <a:pt x="353096" y="355216"/>
                    <a:pt x="351200" y="357404"/>
                    <a:pt x="361190" y="342310"/>
                  </a:cubicBezTo>
                  <a:cubicBezTo>
                    <a:pt x="361190" y="341872"/>
                    <a:pt x="361919" y="341216"/>
                    <a:pt x="362284" y="340778"/>
                  </a:cubicBezTo>
                  <a:cubicBezTo>
                    <a:pt x="361430" y="335936"/>
                    <a:pt x="361307" y="331000"/>
                    <a:pt x="361919" y="326121"/>
                  </a:cubicBezTo>
                  <a:close/>
                </a:path>
              </a:pathLst>
            </a:custGeom>
            <a:grpFill/>
            <a:ln w="3175" cap="flat">
              <a:solidFill>
                <a:srgbClr val="F3F3F3"/>
              </a:solidFill>
              <a:prstDash val="solid"/>
              <a:miter/>
            </a:ln>
          </p:spPr>
          <p:txBody>
            <a:bodyPr rtlCol="0" anchor="ctr"/>
            <a:lstStyle/>
            <a:p>
              <a:endParaRPr lang="pt-PT"/>
            </a:p>
          </p:txBody>
        </p:sp>
        <p:sp>
          <p:nvSpPr>
            <p:cNvPr id="90" name="Forma livre: Forma 89">
              <a:extLst>
                <a:ext uri="{FF2B5EF4-FFF2-40B4-BE49-F238E27FC236}">
                  <a16:creationId xmlns:a16="http://schemas.microsoft.com/office/drawing/2014/main" id="{0C2ACEE6-04A5-4F44-9FDA-426DAE8B2F56}"/>
                </a:ext>
              </a:extLst>
            </p:cNvPr>
            <p:cNvSpPr/>
            <p:nvPr/>
          </p:nvSpPr>
          <p:spPr>
            <a:xfrm>
              <a:off x="6049988" y="4295200"/>
              <a:ext cx="162989" cy="219412"/>
            </a:xfrm>
            <a:custGeom>
              <a:avLst/>
              <a:gdLst>
                <a:gd name="connsiteX0" fmla="*/ 154425 w 162989"/>
                <a:gd name="connsiteY0" fmla="*/ 98251 h 219412"/>
                <a:gd name="connsiteX1" fmla="*/ 148154 w 162989"/>
                <a:gd name="connsiteY1" fmla="*/ 69083 h 219412"/>
                <a:gd name="connsiteX2" fmla="*/ 152310 w 162989"/>
                <a:gd name="connsiteY2" fmla="*/ 39916 h 219412"/>
                <a:gd name="connsiteX3" fmla="*/ 118841 w 162989"/>
                <a:gd name="connsiteY3" fmla="*/ 39916 h 219412"/>
                <a:gd name="connsiteX4" fmla="*/ 122414 w 162989"/>
                <a:gd name="connsiteY4" fmla="*/ 2217 h 219412"/>
                <a:gd name="connsiteX5" fmla="*/ 72100 w 162989"/>
                <a:gd name="connsiteY5" fmla="*/ -117 h 219412"/>
                <a:gd name="connsiteX6" fmla="*/ 65829 w 162989"/>
                <a:gd name="connsiteY6" fmla="*/ 1852 h 219412"/>
                <a:gd name="connsiteX7" fmla="*/ 64443 w 162989"/>
                <a:gd name="connsiteY7" fmla="*/ 48958 h 219412"/>
                <a:gd name="connsiteX8" fmla="*/ 18431 w 162989"/>
                <a:gd name="connsiteY8" fmla="*/ 51218 h 219412"/>
                <a:gd name="connsiteX9" fmla="*/ 2754 w 162989"/>
                <a:gd name="connsiteY9" fmla="*/ 53406 h 219412"/>
                <a:gd name="connsiteX10" fmla="*/ 1587 w 162989"/>
                <a:gd name="connsiteY10" fmla="*/ 55083 h 219412"/>
                <a:gd name="connsiteX11" fmla="*/ 1587 w 162989"/>
                <a:gd name="connsiteY11" fmla="*/ 68063 h 219412"/>
                <a:gd name="connsiteX12" fmla="*/ 1587 w 162989"/>
                <a:gd name="connsiteY12" fmla="*/ 69959 h 219412"/>
                <a:gd name="connsiteX13" fmla="*/ 10192 w 162989"/>
                <a:gd name="connsiteY13" fmla="*/ 79438 h 219412"/>
                <a:gd name="connsiteX14" fmla="*/ -17 w 162989"/>
                <a:gd name="connsiteY14" fmla="*/ 86730 h 219412"/>
                <a:gd name="connsiteX15" fmla="*/ 1733 w 162989"/>
                <a:gd name="connsiteY15" fmla="*/ 96793 h 219412"/>
                <a:gd name="connsiteX16" fmla="*/ 1733 w 162989"/>
                <a:gd name="connsiteY16" fmla="*/ 107438 h 219412"/>
                <a:gd name="connsiteX17" fmla="*/ 1223 w 162989"/>
                <a:gd name="connsiteY17" fmla="*/ 112689 h 219412"/>
                <a:gd name="connsiteX18" fmla="*/ 5015 w 162989"/>
                <a:gd name="connsiteY18" fmla="*/ 118376 h 219412"/>
                <a:gd name="connsiteX19" fmla="*/ 8952 w 162989"/>
                <a:gd name="connsiteY19" fmla="*/ 128220 h 219412"/>
                <a:gd name="connsiteX20" fmla="*/ 18869 w 162989"/>
                <a:gd name="connsiteY20" fmla="*/ 144190 h 219412"/>
                <a:gd name="connsiteX21" fmla="*/ 20546 w 162989"/>
                <a:gd name="connsiteY21" fmla="*/ 149804 h 219412"/>
                <a:gd name="connsiteX22" fmla="*/ 22588 w 162989"/>
                <a:gd name="connsiteY22" fmla="*/ 153450 h 219412"/>
                <a:gd name="connsiteX23" fmla="*/ 27401 w 162989"/>
                <a:gd name="connsiteY23" fmla="*/ 172482 h 219412"/>
                <a:gd name="connsiteX24" fmla="*/ 55110 w 162989"/>
                <a:gd name="connsiteY24" fmla="*/ 199535 h 219412"/>
                <a:gd name="connsiteX25" fmla="*/ 64298 w 162989"/>
                <a:gd name="connsiteY25" fmla="*/ 219296 h 219412"/>
                <a:gd name="connsiteX26" fmla="*/ 68745 w 162989"/>
                <a:gd name="connsiteY26" fmla="*/ 218639 h 219412"/>
                <a:gd name="connsiteX27" fmla="*/ 72975 w 162989"/>
                <a:gd name="connsiteY27" fmla="*/ 189472 h 219412"/>
                <a:gd name="connsiteX28" fmla="*/ 93903 w 162989"/>
                <a:gd name="connsiteY28" fmla="*/ 173722 h 219412"/>
                <a:gd name="connsiteX29" fmla="*/ 108486 w 162989"/>
                <a:gd name="connsiteY29" fmla="*/ 153377 h 219412"/>
                <a:gd name="connsiteX30" fmla="*/ 127299 w 162989"/>
                <a:gd name="connsiteY30" fmla="*/ 175982 h 219412"/>
                <a:gd name="connsiteX31" fmla="*/ 152383 w 162989"/>
                <a:gd name="connsiteY31" fmla="*/ 180503 h 219412"/>
                <a:gd name="connsiteX32" fmla="*/ 162811 w 162989"/>
                <a:gd name="connsiteY32" fmla="*/ 137554 h 219412"/>
                <a:gd name="connsiteX33" fmla="*/ 154425 w 162989"/>
                <a:gd name="connsiteY33" fmla="*/ 98251 h 219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989" h="219412">
                  <a:moveTo>
                    <a:pt x="154425" y="98251"/>
                  </a:moveTo>
                  <a:cubicBezTo>
                    <a:pt x="143925" y="91469"/>
                    <a:pt x="135612" y="75646"/>
                    <a:pt x="148154" y="69083"/>
                  </a:cubicBezTo>
                  <a:cubicBezTo>
                    <a:pt x="160696" y="62521"/>
                    <a:pt x="162738" y="48739"/>
                    <a:pt x="152310" y="39916"/>
                  </a:cubicBezTo>
                  <a:cubicBezTo>
                    <a:pt x="141883" y="31093"/>
                    <a:pt x="118841" y="48885"/>
                    <a:pt x="118841" y="39916"/>
                  </a:cubicBezTo>
                  <a:cubicBezTo>
                    <a:pt x="118841" y="34957"/>
                    <a:pt x="120664" y="17311"/>
                    <a:pt x="122414" y="2217"/>
                  </a:cubicBezTo>
                  <a:cubicBezTo>
                    <a:pt x="98204" y="1415"/>
                    <a:pt x="72100" y="-117"/>
                    <a:pt x="72100" y="-117"/>
                  </a:cubicBezTo>
                  <a:lnTo>
                    <a:pt x="65829" y="1852"/>
                  </a:lnTo>
                  <a:cubicBezTo>
                    <a:pt x="66726" y="17566"/>
                    <a:pt x="66259" y="33324"/>
                    <a:pt x="64443" y="48958"/>
                  </a:cubicBezTo>
                  <a:cubicBezTo>
                    <a:pt x="64443" y="48958"/>
                    <a:pt x="26817" y="51218"/>
                    <a:pt x="18431" y="51218"/>
                  </a:cubicBezTo>
                  <a:cubicBezTo>
                    <a:pt x="13174" y="51670"/>
                    <a:pt x="7939" y="52400"/>
                    <a:pt x="2754" y="53406"/>
                  </a:cubicBezTo>
                  <a:cubicBezTo>
                    <a:pt x="2411" y="53996"/>
                    <a:pt x="2025" y="54558"/>
                    <a:pt x="1587" y="55083"/>
                  </a:cubicBezTo>
                  <a:lnTo>
                    <a:pt x="1587" y="68063"/>
                  </a:lnTo>
                  <a:cubicBezTo>
                    <a:pt x="1587" y="68719"/>
                    <a:pt x="1587" y="69302"/>
                    <a:pt x="1587" y="69959"/>
                  </a:cubicBezTo>
                  <a:cubicBezTo>
                    <a:pt x="5095" y="72474"/>
                    <a:pt x="8026" y="75704"/>
                    <a:pt x="10192" y="79438"/>
                  </a:cubicBezTo>
                  <a:cubicBezTo>
                    <a:pt x="11577" y="83375"/>
                    <a:pt x="5525" y="84469"/>
                    <a:pt x="-17" y="86730"/>
                  </a:cubicBezTo>
                  <a:cubicBezTo>
                    <a:pt x="1055" y="89982"/>
                    <a:pt x="1646" y="93373"/>
                    <a:pt x="1733" y="96793"/>
                  </a:cubicBezTo>
                  <a:lnTo>
                    <a:pt x="1733" y="107438"/>
                  </a:lnTo>
                  <a:cubicBezTo>
                    <a:pt x="1755" y="109203"/>
                    <a:pt x="1580" y="110961"/>
                    <a:pt x="1223" y="112689"/>
                  </a:cubicBezTo>
                  <a:cubicBezTo>
                    <a:pt x="2667" y="114453"/>
                    <a:pt x="3935" y="116364"/>
                    <a:pt x="5015" y="118376"/>
                  </a:cubicBezTo>
                  <a:cubicBezTo>
                    <a:pt x="6692" y="121497"/>
                    <a:pt x="8019" y="124801"/>
                    <a:pt x="8952" y="128220"/>
                  </a:cubicBezTo>
                  <a:cubicBezTo>
                    <a:pt x="13641" y="132552"/>
                    <a:pt x="17068" y="138064"/>
                    <a:pt x="18869" y="144190"/>
                  </a:cubicBezTo>
                  <a:cubicBezTo>
                    <a:pt x="19379" y="146085"/>
                    <a:pt x="19963" y="147981"/>
                    <a:pt x="20546" y="149804"/>
                  </a:cubicBezTo>
                  <a:cubicBezTo>
                    <a:pt x="21159" y="151058"/>
                    <a:pt x="21837" y="152276"/>
                    <a:pt x="22588" y="153450"/>
                  </a:cubicBezTo>
                  <a:cubicBezTo>
                    <a:pt x="26197" y="159109"/>
                    <a:pt x="27882" y="165788"/>
                    <a:pt x="27401" y="172482"/>
                  </a:cubicBezTo>
                  <a:cubicBezTo>
                    <a:pt x="38331" y="179584"/>
                    <a:pt x="47752" y="188779"/>
                    <a:pt x="55110" y="199535"/>
                  </a:cubicBezTo>
                  <a:cubicBezTo>
                    <a:pt x="58726" y="205850"/>
                    <a:pt x="61803" y="212463"/>
                    <a:pt x="64298" y="219296"/>
                  </a:cubicBezTo>
                  <a:cubicBezTo>
                    <a:pt x="65734" y="218851"/>
                    <a:pt x="67236" y="218625"/>
                    <a:pt x="68745" y="218639"/>
                  </a:cubicBezTo>
                  <a:cubicBezTo>
                    <a:pt x="85517" y="218639"/>
                    <a:pt x="79246" y="207337"/>
                    <a:pt x="72975" y="189472"/>
                  </a:cubicBezTo>
                  <a:cubicBezTo>
                    <a:pt x="66704" y="171607"/>
                    <a:pt x="83475" y="173722"/>
                    <a:pt x="93903" y="173722"/>
                  </a:cubicBezTo>
                  <a:cubicBezTo>
                    <a:pt x="104330" y="173722"/>
                    <a:pt x="100173" y="153377"/>
                    <a:pt x="108486" y="153377"/>
                  </a:cubicBezTo>
                  <a:cubicBezTo>
                    <a:pt x="116799" y="153377"/>
                    <a:pt x="118914" y="178243"/>
                    <a:pt x="127299" y="175982"/>
                  </a:cubicBezTo>
                  <a:cubicBezTo>
                    <a:pt x="135685" y="173722"/>
                    <a:pt x="141883" y="182764"/>
                    <a:pt x="152383" y="180503"/>
                  </a:cubicBezTo>
                  <a:cubicBezTo>
                    <a:pt x="162883" y="178243"/>
                    <a:pt x="162811" y="155638"/>
                    <a:pt x="162811" y="137554"/>
                  </a:cubicBezTo>
                  <a:cubicBezTo>
                    <a:pt x="162811" y="119470"/>
                    <a:pt x="164852" y="105032"/>
                    <a:pt x="154425" y="98251"/>
                  </a:cubicBezTo>
                  <a:close/>
                </a:path>
              </a:pathLst>
            </a:custGeom>
            <a:grpFill/>
            <a:ln w="3175" cap="flat">
              <a:solidFill>
                <a:srgbClr val="F3F3F3"/>
              </a:solidFill>
              <a:prstDash val="solid"/>
              <a:miter/>
            </a:ln>
          </p:spPr>
          <p:txBody>
            <a:bodyPr rtlCol="0" anchor="ctr"/>
            <a:lstStyle/>
            <a:p>
              <a:endParaRPr lang="pt-PT"/>
            </a:p>
          </p:txBody>
        </p:sp>
        <p:sp>
          <p:nvSpPr>
            <p:cNvPr id="91" name="Forma livre: Forma 90">
              <a:extLst>
                <a:ext uri="{FF2B5EF4-FFF2-40B4-BE49-F238E27FC236}">
                  <a16:creationId xmlns:a16="http://schemas.microsoft.com/office/drawing/2014/main" id="{92D2E4BF-E269-4141-BF5E-C1EA9A24E95D}"/>
                </a:ext>
              </a:extLst>
            </p:cNvPr>
            <p:cNvSpPr/>
            <p:nvPr/>
          </p:nvSpPr>
          <p:spPr>
            <a:xfrm>
              <a:off x="6050352" y="4296804"/>
              <a:ext cx="65915" cy="51334"/>
            </a:xfrm>
            <a:custGeom>
              <a:avLst/>
              <a:gdLst>
                <a:gd name="connsiteX0" fmla="*/ 65464 w 65915"/>
                <a:gd name="connsiteY0" fmla="*/ -117 h 51334"/>
                <a:gd name="connsiteX1" fmla="*/ 57152 w 65915"/>
                <a:gd name="connsiteY1" fmla="*/ 2435 h 51334"/>
                <a:gd name="connsiteX2" fmla="*/ 24776 w 65915"/>
                <a:gd name="connsiteY2" fmla="*/ 2435 h 51334"/>
                <a:gd name="connsiteX3" fmla="*/ 11942 w 65915"/>
                <a:gd name="connsiteY3" fmla="*/ 18332 h 51334"/>
                <a:gd name="connsiteX4" fmla="*/ 2681 w 65915"/>
                <a:gd name="connsiteY4" fmla="*/ 27301 h 51334"/>
                <a:gd name="connsiteX5" fmla="*/ -17 w 65915"/>
                <a:gd name="connsiteY5" fmla="*/ 28613 h 51334"/>
                <a:gd name="connsiteX6" fmla="*/ -17 w 65915"/>
                <a:gd name="connsiteY6" fmla="*/ 40791 h 51334"/>
                <a:gd name="connsiteX7" fmla="*/ -17 w 65915"/>
                <a:gd name="connsiteY7" fmla="*/ 41593 h 51334"/>
                <a:gd name="connsiteX8" fmla="*/ 1150 w 65915"/>
                <a:gd name="connsiteY8" fmla="*/ 41593 h 51334"/>
                <a:gd name="connsiteX9" fmla="*/ 2390 w 65915"/>
                <a:gd name="connsiteY9" fmla="*/ 51218 h 51334"/>
                <a:gd name="connsiteX10" fmla="*/ 18067 w 65915"/>
                <a:gd name="connsiteY10" fmla="*/ 49030 h 51334"/>
                <a:gd name="connsiteX11" fmla="*/ 64079 w 65915"/>
                <a:gd name="connsiteY11" fmla="*/ 46770 h 51334"/>
                <a:gd name="connsiteX12" fmla="*/ 65464 w 65915"/>
                <a:gd name="connsiteY12" fmla="*/ -11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915" h="51334">
                  <a:moveTo>
                    <a:pt x="65464" y="-117"/>
                  </a:moveTo>
                  <a:lnTo>
                    <a:pt x="57152" y="2435"/>
                  </a:lnTo>
                  <a:lnTo>
                    <a:pt x="24776" y="2435"/>
                  </a:lnTo>
                  <a:cubicBezTo>
                    <a:pt x="22100" y="8852"/>
                    <a:pt x="17644" y="14365"/>
                    <a:pt x="11942" y="18332"/>
                  </a:cubicBezTo>
                  <a:cubicBezTo>
                    <a:pt x="10294" y="22517"/>
                    <a:pt x="6918" y="25784"/>
                    <a:pt x="2681" y="27301"/>
                  </a:cubicBezTo>
                  <a:cubicBezTo>
                    <a:pt x="1733" y="27636"/>
                    <a:pt x="829" y="28073"/>
                    <a:pt x="-17" y="28613"/>
                  </a:cubicBezTo>
                  <a:cubicBezTo>
                    <a:pt x="-17" y="32478"/>
                    <a:pt x="-17" y="36561"/>
                    <a:pt x="-17" y="40791"/>
                  </a:cubicBezTo>
                  <a:cubicBezTo>
                    <a:pt x="-17" y="40791"/>
                    <a:pt x="-17" y="41301"/>
                    <a:pt x="-17" y="41593"/>
                  </a:cubicBezTo>
                  <a:cubicBezTo>
                    <a:pt x="370" y="41637"/>
                    <a:pt x="763" y="41637"/>
                    <a:pt x="1150" y="41593"/>
                  </a:cubicBezTo>
                  <a:cubicBezTo>
                    <a:pt x="6400" y="41957"/>
                    <a:pt x="5161" y="46624"/>
                    <a:pt x="2390" y="51218"/>
                  </a:cubicBezTo>
                  <a:cubicBezTo>
                    <a:pt x="7574" y="50212"/>
                    <a:pt x="12809" y="49483"/>
                    <a:pt x="18067" y="49030"/>
                  </a:cubicBezTo>
                  <a:cubicBezTo>
                    <a:pt x="26453" y="49030"/>
                    <a:pt x="64079" y="46770"/>
                    <a:pt x="64079" y="46770"/>
                  </a:cubicBezTo>
                  <a:cubicBezTo>
                    <a:pt x="65887" y="31209"/>
                    <a:pt x="66347" y="15524"/>
                    <a:pt x="65464" y="-117"/>
                  </a:cubicBezTo>
                  <a:close/>
                </a:path>
              </a:pathLst>
            </a:custGeom>
            <a:grpFill/>
            <a:ln w="3175" cap="flat">
              <a:solidFill>
                <a:srgbClr val="F3F3F3"/>
              </a:solidFill>
              <a:prstDash val="solid"/>
              <a:miter/>
            </a:ln>
          </p:spPr>
          <p:txBody>
            <a:bodyPr rtlCol="0" anchor="ctr"/>
            <a:lstStyle/>
            <a:p>
              <a:endParaRPr lang="pt-PT"/>
            </a:p>
          </p:txBody>
        </p:sp>
        <p:sp>
          <p:nvSpPr>
            <p:cNvPr id="92" name="Forma livre: Forma 91">
              <a:extLst>
                <a:ext uri="{FF2B5EF4-FFF2-40B4-BE49-F238E27FC236}">
                  <a16:creationId xmlns:a16="http://schemas.microsoft.com/office/drawing/2014/main" id="{5BD1B819-77EE-4DA5-9BB4-86BE4D057834}"/>
                </a:ext>
              </a:extLst>
            </p:cNvPr>
            <p:cNvSpPr/>
            <p:nvPr/>
          </p:nvSpPr>
          <p:spPr>
            <a:xfrm>
              <a:off x="6114302" y="4242771"/>
              <a:ext cx="225628" cy="321498"/>
            </a:xfrm>
            <a:custGeom>
              <a:avLst/>
              <a:gdLst>
                <a:gd name="connsiteX0" fmla="*/ 224791 w 225628"/>
                <a:gd name="connsiteY0" fmla="*/ 4404 h 321498"/>
                <a:gd name="connsiteX1" fmla="*/ 224791 w 225628"/>
                <a:gd name="connsiteY1" fmla="*/ 4404 h 321498"/>
                <a:gd name="connsiteX2" fmla="*/ 195624 w 225628"/>
                <a:gd name="connsiteY2" fmla="*/ -117 h 321498"/>
                <a:gd name="connsiteX3" fmla="*/ 181040 w 225628"/>
                <a:gd name="connsiteY3" fmla="*/ 4404 h 321498"/>
                <a:gd name="connsiteX4" fmla="*/ 162300 w 225628"/>
                <a:gd name="connsiteY4" fmla="*/ 8853 h 321498"/>
                <a:gd name="connsiteX5" fmla="*/ 156029 w 225628"/>
                <a:gd name="connsiteY5" fmla="*/ 35905 h 321498"/>
                <a:gd name="connsiteX6" fmla="*/ 145602 w 225628"/>
                <a:gd name="connsiteY6" fmla="*/ 72000 h 321498"/>
                <a:gd name="connsiteX7" fmla="*/ 97621 w 225628"/>
                <a:gd name="connsiteY7" fmla="*/ 53916 h 321498"/>
                <a:gd name="connsiteX8" fmla="*/ 58172 w 225628"/>
                <a:gd name="connsiteY8" fmla="*/ 53916 h 321498"/>
                <a:gd name="connsiteX9" fmla="*/ 54599 w 225628"/>
                <a:gd name="connsiteY9" fmla="*/ 91615 h 321498"/>
                <a:gd name="connsiteX10" fmla="*/ 88069 w 225628"/>
                <a:gd name="connsiteY10" fmla="*/ 91615 h 321498"/>
                <a:gd name="connsiteX11" fmla="*/ 83913 w 225628"/>
                <a:gd name="connsiteY11" fmla="*/ 120783 h 321498"/>
                <a:gd name="connsiteX12" fmla="*/ 90184 w 225628"/>
                <a:gd name="connsiteY12" fmla="*/ 149950 h 321498"/>
                <a:gd name="connsiteX13" fmla="*/ 98496 w 225628"/>
                <a:gd name="connsiteY13" fmla="*/ 188305 h 321498"/>
                <a:gd name="connsiteX14" fmla="*/ 88069 w 225628"/>
                <a:gd name="connsiteY14" fmla="*/ 231255 h 321498"/>
                <a:gd name="connsiteX15" fmla="*/ 62985 w 225628"/>
                <a:gd name="connsiteY15" fmla="*/ 226734 h 321498"/>
                <a:gd name="connsiteX16" fmla="*/ 44172 w 225628"/>
                <a:gd name="connsiteY16" fmla="*/ 204129 h 321498"/>
                <a:gd name="connsiteX17" fmla="*/ 29588 w 225628"/>
                <a:gd name="connsiteY17" fmla="*/ 224473 h 321498"/>
                <a:gd name="connsiteX18" fmla="*/ 8661 w 225628"/>
                <a:gd name="connsiteY18" fmla="*/ 240223 h 321498"/>
                <a:gd name="connsiteX19" fmla="*/ 4431 w 225628"/>
                <a:gd name="connsiteY19" fmla="*/ 269391 h 321498"/>
                <a:gd name="connsiteX20" fmla="*/ -17 w 225628"/>
                <a:gd name="connsiteY20" fmla="*/ 270047 h 321498"/>
                <a:gd name="connsiteX21" fmla="*/ 10702 w 225628"/>
                <a:gd name="connsiteY21" fmla="*/ 303371 h 321498"/>
                <a:gd name="connsiteX22" fmla="*/ 20911 w 225628"/>
                <a:gd name="connsiteY22" fmla="*/ 321382 h 321498"/>
                <a:gd name="connsiteX23" fmla="*/ 52557 w 225628"/>
                <a:gd name="connsiteY23" fmla="*/ 303225 h 321498"/>
                <a:gd name="connsiteX24" fmla="*/ 75600 w 225628"/>
                <a:gd name="connsiteY24" fmla="*/ 305559 h 321498"/>
                <a:gd name="connsiteX25" fmla="*/ 102798 w 225628"/>
                <a:gd name="connsiteY25" fmla="*/ 307819 h 321498"/>
                <a:gd name="connsiteX26" fmla="*/ 117382 w 225628"/>
                <a:gd name="connsiteY26" fmla="*/ 305559 h 321498"/>
                <a:gd name="connsiteX27" fmla="*/ 138237 w 225628"/>
                <a:gd name="connsiteY27" fmla="*/ 285214 h 321498"/>
                <a:gd name="connsiteX28" fmla="*/ 150852 w 225628"/>
                <a:gd name="connsiteY28" fmla="*/ 258089 h 321498"/>
                <a:gd name="connsiteX29" fmla="*/ 152893 w 225628"/>
                <a:gd name="connsiteY29" fmla="*/ 197129 h 321498"/>
                <a:gd name="connsiteX30" fmla="*/ 182061 w 225628"/>
                <a:gd name="connsiteY30" fmla="*/ 156513 h 321498"/>
                <a:gd name="connsiteX31" fmla="*/ 207145 w 225628"/>
                <a:gd name="connsiteY31" fmla="*/ 79729 h 321498"/>
                <a:gd name="connsiteX32" fmla="*/ 219760 w 225628"/>
                <a:gd name="connsiteY32" fmla="*/ 41301 h 321498"/>
                <a:gd name="connsiteX33" fmla="*/ 224791 w 225628"/>
                <a:gd name="connsiteY33" fmla="*/ 4404 h 321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25628" h="321498">
                  <a:moveTo>
                    <a:pt x="224791" y="4404"/>
                  </a:moveTo>
                  <a:lnTo>
                    <a:pt x="224791" y="4404"/>
                  </a:lnTo>
                  <a:lnTo>
                    <a:pt x="195624" y="-117"/>
                  </a:lnTo>
                  <a:lnTo>
                    <a:pt x="181040" y="4404"/>
                  </a:lnTo>
                  <a:lnTo>
                    <a:pt x="162300" y="8853"/>
                  </a:lnTo>
                  <a:cubicBezTo>
                    <a:pt x="163379" y="18324"/>
                    <a:pt x="161163" y="27877"/>
                    <a:pt x="156029" y="35905"/>
                  </a:cubicBezTo>
                  <a:cubicBezTo>
                    <a:pt x="147717" y="47208"/>
                    <a:pt x="145602" y="72000"/>
                    <a:pt x="145602" y="72000"/>
                  </a:cubicBezTo>
                  <a:cubicBezTo>
                    <a:pt x="145602" y="72000"/>
                    <a:pt x="108049" y="51656"/>
                    <a:pt x="97621" y="53916"/>
                  </a:cubicBezTo>
                  <a:cubicBezTo>
                    <a:pt x="84489" y="54828"/>
                    <a:pt x="71305" y="54828"/>
                    <a:pt x="58172" y="53916"/>
                  </a:cubicBezTo>
                  <a:cubicBezTo>
                    <a:pt x="56422" y="69011"/>
                    <a:pt x="54599" y="86657"/>
                    <a:pt x="54599" y="91615"/>
                  </a:cubicBezTo>
                  <a:cubicBezTo>
                    <a:pt x="54599" y="100584"/>
                    <a:pt x="77568" y="82573"/>
                    <a:pt x="88069" y="91615"/>
                  </a:cubicBezTo>
                  <a:cubicBezTo>
                    <a:pt x="98569" y="100657"/>
                    <a:pt x="96454" y="114147"/>
                    <a:pt x="83913" y="120783"/>
                  </a:cubicBezTo>
                  <a:cubicBezTo>
                    <a:pt x="71370" y="127418"/>
                    <a:pt x="79683" y="143387"/>
                    <a:pt x="90184" y="149950"/>
                  </a:cubicBezTo>
                  <a:cubicBezTo>
                    <a:pt x="100684" y="156513"/>
                    <a:pt x="98496" y="170222"/>
                    <a:pt x="98496" y="188305"/>
                  </a:cubicBezTo>
                  <a:cubicBezTo>
                    <a:pt x="98496" y="206389"/>
                    <a:pt x="98496" y="228994"/>
                    <a:pt x="88069" y="231255"/>
                  </a:cubicBezTo>
                  <a:cubicBezTo>
                    <a:pt x="77641" y="233515"/>
                    <a:pt x="71370" y="224473"/>
                    <a:pt x="62985" y="226734"/>
                  </a:cubicBezTo>
                  <a:cubicBezTo>
                    <a:pt x="54599" y="228994"/>
                    <a:pt x="52484" y="204129"/>
                    <a:pt x="44172" y="204129"/>
                  </a:cubicBezTo>
                  <a:cubicBezTo>
                    <a:pt x="35859" y="204129"/>
                    <a:pt x="39943" y="224473"/>
                    <a:pt x="29588" y="224473"/>
                  </a:cubicBezTo>
                  <a:cubicBezTo>
                    <a:pt x="19233" y="224473"/>
                    <a:pt x="2389" y="222212"/>
                    <a:pt x="8661" y="240223"/>
                  </a:cubicBezTo>
                  <a:cubicBezTo>
                    <a:pt x="14931" y="258234"/>
                    <a:pt x="21202" y="269391"/>
                    <a:pt x="4431" y="269391"/>
                  </a:cubicBezTo>
                  <a:cubicBezTo>
                    <a:pt x="2922" y="269376"/>
                    <a:pt x="1419" y="269602"/>
                    <a:pt x="-17" y="270047"/>
                  </a:cubicBezTo>
                  <a:cubicBezTo>
                    <a:pt x="4140" y="280912"/>
                    <a:pt x="7275" y="291923"/>
                    <a:pt x="10702" y="303371"/>
                  </a:cubicBezTo>
                  <a:cubicBezTo>
                    <a:pt x="14625" y="309066"/>
                    <a:pt x="18045" y="315089"/>
                    <a:pt x="20911" y="321382"/>
                  </a:cubicBezTo>
                  <a:cubicBezTo>
                    <a:pt x="34765" y="311173"/>
                    <a:pt x="49130" y="302058"/>
                    <a:pt x="52557" y="303225"/>
                  </a:cubicBezTo>
                  <a:cubicBezTo>
                    <a:pt x="58829" y="305559"/>
                    <a:pt x="63058" y="316788"/>
                    <a:pt x="75600" y="305559"/>
                  </a:cubicBezTo>
                  <a:cubicBezTo>
                    <a:pt x="88142" y="294329"/>
                    <a:pt x="102798" y="296516"/>
                    <a:pt x="102798" y="307819"/>
                  </a:cubicBezTo>
                  <a:cubicBezTo>
                    <a:pt x="102798" y="319121"/>
                    <a:pt x="106955" y="316788"/>
                    <a:pt x="117382" y="305559"/>
                  </a:cubicBezTo>
                  <a:cubicBezTo>
                    <a:pt x="127809" y="294329"/>
                    <a:pt x="138237" y="307746"/>
                    <a:pt x="138237" y="285214"/>
                  </a:cubicBezTo>
                  <a:cubicBezTo>
                    <a:pt x="138237" y="262683"/>
                    <a:pt x="150852" y="282954"/>
                    <a:pt x="150852" y="258089"/>
                  </a:cubicBezTo>
                  <a:cubicBezTo>
                    <a:pt x="150852" y="233223"/>
                    <a:pt x="152893" y="208431"/>
                    <a:pt x="152893" y="197129"/>
                  </a:cubicBezTo>
                  <a:cubicBezTo>
                    <a:pt x="152893" y="185826"/>
                    <a:pt x="182061" y="174524"/>
                    <a:pt x="182061" y="156513"/>
                  </a:cubicBezTo>
                  <a:cubicBezTo>
                    <a:pt x="182061" y="138502"/>
                    <a:pt x="207145" y="102334"/>
                    <a:pt x="207145" y="79729"/>
                  </a:cubicBezTo>
                  <a:cubicBezTo>
                    <a:pt x="207145" y="57125"/>
                    <a:pt x="213416" y="52604"/>
                    <a:pt x="219760" y="41301"/>
                  </a:cubicBezTo>
                  <a:cubicBezTo>
                    <a:pt x="225068" y="29773"/>
                    <a:pt x="226818" y="16932"/>
                    <a:pt x="224791" y="4404"/>
                  </a:cubicBezTo>
                  <a:close/>
                </a:path>
              </a:pathLst>
            </a:custGeom>
            <a:grpFill/>
            <a:ln w="3175" cap="flat">
              <a:solidFill>
                <a:srgbClr val="F3F3F3"/>
              </a:solidFill>
              <a:prstDash val="solid"/>
              <a:miter/>
            </a:ln>
          </p:spPr>
          <p:txBody>
            <a:bodyPr rtlCol="0" anchor="ctr"/>
            <a:lstStyle/>
            <a:p>
              <a:endParaRPr lang="pt-PT"/>
            </a:p>
          </p:txBody>
        </p:sp>
        <p:sp>
          <p:nvSpPr>
            <p:cNvPr id="93" name="Forma livre: Forma 92">
              <a:extLst>
                <a:ext uri="{FF2B5EF4-FFF2-40B4-BE49-F238E27FC236}">
                  <a16:creationId xmlns:a16="http://schemas.microsoft.com/office/drawing/2014/main" id="{D448E290-7D7F-4FC1-93AC-51A77E2D144D}"/>
                </a:ext>
              </a:extLst>
            </p:cNvPr>
            <p:cNvSpPr/>
            <p:nvPr/>
          </p:nvSpPr>
          <p:spPr>
            <a:xfrm>
              <a:off x="6453043" y="3504251"/>
              <a:ext cx="553565" cy="743216"/>
            </a:xfrm>
            <a:custGeom>
              <a:avLst/>
              <a:gdLst>
                <a:gd name="connsiteX0" fmla="*/ 437462 w 553565"/>
                <a:gd name="connsiteY0" fmla="*/ 14613 h 743216"/>
                <a:gd name="connsiteX1" fmla="*/ 415586 w 553565"/>
                <a:gd name="connsiteY1" fmla="*/ 40572 h 743216"/>
                <a:gd name="connsiteX2" fmla="*/ 395533 w 553565"/>
                <a:gd name="connsiteY2" fmla="*/ 57854 h 743216"/>
                <a:gd name="connsiteX3" fmla="*/ 377523 w 553565"/>
                <a:gd name="connsiteY3" fmla="*/ 47062 h 743216"/>
                <a:gd name="connsiteX4" fmla="*/ 333772 w 553565"/>
                <a:gd name="connsiteY4" fmla="*/ 47062 h 743216"/>
                <a:gd name="connsiteX5" fmla="*/ 317729 w 553565"/>
                <a:gd name="connsiteY5" fmla="*/ 40572 h 743216"/>
                <a:gd name="connsiteX6" fmla="*/ 305698 w 553565"/>
                <a:gd name="connsiteY6" fmla="*/ 49249 h 743216"/>
                <a:gd name="connsiteX7" fmla="*/ 98973 w 553565"/>
                <a:gd name="connsiteY7" fmla="*/ 49249 h 743216"/>
                <a:gd name="connsiteX8" fmla="*/ 98973 w 553565"/>
                <a:gd name="connsiteY8" fmla="*/ 126033 h 743216"/>
                <a:gd name="connsiteX9" fmla="*/ 67618 w 553565"/>
                <a:gd name="connsiteY9" fmla="*/ 126033 h 743216"/>
                <a:gd name="connsiteX10" fmla="*/ 67618 w 553565"/>
                <a:gd name="connsiteY10" fmla="*/ 245400 h 743216"/>
                <a:gd name="connsiteX11" fmla="*/ 63462 w 553565"/>
                <a:gd name="connsiteY11" fmla="*/ 283683 h 743216"/>
                <a:gd name="connsiteX12" fmla="*/ 34295 w 553565"/>
                <a:gd name="connsiteY12" fmla="*/ 303954 h 743216"/>
                <a:gd name="connsiteX13" fmla="*/ 21825 w 553565"/>
                <a:gd name="connsiteY13" fmla="*/ 326486 h 743216"/>
                <a:gd name="connsiteX14" fmla="*/ 7242 w 553565"/>
                <a:gd name="connsiteY14" fmla="*/ 353466 h 743216"/>
                <a:gd name="connsiteX15" fmla="*/ 5127 w 553565"/>
                <a:gd name="connsiteY15" fmla="*/ 380591 h 743216"/>
                <a:gd name="connsiteX16" fmla="*/ 9356 w 553565"/>
                <a:gd name="connsiteY16" fmla="*/ 400863 h 743216"/>
                <a:gd name="connsiteX17" fmla="*/ 15627 w 553565"/>
                <a:gd name="connsiteY17" fmla="*/ 427843 h 743216"/>
                <a:gd name="connsiteX18" fmla="*/ 32326 w 553565"/>
                <a:gd name="connsiteY18" fmla="*/ 450375 h 743216"/>
                <a:gd name="connsiteX19" fmla="*/ 28097 w 553565"/>
                <a:gd name="connsiteY19" fmla="*/ 466125 h 743216"/>
                <a:gd name="connsiteX20" fmla="*/ 53181 w 553565"/>
                <a:gd name="connsiteY20" fmla="*/ 502147 h 743216"/>
                <a:gd name="connsiteX21" fmla="*/ 55295 w 553565"/>
                <a:gd name="connsiteY21" fmla="*/ 533721 h 743216"/>
                <a:gd name="connsiteX22" fmla="*/ 51066 w 553565"/>
                <a:gd name="connsiteY22" fmla="*/ 547211 h 743216"/>
                <a:gd name="connsiteX23" fmla="*/ 65649 w 553565"/>
                <a:gd name="connsiteY23" fmla="*/ 549471 h 743216"/>
                <a:gd name="connsiteX24" fmla="*/ 69879 w 553565"/>
                <a:gd name="connsiteY24" fmla="*/ 560774 h 743216"/>
                <a:gd name="connsiteX25" fmla="*/ 97005 w 553565"/>
                <a:gd name="connsiteY25" fmla="*/ 574263 h 743216"/>
                <a:gd name="connsiteX26" fmla="*/ 111589 w 553565"/>
                <a:gd name="connsiteY26" fmla="*/ 596795 h 743216"/>
                <a:gd name="connsiteX27" fmla="*/ 132516 w 553565"/>
                <a:gd name="connsiteY27" fmla="*/ 617067 h 743216"/>
                <a:gd name="connsiteX28" fmla="*/ 144985 w 553565"/>
                <a:gd name="connsiteY28" fmla="*/ 641859 h 743216"/>
                <a:gd name="connsiteX29" fmla="*/ 167955 w 553565"/>
                <a:gd name="connsiteY29" fmla="*/ 659870 h 743216"/>
                <a:gd name="connsiteX30" fmla="*/ 175757 w 553565"/>
                <a:gd name="connsiteY30" fmla="*/ 680943 h 743216"/>
                <a:gd name="connsiteX31" fmla="*/ 184507 w 553565"/>
                <a:gd name="connsiteY31" fmla="*/ 690423 h 743216"/>
                <a:gd name="connsiteX32" fmla="*/ 199091 w 553565"/>
                <a:gd name="connsiteY32" fmla="*/ 708507 h 743216"/>
                <a:gd name="connsiteX33" fmla="*/ 220019 w 553565"/>
                <a:gd name="connsiteY33" fmla="*/ 708507 h 743216"/>
                <a:gd name="connsiteX34" fmla="*/ 238831 w 553565"/>
                <a:gd name="connsiteY34" fmla="*/ 710840 h 743216"/>
                <a:gd name="connsiteX35" fmla="*/ 255530 w 553565"/>
                <a:gd name="connsiteY35" fmla="*/ 706246 h 743216"/>
                <a:gd name="connsiteX36" fmla="*/ 294687 w 553565"/>
                <a:gd name="connsiteY36" fmla="*/ 741904 h 743216"/>
                <a:gd name="connsiteX37" fmla="*/ 319698 w 553565"/>
                <a:gd name="connsiteY37" fmla="*/ 733955 h 743216"/>
                <a:gd name="connsiteX38" fmla="*/ 340699 w 553565"/>
                <a:gd name="connsiteY38" fmla="*/ 742049 h 743216"/>
                <a:gd name="connsiteX39" fmla="*/ 365491 w 553565"/>
                <a:gd name="connsiteY39" fmla="*/ 733153 h 743216"/>
                <a:gd name="connsiteX40" fmla="*/ 386492 w 553565"/>
                <a:gd name="connsiteY40" fmla="*/ 731549 h 743216"/>
                <a:gd name="connsiteX41" fmla="*/ 397940 w 553565"/>
                <a:gd name="connsiteY41" fmla="*/ 719663 h 743216"/>
                <a:gd name="connsiteX42" fmla="*/ 402242 w 553565"/>
                <a:gd name="connsiteY42" fmla="*/ 713684 h 743216"/>
                <a:gd name="connsiteX43" fmla="*/ 429222 w 553565"/>
                <a:gd name="connsiteY43" fmla="*/ 694288 h 743216"/>
                <a:gd name="connsiteX44" fmla="*/ 449493 w 553565"/>
                <a:gd name="connsiteY44" fmla="*/ 696694 h 743216"/>
                <a:gd name="connsiteX45" fmla="*/ 457952 w 553565"/>
                <a:gd name="connsiteY45" fmla="*/ 702236 h 743216"/>
                <a:gd name="connsiteX46" fmla="*/ 458535 w 553565"/>
                <a:gd name="connsiteY46" fmla="*/ 670152 h 743216"/>
                <a:gd name="connsiteX47" fmla="*/ 427107 w 553565"/>
                <a:gd name="connsiteY47" fmla="*/ 643026 h 743216"/>
                <a:gd name="connsiteX48" fmla="*/ 397940 w 553565"/>
                <a:gd name="connsiteY48" fmla="*/ 602410 h 743216"/>
                <a:gd name="connsiteX49" fmla="*/ 366512 w 553565"/>
                <a:gd name="connsiteY49" fmla="*/ 584326 h 743216"/>
                <a:gd name="connsiteX50" fmla="*/ 372783 w 553565"/>
                <a:gd name="connsiteY50" fmla="*/ 564055 h 743216"/>
                <a:gd name="connsiteX51" fmla="*/ 399982 w 553565"/>
                <a:gd name="connsiteY51" fmla="*/ 557201 h 743216"/>
                <a:gd name="connsiteX52" fmla="*/ 404211 w 553565"/>
                <a:gd name="connsiteY52" fmla="*/ 516585 h 743216"/>
                <a:gd name="connsiteX53" fmla="*/ 414639 w 553565"/>
                <a:gd name="connsiteY53" fmla="*/ 482751 h 743216"/>
                <a:gd name="connsiteX54" fmla="*/ 429222 w 553565"/>
                <a:gd name="connsiteY54" fmla="*/ 466927 h 743216"/>
                <a:gd name="connsiteX55" fmla="*/ 439650 w 553565"/>
                <a:gd name="connsiteY55" fmla="*/ 430468 h 743216"/>
                <a:gd name="connsiteX56" fmla="*/ 460577 w 553565"/>
                <a:gd name="connsiteY56" fmla="*/ 403415 h 743216"/>
                <a:gd name="connsiteX57" fmla="*/ 475161 w 553565"/>
                <a:gd name="connsiteY57" fmla="*/ 385331 h 743216"/>
                <a:gd name="connsiteX58" fmla="*/ 487703 w 553565"/>
                <a:gd name="connsiteY58" fmla="*/ 342455 h 743216"/>
                <a:gd name="connsiteX59" fmla="*/ 489818 w 553565"/>
                <a:gd name="connsiteY59" fmla="*/ 292725 h 743216"/>
                <a:gd name="connsiteX60" fmla="*/ 502359 w 553565"/>
                <a:gd name="connsiteY60" fmla="*/ 256630 h 743216"/>
                <a:gd name="connsiteX61" fmla="*/ 521173 w 553565"/>
                <a:gd name="connsiteY61" fmla="*/ 236286 h 743216"/>
                <a:gd name="connsiteX62" fmla="*/ 553549 w 553565"/>
                <a:gd name="connsiteY62" fmla="*/ 203764 h 743216"/>
                <a:gd name="connsiteX63" fmla="*/ 532475 w 553565"/>
                <a:gd name="connsiteY63" fmla="*/ 182836 h 743216"/>
                <a:gd name="connsiteX64" fmla="*/ 512495 w 553565"/>
                <a:gd name="connsiteY64" fmla="*/ 125595 h 743216"/>
                <a:gd name="connsiteX65" fmla="*/ 505203 w 553565"/>
                <a:gd name="connsiteY65" fmla="*/ 65146 h 743216"/>
                <a:gd name="connsiteX66" fmla="*/ 475671 w 553565"/>
                <a:gd name="connsiteY66" fmla="*/ 27301 h 743216"/>
                <a:gd name="connsiteX67" fmla="*/ 456785 w 553565"/>
                <a:gd name="connsiteY67" fmla="*/ -117 h 743216"/>
                <a:gd name="connsiteX68" fmla="*/ 455691 w 553565"/>
                <a:gd name="connsiteY68" fmla="*/ 1414 h 743216"/>
                <a:gd name="connsiteX69" fmla="*/ 437462 w 553565"/>
                <a:gd name="connsiteY69" fmla="*/ 14613 h 74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553565" h="743216">
                  <a:moveTo>
                    <a:pt x="437462" y="14613"/>
                  </a:moveTo>
                  <a:cubicBezTo>
                    <a:pt x="427399" y="14613"/>
                    <a:pt x="431410" y="40572"/>
                    <a:pt x="415586" y="40572"/>
                  </a:cubicBezTo>
                  <a:cubicBezTo>
                    <a:pt x="399763" y="40572"/>
                    <a:pt x="405524" y="57854"/>
                    <a:pt x="395533" y="57854"/>
                  </a:cubicBezTo>
                  <a:cubicBezTo>
                    <a:pt x="388322" y="56818"/>
                    <a:pt x="381832" y="52931"/>
                    <a:pt x="377523" y="47062"/>
                  </a:cubicBezTo>
                  <a:lnTo>
                    <a:pt x="333772" y="47062"/>
                  </a:lnTo>
                  <a:cubicBezTo>
                    <a:pt x="333772" y="47062"/>
                    <a:pt x="323709" y="36270"/>
                    <a:pt x="317729" y="40572"/>
                  </a:cubicBezTo>
                  <a:lnTo>
                    <a:pt x="305698" y="49249"/>
                  </a:lnTo>
                  <a:lnTo>
                    <a:pt x="98973" y="49249"/>
                  </a:lnTo>
                  <a:lnTo>
                    <a:pt x="98973" y="126033"/>
                  </a:lnTo>
                  <a:lnTo>
                    <a:pt x="67618" y="126033"/>
                  </a:lnTo>
                  <a:lnTo>
                    <a:pt x="67618" y="245400"/>
                  </a:lnTo>
                  <a:cubicBezTo>
                    <a:pt x="67618" y="245400"/>
                    <a:pt x="69733" y="281422"/>
                    <a:pt x="63462" y="283683"/>
                  </a:cubicBezTo>
                  <a:cubicBezTo>
                    <a:pt x="57191" y="285943"/>
                    <a:pt x="34295" y="292652"/>
                    <a:pt x="34295" y="303954"/>
                  </a:cubicBezTo>
                  <a:cubicBezTo>
                    <a:pt x="34295" y="315257"/>
                    <a:pt x="32253" y="324225"/>
                    <a:pt x="21825" y="326486"/>
                  </a:cubicBezTo>
                  <a:cubicBezTo>
                    <a:pt x="11398" y="328746"/>
                    <a:pt x="21825" y="353466"/>
                    <a:pt x="7242" y="353466"/>
                  </a:cubicBezTo>
                  <a:cubicBezTo>
                    <a:pt x="-7342" y="353466"/>
                    <a:pt x="13513" y="371550"/>
                    <a:pt x="5127" y="380591"/>
                  </a:cubicBezTo>
                  <a:cubicBezTo>
                    <a:pt x="-3258" y="389634"/>
                    <a:pt x="-1071" y="400863"/>
                    <a:pt x="9356" y="400863"/>
                  </a:cubicBezTo>
                  <a:cubicBezTo>
                    <a:pt x="19784" y="400863"/>
                    <a:pt x="15627" y="414353"/>
                    <a:pt x="15627" y="427843"/>
                  </a:cubicBezTo>
                  <a:cubicBezTo>
                    <a:pt x="15627" y="441333"/>
                    <a:pt x="32326" y="450375"/>
                    <a:pt x="32326" y="450375"/>
                  </a:cubicBezTo>
                  <a:lnTo>
                    <a:pt x="28097" y="466125"/>
                  </a:lnTo>
                  <a:cubicBezTo>
                    <a:pt x="28097" y="466125"/>
                    <a:pt x="51066" y="495293"/>
                    <a:pt x="53181" y="502147"/>
                  </a:cubicBezTo>
                  <a:cubicBezTo>
                    <a:pt x="55295" y="509002"/>
                    <a:pt x="67764" y="526939"/>
                    <a:pt x="55295" y="533721"/>
                  </a:cubicBezTo>
                  <a:cubicBezTo>
                    <a:pt x="42826" y="540502"/>
                    <a:pt x="51066" y="547211"/>
                    <a:pt x="51066" y="547211"/>
                  </a:cubicBezTo>
                  <a:lnTo>
                    <a:pt x="65649" y="549471"/>
                  </a:lnTo>
                  <a:lnTo>
                    <a:pt x="69879" y="560774"/>
                  </a:lnTo>
                  <a:cubicBezTo>
                    <a:pt x="80430" y="561196"/>
                    <a:pt x="90296" y="566104"/>
                    <a:pt x="97005" y="574263"/>
                  </a:cubicBezTo>
                  <a:cubicBezTo>
                    <a:pt x="107432" y="587754"/>
                    <a:pt x="111589" y="590014"/>
                    <a:pt x="111589" y="596795"/>
                  </a:cubicBezTo>
                  <a:cubicBezTo>
                    <a:pt x="111589" y="603577"/>
                    <a:pt x="119974" y="605764"/>
                    <a:pt x="132516" y="617067"/>
                  </a:cubicBezTo>
                  <a:cubicBezTo>
                    <a:pt x="145058" y="628369"/>
                    <a:pt x="144985" y="635078"/>
                    <a:pt x="144985" y="641859"/>
                  </a:cubicBezTo>
                  <a:cubicBezTo>
                    <a:pt x="144985" y="648641"/>
                    <a:pt x="167955" y="659870"/>
                    <a:pt x="167955" y="659870"/>
                  </a:cubicBezTo>
                  <a:lnTo>
                    <a:pt x="175757" y="680943"/>
                  </a:lnTo>
                  <a:cubicBezTo>
                    <a:pt x="179782" y="682869"/>
                    <a:pt x="182910" y="686259"/>
                    <a:pt x="184507" y="690423"/>
                  </a:cubicBezTo>
                  <a:cubicBezTo>
                    <a:pt x="187555" y="697708"/>
                    <a:pt x="192616" y="703978"/>
                    <a:pt x="199091" y="708507"/>
                  </a:cubicBezTo>
                  <a:cubicBezTo>
                    <a:pt x="199091" y="708507"/>
                    <a:pt x="211633" y="717549"/>
                    <a:pt x="220019" y="708507"/>
                  </a:cubicBezTo>
                  <a:cubicBezTo>
                    <a:pt x="228404" y="699465"/>
                    <a:pt x="238831" y="710840"/>
                    <a:pt x="238831" y="710840"/>
                  </a:cubicBezTo>
                  <a:cubicBezTo>
                    <a:pt x="238831" y="710840"/>
                    <a:pt x="249332" y="701726"/>
                    <a:pt x="255530" y="706246"/>
                  </a:cubicBezTo>
                  <a:cubicBezTo>
                    <a:pt x="259832" y="709309"/>
                    <a:pt x="278499" y="725935"/>
                    <a:pt x="294687" y="741904"/>
                  </a:cubicBezTo>
                  <a:cubicBezTo>
                    <a:pt x="302752" y="738462"/>
                    <a:pt x="311130" y="735800"/>
                    <a:pt x="319698" y="733955"/>
                  </a:cubicBezTo>
                  <a:cubicBezTo>
                    <a:pt x="326990" y="733153"/>
                    <a:pt x="337709" y="746935"/>
                    <a:pt x="340699" y="742049"/>
                  </a:cubicBezTo>
                  <a:cubicBezTo>
                    <a:pt x="343688" y="737164"/>
                    <a:pt x="359439" y="729872"/>
                    <a:pt x="365491" y="733153"/>
                  </a:cubicBezTo>
                  <a:cubicBezTo>
                    <a:pt x="371543" y="736435"/>
                    <a:pt x="385690" y="737164"/>
                    <a:pt x="386492" y="731549"/>
                  </a:cubicBezTo>
                  <a:cubicBezTo>
                    <a:pt x="387002" y="727685"/>
                    <a:pt x="393346" y="723820"/>
                    <a:pt x="397940" y="719663"/>
                  </a:cubicBezTo>
                  <a:cubicBezTo>
                    <a:pt x="399931" y="718132"/>
                    <a:pt x="401426" y="716054"/>
                    <a:pt x="402242" y="713684"/>
                  </a:cubicBezTo>
                  <a:cubicBezTo>
                    <a:pt x="403701" y="707194"/>
                    <a:pt x="421711" y="695892"/>
                    <a:pt x="429222" y="694288"/>
                  </a:cubicBezTo>
                  <a:cubicBezTo>
                    <a:pt x="436733" y="692684"/>
                    <a:pt x="445774" y="691809"/>
                    <a:pt x="449493" y="696694"/>
                  </a:cubicBezTo>
                  <a:cubicBezTo>
                    <a:pt x="451856" y="699159"/>
                    <a:pt x="454751" y="701054"/>
                    <a:pt x="457952" y="702236"/>
                  </a:cubicBezTo>
                  <a:cubicBezTo>
                    <a:pt x="460504" y="681454"/>
                    <a:pt x="464734" y="670152"/>
                    <a:pt x="458535" y="670152"/>
                  </a:cubicBezTo>
                  <a:cubicBezTo>
                    <a:pt x="443798" y="667716"/>
                    <a:pt x="431665" y="657245"/>
                    <a:pt x="427107" y="643026"/>
                  </a:cubicBezTo>
                  <a:cubicBezTo>
                    <a:pt x="420836" y="625015"/>
                    <a:pt x="402023" y="613859"/>
                    <a:pt x="397940" y="602410"/>
                  </a:cubicBezTo>
                  <a:cubicBezTo>
                    <a:pt x="393856" y="590962"/>
                    <a:pt x="370741" y="593368"/>
                    <a:pt x="366512" y="584326"/>
                  </a:cubicBezTo>
                  <a:cubicBezTo>
                    <a:pt x="362283" y="575284"/>
                    <a:pt x="372783" y="575284"/>
                    <a:pt x="372783" y="564055"/>
                  </a:cubicBezTo>
                  <a:cubicBezTo>
                    <a:pt x="372783" y="552826"/>
                    <a:pt x="397940" y="559534"/>
                    <a:pt x="399982" y="557201"/>
                  </a:cubicBezTo>
                  <a:cubicBezTo>
                    <a:pt x="402023" y="554867"/>
                    <a:pt x="404211" y="530148"/>
                    <a:pt x="404211" y="516585"/>
                  </a:cubicBezTo>
                  <a:cubicBezTo>
                    <a:pt x="404211" y="503022"/>
                    <a:pt x="420909" y="489532"/>
                    <a:pt x="414639" y="482751"/>
                  </a:cubicBezTo>
                  <a:cubicBezTo>
                    <a:pt x="408367" y="475969"/>
                    <a:pt x="420909" y="473709"/>
                    <a:pt x="429222" y="466927"/>
                  </a:cubicBezTo>
                  <a:cubicBezTo>
                    <a:pt x="437535" y="460146"/>
                    <a:pt x="431337" y="439802"/>
                    <a:pt x="439650" y="430468"/>
                  </a:cubicBezTo>
                  <a:cubicBezTo>
                    <a:pt x="447962" y="421134"/>
                    <a:pt x="454233" y="403415"/>
                    <a:pt x="460577" y="403415"/>
                  </a:cubicBezTo>
                  <a:cubicBezTo>
                    <a:pt x="469007" y="401447"/>
                    <a:pt x="475022" y="393987"/>
                    <a:pt x="475161" y="385331"/>
                  </a:cubicBezTo>
                  <a:cubicBezTo>
                    <a:pt x="475161" y="376289"/>
                    <a:pt x="489745" y="358278"/>
                    <a:pt x="487703" y="342455"/>
                  </a:cubicBezTo>
                  <a:cubicBezTo>
                    <a:pt x="485661" y="326632"/>
                    <a:pt x="479390" y="305996"/>
                    <a:pt x="489818" y="292725"/>
                  </a:cubicBezTo>
                  <a:cubicBezTo>
                    <a:pt x="500245" y="279453"/>
                    <a:pt x="504401" y="267932"/>
                    <a:pt x="502359" y="256630"/>
                  </a:cubicBezTo>
                  <a:cubicBezTo>
                    <a:pt x="500318" y="245327"/>
                    <a:pt x="514902" y="243067"/>
                    <a:pt x="521173" y="236286"/>
                  </a:cubicBezTo>
                  <a:cubicBezTo>
                    <a:pt x="525621" y="231473"/>
                    <a:pt x="541590" y="224327"/>
                    <a:pt x="553549" y="203764"/>
                  </a:cubicBezTo>
                  <a:cubicBezTo>
                    <a:pt x="547890" y="195539"/>
                    <a:pt x="540744" y="188436"/>
                    <a:pt x="532475" y="182836"/>
                  </a:cubicBezTo>
                  <a:cubicBezTo>
                    <a:pt x="520516" y="176930"/>
                    <a:pt x="512495" y="154252"/>
                    <a:pt x="512495" y="125595"/>
                  </a:cubicBezTo>
                  <a:cubicBezTo>
                    <a:pt x="511825" y="105273"/>
                    <a:pt x="509382" y="85045"/>
                    <a:pt x="505203" y="65146"/>
                  </a:cubicBezTo>
                  <a:cubicBezTo>
                    <a:pt x="504182" y="55958"/>
                    <a:pt x="491203" y="36488"/>
                    <a:pt x="475671" y="27301"/>
                  </a:cubicBezTo>
                  <a:cubicBezTo>
                    <a:pt x="465506" y="21540"/>
                    <a:pt x="458550" y="11434"/>
                    <a:pt x="456785" y="-117"/>
                  </a:cubicBezTo>
                  <a:cubicBezTo>
                    <a:pt x="456421" y="321"/>
                    <a:pt x="455983" y="977"/>
                    <a:pt x="455691" y="1414"/>
                  </a:cubicBezTo>
                  <a:cubicBezTo>
                    <a:pt x="445483" y="16801"/>
                    <a:pt x="447452" y="14613"/>
                    <a:pt x="437462" y="14613"/>
                  </a:cubicBezTo>
                  <a:close/>
                </a:path>
              </a:pathLst>
            </a:custGeom>
            <a:grpFill/>
            <a:ln w="3175" cap="flat">
              <a:solidFill>
                <a:srgbClr val="F3F3F3"/>
              </a:solidFill>
              <a:prstDash val="solid"/>
              <a:miter/>
            </a:ln>
          </p:spPr>
          <p:txBody>
            <a:bodyPr rtlCol="0" anchor="ctr"/>
            <a:lstStyle/>
            <a:p>
              <a:endParaRPr lang="pt-PT"/>
            </a:p>
          </p:txBody>
        </p:sp>
        <p:sp>
          <p:nvSpPr>
            <p:cNvPr id="94" name="Forma livre: Forma 93">
              <a:extLst>
                <a:ext uri="{FF2B5EF4-FFF2-40B4-BE49-F238E27FC236}">
                  <a16:creationId xmlns:a16="http://schemas.microsoft.com/office/drawing/2014/main" id="{DB6C3FCC-AF5F-4E19-A64A-C64C1F0B21A6}"/>
                </a:ext>
              </a:extLst>
            </p:cNvPr>
            <p:cNvSpPr/>
            <p:nvPr/>
          </p:nvSpPr>
          <p:spPr>
            <a:xfrm>
              <a:off x="7115766" y="3909095"/>
              <a:ext cx="58730" cy="69418"/>
            </a:xfrm>
            <a:custGeom>
              <a:avLst/>
              <a:gdLst>
                <a:gd name="connsiteX0" fmla="*/ 20548 w 58730"/>
                <a:gd name="connsiteY0" fmla="*/ 8269 h 69418"/>
                <a:gd name="connsiteX1" fmla="*/ 4141 w 58730"/>
                <a:gd name="connsiteY1" fmla="*/ 33718 h 69418"/>
                <a:gd name="connsiteX2" fmla="*/ 3047 w 58730"/>
                <a:gd name="connsiteY2" fmla="*/ 64417 h 69418"/>
                <a:gd name="connsiteX3" fmla="*/ 22006 w 58730"/>
                <a:gd name="connsiteY3" fmla="*/ 63323 h 69418"/>
                <a:gd name="connsiteX4" fmla="*/ 37975 w 58730"/>
                <a:gd name="connsiteY4" fmla="*/ 69302 h 69418"/>
                <a:gd name="connsiteX5" fmla="*/ 51975 w 58730"/>
                <a:gd name="connsiteY5" fmla="*/ 51218 h 69418"/>
                <a:gd name="connsiteX6" fmla="*/ 33819 w 58730"/>
                <a:gd name="connsiteY6" fmla="*/ 42906 h 69418"/>
                <a:gd name="connsiteX7" fmla="*/ 53361 w 58730"/>
                <a:gd name="connsiteY7" fmla="*/ 26207 h 69418"/>
                <a:gd name="connsiteX8" fmla="*/ 50371 w 58730"/>
                <a:gd name="connsiteY8" fmla="*/ 4332 h 69418"/>
                <a:gd name="connsiteX9" fmla="*/ 45923 w 58730"/>
                <a:gd name="connsiteY9" fmla="*/ -117 h 69418"/>
                <a:gd name="connsiteX10" fmla="*/ 36736 w 58730"/>
                <a:gd name="connsiteY10" fmla="*/ 7175 h 69418"/>
                <a:gd name="connsiteX11" fmla="*/ 20548 w 58730"/>
                <a:gd name="connsiteY11" fmla="*/ 8269 h 69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730" h="69418">
                  <a:moveTo>
                    <a:pt x="20548" y="8269"/>
                  </a:moveTo>
                  <a:cubicBezTo>
                    <a:pt x="15640" y="17100"/>
                    <a:pt x="10157" y="25602"/>
                    <a:pt x="4141" y="33718"/>
                  </a:cubicBezTo>
                  <a:cubicBezTo>
                    <a:pt x="-3151" y="42833"/>
                    <a:pt x="932" y="59896"/>
                    <a:pt x="3047" y="64417"/>
                  </a:cubicBezTo>
                  <a:cubicBezTo>
                    <a:pt x="5162" y="68938"/>
                    <a:pt x="15735" y="67844"/>
                    <a:pt x="22006" y="63323"/>
                  </a:cubicBezTo>
                  <a:cubicBezTo>
                    <a:pt x="26964" y="59750"/>
                    <a:pt x="30610" y="61792"/>
                    <a:pt x="37975" y="69302"/>
                  </a:cubicBezTo>
                  <a:cubicBezTo>
                    <a:pt x="42197" y="62944"/>
                    <a:pt x="46879" y="56899"/>
                    <a:pt x="51975" y="51218"/>
                  </a:cubicBezTo>
                  <a:cubicBezTo>
                    <a:pt x="43590" y="45968"/>
                    <a:pt x="35861" y="45093"/>
                    <a:pt x="33819" y="42906"/>
                  </a:cubicBezTo>
                  <a:cubicBezTo>
                    <a:pt x="30392" y="39114"/>
                    <a:pt x="43882" y="28322"/>
                    <a:pt x="53361" y="26207"/>
                  </a:cubicBezTo>
                  <a:cubicBezTo>
                    <a:pt x="62840" y="24092"/>
                    <a:pt x="58392" y="12134"/>
                    <a:pt x="50371" y="4332"/>
                  </a:cubicBezTo>
                  <a:lnTo>
                    <a:pt x="45923" y="-117"/>
                  </a:lnTo>
                  <a:cubicBezTo>
                    <a:pt x="42518" y="1845"/>
                    <a:pt x="39419" y="4302"/>
                    <a:pt x="36736" y="7175"/>
                  </a:cubicBezTo>
                  <a:cubicBezTo>
                    <a:pt x="34256" y="10603"/>
                    <a:pt x="28714" y="9290"/>
                    <a:pt x="20548" y="8269"/>
                  </a:cubicBezTo>
                  <a:close/>
                </a:path>
              </a:pathLst>
            </a:custGeom>
            <a:grpFill/>
            <a:ln w="3175" cap="flat">
              <a:solidFill>
                <a:srgbClr val="F3F3F3"/>
              </a:solidFill>
              <a:prstDash val="solid"/>
              <a:miter/>
            </a:ln>
          </p:spPr>
          <p:txBody>
            <a:bodyPr rtlCol="0" anchor="ctr"/>
            <a:lstStyle/>
            <a:p>
              <a:endParaRPr lang="pt-PT"/>
            </a:p>
          </p:txBody>
        </p:sp>
        <p:sp>
          <p:nvSpPr>
            <p:cNvPr id="95" name="Forma livre: Forma 94">
              <a:extLst>
                <a:ext uri="{FF2B5EF4-FFF2-40B4-BE49-F238E27FC236}">
                  <a16:creationId xmlns:a16="http://schemas.microsoft.com/office/drawing/2014/main" id="{A690D59C-FA30-4371-932A-77C7F4A6F8FA}"/>
                </a:ext>
              </a:extLst>
            </p:cNvPr>
            <p:cNvSpPr/>
            <p:nvPr/>
          </p:nvSpPr>
          <p:spPr>
            <a:xfrm>
              <a:off x="6937001" y="3707767"/>
              <a:ext cx="224704" cy="210671"/>
            </a:xfrm>
            <a:custGeom>
              <a:avLst/>
              <a:gdLst>
                <a:gd name="connsiteX0" fmla="*/ 37214 w 224704"/>
                <a:gd name="connsiteY0" fmla="*/ 33061 h 210671"/>
                <a:gd name="connsiteX1" fmla="*/ 18401 w 224704"/>
                <a:gd name="connsiteY1" fmla="*/ 53406 h 210671"/>
                <a:gd name="connsiteX2" fmla="*/ 5859 w 224704"/>
                <a:gd name="connsiteY2" fmla="*/ 89501 h 210671"/>
                <a:gd name="connsiteX3" fmla="*/ 3744 w 224704"/>
                <a:gd name="connsiteY3" fmla="*/ 138939 h 210671"/>
                <a:gd name="connsiteX4" fmla="*/ 32037 w 224704"/>
                <a:gd name="connsiteY4" fmla="*/ 140544 h 210671"/>
                <a:gd name="connsiteX5" fmla="*/ 42610 w 224704"/>
                <a:gd name="connsiteY5" fmla="*/ 129168 h 210671"/>
                <a:gd name="connsiteX6" fmla="*/ 58433 w 224704"/>
                <a:gd name="connsiteY6" fmla="*/ 124575 h 210671"/>
                <a:gd name="connsiteX7" fmla="*/ 79507 w 224704"/>
                <a:gd name="connsiteY7" fmla="*/ 133689 h 210671"/>
                <a:gd name="connsiteX8" fmla="*/ 94091 w 224704"/>
                <a:gd name="connsiteY8" fmla="*/ 133689 h 210671"/>
                <a:gd name="connsiteX9" fmla="*/ 127852 w 224704"/>
                <a:gd name="connsiteY9" fmla="*/ 133689 h 210671"/>
                <a:gd name="connsiteX10" fmla="*/ 199750 w 224704"/>
                <a:gd name="connsiteY10" fmla="*/ 208723 h 210671"/>
                <a:gd name="connsiteX11" fmla="*/ 199312 w 224704"/>
                <a:gd name="connsiteY11" fmla="*/ 209452 h 210671"/>
                <a:gd name="connsiteX12" fmla="*/ 215500 w 224704"/>
                <a:gd name="connsiteY12" fmla="*/ 208212 h 210671"/>
                <a:gd name="connsiteX13" fmla="*/ 224688 w 224704"/>
                <a:gd name="connsiteY13" fmla="*/ 200920 h 210671"/>
                <a:gd name="connsiteX14" fmla="*/ 188593 w 224704"/>
                <a:gd name="connsiteY14" fmla="*/ 157169 h 210671"/>
                <a:gd name="connsiteX15" fmla="*/ 135071 w 224704"/>
                <a:gd name="connsiteY15" fmla="*/ 117210 h 210671"/>
                <a:gd name="connsiteX16" fmla="*/ 113195 w 224704"/>
                <a:gd name="connsiteY16" fmla="*/ 94022 h 210671"/>
                <a:gd name="connsiteX17" fmla="*/ 88184 w 224704"/>
                <a:gd name="connsiteY17" fmla="*/ 40499 h 210671"/>
                <a:gd name="connsiteX18" fmla="*/ 69226 w 224704"/>
                <a:gd name="connsiteY18" fmla="*/ -117 h 210671"/>
                <a:gd name="connsiteX19" fmla="*/ 37214 w 224704"/>
                <a:gd name="connsiteY19" fmla="*/ 33061 h 21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4704" h="210671">
                  <a:moveTo>
                    <a:pt x="37214" y="33061"/>
                  </a:moveTo>
                  <a:cubicBezTo>
                    <a:pt x="30943" y="39843"/>
                    <a:pt x="16287" y="42104"/>
                    <a:pt x="18401" y="53406"/>
                  </a:cubicBezTo>
                  <a:cubicBezTo>
                    <a:pt x="20516" y="64708"/>
                    <a:pt x="16287" y="76010"/>
                    <a:pt x="5859" y="89501"/>
                  </a:cubicBezTo>
                  <a:cubicBezTo>
                    <a:pt x="-4568" y="102990"/>
                    <a:pt x="1630" y="123116"/>
                    <a:pt x="3744" y="138939"/>
                  </a:cubicBezTo>
                  <a:cubicBezTo>
                    <a:pt x="16360" y="137991"/>
                    <a:pt x="29412" y="137700"/>
                    <a:pt x="32037" y="140544"/>
                  </a:cubicBezTo>
                  <a:cubicBezTo>
                    <a:pt x="37287" y="146158"/>
                    <a:pt x="39329" y="140544"/>
                    <a:pt x="42610" y="129168"/>
                  </a:cubicBezTo>
                  <a:cubicBezTo>
                    <a:pt x="45892" y="117793"/>
                    <a:pt x="52089" y="118887"/>
                    <a:pt x="58433" y="124575"/>
                  </a:cubicBezTo>
                  <a:cubicBezTo>
                    <a:pt x="64777" y="130262"/>
                    <a:pt x="68934" y="139158"/>
                    <a:pt x="79507" y="133689"/>
                  </a:cubicBezTo>
                  <a:cubicBezTo>
                    <a:pt x="90080" y="128220"/>
                    <a:pt x="88986" y="131429"/>
                    <a:pt x="94091" y="133689"/>
                  </a:cubicBezTo>
                  <a:cubicBezTo>
                    <a:pt x="99195" y="135950"/>
                    <a:pt x="120487" y="132595"/>
                    <a:pt x="127852" y="133689"/>
                  </a:cubicBezTo>
                  <a:cubicBezTo>
                    <a:pt x="135217" y="134783"/>
                    <a:pt x="199750" y="208723"/>
                    <a:pt x="199750" y="208723"/>
                  </a:cubicBezTo>
                  <a:lnTo>
                    <a:pt x="199312" y="209452"/>
                  </a:lnTo>
                  <a:cubicBezTo>
                    <a:pt x="207479" y="210473"/>
                    <a:pt x="213021" y="211785"/>
                    <a:pt x="215500" y="208212"/>
                  </a:cubicBezTo>
                  <a:cubicBezTo>
                    <a:pt x="218184" y="205339"/>
                    <a:pt x="221283" y="202882"/>
                    <a:pt x="224688" y="200920"/>
                  </a:cubicBezTo>
                  <a:cubicBezTo>
                    <a:pt x="211621" y="187226"/>
                    <a:pt x="199553" y="172606"/>
                    <a:pt x="188593" y="157169"/>
                  </a:cubicBezTo>
                  <a:cubicBezTo>
                    <a:pt x="169561" y="131210"/>
                    <a:pt x="147103" y="117210"/>
                    <a:pt x="135071" y="117210"/>
                  </a:cubicBezTo>
                  <a:cubicBezTo>
                    <a:pt x="123039" y="117210"/>
                    <a:pt x="121071" y="95334"/>
                    <a:pt x="113195" y="94022"/>
                  </a:cubicBezTo>
                  <a:cubicBezTo>
                    <a:pt x="105320" y="92709"/>
                    <a:pt x="88695" y="61062"/>
                    <a:pt x="88184" y="40499"/>
                  </a:cubicBezTo>
                  <a:cubicBezTo>
                    <a:pt x="88184" y="28978"/>
                    <a:pt x="78996" y="12936"/>
                    <a:pt x="69226" y="-117"/>
                  </a:cubicBezTo>
                  <a:cubicBezTo>
                    <a:pt x="57631" y="21103"/>
                    <a:pt x="41662" y="28249"/>
                    <a:pt x="37214" y="33061"/>
                  </a:cubicBezTo>
                  <a:close/>
                </a:path>
              </a:pathLst>
            </a:custGeom>
            <a:grpFill/>
            <a:ln w="3175" cap="flat">
              <a:solidFill>
                <a:srgbClr val="F3F3F3"/>
              </a:solidFill>
              <a:prstDash val="solid"/>
              <a:miter/>
            </a:ln>
          </p:spPr>
          <p:txBody>
            <a:bodyPr rtlCol="0" anchor="ctr"/>
            <a:lstStyle/>
            <a:p>
              <a:endParaRPr lang="pt-PT"/>
            </a:p>
          </p:txBody>
        </p:sp>
        <p:sp>
          <p:nvSpPr>
            <p:cNvPr id="96" name="Forma livre: Forma 95">
              <a:extLst>
                <a:ext uri="{FF2B5EF4-FFF2-40B4-BE49-F238E27FC236}">
                  <a16:creationId xmlns:a16="http://schemas.microsoft.com/office/drawing/2014/main" id="{0BA0B163-6CAF-4598-B0E4-35E62F6F0D82}"/>
                </a:ext>
              </a:extLst>
            </p:cNvPr>
            <p:cNvSpPr/>
            <p:nvPr/>
          </p:nvSpPr>
          <p:spPr>
            <a:xfrm>
              <a:off x="6818520" y="3828264"/>
              <a:ext cx="502336" cy="422687"/>
            </a:xfrm>
            <a:custGeom>
              <a:avLst/>
              <a:gdLst>
                <a:gd name="connsiteX0" fmla="*/ 32317 w 502336"/>
                <a:gd name="connsiteY0" fmla="*/ 278398 h 422687"/>
                <a:gd name="connsiteX1" fmla="*/ 61485 w 502336"/>
                <a:gd name="connsiteY1" fmla="*/ 319014 h 422687"/>
                <a:gd name="connsiteX2" fmla="*/ 92913 w 502336"/>
                <a:gd name="connsiteY2" fmla="*/ 346139 h 422687"/>
                <a:gd name="connsiteX3" fmla="*/ 92329 w 502336"/>
                <a:gd name="connsiteY3" fmla="*/ 378223 h 422687"/>
                <a:gd name="connsiteX4" fmla="*/ 103413 w 502336"/>
                <a:gd name="connsiteY4" fmla="*/ 383182 h 422687"/>
                <a:gd name="connsiteX5" fmla="*/ 137903 w 502336"/>
                <a:gd name="connsiteY5" fmla="*/ 390474 h 422687"/>
                <a:gd name="connsiteX6" fmla="*/ 176915 w 502336"/>
                <a:gd name="connsiteY6" fmla="*/ 414828 h 422687"/>
                <a:gd name="connsiteX7" fmla="*/ 215926 w 502336"/>
                <a:gd name="connsiteY7" fmla="*/ 422120 h 422687"/>
                <a:gd name="connsiteX8" fmla="*/ 238458 w 502336"/>
                <a:gd name="connsiteY8" fmla="*/ 402651 h 422687"/>
                <a:gd name="connsiteX9" fmla="*/ 267626 w 502336"/>
                <a:gd name="connsiteY9" fmla="*/ 396161 h 422687"/>
                <a:gd name="connsiteX10" fmla="*/ 284105 w 502336"/>
                <a:gd name="connsiteY10" fmla="*/ 403453 h 422687"/>
                <a:gd name="connsiteX11" fmla="*/ 300949 w 502336"/>
                <a:gd name="connsiteY11" fmla="*/ 398349 h 422687"/>
                <a:gd name="connsiteX12" fmla="*/ 328367 w 502336"/>
                <a:gd name="connsiteY12" fmla="*/ 393755 h 422687"/>
                <a:gd name="connsiteX13" fmla="*/ 372629 w 502336"/>
                <a:gd name="connsiteY13" fmla="*/ 368598 h 422687"/>
                <a:gd name="connsiteX14" fmla="*/ 410181 w 502336"/>
                <a:gd name="connsiteY14" fmla="*/ 361306 h 422687"/>
                <a:gd name="connsiteX15" fmla="*/ 500236 w 502336"/>
                <a:gd name="connsiteY15" fmla="*/ 264106 h 422687"/>
                <a:gd name="connsiteX16" fmla="*/ 488204 w 502336"/>
                <a:gd name="connsiteY16" fmla="*/ 256012 h 422687"/>
                <a:gd name="connsiteX17" fmla="*/ 441682 w 502336"/>
                <a:gd name="connsiteY17" fmla="*/ 244709 h 422687"/>
                <a:gd name="connsiteX18" fmla="*/ 373431 w 502336"/>
                <a:gd name="connsiteY18" fmla="*/ 218750 h 422687"/>
                <a:gd name="connsiteX19" fmla="*/ 350898 w 502336"/>
                <a:gd name="connsiteY19" fmla="*/ 196875 h 422687"/>
                <a:gd name="connsiteX20" fmla="*/ 329825 w 502336"/>
                <a:gd name="connsiteY20" fmla="*/ 163696 h 422687"/>
                <a:gd name="connsiteX21" fmla="*/ 335002 w 502336"/>
                <a:gd name="connsiteY21" fmla="*/ 150134 h 422687"/>
                <a:gd name="connsiteX22" fmla="*/ 319033 w 502336"/>
                <a:gd name="connsiteY22" fmla="*/ 144154 h 422687"/>
                <a:gd name="connsiteX23" fmla="*/ 300074 w 502336"/>
                <a:gd name="connsiteY23" fmla="*/ 145248 h 422687"/>
                <a:gd name="connsiteX24" fmla="*/ 301168 w 502336"/>
                <a:gd name="connsiteY24" fmla="*/ 114549 h 422687"/>
                <a:gd name="connsiteX25" fmla="*/ 318013 w 502336"/>
                <a:gd name="connsiteY25" fmla="*/ 88372 h 422687"/>
                <a:gd name="connsiteX26" fmla="*/ 246260 w 502336"/>
                <a:gd name="connsiteY26" fmla="*/ 13193 h 422687"/>
                <a:gd name="connsiteX27" fmla="*/ 212499 w 502336"/>
                <a:gd name="connsiteY27" fmla="*/ 13193 h 422687"/>
                <a:gd name="connsiteX28" fmla="*/ 197915 w 502336"/>
                <a:gd name="connsiteY28" fmla="*/ 13193 h 422687"/>
                <a:gd name="connsiteX29" fmla="*/ 176842 w 502336"/>
                <a:gd name="connsiteY29" fmla="*/ 4078 h 422687"/>
                <a:gd name="connsiteX30" fmla="*/ 161018 w 502336"/>
                <a:gd name="connsiteY30" fmla="*/ 8672 h 422687"/>
                <a:gd name="connsiteX31" fmla="*/ 150445 w 502336"/>
                <a:gd name="connsiteY31" fmla="*/ 20047 h 422687"/>
                <a:gd name="connsiteX32" fmla="*/ 122153 w 502336"/>
                <a:gd name="connsiteY32" fmla="*/ 18443 h 422687"/>
                <a:gd name="connsiteX33" fmla="*/ 122153 w 502336"/>
                <a:gd name="connsiteY33" fmla="*/ 18443 h 422687"/>
                <a:gd name="connsiteX34" fmla="*/ 109611 w 502336"/>
                <a:gd name="connsiteY34" fmla="*/ 61319 h 422687"/>
                <a:gd name="connsiteX35" fmla="*/ 95027 w 502336"/>
                <a:gd name="connsiteY35" fmla="*/ 79402 h 422687"/>
                <a:gd name="connsiteX36" fmla="*/ 74100 w 502336"/>
                <a:gd name="connsiteY36" fmla="*/ 106455 h 422687"/>
                <a:gd name="connsiteX37" fmla="*/ 63672 w 502336"/>
                <a:gd name="connsiteY37" fmla="*/ 142915 h 422687"/>
                <a:gd name="connsiteX38" fmla="*/ 49088 w 502336"/>
                <a:gd name="connsiteY38" fmla="*/ 158738 h 422687"/>
                <a:gd name="connsiteX39" fmla="*/ 38661 w 502336"/>
                <a:gd name="connsiteY39" fmla="*/ 192572 h 422687"/>
                <a:gd name="connsiteX40" fmla="*/ 34432 w 502336"/>
                <a:gd name="connsiteY40" fmla="*/ 233188 h 422687"/>
                <a:gd name="connsiteX41" fmla="*/ 7233 w 502336"/>
                <a:gd name="connsiteY41" fmla="*/ 240042 h 422687"/>
                <a:gd name="connsiteX42" fmla="*/ 962 w 502336"/>
                <a:gd name="connsiteY42" fmla="*/ 260314 h 422687"/>
                <a:gd name="connsiteX43" fmla="*/ 32317 w 502336"/>
                <a:gd name="connsiteY43" fmla="*/ 278398 h 422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502336" h="422687">
                  <a:moveTo>
                    <a:pt x="32317" y="278398"/>
                  </a:moveTo>
                  <a:cubicBezTo>
                    <a:pt x="36473" y="289700"/>
                    <a:pt x="55286" y="301002"/>
                    <a:pt x="61485" y="319014"/>
                  </a:cubicBezTo>
                  <a:cubicBezTo>
                    <a:pt x="66042" y="333232"/>
                    <a:pt x="78175" y="343704"/>
                    <a:pt x="92913" y="346139"/>
                  </a:cubicBezTo>
                  <a:cubicBezTo>
                    <a:pt x="99111" y="346139"/>
                    <a:pt x="94881" y="357441"/>
                    <a:pt x="92329" y="378223"/>
                  </a:cubicBezTo>
                  <a:cubicBezTo>
                    <a:pt x="96106" y="379689"/>
                    <a:pt x="99803" y="381344"/>
                    <a:pt x="103413" y="383182"/>
                  </a:cubicBezTo>
                  <a:cubicBezTo>
                    <a:pt x="108663" y="386463"/>
                    <a:pt x="130393" y="383182"/>
                    <a:pt x="137903" y="390474"/>
                  </a:cubicBezTo>
                  <a:cubicBezTo>
                    <a:pt x="145414" y="397766"/>
                    <a:pt x="169404" y="414828"/>
                    <a:pt x="176915" y="414828"/>
                  </a:cubicBezTo>
                  <a:cubicBezTo>
                    <a:pt x="184426" y="414828"/>
                    <a:pt x="211478" y="418839"/>
                    <a:pt x="215926" y="422120"/>
                  </a:cubicBezTo>
                  <a:cubicBezTo>
                    <a:pt x="220374" y="425402"/>
                    <a:pt x="226427" y="409943"/>
                    <a:pt x="238458" y="402651"/>
                  </a:cubicBezTo>
                  <a:cubicBezTo>
                    <a:pt x="250490" y="395359"/>
                    <a:pt x="265511" y="390474"/>
                    <a:pt x="267626" y="396161"/>
                  </a:cubicBezTo>
                  <a:cubicBezTo>
                    <a:pt x="270258" y="402629"/>
                    <a:pt x="277542" y="405852"/>
                    <a:pt x="284105" y="403453"/>
                  </a:cubicBezTo>
                  <a:cubicBezTo>
                    <a:pt x="289559" y="401258"/>
                    <a:pt x="295196" y="399552"/>
                    <a:pt x="300949" y="398349"/>
                  </a:cubicBezTo>
                  <a:cubicBezTo>
                    <a:pt x="309896" y="395826"/>
                    <a:pt x="319091" y="394287"/>
                    <a:pt x="328367" y="393755"/>
                  </a:cubicBezTo>
                  <a:cubicBezTo>
                    <a:pt x="334419" y="394557"/>
                    <a:pt x="350898" y="368598"/>
                    <a:pt x="372629" y="368598"/>
                  </a:cubicBezTo>
                  <a:cubicBezTo>
                    <a:pt x="394358" y="368598"/>
                    <a:pt x="400411" y="372682"/>
                    <a:pt x="410181" y="361306"/>
                  </a:cubicBezTo>
                  <a:cubicBezTo>
                    <a:pt x="419953" y="349931"/>
                    <a:pt x="493455" y="269793"/>
                    <a:pt x="500236" y="264106"/>
                  </a:cubicBezTo>
                  <a:cubicBezTo>
                    <a:pt x="507018" y="258418"/>
                    <a:pt x="495715" y="256012"/>
                    <a:pt x="488204" y="256012"/>
                  </a:cubicBezTo>
                  <a:cubicBezTo>
                    <a:pt x="472090" y="255632"/>
                    <a:pt x="456193" y="251775"/>
                    <a:pt x="441682" y="244709"/>
                  </a:cubicBezTo>
                  <a:cubicBezTo>
                    <a:pt x="417692" y="234136"/>
                    <a:pt x="380139" y="220427"/>
                    <a:pt x="373431" y="218750"/>
                  </a:cubicBezTo>
                  <a:cubicBezTo>
                    <a:pt x="366722" y="217073"/>
                    <a:pt x="356878" y="200156"/>
                    <a:pt x="350898" y="196875"/>
                  </a:cubicBezTo>
                  <a:cubicBezTo>
                    <a:pt x="344920" y="193593"/>
                    <a:pt x="332888" y="170988"/>
                    <a:pt x="329825" y="163696"/>
                  </a:cubicBezTo>
                  <a:cubicBezTo>
                    <a:pt x="328877" y="161144"/>
                    <a:pt x="331211" y="155967"/>
                    <a:pt x="335002" y="150134"/>
                  </a:cubicBezTo>
                  <a:cubicBezTo>
                    <a:pt x="327710" y="142842"/>
                    <a:pt x="323992" y="140581"/>
                    <a:pt x="319033" y="144154"/>
                  </a:cubicBezTo>
                  <a:cubicBezTo>
                    <a:pt x="312762" y="148675"/>
                    <a:pt x="302189" y="149842"/>
                    <a:pt x="300074" y="145248"/>
                  </a:cubicBezTo>
                  <a:cubicBezTo>
                    <a:pt x="297960" y="140654"/>
                    <a:pt x="293731" y="123373"/>
                    <a:pt x="301168" y="114549"/>
                  </a:cubicBezTo>
                  <a:cubicBezTo>
                    <a:pt x="307352" y="106200"/>
                    <a:pt x="312981" y="97457"/>
                    <a:pt x="318013" y="88372"/>
                  </a:cubicBezTo>
                  <a:cubicBezTo>
                    <a:pt x="318013" y="88372"/>
                    <a:pt x="253698" y="14359"/>
                    <a:pt x="246260" y="13193"/>
                  </a:cubicBezTo>
                  <a:cubicBezTo>
                    <a:pt x="238823" y="12026"/>
                    <a:pt x="217822" y="15526"/>
                    <a:pt x="212499" y="13193"/>
                  </a:cubicBezTo>
                  <a:cubicBezTo>
                    <a:pt x="207176" y="10859"/>
                    <a:pt x="208270" y="7505"/>
                    <a:pt x="197915" y="13193"/>
                  </a:cubicBezTo>
                  <a:cubicBezTo>
                    <a:pt x="187561" y="18880"/>
                    <a:pt x="183332" y="9765"/>
                    <a:pt x="176842" y="4078"/>
                  </a:cubicBezTo>
                  <a:cubicBezTo>
                    <a:pt x="170352" y="-1610"/>
                    <a:pt x="164154" y="-2777"/>
                    <a:pt x="161018" y="8672"/>
                  </a:cubicBezTo>
                  <a:cubicBezTo>
                    <a:pt x="157883" y="20120"/>
                    <a:pt x="155696" y="25661"/>
                    <a:pt x="150445" y="20047"/>
                  </a:cubicBezTo>
                  <a:cubicBezTo>
                    <a:pt x="147820" y="17203"/>
                    <a:pt x="134768" y="17495"/>
                    <a:pt x="122153" y="18443"/>
                  </a:cubicBezTo>
                  <a:lnTo>
                    <a:pt x="122153" y="18443"/>
                  </a:lnTo>
                  <a:cubicBezTo>
                    <a:pt x="124268" y="34266"/>
                    <a:pt x="109611" y="52277"/>
                    <a:pt x="109611" y="61319"/>
                  </a:cubicBezTo>
                  <a:cubicBezTo>
                    <a:pt x="109472" y="69974"/>
                    <a:pt x="103457" y="77434"/>
                    <a:pt x="95027" y="79402"/>
                  </a:cubicBezTo>
                  <a:cubicBezTo>
                    <a:pt x="88756" y="79402"/>
                    <a:pt x="82485" y="97487"/>
                    <a:pt x="74100" y="106455"/>
                  </a:cubicBezTo>
                  <a:cubicBezTo>
                    <a:pt x="65714" y="115424"/>
                    <a:pt x="72058" y="135623"/>
                    <a:pt x="63672" y="142915"/>
                  </a:cubicBezTo>
                  <a:cubicBezTo>
                    <a:pt x="55286" y="150207"/>
                    <a:pt x="42745" y="151957"/>
                    <a:pt x="49088" y="158738"/>
                  </a:cubicBezTo>
                  <a:cubicBezTo>
                    <a:pt x="55432" y="165519"/>
                    <a:pt x="38661" y="179010"/>
                    <a:pt x="38661" y="192572"/>
                  </a:cubicBezTo>
                  <a:cubicBezTo>
                    <a:pt x="38661" y="206135"/>
                    <a:pt x="36546" y="231001"/>
                    <a:pt x="34432" y="233188"/>
                  </a:cubicBezTo>
                  <a:cubicBezTo>
                    <a:pt x="32317" y="235376"/>
                    <a:pt x="7233" y="228740"/>
                    <a:pt x="7233" y="240042"/>
                  </a:cubicBezTo>
                  <a:cubicBezTo>
                    <a:pt x="7233" y="251345"/>
                    <a:pt x="-3195" y="251272"/>
                    <a:pt x="962" y="260314"/>
                  </a:cubicBezTo>
                  <a:cubicBezTo>
                    <a:pt x="5118" y="269356"/>
                    <a:pt x="28088" y="267095"/>
                    <a:pt x="32317" y="278398"/>
                  </a:cubicBezTo>
                  <a:close/>
                </a:path>
              </a:pathLst>
            </a:custGeom>
            <a:grpFill/>
            <a:ln w="3175" cap="flat">
              <a:solidFill>
                <a:srgbClr val="F3F3F3"/>
              </a:solidFill>
              <a:prstDash val="solid"/>
              <a:miter/>
            </a:ln>
          </p:spPr>
          <p:txBody>
            <a:bodyPr rtlCol="0" anchor="ctr"/>
            <a:lstStyle/>
            <a:p>
              <a:endParaRPr lang="pt-PT"/>
            </a:p>
          </p:txBody>
        </p:sp>
        <p:sp>
          <p:nvSpPr>
            <p:cNvPr id="97" name="Forma livre: Forma 96">
              <a:extLst>
                <a:ext uri="{FF2B5EF4-FFF2-40B4-BE49-F238E27FC236}">
                  <a16:creationId xmlns:a16="http://schemas.microsoft.com/office/drawing/2014/main" id="{4DAC1D04-43E6-4AFF-B200-F82CF2C1FB09}"/>
                </a:ext>
              </a:extLst>
            </p:cNvPr>
            <p:cNvSpPr/>
            <p:nvPr/>
          </p:nvSpPr>
          <p:spPr>
            <a:xfrm>
              <a:off x="6895771" y="3044306"/>
              <a:ext cx="46101" cy="66913"/>
            </a:xfrm>
            <a:custGeom>
              <a:avLst/>
              <a:gdLst>
                <a:gd name="connsiteX0" fmla="*/ 41474 w 46101"/>
                <a:gd name="connsiteY0" fmla="*/ 28369 h 66913"/>
                <a:gd name="connsiteX1" fmla="*/ 25067 w 46101"/>
                <a:gd name="connsiteY1" fmla="*/ -70 h 66913"/>
                <a:gd name="connsiteX2" fmla="*/ 25067 w 46101"/>
                <a:gd name="connsiteY2" fmla="*/ 4743 h 66913"/>
                <a:gd name="connsiteX3" fmla="*/ -17 w 46101"/>
                <a:gd name="connsiteY3" fmla="*/ 59505 h 66913"/>
                <a:gd name="connsiteX4" fmla="*/ 15952 w 46101"/>
                <a:gd name="connsiteY4" fmla="*/ 66797 h 66913"/>
                <a:gd name="connsiteX5" fmla="*/ 41474 w 46101"/>
                <a:gd name="connsiteY5" fmla="*/ 28369 h 6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01" h="66913">
                  <a:moveTo>
                    <a:pt x="41474" y="28369"/>
                  </a:moveTo>
                  <a:cubicBezTo>
                    <a:pt x="47818" y="22316"/>
                    <a:pt x="51610" y="-1309"/>
                    <a:pt x="25067" y="-70"/>
                  </a:cubicBezTo>
                  <a:cubicBezTo>
                    <a:pt x="24958" y="1535"/>
                    <a:pt x="24958" y="3139"/>
                    <a:pt x="25067" y="4743"/>
                  </a:cubicBezTo>
                  <a:cubicBezTo>
                    <a:pt x="25067" y="15681"/>
                    <a:pt x="8879" y="38650"/>
                    <a:pt x="-17" y="59505"/>
                  </a:cubicBezTo>
                  <a:lnTo>
                    <a:pt x="15952" y="66797"/>
                  </a:lnTo>
                  <a:cubicBezTo>
                    <a:pt x="22880" y="53008"/>
                    <a:pt x="31448" y="40101"/>
                    <a:pt x="41474" y="28369"/>
                  </a:cubicBezTo>
                  <a:close/>
                </a:path>
              </a:pathLst>
            </a:custGeom>
            <a:grpFill/>
            <a:ln w="3175" cap="flat">
              <a:solidFill>
                <a:srgbClr val="F3F3F3"/>
              </a:solidFill>
              <a:prstDash val="solid"/>
              <a:miter/>
            </a:ln>
          </p:spPr>
          <p:txBody>
            <a:bodyPr rtlCol="0" anchor="ctr"/>
            <a:lstStyle/>
            <a:p>
              <a:endParaRPr lang="pt-PT"/>
            </a:p>
          </p:txBody>
        </p:sp>
        <p:sp>
          <p:nvSpPr>
            <p:cNvPr id="98" name="Forma livre: Forma 97">
              <a:extLst>
                <a:ext uri="{FF2B5EF4-FFF2-40B4-BE49-F238E27FC236}">
                  <a16:creationId xmlns:a16="http://schemas.microsoft.com/office/drawing/2014/main" id="{4EBD7038-CC5C-4CEC-A4CD-C4464D94DF09}"/>
                </a:ext>
              </a:extLst>
            </p:cNvPr>
            <p:cNvSpPr/>
            <p:nvPr/>
          </p:nvSpPr>
          <p:spPr>
            <a:xfrm>
              <a:off x="6911376" y="2941683"/>
              <a:ext cx="232829" cy="200672"/>
            </a:xfrm>
            <a:custGeom>
              <a:avLst/>
              <a:gdLst>
                <a:gd name="connsiteX0" fmla="*/ 25869 w 232829"/>
                <a:gd name="connsiteY0" fmla="*/ 130991 h 200672"/>
                <a:gd name="connsiteX1" fmla="*/ -17 w 232829"/>
                <a:gd name="connsiteY1" fmla="*/ 169419 h 200672"/>
                <a:gd name="connsiteX2" fmla="*/ 1660 w 232829"/>
                <a:gd name="connsiteY2" fmla="*/ 170221 h 200672"/>
                <a:gd name="connsiteX3" fmla="*/ 4358 w 232829"/>
                <a:gd name="connsiteY3" fmla="*/ 183201 h 200672"/>
                <a:gd name="connsiteX4" fmla="*/ 35057 w 232829"/>
                <a:gd name="connsiteY4" fmla="*/ 200556 h 200672"/>
                <a:gd name="connsiteX5" fmla="*/ 67141 w 232829"/>
                <a:gd name="connsiteY5" fmla="*/ 181816 h 200672"/>
                <a:gd name="connsiteX6" fmla="*/ 183373 w 232829"/>
                <a:gd name="connsiteY6" fmla="*/ 118303 h 200672"/>
                <a:gd name="connsiteX7" fmla="*/ 191395 w 232829"/>
                <a:gd name="connsiteY7" fmla="*/ 96428 h 200672"/>
                <a:gd name="connsiteX8" fmla="*/ 194093 w 232829"/>
                <a:gd name="connsiteY8" fmla="*/ 67625 h 200672"/>
                <a:gd name="connsiteX9" fmla="*/ 191395 w 232829"/>
                <a:gd name="connsiteY9" fmla="*/ 37291 h 200672"/>
                <a:gd name="connsiteX10" fmla="*/ 212760 w 232829"/>
                <a:gd name="connsiteY10" fmla="*/ 20009 h 200672"/>
                <a:gd name="connsiteX11" fmla="*/ 232812 w 232829"/>
                <a:gd name="connsiteY11" fmla="*/ 4186 h 200672"/>
                <a:gd name="connsiteX12" fmla="*/ 219468 w 232829"/>
                <a:gd name="connsiteY12" fmla="*/ -117 h 200672"/>
                <a:gd name="connsiteX13" fmla="*/ 182061 w 232829"/>
                <a:gd name="connsiteY13" fmla="*/ 5644 h 200672"/>
                <a:gd name="connsiteX14" fmla="*/ 136633 w 232829"/>
                <a:gd name="connsiteY14" fmla="*/ 20228 h 200672"/>
                <a:gd name="connsiteX15" fmla="*/ 97913 w 232829"/>
                <a:gd name="connsiteY15" fmla="*/ 18842 h 200672"/>
                <a:gd name="connsiteX16" fmla="*/ 76548 w 232829"/>
                <a:gd name="connsiteY16" fmla="*/ 23144 h 200672"/>
                <a:gd name="connsiteX17" fmla="*/ 45776 w 232829"/>
                <a:gd name="connsiteY17" fmla="*/ 23144 h 200672"/>
                <a:gd name="connsiteX18" fmla="*/ 32432 w 232829"/>
                <a:gd name="connsiteY18" fmla="*/ 31822 h 200672"/>
                <a:gd name="connsiteX19" fmla="*/ 12380 w 232829"/>
                <a:gd name="connsiteY19" fmla="*/ 57125 h 200672"/>
                <a:gd name="connsiteX20" fmla="*/ 12380 w 232829"/>
                <a:gd name="connsiteY20" fmla="*/ 75573 h 200672"/>
                <a:gd name="connsiteX21" fmla="*/ 9754 w 232829"/>
                <a:gd name="connsiteY21" fmla="*/ 102553 h 200672"/>
                <a:gd name="connsiteX22" fmla="*/ 25869 w 232829"/>
                <a:gd name="connsiteY22" fmla="*/ 130991 h 20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2829" h="200672">
                  <a:moveTo>
                    <a:pt x="25869" y="130991"/>
                  </a:moveTo>
                  <a:cubicBezTo>
                    <a:pt x="15719" y="142709"/>
                    <a:pt x="7027" y="155609"/>
                    <a:pt x="-17" y="169419"/>
                  </a:cubicBezTo>
                  <a:lnTo>
                    <a:pt x="1660" y="170221"/>
                  </a:lnTo>
                  <a:lnTo>
                    <a:pt x="4358" y="183201"/>
                  </a:lnTo>
                  <a:lnTo>
                    <a:pt x="35057" y="200556"/>
                  </a:lnTo>
                  <a:cubicBezTo>
                    <a:pt x="35057" y="200556"/>
                    <a:pt x="57808" y="183201"/>
                    <a:pt x="67141" y="181816"/>
                  </a:cubicBezTo>
                  <a:cubicBezTo>
                    <a:pt x="76475" y="180430"/>
                    <a:pt x="183373" y="118303"/>
                    <a:pt x="183373" y="118303"/>
                  </a:cubicBezTo>
                  <a:cubicBezTo>
                    <a:pt x="183373" y="118303"/>
                    <a:pt x="192780" y="102480"/>
                    <a:pt x="191395" y="96428"/>
                  </a:cubicBezTo>
                  <a:cubicBezTo>
                    <a:pt x="190009" y="90375"/>
                    <a:pt x="188769" y="74552"/>
                    <a:pt x="194093" y="67625"/>
                  </a:cubicBezTo>
                  <a:cubicBezTo>
                    <a:pt x="199416" y="60698"/>
                    <a:pt x="187384" y="48885"/>
                    <a:pt x="191395" y="37291"/>
                  </a:cubicBezTo>
                  <a:cubicBezTo>
                    <a:pt x="195405" y="25697"/>
                    <a:pt x="212760" y="20009"/>
                    <a:pt x="212760" y="20009"/>
                  </a:cubicBezTo>
                  <a:lnTo>
                    <a:pt x="232812" y="4186"/>
                  </a:lnTo>
                  <a:lnTo>
                    <a:pt x="219468" y="-117"/>
                  </a:lnTo>
                  <a:cubicBezTo>
                    <a:pt x="207524" y="4353"/>
                    <a:pt x="194793" y="6315"/>
                    <a:pt x="182061" y="5644"/>
                  </a:cubicBezTo>
                  <a:cubicBezTo>
                    <a:pt x="162008" y="4186"/>
                    <a:pt x="157998" y="20228"/>
                    <a:pt x="136633" y="20228"/>
                  </a:cubicBezTo>
                  <a:cubicBezTo>
                    <a:pt x="115268" y="20228"/>
                    <a:pt x="103236" y="25988"/>
                    <a:pt x="97913" y="18842"/>
                  </a:cubicBezTo>
                  <a:cubicBezTo>
                    <a:pt x="92590" y="11696"/>
                    <a:pt x="91205" y="15926"/>
                    <a:pt x="76548" y="23144"/>
                  </a:cubicBezTo>
                  <a:cubicBezTo>
                    <a:pt x="61891" y="30364"/>
                    <a:pt x="52485" y="28905"/>
                    <a:pt x="45776" y="23144"/>
                  </a:cubicBezTo>
                  <a:cubicBezTo>
                    <a:pt x="39068" y="17384"/>
                    <a:pt x="33745" y="24603"/>
                    <a:pt x="32432" y="31822"/>
                  </a:cubicBezTo>
                  <a:cubicBezTo>
                    <a:pt x="31119" y="39041"/>
                    <a:pt x="33161" y="54062"/>
                    <a:pt x="12380" y="57125"/>
                  </a:cubicBezTo>
                  <a:cubicBezTo>
                    <a:pt x="10994" y="63833"/>
                    <a:pt x="8515" y="70688"/>
                    <a:pt x="12380" y="75573"/>
                  </a:cubicBezTo>
                  <a:cubicBezTo>
                    <a:pt x="17702" y="82865"/>
                    <a:pt x="11359" y="91105"/>
                    <a:pt x="9754" y="102553"/>
                  </a:cubicBezTo>
                  <a:cubicBezTo>
                    <a:pt x="36005" y="101313"/>
                    <a:pt x="32213" y="124939"/>
                    <a:pt x="25869" y="130991"/>
                  </a:cubicBezTo>
                  <a:close/>
                </a:path>
              </a:pathLst>
            </a:custGeom>
            <a:grpFill/>
            <a:ln w="3175" cap="flat">
              <a:solidFill>
                <a:srgbClr val="F3F3F3"/>
              </a:solidFill>
              <a:prstDash val="solid"/>
              <a:miter/>
            </a:ln>
          </p:spPr>
          <p:txBody>
            <a:bodyPr rtlCol="0" anchor="ctr"/>
            <a:lstStyle/>
            <a:p>
              <a:endParaRPr lang="pt-PT"/>
            </a:p>
          </p:txBody>
        </p:sp>
        <p:sp>
          <p:nvSpPr>
            <p:cNvPr id="99" name="Forma livre: Forma 98">
              <a:extLst>
                <a:ext uri="{FF2B5EF4-FFF2-40B4-BE49-F238E27FC236}">
                  <a16:creationId xmlns:a16="http://schemas.microsoft.com/office/drawing/2014/main" id="{CDE3C1CC-F9B0-48C3-B393-389B10D65E6E}"/>
                </a:ext>
              </a:extLst>
            </p:cNvPr>
            <p:cNvSpPr/>
            <p:nvPr/>
          </p:nvSpPr>
          <p:spPr>
            <a:xfrm>
              <a:off x="9963421" y="2903547"/>
              <a:ext cx="119336" cy="162986"/>
            </a:xfrm>
            <a:custGeom>
              <a:avLst/>
              <a:gdLst>
                <a:gd name="connsiteX0" fmla="*/ 108816 w 119336"/>
                <a:gd name="connsiteY0" fmla="*/ 54791 h 162986"/>
                <a:gd name="connsiteX1" fmla="*/ 108816 w 119336"/>
                <a:gd name="connsiteY1" fmla="*/ 51874 h 162986"/>
                <a:gd name="connsiteX2" fmla="*/ 104878 w 119336"/>
                <a:gd name="connsiteY2" fmla="*/ 49176 h 162986"/>
                <a:gd name="connsiteX3" fmla="*/ 62294 w 119336"/>
                <a:gd name="connsiteY3" fmla="*/ -117 h 162986"/>
                <a:gd name="connsiteX4" fmla="*/ 56022 w 119336"/>
                <a:gd name="connsiteY4" fmla="*/ 685 h 162986"/>
                <a:gd name="connsiteX5" fmla="*/ 25324 w 119336"/>
                <a:gd name="connsiteY5" fmla="*/ 7977 h 162986"/>
                <a:gd name="connsiteX6" fmla="*/ 5344 w 119336"/>
                <a:gd name="connsiteY6" fmla="*/ 24092 h 162986"/>
                <a:gd name="connsiteX7" fmla="*/ 15917 w 119336"/>
                <a:gd name="connsiteY7" fmla="*/ 43489 h 162986"/>
                <a:gd name="connsiteX8" fmla="*/ 13876 w 119336"/>
                <a:gd name="connsiteY8" fmla="*/ 59093 h 162986"/>
                <a:gd name="connsiteX9" fmla="*/ 12344 w 119336"/>
                <a:gd name="connsiteY9" fmla="*/ 92636 h 162986"/>
                <a:gd name="connsiteX10" fmla="*/ 1406 w 119336"/>
                <a:gd name="connsiteY10" fmla="*/ 136897 h 162986"/>
                <a:gd name="connsiteX11" fmla="*/ 6365 w 119336"/>
                <a:gd name="connsiteY11" fmla="*/ 161179 h 162986"/>
                <a:gd name="connsiteX12" fmla="*/ 70898 w 119336"/>
                <a:gd name="connsiteY12" fmla="*/ 138502 h 162986"/>
                <a:gd name="connsiteX13" fmla="*/ 103930 w 119336"/>
                <a:gd name="connsiteY13" fmla="*/ 123408 h 162986"/>
                <a:gd name="connsiteX14" fmla="*/ 117931 w 119336"/>
                <a:gd name="connsiteY14" fmla="*/ 107730 h 162986"/>
                <a:gd name="connsiteX15" fmla="*/ 108816 w 119336"/>
                <a:gd name="connsiteY15" fmla="*/ 54791 h 16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9336" h="162986">
                  <a:moveTo>
                    <a:pt x="108816" y="54791"/>
                  </a:moveTo>
                  <a:cubicBezTo>
                    <a:pt x="108888" y="53821"/>
                    <a:pt x="108888" y="52844"/>
                    <a:pt x="108816" y="51874"/>
                  </a:cubicBezTo>
                  <a:cubicBezTo>
                    <a:pt x="107430" y="51043"/>
                    <a:pt x="106118" y="50139"/>
                    <a:pt x="104878" y="49176"/>
                  </a:cubicBezTo>
                  <a:cubicBezTo>
                    <a:pt x="87013" y="36343"/>
                    <a:pt x="72357" y="19455"/>
                    <a:pt x="62294" y="-117"/>
                  </a:cubicBezTo>
                  <a:cubicBezTo>
                    <a:pt x="60252" y="423"/>
                    <a:pt x="58137" y="693"/>
                    <a:pt x="56022" y="685"/>
                  </a:cubicBezTo>
                  <a:cubicBezTo>
                    <a:pt x="43992" y="685"/>
                    <a:pt x="30647" y="2144"/>
                    <a:pt x="25324" y="7977"/>
                  </a:cubicBezTo>
                  <a:cubicBezTo>
                    <a:pt x="22261" y="11186"/>
                    <a:pt x="13146" y="17311"/>
                    <a:pt x="5344" y="24092"/>
                  </a:cubicBezTo>
                  <a:cubicBezTo>
                    <a:pt x="9209" y="31020"/>
                    <a:pt x="8480" y="42687"/>
                    <a:pt x="15917" y="43489"/>
                  </a:cubicBezTo>
                  <a:cubicBezTo>
                    <a:pt x="26418" y="44583"/>
                    <a:pt x="25397" y="61864"/>
                    <a:pt x="13876" y="59093"/>
                  </a:cubicBezTo>
                  <a:cubicBezTo>
                    <a:pt x="2354" y="56322"/>
                    <a:pt x="2354" y="75864"/>
                    <a:pt x="12344" y="92636"/>
                  </a:cubicBezTo>
                  <a:cubicBezTo>
                    <a:pt x="22334" y="109407"/>
                    <a:pt x="-6614" y="128293"/>
                    <a:pt x="1406" y="136897"/>
                  </a:cubicBezTo>
                  <a:cubicBezTo>
                    <a:pt x="9428" y="145502"/>
                    <a:pt x="2865" y="155784"/>
                    <a:pt x="6365" y="161179"/>
                  </a:cubicBezTo>
                  <a:cubicBezTo>
                    <a:pt x="9865" y="166575"/>
                    <a:pt x="52376" y="159065"/>
                    <a:pt x="70898" y="138502"/>
                  </a:cubicBezTo>
                  <a:cubicBezTo>
                    <a:pt x="89420" y="117939"/>
                    <a:pt x="94451" y="120710"/>
                    <a:pt x="103930" y="123408"/>
                  </a:cubicBezTo>
                  <a:cubicBezTo>
                    <a:pt x="113409" y="126106"/>
                    <a:pt x="122962" y="116116"/>
                    <a:pt x="117931" y="107730"/>
                  </a:cubicBezTo>
                  <a:cubicBezTo>
                    <a:pt x="110201" y="91228"/>
                    <a:pt x="107065" y="72933"/>
                    <a:pt x="108816" y="54791"/>
                  </a:cubicBezTo>
                  <a:close/>
                </a:path>
              </a:pathLst>
            </a:custGeom>
            <a:grpFill/>
            <a:ln w="3175" cap="flat">
              <a:solidFill>
                <a:srgbClr val="F3F3F3"/>
              </a:solidFill>
              <a:prstDash val="solid"/>
              <a:miter/>
            </a:ln>
          </p:spPr>
          <p:txBody>
            <a:bodyPr rtlCol="0" anchor="ctr"/>
            <a:lstStyle/>
            <a:p>
              <a:endParaRPr lang="pt-PT"/>
            </a:p>
          </p:txBody>
        </p:sp>
        <p:sp>
          <p:nvSpPr>
            <p:cNvPr id="100" name="Forma livre: Forma 99">
              <a:extLst>
                <a:ext uri="{FF2B5EF4-FFF2-40B4-BE49-F238E27FC236}">
                  <a16:creationId xmlns:a16="http://schemas.microsoft.com/office/drawing/2014/main" id="{D3AE8379-F9B2-4367-A95A-FF50159CF255}"/>
                </a:ext>
              </a:extLst>
            </p:cNvPr>
            <p:cNvSpPr/>
            <p:nvPr/>
          </p:nvSpPr>
          <p:spPr>
            <a:xfrm>
              <a:off x="8692940" y="3395262"/>
              <a:ext cx="141738" cy="204804"/>
            </a:xfrm>
            <a:custGeom>
              <a:avLst/>
              <a:gdLst>
                <a:gd name="connsiteX0" fmla="*/ 141722 w 141738"/>
                <a:gd name="connsiteY0" fmla="*/ 170051 h 204804"/>
                <a:gd name="connsiteX1" fmla="*/ 128086 w 141738"/>
                <a:gd name="connsiteY1" fmla="*/ 99539 h 204804"/>
                <a:gd name="connsiteX2" fmla="*/ 103731 w 141738"/>
                <a:gd name="connsiteY2" fmla="*/ 127977 h 204804"/>
                <a:gd name="connsiteX3" fmla="*/ 105773 w 141738"/>
                <a:gd name="connsiteY3" fmla="*/ 88601 h 204804"/>
                <a:gd name="connsiteX4" fmla="*/ 132097 w 141738"/>
                <a:gd name="connsiteY4" fmla="*/ 51413 h 204804"/>
                <a:gd name="connsiteX5" fmla="*/ 107814 w 141738"/>
                <a:gd name="connsiteY5" fmla="*/ 42662 h 204804"/>
                <a:gd name="connsiteX6" fmla="*/ 69314 w 141738"/>
                <a:gd name="connsiteY6" fmla="*/ 44850 h 204804"/>
                <a:gd name="connsiteX7" fmla="*/ 53053 w 141738"/>
                <a:gd name="connsiteY7" fmla="*/ 27350 h 204804"/>
                <a:gd name="connsiteX8" fmla="*/ 30740 w 141738"/>
                <a:gd name="connsiteY8" fmla="*/ 7661 h 204804"/>
                <a:gd name="connsiteX9" fmla="*/ 2374 w 141738"/>
                <a:gd name="connsiteY9" fmla="*/ 7661 h 204804"/>
                <a:gd name="connsiteX10" fmla="*/ 24688 w 141738"/>
                <a:gd name="connsiteY10" fmla="*/ 38287 h 204804"/>
                <a:gd name="connsiteX11" fmla="*/ 6458 w 141738"/>
                <a:gd name="connsiteY11" fmla="*/ 53600 h 204804"/>
                <a:gd name="connsiteX12" fmla="*/ 14552 w 141738"/>
                <a:gd name="connsiteY12" fmla="*/ 108289 h 204804"/>
                <a:gd name="connsiteX13" fmla="*/ 26511 w 141738"/>
                <a:gd name="connsiteY13" fmla="*/ 175155 h 204804"/>
                <a:gd name="connsiteX14" fmla="*/ 49115 w 141738"/>
                <a:gd name="connsiteY14" fmla="*/ 168447 h 204804"/>
                <a:gd name="connsiteX15" fmla="*/ 76095 w 141738"/>
                <a:gd name="connsiteY15" fmla="*/ 154447 h 204804"/>
                <a:gd name="connsiteX16" fmla="*/ 96585 w 141738"/>
                <a:gd name="connsiteY16" fmla="*/ 136582 h 204804"/>
                <a:gd name="connsiteX17" fmla="*/ 114596 w 141738"/>
                <a:gd name="connsiteY17" fmla="*/ 186312 h 204804"/>
                <a:gd name="connsiteX18" fmla="*/ 119919 w 141738"/>
                <a:gd name="connsiteY18" fmla="*/ 204688 h 204804"/>
                <a:gd name="connsiteX19" fmla="*/ 132024 w 141738"/>
                <a:gd name="connsiteY19" fmla="*/ 194042 h 204804"/>
                <a:gd name="connsiteX20" fmla="*/ 141722 w 141738"/>
                <a:gd name="connsiteY20" fmla="*/ 170051 h 20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1738" h="204804">
                  <a:moveTo>
                    <a:pt x="141722" y="170051"/>
                  </a:moveTo>
                  <a:cubicBezTo>
                    <a:pt x="135743" y="134248"/>
                    <a:pt x="132461" y="99539"/>
                    <a:pt x="128086" y="99539"/>
                  </a:cubicBezTo>
                  <a:cubicBezTo>
                    <a:pt x="121961" y="99539"/>
                    <a:pt x="113502" y="130238"/>
                    <a:pt x="103731" y="127977"/>
                  </a:cubicBezTo>
                  <a:cubicBezTo>
                    <a:pt x="93960" y="125717"/>
                    <a:pt x="93595" y="88601"/>
                    <a:pt x="105773" y="88601"/>
                  </a:cubicBezTo>
                  <a:cubicBezTo>
                    <a:pt x="117950" y="88601"/>
                    <a:pt x="132097" y="60163"/>
                    <a:pt x="132097" y="51413"/>
                  </a:cubicBezTo>
                  <a:cubicBezTo>
                    <a:pt x="132097" y="42662"/>
                    <a:pt x="119992" y="42662"/>
                    <a:pt x="107814" y="42662"/>
                  </a:cubicBezTo>
                  <a:cubicBezTo>
                    <a:pt x="95637" y="42662"/>
                    <a:pt x="69314" y="44850"/>
                    <a:pt x="69314" y="44850"/>
                  </a:cubicBezTo>
                  <a:cubicBezTo>
                    <a:pt x="69314" y="44850"/>
                    <a:pt x="53053" y="38287"/>
                    <a:pt x="53053" y="27350"/>
                  </a:cubicBezTo>
                  <a:cubicBezTo>
                    <a:pt x="53053" y="16412"/>
                    <a:pt x="47000" y="7661"/>
                    <a:pt x="30740" y="7661"/>
                  </a:cubicBezTo>
                  <a:cubicBezTo>
                    <a:pt x="14479" y="7661"/>
                    <a:pt x="14552" y="-9839"/>
                    <a:pt x="2374" y="7661"/>
                  </a:cubicBezTo>
                  <a:cubicBezTo>
                    <a:pt x="-9803" y="25162"/>
                    <a:pt x="28698" y="25162"/>
                    <a:pt x="24688" y="38287"/>
                  </a:cubicBezTo>
                  <a:cubicBezTo>
                    <a:pt x="20677" y="51413"/>
                    <a:pt x="8427" y="42662"/>
                    <a:pt x="6458" y="53600"/>
                  </a:cubicBezTo>
                  <a:cubicBezTo>
                    <a:pt x="5437" y="72187"/>
                    <a:pt x="8208" y="90788"/>
                    <a:pt x="14552" y="108289"/>
                  </a:cubicBezTo>
                  <a:cubicBezTo>
                    <a:pt x="21844" y="129859"/>
                    <a:pt x="25854" y="152398"/>
                    <a:pt x="26511" y="175155"/>
                  </a:cubicBezTo>
                  <a:cubicBezTo>
                    <a:pt x="35916" y="173187"/>
                    <a:pt x="40364" y="168447"/>
                    <a:pt x="49115" y="168447"/>
                  </a:cubicBezTo>
                  <a:cubicBezTo>
                    <a:pt x="60126" y="168447"/>
                    <a:pt x="75074" y="166843"/>
                    <a:pt x="76095" y="154447"/>
                  </a:cubicBezTo>
                  <a:cubicBezTo>
                    <a:pt x="77116" y="142050"/>
                    <a:pt x="89585" y="132571"/>
                    <a:pt x="96585" y="136582"/>
                  </a:cubicBezTo>
                  <a:cubicBezTo>
                    <a:pt x="103585" y="140592"/>
                    <a:pt x="114159" y="170634"/>
                    <a:pt x="114596" y="186312"/>
                  </a:cubicBezTo>
                  <a:cubicBezTo>
                    <a:pt x="115179" y="192714"/>
                    <a:pt x="117002" y="198949"/>
                    <a:pt x="119919" y="204688"/>
                  </a:cubicBezTo>
                  <a:cubicBezTo>
                    <a:pt x="123638" y="200808"/>
                    <a:pt x="127722" y="197242"/>
                    <a:pt x="132024" y="194042"/>
                  </a:cubicBezTo>
                  <a:cubicBezTo>
                    <a:pt x="133993" y="185597"/>
                    <a:pt x="137274" y="177504"/>
                    <a:pt x="141722" y="170051"/>
                  </a:cubicBezTo>
                  <a:close/>
                </a:path>
              </a:pathLst>
            </a:custGeom>
            <a:grpFill/>
            <a:ln w="3175" cap="flat">
              <a:solidFill>
                <a:srgbClr val="F3F3F3"/>
              </a:solidFill>
              <a:prstDash val="solid"/>
              <a:miter/>
            </a:ln>
          </p:spPr>
          <p:txBody>
            <a:bodyPr rtlCol="0" anchor="ctr"/>
            <a:lstStyle/>
            <a:p>
              <a:endParaRPr lang="pt-PT"/>
            </a:p>
          </p:txBody>
        </p:sp>
        <p:sp>
          <p:nvSpPr>
            <p:cNvPr id="101" name="Forma livre: Forma 100">
              <a:extLst>
                <a:ext uri="{FF2B5EF4-FFF2-40B4-BE49-F238E27FC236}">
                  <a16:creationId xmlns:a16="http://schemas.microsoft.com/office/drawing/2014/main" id="{C5520D8F-3F0D-41EB-B8D6-F00682B07ACD}"/>
                </a:ext>
              </a:extLst>
            </p:cNvPr>
            <p:cNvSpPr/>
            <p:nvPr/>
          </p:nvSpPr>
          <p:spPr>
            <a:xfrm>
              <a:off x="8034688" y="3018977"/>
              <a:ext cx="939921" cy="1067383"/>
            </a:xfrm>
            <a:custGeom>
              <a:avLst/>
              <a:gdLst>
                <a:gd name="connsiteX0" fmla="*/ 931884 w 939921"/>
                <a:gd name="connsiteY0" fmla="*/ 313652 h 1067383"/>
                <a:gd name="connsiteX1" fmla="*/ 939905 w 939921"/>
                <a:gd name="connsiteY1" fmla="*/ 296298 h 1067383"/>
                <a:gd name="connsiteX2" fmla="*/ 919852 w 939921"/>
                <a:gd name="connsiteY2" fmla="*/ 284776 h 1067383"/>
                <a:gd name="connsiteX3" fmla="*/ 906508 w 939921"/>
                <a:gd name="connsiteY3" fmla="*/ 260276 h 1067383"/>
                <a:gd name="connsiteX4" fmla="*/ 889153 w 939921"/>
                <a:gd name="connsiteY4" fmla="*/ 263120 h 1067383"/>
                <a:gd name="connsiteX5" fmla="*/ 849048 w 939921"/>
                <a:gd name="connsiteY5" fmla="*/ 264578 h 1067383"/>
                <a:gd name="connsiteX6" fmla="*/ 819880 w 939921"/>
                <a:gd name="connsiteY6" fmla="*/ 284776 h 1067383"/>
                <a:gd name="connsiteX7" fmla="*/ 806536 w 939921"/>
                <a:gd name="connsiteY7" fmla="*/ 299360 h 1067383"/>
                <a:gd name="connsiteX8" fmla="*/ 790495 w 939921"/>
                <a:gd name="connsiteY8" fmla="*/ 315257 h 1067383"/>
                <a:gd name="connsiteX9" fmla="*/ 773067 w 939921"/>
                <a:gd name="connsiteY9" fmla="*/ 322549 h 1067383"/>
                <a:gd name="connsiteX10" fmla="*/ 777077 w 939921"/>
                <a:gd name="connsiteY10" fmla="*/ 354268 h 1067383"/>
                <a:gd name="connsiteX11" fmla="*/ 743754 w 939921"/>
                <a:gd name="connsiteY11" fmla="*/ 358643 h 1067383"/>
                <a:gd name="connsiteX12" fmla="*/ 711596 w 939921"/>
                <a:gd name="connsiteY12" fmla="*/ 355727 h 1067383"/>
                <a:gd name="connsiteX13" fmla="*/ 688919 w 939921"/>
                <a:gd name="connsiteY13" fmla="*/ 349966 h 1067383"/>
                <a:gd name="connsiteX14" fmla="*/ 678273 w 939921"/>
                <a:gd name="connsiteY14" fmla="*/ 325392 h 1067383"/>
                <a:gd name="connsiteX15" fmla="*/ 667554 w 939921"/>
                <a:gd name="connsiteY15" fmla="*/ 306725 h 1067383"/>
                <a:gd name="connsiteX16" fmla="*/ 654209 w 939921"/>
                <a:gd name="connsiteY16" fmla="*/ 324007 h 1067383"/>
                <a:gd name="connsiteX17" fmla="*/ 652897 w 939921"/>
                <a:gd name="connsiteY17" fmla="*/ 361487 h 1067383"/>
                <a:gd name="connsiteX18" fmla="*/ 594051 w 939921"/>
                <a:gd name="connsiteY18" fmla="*/ 367248 h 1067383"/>
                <a:gd name="connsiteX19" fmla="*/ 550300 w 939921"/>
                <a:gd name="connsiteY19" fmla="*/ 348508 h 1067383"/>
                <a:gd name="connsiteX20" fmla="*/ 531560 w 939921"/>
                <a:gd name="connsiteY20" fmla="*/ 328309 h 1067383"/>
                <a:gd name="connsiteX21" fmla="*/ 499549 w 939921"/>
                <a:gd name="connsiteY21" fmla="*/ 334070 h 1067383"/>
                <a:gd name="connsiteX22" fmla="*/ 471476 w 939921"/>
                <a:gd name="connsiteY22" fmla="*/ 316788 h 1067383"/>
                <a:gd name="connsiteX23" fmla="*/ 446100 w 939921"/>
                <a:gd name="connsiteY23" fmla="*/ 302204 h 1067383"/>
                <a:gd name="connsiteX24" fmla="*/ 419339 w 939921"/>
                <a:gd name="connsiteY24" fmla="*/ 287620 h 1067383"/>
                <a:gd name="connsiteX25" fmla="*/ 401984 w 939921"/>
                <a:gd name="connsiteY25" fmla="*/ 273037 h 1067383"/>
                <a:gd name="connsiteX26" fmla="*/ 407307 w 939921"/>
                <a:gd name="connsiteY26" fmla="*/ 245619 h 1067383"/>
                <a:gd name="connsiteX27" fmla="*/ 423349 w 939921"/>
                <a:gd name="connsiteY27" fmla="*/ 222504 h 1067383"/>
                <a:gd name="connsiteX28" fmla="*/ 408765 w 939921"/>
                <a:gd name="connsiteY28" fmla="*/ 206681 h 1067383"/>
                <a:gd name="connsiteX29" fmla="*/ 388712 w 939921"/>
                <a:gd name="connsiteY29" fmla="*/ 187941 h 1067383"/>
                <a:gd name="connsiteX30" fmla="*/ 360639 w 939921"/>
                <a:gd name="connsiteY30" fmla="*/ 166065 h 1067383"/>
                <a:gd name="connsiteX31" fmla="*/ 348607 w 939921"/>
                <a:gd name="connsiteY31" fmla="*/ 136898 h 1067383"/>
                <a:gd name="connsiteX32" fmla="*/ 356629 w 939921"/>
                <a:gd name="connsiteY32" fmla="*/ 121074 h 1067383"/>
                <a:gd name="connsiteX33" fmla="*/ 376681 w 939921"/>
                <a:gd name="connsiteY33" fmla="*/ 108095 h 1067383"/>
                <a:gd name="connsiteX34" fmla="*/ 357941 w 939921"/>
                <a:gd name="connsiteY34" fmla="*/ 76375 h 1067383"/>
                <a:gd name="connsiteX35" fmla="*/ 356629 w 939921"/>
                <a:gd name="connsiteY35" fmla="*/ 41739 h 1067383"/>
                <a:gd name="connsiteX36" fmla="*/ 336576 w 939921"/>
                <a:gd name="connsiteY36" fmla="*/ 17238 h 1067383"/>
                <a:gd name="connsiteX37" fmla="*/ 323231 w 939921"/>
                <a:gd name="connsiteY37" fmla="*/ -117 h 1067383"/>
                <a:gd name="connsiteX38" fmla="*/ 309888 w 939921"/>
                <a:gd name="connsiteY38" fmla="*/ 1342 h 1067383"/>
                <a:gd name="connsiteX39" fmla="*/ 296471 w 939921"/>
                <a:gd name="connsiteY39" fmla="*/ 27301 h 1067383"/>
                <a:gd name="connsiteX40" fmla="*/ 263073 w 939921"/>
                <a:gd name="connsiteY40" fmla="*/ 41885 h 1067383"/>
                <a:gd name="connsiteX41" fmla="*/ 212030 w 939921"/>
                <a:gd name="connsiteY41" fmla="*/ 31822 h 1067383"/>
                <a:gd name="connsiteX42" fmla="*/ 194676 w 939921"/>
                <a:gd name="connsiteY42" fmla="*/ 52020 h 1067383"/>
                <a:gd name="connsiteX43" fmla="*/ 200000 w 939921"/>
                <a:gd name="connsiteY43" fmla="*/ 86584 h 1067383"/>
                <a:gd name="connsiteX44" fmla="*/ 220052 w 939921"/>
                <a:gd name="connsiteY44" fmla="*/ 121220 h 1067383"/>
                <a:gd name="connsiteX45" fmla="*/ 236094 w 939921"/>
                <a:gd name="connsiteY45" fmla="*/ 137044 h 1067383"/>
                <a:gd name="connsiteX46" fmla="*/ 218739 w 939921"/>
                <a:gd name="connsiteY46" fmla="*/ 164461 h 1067383"/>
                <a:gd name="connsiteX47" fmla="*/ 212030 w 939921"/>
                <a:gd name="connsiteY47" fmla="*/ 191878 h 1067383"/>
                <a:gd name="connsiteX48" fmla="*/ 195989 w 939921"/>
                <a:gd name="connsiteY48" fmla="*/ 212077 h 1067383"/>
                <a:gd name="connsiteX49" fmla="*/ 176009 w 939921"/>
                <a:gd name="connsiteY49" fmla="*/ 229358 h 1067383"/>
                <a:gd name="connsiteX50" fmla="*/ 162592 w 939921"/>
                <a:gd name="connsiteY50" fmla="*/ 268297 h 1067383"/>
                <a:gd name="connsiteX51" fmla="*/ 134518 w 939921"/>
                <a:gd name="connsiteY51" fmla="*/ 287110 h 1067383"/>
                <a:gd name="connsiteX52" fmla="*/ 115851 w 939921"/>
                <a:gd name="connsiteY52" fmla="*/ 314454 h 1067383"/>
                <a:gd name="connsiteX53" fmla="*/ 93101 w 939921"/>
                <a:gd name="connsiteY53" fmla="*/ 315913 h 1067383"/>
                <a:gd name="connsiteX54" fmla="*/ 67798 w 939921"/>
                <a:gd name="connsiteY54" fmla="*/ 313069 h 1067383"/>
                <a:gd name="connsiteX55" fmla="*/ 42349 w 939921"/>
                <a:gd name="connsiteY55" fmla="*/ 347633 h 1067383"/>
                <a:gd name="connsiteX56" fmla="*/ 63714 w 939921"/>
                <a:gd name="connsiteY56" fmla="*/ 373592 h 1067383"/>
                <a:gd name="connsiteX57" fmla="*/ 78298 w 939921"/>
                <a:gd name="connsiteY57" fmla="*/ 411072 h 1067383"/>
                <a:gd name="connsiteX58" fmla="*/ 90330 w 939921"/>
                <a:gd name="connsiteY58" fmla="*/ 444250 h 1067383"/>
                <a:gd name="connsiteX59" fmla="*/ 64954 w 939921"/>
                <a:gd name="connsiteY59" fmla="*/ 451542 h 1067383"/>
                <a:gd name="connsiteX60" fmla="*/ 32870 w 939921"/>
                <a:gd name="connsiteY60" fmla="*/ 453000 h 1067383"/>
                <a:gd name="connsiteX61" fmla="*/ 2098 w 939921"/>
                <a:gd name="connsiteY61" fmla="*/ 476042 h 1067383"/>
                <a:gd name="connsiteX62" fmla="*/ -17 w 939921"/>
                <a:gd name="connsiteY62" fmla="*/ 478740 h 1067383"/>
                <a:gd name="connsiteX63" fmla="*/ 31120 w 939921"/>
                <a:gd name="connsiteY63" fmla="*/ 509658 h 1067383"/>
                <a:gd name="connsiteX64" fmla="*/ 68089 w 939921"/>
                <a:gd name="connsiteY64" fmla="*/ 511845 h 1067383"/>
                <a:gd name="connsiteX65" fmla="*/ 21130 w 939921"/>
                <a:gd name="connsiteY65" fmla="*/ 529127 h 1067383"/>
                <a:gd name="connsiteX66" fmla="*/ 93174 w 939921"/>
                <a:gd name="connsiteY66" fmla="*/ 592275 h 1067383"/>
                <a:gd name="connsiteX67" fmla="*/ 128612 w 939921"/>
                <a:gd name="connsiteY67" fmla="*/ 554503 h 1067383"/>
                <a:gd name="connsiteX68" fmla="*/ 139185 w 939921"/>
                <a:gd name="connsiteY68" fmla="*/ 535617 h 1067383"/>
                <a:gd name="connsiteX69" fmla="*/ 147644 w 939921"/>
                <a:gd name="connsiteY69" fmla="*/ 573389 h 1067383"/>
                <a:gd name="connsiteX70" fmla="*/ 147644 w 939921"/>
                <a:gd name="connsiteY70" fmla="*/ 606931 h 1067383"/>
                <a:gd name="connsiteX71" fmla="*/ 154133 w 939921"/>
                <a:gd name="connsiteY71" fmla="*/ 668475 h 1067383"/>
                <a:gd name="connsiteX72" fmla="*/ 169300 w 939921"/>
                <a:gd name="connsiteY72" fmla="*/ 731987 h 1067383"/>
                <a:gd name="connsiteX73" fmla="*/ 190666 w 939921"/>
                <a:gd name="connsiteY73" fmla="*/ 763269 h 1067383"/>
                <a:gd name="connsiteX74" fmla="*/ 191541 w 939921"/>
                <a:gd name="connsiteY74" fmla="*/ 809864 h 1067383"/>
                <a:gd name="connsiteX75" fmla="*/ 201239 w 939921"/>
                <a:gd name="connsiteY75" fmla="*/ 832104 h 1067383"/>
                <a:gd name="connsiteX76" fmla="*/ 234198 w 939921"/>
                <a:gd name="connsiteY76" fmla="*/ 926899 h 1067383"/>
                <a:gd name="connsiteX77" fmla="*/ 253376 w 939921"/>
                <a:gd name="connsiteY77" fmla="*/ 960441 h 1067383"/>
                <a:gd name="connsiteX78" fmla="*/ 313169 w 939921"/>
                <a:gd name="connsiteY78" fmla="*/ 1067267 h 1067383"/>
                <a:gd name="connsiteX79" fmla="*/ 330742 w 939921"/>
                <a:gd name="connsiteY79" fmla="*/ 1045391 h 1067383"/>
                <a:gd name="connsiteX80" fmla="*/ 362316 w 939921"/>
                <a:gd name="connsiteY80" fmla="*/ 1011338 h 1067383"/>
                <a:gd name="connsiteX81" fmla="*/ 375295 w 939921"/>
                <a:gd name="connsiteY81" fmla="*/ 986546 h 1067383"/>
                <a:gd name="connsiteX82" fmla="*/ 384264 w 939921"/>
                <a:gd name="connsiteY82" fmla="*/ 960587 h 1067383"/>
                <a:gd name="connsiteX83" fmla="*/ 394327 w 939921"/>
                <a:gd name="connsiteY83" fmla="*/ 914138 h 1067383"/>
                <a:gd name="connsiteX84" fmla="*/ 399286 w 939921"/>
                <a:gd name="connsiteY84" fmla="*/ 854782 h 1067383"/>
                <a:gd name="connsiteX85" fmla="*/ 401838 w 939921"/>
                <a:gd name="connsiteY85" fmla="*/ 808843 h 1067383"/>
                <a:gd name="connsiteX86" fmla="*/ 414307 w 939921"/>
                <a:gd name="connsiteY86" fmla="*/ 778582 h 1067383"/>
                <a:gd name="connsiteX87" fmla="*/ 447850 w 939921"/>
                <a:gd name="connsiteY87" fmla="*/ 753789 h 1067383"/>
                <a:gd name="connsiteX88" fmla="*/ 471913 w 939921"/>
                <a:gd name="connsiteY88" fmla="*/ 730893 h 1067383"/>
                <a:gd name="connsiteX89" fmla="*/ 476142 w 939921"/>
                <a:gd name="connsiteY89" fmla="*/ 709893 h 1067383"/>
                <a:gd name="connsiteX90" fmla="*/ 514862 w 939921"/>
                <a:gd name="connsiteY90" fmla="*/ 642516 h 1067383"/>
                <a:gd name="connsiteX91" fmla="*/ 545123 w 939921"/>
                <a:gd name="connsiteY91" fmla="*/ 625015 h 1067383"/>
                <a:gd name="connsiteX92" fmla="*/ 581583 w 939921"/>
                <a:gd name="connsiteY92" fmla="*/ 593004 h 1067383"/>
                <a:gd name="connsiteX93" fmla="*/ 614469 w 939921"/>
                <a:gd name="connsiteY93" fmla="*/ 593004 h 1067383"/>
                <a:gd name="connsiteX94" fmla="*/ 615708 w 939921"/>
                <a:gd name="connsiteY94" fmla="*/ 573972 h 1067383"/>
                <a:gd name="connsiteX95" fmla="*/ 676231 w 939921"/>
                <a:gd name="connsiteY95" fmla="*/ 552097 h 1067383"/>
                <a:gd name="connsiteX96" fmla="*/ 684690 w 939921"/>
                <a:gd name="connsiteY96" fmla="*/ 551222 h 1067383"/>
                <a:gd name="connsiteX97" fmla="*/ 672731 w 939921"/>
                <a:gd name="connsiteY97" fmla="*/ 484355 h 1067383"/>
                <a:gd name="connsiteX98" fmla="*/ 664637 w 939921"/>
                <a:gd name="connsiteY98" fmla="*/ 429666 h 1067383"/>
                <a:gd name="connsiteX99" fmla="*/ 682867 w 939921"/>
                <a:gd name="connsiteY99" fmla="*/ 414353 h 1067383"/>
                <a:gd name="connsiteX100" fmla="*/ 660553 w 939921"/>
                <a:gd name="connsiteY100" fmla="*/ 383727 h 1067383"/>
                <a:gd name="connsiteX101" fmla="*/ 688919 w 939921"/>
                <a:gd name="connsiteY101" fmla="*/ 383727 h 1067383"/>
                <a:gd name="connsiteX102" fmla="*/ 711232 w 939921"/>
                <a:gd name="connsiteY102" fmla="*/ 403415 h 1067383"/>
                <a:gd name="connsiteX103" fmla="*/ 727493 w 939921"/>
                <a:gd name="connsiteY103" fmla="*/ 420916 h 1067383"/>
                <a:gd name="connsiteX104" fmla="*/ 765994 w 939921"/>
                <a:gd name="connsiteY104" fmla="*/ 418728 h 1067383"/>
                <a:gd name="connsiteX105" fmla="*/ 790276 w 939921"/>
                <a:gd name="connsiteY105" fmla="*/ 427478 h 1067383"/>
                <a:gd name="connsiteX106" fmla="*/ 763952 w 939921"/>
                <a:gd name="connsiteY106" fmla="*/ 464667 h 1067383"/>
                <a:gd name="connsiteX107" fmla="*/ 761910 w 939921"/>
                <a:gd name="connsiteY107" fmla="*/ 504043 h 1067383"/>
                <a:gd name="connsiteX108" fmla="*/ 786265 w 939921"/>
                <a:gd name="connsiteY108" fmla="*/ 475605 h 1067383"/>
                <a:gd name="connsiteX109" fmla="*/ 799901 w 939921"/>
                <a:gd name="connsiteY109" fmla="*/ 546117 h 1067383"/>
                <a:gd name="connsiteX110" fmla="*/ 804859 w 939921"/>
                <a:gd name="connsiteY110" fmla="*/ 542690 h 1067383"/>
                <a:gd name="connsiteX111" fmla="*/ 814266 w 939921"/>
                <a:gd name="connsiteY111" fmla="*/ 503751 h 1067383"/>
                <a:gd name="connsiteX112" fmla="*/ 820901 w 939921"/>
                <a:gd name="connsiteY112" fmla="*/ 467730 h 1067383"/>
                <a:gd name="connsiteX113" fmla="*/ 847663 w 939921"/>
                <a:gd name="connsiteY113" fmla="*/ 469115 h 1067383"/>
                <a:gd name="connsiteX114" fmla="*/ 859694 w 939921"/>
                <a:gd name="connsiteY114" fmla="*/ 424416 h 1067383"/>
                <a:gd name="connsiteX115" fmla="*/ 869028 w 939921"/>
                <a:gd name="connsiteY115" fmla="*/ 379717 h 1067383"/>
                <a:gd name="connsiteX116" fmla="*/ 891706 w 939921"/>
                <a:gd name="connsiteY116" fmla="*/ 350914 h 1067383"/>
                <a:gd name="connsiteX117" fmla="*/ 919779 w 939921"/>
                <a:gd name="connsiteY117" fmla="*/ 337861 h 1067383"/>
                <a:gd name="connsiteX118" fmla="*/ 934363 w 939921"/>
                <a:gd name="connsiteY118" fmla="*/ 337861 h 1067383"/>
                <a:gd name="connsiteX119" fmla="*/ 931884 w 939921"/>
                <a:gd name="connsiteY119" fmla="*/ 313652 h 106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939921" h="1067383">
                  <a:moveTo>
                    <a:pt x="931884" y="313652"/>
                  </a:moveTo>
                  <a:cubicBezTo>
                    <a:pt x="937207" y="310736"/>
                    <a:pt x="939905" y="296298"/>
                    <a:pt x="939905" y="296298"/>
                  </a:cubicBezTo>
                  <a:cubicBezTo>
                    <a:pt x="939905" y="296298"/>
                    <a:pt x="922550" y="293381"/>
                    <a:pt x="919852" y="284776"/>
                  </a:cubicBezTo>
                  <a:cubicBezTo>
                    <a:pt x="917154" y="276172"/>
                    <a:pt x="906508" y="267495"/>
                    <a:pt x="906508" y="260276"/>
                  </a:cubicBezTo>
                  <a:cubicBezTo>
                    <a:pt x="906508" y="253057"/>
                    <a:pt x="897102" y="255901"/>
                    <a:pt x="889153" y="263120"/>
                  </a:cubicBezTo>
                  <a:cubicBezTo>
                    <a:pt x="881205" y="270339"/>
                    <a:pt x="866402" y="254515"/>
                    <a:pt x="849048" y="264578"/>
                  </a:cubicBezTo>
                  <a:cubicBezTo>
                    <a:pt x="831693" y="274641"/>
                    <a:pt x="827683" y="286454"/>
                    <a:pt x="819880" y="284776"/>
                  </a:cubicBezTo>
                  <a:cubicBezTo>
                    <a:pt x="812078" y="283099"/>
                    <a:pt x="813172" y="292068"/>
                    <a:pt x="806536" y="299360"/>
                  </a:cubicBezTo>
                  <a:cubicBezTo>
                    <a:pt x="799901" y="306652"/>
                    <a:pt x="794432" y="315257"/>
                    <a:pt x="790495" y="315257"/>
                  </a:cubicBezTo>
                  <a:cubicBezTo>
                    <a:pt x="784369" y="316956"/>
                    <a:pt x="778536" y="319399"/>
                    <a:pt x="773067" y="322549"/>
                  </a:cubicBezTo>
                  <a:cubicBezTo>
                    <a:pt x="773067" y="322549"/>
                    <a:pt x="782473" y="344424"/>
                    <a:pt x="777077" y="354268"/>
                  </a:cubicBezTo>
                  <a:cubicBezTo>
                    <a:pt x="771681" y="364112"/>
                    <a:pt x="758410" y="354268"/>
                    <a:pt x="743754" y="358643"/>
                  </a:cubicBezTo>
                  <a:cubicBezTo>
                    <a:pt x="729097" y="363018"/>
                    <a:pt x="722315" y="352810"/>
                    <a:pt x="711596" y="355727"/>
                  </a:cubicBezTo>
                  <a:cubicBezTo>
                    <a:pt x="700877" y="358643"/>
                    <a:pt x="694315" y="348435"/>
                    <a:pt x="688919" y="349966"/>
                  </a:cubicBezTo>
                  <a:cubicBezTo>
                    <a:pt x="683523" y="351497"/>
                    <a:pt x="675575" y="336986"/>
                    <a:pt x="678273" y="325392"/>
                  </a:cubicBezTo>
                  <a:cubicBezTo>
                    <a:pt x="680971" y="313798"/>
                    <a:pt x="672877" y="298048"/>
                    <a:pt x="667554" y="306725"/>
                  </a:cubicBezTo>
                  <a:cubicBezTo>
                    <a:pt x="662230" y="315402"/>
                    <a:pt x="654209" y="311027"/>
                    <a:pt x="654209" y="324007"/>
                  </a:cubicBezTo>
                  <a:cubicBezTo>
                    <a:pt x="654209" y="336986"/>
                    <a:pt x="660918" y="353174"/>
                    <a:pt x="652897" y="361487"/>
                  </a:cubicBezTo>
                  <a:cubicBezTo>
                    <a:pt x="644875" y="369800"/>
                    <a:pt x="601854" y="374467"/>
                    <a:pt x="594051" y="367248"/>
                  </a:cubicBezTo>
                  <a:cubicBezTo>
                    <a:pt x="586249" y="360029"/>
                    <a:pt x="551321" y="355727"/>
                    <a:pt x="550300" y="348508"/>
                  </a:cubicBezTo>
                  <a:cubicBezTo>
                    <a:pt x="549279" y="341288"/>
                    <a:pt x="538268" y="328309"/>
                    <a:pt x="531560" y="328309"/>
                  </a:cubicBezTo>
                  <a:cubicBezTo>
                    <a:pt x="524852" y="328309"/>
                    <a:pt x="504872" y="338445"/>
                    <a:pt x="499549" y="334070"/>
                  </a:cubicBezTo>
                  <a:cubicBezTo>
                    <a:pt x="494226" y="329695"/>
                    <a:pt x="480808" y="318246"/>
                    <a:pt x="471476" y="316788"/>
                  </a:cubicBezTo>
                  <a:cubicBezTo>
                    <a:pt x="462142" y="315329"/>
                    <a:pt x="447412" y="308110"/>
                    <a:pt x="446100" y="302204"/>
                  </a:cubicBezTo>
                  <a:cubicBezTo>
                    <a:pt x="444787" y="296298"/>
                    <a:pt x="423349" y="293527"/>
                    <a:pt x="419339" y="287620"/>
                  </a:cubicBezTo>
                  <a:cubicBezTo>
                    <a:pt x="415328" y="281714"/>
                    <a:pt x="401984" y="280328"/>
                    <a:pt x="401984" y="273037"/>
                  </a:cubicBezTo>
                  <a:cubicBezTo>
                    <a:pt x="401984" y="265745"/>
                    <a:pt x="407307" y="254296"/>
                    <a:pt x="407307" y="245619"/>
                  </a:cubicBezTo>
                  <a:cubicBezTo>
                    <a:pt x="407307" y="236942"/>
                    <a:pt x="423349" y="228337"/>
                    <a:pt x="423349" y="222504"/>
                  </a:cubicBezTo>
                  <a:cubicBezTo>
                    <a:pt x="423349" y="216671"/>
                    <a:pt x="408765" y="206681"/>
                    <a:pt x="408765" y="206681"/>
                  </a:cubicBezTo>
                  <a:cubicBezTo>
                    <a:pt x="408765" y="206681"/>
                    <a:pt x="399359" y="187941"/>
                    <a:pt x="388712" y="187941"/>
                  </a:cubicBezTo>
                  <a:cubicBezTo>
                    <a:pt x="378066" y="187941"/>
                    <a:pt x="369972" y="167742"/>
                    <a:pt x="360639" y="166065"/>
                  </a:cubicBezTo>
                  <a:cubicBezTo>
                    <a:pt x="351306" y="164388"/>
                    <a:pt x="353931" y="144189"/>
                    <a:pt x="348607" y="136898"/>
                  </a:cubicBezTo>
                  <a:cubicBezTo>
                    <a:pt x="343284" y="129606"/>
                    <a:pt x="347295" y="112397"/>
                    <a:pt x="356629" y="121074"/>
                  </a:cubicBezTo>
                  <a:cubicBezTo>
                    <a:pt x="365962" y="129752"/>
                    <a:pt x="383316" y="121074"/>
                    <a:pt x="376681" y="108095"/>
                  </a:cubicBezTo>
                  <a:cubicBezTo>
                    <a:pt x="370045" y="95115"/>
                    <a:pt x="357941" y="83594"/>
                    <a:pt x="357941" y="76375"/>
                  </a:cubicBezTo>
                  <a:cubicBezTo>
                    <a:pt x="357941" y="69156"/>
                    <a:pt x="365962" y="47208"/>
                    <a:pt x="356629" y="41739"/>
                  </a:cubicBezTo>
                  <a:cubicBezTo>
                    <a:pt x="347149" y="36365"/>
                    <a:pt x="340003" y="27622"/>
                    <a:pt x="336576" y="17238"/>
                  </a:cubicBezTo>
                  <a:cubicBezTo>
                    <a:pt x="334023" y="10223"/>
                    <a:pt x="329357" y="4164"/>
                    <a:pt x="323231" y="-117"/>
                  </a:cubicBezTo>
                  <a:lnTo>
                    <a:pt x="309888" y="1342"/>
                  </a:lnTo>
                  <a:cubicBezTo>
                    <a:pt x="309888" y="1342"/>
                    <a:pt x="301867" y="24457"/>
                    <a:pt x="296471" y="27301"/>
                  </a:cubicBezTo>
                  <a:cubicBezTo>
                    <a:pt x="291075" y="30145"/>
                    <a:pt x="272407" y="34593"/>
                    <a:pt x="263073" y="41885"/>
                  </a:cubicBezTo>
                  <a:cubicBezTo>
                    <a:pt x="253741" y="49176"/>
                    <a:pt x="227052" y="31822"/>
                    <a:pt x="212030" y="31822"/>
                  </a:cubicBezTo>
                  <a:cubicBezTo>
                    <a:pt x="197010" y="31822"/>
                    <a:pt x="187968" y="47645"/>
                    <a:pt x="194676" y="52020"/>
                  </a:cubicBezTo>
                  <a:cubicBezTo>
                    <a:pt x="201385" y="56396"/>
                    <a:pt x="200000" y="86584"/>
                    <a:pt x="200000" y="86584"/>
                  </a:cubicBezTo>
                  <a:cubicBezTo>
                    <a:pt x="200000" y="86584"/>
                    <a:pt x="208020" y="124137"/>
                    <a:pt x="220052" y="121220"/>
                  </a:cubicBezTo>
                  <a:cubicBezTo>
                    <a:pt x="232083" y="118303"/>
                    <a:pt x="246813" y="134200"/>
                    <a:pt x="236094" y="137044"/>
                  </a:cubicBezTo>
                  <a:cubicBezTo>
                    <a:pt x="225375" y="139887"/>
                    <a:pt x="220052" y="152940"/>
                    <a:pt x="218739" y="164461"/>
                  </a:cubicBezTo>
                  <a:cubicBezTo>
                    <a:pt x="217426" y="175982"/>
                    <a:pt x="220052" y="190420"/>
                    <a:pt x="212030" y="191878"/>
                  </a:cubicBezTo>
                  <a:cubicBezTo>
                    <a:pt x="204010" y="193337"/>
                    <a:pt x="195989" y="196181"/>
                    <a:pt x="195989" y="212077"/>
                  </a:cubicBezTo>
                  <a:cubicBezTo>
                    <a:pt x="195989" y="227973"/>
                    <a:pt x="178634" y="223598"/>
                    <a:pt x="176009" y="229358"/>
                  </a:cubicBezTo>
                  <a:cubicBezTo>
                    <a:pt x="173384" y="235119"/>
                    <a:pt x="166602" y="263995"/>
                    <a:pt x="162592" y="268297"/>
                  </a:cubicBezTo>
                  <a:cubicBezTo>
                    <a:pt x="158581" y="272599"/>
                    <a:pt x="135904" y="274131"/>
                    <a:pt x="134518" y="287110"/>
                  </a:cubicBezTo>
                  <a:cubicBezTo>
                    <a:pt x="133133" y="300090"/>
                    <a:pt x="122559" y="316277"/>
                    <a:pt x="115851" y="314454"/>
                  </a:cubicBezTo>
                  <a:cubicBezTo>
                    <a:pt x="109142" y="312631"/>
                    <a:pt x="97111" y="307163"/>
                    <a:pt x="93101" y="315913"/>
                  </a:cubicBezTo>
                  <a:cubicBezTo>
                    <a:pt x="89090" y="324663"/>
                    <a:pt x="71735" y="308621"/>
                    <a:pt x="67798" y="313069"/>
                  </a:cubicBezTo>
                  <a:cubicBezTo>
                    <a:pt x="63860" y="317517"/>
                    <a:pt x="42349" y="336111"/>
                    <a:pt x="42349" y="347633"/>
                  </a:cubicBezTo>
                  <a:cubicBezTo>
                    <a:pt x="42349" y="359154"/>
                    <a:pt x="65100" y="359154"/>
                    <a:pt x="63714" y="373592"/>
                  </a:cubicBezTo>
                  <a:cubicBezTo>
                    <a:pt x="63714" y="387475"/>
                    <a:pt x="68891" y="400863"/>
                    <a:pt x="78298" y="411072"/>
                  </a:cubicBezTo>
                  <a:cubicBezTo>
                    <a:pt x="84934" y="418363"/>
                    <a:pt x="95652" y="435645"/>
                    <a:pt x="90330" y="444250"/>
                  </a:cubicBezTo>
                  <a:cubicBezTo>
                    <a:pt x="85007" y="452854"/>
                    <a:pt x="76985" y="454312"/>
                    <a:pt x="64954" y="451542"/>
                  </a:cubicBezTo>
                  <a:cubicBezTo>
                    <a:pt x="52922" y="448771"/>
                    <a:pt x="54234" y="457302"/>
                    <a:pt x="32870" y="453000"/>
                  </a:cubicBezTo>
                  <a:cubicBezTo>
                    <a:pt x="11504" y="448698"/>
                    <a:pt x="10119" y="465980"/>
                    <a:pt x="2098" y="476042"/>
                  </a:cubicBezTo>
                  <a:cubicBezTo>
                    <a:pt x="1660" y="476698"/>
                    <a:pt x="858" y="477573"/>
                    <a:pt x="-17" y="478740"/>
                  </a:cubicBezTo>
                  <a:cubicBezTo>
                    <a:pt x="10046" y="487345"/>
                    <a:pt x="14567" y="502730"/>
                    <a:pt x="31120" y="509658"/>
                  </a:cubicBezTo>
                  <a:cubicBezTo>
                    <a:pt x="50588" y="517825"/>
                    <a:pt x="68089" y="496168"/>
                    <a:pt x="68089" y="511845"/>
                  </a:cubicBezTo>
                  <a:cubicBezTo>
                    <a:pt x="68089" y="527523"/>
                    <a:pt x="22078" y="524242"/>
                    <a:pt x="21130" y="529127"/>
                  </a:cubicBezTo>
                  <a:cubicBezTo>
                    <a:pt x="20182" y="534013"/>
                    <a:pt x="68600" y="597160"/>
                    <a:pt x="93174" y="592275"/>
                  </a:cubicBezTo>
                  <a:cubicBezTo>
                    <a:pt x="117747" y="587389"/>
                    <a:pt x="135685" y="558805"/>
                    <a:pt x="128612" y="554503"/>
                  </a:cubicBezTo>
                  <a:cubicBezTo>
                    <a:pt x="121539" y="550201"/>
                    <a:pt x="132622" y="532627"/>
                    <a:pt x="139185" y="535617"/>
                  </a:cubicBezTo>
                  <a:cubicBezTo>
                    <a:pt x="145748" y="538607"/>
                    <a:pt x="140133" y="566899"/>
                    <a:pt x="147644" y="573389"/>
                  </a:cubicBezTo>
                  <a:cubicBezTo>
                    <a:pt x="155154" y="579878"/>
                    <a:pt x="152674" y="591764"/>
                    <a:pt x="147644" y="606931"/>
                  </a:cubicBezTo>
                  <a:cubicBezTo>
                    <a:pt x="142612" y="622098"/>
                    <a:pt x="152674" y="651703"/>
                    <a:pt x="154133" y="668475"/>
                  </a:cubicBezTo>
                  <a:cubicBezTo>
                    <a:pt x="155591" y="685246"/>
                    <a:pt x="165435" y="707924"/>
                    <a:pt x="169300" y="731987"/>
                  </a:cubicBezTo>
                  <a:cubicBezTo>
                    <a:pt x="182426" y="736741"/>
                    <a:pt x="191030" y="749334"/>
                    <a:pt x="190666" y="763269"/>
                  </a:cubicBezTo>
                  <a:cubicBezTo>
                    <a:pt x="190666" y="778728"/>
                    <a:pt x="190666" y="794332"/>
                    <a:pt x="191541" y="809864"/>
                  </a:cubicBezTo>
                  <a:cubicBezTo>
                    <a:pt x="194749" y="817958"/>
                    <a:pt x="198031" y="825541"/>
                    <a:pt x="201239" y="832104"/>
                  </a:cubicBezTo>
                  <a:cubicBezTo>
                    <a:pt x="214728" y="859594"/>
                    <a:pt x="225156" y="913627"/>
                    <a:pt x="234198" y="926899"/>
                  </a:cubicBezTo>
                  <a:cubicBezTo>
                    <a:pt x="241417" y="937596"/>
                    <a:pt x="247834" y="948803"/>
                    <a:pt x="253376" y="960441"/>
                  </a:cubicBezTo>
                  <a:cubicBezTo>
                    <a:pt x="275251" y="995004"/>
                    <a:pt x="289325" y="1034308"/>
                    <a:pt x="313169" y="1067267"/>
                  </a:cubicBezTo>
                  <a:cubicBezTo>
                    <a:pt x="321481" y="1062345"/>
                    <a:pt x="327752" y="1054572"/>
                    <a:pt x="330742" y="1045391"/>
                  </a:cubicBezTo>
                  <a:cubicBezTo>
                    <a:pt x="335263" y="1030224"/>
                    <a:pt x="360785" y="1024318"/>
                    <a:pt x="362316" y="1011338"/>
                  </a:cubicBezTo>
                  <a:cubicBezTo>
                    <a:pt x="363848" y="998359"/>
                    <a:pt x="366254" y="988150"/>
                    <a:pt x="375295" y="986546"/>
                  </a:cubicBezTo>
                  <a:cubicBezTo>
                    <a:pt x="384337" y="984942"/>
                    <a:pt x="384264" y="974660"/>
                    <a:pt x="384264" y="960587"/>
                  </a:cubicBezTo>
                  <a:cubicBezTo>
                    <a:pt x="384264" y="946513"/>
                    <a:pt x="385285" y="926607"/>
                    <a:pt x="394327" y="914138"/>
                  </a:cubicBezTo>
                  <a:cubicBezTo>
                    <a:pt x="403369" y="901669"/>
                    <a:pt x="404828" y="868272"/>
                    <a:pt x="399286" y="854782"/>
                  </a:cubicBezTo>
                  <a:cubicBezTo>
                    <a:pt x="393744" y="841292"/>
                    <a:pt x="396807" y="822333"/>
                    <a:pt x="401838" y="808843"/>
                  </a:cubicBezTo>
                  <a:cubicBezTo>
                    <a:pt x="406870" y="795353"/>
                    <a:pt x="404828" y="779676"/>
                    <a:pt x="414307" y="778582"/>
                  </a:cubicBezTo>
                  <a:cubicBezTo>
                    <a:pt x="423786" y="777488"/>
                    <a:pt x="437860" y="768301"/>
                    <a:pt x="447850" y="753789"/>
                  </a:cubicBezTo>
                  <a:cubicBezTo>
                    <a:pt x="454850" y="745134"/>
                    <a:pt x="462944" y="737434"/>
                    <a:pt x="471913" y="730893"/>
                  </a:cubicBezTo>
                  <a:cubicBezTo>
                    <a:pt x="471476" y="723645"/>
                    <a:pt x="472934" y="716411"/>
                    <a:pt x="476142" y="709893"/>
                  </a:cubicBezTo>
                  <a:cubicBezTo>
                    <a:pt x="486715" y="686165"/>
                    <a:pt x="499695" y="663589"/>
                    <a:pt x="514862" y="642516"/>
                  </a:cubicBezTo>
                  <a:cubicBezTo>
                    <a:pt x="521935" y="632591"/>
                    <a:pt x="533018" y="626211"/>
                    <a:pt x="545123" y="625015"/>
                  </a:cubicBezTo>
                  <a:cubicBezTo>
                    <a:pt x="547092" y="608389"/>
                    <a:pt x="563280" y="590889"/>
                    <a:pt x="581583" y="593004"/>
                  </a:cubicBezTo>
                  <a:cubicBezTo>
                    <a:pt x="592520" y="594207"/>
                    <a:pt x="603531" y="594207"/>
                    <a:pt x="614469" y="593004"/>
                  </a:cubicBezTo>
                  <a:cubicBezTo>
                    <a:pt x="615052" y="587389"/>
                    <a:pt x="614469" y="581701"/>
                    <a:pt x="615708" y="573972"/>
                  </a:cubicBezTo>
                  <a:cubicBezTo>
                    <a:pt x="618261" y="558367"/>
                    <a:pt x="660189" y="552097"/>
                    <a:pt x="676231" y="552097"/>
                  </a:cubicBezTo>
                  <a:cubicBezTo>
                    <a:pt x="679075" y="552104"/>
                    <a:pt x="681919" y="551805"/>
                    <a:pt x="684690" y="551222"/>
                  </a:cubicBezTo>
                  <a:cubicBezTo>
                    <a:pt x="684033" y="528463"/>
                    <a:pt x="680023" y="505924"/>
                    <a:pt x="672731" y="484355"/>
                  </a:cubicBezTo>
                  <a:cubicBezTo>
                    <a:pt x="666387" y="466855"/>
                    <a:pt x="663616" y="448253"/>
                    <a:pt x="664637" y="429666"/>
                  </a:cubicBezTo>
                  <a:cubicBezTo>
                    <a:pt x="666606" y="418728"/>
                    <a:pt x="678783" y="427478"/>
                    <a:pt x="682867" y="414353"/>
                  </a:cubicBezTo>
                  <a:cubicBezTo>
                    <a:pt x="686950" y="401228"/>
                    <a:pt x="648376" y="401228"/>
                    <a:pt x="660553" y="383727"/>
                  </a:cubicBezTo>
                  <a:cubicBezTo>
                    <a:pt x="672731" y="366227"/>
                    <a:pt x="672731" y="383727"/>
                    <a:pt x="688919" y="383727"/>
                  </a:cubicBezTo>
                  <a:cubicBezTo>
                    <a:pt x="705106" y="383727"/>
                    <a:pt x="711232" y="392477"/>
                    <a:pt x="711232" y="403415"/>
                  </a:cubicBezTo>
                  <a:cubicBezTo>
                    <a:pt x="711232" y="414353"/>
                    <a:pt x="727493" y="420916"/>
                    <a:pt x="727493" y="420916"/>
                  </a:cubicBezTo>
                  <a:cubicBezTo>
                    <a:pt x="727493" y="420916"/>
                    <a:pt x="753816" y="418728"/>
                    <a:pt x="765994" y="418728"/>
                  </a:cubicBezTo>
                  <a:cubicBezTo>
                    <a:pt x="778171" y="418728"/>
                    <a:pt x="790276" y="418728"/>
                    <a:pt x="790276" y="427478"/>
                  </a:cubicBezTo>
                  <a:cubicBezTo>
                    <a:pt x="790276" y="436229"/>
                    <a:pt x="776129" y="464667"/>
                    <a:pt x="763952" y="464667"/>
                  </a:cubicBezTo>
                  <a:cubicBezTo>
                    <a:pt x="751774" y="464667"/>
                    <a:pt x="751774" y="501928"/>
                    <a:pt x="761910" y="504043"/>
                  </a:cubicBezTo>
                  <a:cubicBezTo>
                    <a:pt x="772046" y="506158"/>
                    <a:pt x="780140" y="475605"/>
                    <a:pt x="786265" y="475605"/>
                  </a:cubicBezTo>
                  <a:cubicBezTo>
                    <a:pt x="790641" y="475605"/>
                    <a:pt x="793557" y="510314"/>
                    <a:pt x="799901" y="546117"/>
                  </a:cubicBezTo>
                  <a:cubicBezTo>
                    <a:pt x="801506" y="544148"/>
                    <a:pt x="803110" y="542690"/>
                    <a:pt x="804859" y="542690"/>
                  </a:cubicBezTo>
                  <a:cubicBezTo>
                    <a:pt x="812880" y="542690"/>
                    <a:pt x="808870" y="512429"/>
                    <a:pt x="814266" y="503751"/>
                  </a:cubicBezTo>
                  <a:cubicBezTo>
                    <a:pt x="819662" y="495074"/>
                    <a:pt x="816891" y="467730"/>
                    <a:pt x="820901" y="467730"/>
                  </a:cubicBezTo>
                  <a:cubicBezTo>
                    <a:pt x="824912" y="467730"/>
                    <a:pt x="848976" y="476334"/>
                    <a:pt x="847663" y="469115"/>
                  </a:cubicBezTo>
                  <a:cubicBezTo>
                    <a:pt x="846350" y="461896"/>
                    <a:pt x="862246" y="437396"/>
                    <a:pt x="859694" y="424416"/>
                  </a:cubicBezTo>
                  <a:cubicBezTo>
                    <a:pt x="857142" y="411437"/>
                    <a:pt x="869028" y="395613"/>
                    <a:pt x="869028" y="379717"/>
                  </a:cubicBezTo>
                  <a:cubicBezTo>
                    <a:pt x="869028" y="363820"/>
                    <a:pt x="882372" y="359518"/>
                    <a:pt x="891706" y="350914"/>
                  </a:cubicBezTo>
                  <a:cubicBezTo>
                    <a:pt x="901039" y="342309"/>
                    <a:pt x="917081" y="330716"/>
                    <a:pt x="919779" y="337861"/>
                  </a:cubicBezTo>
                  <a:cubicBezTo>
                    <a:pt x="922477" y="345007"/>
                    <a:pt x="942457" y="350914"/>
                    <a:pt x="934363" y="337861"/>
                  </a:cubicBezTo>
                  <a:cubicBezTo>
                    <a:pt x="926269" y="324809"/>
                    <a:pt x="926560" y="316496"/>
                    <a:pt x="931884" y="313652"/>
                  </a:cubicBezTo>
                  <a:close/>
                </a:path>
              </a:pathLst>
            </a:custGeom>
            <a:grpFill/>
            <a:ln w="3175" cap="flat">
              <a:solidFill>
                <a:srgbClr val="F3F3F3"/>
              </a:solidFill>
              <a:prstDash val="solid"/>
              <a:miter/>
            </a:ln>
          </p:spPr>
          <p:txBody>
            <a:bodyPr rtlCol="0" anchor="ctr"/>
            <a:lstStyle/>
            <a:p>
              <a:endParaRPr lang="pt-PT"/>
            </a:p>
          </p:txBody>
        </p:sp>
        <p:sp>
          <p:nvSpPr>
            <p:cNvPr id="102" name="Forma livre: Forma 101">
              <a:extLst>
                <a:ext uri="{FF2B5EF4-FFF2-40B4-BE49-F238E27FC236}">
                  <a16:creationId xmlns:a16="http://schemas.microsoft.com/office/drawing/2014/main" id="{21B41FE7-474F-4F20-8B42-88852FF7ACCF}"/>
                </a:ext>
              </a:extLst>
            </p:cNvPr>
            <p:cNvSpPr/>
            <p:nvPr/>
          </p:nvSpPr>
          <p:spPr>
            <a:xfrm>
              <a:off x="8685560" y="2272988"/>
              <a:ext cx="1063322" cy="490295"/>
            </a:xfrm>
            <a:custGeom>
              <a:avLst/>
              <a:gdLst>
                <a:gd name="connsiteX0" fmla="*/ 1018584 w 1063322"/>
                <a:gd name="connsiteY0" fmla="*/ 204160 h 490295"/>
                <a:gd name="connsiteX1" fmla="*/ 992479 w 1063322"/>
                <a:gd name="connsiteY1" fmla="*/ 200076 h 490295"/>
                <a:gd name="connsiteX2" fmla="*/ 985916 w 1063322"/>
                <a:gd name="connsiteY2" fmla="*/ 208899 h 490295"/>
                <a:gd name="connsiteX3" fmla="*/ 953249 w 1063322"/>
                <a:gd name="connsiteY3" fmla="*/ 204160 h 490295"/>
                <a:gd name="connsiteX4" fmla="*/ 918320 w 1063322"/>
                <a:gd name="connsiteY4" fmla="*/ 201826 h 490295"/>
                <a:gd name="connsiteX5" fmla="*/ 922696 w 1063322"/>
                <a:gd name="connsiteY5" fmla="*/ 183013 h 490295"/>
                <a:gd name="connsiteX6" fmla="*/ 924883 w 1063322"/>
                <a:gd name="connsiteY6" fmla="*/ 164200 h 490295"/>
                <a:gd name="connsiteX7" fmla="*/ 951936 w 1063322"/>
                <a:gd name="connsiteY7" fmla="*/ 105865 h 490295"/>
                <a:gd name="connsiteX8" fmla="*/ 927435 w 1063322"/>
                <a:gd name="connsiteY8" fmla="*/ 103313 h 490295"/>
                <a:gd name="connsiteX9" fmla="*/ 898268 w 1063322"/>
                <a:gd name="connsiteY9" fmla="*/ 96823 h 490295"/>
                <a:gd name="connsiteX10" fmla="*/ 856267 w 1063322"/>
                <a:gd name="connsiteY10" fmla="*/ 94636 h 490295"/>
                <a:gd name="connsiteX11" fmla="*/ 829287 w 1063322"/>
                <a:gd name="connsiteY11" fmla="*/ 114105 h 490295"/>
                <a:gd name="connsiteX12" fmla="*/ 802235 w 1063322"/>
                <a:gd name="connsiteY12" fmla="*/ 124897 h 490295"/>
                <a:gd name="connsiteX13" fmla="*/ 758483 w 1063322"/>
                <a:gd name="connsiteY13" fmla="*/ 136783 h 490295"/>
                <a:gd name="connsiteX14" fmla="*/ 713419 w 1063322"/>
                <a:gd name="connsiteY14" fmla="*/ 136783 h 490295"/>
                <a:gd name="connsiteX15" fmla="*/ 670397 w 1063322"/>
                <a:gd name="connsiteY15" fmla="*/ 128105 h 490295"/>
                <a:gd name="connsiteX16" fmla="*/ 652386 w 1063322"/>
                <a:gd name="connsiteY16" fmla="*/ 107615 h 490295"/>
                <a:gd name="connsiteX17" fmla="*/ 624386 w 1063322"/>
                <a:gd name="connsiteY17" fmla="*/ 93615 h 490295"/>
                <a:gd name="connsiteX18" fmla="*/ 598353 w 1063322"/>
                <a:gd name="connsiteY18" fmla="*/ 86323 h 490295"/>
                <a:gd name="connsiteX19" fmla="*/ 567363 w 1063322"/>
                <a:gd name="connsiteY19" fmla="*/ 79031 h 490295"/>
                <a:gd name="connsiteX20" fmla="*/ 536299 w 1063322"/>
                <a:gd name="connsiteY20" fmla="*/ 83333 h 490295"/>
                <a:gd name="connsiteX21" fmla="*/ 512310 w 1063322"/>
                <a:gd name="connsiteY21" fmla="*/ 96313 h 490295"/>
                <a:gd name="connsiteX22" fmla="*/ 482267 w 1063322"/>
                <a:gd name="connsiteY22" fmla="*/ 86615 h 490295"/>
                <a:gd name="connsiteX23" fmla="*/ 461267 w 1063322"/>
                <a:gd name="connsiteY23" fmla="*/ 69333 h 490295"/>
                <a:gd name="connsiteX24" fmla="*/ 457256 w 1063322"/>
                <a:gd name="connsiteY24" fmla="*/ 37978 h 490295"/>
                <a:gd name="connsiteX25" fmla="*/ 424224 w 1063322"/>
                <a:gd name="connsiteY25" fmla="*/ 27186 h 490295"/>
                <a:gd name="connsiteX26" fmla="*/ 399213 w 1063322"/>
                <a:gd name="connsiteY26" fmla="*/ 16394 h 490295"/>
                <a:gd name="connsiteX27" fmla="*/ 378212 w 1063322"/>
                <a:gd name="connsiteY27" fmla="*/ 10998 h 490295"/>
                <a:gd name="connsiteX28" fmla="*/ 353201 w 1063322"/>
                <a:gd name="connsiteY28" fmla="*/ 206 h 490295"/>
                <a:gd name="connsiteX29" fmla="*/ 341242 w 1063322"/>
                <a:gd name="connsiteY29" fmla="*/ 12092 h 490295"/>
                <a:gd name="connsiteX30" fmla="*/ 323231 w 1063322"/>
                <a:gd name="connsiteY30" fmla="*/ 24999 h 490295"/>
                <a:gd name="connsiteX31" fmla="*/ 309159 w 1063322"/>
                <a:gd name="connsiteY31" fmla="*/ 43374 h 490295"/>
                <a:gd name="connsiteX32" fmla="*/ 321189 w 1063322"/>
                <a:gd name="connsiteY32" fmla="*/ 73635 h 490295"/>
                <a:gd name="connsiteX33" fmla="*/ 320242 w 1063322"/>
                <a:gd name="connsiteY33" fmla="*/ 95511 h 490295"/>
                <a:gd name="connsiteX34" fmla="*/ 292168 w 1063322"/>
                <a:gd name="connsiteY34" fmla="*/ 110678 h 490295"/>
                <a:gd name="connsiteX35" fmla="*/ 268178 w 1063322"/>
                <a:gd name="connsiteY35" fmla="*/ 103386 h 490295"/>
                <a:gd name="connsiteX36" fmla="*/ 241125 w 1063322"/>
                <a:gd name="connsiteY36" fmla="*/ 105574 h 490295"/>
                <a:gd name="connsiteX37" fmla="*/ 213124 w 1063322"/>
                <a:gd name="connsiteY37" fmla="*/ 93688 h 490295"/>
                <a:gd name="connsiteX38" fmla="*/ 202114 w 1063322"/>
                <a:gd name="connsiteY38" fmla="*/ 73125 h 490295"/>
                <a:gd name="connsiteX39" fmla="*/ 155081 w 1063322"/>
                <a:gd name="connsiteY39" fmla="*/ 64520 h 490295"/>
                <a:gd name="connsiteX40" fmla="*/ 131091 w 1063322"/>
                <a:gd name="connsiteY40" fmla="*/ 68823 h 490295"/>
                <a:gd name="connsiteX41" fmla="*/ 108048 w 1063322"/>
                <a:gd name="connsiteY41" fmla="*/ 79615 h 490295"/>
                <a:gd name="connsiteX42" fmla="*/ 86173 w 1063322"/>
                <a:gd name="connsiteY42" fmla="*/ 95803 h 490295"/>
                <a:gd name="connsiteX43" fmla="*/ 60141 w 1063322"/>
                <a:gd name="connsiteY43" fmla="*/ 111990 h 490295"/>
                <a:gd name="connsiteX44" fmla="*/ 29078 w 1063322"/>
                <a:gd name="connsiteY44" fmla="*/ 127157 h 490295"/>
                <a:gd name="connsiteX45" fmla="*/ 6108 w 1063322"/>
                <a:gd name="connsiteY45" fmla="*/ 136856 h 490295"/>
                <a:gd name="connsiteX46" fmla="*/ -17 w 1063322"/>
                <a:gd name="connsiteY46" fmla="*/ 139043 h 490295"/>
                <a:gd name="connsiteX47" fmla="*/ 1077 w 1063322"/>
                <a:gd name="connsiteY47" fmla="*/ 143418 h 490295"/>
                <a:gd name="connsiteX48" fmla="*/ 25359 w 1063322"/>
                <a:gd name="connsiteY48" fmla="*/ 177107 h 490295"/>
                <a:gd name="connsiteX49" fmla="*/ 55839 w 1063322"/>
                <a:gd name="connsiteY49" fmla="*/ 195045 h 490295"/>
                <a:gd name="connsiteX50" fmla="*/ 85007 w 1063322"/>
                <a:gd name="connsiteY50" fmla="*/ 220493 h 490295"/>
                <a:gd name="connsiteX51" fmla="*/ 103090 w 1063322"/>
                <a:gd name="connsiteY51" fmla="*/ 248130 h 490295"/>
                <a:gd name="connsiteX52" fmla="*/ 100975 w 1063322"/>
                <a:gd name="connsiteY52" fmla="*/ 284589 h 490295"/>
                <a:gd name="connsiteX53" fmla="*/ 93684 w 1063322"/>
                <a:gd name="connsiteY53" fmla="*/ 314486 h 490295"/>
                <a:gd name="connsiteX54" fmla="*/ 169811 w 1063322"/>
                <a:gd name="connsiteY54" fmla="*/ 334684 h 490295"/>
                <a:gd name="connsiteX55" fmla="*/ 195260 w 1063322"/>
                <a:gd name="connsiteY55" fmla="*/ 351164 h 490295"/>
                <a:gd name="connsiteX56" fmla="*/ 217135 w 1063322"/>
                <a:gd name="connsiteY56" fmla="*/ 367643 h 490295"/>
                <a:gd name="connsiteX57" fmla="*/ 243313 w 1063322"/>
                <a:gd name="connsiteY57" fmla="*/ 398269 h 490295"/>
                <a:gd name="connsiteX58" fmla="*/ 262927 w 1063322"/>
                <a:gd name="connsiteY58" fmla="*/ 435895 h 490295"/>
                <a:gd name="connsiteX59" fmla="*/ 306679 w 1063322"/>
                <a:gd name="connsiteY59" fmla="*/ 440635 h 490295"/>
                <a:gd name="connsiteX60" fmla="*/ 387327 w 1063322"/>
                <a:gd name="connsiteY60" fmla="*/ 442968 h 490295"/>
                <a:gd name="connsiteX61" fmla="*/ 448360 w 1063322"/>
                <a:gd name="connsiteY61" fmla="*/ 457114 h 490295"/>
                <a:gd name="connsiteX62" fmla="*/ 485402 w 1063322"/>
                <a:gd name="connsiteY62" fmla="*/ 466521 h 490295"/>
                <a:gd name="connsiteX63" fmla="*/ 520331 w 1063322"/>
                <a:gd name="connsiteY63" fmla="*/ 475855 h 490295"/>
                <a:gd name="connsiteX64" fmla="*/ 546435 w 1063322"/>
                <a:gd name="connsiteY64" fmla="*/ 490001 h 490295"/>
                <a:gd name="connsiteX65" fmla="*/ 605354 w 1063322"/>
                <a:gd name="connsiteY65" fmla="*/ 457114 h 490295"/>
                <a:gd name="connsiteX66" fmla="*/ 681627 w 1063322"/>
                <a:gd name="connsiteY66" fmla="*/ 454708 h 490295"/>
                <a:gd name="connsiteX67" fmla="*/ 742660 w 1063322"/>
                <a:gd name="connsiteY67" fmla="*/ 426489 h 490295"/>
                <a:gd name="connsiteX68" fmla="*/ 784078 w 1063322"/>
                <a:gd name="connsiteY68" fmla="*/ 391196 h 490295"/>
                <a:gd name="connsiteX69" fmla="*/ 775327 w 1063322"/>
                <a:gd name="connsiteY69" fmla="*/ 348830 h 490295"/>
                <a:gd name="connsiteX70" fmla="*/ 805370 w 1063322"/>
                <a:gd name="connsiteY70" fmla="*/ 337936 h 490295"/>
                <a:gd name="connsiteX71" fmla="*/ 808067 w 1063322"/>
                <a:gd name="connsiteY71" fmla="*/ 339424 h 490295"/>
                <a:gd name="connsiteX72" fmla="*/ 862538 w 1063322"/>
                <a:gd name="connsiteY72" fmla="*/ 334684 h 490295"/>
                <a:gd name="connsiteX73" fmla="*/ 912633 w 1063322"/>
                <a:gd name="connsiteY73" fmla="*/ 318277 h 490295"/>
                <a:gd name="connsiteX74" fmla="*/ 943186 w 1063322"/>
                <a:gd name="connsiteY74" fmla="*/ 287651 h 490295"/>
                <a:gd name="connsiteX75" fmla="*/ 984604 w 1063322"/>
                <a:gd name="connsiteY75" fmla="*/ 268839 h 490295"/>
                <a:gd name="connsiteX76" fmla="*/ 1028355 w 1063322"/>
                <a:gd name="connsiteY76" fmla="*/ 259432 h 490295"/>
                <a:gd name="connsiteX77" fmla="*/ 1063210 w 1063322"/>
                <a:gd name="connsiteY77" fmla="*/ 254692 h 490295"/>
                <a:gd name="connsiteX78" fmla="*/ 1018584 w 1063322"/>
                <a:gd name="connsiteY78" fmla="*/ 204160 h 49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63322" h="490295">
                  <a:moveTo>
                    <a:pt x="1018584" y="204160"/>
                  </a:moveTo>
                  <a:cubicBezTo>
                    <a:pt x="1012532" y="195832"/>
                    <a:pt x="1000865" y="194002"/>
                    <a:pt x="992479" y="200076"/>
                  </a:cubicBezTo>
                  <a:cubicBezTo>
                    <a:pt x="989489" y="202293"/>
                    <a:pt x="987156" y="205363"/>
                    <a:pt x="985916" y="208899"/>
                  </a:cubicBezTo>
                  <a:cubicBezTo>
                    <a:pt x="981541" y="220712"/>
                    <a:pt x="972791" y="204160"/>
                    <a:pt x="953249" y="204160"/>
                  </a:cubicBezTo>
                  <a:cubicBezTo>
                    <a:pt x="933706" y="204160"/>
                    <a:pt x="931373" y="215973"/>
                    <a:pt x="918320" y="201826"/>
                  </a:cubicBezTo>
                  <a:cubicBezTo>
                    <a:pt x="905269" y="187680"/>
                    <a:pt x="922696" y="183013"/>
                    <a:pt x="922696" y="183013"/>
                  </a:cubicBezTo>
                  <a:lnTo>
                    <a:pt x="924883" y="164200"/>
                  </a:lnTo>
                  <a:lnTo>
                    <a:pt x="951936" y="105865"/>
                  </a:lnTo>
                  <a:cubicBezTo>
                    <a:pt x="944280" y="102358"/>
                    <a:pt x="935675" y="101461"/>
                    <a:pt x="927435" y="103313"/>
                  </a:cubicBezTo>
                  <a:cubicBezTo>
                    <a:pt x="919487" y="106522"/>
                    <a:pt x="900456" y="104407"/>
                    <a:pt x="898268" y="96823"/>
                  </a:cubicBezTo>
                  <a:cubicBezTo>
                    <a:pt x="896081" y="89240"/>
                    <a:pt x="864288" y="88146"/>
                    <a:pt x="856267" y="94636"/>
                  </a:cubicBezTo>
                  <a:cubicBezTo>
                    <a:pt x="848246" y="101126"/>
                    <a:pt x="830235" y="106522"/>
                    <a:pt x="829287" y="114105"/>
                  </a:cubicBezTo>
                  <a:cubicBezTo>
                    <a:pt x="828339" y="121689"/>
                    <a:pt x="809234" y="119501"/>
                    <a:pt x="802235" y="124897"/>
                  </a:cubicBezTo>
                  <a:cubicBezTo>
                    <a:pt x="795234" y="130293"/>
                    <a:pt x="759212" y="132189"/>
                    <a:pt x="758483" y="136783"/>
                  </a:cubicBezTo>
                  <a:cubicBezTo>
                    <a:pt x="757754" y="141377"/>
                    <a:pt x="719399" y="142179"/>
                    <a:pt x="713419" y="136783"/>
                  </a:cubicBezTo>
                  <a:cubicBezTo>
                    <a:pt x="707440" y="131387"/>
                    <a:pt x="674408" y="136783"/>
                    <a:pt x="670397" y="128105"/>
                  </a:cubicBezTo>
                  <a:cubicBezTo>
                    <a:pt x="666387" y="119428"/>
                    <a:pt x="652386" y="115199"/>
                    <a:pt x="652386" y="107615"/>
                  </a:cubicBezTo>
                  <a:cubicBezTo>
                    <a:pt x="652386" y="100032"/>
                    <a:pt x="627376" y="100323"/>
                    <a:pt x="624386" y="93615"/>
                  </a:cubicBezTo>
                  <a:cubicBezTo>
                    <a:pt x="621396" y="86906"/>
                    <a:pt x="601343" y="83844"/>
                    <a:pt x="598353" y="86323"/>
                  </a:cubicBezTo>
                  <a:cubicBezTo>
                    <a:pt x="595364" y="88802"/>
                    <a:pt x="573343" y="79833"/>
                    <a:pt x="567363" y="79031"/>
                  </a:cubicBezTo>
                  <a:cubicBezTo>
                    <a:pt x="561384" y="78229"/>
                    <a:pt x="542352" y="83333"/>
                    <a:pt x="536299" y="83333"/>
                  </a:cubicBezTo>
                  <a:cubicBezTo>
                    <a:pt x="530248" y="83333"/>
                    <a:pt x="519310" y="95219"/>
                    <a:pt x="512310" y="96313"/>
                  </a:cubicBezTo>
                  <a:cubicBezTo>
                    <a:pt x="505309" y="97407"/>
                    <a:pt x="486277" y="83333"/>
                    <a:pt x="482267" y="86615"/>
                  </a:cubicBezTo>
                  <a:cubicBezTo>
                    <a:pt x="478256" y="89896"/>
                    <a:pt x="466225" y="75823"/>
                    <a:pt x="461267" y="69333"/>
                  </a:cubicBezTo>
                  <a:cubicBezTo>
                    <a:pt x="456308" y="62843"/>
                    <a:pt x="461267" y="44468"/>
                    <a:pt x="457256" y="37978"/>
                  </a:cubicBezTo>
                  <a:cubicBezTo>
                    <a:pt x="453246" y="31488"/>
                    <a:pt x="431297" y="31488"/>
                    <a:pt x="424224" y="27186"/>
                  </a:cubicBezTo>
                  <a:cubicBezTo>
                    <a:pt x="416787" y="21812"/>
                    <a:pt x="408255" y="18129"/>
                    <a:pt x="399213" y="16394"/>
                  </a:cubicBezTo>
                  <a:cubicBezTo>
                    <a:pt x="391848" y="16678"/>
                    <a:pt x="384556" y="14804"/>
                    <a:pt x="378212" y="10998"/>
                  </a:cubicBezTo>
                  <a:cubicBezTo>
                    <a:pt x="370410" y="6251"/>
                    <a:pt x="362025" y="2620"/>
                    <a:pt x="353201" y="206"/>
                  </a:cubicBezTo>
                  <a:cubicBezTo>
                    <a:pt x="345909" y="-1981"/>
                    <a:pt x="345180" y="7498"/>
                    <a:pt x="341242" y="12092"/>
                  </a:cubicBezTo>
                  <a:cubicBezTo>
                    <a:pt x="337305" y="16686"/>
                    <a:pt x="325200" y="17488"/>
                    <a:pt x="323231" y="24999"/>
                  </a:cubicBezTo>
                  <a:cubicBezTo>
                    <a:pt x="321262" y="32509"/>
                    <a:pt x="307190" y="34770"/>
                    <a:pt x="309159" y="43374"/>
                  </a:cubicBezTo>
                  <a:cubicBezTo>
                    <a:pt x="311127" y="51978"/>
                    <a:pt x="316450" y="69333"/>
                    <a:pt x="321189" y="73635"/>
                  </a:cubicBezTo>
                  <a:cubicBezTo>
                    <a:pt x="325929" y="77937"/>
                    <a:pt x="323231" y="90917"/>
                    <a:pt x="320242" y="95511"/>
                  </a:cubicBezTo>
                  <a:cubicBezTo>
                    <a:pt x="317252" y="100105"/>
                    <a:pt x="296179" y="102803"/>
                    <a:pt x="292168" y="110678"/>
                  </a:cubicBezTo>
                  <a:cubicBezTo>
                    <a:pt x="288158" y="118553"/>
                    <a:pt x="278168" y="109584"/>
                    <a:pt x="268178" y="103386"/>
                  </a:cubicBezTo>
                  <a:cubicBezTo>
                    <a:pt x="259574" y="98391"/>
                    <a:pt x="248782" y="99259"/>
                    <a:pt x="241125" y="105574"/>
                  </a:cubicBezTo>
                  <a:cubicBezTo>
                    <a:pt x="236167" y="109876"/>
                    <a:pt x="218156" y="94782"/>
                    <a:pt x="213124" y="93688"/>
                  </a:cubicBezTo>
                  <a:cubicBezTo>
                    <a:pt x="208093" y="92594"/>
                    <a:pt x="207145" y="71812"/>
                    <a:pt x="202114" y="73125"/>
                  </a:cubicBezTo>
                  <a:cubicBezTo>
                    <a:pt x="186218" y="71674"/>
                    <a:pt x="170467" y="68793"/>
                    <a:pt x="155081" y="64520"/>
                  </a:cubicBezTo>
                  <a:cubicBezTo>
                    <a:pt x="147790" y="62333"/>
                    <a:pt x="133206" y="63427"/>
                    <a:pt x="131091" y="68823"/>
                  </a:cubicBezTo>
                  <a:cubicBezTo>
                    <a:pt x="128976" y="74219"/>
                    <a:pt x="111038" y="73125"/>
                    <a:pt x="108048" y="79615"/>
                  </a:cubicBezTo>
                  <a:cubicBezTo>
                    <a:pt x="105059" y="86104"/>
                    <a:pt x="91059" y="89313"/>
                    <a:pt x="86173" y="95803"/>
                  </a:cubicBezTo>
                  <a:cubicBezTo>
                    <a:pt x="81288" y="102292"/>
                    <a:pt x="64297" y="102292"/>
                    <a:pt x="60141" y="111990"/>
                  </a:cubicBezTo>
                  <a:cubicBezTo>
                    <a:pt x="55984" y="121689"/>
                    <a:pt x="35130" y="126064"/>
                    <a:pt x="29078" y="127157"/>
                  </a:cubicBezTo>
                  <a:cubicBezTo>
                    <a:pt x="23026" y="128251"/>
                    <a:pt x="7202" y="131460"/>
                    <a:pt x="6108" y="136856"/>
                  </a:cubicBezTo>
                  <a:cubicBezTo>
                    <a:pt x="5671" y="139189"/>
                    <a:pt x="3118" y="139481"/>
                    <a:pt x="-17" y="139043"/>
                  </a:cubicBezTo>
                  <a:cubicBezTo>
                    <a:pt x="420" y="140480"/>
                    <a:pt x="785" y="141938"/>
                    <a:pt x="1077" y="143418"/>
                  </a:cubicBezTo>
                  <a:cubicBezTo>
                    <a:pt x="5233" y="168065"/>
                    <a:pt x="14931" y="167409"/>
                    <a:pt x="25359" y="177107"/>
                  </a:cubicBezTo>
                  <a:cubicBezTo>
                    <a:pt x="35787" y="186805"/>
                    <a:pt x="44755" y="194243"/>
                    <a:pt x="55839" y="195045"/>
                  </a:cubicBezTo>
                  <a:cubicBezTo>
                    <a:pt x="66922" y="195847"/>
                    <a:pt x="83548" y="209628"/>
                    <a:pt x="85007" y="220493"/>
                  </a:cubicBezTo>
                  <a:cubicBezTo>
                    <a:pt x="87996" y="231373"/>
                    <a:pt x="94340" y="241042"/>
                    <a:pt x="103090" y="248130"/>
                  </a:cubicBezTo>
                  <a:cubicBezTo>
                    <a:pt x="109288" y="253307"/>
                    <a:pt x="100975" y="271318"/>
                    <a:pt x="100975" y="284589"/>
                  </a:cubicBezTo>
                  <a:cubicBezTo>
                    <a:pt x="100975" y="297860"/>
                    <a:pt x="85736" y="301069"/>
                    <a:pt x="93684" y="314486"/>
                  </a:cubicBezTo>
                  <a:cubicBezTo>
                    <a:pt x="101631" y="327903"/>
                    <a:pt x="154570" y="334684"/>
                    <a:pt x="169811" y="334684"/>
                  </a:cubicBezTo>
                  <a:cubicBezTo>
                    <a:pt x="185051" y="334684"/>
                    <a:pt x="190593" y="350362"/>
                    <a:pt x="195260" y="351164"/>
                  </a:cubicBezTo>
                  <a:cubicBezTo>
                    <a:pt x="204812" y="352914"/>
                    <a:pt x="206124" y="365310"/>
                    <a:pt x="217135" y="367643"/>
                  </a:cubicBezTo>
                  <a:cubicBezTo>
                    <a:pt x="228146" y="369977"/>
                    <a:pt x="239011" y="377050"/>
                    <a:pt x="243313" y="398269"/>
                  </a:cubicBezTo>
                  <a:cubicBezTo>
                    <a:pt x="247615" y="419489"/>
                    <a:pt x="260740" y="426489"/>
                    <a:pt x="262927" y="435895"/>
                  </a:cubicBezTo>
                  <a:cubicBezTo>
                    <a:pt x="265115" y="445302"/>
                    <a:pt x="289106" y="438228"/>
                    <a:pt x="306679" y="440635"/>
                  </a:cubicBezTo>
                  <a:cubicBezTo>
                    <a:pt x="324252" y="443041"/>
                    <a:pt x="374274" y="440635"/>
                    <a:pt x="387327" y="442968"/>
                  </a:cubicBezTo>
                  <a:cubicBezTo>
                    <a:pt x="400380" y="445302"/>
                    <a:pt x="431078" y="442968"/>
                    <a:pt x="448360" y="457114"/>
                  </a:cubicBezTo>
                  <a:cubicBezTo>
                    <a:pt x="465642" y="471261"/>
                    <a:pt x="474538" y="459448"/>
                    <a:pt x="485402" y="466521"/>
                  </a:cubicBezTo>
                  <a:cubicBezTo>
                    <a:pt x="495174" y="474440"/>
                    <a:pt x="507862" y="477831"/>
                    <a:pt x="520331" y="475855"/>
                  </a:cubicBezTo>
                  <a:cubicBezTo>
                    <a:pt x="535570" y="473521"/>
                    <a:pt x="535570" y="487667"/>
                    <a:pt x="546435" y="490001"/>
                  </a:cubicBezTo>
                  <a:cubicBezTo>
                    <a:pt x="557300" y="492334"/>
                    <a:pt x="576989" y="471188"/>
                    <a:pt x="605354" y="457114"/>
                  </a:cubicBezTo>
                  <a:cubicBezTo>
                    <a:pt x="633720" y="443041"/>
                    <a:pt x="666387" y="452375"/>
                    <a:pt x="681627" y="454708"/>
                  </a:cubicBezTo>
                  <a:cubicBezTo>
                    <a:pt x="696867" y="457042"/>
                    <a:pt x="725378" y="447416"/>
                    <a:pt x="742660" y="426489"/>
                  </a:cubicBezTo>
                  <a:cubicBezTo>
                    <a:pt x="759941" y="405561"/>
                    <a:pt x="781890" y="410009"/>
                    <a:pt x="784078" y="391196"/>
                  </a:cubicBezTo>
                  <a:cubicBezTo>
                    <a:pt x="786265" y="372383"/>
                    <a:pt x="766650" y="365310"/>
                    <a:pt x="775327" y="348830"/>
                  </a:cubicBezTo>
                  <a:cubicBezTo>
                    <a:pt x="780650" y="337520"/>
                    <a:pt x="794068" y="332642"/>
                    <a:pt x="805370" y="337936"/>
                  </a:cubicBezTo>
                  <a:cubicBezTo>
                    <a:pt x="806317" y="338374"/>
                    <a:pt x="807192" y="338870"/>
                    <a:pt x="808067" y="339424"/>
                  </a:cubicBezTo>
                  <a:cubicBezTo>
                    <a:pt x="825641" y="348342"/>
                    <a:pt x="846788" y="346504"/>
                    <a:pt x="862538" y="334684"/>
                  </a:cubicBezTo>
                  <a:cubicBezTo>
                    <a:pt x="884414" y="318277"/>
                    <a:pt x="893091" y="320611"/>
                    <a:pt x="912633" y="318277"/>
                  </a:cubicBezTo>
                  <a:cubicBezTo>
                    <a:pt x="932175" y="315944"/>
                    <a:pt x="930133" y="301798"/>
                    <a:pt x="943186" y="287651"/>
                  </a:cubicBezTo>
                  <a:cubicBezTo>
                    <a:pt x="953687" y="275766"/>
                    <a:pt x="968780" y="268919"/>
                    <a:pt x="984604" y="268839"/>
                  </a:cubicBezTo>
                  <a:cubicBezTo>
                    <a:pt x="997729" y="268839"/>
                    <a:pt x="1015084" y="254692"/>
                    <a:pt x="1028355" y="259432"/>
                  </a:cubicBezTo>
                  <a:cubicBezTo>
                    <a:pt x="1041626" y="264172"/>
                    <a:pt x="1061023" y="266724"/>
                    <a:pt x="1063210" y="254692"/>
                  </a:cubicBezTo>
                  <a:cubicBezTo>
                    <a:pt x="1065398" y="242661"/>
                    <a:pt x="1029521" y="218306"/>
                    <a:pt x="1018584" y="204160"/>
                  </a:cubicBezTo>
                  <a:close/>
                </a:path>
              </a:pathLst>
            </a:custGeom>
            <a:grpFill/>
            <a:ln w="3175" cap="flat">
              <a:solidFill>
                <a:srgbClr val="F3F3F3"/>
              </a:solidFill>
              <a:prstDash val="solid"/>
              <a:miter/>
            </a:ln>
          </p:spPr>
          <p:txBody>
            <a:bodyPr rtlCol="0" anchor="ctr"/>
            <a:lstStyle/>
            <a:p>
              <a:endParaRPr lang="pt-PT"/>
            </a:p>
          </p:txBody>
        </p:sp>
        <p:sp>
          <p:nvSpPr>
            <p:cNvPr id="103" name="Forma livre: Forma 102">
              <a:extLst>
                <a:ext uri="{FF2B5EF4-FFF2-40B4-BE49-F238E27FC236}">
                  <a16:creationId xmlns:a16="http://schemas.microsoft.com/office/drawing/2014/main" id="{EF71EC33-FA1A-4CB3-9624-91C99A829AF7}"/>
                </a:ext>
              </a:extLst>
            </p:cNvPr>
            <p:cNvSpPr/>
            <p:nvPr/>
          </p:nvSpPr>
          <p:spPr>
            <a:xfrm>
              <a:off x="6892125" y="3135744"/>
              <a:ext cx="17427" cy="50217"/>
            </a:xfrm>
            <a:custGeom>
              <a:avLst/>
              <a:gdLst>
                <a:gd name="connsiteX0" fmla="*/ 7275 w 17427"/>
                <a:gd name="connsiteY0" fmla="*/ 516 h 50217"/>
                <a:gd name="connsiteX1" fmla="*/ -17 w 17427"/>
                <a:gd name="connsiteY1" fmla="*/ 26913 h 50217"/>
                <a:gd name="connsiteX2" fmla="*/ 12525 w 17427"/>
                <a:gd name="connsiteY2" fmla="*/ 50101 h 50217"/>
                <a:gd name="connsiteX3" fmla="*/ 16244 w 17427"/>
                <a:gd name="connsiteY3" fmla="*/ 7371 h 50217"/>
                <a:gd name="connsiteX4" fmla="*/ 17411 w 17427"/>
                <a:gd name="connsiteY4" fmla="*/ 79 h 50217"/>
                <a:gd name="connsiteX5" fmla="*/ 7275 w 17427"/>
                <a:gd name="connsiteY5" fmla="*/ 516 h 5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27" h="50217">
                  <a:moveTo>
                    <a:pt x="7275" y="516"/>
                  </a:moveTo>
                  <a:cubicBezTo>
                    <a:pt x="2171" y="2704"/>
                    <a:pt x="-17" y="23631"/>
                    <a:pt x="-17" y="26913"/>
                  </a:cubicBezTo>
                  <a:cubicBezTo>
                    <a:pt x="1894" y="35670"/>
                    <a:pt x="6239" y="43706"/>
                    <a:pt x="12525" y="50101"/>
                  </a:cubicBezTo>
                  <a:cubicBezTo>
                    <a:pt x="14421" y="34132"/>
                    <a:pt x="14931" y="13131"/>
                    <a:pt x="16244" y="7371"/>
                  </a:cubicBezTo>
                  <a:cubicBezTo>
                    <a:pt x="16244" y="5912"/>
                    <a:pt x="16973" y="3360"/>
                    <a:pt x="17411" y="79"/>
                  </a:cubicBezTo>
                  <a:cubicBezTo>
                    <a:pt x="14028" y="-286"/>
                    <a:pt x="10615" y="-140"/>
                    <a:pt x="7275" y="516"/>
                  </a:cubicBezTo>
                  <a:close/>
                </a:path>
              </a:pathLst>
            </a:custGeom>
            <a:grpFill/>
            <a:ln w="3175" cap="flat">
              <a:solidFill>
                <a:srgbClr val="F3F3F3"/>
              </a:solidFill>
              <a:prstDash val="solid"/>
              <a:miter/>
            </a:ln>
          </p:spPr>
          <p:txBody>
            <a:bodyPr rtlCol="0" anchor="ctr"/>
            <a:lstStyle/>
            <a:p>
              <a:endParaRPr lang="pt-PT"/>
            </a:p>
          </p:txBody>
        </p:sp>
        <p:sp>
          <p:nvSpPr>
            <p:cNvPr id="104" name="Forma livre: Forma 103">
              <a:extLst>
                <a:ext uri="{FF2B5EF4-FFF2-40B4-BE49-F238E27FC236}">
                  <a16:creationId xmlns:a16="http://schemas.microsoft.com/office/drawing/2014/main" id="{FCC55413-90F4-4914-9201-64F25C45565A}"/>
                </a:ext>
              </a:extLst>
            </p:cNvPr>
            <p:cNvSpPr/>
            <p:nvPr/>
          </p:nvSpPr>
          <p:spPr>
            <a:xfrm>
              <a:off x="6863395" y="3104219"/>
              <a:ext cx="49220" cy="152399"/>
            </a:xfrm>
            <a:custGeom>
              <a:avLst/>
              <a:gdLst>
                <a:gd name="connsiteX0" fmla="*/ 22734 w 49220"/>
                <a:gd name="connsiteY0" fmla="*/ 150242 h 152399"/>
                <a:gd name="connsiteX1" fmla="*/ 26234 w 49220"/>
                <a:gd name="connsiteY1" fmla="*/ 152283 h 152399"/>
                <a:gd name="connsiteX2" fmla="*/ 37099 w 49220"/>
                <a:gd name="connsiteY2" fmla="*/ 99344 h 152399"/>
                <a:gd name="connsiteX3" fmla="*/ 41401 w 49220"/>
                <a:gd name="connsiteY3" fmla="*/ 81552 h 152399"/>
                <a:gd name="connsiteX4" fmla="*/ 28859 w 49220"/>
                <a:gd name="connsiteY4" fmla="*/ 58364 h 152399"/>
                <a:gd name="connsiteX5" fmla="*/ 36151 w 49220"/>
                <a:gd name="connsiteY5" fmla="*/ 31967 h 152399"/>
                <a:gd name="connsiteX6" fmla="*/ 46432 w 49220"/>
                <a:gd name="connsiteY6" fmla="*/ 31967 h 152399"/>
                <a:gd name="connsiteX7" fmla="*/ 49203 w 49220"/>
                <a:gd name="connsiteY7" fmla="*/ 7758 h 152399"/>
                <a:gd name="connsiteX8" fmla="*/ 32140 w 49220"/>
                <a:gd name="connsiteY8" fmla="*/ -117 h 152399"/>
                <a:gd name="connsiteX9" fmla="*/ 26744 w 49220"/>
                <a:gd name="connsiteY9" fmla="*/ 17019 h 152399"/>
                <a:gd name="connsiteX10" fmla="*/ -17 w 49220"/>
                <a:gd name="connsiteY10" fmla="*/ 81989 h 152399"/>
                <a:gd name="connsiteX11" fmla="*/ 24338 w 49220"/>
                <a:gd name="connsiteY11" fmla="*/ 146304 h 15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20" h="152399">
                  <a:moveTo>
                    <a:pt x="22734" y="150242"/>
                  </a:moveTo>
                  <a:lnTo>
                    <a:pt x="26234" y="152283"/>
                  </a:lnTo>
                  <a:cubicBezTo>
                    <a:pt x="29078" y="130408"/>
                    <a:pt x="33526" y="104521"/>
                    <a:pt x="37099" y="99344"/>
                  </a:cubicBezTo>
                  <a:cubicBezTo>
                    <a:pt x="39636" y="93737"/>
                    <a:pt x="41095" y="87699"/>
                    <a:pt x="41401" y="81552"/>
                  </a:cubicBezTo>
                  <a:cubicBezTo>
                    <a:pt x="35115" y="75157"/>
                    <a:pt x="30769" y="67121"/>
                    <a:pt x="28859" y="58364"/>
                  </a:cubicBezTo>
                  <a:cubicBezTo>
                    <a:pt x="28859" y="55082"/>
                    <a:pt x="30901" y="34155"/>
                    <a:pt x="36151" y="31967"/>
                  </a:cubicBezTo>
                  <a:cubicBezTo>
                    <a:pt x="39556" y="31443"/>
                    <a:pt x="43027" y="31443"/>
                    <a:pt x="46432" y="31967"/>
                  </a:cubicBezTo>
                  <a:cubicBezTo>
                    <a:pt x="47307" y="25477"/>
                    <a:pt x="48328" y="16144"/>
                    <a:pt x="49203" y="7758"/>
                  </a:cubicBezTo>
                  <a:lnTo>
                    <a:pt x="32140" y="-117"/>
                  </a:lnTo>
                  <a:cubicBezTo>
                    <a:pt x="29639" y="5352"/>
                    <a:pt x="27831" y="11106"/>
                    <a:pt x="26744" y="17019"/>
                  </a:cubicBezTo>
                  <a:cubicBezTo>
                    <a:pt x="23901" y="36488"/>
                    <a:pt x="7859" y="68646"/>
                    <a:pt x="-17" y="81989"/>
                  </a:cubicBezTo>
                  <a:lnTo>
                    <a:pt x="24338" y="146304"/>
                  </a:lnTo>
                  <a:close/>
                </a:path>
              </a:pathLst>
            </a:custGeom>
            <a:grpFill/>
            <a:ln w="3175" cap="flat">
              <a:solidFill>
                <a:srgbClr val="F3F3F3"/>
              </a:solidFill>
              <a:prstDash val="solid"/>
              <a:miter/>
            </a:ln>
          </p:spPr>
          <p:txBody>
            <a:bodyPr rtlCol="0" anchor="ctr"/>
            <a:lstStyle/>
            <a:p>
              <a:endParaRPr lang="pt-PT"/>
            </a:p>
          </p:txBody>
        </p:sp>
        <p:sp>
          <p:nvSpPr>
            <p:cNvPr id="105" name="Forma livre: Forma 104">
              <a:extLst>
                <a:ext uri="{FF2B5EF4-FFF2-40B4-BE49-F238E27FC236}">
                  <a16:creationId xmlns:a16="http://schemas.microsoft.com/office/drawing/2014/main" id="{9AB6C238-85D6-4F59-8379-D9D23356ED28}"/>
                </a:ext>
              </a:extLst>
            </p:cNvPr>
            <p:cNvSpPr/>
            <p:nvPr/>
          </p:nvSpPr>
          <p:spPr>
            <a:xfrm>
              <a:off x="6889646" y="3101521"/>
              <a:ext cx="142847" cy="169264"/>
            </a:xfrm>
            <a:custGeom>
              <a:avLst/>
              <a:gdLst>
                <a:gd name="connsiteX0" fmla="*/ 132185 w 142847"/>
                <a:gd name="connsiteY0" fmla="*/ -117 h 169264"/>
                <a:gd name="connsiteX1" fmla="*/ 88871 w 142847"/>
                <a:gd name="connsiteY1" fmla="*/ 21759 h 169264"/>
                <a:gd name="connsiteX2" fmla="*/ 56787 w 142847"/>
                <a:gd name="connsiteY2" fmla="*/ 40499 h 169264"/>
                <a:gd name="connsiteX3" fmla="*/ 26088 w 142847"/>
                <a:gd name="connsiteY3" fmla="*/ 23144 h 169264"/>
                <a:gd name="connsiteX4" fmla="*/ 23390 w 142847"/>
                <a:gd name="connsiteY4" fmla="*/ 10165 h 169264"/>
                <a:gd name="connsiteX5" fmla="*/ 22807 w 142847"/>
                <a:gd name="connsiteY5" fmla="*/ 10165 h 169264"/>
                <a:gd name="connsiteX6" fmla="*/ 18869 w 142847"/>
                <a:gd name="connsiteY6" fmla="*/ 41520 h 169264"/>
                <a:gd name="connsiteX7" fmla="*/ 10848 w 142847"/>
                <a:gd name="connsiteY7" fmla="*/ 102042 h 169264"/>
                <a:gd name="connsiteX8" fmla="*/ -17 w 142847"/>
                <a:gd name="connsiteY8" fmla="*/ 154982 h 169264"/>
                <a:gd name="connsiteX9" fmla="*/ 30099 w 142847"/>
                <a:gd name="connsiteY9" fmla="*/ 169055 h 169264"/>
                <a:gd name="connsiteX10" fmla="*/ 56787 w 142847"/>
                <a:gd name="connsiteY10" fmla="*/ 147179 h 169264"/>
                <a:gd name="connsiteX11" fmla="*/ 78225 w 142847"/>
                <a:gd name="connsiteY11" fmla="*/ 137116 h 169264"/>
                <a:gd name="connsiteX12" fmla="*/ 98278 w 142847"/>
                <a:gd name="connsiteY12" fmla="*/ 119762 h 169264"/>
                <a:gd name="connsiteX13" fmla="*/ 72829 w 142847"/>
                <a:gd name="connsiteY13" fmla="*/ 88042 h 169264"/>
                <a:gd name="connsiteX14" fmla="*/ 106226 w 142847"/>
                <a:gd name="connsiteY14" fmla="*/ 65000 h 169264"/>
                <a:gd name="connsiteX15" fmla="*/ 141008 w 142847"/>
                <a:gd name="connsiteY15" fmla="*/ 53479 h 169264"/>
                <a:gd name="connsiteX16" fmla="*/ 142831 w 142847"/>
                <a:gd name="connsiteY16" fmla="*/ 53479 h 169264"/>
                <a:gd name="connsiteX17" fmla="*/ 134956 w 142847"/>
                <a:gd name="connsiteY17" fmla="*/ 17603 h 169264"/>
                <a:gd name="connsiteX18" fmla="*/ 132185 w 142847"/>
                <a:gd name="connsiteY18" fmla="*/ -117 h 169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847" h="169264">
                  <a:moveTo>
                    <a:pt x="132185" y="-117"/>
                  </a:moveTo>
                  <a:cubicBezTo>
                    <a:pt x="118258" y="8145"/>
                    <a:pt x="103790" y="15459"/>
                    <a:pt x="88871" y="21759"/>
                  </a:cubicBezTo>
                  <a:cubicBezTo>
                    <a:pt x="79538" y="23144"/>
                    <a:pt x="56787" y="40499"/>
                    <a:pt x="56787" y="40499"/>
                  </a:cubicBezTo>
                  <a:lnTo>
                    <a:pt x="26088" y="23144"/>
                  </a:lnTo>
                  <a:lnTo>
                    <a:pt x="23390" y="10165"/>
                  </a:lnTo>
                  <a:lnTo>
                    <a:pt x="22807" y="10165"/>
                  </a:lnTo>
                  <a:cubicBezTo>
                    <a:pt x="21567" y="22561"/>
                    <a:pt x="19890" y="36926"/>
                    <a:pt x="18869" y="41520"/>
                  </a:cubicBezTo>
                  <a:cubicBezTo>
                    <a:pt x="16827" y="50197"/>
                    <a:pt x="16827" y="93365"/>
                    <a:pt x="10848" y="102042"/>
                  </a:cubicBezTo>
                  <a:cubicBezTo>
                    <a:pt x="7203" y="107220"/>
                    <a:pt x="2827" y="133033"/>
                    <a:pt x="-17" y="154982"/>
                  </a:cubicBezTo>
                  <a:cubicBezTo>
                    <a:pt x="9288" y="161107"/>
                    <a:pt x="19431" y="165854"/>
                    <a:pt x="30099" y="169055"/>
                  </a:cubicBezTo>
                  <a:cubicBezTo>
                    <a:pt x="42130" y="170440"/>
                    <a:pt x="56787" y="156075"/>
                    <a:pt x="56787" y="147179"/>
                  </a:cubicBezTo>
                  <a:cubicBezTo>
                    <a:pt x="56787" y="138283"/>
                    <a:pt x="67506" y="137116"/>
                    <a:pt x="78225" y="137116"/>
                  </a:cubicBezTo>
                  <a:cubicBezTo>
                    <a:pt x="88944" y="137116"/>
                    <a:pt x="90257" y="124064"/>
                    <a:pt x="98278" y="119762"/>
                  </a:cubicBezTo>
                  <a:cubicBezTo>
                    <a:pt x="106299" y="115460"/>
                    <a:pt x="80850" y="90594"/>
                    <a:pt x="72829" y="88042"/>
                  </a:cubicBezTo>
                  <a:cubicBezTo>
                    <a:pt x="64808" y="85490"/>
                    <a:pt x="79538" y="66167"/>
                    <a:pt x="106226" y="65000"/>
                  </a:cubicBezTo>
                  <a:cubicBezTo>
                    <a:pt x="132914" y="63833"/>
                    <a:pt x="126278" y="53479"/>
                    <a:pt x="141008" y="53479"/>
                  </a:cubicBezTo>
                  <a:lnTo>
                    <a:pt x="142831" y="53479"/>
                  </a:lnTo>
                  <a:cubicBezTo>
                    <a:pt x="140279" y="40864"/>
                    <a:pt x="136998" y="25624"/>
                    <a:pt x="134956" y="17603"/>
                  </a:cubicBezTo>
                  <a:cubicBezTo>
                    <a:pt x="133541" y="11784"/>
                    <a:pt x="132615" y="5856"/>
                    <a:pt x="132185" y="-117"/>
                  </a:cubicBezTo>
                  <a:close/>
                </a:path>
              </a:pathLst>
            </a:custGeom>
            <a:grpFill/>
            <a:ln w="3175" cap="flat">
              <a:solidFill>
                <a:srgbClr val="F3F3F3"/>
              </a:solidFill>
              <a:prstDash val="solid"/>
              <a:miter/>
            </a:ln>
          </p:spPr>
          <p:txBody>
            <a:bodyPr rtlCol="0" anchor="ctr"/>
            <a:lstStyle/>
            <a:p>
              <a:endParaRPr lang="pt-PT"/>
            </a:p>
          </p:txBody>
        </p:sp>
        <p:sp>
          <p:nvSpPr>
            <p:cNvPr id="106" name="Forma livre: Forma 105">
              <a:extLst>
                <a:ext uri="{FF2B5EF4-FFF2-40B4-BE49-F238E27FC236}">
                  <a16:creationId xmlns:a16="http://schemas.microsoft.com/office/drawing/2014/main" id="{98DFCCD1-3B7C-4BB7-AB78-D6E1FAD0C96D}"/>
                </a:ext>
              </a:extLst>
            </p:cNvPr>
            <p:cNvSpPr/>
            <p:nvPr/>
          </p:nvSpPr>
          <p:spPr>
            <a:xfrm>
              <a:off x="8072749" y="2686857"/>
              <a:ext cx="368752" cy="168119"/>
            </a:xfrm>
            <a:custGeom>
              <a:avLst/>
              <a:gdLst>
                <a:gd name="connsiteX0" fmla="*/ 340590 w 368752"/>
                <a:gd name="connsiteY0" fmla="*/ 30630 h 168119"/>
                <a:gd name="connsiteX1" fmla="*/ 308578 w 368752"/>
                <a:gd name="connsiteY1" fmla="*/ 20932 h 168119"/>
                <a:gd name="connsiteX2" fmla="*/ 221513 w 368752"/>
                <a:gd name="connsiteY2" fmla="*/ 15536 h 168119"/>
                <a:gd name="connsiteX3" fmla="*/ 176523 w 368752"/>
                <a:gd name="connsiteY3" fmla="*/ 1463 h 168119"/>
                <a:gd name="connsiteX4" fmla="*/ 141521 w 368752"/>
                <a:gd name="connsiteY4" fmla="*/ 16630 h 168119"/>
                <a:gd name="connsiteX5" fmla="*/ 111479 w 368752"/>
                <a:gd name="connsiteY5" fmla="*/ 22026 h 168119"/>
                <a:gd name="connsiteX6" fmla="*/ 65467 w 368752"/>
                <a:gd name="connsiteY6" fmla="*/ 23120 h 168119"/>
                <a:gd name="connsiteX7" fmla="*/ 44466 w 368752"/>
                <a:gd name="connsiteY7" fmla="*/ 47912 h 168119"/>
                <a:gd name="connsiteX8" fmla="*/ 34185 w 368752"/>
                <a:gd name="connsiteY8" fmla="*/ 68257 h 168119"/>
                <a:gd name="connsiteX9" fmla="*/ 46800 w 368752"/>
                <a:gd name="connsiteY9" fmla="*/ 80434 h 168119"/>
                <a:gd name="connsiteX10" fmla="*/ 73489 w 368752"/>
                <a:gd name="connsiteY10" fmla="*/ 78976 h 168119"/>
                <a:gd name="connsiteX11" fmla="*/ 120229 w 368752"/>
                <a:gd name="connsiteY11" fmla="*/ 102018 h 168119"/>
                <a:gd name="connsiteX12" fmla="*/ 105645 w 368752"/>
                <a:gd name="connsiteY12" fmla="*/ 120758 h 168119"/>
                <a:gd name="connsiteX13" fmla="*/ 73561 w 368752"/>
                <a:gd name="connsiteY13" fmla="*/ 126518 h 168119"/>
                <a:gd name="connsiteX14" fmla="*/ 24123 w 368752"/>
                <a:gd name="connsiteY14" fmla="*/ 133810 h 168119"/>
                <a:gd name="connsiteX15" fmla="*/ 59 w 368752"/>
                <a:gd name="connsiteY15" fmla="*/ 155686 h 168119"/>
                <a:gd name="connsiteX16" fmla="*/ 48185 w 368752"/>
                <a:gd name="connsiteY16" fmla="*/ 159988 h 168119"/>
                <a:gd name="connsiteX17" fmla="*/ 78957 w 368752"/>
                <a:gd name="connsiteY17" fmla="*/ 161447 h 168119"/>
                <a:gd name="connsiteX18" fmla="*/ 106958 w 368752"/>
                <a:gd name="connsiteY18" fmla="*/ 167207 h 168119"/>
                <a:gd name="connsiteX19" fmla="*/ 150709 w 368752"/>
                <a:gd name="connsiteY19" fmla="*/ 164363 h 168119"/>
                <a:gd name="connsiteX20" fmla="*/ 156251 w 368752"/>
                <a:gd name="connsiteY20" fmla="*/ 146207 h 168119"/>
                <a:gd name="connsiteX21" fmla="*/ 171272 w 368752"/>
                <a:gd name="connsiteY21" fmla="*/ 136508 h 168119"/>
                <a:gd name="connsiteX22" fmla="*/ 190012 w 368752"/>
                <a:gd name="connsiteY22" fmla="*/ 123529 h 168119"/>
                <a:gd name="connsiteX23" fmla="*/ 210283 w 368752"/>
                <a:gd name="connsiteY23" fmla="*/ 116237 h 168119"/>
                <a:gd name="connsiteX24" fmla="*/ 231284 w 368752"/>
                <a:gd name="connsiteY24" fmla="*/ 123529 h 168119"/>
                <a:gd name="connsiteX25" fmla="*/ 251555 w 368752"/>
                <a:gd name="connsiteY25" fmla="*/ 108945 h 168119"/>
                <a:gd name="connsiteX26" fmla="*/ 282327 w 368752"/>
                <a:gd name="connsiteY26" fmla="*/ 99247 h 168119"/>
                <a:gd name="connsiteX27" fmla="*/ 309380 w 368752"/>
                <a:gd name="connsiteY27" fmla="*/ 83059 h 168119"/>
                <a:gd name="connsiteX28" fmla="*/ 335631 w 368752"/>
                <a:gd name="connsiteY28" fmla="*/ 66871 h 168119"/>
                <a:gd name="connsiteX29" fmla="*/ 365673 w 368752"/>
                <a:gd name="connsiteY29" fmla="*/ 50683 h 168119"/>
                <a:gd name="connsiteX30" fmla="*/ 368736 w 368752"/>
                <a:gd name="connsiteY30" fmla="*/ 42808 h 168119"/>
                <a:gd name="connsiteX31" fmla="*/ 340590 w 368752"/>
                <a:gd name="connsiteY31" fmla="*/ 30630 h 168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8752" h="168119">
                  <a:moveTo>
                    <a:pt x="340590" y="30630"/>
                  </a:moveTo>
                  <a:cubicBezTo>
                    <a:pt x="327610" y="14443"/>
                    <a:pt x="323599" y="25234"/>
                    <a:pt x="308578" y="20932"/>
                  </a:cubicBezTo>
                  <a:cubicBezTo>
                    <a:pt x="293557" y="16630"/>
                    <a:pt x="233545" y="10140"/>
                    <a:pt x="221513" y="15536"/>
                  </a:cubicBezTo>
                  <a:cubicBezTo>
                    <a:pt x="209481" y="20932"/>
                    <a:pt x="184471" y="5765"/>
                    <a:pt x="176523" y="1463"/>
                  </a:cubicBezTo>
                  <a:cubicBezTo>
                    <a:pt x="168574" y="-2839"/>
                    <a:pt x="142469" y="1463"/>
                    <a:pt x="141521" y="16630"/>
                  </a:cubicBezTo>
                  <a:cubicBezTo>
                    <a:pt x="140573" y="31797"/>
                    <a:pt x="129490" y="31724"/>
                    <a:pt x="111479" y="22026"/>
                  </a:cubicBezTo>
                  <a:cubicBezTo>
                    <a:pt x="93468" y="12328"/>
                    <a:pt x="66415" y="12328"/>
                    <a:pt x="65467" y="23120"/>
                  </a:cubicBezTo>
                  <a:cubicBezTo>
                    <a:pt x="64519" y="33912"/>
                    <a:pt x="51394" y="44995"/>
                    <a:pt x="44466" y="47912"/>
                  </a:cubicBezTo>
                  <a:cubicBezTo>
                    <a:pt x="41768" y="49152"/>
                    <a:pt x="37904" y="57902"/>
                    <a:pt x="34185" y="68257"/>
                  </a:cubicBezTo>
                  <a:cubicBezTo>
                    <a:pt x="39362" y="71129"/>
                    <a:pt x="43737" y="75330"/>
                    <a:pt x="46800" y="80434"/>
                  </a:cubicBezTo>
                  <a:cubicBezTo>
                    <a:pt x="53436" y="89038"/>
                    <a:pt x="70791" y="87726"/>
                    <a:pt x="73489" y="78976"/>
                  </a:cubicBezTo>
                  <a:cubicBezTo>
                    <a:pt x="76187" y="70225"/>
                    <a:pt x="104187" y="87580"/>
                    <a:pt x="120229" y="102018"/>
                  </a:cubicBezTo>
                  <a:cubicBezTo>
                    <a:pt x="136271" y="116456"/>
                    <a:pt x="112208" y="106320"/>
                    <a:pt x="105645" y="120758"/>
                  </a:cubicBezTo>
                  <a:cubicBezTo>
                    <a:pt x="99082" y="135196"/>
                    <a:pt x="78957" y="120758"/>
                    <a:pt x="73561" y="126518"/>
                  </a:cubicBezTo>
                  <a:cubicBezTo>
                    <a:pt x="68165" y="132279"/>
                    <a:pt x="33455" y="135196"/>
                    <a:pt x="24123" y="133810"/>
                  </a:cubicBezTo>
                  <a:cubicBezTo>
                    <a:pt x="14789" y="132425"/>
                    <a:pt x="-1253" y="148394"/>
                    <a:pt x="59" y="155686"/>
                  </a:cubicBezTo>
                  <a:cubicBezTo>
                    <a:pt x="1372" y="162978"/>
                    <a:pt x="36518" y="151311"/>
                    <a:pt x="48185" y="159988"/>
                  </a:cubicBezTo>
                  <a:cubicBezTo>
                    <a:pt x="59853" y="168665"/>
                    <a:pt x="72249" y="151311"/>
                    <a:pt x="78957" y="161447"/>
                  </a:cubicBezTo>
                  <a:cubicBezTo>
                    <a:pt x="85665" y="171582"/>
                    <a:pt x="100322" y="164363"/>
                    <a:pt x="106958" y="167207"/>
                  </a:cubicBezTo>
                  <a:cubicBezTo>
                    <a:pt x="113594" y="170051"/>
                    <a:pt x="150709" y="164363"/>
                    <a:pt x="150709" y="164363"/>
                  </a:cubicBezTo>
                  <a:cubicBezTo>
                    <a:pt x="154501" y="159077"/>
                    <a:pt x="156470" y="152704"/>
                    <a:pt x="156251" y="146207"/>
                  </a:cubicBezTo>
                  <a:cubicBezTo>
                    <a:pt x="156251" y="136508"/>
                    <a:pt x="163543" y="138915"/>
                    <a:pt x="171272" y="136508"/>
                  </a:cubicBezTo>
                  <a:cubicBezTo>
                    <a:pt x="179002" y="134102"/>
                    <a:pt x="184033" y="123529"/>
                    <a:pt x="190012" y="123529"/>
                  </a:cubicBezTo>
                  <a:cubicBezTo>
                    <a:pt x="195991" y="123529"/>
                    <a:pt x="204596" y="113831"/>
                    <a:pt x="210283" y="116237"/>
                  </a:cubicBezTo>
                  <a:cubicBezTo>
                    <a:pt x="215971" y="118643"/>
                    <a:pt x="223774" y="130019"/>
                    <a:pt x="231284" y="123529"/>
                  </a:cubicBezTo>
                  <a:cubicBezTo>
                    <a:pt x="238795" y="117039"/>
                    <a:pt x="241056" y="122727"/>
                    <a:pt x="251555" y="108945"/>
                  </a:cubicBezTo>
                  <a:cubicBezTo>
                    <a:pt x="262056" y="95164"/>
                    <a:pt x="268837" y="97643"/>
                    <a:pt x="282327" y="99247"/>
                  </a:cubicBezTo>
                  <a:cubicBezTo>
                    <a:pt x="294140" y="101398"/>
                    <a:pt x="305734" y="94478"/>
                    <a:pt x="309380" y="83059"/>
                  </a:cubicBezTo>
                  <a:cubicBezTo>
                    <a:pt x="313828" y="73361"/>
                    <a:pt x="327391" y="73361"/>
                    <a:pt x="335631" y="66871"/>
                  </a:cubicBezTo>
                  <a:cubicBezTo>
                    <a:pt x="345111" y="60505"/>
                    <a:pt x="355173" y="55080"/>
                    <a:pt x="365673" y="50683"/>
                  </a:cubicBezTo>
                  <a:cubicBezTo>
                    <a:pt x="368152" y="49443"/>
                    <a:pt x="368736" y="46600"/>
                    <a:pt x="368736" y="42808"/>
                  </a:cubicBezTo>
                  <a:cubicBezTo>
                    <a:pt x="356850" y="32016"/>
                    <a:pt x="351527" y="44266"/>
                    <a:pt x="340590" y="30630"/>
                  </a:cubicBezTo>
                  <a:close/>
                </a:path>
              </a:pathLst>
            </a:custGeom>
            <a:grpFill/>
            <a:ln w="3175" cap="flat">
              <a:solidFill>
                <a:srgbClr val="F3F3F3"/>
              </a:solidFill>
              <a:prstDash val="solid"/>
              <a:miter/>
            </a:ln>
          </p:spPr>
          <p:txBody>
            <a:bodyPr rtlCol="0" anchor="ctr"/>
            <a:lstStyle/>
            <a:p>
              <a:endParaRPr lang="pt-PT"/>
            </a:p>
          </p:txBody>
        </p:sp>
        <p:sp>
          <p:nvSpPr>
            <p:cNvPr id="107" name="Forma livre: Forma 106">
              <a:extLst>
                <a:ext uri="{FF2B5EF4-FFF2-40B4-BE49-F238E27FC236}">
                  <a16:creationId xmlns:a16="http://schemas.microsoft.com/office/drawing/2014/main" id="{397E2CDB-1318-4CDB-95C1-9A558709976E}"/>
                </a:ext>
              </a:extLst>
            </p:cNvPr>
            <p:cNvSpPr/>
            <p:nvPr/>
          </p:nvSpPr>
          <p:spPr>
            <a:xfrm>
              <a:off x="7057869" y="2665243"/>
              <a:ext cx="230956" cy="110414"/>
            </a:xfrm>
            <a:custGeom>
              <a:avLst/>
              <a:gdLst>
                <a:gd name="connsiteX0" fmla="*/ 92736 w 230956"/>
                <a:gd name="connsiteY0" fmla="*/ 86808 h 110414"/>
                <a:gd name="connsiteX1" fmla="*/ 116799 w 230956"/>
                <a:gd name="connsiteY1" fmla="*/ 107372 h 110414"/>
                <a:gd name="connsiteX2" fmla="*/ 118258 w 230956"/>
                <a:gd name="connsiteY2" fmla="*/ 109778 h 110414"/>
                <a:gd name="connsiteX3" fmla="*/ 152529 w 230956"/>
                <a:gd name="connsiteY3" fmla="*/ 102486 h 110414"/>
                <a:gd name="connsiteX4" fmla="*/ 182499 w 230956"/>
                <a:gd name="connsiteY4" fmla="*/ 105840 h 110414"/>
                <a:gd name="connsiteX5" fmla="*/ 180821 w 230956"/>
                <a:gd name="connsiteY5" fmla="*/ 97892 h 110414"/>
                <a:gd name="connsiteX6" fmla="*/ 203864 w 230956"/>
                <a:gd name="connsiteY6" fmla="*/ 105184 h 110414"/>
                <a:gd name="connsiteX7" fmla="*/ 229823 w 230956"/>
                <a:gd name="connsiteY7" fmla="*/ 107372 h 110414"/>
                <a:gd name="connsiteX8" fmla="*/ 218812 w 230956"/>
                <a:gd name="connsiteY8" fmla="*/ 91111 h 110414"/>
                <a:gd name="connsiteX9" fmla="*/ 225594 w 230956"/>
                <a:gd name="connsiteY9" fmla="*/ 77839 h 110414"/>
                <a:gd name="connsiteX10" fmla="*/ 204812 w 230956"/>
                <a:gd name="connsiteY10" fmla="*/ 66318 h 110414"/>
                <a:gd name="connsiteX11" fmla="*/ 194312 w 230956"/>
                <a:gd name="connsiteY11" fmla="*/ 43641 h 110414"/>
                <a:gd name="connsiteX12" fmla="*/ 182280 w 230956"/>
                <a:gd name="connsiteY12" fmla="*/ 38755 h 110414"/>
                <a:gd name="connsiteX13" fmla="*/ 147790 w 230956"/>
                <a:gd name="connsiteY13" fmla="*/ 43641 h 110414"/>
                <a:gd name="connsiteX14" fmla="*/ 126789 w 230956"/>
                <a:gd name="connsiteY14" fmla="*/ 32265 h 110414"/>
                <a:gd name="connsiteX15" fmla="*/ 105788 w 230956"/>
                <a:gd name="connsiteY15" fmla="*/ 17681 h 110414"/>
                <a:gd name="connsiteX16" fmla="*/ 53214 w 230956"/>
                <a:gd name="connsiteY16" fmla="*/ 12796 h 110414"/>
                <a:gd name="connsiteX17" fmla="*/ 12671 w 230956"/>
                <a:gd name="connsiteY17" fmla="*/ -110 h 110414"/>
                <a:gd name="connsiteX18" fmla="*/ -17 w 230956"/>
                <a:gd name="connsiteY18" fmla="*/ 6233 h 110414"/>
                <a:gd name="connsiteX19" fmla="*/ 52266 w 230956"/>
                <a:gd name="connsiteY19" fmla="*/ 37734 h 110414"/>
                <a:gd name="connsiteX20" fmla="*/ 65246 w 230956"/>
                <a:gd name="connsiteY20" fmla="*/ 75506 h 110414"/>
                <a:gd name="connsiteX21" fmla="*/ 57443 w 230956"/>
                <a:gd name="connsiteY21" fmla="*/ 87975 h 110414"/>
                <a:gd name="connsiteX22" fmla="*/ 92736 w 230956"/>
                <a:gd name="connsiteY22" fmla="*/ 86808 h 11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0956" h="110414">
                  <a:moveTo>
                    <a:pt x="92736" y="86808"/>
                  </a:moveTo>
                  <a:cubicBezTo>
                    <a:pt x="103747" y="81413"/>
                    <a:pt x="107757" y="94100"/>
                    <a:pt x="116799" y="107372"/>
                  </a:cubicBezTo>
                  <a:cubicBezTo>
                    <a:pt x="117383" y="108247"/>
                    <a:pt x="117820" y="108976"/>
                    <a:pt x="118258" y="109778"/>
                  </a:cubicBezTo>
                  <a:cubicBezTo>
                    <a:pt x="130581" y="107736"/>
                    <a:pt x="140133" y="103871"/>
                    <a:pt x="152529" y="102486"/>
                  </a:cubicBezTo>
                  <a:cubicBezTo>
                    <a:pt x="162665" y="101874"/>
                    <a:pt x="172801" y="103011"/>
                    <a:pt x="182499" y="105840"/>
                  </a:cubicBezTo>
                  <a:cubicBezTo>
                    <a:pt x="180894" y="102705"/>
                    <a:pt x="179874" y="99861"/>
                    <a:pt x="180821" y="97892"/>
                  </a:cubicBezTo>
                  <a:cubicBezTo>
                    <a:pt x="183811" y="91329"/>
                    <a:pt x="198833" y="100007"/>
                    <a:pt x="203864" y="105184"/>
                  </a:cubicBezTo>
                  <a:cubicBezTo>
                    <a:pt x="208895" y="110361"/>
                    <a:pt x="224865" y="112476"/>
                    <a:pt x="229823" y="107372"/>
                  </a:cubicBezTo>
                  <a:cubicBezTo>
                    <a:pt x="234781" y="102267"/>
                    <a:pt x="221802" y="96507"/>
                    <a:pt x="218812" y="91111"/>
                  </a:cubicBezTo>
                  <a:cubicBezTo>
                    <a:pt x="217354" y="88413"/>
                    <a:pt x="221292" y="82871"/>
                    <a:pt x="225594" y="77839"/>
                  </a:cubicBezTo>
                  <a:cubicBezTo>
                    <a:pt x="216916" y="72662"/>
                    <a:pt x="207947" y="65225"/>
                    <a:pt x="204812" y="66318"/>
                  </a:cubicBezTo>
                  <a:cubicBezTo>
                    <a:pt x="200291" y="67923"/>
                    <a:pt x="200291" y="43641"/>
                    <a:pt x="194312" y="43641"/>
                  </a:cubicBezTo>
                  <a:cubicBezTo>
                    <a:pt x="188332" y="43641"/>
                    <a:pt x="188332" y="38755"/>
                    <a:pt x="182280" y="38755"/>
                  </a:cubicBezTo>
                  <a:cubicBezTo>
                    <a:pt x="176228" y="38755"/>
                    <a:pt x="153769" y="38755"/>
                    <a:pt x="147790" y="43641"/>
                  </a:cubicBezTo>
                  <a:cubicBezTo>
                    <a:pt x="141810" y="48526"/>
                    <a:pt x="134300" y="32265"/>
                    <a:pt x="126789" y="32265"/>
                  </a:cubicBezTo>
                  <a:cubicBezTo>
                    <a:pt x="119279" y="32265"/>
                    <a:pt x="110236" y="24171"/>
                    <a:pt x="105788" y="17681"/>
                  </a:cubicBezTo>
                  <a:cubicBezTo>
                    <a:pt x="101340" y="11192"/>
                    <a:pt x="63714" y="20963"/>
                    <a:pt x="53214" y="12796"/>
                  </a:cubicBezTo>
                  <a:cubicBezTo>
                    <a:pt x="41452" y="4221"/>
                    <a:pt x="27226" y="-307"/>
                    <a:pt x="12671" y="-110"/>
                  </a:cubicBezTo>
                  <a:cubicBezTo>
                    <a:pt x="8128" y="1304"/>
                    <a:pt x="3841" y="3448"/>
                    <a:pt x="-17" y="6233"/>
                  </a:cubicBezTo>
                  <a:cubicBezTo>
                    <a:pt x="19744" y="18629"/>
                    <a:pt x="48328" y="15421"/>
                    <a:pt x="52266" y="37734"/>
                  </a:cubicBezTo>
                  <a:cubicBezTo>
                    <a:pt x="56714" y="63620"/>
                    <a:pt x="70277" y="53339"/>
                    <a:pt x="65246" y="75506"/>
                  </a:cubicBezTo>
                  <a:cubicBezTo>
                    <a:pt x="63831" y="80297"/>
                    <a:pt x="61133" y="84606"/>
                    <a:pt x="57443" y="87975"/>
                  </a:cubicBezTo>
                  <a:cubicBezTo>
                    <a:pt x="73048" y="89215"/>
                    <a:pt x="87705" y="89288"/>
                    <a:pt x="92736" y="86808"/>
                  </a:cubicBezTo>
                  <a:close/>
                </a:path>
              </a:pathLst>
            </a:custGeom>
            <a:grpFill/>
            <a:ln w="3175" cap="flat">
              <a:solidFill>
                <a:srgbClr val="F3F3F3"/>
              </a:solidFill>
              <a:prstDash val="solid"/>
              <a:miter/>
            </a:ln>
          </p:spPr>
          <p:txBody>
            <a:bodyPr rtlCol="0" anchor="ctr"/>
            <a:lstStyle/>
            <a:p>
              <a:endParaRPr lang="pt-PT"/>
            </a:p>
          </p:txBody>
        </p:sp>
        <p:sp>
          <p:nvSpPr>
            <p:cNvPr id="108" name="Forma livre: Forma 107">
              <a:extLst>
                <a:ext uri="{FF2B5EF4-FFF2-40B4-BE49-F238E27FC236}">
                  <a16:creationId xmlns:a16="http://schemas.microsoft.com/office/drawing/2014/main" id="{8B64C3B5-6299-4B22-8918-3187ADC00919}"/>
                </a:ext>
              </a:extLst>
            </p:cNvPr>
            <p:cNvSpPr/>
            <p:nvPr/>
          </p:nvSpPr>
          <p:spPr>
            <a:xfrm>
              <a:off x="6593450" y="2732407"/>
              <a:ext cx="630938" cy="267028"/>
            </a:xfrm>
            <a:custGeom>
              <a:avLst/>
              <a:gdLst>
                <a:gd name="connsiteX0" fmla="*/ 614906 w 630938"/>
                <a:gd name="connsiteY0" fmla="*/ 185097 h 267028"/>
                <a:gd name="connsiteX1" fmla="*/ 614906 w 630938"/>
                <a:gd name="connsiteY1" fmla="*/ 146158 h 267028"/>
                <a:gd name="connsiteX2" fmla="*/ 613594 w 630938"/>
                <a:gd name="connsiteY2" fmla="*/ 115897 h 267028"/>
                <a:gd name="connsiteX3" fmla="*/ 622417 w 630938"/>
                <a:gd name="connsiteY3" fmla="*/ 97084 h 267028"/>
                <a:gd name="connsiteX4" fmla="*/ 616219 w 630938"/>
                <a:gd name="connsiteY4" fmla="*/ 83667 h 267028"/>
                <a:gd name="connsiteX5" fmla="*/ 590187 w 630938"/>
                <a:gd name="connsiteY5" fmla="*/ 71781 h 267028"/>
                <a:gd name="connsiteX6" fmla="*/ 581218 w 630938"/>
                <a:gd name="connsiteY6" fmla="*/ 40499 h 267028"/>
                <a:gd name="connsiteX7" fmla="*/ 557155 w 630938"/>
                <a:gd name="connsiteY7" fmla="*/ 19936 h 267028"/>
                <a:gd name="connsiteX8" fmla="*/ 521862 w 630938"/>
                <a:gd name="connsiteY8" fmla="*/ 21103 h 267028"/>
                <a:gd name="connsiteX9" fmla="*/ 459079 w 630938"/>
                <a:gd name="connsiteY9" fmla="*/ 43707 h 267028"/>
                <a:gd name="connsiteX10" fmla="*/ 400088 w 630938"/>
                <a:gd name="connsiteY10" fmla="*/ 45385 h 267028"/>
                <a:gd name="connsiteX11" fmla="*/ 360056 w 630938"/>
                <a:gd name="connsiteY11" fmla="*/ 31311 h 267028"/>
                <a:gd name="connsiteX12" fmla="*/ 330013 w 630938"/>
                <a:gd name="connsiteY12" fmla="*/ 16728 h 267028"/>
                <a:gd name="connsiteX13" fmla="*/ 279481 w 630938"/>
                <a:gd name="connsiteY13" fmla="*/ 2144 h 267028"/>
                <a:gd name="connsiteX14" fmla="*/ 176957 w 630938"/>
                <a:gd name="connsiteY14" fmla="*/ 36124 h 267028"/>
                <a:gd name="connsiteX15" fmla="*/ 102944 w 630938"/>
                <a:gd name="connsiteY15" fmla="*/ 40499 h 267028"/>
                <a:gd name="connsiteX16" fmla="*/ 85882 w 630938"/>
                <a:gd name="connsiteY16" fmla="*/ 68573 h 267028"/>
                <a:gd name="connsiteX17" fmla="*/ 14859 w 630938"/>
                <a:gd name="connsiteY17" fmla="*/ 75062 h 267028"/>
                <a:gd name="connsiteX18" fmla="*/ 7567 w 630938"/>
                <a:gd name="connsiteY18" fmla="*/ 102042 h 267028"/>
                <a:gd name="connsiteX19" fmla="*/ 21567 w 630938"/>
                <a:gd name="connsiteY19" fmla="*/ 112324 h 267028"/>
                <a:gd name="connsiteX20" fmla="*/ 24557 w 630938"/>
                <a:gd name="connsiteY20" fmla="*/ 139304 h 267028"/>
                <a:gd name="connsiteX21" fmla="*/ 25009 w 630938"/>
                <a:gd name="connsiteY21" fmla="*/ 164154 h 267028"/>
                <a:gd name="connsiteX22" fmla="*/ 25578 w 630938"/>
                <a:gd name="connsiteY22" fmla="*/ 164680 h 267028"/>
                <a:gd name="connsiteX23" fmla="*/ 25578 w 630938"/>
                <a:gd name="connsiteY23" fmla="*/ 184659 h 267028"/>
                <a:gd name="connsiteX24" fmla="*/ 42568 w 630938"/>
                <a:gd name="connsiteY24" fmla="*/ 203545 h 267028"/>
                <a:gd name="connsiteX25" fmla="*/ 64444 w 630938"/>
                <a:gd name="connsiteY25" fmla="*/ 218129 h 267028"/>
                <a:gd name="connsiteX26" fmla="*/ 81506 w 630938"/>
                <a:gd name="connsiteY26" fmla="*/ 223598 h 267028"/>
                <a:gd name="connsiteX27" fmla="*/ 102507 w 630938"/>
                <a:gd name="connsiteY27" fmla="*/ 246786 h 267028"/>
                <a:gd name="connsiteX28" fmla="*/ 146258 w 630938"/>
                <a:gd name="connsiteY28" fmla="*/ 238109 h 267028"/>
                <a:gd name="connsiteX29" fmla="*/ 173822 w 630938"/>
                <a:gd name="connsiteY29" fmla="*/ 224619 h 267028"/>
                <a:gd name="connsiteX30" fmla="*/ 219833 w 630938"/>
                <a:gd name="connsiteY30" fmla="*/ 253786 h 267028"/>
                <a:gd name="connsiteX31" fmla="*/ 254834 w 630938"/>
                <a:gd name="connsiteY31" fmla="*/ 247296 h 267028"/>
                <a:gd name="connsiteX32" fmla="*/ 286335 w 630938"/>
                <a:gd name="connsiteY32" fmla="*/ 225421 h 267028"/>
                <a:gd name="connsiteX33" fmla="*/ 312440 w 630938"/>
                <a:gd name="connsiteY33" fmla="*/ 232713 h 267028"/>
                <a:gd name="connsiteX34" fmla="*/ 338399 w 630938"/>
                <a:gd name="connsiteY34" fmla="*/ 225421 h 267028"/>
                <a:gd name="connsiteX35" fmla="*/ 329430 w 630938"/>
                <a:gd name="connsiteY35" fmla="*/ 254588 h 267028"/>
                <a:gd name="connsiteX36" fmla="*/ 330159 w 630938"/>
                <a:gd name="connsiteY36" fmla="*/ 266911 h 267028"/>
                <a:gd name="connsiteX37" fmla="*/ 350212 w 630938"/>
                <a:gd name="connsiteY37" fmla="*/ 241609 h 267028"/>
                <a:gd name="connsiteX38" fmla="*/ 363556 w 630938"/>
                <a:gd name="connsiteY38" fmla="*/ 232931 h 267028"/>
                <a:gd name="connsiteX39" fmla="*/ 394327 w 630938"/>
                <a:gd name="connsiteY39" fmla="*/ 232931 h 267028"/>
                <a:gd name="connsiteX40" fmla="*/ 415693 w 630938"/>
                <a:gd name="connsiteY40" fmla="*/ 228629 h 267028"/>
                <a:gd name="connsiteX41" fmla="*/ 454412 w 630938"/>
                <a:gd name="connsiteY41" fmla="*/ 230015 h 267028"/>
                <a:gd name="connsiteX42" fmla="*/ 499841 w 630938"/>
                <a:gd name="connsiteY42" fmla="*/ 215431 h 267028"/>
                <a:gd name="connsiteX43" fmla="*/ 537248 w 630938"/>
                <a:gd name="connsiteY43" fmla="*/ 209670 h 267028"/>
                <a:gd name="connsiteX44" fmla="*/ 549936 w 630938"/>
                <a:gd name="connsiteY44" fmla="*/ 213754 h 267028"/>
                <a:gd name="connsiteX45" fmla="*/ 565030 w 630938"/>
                <a:gd name="connsiteY45" fmla="*/ 201358 h 267028"/>
                <a:gd name="connsiteX46" fmla="*/ 595073 w 630938"/>
                <a:gd name="connsiteY46" fmla="*/ 207847 h 267028"/>
                <a:gd name="connsiteX47" fmla="*/ 630803 w 630938"/>
                <a:gd name="connsiteY47" fmla="*/ 213972 h 267028"/>
                <a:gd name="connsiteX48" fmla="*/ 614906 w 630938"/>
                <a:gd name="connsiteY48" fmla="*/ 185097 h 267028"/>
                <a:gd name="connsiteX49" fmla="*/ 51172 w 630938"/>
                <a:gd name="connsiteY49" fmla="*/ 45603 h 267028"/>
                <a:gd name="connsiteX50" fmla="*/ 96673 w 630938"/>
                <a:gd name="connsiteY50" fmla="*/ 40718 h 267028"/>
                <a:gd name="connsiteX51" fmla="*/ 71152 w 630938"/>
                <a:gd name="connsiteY51" fmla="*/ 18842 h 267028"/>
                <a:gd name="connsiteX52" fmla="*/ 62839 w 630938"/>
                <a:gd name="connsiteY52" fmla="*/ -117 h 267028"/>
                <a:gd name="connsiteX53" fmla="*/ 49130 w 630938"/>
                <a:gd name="connsiteY53" fmla="*/ 2654 h 267028"/>
                <a:gd name="connsiteX54" fmla="*/ 14640 w 630938"/>
                <a:gd name="connsiteY54" fmla="*/ 2654 h 267028"/>
                <a:gd name="connsiteX55" fmla="*/ 17630 w 630938"/>
                <a:gd name="connsiteY55" fmla="*/ 26936 h 267028"/>
                <a:gd name="connsiteX56" fmla="*/ 7859 w 630938"/>
                <a:gd name="connsiteY56" fmla="*/ 43999 h 267028"/>
                <a:gd name="connsiteX57" fmla="*/ -17 w 630938"/>
                <a:gd name="connsiteY57" fmla="*/ 56541 h 267028"/>
                <a:gd name="connsiteX58" fmla="*/ 19598 w 630938"/>
                <a:gd name="connsiteY58" fmla="*/ 66968 h 267028"/>
                <a:gd name="connsiteX59" fmla="*/ 51172 w 630938"/>
                <a:gd name="connsiteY59" fmla="*/ 45603 h 267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30938" h="267028">
                  <a:moveTo>
                    <a:pt x="614906" y="185097"/>
                  </a:moveTo>
                  <a:cubicBezTo>
                    <a:pt x="609511" y="183638"/>
                    <a:pt x="617604" y="151919"/>
                    <a:pt x="614906" y="146158"/>
                  </a:cubicBezTo>
                  <a:cubicBezTo>
                    <a:pt x="612209" y="140398"/>
                    <a:pt x="605500" y="115897"/>
                    <a:pt x="613594" y="115897"/>
                  </a:cubicBezTo>
                  <a:cubicBezTo>
                    <a:pt x="621688" y="115897"/>
                    <a:pt x="612865" y="98178"/>
                    <a:pt x="622417" y="97084"/>
                  </a:cubicBezTo>
                  <a:cubicBezTo>
                    <a:pt x="621250" y="92257"/>
                    <a:pt x="619136" y="87707"/>
                    <a:pt x="616219" y="83667"/>
                  </a:cubicBezTo>
                  <a:cubicBezTo>
                    <a:pt x="611188" y="79365"/>
                    <a:pt x="596166" y="87969"/>
                    <a:pt x="590187" y="71781"/>
                  </a:cubicBezTo>
                  <a:cubicBezTo>
                    <a:pt x="584208" y="55593"/>
                    <a:pt x="590187" y="53406"/>
                    <a:pt x="581218" y="40499"/>
                  </a:cubicBezTo>
                  <a:cubicBezTo>
                    <a:pt x="572249" y="27592"/>
                    <a:pt x="568166" y="14540"/>
                    <a:pt x="557155" y="19936"/>
                  </a:cubicBezTo>
                  <a:cubicBezTo>
                    <a:pt x="552124" y="22415"/>
                    <a:pt x="537467" y="22342"/>
                    <a:pt x="521862" y="21103"/>
                  </a:cubicBezTo>
                  <a:cubicBezTo>
                    <a:pt x="505601" y="37072"/>
                    <a:pt x="469944" y="48010"/>
                    <a:pt x="459079" y="43707"/>
                  </a:cubicBezTo>
                  <a:cubicBezTo>
                    <a:pt x="445590" y="38311"/>
                    <a:pt x="419631" y="45385"/>
                    <a:pt x="400088" y="45385"/>
                  </a:cubicBezTo>
                  <a:cubicBezTo>
                    <a:pt x="380546" y="45385"/>
                    <a:pt x="375077" y="30218"/>
                    <a:pt x="360056" y="31311"/>
                  </a:cubicBezTo>
                  <a:cubicBezTo>
                    <a:pt x="345034" y="32405"/>
                    <a:pt x="345034" y="16728"/>
                    <a:pt x="330013" y="16728"/>
                  </a:cubicBezTo>
                  <a:cubicBezTo>
                    <a:pt x="314992" y="16728"/>
                    <a:pt x="326513" y="8633"/>
                    <a:pt x="279481" y="2144"/>
                  </a:cubicBezTo>
                  <a:cubicBezTo>
                    <a:pt x="232448" y="-4346"/>
                    <a:pt x="191978" y="22123"/>
                    <a:pt x="176957" y="36124"/>
                  </a:cubicBezTo>
                  <a:cubicBezTo>
                    <a:pt x="161936" y="50124"/>
                    <a:pt x="107903" y="36707"/>
                    <a:pt x="102944" y="40499"/>
                  </a:cubicBezTo>
                  <a:cubicBezTo>
                    <a:pt x="97986" y="44291"/>
                    <a:pt x="103892" y="60989"/>
                    <a:pt x="85882" y="68573"/>
                  </a:cubicBezTo>
                  <a:cubicBezTo>
                    <a:pt x="67870" y="76156"/>
                    <a:pt x="28349" y="68573"/>
                    <a:pt x="14859" y="75062"/>
                  </a:cubicBezTo>
                  <a:cubicBezTo>
                    <a:pt x="1369" y="81552"/>
                    <a:pt x="-3663" y="103136"/>
                    <a:pt x="7567" y="102042"/>
                  </a:cubicBezTo>
                  <a:cubicBezTo>
                    <a:pt x="18796" y="100949"/>
                    <a:pt x="25067" y="106928"/>
                    <a:pt x="21567" y="112324"/>
                  </a:cubicBezTo>
                  <a:cubicBezTo>
                    <a:pt x="18067" y="117720"/>
                    <a:pt x="31047" y="132814"/>
                    <a:pt x="24557" y="139304"/>
                  </a:cubicBezTo>
                  <a:cubicBezTo>
                    <a:pt x="17819" y="146289"/>
                    <a:pt x="18023" y="157417"/>
                    <a:pt x="25009" y="164154"/>
                  </a:cubicBezTo>
                  <a:cubicBezTo>
                    <a:pt x="25191" y="164330"/>
                    <a:pt x="25381" y="164504"/>
                    <a:pt x="25578" y="164680"/>
                  </a:cubicBezTo>
                  <a:cubicBezTo>
                    <a:pt x="33599" y="171169"/>
                    <a:pt x="35057" y="183055"/>
                    <a:pt x="25578" y="184659"/>
                  </a:cubicBezTo>
                  <a:cubicBezTo>
                    <a:pt x="16098" y="186263"/>
                    <a:pt x="42130" y="198149"/>
                    <a:pt x="42568" y="203545"/>
                  </a:cubicBezTo>
                  <a:cubicBezTo>
                    <a:pt x="43005" y="208941"/>
                    <a:pt x="64444" y="211639"/>
                    <a:pt x="64444" y="218129"/>
                  </a:cubicBezTo>
                  <a:cubicBezTo>
                    <a:pt x="64444" y="224619"/>
                    <a:pt x="70933" y="226806"/>
                    <a:pt x="81506" y="223598"/>
                  </a:cubicBezTo>
                  <a:cubicBezTo>
                    <a:pt x="92080" y="220389"/>
                    <a:pt x="96090" y="235994"/>
                    <a:pt x="102507" y="246786"/>
                  </a:cubicBezTo>
                  <a:cubicBezTo>
                    <a:pt x="108924" y="257578"/>
                    <a:pt x="146258" y="249994"/>
                    <a:pt x="146258" y="238109"/>
                  </a:cubicBezTo>
                  <a:cubicBezTo>
                    <a:pt x="146258" y="226223"/>
                    <a:pt x="157269" y="223015"/>
                    <a:pt x="173822" y="224619"/>
                  </a:cubicBezTo>
                  <a:cubicBezTo>
                    <a:pt x="190374" y="226223"/>
                    <a:pt x="211885" y="250505"/>
                    <a:pt x="219833" y="253786"/>
                  </a:cubicBezTo>
                  <a:cubicBezTo>
                    <a:pt x="227781" y="257067"/>
                    <a:pt x="244334" y="247296"/>
                    <a:pt x="254834" y="247296"/>
                  </a:cubicBezTo>
                  <a:cubicBezTo>
                    <a:pt x="265334" y="247296"/>
                    <a:pt x="280356" y="229504"/>
                    <a:pt x="286335" y="225421"/>
                  </a:cubicBezTo>
                  <a:cubicBezTo>
                    <a:pt x="292314" y="221337"/>
                    <a:pt x="302888" y="237817"/>
                    <a:pt x="312440" y="232713"/>
                  </a:cubicBezTo>
                  <a:cubicBezTo>
                    <a:pt x="321992" y="227608"/>
                    <a:pt x="332420" y="221337"/>
                    <a:pt x="338399" y="225421"/>
                  </a:cubicBezTo>
                  <a:cubicBezTo>
                    <a:pt x="344378" y="229504"/>
                    <a:pt x="323815" y="245984"/>
                    <a:pt x="329430" y="254588"/>
                  </a:cubicBezTo>
                  <a:cubicBezTo>
                    <a:pt x="331260" y="258446"/>
                    <a:pt x="331523" y="262865"/>
                    <a:pt x="330159" y="266911"/>
                  </a:cubicBezTo>
                  <a:cubicBezTo>
                    <a:pt x="350941" y="263849"/>
                    <a:pt x="348972" y="248317"/>
                    <a:pt x="350212" y="241609"/>
                  </a:cubicBezTo>
                  <a:cubicBezTo>
                    <a:pt x="351451" y="234900"/>
                    <a:pt x="356847" y="227025"/>
                    <a:pt x="363556" y="232931"/>
                  </a:cubicBezTo>
                  <a:cubicBezTo>
                    <a:pt x="370264" y="238838"/>
                    <a:pt x="379598" y="240223"/>
                    <a:pt x="394327" y="232931"/>
                  </a:cubicBezTo>
                  <a:cubicBezTo>
                    <a:pt x="409057" y="225639"/>
                    <a:pt x="410297" y="221410"/>
                    <a:pt x="415693" y="228629"/>
                  </a:cubicBezTo>
                  <a:cubicBezTo>
                    <a:pt x="421089" y="235848"/>
                    <a:pt x="433047" y="230015"/>
                    <a:pt x="454412" y="230015"/>
                  </a:cubicBezTo>
                  <a:cubicBezTo>
                    <a:pt x="475778" y="230015"/>
                    <a:pt x="479788" y="214191"/>
                    <a:pt x="499841" y="215431"/>
                  </a:cubicBezTo>
                  <a:cubicBezTo>
                    <a:pt x="512572" y="216102"/>
                    <a:pt x="525304" y="214140"/>
                    <a:pt x="537248" y="209670"/>
                  </a:cubicBezTo>
                  <a:lnTo>
                    <a:pt x="549936" y="213754"/>
                  </a:lnTo>
                  <a:cubicBezTo>
                    <a:pt x="555186" y="208577"/>
                    <a:pt x="554822" y="202816"/>
                    <a:pt x="565030" y="201358"/>
                  </a:cubicBezTo>
                  <a:cubicBezTo>
                    <a:pt x="581072" y="199243"/>
                    <a:pt x="586905" y="212222"/>
                    <a:pt x="595073" y="207847"/>
                  </a:cubicBezTo>
                  <a:cubicBezTo>
                    <a:pt x="603240" y="203472"/>
                    <a:pt x="628469" y="233004"/>
                    <a:pt x="630803" y="213972"/>
                  </a:cubicBezTo>
                  <a:cubicBezTo>
                    <a:pt x="632261" y="209379"/>
                    <a:pt x="619938" y="186263"/>
                    <a:pt x="614906" y="185097"/>
                  </a:cubicBezTo>
                  <a:close/>
                  <a:moveTo>
                    <a:pt x="51172" y="45603"/>
                  </a:moveTo>
                  <a:cubicBezTo>
                    <a:pt x="63131" y="40718"/>
                    <a:pt x="90184" y="47208"/>
                    <a:pt x="96673" y="40718"/>
                  </a:cubicBezTo>
                  <a:cubicBezTo>
                    <a:pt x="103163" y="34228"/>
                    <a:pt x="79683" y="26134"/>
                    <a:pt x="71152" y="18842"/>
                  </a:cubicBezTo>
                  <a:cubicBezTo>
                    <a:pt x="66711" y="13395"/>
                    <a:pt x="63838" y="6840"/>
                    <a:pt x="62839" y="-117"/>
                  </a:cubicBezTo>
                  <a:cubicBezTo>
                    <a:pt x="59193" y="3383"/>
                    <a:pt x="53848" y="4463"/>
                    <a:pt x="49130" y="2654"/>
                  </a:cubicBezTo>
                  <a:cubicBezTo>
                    <a:pt x="40161" y="-2231"/>
                    <a:pt x="18359" y="1050"/>
                    <a:pt x="14640" y="2654"/>
                  </a:cubicBezTo>
                  <a:cubicBezTo>
                    <a:pt x="10921" y="4259"/>
                    <a:pt x="17630" y="18040"/>
                    <a:pt x="17630" y="26936"/>
                  </a:cubicBezTo>
                  <a:cubicBezTo>
                    <a:pt x="17630" y="35832"/>
                    <a:pt x="7859" y="38311"/>
                    <a:pt x="7859" y="43999"/>
                  </a:cubicBezTo>
                  <a:cubicBezTo>
                    <a:pt x="7859" y="48374"/>
                    <a:pt x="4286" y="51291"/>
                    <a:pt x="-17" y="56541"/>
                  </a:cubicBezTo>
                  <a:cubicBezTo>
                    <a:pt x="5255" y="62003"/>
                    <a:pt x="12124" y="65656"/>
                    <a:pt x="19598" y="66968"/>
                  </a:cubicBezTo>
                  <a:cubicBezTo>
                    <a:pt x="33891" y="66677"/>
                    <a:pt x="39359" y="50489"/>
                    <a:pt x="51172" y="45603"/>
                  </a:cubicBezTo>
                  <a:close/>
                </a:path>
              </a:pathLst>
            </a:custGeom>
            <a:grpFill/>
            <a:ln w="3175" cap="flat">
              <a:solidFill>
                <a:srgbClr val="F3F3F3"/>
              </a:solidFill>
              <a:prstDash val="solid"/>
              <a:miter/>
            </a:ln>
          </p:spPr>
          <p:txBody>
            <a:bodyPr rtlCol="0" anchor="ctr"/>
            <a:lstStyle/>
            <a:p>
              <a:endParaRPr lang="pt-PT"/>
            </a:p>
          </p:txBody>
        </p:sp>
        <p:sp>
          <p:nvSpPr>
            <p:cNvPr id="109" name="Forma livre: Forma 108">
              <a:extLst>
                <a:ext uri="{FF2B5EF4-FFF2-40B4-BE49-F238E27FC236}">
                  <a16:creationId xmlns:a16="http://schemas.microsoft.com/office/drawing/2014/main" id="{66A47065-0B00-4F4B-A12A-65A30AEFB2BD}"/>
                </a:ext>
              </a:extLst>
            </p:cNvPr>
            <p:cNvSpPr/>
            <p:nvPr/>
          </p:nvSpPr>
          <p:spPr>
            <a:xfrm>
              <a:off x="8365010" y="3002978"/>
              <a:ext cx="77724" cy="80458"/>
            </a:xfrm>
            <a:custGeom>
              <a:avLst/>
              <a:gdLst>
                <a:gd name="connsiteX0" fmla="*/ 38338 w 77724"/>
                <a:gd name="connsiteY0" fmla="*/ -87 h 80458"/>
                <a:gd name="connsiteX1" fmla="*/ -17 w 77724"/>
                <a:gd name="connsiteY1" fmla="*/ 23685 h 80458"/>
                <a:gd name="connsiteX2" fmla="*/ 5670 w 77724"/>
                <a:gd name="connsiteY2" fmla="*/ 33966 h 80458"/>
                <a:gd name="connsiteX3" fmla="*/ 25723 w 77724"/>
                <a:gd name="connsiteY3" fmla="*/ 58467 h 80458"/>
                <a:gd name="connsiteX4" fmla="*/ 29151 w 77724"/>
                <a:gd name="connsiteY4" fmla="*/ 80342 h 80458"/>
                <a:gd name="connsiteX5" fmla="*/ 43734 w 77724"/>
                <a:gd name="connsiteY5" fmla="*/ 78738 h 80458"/>
                <a:gd name="connsiteX6" fmla="*/ 77496 w 77724"/>
                <a:gd name="connsiteY6" fmla="*/ 34987 h 80458"/>
                <a:gd name="connsiteX7" fmla="*/ 38338 w 77724"/>
                <a:gd name="connsiteY7" fmla="*/ -87 h 8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724" h="80458">
                  <a:moveTo>
                    <a:pt x="38338" y="-87"/>
                  </a:moveTo>
                  <a:cubicBezTo>
                    <a:pt x="26307" y="-816"/>
                    <a:pt x="3264" y="12018"/>
                    <a:pt x="-17" y="23685"/>
                  </a:cubicBezTo>
                  <a:cubicBezTo>
                    <a:pt x="2608" y="26660"/>
                    <a:pt x="4577" y="30167"/>
                    <a:pt x="5670" y="33966"/>
                  </a:cubicBezTo>
                  <a:cubicBezTo>
                    <a:pt x="9098" y="44350"/>
                    <a:pt x="16244" y="53093"/>
                    <a:pt x="25723" y="58467"/>
                  </a:cubicBezTo>
                  <a:cubicBezTo>
                    <a:pt x="31484" y="62040"/>
                    <a:pt x="30682" y="71592"/>
                    <a:pt x="29151" y="80342"/>
                  </a:cubicBezTo>
                  <a:cubicBezTo>
                    <a:pt x="34036" y="80269"/>
                    <a:pt x="38922" y="79730"/>
                    <a:pt x="43734" y="78738"/>
                  </a:cubicBezTo>
                  <a:cubicBezTo>
                    <a:pt x="53505" y="76259"/>
                    <a:pt x="74506" y="43883"/>
                    <a:pt x="77496" y="34987"/>
                  </a:cubicBezTo>
                  <a:cubicBezTo>
                    <a:pt x="80485" y="26091"/>
                    <a:pt x="51098" y="715"/>
                    <a:pt x="38338" y="-87"/>
                  </a:cubicBezTo>
                  <a:close/>
                </a:path>
              </a:pathLst>
            </a:custGeom>
            <a:grpFill/>
            <a:ln w="3175" cap="flat">
              <a:solidFill>
                <a:srgbClr val="F3F3F3"/>
              </a:solidFill>
              <a:prstDash val="solid"/>
              <a:miter/>
            </a:ln>
          </p:spPr>
          <p:txBody>
            <a:bodyPr rtlCol="0" anchor="ctr"/>
            <a:lstStyle/>
            <a:p>
              <a:endParaRPr lang="pt-PT"/>
            </a:p>
          </p:txBody>
        </p:sp>
        <p:sp>
          <p:nvSpPr>
            <p:cNvPr id="110" name="Forma livre: Forma 109">
              <a:extLst>
                <a:ext uri="{FF2B5EF4-FFF2-40B4-BE49-F238E27FC236}">
                  <a16:creationId xmlns:a16="http://schemas.microsoft.com/office/drawing/2014/main" id="{D15CDA91-8184-4227-B625-322D41C2D98F}"/>
                </a:ext>
              </a:extLst>
            </p:cNvPr>
            <p:cNvSpPr/>
            <p:nvPr/>
          </p:nvSpPr>
          <p:spPr>
            <a:xfrm>
              <a:off x="9892656" y="2698281"/>
              <a:ext cx="232755" cy="233296"/>
            </a:xfrm>
            <a:custGeom>
              <a:avLst/>
              <a:gdLst>
                <a:gd name="connsiteX0" fmla="*/ 125403 w 232755"/>
                <a:gd name="connsiteY0" fmla="*/ 177878 h 233296"/>
                <a:gd name="connsiteX1" fmla="*/ 114611 w 232755"/>
                <a:gd name="connsiteY1" fmla="*/ 168253 h 233296"/>
                <a:gd name="connsiteX2" fmla="*/ 124090 w 232755"/>
                <a:gd name="connsiteY2" fmla="*/ 135877 h 233296"/>
                <a:gd name="connsiteX3" fmla="*/ 135101 w 232755"/>
                <a:gd name="connsiteY3" fmla="*/ 130699 h 233296"/>
                <a:gd name="connsiteX4" fmla="*/ 168133 w 232755"/>
                <a:gd name="connsiteY4" fmla="*/ 86948 h 233296"/>
                <a:gd name="connsiteX5" fmla="*/ 190009 w 232755"/>
                <a:gd name="connsiteY5" fmla="*/ 76302 h 233296"/>
                <a:gd name="connsiteX6" fmla="*/ 195041 w 232755"/>
                <a:gd name="connsiteY6" fmla="*/ 52458 h 233296"/>
                <a:gd name="connsiteX7" fmla="*/ 232739 w 232755"/>
                <a:gd name="connsiteY7" fmla="*/ 13082 h 233296"/>
                <a:gd name="connsiteX8" fmla="*/ 223478 w 232755"/>
                <a:gd name="connsiteY8" fmla="*/ 11623 h 233296"/>
                <a:gd name="connsiteX9" fmla="*/ 195113 w 232755"/>
                <a:gd name="connsiteY9" fmla="*/ -117 h 233296"/>
                <a:gd name="connsiteX10" fmla="*/ 175498 w 232755"/>
                <a:gd name="connsiteY10" fmla="*/ 28103 h 233296"/>
                <a:gd name="connsiteX11" fmla="*/ 151508 w 232755"/>
                <a:gd name="connsiteY11" fmla="*/ 46916 h 233296"/>
                <a:gd name="connsiteX12" fmla="*/ 138383 w 232755"/>
                <a:gd name="connsiteY12" fmla="*/ 61062 h 233296"/>
                <a:gd name="connsiteX13" fmla="*/ 116507 w 232755"/>
                <a:gd name="connsiteY13" fmla="*/ 68354 h 233296"/>
                <a:gd name="connsiteX14" fmla="*/ 94632 w 232755"/>
                <a:gd name="connsiteY14" fmla="*/ 58947 h 233296"/>
                <a:gd name="connsiteX15" fmla="*/ 72756 w 232755"/>
                <a:gd name="connsiteY15" fmla="*/ 84761 h 233296"/>
                <a:gd name="connsiteX16" fmla="*/ 9535 w 232755"/>
                <a:gd name="connsiteY16" fmla="*/ 122460 h 233296"/>
                <a:gd name="connsiteX17" fmla="*/ -17 w 232755"/>
                <a:gd name="connsiteY17" fmla="*/ 138502 h 233296"/>
                <a:gd name="connsiteX18" fmla="*/ 38703 w 232755"/>
                <a:gd name="connsiteY18" fmla="*/ 159065 h 233296"/>
                <a:gd name="connsiteX19" fmla="*/ 18650 w 232755"/>
                <a:gd name="connsiteY19" fmla="*/ 198514 h 233296"/>
                <a:gd name="connsiteX20" fmla="*/ 24630 w 232755"/>
                <a:gd name="connsiteY20" fmla="*/ 220389 h 233296"/>
                <a:gd name="connsiteX21" fmla="*/ 41693 w 232755"/>
                <a:gd name="connsiteY21" fmla="*/ 229577 h 233296"/>
                <a:gd name="connsiteX22" fmla="*/ 67724 w 232755"/>
                <a:gd name="connsiteY22" fmla="*/ 224108 h 233296"/>
                <a:gd name="connsiteX23" fmla="*/ 75673 w 232755"/>
                <a:gd name="connsiteY23" fmla="*/ 229067 h 233296"/>
                <a:gd name="connsiteX24" fmla="*/ 95652 w 232755"/>
                <a:gd name="connsiteY24" fmla="*/ 212952 h 233296"/>
                <a:gd name="connsiteX25" fmla="*/ 126351 w 232755"/>
                <a:gd name="connsiteY25" fmla="*/ 205660 h 233296"/>
                <a:gd name="connsiteX26" fmla="*/ 132622 w 232755"/>
                <a:gd name="connsiteY26" fmla="*/ 204858 h 233296"/>
                <a:gd name="connsiteX27" fmla="*/ 125403 w 232755"/>
                <a:gd name="connsiteY27" fmla="*/ 177878 h 233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32755" h="233296">
                  <a:moveTo>
                    <a:pt x="125403" y="177878"/>
                  </a:moveTo>
                  <a:cubicBezTo>
                    <a:pt x="122049" y="174399"/>
                    <a:pt x="118476" y="171184"/>
                    <a:pt x="114611" y="168253"/>
                  </a:cubicBezTo>
                  <a:cubicBezTo>
                    <a:pt x="103089" y="160961"/>
                    <a:pt x="110090" y="139668"/>
                    <a:pt x="124090" y="135877"/>
                  </a:cubicBezTo>
                  <a:cubicBezTo>
                    <a:pt x="127955" y="134586"/>
                    <a:pt x="131674" y="132843"/>
                    <a:pt x="135101" y="130699"/>
                  </a:cubicBezTo>
                  <a:cubicBezTo>
                    <a:pt x="143779" y="114482"/>
                    <a:pt x="154935" y="99724"/>
                    <a:pt x="168133" y="86948"/>
                  </a:cubicBezTo>
                  <a:cubicBezTo>
                    <a:pt x="173894" y="80874"/>
                    <a:pt x="181696" y="77090"/>
                    <a:pt x="190009" y="76302"/>
                  </a:cubicBezTo>
                  <a:cubicBezTo>
                    <a:pt x="190082" y="68099"/>
                    <a:pt x="191759" y="59983"/>
                    <a:pt x="195041" y="52458"/>
                  </a:cubicBezTo>
                  <a:cubicBezTo>
                    <a:pt x="199489" y="43780"/>
                    <a:pt x="216113" y="27082"/>
                    <a:pt x="232739" y="13082"/>
                  </a:cubicBezTo>
                  <a:cubicBezTo>
                    <a:pt x="229968" y="11470"/>
                    <a:pt x="226614" y="10952"/>
                    <a:pt x="223478" y="11623"/>
                  </a:cubicBezTo>
                  <a:cubicBezTo>
                    <a:pt x="210353" y="16363"/>
                    <a:pt x="205978" y="-117"/>
                    <a:pt x="195113" y="-117"/>
                  </a:cubicBezTo>
                  <a:cubicBezTo>
                    <a:pt x="184248" y="-117"/>
                    <a:pt x="186363" y="28103"/>
                    <a:pt x="175498" y="28103"/>
                  </a:cubicBezTo>
                  <a:cubicBezTo>
                    <a:pt x="164633" y="28103"/>
                    <a:pt x="166748" y="44582"/>
                    <a:pt x="151508" y="46916"/>
                  </a:cubicBezTo>
                  <a:cubicBezTo>
                    <a:pt x="136268" y="49249"/>
                    <a:pt x="131893" y="49249"/>
                    <a:pt x="138383" y="61062"/>
                  </a:cubicBezTo>
                  <a:cubicBezTo>
                    <a:pt x="144873" y="72875"/>
                    <a:pt x="129705" y="68354"/>
                    <a:pt x="116507" y="68354"/>
                  </a:cubicBezTo>
                  <a:cubicBezTo>
                    <a:pt x="103308" y="68354"/>
                    <a:pt x="103381" y="58947"/>
                    <a:pt x="94632" y="58947"/>
                  </a:cubicBezTo>
                  <a:cubicBezTo>
                    <a:pt x="85881" y="58947"/>
                    <a:pt x="79319" y="75427"/>
                    <a:pt x="72756" y="84761"/>
                  </a:cubicBezTo>
                  <a:cubicBezTo>
                    <a:pt x="66193" y="94094"/>
                    <a:pt x="22588" y="115387"/>
                    <a:pt x="9535" y="122460"/>
                  </a:cubicBezTo>
                  <a:cubicBezTo>
                    <a:pt x="4722" y="126652"/>
                    <a:pt x="1368" y="132274"/>
                    <a:pt x="-17" y="138502"/>
                  </a:cubicBezTo>
                  <a:cubicBezTo>
                    <a:pt x="15077" y="140142"/>
                    <a:pt x="28932" y="147500"/>
                    <a:pt x="38703" y="159065"/>
                  </a:cubicBezTo>
                  <a:cubicBezTo>
                    <a:pt x="48182" y="172044"/>
                    <a:pt x="27692" y="186628"/>
                    <a:pt x="18650" y="198514"/>
                  </a:cubicBezTo>
                  <a:cubicBezTo>
                    <a:pt x="9608" y="210400"/>
                    <a:pt x="24192" y="210910"/>
                    <a:pt x="24630" y="220389"/>
                  </a:cubicBezTo>
                  <a:cubicBezTo>
                    <a:pt x="25067" y="229869"/>
                    <a:pt x="37172" y="238182"/>
                    <a:pt x="41693" y="229577"/>
                  </a:cubicBezTo>
                  <a:cubicBezTo>
                    <a:pt x="46213" y="220973"/>
                    <a:pt x="53651" y="224108"/>
                    <a:pt x="67724" y="224108"/>
                  </a:cubicBezTo>
                  <a:cubicBezTo>
                    <a:pt x="71151" y="224028"/>
                    <a:pt x="74214" y="225975"/>
                    <a:pt x="75673" y="229067"/>
                  </a:cubicBezTo>
                  <a:cubicBezTo>
                    <a:pt x="83475" y="222285"/>
                    <a:pt x="92590" y="216160"/>
                    <a:pt x="95652" y="212952"/>
                  </a:cubicBezTo>
                  <a:cubicBezTo>
                    <a:pt x="100975" y="207118"/>
                    <a:pt x="114319" y="205660"/>
                    <a:pt x="126351" y="205660"/>
                  </a:cubicBezTo>
                  <a:cubicBezTo>
                    <a:pt x="128466" y="205667"/>
                    <a:pt x="130580" y="205397"/>
                    <a:pt x="132622" y="204858"/>
                  </a:cubicBezTo>
                  <a:cubicBezTo>
                    <a:pt x="128684" y="196341"/>
                    <a:pt x="126278" y="187219"/>
                    <a:pt x="125403" y="177878"/>
                  </a:cubicBezTo>
                  <a:close/>
                </a:path>
              </a:pathLst>
            </a:custGeom>
            <a:grpFill/>
            <a:ln w="3175" cap="flat">
              <a:solidFill>
                <a:srgbClr val="F3F3F3"/>
              </a:solidFill>
              <a:prstDash val="solid"/>
              <a:miter/>
            </a:ln>
          </p:spPr>
          <p:txBody>
            <a:bodyPr rtlCol="0" anchor="ctr"/>
            <a:lstStyle/>
            <a:p>
              <a:endParaRPr lang="pt-PT"/>
            </a:p>
          </p:txBody>
        </p:sp>
        <p:sp>
          <p:nvSpPr>
            <p:cNvPr id="111" name="Forma livre: Forma 110">
              <a:extLst>
                <a:ext uri="{FF2B5EF4-FFF2-40B4-BE49-F238E27FC236}">
                  <a16:creationId xmlns:a16="http://schemas.microsoft.com/office/drawing/2014/main" id="{2D009E7B-48D5-4247-AB69-765853F5781C}"/>
                </a:ext>
              </a:extLst>
            </p:cNvPr>
            <p:cNvSpPr/>
            <p:nvPr/>
          </p:nvSpPr>
          <p:spPr>
            <a:xfrm>
              <a:off x="8435814" y="3233533"/>
              <a:ext cx="255215" cy="156825"/>
            </a:xfrm>
            <a:custGeom>
              <a:avLst/>
              <a:gdLst>
                <a:gd name="connsiteX0" fmla="*/ 255199 w 255215"/>
                <a:gd name="connsiteY0" fmla="*/ 100847 h 156825"/>
                <a:gd name="connsiteX1" fmla="*/ 247396 w 255215"/>
                <a:gd name="connsiteY1" fmla="*/ 100847 h 156825"/>
                <a:gd name="connsiteX2" fmla="*/ 203135 w 255215"/>
                <a:gd name="connsiteY2" fmla="*/ 91878 h 156825"/>
                <a:gd name="connsiteX3" fmla="*/ 137508 w 255215"/>
                <a:gd name="connsiteY3" fmla="*/ 63586 h 156825"/>
                <a:gd name="connsiteX4" fmla="*/ 68454 w 255215"/>
                <a:gd name="connsiteY4" fmla="*/ 9261 h 156825"/>
                <a:gd name="connsiteX5" fmla="*/ 41401 w 255215"/>
                <a:gd name="connsiteY5" fmla="*/ 3647 h 156825"/>
                <a:gd name="connsiteX6" fmla="*/ 20692 w 255215"/>
                <a:gd name="connsiteY6" fmla="*/ 10574 h 156825"/>
                <a:gd name="connsiteX7" fmla="*/ 5306 w 255215"/>
                <a:gd name="connsiteY7" fmla="*/ 31429 h 156825"/>
                <a:gd name="connsiteX8" fmla="*/ -17 w 255215"/>
                <a:gd name="connsiteY8" fmla="*/ 58846 h 156825"/>
                <a:gd name="connsiteX9" fmla="*/ 17338 w 255215"/>
                <a:gd name="connsiteY9" fmla="*/ 73430 h 156825"/>
                <a:gd name="connsiteX10" fmla="*/ 44098 w 255215"/>
                <a:gd name="connsiteY10" fmla="*/ 88013 h 156825"/>
                <a:gd name="connsiteX11" fmla="*/ 69475 w 255215"/>
                <a:gd name="connsiteY11" fmla="*/ 102597 h 156825"/>
                <a:gd name="connsiteX12" fmla="*/ 97548 w 255215"/>
                <a:gd name="connsiteY12" fmla="*/ 119879 h 156825"/>
                <a:gd name="connsiteX13" fmla="*/ 129560 w 255215"/>
                <a:gd name="connsiteY13" fmla="*/ 114118 h 156825"/>
                <a:gd name="connsiteX14" fmla="*/ 148300 w 255215"/>
                <a:gd name="connsiteY14" fmla="*/ 134317 h 156825"/>
                <a:gd name="connsiteX15" fmla="*/ 192051 w 255215"/>
                <a:gd name="connsiteY15" fmla="*/ 153057 h 156825"/>
                <a:gd name="connsiteX16" fmla="*/ 250897 w 255215"/>
                <a:gd name="connsiteY16" fmla="*/ 147296 h 156825"/>
                <a:gd name="connsiteX17" fmla="*/ 252209 w 255215"/>
                <a:gd name="connsiteY17" fmla="*/ 109816 h 156825"/>
                <a:gd name="connsiteX18" fmla="*/ 255199 w 255215"/>
                <a:gd name="connsiteY18" fmla="*/ 100847 h 15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5215" h="156825">
                  <a:moveTo>
                    <a:pt x="255199" y="100847"/>
                  </a:moveTo>
                  <a:cubicBezTo>
                    <a:pt x="252574" y="100694"/>
                    <a:pt x="250022" y="100694"/>
                    <a:pt x="247396" y="100847"/>
                  </a:cubicBezTo>
                  <a:cubicBezTo>
                    <a:pt x="227927" y="101650"/>
                    <a:pt x="215895" y="91076"/>
                    <a:pt x="203135" y="91878"/>
                  </a:cubicBezTo>
                  <a:cubicBezTo>
                    <a:pt x="190374" y="92680"/>
                    <a:pt x="153622" y="77294"/>
                    <a:pt x="137508" y="63586"/>
                  </a:cubicBezTo>
                  <a:cubicBezTo>
                    <a:pt x="121393" y="49877"/>
                    <a:pt x="79173" y="20637"/>
                    <a:pt x="68454" y="9261"/>
                  </a:cubicBezTo>
                  <a:cubicBezTo>
                    <a:pt x="57735" y="-2114"/>
                    <a:pt x="42932" y="-2041"/>
                    <a:pt x="41401" y="3647"/>
                  </a:cubicBezTo>
                  <a:cubicBezTo>
                    <a:pt x="39870" y="9334"/>
                    <a:pt x="32359" y="9261"/>
                    <a:pt x="20692" y="10574"/>
                  </a:cubicBezTo>
                  <a:cubicBezTo>
                    <a:pt x="17702" y="16189"/>
                    <a:pt x="5306" y="23772"/>
                    <a:pt x="5306" y="31429"/>
                  </a:cubicBezTo>
                  <a:cubicBezTo>
                    <a:pt x="5306" y="39085"/>
                    <a:pt x="-17" y="51627"/>
                    <a:pt x="-17" y="58846"/>
                  </a:cubicBezTo>
                  <a:cubicBezTo>
                    <a:pt x="-17" y="66065"/>
                    <a:pt x="13327" y="67451"/>
                    <a:pt x="17338" y="73430"/>
                  </a:cubicBezTo>
                  <a:cubicBezTo>
                    <a:pt x="21348" y="79409"/>
                    <a:pt x="42713" y="82107"/>
                    <a:pt x="44098" y="88013"/>
                  </a:cubicBezTo>
                  <a:cubicBezTo>
                    <a:pt x="45484" y="93920"/>
                    <a:pt x="60068" y="100993"/>
                    <a:pt x="69475" y="102597"/>
                  </a:cubicBezTo>
                  <a:cubicBezTo>
                    <a:pt x="78881" y="104201"/>
                    <a:pt x="92153" y="115577"/>
                    <a:pt x="97548" y="119879"/>
                  </a:cubicBezTo>
                  <a:cubicBezTo>
                    <a:pt x="102944" y="124181"/>
                    <a:pt x="122924" y="114118"/>
                    <a:pt x="129560" y="114118"/>
                  </a:cubicBezTo>
                  <a:cubicBezTo>
                    <a:pt x="136195" y="114118"/>
                    <a:pt x="146988" y="127098"/>
                    <a:pt x="148300" y="134317"/>
                  </a:cubicBezTo>
                  <a:cubicBezTo>
                    <a:pt x="149612" y="141536"/>
                    <a:pt x="184322" y="145838"/>
                    <a:pt x="192051" y="153057"/>
                  </a:cubicBezTo>
                  <a:cubicBezTo>
                    <a:pt x="199781" y="160276"/>
                    <a:pt x="243094" y="155974"/>
                    <a:pt x="250897" y="147296"/>
                  </a:cubicBezTo>
                  <a:cubicBezTo>
                    <a:pt x="258699" y="138619"/>
                    <a:pt x="252209" y="122796"/>
                    <a:pt x="252209" y="109816"/>
                  </a:cubicBezTo>
                  <a:cubicBezTo>
                    <a:pt x="251990" y="106550"/>
                    <a:pt x="253011" y="103312"/>
                    <a:pt x="255199" y="100847"/>
                  </a:cubicBezTo>
                  <a:close/>
                </a:path>
              </a:pathLst>
            </a:custGeom>
            <a:grpFill/>
            <a:ln w="3175" cap="flat">
              <a:solidFill>
                <a:srgbClr val="F3F3F3"/>
              </a:solidFill>
              <a:prstDash val="solid"/>
              <a:miter/>
            </a:ln>
          </p:spPr>
          <p:txBody>
            <a:bodyPr rtlCol="0" anchor="ctr"/>
            <a:lstStyle/>
            <a:p>
              <a:endParaRPr lang="pt-PT"/>
            </a:p>
          </p:txBody>
        </p:sp>
        <p:sp>
          <p:nvSpPr>
            <p:cNvPr id="112" name="Forma livre: Forma 111">
              <a:extLst>
                <a:ext uri="{FF2B5EF4-FFF2-40B4-BE49-F238E27FC236}">
                  <a16:creationId xmlns:a16="http://schemas.microsoft.com/office/drawing/2014/main" id="{FCB5185C-919A-4F7B-A72C-B42CAC15C2D1}"/>
                </a:ext>
              </a:extLst>
            </p:cNvPr>
            <p:cNvSpPr/>
            <p:nvPr/>
          </p:nvSpPr>
          <p:spPr>
            <a:xfrm>
              <a:off x="8813314" y="3309031"/>
              <a:ext cx="289486" cy="684004"/>
            </a:xfrm>
            <a:custGeom>
              <a:avLst/>
              <a:gdLst>
                <a:gd name="connsiteX0" fmla="*/ 273646 w 289486"/>
                <a:gd name="connsiteY0" fmla="*/ 272032 h 684004"/>
                <a:gd name="connsiteX1" fmla="*/ 252647 w 289486"/>
                <a:gd name="connsiteY1" fmla="*/ 259855 h 684004"/>
                <a:gd name="connsiteX2" fmla="*/ 233833 w 289486"/>
                <a:gd name="connsiteY2" fmla="*/ 250157 h 684004"/>
                <a:gd name="connsiteX3" fmla="*/ 233833 w 289486"/>
                <a:gd name="connsiteY3" fmla="*/ 225875 h 684004"/>
                <a:gd name="connsiteX4" fmla="*/ 221145 w 289486"/>
                <a:gd name="connsiteY4" fmla="*/ 209614 h 684004"/>
                <a:gd name="connsiteX5" fmla="*/ 210645 w 289486"/>
                <a:gd name="connsiteY5" fmla="*/ 179644 h 684004"/>
                <a:gd name="connsiteX6" fmla="*/ 179873 w 289486"/>
                <a:gd name="connsiteY6" fmla="*/ 173228 h 684004"/>
                <a:gd name="connsiteX7" fmla="*/ 173894 w 289486"/>
                <a:gd name="connsiteY7" fmla="*/ 155362 h 684004"/>
                <a:gd name="connsiteX8" fmla="*/ 201604 w 289486"/>
                <a:gd name="connsiteY8" fmla="*/ 104319 h 684004"/>
                <a:gd name="connsiteX9" fmla="*/ 209842 w 289486"/>
                <a:gd name="connsiteY9" fmla="*/ 50870 h 684004"/>
                <a:gd name="connsiteX10" fmla="*/ 196353 w 289486"/>
                <a:gd name="connsiteY10" fmla="*/ 33078 h 684004"/>
                <a:gd name="connsiteX11" fmla="*/ 189061 w 289486"/>
                <a:gd name="connsiteY11" fmla="*/ 12806 h 684004"/>
                <a:gd name="connsiteX12" fmla="*/ 172873 w 289486"/>
                <a:gd name="connsiteY12" fmla="*/ -20 h 684004"/>
                <a:gd name="connsiteX13" fmla="*/ 166529 w 289486"/>
                <a:gd name="connsiteY13" fmla="*/ 2306 h 684004"/>
                <a:gd name="connsiteX14" fmla="*/ 160841 w 289486"/>
                <a:gd name="connsiteY14" fmla="*/ 5879 h 684004"/>
                <a:gd name="connsiteX15" fmla="*/ 161498 w 289486"/>
                <a:gd name="connsiteY15" fmla="*/ 5879 h 684004"/>
                <a:gd name="connsiteX16" fmla="*/ 153476 w 289486"/>
                <a:gd name="connsiteY16" fmla="*/ 23234 h 684004"/>
                <a:gd name="connsiteX17" fmla="*/ 156174 w 289486"/>
                <a:gd name="connsiteY17" fmla="*/ 47661 h 684004"/>
                <a:gd name="connsiteX18" fmla="*/ 141591 w 289486"/>
                <a:gd name="connsiteY18" fmla="*/ 47661 h 684004"/>
                <a:gd name="connsiteX19" fmla="*/ 113517 w 289486"/>
                <a:gd name="connsiteY19" fmla="*/ 60714 h 684004"/>
                <a:gd name="connsiteX20" fmla="*/ 90840 w 289486"/>
                <a:gd name="connsiteY20" fmla="*/ 89517 h 684004"/>
                <a:gd name="connsiteX21" fmla="*/ 81506 w 289486"/>
                <a:gd name="connsiteY21" fmla="*/ 134216 h 684004"/>
                <a:gd name="connsiteX22" fmla="*/ 69474 w 289486"/>
                <a:gd name="connsiteY22" fmla="*/ 178915 h 684004"/>
                <a:gd name="connsiteX23" fmla="*/ 42713 w 289486"/>
                <a:gd name="connsiteY23" fmla="*/ 177529 h 684004"/>
                <a:gd name="connsiteX24" fmla="*/ 36078 w 289486"/>
                <a:gd name="connsiteY24" fmla="*/ 213551 h 684004"/>
                <a:gd name="connsiteX25" fmla="*/ 26671 w 289486"/>
                <a:gd name="connsiteY25" fmla="*/ 252490 h 684004"/>
                <a:gd name="connsiteX26" fmla="*/ 12087 w 289486"/>
                <a:gd name="connsiteY26" fmla="*/ 279908 h 684004"/>
                <a:gd name="connsiteX27" fmla="*/ -17 w 289486"/>
                <a:gd name="connsiteY27" fmla="*/ 290553 h 684004"/>
                <a:gd name="connsiteX28" fmla="*/ 31703 w 289486"/>
                <a:gd name="connsiteY28" fmla="*/ 327013 h 684004"/>
                <a:gd name="connsiteX29" fmla="*/ 70204 w 289486"/>
                <a:gd name="connsiteY29" fmla="*/ 400952 h 684004"/>
                <a:gd name="connsiteX30" fmla="*/ 71662 w 289486"/>
                <a:gd name="connsiteY30" fmla="*/ 440110 h 684004"/>
                <a:gd name="connsiteX31" fmla="*/ 72245 w 289486"/>
                <a:gd name="connsiteY31" fmla="*/ 445287 h 684004"/>
                <a:gd name="connsiteX32" fmla="*/ 72245 w 289486"/>
                <a:gd name="connsiteY32" fmla="*/ 464246 h 684004"/>
                <a:gd name="connsiteX33" fmla="*/ 70204 w 289486"/>
                <a:gd name="connsiteY33" fmla="*/ 475257 h 684004"/>
                <a:gd name="connsiteX34" fmla="*/ 79246 w 289486"/>
                <a:gd name="connsiteY34" fmla="*/ 479777 h 684004"/>
                <a:gd name="connsiteX35" fmla="*/ 112278 w 289486"/>
                <a:gd name="connsiteY35" fmla="*/ 475475 h 684004"/>
                <a:gd name="connsiteX36" fmla="*/ 140789 w 289486"/>
                <a:gd name="connsiteY36" fmla="*/ 439016 h 684004"/>
                <a:gd name="connsiteX37" fmla="*/ 158289 w 289486"/>
                <a:gd name="connsiteY37" fmla="*/ 453600 h 684004"/>
                <a:gd name="connsiteX38" fmla="*/ 171779 w 289486"/>
                <a:gd name="connsiteY38" fmla="*/ 494070 h 684004"/>
                <a:gd name="connsiteX39" fmla="*/ 189280 w 289486"/>
                <a:gd name="connsiteY39" fmla="*/ 572895 h 684004"/>
                <a:gd name="connsiteX40" fmla="*/ 202333 w 289486"/>
                <a:gd name="connsiteY40" fmla="*/ 630719 h 684004"/>
                <a:gd name="connsiteX41" fmla="*/ 206780 w 289486"/>
                <a:gd name="connsiteY41" fmla="*/ 673887 h 684004"/>
                <a:gd name="connsiteX42" fmla="*/ 204812 w 289486"/>
                <a:gd name="connsiteY42" fmla="*/ 683804 h 684004"/>
                <a:gd name="connsiteX43" fmla="*/ 233979 w 289486"/>
                <a:gd name="connsiteY43" fmla="*/ 623646 h 684004"/>
                <a:gd name="connsiteX44" fmla="*/ 223333 w 289486"/>
                <a:gd name="connsiteY44" fmla="*/ 596229 h 684004"/>
                <a:gd name="connsiteX45" fmla="*/ 209988 w 289486"/>
                <a:gd name="connsiteY45" fmla="*/ 551530 h 684004"/>
                <a:gd name="connsiteX46" fmla="*/ 197958 w 289486"/>
                <a:gd name="connsiteY46" fmla="*/ 512591 h 684004"/>
                <a:gd name="connsiteX47" fmla="*/ 203281 w 289486"/>
                <a:gd name="connsiteY47" fmla="*/ 486632 h 684004"/>
                <a:gd name="connsiteX48" fmla="*/ 204593 w 289486"/>
                <a:gd name="connsiteY48" fmla="*/ 469350 h 684004"/>
                <a:gd name="connsiteX49" fmla="*/ 197958 w 289486"/>
                <a:gd name="connsiteY49" fmla="*/ 444777 h 684004"/>
                <a:gd name="connsiteX50" fmla="*/ 172581 w 289486"/>
                <a:gd name="connsiteY50" fmla="*/ 411672 h 684004"/>
                <a:gd name="connsiteX51" fmla="*/ 179217 w 289486"/>
                <a:gd name="connsiteY51" fmla="*/ 353993 h 684004"/>
                <a:gd name="connsiteX52" fmla="*/ 197958 w 289486"/>
                <a:gd name="connsiteY52" fmla="*/ 342399 h 684004"/>
                <a:gd name="connsiteX53" fmla="*/ 223333 w 289486"/>
                <a:gd name="connsiteY53" fmla="*/ 333794 h 684004"/>
                <a:gd name="connsiteX54" fmla="*/ 254032 w 289486"/>
                <a:gd name="connsiteY54" fmla="*/ 314981 h 684004"/>
                <a:gd name="connsiteX55" fmla="*/ 271459 w 289486"/>
                <a:gd name="connsiteY55" fmla="*/ 299158 h 684004"/>
                <a:gd name="connsiteX56" fmla="*/ 288741 w 289486"/>
                <a:gd name="connsiteY56" fmla="*/ 268897 h 684004"/>
                <a:gd name="connsiteX57" fmla="*/ 289470 w 289486"/>
                <a:gd name="connsiteY57" fmla="*/ 268897 h 684004"/>
                <a:gd name="connsiteX58" fmla="*/ 273646 w 289486"/>
                <a:gd name="connsiteY58" fmla="*/ 272032 h 684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9486" h="684004">
                  <a:moveTo>
                    <a:pt x="273646" y="272032"/>
                  </a:moveTo>
                  <a:cubicBezTo>
                    <a:pt x="258626" y="278522"/>
                    <a:pt x="251115" y="269553"/>
                    <a:pt x="252647" y="259855"/>
                  </a:cubicBezTo>
                  <a:cubicBezTo>
                    <a:pt x="254178" y="250157"/>
                    <a:pt x="242146" y="250157"/>
                    <a:pt x="233833" y="250157"/>
                  </a:cubicBezTo>
                  <a:cubicBezTo>
                    <a:pt x="225520" y="250157"/>
                    <a:pt x="230843" y="235573"/>
                    <a:pt x="233833" y="225875"/>
                  </a:cubicBezTo>
                  <a:cubicBezTo>
                    <a:pt x="236823" y="216177"/>
                    <a:pt x="230843" y="210489"/>
                    <a:pt x="221145" y="209614"/>
                  </a:cubicBezTo>
                  <a:cubicBezTo>
                    <a:pt x="211447" y="208739"/>
                    <a:pt x="206561" y="186134"/>
                    <a:pt x="210645" y="179644"/>
                  </a:cubicBezTo>
                  <a:cubicBezTo>
                    <a:pt x="214728" y="173155"/>
                    <a:pt x="190374" y="167540"/>
                    <a:pt x="179873" y="173228"/>
                  </a:cubicBezTo>
                  <a:cubicBezTo>
                    <a:pt x="169373" y="178915"/>
                    <a:pt x="176884" y="163456"/>
                    <a:pt x="173894" y="155362"/>
                  </a:cubicBezTo>
                  <a:cubicBezTo>
                    <a:pt x="170904" y="147268"/>
                    <a:pt x="187384" y="119705"/>
                    <a:pt x="201604" y="104319"/>
                  </a:cubicBezTo>
                  <a:cubicBezTo>
                    <a:pt x="215822" y="88934"/>
                    <a:pt x="209842" y="68662"/>
                    <a:pt x="209842" y="50870"/>
                  </a:cubicBezTo>
                  <a:cubicBezTo>
                    <a:pt x="209842" y="33078"/>
                    <a:pt x="203135" y="33078"/>
                    <a:pt x="196353" y="33078"/>
                  </a:cubicBezTo>
                  <a:cubicBezTo>
                    <a:pt x="189572" y="33078"/>
                    <a:pt x="189061" y="22505"/>
                    <a:pt x="189061" y="12806"/>
                  </a:cubicBezTo>
                  <a:cubicBezTo>
                    <a:pt x="188113" y="4807"/>
                    <a:pt x="180894" y="-939"/>
                    <a:pt x="172873" y="-20"/>
                  </a:cubicBezTo>
                  <a:cubicBezTo>
                    <a:pt x="170613" y="242"/>
                    <a:pt x="168425" y="1037"/>
                    <a:pt x="166529" y="2306"/>
                  </a:cubicBezTo>
                  <a:cubicBezTo>
                    <a:pt x="164706" y="3619"/>
                    <a:pt x="162810" y="4815"/>
                    <a:pt x="160841" y="5879"/>
                  </a:cubicBezTo>
                  <a:lnTo>
                    <a:pt x="161498" y="5879"/>
                  </a:lnTo>
                  <a:cubicBezTo>
                    <a:pt x="161498" y="5879"/>
                    <a:pt x="158799" y="20463"/>
                    <a:pt x="153476" y="23234"/>
                  </a:cubicBezTo>
                  <a:cubicBezTo>
                    <a:pt x="148154" y="26005"/>
                    <a:pt x="148154" y="34682"/>
                    <a:pt x="156174" y="47661"/>
                  </a:cubicBezTo>
                  <a:cubicBezTo>
                    <a:pt x="164196" y="60641"/>
                    <a:pt x="144144" y="54953"/>
                    <a:pt x="141591" y="47661"/>
                  </a:cubicBezTo>
                  <a:cubicBezTo>
                    <a:pt x="139039" y="40369"/>
                    <a:pt x="122851" y="52037"/>
                    <a:pt x="113517" y="60714"/>
                  </a:cubicBezTo>
                  <a:cubicBezTo>
                    <a:pt x="104183" y="69391"/>
                    <a:pt x="90840" y="73693"/>
                    <a:pt x="90840" y="89517"/>
                  </a:cubicBezTo>
                  <a:cubicBezTo>
                    <a:pt x="90840" y="105340"/>
                    <a:pt x="78808" y="121236"/>
                    <a:pt x="81506" y="134216"/>
                  </a:cubicBezTo>
                  <a:cubicBezTo>
                    <a:pt x="84204" y="147196"/>
                    <a:pt x="68089" y="171696"/>
                    <a:pt x="69474" y="178915"/>
                  </a:cubicBezTo>
                  <a:cubicBezTo>
                    <a:pt x="70860" y="186134"/>
                    <a:pt x="46723" y="177529"/>
                    <a:pt x="42713" y="177529"/>
                  </a:cubicBezTo>
                  <a:cubicBezTo>
                    <a:pt x="38703" y="177529"/>
                    <a:pt x="41401" y="204874"/>
                    <a:pt x="36078" y="213551"/>
                  </a:cubicBezTo>
                  <a:cubicBezTo>
                    <a:pt x="30755" y="222229"/>
                    <a:pt x="34693" y="252490"/>
                    <a:pt x="26671" y="252490"/>
                  </a:cubicBezTo>
                  <a:cubicBezTo>
                    <a:pt x="18650" y="252490"/>
                    <a:pt x="12087" y="279908"/>
                    <a:pt x="12087" y="279908"/>
                  </a:cubicBezTo>
                  <a:cubicBezTo>
                    <a:pt x="7785" y="283108"/>
                    <a:pt x="3702" y="286674"/>
                    <a:pt x="-17" y="290553"/>
                  </a:cubicBezTo>
                  <a:cubicBezTo>
                    <a:pt x="6473" y="305137"/>
                    <a:pt x="18431" y="320815"/>
                    <a:pt x="31703" y="327013"/>
                  </a:cubicBezTo>
                  <a:cubicBezTo>
                    <a:pt x="51244" y="335617"/>
                    <a:pt x="64224" y="378056"/>
                    <a:pt x="70204" y="400952"/>
                  </a:cubicBezTo>
                  <a:cubicBezTo>
                    <a:pt x="73558" y="413743"/>
                    <a:pt x="73996" y="427109"/>
                    <a:pt x="71662" y="440110"/>
                  </a:cubicBezTo>
                  <a:cubicBezTo>
                    <a:pt x="72027" y="441816"/>
                    <a:pt x="72173" y="443551"/>
                    <a:pt x="72245" y="445287"/>
                  </a:cubicBezTo>
                  <a:lnTo>
                    <a:pt x="72245" y="464246"/>
                  </a:lnTo>
                  <a:cubicBezTo>
                    <a:pt x="72173" y="468008"/>
                    <a:pt x="71516" y="471735"/>
                    <a:pt x="70204" y="475257"/>
                  </a:cubicBezTo>
                  <a:cubicBezTo>
                    <a:pt x="72829" y="476569"/>
                    <a:pt x="75891" y="477954"/>
                    <a:pt x="79246" y="479777"/>
                  </a:cubicBezTo>
                  <a:cubicBezTo>
                    <a:pt x="90767" y="486267"/>
                    <a:pt x="103746" y="488455"/>
                    <a:pt x="112278" y="475475"/>
                  </a:cubicBezTo>
                  <a:cubicBezTo>
                    <a:pt x="120809" y="462496"/>
                    <a:pt x="138237" y="453600"/>
                    <a:pt x="140789" y="439016"/>
                  </a:cubicBezTo>
                  <a:cubicBezTo>
                    <a:pt x="143341" y="424432"/>
                    <a:pt x="151289" y="446308"/>
                    <a:pt x="158289" y="453600"/>
                  </a:cubicBezTo>
                  <a:cubicBezTo>
                    <a:pt x="166894" y="465354"/>
                    <a:pt x="171633" y="479508"/>
                    <a:pt x="171779" y="494070"/>
                  </a:cubicBezTo>
                  <a:cubicBezTo>
                    <a:pt x="173311" y="512445"/>
                    <a:pt x="174769" y="558311"/>
                    <a:pt x="189280" y="572895"/>
                  </a:cubicBezTo>
                  <a:cubicBezTo>
                    <a:pt x="203791" y="587478"/>
                    <a:pt x="206343" y="619344"/>
                    <a:pt x="202333" y="630719"/>
                  </a:cubicBezTo>
                  <a:cubicBezTo>
                    <a:pt x="198322" y="642094"/>
                    <a:pt x="209624" y="661491"/>
                    <a:pt x="206780" y="673887"/>
                  </a:cubicBezTo>
                  <a:cubicBezTo>
                    <a:pt x="206197" y="676366"/>
                    <a:pt x="205541" y="679939"/>
                    <a:pt x="204812" y="683804"/>
                  </a:cubicBezTo>
                  <a:cubicBezTo>
                    <a:pt x="217864" y="686502"/>
                    <a:pt x="233979" y="623646"/>
                    <a:pt x="233979" y="623646"/>
                  </a:cubicBezTo>
                  <a:cubicBezTo>
                    <a:pt x="233979" y="609062"/>
                    <a:pt x="223333" y="607823"/>
                    <a:pt x="223333" y="596229"/>
                  </a:cubicBezTo>
                  <a:cubicBezTo>
                    <a:pt x="223333" y="584635"/>
                    <a:pt x="223333" y="564509"/>
                    <a:pt x="209988" y="551530"/>
                  </a:cubicBezTo>
                  <a:cubicBezTo>
                    <a:pt x="196645" y="538550"/>
                    <a:pt x="189936" y="519810"/>
                    <a:pt x="197958" y="512591"/>
                  </a:cubicBezTo>
                  <a:cubicBezTo>
                    <a:pt x="205978" y="505372"/>
                    <a:pt x="199270" y="485173"/>
                    <a:pt x="203281" y="486632"/>
                  </a:cubicBezTo>
                  <a:cubicBezTo>
                    <a:pt x="207291" y="488090"/>
                    <a:pt x="212613" y="473653"/>
                    <a:pt x="204593" y="469350"/>
                  </a:cubicBezTo>
                  <a:cubicBezTo>
                    <a:pt x="196572" y="465048"/>
                    <a:pt x="204593" y="447475"/>
                    <a:pt x="197958" y="444777"/>
                  </a:cubicBezTo>
                  <a:cubicBezTo>
                    <a:pt x="191322" y="442079"/>
                    <a:pt x="172581" y="418891"/>
                    <a:pt x="172581" y="411672"/>
                  </a:cubicBezTo>
                  <a:cubicBezTo>
                    <a:pt x="172581" y="404452"/>
                    <a:pt x="177905" y="364056"/>
                    <a:pt x="179217" y="353993"/>
                  </a:cubicBezTo>
                  <a:cubicBezTo>
                    <a:pt x="180530" y="343930"/>
                    <a:pt x="193801" y="342399"/>
                    <a:pt x="197958" y="342399"/>
                  </a:cubicBezTo>
                  <a:cubicBezTo>
                    <a:pt x="202114" y="342399"/>
                    <a:pt x="218010" y="343857"/>
                    <a:pt x="223333" y="333794"/>
                  </a:cubicBezTo>
                  <a:cubicBezTo>
                    <a:pt x="228656" y="323732"/>
                    <a:pt x="251334" y="322200"/>
                    <a:pt x="254032" y="314981"/>
                  </a:cubicBezTo>
                  <a:cubicBezTo>
                    <a:pt x="256730" y="307763"/>
                    <a:pt x="271459" y="307690"/>
                    <a:pt x="271459" y="299158"/>
                  </a:cubicBezTo>
                  <a:cubicBezTo>
                    <a:pt x="271459" y="290626"/>
                    <a:pt x="288741" y="268897"/>
                    <a:pt x="288741" y="268897"/>
                  </a:cubicBezTo>
                  <a:cubicBezTo>
                    <a:pt x="288741" y="268897"/>
                    <a:pt x="289178" y="268897"/>
                    <a:pt x="289470" y="268897"/>
                  </a:cubicBezTo>
                  <a:cubicBezTo>
                    <a:pt x="286845" y="264740"/>
                    <a:pt x="282470" y="268459"/>
                    <a:pt x="273646" y="272032"/>
                  </a:cubicBezTo>
                  <a:close/>
                </a:path>
              </a:pathLst>
            </a:custGeom>
            <a:grpFill/>
            <a:ln w="3175" cap="flat">
              <a:solidFill>
                <a:srgbClr val="F3F3F3"/>
              </a:solidFill>
              <a:prstDash val="solid"/>
              <a:miter/>
            </a:ln>
          </p:spPr>
          <p:txBody>
            <a:bodyPr rtlCol="0" anchor="ctr"/>
            <a:lstStyle/>
            <a:p>
              <a:endParaRPr lang="pt-PT"/>
            </a:p>
          </p:txBody>
        </p:sp>
        <p:sp>
          <p:nvSpPr>
            <p:cNvPr id="113" name="Forma livre: Forma 112">
              <a:extLst>
                <a:ext uri="{FF2B5EF4-FFF2-40B4-BE49-F238E27FC236}">
                  <a16:creationId xmlns:a16="http://schemas.microsoft.com/office/drawing/2014/main" id="{5E5D5DEE-E865-4373-A024-4A062774C1DB}"/>
                </a:ext>
              </a:extLst>
            </p:cNvPr>
            <p:cNvSpPr/>
            <p:nvPr/>
          </p:nvSpPr>
          <p:spPr>
            <a:xfrm>
              <a:off x="8714946" y="3319214"/>
              <a:ext cx="98548" cy="59338"/>
            </a:xfrm>
            <a:custGeom>
              <a:avLst/>
              <a:gdLst>
                <a:gd name="connsiteX0" fmla="*/ 98131 w 98548"/>
                <a:gd name="connsiteY0" fmla="*/ 19249 h 59338"/>
                <a:gd name="connsiteX1" fmla="*/ 59120 w 98548"/>
                <a:gd name="connsiteY1" fmla="*/ 7729 h 59338"/>
                <a:gd name="connsiteX2" fmla="*/ 31338 w 98548"/>
                <a:gd name="connsiteY2" fmla="*/ 2843 h 59338"/>
                <a:gd name="connsiteX3" fmla="*/ 7275 w 98548"/>
                <a:gd name="connsiteY3" fmla="*/ 25521 h 59338"/>
                <a:gd name="connsiteX4" fmla="*/ -17 w 98548"/>
                <a:gd name="connsiteY4" fmla="*/ 40980 h 59338"/>
                <a:gd name="connsiteX5" fmla="*/ 8733 w 98548"/>
                <a:gd name="connsiteY5" fmla="*/ 49438 h 59338"/>
                <a:gd name="connsiteX6" fmla="*/ 31411 w 98548"/>
                <a:gd name="connsiteY6" fmla="*/ 55198 h 59338"/>
                <a:gd name="connsiteX7" fmla="*/ 63568 w 98548"/>
                <a:gd name="connsiteY7" fmla="*/ 58115 h 59338"/>
                <a:gd name="connsiteX8" fmla="*/ 96892 w 98548"/>
                <a:gd name="connsiteY8" fmla="*/ 53740 h 59338"/>
                <a:gd name="connsiteX9" fmla="*/ 92882 w 98548"/>
                <a:gd name="connsiteY9" fmla="*/ 22020 h 59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548" h="59338">
                  <a:moveTo>
                    <a:pt x="98131" y="19249"/>
                  </a:moveTo>
                  <a:cubicBezTo>
                    <a:pt x="78006" y="-730"/>
                    <a:pt x="72537" y="15312"/>
                    <a:pt x="59120" y="7729"/>
                  </a:cubicBezTo>
                  <a:cubicBezTo>
                    <a:pt x="45702" y="145"/>
                    <a:pt x="38120" y="-2845"/>
                    <a:pt x="31338" y="2843"/>
                  </a:cubicBezTo>
                  <a:cubicBezTo>
                    <a:pt x="24557" y="8531"/>
                    <a:pt x="14056" y="7729"/>
                    <a:pt x="7275" y="25521"/>
                  </a:cubicBezTo>
                  <a:cubicBezTo>
                    <a:pt x="5379" y="30902"/>
                    <a:pt x="2899" y="36079"/>
                    <a:pt x="-17" y="40980"/>
                  </a:cubicBezTo>
                  <a:cubicBezTo>
                    <a:pt x="2316" y="46375"/>
                    <a:pt x="5889" y="50167"/>
                    <a:pt x="8733" y="49438"/>
                  </a:cubicBezTo>
                  <a:cubicBezTo>
                    <a:pt x="14129" y="47979"/>
                    <a:pt x="20765" y="58115"/>
                    <a:pt x="31411" y="55198"/>
                  </a:cubicBezTo>
                  <a:cubicBezTo>
                    <a:pt x="42057" y="52282"/>
                    <a:pt x="48838" y="62490"/>
                    <a:pt x="63568" y="58115"/>
                  </a:cubicBezTo>
                  <a:cubicBezTo>
                    <a:pt x="78298" y="53740"/>
                    <a:pt x="91569" y="63876"/>
                    <a:pt x="96892" y="53740"/>
                  </a:cubicBezTo>
                  <a:cubicBezTo>
                    <a:pt x="102214" y="43605"/>
                    <a:pt x="92882" y="22020"/>
                    <a:pt x="92882" y="22020"/>
                  </a:cubicBezTo>
                  <a:close/>
                </a:path>
              </a:pathLst>
            </a:custGeom>
            <a:grpFill/>
            <a:ln w="3175" cap="flat">
              <a:solidFill>
                <a:srgbClr val="F3F3F3"/>
              </a:solidFill>
              <a:prstDash val="solid"/>
              <a:miter/>
            </a:ln>
          </p:spPr>
          <p:txBody>
            <a:bodyPr rtlCol="0" anchor="ctr"/>
            <a:lstStyle/>
            <a:p>
              <a:endParaRPr lang="pt-PT"/>
            </a:p>
          </p:txBody>
        </p:sp>
        <p:sp>
          <p:nvSpPr>
            <p:cNvPr id="114" name="Forma livre: Forma 113">
              <a:extLst>
                <a:ext uri="{FF2B5EF4-FFF2-40B4-BE49-F238E27FC236}">
                  <a16:creationId xmlns:a16="http://schemas.microsoft.com/office/drawing/2014/main" id="{BD8F2BBE-2D26-44E7-94E7-C22955EE763F}"/>
                </a:ext>
              </a:extLst>
            </p:cNvPr>
            <p:cNvSpPr/>
            <p:nvPr/>
          </p:nvSpPr>
          <p:spPr>
            <a:xfrm>
              <a:off x="9138896" y="3511640"/>
              <a:ext cx="236693" cy="540740"/>
            </a:xfrm>
            <a:custGeom>
              <a:avLst/>
              <a:gdLst>
                <a:gd name="connsiteX0" fmla="*/ 229749 w 236693"/>
                <a:gd name="connsiteY0" fmla="*/ 408349 h 540740"/>
                <a:gd name="connsiteX1" fmla="*/ 233323 w 236693"/>
                <a:gd name="connsiteY1" fmla="*/ 342066 h 540740"/>
                <a:gd name="connsiteX2" fmla="*/ 234927 w 236693"/>
                <a:gd name="connsiteY2" fmla="*/ 331347 h 540740"/>
                <a:gd name="connsiteX3" fmla="*/ 202989 w 236693"/>
                <a:gd name="connsiteY3" fmla="*/ 274544 h 540740"/>
                <a:gd name="connsiteX4" fmla="*/ 148446 w 236693"/>
                <a:gd name="connsiteY4" fmla="*/ 224886 h 540740"/>
                <a:gd name="connsiteX5" fmla="*/ 133424 w 236693"/>
                <a:gd name="connsiteY5" fmla="*/ 196812 h 540740"/>
                <a:gd name="connsiteX6" fmla="*/ 124965 w 236693"/>
                <a:gd name="connsiteY6" fmla="*/ 147154 h 540740"/>
                <a:gd name="connsiteX7" fmla="*/ 148956 w 236693"/>
                <a:gd name="connsiteY7" fmla="*/ 115289 h 540740"/>
                <a:gd name="connsiteX8" fmla="*/ 161935 w 236693"/>
                <a:gd name="connsiteY8" fmla="*/ 93413 h 540740"/>
                <a:gd name="connsiteX9" fmla="*/ 188478 w 236693"/>
                <a:gd name="connsiteY9" fmla="*/ 74455 h 540740"/>
                <a:gd name="connsiteX10" fmla="*/ 191322 w 236693"/>
                <a:gd name="connsiteY10" fmla="*/ 71830 h 540740"/>
                <a:gd name="connsiteX11" fmla="*/ 184030 w 236693"/>
                <a:gd name="connsiteY11" fmla="*/ 65850 h 540740"/>
                <a:gd name="connsiteX12" fmla="*/ 150633 w 236693"/>
                <a:gd name="connsiteY12" fmla="*/ 38433 h 540740"/>
                <a:gd name="connsiteX13" fmla="*/ 141299 w 236693"/>
                <a:gd name="connsiteY13" fmla="*/ 16557 h 540740"/>
                <a:gd name="connsiteX14" fmla="*/ 113225 w 236693"/>
                <a:gd name="connsiteY14" fmla="*/ 734 h 540740"/>
                <a:gd name="connsiteX15" fmla="*/ 86465 w 236693"/>
                <a:gd name="connsiteY15" fmla="*/ 19474 h 540740"/>
                <a:gd name="connsiteX16" fmla="*/ 63787 w 236693"/>
                <a:gd name="connsiteY16" fmla="*/ 23776 h 540740"/>
                <a:gd name="connsiteX17" fmla="*/ 34620 w 236693"/>
                <a:gd name="connsiteY17" fmla="*/ 23776 h 540740"/>
                <a:gd name="connsiteX18" fmla="*/ 9243 w 236693"/>
                <a:gd name="connsiteY18" fmla="*/ 26693 h 540740"/>
                <a:gd name="connsiteX19" fmla="*/ -17 w 236693"/>
                <a:gd name="connsiteY19" fmla="*/ 34422 h 540740"/>
                <a:gd name="connsiteX20" fmla="*/ 12233 w 236693"/>
                <a:gd name="connsiteY20" fmla="*/ 53673 h 540740"/>
                <a:gd name="connsiteX21" fmla="*/ 29369 w 236693"/>
                <a:gd name="connsiteY21" fmla="*/ 81455 h 540740"/>
                <a:gd name="connsiteX22" fmla="*/ 57224 w 236693"/>
                <a:gd name="connsiteY22" fmla="*/ 97643 h 540740"/>
                <a:gd name="connsiteX23" fmla="*/ 80850 w 236693"/>
                <a:gd name="connsiteY23" fmla="*/ 104570 h 540740"/>
                <a:gd name="connsiteX24" fmla="*/ 91569 w 236693"/>
                <a:gd name="connsiteY24" fmla="*/ 132352 h 540740"/>
                <a:gd name="connsiteX25" fmla="*/ 65828 w 236693"/>
                <a:gd name="connsiteY25" fmla="*/ 148540 h 540740"/>
                <a:gd name="connsiteX26" fmla="*/ 102287 w 236693"/>
                <a:gd name="connsiteY26" fmla="*/ 183249 h 540740"/>
                <a:gd name="connsiteX27" fmla="*/ 119423 w 236693"/>
                <a:gd name="connsiteY27" fmla="*/ 215625 h 540740"/>
                <a:gd name="connsiteX28" fmla="*/ 147279 w 236693"/>
                <a:gd name="connsiteY28" fmla="*/ 255001 h 540740"/>
                <a:gd name="connsiteX29" fmla="*/ 175133 w 236693"/>
                <a:gd name="connsiteY29" fmla="*/ 282710 h 540740"/>
                <a:gd name="connsiteX30" fmla="*/ 181550 w 236693"/>
                <a:gd name="connsiteY30" fmla="*/ 319753 h 540740"/>
                <a:gd name="connsiteX31" fmla="*/ 192270 w 236693"/>
                <a:gd name="connsiteY31" fmla="*/ 379911 h 540740"/>
                <a:gd name="connsiteX32" fmla="*/ 168716 w 236693"/>
                <a:gd name="connsiteY32" fmla="*/ 421547 h 540740"/>
                <a:gd name="connsiteX33" fmla="*/ 138674 w 236693"/>
                <a:gd name="connsiteY33" fmla="*/ 442403 h 540740"/>
                <a:gd name="connsiteX34" fmla="*/ 138674 w 236693"/>
                <a:gd name="connsiteY34" fmla="*/ 474778 h 540740"/>
                <a:gd name="connsiteX35" fmla="*/ 100100 w 236693"/>
                <a:gd name="connsiteY35" fmla="*/ 474778 h 540740"/>
                <a:gd name="connsiteX36" fmla="*/ 79246 w 236693"/>
                <a:gd name="connsiteY36" fmla="*/ 492425 h 540740"/>
                <a:gd name="connsiteX37" fmla="*/ 94267 w 236693"/>
                <a:gd name="connsiteY37" fmla="*/ 504675 h 540740"/>
                <a:gd name="connsiteX38" fmla="*/ 84787 w 236693"/>
                <a:gd name="connsiteY38" fmla="*/ 536540 h 540740"/>
                <a:gd name="connsiteX39" fmla="*/ 85225 w 236693"/>
                <a:gd name="connsiteY39" fmla="*/ 540624 h 540740"/>
                <a:gd name="connsiteX40" fmla="*/ 95944 w 236693"/>
                <a:gd name="connsiteY40" fmla="*/ 535374 h 540740"/>
                <a:gd name="connsiteX41" fmla="*/ 117819 w 236693"/>
                <a:gd name="connsiteY41" fmla="*/ 528082 h 540740"/>
                <a:gd name="connsiteX42" fmla="*/ 125768 w 236693"/>
                <a:gd name="connsiteY42" fmla="*/ 528884 h 540740"/>
                <a:gd name="connsiteX43" fmla="*/ 136049 w 236693"/>
                <a:gd name="connsiteY43" fmla="*/ 510071 h 540740"/>
                <a:gd name="connsiteX44" fmla="*/ 146987 w 236693"/>
                <a:gd name="connsiteY44" fmla="*/ 502779 h 540740"/>
                <a:gd name="connsiteX45" fmla="*/ 149612 w 236693"/>
                <a:gd name="connsiteY45" fmla="*/ 491550 h 540740"/>
                <a:gd name="connsiteX46" fmla="*/ 170612 w 236693"/>
                <a:gd name="connsiteY46" fmla="*/ 487831 h 540740"/>
                <a:gd name="connsiteX47" fmla="*/ 199343 w 236693"/>
                <a:gd name="connsiteY47" fmla="*/ 475872 h 540740"/>
                <a:gd name="connsiteX48" fmla="*/ 199343 w 236693"/>
                <a:gd name="connsiteY48" fmla="*/ 473393 h 540740"/>
                <a:gd name="connsiteX49" fmla="*/ 210134 w 236693"/>
                <a:gd name="connsiteY49" fmla="*/ 448309 h 540740"/>
                <a:gd name="connsiteX50" fmla="*/ 236239 w 236693"/>
                <a:gd name="connsiteY50" fmla="*/ 437954 h 540740"/>
                <a:gd name="connsiteX51" fmla="*/ 236677 w 236693"/>
                <a:gd name="connsiteY51" fmla="*/ 437954 h 540740"/>
                <a:gd name="connsiteX52" fmla="*/ 229749 w 236693"/>
                <a:gd name="connsiteY52" fmla="*/ 408349 h 54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36693" h="540740">
                  <a:moveTo>
                    <a:pt x="229749" y="408349"/>
                  </a:moveTo>
                  <a:cubicBezTo>
                    <a:pt x="233031" y="386415"/>
                    <a:pt x="234198" y="364226"/>
                    <a:pt x="233323" y="342066"/>
                  </a:cubicBezTo>
                  <a:cubicBezTo>
                    <a:pt x="233323" y="338435"/>
                    <a:pt x="233833" y="334818"/>
                    <a:pt x="234927" y="331347"/>
                  </a:cubicBezTo>
                  <a:cubicBezTo>
                    <a:pt x="233906" y="320264"/>
                    <a:pt x="211374" y="274033"/>
                    <a:pt x="202989" y="274544"/>
                  </a:cubicBezTo>
                  <a:cubicBezTo>
                    <a:pt x="194603" y="275054"/>
                    <a:pt x="155445" y="231886"/>
                    <a:pt x="148446" y="224886"/>
                  </a:cubicBezTo>
                  <a:cubicBezTo>
                    <a:pt x="141445" y="217886"/>
                    <a:pt x="143414" y="206000"/>
                    <a:pt x="133424" y="196812"/>
                  </a:cubicBezTo>
                  <a:cubicBezTo>
                    <a:pt x="123434" y="187625"/>
                    <a:pt x="122413" y="163853"/>
                    <a:pt x="124965" y="147154"/>
                  </a:cubicBezTo>
                  <a:cubicBezTo>
                    <a:pt x="127518" y="130456"/>
                    <a:pt x="149467" y="126592"/>
                    <a:pt x="148956" y="115289"/>
                  </a:cubicBezTo>
                  <a:cubicBezTo>
                    <a:pt x="148446" y="103987"/>
                    <a:pt x="150925" y="94216"/>
                    <a:pt x="161935" y="93413"/>
                  </a:cubicBezTo>
                  <a:cubicBezTo>
                    <a:pt x="173237" y="91525"/>
                    <a:pt x="183009" y="84532"/>
                    <a:pt x="188478" y="74455"/>
                  </a:cubicBezTo>
                  <a:cubicBezTo>
                    <a:pt x="189207" y="73339"/>
                    <a:pt x="190155" y="72435"/>
                    <a:pt x="191322" y="71830"/>
                  </a:cubicBezTo>
                  <a:cubicBezTo>
                    <a:pt x="188551" y="68329"/>
                    <a:pt x="186071" y="66069"/>
                    <a:pt x="184030" y="65850"/>
                  </a:cubicBezTo>
                  <a:cubicBezTo>
                    <a:pt x="174696" y="64392"/>
                    <a:pt x="150633" y="45652"/>
                    <a:pt x="150633" y="38433"/>
                  </a:cubicBezTo>
                  <a:cubicBezTo>
                    <a:pt x="150633" y="31214"/>
                    <a:pt x="162664" y="19693"/>
                    <a:pt x="141299" y="16557"/>
                  </a:cubicBezTo>
                  <a:cubicBezTo>
                    <a:pt x="119934" y="13422"/>
                    <a:pt x="117236" y="5036"/>
                    <a:pt x="113225" y="734"/>
                  </a:cubicBezTo>
                  <a:cubicBezTo>
                    <a:pt x="109215" y="-3568"/>
                    <a:pt x="91861" y="9338"/>
                    <a:pt x="86465" y="19474"/>
                  </a:cubicBezTo>
                  <a:cubicBezTo>
                    <a:pt x="81069" y="29610"/>
                    <a:pt x="75818" y="16557"/>
                    <a:pt x="63787" y="23776"/>
                  </a:cubicBezTo>
                  <a:cubicBezTo>
                    <a:pt x="51755" y="30995"/>
                    <a:pt x="39724" y="13713"/>
                    <a:pt x="34620" y="23776"/>
                  </a:cubicBezTo>
                  <a:cubicBezTo>
                    <a:pt x="29515" y="33839"/>
                    <a:pt x="15879" y="18016"/>
                    <a:pt x="9243" y="26693"/>
                  </a:cubicBezTo>
                  <a:cubicBezTo>
                    <a:pt x="6691" y="29872"/>
                    <a:pt x="3556" y="32497"/>
                    <a:pt x="-17" y="34422"/>
                  </a:cubicBezTo>
                  <a:cubicBezTo>
                    <a:pt x="5816" y="41714"/>
                    <a:pt x="12233" y="48350"/>
                    <a:pt x="12233" y="53673"/>
                  </a:cubicBezTo>
                  <a:cubicBezTo>
                    <a:pt x="12233" y="62933"/>
                    <a:pt x="29369" y="69861"/>
                    <a:pt x="29369" y="81455"/>
                  </a:cubicBezTo>
                  <a:cubicBezTo>
                    <a:pt x="29369" y="93049"/>
                    <a:pt x="50807" y="102310"/>
                    <a:pt x="57224" y="97643"/>
                  </a:cubicBezTo>
                  <a:cubicBezTo>
                    <a:pt x="63641" y="92976"/>
                    <a:pt x="79100" y="88382"/>
                    <a:pt x="80850" y="104570"/>
                  </a:cubicBezTo>
                  <a:cubicBezTo>
                    <a:pt x="82600" y="120758"/>
                    <a:pt x="91569" y="120758"/>
                    <a:pt x="91569" y="132352"/>
                  </a:cubicBezTo>
                  <a:cubicBezTo>
                    <a:pt x="91569" y="143946"/>
                    <a:pt x="70131" y="137019"/>
                    <a:pt x="65828" y="148540"/>
                  </a:cubicBezTo>
                  <a:cubicBezTo>
                    <a:pt x="61526" y="160061"/>
                    <a:pt x="102287" y="173989"/>
                    <a:pt x="102287" y="183249"/>
                  </a:cubicBezTo>
                  <a:cubicBezTo>
                    <a:pt x="102287" y="192510"/>
                    <a:pt x="115121" y="204104"/>
                    <a:pt x="119423" y="215625"/>
                  </a:cubicBezTo>
                  <a:cubicBezTo>
                    <a:pt x="123726" y="227146"/>
                    <a:pt x="142977" y="241074"/>
                    <a:pt x="147279" y="255001"/>
                  </a:cubicBezTo>
                  <a:cubicBezTo>
                    <a:pt x="151581" y="268929"/>
                    <a:pt x="168716" y="275783"/>
                    <a:pt x="175133" y="282710"/>
                  </a:cubicBezTo>
                  <a:cubicBezTo>
                    <a:pt x="181550" y="289638"/>
                    <a:pt x="183665" y="305899"/>
                    <a:pt x="181550" y="319753"/>
                  </a:cubicBezTo>
                  <a:cubicBezTo>
                    <a:pt x="178269" y="340440"/>
                    <a:pt x="182061" y="361623"/>
                    <a:pt x="192270" y="379911"/>
                  </a:cubicBezTo>
                  <a:cubicBezTo>
                    <a:pt x="205176" y="400766"/>
                    <a:pt x="177248" y="409954"/>
                    <a:pt x="168716" y="421547"/>
                  </a:cubicBezTo>
                  <a:cubicBezTo>
                    <a:pt x="160185" y="433142"/>
                    <a:pt x="164414" y="449329"/>
                    <a:pt x="138674" y="442403"/>
                  </a:cubicBezTo>
                  <a:cubicBezTo>
                    <a:pt x="112934" y="435475"/>
                    <a:pt x="142977" y="465518"/>
                    <a:pt x="138674" y="474778"/>
                  </a:cubicBezTo>
                  <a:cubicBezTo>
                    <a:pt x="134372" y="484039"/>
                    <a:pt x="100100" y="465518"/>
                    <a:pt x="100100" y="474778"/>
                  </a:cubicBezTo>
                  <a:cubicBezTo>
                    <a:pt x="100100" y="480320"/>
                    <a:pt x="88506" y="487539"/>
                    <a:pt x="79246" y="492425"/>
                  </a:cubicBezTo>
                  <a:cubicBezTo>
                    <a:pt x="83475" y="497376"/>
                    <a:pt x="88579" y="501525"/>
                    <a:pt x="94267" y="504675"/>
                  </a:cubicBezTo>
                  <a:cubicBezTo>
                    <a:pt x="102287" y="510071"/>
                    <a:pt x="84277" y="519259"/>
                    <a:pt x="84787" y="536540"/>
                  </a:cubicBezTo>
                  <a:cubicBezTo>
                    <a:pt x="84787" y="537911"/>
                    <a:pt x="84933" y="539275"/>
                    <a:pt x="85225" y="540624"/>
                  </a:cubicBezTo>
                  <a:cubicBezTo>
                    <a:pt x="88506" y="538341"/>
                    <a:pt x="92152" y="536570"/>
                    <a:pt x="95944" y="535374"/>
                  </a:cubicBezTo>
                  <a:cubicBezTo>
                    <a:pt x="102433" y="530918"/>
                    <a:pt x="110017" y="528395"/>
                    <a:pt x="117819" y="528082"/>
                  </a:cubicBezTo>
                  <a:cubicBezTo>
                    <a:pt x="120517" y="528016"/>
                    <a:pt x="123142" y="528279"/>
                    <a:pt x="125768" y="528884"/>
                  </a:cubicBezTo>
                  <a:cubicBezTo>
                    <a:pt x="127299" y="521745"/>
                    <a:pt x="130872" y="515212"/>
                    <a:pt x="136049" y="510071"/>
                  </a:cubicBezTo>
                  <a:cubicBezTo>
                    <a:pt x="139185" y="506987"/>
                    <a:pt x="142904" y="504515"/>
                    <a:pt x="146987" y="502779"/>
                  </a:cubicBezTo>
                  <a:cubicBezTo>
                    <a:pt x="147352" y="498929"/>
                    <a:pt x="148227" y="495151"/>
                    <a:pt x="149612" y="491550"/>
                  </a:cubicBezTo>
                  <a:cubicBezTo>
                    <a:pt x="153112" y="484258"/>
                    <a:pt x="158581" y="487247"/>
                    <a:pt x="170612" y="487831"/>
                  </a:cubicBezTo>
                  <a:cubicBezTo>
                    <a:pt x="181113" y="486555"/>
                    <a:pt x="191030" y="482420"/>
                    <a:pt x="199343" y="475872"/>
                  </a:cubicBezTo>
                  <a:cubicBezTo>
                    <a:pt x="199343" y="475070"/>
                    <a:pt x="199343" y="474195"/>
                    <a:pt x="199343" y="473393"/>
                  </a:cubicBezTo>
                  <a:cubicBezTo>
                    <a:pt x="199416" y="463921"/>
                    <a:pt x="203280" y="454871"/>
                    <a:pt x="210134" y="448309"/>
                  </a:cubicBezTo>
                  <a:cubicBezTo>
                    <a:pt x="217280" y="441731"/>
                    <a:pt x="226541" y="438042"/>
                    <a:pt x="236239" y="437954"/>
                  </a:cubicBezTo>
                  <a:lnTo>
                    <a:pt x="236677" y="437954"/>
                  </a:lnTo>
                  <a:cubicBezTo>
                    <a:pt x="230479" y="429408"/>
                    <a:pt x="227999" y="418748"/>
                    <a:pt x="229749" y="408349"/>
                  </a:cubicBezTo>
                  <a:close/>
                </a:path>
              </a:pathLst>
            </a:custGeom>
            <a:grpFill/>
            <a:ln w="3175" cap="flat">
              <a:solidFill>
                <a:srgbClr val="F3F3F3"/>
              </a:solidFill>
              <a:prstDash val="solid"/>
              <a:miter/>
            </a:ln>
          </p:spPr>
          <p:txBody>
            <a:bodyPr rtlCol="0" anchor="ctr"/>
            <a:lstStyle/>
            <a:p>
              <a:endParaRPr lang="pt-PT"/>
            </a:p>
          </p:txBody>
        </p:sp>
        <p:sp>
          <p:nvSpPr>
            <p:cNvPr id="115" name="Forma livre: Forma 114">
              <a:extLst>
                <a:ext uri="{FF2B5EF4-FFF2-40B4-BE49-F238E27FC236}">
                  <a16:creationId xmlns:a16="http://schemas.microsoft.com/office/drawing/2014/main" id="{547FB9AE-7BD5-4370-857B-ED9465C2CB4C}"/>
                </a:ext>
              </a:extLst>
            </p:cNvPr>
            <p:cNvSpPr/>
            <p:nvPr/>
          </p:nvSpPr>
          <p:spPr>
            <a:xfrm>
              <a:off x="9145788" y="3846750"/>
              <a:ext cx="188949" cy="157942"/>
            </a:xfrm>
            <a:custGeom>
              <a:avLst/>
              <a:gdLst>
                <a:gd name="connsiteX0" fmla="*/ 185522 w 188949"/>
                <a:gd name="connsiteY0" fmla="*/ 45312 h 157942"/>
                <a:gd name="connsiteX1" fmla="*/ 173783 w 188949"/>
                <a:gd name="connsiteY1" fmla="*/ -117 h 157942"/>
                <a:gd name="connsiteX2" fmla="*/ 149793 w 188949"/>
                <a:gd name="connsiteY2" fmla="*/ 5061 h 157942"/>
                <a:gd name="connsiteX3" fmla="*/ 126677 w 188949"/>
                <a:gd name="connsiteY3" fmla="*/ 12863 h 157942"/>
                <a:gd name="connsiteX4" fmla="*/ 116615 w 188949"/>
                <a:gd name="connsiteY4" fmla="*/ 22196 h 157942"/>
                <a:gd name="connsiteX5" fmla="*/ 97802 w 188949"/>
                <a:gd name="connsiteY5" fmla="*/ 8123 h 157942"/>
                <a:gd name="connsiteX6" fmla="*/ 51571 w 188949"/>
                <a:gd name="connsiteY6" fmla="*/ 6592 h 157942"/>
                <a:gd name="connsiteX7" fmla="*/ 5414 w 188949"/>
                <a:gd name="connsiteY7" fmla="*/ 31530 h 157942"/>
                <a:gd name="connsiteX8" fmla="*/ 6799 w 188949"/>
                <a:gd name="connsiteY8" fmla="*/ 64271 h 157942"/>
                <a:gd name="connsiteX9" fmla="*/ 11174 w 188949"/>
                <a:gd name="connsiteY9" fmla="*/ 92344 h 157942"/>
                <a:gd name="connsiteX10" fmla="*/ 11174 w 188949"/>
                <a:gd name="connsiteY10" fmla="*/ 93438 h 157942"/>
                <a:gd name="connsiteX11" fmla="*/ 20216 w 188949"/>
                <a:gd name="connsiteY11" fmla="*/ 124137 h 157942"/>
                <a:gd name="connsiteX12" fmla="*/ 27508 w 188949"/>
                <a:gd name="connsiteY12" fmla="*/ 132231 h 157942"/>
                <a:gd name="connsiteX13" fmla="*/ 41581 w 188949"/>
                <a:gd name="connsiteY13" fmla="*/ 130116 h 157942"/>
                <a:gd name="connsiteX14" fmla="*/ 42456 w 188949"/>
                <a:gd name="connsiteY14" fmla="*/ 148565 h 157942"/>
                <a:gd name="connsiteX15" fmla="*/ 44498 w 188949"/>
                <a:gd name="connsiteY15" fmla="*/ 150825 h 157942"/>
                <a:gd name="connsiteX16" fmla="*/ 70092 w 188949"/>
                <a:gd name="connsiteY16" fmla="*/ 152211 h 157942"/>
                <a:gd name="connsiteX17" fmla="*/ 73082 w 188949"/>
                <a:gd name="connsiteY17" fmla="*/ 157825 h 157942"/>
                <a:gd name="connsiteX18" fmla="*/ 93937 w 188949"/>
                <a:gd name="connsiteY18" fmla="*/ 140179 h 157942"/>
                <a:gd name="connsiteX19" fmla="*/ 132511 w 188949"/>
                <a:gd name="connsiteY19" fmla="*/ 140179 h 157942"/>
                <a:gd name="connsiteX20" fmla="*/ 132511 w 188949"/>
                <a:gd name="connsiteY20" fmla="*/ 107803 h 157942"/>
                <a:gd name="connsiteX21" fmla="*/ 162554 w 188949"/>
                <a:gd name="connsiteY21" fmla="*/ 86948 h 157942"/>
                <a:gd name="connsiteX22" fmla="*/ 185522 w 188949"/>
                <a:gd name="connsiteY22" fmla="*/ 45312 h 157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8949" h="157942">
                  <a:moveTo>
                    <a:pt x="185522" y="45312"/>
                  </a:moveTo>
                  <a:cubicBezTo>
                    <a:pt x="177574" y="31523"/>
                    <a:pt x="173491" y="15816"/>
                    <a:pt x="173783" y="-117"/>
                  </a:cubicBezTo>
                  <a:cubicBezTo>
                    <a:pt x="167293" y="5819"/>
                    <a:pt x="158105" y="7802"/>
                    <a:pt x="149793" y="5061"/>
                  </a:cubicBezTo>
                  <a:cubicBezTo>
                    <a:pt x="142501" y="1925"/>
                    <a:pt x="126677" y="394"/>
                    <a:pt x="126677" y="12863"/>
                  </a:cubicBezTo>
                  <a:cubicBezTo>
                    <a:pt x="126677" y="25332"/>
                    <a:pt x="115157" y="28395"/>
                    <a:pt x="116615" y="22196"/>
                  </a:cubicBezTo>
                  <a:cubicBezTo>
                    <a:pt x="118073" y="15999"/>
                    <a:pt x="105021" y="17530"/>
                    <a:pt x="97802" y="8123"/>
                  </a:cubicBezTo>
                  <a:cubicBezTo>
                    <a:pt x="90583" y="-1283"/>
                    <a:pt x="64551" y="11259"/>
                    <a:pt x="51571" y="6592"/>
                  </a:cubicBezTo>
                  <a:cubicBezTo>
                    <a:pt x="38592" y="1925"/>
                    <a:pt x="18393" y="14394"/>
                    <a:pt x="5414" y="31530"/>
                  </a:cubicBezTo>
                  <a:cubicBezTo>
                    <a:pt x="-7566" y="48666"/>
                    <a:pt x="6799" y="48666"/>
                    <a:pt x="6799" y="64271"/>
                  </a:cubicBezTo>
                  <a:cubicBezTo>
                    <a:pt x="6799" y="79875"/>
                    <a:pt x="15476" y="79875"/>
                    <a:pt x="11174" y="92344"/>
                  </a:cubicBezTo>
                  <a:cubicBezTo>
                    <a:pt x="11174" y="92344"/>
                    <a:pt x="11174" y="93074"/>
                    <a:pt x="11174" y="93438"/>
                  </a:cubicBezTo>
                  <a:cubicBezTo>
                    <a:pt x="23060" y="99053"/>
                    <a:pt x="19632" y="114220"/>
                    <a:pt x="20216" y="124137"/>
                  </a:cubicBezTo>
                  <a:lnTo>
                    <a:pt x="27508" y="132231"/>
                  </a:lnTo>
                  <a:cubicBezTo>
                    <a:pt x="32029" y="132231"/>
                    <a:pt x="37644" y="130408"/>
                    <a:pt x="41581" y="130116"/>
                  </a:cubicBezTo>
                  <a:cubicBezTo>
                    <a:pt x="48290" y="129606"/>
                    <a:pt x="38008" y="140981"/>
                    <a:pt x="42456" y="148565"/>
                  </a:cubicBezTo>
                  <a:cubicBezTo>
                    <a:pt x="43113" y="149294"/>
                    <a:pt x="43842" y="150023"/>
                    <a:pt x="44498" y="150825"/>
                  </a:cubicBezTo>
                  <a:cubicBezTo>
                    <a:pt x="51790" y="155200"/>
                    <a:pt x="66811" y="143533"/>
                    <a:pt x="70092" y="152211"/>
                  </a:cubicBezTo>
                  <a:cubicBezTo>
                    <a:pt x="70821" y="154201"/>
                    <a:pt x="71842" y="156083"/>
                    <a:pt x="73082" y="157825"/>
                  </a:cubicBezTo>
                  <a:cubicBezTo>
                    <a:pt x="82343" y="152940"/>
                    <a:pt x="93937" y="145721"/>
                    <a:pt x="93937" y="140179"/>
                  </a:cubicBezTo>
                  <a:cubicBezTo>
                    <a:pt x="93937" y="130918"/>
                    <a:pt x="128208" y="149440"/>
                    <a:pt x="132511" y="140179"/>
                  </a:cubicBezTo>
                  <a:cubicBezTo>
                    <a:pt x="136813" y="130918"/>
                    <a:pt x="106844" y="100803"/>
                    <a:pt x="132511" y="107803"/>
                  </a:cubicBezTo>
                  <a:cubicBezTo>
                    <a:pt x="158178" y="114803"/>
                    <a:pt x="153949" y="98543"/>
                    <a:pt x="162554" y="86948"/>
                  </a:cubicBezTo>
                  <a:cubicBezTo>
                    <a:pt x="171158" y="75354"/>
                    <a:pt x="198429" y="66167"/>
                    <a:pt x="185522" y="45312"/>
                  </a:cubicBezTo>
                  <a:close/>
                </a:path>
              </a:pathLst>
            </a:custGeom>
            <a:grpFill/>
            <a:ln w="3175" cap="flat">
              <a:solidFill>
                <a:srgbClr val="F3F3F3"/>
              </a:solidFill>
              <a:prstDash val="solid"/>
              <a:miter/>
            </a:ln>
          </p:spPr>
          <p:txBody>
            <a:bodyPr rtlCol="0" anchor="ctr"/>
            <a:lstStyle/>
            <a:p>
              <a:endParaRPr lang="pt-PT"/>
            </a:p>
          </p:txBody>
        </p:sp>
        <p:sp>
          <p:nvSpPr>
            <p:cNvPr id="116" name="Forma livre: Forma 115">
              <a:extLst>
                <a:ext uri="{FF2B5EF4-FFF2-40B4-BE49-F238E27FC236}">
                  <a16:creationId xmlns:a16="http://schemas.microsoft.com/office/drawing/2014/main" id="{E0F56A57-A2C1-4A81-8FF1-4848133E8320}"/>
                </a:ext>
              </a:extLst>
            </p:cNvPr>
            <p:cNvSpPr/>
            <p:nvPr/>
          </p:nvSpPr>
          <p:spPr>
            <a:xfrm>
              <a:off x="9072321" y="3546690"/>
              <a:ext cx="249371" cy="325487"/>
            </a:xfrm>
            <a:custGeom>
              <a:avLst/>
              <a:gdLst>
                <a:gd name="connsiteX0" fmla="*/ 169008 w 249371"/>
                <a:gd name="connsiteY0" fmla="*/ 148710 h 325487"/>
                <a:gd name="connsiteX1" fmla="*/ 132549 w 249371"/>
                <a:gd name="connsiteY1" fmla="*/ 114001 h 325487"/>
                <a:gd name="connsiteX2" fmla="*/ 158289 w 249371"/>
                <a:gd name="connsiteY2" fmla="*/ 97813 h 325487"/>
                <a:gd name="connsiteX3" fmla="*/ 147571 w 249371"/>
                <a:gd name="connsiteY3" fmla="*/ 70031 h 325487"/>
                <a:gd name="connsiteX4" fmla="*/ 123945 w 249371"/>
                <a:gd name="connsiteY4" fmla="*/ 63104 h 325487"/>
                <a:gd name="connsiteX5" fmla="*/ 96090 w 249371"/>
                <a:gd name="connsiteY5" fmla="*/ 46916 h 325487"/>
                <a:gd name="connsiteX6" fmla="*/ 78954 w 249371"/>
                <a:gd name="connsiteY6" fmla="*/ 19134 h 325487"/>
                <a:gd name="connsiteX7" fmla="*/ 66703 w 249371"/>
                <a:gd name="connsiteY7" fmla="*/ -117 h 325487"/>
                <a:gd name="connsiteX8" fmla="*/ 53213 w 249371"/>
                <a:gd name="connsiteY8" fmla="*/ 758 h 325487"/>
                <a:gd name="connsiteX9" fmla="*/ 47890 w 249371"/>
                <a:gd name="connsiteY9" fmla="*/ 19499 h 325487"/>
                <a:gd name="connsiteX10" fmla="*/ 46577 w 249371"/>
                <a:gd name="connsiteY10" fmla="*/ 48666 h 325487"/>
                <a:gd name="connsiteX11" fmla="*/ 29151 w 249371"/>
                <a:gd name="connsiteY11" fmla="*/ 31384 h 325487"/>
                <a:gd name="connsiteX12" fmla="*/ 11869 w 249371"/>
                <a:gd name="connsiteY12" fmla="*/ 61645 h 325487"/>
                <a:gd name="connsiteX13" fmla="*/ -17 w 249371"/>
                <a:gd name="connsiteY13" fmla="*/ 72219 h 325487"/>
                <a:gd name="connsiteX14" fmla="*/ 6618 w 249371"/>
                <a:gd name="connsiteY14" fmla="*/ 79510 h 325487"/>
                <a:gd name="connsiteX15" fmla="*/ 9535 w 249371"/>
                <a:gd name="connsiteY15" fmla="*/ 107511 h 325487"/>
                <a:gd name="connsiteX16" fmla="*/ 32651 w 249371"/>
                <a:gd name="connsiteY16" fmla="*/ 116918 h 325487"/>
                <a:gd name="connsiteX17" fmla="*/ 29734 w 249371"/>
                <a:gd name="connsiteY17" fmla="*/ 155856 h 325487"/>
                <a:gd name="connsiteX18" fmla="*/ 21056 w 249371"/>
                <a:gd name="connsiteY18" fmla="*/ 183930 h 325487"/>
                <a:gd name="connsiteX19" fmla="*/ 51390 w 249371"/>
                <a:gd name="connsiteY19" fmla="*/ 171461 h 325487"/>
                <a:gd name="connsiteX20" fmla="*/ 75964 w 249371"/>
                <a:gd name="connsiteY20" fmla="*/ 169930 h 325487"/>
                <a:gd name="connsiteX21" fmla="*/ 97840 w 249371"/>
                <a:gd name="connsiteY21" fmla="*/ 163658 h 325487"/>
                <a:gd name="connsiteX22" fmla="*/ 129632 w 249371"/>
                <a:gd name="connsiteY22" fmla="*/ 162127 h 325487"/>
                <a:gd name="connsiteX23" fmla="*/ 154133 w 249371"/>
                <a:gd name="connsiteY23" fmla="*/ 188597 h 325487"/>
                <a:gd name="connsiteX24" fmla="*/ 157049 w 249371"/>
                <a:gd name="connsiteY24" fmla="*/ 232348 h 325487"/>
                <a:gd name="connsiteX25" fmla="*/ 180165 w 249371"/>
                <a:gd name="connsiteY25" fmla="*/ 271286 h 325487"/>
                <a:gd name="connsiteX26" fmla="*/ 175790 w 249371"/>
                <a:gd name="connsiteY26" fmla="*/ 312704 h 325487"/>
                <a:gd name="connsiteX27" fmla="*/ 190374 w 249371"/>
                <a:gd name="connsiteY27" fmla="*/ 322767 h 325487"/>
                <a:gd name="connsiteX28" fmla="*/ 200437 w 249371"/>
                <a:gd name="connsiteY28" fmla="*/ 313434 h 325487"/>
                <a:gd name="connsiteX29" fmla="*/ 223551 w 249371"/>
                <a:gd name="connsiteY29" fmla="*/ 305631 h 325487"/>
                <a:gd name="connsiteX30" fmla="*/ 247542 w 249371"/>
                <a:gd name="connsiteY30" fmla="*/ 300454 h 325487"/>
                <a:gd name="connsiteX31" fmla="*/ 248563 w 249371"/>
                <a:gd name="connsiteY31" fmla="*/ 285870 h 325487"/>
                <a:gd name="connsiteX32" fmla="*/ 242146 w 249371"/>
                <a:gd name="connsiteY32" fmla="*/ 248827 h 325487"/>
                <a:gd name="connsiteX33" fmla="*/ 214290 w 249371"/>
                <a:gd name="connsiteY33" fmla="*/ 221118 h 325487"/>
                <a:gd name="connsiteX34" fmla="*/ 186436 w 249371"/>
                <a:gd name="connsiteY34" fmla="*/ 181743 h 325487"/>
                <a:gd name="connsiteX35" fmla="*/ 169008 w 249371"/>
                <a:gd name="connsiteY35" fmla="*/ 148710 h 3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49371" h="325487">
                  <a:moveTo>
                    <a:pt x="169008" y="148710"/>
                  </a:moveTo>
                  <a:cubicBezTo>
                    <a:pt x="169008" y="139449"/>
                    <a:pt x="128247" y="125595"/>
                    <a:pt x="132549" y="114001"/>
                  </a:cubicBezTo>
                  <a:cubicBezTo>
                    <a:pt x="136851" y="102407"/>
                    <a:pt x="158289" y="109407"/>
                    <a:pt x="158289" y="97813"/>
                  </a:cubicBezTo>
                  <a:cubicBezTo>
                    <a:pt x="158289" y="86219"/>
                    <a:pt x="149685" y="86219"/>
                    <a:pt x="147571" y="70031"/>
                  </a:cubicBezTo>
                  <a:cubicBezTo>
                    <a:pt x="145456" y="53843"/>
                    <a:pt x="130362" y="58437"/>
                    <a:pt x="123945" y="63104"/>
                  </a:cubicBezTo>
                  <a:cubicBezTo>
                    <a:pt x="117528" y="67771"/>
                    <a:pt x="96090" y="58437"/>
                    <a:pt x="96090" y="46916"/>
                  </a:cubicBezTo>
                  <a:cubicBezTo>
                    <a:pt x="96090" y="35395"/>
                    <a:pt x="78954" y="28394"/>
                    <a:pt x="78954" y="19134"/>
                  </a:cubicBezTo>
                  <a:cubicBezTo>
                    <a:pt x="78954" y="13811"/>
                    <a:pt x="72537" y="6956"/>
                    <a:pt x="66703" y="-117"/>
                  </a:cubicBezTo>
                  <a:cubicBezTo>
                    <a:pt x="61307" y="2800"/>
                    <a:pt x="55692" y="3456"/>
                    <a:pt x="53213" y="758"/>
                  </a:cubicBezTo>
                  <a:cubicBezTo>
                    <a:pt x="49203" y="-3544"/>
                    <a:pt x="43880" y="15342"/>
                    <a:pt x="47890" y="19499"/>
                  </a:cubicBezTo>
                  <a:cubicBezTo>
                    <a:pt x="51901" y="23655"/>
                    <a:pt x="57224" y="51218"/>
                    <a:pt x="46577" y="48666"/>
                  </a:cubicBezTo>
                  <a:cubicBezTo>
                    <a:pt x="35932" y="46114"/>
                    <a:pt x="35859" y="29926"/>
                    <a:pt x="29151" y="31384"/>
                  </a:cubicBezTo>
                  <a:cubicBezTo>
                    <a:pt x="29151" y="31384"/>
                    <a:pt x="11869" y="53260"/>
                    <a:pt x="11869" y="61645"/>
                  </a:cubicBezTo>
                  <a:cubicBezTo>
                    <a:pt x="11869" y="67479"/>
                    <a:pt x="5160" y="69375"/>
                    <a:pt x="-17" y="72219"/>
                  </a:cubicBezTo>
                  <a:cubicBezTo>
                    <a:pt x="2462" y="74421"/>
                    <a:pt x="4649" y="76864"/>
                    <a:pt x="6618" y="79510"/>
                  </a:cubicBezTo>
                  <a:cubicBezTo>
                    <a:pt x="9535" y="84177"/>
                    <a:pt x="5233" y="96646"/>
                    <a:pt x="9535" y="107511"/>
                  </a:cubicBezTo>
                  <a:cubicBezTo>
                    <a:pt x="13837" y="118376"/>
                    <a:pt x="28276" y="101313"/>
                    <a:pt x="32651" y="116918"/>
                  </a:cubicBezTo>
                  <a:cubicBezTo>
                    <a:pt x="37026" y="132522"/>
                    <a:pt x="29734" y="140325"/>
                    <a:pt x="29734" y="155856"/>
                  </a:cubicBezTo>
                  <a:cubicBezTo>
                    <a:pt x="29734" y="171388"/>
                    <a:pt x="18213" y="169930"/>
                    <a:pt x="21056" y="183930"/>
                  </a:cubicBezTo>
                  <a:cubicBezTo>
                    <a:pt x="23900" y="197930"/>
                    <a:pt x="39870" y="180795"/>
                    <a:pt x="51390" y="171461"/>
                  </a:cubicBezTo>
                  <a:cubicBezTo>
                    <a:pt x="62912" y="162127"/>
                    <a:pt x="71662" y="163658"/>
                    <a:pt x="75964" y="169930"/>
                  </a:cubicBezTo>
                  <a:cubicBezTo>
                    <a:pt x="80266" y="176201"/>
                    <a:pt x="94705" y="171461"/>
                    <a:pt x="97840" y="163658"/>
                  </a:cubicBezTo>
                  <a:cubicBezTo>
                    <a:pt x="100975" y="155856"/>
                    <a:pt x="122413" y="152721"/>
                    <a:pt x="129632" y="162127"/>
                  </a:cubicBezTo>
                  <a:cubicBezTo>
                    <a:pt x="136195" y="172314"/>
                    <a:pt x="144508" y="181276"/>
                    <a:pt x="154133" y="188597"/>
                  </a:cubicBezTo>
                  <a:cubicBezTo>
                    <a:pt x="164268" y="194795"/>
                    <a:pt x="146841" y="229140"/>
                    <a:pt x="157049" y="232348"/>
                  </a:cubicBezTo>
                  <a:cubicBezTo>
                    <a:pt x="171852" y="239509"/>
                    <a:pt x="180967" y="254843"/>
                    <a:pt x="180165" y="271286"/>
                  </a:cubicBezTo>
                  <a:cubicBezTo>
                    <a:pt x="178925" y="287402"/>
                    <a:pt x="187457" y="298923"/>
                    <a:pt x="175790" y="312704"/>
                  </a:cubicBezTo>
                  <a:cubicBezTo>
                    <a:pt x="183082" y="317663"/>
                    <a:pt x="191467" y="317663"/>
                    <a:pt x="190374" y="322767"/>
                  </a:cubicBezTo>
                  <a:cubicBezTo>
                    <a:pt x="189280" y="327871"/>
                    <a:pt x="200437" y="325829"/>
                    <a:pt x="200437" y="313434"/>
                  </a:cubicBezTo>
                  <a:cubicBezTo>
                    <a:pt x="200437" y="301037"/>
                    <a:pt x="216332" y="302496"/>
                    <a:pt x="223551" y="305631"/>
                  </a:cubicBezTo>
                  <a:cubicBezTo>
                    <a:pt x="231864" y="308373"/>
                    <a:pt x="241052" y="306390"/>
                    <a:pt x="247542" y="300454"/>
                  </a:cubicBezTo>
                  <a:cubicBezTo>
                    <a:pt x="247542" y="295576"/>
                    <a:pt x="247907" y="290705"/>
                    <a:pt x="248563" y="285870"/>
                  </a:cubicBezTo>
                  <a:cubicBezTo>
                    <a:pt x="250678" y="272016"/>
                    <a:pt x="248563" y="255828"/>
                    <a:pt x="242146" y="248827"/>
                  </a:cubicBezTo>
                  <a:cubicBezTo>
                    <a:pt x="235729" y="241827"/>
                    <a:pt x="218520" y="234973"/>
                    <a:pt x="214290" y="221118"/>
                  </a:cubicBezTo>
                  <a:cubicBezTo>
                    <a:pt x="210061" y="207264"/>
                    <a:pt x="190738" y="193336"/>
                    <a:pt x="186436" y="181743"/>
                  </a:cubicBezTo>
                  <a:cubicBezTo>
                    <a:pt x="182134" y="170148"/>
                    <a:pt x="169008" y="158335"/>
                    <a:pt x="169008" y="148710"/>
                  </a:cubicBezTo>
                  <a:close/>
                </a:path>
              </a:pathLst>
            </a:custGeom>
            <a:grpFill/>
            <a:ln w="3175" cap="flat">
              <a:solidFill>
                <a:srgbClr val="F3F3F3"/>
              </a:solidFill>
              <a:prstDash val="solid"/>
              <a:miter/>
            </a:ln>
          </p:spPr>
          <p:txBody>
            <a:bodyPr rtlCol="0" anchor="ctr"/>
            <a:lstStyle/>
            <a:p>
              <a:endParaRPr lang="pt-PT"/>
            </a:p>
          </p:txBody>
        </p:sp>
        <p:sp>
          <p:nvSpPr>
            <p:cNvPr id="117" name="Forma livre: Forma 116">
              <a:extLst>
                <a:ext uri="{FF2B5EF4-FFF2-40B4-BE49-F238E27FC236}">
                  <a16:creationId xmlns:a16="http://schemas.microsoft.com/office/drawing/2014/main" id="{6125DD98-E129-4107-AAC4-EDD133E94D12}"/>
                </a:ext>
              </a:extLst>
            </p:cNvPr>
            <p:cNvSpPr/>
            <p:nvPr/>
          </p:nvSpPr>
          <p:spPr>
            <a:xfrm>
              <a:off x="8985110" y="3618515"/>
              <a:ext cx="268802" cy="553534"/>
            </a:xfrm>
            <a:custGeom>
              <a:avLst/>
              <a:gdLst>
                <a:gd name="connsiteX0" fmla="*/ 267157 w 268802"/>
                <a:gd name="connsiteY0" fmla="*/ 198951 h 553534"/>
                <a:gd name="connsiteX1" fmla="*/ 244042 w 268802"/>
                <a:gd name="connsiteY1" fmla="*/ 160013 h 553534"/>
                <a:gd name="connsiteX2" fmla="*/ 241126 w 268802"/>
                <a:gd name="connsiteY2" fmla="*/ 116262 h 553534"/>
                <a:gd name="connsiteX3" fmla="*/ 216625 w 268802"/>
                <a:gd name="connsiteY3" fmla="*/ 89792 h 553534"/>
                <a:gd name="connsiteX4" fmla="*/ 184832 w 268802"/>
                <a:gd name="connsiteY4" fmla="*/ 91323 h 553534"/>
                <a:gd name="connsiteX5" fmla="*/ 162956 w 268802"/>
                <a:gd name="connsiteY5" fmla="*/ 97595 h 553534"/>
                <a:gd name="connsiteX6" fmla="*/ 138383 w 268802"/>
                <a:gd name="connsiteY6" fmla="*/ 99126 h 553534"/>
                <a:gd name="connsiteX7" fmla="*/ 108049 w 268802"/>
                <a:gd name="connsiteY7" fmla="*/ 111595 h 553534"/>
                <a:gd name="connsiteX8" fmla="*/ 116726 w 268802"/>
                <a:gd name="connsiteY8" fmla="*/ 83521 h 553534"/>
                <a:gd name="connsiteX9" fmla="*/ 119643 w 268802"/>
                <a:gd name="connsiteY9" fmla="*/ 44583 h 553534"/>
                <a:gd name="connsiteX10" fmla="*/ 96527 w 268802"/>
                <a:gd name="connsiteY10" fmla="*/ 35176 h 553534"/>
                <a:gd name="connsiteX11" fmla="*/ 93611 w 268802"/>
                <a:gd name="connsiteY11" fmla="*/ 7175 h 553534"/>
                <a:gd name="connsiteX12" fmla="*/ 86976 w 268802"/>
                <a:gd name="connsiteY12" fmla="*/ -117 h 553534"/>
                <a:gd name="connsiteX13" fmla="*/ 81434 w 268802"/>
                <a:gd name="connsiteY13" fmla="*/ 5134 h 553534"/>
                <a:gd name="connsiteX14" fmla="*/ 50735 w 268802"/>
                <a:gd name="connsiteY14" fmla="*/ 23946 h 553534"/>
                <a:gd name="connsiteX15" fmla="*/ 25359 w 268802"/>
                <a:gd name="connsiteY15" fmla="*/ 32551 h 553534"/>
                <a:gd name="connsiteX16" fmla="*/ 6619 w 268802"/>
                <a:gd name="connsiteY16" fmla="*/ 44145 h 553534"/>
                <a:gd name="connsiteX17" fmla="*/ -17 w 268802"/>
                <a:gd name="connsiteY17" fmla="*/ 101824 h 553534"/>
                <a:gd name="connsiteX18" fmla="*/ 25359 w 268802"/>
                <a:gd name="connsiteY18" fmla="*/ 134929 h 553534"/>
                <a:gd name="connsiteX19" fmla="*/ 31995 w 268802"/>
                <a:gd name="connsiteY19" fmla="*/ 159502 h 553534"/>
                <a:gd name="connsiteX20" fmla="*/ 30683 w 268802"/>
                <a:gd name="connsiteY20" fmla="*/ 176784 h 553534"/>
                <a:gd name="connsiteX21" fmla="*/ 25359 w 268802"/>
                <a:gd name="connsiteY21" fmla="*/ 202743 h 553534"/>
                <a:gd name="connsiteX22" fmla="*/ 37391 w 268802"/>
                <a:gd name="connsiteY22" fmla="*/ 241682 h 553534"/>
                <a:gd name="connsiteX23" fmla="*/ 50735 w 268802"/>
                <a:gd name="connsiteY23" fmla="*/ 286381 h 553534"/>
                <a:gd name="connsiteX24" fmla="*/ 61381 w 268802"/>
                <a:gd name="connsiteY24" fmla="*/ 313798 h 553534"/>
                <a:gd name="connsiteX25" fmla="*/ 32214 w 268802"/>
                <a:gd name="connsiteY25" fmla="*/ 373956 h 553534"/>
                <a:gd name="connsiteX26" fmla="*/ 22734 w 268802"/>
                <a:gd name="connsiteY26" fmla="*/ 427770 h 553534"/>
                <a:gd name="connsiteX27" fmla="*/ 24703 w 268802"/>
                <a:gd name="connsiteY27" fmla="*/ 460146 h 553534"/>
                <a:gd name="connsiteX28" fmla="*/ 69183 w 268802"/>
                <a:gd name="connsiteY28" fmla="*/ 507179 h 553534"/>
                <a:gd name="connsiteX29" fmla="*/ 79319 w 268802"/>
                <a:gd name="connsiteY29" fmla="*/ 525262 h 553534"/>
                <a:gd name="connsiteX30" fmla="*/ 99007 w 268802"/>
                <a:gd name="connsiteY30" fmla="*/ 526648 h 553534"/>
                <a:gd name="connsiteX31" fmla="*/ 115632 w 268802"/>
                <a:gd name="connsiteY31" fmla="*/ 548523 h 553534"/>
                <a:gd name="connsiteX32" fmla="*/ 142248 w 268802"/>
                <a:gd name="connsiteY32" fmla="*/ 552169 h 553534"/>
                <a:gd name="connsiteX33" fmla="*/ 152675 w 268802"/>
                <a:gd name="connsiteY33" fmla="*/ 537586 h 553534"/>
                <a:gd name="connsiteX34" fmla="*/ 113736 w 268802"/>
                <a:gd name="connsiteY34" fmla="*/ 513085 h 553534"/>
                <a:gd name="connsiteX35" fmla="*/ 90257 w 268802"/>
                <a:gd name="connsiteY35" fmla="*/ 471521 h 553534"/>
                <a:gd name="connsiteX36" fmla="*/ 77715 w 268802"/>
                <a:gd name="connsiteY36" fmla="*/ 437468 h 553534"/>
                <a:gd name="connsiteX37" fmla="*/ 55839 w 268802"/>
                <a:gd name="connsiteY37" fmla="*/ 420187 h 553534"/>
                <a:gd name="connsiteX38" fmla="*/ 59850 w 268802"/>
                <a:gd name="connsiteY38" fmla="*/ 361852 h 553534"/>
                <a:gd name="connsiteX39" fmla="*/ 72611 w 268802"/>
                <a:gd name="connsiteY39" fmla="*/ 323132 h 553534"/>
                <a:gd name="connsiteX40" fmla="*/ 79903 w 268802"/>
                <a:gd name="connsiteY40" fmla="*/ 296079 h 553534"/>
                <a:gd name="connsiteX41" fmla="*/ 78736 w 268802"/>
                <a:gd name="connsiteY41" fmla="*/ 287329 h 553534"/>
                <a:gd name="connsiteX42" fmla="*/ 107247 w 268802"/>
                <a:gd name="connsiteY42" fmla="*/ 278141 h 553534"/>
                <a:gd name="connsiteX43" fmla="*/ 107903 w 268802"/>
                <a:gd name="connsiteY43" fmla="*/ 280474 h 553534"/>
                <a:gd name="connsiteX44" fmla="*/ 140644 w 268802"/>
                <a:gd name="connsiteY44" fmla="*/ 298048 h 553534"/>
                <a:gd name="connsiteX45" fmla="*/ 142759 w 268802"/>
                <a:gd name="connsiteY45" fmla="*/ 301621 h 553534"/>
                <a:gd name="connsiteX46" fmla="*/ 168790 w 268802"/>
                <a:gd name="connsiteY46" fmla="*/ 320871 h 553534"/>
                <a:gd name="connsiteX47" fmla="*/ 171123 w 268802"/>
                <a:gd name="connsiteY47" fmla="*/ 321965 h 553534"/>
                <a:gd name="connsiteX48" fmla="*/ 171123 w 268802"/>
                <a:gd name="connsiteY48" fmla="*/ 320871 h 553534"/>
                <a:gd name="connsiteX49" fmla="*/ 166748 w 268802"/>
                <a:gd name="connsiteY49" fmla="*/ 292798 h 553534"/>
                <a:gd name="connsiteX50" fmla="*/ 165363 w 268802"/>
                <a:gd name="connsiteY50" fmla="*/ 260057 h 553534"/>
                <a:gd name="connsiteX51" fmla="*/ 211520 w 268802"/>
                <a:gd name="connsiteY51" fmla="*/ 235119 h 553534"/>
                <a:gd name="connsiteX52" fmla="*/ 257751 w 268802"/>
                <a:gd name="connsiteY52" fmla="*/ 236651 h 553534"/>
                <a:gd name="connsiteX53" fmla="*/ 262053 w 268802"/>
                <a:gd name="connsiteY53" fmla="*/ 240661 h 553534"/>
                <a:gd name="connsiteX54" fmla="*/ 267157 w 268802"/>
                <a:gd name="connsiteY54" fmla="*/ 198951 h 5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8802" h="553534">
                  <a:moveTo>
                    <a:pt x="267157" y="198951"/>
                  </a:moveTo>
                  <a:cubicBezTo>
                    <a:pt x="267959" y="182508"/>
                    <a:pt x="258844" y="167173"/>
                    <a:pt x="244042" y="160013"/>
                  </a:cubicBezTo>
                  <a:cubicBezTo>
                    <a:pt x="233907" y="156877"/>
                    <a:pt x="251334" y="122533"/>
                    <a:pt x="241126" y="116262"/>
                  </a:cubicBezTo>
                  <a:cubicBezTo>
                    <a:pt x="231500" y="108940"/>
                    <a:pt x="223187" y="99979"/>
                    <a:pt x="216625" y="89792"/>
                  </a:cubicBezTo>
                  <a:cubicBezTo>
                    <a:pt x="209333" y="80385"/>
                    <a:pt x="187458" y="83521"/>
                    <a:pt x="184832" y="91323"/>
                  </a:cubicBezTo>
                  <a:cubicBezTo>
                    <a:pt x="182207" y="99126"/>
                    <a:pt x="167477" y="103792"/>
                    <a:pt x="162956" y="97595"/>
                  </a:cubicBezTo>
                  <a:cubicBezTo>
                    <a:pt x="158435" y="91396"/>
                    <a:pt x="149977" y="89719"/>
                    <a:pt x="138383" y="99126"/>
                  </a:cubicBezTo>
                  <a:cubicBezTo>
                    <a:pt x="126789" y="108532"/>
                    <a:pt x="110965" y="125595"/>
                    <a:pt x="108049" y="111595"/>
                  </a:cubicBezTo>
                  <a:cubicBezTo>
                    <a:pt x="105132" y="97595"/>
                    <a:pt x="116726" y="99126"/>
                    <a:pt x="116726" y="83521"/>
                  </a:cubicBezTo>
                  <a:cubicBezTo>
                    <a:pt x="116726" y="67917"/>
                    <a:pt x="124018" y="60114"/>
                    <a:pt x="119643" y="44583"/>
                  </a:cubicBezTo>
                  <a:cubicBezTo>
                    <a:pt x="115268" y="29051"/>
                    <a:pt x="100830" y="46114"/>
                    <a:pt x="96527" y="35176"/>
                  </a:cubicBezTo>
                  <a:cubicBezTo>
                    <a:pt x="92226" y="24238"/>
                    <a:pt x="96527" y="11842"/>
                    <a:pt x="93611" y="7175"/>
                  </a:cubicBezTo>
                  <a:cubicBezTo>
                    <a:pt x="91642" y="4528"/>
                    <a:pt x="89455" y="2086"/>
                    <a:pt x="86976" y="-117"/>
                  </a:cubicBezTo>
                  <a:cubicBezTo>
                    <a:pt x="84569" y="948"/>
                    <a:pt x="82601" y="2800"/>
                    <a:pt x="81434" y="5134"/>
                  </a:cubicBezTo>
                  <a:cubicBezTo>
                    <a:pt x="78736" y="12426"/>
                    <a:pt x="56058" y="13811"/>
                    <a:pt x="50735" y="23946"/>
                  </a:cubicBezTo>
                  <a:cubicBezTo>
                    <a:pt x="45411" y="34082"/>
                    <a:pt x="29370" y="32551"/>
                    <a:pt x="25359" y="32551"/>
                  </a:cubicBezTo>
                  <a:cubicBezTo>
                    <a:pt x="21349" y="32551"/>
                    <a:pt x="7932" y="34009"/>
                    <a:pt x="6619" y="44145"/>
                  </a:cubicBezTo>
                  <a:cubicBezTo>
                    <a:pt x="5306" y="54281"/>
                    <a:pt x="-17" y="94605"/>
                    <a:pt x="-17" y="101824"/>
                  </a:cubicBezTo>
                  <a:cubicBezTo>
                    <a:pt x="-17" y="109043"/>
                    <a:pt x="18651" y="132085"/>
                    <a:pt x="25359" y="134929"/>
                  </a:cubicBezTo>
                  <a:cubicBezTo>
                    <a:pt x="32068" y="137773"/>
                    <a:pt x="23974" y="155127"/>
                    <a:pt x="31995" y="159502"/>
                  </a:cubicBezTo>
                  <a:cubicBezTo>
                    <a:pt x="40016" y="163877"/>
                    <a:pt x="34693" y="178243"/>
                    <a:pt x="30683" y="176784"/>
                  </a:cubicBezTo>
                  <a:cubicBezTo>
                    <a:pt x="26672" y="175326"/>
                    <a:pt x="33381" y="195524"/>
                    <a:pt x="25359" y="202743"/>
                  </a:cubicBezTo>
                  <a:cubicBezTo>
                    <a:pt x="17338" y="209962"/>
                    <a:pt x="23974" y="228702"/>
                    <a:pt x="37391" y="241682"/>
                  </a:cubicBezTo>
                  <a:cubicBezTo>
                    <a:pt x="50807" y="254661"/>
                    <a:pt x="50735" y="274860"/>
                    <a:pt x="50735" y="286381"/>
                  </a:cubicBezTo>
                  <a:cubicBezTo>
                    <a:pt x="50735" y="297902"/>
                    <a:pt x="61381" y="299360"/>
                    <a:pt x="61381" y="313798"/>
                  </a:cubicBezTo>
                  <a:cubicBezTo>
                    <a:pt x="61381" y="313798"/>
                    <a:pt x="45411" y="376654"/>
                    <a:pt x="32214" y="373956"/>
                  </a:cubicBezTo>
                  <a:cubicBezTo>
                    <a:pt x="29443" y="389707"/>
                    <a:pt x="25943" y="414353"/>
                    <a:pt x="22734" y="427770"/>
                  </a:cubicBezTo>
                  <a:cubicBezTo>
                    <a:pt x="18724" y="444469"/>
                    <a:pt x="15442" y="459125"/>
                    <a:pt x="24703" y="460146"/>
                  </a:cubicBezTo>
                  <a:cubicBezTo>
                    <a:pt x="33964" y="461167"/>
                    <a:pt x="51755" y="483407"/>
                    <a:pt x="69183" y="507179"/>
                  </a:cubicBezTo>
                  <a:cubicBezTo>
                    <a:pt x="73340" y="512749"/>
                    <a:pt x="76694" y="518824"/>
                    <a:pt x="79319" y="525262"/>
                  </a:cubicBezTo>
                  <a:cubicBezTo>
                    <a:pt x="85882" y="524839"/>
                    <a:pt x="92517" y="525306"/>
                    <a:pt x="99007" y="526648"/>
                  </a:cubicBezTo>
                  <a:cubicBezTo>
                    <a:pt x="109215" y="528740"/>
                    <a:pt x="116362" y="538096"/>
                    <a:pt x="115632" y="548523"/>
                  </a:cubicBezTo>
                  <a:cubicBezTo>
                    <a:pt x="115632" y="555815"/>
                    <a:pt x="138092" y="553044"/>
                    <a:pt x="142248" y="552169"/>
                  </a:cubicBezTo>
                  <a:cubicBezTo>
                    <a:pt x="146404" y="551294"/>
                    <a:pt x="141373" y="541304"/>
                    <a:pt x="152675" y="537586"/>
                  </a:cubicBezTo>
                  <a:cubicBezTo>
                    <a:pt x="143342" y="524738"/>
                    <a:pt x="129341" y="515965"/>
                    <a:pt x="113736" y="513085"/>
                  </a:cubicBezTo>
                  <a:cubicBezTo>
                    <a:pt x="96746" y="511408"/>
                    <a:pt x="88726" y="483917"/>
                    <a:pt x="90257" y="471521"/>
                  </a:cubicBezTo>
                  <a:cubicBezTo>
                    <a:pt x="91788" y="459125"/>
                    <a:pt x="77715" y="448260"/>
                    <a:pt x="77715" y="437468"/>
                  </a:cubicBezTo>
                  <a:cubicBezTo>
                    <a:pt x="77715" y="426677"/>
                    <a:pt x="67725" y="426093"/>
                    <a:pt x="55839" y="420187"/>
                  </a:cubicBezTo>
                  <a:cubicBezTo>
                    <a:pt x="43953" y="414280"/>
                    <a:pt x="58318" y="377529"/>
                    <a:pt x="59850" y="361852"/>
                  </a:cubicBezTo>
                  <a:cubicBezTo>
                    <a:pt x="63058" y="348632"/>
                    <a:pt x="67360" y="335681"/>
                    <a:pt x="72611" y="323132"/>
                  </a:cubicBezTo>
                  <a:cubicBezTo>
                    <a:pt x="70933" y="313477"/>
                    <a:pt x="73559" y="303568"/>
                    <a:pt x="79903" y="296079"/>
                  </a:cubicBezTo>
                  <a:cubicBezTo>
                    <a:pt x="80267" y="293111"/>
                    <a:pt x="79830" y="290100"/>
                    <a:pt x="78736" y="287329"/>
                  </a:cubicBezTo>
                  <a:cubicBezTo>
                    <a:pt x="71444" y="273328"/>
                    <a:pt x="103236" y="262537"/>
                    <a:pt x="107247" y="278141"/>
                  </a:cubicBezTo>
                  <a:lnTo>
                    <a:pt x="107903" y="280474"/>
                  </a:lnTo>
                  <a:cubicBezTo>
                    <a:pt x="121466" y="278724"/>
                    <a:pt x="134592" y="285790"/>
                    <a:pt x="140644" y="298048"/>
                  </a:cubicBezTo>
                  <a:cubicBezTo>
                    <a:pt x="141300" y="299287"/>
                    <a:pt x="142029" y="300381"/>
                    <a:pt x="142759" y="301621"/>
                  </a:cubicBezTo>
                  <a:cubicBezTo>
                    <a:pt x="153404" y="305558"/>
                    <a:pt x="156029" y="316934"/>
                    <a:pt x="168790" y="320871"/>
                  </a:cubicBezTo>
                  <a:cubicBezTo>
                    <a:pt x="169592" y="321134"/>
                    <a:pt x="170394" y="321499"/>
                    <a:pt x="171123" y="321965"/>
                  </a:cubicBezTo>
                  <a:cubicBezTo>
                    <a:pt x="171123" y="321965"/>
                    <a:pt x="171123" y="321163"/>
                    <a:pt x="171123" y="320871"/>
                  </a:cubicBezTo>
                  <a:cubicBezTo>
                    <a:pt x="175426" y="308402"/>
                    <a:pt x="166748" y="308402"/>
                    <a:pt x="166748" y="292798"/>
                  </a:cubicBezTo>
                  <a:cubicBezTo>
                    <a:pt x="166748" y="277193"/>
                    <a:pt x="152164" y="277193"/>
                    <a:pt x="165363" y="260057"/>
                  </a:cubicBezTo>
                  <a:cubicBezTo>
                    <a:pt x="178561" y="242921"/>
                    <a:pt x="198541" y="230452"/>
                    <a:pt x="211520" y="235119"/>
                  </a:cubicBezTo>
                  <a:cubicBezTo>
                    <a:pt x="224500" y="239786"/>
                    <a:pt x="250532" y="227317"/>
                    <a:pt x="257751" y="236651"/>
                  </a:cubicBezTo>
                  <a:cubicBezTo>
                    <a:pt x="258990" y="238189"/>
                    <a:pt x="260448" y="239545"/>
                    <a:pt x="262053" y="240661"/>
                  </a:cubicBezTo>
                  <a:cubicBezTo>
                    <a:pt x="274230" y="226588"/>
                    <a:pt x="265917" y="215066"/>
                    <a:pt x="267157" y="198951"/>
                  </a:cubicBezTo>
                  <a:close/>
                </a:path>
              </a:pathLst>
            </a:custGeom>
            <a:grpFill/>
            <a:ln w="3175" cap="flat">
              <a:solidFill>
                <a:srgbClr val="F3F3F3"/>
              </a:solidFill>
              <a:prstDash val="solid"/>
              <a:miter/>
            </a:ln>
          </p:spPr>
          <p:txBody>
            <a:bodyPr rtlCol="0" anchor="ctr"/>
            <a:lstStyle/>
            <a:p>
              <a:endParaRPr lang="pt-PT"/>
            </a:p>
          </p:txBody>
        </p:sp>
        <p:sp>
          <p:nvSpPr>
            <p:cNvPr id="118" name="Forma livre: Forma 117">
              <a:extLst>
                <a:ext uri="{FF2B5EF4-FFF2-40B4-BE49-F238E27FC236}">
                  <a16:creationId xmlns:a16="http://schemas.microsoft.com/office/drawing/2014/main" id="{96A6BD2E-CFF5-421C-83FE-94F60922228C}"/>
                </a:ext>
              </a:extLst>
            </p:cNvPr>
            <p:cNvSpPr/>
            <p:nvPr/>
          </p:nvSpPr>
          <p:spPr>
            <a:xfrm>
              <a:off x="6205383" y="2123494"/>
              <a:ext cx="321671" cy="283258"/>
            </a:xfrm>
            <a:custGeom>
              <a:avLst/>
              <a:gdLst>
                <a:gd name="connsiteX0" fmla="*/ 3697 w 321671"/>
                <a:gd name="connsiteY0" fmla="*/ 56437 h 283258"/>
                <a:gd name="connsiteX1" fmla="*/ 2968 w 321671"/>
                <a:gd name="connsiteY1" fmla="*/ 94501 h 283258"/>
                <a:gd name="connsiteX2" fmla="*/ 5228 w 321671"/>
                <a:gd name="connsiteY2" fmla="*/ 109085 h 283258"/>
                <a:gd name="connsiteX3" fmla="*/ 12520 w 321671"/>
                <a:gd name="connsiteY3" fmla="*/ 126877 h 283258"/>
                <a:gd name="connsiteX4" fmla="*/ 17041 w 321671"/>
                <a:gd name="connsiteY4" fmla="*/ 146346 h 283258"/>
                <a:gd name="connsiteX5" fmla="*/ 25281 w 321671"/>
                <a:gd name="connsiteY5" fmla="*/ 175513 h 283258"/>
                <a:gd name="connsiteX6" fmla="*/ 26302 w 321671"/>
                <a:gd name="connsiteY6" fmla="*/ 191847 h 283258"/>
                <a:gd name="connsiteX7" fmla="*/ 45844 w 321671"/>
                <a:gd name="connsiteY7" fmla="*/ 204098 h 283258"/>
                <a:gd name="connsiteX8" fmla="*/ 68157 w 321671"/>
                <a:gd name="connsiteY8" fmla="*/ 221015 h 283258"/>
                <a:gd name="connsiteX9" fmla="*/ 86095 w 321671"/>
                <a:gd name="connsiteY9" fmla="*/ 229473 h 283258"/>
                <a:gd name="connsiteX10" fmla="*/ 105127 w 321671"/>
                <a:gd name="connsiteY10" fmla="*/ 225827 h 283258"/>
                <a:gd name="connsiteX11" fmla="*/ 114023 w 321671"/>
                <a:gd name="connsiteY11" fmla="*/ 239099 h 283258"/>
                <a:gd name="connsiteX12" fmla="*/ 136409 w 321671"/>
                <a:gd name="connsiteY12" fmla="*/ 245151 h 283258"/>
                <a:gd name="connsiteX13" fmla="*/ 152013 w 321671"/>
                <a:gd name="connsiteY13" fmla="*/ 267027 h 283258"/>
                <a:gd name="connsiteX14" fmla="*/ 172139 w 321671"/>
                <a:gd name="connsiteY14" fmla="*/ 264620 h 283258"/>
                <a:gd name="connsiteX15" fmla="*/ 201307 w 321671"/>
                <a:gd name="connsiteY15" fmla="*/ 268193 h 283258"/>
                <a:gd name="connsiteX16" fmla="*/ 226974 w 321671"/>
                <a:gd name="connsiteY16" fmla="*/ 270672 h 283258"/>
                <a:gd name="connsiteX17" fmla="*/ 256141 w 321671"/>
                <a:gd name="connsiteY17" fmla="*/ 277964 h 283258"/>
                <a:gd name="connsiteX18" fmla="*/ 275975 w 321671"/>
                <a:gd name="connsiteY18" fmla="*/ 283142 h 283258"/>
                <a:gd name="connsiteX19" fmla="*/ 274517 w 321671"/>
                <a:gd name="connsiteY19" fmla="*/ 259151 h 283258"/>
                <a:gd name="connsiteX20" fmla="*/ 306018 w 321671"/>
                <a:gd name="connsiteY20" fmla="*/ 224296 h 283258"/>
                <a:gd name="connsiteX21" fmla="*/ 321039 w 321671"/>
                <a:gd name="connsiteY21" fmla="*/ 211317 h 283258"/>
                <a:gd name="connsiteX22" fmla="*/ 307549 w 321671"/>
                <a:gd name="connsiteY22" fmla="*/ 175732 h 283258"/>
                <a:gd name="connsiteX23" fmla="*/ 305289 w 321671"/>
                <a:gd name="connsiteY23" fmla="*/ 143284 h 283258"/>
                <a:gd name="connsiteX24" fmla="*/ 294059 w 321671"/>
                <a:gd name="connsiteY24" fmla="*/ 124689 h 283258"/>
                <a:gd name="connsiteX25" fmla="*/ 313528 w 321671"/>
                <a:gd name="connsiteY25" fmla="*/ 106022 h 283258"/>
                <a:gd name="connsiteX26" fmla="*/ 312070 w 321671"/>
                <a:gd name="connsiteY26" fmla="*/ 74448 h 283258"/>
                <a:gd name="connsiteX27" fmla="*/ 306820 w 321671"/>
                <a:gd name="connsiteY27" fmla="*/ 46885 h 283258"/>
                <a:gd name="connsiteX28" fmla="*/ 280496 w 321671"/>
                <a:gd name="connsiteY28" fmla="*/ 26686 h 283258"/>
                <a:gd name="connsiteX29" fmla="*/ 279257 w 321671"/>
                <a:gd name="connsiteY29" fmla="*/ 25009 h 283258"/>
                <a:gd name="connsiteX30" fmla="*/ 191317 w 321671"/>
                <a:gd name="connsiteY30" fmla="*/ 20999 h 283258"/>
                <a:gd name="connsiteX31" fmla="*/ 174181 w 321671"/>
                <a:gd name="connsiteY31" fmla="*/ 14217 h 283258"/>
                <a:gd name="connsiteX32" fmla="*/ 155732 w 321671"/>
                <a:gd name="connsiteY32" fmla="*/ 24499 h 283258"/>
                <a:gd name="connsiteX33" fmla="*/ 139690 w 321671"/>
                <a:gd name="connsiteY33" fmla="*/ 1821 h 283258"/>
                <a:gd name="connsiteX34" fmla="*/ 65678 w 321671"/>
                <a:gd name="connsiteY34" fmla="*/ 24499 h 283258"/>
                <a:gd name="connsiteX35" fmla="*/ 13176 w 321671"/>
                <a:gd name="connsiteY35" fmla="*/ 43968 h 283258"/>
                <a:gd name="connsiteX36" fmla="*/ 3478 w 321671"/>
                <a:gd name="connsiteY36" fmla="*/ 52208 h 283258"/>
                <a:gd name="connsiteX37" fmla="*/ 3697 w 321671"/>
                <a:gd name="connsiteY37" fmla="*/ 56437 h 28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1671" h="283258">
                  <a:moveTo>
                    <a:pt x="3697" y="56437"/>
                  </a:moveTo>
                  <a:cubicBezTo>
                    <a:pt x="5958" y="62927"/>
                    <a:pt x="8218" y="85605"/>
                    <a:pt x="2968" y="94501"/>
                  </a:cubicBezTo>
                  <a:cubicBezTo>
                    <a:pt x="-2282" y="103397"/>
                    <a:pt x="-22" y="105803"/>
                    <a:pt x="5228" y="109085"/>
                  </a:cubicBezTo>
                  <a:cubicBezTo>
                    <a:pt x="10333" y="113533"/>
                    <a:pt x="13038" y="120125"/>
                    <a:pt x="12520" y="126877"/>
                  </a:cubicBezTo>
                  <a:cubicBezTo>
                    <a:pt x="12520" y="133367"/>
                    <a:pt x="16239" y="132565"/>
                    <a:pt x="17041" y="146346"/>
                  </a:cubicBezTo>
                  <a:cubicBezTo>
                    <a:pt x="16837" y="156671"/>
                    <a:pt x="19703" y="166822"/>
                    <a:pt x="25281" y="175513"/>
                  </a:cubicBezTo>
                  <a:cubicBezTo>
                    <a:pt x="28278" y="180465"/>
                    <a:pt x="28657" y="186568"/>
                    <a:pt x="26302" y="191847"/>
                  </a:cubicBezTo>
                  <a:cubicBezTo>
                    <a:pt x="32201" y="196835"/>
                    <a:pt x="38778" y="200962"/>
                    <a:pt x="45844" y="204098"/>
                  </a:cubicBezTo>
                  <a:cubicBezTo>
                    <a:pt x="61522" y="210150"/>
                    <a:pt x="67136" y="214963"/>
                    <a:pt x="68157" y="221015"/>
                  </a:cubicBezTo>
                  <a:cubicBezTo>
                    <a:pt x="69178" y="227067"/>
                    <a:pt x="82741" y="237932"/>
                    <a:pt x="86095" y="229473"/>
                  </a:cubicBezTo>
                  <a:cubicBezTo>
                    <a:pt x="89450" y="221015"/>
                    <a:pt x="98418" y="225827"/>
                    <a:pt x="105127" y="225827"/>
                  </a:cubicBezTo>
                  <a:cubicBezTo>
                    <a:pt x="111835" y="225827"/>
                    <a:pt x="112929" y="234286"/>
                    <a:pt x="114023" y="239099"/>
                  </a:cubicBezTo>
                  <a:cubicBezTo>
                    <a:pt x="115117" y="243911"/>
                    <a:pt x="130794" y="241578"/>
                    <a:pt x="136409" y="245151"/>
                  </a:cubicBezTo>
                  <a:cubicBezTo>
                    <a:pt x="142024" y="248724"/>
                    <a:pt x="144211" y="262068"/>
                    <a:pt x="152013" y="267027"/>
                  </a:cubicBezTo>
                  <a:cubicBezTo>
                    <a:pt x="159816" y="271985"/>
                    <a:pt x="166597" y="260974"/>
                    <a:pt x="172139" y="264620"/>
                  </a:cubicBezTo>
                  <a:cubicBezTo>
                    <a:pt x="181028" y="269557"/>
                    <a:pt x="191492" y="270840"/>
                    <a:pt x="201307" y="268193"/>
                  </a:cubicBezTo>
                  <a:cubicBezTo>
                    <a:pt x="210203" y="264620"/>
                    <a:pt x="215890" y="271839"/>
                    <a:pt x="226974" y="270672"/>
                  </a:cubicBezTo>
                  <a:cubicBezTo>
                    <a:pt x="237241" y="269717"/>
                    <a:pt x="247530" y="272291"/>
                    <a:pt x="256141" y="277964"/>
                  </a:cubicBezTo>
                  <a:cubicBezTo>
                    <a:pt x="262405" y="280830"/>
                    <a:pt x="269114" y="282580"/>
                    <a:pt x="275975" y="283142"/>
                  </a:cubicBezTo>
                  <a:cubicBezTo>
                    <a:pt x="278163" y="278183"/>
                    <a:pt x="273861" y="262870"/>
                    <a:pt x="274517" y="259151"/>
                  </a:cubicBezTo>
                  <a:cubicBezTo>
                    <a:pt x="275173" y="255433"/>
                    <a:pt x="301570" y="229984"/>
                    <a:pt x="306018" y="224296"/>
                  </a:cubicBezTo>
                  <a:cubicBezTo>
                    <a:pt x="310466" y="218608"/>
                    <a:pt x="317320" y="218608"/>
                    <a:pt x="321039" y="211317"/>
                  </a:cubicBezTo>
                  <a:cubicBezTo>
                    <a:pt x="324758" y="204025"/>
                    <a:pt x="310539" y="180545"/>
                    <a:pt x="307549" y="175732"/>
                  </a:cubicBezTo>
                  <a:cubicBezTo>
                    <a:pt x="304086" y="165276"/>
                    <a:pt x="303305" y="154119"/>
                    <a:pt x="305289" y="143284"/>
                  </a:cubicBezTo>
                  <a:cubicBezTo>
                    <a:pt x="307549" y="135189"/>
                    <a:pt x="294059" y="130304"/>
                    <a:pt x="294059" y="124689"/>
                  </a:cubicBezTo>
                  <a:cubicBezTo>
                    <a:pt x="294059" y="119075"/>
                    <a:pt x="306820" y="109303"/>
                    <a:pt x="313528" y="106022"/>
                  </a:cubicBezTo>
                  <a:cubicBezTo>
                    <a:pt x="320237" y="102741"/>
                    <a:pt x="318049" y="80136"/>
                    <a:pt x="312070" y="74448"/>
                  </a:cubicBezTo>
                  <a:cubicBezTo>
                    <a:pt x="305143" y="67047"/>
                    <a:pt x="303101" y="56313"/>
                    <a:pt x="306820" y="46885"/>
                  </a:cubicBezTo>
                  <a:cubicBezTo>
                    <a:pt x="310539" y="35583"/>
                    <a:pt x="284288" y="26686"/>
                    <a:pt x="280496" y="26686"/>
                  </a:cubicBezTo>
                  <a:cubicBezTo>
                    <a:pt x="279913" y="26686"/>
                    <a:pt x="279548" y="25957"/>
                    <a:pt x="279257" y="25009"/>
                  </a:cubicBezTo>
                  <a:cubicBezTo>
                    <a:pt x="255850" y="29676"/>
                    <a:pt x="195838" y="22968"/>
                    <a:pt x="191317" y="20999"/>
                  </a:cubicBezTo>
                  <a:cubicBezTo>
                    <a:pt x="188327" y="19686"/>
                    <a:pt x="180743" y="16770"/>
                    <a:pt x="174181" y="14217"/>
                  </a:cubicBezTo>
                  <a:cubicBezTo>
                    <a:pt x="170440" y="20831"/>
                    <a:pt x="163323" y="24798"/>
                    <a:pt x="155732" y="24499"/>
                  </a:cubicBezTo>
                  <a:cubicBezTo>
                    <a:pt x="141149" y="24499"/>
                    <a:pt x="140201" y="8822"/>
                    <a:pt x="139690" y="1821"/>
                  </a:cubicBezTo>
                  <a:cubicBezTo>
                    <a:pt x="139180" y="-5179"/>
                    <a:pt x="81355" y="7801"/>
                    <a:pt x="65678" y="24499"/>
                  </a:cubicBezTo>
                  <a:cubicBezTo>
                    <a:pt x="50000" y="41197"/>
                    <a:pt x="14124" y="34781"/>
                    <a:pt x="13176" y="43968"/>
                  </a:cubicBezTo>
                  <a:cubicBezTo>
                    <a:pt x="12374" y="50604"/>
                    <a:pt x="6978" y="54104"/>
                    <a:pt x="3478" y="52208"/>
                  </a:cubicBezTo>
                  <a:cubicBezTo>
                    <a:pt x="3245" y="53616"/>
                    <a:pt x="3325" y="55059"/>
                    <a:pt x="3697" y="56437"/>
                  </a:cubicBezTo>
                  <a:close/>
                </a:path>
              </a:pathLst>
            </a:custGeom>
            <a:grpFill/>
            <a:ln w="3175" cap="flat">
              <a:solidFill>
                <a:srgbClr val="F3F3F3"/>
              </a:solidFill>
              <a:prstDash val="solid"/>
              <a:miter/>
            </a:ln>
          </p:spPr>
          <p:txBody>
            <a:bodyPr rtlCol="0" anchor="ctr"/>
            <a:lstStyle/>
            <a:p>
              <a:endParaRPr lang="pt-PT"/>
            </a:p>
          </p:txBody>
        </p:sp>
        <p:sp>
          <p:nvSpPr>
            <p:cNvPr id="119" name="Forma livre: Forma 118">
              <a:extLst>
                <a:ext uri="{FF2B5EF4-FFF2-40B4-BE49-F238E27FC236}">
                  <a16:creationId xmlns:a16="http://schemas.microsoft.com/office/drawing/2014/main" id="{D72FF537-AAAE-464F-8063-4A1F1EA6449B}"/>
                </a:ext>
              </a:extLst>
            </p:cNvPr>
            <p:cNvSpPr/>
            <p:nvPr/>
          </p:nvSpPr>
          <p:spPr>
            <a:xfrm>
              <a:off x="6251659" y="2588904"/>
              <a:ext cx="120774" cy="123815"/>
            </a:xfrm>
            <a:custGeom>
              <a:avLst/>
              <a:gdLst>
                <a:gd name="connsiteX0" fmla="*/ 89987 w 120774"/>
                <a:gd name="connsiteY0" fmla="*/ 112178 h 123815"/>
                <a:gd name="connsiteX1" fmla="*/ 115582 w 120774"/>
                <a:gd name="connsiteY1" fmla="*/ 71489 h 123815"/>
                <a:gd name="connsiteX2" fmla="*/ 119811 w 120774"/>
                <a:gd name="connsiteY2" fmla="*/ 22779 h 123815"/>
                <a:gd name="connsiteX3" fmla="*/ 89258 w 120774"/>
                <a:gd name="connsiteY3" fmla="*/ 6081 h 123815"/>
                <a:gd name="connsiteX4" fmla="*/ 36975 w 120774"/>
                <a:gd name="connsiteY4" fmla="*/ 393 h 123815"/>
                <a:gd name="connsiteX5" fmla="*/ 15100 w 120774"/>
                <a:gd name="connsiteY5" fmla="*/ 5279 h 123815"/>
                <a:gd name="connsiteX6" fmla="*/ 1705 w 120774"/>
                <a:gd name="connsiteY6" fmla="*/ 7692 h 123815"/>
                <a:gd name="connsiteX7" fmla="*/ 151 w 120774"/>
                <a:gd name="connsiteY7" fmla="*/ 14977 h 123815"/>
                <a:gd name="connsiteX8" fmla="*/ 15829 w 120774"/>
                <a:gd name="connsiteY8" fmla="*/ 39988 h 123815"/>
                <a:gd name="connsiteX9" fmla="*/ 43465 w 120774"/>
                <a:gd name="connsiteY9" fmla="*/ 76447 h 123815"/>
                <a:gd name="connsiteX10" fmla="*/ 71028 w 120774"/>
                <a:gd name="connsiteY10" fmla="*/ 109844 h 123815"/>
                <a:gd name="connsiteX11" fmla="*/ 88383 w 120774"/>
                <a:gd name="connsiteY11" fmla="*/ 123699 h 123815"/>
                <a:gd name="connsiteX12" fmla="*/ 89987 w 120774"/>
                <a:gd name="connsiteY12" fmla="*/ 112178 h 123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0774" h="123815">
                  <a:moveTo>
                    <a:pt x="89987" y="112178"/>
                  </a:moveTo>
                  <a:cubicBezTo>
                    <a:pt x="88675" y="104886"/>
                    <a:pt x="110185" y="71489"/>
                    <a:pt x="115582" y="71489"/>
                  </a:cubicBezTo>
                  <a:cubicBezTo>
                    <a:pt x="120978" y="71489"/>
                    <a:pt x="121707" y="39405"/>
                    <a:pt x="119811" y="22779"/>
                  </a:cubicBezTo>
                  <a:cubicBezTo>
                    <a:pt x="110565" y="15648"/>
                    <a:pt x="100254" y="10011"/>
                    <a:pt x="89258" y="6081"/>
                  </a:cubicBezTo>
                  <a:cubicBezTo>
                    <a:pt x="89258" y="6081"/>
                    <a:pt x="44486" y="3675"/>
                    <a:pt x="36975" y="393"/>
                  </a:cubicBezTo>
                  <a:cubicBezTo>
                    <a:pt x="29465" y="-2888"/>
                    <a:pt x="22392" y="10966"/>
                    <a:pt x="15100" y="5279"/>
                  </a:cubicBezTo>
                  <a:cubicBezTo>
                    <a:pt x="10732" y="2245"/>
                    <a:pt x="4738" y="3324"/>
                    <a:pt x="1705" y="7692"/>
                  </a:cubicBezTo>
                  <a:cubicBezTo>
                    <a:pt x="232" y="9814"/>
                    <a:pt x="-330" y="12439"/>
                    <a:pt x="151" y="14977"/>
                  </a:cubicBezTo>
                  <a:cubicBezTo>
                    <a:pt x="1683" y="22998"/>
                    <a:pt x="15829" y="27884"/>
                    <a:pt x="15829" y="39988"/>
                  </a:cubicBezTo>
                  <a:cubicBezTo>
                    <a:pt x="15829" y="52092"/>
                    <a:pt x="44267" y="69812"/>
                    <a:pt x="43465" y="76447"/>
                  </a:cubicBezTo>
                  <a:cubicBezTo>
                    <a:pt x="42955" y="80968"/>
                    <a:pt x="60528" y="93292"/>
                    <a:pt x="71028" y="109844"/>
                  </a:cubicBezTo>
                  <a:cubicBezTo>
                    <a:pt x="77073" y="114132"/>
                    <a:pt x="82863" y="118755"/>
                    <a:pt x="88383" y="123699"/>
                  </a:cubicBezTo>
                  <a:cubicBezTo>
                    <a:pt x="89513" y="119965"/>
                    <a:pt x="90053" y="116079"/>
                    <a:pt x="89987" y="112178"/>
                  </a:cubicBezTo>
                  <a:close/>
                </a:path>
              </a:pathLst>
            </a:custGeom>
            <a:grpFill/>
            <a:ln w="3175" cap="flat">
              <a:solidFill>
                <a:srgbClr val="F3F3F3"/>
              </a:solidFill>
              <a:prstDash val="solid"/>
              <a:miter/>
            </a:ln>
          </p:spPr>
          <p:txBody>
            <a:bodyPr rtlCol="0" anchor="ctr"/>
            <a:lstStyle/>
            <a:p>
              <a:endParaRPr lang="pt-PT"/>
            </a:p>
          </p:txBody>
        </p:sp>
        <p:sp>
          <p:nvSpPr>
            <p:cNvPr id="120" name="Forma livre: Forma 119">
              <a:extLst>
                <a:ext uri="{FF2B5EF4-FFF2-40B4-BE49-F238E27FC236}">
                  <a16:creationId xmlns:a16="http://schemas.microsoft.com/office/drawing/2014/main" id="{BF0B4D5B-A8FD-42F3-A654-6899AE4A40A4}"/>
                </a:ext>
              </a:extLst>
            </p:cNvPr>
            <p:cNvSpPr/>
            <p:nvPr/>
          </p:nvSpPr>
          <p:spPr>
            <a:xfrm>
              <a:off x="6190721" y="2528308"/>
              <a:ext cx="180984" cy="170046"/>
            </a:xfrm>
            <a:custGeom>
              <a:avLst/>
              <a:gdLst>
                <a:gd name="connsiteX0" fmla="*/ 104621 w 180984"/>
                <a:gd name="connsiteY0" fmla="*/ 136825 h 170046"/>
                <a:gd name="connsiteX1" fmla="*/ 76985 w 180984"/>
                <a:gd name="connsiteY1" fmla="*/ 100366 h 170046"/>
                <a:gd name="connsiteX2" fmla="*/ 61308 w 180984"/>
                <a:gd name="connsiteY2" fmla="*/ 75354 h 170046"/>
                <a:gd name="connsiteX3" fmla="*/ 68972 w 180984"/>
                <a:gd name="connsiteY3" fmla="*/ 64103 h 170046"/>
                <a:gd name="connsiteX4" fmla="*/ 76256 w 180984"/>
                <a:gd name="connsiteY4" fmla="*/ 65656 h 170046"/>
                <a:gd name="connsiteX5" fmla="*/ 98132 w 180984"/>
                <a:gd name="connsiteY5" fmla="*/ 60770 h 170046"/>
                <a:gd name="connsiteX6" fmla="*/ 150414 w 180984"/>
                <a:gd name="connsiteY6" fmla="*/ 66458 h 170046"/>
                <a:gd name="connsiteX7" fmla="*/ 180967 w 180984"/>
                <a:gd name="connsiteY7" fmla="*/ 83157 h 170046"/>
                <a:gd name="connsiteX8" fmla="*/ 179363 w 180984"/>
                <a:gd name="connsiteY8" fmla="*/ 75281 h 170046"/>
                <a:gd name="connsiteX9" fmla="*/ 168644 w 180984"/>
                <a:gd name="connsiteY9" fmla="*/ 49176 h 170046"/>
                <a:gd name="connsiteX10" fmla="*/ 159821 w 180984"/>
                <a:gd name="connsiteY10" fmla="*/ 27301 h 170046"/>
                <a:gd name="connsiteX11" fmla="*/ 148154 w 180984"/>
                <a:gd name="connsiteY11" fmla="*/ 30947 h 170046"/>
                <a:gd name="connsiteX12" fmla="*/ 113518 w 180984"/>
                <a:gd name="connsiteY12" fmla="*/ 22488 h 170046"/>
                <a:gd name="connsiteX13" fmla="*/ 85371 w 180984"/>
                <a:gd name="connsiteY13" fmla="*/ -117 h 170046"/>
                <a:gd name="connsiteX14" fmla="*/ 65100 w 180984"/>
                <a:gd name="connsiteY14" fmla="*/ 14467 h 170046"/>
                <a:gd name="connsiteX15" fmla="*/ 56860 w 180984"/>
                <a:gd name="connsiteY15" fmla="*/ 32332 h 170046"/>
                <a:gd name="connsiteX16" fmla="*/ 44828 w 180984"/>
                <a:gd name="connsiteY16" fmla="*/ 48520 h 170046"/>
                <a:gd name="connsiteX17" fmla="*/ 23828 w 180984"/>
                <a:gd name="connsiteY17" fmla="*/ 47718 h 170046"/>
                <a:gd name="connsiteX18" fmla="*/ -17 w 180984"/>
                <a:gd name="connsiteY18" fmla="*/ 52677 h 170046"/>
                <a:gd name="connsiteX19" fmla="*/ 6109 w 180984"/>
                <a:gd name="connsiteY19" fmla="*/ 68208 h 170046"/>
                <a:gd name="connsiteX20" fmla="*/ 32140 w 180984"/>
                <a:gd name="connsiteY20" fmla="*/ 80094 h 170046"/>
                <a:gd name="connsiteX21" fmla="*/ 62110 w 180984"/>
                <a:gd name="connsiteY21" fmla="*/ 131137 h 170046"/>
                <a:gd name="connsiteX22" fmla="*/ 89090 w 180984"/>
                <a:gd name="connsiteY22" fmla="*/ 146815 h 170046"/>
                <a:gd name="connsiteX23" fmla="*/ 118257 w 180984"/>
                <a:gd name="connsiteY23" fmla="*/ 163513 h 170046"/>
                <a:gd name="connsiteX24" fmla="*/ 132841 w 180984"/>
                <a:gd name="connsiteY24" fmla="*/ 169930 h 170046"/>
                <a:gd name="connsiteX25" fmla="*/ 104621 w 180984"/>
                <a:gd name="connsiteY25" fmla="*/ 136825 h 17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984" h="170046">
                  <a:moveTo>
                    <a:pt x="104621" y="136825"/>
                  </a:moveTo>
                  <a:cubicBezTo>
                    <a:pt x="105424" y="130408"/>
                    <a:pt x="76985" y="112616"/>
                    <a:pt x="76985" y="100366"/>
                  </a:cubicBezTo>
                  <a:cubicBezTo>
                    <a:pt x="76985" y="88115"/>
                    <a:pt x="62839" y="83375"/>
                    <a:pt x="61308" y="75354"/>
                  </a:cubicBezTo>
                  <a:cubicBezTo>
                    <a:pt x="60316" y="70133"/>
                    <a:pt x="63751" y="65095"/>
                    <a:pt x="68972" y="64103"/>
                  </a:cubicBezTo>
                  <a:cubicBezTo>
                    <a:pt x="71509" y="63622"/>
                    <a:pt x="74134" y="64183"/>
                    <a:pt x="76256" y="65656"/>
                  </a:cubicBezTo>
                  <a:cubicBezTo>
                    <a:pt x="82965" y="71344"/>
                    <a:pt x="90475" y="57562"/>
                    <a:pt x="98132" y="60770"/>
                  </a:cubicBezTo>
                  <a:cubicBezTo>
                    <a:pt x="105788" y="63979"/>
                    <a:pt x="150414" y="66458"/>
                    <a:pt x="150414" y="66458"/>
                  </a:cubicBezTo>
                  <a:cubicBezTo>
                    <a:pt x="161411" y="70388"/>
                    <a:pt x="171721" y="76025"/>
                    <a:pt x="180967" y="83157"/>
                  </a:cubicBezTo>
                  <a:cubicBezTo>
                    <a:pt x="180785" y="80473"/>
                    <a:pt x="180246" y="77826"/>
                    <a:pt x="179363" y="75281"/>
                  </a:cubicBezTo>
                  <a:cubicBezTo>
                    <a:pt x="175353" y="65073"/>
                    <a:pt x="179363" y="53406"/>
                    <a:pt x="168644" y="49176"/>
                  </a:cubicBezTo>
                  <a:cubicBezTo>
                    <a:pt x="163102" y="46916"/>
                    <a:pt x="160769" y="36562"/>
                    <a:pt x="159821" y="27301"/>
                  </a:cubicBezTo>
                  <a:cubicBezTo>
                    <a:pt x="154789" y="28978"/>
                    <a:pt x="150487" y="30291"/>
                    <a:pt x="148154" y="30947"/>
                  </a:cubicBezTo>
                  <a:cubicBezTo>
                    <a:pt x="139185" y="33353"/>
                    <a:pt x="120226" y="32114"/>
                    <a:pt x="113518" y="22488"/>
                  </a:cubicBezTo>
                  <a:cubicBezTo>
                    <a:pt x="105256" y="13658"/>
                    <a:pt x="95777" y="6045"/>
                    <a:pt x="85371" y="-117"/>
                  </a:cubicBezTo>
                  <a:cubicBezTo>
                    <a:pt x="82236" y="2800"/>
                    <a:pt x="70277" y="13811"/>
                    <a:pt x="65100" y="14467"/>
                  </a:cubicBezTo>
                  <a:cubicBezTo>
                    <a:pt x="59922" y="15124"/>
                    <a:pt x="62839" y="32332"/>
                    <a:pt x="56860" y="32332"/>
                  </a:cubicBezTo>
                  <a:cubicBezTo>
                    <a:pt x="50880" y="32332"/>
                    <a:pt x="46359" y="43635"/>
                    <a:pt x="44828" y="48520"/>
                  </a:cubicBezTo>
                  <a:cubicBezTo>
                    <a:pt x="43297" y="53406"/>
                    <a:pt x="30245" y="45239"/>
                    <a:pt x="23828" y="47718"/>
                  </a:cubicBezTo>
                  <a:cubicBezTo>
                    <a:pt x="16011" y="49950"/>
                    <a:pt x="8041" y="51605"/>
                    <a:pt x="-17" y="52677"/>
                  </a:cubicBezTo>
                  <a:cubicBezTo>
                    <a:pt x="1077" y="59969"/>
                    <a:pt x="640" y="68208"/>
                    <a:pt x="6109" y="68208"/>
                  </a:cubicBezTo>
                  <a:cubicBezTo>
                    <a:pt x="15077" y="68208"/>
                    <a:pt x="31630" y="67187"/>
                    <a:pt x="32140" y="80094"/>
                  </a:cubicBezTo>
                  <a:cubicBezTo>
                    <a:pt x="32651" y="93001"/>
                    <a:pt x="54016" y="121731"/>
                    <a:pt x="62110" y="131137"/>
                  </a:cubicBezTo>
                  <a:cubicBezTo>
                    <a:pt x="70204" y="140544"/>
                    <a:pt x="88142" y="138429"/>
                    <a:pt x="89090" y="146815"/>
                  </a:cubicBezTo>
                  <a:cubicBezTo>
                    <a:pt x="90038" y="155200"/>
                    <a:pt x="103163" y="162419"/>
                    <a:pt x="118257" y="163513"/>
                  </a:cubicBezTo>
                  <a:cubicBezTo>
                    <a:pt x="123573" y="164417"/>
                    <a:pt x="128582" y="166619"/>
                    <a:pt x="132841" y="169930"/>
                  </a:cubicBezTo>
                  <a:cubicBezTo>
                    <a:pt x="121685" y="153669"/>
                    <a:pt x="103892" y="141273"/>
                    <a:pt x="104621" y="136825"/>
                  </a:cubicBezTo>
                  <a:close/>
                </a:path>
              </a:pathLst>
            </a:custGeom>
            <a:grpFill/>
            <a:ln w="3175" cap="flat">
              <a:solidFill>
                <a:srgbClr val="F3F3F3"/>
              </a:solidFill>
              <a:prstDash val="solid"/>
              <a:miter/>
            </a:ln>
          </p:spPr>
          <p:txBody>
            <a:bodyPr rtlCol="0" anchor="ctr"/>
            <a:lstStyle/>
            <a:p>
              <a:endParaRPr lang="pt-PT"/>
            </a:p>
          </p:txBody>
        </p:sp>
        <p:sp>
          <p:nvSpPr>
            <p:cNvPr id="121" name="Forma livre: Forma 120">
              <a:extLst>
                <a:ext uri="{FF2B5EF4-FFF2-40B4-BE49-F238E27FC236}">
                  <a16:creationId xmlns:a16="http://schemas.microsoft.com/office/drawing/2014/main" id="{9C29F517-700D-4651-98B5-D7CEADD78F13}"/>
                </a:ext>
              </a:extLst>
            </p:cNvPr>
            <p:cNvSpPr/>
            <p:nvPr/>
          </p:nvSpPr>
          <p:spPr>
            <a:xfrm>
              <a:off x="6366163" y="2706521"/>
              <a:ext cx="61324" cy="133951"/>
            </a:xfrm>
            <a:custGeom>
              <a:avLst/>
              <a:gdLst>
                <a:gd name="connsiteX0" fmla="*/ 40307 w 61324"/>
                <a:gd name="connsiteY0" fmla="*/ 114147 h 133951"/>
                <a:gd name="connsiteX1" fmla="*/ 48547 w 61324"/>
                <a:gd name="connsiteY1" fmla="*/ 100365 h 133951"/>
                <a:gd name="connsiteX2" fmla="*/ 60579 w 61324"/>
                <a:gd name="connsiteY2" fmla="*/ 79292 h 133951"/>
                <a:gd name="connsiteX3" fmla="*/ 61308 w 61324"/>
                <a:gd name="connsiteY3" fmla="*/ 78271 h 133951"/>
                <a:gd name="connsiteX4" fmla="*/ 41693 w 61324"/>
                <a:gd name="connsiteY4" fmla="*/ 55593 h 133951"/>
                <a:gd name="connsiteX5" fmla="*/ 45339 w 61324"/>
                <a:gd name="connsiteY5" fmla="*/ 17676 h 133951"/>
                <a:gd name="connsiteX6" fmla="*/ 16171 w 61324"/>
                <a:gd name="connsiteY6" fmla="*/ -117 h 133951"/>
                <a:gd name="connsiteX7" fmla="*/ -17 w 61324"/>
                <a:gd name="connsiteY7" fmla="*/ 26061 h 133951"/>
                <a:gd name="connsiteX8" fmla="*/ 9171 w 61324"/>
                <a:gd name="connsiteY8" fmla="*/ 48812 h 133951"/>
                <a:gd name="connsiteX9" fmla="*/ 8150 w 61324"/>
                <a:gd name="connsiteY9" fmla="*/ 102772 h 133951"/>
                <a:gd name="connsiteX10" fmla="*/ 30682 w 61324"/>
                <a:gd name="connsiteY10" fmla="*/ 133835 h 133951"/>
                <a:gd name="connsiteX11" fmla="*/ 40307 w 61324"/>
                <a:gd name="connsiteY11" fmla="*/ 114147 h 1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324" h="133951">
                  <a:moveTo>
                    <a:pt x="40307" y="114147"/>
                  </a:moveTo>
                  <a:cubicBezTo>
                    <a:pt x="47599" y="112543"/>
                    <a:pt x="43297" y="106053"/>
                    <a:pt x="48547" y="100365"/>
                  </a:cubicBezTo>
                  <a:cubicBezTo>
                    <a:pt x="53870" y="94174"/>
                    <a:pt x="57954" y="87021"/>
                    <a:pt x="60579" y="79292"/>
                  </a:cubicBezTo>
                  <a:cubicBezTo>
                    <a:pt x="60681" y="78869"/>
                    <a:pt x="60943" y="78504"/>
                    <a:pt x="61308" y="78271"/>
                  </a:cubicBezTo>
                  <a:cubicBezTo>
                    <a:pt x="51099" y="70031"/>
                    <a:pt x="43953" y="64125"/>
                    <a:pt x="41693" y="55593"/>
                  </a:cubicBezTo>
                  <a:cubicBezTo>
                    <a:pt x="40169" y="42840"/>
                    <a:pt x="41409" y="29904"/>
                    <a:pt x="45339" y="17676"/>
                  </a:cubicBezTo>
                  <a:cubicBezTo>
                    <a:pt x="39578" y="13228"/>
                    <a:pt x="21640" y="-117"/>
                    <a:pt x="16171" y="-117"/>
                  </a:cubicBezTo>
                  <a:cubicBezTo>
                    <a:pt x="10703" y="-117"/>
                    <a:pt x="2098" y="13228"/>
                    <a:pt x="-17" y="26061"/>
                  </a:cubicBezTo>
                  <a:cubicBezTo>
                    <a:pt x="13109" y="33353"/>
                    <a:pt x="18213" y="38968"/>
                    <a:pt x="9171" y="48812"/>
                  </a:cubicBezTo>
                  <a:cubicBezTo>
                    <a:pt x="129" y="58656"/>
                    <a:pt x="-2350" y="93584"/>
                    <a:pt x="8150" y="102772"/>
                  </a:cubicBezTo>
                  <a:cubicBezTo>
                    <a:pt x="18650" y="111960"/>
                    <a:pt x="21057" y="128877"/>
                    <a:pt x="30682" y="133835"/>
                  </a:cubicBezTo>
                  <a:cubicBezTo>
                    <a:pt x="33307" y="125085"/>
                    <a:pt x="35349" y="115241"/>
                    <a:pt x="40307" y="114147"/>
                  </a:cubicBezTo>
                  <a:close/>
                </a:path>
              </a:pathLst>
            </a:custGeom>
            <a:grpFill/>
            <a:ln w="3175" cap="flat">
              <a:solidFill>
                <a:srgbClr val="F3F3F3"/>
              </a:solidFill>
              <a:prstDash val="solid"/>
              <a:miter/>
            </a:ln>
          </p:spPr>
          <p:txBody>
            <a:bodyPr rtlCol="0" anchor="ctr"/>
            <a:lstStyle/>
            <a:p>
              <a:endParaRPr lang="pt-PT"/>
            </a:p>
          </p:txBody>
        </p:sp>
        <p:sp>
          <p:nvSpPr>
            <p:cNvPr id="122" name="Forma livre: Forma 121">
              <a:extLst>
                <a:ext uri="{FF2B5EF4-FFF2-40B4-BE49-F238E27FC236}">
                  <a16:creationId xmlns:a16="http://schemas.microsoft.com/office/drawing/2014/main" id="{C58C7035-F351-4ACB-8FAF-CD0579F4866A}"/>
                </a:ext>
              </a:extLst>
            </p:cNvPr>
            <p:cNvSpPr/>
            <p:nvPr/>
          </p:nvSpPr>
          <p:spPr>
            <a:xfrm>
              <a:off x="6054169" y="2410909"/>
              <a:ext cx="248408" cy="122284"/>
            </a:xfrm>
            <a:custGeom>
              <a:avLst/>
              <a:gdLst>
                <a:gd name="connsiteX0" fmla="*/ 209599 w 248408"/>
                <a:gd name="connsiteY0" fmla="*/ 10748 h 122284"/>
                <a:gd name="connsiteX1" fmla="*/ 178317 w 248408"/>
                <a:gd name="connsiteY1" fmla="*/ -117 h 122284"/>
                <a:gd name="connsiteX2" fmla="*/ 172702 w 248408"/>
                <a:gd name="connsiteY2" fmla="*/ 16800 h 122284"/>
                <a:gd name="connsiteX3" fmla="*/ 143535 w 248408"/>
                <a:gd name="connsiteY3" fmla="*/ 18696 h 122284"/>
                <a:gd name="connsiteX4" fmla="*/ 125159 w 248408"/>
                <a:gd name="connsiteY4" fmla="*/ 32186 h 122284"/>
                <a:gd name="connsiteX5" fmla="*/ 111670 w 248408"/>
                <a:gd name="connsiteY5" fmla="*/ 54864 h 122284"/>
                <a:gd name="connsiteX6" fmla="*/ 98179 w 248408"/>
                <a:gd name="connsiteY6" fmla="*/ 65437 h 122284"/>
                <a:gd name="connsiteX7" fmla="*/ 63689 w 248408"/>
                <a:gd name="connsiteY7" fmla="*/ 72729 h 122284"/>
                <a:gd name="connsiteX8" fmla="*/ 44147 w 248408"/>
                <a:gd name="connsiteY8" fmla="*/ 74406 h 122284"/>
                <a:gd name="connsiteX9" fmla="*/ 23875 w 248408"/>
                <a:gd name="connsiteY9" fmla="*/ 77615 h 122284"/>
                <a:gd name="connsiteX10" fmla="*/ 4406 w 248408"/>
                <a:gd name="connsiteY10" fmla="*/ 71927 h 122284"/>
                <a:gd name="connsiteX11" fmla="*/ 614 w 248408"/>
                <a:gd name="connsiteY11" fmla="*/ 91396 h 122284"/>
                <a:gd name="connsiteX12" fmla="*/ 17896 w 248408"/>
                <a:gd name="connsiteY12" fmla="*/ 101095 h 122284"/>
                <a:gd name="connsiteX13" fmla="*/ 38896 w 248408"/>
                <a:gd name="connsiteY13" fmla="*/ 105980 h 122284"/>
                <a:gd name="connsiteX14" fmla="*/ 59897 w 248408"/>
                <a:gd name="connsiteY14" fmla="*/ 98688 h 122284"/>
                <a:gd name="connsiteX15" fmla="*/ 86950 w 248408"/>
                <a:gd name="connsiteY15" fmla="*/ 94605 h 122284"/>
                <a:gd name="connsiteX16" fmla="*/ 93658 w 248408"/>
                <a:gd name="connsiteY16" fmla="*/ 109990 h 122284"/>
                <a:gd name="connsiteX17" fmla="*/ 124430 w 248408"/>
                <a:gd name="connsiteY17" fmla="*/ 114876 h 122284"/>
                <a:gd name="connsiteX18" fmla="*/ 161983 w 248408"/>
                <a:gd name="connsiteY18" fmla="*/ 122168 h 122284"/>
                <a:gd name="connsiteX19" fmla="*/ 191151 w 248408"/>
                <a:gd name="connsiteY19" fmla="*/ 110793 h 122284"/>
                <a:gd name="connsiteX20" fmla="*/ 214412 w 248408"/>
                <a:gd name="connsiteY20" fmla="*/ 102699 h 122284"/>
                <a:gd name="connsiteX21" fmla="*/ 214412 w 248408"/>
                <a:gd name="connsiteY21" fmla="*/ 102699 h 122284"/>
                <a:gd name="connsiteX22" fmla="*/ 219881 w 248408"/>
                <a:gd name="connsiteY22" fmla="*/ 94094 h 122284"/>
                <a:gd name="connsiteX23" fmla="*/ 225349 w 248408"/>
                <a:gd name="connsiteY23" fmla="*/ 78052 h 122284"/>
                <a:gd name="connsiteX24" fmla="*/ 229287 w 248408"/>
                <a:gd name="connsiteY24" fmla="*/ 63468 h 122284"/>
                <a:gd name="connsiteX25" fmla="*/ 243871 w 248408"/>
                <a:gd name="connsiteY25" fmla="*/ 54208 h 122284"/>
                <a:gd name="connsiteX26" fmla="*/ 248392 w 248408"/>
                <a:gd name="connsiteY26" fmla="*/ 44510 h 122284"/>
                <a:gd name="connsiteX27" fmla="*/ 235121 w 248408"/>
                <a:gd name="connsiteY27" fmla="*/ 14102 h 122284"/>
                <a:gd name="connsiteX28" fmla="*/ 209599 w 248408"/>
                <a:gd name="connsiteY28" fmla="*/ 10748 h 12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408" h="122284">
                  <a:moveTo>
                    <a:pt x="209599" y="10748"/>
                  </a:moveTo>
                  <a:cubicBezTo>
                    <a:pt x="200630" y="-117"/>
                    <a:pt x="178317" y="-117"/>
                    <a:pt x="178317" y="-117"/>
                  </a:cubicBezTo>
                  <a:cubicBezTo>
                    <a:pt x="177114" y="5724"/>
                    <a:pt x="175225" y="11397"/>
                    <a:pt x="172702" y="16800"/>
                  </a:cubicBezTo>
                  <a:cubicBezTo>
                    <a:pt x="169859" y="21832"/>
                    <a:pt x="153670" y="21759"/>
                    <a:pt x="143535" y="18696"/>
                  </a:cubicBezTo>
                  <a:cubicBezTo>
                    <a:pt x="140545" y="22926"/>
                    <a:pt x="127055" y="25988"/>
                    <a:pt x="125159" y="32186"/>
                  </a:cubicBezTo>
                  <a:cubicBezTo>
                    <a:pt x="122972" y="39478"/>
                    <a:pt x="106419" y="35468"/>
                    <a:pt x="111670" y="54864"/>
                  </a:cubicBezTo>
                  <a:cubicBezTo>
                    <a:pt x="116919" y="74260"/>
                    <a:pt x="103430" y="67843"/>
                    <a:pt x="98179" y="65437"/>
                  </a:cubicBezTo>
                  <a:cubicBezTo>
                    <a:pt x="92929" y="63031"/>
                    <a:pt x="69668" y="66166"/>
                    <a:pt x="63689" y="72729"/>
                  </a:cubicBezTo>
                  <a:cubicBezTo>
                    <a:pt x="58475" y="78023"/>
                    <a:pt x="50184" y="78730"/>
                    <a:pt x="44147" y="74406"/>
                  </a:cubicBezTo>
                  <a:cubicBezTo>
                    <a:pt x="38896" y="71125"/>
                    <a:pt x="28396" y="69521"/>
                    <a:pt x="23875" y="77615"/>
                  </a:cubicBezTo>
                  <a:cubicBezTo>
                    <a:pt x="19354" y="85709"/>
                    <a:pt x="11114" y="71125"/>
                    <a:pt x="4406" y="71927"/>
                  </a:cubicBezTo>
                  <a:cubicBezTo>
                    <a:pt x="-2302" y="72729"/>
                    <a:pt x="614" y="88115"/>
                    <a:pt x="614" y="91396"/>
                  </a:cubicBezTo>
                  <a:cubicBezTo>
                    <a:pt x="614" y="94678"/>
                    <a:pt x="11114" y="104376"/>
                    <a:pt x="17896" y="101095"/>
                  </a:cubicBezTo>
                  <a:cubicBezTo>
                    <a:pt x="24677" y="97813"/>
                    <a:pt x="32917" y="101897"/>
                    <a:pt x="38896" y="105980"/>
                  </a:cubicBezTo>
                  <a:cubicBezTo>
                    <a:pt x="44876" y="110063"/>
                    <a:pt x="56178" y="102699"/>
                    <a:pt x="59897" y="98688"/>
                  </a:cubicBezTo>
                  <a:cubicBezTo>
                    <a:pt x="63616" y="94678"/>
                    <a:pt x="84690" y="94605"/>
                    <a:pt x="86950" y="94605"/>
                  </a:cubicBezTo>
                  <a:cubicBezTo>
                    <a:pt x="89210" y="94605"/>
                    <a:pt x="89939" y="107584"/>
                    <a:pt x="93658" y="109990"/>
                  </a:cubicBezTo>
                  <a:cubicBezTo>
                    <a:pt x="103605" y="113184"/>
                    <a:pt x="113981" y="114832"/>
                    <a:pt x="124430" y="114876"/>
                  </a:cubicBezTo>
                  <a:cubicBezTo>
                    <a:pt x="137191" y="115678"/>
                    <a:pt x="155931" y="122168"/>
                    <a:pt x="161983" y="122168"/>
                  </a:cubicBezTo>
                  <a:cubicBezTo>
                    <a:pt x="168036" y="122168"/>
                    <a:pt x="177734" y="110793"/>
                    <a:pt x="191151" y="110793"/>
                  </a:cubicBezTo>
                  <a:cubicBezTo>
                    <a:pt x="204568" y="110793"/>
                    <a:pt x="212151" y="101897"/>
                    <a:pt x="214412" y="102699"/>
                  </a:cubicBezTo>
                  <a:lnTo>
                    <a:pt x="214412" y="102699"/>
                  </a:lnTo>
                  <a:cubicBezTo>
                    <a:pt x="215360" y="98178"/>
                    <a:pt x="216964" y="94532"/>
                    <a:pt x="219881" y="94094"/>
                  </a:cubicBezTo>
                  <a:cubicBezTo>
                    <a:pt x="225349" y="93292"/>
                    <a:pt x="221412" y="83084"/>
                    <a:pt x="225349" y="78052"/>
                  </a:cubicBezTo>
                  <a:cubicBezTo>
                    <a:pt x="229287" y="73021"/>
                    <a:pt x="222214" y="62812"/>
                    <a:pt x="229287" y="63468"/>
                  </a:cubicBezTo>
                  <a:cubicBezTo>
                    <a:pt x="236360" y="64125"/>
                    <a:pt x="243871" y="65145"/>
                    <a:pt x="243871" y="54208"/>
                  </a:cubicBezTo>
                  <a:cubicBezTo>
                    <a:pt x="244010" y="50496"/>
                    <a:pt x="245643" y="47003"/>
                    <a:pt x="248392" y="44510"/>
                  </a:cubicBezTo>
                  <a:cubicBezTo>
                    <a:pt x="242770" y="34943"/>
                    <a:pt x="238315" y="24734"/>
                    <a:pt x="235121" y="14102"/>
                  </a:cubicBezTo>
                  <a:cubicBezTo>
                    <a:pt x="235121" y="14102"/>
                    <a:pt x="218568" y="21686"/>
                    <a:pt x="209599" y="10748"/>
                  </a:cubicBezTo>
                  <a:close/>
                </a:path>
              </a:pathLst>
            </a:custGeom>
            <a:grpFill/>
            <a:ln w="3175" cap="flat">
              <a:solidFill>
                <a:srgbClr val="F3F3F3"/>
              </a:solidFill>
              <a:prstDash val="solid"/>
              <a:miter/>
            </a:ln>
          </p:spPr>
          <p:txBody>
            <a:bodyPr rtlCol="0" anchor="ctr"/>
            <a:lstStyle/>
            <a:p>
              <a:endParaRPr lang="pt-PT"/>
            </a:p>
          </p:txBody>
        </p:sp>
        <p:sp>
          <p:nvSpPr>
            <p:cNvPr id="123" name="Forma livre: Forma 122">
              <a:extLst>
                <a:ext uri="{FF2B5EF4-FFF2-40B4-BE49-F238E27FC236}">
                  <a16:creationId xmlns:a16="http://schemas.microsoft.com/office/drawing/2014/main" id="{B2EF179F-2F18-4DF9-BE1C-A7CA6DB6E3A9}"/>
                </a:ext>
              </a:extLst>
            </p:cNvPr>
            <p:cNvSpPr/>
            <p:nvPr/>
          </p:nvSpPr>
          <p:spPr>
            <a:xfrm>
              <a:off x="6268817" y="2427856"/>
              <a:ext cx="218142" cy="133012"/>
            </a:xfrm>
            <a:custGeom>
              <a:avLst/>
              <a:gdLst>
                <a:gd name="connsiteX0" fmla="*/ 211885 w 218142"/>
                <a:gd name="connsiteY0" fmla="*/ 24208 h 133012"/>
                <a:gd name="connsiteX1" fmla="*/ 203937 w 218142"/>
                <a:gd name="connsiteY1" fmla="*/ 18958 h 133012"/>
                <a:gd name="connsiteX2" fmla="*/ 182717 w 218142"/>
                <a:gd name="connsiteY2" fmla="*/ 10718 h 133012"/>
                <a:gd name="connsiteX3" fmla="*/ 151435 w 218142"/>
                <a:gd name="connsiteY3" fmla="*/ -74 h 133012"/>
                <a:gd name="connsiteX4" fmla="*/ 120080 w 218142"/>
                <a:gd name="connsiteY4" fmla="*/ 21802 h 133012"/>
                <a:gd name="connsiteX5" fmla="*/ 84350 w 218142"/>
                <a:gd name="connsiteY5" fmla="*/ 33906 h 133012"/>
                <a:gd name="connsiteX6" fmla="*/ 38557 w 218142"/>
                <a:gd name="connsiteY6" fmla="*/ 33906 h 133012"/>
                <a:gd name="connsiteX7" fmla="*/ 33963 w 218142"/>
                <a:gd name="connsiteY7" fmla="*/ 28146 h 133012"/>
                <a:gd name="connsiteX8" fmla="*/ 29442 w 218142"/>
                <a:gd name="connsiteY8" fmla="*/ 37844 h 133012"/>
                <a:gd name="connsiteX9" fmla="*/ 14858 w 218142"/>
                <a:gd name="connsiteY9" fmla="*/ 47105 h 133012"/>
                <a:gd name="connsiteX10" fmla="*/ 10921 w 218142"/>
                <a:gd name="connsiteY10" fmla="*/ 61688 h 133012"/>
                <a:gd name="connsiteX11" fmla="*/ 5452 w 218142"/>
                <a:gd name="connsiteY11" fmla="*/ 77731 h 133012"/>
                <a:gd name="connsiteX12" fmla="*/ -17 w 218142"/>
                <a:gd name="connsiteY12" fmla="*/ 86335 h 133012"/>
                <a:gd name="connsiteX13" fmla="*/ 8077 w 218142"/>
                <a:gd name="connsiteY13" fmla="*/ 99971 h 133012"/>
                <a:gd name="connsiteX14" fmla="*/ 7348 w 218142"/>
                <a:gd name="connsiteY14" fmla="*/ 100773 h 133012"/>
                <a:gd name="connsiteX15" fmla="*/ 35495 w 218142"/>
                <a:gd name="connsiteY15" fmla="*/ 123377 h 133012"/>
                <a:gd name="connsiteX16" fmla="*/ 70131 w 218142"/>
                <a:gd name="connsiteY16" fmla="*/ 131836 h 133012"/>
                <a:gd name="connsiteX17" fmla="*/ 117091 w 218142"/>
                <a:gd name="connsiteY17" fmla="*/ 116159 h 133012"/>
                <a:gd name="connsiteX18" fmla="*/ 131674 w 218142"/>
                <a:gd name="connsiteY18" fmla="*/ 120971 h 133012"/>
                <a:gd name="connsiteX19" fmla="*/ 141154 w 218142"/>
                <a:gd name="connsiteY19" fmla="*/ 122648 h 133012"/>
                <a:gd name="connsiteX20" fmla="*/ 161279 w 218142"/>
                <a:gd name="connsiteY20" fmla="*/ 107263 h 133012"/>
                <a:gd name="connsiteX21" fmla="*/ 192051 w 218142"/>
                <a:gd name="connsiteY21" fmla="*/ 52209 h 133012"/>
                <a:gd name="connsiteX22" fmla="*/ 214510 w 218142"/>
                <a:gd name="connsiteY22" fmla="*/ 36823 h 133012"/>
                <a:gd name="connsiteX23" fmla="*/ 211885 w 218142"/>
                <a:gd name="connsiteY23" fmla="*/ 24208 h 13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8142" h="133012">
                  <a:moveTo>
                    <a:pt x="211885" y="24208"/>
                  </a:moveTo>
                  <a:cubicBezTo>
                    <a:pt x="208910" y="23012"/>
                    <a:pt x="206205" y="21226"/>
                    <a:pt x="203937" y="18958"/>
                  </a:cubicBezTo>
                  <a:cubicBezTo>
                    <a:pt x="196346" y="17799"/>
                    <a:pt x="189098" y="14991"/>
                    <a:pt x="182717" y="10718"/>
                  </a:cubicBezTo>
                  <a:cubicBezTo>
                    <a:pt x="177103" y="4739"/>
                    <a:pt x="154789" y="1093"/>
                    <a:pt x="151435" y="-74"/>
                  </a:cubicBezTo>
                  <a:cubicBezTo>
                    <a:pt x="148081" y="-1240"/>
                    <a:pt x="126788" y="21802"/>
                    <a:pt x="120080" y="21802"/>
                  </a:cubicBezTo>
                  <a:cubicBezTo>
                    <a:pt x="113372" y="21802"/>
                    <a:pt x="84350" y="25448"/>
                    <a:pt x="84350" y="33906"/>
                  </a:cubicBezTo>
                  <a:cubicBezTo>
                    <a:pt x="84350" y="42365"/>
                    <a:pt x="48620" y="43532"/>
                    <a:pt x="38557" y="33906"/>
                  </a:cubicBezTo>
                  <a:cubicBezTo>
                    <a:pt x="36829" y="32156"/>
                    <a:pt x="35283" y="30224"/>
                    <a:pt x="33963" y="28146"/>
                  </a:cubicBezTo>
                  <a:cubicBezTo>
                    <a:pt x="31214" y="30640"/>
                    <a:pt x="29581" y="34132"/>
                    <a:pt x="29442" y="37844"/>
                  </a:cubicBezTo>
                  <a:cubicBezTo>
                    <a:pt x="29442" y="48782"/>
                    <a:pt x="21567" y="47980"/>
                    <a:pt x="14858" y="47105"/>
                  </a:cubicBezTo>
                  <a:cubicBezTo>
                    <a:pt x="8150" y="46230"/>
                    <a:pt x="14858" y="56438"/>
                    <a:pt x="10921" y="61688"/>
                  </a:cubicBezTo>
                  <a:cubicBezTo>
                    <a:pt x="6983" y="66938"/>
                    <a:pt x="10921" y="76928"/>
                    <a:pt x="5452" y="77731"/>
                  </a:cubicBezTo>
                  <a:cubicBezTo>
                    <a:pt x="2535" y="78168"/>
                    <a:pt x="931" y="81814"/>
                    <a:pt x="-17" y="86335"/>
                  </a:cubicBezTo>
                  <a:cubicBezTo>
                    <a:pt x="3264" y="90506"/>
                    <a:pt x="5992" y="95092"/>
                    <a:pt x="8077" y="99971"/>
                  </a:cubicBezTo>
                  <a:lnTo>
                    <a:pt x="7348" y="100773"/>
                  </a:lnTo>
                  <a:cubicBezTo>
                    <a:pt x="17753" y="106935"/>
                    <a:pt x="27233" y="114547"/>
                    <a:pt x="35495" y="123377"/>
                  </a:cubicBezTo>
                  <a:cubicBezTo>
                    <a:pt x="42203" y="133003"/>
                    <a:pt x="61162" y="134243"/>
                    <a:pt x="70131" y="131836"/>
                  </a:cubicBezTo>
                  <a:cubicBezTo>
                    <a:pt x="79100" y="129430"/>
                    <a:pt x="117091" y="116159"/>
                    <a:pt x="117091" y="116159"/>
                  </a:cubicBezTo>
                  <a:cubicBezTo>
                    <a:pt x="121830" y="118106"/>
                    <a:pt x="126708" y="119710"/>
                    <a:pt x="131674" y="120971"/>
                  </a:cubicBezTo>
                  <a:cubicBezTo>
                    <a:pt x="132987" y="120971"/>
                    <a:pt x="136560" y="121919"/>
                    <a:pt x="141154" y="122648"/>
                  </a:cubicBezTo>
                  <a:cubicBezTo>
                    <a:pt x="148336" y="118179"/>
                    <a:pt x="155081" y="113023"/>
                    <a:pt x="161279" y="107263"/>
                  </a:cubicBezTo>
                  <a:cubicBezTo>
                    <a:pt x="171780" y="95960"/>
                    <a:pt x="187530" y="55417"/>
                    <a:pt x="192051" y="52209"/>
                  </a:cubicBezTo>
                  <a:cubicBezTo>
                    <a:pt x="196572" y="49001"/>
                    <a:pt x="208530" y="41709"/>
                    <a:pt x="214510" y="36823"/>
                  </a:cubicBezTo>
                  <a:cubicBezTo>
                    <a:pt x="220489" y="31938"/>
                    <a:pt x="218666" y="26687"/>
                    <a:pt x="211885" y="24208"/>
                  </a:cubicBezTo>
                  <a:close/>
                </a:path>
              </a:pathLst>
            </a:custGeom>
            <a:grpFill/>
            <a:ln w="3175" cap="flat">
              <a:solidFill>
                <a:srgbClr val="F3F3F3"/>
              </a:solidFill>
              <a:prstDash val="solid"/>
              <a:miter/>
            </a:ln>
          </p:spPr>
          <p:txBody>
            <a:bodyPr rtlCol="0" anchor="ctr"/>
            <a:lstStyle/>
            <a:p>
              <a:endParaRPr lang="pt-PT"/>
            </a:p>
          </p:txBody>
        </p:sp>
        <p:sp>
          <p:nvSpPr>
            <p:cNvPr id="124" name="Forma livre: Forma 123">
              <a:extLst>
                <a:ext uri="{FF2B5EF4-FFF2-40B4-BE49-F238E27FC236}">
                  <a16:creationId xmlns:a16="http://schemas.microsoft.com/office/drawing/2014/main" id="{BE663A89-9A72-42A9-BCBD-1CFE828BD9BC}"/>
                </a:ext>
              </a:extLst>
            </p:cNvPr>
            <p:cNvSpPr/>
            <p:nvPr/>
          </p:nvSpPr>
          <p:spPr>
            <a:xfrm>
              <a:off x="6144480" y="2315458"/>
              <a:ext cx="208411" cy="117326"/>
            </a:xfrm>
            <a:custGeom>
              <a:avLst/>
              <a:gdLst>
                <a:gd name="connsiteX0" fmla="*/ 197530 w 208411"/>
                <a:gd name="connsiteY0" fmla="*/ 53187 h 117326"/>
                <a:gd name="connsiteX1" fmla="*/ 175144 w 208411"/>
                <a:gd name="connsiteY1" fmla="*/ 47135 h 117326"/>
                <a:gd name="connsiteX2" fmla="*/ 166248 w 208411"/>
                <a:gd name="connsiteY2" fmla="*/ 33863 h 117326"/>
                <a:gd name="connsiteX3" fmla="*/ 147216 w 208411"/>
                <a:gd name="connsiteY3" fmla="*/ 37509 h 117326"/>
                <a:gd name="connsiteX4" fmla="*/ 129278 w 208411"/>
                <a:gd name="connsiteY4" fmla="*/ 29051 h 117326"/>
                <a:gd name="connsiteX5" fmla="*/ 106965 w 208411"/>
                <a:gd name="connsiteY5" fmla="*/ 12134 h 117326"/>
                <a:gd name="connsiteX6" fmla="*/ 87423 w 208411"/>
                <a:gd name="connsiteY6" fmla="*/ -117 h 117326"/>
                <a:gd name="connsiteX7" fmla="*/ 85600 w 208411"/>
                <a:gd name="connsiteY7" fmla="*/ 3748 h 117326"/>
                <a:gd name="connsiteX8" fmla="*/ 67589 w 208411"/>
                <a:gd name="connsiteY8" fmla="*/ 4550 h 117326"/>
                <a:gd name="connsiteX9" fmla="*/ 39880 w 208411"/>
                <a:gd name="connsiteY9" fmla="*/ 18332 h 117326"/>
                <a:gd name="connsiteX10" fmla="*/ 4587 w 208411"/>
                <a:gd name="connsiteY10" fmla="*/ 32916 h 117326"/>
                <a:gd name="connsiteX11" fmla="*/ 6848 w 208411"/>
                <a:gd name="connsiteY11" fmla="*/ 52385 h 117326"/>
                <a:gd name="connsiteX12" fmla="*/ 18077 w 208411"/>
                <a:gd name="connsiteY12" fmla="*/ 83156 h 117326"/>
                <a:gd name="connsiteX13" fmla="*/ 53370 w 208411"/>
                <a:gd name="connsiteY13" fmla="*/ 111522 h 117326"/>
                <a:gd name="connsiteX14" fmla="*/ 52932 w 208411"/>
                <a:gd name="connsiteY14" fmla="*/ 114220 h 117326"/>
                <a:gd name="connsiteX15" fmla="*/ 82100 w 208411"/>
                <a:gd name="connsiteY15" fmla="*/ 112324 h 117326"/>
                <a:gd name="connsiteX16" fmla="*/ 87715 w 208411"/>
                <a:gd name="connsiteY16" fmla="*/ 95407 h 117326"/>
                <a:gd name="connsiteX17" fmla="*/ 118997 w 208411"/>
                <a:gd name="connsiteY17" fmla="*/ 106272 h 117326"/>
                <a:gd name="connsiteX18" fmla="*/ 144737 w 208411"/>
                <a:gd name="connsiteY18" fmla="*/ 109918 h 117326"/>
                <a:gd name="connsiteX19" fmla="*/ 147144 w 208411"/>
                <a:gd name="connsiteY19" fmla="*/ 117209 h 117326"/>
                <a:gd name="connsiteX20" fmla="*/ 156550 w 208411"/>
                <a:gd name="connsiteY20" fmla="*/ 105397 h 117326"/>
                <a:gd name="connsiteX21" fmla="*/ 188853 w 208411"/>
                <a:gd name="connsiteY21" fmla="*/ 88042 h 117326"/>
                <a:gd name="connsiteX22" fmla="*/ 208395 w 208411"/>
                <a:gd name="connsiteY22" fmla="*/ 70614 h 117326"/>
                <a:gd name="connsiteX23" fmla="*/ 197530 w 208411"/>
                <a:gd name="connsiteY23" fmla="*/ 53187 h 11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411" h="117326">
                  <a:moveTo>
                    <a:pt x="197530" y="53187"/>
                  </a:moveTo>
                  <a:cubicBezTo>
                    <a:pt x="191915" y="49614"/>
                    <a:pt x="176238" y="51947"/>
                    <a:pt x="175144" y="47135"/>
                  </a:cubicBezTo>
                  <a:cubicBezTo>
                    <a:pt x="174051" y="42322"/>
                    <a:pt x="172957" y="33863"/>
                    <a:pt x="166248" y="33863"/>
                  </a:cubicBezTo>
                  <a:cubicBezTo>
                    <a:pt x="159539" y="33863"/>
                    <a:pt x="150570" y="29051"/>
                    <a:pt x="147216" y="37509"/>
                  </a:cubicBezTo>
                  <a:cubicBezTo>
                    <a:pt x="143862" y="45968"/>
                    <a:pt x="130445" y="35103"/>
                    <a:pt x="129278" y="29051"/>
                  </a:cubicBezTo>
                  <a:cubicBezTo>
                    <a:pt x="128111" y="22998"/>
                    <a:pt x="122643" y="18186"/>
                    <a:pt x="106965" y="12134"/>
                  </a:cubicBezTo>
                  <a:cubicBezTo>
                    <a:pt x="99899" y="8998"/>
                    <a:pt x="93322" y="4871"/>
                    <a:pt x="87423" y="-117"/>
                  </a:cubicBezTo>
                  <a:cubicBezTo>
                    <a:pt x="86963" y="1232"/>
                    <a:pt x="86351" y="2530"/>
                    <a:pt x="85600" y="3748"/>
                  </a:cubicBezTo>
                  <a:cubicBezTo>
                    <a:pt x="82610" y="8633"/>
                    <a:pt x="72110" y="-263"/>
                    <a:pt x="67589" y="4550"/>
                  </a:cubicBezTo>
                  <a:cubicBezTo>
                    <a:pt x="63068" y="9363"/>
                    <a:pt x="48120" y="10238"/>
                    <a:pt x="39880" y="18332"/>
                  </a:cubicBezTo>
                  <a:cubicBezTo>
                    <a:pt x="31640" y="26426"/>
                    <a:pt x="14358" y="30509"/>
                    <a:pt x="4587" y="32916"/>
                  </a:cubicBezTo>
                  <a:cubicBezTo>
                    <a:pt x="-5184" y="35322"/>
                    <a:pt x="3056" y="45093"/>
                    <a:pt x="6848" y="52385"/>
                  </a:cubicBezTo>
                  <a:cubicBezTo>
                    <a:pt x="10640" y="59677"/>
                    <a:pt x="10567" y="77469"/>
                    <a:pt x="18077" y="83156"/>
                  </a:cubicBezTo>
                  <a:cubicBezTo>
                    <a:pt x="25588" y="88844"/>
                    <a:pt x="50380" y="105834"/>
                    <a:pt x="53370" y="111522"/>
                  </a:cubicBezTo>
                  <a:cubicBezTo>
                    <a:pt x="53822" y="112419"/>
                    <a:pt x="53647" y="113512"/>
                    <a:pt x="52932" y="114220"/>
                  </a:cubicBezTo>
                  <a:cubicBezTo>
                    <a:pt x="63360" y="117282"/>
                    <a:pt x="79548" y="117355"/>
                    <a:pt x="82100" y="112324"/>
                  </a:cubicBezTo>
                  <a:cubicBezTo>
                    <a:pt x="84623" y="106921"/>
                    <a:pt x="86512" y="101248"/>
                    <a:pt x="87715" y="95407"/>
                  </a:cubicBezTo>
                  <a:cubicBezTo>
                    <a:pt x="87715" y="95407"/>
                    <a:pt x="110028" y="95407"/>
                    <a:pt x="118997" y="106272"/>
                  </a:cubicBezTo>
                  <a:cubicBezTo>
                    <a:pt x="127966" y="117136"/>
                    <a:pt x="144737" y="109918"/>
                    <a:pt x="144737" y="109918"/>
                  </a:cubicBezTo>
                  <a:cubicBezTo>
                    <a:pt x="144737" y="109918"/>
                    <a:pt x="145612" y="112980"/>
                    <a:pt x="147144" y="117209"/>
                  </a:cubicBezTo>
                  <a:cubicBezTo>
                    <a:pt x="149550" y="111303"/>
                    <a:pt x="152685" y="106053"/>
                    <a:pt x="156550" y="105397"/>
                  </a:cubicBezTo>
                  <a:cubicBezTo>
                    <a:pt x="169471" y="105105"/>
                    <a:pt x="181473" y="98652"/>
                    <a:pt x="188853" y="88042"/>
                  </a:cubicBezTo>
                  <a:cubicBezTo>
                    <a:pt x="194015" y="80874"/>
                    <a:pt x="200687" y="74924"/>
                    <a:pt x="208395" y="70614"/>
                  </a:cubicBezTo>
                  <a:cubicBezTo>
                    <a:pt x="204166" y="64635"/>
                    <a:pt x="201833" y="56031"/>
                    <a:pt x="197530" y="53187"/>
                  </a:cubicBezTo>
                  <a:close/>
                </a:path>
              </a:pathLst>
            </a:custGeom>
            <a:grpFill/>
            <a:ln w="3175" cap="flat">
              <a:solidFill>
                <a:srgbClr val="F3F3F3"/>
              </a:solidFill>
              <a:prstDash val="solid"/>
              <a:miter/>
            </a:ln>
          </p:spPr>
          <p:txBody>
            <a:bodyPr rtlCol="0" anchor="ctr"/>
            <a:lstStyle/>
            <a:p>
              <a:endParaRPr lang="pt-PT"/>
            </a:p>
          </p:txBody>
        </p:sp>
        <p:sp>
          <p:nvSpPr>
            <p:cNvPr id="125" name="Forma livre: Forma 124">
              <a:extLst>
                <a:ext uri="{FF2B5EF4-FFF2-40B4-BE49-F238E27FC236}">
                  <a16:creationId xmlns:a16="http://schemas.microsoft.com/office/drawing/2014/main" id="{99708D2D-77CC-461E-8CE5-99719AFAEBB8}"/>
                </a:ext>
              </a:extLst>
            </p:cNvPr>
            <p:cNvSpPr/>
            <p:nvPr/>
          </p:nvSpPr>
          <p:spPr>
            <a:xfrm>
              <a:off x="6291859" y="2386189"/>
              <a:ext cx="188859" cy="82551"/>
            </a:xfrm>
            <a:custGeom>
              <a:avLst/>
              <a:gdLst>
                <a:gd name="connsiteX0" fmla="*/ 140643 w 188859"/>
                <a:gd name="connsiteY0" fmla="*/ 7831 h 82551"/>
                <a:gd name="connsiteX1" fmla="*/ 114976 w 188859"/>
                <a:gd name="connsiteY1" fmla="*/ 5352 h 82551"/>
                <a:gd name="connsiteX2" fmla="*/ 85809 w 188859"/>
                <a:gd name="connsiteY2" fmla="*/ 1779 h 82551"/>
                <a:gd name="connsiteX3" fmla="*/ 65683 w 188859"/>
                <a:gd name="connsiteY3" fmla="*/ 4186 h 82551"/>
                <a:gd name="connsiteX4" fmla="*/ 61235 w 188859"/>
                <a:gd name="connsiteY4" fmla="*/ -117 h 82551"/>
                <a:gd name="connsiteX5" fmla="*/ 41693 w 188859"/>
                <a:gd name="connsiteY5" fmla="*/ 17311 h 82551"/>
                <a:gd name="connsiteX6" fmla="*/ 9390 w 188859"/>
                <a:gd name="connsiteY6" fmla="*/ 34666 h 82551"/>
                <a:gd name="connsiteX7" fmla="*/ -17 w 188859"/>
                <a:gd name="connsiteY7" fmla="*/ 46479 h 82551"/>
                <a:gd name="connsiteX8" fmla="*/ 15442 w 188859"/>
                <a:gd name="connsiteY8" fmla="*/ 75646 h 82551"/>
                <a:gd name="connsiteX9" fmla="*/ 61235 w 188859"/>
                <a:gd name="connsiteY9" fmla="*/ 75646 h 82551"/>
                <a:gd name="connsiteX10" fmla="*/ 96965 w 188859"/>
                <a:gd name="connsiteY10" fmla="*/ 63541 h 82551"/>
                <a:gd name="connsiteX11" fmla="*/ 128320 w 188859"/>
                <a:gd name="connsiteY11" fmla="*/ 41666 h 82551"/>
                <a:gd name="connsiteX12" fmla="*/ 159602 w 188859"/>
                <a:gd name="connsiteY12" fmla="*/ 52458 h 82551"/>
                <a:gd name="connsiteX13" fmla="*/ 180821 w 188859"/>
                <a:gd name="connsiteY13" fmla="*/ 60698 h 82551"/>
                <a:gd name="connsiteX14" fmla="*/ 173530 w 188859"/>
                <a:gd name="connsiteY14" fmla="*/ 48155 h 82551"/>
                <a:gd name="connsiteX15" fmla="*/ 188113 w 188859"/>
                <a:gd name="connsiteY15" fmla="*/ 21394 h 82551"/>
                <a:gd name="connsiteX16" fmla="*/ 188843 w 188859"/>
                <a:gd name="connsiteY16" fmla="*/ 20301 h 82551"/>
                <a:gd name="connsiteX17" fmla="*/ 169009 w 188859"/>
                <a:gd name="connsiteY17" fmla="*/ 15123 h 82551"/>
                <a:gd name="connsiteX18" fmla="*/ 140643 w 188859"/>
                <a:gd name="connsiteY18" fmla="*/ 7831 h 8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8859" h="82551">
                  <a:moveTo>
                    <a:pt x="140643" y="7831"/>
                  </a:moveTo>
                  <a:cubicBezTo>
                    <a:pt x="129487" y="8998"/>
                    <a:pt x="123872" y="1779"/>
                    <a:pt x="114976" y="5352"/>
                  </a:cubicBezTo>
                  <a:cubicBezTo>
                    <a:pt x="105161" y="7999"/>
                    <a:pt x="94697" y="6716"/>
                    <a:pt x="85809" y="1779"/>
                  </a:cubicBezTo>
                  <a:cubicBezTo>
                    <a:pt x="80194" y="-1867"/>
                    <a:pt x="73558" y="9071"/>
                    <a:pt x="65683" y="4186"/>
                  </a:cubicBezTo>
                  <a:cubicBezTo>
                    <a:pt x="63977" y="3004"/>
                    <a:pt x="62475" y="1553"/>
                    <a:pt x="61235" y="-117"/>
                  </a:cubicBezTo>
                  <a:cubicBezTo>
                    <a:pt x="53528" y="4193"/>
                    <a:pt x="46855" y="10143"/>
                    <a:pt x="41693" y="17311"/>
                  </a:cubicBezTo>
                  <a:cubicBezTo>
                    <a:pt x="34313" y="27921"/>
                    <a:pt x="22311" y="34374"/>
                    <a:pt x="9390" y="34666"/>
                  </a:cubicBezTo>
                  <a:cubicBezTo>
                    <a:pt x="5525" y="35322"/>
                    <a:pt x="2098" y="40572"/>
                    <a:pt x="-17" y="46479"/>
                  </a:cubicBezTo>
                  <a:cubicBezTo>
                    <a:pt x="3170" y="57125"/>
                    <a:pt x="8420" y="67034"/>
                    <a:pt x="15442" y="75646"/>
                  </a:cubicBezTo>
                  <a:cubicBezTo>
                    <a:pt x="25505" y="85271"/>
                    <a:pt x="61235" y="84105"/>
                    <a:pt x="61235" y="75646"/>
                  </a:cubicBezTo>
                  <a:cubicBezTo>
                    <a:pt x="61235" y="67187"/>
                    <a:pt x="90403" y="63541"/>
                    <a:pt x="96965" y="63541"/>
                  </a:cubicBezTo>
                  <a:cubicBezTo>
                    <a:pt x="103528" y="63541"/>
                    <a:pt x="124966" y="40645"/>
                    <a:pt x="128320" y="41666"/>
                  </a:cubicBezTo>
                  <a:cubicBezTo>
                    <a:pt x="131674" y="42687"/>
                    <a:pt x="153987" y="46479"/>
                    <a:pt x="159602" y="52458"/>
                  </a:cubicBezTo>
                  <a:cubicBezTo>
                    <a:pt x="165983" y="56731"/>
                    <a:pt x="173231" y="59538"/>
                    <a:pt x="180821" y="60698"/>
                  </a:cubicBezTo>
                  <a:cubicBezTo>
                    <a:pt x="176899" y="57584"/>
                    <a:pt x="174296" y="53107"/>
                    <a:pt x="173530" y="48155"/>
                  </a:cubicBezTo>
                  <a:cubicBezTo>
                    <a:pt x="173530" y="41666"/>
                    <a:pt x="184759" y="24676"/>
                    <a:pt x="188113" y="21394"/>
                  </a:cubicBezTo>
                  <a:cubicBezTo>
                    <a:pt x="188478" y="21394"/>
                    <a:pt x="188624" y="20665"/>
                    <a:pt x="188843" y="20301"/>
                  </a:cubicBezTo>
                  <a:cubicBezTo>
                    <a:pt x="181981" y="19739"/>
                    <a:pt x="175272" y="17989"/>
                    <a:pt x="169009" y="15123"/>
                  </a:cubicBezTo>
                  <a:cubicBezTo>
                    <a:pt x="160623" y="9625"/>
                    <a:pt x="150648" y="7059"/>
                    <a:pt x="140643" y="7831"/>
                  </a:cubicBezTo>
                  <a:close/>
                </a:path>
              </a:pathLst>
            </a:custGeom>
            <a:grpFill/>
            <a:ln w="3175" cap="flat">
              <a:solidFill>
                <a:srgbClr val="F3F3F3"/>
              </a:solidFill>
              <a:prstDash val="solid"/>
              <a:miter/>
            </a:ln>
          </p:spPr>
          <p:txBody>
            <a:bodyPr rtlCol="0" anchor="ctr"/>
            <a:lstStyle/>
            <a:p>
              <a:endParaRPr lang="pt-PT"/>
            </a:p>
          </p:txBody>
        </p:sp>
        <p:sp>
          <p:nvSpPr>
            <p:cNvPr id="126" name="Forma livre: Forma 125">
              <a:extLst>
                <a:ext uri="{FF2B5EF4-FFF2-40B4-BE49-F238E27FC236}">
                  <a16:creationId xmlns:a16="http://schemas.microsoft.com/office/drawing/2014/main" id="{A1F7032D-4E9F-4A08-9A56-AB2B4AE77E6D}"/>
                </a:ext>
              </a:extLst>
            </p:cNvPr>
            <p:cNvSpPr/>
            <p:nvPr/>
          </p:nvSpPr>
          <p:spPr>
            <a:xfrm>
              <a:off x="5400541" y="2737292"/>
              <a:ext cx="113056" cy="215083"/>
            </a:xfrm>
            <a:custGeom>
              <a:avLst/>
              <a:gdLst>
                <a:gd name="connsiteX0" fmla="*/ 110197 w 113056"/>
                <a:gd name="connsiteY0" fmla="*/ 22197 h 215083"/>
                <a:gd name="connsiteX1" fmla="*/ 101666 w 113056"/>
                <a:gd name="connsiteY1" fmla="*/ 7613 h 215083"/>
                <a:gd name="connsiteX2" fmla="*/ 80956 w 113056"/>
                <a:gd name="connsiteY2" fmla="*/ 3675 h 215083"/>
                <a:gd name="connsiteX3" fmla="*/ 67612 w 113056"/>
                <a:gd name="connsiteY3" fmla="*/ 3675 h 215083"/>
                <a:gd name="connsiteX4" fmla="*/ 49966 w 113056"/>
                <a:gd name="connsiteY4" fmla="*/ 2873 h 215083"/>
                <a:gd name="connsiteX5" fmla="*/ 49966 w 113056"/>
                <a:gd name="connsiteY5" fmla="*/ 3384 h 215083"/>
                <a:gd name="connsiteX6" fmla="*/ 49966 w 113056"/>
                <a:gd name="connsiteY6" fmla="*/ 27447 h 215083"/>
                <a:gd name="connsiteX7" fmla="*/ 44206 w 113056"/>
                <a:gd name="connsiteY7" fmla="*/ 41374 h 215083"/>
                <a:gd name="connsiteX8" fmla="*/ 28965 w 113056"/>
                <a:gd name="connsiteY8" fmla="*/ 55010 h 215083"/>
                <a:gd name="connsiteX9" fmla="*/ 29913 w 113056"/>
                <a:gd name="connsiteY9" fmla="*/ 66021 h 215083"/>
                <a:gd name="connsiteX10" fmla="*/ 15330 w 113056"/>
                <a:gd name="connsiteY10" fmla="*/ 94094 h 215083"/>
                <a:gd name="connsiteX11" fmla="*/ 5486 w 113056"/>
                <a:gd name="connsiteY11" fmla="*/ 113491 h 215083"/>
                <a:gd name="connsiteX12" fmla="*/ 18465 w 113056"/>
                <a:gd name="connsiteY12" fmla="*/ 145356 h 215083"/>
                <a:gd name="connsiteX13" fmla="*/ 22986 w 113056"/>
                <a:gd name="connsiteY13" fmla="*/ 207410 h 215083"/>
                <a:gd name="connsiteX14" fmla="*/ 48945 w 113056"/>
                <a:gd name="connsiteY14" fmla="*/ 214702 h 215083"/>
                <a:gd name="connsiteX15" fmla="*/ 75998 w 113056"/>
                <a:gd name="connsiteY15" fmla="*/ 208941 h 215083"/>
                <a:gd name="connsiteX16" fmla="*/ 71113 w 113056"/>
                <a:gd name="connsiteY16" fmla="*/ 197056 h 215083"/>
                <a:gd name="connsiteX17" fmla="*/ 84456 w 113056"/>
                <a:gd name="connsiteY17" fmla="*/ 174670 h 215083"/>
                <a:gd name="connsiteX18" fmla="*/ 77165 w 113056"/>
                <a:gd name="connsiteY18" fmla="*/ 156294 h 215083"/>
                <a:gd name="connsiteX19" fmla="*/ 85696 w 113056"/>
                <a:gd name="connsiteY19" fmla="*/ 136606 h 215083"/>
                <a:gd name="connsiteX20" fmla="*/ 75925 w 113056"/>
                <a:gd name="connsiteY20" fmla="*/ 116845 h 215083"/>
                <a:gd name="connsiteX21" fmla="*/ 84456 w 113056"/>
                <a:gd name="connsiteY21" fmla="*/ 102261 h 215083"/>
                <a:gd name="connsiteX22" fmla="*/ 90582 w 113056"/>
                <a:gd name="connsiteY22" fmla="*/ 77323 h 215083"/>
                <a:gd name="connsiteX23" fmla="*/ 88102 w 113056"/>
                <a:gd name="connsiteY23" fmla="*/ 43124 h 215083"/>
                <a:gd name="connsiteX24" fmla="*/ 110197 w 113056"/>
                <a:gd name="connsiteY24" fmla="*/ 22197 h 215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3056" h="215083">
                  <a:moveTo>
                    <a:pt x="110197" y="22197"/>
                  </a:moveTo>
                  <a:cubicBezTo>
                    <a:pt x="119895" y="11696"/>
                    <a:pt x="101666" y="15634"/>
                    <a:pt x="101666" y="7613"/>
                  </a:cubicBezTo>
                  <a:cubicBezTo>
                    <a:pt x="101666" y="-408"/>
                    <a:pt x="89488" y="-2960"/>
                    <a:pt x="80956" y="3675"/>
                  </a:cubicBezTo>
                  <a:cubicBezTo>
                    <a:pt x="72425" y="10311"/>
                    <a:pt x="74832" y="3675"/>
                    <a:pt x="67612" y="3675"/>
                  </a:cubicBezTo>
                  <a:cubicBezTo>
                    <a:pt x="61728" y="4448"/>
                    <a:pt x="55756" y="4179"/>
                    <a:pt x="49966" y="2873"/>
                  </a:cubicBezTo>
                  <a:cubicBezTo>
                    <a:pt x="49944" y="3041"/>
                    <a:pt x="49944" y="3216"/>
                    <a:pt x="49966" y="3384"/>
                  </a:cubicBezTo>
                  <a:cubicBezTo>
                    <a:pt x="51826" y="11295"/>
                    <a:pt x="51826" y="19535"/>
                    <a:pt x="49966" y="27447"/>
                  </a:cubicBezTo>
                  <a:cubicBezTo>
                    <a:pt x="48617" y="32303"/>
                    <a:pt x="46677" y="36985"/>
                    <a:pt x="44206" y="41374"/>
                  </a:cubicBezTo>
                  <a:cubicBezTo>
                    <a:pt x="40735" y="47448"/>
                    <a:pt x="35382" y="52232"/>
                    <a:pt x="28965" y="55010"/>
                  </a:cubicBezTo>
                  <a:cubicBezTo>
                    <a:pt x="29330" y="58656"/>
                    <a:pt x="29622" y="62302"/>
                    <a:pt x="29913" y="66021"/>
                  </a:cubicBezTo>
                  <a:cubicBezTo>
                    <a:pt x="30198" y="77265"/>
                    <a:pt x="24692" y="87860"/>
                    <a:pt x="15330" y="94094"/>
                  </a:cubicBezTo>
                  <a:cubicBezTo>
                    <a:pt x="12960" y="100985"/>
                    <a:pt x="9649" y="107511"/>
                    <a:pt x="5486" y="113491"/>
                  </a:cubicBezTo>
                  <a:cubicBezTo>
                    <a:pt x="-7567" y="129679"/>
                    <a:pt x="4975" y="133981"/>
                    <a:pt x="18465" y="145356"/>
                  </a:cubicBezTo>
                  <a:cubicBezTo>
                    <a:pt x="31955" y="156732"/>
                    <a:pt x="22986" y="197712"/>
                    <a:pt x="22986" y="207410"/>
                  </a:cubicBezTo>
                  <a:cubicBezTo>
                    <a:pt x="22986" y="217108"/>
                    <a:pt x="34945" y="214702"/>
                    <a:pt x="48945" y="214702"/>
                  </a:cubicBezTo>
                  <a:cubicBezTo>
                    <a:pt x="58104" y="213535"/>
                    <a:pt x="67153" y="211610"/>
                    <a:pt x="75998" y="208941"/>
                  </a:cubicBezTo>
                  <a:cubicBezTo>
                    <a:pt x="73468" y="205412"/>
                    <a:pt x="71798" y="201343"/>
                    <a:pt x="71113" y="197056"/>
                  </a:cubicBezTo>
                  <a:cubicBezTo>
                    <a:pt x="71113" y="189107"/>
                    <a:pt x="71113" y="177295"/>
                    <a:pt x="84456" y="174670"/>
                  </a:cubicBezTo>
                  <a:cubicBezTo>
                    <a:pt x="97801" y="172045"/>
                    <a:pt x="80810" y="160086"/>
                    <a:pt x="77165" y="156294"/>
                  </a:cubicBezTo>
                  <a:cubicBezTo>
                    <a:pt x="73519" y="152502"/>
                    <a:pt x="78405" y="136606"/>
                    <a:pt x="85696" y="136606"/>
                  </a:cubicBezTo>
                  <a:cubicBezTo>
                    <a:pt x="92988" y="136606"/>
                    <a:pt x="85696" y="127418"/>
                    <a:pt x="75925" y="116845"/>
                  </a:cubicBezTo>
                  <a:cubicBezTo>
                    <a:pt x="66154" y="106272"/>
                    <a:pt x="75925" y="102261"/>
                    <a:pt x="84456" y="102261"/>
                  </a:cubicBezTo>
                  <a:cubicBezTo>
                    <a:pt x="92988" y="102261"/>
                    <a:pt x="82050" y="86511"/>
                    <a:pt x="90582" y="77323"/>
                  </a:cubicBezTo>
                  <a:cubicBezTo>
                    <a:pt x="99113" y="68135"/>
                    <a:pt x="88102" y="51000"/>
                    <a:pt x="88102" y="43124"/>
                  </a:cubicBezTo>
                  <a:cubicBezTo>
                    <a:pt x="88102" y="35249"/>
                    <a:pt x="100426" y="32697"/>
                    <a:pt x="110197" y="22197"/>
                  </a:cubicBezTo>
                  <a:close/>
                </a:path>
              </a:pathLst>
            </a:custGeom>
            <a:grpFill/>
            <a:ln w="3175" cap="flat">
              <a:solidFill>
                <a:srgbClr val="F3F3F3"/>
              </a:solidFill>
              <a:prstDash val="solid"/>
              <a:miter/>
            </a:ln>
          </p:spPr>
          <p:txBody>
            <a:bodyPr rtlCol="0" anchor="ctr"/>
            <a:lstStyle/>
            <a:p>
              <a:endParaRPr lang="pt-PT"/>
            </a:p>
          </p:txBody>
        </p:sp>
        <p:sp>
          <p:nvSpPr>
            <p:cNvPr id="127" name="Forma livre: Forma 126">
              <a:extLst>
                <a:ext uri="{FF2B5EF4-FFF2-40B4-BE49-F238E27FC236}">
                  <a16:creationId xmlns:a16="http://schemas.microsoft.com/office/drawing/2014/main" id="{84B8DD91-5844-4C9D-9CE4-46F319798C33}"/>
                </a:ext>
              </a:extLst>
            </p:cNvPr>
            <p:cNvSpPr/>
            <p:nvPr/>
          </p:nvSpPr>
          <p:spPr>
            <a:xfrm>
              <a:off x="5833784" y="2197111"/>
              <a:ext cx="138879" cy="128336"/>
            </a:xfrm>
            <a:custGeom>
              <a:avLst/>
              <a:gdLst>
                <a:gd name="connsiteX0" fmla="*/ 137216 w 138879"/>
                <a:gd name="connsiteY0" fmla="*/ 24676 h 128336"/>
                <a:gd name="connsiteX1" fmla="*/ 136195 w 138879"/>
                <a:gd name="connsiteY1" fmla="*/ -117 h 128336"/>
                <a:gd name="connsiteX2" fmla="*/ 127664 w 138879"/>
                <a:gd name="connsiteY2" fmla="*/ 3602 h 128336"/>
                <a:gd name="connsiteX3" fmla="*/ 123143 w 138879"/>
                <a:gd name="connsiteY3" fmla="*/ 1706 h 128336"/>
                <a:gd name="connsiteX4" fmla="*/ 93976 w 138879"/>
                <a:gd name="connsiteY4" fmla="*/ 15561 h 128336"/>
                <a:gd name="connsiteX5" fmla="*/ 79392 w 138879"/>
                <a:gd name="connsiteY5" fmla="*/ 15050 h 128336"/>
                <a:gd name="connsiteX6" fmla="*/ 79392 w 138879"/>
                <a:gd name="connsiteY6" fmla="*/ 30072 h 128336"/>
                <a:gd name="connsiteX7" fmla="*/ 64808 w 138879"/>
                <a:gd name="connsiteY7" fmla="*/ 33936 h 128336"/>
                <a:gd name="connsiteX8" fmla="*/ 60287 w 138879"/>
                <a:gd name="connsiteY8" fmla="*/ 42395 h 128336"/>
                <a:gd name="connsiteX9" fmla="*/ 52995 w 138879"/>
                <a:gd name="connsiteY9" fmla="*/ 51583 h 128336"/>
                <a:gd name="connsiteX10" fmla="*/ 30755 w 138879"/>
                <a:gd name="connsiteY10" fmla="*/ 78125 h 128336"/>
                <a:gd name="connsiteX11" fmla="*/ 5307 w 138879"/>
                <a:gd name="connsiteY11" fmla="*/ 103501 h 128336"/>
                <a:gd name="connsiteX12" fmla="*/ -17 w 138879"/>
                <a:gd name="connsiteY12" fmla="*/ 106855 h 128336"/>
                <a:gd name="connsiteX13" fmla="*/ 12088 w 138879"/>
                <a:gd name="connsiteY13" fmla="*/ 111449 h 128336"/>
                <a:gd name="connsiteX14" fmla="*/ 44172 w 138879"/>
                <a:gd name="connsiteY14" fmla="*/ 99855 h 128336"/>
                <a:gd name="connsiteX15" fmla="*/ 67141 w 138879"/>
                <a:gd name="connsiteY15" fmla="*/ 103209 h 128336"/>
                <a:gd name="connsiteX16" fmla="*/ 91642 w 138879"/>
                <a:gd name="connsiteY16" fmla="*/ 121366 h 128336"/>
                <a:gd name="connsiteX17" fmla="*/ 98934 w 138879"/>
                <a:gd name="connsiteY17" fmla="*/ 128220 h 128336"/>
                <a:gd name="connsiteX18" fmla="*/ 103528 w 138879"/>
                <a:gd name="connsiteY18" fmla="*/ 100584 h 128336"/>
                <a:gd name="connsiteX19" fmla="*/ 105497 w 138879"/>
                <a:gd name="connsiteY19" fmla="*/ 83302 h 128336"/>
                <a:gd name="connsiteX20" fmla="*/ 124528 w 138879"/>
                <a:gd name="connsiteY20" fmla="*/ 73531 h 128336"/>
                <a:gd name="connsiteX21" fmla="*/ 131820 w 138879"/>
                <a:gd name="connsiteY21" fmla="*/ 61645 h 128336"/>
                <a:gd name="connsiteX22" fmla="*/ 120810 w 138879"/>
                <a:gd name="connsiteY22" fmla="*/ 42249 h 128336"/>
                <a:gd name="connsiteX23" fmla="*/ 137216 w 138879"/>
                <a:gd name="connsiteY23" fmla="*/ 24676 h 128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879" h="128336">
                  <a:moveTo>
                    <a:pt x="137216" y="24676"/>
                  </a:moveTo>
                  <a:cubicBezTo>
                    <a:pt x="140060" y="19936"/>
                    <a:pt x="138893" y="10092"/>
                    <a:pt x="136195" y="-117"/>
                  </a:cubicBezTo>
                  <a:cubicBezTo>
                    <a:pt x="134883" y="3748"/>
                    <a:pt x="132185" y="6519"/>
                    <a:pt x="127664" y="3602"/>
                  </a:cubicBezTo>
                  <a:cubicBezTo>
                    <a:pt x="126257" y="2749"/>
                    <a:pt x="124733" y="2107"/>
                    <a:pt x="123143" y="1706"/>
                  </a:cubicBezTo>
                  <a:cubicBezTo>
                    <a:pt x="116383" y="10952"/>
                    <a:pt x="105416" y="16166"/>
                    <a:pt x="93976" y="15561"/>
                  </a:cubicBezTo>
                  <a:cubicBezTo>
                    <a:pt x="89090" y="15561"/>
                    <a:pt x="84277" y="15123"/>
                    <a:pt x="79392" y="15050"/>
                  </a:cubicBezTo>
                  <a:cubicBezTo>
                    <a:pt x="76438" y="19622"/>
                    <a:pt x="76438" y="25500"/>
                    <a:pt x="79392" y="30072"/>
                  </a:cubicBezTo>
                  <a:cubicBezTo>
                    <a:pt x="84204" y="35686"/>
                    <a:pt x="69766" y="38822"/>
                    <a:pt x="64808" y="33936"/>
                  </a:cubicBezTo>
                  <a:cubicBezTo>
                    <a:pt x="63481" y="36846"/>
                    <a:pt x="61972" y="39675"/>
                    <a:pt x="60287" y="42395"/>
                  </a:cubicBezTo>
                  <a:cubicBezTo>
                    <a:pt x="58070" y="45625"/>
                    <a:pt x="55635" y="48695"/>
                    <a:pt x="52995" y="51583"/>
                  </a:cubicBezTo>
                  <a:cubicBezTo>
                    <a:pt x="50523" y="63614"/>
                    <a:pt x="42167" y="73590"/>
                    <a:pt x="30755" y="78125"/>
                  </a:cubicBezTo>
                  <a:cubicBezTo>
                    <a:pt x="26453" y="88698"/>
                    <a:pt x="13983" y="97959"/>
                    <a:pt x="5307" y="103501"/>
                  </a:cubicBezTo>
                  <a:lnTo>
                    <a:pt x="-17" y="106855"/>
                  </a:lnTo>
                  <a:cubicBezTo>
                    <a:pt x="3732" y="109057"/>
                    <a:pt x="7822" y="110610"/>
                    <a:pt x="12088" y="111449"/>
                  </a:cubicBezTo>
                  <a:cubicBezTo>
                    <a:pt x="23748" y="111106"/>
                    <a:pt x="34992" y="107045"/>
                    <a:pt x="44172" y="99855"/>
                  </a:cubicBezTo>
                  <a:cubicBezTo>
                    <a:pt x="50297" y="93292"/>
                    <a:pt x="61016" y="96574"/>
                    <a:pt x="67141" y="103209"/>
                  </a:cubicBezTo>
                  <a:cubicBezTo>
                    <a:pt x="73266" y="109845"/>
                    <a:pt x="82454" y="111449"/>
                    <a:pt x="91642" y="121366"/>
                  </a:cubicBezTo>
                  <a:cubicBezTo>
                    <a:pt x="93910" y="123816"/>
                    <a:pt x="96345" y="126106"/>
                    <a:pt x="98934" y="128220"/>
                  </a:cubicBezTo>
                  <a:cubicBezTo>
                    <a:pt x="99525" y="118879"/>
                    <a:pt x="101063" y="109619"/>
                    <a:pt x="103528" y="100584"/>
                  </a:cubicBezTo>
                  <a:cubicBezTo>
                    <a:pt x="106517" y="93292"/>
                    <a:pt x="100538" y="83302"/>
                    <a:pt x="105497" y="83302"/>
                  </a:cubicBezTo>
                  <a:cubicBezTo>
                    <a:pt x="110455" y="83302"/>
                    <a:pt x="124528" y="83302"/>
                    <a:pt x="124528" y="73531"/>
                  </a:cubicBezTo>
                  <a:cubicBezTo>
                    <a:pt x="124528" y="63760"/>
                    <a:pt x="128539" y="67041"/>
                    <a:pt x="131820" y="61645"/>
                  </a:cubicBezTo>
                  <a:cubicBezTo>
                    <a:pt x="135102" y="56250"/>
                    <a:pt x="122851" y="45458"/>
                    <a:pt x="120810" y="42249"/>
                  </a:cubicBezTo>
                  <a:cubicBezTo>
                    <a:pt x="118768" y="39041"/>
                    <a:pt x="129195" y="37582"/>
                    <a:pt x="137216" y="24676"/>
                  </a:cubicBezTo>
                  <a:close/>
                </a:path>
              </a:pathLst>
            </a:custGeom>
            <a:grpFill/>
            <a:ln w="3175" cap="flat">
              <a:solidFill>
                <a:srgbClr val="F3F3F3"/>
              </a:solidFill>
              <a:prstDash val="solid"/>
              <a:miter/>
            </a:ln>
          </p:spPr>
          <p:txBody>
            <a:bodyPr rtlCol="0" anchor="ctr"/>
            <a:lstStyle/>
            <a:p>
              <a:endParaRPr lang="pt-PT"/>
            </a:p>
          </p:txBody>
        </p:sp>
        <p:sp>
          <p:nvSpPr>
            <p:cNvPr id="128" name="Forma livre: Forma 127">
              <a:extLst>
                <a:ext uri="{FF2B5EF4-FFF2-40B4-BE49-F238E27FC236}">
                  <a16:creationId xmlns:a16="http://schemas.microsoft.com/office/drawing/2014/main" id="{1BA2FD58-275C-4A80-923B-C1DB3E13B51E}"/>
                </a:ext>
              </a:extLst>
            </p:cNvPr>
            <p:cNvSpPr/>
            <p:nvPr/>
          </p:nvSpPr>
          <p:spPr>
            <a:xfrm>
              <a:off x="5923244" y="2359866"/>
              <a:ext cx="22470" cy="33761"/>
            </a:xfrm>
            <a:custGeom>
              <a:avLst/>
              <a:gdLst>
                <a:gd name="connsiteX0" fmla="*/ 11954 w 22470"/>
                <a:gd name="connsiteY0" fmla="*/ -117 h 33761"/>
                <a:gd name="connsiteX1" fmla="*/ 68 w 22470"/>
                <a:gd name="connsiteY1" fmla="*/ 30947 h 33761"/>
                <a:gd name="connsiteX2" fmla="*/ 22454 w 22470"/>
                <a:gd name="connsiteY2" fmla="*/ 33645 h 33761"/>
                <a:gd name="connsiteX3" fmla="*/ 11735 w 22470"/>
                <a:gd name="connsiteY3" fmla="*/ 3383 h 33761"/>
                <a:gd name="connsiteX4" fmla="*/ 11954 w 22470"/>
                <a:gd name="connsiteY4" fmla="*/ -117 h 33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70" h="33761">
                  <a:moveTo>
                    <a:pt x="11954" y="-117"/>
                  </a:moveTo>
                  <a:cubicBezTo>
                    <a:pt x="5245" y="3967"/>
                    <a:pt x="-807" y="12571"/>
                    <a:pt x="68" y="30947"/>
                  </a:cubicBezTo>
                  <a:cubicBezTo>
                    <a:pt x="7622" y="30691"/>
                    <a:pt x="15176" y="31603"/>
                    <a:pt x="22454" y="33645"/>
                  </a:cubicBezTo>
                  <a:cubicBezTo>
                    <a:pt x="21870" y="22736"/>
                    <a:pt x="18144" y="12228"/>
                    <a:pt x="11735" y="3383"/>
                  </a:cubicBezTo>
                  <a:cubicBezTo>
                    <a:pt x="11232" y="2253"/>
                    <a:pt x="11312" y="941"/>
                    <a:pt x="11954" y="-117"/>
                  </a:cubicBezTo>
                  <a:close/>
                </a:path>
              </a:pathLst>
            </a:custGeom>
            <a:grpFill/>
            <a:ln w="3175" cap="flat">
              <a:solidFill>
                <a:srgbClr val="F3F3F3"/>
              </a:solidFill>
              <a:prstDash val="solid"/>
              <a:miter/>
            </a:ln>
          </p:spPr>
          <p:txBody>
            <a:bodyPr rtlCol="0" anchor="ctr"/>
            <a:lstStyle/>
            <a:p>
              <a:endParaRPr lang="pt-PT"/>
            </a:p>
          </p:txBody>
        </p:sp>
        <p:sp>
          <p:nvSpPr>
            <p:cNvPr id="129" name="Forma livre: Forma 128">
              <a:extLst>
                <a:ext uri="{FF2B5EF4-FFF2-40B4-BE49-F238E27FC236}">
                  <a16:creationId xmlns:a16="http://schemas.microsoft.com/office/drawing/2014/main" id="{18F1AAFB-3106-4FC4-B807-2B857BA341EE}"/>
                </a:ext>
              </a:extLst>
            </p:cNvPr>
            <p:cNvSpPr/>
            <p:nvPr/>
          </p:nvSpPr>
          <p:spPr>
            <a:xfrm>
              <a:off x="5811471" y="2293894"/>
              <a:ext cx="130582" cy="98027"/>
            </a:xfrm>
            <a:custGeom>
              <a:avLst/>
              <a:gdLst>
                <a:gd name="connsiteX0" fmla="*/ 4431 w 130582"/>
                <a:gd name="connsiteY0" fmla="*/ 25677 h 98027"/>
                <a:gd name="connsiteX1" fmla="*/ 16390 w 130582"/>
                <a:gd name="connsiteY1" fmla="*/ 39459 h 98027"/>
                <a:gd name="connsiteX2" fmla="*/ 33672 w 130582"/>
                <a:gd name="connsiteY2" fmla="*/ 50834 h 98027"/>
                <a:gd name="connsiteX3" fmla="*/ 54672 w 130582"/>
                <a:gd name="connsiteY3" fmla="*/ 64616 h 98027"/>
                <a:gd name="connsiteX4" fmla="*/ 64444 w 130582"/>
                <a:gd name="connsiteY4" fmla="*/ 76720 h 98027"/>
                <a:gd name="connsiteX5" fmla="*/ 79465 w 130582"/>
                <a:gd name="connsiteY5" fmla="*/ 68626 h 98027"/>
                <a:gd name="connsiteX6" fmla="*/ 89163 w 130582"/>
                <a:gd name="connsiteY6" fmla="*/ 85616 h 98027"/>
                <a:gd name="connsiteX7" fmla="*/ 106445 w 130582"/>
                <a:gd name="connsiteY7" fmla="*/ 97794 h 98027"/>
                <a:gd name="connsiteX8" fmla="*/ 111841 w 130582"/>
                <a:gd name="connsiteY8" fmla="*/ 97283 h 98027"/>
                <a:gd name="connsiteX9" fmla="*/ 123726 w 130582"/>
                <a:gd name="connsiteY9" fmla="*/ 66220 h 98027"/>
                <a:gd name="connsiteX10" fmla="*/ 130508 w 130582"/>
                <a:gd name="connsiteY10" fmla="*/ 55647 h 98027"/>
                <a:gd name="connsiteX11" fmla="*/ 121466 w 130582"/>
                <a:gd name="connsiteY11" fmla="*/ 33042 h 98027"/>
                <a:gd name="connsiteX12" fmla="*/ 121466 w 130582"/>
                <a:gd name="connsiteY12" fmla="*/ 31802 h 98027"/>
                <a:gd name="connsiteX13" fmla="*/ 114174 w 130582"/>
                <a:gd name="connsiteY13" fmla="*/ 24948 h 98027"/>
                <a:gd name="connsiteX14" fmla="*/ 89673 w 130582"/>
                <a:gd name="connsiteY14" fmla="*/ 6791 h 98027"/>
                <a:gd name="connsiteX15" fmla="*/ 66704 w 130582"/>
                <a:gd name="connsiteY15" fmla="*/ 3437 h 98027"/>
                <a:gd name="connsiteX16" fmla="*/ 34620 w 130582"/>
                <a:gd name="connsiteY16" fmla="*/ 15031 h 98027"/>
                <a:gd name="connsiteX17" fmla="*/ 22515 w 130582"/>
                <a:gd name="connsiteY17" fmla="*/ 10437 h 98027"/>
                <a:gd name="connsiteX18" fmla="*/ -17 w 130582"/>
                <a:gd name="connsiteY18" fmla="*/ 20864 h 98027"/>
                <a:gd name="connsiteX19" fmla="*/ 4431 w 130582"/>
                <a:gd name="connsiteY19" fmla="*/ 25677 h 98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0582" h="98027">
                  <a:moveTo>
                    <a:pt x="4431" y="25677"/>
                  </a:moveTo>
                  <a:cubicBezTo>
                    <a:pt x="5161" y="31365"/>
                    <a:pt x="13400" y="45146"/>
                    <a:pt x="16390" y="39459"/>
                  </a:cubicBezTo>
                  <a:cubicBezTo>
                    <a:pt x="19380" y="33771"/>
                    <a:pt x="26890" y="46751"/>
                    <a:pt x="33672" y="50834"/>
                  </a:cubicBezTo>
                  <a:cubicBezTo>
                    <a:pt x="40453" y="54918"/>
                    <a:pt x="53943" y="59730"/>
                    <a:pt x="54672" y="64616"/>
                  </a:cubicBezTo>
                  <a:cubicBezTo>
                    <a:pt x="55402" y="69501"/>
                    <a:pt x="57662" y="80002"/>
                    <a:pt x="64444" y="76720"/>
                  </a:cubicBezTo>
                  <a:cubicBezTo>
                    <a:pt x="71225" y="73439"/>
                    <a:pt x="79465" y="62136"/>
                    <a:pt x="79465" y="68626"/>
                  </a:cubicBezTo>
                  <a:cubicBezTo>
                    <a:pt x="79465" y="75116"/>
                    <a:pt x="81725" y="87293"/>
                    <a:pt x="89163" y="85616"/>
                  </a:cubicBezTo>
                  <a:cubicBezTo>
                    <a:pt x="96600" y="83939"/>
                    <a:pt x="98934" y="99398"/>
                    <a:pt x="106445" y="97794"/>
                  </a:cubicBezTo>
                  <a:cubicBezTo>
                    <a:pt x="108224" y="97473"/>
                    <a:pt x="110032" y="97305"/>
                    <a:pt x="111841" y="97283"/>
                  </a:cubicBezTo>
                  <a:cubicBezTo>
                    <a:pt x="110966" y="78908"/>
                    <a:pt x="117018" y="70303"/>
                    <a:pt x="123726" y="66220"/>
                  </a:cubicBezTo>
                  <a:cubicBezTo>
                    <a:pt x="125257" y="63011"/>
                    <a:pt x="129706" y="59657"/>
                    <a:pt x="130508" y="55647"/>
                  </a:cubicBezTo>
                  <a:cubicBezTo>
                    <a:pt x="131456" y="50324"/>
                    <a:pt x="120518" y="39459"/>
                    <a:pt x="121466" y="33042"/>
                  </a:cubicBezTo>
                  <a:cubicBezTo>
                    <a:pt x="121466" y="33042"/>
                    <a:pt x="121466" y="32240"/>
                    <a:pt x="121466" y="31802"/>
                  </a:cubicBezTo>
                  <a:cubicBezTo>
                    <a:pt x="118877" y="29688"/>
                    <a:pt x="116442" y="27398"/>
                    <a:pt x="114174" y="24948"/>
                  </a:cubicBezTo>
                  <a:cubicBezTo>
                    <a:pt x="104986" y="15031"/>
                    <a:pt x="95798" y="13354"/>
                    <a:pt x="89673" y="6791"/>
                  </a:cubicBezTo>
                  <a:cubicBezTo>
                    <a:pt x="83548" y="229"/>
                    <a:pt x="72829" y="-3126"/>
                    <a:pt x="66704" y="3437"/>
                  </a:cubicBezTo>
                  <a:cubicBezTo>
                    <a:pt x="57523" y="10627"/>
                    <a:pt x="46279" y="14688"/>
                    <a:pt x="34620" y="15031"/>
                  </a:cubicBezTo>
                  <a:cubicBezTo>
                    <a:pt x="30354" y="14192"/>
                    <a:pt x="26263" y="12639"/>
                    <a:pt x="22515" y="10437"/>
                  </a:cubicBezTo>
                  <a:cubicBezTo>
                    <a:pt x="15639" y="15140"/>
                    <a:pt x="8019" y="18670"/>
                    <a:pt x="-17" y="20864"/>
                  </a:cubicBezTo>
                  <a:cubicBezTo>
                    <a:pt x="1879" y="22760"/>
                    <a:pt x="3921" y="21594"/>
                    <a:pt x="4431" y="25677"/>
                  </a:cubicBezTo>
                  <a:close/>
                </a:path>
              </a:pathLst>
            </a:custGeom>
            <a:grpFill/>
            <a:ln w="3175" cap="flat">
              <a:solidFill>
                <a:srgbClr val="F3F3F3"/>
              </a:solidFill>
              <a:prstDash val="solid"/>
              <a:miter/>
            </a:ln>
          </p:spPr>
          <p:txBody>
            <a:bodyPr rtlCol="0" anchor="ctr"/>
            <a:lstStyle/>
            <a:p>
              <a:endParaRPr lang="pt-PT"/>
            </a:p>
          </p:txBody>
        </p:sp>
        <p:sp>
          <p:nvSpPr>
            <p:cNvPr id="130" name="Forma livre: Forma 129">
              <a:extLst>
                <a:ext uri="{FF2B5EF4-FFF2-40B4-BE49-F238E27FC236}">
                  <a16:creationId xmlns:a16="http://schemas.microsoft.com/office/drawing/2014/main" id="{DF3965BB-9528-4FF5-97A2-DDFCA5459AB2}"/>
                </a:ext>
              </a:extLst>
            </p:cNvPr>
            <p:cNvSpPr/>
            <p:nvPr/>
          </p:nvSpPr>
          <p:spPr>
            <a:xfrm>
              <a:off x="6408639" y="2442628"/>
              <a:ext cx="304998" cy="214672"/>
            </a:xfrm>
            <a:custGeom>
              <a:avLst/>
              <a:gdLst>
                <a:gd name="connsiteX0" fmla="*/ 273756 w 304998"/>
                <a:gd name="connsiteY0" fmla="*/ 143096 h 214672"/>
                <a:gd name="connsiteX1" fmla="*/ 260704 w 304998"/>
                <a:gd name="connsiteY1" fmla="*/ 134491 h 214672"/>
                <a:gd name="connsiteX2" fmla="*/ 261579 w 304998"/>
                <a:gd name="connsiteY2" fmla="*/ 133252 h 214672"/>
                <a:gd name="connsiteX3" fmla="*/ 255745 w 304998"/>
                <a:gd name="connsiteY3" fmla="*/ 92126 h 214672"/>
                <a:gd name="connsiteX4" fmla="*/ 234307 w 304998"/>
                <a:gd name="connsiteY4" fmla="*/ 41083 h 214672"/>
                <a:gd name="connsiteX5" fmla="*/ 211994 w 304998"/>
                <a:gd name="connsiteY5" fmla="*/ -117 h 214672"/>
                <a:gd name="connsiteX6" fmla="*/ 195660 w 304998"/>
                <a:gd name="connsiteY6" fmla="*/ 8269 h 214672"/>
                <a:gd name="connsiteX7" fmla="*/ 176701 w 304998"/>
                <a:gd name="connsiteY7" fmla="*/ 19061 h 214672"/>
                <a:gd name="connsiteX8" fmla="*/ 159638 w 304998"/>
                <a:gd name="connsiteY8" fmla="*/ 21249 h 214672"/>
                <a:gd name="connsiteX9" fmla="*/ 144617 w 304998"/>
                <a:gd name="connsiteY9" fmla="*/ 25551 h 214672"/>
                <a:gd name="connsiteX10" fmla="*/ 124637 w 304998"/>
                <a:gd name="connsiteY10" fmla="*/ 19061 h 214672"/>
                <a:gd name="connsiteX11" fmla="*/ 90657 w 304998"/>
                <a:gd name="connsiteY11" fmla="*/ 12571 h 214672"/>
                <a:gd name="connsiteX12" fmla="*/ 77605 w 304998"/>
                <a:gd name="connsiteY12" fmla="*/ 13811 h 214672"/>
                <a:gd name="connsiteX13" fmla="*/ 74323 w 304998"/>
                <a:gd name="connsiteY13" fmla="*/ 21759 h 214672"/>
                <a:gd name="connsiteX14" fmla="*/ 51864 w 304998"/>
                <a:gd name="connsiteY14" fmla="*/ 37145 h 214672"/>
                <a:gd name="connsiteX15" fmla="*/ 21093 w 304998"/>
                <a:gd name="connsiteY15" fmla="*/ 92198 h 214672"/>
                <a:gd name="connsiteX16" fmla="*/ 19 w 304998"/>
                <a:gd name="connsiteY16" fmla="*/ 109189 h 214672"/>
                <a:gd name="connsiteX17" fmla="*/ 12051 w 304998"/>
                <a:gd name="connsiteY17" fmla="*/ 130262 h 214672"/>
                <a:gd name="connsiteX18" fmla="*/ 23353 w 304998"/>
                <a:gd name="connsiteY18" fmla="*/ 143241 h 214672"/>
                <a:gd name="connsiteX19" fmla="*/ 27801 w 304998"/>
                <a:gd name="connsiteY19" fmla="*/ 165919 h 214672"/>
                <a:gd name="connsiteX20" fmla="*/ 65354 w 304998"/>
                <a:gd name="connsiteY20" fmla="*/ 178097 h 214672"/>
                <a:gd name="connsiteX21" fmla="*/ 67323 w 304998"/>
                <a:gd name="connsiteY21" fmla="*/ 194066 h 214672"/>
                <a:gd name="connsiteX22" fmla="*/ 86647 w 304998"/>
                <a:gd name="connsiteY22" fmla="*/ 208066 h 214672"/>
                <a:gd name="connsiteX23" fmla="*/ 122596 w 304998"/>
                <a:gd name="connsiteY23" fmla="*/ 212368 h 214672"/>
                <a:gd name="connsiteX24" fmla="*/ 158690 w 304998"/>
                <a:gd name="connsiteY24" fmla="*/ 213462 h 214672"/>
                <a:gd name="connsiteX25" fmla="*/ 182680 w 304998"/>
                <a:gd name="connsiteY25" fmla="*/ 202670 h 214672"/>
                <a:gd name="connsiteX26" fmla="*/ 222713 w 304998"/>
                <a:gd name="connsiteY26" fmla="*/ 195379 h 214672"/>
                <a:gd name="connsiteX27" fmla="*/ 249693 w 304998"/>
                <a:gd name="connsiteY27" fmla="*/ 204056 h 214672"/>
                <a:gd name="connsiteX28" fmla="*/ 270256 w 304998"/>
                <a:gd name="connsiteY28" fmla="*/ 214556 h 214672"/>
                <a:gd name="connsiteX29" fmla="*/ 270256 w 304998"/>
                <a:gd name="connsiteY29" fmla="*/ 195379 h 214672"/>
                <a:gd name="connsiteX30" fmla="*/ 287246 w 304998"/>
                <a:gd name="connsiteY30" fmla="*/ 165701 h 214672"/>
                <a:gd name="connsiteX31" fmla="*/ 304819 w 304998"/>
                <a:gd name="connsiteY31" fmla="*/ 145721 h 214672"/>
                <a:gd name="connsiteX32" fmla="*/ 304819 w 304998"/>
                <a:gd name="connsiteY32" fmla="*/ 143971 h 214672"/>
                <a:gd name="connsiteX33" fmla="*/ 292860 w 304998"/>
                <a:gd name="connsiteY33" fmla="*/ 134929 h 214672"/>
                <a:gd name="connsiteX34" fmla="*/ 273756 w 304998"/>
                <a:gd name="connsiteY34" fmla="*/ 143096 h 21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04998" h="214672">
                  <a:moveTo>
                    <a:pt x="273756" y="143096"/>
                  </a:moveTo>
                  <a:cubicBezTo>
                    <a:pt x="266464" y="142002"/>
                    <a:pt x="257714" y="138794"/>
                    <a:pt x="260704" y="134491"/>
                  </a:cubicBezTo>
                  <a:lnTo>
                    <a:pt x="261579" y="133252"/>
                  </a:lnTo>
                  <a:cubicBezTo>
                    <a:pt x="252245" y="125085"/>
                    <a:pt x="249766" y="98543"/>
                    <a:pt x="255745" y="92126"/>
                  </a:cubicBezTo>
                  <a:cubicBezTo>
                    <a:pt x="263037" y="83813"/>
                    <a:pt x="243495" y="52458"/>
                    <a:pt x="234307" y="41083"/>
                  </a:cubicBezTo>
                  <a:cubicBezTo>
                    <a:pt x="225994" y="27840"/>
                    <a:pt x="218542" y="14081"/>
                    <a:pt x="211994" y="-117"/>
                  </a:cubicBezTo>
                  <a:cubicBezTo>
                    <a:pt x="205970" y="1364"/>
                    <a:pt x="200371" y="4237"/>
                    <a:pt x="195660" y="8269"/>
                  </a:cubicBezTo>
                  <a:cubicBezTo>
                    <a:pt x="191146" y="14380"/>
                    <a:pt x="184263" y="18303"/>
                    <a:pt x="176701" y="19061"/>
                  </a:cubicBezTo>
                  <a:cubicBezTo>
                    <a:pt x="170649" y="19061"/>
                    <a:pt x="164669" y="15853"/>
                    <a:pt x="159638" y="21249"/>
                  </a:cubicBezTo>
                  <a:cubicBezTo>
                    <a:pt x="154607" y="26645"/>
                    <a:pt x="147680" y="28541"/>
                    <a:pt x="144617" y="25551"/>
                  </a:cubicBezTo>
                  <a:cubicBezTo>
                    <a:pt x="138798" y="21351"/>
                    <a:pt x="131812" y="19083"/>
                    <a:pt x="124637" y="19061"/>
                  </a:cubicBezTo>
                  <a:cubicBezTo>
                    <a:pt x="117345" y="19061"/>
                    <a:pt x="95470" y="12571"/>
                    <a:pt x="90657" y="12571"/>
                  </a:cubicBezTo>
                  <a:cubicBezTo>
                    <a:pt x="86282" y="12688"/>
                    <a:pt x="81922" y="13104"/>
                    <a:pt x="77605" y="13811"/>
                  </a:cubicBezTo>
                  <a:cubicBezTo>
                    <a:pt x="78698" y="16144"/>
                    <a:pt x="77605" y="18915"/>
                    <a:pt x="74323" y="21759"/>
                  </a:cubicBezTo>
                  <a:cubicBezTo>
                    <a:pt x="68344" y="26645"/>
                    <a:pt x="56312" y="33936"/>
                    <a:pt x="51864" y="37145"/>
                  </a:cubicBezTo>
                  <a:cubicBezTo>
                    <a:pt x="47416" y="40353"/>
                    <a:pt x="31593" y="80896"/>
                    <a:pt x="21093" y="92198"/>
                  </a:cubicBezTo>
                  <a:cubicBezTo>
                    <a:pt x="10593" y="103501"/>
                    <a:pt x="821" y="105178"/>
                    <a:pt x="19" y="109189"/>
                  </a:cubicBezTo>
                  <a:cubicBezTo>
                    <a:pt x="-783" y="113199"/>
                    <a:pt x="12051" y="123772"/>
                    <a:pt x="12051" y="130262"/>
                  </a:cubicBezTo>
                  <a:cubicBezTo>
                    <a:pt x="12051" y="136752"/>
                    <a:pt x="15041" y="143241"/>
                    <a:pt x="23353" y="143241"/>
                  </a:cubicBezTo>
                  <a:cubicBezTo>
                    <a:pt x="31666" y="143241"/>
                    <a:pt x="22551" y="164315"/>
                    <a:pt x="27801" y="165919"/>
                  </a:cubicBezTo>
                  <a:cubicBezTo>
                    <a:pt x="33051" y="167524"/>
                    <a:pt x="65354" y="170003"/>
                    <a:pt x="65354" y="178097"/>
                  </a:cubicBezTo>
                  <a:cubicBezTo>
                    <a:pt x="65354" y="184368"/>
                    <a:pt x="68928" y="189691"/>
                    <a:pt x="67323" y="194066"/>
                  </a:cubicBezTo>
                  <a:cubicBezTo>
                    <a:pt x="76438" y="195743"/>
                    <a:pt x="83074" y="208650"/>
                    <a:pt x="86647" y="208066"/>
                  </a:cubicBezTo>
                  <a:cubicBezTo>
                    <a:pt x="90220" y="207483"/>
                    <a:pt x="117637" y="213462"/>
                    <a:pt x="122596" y="212368"/>
                  </a:cubicBezTo>
                  <a:cubicBezTo>
                    <a:pt x="134634" y="211683"/>
                    <a:pt x="146717" y="212048"/>
                    <a:pt x="158690" y="213462"/>
                  </a:cubicBezTo>
                  <a:cubicBezTo>
                    <a:pt x="167951" y="213878"/>
                    <a:pt x="176854" y="209875"/>
                    <a:pt x="182680" y="202670"/>
                  </a:cubicBezTo>
                  <a:cubicBezTo>
                    <a:pt x="189972" y="195379"/>
                    <a:pt x="214692" y="193993"/>
                    <a:pt x="222713" y="195379"/>
                  </a:cubicBezTo>
                  <a:cubicBezTo>
                    <a:pt x="230734" y="196764"/>
                    <a:pt x="246703" y="198660"/>
                    <a:pt x="249693" y="204056"/>
                  </a:cubicBezTo>
                  <a:cubicBezTo>
                    <a:pt x="255745" y="208949"/>
                    <a:pt x="262745" y="212522"/>
                    <a:pt x="270256" y="214556"/>
                  </a:cubicBezTo>
                  <a:cubicBezTo>
                    <a:pt x="270657" y="208168"/>
                    <a:pt x="270657" y="201766"/>
                    <a:pt x="270256" y="195379"/>
                  </a:cubicBezTo>
                  <a:cubicBezTo>
                    <a:pt x="270766" y="184076"/>
                    <a:pt x="276746" y="166794"/>
                    <a:pt x="287246" y="165701"/>
                  </a:cubicBezTo>
                  <a:cubicBezTo>
                    <a:pt x="297746" y="164607"/>
                    <a:pt x="306278" y="164607"/>
                    <a:pt x="304819" y="145721"/>
                  </a:cubicBezTo>
                  <a:cubicBezTo>
                    <a:pt x="304783" y="145137"/>
                    <a:pt x="304783" y="144554"/>
                    <a:pt x="304819" y="143971"/>
                  </a:cubicBezTo>
                  <a:cubicBezTo>
                    <a:pt x="301414" y="140259"/>
                    <a:pt x="297360" y="137197"/>
                    <a:pt x="292860" y="134929"/>
                  </a:cubicBezTo>
                  <a:cubicBezTo>
                    <a:pt x="288704" y="134491"/>
                    <a:pt x="276673" y="143533"/>
                    <a:pt x="273756" y="143096"/>
                  </a:cubicBezTo>
                  <a:close/>
                </a:path>
              </a:pathLst>
            </a:custGeom>
            <a:grpFill/>
            <a:ln w="3175" cap="flat">
              <a:solidFill>
                <a:srgbClr val="F3F3F3"/>
              </a:solidFill>
              <a:prstDash val="solid"/>
              <a:miter/>
            </a:ln>
          </p:spPr>
          <p:txBody>
            <a:bodyPr rtlCol="0" anchor="ctr"/>
            <a:lstStyle/>
            <a:p>
              <a:endParaRPr lang="pt-PT"/>
            </a:p>
          </p:txBody>
        </p:sp>
        <p:sp>
          <p:nvSpPr>
            <p:cNvPr id="131" name="Forma livre: Forma 130">
              <a:extLst>
                <a:ext uri="{FF2B5EF4-FFF2-40B4-BE49-F238E27FC236}">
                  <a16:creationId xmlns:a16="http://schemas.microsoft.com/office/drawing/2014/main" id="{6DF4A33E-EA80-43C2-B3A1-996076A538B1}"/>
                </a:ext>
              </a:extLst>
            </p:cNvPr>
            <p:cNvSpPr/>
            <p:nvPr/>
          </p:nvSpPr>
          <p:spPr>
            <a:xfrm>
              <a:off x="6620649" y="2435658"/>
              <a:ext cx="104711" cy="140193"/>
            </a:xfrm>
            <a:custGeom>
              <a:avLst/>
              <a:gdLst>
                <a:gd name="connsiteX0" fmla="*/ 75745 w 104711"/>
                <a:gd name="connsiteY0" fmla="*/ 35584 h 140193"/>
                <a:gd name="connsiteX1" fmla="*/ 51682 w 104711"/>
                <a:gd name="connsiteY1" fmla="*/ 16188 h 140193"/>
                <a:gd name="connsiteX2" fmla="*/ 24702 w 104711"/>
                <a:gd name="connsiteY2" fmla="*/ -73 h 140193"/>
                <a:gd name="connsiteX3" fmla="*/ -17 w 104711"/>
                <a:gd name="connsiteY3" fmla="*/ 6708 h 140193"/>
                <a:gd name="connsiteX4" fmla="*/ 22296 w 104711"/>
                <a:gd name="connsiteY4" fmla="*/ 47907 h 140193"/>
                <a:gd name="connsiteX5" fmla="*/ 43734 w 104711"/>
                <a:gd name="connsiteY5" fmla="*/ 98950 h 140193"/>
                <a:gd name="connsiteX6" fmla="*/ 49568 w 104711"/>
                <a:gd name="connsiteY6" fmla="*/ 140077 h 140193"/>
                <a:gd name="connsiteX7" fmla="*/ 68672 w 104711"/>
                <a:gd name="connsiteY7" fmla="*/ 107774 h 140193"/>
                <a:gd name="connsiteX8" fmla="*/ 81725 w 104711"/>
                <a:gd name="connsiteY8" fmla="*/ 91586 h 140193"/>
                <a:gd name="connsiteX9" fmla="*/ 104694 w 104711"/>
                <a:gd name="connsiteY9" fmla="*/ 95961 h 140193"/>
                <a:gd name="connsiteX10" fmla="*/ 96746 w 104711"/>
                <a:gd name="connsiteY10" fmla="*/ 72189 h 140193"/>
                <a:gd name="connsiteX11" fmla="*/ 75745 w 104711"/>
                <a:gd name="connsiteY11" fmla="*/ 35584 h 140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711" h="140193">
                  <a:moveTo>
                    <a:pt x="75745" y="35584"/>
                  </a:moveTo>
                  <a:cubicBezTo>
                    <a:pt x="72625" y="24683"/>
                    <a:pt x="62992" y="16924"/>
                    <a:pt x="51682" y="16188"/>
                  </a:cubicBezTo>
                  <a:cubicBezTo>
                    <a:pt x="44390" y="16188"/>
                    <a:pt x="32724" y="-1094"/>
                    <a:pt x="24702" y="-73"/>
                  </a:cubicBezTo>
                  <a:cubicBezTo>
                    <a:pt x="16295" y="1538"/>
                    <a:pt x="8033" y="3806"/>
                    <a:pt x="-17" y="6708"/>
                  </a:cubicBezTo>
                  <a:cubicBezTo>
                    <a:pt x="6531" y="20905"/>
                    <a:pt x="13983" y="34665"/>
                    <a:pt x="22296" y="47907"/>
                  </a:cubicBezTo>
                  <a:cubicBezTo>
                    <a:pt x="31484" y="59429"/>
                    <a:pt x="51464" y="90783"/>
                    <a:pt x="43734" y="98950"/>
                  </a:cubicBezTo>
                  <a:cubicBezTo>
                    <a:pt x="37755" y="105367"/>
                    <a:pt x="40234" y="131910"/>
                    <a:pt x="49568" y="140077"/>
                  </a:cubicBezTo>
                  <a:cubicBezTo>
                    <a:pt x="53943" y="133951"/>
                    <a:pt x="68672" y="113899"/>
                    <a:pt x="68672" y="107774"/>
                  </a:cubicBezTo>
                  <a:cubicBezTo>
                    <a:pt x="68672" y="101648"/>
                    <a:pt x="69693" y="88377"/>
                    <a:pt x="81725" y="91586"/>
                  </a:cubicBezTo>
                  <a:cubicBezTo>
                    <a:pt x="93757" y="94794"/>
                    <a:pt x="104694" y="100263"/>
                    <a:pt x="104694" y="95961"/>
                  </a:cubicBezTo>
                  <a:cubicBezTo>
                    <a:pt x="104184" y="87473"/>
                    <a:pt x="101442" y="79277"/>
                    <a:pt x="96746" y="72189"/>
                  </a:cubicBezTo>
                  <a:cubicBezTo>
                    <a:pt x="87536" y="61397"/>
                    <a:pt x="80412" y="48987"/>
                    <a:pt x="75745" y="35584"/>
                  </a:cubicBezTo>
                  <a:close/>
                </a:path>
              </a:pathLst>
            </a:custGeom>
            <a:grpFill/>
            <a:ln w="3175" cap="flat">
              <a:solidFill>
                <a:srgbClr val="F3F3F3"/>
              </a:solidFill>
              <a:prstDash val="solid"/>
              <a:miter/>
            </a:ln>
          </p:spPr>
          <p:txBody>
            <a:bodyPr rtlCol="0" anchor="ctr"/>
            <a:lstStyle/>
            <a:p>
              <a:endParaRPr lang="pt-PT"/>
            </a:p>
          </p:txBody>
        </p:sp>
        <p:sp>
          <p:nvSpPr>
            <p:cNvPr id="132" name="Forma livre: Forma 131">
              <a:extLst>
                <a:ext uri="{FF2B5EF4-FFF2-40B4-BE49-F238E27FC236}">
                  <a16:creationId xmlns:a16="http://schemas.microsoft.com/office/drawing/2014/main" id="{B41CC9CF-4771-4B69-A16A-9C2BFFE836BA}"/>
                </a:ext>
              </a:extLst>
            </p:cNvPr>
            <p:cNvSpPr/>
            <p:nvPr/>
          </p:nvSpPr>
          <p:spPr>
            <a:xfrm>
              <a:off x="6467882" y="2636373"/>
              <a:ext cx="211248" cy="125201"/>
            </a:xfrm>
            <a:custGeom>
              <a:avLst/>
              <a:gdLst>
                <a:gd name="connsiteX0" fmla="*/ 163470 w 211248"/>
                <a:gd name="connsiteY0" fmla="*/ 1196 h 125201"/>
                <a:gd name="connsiteX1" fmla="*/ 123437 w 211248"/>
                <a:gd name="connsiteY1" fmla="*/ 8488 h 125201"/>
                <a:gd name="connsiteX2" fmla="*/ 99447 w 211248"/>
                <a:gd name="connsiteY2" fmla="*/ 19280 h 125201"/>
                <a:gd name="connsiteX3" fmla="*/ 63353 w 211248"/>
                <a:gd name="connsiteY3" fmla="*/ 18186 h 125201"/>
                <a:gd name="connsiteX4" fmla="*/ 27404 w 211248"/>
                <a:gd name="connsiteY4" fmla="*/ 13884 h 125201"/>
                <a:gd name="connsiteX5" fmla="*/ 8080 w 211248"/>
                <a:gd name="connsiteY5" fmla="*/ -117 h 125201"/>
                <a:gd name="connsiteX6" fmla="*/ 5382 w 211248"/>
                <a:gd name="connsiteY6" fmla="*/ 3311 h 125201"/>
                <a:gd name="connsiteX7" fmla="*/ 4762 w 211248"/>
                <a:gd name="connsiteY7" fmla="*/ 27848 h 125201"/>
                <a:gd name="connsiteX8" fmla="*/ 5382 w 211248"/>
                <a:gd name="connsiteY8" fmla="*/ 28468 h 125201"/>
                <a:gd name="connsiteX9" fmla="*/ 15882 w 211248"/>
                <a:gd name="connsiteY9" fmla="*/ 51947 h 125201"/>
                <a:gd name="connsiteX10" fmla="*/ 4580 w 211248"/>
                <a:gd name="connsiteY10" fmla="*/ 66531 h 125201"/>
                <a:gd name="connsiteX11" fmla="*/ 4580 w 211248"/>
                <a:gd name="connsiteY11" fmla="*/ 84323 h 125201"/>
                <a:gd name="connsiteX12" fmla="*/ 23320 w 211248"/>
                <a:gd name="connsiteY12" fmla="*/ 107803 h 125201"/>
                <a:gd name="connsiteX13" fmla="*/ 29956 w 211248"/>
                <a:gd name="connsiteY13" fmla="*/ 118085 h 125201"/>
                <a:gd name="connsiteX14" fmla="*/ 75384 w 211248"/>
                <a:gd name="connsiteY14" fmla="*/ 118668 h 125201"/>
                <a:gd name="connsiteX15" fmla="*/ 111406 w 211248"/>
                <a:gd name="connsiteY15" fmla="*/ 125085 h 125201"/>
                <a:gd name="connsiteX16" fmla="*/ 124458 w 211248"/>
                <a:gd name="connsiteY16" fmla="*/ 116480 h 125201"/>
                <a:gd name="connsiteX17" fmla="*/ 140719 w 211248"/>
                <a:gd name="connsiteY17" fmla="*/ 108095 h 125201"/>
                <a:gd name="connsiteX18" fmla="*/ 140719 w 211248"/>
                <a:gd name="connsiteY18" fmla="*/ 98105 h 125201"/>
                <a:gd name="connsiteX19" fmla="*/ 175210 w 211248"/>
                <a:gd name="connsiteY19" fmla="*/ 98105 h 125201"/>
                <a:gd name="connsiteX20" fmla="*/ 188918 w 211248"/>
                <a:gd name="connsiteY20" fmla="*/ 95334 h 125201"/>
                <a:gd name="connsiteX21" fmla="*/ 184252 w 211248"/>
                <a:gd name="connsiteY21" fmla="*/ 86803 h 125201"/>
                <a:gd name="connsiteX22" fmla="*/ 176960 w 211248"/>
                <a:gd name="connsiteY22" fmla="*/ 59239 h 125201"/>
                <a:gd name="connsiteX23" fmla="*/ 203940 w 211248"/>
                <a:gd name="connsiteY23" fmla="*/ 27957 h 125201"/>
                <a:gd name="connsiteX24" fmla="*/ 211231 w 211248"/>
                <a:gd name="connsiteY24" fmla="*/ 20082 h 125201"/>
                <a:gd name="connsiteX25" fmla="*/ 190668 w 211248"/>
                <a:gd name="connsiteY25" fmla="*/ 9582 h 125201"/>
                <a:gd name="connsiteX26" fmla="*/ 163470 w 211248"/>
                <a:gd name="connsiteY26" fmla="*/ 1196 h 125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1248" h="125201">
                  <a:moveTo>
                    <a:pt x="163470" y="1196"/>
                  </a:moveTo>
                  <a:cubicBezTo>
                    <a:pt x="155449" y="102"/>
                    <a:pt x="130438" y="1196"/>
                    <a:pt x="123437" y="8488"/>
                  </a:cubicBezTo>
                  <a:cubicBezTo>
                    <a:pt x="117611" y="15692"/>
                    <a:pt x="108701" y="19695"/>
                    <a:pt x="99447" y="19280"/>
                  </a:cubicBezTo>
                  <a:cubicBezTo>
                    <a:pt x="87474" y="17865"/>
                    <a:pt x="75391" y="17501"/>
                    <a:pt x="63353" y="18186"/>
                  </a:cubicBezTo>
                  <a:cubicBezTo>
                    <a:pt x="58394" y="19280"/>
                    <a:pt x="31414" y="12790"/>
                    <a:pt x="27404" y="13884"/>
                  </a:cubicBezTo>
                  <a:cubicBezTo>
                    <a:pt x="23393" y="14978"/>
                    <a:pt x="17195" y="1561"/>
                    <a:pt x="8080" y="-117"/>
                  </a:cubicBezTo>
                  <a:cubicBezTo>
                    <a:pt x="7548" y="1276"/>
                    <a:pt x="6607" y="2472"/>
                    <a:pt x="5382" y="3311"/>
                  </a:cubicBezTo>
                  <a:cubicBezTo>
                    <a:pt x="-1567" y="9917"/>
                    <a:pt x="-1844" y="20899"/>
                    <a:pt x="4762" y="27848"/>
                  </a:cubicBezTo>
                  <a:cubicBezTo>
                    <a:pt x="4959" y="28059"/>
                    <a:pt x="5171" y="28263"/>
                    <a:pt x="5382" y="28468"/>
                  </a:cubicBezTo>
                  <a:cubicBezTo>
                    <a:pt x="12674" y="35759"/>
                    <a:pt x="22591" y="51947"/>
                    <a:pt x="15882" y="51947"/>
                  </a:cubicBezTo>
                  <a:cubicBezTo>
                    <a:pt x="9174" y="51947"/>
                    <a:pt x="3851" y="61645"/>
                    <a:pt x="4580" y="66531"/>
                  </a:cubicBezTo>
                  <a:cubicBezTo>
                    <a:pt x="5309" y="71417"/>
                    <a:pt x="2320" y="81917"/>
                    <a:pt x="4580" y="84323"/>
                  </a:cubicBezTo>
                  <a:cubicBezTo>
                    <a:pt x="6841" y="86730"/>
                    <a:pt x="22591" y="102990"/>
                    <a:pt x="23320" y="107803"/>
                  </a:cubicBezTo>
                  <a:cubicBezTo>
                    <a:pt x="24049" y="112616"/>
                    <a:pt x="30612" y="114293"/>
                    <a:pt x="29956" y="118085"/>
                  </a:cubicBezTo>
                  <a:cubicBezTo>
                    <a:pt x="42570" y="117064"/>
                    <a:pt x="69332" y="115387"/>
                    <a:pt x="75384" y="118668"/>
                  </a:cubicBezTo>
                  <a:cubicBezTo>
                    <a:pt x="83405" y="122970"/>
                    <a:pt x="111406" y="125085"/>
                    <a:pt x="111406" y="125085"/>
                  </a:cubicBezTo>
                  <a:cubicBezTo>
                    <a:pt x="119427" y="125085"/>
                    <a:pt x="126427" y="121876"/>
                    <a:pt x="124458" y="116480"/>
                  </a:cubicBezTo>
                  <a:cubicBezTo>
                    <a:pt x="122490" y="111084"/>
                    <a:pt x="133136" y="109189"/>
                    <a:pt x="140719" y="108095"/>
                  </a:cubicBezTo>
                  <a:cubicBezTo>
                    <a:pt x="139407" y="103063"/>
                    <a:pt x="138459" y="98980"/>
                    <a:pt x="140719" y="98105"/>
                  </a:cubicBezTo>
                  <a:cubicBezTo>
                    <a:pt x="144438" y="96501"/>
                    <a:pt x="166241" y="93219"/>
                    <a:pt x="175210" y="98105"/>
                  </a:cubicBezTo>
                  <a:cubicBezTo>
                    <a:pt x="179928" y="99913"/>
                    <a:pt x="185272" y="98834"/>
                    <a:pt x="188918" y="95334"/>
                  </a:cubicBezTo>
                  <a:cubicBezTo>
                    <a:pt x="187679" y="90813"/>
                    <a:pt x="186512" y="87240"/>
                    <a:pt x="184252" y="86803"/>
                  </a:cubicBezTo>
                  <a:cubicBezTo>
                    <a:pt x="178710" y="85709"/>
                    <a:pt x="170251" y="60843"/>
                    <a:pt x="176960" y="59239"/>
                  </a:cubicBezTo>
                  <a:cubicBezTo>
                    <a:pt x="183668" y="57635"/>
                    <a:pt x="192929" y="31676"/>
                    <a:pt x="203940" y="27957"/>
                  </a:cubicBezTo>
                  <a:cubicBezTo>
                    <a:pt x="207673" y="26943"/>
                    <a:pt x="210502" y="23881"/>
                    <a:pt x="211231" y="20082"/>
                  </a:cubicBezTo>
                  <a:cubicBezTo>
                    <a:pt x="203721" y="18047"/>
                    <a:pt x="196721" y="14474"/>
                    <a:pt x="190668" y="9582"/>
                  </a:cubicBezTo>
                  <a:cubicBezTo>
                    <a:pt x="187460" y="4477"/>
                    <a:pt x="171418" y="2290"/>
                    <a:pt x="163470" y="1196"/>
                  </a:cubicBezTo>
                  <a:close/>
                </a:path>
              </a:pathLst>
            </a:custGeom>
            <a:grpFill/>
            <a:ln w="3175" cap="flat">
              <a:solidFill>
                <a:srgbClr val="F3F3F3"/>
              </a:solidFill>
              <a:prstDash val="solid"/>
              <a:miter/>
            </a:ln>
          </p:spPr>
          <p:txBody>
            <a:bodyPr rtlCol="0" anchor="ctr"/>
            <a:lstStyle/>
            <a:p>
              <a:endParaRPr lang="pt-PT"/>
            </a:p>
          </p:txBody>
        </p:sp>
        <p:sp>
          <p:nvSpPr>
            <p:cNvPr id="133" name="Forma livre: Forma 132">
              <a:extLst>
                <a:ext uri="{FF2B5EF4-FFF2-40B4-BE49-F238E27FC236}">
                  <a16:creationId xmlns:a16="http://schemas.microsoft.com/office/drawing/2014/main" id="{A37FD26E-0B83-4D19-BDBE-CBBC508A2AB9}"/>
                </a:ext>
              </a:extLst>
            </p:cNvPr>
            <p:cNvSpPr/>
            <p:nvPr/>
          </p:nvSpPr>
          <p:spPr>
            <a:xfrm>
              <a:off x="6406512" y="2715636"/>
              <a:ext cx="90788" cy="69272"/>
            </a:xfrm>
            <a:custGeom>
              <a:avLst/>
              <a:gdLst>
                <a:gd name="connsiteX0" fmla="*/ 20959 w 90788"/>
                <a:gd name="connsiteY0" fmla="*/ 69156 h 69272"/>
                <a:gd name="connsiteX1" fmla="*/ 20959 w 90788"/>
                <a:gd name="connsiteY1" fmla="*/ 69156 h 69272"/>
                <a:gd name="connsiteX2" fmla="*/ 22199 w 90788"/>
                <a:gd name="connsiteY2" fmla="*/ 68573 h 69272"/>
                <a:gd name="connsiteX3" fmla="*/ 22199 w 90788"/>
                <a:gd name="connsiteY3" fmla="*/ 68573 h 69272"/>
                <a:gd name="connsiteX4" fmla="*/ 24095 w 90788"/>
                <a:gd name="connsiteY4" fmla="*/ 68573 h 69272"/>
                <a:gd name="connsiteX5" fmla="*/ 24095 w 90788"/>
                <a:gd name="connsiteY5" fmla="*/ 68573 h 69272"/>
                <a:gd name="connsiteX6" fmla="*/ 34960 w 90788"/>
                <a:gd name="connsiteY6" fmla="*/ 68573 h 69272"/>
                <a:gd name="connsiteX7" fmla="*/ 35762 w 90788"/>
                <a:gd name="connsiteY7" fmla="*/ 68573 h 69272"/>
                <a:gd name="connsiteX8" fmla="*/ 38460 w 90788"/>
                <a:gd name="connsiteY8" fmla="*/ 68573 h 69272"/>
                <a:gd name="connsiteX9" fmla="*/ 39481 w 90788"/>
                <a:gd name="connsiteY9" fmla="*/ 68573 h 69272"/>
                <a:gd name="connsiteX10" fmla="*/ 42908 w 90788"/>
                <a:gd name="connsiteY10" fmla="*/ 67917 h 69272"/>
                <a:gd name="connsiteX11" fmla="*/ 58658 w 90788"/>
                <a:gd name="connsiteY11" fmla="*/ 57343 h 69272"/>
                <a:gd name="connsiteX12" fmla="*/ 90159 w 90788"/>
                <a:gd name="connsiteY12" fmla="*/ 41666 h 69272"/>
                <a:gd name="connsiteX13" fmla="*/ 90742 w 90788"/>
                <a:gd name="connsiteY13" fmla="*/ 40062 h 69272"/>
                <a:gd name="connsiteX14" fmla="*/ 84107 w 90788"/>
                <a:gd name="connsiteY14" fmla="*/ 29780 h 69272"/>
                <a:gd name="connsiteX15" fmla="*/ 65367 w 90788"/>
                <a:gd name="connsiteY15" fmla="*/ 6300 h 69272"/>
                <a:gd name="connsiteX16" fmla="*/ 64638 w 90788"/>
                <a:gd name="connsiteY16" fmla="*/ 3821 h 69272"/>
                <a:gd name="connsiteX17" fmla="*/ 64638 w 90788"/>
                <a:gd name="connsiteY17" fmla="*/ 3821 h 69272"/>
                <a:gd name="connsiteX18" fmla="*/ 64638 w 90788"/>
                <a:gd name="connsiteY18" fmla="*/ -117 h 69272"/>
                <a:gd name="connsiteX19" fmla="*/ 6303 w 90788"/>
                <a:gd name="connsiteY19" fmla="*/ 11332 h 69272"/>
                <a:gd name="connsiteX20" fmla="*/ 4261 w 90788"/>
                <a:gd name="connsiteY20" fmla="*/ 9800 h 69272"/>
                <a:gd name="connsiteX21" fmla="*/ 615 w 90788"/>
                <a:gd name="connsiteY21" fmla="*/ 47718 h 69272"/>
                <a:gd name="connsiteX22" fmla="*/ 20959 w 90788"/>
                <a:gd name="connsiteY22" fmla="*/ 69156 h 6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788" h="69272">
                  <a:moveTo>
                    <a:pt x="20959" y="69156"/>
                  </a:moveTo>
                  <a:lnTo>
                    <a:pt x="20959" y="69156"/>
                  </a:lnTo>
                  <a:cubicBezTo>
                    <a:pt x="21338" y="68894"/>
                    <a:pt x="21754" y="68697"/>
                    <a:pt x="22199" y="68573"/>
                  </a:cubicBezTo>
                  <a:lnTo>
                    <a:pt x="22199" y="68573"/>
                  </a:lnTo>
                  <a:lnTo>
                    <a:pt x="24095" y="68573"/>
                  </a:lnTo>
                  <a:lnTo>
                    <a:pt x="24095" y="68573"/>
                  </a:lnTo>
                  <a:cubicBezTo>
                    <a:pt x="27012" y="68573"/>
                    <a:pt x="30949" y="68573"/>
                    <a:pt x="34960" y="68573"/>
                  </a:cubicBezTo>
                  <a:lnTo>
                    <a:pt x="35762" y="68573"/>
                  </a:lnTo>
                  <a:lnTo>
                    <a:pt x="38460" y="68573"/>
                  </a:lnTo>
                  <a:lnTo>
                    <a:pt x="39481" y="68573"/>
                  </a:lnTo>
                  <a:cubicBezTo>
                    <a:pt x="40647" y="68573"/>
                    <a:pt x="41814" y="68573"/>
                    <a:pt x="42908" y="67917"/>
                  </a:cubicBezTo>
                  <a:cubicBezTo>
                    <a:pt x="51877" y="65437"/>
                    <a:pt x="54138" y="54937"/>
                    <a:pt x="58658" y="57343"/>
                  </a:cubicBezTo>
                  <a:cubicBezTo>
                    <a:pt x="63179" y="59750"/>
                    <a:pt x="87169" y="46551"/>
                    <a:pt x="90159" y="41666"/>
                  </a:cubicBezTo>
                  <a:cubicBezTo>
                    <a:pt x="90509" y="41199"/>
                    <a:pt x="90713" y="40645"/>
                    <a:pt x="90742" y="40062"/>
                  </a:cubicBezTo>
                  <a:cubicBezTo>
                    <a:pt x="91253" y="36270"/>
                    <a:pt x="84836" y="34082"/>
                    <a:pt x="84107" y="29780"/>
                  </a:cubicBezTo>
                  <a:cubicBezTo>
                    <a:pt x="83378" y="25478"/>
                    <a:pt x="67627" y="8779"/>
                    <a:pt x="65367" y="6300"/>
                  </a:cubicBezTo>
                  <a:cubicBezTo>
                    <a:pt x="64878" y="5564"/>
                    <a:pt x="64623" y="4703"/>
                    <a:pt x="64638" y="3821"/>
                  </a:cubicBezTo>
                  <a:lnTo>
                    <a:pt x="64638" y="3821"/>
                  </a:lnTo>
                  <a:cubicBezTo>
                    <a:pt x="64535" y="2509"/>
                    <a:pt x="64535" y="1196"/>
                    <a:pt x="64638" y="-117"/>
                  </a:cubicBezTo>
                  <a:cubicBezTo>
                    <a:pt x="41158" y="3529"/>
                    <a:pt x="6303" y="11332"/>
                    <a:pt x="6303" y="11332"/>
                  </a:cubicBezTo>
                  <a:lnTo>
                    <a:pt x="4261" y="9800"/>
                  </a:lnTo>
                  <a:cubicBezTo>
                    <a:pt x="331" y="22029"/>
                    <a:pt x="-909" y="34965"/>
                    <a:pt x="615" y="47718"/>
                  </a:cubicBezTo>
                  <a:cubicBezTo>
                    <a:pt x="3605" y="55010"/>
                    <a:pt x="10751" y="60916"/>
                    <a:pt x="20959" y="69156"/>
                  </a:cubicBezTo>
                  <a:close/>
                </a:path>
              </a:pathLst>
            </a:custGeom>
            <a:grpFill/>
            <a:ln w="3175" cap="flat">
              <a:solidFill>
                <a:srgbClr val="F3F3F3"/>
              </a:solidFill>
              <a:prstDash val="solid"/>
              <a:miter/>
            </a:ln>
          </p:spPr>
          <p:txBody>
            <a:bodyPr rtlCol="0" anchor="ctr"/>
            <a:lstStyle/>
            <a:p>
              <a:endParaRPr lang="pt-PT"/>
            </a:p>
          </p:txBody>
        </p:sp>
        <p:sp>
          <p:nvSpPr>
            <p:cNvPr id="134" name="Forma livre: Forma 133">
              <a:extLst>
                <a:ext uri="{FF2B5EF4-FFF2-40B4-BE49-F238E27FC236}">
                  <a16:creationId xmlns:a16="http://schemas.microsoft.com/office/drawing/2014/main" id="{6F4A76F6-95D5-4EC2-A2F0-27B950B22C12}"/>
                </a:ext>
              </a:extLst>
            </p:cNvPr>
            <p:cNvSpPr/>
            <p:nvPr/>
          </p:nvSpPr>
          <p:spPr>
            <a:xfrm>
              <a:off x="6466572" y="2248697"/>
              <a:ext cx="601987" cy="374607"/>
            </a:xfrm>
            <a:custGeom>
              <a:avLst/>
              <a:gdLst>
                <a:gd name="connsiteX0" fmla="*/ 535716 w 601987"/>
                <a:gd name="connsiteY0" fmla="*/ 234139 h 374607"/>
                <a:gd name="connsiteX1" fmla="*/ 561967 w 601987"/>
                <a:gd name="connsiteY1" fmla="*/ 214743 h 374607"/>
                <a:gd name="connsiteX2" fmla="*/ 589749 w 601987"/>
                <a:gd name="connsiteY2" fmla="*/ 215545 h 374607"/>
                <a:gd name="connsiteX3" fmla="*/ 595729 w 601987"/>
                <a:gd name="connsiteY3" fmla="*/ 193669 h 374607"/>
                <a:gd name="connsiteX4" fmla="*/ 588437 w 601987"/>
                <a:gd name="connsiteY4" fmla="*/ 179888 h 374607"/>
                <a:gd name="connsiteX5" fmla="*/ 600468 w 601987"/>
                <a:gd name="connsiteY5" fmla="*/ 170992 h 374607"/>
                <a:gd name="connsiteX6" fmla="*/ 592228 w 601987"/>
                <a:gd name="connsiteY6" fmla="*/ 160418 h 374607"/>
                <a:gd name="connsiteX7" fmla="*/ 601927 w 601987"/>
                <a:gd name="connsiteY7" fmla="*/ 145033 h 374607"/>
                <a:gd name="connsiteX8" fmla="*/ 582458 w 601987"/>
                <a:gd name="connsiteY8" fmla="*/ 132126 h 374607"/>
                <a:gd name="connsiteX9" fmla="*/ 553946 w 601987"/>
                <a:gd name="connsiteY9" fmla="*/ 124032 h 374607"/>
                <a:gd name="connsiteX10" fmla="*/ 526164 w 601987"/>
                <a:gd name="connsiteY10" fmla="*/ 119146 h 374607"/>
                <a:gd name="connsiteX11" fmla="*/ 511143 w 601987"/>
                <a:gd name="connsiteY11" fmla="*/ 99677 h 374607"/>
                <a:gd name="connsiteX12" fmla="*/ 492403 w 601987"/>
                <a:gd name="connsiteY12" fmla="*/ 101281 h 374607"/>
                <a:gd name="connsiteX13" fmla="*/ 475121 w 601987"/>
                <a:gd name="connsiteY13" fmla="*/ 102958 h 374607"/>
                <a:gd name="connsiteX14" fmla="*/ 458641 w 601987"/>
                <a:gd name="connsiteY14" fmla="*/ 94864 h 374607"/>
                <a:gd name="connsiteX15" fmla="*/ 445881 w 601987"/>
                <a:gd name="connsiteY15" fmla="*/ 87573 h 374607"/>
                <a:gd name="connsiteX16" fmla="*/ 430859 w 601987"/>
                <a:gd name="connsiteY16" fmla="*/ 59207 h 374607"/>
                <a:gd name="connsiteX17" fmla="*/ 406140 w 601987"/>
                <a:gd name="connsiteY17" fmla="*/ 52717 h 374607"/>
                <a:gd name="connsiteX18" fmla="*/ 398848 w 601987"/>
                <a:gd name="connsiteY18" fmla="*/ 32446 h 374607"/>
                <a:gd name="connsiteX19" fmla="*/ 394327 w 601987"/>
                <a:gd name="connsiteY19" fmla="*/ 4883 h 374607"/>
                <a:gd name="connsiteX20" fmla="*/ 366545 w 601987"/>
                <a:gd name="connsiteY20" fmla="*/ 1674 h 374607"/>
                <a:gd name="connsiteX21" fmla="*/ 344013 w 601987"/>
                <a:gd name="connsiteY21" fmla="*/ 2476 h 374607"/>
                <a:gd name="connsiteX22" fmla="*/ 328263 w 601987"/>
                <a:gd name="connsiteY22" fmla="*/ 11372 h 374607"/>
                <a:gd name="connsiteX23" fmla="*/ 319002 w 601987"/>
                <a:gd name="connsiteY23" fmla="*/ 7216 h 374607"/>
                <a:gd name="connsiteX24" fmla="*/ 297127 w 601987"/>
                <a:gd name="connsiteY24" fmla="*/ 11956 h 374607"/>
                <a:gd name="connsiteX25" fmla="*/ 277074 w 601987"/>
                <a:gd name="connsiteY25" fmla="*/ 35727 h 374607"/>
                <a:gd name="connsiteX26" fmla="*/ 271095 w 601987"/>
                <a:gd name="connsiteY26" fmla="*/ 47613 h 374607"/>
                <a:gd name="connsiteX27" fmla="*/ 240104 w 601987"/>
                <a:gd name="connsiteY27" fmla="*/ 45426 h 374607"/>
                <a:gd name="connsiteX28" fmla="*/ 218229 w 601987"/>
                <a:gd name="connsiteY28" fmla="*/ 38134 h 374607"/>
                <a:gd name="connsiteX29" fmla="*/ 196353 w 601987"/>
                <a:gd name="connsiteY29" fmla="*/ 35946 h 374607"/>
                <a:gd name="connsiteX30" fmla="*/ 173311 w 601987"/>
                <a:gd name="connsiteY30" fmla="*/ 32665 h 374607"/>
                <a:gd name="connsiteX31" fmla="*/ 142320 w 601987"/>
                <a:gd name="connsiteY31" fmla="*/ 27269 h 374607"/>
                <a:gd name="connsiteX32" fmla="*/ 83985 w 601987"/>
                <a:gd name="connsiteY32" fmla="*/ 19977 h 374607"/>
                <a:gd name="connsiteX33" fmla="*/ 62110 w 601987"/>
                <a:gd name="connsiteY33" fmla="*/ 34050 h 374607"/>
                <a:gd name="connsiteX34" fmla="*/ 44026 w 601987"/>
                <a:gd name="connsiteY34" fmla="*/ 38425 h 374607"/>
                <a:gd name="connsiteX35" fmla="*/ 46870 w 601987"/>
                <a:gd name="connsiteY35" fmla="*/ 50822 h 374607"/>
                <a:gd name="connsiteX36" fmla="*/ 60360 w 601987"/>
                <a:gd name="connsiteY36" fmla="*/ 86406 h 374607"/>
                <a:gd name="connsiteX37" fmla="*/ 45338 w 601987"/>
                <a:gd name="connsiteY37" fmla="*/ 99385 h 374607"/>
                <a:gd name="connsiteX38" fmla="*/ 13838 w 601987"/>
                <a:gd name="connsiteY38" fmla="*/ 134240 h 374607"/>
                <a:gd name="connsiteX39" fmla="*/ 14567 w 601987"/>
                <a:gd name="connsiteY39" fmla="*/ 159325 h 374607"/>
                <a:gd name="connsiteX40" fmla="*/ -17 w 601987"/>
                <a:gd name="connsiteY40" fmla="*/ 186086 h 374607"/>
                <a:gd name="connsiteX41" fmla="*/ 14567 w 601987"/>
                <a:gd name="connsiteY41" fmla="*/ 203878 h 374607"/>
                <a:gd name="connsiteX42" fmla="*/ 20109 w 601987"/>
                <a:gd name="connsiteY42" fmla="*/ 208107 h 374607"/>
                <a:gd name="connsiteX43" fmla="*/ 33161 w 601987"/>
                <a:gd name="connsiteY43" fmla="*/ 206867 h 374607"/>
                <a:gd name="connsiteX44" fmla="*/ 67141 w 601987"/>
                <a:gd name="connsiteY44" fmla="*/ 213357 h 374607"/>
                <a:gd name="connsiteX45" fmla="*/ 87121 w 601987"/>
                <a:gd name="connsiteY45" fmla="*/ 219847 h 374607"/>
                <a:gd name="connsiteX46" fmla="*/ 102142 w 601987"/>
                <a:gd name="connsiteY46" fmla="*/ 215545 h 374607"/>
                <a:gd name="connsiteX47" fmla="*/ 119205 w 601987"/>
                <a:gd name="connsiteY47" fmla="*/ 213357 h 374607"/>
                <a:gd name="connsiteX48" fmla="*/ 138164 w 601987"/>
                <a:gd name="connsiteY48" fmla="*/ 202565 h 374607"/>
                <a:gd name="connsiteX49" fmla="*/ 179217 w 601987"/>
                <a:gd name="connsiteY49" fmla="*/ 187398 h 374607"/>
                <a:gd name="connsiteX50" fmla="*/ 206197 w 601987"/>
                <a:gd name="connsiteY50" fmla="*/ 203659 h 374607"/>
                <a:gd name="connsiteX51" fmla="*/ 230260 w 601987"/>
                <a:gd name="connsiteY51" fmla="*/ 223055 h 374607"/>
                <a:gd name="connsiteX52" fmla="*/ 251261 w 601987"/>
                <a:gd name="connsiteY52" fmla="*/ 259515 h 374607"/>
                <a:gd name="connsiteX53" fmla="*/ 259209 w 601987"/>
                <a:gd name="connsiteY53" fmla="*/ 283286 h 374607"/>
                <a:gd name="connsiteX54" fmla="*/ 236239 w 601987"/>
                <a:gd name="connsiteY54" fmla="*/ 278911 h 374607"/>
                <a:gd name="connsiteX55" fmla="*/ 223187 w 601987"/>
                <a:gd name="connsiteY55" fmla="*/ 295099 h 374607"/>
                <a:gd name="connsiteX56" fmla="*/ 203208 w 601987"/>
                <a:gd name="connsiteY56" fmla="*/ 328642 h 374607"/>
                <a:gd name="connsiteX57" fmla="*/ 216260 w 601987"/>
                <a:gd name="connsiteY57" fmla="*/ 337246 h 374607"/>
                <a:gd name="connsiteX58" fmla="*/ 235219 w 601987"/>
                <a:gd name="connsiteY58" fmla="*/ 328642 h 374607"/>
                <a:gd name="connsiteX59" fmla="*/ 247177 w 601987"/>
                <a:gd name="connsiteY59" fmla="*/ 337684 h 374607"/>
                <a:gd name="connsiteX60" fmla="*/ 263219 w 601987"/>
                <a:gd name="connsiteY60" fmla="*/ 310266 h 374607"/>
                <a:gd name="connsiteX61" fmla="*/ 292387 w 601987"/>
                <a:gd name="connsiteY61" fmla="*/ 273807 h 374607"/>
                <a:gd name="connsiteX62" fmla="*/ 329940 w 601987"/>
                <a:gd name="connsiteY62" fmla="*/ 267900 h 374607"/>
                <a:gd name="connsiteX63" fmla="*/ 333440 w 601987"/>
                <a:gd name="connsiteY63" fmla="*/ 291672 h 374607"/>
                <a:gd name="connsiteX64" fmla="*/ 388494 w 601987"/>
                <a:gd name="connsiteY64" fmla="*/ 300276 h 374607"/>
                <a:gd name="connsiteX65" fmla="*/ 343430 w 601987"/>
                <a:gd name="connsiteY65" fmla="*/ 327329 h 374607"/>
                <a:gd name="connsiteX66" fmla="*/ 377483 w 601987"/>
                <a:gd name="connsiteY66" fmla="*/ 344027 h 374607"/>
                <a:gd name="connsiteX67" fmla="*/ 378941 w 601987"/>
                <a:gd name="connsiteY67" fmla="*/ 372101 h 374607"/>
                <a:gd name="connsiteX68" fmla="*/ 406505 w 601987"/>
                <a:gd name="connsiteY68" fmla="*/ 364809 h 374607"/>
                <a:gd name="connsiteX69" fmla="*/ 439026 w 601987"/>
                <a:gd name="connsiteY69" fmla="*/ 349715 h 374607"/>
                <a:gd name="connsiteX70" fmla="*/ 484017 w 601987"/>
                <a:gd name="connsiteY70" fmla="*/ 342423 h 374607"/>
                <a:gd name="connsiteX71" fmla="*/ 449964 w 601987"/>
                <a:gd name="connsiteY71" fmla="*/ 332725 h 374607"/>
                <a:gd name="connsiteX72" fmla="*/ 422474 w 601987"/>
                <a:gd name="connsiteY72" fmla="*/ 302974 h 374607"/>
                <a:gd name="connsiteX73" fmla="*/ 464985 w 601987"/>
                <a:gd name="connsiteY73" fmla="*/ 273807 h 374607"/>
                <a:gd name="connsiteX74" fmla="*/ 508007 w 601987"/>
                <a:gd name="connsiteY74" fmla="*/ 259733 h 374607"/>
                <a:gd name="connsiteX75" fmla="*/ 535571 w 601987"/>
                <a:gd name="connsiteY75" fmla="*/ 251421 h 374607"/>
                <a:gd name="connsiteX76" fmla="*/ 535716 w 601987"/>
                <a:gd name="connsiteY76" fmla="*/ 234139 h 374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601987" h="374607">
                  <a:moveTo>
                    <a:pt x="535716" y="234139"/>
                  </a:moveTo>
                  <a:cubicBezTo>
                    <a:pt x="540967" y="233337"/>
                    <a:pt x="556717" y="214743"/>
                    <a:pt x="561967" y="214743"/>
                  </a:cubicBezTo>
                  <a:cubicBezTo>
                    <a:pt x="567217" y="214743"/>
                    <a:pt x="589749" y="219555"/>
                    <a:pt x="589749" y="215545"/>
                  </a:cubicBezTo>
                  <a:cubicBezTo>
                    <a:pt x="589749" y="211534"/>
                    <a:pt x="597041" y="197753"/>
                    <a:pt x="595729" y="193669"/>
                  </a:cubicBezTo>
                  <a:cubicBezTo>
                    <a:pt x="594416" y="189586"/>
                    <a:pt x="586760" y="183971"/>
                    <a:pt x="588437" y="179888"/>
                  </a:cubicBezTo>
                  <a:cubicBezTo>
                    <a:pt x="590114" y="175804"/>
                    <a:pt x="600468" y="175877"/>
                    <a:pt x="600468" y="170992"/>
                  </a:cubicBezTo>
                  <a:cubicBezTo>
                    <a:pt x="600468" y="166106"/>
                    <a:pt x="592228" y="163700"/>
                    <a:pt x="592228" y="160418"/>
                  </a:cubicBezTo>
                  <a:cubicBezTo>
                    <a:pt x="592228" y="157137"/>
                    <a:pt x="602729" y="151522"/>
                    <a:pt x="601927" y="145033"/>
                  </a:cubicBezTo>
                  <a:cubicBezTo>
                    <a:pt x="601125" y="138543"/>
                    <a:pt x="592228" y="137741"/>
                    <a:pt x="582458" y="132126"/>
                  </a:cubicBezTo>
                  <a:cubicBezTo>
                    <a:pt x="572686" y="126511"/>
                    <a:pt x="562915" y="128845"/>
                    <a:pt x="553946" y="124032"/>
                  </a:cubicBezTo>
                  <a:cubicBezTo>
                    <a:pt x="544977" y="119219"/>
                    <a:pt x="526164" y="122355"/>
                    <a:pt x="526164" y="119146"/>
                  </a:cubicBezTo>
                  <a:cubicBezTo>
                    <a:pt x="526164" y="115938"/>
                    <a:pt x="514205" y="105365"/>
                    <a:pt x="511143" y="99677"/>
                  </a:cubicBezTo>
                  <a:cubicBezTo>
                    <a:pt x="508080" y="93989"/>
                    <a:pt x="498382" y="97271"/>
                    <a:pt x="492403" y="101281"/>
                  </a:cubicBezTo>
                  <a:cubicBezTo>
                    <a:pt x="487729" y="105773"/>
                    <a:pt x="480575" y="106473"/>
                    <a:pt x="475121" y="102958"/>
                  </a:cubicBezTo>
                  <a:cubicBezTo>
                    <a:pt x="469142" y="98875"/>
                    <a:pt x="463892" y="92385"/>
                    <a:pt x="458641" y="94864"/>
                  </a:cubicBezTo>
                  <a:cubicBezTo>
                    <a:pt x="453391" y="97344"/>
                    <a:pt x="443620" y="95666"/>
                    <a:pt x="445881" y="87573"/>
                  </a:cubicBezTo>
                  <a:cubicBezTo>
                    <a:pt x="448141" y="79478"/>
                    <a:pt x="436110" y="61614"/>
                    <a:pt x="430859" y="59207"/>
                  </a:cubicBezTo>
                  <a:cubicBezTo>
                    <a:pt x="425609" y="56801"/>
                    <a:pt x="409859" y="60811"/>
                    <a:pt x="406140" y="52717"/>
                  </a:cubicBezTo>
                  <a:cubicBezTo>
                    <a:pt x="402421" y="44623"/>
                    <a:pt x="395567" y="38134"/>
                    <a:pt x="398848" y="32446"/>
                  </a:cubicBezTo>
                  <a:cubicBezTo>
                    <a:pt x="402129" y="26758"/>
                    <a:pt x="398046" y="11372"/>
                    <a:pt x="394327" y="4883"/>
                  </a:cubicBezTo>
                  <a:cubicBezTo>
                    <a:pt x="390609" y="-1607"/>
                    <a:pt x="371795" y="-732"/>
                    <a:pt x="366545" y="1674"/>
                  </a:cubicBezTo>
                  <a:cubicBezTo>
                    <a:pt x="361295" y="4081"/>
                    <a:pt x="349263" y="-732"/>
                    <a:pt x="344013" y="2476"/>
                  </a:cubicBezTo>
                  <a:cubicBezTo>
                    <a:pt x="338763" y="5685"/>
                    <a:pt x="335774" y="11372"/>
                    <a:pt x="328263" y="11372"/>
                  </a:cubicBezTo>
                  <a:cubicBezTo>
                    <a:pt x="324624" y="11934"/>
                    <a:pt x="321000" y="10308"/>
                    <a:pt x="319002" y="7216"/>
                  </a:cubicBezTo>
                  <a:cubicBezTo>
                    <a:pt x="312002" y="9936"/>
                    <a:pt x="304622" y="11533"/>
                    <a:pt x="297127" y="11956"/>
                  </a:cubicBezTo>
                  <a:cubicBezTo>
                    <a:pt x="297127" y="11956"/>
                    <a:pt x="277074" y="29238"/>
                    <a:pt x="277074" y="35727"/>
                  </a:cubicBezTo>
                  <a:cubicBezTo>
                    <a:pt x="277074" y="42217"/>
                    <a:pt x="276126" y="53009"/>
                    <a:pt x="271095" y="47613"/>
                  </a:cubicBezTo>
                  <a:cubicBezTo>
                    <a:pt x="266063" y="42217"/>
                    <a:pt x="245063" y="42144"/>
                    <a:pt x="240104" y="45426"/>
                  </a:cubicBezTo>
                  <a:cubicBezTo>
                    <a:pt x="235146" y="48707"/>
                    <a:pt x="227052" y="32446"/>
                    <a:pt x="218229" y="38134"/>
                  </a:cubicBezTo>
                  <a:cubicBezTo>
                    <a:pt x="209405" y="43821"/>
                    <a:pt x="197228" y="30842"/>
                    <a:pt x="196353" y="35946"/>
                  </a:cubicBezTo>
                  <a:cubicBezTo>
                    <a:pt x="195478" y="41050"/>
                    <a:pt x="182353" y="37040"/>
                    <a:pt x="173311" y="32665"/>
                  </a:cubicBezTo>
                  <a:cubicBezTo>
                    <a:pt x="164269" y="28290"/>
                    <a:pt x="148300" y="34852"/>
                    <a:pt x="142320" y="27269"/>
                  </a:cubicBezTo>
                  <a:cubicBezTo>
                    <a:pt x="136341" y="19685"/>
                    <a:pt x="97329" y="19977"/>
                    <a:pt x="83985" y="19977"/>
                  </a:cubicBezTo>
                  <a:cubicBezTo>
                    <a:pt x="70641" y="19977"/>
                    <a:pt x="68016" y="27269"/>
                    <a:pt x="62110" y="34050"/>
                  </a:cubicBezTo>
                  <a:cubicBezTo>
                    <a:pt x="56203" y="40832"/>
                    <a:pt x="50370" y="38717"/>
                    <a:pt x="44026" y="38425"/>
                  </a:cubicBezTo>
                  <a:cubicBezTo>
                    <a:pt x="44230" y="42691"/>
                    <a:pt x="45193" y="46891"/>
                    <a:pt x="46870" y="50822"/>
                  </a:cubicBezTo>
                  <a:cubicBezTo>
                    <a:pt x="49859" y="55634"/>
                    <a:pt x="64152" y="79114"/>
                    <a:pt x="60360" y="86406"/>
                  </a:cubicBezTo>
                  <a:cubicBezTo>
                    <a:pt x="56568" y="93698"/>
                    <a:pt x="49859" y="93698"/>
                    <a:pt x="45338" y="99385"/>
                  </a:cubicBezTo>
                  <a:cubicBezTo>
                    <a:pt x="40818" y="105073"/>
                    <a:pt x="14567" y="130157"/>
                    <a:pt x="13838" y="134240"/>
                  </a:cubicBezTo>
                  <a:cubicBezTo>
                    <a:pt x="13109" y="138324"/>
                    <a:pt x="18358" y="156116"/>
                    <a:pt x="14567" y="159325"/>
                  </a:cubicBezTo>
                  <a:cubicBezTo>
                    <a:pt x="10775" y="162533"/>
                    <a:pt x="-17" y="179596"/>
                    <a:pt x="-17" y="186086"/>
                  </a:cubicBezTo>
                  <a:cubicBezTo>
                    <a:pt x="1609" y="194063"/>
                    <a:pt x="7064" y="200720"/>
                    <a:pt x="14567" y="203878"/>
                  </a:cubicBezTo>
                  <a:cubicBezTo>
                    <a:pt x="16878" y="204549"/>
                    <a:pt x="18855" y="206051"/>
                    <a:pt x="20109" y="208107"/>
                  </a:cubicBezTo>
                  <a:cubicBezTo>
                    <a:pt x="24426" y="207400"/>
                    <a:pt x="28786" y="206984"/>
                    <a:pt x="33161" y="206867"/>
                  </a:cubicBezTo>
                  <a:cubicBezTo>
                    <a:pt x="38120" y="206867"/>
                    <a:pt x="60141" y="213357"/>
                    <a:pt x="67141" y="213357"/>
                  </a:cubicBezTo>
                  <a:cubicBezTo>
                    <a:pt x="74316" y="213379"/>
                    <a:pt x="81302" y="215647"/>
                    <a:pt x="87121" y="219847"/>
                  </a:cubicBezTo>
                  <a:cubicBezTo>
                    <a:pt x="90184" y="223055"/>
                    <a:pt x="97183" y="220941"/>
                    <a:pt x="102142" y="215545"/>
                  </a:cubicBezTo>
                  <a:cubicBezTo>
                    <a:pt x="107101" y="210149"/>
                    <a:pt x="113153" y="213357"/>
                    <a:pt x="119205" y="213357"/>
                  </a:cubicBezTo>
                  <a:cubicBezTo>
                    <a:pt x="126767" y="212599"/>
                    <a:pt x="133650" y="208676"/>
                    <a:pt x="138164" y="202565"/>
                  </a:cubicBezTo>
                  <a:cubicBezTo>
                    <a:pt x="141154" y="197169"/>
                    <a:pt x="171196" y="188492"/>
                    <a:pt x="179217" y="187398"/>
                  </a:cubicBezTo>
                  <a:cubicBezTo>
                    <a:pt x="187238" y="186304"/>
                    <a:pt x="199197" y="203659"/>
                    <a:pt x="206197" y="203659"/>
                  </a:cubicBezTo>
                  <a:cubicBezTo>
                    <a:pt x="217507" y="204396"/>
                    <a:pt x="227139" y="212154"/>
                    <a:pt x="230260" y="223055"/>
                  </a:cubicBezTo>
                  <a:cubicBezTo>
                    <a:pt x="234942" y="236407"/>
                    <a:pt x="242066" y="248766"/>
                    <a:pt x="251261" y="259515"/>
                  </a:cubicBezTo>
                  <a:cubicBezTo>
                    <a:pt x="255957" y="266603"/>
                    <a:pt x="258699" y="274799"/>
                    <a:pt x="259209" y="283286"/>
                  </a:cubicBezTo>
                  <a:cubicBezTo>
                    <a:pt x="259209" y="287588"/>
                    <a:pt x="248271" y="282193"/>
                    <a:pt x="236239" y="278911"/>
                  </a:cubicBezTo>
                  <a:cubicBezTo>
                    <a:pt x="224208" y="275630"/>
                    <a:pt x="223187" y="288682"/>
                    <a:pt x="223187" y="295099"/>
                  </a:cubicBezTo>
                  <a:cubicBezTo>
                    <a:pt x="223187" y="301516"/>
                    <a:pt x="206197" y="324267"/>
                    <a:pt x="203208" y="328642"/>
                  </a:cubicBezTo>
                  <a:cubicBezTo>
                    <a:pt x="200218" y="333017"/>
                    <a:pt x="209260" y="335934"/>
                    <a:pt x="216260" y="337246"/>
                  </a:cubicBezTo>
                  <a:cubicBezTo>
                    <a:pt x="219177" y="337684"/>
                    <a:pt x="231208" y="328642"/>
                    <a:pt x="235219" y="328642"/>
                  </a:cubicBezTo>
                  <a:cubicBezTo>
                    <a:pt x="239718" y="330909"/>
                    <a:pt x="243772" y="333972"/>
                    <a:pt x="247177" y="337684"/>
                  </a:cubicBezTo>
                  <a:cubicBezTo>
                    <a:pt x="246011" y="320766"/>
                    <a:pt x="249219" y="321714"/>
                    <a:pt x="263219" y="310266"/>
                  </a:cubicBezTo>
                  <a:cubicBezTo>
                    <a:pt x="277220" y="298818"/>
                    <a:pt x="279262" y="276286"/>
                    <a:pt x="292387" y="273807"/>
                  </a:cubicBezTo>
                  <a:cubicBezTo>
                    <a:pt x="305512" y="271327"/>
                    <a:pt x="310908" y="264619"/>
                    <a:pt x="329940" y="267900"/>
                  </a:cubicBezTo>
                  <a:cubicBezTo>
                    <a:pt x="348972" y="271182"/>
                    <a:pt x="320461" y="284088"/>
                    <a:pt x="333440" y="291672"/>
                  </a:cubicBezTo>
                  <a:cubicBezTo>
                    <a:pt x="346420" y="299255"/>
                    <a:pt x="386452" y="289484"/>
                    <a:pt x="388494" y="300276"/>
                  </a:cubicBezTo>
                  <a:cubicBezTo>
                    <a:pt x="390536" y="311068"/>
                    <a:pt x="342409" y="322152"/>
                    <a:pt x="343430" y="327329"/>
                  </a:cubicBezTo>
                  <a:cubicBezTo>
                    <a:pt x="344451" y="332506"/>
                    <a:pt x="368951" y="338121"/>
                    <a:pt x="377483" y="344027"/>
                  </a:cubicBezTo>
                  <a:cubicBezTo>
                    <a:pt x="386015" y="349934"/>
                    <a:pt x="374931" y="366705"/>
                    <a:pt x="378941" y="372101"/>
                  </a:cubicBezTo>
                  <a:cubicBezTo>
                    <a:pt x="382952" y="377497"/>
                    <a:pt x="395931" y="373195"/>
                    <a:pt x="406505" y="364809"/>
                  </a:cubicBezTo>
                  <a:cubicBezTo>
                    <a:pt x="417078" y="356424"/>
                    <a:pt x="425463" y="359413"/>
                    <a:pt x="439026" y="349715"/>
                  </a:cubicBezTo>
                  <a:cubicBezTo>
                    <a:pt x="452589" y="340017"/>
                    <a:pt x="480517" y="348621"/>
                    <a:pt x="484017" y="342423"/>
                  </a:cubicBezTo>
                  <a:cubicBezTo>
                    <a:pt x="487517" y="336225"/>
                    <a:pt x="475996" y="330537"/>
                    <a:pt x="449964" y="332725"/>
                  </a:cubicBezTo>
                  <a:cubicBezTo>
                    <a:pt x="423932" y="334913"/>
                    <a:pt x="422474" y="308443"/>
                    <a:pt x="422474" y="302974"/>
                  </a:cubicBezTo>
                  <a:cubicBezTo>
                    <a:pt x="422474" y="297505"/>
                    <a:pt x="449527" y="275484"/>
                    <a:pt x="464985" y="273807"/>
                  </a:cubicBezTo>
                  <a:cubicBezTo>
                    <a:pt x="480094" y="271904"/>
                    <a:pt x="494693" y="267127"/>
                    <a:pt x="508007" y="259733"/>
                  </a:cubicBezTo>
                  <a:cubicBezTo>
                    <a:pt x="516853" y="255927"/>
                    <a:pt x="526099" y="253134"/>
                    <a:pt x="535571" y="251421"/>
                  </a:cubicBezTo>
                  <a:cubicBezTo>
                    <a:pt x="533310" y="243837"/>
                    <a:pt x="531196" y="234868"/>
                    <a:pt x="535716" y="234139"/>
                  </a:cubicBezTo>
                  <a:close/>
                </a:path>
              </a:pathLst>
            </a:custGeom>
            <a:grpFill/>
            <a:ln w="3175" cap="flat">
              <a:solidFill>
                <a:srgbClr val="F3F3F3"/>
              </a:solidFill>
              <a:prstDash val="solid"/>
              <a:miter/>
            </a:ln>
          </p:spPr>
          <p:txBody>
            <a:bodyPr rtlCol="0" anchor="ctr"/>
            <a:lstStyle/>
            <a:p>
              <a:endParaRPr lang="pt-PT"/>
            </a:p>
          </p:txBody>
        </p:sp>
        <p:sp>
          <p:nvSpPr>
            <p:cNvPr id="135" name="Forma livre: Forma 134">
              <a:extLst>
                <a:ext uri="{FF2B5EF4-FFF2-40B4-BE49-F238E27FC236}">
                  <a16:creationId xmlns:a16="http://schemas.microsoft.com/office/drawing/2014/main" id="{90A8B580-2DF1-4E03-B903-25F9273EB3D3}"/>
                </a:ext>
              </a:extLst>
            </p:cNvPr>
            <p:cNvSpPr/>
            <p:nvPr/>
          </p:nvSpPr>
          <p:spPr>
            <a:xfrm>
              <a:off x="6500261" y="2054191"/>
              <a:ext cx="316807" cy="242963"/>
            </a:xfrm>
            <a:custGeom>
              <a:avLst/>
              <a:gdLst>
                <a:gd name="connsiteX0" fmla="*/ 297491 w 316807"/>
                <a:gd name="connsiteY0" fmla="*/ 120855 h 242963"/>
                <a:gd name="connsiteX1" fmla="*/ 278022 w 316807"/>
                <a:gd name="connsiteY1" fmla="*/ 100584 h 242963"/>
                <a:gd name="connsiteX2" fmla="*/ 262271 w 316807"/>
                <a:gd name="connsiteY2" fmla="*/ 77906 h 242963"/>
                <a:gd name="connsiteX3" fmla="*/ 258480 w 316807"/>
                <a:gd name="connsiteY3" fmla="*/ 52020 h 242963"/>
                <a:gd name="connsiteX4" fmla="*/ 255490 w 316807"/>
                <a:gd name="connsiteY4" fmla="*/ 26863 h 242963"/>
                <a:gd name="connsiteX5" fmla="*/ 223989 w 316807"/>
                <a:gd name="connsiteY5" fmla="*/ 17165 h 242963"/>
                <a:gd name="connsiteX6" fmla="*/ 205978 w 316807"/>
                <a:gd name="connsiteY6" fmla="*/ 17165 h 242963"/>
                <a:gd name="connsiteX7" fmla="*/ 188697 w 316807"/>
                <a:gd name="connsiteY7" fmla="*/ 8269 h 242963"/>
                <a:gd name="connsiteX8" fmla="*/ 170686 w 316807"/>
                <a:gd name="connsiteY8" fmla="*/ 2581 h 242963"/>
                <a:gd name="connsiteX9" fmla="*/ 169009 w 316807"/>
                <a:gd name="connsiteY9" fmla="*/ -117 h 242963"/>
                <a:gd name="connsiteX10" fmla="*/ 158435 w 316807"/>
                <a:gd name="connsiteY10" fmla="*/ 4477 h 242963"/>
                <a:gd name="connsiteX11" fmla="*/ 145456 w 316807"/>
                <a:gd name="connsiteY11" fmla="*/ 17457 h 242963"/>
                <a:gd name="connsiteX12" fmla="*/ 122414 w 316807"/>
                <a:gd name="connsiteY12" fmla="*/ 20665 h 242963"/>
                <a:gd name="connsiteX13" fmla="*/ 113445 w 316807"/>
                <a:gd name="connsiteY13" fmla="*/ 40134 h 242963"/>
                <a:gd name="connsiteX14" fmla="*/ 109434 w 316807"/>
                <a:gd name="connsiteY14" fmla="*/ 54135 h 242963"/>
                <a:gd name="connsiteX15" fmla="*/ 98423 w 316807"/>
                <a:gd name="connsiteY15" fmla="*/ 63906 h 242963"/>
                <a:gd name="connsiteX16" fmla="*/ 81360 w 316807"/>
                <a:gd name="connsiteY16" fmla="*/ 81188 h 242963"/>
                <a:gd name="connsiteX17" fmla="*/ 76402 w 316807"/>
                <a:gd name="connsiteY17" fmla="*/ 98469 h 242963"/>
                <a:gd name="connsiteX18" fmla="*/ 54526 w 316807"/>
                <a:gd name="connsiteY18" fmla="*/ 105761 h 242963"/>
                <a:gd name="connsiteX19" fmla="*/ 37536 w 316807"/>
                <a:gd name="connsiteY19" fmla="*/ 114439 h 242963"/>
                <a:gd name="connsiteX20" fmla="*/ 12744 w 316807"/>
                <a:gd name="connsiteY20" fmla="*/ 112543 h 242963"/>
                <a:gd name="connsiteX21" fmla="*/ 12744 w 316807"/>
                <a:gd name="connsiteY21" fmla="*/ 115751 h 242963"/>
                <a:gd name="connsiteX22" fmla="*/ 17994 w 316807"/>
                <a:gd name="connsiteY22" fmla="*/ 143314 h 242963"/>
                <a:gd name="connsiteX23" fmla="*/ 19452 w 316807"/>
                <a:gd name="connsiteY23" fmla="*/ 174888 h 242963"/>
                <a:gd name="connsiteX24" fmla="*/ -17 w 316807"/>
                <a:gd name="connsiteY24" fmla="*/ 193555 h 242963"/>
                <a:gd name="connsiteX25" fmla="*/ 11213 w 316807"/>
                <a:gd name="connsiteY25" fmla="*/ 212150 h 242963"/>
                <a:gd name="connsiteX26" fmla="*/ 10629 w 316807"/>
                <a:gd name="connsiteY26" fmla="*/ 232202 h 242963"/>
                <a:gd name="connsiteX27" fmla="*/ 28713 w 316807"/>
                <a:gd name="connsiteY27" fmla="*/ 227827 h 242963"/>
                <a:gd name="connsiteX28" fmla="*/ 50589 w 316807"/>
                <a:gd name="connsiteY28" fmla="*/ 213754 h 242963"/>
                <a:gd name="connsiteX29" fmla="*/ 108924 w 316807"/>
                <a:gd name="connsiteY29" fmla="*/ 221046 h 242963"/>
                <a:gd name="connsiteX30" fmla="*/ 139914 w 316807"/>
                <a:gd name="connsiteY30" fmla="*/ 226442 h 242963"/>
                <a:gd name="connsiteX31" fmla="*/ 162956 w 316807"/>
                <a:gd name="connsiteY31" fmla="*/ 229723 h 242963"/>
                <a:gd name="connsiteX32" fmla="*/ 184832 w 316807"/>
                <a:gd name="connsiteY32" fmla="*/ 231911 h 242963"/>
                <a:gd name="connsiteX33" fmla="*/ 206707 w 316807"/>
                <a:gd name="connsiteY33" fmla="*/ 239202 h 242963"/>
                <a:gd name="connsiteX34" fmla="*/ 237698 w 316807"/>
                <a:gd name="connsiteY34" fmla="*/ 241390 h 242963"/>
                <a:gd name="connsiteX35" fmla="*/ 243677 w 316807"/>
                <a:gd name="connsiteY35" fmla="*/ 229504 h 242963"/>
                <a:gd name="connsiteX36" fmla="*/ 263730 w 316807"/>
                <a:gd name="connsiteY36" fmla="*/ 205733 h 242963"/>
                <a:gd name="connsiteX37" fmla="*/ 285606 w 316807"/>
                <a:gd name="connsiteY37" fmla="*/ 200993 h 242963"/>
                <a:gd name="connsiteX38" fmla="*/ 280647 w 316807"/>
                <a:gd name="connsiteY38" fmla="*/ 185753 h 242963"/>
                <a:gd name="connsiteX39" fmla="*/ 275397 w 316807"/>
                <a:gd name="connsiteY39" fmla="*/ 151700 h 242963"/>
                <a:gd name="connsiteX40" fmla="*/ 299387 w 316807"/>
                <a:gd name="connsiteY40" fmla="*/ 155784 h 242963"/>
                <a:gd name="connsiteX41" fmla="*/ 316669 w 316807"/>
                <a:gd name="connsiteY41" fmla="*/ 138794 h 242963"/>
                <a:gd name="connsiteX42" fmla="*/ 297491 w 316807"/>
                <a:gd name="connsiteY42" fmla="*/ 120855 h 242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16807" h="242963">
                  <a:moveTo>
                    <a:pt x="297491" y="120855"/>
                  </a:moveTo>
                  <a:cubicBezTo>
                    <a:pt x="291512" y="119251"/>
                    <a:pt x="287793" y="104667"/>
                    <a:pt x="278022" y="100584"/>
                  </a:cubicBezTo>
                  <a:cubicBezTo>
                    <a:pt x="268251" y="96501"/>
                    <a:pt x="270730" y="83594"/>
                    <a:pt x="262271" y="77906"/>
                  </a:cubicBezTo>
                  <a:cubicBezTo>
                    <a:pt x="253813" y="72219"/>
                    <a:pt x="259209" y="60916"/>
                    <a:pt x="258480" y="52020"/>
                  </a:cubicBezTo>
                  <a:cubicBezTo>
                    <a:pt x="257751" y="43124"/>
                    <a:pt x="260011" y="29343"/>
                    <a:pt x="255490" y="26863"/>
                  </a:cubicBezTo>
                  <a:cubicBezTo>
                    <a:pt x="250969" y="24384"/>
                    <a:pt x="232229" y="13155"/>
                    <a:pt x="223989" y="17165"/>
                  </a:cubicBezTo>
                  <a:cubicBezTo>
                    <a:pt x="215749" y="21176"/>
                    <a:pt x="209405" y="24457"/>
                    <a:pt x="205978" y="17165"/>
                  </a:cubicBezTo>
                  <a:cubicBezTo>
                    <a:pt x="203645" y="9954"/>
                    <a:pt x="195923" y="5972"/>
                    <a:pt x="188697" y="8269"/>
                  </a:cubicBezTo>
                  <a:cubicBezTo>
                    <a:pt x="182097" y="10034"/>
                    <a:pt x="175075" y="7817"/>
                    <a:pt x="170686" y="2581"/>
                  </a:cubicBezTo>
                  <a:cubicBezTo>
                    <a:pt x="169957" y="1801"/>
                    <a:pt x="169388" y="882"/>
                    <a:pt x="169009" y="-117"/>
                  </a:cubicBezTo>
                  <a:cubicBezTo>
                    <a:pt x="165195" y="627"/>
                    <a:pt x="161585" y="2195"/>
                    <a:pt x="158435" y="4477"/>
                  </a:cubicBezTo>
                  <a:cubicBezTo>
                    <a:pt x="153477" y="8779"/>
                    <a:pt x="152456" y="17457"/>
                    <a:pt x="145456" y="17457"/>
                  </a:cubicBezTo>
                  <a:cubicBezTo>
                    <a:pt x="138456" y="17457"/>
                    <a:pt x="130435" y="14248"/>
                    <a:pt x="122414" y="20665"/>
                  </a:cubicBezTo>
                  <a:cubicBezTo>
                    <a:pt x="116033" y="24982"/>
                    <a:pt x="112584" y="32485"/>
                    <a:pt x="113445" y="40134"/>
                  </a:cubicBezTo>
                  <a:cubicBezTo>
                    <a:pt x="114393" y="45531"/>
                    <a:pt x="115414" y="54135"/>
                    <a:pt x="109434" y="54135"/>
                  </a:cubicBezTo>
                  <a:cubicBezTo>
                    <a:pt x="103455" y="54135"/>
                    <a:pt x="104403" y="61427"/>
                    <a:pt x="98423" y="63906"/>
                  </a:cubicBezTo>
                  <a:cubicBezTo>
                    <a:pt x="90862" y="67450"/>
                    <a:pt x="84809" y="73582"/>
                    <a:pt x="81360" y="81188"/>
                  </a:cubicBezTo>
                  <a:cubicBezTo>
                    <a:pt x="80412" y="86584"/>
                    <a:pt x="80412" y="98469"/>
                    <a:pt x="76402" y="98469"/>
                  </a:cubicBezTo>
                  <a:cubicBezTo>
                    <a:pt x="72391" y="98469"/>
                    <a:pt x="58391" y="100657"/>
                    <a:pt x="54526" y="105761"/>
                  </a:cubicBezTo>
                  <a:cubicBezTo>
                    <a:pt x="50662" y="110866"/>
                    <a:pt x="45557" y="116553"/>
                    <a:pt x="37536" y="114439"/>
                  </a:cubicBezTo>
                  <a:cubicBezTo>
                    <a:pt x="29333" y="113141"/>
                    <a:pt x="21042" y="112506"/>
                    <a:pt x="12744" y="112543"/>
                  </a:cubicBezTo>
                  <a:cubicBezTo>
                    <a:pt x="12999" y="113600"/>
                    <a:pt x="12999" y="114694"/>
                    <a:pt x="12744" y="115751"/>
                  </a:cubicBezTo>
                  <a:cubicBezTo>
                    <a:pt x="9025" y="125180"/>
                    <a:pt x="11067" y="135913"/>
                    <a:pt x="17994" y="143314"/>
                  </a:cubicBezTo>
                  <a:cubicBezTo>
                    <a:pt x="23973" y="149002"/>
                    <a:pt x="26234" y="171680"/>
                    <a:pt x="19452" y="174888"/>
                  </a:cubicBezTo>
                  <a:cubicBezTo>
                    <a:pt x="12671" y="178097"/>
                    <a:pt x="-17" y="187868"/>
                    <a:pt x="-17" y="193555"/>
                  </a:cubicBezTo>
                  <a:cubicBezTo>
                    <a:pt x="-17" y="199243"/>
                    <a:pt x="13473" y="204056"/>
                    <a:pt x="11213" y="212150"/>
                  </a:cubicBezTo>
                  <a:cubicBezTo>
                    <a:pt x="9995" y="218763"/>
                    <a:pt x="9798" y="225530"/>
                    <a:pt x="10629" y="232202"/>
                  </a:cubicBezTo>
                  <a:cubicBezTo>
                    <a:pt x="16973" y="232202"/>
                    <a:pt x="23317" y="233734"/>
                    <a:pt x="28713" y="227827"/>
                  </a:cubicBezTo>
                  <a:cubicBezTo>
                    <a:pt x="34109" y="221921"/>
                    <a:pt x="37755" y="213754"/>
                    <a:pt x="50589" y="213754"/>
                  </a:cubicBezTo>
                  <a:cubicBezTo>
                    <a:pt x="63423" y="213754"/>
                    <a:pt x="102653" y="213754"/>
                    <a:pt x="108924" y="221046"/>
                  </a:cubicBezTo>
                  <a:cubicBezTo>
                    <a:pt x="115195" y="228338"/>
                    <a:pt x="130799" y="222140"/>
                    <a:pt x="139914" y="226442"/>
                  </a:cubicBezTo>
                  <a:cubicBezTo>
                    <a:pt x="149029" y="230744"/>
                    <a:pt x="161790" y="235119"/>
                    <a:pt x="162956" y="229723"/>
                  </a:cubicBezTo>
                  <a:cubicBezTo>
                    <a:pt x="164123" y="224327"/>
                    <a:pt x="176009" y="237015"/>
                    <a:pt x="184832" y="231911"/>
                  </a:cubicBezTo>
                  <a:cubicBezTo>
                    <a:pt x="193655" y="226806"/>
                    <a:pt x="201822" y="242630"/>
                    <a:pt x="206707" y="239202"/>
                  </a:cubicBezTo>
                  <a:cubicBezTo>
                    <a:pt x="211593" y="235775"/>
                    <a:pt x="232739" y="235994"/>
                    <a:pt x="237698" y="241390"/>
                  </a:cubicBezTo>
                  <a:cubicBezTo>
                    <a:pt x="242656" y="246786"/>
                    <a:pt x="243677" y="235921"/>
                    <a:pt x="243677" y="229504"/>
                  </a:cubicBezTo>
                  <a:cubicBezTo>
                    <a:pt x="243677" y="223088"/>
                    <a:pt x="263730" y="205733"/>
                    <a:pt x="263730" y="205733"/>
                  </a:cubicBezTo>
                  <a:cubicBezTo>
                    <a:pt x="271226" y="205310"/>
                    <a:pt x="278605" y="203713"/>
                    <a:pt x="285606" y="200993"/>
                  </a:cubicBezTo>
                  <a:cubicBezTo>
                    <a:pt x="283134" y="196217"/>
                    <a:pt x="281464" y="191069"/>
                    <a:pt x="280647" y="185753"/>
                  </a:cubicBezTo>
                  <a:cubicBezTo>
                    <a:pt x="276855" y="167888"/>
                    <a:pt x="270876" y="157388"/>
                    <a:pt x="275397" y="151700"/>
                  </a:cubicBezTo>
                  <a:cubicBezTo>
                    <a:pt x="279918" y="146012"/>
                    <a:pt x="292606" y="158992"/>
                    <a:pt x="299387" y="155784"/>
                  </a:cubicBezTo>
                  <a:cubicBezTo>
                    <a:pt x="306169" y="152575"/>
                    <a:pt x="318127" y="146012"/>
                    <a:pt x="316669" y="138794"/>
                  </a:cubicBezTo>
                  <a:cubicBezTo>
                    <a:pt x="312957" y="130473"/>
                    <a:pt x="306044" y="124006"/>
                    <a:pt x="297491" y="120855"/>
                  </a:cubicBezTo>
                  <a:close/>
                </a:path>
              </a:pathLst>
            </a:custGeom>
            <a:grpFill/>
            <a:ln w="3175" cap="flat">
              <a:solidFill>
                <a:srgbClr val="F3F3F3"/>
              </a:solidFill>
              <a:prstDash val="solid"/>
              <a:miter/>
            </a:ln>
          </p:spPr>
          <p:txBody>
            <a:bodyPr rtlCol="0" anchor="ctr"/>
            <a:lstStyle/>
            <a:p>
              <a:endParaRPr lang="pt-PT"/>
            </a:p>
          </p:txBody>
        </p:sp>
        <p:sp>
          <p:nvSpPr>
            <p:cNvPr id="136" name="Forma livre: Forma 135">
              <a:extLst>
                <a:ext uri="{FF2B5EF4-FFF2-40B4-BE49-F238E27FC236}">
                  <a16:creationId xmlns:a16="http://schemas.microsoft.com/office/drawing/2014/main" id="{A405EAE6-D4F8-4D34-8A72-5AA14A9EF92E}"/>
                </a:ext>
              </a:extLst>
            </p:cNvPr>
            <p:cNvSpPr/>
            <p:nvPr/>
          </p:nvSpPr>
          <p:spPr>
            <a:xfrm>
              <a:off x="6422995" y="1955820"/>
              <a:ext cx="245926" cy="127100"/>
            </a:xfrm>
            <a:custGeom>
              <a:avLst/>
              <a:gdLst>
                <a:gd name="connsiteX0" fmla="*/ 80822 w 245926"/>
                <a:gd name="connsiteY0" fmla="*/ 88556 h 127100"/>
                <a:gd name="connsiteX1" fmla="*/ 123625 w 245926"/>
                <a:gd name="connsiteY1" fmla="*/ 88556 h 127100"/>
                <a:gd name="connsiteX2" fmla="*/ 143532 w 245926"/>
                <a:gd name="connsiteY2" fmla="*/ 96869 h 127100"/>
                <a:gd name="connsiteX3" fmla="*/ 175616 w 245926"/>
                <a:gd name="connsiteY3" fmla="*/ 115026 h 127100"/>
                <a:gd name="connsiteX4" fmla="*/ 192752 w 245926"/>
                <a:gd name="connsiteY4" fmla="*/ 126984 h 127100"/>
                <a:gd name="connsiteX5" fmla="*/ 199314 w 245926"/>
                <a:gd name="connsiteY5" fmla="*/ 119036 h 127100"/>
                <a:gd name="connsiteX6" fmla="*/ 222357 w 245926"/>
                <a:gd name="connsiteY6" fmla="*/ 115828 h 127100"/>
                <a:gd name="connsiteX7" fmla="*/ 235336 w 245926"/>
                <a:gd name="connsiteY7" fmla="*/ 102848 h 127100"/>
                <a:gd name="connsiteX8" fmla="*/ 245910 w 245926"/>
                <a:gd name="connsiteY8" fmla="*/ 98254 h 127100"/>
                <a:gd name="connsiteX9" fmla="*/ 238618 w 245926"/>
                <a:gd name="connsiteY9" fmla="*/ 75868 h 127100"/>
                <a:gd name="connsiteX10" fmla="*/ 228117 w 245926"/>
                <a:gd name="connsiteY10" fmla="*/ 54795 h 127100"/>
                <a:gd name="connsiteX11" fmla="*/ 224326 w 245926"/>
                <a:gd name="connsiteY11" fmla="*/ 34523 h 127100"/>
                <a:gd name="connsiteX12" fmla="*/ 218638 w 245926"/>
                <a:gd name="connsiteY12" fmla="*/ 25190 h 127100"/>
                <a:gd name="connsiteX13" fmla="*/ 186335 w 245926"/>
                <a:gd name="connsiteY13" fmla="*/ 22929 h 127100"/>
                <a:gd name="connsiteX14" fmla="*/ 152282 w 245926"/>
                <a:gd name="connsiteY14" fmla="*/ 1054 h 127100"/>
                <a:gd name="connsiteX15" fmla="*/ 115823 w 245926"/>
                <a:gd name="connsiteY15" fmla="*/ 1637 h 127100"/>
                <a:gd name="connsiteX16" fmla="*/ 112760 w 245926"/>
                <a:gd name="connsiteY16" fmla="*/ 37732 h 127100"/>
                <a:gd name="connsiteX17" fmla="*/ 85270 w 245926"/>
                <a:gd name="connsiteY17" fmla="*/ 51805 h 127100"/>
                <a:gd name="connsiteX18" fmla="*/ 55300 w 245926"/>
                <a:gd name="connsiteY18" fmla="*/ 13960 h 127100"/>
                <a:gd name="connsiteX19" fmla="*/ 22705 w 245926"/>
                <a:gd name="connsiteY19" fmla="*/ 30221 h 127100"/>
                <a:gd name="connsiteX20" fmla="*/ 9215 w 245926"/>
                <a:gd name="connsiteY20" fmla="*/ 59389 h 127100"/>
                <a:gd name="connsiteX21" fmla="*/ 4184 w 245926"/>
                <a:gd name="connsiteY21" fmla="*/ 93952 h 127100"/>
                <a:gd name="connsiteX22" fmla="*/ 5059 w 245926"/>
                <a:gd name="connsiteY22" fmla="*/ 95848 h 127100"/>
                <a:gd name="connsiteX23" fmla="*/ 31893 w 245926"/>
                <a:gd name="connsiteY23" fmla="*/ 88556 h 127100"/>
                <a:gd name="connsiteX24" fmla="*/ 80822 w 245926"/>
                <a:gd name="connsiteY24" fmla="*/ 88556 h 1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5926" h="127100">
                  <a:moveTo>
                    <a:pt x="80822" y="88556"/>
                  </a:moveTo>
                  <a:cubicBezTo>
                    <a:pt x="89936" y="88556"/>
                    <a:pt x="111375" y="93588"/>
                    <a:pt x="123625" y="88556"/>
                  </a:cubicBezTo>
                  <a:cubicBezTo>
                    <a:pt x="135875" y="83525"/>
                    <a:pt x="135875" y="98546"/>
                    <a:pt x="143532" y="96869"/>
                  </a:cubicBezTo>
                  <a:cubicBezTo>
                    <a:pt x="151188" y="95192"/>
                    <a:pt x="166428" y="106786"/>
                    <a:pt x="175616" y="115026"/>
                  </a:cubicBezTo>
                  <a:cubicBezTo>
                    <a:pt x="180997" y="119466"/>
                    <a:pt x="186729" y="123462"/>
                    <a:pt x="192752" y="126984"/>
                  </a:cubicBezTo>
                  <a:cubicBezTo>
                    <a:pt x="194378" y="123922"/>
                    <a:pt x="196609" y="121216"/>
                    <a:pt x="199314" y="119036"/>
                  </a:cubicBezTo>
                  <a:cubicBezTo>
                    <a:pt x="207335" y="112619"/>
                    <a:pt x="215357" y="115828"/>
                    <a:pt x="222357" y="115828"/>
                  </a:cubicBezTo>
                  <a:cubicBezTo>
                    <a:pt x="229357" y="115828"/>
                    <a:pt x="230378" y="107150"/>
                    <a:pt x="235336" y="102848"/>
                  </a:cubicBezTo>
                  <a:cubicBezTo>
                    <a:pt x="238486" y="100566"/>
                    <a:pt x="242096" y="98998"/>
                    <a:pt x="245910" y="98254"/>
                  </a:cubicBezTo>
                  <a:cubicBezTo>
                    <a:pt x="243212" y="92275"/>
                    <a:pt x="243066" y="80681"/>
                    <a:pt x="238618" y="75868"/>
                  </a:cubicBezTo>
                  <a:cubicBezTo>
                    <a:pt x="234169" y="71056"/>
                    <a:pt x="225857" y="60409"/>
                    <a:pt x="228117" y="54795"/>
                  </a:cubicBezTo>
                  <a:cubicBezTo>
                    <a:pt x="230939" y="47882"/>
                    <a:pt x="229459" y="39948"/>
                    <a:pt x="224326" y="34523"/>
                  </a:cubicBezTo>
                  <a:cubicBezTo>
                    <a:pt x="221810" y="31833"/>
                    <a:pt x="219870" y="28661"/>
                    <a:pt x="218638" y="25190"/>
                  </a:cubicBezTo>
                  <a:cubicBezTo>
                    <a:pt x="207992" y="23199"/>
                    <a:pt x="197156" y="22441"/>
                    <a:pt x="186335" y="22929"/>
                  </a:cubicBezTo>
                  <a:cubicBezTo>
                    <a:pt x="180283" y="25117"/>
                    <a:pt x="156292" y="4554"/>
                    <a:pt x="152282" y="1054"/>
                  </a:cubicBezTo>
                  <a:cubicBezTo>
                    <a:pt x="149657" y="-1061"/>
                    <a:pt x="131865" y="33"/>
                    <a:pt x="115823" y="1637"/>
                  </a:cubicBezTo>
                  <a:cubicBezTo>
                    <a:pt x="106635" y="12648"/>
                    <a:pt x="113271" y="20815"/>
                    <a:pt x="112760" y="37732"/>
                  </a:cubicBezTo>
                  <a:cubicBezTo>
                    <a:pt x="112250" y="54649"/>
                    <a:pt x="94749" y="51805"/>
                    <a:pt x="85270" y="51805"/>
                  </a:cubicBezTo>
                  <a:cubicBezTo>
                    <a:pt x="75790" y="51805"/>
                    <a:pt x="60259" y="21033"/>
                    <a:pt x="55300" y="13960"/>
                  </a:cubicBezTo>
                  <a:cubicBezTo>
                    <a:pt x="50342" y="6887"/>
                    <a:pt x="34227" y="22638"/>
                    <a:pt x="22705" y="30221"/>
                  </a:cubicBezTo>
                  <a:cubicBezTo>
                    <a:pt x="11184" y="37805"/>
                    <a:pt x="17236" y="52097"/>
                    <a:pt x="9215" y="59389"/>
                  </a:cubicBezTo>
                  <a:cubicBezTo>
                    <a:pt x="-811" y="68059"/>
                    <a:pt x="-2955" y="82781"/>
                    <a:pt x="4184" y="93952"/>
                  </a:cubicBezTo>
                  <a:cubicBezTo>
                    <a:pt x="4549" y="94608"/>
                    <a:pt x="4768" y="95265"/>
                    <a:pt x="5059" y="95848"/>
                  </a:cubicBezTo>
                  <a:cubicBezTo>
                    <a:pt x="14480" y="95746"/>
                    <a:pt x="23719" y="93238"/>
                    <a:pt x="31893" y="88556"/>
                  </a:cubicBezTo>
                  <a:cubicBezTo>
                    <a:pt x="42539" y="80316"/>
                    <a:pt x="71634" y="88556"/>
                    <a:pt x="80822" y="88556"/>
                  </a:cubicBezTo>
                  <a:close/>
                </a:path>
              </a:pathLst>
            </a:custGeom>
            <a:grpFill/>
            <a:ln w="3175" cap="flat">
              <a:solidFill>
                <a:srgbClr val="F3F3F3"/>
              </a:solidFill>
              <a:prstDash val="solid"/>
              <a:miter/>
            </a:ln>
          </p:spPr>
          <p:txBody>
            <a:bodyPr rtlCol="0" anchor="ctr"/>
            <a:lstStyle/>
            <a:p>
              <a:endParaRPr lang="pt-PT"/>
            </a:p>
          </p:txBody>
        </p:sp>
        <p:sp>
          <p:nvSpPr>
            <p:cNvPr id="137" name="Forma livre: Forma 136">
              <a:extLst>
                <a:ext uri="{FF2B5EF4-FFF2-40B4-BE49-F238E27FC236}">
                  <a16:creationId xmlns:a16="http://schemas.microsoft.com/office/drawing/2014/main" id="{918E41E1-84A8-4048-9F66-E56182D50430}"/>
                </a:ext>
              </a:extLst>
            </p:cNvPr>
            <p:cNvSpPr/>
            <p:nvPr/>
          </p:nvSpPr>
          <p:spPr>
            <a:xfrm>
              <a:off x="6421663" y="2041049"/>
              <a:ext cx="193954" cy="128389"/>
            </a:xfrm>
            <a:custGeom>
              <a:avLst/>
              <a:gdLst>
                <a:gd name="connsiteX0" fmla="*/ 25277 w 193954"/>
                <a:gd name="connsiteY0" fmla="*/ 62755 h 128389"/>
                <a:gd name="connsiteX1" fmla="*/ 45548 w 193954"/>
                <a:gd name="connsiteY1" fmla="*/ 70849 h 128389"/>
                <a:gd name="connsiteX2" fmla="*/ 64288 w 193954"/>
                <a:gd name="connsiteY2" fmla="*/ 82954 h 128389"/>
                <a:gd name="connsiteX3" fmla="*/ 64288 w 193954"/>
                <a:gd name="connsiteY3" fmla="*/ 108913 h 128389"/>
                <a:gd name="connsiteX4" fmla="*/ 90831 w 193954"/>
                <a:gd name="connsiteY4" fmla="*/ 125903 h 128389"/>
                <a:gd name="connsiteX5" fmla="*/ 115623 w 193954"/>
                <a:gd name="connsiteY5" fmla="*/ 127799 h 128389"/>
                <a:gd name="connsiteX6" fmla="*/ 132613 w 193954"/>
                <a:gd name="connsiteY6" fmla="*/ 119122 h 128389"/>
                <a:gd name="connsiteX7" fmla="*/ 154489 w 193954"/>
                <a:gd name="connsiteY7" fmla="*/ 111830 h 128389"/>
                <a:gd name="connsiteX8" fmla="*/ 159447 w 193954"/>
                <a:gd name="connsiteY8" fmla="*/ 94548 h 128389"/>
                <a:gd name="connsiteX9" fmla="*/ 176510 w 193954"/>
                <a:gd name="connsiteY9" fmla="*/ 77266 h 128389"/>
                <a:gd name="connsiteX10" fmla="*/ 187521 w 193954"/>
                <a:gd name="connsiteY10" fmla="*/ 67495 h 128389"/>
                <a:gd name="connsiteX11" fmla="*/ 191531 w 193954"/>
                <a:gd name="connsiteY11" fmla="*/ 53495 h 128389"/>
                <a:gd name="connsiteX12" fmla="*/ 193938 w 193954"/>
                <a:gd name="connsiteY12" fmla="*/ 41974 h 128389"/>
                <a:gd name="connsiteX13" fmla="*/ 176802 w 193954"/>
                <a:gd name="connsiteY13" fmla="*/ 30015 h 128389"/>
                <a:gd name="connsiteX14" fmla="*/ 144718 w 193954"/>
                <a:gd name="connsiteY14" fmla="*/ 11858 h 128389"/>
                <a:gd name="connsiteX15" fmla="*/ 124811 w 193954"/>
                <a:gd name="connsiteY15" fmla="*/ 3546 h 128389"/>
                <a:gd name="connsiteX16" fmla="*/ 82007 w 193954"/>
                <a:gd name="connsiteY16" fmla="*/ 3546 h 128389"/>
                <a:gd name="connsiteX17" fmla="*/ 33079 w 193954"/>
                <a:gd name="connsiteY17" fmla="*/ 3546 h 128389"/>
                <a:gd name="connsiteX18" fmla="*/ 6245 w 193954"/>
                <a:gd name="connsiteY18" fmla="*/ 10837 h 128389"/>
                <a:gd name="connsiteX19" fmla="*/ 2891 w 193954"/>
                <a:gd name="connsiteY19" fmla="*/ 50505 h 128389"/>
                <a:gd name="connsiteX20" fmla="*/ 4641 w 193954"/>
                <a:gd name="connsiteY20" fmla="*/ 60641 h 128389"/>
                <a:gd name="connsiteX21" fmla="*/ 25277 w 193954"/>
                <a:gd name="connsiteY21" fmla="*/ 62755 h 12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3954" h="128389">
                  <a:moveTo>
                    <a:pt x="25277" y="62755"/>
                  </a:moveTo>
                  <a:cubicBezTo>
                    <a:pt x="29068" y="68370"/>
                    <a:pt x="41100" y="73256"/>
                    <a:pt x="45548" y="70849"/>
                  </a:cubicBezTo>
                  <a:cubicBezTo>
                    <a:pt x="49997" y="68443"/>
                    <a:pt x="64288" y="76464"/>
                    <a:pt x="64288" y="82954"/>
                  </a:cubicBezTo>
                  <a:cubicBezTo>
                    <a:pt x="64288" y="89444"/>
                    <a:pt x="60569" y="108913"/>
                    <a:pt x="64288" y="108913"/>
                  </a:cubicBezTo>
                  <a:cubicBezTo>
                    <a:pt x="68007" y="108913"/>
                    <a:pt x="89372" y="116205"/>
                    <a:pt x="90831" y="125903"/>
                  </a:cubicBezTo>
                  <a:cubicBezTo>
                    <a:pt x="99129" y="125867"/>
                    <a:pt x="107427" y="126501"/>
                    <a:pt x="115623" y="127799"/>
                  </a:cubicBezTo>
                  <a:cubicBezTo>
                    <a:pt x="123644" y="129913"/>
                    <a:pt x="128603" y="124591"/>
                    <a:pt x="132613" y="119122"/>
                  </a:cubicBezTo>
                  <a:cubicBezTo>
                    <a:pt x="136623" y="113653"/>
                    <a:pt x="150624" y="111830"/>
                    <a:pt x="154489" y="111830"/>
                  </a:cubicBezTo>
                  <a:cubicBezTo>
                    <a:pt x="158354" y="111830"/>
                    <a:pt x="158499" y="99944"/>
                    <a:pt x="159447" y="94548"/>
                  </a:cubicBezTo>
                  <a:cubicBezTo>
                    <a:pt x="162896" y="86942"/>
                    <a:pt x="168949" y="80810"/>
                    <a:pt x="176510" y="77266"/>
                  </a:cubicBezTo>
                  <a:cubicBezTo>
                    <a:pt x="182490" y="75079"/>
                    <a:pt x="181469" y="67495"/>
                    <a:pt x="187521" y="67495"/>
                  </a:cubicBezTo>
                  <a:cubicBezTo>
                    <a:pt x="193573" y="67495"/>
                    <a:pt x="192479" y="58891"/>
                    <a:pt x="191531" y="53495"/>
                  </a:cubicBezTo>
                  <a:cubicBezTo>
                    <a:pt x="190992" y="49492"/>
                    <a:pt x="191838" y="45423"/>
                    <a:pt x="193938" y="41974"/>
                  </a:cubicBezTo>
                  <a:cubicBezTo>
                    <a:pt x="187914" y="38452"/>
                    <a:pt x="182183" y="34456"/>
                    <a:pt x="176802" y="30015"/>
                  </a:cubicBezTo>
                  <a:cubicBezTo>
                    <a:pt x="167614" y="21775"/>
                    <a:pt x="152301" y="10181"/>
                    <a:pt x="144718" y="11858"/>
                  </a:cubicBezTo>
                  <a:cubicBezTo>
                    <a:pt x="137134" y="13535"/>
                    <a:pt x="137426" y="-1413"/>
                    <a:pt x="124811" y="3546"/>
                  </a:cubicBezTo>
                  <a:cubicBezTo>
                    <a:pt x="112196" y="8504"/>
                    <a:pt x="91122" y="3546"/>
                    <a:pt x="82007" y="3546"/>
                  </a:cubicBezTo>
                  <a:cubicBezTo>
                    <a:pt x="72893" y="3546"/>
                    <a:pt x="43725" y="-4694"/>
                    <a:pt x="33079" y="3546"/>
                  </a:cubicBezTo>
                  <a:cubicBezTo>
                    <a:pt x="24905" y="8227"/>
                    <a:pt x="15666" y="10735"/>
                    <a:pt x="6245" y="10837"/>
                  </a:cubicBezTo>
                  <a:cubicBezTo>
                    <a:pt x="12713" y="23627"/>
                    <a:pt x="11422" y="38977"/>
                    <a:pt x="2891" y="50505"/>
                  </a:cubicBezTo>
                  <a:cubicBezTo>
                    <a:pt x="-2578" y="57141"/>
                    <a:pt x="630" y="57797"/>
                    <a:pt x="4641" y="60641"/>
                  </a:cubicBezTo>
                  <a:cubicBezTo>
                    <a:pt x="12954" y="59766"/>
                    <a:pt x="22287" y="58162"/>
                    <a:pt x="25277" y="62755"/>
                  </a:cubicBezTo>
                  <a:close/>
                </a:path>
              </a:pathLst>
            </a:custGeom>
            <a:grpFill/>
            <a:ln w="3175" cap="flat">
              <a:solidFill>
                <a:srgbClr val="F3F3F3"/>
              </a:solidFill>
              <a:prstDash val="solid"/>
              <a:miter/>
            </a:ln>
          </p:spPr>
          <p:txBody>
            <a:bodyPr rtlCol="0" anchor="ctr"/>
            <a:lstStyle/>
            <a:p>
              <a:endParaRPr lang="pt-PT"/>
            </a:p>
          </p:txBody>
        </p:sp>
        <p:sp>
          <p:nvSpPr>
            <p:cNvPr id="138" name="Forma livre: Forma 137">
              <a:extLst>
                <a:ext uri="{FF2B5EF4-FFF2-40B4-BE49-F238E27FC236}">
                  <a16:creationId xmlns:a16="http://schemas.microsoft.com/office/drawing/2014/main" id="{06A1D570-8B66-48A1-8E9A-B6850F5229C3}"/>
                </a:ext>
              </a:extLst>
            </p:cNvPr>
            <p:cNvSpPr/>
            <p:nvPr/>
          </p:nvSpPr>
          <p:spPr>
            <a:xfrm>
              <a:off x="5937201" y="2475512"/>
              <a:ext cx="151797" cy="86629"/>
            </a:xfrm>
            <a:custGeom>
              <a:avLst/>
              <a:gdLst>
                <a:gd name="connsiteX0" fmla="*/ 134572 w 151797"/>
                <a:gd name="connsiteY0" fmla="*/ 36491 h 86629"/>
                <a:gd name="connsiteX1" fmla="*/ 117291 w 151797"/>
                <a:gd name="connsiteY1" fmla="*/ 26793 h 86629"/>
                <a:gd name="connsiteX2" fmla="*/ 117291 w 151797"/>
                <a:gd name="connsiteY2" fmla="*/ 11480 h 86629"/>
                <a:gd name="connsiteX3" fmla="*/ 97822 w 151797"/>
                <a:gd name="connsiteY3" fmla="*/ 2219 h 86629"/>
                <a:gd name="connsiteX4" fmla="*/ 74779 w 151797"/>
                <a:gd name="connsiteY4" fmla="*/ 3313 h 86629"/>
                <a:gd name="connsiteX5" fmla="*/ 46049 w 151797"/>
                <a:gd name="connsiteY5" fmla="*/ 4407 h 86629"/>
                <a:gd name="connsiteX6" fmla="*/ 41528 w 151797"/>
                <a:gd name="connsiteY6" fmla="*/ 9803 h 86629"/>
                <a:gd name="connsiteX7" fmla="*/ 24246 w 151797"/>
                <a:gd name="connsiteY7" fmla="*/ 25188 h 86629"/>
                <a:gd name="connsiteX8" fmla="*/ 2371 w 151797"/>
                <a:gd name="connsiteY8" fmla="*/ 54356 h 86629"/>
                <a:gd name="connsiteX9" fmla="*/ 6819 w 151797"/>
                <a:gd name="connsiteY9" fmla="*/ 66460 h 86629"/>
                <a:gd name="connsiteX10" fmla="*/ 21840 w 151797"/>
                <a:gd name="connsiteY10" fmla="*/ 68065 h 86629"/>
                <a:gd name="connsiteX11" fmla="*/ 27819 w 151797"/>
                <a:gd name="connsiteY11" fmla="*/ 85930 h 86629"/>
                <a:gd name="connsiteX12" fmla="*/ 27819 w 151797"/>
                <a:gd name="connsiteY12" fmla="*/ 86513 h 86629"/>
                <a:gd name="connsiteX13" fmla="*/ 56987 w 151797"/>
                <a:gd name="connsiteY13" fmla="*/ 84326 h 86629"/>
                <a:gd name="connsiteX14" fmla="*/ 73977 w 151797"/>
                <a:gd name="connsiteY14" fmla="*/ 58367 h 86629"/>
                <a:gd name="connsiteX15" fmla="*/ 93009 w 151797"/>
                <a:gd name="connsiteY15" fmla="*/ 83232 h 86629"/>
                <a:gd name="connsiteX16" fmla="*/ 102197 w 151797"/>
                <a:gd name="connsiteY16" fmla="*/ 70106 h 86629"/>
                <a:gd name="connsiteX17" fmla="*/ 114155 w 151797"/>
                <a:gd name="connsiteY17" fmla="*/ 62814 h 86629"/>
                <a:gd name="connsiteX18" fmla="*/ 130198 w 151797"/>
                <a:gd name="connsiteY18" fmla="*/ 58439 h 86629"/>
                <a:gd name="connsiteX19" fmla="*/ 140187 w 151797"/>
                <a:gd name="connsiteY19" fmla="*/ 54137 h 86629"/>
                <a:gd name="connsiteX20" fmla="*/ 145219 w 151797"/>
                <a:gd name="connsiteY20" fmla="*/ 45460 h 86629"/>
                <a:gd name="connsiteX21" fmla="*/ 151781 w 151797"/>
                <a:gd name="connsiteY21" fmla="*/ 38897 h 86629"/>
                <a:gd name="connsiteX22" fmla="*/ 134572 w 151797"/>
                <a:gd name="connsiteY22" fmla="*/ 36491 h 8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1797" h="86629">
                  <a:moveTo>
                    <a:pt x="134572" y="36491"/>
                  </a:moveTo>
                  <a:cubicBezTo>
                    <a:pt x="127791" y="39772"/>
                    <a:pt x="117291" y="30001"/>
                    <a:pt x="117291" y="26793"/>
                  </a:cubicBezTo>
                  <a:cubicBezTo>
                    <a:pt x="116584" y="21710"/>
                    <a:pt x="116584" y="16562"/>
                    <a:pt x="117291" y="11480"/>
                  </a:cubicBezTo>
                  <a:cubicBezTo>
                    <a:pt x="111071" y="7848"/>
                    <a:pt x="104559" y="4757"/>
                    <a:pt x="97822" y="2219"/>
                  </a:cubicBezTo>
                  <a:cubicBezTo>
                    <a:pt x="90435" y="-1245"/>
                    <a:pt x="81808" y="-836"/>
                    <a:pt x="74779" y="3313"/>
                  </a:cubicBezTo>
                  <a:cubicBezTo>
                    <a:pt x="69675" y="6084"/>
                    <a:pt x="55601" y="5282"/>
                    <a:pt x="46049" y="4407"/>
                  </a:cubicBezTo>
                  <a:cubicBezTo>
                    <a:pt x="45247" y="7615"/>
                    <a:pt x="43935" y="9803"/>
                    <a:pt x="41528" y="9803"/>
                  </a:cubicBezTo>
                  <a:cubicBezTo>
                    <a:pt x="33143" y="10875"/>
                    <a:pt x="26281" y="16985"/>
                    <a:pt x="24246" y="25188"/>
                  </a:cubicBezTo>
                  <a:cubicBezTo>
                    <a:pt x="22715" y="33282"/>
                    <a:pt x="6965" y="39772"/>
                    <a:pt x="2371" y="54356"/>
                  </a:cubicBezTo>
                  <a:cubicBezTo>
                    <a:pt x="-2223" y="68940"/>
                    <a:pt x="110" y="75356"/>
                    <a:pt x="6819" y="66460"/>
                  </a:cubicBezTo>
                  <a:cubicBezTo>
                    <a:pt x="13528" y="57564"/>
                    <a:pt x="21840" y="60846"/>
                    <a:pt x="21840" y="68065"/>
                  </a:cubicBezTo>
                  <a:cubicBezTo>
                    <a:pt x="21840" y="75283"/>
                    <a:pt x="30882" y="76158"/>
                    <a:pt x="27819" y="85930"/>
                  </a:cubicBezTo>
                  <a:cubicBezTo>
                    <a:pt x="27856" y="86119"/>
                    <a:pt x="27856" y="86323"/>
                    <a:pt x="27819" y="86513"/>
                  </a:cubicBezTo>
                  <a:cubicBezTo>
                    <a:pt x="38101" y="85565"/>
                    <a:pt x="52393" y="84326"/>
                    <a:pt x="56987" y="84326"/>
                  </a:cubicBezTo>
                  <a:cubicBezTo>
                    <a:pt x="64279" y="84326"/>
                    <a:pt x="70987" y="60554"/>
                    <a:pt x="73977" y="58367"/>
                  </a:cubicBezTo>
                  <a:cubicBezTo>
                    <a:pt x="76967" y="56179"/>
                    <a:pt x="84988" y="75648"/>
                    <a:pt x="93009" y="83232"/>
                  </a:cubicBezTo>
                  <a:cubicBezTo>
                    <a:pt x="101030" y="90815"/>
                    <a:pt x="102197" y="76742"/>
                    <a:pt x="102197" y="70106"/>
                  </a:cubicBezTo>
                  <a:cubicBezTo>
                    <a:pt x="102197" y="63471"/>
                    <a:pt x="109488" y="61502"/>
                    <a:pt x="114155" y="62814"/>
                  </a:cubicBezTo>
                  <a:cubicBezTo>
                    <a:pt x="118822" y="64127"/>
                    <a:pt x="130198" y="66023"/>
                    <a:pt x="130198" y="58439"/>
                  </a:cubicBezTo>
                  <a:cubicBezTo>
                    <a:pt x="130198" y="50856"/>
                    <a:pt x="136176" y="54137"/>
                    <a:pt x="140187" y="54137"/>
                  </a:cubicBezTo>
                  <a:cubicBezTo>
                    <a:pt x="144198" y="54137"/>
                    <a:pt x="145219" y="45460"/>
                    <a:pt x="145219" y="45460"/>
                  </a:cubicBezTo>
                  <a:lnTo>
                    <a:pt x="151781" y="38897"/>
                  </a:lnTo>
                  <a:cubicBezTo>
                    <a:pt x="146750" y="35419"/>
                    <a:pt x="140369" y="34522"/>
                    <a:pt x="134572" y="36491"/>
                  </a:cubicBezTo>
                  <a:close/>
                </a:path>
              </a:pathLst>
            </a:custGeom>
            <a:grpFill/>
            <a:ln w="3175" cap="flat">
              <a:solidFill>
                <a:srgbClr val="F3F3F3"/>
              </a:solidFill>
              <a:prstDash val="solid"/>
              <a:miter/>
            </a:ln>
          </p:spPr>
          <p:txBody>
            <a:bodyPr rtlCol="0" anchor="ctr"/>
            <a:lstStyle/>
            <a:p>
              <a:endParaRPr lang="pt-PT"/>
            </a:p>
          </p:txBody>
        </p:sp>
        <p:sp>
          <p:nvSpPr>
            <p:cNvPr id="139" name="Forma livre: Forma 138">
              <a:extLst>
                <a:ext uri="{FF2B5EF4-FFF2-40B4-BE49-F238E27FC236}">
                  <a16:creationId xmlns:a16="http://schemas.microsoft.com/office/drawing/2014/main" id="{A48B9FC4-7A40-4563-AF9C-9731A49B55D4}"/>
                </a:ext>
              </a:extLst>
            </p:cNvPr>
            <p:cNvSpPr/>
            <p:nvPr/>
          </p:nvSpPr>
          <p:spPr>
            <a:xfrm>
              <a:off x="5932603" y="2125045"/>
              <a:ext cx="300081" cy="365757"/>
            </a:xfrm>
            <a:custGeom>
              <a:avLst/>
              <a:gdLst>
                <a:gd name="connsiteX0" fmla="*/ 38397 w 300081"/>
                <a:gd name="connsiteY0" fmla="*/ 96742 h 365757"/>
                <a:gd name="connsiteX1" fmla="*/ 21334 w 300081"/>
                <a:gd name="connsiteY1" fmla="*/ 114023 h 365757"/>
                <a:gd name="connsiteX2" fmla="*/ 32344 w 300081"/>
                <a:gd name="connsiteY2" fmla="*/ 133420 h 365757"/>
                <a:gd name="connsiteX3" fmla="*/ 25053 w 300081"/>
                <a:gd name="connsiteY3" fmla="*/ 145306 h 365757"/>
                <a:gd name="connsiteX4" fmla="*/ 6021 w 300081"/>
                <a:gd name="connsiteY4" fmla="*/ 155077 h 365757"/>
                <a:gd name="connsiteX5" fmla="*/ 4052 w 300081"/>
                <a:gd name="connsiteY5" fmla="*/ 172358 h 365757"/>
                <a:gd name="connsiteX6" fmla="*/ 42 w 300081"/>
                <a:gd name="connsiteY6" fmla="*/ 201526 h 365757"/>
                <a:gd name="connsiteX7" fmla="*/ 9083 w 300081"/>
                <a:gd name="connsiteY7" fmla="*/ 224131 h 365757"/>
                <a:gd name="connsiteX8" fmla="*/ 1792 w 300081"/>
                <a:gd name="connsiteY8" fmla="*/ 238204 h 365757"/>
                <a:gd name="connsiteX9" fmla="*/ 12511 w 300081"/>
                <a:gd name="connsiteY9" fmla="*/ 268465 h 365757"/>
                <a:gd name="connsiteX10" fmla="*/ 19803 w 300081"/>
                <a:gd name="connsiteY10" fmla="*/ 272768 h 365757"/>
                <a:gd name="connsiteX11" fmla="*/ 41678 w 300081"/>
                <a:gd name="connsiteY11" fmla="*/ 284070 h 365757"/>
                <a:gd name="connsiteX12" fmla="*/ 59689 w 300081"/>
                <a:gd name="connsiteY12" fmla="*/ 290560 h 365757"/>
                <a:gd name="connsiteX13" fmla="*/ 66470 w 300081"/>
                <a:gd name="connsiteY13" fmla="*/ 302737 h 365757"/>
                <a:gd name="connsiteX14" fmla="*/ 52981 w 300081"/>
                <a:gd name="connsiteY14" fmla="*/ 332707 h 365757"/>
                <a:gd name="connsiteX15" fmla="*/ 49991 w 300081"/>
                <a:gd name="connsiteY15" fmla="*/ 354582 h 365757"/>
                <a:gd name="connsiteX16" fmla="*/ 78721 w 300081"/>
                <a:gd name="connsiteY16" fmla="*/ 353488 h 365757"/>
                <a:gd name="connsiteX17" fmla="*/ 101763 w 300081"/>
                <a:gd name="connsiteY17" fmla="*/ 352395 h 365757"/>
                <a:gd name="connsiteX18" fmla="*/ 121232 w 300081"/>
                <a:gd name="connsiteY18" fmla="*/ 361655 h 365757"/>
                <a:gd name="connsiteX19" fmla="*/ 125024 w 300081"/>
                <a:gd name="connsiteY19" fmla="*/ 357499 h 365757"/>
                <a:gd name="connsiteX20" fmla="*/ 144493 w 300081"/>
                <a:gd name="connsiteY20" fmla="*/ 363187 h 365757"/>
                <a:gd name="connsiteX21" fmla="*/ 164765 w 300081"/>
                <a:gd name="connsiteY21" fmla="*/ 359978 h 365757"/>
                <a:gd name="connsiteX22" fmla="*/ 184307 w 300081"/>
                <a:gd name="connsiteY22" fmla="*/ 358301 h 365757"/>
                <a:gd name="connsiteX23" fmla="*/ 218798 w 300081"/>
                <a:gd name="connsiteY23" fmla="*/ 351009 h 365757"/>
                <a:gd name="connsiteX24" fmla="*/ 232288 w 300081"/>
                <a:gd name="connsiteY24" fmla="*/ 340436 h 365757"/>
                <a:gd name="connsiteX25" fmla="*/ 245778 w 300081"/>
                <a:gd name="connsiteY25" fmla="*/ 317758 h 365757"/>
                <a:gd name="connsiteX26" fmla="*/ 264591 w 300081"/>
                <a:gd name="connsiteY26" fmla="*/ 301570 h 365757"/>
                <a:gd name="connsiteX27" fmla="*/ 229298 w 300081"/>
                <a:gd name="connsiteY27" fmla="*/ 273205 h 365757"/>
                <a:gd name="connsiteX28" fmla="*/ 218069 w 300081"/>
                <a:gd name="connsiteY28" fmla="*/ 242433 h 365757"/>
                <a:gd name="connsiteX29" fmla="*/ 215808 w 300081"/>
                <a:gd name="connsiteY29" fmla="*/ 222964 h 365757"/>
                <a:gd name="connsiteX30" fmla="*/ 251100 w 300081"/>
                <a:gd name="connsiteY30" fmla="*/ 208380 h 365757"/>
                <a:gd name="connsiteX31" fmla="*/ 278810 w 300081"/>
                <a:gd name="connsiteY31" fmla="*/ 194599 h 365757"/>
                <a:gd name="connsiteX32" fmla="*/ 296821 w 300081"/>
                <a:gd name="connsiteY32" fmla="*/ 193796 h 365757"/>
                <a:gd name="connsiteX33" fmla="*/ 297623 w 300081"/>
                <a:gd name="connsiteY33" fmla="*/ 173598 h 365757"/>
                <a:gd name="connsiteX34" fmla="*/ 289383 w 300081"/>
                <a:gd name="connsiteY34" fmla="*/ 144431 h 365757"/>
                <a:gd name="connsiteX35" fmla="*/ 284862 w 300081"/>
                <a:gd name="connsiteY35" fmla="*/ 124961 h 365757"/>
                <a:gd name="connsiteX36" fmla="*/ 277570 w 300081"/>
                <a:gd name="connsiteY36" fmla="*/ 107169 h 365757"/>
                <a:gd name="connsiteX37" fmla="*/ 275310 w 300081"/>
                <a:gd name="connsiteY37" fmla="*/ 92585 h 365757"/>
                <a:gd name="connsiteX38" fmla="*/ 276039 w 300081"/>
                <a:gd name="connsiteY38" fmla="*/ 54522 h 365757"/>
                <a:gd name="connsiteX39" fmla="*/ 276039 w 300081"/>
                <a:gd name="connsiteY39" fmla="*/ 50074 h 365757"/>
                <a:gd name="connsiteX40" fmla="*/ 273195 w 300081"/>
                <a:gd name="connsiteY40" fmla="*/ 45553 h 365757"/>
                <a:gd name="connsiteX41" fmla="*/ 253215 w 300081"/>
                <a:gd name="connsiteY41" fmla="*/ 33740 h 365757"/>
                <a:gd name="connsiteX42" fmla="*/ 256205 w 300081"/>
                <a:gd name="connsiteY42" fmla="*/ 12667 h 365757"/>
                <a:gd name="connsiteX43" fmla="*/ 226162 w 300081"/>
                <a:gd name="connsiteY43" fmla="*/ 21271 h 365757"/>
                <a:gd name="connsiteX44" fmla="*/ 188172 w 300081"/>
                <a:gd name="connsiteY44" fmla="*/ 45042 h 365757"/>
                <a:gd name="connsiteX45" fmla="*/ 170671 w 300081"/>
                <a:gd name="connsiteY45" fmla="*/ 30969 h 365757"/>
                <a:gd name="connsiteX46" fmla="*/ 158640 w 300081"/>
                <a:gd name="connsiteY46" fmla="*/ 24552 h 365757"/>
                <a:gd name="connsiteX47" fmla="*/ 133629 w 300081"/>
                <a:gd name="connsiteY47" fmla="*/ 11573 h 365757"/>
                <a:gd name="connsiteX48" fmla="*/ 131660 w 300081"/>
                <a:gd name="connsiteY48" fmla="*/ 3187 h 365757"/>
                <a:gd name="connsiteX49" fmla="*/ 119118 w 300081"/>
                <a:gd name="connsiteY49" fmla="*/ 3187 h 365757"/>
                <a:gd name="connsiteX50" fmla="*/ 88273 w 300081"/>
                <a:gd name="connsiteY50" fmla="*/ -94 h 365757"/>
                <a:gd name="connsiteX51" fmla="*/ 94107 w 300081"/>
                <a:gd name="connsiteY51" fmla="*/ 17187 h 365757"/>
                <a:gd name="connsiteX52" fmla="*/ 103076 w 300081"/>
                <a:gd name="connsiteY52" fmla="*/ 48543 h 365757"/>
                <a:gd name="connsiteX53" fmla="*/ 88492 w 300081"/>
                <a:gd name="connsiteY53" fmla="*/ 63126 h 365757"/>
                <a:gd name="connsiteX54" fmla="*/ 63554 w 300081"/>
                <a:gd name="connsiteY54" fmla="*/ 59334 h 365757"/>
                <a:gd name="connsiteX55" fmla="*/ 38032 w 300081"/>
                <a:gd name="connsiteY55" fmla="*/ 63710 h 365757"/>
                <a:gd name="connsiteX56" fmla="*/ 37011 w 300081"/>
                <a:gd name="connsiteY56" fmla="*/ 71001 h 365757"/>
                <a:gd name="connsiteX57" fmla="*/ 38397 w 300081"/>
                <a:gd name="connsiteY57" fmla="*/ 96742 h 365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00081" h="365757">
                  <a:moveTo>
                    <a:pt x="38397" y="96742"/>
                  </a:moveTo>
                  <a:cubicBezTo>
                    <a:pt x="30376" y="109648"/>
                    <a:pt x="19365" y="110742"/>
                    <a:pt x="21334" y="114023"/>
                  </a:cubicBezTo>
                  <a:cubicBezTo>
                    <a:pt x="23303" y="117305"/>
                    <a:pt x="35334" y="128024"/>
                    <a:pt x="32344" y="133420"/>
                  </a:cubicBezTo>
                  <a:cubicBezTo>
                    <a:pt x="29355" y="138816"/>
                    <a:pt x="25053" y="135608"/>
                    <a:pt x="25053" y="145306"/>
                  </a:cubicBezTo>
                  <a:cubicBezTo>
                    <a:pt x="25053" y="155004"/>
                    <a:pt x="11052" y="155077"/>
                    <a:pt x="6021" y="155077"/>
                  </a:cubicBezTo>
                  <a:cubicBezTo>
                    <a:pt x="990" y="155077"/>
                    <a:pt x="7042" y="164775"/>
                    <a:pt x="4052" y="172358"/>
                  </a:cubicBezTo>
                  <a:cubicBezTo>
                    <a:pt x="1814" y="181933"/>
                    <a:pt x="472" y="191704"/>
                    <a:pt x="42" y="201526"/>
                  </a:cubicBezTo>
                  <a:cubicBezTo>
                    <a:pt x="-906" y="207943"/>
                    <a:pt x="10031" y="218808"/>
                    <a:pt x="9083" y="224131"/>
                  </a:cubicBezTo>
                  <a:cubicBezTo>
                    <a:pt x="8135" y="229454"/>
                    <a:pt x="42" y="233902"/>
                    <a:pt x="1792" y="238204"/>
                  </a:cubicBezTo>
                  <a:cubicBezTo>
                    <a:pt x="8201" y="247049"/>
                    <a:pt x="11927" y="257557"/>
                    <a:pt x="12511" y="268465"/>
                  </a:cubicBezTo>
                  <a:cubicBezTo>
                    <a:pt x="15311" y="269143"/>
                    <a:pt x="17848" y="270645"/>
                    <a:pt x="19803" y="272768"/>
                  </a:cubicBezTo>
                  <a:cubicBezTo>
                    <a:pt x="24732" y="279972"/>
                    <a:pt x="32950" y="284223"/>
                    <a:pt x="41678" y="284070"/>
                  </a:cubicBezTo>
                  <a:cubicBezTo>
                    <a:pt x="51449" y="284070"/>
                    <a:pt x="55241" y="291362"/>
                    <a:pt x="59689" y="290560"/>
                  </a:cubicBezTo>
                  <a:cubicBezTo>
                    <a:pt x="64137" y="289757"/>
                    <a:pt x="76242" y="293841"/>
                    <a:pt x="66470" y="302737"/>
                  </a:cubicBezTo>
                  <a:cubicBezTo>
                    <a:pt x="56699" y="311633"/>
                    <a:pt x="55241" y="322206"/>
                    <a:pt x="52981" y="332707"/>
                  </a:cubicBezTo>
                  <a:cubicBezTo>
                    <a:pt x="51522" y="339561"/>
                    <a:pt x="51595" y="348967"/>
                    <a:pt x="49991" y="354582"/>
                  </a:cubicBezTo>
                  <a:cubicBezTo>
                    <a:pt x="59543" y="355457"/>
                    <a:pt x="73617" y="356259"/>
                    <a:pt x="78721" y="353488"/>
                  </a:cubicBezTo>
                  <a:cubicBezTo>
                    <a:pt x="85750" y="349339"/>
                    <a:pt x="94377" y="348931"/>
                    <a:pt x="101763" y="352395"/>
                  </a:cubicBezTo>
                  <a:cubicBezTo>
                    <a:pt x="108501" y="354932"/>
                    <a:pt x="115013" y="358024"/>
                    <a:pt x="121232" y="361655"/>
                  </a:cubicBezTo>
                  <a:cubicBezTo>
                    <a:pt x="121889" y="359468"/>
                    <a:pt x="122982" y="357791"/>
                    <a:pt x="125024" y="357499"/>
                  </a:cubicBezTo>
                  <a:cubicBezTo>
                    <a:pt x="131733" y="356697"/>
                    <a:pt x="139608" y="371280"/>
                    <a:pt x="144493" y="363187"/>
                  </a:cubicBezTo>
                  <a:cubicBezTo>
                    <a:pt x="149379" y="355093"/>
                    <a:pt x="159515" y="356697"/>
                    <a:pt x="164765" y="359978"/>
                  </a:cubicBezTo>
                  <a:cubicBezTo>
                    <a:pt x="170803" y="364302"/>
                    <a:pt x="179093" y="363595"/>
                    <a:pt x="184307" y="358301"/>
                  </a:cubicBezTo>
                  <a:cubicBezTo>
                    <a:pt x="190287" y="351811"/>
                    <a:pt x="213475" y="348603"/>
                    <a:pt x="218798" y="351009"/>
                  </a:cubicBezTo>
                  <a:cubicBezTo>
                    <a:pt x="224121" y="353416"/>
                    <a:pt x="237538" y="359905"/>
                    <a:pt x="232288" y="340436"/>
                  </a:cubicBezTo>
                  <a:cubicBezTo>
                    <a:pt x="227037" y="320967"/>
                    <a:pt x="243590" y="325050"/>
                    <a:pt x="245778" y="317758"/>
                  </a:cubicBezTo>
                  <a:cubicBezTo>
                    <a:pt x="247965" y="310466"/>
                    <a:pt x="267653" y="307258"/>
                    <a:pt x="264591" y="301570"/>
                  </a:cubicBezTo>
                  <a:cubicBezTo>
                    <a:pt x="261528" y="295883"/>
                    <a:pt x="236809" y="278893"/>
                    <a:pt x="229298" y="273205"/>
                  </a:cubicBezTo>
                  <a:cubicBezTo>
                    <a:pt x="221787" y="267517"/>
                    <a:pt x="222006" y="249725"/>
                    <a:pt x="218069" y="242433"/>
                  </a:cubicBezTo>
                  <a:cubicBezTo>
                    <a:pt x="214131" y="235141"/>
                    <a:pt x="206037" y="225443"/>
                    <a:pt x="215808" y="222964"/>
                  </a:cubicBezTo>
                  <a:cubicBezTo>
                    <a:pt x="225579" y="220485"/>
                    <a:pt x="242788" y="216474"/>
                    <a:pt x="251100" y="208380"/>
                  </a:cubicBezTo>
                  <a:cubicBezTo>
                    <a:pt x="259413" y="200286"/>
                    <a:pt x="274362" y="199484"/>
                    <a:pt x="278810" y="194599"/>
                  </a:cubicBezTo>
                  <a:cubicBezTo>
                    <a:pt x="283258" y="189713"/>
                    <a:pt x="293831" y="198682"/>
                    <a:pt x="296821" y="193796"/>
                  </a:cubicBezTo>
                  <a:cubicBezTo>
                    <a:pt x="300839" y="187744"/>
                    <a:pt x="301145" y="179957"/>
                    <a:pt x="297623" y="173598"/>
                  </a:cubicBezTo>
                  <a:cubicBezTo>
                    <a:pt x="292045" y="164906"/>
                    <a:pt x="289179" y="154756"/>
                    <a:pt x="289383" y="144431"/>
                  </a:cubicBezTo>
                  <a:cubicBezTo>
                    <a:pt x="288581" y="130649"/>
                    <a:pt x="284862" y="131451"/>
                    <a:pt x="284862" y="124961"/>
                  </a:cubicBezTo>
                  <a:cubicBezTo>
                    <a:pt x="285380" y="118209"/>
                    <a:pt x="282674" y="111617"/>
                    <a:pt x="277570" y="107169"/>
                  </a:cubicBezTo>
                  <a:cubicBezTo>
                    <a:pt x="272320" y="103888"/>
                    <a:pt x="270278" y="101481"/>
                    <a:pt x="275310" y="92585"/>
                  </a:cubicBezTo>
                  <a:cubicBezTo>
                    <a:pt x="280341" y="83689"/>
                    <a:pt x="278299" y="61012"/>
                    <a:pt x="276039" y="54522"/>
                  </a:cubicBezTo>
                  <a:cubicBezTo>
                    <a:pt x="275703" y="53056"/>
                    <a:pt x="275703" y="51539"/>
                    <a:pt x="276039" y="50074"/>
                  </a:cubicBezTo>
                  <a:cubicBezTo>
                    <a:pt x="274442" y="49089"/>
                    <a:pt x="273392" y="47420"/>
                    <a:pt x="273195" y="45553"/>
                  </a:cubicBezTo>
                  <a:cubicBezTo>
                    <a:pt x="271664" y="36949"/>
                    <a:pt x="265903" y="33740"/>
                    <a:pt x="253215" y="33740"/>
                  </a:cubicBezTo>
                  <a:cubicBezTo>
                    <a:pt x="240528" y="33740"/>
                    <a:pt x="261163" y="19667"/>
                    <a:pt x="256205" y="12667"/>
                  </a:cubicBezTo>
                  <a:cubicBezTo>
                    <a:pt x="251246" y="5666"/>
                    <a:pt x="238194" y="25573"/>
                    <a:pt x="226162" y="21271"/>
                  </a:cubicBezTo>
                  <a:cubicBezTo>
                    <a:pt x="214131" y="16969"/>
                    <a:pt x="198672" y="36438"/>
                    <a:pt x="188172" y="45042"/>
                  </a:cubicBezTo>
                  <a:cubicBezTo>
                    <a:pt x="177671" y="53647"/>
                    <a:pt x="162650" y="43438"/>
                    <a:pt x="170671" y="30969"/>
                  </a:cubicBezTo>
                  <a:cubicBezTo>
                    <a:pt x="178692" y="18500"/>
                    <a:pt x="170671" y="19667"/>
                    <a:pt x="158640" y="24552"/>
                  </a:cubicBezTo>
                  <a:cubicBezTo>
                    <a:pt x="146608" y="29438"/>
                    <a:pt x="132097" y="23459"/>
                    <a:pt x="133629" y="11573"/>
                  </a:cubicBezTo>
                  <a:cubicBezTo>
                    <a:pt x="133898" y="8641"/>
                    <a:pt x="133206" y="5696"/>
                    <a:pt x="131660" y="3187"/>
                  </a:cubicBezTo>
                  <a:cubicBezTo>
                    <a:pt x="127518" y="4026"/>
                    <a:pt x="123260" y="4026"/>
                    <a:pt x="119118" y="3187"/>
                  </a:cubicBezTo>
                  <a:cubicBezTo>
                    <a:pt x="109011" y="810"/>
                    <a:pt x="98650" y="-291"/>
                    <a:pt x="88273" y="-94"/>
                  </a:cubicBezTo>
                  <a:cubicBezTo>
                    <a:pt x="92211" y="6177"/>
                    <a:pt x="96513" y="12375"/>
                    <a:pt x="94107" y="17187"/>
                  </a:cubicBezTo>
                  <a:cubicBezTo>
                    <a:pt x="89586" y="26448"/>
                    <a:pt x="96586" y="35053"/>
                    <a:pt x="103076" y="48543"/>
                  </a:cubicBezTo>
                  <a:cubicBezTo>
                    <a:pt x="109566" y="62032"/>
                    <a:pt x="89075" y="54449"/>
                    <a:pt x="88492" y="63126"/>
                  </a:cubicBezTo>
                  <a:cubicBezTo>
                    <a:pt x="87908" y="71804"/>
                    <a:pt x="69533" y="62616"/>
                    <a:pt x="63554" y="59334"/>
                  </a:cubicBezTo>
                  <a:cubicBezTo>
                    <a:pt x="57574" y="56053"/>
                    <a:pt x="37522" y="58241"/>
                    <a:pt x="38032" y="63710"/>
                  </a:cubicBezTo>
                  <a:cubicBezTo>
                    <a:pt x="38134" y="66181"/>
                    <a:pt x="37792" y="68654"/>
                    <a:pt x="37011" y="71001"/>
                  </a:cubicBezTo>
                  <a:cubicBezTo>
                    <a:pt x="40074" y="82377"/>
                    <a:pt x="41168" y="92002"/>
                    <a:pt x="38397" y="96742"/>
                  </a:cubicBezTo>
                  <a:close/>
                </a:path>
              </a:pathLst>
            </a:custGeom>
            <a:grpFill/>
            <a:ln w="3175" cap="flat">
              <a:solidFill>
                <a:srgbClr val="F3F3F3"/>
              </a:solidFill>
              <a:prstDash val="solid"/>
              <a:miter/>
            </a:ln>
          </p:spPr>
          <p:txBody>
            <a:bodyPr rtlCol="0" anchor="ctr"/>
            <a:lstStyle/>
            <a:p>
              <a:endParaRPr lang="pt-PT"/>
            </a:p>
          </p:txBody>
        </p:sp>
        <p:sp>
          <p:nvSpPr>
            <p:cNvPr id="140" name="Forma livre: Forma 139">
              <a:extLst>
                <a:ext uri="{FF2B5EF4-FFF2-40B4-BE49-F238E27FC236}">
                  <a16:creationId xmlns:a16="http://schemas.microsoft.com/office/drawing/2014/main" id="{E97CF896-93CD-465E-A957-B9371FFA6747}"/>
                </a:ext>
              </a:extLst>
            </p:cNvPr>
            <p:cNvSpPr/>
            <p:nvPr/>
          </p:nvSpPr>
          <p:spPr>
            <a:xfrm>
              <a:off x="6425811" y="1243040"/>
              <a:ext cx="354591" cy="606160"/>
            </a:xfrm>
            <a:custGeom>
              <a:avLst/>
              <a:gdLst>
                <a:gd name="connsiteX0" fmla="*/ 343576 w 354591"/>
                <a:gd name="connsiteY0" fmla="*/ 427919 h 606160"/>
                <a:gd name="connsiteX1" fmla="*/ 300554 w 354591"/>
                <a:gd name="connsiteY1" fmla="*/ 392262 h 606160"/>
                <a:gd name="connsiteX2" fmla="*/ 321555 w 354591"/>
                <a:gd name="connsiteY2" fmla="*/ 371772 h 606160"/>
                <a:gd name="connsiteX3" fmla="*/ 303544 w 354591"/>
                <a:gd name="connsiteY3" fmla="*/ 352302 h 606160"/>
                <a:gd name="connsiteX4" fmla="*/ 308575 w 354591"/>
                <a:gd name="connsiteY4" fmla="*/ 333927 h 606160"/>
                <a:gd name="connsiteX5" fmla="*/ 291585 w 354591"/>
                <a:gd name="connsiteY5" fmla="*/ 322041 h 606160"/>
                <a:gd name="connsiteX6" fmla="*/ 299533 w 354591"/>
                <a:gd name="connsiteY6" fmla="*/ 311249 h 606160"/>
                <a:gd name="connsiteX7" fmla="*/ 294575 w 354591"/>
                <a:gd name="connsiteY7" fmla="*/ 283175 h 606160"/>
                <a:gd name="connsiteX8" fmla="*/ 305586 w 354591"/>
                <a:gd name="connsiteY8" fmla="*/ 261300 h 606160"/>
                <a:gd name="connsiteX9" fmla="*/ 273574 w 354591"/>
                <a:gd name="connsiteY9" fmla="*/ 206173 h 606160"/>
                <a:gd name="connsiteX10" fmla="*/ 283564 w 354591"/>
                <a:gd name="connsiteY10" fmla="*/ 184662 h 606160"/>
                <a:gd name="connsiteX11" fmla="*/ 304565 w 354591"/>
                <a:gd name="connsiteY11" fmla="*/ 157609 h 606160"/>
                <a:gd name="connsiteX12" fmla="*/ 280574 w 354591"/>
                <a:gd name="connsiteY12" fmla="*/ 130629 h 606160"/>
                <a:gd name="connsiteX13" fmla="*/ 259574 w 354591"/>
                <a:gd name="connsiteY13" fmla="*/ 117650 h 606160"/>
                <a:gd name="connsiteX14" fmla="*/ 254543 w 354591"/>
                <a:gd name="connsiteY14" fmla="*/ 97160 h 606160"/>
                <a:gd name="connsiteX15" fmla="*/ 259574 w 354591"/>
                <a:gd name="connsiteY15" fmla="*/ 77690 h 606160"/>
                <a:gd name="connsiteX16" fmla="*/ 272553 w 354591"/>
                <a:gd name="connsiteY16" fmla="*/ 66899 h 606160"/>
                <a:gd name="connsiteX17" fmla="*/ 279845 w 354591"/>
                <a:gd name="connsiteY17" fmla="*/ 53554 h 606160"/>
                <a:gd name="connsiteX18" fmla="*/ 279845 w 354591"/>
                <a:gd name="connsiteY18" fmla="*/ 33210 h 606160"/>
                <a:gd name="connsiteX19" fmla="*/ 244480 w 354591"/>
                <a:gd name="connsiteY19" fmla="*/ 7178 h 606160"/>
                <a:gd name="connsiteX20" fmla="*/ 217135 w 354591"/>
                <a:gd name="connsiteY20" fmla="*/ 7178 h 606160"/>
                <a:gd name="connsiteX21" fmla="*/ 183374 w 354591"/>
                <a:gd name="connsiteY21" fmla="*/ 15856 h 606160"/>
                <a:gd name="connsiteX22" fmla="*/ 162446 w 354591"/>
                <a:gd name="connsiteY22" fmla="*/ 40137 h 606160"/>
                <a:gd name="connsiteX23" fmla="*/ 156029 w 354591"/>
                <a:gd name="connsiteY23" fmla="*/ 71420 h 606160"/>
                <a:gd name="connsiteX24" fmla="*/ 141446 w 354591"/>
                <a:gd name="connsiteY24" fmla="*/ 92201 h 606160"/>
                <a:gd name="connsiteX25" fmla="*/ 122122 w 354591"/>
                <a:gd name="connsiteY25" fmla="*/ 87024 h 606160"/>
                <a:gd name="connsiteX26" fmla="*/ 96382 w 354591"/>
                <a:gd name="connsiteY26" fmla="*/ 85274 h 606160"/>
                <a:gd name="connsiteX27" fmla="*/ 59412 w 354591"/>
                <a:gd name="connsiteY27" fmla="*/ 83524 h 606160"/>
                <a:gd name="connsiteX28" fmla="*/ 22442 w 354591"/>
                <a:gd name="connsiteY28" fmla="*/ 54357 h 606160"/>
                <a:gd name="connsiteX29" fmla="*/ -17 w 354591"/>
                <a:gd name="connsiteY29" fmla="*/ 72149 h 606160"/>
                <a:gd name="connsiteX30" fmla="*/ 36880 w 354591"/>
                <a:gd name="connsiteY30" fmla="*/ 101316 h 606160"/>
                <a:gd name="connsiteX31" fmla="*/ 85152 w 354591"/>
                <a:gd name="connsiteY31" fmla="*/ 132598 h 606160"/>
                <a:gd name="connsiteX32" fmla="*/ 86757 w 354591"/>
                <a:gd name="connsiteY32" fmla="*/ 167308 h 606160"/>
                <a:gd name="connsiteX33" fmla="*/ 94778 w 354591"/>
                <a:gd name="connsiteY33" fmla="*/ 200267 h 606160"/>
                <a:gd name="connsiteX34" fmla="*/ 93174 w 354591"/>
                <a:gd name="connsiteY34" fmla="*/ 231476 h 606160"/>
                <a:gd name="connsiteX35" fmla="*/ 99663 w 354591"/>
                <a:gd name="connsiteY35" fmla="*/ 250508 h 606160"/>
                <a:gd name="connsiteX36" fmla="*/ 104403 w 354591"/>
                <a:gd name="connsiteY36" fmla="*/ 268519 h 606160"/>
                <a:gd name="connsiteX37" fmla="*/ 131601 w 354591"/>
                <a:gd name="connsiteY37" fmla="*/ 280623 h 606160"/>
                <a:gd name="connsiteX38" fmla="*/ 143633 w 354591"/>
                <a:gd name="connsiteY38" fmla="*/ 308697 h 606160"/>
                <a:gd name="connsiteX39" fmla="*/ 137654 w 354591"/>
                <a:gd name="connsiteY39" fmla="*/ 321676 h 606160"/>
                <a:gd name="connsiteX40" fmla="*/ 119060 w 354591"/>
                <a:gd name="connsiteY40" fmla="*/ 337864 h 606160"/>
                <a:gd name="connsiteX41" fmla="*/ 84569 w 354591"/>
                <a:gd name="connsiteY41" fmla="*/ 374324 h 606160"/>
                <a:gd name="connsiteX42" fmla="*/ 64589 w 354591"/>
                <a:gd name="connsiteY42" fmla="*/ 391022 h 606160"/>
                <a:gd name="connsiteX43" fmla="*/ 50005 w 354591"/>
                <a:gd name="connsiteY43" fmla="*/ 399918 h 606160"/>
                <a:gd name="connsiteX44" fmla="*/ 47016 w 354591"/>
                <a:gd name="connsiteY44" fmla="*/ 406554 h 606160"/>
                <a:gd name="connsiteX45" fmla="*/ 46651 w 354591"/>
                <a:gd name="connsiteY45" fmla="*/ 411002 h 606160"/>
                <a:gd name="connsiteX46" fmla="*/ 24776 w 354591"/>
                <a:gd name="connsiteY46" fmla="*/ 423398 h 606160"/>
                <a:gd name="connsiteX47" fmla="*/ 20255 w 354591"/>
                <a:gd name="connsiteY47" fmla="*/ 424346 h 606160"/>
                <a:gd name="connsiteX48" fmla="*/ 8442 w 354591"/>
                <a:gd name="connsiteY48" fmla="*/ 446659 h 606160"/>
                <a:gd name="connsiteX49" fmla="*/ 9463 w 354591"/>
                <a:gd name="connsiteY49" fmla="*/ 467733 h 606160"/>
                <a:gd name="connsiteX50" fmla="*/ 12963 w 354591"/>
                <a:gd name="connsiteY50" fmla="*/ 493108 h 606160"/>
                <a:gd name="connsiteX51" fmla="*/ 18942 w 354591"/>
                <a:gd name="connsiteY51" fmla="*/ 534161 h 606160"/>
                <a:gd name="connsiteX52" fmla="*/ 9973 w 354591"/>
                <a:gd name="connsiteY52" fmla="*/ 571933 h 606160"/>
                <a:gd name="connsiteX53" fmla="*/ 41474 w 354591"/>
                <a:gd name="connsiteY53" fmla="*/ 585423 h 606160"/>
                <a:gd name="connsiteX54" fmla="*/ 62037 w 354591"/>
                <a:gd name="connsiteY54" fmla="*/ 597309 h 606160"/>
                <a:gd name="connsiteX55" fmla="*/ 99007 w 354591"/>
                <a:gd name="connsiteY55" fmla="*/ 605986 h 606160"/>
                <a:gd name="connsiteX56" fmla="*/ 204228 w 354591"/>
                <a:gd name="connsiteY56" fmla="*/ 580246 h 606160"/>
                <a:gd name="connsiteX57" fmla="*/ 234562 w 354591"/>
                <a:gd name="connsiteY57" fmla="*/ 576454 h 606160"/>
                <a:gd name="connsiteX58" fmla="*/ 250751 w 354591"/>
                <a:gd name="connsiteY58" fmla="*/ 554579 h 606160"/>
                <a:gd name="connsiteX59" fmla="*/ 302815 w 354591"/>
                <a:gd name="connsiteY59" fmla="*/ 509223 h 606160"/>
                <a:gd name="connsiteX60" fmla="*/ 352837 w 354591"/>
                <a:gd name="connsiteY60" fmla="*/ 457378 h 606160"/>
                <a:gd name="connsiteX61" fmla="*/ 343576 w 354591"/>
                <a:gd name="connsiteY61" fmla="*/ 427919 h 606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54591" h="606160">
                  <a:moveTo>
                    <a:pt x="343576" y="427919"/>
                  </a:moveTo>
                  <a:cubicBezTo>
                    <a:pt x="330597" y="411731"/>
                    <a:pt x="301575" y="400939"/>
                    <a:pt x="300554" y="392262"/>
                  </a:cubicBezTo>
                  <a:cubicBezTo>
                    <a:pt x="299533" y="383584"/>
                    <a:pt x="322430" y="382563"/>
                    <a:pt x="321555" y="371772"/>
                  </a:cubicBezTo>
                  <a:cubicBezTo>
                    <a:pt x="320679" y="360980"/>
                    <a:pt x="308575" y="360980"/>
                    <a:pt x="303544" y="352302"/>
                  </a:cubicBezTo>
                  <a:cubicBezTo>
                    <a:pt x="298512" y="343625"/>
                    <a:pt x="309596" y="338229"/>
                    <a:pt x="308575" y="333927"/>
                  </a:cubicBezTo>
                  <a:cubicBezTo>
                    <a:pt x="307554" y="329625"/>
                    <a:pt x="292533" y="327510"/>
                    <a:pt x="291585" y="322041"/>
                  </a:cubicBezTo>
                  <a:cubicBezTo>
                    <a:pt x="290637" y="316572"/>
                    <a:pt x="301575" y="317739"/>
                    <a:pt x="299533" y="311249"/>
                  </a:cubicBezTo>
                  <a:cubicBezTo>
                    <a:pt x="297491" y="304759"/>
                    <a:pt x="287574" y="292874"/>
                    <a:pt x="294575" y="283175"/>
                  </a:cubicBezTo>
                  <a:cubicBezTo>
                    <a:pt x="301575" y="273477"/>
                    <a:pt x="316450" y="283175"/>
                    <a:pt x="305586" y="261300"/>
                  </a:cubicBezTo>
                  <a:cubicBezTo>
                    <a:pt x="294720" y="239424"/>
                    <a:pt x="277585" y="212663"/>
                    <a:pt x="273574" y="206173"/>
                  </a:cubicBezTo>
                  <a:cubicBezTo>
                    <a:pt x="269564" y="199683"/>
                    <a:pt x="277585" y="188891"/>
                    <a:pt x="283564" y="184662"/>
                  </a:cubicBezTo>
                  <a:cubicBezTo>
                    <a:pt x="289543" y="180433"/>
                    <a:pt x="304565" y="164099"/>
                    <a:pt x="304565" y="157609"/>
                  </a:cubicBezTo>
                  <a:cubicBezTo>
                    <a:pt x="304565" y="151120"/>
                    <a:pt x="285533" y="133838"/>
                    <a:pt x="280574" y="130629"/>
                  </a:cubicBezTo>
                  <a:cubicBezTo>
                    <a:pt x="275616" y="127421"/>
                    <a:pt x="264532" y="128442"/>
                    <a:pt x="259574" y="117650"/>
                  </a:cubicBezTo>
                  <a:cubicBezTo>
                    <a:pt x="254615" y="106858"/>
                    <a:pt x="249584" y="103649"/>
                    <a:pt x="254543" y="97160"/>
                  </a:cubicBezTo>
                  <a:cubicBezTo>
                    <a:pt x="258531" y="91494"/>
                    <a:pt x="260318" y="84574"/>
                    <a:pt x="259574" y="77690"/>
                  </a:cubicBezTo>
                  <a:cubicBezTo>
                    <a:pt x="259574" y="71201"/>
                    <a:pt x="270584" y="76597"/>
                    <a:pt x="272553" y="66899"/>
                  </a:cubicBezTo>
                  <a:cubicBezTo>
                    <a:pt x="273764" y="61882"/>
                    <a:pt x="276279" y="57281"/>
                    <a:pt x="279845" y="53554"/>
                  </a:cubicBezTo>
                  <a:cubicBezTo>
                    <a:pt x="280210" y="46780"/>
                    <a:pt x="280210" y="39984"/>
                    <a:pt x="279845" y="33210"/>
                  </a:cubicBezTo>
                  <a:cubicBezTo>
                    <a:pt x="278168" y="22783"/>
                    <a:pt x="250678" y="19356"/>
                    <a:pt x="244480" y="7178"/>
                  </a:cubicBezTo>
                  <a:cubicBezTo>
                    <a:pt x="238281" y="-4999"/>
                    <a:pt x="221948" y="251"/>
                    <a:pt x="217135" y="7178"/>
                  </a:cubicBezTo>
                  <a:cubicBezTo>
                    <a:pt x="212322" y="14105"/>
                    <a:pt x="183374" y="5501"/>
                    <a:pt x="183374" y="15856"/>
                  </a:cubicBezTo>
                  <a:cubicBezTo>
                    <a:pt x="183374" y="26210"/>
                    <a:pt x="162446" y="28033"/>
                    <a:pt x="162446" y="40137"/>
                  </a:cubicBezTo>
                  <a:cubicBezTo>
                    <a:pt x="162446" y="52242"/>
                    <a:pt x="172072" y="73170"/>
                    <a:pt x="156029" y="71420"/>
                  </a:cubicBezTo>
                  <a:cubicBezTo>
                    <a:pt x="139987" y="69670"/>
                    <a:pt x="151216" y="78347"/>
                    <a:pt x="141446" y="92201"/>
                  </a:cubicBezTo>
                  <a:cubicBezTo>
                    <a:pt x="131674" y="106056"/>
                    <a:pt x="131747" y="83524"/>
                    <a:pt x="122122" y="87024"/>
                  </a:cubicBezTo>
                  <a:cubicBezTo>
                    <a:pt x="112497" y="90524"/>
                    <a:pt x="101194" y="76597"/>
                    <a:pt x="96382" y="85274"/>
                  </a:cubicBezTo>
                  <a:cubicBezTo>
                    <a:pt x="91569" y="93951"/>
                    <a:pt x="75527" y="87024"/>
                    <a:pt x="59412" y="83524"/>
                  </a:cubicBezTo>
                  <a:cubicBezTo>
                    <a:pt x="43297" y="80024"/>
                    <a:pt x="35349" y="55815"/>
                    <a:pt x="22442" y="54357"/>
                  </a:cubicBezTo>
                  <a:cubicBezTo>
                    <a:pt x="13911" y="53190"/>
                    <a:pt x="4796" y="60555"/>
                    <a:pt x="-17" y="72149"/>
                  </a:cubicBezTo>
                  <a:cubicBezTo>
                    <a:pt x="12452" y="80826"/>
                    <a:pt x="20619" y="93222"/>
                    <a:pt x="36880" y="101316"/>
                  </a:cubicBezTo>
                  <a:cubicBezTo>
                    <a:pt x="54599" y="109994"/>
                    <a:pt x="86757" y="120421"/>
                    <a:pt x="85152" y="132598"/>
                  </a:cubicBezTo>
                  <a:cubicBezTo>
                    <a:pt x="83548" y="144776"/>
                    <a:pt x="78735" y="161766"/>
                    <a:pt x="86757" y="167308"/>
                  </a:cubicBezTo>
                  <a:cubicBezTo>
                    <a:pt x="94778" y="172849"/>
                    <a:pt x="85152" y="195017"/>
                    <a:pt x="94778" y="200267"/>
                  </a:cubicBezTo>
                  <a:cubicBezTo>
                    <a:pt x="104403" y="205517"/>
                    <a:pt x="101194" y="231476"/>
                    <a:pt x="93174" y="231476"/>
                  </a:cubicBezTo>
                  <a:cubicBezTo>
                    <a:pt x="85152" y="231476"/>
                    <a:pt x="94778" y="245331"/>
                    <a:pt x="99663" y="250508"/>
                  </a:cubicBezTo>
                  <a:cubicBezTo>
                    <a:pt x="102696" y="256035"/>
                    <a:pt x="104323" y="262218"/>
                    <a:pt x="104403" y="268519"/>
                  </a:cubicBezTo>
                  <a:cubicBezTo>
                    <a:pt x="113831" y="271691"/>
                    <a:pt x="122932" y="275745"/>
                    <a:pt x="131601" y="280623"/>
                  </a:cubicBezTo>
                  <a:cubicBezTo>
                    <a:pt x="145165" y="287113"/>
                    <a:pt x="143123" y="297394"/>
                    <a:pt x="143633" y="308697"/>
                  </a:cubicBezTo>
                  <a:cubicBezTo>
                    <a:pt x="144144" y="319999"/>
                    <a:pt x="144581" y="326489"/>
                    <a:pt x="137654" y="321676"/>
                  </a:cubicBezTo>
                  <a:cubicBezTo>
                    <a:pt x="130726" y="316864"/>
                    <a:pt x="123070" y="321676"/>
                    <a:pt x="119060" y="337864"/>
                  </a:cubicBezTo>
                  <a:cubicBezTo>
                    <a:pt x="115049" y="354052"/>
                    <a:pt x="96090" y="373522"/>
                    <a:pt x="84569" y="374324"/>
                  </a:cubicBezTo>
                  <a:cubicBezTo>
                    <a:pt x="73048" y="375126"/>
                    <a:pt x="74069" y="388324"/>
                    <a:pt x="64589" y="391022"/>
                  </a:cubicBezTo>
                  <a:cubicBezTo>
                    <a:pt x="58923" y="392393"/>
                    <a:pt x="53819" y="395507"/>
                    <a:pt x="50005" y="399918"/>
                  </a:cubicBezTo>
                  <a:cubicBezTo>
                    <a:pt x="49262" y="402237"/>
                    <a:pt x="48263" y="404461"/>
                    <a:pt x="47016" y="406554"/>
                  </a:cubicBezTo>
                  <a:cubicBezTo>
                    <a:pt x="46702" y="408012"/>
                    <a:pt x="46585" y="409507"/>
                    <a:pt x="46651" y="411002"/>
                  </a:cubicBezTo>
                  <a:cubicBezTo>
                    <a:pt x="47089" y="421867"/>
                    <a:pt x="33891" y="423325"/>
                    <a:pt x="24776" y="423398"/>
                  </a:cubicBezTo>
                  <a:cubicBezTo>
                    <a:pt x="23295" y="423821"/>
                    <a:pt x="21779" y="424134"/>
                    <a:pt x="20255" y="424346"/>
                  </a:cubicBezTo>
                  <a:cubicBezTo>
                    <a:pt x="14348" y="428065"/>
                    <a:pt x="15004" y="442430"/>
                    <a:pt x="8442" y="446659"/>
                  </a:cubicBezTo>
                  <a:cubicBezTo>
                    <a:pt x="1879" y="450888"/>
                    <a:pt x="2463" y="457961"/>
                    <a:pt x="9463" y="467733"/>
                  </a:cubicBezTo>
                  <a:cubicBezTo>
                    <a:pt x="16463" y="477504"/>
                    <a:pt x="10484" y="486108"/>
                    <a:pt x="12963" y="493108"/>
                  </a:cubicBezTo>
                  <a:cubicBezTo>
                    <a:pt x="15442" y="500108"/>
                    <a:pt x="26453" y="516296"/>
                    <a:pt x="18942" y="534161"/>
                  </a:cubicBezTo>
                  <a:cubicBezTo>
                    <a:pt x="11432" y="552027"/>
                    <a:pt x="3483" y="574121"/>
                    <a:pt x="9973" y="571933"/>
                  </a:cubicBezTo>
                  <a:cubicBezTo>
                    <a:pt x="16463" y="569746"/>
                    <a:pt x="31484" y="586517"/>
                    <a:pt x="41474" y="585423"/>
                  </a:cubicBezTo>
                  <a:cubicBezTo>
                    <a:pt x="51464" y="584329"/>
                    <a:pt x="52558" y="600590"/>
                    <a:pt x="62037" y="597309"/>
                  </a:cubicBezTo>
                  <a:cubicBezTo>
                    <a:pt x="71516" y="594028"/>
                    <a:pt x="71516" y="607007"/>
                    <a:pt x="99007" y="605986"/>
                  </a:cubicBezTo>
                  <a:cubicBezTo>
                    <a:pt x="126497" y="604965"/>
                    <a:pt x="182353" y="580246"/>
                    <a:pt x="204228" y="580246"/>
                  </a:cubicBezTo>
                  <a:cubicBezTo>
                    <a:pt x="214466" y="580326"/>
                    <a:pt x="224660" y="579050"/>
                    <a:pt x="234562" y="576454"/>
                  </a:cubicBezTo>
                  <a:cubicBezTo>
                    <a:pt x="239281" y="568688"/>
                    <a:pt x="244698" y="561360"/>
                    <a:pt x="250751" y="554579"/>
                  </a:cubicBezTo>
                  <a:cubicBezTo>
                    <a:pt x="264751" y="539412"/>
                    <a:pt x="294502" y="528692"/>
                    <a:pt x="302815" y="509223"/>
                  </a:cubicBezTo>
                  <a:cubicBezTo>
                    <a:pt x="311127" y="489754"/>
                    <a:pt x="346566" y="474733"/>
                    <a:pt x="352837" y="457378"/>
                  </a:cubicBezTo>
                  <a:cubicBezTo>
                    <a:pt x="355608" y="448409"/>
                    <a:pt x="356629" y="444107"/>
                    <a:pt x="343576" y="427919"/>
                  </a:cubicBezTo>
                  <a:close/>
                </a:path>
              </a:pathLst>
            </a:custGeom>
            <a:grpFill/>
            <a:ln w="3175" cap="flat">
              <a:solidFill>
                <a:srgbClr val="F3F3F3"/>
              </a:solidFill>
              <a:prstDash val="solid"/>
              <a:miter/>
            </a:ln>
          </p:spPr>
          <p:txBody>
            <a:bodyPr rtlCol="0" anchor="ctr"/>
            <a:lstStyle/>
            <a:p>
              <a:endParaRPr lang="pt-PT"/>
            </a:p>
          </p:txBody>
        </p:sp>
        <p:sp>
          <p:nvSpPr>
            <p:cNvPr id="141" name="Forma livre: Forma 140">
              <a:extLst>
                <a:ext uri="{FF2B5EF4-FFF2-40B4-BE49-F238E27FC236}">
                  <a16:creationId xmlns:a16="http://schemas.microsoft.com/office/drawing/2014/main" id="{5137811B-B86E-4C1A-9D26-B353D8791E87}"/>
                </a:ext>
              </a:extLst>
            </p:cNvPr>
            <p:cNvSpPr/>
            <p:nvPr/>
          </p:nvSpPr>
          <p:spPr>
            <a:xfrm>
              <a:off x="6881334" y="3154564"/>
              <a:ext cx="712488" cy="617006"/>
            </a:xfrm>
            <a:custGeom>
              <a:avLst/>
              <a:gdLst>
                <a:gd name="connsiteX0" fmla="*/ 425901 w 712488"/>
                <a:gd name="connsiteY0" fmla="*/ 128991 h 617006"/>
                <a:gd name="connsiteX1" fmla="*/ 365743 w 712488"/>
                <a:gd name="connsiteY1" fmla="*/ 121700 h 617006"/>
                <a:gd name="connsiteX2" fmla="*/ 325711 w 712488"/>
                <a:gd name="connsiteY2" fmla="*/ 107116 h 617006"/>
                <a:gd name="connsiteX3" fmla="*/ 244188 w 712488"/>
                <a:gd name="connsiteY3" fmla="*/ 42218 h 617006"/>
                <a:gd name="connsiteX4" fmla="*/ 177394 w 712488"/>
                <a:gd name="connsiteY4" fmla="*/ 436 h 617006"/>
                <a:gd name="connsiteX5" fmla="*/ 149321 w 712488"/>
                <a:gd name="connsiteY5" fmla="*/ 436 h 617006"/>
                <a:gd name="connsiteX6" fmla="*/ 114538 w 712488"/>
                <a:gd name="connsiteY6" fmla="*/ 11957 h 617006"/>
                <a:gd name="connsiteX7" fmla="*/ 81142 w 712488"/>
                <a:gd name="connsiteY7" fmla="*/ 34999 h 617006"/>
                <a:gd name="connsiteX8" fmla="*/ 106590 w 712488"/>
                <a:gd name="connsiteY8" fmla="*/ 66719 h 617006"/>
                <a:gd name="connsiteX9" fmla="*/ 86538 w 712488"/>
                <a:gd name="connsiteY9" fmla="*/ 84073 h 617006"/>
                <a:gd name="connsiteX10" fmla="*/ 65100 w 712488"/>
                <a:gd name="connsiteY10" fmla="*/ 94136 h 617006"/>
                <a:gd name="connsiteX11" fmla="*/ 38411 w 712488"/>
                <a:gd name="connsiteY11" fmla="*/ 116012 h 617006"/>
                <a:gd name="connsiteX12" fmla="*/ 4796 w 712488"/>
                <a:gd name="connsiteY12" fmla="*/ 99897 h 617006"/>
                <a:gd name="connsiteX13" fmla="*/ 1296 w 712488"/>
                <a:gd name="connsiteY13" fmla="*/ 110324 h 617006"/>
                <a:gd name="connsiteX14" fmla="*/ -17 w 712488"/>
                <a:gd name="connsiteY14" fmla="*/ 120241 h 617006"/>
                <a:gd name="connsiteX15" fmla="*/ 5671 w 712488"/>
                <a:gd name="connsiteY15" fmla="*/ 161805 h 617006"/>
                <a:gd name="connsiteX16" fmla="*/ 33161 w 712488"/>
                <a:gd name="connsiteY16" fmla="*/ 198264 h 617006"/>
                <a:gd name="connsiteX17" fmla="*/ 82162 w 712488"/>
                <a:gd name="connsiteY17" fmla="*/ 280298 h 617006"/>
                <a:gd name="connsiteX18" fmla="*/ 108194 w 712488"/>
                <a:gd name="connsiteY18" fmla="*/ 320767 h 617006"/>
                <a:gd name="connsiteX19" fmla="*/ 138674 w 712488"/>
                <a:gd name="connsiteY19" fmla="*/ 361894 h 617006"/>
                <a:gd name="connsiteX20" fmla="*/ 147206 w 712488"/>
                <a:gd name="connsiteY20" fmla="*/ 402363 h 617006"/>
                <a:gd name="connsiteX21" fmla="*/ 174769 w 712488"/>
                <a:gd name="connsiteY21" fmla="*/ 463980 h 617006"/>
                <a:gd name="connsiteX22" fmla="*/ 213781 w 712488"/>
                <a:gd name="connsiteY22" fmla="*/ 511960 h 617006"/>
                <a:gd name="connsiteX23" fmla="*/ 244771 w 712488"/>
                <a:gd name="connsiteY23" fmla="*/ 567597 h 617006"/>
                <a:gd name="connsiteX24" fmla="*/ 256292 w 712488"/>
                <a:gd name="connsiteY24" fmla="*/ 595671 h 617006"/>
                <a:gd name="connsiteX25" fmla="*/ 267449 w 712488"/>
                <a:gd name="connsiteY25" fmla="*/ 616890 h 617006"/>
                <a:gd name="connsiteX26" fmla="*/ 283054 w 712488"/>
                <a:gd name="connsiteY26" fmla="*/ 607702 h 617006"/>
                <a:gd name="connsiteX27" fmla="*/ 282106 w 712488"/>
                <a:gd name="connsiteY27" fmla="*/ 587869 h 617006"/>
                <a:gd name="connsiteX28" fmla="*/ 296689 w 712488"/>
                <a:gd name="connsiteY28" fmla="*/ 574306 h 617006"/>
                <a:gd name="connsiteX29" fmla="*/ 321846 w 712488"/>
                <a:gd name="connsiteY29" fmla="*/ 578462 h 617006"/>
                <a:gd name="connsiteX30" fmla="*/ 363410 w 712488"/>
                <a:gd name="connsiteY30" fmla="*/ 582618 h 617006"/>
                <a:gd name="connsiteX31" fmla="*/ 410807 w 712488"/>
                <a:gd name="connsiteY31" fmla="*/ 591004 h 617006"/>
                <a:gd name="connsiteX32" fmla="*/ 433995 w 712488"/>
                <a:gd name="connsiteY32" fmla="*/ 581598 h 617006"/>
                <a:gd name="connsiteX33" fmla="*/ 486205 w 712488"/>
                <a:gd name="connsiteY33" fmla="*/ 532523 h 617006"/>
                <a:gd name="connsiteX34" fmla="*/ 552926 w 712488"/>
                <a:gd name="connsiteY34" fmla="*/ 528367 h 617006"/>
                <a:gd name="connsiteX35" fmla="*/ 689283 w 712488"/>
                <a:gd name="connsiteY35" fmla="*/ 480386 h 617006"/>
                <a:gd name="connsiteX36" fmla="*/ 712472 w 712488"/>
                <a:gd name="connsiteY36" fmla="*/ 404186 h 617006"/>
                <a:gd name="connsiteX37" fmla="*/ 695044 w 712488"/>
                <a:gd name="connsiteY37" fmla="*/ 378081 h 617006"/>
                <a:gd name="connsiteX38" fmla="*/ 609948 w 712488"/>
                <a:gd name="connsiteY38" fmla="*/ 367654 h 617006"/>
                <a:gd name="connsiteX39" fmla="*/ 584426 w 712488"/>
                <a:gd name="connsiteY39" fmla="*/ 328424 h 617006"/>
                <a:gd name="connsiteX40" fmla="*/ 570425 w 712488"/>
                <a:gd name="connsiteY40" fmla="*/ 305017 h 617006"/>
                <a:gd name="connsiteX41" fmla="*/ 542134 w 712488"/>
                <a:gd name="connsiteY41" fmla="*/ 284017 h 617006"/>
                <a:gd name="connsiteX42" fmla="*/ 524049 w 712488"/>
                <a:gd name="connsiteY42" fmla="*/ 244640 h 617006"/>
                <a:gd name="connsiteX43" fmla="*/ 509028 w 712488"/>
                <a:gd name="connsiteY43" fmla="*/ 205264 h 617006"/>
                <a:gd name="connsiteX44" fmla="*/ 474538 w 712488"/>
                <a:gd name="connsiteY44" fmla="*/ 162023 h 617006"/>
                <a:gd name="connsiteX45" fmla="*/ 470308 w 712488"/>
                <a:gd name="connsiteY45" fmla="*/ 146565 h 617006"/>
                <a:gd name="connsiteX46" fmla="*/ 443402 w 712488"/>
                <a:gd name="connsiteY46" fmla="*/ 145034 h 61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12488" h="617006">
                  <a:moveTo>
                    <a:pt x="425901" y="128991"/>
                  </a:moveTo>
                  <a:cubicBezTo>
                    <a:pt x="425901" y="128991"/>
                    <a:pt x="373764" y="121700"/>
                    <a:pt x="365743" y="121700"/>
                  </a:cubicBezTo>
                  <a:cubicBezTo>
                    <a:pt x="351159" y="121554"/>
                    <a:pt x="337013" y="116413"/>
                    <a:pt x="325711" y="107116"/>
                  </a:cubicBezTo>
                  <a:cubicBezTo>
                    <a:pt x="299679" y="84073"/>
                    <a:pt x="272480" y="62409"/>
                    <a:pt x="244188" y="42218"/>
                  </a:cubicBezTo>
                  <a:cubicBezTo>
                    <a:pt x="233468" y="36458"/>
                    <a:pt x="189426" y="1821"/>
                    <a:pt x="177394" y="436"/>
                  </a:cubicBezTo>
                  <a:cubicBezTo>
                    <a:pt x="168053" y="-301"/>
                    <a:pt x="158661" y="-301"/>
                    <a:pt x="149321" y="436"/>
                  </a:cubicBezTo>
                  <a:cubicBezTo>
                    <a:pt x="134737" y="436"/>
                    <a:pt x="141300" y="10499"/>
                    <a:pt x="114538" y="11957"/>
                  </a:cubicBezTo>
                  <a:cubicBezTo>
                    <a:pt x="87777" y="13415"/>
                    <a:pt x="73120" y="32155"/>
                    <a:pt x="81142" y="34999"/>
                  </a:cubicBezTo>
                  <a:cubicBezTo>
                    <a:pt x="89163" y="37843"/>
                    <a:pt x="114538" y="62417"/>
                    <a:pt x="106590" y="66719"/>
                  </a:cubicBezTo>
                  <a:cubicBezTo>
                    <a:pt x="98642" y="71021"/>
                    <a:pt x="97183" y="84073"/>
                    <a:pt x="86538" y="84073"/>
                  </a:cubicBezTo>
                  <a:cubicBezTo>
                    <a:pt x="75891" y="84073"/>
                    <a:pt x="65100" y="85532"/>
                    <a:pt x="65100" y="94136"/>
                  </a:cubicBezTo>
                  <a:cubicBezTo>
                    <a:pt x="65100" y="102740"/>
                    <a:pt x="50516" y="117179"/>
                    <a:pt x="38411" y="116012"/>
                  </a:cubicBezTo>
                  <a:cubicBezTo>
                    <a:pt x="26511" y="112234"/>
                    <a:pt x="15194" y="106810"/>
                    <a:pt x="4796" y="99897"/>
                  </a:cubicBezTo>
                  <a:lnTo>
                    <a:pt x="1296" y="110324"/>
                  </a:lnTo>
                  <a:lnTo>
                    <a:pt x="-17" y="120241"/>
                  </a:lnTo>
                  <a:cubicBezTo>
                    <a:pt x="2317" y="127533"/>
                    <a:pt x="-1184" y="159398"/>
                    <a:pt x="5671" y="161805"/>
                  </a:cubicBezTo>
                  <a:cubicBezTo>
                    <a:pt x="12525" y="164211"/>
                    <a:pt x="17192" y="179087"/>
                    <a:pt x="33161" y="198264"/>
                  </a:cubicBezTo>
                  <a:cubicBezTo>
                    <a:pt x="49130" y="217442"/>
                    <a:pt x="81652" y="267901"/>
                    <a:pt x="82162" y="280298"/>
                  </a:cubicBezTo>
                  <a:cubicBezTo>
                    <a:pt x="82673" y="292694"/>
                    <a:pt x="88215" y="306257"/>
                    <a:pt x="108194" y="320767"/>
                  </a:cubicBezTo>
                  <a:cubicBezTo>
                    <a:pt x="128174" y="335278"/>
                    <a:pt x="128174" y="353216"/>
                    <a:pt x="138674" y="361894"/>
                  </a:cubicBezTo>
                  <a:cubicBezTo>
                    <a:pt x="149175" y="370571"/>
                    <a:pt x="146696" y="380779"/>
                    <a:pt x="147206" y="402363"/>
                  </a:cubicBezTo>
                  <a:cubicBezTo>
                    <a:pt x="147716" y="423948"/>
                    <a:pt x="156758" y="452021"/>
                    <a:pt x="174769" y="463980"/>
                  </a:cubicBezTo>
                  <a:cubicBezTo>
                    <a:pt x="193013" y="474888"/>
                    <a:pt x="206824" y="491878"/>
                    <a:pt x="213781" y="511960"/>
                  </a:cubicBezTo>
                  <a:cubicBezTo>
                    <a:pt x="220511" y="532297"/>
                    <a:pt x="231026" y="551168"/>
                    <a:pt x="244771" y="567597"/>
                  </a:cubicBezTo>
                  <a:cubicBezTo>
                    <a:pt x="256292" y="580066"/>
                    <a:pt x="249802" y="586483"/>
                    <a:pt x="256292" y="595671"/>
                  </a:cubicBezTo>
                  <a:cubicBezTo>
                    <a:pt x="260784" y="602306"/>
                    <a:pt x="264532" y="609423"/>
                    <a:pt x="267449" y="616890"/>
                  </a:cubicBezTo>
                  <a:cubicBezTo>
                    <a:pt x="272968" y="614403"/>
                    <a:pt x="278204" y="611326"/>
                    <a:pt x="283054" y="607702"/>
                  </a:cubicBezTo>
                  <a:cubicBezTo>
                    <a:pt x="284949" y="603473"/>
                    <a:pt x="279189" y="592025"/>
                    <a:pt x="282106" y="587869"/>
                  </a:cubicBezTo>
                  <a:cubicBezTo>
                    <a:pt x="285634" y="582101"/>
                    <a:pt x="290710" y="577412"/>
                    <a:pt x="296689" y="574306"/>
                  </a:cubicBezTo>
                  <a:cubicBezTo>
                    <a:pt x="302523" y="572191"/>
                    <a:pt x="309304" y="580577"/>
                    <a:pt x="321846" y="578462"/>
                  </a:cubicBezTo>
                  <a:cubicBezTo>
                    <a:pt x="334388" y="576347"/>
                    <a:pt x="360493" y="579483"/>
                    <a:pt x="363410" y="582618"/>
                  </a:cubicBezTo>
                  <a:cubicBezTo>
                    <a:pt x="366327" y="585754"/>
                    <a:pt x="402129" y="583639"/>
                    <a:pt x="410807" y="591004"/>
                  </a:cubicBezTo>
                  <a:cubicBezTo>
                    <a:pt x="419484" y="598369"/>
                    <a:pt x="428234" y="596181"/>
                    <a:pt x="433995" y="581598"/>
                  </a:cubicBezTo>
                  <a:cubicBezTo>
                    <a:pt x="439756" y="567014"/>
                    <a:pt x="480371" y="535659"/>
                    <a:pt x="486205" y="532523"/>
                  </a:cubicBezTo>
                  <a:cubicBezTo>
                    <a:pt x="492038" y="529388"/>
                    <a:pt x="535571" y="532523"/>
                    <a:pt x="552926" y="528367"/>
                  </a:cubicBezTo>
                  <a:cubicBezTo>
                    <a:pt x="570280" y="524211"/>
                    <a:pt x="684179" y="484615"/>
                    <a:pt x="689283" y="480386"/>
                  </a:cubicBezTo>
                  <a:cubicBezTo>
                    <a:pt x="694387" y="476157"/>
                    <a:pt x="712472" y="411478"/>
                    <a:pt x="712472" y="404186"/>
                  </a:cubicBezTo>
                  <a:cubicBezTo>
                    <a:pt x="712472" y="396895"/>
                    <a:pt x="703794" y="377060"/>
                    <a:pt x="695044" y="378081"/>
                  </a:cubicBezTo>
                  <a:cubicBezTo>
                    <a:pt x="686293" y="379102"/>
                    <a:pt x="614833" y="370790"/>
                    <a:pt x="609948" y="367654"/>
                  </a:cubicBezTo>
                  <a:cubicBezTo>
                    <a:pt x="605062" y="364519"/>
                    <a:pt x="587051" y="349643"/>
                    <a:pt x="584426" y="328424"/>
                  </a:cubicBezTo>
                  <a:cubicBezTo>
                    <a:pt x="577572" y="322146"/>
                    <a:pt x="572686" y="314015"/>
                    <a:pt x="570425" y="305017"/>
                  </a:cubicBezTo>
                  <a:cubicBezTo>
                    <a:pt x="562186" y="306184"/>
                    <a:pt x="549280" y="304142"/>
                    <a:pt x="542134" y="284017"/>
                  </a:cubicBezTo>
                  <a:cubicBezTo>
                    <a:pt x="535498" y="279131"/>
                    <a:pt x="517924" y="252151"/>
                    <a:pt x="524049" y="244640"/>
                  </a:cubicBezTo>
                  <a:cubicBezTo>
                    <a:pt x="531341" y="235526"/>
                    <a:pt x="520039" y="216056"/>
                    <a:pt x="509028" y="205264"/>
                  </a:cubicBezTo>
                  <a:cubicBezTo>
                    <a:pt x="498018" y="194472"/>
                    <a:pt x="475559" y="174493"/>
                    <a:pt x="474538" y="162023"/>
                  </a:cubicBezTo>
                  <a:cubicBezTo>
                    <a:pt x="473663" y="156737"/>
                    <a:pt x="472277" y="151552"/>
                    <a:pt x="470308" y="146565"/>
                  </a:cubicBezTo>
                  <a:lnTo>
                    <a:pt x="443402" y="145034"/>
                  </a:lnTo>
                  <a:close/>
                </a:path>
              </a:pathLst>
            </a:custGeom>
            <a:grpFill/>
            <a:ln w="3175" cap="flat">
              <a:solidFill>
                <a:srgbClr val="F3F3F3"/>
              </a:solidFill>
              <a:prstDash val="solid"/>
              <a:miter/>
            </a:ln>
          </p:spPr>
          <p:txBody>
            <a:bodyPr rtlCol="0" anchor="ctr"/>
            <a:lstStyle/>
            <a:p>
              <a:endParaRPr lang="pt-PT"/>
            </a:p>
          </p:txBody>
        </p:sp>
        <p:sp>
          <p:nvSpPr>
            <p:cNvPr id="142" name="Forma livre: Forma 141">
              <a:extLst>
                <a:ext uri="{FF2B5EF4-FFF2-40B4-BE49-F238E27FC236}">
                  <a16:creationId xmlns:a16="http://schemas.microsoft.com/office/drawing/2014/main" id="{01308AE1-8B8C-4BEB-BA14-4867005A78D1}"/>
                </a:ext>
              </a:extLst>
            </p:cNvPr>
            <p:cNvSpPr/>
            <p:nvPr/>
          </p:nvSpPr>
          <p:spPr>
            <a:xfrm>
              <a:off x="7466797" y="3437530"/>
              <a:ext cx="267538" cy="327258"/>
            </a:xfrm>
            <a:custGeom>
              <a:avLst/>
              <a:gdLst>
                <a:gd name="connsiteX0" fmla="*/ 195333 w 267538"/>
                <a:gd name="connsiteY0" fmla="*/ 188888 h 327258"/>
                <a:gd name="connsiteX1" fmla="*/ 252282 w 267538"/>
                <a:gd name="connsiteY1" fmla="*/ 114439 h 327258"/>
                <a:gd name="connsiteX2" fmla="*/ 267521 w 267538"/>
                <a:gd name="connsiteY2" fmla="*/ 101313 h 327258"/>
                <a:gd name="connsiteX3" fmla="*/ 263146 w 267538"/>
                <a:gd name="connsiteY3" fmla="*/ 99782 h 327258"/>
                <a:gd name="connsiteX4" fmla="*/ 234636 w 267538"/>
                <a:gd name="connsiteY4" fmla="*/ 61427 h 327258"/>
                <a:gd name="connsiteX5" fmla="*/ 178124 w 267538"/>
                <a:gd name="connsiteY5" fmla="*/ 38749 h 327258"/>
                <a:gd name="connsiteX6" fmla="*/ 159894 w 267538"/>
                <a:gd name="connsiteY6" fmla="*/ -117 h 327258"/>
                <a:gd name="connsiteX7" fmla="*/ 148154 w 267538"/>
                <a:gd name="connsiteY7" fmla="*/ 7175 h 327258"/>
                <a:gd name="connsiteX8" fmla="*/ 135321 w 267538"/>
                <a:gd name="connsiteY8" fmla="*/ 7175 h 327258"/>
                <a:gd name="connsiteX9" fmla="*/ 135321 w 267538"/>
                <a:gd name="connsiteY9" fmla="*/ 34884 h 327258"/>
                <a:gd name="connsiteX10" fmla="*/ 113955 w 267538"/>
                <a:gd name="connsiteY10" fmla="*/ 64052 h 327258"/>
                <a:gd name="connsiteX11" fmla="*/ 102579 w 267538"/>
                <a:gd name="connsiteY11" fmla="*/ 94824 h 327258"/>
                <a:gd name="connsiteX12" fmla="*/ 109434 w 267538"/>
                <a:gd name="connsiteY12" fmla="*/ 94824 h 327258"/>
                <a:gd name="connsiteX13" fmla="*/ 126862 w 267538"/>
                <a:gd name="connsiteY13" fmla="*/ 120929 h 327258"/>
                <a:gd name="connsiteX14" fmla="*/ 103673 w 267538"/>
                <a:gd name="connsiteY14" fmla="*/ 197128 h 327258"/>
                <a:gd name="connsiteX15" fmla="*/ -17 w 267538"/>
                <a:gd name="connsiteY15" fmla="*/ 234901 h 327258"/>
                <a:gd name="connsiteX16" fmla="*/ 41474 w 267538"/>
                <a:gd name="connsiteY16" fmla="*/ 327142 h 327258"/>
                <a:gd name="connsiteX17" fmla="*/ 50005 w 267538"/>
                <a:gd name="connsiteY17" fmla="*/ 322694 h 327258"/>
                <a:gd name="connsiteX18" fmla="*/ 60870 w 267538"/>
                <a:gd name="connsiteY18" fmla="*/ 317736 h 327258"/>
                <a:gd name="connsiteX19" fmla="*/ 67725 w 267538"/>
                <a:gd name="connsiteY19" fmla="*/ 314528 h 327258"/>
                <a:gd name="connsiteX20" fmla="*/ 112351 w 267538"/>
                <a:gd name="connsiteY20" fmla="*/ 295714 h 327258"/>
                <a:gd name="connsiteX21" fmla="*/ 118111 w 267538"/>
                <a:gd name="connsiteY21" fmla="*/ 283829 h 327258"/>
                <a:gd name="connsiteX22" fmla="*/ 134591 w 267538"/>
                <a:gd name="connsiteY22" fmla="*/ 277704 h 327258"/>
                <a:gd name="connsiteX23" fmla="*/ 145019 w 267538"/>
                <a:gd name="connsiteY23" fmla="*/ 269609 h 327258"/>
                <a:gd name="connsiteX24" fmla="*/ 152310 w 267538"/>
                <a:gd name="connsiteY24" fmla="*/ 265745 h 327258"/>
                <a:gd name="connsiteX25" fmla="*/ 159602 w 267538"/>
                <a:gd name="connsiteY25" fmla="*/ 261516 h 327258"/>
                <a:gd name="connsiteX26" fmla="*/ 165290 w 267538"/>
                <a:gd name="connsiteY26" fmla="*/ 257870 h 327258"/>
                <a:gd name="connsiteX27" fmla="*/ 176519 w 267538"/>
                <a:gd name="connsiteY27" fmla="*/ 243869 h 327258"/>
                <a:gd name="connsiteX28" fmla="*/ 182863 w 267538"/>
                <a:gd name="connsiteY28" fmla="*/ 241827 h 327258"/>
                <a:gd name="connsiteX29" fmla="*/ 190155 w 267538"/>
                <a:gd name="connsiteY29" fmla="*/ 231692 h 327258"/>
                <a:gd name="connsiteX30" fmla="*/ 195333 w 267538"/>
                <a:gd name="connsiteY30" fmla="*/ 188888 h 32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7538" h="327258">
                  <a:moveTo>
                    <a:pt x="195333" y="188888"/>
                  </a:moveTo>
                  <a:cubicBezTo>
                    <a:pt x="217864" y="166575"/>
                    <a:pt x="233761" y="139741"/>
                    <a:pt x="252282" y="114439"/>
                  </a:cubicBezTo>
                  <a:cubicBezTo>
                    <a:pt x="256293" y="108962"/>
                    <a:pt x="261542" y="104471"/>
                    <a:pt x="267521" y="101313"/>
                  </a:cubicBezTo>
                  <a:cubicBezTo>
                    <a:pt x="266209" y="100526"/>
                    <a:pt x="264678" y="100008"/>
                    <a:pt x="263146" y="99782"/>
                  </a:cubicBezTo>
                  <a:cubicBezTo>
                    <a:pt x="253668" y="98105"/>
                    <a:pt x="238646" y="69448"/>
                    <a:pt x="234636" y="61427"/>
                  </a:cubicBezTo>
                  <a:cubicBezTo>
                    <a:pt x="230625" y="53406"/>
                    <a:pt x="201604" y="58656"/>
                    <a:pt x="178124" y="38749"/>
                  </a:cubicBezTo>
                  <a:cubicBezTo>
                    <a:pt x="168571" y="30582"/>
                    <a:pt x="163540" y="15269"/>
                    <a:pt x="159894" y="-117"/>
                  </a:cubicBezTo>
                  <a:lnTo>
                    <a:pt x="148154" y="7175"/>
                  </a:lnTo>
                  <a:lnTo>
                    <a:pt x="135321" y="7175"/>
                  </a:lnTo>
                  <a:lnTo>
                    <a:pt x="135321" y="34884"/>
                  </a:lnTo>
                  <a:lnTo>
                    <a:pt x="113955" y="64052"/>
                  </a:lnTo>
                  <a:lnTo>
                    <a:pt x="102579" y="94824"/>
                  </a:lnTo>
                  <a:cubicBezTo>
                    <a:pt x="104840" y="94962"/>
                    <a:pt x="107173" y="94962"/>
                    <a:pt x="109434" y="94824"/>
                  </a:cubicBezTo>
                  <a:cubicBezTo>
                    <a:pt x="118184" y="93803"/>
                    <a:pt x="126862" y="113564"/>
                    <a:pt x="126862" y="120929"/>
                  </a:cubicBezTo>
                  <a:cubicBezTo>
                    <a:pt x="126862" y="128293"/>
                    <a:pt x="108486" y="192899"/>
                    <a:pt x="103673" y="197128"/>
                  </a:cubicBezTo>
                  <a:cubicBezTo>
                    <a:pt x="100173" y="200118"/>
                    <a:pt x="39870" y="221556"/>
                    <a:pt x="-17" y="234901"/>
                  </a:cubicBezTo>
                  <a:cubicBezTo>
                    <a:pt x="8660" y="254224"/>
                    <a:pt x="25870" y="292798"/>
                    <a:pt x="41474" y="327142"/>
                  </a:cubicBezTo>
                  <a:cubicBezTo>
                    <a:pt x="44463" y="325888"/>
                    <a:pt x="47307" y="324401"/>
                    <a:pt x="50005" y="322694"/>
                  </a:cubicBezTo>
                  <a:cubicBezTo>
                    <a:pt x="53432" y="320580"/>
                    <a:pt x="57078" y="318917"/>
                    <a:pt x="60870" y="317736"/>
                  </a:cubicBezTo>
                  <a:cubicBezTo>
                    <a:pt x="63058" y="316474"/>
                    <a:pt x="65318" y="315403"/>
                    <a:pt x="67725" y="314528"/>
                  </a:cubicBezTo>
                  <a:cubicBezTo>
                    <a:pt x="82965" y="309088"/>
                    <a:pt x="97840" y="302810"/>
                    <a:pt x="112351" y="295714"/>
                  </a:cubicBezTo>
                  <a:cubicBezTo>
                    <a:pt x="112497" y="291121"/>
                    <a:pt x="114611" y="286804"/>
                    <a:pt x="118111" y="283829"/>
                  </a:cubicBezTo>
                  <a:cubicBezTo>
                    <a:pt x="122705" y="279840"/>
                    <a:pt x="128539" y="277667"/>
                    <a:pt x="134591" y="277704"/>
                  </a:cubicBezTo>
                  <a:cubicBezTo>
                    <a:pt x="137362" y="274182"/>
                    <a:pt x="140935" y="271396"/>
                    <a:pt x="145019" y="269609"/>
                  </a:cubicBezTo>
                  <a:cubicBezTo>
                    <a:pt x="147717" y="268370"/>
                    <a:pt x="150196" y="267057"/>
                    <a:pt x="152310" y="265745"/>
                  </a:cubicBezTo>
                  <a:cubicBezTo>
                    <a:pt x="154570" y="264046"/>
                    <a:pt x="156977" y="262631"/>
                    <a:pt x="159602" y="261516"/>
                  </a:cubicBezTo>
                  <a:cubicBezTo>
                    <a:pt x="161498" y="260349"/>
                    <a:pt x="163540" y="259182"/>
                    <a:pt x="165290" y="257870"/>
                  </a:cubicBezTo>
                  <a:cubicBezTo>
                    <a:pt x="167404" y="252095"/>
                    <a:pt x="171342" y="247173"/>
                    <a:pt x="176519" y="243869"/>
                  </a:cubicBezTo>
                  <a:cubicBezTo>
                    <a:pt x="178561" y="242994"/>
                    <a:pt x="180676" y="242309"/>
                    <a:pt x="182863" y="241827"/>
                  </a:cubicBezTo>
                  <a:cubicBezTo>
                    <a:pt x="185488" y="238605"/>
                    <a:pt x="187968" y="235221"/>
                    <a:pt x="190155" y="231692"/>
                  </a:cubicBezTo>
                  <a:cubicBezTo>
                    <a:pt x="180749" y="218180"/>
                    <a:pt x="183009" y="199768"/>
                    <a:pt x="195333" y="188888"/>
                  </a:cubicBezTo>
                  <a:close/>
                </a:path>
              </a:pathLst>
            </a:custGeom>
            <a:grpFill/>
            <a:ln w="3175" cap="flat">
              <a:solidFill>
                <a:srgbClr val="F3F3F3"/>
              </a:solidFill>
              <a:prstDash val="solid"/>
              <a:miter/>
            </a:ln>
          </p:spPr>
          <p:txBody>
            <a:bodyPr rtlCol="0" anchor="ctr"/>
            <a:lstStyle/>
            <a:p>
              <a:endParaRPr lang="pt-PT"/>
            </a:p>
          </p:txBody>
        </p:sp>
        <p:sp>
          <p:nvSpPr>
            <p:cNvPr id="143" name="Forma livre: Forma 142">
              <a:extLst>
                <a:ext uri="{FF2B5EF4-FFF2-40B4-BE49-F238E27FC236}">
                  <a16:creationId xmlns:a16="http://schemas.microsoft.com/office/drawing/2014/main" id="{000D24DF-AE09-4E67-95A3-865E9401DD45}"/>
                </a:ext>
              </a:extLst>
            </p:cNvPr>
            <p:cNvSpPr/>
            <p:nvPr/>
          </p:nvSpPr>
          <p:spPr>
            <a:xfrm>
              <a:off x="7423338" y="3401980"/>
              <a:ext cx="34891" cy="57759"/>
            </a:xfrm>
            <a:custGeom>
              <a:avLst/>
              <a:gdLst>
                <a:gd name="connsiteX0" fmla="*/ 28276 w 34891"/>
                <a:gd name="connsiteY0" fmla="*/ 57383 h 57759"/>
                <a:gd name="connsiteX1" fmla="*/ 29005 w 34891"/>
                <a:gd name="connsiteY1" fmla="*/ 47247 h 57759"/>
                <a:gd name="connsiteX2" fmla="*/ 24994 w 34891"/>
                <a:gd name="connsiteY2" fmla="*/ 287 h 57759"/>
                <a:gd name="connsiteX3" fmla="*/ 2462 w 34891"/>
                <a:gd name="connsiteY3" fmla="*/ 35945 h 57759"/>
                <a:gd name="connsiteX4" fmla="*/ -17 w 34891"/>
                <a:gd name="connsiteY4" fmla="*/ 36382 h 57759"/>
                <a:gd name="connsiteX5" fmla="*/ 28276 w 34891"/>
                <a:gd name="connsiteY5" fmla="*/ 57383 h 5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91" h="57759">
                  <a:moveTo>
                    <a:pt x="28276" y="57383"/>
                  </a:moveTo>
                  <a:cubicBezTo>
                    <a:pt x="27328" y="54028"/>
                    <a:pt x="27546" y="50426"/>
                    <a:pt x="29005" y="47247"/>
                  </a:cubicBezTo>
                  <a:cubicBezTo>
                    <a:pt x="35495" y="35361"/>
                    <a:pt x="39505" y="4590"/>
                    <a:pt x="24994" y="287"/>
                  </a:cubicBezTo>
                  <a:cubicBezTo>
                    <a:pt x="10483" y="-4015"/>
                    <a:pt x="2462" y="27267"/>
                    <a:pt x="2462" y="35945"/>
                  </a:cubicBezTo>
                  <a:cubicBezTo>
                    <a:pt x="2462" y="37476"/>
                    <a:pt x="1514" y="37476"/>
                    <a:pt x="-17" y="36382"/>
                  </a:cubicBezTo>
                  <a:cubicBezTo>
                    <a:pt x="7129" y="56508"/>
                    <a:pt x="20036" y="58549"/>
                    <a:pt x="28276" y="57383"/>
                  </a:cubicBezTo>
                  <a:close/>
                </a:path>
              </a:pathLst>
            </a:custGeom>
            <a:grpFill/>
            <a:ln w="3175" cap="flat">
              <a:solidFill>
                <a:srgbClr val="F3F3F3"/>
              </a:solidFill>
              <a:prstDash val="solid"/>
              <a:miter/>
            </a:ln>
          </p:spPr>
          <p:txBody>
            <a:bodyPr rtlCol="0" anchor="ctr"/>
            <a:lstStyle/>
            <a:p>
              <a:endParaRPr lang="pt-PT"/>
            </a:p>
          </p:txBody>
        </p:sp>
        <p:sp>
          <p:nvSpPr>
            <p:cNvPr id="144" name="Forma livre: Forma 143">
              <a:extLst>
                <a:ext uri="{FF2B5EF4-FFF2-40B4-BE49-F238E27FC236}">
                  <a16:creationId xmlns:a16="http://schemas.microsoft.com/office/drawing/2014/main" id="{EF34C6E1-3FDB-4F88-A24E-C3FE98720BF4}"/>
                </a:ext>
              </a:extLst>
            </p:cNvPr>
            <p:cNvSpPr/>
            <p:nvPr/>
          </p:nvSpPr>
          <p:spPr>
            <a:xfrm>
              <a:off x="7465484" y="3392095"/>
              <a:ext cx="161223" cy="140375"/>
            </a:xfrm>
            <a:custGeom>
              <a:avLst/>
              <a:gdLst>
                <a:gd name="connsiteX0" fmla="*/ 25651 w 161223"/>
                <a:gd name="connsiteY0" fmla="*/ 129904 h 140375"/>
                <a:gd name="connsiteX1" fmla="*/ 103892 w 161223"/>
                <a:gd name="connsiteY1" fmla="*/ 140259 h 140375"/>
                <a:gd name="connsiteX2" fmla="*/ 115268 w 161223"/>
                <a:gd name="connsiteY2" fmla="*/ 109487 h 140375"/>
                <a:gd name="connsiteX3" fmla="*/ 136634 w 161223"/>
                <a:gd name="connsiteY3" fmla="*/ 80319 h 140375"/>
                <a:gd name="connsiteX4" fmla="*/ 136634 w 161223"/>
                <a:gd name="connsiteY4" fmla="*/ 52610 h 140375"/>
                <a:gd name="connsiteX5" fmla="*/ 149467 w 161223"/>
                <a:gd name="connsiteY5" fmla="*/ 52610 h 140375"/>
                <a:gd name="connsiteX6" fmla="*/ 161207 w 161223"/>
                <a:gd name="connsiteY6" fmla="*/ 45318 h 140375"/>
                <a:gd name="connsiteX7" fmla="*/ 151946 w 161223"/>
                <a:gd name="connsiteY7" fmla="*/ -110 h 140375"/>
                <a:gd name="connsiteX8" fmla="*/ 111403 w 161223"/>
                <a:gd name="connsiteY8" fmla="*/ 49037 h 140375"/>
                <a:gd name="connsiteX9" fmla="*/ 47380 w 161223"/>
                <a:gd name="connsiteY9" fmla="*/ 81413 h 140375"/>
                <a:gd name="connsiteX10" fmla="*/ 7275 w 161223"/>
                <a:gd name="connsiteY10" fmla="*/ 92788 h 140375"/>
                <a:gd name="connsiteX11" fmla="*/ -17 w 161223"/>
                <a:gd name="connsiteY11" fmla="*/ 90674 h 140375"/>
                <a:gd name="connsiteX12" fmla="*/ 25651 w 161223"/>
                <a:gd name="connsiteY12" fmla="*/ 129904 h 14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23" h="140375">
                  <a:moveTo>
                    <a:pt x="25651" y="129904"/>
                  </a:moveTo>
                  <a:cubicBezTo>
                    <a:pt x="29881" y="132602"/>
                    <a:pt x="83549" y="139165"/>
                    <a:pt x="103892" y="140259"/>
                  </a:cubicBezTo>
                  <a:lnTo>
                    <a:pt x="115268" y="109487"/>
                  </a:lnTo>
                  <a:lnTo>
                    <a:pt x="136634" y="80319"/>
                  </a:lnTo>
                  <a:lnTo>
                    <a:pt x="136634" y="52610"/>
                  </a:lnTo>
                  <a:lnTo>
                    <a:pt x="149467" y="52610"/>
                  </a:lnTo>
                  <a:lnTo>
                    <a:pt x="161207" y="45318"/>
                  </a:lnTo>
                  <a:cubicBezTo>
                    <a:pt x="156248" y="22859"/>
                    <a:pt x="155519" y="255"/>
                    <a:pt x="151946" y="-110"/>
                  </a:cubicBezTo>
                  <a:cubicBezTo>
                    <a:pt x="145894" y="-620"/>
                    <a:pt x="121393" y="27964"/>
                    <a:pt x="111403" y="49037"/>
                  </a:cubicBezTo>
                  <a:cubicBezTo>
                    <a:pt x="98934" y="72131"/>
                    <a:pt x="73413" y="85037"/>
                    <a:pt x="47380" y="81413"/>
                  </a:cubicBezTo>
                  <a:cubicBezTo>
                    <a:pt x="32943" y="77483"/>
                    <a:pt x="17484" y="81858"/>
                    <a:pt x="7275" y="92788"/>
                  </a:cubicBezTo>
                  <a:cubicBezTo>
                    <a:pt x="5671" y="94028"/>
                    <a:pt x="3046" y="92788"/>
                    <a:pt x="-17" y="90674"/>
                  </a:cubicBezTo>
                  <a:cubicBezTo>
                    <a:pt x="3119" y="111893"/>
                    <a:pt x="21787" y="127352"/>
                    <a:pt x="25651" y="129904"/>
                  </a:cubicBezTo>
                  <a:close/>
                </a:path>
              </a:pathLst>
            </a:custGeom>
            <a:grpFill/>
            <a:ln w="3175" cap="flat">
              <a:solidFill>
                <a:srgbClr val="F3F3F3"/>
              </a:solidFill>
              <a:prstDash val="solid"/>
              <a:miter/>
            </a:ln>
          </p:spPr>
          <p:txBody>
            <a:bodyPr rtlCol="0" anchor="ctr"/>
            <a:lstStyle/>
            <a:p>
              <a:endParaRPr lang="pt-PT"/>
            </a:p>
          </p:txBody>
        </p:sp>
        <p:sp>
          <p:nvSpPr>
            <p:cNvPr id="145" name="Forma livre: Forma 144">
              <a:extLst>
                <a:ext uri="{FF2B5EF4-FFF2-40B4-BE49-F238E27FC236}">
                  <a16:creationId xmlns:a16="http://schemas.microsoft.com/office/drawing/2014/main" id="{B6113018-FAF5-4793-84FA-9C4EA83BDBEF}"/>
                </a:ext>
              </a:extLst>
            </p:cNvPr>
            <p:cNvSpPr/>
            <p:nvPr/>
          </p:nvSpPr>
          <p:spPr>
            <a:xfrm>
              <a:off x="9064810" y="4139008"/>
              <a:ext cx="653638" cy="215320"/>
            </a:xfrm>
            <a:custGeom>
              <a:avLst/>
              <a:gdLst>
                <a:gd name="connsiteX0" fmla="*/ 118476 w 653638"/>
                <a:gd name="connsiteY0" fmla="*/ 78125 h 215320"/>
                <a:gd name="connsiteX1" fmla="*/ 92444 w 653638"/>
                <a:gd name="connsiteY1" fmla="*/ 39843 h 215320"/>
                <a:gd name="connsiteX2" fmla="*/ 75964 w 653638"/>
                <a:gd name="connsiteY2" fmla="*/ 21978 h 215320"/>
                <a:gd name="connsiteX3" fmla="*/ 73339 w 653638"/>
                <a:gd name="connsiteY3" fmla="*/ 16801 h 215320"/>
                <a:gd name="connsiteX4" fmla="*/ 62912 w 653638"/>
                <a:gd name="connsiteY4" fmla="*/ 31384 h 215320"/>
                <a:gd name="connsiteX5" fmla="*/ 36297 w 653638"/>
                <a:gd name="connsiteY5" fmla="*/ 27738 h 215320"/>
                <a:gd name="connsiteX6" fmla="*/ 19671 w 653638"/>
                <a:gd name="connsiteY6" fmla="*/ 5863 h 215320"/>
                <a:gd name="connsiteX7" fmla="*/ -17 w 653638"/>
                <a:gd name="connsiteY7" fmla="*/ 4477 h 215320"/>
                <a:gd name="connsiteX8" fmla="*/ 9389 w 653638"/>
                <a:gd name="connsiteY8" fmla="*/ 60333 h 215320"/>
                <a:gd name="connsiteX9" fmla="*/ 43953 w 653638"/>
                <a:gd name="connsiteY9" fmla="*/ 130553 h 215320"/>
                <a:gd name="connsiteX10" fmla="*/ 76475 w 653638"/>
                <a:gd name="connsiteY10" fmla="*/ 164023 h 215320"/>
                <a:gd name="connsiteX11" fmla="*/ 141446 w 653638"/>
                <a:gd name="connsiteY11" fmla="*/ 199681 h 215320"/>
                <a:gd name="connsiteX12" fmla="*/ 118986 w 653638"/>
                <a:gd name="connsiteY12" fmla="*/ 147835 h 215320"/>
                <a:gd name="connsiteX13" fmla="*/ 118476 w 653638"/>
                <a:gd name="connsiteY13" fmla="*/ 78125 h 215320"/>
                <a:gd name="connsiteX14" fmla="*/ 630292 w 653638"/>
                <a:gd name="connsiteY14" fmla="*/ 36562 h 215320"/>
                <a:gd name="connsiteX15" fmla="*/ 600249 w 653638"/>
                <a:gd name="connsiteY15" fmla="*/ 27884 h 215320"/>
                <a:gd name="connsiteX16" fmla="*/ 569259 w 653638"/>
                <a:gd name="connsiteY16" fmla="*/ -117 h 215320"/>
                <a:gd name="connsiteX17" fmla="*/ 542206 w 653638"/>
                <a:gd name="connsiteY17" fmla="*/ 36343 h 215320"/>
                <a:gd name="connsiteX18" fmla="*/ 524196 w 653638"/>
                <a:gd name="connsiteY18" fmla="*/ 61208 h 215320"/>
                <a:gd name="connsiteX19" fmla="*/ 516904 w 653638"/>
                <a:gd name="connsiteY19" fmla="*/ 71271 h 215320"/>
                <a:gd name="connsiteX20" fmla="*/ 516904 w 653638"/>
                <a:gd name="connsiteY20" fmla="*/ 92490 h 215320"/>
                <a:gd name="connsiteX21" fmla="*/ 495028 w 653638"/>
                <a:gd name="connsiteY21" fmla="*/ 101168 h 215320"/>
                <a:gd name="connsiteX22" fmla="*/ 476725 w 653638"/>
                <a:gd name="connsiteY22" fmla="*/ 75354 h 215320"/>
                <a:gd name="connsiteX23" fmla="*/ 475996 w 653638"/>
                <a:gd name="connsiteY23" fmla="*/ 75354 h 215320"/>
                <a:gd name="connsiteX24" fmla="*/ 446026 w 653638"/>
                <a:gd name="connsiteY24" fmla="*/ 126397 h 215320"/>
                <a:gd name="connsiteX25" fmla="*/ 397025 w 653638"/>
                <a:gd name="connsiteY25" fmla="*/ 142658 h 215320"/>
                <a:gd name="connsiteX26" fmla="*/ 375149 w 653638"/>
                <a:gd name="connsiteY26" fmla="*/ 189107 h 215320"/>
                <a:gd name="connsiteX27" fmla="*/ 324981 w 653638"/>
                <a:gd name="connsiteY27" fmla="*/ 175399 h 215320"/>
                <a:gd name="connsiteX28" fmla="*/ 335044 w 653638"/>
                <a:gd name="connsiteY28" fmla="*/ 198806 h 215320"/>
                <a:gd name="connsiteX29" fmla="*/ 363118 w 653638"/>
                <a:gd name="connsiteY29" fmla="*/ 213899 h 215320"/>
                <a:gd name="connsiteX30" fmla="*/ 406869 w 653638"/>
                <a:gd name="connsiteY30" fmla="*/ 209598 h 215320"/>
                <a:gd name="connsiteX31" fmla="*/ 440922 w 653638"/>
                <a:gd name="connsiteY31" fmla="*/ 194503 h 215320"/>
                <a:gd name="connsiteX32" fmla="*/ 472934 w 653638"/>
                <a:gd name="connsiteY32" fmla="*/ 200993 h 215320"/>
                <a:gd name="connsiteX33" fmla="*/ 502976 w 653638"/>
                <a:gd name="connsiteY33" fmla="*/ 179118 h 215320"/>
                <a:gd name="connsiteX34" fmla="*/ 512966 w 653638"/>
                <a:gd name="connsiteY34" fmla="*/ 144554 h 215320"/>
                <a:gd name="connsiteX35" fmla="*/ 532946 w 653638"/>
                <a:gd name="connsiteY35" fmla="*/ 112178 h 215320"/>
                <a:gd name="connsiteX36" fmla="*/ 585010 w 653638"/>
                <a:gd name="connsiteY36" fmla="*/ 88407 h 215320"/>
                <a:gd name="connsiteX37" fmla="*/ 601051 w 653638"/>
                <a:gd name="connsiteY37" fmla="*/ 94313 h 215320"/>
                <a:gd name="connsiteX38" fmla="*/ 622052 w 653638"/>
                <a:gd name="connsiteY38" fmla="*/ 72438 h 215320"/>
                <a:gd name="connsiteX39" fmla="*/ 653042 w 653638"/>
                <a:gd name="connsiteY39" fmla="*/ 58364 h 215320"/>
                <a:gd name="connsiteX40" fmla="*/ 630292 w 653638"/>
                <a:gd name="connsiteY40" fmla="*/ 36562 h 215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53638" h="215320">
                  <a:moveTo>
                    <a:pt x="118476" y="78125"/>
                  </a:moveTo>
                  <a:cubicBezTo>
                    <a:pt x="118986" y="53843"/>
                    <a:pt x="97475" y="56249"/>
                    <a:pt x="92444" y="39843"/>
                  </a:cubicBezTo>
                  <a:cubicBezTo>
                    <a:pt x="87413" y="23436"/>
                    <a:pt x="78954" y="32551"/>
                    <a:pt x="75964" y="21978"/>
                  </a:cubicBezTo>
                  <a:cubicBezTo>
                    <a:pt x="75381" y="20126"/>
                    <a:pt x="74506" y="18376"/>
                    <a:pt x="73339" y="16801"/>
                  </a:cubicBezTo>
                  <a:cubicBezTo>
                    <a:pt x="62037" y="20665"/>
                    <a:pt x="66047" y="30801"/>
                    <a:pt x="62912" y="31384"/>
                  </a:cubicBezTo>
                  <a:cubicBezTo>
                    <a:pt x="59776" y="31968"/>
                    <a:pt x="36297" y="34957"/>
                    <a:pt x="36297" y="27738"/>
                  </a:cubicBezTo>
                  <a:cubicBezTo>
                    <a:pt x="37026" y="17311"/>
                    <a:pt x="29880" y="7955"/>
                    <a:pt x="19671" y="5863"/>
                  </a:cubicBezTo>
                  <a:cubicBezTo>
                    <a:pt x="13181" y="4521"/>
                    <a:pt x="6546" y="4054"/>
                    <a:pt x="-17" y="4477"/>
                  </a:cubicBezTo>
                  <a:cubicBezTo>
                    <a:pt x="6619" y="22342"/>
                    <a:pt x="9754" y="41286"/>
                    <a:pt x="9389" y="60333"/>
                  </a:cubicBezTo>
                  <a:cubicBezTo>
                    <a:pt x="9900" y="82208"/>
                    <a:pt x="39432" y="116553"/>
                    <a:pt x="43953" y="130553"/>
                  </a:cubicBezTo>
                  <a:cubicBezTo>
                    <a:pt x="48474" y="144554"/>
                    <a:pt x="56932" y="148929"/>
                    <a:pt x="76475" y="164023"/>
                  </a:cubicBezTo>
                  <a:cubicBezTo>
                    <a:pt x="96017" y="179118"/>
                    <a:pt x="134008" y="203472"/>
                    <a:pt x="141446" y="199681"/>
                  </a:cubicBezTo>
                  <a:cubicBezTo>
                    <a:pt x="148883" y="195889"/>
                    <a:pt x="129997" y="160231"/>
                    <a:pt x="118986" y="147835"/>
                  </a:cubicBezTo>
                  <a:cubicBezTo>
                    <a:pt x="107975" y="135439"/>
                    <a:pt x="117965" y="102407"/>
                    <a:pt x="118476" y="78125"/>
                  </a:cubicBezTo>
                  <a:close/>
                  <a:moveTo>
                    <a:pt x="630292" y="36562"/>
                  </a:moveTo>
                  <a:cubicBezTo>
                    <a:pt x="621250" y="38749"/>
                    <a:pt x="600249" y="37655"/>
                    <a:pt x="600249" y="27884"/>
                  </a:cubicBezTo>
                  <a:cubicBezTo>
                    <a:pt x="600249" y="18113"/>
                    <a:pt x="581218" y="-117"/>
                    <a:pt x="569259" y="-117"/>
                  </a:cubicBezTo>
                  <a:cubicBezTo>
                    <a:pt x="557300" y="-117"/>
                    <a:pt x="543227" y="25769"/>
                    <a:pt x="542206" y="36343"/>
                  </a:cubicBezTo>
                  <a:cubicBezTo>
                    <a:pt x="541185" y="46916"/>
                    <a:pt x="522154" y="46041"/>
                    <a:pt x="524196" y="61208"/>
                  </a:cubicBezTo>
                  <a:cubicBezTo>
                    <a:pt x="524998" y="67114"/>
                    <a:pt x="521425" y="69667"/>
                    <a:pt x="516904" y="71271"/>
                  </a:cubicBezTo>
                  <a:cubicBezTo>
                    <a:pt x="519966" y="84323"/>
                    <a:pt x="521716" y="93730"/>
                    <a:pt x="516904" y="92490"/>
                  </a:cubicBezTo>
                  <a:cubicBezTo>
                    <a:pt x="508882" y="90375"/>
                    <a:pt x="506914" y="101168"/>
                    <a:pt x="495028" y="101168"/>
                  </a:cubicBezTo>
                  <a:cubicBezTo>
                    <a:pt x="490944" y="101168"/>
                    <a:pt x="484017" y="89938"/>
                    <a:pt x="476725" y="75354"/>
                  </a:cubicBezTo>
                  <a:lnTo>
                    <a:pt x="475996" y="75354"/>
                  </a:lnTo>
                  <a:cubicBezTo>
                    <a:pt x="468048" y="75354"/>
                    <a:pt x="450037" y="105615"/>
                    <a:pt x="446026" y="126397"/>
                  </a:cubicBezTo>
                  <a:cubicBezTo>
                    <a:pt x="442016" y="147179"/>
                    <a:pt x="424151" y="140471"/>
                    <a:pt x="397025" y="142658"/>
                  </a:cubicBezTo>
                  <a:cubicBezTo>
                    <a:pt x="369899" y="144846"/>
                    <a:pt x="380983" y="175034"/>
                    <a:pt x="375149" y="189107"/>
                  </a:cubicBezTo>
                  <a:cubicBezTo>
                    <a:pt x="369608" y="201941"/>
                    <a:pt x="339930" y="178680"/>
                    <a:pt x="324981" y="175399"/>
                  </a:cubicBezTo>
                  <a:cubicBezTo>
                    <a:pt x="327461" y="186992"/>
                    <a:pt x="331034" y="198806"/>
                    <a:pt x="335044" y="198806"/>
                  </a:cubicBezTo>
                  <a:cubicBezTo>
                    <a:pt x="343065" y="198806"/>
                    <a:pt x="355097" y="220681"/>
                    <a:pt x="363118" y="213899"/>
                  </a:cubicBezTo>
                  <a:cubicBezTo>
                    <a:pt x="371139" y="207118"/>
                    <a:pt x="395129" y="213899"/>
                    <a:pt x="406869" y="209598"/>
                  </a:cubicBezTo>
                  <a:cubicBezTo>
                    <a:pt x="418610" y="205295"/>
                    <a:pt x="420943" y="194503"/>
                    <a:pt x="440922" y="194503"/>
                  </a:cubicBezTo>
                  <a:cubicBezTo>
                    <a:pt x="460902" y="194503"/>
                    <a:pt x="452954" y="211785"/>
                    <a:pt x="472934" y="200993"/>
                  </a:cubicBezTo>
                  <a:cubicBezTo>
                    <a:pt x="492913" y="190201"/>
                    <a:pt x="505018" y="198806"/>
                    <a:pt x="502976" y="179118"/>
                  </a:cubicBezTo>
                  <a:cubicBezTo>
                    <a:pt x="500934" y="159429"/>
                    <a:pt x="514935" y="159721"/>
                    <a:pt x="512966" y="144554"/>
                  </a:cubicBezTo>
                  <a:cubicBezTo>
                    <a:pt x="510997" y="129387"/>
                    <a:pt x="534841" y="140252"/>
                    <a:pt x="532946" y="112178"/>
                  </a:cubicBezTo>
                  <a:cubicBezTo>
                    <a:pt x="531050" y="84104"/>
                    <a:pt x="569405" y="88407"/>
                    <a:pt x="585010" y="88407"/>
                  </a:cubicBezTo>
                  <a:cubicBezTo>
                    <a:pt x="590697" y="89245"/>
                    <a:pt x="596166" y="91258"/>
                    <a:pt x="601051" y="94313"/>
                  </a:cubicBezTo>
                  <a:cubicBezTo>
                    <a:pt x="612864" y="87969"/>
                    <a:pt x="630219" y="79729"/>
                    <a:pt x="622052" y="72438"/>
                  </a:cubicBezTo>
                  <a:cubicBezTo>
                    <a:pt x="613010" y="63833"/>
                    <a:pt x="649032" y="71344"/>
                    <a:pt x="653042" y="58364"/>
                  </a:cubicBezTo>
                  <a:cubicBezTo>
                    <a:pt x="657053" y="45385"/>
                    <a:pt x="639261" y="34374"/>
                    <a:pt x="630292" y="36562"/>
                  </a:cubicBezTo>
                  <a:close/>
                </a:path>
              </a:pathLst>
            </a:custGeom>
            <a:grpFill/>
            <a:ln w="3175" cap="flat">
              <a:solidFill>
                <a:srgbClr val="F3F3F3"/>
              </a:solidFill>
              <a:prstDash val="solid"/>
              <a:miter/>
            </a:ln>
          </p:spPr>
          <p:txBody>
            <a:bodyPr rtlCol="0" anchor="ctr"/>
            <a:lstStyle/>
            <a:p>
              <a:endParaRPr lang="pt-PT"/>
            </a:p>
          </p:txBody>
        </p:sp>
        <p:sp>
          <p:nvSpPr>
            <p:cNvPr id="146" name="Forma livre: Forma 145">
              <a:extLst>
                <a:ext uri="{FF2B5EF4-FFF2-40B4-BE49-F238E27FC236}">
                  <a16:creationId xmlns:a16="http://schemas.microsoft.com/office/drawing/2014/main" id="{26B23EC8-CC93-4AEC-8174-093E4BBE9B74}"/>
                </a:ext>
              </a:extLst>
            </p:cNvPr>
            <p:cNvSpPr/>
            <p:nvPr/>
          </p:nvSpPr>
          <p:spPr>
            <a:xfrm>
              <a:off x="9541916" y="4210614"/>
              <a:ext cx="42678" cy="29896"/>
            </a:xfrm>
            <a:custGeom>
              <a:avLst/>
              <a:gdLst>
                <a:gd name="connsiteX0" fmla="*/ 18068 w 42678"/>
                <a:gd name="connsiteY0" fmla="*/ 29780 h 29896"/>
                <a:gd name="connsiteX1" fmla="*/ 39943 w 42678"/>
                <a:gd name="connsiteY1" fmla="*/ 21103 h 29896"/>
                <a:gd name="connsiteX2" fmla="*/ 39943 w 42678"/>
                <a:gd name="connsiteY2" fmla="*/ -117 h 29896"/>
                <a:gd name="connsiteX3" fmla="*/ 23318 w 42678"/>
                <a:gd name="connsiteY3" fmla="*/ 8123 h 29896"/>
                <a:gd name="connsiteX4" fmla="*/ -17 w 42678"/>
                <a:gd name="connsiteY4" fmla="*/ 3967 h 29896"/>
                <a:gd name="connsiteX5" fmla="*/ 18068 w 42678"/>
                <a:gd name="connsiteY5" fmla="*/ 29780 h 29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78" h="29896">
                  <a:moveTo>
                    <a:pt x="18068" y="29780"/>
                  </a:moveTo>
                  <a:cubicBezTo>
                    <a:pt x="30099" y="29780"/>
                    <a:pt x="32068" y="18988"/>
                    <a:pt x="39943" y="21103"/>
                  </a:cubicBezTo>
                  <a:cubicBezTo>
                    <a:pt x="44391" y="22342"/>
                    <a:pt x="42641" y="12936"/>
                    <a:pt x="39943" y="-117"/>
                  </a:cubicBezTo>
                  <a:cubicBezTo>
                    <a:pt x="32652" y="2290"/>
                    <a:pt x="23318" y="2217"/>
                    <a:pt x="23318" y="8123"/>
                  </a:cubicBezTo>
                  <a:cubicBezTo>
                    <a:pt x="23318" y="17676"/>
                    <a:pt x="8150" y="4623"/>
                    <a:pt x="-17" y="3967"/>
                  </a:cubicBezTo>
                  <a:cubicBezTo>
                    <a:pt x="7057" y="18551"/>
                    <a:pt x="13984" y="29780"/>
                    <a:pt x="18068" y="29780"/>
                  </a:cubicBezTo>
                  <a:close/>
                </a:path>
              </a:pathLst>
            </a:custGeom>
            <a:grpFill/>
            <a:ln w="3175" cap="flat">
              <a:solidFill>
                <a:srgbClr val="F3F3F3"/>
              </a:solidFill>
              <a:prstDash val="solid"/>
              <a:miter/>
            </a:ln>
          </p:spPr>
          <p:txBody>
            <a:bodyPr rtlCol="0" anchor="ctr"/>
            <a:lstStyle/>
            <a:p>
              <a:endParaRPr lang="pt-PT"/>
            </a:p>
          </p:txBody>
        </p:sp>
        <p:sp>
          <p:nvSpPr>
            <p:cNvPr id="147" name="Forma livre: Forma 146">
              <a:extLst>
                <a:ext uri="{FF2B5EF4-FFF2-40B4-BE49-F238E27FC236}">
                  <a16:creationId xmlns:a16="http://schemas.microsoft.com/office/drawing/2014/main" id="{60C745AA-2B33-4C29-B3DC-CB08467F8EFB}"/>
                </a:ext>
              </a:extLst>
            </p:cNvPr>
            <p:cNvSpPr/>
            <p:nvPr/>
          </p:nvSpPr>
          <p:spPr>
            <a:xfrm>
              <a:off x="7021629" y="2932260"/>
              <a:ext cx="331196" cy="347620"/>
            </a:xfrm>
            <a:custGeom>
              <a:avLst/>
              <a:gdLst>
                <a:gd name="connsiteX0" fmla="*/ 278751 w 331196"/>
                <a:gd name="connsiteY0" fmla="*/ 316295 h 347620"/>
                <a:gd name="connsiteX1" fmla="*/ 294210 w 331196"/>
                <a:gd name="connsiteY1" fmla="*/ 302878 h 347620"/>
                <a:gd name="connsiteX2" fmla="*/ 316596 w 331196"/>
                <a:gd name="connsiteY2" fmla="*/ 316440 h 347620"/>
                <a:gd name="connsiteX3" fmla="*/ 331180 w 331196"/>
                <a:gd name="connsiteY3" fmla="*/ 307909 h 347620"/>
                <a:gd name="connsiteX4" fmla="*/ 312075 w 331196"/>
                <a:gd name="connsiteY4" fmla="*/ 279179 h 347620"/>
                <a:gd name="connsiteX5" fmla="*/ 300043 w 331196"/>
                <a:gd name="connsiteY5" fmla="*/ 254678 h 347620"/>
                <a:gd name="connsiteX6" fmla="*/ 302741 w 331196"/>
                <a:gd name="connsiteY6" fmla="*/ 230105 h 347620"/>
                <a:gd name="connsiteX7" fmla="*/ 286699 w 331196"/>
                <a:gd name="connsiteY7" fmla="*/ 208229 h 347620"/>
                <a:gd name="connsiteX8" fmla="*/ 249292 w 331196"/>
                <a:gd name="connsiteY8" fmla="*/ 180812 h 347620"/>
                <a:gd name="connsiteX9" fmla="*/ 233250 w 331196"/>
                <a:gd name="connsiteY9" fmla="*/ 160613 h 347620"/>
                <a:gd name="connsiteX10" fmla="*/ 229240 w 331196"/>
                <a:gd name="connsiteY10" fmla="*/ 127435 h 347620"/>
                <a:gd name="connsiteX11" fmla="*/ 242583 w 331196"/>
                <a:gd name="connsiteY11" fmla="*/ 98268 h 347620"/>
                <a:gd name="connsiteX12" fmla="*/ 246594 w 331196"/>
                <a:gd name="connsiteY12" fmla="*/ 76392 h 347620"/>
                <a:gd name="connsiteX13" fmla="*/ 233250 w 331196"/>
                <a:gd name="connsiteY13" fmla="*/ 63413 h 347620"/>
                <a:gd name="connsiteX14" fmla="*/ 214510 w 331196"/>
                <a:gd name="connsiteY14" fmla="*/ 41537 h 347620"/>
                <a:gd name="connsiteX15" fmla="*/ 202551 w 331196"/>
                <a:gd name="connsiteY15" fmla="*/ 12734 h 347620"/>
                <a:gd name="connsiteX16" fmla="*/ 166821 w 331196"/>
                <a:gd name="connsiteY16" fmla="*/ 6609 h 347620"/>
                <a:gd name="connsiteX17" fmla="*/ 136779 w 331196"/>
                <a:gd name="connsiteY17" fmla="*/ 119 h 347620"/>
                <a:gd name="connsiteX18" fmla="*/ 121685 w 331196"/>
                <a:gd name="connsiteY18" fmla="*/ 12515 h 347620"/>
                <a:gd name="connsiteX19" fmla="*/ 122341 w 331196"/>
                <a:gd name="connsiteY19" fmla="*/ 12515 h 347620"/>
                <a:gd name="connsiteX20" fmla="*/ 102288 w 331196"/>
                <a:gd name="connsiteY20" fmla="*/ 28339 h 347620"/>
                <a:gd name="connsiteX21" fmla="*/ 80923 w 331196"/>
                <a:gd name="connsiteY21" fmla="*/ 45621 h 347620"/>
                <a:gd name="connsiteX22" fmla="*/ 83621 w 331196"/>
                <a:gd name="connsiteY22" fmla="*/ 75955 h 347620"/>
                <a:gd name="connsiteX23" fmla="*/ 80923 w 331196"/>
                <a:gd name="connsiteY23" fmla="*/ 104758 h 347620"/>
                <a:gd name="connsiteX24" fmla="*/ 72902 w 331196"/>
                <a:gd name="connsiteY24" fmla="*/ 126633 h 347620"/>
                <a:gd name="connsiteX25" fmla="*/ -17 w 331196"/>
                <a:gd name="connsiteY25" fmla="*/ 168051 h 347620"/>
                <a:gd name="connsiteX26" fmla="*/ 2754 w 331196"/>
                <a:gd name="connsiteY26" fmla="*/ 185916 h 347620"/>
                <a:gd name="connsiteX27" fmla="*/ 10629 w 331196"/>
                <a:gd name="connsiteY27" fmla="*/ 221792 h 347620"/>
                <a:gd name="connsiteX28" fmla="*/ 36880 w 331196"/>
                <a:gd name="connsiteY28" fmla="*/ 221792 h 347620"/>
                <a:gd name="connsiteX29" fmla="*/ 103673 w 331196"/>
                <a:gd name="connsiteY29" fmla="*/ 263574 h 347620"/>
                <a:gd name="connsiteX30" fmla="*/ 185196 w 331196"/>
                <a:gd name="connsiteY30" fmla="*/ 328472 h 347620"/>
                <a:gd name="connsiteX31" fmla="*/ 225229 w 331196"/>
                <a:gd name="connsiteY31" fmla="*/ 343056 h 347620"/>
                <a:gd name="connsiteX32" fmla="*/ 264459 w 331196"/>
                <a:gd name="connsiteY32" fmla="*/ 347504 h 347620"/>
                <a:gd name="connsiteX33" fmla="*/ 278751 w 331196"/>
                <a:gd name="connsiteY33" fmla="*/ 316295 h 347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31196" h="347620">
                  <a:moveTo>
                    <a:pt x="278751" y="316295"/>
                  </a:moveTo>
                  <a:cubicBezTo>
                    <a:pt x="283054" y="311409"/>
                    <a:pt x="283856" y="304555"/>
                    <a:pt x="294210" y="302878"/>
                  </a:cubicBezTo>
                  <a:cubicBezTo>
                    <a:pt x="302450" y="301565"/>
                    <a:pt x="307554" y="307399"/>
                    <a:pt x="316596" y="316440"/>
                  </a:cubicBezTo>
                  <a:cubicBezTo>
                    <a:pt x="320752" y="312496"/>
                    <a:pt x="325711" y="309572"/>
                    <a:pt x="331180" y="307909"/>
                  </a:cubicBezTo>
                  <a:cubicBezTo>
                    <a:pt x="322138" y="297773"/>
                    <a:pt x="311273" y="286033"/>
                    <a:pt x="312075" y="279179"/>
                  </a:cubicBezTo>
                  <a:cubicBezTo>
                    <a:pt x="313388" y="267658"/>
                    <a:pt x="301356" y="261897"/>
                    <a:pt x="300043" y="254678"/>
                  </a:cubicBezTo>
                  <a:cubicBezTo>
                    <a:pt x="298731" y="247460"/>
                    <a:pt x="308065" y="235938"/>
                    <a:pt x="302741" y="230105"/>
                  </a:cubicBezTo>
                  <a:cubicBezTo>
                    <a:pt x="297418" y="224272"/>
                    <a:pt x="296033" y="209979"/>
                    <a:pt x="286699" y="208229"/>
                  </a:cubicBezTo>
                  <a:cubicBezTo>
                    <a:pt x="277366" y="206479"/>
                    <a:pt x="247907" y="190948"/>
                    <a:pt x="249292" y="180812"/>
                  </a:cubicBezTo>
                  <a:cubicBezTo>
                    <a:pt x="250678" y="170676"/>
                    <a:pt x="238573" y="163530"/>
                    <a:pt x="233250" y="160613"/>
                  </a:cubicBezTo>
                  <a:cubicBezTo>
                    <a:pt x="227927" y="157697"/>
                    <a:pt x="222531" y="131446"/>
                    <a:pt x="229240" y="127435"/>
                  </a:cubicBezTo>
                  <a:cubicBezTo>
                    <a:pt x="235948" y="123425"/>
                    <a:pt x="234562" y="98268"/>
                    <a:pt x="242583" y="98268"/>
                  </a:cubicBezTo>
                  <a:cubicBezTo>
                    <a:pt x="250605" y="98268"/>
                    <a:pt x="243896" y="85288"/>
                    <a:pt x="246594" y="76392"/>
                  </a:cubicBezTo>
                  <a:cubicBezTo>
                    <a:pt x="249292" y="67496"/>
                    <a:pt x="239958" y="63413"/>
                    <a:pt x="233250" y="63413"/>
                  </a:cubicBezTo>
                  <a:cubicBezTo>
                    <a:pt x="223041" y="60715"/>
                    <a:pt x="215604" y="52008"/>
                    <a:pt x="214510" y="41537"/>
                  </a:cubicBezTo>
                  <a:cubicBezTo>
                    <a:pt x="214510" y="31474"/>
                    <a:pt x="201166" y="17036"/>
                    <a:pt x="202551" y="12734"/>
                  </a:cubicBezTo>
                  <a:cubicBezTo>
                    <a:pt x="200218" y="31766"/>
                    <a:pt x="174769" y="2307"/>
                    <a:pt x="166821" y="6609"/>
                  </a:cubicBezTo>
                  <a:cubicBezTo>
                    <a:pt x="158873" y="10911"/>
                    <a:pt x="152820" y="-1995"/>
                    <a:pt x="136779" y="119"/>
                  </a:cubicBezTo>
                  <a:cubicBezTo>
                    <a:pt x="126570" y="1578"/>
                    <a:pt x="126934" y="7411"/>
                    <a:pt x="121685" y="12515"/>
                  </a:cubicBezTo>
                  <a:lnTo>
                    <a:pt x="122341" y="12515"/>
                  </a:lnTo>
                  <a:lnTo>
                    <a:pt x="102288" y="28339"/>
                  </a:lnTo>
                  <a:cubicBezTo>
                    <a:pt x="102288" y="28339"/>
                    <a:pt x="84933" y="34100"/>
                    <a:pt x="80923" y="45621"/>
                  </a:cubicBezTo>
                  <a:cubicBezTo>
                    <a:pt x="76912" y="57142"/>
                    <a:pt x="88944" y="68736"/>
                    <a:pt x="83621" y="75955"/>
                  </a:cubicBezTo>
                  <a:cubicBezTo>
                    <a:pt x="78298" y="83174"/>
                    <a:pt x="79610" y="98997"/>
                    <a:pt x="80923" y="104758"/>
                  </a:cubicBezTo>
                  <a:cubicBezTo>
                    <a:pt x="82235" y="110518"/>
                    <a:pt x="72902" y="126633"/>
                    <a:pt x="72902" y="126633"/>
                  </a:cubicBezTo>
                  <a:cubicBezTo>
                    <a:pt x="72902" y="126633"/>
                    <a:pt x="33161" y="149748"/>
                    <a:pt x="-17" y="168051"/>
                  </a:cubicBezTo>
                  <a:cubicBezTo>
                    <a:pt x="406" y="174074"/>
                    <a:pt x="1332" y="180046"/>
                    <a:pt x="2754" y="185916"/>
                  </a:cubicBezTo>
                  <a:cubicBezTo>
                    <a:pt x="4796" y="193937"/>
                    <a:pt x="8077" y="209177"/>
                    <a:pt x="10629" y="221792"/>
                  </a:cubicBezTo>
                  <a:cubicBezTo>
                    <a:pt x="19365" y="221063"/>
                    <a:pt x="28144" y="221063"/>
                    <a:pt x="36880" y="221792"/>
                  </a:cubicBezTo>
                  <a:cubicBezTo>
                    <a:pt x="48911" y="223178"/>
                    <a:pt x="92955" y="257814"/>
                    <a:pt x="103673" y="263574"/>
                  </a:cubicBezTo>
                  <a:cubicBezTo>
                    <a:pt x="131966" y="283766"/>
                    <a:pt x="159165" y="305430"/>
                    <a:pt x="185196" y="328472"/>
                  </a:cubicBezTo>
                  <a:cubicBezTo>
                    <a:pt x="196499" y="337769"/>
                    <a:pt x="210645" y="342910"/>
                    <a:pt x="225229" y="343056"/>
                  </a:cubicBezTo>
                  <a:cubicBezTo>
                    <a:pt x="229823" y="343056"/>
                    <a:pt x="249000" y="345462"/>
                    <a:pt x="264459" y="347504"/>
                  </a:cubicBezTo>
                  <a:cubicBezTo>
                    <a:pt x="268324" y="336727"/>
                    <a:pt x="273136" y="326285"/>
                    <a:pt x="278751" y="316295"/>
                  </a:cubicBezTo>
                  <a:close/>
                </a:path>
              </a:pathLst>
            </a:custGeom>
            <a:grpFill/>
            <a:ln w="3175" cap="flat">
              <a:solidFill>
                <a:srgbClr val="F3F3F3"/>
              </a:solidFill>
              <a:prstDash val="solid"/>
              <a:miter/>
            </a:ln>
          </p:spPr>
          <p:txBody>
            <a:bodyPr rtlCol="0" anchor="ctr"/>
            <a:lstStyle/>
            <a:p>
              <a:endParaRPr lang="pt-PT"/>
            </a:p>
          </p:txBody>
        </p:sp>
        <p:sp>
          <p:nvSpPr>
            <p:cNvPr id="148" name="Forma livre: Forma 147">
              <a:extLst>
                <a:ext uri="{FF2B5EF4-FFF2-40B4-BE49-F238E27FC236}">
                  <a16:creationId xmlns:a16="http://schemas.microsoft.com/office/drawing/2014/main" id="{FD1B68EA-A6C8-4F37-B131-34BA35530616}"/>
                </a:ext>
              </a:extLst>
            </p:cNvPr>
            <p:cNvSpPr/>
            <p:nvPr/>
          </p:nvSpPr>
          <p:spPr>
            <a:xfrm>
              <a:off x="7286324" y="3235133"/>
              <a:ext cx="65188" cy="65893"/>
            </a:xfrm>
            <a:custGeom>
              <a:avLst/>
              <a:gdLst>
                <a:gd name="connsiteX0" fmla="*/ 20911 w 65188"/>
                <a:gd name="connsiteY0" fmla="*/ 48422 h 65893"/>
                <a:gd name="connsiteX1" fmla="*/ 38266 w 65188"/>
                <a:gd name="connsiteY1" fmla="*/ 64245 h 65893"/>
                <a:gd name="connsiteX2" fmla="*/ 65172 w 65188"/>
                <a:gd name="connsiteY2" fmla="*/ 65777 h 65893"/>
                <a:gd name="connsiteX3" fmla="*/ 48912 w 65188"/>
                <a:gd name="connsiteY3" fmla="*/ 19692 h 65893"/>
                <a:gd name="connsiteX4" fmla="*/ 51901 w 65188"/>
                <a:gd name="connsiteY4" fmla="*/ 13567 h 65893"/>
                <a:gd name="connsiteX5" fmla="*/ 29515 w 65188"/>
                <a:gd name="connsiteY5" fmla="*/ 4 h 65893"/>
                <a:gd name="connsiteX6" fmla="*/ 14056 w 65188"/>
                <a:gd name="connsiteY6" fmla="*/ 13421 h 65893"/>
                <a:gd name="connsiteX7" fmla="*/ -17 w 65188"/>
                <a:gd name="connsiteY7" fmla="*/ 45651 h 65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188" h="65893">
                  <a:moveTo>
                    <a:pt x="20911" y="48422"/>
                  </a:moveTo>
                  <a:lnTo>
                    <a:pt x="38266" y="64245"/>
                  </a:lnTo>
                  <a:lnTo>
                    <a:pt x="65172" y="65777"/>
                  </a:lnTo>
                  <a:cubicBezTo>
                    <a:pt x="59120" y="48714"/>
                    <a:pt x="48912" y="25598"/>
                    <a:pt x="48912" y="19692"/>
                  </a:cubicBezTo>
                  <a:cubicBezTo>
                    <a:pt x="49130" y="17352"/>
                    <a:pt x="50151" y="15164"/>
                    <a:pt x="51901" y="13567"/>
                  </a:cubicBezTo>
                  <a:cubicBezTo>
                    <a:pt x="42859" y="4525"/>
                    <a:pt x="37755" y="-1017"/>
                    <a:pt x="29515" y="4"/>
                  </a:cubicBezTo>
                  <a:cubicBezTo>
                    <a:pt x="19161" y="1681"/>
                    <a:pt x="18359" y="8535"/>
                    <a:pt x="14056" y="13421"/>
                  </a:cubicBezTo>
                  <a:cubicBezTo>
                    <a:pt x="8442" y="23746"/>
                    <a:pt x="3775" y="34531"/>
                    <a:pt x="-17" y="45651"/>
                  </a:cubicBezTo>
                  <a:close/>
                </a:path>
              </a:pathLst>
            </a:custGeom>
            <a:grpFill/>
            <a:ln w="3175" cap="flat">
              <a:solidFill>
                <a:srgbClr val="F3F3F3"/>
              </a:solidFill>
              <a:prstDash val="solid"/>
              <a:miter/>
            </a:ln>
          </p:spPr>
          <p:txBody>
            <a:bodyPr rtlCol="0" anchor="ctr"/>
            <a:lstStyle/>
            <a:p>
              <a:endParaRPr lang="pt-PT"/>
            </a:p>
          </p:txBody>
        </p:sp>
        <p:sp>
          <p:nvSpPr>
            <p:cNvPr id="149" name="Forma livre: Forma 148">
              <a:extLst>
                <a:ext uri="{FF2B5EF4-FFF2-40B4-BE49-F238E27FC236}">
                  <a16:creationId xmlns:a16="http://schemas.microsoft.com/office/drawing/2014/main" id="{25B2DBF4-1ABD-4E93-A04B-55569A5DB184}"/>
                </a:ext>
              </a:extLst>
            </p:cNvPr>
            <p:cNvSpPr/>
            <p:nvPr/>
          </p:nvSpPr>
          <p:spPr>
            <a:xfrm>
              <a:off x="5563788" y="2314510"/>
              <a:ext cx="439464" cy="403103"/>
            </a:xfrm>
            <a:custGeom>
              <a:avLst/>
              <a:gdLst>
                <a:gd name="connsiteX0" fmla="*/ 397660 w 439464"/>
                <a:gd name="connsiteY0" fmla="*/ 186190 h 403103"/>
                <a:gd name="connsiteX1" fmla="*/ 414942 w 439464"/>
                <a:gd name="connsiteY1" fmla="*/ 170805 h 403103"/>
                <a:gd name="connsiteX2" fmla="*/ 422233 w 439464"/>
                <a:gd name="connsiteY2" fmla="*/ 143241 h 403103"/>
                <a:gd name="connsiteX3" fmla="*/ 435724 w 439464"/>
                <a:gd name="connsiteY3" fmla="*/ 113272 h 403103"/>
                <a:gd name="connsiteX4" fmla="*/ 428942 w 439464"/>
                <a:gd name="connsiteY4" fmla="*/ 101095 h 403103"/>
                <a:gd name="connsiteX5" fmla="*/ 410931 w 439464"/>
                <a:gd name="connsiteY5" fmla="*/ 94605 h 403103"/>
                <a:gd name="connsiteX6" fmla="*/ 389056 w 439464"/>
                <a:gd name="connsiteY6" fmla="*/ 83302 h 403103"/>
                <a:gd name="connsiteX7" fmla="*/ 353763 w 439464"/>
                <a:gd name="connsiteY7" fmla="*/ 76812 h 403103"/>
                <a:gd name="connsiteX8" fmla="*/ 337064 w 439464"/>
                <a:gd name="connsiteY8" fmla="*/ 64635 h 403103"/>
                <a:gd name="connsiteX9" fmla="*/ 327366 w 439464"/>
                <a:gd name="connsiteY9" fmla="*/ 47645 h 403103"/>
                <a:gd name="connsiteX10" fmla="*/ 312345 w 439464"/>
                <a:gd name="connsiteY10" fmla="*/ 55739 h 403103"/>
                <a:gd name="connsiteX11" fmla="*/ 302574 w 439464"/>
                <a:gd name="connsiteY11" fmla="*/ 43635 h 403103"/>
                <a:gd name="connsiteX12" fmla="*/ 281573 w 439464"/>
                <a:gd name="connsiteY12" fmla="*/ 29853 h 403103"/>
                <a:gd name="connsiteX13" fmla="*/ 264292 w 439464"/>
                <a:gd name="connsiteY13" fmla="*/ 18478 h 403103"/>
                <a:gd name="connsiteX14" fmla="*/ 252333 w 439464"/>
                <a:gd name="connsiteY14" fmla="*/ 4696 h 403103"/>
                <a:gd name="connsiteX15" fmla="*/ 247958 w 439464"/>
                <a:gd name="connsiteY15" fmla="*/ -117 h 403103"/>
                <a:gd name="connsiteX16" fmla="*/ 240666 w 439464"/>
                <a:gd name="connsiteY16" fmla="*/ 685 h 403103"/>
                <a:gd name="connsiteX17" fmla="*/ 220176 w 439464"/>
                <a:gd name="connsiteY17" fmla="*/ 32041 h 403103"/>
                <a:gd name="connsiteX18" fmla="*/ 185102 w 439464"/>
                <a:gd name="connsiteY18" fmla="*/ 57343 h 403103"/>
                <a:gd name="connsiteX19" fmla="*/ 163226 w 439464"/>
                <a:gd name="connsiteY19" fmla="*/ 83302 h 403103"/>
                <a:gd name="connsiteX20" fmla="*/ 120642 w 439464"/>
                <a:gd name="connsiteY20" fmla="*/ 67698 h 403103"/>
                <a:gd name="connsiteX21" fmla="*/ 101173 w 439464"/>
                <a:gd name="connsiteY21" fmla="*/ 81698 h 403103"/>
                <a:gd name="connsiteX22" fmla="*/ 105694 w 439464"/>
                <a:gd name="connsiteY22" fmla="*/ 120564 h 403103"/>
                <a:gd name="connsiteX23" fmla="*/ 76526 w 439464"/>
                <a:gd name="connsiteY23" fmla="*/ 118959 h 403103"/>
                <a:gd name="connsiteX24" fmla="*/ 55963 w 439464"/>
                <a:gd name="connsiteY24" fmla="*/ 108168 h 403103"/>
                <a:gd name="connsiteX25" fmla="*/ 23004 w 439464"/>
                <a:gd name="connsiteY25" fmla="*/ 111959 h 403103"/>
                <a:gd name="connsiteX26" fmla="*/ 2003 w 439464"/>
                <a:gd name="connsiteY26" fmla="*/ 129241 h 403103"/>
                <a:gd name="connsiteX27" fmla="*/ 5941 w 439464"/>
                <a:gd name="connsiteY27" fmla="*/ 151919 h 403103"/>
                <a:gd name="connsiteX28" fmla="*/ 25264 w 439464"/>
                <a:gd name="connsiteY28" fmla="*/ 159211 h 403103"/>
                <a:gd name="connsiteX29" fmla="*/ 45390 w 439464"/>
                <a:gd name="connsiteY29" fmla="*/ 158190 h 403103"/>
                <a:gd name="connsiteX30" fmla="*/ 65880 w 439464"/>
                <a:gd name="connsiteY30" fmla="*/ 172773 h 403103"/>
                <a:gd name="connsiteX31" fmla="*/ 79370 w 439464"/>
                <a:gd name="connsiteY31" fmla="*/ 176201 h 403103"/>
                <a:gd name="connsiteX32" fmla="*/ 90308 w 439464"/>
                <a:gd name="connsiteY32" fmla="*/ 192389 h 403103"/>
                <a:gd name="connsiteX33" fmla="*/ 90308 w 439464"/>
                <a:gd name="connsiteY33" fmla="*/ 194285 h 403103"/>
                <a:gd name="connsiteX34" fmla="*/ 99568 w 439464"/>
                <a:gd name="connsiteY34" fmla="*/ 204931 h 403103"/>
                <a:gd name="connsiteX35" fmla="*/ 106496 w 439464"/>
                <a:gd name="connsiteY35" fmla="*/ 219150 h 403103"/>
                <a:gd name="connsiteX36" fmla="*/ 116632 w 439464"/>
                <a:gd name="connsiteY36" fmla="*/ 223744 h 403103"/>
                <a:gd name="connsiteX37" fmla="*/ 125673 w 439464"/>
                <a:gd name="connsiteY37" fmla="*/ 252328 h 403103"/>
                <a:gd name="connsiteX38" fmla="*/ 126329 w 439464"/>
                <a:gd name="connsiteY38" fmla="*/ 263630 h 403103"/>
                <a:gd name="connsiteX39" fmla="*/ 131871 w 439464"/>
                <a:gd name="connsiteY39" fmla="*/ 279964 h 403103"/>
                <a:gd name="connsiteX40" fmla="*/ 119694 w 439464"/>
                <a:gd name="connsiteY40" fmla="*/ 316788 h 403103"/>
                <a:gd name="connsiteX41" fmla="*/ 104673 w 439464"/>
                <a:gd name="connsiteY41" fmla="*/ 361924 h 403103"/>
                <a:gd name="connsiteX42" fmla="*/ 102631 w 439464"/>
                <a:gd name="connsiteY42" fmla="*/ 362362 h 403103"/>
                <a:gd name="connsiteX43" fmla="*/ 121881 w 439464"/>
                <a:gd name="connsiteY43" fmla="*/ 372717 h 403103"/>
                <a:gd name="connsiteX44" fmla="*/ 154768 w 439464"/>
                <a:gd name="connsiteY44" fmla="*/ 389779 h 403103"/>
                <a:gd name="connsiteX45" fmla="*/ 181529 w 439464"/>
                <a:gd name="connsiteY45" fmla="*/ 387154 h 403103"/>
                <a:gd name="connsiteX46" fmla="*/ 197353 w 439464"/>
                <a:gd name="connsiteY46" fmla="*/ 391092 h 403103"/>
                <a:gd name="connsiteX47" fmla="*/ 237530 w 439464"/>
                <a:gd name="connsiteY47" fmla="*/ 401592 h 403103"/>
                <a:gd name="connsiteX48" fmla="*/ 272313 w 439464"/>
                <a:gd name="connsiteY48" fmla="*/ 402686 h 403103"/>
                <a:gd name="connsiteX49" fmla="*/ 270271 w 439464"/>
                <a:gd name="connsiteY49" fmla="*/ 393279 h 403103"/>
                <a:gd name="connsiteX50" fmla="*/ 298272 w 439464"/>
                <a:gd name="connsiteY50" fmla="*/ 356820 h 403103"/>
                <a:gd name="connsiteX51" fmla="*/ 360326 w 439464"/>
                <a:gd name="connsiteY51" fmla="*/ 371404 h 403103"/>
                <a:gd name="connsiteX52" fmla="*/ 399337 w 439464"/>
                <a:gd name="connsiteY52" fmla="*/ 357331 h 403103"/>
                <a:gd name="connsiteX53" fmla="*/ 420483 w 439464"/>
                <a:gd name="connsiteY53" fmla="*/ 342747 h 403103"/>
                <a:gd name="connsiteX54" fmla="*/ 424348 w 439464"/>
                <a:gd name="connsiteY54" fmla="*/ 330351 h 403103"/>
                <a:gd name="connsiteX55" fmla="*/ 408525 w 439464"/>
                <a:gd name="connsiteY55" fmla="*/ 324663 h 403103"/>
                <a:gd name="connsiteX56" fmla="*/ 398994 w 439464"/>
                <a:gd name="connsiteY56" fmla="*/ 312216 h 403103"/>
                <a:gd name="connsiteX57" fmla="*/ 401233 w 439464"/>
                <a:gd name="connsiteY57" fmla="*/ 306871 h 403103"/>
                <a:gd name="connsiteX58" fmla="*/ 391535 w 439464"/>
                <a:gd name="connsiteY58" fmla="*/ 288204 h 403103"/>
                <a:gd name="connsiteX59" fmla="*/ 398243 w 439464"/>
                <a:gd name="connsiteY59" fmla="*/ 279308 h 403103"/>
                <a:gd name="connsiteX60" fmla="*/ 405025 w 439464"/>
                <a:gd name="connsiteY60" fmla="*/ 264724 h 403103"/>
                <a:gd name="connsiteX61" fmla="*/ 401233 w 439464"/>
                <a:gd name="connsiteY61" fmla="*/ 246932 h 403103"/>
                <a:gd name="connsiteX62" fmla="*/ 395253 w 439464"/>
                <a:gd name="connsiteY62" fmla="*/ 229067 h 403103"/>
                <a:gd name="connsiteX63" fmla="*/ 380232 w 439464"/>
                <a:gd name="connsiteY63" fmla="*/ 227462 h 403103"/>
                <a:gd name="connsiteX64" fmla="*/ 375784 w 439464"/>
                <a:gd name="connsiteY64" fmla="*/ 215358 h 403103"/>
                <a:gd name="connsiteX65" fmla="*/ 397660 w 439464"/>
                <a:gd name="connsiteY65" fmla="*/ 186190 h 40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39464" h="403103">
                  <a:moveTo>
                    <a:pt x="397660" y="186190"/>
                  </a:moveTo>
                  <a:cubicBezTo>
                    <a:pt x="399694" y="177987"/>
                    <a:pt x="406556" y="171877"/>
                    <a:pt x="414942" y="170805"/>
                  </a:cubicBezTo>
                  <a:cubicBezTo>
                    <a:pt x="421650" y="170805"/>
                    <a:pt x="420192" y="153742"/>
                    <a:pt x="422233" y="143241"/>
                  </a:cubicBezTo>
                  <a:cubicBezTo>
                    <a:pt x="424275" y="132741"/>
                    <a:pt x="425952" y="122168"/>
                    <a:pt x="435724" y="113272"/>
                  </a:cubicBezTo>
                  <a:cubicBezTo>
                    <a:pt x="445495" y="104376"/>
                    <a:pt x="433463" y="100292"/>
                    <a:pt x="428942" y="101095"/>
                  </a:cubicBezTo>
                  <a:cubicBezTo>
                    <a:pt x="424421" y="101897"/>
                    <a:pt x="420702" y="94605"/>
                    <a:pt x="410931" y="94605"/>
                  </a:cubicBezTo>
                  <a:cubicBezTo>
                    <a:pt x="402203" y="94758"/>
                    <a:pt x="393985" y="90507"/>
                    <a:pt x="389056" y="83302"/>
                  </a:cubicBezTo>
                  <a:cubicBezTo>
                    <a:pt x="384535" y="76812"/>
                    <a:pt x="361274" y="75208"/>
                    <a:pt x="353763" y="76812"/>
                  </a:cubicBezTo>
                  <a:cubicBezTo>
                    <a:pt x="346252" y="78417"/>
                    <a:pt x="344356" y="63395"/>
                    <a:pt x="337064" y="64635"/>
                  </a:cubicBezTo>
                  <a:cubicBezTo>
                    <a:pt x="329773" y="65875"/>
                    <a:pt x="327366" y="54135"/>
                    <a:pt x="327366" y="47645"/>
                  </a:cubicBezTo>
                  <a:cubicBezTo>
                    <a:pt x="327366" y="41155"/>
                    <a:pt x="319054" y="52531"/>
                    <a:pt x="312345" y="55739"/>
                  </a:cubicBezTo>
                  <a:cubicBezTo>
                    <a:pt x="305637" y="58948"/>
                    <a:pt x="303303" y="48447"/>
                    <a:pt x="302574" y="43635"/>
                  </a:cubicBezTo>
                  <a:cubicBezTo>
                    <a:pt x="301845" y="38822"/>
                    <a:pt x="287990" y="33863"/>
                    <a:pt x="281573" y="29853"/>
                  </a:cubicBezTo>
                  <a:cubicBezTo>
                    <a:pt x="275157" y="25842"/>
                    <a:pt x="266990" y="12790"/>
                    <a:pt x="264292" y="18478"/>
                  </a:cubicBezTo>
                  <a:cubicBezTo>
                    <a:pt x="261594" y="24165"/>
                    <a:pt x="253062" y="10384"/>
                    <a:pt x="252333" y="4696"/>
                  </a:cubicBezTo>
                  <a:cubicBezTo>
                    <a:pt x="251823" y="977"/>
                    <a:pt x="249489" y="2144"/>
                    <a:pt x="247958" y="-117"/>
                  </a:cubicBezTo>
                  <a:cubicBezTo>
                    <a:pt x="245573" y="474"/>
                    <a:pt x="243123" y="744"/>
                    <a:pt x="240666" y="685"/>
                  </a:cubicBezTo>
                  <a:cubicBezTo>
                    <a:pt x="228634" y="175"/>
                    <a:pt x="218134" y="10384"/>
                    <a:pt x="220176" y="32041"/>
                  </a:cubicBezTo>
                  <a:cubicBezTo>
                    <a:pt x="222218" y="53697"/>
                    <a:pt x="205592" y="55739"/>
                    <a:pt x="185102" y="57343"/>
                  </a:cubicBezTo>
                  <a:cubicBezTo>
                    <a:pt x="164612" y="58948"/>
                    <a:pt x="171612" y="76302"/>
                    <a:pt x="163226" y="83302"/>
                  </a:cubicBezTo>
                  <a:cubicBezTo>
                    <a:pt x="154841" y="90302"/>
                    <a:pt x="124652" y="79510"/>
                    <a:pt x="120642" y="67698"/>
                  </a:cubicBezTo>
                  <a:cubicBezTo>
                    <a:pt x="116632" y="55885"/>
                    <a:pt x="89652" y="67698"/>
                    <a:pt x="101173" y="81698"/>
                  </a:cubicBezTo>
                  <a:cubicBezTo>
                    <a:pt x="112694" y="95698"/>
                    <a:pt x="112183" y="115168"/>
                    <a:pt x="105694" y="120564"/>
                  </a:cubicBezTo>
                  <a:cubicBezTo>
                    <a:pt x="99204" y="125960"/>
                    <a:pt x="85131" y="111959"/>
                    <a:pt x="76526" y="118959"/>
                  </a:cubicBezTo>
                  <a:cubicBezTo>
                    <a:pt x="67922" y="125960"/>
                    <a:pt x="66974" y="112470"/>
                    <a:pt x="55963" y="108168"/>
                  </a:cubicBezTo>
                  <a:cubicBezTo>
                    <a:pt x="44952" y="103865"/>
                    <a:pt x="40504" y="113564"/>
                    <a:pt x="23004" y="111959"/>
                  </a:cubicBezTo>
                  <a:cubicBezTo>
                    <a:pt x="5504" y="110355"/>
                    <a:pt x="-4559" y="121074"/>
                    <a:pt x="2003" y="129241"/>
                  </a:cubicBezTo>
                  <a:cubicBezTo>
                    <a:pt x="8566" y="137408"/>
                    <a:pt x="982" y="144846"/>
                    <a:pt x="5941" y="151919"/>
                  </a:cubicBezTo>
                  <a:cubicBezTo>
                    <a:pt x="8566" y="155565"/>
                    <a:pt x="16222" y="157023"/>
                    <a:pt x="25264" y="159211"/>
                  </a:cubicBezTo>
                  <a:cubicBezTo>
                    <a:pt x="31776" y="157154"/>
                    <a:pt x="38703" y="156804"/>
                    <a:pt x="45390" y="158190"/>
                  </a:cubicBezTo>
                  <a:cubicBezTo>
                    <a:pt x="53681" y="160574"/>
                    <a:pt x="60914" y="165722"/>
                    <a:pt x="65880" y="172773"/>
                  </a:cubicBezTo>
                  <a:cubicBezTo>
                    <a:pt x="70656" y="172088"/>
                    <a:pt x="75505" y="173320"/>
                    <a:pt x="79370" y="176201"/>
                  </a:cubicBezTo>
                  <a:cubicBezTo>
                    <a:pt x="87829" y="183493"/>
                    <a:pt x="89870" y="178899"/>
                    <a:pt x="90308" y="192389"/>
                  </a:cubicBezTo>
                  <a:cubicBezTo>
                    <a:pt x="90344" y="193023"/>
                    <a:pt x="90344" y="193650"/>
                    <a:pt x="90308" y="194285"/>
                  </a:cubicBezTo>
                  <a:cubicBezTo>
                    <a:pt x="94085" y="197172"/>
                    <a:pt x="97235" y="200789"/>
                    <a:pt x="99568" y="204931"/>
                  </a:cubicBezTo>
                  <a:cubicBezTo>
                    <a:pt x="102121" y="209546"/>
                    <a:pt x="104432" y="214293"/>
                    <a:pt x="106496" y="219150"/>
                  </a:cubicBezTo>
                  <a:cubicBezTo>
                    <a:pt x="109653" y="221126"/>
                    <a:pt x="113066" y="222672"/>
                    <a:pt x="116632" y="223744"/>
                  </a:cubicBezTo>
                  <a:cubicBezTo>
                    <a:pt x="133184" y="228556"/>
                    <a:pt x="120642" y="240442"/>
                    <a:pt x="125673" y="252328"/>
                  </a:cubicBezTo>
                  <a:cubicBezTo>
                    <a:pt x="126928" y="255966"/>
                    <a:pt x="127154" y="259875"/>
                    <a:pt x="126329" y="263630"/>
                  </a:cubicBezTo>
                  <a:cubicBezTo>
                    <a:pt x="128751" y="268866"/>
                    <a:pt x="130610" y="274342"/>
                    <a:pt x="131871" y="279964"/>
                  </a:cubicBezTo>
                  <a:cubicBezTo>
                    <a:pt x="135021" y="293549"/>
                    <a:pt x="130326" y="307760"/>
                    <a:pt x="119694" y="316788"/>
                  </a:cubicBezTo>
                  <a:cubicBezTo>
                    <a:pt x="116850" y="335674"/>
                    <a:pt x="110142" y="359008"/>
                    <a:pt x="104673" y="361924"/>
                  </a:cubicBezTo>
                  <a:cubicBezTo>
                    <a:pt x="104016" y="362158"/>
                    <a:pt x="103324" y="362304"/>
                    <a:pt x="102631" y="362362"/>
                  </a:cubicBezTo>
                  <a:cubicBezTo>
                    <a:pt x="109923" y="366372"/>
                    <a:pt x="118017" y="369654"/>
                    <a:pt x="121881" y="372717"/>
                  </a:cubicBezTo>
                  <a:cubicBezTo>
                    <a:pt x="129173" y="377967"/>
                    <a:pt x="144997" y="383217"/>
                    <a:pt x="154768" y="389779"/>
                  </a:cubicBezTo>
                  <a:cubicBezTo>
                    <a:pt x="164539" y="396342"/>
                    <a:pt x="181529" y="395030"/>
                    <a:pt x="181529" y="387154"/>
                  </a:cubicBezTo>
                  <a:cubicBezTo>
                    <a:pt x="181529" y="379279"/>
                    <a:pt x="191227" y="384529"/>
                    <a:pt x="197353" y="391092"/>
                  </a:cubicBezTo>
                  <a:cubicBezTo>
                    <a:pt x="203477" y="397655"/>
                    <a:pt x="226520" y="398967"/>
                    <a:pt x="237530" y="401592"/>
                  </a:cubicBezTo>
                  <a:cubicBezTo>
                    <a:pt x="249073" y="402949"/>
                    <a:pt x="260711" y="403320"/>
                    <a:pt x="272313" y="402686"/>
                  </a:cubicBezTo>
                  <a:cubicBezTo>
                    <a:pt x="271802" y="399514"/>
                    <a:pt x="271124" y="396379"/>
                    <a:pt x="270271" y="393279"/>
                  </a:cubicBezTo>
                  <a:cubicBezTo>
                    <a:pt x="264219" y="372206"/>
                    <a:pt x="281719" y="359810"/>
                    <a:pt x="298272" y="356820"/>
                  </a:cubicBezTo>
                  <a:cubicBezTo>
                    <a:pt x="314824" y="353830"/>
                    <a:pt x="350773" y="364914"/>
                    <a:pt x="360326" y="371404"/>
                  </a:cubicBezTo>
                  <a:cubicBezTo>
                    <a:pt x="369878" y="377894"/>
                    <a:pt x="382785" y="376216"/>
                    <a:pt x="399337" y="357331"/>
                  </a:cubicBezTo>
                  <a:cubicBezTo>
                    <a:pt x="404813" y="350505"/>
                    <a:pt x="412164" y="345437"/>
                    <a:pt x="420483" y="342747"/>
                  </a:cubicBezTo>
                  <a:cubicBezTo>
                    <a:pt x="421337" y="338496"/>
                    <a:pt x="422634" y="334339"/>
                    <a:pt x="424348" y="330351"/>
                  </a:cubicBezTo>
                  <a:cubicBezTo>
                    <a:pt x="426536" y="323861"/>
                    <a:pt x="416036" y="325465"/>
                    <a:pt x="408525" y="324663"/>
                  </a:cubicBezTo>
                  <a:cubicBezTo>
                    <a:pt x="402458" y="323861"/>
                    <a:pt x="398192" y="318290"/>
                    <a:pt x="398994" y="312216"/>
                  </a:cubicBezTo>
                  <a:cubicBezTo>
                    <a:pt x="399250" y="310269"/>
                    <a:pt x="400022" y="308424"/>
                    <a:pt x="401233" y="306871"/>
                  </a:cubicBezTo>
                  <a:cubicBezTo>
                    <a:pt x="406556" y="297975"/>
                    <a:pt x="396785" y="297173"/>
                    <a:pt x="391535" y="288204"/>
                  </a:cubicBezTo>
                  <a:cubicBezTo>
                    <a:pt x="386285" y="279235"/>
                    <a:pt x="393795" y="281787"/>
                    <a:pt x="398243" y="279308"/>
                  </a:cubicBezTo>
                  <a:cubicBezTo>
                    <a:pt x="402691" y="276828"/>
                    <a:pt x="408744" y="267203"/>
                    <a:pt x="405025" y="264724"/>
                  </a:cubicBezTo>
                  <a:cubicBezTo>
                    <a:pt x="401306" y="262245"/>
                    <a:pt x="398243" y="256630"/>
                    <a:pt x="401233" y="246932"/>
                  </a:cubicBezTo>
                  <a:cubicBezTo>
                    <a:pt x="404223" y="237234"/>
                    <a:pt x="395253" y="236359"/>
                    <a:pt x="395253" y="229067"/>
                  </a:cubicBezTo>
                  <a:cubicBezTo>
                    <a:pt x="395253" y="221775"/>
                    <a:pt x="387014" y="218566"/>
                    <a:pt x="380232" y="227462"/>
                  </a:cubicBezTo>
                  <a:cubicBezTo>
                    <a:pt x="373451" y="236359"/>
                    <a:pt x="371263" y="229942"/>
                    <a:pt x="375784" y="215358"/>
                  </a:cubicBezTo>
                  <a:cubicBezTo>
                    <a:pt x="380305" y="200774"/>
                    <a:pt x="396128" y="194649"/>
                    <a:pt x="397660" y="186190"/>
                  </a:cubicBezTo>
                  <a:close/>
                </a:path>
              </a:pathLst>
            </a:custGeom>
            <a:grpFill/>
            <a:ln w="3175" cap="flat">
              <a:solidFill>
                <a:srgbClr val="F3F3F3"/>
              </a:solidFill>
              <a:prstDash val="solid"/>
              <a:miter/>
            </a:ln>
          </p:spPr>
          <p:txBody>
            <a:bodyPr rtlCol="0" anchor="ctr"/>
            <a:lstStyle/>
            <a:p>
              <a:endParaRPr lang="pt-PT"/>
            </a:p>
          </p:txBody>
        </p:sp>
        <p:sp>
          <p:nvSpPr>
            <p:cNvPr id="150" name="Forma livre: Forma 149">
              <a:extLst>
                <a:ext uri="{FF2B5EF4-FFF2-40B4-BE49-F238E27FC236}">
                  <a16:creationId xmlns:a16="http://schemas.microsoft.com/office/drawing/2014/main" id="{A10E56B7-1B09-4EFE-98E3-83DD1F9257B1}"/>
                </a:ext>
              </a:extLst>
            </p:cNvPr>
            <p:cNvSpPr/>
            <p:nvPr/>
          </p:nvSpPr>
          <p:spPr>
            <a:xfrm>
              <a:off x="6019930" y="2690607"/>
              <a:ext cx="30636" cy="68123"/>
            </a:xfrm>
            <a:custGeom>
              <a:avLst/>
              <a:gdLst>
                <a:gd name="connsiteX0" fmla="*/ 26760 w 30636"/>
                <a:gd name="connsiteY0" fmla="*/ -99 h 68123"/>
                <a:gd name="connsiteX1" fmla="*/ 5686 w 30636"/>
                <a:gd name="connsiteY1" fmla="*/ 19370 h 68123"/>
                <a:gd name="connsiteX2" fmla="*/ 19687 w 30636"/>
                <a:gd name="connsiteY2" fmla="*/ 67934 h 68123"/>
                <a:gd name="connsiteX3" fmla="*/ 26760 w 30636"/>
                <a:gd name="connsiteY3" fmla="*/ -99 h 68123"/>
              </a:gdLst>
              <a:ahLst/>
              <a:cxnLst>
                <a:cxn ang="0">
                  <a:pos x="connsiteX0" y="connsiteY0"/>
                </a:cxn>
                <a:cxn ang="0">
                  <a:pos x="connsiteX1" y="connsiteY1"/>
                </a:cxn>
                <a:cxn ang="0">
                  <a:pos x="connsiteX2" y="connsiteY2"/>
                </a:cxn>
                <a:cxn ang="0">
                  <a:pos x="connsiteX3" y="connsiteY3"/>
                </a:cxn>
              </a:cxnLst>
              <a:rect l="l" t="t" r="r" b="b"/>
              <a:pathLst>
                <a:path w="30636" h="68123">
                  <a:moveTo>
                    <a:pt x="26760" y="-99"/>
                  </a:moveTo>
                  <a:cubicBezTo>
                    <a:pt x="21218" y="-610"/>
                    <a:pt x="19468" y="10109"/>
                    <a:pt x="5686" y="19370"/>
                  </a:cubicBezTo>
                  <a:cubicBezTo>
                    <a:pt x="-8095" y="28631"/>
                    <a:pt x="5686" y="69976"/>
                    <a:pt x="19687" y="67934"/>
                  </a:cubicBezTo>
                  <a:cubicBezTo>
                    <a:pt x="33687" y="65892"/>
                    <a:pt x="32083" y="411"/>
                    <a:pt x="26760" y="-99"/>
                  </a:cubicBezTo>
                  <a:close/>
                </a:path>
              </a:pathLst>
            </a:custGeom>
            <a:grpFill/>
            <a:ln w="3175" cap="flat">
              <a:solidFill>
                <a:srgbClr val="F3F3F3"/>
              </a:solidFill>
              <a:prstDash val="solid"/>
              <a:miter/>
            </a:ln>
          </p:spPr>
          <p:txBody>
            <a:bodyPr rtlCol="0" anchor="ctr"/>
            <a:lstStyle/>
            <a:p>
              <a:endParaRPr lang="pt-PT"/>
            </a:p>
          </p:txBody>
        </p:sp>
        <p:sp>
          <p:nvSpPr>
            <p:cNvPr id="151" name="Forma livre: Forma 150">
              <a:extLst>
                <a:ext uri="{FF2B5EF4-FFF2-40B4-BE49-F238E27FC236}">
                  <a16:creationId xmlns:a16="http://schemas.microsoft.com/office/drawing/2014/main" id="{37A82C19-5736-4E6F-A4C6-9DAA58F2AC69}"/>
                </a:ext>
              </a:extLst>
            </p:cNvPr>
            <p:cNvSpPr/>
            <p:nvPr/>
          </p:nvSpPr>
          <p:spPr>
            <a:xfrm>
              <a:off x="2652124" y="3847552"/>
              <a:ext cx="77791" cy="46886"/>
            </a:xfrm>
            <a:custGeom>
              <a:avLst/>
              <a:gdLst>
                <a:gd name="connsiteX0" fmla="*/ 76767 w 77791"/>
                <a:gd name="connsiteY0" fmla="*/ 17894 h 46886"/>
                <a:gd name="connsiteX1" fmla="*/ 39797 w 77791"/>
                <a:gd name="connsiteY1" fmla="*/ 7685 h 46886"/>
                <a:gd name="connsiteX2" fmla="*/ 25213 w 77791"/>
                <a:gd name="connsiteY2" fmla="*/ -117 h 46886"/>
                <a:gd name="connsiteX3" fmla="*/ 24046 w 77791"/>
                <a:gd name="connsiteY3" fmla="*/ 685 h 46886"/>
                <a:gd name="connsiteX4" fmla="*/ -17 w 77791"/>
                <a:gd name="connsiteY4" fmla="*/ 22561 h 46886"/>
                <a:gd name="connsiteX5" fmla="*/ 65610 w 77791"/>
                <a:gd name="connsiteY5" fmla="*/ 46770 h 46886"/>
                <a:gd name="connsiteX6" fmla="*/ 76548 w 77791"/>
                <a:gd name="connsiteY6" fmla="*/ 41884 h 46886"/>
                <a:gd name="connsiteX7" fmla="*/ 76767 w 77791"/>
                <a:gd name="connsiteY7" fmla="*/ 17894 h 4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791" h="46886">
                  <a:moveTo>
                    <a:pt x="76767" y="17894"/>
                  </a:moveTo>
                  <a:cubicBezTo>
                    <a:pt x="70933" y="9290"/>
                    <a:pt x="55766" y="19426"/>
                    <a:pt x="39797" y="7685"/>
                  </a:cubicBezTo>
                  <a:cubicBezTo>
                    <a:pt x="35269" y="4506"/>
                    <a:pt x="30368" y="1888"/>
                    <a:pt x="25213" y="-117"/>
                  </a:cubicBezTo>
                  <a:cubicBezTo>
                    <a:pt x="24870" y="211"/>
                    <a:pt x="24477" y="481"/>
                    <a:pt x="24046" y="685"/>
                  </a:cubicBezTo>
                  <a:cubicBezTo>
                    <a:pt x="15143" y="6942"/>
                    <a:pt x="7064" y="14292"/>
                    <a:pt x="-17" y="22561"/>
                  </a:cubicBezTo>
                  <a:cubicBezTo>
                    <a:pt x="11432" y="32332"/>
                    <a:pt x="54016" y="46770"/>
                    <a:pt x="65610" y="46770"/>
                  </a:cubicBezTo>
                  <a:cubicBezTo>
                    <a:pt x="69766" y="46697"/>
                    <a:pt x="73719" y="44932"/>
                    <a:pt x="76548" y="41884"/>
                  </a:cubicBezTo>
                  <a:cubicBezTo>
                    <a:pt x="77788" y="30144"/>
                    <a:pt x="78444" y="20592"/>
                    <a:pt x="76767" y="17894"/>
                  </a:cubicBezTo>
                  <a:close/>
                </a:path>
              </a:pathLst>
            </a:custGeom>
            <a:grpFill/>
            <a:ln w="3175" cap="flat">
              <a:solidFill>
                <a:srgbClr val="F3F3F3"/>
              </a:solidFill>
              <a:prstDash val="solid"/>
              <a:miter/>
            </a:ln>
          </p:spPr>
          <p:txBody>
            <a:bodyPr rtlCol="0" anchor="ctr"/>
            <a:lstStyle/>
            <a:p>
              <a:endParaRPr lang="pt-PT"/>
            </a:p>
          </p:txBody>
        </p:sp>
        <p:sp>
          <p:nvSpPr>
            <p:cNvPr id="152" name="Forma livre: Forma 151">
              <a:extLst>
                <a:ext uri="{FF2B5EF4-FFF2-40B4-BE49-F238E27FC236}">
                  <a16:creationId xmlns:a16="http://schemas.microsoft.com/office/drawing/2014/main" id="{6998550F-4012-41FF-BE0B-50F690B3BA6D}"/>
                </a:ext>
              </a:extLst>
            </p:cNvPr>
            <p:cNvSpPr/>
            <p:nvPr/>
          </p:nvSpPr>
          <p:spPr>
            <a:xfrm>
              <a:off x="2677135" y="3786519"/>
              <a:ext cx="205484" cy="116524"/>
            </a:xfrm>
            <a:custGeom>
              <a:avLst/>
              <a:gdLst>
                <a:gd name="connsiteX0" fmla="*/ 173019 w 205484"/>
                <a:gd name="connsiteY0" fmla="*/ 12790 h 116524"/>
                <a:gd name="connsiteX1" fmla="*/ 154717 w 205484"/>
                <a:gd name="connsiteY1" fmla="*/ 12790 h 116524"/>
                <a:gd name="connsiteX2" fmla="*/ 145237 w 205484"/>
                <a:gd name="connsiteY2" fmla="*/ 9436 h 116524"/>
                <a:gd name="connsiteX3" fmla="*/ 141227 w 205484"/>
                <a:gd name="connsiteY3" fmla="*/ 8051 h 116524"/>
                <a:gd name="connsiteX4" fmla="*/ 126643 w 205484"/>
                <a:gd name="connsiteY4" fmla="*/ -117 h 116524"/>
                <a:gd name="connsiteX5" fmla="*/ 97475 w 205484"/>
                <a:gd name="connsiteY5" fmla="*/ 7905 h 116524"/>
                <a:gd name="connsiteX6" fmla="*/ 34474 w 205484"/>
                <a:gd name="connsiteY6" fmla="*/ 11915 h 116524"/>
                <a:gd name="connsiteX7" fmla="*/ 33745 w 205484"/>
                <a:gd name="connsiteY7" fmla="*/ 12280 h 116524"/>
                <a:gd name="connsiteX8" fmla="*/ 15442 w 205484"/>
                <a:gd name="connsiteY8" fmla="*/ 32697 h 116524"/>
                <a:gd name="connsiteX9" fmla="*/ -17 w 205484"/>
                <a:gd name="connsiteY9" fmla="*/ 60844 h 116524"/>
                <a:gd name="connsiteX10" fmla="*/ 14567 w 205484"/>
                <a:gd name="connsiteY10" fmla="*/ 68646 h 116524"/>
                <a:gd name="connsiteX11" fmla="*/ 51537 w 205484"/>
                <a:gd name="connsiteY11" fmla="*/ 78854 h 116524"/>
                <a:gd name="connsiteX12" fmla="*/ 51537 w 205484"/>
                <a:gd name="connsiteY12" fmla="*/ 102626 h 116524"/>
                <a:gd name="connsiteX13" fmla="*/ 61600 w 205484"/>
                <a:gd name="connsiteY13" fmla="*/ 102626 h 116524"/>
                <a:gd name="connsiteX14" fmla="*/ 64662 w 205484"/>
                <a:gd name="connsiteY14" fmla="*/ 116408 h 116524"/>
                <a:gd name="connsiteX15" fmla="*/ 77204 w 205484"/>
                <a:gd name="connsiteY15" fmla="*/ 113199 h 116524"/>
                <a:gd name="connsiteX16" fmla="*/ 87340 w 205484"/>
                <a:gd name="connsiteY16" fmla="*/ 103063 h 116524"/>
                <a:gd name="connsiteX17" fmla="*/ 98205 w 205484"/>
                <a:gd name="connsiteY17" fmla="*/ 80386 h 116524"/>
                <a:gd name="connsiteX18" fmla="*/ 135102 w 205484"/>
                <a:gd name="connsiteY18" fmla="*/ 63177 h 116524"/>
                <a:gd name="connsiteX19" fmla="*/ 167769 w 205484"/>
                <a:gd name="connsiteY19" fmla="*/ 55375 h 116524"/>
                <a:gd name="connsiteX20" fmla="*/ 197301 w 205484"/>
                <a:gd name="connsiteY20" fmla="*/ 39697 h 116524"/>
                <a:gd name="connsiteX21" fmla="*/ 205468 w 205484"/>
                <a:gd name="connsiteY21" fmla="*/ 30801 h 116524"/>
                <a:gd name="connsiteX22" fmla="*/ 173019 w 205484"/>
                <a:gd name="connsiteY22" fmla="*/ 12790 h 11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5484" h="116524">
                  <a:moveTo>
                    <a:pt x="173019" y="12790"/>
                  </a:moveTo>
                  <a:cubicBezTo>
                    <a:pt x="167003" y="14212"/>
                    <a:pt x="160733" y="14212"/>
                    <a:pt x="154717" y="12790"/>
                  </a:cubicBezTo>
                  <a:cubicBezTo>
                    <a:pt x="151486" y="11879"/>
                    <a:pt x="148322" y="10756"/>
                    <a:pt x="145237" y="9436"/>
                  </a:cubicBezTo>
                  <a:cubicBezTo>
                    <a:pt x="143925" y="8896"/>
                    <a:pt x="142590" y="8437"/>
                    <a:pt x="141227" y="8051"/>
                  </a:cubicBezTo>
                  <a:cubicBezTo>
                    <a:pt x="135802" y="6497"/>
                    <a:pt x="130807" y="3697"/>
                    <a:pt x="126643" y="-117"/>
                  </a:cubicBezTo>
                  <a:cubicBezTo>
                    <a:pt x="116624" y="1342"/>
                    <a:pt x="106831" y="4033"/>
                    <a:pt x="97475" y="7905"/>
                  </a:cubicBezTo>
                  <a:cubicBezTo>
                    <a:pt x="77933" y="15999"/>
                    <a:pt x="55474" y="-992"/>
                    <a:pt x="34474" y="11915"/>
                  </a:cubicBezTo>
                  <a:lnTo>
                    <a:pt x="33745" y="12280"/>
                  </a:lnTo>
                  <a:cubicBezTo>
                    <a:pt x="28392" y="19725"/>
                    <a:pt x="22260" y="26572"/>
                    <a:pt x="15442" y="32697"/>
                  </a:cubicBezTo>
                  <a:cubicBezTo>
                    <a:pt x="1296" y="45093"/>
                    <a:pt x="5233" y="57343"/>
                    <a:pt x="-17" y="60844"/>
                  </a:cubicBezTo>
                  <a:cubicBezTo>
                    <a:pt x="5139" y="62849"/>
                    <a:pt x="10039" y="65467"/>
                    <a:pt x="14567" y="68646"/>
                  </a:cubicBezTo>
                  <a:cubicBezTo>
                    <a:pt x="30536" y="80386"/>
                    <a:pt x="45703" y="70250"/>
                    <a:pt x="51537" y="78854"/>
                  </a:cubicBezTo>
                  <a:cubicBezTo>
                    <a:pt x="53506" y="81698"/>
                    <a:pt x="52849" y="91251"/>
                    <a:pt x="51537" y="102626"/>
                  </a:cubicBezTo>
                  <a:cubicBezTo>
                    <a:pt x="54453" y="100074"/>
                    <a:pt x="56714" y="98251"/>
                    <a:pt x="61600" y="102626"/>
                  </a:cubicBezTo>
                  <a:cubicBezTo>
                    <a:pt x="64925" y="106389"/>
                    <a:pt x="66084" y="111595"/>
                    <a:pt x="64662" y="116408"/>
                  </a:cubicBezTo>
                  <a:lnTo>
                    <a:pt x="77204" y="113199"/>
                  </a:lnTo>
                  <a:cubicBezTo>
                    <a:pt x="81003" y="110268"/>
                    <a:pt x="84408" y="106862"/>
                    <a:pt x="87340" y="103063"/>
                  </a:cubicBezTo>
                  <a:cubicBezTo>
                    <a:pt x="88798" y="99928"/>
                    <a:pt x="78663" y="81990"/>
                    <a:pt x="98205" y="80386"/>
                  </a:cubicBezTo>
                  <a:cubicBezTo>
                    <a:pt x="117747" y="78781"/>
                    <a:pt x="132258" y="76448"/>
                    <a:pt x="135102" y="63177"/>
                  </a:cubicBezTo>
                  <a:cubicBezTo>
                    <a:pt x="137945" y="49906"/>
                    <a:pt x="161207" y="55885"/>
                    <a:pt x="167769" y="55375"/>
                  </a:cubicBezTo>
                  <a:cubicBezTo>
                    <a:pt x="172071" y="54864"/>
                    <a:pt x="184030" y="43708"/>
                    <a:pt x="197301" y="39697"/>
                  </a:cubicBezTo>
                  <a:cubicBezTo>
                    <a:pt x="199452" y="36255"/>
                    <a:pt x="202223" y="33237"/>
                    <a:pt x="205468" y="30801"/>
                  </a:cubicBezTo>
                  <a:cubicBezTo>
                    <a:pt x="199999" y="22561"/>
                    <a:pt x="185270" y="22926"/>
                    <a:pt x="173019" y="12790"/>
                  </a:cubicBezTo>
                  <a:close/>
                </a:path>
              </a:pathLst>
            </a:custGeom>
            <a:grpFill/>
            <a:ln w="3175" cap="flat">
              <a:solidFill>
                <a:srgbClr val="F3F3F3"/>
              </a:solidFill>
              <a:prstDash val="solid"/>
              <a:miter/>
            </a:ln>
          </p:spPr>
          <p:txBody>
            <a:bodyPr rtlCol="0" anchor="ctr"/>
            <a:lstStyle/>
            <a:p>
              <a:endParaRPr lang="pt-PT"/>
            </a:p>
          </p:txBody>
        </p:sp>
        <p:sp>
          <p:nvSpPr>
            <p:cNvPr id="153" name="Forma livre: Forma 152">
              <a:extLst>
                <a:ext uri="{FF2B5EF4-FFF2-40B4-BE49-F238E27FC236}">
                  <a16:creationId xmlns:a16="http://schemas.microsoft.com/office/drawing/2014/main" id="{9447C236-E1AA-4ADD-A44E-3E60965DCBAD}"/>
                </a:ext>
              </a:extLst>
            </p:cNvPr>
            <p:cNvSpPr/>
            <p:nvPr/>
          </p:nvSpPr>
          <p:spPr>
            <a:xfrm>
              <a:off x="1735682" y="3134189"/>
              <a:ext cx="1028398" cy="691487"/>
            </a:xfrm>
            <a:custGeom>
              <a:avLst/>
              <a:gdLst>
                <a:gd name="connsiteX0" fmla="*/ 1028209 w 1028398"/>
                <a:gd name="connsiteY0" fmla="*/ 451177 h 691487"/>
                <a:gd name="connsiteX1" fmla="*/ 999042 w 1028398"/>
                <a:gd name="connsiteY1" fmla="*/ 443083 h 691487"/>
                <a:gd name="connsiteX2" fmla="*/ 945957 w 1028398"/>
                <a:gd name="connsiteY2" fmla="*/ 445489 h 691487"/>
                <a:gd name="connsiteX3" fmla="*/ 939030 w 1028398"/>
                <a:gd name="connsiteY3" fmla="*/ 454896 h 691487"/>
                <a:gd name="connsiteX4" fmla="*/ 903591 w 1028398"/>
                <a:gd name="connsiteY4" fmla="*/ 474000 h 691487"/>
                <a:gd name="connsiteX5" fmla="*/ 902643 w 1028398"/>
                <a:gd name="connsiteY5" fmla="*/ 478740 h 691487"/>
                <a:gd name="connsiteX6" fmla="*/ 910373 w 1028398"/>
                <a:gd name="connsiteY6" fmla="*/ 492522 h 691487"/>
                <a:gd name="connsiteX7" fmla="*/ 906654 w 1028398"/>
                <a:gd name="connsiteY7" fmla="*/ 519866 h 691487"/>
                <a:gd name="connsiteX8" fmla="*/ 890831 w 1028398"/>
                <a:gd name="connsiteY8" fmla="*/ 535252 h 691487"/>
                <a:gd name="connsiteX9" fmla="*/ 883976 w 1028398"/>
                <a:gd name="connsiteY9" fmla="*/ 538096 h 691487"/>
                <a:gd name="connsiteX10" fmla="*/ 869976 w 1028398"/>
                <a:gd name="connsiteY10" fmla="*/ 554065 h 691487"/>
                <a:gd name="connsiteX11" fmla="*/ 848611 w 1028398"/>
                <a:gd name="connsiteY11" fmla="*/ 552607 h 691487"/>
                <a:gd name="connsiteX12" fmla="*/ 841756 w 1028398"/>
                <a:gd name="connsiteY12" fmla="*/ 557419 h 691487"/>
                <a:gd name="connsiteX13" fmla="*/ 818204 w 1028398"/>
                <a:gd name="connsiteY13" fmla="*/ 563545 h 691487"/>
                <a:gd name="connsiteX14" fmla="*/ 800411 w 1028398"/>
                <a:gd name="connsiteY14" fmla="*/ 558805 h 691487"/>
                <a:gd name="connsiteX15" fmla="*/ 764900 w 1028398"/>
                <a:gd name="connsiteY15" fmla="*/ 568722 h 691487"/>
                <a:gd name="connsiteX16" fmla="*/ 726618 w 1028398"/>
                <a:gd name="connsiteY16" fmla="*/ 549325 h 691487"/>
                <a:gd name="connsiteX17" fmla="*/ 707076 w 1028398"/>
                <a:gd name="connsiteY17" fmla="*/ 512064 h 691487"/>
                <a:gd name="connsiteX18" fmla="*/ 706638 w 1028398"/>
                <a:gd name="connsiteY18" fmla="*/ 509366 h 691487"/>
                <a:gd name="connsiteX19" fmla="*/ 684325 w 1028398"/>
                <a:gd name="connsiteY19" fmla="*/ 479251 h 691487"/>
                <a:gd name="connsiteX20" fmla="*/ 671054 w 1028398"/>
                <a:gd name="connsiteY20" fmla="*/ 464667 h 691487"/>
                <a:gd name="connsiteX21" fmla="*/ 658293 w 1028398"/>
                <a:gd name="connsiteY21" fmla="*/ 393352 h 691487"/>
                <a:gd name="connsiteX22" fmla="*/ 669595 w 1028398"/>
                <a:gd name="connsiteY22" fmla="*/ 291266 h 691487"/>
                <a:gd name="connsiteX23" fmla="*/ 672585 w 1028398"/>
                <a:gd name="connsiteY23" fmla="*/ 276026 h 691487"/>
                <a:gd name="connsiteX24" fmla="*/ 658512 w 1028398"/>
                <a:gd name="connsiteY24" fmla="*/ 270338 h 691487"/>
                <a:gd name="connsiteX25" fmla="*/ 611260 w 1028398"/>
                <a:gd name="connsiteY25" fmla="*/ 252182 h 691487"/>
                <a:gd name="connsiteX26" fmla="*/ 601635 w 1028398"/>
                <a:gd name="connsiteY26" fmla="*/ 229650 h 691487"/>
                <a:gd name="connsiteX27" fmla="*/ 593614 w 1028398"/>
                <a:gd name="connsiteY27" fmla="*/ 201941 h 691487"/>
                <a:gd name="connsiteX28" fmla="*/ 561530 w 1028398"/>
                <a:gd name="connsiteY28" fmla="*/ 152648 h 691487"/>
                <a:gd name="connsiteX29" fmla="*/ 501372 w 1028398"/>
                <a:gd name="connsiteY29" fmla="*/ 115459 h 691487"/>
                <a:gd name="connsiteX30" fmla="*/ 474975 w 1028398"/>
                <a:gd name="connsiteY30" fmla="*/ 149221 h 691487"/>
                <a:gd name="connsiteX31" fmla="*/ 435672 w 1028398"/>
                <a:gd name="connsiteY31" fmla="*/ 127345 h 691487"/>
                <a:gd name="connsiteX32" fmla="*/ 423641 w 1028398"/>
                <a:gd name="connsiteY32" fmla="*/ 103938 h 691487"/>
                <a:gd name="connsiteX33" fmla="*/ 401765 w 1028398"/>
                <a:gd name="connsiteY33" fmla="*/ 75427 h 691487"/>
                <a:gd name="connsiteX34" fmla="*/ 363264 w 1028398"/>
                <a:gd name="connsiteY34" fmla="*/ 38239 h 691487"/>
                <a:gd name="connsiteX35" fmla="*/ 310398 w 1028398"/>
                <a:gd name="connsiteY35" fmla="*/ 38239 h 691487"/>
                <a:gd name="connsiteX36" fmla="*/ 299169 w 1028398"/>
                <a:gd name="connsiteY36" fmla="*/ 53770 h 691487"/>
                <a:gd name="connsiteX37" fmla="*/ 202989 w 1028398"/>
                <a:gd name="connsiteY37" fmla="*/ 54645 h 691487"/>
                <a:gd name="connsiteX38" fmla="*/ 115486 w 1028398"/>
                <a:gd name="connsiteY38" fmla="*/ 21759 h 691487"/>
                <a:gd name="connsiteX39" fmla="*/ 77787 w 1028398"/>
                <a:gd name="connsiteY39" fmla="*/ -117 h 691487"/>
                <a:gd name="connsiteX40" fmla="*/ -17 w 1028398"/>
                <a:gd name="connsiteY40" fmla="*/ 10894 h 691487"/>
                <a:gd name="connsiteX41" fmla="*/ 17921 w 1028398"/>
                <a:gd name="connsiteY41" fmla="*/ 41374 h 691487"/>
                <a:gd name="connsiteX42" fmla="*/ 46068 w 1028398"/>
                <a:gd name="connsiteY42" fmla="*/ 110282 h 691487"/>
                <a:gd name="connsiteX43" fmla="*/ 63131 w 1028398"/>
                <a:gd name="connsiteY43" fmla="*/ 132158 h 691487"/>
                <a:gd name="connsiteX44" fmla="*/ 88434 w 1028398"/>
                <a:gd name="connsiteY44" fmla="*/ 148856 h 691487"/>
                <a:gd name="connsiteX45" fmla="*/ 104986 w 1028398"/>
                <a:gd name="connsiteY45" fmla="*/ 197493 h 691487"/>
                <a:gd name="connsiteX46" fmla="*/ 77933 w 1028398"/>
                <a:gd name="connsiteY46" fmla="*/ 199899 h 691487"/>
                <a:gd name="connsiteX47" fmla="*/ 78444 w 1028398"/>
                <a:gd name="connsiteY47" fmla="*/ 202597 h 691487"/>
                <a:gd name="connsiteX48" fmla="*/ 78444 w 1028398"/>
                <a:gd name="connsiteY48" fmla="*/ 202597 h 691487"/>
                <a:gd name="connsiteX49" fmla="*/ 126643 w 1028398"/>
                <a:gd name="connsiteY49" fmla="*/ 234244 h 691487"/>
                <a:gd name="connsiteX50" fmla="*/ 156540 w 1028398"/>
                <a:gd name="connsiteY50" fmla="*/ 258234 h 691487"/>
                <a:gd name="connsiteX51" fmla="*/ 169446 w 1028398"/>
                <a:gd name="connsiteY51" fmla="*/ 299141 h 691487"/>
                <a:gd name="connsiteX52" fmla="*/ 179217 w 1028398"/>
                <a:gd name="connsiteY52" fmla="*/ 308840 h 691487"/>
                <a:gd name="connsiteX53" fmla="*/ 194895 w 1028398"/>
                <a:gd name="connsiteY53" fmla="*/ 333559 h 691487"/>
                <a:gd name="connsiteX54" fmla="*/ 205322 w 1028398"/>
                <a:gd name="connsiteY54" fmla="*/ 340851 h 691487"/>
                <a:gd name="connsiteX55" fmla="*/ 241344 w 1028398"/>
                <a:gd name="connsiteY55" fmla="*/ 387811 h 691487"/>
                <a:gd name="connsiteX56" fmla="*/ 257824 w 1028398"/>
                <a:gd name="connsiteY56" fmla="*/ 376508 h 691487"/>
                <a:gd name="connsiteX57" fmla="*/ 250532 w 1028398"/>
                <a:gd name="connsiteY57" fmla="*/ 347341 h 691487"/>
                <a:gd name="connsiteX58" fmla="*/ 222021 w 1028398"/>
                <a:gd name="connsiteY58" fmla="*/ 334361 h 691487"/>
                <a:gd name="connsiteX59" fmla="*/ 213781 w 1028398"/>
                <a:gd name="connsiteY59" fmla="*/ 301985 h 691487"/>
                <a:gd name="connsiteX60" fmla="*/ 191905 w 1028398"/>
                <a:gd name="connsiteY60" fmla="*/ 250140 h 691487"/>
                <a:gd name="connsiteX61" fmla="*/ 154352 w 1028398"/>
                <a:gd name="connsiteY61" fmla="*/ 195014 h 691487"/>
                <a:gd name="connsiteX62" fmla="*/ 127299 w 1028398"/>
                <a:gd name="connsiteY62" fmla="*/ 155346 h 691487"/>
                <a:gd name="connsiteX63" fmla="*/ 131091 w 1028398"/>
                <a:gd name="connsiteY63" fmla="*/ 135876 h 691487"/>
                <a:gd name="connsiteX64" fmla="*/ 104840 w 1028398"/>
                <a:gd name="connsiteY64" fmla="*/ 123772 h 691487"/>
                <a:gd name="connsiteX65" fmla="*/ 86027 w 1028398"/>
                <a:gd name="connsiteY65" fmla="*/ 95407 h 691487"/>
                <a:gd name="connsiteX66" fmla="*/ 74798 w 1028398"/>
                <a:gd name="connsiteY66" fmla="*/ 41155 h 691487"/>
                <a:gd name="connsiteX67" fmla="*/ 86830 w 1028398"/>
                <a:gd name="connsiteY67" fmla="*/ 37072 h 691487"/>
                <a:gd name="connsiteX68" fmla="*/ 98788 w 1028398"/>
                <a:gd name="connsiteY68" fmla="*/ 43562 h 691487"/>
                <a:gd name="connsiteX69" fmla="*/ 116238 w 1028398"/>
                <a:gd name="connsiteY69" fmla="*/ 50183 h 691487"/>
                <a:gd name="connsiteX70" fmla="*/ 116799 w 1028398"/>
                <a:gd name="connsiteY70" fmla="*/ 51655 h 691487"/>
                <a:gd name="connsiteX71" fmla="*/ 139331 w 1028398"/>
                <a:gd name="connsiteY71" fmla="*/ 56541 h 691487"/>
                <a:gd name="connsiteX72" fmla="*/ 145310 w 1028398"/>
                <a:gd name="connsiteY72" fmla="*/ 102699 h 691487"/>
                <a:gd name="connsiteX73" fmla="*/ 151362 w 1028398"/>
                <a:gd name="connsiteY73" fmla="*/ 143971 h 691487"/>
                <a:gd name="connsiteX74" fmla="*/ 167113 w 1028398"/>
                <a:gd name="connsiteY74" fmla="*/ 153742 h 691487"/>
                <a:gd name="connsiteX75" fmla="*/ 191103 w 1028398"/>
                <a:gd name="connsiteY75" fmla="*/ 174815 h 691487"/>
                <a:gd name="connsiteX76" fmla="*/ 219614 w 1028398"/>
                <a:gd name="connsiteY76" fmla="*/ 195816 h 691487"/>
                <a:gd name="connsiteX77" fmla="*/ 236167 w 1028398"/>
                <a:gd name="connsiteY77" fmla="*/ 220170 h 691487"/>
                <a:gd name="connsiteX78" fmla="*/ 259428 w 1028398"/>
                <a:gd name="connsiteY78" fmla="*/ 239567 h 691487"/>
                <a:gd name="connsiteX79" fmla="*/ 264678 w 1028398"/>
                <a:gd name="connsiteY79" fmla="*/ 261443 h 691487"/>
                <a:gd name="connsiteX80" fmla="*/ 285679 w 1028398"/>
                <a:gd name="connsiteY80" fmla="*/ 289808 h 691487"/>
                <a:gd name="connsiteX81" fmla="*/ 313461 w 1028398"/>
                <a:gd name="connsiteY81" fmla="*/ 317371 h 691487"/>
                <a:gd name="connsiteX82" fmla="*/ 386379 w 1028398"/>
                <a:gd name="connsiteY82" fmla="*/ 404873 h 691487"/>
                <a:gd name="connsiteX83" fmla="*/ 402859 w 1028398"/>
                <a:gd name="connsiteY83" fmla="*/ 444541 h 691487"/>
                <a:gd name="connsiteX84" fmla="*/ 402859 w 1028398"/>
                <a:gd name="connsiteY84" fmla="*/ 453000 h 691487"/>
                <a:gd name="connsiteX85" fmla="*/ 421453 w 1028398"/>
                <a:gd name="connsiteY85" fmla="*/ 492303 h 691487"/>
                <a:gd name="connsiteX86" fmla="*/ 418245 w 1028398"/>
                <a:gd name="connsiteY86" fmla="*/ 513012 h 691487"/>
                <a:gd name="connsiteX87" fmla="*/ 418245 w 1028398"/>
                <a:gd name="connsiteY87" fmla="*/ 514251 h 691487"/>
                <a:gd name="connsiteX88" fmla="*/ 460975 w 1028398"/>
                <a:gd name="connsiteY88" fmla="*/ 534669 h 691487"/>
                <a:gd name="connsiteX89" fmla="*/ 491601 w 1028398"/>
                <a:gd name="connsiteY89" fmla="*/ 567263 h 691487"/>
                <a:gd name="connsiteX90" fmla="*/ 530248 w 1028398"/>
                <a:gd name="connsiteY90" fmla="*/ 584181 h 691487"/>
                <a:gd name="connsiteX91" fmla="*/ 580197 w 1028398"/>
                <a:gd name="connsiteY91" fmla="*/ 610140 h 691487"/>
                <a:gd name="connsiteX92" fmla="*/ 638532 w 1028398"/>
                <a:gd name="connsiteY92" fmla="*/ 623119 h 691487"/>
                <a:gd name="connsiteX93" fmla="*/ 690158 w 1028398"/>
                <a:gd name="connsiteY93" fmla="*/ 662568 h 691487"/>
                <a:gd name="connsiteX94" fmla="*/ 731795 w 1028398"/>
                <a:gd name="connsiteY94" fmla="*/ 651120 h 691487"/>
                <a:gd name="connsiteX95" fmla="*/ 793338 w 1028398"/>
                <a:gd name="connsiteY95" fmla="*/ 660818 h 691487"/>
                <a:gd name="connsiteX96" fmla="*/ 829798 w 1028398"/>
                <a:gd name="connsiteY96" fmla="*/ 691371 h 691487"/>
                <a:gd name="connsiteX97" fmla="*/ 857434 w 1028398"/>
                <a:gd name="connsiteY97" fmla="*/ 651922 h 691487"/>
                <a:gd name="connsiteX98" fmla="*/ 902352 w 1028398"/>
                <a:gd name="connsiteY98" fmla="*/ 646453 h 691487"/>
                <a:gd name="connsiteX99" fmla="*/ 877705 w 1028398"/>
                <a:gd name="connsiteY99" fmla="*/ 611306 h 691487"/>
                <a:gd name="connsiteX100" fmla="*/ 888570 w 1028398"/>
                <a:gd name="connsiteY100" fmla="*/ 583889 h 691487"/>
                <a:gd name="connsiteX101" fmla="*/ 950186 w 1028398"/>
                <a:gd name="connsiteY101" fmla="*/ 583889 h 691487"/>
                <a:gd name="connsiteX102" fmla="*/ 972062 w 1028398"/>
                <a:gd name="connsiteY102" fmla="*/ 561211 h 691487"/>
                <a:gd name="connsiteX103" fmla="*/ 987812 w 1028398"/>
                <a:gd name="connsiteY103" fmla="*/ 571857 h 691487"/>
                <a:gd name="connsiteX104" fmla="*/ 994667 w 1028398"/>
                <a:gd name="connsiteY104" fmla="*/ 560847 h 691487"/>
                <a:gd name="connsiteX105" fmla="*/ 992406 w 1028398"/>
                <a:gd name="connsiteY105" fmla="*/ 557565 h 691487"/>
                <a:gd name="connsiteX106" fmla="*/ 988687 w 1028398"/>
                <a:gd name="connsiteY106" fmla="*/ 530221 h 691487"/>
                <a:gd name="connsiteX107" fmla="*/ 991896 w 1028398"/>
                <a:gd name="connsiteY107" fmla="*/ 517095 h 691487"/>
                <a:gd name="connsiteX108" fmla="*/ 987302 w 1028398"/>
                <a:gd name="connsiteY108" fmla="*/ 500616 h 691487"/>
                <a:gd name="connsiteX109" fmla="*/ 1013188 w 1028398"/>
                <a:gd name="connsiteY109" fmla="*/ 466854 h 691487"/>
                <a:gd name="connsiteX110" fmla="*/ 1027772 w 1028398"/>
                <a:gd name="connsiteY110" fmla="*/ 454823 h 691487"/>
                <a:gd name="connsiteX111" fmla="*/ 1028209 w 1028398"/>
                <a:gd name="connsiteY111" fmla="*/ 451177 h 69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8398" h="691487">
                  <a:moveTo>
                    <a:pt x="1028209" y="451177"/>
                  </a:moveTo>
                  <a:cubicBezTo>
                    <a:pt x="1025220" y="434114"/>
                    <a:pt x="1010928" y="451177"/>
                    <a:pt x="999042" y="443083"/>
                  </a:cubicBezTo>
                  <a:cubicBezTo>
                    <a:pt x="987156" y="434989"/>
                    <a:pt x="976510" y="440604"/>
                    <a:pt x="945957" y="445489"/>
                  </a:cubicBezTo>
                  <a:cubicBezTo>
                    <a:pt x="944149" y="448967"/>
                    <a:pt x="941815" y="452139"/>
                    <a:pt x="939030" y="454896"/>
                  </a:cubicBezTo>
                  <a:cubicBezTo>
                    <a:pt x="927669" y="462071"/>
                    <a:pt x="915827" y="468451"/>
                    <a:pt x="903591" y="474000"/>
                  </a:cubicBezTo>
                  <a:cubicBezTo>
                    <a:pt x="903154" y="475532"/>
                    <a:pt x="902935" y="477136"/>
                    <a:pt x="902643" y="478740"/>
                  </a:cubicBezTo>
                  <a:cubicBezTo>
                    <a:pt x="906194" y="482714"/>
                    <a:pt x="908834" y="487417"/>
                    <a:pt x="910373" y="492522"/>
                  </a:cubicBezTo>
                  <a:cubicBezTo>
                    <a:pt x="912896" y="501760"/>
                    <a:pt x="911554" y="511634"/>
                    <a:pt x="906654" y="519866"/>
                  </a:cubicBezTo>
                  <a:cubicBezTo>
                    <a:pt x="902782" y="526261"/>
                    <a:pt x="897335" y="531563"/>
                    <a:pt x="890831" y="535252"/>
                  </a:cubicBezTo>
                  <a:cubicBezTo>
                    <a:pt x="888621" y="536368"/>
                    <a:pt x="886324" y="537316"/>
                    <a:pt x="883976" y="538096"/>
                  </a:cubicBezTo>
                  <a:cubicBezTo>
                    <a:pt x="877268" y="543638"/>
                    <a:pt x="869028" y="546919"/>
                    <a:pt x="869976" y="554065"/>
                  </a:cubicBezTo>
                  <a:cubicBezTo>
                    <a:pt x="871215" y="564128"/>
                    <a:pt x="856923" y="557492"/>
                    <a:pt x="848611" y="552607"/>
                  </a:cubicBezTo>
                  <a:cubicBezTo>
                    <a:pt x="846627" y="554605"/>
                    <a:pt x="844308" y="556231"/>
                    <a:pt x="841756" y="557419"/>
                  </a:cubicBezTo>
                  <a:cubicBezTo>
                    <a:pt x="834494" y="561277"/>
                    <a:pt x="826429" y="563377"/>
                    <a:pt x="818204" y="563545"/>
                  </a:cubicBezTo>
                  <a:cubicBezTo>
                    <a:pt x="811962" y="563552"/>
                    <a:pt x="805822" y="561918"/>
                    <a:pt x="800411" y="558805"/>
                  </a:cubicBezTo>
                  <a:cubicBezTo>
                    <a:pt x="784223" y="563399"/>
                    <a:pt x="768911" y="567992"/>
                    <a:pt x="764900" y="568722"/>
                  </a:cubicBezTo>
                  <a:cubicBezTo>
                    <a:pt x="755858" y="570399"/>
                    <a:pt x="739379" y="548523"/>
                    <a:pt x="726618" y="549325"/>
                  </a:cubicBezTo>
                  <a:cubicBezTo>
                    <a:pt x="713857" y="550127"/>
                    <a:pt x="708607" y="529054"/>
                    <a:pt x="707076" y="512064"/>
                  </a:cubicBezTo>
                  <a:cubicBezTo>
                    <a:pt x="707003" y="511153"/>
                    <a:pt x="706857" y="510256"/>
                    <a:pt x="706638" y="509366"/>
                  </a:cubicBezTo>
                  <a:cubicBezTo>
                    <a:pt x="693812" y="504743"/>
                    <a:pt x="685018" y="492865"/>
                    <a:pt x="684325" y="479251"/>
                  </a:cubicBezTo>
                  <a:cubicBezTo>
                    <a:pt x="679498" y="474773"/>
                    <a:pt x="675057" y="469895"/>
                    <a:pt x="671054" y="464667"/>
                  </a:cubicBezTo>
                  <a:cubicBezTo>
                    <a:pt x="660553" y="449208"/>
                    <a:pt x="659095" y="415228"/>
                    <a:pt x="658293" y="393352"/>
                  </a:cubicBezTo>
                  <a:cubicBezTo>
                    <a:pt x="655588" y="358913"/>
                    <a:pt x="659423" y="324277"/>
                    <a:pt x="669595" y="291266"/>
                  </a:cubicBezTo>
                  <a:cubicBezTo>
                    <a:pt x="671273" y="286344"/>
                    <a:pt x="672279" y="281218"/>
                    <a:pt x="672585" y="276026"/>
                  </a:cubicBezTo>
                  <a:cubicBezTo>
                    <a:pt x="668545" y="272811"/>
                    <a:pt x="663652" y="270834"/>
                    <a:pt x="658512" y="270338"/>
                  </a:cubicBezTo>
                  <a:cubicBezTo>
                    <a:pt x="645678" y="271213"/>
                    <a:pt x="616875" y="252182"/>
                    <a:pt x="611260" y="252182"/>
                  </a:cubicBezTo>
                  <a:cubicBezTo>
                    <a:pt x="605646" y="252182"/>
                    <a:pt x="606448" y="237598"/>
                    <a:pt x="601635" y="229650"/>
                  </a:cubicBezTo>
                  <a:cubicBezTo>
                    <a:pt x="596823" y="221702"/>
                    <a:pt x="600031" y="207118"/>
                    <a:pt x="593614" y="201941"/>
                  </a:cubicBezTo>
                  <a:cubicBezTo>
                    <a:pt x="578586" y="188772"/>
                    <a:pt x="567487" y="171716"/>
                    <a:pt x="561530" y="152648"/>
                  </a:cubicBezTo>
                  <a:cubicBezTo>
                    <a:pt x="555113" y="128439"/>
                    <a:pt x="515810" y="116189"/>
                    <a:pt x="501372" y="115459"/>
                  </a:cubicBezTo>
                  <a:cubicBezTo>
                    <a:pt x="486934" y="114730"/>
                    <a:pt x="478913" y="147471"/>
                    <a:pt x="474975" y="149221"/>
                  </a:cubicBezTo>
                  <a:cubicBezTo>
                    <a:pt x="471038" y="150971"/>
                    <a:pt x="443693" y="131866"/>
                    <a:pt x="435672" y="127345"/>
                  </a:cubicBezTo>
                  <a:cubicBezTo>
                    <a:pt x="427564" y="122445"/>
                    <a:pt x="422904" y="113388"/>
                    <a:pt x="423641" y="103938"/>
                  </a:cubicBezTo>
                  <a:cubicBezTo>
                    <a:pt x="423641" y="93584"/>
                    <a:pt x="406796" y="77104"/>
                    <a:pt x="401765" y="75427"/>
                  </a:cubicBezTo>
                  <a:cubicBezTo>
                    <a:pt x="396734" y="73750"/>
                    <a:pt x="363264" y="38239"/>
                    <a:pt x="363264" y="38239"/>
                  </a:cubicBezTo>
                  <a:lnTo>
                    <a:pt x="310398" y="38239"/>
                  </a:lnTo>
                  <a:lnTo>
                    <a:pt x="299169" y="53770"/>
                  </a:lnTo>
                  <a:lnTo>
                    <a:pt x="202989" y="54645"/>
                  </a:lnTo>
                  <a:cubicBezTo>
                    <a:pt x="202989" y="54645"/>
                    <a:pt x="129195" y="25478"/>
                    <a:pt x="115486" y="21759"/>
                  </a:cubicBezTo>
                  <a:cubicBezTo>
                    <a:pt x="101778" y="18040"/>
                    <a:pt x="77787" y="-117"/>
                    <a:pt x="77787" y="-117"/>
                  </a:cubicBezTo>
                  <a:lnTo>
                    <a:pt x="-17" y="10894"/>
                  </a:lnTo>
                  <a:cubicBezTo>
                    <a:pt x="4738" y="21730"/>
                    <a:pt x="10761" y="31960"/>
                    <a:pt x="17921" y="41374"/>
                  </a:cubicBezTo>
                  <a:cubicBezTo>
                    <a:pt x="31681" y="62302"/>
                    <a:pt x="41241" y="85708"/>
                    <a:pt x="46068" y="110282"/>
                  </a:cubicBezTo>
                  <a:cubicBezTo>
                    <a:pt x="52959" y="116553"/>
                    <a:pt x="58727" y="123947"/>
                    <a:pt x="63131" y="132158"/>
                  </a:cubicBezTo>
                  <a:cubicBezTo>
                    <a:pt x="70423" y="137554"/>
                    <a:pt x="79902" y="142950"/>
                    <a:pt x="88434" y="148856"/>
                  </a:cubicBezTo>
                  <a:cubicBezTo>
                    <a:pt x="107247" y="161835"/>
                    <a:pt x="107247" y="190201"/>
                    <a:pt x="104986" y="197493"/>
                  </a:cubicBezTo>
                  <a:cubicBezTo>
                    <a:pt x="102726" y="204785"/>
                    <a:pt x="79465" y="192607"/>
                    <a:pt x="77933" y="199899"/>
                  </a:cubicBezTo>
                  <a:cubicBezTo>
                    <a:pt x="77875" y="200825"/>
                    <a:pt x="78050" y="201751"/>
                    <a:pt x="78444" y="202597"/>
                  </a:cubicBezTo>
                  <a:lnTo>
                    <a:pt x="78444" y="202597"/>
                  </a:lnTo>
                  <a:cubicBezTo>
                    <a:pt x="97075" y="208605"/>
                    <a:pt x="113729" y="219536"/>
                    <a:pt x="126643" y="234244"/>
                  </a:cubicBezTo>
                  <a:cubicBezTo>
                    <a:pt x="134810" y="236213"/>
                    <a:pt x="141664" y="244088"/>
                    <a:pt x="156540" y="258234"/>
                  </a:cubicBezTo>
                  <a:cubicBezTo>
                    <a:pt x="171415" y="272380"/>
                    <a:pt x="173675" y="290100"/>
                    <a:pt x="169446" y="299141"/>
                  </a:cubicBezTo>
                  <a:cubicBezTo>
                    <a:pt x="173172" y="301861"/>
                    <a:pt x="176468" y="305128"/>
                    <a:pt x="179217" y="308840"/>
                  </a:cubicBezTo>
                  <a:cubicBezTo>
                    <a:pt x="185000" y="316715"/>
                    <a:pt x="190243" y="324969"/>
                    <a:pt x="194895" y="333559"/>
                  </a:cubicBezTo>
                  <a:lnTo>
                    <a:pt x="205322" y="340851"/>
                  </a:lnTo>
                  <a:cubicBezTo>
                    <a:pt x="222203" y="352080"/>
                    <a:pt x="234869" y="368597"/>
                    <a:pt x="241344" y="387811"/>
                  </a:cubicBezTo>
                  <a:cubicBezTo>
                    <a:pt x="243605" y="396707"/>
                    <a:pt x="254105" y="388613"/>
                    <a:pt x="257824" y="376508"/>
                  </a:cubicBezTo>
                  <a:cubicBezTo>
                    <a:pt x="261543" y="364404"/>
                    <a:pt x="250532" y="361122"/>
                    <a:pt x="250532" y="347341"/>
                  </a:cubicBezTo>
                  <a:cubicBezTo>
                    <a:pt x="250532" y="333559"/>
                    <a:pt x="231063" y="335965"/>
                    <a:pt x="222021" y="334361"/>
                  </a:cubicBezTo>
                  <a:cubicBezTo>
                    <a:pt x="212979" y="332757"/>
                    <a:pt x="222750" y="311684"/>
                    <a:pt x="213781" y="301985"/>
                  </a:cubicBezTo>
                  <a:cubicBezTo>
                    <a:pt x="204812" y="292287"/>
                    <a:pt x="196499" y="267932"/>
                    <a:pt x="191905" y="250140"/>
                  </a:cubicBezTo>
                  <a:cubicBezTo>
                    <a:pt x="187311" y="232348"/>
                    <a:pt x="164123" y="214483"/>
                    <a:pt x="154352" y="195014"/>
                  </a:cubicBezTo>
                  <a:cubicBezTo>
                    <a:pt x="144581" y="175544"/>
                    <a:pt x="134081" y="160231"/>
                    <a:pt x="127299" y="155346"/>
                  </a:cubicBezTo>
                  <a:cubicBezTo>
                    <a:pt x="120518" y="150460"/>
                    <a:pt x="137070" y="143168"/>
                    <a:pt x="131091" y="135876"/>
                  </a:cubicBezTo>
                  <a:cubicBezTo>
                    <a:pt x="125112" y="128585"/>
                    <a:pt x="116070" y="129387"/>
                    <a:pt x="104840" y="123772"/>
                  </a:cubicBezTo>
                  <a:cubicBezTo>
                    <a:pt x="93509" y="118872"/>
                    <a:pt x="86137" y="107752"/>
                    <a:pt x="86027" y="95407"/>
                  </a:cubicBezTo>
                  <a:cubicBezTo>
                    <a:pt x="84321" y="76958"/>
                    <a:pt x="80558" y="58765"/>
                    <a:pt x="74798" y="41155"/>
                  </a:cubicBezTo>
                  <a:cubicBezTo>
                    <a:pt x="71079" y="30582"/>
                    <a:pt x="83038" y="32259"/>
                    <a:pt x="86830" y="37072"/>
                  </a:cubicBezTo>
                  <a:cubicBezTo>
                    <a:pt x="90621" y="41885"/>
                    <a:pt x="93538" y="46770"/>
                    <a:pt x="98788" y="43562"/>
                  </a:cubicBezTo>
                  <a:cubicBezTo>
                    <a:pt x="105438" y="40572"/>
                    <a:pt x="113248" y="43532"/>
                    <a:pt x="116238" y="50183"/>
                  </a:cubicBezTo>
                  <a:cubicBezTo>
                    <a:pt x="116456" y="50664"/>
                    <a:pt x="116639" y="51153"/>
                    <a:pt x="116799" y="51655"/>
                  </a:cubicBezTo>
                  <a:cubicBezTo>
                    <a:pt x="120591" y="60552"/>
                    <a:pt x="133351" y="52457"/>
                    <a:pt x="139331" y="56541"/>
                  </a:cubicBezTo>
                  <a:cubicBezTo>
                    <a:pt x="145310" y="60625"/>
                    <a:pt x="125841" y="65437"/>
                    <a:pt x="145310" y="102699"/>
                  </a:cubicBezTo>
                  <a:cubicBezTo>
                    <a:pt x="164780" y="139960"/>
                    <a:pt x="151362" y="118887"/>
                    <a:pt x="151362" y="143971"/>
                  </a:cubicBezTo>
                  <a:cubicBezTo>
                    <a:pt x="151362" y="169055"/>
                    <a:pt x="163394" y="157825"/>
                    <a:pt x="167113" y="153742"/>
                  </a:cubicBezTo>
                  <a:cubicBezTo>
                    <a:pt x="170832" y="149658"/>
                    <a:pt x="181697" y="161835"/>
                    <a:pt x="191103" y="174815"/>
                  </a:cubicBezTo>
                  <a:cubicBezTo>
                    <a:pt x="200510" y="187794"/>
                    <a:pt x="219614" y="188524"/>
                    <a:pt x="219614" y="195816"/>
                  </a:cubicBezTo>
                  <a:cubicBezTo>
                    <a:pt x="219614" y="203108"/>
                    <a:pt x="223406" y="217691"/>
                    <a:pt x="236167" y="220170"/>
                  </a:cubicBezTo>
                  <a:cubicBezTo>
                    <a:pt x="248928" y="222650"/>
                    <a:pt x="251188" y="237963"/>
                    <a:pt x="259428" y="239567"/>
                  </a:cubicBezTo>
                  <a:cubicBezTo>
                    <a:pt x="267668" y="241171"/>
                    <a:pt x="269199" y="250942"/>
                    <a:pt x="264678" y="261443"/>
                  </a:cubicBezTo>
                  <a:cubicBezTo>
                    <a:pt x="260157" y="271943"/>
                    <a:pt x="264678" y="280912"/>
                    <a:pt x="285679" y="289808"/>
                  </a:cubicBezTo>
                  <a:cubicBezTo>
                    <a:pt x="306679" y="298704"/>
                    <a:pt x="296908" y="300381"/>
                    <a:pt x="313461" y="317371"/>
                  </a:cubicBezTo>
                  <a:cubicBezTo>
                    <a:pt x="339361" y="345175"/>
                    <a:pt x="363702" y="374386"/>
                    <a:pt x="386379" y="404873"/>
                  </a:cubicBezTo>
                  <a:cubicBezTo>
                    <a:pt x="393737" y="417240"/>
                    <a:pt x="399286" y="430599"/>
                    <a:pt x="402859" y="444541"/>
                  </a:cubicBezTo>
                  <a:cubicBezTo>
                    <a:pt x="403697" y="447297"/>
                    <a:pt x="403697" y="450243"/>
                    <a:pt x="402859" y="453000"/>
                  </a:cubicBezTo>
                  <a:cubicBezTo>
                    <a:pt x="417727" y="459898"/>
                    <a:pt x="425544" y="476428"/>
                    <a:pt x="421453" y="492303"/>
                  </a:cubicBezTo>
                  <a:cubicBezTo>
                    <a:pt x="421118" y="499303"/>
                    <a:pt x="420046" y="506245"/>
                    <a:pt x="418245" y="513012"/>
                  </a:cubicBezTo>
                  <a:lnTo>
                    <a:pt x="418245" y="514251"/>
                  </a:lnTo>
                  <a:cubicBezTo>
                    <a:pt x="431735" y="512574"/>
                    <a:pt x="451787" y="526502"/>
                    <a:pt x="460975" y="534669"/>
                  </a:cubicBezTo>
                  <a:cubicBezTo>
                    <a:pt x="472277" y="544731"/>
                    <a:pt x="479569" y="557857"/>
                    <a:pt x="491601" y="567263"/>
                  </a:cubicBezTo>
                  <a:cubicBezTo>
                    <a:pt x="503632" y="576670"/>
                    <a:pt x="516247" y="578785"/>
                    <a:pt x="530248" y="584181"/>
                  </a:cubicBezTo>
                  <a:cubicBezTo>
                    <a:pt x="548040" y="591035"/>
                    <a:pt x="562405" y="603941"/>
                    <a:pt x="580197" y="610140"/>
                  </a:cubicBezTo>
                  <a:cubicBezTo>
                    <a:pt x="597989" y="616338"/>
                    <a:pt x="619719" y="615244"/>
                    <a:pt x="638532" y="623119"/>
                  </a:cubicBezTo>
                  <a:cubicBezTo>
                    <a:pt x="658512" y="631505"/>
                    <a:pt x="673606" y="648568"/>
                    <a:pt x="690158" y="662568"/>
                  </a:cubicBezTo>
                  <a:cubicBezTo>
                    <a:pt x="704611" y="661292"/>
                    <a:pt x="718721" y="657413"/>
                    <a:pt x="731795" y="651120"/>
                  </a:cubicBezTo>
                  <a:cubicBezTo>
                    <a:pt x="758046" y="639745"/>
                    <a:pt x="778317" y="654328"/>
                    <a:pt x="793338" y="660818"/>
                  </a:cubicBezTo>
                  <a:cubicBezTo>
                    <a:pt x="800630" y="664027"/>
                    <a:pt x="815214" y="677443"/>
                    <a:pt x="829798" y="691371"/>
                  </a:cubicBezTo>
                  <a:cubicBezTo>
                    <a:pt x="838023" y="677560"/>
                    <a:pt x="847262" y="664369"/>
                    <a:pt x="857434" y="651922"/>
                  </a:cubicBezTo>
                  <a:cubicBezTo>
                    <a:pt x="861080" y="651193"/>
                    <a:pt x="898706" y="656662"/>
                    <a:pt x="902352" y="646453"/>
                  </a:cubicBezTo>
                  <a:cubicBezTo>
                    <a:pt x="905998" y="636244"/>
                    <a:pt x="874132" y="613640"/>
                    <a:pt x="877705" y="611306"/>
                  </a:cubicBezTo>
                  <a:cubicBezTo>
                    <a:pt x="881278" y="608973"/>
                    <a:pt x="882809" y="583889"/>
                    <a:pt x="888570" y="583889"/>
                  </a:cubicBezTo>
                  <a:cubicBezTo>
                    <a:pt x="894331" y="583889"/>
                    <a:pt x="947270" y="585493"/>
                    <a:pt x="950186" y="583889"/>
                  </a:cubicBezTo>
                  <a:cubicBezTo>
                    <a:pt x="953103" y="582285"/>
                    <a:pt x="963239" y="562013"/>
                    <a:pt x="972062" y="561211"/>
                  </a:cubicBezTo>
                  <a:cubicBezTo>
                    <a:pt x="976000" y="561211"/>
                    <a:pt x="982198" y="566097"/>
                    <a:pt x="987812" y="571857"/>
                  </a:cubicBezTo>
                  <a:cubicBezTo>
                    <a:pt x="990780" y="568656"/>
                    <a:pt x="993106" y="564923"/>
                    <a:pt x="994667" y="560847"/>
                  </a:cubicBezTo>
                  <a:cubicBezTo>
                    <a:pt x="993865" y="559753"/>
                    <a:pt x="993063" y="558659"/>
                    <a:pt x="992406" y="557565"/>
                  </a:cubicBezTo>
                  <a:cubicBezTo>
                    <a:pt x="987681" y="549275"/>
                    <a:pt x="986354" y="539474"/>
                    <a:pt x="988687" y="530221"/>
                  </a:cubicBezTo>
                  <a:cubicBezTo>
                    <a:pt x="989446" y="525773"/>
                    <a:pt x="990518" y="521390"/>
                    <a:pt x="991896" y="517095"/>
                  </a:cubicBezTo>
                  <a:cubicBezTo>
                    <a:pt x="989220" y="511991"/>
                    <a:pt x="987652" y="506369"/>
                    <a:pt x="987302" y="500616"/>
                  </a:cubicBezTo>
                  <a:cubicBezTo>
                    <a:pt x="987790" y="484975"/>
                    <a:pt x="998211" y="471383"/>
                    <a:pt x="1013188" y="466854"/>
                  </a:cubicBezTo>
                  <a:cubicBezTo>
                    <a:pt x="1016703" y="461444"/>
                    <a:pt x="1021793" y="457244"/>
                    <a:pt x="1027772" y="454823"/>
                  </a:cubicBezTo>
                  <a:cubicBezTo>
                    <a:pt x="1028574" y="454167"/>
                    <a:pt x="1028428" y="452563"/>
                    <a:pt x="1028209" y="451177"/>
                  </a:cubicBezTo>
                  <a:close/>
                </a:path>
              </a:pathLst>
            </a:custGeom>
            <a:grpFill/>
            <a:ln w="3175" cap="flat">
              <a:solidFill>
                <a:srgbClr val="F3F3F3"/>
              </a:solidFill>
              <a:prstDash val="solid"/>
              <a:miter/>
            </a:ln>
          </p:spPr>
          <p:txBody>
            <a:bodyPr rtlCol="0" anchor="ctr"/>
            <a:lstStyle/>
            <a:p>
              <a:endParaRPr lang="pt-PT"/>
            </a:p>
          </p:txBody>
        </p:sp>
        <p:sp>
          <p:nvSpPr>
            <p:cNvPr id="154" name="Forma livre: Forma 153">
              <a:extLst>
                <a:ext uri="{FF2B5EF4-FFF2-40B4-BE49-F238E27FC236}">
                  <a16:creationId xmlns:a16="http://schemas.microsoft.com/office/drawing/2014/main" id="{F63DB2FE-5102-4742-92EA-46A9DB960DB7}"/>
                </a:ext>
              </a:extLst>
            </p:cNvPr>
            <p:cNvSpPr/>
            <p:nvPr/>
          </p:nvSpPr>
          <p:spPr>
            <a:xfrm>
              <a:off x="2566299" y="3718340"/>
              <a:ext cx="144451" cy="151525"/>
            </a:xfrm>
            <a:custGeom>
              <a:avLst/>
              <a:gdLst>
                <a:gd name="connsiteX0" fmla="*/ 126132 w 144451"/>
                <a:gd name="connsiteY0" fmla="*/ 100803 h 151525"/>
                <a:gd name="connsiteX1" fmla="*/ 144435 w 144451"/>
                <a:gd name="connsiteY1" fmla="*/ 80385 h 151525"/>
                <a:gd name="connsiteX2" fmla="*/ 130799 w 144451"/>
                <a:gd name="connsiteY2" fmla="*/ 71781 h 151525"/>
                <a:gd name="connsiteX3" fmla="*/ 113809 w 144451"/>
                <a:gd name="connsiteY3" fmla="*/ 74188 h 151525"/>
                <a:gd name="connsiteX4" fmla="*/ 115559 w 144451"/>
                <a:gd name="connsiteY4" fmla="*/ 394 h 151525"/>
                <a:gd name="connsiteX5" fmla="*/ 58756 w 144451"/>
                <a:gd name="connsiteY5" fmla="*/ -117 h 151525"/>
                <a:gd name="connsiteX6" fmla="*/ 47891 w 144451"/>
                <a:gd name="connsiteY6" fmla="*/ 27301 h 151525"/>
                <a:gd name="connsiteX7" fmla="*/ 72537 w 144451"/>
                <a:gd name="connsiteY7" fmla="*/ 62448 h 151525"/>
                <a:gd name="connsiteX8" fmla="*/ 27619 w 144451"/>
                <a:gd name="connsiteY8" fmla="*/ 67917 h 151525"/>
                <a:gd name="connsiteX9" fmla="*/ -17 w 144451"/>
                <a:gd name="connsiteY9" fmla="*/ 107365 h 151525"/>
                <a:gd name="connsiteX10" fmla="*/ 37099 w 144451"/>
                <a:gd name="connsiteY10" fmla="*/ 141637 h 151525"/>
                <a:gd name="connsiteX11" fmla="*/ 84350 w 144451"/>
                <a:gd name="connsiteY11" fmla="*/ 150533 h 151525"/>
                <a:gd name="connsiteX12" fmla="*/ 85444 w 144451"/>
                <a:gd name="connsiteY12" fmla="*/ 151409 h 151525"/>
                <a:gd name="connsiteX13" fmla="*/ 109507 w 144451"/>
                <a:gd name="connsiteY13" fmla="*/ 129533 h 151525"/>
                <a:gd name="connsiteX14" fmla="*/ 126132 w 144451"/>
                <a:gd name="connsiteY14" fmla="*/ 100803 h 15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4451" h="151525">
                  <a:moveTo>
                    <a:pt x="126132" y="100803"/>
                  </a:moveTo>
                  <a:cubicBezTo>
                    <a:pt x="132950" y="94678"/>
                    <a:pt x="139083" y="87830"/>
                    <a:pt x="144435" y="80385"/>
                  </a:cubicBezTo>
                  <a:cubicBezTo>
                    <a:pt x="132622" y="87313"/>
                    <a:pt x="129049" y="80385"/>
                    <a:pt x="130799" y="71781"/>
                  </a:cubicBezTo>
                  <a:lnTo>
                    <a:pt x="113809" y="74188"/>
                  </a:lnTo>
                  <a:lnTo>
                    <a:pt x="115559" y="394"/>
                  </a:lnTo>
                  <a:cubicBezTo>
                    <a:pt x="101923" y="1050"/>
                    <a:pt x="63641" y="-117"/>
                    <a:pt x="58756" y="-117"/>
                  </a:cubicBezTo>
                  <a:cubicBezTo>
                    <a:pt x="53870" y="-117"/>
                    <a:pt x="51464" y="24967"/>
                    <a:pt x="47891" y="27301"/>
                  </a:cubicBezTo>
                  <a:cubicBezTo>
                    <a:pt x="44318" y="29634"/>
                    <a:pt x="76183" y="52312"/>
                    <a:pt x="72537" y="62448"/>
                  </a:cubicBezTo>
                  <a:cubicBezTo>
                    <a:pt x="68891" y="72584"/>
                    <a:pt x="31265" y="67187"/>
                    <a:pt x="27619" y="67917"/>
                  </a:cubicBezTo>
                  <a:cubicBezTo>
                    <a:pt x="17447" y="80364"/>
                    <a:pt x="8208" y="93555"/>
                    <a:pt x="-17" y="107365"/>
                  </a:cubicBezTo>
                  <a:cubicBezTo>
                    <a:pt x="11760" y="119412"/>
                    <a:pt x="24148" y="130853"/>
                    <a:pt x="37099" y="141637"/>
                  </a:cubicBezTo>
                  <a:cubicBezTo>
                    <a:pt x="51683" y="151336"/>
                    <a:pt x="74579" y="140762"/>
                    <a:pt x="84350" y="150533"/>
                  </a:cubicBezTo>
                  <a:lnTo>
                    <a:pt x="85444" y="151409"/>
                  </a:lnTo>
                  <a:cubicBezTo>
                    <a:pt x="92524" y="143139"/>
                    <a:pt x="100604" y="135796"/>
                    <a:pt x="109507" y="129533"/>
                  </a:cubicBezTo>
                  <a:cubicBezTo>
                    <a:pt x="116653" y="127418"/>
                    <a:pt x="110892" y="114074"/>
                    <a:pt x="126132" y="100803"/>
                  </a:cubicBezTo>
                  <a:close/>
                </a:path>
              </a:pathLst>
            </a:custGeom>
            <a:grpFill/>
            <a:ln w="3175" cap="flat">
              <a:solidFill>
                <a:srgbClr val="F3F3F3"/>
              </a:solidFill>
              <a:prstDash val="solid"/>
              <a:miter/>
            </a:ln>
          </p:spPr>
          <p:txBody>
            <a:bodyPr rtlCol="0" anchor="ctr"/>
            <a:lstStyle/>
            <a:p>
              <a:endParaRPr lang="pt-PT"/>
            </a:p>
          </p:txBody>
        </p:sp>
        <p:sp>
          <p:nvSpPr>
            <p:cNvPr id="155" name="Forma livre: Forma 154">
              <a:extLst>
                <a:ext uri="{FF2B5EF4-FFF2-40B4-BE49-F238E27FC236}">
                  <a16:creationId xmlns:a16="http://schemas.microsoft.com/office/drawing/2014/main" id="{237C879C-28FB-4319-BB34-8D46113401C4}"/>
                </a:ext>
              </a:extLst>
            </p:cNvPr>
            <p:cNvSpPr/>
            <p:nvPr/>
          </p:nvSpPr>
          <p:spPr>
            <a:xfrm>
              <a:off x="2680052" y="3695651"/>
              <a:ext cx="43897" cy="96993"/>
            </a:xfrm>
            <a:custGeom>
              <a:avLst/>
              <a:gdLst>
                <a:gd name="connsiteX0" fmla="*/ 6546 w 43897"/>
                <a:gd name="connsiteY0" fmla="*/ 22573 h 96993"/>
                <a:gd name="connsiteX1" fmla="*/ 1733 w 43897"/>
                <a:gd name="connsiteY1" fmla="*/ 23083 h 96993"/>
                <a:gd name="connsiteX2" fmla="*/ -17 w 43897"/>
                <a:gd name="connsiteY2" fmla="*/ 96877 h 96993"/>
                <a:gd name="connsiteX3" fmla="*/ 16973 w 43897"/>
                <a:gd name="connsiteY3" fmla="*/ 94470 h 96993"/>
                <a:gd name="connsiteX4" fmla="*/ 27546 w 43897"/>
                <a:gd name="connsiteY4" fmla="*/ 76022 h 96993"/>
                <a:gd name="connsiteX5" fmla="*/ 36589 w 43897"/>
                <a:gd name="connsiteY5" fmla="*/ 15281 h 96993"/>
                <a:gd name="connsiteX6" fmla="*/ 43880 w 43897"/>
                <a:gd name="connsiteY6" fmla="*/ 10541 h 96993"/>
                <a:gd name="connsiteX7" fmla="*/ 28057 w 43897"/>
                <a:gd name="connsiteY7" fmla="*/ -105 h 96993"/>
                <a:gd name="connsiteX8" fmla="*/ 6546 w 43897"/>
                <a:gd name="connsiteY8" fmla="*/ 22573 h 96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897" h="96993">
                  <a:moveTo>
                    <a:pt x="6546" y="22573"/>
                  </a:moveTo>
                  <a:cubicBezTo>
                    <a:pt x="4978" y="22988"/>
                    <a:pt x="3352" y="23156"/>
                    <a:pt x="1733" y="23083"/>
                  </a:cubicBezTo>
                  <a:lnTo>
                    <a:pt x="-17" y="96877"/>
                  </a:lnTo>
                  <a:lnTo>
                    <a:pt x="16973" y="94470"/>
                  </a:lnTo>
                  <a:cubicBezTo>
                    <a:pt x="18381" y="87325"/>
                    <a:pt x="22092" y="80842"/>
                    <a:pt x="27546" y="76022"/>
                  </a:cubicBezTo>
                  <a:cubicBezTo>
                    <a:pt x="41036" y="64647"/>
                    <a:pt x="20765" y="19291"/>
                    <a:pt x="36589" y="15281"/>
                  </a:cubicBezTo>
                  <a:cubicBezTo>
                    <a:pt x="39367" y="14318"/>
                    <a:pt x="41875" y="12692"/>
                    <a:pt x="43880" y="10541"/>
                  </a:cubicBezTo>
                  <a:cubicBezTo>
                    <a:pt x="38266" y="4781"/>
                    <a:pt x="31995" y="-397"/>
                    <a:pt x="28057" y="-105"/>
                  </a:cubicBezTo>
                  <a:cubicBezTo>
                    <a:pt x="19671" y="697"/>
                    <a:pt x="9463" y="21041"/>
                    <a:pt x="6546" y="22573"/>
                  </a:cubicBezTo>
                  <a:close/>
                </a:path>
              </a:pathLst>
            </a:custGeom>
            <a:grpFill/>
            <a:ln w="3175" cap="flat">
              <a:solidFill>
                <a:srgbClr val="F3F3F3"/>
              </a:solidFill>
              <a:prstDash val="solid"/>
              <a:miter/>
            </a:ln>
          </p:spPr>
          <p:txBody>
            <a:bodyPr rtlCol="0" anchor="ctr"/>
            <a:lstStyle/>
            <a:p>
              <a:endParaRPr lang="pt-PT"/>
            </a:p>
          </p:txBody>
        </p:sp>
        <p:sp>
          <p:nvSpPr>
            <p:cNvPr id="156" name="Forma livre: Forma 155">
              <a:extLst>
                <a:ext uri="{FF2B5EF4-FFF2-40B4-BE49-F238E27FC236}">
                  <a16:creationId xmlns:a16="http://schemas.microsoft.com/office/drawing/2014/main" id="{480A46F2-D2EA-4271-B750-8A0EE7905A28}"/>
                </a:ext>
              </a:extLst>
            </p:cNvPr>
            <p:cNvSpPr/>
            <p:nvPr/>
          </p:nvSpPr>
          <p:spPr>
            <a:xfrm>
              <a:off x="3180155" y="3631405"/>
              <a:ext cx="97610" cy="83872"/>
            </a:xfrm>
            <a:custGeom>
              <a:avLst/>
              <a:gdLst>
                <a:gd name="connsiteX0" fmla="*/ 43780 w 97610"/>
                <a:gd name="connsiteY0" fmla="*/ 2524 h 83872"/>
                <a:gd name="connsiteX1" fmla="*/ 66239 w 97610"/>
                <a:gd name="connsiteY1" fmla="*/ 52765 h 83872"/>
                <a:gd name="connsiteX2" fmla="*/ 248 w 97610"/>
                <a:gd name="connsiteY2" fmla="*/ 65745 h 83872"/>
                <a:gd name="connsiteX3" fmla="*/ 43999 w 97610"/>
                <a:gd name="connsiteY3" fmla="*/ 77047 h 83872"/>
                <a:gd name="connsiteX4" fmla="*/ 90886 w 97610"/>
                <a:gd name="connsiteY4" fmla="*/ 83756 h 83872"/>
                <a:gd name="connsiteX5" fmla="*/ 97594 w 97610"/>
                <a:gd name="connsiteY5" fmla="*/ 12733 h 83872"/>
                <a:gd name="connsiteX6" fmla="*/ 43780 w 97610"/>
                <a:gd name="connsiteY6" fmla="*/ 2524 h 83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610" h="83872">
                  <a:moveTo>
                    <a:pt x="43780" y="2524"/>
                  </a:moveTo>
                  <a:cubicBezTo>
                    <a:pt x="28759" y="13900"/>
                    <a:pt x="66239" y="38182"/>
                    <a:pt x="66239" y="52765"/>
                  </a:cubicBezTo>
                  <a:cubicBezTo>
                    <a:pt x="66239" y="67349"/>
                    <a:pt x="6008" y="49995"/>
                    <a:pt x="248" y="65745"/>
                  </a:cubicBezTo>
                  <a:cubicBezTo>
                    <a:pt x="-2815" y="73839"/>
                    <a:pt x="21248" y="85141"/>
                    <a:pt x="43999" y="77047"/>
                  </a:cubicBezTo>
                  <a:cubicBezTo>
                    <a:pt x="64927" y="69755"/>
                    <a:pt x="79292" y="77047"/>
                    <a:pt x="90886" y="83756"/>
                  </a:cubicBezTo>
                  <a:cubicBezTo>
                    <a:pt x="92636" y="59182"/>
                    <a:pt x="95188" y="31546"/>
                    <a:pt x="97594" y="12733"/>
                  </a:cubicBezTo>
                  <a:cubicBezTo>
                    <a:pt x="78344" y="7483"/>
                    <a:pt x="54645" y="-5715"/>
                    <a:pt x="43780" y="2524"/>
                  </a:cubicBezTo>
                  <a:close/>
                </a:path>
              </a:pathLst>
            </a:custGeom>
            <a:grpFill/>
            <a:ln w="3175" cap="flat">
              <a:solidFill>
                <a:srgbClr val="F3F3F3"/>
              </a:solidFill>
              <a:prstDash val="solid"/>
              <a:miter/>
            </a:ln>
          </p:spPr>
          <p:txBody>
            <a:bodyPr rtlCol="0" anchor="ctr"/>
            <a:lstStyle/>
            <a:p>
              <a:endParaRPr lang="pt-PT"/>
            </a:p>
          </p:txBody>
        </p:sp>
        <p:sp>
          <p:nvSpPr>
            <p:cNvPr id="157" name="Forma livre: Forma 156">
              <a:extLst>
                <a:ext uri="{FF2B5EF4-FFF2-40B4-BE49-F238E27FC236}">
                  <a16:creationId xmlns:a16="http://schemas.microsoft.com/office/drawing/2014/main" id="{B60C8C34-FB79-4262-AC72-7318EE3D5670}"/>
                </a:ext>
              </a:extLst>
            </p:cNvPr>
            <p:cNvSpPr/>
            <p:nvPr/>
          </p:nvSpPr>
          <p:spPr>
            <a:xfrm>
              <a:off x="3270839" y="3644255"/>
              <a:ext cx="115211" cy="74155"/>
            </a:xfrm>
            <a:custGeom>
              <a:avLst/>
              <a:gdLst>
                <a:gd name="connsiteX0" fmla="*/ 44609 w 115211"/>
                <a:gd name="connsiteY0" fmla="*/ 56103 h 74155"/>
                <a:gd name="connsiteX1" fmla="*/ 115195 w 115211"/>
                <a:gd name="connsiteY1" fmla="*/ 41520 h 74155"/>
                <a:gd name="connsiteX2" fmla="*/ 25140 w 115211"/>
                <a:gd name="connsiteY2" fmla="*/ 1050 h 74155"/>
                <a:gd name="connsiteX3" fmla="*/ 6692 w 115211"/>
                <a:gd name="connsiteY3" fmla="*/ -117 h 74155"/>
                <a:gd name="connsiteX4" fmla="*/ -17 w 115211"/>
                <a:gd name="connsiteY4" fmla="*/ 70906 h 74155"/>
                <a:gd name="connsiteX5" fmla="*/ 2608 w 115211"/>
                <a:gd name="connsiteY5" fmla="*/ 72292 h 74155"/>
                <a:gd name="connsiteX6" fmla="*/ 44609 w 115211"/>
                <a:gd name="connsiteY6" fmla="*/ 56103 h 7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211" h="74155">
                  <a:moveTo>
                    <a:pt x="44609" y="56103"/>
                  </a:moveTo>
                  <a:cubicBezTo>
                    <a:pt x="71662" y="46406"/>
                    <a:pt x="115195" y="64197"/>
                    <a:pt x="115195" y="41520"/>
                  </a:cubicBezTo>
                  <a:cubicBezTo>
                    <a:pt x="115195" y="18842"/>
                    <a:pt x="43078" y="-5440"/>
                    <a:pt x="25140" y="1050"/>
                  </a:cubicBezTo>
                  <a:cubicBezTo>
                    <a:pt x="19008" y="2472"/>
                    <a:pt x="12598" y="2063"/>
                    <a:pt x="6692" y="-117"/>
                  </a:cubicBezTo>
                  <a:cubicBezTo>
                    <a:pt x="4285" y="18696"/>
                    <a:pt x="1733" y="46333"/>
                    <a:pt x="-17" y="70906"/>
                  </a:cubicBezTo>
                  <a:lnTo>
                    <a:pt x="2608" y="72292"/>
                  </a:lnTo>
                  <a:cubicBezTo>
                    <a:pt x="14567" y="78781"/>
                    <a:pt x="17629" y="65802"/>
                    <a:pt x="44609" y="56103"/>
                  </a:cubicBezTo>
                  <a:close/>
                </a:path>
              </a:pathLst>
            </a:custGeom>
            <a:grpFill/>
            <a:ln w="3175" cap="flat">
              <a:solidFill>
                <a:srgbClr val="F3F3F3"/>
              </a:solidFill>
              <a:prstDash val="solid"/>
              <a:miter/>
            </a:ln>
          </p:spPr>
          <p:txBody>
            <a:bodyPr rtlCol="0" anchor="ctr"/>
            <a:lstStyle/>
            <a:p>
              <a:endParaRPr lang="pt-PT"/>
            </a:p>
          </p:txBody>
        </p:sp>
        <p:sp>
          <p:nvSpPr>
            <p:cNvPr id="158" name="Forma livre: Forma 157">
              <a:extLst>
                <a:ext uri="{FF2B5EF4-FFF2-40B4-BE49-F238E27FC236}">
                  <a16:creationId xmlns:a16="http://schemas.microsoft.com/office/drawing/2014/main" id="{2C5A5471-9E09-4388-A385-870436427913}"/>
                </a:ext>
              </a:extLst>
            </p:cNvPr>
            <p:cNvSpPr/>
            <p:nvPr/>
          </p:nvSpPr>
          <p:spPr>
            <a:xfrm>
              <a:off x="2740902" y="3826114"/>
              <a:ext cx="133186" cy="158014"/>
            </a:xfrm>
            <a:custGeom>
              <a:avLst/>
              <a:gdLst>
                <a:gd name="connsiteX0" fmla="*/ 125660 w 133186"/>
                <a:gd name="connsiteY0" fmla="*/ 119543 h 158014"/>
                <a:gd name="connsiteX1" fmla="*/ 124128 w 133186"/>
                <a:gd name="connsiteY1" fmla="*/ 106709 h 158014"/>
                <a:gd name="connsiteX2" fmla="*/ 127993 w 133186"/>
                <a:gd name="connsiteY2" fmla="*/ 64708 h 158014"/>
                <a:gd name="connsiteX3" fmla="*/ 126462 w 133186"/>
                <a:gd name="connsiteY3" fmla="*/ 26790 h 158014"/>
                <a:gd name="connsiteX4" fmla="*/ 129160 w 133186"/>
                <a:gd name="connsiteY4" fmla="*/ 8561 h 158014"/>
                <a:gd name="connsiteX5" fmla="*/ 133170 w 133186"/>
                <a:gd name="connsiteY5" fmla="*/ -117 h 158014"/>
                <a:gd name="connsiteX6" fmla="*/ 103638 w 133186"/>
                <a:gd name="connsiteY6" fmla="*/ 15561 h 158014"/>
                <a:gd name="connsiteX7" fmla="*/ 70971 w 133186"/>
                <a:gd name="connsiteY7" fmla="*/ 23363 h 158014"/>
                <a:gd name="connsiteX8" fmla="*/ 34074 w 133186"/>
                <a:gd name="connsiteY8" fmla="*/ 40572 h 158014"/>
                <a:gd name="connsiteX9" fmla="*/ 23209 w 133186"/>
                <a:gd name="connsiteY9" fmla="*/ 63250 h 158014"/>
                <a:gd name="connsiteX10" fmla="*/ 13073 w 133186"/>
                <a:gd name="connsiteY10" fmla="*/ 73385 h 158014"/>
                <a:gd name="connsiteX11" fmla="*/ 531 w 133186"/>
                <a:gd name="connsiteY11" fmla="*/ 76594 h 158014"/>
                <a:gd name="connsiteX12" fmla="*/ 5708 w 133186"/>
                <a:gd name="connsiteY12" fmla="*/ 90375 h 158014"/>
                <a:gd name="connsiteX13" fmla="*/ 46980 w 133186"/>
                <a:gd name="connsiteY13" fmla="*/ 133324 h 158014"/>
                <a:gd name="connsiteX14" fmla="*/ 58574 w 133186"/>
                <a:gd name="connsiteY14" fmla="*/ 147908 h 158014"/>
                <a:gd name="connsiteX15" fmla="*/ 77241 w 133186"/>
                <a:gd name="connsiteY15" fmla="*/ 149075 h 158014"/>
                <a:gd name="connsiteX16" fmla="*/ 110711 w 133186"/>
                <a:gd name="connsiteY16" fmla="*/ 155127 h 158014"/>
                <a:gd name="connsiteX17" fmla="*/ 127483 w 133186"/>
                <a:gd name="connsiteY17" fmla="*/ 157096 h 158014"/>
                <a:gd name="connsiteX18" fmla="*/ 122816 w 133186"/>
                <a:gd name="connsiteY18" fmla="*/ 149294 h 158014"/>
                <a:gd name="connsiteX19" fmla="*/ 125660 w 133186"/>
                <a:gd name="connsiteY19" fmla="*/ 119543 h 158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186" h="158014">
                  <a:moveTo>
                    <a:pt x="125660" y="119543"/>
                  </a:moveTo>
                  <a:cubicBezTo>
                    <a:pt x="124340" y="115401"/>
                    <a:pt x="123815" y="111048"/>
                    <a:pt x="124128" y="106709"/>
                  </a:cubicBezTo>
                  <a:cubicBezTo>
                    <a:pt x="125003" y="92709"/>
                    <a:pt x="126535" y="78708"/>
                    <a:pt x="127993" y="64708"/>
                  </a:cubicBezTo>
                  <a:cubicBezTo>
                    <a:pt x="120242" y="53413"/>
                    <a:pt x="119644" y="38676"/>
                    <a:pt x="126462" y="26790"/>
                  </a:cubicBezTo>
                  <a:cubicBezTo>
                    <a:pt x="126338" y="20607"/>
                    <a:pt x="127249" y="14445"/>
                    <a:pt x="129160" y="8561"/>
                  </a:cubicBezTo>
                  <a:cubicBezTo>
                    <a:pt x="130130" y="5512"/>
                    <a:pt x="131471" y="2596"/>
                    <a:pt x="133170" y="-117"/>
                  </a:cubicBezTo>
                  <a:cubicBezTo>
                    <a:pt x="119899" y="3894"/>
                    <a:pt x="107940" y="15050"/>
                    <a:pt x="103638" y="15561"/>
                  </a:cubicBezTo>
                  <a:cubicBezTo>
                    <a:pt x="97075" y="16363"/>
                    <a:pt x="73887" y="10092"/>
                    <a:pt x="70971" y="23363"/>
                  </a:cubicBezTo>
                  <a:cubicBezTo>
                    <a:pt x="68054" y="36634"/>
                    <a:pt x="53616" y="39041"/>
                    <a:pt x="34074" y="40572"/>
                  </a:cubicBezTo>
                  <a:cubicBezTo>
                    <a:pt x="14532" y="42103"/>
                    <a:pt x="24667" y="60114"/>
                    <a:pt x="23209" y="63250"/>
                  </a:cubicBezTo>
                  <a:cubicBezTo>
                    <a:pt x="20278" y="67049"/>
                    <a:pt x="16872" y="70454"/>
                    <a:pt x="13073" y="73385"/>
                  </a:cubicBezTo>
                  <a:lnTo>
                    <a:pt x="531" y="76594"/>
                  </a:lnTo>
                  <a:cubicBezTo>
                    <a:pt x="-1110" y="81829"/>
                    <a:pt x="1027" y="87517"/>
                    <a:pt x="5708" y="90375"/>
                  </a:cubicBezTo>
                  <a:cubicBezTo>
                    <a:pt x="17740" y="97667"/>
                    <a:pt x="34219" y="126033"/>
                    <a:pt x="46980" y="133324"/>
                  </a:cubicBezTo>
                  <a:cubicBezTo>
                    <a:pt x="52559" y="136533"/>
                    <a:pt x="56708" y="141746"/>
                    <a:pt x="58574" y="147908"/>
                  </a:cubicBezTo>
                  <a:cubicBezTo>
                    <a:pt x="64802" y="146814"/>
                    <a:pt x="71197" y="147215"/>
                    <a:pt x="77241" y="149075"/>
                  </a:cubicBezTo>
                  <a:cubicBezTo>
                    <a:pt x="84533" y="153158"/>
                    <a:pt x="103273" y="149075"/>
                    <a:pt x="110711" y="155127"/>
                  </a:cubicBezTo>
                  <a:cubicBezTo>
                    <a:pt x="115837" y="157934"/>
                    <a:pt x="121846" y="158642"/>
                    <a:pt x="127483" y="157096"/>
                  </a:cubicBezTo>
                  <a:cubicBezTo>
                    <a:pt x="125783" y="154588"/>
                    <a:pt x="124223" y="151977"/>
                    <a:pt x="122816" y="149294"/>
                  </a:cubicBezTo>
                  <a:cubicBezTo>
                    <a:pt x="119243" y="142731"/>
                    <a:pt x="122087" y="131137"/>
                    <a:pt x="125660" y="119543"/>
                  </a:cubicBezTo>
                  <a:close/>
                </a:path>
              </a:pathLst>
            </a:custGeom>
            <a:grpFill/>
            <a:ln w="3175" cap="flat">
              <a:solidFill>
                <a:srgbClr val="F3F3F3"/>
              </a:solidFill>
              <a:prstDash val="solid"/>
              <a:miter/>
            </a:ln>
          </p:spPr>
          <p:txBody>
            <a:bodyPr rtlCol="0" anchor="ctr"/>
            <a:lstStyle/>
            <a:p>
              <a:endParaRPr lang="pt-PT"/>
            </a:p>
          </p:txBody>
        </p:sp>
        <p:sp>
          <p:nvSpPr>
            <p:cNvPr id="159" name="Forma livre: Forma 158">
              <a:extLst>
                <a:ext uri="{FF2B5EF4-FFF2-40B4-BE49-F238E27FC236}">
                  <a16:creationId xmlns:a16="http://schemas.microsoft.com/office/drawing/2014/main" id="{E8671E28-3C27-4970-AC11-3DA9C78B9C45}"/>
                </a:ext>
              </a:extLst>
            </p:cNvPr>
            <p:cNvSpPr/>
            <p:nvPr/>
          </p:nvSpPr>
          <p:spPr>
            <a:xfrm>
              <a:off x="3200972" y="4191705"/>
              <a:ext cx="1326738" cy="1484574"/>
            </a:xfrm>
            <a:custGeom>
              <a:avLst/>
              <a:gdLst>
                <a:gd name="connsiteX0" fmla="*/ 1322884 w 1326738"/>
                <a:gd name="connsiteY0" fmla="*/ 419116 h 1484574"/>
                <a:gd name="connsiteX1" fmla="*/ 1290581 w 1326738"/>
                <a:gd name="connsiteY1" fmla="*/ 380324 h 1484574"/>
                <a:gd name="connsiteX2" fmla="*/ 1214600 w 1326738"/>
                <a:gd name="connsiteY2" fmla="*/ 333291 h 1484574"/>
                <a:gd name="connsiteX3" fmla="*/ 1115576 w 1326738"/>
                <a:gd name="connsiteY3" fmla="*/ 300040 h 1484574"/>
                <a:gd name="connsiteX4" fmla="*/ 1079773 w 1326738"/>
                <a:gd name="connsiteY4" fmla="*/ 296102 h 1484574"/>
                <a:gd name="connsiteX5" fmla="*/ 1028730 w 1326738"/>
                <a:gd name="connsiteY5" fmla="*/ 303030 h 1484574"/>
                <a:gd name="connsiteX6" fmla="*/ 1017063 w 1326738"/>
                <a:gd name="connsiteY6" fmla="*/ 297707 h 1484574"/>
                <a:gd name="connsiteX7" fmla="*/ 1004375 w 1326738"/>
                <a:gd name="connsiteY7" fmla="*/ 306530 h 1484574"/>
                <a:gd name="connsiteX8" fmla="*/ 1006928 w 1326738"/>
                <a:gd name="connsiteY8" fmla="*/ 287060 h 1484574"/>
                <a:gd name="connsiteX9" fmla="*/ 1006928 w 1326738"/>
                <a:gd name="connsiteY9" fmla="*/ 286696 h 1484574"/>
                <a:gd name="connsiteX10" fmla="*/ 1002188 w 1326738"/>
                <a:gd name="connsiteY10" fmla="*/ 273279 h 1484574"/>
                <a:gd name="connsiteX11" fmla="*/ 998469 w 1326738"/>
                <a:gd name="connsiteY11" fmla="*/ 271602 h 1484574"/>
                <a:gd name="connsiteX12" fmla="*/ 975500 w 1326738"/>
                <a:gd name="connsiteY12" fmla="*/ 272841 h 1484574"/>
                <a:gd name="connsiteX13" fmla="*/ 885372 w 1326738"/>
                <a:gd name="connsiteY13" fmla="*/ 231788 h 1484574"/>
                <a:gd name="connsiteX14" fmla="*/ 882966 w 1326738"/>
                <a:gd name="connsiteY14" fmla="*/ 228652 h 1484574"/>
                <a:gd name="connsiteX15" fmla="*/ 882237 w 1326738"/>
                <a:gd name="connsiteY15" fmla="*/ 235944 h 1484574"/>
                <a:gd name="connsiteX16" fmla="*/ 858246 w 1326738"/>
                <a:gd name="connsiteY16" fmla="*/ 253736 h 1484574"/>
                <a:gd name="connsiteX17" fmla="*/ 840965 w 1326738"/>
                <a:gd name="connsiteY17" fmla="*/ 254539 h 1484574"/>
                <a:gd name="connsiteX18" fmla="*/ 868601 w 1326738"/>
                <a:gd name="connsiteY18" fmla="*/ 217132 h 1484574"/>
                <a:gd name="connsiteX19" fmla="*/ 839433 w 1326738"/>
                <a:gd name="connsiteY19" fmla="*/ 201673 h 1484574"/>
                <a:gd name="connsiteX20" fmla="*/ 827475 w 1326738"/>
                <a:gd name="connsiteY20" fmla="*/ 190881 h 1484574"/>
                <a:gd name="connsiteX21" fmla="*/ 802026 w 1326738"/>
                <a:gd name="connsiteY21" fmla="*/ 192995 h 1484574"/>
                <a:gd name="connsiteX22" fmla="*/ 780150 w 1326738"/>
                <a:gd name="connsiteY22" fmla="*/ 221361 h 1484574"/>
                <a:gd name="connsiteX23" fmla="*/ 789192 w 1326738"/>
                <a:gd name="connsiteY23" fmla="*/ 191391 h 1484574"/>
                <a:gd name="connsiteX24" fmla="*/ 820402 w 1326738"/>
                <a:gd name="connsiteY24" fmla="*/ 151869 h 1484574"/>
                <a:gd name="connsiteX25" fmla="*/ 791745 w 1326738"/>
                <a:gd name="connsiteY25" fmla="*/ 117816 h 1484574"/>
                <a:gd name="connsiteX26" fmla="*/ 756452 w 1326738"/>
                <a:gd name="connsiteY26" fmla="*/ 82378 h 1484574"/>
                <a:gd name="connsiteX27" fmla="*/ 760098 w 1326738"/>
                <a:gd name="connsiteY27" fmla="*/ 49492 h 1484574"/>
                <a:gd name="connsiteX28" fmla="*/ 760098 w 1326738"/>
                <a:gd name="connsiteY28" fmla="*/ 49492 h 1484574"/>
                <a:gd name="connsiteX29" fmla="*/ 730930 w 1326738"/>
                <a:gd name="connsiteY29" fmla="*/ 95430 h 1484574"/>
                <a:gd name="connsiteX30" fmla="*/ 695346 w 1326738"/>
                <a:gd name="connsiteY30" fmla="*/ 111910 h 1484574"/>
                <a:gd name="connsiteX31" fmla="*/ 661804 w 1326738"/>
                <a:gd name="connsiteY31" fmla="*/ 100899 h 1484574"/>
                <a:gd name="connsiteX32" fmla="*/ 624250 w 1326738"/>
                <a:gd name="connsiteY32" fmla="*/ 99805 h 1484574"/>
                <a:gd name="connsiteX33" fmla="*/ 609667 w 1326738"/>
                <a:gd name="connsiteY33" fmla="*/ 122848 h 1484574"/>
                <a:gd name="connsiteX34" fmla="*/ 569051 w 1326738"/>
                <a:gd name="connsiteY34" fmla="*/ 121754 h 1484574"/>
                <a:gd name="connsiteX35" fmla="*/ 551769 w 1326738"/>
                <a:gd name="connsiteY35" fmla="*/ 130504 h 1484574"/>
                <a:gd name="connsiteX36" fmla="*/ 529384 w 1326738"/>
                <a:gd name="connsiteY36" fmla="*/ 139327 h 1484574"/>
                <a:gd name="connsiteX37" fmla="*/ 492924 w 1326738"/>
                <a:gd name="connsiteY37" fmla="*/ 126129 h 1484574"/>
                <a:gd name="connsiteX38" fmla="*/ 485632 w 1326738"/>
                <a:gd name="connsiteY38" fmla="*/ 61450 h 1484574"/>
                <a:gd name="connsiteX39" fmla="*/ 482569 w 1326738"/>
                <a:gd name="connsiteY39" fmla="*/ 30751 h 1484574"/>
                <a:gd name="connsiteX40" fmla="*/ 467986 w 1326738"/>
                <a:gd name="connsiteY40" fmla="*/ 53 h 1484574"/>
                <a:gd name="connsiteX41" fmla="*/ 446694 w 1326738"/>
                <a:gd name="connsiteY41" fmla="*/ 20834 h 1484574"/>
                <a:gd name="connsiteX42" fmla="*/ 405057 w 1326738"/>
                <a:gd name="connsiteY42" fmla="*/ 38408 h 1484574"/>
                <a:gd name="connsiteX43" fmla="*/ 381650 w 1326738"/>
                <a:gd name="connsiteY43" fmla="*/ 52992 h 1484574"/>
                <a:gd name="connsiteX44" fmla="*/ 368452 w 1326738"/>
                <a:gd name="connsiteY44" fmla="*/ 51898 h 1484574"/>
                <a:gd name="connsiteX45" fmla="*/ 339284 w 1326738"/>
                <a:gd name="connsiteY45" fmla="*/ 40960 h 1484574"/>
                <a:gd name="connsiteX46" fmla="*/ 316898 w 1326738"/>
                <a:gd name="connsiteY46" fmla="*/ 45335 h 1484574"/>
                <a:gd name="connsiteX47" fmla="*/ 330169 w 1326738"/>
                <a:gd name="connsiteY47" fmla="*/ 72752 h 1484574"/>
                <a:gd name="connsiteX48" fmla="*/ 339284 w 1326738"/>
                <a:gd name="connsiteY48" fmla="*/ 95795 h 1484574"/>
                <a:gd name="connsiteX49" fmla="*/ 356566 w 1326738"/>
                <a:gd name="connsiteY49" fmla="*/ 100170 h 1484574"/>
                <a:gd name="connsiteX50" fmla="*/ 352483 w 1326738"/>
                <a:gd name="connsiteY50" fmla="*/ 115556 h 1484574"/>
                <a:gd name="connsiteX51" fmla="*/ 333232 w 1326738"/>
                <a:gd name="connsiteY51" fmla="*/ 135317 h 1484574"/>
                <a:gd name="connsiteX52" fmla="*/ 310846 w 1326738"/>
                <a:gd name="connsiteY52" fmla="*/ 147348 h 1484574"/>
                <a:gd name="connsiteX53" fmla="*/ 287439 w 1326738"/>
                <a:gd name="connsiteY53" fmla="*/ 160474 h 1484574"/>
                <a:gd name="connsiteX54" fmla="*/ 269210 w 1326738"/>
                <a:gd name="connsiteY54" fmla="*/ 163755 h 1484574"/>
                <a:gd name="connsiteX55" fmla="*/ 248865 w 1326738"/>
                <a:gd name="connsiteY55" fmla="*/ 155005 h 1484574"/>
                <a:gd name="connsiteX56" fmla="*/ 223052 w 1326738"/>
                <a:gd name="connsiteY56" fmla="*/ 118181 h 1484574"/>
                <a:gd name="connsiteX57" fmla="*/ 189874 w 1326738"/>
                <a:gd name="connsiteY57" fmla="*/ 128608 h 1484574"/>
                <a:gd name="connsiteX58" fmla="*/ 138831 w 1326738"/>
                <a:gd name="connsiteY58" fmla="*/ 132692 h 1484574"/>
                <a:gd name="connsiteX59" fmla="*/ 147654 w 1326738"/>
                <a:gd name="connsiteY59" fmla="*/ 152744 h 1484574"/>
                <a:gd name="connsiteX60" fmla="*/ 154436 w 1326738"/>
                <a:gd name="connsiteY60" fmla="*/ 167328 h 1484574"/>
                <a:gd name="connsiteX61" fmla="*/ 131393 w 1326738"/>
                <a:gd name="connsiteY61" fmla="*/ 187089 h 1484574"/>
                <a:gd name="connsiteX62" fmla="*/ 153269 w 1326738"/>
                <a:gd name="connsiteY62" fmla="*/ 246299 h 1484574"/>
                <a:gd name="connsiteX63" fmla="*/ 146342 w 1326738"/>
                <a:gd name="connsiteY63" fmla="*/ 296102 h 1484574"/>
                <a:gd name="connsiteX64" fmla="*/ 133362 w 1326738"/>
                <a:gd name="connsiteY64" fmla="*/ 345760 h 1484574"/>
                <a:gd name="connsiteX65" fmla="*/ 104195 w 1326738"/>
                <a:gd name="connsiteY65" fmla="*/ 347948 h 1484574"/>
                <a:gd name="connsiteX66" fmla="*/ 63141 w 1326738"/>
                <a:gd name="connsiteY66" fmla="*/ 364135 h 1484574"/>
                <a:gd name="connsiteX67" fmla="*/ 33172 w 1326738"/>
                <a:gd name="connsiteY67" fmla="*/ 386011 h 1484574"/>
                <a:gd name="connsiteX68" fmla="*/ 22161 w 1326738"/>
                <a:gd name="connsiteY68" fmla="*/ 420574 h 1484574"/>
                <a:gd name="connsiteX69" fmla="*/ 7140 w 1326738"/>
                <a:gd name="connsiteY69" fmla="*/ 440044 h 1484574"/>
                <a:gd name="connsiteX70" fmla="*/ 2108 w 1326738"/>
                <a:gd name="connsiteY70" fmla="*/ 463815 h 1484574"/>
                <a:gd name="connsiteX71" fmla="*/ 11150 w 1326738"/>
                <a:gd name="connsiteY71" fmla="*/ 495097 h 1484574"/>
                <a:gd name="connsiteX72" fmla="*/ 25151 w 1326738"/>
                <a:gd name="connsiteY72" fmla="*/ 526452 h 1484574"/>
                <a:gd name="connsiteX73" fmla="*/ 42141 w 1326738"/>
                <a:gd name="connsiteY73" fmla="*/ 540453 h 1484574"/>
                <a:gd name="connsiteX74" fmla="*/ 60152 w 1326738"/>
                <a:gd name="connsiteY74" fmla="*/ 561016 h 1484574"/>
                <a:gd name="connsiteX75" fmla="*/ 96173 w 1326738"/>
                <a:gd name="connsiteY75" fmla="*/ 555620 h 1484574"/>
                <a:gd name="connsiteX76" fmla="*/ 111195 w 1326738"/>
                <a:gd name="connsiteY76" fmla="*/ 552338 h 1484574"/>
                <a:gd name="connsiteX77" fmla="*/ 119216 w 1326738"/>
                <a:gd name="connsiteY77" fmla="*/ 599882 h 1484574"/>
                <a:gd name="connsiteX78" fmla="*/ 162967 w 1326738"/>
                <a:gd name="connsiteY78" fmla="*/ 600975 h 1484574"/>
                <a:gd name="connsiteX79" fmla="*/ 192134 w 1326738"/>
                <a:gd name="connsiteY79" fmla="*/ 593683 h 1484574"/>
                <a:gd name="connsiteX80" fmla="*/ 221302 w 1326738"/>
                <a:gd name="connsiteY80" fmla="*/ 577495 h 1484574"/>
                <a:gd name="connsiteX81" fmla="*/ 261334 w 1326738"/>
                <a:gd name="connsiteY81" fmla="*/ 558026 h 1484574"/>
                <a:gd name="connsiteX82" fmla="*/ 293346 w 1326738"/>
                <a:gd name="connsiteY82" fmla="*/ 560214 h 1484574"/>
                <a:gd name="connsiteX83" fmla="*/ 304356 w 1326738"/>
                <a:gd name="connsiteY83" fmla="*/ 631455 h 1484574"/>
                <a:gd name="connsiteX84" fmla="*/ 344389 w 1326738"/>
                <a:gd name="connsiteY84" fmla="*/ 657414 h 1484574"/>
                <a:gd name="connsiteX85" fmla="*/ 368379 w 1326738"/>
                <a:gd name="connsiteY85" fmla="*/ 662810 h 1484574"/>
                <a:gd name="connsiteX86" fmla="*/ 382452 w 1326738"/>
                <a:gd name="connsiteY86" fmla="*/ 675790 h 1484574"/>
                <a:gd name="connsiteX87" fmla="*/ 410453 w 1326738"/>
                <a:gd name="connsiteY87" fmla="*/ 689790 h 1484574"/>
                <a:gd name="connsiteX88" fmla="*/ 447423 w 1326738"/>
                <a:gd name="connsiteY88" fmla="*/ 698468 h 1484574"/>
                <a:gd name="connsiteX89" fmla="*/ 460475 w 1326738"/>
                <a:gd name="connsiteY89" fmla="*/ 723260 h 1484574"/>
                <a:gd name="connsiteX90" fmla="*/ 465434 w 1326738"/>
                <a:gd name="connsiteY90" fmla="*/ 751334 h 1484574"/>
                <a:gd name="connsiteX91" fmla="*/ 469444 w 1326738"/>
                <a:gd name="connsiteY91" fmla="*/ 781595 h 1484574"/>
                <a:gd name="connsiteX92" fmla="*/ 506487 w 1326738"/>
                <a:gd name="connsiteY92" fmla="*/ 799970 h 1484574"/>
                <a:gd name="connsiteX93" fmla="*/ 534487 w 1326738"/>
                <a:gd name="connsiteY93" fmla="*/ 818346 h 1484574"/>
                <a:gd name="connsiteX94" fmla="*/ 554540 w 1326738"/>
                <a:gd name="connsiteY94" fmla="*/ 854003 h 1484574"/>
                <a:gd name="connsiteX95" fmla="*/ 550530 w 1326738"/>
                <a:gd name="connsiteY95" fmla="*/ 901473 h 1484574"/>
                <a:gd name="connsiteX96" fmla="*/ 540175 w 1326738"/>
                <a:gd name="connsiteY96" fmla="*/ 926339 h 1484574"/>
                <a:gd name="connsiteX97" fmla="*/ 541634 w 1326738"/>
                <a:gd name="connsiteY97" fmla="*/ 945881 h 1484574"/>
                <a:gd name="connsiteX98" fmla="*/ 547759 w 1326738"/>
                <a:gd name="connsiteY98" fmla="*/ 990798 h 1484574"/>
                <a:gd name="connsiteX99" fmla="*/ 565040 w 1326738"/>
                <a:gd name="connsiteY99" fmla="*/ 1020403 h 1484574"/>
                <a:gd name="connsiteX100" fmla="*/ 594208 w 1326738"/>
                <a:gd name="connsiteY100" fmla="*/ 1023685 h 1484574"/>
                <a:gd name="connsiteX101" fmla="*/ 617542 w 1326738"/>
                <a:gd name="connsiteY101" fmla="*/ 1054456 h 1484574"/>
                <a:gd name="connsiteX102" fmla="*/ 633803 w 1326738"/>
                <a:gd name="connsiteY102" fmla="*/ 1094926 h 1484574"/>
                <a:gd name="connsiteX103" fmla="*/ 662241 w 1326738"/>
                <a:gd name="connsiteY103" fmla="*/ 1088364 h 1484574"/>
                <a:gd name="connsiteX104" fmla="*/ 659033 w 1326738"/>
                <a:gd name="connsiteY104" fmla="*/ 1153990 h 1484574"/>
                <a:gd name="connsiteX105" fmla="*/ 681346 w 1326738"/>
                <a:gd name="connsiteY105" fmla="*/ 1155522 h 1484574"/>
                <a:gd name="connsiteX106" fmla="*/ 687398 w 1326738"/>
                <a:gd name="connsiteY106" fmla="*/ 1211377 h 1484574"/>
                <a:gd name="connsiteX107" fmla="*/ 646345 w 1326738"/>
                <a:gd name="connsiteY107" fmla="*/ 1235951 h 1484574"/>
                <a:gd name="connsiteX108" fmla="*/ 588010 w 1326738"/>
                <a:gd name="connsiteY108" fmla="*/ 1302453 h 1484574"/>
                <a:gd name="connsiteX109" fmla="*/ 558186 w 1326738"/>
                <a:gd name="connsiteY109" fmla="*/ 1340881 h 1484574"/>
                <a:gd name="connsiteX110" fmla="*/ 568249 w 1326738"/>
                <a:gd name="connsiteY110" fmla="*/ 1340225 h 1484574"/>
                <a:gd name="connsiteX111" fmla="*/ 597416 w 1326738"/>
                <a:gd name="connsiteY111" fmla="*/ 1351673 h 1484574"/>
                <a:gd name="connsiteX112" fmla="*/ 612583 w 1326738"/>
                <a:gd name="connsiteY112" fmla="*/ 1377121 h 1484574"/>
                <a:gd name="connsiteX113" fmla="*/ 631615 w 1326738"/>
                <a:gd name="connsiteY113" fmla="*/ 1371361 h 1484574"/>
                <a:gd name="connsiteX114" fmla="*/ 669606 w 1326738"/>
                <a:gd name="connsiteY114" fmla="*/ 1402570 h 1484574"/>
                <a:gd name="connsiteX115" fmla="*/ 692430 w 1326738"/>
                <a:gd name="connsiteY115" fmla="*/ 1431300 h 1484574"/>
                <a:gd name="connsiteX116" fmla="*/ 695127 w 1326738"/>
                <a:gd name="connsiteY116" fmla="*/ 1484458 h 1484574"/>
                <a:gd name="connsiteX117" fmla="*/ 698336 w 1326738"/>
                <a:gd name="connsiteY117" fmla="*/ 1483583 h 1484574"/>
                <a:gd name="connsiteX118" fmla="*/ 711753 w 1326738"/>
                <a:gd name="connsiteY118" fmla="*/ 1469801 h 1484574"/>
                <a:gd name="connsiteX119" fmla="*/ 737274 w 1326738"/>
                <a:gd name="connsiteY119" fmla="*/ 1424446 h 1484574"/>
                <a:gd name="connsiteX120" fmla="*/ 755285 w 1326738"/>
                <a:gd name="connsiteY120" fmla="*/ 1379892 h 1484574"/>
                <a:gd name="connsiteX121" fmla="*/ 773296 w 1326738"/>
                <a:gd name="connsiteY121" fmla="*/ 1341027 h 1484574"/>
                <a:gd name="connsiteX122" fmla="*/ 787880 w 1326738"/>
                <a:gd name="connsiteY122" fmla="*/ 1347662 h 1484574"/>
                <a:gd name="connsiteX123" fmla="*/ 790505 w 1326738"/>
                <a:gd name="connsiteY123" fmla="*/ 1344745 h 1484574"/>
                <a:gd name="connsiteX124" fmla="*/ 829590 w 1326738"/>
                <a:gd name="connsiteY124" fmla="*/ 1286411 h 1484574"/>
                <a:gd name="connsiteX125" fmla="*/ 852267 w 1326738"/>
                <a:gd name="connsiteY125" fmla="*/ 1253889 h 1484574"/>
                <a:gd name="connsiteX126" fmla="*/ 864153 w 1326738"/>
                <a:gd name="connsiteY126" fmla="*/ 1245941 h 1484574"/>
                <a:gd name="connsiteX127" fmla="*/ 863569 w 1326738"/>
                <a:gd name="connsiteY127" fmla="*/ 1223409 h 1484574"/>
                <a:gd name="connsiteX128" fmla="*/ 864299 w 1326738"/>
                <a:gd name="connsiteY128" fmla="*/ 1169158 h 1484574"/>
                <a:gd name="connsiteX129" fmla="*/ 874799 w 1326738"/>
                <a:gd name="connsiteY129" fmla="*/ 1142396 h 1484574"/>
                <a:gd name="connsiteX130" fmla="*/ 917602 w 1326738"/>
                <a:gd name="connsiteY130" fmla="*/ 1107614 h 1484574"/>
                <a:gd name="connsiteX131" fmla="*/ 959749 w 1326738"/>
                <a:gd name="connsiteY131" fmla="*/ 1086760 h 1484574"/>
                <a:gd name="connsiteX132" fmla="*/ 975573 w 1326738"/>
                <a:gd name="connsiteY132" fmla="*/ 1076259 h 1484574"/>
                <a:gd name="connsiteX133" fmla="*/ 988990 w 1326738"/>
                <a:gd name="connsiteY133" fmla="*/ 1071009 h 1484574"/>
                <a:gd name="connsiteX134" fmla="*/ 1006855 w 1326738"/>
                <a:gd name="connsiteY134" fmla="*/ 1053290 h 1484574"/>
                <a:gd name="connsiteX135" fmla="*/ 1034637 w 1326738"/>
                <a:gd name="connsiteY135" fmla="*/ 1051394 h 1484574"/>
                <a:gd name="connsiteX136" fmla="*/ 1083492 w 1326738"/>
                <a:gd name="connsiteY136" fmla="*/ 1035717 h 1484574"/>
                <a:gd name="connsiteX137" fmla="*/ 1095305 w 1326738"/>
                <a:gd name="connsiteY137" fmla="*/ 1033675 h 1484574"/>
                <a:gd name="connsiteX138" fmla="*/ 1111930 w 1326738"/>
                <a:gd name="connsiteY138" fmla="*/ 1021716 h 1484574"/>
                <a:gd name="connsiteX139" fmla="*/ 1126952 w 1326738"/>
                <a:gd name="connsiteY139" fmla="*/ 1002320 h 1484574"/>
                <a:gd name="connsiteX140" fmla="*/ 1140442 w 1326738"/>
                <a:gd name="connsiteY140" fmla="*/ 969069 h 1484574"/>
                <a:gd name="connsiteX141" fmla="*/ 1141608 w 1326738"/>
                <a:gd name="connsiteY141" fmla="*/ 967902 h 1484574"/>
                <a:gd name="connsiteX142" fmla="*/ 1169463 w 1326738"/>
                <a:gd name="connsiteY142" fmla="*/ 891556 h 1484574"/>
                <a:gd name="connsiteX143" fmla="*/ 1171943 w 1326738"/>
                <a:gd name="connsiteY143" fmla="*/ 871066 h 1484574"/>
                <a:gd name="connsiteX144" fmla="*/ 1189224 w 1326738"/>
                <a:gd name="connsiteY144" fmla="*/ 851597 h 1484574"/>
                <a:gd name="connsiteX145" fmla="*/ 1193016 w 1326738"/>
                <a:gd name="connsiteY145" fmla="*/ 806241 h 1484574"/>
                <a:gd name="connsiteX146" fmla="*/ 1193016 w 1326738"/>
                <a:gd name="connsiteY146" fmla="*/ 735000 h 1484574"/>
                <a:gd name="connsiteX147" fmla="*/ 1193016 w 1326738"/>
                <a:gd name="connsiteY147" fmla="*/ 730260 h 1484574"/>
                <a:gd name="connsiteX148" fmla="*/ 1185724 w 1326738"/>
                <a:gd name="connsiteY148" fmla="*/ 686509 h 1484574"/>
                <a:gd name="connsiteX149" fmla="*/ 1199360 w 1326738"/>
                <a:gd name="connsiteY149" fmla="*/ 667915 h 1484574"/>
                <a:gd name="connsiteX150" fmla="*/ 1198047 w 1326738"/>
                <a:gd name="connsiteY150" fmla="*/ 667112 h 1484574"/>
                <a:gd name="connsiteX151" fmla="*/ 1204027 w 1326738"/>
                <a:gd name="connsiteY151" fmla="*/ 656612 h 1484574"/>
                <a:gd name="connsiteX152" fmla="*/ 1206725 w 1326738"/>
                <a:gd name="connsiteY152" fmla="*/ 658216 h 1484574"/>
                <a:gd name="connsiteX153" fmla="*/ 1233705 w 1326738"/>
                <a:gd name="connsiteY153" fmla="*/ 620809 h 1484574"/>
                <a:gd name="connsiteX154" fmla="*/ 1252518 w 1326738"/>
                <a:gd name="connsiteY154" fmla="*/ 606225 h 1484574"/>
                <a:gd name="connsiteX155" fmla="*/ 1284310 w 1326738"/>
                <a:gd name="connsiteY155" fmla="*/ 580704 h 1484574"/>
                <a:gd name="connsiteX156" fmla="*/ 1294738 w 1326738"/>
                <a:gd name="connsiteY156" fmla="*/ 572318 h 1484574"/>
                <a:gd name="connsiteX157" fmla="*/ 1294738 w 1326738"/>
                <a:gd name="connsiteY157" fmla="*/ 553213 h 1484574"/>
                <a:gd name="connsiteX158" fmla="*/ 1297800 w 1326738"/>
                <a:gd name="connsiteY158" fmla="*/ 543661 h 1484574"/>
                <a:gd name="connsiteX159" fmla="*/ 1298456 w 1326738"/>
                <a:gd name="connsiteY159" fmla="*/ 539067 h 1484574"/>
                <a:gd name="connsiteX160" fmla="*/ 1313040 w 1326738"/>
                <a:gd name="connsiteY160" fmla="*/ 519234 h 1484574"/>
                <a:gd name="connsiteX161" fmla="*/ 1324488 w 1326738"/>
                <a:gd name="connsiteY161" fmla="*/ 486785 h 1484574"/>
                <a:gd name="connsiteX162" fmla="*/ 1325874 w 1326738"/>
                <a:gd name="connsiteY162" fmla="*/ 477670 h 1484574"/>
                <a:gd name="connsiteX163" fmla="*/ 1325874 w 1326738"/>
                <a:gd name="connsiteY163" fmla="*/ 442012 h 1484574"/>
                <a:gd name="connsiteX164" fmla="*/ 1322884 w 1326738"/>
                <a:gd name="connsiteY164" fmla="*/ 419116 h 148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326738" h="1484574">
                  <a:moveTo>
                    <a:pt x="1322884" y="419116"/>
                  </a:moveTo>
                  <a:cubicBezTo>
                    <a:pt x="1308162" y="410074"/>
                    <a:pt x="1296808" y="396446"/>
                    <a:pt x="1290581" y="380324"/>
                  </a:cubicBezTo>
                  <a:cubicBezTo>
                    <a:pt x="1274685" y="379813"/>
                    <a:pt x="1248288" y="372521"/>
                    <a:pt x="1214600" y="333291"/>
                  </a:cubicBezTo>
                  <a:cubicBezTo>
                    <a:pt x="1177120" y="289540"/>
                    <a:pt x="1140296" y="292748"/>
                    <a:pt x="1115576" y="300040"/>
                  </a:cubicBezTo>
                  <a:cubicBezTo>
                    <a:pt x="1103537" y="302811"/>
                    <a:pt x="1090923" y="301418"/>
                    <a:pt x="1079773" y="296102"/>
                  </a:cubicBezTo>
                  <a:cubicBezTo>
                    <a:pt x="1064089" y="304306"/>
                    <a:pt x="1046034" y="306763"/>
                    <a:pt x="1028730" y="303030"/>
                  </a:cubicBezTo>
                  <a:cubicBezTo>
                    <a:pt x="1024472" y="302206"/>
                    <a:pt x="1020476" y="300375"/>
                    <a:pt x="1017063" y="297707"/>
                  </a:cubicBezTo>
                  <a:cubicBezTo>
                    <a:pt x="1013286" y="301243"/>
                    <a:pt x="1009006" y="304218"/>
                    <a:pt x="1004375" y="306530"/>
                  </a:cubicBezTo>
                  <a:cubicBezTo>
                    <a:pt x="995990" y="309957"/>
                    <a:pt x="1002188" y="299238"/>
                    <a:pt x="1006928" y="287060"/>
                  </a:cubicBezTo>
                  <a:lnTo>
                    <a:pt x="1006928" y="286696"/>
                  </a:lnTo>
                  <a:cubicBezTo>
                    <a:pt x="1004295" y="282671"/>
                    <a:pt x="1002669" y="278070"/>
                    <a:pt x="1002188" y="273279"/>
                  </a:cubicBezTo>
                  <a:lnTo>
                    <a:pt x="998469" y="271602"/>
                  </a:lnTo>
                  <a:cubicBezTo>
                    <a:pt x="991133" y="274431"/>
                    <a:pt x="983098" y="274868"/>
                    <a:pt x="975500" y="272841"/>
                  </a:cubicBezTo>
                  <a:cubicBezTo>
                    <a:pt x="944655" y="265549"/>
                    <a:pt x="906883" y="255851"/>
                    <a:pt x="885372" y="231788"/>
                  </a:cubicBezTo>
                  <a:cubicBezTo>
                    <a:pt x="884497" y="230767"/>
                    <a:pt x="883768" y="229673"/>
                    <a:pt x="882966" y="228652"/>
                  </a:cubicBezTo>
                  <a:cubicBezTo>
                    <a:pt x="882492" y="231052"/>
                    <a:pt x="882244" y="233494"/>
                    <a:pt x="882237" y="235944"/>
                  </a:cubicBezTo>
                  <a:cubicBezTo>
                    <a:pt x="882237" y="259424"/>
                    <a:pt x="868747" y="228652"/>
                    <a:pt x="858246" y="253736"/>
                  </a:cubicBezTo>
                  <a:cubicBezTo>
                    <a:pt x="847746" y="278820"/>
                    <a:pt x="828204" y="262633"/>
                    <a:pt x="840965" y="254539"/>
                  </a:cubicBezTo>
                  <a:cubicBezTo>
                    <a:pt x="853667" y="245074"/>
                    <a:pt x="863285" y="232058"/>
                    <a:pt x="868601" y="217132"/>
                  </a:cubicBezTo>
                  <a:cubicBezTo>
                    <a:pt x="858684" y="212319"/>
                    <a:pt x="848840" y="207287"/>
                    <a:pt x="839433" y="201673"/>
                  </a:cubicBezTo>
                  <a:cubicBezTo>
                    <a:pt x="834716" y="198982"/>
                    <a:pt x="830639" y="195300"/>
                    <a:pt x="827475" y="190881"/>
                  </a:cubicBezTo>
                  <a:cubicBezTo>
                    <a:pt x="818943" y="189648"/>
                    <a:pt x="810237" y="190370"/>
                    <a:pt x="802026" y="192995"/>
                  </a:cubicBezTo>
                  <a:cubicBezTo>
                    <a:pt x="783286" y="201089"/>
                    <a:pt x="795245" y="230257"/>
                    <a:pt x="780150" y="221361"/>
                  </a:cubicBezTo>
                  <a:cubicBezTo>
                    <a:pt x="765056" y="212465"/>
                    <a:pt x="777161" y="190589"/>
                    <a:pt x="789192" y="191391"/>
                  </a:cubicBezTo>
                  <a:cubicBezTo>
                    <a:pt x="800058" y="192121"/>
                    <a:pt x="812089" y="170390"/>
                    <a:pt x="820402" y="151869"/>
                  </a:cubicBezTo>
                  <a:cubicBezTo>
                    <a:pt x="805738" y="146050"/>
                    <a:pt x="794968" y="133260"/>
                    <a:pt x="791745" y="117816"/>
                  </a:cubicBezTo>
                  <a:cubicBezTo>
                    <a:pt x="772574" y="116927"/>
                    <a:pt x="757261" y="101548"/>
                    <a:pt x="756452" y="82378"/>
                  </a:cubicBezTo>
                  <a:cubicBezTo>
                    <a:pt x="756240" y="71301"/>
                    <a:pt x="757466" y="60247"/>
                    <a:pt x="760098" y="49492"/>
                  </a:cubicBezTo>
                  <a:lnTo>
                    <a:pt x="760098" y="49492"/>
                  </a:lnTo>
                  <a:cubicBezTo>
                    <a:pt x="747746" y="62967"/>
                    <a:pt x="737872" y="78520"/>
                    <a:pt x="730930" y="95430"/>
                  </a:cubicBezTo>
                  <a:cubicBezTo>
                    <a:pt x="723638" y="118472"/>
                    <a:pt x="714670" y="105274"/>
                    <a:pt x="695346" y="111910"/>
                  </a:cubicBezTo>
                  <a:cubicBezTo>
                    <a:pt x="676023" y="118545"/>
                    <a:pt x="666908" y="109650"/>
                    <a:pt x="661804" y="100899"/>
                  </a:cubicBezTo>
                  <a:cubicBezTo>
                    <a:pt x="656699" y="92149"/>
                    <a:pt x="637449" y="100899"/>
                    <a:pt x="624250" y="99805"/>
                  </a:cubicBezTo>
                  <a:cubicBezTo>
                    <a:pt x="611052" y="98712"/>
                    <a:pt x="619146" y="117379"/>
                    <a:pt x="609667" y="122848"/>
                  </a:cubicBezTo>
                  <a:cubicBezTo>
                    <a:pt x="600187" y="128317"/>
                    <a:pt x="577145" y="111910"/>
                    <a:pt x="569051" y="121754"/>
                  </a:cubicBezTo>
                  <a:cubicBezTo>
                    <a:pt x="560957" y="131598"/>
                    <a:pt x="555780" y="121754"/>
                    <a:pt x="551769" y="130504"/>
                  </a:cubicBezTo>
                  <a:cubicBezTo>
                    <a:pt x="547759" y="139254"/>
                    <a:pt x="533467" y="133786"/>
                    <a:pt x="529384" y="139327"/>
                  </a:cubicBezTo>
                  <a:cubicBezTo>
                    <a:pt x="525300" y="144869"/>
                    <a:pt x="511154" y="148077"/>
                    <a:pt x="492924" y="126129"/>
                  </a:cubicBezTo>
                  <a:cubicBezTo>
                    <a:pt x="474694" y="104181"/>
                    <a:pt x="477684" y="67794"/>
                    <a:pt x="485632" y="61450"/>
                  </a:cubicBezTo>
                  <a:cubicBezTo>
                    <a:pt x="493580" y="55106"/>
                    <a:pt x="493799" y="36220"/>
                    <a:pt x="482569" y="30751"/>
                  </a:cubicBezTo>
                  <a:cubicBezTo>
                    <a:pt x="471340" y="25283"/>
                    <a:pt x="482569" y="2240"/>
                    <a:pt x="467986" y="53"/>
                  </a:cubicBezTo>
                  <a:cubicBezTo>
                    <a:pt x="453402" y="-2135"/>
                    <a:pt x="455808" y="17553"/>
                    <a:pt x="446694" y="20834"/>
                  </a:cubicBezTo>
                  <a:cubicBezTo>
                    <a:pt x="437579" y="24116"/>
                    <a:pt x="415193" y="40595"/>
                    <a:pt x="405057" y="38408"/>
                  </a:cubicBezTo>
                  <a:cubicBezTo>
                    <a:pt x="394921" y="36220"/>
                    <a:pt x="381650" y="40595"/>
                    <a:pt x="381650" y="52992"/>
                  </a:cubicBezTo>
                  <a:cubicBezTo>
                    <a:pt x="381650" y="65388"/>
                    <a:pt x="370493" y="61814"/>
                    <a:pt x="368452" y="51898"/>
                  </a:cubicBezTo>
                  <a:cubicBezTo>
                    <a:pt x="366410" y="41981"/>
                    <a:pt x="345118" y="47523"/>
                    <a:pt x="339284" y="40960"/>
                  </a:cubicBezTo>
                  <a:cubicBezTo>
                    <a:pt x="333451" y="34397"/>
                    <a:pt x="304721" y="37678"/>
                    <a:pt x="316898" y="45335"/>
                  </a:cubicBezTo>
                  <a:cubicBezTo>
                    <a:pt x="329076" y="52992"/>
                    <a:pt x="330169" y="60721"/>
                    <a:pt x="330169" y="72752"/>
                  </a:cubicBezTo>
                  <a:cubicBezTo>
                    <a:pt x="330169" y="84784"/>
                    <a:pt x="339284" y="81576"/>
                    <a:pt x="339284" y="95795"/>
                  </a:cubicBezTo>
                  <a:cubicBezTo>
                    <a:pt x="339284" y="110014"/>
                    <a:pt x="349420" y="100170"/>
                    <a:pt x="356566" y="100170"/>
                  </a:cubicBezTo>
                  <a:cubicBezTo>
                    <a:pt x="363712" y="100170"/>
                    <a:pt x="363858" y="113368"/>
                    <a:pt x="352483" y="115556"/>
                  </a:cubicBezTo>
                  <a:cubicBezTo>
                    <a:pt x="342456" y="117262"/>
                    <a:pt x="334676" y="125247"/>
                    <a:pt x="333232" y="135317"/>
                  </a:cubicBezTo>
                  <a:cubicBezTo>
                    <a:pt x="330169" y="146254"/>
                    <a:pt x="319961" y="138598"/>
                    <a:pt x="310846" y="147348"/>
                  </a:cubicBezTo>
                  <a:cubicBezTo>
                    <a:pt x="301731" y="156099"/>
                    <a:pt x="293564" y="164849"/>
                    <a:pt x="287439" y="160474"/>
                  </a:cubicBezTo>
                  <a:cubicBezTo>
                    <a:pt x="281314" y="156099"/>
                    <a:pt x="276283" y="159380"/>
                    <a:pt x="269210" y="163755"/>
                  </a:cubicBezTo>
                  <a:cubicBezTo>
                    <a:pt x="262136" y="168130"/>
                    <a:pt x="259074" y="163755"/>
                    <a:pt x="248865" y="155005"/>
                  </a:cubicBezTo>
                  <a:cubicBezTo>
                    <a:pt x="241573" y="148442"/>
                    <a:pt x="236469" y="132619"/>
                    <a:pt x="223052" y="118181"/>
                  </a:cubicBezTo>
                  <a:cubicBezTo>
                    <a:pt x="212690" y="123584"/>
                    <a:pt x="201461" y="127113"/>
                    <a:pt x="189874" y="128608"/>
                  </a:cubicBezTo>
                  <a:cubicBezTo>
                    <a:pt x="178061" y="128608"/>
                    <a:pt x="140800" y="125691"/>
                    <a:pt x="138831" y="132692"/>
                  </a:cubicBezTo>
                  <a:cubicBezTo>
                    <a:pt x="136862" y="139692"/>
                    <a:pt x="141602" y="151286"/>
                    <a:pt x="147654" y="152744"/>
                  </a:cubicBezTo>
                  <a:cubicBezTo>
                    <a:pt x="153706" y="154203"/>
                    <a:pt x="166613" y="158213"/>
                    <a:pt x="154436" y="167328"/>
                  </a:cubicBezTo>
                  <a:cubicBezTo>
                    <a:pt x="142258" y="176443"/>
                    <a:pt x="131393" y="164047"/>
                    <a:pt x="131393" y="187089"/>
                  </a:cubicBezTo>
                  <a:cubicBezTo>
                    <a:pt x="131393" y="210131"/>
                    <a:pt x="158738" y="225006"/>
                    <a:pt x="153269" y="246299"/>
                  </a:cubicBezTo>
                  <a:cubicBezTo>
                    <a:pt x="149535" y="262669"/>
                    <a:pt x="147224" y="279331"/>
                    <a:pt x="146342" y="296102"/>
                  </a:cubicBezTo>
                  <a:cubicBezTo>
                    <a:pt x="146342" y="306894"/>
                    <a:pt x="142331" y="343572"/>
                    <a:pt x="133362" y="345760"/>
                  </a:cubicBezTo>
                  <a:cubicBezTo>
                    <a:pt x="124393" y="347948"/>
                    <a:pt x="116299" y="337155"/>
                    <a:pt x="104195" y="347948"/>
                  </a:cubicBezTo>
                  <a:cubicBezTo>
                    <a:pt x="92090" y="358739"/>
                    <a:pt x="77142" y="352250"/>
                    <a:pt x="63141" y="364135"/>
                  </a:cubicBezTo>
                  <a:cubicBezTo>
                    <a:pt x="49141" y="376021"/>
                    <a:pt x="33974" y="371427"/>
                    <a:pt x="33172" y="386011"/>
                  </a:cubicBezTo>
                  <a:cubicBezTo>
                    <a:pt x="32370" y="400595"/>
                    <a:pt x="19171" y="407887"/>
                    <a:pt x="22161" y="420574"/>
                  </a:cubicBezTo>
                  <a:cubicBezTo>
                    <a:pt x="25151" y="433262"/>
                    <a:pt x="16109" y="430273"/>
                    <a:pt x="7140" y="440044"/>
                  </a:cubicBezTo>
                  <a:cubicBezTo>
                    <a:pt x="-1829" y="449815"/>
                    <a:pt x="8161" y="456232"/>
                    <a:pt x="2108" y="463815"/>
                  </a:cubicBezTo>
                  <a:cubicBezTo>
                    <a:pt x="-3944" y="471399"/>
                    <a:pt x="4150" y="483212"/>
                    <a:pt x="11150" y="495097"/>
                  </a:cubicBezTo>
                  <a:cubicBezTo>
                    <a:pt x="18151" y="506983"/>
                    <a:pt x="26172" y="515588"/>
                    <a:pt x="25151" y="526452"/>
                  </a:cubicBezTo>
                  <a:cubicBezTo>
                    <a:pt x="24130" y="537317"/>
                    <a:pt x="32443" y="541547"/>
                    <a:pt x="42141" y="540453"/>
                  </a:cubicBezTo>
                  <a:cubicBezTo>
                    <a:pt x="51839" y="539359"/>
                    <a:pt x="44110" y="561016"/>
                    <a:pt x="60152" y="561016"/>
                  </a:cubicBezTo>
                  <a:cubicBezTo>
                    <a:pt x="76194" y="561016"/>
                    <a:pt x="92163" y="565318"/>
                    <a:pt x="96173" y="555620"/>
                  </a:cubicBezTo>
                  <a:cubicBezTo>
                    <a:pt x="100184" y="545922"/>
                    <a:pt x="111195" y="538338"/>
                    <a:pt x="111195" y="552338"/>
                  </a:cubicBezTo>
                  <a:cubicBezTo>
                    <a:pt x="111195" y="566339"/>
                    <a:pt x="108205" y="604184"/>
                    <a:pt x="119216" y="599882"/>
                  </a:cubicBezTo>
                  <a:cubicBezTo>
                    <a:pt x="133588" y="595922"/>
                    <a:pt x="148806" y="596309"/>
                    <a:pt x="162967" y="600975"/>
                  </a:cubicBezTo>
                  <a:cubicBezTo>
                    <a:pt x="173256" y="604905"/>
                    <a:pt x="184901" y="601989"/>
                    <a:pt x="192134" y="593683"/>
                  </a:cubicBezTo>
                  <a:cubicBezTo>
                    <a:pt x="199426" y="586391"/>
                    <a:pt x="207156" y="586391"/>
                    <a:pt x="221302" y="577495"/>
                  </a:cubicBezTo>
                  <a:cubicBezTo>
                    <a:pt x="235448" y="568599"/>
                    <a:pt x="248355" y="558026"/>
                    <a:pt x="261334" y="558026"/>
                  </a:cubicBezTo>
                  <a:cubicBezTo>
                    <a:pt x="274314" y="558026"/>
                    <a:pt x="296335" y="549422"/>
                    <a:pt x="293346" y="560214"/>
                  </a:cubicBezTo>
                  <a:cubicBezTo>
                    <a:pt x="290356" y="571006"/>
                    <a:pt x="288387" y="611257"/>
                    <a:pt x="304356" y="631455"/>
                  </a:cubicBezTo>
                  <a:cubicBezTo>
                    <a:pt x="320326" y="651654"/>
                    <a:pt x="329367" y="659529"/>
                    <a:pt x="344389" y="657414"/>
                  </a:cubicBezTo>
                  <a:cubicBezTo>
                    <a:pt x="359410" y="655300"/>
                    <a:pt x="357441" y="663904"/>
                    <a:pt x="368379" y="662810"/>
                  </a:cubicBezTo>
                  <a:cubicBezTo>
                    <a:pt x="379317" y="661716"/>
                    <a:pt x="372389" y="675790"/>
                    <a:pt x="382452" y="675790"/>
                  </a:cubicBezTo>
                  <a:cubicBezTo>
                    <a:pt x="392515" y="675790"/>
                    <a:pt x="410453" y="677905"/>
                    <a:pt x="410453" y="689790"/>
                  </a:cubicBezTo>
                  <a:cubicBezTo>
                    <a:pt x="410453" y="701676"/>
                    <a:pt x="440423" y="691978"/>
                    <a:pt x="447423" y="698468"/>
                  </a:cubicBezTo>
                  <a:cubicBezTo>
                    <a:pt x="454423" y="704957"/>
                    <a:pt x="462444" y="710353"/>
                    <a:pt x="460475" y="723260"/>
                  </a:cubicBezTo>
                  <a:cubicBezTo>
                    <a:pt x="458506" y="736167"/>
                    <a:pt x="475496" y="745937"/>
                    <a:pt x="465434" y="751334"/>
                  </a:cubicBezTo>
                  <a:cubicBezTo>
                    <a:pt x="455371" y="756730"/>
                    <a:pt x="468496" y="767594"/>
                    <a:pt x="469444" y="781595"/>
                  </a:cubicBezTo>
                  <a:cubicBezTo>
                    <a:pt x="470392" y="795595"/>
                    <a:pt x="484465" y="801064"/>
                    <a:pt x="506487" y="799970"/>
                  </a:cubicBezTo>
                  <a:cubicBezTo>
                    <a:pt x="528508" y="798876"/>
                    <a:pt x="534487" y="801064"/>
                    <a:pt x="534487" y="818346"/>
                  </a:cubicBezTo>
                  <a:cubicBezTo>
                    <a:pt x="534487" y="835628"/>
                    <a:pt x="549509" y="837815"/>
                    <a:pt x="554540" y="854003"/>
                  </a:cubicBezTo>
                  <a:cubicBezTo>
                    <a:pt x="559571" y="870191"/>
                    <a:pt x="548488" y="888494"/>
                    <a:pt x="550530" y="901473"/>
                  </a:cubicBezTo>
                  <a:cubicBezTo>
                    <a:pt x="551653" y="911004"/>
                    <a:pt x="547730" y="920425"/>
                    <a:pt x="540175" y="926339"/>
                  </a:cubicBezTo>
                  <a:cubicBezTo>
                    <a:pt x="547905" y="936911"/>
                    <a:pt x="548561" y="941724"/>
                    <a:pt x="541634" y="945881"/>
                  </a:cubicBezTo>
                  <a:cubicBezTo>
                    <a:pt x="532519" y="951277"/>
                    <a:pt x="552863" y="966662"/>
                    <a:pt x="547759" y="990798"/>
                  </a:cubicBezTo>
                  <a:cubicBezTo>
                    <a:pt x="542654" y="1014934"/>
                    <a:pt x="541634" y="1019310"/>
                    <a:pt x="565040" y="1020403"/>
                  </a:cubicBezTo>
                  <a:cubicBezTo>
                    <a:pt x="588447" y="1021497"/>
                    <a:pt x="586333" y="1029154"/>
                    <a:pt x="594208" y="1023685"/>
                  </a:cubicBezTo>
                  <a:cubicBezTo>
                    <a:pt x="602083" y="1018216"/>
                    <a:pt x="614479" y="1042352"/>
                    <a:pt x="617542" y="1054456"/>
                  </a:cubicBezTo>
                  <a:cubicBezTo>
                    <a:pt x="620604" y="1066561"/>
                    <a:pt x="629719" y="1094926"/>
                    <a:pt x="633803" y="1094926"/>
                  </a:cubicBezTo>
                  <a:cubicBezTo>
                    <a:pt x="637886" y="1094926"/>
                    <a:pt x="650064" y="1081801"/>
                    <a:pt x="662241" y="1088364"/>
                  </a:cubicBezTo>
                  <a:cubicBezTo>
                    <a:pt x="674418" y="1094926"/>
                    <a:pt x="659470" y="1135688"/>
                    <a:pt x="659033" y="1153990"/>
                  </a:cubicBezTo>
                  <a:cubicBezTo>
                    <a:pt x="666499" y="1153196"/>
                    <a:pt x="674054" y="1153713"/>
                    <a:pt x="681346" y="1155522"/>
                  </a:cubicBezTo>
                  <a:cubicBezTo>
                    <a:pt x="687398" y="1158803"/>
                    <a:pt x="690461" y="1203138"/>
                    <a:pt x="687398" y="1211377"/>
                  </a:cubicBezTo>
                  <a:cubicBezTo>
                    <a:pt x="684336" y="1219617"/>
                    <a:pt x="659252" y="1226909"/>
                    <a:pt x="646345" y="1235951"/>
                  </a:cubicBezTo>
                  <a:cubicBezTo>
                    <a:pt x="623354" y="1254742"/>
                    <a:pt x="603644" y="1277208"/>
                    <a:pt x="588010" y="1302453"/>
                  </a:cubicBezTo>
                  <a:cubicBezTo>
                    <a:pt x="579187" y="1316088"/>
                    <a:pt x="569211" y="1328952"/>
                    <a:pt x="558186" y="1340881"/>
                  </a:cubicBezTo>
                  <a:cubicBezTo>
                    <a:pt x="561533" y="1341610"/>
                    <a:pt x="565019" y="1341384"/>
                    <a:pt x="568249" y="1340225"/>
                  </a:cubicBezTo>
                  <a:cubicBezTo>
                    <a:pt x="575103" y="1336871"/>
                    <a:pt x="585749" y="1336871"/>
                    <a:pt x="597416" y="1351673"/>
                  </a:cubicBezTo>
                  <a:cubicBezTo>
                    <a:pt x="609084" y="1366476"/>
                    <a:pt x="607990" y="1377924"/>
                    <a:pt x="612583" y="1377121"/>
                  </a:cubicBezTo>
                  <a:cubicBezTo>
                    <a:pt x="617177" y="1376319"/>
                    <a:pt x="622500" y="1357434"/>
                    <a:pt x="631615" y="1371361"/>
                  </a:cubicBezTo>
                  <a:cubicBezTo>
                    <a:pt x="640730" y="1385288"/>
                    <a:pt x="664283" y="1396007"/>
                    <a:pt x="669606" y="1402570"/>
                  </a:cubicBezTo>
                  <a:cubicBezTo>
                    <a:pt x="674929" y="1409133"/>
                    <a:pt x="692430" y="1414091"/>
                    <a:pt x="692430" y="1431300"/>
                  </a:cubicBezTo>
                  <a:cubicBezTo>
                    <a:pt x="692430" y="1443186"/>
                    <a:pt x="687544" y="1465207"/>
                    <a:pt x="695127" y="1484458"/>
                  </a:cubicBezTo>
                  <a:cubicBezTo>
                    <a:pt x="696177" y="1484100"/>
                    <a:pt x="697250" y="1483809"/>
                    <a:pt x="698336" y="1483583"/>
                  </a:cubicBezTo>
                  <a:cubicBezTo>
                    <a:pt x="702171" y="1478413"/>
                    <a:pt x="706685" y="1473775"/>
                    <a:pt x="711753" y="1469801"/>
                  </a:cubicBezTo>
                  <a:cubicBezTo>
                    <a:pt x="732753" y="1453613"/>
                    <a:pt x="727503" y="1443915"/>
                    <a:pt x="737274" y="1424446"/>
                  </a:cubicBezTo>
                  <a:cubicBezTo>
                    <a:pt x="747046" y="1404976"/>
                    <a:pt x="738806" y="1396955"/>
                    <a:pt x="755285" y="1379892"/>
                  </a:cubicBezTo>
                  <a:cubicBezTo>
                    <a:pt x="771765" y="1362830"/>
                    <a:pt x="752295" y="1351527"/>
                    <a:pt x="773296" y="1341027"/>
                  </a:cubicBezTo>
                  <a:cubicBezTo>
                    <a:pt x="785109" y="1335121"/>
                    <a:pt x="789265" y="1338985"/>
                    <a:pt x="787880" y="1347662"/>
                  </a:cubicBezTo>
                  <a:lnTo>
                    <a:pt x="790505" y="1344745"/>
                  </a:lnTo>
                  <a:cubicBezTo>
                    <a:pt x="797141" y="1321412"/>
                    <a:pt x="807130" y="1296255"/>
                    <a:pt x="829590" y="1286411"/>
                  </a:cubicBezTo>
                  <a:cubicBezTo>
                    <a:pt x="835226" y="1274350"/>
                    <a:pt x="842897" y="1263347"/>
                    <a:pt x="852267" y="1253889"/>
                  </a:cubicBezTo>
                  <a:cubicBezTo>
                    <a:pt x="855687" y="1250506"/>
                    <a:pt x="859720" y="1247808"/>
                    <a:pt x="864153" y="1245941"/>
                  </a:cubicBezTo>
                  <a:cubicBezTo>
                    <a:pt x="864153" y="1238649"/>
                    <a:pt x="864153" y="1230409"/>
                    <a:pt x="863569" y="1223409"/>
                  </a:cubicBezTo>
                  <a:cubicBezTo>
                    <a:pt x="862038" y="1202336"/>
                    <a:pt x="856278" y="1182939"/>
                    <a:pt x="864299" y="1169158"/>
                  </a:cubicBezTo>
                  <a:cubicBezTo>
                    <a:pt x="872320" y="1155376"/>
                    <a:pt x="864299" y="1142396"/>
                    <a:pt x="874799" y="1142396"/>
                  </a:cubicBezTo>
                  <a:cubicBezTo>
                    <a:pt x="885299" y="1142396"/>
                    <a:pt x="901050" y="1125406"/>
                    <a:pt x="917602" y="1107614"/>
                  </a:cubicBezTo>
                  <a:cubicBezTo>
                    <a:pt x="927804" y="1094686"/>
                    <a:pt x="943284" y="1087029"/>
                    <a:pt x="959749" y="1086760"/>
                  </a:cubicBezTo>
                  <a:cubicBezTo>
                    <a:pt x="964030" y="1081954"/>
                    <a:pt x="969476" y="1078337"/>
                    <a:pt x="975573" y="1076259"/>
                  </a:cubicBezTo>
                  <a:cubicBezTo>
                    <a:pt x="980021" y="1074582"/>
                    <a:pt x="984542" y="1072832"/>
                    <a:pt x="988990" y="1071009"/>
                  </a:cubicBezTo>
                  <a:cubicBezTo>
                    <a:pt x="995406" y="1065584"/>
                    <a:pt x="1001378" y="1059663"/>
                    <a:pt x="1006855" y="1053290"/>
                  </a:cubicBezTo>
                  <a:cubicBezTo>
                    <a:pt x="1011011" y="1049279"/>
                    <a:pt x="1022313" y="1049935"/>
                    <a:pt x="1034637" y="1051394"/>
                  </a:cubicBezTo>
                  <a:cubicBezTo>
                    <a:pt x="1050351" y="1044525"/>
                    <a:pt x="1066721" y="1039275"/>
                    <a:pt x="1083492" y="1035717"/>
                  </a:cubicBezTo>
                  <a:cubicBezTo>
                    <a:pt x="1087357" y="1034914"/>
                    <a:pt x="1091295" y="1034331"/>
                    <a:pt x="1095305" y="1033675"/>
                  </a:cubicBezTo>
                  <a:cubicBezTo>
                    <a:pt x="1097923" y="1026697"/>
                    <a:pt x="1104478" y="1021978"/>
                    <a:pt x="1111930" y="1021716"/>
                  </a:cubicBezTo>
                  <a:cubicBezTo>
                    <a:pt x="1122431" y="1021716"/>
                    <a:pt x="1126952" y="1018507"/>
                    <a:pt x="1126952" y="1002320"/>
                  </a:cubicBezTo>
                  <a:cubicBezTo>
                    <a:pt x="1126952" y="986132"/>
                    <a:pt x="1131473" y="976361"/>
                    <a:pt x="1140442" y="969069"/>
                  </a:cubicBezTo>
                  <a:lnTo>
                    <a:pt x="1141608" y="967902"/>
                  </a:lnTo>
                  <a:cubicBezTo>
                    <a:pt x="1145473" y="939318"/>
                    <a:pt x="1144671" y="906358"/>
                    <a:pt x="1169463" y="891556"/>
                  </a:cubicBezTo>
                  <a:cubicBezTo>
                    <a:pt x="1170805" y="884797"/>
                    <a:pt x="1171637" y="877949"/>
                    <a:pt x="1171943" y="871066"/>
                  </a:cubicBezTo>
                  <a:cubicBezTo>
                    <a:pt x="1171943" y="858889"/>
                    <a:pt x="1183974" y="860493"/>
                    <a:pt x="1189224" y="851597"/>
                  </a:cubicBezTo>
                  <a:cubicBezTo>
                    <a:pt x="1194474" y="842701"/>
                    <a:pt x="1184703" y="831398"/>
                    <a:pt x="1193016" y="806241"/>
                  </a:cubicBezTo>
                  <a:cubicBezTo>
                    <a:pt x="1201329" y="781084"/>
                    <a:pt x="1193016" y="757678"/>
                    <a:pt x="1193016" y="735000"/>
                  </a:cubicBezTo>
                  <a:lnTo>
                    <a:pt x="1193016" y="730260"/>
                  </a:lnTo>
                  <a:cubicBezTo>
                    <a:pt x="1180263" y="719395"/>
                    <a:pt x="1177178" y="700925"/>
                    <a:pt x="1185724" y="686509"/>
                  </a:cubicBezTo>
                  <a:cubicBezTo>
                    <a:pt x="1190172" y="680238"/>
                    <a:pt x="1194766" y="674040"/>
                    <a:pt x="1199360" y="667915"/>
                  </a:cubicBezTo>
                  <a:lnTo>
                    <a:pt x="1198047" y="667112"/>
                  </a:lnTo>
                  <a:cubicBezTo>
                    <a:pt x="1191995" y="663904"/>
                    <a:pt x="1198777" y="655008"/>
                    <a:pt x="1204027" y="656612"/>
                  </a:cubicBezTo>
                  <a:cubicBezTo>
                    <a:pt x="1205004" y="656999"/>
                    <a:pt x="1205916" y="657538"/>
                    <a:pt x="1206725" y="658216"/>
                  </a:cubicBezTo>
                  <a:cubicBezTo>
                    <a:pt x="1216058" y="645966"/>
                    <a:pt x="1225319" y="633716"/>
                    <a:pt x="1233705" y="620809"/>
                  </a:cubicBezTo>
                  <a:cubicBezTo>
                    <a:pt x="1238306" y="614108"/>
                    <a:pt x="1244883" y="609011"/>
                    <a:pt x="1252518" y="606225"/>
                  </a:cubicBezTo>
                  <a:cubicBezTo>
                    <a:pt x="1260831" y="584860"/>
                    <a:pt x="1274393" y="585444"/>
                    <a:pt x="1284310" y="580704"/>
                  </a:cubicBezTo>
                  <a:cubicBezTo>
                    <a:pt x="1288241" y="578524"/>
                    <a:pt x="1291770" y="575687"/>
                    <a:pt x="1294738" y="572318"/>
                  </a:cubicBezTo>
                  <a:cubicBezTo>
                    <a:pt x="1292805" y="566098"/>
                    <a:pt x="1292805" y="559434"/>
                    <a:pt x="1294738" y="553213"/>
                  </a:cubicBezTo>
                  <a:cubicBezTo>
                    <a:pt x="1295831" y="550078"/>
                    <a:pt x="1296998" y="546943"/>
                    <a:pt x="1297800" y="543661"/>
                  </a:cubicBezTo>
                  <a:cubicBezTo>
                    <a:pt x="1297800" y="542130"/>
                    <a:pt x="1297800" y="540599"/>
                    <a:pt x="1298456" y="539067"/>
                  </a:cubicBezTo>
                  <a:cubicBezTo>
                    <a:pt x="1300476" y="530777"/>
                    <a:pt x="1305726" y="523638"/>
                    <a:pt x="1313040" y="519234"/>
                  </a:cubicBezTo>
                  <a:cubicBezTo>
                    <a:pt x="1309649" y="507085"/>
                    <a:pt x="1314221" y="494113"/>
                    <a:pt x="1324488" y="486785"/>
                  </a:cubicBezTo>
                  <a:cubicBezTo>
                    <a:pt x="1324488" y="484014"/>
                    <a:pt x="1325582" y="480441"/>
                    <a:pt x="1325874" y="477670"/>
                  </a:cubicBezTo>
                  <a:cubicBezTo>
                    <a:pt x="1327004" y="465813"/>
                    <a:pt x="1327004" y="453869"/>
                    <a:pt x="1325874" y="442012"/>
                  </a:cubicBezTo>
                  <a:cubicBezTo>
                    <a:pt x="1325312" y="434327"/>
                    <a:pt x="1324314" y="426685"/>
                    <a:pt x="1322884" y="419116"/>
                  </a:cubicBezTo>
                  <a:close/>
                </a:path>
              </a:pathLst>
            </a:custGeom>
            <a:grpFill/>
            <a:ln w="3175" cap="flat">
              <a:solidFill>
                <a:srgbClr val="F3F3F3"/>
              </a:solidFill>
              <a:prstDash val="solid"/>
              <a:miter/>
            </a:ln>
          </p:spPr>
          <p:txBody>
            <a:bodyPr rtlCol="0" anchor="ctr"/>
            <a:lstStyle/>
            <a:p>
              <a:endParaRPr lang="pt-PT"/>
            </a:p>
          </p:txBody>
        </p:sp>
        <p:sp>
          <p:nvSpPr>
            <p:cNvPr id="160" name="Forma livre: Forma 159">
              <a:extLst>
                <a:ext uri="{FF2B5EF4-FFF2-40B4-BE49-F238E27FC236}">
                  <a16:creationId xmlns:a16="http://schemas.microsoft.com/office/drawing/2014/main" id="{E6D16059-D812-4124-80F8-E0D7700172BF}"/>
                </a:ext>
              </a:extLst>
            </p:cNvPr>
            <p:cNvSpPr/>
            <p:nvPr/>
          </p:nvSpPr>
          <p:spPr>
            <a:xfrm>
              <a:off x="3727990" y="5529454"/>
              <a:ext cx="167980" cy="192740"/>
            </a:xfrm>
            <a:custGeom>
              <a:avLst/>
              <a:gdLst>
                <a:gd name="connsiteX0" fmla="*/ 77034 w 167980"/>
                <a:gd name="connsiteY0" fmla="*/ 192137 h 192740"/>
                <a:gd name="connsiteX1" fmla="*/ 107587 w 167980"/>
                <a:gd name="connsiteY1" fmla="*/ 176460 h 192740"/>
                <a:gd name="connsiteX2" fmla="*/ 131140 w 167980"/>
                <a:gd name="connsiteY2" fmla="*/ 176460 h 192740"/>
                <a:gd name="connsiteX3" fmla="*/ 135442 w 167980"/>
                <a:gd name="connsiteY3" fmla="*/ 172085 h 192740"/>
                <a:gd name="connsiteX4" fmla="*/ 160672 w 167980"/>
                <a:gd name="connsiteY4" fmla="*/ 149334 h 192740"/>
                <a:gd name="connsiteX5" fmla="*/ 167964 w 167980"/>
                <a:gd name="connsiteY5" fmla="*/ 145834 h 192740"/>
                <a:gd name="connsiteX6" fmla="*/ 165266 w 167980"/>
                <a:gd name="connsiteY6" fmla="*/ 92676 h 192740"/>
                <a:gd name="connsiteX7" fmla="*/ 142442 w 167980"/>
                <a:gd name="connsiteY7" fmla="*/ 63946 h 192740"/>
                <a:gd name="connsiteX8" fmla="*/ 104452 w 167980"/>
                <a:gd name="connsiteY8" fmla="*/ 32737 h 192740"/>
                <a:gd name="connsiteX9" fmla="*/ 85420 w 167980"/>
                <a:gd name="connsiteY9" fmla="*/ 38498 h 192740"/>
                <a:gd name="connsiteX10" fmla="*/ 70253 w 167980"/>
                <a:gd name="connsiteY10" fmla="*/ 13049 h 192740"/>
                <a:gd name="connsiteX11" fmla="*/ 41086 w 167980"/>
                <a:gd name="connsiteY11" fmla="*/ 1601 h 192740"/>
                <a:gd name="connsiteX12" fmla="*/ 31023 w 167980"/>
                <a:gd name="connsiteY12" fmla="*/ 2257 h 192740"/>
                <a:gd name="connsiteX13" fmla="*/ 20596 w 167980"/>
                <a:gd name="connsiteY13" fmla="*/ 22893 h 192740"/>
                <a:gd name="connsiteX14" fmla="*/ 9147 w 167980"/>
                <a:gd name="connsiteY14" fmla="*/ 85312 h 192740"/>
                <a:gd name="connsiteX15" fmla="*/ 32 w 167980"/>
                <a:gd name="connsiteY15" fmla="*/ 132854 h 192740"/>
                <a:gd name="connsiteX16" fmla="*/ 9876 w 167980"/>
                <a:gd name="connsiteY16" fmla="*/ 154730 h 192740"/>
                <a:gd name="connsiteX17" fmla="*/ 7397 w 167980"/>
                <a:gd name="connsiteY17" fmla="*/ 170043 h 192740"/>
                <a:gd name="connsiteX18" fmla="*/ 20741 w 167980"/>
                <a:gd name="connsiteY18" fmla="*/ 177335 h 192740"/>
                <a:gd name="connsiteX19" fmla="*/ 64492 w 167980"/>
                <a:gd name="connsiteY19" fmla="*/ 189512 h 192740"/>
                <a:gd name="connsiteX20" fmla="*/ 77034 w 167980"/>
                <a:gd name="connsiteY20" fmla="*/ 192137 h 19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980" h="192740">
                  <a:moveTo>
                    <a:pt x="77034" y="192137"/>
                  </a:moveTo>
                  <a:cubicBezTo>
                    <a:pt x="84239" y="182461"/>
                    <a:pt x="95527" y="176671"/>
                    <a:pt x="107587" y="176460"/>
                  </a:cubicBezTo>
                  <a:lnTo>
                    <a:pt x="131140" y="176460"/>
                  </a:lnTo>
                  <a:cubicBezTo>
                    <a:pt x="132598" y="175002"/>
                    <a:pt x="134129" y="173616"/>
                    <a:pt x="135442" y="172085"/>
                  </a:cubicBezTo>
                  <a:cubicBezTo>
                    <a:pt x="142800" y="163407"/>
                    <a:pt x="151287" y="155758"/>
                    <a:pt x="160672" y="149334"/>
                  </a:cubicBezTo>
                  <a:cubicBezTo>
                    <a:pt x="162925" y="147832"/>
                    <a:pt x="165382" y="146651"/>
                    <a:pt x="167964" y="145834"/>
                  </a:cubicBezTo>
                  <a:cubicBezTo>
                    <a:pt x="160672" y="126583"/>
                    <a:pt x="165266" y="104562"/>
                    <a:pt x="165266" y="92676"/>
                  </a:cubicBezTo>
                  <a:cubicBezTo>
                    <a:pt x="165266" y="75467"/>
                    <a:pt x="147766" y="70801"/>
                    <a:pt x="142442" y="63946"/>
                  </a:cubicBezTo>
                  <a:cubicBezTo>
                    <a:pt x="137119" y="57092"/>
                    <a:pt x="113275" y="46737"/>
                    <a:pt x="104452" y="32737"/>
                  </a:cubicBezTo>
                  <a:cubicBezTo>
                    <a:pt x="95629" y="18737"/>
                    <a:pt x="89868" y="37696"/>
                    <a:pt x="85420" y="38498"/>
                  </a:cubicBezTo>
                  <a:cubicBezTo>
                    <a:pt x="80972" y="39300"/>
                    <a:pt x="81628" y="27852"/>
                    <a:pt x="70253" y="13049"/>
                  </a:cubicBezTo>
                  <a:cubicBezTo>
                    <a:pt x="58878" y="-1753"/>
                    <a:pt x="48378" y="-1535"/>
                    <a:pt x="41086" y="1601"/>
                  </a:cubicBezTo>
                  <a:cubicBezTo>
                    <a:pt x="37863" y="2760"/>
                    <a:pt x="34370" y="2986"/>
                    <a:pt x="31023" y="2257"/>
                  </a:cubicBezTo>
                  <a:cubicBezTo>
                    <a:pt x="25430" y="7843"/>
                    <a:pt x="21777" y="15076"/>
                    <a:pt x="20596" y="22893"/>
                  </a:cubicBezTo>
                  <a:cubicBezTo>
                    <a:pt x="20596" y="38498"/>
                    <a:pt x="9876" y="55707"/>
                    <a:pt x="9147" y="85312"/>
                  </a:cubicBezTo>
                  <a:cubicBezTo>
                    <a:pt x="8418" y="114917"/>
                    <a:pt x="761" y="109885"/>
                    <a:pt x="32" y="132854"/>
                  </a:cubicBezTo>
                  <a:cubicBezTo>
                    <a:pt x="-697" y="155824"/>
                    <a:pt x="6887" y="151741"/>
                    <a:pt x="9876" y="154730"/>
                  </a:cubicBezTo>
                  <a:cubicBezTo>
                    <a:pt x="11626" y="156553"/>
                    <a:pt x="9876" y="163845"/>
                    <a:pt x="7397" y="170043"/>
                  </a:cubicBezTo>
                  <a:cubicBezTo>
                    <a:pt x="10605" y="173106"/>
                    <a:pt x="13741" y="177918"/>
                    <a:pt x="20741" y="177335"/>
                  </a:cubicBezTo>
                  <a:cubicBezTo>
                    <a:pt x="34304" y="175731"/>
                    <a:pt x="47794" y="181418"/>
                    <a:pt x="64492" y="189512"/>
                  </a:cubicBezTo>
                  <a:cubicBezTo>
                    <a:pt x="71784" y="193012"/>
                    <a:pt x="74701" y="193012"/>
                    <a:pt x="77034" y="192137"/>
                  </a:cubicBezTo>
                  <a:close/>
                </a:path>
              </a:pathLst>
            </a:custGeom>
            <a:grpFill/>
            <a:ln w="3175" cap="flat">
              <a:solidFill>
                <a:srgbClr val="F3F3F3"/>
              </a:solidFill>
              <a:prstDash val="solid"/>
              <a:miter/>
            </a:ln>
          </p:spPr>
          <p:txBody>
            <a:bodyPr rtlCol="0" anchor="ctr"/>
            <a:lstStyle/>
            <a:p>
              <a:endParaRPr lang="pt-PT"/>
            </a:p>
          </p:txBody>
        </p:sp>
        <p:sp>
          <p:nvSpPr>
            <p:cNvPr id="161" name="Forma livre: Forma 160">
              <a:extLst>
                <a:ext uri="{FF2B5EF4-FFF2-40B4-BE49-F238E27FC236}">
                  <a16:creationId xmlns:a16="http://schemas.microsoft.com/office/drawing/2014/main" id="{B0A998DA-5044-4D69-94C1-511BEC5DCD20}"/>
                </a:ext>
              </a:extLst>
            </p:cNvPr>
            <p:cNvSpPr/>
            <p:nvPr/>
          </p:nvSpPr>
          <p:spPr>
            <a:xfrm>
              <a:off x="3210020" y="5204246"/>
              <a:ext cx="679725" cy="1308608"/>
            </a:xfrm>
            <a:custGeom>
              <a:avLst/>
              <a:gdLst>
                <a:gd name="connsiteX0" fmla="*/ 672809 w 679725"/>
                <a:gd name="connsiteY0" fmla="*/ 142106 h 1308608"/>
                <a:gd name="connsiteX1" fmla="*/ 650496 w 679725"/>
                <a:gd name="connsiteY1" fmla="*/ 140575 h 1308608"/>
                <a:gd name="connsiteX2" fmla="*/ 650496 w 679725"/>
                <a:gd name="connsiteY2" fmla="*/ 144293 h 1308608"/>
                <a:gd name="connsiteX3" fmla="*/ 633287 w 679725"/>
                <a:gd name="connsiteY3" fmla="*/ 198034 h 1308608"/>
                <a:gd name="connsiteX4" fmla="*/ 606817 w 679725"/>
                <a:gd name="connsiteY4" fmla="*/ 212618 h 1308608"/>
                <a:gd name="connsiteX5" fmla="*/ 577650 w 679725"/>
                <a:gd name="connsiteY5" fmla="*/ 219181 h 1308608"/>
                <a:gd name="connsiteX6" fmla="*/ 545201 w 679725"/>
                <a:gd name="connsiteY6" fmla="*/ 215900 h 1308608"/>
                <a:gd name="connsiteX7" fmla="*/ 513700 w 679725"/>
                <a:gd name="connsiteY7" fmla="*/ 208608 h 1308608"/>
                <a:gd name="connsiteX8" fmla="*/ 524857 w 679725"/>
                <a:gd name="connsiteY8" fmla="*/ 184472 h 1308608"/>
                <a:gd name="connsiteX9" fmla="*/ 551253 w 679725"/>
                <a:gd name="connsiteY9" fmla="*/ 135179 h 1308608"/>
                <a:gd name="connsiteX10" fmla="*/ 488252 w 679725"/>
                <a:gd name="connsiteY10" fmla="*/ 101125 h 1308608"/>
                <a:gd name="connsiteX11" fmla="*/ 450698 w 679725"/>
                <a:gd name="connsiteY11" fmla="*/ 80344 h 1308608"/>
                <a:gd name="connsiteX12" fmla="*/ 413145 w 679725"/>
                <a:gd name="connsiteY12" fmla="*/ 55114 h 1308608"/>
                <a:gd name="connsiteX13" fmla="*/ 366113 w 679725"/>
                <a:gd name="connsiteY13" fmla="*/ 3196 h 1308608"/>
                <a:gd name="connsiteX14" fmla="*/ 332716 w 679725"/>
                <a:gd name="connsiteY14" fmla="*/ 3196 h 1308608"/>
                <a:gd name="connsiteX15" fmla="*/ 312663 w 679725"/>
                <a:gd name="connsiteY15" fmla="*/ 25071 h 1308608"/>
                <a:gd name="connsiteX16" fmla="*/ 273652 w 679725"/>
                <a:gd name="connsiteY16" fmla="*/ 7790 h 1308608"/>
                <a:gd name="connsiteX17" fmla="*/ 243682 w 679725"/>
                <a:gd name="connsiteY17" fmla="*/ 8883 h 1308608"/>
                <a:gd name="connsiteX18" fmla="*/ 218890 w 679725"/>
                <a:gd name="connsiteY18" fmla="*/ 30759 h 1308608"/>
                <a:gd name="connsiteX19" fmla="*/ 211598 w 679725"/>
                <a:gd name="connsiteY19" fmla="*/ 73489 h 1308608"/>
                <a:gd name="connsiteX20" fmla="*/ 173024 w 679725"/>
                <a:gd name="connsiteY20" fmla="*/ 106376 h 1308608"/>
                <a:gd name="connsiteX21" fmla="*/ 170982 w 679725"/>
                <a:gd name="connsiteY21" fmla="*/ 132699 h 1308608"/>
                <a:gd name="connsiteX22" fmla="*/ 174045 w 679725"/>
                <a:gd name="connsiteY22" fmla="*/ 172221 h 1308608"/>
                <a:gd name="connsiteX23" fmla="*/ 175066 w 679725"/>
                <a:gd name="connsiteY23" fmla="*/ 196358 h 1308608"/>
                <a:gd name="connsiteX24" fmla="*/ 154722 w 679725"/>
                <a:gd name="connsiteY24" fmla="*/ 213858 h 1308608"/>
                <a:gd name="connsiteX25" fmla="*/ 144586 w 679725"/>
                <a:gd name="connsiteY25" fmla="*/ 244557 h 1308608"/>
                <a:gd name="connsiteX26" fmla="*/ 129346 w 679725"/>
                <a:gd name="connsiteY26" fmla="*/ 277443 h 1308608"/>
                <a:gd name="connsiteX27" fmla="*/ 120158 w 679725"/>
                <a:gd name="connsiteY27" fmla="*/ 297204 h 1308608"/>
                <a:gd name="connsiteX28" fmla="*/ 120158 w 679725"/>
                <a:gd name="connsiteY28" fmla="*/ 334465 h 1308608"/>
                <a:gd name="connsiteX29" fmla="*/ 105939 w 679725"/>
                <a:gd name="connsiteY29" fmla="*/ 362976 h 1308608"/>
                <a:gd name="connsiteX30" fmla="*/ 105939 w 679725"/>
                <a:gd name="connsiteY30" fmla="*/ 402498 h 1308608"/>
                <a:gd name="connsiteX31" fmla="*/ 117168 w 679725"/>
                <a:gd name="connsiteY31" fmla="*/ 438958 h 1308608"/>
                <a:gd name="connsiteX32" fmla="*/ 125262 w 679725"/>
                <a:gd name="connsiteY32" fmla="*/ 470750 h 1308608"/>
                <a:gd name="connsiteX33" fmla="*/ 116075 w 679725"/>
                <a:gd name="connsiteY33" fmla="*/ 501449 h 1308608"/>
                <a:gd name="connsiteX34" fmla="*/ 105939 w 679725"/>
                <a:gd name="connsiteY34" fmla="*/ 527772 h 1308608"/>
                <a:gd name="connsiteX35" fmla="*/ 105939 w 679725"/>
                <a:gd name="connsiteY35" fmla="*/ 573857 h 1308608"/>
                <a:gd name="connsiteX36" fmla="*/ 80563 w 679725"/>
                <a:gd name="connsiteY36" fmla="*/ 610316 h 1308608"/>
                <a:gd name="connsiteX37" fmla="*/ 81584 w 679725"/>
                <a:gd name="connsiteY37" fmla="*/ 658589 h 1308608"/>
                <a:gd name="connsiteX38" fmla="*/ 89678 w 679725"/>
                <a:gd name="connsiteY38" fmla="*/ 679371 h 1308608"/>
                <a:gd name="connsiteX39" fmla="*/ 70428 w 679725"/>
                <a:gd name="connsiteY39" fmla="*/ 693954 h 1308608"/>
                <a:gd name="connsiteX40" fmla="*/ 68386 w 679725"/>
                <a:gd name="connsiteY40" fmla="*/ 721372 h 1308608"/>
                <a:gd name="connsiteX41" fmla="*/ 59198 w 679725"/>
                <a:gd name="connsiteY41" fmla="*/ 744414 h 1308608"/>
                <a:gd name="connsiteX42" fmla="*/ 50083 w 679725"/>
                <a:gd name="connsiteY42" fmla="*/ 769571 h 1308608"/>
                <a:gd name="connsiteX43" fmla="*/ 57375 w 679725"/>
                <a:gd name="connsiteY43" fmla="*/ 794801 h 1308608"/>
                <a:gd name="connsiteX44" fmla="*/ 55406 w 679725"/>
                <a:gd name="connsiteY44" fmla="*/ 834323 h 1308608"/>
                <a:gd name="connsiteX45" fmla="*/ 50302 w 679725"/>
                <a:gd name="connsiteY45" fmla="*/ 872678 h 1308608"/>
                <a:gd name="connsiteX46" fmla="*/ 53365 w 679725"/>
                <a:gd name="connsiteY46" fmla="*/ 892439 h 1308608"/>
                <a:gd name="connsiteX47" fmla="*/ 58396 w 679725"/>
                <a:gd name="connsiteY47" fmla="*/ 915481 h 1308608"/>
                <a:gd name="connsiteX48" fmla="*/ 68605 w 679725"/>
                <a:gd name="connsiteY48" fmla="*/ 934076 h 1308608"/>
                <a:gd name="connsiteX49" fmla="*/ 73636 w 679725"/>
                <a:gd name="connsiteY49" fmla="*/ 950555 h 1308608"/>
                <a:gd name="connsiteX50" fmla="*/ 60438 w 679725"/>
                <a:gd name="connsiteY50" fmla="*/ 958212 h 1308608"/>
                <a:gd name="connsiteX51" fmla="*/ 65542 w 679725"/>
                <a:gd name="connsiteY51" fmla="*/ 982348 h 1308608"/>
                <a:gd name="connsiteX52" fmla="*/ 60438 w 679725"/>
                <a:gd name="connsiteY52" fmla="*/ 1010859 h 1308608"/>
                <a:gd name="connsiteX53" fmla="*/ 59417 w 679725"/>
                <a:gd name="connsiteY53" fmla="*/ 1039370 h 1308608"/>
                <a:gd name="connsiteX54" fmla="*/ 49281 w 679725"/>
                <a:gd name="connsiteY54" fmla="*/ 1064600 h 1308608"/>
                <a:gd name="connsiteX55" fmla="*/ 35062 w 679725"/>
                <a:gd name="connsiteY55" fmla="*/ 1088736 h 1308608"/>
                <a:gd name="connsiteX56" fmla="*/ 36083 w 679725"/>
                <a:gd name="connsiteY56" fmla="*/ 1117174 h 1308608"/>
                <a:gd name="connsiteX57" fmla="*/ 21864 w 679725"/>
                <a:gd name="connsiteY57" fmla="*/ 1142404 h 1308608"/>
                <a:gd name="connsiteX58" fmla="*/ 3561 w 679725"/>
                <a:gd name="connsiteY58" fmla="*/ 1166540 h 1308608"/>
                <a:gd name="connsiteX59" fmla="*/ 4582 w 679725"/>
                <a:gd name="connsiteY59" fmla="*/ 1200520 h 1308608"/>
                <a:gd name="connsiteX60" fmla="*/ 10634 w 679725"/>
                <a:gd name="connsiteY60" fmla="*/ 1224656 h 1308608"/>
                <a:gd name="connsiteX61" fmla="*/ 42135 w 679725"/>
                <a:gd name="connsiteY61" fmla="*/ 1235667 h 1308608"/>
                <a:gd name="connsiteX62" fmla="*/ 44177 w 679725"/>
                <a:gd name="connsiteY62" fmla="*/ 1277304 h 1308608"/>
                <a:gd name="connsiteX63" fmla="*/ 60438 w 679725"/>
                <a:gd name="connsiteY63" fmla="*/ 1292689 h 1308608"/>
                <a:gd name="connsiteX64" fmla="*/ 120377 w 679725"/>
                <a:gd name="connsiteY64" fmla="*/ 1291523 h 1308608"/>
                <a:gd name="connsiteX65" fmla="*/ 138679 w 679725"/>
                <a:gd name="connsiteY65" fmla="*/ 1302898 h 1308608"/>
                <a:gd name="connsiteX66" fmla="*/ 170691 w 679725"/>
                <a:gd name="connsiteY66" fmla="*/ 1307492 h 1308608"/>
                <a:gd name="connsiteX67" fmla="*/ 152680 w 679725"/>
                <a:gd name="connsiteY67" fmla="*/ 1273512 h 1308608"/>
                <a:gd name="connsiteX68" fmla="*/ 148961 w 679725"/>
                <a:gd name="connsiteY68" fmla="*/ 1245948 h 1308608"/>
                <a:gd name="connsiteX69" fmla="*/ 155742 w 679725"/>
                <a:gd name="connsiteY69" fmla="*/ 1211968 h 1308608"/>
                <a:gd name="connsiteX70" fmla="*/ 171857 w 679725"/>
                <a:gd name="connsiteY70" fmla="*/ 1197385 h 1308608"/>
                <a:gd name="connsiteX71" fmla="*/ 194170 w 679725"/>
                <a:gd name="connsiteY71" fmla="*/ 1176384 h 1308608"/>
                <a:gd name="connsiteX72" fmla="*/ 194754 w 679725"/>
                <a:gd name="connsiteY72" fmla="*/ 1171572 h 1308608"/>
                <a:gd name="connsiteX73" fmla="*/ 213932 w 679725"/>
                <a:gd name="connsiteY73" fmla="*/ 1135550 h 1308608"/>
                <a:gd name="connsiteX74" fmla="*/ 220567 w 679725"/>
                <a:gd name="connsiteY74" fmla="*/ 1128768 h 1308608"/>
                <a:gd name="connsiteX75" fmla="*/ 232890 w 679725"/>
                <a:gd name="connsiteY75" fmla="*/ 1111997 h 1308608"/>
                <a:gd name="connsiteX76" fmla="*/ 233401 w 679725"/>
                <a:gd name="connsiteY76" fmla="*/ 1111195 h 1308608"/>
                <a:gd name="connsiteX77" fmla="*/ 233984 w 679725"/>
                <a:gd name="connsiteY77" fmla="*/ 1110466 h 1308608"/>
                <a:gd name="connsiteX78" fmla="*/ 239161 w 679725"/>
                <a:gd name="connsiteY78" fmla="*/ 1103174 h 1308608"/>
                <a:gd name="connsiteX79" fmla="*/ 258704 w 679725"/>
                <a:gd name="connsiteY79" fmla="*/ 1083850 h 1308608"/>
                <a:gd name="connsiteX80" fmla="*/ 264537 w 679725"/>
                <a:gd name="connsiteY80" fmla="*/ 1059787 h 1308608"/>
                <a:gd name="connsiteX81" fmla="*/ 230776 w 679725"/>
                <a:gd name="connsiteY81" fmla="*/ 1050089 h 1308608"/>
                <a:gd name="connsiteX82" fmla="*/ 207515 w 679725"/>
                <a:gd name="connsiteY82" fmla="*/ 994160 h 1308608"/>
                <a:gd name="connsiteX83" fmla="*/ 230484 w 679725"/>
                <a:gd name="connsiteY83" fmla="*/ 969805 h 1308608"/>
                <a:gd name="connsiteX84" fmla="*/ 237776 w 679725"/>
                <a:gd name="connsiteY84" fmla="*/ 959451 h 1308608"/>
                <a:gd name="connsiteX85" fmla="*/ 257756 w 679725"/>
                <a:gd name="connsiteY85" fmla="*/ 949972 h 1308608"/>
                <a:gd name="connsiteX86" fmla="*/ 269496 w 679725"/>
                <a:gd name="connsiteY86" fmla="*/ 942680 h 1308608"/>
                <a:gd name="connsiteX87" fmla="*/ 271173 w 679725"/>
                <a:gd name="connsiteY87" fmla="*/ 940930 h 1308608"/>
                <a:gd name="connsiteX88" fmla="*/ 280215 w 679725"/>
                <a:gd name="connsiteY88" fmla="*/ 915846 h 1308608"/>
                <a:gd name="connsiteX89" fmla="*/ 293705 w 679725"/>
                <a:gd name="connsiteY89" fmla="*/ 878585 h 1308608"/>
                <a:gd name="connsiteX90" fmla="*/ 302746 w 679725"/>
                <a:gd name="connsiteY90" fmla="*/ 866407 h 1308608"/>
                <a:gd name="connsiteX91" fmla="*/ 304205 w 679725"/>
                <a:gd name="connsiteY91" fmla="*/ 851823 h 1308608"/>
                <a:gd name="connsiteX92" fmla="*/ 322945 w 679725"/>
                <a:gd name="connsiteY92" fmla="*/ 864001 h 1308608"/>
                <a:gd name="connsiteX93" fmla="*/ 336508 w 679725"/>
                <a:gd name="connsiteY93" fmla="*/ 835635 h 1308608"/>
                <a:gd name="connsiteX94" fmla="*/ 313247 w 679725"/>
                <a:gd name="connsiteY94" fmla="*/ 842125 h 1308608"/>
                <a:gd name="connsiteX95" fmla="*/ 294507 w 679725"/>
                <a:gd name="connsiteY95" fmla="*/ 832427 h 1308608"/>
                <a:gd name="connsiteX96" fmla="*/ 289184 w 679725"/>
                <a:gd name="connsiteY96" fmla="*/ 804863 h 1308608"/>
                <a:gd name="connsiteX97" fmla="*/ 287725 w 679725"/>
                <a:gd name="connsiteY97" fmla="*/ 770811 h 1308608"/>
                <a:gd name="connsiteX98" fmla="*/ 341758 w 679725"/>
                <a:gd name="connsiteY98" fmla="*/ 786196 h 1308608"/>
                <a:gd name="connsiteX99" fmla="*/ 380770 w 679725"/>
                <a:gd name="connsiteY99" fmla="*/ 765123 h 1308608"/>
                <a:gd name="connsiteX100" fmla="*/ 383759 w 679725"/>
                <a:gd name="connsiteY100" fmla="*/ 730341 h 1308608"/>
                <a:gd name="connsiteX101" fmla="*/ 382301 w 679725"/>
                <a:gd name="connsiteY101" fmla="*/ 704382 h 1308608"/>
                <a:gd name="connsiteX102" fmla="*/ 394259 w 679725"/>
                <a:gd name="connsiteY102" fmla="*/ 689798 h 1308608"/>
                <a:gd name="connsiteX103" fmla="*/ 450115 w 679725"/>
                <a:gd name="connsiteY103" fmla="*/ 689798 h 1308608"/>
                <a:gd name="connsiteX104" fmla="*/ 460688 w 679725"/>
                <a:gd name="connsiteY104" fmla="*/ 683892 h 1308608"/>
                <a:gd name="connsiteX105" fmla="*/ 504439 w 679725"/>
                <a:gd name="connsiteY105" fmla="*/ 665443 h 1308608"/>
                <a:gd name="connsiteX106" fmla="*/ 532294 w 679725"/>
                <a:gd name="connsiteY106" fmla="*/ 650349 h 1308608"/>
                <a:gd name="connsiteX107" fmla="*/ 539003 w 679725"/>
                <a:gd name="connsiteY107" fmla="*/ 645682 h 1308608"/>
                <a:gd name="connsiteX108" fmla="*/ 540170 w 679725"/>
                <a:gd name="connsiteY108" fmla="*/ 641671 h 1308608"/>
                <a:gd name="connsiteX109" fmla="*/ 557233 w 679725"/>
                <a:gd name="connsiteY109" fmla="*/ 618265 h 1308608"/>
                <a:gd name="connsiteX110" fmla="*/ 570212 w 679725"/>
                <a:gd name="connsiteY110" fmla="*/ 612139 h 1308608"/>
                <a:gd name="connsiteX111" fmla="*/ 576775 w 679725"/>
                <a:gd name="connsiteY111" fmla="*/ 602369 h 1308608"/>
                <a:gd name="connsiteX112" fmla="*/ 562191 w 679725"/>
                <a:gd name="connsiteY112" fmla="*/ 578014 h 1308608"/>
                <a:gd name="connsiteX113" fmla="*/ 556212 w 679725"/>
                <a:gd name="connsiteY113" fmla="*/ 546440 h 1308608"/>
                <a:gd name="connsiteX114" fmla="*/ 537472 w 679725"/>
                <a:gd name="connsiteY114" fmla="*/ 524564 h 1308608"/>
                <a:gd name="connsiteX115" fmla="*/ 513482 w 679725"/>
                <a:gd name="connsiteY115" fmla="*/ 499480 h 1308608"/>
                <a:gd name="connsiteX116" fmla="*/ 525586 w 679725"/>
                <a:gd name="connsiteY116" fmla="*/ 497293 h 1308608"/>
                <a:gd name="connsiteX117" fmla="*/ 528065 w 679725"/>
                <a:gd name="connsiteY117" fmla="*/ 481980 h 1308608"/>
                <a:gd name="connsiteX118" fmla="*/ 518221 w 679725"/>
                <a:gd name="connsiteY118" fmla="*/ 460104 h 1308608"/>
                <a:gd name="connsiteX119" fmla="*/ 527336 w 679725"/>
                <a:gd name="connsiteY119" fmla="*/ 412561 h 1308608"/>
                <a:gd name="connsiteX120" fmla="*/ 538784 w 679725"/>
                <a:gd name="connsiteY120" fmla="*/ 350143 h 1308608"/>
                <a:gd name="connsiteX121" fmla="*/ 579035 w 679725"/>
                <a:gd name="connsiteY121" fmla="*/ 291079 h 1308608"/>
                <a:gd name="connsiteX122" fmla="*/ 637370 w 679725"/>
                <a:gd name="connsiteY122" fmla="*/ 224577 h 1308608"/>
                <a:gd name="connsiteX123" fmla="*/ 678424 w 679725"/>
                <a:gd name="connsiteY123" fmla="*/ 200003 h 1308608"/>
                <a:gd name="connsiteX124" fmla="*/ 672809 w 679725"/>
                <a:gd name="connsiteY124" fmla="*/ 142106 h 130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679725" h="1308608">
                  <a:moveTo>
                    <a:pt x="672809" y="142106"/>
                  </a:moveTo>
                  <a:cubicBezTo>
                    <a:pt x="665517" y="140297"/>
                    <a:pt x="657962" y="139780"/>
                    <a:pt x="650496" y="140575"/>
                  </a:cubicBezTo>
                  <a:cubicBezTo>
                    <a:pt x="650415" y="141814"/>
                    <a:pt x="650415" y="143054"/>
                    <a:pt x="650496" y="144293"/>
                  </a:cubicBezTo>
                  <a:cubicBezTo>
                    <a:pt x="652537" y="159606"/>
                    <a:pt x="643204" y="199128"/>
                    <a:pt x="633287" y="198034"/>
                  </a:cubicBezTo>
                  <a:cubicBezTo>
                    <a:pt x="623370" y="196941"/>
                    <a:pt x="614984" y="214441"/>
                    <a:pt x="606817" y="212618"/>
                  </a:cubicBezTo>
                  <a:cubicBezTo>
                    <a:pt x="598651" y="210795"/>
                    <a:pt x="587567" y="225816"/>
                    <a:pt x="577650" y="219181"/>
                  </a:cubicBezTo>
                  <a:cubicBezTo>
                    <a:pt x="567733" y="212545"/>
                    <a:pt x="553295" y="221441"/>
                    <a:pt x="545201" y="215900"/>
                  </a:cubicBezTo>
                  <a:cubicBezTo>
                    <a:pt x="537107" y="210358"/>
                    <a:pt x="513700" y="214806"/>
                    <a:pt x="513700" y="208608"/>
                  </a:cubicBezTo>
                  <a:cubicBezTo>
                    <a:pt x="513700" y="202409"/>
                    <a:pt x="524857" y="204232"/>
                    <a:pt x="524857" y="184472"/>
                  </a:cubicBezTo>
                  <a:cubicBezTo>
                    <a:pt x="524857" y="164711"/>
                    <a:pt x="555337" y="142835"/>
                    <a:pt x="551253" y="135179"/>
                  </a:cubicBezTo>
                  <a:cubicBezTo>
                    <a:pt x="547170" y="127522"/>
                    <a:pt x="495397" y="111043"/>
                    <a:pt x="488252" y="101125"/>
                  </a:cubicBezTo>
                  <a:cubicBezTo>
                    <a:pt x="479669" y="88708"/>
                    <a:pt x="465778" y="81022"/>
                    <a:pt x="450698" y="80344"/>
                  </a:cubicBezTo>
                  <a:cubicBezTo>
                    <a:pt x="430354" y="78083"/>
                    <a:pt x="431375" y="67145"/>
                    <a:pt x="413145" y="55114"/>
                  </a:cubicBezTo>
                  <a:cubicBezTo>
                    <a:pt x="394369" y="40887"/>
                    <a:pt x="378414" y="23285"/>
                    <a:pt x="366113" y="3196"/>
                  </a:cubicBezTo>
                  <a:cubicBezTo>
                    <a:pt x="353717" y="1810"/>
                    <a:pt x="336216" y="-1033"/>
                    <a:pt x="332716" y="3196"/>
                  </a:cubicBezTo>
                  <a:cubicBezTo>
                    <a:pt x="327685" y="9685"/>
                    <a:pt x="319736" y="39655"/>
                    <a:pt x="312663" y="25071"/>
                  </a:cubicBezTo>
                  <a:cubicBezTo>
                    <a:pt x="305590" y="10487"/>
                    <a:pt x="288673" y="9977"/>
                    <a:pt x="273652" y="7790"/>
                  </a:cubicBezTo>
                  <a:cubicBezTo>
                    <a:pt x="258631" y="5602"/>
                    <a:pt x="259652" y="-9492"/>
                    <a:pt x="243682" y="8883"/>
                  </a:cubicBezTo>
                  <a:cubicBezTo>
                    <a:pt x="236288" y="17109"/>
                    <a:pt x="227968" y="24444"/>
                    <a:pt x="218890" y="30759"/>
                  </a:cubicBezTo>
                  <a:cubicBezTo>
                    <a:pt x="218445" y="45270"/>
                    <a:pt x="215995" y="59649"/>
                    <a:pt x="211598" y="73489"/>
                  </a:cubicBezTo>
                  <a:cubicBezTo>
                    <a:pt x="207515" y="81219"/>
                    <a:pt x="174045" y="97625"/>
                    <a:pt x="173024" y="106376"/>
                  </a:cubicBezTo>
                  <a:cubicBezTo>
                    <a:pt x="172003" y="115126"/>
                    <a:pt x="177035" y="127230"/>
                    <a:pt x="170982" y="132699"/>
                  </a:cubicBezTo>
                  <a:cubicBezTo>
                    <a:pt x="164930" y="138168"/>
                    <a:pt x="185566" y="165586"/>
                    <a:pt x="174045" y="172221"/>
                  </a:cubicBezTo>
                  <a:cubicBezTo>
                    <a:pt x="162524" y="178857"/>
                    <a:pt x="182139" y="189722"/>
                    <a:pt x="175066" y="196358"/>
                  </a:cubicBezTo>
                  <a:cubicBezTo>
                    <a:pt x="167993" y="202993"/>
                    <a:pt x="154722" y="206201"/>
                    <a:pt x="154722" y="213858"/>
                  </a:cubicBezTo>
                  <a:cubicBezTo>
                    <a:pt x="154722" y="221514"/>
                    <a:pt x="153701" y="240181"/>
                    <a:pt x="144586" y="244557"/>
                  </a:cubicBezTo>
                  <a:cubicBezTo>
                    <a:pt x="135471" y="248932"/>
                    <a:pt x="129346" y="265411"/>
                    <a:pt x="129346" y="277443"/>
                  </a:cubicBezTo>
                  <a:cubicBezTo>
                    <a:pt x="129346" y="289474"/>
                    <a:pt x="114762" y="281818"/>
                    <a:pt x="120158" y="297204"/>
                  </a:cubicBezTo>
                  <a:cubicBezTo>
                    <a:pt x="125554" y="312589"/>
                    <a:pt x="131315" y="331184"/>
                    <a:pt x="120158" y="334465"/>
                  </a:cubicBezTo>
                  <a:cubicBezTo>
                    <a:pt x="109002" y="337746"/>
                    <a:pt x="112064" y="362976"/>
                    <a:pt x="105939" y="362976"/>
                  </a:cubicBezTo>
                  <a:cubicBezTo>
                    <a:pt x="99814" y="362976"/>
                    <a:pt x="96824" y="389300"/>
                    <a:pt x="105939" y="402498"/>
                  </a:cubicBezTo>
                  <a:cubicBezTo>
                    <a:pt x="113661" y="413050"/>
                    <a:pt x="117621" y="425891"/>
                    <a:pt x="117168" y="438958"/>
                  </a:cubicBezTo>
                  <a:cubicBezTo>
                    <a:pt x="117168" y="450989"/>
                    <a:pt x="129346" y="457552"/>
                    <a:pt x="125262" y="470750"/>
                  </a:cubicBezTo>
                  <a:cubicBezTo>
                    <a:pt x="121179" y="483948"/>
                    <a:pt x="123221" y="495980"/>
                    <a:pt x="116075" y="501449"/>
                  </a:cubicBezTo>
                  <a:cubicBezTo>
                    <a:pt x="108929" y="506918"/>
                    <a:pt x="115054" y="523325"/>
                    <a:pt x="105939" y="527772"/>
                  </a:cubicBezTo>
                  <a:cubicBezTo>
                    <a:pt x="96824" y="532221"/>
                    <a:pt x="113231" y="567222"/>
                    <a:pt x="105939" y="573857"/>
                  </a:cubicBezTo>
                  <a:cubicBezTo>
                    <a:pt x="98647" y="580493"/>
                    <a:pt x="80563" y="585889"/>
                    <a:pt x="80563" y="610316"/>
                  </a:cubicBezTo>
                  <a:cubicBezTo>
                    <a:pt x="80563" y="634744"/>
                    <a:pt x="83990" y="648088"/>
                    <a:pt x="81584" y="658589"/>
                  </a:cubicBezTo>
                  <a:cubicBezTo>
                    <a:pt x="79543" y="667339"/>
                    <a:pt x="91720" y="665151"/>
                    <a:pt x="89678" y="679371"/>
                  </a:cubicBezTo>
                  <a:cubicBezTo>
                    <a:pt x="87636" y="693589"/>
                    <a:pt x="71375" y="684913"/>
                    <a:pt x="70428" y="693954"/>
                  </a:cubicBezTo>
                  <a:cubicBezTo>
                    <a:pt x="69480" y="702996"/>
                    <a:pt x="74438" y="720278"/>
                    <a:pt x="68386" y="721372"/>
                  </a:cubicBezTo>
                  <a:cubicBezTo>
                    <a:pt x="62334" y="722465"/>
                    <a:pt x="59198" y="728664"/>
                    <a:pt x="59198" y="744414"/>
                  </a:cubicBezTo>
                  <a:cubicBezTo>
                    <a:pt x="59198" y="760164"/>
                    <a:pt x="51104" y="761915"/>
                    <a:pt x="50083" y="769571"/>
                  </a:cubicBezTo>
                  <a:cubicBezTo>
                    <a:pt x="49062" y="777227"/>
                    <a:pt x="57375" y="786051"/>
                    <a:pt x="57375" y="794801"/>
                  </a:cubicBezTo>
                  <a:cubicBezTo>
                    <a:pt x="57375" y="803551"/>
                    <a:pt x="62479" y="833229"/>
                    <a:pt x="55406" y="834323"/>
                  </a:cubicBezTo>
                  <a:cubicBezTo>
                    <a:pt x="48333" y="835416"/>
                    <a:pt x="44177" y="868303"/>
                    <a:pt x="50302" y="872678"/>
                  </a:cubicBezTo>
                  <a:cubicBezTo>
                    <a:pt x="55858" y="877717"/>
                    <a:pt x="57134" y="885956"/>
                    <a:pt x="53365" y="892439"/>
                  </a:cubicBezTo>
                  <a:cubicBezTo>
                    <a:pt x="50302" y="899002"/>
                    <a:pt x="67584" y="905564"/>
                    <a:pt x="58396" y="915481"/>
                  </a:cubicBezTo>
                  <a:cubicBezTo>
                    <a:pt x="49208" y="925398"/>
                    <a:pt x="56573" y="938013"/>
                    <a:pt x="68605" y="934076"/>
                  </a:cubicBezTo>
                  <a:cubicBezTo>
                    <a:pt x="78740" y="930794"/>
                    <a:pt x="84865" y="950555"/>
                    <a:pt x="73636" y="950555"/>
                  </a:cubicBezTo>
                  <a:cubicBezTo>
                    <a:pt x="62407" y="950555"/>
                    <a:pt x="51323" y="950555"/>
                    <a:pt x="60438" y="958212"/>
                  </a:cubicBezTo>
                  <a:cubicBezTo>
                    <a:pt x="69552" y="965868"/>
                    <a:pt x="78740" y="976879"/>
                    <a:pt x="65542" y="982348"/>
                  </a:cubicBezTo>
                  <a:cubicBezTo>
                    <a:pt x="52344" y="987817"/>
                    <a:pt x="63500" y="997660"/>
                    <a:pt x="60438" y="1010859"/>
                  </a:cubicBezTo>
                  <a:cubicBezTo>
                    <a:pt x="57375" y="1024057"/>
                    <a:pt x="69625" y="1036089"/>
                    <a:pt x="59417" y="1039370"/>
                  </a:cubicBezTo>
                  <a:cubicBezTo>
                    <a:pt x="49208" y="1042652"/>
                    <a:pt x="63500" y="1062412"/>
                    <a:pt x="49281" y="1064600"/>
                  </a:cubicBezTo>
                  <a:cubicBezTo>
                    <a:pt x="35062" y="1066788"/>
                    <a:pt x="44177" y="1081006"/>
                    <a:pt x="35062" y="1088736"/>
                  </a:cubicBezTo>
                  <a:cubicBezTo>
                    <a:pt x="25947" y="1096465"/>
                    <a:pt x="47239" y="1109518"/>
                    <a:pt x="36083" y="1117174"/>
                  </a:cubicBezTo>
                  <a:cubicBezTo>
                    <a:pt x="24926" y="1124831"/>
                    <a:pt x="33020" y="1142404"/>
                    <a:pt x="21864" y="1142404"/>
                  </a:cubicBezTo>
                  <a:cubicBezTo>
                    <a:pt x="10707" y="1142404"/>
                    <a:pt x="4582" y="1158884"/>
                    <a:pt x="3561" y="1166540"/>
                  </a:cubicBezTo>
                  <a:cubicBezTo>
                    <a:pt x="2540" y="1174197"/>
                    <a:pt x="-4533" y="1189582"/>
                    <a:pt x="4582" y="1200520"/>
                  </a:cubicBezTo>
                  <a:cubicBezTo>
                    <a:pt x="13697" y="1211458"/>
                    <a:pt x="2540" y="1220281"/>
                    <a:pt x="10634" y="1224656"/>
                  </a:cubicBezTo>
                  <a:cubicBezTo>
                    <a:pt x="18728" y="1229032"/>
                    <a:pt x="46219" y="1222469"/>
                    <a:pt x="42135" y="1235667"/>
                  </a:cubicBezTo>
                  <a:cubicBezTo>
                    <a:pt x="38052" y="1248865"/>
                    <a:pt x="39146" y="1277304"/>
                    <a:pt x="44177" y="1277304"/>
                  </a:cubicBezTo>
                  <a:cubicBezTo>
                    <a:pt x="49208" y="1277304"/>
                    <a:pt x="52344" y="1293783"/>
                    <a:pt x="60438" y="1292689"/>
                  </a:cubicBezTo>
                  <a:cubicBezTo>
                    <a:pt x="68532" y="1291596"/>
                    <a:pt x="105137" y="1287148"/>
                    <a:pt x="120377" y="1291523"/>
                  </a:cubicBezTo>
                  <a:cubicBezTo>
                    <a:pt x="127304" y="1293791"/>
                    <a:pt x="133582" y="1297691"/>
                    <a:pt x="138679" y="1302898"/>
                  </a:cubicBezTo>
                  <a:cubicBezTo>
                    <a:pt x="147357" y="1298742"/>
                    <a:pt x="166388" y="1312159"/>
                    <a:pt x="170691" y="1307492"/>
                  </a:cubicBezTo>
                  <a:cubicBezTo>
                    <a:pt x="174993" y="1302825"/>
                    <a:pt x="151951" y="1280804"/>
                    <a:pt x="152680" y="1273512"/>
                  </a:cubicBezTo>
                  <a:cubicBezTo>
                    <a:pt x="153409" y="1266220"/>
                    <a:pt x="148961" y="1254043"/>
                    <a:pt x="148961" y="1245948"/>
                  </a:cubicBezTo>
                  <a:cubicBezTo>
                    <a:pt x="148961" y="1237854"/>
                    <a:pt x="145169" y="1220062"/>
                    <a:pt x="155742" y="1211968"/>
                  </a:cubicBezTo>
                  <a:cubicBezTo>
                    <a:pt x="165149" y="1204677"/>
                    <a:pt x="166753" y="1197385"/>
                    <a:pt x="171857" y="1197385"/>
                  </a:cubicBezTo>
                  <a:cubicBezTo>
                    <a:pt x="178311" y="1189407"/>
                    <a:pt x="185814" y="1182342"/>
                    <a:pt x="194170" y="1176384"/>
                  </a:cubicBezTo>
                  <a:cubicBezTo>
                    <a:pt x="194448" y="1174787"/>
                    <a:pt x="194637" y="1173183"/>
                    <a:pt x="194754" y="1171572"/>
                  </a:cubicBezTo>
                  <a:cubicBezTo>
                    <a:pt x="195410" y="1154363"/>
                    <a:pt x="202046" y="1146633"/>
                    <a:pt x="213932" y="1135550"/>
                  </a:cubicBezTo>
                  <a:cubicBezTo>
                    <a:pt x="216010" y="1133165"/>
                    <a:pt x="218226" y="1130905"/>
                    <a:pt x="220567" y="1128768"/>
                  </a:cubicBezTo>
                  <a:cubicBezTo>
                    <a:pt x="223192" y="1122227"/>
                    <a:pt x="227436" y="1116459"/>
                    <a:pt x="232890" y="1111997"/>
                  </a:cubicBezTo>
                  <a:cubicBezTo>
                    <a:pt x="233022" y="1111705"/>
                    <a:pt x="233197" y="1111436"/>
                    <a:pt x="233401" y="1111195"/>
                  </a:cubicBezTo>
                  <a:cubicBezTo>
                    <a:pt x="233401" y="1111195"/>
                    <a:pt x="233401" y="1111195"/>
                    <a:pt x="233984" y="1110466"/>
                  </a:cubicBezTo>
                  <a:cubicBezTo>
                    <a:pt x="235588" y="1107913"/>
                    <a:pt x="237338" y="1105580"/>
                    <a:pt x="239161" y="1103174"/>
                  </a:cubicBezTo>
                  <a:cubicBezTo>
                    <a:pt x="244579" y="1095714"/>
                    <a:pt x="251178" y="1089188"/>
                    <a:pt x="258704" y="1083850"/>
                  </a:cubicBezTo>
                  <a:cubicBezTo>
                    <a:pt x="261161" y="1075961"/>
                    <a:pt x="263115" y="1067925"/>
                    <a:pt x="264537" y="1059787"/>
                  </a:cubicBezTo>
                  <a:cubicBezTo>
                    <a:pt x="264537" y="1051693"/>
                    <a:pt x="239016" y="1053297"/>
                    <a:pt x="230776" y="1050089"/>
                  </a:cubicBezTo>
                  <a:cubicBezTo>
                    <a:pt x="222536" y="1046880"/>
                    <a:pt x="192493" y="1024130"/>
                    <a:pt x="207515" y="994160"/>
                  </a:cubicBezTo>
                  <a:cubicBezTo>
                    <a:pt x="212583" y="983945"/>
                    <a:pt x="220582" y="975464"/>
                    <a:pt x="230484" y="969805"/>
                  </a:cubicBezTo>
                  <a:cubicBezTo>
                    <a:pt x="232300" y="965963"/>
                    <a:pt x="234764" y="962455"/>
                    <a:pt x="237776" y="959451"/>
                  </a:cubicBezTo>
                  <a:cubicBezTo>
                    <a:pt x="243296" y="954296"/>
                    <a:pt x="250274" y="950985"/>
                    <a:pt x="257756" y="949972"/>
                  </a:cubicBezTo>
                  <a:cubicBezTo>
                    <a:pt x="261234" y="946902"/>
                    <a:pt x="265201" y="944437"/>
                    <a:pt x="269496" y="942680"/>
                  </a:cubicBezTo>
                  <a:cubicBezTo>
                    <a:pt x="269933" y="941994"/>
                    <a:pt x="270509" y="941396"/>
                    <a:pt x="271173" y="940930"/>
                  </a:cubicBezTo>
                  <a:cubicBezTo>
                    <a:pt x="278465" y="936044"/>
                    <a:pt x="280215" y="927950"/>
                    <a:pt x="280215" y="915846"/>
                  </a:cubicBezTo>
                  <a:cubicBezTo>
                    <a:pt x="280215" y="902064"/>
                    <a:pt x="280215" y="880189"/>
                    <a:pt x="293705" y="878585"/>
                  </a:cubicBezTo>
                  <a:cubicBezTo>
                    <a:pt x="307194" y="876980"/>
                    <a:pt x="310986" y="868813"/>
                    <a:pt x="302746" y="866407"/>
                  </a:cubicBezTo>
                  <a:cubicBezTo>
                    <a:pt x="294507" y="864001"/>
                    <a:pt x="290715" y="853500"/>
                    <a:pt x="304205" y="851823"/>
                  </a:cubicBezTo>
                  <a:cubicBezTo>
                    <a:pt x="317695" y="850146"/>
                    <a:pt x="313247" y="864001"/>
                    <a:pt x="322945" y="864001"/>
                  </a:cubicBezTo>
                  <a:cubicBezTo>
                    <a:pt x="332643" y="864001"/>
                    <a:pt x="349269" y="846136"/>
                    <a:pt x="336508" y="835635"/>
                  </a:cubicBezTo>
                  <a:cubicBezTo>
                    <a:pt x="323747" y="825135"/>
                    <a:pt x="319955" y="840521"/>
                    <a:pt x="313247" y="842125"/>
                  </a:cubicBezTo>
                  <a:cubicBezTo>
                    <a:pt x="306538" y="843729"/>
                    <a:pt x="301215" y="832427"/>
                    <a:pt x="294507" y="832427"/>
                  </a:cubicBezTo>
                  <a:cubicBezTo>
                    <a:pt x="287798" y="832427"/>
                    <a:pt x="292246" y="812155"/>
                    <a:pt x="289184" y="804863"/>
                  </a:cubicBezTo>
                  <a:cubicBezTo>
                    <a:pt x="286121" y="797572"/>
                    <a:pt x="281892" y="779779"/>
                    <a:pt x="287725" y="770811"/>
                  </a:cubicBezTo>
                  <a:cubicBezTo>
                    <a:pt x="293559" y="761842"/>
                    <a:pt x="319226" y="784592"/>
                    <a:pt x="341758" y="786196"/>
                  </a:cubicBezTo>
                  <a:cubicBezTo>
                    <a:pt x="364290" y="787801"/>
                    <a:pt x="380770" y="774092"/>
                    <a:pt x="380770" y="765123"/>
                  </a:cubicBezTo>
                  <a:cubicBezTo>
                    <a:pt x="380770" y="756154"/>
                    <a:pt x="370269" y="740039"/>
                    <a:pt x="383759" y="730341"/>
                  </a:cubicBezTo>
                  <a:cubicBezTo>
                    <a:pt x="397249" y="720642"/>
                    <a:pt x="386020" y="717361"/>
                    <a:pt x="382301" y="704382"/>
                  </a:cubicBezTo>
                  <a:cubicBezTo>
                    <a:pt x="378582" y="691402"/>
                    <a:pt x="388280" y="683308"/>
                    <a:pt x="394259" y="689798"/>
                  </a:cubicBezTo>
                  <a:cubicBezTo>
                    <a:pt x="398634" y="694537"/>
                    <a:pt x="422989" y="693662"/>
                    <a:pt x="450115" y="689798"/>
                  </a:cubicBezTo>
                  <a:cubicBezTo>
                    <a:pt x="453316" y="687304"/>
                    <a:pt x="456882" y="685306"/>
                    <a:pt x="460688" y="683892"/>
                  </a:cubicBezTo>
                  <a:cubicBezTo>
                    <a:pt x="475272" y="678204"/>
                    <a:pt x="489856" y="672297"/>
                    <a:pt x="504439" y="665443"/>
                  </a:cubicBezTo>
                  <a:cubicBezTo>
                    <a:pt x="514057" y="661046"/>
                    <a:pt x="523362" y="656007"/>
                    <a:pt x="532294" y="650349"/>
                  </a:cubicBezTo>
                  <a:cubicBezTo>
                    <a:pt x="530544" y="651516"/>
                    <a:pt x="536013" y="647943"/>
                    <a:pt x="539003" y="645682"/>
                  </a:cubicBezTo>
                  <a:cubicBezTo>
                    <a:pt x="539076" y="644275"/>
                    <a:pt x="539470" y="642897"/>
                    <a:pt x="540170" y="641671"/>
                  </a:cubicBezTo>
                  <a:cubicBezTo>
                    <a:pt x="541927" y="631653"/>
                    <a:pt x="548227" y="623004"/>
                    <a:pt x="557233" y="618265"/>
                  </a:cubicBezTo>
                  <a:cubicBezTo>
                    <a:pt x="561462" y="616004"/>
                    <a:pt x="565837" y="614035"/>
                    <a:pt x="570212" y="612139"/>
                  </a:cubicBezTo>
                  <a:cubicBezTo>
                    <a:pt x="572575" y="609004"/>
                    <a:pt x="574762" y="605744"/>
                    <a:pt x="576775" y="602369"/>
                  </a:cubicBezTo>
                  <a:cubicBezTo>
                    <a:pt x="582025" y="592597"/>
                    <a:pt x="577504" y="580493"/>
                    <a:pt x="562191" y="578014"/>
                  </a:cubicBezTo>
                  <a:cubicBezTo>
                    <a:pt x="546878" y="575535"/>
                    <a:pt x="547607" y="557013"/>
                    <a:pt x="556212" y="546440"/>
                  </a:cubicBezTo>
                  <a:cubicBezTo>
                    <a:pt x="564816" y="535867"/>
                    <a:pt x="551691" y="526168"/>
                    <a:pt x="537472" y="524564"/>
                  </a:cubicBezTo>
                  <a:cubicBezTo>
                    <a:pt x="523252" y="522960"/>
                    <a:pt x="501012" y="512460"/>
                    <a:pt x="513482" y="499480"/>
                  </a:cubicBezTo>
                  <a:cubicBezTo>
                    <a:pt x="519606" y="493209"/>
                    <a:pt x="522596" y="494449"/>
                    <a:pt x="525586" y="497293"/>
                  </a:cubicBezTo>
                  <a:cubicBezTo>
                    <a:pt x="527700" y="491095"/>
                    <a:pt x="529815" y="483803"/>
                    <a:pt x="528065" y="481980"/>
                  </a:cubicBezTo>
                  <a:cubicBezTo>
                    <a:pt x="525075" y="478698"/>
                    <a:pt x="517492" y="482782"/>
                    <a:pt x="518221" y="460104"/>
                  </a:cubicBezTo>
                  <a:cubicBezTo>
                    <a:pt x="518950" y="437427"/>
                    <a:pt x="526607" y="442093"/>
                    <a:pt x="527336" y="412561"/>
                  </a:cubicBezTo>
                  <a:cubicBezTo>
                    <a:pt x="528065" y="383029"/>
                    <a:pt x="538784" y="365747"/>
                    <a:pt x="538784" y="350143"/>
                  </a:cubicBezTo>
                  <a:cubicBezTo>
                    <a:pt x="538784" y="334538"/>
                    <a:pt x="564597" y="316527"/>
                    <a:pt x="579035" y="291079"/>
                  </a:cubicBezTo>
                  <a:cubicBezTo>
                    <a:pt x="594669" y="265834"/>
                    <a:pt x="614379" y="243368"/>
                    <a:pt x="637370" y="224577"/>
                  </a:cubicBezTo>
                  <a:cubicBezTo>
                    <a:pt x="650277" y="215535"/>
                    <a:pt x="675361" y="208170"/>
                    <a:pt x="678424" y="200003"/>
                  </a:cubicBezTo>
                  <a:cubicBezTo>
                    <a:pt x="681486" y="191836"/>
                    <a:pt x="678861" y="145387"/>
                    <a:pt x="672809" y="142106"/>
                  </a:cubicBezTo>
                  <a:close/>
                </a:path>
              </a:pathLst>
            </a:custGeom>
            <a:grpFill/>
            <a:ln w="3175" cap="flat">
              <a:solidFill>
                <a:srgbClr val="F3F3F3"/>
              </a:solidFill>
              <a:prstDash val="solid"/>
              <a:miter/>
            </a:ln>
          </p:spPr>
          <p:txBody>
            <a:bodyPr rtlCol="0" anchor="ctr"/>
            <a:lstStyle/>
            <a:p>
              <a:endParaRPr lang="pt-PT"/>
            </a:p>
          </p:txBody>
        </p:sp>
        <p:sp>
          <p:nvSpPr>
            <p:cNvPr id="162" name="Forma livre: Forma 161">
              <a:extLst>
                <a:ext uri="{FF2B5EF4-FFF2-40B4-BE49-F238E27FC236}">
                  <a16:creationId xmlns:a16="http://schemas.microsoft.com/office/drawing/2014/main" id="{9A921975-A61A-4B61-A1DD-B462ECDC920A}"/>
                </a:ext>
              </a:extLst>
            </p:cNvPr>
            <p:cNvSpPr/>
            <p:nvPr/>
          </p:nvSpPr>
          <p:spPr>
            <a:xfrm>
              <a:off x="3372349" y="6525563"/>
              <a:ext cx="121254" cy="126332"/>
            </a:xfrm>
            <a:custGeom>
              <a:avLst/>
              <a:gdLst>
                <a:gd name="connsiteX0" fmla="*/ 94698 w 121254"/>
                <a:gd name="connsiteY0" fmla="*/ 99855 h 126332"/>
                <a:gd name="connsiteX1" fmla="*/ 88135 w 121254"/>
                <a:gd name="connsiteY1" fmla="*/ 98324 h 126332"/>
                <a:gd name="connsiteX2" fmla="*/ 54957 w 121254"/>
                <a:gd name="connsiteY2" fmla="*/ 92417 h 126332"/>
                <a:gd name="connsiteX3" fmla="*/ 24185 w 121254"/>
                <a:gd name="connsiteY3" fmla="*/ 52020 h 126332"/>
                <a:gd name="connsiteX4" fmla="*/ 22946 w 121254"/>
                <a:gd name="connsiteY4" fmla="*/ 45822 h 126332"/>
                <a:gd name="connsiteX5" fmla="*/ 11424 w 121254"/>
                <a:gd name="connsiteY5" fmla="*/ 35030 h 126332"/>
                <a:gd name="connsiteX6" fmla="*/ 14414 w 121254"/>
                <a:gd name="connsiteY6" fmla="*/ 19644 h 126332"/>
                <a:gd name="connsiteX7" fmla="*/ 2528 w 121254"/>
                <a:gd name="connsiteY7" fmla="*/ -117 h 126332"/>
                <a:gd name="connsiteX8" fmla="*/ 2528 w 121254"/>
                <a:gd name="connsiteY8" fmla="*/ 120199 h 126332"/>
                <a:gd name="connsiteX9" fmla="*/ 59551 w 121254"/>
                <a:gd name="connsiteY9" fmla="*/ 123408 h 126332"/>
                <a:gd name="connsiteX10" fmla="*/ 74936 w 121254"/>
                <a:gd name="connsiteY10" fmla="*/ 123408 h 126332"/>
                <a:gd name="connsiteX11" fmla="*/ 117011 w 121254"/>
                <a:gd name="connsiteY11" fmla="*/ 111303 h 126332"/>
                <a:gd name="connsiteX12" fmla="*/ 94698 w 121254"/>
                <a:gd name="connsiteY12" fmla="*/ 99855 h 12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54" h="126332">
                  <a:moveTo>
                    <a:pt x="94698" y="99855"/>
                  </a:moveTo>
                  <a:cubicBezTo>
                    <a:pt x="92444" y="99695"/>
                    <a:pt x="90228" y="99177"/>
                    <a:pt x="88135" y="98324"/>
                  </a:cubicBezTo>
                  <a:cubicBezTo>
                    <a:pt x="76730" y="100803"/>
                    <a:pt x="64808" y="98681"/>
                    <a:pt x="54957" y="92417"/>
                  </a:cubicBezTo>
                  <a:cubicBezTo>
                    <a:pt x="40439" y="82807"/>
                    <a:pt x="29596" y="68573"/>
                    <a:pt x="24185" y="52020"/>
                  </a:cubicBezTo>
                  <a:cubicBezTo>
                    <a:pt x="23573" y="50001"/>
                    <a:pt x="23157" y="47922"/>
                    <a:pt x="22946" y="45822"/>
                  </a:cubicBezTo>
                  <a:cubicBezTo>
                    <a:pt x="19227" y="38531"/>
                    <a:pt x="21925" y="33134"/>
                    <a:pt x="11424" y="35030"/>
                  </a:cubicBezTo>
                  <a:cubicBezTo>
                    <a:pt x="-2138" y="37437"/>
                    <a:pt x="6903" y="23728"/>
                    <a:pt x="14414" y="19644"/>
                  </a:cubicBezTo>
                  <a:cubicBezTo>
                    <a:pt x="21925" y="15561"/>
                    <a:pt x="11716" y="2071"/>
                    <a:pt x="2528" y="-117"/>
                  </a:cubicBezTo>
                  <a:cubicBezTo>
                    <a:pt x="1508" y="21759"/>
                    <a:pt x="-2649" y="119251"/>
                    <a:pt x="2528" y="120199"/>
                  </a:cubicBezTo>
                  <a:cubicBezTo>
                    <a:pt x="7705" y="121147"/>
                    <a:pt x="47811" y="115168"/>
                    <a:pt x="59551" y="123408"/>
                  </a:cubicBezTo>
                  <a:cubicBezTo>
                    <a:pt x="64072" y="124939"/>
                    <a:pt x="70270" y="128877"/>
                    <a:pt x="74936" y="123408"/>
                  </a:cubicBezTo>
                  <a:cubicBezTo>
                    <a:pt x="82228" y="114512"/>
                    <a:pt x="104979" y="119397"/>
                    <a:pt x="117011" y="111303"/>
                  </a:cubicBezTo>
                  <a:cubicBezTo>
                    <a:pt x="129042" y="103209"/>
                    <a:pt x="113437" y="100657"/>
                    <a:pt x="94698" y="99855"/>
                  </a:cubicBezTo>
                  <a:close/>
                </a:path>
              </a:pathLst>
            </a:custGeom>
            <a:grpFill/>
            <a:ln w="3175" cap="flat">
              <a:solidFill>
                <a:srgbClr val="F3F3F3"/>
              </a:solidFill>
              <a:prstDash val="solid"/>
              <a:miter/>
            </a:ln>
          </p:spPr>
          <p:txBody>
            <a:bodyPr rtlCol="0" anchor="ctr"/>
            <a:lstStyle/>
            <a:p>
              <a:endParaRPr lang="pt-PT"/>
            </a:p>
          </p:txBody>
        </p:sp>
        <p:sp>
          <p:nvSpPr>
            <p:cNvPr id="163" name="Forma livre: Forma 162">
              <a:extLst>
                <a:ext uri="{FF2B5EF4-FFF2-40B4-BE49-F238E27FC236}">
                  <a16:creationId xmlns:a16="http://schemas.microsoft.com/office/drawing/2014/main" id="{A1021B21-9BCE-4AE1-906E-03B85D7407DD}"/>
                </a:ext>
              </a:extLst>
            </p:cNvPr>
            <p:cNvSpPr/>
            <p:nvPr/>
          </p:nvSpPr>
          <p:spPr>
            <a:xfrm>
              <a:off x="3148408" y="5034381"/>
              <a:ext cx="283726" cy="1631784"/>
            </a:xfrm>
            <a:custGeom>
              <a:avLst/>
              <a:gdLst>
                <a:gd name="connsiteX0" fmla="*/ 226687 w 283726"/>
                <a:gd name="connsiteY0" fmla="*/ 1611381 h 1631784"/>
                <a:gd name="connsiteX1" fmla="*/ 226687 w 283726"/>
                <a:gd name="connsiteY1" fmla="*/ 1491065 h 1631784"/>
                <a:gd name="connsiteX2" fmla="*/ 224281 w 283726"/>
                <a:gd name="connsiteY2" fmla="*/ 1490555 h 1631784"/>
                <a:gd name="connsiteX3" fmla="*/ 196499 w 283726"/>
                <a:gd name="connsiteY3" fmla="*/ 1476774 h 1631784"/>
                <a:gd name="connsiteX4" fmla="*/ 200510 w 283726"/>
                <a:gd name="connsiteY4" fmla="*/ 1471378 h 1631784"/>
                <a:gd name="connsiteX5" fmla="*/ 182207 w 283726"/>
                <a:gd name="connsiteY5" fmla="*/ 1460002 h 1631784"/>
                <a:gd name="connsiteX6" fmla="*/ 122268 w 283726"/>
                <a:gd name="connsiteY6" fmla="*/ 1461169 h 1631784"/>
                <a:gd name="connsiteX7" fmla="*/ 106007 w 283726"/>
                <a:gd name="connsiteY7" fmla="*/ 1445783 h 1631784"/>
                <a:gd name="connsiteX8" fmla="*/ 103965 w 283726"/>
                <a:gd name="connsiteY8" fmla="*/ 1404146 h 1631784"/>
                <a:gd name="connsiteX9" fmla="*/ 72464 w 283726"/>
                <a:gd name="connsiteY9" fmla="*/ 1393136 h 1631784"/>
                <a:gd name="connsiteX10" fmla="*/ 66412 w 283726"/>
                <a:gd name="connsiteY10" fmla="*/ 1369000 h 1631784"/>
                <a:gd name="connsiteX11" fmla="*/ 65391 w 283726"/>
                <a:gd name="connsiteY11" fmla="*/ 1335020 h 1631784"/>
                <a:gd name="connsiteX12" fmla="*/ 83694 w 283726"/>
                <a:gd name="connsiteY12" fmla="*/ 1310884 h 1631784"/>
                <a:gd name="connsiteX13" fmla="*/ 97913 w 283726"/>
                <a:gd name="connsiteY13" fmla="*/ 1285654 h 1631784"/>
                <a:gd name="connsiteX14" fmla="*/ 96892 w 283726"/>
                <a:gd name="connsiteY14" fmla="*/ 1257215 h 1631784"/>
                <a:gd name="connsiteX15" fmla="*/ 111111 w 283726"/>
                <a:gd name="connsiteY15" fmla="*/ 1233079 h 1631784"/>
                <a:gd name="connsiteX16" fmla="*/ 121247 w 283726"/>
                <a:gd name="connsiteY16" fmla="*/ 1207850 h 1631784"/>
                <a:gd name="connsiteX17" fmla="*/ 122268 w 283726"/>
                <a:gd name="connsiteY17" fmla="*/ 1179338 h 1631784"/>
                <a:gd name="connsiteX18" fmla="*/ 127372 w 283726"/>
                <a:gd name="connsiteY18" fmla="*/ 1150827 h 1631784"/>
                <a:gd name="connsiteX19" fmla="*/ 122268 w 283726"/>
                <a:gd name="connsiteY19" fmla="*/ 1126691 h 1631784"/>
                <a:gd name="connsiteX20" fmla="*/ 135466 w 283726"/>
                <a:gd name="connsiteY20" fmla="*/ 1119035 h 1631784"/>
                <a:gd name="connsiteX21" fmla="*/ 130435 w 283726"/>
                <a:gd name="connsiteY21" fmla="*/ 1102555 h 1631784"/>
                <a:gd name="connsiteX22" fmla="*/ 120226 w 283726"/>
                <a:gd name="connsiteY22" fmla="*/ 1083961 h 1631784"/>
                <a:gd name="connsiteX23" fmla="*/ 115195 w 283726"/>
                <a:gd name="connsiteY23" fmla="*/ 1060918 h 1631784"/>
                <a:gd name="connsiteX24" fmla="*/ 112132 w 283726"/>
                <a:gd name="connsiteY24" fmla="*/ 1041158 h 1631784"/>
                <a:gd name="connsiteX25" fmla="*/ 117236 w 283726"/>
                <a:gd name="connsiteY25" fmla="*/ 1002802 h 1631784"/>
                <a:gd name="connsiteX26" fmla="*/ 119205 w 283726"/>
                <a:gd name="connsiteY26" fmla="*/ 963280 h 1631784"/>
                <a:gd name="connsiteX27" fmla="*/ 111913 w 283726"/>
                <a:gd name="connsiteY27" fmla="*/ 938050 h 1631784"/>
                <a:gd name="connsiteX28" fmla="*/ 121028 w 283726"/>
                <a:gd name="connsiteY28" fmla="*/ 912893 h 1631784"/>
                <a:gd name="connsiteX29" fmla="*/ 130216 w 283726"/>
                <a:gd name="connsiteY29" fmla="*/ 889851 h 1631784"/>
                <a:gd name="connsiteX30" fmla="*/ 132258 w 283726"/>
                <a:gd name="connsiteY30" fmla="*/ 862434 h 1631784"/>
                <a:gd name="connsiteX31" fmla="*/ 151508 w 283726"/>
                <a:gd name="connsiteY31" fmla="*/ 847850 h 1631784"/>
                <a:gd name="connsiteX32" fmla="*/ 143414 w 283726"/>
                <a:gd name="connsiteY32" fmla="*/ 827068 h 1631784"/>
                <a:gd name="connsiteX33" fmla="*/ 142393 w 283726"/>
                <a:gd name="connsiteY33" fmla="*/ 778796 h 1631784"/>
                <a:gd name="connsiteX34" fmla="*/ 167769 w 283726"/>
                <a:gd name="connsiteY34" fmla="*/ 742337 h 1631784"/>
                <a:gd name="connsiteX35" fmla="*/ 167769 w 283726"/>
                <a:gd name="connsiteY35" fmla="*/ 696252 h 1631784"/>
                <a:gd name="connsiteX36" fmla="*/ 177905 w 283726"/>
                <a:gd name="connsiteY36" fmla="*/ 669928 h 1631784"/>
                <a:gd name="connsiteX37" fmla="*/ 187093 w 283726"/>
                <a:gd name="connsiteY37" fmla="*/ 639229 h 1631784"/>
                <a:gd name="connsiteX38" fmla="*/ 178998 w 283726"/>
                <a:gd name="connsiteY38" fmla="*/ 607437 h 1631784"/>
                <a:gd name="connsiteX39" fmla="*/ 167769 w 283726"/>
                <a:gd name="connsiteY39" fmla="*/ 570978 h 1631784"/>
                <a:gd name="connsiteX40" fmla="*/ 167769 w 283726"/>
                <a:gd name="connsiteY40" fmla="*/ 531456 h 1631784"/>
                <a:gd name="connsiteX41" fmla="*/ 181988 w 283726"/>
                <a:gd name="connsiteY41" fmla="*/ 502945 h 1631784"/>
                <a:gd name="connsiteX42" fmla="*/ 181988 w 283726"/>
                <a:gd name="connsiteY42" fmla="*/ 465683 h 1631784"/>
                <a:gd name="connsiteX43" fmla="*/ 191176 w 283726"/>
                <a:gd name="connsiteY43" fmla="*/ 445922 h 1631784"/>
                <a:gd name="connsiteX44" fmla="*/ 206416 w 283726"/>
                <a:gd name="connsiteY44" fmla="*/ 413036 h 1631784"/>
                <a:gd name="connsiteX45" fmla="*/ 216552 w 283726"/>
                <a:gd name="connsiteY45" fmla="*/ 382337 h 1631784"/>
                <a:gd name="connsiteX46" fmla="*/ 236896 w 283726"/>
                <a:gd name="connsiteY46" fmla="*/ 364837 h 1631784"/>
                <a:gd name="connsiteX47" fmla="*/ 235875 w 283726"/>
                <a:gd name="connsiteY47" fmla="*/ 340701 h 1631784"/>
                <a:gd name="connsiteX48" fmla="*/ 232812 w 283726"/>
                <a:gd name="connsiteY48" fmla="*/ 301179 h 1631784"/>
                <a:gd name="connsiteX49" fmla="*/ 234854 w 283726"/>
                <a:gd name="connsiteY49" fmla="*/ 274855 h 1631784"/>
                <a:gd name="connsiteX50" fmla="*/ 273428 w 283726"/>
                <a:gd name="connsiteY50" fmla="*/ 241969 h 1631784"/>
                <a:gd name="connsiteX51" fmla="*/ 280720 w 283726"/>
                <a:gd name="connsiteY51" fmla="*/ 199239 h 1631784"/>
                <a:gd name="connsiteX52" fmla="*/ 259428 w 283726"/>
                <a:gd name="connsiteY52" fmla="*/ 206530 h 1631784"/>
                <a:gd name="connsiteX53" fmla="*/ 251480 w 283726"/>
                <a:gd name="connsiteY53" fmla="*/ 166571 h 1631784"/>
                <a:gd name="connsiteX54" fmla="*/ 239448 w 283726"/>
                <a:gd name="connsiteY54" fmla="*/ 133101 h 1631784"/>
                <a:gd name="connsiteX55" fmla="*/ 227417 w 283726"/>
                <a:gd name="connsiteY55" fmla="*/ 102840 h 1631784"/>
                <a:gd name="connsiteX56" fmla="*/ 234708 w 283726"/>
                <a:gd name="connsiteY56" fmla="*/ 76954 h 1631784"/>
                <a:gd name="connsiteX57" fmla="*/ 220635 w 283726"/>
                <a:gd name="connsiteY57" fmla="*/ 56391 h 1631784"/>
                <a:gd name="connsiteX58" fmla="*/ 212614 w 283726"/>
                <a:gd name="connsiteY58" fmla="*/ 17525 h 1631784"/>
                <a:gd name="connsiteX59" fmla="*/ 197666 w 283726"/>
                <a:gd name="connsiteY59" fmla="*/ 1337 h 1631784"/>
                <a:gd name="connsiteX60" fmla="*/ 183665 w 283726"/>
                <a:gd name="connsiteY60" fmla="*/ 30505 h 1631784"/>
                <a:gd name="connsiteX61" fmla="*/ 176374 w 283726"/>
                <a:gd name="connsiteY61" fmla="*/ 36265 h 1631784"/>
                <a:gd name="connsiteX62" fmla="*/ 176738 w 283726"/>
                <a:gd name="connsiteY62" fmla="*/ 69151 h 1631784"/>
                <a:gd name="connsiteX63" fmla="*/ 178926 w 283726"/>
                <a:gd name="connsiteY63" fmla="*/ 163071 h 1631784"/>
                <a:gd name="connsiteX64" fmla="*/ 165436 w 283726"/>
                <a:gd name="connsiteY64" fmla="*/ 218124 h 1631784"/>
                <a:gd name="connsiteX65" fmla="*/ 169957 w 283726"/>
                <a:gd name="connsiteY65" fmla="*/ 239198 h 1631784"/>
                <a:gd name="connsiteX66" fmla="*/ 166165 w 283726"/>
                <a:gd name="connsiteY66" fmla="*/ 287835 h 1631784"/>
                <a:gd name="connsiteX67" fmla="*/ 151216 w 283726"/>
                <a:gd name="connsiteY67" fmla="*/ 371253 h 1631784"/>
                <a:gd name="connsiteX68" fmla="*/ 142175 w 283726"/>
                <a:gd name="connsiteY68" fmla="*/ 409317 h 1631784"/>
                <a:gd name="connsiteX69" fmla="*/ 144071 w 283726"/>
                <a:gd name="connsiteY69" fmla="*/ 460360 h 1631784"/>
                <a:gd name="connsiteX70" fmla="*/ 138383 w 283726"/>
                <a:gd name="connsiteY70" fmla="*/ 476767 h 1631784"/>
                <a:gd name="connsiteX71" fmla="*/ 139914 w 283726"/>
                <a:gd name="connsiteY71" fmla="*/ 484715 h 1631784"/>
                <a:gd name="connsiteX72" fmla="*/ 127153 w 283726"/>
                <a:gd name="connsiteY72" fmla="*/ 524456 h 1631784"/>
                <a:gd name="connsiteX73" fmla="*/ 127153 w 283726"/>
                <a:gd name="connsiteY73" fmla="*/ 604666 h 1631784"/>
                <a:gd name="connsiteX74" fmla="*/ 119862 w 283726"/>
                <a:gd name="connsiteY74" fmla="*/ 629750 h 1631784"/>
                <a:gd name="connsiteX75" fmla="*/ 111767 w 283726"/>
                <a:gd name="connsiteY75" fmla="*/ 658262 h 1631784"/>
                <a:gd name="connsiteX76" fmla="*/ 66777 w 283726"/>
                <a:gd name="connsiteY76" fmla="*/ 814234 h 1631784"/>
                <a:gd name="connsiteX77" fmla="*/ 63568 w 283726"/>
                <a:gd name="connsiteY77" fmla="*/ 818828 h 1631784"/>
                <a:gd name="connsiteX78" fmla="*/ 65902 w 283726"/>
                <a:gd name="connsiteY78" fmla="*/ 855288 h 1631784"/>
                <a:gd name="connsiteX79" fmla="*/ 67360 w 283726"/>
                <a:gd name="connsiteY79" fmla="*/ 892549 h 1631784"/>
                <a:gd name="connsiteX80" fmla="*/ 56860 w 283726"/>
                <a:gd name="connsiteY80" fmla="*/ 923321 h 1631784"/>
                <a:gd name="connsiteX81" fmla="*/ 52339 w 283726"/>
                <a:gd name="connsiteY81" fmla="*/ 966270 h 1631784"/>
                <a:gd name="connsiteX82" fmla="*/ 49349 w 283726"/>
                <a:gd name="connsiteY82" fmla="*/ 988146 h 1631784"/>
                <a:gd name="connsiteX83" fmla="*/ 34765 w 283726"/>
                <a:gd name="connsiteY83" fmla="*/ 1027813 h 1631784"/>
                <a:gd name="connsiteX84" fmla="*/ 50589 w 283726"/>
                <a:gd name="connsiteY84" fmla="*/ 1052095 h 1631784"/>
                <a:gd name="connsiteX85" fmla="*/ 65610 w 283726"/>
                <a:gd name="connsiteY85" fmla="*/ 986469 h 1631784"/>
                <a:gd name="connsiteX86" fmla="*/ 78298 w 283726"/>
                <a:gd name="connsiteY86" fmla="*/ 972687 h 1631784"/>
                <a:gd name="connsiteX87" fmla="*/ 87340 w 283726"/>
                <a:gd name="connsiteY87" fmla="*/ 986469 h 1631784"/>
                <a:gd name="connsiteX88" fmla="*/ 89600 w 283726"/>
                <a:gd name="connsiteY88" fmla="*/ 1002656 h 1631784"/>
                <a:gd name="connsiteX89" fmla="*/ 86611 w 283726"/>
                <a:gd name="connsiteY89" fmla="*/ 1033428 h 1631784"/>
                <a:gd name="connsiteX90" fmla="*/ 78298 w 283726"/>
                <a:gd name="connsiteY90" fmla="*/ 1062596 h 1631784"/>
                <a:gd name="connsiteX91" fmla="*/ 72319 w 283726"/>
                <a:gd name="connsiteY91" fmla="*/ 1086075 h 1631784"/>
                <a:gd name="connsiteX92" fmla="*/ 73850 w 283726"/>
                <a:gd name="connsiteY92" fmla="*/ 1103867 h 1631784"/>
                <a:gd name="connsiteX93" fmla="*/ 73048 w 283726"/>
                <a:gd name="connsiteY93" fmla="*/ 1119326 h 1631784"/>
                <a:gd name="connsiteX94" fmla="*/ 74579 w 283726"/>
                <a:gd name="connsiteY94" fmla="*/ 1141202 h 1631784"/>
                <a:gd name="connsiteX95" fmla="*/ 57297 w 283726"/>
                <a:gd name="connsiteY95" fmla="*/ 1151702 h 1631784"/>
                <a:gd name="connsiteX96" fmla="*/ 60287 w 283726"/>
                <a:gd name="connsiteY96" fmla="*/ 1175984 h 1631784"/>
                <a:gd name="connsiteX97" fmla="*/ 38411 w 283726"/>
                <a:gd name="connsiteY97" fmla="*/ 1166286 h 1631784"/>
                <a:gd name="connsiteX98" fmla="*/ 53433 w 283726"/>
                <a:gd name="connsiteY98" fmla="*/ 1142004 h 1631784"/>
                <a:gd name="connsiteX99" fmla="*/ 35422 w 283726"/>
                <a:gd name="connsiteY99" fmla="*/ 1115243 h 1631784"/>
                <a:gd name="connsiteX100" fmla="*/ 46651 w 283726"/>
                <a:gd name="connsiteY100" fmla="*/ 1144410 h 1631784"/>
                <a:gd name="connsiteX101" fmla="*/ 28640 w 283726"/>
                <a:gd name="connsiteY101" fmla="*/ 1153306 h 1631784"/>
                <a:gd name="connsiteX102" fmla="*/ 9171 w 283726"/>
                <a:gd name="connsiteY102" fmla="*/ 1168692 h 1631784"/>
                <a:gd name="connsiteX103" fmla="*/ 10629 w 283726"/>
                <a:gd name="connsiteY103" fmla="*/ 1186557 h 1631784"/>
                <a:gd name="connsiteX104" fmla="*/ 494 w 283726"/>
                <a:gd name="connsiteY104" fmla="*/ 1192755 h 1631784"/>
                <a:gd name="connsiteX105" fmla="*/ 1442 w 283726"/>
                <a:gd name="connsiteY105" fmla="*/ 1203985 h 1631784"/>
                <a:gd name="connsiteX106" fmla="*/ 12934 w 283726"/>
                <a:gd name="connsiteY106" fmla="*/ 1207988 h 1631784"/>
                <a:gd name="connsiteX107" fmla="*/ 13619 w 283726"/>
                <a:gd name="connsiteY107" fmla="*/ 1210037 h 1631784"/>
                <a:gd name="connsiteX108" fmla="*/ 33161 w 283726"/>
                <a:gd name="connsiteY108" fmla="*/ 1212443 h 1631784"/>
                <a:gd name="connsiteX109" fmla="*/ 36151 w 283726"/>
                <a:gd name="connsiteY109" fmla="*/ 1231038 h 1631784"/>
                <a:gd name="connsiteX110" fmla="*/ 25651 w 283726"/>
                <a:gd name="connsiteY110" fmla="*/ 1253715 h 1631784"/>
                <a:gd name="connsiteX111" fmla="*/ 57151 w 283726"/>
                <a:gd name="connsiteY111" fmla="*/ 1256997 h 1631784"/>
                <a:gd name="connsiteX112" fmla="*/ 57954 w 283726"/>
                <a:gd name="connsiteY112" fmla="*/ 1271580 h 1631784"/>
                <a:gd name="connsiteX113" fmla="*/ 35422 w 283726"/>
                <a:gd name="connsiteY113" fmla="*/ 1265893 h 1631784"/>
                <a:gd name="connsiteX114" fmla="*/ 15150 w 283726"/>
                <a:gd name="connsiteY114" fmla="*/ 1267497 h 1631784"/>
                <a:gd name="connsiteX115" fmla="*/ 1369 w 283726"/>
                <a:gd name="connsiteY115" fmla="*/ 1271799 h 1631784"/>
                <a:gd name="connsiteX116" fmla="*/ 10119 w 283726"/>
                <a:gd name="connsiteY116" fmla="*/ 1302644 h 1631784"/>
                <a:gd name="connsiteX117" fmla="*/ 21932 w 283726"/>
                <a:gd name="connsiteY117" fmla="*/ 1292654 h 1631784"/>
                <a:gd name="connsiteX118" fmla="*/ 36151 w 283726"/>
                <a:gd name="connsiteY118" fmla="*/ 1294258 h 1631784"/>
                <a:gd name="connsiteX119" fmla="*/ 18869 w 283726"/>
                <a:gd name="connsiteY119" fmla="*/ 1309644 h 1631784"/>
                <a:gd name="connsiteX120" fmla="*/ 4285 w 283726"/>
                <a:gd name="connsiteY120" fmla="*/ 1328384 h 1631784"/>
                <a:gd name="connsiteX121" fmla="*/ 712 w 283726"/>
                <a:gd name="connsiteY121" fmla="*/ 1336332 h 1631784"/>
                <a:gd name="connsiteX122" fmla="*/ -17 w 283726"/>
                <a:gd name="connsiteY122" fmla="*/ 1345593 h 1631784"/>
                <a:gd name="connsiteX123" fmla="*/ 8150 w 283726"/>
                <a:gd name="connsiteY123" fmla="*/ 1346905 h 1631784"/>
                <a:gd name="connsiteX124" fmla="*/ 16463 w 283726"/>
                <a:gd name="connsiteY124" fmla="*/ 1358281 h 1631784"/>
                <a:gd name="connsiteX125" fmla="*/ 26963 w 283726"/>
                <a:gd name="connsiteY125" fmla="*/ 1343697 h 1631784"/>
                <a:gd name="connsiteX126" fmla="*/ 41182 w 283726"/>
                <a:gd name="connsiteY126" fmla="*/ 1326634 h 1631784"/>
                <a:gd name="connsiteX127" fmla="*/ 36661 w 283726"/>
                <a:gd name="connsiteY127" fmla="*/ 1352593 h 1631784"/>
                <a:gd name="connsiteX128" fmla="*/ 31411 w 283726"/>
                <a:gd name="connsiteY128" fmla="*/ 1380156 h 1631784"/>
                <a:gd name="connsiteX129" fmla="*/ 22442 w 283726"/>
                <a:gd name="connsiteY129" fmla="*/ 1393938 h 1631784"/>
                <a:gd name="connsiteX130" fmla="*/ 12890 w 283726"/>
                <a:gd name="connsiteY130" fmla="*/ 1399990 h 1631784"/>
                <a:gd name="connsiteX131" fmla="*/ 15879 w 283726"/>
                <a:gd name="connsiteY131" fmla="*/ 1411147 h 1631784"/>
                <a:gd name="connsiteX132" fmla="*/ 27838 w 283726"/>
                <a:gd name="connsiteY132" fmla="*/ 1419678 h 1631784"/>
                <a:gd name="connsiteX133" fmla="*/ 28421 w 283726"/>
                <a:gd name="connsiteY133" fmla="*/ 1419678 h 1631784"/>
                <a:gd name="connsiteX134" fmla="*/ 45703 w 283726"/>
                <a:gd name="connsiteY134" fmla="*/ 1420480 h 1631784"/>
                <a:gd name="connsiteX135" fmla="*/ 52412 w 283726"/>
                <a:gd name="connsiteY135" fmla="*/ 1432658 h 1631784"/>
                <a:gd name="connsiteX136" fmla="*/ 43297 w 283726"/>
                <a:gd name="connsiteY136" fmla="*/ 1437981 h 1631784"/>
                <a:gd name="connsiteX137" fmla="*/ 44537 w 283726"/>
                <a:gd name="connsiteY137" fmla="*/ 1439877 h 1631784"/>
                <a:gd name="connsiteX138" fmla="*/ 47745 w 283726"/>
                <a:gd name="connsiteY138" fmla="*/ 1447169 h 1631784"/>
                <a:gd name="connsiteX139" fmla="*/ 56933 w 283726"/>
                <a:gd name="connsiteY139" fmla="*/ 1451763 h 1631784"/>
                <a:gd name="connsiteX140" fmla="*/ 68235 w 283726"/>
                <a:gd name="connsiteY140" fmla="*/ 1447752 h 1631784"/>
                <a:gd name="connsiteX141" fmla="*/ 90111 w 283726"/>
                <a:gd name="connsiteY141" fmla="*/ 1455846 h 1631784"/>
                <a:gd name="connsiteX142" fmla="*/ 60068 w 283726"/>
                <a:gd name="connsiteY142" fmla="*/ 1468825 h 1631784"/>
                <a:gd name="connsiteX143" fmla="*/ 50953 w 283726"/>
                <a:gd name="connsiteY143" fmla="*/ 1471159 h 1631784"/>
                <a:gd name="connsiteX144" fmla="*/ 50953 w 283726"/>
                <a:gd name="connsiteY144" fmla="*/ 1491430 h 1631784"/>
                <a:gd name="connsiteX145" fmla="*/ 75017 w 283726"/>
                <a:gd name="connsiteY145" fmla="*/ 1481732 h 1631784"/>
                <a:gd name="connsiteX146" fmla="*/ 126789 w 283726"/>
                <a:gd name="connsiteY146" fmla="*/ 1485013 h 1631784"/>
                <a:gd name="connsiteX147" fmla="*/ 105788 w 283726"/>
                <a:gd name="connsiteY147" fmla="*/ 1492305 h 1631784"/>
                <a:gd name="connsiteX148" fmla="*/ 84788 w 283726"/>
                <a:gd name="connsiteY148" fmla="*/ 1496316 h 1631784"/>
                <a:gd name="connsiteX149" fmla="*/ 66048 w 283726"/>
                <a:gd name="connsiteY149" fmla="*/ 1509295 h 1631784"/>
                <a:gd name="connsiteX150" fmla="*/ 66777 w 283726"/>
                <a:gd name="connsiteY150" fmla="*/ 1523879 h 1631784"/>
                <a:gd name="connsiteX151" fmla="*/ 97548 w 283726"/>
                <a:gd name="connsiteY151" fmla="*/ 1510097 h 1631784"/>
                <a:gd name="connsiteX152" fmla="*/ 135831 w 283726"/>
                <a:gd name="connsiteY152" fmla="*/ 1502003 h 1631784"/>
                <a:gd name="connsiteX153" fmla="*/ 110309 w 283726"/>
                <a:gd name="connsiteY153" fmla="*/ 1517389 h 1631784"/>
                <a:gd name="connsiteX154" fmla="*/ 93028 w 283726"/>
                <a:gd name="connsiteY154" fmla="*/ 1535182 h 1631784"/>
                <a:gd name="connsiteX155" fmla="*/ 67069 w 283726"/>
                <a:gd name="connsiteY155" fmla="*/ 1533213 h 1631784"/>
                <a:gd name="connsiteX156" fmla="*/ 67652 w 283726"/>
                <a:gd name="connsiteY156" fmla="*/ 1534161 h 1631784"/>
                <a:gd name="connsiteX157" fmla="*/ 93319 w 283726"/>
                <a:gd name="connsiteY157" fmla="*/ 1564495 h 1631784"/>
                <a:gd name="connsiteX158" fmla="*/ 111767 w 283726"/>
                <a:gd name="connsiteY158" fmla="*/ 1571786 h 1631784"/>
                <a:gd name="connsiteX159" fmla="*/ 105788 w 283726"/>
                <a:gd name="connsiteY159" fmla="*/ 1559682 h 1631784"/>
                <a:gd name="connsiteX160" fmla="*/ 119278 w 283726"/>
                <a:gd name="connsiteY160" fmla="*/ 1549109 h 1631784"/>
                <a:gd name="connsiteX161" fmla="*/ 145602 w 283726"/>
                <a:gd name="connsiteY161" fmla="*/ 1523223 h 1631784"/>
                <a:gd name="connsiteX162" fmla="*/ 175571 w 283726"/>
                <a:gd name="connsiteY162" fmla="*/ 1488367 h 1631784"/>
                <a:gd name="connsiteX163" fmla="*/ 171123 w 283726"/>
                <a:gd name="connsiteY163" fmla="*/ 1506160 h 1631784"/>
                <a:gd name="connsiteX164" fmla="*/ 165800 w 283726"/>
                <a:gd name="connsiteY164" fmla="*/ 1527233 h 1631784"/>
                <a:gd name="connsiteX165" fmla="*/ 196572 w 283726"/>
                <a:gd name="connsiteY165" fmla="*/ 1528910 h 1631784"/>
                <a:gd name="connsiteX166" fmla="*/ 177832 w 283726"/>
                <a:gd name="connsiteY166" fmla="*/ 1545098 h 1631784"/>
                <a:gd name="connsiteX167" fmla="*/ 179363 w 283726"/>
                <a:gd name="connsiteY167" fmla="*/ 1570984 h 1631784"/>
                <a:gd name="connsiteX168" fmla="*/ 164779 w 283726"/>
                <a:gd name="connsiteY168" fmla="*/ 1541015 h 1631784"/>
                <a:gd name="connsiteX169" fmla="*/ 158071 w 283726"/>
                <a:gd name="connsiteY169" fmla="*/ 1563693 h 1631784"/>
                <a:gd name="connsiteX170" fmla="*/ 141518 w 283726"/>
                <a:gd name="connsiteY170" fmla="*/ 1557203 h 1631784"/>
                <a:gd name="connsiteX171" fmla="*/ 132549 w 283726"/>
                <a:gd name="connsiteY171" fmla="*/ 1570984 h 1631784"/>
                <a:gd name="connsiteX172" fmla="*/ 115268 w 283726"/>
                <a:gd name="connsiteY172" fmla="*/ 1585568 h 1631784"/>
                <a:gd name="connsiteX173" fmla="*/ 140060 w 283726"/>
                <a:gd name="connsiteY173" fmla="*/ 1591256 h 1631784"/>
                <a:gd name="connsiteX174" fmla="*/ 152602 w 283726"/>
                <a:gd name="connsiteY174" fmla="*/ 1616194 h 1631784"/>
                <a:gd name="connsiteX175" fmla="*/ 162082 w 283726"/>
                <a:gd name="connsiteY175" fmla="*/ 1619621 h 1631784"/>
                <a:gd name="connsiteX176" fmla="*/ 162446 w 283726"/>
                <a:gd name="connsiteY176" fmla="*/ 1619621 h 1631784"/>
                <a:gd name="connsiteX177" fmla="*/ 169300 w 283726"/>
                <a:gd name="connsiteY177" fmla="*/ 1595120 h 1631784"/>
                <a:gd name="connsiteX178" fmla="*/ 193291 w 283726"/>
                <a:gd name="connsiteY178" fmla="*/ 1629100 h 1631784"/>
                <a:gd name="connsiteX179" fmla="*/ 205322 w 283726"/>
                <a:gd name="connsiteY179" fmla="*/ 1616121 h 1631784"/>
                <a:gd name="connsiteX180" fmla="*/ 225739 w 283726"/>
                <a:gd name="connsiteY180" fmla="*/ 1629465 h 1631784"/>
                <a:gd name="connsiteX181" fmla="*/ 232083 w 283726"/>
                <a:gd name="connsiteY181" fmla="*/ 1628736 h 1631784"/>
                <a:gd name="connsiteX182" fmla="*/ 242802 w 283726"/>
                <a:gd name="connsiteY182" fmla="*/ 1629465 h 1631784"/>
                <a:gd name="connsiteX183" fmla="*/ 236094 w 283726"/>
                <a:gd name="connsiteY183" fmla="*/ 1619402 h 1631784"/>
                <a:gd name="connsiteX184" fmla="*/ 255563 w 283726"/>
                <a:gd name="connsiteY184" fmla="*/ 1619402 h 1631784"/>
                <a:gd name="connsiteX185" fmla="*/ 278095 w 283726"/>
                <a:gd name="connsiteY185" fmla="*/ 1616121 h 1631784"/>
                <a:gd name="connsiteX186" fmla="*/ 283710 w 283726"/>
                <a:gd name="connsiteY186" fmla="*/ 1613788 h 1631784"/>
                <a:gd name="connsiteX187" fmla="*/ 226687 w 283726"/>
                <a:gd name="connsiteY187" fmla="*/ 1611381 h 1631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283726" h="1631784">
                  <a:moveTo>
                    <a:pt x="226687" y="1611381"/>
                  </a:moveTo>
                  <a:cubicBezTo>
                    <a:pt x="221291" y="1610433"/>
                    <a:pt x="225448" y="1513306"/>
                    <a:pt x="226687" y="1491065"/>
                  </a:cubicBezTo>
                  <a:cubicBezTo>
                    <a:pt x="225907" y="1490789"/>
                    <a:pt x="225105" y="1490621"/>
                    <a:pt x="224281" y="1490555"/>
                  </a:cubicBezTo>
                  <a:cubicBezTo>
                    <a:pt x="214510" y="1490555"/>
                    <a:pt x="192780" y="1493034"/>
                    <a:pt x="196499" y="1476774"/>
                  </a:cubicBezTo>
                  <a:cubicBezTo>
                    <a:pt x="196878" y="1474425"/>
                    <a:pt x="198373" y="1472413"/>
                    <a:pt x="200510" y="1471378"/>
                  </a:cubicBezTo>
                  <a:cubicBezTo>
                    <a:pt x="195413" y="1466171"/>
                    <a:pt x="189134" y="1462270"/>
                    <a:pt x="182207" y="1460002"/>
                  </a:cubicBezTo>
                  <a:cubicBezTo>
                    <a:pt x="166967" y="1455627"/>
                    <a:pt x="130435" y="1460002"/>
                    <a:pt x="122268" y="1461169"/>
                  </a:cubicBezTo>
                  <a:cubicBezTo>
                    <a:pt x="114101" y="1462335"/>
                    <a:pt x="111111" y="1445783"/>
                    <a:pt x="106007" y="1445783"/>
                  </a:cubicBezTo>
                  <a:cubicBezTo>
                    <a:pt x="100903" y="1445783"/>
                    <a:pt x="99955" y="1417272"/>
                    <a:pt x="103965" y="1404146"/>
                  </a:cubicBezTo>
                  <a:cubicBezTo>
                    <a:pt x="107976" y="1391021"/>
                    <a:pt x="80631" y="1397511"/>
                    <a:pt x="72464" y="1393136"/>
                  </a:cubicBezTo>
                  <a:cubicBezTo>
                    <a:pt x="64298" y="1388761"/>
                    <a:pt x="75527" y="1380010"/>
                    <a:pt x="66412" y="1369000"/>
                  </a:cubicBezTo>
                  <a:cubicBezTo>
                    <a:pt x="57297" y="1357989"/>
                    <a:pt x="64370" y="1342676"/>
                    <a:pt x="65391" y="1335020"/>
                  </a:cubicBezTo>
                  <a:cubicBezTo>
                    <a:pt x="66412" y="1327363"/>
                    <a:pt x="72683" y="1310884"/>
                    <a:pt x="83694" y="1310884"/>
                  </a:cubicBezTo>
                  <a:cubicBezTo>
                    <a:pt x="94705" y="1310884"/>
                    <a:pt x="86756" y="1293310"/>
                    <a:pt x="97913" y="1285654"/>
                  </a:cubicBezTo>
                  <a:cubicBezTo>
                    <a:pt x="109069" y="1277997"/>
                    <a:pt x="87704" y="1264872"/>
                    <a:pt x="96892" y="1257215"/>
                  </a:cubicBezTo>
                  <a:cubicBezTo>
                    <a:pt x="106080" y="1249559"/>
                    <a:pt x="96892" y="1235340"/>
                    <a:pt x="111111" y="1233079"/>
                  </a:cubicBezTo>
                  <a:cubicBezTo>
                    <a:pt x="125330" y="1230819"/>
                    <a:pt x="111111" y="1211204"/>
                    <a:pt x="121247" y="1207850"/>
                  </a:cubicBezTo>
                  <a:cubicBezTo>
                    <a:pt x="131383" y="1204495"/>
                    <a:pt x="119205" y="1192464"/>
                    <a:pt x="122268" y="1179338"/>
                  </a:cubicBezTo>
                  <a:cubicBezTo>
                    <a:pt x="125330" y="1166213"/>
                    <a:pt x="114174" y="1156296"/>
                    <a:pt x="127372" y="1150827"/>
                  </a:cubicBezTo>
                  <a:cubicBezTo>
                    <a:pt x="140570" y="1145358"/>
                    <a:pt x="131456" y="1134347"/>
                    <a:pt x="122268" y="1126691"/>
                  </a:cubicBezTo>
                  <a:cubicBezTo>
                    <a:pt x="113080" y="1119035"/>
                    <a:pt x="124309" y="1119035"/>
                    <a:pt x="135466" y="1119035"/>
                  </a:cubicBezTo>
                  <a:cubicBezTo>
                    <a:pt x="146623" y="1119035"/>
                    <a:pt x="140570" y="1099274"/>
                    <a:pt x="130435" y="1102555"/>
                  </a:cubicBezTo>
                  <a:cubicBezTo>
                    <a:pt x="118403" y="1106492"/>
                    <a:pt x="111111" y="1093805"/>
                    <a:pt x="120226" y="1083961"/>
                  </a:cubicBezTo>
                  <a:cubicBezTo>
                    <a:pt x="129341" y="1074117"/>
                    <a:pt x="112132" y="1067481"/>
                    <a:pt x="115195" y="1060918"/>
                  </a:cubicBezTo>
                  <a:cubicBezTo>
                    <a:pt x="118965" y="1054436"/>
                    <a:pt x="117689" y="1046196"/>
                    <a:pt x="112132" y="1041158"/>
                  </a:cubicBezTo>
                  <a:cubicBezTo>
                    <a:pt x="106007" y="1036782"/>
                    <a:pt x="110090" y="1003896"/>
                    <a:pt x="117236" y="1002802"/>
                  </a:cubicBezTo>
                  <a:cubicBezTo>
                    <a:pt x="124382" y="1001708"/>
                    <a:pt x="119205" y="972103"/>
                    <a:pt x="119205" y="963280"/>
                  </a:cubicBezTo>
                  <a:cubicBezTo>
                    <a:pt x="119205" y="954457"/>
                    <a:pt x="111111" y="945780"/>
                    <a:pt x="111913" y="938050"/>
                  </a:cubicBezTo>
                  <a:cubicBezTo>
                    <a:pt x="112715" y="930321"/>
                    <a:pt x="121028" y="928206"/>
                    <a:pt x="121028" y="912893"/>
                  </a:cubicBezTo>
                  <a:cubicBezTo>
                    <a:pt x="121028" y="897581"/>
                    <a:pt x="124091" y="891018"/>
                    <a:pt x="130216" y="889851"/>
                  </a:cubicBezTo>
                  <a:cubicBezTo>
                    <a:pt x="136341" y="888684"/>
                    <a:pt x="131237" y="871184"/>
                    <a:pt x="132258" y="862434"/>
                  </a:cubicBezTo>
                  <a:cubicBezTo>
                    <a:pt x="133279" y="853684"/>
                    <a:pt x="149467" y="862434"/>
                    <a:pt x="151508" y="847850"/>
                  </a:cubicBezTo>
                  <a:cubicBezTo>
                    <a:pt x="153550" y="833266"/>
                    <a:pt x="141373" y="835818"/>
                    <a:pt x="143414" y="827068"/>
                  </a:cubicBezTo>
                  <a:cubicBezTo>
                    <a:pt x="145821" y="816568"/>
                    <a:pt x="142393" y="802932"/>
                    <a:pt x="142393" y="778796"/>
                  </a:cubicBezTo>
                  <a:cubicBezTo>
                    <a:pt x="142393" y="754660"/>
                    <a:pt x="160696" y="749191"/>
                    <a:pt x="167769" y="742337"/>
                  </a:cubicBezTo>
                  <a:cubicBezTo>
                    <a:pt x="174842" y="735482"/>
                    <a:pt x="158654" y="700627"/>
                    <a:pt x="167769" y="696252"/>
                  </a:cubicBezTo>
                  <a:cubicBezTo>
                    <a:pt x="176884" y="691877"/>
                    <a:pt x="170832" y="675470"/>
                    <a:pt x="177905" y="669928"/>
                  </a:cubicBezTo>
                  <a:cubicBezTo>
                    <a:pt x="184978" y="664387"/>
                    <a:pt x="183009" y="652355"/>
                    <a:pt x="187093" y="639229"/>
                  </a:cubicBezTo>
                  <a:cubicBezTo>
                    <a:pt x="191176" y="626104"/>
                    <a:pt x="178998" y="619469"/>
                    <a:pt x="178998" y="607437"/>
                  </a:cubicBezTo>
                  <a:cubicBezTo>
                    <a:pt x="179451" y="594370"/>
                    <a:pt x="175491" y="581529"/>
                    <a:pt x="167769" y="570978"/>
                  </a:cubicBezTo>
                  <a:cubicBezTo>
                    <a:pt x="158654" y="557779"/>
                    <a:pt x="161644" y="531456"/>
                    <a:pt x="167769" y="531456"/>
                  </a:cubicBezTo>
                  <a:cubicBezTo>
                    <a:pt x="173894" y="531456"/>
                    <a:pt x="170832" y="506299"/>
                    <a:pt x="181988" y="502945"/>
                  </a:cubicBezTo>
                  <a:cubicBezTo>
                    <a:pt x="193145" y="499591"/>
                    <a:pt x="187093" y="481069"/>
                    <a:pt x="181988" y="465683"/>
                  </a:cubicBezTo>
                  <a:cubicBezTo>
                    <a:pt x="176884" y="450297"/>
                    <a:pt x="191176" y="458391"/>
                    <a:pt x="191176" y="445922"/>
                  </a:cubicBezTo>
                  <a:cubicBezTo>
                    <a:pt x="191176" y="433453"/>
                    <a:pt x="197228" y="417411"/>
                    <a:pt x="206416" y="413036"/>
                  </a:cubicBezTo>
                  <a:cubicBezTo>
                    <a:pt x="215604" y="408661"/>
                    <a:pt x="216552" y="390067"/>
                    <a:pt x="216552" y="382337"/>
                  </a:cubicBezTo>
                  <a:cubicBezTo>
                    <a:pt x="216552" y="374608"/>
                    <a:pt x="229750" y="371399"/>
                    <a:pt x="236896" y="364837"/>
                  </a:cubicBezTo>
                  <a:cubicBezTo>
                    <a:pt x="244042" y="358274"/>
                    <a:pt x="224646" y="347263"/>
                    <a:pt x="235875" y="340701"/>
                  </a:cubicBezTo>
                  <a:cubicBezTo>
                    <a:pt x="247105" y="334138"/>
                    <a:pt x="226687" y="306721"/>
                    <a:pt x="232812" y="301179"/>
                  </a:cubicBezTo>
                  <a:cubicBezTo>
                    <a:pt x="238938" y="295637"/>
                    <a:pt x="233833" y="283678"/>
                    <a:pt x="234854" y="274855"/>
                  </a:cubicBezTo>
                  <a:cubicBezTo>
                    <a:pt x="235875" y="266032"/>
                    <a:pt x="269345" y="249698"/>
                    <a:pt x="273428" y="241969"/>
                  </a:cubicBezTo>
                  <a:cubicBezTo>
                    <a:pt x="277825" y="228129"/>
                    <a:pt x="280275" y="213749"/>
                    <a:pt x="280720" y="199239"/>
                  </a:cubicBezTo>
                  <a:cubicBezTo>
                    <a:pt x="270220" y="206530"/>
                    <a:pt x="261105" y="210541"/>
                    <a:pt x="259428" y="206530"/>
                  </a:cubicBezTo>
                  <a:cubicBezTo>
                    <a:pt x="256438" y="199239"/>
                    <a:pt x="260449" y="176269"/>
                    <a:pt x="251480" y="166571"/>
                  </a:cubicBezTo>
                  <a:cubicBezTo>
                    <a:pt x="242511" y="156873"/>
                    <a:pt x="248490" y="137404"/>
                    <a:pt x="239448" y="133101"/>
                  </a:cubicBezTo>
                  <a:cubicBezTo>
                    <a:pt x="230406" y="128799"/>
                    <a:pt x="219468" y="109330"/>
                    <a:pt x="227417" y="102840"/>
                  </a:cubicBezTo>
                  <a:cubicBezTo>
                    <a:pt x="235365" y="96350"/>
                    <a:pt x="227417" y="83444"/>
                    <a:pt x="234708" y="76954"/>
                  </a:cubicBezTo>
                  <a:cubicBezTo>
                    <a:pt x="242000" y="70464"/>
                    <a:pt x="230698" y="69662"/>
                    <a:pt x="220635" y="56391"/>
                  </a:cubicBezTo>
                  <a:cubicBezTo>
                    <a:pt x="210572" y="43119"/>
                    <a:pt x="224646" y="27223"/>
                    <a:pt x="212614" y="17525"/>
                  </a:cubicBezTo>
                  <a:cubicBezTo>
                    <a:pt x="200583" y="7827"/>
                    <a:pt x="200655" y="-4350"/>
                    <a:pt x="197666" y="1337"/>
                  </a:cubicBezTo>
                  <a:cubicBezTo>
                    <a:pt x="194676" y="7025"/>
                    <a:pt x="193655" y="25109"/>
                    <a:pt x="183665" y="30505"/>
                  </a:cubicBezTo>
                  <a:cubicBezTo>
                    <a:pt x="181040" y="32160"/>
                    <a:pt x="178597" y="34092"/>
                    <a:pt x="176374" y="36265"/>
                  </a:cubicBezTo>
                  <a:cubicBezTo>
                    <a:pt x="176374" y="45234"/>
                    <a:pt x="173457" y="60329"/>
                    <a:pt x="176738" y="69151"/>
                  </a:cubicBezTo>
                  <a:cubicBezTo>
                    <a:pt x="181186" y="81256"/>
                    <a:pt x="183447" y="140393"/>
                    <a:pt x="178926" y="163071"/>
                  </a:cubicBezTo>
                  <a:cubicBezTo>
                    <a:pt x="175520" y="181672"/>
                    <a:pt x="171014" y="200055"/>
                    <a:pt x="165436" y="218124"/>
                  </a:cubicBezTo>
                  <a:cubicBezTo>
                    <a:pt x="160915" y="231979"/>
                    <a:pt x="175936" y="232708"/>
                    <a:pt x="169957" y="239198"/>
                  </a:cubicBezTo>
                  <a:cubicBezTo>
                    <a:pt x="163977" y="245688"/>
                    <a:pt x="166165" y="261948"/>
                    <a:pt x="166165" y="287835"/>
                  </a:cubicBezTo>
                  <a:cubicBezTo>
                    <a:pt x="166165" y="313721"/>
                    <a:pt x="151581" y="357472"/>
                    <a:pt x="151216" y="371253"/>
                  </a:cubicBezTo>
                  <a:cubicBezTo>
                    <a:pt x="150852" y="385035"/>
                    <a:pt x="140716" y="393931"/>
                    <a:pt x="142175" y="409317"/>
                  </a:cubicBezTo>
                  <a:cubicBezTo>
                    <a:pt x="135481" y="425819"/>
                    <a:pt x="136166" y="444398"/>
                    <a:pt x="144071" y="460360"/>
                  </a:cubicBezTo>
                  <a:cubicBezTo>
                    <a:pt x="142248" y="465975"/>
                    <a:pt x="140352" y="471371"/>
                    <a:pt x="138383" y="476767"/>
                  </a:cubicBezTo>
                  <a:cubicBezTo>
                    <a:pt x="139433" y="479282"/>
                    <a:pt x="139958" y="481988"/>
                    <a:pt x="139914" y="484715"/>
                  </a:cubicBezTo>
                  <a:cubicBezTo>
                    <a:pt x="139185" y="497695"/>
                    <a:pt x="123434" y="503382"/>
                    <a:pt x="127153" y="524456"/>
                  </a:cubicBezTo>
                  <a:cubicBezTo>
                    <a:pt x="131893" y="550780"/>
                    <a:pt x="127153" y="595697"/>
                    <a:pt x="127153" y="604666"/>
                  </a:cubicBezTo>
                  <a:cubicBezTo>
                    <a:pt x="127153" y="613635"/>
                    <a:pt x="117455" y="612687"/>
                    <a:pt x="119862" y="629750"/>
                  </a:cubicBezTo>
                  <a:cubicBezTo>
                    <a:pt x="121466" y="641782"/>
                    <a:pt x="115924" y="647397"/>
                    <a:pt x="111767" y="658262"/>
                  </a:cubicBezTo>
                  <a:cubicBezTo>
                    <a:pt x="103674" y="712076"/>
                    <a:pt x="94996" y="766181"/>
                    <a:pt x="66777" y="814234"/>
                  </a:cubicBezTo>
                  <a:cubicBezTo>
                    <a:pt x="65756" y="815912"/>
                    <a:pt x="64662" y="817370"/>
                    <a:pt x="63568" y="818828"/>
                  </a:cubicBezTo>
                  <a:cubicBezTo>
                    <a:pt x="64225" y="830933"/>
                    <a:pt x="58756" y="842162"/>
                    <a:pt x="65902" y="855288"/>
                  </a:cubicBezTo>
                  <a:cubicBezTo>
                    <a:pt x="74871" y="871476"/>
                    <a:pt x="71881" y="877163"/>
                    <a:pt x="67360" y="892549"/>
                  </a:cubicBezTo>
                  <a:cubicBezTo>
                    <a:pt x="62839" y="907935"/>
                    <a:pt x="56860" y="908737"/>
                    <a:pt x="56860" y="923321"/>
                  </a:cubicBezTo>
                  <a:cubicBezTo>
                    <a:pt x="56860" y="937904"/>
                    <a:pt x="46360" y="950082"/>
                    <a:pt x="52339" y="966270"/>
                  </a:cubicBezTo>
                  <a:cubicBezTo>
                    <a:pt x="58318" y="982458"/>
                    <a:pt x="56860" y="988146"/>
                    <a:pt x="49349" y="988146"/>
                  </a:cubicBezTo>
                  <a:cubicBezTo>
                    <a:pt x="41838" y="988146"/>
                    <a:pt x="38120" y="1001125"/>
                    <a:pt x="34765" y="1027813"/>
                  </a:cubicBezTo>
                  <a:cubicBezTo>
                    <a:pt x="31411" y="1054501"/>
                    <a:pt x="32578" y="1053772"/>
                    <a:pt x="50589" y="1052095"/>
                  </a:cubicBezTo>
                  <a:cubicBezTo>
                    <a:pt x="68600" y="1050418"/>
                    <a:pt x="54308" y="986469"/>
                    <a:pt x="65610" y="986469"/>
                  </a:cubicBezTo>
                  <a:cubicBezTo>
                    <a:pt x="76912" y="986469"/>
                    <a:pt x="67069" y="975895"/>
                    <a:pt x="78298" y="972687"/>
                  </a:cubicBezTo>
                  <a:cubicBezTo>
                    <a:pt x="89527" y="969478"/>
                    <a:pt x="79829" y="983989"/>
                    <a:pt x="87340" y="986469"/>
                  </a:cubicBezTo>
                  <a:cubicBezTo>
                    <a:pt x="94850" y="988948"/>
                    <a:pt x="100101" y="995364"/>
                    <a:pt x="89600" y="1002656"/>
                  </a:cubicBezTo>
                  <a:cubicBezTo>
                    <a:pt x="79100" y="1009948"/>
                    <a:pt x="91861" y="1024532"/>
                    <a:pt x="86611" y="1033428"/>
                  </a:cubicBezTo>
                  <a:cubicBezTo>
                    <a:pt x="81360" y="1042324"/>
                    <a:pt x="73850" y="1052022"/>
                    <a:pt x="78298" y="1062596"/>
                  </a:cubicBezTo>
                  <a:cubicBezTo>
                    <a:pt x="82746" y="1073169"/>
                    <a:pt x="73048" y="1072294"/>
                    <a:pt x="72319" y="1086075"/>
                  </a:cubicBezTo>
                  <a:cubicBezTo>
                    <a:pt x="71589" y="1099857"/>
                    <a:pt x="79100" y="1100659"/>
                    <a:pt x="73850" y="1103867"/>
                  </a:cubicBezTo>
                  <a:cubicBezTo>
                    <a:pt x="68600" y="1107076"/>
                    <a:pt x="80558" y="1117649"/>
                    <a:pt x="73048" y="1119326"/>
                  </a:cubicBezTo>
                  <a:cubicBezTo>
                    <a:pt x="65537" y="1121003"/>
                    <a:pt x="70058" y="1131430"/>
                    <a:pt x="74579" y="1141202"/>
                  </a:cubicBezTo>
                  <a:cubicBezTo>
                    <a:pt x="79100" y="1150973"/>
                    <a:pt x="64808" y="1145212"/>
                    <a:pt x="57297" y="1151702"/>
                  </a:cubicBezTo>
                  <a:cubicBezTo>
                    <a:pt x="49787" y="1158192"/>
                    <a:pt x="64589" y="1167088"/>
                    <a:pt x="60287" y="1175984"/>
                  </a:cubicBezTo>
                  <a:cubicBezTo>
                    <a:pt x="55985" y="1184880"/>
                    <a:pt x="43807" y="1171171"/>
                    <a:pt x="38411" y="1166286"/>
                  </a:cubicBezTo>
                  <a:cubicBezTo>
                    <a:pt x="33015" y="1161400"/>
                    <a:pt x="46651" y="1151702"/>
                    <a:pt x="53433" y="1142004"/>
                  </a:cubicBezTo>
                  <a:cubicBezTo>
                    <a:pt x="60214" y="1132306"/>
                    <a:pt x="46651" y="1110357"/>
                    <a:pt x="35422" y="1115243"/>
                  </a:cubicBezTo>
                  <a:cubicBezTo>
                    <a:pt x="24192" y="1120128"/>
                    <a:pt x="46651" y="1133837"/>
                    <a:pt x="46651" y="1144410"/>
                  </a:cubicBezTo>
                  <a:cubicBezTo>
                    <a:pt x="46651" y="1154984"/>
                    <a:pt x="27911" y="1142004"/>
                    <a:pt x="28640" y="1153306"/>
                  </a:cubicBezTo>
                  <a:cubicBezTo>
                    <a:pt x="29369" y="1164609"/>
                    <a:pt x="15879" y="1160598"/>
                    <a:pt x="9171" y="1168692"/>
                  </a:cubicBezTo>
                  <a:cubicBezTo>
                    <a:pt x="2462" y="1176786"/>
                    <a:pt x="18140" y="1184078"/>
                    <a:pt x="10629" y="1186557"/>
                  </a:cubicBezTo>
                  <a:cubicBezTo>
                    <a:pt x="6903" y="1187987"/>
                    <a:pt x="3461" y="1190086"/>
                    <a:pt x="494" y="1192755"/>
                  </a:cubicBezTo>
                  <a:cubicBezTo>
                    <a:pt x="494" y="1196547"/>
                    <a:pt x="1223" y="1200047"/>
                    <a:pt x="1442" y="1203985"/>
                  </a:cubicBezTo>
                  <a:cubicBezTo>
                    <a:pt x="5722" y="1201921"/>
                    <a:pt x="10863" y="1203715"/>
                    <a:pt x="12934" y="1207988"/>
                  </a:cubicBezTo>
                  <a:cubicBezTo>
                    <a:pt x="13247" y="1208644"/>
                    <a:pt x="13473" y="1209330"/>
                    <a:pt x="13619" y="1210037"/>
                  </a:cubicBezTo>
                  <a:cubicBezTo>
                    <a:pt x="17411" y="1220537"/>
                    <a:pt x="22661" y="1210037"/>
                    <a:pt x="33161" y="1212443"/>
                  </a:cubicBezTo>
                  <a:cubicBezTo>
                    <a:pt x="43661" y="1214849"/>
                    <a:pt x="42130" y="1231913"/>
                    <a:pt x="36151" y="1231038"/>
                  </a:cubicBezTo>
                  <a:cubicBezTo>
                    <a:pt x="30172" y="1230163"/>
                    <a:pt x="24119" y="1241611"/>
                    <a:pt x="25651" y="1253715"/>
                  </a:cubicBezTo>
                  <a:cubicBezTo>
                    <a:pt x="27182" y="1265820"/>
                    <a:pt x="48183" y="1253715"/>
                    <a:pt x="57151" y="1256997"/>
                  </a:cubicBezTo>
                  <a:cubicBezTo>
                    <a:pt x="66121" y="1260278"/>
                    <a:pt x="63204" y="1277268"/>
                    <a:pt x="57954" y="1271580"/>
                  </a:cubicBezTo>
                  <a:cubicBezTo>
                    <a:pt x="52704" y="1265893"/>
                    <a:pt x="40672" y="1256195"/>
                    <a:pt x="35422" y="1265893"/>
                  </a:cubicBezTo>
                  <a:cubicBezTo>
                    <a:pt x="30172" y="1275591"/>
                    <a:pt x="21932" y="1270778"/>
                    <a:pt x="15150" y="1267497"/>
                  </a:cubicBezTo>
                  <a:cubicBezTo>
                    <a:pt x="12380" y="1266184"/>
                    <a:pt x="6546" y="1268372"/>
                    <a:pt x="1369" y="1271799"/>
                  </a:cubicBezTo>
                  <a:cubicBezTo>
                    <a:pt x="7450" y="1280907"/>
                    <a:pt x="10513" y="1291698"/>
                    <a:pt x="10119" y="1302644"/>
                  </a:cubicBezTo>
                  <a:cubicBezTo>
                    <a:pt x="15143" y="1300864"/>
                    <a:pt x="19343" y="1297313"/>
                    <a:pt x="21932" y="1292654"/>
                  </a:cubicBezTo>
                  <a:cubicBezTo>
                    <a:pt x="24922" y="1286164"/>
                    <a:pt x="35422" y="1279674"/>
                    <a:pt x="36151" y="1294258"/>
                  </a:cubicBezTo>
                  <a:cubicBezTo>
                    <a:pt x="36880" y="1308842"/>
                    <a:pt x="21932" y="1301550"/>
                    <a:pt x="18869" y="1309644"/>
                  </a:cubicBezTo>
                  <a:cubicBezTo>
                    <a:pt x="15697" y="1317038"/>
                    <a:pt x="10673" y="1323491"/>
                    <a:pt x="4285" y="1328384"/>
                  </a:cubicBezTo>
                  <a:cubicBezTo>
                    <a:pt x="3192" y="1331082"/>
                    <a:pt x="2025" y="1333707"/>
                    <a:pt x="712" y="1336332"/>
                  </a:cubicBezTo>
                  <a:cubicBezTo>
                    <a:pt x="712" y="1339176"/>
                    <a:pt x="275" y="1342312"/>
                    <a:pt x="-17" y="1345593"/>
                  </a:cubicBezTo>
                  <a:cubicBezTo>
                    <a:pt x="2105" y="1347809"/>
                    <a:pt x="5438" y="1348342"/>
                    <a:pt x="8150" y="1346905"/>
                  </a:cubicBezTo>
                  <a:cubicBezTo>
                    <a:pt x="15442" y="1342895"/>
                    <a:pt x="5963" y="1356603"/>
                    <a:pt x="16463" y="1358281"/>
                  </a:cubicBezTo>
                  <a:cubicBezTo>
                    <a:pt x="26963" y="1359958"/>
                    <a:pt x="29151" y="1351791"/>
                    <a:pt x="26963" y="1343697"/>
                  </a:cubicBezTo>
                  <a:cubicBezTo>
                    <a:pt x="24776" y="1335603"/>
                    <a:pt x="32213" y="1317738"/>
                    <a:pt x="41182" y="1326634"/>
                  </a:cubicBezTo>
                  <a:cubicBezTo>
                    <a:pt x="50151" y="1335530"/>
                    <a:pt x="36661" y="1344499"/>
                    <a:pt x="36661" y="1352593"/>
                  </a:cubicBezTo>
                  <a:cubicBezTo>
                    <a:pt x="36661" y="1360687"/>
                    <a:pt x="31411" y="1371260"/>
                    <a:pt x="31411" y="1380156"/>
                  </a:cubicBezTo>
                  <a:cubicBezTo>
                    <a:pt x="31411" y="1389052"/>
                    <a:pt x="21713" y="1384167"/>
                    <a:pt x="22442" y="1393938"/>
                  </a:cubicBezTo>
                  <a:cubicBezTo>
                    <a:pt x="22807" y="1398969"/>
                    <a:pt x="17119" y="1399626"/>
                    <a:pt x="12890" y="1399990"/>
                  </a:cubicBezTo>
                  <a:cubicBezTo>
                    <a:pt x="14188" y="1403621"/>
                    <a:pt x="15187" y="1407355"/>
                    <a:pt x="15879" y="1411147"/>
                  </a:cubicBezTo>
                  <a:cubicBezTo>
                    <a:pt x="20131" y="1413604"/>
                    <a:pt x="24134" y="1416463"/>
                    <a:pt x="27838" y="1419678"/>
                  </a:cubicBezTo>
                  <a:lnTo>
                    <a:pt x="28421" y="1419678"/>
                  </a:lnTo>
                  <a:cubicBezTo>
                    <a:pt x="36661" y="1422887"/>
                    <a:pt x="35203" y="1425366"/>
                    <a:pt x="45703" y="1420480"/>
                  </a:cubicBezTo>
                  <a:cubicBezTo>
                    <a:pt x="56203" y="1415595"/>
                    <a:pt x="62183" y="1429376"/>
                    <a:pt x="52412" y="1432658"/>
                  </a:cubicBezTo>
                  <a:cubicBezTo>
                    <a:pt x="49079" y="1433876"/>
                    <a:pt x="45995" y="1435676"/>
                    <a:pt x="43297" y="1437981"/>
                  </a:cubicBezTo>
                  <a:cubicBezTo>
                    <a:pt x="43661" y="1438637"/>
                    <a:pt x="44172" y="1439220"/>
                    <a:pt x="44537" y="1439877"/>
                  </a:cubicBezTo>
                  <a:cubicBezTo>
                    <a:pt x="45754" y="1442239"/>
                    <a:pt x="46826" y="1444675"/>
                    <a:pt x="47745" y="1447169"/>
                  </a:cubicBezTo>
                  <a:cubicBezTo>
                    <a:pt x="51756" y="1446366"/>
                    <a:pt x="55474" y="1446658"/>
                    <a:pt x="56933" y="1451763"/>
                  </a:cubicBezTo>
                  <a:cubicBezTo>
                    <a:pt x="59922" y="1462335"/>
                    <a:pt x="67433" y="1459054"/>
                    <a:pt x="68235" y="1447752"/>
                  </a:cubicBezTo>
                  <a:cubicBezTo>
                    <a:pt x="69037" y="1436449"/>
                    <a:pt x="86975" y="1446148"/>
                    <a:pt x="90111" y="1455846"/>
                  </a:cubicBezTo>
                  <a:cubicBezTo>
                    <a:pt x="93246" y="1465544"/>
                    <a:pt x="71371" y="1471232"/>
                    <a:pt x="60068" y="1468825"/>
                  </a:cubicBezTo>
                  <a:cubicBezTo>
                    <a:pt x="56831" y="1468030"/>
                    <a:pt x="53411" y="1468913"/>
                    <a:pt x="50953" y="1471159"/>
                  </a:cubicBezTo>
                  <a:cubicBezTo>
                    <a:pt x="50953" y="1477722"/>
                    <a:pt x="50589" y="1484430"/>
                    <a:pt x="50953" y="1491430"/>
                  </a:cubicBezTo>
                  <a:cubicBezTo>
                    <a:pt x="58245" y="1500545"/>
                    <a:pt x="66996" y="1490409"/>
                    <a:pt x="75017" y="1481732"/>
                  </a:cubicBezTo>
                  <a:cubicBezTo>
                    <a:pt x="83038" y="1473055"/>
                    <a:pt x="123799" y="1475242"/>
                    <a:pt x="126789" y="1485013"/>
                  </a:cubicBezTo>
                  <a:cubicBezTo>
                    <a:pt x="129778" y="1494784"/>
                    <a:pt x="108049" y="1486617"/>
                    <a:pt x="105788" y="1492305"/>
                  </a:cubicBezTo>
                  <a:cubicBezTo>
                    <a:pt x="103528" y="1497993"/>
                    <a:pt x="87048" y="1502806"/>
                    <a:pt x="84788" y="1496316"/>
                  </a:cubicBezTo>
                  <a:cubicBezTo>
                    <a:pt x="82527" y="1489826"/>
                    <a:pt x="66777" y="1498795"/>
                    <a:pt x="66048" y="1509295"/>
                  </a:cubicBezTo>
                  <a:cubicBezTo>
                    <a:pt x="65318" y="1519795"/>
                    <a:pt x="53287" y="1519795"/>
                    <a:pt x="66777" y="1523879"/>
                  </a:cubicBezTo>
                  <a:cubicBezTo>
                    <a:pt x="80267" y="1527962"/>
                    <a:pt x="76548" y="1508493"/>
                    <a:pt x="97548" y="1510097"/>
                  </a:cubicBezTo>
                  <a:cubicBezTo>
                    <a:pt x="118549" y="1511701"/>
                    <a:pt x="129778" y="1489024"/>
                    <a:pt x="135831" y="1502003"/>
                  </a:cubicBezTo>
                  <a:cubicBezTo>
                    <a:pt x="141883" y="1514983"/>
                    <a:pt x="118549" y="1525483"/>
                    <a:pt x="110309" y="1517389"/>
                  </a:cubicBezTo>
                  <a:cubicBezTo>
                    <a:pt x="102069" y="1509295"/>
                    <a:pt x="92298" y="1523077"/>
                    <a:pt x="93028" y="1535182"/>
                  </a:cubicBezTo>
                  <a:cubicBezTo>
                    <a:pt x="93611" y="1544515"/>
                    <a:pt x="79246" y="1537661"/>
                    <a:pt x="67069" y="1533213"/>
                  </a:cubicBezTo>
                  <a:lnTo>
                    <a:pt x="67652" y="1534161"/>
                  </a:lnTo>
                  <a:cubicBezTo>
                    <a:pt x="82593" y="1536421"/>
                    <a:pt x="93560" y="1549386"/>
                    <a:pt x="93319" y="1564495"/>
                  </a:cubicBezTo>
                  <a:cubicBezTo>
                    <a:pt x="102872" y="1572516"/>
                    <a:pt x="103674" y="1579735"/>
                    <a:pt x="111767" y="1571786"/>
                  </a:cubicBezTo>
                  <a:cubicBezTo>
                    <a:pt x="119862" y="1563839"/>
                    <a:pt x="111767" y="1563693"/>
                    <a:pt x="105788" y="1559682"/>
                  </a:cubicBezTo>
                  <a:cubicBezTo>
                    <a:pt x="99809" y="1555672"/>
                    <a:pt x="105059" y="1541817"/>
                    <a:pt x="119278" y="1549109"/>
                  </a:cubicBezTo>
                  <a:cubicBezTo>
                    <a:pt x="133497" y="1556401"/>
                    <a:pt x="150050" y="1542692"/>
                    <a:pt x="145602" y="1523223"/>
                  </a:cubicBezTo>
                  <a:cubicBezTo>
                    <a:pt x="141154" y="1503754"/>
                    <a:pt x="158363" y="1494857"/>
                    <a:pt x="175571" y="1488367"/>
                  </a:cubicBezTo>
                  <a:cubicBezTo>
                    <a:pt x="192780" y="1481878"/>
                    <a:pt x="183811" y="1500545"/>
                    <a:pt x="171123" y="1506160"/>
                  </a:cubicBezTo>
                  <a:cubicBezTo>
                    <a:pt x="158436" y="1511774"/>
                    <a:pt x="156102" y="1515931"/>
                    <a:pt x="165800" y="1527233"/>
                  </a:cubicBezTo>
                  <a:cubicBezTo>
                    <a:pt x="175499" y="1538535"/>
                    <a:pt x="188332" y="1519941"/>
                    <a:pt x="196572" y="1528910"/>
                  </a:cubicBezTo>
                  <a:cubicBezTo>
                    <a:pt x="204812" y="1537879"/>
                    <a:pt x="181624" y="1536202"/>
                    <a:pt x="177832" y="1545098"/>
                  </a:cubicBezTo>
                  <a:cubicBezTo>
                    <a:pt x="174040" y="1553994"/>
                    <a:pt x="192416" y="1564495"/>
                    <a:pt x="179363" y="1570984"/>
                  </a:cubicBezTo>
                  <a:cubicBezTo>
                    <a:pt x="166311" y="1577474"/>
                    <a:pt x="172582" y="1544296"/>
                    <a:pt x="164779" y="1541015"/>
                  </a:cubicBezTo>
                  <a:cubicBezTo>
                    <a:pt x="156977" y="1537733"/>
                    <a:pt x="150560" y="1545098"/>
                    <a:pt x="158071" y="1563693"/>
                  </a:cubicBezTo>
                  <a:cubicBezTo>
                    <a:pt x="165581" y="1582287"/>
                    <a:pt x="149029" y="1566172"/>
                    <a:pt x="141518" y="1557203"/>
                  </a:cubicBezTo>
                  <a:cubicBezTo>
                    <a:pt x="134008" y="1548234"/>
                    <a:pt x="123507" y="1561286"/>
                    <a:pt x="132549" y="1570984"/>
                  </a:cubicBezTo>
                  <a:cubicBezTo>
                    <a:pt x="141591" y="1580683"/>
                    <a:pt x="115268" y="1570182"/>
                    <a:pt x="115268" y="1585568"/>
                  </a:cubicBezTo>
                  <a:cubicBezTo>
                    <a:pt x="115268" y="1600954"/>
                    <a:pt x="126497" y="1588048"/>
                    <a:pt x="140060" y="1591256"/>
                  </a:cubicBezTo>
                  <a:cubicBezTo>
                    <a:pt x="150341" y="1593735"/>
                    <a:pt x="149321" y="1606642"/>
                    <a:pt x="152602" y="1616194"/>
                  </a:cubicBezTo>
                  <a:cubicBezTo>
                    <a:pt x="155898" y="1616923"/>
                    <a:pt x="159084" y="1618090"/>
                    <a:pt x="162082" y="1619621"/>
                  </a:cubicBezTo>
                  <a:lnTo>
                    <a:pt x="162446" y="1619621"/>
                  </a:lnTo>
                  <a:cubicBezTo>
                    <a:pt x="163540" y="1611600"/>
                    <a:pt x="162446" y="1596652"/>
                    <a:pt x="169300" y="1595120"/>
                  </a:cubicBezTo>
                  <a:cubicBezTo>
                    <a:pt x="179801" y="1592641"/>
                    <a:pt x="170030" y="1621006"/>
                    <a:pt x="193291" y="1629100"/>
                  </a:cubicBezTo>
                  <a:cubicBezTo>
                    <a:pt x="216552" y="1637195"/>
                    <a:pt x="194822" y="1624288"/>
                    <a:pt x="205322" y="1616121"/>
                  </a:cubicBezTo>
                  <a:cubicBezTo>
                    <a:pt x="211447" y="1611454"/>
                    <a:pt x="218593" y="1620496"/>
                    <a:pt x="225739" y="1629465"/>
                  </a:cubicBezTo>
                  <a:cubicBezTo>
                    <a:pt x="227832" y="1629100"/>
                    <a:pt x="229954" y="1628809"/>
                    <a:pt x="232083" y="1628736"/>
                  </a:cubicBezTo>
                  <a:cubicBezTo>
                    <a:pt x="235671" y="1628663"/>
                    <a:pt x="239259" y="1628955"/>
                    <a:pt x="242802" y="1629465"/>
                  </a:cubicBezTo>
                  <a:cubicBezTo>
                    <a:pt x="240928" y="1625892"/>
                    <a:pt x="238675" y="1622538"/>
                    <a:pt x="236094" y="1619402"/>
                  </a:cubicBezTo>
                  <a:cubicBezTo>
                    <a:pt x="227854" y="1609704"/>
                    <a:pt x="244334" y="1615319"/>
                    <a:pt x="255563" y="1619402"/>
                  </a:cubicBezTo>
                  <a:cubicBezTo>
                    <a:pt x="266793" y="1623486"/>
                    <a:pt x="275834" y="1625090"/>
                    <a:pt x="278095" y="1616121"/>
                  </a:cubicBezTo>
                  <a:cubicBezTo>
                    <a:pt x="278970" y="1612840"/>
                    <a:pt x="281012" y="1612913"/>
                    <a:pt x="283710" y="1613788"/>
                  </a:cubicBezTo>
                  <a:cubicBezTo>
                    <a:pt x="271970" y="1606350"/>
                    <a:pt x="232156" y="1612329"/>
                    <a:pt x="226687" y="1611381"/>
                  </a:cubicBezTo>
                  <a:close/>
                </a:path>
              </a:pathLst>
            </a:custGeom>
            <a:grpFill/>
            <a:ln w="3175" cap="flat">
              <a:solidFill>
                <a:srgbClr val="F3F3F3"/>
              </a:solidFill>
              <a:prstDash val="solid"/>
              <a:miter/>
            </a:ln>
          </p:spPr>
          <p:txBody>
            <a:bodyPr rtlCol="0" anchor="ctr"/>
            <a:lstStyle/>
            <a:p>
              <a:endParaRPr lang="pt-PT"/>
            </a:p>
          </p:txBody>
        </p:sp>
        <p:sp>
          <p:nvSpPr>
            <p:cNvPr id="164" name="Forma livre: Forma 163">
              <a:extLst>
                <a:ext uri="{FF2B5EF4-FFF2-40B4-BE49-F238E27FC236}">
                  <a16:creationId xmlns:a16="http://schemas.microsoft.com/office/drawing/2014/main" id="{03B5C9B5-4B99-4CF1-A07B-05E3449CA454}"/>
                </a:ext>
              </a:extLst>
            </p:cNvPr>
            <p:cNvSpPr/>
            <p:nvPr/>
          </p:nvSpPr>
          <p:spPr>
            <a:xfrm>
              <a:off x="3576295" y="5104433"/>
              <a:ext cx="291827" cy="320028"/>
            </a:xfrm>
            <a:custGeom>
              <a:avLst/>
              <a:gdLst>
                <a:gd name="connsiteX0" fmla="*/ 287429 w 291827"/>
                <a:gd name="connsiteY0" fmla="*/ 174979 h 320028"/>
                <a:gd name="connsiteX1" fmla="*/ 258990 w 291827"/>
                <a:gd name="connsiteY1" fmla="*/ 181542 h 320028"/>
                <a:gd name="connsiteX2" fmla="*/ 242730 w 291827"/>
                <a:gd name="connsiteY2" fmla="*/ 141072 h 320028"/>
                <a:gd name="connsiteX3" fmla="*/ 219395 w 291827"/>
                <a:gd name="connsiteY3" fmla="*/ 110300 h 320028"/>
                <a:gd name="connsiteX4" fmla="*/ 190228 w 291827"/>
                <a:gd name="connsiteY4" fmla="*/ 107019 h 320028"/>
                <a:gd name="connsiteX5" fmla="*/ 172946 w 291827"/>
                <a:gd name="connsiteY5" fmla="*/ 77414 h 320028"/>
                <a:gd name="connsiteX6" fmla="*/ 166821 w 291827"/>
                <a:gd name="connsiteY6" fmla="*/ 32496 h 320028"/>
                <a:gd name="connsiteX7" fmla="*/ 165363 w 291827"/>
                <a:gd name="connsiteY7" fmla="*/ 12954 h 320028"/>
                <a:gd name="connsiteX8" fmla="*/ 159675 w 291827"/>
                <a:gd name="connsiteY8" fmla="*/ 15142 h 320028"/>
                <a:gd name="connsiteX9" fmla="*/ 127664 w 291827"/>
                <a:gd name="connsiteY9" fmla="*/ -26 h 320028"/>
                <a:gd name="connsiteX10" fmla="*/ 88652 w 291827"/>
                <a:gd name="connsiteY10" fmla="*/ 4277 h 320028"/>
                <a:gd name="connsiteX11" fmla="*/ 47599 w 291827"/>
                <a:gd name="connsiteY11" fmla="*/ 11569 h 320028"/>
                <a:gd name="connsiteX12" fmla="*/ 21640 w 291827"/>
                <a:gd name="connsiteY12" fmla="*/ 46132 h 320028"/>
                <a:gd name="connsiteX13" fmla="*/ 11577 w 291827"/>
                <a:gd name="connsiteY13" fmla="*/ 102279 h 320028"/>
                <a:gd name="connsiteX14" fmla="*/ -17 w 291827"/>
                <a:gd name="connsiteY14" fmla="*/ 102279 h 320028"/>
                <a:gd name="connsiteX15" fmla="*/ 47016 w 291827"/>
                <a:gd name="connsiteY15" fmla="*/ 154197 h 320028"/>
                <a:gd name="connsiteX16" fmla="*/ 84569 w 291827"/>
                <a:gd name="connsiteY16" fmla="*/ 179428 h 320028"/>
                <a:gd name="connsiteX17" fmla="*/ 122122 w 291827"/>
                <a:gd name="connsiteY17" fmla="*/ 200209 h 320028"/>
                <a:gd name="connsiteX18" fmla="*/ 185124 w 291827"/>
                <a:gd name="connsiteY18" fmla="*/ 234262 h 320028"/>
                <a:gd name="connsiteX19" fmla="*/ 158727 w 291827"/>
                <a:gd name="connsiteY19" fmla="*/ 283555 h 320028"/>
                <a:gd name="connsiteX20" fmla="*/ 147571 w 291827"/>
                <a:gd name="connsiteY20" fmla="*/ 307691 h 320028"/>
                <a:gd name="connsiteX21" fmla="*/ 179072 w 291827"/>
                <a:gd name="connsiteY21" fmla="*/ 314983 h 320028"/>
                <a:gd name="connsiteX22" fmla="*/ 211520 w 291827"/>
                <a:gd name="connsiteY22" fmla="*/ 318264 h 320028"/>
                <a:gd name="connsiteX23" fmla="*/ 240688 w 291827"/>
                <a:gd name="connsiteY23" fmla="*/ 311702 h 320028"/>
                <a:gd name="connsiteX24" fmla="*/ 267157 w 291827"/>
                <a:gd name="connsiteY24" fmla="*/ 297118 h 320028"/>
                <a:gd name="connsiteX25" fmla="*/ 284366 w 291827"/>
                <a:gd name="connsiteY25" fmla="*/ 243377 h 320028"/>
                <a:gd name="connsiteX26" fmla="*/ 287429 w 291827"/>
                <a:gd name="connsiteY26" fmla="*/ 174979 h 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1827" h="320028">
                  <a:moveTo>
                    <a:pt x="287429" y="174979"/>
                  </a:moveTo>
                  <a:cubicBezTo>
                    <a:pt x="275251" y="168417"/>
                    <a:pt x="263074" y="181542"/>
                    <a:pt x="258990" y="181542"/>
                  </a:cubicBezTo>
                  <a:cubicBezTo>
                    <a:pt x="254907" y="181542"/>
                    <a:pt x="245792" y="153104"/>
                    <a:pt x="242730" y="141072"/>
                  </a:cubicBezTo>
                  <a:cubicBezTo>
                    <a:pt x="239667" y="129040"/>
                    <a:pt x="227489" y="104613"/>
                    <a:pt x="219395" y="110300"/>
                  </a:cubicBezTo>
                  <a:cubicBezTo>
                    <a:pt x="211302" y="115988"/>
                    <a:pt x="213271" y="108113"/>
                    <a:pt x="190228" y="107019"/>
                  </a:cubicBezTo>
                  <a:cubicBezTo>
                    <a:pt x="167186" y="105925"/>
                    <a:pt x="167842" y="101550"/>
                    <a:pt x="172946" y="77414"/>
                  </a:cubicBezTo>
                  <a:cubicBezTo>
                    <a:pt x="178051" y="53278"/>
                    <a:pt x="157707" y="37892"/>
                    <a:pt x="166821" y="32496"/>
                  </a:cubicBezTo>
                  <a:cubicBezTo>
                    <a:pt x="174113" y="28340"/>
                    <a:pt x="173092" y="23527"/>
                    <a:pt x="165363" y="12954"/>
                  </a:cubicBezTo>
                  <a:cubicBezTo>
                    <a:pt x="163730" y="14245"/>
                    <a:pt x="161746" y="15003"/>
                    <a:pt x="159675" y="15142"/>
                  </a:cubicBezTo>
                  <a:cubicBezTo>
                    <a:pt x="151654" y="15142"/>
                    <a:pt x="141664" y="-26"/>
                    <a:pt x="127664" y="-26"/>
                  </a:cubicBezTo>
                  <a:cubicBezTo>
                    <a:pt x="113663" y="-26"/>
                    <a:pt x="98496" y="-1119"/>
                    <a:pt x="88652" y="4277"/>
                  </a:cubicBezTo>
                  <a:cubicBezTo>
                    <a:pt x="78809" y="9673"/>
                    <a:pt x="59485" y="3256"/>
                    <a:pt x="47599" y="11569"/>
                  </a:cubicBezTo>
                  <a:cubicBezTo>
                    <a:pt x="35713" y="19881"/>
                    <a:pt x="20619" y="38549"/>
                    <a:pt x="21640" y="46132"/>
                  </a:cubicBezTo>
                  <a:cubicBezTo>
                    <a:pt x="22661" y="53716"/>
                    <a:pt x="17630" y="100165"/>
                    <a:pt x="11577" y="102279"/>
                  </a:cubicBezTo>
                  <a:cubicBezTo>
                    <a:pt x="7735" y="102885"/>
                    <a:pt x="3826" y="102885"/>
                    <a:pt x="-17" y="102279"/>
                  </a:cubicBezTo>
                  <a:cubicBezTo>
                    <a:pt x="12285" y="122369"/>
                    <a:pt x="28239" y="139971"/>
                    <a:pt x="47016" y="154197"/>
                  </a:cubicBezTo>
                  <a:cubicBezTo>
                    <a:pt x="65245" y="166229"/>
                    <a:pt x="64225" y="177167"/>
                    <a:pt x="84569" y="179428"/>
                  </a:cubicBezTo>
                  <a:cubicBezTo>
                    <a:pt x="99648" y="180105"/>
                    <a:pt x="113540" y="187791"/>
                    <a:pt x="122122" y="200209"/>
                  </a:cubicBezTo>
                  <a:cubicBezTo>
                    <a:pt x="129414" y="210126"/>
                    <a:pt x="181040" y="226533"/>
                    <a:pt x="185124" y="234262"/>
                  </a:cubicBezTo>
                  <a:cubicBezTo>
                    <a:pt x="189207" y="241991"/>
                    <a:pt x="158727" y="263867"/>
                    <a:pt x="158727" y="283555"/>
                  </a:cubicBezTo>
                  <a:cubicBezTo>
                    <a:pt x="158727" y="303243"/>
                    <a:pt x="147571" y="301129"/>
                    <a:pt x="147571" y="307691"/>
                  </a:cubicBezTo>
                  <a:cubicBezTo>
                    <a:pt x="147571" y="314254"/>
                    <a:pt x="170905" y="309879"/>
                    <a:pt x="179072" y="314983"/>
                  </a:cubicBezTo>
                  <a:cubicBezTo>
                    <a:pt x="187239" y="320087"/>
                    <a:pt x="201385" y="311702"/>
                    <a:pt x="211520" y="318264"/>
                  </a:cubicBezTo>
                  <a:cubicBezTo>
                    <a:pt x="221656" y="324827"/>
                    <a:pt x="232886" y="309514"/>
                    <a:pt x="240688" y="311702"/>
                  </a:cubicBezTo>
                  <a:cubicBezTo>
                    <a:pt x="248490" y="313890"/>
                    <a:pt x="256949" y="296389"/>
                    <a:pt x="267157" y="297118"/>
                  </a:cubicBezTo>
                  <a:cubicBezTo>
                    <a:pt x="277366" y="297847"/>
                    <a:pt x="286408" y="258690"/>
                    <a:pt x="284366" y="243377"/>
                  </a:cubicBezTo>
                  <a:cubicBezTo>
                    <a:pt x="282324" y="228064"/>
                    <a:pt x="299606" y="181542"/>
                    <a:pt x="287429" y="174979"/>
                  </a:cubicBezTo>
                  <a:close/>
                </a:path>
              </a:pathLst>
            </a:custGeom>
            <a:grpFill/>
            <a:ln w="3175" cap="flat">
              <a:solidFill>
                <a:srgbClr val="F3F3F3"/>
              </a:solidFill>
              <a:prstDash val="solid"/>
              <a:miter/>
            </a:ln>
          </p:spPr>
          <p:txBody>
            <a:bodyPr rtlCol="0" anchor="ctr"/>
            <a:lstStyle/>
            <a:p>
              <a:endParaRPr lang="pt-PT"/>
            </a:p>
          </p:txBody>
        </p:sp>
        <p:sp>
          <p:nvSpPr>
            <p:cNvPr id="165" name="Forma livre: Forma 164">
              <a:extLst>
                <a:ext uri="{FF2B5EF4-FFF2-40B4-BE49-F238E27FC236}">
                  <a16:creationId xmlns:a16="http://schemas.microsoft.com/office/drawing/2014/main" id="{8DE994F9-D8B8-4BA4-9DAE-EEE12E15F23C}"/>
                </a:ext>
              </a:extLst>
            </p:cNvPr>
            <p:cNvSpPr/>
            <p:nvPr/>
          </p:nvSpPr>
          <p:spPr>
            <a:xfrm>
              <a:off x="2792412" y="3973927"/>
              <a:ext cx="109385" cy="98433"/>
            </a:xfrm>
            <a:custGeom>
              <a:avLst/>
              <a:gdLst>
                <a:gd name="connsiteX0" fmla="*/ 104192 w 109385"/>
                <a:gd name="connsiteY0" fmla="*/ 77973 h 98433"/>
                <a:gd name="connsiteX1" fmla="*/ 109369 w 109385"/>
                <a:gd name="connsiteY1" fmla="*/ 54712 h 98433"/>
                <a:gd name="connsiteX2" fmla="*/ 75900 w 109385"/>
                <a:gd name="connsiteY2" fmla="*/ 9648 h 98433"/>
                <a:gd name="connsiteX3" fmla="*/ 59128 w 109385"/>
                <a:gd name="connsiteY3" fmla="*/ 7679 h 98433"/>
                <a:gd name="connsiteX4" fmla="*/ 25659 w 109385"/>
                <a:gd name="connsiteY4" fmla="*/ 1627 h 98433"/>
                <a:gd name="connsiteX5" fmla="*/ 6992 w 109385"/>
                <a:gd name="connsiteY5" fmla="*/ 460 h 98433"/>
                <a:gd name="connsiteX6" fmla="*/ 4439 w 109385"/>
                <a:gd name="connsiteY6" fmla="*/ 15044 h 98433"/>
                <a:gd name="connsiteX7" fmla="*/ 13408 w 109385"/>
                <a:gd name="connsiteY7" fmla="*/ 46618 h 98433"/>
                <a:gd name="connsiteX8" fmla="*/ 32951 w 109385"/>
                <a:gd name="connsiteY8" fmla="*/ 42534 h 98433"/>
                <a:gd name="connsiteX9" fmla="*/ 47972 w 109385"/>
                <a:gd name="connsiteY9" fmla="*/ 56316 h 98433"/>
                <a:gd name="connsiteX10" fmla="*/ 71962 w 109385"/>
                <a:gd name="connsiteY10" fmla="*/ 79066 h 98433"/>
                <a:gd name="connsiteX11" fmla="*/ 91504 w 109385"/>
                <a:gd name="connsiteY11" fmla="*/ 97661 h 98433"/>
                <a:gd name="connsiteX12" fmla="*/ 99671 w 109385"/>
                <a:gd name="connsiteY12" fmla="*/ 98317 h 98433"/>
                <a:gd name="connsiteX13" fmla="*/ 104192 w 109385"/>
                <a:gd name="connsiteY13" fmla="*/ 77973 h 9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385" h="98433">
                  <a:moveTo>
                    <a:pt x="104192" y="77973"/>
                  </a:moveTo>
                  <a:cubicBezTo>
                    <a:pt x="103011" y="69849"/>
                    <a:pt x="104856" y="61573"/>
                    <a:pt x="109369" y="54712"/>
                  </a:cubicBezTo>
                  <a:cubicBezTo>
                    <a:pt x="97287" y="40405"/>
                    <a:pt x="86108" y="25355"/>
                    <a:pt x="75900" y="9648"/>
                  </a:cubicBezTo>
                  <a:cubicBezTo>
                    <a:pt x="70263" y="11194"/>
                    <a:pt x="64255" y="10486"/>
                    <a:pt x="59128" y="7679"/>
                  </a:cubicBezTo>
                  <a:cubicBezTo>
                    <a:pt x="51836" y="1627"/>
                    <a:pt x="33096" y="5710"/>
                    <a:pt x="25659" y="1627"/>
                  </a:cubicBezTo>
                  <a:cubicBezTo>
                    <a:pt x="19606" y="-196"/>
                    <a:pt x="13219" y="-597"/>
                    <a:pt x="6992" y="460"/>
                  </a:cubicBezTo>
                  <a:cubicBezTo>
                    <a:pt x="9201" y="5382"/>
                    <a:pt x="8195" y="11165"/>
                    <a:pt x="4439" y="15044"/>
                  </a:cubicBezTo>
                  <a:cubicBezTo>
                    <a:pt x="-2342" y="19929"/>
                    <a:pt x="-2853" y="39326"/>
                    <a:pt x="13408" y="46618"/>
                  </a:cubicBezTo>
                  <a:cubicBezTo>
                    <a:pt x="29669" y="53910"/>
                    <a:pt x="24711" y="42534"/>
                    <a:pt x="32951" y="42534"/>
                  </a:cubicBezTo>
                  <a:cubicBezTo>
                    <a:pt x="41190" y="42534"/>
                    <a:pt x="40242" y="56316"/>
                    <a:pt x="47972" y="56316"/>
                  </a:cubicBezTo>
                  <a:cubicBezTo>
                    <a:pt x="55701" y="56316"/>
                    <a:pt x="72691" y="66087"/>
                    <a:pt x="71962" y="79066"/>
                  </a:cubicBezTo>
                  <a:cubicBezTo>
                    <a:pt x="71233" y="92046"/>
                    <a:pt x="77941" y="97661"/>
                    <a:pt x="91504" y="97661"/>
                  </a:cubicBezTo>
                  <a:cubicBezTo>
                    <a:pt x="94239" y="97683"/>
                    <a:pt x="96966" y="97901"/>
                    <a:pt x="99671" y="98317"/>
                  </a:cubicBezTo>
                  <a:cubicBezTo>
                    <a:pt x="102005" y="89421"/>
                    <a:pt x="105432" y="82421"/>
                    <a:pt x="104192" y="77973"/>
                  </a:cubicBezTo>
                  <a:close/>
                </a:path>
              </a:pathLst>
            </a:custGeom>
            <a:grpFill/>
            <a:ln w="3175" cap="flat">
              <a:solidFill>
                <a:srgbClr val="F3F3F3"/>
              </a:solidFill>
              <a:prstDash val="solid"/>
              <a:miter/>
            </a:ln>
          </p:spPr>
          <p:txBody>
            <a:bodyPr rtlCol="0" anchor="ctr"/>
            <a:lstStyle/>
            <a:p>
              <a:endParaRPr lang="pt-PT"/>
            </a:p>
          </p:txBody>
        </p:sp>
        <p:sp>
          <p:nvSpPr>
            <p:cNvPr id="166" name="Forma livre: Forma 165">
              <a:extLst>
                <a:ext uri="{FF2B5EF4-FFF2-40B4-BE49-F238E27FC236}">
                  <a16:creationId xmlns:a16="http://schemas.microsoft.com/office/drawing/2014/main" id="{18394D6A-6E7D-4984-A189-06A2096FC0BF}"/>
                </a:ext>
              </a:extLst>
            </p:cNvPr>
            <p:cNvSpPr/>
            <p:nvPr/>
          </p:nvSpPr>
          <p:spPr>
            <a:xfrm>
              <a:off x="2892172" y="4025827"/>
              <a:ext cx="197536" cy="90357"/>
            </a:xfrm>
            <a:custGeom>
              <a:avLst/>
              <a:gdLst>
                <a:gd name="connsiteX0" fmla="*/ 178196 w 197536"/>
                <a:gd name="connsiteY0" fmla="*/ 29208 h 90357"/>
                <a:gd name="connsiteX1" fmla="*/ 138674 w 197536"/>
                <a:gd name="connsiteY1" fmla="*/ 8135 h 90357"/>
                <a:gd name="connsiteX2" fmla="*/ 135539 w 197536"/>
                <a:gd name="connsiteY2" fmla="*/ 4416 h 90357"/>
                <a:gd name="connsiteX3" fmla="*/ 129122 w 197536"/>
                <a:gd name="connsiteY3" fmla="*/ 2010 h 90357"/>
                <a:gd name="connsiteX4" fmla="*/ 81069 w 197536"/>
                <a:gd name="connsiteY4" fmla="*/ 21479 h 90357"/>
                <a:gd name="connsiteX5" fmla="*/ 27036 w 197536"/>
                <a:gd name="connsiteY5" fmla="*/ 19875 h 90357"/>
                <a:gd name="connsiteX6" fmla="*/ 9681 w 197536"/>
                <a:gd name="connsiteY6" fmla="*/ 3030 h 90357"/>
                <a:gd name="connsiteX7" fmla="*/ 4504 w 197536"/>
                <a:gd name="connsiteY7" fmla="*/ 26291 h 90357"/>
                <a:gd name="connsiteX8" fmla="*/ -17 w 197536"/>
                <a:gd name="connsiteY8" fmla="*/ 46417 h 90357"/>
                <a:gd name="connsiteX9" fmla="*/ 37463 w 197536"/>
                <a:gd name="connsiteY9" fmla="*/ 61584 h 90357"/>
                <a:gd name="connsiteX10" fmla="*/ 57953 w 197536"/>
                <a:gd name="connsiteY10" fmla="*/ 65376 h 90357"/>
                <a:gd name="connsiteX11" fmla="*/ 87996 w 197536"/>
                <a:gd name="connsiteY11" fmla="*/ 86231 h 90357"/>
                <a:gd name="connsiteX12" fmla="*/ 94559 w 197536"/>
                <a:gd name="connsiteY12" fmla="*/ 78137 h 90357"/>
                <a:gd name="connsiteX13" fmla="*/ 84860 w 197536"/>
                <a:gd name="connsiteY13" fmla="*/ 57938 h 90357"/>
                <a:gd name="connsiteX14" fmla="*/ 102871 w 197536"/>
                <a:gd name="connsiteY14" fmla="*/ 40073 h 90357"/>
                <a:gd name="connsiteX15" fmla="*/ 140352 w 197536"/>
                <a:gd name="connsiteY15" fmla="*/ 27166 h 90357"/>
                <a:gd name="connsiteX16" fmla="*/ 150123 w 197536"/>
                <a:gd name="connsiteY16" fmla="*/ 52250 h 90357"/>
                <a:gd name="connsiteX17" fmla="*/ 170029 w 197536"/>
                <a:gd name="connsiteY17" fmla="*/ 90241 h 90357"/>
                <a:gd name="connsiteX18" fmla="*/ 192853 w 197536"/>
                <a:gd name="connsiteY18" fmla="*/ 66324 h 90357"/>
                <a:gd name="connsiteX19" fmla="*/ 197520 w 197536"/>
                <a:gd name="connsiteY19" fmla="*/ 54949 h 90357"/>
                <a:gd name="connsiteX20" fmla="*/ 178196 w 197536"/>
                <a:gd name="connsiteY20" fmla="*/ 29208 h 9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7536" h="90357">
                  <a:moveTo>
                    <a:pt x="178196" y="29208"/>
                  </a:moveTo>
                  <a:cubicBezTo>
                    <a:pt x="163109" y="26590"/>
                    <a:pt x="149255" y="19204"/>
                    <a:pt x="138674" y="8135"/>
                  </a:cubicBezTo>
                  <a:cubicBezTo>
                    <a:pt x="137552" y="6961"/>
                    <a:pt x="136501" y="5721"/>
                    <a:pt x="135539" y="4416"/>
                  </a:cubicBezTo>
                  <a:cubicBezTo>
                    <a:pt x="133337" y="3789"/>
                    <a:pt x="131193" y="2987"/>
                    <a:pt x="129122" y="2010"/>
                  </a:cubicBezTo>
                  <a:cubicBezTo>
                    <a:pt x="115632" y="-4480"/>
                    <a:pt x="98350" y="4416"/>
                    <a:pt x="81069" y="21479"/>
                  </a:cubicBezTo>
                  <a:cubicBezTo>
                    <a:pt x="63787" y="38542"/>
                    <a:pt x="42057" y="28771"/>
                    <a:pt x="27036" y="19875"/>
                  </a:cubicBezTo>
                  <a:cubicBezTo>
                    <a:pt x="20517" y="15077"/>
                    <a:pt x="14676" y="9404"/>
                    <a:pt x="9681" y="3030"/>
                  </a:cubicBezTo>
                  <a:cubicBezTo>
                    <a:pt x="5168" y="9892"/>
                    <a:pt x="3323" y="18169"/>
                    <a:pt x="4504" y="26291"/>
                  </a:cubicBezTo>
                  <a:cubicBezTo>
                    <a:pt x="5671" y="30740"/>
                    <a:pt x="2244" y="37740"/>
                    <a:pt x="-17" y="46417"/>
                  </a:cubicBezTo>
                  <a:cubicBezTo>
                    <a:pt x="13590" y="48109"/>
                    <a:pt x="26511" y="53344"/>
                    <a:pt x="37463" y="61584"/>
                  </a:cubicBezTo>
                  <a:cubicBezTo>
                    <a:pt x="44507" y="60972"/>
                    <a:pt x="51595" y="62284"/>
                    <a:pt x="57953" y="65376"/>
                  </a:cubicBezTo>
                  <a:cubicBezTo>
                    <a:pt x="69008" y="70699"/>
                    <a:pt x="79144" y="77736"/>
                    <a:pt x="87996" y="86231"/>
                  </a:cubicBezTo>
                  <a:cubicBezTo>
                    <a:pt x="90723" y="84021"/>
                    <a:pt x="92962" y="81265"/>
                    <a:pt x="94559" y="78137"/>
                  </a:cubicBezTo>
                  <a:cubicBezTo>
                    <a:pt x="98350" y="70043"/>
                    <a:pt x="86319" y="66834"/>
                    <a:pt x="84860" y="57938"/>
                  </a:cubicBezTo>
                  <a:cubicBezTo>
                    <a:pt x="83402" y="49042"/>
                    <a:pt x="99882" y="52250"/>
                    <a:pt x="102871" y="40073"/>
                  </a:cubicBezTo>
                  <a:cubicBezTo>
                    <a:pt x="105861" y="27896"/>
                    <a:pt x="129851" y="22281"/>
                    <a:pt x="140352" y="27166"/>
                  </a:cubicBezTo>
                  <a:cubicBezTo>
                    <a:pt x="150852" y="32052"/>
                    <a:pt x="159894" y="40073"/>
                    <a:pt x="150123" y="52250"/>
                  </a:cubicBezTo>
                  <a:cubicBezTo>
                    <a:pt x="142831" y="61293"/>
                    <a:pt x="157415" y="77553"/>
                    <a:pt x="170029" y="90241"/>
                  </a:cubicBezTo>
                  <a:cubicBezTo>
                    <a:pt x="177219" y="81878"/>
                    <a:pt x="184839" y="73893"/>
                    <a:pt x="192853" y="66324"/>
                  </a:cubicBezTo>
                  <a:cubicBezTo>
                    <a:pt x="195580" y="63123"/>
                    <a:pt x="197213" y="59141"/>
                    <a:pt x="197520" y="54949"/>
                  </a:cubicBezTo>
                  <a:cubicBezTo>
                    <a:pt x="192051" y="51886"/>
                    <a:pt x="185707" y="41313"/>
                    <a:pt x="178196" y="29208"/>
                  </a:cubicBezTo>
                  <a:close/>
                </a:path>
              </a:pathLst>
            </a:custGeom>
            <a:grpFill/>
            <a:ln w="3175" cap="flat">
              <a:solidFill>
                <a:srgbClr val="F3F3F3"/>
              </a:solidFill>
              <a:prstDash val="solid"/>
              <a:miter/>
            </a:ln>
          </p:spPr>
          <p:txBody>
            <a:bodyPr rtlCol="0" anchor="ctr"/>
            <a:lstStyle/>
            <a:p>
              <a:endParaRPr lang="pt-PT"/>
            </a:p>
          </p:txBody>
        </p:sp>
        <p:sp>
          <p:nvSpPr>
            <p:cNvPr id="167" name="Forma livre: Forma 166">
              <a:extLst>
                <a:ext uri="{FF2B5EF4-FFF2-40B4-BE49-F238E27FC236}">
                  <a16:creationId xmlns:a16="http://schemas.microsoft.com/office/drawing/2014/main" id="{724C3F6E-F144-490C-9C1B-0EEFA6FF4ABB}"/>
                </a:ext>
              </a:extLst>
            </p:cNvPr>
            <p:cNvSpPr/>
            <p:nvPr/>
          </p:nvSpPr>
          <p:spPr>
            <a:xfrm>
              <a:off x="3026561" y="3948909"/>
              <a:ext cx="403283" cy="588991"/>
            </a:xfrm>
            <a:custGeom>
              <a:avLst/>
              <a:gdLst>
                <a:gd name="connsiteX0" fmla="*/ 396515 w 403283"/>
                <a:gd name="connsiteY0" fmla="*/ 338809 h 588991"/>
                <a:gd name="connsiteX1" fmla="*/ 397900 w 403283"/>
                <a:gd name="connsiteY1" fmla="*/ 311465 h 588991"/>
                <a:gd name="connsiteX2" fmla="*/ 384702 w 403283"/>
                <a:gd name="connsiteY2" fmla="*/ 283318 h 588991"/>
                <a:gd name="connsiteX3" fmla="*/ 392796 w 403283"/>
                <a:gd name="connsiteY3" fmla="*/ 216452 h 588991"/>
                <a:gd name="connsiteX4" fmla="*/ 353201 w 403283"/>
                <a:gd name="connsiteY4" fmla="*/ 205150 h 588991"/>
                <a:gd name="connsiteX5" fmla="*/ 305877 w 403283"/>
                <a:gd name="connsiteY5" fmla="*/ 182836 h 588991"/>
                <a:gd name="connsiteX6" fmla="*/ 247979 w 403283"/>
                <a:gd name="connsiteY6" fmla="*/ 177368 h 588991"/>
                <a:gd name="connsiteX7" fmla="*/ 226104 w 403283"/>
                <a:gd name="connsiteY7" fmla="*/ 129168 h 588991"/>
                <a:gd name="connsiteX8" fmla="*/ 211520 w 403283"/>
                <a:gd name="connsiteY8" fmla="*/ 105105 h 588991"/>
                <a:gd name="connsiteX9" fmla="*/ 195624 w 403283"/>
                <a:gd name="connsiteY9" fmla="*/ 97011 h 588991"/>
                <a:gd name="connsiteX10" fmla="*/ 200728 w 403283"/>
                <a:gd name="connsiteY10" fmla="*/ 80240 h 588991"/>
                <a:gd name="connsiteX11" fmla="*/ 205760 w 403283"/>
                <a:gd name="connsiteY11" fmla="*/ 53187 h 588991"/>
                <a:gd name="connsiteX12" fmla="*/ 235583 w 403283"/>
                <a:gd name="connsiteY12" fmla="*/ 11915 h 588991"/>
                <a:gd name="connsiteX13" fmla="*/ 245865 w 403283"/>
                <a:gd name="connsiteY13" fmla="*/ 4623 h 588991"/>
                <a:gd name="connsiteX14" fmla="*/ 249073 w 403283"/>
                <a:gd name="connsiteY14" fmla="*/ -117 h 588991"/>
                <a:gd name="connsiteX15" fmla="*/ 241782 w 403283"/>
                <a:gd name="connsiteY15" fmla="*/ -117 h 588991"/>
                <a:gd name="connsiteX16" fmla="*/ 224864 w 403283"/>
                <a:gd name="connsiteY16" fmla="*/ 9509 h 588991"/>
                <a:gd name="connsiteX17" fmla="*/ 200364 w 403283"/>
                <a:gd name="connsiteY17" fmla="*/ 13446 h 588991"/>
                <a:gd name="connsiteX18" fmla="*/ 176884 w 403283"/>
                <a:gd name="connsiteY18" fmla="*/ 34374 h 588991"/>
                <a:gd name="connsiteX19" fmla="*/ 157852 w 403283"/>
                <a:gd name="connsiteY19" fmla="*/ 39916 h 588991"/>
                <a:gd name="connsiteX20" fmla="*/ 149758 w 403283"/>
                <a:gd name="connsiteY20" fmla="*/ 47208 h 588991"/>
                <a:gd name="connsiteX21" fmla="*/ 119862 w 403283"/>
                <a:gd name="connsiteY21" fmla="*/ 72511 h 588991"/>
                <a:gd name="connsiteX22" fmla="*/ 89746 w 403283"/>
                <a:gd name="connsiteY22" fmla="*/ 101168 h 588991"/>
                <a:gd name="connsiteX23" fmla="*/ 70641 w 403283"/>
                <a:gd name="connsiteY23" fmla="*/ 129095 h 588991"/>
                <a:gd name="connsiteX24" fmla="*/ 63357 w 403283"/>
                <a:gd name="connsiteY24" fmla="*/ 130999 h 588991"/>
                <a:gd name="connsiteX25" fmla="*/ 63350 w 403283"/>
                <a:gd name="connsiteY25" fmla="*/ 130991 h 588991"/>
                <a:gd name="connsiteX26" fmla="*/ 58683 w 403283"/>
                <a:gd name="connsiteY26" fmla="*/ 142366 h 588991"/>
                <a:gd name="connsiteX27" fmla="*/ 35859 w 403283"/>
                <a:gd name="connsiteY27" fmla="*/ 166284 h 588991"/>
                <a:gd name="connsiteX28" fmla="*/ 46724 w 403283"/>
                <a:gd name="connsiteY28" fmla="*/ 177659 h 588991"/>
                <a:gd name="connsiteX29" fmla="*/ 53506 w 403283"/>
                <a:gd name="connsiteY29" fmla="*/ 206025 h 588991"/>
                <a:gd name="connsiteX30" fmla="*/ 53506 w 403283"/>
                <a:gd name="connsiteY30" fmla="*/ 226296 h 588991"/>
                <a:gd name="connsiteX31" fmla="*/ 59485 w 403283"/>
                <a:gd name="connsiteY31" fmla="*/ 283027 h 588991"/>
                <a:gd name="connsiteX32" fmla="*/ 52193 w 403283"/>
                <a:gd name="connsiteY32" fmla="*/ 314601 h 588991"/>
                <a:gd name="connsiteX33" fmla="*/ 23973 w 403283"/>
                <a:gd name="connsiteY33" fmla="*/ 339466 h 588991"/>
                <a:gd name="connsiteX34" fmla="*/ 6765 w 403283"/>
                <a:gd name="connsiteY34" fmla="*/ 362945 h 588991"/>
                <a:gd name="connsiteX35" fmla="*/ -17 w 403283"/>
                <a:gd name="connsiteY35" fmla="*/ 378185 h 588991"/>
                <a:gd name="connsiteX36" fmla="*/ 41765 w 403283"/>
                <a:gd name="connsiteY36" fmla="*/ 403488 h 588991"/>
                <a:gd name="connsiteX37" fmla="*/ 62912 w 403283"/>
                <a:gd name="connsiteY37" fmla="*/ 420333 h 588991"/>
                <a:gd name="connsiteX38" fmla="*/ 88725 w 403283"/>
                <a:gd name="connsiteY38" fmla="*/ 420333 h 588991"/>
                <a:gd name="connsiteX39" fmla="*/ 112934 w 403283"/>
                <a:gd name="connsiteY39" fmla="*/ 440677 h 588991"/>
                <a:gd name="connsiteX40" fmla="*/ 114465 w 403283"/>
                <a:gd name="connsiteY40" fmla="*/ 442500 h 588991"/>
                <a:gd name="connsiteX41" fmla="*/ 143633 w 403283"/>
                <a:gd name="connsiteY41" fmla="*/ 441479 h 588991"/>
                <a:gd name="connsiteX42" fmla="*/ 163613 w 403283"/>
                <a:gd name="connsiteY42" fmla="*/ 472032 h 588991"/>
                <a:gd name="connsiteX43" fmla="*/ 184832 w 403283"/>
                <a:gd name="connsiteY43" fmla="*/ 494928 h 588991"/>
                <a:gd name="connsiteX44" fmla="*/ 197812 w 403283"/>
                <a:gd name="connsiteY44" fmla="*/ 517752 h 588991"/>
                <a:gd name="connsiteX45" fmla="*/ 236677 w 403283"/>
                <a:gd name="connsiteY45" fmla="*/ 522856 h 588991"/>
                <a:gd name="connsiteX46" fmla="*/ 256657 w 403283"/>
                <a:gd name="connsiteY46" fmla="*/ 520304 h 588991"/>
                <a:gd name="connsiteX47" fmla="*/ 279043 w 403283"/>
                <a:gd name="connsiteY47" fmla="*/ 519064 h 588991"/>
                <a:gd name="connsiteX48" fmla="*/ 303762 w 403283"/>
                <a:gd name="connsiteY48" fmla="*/ 540940 h 588991"/>
                <a:gd name="connsiteX49" fmla="*/ 286116 w 403283"/>
                <a:gd name="connsiteY49" fmla="*/ 571493 h 588991"/>
                <a:gd name="connsiteX50" fmla="*/ 306242 w 403283"/>
                <a:gd name="connsiteY50" fmla="*/ 588848 h 588991"/>
                <a:gd name="connsiteX51" fmla="*/ 307919 w 403283"/>
                <a:gd name="connsiteY51" fmla="*/ 588848 h 588991"/>
                <a:gd name="connsiteX52" fmla="*/ 320898 w 403283"/>
                <a:gd name="connsiteY52" fmla="*/ 539190 h 588991"/>
                <a:gd name="connsiteX53" fmla="*/ 327825 w 403283"/>
                <a:gd name="connsiteY53" fmla="*/ 489386 h 588991"/>
                <a:gd name="connsiteX54" fmla="*/ 305950 w 403283"/>
                <a:gd name="connsiteY54" fmla="*/ 430176 h 588991"/>
                <a:gd name="connsiteX55" fmla="*/ 328992 w 403283"/>
                <a:gd name="connsiteY55" fmla="*/ 410415 h 588991"/>
                <a:gd name="connsiteX56" fmla="*/ 322211 w 403283"/>
                <a:gd name="connsiteY56" fmla="*/ 395832 h 588991"/>
                <a:gd name="connsiteX57" fmla="*/ 313388 w 403283"/>
                <a:gd name="connsiteY57" fmla="*/ 375779 h 588991"/>
                <a:gd name="connsiteX58" fmla="*/ 364431 w 403283"/>
                <a:gd name="connsiteY58" fmla="*/ 371696 h 588991"/>
                <a:gd name="connsiteX59" fmla="*/ 402348 w 403283"/>
                <a:gd name="connsiteY59" fmla="*/ 358206 h 588991"/>
                <a:gd name="connsiteX60" fmla="*/ 396515 w 403283"/>
                <a:gd name="connsiteY60" fmla="*/ 338809 h 588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03283" h="588991">
                  <a:moveTo>
                    <a:pt x="396515" y="338809"/>
                  </a:moveTo>
                  <a:cubicBezTo>
                    <a:pt x="387400" y="331517"/>
                    <a:pt x="390754" y="320215"/>
                    <a:pt x="397900" y="311465"/>
                  </a:cubicBezTo>
                  <a:cubicBezTo>
                    <a:pt x="405046" y="302715"/>
                    <a:pt x="393525" y="293891"/>
                    <a:pt x="384702" y="283318"/>
                  </a:cubicBezTo>
                  <a:cubicBezTo>
                    <a:pt x="375879" y="272745"/>
                    <a:pt x="382660" y="234390"/>
                    <a:pt x="392796" y="216452"/>
                  </a:cubicBezTo>
                  <a:cubicBezTo>
                    <a:pt x="402932" y="198514"/>
                    <a:pt x="372160" y="202597"/>
                    <a:pt x="353201" y="205150"/>
                  </a:cubicBezTo>
                  <a:cubicBezTo>
                    <a:pt x="334417" y="207607"/>
                    <a:pt x="315932" y="198893"/>
                    <a:pt x="305877" y="182836"/>
                  </a:cubicBezTo>
                  <a:cubicBezTo>
                    <a:pt x="293700" y="166065"/>
                    <a:pt x="277074" y="176638"/>
                    <a:pt x="247979" y="177368"/>
                  </a:cubicBezTo>
                  <a:cubicBezTo>
                    <a:pt x="218885" y="178097"/>
                    <a:pt x="224646" y="142658"/>
                    <a:pt x="226104" y="129168"/>
                  </a:cubicBezTo>
                  <a:cubicBezTo>
                    <a:pt x="227562" y="115678"/>
                    <a:pt x="211520" y="113855"/>
                    <a:pt x="211520" y="105105"/>
                  </a:cubicBezTo>
                  <a:cubicBezTo>
                    <a:pt x="211520" y="96355"/>
                    <a:pt x="203062" y="96282"/>
                    <a:pt x="195624" y="97011"/>
                  </a:cubicBezTo>
                  <a:cubicBezTo>
                    <a:pt x="188186" y="97740"/>
                    <a:pt x="195624" y="87167"/>
                    <a:pt x="200728" y="80240"/>
                  </a:cubicBezTo>
                  <a:cubicBezTo>
                    <a:pt x="205832" y="73313"/>
                    <a:pt x="205468" y="67771"/>
                    <a:pt x="205760" y="53187"/>
                  </a:cubicBezTo>
                  <a:cubicBezTo>
                    <a:pt x="206051" y="38603"/>
                    <a:pt x="225739" y="26207"/>
                    <a:pt x="235583" y="11915"/>
                  </a:cubicBezTo>
                  <a:cubicBezTo>
                    <a:pt x="238077" y="8386"/>
                    <a:pt x="241709" y="5812"/>
                    <a:pt x="245865" y="4623"/>
                  </a:cubicBezTo>
                  <a:cubicBezTo>
                    <a:pt x="246463" y="2771"/>
                    <a:pt x="247571" y="1123"/>
                    <a:pt x="249073" y="-117"/>
                  </a:cubicBezTo>
                  <a:cubicBezTo>
                    <a:pt x="246740" y="-117"/>
                    <a:pt x="244407" y="-117"/>
                    <a:pt x="241782" y="-117"/>
                  </a:cubicBezTo>
                  <a:cubicBezTo>
                    <a:pt x="237209" y="4682"/>
                    <a:pt x="231325" y="8028"/>
                    <a:pt x="224864" y="9509"/>
                  </a:cubicBezTo>
                  <a:cubicBezTo>
                    <a:pt x="216770" y="11405"/>
                    <a:pt x="208458" y="11842"/>
                    <a:pt x="200364" y="13446"/>
                  </a:cubicBezTo>
                  <a:cubicBezTo>
                    <a:pt x="196623" y="23968"/>
                    <a:pt x="187771" y="31858"/>
                    <a:pt x="176884" y="34374"/>
                  </a:cubicBezTo>
                  <a:cubicBezTo>
                    <a:pt x="170409" y="35745"/>
                    <a:pt x="164050" y="37597"/>
                    <a:pt x="157852" y="39916"/>
                  </a:cubicBezTo>
                  <a:cubicBezTo>
                    <a:pt x="155315" y="42519"/>
                    <a:pt x="152609" y="44955"/>
                    <a:pt x="149758" y="47208"/>
                  </a:cubicBezTo>
                  <a:cubicBezTo>
                    <a:pt x="142554" y="58452"/>
                    <a:pt x="132141" y="67268"/>
                    <a:pt x="119862" y="72511"/>
                  </a:cubicBezTo>
                  <a:cubicBezTo>
                    <a:pt x="116558" y="87284"/>
                    <a:pt x="104665" y="98601"/>
                    <a:pt x="89746" y="101168"/>
                  </a:cubicBezTo>
                  <a:cubicBezTo>
                    <a:pt x="81579" y="111376"/>
                    <a:pt x="75600" y="123043"/>
                    <a:pt x="70641" y="129095"/>
                  </a:cubicBezTo>
                  <a:cubicBezTo>
                    <a:pt x="69154" y="131633"/>
                    <a:pt x="65894" y="132486"/>
                    <a:pt x="63357" y="130999"/>
                  </a:cubicBezTo>
                  <a:cubicBezTo>
                    <a:pt x="63357" y="130991"/>
                    <a:pt x="63350" y="130991"/>
                    <a:pt x="63350" y="130991"/>
                  </a:cubicBezTo>
                  <a:cubicBezTo>
                    <a:pt x="63043" y="135184"/>
                    <a:pt x="61410" y="139165"/>
                    <a:pt x="58683" y="142366"/>
                  </a:cubicBezTo>
                  <a:cubicBezTo>
                    <a:pt x="50669" y="149935"/>
                    <a:pt x="43049" y="157920"/>
                    <a:pt x="35859" y="166284"/>
                  </a:cubicBezTo>
                  <a:cubicBezTo>
                    <a:pt x="40089" y="170659"/>
                    <a:pt x="44026" y="174597"/>
                    <a:pt x="46724" y="177659"/>
                  </a:cubicBezTo>
                  <a:cubicBezTo>
                    <a:pt x="57224" y="189836"/>
                    <a:pt x="50443" y="199535"/>
                    <a:pt x="53506" y="206025"/>
                  </a:cubicBezTo>
                  <a:cubicBezTo>
                    <a:pt x="56568" y="212514"/>
                    <a:pt x="59485" y="222212"/>
                    <a:pt x="53506" y="226296"/>
                  </a:cubicBezTo>
                  <a:cubicBezTo>
                    <a:pt x="47526" y="230379"/>
                    <a:pt x="52703" y="274933"/>
                    <a:pt x="59485" y="283027"/>
                  </a:cubicBezTo>
                  <a:cubicBezTo>
                    <a:pt x="66266" y="291121"/>
                    <a:pt x="59485" y="298412"/>
                    <a:pt x="52193" y="314601"/>
                  </a:cubicBezTo>
                  <a:cubicBezTo>
                    <a:pt x="44901" y="330788"/>
                    <a:pt x="37755" y="338737"/>
                    <a:pt x="23973" y="339466"/>
                  </a:cubicBezTo>
                  <a:cubicBezTo>
                    <a:pt x="10192" y="340195"/>
                    <a:pt x="11213" y="362945"/>
                    <a:pt x="6765" y="362945"/>
                  </a:cubicBezTo>
                  <a:cubicBezTo>
                    <a:pt x="2317" y="362945"/>
                    <a:pt x="566" y="371185"/>
                    <a:pt x="-17" y="378185"/>
                  </a:cubicBezTo>
                  <a:cubicBezTo>
                    <a:pt x="12598" y="389634"/>
                    <a:pt x="35203" y="403488"/>
                    <a:pt x="41765" y="403488"/>
                  </a:cubicBezTo>
                  <a:cubicBezTo>
                    <a:pt x="48328" y="403488"/>
                    <a:pt x="53506" y="414499"/>
                    <a:pt x="62912" y="420333"/>
                  </a:cubicBezTo>
                  <a:cubicBezTo>
                    <a:pt x="72318" y="426166"/>
                    <a:pt x="85590" y="424635"/>
                    <a:pt x="88725" y="420333"/>
                  </a:cubicBezTo>
                  <a:cubicBezTo>
                    <a:pt x="91861" y="416030"/>
                    <a:pt x="100465" y="425437"/>
                    <a:pt x="112934" y="440677"/>
                  </a:cubicBezTo>
                  <a:lnTo>
                    <a:pt x="114465" y="442500"/>
                  </a:lnTo>
                  <a:cubicBezTo>
                    <a:pt x="124966" y="440020"/>
                    <a:pt x="138237" y="437906"/>
                    <a:pt x="143633" y="441479"/>
                  </a:cubicBezTo>
                  <a:cubicBezTo>
                    <a:pt x="153039" y="447896"/>
                    <a:pt x="150925" y="470646"/>
                    <a:pt x="163613" y="472032"/>
                  </a:cubicBezTo>
                  <a:cubicBezTo>
                    <a:pt x="175250" y="473614"/>
                    <a:pt x="184139" y="483210"/>
                    <a:pt x="184832" y="494928"/>
                  </a:cubicBezTo>
                  <a:cubicBezTo>
                    <a:pt x="183665" y="502220"/>
                    <a:pt x="198978" y="506304"/>
                    <a:pt x="197812" y="517752"/>
                  </a:cubicBezTo>
                  <a:cubicBezTo>
                    <a:pt x="196645" y="529200"/>
                    <a:pt x="231937" y="526721"/>
                    <a:pt x="236677" y="522856"/>
                  </a:cubicBezTo>
                  <a:cubicBezTo>
                    <a:pt x="242307" y="518262"/>
                    <a:pt x="250058" y="517270"/>
                    <a:pt x="256657" y="520304"/>
                  </a:cubicBezTo>
                  <a:cubicBezTo>
                    <a:pt x="262563" y="524169"/>
                    <a:pt x="273136" y="516512"/>
                    <a:pt x="279043" y="519064"/>
                  </a:cubicBezTo>
                  <a:cubicBezTo>
                    <a:pt x="284949" y="521616"/>
                    <a:pt x="308210" y="531752"/>
                    <a:pt x="303762" y="540940"/>
                  </a:cubicBezTo>
                  <a:cubicBezTo>
                    <a:pt x="299314" y="550128"/>
                    <a:pt x="282616" y="563837"/>
                    <a:pt x="286116" y="571493"/>
                  </a:cubicBezTo>
                  <a:cubicBezTo>
                    <a:pt x="288960" y="577472"/>
                    <a:pt x="301210" y="581264"/>
                    <a:pt x="306242" y="588848"/>
                  </a:cubicBezTo>
                  <a:cubicBezTo>
                    <a:pt x="306803" y="588884"/>
                    <a:pt x="307357" y="588884"/>
                    <a:pt x="307919" y="588848"/>
                  </a:cubicBezTo>
                  <a:cubicBezTo>
                    <a:pt x="316888" y="586660"/>
                    <a:pt x="320898" y="549982"/>
                    <a:pt x="320898" y="539190"/>
                  </a:cubicBezTo>
                  <a:cubicBezTo>
                    <a:pt x="321780" y="522419"/>
                    <a:pt x="324092" y="505757"/>
                    <a:pt x="327825" y="489386"/>
                  </a:cubicBezTo>
                  <a:cubicBezTo>
                    <a:pt x="333513" y="468094"/>
                    <a:pt x="305950" y="452927"/>
                    <a:pt x="305950" y="430176"/>
                  </a:cubicBezTo>
                  <a:cubicBezTo>
                    <a:pt x="305950" y="407426"/>
                    <a:pt x="316815" y="419895"/>
                    <a:pt x="328992" y="410415"/>
                  </a:cubicBezTo>
                  <a:cubicBezTo>
                    <a:pt x="341170" y="400936"/>
                    <a:pt x="328336" y="396926"/>
                    <a:pt x="322211" y="395832"/>
                  </a:cubicBezTo>
                  <a:cubicBezTo>
                    <a:pt x="316086" y="394738"/>
                    <a:pt x="311419" y="382633"/>
                    <a:pt x="313388" y="375779"/>
                  </a:cubicBezTo>
                  <a:cubicBezTo>
                    <a:pt x="315356" y="368925"/>
                    <a:pt x="352691" y="371696"/>
                    <a:pt x="364431" y="371696"/>
                  </a:cubicBezTo>
                  <a:cubicBezTo>
                    <a:pt x="377891" y="369975"/>
                    <a:pt x="390827" y="365373"/>
                    <a:pt x="402348" y="358206"/>
                  </a:cubicBezTo>
                  <a:cubicBezTo>
                    <a:pt x="404725" y="351155"/>
                    <a:pt x="402385" y="343381"/>
                    <a:pt x="396515" y="338809"/>
                  </a:cubicBezTo>
                  <a:close/>
                </a:path>
              </a:pathLst>
            </a:custGeom>
            <a:grpFill/>
            <a:ln w="3175" cap="flat">
              <a:solidFill>
                <a:srgbClr val="F3F3F3"/>
              </a:solidFill>
              <a:prstDash val="solid"/>
              <a:miter/>
            </a:ln>
          </p:spPr>
          <p:txBody>
            <a:bodyPr rtlCol="0" anchor="ctr"/>
            <a:lstStyle/>
            <a:p>
              <a:endParaRPr lang="pt-PT"/>
            </a:p>
          </p:txBody>
        </p:sp>
        <p:sp>
          <p:nvSpPr>
            <p:cNvPr id="168" name="Forma livre: Forma 167">
              <a:extLst>
                <a:ext uri="{FF2B5EF4-FFF2-40B4-BE49-F238E27FC236}">
                  <a16:creationId xmlns:a16="http://schemas.microsoft.com/office/drawing/2014/main" id="{E77250F6-52ED-4F29-AFF7-515E3A7F55A2}"/>
                </a:ext>
              </a:extLst>
            </p:cNvPr>
            <p:cNvSpPr/>
            <p:nvPr/>
          </p:nvSpPr>
          <p:spPr>
            <a:xfrm>
              <a:off x="3345776" y="4745941"/>
              <a:ext cx="411274" cy="496547"/>
            </a:xfrm>
            <a:custGeom>
              <a:avLst/>
              <a:gdLst>
                <a:gd name="connsiteX0" fmla="*/ 409955 w 411274"/>
                <a:gd name="connsiteY0" fmla="*/ 299110 h 496547"/>
                <a:gd name="connsiteX1" fmla="*/ 389902 w 411274"/>
                <a:gd name="connsiteY1" fmla="*/ 263453 h 496547"/>
                <a:gd name="connsiteX2" fmla="*/ 361901 w 411274"/>
                <a:gd name="connsiteY2" fmla="*/ 245077 h 496547"/>
                <a:gd name="connsiteX3" fmla="*/ 324859 w 411274"/>
                <a:gd name="connsiteY3" fmla="*/ 226702 h 496547"/>
                <a:gd name="connsiteX4" fmla="*/ 320848 w 411274"/>
                <a:gd name="connsiteY4" fmla="*/ 196441 h 496547"/>
                <a:gd name="connsiteX5" fmla="*/ 315890 w 411274"/>
                <a:gd name="connsiteY5" fmla="*/ 168367 h 496547"/>
                <a:gd name="connsiteX6" fmla="*/ 302837 w 411274"/>
                <a:gd name="connsiteY6" fmla="*/ 143575 h 496547"/>
                <a:gd name="connsiteX7" fmla="*/ 265868 w 411274"/>
                <a:gd name="connsiteY7" fmla="*/ 134897 h 496547"/>
                <a:gd name="connsiteX8" fmla="*/ 237867 w 411274"/>
                <a:gd name="connsiteY8" fmla="*/ 120897 h 496547"/>
                <a:gd name="connsiteX9" fmla="*/ 223794 w 411274"/>
                <a:gd name="connsiteY9" fmla="*/ 107917 h 496547"/>
                <a:gd name="connsiteX10" fmla="*/ 199803 w 411274"/>
                <a:gd name="connsiteY10" fmla="*/ 102522 h 496547"/>
                <a:gd name="connsiteX11" fmla="*/ 159771 w 411274"/>
                <a:gd name="connsiteY11" fmla="*/ 76563 h 496547"/>
                <a:gd name="connsiteX12" fmla="*/ 148760 w 411274"/>
                <a:gd name="connsiteY12" fmla="*/ 5321 h 496547"/>
                <a:gd name="connsiteX13" fmla="*/ 116749 w 411274"/>
                <a:gd name="connsiteY13" fmla="*/ 3133 h 496547"/>
                <a:gd name="connsiteX14" fmla="*/ 76717 w 411274"/>
                <a:gd name="connsiteY14" fmla="*/ 22603 h 496547"/>
                <a:gd name="connsiteX15" fmla="*/ 47549 w 411274"/>
                <a:gd name="connsiteY15" fmla="*/ 38791 h 496547"/>
                <a:gd name="connsiteX16" fmla="*/ 18382 w 411274"/>
                <a:gd name="connsiteY16" fmla="*/ 46083 h 496547"/>
                <a:gd name="connsiteX17" fmla="*/ 7006 w 411274"/>
                <a:gd name="connsiteY17" fmla="*/ 43312 h 496547"/>
                <a:gd name="connsiteX18" fmla="*/ 30340 w 411274"/>
                <a:gd name="connsiteY18" fmla="*/ 94355 h 496547"/>
                <a:gd name="connsiteX19" fmla="*/ 21371 w 411274"/>
                <a:gd name="connsiteY19" fmla="*/ 113824 h 496547"/>
                <a:gd name="connsiteX20" fmla="*/ 24361 w 411274"/>
                <a:gd name="connsiteY20" fmla="*/ 165669 h 496547"/>
                <a:gd name="connsiteX21" fmla="*/ 16340 w 411274"/>
                <a:gd name="connsiteY21" fmla="*/ 195857 h 496547"/>
                <a:gd name="connsiteX22" fmla="*/ 8319 w 411274"/>
                <a:gd name="connsiteY22" fmla="*/ 227212 h 496547"/>
                <a:gd name="connsiteX23" fmla="*/ 21371 w 411274"/>
                <a:gd name="connsiteY23" fmla="*/ 244494 h 496547"/>
                <a:gd name="connsiteX24" fmla="*/ 3360 w 411274"/>
                <a:gd name="connsiteY24" fmla="*/ 273662 h 496547"/>
                <a:gd name="connsiteX25" fmla="*/ 444 w 411274"/>
                <a:gd name="connsiteY25" fmla="*/ 288246 h 496547"/>
                <a:gd name="connsiteX26" fmla="*/ 14298 w 411274"/>
                <a:gd name="connsiteY26" fmla="*/ 305673 h 496547"/>
                <a:gd name="connsiteX27" fmla="*/ 22319 w 411274"/>
                <a:gd name="connsiteY27" fmla="*/ 344539 h 496547"/>
                <a:gd name="connsiteX28" fmla="*/ 36393 w 411274"/>
                <a:gd name="connsiteY28" fmla="*/ 365102 h 496547"/>
                <a:gd name="connsiteX29" fmla="*/ 29101 w 411274"/>
                <a:gd name="connsiteY29" fmla="*/ 390988 h 496547"/>
                <a:gd name="connsiteX30" fmla="*/ 41132 w 411274"/>
                <a:gd name="connsiteY30" fmla="*/ 421249 h 496547"/>
                <a:gd name="connsiteX31" fmla="*/ 53164 w 411274"/>
                <a:gd name="connsiteY31" fmla="*/ 454719 h 496547"/>
                <a:gd name="connsiteX32" fmla="*/ 61112 w 411274"/>
                <a:gd name="connsiteY32" fmla="*/ 494678 h 496547"/>
                <a:gd name="connsiteX33" fmla="*/ 107196 w 411274"/>
                <a:gd name="connsiteY33" fmla="*/ 465511 h 496547"/>
                <a:gd name="connsiteX34" fmla="*/ 137166 w 411274"/>
                <a:gd name="connsiteY34" fmla="*/ 464417 h 496547"/>
                <a:gd name="connsiteX35" fmla="*/ 176178 w 411274"/>
                <a:gd name="connsiteY35" fmla="*/ 481699 h 496547"/>
                <a:gd name="connsiteX36" fmla="*/ 196230 w 411274"/>
                <a:gd name="connsiteY36" fmla="*/ 459823 h 496547"/>
                <a:gd name="connsiteX37" fmla="*/ 241221 w 411274"/>
                <a:gd name="connsiteY37" fmla="*/ 459823 h 496547"/>
                <a:gd name="connsiteX38" fmla="*/ 251284 w 411274"/>
                <a:gd name="connsiteY38" fmla="*/ 403676 h 496547"/>
                <a:gd name="connsiteX39" fmla="*/ 277243 w 411274"/>
                <a:gd name="connsiteY39" fmla="*/ 369112 h 496547"/>
                <a:gd name="connsiteX40" fmla="*/ 318296 w 411274"/>
                <a:gd name="connsiteY40" fmla="*/ 361820 h 496547"/>
                <a:gd name="connsiteX41" fmla="*/ 357307 w 411274"/>
                <a:gd name="connsiteY41" fmla="*/ 357518 h 496547"/>
                <a:gd name="connsiteX42" fmla="*/ 389902 w 411274"/>
                <a:gd name="connsiteY42" fmla="*/ 373706 h 496547"/>
                <a:gd name="connsiteX43" fmla="*/ 405944 w 411274"/>
                <a:gd name="connsiteY43" fmla="*/ 346653 h 496547"/>
                <a:gd name="connsiteX44" fmla="*/ 409955 w 411274"/>
                <a:gd name="connsiteY44" fmla="*/ 299110 h 496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11274" h="496547">
                  <a:moveTo>
                    <a:pt x="409955" y="299110"/>
                  </a:moveTo>
                  <a:cubicBezTo>
                    <a:pt x="404924" y="282922"/>
                    <a:pt x="389902" y="280735"/>
                    <a:pt x="389902" y="263453"/>
                  </a:cubicBezTo>
                  <a:cubicBezTo>
                    <a:pt x="389902" y="246171"/>
                    <a:pt x="383923" y="243984"/>
                    <a:pt x="361901" y="245077"/>
                  </a:cubicBezTo>
                  <a:cubicBezTo>
                    <a:pt x="339880" y="246171"/>
                    <a:pt x="325879" y="240775"/>
                    <a:pt x="324859" y="226702"/>
                  </a:cubicBezTo>
                  <a:cubicBezTo>
                    <a:pt x="323838" y="212629"/>
                    <a:pt x="310858" y="201910"/>
                    <a:pt x="320848" y="196441"/>
                  </a:cubicBezTo>
                  <a:cubicBezTo>
                    <a:pt x="330838" y="190972"/>
                    <a:pt x="313556" y="181347"/>
                    <a:pt x="315890" y="168367"/>
                  </a:cubicBezTo>
                  <a:cubicBezTo>
                    <a:pt x="318223" y="155388"/>
                    <a:pt x="309910" y="150065"/>
                    <a:pt x="302837" y="143575"/>
                  </a:cubicBezTo>
                  <a:cubicBezTo>
                    <a:pt x="295764" y="137085"/>
                    <a:pt x="265868" y="146783"/>
                    <a:pt x="265868" y="134897"/>
                  </a:cubicBezTo>
                  <a:cubicBezTo>
                    <a:pt x="265868" y="123012"/>
                    <a:pt x="247857" y="120897"/>
                    <a:pt x="237867" y="120897"/>
                  </a:cubicBezTo>
                  <a:cubicBezTo>
                    <a:pt x="227877" y="120897"/>
                    <a:pt x="234804" y="106824"/>
                    <a:pt x="223794" y="107917"/>
                  </a:cubicBezTo>
                  <a:cubicBezTo>
                    <a:pt x="212783" y="109011"/>
                    <a:pt x="214825" y="100626"/>
                    <a:pt x="199803" y="102522"/>
                  </a:cubicBezTo>
                  <a:cubicBezTo>
                    <a:pt x="184782" y="104417"/>
                    <a:pt x="175813" y="97126"/>
                    <a:pt x="159771" y="76563"/>
                  </a:cubicBezTo>
                  <a:cubicBezTo>
                    <a:pt x="143729" y="55999"/>
                    <a:pt x="145771" y="16113"/>
                    <a:pt x="148760" y="5321"/>
                  </a:cubicBezTo>
                  <a:cubicBezTo>
                    <a:pt x="151750" y="-5471"/>
                    <a:pt x="129801" y="3133"/>
                    <a:pt x="116749" y="3133"/>
                  </a:cubicBezTo>
                  <a:cubicBezTo>
                    <a:pt x="103697" y="3133"/>
                    <a:pt x="90717" y="13925"/>
                    <a:pt x="76717" y="22603"/>
                  </a:cubicBezTo>
                  <a:cubicBezTo>
                    <a:pt x="62716" y="31280"/>
                    <a:pt x="54841" y="31207"/>
                    <a:pt x="47549" y="38791"/>
                  </a:cubicBezTo>
                  <a:cubicBezTo>
                    <a:pt x="40316" y="47096"/>
                    <a:pt x="28671" y="50013"/>
                    <a:pt x="18382" y="46083"/>
                  </a:cubicBezTo>
                  <a:cubicBezTo>
                    <a:pt x="14714" y="44719"/>
                    <a:pt x="10893" y="43786"/>
                    <a:pt x="7006" y="43312"/>
                  </a:cubicBezTo>
                  <a:cubicBezTo>
                    <a:pt x="12913" y="59135"/>
                    <a:pt x="27205" y="85240"/>
                    <a:pt x="30340" y="94355"/>
                  </a:cubicBezTo>
                  <a:cubicBezTo>
                    <a:pt x="34351" y="106240"/>
                    <a:pt x="25309" y="109449"/>
                    <a:pt x="21371" y="113824"/>
                  </a:cubicBezTo>
                  <a:cubicBezTo>
                    <a:pt x="17434" y="118199"/>
                    <a:pt x="23340" y="156992"/>
                    <a:pt x="24361" y="165669"/>
                  </a:cubicBezTo>
                  <a:cubicBezTo>
                    <a:pt x="25382" y="174346"/>
                    <a:pt x="10361" y="190461"/>
                    <a:pt x="16340" y="195857"/>
                  </a:cubicBezTo>
                  <a:cubicBezTo>
                    <a:pt x="22319" y="201253"/>
                    <a:pt x="8319" y="217733"/>
                    <a:pt x="8319" y="227212"/>
                  </a:cubicBezTo>
                  <a:cubicBezTo>
                    <a:pt x="8319" y="236692"/>
                    <a:pt x="21371" y="236911"/>
                    <a:pt x="21371" y="244494"/>
                  </a:cubicBezTo>
                  <a:cubicBezTo>
                    <a:pt x="18805" y="255957"/>
                    <a:pt x="12461" y="266231"/>
                    <a:pt x="3360" y="273662"/>
                  </a:cubicBezTo>
                  <a:cubicBezTo>
                    <a:pt x="-359" y="275922"/>
                    <a:pt x="-431" y="282047"/>
                    <a:pt x="444" y="288246"/>
                  </a:cubicBezTo>
                  <a:cubicBezTo>
                    <a:pt x="2558" y="287516"/>
                    <a:pt x="4017" y="297360"/>
                    <a:pt x="14298" y="305673"/>
                  </a:cubicBezTo>
                  <a:cubicBezTo>
                    <a:pt x="26330" y="315444"/>
                    <a:pt x="12329" y="331632"/>
                    <a:pt x="22319" y="344539"/>
                  </a:cubicBezTo>
                  <a:cubicBezTo>
                    <a:pt x="32309" y="357445"/>
                    <a:pt x="43320" y="358612"/>
                    <a:pt x="36393" y="365102"/>
                  </a:cubicBezTo>
                  <a:cubicBezTo>
                    <a:pt x="29465" y="371592"/>
                    <a:pt x="37341" y="384498"/>
                    <a:pt x="29101" y="390988"/>
                  </a:cubicBezTo>
                  <a:cubicBezTo>
                    <a:pt x="20861" y="397478"/>
                    <a:pt x="32163" y="416947"/>
                    <a:pt x="41132" y="421249"/>
                  </a:cubicBezTo>
                  <a:cubicBezTo>
                    <a:pt x="50101" y="425551"/>
                    <a:pt x="44122" y="445021"/>
                    <a:pt x="53164" y="454719"/>
                  </a:cubicBezTo>
                  <a:cubicBezTo>
                    <a:pt x="62206" y="464417"/>
                    <a:pt x="58122" y="487094"/>
                    <a:pt x="61112" y="494678"/>
                  </a:cubicBezTo>
                  <a:cubicBezTo>
                    <a:pt x="64102" y="502262"/>
                    <a:pt x="91155" y="483886"/>
                    <a:pt x="107196" y="465511"/>
                  </a:cubicBezTo>
                  <a:cubicBezTo>
                    <a:pt x="123239" y="447135"/>
                    <a:pt x="122218" y="462302"/>
                    <a:pt x="137166" y="464417"/>
                  </a:cubicBezTo>
                  <a:cubicBezTo>
                    <a:pt x="152114" y="466531"/>
                    <a:pt x="169177" y="466604"/>
                    <a:pt x="176178" y="481699"/>
                  </a:cubicBezTo>
                  <a:cubicBezTo>
                    <a:pt x="183178" y="496793"/>
                    <a:pt x="191199" y="466604"/>
                    <a:pt x="196230" y="459823"/>
                  </a:cubicBezTo>
                  <a:cubicBezTo>
                    <a:pt x="201262" y="453042"/>
                    <a:pt x="235242" y="462010"/>
                    <a:pt x="241221" y="459823"/>
                  </a:cubicBezTo>
                  <a:cubicBezTo>
                    <a:pt x="247200" y="457636"/>
                    <a:pt x="252232" y="411259"/>
                    <a:pt x="251284" y="403676"/>
                  </a:cubicBezTo>
                  <a:cubicBezTo>
                    <a:pt x="250336" y="396092"/>
                    <a:pt x="265284" y="377789"/>
                    <a:pt x="277243" y="369112"/>
                  </a:cubicBezTo>
                  <a:cubicBezTo>
                    <a:pt x="289202" y="360435"/>
                    <a:pt x="308306" y="366998"/>
                    <a:pt x="318296" y="361820"/>
                  </a:cubicBezTo>
                  <a:cubicBezTo>
                    <a:pt x="328286" y="356643"/>
                    <a:pt x="343307" y="357518"/>
                    <a:pt x="357307" y="357518"/>
                  </a:cubicBezTo>
                  <a:cubicBezTo>
                    <a:pt x="371308" y="357518"/>
                    <a:pt x="382100" y="373706"/>
                    <a:pt x="389902" y="373706"/>
                  </a:cubicBezTo>
                  <a:cubicBezTo>
                    <a:pt x="397705" y="373706"/>
                    <a:pt x="407913" y="359633"/>
                    <a:pt x="405944" y="346653"/>
                  </a:cubicBezTo>
                  <a:cubicBezTo>
                    <a:pt x="403976" y="333674"/>
                    <a:pt x="414913" y="315371"/>
                    <a:pt x="409955" y="299110"/>
                  </a:cubicBezTo>
                  <a:close/>
                </a:path>
              </a:pathLst>
            </a:custGeom>
            <a:grpFill/>
            <a:ln w="3175" cap="flat">
              <a:solidFill>
                <a:srgbClr val="F3F3F3"/>
              </a:solidFill>
              <a:prstDash val="solid"/>
              <a:miter/>
            </a:ln>
          </p:spPr>
          <p:txBody>
            <a:bodyPr rtlCol="0" anchor="ctr"/>
            <a:lstStyle/>
            <a:p>
              <a:endParaRPr lang="pt-PT"/>
            </a:p>
          </p:txBody>
        </p:sp>
        <p:sp>
          <p:nvSpPr>
            <p:cNvPr id="169" name="Forma livre: Forma 168">
              <a:extLst>
                <a:ext uri="{FF2B5EF4-FFF2-40B4-BE49-F238E27FC236}">
                  <a16:creationId xmlns:a16="http://schemas.microsoft.com/office/drawing/2014/main" id="{9F212518-6B9D-41E4-A300-A7D7EF8B7704}"/>
                </a:ext>
              </a:extLst>
            </p:cNvPr>
            <p:cNvSpPr/>
            <p:nvPr/>
          </p:nvSpPr>
          <p:spPr>
            <a:xfrm>
              <a:off x="2947381" y="4388384"/>
              <a:ext cx="430118" cy="683034"/>
            </a:xfrm>
            <a:custGeom>
              <a:avLst/>
              <a:gdLst>
                <a:gd name="connsiteX0" fmla="*/ 429100 w 430118"/>
                <a:gd name="connsiteY0" fmla="*/ 452495 h 683034"/>
                <a:gd name="connsiteX1" fmla="*/ 405766 w 430118"/>
                <a:gd name="connsiteY1" fmla="*/ 401452 h 683034"/>
                <a:gd name="connsiteX2" fmla="*/ 373099 w 430118"/>
                <a:gd name="connsiteY2" fmla="*/ 403129 h 683034"/>
                <a:gd name="connsiteX3" fmla="*/ 365077 w 430118"/>
                <a:gd name="connsiteY3" fmla="*/ 355586 h 683034"/>
                <a:gd name="connsiteX4" fmla="*/ 350056 w 430118"/>
                <a:gd name="connsiteY4" fmla="*/ 358868 h 683034"/>
                <a:gd name="connsiteX5" fmla="*/ 314034 w 430118"/>
                <a:gd name="connsiteY5" fmla="*/ 364263 h 683034"/>
                <a:gd name="connsiteX6" fmla="*/ 296023 w 430118"/>
                <a:gd name="connsiteY6" fmla="*/ 343700 h 683034"/>
                <a:gd name="connsiteX7" fmla="*/ 279034 w 430118"/>
                <a:gd name="connsiteY7" fmla="*/ 329700 h 683034"/>
                <a:gd name="connsiteX8" fmla="*/ 265033 w 430118"/>
                <a:gd name="connsiteY8" fmla="*/ 298345 h 683034"/>
                <a:gd name="connsiteX9" fmla="*/ 255991 w 430118"/>
                <a:gd name="connsiteY9" fmla="*/ 267063 h 683034"/>
                <a:gd name="connsiteX10" fmla="*/ 261023 w 430118"/>
                <a:gd name="connsiteY10" fmla="*/ 243292 h 683034"/>
                <a:gd name="connsiteX11" fmla="*/ 276044 w 430118"/>
                <a:gd name="connsiteY11" fmla="*/ 223822 h 683034"/>
                <a:gd name="connsiteX12" fmla="*/ 287054 w 430118"/>
                <a:gd name="connsiteY12" fmla="*/ 189259 h 683034"/>
                <a:gd name="connsiteX13" fmla="*/ 317024 w 430118"/>
                <a:gd name="connsiteY13" fmla="*/ 167383 h 683034"/>
                <a:gd name="connsiteX14" fmla="*/ 358077 w 430118"/>
                <a:gd name="connsiteY14" fmla="*/ 151195 h 683034"/>
                <a:gd name="connsiteX15" fmla="*/ 385422 w 430118"/>
                <a:gd name="connsiteY15" fmla="*/ 149153 h 683034"/>
                <a:gd name="connsiteX16" fmla="*/ 365296 w 430118"/>
                <a:gd name="connsiteY16" fmla="*/ 131799 h 683034"/>
                <a:gd name="connsiteX17" fmla="*/ 382943 w 430118"/>
                <a:gd name="connsiteY17" fmla="*/ 101246 h 683034"/>
                <a:gd name="connsiteX18" fmla="*/ 358223 w 430118"/>
                <a:gd name="connsiteY18" fmla="*/ 79370 h 683034"/>
                <a:gd name="connsiteX19" fmla="*/ 335837 w 430118"/>
                <a:gd name="connsiteY19" fmla="*/ 80610 h 683034"/>
                <a:gd name="connsiteX20" fmla="*/ 315857 w 430118"/>
                <a:gd name="connsiteY20" fmla="*/ 83162 h 683034"/>
                <a:gd name="connsiteX21" fmla="*/ 276992 w 430118"/>
                <a:gd name="connsiteY21" fmla="*/ 78058 h 683034"/>
                <a:gd name="connsiteX22" fmla="*/ 264012 w 430118"/>
                <a:gd name="connsiteY22" fmla="*/ 55234 h 683034"/>
                <a:gd name="connsiteX23" fmla="*/ 242793 w 430118"/>
                <a:gd name="connsiteY23" fmla="*/ 32338 h 683034"/>
                <a:gd name="connsiteX24" fmla="*/ 222813 w 430118"/>
                <a:gd name="connsiteY24" fmla="*/ 1785 h 683034"/>
                <a:gd name="connsiteX25" fmla="*/ 193646 w 430118"/>
                <a:gd name="connsiteY25" fmla="*/ 2806 h 683034"/>
                <a:gd name="connsiteX26" fmla="*/ 201521 w 430118"/>
                <a:gd name="connsiteY26" fmla="*/ 28838 h 683034"/>
                <a:gd name="connsiteX27" fmla="*/ 182781 w 430118"/>
                <a:gd name="connsiteY27" fmla="*/ 65953 h 683034"/>
                <a:gd name="connsiteX28" fmla="*/ 116279 w 430118"/>
                <a:gd name="connsiteY28" fmla="*/ 104819 h 683034"/>
                <a:gd name="connsiteX29" fmla="*/ 85726 w 430118"/>
                <a:gd name="connsiteY29" fmla="*/ 163154 h 683034"/>
                <a:gd name="connsiteX30" fmla="*/ 61517 w 430118"/>
                <a:gd name="connsiteY30" fmla="*/ 164831 h 683034"/>
                <a:gd name="connsiteX31" fmla="*/ 35704 w 430118"/>
                <a:gd name="connsiteY31" fmla="*/ 157539 h 683034"/>
                <a:gd name="connsiteX32" fmla="*/ 35704 w 430118"/>
                <a:gd name="connsiteY32" fmla="*/ 138945 h 683034"/>
                <a:gd name="connsiteX33" fmla="*/ 29141 w 430118"/>
                <a:gd name="connsiteY33" fmla="*/ 120132 h 683034"/>
                <a:gd name="connsiteX34" fmla="*/ 1140 w 430118"/>
                <a:gd name="connsiteY34" fmla="*/ 152070 h 683034"/>
                <a:gd name="connsiteX35" fmla="*/ 13901 w 430118"/>
                <a:gd name="connsiteY35" fmla="*/ 202311 h 683034"/>
                <a:gd name="connsiteX36" fmla="*/ 3401 w 430118"/>
                <a:gd name="connsiteY36" fmla="*/ 212009 h 683034"/>
                <a:gd name="connsiteX37" fmla="*/ 31183 w 430118"/>
                <a:gd name="connsiteY37" fmla="*/ 237166 h 683034"/>
                <a:gd name="connsiteX38" fmla="*/ 51017 w 430118"/>
                <a:gd name="connsiteY38" fmla="*/ 251167 h 683034"/>
                <a:gd name="connsiteX39" fmla="*/ 65600 w 430118"/>
                <a:gd name="connsiteY39" fmla="*/ 281865 h 683034"/>
                <a:gd name="connsiteX40" fmla="*/ 73913 w 430118"/>
                <a:gd name="connsiteY40" fmla="*/ 293751 h 683034"/>
                <a:gd name="connsiteX41" fmla="*/ 93310 w 430118"/>
                <a:gd name="connsiteY41" fmla="*/ 336919 h 683034"/>
                <a:gd name="connsiteX42" fmla="*/ 137498 w 430118"/>
                <a:gd name="connsiteY42" fmla="*/ 362805 h 683034"/>
                <a:gd name="connsiteX43" fmla="*/ 152738 w 430118"/>
                <a:gd name="connsiteY43" fmla="*/ 435286 h 683034"/>
                <a:gd name="connsiteX44" fmla="*/ 185771 w 430118"/>
                <a:gd name="connsiteY44" fmla="*/ 497340 h 683034"/>
                <a:gd name="connsiteX45" fmla="*/ 182854 w 430118"/>
                <a:gd name="connsiteY45" fmla="*/ 517903 h 683034"/>
                <a:gd name="connsiteX46" fmla="*/ 219313 w 430118"/>
                <a:gd name="connsiteY46" fmla="*/ 567780 h 683034"/>
                <a:gd name="connsiteX47" fmla="*/ 236449 w 430118"/>
                <a:gd name="connsiteY47" fmla="*/ 578061 h 683034"/>
                <a:gd name="connsiteX48" fmla="*/ 334014 w 430118"/>
                <a:gd name="connsiteY48" fmla="*/ 642886 h 683034"/>
                <a:gd name="connsiteX49" fmla="*/ 374557 w 430118"/>
                <a:gd name="connsiteY49" fmla="*/ 676064 h 683034"/>
                <a:gd name="connsiteX50" fmla="*/ 376453 w 430118"/>
                <a:gd name="connsiteY50" fmla="*/ 682918 h 683034"/>
                <a:gd name="connsiteX51" fmla="*/ 383745 w 430118"/>
                <a:gd name="connsiteY51" fmla="*/ 677158 h 683034"/>
                <a:gd name="connsiteX52" fmla="*/ 397745 w 430118"/>
                <a:gd name="connsiteY52" fmla="*/ 647990 h 683034"/>
                <a:gd name="connsiteX53" fmla="*/ 398839 w 430118"/>
                <a:gd name="connsiteY53" fmla="*/ 646750 h 683034"/>
                <a:gd name="connsiteX54" fmla="*/ 401756 w 430118"/>
                <a:gd name="connsiteY54" fmla="*/ 632167 h 683034"/>
                <a:gd name="connsiteX55" fmla="*/ 419766 w 430118"/>
                <a:gd name="connsiteY55" fmla="*/ 602999 h 683034"/>
                <a:gd name="connsiteX56" fmla="*/ 406714 w 430118"/>
                <a:gd name="connsiteY56" fmla="*/ 585717 h 683034"/>
                <a:gd name="connsiteX57" fmla="*/ 414735 w 430118"/>
                <a:gd name="connsiteY57" fmla="*/ 554362 h 683034"/>
                <a:gd name="connsiteX58" fmla="*/ 422756 w 430118"/>
                <a:gd name="connsiteY58" fmla="*/ 524174 h 683034"/>
                <a:gd name="connsiteX59" fmla="*/ 419766 w 430118"/>
                <a:gd name="connsiteY59" fmla="*/ 472329 h 683034"/>
                <a:gd name="connsiteX60" fmla="*/ 429100 w 430118"/>
                <a:gd name="connsiteY60" fmla="*/ 452495 h 683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30118" h="683034">
                  <a:moveTo>
                    <a:pt x="429100" y="452495"/>
                  </a:moveTo>
                  <a:cubicBezTo>
                    <a:pt x="425965" y="443089"/>
                    <a:pt x="411673" y="416984"/>
                    <a:pt x="405766" y="401452"/>
                  </a:cubicBezTo>
                  <a:cubicBezTo>
                    <a:pt x="394894" y="399476"/>
                    <a:pt x="383708" y="400045"/>
                    <a:pt x="373099" y="403129"/>
                  </a:cubicBezTo>
                  <a:cubicBezTo>
                    <a:pt x="362088" y="407432"/>
                    <a:pt x="365077" y="369587"/>
                    <a:pt x="365077" y="355586"/>
                  </a:cubicBezTo>
                  <a:cubicBezTo>
                    <a:pt x="365077" y="341586"/>
                    <a:pt x="354067" y="349097"/>
                    <a:pt x="350056" y="358868"/>
                  </a:cubicBezTo>
                  <a:cubicBezTo>
                    <a:pt x="346046" y="368639"/>
                    <a:pt x="330077" y="364263"/>
                    <a:pt x="314034" y="364263"/>
                  </a:cubicBezTo>
                  <a:cubicBezTo>
                    <a:pt x="297992" y="364263"/>
                    <a:pt x="306013" y="342388"/>
                    <a:pt x="296023" y="343700"/>
                  </a:cubicBezTo>
                  <a:cubicBezTo>
                    <a:pt x="286034" y="345013"/>
                    <a:pt x="278013" y="340492"/>
                    <a:pt x="279034" y="329700"/>
                  </a:cubicBezTo>
                  <a:cubicBezTo>
                    <a:pt x="280054" y="318908"/>
                    <a:pt x="271742" y="310231"/>
                    <a:pt x="265033" y="298345"/>
                  </a:cubicBezTo>
                  <a:cubicBezTo>
                    <a:pt x="258325" y="286459"/>
                    <a:pt x="250012" y="274574"/>
                    <a:pt x="255991" y="267063"/>
                  </a:cubicBezTo>
                  <a:cubicBezTo>
                    <a:pt x="261971" y="259552"/>
                    <a:pt x="251981" y="252990"/>
                    <a:pt x="261023" y="243292"/>
                  </a:cubicBezTo>
                  <a:cubicBezTo>
                    <a:pt x="270064" y="233593"/>
                    <a:pt x="279034" y="236802"/>
                    <a:pt x="276044" y="223822"/>
                  </a:cubicBezTo>
                  <a:cubicBezTo>
                    <a:pt x="273054" y="210843"/>
                    <a:pt x="286034" y="203332"/>
                    <a:pt x="287054" y="189259"/>
                  </a:cubicBezTo>
                  <a:cubicBezTo>
                    <a:pt x="288075" y="175185"/>
                    <a:pt x="303024" y="179561"/>
                    <a:pt x="317024" y="167383"/>
                  </a:cubicBezTo>
                  <a:cubicBezTo>
                    <a:pt x="331024" y="155206"/>
                    <a:pt x="346192" y="161987"/>
                    <a:pt x="358077" y="151195"/>
                  </a:cubicBezTo>
                  <a:cubicBezTo>
                    <a:pt x="369963" y="140403"/>
                    <a:pt x="377109" y="149810"/>
                    <a:pt x="385422" y="149153"/>
                  </a:cubicBezTo>
                  <a:cubicBezTo>
                    <a:pt x="380390" y="141862"/>
                    <a:pt x="368140" y="137778"/>
                    <a:pt x="365296" y="131799"/>
                  </a:cubicBezTo>
                  <a:cubicBezTo>
                    <a:pt x="361796" y="124507"/>
                    <a:pt x="378276" y="109923"/>
                    <a:pt x="382943" y="101246"/>
                  </a:cubicBezTo>
                  <a:cubicBezTo>
                    <a:pt x="387609" y="92568"/>
                    <a:pt x="364129" y="82214"/>
                    <a:pt x="358223" y="79370"/>
                  </a:cubicBezTo>
                  <a:cubicBezTo>
                    <a:pt x="352317" y="76527"/>
                    <a:pt x="341743" y="84475"/>
                    <a:pt x="335837" y="80610"/>
                  </a:cubicBezTo>
                  <a:cubicBezTo>
                    <a:pt x="329238" y="77577"/>
                    <a:pt x="321487" y="78568"/>
                    <a:pt x="315857" y="83162"/>
                  </a:cubicBezTo>
                  <a:cubicBezTo>
                    <a:pt x="311118" y="87027"/>
                    <a:pt x="275825" y="89506"/>
                    <a:pt x="276992" y="78058"/>
                  </a:cubicBezTo>
                  <a:cubicBezTo>
                    <a:pt x="278158" y="66609"/>
                    <a:pt x="262846" y="62818"/>
                    <a:pt x="264012" y="55234"/>
                  </a:cubicBezTo>
                  <a:cubicBezTo>
                    <a:pt x="263320" y="43509"/>
                    <a:pt x="254431" y="33920"/>
                    <a:pt x="242793" y="32338"/>
                  </a:cubicBezTo>
                  <a:cubicBezTo>
                    <a:pt x="229886" y="31098"/>
                    <a:pt x="232220" y="8202"/>
                    <a:pt x="222813" y="1785"/>
                  </a:cubicBezTo>
                  <a:cubicBezTo>
                    <a:pt x="217417" y="-1788"/>
                    <a:pt x="204146" y="327"/>
                    <a:pt x="193646" y="2806"/>
                  </a:cubicBezTo>
                  <a:cubicBezTo>
                    <a:pt x="204948" y="16587"/>
                    <a:pt x="209032" y="22348"/>
                    <a:pt x="201521" y="28838"/>
                  </a:cubicBezTo>
                  <a:cubicBezTo>
                    <a:pt x="191604" y="37369"/>
                    <a:pt x="201521" y="38973"/>
                    <a:pt x="182781" y="65953"/>
                  </a:cubicBezTo>
                  <a:cubicBezTo>
                    <a:pt x="164041" y="92933"/>
                    <a:pt x="131738" y="99715"/>
                    <a:pt x="116279" y="104819"/>
                  </a:cubicBezTo>
                  <a:cubicBezTo>
                    <a:pt x="100820" y="109923"/>
                    <a:pt x="94403" y="141279"/>
                    <a:pt x="85726" y="163154"/>
                  </a:cubicBezTo>
                  <a:cubicBezTo>
                    <a:pt x="77049" y="185030"/>
                    <a:pt x="70121" y="177738"/>
                    <a:pt x="61517" y="164831"/>
                  </a:cubicBezTo>
                  <a:cubicBezTo>
                    <a:pt x="52913" y="151924"/>
                    <a:pt x="45840" y="167383"/>
                    <a:pt x="35704" y="157539"/>
                  </a:cubicBezTo>
                  <a:cubicBezTo>
                    <a:pt x="25568" y="147695"/>
                    <a:pt x="30235" y="147403"/>
                    <a:pt x="35704" y="138945"/>
                  </a:cubicBezTo>
                  <a:cubicBezTo>
                    <a:pt x="38621" y="134424"/>
                    <a:pt x="35339" y="127205"/>
                    <a:pt x="29141" y="120132"/>
                  </a:cubicBezTo>
                  <a:cubicBezTo>
                    <a:pt x="17985" y="122611"/>
                    <a:pt x="6682" y="139310"/>
                    <a:pt x="1140" y="152070"/>
                  </a:cubicBezTo>
                  <a:cubicBezTo>
                    <a:pt x="-4401" y="164831"/>
                    <a:pt x="11641" y="192540"/>
                    <a:pt x="13901" y="202311"/>
                  </a:cubicBezTo>
                  <a:cubicBezTo>
                    <a:pt x="16162" y="212082"/>
                    <a:pt x="4859" y="203113"/>
                    <a:pt x="3401" y="212009"/>
                  </a:cubicBezTo>
                  <a:cubicBezTo>
                    <a:pt x="2161" y="219301"/>
                    <a:pt x="18422" y="228635"/>
                    <a:pt x="31183" y="237166"/>
                  </a:cubicBezTo>
                  <a:cubicBezTo>
                    <a:pt x="39160" y="239507"/>
                    <a:pt x="46138" y="244436"/>
                    <a:pt x="51017" y="251167"/>
                  </a:cubicBezTo>
                  <a:cubicBezTo>
                    <a:pt x="57558" y="260515"/>
                    <a:pt x="62487" y="270891"/>
                    <a:pt x="65600" y="281865"/>
                  </a:cubicBezTo>
                  <a:cubicBezTo>
                    <a:pt x="67992" y="286080"/>
                    <a:pt x="70778" y="290054"/>
                    <a:pt x="73913" y="293751"/>
                  </a:cubicBezTo>
                  <a:cubicBezTo>
                    <a:pt x="83466" y="304762"/>
                    <a:pt x="85507" y="314679"/>
                    <a:pt x="93310" y="336919"/>
                  </a:cubicBezTo>
                  <a:cubicBezTo>
                    <a:pt x="107018" y="346107"/>
                    <a:pt x="125686" y="348659"/>
                    <a:pt x="137498" y="362805"/>
                  </a:cubicBezTo>
                  <a:cubicBezTo>
                    <a:pt x="157186" y="386431"/>
                    <a:pt x="143988" y="409984"/>
                    <a:pt x="152738" y="435286"/>
                  </a:cubicBezTo>
                  <a:cubicBezTo>
                    <a:pt x="160832" y="458839"/>
                    <a:pt x="181906" y="470215"/>
                    <a:pt x="185771" y="497340"/>
                  </a:cubicBezTo>
                  <a:cubicBezTo>
                    <a:pt x="186813" y="504333"/>
                    <a:pt x="185800" y="511479"/>
                    <a:pt x="182854" y="517903"/>
                  </a:cubicBezTo>
                  <a:cubicBezTo>
                    <a:pt x="197860" y="532239"/>
                    <a:pt x="210205" y="549127"/>
                    <a:pt x="219313" y="567780"/>
                  </a:cubicBezTo>
                  <a:cubicBezTo>
                    <a:pt x="224272" y="571061"/>
                    <a:pt x="229886" y="574488"/>
                    <a:pt x="236449" y="578061"/>
                  </a:cubicBezTo>
                  <a:cubicBezTo>
                    <a:pt x="267950" y="595051"/>
                    <a:pt x="325774" y="627500"/>
                    <a:pt x="334014" y="642886"/>
                  </a:cubicBezTo>
                  <a:cubicBezTo>
                    <a:pt x="342254" y="658272"/>
                    <a:pt x="369307" y="672855"/>
                    <a:pt x="374557" y="676064"/>
                  </a:cubicBezTo>
                  <a:cubicBezTo>
                    <a:pt x="375942" y="677012"/>
                    <a:pt x="376380" y="679564"/>
                    <a:pt x="376453" y="682918"/>
                  </a:cubicBezTo>
                  <a:cubicBezTo>
                    <a:pt x="378677" y="680745"/>
                    <a:pt x="381120" y="678813"/>
                    <a:pt x="383745" y="677158"/>
                  </a:cubicBezTo>
                  <a:cubicBezTo>
                    <a:pt x="393734" y="671762"/>
                    <a:pt x="394755" y="653386"/>
                    <a:pt x="397745" y="647990"/>
                  </a:cubicBezTo>
                  <a:cubicBezTo>
                    <a:pt x="397993" y="647487"/>
                    <a:pt x="398372" y="647057"/>
                    <a:pt x="398839" y="646750"/>
                  </a:cubicBezTo>
                  <a:cubicBezTo>
                    <a:pt x="397964" y="640188"/>
                    <a:pt x="398037" y="634063"/>
                    <a:pt x="401756" y="632167"/>
                  </a:cubicBezTo>
                  <a:cubicBezTo>
                    <a:pt x="410856" y="624736"/>
                    <a:pt x="417200" y="614462"/>
                    <a:pt x="419766" y="602999"/>
                  </a:cubicBezTo>
                  <a:cubicBezTo>
                    <a:pt x="419766" y="595707"/>
                    <a:pt x="406714" y="595707"/>
                    <a:pt x="406714" y="585717"/>
                  </a:cubicBezTo>
                  <a:cubicBezTo>
                    <a:pt x="406714" y="575728"/>
                    <a:pt x="420714" y="559831"/>
                    <a:pt x="414735" y="554362"/>
                  </a:cubicBezTo>
                  <a:cubicBezTo>
                    <a:pt x="408756" y="548894"/>
                    <a:pt x="423704" y="532487"/>
                    <a:pt x="422756" y="524174"/>
                  </a:cubicBezTo>
                  <a:cubicBezTo>
                    <a:pt x="421808" y="515862"/>
                    <a:pt x="415464" y="476631"/>
                    <a:pt x="419766" y="472329"/>
                  </a:cubicBezTo>
                  <a:cubicBezTo>
                    <a:pt x="424069" y="468027"/>
                    <a:pt x="433110" y="464381"/>
                    <a:pt x="429100" y="452495"/>
                  </a:cubicBezTo>
                  <a:close/>
                </a:path>
              </a:pathLst>
            </a:custGeom>
            <a:grpFill/>
            <a:ln w="3175" cap="flat">
              <a:solidFill>
                <a:srgbClr val="F3F3F3"/>
              </a:solidFill>
              <a:prstDash val="solid"/>
              <a:miter/>
            </a:ln>
          </p:spPr>
          <p:txBody>
            <a:bodyPr rtlCol="0" anchor="ctr"/>
            <a:lstStyle/>
            <a:p>
              <a:endParaRPr lang="pt-PT"/>
            </a:p>
          </p:txBody>
        </p:sp>
        <p:sp>
          <p:nvSpPr>
            <p:cNvPr id="170" name="Forma livre: Forma 169">
              <a:extLst>
                <a:ext uri="{FF2B5EF4-FFF2-40B4-BE49-F238E27FC236}">
                  <a16:creationId xmlns:a16="http://schemas.microsoft.com/office/drawing/2014/main" id="{CAB1C72A-334B-4D87-A4C2-74E509A66019}"/>
                </a:ext>
              </a:extLst>
            </p:cNvPr>
            <p:cNvSpPr/>
            <p:nvPr/>
          </p:nvSpPr>
          <p:spPr>
            <a:xfrm>
              <a:off x="3218709" y="3934617"/>
              <a:ext cx="465141" cy="422457"/>
            </a:xfrm>
            <a:custGeom>
              <a:avLst/>
              <a:gdLst>
                <a:gd name="connsiteX0" fmla="*/ 416415 w 465141"/>
                <a:gd name="connsiteY0" fmla="*/ 131064 h 422457"/>
                <a:gd name="connsiteX1" fmla="*/ 412404 w 465141"/>
                <a:gd name="connsiteY1" fmla="*/ 128512 h 422457"/>
                <a:gd name="connsiteX2" fmla="*/ 404092 w 465141"/>
                <a:gd name="connsiteY2" fmla="*/ 127200 h 422457"/>
                <a:gd name="connsiteX3" fmla="*/ 404092 w 465141"/>
                <a:gd name="connsiteY3" fmla="*/ 127200 h 422457"/>
                <a:gd name="connsiteX4" fmla="*/ 382216 w 465141"/>
                <a:gd name="connsiteY4" fmla="*/ 110866 h 422457"/>
                <a:gd name="connsiteX5" fmla="*/ 381341 w 465141"/>
                <a:gd name="connsiteY5" fmla="*/ 109116 h 422457"/>
                <a:gd name="connsiteX6" fmla="*/ 373174 w 465141"/>
                <a:gd name="connsiteY6" fmla="*/ 79948 h 422457"/>
                <a:gd name="connsiteX7" fmla="*/ 376018 w 465141"/>
                <a:gd name="connsiteY7" fmla="*/ 61062 h 422457"/>
                <a:gd name="connsiteX8" fmla="*/ 378789 w 465141"/>
                <a:gd name="connsiteY8" fmla="*/ 54354 h 422457"/>
                <a:gd name="connsiteX9" fmla="*/ 351517 w 465141"/>
                <a:gd name="connsiteY9" fmla="*/ 51510 h 422457"/>
                <a:gd name="connsiteX10" fmla="*/ 285890 w 465141"/>
                <a:gd name="connsiteY10" fmla="*/ 76594 h 422457"/>
                <a:gd name="connsiteX11" fmla="*/ 259202 w 465141"/>
                <a:gd name="connsiteY11" fmla="*/ 69740 h 422457"/>
                <a:gd name="connsiteX12" fmla="*/ 236889 w 465141"/>
                <a:gd name="connsiteY12" fmla="*/ 77031 h 422457"/>
                <a:gd name="connsiteX13" fmla="*/ 226681 w 465141"/>
                <a:gd name="connsiteY13" fmla="*/ 75792 h 422457"/>
                <a:gd name="connsiteX14" fmla="*/ 199409 w 465141"/>
                <a:gd name="connsiteY14" fmla="*/ 79292 h 422457"/>
                <a:gd name="connsiteX15" fmla="*/ 177533 w 465141"/>
                <a:gd name="connsiteY15" fmla="*/ 63104 h 422457"/>
                <a:gd name="connsiteX16" fmla="*/ 168418 w 465141"/>
                <a:gd name="connsiteY16" fmla="*/ 59750 h 422457"/>
                <a:gd name="connsiteX17" fmla="*/ 140418 w 465141"/>
                <a:gd name="connsiteY17" fmla="*/ 26134 h 422457"/>
                <a:gd name="connsiteX18" fmla="*/ 138741 w 465141"/>
                <a:gd name="connsiteY18" fmla="*/ 15124 h 422457"/>
                <a:gd name="connsiteX19" fmla="*/ 123063 w 465141"/>
                <a:gd name="connsiteY19" fmla="*/ -117 h 422457"/>
                <a:gd name="connsiteX20" fmla="*/ 113365 w 465141"/>
                <a:gd name="connsiteY20" fmla="*/ 23363 h 422457"/>
                <a:gd name="connsiteX21" fmla="*/ 67572 w 465141"/>
                <a:gd name="connsiteY21" fmla="*/ 51729 h 422457"/>
                <a:gd name="connsiteX22" fmla="*/ 78801 w 465141"/>
                <a:gd name="connsiteY22" fmla="*/ 105178 h 422457"/>
                <a:gd name="connsiteX23" fmla="*/ 42780 w 465141"/>
                <a:gd name="connsiteY23" fmla="*/ 92199 h 422457"/>
                <a:gd name="connsiteX24" fmla="*/ 57801 w 465141"/>
                <a:gd name="connsiteY24" fmla="*/ 44437 h 422457"/>
                <a:gd name="connsiteX25" fmla="*/ 53353 w 465141"/>
                <a:gd name="connsiteY25" fmla="*/ 19134 h 422457"/>
                <a:gd name="connsiteX26" fmla="*/ 43071 w 465141"/>
                <a:gd name="connsiteY26" fmla="*/ 26426 h 422457"/>
                <a:gd name="connsiteX27" fmla="*/ 13247 w 465141"/>
                <a:gd name="connsiteY27" fmla="*/ 67698 h 422457"/>
                <a:gd name="connsiteX28" fmla="*/ 8216 w 465141"/>
                <a:gd name="connsiteY28" fmla="*/ 94751 h 422457"/>
                <a:gd name="connsiteX29" fmla="*/ 3112 w 465141"/>
                <a:gd name="connsiteY29" fmla="*/ 111522 h 422457"/>
                <a:gd name="connsiteX30" fmla="*/ 19008 w 465141"/>
                <a:gd name="connsiteY30" fmla="*/ 119616 h 422457"/>
                <a:gd name="connsiteX31" fmla="*/ 33592 w 465141"/>
                <a:gd name="connsiteY31" fmla="*/ 143679 h 422457"/>
                <a:gd name="connsiteX32" fmla="*/ 55467 w 465141"/>
                <a:gd name="connsiteY32" fmla="*/ 191878 h 422457"/>
                <a:gd name="connsiteX33" fmla="*/ 113365 w 465141"/>
                <a:gd name="connsiteY33" fmla="*/ 197347 h 422457"/>
                <a:gd name="connsiteX34" fmla="*/ 160689 w 465141"/>
                <a:gd name="connsiteY34" fmla="*/ 219660 h 422457"/>
                <a:gd name="connsiteX35" fmla="*/ 200284 w 465141"/>
                <a:gd name="connsiteY35" fmla="*/ 230963 h 422457"/>
                <a:gd name="connsiteX36" fmla="*/ 192190 w 465141"/>
                <a:gd name="connsiteY36" fmla="*/ 297829 h 422457"/>
                <a:gd name="connsiteX37" fmla="*/ 205388 w 465141"/>
                <a:gd name="connsiteY37" fmla="*/ 325976 h 422457"/>
                <a:gd name="connsiteX38" fmla="*/ 204003 w 465141"/>
                <a:gd name="connsiteY38" fmla="*/ 353320 h 422457"/>
                <a:gd name="connsiteX39" fmla="*/ 210128 w 465141"/>
                <a:gd name="connsiteY39" fmla="*/ 371988 h 422457"/>
                <a:gd name="connsiteX40" fmla="*/ 205388 w 465141"/>
                <a:gd name="connsiteY40" fmla="*/ 375050 h 422457"/>
                <a:gd name="connsiteX41" fmla="*/ 231201 w 465141"/>
                <a:gd name="connsiteY41" fmla="*/ 411874 h 422457"/>
                <a:gd name="connsiteX42" fmla="*/ 251546 w 465141"/>
                <a:gd name="connsiteY42" fmla="*/ 420624 h 422457"/>
                <a:gd name="connsiteX43" fmla="*/ 269775 w 465141"/>
                <a:gd name="connsiteY43" fmla="*/ 417343 h 422457"/>
                <a:gd name="connsiteX44" fmla="*/ 293182 w 465141"/>
                <a:gd name="connsiteY44" fmla="*/ 404217 h 422457"/>
                <a:gd name="connsiteX45" fmla="*/ 315568 w 465141"/>
                <a:gd name="connsiteY45" fmla="*/ 392186 h 422457"/>
                <a:gd name="connsiteX46" fmla="*/ 334819 w 465141"/>
                <a:gd name="connsiteY46" fmla="*/ 372425 h 422457"/>
                <a:gd name="connsiteX47" fmla="*/ 338902 w 465141"/>
                <a:gd name="connsiteY47" fmla="*/ 357039 h 422457"/>
                <a:gd name="connsiteX48" fmla="*/ 321621 w 465141"/>
                <a:gd name="connsiteY48" fmla="*/ 352664 h 422457"/>
                <a:gd name="connsiteX49" fmla="*/ 312506 w 465141"/>
                <a:gd name="connsiteY49" fmla="*/ 329622 h 422457"/>
                <a:gd name="connsiteX50" fmla="*/ 299234 w 465141"/>
                <a:gd name="connsiteY50" fmla="*/ 302204 h 422457"/>
                <a:gd name="connsiteX51" fmla="*/ 321621 w 465141"/>
                <a:gd name="connsiteY51" fmla="*/ 297829 h 422457"/>
                <a:gd name="connsiteX52" fmla="*/ 350788 w 465141"/>
                <a:gd name="connsiteY52" fmla="*/ 308767 h 422457"/>
                <a:gd name="connsiteX53" fmla="*/ 363986 w 465141"/>
                <a:gd name="connsiteY53" fmla="*/ 309861 h 422457"/>
                <a:gd name="connsiteX54" fmla="*/ 387393 w 465141"/>
                <a:gd name="connsiteY54" fmla="*/ 295277 h 422457"/>
                <a:gd name="connsiteX55" fmla="*/ 429030 w 465141"/>
                <a:gd name="connsiteY55" fmla="*/ 277704 h 422457"/>
                <a:gd name="connsiteX56" fmla="*/ 438145 w 465141"/>
                <a:gd name="connsiteY56" fmla="*/ 264578 h 422457"/>
                <a:gd name="connsiteX57" fmla="*/ 416269 w 465141"/>
                <a:gd name="connsiteY57" fmla="*/ 235411 h 422457"/>
                <a:gd name="connsiteX58" fmla="*/ 419915 w 465141"/>
                <a:gd name="connsiteY58" fmla="*/ 215723 h 422457"/>
                <a:gd name="connsiteX59" fmla="*/ 435738 w 465141"/>
                <a:gd name="connsiteY59" fmla="*/ 198660 h 422457"/>
                <a:gd name="connsiteX60" fmla="*/ 440551 w 465141"/>
                <a:gd name="connsiteY60" fmla="*/ 178972 h 422457"/>
                <a:gd name="connsiteX61" fmla="*/ 452728 w 465141"/>
                <a:gd name="connsiteY61" fmla="*/ 154034 h 422457"/>
                <a:gd name="connsiteX62" fmla="*/ 465125 w 465141"/>
                <a:gd name="connsiteY62" fmla="*/ 136533 h 422457"/>
                <a:gd name="connsiteX63" fmla="*/ 416415 w 465141"/>
                <a:gd name="connsiteY63" fmla="*/ 131064 h 42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65141" h="422457">
                  <a:moveTo>
                    <a:pt x="416415" y="131064"/>
                  </a:moveTo>
                  <a:cubicBezTo>
                    <a:pt x="413061" y="131064"/>
                    <a:pt x="412113" y="130262"/>
                    <a:pt x="412404" y="128512"/>
                  </a:cubicBezTo>
                  <a:cubicBezTo>
                    <a:pt x="409575" y="128556"/>
                    <a:pt x="406767" y="128111"/>
                    <a:pt x="404092" y="127200"/>
                  </a:cubicBezTo>
                  <a:lnTo>
                    <a:pt x="404092" y="127200"/>
                  </a:lnTo>
                  <a:cubicBezTo>
                    <a:pt x="395247" y="124224"/>
                    <a:pt x="387583" y="118507"/>
                    <a:pt x="382216" y="110866"/>
                  </a:cubicBezTo>
                  <a:cubicBezTo>
                    <a:pt x="381851" y="110355"/>
                    <a:pt x="381705" y="109699"/>
                    <a:pt x="381341" y="109116"/>
                  </a:cubicBezTo>
                  <a:cubicBezTo>
                    <a:pt x="376135" y="100271"/>
                    <a:pt x="373320" y="90215"/>
                    <a:pt x="373174" y="79948"/>
                  </a:cubicBezTo>
                  <a:cubicBezTo>
                    <a:pt x="362966" y="76010"/>
                    <a:pt x="365226" y="64052"/>
                    <a:pt x="376018" y="61062"/>
                  </a:cubicBezTo>
                  <a:cubicBezTo>
                    <a:pt x="376747" y="58751"/>
                    <a:pt x="377673" y="56505"/>
                    <a:pt x="378789" y="54354"/>
                  </a:cubicBezTo>
                  <a:cubicBezTo>
                    <a:pt x="370075" y="51167"/>
                    <a:pt x="360705" y="50190"/>
                    <a:pt x="351517" y="51510"/>
                  </a:cubicBezTo>
                  <a:cubicBezTo>
                    <a:pt x="328453" y="56337"/>
                    <a:pt x="306300" y="64803"/>
                    <a:pt x="285890" y="76594"/>
                  </a:cubicBezTo>
                  <a:cubicBezTo>
                    <a:pt x="278599" y="80823"/>
                    <a:pt x="269192" y="75938"/>
                    <a:pt x="259202" y="69740"/>
                  </a:cubicBezTo>
                  <a:cubicBezTo>
                    <a:pt x="252793" y="74611"/>
                    <a:pt x="244932" y="77177"/>
                    <a:pt x="236889" y="77031"/>
                  </a:cubicBezTo>
                  <a:cubicBezTo>
                    <a:pt x="233447" y="77017"/>
                    <a:pt x="230027" y="76602"/>
                    <a:pt x="226681" y="75792"/>
                  </a:cubicBezTo>
                  <a:cubicBezTo>
                    <a:pt x="218324" y="80262"/>
                    <a:pt x="208618" y="81509"/>
                    <a:pt x="199409" y="79292"/>
                  </a:cubicBezTo>
                  <a:cubicBezTo>
                    <a:pt x="190250" y="77024"/>
                    <a:pt x="182382" y="71198"/>
                    <a:pt x="177533" y="63104"/>
                  </a:cubicBezTo>
                  <a:cubicBezTo>
                    <a:pt x="174347" y="62433"/>
                    <a:pt x="171277" y="61303"/>
                    <a:pt x="168418" y="59750"/>
                  </a:cubicBezTo>
                  <a:cubicBezTo>
                    <a:pt x="155475" y="52122"/>
                    <a:pt x="145580" y="40244"/>
                    <a:pt x="140418" y="26134"/>
                  </a:cubicBezTo>
                  <a:cubicBezTo>
                    <a:pt x="138981" y="22649"/>
                    <a:pt x="138405" y="18879"/>
                    <a:pt x="138741" y="15124"/>
                  </a:cubicBezTo>
                  <a:cubicBezTo>
                    <a:pt x="133709" y="9144"/>
                    <a:pt x="132397" y="-117"/>
                    <a:pt x="123063" y="-117"/>
                  </a:cubicBezTo>
                  <a:cubicBezTo>
                    <a:pt x="108479" y="-117"/>
                    <a:pt x="123063" y="18478"/>
                    <a:pt x="113365" y="23363"/>
                  </a:cubicBezTo>
                  <a:cubicBezTo>
                    <a:pt x="103667" y="28249"/>
                    <a:pt x="69614" y="37145"/>
                    <a:pt x="67572" y="51729"/>
                  </a:cubicBezTo>
                  <a:cubicBezTo>
                    <a:pt x="65530" y="66313"/>
                    <a:pt x="85583" y="90594"/>
                    <a:pt x="78801" y="105178"/>
                  </a:cubicBezTo>
                  <a:cubicBezTo>
                    <a:pt x="72020" y="119762"/>
                    <a:pt x="49634" y="107584"/>
                    <a:pt x="42780" y="92199"/>
                  </a:cubicBezTo>
                  <a:cubicBezTo>
                    <a:pt x="35925" y="76813"/>
                    <a:pt x="62322" y="53333"/>
                    <a:pt x="57801" y="44437"/>
                  </a:cubicBezTo>
                  <a:cubicBezTo>
                    <a:pt x="53411" y="36781"/>
                    <a:pt x="51843" y="27826"/>
                    <a:pt x="53353" y="19134"/>
                  </a:cubicBezTo>
                  <a:cubicBezTo>
                    <a:pt x="49197" y="20323"/>
                    <a:pt x="45565" y="22897"/>
                    <a:pt x="43071" y="26426"/>
                  </a:cubicBezTo>
                  <a:cubicBezTo>
                    <a:pt x="33227" y="41010"/>
                    <a:pt x="13904" y="53114"/>
                    <a:pt x="13247" y="67698"/>
                  </a:cubicBezTo>
                  <a:cubicBezTo>
                    <a:pt x="12591" y="82282"/>
                    <a:pt x="13247" y="87824"/>
                    <a:pt x="8216" y="94751"/>
                  </a:cubicBezTo>
                  <a:cubicBezTo>
                    <a:pt x="3185" y="101678"/>
                    <a:pt x="-4326" y="112251"/>
                    <a:pt x="3112" y="111522"/>
                  </a:cubicBezTo>
                  <a:cubicBezTo>
                    <a:pt x="10549" y="110793"/>
                    <a:pt x="19008" y="110793"/>
                    <a:pt x="19008" y="119616"/>
                  </a:cubicBezTo>
                  <a:cubicBezTo>
                    <a:pt x="19008" y="128439"/>
                    <a:pt x="35269" y="130189"/>
                    <a:pt x="33592" y="143679"/>
                  </a:cubicBezTo>
                  <a:cubicBezTo>
                    <a:pt x="31915" y="157169"/>
                    <a:pt x="26300" y="192608"/>
                    <a:pt x="55467" y="191878"/>
                  </a:cubicBezTo>
                  <a:cubicBezTo>
                    <a:pt x="84635" y="191149"/>
                    <a:pt x="101187" y="180576"/>
                    <a:pt x="113365" y="197347"/>
                  </a:cubicBezTo>
                  <a:cubicBezTo>
                    <a:pt x="123420" y="213404"/>
                    <a:pt x="141905" y="222118"/>
                    <a:pt x="160689" y="219660"/>
                  </a:cubicBezTo>
                  <a:cubicBezTo>
                    <a:pt x="179648" y="217108"/>
                    <a:pt x="210420" y="213098"/>
                    <a:pt x="200284" y="230963"/>
                  </a:cubicBezTo>
                  <a:cubicBezTo>
                    <a:pt x="190148" y="248828"/>
                    <a:pt x="183367" y="287256"/>
                    <a:pt x="192190" y="297829"/>
                  </a:cubicBezTo>
                  <a:cubicBezTo>
                    <a:pt x="201013" y="308403"/>
                    <a:pt x="212461" y="317153"/>
                    <a:pt x="205388" y="325976"/>
                  </a:cubicBezTo>
                  <a:cubicBezTo>
                    <a:pt x="198315" y="334799"/>
                    <a:pt x="194888" y="345664"/>
                    <a:pt x="204003" y="353320"/>
                  </a:cubicBezTo>
                  <a:cubicBezTo>
                    <a:pt x="209676" y="357703"/>
                    <a:pt x="212104" y="365097"/>
                    <a:pt x="210128" y="371988"/>
                  </a:cubicBezTo>
                  <a:cubicBezTo>
                    <a:pt x="208772" y="373315"/>
                    <a:pt x="207160" y="374357"/>
                    <a:pt x="205388" y="375050"/>
                  </a:cubicBezTo>
                  <a:cubicBezTo>
                    <a:pt x="218805" y="389634"/>
                    <a:pt x="223618" y="405311"/>
                    <a:pt x="231201" y="411874"/>
                  </a:cubicBezTo>
                  <a:cubicBezTo>
                    <a:pt x="241410" y="420624"/>
                    <a:pt x="244400" y="425000"/>
                    <a:pt x="251546" y="420624"/>
                  </a:cubicBezTo>
                  <a:cubicBezTo>
                    <a:pt x="258692" y="416249"/>
                    <a:pt x="263723" y="413332"/>
                    <a:pt x="269775" y="417343"/>
                  </a:cubicBezTo>
                  <a:cubicBezTo>
                    <a:pt x="275828" y="421354"/>
                    <a:pt x="284359" y="412968"/>
                    <a:pt x="293182" y="404217"/>
                  </a:cubicBezTo>
                  <a:cubicBezTo>
                    <a:pt x="302005" y="395467"/>
                    <a:pt x="312506" y="403124"/>
                    <a:pt x="315568" y="392186"/>
                  </a:cubicBezTo>
                  <a:cubicBezTo>
                    <a:pt x="317012" y="382116"/>
                    <a:pt x="324792" y="374131"/>
                    <a:pt x="334819" y="372425"/>
                  </a:cubicBezTo>
                  <a:cubicBezTo>
                    <a:pt x="345975" y="370238"/>
                    <a:pt x="345975" y="357039"/>
                    <a:pt x="338902" y="357039"/>
                  </a:cubicBezTo>
                  <a:cubicBezTo>
                    <a:pt x="331829" y="357039"/>
                    <a:pt x="321621" y="366883"/>
                    <a:pt x="321621" y="352664"/>
                  </a:cubicBezTo>
                  <a:cubicBezTo>
                    <a:pt x="321621" y="338445"/>
                    <a:pt x="312506" y="341726"/>
                    <a:pt x="312506" y="329622"/>
                  </a:cubicBezTo>
                  <a:cubicBezTo>
                    <a:pt x="312506" y="317518"/>
                    <a:pt x="311485" y="309861"/>
                    <a:pt x="299234" y="302204"/>
                  </a:cubicBezTo>
                  <a:cubicBezTo>
                    <a:pt x="286984" y="294548"/>
                    <a:pt x="315568" y="291267"/>
                    <a:pt x="321621" y="297829"/>
                  </a:cubicBezTo>
                  <a:cubicBezTo>
                    <a:pt x="327673" y="304392"/>
                    <a:pt x="349038" y="298923"/>
                    <a:pt x="350788" y="308767"/>
                  </a:cubicBezTo>
                  <a:cubicBezTo>
                    <a:pt x="352538" y="318611"/>
                    <a:pt x="363986" y="321965"/>
                    <a:pt x="363986" y="309861"/>
                  </a:cubicBezTo>
                  <a:cubicBezTo>
                    <a:pt x="363986" y="297756"/>
                    <a:pt x="377185" y="293454"/>
                    <a:pt x="387393" y="295277"/>
                  </a:cubicBezTo>
                  <a:cubicBezTo>
                    <a:pt x="397602" y="297100"/>
                    <a:pt x="419842" y="280693"/>
                    <a:pt x="429030" y="277704"/>
                  </a:cubicBezTo>
                  <a:cubicBezTo>
                    <a:pt x="433769" y="276027"/>
                    <a:pt x="435520" y="269828"/>
                    <a:pt x="438145" y="264578"/>
                  </a:cubicBezTo>
                  <a:cubicBezTo>
                    <a:pt x="431567" y="254341"/>
                    <a:pt x="424261" y="244591"/>
                    <a:pt x="416269" y="235411"/>
                  </a:cubicBezTo>
                  <a:cubicBezTo>
                    <a:pt x="408977" y="228848"/>
                    <a:pt x="421154" y="224911"/>
                    <a:pt x="419915" y="215723"/>
                  </a:cubicBezTo>
                  <a:cubicBezTo>
                    <a:pt x="418675" y="206535"/>
                    <a:pt x="419915" y="199972"/>
                    <a:pt x="435738" y="198660"/>
                  </a:cubicBezTo>
                  <a:cubicBezTo>
                    <a:pt x="451561" y="197347"/>
                    <a:pt x="449082" y="184076"/>
                    <a:pt x="440551" y="178972"/>
                  </a:cubicBezTo>
                  <a:cubicBezTo>
                    <a:pt x="432019" y="173868"/>
                    <a:pt x="444197" y="159284"/>
                    <a:pt x="452728" y="154034"/>
                  </a:cubicBezTo>
                  <a:cubicBezTo>
                    <a:pt x="458219" y="149294"/>
                    <a:pt x="462470" y="143285"/>
                    <a:pt x="465125" y="136533"/>
                  </a:cubicBezTo>
                  <a:cubicBezTo>
                    <a:pt x="449403" y="131553"/>
                    <a:pt x="432851" y="129693"/>
                    <a:pt x="416415" y="131064"/>
                  </a:cubicBezTo>
                  <a:close/>
                </a:path>
              </a:pathLst>
            </a:custGeom>
            <a:grpFill/>
            <a:ln w="3175" cap="flat">
              <a:solidFill>
                <a:srgbClr val="F3F3F3"/>
              </a:solidFill>
              <a:prstDash val="solid"/>
              <a:miter/>
            </a:ln>
          </p:spPr>
          <p:txBody>
            <a:bodyPr rtlCol="0" anchor="ctr"/>
            <a:lstStyle/>
            <a:p>
              <a:endParaRPr lang="pt-PT"/>
            </a:p>
          </p:txBody>
        </p:sp>
        <p:sp>
          <p:nvSpPr>
            <p:cNvPr id="171" name="Forma livre: Forma 170">
              <a:extLst>
                <a:ext uri="{FF2B5EF4-FFF2-40B4-BE49-F238E27FC236}">
                  <a16:creationId xmlns:a16="http://schemas.microsoft.com/office/drawing/2014/main" id="{7C33B041-A768-414F-B91D-AE538CAB753B}"/>
                </a:ext>
              </a:extLst>
            </p:cNvPr>
            <p:cNvSpPr/>
            <p:nvPr/>
          </p:nvSpPr>
          <p:spPr>
            <a:xfrm>
              <a:off x="3745154" y="4154791"/>
              <a:ext cx="140316" cy="160813"/>
            </a:xfrm>
            <a:custGeom>
              <a:avLst/>
              <a:gdLst>
                <a:gd name="connsiteX0" fmla="*/ 29973 w 140316"/>
                <a:gd name="connsiteY0" fmla="*/ 30914 h 160813"/>
                <a:gd name="connsiteX1" fmla="*/ 14150 w 140316"/>
                <a:gd name="connsiteY1" fmla="*/ 47977 h 160813"/>
                <a:gd name="connsiteX2" fmla="*/ 806 w 140316"/>
                <a:gd name="connsiteY2" fmla="*/ 79478 h 160813"/>
                <a:gd name="connsiteX3" fmla="*/ 28734 w 140316"/>
                <a:gd name="connsiteY3" fmla="*/ 117468 h 160813"/>
                <a:gd name="connsiteX4" fmla="*/ 48786 w 140316"/>
                <a:gd name="connsiteY4" fmla="*/ 158522 h 160813"/>
                <a:gd name="connsiteX5" fmla="*/ 65777 w 140316"/>
                <a:gd name="connsiteY5" fmla="*/ 159689 h 160813"/>
                <a:gd name="connsiteX6" fmla="*/ 80360 w 140316"/>
                <a:gd name="connsiteY6" fmla="*/ 136646 h 160813"/>
                <a:gd name="connsiteX7" fmla="*/ 117913 w 140316"/>
                <a:gd name="connsiteY7" fmla="*/ 137740 h 160813"/>
                <a:gd name="connsiteX8" fmla="*/ 121195 w 140316"/>
                <a:gd name="connsiteY8" fmla="*/ 142479 h 160813"/>
                <a:gd name="connsiteX9" fmla="*/ 131257 w 140316"/>
                <a:gd name="connsiteY9" fmla="*/ 125417 h 160813"/>
                <a:gd name="connsiteX10" fmla="*/ 127611 w 140316"/>
                <a:gd name="connsiteY10" fmla="*/ 76853 h 160813"/>
                <a:gd name="connsiteX11" fmla="*/ 133664 w 140316"/>
                <a:gd name="connsiteY11" fmla="*/ 33539 h 160813"/>
                <a:gd name="connsiteX12" fmla="*/ 140299 w 140316"/>
                <a:gd name="connsiteY12" fmla="*/ 14799 h 160813"/>
                <a:gd name="connsiteX13" fmla="*/ 106465 w 140316"/>
                <a:gd name="connsiteY13" fmla="*/ 6486 h 160813"/>
                <a:gd name="connsiteX14" fmla="*/ 62714 w 140316"/>
                <a:gd name="connsiteY14" fmla="*/ 7288 h 160813"/>
                <a:gd name="connsiteX15" fmla="*/ 37192 w 140316"/>
                <a:gd name="connsiteY15" fmla="*/ 6486 h 160813"/>
                <a:gd name="connsiteX16" fmla="*/ 33838 w 140316"/>
                <a:gd name="connsiteY16" fmla="*/ 7507 h 160813"/>
                <a:gd name="connsiteX17" fmla="*/ 29973 w 140316"/>
                <a:gd name="connsiteY17" fmla="*/ 30914 h 160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16" h="160813">
                  <a:moveTo>
                    <a:pt x="29973" y="30914"/>
                  </a:moveTo>
                  <a:cubicBezTo>
                    <a:pt x="34859" y="41414"/>
                    <a:pt x="23921" y="46665"/>
                    <a:pt x="14150" y="47977"/>
                  </a:cubicBezTo>
                  <a:cubicBezTo>
                    <a:pt x="4379" y="49290"/>
                    <a:pt x="6858" y="72915"/>
                    <a:pt x="806" y="79478"/>
                  </a:cubicBezTo>
                  <a:cubicBezTo>
                    <a:pt x="-5246" y="86040"/>
                    <a:pt x="23921" y="103104"/>
                    <a:pt x="28734" y="117468"/>
                  </a:cubicBezTo>
                  <a:cubicBezTo>
                    <a:pt x="34597" y="131535"/>
                    <a:pt x="41298" y="145243"/>
                    <a:pt x="48786" y="158522"/>
                  </a:cubicBezTo>
                  <a:cubicBezTo>
                    <a:pt x="54124" y="160943"/>
                    <a:pt x="60155" y="161358"/>
                    <a:pt x="65777" y="159689"/>
                  </a:cubicBezTo>
                  <a:cubicBezTo>
                    <a:pt x="74891" y="154220"/>
                    <a:pt x="66798" y="135553"/>
                    <a:pt x="80360" y="136646"/>
                  </a:cubicBezTo>
                  <a:cubicBezTo>
                    <a:pt x="93923" y="137740"/>
                    <a:pt x="112882" y="128917"/>
                    <a:pt x="117913" y="137740"/>
                  </a:cubicBezTo>
                  <a:cubicBezTo>
                    <a:pt x="118912" y="139380"/>
                    <a:pt x="120013" y="140963"/>
                    <a:pt x="121195" y="142479"/>
                  </a:cubicBezTo>
                  <a:cubicBezTo>
                    <a:pt x="125497" y="135188"/>
                    <a:pt x="130018" y="127896"/>
                    <a:pt x="131257" y="125417"/>
                  </a:cubicBezTo>
                  <a:cubicBezTo>
                    <a:pt x="133977" y="109170"/>
                    <a:pt x="132731" y="92509"/>
                    <a:pt x="127611" y="76853"/>
                  </a:cubicBezTo>
                  <a:cubicBezTo>
                    <a:pt x="121487" y="61102"/>
                    <a:pt x="126372" y="40393"/>
                    <a:pt x="133664" y="33539"/>
                  </a:cubicBezTo>
                  <a:cubicBezTo>
                    <a:pt x="136872" y="27691"/>
                    <a:pt x="139111" y="21362"/>
                    <a:pt x="140299" y="14799"/>
                  </a:cubicBezTo>
                  <a:cubicBezTo>
                    <a:pt x="128268" y="9695"/>
                    <a:pt x="116601" y="5101"/>
                    <a:pt x="106465" y="6486"/>
                  </a:cubicBezTo>
                  <a:cubicBezTo>
                    <a:pt x="88454" y="8893"/>
                    <a:pt x="70006" y="17862"/>
                    <a:pt x="62714" y="7288"/>
                  </a:cubicBezTo>
                  <a:cubicBezTo>
                    <a:pt x="55422" y="-3285"/>
                    <a:pt x="46234" y="-1607"/>
                    <a:pt x="37192" y="6486"/>
                  </a:cubicBezTo>
                  <a:cubicBezTo>
                    <a:pt x="36281" y="7303"/>
                    <a:pt x="35049" y="7675"/>
                    <a:pt x="33838" y="7507"/>
                  </a:cubicBezTo>
                  <a:cubicBezTo>
                    <a:pt x="30630" y="16914"/>
                    <a:pt x="27567" y="25591"/>
                    <a:pt x="29973" y="30914"/>
                  </a:cubicBezTo>
                  <a:close/>
                </a:path>
              </a:pathLst>
            </a:custGeom>
            <a:grpFill/>
            <a:ln w="3175" cap="flat">
              <a:solidFill>
                <a:srgbClr val="F3F3F3"/>
              </a:solidFill>
              <a:prstDash val="solid"/>
              <a:miter/>
            </a:ln>
          </p:spPr>
          <p:txBody>
            <a:bodyPr rtlCol="0" anchor="ctr"/>
            <a:lstStyle/>
            <a:p>
              <a:endParaRPr lang="pt-PT"/>
            </a:p>
          </p:txBody>
        </p:sp>
        <p:sp>
          <p:nvSpPr>
            <p:cNvPr id="172" name="Forma livre: Forma 171">
              <a:extLst>
                <a:ext uri="{FF2B5EF4-FFF2-40B4-BE49-F238E27FC236}">
                  <a16:creationId xmlns:a16="http://schemas.microsoft.com/office/drawing/2014/main" id="{FF51057A-1172-4DC2-AAB6-A92FAB960826}"/>
                </a:ext>
              </a:extLst>
            </p:cNvPr>
            <p:cNvSpPr/>
            <p:nvPr/>
          </p:nvSpPr>
          <p:spPr>
            <a:xfrm>
              <a:off x="3633017" y="4071194"/>
              <a:ext cx="161086" cy="264044"/>
            </a:xfrm>
            <a:custGeom>
              <a:avLst/>
              <a:gdLst>
                <a:gd name="connsiteX0" fmla="*/ 38785 w 161086"/>
                <a:gd name="connsiteY0" fmla="*/ 17384 h 264044"/>
                <a:gd name="connsiteX1" fmla="*/ 26607 w 161086"/>
                <a:gd name="connsiteY1" fmla="*/ 42322 h 264044"/>
                <a:gd name="connsiteX2" fmla="*/ 21795 w 161086"/>
                <a:gd name="connsiteY2" fmla="*/ 62010 h 264044"/>
                <a:gd name="connsiteX3" fmla="*/ 5971 w 161086"/>
                <a:gd name="connsiteY3" fmla="*/ 79073 h 264044"/>
                <a:gd name="connsiteX4" fmla="*/ 2325 w 161086"/>
                <a:gd name="connsiteY4" fmla="*/ 98761 h 264044"/>
                <a:gd name="connsiteX5" fmla="*/ 24201 w 161086"/>
                <a:gd name="connsiteY5" fmla="*/ 127929 h 264044"/>
                <a:gd name="connsiteX6" fmla="*/ 36378 w 161086"/>
                <a:gd name="connsiteY6" fmla="*/ 120637 h 264044"/>
                <a:gd name="connsiteX7" fmla="*/ 50962 w 161086"/>
                <a:gd name="connsiteY7" fmla="*/ 151335 h 264044"/>
                <a:gd name="connsiteX8" fmla="*/ 54025 w 161086"/>
                <a:gd name="connsiteY8" fmla="*/ 182034 h 264044"/>
                <a:gd name="connsiteX9" fmla="*/ 61317 w 161086"/>
                <a:gd name="connsiteY9" fmla="*/ 246713 h 264044"/>
                <a:gd name="connsiteX10" fmla="*/ 97776 w 161086"/>
                <a:gd name="connsiteY10" fmla="*/ 259911 h 264044"/>
                <a:gd name="connsiteX11" fmla="*/ 120162 w 161086"/>
                <a:gd name="connsiteY11" fmla="*/ 251088 h 264044"/>
                <a:gd name="connsiteX12" fmla="*/ 137444 w 161086"/>
                <a:gd name="connsiteY12" fmla="*/ 242338 h 264044"/>
                <a:gd name="connsiteX13" fmla="*/ 161069 w 161086"/>
                <a:gd name="connsiteY13" fmla="*/ 242338 h 264044"/>
                <a:gd name="connsiteX14" fmla="*/ 141017 w 161086"/>
                <a:gd name="connsiteY14" fmla="*/ 201285 h 264044"/>
                <a:gd name="connsiteX15" fmla="*/ 113089 w 161086"/>
                <a:gd name="connsiteY15" fmla="*/ 163294 h 264044"/>
                <a:gd name="connsiteX16" fmla="*/ 126433 w 161086"/>
                <a:gd name="connsiteY16" fmla="*/ 131793 h 264044"/>
                <a:gd name="connsiteX17" fmla="*/ 142256 w 161086"/>
                <a:gd name="connsiteY17" fmla="*/ 114730 h 264044"/>
                <a:gd name="connsiteX18" fmla="*/ 145975 w 161086"/>
                <a:gd name="connsiteY18" fmla="*/ 91323 h 264044"/>
                <a:gd name="connsiteX19" fmla="*/ 114839 w 161086"/>
                <a:gd name="connsiteY19" fmla="*/ 61135 h 264044"/>
                <a:gd name="connsiteX20" fmla="*/ 97141 w 161086"/>
                <a:gd name="connsiteY20" fmla="*/ 42818 h 264044"/>
                <a:gd name="connsiteX21" fmla="*/ 97557 w 161086"/>
                <a:gd name="connsiteY21" fmla="*/ 39259 h 264044"/>
                <a:gd name="connsiteX22" fmla="*/ 63796 w 161086"/>
                <a:gd name="connsiteY22" fmla="*/ 8488 h 264044"/>
                <a:gd name="connsiteX23" fmla="*/ 51108 w 161086"/>
                <a:gd name="connsiteY23" fmla="*/ -117 h 264044"/>
                <a:gd name="connsiteX24" fmla="*/ 38785 w 161086"/>
                <a:gd name="connsiteY24" fmla="*/ 17384 h 26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1086" h="264044">
                  <a:moveTo>
                    <a:pt x="38785" y="17384"/>
                  </a:moveTo>
                  <a:cubicBezTo>
                    <a:pt x="30253" y="22634"/>
                    <a:pt x="18076" y="37072"/>
                    <a:pt x="26607" y="42322"/>
                  </a:cubicBezTo>
                  <a:cubicBezTo>
                    <a:pt x="35139" y="47572"/>
                    <a:pt x="37545" y="60697"/>
                    <a:pt x="21795" y="62010"/>
                  </a:cubicBezTo>
                  <a:cubicBezTo>
                    <a:pt x="6044" y="63323"/>
                    <a:pt x="4732" y="69885"/>
                    <a:pt x="5971" y="79073"/>
                  </a:cubicBezTo>
                  <a:cubicBezTo>
                    <a:pt x="7211" y="88261"/>
                    <a:pt x="-4967" y="92198"/>
                    <a:pt x="2325" y="98761"/>
                  </a:cubicBezTo>
                  <a:cubicBezTo>
                    <a:pt x="10317" y="107941"/>
                    <a:pt x="17624" y="117691"/>
                    <a:pt x="24201" y="127929"/>
                  </a:cubicBezTo>
                  <a:cubicBezTo>
                    <a:pt x="26534" y="123189"/>
                    <a:pt x="29597" y="119178"/>
                    <a:pt x="36378" y="120637"/>
                  </a:cubicBezTo>
                  <a:cubicBezTo>
                    <a:pt x="50962" y="122824"/>
                    <a:pt x="39441" y="145866"/>
                    <a:pt x="50962" y="151335"/>
                  </a:cubicBezTo>
                  <a:cubicBezTo>
                    <a:pt x="62483" y="156804"/>
                    <a:pt x="62192" y="175472"/>
                    <a:pt x="54025" y="182034"/>
                  </a:cubicBezTo>
                  <a:cubicBezTo>
                    <a:pt x="45858" y="188597"/>
                    <a:pt x="42868" y="224837"/>
                    <a:pt x="61317" y="246713"/>
                  </a:cubicBezTo>
                  <a:cubicBezTo>
                    <a:pt x="79765" y="268588"/>
                    <a:pt x="93765" y="265380"/>
                    <a:pt x="97776" y="259911"/>
                  </a:cubicBezTo>
                  <a:cubicBezTo>
                    <a:pt x="101787" y="254442"/>
                    <a:pt x="116078" y="259911"/>
                    <a:pt x="120162" y="251088"/>
                  </a:cubicBezTo>
                  <a:cubicBezTo>
                    <a:pt x="124246" y="242265"/>
                    <a:pt x="129277" y="252182"/>
                    <a:pt x="137444" y="242338"/>
                  </a:cubicBezTo>
                  <a:cubicBezTo>
                    <a:pt x="142110" y="236650"/>
                    <a:pt x="152028" y="239713"/>
                    <a:pt x="161069" y="242338"/>
                  </a:cubicBezTo>
                  <a:cubicBezTo>
                    <a:pt x="153580" y="229067"/>
                    <a:pt x="146879" y="215358"/>
                    <a:pt x="141017" y="201285"/>
                  </a:cubicBezTo>
                  <a:cubicBezTo>
                    <a:pt x="136204" y="186701"/>
                    <a:pt x="107036" y="169857"/>
                    <a:pt x="113089" y="163294"/>
                  </a:cubicBezTo>
                  <a:cubicBezTo>
                    <a:pt x="119141" y="156731"/>
                    <a:pt x="116735" y="133105"/>
                    <a:pt x="126433" y="131793"/>
                  </a:cubicBezTo>
                  <a:cubicBezTo>
                    <a:pt x="136131" y="130481"/>
                    <a:pt x="147142" y="125231"/>
                    <a:pt x="142256" y="114730"/>
                  </a:cubicBezTo>
                  <a:cubicBezTo>
                    <a:pt x="139850" y="109407"/>
                    <a:pt x="142913" y="100803"/>
                    <a:pt x="145975" y="91323"/>
                  </a:cubicBezTo>
                  <a:cubicBezTo>
                    <a:pt x="136641" y="90375"/>
                    <a:pt x="122787" y="61135"/>
                    <a:pt x="114839" y="61135"/>
                  </a:cubicBezTo>
                  <a:cubicBezTo>
                    <a:pt x="104893" y="60967"/>
                    <a:pt x="96967" y="52764"/>
                    <a:pt x="97141" y="42818"/>
                  </a:cubicBezTo>
                  <a:cubicBezTo>
                    <a:pt x="97163" y="41622"/>
                    <a:pt x="97302" y="40426"/>
                    <a:pt x="97557" y="39259"/>
                  </a:cubicBezTo>
                  <a:cubicBezTo>
                    <a:pt x="99818" y="25478"/>
                    <a:pt x="76557" y="23873"/>
                    <a:pt x="63796" y="8488"/>
                  </a:cubicBezTo>
                  <a:cubicBezTo>
                    <a:pt x="60354" y="4601"/>
                    <a:pt x="55993" y="1640"/>
                    <a:pt x="51108" y="-117"/>
                  </a:cubicBezTo>
                  <a:cubicBezTo>
                    <a:pt x="48475" y="6628"/>
                    <a:pt x="44246" y="12629"/>
                    <a:pt x="38785" y="17384"/>
                  </a:cubicBezTo>
                  <a:close/>
                </a:path>
              </a:pathLst>
            </a:custGeom>
            <a:grpFill/>
            <a:ln w="3175" cap="flat">
              <a:solidFill>
                <a:srgbClr val="F3F3F3"/>
              </a:solidFill>
              <a:prstDash val="solid"/>
              <a:miter/>
            </a:ln>
          </p:spPr>
          <p:txBody>
            <a:bodyPr rtlCol="0" anchor="ctr"/>
            <a:lstStyle/>
            <a:p>
              <a:endParaRPr lang="pt-PT"/>
            </a:p>
          </p:txBody>
        </p:sp>
        <p:sp>
          <p:nvSpPr>
            <p:cNvPr id="173" name="Forma livre: Forma 172">
              <a:extLst>
                <a:ext uri="{FF2B5EF4-FFF2-40B4-BE49-F238E27FC236}">
                  <a16:creationId xmlns:a16="http://schemas.microsoft.com/office/drawing/2014/main" id="{AF06ABE0-84B4-41AE-B59F-64C91ED118BF}"/>
                </a:ext>
              </a:extLst>
            </p:cNvPr>
            <p:cNvSpPr/>
            <p:nvPr/>
          </p:nvSpPr>
          <p:spPr>
            <a:xfrm>
              <a:off x="3865928" y="4169998"/>
              <a:ext cx="95013" cy="136212"/>
            </a:xfrm>
            <a:custGeom>
              <a:avLst/>
              <a:gdLst>
                <a:gd name="connsiteX0" fmla="*/ 89455 w 95013"/>
                <a:gd name="connsiteY0" fmla="*/ 65656 h 136212"/>
                <a:gd name="connsiteX1" fmla="*/ 71370 w 95013"/>
                <a:gd name="connsiteY1" fmla="*/ 42978 h 136212"/>
                <a:gd name="connsiteX2" fmla="*/ 64079 w 95013"/>
                <a:gd name="connsiteY2" fmla="*/ 36634 h 136212"/>
                <a:gd name="connsiteX3" fmla="*/ 62475 w 95013"/>
                <a:gd name="connsiteY3" fmla="*/ 35103 h 136212"/>
                <a:gd name="connsiteX4" fmla="*/ 61600 w 95013"/>
                <a:gd name="connsiteY4" fmla="*/ 34301 h 136212"/>
                <a:gd name="connsiteX5" fmla="*/ 61016 w 95013"/>
                <a:gd name="connsiteY5" fmla="*/ 33936 h 136212"/>
                <a:gd name="connsiteX6" fmla="*/ 50443 w 95013"/>
                <a:gd name="connsiteY6" fmla="*/ 28030 h 136212"/>
                <a:gd name="connsiteX7" fmla="*/ 20765 w 95013"/>
                <a:gd name="connsiteY7" fmla="*/ 1487 h 136212"/>
                <a:gd name="connsiteX8" fmla="*/ 19744 w 95013"/>
                <a:gd name="connsiteY8" fmla="*/ -117 h 136212"/>
                <a:gd name="connsiteX9" fmla="*/ 19088 w 95013"/>
                <a:gd name="connsiteY9" fmla="*/ -117 h 136212"/>
                <a:gd name="connsiteX10" fmla="*/ 12452 w 95013"/>
                <a:gd name="connsiteY10" fmla="*/ 18624 h 136212"/>
                <a:gd name="connsiteX11" fmla="*/ 6400 w 95013"/>
                <a:gd name="connsiteY11" fmla="*/ 61937 h 136212"/>
                <a:gd name="connsiteX12" fmla="*/ 10046 w 95013"/>
                <a:gd name="connsiteY12" fmla="*/ 110501 h 136212"/>
                <a:gd name="connsiteX13" fmla="*/ -17 w 95013"/>
                <a:gd name="connsiteY13" fmla="*/ 127564 h 136212"/>
                <a:gd name="connsiteX14" fmla="*/ 30245 w 95013"/>
                <a:gd name="connsiteY14" fmla="*/ 133835 h 136212"/>
                <a:gd name="connsiteX15" fmla="*/ 65829 w 95013"/>
                <a:gd name="connsiteY15" fmla="*/ 117355 h 136212"/>
                <a:gd name="connsiteX16" fmla="*/ 94996 w 95013"/>
                <a:gd name="connsiteY16" fmla="*/ 71417 h 136212"/>
                <a:gd name="connsiteX17" fmla="*/ 89455 w 95013"/>
                <a:gd name="connsiteY17" fmla="*/ 65656 h 13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013" h="136212">
                  <a:moveTo>
                    <a:pt x="89455" y="65656"/>
                  </a:moveTo>
                  <a:cubicBezTo>
                    <a:pt x="80034" y="61565"/>
                    <a:pt x="73259" y="53070"/>
                    <a:pt x="71370" y="42978"/>
                  </a:cubicBezTo>
                  <a:cubicBezTo>
                    <a:pt x="68709" y="41148"/>
                    <a:pt x="66267" y="39019"/>
                    <a:pt x="64079" y="36634"/>
                  </a:cubicBezTo>
                  <a:cubicBezTo>
                    <a:pt x="64079" y="36999"/>
                    <a:pt x="64079" y="36634"/>
                    <a:pt x="62475" y="35103"/>
                  </a:cubicBezTo>
                  <a:lnTo>
                    <a:pt x="61600" y="34301"/>
                  </a:lnTo>
                  <a:lnTo>
                    <a:pt x="61016" y="33936"/>
                  </a:lnTo>
                  <a:cubicBezTo>
                    <a:pt x="57589" y="31822"/>
                    <a:pt x="53724" y="30072"/>
                    <a:pt x="50443" y="28030"/>
                  </a:cubicBezTo>
                  <a:cubicBezTo>
                    <a:pt x="38740" y="21438"/>
                    <a:pt x="28618" y="12382"/>
                    <a:pt x="20765" y="1487"/>
                  </a:cubicBezTo>
                  <a:lnTo>
                    <a:pt x="19744" y="-117"/>
                  </a:lnTo>
                  <a:lnTo>
                    <a:pt x="19088" y="-117"/>
                  </a:lnTo>
                  <a:cubicBezTo>
                    <a:pt x="17900" y="6446"/>
                    <a:pt x="15661" y="12775"/>
                    <a:pt x="12452" y="18624"/>
                  </a:cubicBezTo>
                  <a:cubicBezTo>
                    <a:pt x="5161" y="25186"/>
                    <a:pt x="275" y="46187"/>
                    <a:pt x="6400" y="61937"/>
                  </a:cubicBezTo>
                  <a:cubicBezTo>
                    <a:pt x="11519" y="77593"/>
                    <a:pt x="12766" y="94255"/>
                    <a:pt x="10046" y="110501"/>
                  </a:cubicBezTo>
                  <a:cubicBezTo>
                    <a:pt x="8807" y="113126"/>
                    <a:pt x="4286" y="120637"/>
                    <a:pt x="-17" y="127564"/>
                  </a:cubicBezTo>
                  <a:cubicBezTo>
                    <a:pt x="5525" y="134272"/>
                    <a:pt x="14567" y="139158"/>
                    <a:pt x="30245" y="133835"/>
                  </a:cubicBezTo>
                  <a:cubicBezTo>
                    <a:pt x="49568" y="127200"/>
                    <a:pt x="58683" y="140398"/>
                    <a:pt x="65829" y="117355"/>
                  </a:cubicBezTo>
                  <a:cubicBezTo>
                    <a:pt x="72771" y="100446"/>
                    <a:pt x="82644" y="84892"/>
                    <a:pt x="94996" y="71417"/>
                  </a:cubicBezTo>
                  <a:cubicBezTo>
                    <a:pt x="93815" y="68952"/>
                    <a:pt x="91868" y="66932"/>
                    <a:pt x="89455" y="65656"/>
                  </a:cubicBezTo>
                  <a:close/>
                </a:path>
              </a:pathLst>
            </a:custGeom>
            <a:grpFill/>
            <a:ln w="3175" cap="flat">
              <a:solidFill>
                <a:srgbClr val="F3F3F3"/>
              </a:solidFill>
              <a:prstDash val="solid"/>
              <a:miter/>
            </a:ln>
          </p:spPr>
          <p:txBody>
            <a:bodyPr rtlCol="0" anchor="ctr"/>
            <a:lstStyle/>
            <a:p>
              <a:endParaRPr lang="pt-PT"/>
            </a:p>
          </p:txBody>
        </p:sp>
        <p:sp>
          <p:nvSpPr>
            <p:cNvPr id="174" name="Forma livre: Forma 173">
              <a:extLst>
                <a:ext uri="{FF2B5EF4-FFF2-40B4-BE49-F238E27FC236}">
                  <a16:creationId xmlns:a16="http://schemas.microsoft.com/office/drawing/2014/main" id="{83FBA799-6111-4AEC-92A1-B5422149CE7A}"/>
                </a:ext>
              </a:extLst>
            </p:cNvPr>
            <p:cNvSpPr/>
            <p:nvPr/>
          </p:nvSpPr>
          <p:spPr>
            <a:xfrm>
              <a:off x="2839202" y="3514159"/>
              <a:ext cx="347255" cy="122076"/>
            </a:xfrm>
            <a:custGeom>
              <a:avLst/>
              <a:gdLst>
                <a:gd name="connsiteX0" fmla="*/ 284179 w 347255"/>
                <a:gd name="connsiteY0" fmla="*/ 74196 h 122076"/>
                <a:gd name="connsiteX1" fmla="*/ 120550 w 347255"/>
                <a:gd name="connsiteY1" fmla="*/ 2955 h 122076"/>
                <a:gd name="connsiteX2" fmla="*/ 452 w 347255"/>
                <a:gd name="connsiteY2" fmla="*/ 48310 h 122076"/>
                <a:gd name="connsiteX3" fmla="*/ 58787 w 347255"/>
                <a:gd name="connsiteY3" fmla="*/ 19143 h 122076"/>
                <a:gd name="connsiteX4" fmla="*/ 91820 w 347255"/>
                <a:gd name="connsiteY4" fmla="*/ 33726 h 122076"/>
                <a:gd name="connsiteX5" fmla="*/ 148842 w 347255"/>
                <a:gd name="connsiteY5" fmla="*/ 48310 h 122076"/>
                <a:gd name="connsiteX6" fmla="*/ 220886 w 347255"/>
                <a:gd name="connsiteY6" fmla="*/ 88780 h 122076"/>
                <a:gd name="connsiteX7" fmla="*/ 237365 w 347255"/>
                <a:gd name="connsiteY7" fmla="*/ 117947 h 122076"/>
                <a:gd name="connsiteX8" fmla="*/ 346743 w 347255"/>
                <a:gd name="connsiteY8" fmla="*/ 114739 h 122076"/>
                <a:gd name="connsiteX9" fmla="*/ 284179 w 347255"/>
                <a:gd name="connsiteY9" fmla="*/ 74196 h 122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255" h="122076">
                  <a:moveTo>
                    <a:pt x="284179" y="74196"/>
                  </a:moveTo>
                  <a:cubicBezTo>
                    <a:pt x="261647" y="74196"/>
                    <a:pt x="188072" y="19143"/>
                    <a:pt x="120550" y="2955"/>
                  </a:cubicBezTo>
                  <a:cubicBezTo>
                    <a:pt x="53027" y="-13233"/>
                    <a:pt x="-5891" y="39414"/>
                    <a:pt x="452" y="48310"/>
                  </a:cubicBezTo>
                  <a:cubicBezTo>
                    <a:pt x="9494" y="61216"/>
                    <a:pt x="42526" y="32049"/>
                    <a:pt x="58787" y="19143"/>
                  </a:cubicBezTo>
                  <a:cubicBezTo>
                    <a:pt x="75048" y="6236"/>
                    <a:pt x="90288" y="25633"/>
                    <a:pt x="91820" y="33726"/>
                  </a:cubicBezTo>
                  <a:cubicBezTo>
                    <a:pt x="93351" y="41820"/>
                    <a:pt x="114351" y="46633"/>
                    <a:pt x="148842" y="48310"/>
                  </a:cubicBezTo>
                  <a:cubicBezTo>
                    <a:pt x="183332" y="49987"/>
                    <a:pt x="187854" y="80686"/>
                    <a:pt x="220886" y="88780"/>
                  </a:cubicBezTo>
                  <a:cubicBezTo>
                    <a:pt x="253918" y="96874"/>
                    <a:pt x="220886" y="111458"/>
                    <a:pt x="237365" y="117947"/>
                  </a:cubicBezTo>
                  <a:cubicBezTo>
                    <a:pt x="253845" y="124437"/>
                    <a:pt x="340983" y="122833"/>
                    <a:pt x="346743" y="114739"/>
                  </a:cubicBezTo>
                  <a:cubicBezTo>
                    <a:pt x="352504" y="106645"/>
                    <a:pt x="306638" y="74196"/>
                    <a:pt x="284179" y="74196"/>
                  </a:cubicBezTo>
                  <a:close/>
                </a:path>
              </a:pathLst>
            </a:custGeom>
            <a:grpFill/>
            <a:ln w="3175" cap="flat">
              <a:solidFill>
                <a:srgbClr val="F3F3F3"/>
              </a:solidFill>
              <a:prstDash val="solid"/>
              <a:miter/>
            </a:ln>
          </p:spPr>
          <p:txBody>
            <a:bodyPr rtlCol="0" anchor="ctr"/>
            <a:lstStyle/>
            <a:p>
              <a:endParaRPr lang="pt-PT"/>
            </a:p>
          </p:txBody>
        </p:sp>
        <p:sp>
          <p:nvSpPr>
            <p:cNvPr id="175" name="Forma livre: Forma 174">
              <a:extLst>
                <a:ext uri="{FF2B5EF4-FFF2-40B4-BE49-F238E27FC236}">
                  <a16:creationId xmlns:a16="http://schemas.microsoft.com/office/drawing/2014/main" id="{332E8899-7E66-4FAF-A716-B910CB2869EA}"/>
                </a:ext>
              </a:extLst>
            </p:cNvPr>
            <p:cNvSpPr/>
            <p:nvPr/>
          </p:nvSpPr>
          <p:spPr>
            <a:xfrm>
              <a:off x="3046352" y="3694239"/>
              <a:ext cx="69770" cy="20820"/>
            </a:xfrm>
            <a:custGeom>
              <a:avLst/>
              <a:gdLst>
                <a:gd name="connsiteX0" fmla="*/ 58507 w 69770"/>
                <a:gd name="connsiteY0" fmla="*/ 15308 h 20820"/>
                <a:gd name="connsiteX1" fmla="*/ 69664 w 69770"/>
                <a:gd name="connsiteY1" fmla="*/ 18370 h 20820"/>
                <a:gd name="connsiteX2" fmla="*/ 464 w 69770"/>
                <a:gd name="connsiteY2" fmla="*/ 6120 h 20820"/>
                <a:gd name="connsiteX3" fmla="*/ 28027 w 69770"/>
                <a:gd name="connsiteY3" fmla="*/ 20704 h 20820"/>
                <a:gd name="connsiteX4" fmla="*/ 58507 w 69770"/>
                <a:gd name="connsiteY4" fmla="*/ 15308 h 20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770" h="20820">
                  <a:moveTo>
                    <a:pt x="58507" y="15308"/>
                  </a:moveTo>
                  <a:cubicBezTo>
                    <a:pt x="62292" y="16059"/>
                    <a:pt x="66025" y="17087"/>
                    <a:pt x="69664" y="18370"/>
                  </a:cubicBezTo>
                  <a:cubicBezTo>
                    <a:pt x="72799" y="3786"/>
                    <a:pt x="-6901" y="-7734"/>
                    <a:pt x="464" y="6120"/>
                  </a:cubicBezTo>
                  <a:cubicBezTo>
                    <a:pt x="3016" y="10933"/>
                    <a:pt x="15048" y="16693"/>
                    <a:pt x="28027" y="20704"/>
                  </a:cubicBezTo>
                  <a:cubicBezTo>
                    <a:pt x="37193" y="15249"/>
                    <a:pt x="48029" y="13332"/>
                    <a:pt x="58507" y="15308"/>
                  </a:cubicBezTo>
                  <a:close/>
                </a:path>
              </a:pathLst>
            </a:custGeom>
            <a:grpFill/>
            <a:ln w="3175" cap="flat">
              <a:solidFill>
                <a:srgbClr val="F3F3F3"/>
              </a:solidFill>
              <a:prstDash val="solid"/>
              <a:miter/>
            </a:ln>
          </p:spPr>
          <p:txBody>
            <a:bodyPr rtlCol="0" anchor="ctr"/>
            <a:lstStyle/>
            <a:p>
              <a:endParaRPr lang="pt-PT"/>
            </a:p>
          </p:txBody>
        </p:sp>
        <p:sp>
          <p:nvSpPr>
            <p:cNvPr id="176" name="Forma livre: Forma 175">
              <a:extLst>
                <a:ext uri="{FF2B5EF4-FFF2-40B4-BE49-F238E27FC236}">
                  <a16:creationId xmlns:a16="http://schemas.microsoft.com/office/drawing/2014/main" id="{D98413E9-E7CB-4970-8D6A-C622800C3E48}"/>
                </a:ext>
              </a:extLst>
            </p:cNvPr>
            <p:cNvSpPr/>
            <p:nvPr/>
          </p:nvSpPr>
          <p:spPr>
            <a:xfrm>
              <a:off x="3430711" y="3689057"/>
              <a:ext cx="57474" cy="21335"/>
            </a:xfrm>
            <a:custGeom>
              <a:avLst/>
              <a:gdLst>
                <a:gd name="connsiteX0" fmla="*/ 7679 w 57474"/>
                <a:gd name="connsiteY0" fmla="*/ 21218 h 21335"/>
                <a:gd name="connsiteX1" fmla="*/ 36846 w 57474"/>
                <a:gd name="connsiteY1" fmla="*/ 16917 h 21335"/>
                <a:gd name="connsiteX2" fmla="*/ 49826 w 57474"/>
                <a:gd name="connsiteY2" fmla="*/ 21073 h 21335"/>
                <a:gd name="connsiteX3" fmla="*/ 57117 w 57474"/>
                <a:gd name="connsiteY3" fmla="*/ 14583 h 21335"/>
                <a:gd name="connsiteX4" fmla="*/ 1626 w 57474"/>
                <a:gd name="connsiteY4" fmla="*/ 14583 h 21335"/>
                <a:gd name="connsiteX5" fmla="*/ 7679 w 57474"/>
                <a:gd name="connsiteY5" fmla="*/ 21218 h 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4" h="21335">
                  <a:moveTo>
                    <a:pt x="7679" y="21218"/>
                  </a:moveTo>
                  <a:cubicBezTo>
                    <a:pt x="16458" y="16012"/>
                    <a:pt x="26937" y="14466"/>
                    <a:pt x="36846" y="16917"/>
                  </a:cubicBezTo>
                  <a:cubicBezTo>
                    <a:pt x="41221" y="18156"/>
                    <a:pt x="45523" y="19541"/>
                    <a:pt x="49826" y="21073"/>
                  </a:cubicBezTo>
                  <a:cubicBezTo>
                    <a:pt x="52888" y="19753"/>
                    <a:pt x="55448" y="17471"/>
                    <a:pt x="57117" y="14583"/>
                  </a:cubicBezTo>
                  <a:cubicBezTo>
                    <a:pt x="63097" y="-1678"/>
                    <a:pt x="-11937" y="-8095"/>
                    <a:pt x="1626" y="14583"/>
                  </a:cubicBezTo>
                  <a:cubicBezTo>
                    <a:pt x="3201" y="17164"/>
                    <a:pt x="5251" y="19418"/>
                    <a:pt x="7679" y="21218"/>
                  </a:cubicBezTo>
                  <a:close/>
                </a:path>
              </a:pathLst>
            </a:custGeom>
            <a:grpFill/>
            <a:ln w="3175" cap="flat">
              <a:solidFill>
                <a:srgbClr val="F3F3F3"/>
              </a:solidFill>
              <a:prstDash val="solid"/>
              <a:miter/>
            </a:ln>
          </p:spPr>
          <p:txBody>
            <a:bodyPr rtlCol="0" anchor="ctr"/>
            <a:lstStyle/>
            <a:p>
              <a:endParaRPr lang="pt-PT"/>
            </a:p>
          </p:txBody>
        </p:sp>
        <p:sp>
          <p:nvSpPr>
            <p:cNvPr id="177" name="Forma livre: Forma 176">
              <a:extLst>
                <a:ext uri="{FF2B5EF4-FFF2-40B4-BE49-F238E27FC236}">
                  <a16:creationId xmlns:a16="http://schemas.microsoft.com/office/drawing/2014/main" id="{5A73D8F7-C9F7-41CB-B1E6-7DB8157BD111}"/>
                </a:ext>
              </a:extLst>
            </p:cNvPr>
            <p:cNvSpPr/>
            <p:nvPr/>
          </p:nvSpPr>
          <p:spPr>
            <a:xfrm>
              <a:off x="3690541" y="6466954"/>
              <a:ext cx="57649" cy="32868"/>
            </a:xfrm>
            <a:custGeom>
              <a:avLst/>
              <a:gdLst>
                <a:gd name="connsiteX0" fmla="*/ 22023 w 57649"/>
                <a:gd name="connsiteY0" fmla="*/ 25460 h 32868"/>
                <a:gd name="connsiteX1" fmla="*/ 40252 w 57649"/>
                <a:gd name="connsiteY1" fmla="*/ 25460 h 32868"/>
                <a:gd name="connsiteX2" fmla="*/ 57169 w 57649"/>
                <a:gd name="connsiteY2" fmla="*/ 7012 h 32868"/>
                <a:gd name="connsiteX3" fmla="*/ 147 w 57649"/>
                <a:gd name="connsiteY3" fmla="*/ 32752 h 32868"/>
                <a:gd name="connsiteX4" fmla="*/ 22023 w 57649"/>
                <a:gd name="connsiteY4" fmla="*/ 25460 h 32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49" h="32868">
                  <a:moveTo>
                    <a:pt x="22023" y="25460"/>
                  </a:moveTo>
                  <a:lnTo>
                    <a:pt x="40252" y="25460"/>
                  </a:lnTo>
                  <a:cubicBezTo>
                    <a:pt x="51409" y="19554"/>
                    <a:pt x="59721" y="12262"/>
                    <a:pt x="57169" y="7012"/>
                  </a:cubicBezTo>
                  <a:cubicBezTo>
                    <a:pt x="45940" y="-15739"/>
                    <a:pt x="-3207" y="22325"/>
                    <a:pt x="147" y="32752"/>
                  </a:cubicBezTo>
                  <a:cubicBezTo>
                    <a:pt x="6505" y="28115"/>
                    <a:pt x="14154" y="25562"/>
                    <a:pt x="22023" y="25460"/>
                  </a:cubicBezTo>
                  <a:close/>
                </a:path>
              </a:pathLst>
            </a:custGeom>
            <a:grpFill/>
            <a:ln w="3175" cap="flat">
              <a:solidFill>
                <a:srgbClr val="F3F3F3"/>
              </a:solidFill>
              <a:prstDash val="solid"/>
              <a:miter/>
            </a:ln>
          </p:spPr>
          <p:txBody>
            <a:bodyPr rtlCol="0" anchor="ctr"/>
            <a:lstStyle/>
            <a:p>
              <a:endParaRPr lang="pt-PT"/>
            </a:p>
          </p:txBody>
        </p:sp>
        <p:sp>
          <p:nvSpPr>
            <p:cNvPr id="178" name="Forma livre: Forma 177">
              <a:extLst>
                <a:ext uri="{FF2B5EF4-FFF2-40B4-BE49-F238E27FC236}">
                  <a16:creationId xmlns:a16="http://schemas.microsoft.com/office/drawing/2014/main" id="{39F03F5B-29ED-4E83-80F2-0914671ED13E}"/>
                </a:ext>
              </a:extLst>
            </p:cNvPr>
            <p:cNvSpPr/>
            <p:nvPr/>
          </p:nvSpPr>
          <p:spPr>
            <a:xfrm>
              <a:off x="3642990" y="6456016"/>
              <a:ext cx="47212" cy="43527"/>
            </a:xfrm>
            <a:custGeom>
              <a:avLst/>
              <a:gdLst>
                <a:gd name="connsiteX0" fmla="*/ 43177 w 47212"/>
                <a:gd name="connsiteY0" fmla="*/ 85 h 43527"/>
                <a:gd name="connsiteX1" fmla="*/ 4165 w 47212"/>
                <a:gd name="connsiteY1" fmla="*/ 42231 h 43527"/>
                <a:gd name="connsiteX2" fmla="*/ 43177 w 47212"/>
                <a:gd name="connsiteY2" fmla="*/ 85 h 43527"/>
              </a:gdLst>
              <a:ahLst/>
              <a:cxnLst>
                <a:cxn ang="0">
                  <a:pos x="connsiteX0" y="connsiteY0"/>
                </a:cxn>
                <a:cxn ang="0">
                  <a:pos x="connsiteX1" y="connsiteY1"/>
                </a:cxn>
                <a:cxn ang="0">
                  <a:pos x="connsiteX2" y="connsiteY2"/>
                </a:cxn>
              </a:cxnLst>
              <a:rect l="l" t="t" r="r" b="b"/>
              <a:pathLst>
                <a:path w="47212" h="43527">
                  <a:moveTo>
                    <a:pt x="43177" y="85"/>
                  </a:moveTo>
                  <a:cubicBezTo>
                    <a:pt x="26697" y="-3124"/>
                    <a:pt x="-12898" y="32970"/>
                    <a:pt x="4165" y="42231"/>
                  </a:cubicBezTo>
                  <a:cubicBezTo>
                    <a:pt x="21228" y="51492"/>
                    <a:pt x="59656" y="3293"/>
                    <a:pt x="43177" y="85"/>
                  </a:cubicBezTo>
                  <a:close/>
                </a:path>
              </a:pathLst>
            </a:custGeom>
            <a:grpFill/>
            <a:ln w="3175" cap="flat">
              <a:solidFill>
                <a:srgbClr val="F3F3F3"/>
              </a:solidFill>
              <a:prstDash val="solid"/>
              <a:miter/>
            </a:ln>
          </p:spPr>
          <p:txBody>
            <a:bodyPr rtlCol="0" anchor="ctr"/>
            <a:lstStyle/>
            <a:p>
              <a:endParaRPr lang="pt-PT"/>
            </a:p>
          </p:txBody>
        </p:sp>
        <p:sp>
          <p:nvSpPr>
            <p:cNvPr id="179" name="Forma livre: Forma 178">
              <a:extLst>
                <a:ext uri="{FF2B5EF4-FFF2-40B4-BE49-F238E27FC236}">
                  <a16:creationId xmlns:a16="http://schemas.microsoft.com/office/drawing/2014/main" id="{5C329BAE-434A-47A0-9848-4AFFB8AD3319}"/>
                </a:ext>
              </a:extLst>
            </p:cNvPr>
            <p:cNvSpPr/>
            <p:nvPr/>
          </p:nvSpPr>
          <p:spPr>
            <a:xfrm>
              <a:off x="2957649" y="4327284"/>
              <a:ext cx="195136" cy="238093"/>
            </a:xfrm>
            <a:custGeom>
              <a:avLst/>
              <a:gdLst>
                <a:gd name="connsiteX0" fmla="*/ 181847 w 195136"/>
                <a:gd name="connsiteY0" fmla="*/ 62375 h 238093"/>
                <a:gd name="connsiteX1" fmla="*/ 157638 w 195136"/>
                <a:gd name="connsiteY1" fmla="*/ 42030 h 238093"/>
                <a:gd name="connsiteX2" fmla="*/ 131824 w 195136"/>
                <a:gd name="connsiteY2" fmla="*/ 42030 h 238093"/>
                <a:gd name="connsiteX3" fmla="*/ 110678 w 195136"/>
                <a:gd name="connsiteY3" fmla="*/ 25186 h 238093"/>
                <a:gd name="connsiteX4" fmla="*/ 68896 w 195136"/>
                <a:gd name="connsiteY4" fmla="*/ -117 h 238093"/>
                <a:gd name="connsiteX5" fmla="*/ 68896 w 195136"/>
                <a:gd name="connsiteY5" fmla="*/ 4915 h 238093"/>
                <a:gd name="connsiteX6" fmla="*/ 45635 w 195136"/>
                <a:gd name="connsiteY6" fmla="*/ 17894 h 238093"/>
                <a:gd name="connsiteX7" fmla="*/ 34405 w 195136"/>
                <a:gd name="connsiteY7" fmla="*/ 44583 h 238093"/>
                <a:gd name="connsiteX8" fmla="*/ 19384 w 195136"/>
                <a:gd name="connsiteY8" fmla="*/ 66458 h 238093"/>
                <a:gd name="connsiteX9" fmla="*/ 10342 w 195136"/>
                <a:gd name="connsiteY9" fmla="*/ 85927 h 238093"/>
                <a:gd name="connsiteX10" fmla="*/ 1242 w 195136"/>
                <a:gd name="connsiteY10" fmla="*/ 107715 h 238093"/>
                <a:gd name="connsiteX11" fmla="*/ 3050 w 195136"/>
                <a:gd name="connsiteY11" fmla="*/ 111011 h 238093"/>
                <a:gd name="connsiteX12" fmla="*/ 790 w 195136"/>
                <a:gd name="connsiteY12" fmla="*/ 135293 h 238093"/>
                <a:gd name="connsiteX13" fmla="*/ 20332 w 195136"/>
                <a:gd name="connsiteY13" fmla="*/ 153961 h 238093"/>
                <a:gd name="connsiteX14" fmla="*/ 36811 w 195136"/>
                <a:gd name="connsiteY14" fmla="*/ 157971 h 238093"/>
                <a:gd name="connsiteX15" fmla="*/ 26800 w 195136"/>
                <a:gd name="connsiteY15" fmla="*/ 179701 h 238093"/>
                <a:gd name="connsiteX16" fmla="*/ 21863 w 195136"/>
                <a:gd name="connsiteY16" fmla="*/ 180722 h 238093"/>
                <a:gd name="connsiteX17" fmla="*/ 19092 w 195136"/>
                <a:gd name="connsiteY17" fmla="*/ 181159 h 238093"/>
                <a:gd name="connsiteX18" fmla="*/ 25655 w 195136"/>
                <a:gd name="connsiteY18" fmla="*/ 199972 h 238093"/>
                <a:gd name="connsiteX19" fmla="*/ 25655 w 195136"/>
                <a:gd name="connsiteY19" fmla="*/ 218566 h 238093"/>
                <a:gd name="connsiteX20" fmla="*/ 51468 w 195136"/>
                <a:gd name="connsiteY20" fmla="*/ 225858 h 238093"/>
                <a:gd name="connsiteX21" fmla="*/ 75677 w 195136"/>
                <a:gd name="connsiteY21" fmla="*/ 224181 h 238093"/>
                <a:gd name="connsiteX22" fmla="*/ 106230 w 195136"/>
                <a:gd name="connsiteY22" fmla="*/ 165846 h 238093"/>
                <a:gd name="connsiteX23" fmla="*/ 172732 w 195136"/>
                <a:gd name="connsiteY23" fmla="*/ 126981 h 238093"/>
                <a:gd name="connsiteX24" fmla="*/ 191472 w 195136"/>
                <a:gd name="connsiteY24" fmla="*/ 89865 h 238093"/>
                <a:gd name="connsiteX25" fmla="*/ 181847 w 195136"/>
                <a:gd name="connsiteY25" fmla="*/ 62375 h 238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5136" h="238093">
                  <a:moveTo>
                    <a:pt x="181847" y="62375"/>
                  </a:moveTo>
                  <a:cubicBezTo>
                    <a:pt x="169378" y="47135"/>
                    <a:pt x="160773" y="37801"/>
                    <a:pt x="157638" y="42030"/>
                  </a:cubicBezTo>
                  <a:cubicBezTo>
                    <a:pt x="154502" y="46260"/>
                    <a:pt x="141158" y="48010"/>
                    <a:pt x="131824" y="42030"/>
                  </a:cubicBezTo>
                  <a:cubicBezTo>
                    <a:pt x="122491" y="36051"/>
                    <a:pt x="117751" y="25186"/>
                    <a:pt x="110678" y="25186"/>
                  </a:cubicBezTo>
                  <a:cubicBezTo>
                    <a:pt x="103605" y="25186"/>
                    <a:pt x="81510" y="11332"/>
                    <a:pt x="68896" y="-117"/>
                  </a:cubicBezTo>
                  <a:cubicBezTo>
                    <a:pt x="68750" y="1560"/>
                    <a:pt x="68750" y="3238"/>
                    <a:pt x="68896" y="4915"/>
                  </a:cubicBezTo>
                  <a:cubicBezTo>
                    <a:pt x="69625" y="12207"/>
                    <a:pt x="58395" y="17092"/>
                    <a:pt x="45635" y="17894"/>
                  </a:cubicBezTo>
                  <a:cubicBezTo>
                    <a:pt x="32874" y="18697"/>
                    <a:pt x="34405" y="34082"/>
                    <a:pt x="34405" y="44583"/>
                  </a:cubicBezTo>
                  <a:cubicBezTo>
                    <a:pt x="34405" y="55083"/>
                    <a:pt x="23832" y="55156"/>
                    <a:pt x="19384" y="66458"/>
                  </a:cubicBezTo>
                  <a:cubicBezTo>
                    <a:pt x="14936" y="77760"/>
                    <a:pt x="20842" y="80240"/>
                    <a:pt x="10342" y="85927"/>
                  </a:cubicBezTo>
                  <a:cubicBezTo>
                    <a:pt x="1810" y="89435"/>
                    <a:pt x="-2266" y="99184"/>
                    <a:pt x="1242" y="107715"/>
                  </a:cubicBezTo>
                  <a:cubicBezTo>
                    <a:pt x="1716" y="108882"/>
                    <a:pt x="2328" y="109983"/>
                    <a:pt x="3050" y="111011"/>
                  </a:cubicBezTo>
                  <a:cubicBezTo>
                    <a:pt x="9102" y="120710"/>
                    <a:pt x="2321" y="129679"/>
                    <a:pt x="790" y="135293"/>
                  </a:cubicBezTo>
                  <a:cubicBezTo>
                    <a:pt x="-742" y="140908"/>
                    <a:pt x="9831" y="143460"/>
                    <a:pt x="20332" y="153961"/>
                  </a:cubicBezTo>
                  <a:cubicBezTo>
                    <a:pt x="30832" y="164461"/>
                    <a:pt x="32363" y="149877"/>
                    <a:pt x="36811" y="157971"/>
                  </a:cubicBezTo>
                  <a:cubicBezTo>
                    <a:pt x="40049" y="166736"/>
                    <a:pt x="35564" y="176463"/>
                    <a:pt x="26800" y="179701"/>
                  </a:cubicBezTo>
                  <a:cubicBezTo>
                    <a:pt x="25217" y="180284"/>
                    <a:pt x="23548" y="180627"/>
                    <a:pt x="21863" y="180722"/>
                  </a:cubicBezTo>
                  <a:cubicBezTo>
                    <a:pt x="20930" y="180787"/>
                    <a:pt x="20004" y="180941"/>
                    <a:pt x="19092" y="181159"/>
                  </a:cubicBezTo>
                  <a:cubicBezTo>
                    <a:pt x="25290" y="188451"/>
                    <a:pt x="28572" y="195743"/>
                    <a:pt x="25655" y="199972"/>
                  </a:cubicBezTo>
                  <a:cubicBezTo>
                    <a:pt x="20186" y="208431"/>
                    <a:pt x="15446" y="208431"/>
                    <a:pt x="25655" y="218566"/>
                  </a:cubicBezTo>
                  <a:cubicBezTo>
                    <a:pt x="35863" y="228702"/>
                    <a:pt x="42864" y="213535"/>
                    <a:pt x="51468" y="225858"/>
                  </a:cubicBezTo>
                  <a:cubicBezTo>
                    <a:pt x="60072" y="238182"/>
                    <a:pt x="67073" y="246130"/>
                    <a:pt x="75677" y="224181"/>
                  </a:cubicBezTo>
                  <a:cubicBezTo>
                    <a:pt x="84281" y="202233"/>
                    <a:pt x="90261" y="170951"/>
                    <a:pt x="106230" y="165846"/>
                  </a:cubicBezTo>
                  <a:cubicBezTo>
                    <a:pt x="122199" y="160742"/>
                    <a:pt x="153919" y="154034"/>
                    <a:pt x="172732" y="126981"/>
                  </a:cubicBezTo>
                  <a:cubicBezTo>
                    <a:pt x="191545" y="99928"/>
                    <a:pt x="181555" y="98397"/>
                    <a:pt x="191472" y="89865"/>
                  </a:cubicBezTo>
                  <a:cubicBezTo>
                    <a:pt x="199128" y="83448"/>
                    <a:pt x="194170" y="77760"/>
                    <a:pt x="181847" y="62375"/>
                  </a:cubicBezTo>
                  <a:close/>
                </a:path>
              </a:pathLst>
            </a:custGeom>
            <a:grpFill/>
            <a:ln w="3175" cap="flat">
              <a:solidFill>
                <a:srgbClr val="F3F3F3"/>
              </a:solidFill>
              <a:prstDash val="solid"/>
              <a:miter/>
            </a:ln>
          </p:spPr>
          <p:txBody>
            <a:bodyPr rtlCol="0" anchor="ctr"/>
            <a:lstStyle/>
            <a:p>
              <a:endParaRPr lang="pt-PT"/>
            </a:p>
          </p:txBody>
        </p:sp>
        <p:sp>
          <p:nvSpPr>
            <p:cNvPr id="180" name="Forma livre: Forma 179">
              <a:extLst>
                <a:ext uri="{FF2B5EF4-FFF2-40B4-BE49-F238E27FC236}">
                  <a16:creationId xmlns:a16="http://schemas.microsoft.com/office/drawing/2014/main" id="{0EB5A913-2C63-470D-AE85-2D117377C7E0}"/>
                </a:ext>
              </a:extLst>
            </p:cNvPr>
            <p:cNvSpPr/>
            <p:nvPr/>
          </p:nvSpPr>
          <p:spPr>
            <a:xfrm>
              <a:off x="3244021" y="190450"/>
              <a:ext cx="2071165" cy="1667794"/>
            </a:xfrm>
            <a:custGeom>
              <a:avLst/>
              <a:gdLst>
                <a:gd name="connsiteX0" fmla="*/ 1955499 w 2071165"/>
                <a:gd name="connsiteY0" fmla="*/ 152078 h 1667794"/>
                <a:gd name="connsiteX1" fmla="*/ 1886445 w 2071165"/>
                <a:gd name="connsiteY1" fmla="*/ 186568 h 1667794"/>
                <a:gd name="connsiteX2" fmla="*/ 1817464 w 2071165"/>
                <a:gd name="connsiteY2" fmla="*/ 190943 h 1667794"/>
                <a:gd name="connsiteX3" fmla="*/ 1787422 w 2071165"/>
                <a:gd name="connsiteY3" fmla="*/ 179058 h 1667794"/>
                <a:gd name="connsiteX4" fmla="*/ 1721358 w 2071165"/>
                <a:gd name="connsiteY4" fmla="*/ 226600 h 1667794"/>
                <a:gd name="connsiteX5" fmla="*/ 1664335 w 2071165"/>
                <a:gd name="connsiteY5" fmla="*/ 266487 h 1667794"/>
                <a:gd name="connsiteX6" fmla="*/ 1720337 w 2071165"/>
                <a:gd name="connsiteY6" fmla="*/ 190943 h 1667794"/>
                <a:gd name="connsiteX7" fmla="*/ 1699336 w 2071165"/>
                <a:gd name="connsiteY7" fmla="*/ 138004 h 1667794"/>
                <a:gd name="connsiteX8" fmla="*/ 1656314 w 2071165"/>
                <a:gd name="connsiteY8" fmla="*/ 167172 h 1667794"/>
                <a:gd name="connsiteX9" fmla="*/ 1548248 w 2071165"/>
                <a:gd name="connsiteY9" fmla="*/ 203631 h 1667794"/>
                <a:gd name="connsiteX10" fmla="*/ 1618324 w 2071165"/>
                <a:gd name="connsiteY10" fmla="*/ 156088 h 1667794"/>
                <a:gd name="connsiteX11" fmla="*/ 1481237 w 2071165"/>
                <a:gd name="connsiteY11" fmla="*/ 151786 h 1667794"/>
                <a:gd name="connsiteX12" fmla="*/ 1364129 w 2071165"/>
                <a:gd name="connsiteY12" fmla="*/ 171182 h 1667794"/>
                <a:gd name="connsiteX13" fmla="*/ 1494216 w 2071165"/>
                <a:gd name="connsiteY13" fmla="*/ 134723 h 1667794"/>
                <a:gd name="connsiteX14" fmla="*/ 1653324 w 2071165"/>
                <a:gd name="connsiteY14" fmla="*/ 122910 h 1667794"/>
                <a:gd name="connsiteX15" fmla="*/ 1747390 w 2071165"/>
                <a:gd name="connsiteY15" fmla="*/ 94763 h 1667794"/>
                <a:gd name="connsiteX16" fmla="*/ 1684388 w 2071165"/>
                <a:gd name="connsiteY16" fmla="*/ 67784 h 1667794"/>
                <a:gd name="connsiteX17" fmla="*/ 1638303 w 2071165"/>
                <a:gd name="connsiteY17" fmla="*/ 52689 h 1667794"/>
                <a:gd name="connsiteX18" fmla="*/ 1597323 w 2071165"/>
                <a:gd name="connsiteY18" fmla="*/ 26730 h 1667794"/>
                <a:gd name="connsiteX19" fmla="*/ 1502529 w 2071165"/>
                <a:gd name="connsiteY19" fmla="*/ 13751 h 1667794"/>
                <a:gd name="connsiteX20" fmla="*/ 1399495 w 2071165"/>
                <a:gd name="connsiteY20" fmla="*/ 844 h 1667794"/>
                <a:gd name="connsiteX21" fmla="*/ 1258397 w 2071165"/>
                <a:gd name="connsiteY21" fmla="*/ 5146 h 1667794"/>
                <a:gd name="connsiteX22" fmla="*/ 1210344 w 2071165"/>
                <a:gd name="connsiteY22" fmla="*/ 13751 h 1667794"/>
                <a:gd name="connsiteX23" fmla="*/ 1177384 w 2071165"/>
                <a:gd name="connsiteY23" fmla="*/ 31106 h 1667794"/>
                <a:gd name="connsiteX24" fmla="*/ 1153321 w 2071165"/>
                <a:gd name="connsiteY24" fmla="*/ 45106 h 1667794"/>
                <a:gd name="connsiteX25" fmla="*/ 1101330 w 2071165"/>
                <a:gd name="connsiteY25" fmla="*/ 33220 h 1667794"/>
                <a:gd name="connsiteX26" fmla="*/ 1009234 w 2071165"/>
                <a:gd name="connsiteY26" fmla="*/ 33220 h 1667794"/>
                <a:gd name="connsiteX27" fmla="*/ 897158 w 2071165"/>
                <a:gd name="connsiteY27" fmla="*/ 47293 h 1667794"/>
                <a:gd name="connsiteX28" fmla="*/ 931211 w 2071165"/>
                <a:gd name="connsiteY28" fmla="*/ 80763 h 1667794"/>
                <a:gd name="connsiteX29" fmla="*/ 871199 w 2071165"/>
                <a:gd name="connsiteY29" fmla="*/ 100232 h 1667794"/>
                <a:gd name="connsiteX30" fmla="*/ 957243 w 2071165"/>
                <a:gd name="connsiteY30" fmla="*/ 158567 h 1667794"/>
                <a:gd name="connsiteX31" fmla="*/ 913492 w 2071165"/>
                <a:gd name="connsiteY31" fmla="*/ 149890 h 1667794"/>
                <a:gd name="connsiteX32" fmla="*/ 838458 w 2071165"/>
                <a:gd name="connsiteY32" fmla="*/ 119629 h 1667794"/>
                <a:gd name="connsiteX33" fmla="*/ 747383 w 2071165"/>
                <a:gd name="connsiteY33" fmla="*/ 97753 h 1667794"/>
                <a:gd name="connsiteX34" fmla="*/ 788436 w 2071165"/>
                <a:gd name="connsiteY34" fmla="*/ 148796 h 1667794"/>
                <a:gd name="connsiteX35" fmla="*/ 741404 w 2071165"/>
                <a:gd name="connsiteY35" fmla="*/ 150984 h 1667794"/>
                <a:gd name="connsiteX36" fmla="*/ 679350 w 2071165"/>
                <a:gd name="connsiteY36" fmla="*/ 114524 h 1667794"/>
                <a:gd name="connsiteX37" fmla="*/ 676360 w 2071165"/>
                <a:gd name="connsiteY37" fmla="*/ 160974 h 1667794"/>
                <a:gd name="connsiteX38" fmla="*/ 648359 w 2071165"/>
                <a:gd name="connsiteY38" fmla="*/ 185839 h 1667794"/>
                <a:gd name="connsiteX39" fmla="*/ 630349 w 2071165"/>
                <a:gd name="connsiteY39" fmla="*/ 111316 h 1667794"/>
                <a:gd name="connsiteX40" fmla="*/ 527242 w 2071165"/>
                <a:gd name="connsiteY40" fmla="*/ 128598 h 1667794"/>
                <a:gd name="connsiteX41" fmla="*/ 486261 w 2071165"/>
                <a:gd name="connsiteY41" fmla="*/ 152369 h 1667794"/>
                <a:gd name="connsiteX42" fmla="*/ 464386 w 2071165"/>
                <a:gd name="connsiteY42" fmla="*/ 159661 h 1667794"/>
                <a:gd name="connsiteX43" fmla="*/ 388332 w 2071165"/>
                <a:gd name="connsiteY43" fmla="*/ 170453 h 1667794"/>
                <a:gd name="connsiteX44" fmla="*/ 398321 w 2071165"/>
                <a:gd name="connsiteY44" fmla="*/ 225580 h 1667794"/>
                <a:gd name="connsiteX45" fmla="*/ 333278 w 2071165"/>
                <a:gd name="connsiteY45" fmla="*/ 214715 h 1667794"/>
                <a:gd name="connsiteX46" fmla="*/ 180149 w 2071165"/>
                <a:gd name="connsiteY46" fmla="*/ 304405 h 1667794"/>
                <a:gd name="connsiteX47" fmla="*/ 263203 w 2071165"/>
                <a:gd name="connsiteY47" fmla="*/ 318405 h 1667794"/>
                <a:gd name="connsiteX48" fmla="*/ 235202 w 2071165"/>
                <a:gd name="connsiteY48" fmla="*/ 385417 h 1667794"/>
                <a:gd name="connsiteX49" fmla="*/ 129106 w 2071165"/>
                <a:gd name="connsiteY49" fmla="*/ 405907 h 1667794"/>
                <a:gd name="connsiteX50" fmla="*/ 40 w 2071165"/>
                <a:gd name="connsiteY50" fmla="*/ 459940 h 1667794"/>
                <a:gd name="connsiteX51" fmla="*/ 20019 w 2071165"/>
                <a:gd name="connsiteY51" fmla="*/ 486920 h 1667794"/>
                <a:gd name="connsiteX52" fmla="*/ 76094 w 2071165"/>
                <a:gd name="connsiteY52" fmla="*/ 504202 h 1667794"/>
                <a:gd name="connsiteX53" fmla="*/ 168117 w 2071165"/>
                <a:gd name="connsiteY53" fmla="*/ 511494 h 1667794"/>
                <a:gd name="connsiteX54" fmla="*/ 221129 w 2071165"/>
                <a:gd name="connsiteY54" fmla="*/ 533369 h 1667794"/>
                <a:gd name="connsiteX55" fmla="*/ 130126 w 2071165"/>
                <a:gd name="connsiteY55" fmla="*/ 539859 h 1667794"/>
                <a:gd name="connsiteX56" fmla="*/ 47072 w 2071165"/>
                <a:gd name="connsiteY56" fmla="*/ 557141 h 1667794"/>
                <a:gd name="connsiteX57" fmla="*/ 108105 w 2071165"/>
                <a:gd name="connsiteY57" fmla="*/ 574422 h 1667794"/>
                <a:gd name="connsiteX58" fmla="*/ 109126 w 2071165"/>
                <a:gd name="connsiteY58" fmla="*/ 603590 h 1667794"/>
                <a:gd name="connsiteX59" fmla="*/ 149158 w 2071165"/>
                <a:gd name="connsiteY59" fmla="*/ 627361 h 1667794"/>
                <a:gd name="connsiteX60" fmla="*/ 204139 w 2071165"/>
                <a:gd name="connsiteY60" fmla="*/ 633851 h 1667794"/>
                <a:gd name="connsiteX61" fmla="*/ 238192 w 2071165"/>
                <a:gd name="connsiteY61" fmla="*/ 629476 h 1667794"/>
                <a:gd name="connsiteX62" fmla="*/ 283183 w 2071165"/>
                <a:gd name="connsiteY62" fmla="*/ 620872 h 1667794"/>
                <a:gd name="connsiteX63" fmla="*/ 323434 w 2071165"/>
                <a:gd name="connsiteY63" fmla="*/ 612413 h 1667794"/>
                <a:gd name="connsiteX64" fmla="*/ 432812 w 2071165"/>
                <a:gd name="connsiteY64" fmla="*/ 643768 h 1667794"/>
                <a:gd name="connsiteX65" fmla="*/ 486844 w 2071165"/>
                <a:gd name="connsiteY65" fmla="*/ 681540 h 1667794"/>
                <a:gd name="connsiteX66" fmla="*/ 533877 w 2071165"/>
                <a:gd name="connsiteY66" fmla="*/ 730177 h 1667794"/>
                <a:gd name="connsiteX67" fmla="*/ 564867 w 2071165"/>
                <a:gd name="connsiteY67" fmla="*/ 789533 h 1667794"/>
                <a:gd name="connsiteX68" fmla="*/ 588858 w 2071165"/>
                <a:gd name="connsiteY68" fmla="*/ 829565 h 1667794"/>
                <a:gd name="connsiteX69" fmla="*/ 605848 w 2071165"/>
                <a:gd name="connsiteY69" fmla="*/ 867337 h 1667794"/>
                <a:gd name="connsiteX70" fmla="*/ 588858 w 2071165"/>
                <a:gd name="connsiteY70" fmla="*/ 912692 h 1667794"/>
                <a:gd name="connsiteX71" fmla="*/ 604900 w 2071165"/>
                <a:gd name="connsiteY71" fmla="*/ 962350 h 1667794"/>
                <a:gd name="connsiteX72" fmla="*/ 655943 w 2071165"/>
                <a:gd name="connsiteY72" fmla="*/ 938578 h 1667794"/>
                <a:gd name="connsiteX73" fmla="*/ 667902 w 2071165"/>
                <a:gd name="connsiteY73" fmla="*/ 975038 h 1667794"/>
                <a:gd name="connsiteX74" fmla="*/ 732945 w 2071165"/>
                <a:gd name="connsiteY74" fmla="*/ 1008507 h 1667794"/>
                <a:gd name="connsiteX75" fmla="*/ 718945 w 2071165"/>
                <a:gd name="connsiteY75" fmla="*/ 1023674 h 1667794"/>
                <a:gd name="connsiteX76" fmla="*/ 628890 w 2071165"/>
                <a:gd name="connsiteY76" fmla="*/ 1016382 h 1667794"/>
                <a:gd name="connsiteX77" fmla="*/ 719966 w 2071165"/>
                <a:gd name="connsiteY77" fmla="*/ 1061738 h 1667794"/>
                <a:gd name="connsiteX78" fmla="*/ 749935 w 2071165"/>
                <a:gd name="connsiteY78" fmla="*/ 1099510 h 1667794"/>
                <a:gd name="connsiteX79" fmla="*/ 742643 w 2071165"/>
                <a:gd name="connsiteY79" fmla="*/ 1150553 h 1667794"/>
                <a:gd name="connsiteX80" fmla="*/ 699621 w 2071165"/>
                <a:gd name="connsiteY80" fmla="*/ 1152667 h 1667794"/>
                <a:gd name="connsiteX81" fmla="*/ 672641 w 2071165"/>
                <a:gd name="connsiteY81" fmla="*/ 1178554 h 1667794"/>
                <a:gd name="connsiteX82" fmla="*/ 644640 w 2071165"/>
                <a:gd name="connsiteY82" fmla="*/ 1232586 h 1667794"/>
                <a:gd name="connsiteX83" fmla="*/ 677600 w 2071165"/>
                <a:gd name="connsiteY83" fmla="*/ 1263941 h 1667794"/>
                <a:gd name="connsiteX84" fmla="*/ 651641 w 2071165"/>
                <a:gd name="connsiteY84" fmla="*/ 1296317 h 1667794"/>
                <a:gd name="connsiteX85" fmla="*/ 698673 w 2071165"/>
                <a:gd name="connsiteY85" fmla="*/ 1349256 h 1667794"/>
                <a:gd name="connsiteX86" fmla="*/ 704653 w 2071165"/>
                <a:gd name="connsiteY86" fmla="*/ 1411893 h 1667794"/>
                <a:gd name="connsiteX87" fmla="*/ 724632 w 2071165"/>
                <a:gd name="connsiteY87" fmla="*/ 1431290 h 1667794"/>
                <a:gd name="connsiteX88" fmla="*/ 741695 w 2071165"/>
                <a:gd name="connsiteY88" fmla="*/ 1467749 h 1667794"/>
                <a:gd name="connsiteX89" fmla="*/ 767654 w 2071165"/>
                <a:gd name="connsiteY89" fmla="*/ 1499104 h 1667794"/>
                <a:gd name="connsiteX90" fmla="*/ 783696 w 2071165"/>
                <a:gd name="connsiteY90" fmla="*/ 1543366 h 1667794"/>
                <a:gd name="connsiteX91" fmla="*/ 821687 w 2071165"/>
                <a:gd name="connsiteY91" fmla="*/ 1586607 h 1667794"/>
                <a:gd name="connsiteX92" fmla="*/ 859751 w 2071165"/>
                <a:gd name="connsiteY92" fmla="*/ 1613586 h 1667794"/>
                <a:gd name="connsiteX93" fmla="*/ 892710 w 2071165"/>
                <a:gd name="connsiteY93" fmla="*/ 1624378 h 1667794"/>
                <a:gd name="connsiteX94" fmla="*/ 932742 w 2071165"/>
                <a:gd name="connsiteY94" fmla="*/ 1642754 h 1667794"/>
                <a:gd name="connsiteX95" fmla="*/ 991806 w 2071165"/>
                <a:gd name="connsiteY95" fmla="*/ 1667546 h 1667794"/>
                <a:gd name="connsiteX96" fmla="*/ 1016818 w 2071165"/>
                <a:gd name="connsiteY96" fmla="*/ 1639473 h 1667794"/>
                <a:gd name="connsiteX97" fmla="*/ 1033807 w 2071165"/>
                <a:gd name="connsiteY97" fmla="*/ 1582231 h 1667794"/>
                <a:gd name="connsiteX98" fmla="*/ 1030818 w 2071165"/>
                <a:gd name="connsiteY98" fmla="*/ 1524990 h 1667794"/>
                <a:gd name="connsiteX99" fmla="*/ 1047881 w 2071165"/>
                <a:gd name="connsiteY99" fmla="*/ 1506615 h 1667794"/>
                <a:gd name="connsiteX100" fmla="*/ 1073840 w 2071165"/>
                <a:gd name="connsiteY100" fmla="*/ 1481822 h 1667794"/>
                <a:gd name="connsiteX101" fmla="*/ 1087840 w 2071165"/>
                <a:gd name="connsiteY101" fmla="*/ 1453749 h 1667794"/>
                <a:gd name="connsiteX102" fmla="*/ 1088861 w 2071165"/>
                <a:gd name="connsiteY102" fmla="*/ 1427790 h 1667794"/>
                <a:gd name="connsiteX103" fmla="*/ 1101841 w 2071165"/>
                <a:gd name="connsiteY103" fmla="*/ 1410508 h 1667794"/>
                <a:gd name="connsiteX104" fmla="*/ 1094549 w 2071165"/>
                <a:gd name="connsiteY104" fmla="*/ 1383528 h 1667794"/>
                <a:gd name="connsiteX105" fmla="*/ 1099580 w 2071165"/>
                <a:gd name="connsiteY105" fmla="*/ 1369455 h 1667794"/>
                <a:gd name="connsiteX106" fmla="*/ 1118612 w 2071165"/>
                <a:gd name="connsiteY106" fmla="*/ 1359756 h 1667794"/>
                <a:gd name="connsiteX107" fmla="*/ 1150623 w 2071165"/>
                <a:gd name="connsiteY107" fmla="*/ 1337881 h 1667794"/>
                <a:gd name="connsiteX108" fmla="*/ 1178624 w 2071165"/>
                <a:gd name="connsiteY108" fmla="*/ 1306526 h 1667794"/>
                <a:gd name="connsiteX109" fmla="*/ 1195614 w 2071165"/>
                <a:gd name="connsiteY109" fmla="*/ 1305505 h 1667794"/>
                <a:gd name="connsiteX110" fmla="*/ 1202906 w 2071165"/>
                <a:gd name="connsiteY110" fmla="*/ 1324901 h 1667794"/>
                <a:gd name="connsiteX111" fmla="*/ 1265981 w 2071165"/>
                <a:gd name="connsiteY111" fmla="*/ 1310828 h 1667794"/>
                <a:gd name="connsiteX112" fmla="*/ 1341014 w 2071165"/>
                <a:gd name="connsiteY112" fmla="*/ 1240680 h 1667794"/>
                <a:gd name="connsiteX113" fmla="*/ 1383015 w 2071165"/>
                <a:gd name="connsiteY113" fmla="*/ 1195325 h 1667794"/>
                <a:gd name="connsiteX114" fmla="*/ 1415026 w 2071165"/>
                <a:gd name="connsiteY114" fmla="*/ 1181252 h 1667794"/>
                <a:gd name="connsiteX115" fmla="*/ 1448058 w 2071165"/>
                <a:gd name="connsiteY115" fmla="*/ 1172647 h 1667794"/>
                <a:gd name="connsiteX116" fmla="*/ 1498081 w 2071165"/>
                <a:gd name="connsiteY116" fmla="*/ 1160762 h 1667794"/>
                <a:gd name="connsiteX117" fmla="*/ 1619126 w 2071165"/>
                <a:gd name="connsiteY117" fmla="*/ 1125104 h 1667794"/>
                <a:gd name="connsiteX118" fmla="*/ 1715232 w 2071165"/>
                <a:gd name="connsiteY118" fmla="*/ 1071071 h 1667794"/>
                <a:gd name="connsiteX119" fmla="*/ 1728212 w 2071165"/>
                <a:gd name="connsiteY119" fmla="*/ 1052769 h 1667794"/>
                <a:gd name="connsiteX120" fmla="*/ 1668200 w 2071165"/>
                <a:gd name="connsiteY120" fmla="*/ 1055977 h 1667794"/>
                <a:gd name="connsiteX121" fmla="*/ 1593167 w 2071165"/>
                <a:gd name="connsiteY121" fmla="*/ 1046279 h 1667794"/>
                <a:gd name="connsiteX122" fmla="*/ 1603156 w 2071165"/>
                <a:gd name="connsiteY122" fmla="*/ 1022508 h 1667794"/>
                <a:gd name="connsiteX123" fmla="*/ 1609136 w 2071165"/>
                <a:gd name="connsiteY123" fmla="*/ 987944 h 1667794"/>
                <a:gd name="connsiteX124" fmla="*/ 1657189 w 2071165"/>
                <a:gd name="connsiteY124" fmla="*/ 1005226 h 1667794"/>
                <a:gd name="connsiteX125" fmla="*/ 1731202 w 2071165"/>
                <a:gd name="connsiteY125" fmla="*/ 1032206 h 1667794"/>
                <a:gd name="connsiteX126" fmla="*/ 1743233 w 2071165"/>
                <a:gd name="connsiteY126" fmla="*/ 983642 h 1667794"/>
                <a:gd name="connsiteX127" fmla="*/ 1655147 w 2071165"/>
                <a:gd name="connsiteY127" fmla="*/ 899348 h 1667794"/>
                <a:gd name="connsiteX128" fmla="*/ 1705243 w 2071165"/>
                <a:gd name="connsiteY128" fmla="*/ 905838 h 1667794"/>
                <a:gd name="connsiteX129" fmla="*/ 1737254 w 2071165"/>
                <a:gd name="connsiteY129" fmla="*/ 868066 h 1667794"/>
                <a:gd name="connsiteX130" fmla="*/ 1656168 w 2071165"/>
                <a:gd name="connsiteY130" fmla="*/ 866972 h 1667794"/>
                <a:gd name="connsiteX131" fmla="*/ 1641147 w 2071165"/>
                <a:gd name="connsiteY131" fmla="*/ 843201 h 1667794"/>
                <a:gd name="connsiteX132" fmla="*/ 1654199 w 2071165"/>
                <a:gd name="connsiteY132" fmla="*/ 812939 h 1667794"/>
                <a:gd name="connsiteX133" fmla="*/ 1729233 w 2071165"/>
                <a:gd name="connsiteY133" fmla="*/ 836711 h 1667794"/>
                <a:gd name="connsiteX134" fmla="*/ 1786255 w 2071165"/>
                <a:gd name="connsiteY134" fmla="*/ 821617 h 1667794"/>
                <a:gd name="connsiteX135" fmla="*/ 1741264 w 2071165"/>
                <a:gd name="connsiteY135" fmla="*/ 776261 h 1667794"/>
                <a:gd name="connsiteX136" fmla="*/ 1816298 w 2071165"/>
                <a:gd name="connsiteY136" fmla="*/ 768970 h 1667794"/>
                <a:gd name="connsiteX137" fmla="*/ 1825267 w 2071165"/>
                <a:gd name="connsiteY137" fmla="*/ 744104 h 1667794"/>
                <a:gd name="connsiteX138" fmla="*/ 1764234 w 2071165"/>
                <a:gd name="connsiteY138" fmla="*/ 703124 h 1667794"/>
                <a:gd name="connsiteX139" fmla="*/ 1823298 w 2071165"/>
                <a:gd name="connsiteY139" fmla="*/ 692259 h 1667794"/>
                <a:gd name="connsiteX140" fmla="*/ 1807256 w 2071165"/>
                <a:gd name="connsiteY140" fmla="*/ 625320 h 1667794"/>
                <a:gd name="connsiteX141" fmla="*/ 1747244 w 2071165"/>
                <a:gd name="connsiteY141" fmla="*/ 609132 h 1667794"/>
                <a:gd name="connsiteX142" fmla="*/ 1722233 w 2071165"/>
                <a:gd name="connsiteY142" fmla="*/ 581058 h 1667794"/>
                <a:gd name="connsiteX143" fmla="*/ 1768244 w 2071165"/>
                <a:gd name="connsiteY143" fmla="*/ 574568 h 1667794"/>
                <a:gd name="connsiteX144" fmla="*/ 1860341 w 2071165"/>
                <a:gd name="connsiteY144" fmla="*/ 574568 h 1667794"/>
                <a:gd name="connsiteX145" fmla="*/ 1839267 w 2071165"/>
                <a:gd name="connsiteY145" fmla="*/ 535703 h 1667794"/>
                <a:gd name="connsiteX146" fmla="*/ 1783266 w 2071165"/>
                <a:gd name="connsiteY146" fmla="*/ 522723 h 1667794"/>
                <a:gd name="connsiteX147" fmla="*/ 1829277 w 2071165"/>
                <a:gd name="connsiteY147" fmla="*/ 511931 h 1667794"/>
                <a:gd name="connsiteX148" fmla="*/ 1761244 w 2071165"/>
                <a:gd name="connsiteY148" fmla="*/ 495743 h 1667794"/>
                <a:gd name="connsiteX149" fmla="*/ 1734264 w 2071165"/>
                <a:gd name="connsiteY149" fmla="*/ 497858 h 1667794"/>
                <a:gd name="connsiteX150" fmla="*/ 1755265 w 2071165"/>
                <a:gd name="connsiteY150" fmla="*/ 429825 h 1667794"/>
                <a:gd name="connsiteX151" fmla="*/ 1815277 w 2071165"/>
                <a:gd name="connsiteY151" fmla="*/ 380167 h 1667794"/>
                <a:gd name="connsiteX152" fmla="*/ 1871351 w 2071165"/>
                <a:gd name="connsiteY152" fmla="*/ 343708 h 1667794"/>
                <a:gd name="connsiteX153" fmla="*/ 1848309 w 2071165"/>
                <a:gd name="connsiteY153" fmla="*/ 314540 h 1667794"/>
                <a:gd name="connsiteX154" fmla="*/ 1792234 w 2071165"/>
                <a:gd name="connsiteY154" fmla="*/ 334010 h 1667794"/>
                <a:gd name="connsiteX155" fmla="*/ 1838319 w 2071165"/>
                <a:gd name="connsiteY155" fmla="*/ 303748 h 1667794"/>
                <a:gd name="connsiteX156" fmla="*/ 1923342 w 2071165"/>
                <a:gd name="connsiteY156" fmla="*/ 290769 h 1667794"/>
                <a:gd name="connsiteX157" fmla="*/ 1861289 w 2071165"/>
                <a:gd name="connsiteY157" fmla="*/ 274581 h 1667794"/>
                <a:gd name="connsiteX158" fmla="*/ 1877330 w 2071165"/>
                <a:gd name="connsiteY158" fmla="*/ 262695 h 1667794"/>
                <a:gd name="connsiteX159" fmla="*/ 1951343 w 2071165"/>
                <a:gd name="connsiteY159" fmla="*/ 246507 h 1667794"/>
                <a:gd name="connsiteX160" fmla="*/ 1995094 w 2071165"/>
                <a:gd name="connsiteY160" fmla="*/ 226017 h 1667794"/>
                <a:gd name="connsiteX161" fmla="*/ 2071148 w 2071165"/>
                <a:gd name="connsiteY161" fmla="*/ 188172 h 1667794"/>
                <a:gd name="connsiteX162" fmla="*/ 1955499 w 2071165"/>
                <a:gd name="connsiteY162" fmla="*/ 152078 h 1667794"/>
                <a:gd name="connsiteX163" fmla="*/ 708590 w 2071165"/>
                <a:gd name="connsiteY163" fmla="*/ 1092728 h 1667794"/>
                <a:gd name="connsiteX164" fmla="*/ 681537 w 2071165"/>
                <a:gd name="connsiteY164" fmla="*/ 1065749 h 1667794"/>
                <a:gd name="connsiteX165" fmla="*/ 615911 w 2071165"/>
                <a:gd name="connsiteY165" fmla="*/ 1052842 h 1667794"/>
                <a:gd name="connsiteX166" fmla="*/ 610879 w 2071165"/>
                <a:gd name="connsiteY166" fmla="*/ 1084124 h 1667794"/>
                <a:gd name="connsiteX167" fmla="*/ 647922 w 2071165"/>
                <a:gd name="connsiteY167" fmla="*/ 1107896 h 1667794"/>
                <a:gd name="connsiteX168" fmla="*/ 708809 w 2071165"/>
                <a:gd name="connsiteY168" fmla="*/ 1092728 h 1667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2071165" h="1667794">
                  <a:moveTo>
                    <a:pt x="1955499" y="152078"/>
                  </a:moveTo>
                  <a:cubicBezTo>
                    <a:pt x="1918457" y="152078"/>
                    <a:pt x="1888487" y="158567"/>
                    <a:pt x="1886445" y="186568"/>
                  </a:cubicBezTo>
                  <a:cubicBezTo>
                    <a:pt x="1884404" y="214569"/>
                    <a:pt x="1837444" y="181245"/>
                    <a:pt x="1817464" y="190943"/>
                  </a:cubicBezTo>
                  <a:cubicBezTo>
                    <a:pt x="1797485" y="200641"/>
                    <a:pt x="1807402" y="168266"/>
                    <a:pt x="1787422" y="179058"/>
                  </a:cubicBezTo>
                  <a:cubicBezTo>
                    <a:pt x="1767442" y="189849"/>
                    <a:pt x="1745421" y="215517"/>
                    <a:pt x="1721358" y="226600"/>
                  </a:cubicBezTo>
                  <a:cubicBezTo>
                    <a:pt x="1697294" y="237684"/>
                    <a:pt x="1679356" y="264372"/>
                    <a:pt x="1664335" y="266487"/>
                  </a:cubicBezTo>
                  <a:cubicBezTo>
                    <a:pt x="1649314" y="268602"/>
                    <a:pt x="1696347" y="216829"/>
                    <a:pt x="1720337" y="190943"/>
                  </a:cubicBezTo>
                  <a:cubicBezTo>
                    <a:pt x="1744327" y="165057"/>
                    <a:pt x="1731348" y="134723"/>
                    <a:pt x="1699336" y="138004"/>
                  </a:cubicBezTo>
                  <a:cubicBezTo>
                    <a:pt x="1667325" y="141286"/>
                    <a:pt x="1674325" y="162870"/>
                    <a:pt x="1656314" y="167172"/>
                  </a:cubicBezTo>
                  <a:cubicBezTo>
                    <a:pt x="1638303" y="171474"/>
                    <a:pt x="1552259" y="218215"/>
                    <a:pt x="1548248" y="203631"/>
                  </a:cubicBezTo>
                  <a:cubicBezTo>
                    <a:pt x="1544238" y="189047"/>
                    <a:pt x="1619272" y="165786"/>
                    <a:pt x="1618324" y="156088"/>
                  </a:cubicBezTo>
                  <a:cubicBezTo>
                    <a:pt x="1617376" y="146390"/>
                    <a:pt x="1523529" y="145296"/>
                    <a:pt x="1481237" y="151786"/>
                  </a:cubicBezTo>
                  <a:cubicBezTo>
                    <a:pt x="1438943" y="158276"/>
                    <a:pt x="1365150" y="184162"/>
                    <a:pt x="1364129" y="171182"/>
                  </a:cubicBezTo>
                  <a:cubicBezTo>
                    <a:pt x="1363108" y="158203"/>
                    <a:pt x="1450246" y="139827"/>
                    <a:pt x="1494216" y="134723"/>
                  </a:cubicBezTo>
                  <a:cubicBezTo>
                    <a:pt x="1539280" y="129254"/>
                    <a:pt x="1619272" y="138004"/>
                    <a:pt x="1653324" y="122910"/>
                  </a:cubicBezTo>
                  <a:cubicBezTo>
                    <a:pt x="1687377" y="107816"/>
                    <a:pt x="1738347" y="106722"/>
                    <a:pt x="1747390" y="94763"/>
                  </a:cubicBezTo>
                  <a:cubicBezTo>
                    <a:pt x="1756432" y="82805"/>
                    <a:pt x="1708378" y="66690"/>
                    <a:pt x="1684388" y="67784"/>
                  </a:cubicBezTo>
                  <a:cubicBezTo>
                    <a:pt x="1660397" y="68877"/>
                    <a:pt x="1636334" y="65669"/>
                    <a:pt x="1638303" y="52689"/>
                  </a:cubicBezTo>
                  <a:cubicBezTo>
                    <a:pt x="1640272" y="39710"/>
                    <a:pt x="1601333" y="36501"/>
                    <a:pt x="1597323" y="26730"/>
                  </a:cubicBezTo>
                  <a:cubicBezTo>
                    <a:pt x="1593313" y="16959"/>
                    <a:pt x="1518279" y="24616"/>
                    <a:pt x="1502529" y="13751"/>
                  </a:cubicBezTo>
                  <a:cubicBezTo>
                    <a:pt x="1486778" y="2886"/>
                    <a:pt x="1439454" y="-2437"/>
                    <a:pt x="1399495" y="844"/>
                  </a:cubicBezTo>
                  <a:cubicBezTo>
                    <a:pt x="1359535" y="4126"/>
                    <a:pt x="1277429" y="3032"/>
                    <a:pt x="1258397" y="5146"/>
                  </a:cubicBezTo>
                  <a:cubicBezTo>
                    <a:pt x="1239365" y="7261"/>
                    <a:pt x="1227406" y="14845"/>
                    <a:pt x="1210344" y="13751"/>
                  </a:cubicBezTo>
                  <a:cubicBezTo>
                    <a:pt x="1193280" y="12657"/>
                    <a:pt x="1167321" y="19220"/>
                    <a:pt x="1177384" y="31106"/>
                  </a:cubicBezTo>
                  <a:cubicBezTo>
                    <a:pt x="1195468" y="52981"/>
                    <a:pt x="1150332" y="61294"/>
                    <a:pt x="1153321" y="45106"/>
                  </a:cubicBezTo>
                  <a:cubicBezTo>
                    <a:pt x="1156311" y="28918"/>
                    <a:pt x="1114310" y="21334"/>
                    <a:pt x="1101330" y="33220"/>
                  </a:cubicBezTo>
                  <a:cubicBezTo>
                    <a:pt x="1086746" y="46783"/>
                    <a:pt x="1019224" y="19220"/>
                    <a:pt x="1009234" y="33220"/>
                  </a:cubicBezTo>
                  <a:cubicBezTo>
                    <a:pt x="999244" y="47221"/>
                    <a:pt x="920200" y="42991"/>
                    <a:pt x="897158" y="47293"/>
                  </a:cubicBezTo>
                  <a:cubicBezTo>
                    <a:pt x="874116" y="51596"/>
                    <a:pt x="933180" y="69971"/>
                    <a:pt x="931211" y="80763"/>
                  </a:cubicBezTo>
                  <a:cubicBezTo>
                    <a:pt x="929242" y="91555"/>
                    <a:pt x="856178" y="80763"/>
                    <a:pt x="871199" y="100232"/>
                  </a:cubicBezTo>
                  <a:cubicBezTo>
                    <a:pt x="886220" y="119702"/>
                    <a:pt x="934201" y="133702"/>
                    <a:pt x="957243" y="158567"/>
                  </a:cubicBezTo>
                  <a:cubicBezTo>
                    <a:pt x="980285" y="183433"/>
                    <a:pt x="939232" y="168266"/>
                    <a:pt x="913492" y="149890"/>
                  </a:cubicBezTo>
                  <a:cubicBezTo>
                    <a:pt x="887752" y="131515"/>
                    <a:pt x="854428" y="138004"/>
                    <a:pt x="838458" y="119629"/>
                  </a:cubicBezTo>
                  <a:cubicBezTo>
                    <a:pt x="822489" y="101253"/>
                    <a:pt x="762404" y="87253"/>
                    <a:pt x="747383" y="97753"/>
                  </a:cubicBezTo>
                  <a:cubicBezTo>
                    <a:pt x="729518" y="110660"/>
                    <a:pt x="788436" y="134213"/>
                    <a:pt x="788436" y="148796"/>
                  </a:cubicBezTo>
                  <a:cubicBezTo>
                    <a:pt x="788436" y="163380"/>
                    <a:pt x="748404" y="145588"/>
                    <a:pt x="741404" y="150984"/>
                  </a:cubicBezTo>
                  <a:cubicBezTo>
                    <a:pt x="734403" y="156380"/>
                    <a:pt x="699402" y="114524"/>
                    <a:pt x="679350" y="114524"/>
                  </a:cubicBezTo>
                  <a:cubicBezTo>
                    <a:pt x="659297" y="114524"/>
                    <a:pt x="676360" y="133994"/>
                    <a:pt x="676360" y="160974"/>
                  </a:cubicBezTo>
                  <a:cubicBezTo>
                    <a:pt x="676360" y="187954"/>
                    <a:pt x="637349" y="204214"/>
                    <a:pt x="648359" y="185839"/>
                  </a:cubicBezTo>
                  <a:cubicBezTo>
                    <a:pt x="659370" y="167463"/>
                    <a:pt x="651349" y="120212"/>
                    <a:pt x="630349" y="111316"/>
                  </a:cubicBezTo>
                  <a:cubicBezTo>
                    <a:pt x="609348" y="102420"/>
                    <a:pt x="555315" y="129692"/>
                    <a:pt x="527242" y="128598"/>
                  </a:cubicBezTo>
                  <a:cubicBezTo>
                    <a:pt x="499168" y="127504"/>
                    <a:pt x="462271" y="137202"/>
                    <a:pt x="486261" y="152369"/>
                  </a:cubicBezTo>
                  <a:cubicBezTo>
                    <a:pt x="510251" y="167536"/>
                    <a:pt x="485240" y="176068"/>
                    <a:pt x="464386" y="159661"/>
                  </a:cubicBezTo>
                  <a:cubicBezTo>
                    <a:pt x="443531" y="143254"/>
                    <a:pt x="374331" y="159661"/>
                    <a:pt x="388332" y="170453"/>
                  </a:cubicBezTo>
                  <a:cubicBezTo>
                    <a:pt x="402332" y="181245"/>
                    <a:pt x="407363" y="212600"/>
                    <a:pt x="398321" y="225580"/>
                  </a:cubicBezTo>
                  <a:cubicBezTo>
                    <a:pt x="389280" y="238559"/>
                    <a:pt x="360331" y="212600"/>
                    <a:pt x="333278" y="214715"/>
                  </a:cubicBezTo>
                  <a:cubicBezTo>
                    <a:pt x="306225" y="216829"/>
                    <a:pt x="172201" y="286029"/>
                    <a:pt x="180149" y="304405"/>
                  </a:cubicBezTo>
                  <a:cubicBezTo>
                    <a:pt x="188097" y="322780"/>
                    <a:pt x="245192" y="307613"/>
                    <a:pt x="263203" y="318405"/>
                  </a:cubicBezTo>
                  <a:cubicBezTo>
                    <a:pt x="281214" y="329197"/>
                    <a:pt x="257224" y="369448"/>
                    <a:pt x="235202" y="385417"/>
                  </a:cubicBezTo>
                  <a:cubicBezTo>
                    <a:pt x="213181" y="401386"/>
                    <a:pt x="131147" y="386511"/>
                    <a:pt x="129106" y="405907"/>
                  </a:cubicBezTo>
                  <a:cubicBezTo>
                    <a:pt x="127064" y="425304"/>
                    <a:pt x="40" y="428585"/>
                    <a:pt x="40" y="459940"/>
                  </a:cubicBezTo>
                  <a:cubicBezTo>
                    <a:pt x="-792" y="472606"/>
                    <a:pt x="7660" y="484025"/>
                    <a:pt x="20019" y="486920"/>
                  </a:cubicBezTo>
                  <a:cubicBezTo>
                    <a:pt x="38030" y="491076"/>
                    <a:pt x="60052" y="484805"/>
                    <a:pt x="76094" y="504202"/>
                  </a:cubicBezTo>
                  <a:cubicBezTo>
                    <a:pt x="92136" y="523598"/>
                    <a:pt x="137127" y="524765"/>
                    <a:pt x="168117" y="511494"/>
                  </a:cubicBezTo>
                  <a:cubicBezTo>
                    <a:pt x="199108" y="498222"/>
                    <a:pt x="222150" y="513608"/>
                    <a:pt x="221129" y="533369"/>
                  </a:cubicBezTo>
                  <a:cubicBezTo>
                    <a:pt x="220108" y="553130"/>
                    <a:pt x="151127" y="526077"/>
                    <a:pt x="130126" y="539859"/>
                  </a:cubicBezTo>
                  <a:cubicBezTo>
                    <a:pt x="109126" y="553641"/>
                    <a:pt x="44082" y="541974"/>
                    <a:pt x="47072" y="557141"/>
                  </a:cubicBezTo>
                  <a:cubicBezTo>
                    <a:pt x="50062" y="572308"/>
                    <a:pt x="82073" y="569027"/>
                    <a:pt x="108105" y="574422"/>
                  </a:cubicBezTo>
                  <a:cubicBezTo>
                    <a:pt x="134137" y="579818"/>
                    <a:pt x="110074" y="591704"/>
                    <a:pt x="109126" y="603590"/>
                  </a:cubicBezTo>
                  <a:cubicBezTo>
                    <a:pt x="108178" y="615476"/>
                    <a:pt x="123126" y="613288"/>
                    <a:pt x="149158" y="627361"/>
                  </a:cubicBezTo>
                  <a:cubicBezTo>
                    <a:pt x="175190" y="641435"/>
                    <a:pt x="218139" y="650039"/>
                    <a:pt x="204139" y="633851"/>
                  </a:cubicBezTo>
                  <a:cubicBezTo>
                    <a:pt x="190139" y="617663"/>
                    <a:pt x="231192" y="619778"/>
                    <a:pt x="238192" y="629476"/>
                  </a:cubicBezTo>
                  <a:cubicBezTo>
                    <a:pt x="245192" y="639174"/>
                    <a:pt x="264224" y="615476"/>
                    <a:pt x="283183" y="620872"/>
                  </a:cubicBezTo>
                  <a:cubicBezTo>
                    <a:pt x="302142" y="626268"/>
                    <a:pt x="308850" y="601329"/>
                    <a:pt x="323434" y="612413"/>
                  </a:cubicBezTo>
                  <a:cubicBezTo>
                    <a:pt x="338018" y="623497"/>
                    <a:pt x="408457" y="629695"/>
                    <a:pt x="432812" y="643768"/>
                  </a:cubicBezTo>
                  <a:cubicBezTo>
                    <a:pt x="457167" y="657841"/>
                    <a:pt x="489834" y="661050"/>
                    <a:pt x="486844" y="681540"/>
                  </a:cubicBezTo>
                  <a:cubicBezTo>
                    <a:pt x="483855" y="702030"/>
                    <a:pt x="506824" y="717197"/>
                    <a:pt x="533877" y="730177"/>
                  </a:cubicBezTo>
                  <a:cubicBezTo>
                    <a:pt x="560930" y="743156"/>
                    <a:pt x="565888" y="771230"/>
                    <a:pt x="564867" y="789533"/>
                  </a:cubicBezTo>
                  <a:cubicBezTo>
                    <a:pt x="563846" y="807835"/>
                    <a:pt x="594035" y="820888"/>
                    <a:pt x="588858" y="829565"/>
                  </a:cubicBezTo>
                  <a:cubicBezTo>
                    <a:pt x="583681" y="838242"/>
                    <a:pt x="587910" y="850055"/>
                    <a:pt x="605848" y="867337"/>
                  </a:cubicBezTo>
                  <a:cubicBezTo>
                    <a:pt x="623786" y="884619"/>
                    <a:pt x="577847" y="897598"/>
                    <a:pt x="588858" y="912692"/>
                  </a:cubicBezTo>
                  <a:cubicBezTo>
                    <a:pt x="599868" y="927786"/>
                    <a:pt x="572889" y="956954"/>
                    <a:pt x="604900" y="962350"/>
                  </a:cubicBezTo>
                  <a:cubicBezTo>
                    <a:pt x="636911" y="967746"/>
                    <a:pt x="631880" y="938578"/>
                    <a:pt x="655943" y="938578"/>
                  </a:cubicBezTo>
                  <a:cubicBezTo>
                    <a:pt x="680006" y="938578"/>
                    <a:pt x="654922" y="961256"/>
                    <a:pt x="667902" y="975038"/>
                  </a:cubicBezTo>
                  <a:cubicBezTo>
                    <a:pt x="680881" y="988819"/>
                    <a:pt x="707934" y="985830"/>
                    <a:pt x="732945" y="1008507"/>
                  </a:cubicBezTo>
                  <a:cubicBezTo>
                    <a:pt x="757956" y="1031185"/>
                    <a:pt x="741987" y="1041977"/>
                    <a:pt x="718945" y="1023674"/>
                  </a:cubicBezTo>
                  <a:cubicBezTo>
                    <a:pt x="695903" y="1005372"/>
                    <a:pt x="628890" y="1009601"/>
                    <a:pt x="628890" y="1016382"/>
                  </a:cubicBezTo>
                  <a:cubicBezTo>
                    <a:pt x="628890" y="1023164"/>
                    <a:pt x="702975" y="1068228"/>
                    <a:pt x="719966" y="1061738"/>
                  </a:cubicBezTo>
                  <a:cubicBezTo>
                    <a:pt x="736956" y="1055248"/>
                    <a:pt x="759998" y="1088718"/>
                    <a:pt x="749935" y="1099510"/>
                  </a:cubicBezTo>
                  <a:cubicBezTo>
                    <a:pt x="739872" y="1110302"/>
                    <a:pt x="744977" y="1137355"/>
                    <a:pt x="742643" y="1150553"/>
                  </a:cubicBezTo>
                  <a:cubicBezTo>
                    <a:pt x="740310" y="1163751"/>
                    <a:pt x="715663" y="1150553"/>
                    <a:pt x="699621" y="1152667"/>
                  </a:cubicBezTo>
                  <a:cubicBezTo>
                    <a:pt x="683579" y="1154782"/>
                    <a:pt x="672641" y="1159959"/>
                    <a:pt x="672641" y="1178554"/>
                  </a:cubicBezTo>
                  <a:cubicBezTo>
                    <a:pt x="672641" y="1197148"/>
                    <a:pt x="647630" y="1209909"/>
                    <a:pt x="644640" y="1232586"/>
                  </a:cubicBezTo>
                  <a:cubicBezTo>
                    <a:pt x="641651" y="1255264"/>
                    <a:pt x="664620" y="1254462"/>
                    <a:pt x="677600" y="1263941"/>
                  </a:cubicBezTo>
                  <a:cubicBezTo>
                    <a:pt x="690579" y="1273421"/>
                    <a:pt x="653610" y="1280129"/>
                    <a:pt x="651641" y="1296317"/>
                  </a:cubicBezTo>
                  <a:cubicBezTo>
                    <a:pt x="649672" y="1312505"/>
                    <a:pt x="685621" y="1341673"/>
                    <a:pt x="698673" y="1349256"/>
                  </a:cubicBezTo>
                  <a:cubicBezTo>
                    <a:pt x="711726" y="1356840"/>
                    <a:pt x="699621" y="1393518"/>
                    <a:pt x="704653" y="1411893"/>
                  </a:cubicBezTo>
                  <a:cubicBezTo>
                    <a:pt x="709684" y="1430269"/>
                    <a:pt x="726528" y="1407518"/>
                    <a:pt x="724632" y="1431290"/>
                  </a:cubicBezTo>
                  <a:cubicBezTo>
                    <a:pt x="722737" y="1455061"/>
                    <a:pt x="740674" y="1454040"/>
                    <a:pt x="741695" y="1467749"/>
                  </a:cubicBezTo>
                  <a:cubicBezTo>
                    <a:pt x="742716" y="1481458"/>
                    <a:pt x="773707" y="1479635"/>
                    <a:pt x="767654" y="1499104"/>
                  </a:cubicBezTo>
                  <a:cubicBezTo>
                    <a:pt x="761602" y="1518573"/>
                    <a:pt x="776696" y="1532574"/>
                    <a:pt x="783696" y="1543366"/>
                  </a:cubicBezTo>
                  <a:cubicBezTo>
                    <a:pt x="790697" y="1554158"/>
                    <a:pt x="816729" y="1572533"/>
                    <a:pt x="821687" y="1586607"/>
                  </a:cubicBezTo>
                  <a:cubicBezTo>
                    <a:pt x="826646" y="1600680"/>
                    <a:pt x="841740" y="1618982"/>
                    <a:pt x="859751" y="1613586"/>
                  </a:cubicBezTo>
                  <a:cubicBezTo>
                    <a:pt x="877762" y="1608190"/>
                    <a:pt x="878710" y="1626566"/>
                    <a:pt x="892710" y="1624378"/>
                  </a:cubicBezTo>
                  <a:cubicBezTo>
                    <a:pt x="906710" y="1622191"/>
                    <a:pt x="928732" y="1630868"/>
                    <a:pt x="932742" y="1642754"/>
                  </a:cubicBezTo>
                  <a:cubicBezTo>
                    <a:pt x="936753" y="1654640"/>
                    <a:pt x="979775" y="1665432"/>
                    <a:pt x="991806" y="1667546"/>
                  </a:cubicBezTo>
                  <a:cubicBezTo>
                    <a:pt x="1003838" y="1669661"/>
                    <a:pt x="1005807" y="1645671"/>
                    <a:pt x="1016818" y="1639473"/>
                  </a:cubicBezTo>
                  <a:cubicBezTo>
                    <a:pt x="1027828" y="1633274"/>
                    <a:pt x="1024109" y="1585440"/>
                    <a:pt x="1033807" y="1582231"/>
                  </a:cubicBezTo>
                  <a:cubicBezTo>
                    <a:pt x="1043506" y="1579023"/>
                    <a:pt x="1041099" y="1529365"/>
                    <a:pt x="1030818" y="1524990"/>
                  </a:cubicBezTo>
                  <a:cubicBezTo>
                    <a:pt x="1020536" y="1520615"/>
                    <a:pt x="1024838" y="1503115"/>
                    <a:pt x="1047881" y="1506615"/>
                  </a:cubicBezTo>
                  <a:cubicBezTo>
                    <a:pt x="1070923" y="1510115"/>
                    <a:pt x="1062464" y="1484739"/>
                    <a:pt x="1073840" y="1481822"/>
                  </a:cubicBezTo>
                  <a:cubicBezTo>
                    <a:pt x="1085215" y="1478906"/>
                    <a:pt x="1079892" y="1455863"/>
                    <a:pt x="1087840" y="1453749"/>
                  </a:cubicBezTo>
                  <a:cubicBezTo>
                    <a:pt x="1095788" y="1451634"/>
                    <a:pt x="1095132" y="1436394"/>
                    <a:pt x="1088861" y="1427790"/>
                  </a:cubicBezTo>
                  <a:cubicBezTo>
                    <a:pt x="1082590" y="1419185"/>
                    <a:pt x="1089882" y="1412695"/>
                    <a:pt x="1101841" y="1410508"/>
                  </a:cubicBezTo>
                  <a:cubicBezTo>
                    <a:pt x="1113799" y="1408320"/>
                    <a:pt x="1110882" y="1390018"/>
                    <a:pt x="1094549" y="1383528"/>
                  </a:cubicBezTo>
                  <a:cubicBezTo>
                    <a:pt x="1078215" y="1377038"/>
                    <a:pt x="1083611" y="1357642"/>
                    <a:pt x="1099580" y="1369455"/>
                  </a:cubicBezTo>
                  <a:cubicBezTo>
                    <a:pt x="1115549" y="1381268"/>
                    <a:pt x="1127581" y="1372736"/>
                    <a:pt x="1118612" y="1359756"/>
                  </a:cubicBezTo>
                  <a:cubicBezTo>
                    <a:pt x="1109643" y="1346777"/>
                    <a:pt x="1129550" y="1340287"/>
                    <a:pt x="1150623" y="1337881"/>
                  </a:cubicBezTo>
                  <a:cubicBezTo>
                    <a:pt x="1171697" y="1335475"/>
                    <a:pt x="1182635" y="1323808"/>
                    <a:pt x="1178624" y="1306526"/>
                  </a:cubicBezTo>
                  <a:cubicBezTo>
                    <a:pt x="1174613" y="1289244"/>
                    <a:pt x="1202614" y="1290338"/>
                    <a:pt x="1195614" y="1305505"/>
                  </a:cubicBezTo>
                  <a:cubicBezTo>
                    <a:pt x="1188614" y="1320672"/>
                    <a:pt x="1192624" y="1335693"/>
                    <a:pt x="1202906" y="1324901"/>
                  </a:cubicBezTo>
                  <a:cubicBezTo>
                    <a:pt x="1213188" y="1314110"/>
                    <a:pt x="1232073" y="1321693"/>
                    <a:pt x="1265981" y="1310828"/>
                  </a:cubicBezTo>
                  <a:cubicBezTo>
                    <a:pt x="1299887" y="1299963"/>
                    <a:pt x="1332993" y="1269848"/>
                    <a:pt x="1341014" y="1240680"/>
                  </a:cubicBezTo>
                  <a:cubicBezTo>
                    <a:pt x="1349035" y="1211513"/>
                    <a:pt x="1388046" y="1214721"/>
                    <a:pt x="1383015" y="1195325"/>
                  </a:cubicBezTo>
                  <a:cubicBezTo>
                    <a:pt x="1377984" y="1175929"/>
                    <a:pt x="1390307" y="1168272"/>
                    <a:pt x="1415026" y="1181252"/>
                  </a:cubicBezTo>
                  <a:cubicBezTo>
                    <a:pt x="1439746" y="1194231"/>
                    <a:pt x="1420058" y="1172647"/>
                    <a:pt x="1448058" y="1172647"/>
                  </a:cubicBezTo>
                  <a:cubicBezTo>
                    <a:pt x="1476059" y="1172647"/>
                    <a:pt x="1471101" y="1161782"/>
                    <a:pt x="1498081" y="1160762"/>
                  </a:cubicBezTo>
                  <a:cubicBezTo>
                    <a:pt x="1525060" y="1159741"/>
                    <a:pt x="1595136" y="1146688"/>
                    <a:pt x="1619126" y="1125104"/>
                  </a:cubicBezTo>
                  <a:cubicBezTo>
                    <a:pt x="1643116" y="1103520"/>
                    <a:pt x="1694159" y="1085145"/>
                    <a:pt x="1715232" y="1071071"/>
                  </a:cubicBezTo>
                  <a:cubicBezTo>
                    <a:pt x="1736306" y="1056998"/>
                    <a:pt x="1741264" y="1045185"/>
                    <a:pt x="1728212" y="1052769"/>
                  </a:cubicBezTo>
                  <a:cubicBezTo>
                    <a:pt x="1715159" y="1060352"/>
                    <a:pt x="1688179" y="1061373"/>
                    <a:pt x="1668200" y="1055977"/>
                  </a:cubicBezTo>
                  <a:cubicBezTo>
                    <a:pt x="1648220" y="1050581"/>
                    <a:pt x="1616136" y="1032206"/>
                    <a:pt x="1593167" y="1046279"/>
                  </a:cubicBezTo>
                  <a:cubicBezTo>
                    <a:pt x="1570197" y="1060352"/>
                    <a:pt x="1584125" y="1025716"/>
                    <a:pt x="1603156" y="1022508"/>
                  </a:cubicBezTo>
                  <a:cubicBezTo>
                    <a:pt x="1622188" y="1019299"/>
                    <a:pt x="1614167" y="1009528"/>
                    <a:pt x="1609136" y="987944"/>
                  </a:cubicBezTo>
                  <a:cubicBezTo>
                    <a:pt x="1604104" y="966360"/>
                    <a:pt x="1641147" y="980652"/>
                    <a:pt x="1657189" y="1005226"/>
                  </a:cubicBezTo>
                  <a:cubicBezTo>
                    <a:pt x="1673122" y="1029676"/>
                    <a:pt x="1703274" y="1040665"/>
                    <a:pt x="1731202" y="1032206"/>
                  </a:cubicBezTo>
                  <a:cubicBezTo>
                    <a:pt x="1758255" y="1023602"/>
                    <a:pt x="1732223" y="999830"/>
                    <a:pt x="1743233" y="983642"/>
                  </a:cubicBezTo>
                  <a:cubicBezTo>
                    <a:pt x="1754244" y="967454"/>
                    <a:pt x="1660179" y="916630"/>
                    <a:pt x="1655147" y="899348"/>
                  </a:cubicBezTo>
                  <a:cubicBezTo>
                    <a:pt x="1650116" y="882066"/>
                    <a:pt x="1679211" y="893952"/>
                    <a:pt x="1705243" y="905838"/>
                  </a:cubicBezTo>
                  <a:cubicBezTo>
                    <a:pt x="1731275" y="917724"/>
                    <a:pt x="1737254" y="883160"/>
                    <a:pt x="1737254" y="868066"/>
                  </a:cubicBezTo>
                  <a:cubicBezTo>
                    <a:pt x="1737254" y="852972"/>
                    <a:pt x="1681179" y="851878"/>
                    <a:pt x="1656168" y="866972"/>
                  </a:cubicBezTo>
                  <a:cubicBezTo>
                    <a:pt x="1631157" y="882066"/>
                    <a:pt x="1607167" y="847503"/>
                    <a:pt x="1641147" y="843201"/>
                  </a:cubicBezTo>
                  <a:cubicBezTo>
                    <a:pt x="1675127" y="838898"/>
                    <a:pt x="1644210" y="823731"/>
                    <a:pt x="1654199" y="812939"/>
                  </a:cubicBezTo>
                  <a:cubicBezTo>
                    <a:pt x="1664189" y="802148"/>
                    <a:pt x="1707211" y="844294"/>
                    <a:pt x="1729233" y="836711"/>
                  </a:cubicBezTo>
                  <a:cubicBezTo>
                    <a:pt x="1751254" y="829127"/>
                    <a:pt x="1767223" y="837805"/>
                    <a:pt x="1786255" y="821617"/>
                  </a:cubicBezTo>
                  <a:cubicBezTo>
                    <a:pt x="1805287" y="805429"/>
                    <a:pt x="1752202" y="790262"/>
                    <a:pt x="1741264" y="776261"/>
                  </a:cubicBezTo>
                  <a:cubicBezTo>
                    <a:pt x="1730327" y="762261"/>
                    <a:pt x="1796245" y="767584"/>
                    <a:pt x="1816298" y="768970"/>
                  </a:cubicBezTo>
                  <a:cubicBezTo>
                    <a:pt x="1836350" y="770355"/>
                    <a:pt x="1841309" y="737687"/>
                    <a:pt x="1825267" y="744104"/>
                  </a:cubicBezTo>
                  <a:cubicBezTo>
                    <a:pt x="1809225" y="750521"/>
                    <a:pt x="1752348" y="722229"/>
                    <a:pt x="1764234" y="703124"/>
                  </a:cubicBezTo>
                  <a:cubicBezTo>
                    <a:pt x="1776119" y="684019"/>
                    <a:pt x="1798287" y="706332"/>
                    <a:pt x="1823298" y="692259"/>
                  </a:cubicBezTo>
                  <a:cubicBezTo>
                    <a:pt x="1848309" y="678186"/>
                    <a:pt x="1825267" y="625320"/>
                    <a:pt x="1807256" y="625320"/>
                  </a:cubicBezTo>
                  <a:cubicBezTo>
                    <a:pt x="1789245" y="625320"/>
                    <a:pt x="1747244" y="618830"/>
                    <a:pt x="1747244" y="609132"/>
                  </a:cubicBezTo>
                  <a:cubicBezTo>
                    <a:pt x="1747244" y="599434"/>
                    <a:pt x="1712243" y="590756"/>
                    <a:pt x="1722233" y="581058"/>
                  </a:cubicBezTo>
                  <a:cubicBezTo>
                    <a:pt x="1732223" y="571360"/>
                    <a:pt x="1745275" y="592944"/>
                    <a:pt x="1768244" y="574568"/>
                  </a:cubicBezTo>
                  <a:cubicBezTo>
                    <a:pt x="1791213" y="556193"/>
                    <a:pt x="1839267" y="578871"/>
                    <a:pt x="1860341" y="574568"/>
                  </a:cubicBezTo>
                  <a:cubicBezTo>
                    <a:pt x="1881414" y="570266"/>
                    <a:pt x="1851299" y="528119"/>
                    <a:pt x="1839267" y="535703"/>
                  </a:cubicBezTo>
                  <a:cubicBezTo>
                    <a:pt x="1827235" y="543286"/>
                    <a:pt x="1786255" y="545401"/>
                    <a:pt x="1783266" y="522723"/>
                  </a:cubicBezTo>
                  <a:cubicBezTo>
                    <a:pt x="1780276" y="500045"/>
                    <a:pt x="1822277" y="522723"/>
                    <a:pt x="1829277" y="511931"/>
                  </a:cubicBezTo>
                  <a:cubicBezTo>
                    <a:pt x="1836277" y="501139"/>
                    <a:pt x="1770942" y="473066"/>
                    <a:pt x="1761244" y="495743"/>
                  </a:cubicBezTo>
                  <a:cubicBezTo>
                    <a:pt x="1751546" y="518421"/>
                    <a:pt x="1715232" y="510837"/>
                    <a:pt x="1734264" y="497858"/>
                  </a:cubicBezTo>
                  <a:cubicBezTo>
                    <a:pt x="1753296" y="484878"/>
                    <a:pt x="1757234" y="448200"/>
                    <a:pt x="1755265" y="429825"/>
                  </a:cubicBezTo>
                  <a:cubicBezTo>
                    <a:pt x="1753296" y="411449"/>
                    <a:pt x="1823298" y="410428"/>
                    <a:pt x="1815277" y="380167"/>
                  </a:cubicBezTo>
                  <a:cubicBezTo>
                    <a:pt x="1807256" y="349906"/>
                    <a:pt x="1848309" y="343708"/>
                    <a:pt x="1871351" y="343708"/>
                  </a:cubicBezTo>
                  <a:cubicBezTo>
                    <a:pt x="1894394" y="343708"/>
                    <a:pt x="1870330" y="311332"/>
                    <a:pt x="1848309" y="314540"/>
                  </a:cubicBezTo>
                  <a:cubicBezTo>
                    <a:pt x="1826287" y="317749"/>
                    <a:pt x="1803245" y="344802"/>
                    <a:pt x="1792234" y="334010"/>
                  </a:cubicBezTo>
                  <a:cubicBezTo>
                    <a:pt x="1781224" y="323218"/>
                    <a:pt x="1818266" y="303748"/>
                    <a:pt x="1838319" y="303748"/>
                  </a:cubicBezTo>
                  <a:cubicBezTo>
                    <a:pt x="1858372" y="303748"/>
                    <a:pt x="1906352" y="301634"/>
                    <a:pt x="1923342" y="290769"/>
                  </a:cubicBezTo>
                  <a:cubicBezTo>
                    <a:pt x="1940332" y="279904"/>
                    <a:pt x="1893300" y="270279"/>
                    <a:pt x="1861289" y="274581"/>
                  </a:cubicBezTo>
                  <a:cubicBezTo>
                    <a:pt x="1829277" y="278883"/>
                    <a:pt x="1829277" y="263789"/>
                    <a:pt x="1877330" y="262695"/>
                  </a:cubicBezTo>
                  <a:cubicBezTo>
                    <a:pt x="1925384" y="261601"/>
                    <a:pt x="1917363" y="250809"/>
                    <a:pt x="1951343" y="246507"/>
                  </a:cubicBezTo>
                  <a:cubicBezTo>
                    <a:pt x="1985323" y="242205"/>
                    <a:pt x="1974385" y="227111"/>
                    <a:pt x="1995094" y="226017"/>
                  </a:cubicBezTo>
                  <a:cubicBezTo>
                    <a:pt x="2015803" y="224923"/>
                    <a:pt x="2071148" y="200058"/>
                    <a:pt x="2071148" y="188172"/>
                  </a:cubicBezTo>
                  <a:cubicBezTo>
                    <a:pt x="2071148" y="176287"/>
                    <a:pt x="1992542" y="152078"/>
                    <a:pt x="1955499" y="152078"/>
                  </a:cubicBezTo>
                  <a:close/>
                  <a:moveTo>
                    <a:pt x="708590" y="1092728"/>
                  </a:moveTo>
                  <a:cubicBezTo>
                    <a:pt x="709538" y="1075520"/>
                    <a:pt x="691600" y="1086311"/>
                    <a:pt x="681537" y="1065749"/>
                  </a:cubicBezTo>
                  <a:cubicBezTo>
                    <a:pt x="671475" y="1045185"/>
                    <a:pt x="620504" y="1036581"/>
                    <a:pt x="615911" y="1052842"/>
                  </a:cubicBezTo>
                  <a:cubicBezTo>
                    <a:pt x="613869" y="1059259"/>
                    <a:pt x="597900" y="1069030"/>
                    <a:pt x="610879" y="1084124"/>
                  </a:cubicBezTo>
                  <a:cubicBezTo>
                    <a:pt x="623859" y="1099218"/>
                    <a:pt x="632755" y="1092728"/>
                    <a:pt x="647922" y="1107896"/>
                  </a:cubicBezTo>
                  <a:cubicBezTo>
                    <a:pt x="663089" y="1123063"/>
                    <a:pt x="707788" y="1110010"/>
                    <a:pt x="708809" y="1092728"/>
                  </a:cubicBezTo>
                  <a:close/>
                </a:path>
              </a:pathLst>
            </a:custGeom>
            <a:grpFill/>
            <a:ln w="3175" cap="flat">
              <a:solidFill>
                <a:srgbClr val="F3F3F3"/>
              </a:solidFill>
              <a:prstDash val="solid"/>
              <a:miter/>
            </a:ln>
          </p:spPr>
          <p:txBody>
            <a:bodyPr rtlCol="0" anchor="ctr"/>
            <a:lstStyle/>
            <a:p>
              <a:endParaRPr lang="pt-PT"/>
            </a:p>
          </p:txBody>
        </p:sp>
        <p:sp>
          <p:nvSpPr>
            <p:cNvPr id="181" name="Forma livre: Forma 180">
              <a:extLst>
                <a:ext uri="{FF2B5EF4-FFF2-40B4-BE49-F238E27FC236}">
                  <a16:creationId xmlns:a16="http://schemas.microsoft.com/office/drawing/2014/main" id="{DBA93933-7E07-4B94-9A60-7F805E7BD8BC}"/>
                </a:ext>
              </a:extLst>
            </p:cNvPr>
            <p:cNvSpPr/>
            <p:nvPr/>
          </p:nvSpPr>
          <p:spPr>
            <a:xfrm>
              <a:off x="2614649" y="704344"/>
              <a:ext cx="53080" cy="33742"/>
            </a:xfrm>
            <a:custGeom>
              <a:avLst/>
              <a:gdLst>
                <a:gd name="connsiteX0" fmla="*/ 43438 w 53080"/>
                <a:gd name="connsiteY0" fmla="*/ 3724 h 33742"/>
                <a:gd name="connsiteX1" fmla="*/ 10406 w 53080"/>
                <a:gd name="connsiteY1" fmla="*/ 31288 h 33742"/>
                <a:gd name="connsiteX2" fmla="*/ 43438 w 53080"/>
                <a:gd name="connsiteY2" fmla="*/ 3724 h 33742"/>
              </a:gdLst>
              <a:ahLst/>
              <a:cxnLst>
                <a:cxn ang="0">
                  <a:pos x="connsiteX0" y="connsiteY0"/>
                </a:cxn>
                <a:cxn ang="0">
                  <a:pos x="connsiteX1" y="connsiteY1"/>
                </a:cxn>
                <a:cxn ang="0">
                  <a:pos x="connsiteX2" y="connsiteY2"/>
                </a:cxn>
              </a:cxnLst>
              <a:rect l="l" t="t" r="r" b="b"/>
              <a:pathLst>
                <a:path w="53080" h="33742">
                  <a:moveTo>
                    <a:pt x="43438" y="3724"/>
                  </a:moveTo>
                  <a:cubicBezTo>
                    <a:pt x="16385" y="-10859"/>
                    <a:pt x="-17449" y="19985"/>
                    <a:pt x="10406" y="31288"/>
                  </a:cubicBezTo>
                  <a:cubicBezTo>
                    <a:pt x="34396" y="40986"/>
                    <a:pt x="70491" y="18308"/>
                    <a:pt x="43438" y="3724"/>
                  </a:cubicBezTo>
                  <a:close/>
                </a:path>
              </a:pathLst>
            </a:custGeom>
            <a:grpFill/>
            <a:ln w="3175" cap="flat">
              <a:solidFill>
                <a:srgbClr val="F3F3F3"/>
              </a:solidFill>
              <a:prstDash val="solid"/>
              <a:miter/>
            </a:ln>
          </p:spPr>
          <p:txBody>
            <a:bodyPr rtlCol="0" anchor="ctr"/>
            <a:lstStyle/>
            <a:p>
              <a:endParaRPr lang="pt-PT"/>
            </a:p>
          </p:txBody>
        </p:sp>
        <p:sp>
          <p:nvSpPr>
            <p:cNvPr id="182" name="Forma livre: Forma 181">
              <a:extLst>
                <a:ext uri="{FF2B5EF4-FFF2-40B4-BE49-F238E27FC236}">
                  <a16:creationId xmlns:a16="http://schemas.microsoft.com/office/drawing/2014/main" id="{D15FEA69-58A6-48EB-8846-833E4E73F14C}"/>
                </a:ext>
              </a:extLst>
            </p:cNvPr>
            <p:cNvSpPr/>
            <p:nvPr/>
          </p:nvSpPr>
          <p:spPr>
            <a:xfrm>
              <a:off x="2228125" y="964098"/>
              <a:ext cx="214520" cy="201861"/>
            </a:xfrm>
            <a:custGeom>
              <a:avLst/>
              <a:gdLst>
                <a:gd name="connsiteX0" fmla="*/ 108754 w 214520"/>
                <a:gd name="connsiteY0" fmla="*/ 194389 h 201861"/>
                <a:gd name="connsiteX1" fmla="*/ 168840 w 214520"/>
                <a:gd name="connsiteY1" fmla="*/ 176524 h 201861"/>
                <a:gd name="connsiteX2" fmla="*/ 213830 w 214520"/>
                <a:gd name="connsiteY2" fmla="*/ 87418 h 201861"/>
                <a:gd name="connsiteX3" fmla="*/ 192830 w 214520"/>
                <a:gd name="connsiteY3" fmla="*/ 82605 h 201861"/>
                <a:gd name="connsiteX4" fmla="*/ 188309 w 214520"/>
                <a:gd name="connsiteY4" fmla="*/ 97189 h 201861"/>
                <a:gd name="connsiteX5" fmla="*/ 146308 w 214520"/>
                <a:gd name="connsiteY5" fmla="*/ 79324 h 201861"/>
                <a:gd name="connsiteX6" fmla="*/ 190059 w 214520"/>
                <a:gd name="connsiteY6" fmla="*/ 40458 h 201861"/>
                <a:gd name="connsiteX7" fmla="*/ 165996 w 214520"/>
                <a:gd name="connsiteY7" fmla="*/ 6405 h 201861"/>
                <a:gd name="connsiteX8" fmla="*/ 122244 w 214520"/>
                <a:gd name="connsiteY8" fmla="*/ 17780 h 201861"/>
                <a:gd name="connsiteX9" fmla="*/ 102775 w 214520"/>
                <a:gd name="connsiteY9" fmla="*/ 24270 h 201861"/>
                <a:gd name="connsiteX10" fmla="*/ 44440 w 214520"/>
                <a:gd name="connsiteY10" fmla="*/ 53438 h 201861"/>
                <a:gd name="connsiteX11" fmla="*/ 81993 w 214520"/>
                <a:gd name="connsiteY11" fmla="*/ 85813 h 201861"/>
                <a:gd name="connsiteX12" fmla="*/ 14471 w 214520"/>
                <a:gd name="connsiteY12" fmla="*/ 79324 h 201861"/>
                <a:gd name="connsiteX13" fmla="*/ 39919 w 214520"/>
                <a:gd name="connsiteY13" fmla="*/ 132773 h 201861"/>
                <a:gd name="connsiteX14" fmla="*/ 108754 w 214520"/>
                <a:gd name="connsiteY14" fmla="*/ 194389 h 201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4520" h="201861">
                  <a:moveTo>
                    <a:pt x="108754" y="194389"/>
                  </a:moveTo>
                  <a:cubicBezTo>
                    <a:pt x="141787" y="218671"/>
                    <a:pt x="131286" y="174920"/>
                    <a:pt x="168840" y="176524"/>
                  </a:cubicBezTo>
                  <a:cubicBezTo>
                    <a:pt x="206393" y="178128"/>
                    <a:pt x="207851" y="111772"/>
                    <a:pt x="213830" y="87418"/>
                  </a:cubicBezTo>
                  <a:cubicBezTo>
                    <a:pt x="219810" y="63063"/>
                    <a:pt x="183788" y="64740"/>
                    <a:pt x="192830" y="82605"/>
                  </a:cubicBezTo>
                  <a:cubicBezTo>
                    <a:pt x="201872" y="100470"/>
                    <a:pt x="191298" y="118189"/>
                    <a:pt x="188309" y="97189"/>
                  </a:cubicBezTo>
                  <a:cubicBezTo>
                    <a:pt x="185319" y="76188"/>
                    <a:pt x="156808" y="95512"/>
                    <a:pt x="146308" y="79324"/>
                  </a:cubicBezTo>
                  <a:cubicBezTo>
                    <a:pt x="135807" y="63136"/>
                    <a:pt x="179340" y="61532"/>
                    <a:pt x="190059" y="40458"/>
                  </a:cubicBezTo>
                  <a:cubicBezTo>
                    <a:pt x="200778" y="19385"/>
                    <a:pt x="155495" y="22593"/>
                    <a:pt x="165996" y="6405"/>
                  </a:cubicBezTo>
                  <a:cubicBezTo>
                    <a:pt x="176496" y="-9783"/>
                    <a:pt x="100004" y="8082"/>
                    <a:pt x="122244" y="17780"/>
                  </a:cubicBezTo>
                  <a:cubicBezTo>
                    <a:pt x="144485" y="27479"/>
                    <a:pt x="123776" y="40458"/>
                    <a:pt x="102775" y="24270"/>
                  </a:cubicBezTo>
                  <a:cubicBezTo>
                    <a:pt x="81775" y="8082"/>
                    <a:pt x="23585" y="35135"/>
                    <a:pt x="44440" y="53438"/>
                  </a:cubicBezTo>
                  <a:cubicBezTo>
                    <a:pt x="60993" y="68021"/>
                    <a:pt x="110505" y="43666"/>
                    <a:pt x="81993" y="85813"/>
                  </a:cubicBezTo>
                  <a:cubicBezTo>
                    <a:pt x="53482" y="127960"/>
                    <a:pt x="41451" y="74438"/>
                    <a:pt x="14471" y="79324"/>
                  </a:cubicBezTo>
                  <a:cubicBezTo>
                    <a:pt x="-12509" y="84209"/>
                    <a:pt x="-551" y="119866"/>
                    <a:pt x="39919" y="132773"/>
                  </a:cubicBezTo>
                  <a:cubicBezTo>
                    <a:pt x="80389" y="145680"/>
                    <a:pt x="75722" y="170034"/>
                    <a:pt x="108754" y="194389"/>
                  </a:cubicBezTo>
                  <a:close/>
                </a:path>
              </a:pathLst>
            </a:custGeom>
            <a:grpFill/>
            <a:ln w="3175" cap="flat">
              <a:solidFill>
                <a:srgbClr val="F3F3F3"/>
              </a:solidFill>
              <a:prstDash val="solid"/>
              <a:miter/>
            </a:ln>
          </p:spPr>
          <p:txBody>
            <a:bodyPr rtlCol="0" anchor="ctr"/>
            <a:lstStyle/>
            <a:p>
              <a:endParaRPr lang="pt-PT"/>
            </a:p>
          </p:txBody>
        </p:sp>
        <p:sp>
          <p:nvSpPr>
            <p:cNvPr id="183" name="Forma livre: Forma 182">
              <a:extLst>
                <a:ext uri="{FF2B5EF4-FFF2-40B4-BE49-F238E27FC236}">
                  <a16:creationId xmlns:a16="http://schemas.microsoft.com/office/drawing/2014/main" id="{E2E45737-A006-4906-A09E-9EA098FF174F}"/>
                </a:ext>
              </a:extLst>
            </p:cNvPr>
            <p:cNvSpPr/>
            <p:nvPr/>
          </p:nvSpPr>
          <p:spPr>
            <a:xfrm>
              <a:off x="2158188" y="869644"/>
              <a:ext cx="35201" cy="32749"/>
            </a:xfrm>
            <a:custGeom>
              <a:avLst/>
              <a:gdLst>
                <a:gd name="connsiteX0" fmla="*/ 33146 w 35201"/>
                <a:gd name="connsiteY0" fmla="*/ 26336 h 32749"/>
                <a:gd name="connsiteX1" fmla="*/ 1645 w 35201"/>
                <a:gd name="connsiteY1" fmla="*/ 8544 h 32749"/>
                <a:gd name="connsiteX2" fmla="*/ 33146 w 35201"/>
                <a:gd name="connsiteY2" fmla="*/ 26336 h 32749"/>
              </a:gdLst>
              <a:ahLst/>
              <a:cxnLst>
                <a:cxn ang="0">
                  <a:pos x="connsiteX0" y="connsiteY0"/>
                </a:cxn>
                <a:cxn ang="0">
                  <a:pos x="connsiteX1" y="connsiteY1"/>
                </a:cxn>
                <a:cxn ang="0">
                  <a:pos x="connsiteX2" y="connsiteY2"/>
                </a:cxn>
              </a:cxnLst>
              <a:rect l="l" t="t" r="r" b="b"/>
              <a:pathLst>
                <a:path w="35201" h="32749">
                  <a:moveTo>
                    <a:pt x="33146" y="26336"/>
                  </a:moveTo>
                  <a:cubicBezTo>
                    <a:pt x="43646" y="13429"/>
                    <a:pt x="10614" y="-14134"/>
                    <a:pt x="1645" y="8544"/>
                  </a:cubicBezTo>
                  <a:cubicBezTo>
                    <a:pt x="-7324" y="31221"/>
                    <a:pt x="22427" y="39534"/>
                    <a:pt x="33146" y="26336"/>
                  </a:cubicBezTo>
                  <a:close/>
                </a:path>
              </a:pathLst>
            </a:custGeom>
            <a:grpFill/>
            <a:ln w="3175" cap="flat">
              <a:solidFill>
                <a:srgbClr val="F3F3F3"/>
              </a:solidFill>
              <a:prstDash val="solid"/>
              <a:miter/>
            </a:ln>
          </p:spPr>
          <p:txBody>
            <a:bodyPr rtlCol="0" anchor="ctr"/>
            <a:lstStyle/>
            <a:p>
              <a:endParaRPr lang="pt-PT"/>
            </a:p>
          </p:txBody>
        </p:sp>
        <p:sp>
          <p:nvSpPr>
            <p:cNvPr id="184" name="Forma livre: Forma 183">
              <a:extLst>
                <a:ext uri="{FF2B5EF4-FFF2-40B4-BE49-F238E27FC236}">
                  <a16:creationId xmlns:a16="http://schemas.microsoft.com/office/drawing/2014/main" id="{ECD73349-0B3A-4284-861D-62FD01DC8105}"/>
                </a:ext>
              </a:extLst>
            </p:cNvPr>
            <p:cNvSpPr/>
            <p:nvPr/>
          </p:nvSpPr>
          <p:spPr>
            <a:xfrm>
              <a:off x="2425561" y="863625"/>
              <a:ext cx="118017" cy="68239"/>
            </a:xfrm>
            <a:custGeom>
              <a:avLst/>
              <a:gdLst>
                <a:gd name="connsiteX0" fmla="*/ 103460 w 118017"/>
                <a:gd name="connsiteY0" fmla="*/ 68012 h 68239"/>
                <a:gd name="connsiteX1" fmla="*/ 86907 w 118017"/>
                <a:gd name="connsiteY1" fmla="*/ 6469 h 68239"/>
                <a:gd name="connsiteX2" fmla="*/ 1374 w 118017"/>
                <a:gd name="connsiteY2" fmla="*/ 42126 h 68239"/>
                <a:gd name="connsiteX3" fmla="*/ 103460 w 118017"/>
                <a:gd name="connsiteY3" fmla="*/ 68012 h 68239"/>
              </a:gdLst>
              <a:ahLst/>
              <a:cxnLst>
                <a:cxn ang="0">
                  <a:pos x="connsiteX0" y="connsiteY0"/>
                </a:cxn>
                <a:cxn ang="0">
                  <a:pos x="connsiteX1" y="connsiteY1"/>
                </a:cxn>
                <a:cxn ang="0">
                  <a:pos x="connsiteX2" y="connsiteY2"/>
                </a:cxn>
                <a:cxn ang="0">
                  <a:pos x="connsiteX3" y="connsiteY3"/>
                </a:cxn>
              </a:cxnLst>
              <a:rect l="l" t="t" r="r" b="b"/>
              <a:pathLst>
                <a:path w="118017" h="68239">
                  <a:moveTo>
                    <a:pt x="103460" y="68012"/>
                  </a:moveTo>
                  <a:cubicBezTo>
                    <a:pt x="130440" y="66408"/>
                    <a:pt x="116950" y="30751"/>
                    <a:pt x="86907" y="6469"/>
                  </a:cubicBezTo>
                  <a:cubicBezTo>
                    <a:pt x="56865" y="-17813"/>
                    <a:pt x="-10512" y="32136"/>
                    <a:pt x="1374" y="42126"/>
                  </a:cubicBezTo>
                  <a:cubicBezTo>
                    <a:pt x="14864" y="53428"/>
                    <a:pt x="76407" y="69616"/>
                    <a:pt x="103460" y="68012"/>
                  </a:cubicBezTo>
                  <a:close/>
                </a:path>
              </a:pathLst>
            </a:custGeom>
            <a:grpFill/>
            <a:ln w="3175" cap="flat">
              <a:solidFill>
                <a:srgbClr val="F3F3F3"/>
              </a:solidFill>
              <a:prstDash val="solid"/>
              <a:miter/>
            </a:ln>
          </p:spPr>
          <p:txBody>
            <a:bodyPr rtlCol="0" anchor="ctr"/>
            <a:lstStyle/>
            <a:p>
              <a:endParaRPr lang="pt-PT"/>
            </a:p>
          </p:txBody>
        </p:sp>
        <p:sp>
          <p:nvSpPr>
            <p:cNvPr id="185" name="Forma livre: Forma 184">
              <a:extLst>
                <a:ext uri="{FF2B5EF4-FFF2-40B4-BE49-F238E27FC236}">
                  <a16:creationId xmlns:a16="http://schemas.microsoft.com/office/drawing/2014/main" id="{CA2C50B0-CE3E-4F37-9078-B3B7A0745934}"/>
                </a:ext>
              </a:extLst>
            </p:cNvPr>
            <p:cNvSpPr/>
            <p:nvPr/>
          </p:nvSpPr>
          <p:spPr>
            <a:xfrm>
              <a:off x="1669142" y="993369"/>
              <a:ext cx="615292" cy="354817"/>
            </a:xfrm>
            <a:custGeom>
              <a:avLst/>
              <a:gdLst>
                <a:gd name="connsiteX0" fmla="*/ 567183 w 615292"/>
                <a:gd name="connsiteY0" fmla="*/ 268881 h 354817"/>
                <a:gd name="connsiteX1" fmla="*/ 615236 w 615292"/>
                <a:gd name="connsiteY1" fmla="*/ 267204 h 354817"/>
                <a:gd name="connsiteX2" fmla="*/ 555224 w 615292"/>
                <a:gd name="connsiteY2" fmla="*/ 218640 h 354817"/>
                <a:gd name="connsiteX3" fmla="*/ 501192 w 615292"/>
                <a:gd name="connsiteY3" fmla="*/ 189472 h 354817"/>
                <a:gd name="connsiteX4" fmla="*/ 487629 w 615292"/>
                <a:gd name="connsiteY4" fmla="*/ 137627 h 354817"/>
                <a:gd name="connsiteX5" fmla="*/ 474139 w 615292"/>
                <a:gd name="connsiteY5" fmla="*/ 55010 h 354817"/>
                <a:gd name="connsiteX6" fmla="*/ 478660 w 615292"/>
                <a:gd name="connsiteY6" fmla="*/ 3165 h 354817"/>
                <a:gd name="connsiteX7" fmla="*/ 412595 w 615292"/>
                <a:gd name="connsiteY7" fmla="*/ 19353 h 354817"/>
                <a:gd name="connsiteX8" fmla="*/ 454669 w 615292"/>
                <a:gd name="connsiteY8" fmla="*/ 58219 h 354817"/>
                <a:gd name="connsiteX9" fmla="*/ 408074 w 615292"/>
                <a:gd name="connsiteY9" fmla="*/ 38822 h 354817"/>
                <a:gd name="connsiteX10" fmla="*/ 372053 w 615292"/>
                <a:gd name="connsiteY10" fmla="*/ 38822 h 354817"/>
                <a:gd name="connsiteX11" fmla="*/ 394584 w 615292"/>
                <a:gd name="connsiteY11" fmla="*/ 127929 h 354817"/>
                <a:gd name="connsiteX12" fmla="*/ 373584 w 615292"/>
                <a:gd name="connsiteY12" fmla="*/ 147325 h 354817"/>
                <a:gd name="connsiteX13" fmla="*/ 348062 w 615292"/>
                <a:gd name="connsiteY13" fmla="*/ 84178 h 354817"/>
                <a:gd name="connsiteX14" fmla="*/ 285061 w 615292"/>
                <a:gd name="connsiteY14" fmla="*/ 58219 h 354817"/>
                <a:gd name="connsiteX15" fmla="*/ 310582 w 615292"/>
                <a:gd name="connsiteY15" fmla="*/ 88990 h 354817"/>
                <a:gd name="connsiteX16" fmla="*/ 271498 w 615292"/>
                <a:gd name="connsiteY16" fmla="*/ 92272 h 354817"/>
                <a:gd name="connsiteX17" fmla="*/ 260997 w 615292"/>
                <a:gd name="connsiteY17" fmla="*/ 82574 h 354817"/>
                <a:gd name="connsiteX18" fmla="*/ 206965 w 615292"/>
                <a:gd name="connsiteY18" fmla="*/ 55010 h 354817"/>
                <a:gd name="connsiteX19" fmla="*/ 184506 w 615292"/>
                <a:gd name="connsiteY19" fmla="*/ 88990 h 354817"/>
                <a:gd name="connsiteX20" fmla="*/ 158984 w 615292"/>
                <a:gd name="connsiteY20" fmla="*/ 77688 h 354817"/>
                <a:gd name="connsiteX21" fmla="*/ 164964 w 615292"/>
                <a:gd name="connsiteY21" fmla="*/ 35541 h 354817"/>
                <a:gd name="connsiteX22" fmla="*/ 79430 w 615292"/>
                <a:gd name="connsiteY22" fmla="*/ 56614 h 354817"/>
                <a:gd name="connsiteX23" fmla="*/ 17887 w 615292"/>
                <a:gd name="connsiteY23" fmla="*/ 95480 h 354817"/>
                <a:gd name="connsiteX24" fmla="*/ 7386 w 615292"/>
                <a:gd name="connsiteY24" fmla="*/ 121439 h 354817"/>
                <a:gd name="connsiteX25" fmla="*/ 23866 w 615292"/>
                <a:gd name="connsiteY25" fmla="*/ 152211 h 354817"/>
                <a:gd name="connsiteX26" fmla="*/ 37429 w 615292"/>
                <a:gd name="connsiteY26" fmla="*/ 170003 h 354817"/>
                <a:gd name="connsiteX27" fmla="*/ 116910 w 615292"/>
                <a:gd name="connsiteY27" fmla="*/ 158701 h 354817"/>
                <a:gd name="connsiteX28" fmla="*/ 28387 w 615292"/>
                <a:gd name="connsiteY28" fmla="*/ 195962 h 354817"/>
                <a:gd name="connsiteX29" fmla="*/ 127483 w 615292"/>
                <a:gd name="connsiteY29" fmla="*/ 218640 h 354817"/>
                <a:gd name="connsiteX30" fmla="*/ 243059 w 615292"/>
                <a:gd name="connsiteY30" fmla="*/ 236359 h 354817"/>
                <a:gd name="connsiteX31" fmla="*/ 156068 w 615292"/>
                <a:gd name="connsiteY31" fmla="*/ 242849 h 354817"/>
                <a:gd name="connsiteX32" fmla="*/ 56971 w 615292"/>
                <a:gd name="connsiteY32" fmla="*/ 267131 h 354817"/>
                <a:gd name="connsiteX33" fmla="*/ 103493 w 615292"/>
                <a:gd name="connsiteY33" fmla="*/ 301184 h 354817"/>
                <a:gd name="connsiteX34" fmla="*/ 181589 w 615292"/>
                <a:gd name="connsiteY34" fmla="*/ 318976 h 354817"/>
                <a:gd name="connsiteX35" fmla="*/ 255091 w 615292"/>
                <a:gd name="connsiteY35" fmla="*/ 354633 h 354817"/>
                <a:gd name="connsiteX36" fmla="*/ 357177 w 615292"/>
                <a:gd name="connsiteY36" fmla="*/ 330351 h 354817"/>
                <a:gd name="connsiteX37" fmla="*/ 406689 w 615292"/>
                <a:gd name="connsiteY37" fmla="*/ 307673 h 354817"/>
                <a:gd name="connsiteX38" fmla="*/ 432211 w 615292"/>
                <a:gd name="connsiteY38" fmla="*/ 309278 h 354817"/>
                <a:gd name="connsiteX39" fmla="*/ 475962 w 615292"/>
                <a:gd name="connsiteY39" fmla="*/ 325466 h 354817"/>
                <a:gd name="connsiteX40" fmla="*/ 582496 w 615292"/>
                <a:gd name="connsiteY40" fmla="*/ 327070 h 354817"/>
                <a:gd name="connsiteX41" fmla="*/ 559964 w 615292"/>
                <a:gd name="connsiteY41" fmla="*/ 294694 h 354817"/>
                <a:gd name="connsiteX42" fmla="*/ 534442 w 615292"/>
                <a:gd name="connsiteY42" fmla="*/ 293090 h 354817"/>
                <a:gd name="connsiteX43" fmla="*/ 567183 w 615292"/>
                <a:gd name="connsiteY43" fmla="*/ 268881 h 35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15292" h="354817">
                  <a:moveTo>
                    <a:pt x="567183" y="268881"/>
                  </a:moveTo>
                  <a:cubicBezTo>
                    <a:pt x="576225" y="257505"/>
                    <a:pt x="613705" y="291558"/>
                    <a:pt x="615236" y="267204"/>
                  </a:cubicBezTo>
                  <a:cubicBezTo>
                    <a:pt x="616768" y="242849"/>
                    <a:pt x="573235" y="231546"/>
                    <a:pt x="555224" y="218640"/>
                  </a:cubicBezTo>
                  <a:cubicBezTo>
                    <a:pt x="537213" y="205733"/>
                    <a:pt x="529703" y="212150"/>
                    <a:pt x="501192" y="189472"/>
                  </a:cubicBezTo>
                  <a:cubicBezTo>
                    <a:pt x="472680" y="166795"/>
                    <a:pt x="508483" y="155419"/>
                    <a:pt x="487629" y="137627"/>
                  </a:cubicBezTo>
                  <a:cubicBezTo>
                    <a:pt x="466774" y="119835"/>
                    <a:pt x="459118" y="71198"/>
                    <a:pt x="474139" y="55010"/>
                  </a:cubicBezTo>
                  <a:cubicBezTo>
                    <a:pt x="489160" y="38822"/>
                    <a:pt x="505640" y="14467"/>
                    <a:pt x="478660" y="3165"/>
                  </a:cubicBezTo>
                  <a:cubicBezTo>
                    <a:pt x="451680" y="-8137"/>
                    <a:pt x="408074" y="12863"/>
                    <a:pt x="412595" y="19353"/>
                  </a:cubicBezTo>
                  <a:cubicBezTo>
                    <a:pt x="417116" y="25843"/>
                    <a:pt x="454669" y="48520"/>
                    <a:pt x="454669" y="58219"/>
                  </a:cubicBezTo>
                  <a:cubicBezTo>
                    <a:pt x="454669" y="67917"/>
                    <a:pt x="420106" y="30728"/>
                    <a:pt x="408074" y="38822"/>
                  </a:cubicBezTo>
                  <a:cubicBezTo>
                    <a:pt x="396043" y="46916"/>
                    <a:pt x="382626" y="22634"/>
                    <a:pt x="372053" y="38822"/>
                  </a:cubicBezTo>
                  <a:cubicBezTo>
                    <a:pt x="361479" y="55010"/>
                    <a:pt x="385615" y="111741"/>
                    <a:pt x="394584" y="127929"/>
                  </a:cubicBezTo>
                  <a:cubicBezTo>
                    <a:pt x="403554" y="144117"/>
                    <a:pt x="385615" y="144117"/>
                    <a:pt x="373584" y="147325"/>
                  </a:cubicBezTo>
                  <a:cubicBezTo>
                    <a:pt x="361552" y="150534"/>
                    <a:pt x="360094" y="101970"/>
                    <a:pt x="348062" y="84178"/>
                  </a:cubicBezTo>
                  <a:cubicBezTo>
                    <a:pt x="336031" y="66386"/>
                    <a:pt x="288050" y="45239"/>
                    <a:pt x="285061" y="58219"/>
                  </a:cubicBezTo>
                  <a:cubicBezTo>
                    <a:pt x="282071" y="71198"/>
                    <a:pt x="315030" y="71198"/>
                    <a:pt x="310582" y="88990"/>
                  </a:cubicBezTo>
                  <a:cubicBezTo>
                    <a:pt x="306134" y="106783"/>
                    <a:pt x="288050" y="77688"/>
                    <a:pt x="271498" y="92272"/>
                  </a:cubicBezTo>
                  <a:cubicBezTo>
                    <a:pt x="254945" y="106855"/>
                    <a:pt x="258008" y="97157"/>
                    <a:pt x="260997" y="82574"/>
                  </a:cubicBezTo>
                  <a:cubicBezTo>
                    <a:pt x="263987" y="67990"/>
                    <a:pt x="237007" y="51729"/>
                    <a:pt x="206965" y="55010"/>
                  </a:cubicBezTo>
                  <a:cubicBezTo>
                    <a:pt x="176922" y="58292"/>
                    <a:pt x="193475" y="80896"/>
                    <a:pt x="184506" y="88990"/>
                  </a:cubicBezTo>
                  <a:cubicBezTo>
                    <a:pt x="175537" y="97084"/>
                    <a:pt x="130473" y="84178"/>
                    <a:pt x="158984" y="77688"/>
                  </a:cubicBezTo>
                  <a:cubicBezTo>
                    <a:pt x="187495" y="71198"/>
                    <a:pt x="175464" y="53406"/>
                    <a:pt x="164964" y="35541"/>
                  </a:cubicBezTo>
                  <a:cubicBezTo>
                    <a:pt x="154463" y="17676"/>
                    <a:pt x="125952" y="38822"/>
                    <a:pt x="79430" y="56614"/>
                  </a:cubicBezTo>
                  <a:cubicBezTo>
                    <a:pt x="32908" y="74407"/>
                    <a:pt x="11907" y="93876"/>
                    <a:pt x="17887" y="95480"/>
                  </a:cubicBezTo>
                  <a:cubicBezTo>
                    <a:pt x="23866" y="97084"/>
                    <a:pt x="25178" y="105251"/>
                    <a:pt x="7386" y="121439"/>
                  </a:cubicBezTo>
                  <a:cubicBezTo>
                    <a:pt x="-10406" y="137627"/>
                    <a:pt x="7386" y="152211"/>
                    <a:pt x="23866" y="152211"/>
                  </a:cubicBezTo>
                  <a:cubicBezTo>
                    <a:pt x="40346" y="152211"/>
                    <a:pt x="25835" y="166795"/>
                    <a:pt x="37429" y="170003"/>
                  </a:cubicBezTo>
                  <a:cubicBezTo>
                    <a:pt x="47929" y="173284"/>
                    <a:pt x="101962" y="147325"/>
                    <a:pt x="116910" y="158701"/>
                  </a:cubicBezTo>
                  <a:cubicBezTo>
                    <a:pt x="131859" y="170076"/>
                    <a:pt x="28387" y="176493"/>
                    <a:pt x="28387" y="195962"/>
                  </a:cubicBezTo>
                  <a:cubicBezTo>
                    <a:pt x="28387" y="215431"/>
                    <a:pt x="85409" y="226734"/>
                    <a:pt x="127483" y="218640"/>
                  </a:cubicBezTo>
                  <a:cubicBezTo>
                    <a:pt x="169558" y="210546"/>
                    <a:pt x="243059" y="225130"/>
                    <a:pt x="243059" y="236359"/>
                  </a:cubicBezTo>
                  <a:cubicBezTo>
                    <a:pt x="243059" y="247588"/>
                    <a:pt x="193548" y="244453"/>
                    <a:pt x="156068" y="242849"/>
                  </a:cubicBezTo>
                  <a:cubicBezTo>
                    <a:pt x="118587" y="241244"/>
                    <a:pt x="53981" y="254224"/>
                    <a:pt x="56971" y="267131"/>
                  </a:cubicBezTo>
                  <a:cubicBezTo>
                    <a:pt x="60325" y="281714"/>
                    <a:pt x="64263" y="281714"/>
                    <a:pt x="103493" y="301184"/>
                  </a:cubicBezTo>
                  <a:cubicBezTo>
                    <a:pt x="142723" y="320653"/>
                    <a:pt x="183047" y="291486"/>
                    <a:pt x="181589" y="318976"/>
                  </a:cubicBezTo>
                  <a:cubicBezTo>
                    <a:pt x="180131" y="346466"/>
                    <a:pt x="202590" y="353029"/>
                    <a:pt x="255091" y="354633"/>
                  </a:cubicBezTo>
                  <a:cubicBezTo>
                    <a:pt x="307593" y="356237"/>
                    <a:pt x="331656" y="328747"/>
                    <a:pt x="357177" y="330351"/>
                  </a:cubicBezTo>
                  <a:cubicBezTo>
                    <a:pt x="382699" y="331955"/>
                    <a:pt x="394657" y="327070"/>
                    <a:pt x="406689" y="307673"/>
                  </a:cubicBezTo>
                  <a:cubicBezTo>
                    <a:pt x="418721" y="288277"/>
                    <a:pt x="429221" y="299579"/>
                    <a:pt x="432211" y="309278"/>
                  </a:cubicBezTo>
                  <a:cubicBezTo>
                    <a:pt x="435200" y="318976"/>
                    <a:pt x="468232" y="317372"/>
                    <a:pt x="475962" y="325466"/>
                  </a:cubicBezTo>
                  <a:cubicBezTo>
                    <a:pt x="495066" y="346102"/>
                    <a:pt x="558506" y="340049"/>
                    <a:pt x="582496" y="327070"/>
                  </a:cubicBezTo>
                  <a:cubicBezTo>
                    <a:pt x="606486" y="314090"/>
                    <a:pt x="571995" y="278506"/>
                    <a:pt x="559964" y="294694"/>
                  </a:cubicBezTo>
                  <a:cubicBezTo>
                    <a:pt x="547932" y="310882"/>
                    <a:pt x="537505" y="301184"/>
                    <a:pt x="534442" y="293090"/>
                  </a:cubicBezTo>
                  <a:cubicBezTo>
                    <a:pt x="531380" y="284996"/>
                    <a:pt x="558214" y="280110"/>
                    <a:pt x="567183" y="268881"/>
                  </a:cubicBezTo>
                  <a:close/>
                </a:path>
              </a:pathLst>
            </a:custGeom>
            <a:grpFill/>
            <a:ln w="3175" cap="flat">
              <a:solidFill>
                <a:srgbClr val="F3F3F3"/>
              </a:solidFill>
              <a:prstDash val="solid"/>
              <a:miter/>
            </a:ln>
          </p:spPr>
          <p:txBody>
            <a:bodyPr rtlCol="0" anchor="ctr"/>
            <a:lstStyle/>
            <a:p>
              <a:endParaRPr lang="pt-PT"/>
            </a:p>
          </p:txBody>
        </p:sp>
        <p:sp>
          <p:nvSpPr>
            <p:cNvPr id="186" name="Forma livre: Forma 185">
              <a:extLst>
                <a:ext uri="{FF2B5EF4-FFF2-40B4-BE49-F238E27FC236}">
                  <a16:creationId xmlns:a16="http://schemas.microsoft.com/office/drawing/2014/main" id="{9E550FA3-1546-46D1-8A2C-796EB2F66D70}"/>
                </a:ext>
              </a:extLst>
            </p:cNvPr>
            <p:cNvSpPr/>
            <p:nvPr/>
          </p:nvSpPr>
          <p:spPr>
            <a:xfrm>
              <a:off x="2444634" y="692096"/>
              <a:ext cx="100973" cy="31156"/>
            </a:xfrm>
            <a:custGeom>
              <a:avLst/>
              <a:gdLst>
                <a:gd name="connsiteX0" fmla="*/ 100866 w 100973"/>
                <a:gd name="connsiteY0" fmla="*/ 2993 h 31156"/>
                <a:gd name="connsiteX1" fmla="*/ 1843 w 100973"/>
                <a:gd name="connsiteY1" fmla="*/ 22462 h 31156"/>
                <a:gd name="connsiteX2" fmla="*/ 100866 w 100973"/>
                <a:gd name="connsiteY2" fmla="*/ 2993 h 31156"/>
              </a:gdLst>
              <a:ahLst/>
              <a:cxnLst>
                <a:cxn ang="0">
                  <a:pos x="connsiteX0" y="connsiteY0"/>
                </a:cxn>
                <a:cxn ang="0">
                  <a:pos x="connsiteX1" y="connsiteY1"/>
                </a:cxn>
                <a:cxn ang="0">
                  <a:pos x="connsiteX2" y="connsiteY2"/>
                </a:cxn>
              </a:cxnLst>
              <a:rect l="l" t="t" r="r" b="b"/>
              <a:pathLst>
                <a:path w="100973" h="31156">
                  <a:moveTo>
                    <a:pt x="100866" y="2993"/>
                  </a:moveTo>
                  <a:cubicBezTo>
                    <a:pt x="97877" y="-6705"/>
                    <a:pt x="-15803" y="8097"/>
                    <a:pt x="1843" y="22462"/>
                  </a:cubicBezTo>
                  <a:cubicBezTo>
                    <a:pt x="31812" y="46744"/>
                    <a:pt x="103856" y="12764"/>
                    <a:pt x="100866" y="2993"/>
                  </a:cubicBezTo>
                  <a:close/>
                </a:path>
              </a:pathLst>
            </a:custGeom>
            <a:grpFill/>
            <a:ln w="3175" cap="flat">
              <a:solidFill>
                <a:srgbClr val="F3F3F3"/>
              </a:solidFill>
              <a:prstDash val="solid"/>
              <a:miter/>
            </a:ln>
          </p:spPr>
          <p:txBody>
            <a:bodyPr rtlCol="0" anchor="ctr"/>
            <a:lstStyle/>
            <a:p>
              <a:endParaRPr lang="pt-PT"/>
            </a:p>
          </p:txBody>
        </p:sp>
        <p:sp>
          <p:nvSpPr>
            <p:cNvPr id="187" name="Forma livre: Forma 186">
              <a:extLst>
                <a:ext uri="{FF2B5EF4-FFF2-40B4-BE49-F238E27FC236}">
                  <a16:creationId xmlns:a16="http://schemas.microsoft.com/office/drawing/2014/main" id="{94E7AC35-0EFD-42A2-A68C-EC845D8D1274}"/>
                </a:ext>
              </a:extLst>
            </p:cNvPr>
            <p:cNvSpPr/>
            <p:nvPr/>
          </p:nvSpPr>
          <p:spPr>
            <a:xfrm>
              <a:off x="2962521" y="990430"/>
              <a:ext cx="154823" cy="78220"/>
            </a:xfrm>
            <a:custGeom>
              <a:avLst/>
              <a:gdLst>
                <a:gd name="connsiteX0" fmla="*/ 1751 w 154823"/>
                <a:gd name="connsiteY0" fmla="*/ 7636 h 78220"/>
                <a:gd name="connsiteX1" fmla="*/ 22752 w 154823"/>
                <a:gd name="connsiteY1" fmla="*/ 52992 h 78220"/>
                <a:gd name="connsiteX2" fmla="*/ 73795 w 154823"/>
                <a:gd name="connsiteY2" fmla="*/ 70857 h 78220"/>
                <a:gd name="connsiteX3" fmla="*/ 154807 w 154823"/>
                <a:gd name="connsiteY3" fmla="*/ 56273 h 78220"/>
                <a:gd name="connsiteX4" fmla="*/ 69274 w 154823"/>
                <a:gd name="connsiteY4" fmla="*/ 10845 h 78220"/>
                <a:gd name="connsiteX5" fmla="*/ 1751 w 154823"/>
                <a:gd name="connsiteY5" fmla="*/ 7636 h 7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823" h="78220">
                  <a:moveTo>
                    <a:pt x="1751" y="7636"/>
                  </a:moveTo>
                  <a:cubicBezTo>
                    <a:pt x="-7291" y="28710"/>
                    <a:pt x="21220" y="28710"/>
                    <a:pt x="22752" y="52992"/>
                  </a:cubicBezTo>
                  <a:cubicBezTo>
                    <a:pt x="24283" y="77274"/>
                    <a:pt x="52794" y="85441"/>
                    <a:pt x="73795" y="70857"/>
                  </a:cubicBezTo>
                  <a:cubicBezTo>
                    <a:pt x="94795" y="56273"/>
                    <a:pt x="154807" y="75159"/>
                    <a:pt x="154807" y="56273"/>
                  </a:cubicBezTo>
                  <a:cubicBezTo>
                    <a:pt x="154807" y="37387"/>
                    <a:pt x="91806" y="6032"/>
                    <a:pt x="69274" y="10845"/>
                  </a:cubicBezTo>
                  <a:cubicBezTo>
                    <a:pt x="46742" y="15657"/>
                    <a:pt x="10720" y="-13437"/>
                    <a:pt x="1751" y="7636"/>
                  </a:cubicBezTo>
                  <a:close/>
                </a:path>
              </a:pathLst>
            </a:custGeom>
            <a:grpFill/>
            <a:ln w="3175" cap="flat">
              <a:solidFill>
                <a:srgbClr val="F3F3F3"/>
              </a:solidFill>
              <a:prstDash val="solid"/>
              <a:miter/>
            </a:ln>
          </p:spPr>
          <p:txBody>
            <a:bodyPr rtlCol="0" anchor="ctr"/>
            <a:lstStyle/>
            <a:p>
              <a:endParaRPr lang="pt-PT"/>
            </a:p>
          </p:txBody>
        </p:sp>
        <p:sp>
          <p:nvSpPr>
            <p:cNvPr id="188" name="Forma livre: Forma 187">
              <a:extLst>
                <a:ext uri="{FF2B5EF4-FFF2-40B4-BE49-F238E27FC236}">
                  <a16:creationId xmlns:a16="http://schemas.microsoft.com/office/drawing/2014/main" id="{AF29DA6E-A459-46D7-8800-EDB3B0251439}"/>
                </a:ext>
              </a:extLst>
            </p:cNvPr>
            <p:cNvSpPr/>
            <p:nvPr/>
          </p:nvSpPr>
          <p:spPr>
            <a:xfrm>
              <a:off x="2378779" y="606473"/>
              <a:ext cx="112018" cy="80675"/>
            </a:xfrm>
            <a:custGeom>
              <a:avLst/>
              <a:gdLst>
                <a:gd name="connsiteX0" fmla="*/ 45165 w 112018"/>
                <a:gd name="connsiteY0" fmla="*/ 80522 h 80675"/>
                <a:gd name="connsiteX1" fmla="*/ 105177 w 112018"/>
                <a:gd name="connsiteY1" fmla="*/ 69220 h 80675"/>
                <a:gd name="connsiteX2" fmla="*/ 108167 w 112018"/>
                <a:gd name="connsiteY2" fmla="*/ 41657 h 80675"/>
                <a:gd name="connsiteX3" fmla="*/ 72218 w 112018"/>
                <a:gd name="connsiteY3" fmla="*/ 27073 h 80675"/>
                <a:gd name="connsiteX4" fmla="*/ 1633 w 112018"/>
                <a:gd name="connsiteY4" fmla="*/ 2791 h 80675"/>
                <a:gd name="connsiteX5" fmla="*/ 45165 w 112018"/>
                <a:gd name="connsiteY5" fmla="*/ 80522 h 80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018" h="80675">
                  <a:moveTo>
                    <a:pt x="45165" y="80522"/>
                  </a:moveTo>
                  <a:cubicBezTo>
                    <a:pt x="65736" y="80982"/>
                    <a:pt x="86182" y="77131"/>
                    <a:pt x="105177" y="69220"/>
                  </a:cubicBezTo>
                  <a:cubicBezTo>
                    <a:pt x="124720" y="61126"/>
                    <a:pt x="94677" y="61126"/>
                    <a:pt x="108167" y="41657"/>
                  </a:cubicBezTo>
                  <a:cubicBezTo>
                    <a:pt x="121657" y="22187"/>
                    <a:pt x="75208" y="20583"/>
                    <a:pt x="72218" y="27073"/>
                  </a:cubicBezTo>
                  <a:cubicBezTo>
                    <a:pt x="69229" y="33563"/>
                    <a:pt x="10675" y="-11793"/>
                    <a:pt x="1633" y="2791"/>
                  </a:cubicBezTo>
                  <a:cubicBezTo>
                    <a:pt x="-7409" y="17375"/>
                    <a:pt x="22633" y="80522"/>
                    <a:pt x="45165" y="80522"/>
                  </a:cubicBezTo>
                  <a:close/>
                </a:path>
              </a:pathLst>
            </a:custGeom>
            <a:grpFill/>
            <a:ln w="3175" cap="flat">
              <a:solidFill>
                <a:srgbClr val="F3F3F3"/>
              </a:solidFill>
              <a:prstDash val="solid"/>
              <a:miter/>
            </a:ln>
          </p:spPr>
          <p:txBody>
            <a:bodyPr rtlCol="0" anchor="ctr"/>
            <a:lstStyle/>
            <a:p>
              <a:endParaRPr lang="pt-PT"/>
            </a:p>
          </p:txBody>
        </p:sp>
        <p:sp>
          <p:nvSpPr>
            <p:cNvPr id="189" name="Forma livre: Forma 188">
              <a:extLst>
                <a:ext uri="{FF2B5EF4-FFF2-40B4-BE49-F238E27FC236}">
                  <a16:creationId xmlns:a16="http://schemas.microsoft.com/office/drawing/2014/main" id="{2E2CA689-43DF-4E24-A608-581C72806D68}"/>
                </a:ext>
              </a:extLst>
            </p:cNvPr>
            <p:cNvSpPr/>
            <p:nvPr/>
          </p:nvSpPr>
          <p:spPr>
            <a:xfrm>
              <a:off x="2428438" y="399958"/>
              <a:ext cx="387721" cy="266282"/>
            </a:xfrm>
            <a:custGeom>
              <a:avLst/>
              <a:gdLst>
                <a:gd name="connsiteX0" fmla="*/ 354193 w 387721"/>
                <a:gd name="connsiteY0" fmla="*/ 152575 h 266282"/>
                <a:gd name="connsiteX1" fmla="*/ 321161 w 387721"/>
                <a:gd name="connsiteY1" fmla="*/ 128293 h 266282"/>
                <a:gd name="connsiteX2" fmla="*/ 306578 w 387721"/>
                <a:gd name="connsiteY2" fmla="*/ 94240 h 266282"/>
                <a:gd name="connsiteX3" fmla="*/ 282515 w 387721"/>
                <a:gd name="connsiteY3" fmla="*/ 87823 h 266282"/>
                <a:gd name="connsiteX4" fmla="*/ 251014 w 387721"/>
                <a:gd name="connsiteY4" fmla="*/ 71562 h 266282"/>
                <a:gd name="connsiteX5" fmla="*/ 144479 w 387721"/>
                <a:gd name="connsiteY5" fmla="*/ 8415 h 266282"/>
                <a:gd name="connsiteX6" fmla="*/ 133906 w 387721"/>
                <a:gd name="connsiteY6" fmla="*/ -117 h 266282"/>
                <a:gd name="connsiteX7" fmla="*/ 102697 w 387721"/>
                <a:gd name="connsiteY7" fmla="*/ 8196 h 266282"/>
                <a:gd name="connsiteX8" fmla="*/ 88915 w 387721"/>
                <a:gd name="connsiteY8" fmla="*/ 16509 h 266282"/>
                <a:gd name="connsiteX9" fmla="*/ 66384 w 387721"/>
                <a:gd name="connsiteY9" fmla="*/ 31093 h 266282"/>
                <a:gd name="connsiteX10" fmla="*/ 37872 w 387721"/>
                <a:gd name="connsiteY10" fmla="*/ 48885 h 266282"/>
                <a:gd name="connsiteX11" fmla="*/ 43925 w 387721"/>
                <a:gd name="connsiteY11" fmla="*/ 89427 h 266282"/>
                <a:gd name="connsiteX12" fmla="*/ 25914 w 387721"/>
                <a:gd name="connsiteY12" fmla="*/ 107220 h 266282"/>
                <a:gd name="connsiteX13" fmla="*/ 13882 w 387721"/>
                <a:gd name="connsiteY13" fmla="*/ 126689 h 266282"/>
                <a:gd name="connsiteX14" fmla="*/ 46914 w 387721"/>
                <a:gd name="connsiteY14" fmla="*/ 165555 h 266282"/>
                <a:gd name="connsiteX15" fmla="*/ 145938 w 387721"/>
                <a:gd name="connsiteY15" fmla="*/ 168836 h 266282"/>
                <a:gd name="connsiteX16" fmla="*/ 85926 w 387721"/>
                <a:gd name="connsiteY16" fmla="*/ 199608 h 266282"/>
                <a:gd name="connsiteX17" fmla="*/ 133979 w 387721"/>
                <a:gd name="connsiteY17" fmla="*/ 238473 h 266282"/>
                <a:gd name="connsiteX18" fmla="*/ 213461 w 387721"/>
                <a:gd name="connsiteY18" fmla="*/ 262755 h 266282"/>
                <a:gd name="connsiteX19" fmla="*/ 261514 w 387721"/>
                <a:gd name="connsiteY19" fmla="*/ 261151 h 266282"/>
                <a:gd name="connsiteX20" fmla="*/ 296077 w 387721"/>
                <a:gd name="connsiteY20" fmla="*/ 220608 h 266282"/>
                <a:gd name="connsiteX21" fmla="*/ 330568 w 387721"/>
                <a:gd name="connsiteY21" fmla="*/ 189837 h 266282"/>
                <a:gd name="connsiteX22" fmla="*/ 387590 w 387721"/>
                <a:gd name="connsiteY22" fmla="*/ 168836 h 266282"/>
                <a:gd name="connsiteX23" fmla="*/ 354193 w 387721"/>
                <a:gd name="connsiteY23" fmla="*/ 152575 h 266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7721" h="266282">
                  <a:moveTo>
                    <a:pt x="354193" y="152575"/>
                  </a:moveTo>
                  <a:cubicBezTo>
                    <a:pt x="327214" y="155856"/>
                    <a:pt x="309203" y="144481"/>
                    <a:pt x="321161" y="128293"/>
                  </a:cubicBezTo>
                  <a:cubicBezTo>
                    <a:pt x="333120" y="112105"/>
                    <a:pt x="291192" y="107220"/>
                    <a:pt x="306578" y="94240"/>
                  </a:cubicBezTo>
                  <a:cubicBezTo>
                    <a:pt x="321964" y="81261"/>
                    <a:pt x="278066" y="68354"/>
                    <a:pt x="282515" y="87823"/>
                  </a:cubicBezTo>
                  <a:cubicBezTo>
                    <a:pt x="286962" y="107293"/>
                    <a:pt x="255535" y="89427"/>
                    <a:pt x="251014" y="71562"/>
                  </a:cubicBezTo>
                  <a:cubicBezTo>
                    <a:pt x="246493" y="53697"/>
                    <a:pt x="184949" y="47281"/>
                    <a:pt x="144479" y="8415"/>
                  </a:cubicBezTo>
                  <a:cubicBezTo>
                    <a:pt x="141176" y="5309"/>
                    <a:pt x="137640" y="2450"/>
                    <a:pt x="133906" y="-117"/>
                  </a:cubicBezTo>
                  <a:cubicBezTo>
                    <a:pt x="123654" y="3194"/>
                    <a:pt x="113234" y="5965"/>
                    <a:pt x="102697" y="8196"/>
                  </a:cubicBezTo>
                  <a:cubicBezTo>
                    <a:pt x="106124" y="12936"/>
                    <a:pt x="100947" y="17530"/>
                    <a:pt x="88915" y="16509"/>
                  </a:cubicBezTo>
                  <a:cubicBezTo>
                    <a:pt x="69446" y="14905"/>
                    <a:pt x="34883" y="18113"/>
                    <a:pt x="66384" y="31093"/>
                  </a:cubicBezTo>
                  <a:cubicBezTo>
                    <a:pt x="97884" y="44072"/>
                    <a:pt x="63394" y="48885"/>
                    <a:pt x="37872" y="48885"/>
                  </a:cubicBezTo>
                  <a:cubicBezTo>
                    <a:pt x="12351" y="48885"/>
                    <a:pt x="10893" y="84542"/>
                    <a:pt x="43925" y="89427"/>
                  </a:cubicBezTo>
                  <a:cubicBezTo>
                    <a:pt x="76957" y="94313"/>
                    <a:pt x="52894" y="115314"/>
                    <a:pt x="25914" y="107220"/>
                  </a:cubicBezTo>
                  <a:cubicBezTo>
                    <a:pt x="-1066" y="99126"/>
                    <a:pt x="-10108" y="113709"/>
                    <a:pt x="13882" y="126689"/>
                  </a:cubicBezTo>
                  <a:cubicBezTo>
                    <a:pt x="35758" y="138648"/>
                    <a:pt x="22924" y="154252"/>
                    <a:pt x="46914" y="165555"/>
                  </a:cubicBezTo>
                  <a:cubicBezTo>
                    <a:pt x="70904" y="176857"/>
                    <a:pt x="139958" y="150971"/>
                    <a:pt x="145938" y="168836"/>
                  </a:cubicBezTo>
                  <a:cubicBezTo>
                    <a:pt x="151917" y="186701"/>
                    <a:pt x="75426" y="188232"/>
                    <a:pt x="85926" y="199608"/>
                  </a:cubicBezTo>
                  <a:cubicBezTo>
                    <a:pt x="96426" y="210983"/>
                    <a:pt x="139958" y="228775"/>
                    <a:pt x="133979" y="238473"/>
                  </a:cubicBezTo>
                  <a:cubicBezTo>
                    <a:pt x="128000" y="248171"/>
                    <a:pt x="205950" y="275735"/>
                    <a:pt x="213461" y="262755"/>
                  </a:cubicBezTo>
                  <a:cubicBezTo>
                    <a:pt x="220971" y="249776"/>
                    <a:pt x="242045" y="253057"/>
                    <a:pt x="261514" y="261151"/>
                  </a:cubicBezTo>
                  <a:cubicBezTo>
                    <a:pt x="280983" y="269245"/>
                    <a:pt x="282515" y="210910"/>
                    <a:pt x="296077" y="220608"/>
                  </a:cubicBezTo>
                  <a:cubicBezTo>
                    <a:pt x="309640" y="230306"/>
                    <a:pt x="308036" y="199608"/>
                    <a:pt x="330568" y="189837"/>
                  </a:cubicBezTo>
                  <a:cubicBezTo>
                    <a:pt x="353100" y="180065"/>
                    <a:pt x="385476" y="180065"/>
                    <a:pt x="387590" y="168836"/>
                  </a:cubicBezTo>
                  <a:cubicBezTo>
                    <a:pt x="388757" y="160669"/>
                    <a:pt x="381246" y="149367"/>
                    <a:pt x="354193" y="152575"/>
                  </a:cubicBezTo>
                  <a:close/>
                </a:path>
              </a:pathLst>
            </a:custGeom>
            <a:grpFill/>
            <a:ln w="3175" cap="flat">
              <a:solidFill>
                <a:srgbClr val="F3F3F3"/>
              </a:solidFill>
              <a:prstDash val="solid"/>
              <a:miter/>
            </a:ln>
          </p:spPr>
          <p:txBody>
            <a:bodyPr rtlCol="0" anchor="ctr"/>
            <a:lstStyle/>
            <a:p>
              <a:endParaRPr lang="pt-PT"/>
            </a:p>
          </p:txBody>
        </p:sp>
        <p:sp>
          <p:nvSpPr>
            <p:cNvPr id="190" name="Forma livre: Forma 189">
              <a:extLst>
                <a:ext uri="{FF2B5EF4-FFF2-40B4-BE49-F238E27FC236}">
                  <a16:creationId xmlns:a16="http://schemas.microsoft.com/office/drawing/2014/main" id="{39FDD6D4-4A15-4D89-AE31-6F27D085FCAD}"/>
                </a:ext>
              </a:extLst>
            </p:cNvPr>
            <p:cNvSpPr/>
            <p:nvPr/>
          </p:nvSpPr>
          <p:spPr>
            <a:xfrm>
              <a:off x="2655646" y="989242"/>
              <a:ext cx="955650" cy="758252"/>
            </a:xfrm>
            <a:custGeom>
              <a:avLst/>
              <a:gdLst>
                <a:gd name="connsiteX0" fmla="*/ 948779 w 955650"/>
                <a:gd name="connsiteY0" fmla="*/ 476524 h 758252"/>
                <a:gd name="connsiteX1" fmla="*/ 947977 w 955650"/>
                <a:gd name="connsiteY1" fmla="*/ 472733 h 758252"/>
                <a:gd name="connsiteX2" fmla="*/ 942508 w 955650"/>
                <a:gd name="connsiteY2" fmla="*/ 464420 h 758252"/>
                <a:gd name="connsiteX3" fmla="*/ 937112 w 955650"/>
                <a:gd name="connsiteY3" fmla="*/ 455961 h 758252"/>
                <a:gd name="connsiteX4" fmla="*/ 908965 w 955650"/>
                <a:gd name="connsiteY4" fmla="*/ 428398 h 758252"/>
                <a:gd name="connsiteX5" fmla="*/ 848953 w 955650"/>
                <a:gd name="connsiteY5" fmla="*/ 394418 h 758252"/>
                <a:gd name="connsiteX6" fmla="*/ 788869 w 955650"/>
                <a:gd name="connsiteY6" fmla="*/ 371740 h 758252"/>
                <a:gd name="connsiteX7" fmla="*/ 744096 w 955650"/>
                <a:gd name="connsiteY7" fmla="*/ 331343 h 758252"/>
                <a:gd name="connsiteX8" fmla="*/ 790619 w 955650"/>
                <a:gd name="connsiteY8" fmla="*/ 320041 h 758252"/>
                <a:gd name="connsiteX9" fmla="*/ 751607 w 955650"/>
                <a:gd name="connsiteY9" fmla="*/ 298967 h 758252"/>
                <a:gd name="connsiteX10" fmla="*/ 771076 w 955650"/>
                <a:gd name="connsiteY10" fmla="*/ 282779 h 758252"/>
                <a:gd name="connsiteX11" fmla="*/ 753065 w 955650"/>
                <a:gd name="connsiteY11" fmla="*/ 252008 h 758252"/>
                <a:gd name="connsiteX12" fmla="*/ 729075 w 955650"/>
                <a:gd name="connsiteY12" fmla="*/ 264914 h 758252"/>
                <a:gd name="connsiteX13" fmla="*/ 735055 w 955650"/>
                <a:gd name="connsiteY13" fmla="*/ 235747 h 758252"/>
                <a:gd name="connsiteX14" fmla="*/ 682553 w 955650"/>
                <a:gd name="connsiteY14" fmla="*/ 217955 h 758252"/>
                <a:gd name="connsiteX15" fmla="*/ 658490 w 955650"/>
                <a:gd name="connsiteY15" fmla="*/ 200162 h 758252"/>
                <a:gd name="connsiteX16" fmla="*/ 614739 w 955650"/>
                <a:gd name="connsiteY16" fmla="*/ 209861 h 758252"/>
                <a:gd name="connsiteX17" fmla="*/ 602707 w 955650"/>
                <a:gd name="connsiteY17" fmla="*/ 198558 h 758252"/>
                <a:gd name="connsiteX18" fmla="*/ 631218 w 955650"/>
                <a:gd name="connsiteY18" fmla="*/ 169391 h 758252"/>
                <a:gd name="connsiteX19" fmla="*/ 580175 w 955650"/>
                <a:gd name="connsiteY19" fmla="*/ 170995 h 758252"/>
                <a:gd name="connsiteX20" fmla="*/ 541164 w 955650"/>
                <a:gd name="connsiteY20" fmla="*/ 136942 h 758252"/>
                <a:gd name="connsiteX21" fmla="*/ 499163 w 955650"/>
                <a:gd name="connsiteY21" fmla="*/ 111056 h 758252"/>
                <a:gd name="connsiteX22" fmla="*/ 427119 w 955650"/>
                <a:gd name="connsiteY22" fmla="*/ 80284 h 758252"/>
                <a:gd name="connsiteX23" fmla="*/ 389566 w 955650"/>
                <a:gd name="connsiteY23" fmla="*/ 111056 h 758252"/>
                <a:gd name="connsiteX24" fmla="*/ 368565 w 955650"/>
                <a:gd name="connsiteY24" fmla="*/ 102962 h 758252"/>
                <a:gd name="connsiteX25" fmla="*/ 313001 w 955650"/>
                <a:gd name="connsiteY25" fmla="*/ 122358 h 758252"/>
                <a:gd name="connsiteX26" fmla="*/ 314533 w 955650"/>
                <a:gd name="connsiteY26" fmla="*/ 60815 h 758252"/>
                <a:gd name="connsiteX27" fmla="*/ 290542 w 955650"/>
                <a:gd name="connsiteY27" fmla="*/ 17064 h 758252"/>
                <a:gd name="connsiteX28" fmla="*/ 224478 w 955650"/>
                <a:gd name="connsiteY28" fmla="*/ 17064 h 758252"/>
                <a:gd name="connsiteX29" fmla="*/ 152434 w 955650"/>
                <a:gd name="connsiteY29" fmla="*/ 47835 h 758252"/>
                <a:gd name="connsiteX30" fmla="*/ 162935 w 955650"/>
                <a:gd name="connsiteY30" fmla="*/ 101358 h 758252"/>
                <a:gd name="connsiteX31" fmla="*/ 144924 w 955650"/>
                <a:gd name="connsiteY31" fmla="*/ 135338 h 758252"/>
                <a:gd name="connsiteX32" fmla="*/ 180945 w 955650"/>
                <a:gd name="connsiteY32" fmla="*/ 162901 h 758252"/>
                <a:gd name="connsiteX33" fmla="*/ 124288 w 955650"/>
                <a:gd name="connsiteY33" fmla="*/ 138400 h 758252"/>
                <a:gd name="connsiteX34" fmla="*/ 116996 w 955650"/>
                <a:gd name="connsiteY34" fmla="*/ 91441 h 758252"/>
                <a:gd name="connsiteX35" fmla="*/ 135007 w 955650"/>
                <a:gd name="connsiteY35" fmla="*/ 39596 h 758252"/>
                <a:gd name="connsiteX36" fmla="*/ 169570 w 955650"/>
                <a:gd name="connsiteY36" fmla="*/ 7220 h 758252"/>
                <a:gd name="connsiteX37" fmla="*/ 35983 w 955650"/>
                <a:gd name="connsiteY37" fmla="*/ 42877 h 758252"/>
                <a:gd name="connsiteX38" fmla="*/ 4482 w 955650"/>
                <a:gd name="connsiteY38" fmla="*/ 169245 h 758252"/>
                <a:gd name="connsiteX39" fmla="*/ 76453 w 955650"/>
                <a:gd name="connsiteY39" fmla="*/ 183829 h 758252"/>
                <a:gd name="connsiteX40" fmla="*/ 69161 w 955650"/>
                <a:gd name="connsiteY40" fmla="*/ 200017 h 758252"/>
                <a:gd name="connsiteX41" fmla="*/ 18118 w 955650"/>
                <a:gd name="connsiteY41" fmla="*/ 204829 h 758252"/>
                <a:gd name="connsiteX42" fmla="*/ 83745 w 955650"/>
                <a:gd name="connsiteY42" fmla="*/ 240487 h 758252"/>
                <a:gd name="connsiteX43" fmla="*/ 118308 w 955650"/>
                <a:gd name="connsiteY43" fmla="*/ 248580 h 758252"/>
                <a:gd name="connsiteX44" fmla="*/ 185831 w 955650"/>
                <a:gd name="connsiteY44" fmla="*/ 259956 h 758252"/>
                <a:gd name="connsiteX45" fmla="*/ 260864 w 955650"/>
                <a:gd name="connsiteY45" fmla="*/ 274539 h 758252"/>
                <a:gd name="connsiteX46" fmla="*/ 295428 w 955650"/>
                <a:gd name="connsiteY46" fmla="*/ 258352 h 758252"/>
                <a:gd name="connsiteX47" fmla="*/ 315699 w 955650"/>
                <a:gd name="connsiteY47" fmla="*/ 258352 h 758252"/>
                <a:gd name="connsiteX48" fmla="*/ 366159 w 955650"/>
                <a:gd name="connsiteY48" fmla="*/ 259737 h 758252"/>
                <a:gd name="connsiteX49" fmla="*/ 373451 w 955650"/>
                <a:gd name="connsiteY49" fmla="*/ 267029 h 758252"/>
                <a:gd name="connsiteX50" fmla="*/ 379503 w 955650"/>
                <a:gd name="connsiteY50" fmla="*/ 265935 h 758252"/>
                <a:gd name="connsiteX51" fmla="*/ 367326 w 955650"/>
                <a:gd name="connsiteY51" fmla="*/ 246685 h 758252"/>
                <a:gd name="connsiteX52" fmla="*/ 374617 w 955650"/>
                <a:gd name="connsiteY52" fmla="*/ 228893 h 758252"/>
                <a:gd name="connsiteX53" fmla="*/ 415160 w 955650"/>
                <a:gd name="connsiteY53" fmla="*/ 256383 h 758252"/>
                <a:gd name="connsiteX54" fmla="*/ 433171 w 955650"/>
                <a:gd name="connsiteY54" fmla="*/ 274248 h 758252"/>
                <a:gd name="connsiteX55" fmla="*/ 484214 w 955650"/>
                <a:gd name="connsiteY55" fmla="*/ 311509 h 758252"/>
                <a:gd name="connsiteX56" fmla="*/ 451182 w 955650"/>
                <a:gd name="connsiteY56" fmla="*/ 342281 h 758252"/>
                <a:gd name="connsiteX57" fmla="*/ 503684 w 955650"/>
                <a:gd name="connsiteY57" fmla="*/ 326093 h 758252"/>
                <a:gd name="connsiteX58" fmla="*/ 535257 w 955650"/>
                <a:gd name="connsiteY58" fmla="*/ 361750 h 758252"/>
                <a:gd name="connsiteX59" fmla="*/ 586300 w 955650"/>
                <a:gd name="connsiteY59" fmla="*/ 397334 h 758252"/>
                <a:gd name="connsiteX60" fmla="*/ 586300 w 955650"/>
                <a:gd name="connsiteY60" fmla="*/ 460555 h 758252"/>
                <a:gd name="connsiteX61" fmla="*/ 641792 w 955650"/>
                <a:gd name="connsiteY61" fmla="*/ 455669 h 758252"/>
                <a:gd name="connsiteX62" fmla="*/ 694293 w 955650"/>
                <a:gd name="connsiteY62" fmla="*/ 483233 h 758252"/>
                <a:gd name="connsiteX63" fmla="*/ 644781 w 955650"/>
                <a:gd name="connsiteY63" fmla="*/ 509119 h 758252"/>
                <a:gd name="connsiteX64" fmla="*/ 559248 w 955650"/>
                <a:gd name="connsiteY64" fmla="*/ 475139 h 758252"/>
                <a:gd name="connsiteX65" fmla="*/ 550279 w 955650"/>
                <a:gd name="connsiteY65" fmla="*/ 536682 h 758252"/>
                <a:gd name="connsiteX66" fmla="*/ 470724 w 955650"/>
                <a:gd name="connsiteY66" fmla="*/ 554547 h 758252"/>
                <a:gd name="connsiteX67" fmla="*/ 425660 w 955650"/>
                <a:gd name="connsiteY67" fmla="*/ 564683 h 758252"/>
                <a:gd name="connsiteX68" fmla="*/ 406191 w 955650"/>
                <a:gd name="connsiteY68" fmla="*/ 610038 h 758252"/>
                <a:gd name="connsiteX69" fmla="*/ 481225 w 955650"/>
                <a:gd name="connsiteY69" fmla="*/ 613247 h 758252"/>
                <a:gd name="connsiteX70" fmla="*/ 514257 w 955650"/>
                <a:gd name="connsiteY70" fmla="*/ 606757 h 758252"/>
                <a:gd name="connsiteX71" fmla="*/ 565300 w 955650"/>
                <a:gd name="connsiteY71" fmla="*/ 603548 h 758252"/>
                <a:gd name="connsiteX72" fmla="*/ 604311 w 955650"/>
                <a:gd name="connsiteY72" fmla="*/ 640810 h 758252"/>
                <a:gd name="connsiteX73" fmla="*/ 623854 w 955650"/>
                <a:gd name="connsiteY73" fmla="*/ 687770 h 758252"/>
                <a:gd name="connsiteX74" fmla="*/ 704866 w 955650"/>
                <a:gd name="connsiteY74" fmla="*/ 715333 h 758252"/>
                <a:gd name="connsiteX75" fmla="*/ 716387 w 955650"/>
                <a:gd name="connsiteY75" fmla="*/ 725104 h 758252"/>
                <a:gd name="connsiteX76" fmla="*/ 752847 w 955650"/>
                <a:gd name="connsiteY76" fmla="*/ 732396 h 758252"/>
                <a:gd name="connsiteX77" fmla="*/ 768014 w 955650"/>
                <a:gd name="connsiteY77" fmla="*/ 736406 h 758252"/>
                <a:gd name="connsiteX78" fmla="*/ 803452 w 955650"/>
                <a:gd name="connsiteY78" fmla="*/ 752521 h 758252"/>
                <a:gd name="connsiteX79" fmla="*/ 810161 w 955650"/>
                <a:gd name="connsiteY79" fmla="*/ 758136 h 758252"/>
                <a:gd name="connsiteX80" fmla="*/ 721054 w 955650"/>
                <a:gd name="connsiteY80" fmla="*/ 662029 h 758252"/>
                <a:gd name="connsiteX81" fmla="*/ 772097 w 955650"/>
                <a:gd name="connsiteY81" fmla="*/ 671727 h 758252"/>
                <a:gd name="connsiteX82" fmla="*/ 863610 w 955650"/>
                <a:gd name="connsiteY82" fmla="*/ 678217 h 758252"/>
                <a:gd name="connsiteX83" fmla="*/ 865943 w 955650"/>
                <a:gd name="connsiteY83" fmla="*/ 656342 h 758252"/>
                <a:gd name="connsiteX84" fmla="*/ 854860 w 955650"/>
                <a:gd name="connsiteY84" fmla="*/ 649633 h 758252"/>
                <a:gd name="connsiteX85" fmla="*/ 849755 w 955650"/>
                <a:gd name="connsiteY85" fmla="*/ 645695 h 758252"/>
                <a:gd name="connsiteX86" fmla="*/ 834297 w 955650"/>
                <a:gd name="connsiteY86" fmla="*/ 599976 h 758252"/>
                <a:gd name="connsiteX87" fmla="*/ 811109 w 955650"/>
                <a:gd name="connsiteY87" fmla="*/ 585392 h 758252"/>
                <a:gd name="connsiteX88" fmla="*/ 755545 w 955650"/>
                <a:gd name="connsiteY88" fmla="*/ 530338 h 758252"/>
                <a:gd name="connsiteX89" fmla="*/ 764587 w 955650"/>
                <a:gd name="connsiteY89" fmla="*/ 489868 h 758252"/>
                <a:gd name="connsiteX90" fmla="*/ 812640 w 955650"/>
                <a:gd name="connsiteY90" fmla="*/ 507660 h 758252"/>
                <a:gd name="connsiteX91" fmla="*/ 862152 w 955650"/>
                <a:gd name="connsiteY91" fmla="*/ 559506 h 758252"/>
                <a:gd name="connsiteX92" fmla="*/ 868933 w 955650"/>
                <a:gd name="connsiteY92" fmla="*/ 565193 h 758252"/>
                <a:gd name="connsiteX93" fmla="*/ 879579 w 955650"/>
                <a:gd name="connsiteY93" fmla="*/ 560454 h 758252"/>
                <a:gd name="connsiteX94" fmla="*/ 896934 w 955650"/>
                <a:gd name="connsiteY94" fmla="*/ 554474 h 758252"/>
                <a:gd name="connsiteX95" fmla="*/ 898174 w 955650"/>
                <a:gd name="connsiteY95" fmla="*/ 549807 h 758252"/>
                <a:gd name="connsiteX96" fmla="*/ 900580 w 955650"/>
                <a:gd name="connsiteY96" fmla="*/ 544995 h 758252"/>
                <a:gd name="connsiteX97" fmla="*/ 933904 w 955650"/>
                <a:gd name="connsiteY97" fmla="*/ 511161 h 758252"/>
                <a:gd name="connsiteX98" fmla="*/ 934633 w 955650"/>
                <a:gd name="connsiteY98" fmla="*/ 510431 h 758252"/>
                <a:gd name="connsiteX99" fmla="*/ 947539 w 955650"/>
                <a:gd name="connsiteY99" fmla="*/ 501171 h 758252"/>
                <a:gd name="connsiteX100" fmla="*/ 948342 w 955650"/>
                <a:gd name="connsiteY100" fmla="*/ 500442 h 758252"/>
                <a:gd name="connsiteX101" fmla="*/ 955633 w 955650"/>
                <a:gd name="connsiteY101" fmla="*/ 490014 h 758252"/>
                <a:gd name="connsiteX102" fmla="*/ 948779 w 955650"/>
                <a:gd name="connsiteY102" fmla="*/ 476524 h 75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955650" h="758252">
                  <a:moveTo>
                    <a:pt x="948779" y="476524"/>
                  </a:moveTo>
                  <a:cubicBezTo>
                    <a:pt x="948626" y="475241"/>
                    <a:pt x="948356" y="473972"/>
                    <a:pt x="947977" y="472733"/>
                  </a:cubicBezTo>
                  <a:cubicBezTo>
                    <a:pt x="946154" y="470034"/>
                    <a:pt x="944404" y="467191"/>
                    <a:pt x="942508" y="464420"/>
                  </a:cubicBezTo>
                  <a:cubicBezTo>
                    <a:pt x="940554" y="461700"/>
                    <a:pt x="938753" y="458878"/>
                    <a:pt x="937112" y="455961"/>
                  </a:cubicBezTo>
                  <a:cubicBezTo>
                    <a:pt x="913414" y="457420"/>
                    <a:pt x="908965" y="439700"/>
                    <a:pt x="908965" y="428398"/>
                  </a:cubicBezTo>
                  <a:cubicBezTo>
                    <a:pt x="908965" y="417096"/>
                    <a:pt x="863902" y="389532"/>
                    <a:pt x="848953" y="394418"/>
                  </a:cubicBezTo>
                  <a:cubicBezTo>
                    <a:pt x="834005" y="399303"/>
                    <a:pt x="808411" y="373344"/>
                    <a:pt x="788869" y="371740"/>
                  </a:cubicBezTo>
                  <a:cubicBezTo>
                    <a:pt x="769326" y="370136"/>
                    <a:pt x="740888" y="353948"/>
                    <a:pt x="744096" y="331343"/>
                  </a:cubicBezTo>
                  <a:cubicBezTo>
                    <a:pt x="747305" y="308738"/>
                    <a:pt x="783108" y="337833"/>
                    <a:pt x="790619" y="320041"/>
                  </a:cubicBezTo>
                  <a:cubicBezTo>
                    <a:pt x="798129" y="302249"/>
                    <a:pt x="753065" y="311947"/>
                    <a:pt x="751607" y="298967"/>
                  </a:cubicBezTo>
                  <a:cubicBezTo>
                    <a:pt x="750149" y="285988"/>
                    <a:pt x="762107" y="290873"/>
                    <a:pt x="771076" y="282779"/>
                  </a:cubicBezTo>
                  <a:cubicBezTo>
                    <a:pt x="780045" y="274685"/>
                    <a:pt x="763785" y="258498"/>
                    <a:pt x="753065" y="252008"/>
                  </a:cubicBezTo>
                  <a:cubicBezTo>
                    <a:pt x="742346" y="245518"/>
                    <a:pt x="739575" y="264914"/>
                    <a:pt x="729075" y="264914"/>
                  </a:cubicBezTo>
                  <a:cubicBezTo>
                    <a:pt x="718575" y="264914"/>
                    <a:pt x="727544" y="247122"/>
                    <a:pt x="735055" y="235747"/>
                  </a:cubicBezTo>
                  <a:cubicBezTo>
                    <a:pt x="742565" y="224371"/>
                    <a:pt x="700564" y="211465"/>
                    <a:pt x="682553" y="217955"/>
                  </a:cubicBezTo>
                  <a:cubicBezTo>
                    <a:pt x="664542" y="224444"/>
                    <a:pt x="658490" y="213142"/>
                    <a:pt x="658490" y="200162"/>
                  </a:cubicBezTo>
                  <a:cubicBezTo>
                    <a:pt x="658490" y="187183"/>
                    <a:pt x="626989" y="200162"/>
                    <a:pt x="614739" y="209861"/>
                  </a:cubicBezTo>
                  <a:cubicBezTo>
                    <a:pt x="602488" y="219559"/>
                    <a:pt x="587686" y="200162"/>
                    <a:pt x="602707" y="198558"/>
                  </a:cubicBezTo>
                  <a:cubicBezTo>
                    <a:pt x="617728" y="196954"/>
                    <a:pt x="635739" y="183975"/>
                    <a:pt x="631218" y="169391"/>
                  </a:cubicBezTo>
                  <a:cubicBezTo>
                    <a:pt x="626697" y="154807"/>
                    <a:pt x="587467" y="153203"/>
                    <a:pt x="580175" y="170995"/>
                  </a:cubicBezTo>
                  <a:cubicBezTo>
                    <a:pt x="572883" y="188787"/>
                    <a:pt x="541164" y="151526"/>
                    <a:pt x="541164" y="136942"/>
                  </a:cubicBezTo>
                  <a:cubicBezTo>
                    <a:pt x="541164" y="122358"/>
                    <a:pt x="493110" y="135338"/>
                    <a:pt x="499163" y="111056"/>
                  </a:cubicBezTo>
                  <a:cubicBezTo>
                    <a:pt x="505215" y="86774"/>
                    <a:pt x="443599" y="80284"/>
                    <a:pt x="427119" y="80284"/>
                  </a:cubicBezTo>
                  <a:cubicBezTo>
                    <a:pt x="410639" y="80284"/>
                    <a:pt x="386576" y="94868"/>
                    <a:pt x="389566" y="111056"/>
                  </a:cubicBezTo>
                  <a:cubicBezTo>
                    <a:pt x="392556" y="127244"/>
                    <a:pt x="371555" y="120754"/>
                    <a:pt x="368565" y="102962"/>
                  </a:cubicBezTo>
                  <a:cubicBezTo>
                    <a:pt x="365576" y="85170"/>
                    <a:pt x="324814" y="122358"/>
                    <a:pt x="313001" y="122358"/>
                  </a:cubicBezTo>
                  <a:cubicBezTo>
                    <a:pt x="301188" y="122358"/>
                    <a:pt x="320293" y="75399"/>
                    <a:pt x="314533" y="60815"/>
                  </a:cubicBezTo>
                  <a:cubicBezTo>
                    <a:pt x="308772" y="46231"/>
                    <a:pt x="299511" y="41346"/>
                    <a:pt x="290542" y="17064"/>
                  </a:cubicBezTo>
                  <a:cubicBezTo>
                    <a:pt x="281573" y="-7218"/>
                    <a:pt x="236510" y="2480"/>
                    <a:pt x="224478" y="17064"/>
                  </a:cubicBezTo>
                  <a:cubicBezTo>
                    <a:pt x="212446" y="31647"/>
                    <a:pt x="173435" y="25158"/>
                    <a:pt x="152434" y="47835"/>
                  </a:cubicBezTo>
                  <a:cubicBezTo>
                    <a:pt x="131434" y="70513"/>
                    <a:pt x="153966" y="93191"/>
                    <a:pt x="162935" y="101358"/>
                  </a:cubicBezTo>
                  <a:cubicBezTo>
                    <a:pt x="171904" y="109525"/>
                    <a:pt x="131434" y="122358"/>
                    <a:pt x="144924" y="135338"/>
                  </a:cubicBezTo>
                  <a:cubicBezTo>
                    <a:pt x="158414" y="148317"/>
                    <a:pt x="179487" y="141828"/>
                    <a:pt x="180945" y="162901"/>
                  </a:cubicBezTo>
                  <a:cubicBezTo>
                    <a:pt x="182404" y="183975"/>
                    <a:pt x="131580" y="156338"/>
                    <a:pt x="124288" y="138400"/>
                  </a:cubicBezTo>
                  <a:cubicBezTo>
                    <a:pt x="116996" y="120462"/>
                    <a:pt x="127277" y="104420"/>
                    <a:pt x="116996" y="91441"/>
                  </a:cubicBezTo>
                  <a:cubicBezTo>
                    <a:pt x="106714" y="78461"/>
                    <a:pt x="115537" y="62273"/>
                    <a:pt x="135007" y="39596"/>
                  </a:cubicBezTo>
                  <a:cubicBezTo>
                    <a:pt x="154476" y="16918"/>
                    <a:pt x="169570" y="20199"/>
                    <a:pt x="169570" y="7220"/>
                  </a:cubicBezTo>
                  <a:cubicBezTo>
                    <a:pt x="169570" y="-5760"/>
                    <a:pt x="85495" y="-5760"/>
                    <a:pt x="35983" y="42877"/>
                  </a:cubicBezTo>
                  <a:cubicBezTo>
                    <a:pt x="-13528" y="91514"/>
                    <a:pt x="1420" y="156266"/>
                    <a:pt x="4482" y="169245"/>
                  </a:cubicBezTo>
                  <a:cubicBezTo>
                    <a:pt x="7545" y="182225"/>
                    <a:pt x="51005" y="175662"/>
                    <a:pt x="76453" y="183829"/>
                  </a:cubicBezTo>
                  <a:cubicBezTo>
                    <a:pt x="101902" y="191996"/>
                    <a:pt x="88485" y="203225"/>
                    <a:pt x="69161" y="200017"/>
                  </a:cubicBezTo>
                  <a:cubicBezTo>
                    <a:pt x="49838" y="196808"/>
                    <a:pt x="16587" y="190246"/>
                    <a:pt x="18118" y="204829"/>
                  </a:cubicBezTo>
                  <a:cubicBezTo>
                    <a:pt x="19649" y="219413"/>
                    <a:pt x="60119" y="246976"/>
                    <a:pt x="83745" y="240487"/>
                  </a:cubicBezTo>
                  <a:cubicBezTo>
                    <a:pt x="107371" y="233997"/>
                    <a:pt x="107808" y="233997"/>
                    <a:pt x="118308" y="248580"/>
                  </a:cubicBezTo>
                  <a:cubicBezTo>
                    <a:pt x="128809" y="263164"/>
                    <a:pt x="157320" y="258352"/>
                    <a:pt x="185831" y="259956"/>
                  </a:cubicBezTo>
                  <a:cubicBezTo>
                    <a:pt x="214342" y="261560"/>
                    <a:pt x="247374" y="272935"/>
                    <a:pt x="260864" y="274539"/>
                  </a:cubicBezTo>
                  <a:cubicBezTo>
                    <a:pt x="274354" y="275203"/>
                    <a:pt x="287297" y="269144"/>
                    <a:pt x="295428" y="258352"/>
                  </a:cubicBezTo>
                  <a:cubicBezTo>
                    <a:pt x="297032" y="255435"/>
                    <a:pt x="305199" y="256310"/>
                    <a:pt x="315699" y="258352"/>
                  </a:cubicBezTo>
                  <a:cubicBezTo>
                    <a:pt x="330487" y="246087"/>
                    <a:pt x="352071" y="246677"/>
                    <a:pt x="366159" y="259737"/>
                  </a:cubicBezTo>
                  <a:cubicBezTo>
                    <a:pt x="368711" y="262143"/>
                    <a:pt x="371044" y="264623"/>
                    <a:pt x="373451" y="267029"/>
                  </a:cubicBezTo>
                  <a:cubicBezTo>
                    <a:pt x="375441" y="266540"/>
                    <a:pt x="377469" y="266176"/>
                    <a:pt x="379503" y="265935"/>
                  </a:cubicBezTo>
                  <a:cubicBezTo>
                    <a:pt x="383222" y="260539"/>
                    <a:pt x="375347" y="250403"/>
                    <a:pt x="367326" y="246685"/>
                  </a:cubicBezTo>
                  <a:cubicBezTo>
                    <a:pt x="356825" y="241799"/>
                    <a:pt x="361346" y="220798"/>
                    <a:pt x="374617" y="228893"/>
                  </a:cubicBezTo>
                  <a:cubicBezTo>
                    <a:pt x="387889" y="236986"/>
                    <a:pt x="410639" y="241799"/>
                    <a:pt x="415160" y="256383"/>
                  </a:cubicBezTo>
                  <a:cubicBezTo>
                    <a:pt x="419025" y="268779"/>
                    <a:pt x="431640" y="262872"/>
                    <a:pt x="433171" y="274248"/>
                  </a:cubicBezTo>
                  <a:cubicBezTo>
                    <a:pt x="434703" y="285623"/>
                    <a:pt x="482683" y="298530"/>
                    <a:pt x="484214" y="311509"/>
                  </a:cubicBezTo>
                  <a:cubicBezTo>
                    <a:pt x="485746" y="324489"/>
                    <a:pt x="437692" y="330906"/>
                    <a:pt x="451182" y="342281"/>
                  </a:cubicBezTo>
                  <a:cubicBezTo>
                    <a:pt x="464672" y="353656"/>
                    <a:pt x="485673" y="327697"/>
                    <a:pt x="503684" y="326093"/>
                  </a:cubicBezTo>
                  <a:cubicBezTo>
                    <a:pt x="521694" y="324489"/>
                    <a:pt x="521694" y="368167"/>
                    <a:pt x="535257" y="361750"/>
                  </a:cubicBezTo>
                  <a:cubicBezTo>
                    <a:pt x="553633" y="352927"/>
                    <a:pt x="568290" y="369844"/>
                    <a:pt x="586300" y="397334"/>
                  </a:cubicBezTo>
                  <a:cubicBezTo>
                    <a:pt x="604311" y="424825"/>
                    <a:pt x="584769" y="450857"/>
                    <a:pt x="586300" y="460555"/>
                  </a:cubicBezTo>
                  <a:cubicBezTo>
                    <a:pt x="587832" y="470253"/>
                    <a:pt x="622249" y="467045"/>
                    <a:pt x="641792" y="455669"/>
                  </a:cubicBezTo>
                  <a:cubicBezTo>
                    <a:pt x="661334" y="444294"/>
                    <a:pt x="679345" y="468649"/>
                    <a:pt x="694293" y="483233"/>
                  </a:cubicBezTo>
                  <a:cubicBezTo>
                    <a:pt x="709241" y="497816"/>
                    <a:pt x="638802" y="522098"/>
                    <a:pt x="644781" y="509119"/>
                  </a:cubicBezTo>
                  <a:cubicBezTo>
                    <a:pt x="650761" y="496139"/>
                    <a:pt x="602780" y="457274"/>
                    <a:pt x="559248" y="475139"/>
                  </a:cubicBezTo>
                  <a:cubicBezTo>
                    <a:pt x="515715" y="493004"/>
                    <a:pt x="545758" y="520494"/>
                    <a:pt x="550279" y="536682"/>
                  </a:cubicBezTo>
                  <a:cubicBezTo>
                    <a:pt x="554800" y="552870"/>
                    <a:pt x="511194" y="569058"/>
                    <a:pt x="470724" y="554547"/>
                  </a:cubicBezTo>
                  <a:cubicBezTo>
                    <a:pt x="430254" y="540036"/>
                    <a:pt x="442213" y="564683"/>
                    <a:pt x="425660" y="564683"/>
                  </a:cubicBezTo>
                  <a:cubicBezTo>
                    <a:pt x="409108" y="564683"/>
                    <a:pt x="391170" y="592173"/>
                    <a:pt x="406191" y="610038"/>
                  </a:cubicBezTo>
                  <a:cubicBezTo>
                    <a:pt x="421213" y="627903"/>
                    <a:pt x="454172" y="611643"/>
                    <a:pt x="481225" y="613247"/>
                  </a:cubicBezTo>
                  <a:cubicBezTo>
                    <a:pt x="508277" y="614851"/>
                    <a:pt x="511194" y="623018"/>
                    <a:pt x="514257" y="606757"/>
                  </a:cubicBezTo>
                  <a:cubicBezTo>
                    <a:pt x="517319" y="590496"/>
                    <a:pt x="545758" y="598663"/>
                    <a:pt x="565300" y="603548"/>
                  </a:cubicBezTo>
                  <a:cubicBezTo>
                    <a:pt x="584842" y="608434"/>
                    <a:pt x="580321" y="637529"/>
                    <a:pt x="604311" y="640810"/>
                  </a:cubicBezTo>
                  <a:cubicBezTo>
                    <a:pt x="628302" y="644091"/>
                    <a:pt x="608832" y="669977"/>
                    <a:pt x="623854" y="687770"/>
                  </a:cubicBezTo>
                  <a:cubicBezTo>
                    <a:pt x="638875" y="705562"/>
                    <a:pt x="686928" y="695864"/>
                    <a:pt x="704866" y="715333"/>
                  </a:cubicBezTo>
                  <a:cubicBezTo>
                    <a:pt x="708403" y="718935"/>
                    <a:pt x="712260" y="722202"/>
                    <a:pt x="716387" y="725104"/>
                  </a:cubicBezTo>
                  <a:cubicBezTo>
                    <a:pt x="729017" y="721932"/>
                    <a:pt x="742405" y="724608"/>
                    <a:pt x="752847" y="732396"/>
                  </a:cubicBezTo>
                  <a:cubicBezTo>
                    <a:pt x="758133" y="732636"/>
                    <a:pt x="763303" y="734007"/>
                    <a:pt x="768014" y="736406"/>
                  </a:cubicBezTo>
                  <a:cubicBezTo>
                    <a:pt x="780527" y="740074"/>
                    <a:pt x="792463" y="745499"/>
                    <a:pt x="803452" y="752521"/>
                  </a:cubicBezTo>
                  <a:cubicBezTo>
                    <a:pt x="805902" y="754118"/>
                    <a:pt x="808155" y="756000"/>
                    <a:pt x="810161" y="758136"/>
                  </a:cubicBezTo>
                  <a:cubicBezTo>
                    <a:pt x="818401" y="739979"/>
                    <a:pt x="743075" y="668373"/>
                    <a:pt x="721054" y="662029"/>
                  </a:cubicBezTo>
                  <a:cubicBezTo>
                    <a:pt x="699033" y="655685"/>
                    <a:pt x="743586" y="647446"/>
                    <a:pt x="772097" y="671727"/>
                  </a:cubicBezTo>
                  <a:cubicBezTo>
                    <a:pt x="800608" y="696009"/>
                    <a:pt x="842610" y="707385"/>
                    <a:pt x="863610" y="678217"/>
                  </a:cubicBezTo>
                  <a:cubicBezTo>
                    <a:pt x="872287" y="666259"/>
                    <a:pt x="870902" y="660571"/>
                    <a:pt x="865943" y="656342"/>
                  </a:cubicBezTo>
                  <a:cubicBezTo>
                    <a:pt x="861918" y="654701"/>
                    <a:pt x="858185" y="652433"/>
                    <a:pt x="854860" y="649633"/>
                  </a:cubicBezTo>
                  <a:cubicBezTo>
                    <a:pt x="853015" y="648525"/>
                    <a:pt x="851301" y="647198"/>
                    <a:pt x="849755" y="645695"/>
                  </a:cubicBezTo>
                  <a:cubicBezTo>
                    <a:pt x="833808" y="636537"/>
                    <a:pt x="827180" y="616936"/>
                    <a:pt x="834297" y="599976"/>
                  </a:cubicBezTo>
                  <a:cubicBezTo>
                    <a:pt x="829470" y="591561"/>
                    <a:pt x="820785" y="586092"/>
                    <a:pt x="811109" y="585392"/>
                  </a:cubicBezTo>
                  <a:cubicBezTo>
                    <a:pt x="790108" y="585392"/>
                    <a:pt x="736075" y="540036"/>
                    <a:pt x="755545" y="530338"/>
                  </a:cubicBezTo>
                  <a:cubicBezTo>
                    <a:pt x="775014" y="520640"/>
                    <a:pt x="749565" y="507660"/>
                    <a:pt x="764587" y="489868"/>
                  </a:cubicBezTo>
                  <a:cubicBezTo>
                    <a:pt x="779608" y="472076"/>
                    <a:pt x="794556" y="506056"/>
                    <a:pt x="812640" y="507660"/>
                  </a:cubicBezTo>
                  <a:cubicBezTo>
                    <a:pt x="830724" y="509265"/>
                    <a:pt x="833640" y="533619"/>
                    <a:pt x="862152" y="559506"/>
                  </a:cubicBezTo>
                  <a:cubicBezTo>
                    <a:pt x="864631" y="561766"/>
                    <a:pt x="866818" y="563589"/>
                    <a:pt x="868933" y="565193"/>
                  </a:cubicBezTo>
                  <a:cubicBezTo>
                    <a:pt x="872222" y="563086"/>
                    <a:pt x="875809" y="561482"/>
                    <a:pt x="879579" y="560454"/>
                  </a:cubicBezTo>
                  <a:cubicBezTo>
                    <a:pt x="885486" y="558827"/>
                    <a:pt x="891283" y="556830"/>
                    <a:pt x="896934" y="554474"/>
                  </a:cubicBezTo>
                  <a:cubicBezTo>
                    <a:pt x="897371" y="552943"/>
                    <a:pt x="897736" y="551339"/>
                    <a:pt x="898174" y="549807"/>
                  </a:cubicBezTo>
                  <a:cubicBezTo>
                    <a:pt x="898567" y="548028"/>
                    <a:pt x="899391" y="546380"/>
                    <a:pt x="900580" y="544995"/>
                  </a:cubicBezTo>
                  <a:cubicBezTo>
                    <a:pt x="902213" y="527217"/>
                    <a:pt x="916155" y="513064"/>
                    <a:pt x="933904" y="511161"/>
                  </a:cubicBezTo>
                  <a:lnTo>
                    <a:pt x="934633" y="510431"/>
                  </a:lnTo>
                  <a:cubicBezTo>
                    <a:pt x="938672" y="506990"/>
                    <a:pt x="942989" y="503891"/>
                    <a:pt x="947539" y="501171"/>
                  </a:cubicBezTo>
                  <a:lnTo>
                    <a:pt x="948342" y="500442"/>
                  </a:lnTo>
                  <a:cubicBezTo>
                    <a:pt x="950157" y="496577"/>
                    <a:pt x="952629" y="493048"/>
                    <a:pt x="955633" y="490014"/>
                  </a:cubicBezTo>
                  <a:cubicBezTo>
                    <a:pt x="952039" y="486310"/>
                    <a:pt x="949654" y="481607"/>
                    <a:pt x="948779" y="476524"/>
                  </a:cubicBezTo>
                  <a:close/>
                </a:path>
              </a:pathLst>
            </a:custGeom>
            <a:grpFill/>
            <a:ln w="3175" cap="flat">
              <a:solidFill>
                <a:srgbClr val="F3F3F3"/>
              </a:solidFill>
              <a:prstDash val="solid"/>
              <a:miter/>
            </a:ln>
          </p:spPr>
          <p:txBody>
            <a:bodyPr rtlCol="0" anchor="ctr"/>
            <a:lstStyle/>
            <a:p>
              <a:endParaRPr lang="pt-PT"/>
            </a:p>
          </p:txBody>
        </p:sp>
        <p:sp>
          <p:nvSpPr>
            <p:cNvPr id="191" name="Forma livre: Forma 190">
              <a:extLst>
                <a:ext uri="{FF2B5EF4-FFF2-40B4-BE49-F238E27FC236}">
                  <a16:creationId xmlns:a16="http://schemas.microsoft.com/office/drawing/2014/main" id="{7D3E2AA0-AC7F-4A57-AAAC-2441A2959F14}"/>
                </a:ext>
              </a:extLst>
            </p:cNvPr>
            <p:cNvSpPr/>
            <p:nvPr/>
          </p:nvSpPr>
          <p:spPr>
            <a:xfrm>
              <a:off x="3078301" y="1358940"/>
              <a:ext cx="86316" cy="71223"/>
            </a:xfrm>
            <a:custGeom>
              <a:avLst/>
              <a:gdLst>
                <a:gd name="connsiteX0" fmla="*/ 73518 w 86316"/>
                <a:gd name="connsiteY0" fmla="*/ 60377 h 71223"/>
                <a:gd name="connsiteX1" fmla="*/ 77965 w 86316"/>
                <a:gd name="connsiteY1" fmla="*/ 11740 h 71223"/>
                <a:gd name="connsiteX2" fmla="*/ 34214 w 86316"/>
                <a:gd name="connsiteY2" fmla="*/ 438 h 71223"/>
                <a:gd name="connsiteX3" fmla="*/ 4245 w 86316"/>
                <a:gd name="connsiteY3" fmla="*/ 57096 h 71223"/>
                <a:gd name="connsiteX4" fmla="*/ 73518 w 86316"/>
                <a:gd name="connsiteY4" fmla="*/ 60377 h 71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16" h="71223">
                  <a:moveTo>
                    <a:pt x="73518" y="60377"/>
                  </a:moveTo>
                  <a:cubicBezTo>
                    <a:pt x="91528" y="57096"/>
                    <a:pt x="88101" y="27126"/>
                    <a:pt x="77965" y="11740"/>
                  </a:cubicBezTo>
                  <a:cubicBezTo>
                    <a:pt x="70674" y="438"/>
                    <a:pt x="50986" y="-1239"/>
                    <a:pt x="34214" y="438"/>
                  </a:cubicBezTo>
                  <a:cubicBezTo>
                    <a:pt x="17443" y="2115"/>
                    <a:pt x="-10776" y="29606"/>
                    <a:pt x="4245" y="57096"/>
                  </a:cubicBezTo>
                  <a:cubicBezTo>
                    <a:pt x="19266" y="84586"/>
                    <a:pt x="55580" y="63732"/>
                    <a:pt x="73518" y="60377"/>
                  </a:cubicBezTo>
                  <a:close/>
                </a:path>
              </a:pathLst>
            </a:custGeom>
            <a:grpFill/>
            <a:ln w="3175" cap="flat">
              <a:solidFill>
                <a:srgbClr val="F3F3F3"/>
              </a:solidFill>
              <a:prstDash val="solid"/>
              <a:miter/>
            </a:ln>
          </p:spPr>
          <p:txBody>
            <a:bodyPr rtlCol="0" anchor="ctr"/>
            <a:lstStyle/>
            <a:p>
              <a:endParaRPr lang="pt-PT"/>
            </a:p>
          </p:txBody>
        </p:sp>
        <p:sp>
          <p:nvSpPr>
            <p:cNvPr id="192" name="Forma livre: Forma 191">
              <a:extLst>
                <a:ext uri="{FF2B5EF4-FFF2-40B4-BE49-F238E27FC236}">
                  <a16:creationId xmlns:a16="http://schemas.microsoft.com/office/drawing/2014/main" id="{2E2BF7EB-B8DE-4EF7-8422-B9BBC95334BA}"/>
                </a:ext>
              </a:extLst>
            </p:cNvPr>
            <p:cNvSpPr/>
            <p:nvPr/>
          </p:nvSpPr>
          <p:spPr>
            <a:xfrm>
              <a:off x="2426238" y="750566"/>
              <a:ext cx="576113" cy="190722"/>
            </a:xfrm>
            <a:custGeom>
              <a:avLst/>
              <a:gdLst>
                <a:gd name="connsiteX0" fmla="*/ 560566 w 576113"/>
                <a:gd name="connsiteY0" fmla="*/ 154383 h 190722"/>
                <a:gd name="connsiteX1" fmla="*/ 560566 w 576113"/>
                <a:gd name="connsiteY1" fmla="*/ 154383 h 190722"/>
                <a:gd name="connsiteX2" fmla="*/ 561659 w 576113"/>
                <a:gd name="connsiteY2" fmla="*/ 148477 h 190722"/>
                <a:gd name="connsiteX3" fmla="*/ 571576 w 576113"/>
                <a:gd name="connsiteY3" fmla="*/ 132726 h 190722"/>
                <a:gd name="connsiteX4" fmla="*/ 576097 w 576113"/>
                <a:gd name="connsiteY4" fmla="*/ 115663 h 190722"/>
                <a:gd name="connsiteX5" fmla="*/ 390665 w 576113"/>
                <a:gd name="connsiteY5" fmla="*/ 106330 h 190722"/>
                <a:gd name="connsiteX6" fmla="*/ 294558 w 576113"/>
                <a:gd name="connsiteY6" fmla="*/ 111215 h 190722"/>
                <a:gd name="connsiteX7" fmla="*/ 239067 w 576113"/>
                <a:gd name="connsiteY7" fmla="*/ 93350 h 190722"/>
                <a:gd name="connsiteX8" fmla="*/ 249567 w 576113"/>
                <a:gd name="connsiteY8" fmla="*/ 59370 h 190722"/>
                <a:gd name="connsiteX9" fmla="*/ 159513 w 576113"/>
                <a:gd name="connsiteY9" fmla="*/ 30203 h 190722"/>
                <a:gd name="connsiteX10" fmla="*/ 87469 w 576113"/>
                <a:gd name="connsiteY10" fmla="*/ 7525 h 190722"/>
                <a:gd name="connsiteX11" fmla="*/ 1936 w 576113"/>
                <a:gd name="connsiteY11" fmla="*/ 20505 h 190722"/>
                <a:gd name="connsiteX12" fmla="*/ 108470 w 576113"/>
                <a:gd name="connsiteY12" fmla="*/ 54485 h 190722"/>
                <a:gd name="connsiteX13" fmla="*/ 153533 w 576113"/>
                <a:gd name="connsiteY13" fmla="*/ 91746 h 190722"/>
                <a:gd name="connsiteX14" fmla="*/ 154992 w 576113"/>
                <a:gd name="connsiteY14" fmla="*/ 148477 h 190722"/>
                <a:gd name="connsiteX15" fmla="*/ 194003 w 576113"/>
                <a:gd name="connsiteY15" fmla="*/ 171154 h 190722"/>
                <a:gd name="connsiteX16" fmla="*/ 249567 w 576113"/>
                <a:gd name="connsiteY16" fmla="*/ 179248 h 190722"/>
                <a:gd name="connsiteX17" fmla="*/ 273558 w 576113"/>
                <a:gd name="connsiteY17" fmla="*/ 167873 h 190722"/>
                <a:gd name="connsiteX18" fmla="*/ 386144 w 576113"/>
                <a:gd name="connsiteY18" fmla="*/ 190551 h 190722"/>
                <a:gd name="connsiteX19" fmla="*/ 461177 w 576113"/>
                <a:gd name="connsiteY19" fmla="*/ 171154 h 190722"/>
                <a:gd name="connsiteX20" fmla="*/ 524398 w 576113"/>
                <a:gd name="connsiteY20" fmla="*/ 182165 h 190722"/>
                <a:gd name="connsiteX21" fmla="*/ 560566 w 576113"/>
                <a:gd name="connsiteY21" fmla="*/ 154383 h 1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13" h="190722">
                  <a:moveTo>
                    <a:pt x="560566" y="154383"/>
                  </a:moveTo>
                  <a:lnTo>
                    <a:pt x="560566" y="154383"/>
                  </a:lnTo>
                  <a:cubicBezTo>
                    <a:pt x="560704" y="152378"/>
                    <a:pt x="561069" y="150395"/>
                    <a:pt x="561659" y="148477"/>
                  </a:cubicBezTo>
                  <a:cubicBezTo>
                    <a:pt x="563373" y="142381"/>
                    <a:pt x="566822" y="136912"/>
                    <a:pt x="571576" y="132726"/>
                  </a:cubicBezTo>
                  <a:cubicBezTo>
                    <a:pt x="571780" y="126769"/>
                    <a:pt x="573326" y="120943"/>
                    <a:pt x="576097" y="115663"/>
                  </a:cubicBezTo>
                  <a:cubicBezTo>
                    <a:pt x="548461" y="100496"/>
                    <a:pt x="416259" y="90361"/>
                    <a:pt x="390665" y="106330"/>
                  </a:cubicBezTo>
                  <a:cubicBezTo>
                    <a:pt x="362154" y="124195"/>
                    <a:pt x="317090" y="98236"/>
                    <a:pt x="294558" y="111215"/>
                  </a:cubicBezTo>
                  <a:cubicBezTo>
                    <a:pt x="272026" y="124195"/>
                    <a:pt x="279610" y="95027"/>
                    <a:pt x="239067" y="93350"/>
                  </a:cubicBezTo>
                  <a:cubicBezTo>
                    <a:pt x="198524" y="91673"/>
                    <a:pt x="242057" y="69068"/>
                    <a:pt x="249567" y="59370"/>
                  </a:cubicBezTo>
                  <a:cubicBezTo>
                    <a:pt x="257078" y="49672"/>
                    <a:pt x="188024" y="23713"/>
                    <a:pt x="159513" y="30203"/>
                  </a:cubicBezTo>
                  <a:cubicBezTo>
                    <a:pt x="131002" y="36692"/>
                    <a:pt x="114449" y="20505"/>
                    <a:pt x="87469" y="7525"/>
                  </a:cubicBezTo>
                  <a:cubicBezTo>
                    <a:pt x="60489" y="-5455"/>
                    <a:pt x="-12867" y="-2392"/>
                    <a:pt x="1936" y="20505"/>
                  </a:cubicBezTo>
                  <a:cubicBezTo>
                    <a:pt x="12436" y="36692"/>
                    <a:pt x="99501" y="70673"/>
                    <a:pt x="108470" y="54485"/>
                  </a:cubicBezTo>
                  <a:cubicBezTo>
                    <a:pt x="117439" y="38297"/>
                    <a:pt x="139971" y="73954"/>
                    <a:pt x="153533" y="91746"/>
                  </a:cubicBezTo>
                  <a:cubicBezTo>
                    <a:pt x="167096" y="109538"/>
                    <a:pt x="144492" y="116028"/>
                    <a:pt x="154992" y="148477"/>
                  </a:cubicBezTo>
                  <a:cubicBezTo>
                    <a:pt x="165492" y="180926"/>
                    <a:pt x="177524" y="158175"/>
                    <a:pt x="194003" y="171154"/>
                  </a:cubicBezTo>
                  <a:cubicBezTo>
                    <a:pt x="210483" y="184134"/>
                    <a:pt x="236077" y="192228"/>
                    <a:pt x="249567" y="179248"/>
                  </a:cubicBezTo>
                  <a:cubicBezTo>
                    <a:pt x="263057" y="166269"/>
                    <a:pt x="269037" y="156571"/>
                    <a:pt x="273558" y="167873"/>
                  </a:cubicBezTo>
                  <a:cubicBezTo>
                    <a:pt x="280850" y="186322"/>
                    <a:pt x="314101" y="188947"/>
                    <a:pt x="386144" y="190551"/>
                  </a:cubicBezTo>
                  <a:cubicBezTo>
                    <a:pt x="458188" y="192155"/>
                    <a:pt x="440177" y="158175"/>
                    <a:pt x="461177" y="171154"/>
                  </a:cubicBezTo>
                  <a:cubicBezTo>
                    <a:pt x="475761" y="179905"/>
                    <a:pt x="502158" y="182749"/>
                    <a:pt x="524398" y="182165"/>
                  </a:cubicBezTo>
                  <a:cubicBezTo>
                    <a:pt x="528693" y="165729"/>
                    <a:pt x="543583" y="154296"/>
                    <a:pt x="560566" y="154383"/>
                  </a:cubicBezTo>
                  <a:close/>
                </a:path>
              </a:pathLst>
            </a:custGeom>
            <a:grpFill/>
            <a:ln w="3175" cap="flat">
              <a:solidFill>
                <a:srgbClr val="F3F3F3"/>
              </a:solidFill>
              <a:prstDash val="solid"/>
              <a:miter/>
            </a:ln>
          </p:spPr>
          <p:txBody>
            <a:bodyPr rtlCol="0" anchor="ctr"/>
            <a:lstStyle/>
            <a:p>
              <a:endParaRPr lang="pt-PT"/>
            </a:p>
          </p:txBody>
        </p:sp>
        <p:sp>
          <p:nvSpPr>
            <p:cNvPr id="193" name="Forma livre: Forma 192">
              <a:extLst>
                <a:ext uri="{FF2B5EF4-FFF2-40B4-BE49-F238E27FC236}">
                  <a16:creationId xmlns:a16="http://schemas.microsoft.com/office/drawing/2014/main" id="{2DBC60A4-3D37-4C19-90C8-FFD7D92B16C4}"/>
                </a:ext>
              </a:extLst>
            </p:cNvPr>
            <p:cNvSpPr/>
            <p:nvPr/>
          </p:nvSpPr>
          <p:spPr>
            <a:xfrm>
              <a:off x="2602540" y="241651"/>
              <a:ext cx="1040526" cy="572379"/>
            </a:xfrm>
            <a:custGeom>
              <a:avLst/>
              <a:gdLst>
                <a:gd name="connsiteX0" fmla="*/ 1011584 w 1040526"/>
                <a:gd name="connsiteY0" fmla="*/ 51729 h 572379"/>
                <a:gd name="connsiteX1" fmla="*/ 960541 w 1040526"/>
                <a:gd name="connsiteY1" fmla="*/ 36124 h 572379"/>
                <a:gd name="connsiteX2" fmla="*/ 960030 w 1040526"/>
                <a:gd name="connsiteY2" fmla="*/ 35759 h 572379"/>
                <a:gd name="connsiteX3" fmla="*/ 952155 w 1040526"/>
                <a:gd name="connsiteY3" fmla="*/ 28468 h 572379"/>
                <a:gd name="connsiteX4" fmla="*/ 951280 w 1040526"/>
                <a:gd name="connsiteY4" fmla="*/ 27811 h 572379"/>
                <a:gd name="connsiteX5" fmla="*/ 948582 w 1040526"/>
                <a:gd name="connsiteY5" fmla="*/ 25988 h 572379"/>
                <a:gd name="connsiteX6" fmla="*/ 939613 w 1040526"/>
                <a:gd name="connsiteY6" fmla="*/ 20957 h 572379"/>
                <a:gd name="connsiteX7" fmla="*/ 937498 w 1040526"/>
                <a:gd name="connsiteY7" fmla="*/ 20301 h 572379"/>
                <a:gd name="connsiteX8" fmla="*/ 920290 w 1040526"/>
                <a:gd name="connsiteY8" fmla="*/ 17457 h 572379"/>
                <a:gd name="connsiteX9" fmla="*/ 895716 w 1040526"/>
                <a:gd name="connsiteY9" fmla="*/ 13446 h 572379"/>
                <a:gd name="connsiteX10" fmla="*/ 879091 w 1040526"/>
                <a:gd name="connsiteY10" fmla="*/ 17530 h 572379"/>
                <a:gd name="connsiteX11" fmla="*/ 876684 w 1040526"/>
                <a:gd name="connsiteY11" fmla="*/ 17530 h 572379"/>
                <a:gd name="connsiteX12" fmla="*/ 843798 w 1040526"/>
                <a:gd name="connsiteY12" fmla="*/ 28759 h 572379"/>
                <a:gd name="connsiteX13" fmla="*/ 839277 w 1040526"/>
                <a:gd name="connsiteY13" fmla="*/ 17238 h 572379"/>
                <a:gd name="connsiteX14" fmla="*/ 812005 w 1040526"/>
                <a:gd name="connsiteY14" fmla="*/ 1852 h 572379"/>
                <a:gd name="connsiteX15" fmla="*/ 775911 w 1040526"/>
                <a:gd name="connsiteY15" fmla="*/ -117 h 572379"/>
                <a:gd name="connsiteX16" fmla="*/ 770733 w 1040526"/>
                <a:gd name="connsiteY16" fmla="*/ 7175 h 572379"/>
                <a:gd name="connsiteX17" fmla="*/ 738868 w 1040526"/>
                <a:gd name="connsiteY17" fmla="*/ 24749 h 572379"/>
                <a:gd name="connsiteX18" fmla="*/ 688992 w 1040526"/>
                <a:gd name="connsiteY18" fmla="*/ 7686 h 572379"/>
                <a:gd name="connsiteX19" fmla="*/ 645532 w 1040526"/>
                <a:gd name="connsiteY19" fmla="*/ 21613 h 572379"/>
                <a:gd name="connsiteX20" fmla="*/ 549134 w 1040526"/>
                <a:gd name="connsiteY20" fmla="*/ 19717 h 572379"/>
                <a:gd name="connsiteX21" fmla="*/ 508518 w 1040526"/>
                <a:gd name="connsiteY21" fmla="*/ 2654 h 572379"/>
                <a:gd name="connsiteX22" fmla="*/ 457475 w 1040526"/>
                <a:gd name="connsiteY22" fmla="*/ 14175 h 572379"/>
                <a:gd name="connsiteX23" fmla="*/ 395931 w 1040526"/>
                <a:gd name="connsiteY23" fmla="*/ 10894 h 572379"/>
                <a:gd name="connsiteX24" fmla="*/ 377921 w 1040526"/>
                <a:gd name="connsiteY24" fmla="*/ 20592 h 572379"/>
                <a:gd name="connsiteX25" fmla="*/ 356920 w 1040526"/>
                <a:gd name="connsiteY25" fmla="*/ 38457 h 572379"/>
                <a:gd name="connsiteX26" fmla="*/ 301356 w 1040526"/>
                <a:gd name="connsiteY26" fmla="*/ 51437 h 572379"/>
                <a:gd name="connsiteX27" fmla="*/ 260886 w 1040526"/>
                <a:gd name="connsiteY27" fmla="*/ 62739 h 572379"/>
                <a:gd name="connsiteX28" fmla="*/ 202551 w 1040526"/>
                <a:gd name="connsiteY28" fmla="*/ 56250 h 572379"/>
                <a:gd name="connsiteX29" fmla="*/ 169519 w 1040526"/>
                <a:gd name="connsiteY29" fmla="*/ 77323 h 572379"/>
                <a:gd name="connsiteX30" fmla="*/ 146987 w 1040526"/>
                <a:gd name="connsiteY30" fmla="*/ 95115 h 572379"/>
                <a:gd name="connsiteX31" fmla="*/ 94486 w 1040526"/>
                <a:gd name="connsiteY31" fmla="*/ 87021 h 572379"/>
                <a:gd name="connsiteX32" fmla="*/ 67506 w 1040526"/>
                <a:gd name="connsiteY32" fmla="*/ 109699 h 572379"/>
                <a:gd name="connsiteX33" fmla="*/ 15296 w 1040526"/>
                <a:gd name="connsiteY33" fmla="*/ 109334 h 572379"/>
                <a:gd name="connsiteX34" fmla="*/ -17 w 1040526"/>
                <a:gd name="connsiteY34" fmla="*/ 131210 h 572379"/>
                <a:gd name="connsiteX35" fmla="*/ 20911 w 1040526"/>
                <a:gd name="connsiteY35" fmla="*/ 123918 h 572379"/>
                <a:gd name="connsiteX36" fmla="*/ 40453 w 1040526"/>
                <a:gd name="connsiteY36" fmla="*/ 128804 h 572379"/>
                <a:gd name="connsiteX37" fmla="*/ 53943 w 1040526"/>
                <a:gd name="connsiteY37" fmla="*/ 143387 h 572379"/>
                <a:gd name="connsiteX38" fmla="*/ 43443 w 1040526"/>
                <a:gd name="connsiteY38" fmla="*/ 167669 h 572379"/>
                <a:gd name="connsiteX39" fmla="*/ 75016 w 1040526"/>
                <a:gd name="connsiteY39" fmla="*/ 190347 h 572379"/>
                <a:gd name="connsiteX40" fmla="*/ 160550 w 1040526"/>
                <a:gd name="connsiteY40" fmla="*/ 193628 h 572379"/>
                <a:gd name="connsiteX41" fmla="*/ 171050 w 1040526"/>
                <a:gd name="connsiteY41" fmla="*/ 211420 h 572379"/>
                <a:gd name="connsiteX42" fmla="*/ 267084 w 1040526"/>
                <a:gd name="connsiteY42" fmla="*/ 219514 h 572379"/>
                <a:gd name="connsiteX43" fmla="*/ 303106 w 1040526"/>
                <a:gd name="connsiteY43" fmla="*/ 214629 h 572379"/>
                <a:gd name="connsiteX44" fmla="*/ 411171 w 1040526"/>
                <a:gd name="connsiteY44" fmla="*/ 177367 h 572379"/>
                <a:gd name="connsiteX45" fmla="*/ 411171 w 1040526"/>
                <a:gd name="connsiteY45" fmla="*/ 208212 h 572379"/>
                <a:gd name="connsiteX46" fmla="*/ 300116 w 1040526"/>
                <a:gd name="connsiteY46" fmla="*/ 234098 h 572379"/>
                <a:gd name="connsiteX47" fmla="*/ 342117 w 1040526"/>
                <a:gd name="connsiteY47" fmla="*/ 282735 h 572379"/>
                <a:gd name="connsiteX48" fmla="*/ 285095 w 1040526"/>
                <a:gd name="connsiteY48" fmla="*/ 264870 h 572379"/>
                <a:gd name="connsiteX49" fmla="*/ 178561 w 1040526"/>
                <a:gd name="connsiteY49" fmla="*/ 238984 h 572379"/>
                <a:gd name="connsiteX50" fmla="*/ 180019 w 1040526"/>
                <a:gd name="connsiteY50" fmla="*/ 297319 h 572379"/>
                <a:gd name="connsiteX51" fmla="*/ 243094 w 1040526"/>
                <a:gd name="connsiteY51" fmla="*/ 341070 h 572379"/>
                <a:gd name="connsiteX52" fmla="*/ 309085 w 1040526"/>
                <a:gd name="connsiteY52" fmla="*/ 384821 h 572379"/>
                <a:gd name="connsiteX53" fmla="*/ 217573 w 1040526"/>
                <a:gd name="connsiteY53" fmla="*/ 365425 h 572379"/>
                <a:gd name="connsiteX54" fmla="*/ 130508 w 1040526"/>
                <a:gd name="connsiteY54" fmla="*/ 407499 h 572379"/>
                <a:gd name="connsiteX55" fmla="*/ 211520 w 1040526"/>
                <a:gd name="connsiteY55" fmla="*/ 409176 h 572379"/>
                <a:gd name="connsiteX56" fmla="*/ 204228 w 1040526"/>
                <a:gd name="connsiteY56" fmla="*/ 431854 h 572379"/>
                <a:gd name="connsiteX57" fmla="*/ 243240 w 1040526"/>
                <a:gd name="connsiteY57" fmla="*/ 480417 h 572379"/>
                <a:gd name="connsiteX58" fmla="*/ 198176 w 1040526"/>
                <a:gd name="connsiteY58" fmla="*/ 475532 h 572379"/>
                <a:gd name="connsiteX59" fmla="*/ 139841 w 1040526"/>
                <a:gd name="connsiteY59" fmla="*/ 443156 h 572379"/>
                <a:gd name="connsiteX60" fmla="*/ 135320 w 1040526"/>
                <a:gd name="connsiteY60" fmla="*/ 478813 h 572379"/>
                <a:gd name="connsiteX61" fmla="*/ 133789 w 1040526"/>
                <a:gd name="connsiteY61" fmla="*/ 501491 h 572379"/>
                <a:gd name="connsiteX62" fmla="*/ 64735 w 1040526"/>
                <a:gd name="connsiteY62" fmla="*/ 538752 h 572379"/>
                <a:gd name="connsiteX63" fmla="*/ 175863 w 1040526"/>
                <a:gd name="connsiteY63" fmla="*/ 551732 h 572379"/>
                <a:gd name="connsiteX64" fmla="*/ 235875 w 1040526"/>
                <a:gd name="connsiteY64" fmla="*/ 554940 h 572379"/>
                <a:gd name="connsiteX65" fmla="*/ 304929 w 1040526"/>
                <a:gd name="connsiteY65" fmla="*/ 546846 h 572379"/>
                <a:gd name="connsiteX66" fmla="*/ 355972 w 1040526"/>
                <a:gd name="connsiteY66" fmla="*/ 564638 h 572379"/>
                <a:gd name="connsiteX67" fmla="*/ 410005 w 1040526"/>
                <a:gd name="connsiteY67" fmla="*/ 559826 h 572379"/>
                <a:gd name="connsiteX68" fmla="*/ 447558 w 1040526"/>
                <a:gd name="connsiteY68" fmla="*/ 546846 h 572379"/>
                <a:gd name="connsiteX69" fmla="*/ 459517 w 1040526"/>
                <a:gd name="connsiteY69" fmla="*/ 544513 h 572379"/>
                <a:gd name="connsiteX70" fmla="*/ 463454 w 1040526"/>
                <a:gd name="connsiteY70" fmla="*/ 535034 h 572379"/>
                <a:gd name="connsiteX71" fmla="*/ 467756 w 1040526"/>
                <a:gd name="connsiteY71" fmla="*/ 529492 h 572379"/>
                <a:gd name="connsiteX72" fmla="*/ 462579 w 1040526"/>
                <a:gd name="connsiteY72" fmla="*/ 514470 h 572379"/>
                <a:gd name="connsiteX73" fmla="*/ 422036 w 1040526"/>
                <a:gd name="connsiteY73" fmla="*/ 514470 h 572379"/>
                <a:gd name="connsiteX74" fmla="*/ 351524 w 1040526"/>
                <a:gd name="connsiteY74" fmla="*/ 499887 h 572379"/>
                <a:gd name="connsiteX75" fmla="*/ 352982 w 1040526"/>
                <a:gd name="connsiteY75" fmla="*/ 478813 h 572379"/>
                <a:gd name="connsiteX76" fmla="*/ 441579 w 1040526"/>
                <a:gd name="connsiteY76" fmla="*/ 475532 h 572379"/>
                <a:gd name="connsiteX77" fmla="*/ 447558 w 1040526"/>
                <a:gd name="connsiteY77" fmla="*/ 439947 h 572379"/>
                <a:gd name="connsiteX78" fmla="*/ 510560 w 1040526"/>
                <a:gd name="connsiteY78" fmla="*/ 435062 h 572379"/>
                <a:gd name="connsiteX79" fmla="*/ 527039 w 1040526"/>
                <a:gd name="connsiteY79" fmla="*/ 430322 h 572379"/>
                <a:gd name="connsiteX80" fmla="*/ 550957 w 1040526"/>
                <a:gd name="connsiteY80" fmla="*/ 390946 h 572379"/>
                <a:gd name="connsiteX81" fmla="*/ 550957 w 1040526"/>
                <a:gd name="connsiteY81" fmla="*/ 386206 h 572379"/>
                <a:gd name="connsiteX82" fmla="*/ 569186 w 1040526"/>
                <a:gd name="connsiteY82" fmla="*/ 355508 h 572379"/>
                <a:gd name="connsiteX83" fmla="*/ 576478 w 1040526"/>
                <a:gd name="connsiteY83" fmla="*/ 352081 h 572379"/>
                <a:gd name="connsiteX84" fmla="*/ 488538 w 1040526"/>
                <a:gd name="connsiteY84" fmla="*/ 339466 h 572379"/>
                <a:gd name="connsiteX85" fmla="*/ 565030 w 1040526"/>
                <a:gd name="connsiteY85" fmla="*/ 318392 h 572379"/>
                <a:gd name="connsiteX86" fmla="*/ 607104 w 1040526"/>
                <a:gd name="connsiteY86" fmla="*/ 284412 h 572379"/>
                <a:gd name="connsiteX87" fmla="*/ 662012 w 1040526"/>
                <a:gd name="connsiteY87" fmla="*/ 290537 h 572379"/>
                <a:gd name="connsiteX88" fmla="*/ 685273 w 1040526"/>
                <a:gd name="connsiteY88" fmla="*/ 263193 h 572379"/>
                <a:gd name="connsiteX89" fmla="*/ 720857 w 1040526"/>
                <a:gd name="connsiteY89" fmla="*/ 237161 h 572379"/>
                <a:gd name="connsiteX90" fmla="*/ 731722 w 1040526"/>
                <a:gd name="connsiteY90" fmla="*/ 231327 h 572379"/>
                <a:gd name="connsiteX91" fmla="*/ 759577 w 1040526"/>
                <a:gd name="connsiteY91" fmla="*/ 226952 h 572379"/>
                <a:gd name="connsiteX92" fmla="*/ 808214 w 1040526"/>
                <a:gd name="connsiteY92" fmla="*/ 196910 h 572379"/>
                <a:gd name="connsiteX93" fmla="*/ 920727 w 1040526"/>
                <a:gd name="connsiteY93" fmla="*/ 145064 h 572379"/>
                <a:gd name="connsiteX94" fmla="*/ 820172 w 1040526"/>
                <a:gd name="connsiteY94" fmla="*/ 138575 h 572379"/>
                <a:gd name="connsiteX95" fmla="*/ 899727 w 1040526"/>
                <a:gd name="connsiteY95" fmla="*/ 119178 h 572379"/>
                <a:gd name="connsiteX96" fmla="*/ 1003344 w 1040526"/>
                <a:gd name="connsiteY96" fmla="*/ 86729 h 572379"/>
                <a:gd name="connsiteX97" fmla="*/ 1011584 w 1040526"/>
                <a:gd name="connsiteY97" fmla="*/ 51729 h 572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040526" h="572379">
                  <a:moveTo>
                    <a:pt x="1011584" y="51729"/>
                  </a:moveTo>
                  <a:cubicBezTo>
                    <a:pt x="989708" y="55885"/>
                    <a:pt x="965718" y="49322"/>
                    <a:pt x="960541" y="36124"/>
                  </a:cubicBezTo>
                  <a:lnTo>
                    <a:pt x="960030" y="35759"/>
                  </a:lnTo>
                  <a:cubicBezTo>
                    <a:pt x="957478" y="33353"/>
                    <a:pt x="954707" y="31093"/>
                    <a:pt x="952155" y="28468"/>
                  </a:cubicBezTo>
                  <a:lnTo>
                    <a:pt x="951280" y="27811"/>
                  </a:lnTo>
                  <a:lnTo>
                    <a:pt x="948582" y="25988"/>
                  </a:lnTo>
                  <a:cubicBezTo>
                    <a:pt x="945665" y="24165"/>
                    <a:pt x="942603" y="22561"/>
                    <a:pt x="939613" y="20957"/>
                  </a:cubicBezTo>
                  <a:lnTo>
                    <a:pt x="937498" y="20301"/>
                  </a:lnTo>
                  <a:cubicBezTo>
                    <a:pt x="928967" y="20957"/>
                    <a:pt x="920946" y="21759"/>
                    <a:pt x="920290" y="17457"/>
                  </a:cubicBezTo>
                  <a:cubicBezTo>
                    <a:pt x="919633" y="13155"/>
                    <a:pt x="910008" y="11332"/>
                    <a:pt x="895716" y="13446"/>
                  </a:cubicBezTo>
                  <a:cubicBezTo>
                    <a:pt x="890575" y="16093"/>
                    <a:pt x="884873" y="17493"/>
                    <a:pt x="879091" y="17530"/>
                  </a:cubicBezTo>
                  <a:lnTo>
                    <a:pt x="876684" y="17530"/>
                  </a:lnTo>
                  <a:cubicBezTo>
                    <a:pt x="865491" y="20556"/>
                    <a:pt x="854502" y="24304"/>
                    <a:pt x="843798" y="28759"/>
                  </a:cubicBezTo>
                  <a:cubicBezTo>
                    <a:pt x="816745" y="39989"/>
                    <a:pt x="825714" y="27884"/>
                    <a:pt x="839277" y="17238"/>
                  </a:cubicBezTo>
                  <a:cubicBezTo>
                    <a:pt x="828332" y="16472"/>
                    <a:pt x="818320" y="10821"/>
                    <a:pt x="812005" y="1852"/>
                  </a:cubicBezTo>
                  <a:cubicBezTo>
                    <a:pt x="800120" y="1852"/>
                    <a:pt x="787432" y="904"/>
                    <a:pt x="775911" y="-117"/>
                  </a:cubicBezTo>
                  <a:cubicBezTo>
                    <a:pt x="773884" y="2086"/>
                    <a:pt x="772141" y="4536"/>
                    <a:pt x="770733" y="7175"/>
                  </a:cubicBezTo>
                  <a:cubicBezTo>
                    <a:pt x="764003" y="18295"/>
                    <a:pt x="751862" y="24989"/>
                    <a:pt x="738868" y="24749"/>
                  </a:cubicBezTo>
                  <a:cubicBezTo>
                    <a:pt x="721025" y="23575"/>
                    <a:pt x="703816" y="17690"/>
                    <a:pt x="688992" y="7686"/>
                  </a:cubicBezTo>
                  <a:cubicBezTo>
                    <a:pt x="675866" y="15823"/>
                    <a:pt x="660940" y="20607"/>
                    <a:pt x="645532" y="21613"/>
                  </a:cubicBezTo>
                  <a:cubicBezTo>
                    <a:pt x="613156" y="24311"/>
                    <a:pt x="581291" y="12207"/>
                    <a:pt x="549134" y="19717"/>
                  </a:cubicBezTo>
                  <a:cubicBezTo>
                    <a:pt x="533281" y="24071"/>
                    <a:pt x="516503" y="17027"/>
                    <a:pt x="508518" y="2654"/>
                  </a:cubicBezTo>
                  <a:cubicBezTo>
                    <a:pt x="479350" y="-627"/>
                    <a:pt x="491601" y="29999"/>
                    <a:pt x="457475" y="14175"/>
                  </a:cubicBezTo>
                  <a:cubicBezTo>
                    <a:pt x="423349" y="-1648"/>
                    <a:pt x="385431" y="6009"/>
                    <a:pt x="395931" y="10894"/>
                  </a:cubicBezTo>
                  <a:cubicBezTo>
                    <a:pt x="406432" y="15780"/>
                    <a:pt x="392942" y="25478"/>
                    <a:pt x="377921" y="20592"/>
                  </a:cubicBezTo>
                  <a:cubicBezTo>
                    <a:pt x="362899" y="15707"/>
                    <a:pt x="349409" y="22269"/>
                    <a:pt x="356920" y="38457"/>
                  </a:cubicBezTo>
                  <a:cubicBezTo>
                    <a:pt x="364431" y="54645"/>
                    <a:pt x="301356" y="33572"/>
                    <a:pt x="301356" y="51437"/>
                  </a:cubicBezTo>
                  <a:cubicBezTo>
                    <a:pt x="301356" y="69302"/>
                    <a:pt x="278897" y="78927"/>
                    <a:pt x="260886" y="62739"/>
                  </a:cubicBezTo>
                  <a:cubicBezTo>
                    <a:pt x="242875" y="46551"/>
                    <a:pt x="185853" y="41666"/>
                    <a:pt x="202551" y="56250"/>
                  </a:cubicBezTo>
                  <a:cubicBezTo>
                    <a:pt x="219249" y="70833"/>
                    <a:pt x="151508" y="62739"/>
                    <a:pt x="169519" y="77323"/>
                  </a:cubicBezTo>
                  <a:cubicBezTo>
                    <a:pt x="187530" y="91907"/>
                    <a:pt x="146987" y="103282"/>
                    <a:pt x="146987" y="95115"/>
                  </a:cubicBezTo>
                  <a:cubicBezTo>
                    <a:pt x="146987" y="86948"/>
                    <a:pt x="109507" y="72437"/>
                    <a:pt x="94486" y="87021"/>
                  </a:cubicBezTo>
                  <a:cubicBezTo>
                    <a:pt x="79465" y="101605"/>
                    <a:pt x="75016" y="119470"/>
                    <a:pt x="67506" y="109699"/>
                  </a:cubicBezTo>
                  <a:cubicBezTo>
                    <a:pt x="61526" y="102042"/>
                    <a:pt x="39724" y="102407"/>
                    <a:pt x="15296" y="109334"/>
                  </a:cubicBezTo>
                  <a:cubicBezTo>
                    <a:pt x="9754" y="116116"/>
                    <a:pt x="4650" y="124866"/>
                    <a:pt x="-17" y="131210"/>
                  </a:cubicBezTo>
                  <a:cubicBezTo>
                    <a:pt x="7479" y="130670"/>
                    <a:pt x="14698" y="128155"/>
                    <a:pt x="20911" y="123918"/>
                  </a:cubicBezTo>
                  <a:cubicBezTo>
                    <a:pt x="41984" y="109334"/>
                    <a:pt x="58464" y="119105"/>
                    <a:pt x="40453" y="128804"/>
                  </a:cubicBezTo>
                  <a:cubicBezTo>
                    <a:pt x="22442" y="138502"/>
                    <a:pt x="28421" y="144992"/>
                    <a:pt x="53943" y="143387"/>
                  </a:cubicBezTo>
                  <a:cubicBezTo>
                    <a:pt x="79465" y="141783"/>
                    <a:pt x="43443" y="151481"/>
                    <a:pt x="43443" y="167669"/>
                  </a:cubicBezTo>
                  <a:cubicBezTo>
                    <a:pt x="43443" y="183857"/>
                    <a:pt x="73485" y="174159"/>
                    <a:pt x="75016" y="190347"/>
                  </a:cubicBezTo>
                  <a:cubicBezTo>
                    <a:pt x="76548" y="206535"/>
                    <a:pt x="140643" y="213025"/>
                    <a:pt x="160550" y="193628"/>
                  </a:cubicBezTo>
                  <a:cubicBezTo>
                    <a:pt x="180457" y="174232"/>
                    <a:pt x="172509" y="198441"/>
                    <a:pt x="171050" y="211420"/>
                  </a:cubicBezTo>
                  <a:cubicBezTo>
                    <a:pt x="169592" y="224400"/>
                    <a:pt x="262563" y="235702"/>
                    <a:pt x="267084" y="219514"/>
                  </a:cubicBezTo>
                  <a:cubicBezTo>
                    <a:pt x="271605" y="203326"/>
                    <a:pt x="285095" y="209816"/>
                    <a:pt x="303106" y="214629"/>
                  </a:cubicBezTo>
                  <a:cubicBezTo>
                    <a:pt x="321117" y="219442"/>
                    <a:pt x="409640" y="196837"/>
                    <a:pt x="411171" y="177367"/>
                  </a:cubicBezTo>
                  <a:cubicBezTo>
                    <a:pt x="412703" y="157898"/>
                    <a:pt x="439683" y="187139"/>
                    <a:pt x="411171" y="208212"/>
                  </a:cubicBezTo>
                  <a:cubicBezTo>
                    <a:pt x="382660" y="229285"/>
                    <a:pt x="325638" y="226004"/>
                    <a:pt x="300116" y="234098"/>
                  </a:cubicBezTo>
                  <a:cubicBezTo>
                    <a:pt x="274595" y="242192"/>
                    <a:pt x="316596" y="261661"/>
                    <a:pt x="342117" y="282735"/>
                  </a:cubicBezTo>
                  <a:cubicBezTo>
                    <a:pt x="367639" y="303808"/>
                    <a:pt x="309085" y="292433"/>
                    <a:pt x="285095" y="264870"/>
                  </a:cubicBezTo>
                  <a:cubicBezTo>
                    <a:pt x="261105" y="237307"/>
                    <a:pt x="207072" y="237379"/>
                    <a:pt x="178561" y="238984"/>
                  </a:cubicBezTo>
                  <a:cubicBezTo>
                    <a:pt x="150050" y="240588"/>
                    <a:pt x="159019" y="297319"/>
                    <a:pt x="180019" y="297319"/>
                  </a:cubicBezTo>
                  <a:cubicBezTo>
                    <a:pt x="201020" y="297319"/>
                    <a:pt x="222093" y="305413"/>
                    <a:pt x="243094" y="341070"/>
                  </a:cubicBezTo>
                  <a:cubicBezTo>
                    <a:pt x="264095" y="376727"/>
                    <a:pt x="309085" y="368633"/>
                    <a:pt x="309085" y="384821"/>
                  </a:cubicBezTo>
                  <a:cubicBezTo>
                    <a:pt x="309085" y="401009"/>
                    <a:pt x="250750" y="371914"/>
                    <a:pt x="217573" y="365425"/>
                  </a:cubicBezTo>
                  <a:cubicBezTo>
                    <a:pt x="184394" y="358935"/>
                    <a:pt x="132039" y="381613"/>
                    <a:pt x="130508" y="407499"/>
                  </a:cubicBezTo>
                  <a:cubicBezTo>
                    <a:pt x="128976" y="433385"/>
                    <a:pt x="178561" y="430176"/>
                    <a:pt x="211520" y="409176"/>
                  </a:cubicBezTo>
                  <a:cubicBezTo>
                    <a:pt x="244480" y="388175"/>
                    <a:pt x="220562" y="415593"/>
                    <a:pt x="204228" y="431854"/>
                  </a:cubicBezTo>
                  <a:cubicBezTo>
                    <a:pt x="187895" y="448114"/>
                    <a:pt x="243240" y="461021"/>
                    <a:pt x="243240" y="480417"/>
                  </a:cubicBezTo>
                  <a:cubicBezTo>
                    <a:pt x="243240" y="499814"/>
                    <a:pt x="202697" y="493397"/>
                    <a:pt x="198176" y="475532"/>
                  </a:cubicBezTo>
                  <a:cubicBezTo>
                    <a:pt x="193655" y="457667"/>
                    <a:pt x="178707" y="439947"/>
                    <a:pt x="139841" y="443156"/>
                  </a:cubicBezTo>
                  <a:cubicBezTo>
                    <a:pt x="100975" y="446364"/>
                    <a:pt x="111257" y="475532"/>
                    <a:pt x="135320" y="478813"/>
                  </a:cubicBezTo>
                  <a:cubicBezTo>
                    <a:pt x="159383" y="482094"/>
                    <a:pt x="160842" y="501491"/>
                    <a:pt x="133789" y="501491"/>
                  </a:cubicBezTo>
                  <a:cubicBezTo>
                    <a:pt x="106736" y="501491"/>
                    <a:pt x="45849" y="519794"/>
                    <a:pt x="64735" y="538752"/>
                  </a:cubicBezTo>
                  <a:cubicBezTo>
                    <a:pt x="85808" y="559826"/>
                    <a:pt x="162300" y="538752"/>
                    <a:pt x="175863" y="551732"/>
                  </a:cubicBezTo>
                  <a:cubicBezTo>
                    <a:pt x="189426" y="564711"/>
                    <a:pt x="226906" y="569524"/>
                    <a:pt x="235875" y="554940"/>
                  </a:cubicBezTo>
                  <a:cubicBezTo>
                    <a:pt x="244844" y="540357"/>
                    <a:pt x="274886" y="546846"/>
                    <a:pt x="304929" y="546846"/>
                  </a:cubicBezTo>
                  <a:cubicBezTo>
                    <a:pt x="334971" y="546846"/>
                    <a:pt x="342409" y="551732"/>
                    <a:pt x="355972" y="564638"/>
                  </a:cubicBezTo>
                  <a:cubicBezTo>
                    <a:pt x="369535" y="577545"/>
                    <a:pt x="393525" y="572805"/>
                    <a:pt x="410005" y="559826"/>
                  </a:cubicBezTo>
                  <a:cubicBezTo>
                    <a:pt x="426484" y="546846"/>
                    <a:pt x="426557" y="546846"/>
                    <a:pt x="447558" y="546846"/>
                  </a:cubicBezTo>
                  <a:cubicBezTo>
                    <a:pt x="451663" y="546948"/>
                    <a:pt x="455747" y="546154"/>
                    <a:pt x="459517" y="544513"/>
                  </a:cubicBezTo>
                  <a:cubicBezTo>
                    <a:pt x="460333" y="541166"/>
                    <a:pt x="461660" y="537972"/>
                    <a:pt x="463454" y="535034"/>
                  </a:cubicBezTo>
                  <a:cubicBezTo>
                    <a:pt x="464679" y="533036"/>
                    <a:pt x="466123" y="531176"/>
                    <a:pt x="467756" y="529492"/>
                  </a:cubicBezTo>
                  <a:cubicBezTo>
                    <a:pt x="467188" y="524161"/>
                    <a:pt x="465416" y="519021"/>
                    <a:pt x="462579" y="514470"/>
                  </a:cubicBezTo>
                  <a:cubicBezTo>
                    <a:pt x="452079" y="496605"/>
                    <a:pt x="425026" y="527377"/>
                    <a:pt x="422036" y="514470"/>
                  </a:cubicBezTo>
                  <a:cubicBezTo>
                    <a:pt x="418318" y="498428"/>
                    <a:pt x="393525" y="493397"/>
                    <a:pt x="351524" y="499887"/>
                  </a:cubicBezTo>
                  <a:cubicBezTo>
                    <a:pt x="309523" y="506376"/>
                    <a:pt x="327461" y="470719"/>
                    <a:pt x="352982" y="478813"/>
                  </a:cubicBezTo>
                  <a:cubicBezTo>
                    <a:pt x="378504" y="486907"/>
                    <a:pt x="413067" y="483699"/>
                    <a:pt x="441579" y="475532"/>
                  </a:cubicBezTo>
                  <a:cubicBezTo>
                    <a:pt x="470090" y="467365"/>
                    <a:pt x="447558" y="452854"/>
                    <a:pt x="447558" y="439947"/>
                  </a:cubicBezTo>
                  <a:cubicBezTo>
                    <a:pt x="447558" y="427041"/>
                    <a:pt x="483580" y="435062"/>
                    <a:pt x="510560" y="435062"/>
                  </a:cubicBezTo>
                  <a:cubicBezTo>
                    <a:pt x="516349" y="434814"/>
                    <a:pt x="522001" y="433188"/>
                    <a:pt x="527039" y="430322"/>
                  </a:cubicBezTo>
                  <a:cubicBezTo>
                    <a:pt x="531597" y="415403"/>
                    <a:pt x="539822" y="401869"/>
                    <a:pt x="550957" y="390946"/>
                  </a:cubicBezTo>
                  <a:cubicBezTo>
                    <a:pt x="550957" y="389342"/>
                    <a:pt x="550957" y="387811"/>
                    <a:pt x="550957" y="386206"/>
                  </a:cubicBezTo>
                  <a:cubicBezTo>
                    <a:pt x="550898" y="373395"/>
                    <a:pt x="557906" y="361589"/>
                    <a:pt x="569186" y="355508"/>
                  </a:cubicBezTo>
                  <a:lnTo>
                    <a:pt x="576478" y="352081"/>
                  </a:lnTo>
                  <a:cubicBezTo>
                    <a:pt x="565686" y="334507"/>
                    <a:pt x="514935" y="339466"/>
                    <a:pt x="488538" y="339466"/>
                  </a:cubicBezTo>
                  <a:cubicBezTo>
                    <a:pt x="458496" y="339466"/>
                    <a:pt x="508007" y="315184"/>
                    <a:pt x="565030" y="318392"/>
                  </a:cubicBezTo>
                  <a:cubicBezTo>
                    <a:pt x="622052" y="321601"/>
                    <a:pt x="596604" y="294110"/>
                    <a:pt x="607104" y="284412"/>
                  </a:cubicBezTo>
                  <a:cubicBezTo>
                    <a:pt x="616219" y="275953"/>
                    <a:pt x="637803" y="290756"/>
                    <a:pt x="662012" y="290537"/>
                  </a:cubicBezTo>
                  <a:cubicBezTo>
                    <a:pt x="673752" y="280547"/>
                    <a:pt x="684325" y="269974"/>
                    <a:pt x="685273" y="263193"/>
                  </a:cubicBezTo>
                  <a:cubicBezTo>
                    <a:pt x="687314" y="248609"/>
                    <a:pt x="706565" y="236504"/>
                    <a:pt x="720857" y="237161"/>
                  </a:cubicBezTo>
                  <a:cubicBezTo>
                    <a:pt x="720347" y="242046"/>
                    <a:pt x="723992" y="240150"/>
                    <a:pt x="731722" y="231327"/>
                  </a:cubicBezTo>
                  <a:cubicBezTo>
                    <a:pt x="739933" y="225902"/>
                    <a:pt x="750097" y="224305"/>
                    <a:pt x="759577" y="226952"/>
                  </a:cubicBezTo>
                  <a:cubicBezTo>
                    <a:pt x="773213" y="218494"/>
                    <a:pt x="789255" y="208358"/>
                    <a:pt x="808214" y="196910"/>
                  </a:cubicBezTo>
                  <a:cubicBezTo>
                    <a:pt x="869757" y="159648"/>
                    <a:pt x="917592" y="166138"/>
                    <a:pt x="920727" y="145064"/>
                  </a:cubicBezTo>
                  <a:cubicBezTo>
                    <a:pt x="923863" y="123991"/>
                    <a:pt x="835193" y="145064"/>
                    <a:pt x="820172" y="138575"/>
                  </a:cubicBezTo>
                  <a:cubicBezTo>
                    <a:pt x="805151" y="132085"/>
                    <a:pt x="881716" y="114293"/>
                    <a:pt x="899727" y="119178"/>
                  </a:cubicBezTo>
                  <a:cubicBezTo>
                    <a:pt x="917737" y="124064"/>
                    <a:pt x="941800" y="119178"/>
                    <a:pt x="1003344" y="86729"/>
                  </a:cubicBezTo>
                  <a:cubicBezTo>
                    <a:pt x="1064887" y="54281"/>
                    <a:pt x="1037105" y="46843"/>
                    <a:pt x="1011584" y="51729"/>
                  </a:cubicBezTo>
                  <a:close/>
                </a:path>
              </a:pathLst>
            </a:custGeom>
            <a:grpFill/>
            <a:ln w="3175" cap="flat">
              <a:solidFill>
                <a:srgbClr val="F3F3F3"/>
              </a:solidFill>
              <a:prstDash val="solid"/>
              <a:miter/>
            </a:ln>
          </p:spPr>
          <p:txBody>
            <a:bodyPr rtlCol="0" anchor="ctr"/>
            <a:lstStyle/>
            <a:p>
              <a:endParaRPr lang="pt-PT"/>
            </a:p>
          </p:txBody>
        </p:sp>
        <p:sp>
          <p:nvSpPr>
            <p:cNvPr id="194" name="Forma livre: Forma 193">
              <a:extLst>
                <a:ext uri="{FF2B5EF4-FFF2-40B4-BE49-F238E27FC236}">
                  <a16:creationId xmlns:a16="http://schemas.microsoft.com/office/drawing/2014/main" id="{5DD167C8-5EA9-497C-AD09-321C828726FA}"/>
                </a:ext>
              </a:extLst>
            </p:cNvPr>
            <p:cNvSpPr/>
            <p:nvPr/>
          </p:nvSpPr>
          <p:spPr>
            <a:xfrm>
              <a:off x="2863570" y="1685703"/>
              <a:ext cx="63341" cy="46913"/>
            </a:xfrm>
            <a:custGeom>
              <a:avLst/>
              <a:gdLst>
                <a:gd name="connsiteX0" fmla="*/ 6127 w 63341"/>
                <a:gd name="connsiteY0" fmla="*/ 43227 h 46913"/>
                <a:gd name="connsiteX1" fmla="*/ 63149 w 63341"/>
                <a:gd name="connsiteY1" fmla="*/ 2757 h 46913"/>
                <a:gd name="connsiteX2" fmla="*/ 6127 w 63341"/>
                <a:gd name="connsiteY2" fmla="*/ 43227 h 46913"/>
              </a:gdLst>
              <a:ahLst/>
              <a:cxnLst>
                <a:cxn ang="0">
                  <a:pos x="connsiteX0" y="connsiteY0"/>
                </a:cxn>
                <a:cxn ang="0">
                  <a:pos x="connsiteX1" y="connsiteY1"/>
                </a:cxn>
                <a:cxn ang="0">
                  <a:pos x="connsiteX2" y="connsiteY2"/>
                </a:cxn>
              </a:cxnLst>
              <a:rect l="l" t="t" r="r" b="b"/>
              <a:pathLst>
                <a:path w="63341" h="46913">
                  <a:moveTo>
                    <a:pt x="6127" y="43227"/>
                  </a:moveTo>
                  <a:cubicBezTo>
                    <a:pt x="30117" y="59488"/>
                    <a:pt x="66139" y="15663"/>
                    <a:pt x="63149" y="2757"/>
                  </a:cubicBezTo>
                  <a:cubicBezTo>
                    <a:pt x="60160" y="-10150"/>
                    <a:pt x="-22895" y="23466"/>
                    <a:pt x="6127" y="43227"/>
                  </a:cubicBezTo>
                  <a:close/>
                </a:path>
              </a:pathLst>
            </a:custGeom>
            <a:grpFill/>
            <a:ln w="3175" cap="flat">
              <a:solidFill>
                <a:srgbClr val="F3F3F3"/>
              </a:solidFill>
              <a:prstDash val="solid"/>
              <a:miter/>
            </a:ln>
          </p:spPr>
          <p:txBody>
            <a:bodyPr rtlCol="0" anchor="ctr"/>
            <a:lstStyle/>
            <a:p>
              <a:endParaRPr lang="pt-PT"/>
            </a:p>
          </p:txBody>
        </p:sp>
        <p:sp>
          <p:nvSpPr>
            <p:cNvPr id="195" name="Forma livre: Forma 194">
              <a:extLst>
                <a:ext uri="{FF2B5EF4-FFF2-40B4-BE49-F238E27FC236}">
                  <a16:creationId xmlns:a16="http://schemas.microsoft.com/office/drawing/2014/main" id="{C45FA3C2-7B83-4BF8-9A77-C231BABF3DC1}"/>
                </a:ext>
              </a:extLst>
            </p:cNvPr>
            <p:cNvSpPr/>
            <p:nvPr/>
          </p:nvSpPr>
          <p:spPr>
            <a:xfrm>
              <a:off x="2987753" y="1723895"/>
              <a:ext cx="31780" cy="40696"/>
            </a:xfrm>
            <a:custGeom>
              <a:avLst/>
              <a:gdLst>
                <a:gd name="connsiteX0" fmla="*/ 13999 w 31780"/>
                <a:gd name="connsiteY0" fmla="*/ 40472 h 40696"/>
                <a:gd name="connsiteX1" fmla="*/ 18520 w 31780"/>
                <a:gd name="connsiteY1" fmla="*/ -70 h 40696"/>
                <a:gd name="connsiteX2" fmla="*/ 13999 w 31780"/>
                <a:gd name="connsiteY2" fmla="*/ 40472 h 40696"/>
              </a:gdLst>
              <a:ahLst/>
              <a:cxnLst>
                <a:cxn ang="0">
                  <a:pos x="connsiteX0" y="connsiteY0"/>
                </a:cxn>
                <a:cxn ang="0">
                  <a:pos x="connsiteX1" y="connsiteY1"/>
                </a:cxn>
                <a:cxn ang="0">
                  <a:pos x="connsiteX2" y="connsiteY2"/>
                </a:cxn>
              </a:cxnLst>
              <a:rect l="l" t="t" r="r" b="b"/>
              <a:pathLst>
                <a:path w="31780" h="40696">
                  <a:moveTo>
                    <a:pt x="13999" y="40472"/>
                  </a:moveTo>
                  <a:cubicBezTo>
                    <a:pt x="24499" y="38869"/>
                    <a:pt x="45573" y="-1674"/>
                    <a:pt x="18520" y="-70"/>
                  </a:cubicBezTo>
                  <a:cubicBezTo>
                    <a:pt x="-8533" y="1534"/>
                    <a:pt x="-2335" y="42952"/>
                    <a:pt x="13999" y="40472"/>
                  </a:cubicBezTo>
                  <a:close/>
                </a:path>
              </a:pathLst>
            </a:custGeom>
            <a:grpFill/>
            <a:ln w="3175" cap="flat">
              <a:solidFill>
                <a:srgbClr val="F3F3F3"/>
              </a:solidFill>
              <a:prstDash val="solid"/>
              <a:miter/>
            </a:ln>
          </p:spPr>
          <p:txBody>
            <a:bodyPr rtlCol="0" anchor="ctr"/>
            <a:lstStyle/>
            <a:p>
              <a:endParaRPr lang="pt-PT"/>
            </a:p>
          </p:txBody>
        </p:sp>
        <p:sp>
          <p:nvSpPr>
            <p:cNvPr id="196" name="Forma livre: Forma 195">
              <a:extLst>
                <a:ext uri="{FF2B5EF4-FFF2-40B4-BE49-F238E27FC236}">
                  <a16:creationId xmlns:a16="http://schemas.microsoft.com/office/drawing/2014/main" id="{64081407-594F-47B3-8E1B-39453F856D92}"/>
                </a:ext>
              </a:extLst>
            </p:cNvPr>
            <p:cNvSpPr/>
            <p:nvPr/>
          </p:nvSpPr>
          <p:spPr>
            <a:xfrm>
              <a:off x="2747805" y="1514286"/>
              <a:ext cx="230096" cy="159568"/>
            </a:xfrm>
            <a:custGeom>
              <a:avLst/>
              <a:gdLst>
                <a:gd name="connsiteX0" fmla="*/ 229957 w 230096"/>
                <a:gd name="connsiteY0" fmla="*/ 125318 h 159568"/>
                <a:gd name="connsiteX1" fmla="*/ 183435 w 230096"/>
                <a:gd name="connsiteY1" fmla="*/ 84849 h 159568"/>
                <a:gd name="connsiteX2" fmla="*/ 117371 w 230096"/>
                <a:gd name="connsiteY2" fmla="*/ 42702 h 159568"/>
                <a:gd name="connsiteX3" fmla="*/ 75369 w 230096"/>
                <a:gd name="connsiteY3" fmla="*/ 8721 h 159568"/>
                <a:gd name="connsiteX4" fmla="*/ 37816 w 230096"/>
                <a:gd name="connsiteY4" fmla="*/ 33003 h 159568"/>
                <a:gd name="connsiteX5" fmla="*/ 28847 w 230096"/>
                <a:gd name="connsiteY5" fmla="*/ 83171 h 159568"/>
                <a:gd name="connsiteX6" fmla="*/ 336 w 230096"/>
                <a:gd name="connsiteY6" fmla="*/ 131808 h 159568"/>
                <a:gd name="connsiteX7" fmla="*/ 42337 w 230096"/>
                <a:gd name="connsiteY7" fmla="*/ 130204 h 159568"/>
                <a:gd name="connsiteX8" fmla="*/ 60348 w 230096"/>
                <a:gd name="connsiteY8" fmla="*/ 159371 h 159568"/>
                <a:gd name="connsiteX9" fmla="*/ 117371 w 230096"/>
                <a:gd name="connsiteY9" fmla="*/ 125318 h 159568"/>
                <a:gd name="connsiteX10" fmla="*/ 161122 w 230096"/>
                <a:gd name="connsiteY10" fmla="*/ 123714 h 159568"/>
                <a:gd name="connsiteX11" fmla="*/ 229957 w 230096"/>
                <a:gd name="connsiteY11" fmla="*/ 125318 h 159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096" h="159568">
                  <a:moveTo>
                    <a:pt x="229957" y="125318"/>
                  </a:moveTo>
                  <a:cubicBezTo>
                    <a:pt x="232947" y="109130"/>
                    <a:pt x="180445" y="102641"/>
                    <a:pt x="183435" y="84849"/>
                  </a:cubicBezTo>
                  <a:cubicBezTo>
                    <a:pt x="186425" y="67056"/>
                    <a:pt x="133923" y="52400"/>
                    <a:pt x="117371" y="42702"/>
                  </a:cubicBezTo>
                  <a:cubicBezTo>
                    <a:pt x="100818" y="33003"/>
                    <a:pt x="75369" y="28118"/>
                    <a:pt x="75369" y="8721"/>
                  </a:cubicBezTo>
                  <a:cubicBezTo>
                    <a:pt x="75369" y="-10675"/>
                    <a:pt x="39348" y="3836"/>
                    <a:pt x="37816" y="33003"/>
                  </a:cubicBezTo>
                  <a:cubicBezTo>
                    <a:pt x="36285" y="62171"/>
                    <a:pt x="21337" y="55681"/>
                    <a:pt x="28847" y="83171"/>
                  </a:cubicBezTo>
                  <a:cubicBezTo>
                    <a:pt x="36358" y="110662"/>
                    <a:pt x="-4185" y="117224"/>
                    <a:pt x="336" y="131808"/>
                  </a:cubicBezTo>
                  <a:cubicBezTo>
                    <a:pt x="4857" y="146392"/>
                    <a:pt x="24326" y="130204"/>
                    <a:pt x="42337" y="130204"/>
                  </a:cubicBezTo>
                  <a:cubicBezTo>
                    <a:pt x="60348" y="130204"/>
                    <a:pt x="37452" y="157330"/>
                    <a:pt x="60348" y="159371"/>
                  </a:cubicBezTo>
                  <a:cubicBezTo>
                    <a:pt x="78359" y="160976"/>
                    <a:pt x="109860" y="138298"/>
                    <a:pt x="117371" y="125318"/>
                  </a:cubicBezTo>
                  <a:cubicBezTo>
                    <a:pt x="124881" y="112339"/>
                    <a:pt x="139902" y="107526"/>
                    <a:pt x="161122" y="123714"/>
                  </a:cubicBezTo>
                  <a:cubicBezTo>
                    <a:pt x="182341" y="139902"/>
                    <a:pt x="226967" y="141725"/>
                    <a:pt x="229957" y="125318"/>
                  </a:cubicBezTo>
                  <a:close/>
                </a:path>
              </a:pathLst>
            </a:custGeom>
            <a:grpFill/>
            <a:ln w="3175" cap="flat">
              <a:solidFill>
                <a:srgbClr val="F3F3F3"/>
              </a:solidFill>
              <a:prstDash val="solid"/>
              <a:miter/>
            </a:ln>
          </p:spPr>
          <p:txBody>
            <a:bodyPr rtlCol="0" anchor="ctr"/>
            <a:lstStyle/>
            <a:p>
              <a:endParaRPr lang="pt-PT"/>
            </a:p>
          </p:txBody>
        </p:sp>
        <p:sp>
          <p:nvSpPr>
            <p:cNvPr id="197" name="Forma livre: Forma 196">
              <a:extLst>
                <a:ext uri="{FF2B5EF4-FFF2-40B4-BE49-F238E27FC236}">
                  <a16:creationId xmlns:a16="http://schemas.microsoft.com/office/drawing/2014/main" id="{9FC02597-AFB0-4EFA-A4C7-45DC65F51A02}"/>
                </a:ext>
              </a:extLst>
            </p:cNvPr>
            <p:cNvSpPr/>
            <p:nvPr/>
          </p:nvSpPr>
          <p:spPr>
            <a:xfrm>
              <a:off x="1437637" y="935059"/>
              <a:ext cx="354434" cy="252712"/>
            </a:xfrm>
            <a:custGeom>
              <a:avLst/>
              <a:gdLst>
                <a:gd name="connsiteX0" fmla="*/ 309404 w 354434"/>
                <a:gd name="connsiteY0" fmla="*/ 38725 h 252712"/>
                <a:gd name="connsiteX1" fmla="*/ 240423 w 354434"/>
                <a:gd name="connsiteY1" fmla="*/ 30631 h 252712"/>
                <a:gd name="connsiteX2" fmla="*/ 219350 w 354434"/>
                <a:gd name="connsiteY2" fmla="*/ 22537 h 252712"/>
                <a:gd name="connsiteX3" fmla="*/ 151827 w 354434"/>
                <a:gd name="connsiteY3" fmla="*/ 1464 h 252712"/>
                <a:gd name="connsiteX4" fmla="*/ 94732 w 354434"/>
                <a:gd name="connsiteY4" fmla="*/ 9412 h 252712"/>
                <a:gd name="connsiteX5" fmla="*/ 90211 w 354434"/>
                <a:gd name="connsiteY5" fmla="*/ 30631 h 252712"/>
                <a:gd name="connsiteX6" fmla="*/ 63158 w 354434"/>
                <a:gd name="connsiteY6" fmla="*/ 47184 h 252712"/>
                <a:gd name="connsiteX7" fmla="*/ 61991 w 354434"/>
                <a:gd name="connsiteY7" fmla="*/ 48205 h 252712"/>
                <a:gd name="connsiteX8" fmla="*/ 61116 w 354434"/>
                <a:gd name="connsiteY8" fmla="*/ 54403 h 252712"/>
                <a:gd name="connsiteX9" fmla="*/ 36251 w 354434"/>
                <a:gd name="connsiteY9" fmla="*/ 108363 h 252712"/>
                <a:gd name="connsiteX10" fmla="*/ 6281 w 354434"/>
                <a:gd name="connsiteY10" fmla="*/ 163489 h 252712"/>
                <a:gd name="connsiteX11" fmla="*/ 48283 w 354434"/>
                <a:gd name="connsiteY11" fmla="*/ 194261 h 252712"/>
                <a:gd name="connsiteX12" fmla="*/ 96336 w 354434"/>
                <a:gd name="connsiteY12" fmla="*/ 252596 h 252712"/>
                <a:gd name="connsiteX13" fmla="*/ 118795 w 354434"/>
                <a:gd name="connsiteY13" fmla="*/ 236335 h 252712"/>
                <a:gd name="connsiteX14" fmla="*/ 151827 w 354434"/>
                <a:gd name="connsiteY14" fmla="*/ 226637 h 252712"/>
                <a:gd name="connsiteX15" fmla="*/ 184859 w 354434"/>
                <a:gd name="connsiteY15" fmla="*/ 199073 h 252712"/>
                <a:gd name="connsiteX16" fmla="*/ 216360 w 354434"/>
                <a:gd name="connsiteY16" fmla="*/ 163489 h 252712"/>
                <a:gd name="connsiteX17" fmla="*/ 243413 w 354434"/>
                <a:gd name="connsiteY17" fmla="*/ 127832 h 252712"/>
                <a:gd name="connsiteX18" fmla="*/ 351478 w 354434"/>
                <a:gd name="connsiteY18" fmla="*/ 79195 h 252712"/>
                <a:gd name="connsiteX19" fmla="*/ 309404 w 354434"/>
                <a:gd name="connsiteY19" fmla="*/ 38725 h 25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4434" h="252712">
                  <a:moveTo>
                    <a:pt x="309404" y="38725"/>
                  </a:moveTo>
                  <a:cubicBezTo>
                    <a:pt x="282424" y="20933"/>
                    <a:pt x="261424" y="16047"/>
                    <a:pt x="240423" y="30631"/>
                  </a:cubicBezTo>
                  <a:cubicBezTo>
                    <a:pt x="219423" y="45215"/>
                    <a:pt x="235902" y="14443"/>
                    <a:pt x="219350" y="22537"/>
                  </a:cubicBezTo>
                  <a:cubicBezTo>
                    <a:pt x="202797" y="30631"/>
                    <a:pt x="157806" y="9558"/>
                    <a:pt x="151827" y="1464"/>
                  </a:cubicBezTo>
                  <a:cubicBezTo>
                    <a:pt x="148473" y="-3130"/>
                    <a:pt x="121274" y="3141"/>
                    <a:pt x="94732" y="9412"/>
                  </a:cubicBezTo>
                  <a:cubicBezTo>
                    <a:pt x="95461" y="16784"/>
                    <a:pt x="93879" y="24200"/>
                    <a:pt x="90211" y="30631"/>
                  </a:cubicBezTo>
                  <a:cubicBezTo>
                    <a:pt x="84355" y="40154"/>
                    <a:pt x="74300" y="46301"/>
                    <a:pt x="63158" y="47184"/>
                  </a:cubicBezTo>
                  <a:cubicBezTo>
                    <a:pt x="62793" y="49371"/>
                    <a:pt x="61845" y="51996"/>
                    <a:pt x="61991" y="48205"/>
                  </a:cubicBezTo>
                  <a:cubicBezTo>
                    <a:pt x="61882" y="50290"/>
                    <a:pt x="61590" y="52368"/>
                    <a:pt x="61116" y="54403"/>
                  </a:cubicBezTo>
                  <a:cubicBezTo>
                    <a:pt x="71033" y="66726"/>
                    <a:pt x="27501" y="100487"/>
                    <a:pt x="36251" y="108363"/>
                  </a:cubicBezTo>
                  <a:cubicBezTo>
                    <a:pt x="45001" y="116238"/>
                    <a:pt x="27282" y="137530"/>
                    <a:pt x="6281" y="163489"/>
                  </a:cubicBezTo>
                  <a:cubicBezTo>
                    <a:pt x="-14719" y="189448"/>
                    <a:pt x="21303" y="187771"/>
                    <a:pt x="48283" y="194261"/>
                  </a:cubicBezTo>
                  <a:cubicBezTo>
                    <a:pt x="75263" y="200750"/>
                    <a:pt x="78252" y="252596"/>
                    <a:pt x="96336" y="252596"/>
                  </a:cubicBezTo>
                  <a:cubicBezTo>
                    <a:pt x="108295" y="252596"/>
                    <a:pt x="99326" y="236335"/>
                    <a:pt x="118795" y="236335"/>
                  </a:cubicBezTo>
                  <a:cubicBezTo>
                    <a:pt x="138264" y="236335"/>
                    <a:pt x="133816" y="225032"/>
                    <a:pt x="151827" y="226637"/>
                  </a:cubicBezTo>
                  <a:cubicBezTo>
                    <a:pt x="169838" y="228241"/>
                    <a:pt x="184859" y="221751"/>
                    <a:pt x="184859" y="199073"/>
                  </a:cubicBezTo>
                  <a:cubicBezTo>
                    <a:pt x="184859" y="176396"/>
                    <a:pt x="198349" y="168302"/>
                    <a:pt x="216360" y="163489"/>
                  </a:cubicBezTo>
                  <a:cubicBezTo>
                    <a:pt x="234371" y="158676"/>
                    <a:pt x="217891" y="134322"/>
                    <a:pt x="243413" y="127832"/>
                  </a:cubicBezTo>
                  <a:cubicBezTo>
                    <a:pt x="268934" y="121342"/>
                    <a:pt x="339447" y="88966"/>
                    <a:pt x="351478" y="79195"/>
                  </a:cubicBezTo>
                  <a:cubicBezTo>
                    <a:pt x="363510" y="69424"/>
                    <a:pt x="336457" y="56517"/>
                    <a:pt x="309404" y="38725"/>
                  </a:cubicBezTo>
                  <a:close/>
                </a:path>
              </a:pathLst>
            </a:custGeom>
            <a:grpFill/>
            <a:ln w="3175" cap="flat">
              <a:solidFill>
                <a:srgbClr val="F3F3F3"/>
              </a:solidFill>
              <a:prstDash val="solid"/>
              <a:miter/>
            </a:ln>
          </p:spPr>
          <p:txBody>
            <a:bodyPr rtlCol="0" anchor="ctr"/>
            <a:lstStyle/>
            <a:p>
              <a:endParaRPr lang="pt-PT"/>
            </a:p>
          </p:txBody>
        </p:sp>
        <p:sp>
          <p:nvSpPr>
            <p:cNvPr id="198" name="Forma livre: Forma 197">
              <a:extLst>
                <a:ext uri="{FF2B5EF4-FFF2-40B4-BE49-F238E27FC236}">
                  <a16:creationId xmlns:a16="http://schemas.microsoft.com/office/drawing/2014/main" id="{9CCF3FDF-7742-486A-9A38-1895DE51B646}"/>
                </a:ext>
              </a:extLst>
            </p:cNvPr>
            <p:cNvSpPr/>
            <p:nvPr/>
          </p:nvSpPr>
          <p:spPr>
            <a:xfrm>
              <a:off x="2163606" y="765852"/>
              <a:ext cx="243882" cy="143736"/>
            </a:xfrm>
            <a:custGeom>
              <a:avLst/>
              <a:gdLst>
                <a:gd name="connsiteX0" fmla="*/ 197264 w 243882"/>
                <a:gd name="connsiteY0" fmla="*/ 16739 h 143736"/>
                <a:gd name="connsiteX1" fmla="*/ 134263 w 243882"/>
                <a:gd name="connsiteY1" fmla="*/ 2155 h 143736"/>
                <a:gd name="connsiteX2" fmla="*/ 144763 w 243882"/>
                <a:gd name="connsiteY2" fmla="*/ 44302 h 143736"/>
                <a:gd name="connsiteX3" fmla="*/ 105751 w 243882"/>
                <a:gd name="connsiteY3" fmla="*/ 32927 h 143736"/>
                <a:gd name="connsiteX4" fmla="*/ 93720 w 243882"/>
                <a:gd name="connsiteY4" fmla="*/ 58886 h 143736"/>
                <a:gd name="connsiteX5" fmla="*/ 72719 w 243882"/>
                <a:gd name="connsiteY5" fmla="*/ 60490 h 143736"/>
                <a:gd name="connsiteX6" fmla="*/ 17228 w 243882"/>
                <a:gd name="connsiteY6" fmla="*/ 5436 h 143736"/>
                <a:gd name="connsiteX7" fmla="*/ 12707 w 243882"/>
                <a:gd name="connsiteY7" fmla="*/ 50792 h 143736"/>
                <a:gd name="connsiteX8" fmla="*/ 66740 w 243882"/>
                <a:gd name="connsiteY8" fmla="*/ 91262 h 143736"/>
                <a:gd name="connsiteX9" fmla="*/ 147752 w 243882"/>
                <a:gd name="connsiteY9" fmla="*/ 89657 h 143736"/>
                <a:gd name="connsiteX10" fmla="*/ 140461 w 243882"/>
                <a:gd name="connsiteY10" fmla="*/ 135013 h 143736"/>
                <a:gd name="connsiteX11" fmla="*/ 211046 w 243882"/>
                <a:gd name="connsiteY11" fmla="*/ 138221 h 143736"/>
                <a:gd name="connsiteX12" fmla="*/ 239557 w 243882"/>
                <a:gd name="connsiteY12" fmla="*/ 109054 h 143736"/>
                <a:gd name="connsiteX13" fmla="*/ 236568 w 243882"/>
                <a:gd name="connsiteY13" fmla="*/ 71792 h 143736"/>
                <a:gd name="connsiteX14" fmla="*/ 197264 w 243882"/>
                <a:gd name="connsiteY14" fmla="*/ 16739 h 14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3882" h="143736">
                  <a:moveTo>
                    <a:pt x="197264" y="16739"/>
                  </a:moveTo>
                  <a:cubicBezTo>
                    <a:pt x="195806" y="32927"/>
                    <a:pt x="161315" y="13530"/>
                    <a:pt x="134263" y="2155"/>
                  </a:cubicBezTo>
                  <a:cubicBezTo>
                    <a:pt x="107210" y="-9220"/>
                    <a:pt x="123762" y="24833"/>
                    <a:pt x="144763" y="44302"/>
                  </a:cubicBezTo>
                  <a:cubicBezTo>
                    <a:pt x="165763" y="63771"/>
                    <a:pt x="134263" y="54000"/>
                    <a:pt x="105751" y="32927"/>
                  </a:cubicBezTo>
                  <a:cubicBezTo>
                    <a:pt x="77240" y="11853"/>
                    <a:pt x="80230" y="47510"/>
                    <a:pt x="93720" y="58886"/>
                  </a:cubicBezTo>
                  <a:cubicBezTo>
                    <a:pt x="107210" y="70261"/>
                    <a:pt x="90730" y="86376"/>
                    <a:pt x="72719" y="60490"/>
                  </a:cubicBezTo>
                  <a:cubicBezTo>
                    <a:pt x="54708" y="34604"/>
                    <a:pt x="45739" y="7041"/>
                    <a:pt x="17228" y="5436"/>
                  </a:cubicBezTo>
                  <a:cubicBezTo>
                    <a:pt x="-11283" y="3832"/>
                    <a:pt x="1696" y="35333"/>
                    <a:pt x="12707" y="50792"/>
                  </a:cubicBezTo>
                  <a:cubicBezTo>
                    <a:pt x="27728" y="71865"/>
                    <a:pt x="42750" y="76678"/>
                    <a:pt x="66740" y="91262"/>
                  </a:cubicBezTo>
                  <a:cubicBezTo>
                    <a:pt x="90730" y="105845"/>
                    <a:pt x="129741" y="84772"/>
                    <a:pt x="147752" y="89657"/>
                  </a:cubicBezTo>
                  <a:cubicBezTo>
                    <a:pt x="165763" y="94543"/>
                    <a:pt x="128283" y="118825"/>
                    <a:pt x="140461" y="135013"/>
                  </a:cubicBezTo>
                  <a:cubicBezTo>
                    <a:pt x="152638" y="151201"/>
                    <a:pt x="185524" y="139898"/>
                    <a:pt x="211046" y="138221"/>
                  </a:cubicBezTo>
                  <a:cubicBezTo>
                    <a:pt x="236568" y="136544"/>
                    <a:pt x="224536" y="120429"/>
                    <a:pt x="239557" y="109054"/>
                  </a:cubicBezTo>
                  <a:cubicBezTo>
                    <a:pt x="254578" y="97679"/>
                    <a:pt x="224536" y="99283"/>
                    <a:pt x="236568" y="71792"/>
                  </a:cubicBezTo>
                  <a:cubicBezTo>
                    <a:pt x="248599" y="44302"/>
                    <a:pt x="198795" y="551"/>
                    <a:pt x="197264" y="16739"/>
                  </a:cubicBezTo>
                  <a:close/>
                </a:path>
              </a:pathLst>
            </a:custGeom>
            <a:grpFill/>
            <a:ln w="3175" cap="flat">
              <a:solidFill>
                <a:srgbClr val="F3F3F3"/>
              </a:solidFill>
              <a:prstDash val="solid"/>
              <a:miter/>
            </a:ln>
          </p:spPr>
          <p:txBody>
            <a:bodyPr rtlCol="0" anchor="ctr"/>
            <a:lstStyle/>
            <a:p>
              <a:endParaRPr lang="pt-PT"/>
            </a:p>
          </p:txBody>
        </p:sp>
        <p:sp>
          <p:nvSpPr>
            <p:cNvPr id="199" name="Forma livre: Forma 198">
              <a:extLst>
                <a:ext uri="{FF2B5EF4-FFF2-40B4-BE49-F238E27FC236}">
                  <a16:creationId xmlns:a16="http://schemas.microsoft.com/office/drawing/2014/main" id="{E24B60E6-F522-4651-9BF3-3F9114716417}"/>
                </a:ext>
              </a:extLst>
            </p:cNvPr>
            <p:cNvSpPr/>
            <p:nvPr/>
          </p:nvSpPr>
          <p:spPr>
            <a:xfrm>
              <a:off x="1349895" y="2328488"/>
              <a:ext cx="183523" cy="120480"/>
            </a:xfrm>
            <a:custGeom>
              <a:avLst/>
              <a:gdLst>
                <a:gd name="connsiteX0" fmla="*/ 161255 w 183523"/>
                <a:gd name="connsiteY0" fmla="*/ 87992 h 120480"/>
                <a:gd name="connsiteX1" fmla="*/ 122243 w 183523"/>
                <a:gd name="connsiteY1" fmla="*/ 68522 h 120480"/>
                <a:gd name="connsiteX2" fmla="*/ 82429 w 183523"/>
                <a:gd name="connsiteY2" fmla="*/ 20761 h 120480"/>
                <a:gd name="connsiteX3" fmla="*/ 38168 w 183523"/>
                <a:gd name="connsiteY3" fmla="*/ 10187 h 120480"/>
                <a:gd name="connsiteX4" fmla="*/ 2875 w 183523"/>
                <a:gd name="connsiteY4" fmla="*/ 4573 h 120480"/>
                <a:gd name="connsiteX5" fmla="*/ 13448 w 183523"/>
                <a:gd name="connsiteY5" fmla="*/ 21563 h 120480"/>
                <a:gd name="connsiteX6" fmla="*/ 29199 w 183523"/>
                <a:gd name="connsiteY6" fmla="*/ 32865 h 120480"/>
                <a:gd name="connsiteX7" fmla="*/ 52460 w 183523"/>
                <a:gd name="connsiteY7" fmla="*/ 52334 h 120480"/>
                <a:gd name="connsiteX8" fmla="*/ 74335 w 183523"/>
                <a:gd name="connsiteY8" fmla="*/ 68376 h 120480"/>
                <a:gd name="connsiteX9" fmla="*/ 129972 w 183523"/>
                <a:gd name="connsiteY9" fmla="*/ 118107 h 120480"/>
                <a:gd name="connsiteX10" fmla="*/ 178901 w 183523"/>
                <a:gd name="connsiteY10" fmla="*/ 117669 h 120480"/>
                <a:gd name="connsiteX11" fmla="*/ 182474 w 183523"/>
                <a:gd name="connsiteY11" fmla="*/ 102575 h 120480"/>
                <a:gd name="connsiteX12" fmla="*/ 161255 w 183523"/>
                <a:gd name="connsiteY12" fmla="*/ 87992 h 12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523" h="120480">
                  <a:moveTo>
                    <a:pt x="161255" y="87992"/>
                  </a:moveTo>
                  <a:cubicBezTo>
                    <a:pt x="151483" y="76616"/>
                    <a:pt x="125962" y="79023"/>
                    <a:pt x="122243" y="68522"/>
                  </a:cubicBezTo>
                  <a:cubicBezTo>
                    <a:pt x="118524" y="58022"/>
                    <a:pt x="95190" y="19958"/>
                    <a:pt x="82429" y="20761"/>
                  </a:cubicBezTo>
                  <a:cubicBezTo>
                    <a:pt x="69669" y="21563"/>
                    <a:pt x="53262" y="22365"/>
                    <a:pt x="38168" y="10187"/>
                  </a:cubicBezTo>
                  <a:cubicBezTo>
                    <a:pt x="23074" y="-1990"/>
                    <a:pt x="13448" y="-2719"/>
                    <a:pt x="2875" y="4573"/>
                  </a:cubicBezTo>
                  <a:cubicBezTo>
                    <a:pt x="-7698" y="11865"/>
                    <a:pt x="14178" y="13469"/>
                    <a:pt x="13448" y="21563"/>
                  </a:cubicBezTo>
                  <a:cubicBezTo>
                    <a:pt x="12719" y="29657"/>
                    <a:pt x="20157" y="34542"/>
                    <a:pt x="29199" y="32865"/>
                  </a:cubicBezTo>
                  <a:cubicBezTo>
                    <a:pt x="38241" y="31188"/>
                    <a:pt x="43418" y="51532"/>
                    <a:pt x="52460" y="52334"/>
                  </a:cubicBezTo>
                  <a:cubicBezTo>
                    <a:pt x="61502" y="53137"/>
                    <a:pt x="64346" y="67502"/>
                    <a:pt x="74335" y="68376"/>
                  </a:cubicBezTo>
                  <a:cubicBezTo>
                    <a:pt x="105982" y="70637"/>
                    <a:pt x="122024" y="92075"/>
                    <a:pt x="129972" y="118107"/>
                  </a:cubicBezTo>
                  <a:cubicBezTo>
                    <a:pt x="148567" y="120440"/>
                    <a:pt x="164755" y="121899"/>
                    <a:pt x="178901" y="117669"/>
                  </a:cubicBezTo>
                  <a:cubicBezTo>
                    <a:pt x="179032" y="112441"/>
                    <a:pt x="180250" y="107300"/>
                    <a:pt x="182474" y="102575"/>
                  </a:cubicBezTo>
                  <a:cubicBezTo>
                    <a:pt x="187797" y="92002"/>
                    <a:pt x="171317" y="99294"/>
                    <a:pt x="161255" y="87992"/>
                  </a:cubicBezTo>
                  <a:close/>
                </a:path>
              </a:pathLst>
            </a:custGeom>
            <a:grpFill/>
            <a:ln w="3175" cap="flat">
              <a:solidFill>
                <a:srgbClr val="F3F3F3"/>
              </a:solidFill>
              <a:prstDash val="solid"/>
              <a:miter/>
            </a:ln>
          </p:spPr>
          <p:txBody>
            <a:bodyPr rtlCol="0" anchor="ctr"/>
            <a:lstStyle/>
            <a:p>
              <a:endParaRPr lang="pt-PT"/>
            </a:p>
          </p:txBody>
        </p:sp>
        <p:sp>
          <p:nvSpPr>
            <p:cNvPr id="200" name="Forma livre: Forma 199">
              <a:extLst>
                <a:ext uri="{FF2B5EF4-FFF2-40B4-BE49-F238E27FC236}">
                  <a16:creationId xmlns:a16="http://schemas.microsoft.com/office/drawing/2014/main" id="{2D7305B2-9A49-4896-A219-2B9862D7FD9C}"/>
                </a:ext>
              </a:extLst>
            </p:cNvPr>
            <p:cNvSpPr/>
            <p:nvPr/>
          </p:nvSpPr>
          <p:spPr>
            <a:xfrm>
              <a:off x="1664207" y="823807"/>
              <a:ext cx="54401" cy="40186"/>
            </a:xfrm>
            <a:custGeom>
              <a:avLst/>
              <a:gdLst>
                <a:gd name="connsiteX0" fmla="*/ 1821 w 54401"/>
                <a:gd name="connsiteY0" fmla="*/ 39797 h 40186"/>
                <a:gd name="connsiteX1" fmla="*/ 54323 w 54401"/>
                <a:gd name="connsiteY1" fmla="*/ 2536 h 40186"/>
                <a:gd name="connsiteX2" fmla="*/ 1821 w 54401"/>
                <a:gd name="connsiteY2" fmla="*/ 39797 h 40186"/>
              </a:gdLst>
              <a:ahLst/>
              <a:cxnLst>
                <a:cxn ang="0">
                  <a:pos x="connsiteX0" y="connsiteY0"/>
                </a:cxn>
                <a:cxn ang="0">
                  <a:pos x="connsiteX1" y="connsiteY1"/>
                </a:cxn>
                <a:cxn ang="0">
                  <a:pos x="connsiteX2" y="connsiteY2"/>
                </a:cxn>
              </a:cxnLst>
              <a:rect l="l" t="t" r="r" b="b"/>
              <a:pathLst>
                <a:path w="54401" h="40186">
                  <a:moveTo>
                    <a:pt x="1821" y="39797"/>
                  </a:moveTo>
                  <a:cubicBezTo>
                    <a:pt x="28801" y="43005"/>
                    <a:pt x="55854" y="17119"/>
                    <a:pt x="54323" y="2536"/>
                  </a:cubicBezTo>
                  <a:cubicBezTo>
                    <a:pt x="52791" y="-12048"/>
                    <a:pt x="-11596" y="38193"/>
                    <a:pt x="1821" y="39797"/>
                  </a:cubicBezTo>
                  <a:close/>
                </a:path>
              </a:pathLst>
            </a:custGeom>
            <a:grpFill/>
            <a:ln w="3175" cap="flat">
              <a:solidFill>
                <a:srgbClr val="F3F3F3"/>
              </a:solidFill>
              <a:prstDash val="solid"/>
              <a:miter/>
            </a:ln>
          </p:spPr>
          <p:txBody>
            <a:bodyPr rtlCol="0" anchor="ctr"/>
            <a:lstStyle/>
            <a:p>
              <a:endParaRPr lang="pt-PT"/>
            </a:p>
          </p:txBody>
        </p:sp>
        <p:sp>
          <p:nvSpPr>
            <p:cNvPr id="201" name="Forma livre: Forma 200">
              <a:extLst>
                <a:ext uri="{FF2B5EF4-FFF2-40B4-BE49-F238E27FC236}">
                  <a16:creationId xmlns:a16="http://schemas.microsoft.com/office/drawing/2014/main" id="{F3732B93-97E7-4F4A-8C9B-50A39863F3AF}"/>
                </a:ext>
              </a:extLst>
            </p:cNvPr>
            <p:cNvSpPr/>
            <p:nvPr/>
          </p:nvSpPr>
          <p:spPr>
            <a:xfrm>
              <a:off x="3532617" y="2374376"/>
              <a:ext cx="74377" cy="34855"/>
            </a:xfrm>
            <a:custGeom>
              <a:avLst/>
              <a:gdLst>
                <a:gd name="connsiteX0" fmla="*/ 61818 w 74377"/>
                <a:gd name="connsiteY0" fmla="*/ 31166 h 34855"/>
                <a:gd name="connsiteX1" fmla="*/ 74360 w 74377"/>
                <a:gd name="connsiteY1" fmla="*/ 34738 h 34855"/>
                <a:gd name="connsiteX2" fmla="*/ 67069 w 74377"/>
                <a:gd name="connsiteY2" fmla="*/ 21613 h 34855"/>
                <a:gd name="connsiteX3" fmla="*/ 66193 w 74377"/>
                <a:gd name="connsiteY3" fmla="*/ 18186 h 34855"/>
                <a:gd name="connsiteX4" fmla="*/ -17 w 74377"/>
                <a:gd name="connsiteY4" fmla="*/ -117 h 34855"/>
                <a:gd name="connsiteX5" fmla="*/ 2535 w 74377"/>
                <a:gd name="connsiteY5" fmla="*/ 10967 h 34855"/>
                <a:gd name="connsiteX6" fmla="*/ 42057 w 74377"/>
                <a:gd name="connsiteY6" fmla="*/ 31457 h 34855"/>
                <a:gd name="connsiteX7" fmla="*/ 61818 w 74377"/>
                <a:gd name="connsiteY7" fmla="*/ 31166 h 3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377" h="34855">
                  <a:moveTo>
                    <a:pt x="61818" y="31166"/>
                  </a:moveTo>
                  <a:cubicBezTo>
                    <a:pt x="66048" y="32259"/>
                    <a:pt x="70204" y="33426"/>
                    <a:pt x="74360" y="34738"/>
                  </a:cubicBezTo>
                  <a:cubicBezTo>
                    <a:pt x="71145" y="30845"/>
                    <a:pt x="68673" y="26396"/>
                    <a:pt x="67069" y="21613"/>
                  </a:cubicBezTo>
                  <a:cubicBezTo>
                    <a:pt x="66696" y="20490"/>
                    <a:pt x="66405" y="19345"/>
                    <a:pt x="66193" y="18186"/>
                  </a:cubicBezTo>
                  <a:cubicBezTo>
                    <a:pt x="45266" y="8517"/>
                    <a:pt x="22902" y="2333"/>
                    <a:pt x="-17" y="-117"/>
                  </a:cubicBezTo>
                  <a:cubicBezTo>
                    <a:pt x="1405" y="3420"/>
                    <a:pt x="2273" y="7161"/>
                    <a:pt x="2535" y="10967"/>
                  </a:cubicBezTo>
                  <a:cubicBezTo>
                    <a:pt x="14924" y="19207"/>
                    <a:pt x="28181" y="26083"/>
                    <a:pt x="42057" y="31457"/>
                  </a:cubicBezTo>
                  <a:cubicBezTo>
                    <a:pt x="48518" y="29736"/>
                    <a:pt x="55307" y="29634"/>
                    <a:pt x="61818" y="31166"/>
                  </a:cubicBezTo>
                  <a:close/>
                </a:path>
              </a:pathLst>
            </a:custGeom>
            <a:grpFill/>
            <a:ln w="3175" cap="flat">
              <a:solidFill>
                <a:srgbClr val="F3F3F3"/>
              </a:solidFill>
              <a:prstDash val="solid"/>
              <a:miter/>
            </a:ln>
          </p:spPr>
          <p:txBody>
            <a:bodyPr rtlCol="0" anchor="ctr"/>
            <a:lstStyle/>
            <a:p>
              <a:endParaRPr lang="pt-PT"/>
            </a:p>
          </p:txBody>
        </p:sp>
        <p:sp>
          <p:nvSpPr>
            <p:cNvPr id="202" name="Forma livre: Forma 201">
              <a:extLst>
                <a:ext uri="{FF2B5EF4-FFF2-40B4-BE49-F238E27FC236}">
                  <a16:creationId xmlns:a16="http://schemas.microsoft.com/office/drawing/2014/main" id="{7BE1421A-4B73-492A-95AD-8C5315EFE696}"/>
                </a:ext>
              </a:extLst>
            </p:cNvPr>
            <p:cNvSpPr/>
            <p:nvPr/>
          </p:nvSpPr>
          <p:spPr>
            <a:xfrm>
              <a:off x="3702426" y="2294317"/>
              <a:ext cx="222844" cy="220739"/>
            </a:xfrm>
            <a:custGeom>
              <a:avLst/>
              <a:gdLst>
                <a:gd name="connsiteX0" fmla="*/ 205341 w 222844"/>
                <a:gd name="connsiteY0" fmla="*/ 179112 h 220739"/>
                <a:gd name="connsiteX1" fmla="*/ 203372 w 222844"/>
                <a:gd name="connsiteY1" fmla="*/ 159643 h 220739"/>
                <a:gd name="connsiteX2" fmla="*/ 189372 w 222844"/>
                <a:gd name="connsiteY2" fmla="*/ 151039 h 220739"/>
                <a:gd name="connsiteX3" fmla="*/ 191340 w 222844"/>
                <a:gd name="connsiteY3" fmla="*/ 115381 h 220739"/>
                <a:gd name="connsiteX4" fmla="*/ 164360 w 222844"/>
                <a:gd name="connsiteY4" fmla="*/ 108090 h 220739"/>
                <a:gd name="connsiteX5" fmla="*/ 134318 w 222844"/>
                <a:gd name="connsiteY5" fmla="*/ 101600 h 220739"/>
                <a:gd name="connsiteX6" fmla="*/ 119297 w 222844"/>
                <a:gd name="connsiteY6" fmla="*/ 79724 h 220739"/>
                <a:gd name="connsiteX7" fmla="*/ 93265 w 222844"/>
                <a:gd name="connsiteY7" fmla="*/ 80818 h 220739"/>
                <a:gd name="connsiteX8" fmla="*/ 96327 w 222844"/>
                <a:gd name="connsiteY8" fmla="*/ 54932 h 220739"/>
                <a:gd name="connsiteX9" fmla="*/ 120318 w 222844"/>
                <a:gd name="connsiteY9" fmla="*/ 13879 h 220739"/>
                <a:gd name="connsiteX10" fmla="*/ 104276 w 222844"/>
                <a:gd name="connsiteY10" fmla="*/ 1993 h 220739"/>
                <a:gd name="connsiteX11" fmla="*/ 49295 w 222844"/>
                <a:gd name="connsiteY11" fmla="*/ 84099 h 220739"/>
                <a:gd name="connsiteX12" fmla="*/ 34274 w 222844"/>
                <a:gd name="connsiteY12" fmla="*/ 118590 h 220739"/>
                <a:gd name="connsiteX13" fmla="*/ 15242 w 222844"/>
                <a:gd name="connsiteY13" fmla="*/ 140465 h 220739"/>
                <a:gd name="connsiteX14" fmla="*/ 5252 w 222844"/>
                <a:gd name="connsiteY14" fmla="*/ 184727 h 220739"/>
                <a:gd name="connsiteX15" fmla="*/ 14075 w 222844"/>
                <a:gd name="connsiteY15" fmla="*/ 187279 h 220739"/>
                <a:gd name="connsiteX16" fmla="*/ 39670 w 222844"/>
                <a:gd name="connsiteY16" fmla="*/ 175102 h 220739"/>
                <a:gd name="connsiteX17" fmla="*/ 53014 w 222844"/>
                <a:gd name="connsiteY17" fmla="*/ 172477 h 220739"/>
                <a:gd name="connsiteX18" fmla="*/ 74160 w 222844"/>
                <a:gd name="connsiteY18" fmla="*/ 166060 h 220739"/>
                <a:gd name="connsiteX19" fmla="*/ 81452 w 222844"/>
                <a:gd name="connsiteY19" fmla="*/ 166060 h 220739"/>
                <a:gd name="connsiteX20" fmla="*/ 85098 w 222844"/>
                <a:gd name="connsiteY20" fmla="*/ 164820 h 220739"/>
                <a:gd name="connsiteX21" fmla="*/ 126880 w 222844"/>
                <a:gd name="connsiteY21" fmla="*/ 170654 h 220739"/>
                <a:gd name="connsiteX22" fmla="*/ 140662 w 222844"/>
                <a:gd name="connsiteY22" fmla="*/ 183415 h 220739"/>
                <a:gd name="connsiteX23" fmla="*/ 141625 w 222844"/>
                <a:gd name="connsiteY23" fmla="*/ 185121 h 220739"/>
                <a:gd name="connsiteX24" fmla="*/ 141610 w 222844"/>
                <a:gd name="connsiteY24" fmla="*/ 185165 h 220739"/>
                <a:gd name="connsiteX25" fmla="*/ 141974 w 222844"/>
                <a:gd name="connsiteY25" fmla="*/ 185821 h 220739"/>
                <a:gd name="connsiteX26" fmla="*/ 143506 w 222844"/>
                <a:gd name="connsiteY26" fmla="*/ 186623 h 220739"/>
                <a:gd name="connsiteX27" fmla="*/ 155465 w 222844"/>
                <a:gd name="connsiteY27" fmla="*/ 197415 h 220739"/>
                <a:gd name="connsiteX28" fmla="*/ 157361 w 222844"/>
                <a:gd name="connsiteY28" fmla="*/ 196321 h 220739"/>
                <a:gd name="connsiteX29" fmla="*/ 178361 w 222844"/>
                <a:gd name="connsiteY29" fmla="*/ 207113 h 220739"/>
                <a:gd name="connsiteX30" fmla="*/ 220362 w 222844"/>
                <a:gd name="connsiteY30" fmla="*/ 211415 h 220739"/>
                <a:gd name="connsiteX31" fmla="*/ 205341 w 222844"/>
                <a:gd name="connsiteY31" fmla="*/ 179112 h 220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2844" h="220739">
                  <a:moveTo>
                    <a:pt x="205341" y="179112"/>
                  </a:moveTo>
                  <a:cubicBezTo>
                    <a:pt x="199361" y="190998"/>
                    <a:pt x="190757" y="170435"/>
                    <a:pt x="203372" y="159643"/>
                  </a:cubicBezTo>
                  <a:cubicBezTo>
                    <a:pt x="215987" y="148851"/>
                    <a:pt x="201330" y="144549"/>
                    <a:pt x="189372" y="151039"/>
                  </a:cubicBezTo>
                  <a:cubicBezTo>
                    <a:pt x="177413" y="157529"/>
                    <a:pt x="180330" y="121871"/>
                    <a:pt x="191340" y="115381"/>
                  </a:cubicBezTo>
                  <a:cubicBezTo>
                    <a:pt x="202351" y="108892"/>
                    <a:pt x="164360" y="95912"/>
                    <a:pt x="164360" y="108090"/>
                  </a:cubicBezTo>
                  <a:cubicBezTo>
                    <a:pt x="164360" y="120267"/>
                    <a:pt x="137308" y="112465"/>
                    <a:pt x="134318" y="101600"/>
                  </a:cubicBezTo>
                  <a:cubicBezTo>
                    <a:pt x="131329" y="90735"/>
                    <a:pt x="112442" y="87599"/>
                    <a:pt x="119297" y="79724"/>
                  </a:cubicBezTo>
                  <a:cubicBezTo>
                    <a:pt x="126151" y="71849"/>
                    <a:pt x="96327" y="67912"/>
                    <a:pt x="93265" y="80818"/>
                  </a:cubicBezTo>
                  <a:cubicBezTo>
                    <a:pt x="90202" y="93725"/>
                    <a:pt x="81306" y="72214"/>
                    <a:pt x="96327" y="54932"/>
                  </a:cubicBezTo>
                  <a:cubicBezTo>
                    <a:pt x="111349" y="37650"/>
                    <a:pt x="106317" y="22483"/>
                    <a:pt x="120318" y="13879"/>
                  </a:cubicBezTo>
                  <a:cubicBezTo>
                    <a:pt x="134318" y="5274"/>
                    <a:pt x="119297" y="-4497"/>
                    <a:pt x="104276" y="1993"/>
                  </a:cubicBezTo>
                  <a:cubicBezTo>
                    <a:pt x="89254" y="8483"/>
                    <a:pt x="49295" y="67620"/>
                    <a:pt x="49295" y="84099"/>
                  </a:cubicBezTo>
                  <a:cubicBezTo>
                    <a:pt x="49295" y="100579"/>
                    <a:pt x="48274" y="119757"/>
                    <a:pt x="34274" y="118590"/>
                  </a:cubicBezTo>
                  <a:cubicBezTo>
                    <a:pt x="20273" y="117423"/>
                    <a:pt x="4231" y="131569"/>
                    <a:pt x="15242" y="140465"/>
                  </a:cubicBezTo>
                  <a:cubicBezTo>
                    <a:pt x="26252" y="149362"/>
                    <a:pt x="-13926" y="173644"/>
                    <a:pt x="5252" y="184727"/>
                  </a:cubicBezTo>
                  <a:cubicBezTo>
                    <a:pt x="7957" y="186251"/>
                    <a:pt x="10976" y="187126"/>
                    <a:pt x="14075" y="187279"/>
                  </a:cubicBezTo>
                  <a:cubicBezTo>
                    <a:pt x="20776" y="180155"/>
                    <a:pt x="29913" y="175809"/>
                    <a:pt x="39670" y="175102"/>
                  </a:cubicBezTo>
                  <a:cubicBezTo>
                    <a:pt x="44096" y="174030"/>
                    <a:pt x="48544" y="173155"/>
                    <a:pt x="53014" y="172477"/>
                  </a:cubicBezTo>
                  <a:cubicBezTo>
                    <a:pt x="59503" y="168802"/>
                    <a:pt x="66722" y="166607"/>
                    <a:pt x="74160" y="166060"/>
                  </a:cubicBezTo>
                  <a:cubicBezTo>
                    <a:pt x="76581" y="165732"/>
                    <a:pt x="79031" y="165732"/>
                    <a:pt x="81452" y="166060"/>
                  </a:cubicBezTo>
                  <a:cubicBezTo>
                    <a:pt x="82619" y="165622"/>
                    <a:pt x="83785" y="165185"/>
                    <a:pt x="85098" y="164820"/>
                  </a:cubicBezTo>
                  <a:cubicBezTo>
                    <a:pt x="99274" y="161634"/>
                    <a:pt x="114119" y="163712"/>
                    <a:pt x="126880" y="170654"/>
                  </a:cubicBezTo>
                  <a:cubicBezTo>
                    <a:pt x="132728" y="173315"/>
                    <a:pt x="137563" y="177785"/>
                    <a:pt x="140662" y="183415"/>
                  </a:cubicBezTo>
                  <a:cubicBezTo>
                    <a:pt x="141398" y="183619"/>
                    <a:pt x="141829" y="184384"/>
                    <a:pt x="141625" y="185121"/>
                  </a:cubicBezTo>
                  <a:cubicBezTo>
                    <a:pt x="141617" y="185135"/>
                    <a:pt x="141617" y="185150"/>
                    <a:pt x="141610" y="185165"/>
                  </a:cubicBezTo>
                  <a:cubicBezTo>
                    <a:pt x="141610" y="185165"/>
                    <a:pt x="141610" y="185602"/>
                    <a:pt x="141974" y="185821"/>
                  </a:cubicBezTo>
                  <a:lnTo>
                    <a:pt x="143506" y="186623"/>
                  </a:lnTo>
                  <a:cubicBezTo>
                    <a:pt x="148318" y="189175"/>
                    <a:pt x="152431" y="192887"/>
                    <a:pt x="155465" y="197415"/>
                  </a:cubicBezTo>
                  <a:lnTo>
                    <a:pt x="157361" y="196321"/>
                  </a:lnTo>
                  <a:cubicBezTo>
                    <a:pt x="169319" y="189832"/>
                    <a:pt x="184340" y="196321"/>
                    <a:pt x="178361" y="207113"/>
                  </a:cubicBezTo>
                  <a:cubicBezTo>
                    <a:pt x="172382" y="217905"/>
                    <a:pt x="211393" y="228989"/>
                    <a:pt x="220362" y="211415"/>
                  </a:cubicBezTo>
                  <a:cubicBezTo>
                    <a:pt x="229331" y="193842"/>
                    <a:pt x="211393" y="167227"/>
                    <a:pt x="205341" y="179112"/>
                  </a:cubicBezTo>
                  <a:close/>
                </a:path>
              </a:pathLst>
            </a:custGeom>
            <a:grpFill/>
            <a:ln w="3175" cap="flat">
              <a:solidFill>
                <a:srgbClr val="F3F3F3"/>
              </a:solidFill>
              <a:prstDash val="solid"/>
              <a:miter/>
            </a:ln>
          </p:spPr>
          <p:txBody>
            <a:bodyPr rtlCol="0" anchor="ctr"/>
            <a:lstStyle/>
            <a:p>
              <a:endParaRPr lang="pt-PT"/>
            </a:p>
          </p:txBody>
        </p:sp>
        <p:sp>
          <p:nvSpPr>
            <p:cNvPr id="203" name="Forma livre: Forma 202">
              <a:extLst>
                <a:ext uri="{FF2B5EF4-FFF2-40B4-BE49-F238E27FC236}">
                  <a16:creationId xmlns:a16="http://schemas.microsoft.com/office/drawing/2014/main" id="{FDFC40E4-2C55-40A4-98CE-9D8637CA3F2B}"/>
                </a:ext>
              </a:extLst>
            </p:cNvPr>
            <p:cNvSpPr/>
            <p:nvPr/>
          </p:nvSpPr>
          <p:spPr>
            <a:xfrm>
              <a:off x="916368" y="965121"/>
              <a:ext cx="2908416" cy="1760504"/>
            </a:xfrm>
            <a:custGeom>
              <a:avLst/>
              <a:gdLst>
                <a:gd name="connsiteX0" fmla="*/ 2898136 w 2908416"/>
                <a:gd name="connsiteY0" fmla="*/ 1286125 h 1760504"/>
                <a:gd name="connsiteX1" fmla="*/ 2888364 w 2908416"/>
                <a:gd name="connsiteY1" fmla="*/ 1275552 h 1760504"/>
                <a:gd name="connsiteX2" fmla="*/ 2905573 w 2908416"/>
                <a:gd name="connsiteY2" fmla="*/ 1261916 h 1760504"/>
                <a:gd name="connsiteX3" fmla="*/ 2890115 w 2908416"/>
                <a:gd name="connsiteY3" fmla="*/ 1247770 h 1760504"/>
                <a:gd name="connsiteX4" fmla="*/ 2885229 w 2908416"/>
                <a:gd name="connsiteY4" fmla="*/ 1230197 h 1760504"/>
                <a:gd name="connsiteX5" fmla="*/ 2876625 w 2908416"/>
                <a:gd name="connsiteY5" fmla="*/ 1218530 h 1760504"/>
                <a:gd name="connsiteX6" fmla="*/ 2854749 w 2908416"/>
                <a:gd name="connsiteY6" fmla="*/ 1230197 h 1760504"/>
                <a:gd name="connsiteX7" fmla="*/ 2852488 w 2908416"/>
                <a:gd name="connsiteY7" fmla="*/ 1201029 h 1760504"/>
                <a:gd name="connsiteX8" fmla="*/ 2799987 w 2908416"/>
                <a:gd name="connsiteY8" fmla="*/ 1214811 h 1760504"/>
                <a:gd name="connsiteX9" fmla="*/ 2767684 w 2908416"/>
                <a:gd name="connsiteY9" fmla="*/ 1230197 h 1760504"/>
                <a:gd name="connsiteX10" fmla="*/ 2759444 w 2908416"/>
                <a:gd name="connsiteY10" fmla="*/ 1215613 h 1760504"/>
                <a:gd name="connsiteX11" fmla="*/ 2778914 w 2908416"/>
                <a:gd name="connsiteY11" fmla="*/ 1206717 h 1760504"/>
                <a:gd name="connsiteX12" fmla="*/ 2809685 w 2908416"/>
                <a:gd name="connsiteY12" fmla="*/ 1194539 h 1760504"/>
                <a:gd name="connsiteX13" fmla="*/ 2842353 w 2908416"/>
                <a:gd name="connsiteY13" fmla="*/ 1183237 h 1760504"/>
                <a:gd name="connsiteX14" fmla="*/ 2836738 w 2908416"/>
                <a:gd name="connsiteY14" fmla="*/ 1174195 h 1760504"/>
                <a:gd name="connsiteX15" fmla="*/ 2836155 w 2908416"/>
                <a:gd name="connsiteY15" fmla="*/ 1172955 h 1760504"/>
                <a:gd name="connsiteX16" fmla="*/ 2826311 w 2908416"/>
                <a:gd name="connsiteY16" fmla="*/ 1163549 h 1760504"/>
                <a:gd name="connsiteX17" fmla="*/ 2819748 w 2908416"/>
                <a:gd name="connsiteY17" fmla="*/ 1164205 h 1760504"/>
                <a:gd name="connsiteX18" fmla="*/ 2817925 w 2908416"/>
                <a:gd name="connsiteY18" fmla="*/ 1164205 h 1760504"/>
                <a:gd name="connsiteX19" fmla="*/ 2802612 w 2908416"/>
                <a:gd name="connsiteY19" fmla="*/ 1160778 h 1760504"/>
                <a:gd name="connsiteX20" fmla="*/ 2783726 w 2908416"/>
                <a:gd name="connsiteY20" fmla="*/ 1165955 h 1760504"/>
                <a:gd name="connsiteX21" fmla="*/ 2751861 w 2908416"/>
                <a:gd name="connsiteY21" fmla="*/ 1148163 h 1760504"/>
                <a:gd name="connsiteX22" fmla="*/ 2750548 w 2908416"/>
                <a:gd name="connsiteY22" fmla="*/ 1148163 h 1760504"/>
                <a:gd name="connsiteX23" fmla="*/ 2720724 w 2908416"/>
                <a:gd name="connsiteY23" fmla="*/ 1132923 h 1760504"/>
                <a:gd name="connsiteX24" fmla="*/ 2704026 w 2908416"/>
                <a:gd name="connsiteY24" fmla="*/ 1113527 h 1760504"/>
                <a:gd name="connsiteX25" fmla="*/ 2704026 w 2908416"/>
                <a:gd name="connsiteY25" fmla="*/ 1113527 h 1760504"/>
                <a:gd name="connsiteX26" fmla="*/ 2702495 w 2908416"/>
                <a:gd name="connsiteY26" fmla="*/ 1107402 h 1760504"/>
                <a:gd name="connsiteX27" fmla="*/ 2702495 w 2908416"/>
                <a:gd name="connsiteY27" fmla="*/ 1107402 h 1760504"/>
                <a:gd name="connsiteX28" fmla="*/ 2701984 w 2908416"/>
                <a:gd name="connsiteY28" fmla="*/ 1101131 h 1760504"/>
                <a:gd name="connsiteX29" fmla="*/ 2701984 w 2908416"/>
                <a:gd name="connsiteY29" fmla="*/ 1101131 h 1760504"/>
                <a:gd name="connsiteX30" fmla="*/ 2702568 w 2908416"/>
                <a:gd name="connsiteY30" fmla="*/ 1094933 h 1760504"/>
                <a:gd name="connsiteX31" fmla="*/ 2702568 w 2908416"/>
                <a:gd name="connsiteY31" fmla="*/ 1094933 h 1760504"/>
                <a:gd name="connsiteX32" fmla="*/ 2704172 w 2908416"/>
                <a:gd name="connsiteY32" fmla="*/ 1088807 h 1760504"/>
                <a:gd name="connsiteX33" fmla="*/ 2682807 w 2908416"/>
                <a:gd name="connsiteY33" fmla="*/ 1077724 h 1760504"/>
                <a:gd name="connsiteX34" fmla="*/ 2686599 w 2908416"/>
                <a:gd name="connsiteY34" fmla="*/ 1068026 h 1760504"/>
                <a:gd name="connsiteX35" fmla="*/ 2713578 w 2908416"/>
                <a:gd name="connsiteY35" fmla="*/ 1051838 h 1760504"/>
                <a:gd name="connsiteX36" fmla="*/ 2700088 w 2908416"/>
                <a:gd name="connsiteY36" fmla="*/ 1035650 h 1760504"/>
                <a:gd name="connsiteX37" fmla="*/ 2694765 w 2908416"/>
                <a:gd name="connsiteY37" fmla="*/ 1025149 h 1760504"/>
                <a:gd name="connsiteX38" fmla="*/ 2680182 w 2908416"/>
                <a:gd name="connsiteY38" fmla="*/ 1014795 h 1760504"/>
                <a:gd name="connsiteX39" fmla="*/ 2668077 w 2908416"/>
                <a:gd name="connsiteY39" fmla="*/ 1007503 h 1760504"/>
                <a:gd name="connsiteX40" fmla="*/ 2661952 w 2908416"/>
                <a:gd name="connsiteY40" fmla="*/ 999409 h 1760504"/>
                <a:gd name="connsiteX41" fmla="*/ 2660785 w 2908416"/>
                <a:gd name="connsiteY41" fmla="*/ 998826 h 1760504"/>
                <a:gd name="connsiteX42" fmla="*/ 2644525 w 2908416"/>
                <a:gd name="connsiteY42" fmla="*/ 979356 h 1760504"/>
                <a:gd name="connsiteX43" fmla="*/ 2641097 w 2908416"/>
                <a:gd name="connsiteY43" fmla="*/ 971408 h 1760504"/>
                <a:gd name="connsiteX44" fmla="*/ 2639931 w 2908416"/>
                <a:gd name="connsiteY44" fmla="*/ 962950 h 1760504"/>
                <a:gd name="connsiteX45" fmla="*/ 2635118 w 2908416"/>
                <a:gd name="connsiteY45" fmla="*/ 946032 h 1760504"/>
                <a:gd name="connsiteX46" fmla="*/ 2635118 w 2908416"/>
                <a:gd name="connsiteY46" fmla="*/ 945522 h 1760504"/>
                <a:gd name="connsiteX47" fmla="*/ 2632784 w 2908416"/>
                <a:gd name="connsiteY47" fmla="*/ 942678 h 1760504"/>
                <a:gd name="connsiteX48" fmla="*/ 2627753 w 2908416"/>
                <a:gd name="connsiteY48" fmla="*/ 929626 h 1760504"/>
                <a:gd name="connsiteX49" fmla="*/ 2614263 w 2908416"/>
                <a:gd name="connsiteY49" fmla="*/ 879895 h 1760504"/>
                <a:gd name="connsiteX50" fmla="*/ 2607773 w 2908416"/>
                <a:gd name="connsiteY50" fmla="*/ 867426 h 1760504"/>
                <a:gd name="connsiteX51" fmla="*/ 2592752 w 2908416"/>
                <a:gd name="connsiteY51" fmla="*/ 879604 h 1760504"/>
                <a:gd name="connsiteX52" fmla="*/ 2577002 w 2908416"/>
                <a:gd name="connsiteY52" fmla="*/ 904688 h 1760504"/>
                <a:gd name="connsiteX53" fmla="*/ 2572481 w 2908416"/>
                <a:gd name="connsiteY53" fmla="*/ 926563 h 1760504"/>
                <a:gd name="connsiteX54" fmla="*/ 2565772 w 2908416"/>
                <a:gd name="connsiteY54" fmla="*/ 946835 h 1760504"/>
                <a:gd name="connsiteX55" fmla="*/ 2553741 w 2908416"/>
                <a:gd name="connsiteY55" fmla="*/ 960543 h 1760504"/>
                <a:gd name="connsiteX56" fmla="*/ 2533469 w 2908416"/>
                <a:gd name="connsiteY56" fmla="*/ 963825 h 1760504"/>
                <a:gd name="connsiteX57" fmla="*/ 2499708 w 2908416"/>
                <a:gd name="connsiteY57" fmla="*/ 984898 h 1760504"/>
                <a:gd name="connsiteX58" fmla="*/ 2481697 w 2908416"/>
                <a:gd name="connsiteY58" fmla="*/ 968637 h 1760504"/>
                <a:gd name="connsiteX59" fmla="*/ 2462228 w 2908416"/>
                <a:gd name="connsiteY59" fmla="*/ 950845 h 1760504"/>
                <a:gd name="connsiteX60" fmla="*/ 2444144 w 2908416"/>
                <a:gd name="connsiteY60" fmla="*/ 937866 h 1760504"/>
                <a:gd name="connsiteX61" fmla="*/ 2429196 w 2908416"/>
                <a:gd name="connsiteY61" fmla="*/ 915407 h 1760504"/>
                <a:gd name="connsiteX62" fmla="*/ 2422487 w 2908416"/>
                <a:gd name="connsiteY62" fmla="*/ 907459 h 1760504"/>
                <a:gd name="connsiteX63" fmla="*/ 2424383 w 2908416"/>
                <a:gd name="connsiteY63" fmla="*/ 869176 h 1760504"/>
                <a:gd name="connsiteX64" fmla="*/ 2424894 w 2908416"/>
                <a:gd name="connsiteY64" fmla="*/ 865895 h 1760504"/>
                <a:gd name="connsiteX65" fmla="*/ 2428175 w 2908416"/>
                <a:gd name="connsiteY65" fmla="*/ 858603 h 1760504"/>
                <a:gd name="connsiteX66" fmla="*/ 2428612 w 2908416"/>
                <a:gd name="connsiteY66" fmla="*/ 857874 h 1760504"/>
                <a:gd name="connsiteX67" fmla="*/ 2438165 w 2908416"/>
                <a:gd name="connsiteY67" fmla="*/ 840811 h 1760504"/>
                <a:gd name="connsiteX68" fmla="*/ 2437508 w 2908416"/>
                <a:gd name="connsiteY68" fmla="*/ 837748 h 1760504"/>
                <a:gd name="connsiteX69" fmla="*/ 2432185 w 2908416"/>
                <a:gd name="connsiteY69" fmla="*/ 837748 h 1760504"/>
                <a:gd name="connsiteX70" fmla="*/ 2424894 w 2908416"/>
                <a:gd name="connsiteY70" fmla="*/ 836509 h 1760504"/>
                <a:gd name="connsiteX71" fmla="*/ 2420081 w 2908416"/>
                <a:gd name="connsiteY71" fmla="*/ 839280 h 1760504"/>
                <a:gd name="connsiteX72" fmla="*/ 2414029 w 2908416"/>
                <a:gd name="connsiteY72" fmla="*/ 840300 h 1760504"/>
                <a:gd name="connsiteX73" fmla="*/ 2408706 w 2908416"/>
                <a:gd name="connsiteY73" fmla="*/ 842415 h 1760504"/>
                <a:gd name="connsiteX74" fmla="*/ 2380267 w 2908416"/>
                <a:gd name="connsiteY74" fmla="*/ 838769 h 1760504"/>
                <a:gd name="connsiteX75" fmla="*/ 2379684 w 2908416"/>
                <a:gd name="connsiteY75" fmla="*/ 838405 h 1760504"/>
                <a:gd name="connsiteX76" fmla="*/ 2373048 w 2908416"/>
                <a:gd name="connsiteY76" fmla="*/ 838915 h 1760504"/>
                <a:gd name="connsiteX77" fmla="*/ 2343881 w 2908416"/>
                <a:gd name="connsiteY77" fmla="*/ 824331 h 1760504"/>
                <a:gd name="connsiteX78" fmla="*/ 2312453 w 2908416"/>
                <a:gd name="connsiteY78" fmla="*/ 796330 h 1760504"/>
                <a:gd name="connsiteX79" fmla="*/ 2304067 w 2908416"/>
                <a:gd name="connsiteY79" fmla="*/ 790570 h 1760504"/>
                <a:gd name="connsiteX80" fmla="*/ 2304067 w 2908416"/>
                <a:gd name="connsiteY80" fmla="*/ 790570 h 1760504"/>
                <a:gd name="connsiteX81" fmla="*/ 2269212 w 2908416"/>
                <a:gd name="connsiteY81" fmla="*/ 759871 h 1760504"/>
                <a:gd name="connsiteX82" fmla="*/ 2256889 w 2908416"/>
                <a:gd name="connsiteY82" fmla="*/ 766507 h 1760504"/>
                <a:gd name="connsiteX83" fmla="*/ 2226117 w 2908416"/>
                <a:gd name="connsiteY83" fmla="*/ 760892 h 1760504"/>
                <a:gd name="connsiteX84" fmla="*/ 2199064 w 2908416"/>
                <a:gd name="connsiteY84" fmla="*/ 751121 h 1760504"/>
                <a:gd name="connsiteX85" fmla="*/ 2154074 w 2908416"/>
                <a:gd name="connsiteY85" fmla="*/ 751121 h 1760504"/>
                <a:gd name="connsiteX86" fmla="*/ 2139490 w 2908416"/>
                <a:gd name="connsiteY86" fmla="*/ 777882 h 1760504"/>
                <a:gd name="connsiteX87" fmla="*/ 2161365 w 2908416"/>
                <a:gd name="connsiteY87" fmla="*/ 802966 h 1760504"/>
                <a:gd name="connsiteX88" fmla="*/ 2153053 w 2908416"/>
                <a:gd name="connsiteY88" fmla="*/ 820831 h 1760504"/>
                <a:gd name="connsiteX89" fmla="*/ 2142552 w 2908416"/>
                <a:gd name="connsiteY89" fmla="*/ 837821 h 1760504"/>
                <a:gd name="connsiteX90" fmla="*/ 2153053 w 2908416"/>
                <a:gd name="connsiteY90" fmla="*/ 858093 h 1760504"/>
                <a:gd name="connsiteX91" fmla="*/ 2166616 w 2908416"/>
                <a:gd name="connsiteY91" fmla="*/ 891271 h 1760504"/>
                <a:gd name="connsiteX92" fmla="*/ 2153053 w 2908416"/>
                <a:gd name="connsiteY92" fmla="*/ 909136 h 1760504"/>
                <a:gd name="connsiteX93" fmla="*/ 2145761 w 2908416"/>
                <a:gd name="connsiteY93" fmla="*/ 931011 h 1760504"/>
                <a:gd name="connsiteX94" fmla="*/ 2172595 w 2908416"/>
                <a:gd name="connsiteY94" fmla="*/ 984242 h 1760504"/>
                <a:gd name="connsiteX95" fmla="*/ 2178720 w 2908416"/>
                <a:gd name="connsiteY95" fmla="*/ 1005607 h 1760504"/>
                <a:gd name="connsiteX96" fmla="*/ 2183387 w 2908416"/>
                <a:gd name="connsiteY96" fmla="*/ 1012534 h 1760504"/>
                <a:gd name="connsiteX97" fmla="*/ 2190679 w 2908416"/>
                <a:gd name="connsiteY97" fmla="*/ 1092745 h 1760504"/>
                <a:gd name="connsiteX98" fmla="*/ 2142625 w 2908416"/>
                <a:gd name="connsiteY98" fmla="*/ 1143788 h 1760504"/>
                <a:gd name="connsiteX99" fmla="*/ 2095374 w 2908416"/>
                <a:gd name="connsiteY99" fmla="*/ 1162455 h 1760504"/>
                <a:gd name="connsiteX100" fmla="*/ 2104343 w 2908416"/>
                <a:gd name="connsiteY100" fmla="*/ 1198112 h 1760504"/>
                <a:gd name="connsiteX101" fmla="*/ 2113385 w 2908416"/>
                <a:gd name="connsiteY101" fmla="*/ 1234572 h 1760504"/>
                <a:gd name="connsiteX102" fmla="*/ 2123156 w 2908416"/>
                <a:gd name="connsiteY102" fmla="*/ 1278323 h 1760504"/>
                <a:gd name="connsiteX103" fmla="*/ 2115864 w 2908416"/>
                <a:gd name="connsiteY103" fmla="*/ 1309168 h 1760504"/>
                <a:gd name="connsiteX104" fmla="*/ 2121114 w 2908416"/>
                <a:gd name="connsiteY104" fmla="*/ 1327762 h 1760504"/>
                <a:gd name="connsiteX105" fmla="*/ 2106093 w 2908416"/>
                <a:gd name="connsiteY105" fmla="*/ 1326158 h 1760504"/>
                <a:gd name="connsiteX106" fmla="*/ 2087353 w 2908416"/>
                <a:gd name="connsiteY106" fmla="*/ 1348835 h 1760504"/>
                <a:gd name="connsiteX107" fmla="*/ 2058842 w 2908416"/>
                <a:gd name="connsiteY107" fmla="*/ 1337460 h 1760504"/>
                <a:gd name="connsiteX108" fmla="*/ 2046810 w 2908416"/>
                <a:gd name="connsiteY108" fmla="*/ 1312376 h 1760504"/>
                <a:gd name="connsiteX109" fmla="*/ 2022820 w 2908416"/>
                <a:gd name="connsiteY109" fmla="*/ 1287292 h 1760504"/>
                <a:gd name="connsiteX110" fmla="*/ 1999559 w 2908416"/>
                <a:gd name="connsiteY110" fmla="*/ 1254843 h 1760504"/>
                <a:gd name="connsiteX111" fmla="*/ 1997298 w 2908416"/>
                <a:gd name="connsiteY111" fmla="*/ 1198987 h 1760504"/>
                <a:gd name="connsiteX112" fmla="*/ 2001017 w 2908416"/>
                <a:gd name="connsiteY112" fmla="*/ 1169820 h 1760504"/>
                <a:gd name="connsiteX113" fmla="*/ 1982277 w 2908416"/>
                <a:gd name="connsiteY113" fmla="*/ 1147142 h 1760504"/>
                <a:gd name="connsiteX114" fmla="*/ 1931234 w 2908416"/>
                <a:gd name="connsiteY114" fmla="*/ 1143861 h 1760504"/>
                <a:gd name="connsiteX115" fmla="*/ 1903890 w 2908416"/>
                <a:gd name="connsiteY115" fmla="*/ 1141382 h 1760504"/>
                <a:gd name="connsiteX116" fmla="*/ 1893098 w 2908416"/>
                <a:gd name="connsiteY116" fmla="*/ 1139559 h 1760504"/>
                <a:gd name="connsiteX117" fmla="*/ 1866482 w 2908416"/>
                <a:gd name="connsiteY117" fmla="*/ 1121110 h 1760504"/>
                <a:gd name="connsiteX118" fmla="*/ 1865243 w 2908416"/>
                <a:gd name="connsiteY118" fmla="*/ 1121110 h 1760504"/>
                <a:gd name="connsiteX119" fmla="*/ 1826012 w 2908416"/>
                <a:gd name="connsiteY119" fmla="*/ 1108277 h 1760504"/>
                <a:gd name="connsiteX120" fmla="*/ 1768480 w 2908416"/>
                <a:gd name="connsiteY120" fmla="*/ 1065109 h 1760504"/>
                <a:gd name="connsiteX121" fmla="*/ 1767021 w 2908416"/>
                <a:gd name="connsiteY121" fmla="*/ 1056796 h 1760504"/>
                <a:gd name="connsiteX122" fmla="*/ 1745146 w 2908416"/>
                <a:gd name="connsiteY122" fmla="*/ 1054827 h 1760504"/>
                <a:gd name="connsiteX123" fmla="*/ 1700155 w 2908416"/>
                <a:gd name="connsiteY123" fmla="*/ 1035358 h 1760504"/>
                <a:gd name="connsiteX124" fmla="*/ 1649841 w 2908416"/>
                <a:gd name="connsiteY124" fmla="*/ 1051546 h 1760504"/>
                <a:gd name="connsiteX125" fmla="*/ 1654362 w 2908416"/>
                <a:gd name="connsiteY125" fmla="*/ 1033681 h 1760504"/>
                <a:gd name="connsiteX126" fmla="*/ 1639341 w 2908416"/>
                <a:gd name="connsiteY126" fmla="*/ 987523 h 1760504"/>
                <a:gd name="connsiteX127" fmla="*/ 1614621 w 2908416"/>
                <a:gd name="connsiteY127" fmla="*/ 955950 h 1760504"/>
                <a:gd name="connsiteX128" fmla="*/ 1577068 w 2908416"/>
                <a:gd name="connsiteY128" fmla="*/ 946251 h 1760504"/>
                <a:gd name="connsiteX129" fmla="*/ 1575610 w 2908416"/>
                <a:gd name="connsiteY129" fmla="*/ 877343 h 1760504"/>
                <a:gd name="connsiteX130" fmla="*/ 1584870 w 2908416"/>
                <a:gd name="connsiteY130" fmla="*/ 852186 h 1760504"/>
                <a:gd name="connsiteX131" fmla="*/ 1583704 w 2908416"/>
                <a:gd name="connsiteY131" fmla="*/ 847592 h 1760504"/>
                <a:gd name="connsiteX132" fmla="*/ 1587641 w 2908416"/>
                <a:gd name="connsiteY132" fmla="*/ 826373 h 1760504"/>
                <a:gd name="connsiteX133" fmla="*/ 1611267 w 2908416"/>
                <a:gd name="connsiteY133" fmla="*/ 785830 h 1760504"/>
                <a:gd name="connsiteX134" fmla="*/ 1634747 w 2908416"/>
                <a:gd name="connsiteY134" fmla="*/ 766069 h 1760504"/>
                <a:gd name="connsiteX135" fmla="*/ 1644518 w 2908416"/>
                <a:gd name="connsiteY135" fmla="*/ 764392 h 1760504"/>
                <a:gd name="connsiteX136" fmla="*/ 1650643 w 2908416"/>
                <a:gd name="connsiteY136" fmla="*/ 751048 h 1760504"/>
                <a:gd name="connsiteX137" fmla="*/ 1658883 w 2908416"/>
                <a:gd name="connsiteY137" fmla="*/ 739673 h 1760504"/>
                <a:gd name="connsiteX138" fmla="*/ 1674633 w 2908416"/>
                <a:gd name="connsiteY138" fmla="*/ 729172 h 1760504"/>
                <a:gd name="connsiteX139" fmla="*/ 1713645 w 2908416"/>
                <a:gd name="connsiteY139" fmla="*/ 704015 h 1760504"/>
                <a:gd name="connsiteX140" fmla="*/ 1664862 w 2908416"/>
                <a:gd name="connsiteY140" fmla="*/ 683744 h 1760504"/>
                <a:gd name="connsiteX141" fmla="*/ 1611559 w 2908416"/>
                <a:gd name="connsiteY141" fmla="*/ 658660 h 1760504"/>
                <a:gd name="connsiteX142" fmla="*/ 1688123 w 2908416"/>
                <a:gd name="connsiteY142" fmla="*/ 673244 h 1760504"/>
                <a:gd name="connsiteX143" fmla="*/ 1728666 w 2908416"/>
                <a:gd name="connsiteY143" fmla="*/ 679734 h 1760504"/>
                <a:gd name="connsiteX144" fmla="*/ 1736906 w 2908416"/>
                <a:gd name="connsiteY144" fmla="*/ 648160 h 1760504"/>
                <a:gd name="connsiteX145" fmla="*/ 1787220 w 2908416"/>
                <a:gd name="connsiteY145" fmla="*/ 657056 h 1760504"/>
                <a:gd name="connsiteX146" fmla="*/ 1835200 w 2908416"/>
                <a:gd name="connsiteY146" fmla="*/ 603607 h 1760504"/>
                <a:gd name="connsiteX147" fmla="*/ 1808950 w 2908416"/>
                <a:gd name="connsiteY147" fmla="*/ 585741 h 1760504"/>
                <a:gd name="connsiteX148" fmla="*/ 1750615 w 2908416"/>
                <a:gd name="connsiteY148" fmla="*/ 564668 h 1760504"/>
                <a:gd name="connsiteX149" fmla="*/ 1752875 w 2908416"/>
                <a:gd name="connsiteY149" fmla="*/ 544470 h 1760504"/>
                <a:gd name="connsiteX150" fmla="*/ 1820471 w 2908416"/>
                <a:gd name="connsiteY150" fmla="*/ 580054 h 1760504"/>
                <a:gd name="connsiteX151" fmla="*/ 1871514 w 2908416"/>
                <a:gd name="connsiteY151" fmla="*/ 540386 h 1760504"/>
                <a:gd name="connsiteX152" fmla="*/ 1852045 w 2908416"/>
                <a:gd name="connsiteY152" fmla="*/ 519313 h 1760504"/>
                <a:gd name="connsiteX153" fmla="*/ 1878295 w 2908416"/>
                <a:gd name="connsiteY153" fmla="*/ 507208 h 1760504"/>
                <a:gd name="connsiteX154" fmla="*/ 1900171 w 2908416"/>
                <a:gd name="connsiteY154" fmla="*/ 524198 h 1760504"/>
                <a:gd name="connsiteX155" fmla="*/ 1936192 w 2908416"/>
                <a:gd name="connsiteY155" fmla="*/ 520188 h 1760504"/>
                <a:gd name="connsiteX156" fmla="*/ 1917453 w 2908416"/>
                <a:gd name="connsiteY156" fmla="*/ 494229 h 1760504"/>
                <a:gd name="connsiteX157" fmla="*/ 1923432 w 2908416"/>
                <a:gd name="connsiteY157" fmla="*/ 484530 h 1760504"/>
                <a:gd name="connsiteX158" fmla="*/ 1946693 w 2908416"/>
                <a:gd name="connsiteY158" fmla="*/ 506406 h 1760504"/>
                <a:gd name="connsiteX159" fmla="*/ 1974329 w 2908416"/>
                <a:gd name="connsiteY159" fmla="*/ 507864 h 1760504"/>
                <a:gd name="connsiteX160" fmla="*/ 2004080 w 2908416"/>
                <a:gd name="connsiteY160" fmla="*/ 474686 h 1760504"/>
                <a:gd name="connsiteX161" fmla="*/ 2024643 w 2908416"/>
                <a:gd name="connsiteY161" fmla="*/ 466738 h 1760504"/>
                <a:gd name="connsiteX162" fmla="*/ 2027778 w 2908416"/>
                <a:gd name="connsiteY162" fmla="*/ 465572 h 1760504"/>
                <a:gd name="connsiteX163" fmla="*/ 2009767 w 2908416"/>
                <a:gd name="connsiteY163" fmla="*/ 428602 h 1760504"/>
                <a:gd name="connsiteX164" fmla="*/ 1998538 w 2908416"/>
                <a:gd name="connsiteY164" fmla="*/ 402716 h 1760504"/>
                <a:gd name="connsiteX165" fmla="*/ 1999267 w 2908416"/>
                <a:gd name="connsiteY165" fmla="*/ 387330 h 1760504"/>
                <a:gd name="connsiteX166" fmla="*/ 2033028 w 2908416"/>
                <a:gd name="connsiteY166" fmla="*/ 374350 h 1760504"/>
                <a:gd name="connsiteX167" fmla="*/ 2024060 w 2908416"/>
                <a:gd name="connsiteY167" fmla="*/ 352475 h 1760504"/>
                <a:gd name="connsiteX168" fmla="*/ 2012757 w 2908416"/>
                <a:gd name="connsiteY168" fmla="*/ 336287 h 1760504"/>
                <a:gd name="connsiteX169" fmla="*/ 1987236 w 2908416"/>
                <a:gd name="connsiteY169" fmla="*/ 316817 h 1760504"/>
                <a:gd name="connsiteX170" fmla="*/ 1948953 w 2908416"/>
                <a:gd name="connsiteY170" fmla="*/ 305442 h 1760504"/>
                <a:gd name="connsiteX171" fmla="*/ 1895723 w 2908416"/>
                <a:gd name="connsiteY171" fmla="*/ 300630 h 1760504"/>
                <a:gd name="connsiteX172" fmla="*/ 1898712 w 2908416"/>
                <a:gd name="connsiteY172" fmla="*/ 335485 h 1760504"/>
                <a:gd name="connsiteX173" fmla="*/ 1909213 w 2908416"/>
                <a:gd name="connsiteY173" fmla="*/ 353277 h 1760504"/>
                <a:gd name="connsiteX174" fmla="*/ 1903233 w 2908416"/>
                <a:gd name="connsiteY174" fmla="*/ 369465 h 1760504"/>
                <a:gd name="connsiteX175" fmla="*/ 1881358 w 2908416"/>
                <a:gd name="connsiteY175" fmla="*/ 385653 h 1760504"/>
                <a:gd name="connsiteX176" fmla="*/ 1864878 w 2908416"/>
                <a:gd name="connsiteY176" fmla="*/ 422112 h 1760504"/>
                <a:gd name="connsiteX177" fmla="*/ 1849857 w 2908416"/>
                <a:gd name="connsiteY177" fmla="*/ 399434 h 1760504"/>
                <a:gd name="connsiteX178" fmla="*/ 1845336 w 2908416"/>
                <a:gd name="connsiteY178" fmla="*/ 427800 h 1760504"/>
                <a:gd name="connsiteX179" fmla="*/ 1858097 w 2908416"/>
                <a:gd name="connsiteY179" fmla="*/ 450477 h 1760504"/>
                <a:gd name="connsiteX180" fmla="*/ 1834106 w 2908416"/>
                <a:gd name="connsiteY180" fmla="*/ 468342 h 1760504"/>
                <a:gd name="connsiteX181" fmla="*/ 1815293 w 2908416"/>
                <a:gd name="connsiteY181" fmla="*/ 452082 h 1760504"/>
                <a:gd name="connsiteX182" fmla="*/ 1792834 w 2908416"/>
                <a:gd name="connsiteY182" fmla="*/ 414018 h 1760504"/>
                <a:gd name="connsiteX183" fmla="*/ 1807054 w 2908416"/>
                <a:gd name="connsiteY183" fmla="*/ 397830 h 1760504"/>
                <a:gd name="connsiteX184" fmla="*/ 1806324 w 2908416"/>
                <a:gd name="connsiteY184" fmla="*/ 373548 h 1760504"/>
                <a:gd name="connsiteX185" fmla="*/ 1783793 w 2908416"/>
                <a:gd name="connsiteY185" fmla="*/ 348391 h 1760504"/>
                <a:gd name="connsiteX186" fmla="*/ 1752292 w 2908416"/>
                <a:gd name="connsiteY186" fmla="*/ 340297 h 1760504"/>
                <a:gd name="connsiteX187" fmla="*/ 1739531 w 2908416"/>
                <a:gd name="connsiteY187" fmla="*/ 366256 h 1760504"/>
                <a:gd name="connsiteX188" fmla="*/ 1724510 w 2908416"/>
                <a:gd name="connsiteY188" fmla="*/ 395424 h 1760504"/>
                <a:gd name="connsiteX189" fmla="*/ 1713280 w 2908416"/>
                <a:gd name="connsiteY189" fmla="*/ 351673 h 1760504"/>
                <a:gd name="connsiteX190" fmla="*/ 1717728 w 2908416"/>
                <a:gd name="connsiteY190" fmla="*/ 336287 h 1760504"/>
                <a:gd name="connsiteX191" fmla="*/ 1726041 w 2908416"/>
                <a:gd name="connsiteY191" fmla="*/ 321703 h 1760504"/>
                <a:gd name="connsiteX192" fmla="*/ 1692280 w 2908416"/>
                <a:gd name="connsiteY192" fmla="*/ 307119 h 1760504"/>
                <a:gd name="connsiteX193" fmla="*/ 1666758 w 2908416"/>
                <a:gd name="connsiteY193" fmla="*/ 314411 h 1760504"/>
                <a:gd name="connsiteX194" fmla="*/ 1668216 w 2908416"/>
                <a:gd name="connsiteY194" fmla="*/ 282837 h 1760504"/>
                <a:gd name="connsiteX195" fmla="*/ 1687759 w 2908416"/>
                <a:gd name="connsiteY195" fmla="*/ 275546 h 1760504"/>
                <a:gd name="connsiteX196" fmla="*/ 1666758 w 2908416"/>
                <a:gd name="connsiteY196" fmla="*/ 251993 h 1760504"/>
                <a:gd name="connsiteX197" fmla="*/ 1636716 w 2908416"/>
                <a:gd name="connsiteY197" fmla="*/ 232596 h 1760504"/>
                <a:gd name="connsiteX198" fmla="*/ 1638247 w 2908416"/>
                <a:gd name="connsiteY198" fmla="*/ 200148 h 1760504"/>
                <a:gd name="connsiteX199" fmla="*/ 1594496 w 2908416"/>
                <a:gd name="connsiteY199" fmla="*/ 167772 h 1760504"/>
                <a:gd name="connsiteX200" fmla="*/ 1586256 w 2908416"/>
                <a:gd name="connsiteY200" fmla="*/ 151584 h 1760504"/>
                <a:gd name="connsiteX201" fmla="*/ 1610975 w 2908416"/>
                <a:gd name="connsiteY201" fmla="*/ 132114 h 1760504"/>
                <a:gd name="connsiteX202" fmla="*/ 1616225 w 2908416"/>
                <a:gd name="connsiteY202" fmla="*/ 108635 h 1760504"/>
                <a:gd name="connsiteX203" fmla="*/ 1618486 w 2908416"/>
                <a:gd name="connsiteY203" fmla="*/ 96530 h 1760504"/>
                <a:gd name="connsiteX204" fmla="*/ 1671060 w 2908416"/>
                <a:gd name="connsiteY204" fmla="*/ 101343 h 1760504"/>
                <a:gd name="connsiteX205" fmla="*/ 1719843 w 2908416"/>
                <a:gd name="connsiteY205" fmla="*/ 29299 h 1760504"/>
                <a:gd name="connsiteX206" fmla="*/ 1684550 w 2908416"/>
                <a:gd name="connsiteY206" fmla="*/ 13038 h 1760504"/>
                <a:gd name="connsiteX207" fmla="*/ 1628986 w 2908416"/>
                <a:gd name="connsiteY207" fmla="*/ 132 h 1760504"/>
                <a:gd name="connsiteX208" fmla="*/ 1558474 w 2908416"/>
                <a:gd name="connsiteY208" fmla="*/ 12236 h 1760504"/>
                <a:gd name="connsiteX209" fmla="*/ 1567443 w 2908416"/>
                <a:gd name="connsiteY209" fmla="*/ 34112 h 1760504"/>
                <a:gd name="connsiteX210" fmla="*/ 1545567 w 2908416"/>
                <a:gd name="connsiteY210" fmla="*/ 31705 h 1760504"/>
                <a:gd name="connsiteX211" fmla="*/ 1545567 w 2908416"/>
                <a:gd name="connsiteY211" fmla="*/ 73779 h 1760504"/>
                <a:gd name="connsiteX212" fmla="*/ 1558328 w 2908416"/>
                <a:gd name="connsiteY212" fmla="*/ 114322 h 1760504"/>
                <a:gd name="connsiteX213" fmla="*/ 1564307 w 2908416"/>
                <a:gd name="connsiteY213" fmla="*/ 156469 h 1760504"/>
                <a:gd name="connsiteX214" fmla="*/ 1543307 w 2908416"/>
                <a:gd name="connsiteY214" fmla="*/ 177543 h 1760504"/>
                <a:gd name="connsiteX215" fmla="*/ 1553807 w 2908416"/>
                <a:gd name="connsiteY215" fmla="*/ 199418 h 1760504"/>
                <a:gd name="connsiteX216" fmla="*/ 1526025 w 2908416"/>
                <a:gd name="connsiteY216" fmla="*/ 196210 h 1760504"/>
                <a:gd name="connsiteX217" fmla="*/ 1519317 w 2908416"/>
                <a:gd name="connsiteY217" fmla="*/ 235878 h 1760504"/>
                <a:gd name="connsiteX218" fmla="*/ 1525296 w 2908416"/>
                <a:gd name="connsiteY218" fmla="*/ 253743 h 1760504"/>
                <a:gd name="connsiteX219" fmla="*/ 1527556 w 2908416"/>
                <a:gd name="connsiteY219" fmla="*/ 295015 h 1760504"/>
                <a:gd name="connsiteX220" fmla="*/ 1595808 w 2908416"/>
                <a:gd name="connsiteY220" fmla="*/ 320974 h 1760504"/>
                <a:gd name="connsiteX221" fmla="*/ 1595079 w 2908416"/>
                <a:gd name="connsiteY221" fmla="*/ 339568 h 1760504"/>
                <a:gd name="connsiteX222" fmla="*/ 1584579 w 2908416"/>
                <a:gd name="connsiteY222" fmla="*/ 368736 h 1760504"/>
                <a:gd name="connsiteX223" fmla="*/ 1601058 w 2908416"/>
                <a:gd name="connsiteY223" fmla="*/ 355756 h 1760504"/>
                <a:gd name="connsiteX224" fmla="*/ 1616080 w 2908416"/>
                <a:gd name="connsiteY224" fmla="*/ 376027 h 1760504"/>
                <a:gd name="connsiteX225" fmla="*/ 1592819 w 2908416"/>
                <a:gd name="connsiteY225" fmla="*/ 397903 h 1760504"/>
                <a:gd name="connsiteX226" fmla="*/ 1559786 w 2908416"/>
                <a:gd name="connsiteY226" fmla="*/ 412487 h 1760504"/>
                <a:gd name="connsiteX227" fmla="*/ 1559786 w 2908416"/>
                <a:gd name="connsiteY227" fmla="*/ 448144 h 1760504"/>
                <a:gd name="connsiteX228" fmla="*/ 1541775 w 2908416"/>
                <a:gd name="connsiteY228" fmla="*/ 461926 h 1760504"/>
                <a:gd name="connsiteX229" fmla="*/ 1523765 w 2908416"/>
                <a:gd name="connsiteY229" fmla="*/ 431956 h 1760504"/>
                <a:gd name="connsiteX230" fmla="*/ 1528285 w 2908416"/>
                <a:gd name="connsiteY230" fmla="*/ 403591 h 1760504"/>
                <a:gd name="connsiteX231" fmla="*/ 1489274 w 2908416"/>
                <a:gd name="connsiteY231" fmla="*/ 391413 h 1760504"/>
                <a:gd name="connsiteX232" fmla="*/ 1514066 w 2908416"/>
                <a:gd name="connsiteY232" fmla="*/ 387403 h 1760504"/>
                <a:gd name="connsiteX233" fmla="*/ 1532077 w 2908416"/>
                <a:gd name="connsiteY233" fmla="*/ 372819 h 1760504"/>
                <a:gd name="connsiteX234" fmla="*/ 1571089 w 2908416"/>
                <a:gd name="connsiteY234" fmla="*/ 369538 h 1760504"/>
                <a:gd name="connsiteX235" fmla="*/ 1552349 w 2908416"/>
                <a:gd name="connsiteY235" fmla="*/ 337964 h 1760504"/>
                <a:gd name="connsiteX236" fmla="*/ 1525296 w 2908416"/>
                <a:gd name="connsiteY236" fmla="*/ 335557 h 1760504"/>
                <a:gd name="connsiteX237" fmla="*/ 1553078 w 2908416"/>
                <a:gd name="connsiteY237" fmla="*/ 329870 h 1760504"/>
                <a:gd name="connsiteX238" fmla="*/ 1532807 w 2908416"/>
                <a:gd name="connsiteY238" fmla="*/ 316890 h 1760504"/>
                <a:gd name="connsiteX239" fmla="*/ 1495253 w 2908416"/>
                <a:gd name="connsiteY239" fmla="*/ 307994 h 1760504"/>
                <a:gd name="connsiteX240" fmla="*/ 1456242 w 2908416"/>
                <a:gd name="connsiteY240" fmla="*/ 317692 h 1760504"/>
                <a:gd name="connsiteX241" fmla="*/ 1421751 w 2908416"/>
                <a:gd name="connsiteY241" fmla="*/ 342849 h 1760504"/>
                <a:gd name="connsiteX242" fmla="*/ 1451794 w 2908416"/>
                <a:gd name="connsiteY242" fmla="*/ 361444 h 1760504"/>
                <a:gd name="connsiteX243" fmla="*/ 1477242 w 2908416"/>
                <a:gd name="connsiteY243" fmla="*/ 382517 h 1760504"/>
                <a:gd name="connsiteX244" fmla="*/ 1461492 w 2908416"/>
                <a:gd name="connsiteY244" fmla="*/ 392215 h 1760504"/>
                <a:gd name="connsiteX245" fmla="*/ 1448002 w 2908416"/>
                <a:gd name="connsiteY245" fmla="*/ 401913 h 1760504"/>
                <a:gd name="connsiteX246" fmla="*/ 1445742 w 2908416"/>
                <a:gd name="connsiteY246" fmla="*/ 425466 h 1760504"/>
                <a:gd name="connsiteX247" fmla="*/ 1414241 w 2908416"/>
                <a:gd name="connsiteY247" fmla="*/ 424664 h 1760504"/>
                <a:gd name="connsiteX248" fmla="*/ 1348177 w 2908416"/>
                <a:gd name="connsiteY248" fmla="*/ 433560 h 1760504"/>
                <a:gd name="connsiteX249" fmla="*/ 1294946 w 2908416"/>
                <a:gd name="connsiteY249" fmla="*/ 419779 h 1760504"/>
                <a:gd name="connsiteX250" fmla="*/ 1258924 w 2908416"/>
                <a:gd name="connsiteY250" fmla="*/ 410883 h 1760504"/>
                <a:gd name="connsiteX251" fmla="*/ 1228881 w 2908416"/>
                <a:gd name="connsiteY251" fmla="*/ 394695 h 1760504"/>
                <a:gd name="connsiteX252" fmla="*/ 1211600 w 2908416"/>
                <a:gd name="connsiteY252" fmla="*/ 365527 h 1760504"/>
                <a:gd name="connsiteX253" fmla="*/ 1156109 w 2908416"/>
                <a:gd name="connsiteY253" fmla="*/ 367933 h 1760504"/>
                <a:gd name="connsiteX254" fmla="*/ 1106597 w 2908416"/>
                <a:gd name="connsiteY254" fmla="*/ 391413 h 1760504"/>
                <a:gd name="connsiteX255" fmla="*/ 1121181 w 2908416"/>
                <a:gd name="connsiteY255" fmla="*/ 406799 h 1760504"/>
                <a:gd name="connsiteX256" fmla="*/ 1152754 w 2908416"/>
                <a:gd name="connsiteY256" fmla="*/ 395497 h 1760504"/>
                <a:gd name="connsiteX257" fmla="*/ 1197745 w 2908416"/>
                <a:gd name="connsiteY257" fmla="*/ 381715 h 1760504"/>
                <a:gd name="connsiteX258" fmla="*/ 1142181 w 2908416"/>
                <a:gd name="connsiteY258" fmla="*/ 413289 h 1760504"/>
                <a:gd name="connsiteX259" fmla="*/ 1145973 w 2908416"/>
                <a:gd name="connsiteY259" fmla="*/ 463530 h 1760504"/>
                <a:gd name="connsiteX260" fmla="*/ 1137733 w 2908416"/>
                <a:gd name="connsiteY260" fmla="*/ 491093 h 1760504"/>
                <a:gd name="connsiteX261" fmla="*/ 1116733 w 2908416"/>
                <a:gd name="connsiteY261" fmla="*/ 481322 h 1760504"/>
                <a:gd name="connsiteX262" fmla="*/ 1112941 w 2908416"/>
                <a:gd name="connsiteY262" fmla="*/ 451352 h 1760504"/>
                <a:gd name="connsiteX263" fmla="*/ 1095732 w 2908416"/>
                <a:gd name="connsiteY263" fmla="*/ 440852 h 1760504"/>
                <a:gd name="connsiteX264" fmla="*/ 1073200 w 2908416"/>
                <a:gd name="connsiteY264" fmla="*/ 432758 h 1760504"/>
                <a:gd name="connsiteX265" fmla="*/ 1043158 w 2908416"/>
                <a:gd name="connsiteY265" fmla="*/ 424664 h 1760504"/>
                <a:gd name="connsiteX266" fmla="*/ 980885 w 2908416"/>
                <a:gd name="connsiteY266" fmla="*/ 435967 h 1760504"/>
                <a:gd name="connsiteX267" fmla="*/ 881060 w 2908416"/>
                <a:gd name="connsiteY267" fmla="*/ 428675 h 1760504"/>
                <a:gd name="connsiteX268" fmla="*/ 919342 w 2908416"/>
                <a:gd name="connsiteY268" fmla="*/ 400382 h 1760504"/>
                <a:gd name="connsiteX269" fmla="*/ 906581 w 2908416"/>
                <a:gd name="connsiteY269" fmla="*/ 372819 h 1760504"/>
                <a:gd name="connsiteX270" fmla="*/ 851819 w 2908416"/>
                <a:gd name="connsiteY270" fmla="*/ 358235 h 1760504"/>
                <a:gd name="connsiteX271" fmla="*/ 802307 w 2908416"/>
                <a:gd name="connsiteY271" fmla="*/ 353350 h 1760504"/>
                <a:gd name="connsiteX272" fmla="*/ 752723 w 2908416"/>
                <a:gd name="connsiteY272" fmla="*/ 336360 h 1760504"/>
                <a:gd name="connsiteX273" fmla="*/ 687388 w 2908416"/>
                <a:gd name="connsiteY273" fmla="*/ 311713 h 1760504"/>
                <a:gd name="connsiteX274" fmla="*/ 610823 w 2908416"/>
                <a:gd name="connsiteY274" fmla="*/ 314922 h 1760504"/>
                <a:gd name="connsiteX275" fmla="*/ 571812 w 2908416"/>
                <a:gd name="connsiteY275" fmla="*/ 330307 h 1760504"/>
                <a:gd name="connsiteX276" fmla="*/ 573270 w 2908416"/>
                <a:gd name="connsiteY276" fmla="*/ 306827 h 1760504"/>
                <a:gd name="connsiteX277" fmla="*/ 562040 w 2908416"/>
                <a:gd name="connsiteY277" fmla="*/ 278462 h 1760504"/>
                <a:gd name="connsiteX278" fmla="*/ 516247 w 2908416"/>
                <a:gd name="connsiteY278" fmla="*/ 330307 h 1760504"/>
                <a:gd name="connsiteX279" fmla="*/ 465204 w 2908416"/>
                <a:gd name="connsiteY279" fmla="*/ 257389 h 1760504"/>
                <a:gd name="connsiteX280" fmla="*/ 445006 w 2908416"/>
                <a:gd name="connsiteY280" fmla="*/ 263878 h 1760504"/>
                <a:gd name="connsiteX281" fmla="*/ 432974 w 2908416"/>
                <a:gd name="connsiteY281" fmla="*/ 284952 h 1760504"/>
                <a:gd name="connsiteX282" fmla="*/ 408182 w 2908416"/>
                <a:gd name="connsiteY282" fmla="*/ 308432 h 1760504"/>
                <a:gd name="connsiteX283" fmla="*/ 375223 w 2908416"/>
                <a:gd name="connsiteY283" fmla="*/ 314119 h 1760504"/>
                <a:gd name="connsiteX284" fmla="*/ 342920 w 2908416"/>
                <a:gd name="connsiteY284" fmla="*/ 325422 h 1760504"/>
                <a:gd name="connsiteX285" fmla="*/ 290418 w 2908416"/>
                <a:gd name="connsiteY285" fmla="*/ 356266 h 1760504"/>
                <a:gd name="connsiteX286" fmla="*/ 267886 w 2908416"/>
                <a:gd name="connsiteY286" fmla="*/ 372454 h 1760504"/>
                <a:gd name="connsiteX287" fmla="*/ 276126 w 2908416"/>
                <a:gd name="connsiteY287" fmla="*/ 352183 h 1760504"/>
                <a:gd name="connsiteX288" fmla="*/ 341388 w 2908416"/>
                <a:gd name="connsiteY288" fmla="*/ 311713 h 1760504"/>
                <a:gd name="connsiteX289" fmla="*/ 392942 w 2908416"/>
                <a:gd name="connsiteY289" fmla="*/ 287723 h 1760504"/>
                <a:gd name="connsiteX290" fmla="*/ 391411 w 2908416"/>
                <a:gd name="connsiteY290" fmla="*/ 287723 h 1760504"/>
                <a:gd name="connsiteX291" fmla="*/ 305002 w 2908416"/>
                <a:gd name="connsiteY291" fmla="*/ 304713 h 1760504"/>
                <a:gd name="connsiteX292" fmla="*/ 296981 w 2908416"/>
                <a:gd name="connsiteY292" fmla="*/ 307119 h 1760504"/>
                <a:gd name="connsiteX293" fmla="*/ 276199 w 2908416"/>
                <a:gd name="connsiteY293" fmla="*/ 313244 h 1760504"/>
                <a:gd name="connsiteX294" fmla="*/ 274486 w 2908416"/>
                <a:gd name="connsiteY294" fmla="*/ 320996 h 1760504"/>
                <a:gd name="connsiteX295" fmla="*/ 274668 w 2908416"/>
                <a:gd name="connsiteY295" fmla="*/ 321265 h 1760504"/>
                <a:gd name="connsiteX296" fmla="*/ 250605 w 2908416"/>
                <a:gd name="connsiteY296" fmla="*/ 328557 h 1760504"/>
                <a:gd name="connsiteX297" fmla="*/ 243313 w 2908416"/>
                <a:gd name="connsiteY297" fmla="*/ 322870 h 1760504"/>
                <a:gd name="connsiteX298" fmla="*/ 244552 w 2908416"/>
                <a:gd name="connsiteY298" fmla="*/ 321338 h 1760504"/>
                <a:gd name="connsiteX299" fmla="*/ 215385 w 2908416"/>
                <a:gd name="connsiteY299" fmla="*/ 325932 h 1760504"/>
                <a:gd name="connsiteX300" fmla="*/ 202770 w 2908416"/>
                <a:gd name="connsiteY300" fmla="*/ 327755 h 1760504"/>
                <a:gd name="connsiteX301" fmla="*/ 178707 w 2908416"/>
                <a:gd name="connsiteY301" fmla="*/ 351235 h 1760504"/>
                <a:gd name="connsiteX302" fmla="*/ 192197 w 2908416"/>
                <a:gd name="connsiteY302" fmla="*/ 372308 h 1760504"/>
                <a:gd name="connsiteX303" fmla="*/ 141154 w 2908416"/>
                <a:gd name="connsiteY303" fmla="*/ 357725 h 1760504"/>
                <a:gd name="connsiteX304" fmla="*/ 62475 w 2908416"/>
                <a:gd name="connsiteY304" fmla="*/ 318057 h 1760504"/>
                <a:gd name="connsiteX305" fmla="*/ -17 w 2908416"/>
                <a:gd name="connsiteY305" fmla="*/ 312661 h 1760504"/>
                <a:gd name="connsiteX306" fmla="*/ -17 w 2908416"/>
                <a:gd name="connsiteY306" fmla="*/ 872531 h 1760504"/>
                <a:gd name="connsiteX307" fmla="*/ 17921 w 2908416"/>
                <a:gd name="connsiteY307" fmla="*/ 876468 h 1760504"/>
                <a:gd name="connsiteX308" fmla="*/ 48985 w 2908416"/>
                <a:gd name="connsiteY308" fmla="*/ 869978 h 1760504"/>
                <a:gd name="connsiteX309" fmla="*/ 71954 w 2908416"/>
                <a:gd name="connsiteY309" fmla="*/ 888354 h 1760504"/>
                <a:gd name="connsiteX310" fmla="*/ 106007 w 2908416"/>
                <a:gd name="connsiteY310" fmla="*/ 924813 h 1760504"/>
                <a:gd name="connsiteX311" fmla="*/ 132039 w 2908416"/>
                <a:gd name="connsiteY311" fmla="*/ 943116 h 1760504"/>
                <a:gd name="connsiteX312" fmla="*/ 163029 w 2908416"/>
                <a:gd name="connsiteY312" fmla="*/ 917230 h 1760504"/>
                <a:gd name="connsiteX313" fmla="*/ 209041 w 2908416"/>
                <a:gd name="connsiteY313" fmla="*/ 919417 h 1760504"/>
                <a:gd name="connsiteX314" fmla="*/ 281960 w 2908416"/>
                <a:gd name="connsiteY314" fmla="*/ 1009034 h 1760504"/>
                <a:gd name="connsiteX315" fmla="*/ 341972 w 2908416"/>
                <a:gd name="connsiteY315" fmla="*/ 1085745 h 1760504"/>
                <a:gd name="connsiteX316" fmla="*/ 373983 w 2908416"/>
                <a:gd name="connsiteY316" fmla="*/ 1124610 h 1760504"/>
                <a:gd name="connsiteX317" fmla="*/ 381275 w 2908416"/>
                <a:gd name="connsiteY317" fmla="*/ 1158080 h 1760504"/>
                <a:gd name="connsiteX318" fmla="*/ 358233 w 2908416"/>
                <a:gd name="connsiteY318" fmla="*/ 1175654 h 1760504"/>
                <a:gd name="connsiteX319" fmla="*/ 372816 w 2908416"/>
                <a:gd name="connsiteY319" fmla="*/ 1194248 h 1760504"/>
                <a:gd name="connsiteX320" fmla="*/ 367275 w 2908416"/>
                <a:gd name="connsiteY320" fmla="*/ 1202998 h 1760504"/>
                <a:gd name="connsiteX321" fmla="*/ 368077 w 2908416"/>
                <a:gd name="connsiteY321" fmla="*/ 1202998 h 1760504"/>
                <a:gd name="connsiteX322" fmla="*/ 405119 w 2908416"/>
                <a:gd name="connsiteY322" fmla="*/ 1234353 h 1760504"/>
                <a:gd name="connsiteX323" fmla="*/ 407963 w 2908416"/>
                <a:gd name="connsiteY323" fmla="*/ 1237707 h 1760504"/>
                <a:gd name="connsiteX324" fmla="*/ 416349 w 2908416"/>
                <a:gd name="connsiteY324" fmla="*/ 1254479 h 1760504"/>
                <a:gd name="connsiteX325" fmla="*/ 421818 w 2908416"/>
                <a:gd name="connsiteY325" fmla="*/ 1267896 h 1760504"/>
                <a:gd name="connsiteX326" fmla="*/ 448652 w 2908416"/>
                <a:gd name="connsiteY326" fmla="*/ 1287511 h 1760504"/>
                <a:gd name="connsiteX327" fmla="*/ 450912 w 2908416"/>
                <a:gd name="connsiteY327" fmla="*/ 1303699 h 1760504"/>
                <a:gd name="connsiteX328" fmla="*/ 449381 w 2908416"/>
                <a:gd name="connsiteY328" fmla="*/ 1325574 h 1760504"/>
                <a:gd name="connsiteX329" fmla="*/ 456673 w 2908416"/>
                <a:gd name="connsiteY329" fmla="*/ 1345043 h 1760504"/>
                <a:gd name="connsiteX330" fmla="*/ 492695 w 2908416"/>
                <a:gd name="connsiteY330" fmla="*/ 1359627 h 1760504"/>
                <a:gd name="connsiteX331" fmla="*/ 515956 w 2908416"/>
                <a:gd name="connsiteY331" fmla="*/ 1375013 h 1760504"/>
                <a:gd name="connsiteX332" fmla="*/ 545123 w 2908416"/>
                <a:gd name="connsiteY332" fmla="*/ 1384711 h 1760504"/>
                <a:gd name="connsiteX333" fmla="*/ 557884 w 2908416"/>
                <a:gd name="connsiteY333" fmla="*/ 1406587 h 1760504"/>
                <a:gd name="connsiteX334" fmla="*/ 583406 w 2908416"/>
                <a:gd name="connsiteY334" fmla="*/ 1410597 h 1760504"/>
                <a:gd name="connsiteX335" fmla="*/ 603677 w 2908416"/>
                <a:gd name="connsiteY335" fmla="*/ 1421171 h 1760504"/>
                <a:gd name="connsiteX336" fmla="*/ 629636 w 2908416"/>
                <a:gd name="connsiteY336" fmla="*/ 1455369 h 1760504"/>
                <a:gd name="connsiteX337" fmla="*/ 1562339 w 2908416"/>
                <a:gd name="connsiteY337" fmla="*/ 1449901 h 1760504"/>
                <a:gd name="connsiteX338" fmla="*/ 1574006 w 2908416"/>
                <a:gd name="connsiteY338" fmla="*/ 1433567 h 1760504"/>
                <a:gd name="connsiteX339" fmla="*/ 1588006 w 2908416"/>
                <a:gd name="connsiteY339" fmla="*/ 1461641 h 1760504"/>
                <a:gd name="connsiteX340" fmla="*/ 1617173 w 2908416"/>
                <a:gd name="connsiteY340" fmla="*/ 1472432 h 1760504"/>
                <a:gd name="connsiteX341" fmla="*/ 1648164 w 2908416"/>
                <a:gd name="connsiteY341" fmla="*/ 1473526 h 1760504"/>
                <a:gd name="connsiteX342" fmla="*/ 1676165 w 2908416"/>
                <a:gd name="connsiteY342" fmla="*/ 1485412 h 1760504"/>
                <a:gd name="connsiteX343" fmla="*/ 1705332 w 2908416"/>
                <a:gd name="connsiteY343" fmla="*/ 1490808 h 1760504"/>
                <a:gd name="connsiteX344" fmla="*/ 1753750 w 2908416"/>
                <a:gd name="connsiteY344" fmla="*/ 1498100 h 1760504"/>
                <a:gd name="connsiteX345" fmla="*/ 1797501 w 2908416"/>
                <a:gd name="connsiteY345" fmla="*/ 1453473 h 1760504"/>
                <a:gd name="connsiteX346" fmla="*/ 1869545 w 2908416"/>
                <a:gd name="connsiteY346" fmla="*/ 1485849 h 1760504"/>
                <a:gd name="connsiteX347" fmla="*/ 1905567 w 2908416"/>
                <a:gd name="connsiteY347" fmla="*/ 1513413 h 1760504"/>
                <a:gd name="connsiteX348" fmla="*/ 1924671 w 2908416"/>
                <a:gd name="connsiteY348" fmla="*/ 1564456 h 1760504"/>
                <a:gd name="connsiteX349" fmla="*/ 1943922 w 2908416"/>
                <a:gd name="connsiteY349" fmla="*/ 1579039 h 1760504"/>
                <a:gd name="connsiteX350" fmla="*/ 1995621 w 2908416"/>
                <a:gd name="connsiteY350" fmla="*/ 1586331 h 1760504"/>
                <a:gd name="connsiteX351" fmla="*/ 2058696 w 2908416"/>
                <a:gd name="connsiteY351" fmla="*/ 1604123 h 1760504"/>
                <a:gd name="connsiteX352" fmla="*/ 2070655 w 2908416"/>
                <a:gd name="connsiteY352" fmla="*/ 1654364 h 1760504"/>
                <a:gd name="connsiteX353" fmla="*/ 2026903 w 2908416"/>
                <a:gd name="connsiteY353" fmla="*/ 1643062 h 1760504"/>
                <a:gd name="connsiteX354" fmla="*/ 2016403 w 2908416"/>
                <a:gd name="connsiteY354" fmla="*/ 1675438 h 1760504"/>
                <a:gd name="connsiteX355" fmla="*/ 1992340 w 2908416"/>
                <a:gd name="connsiteY355" fmla="*/ 1732096 h 1760504"/>
                <a:gd name="connsiteX356" fmla="*/ 1991465 w 2908416"/>
                <a:gd name="connsiteY356" fmla="*/ 1731731 h 1760504"/>
                <a:gd name="connsiteX357" fmla="*/ 1997007 w 2908416"/>
                <a:gd name="connsiteY357" fmla="*/ 1760388 h 1760504"/>
                <a:gd name="connsiteX358" fmla="*/ 2038862 w 2908416"/>
                <a:gd name="connsiteY358" fmla="*/ 1736981 h 1760504"/>
                <a:gd name="connsiteX359" fmla="*/ 2082613 w 2908416"/>
                <a:gd name="connsiteY359" fmla="*/ 1741867 h 1760504"/>
                <a:gd name="connsiteX360" fmla="*/ 2103614 w 2908416"/>
                <a:gd name="connsiteY360" fmla="*/ 1733773 h 1760504"/>
                <a:gd name="connsiteX361" fmla="*/ 2103103 w 2908416"/>
                <a:gd name="connsiteY361" fmla="*/ 1737419 h 1760504"/>
                <a:gd name="connsiteX362" fmla="*/ 2113166 w 2908416"/>
                <a:gd name="connsiteY362" fmla="*/ 1728304 h 1760504"/>
                <a:gd name="connsiteX363" fmla="*/ 2111197 w 2908416"/>
                <a:gd name="connsiteY363" fmla="*/ 1713720 h 1760504"/>
                <a:gd name="connsiteX364" fmla="*/ 2087134 w 2908416"/>
                <a:gd name="connsiteY364" fmla="*/ 1706064 h 1760504"/>
                <a:gd name="connsiteX365" fmla="*/ 2156188 w 2908416"/>
                <a:gd name="connsiteY365" fmla="*/ 1676896 h 1760504"/>
                <a:gd name="connsiteX366" fmla="*/ 2202929 w 2908416"/>
                <a:gd name="connsiteY366" fmla="*/ 1673323 h 1760504"/>
                <a:gd name="connsiteX367" fmla="*/ 2248212 w 2908416"/>
                <a:gd name="connsiteY367" fmla="*/ 1636427 h 1760504"/>
                <a:gd name="connsiteX368" fmla="*/ 2364298 w 2908416"/>
                <a:gd name="connsiteY368" fmla="*/ 1635333 h 1760504"/>
                <a:gd name="connsiteX369" fmla="*/ 2406299 w 2908416"/>
                <a:gd name="connsiteY369" fmla="*/ 1587790 h 1760504"/>
                <a:gd name="connsiteX370" fmla="*/ 2449321 w 2908416"/>
                <a:gd name="connsiteY370" fmla="*/ 1522965 h 1760504"/>
                <a:gd name="connsiteX371" fmla="*/ 2494385 w 2908416"/>
                <a:gd name="connsiteY371" fmla="*/ 1537038 h 1760504"/>
                <a:gd name="connsiteX372" fmla="*/ 2522896 w 2908416"/>
                <a:gd name="connsiteY372" fmla="*/ 1638614 h 1760504"/>
                <a:gd name="connsiteX373" fmla="*/ 2558408 w 2908416"/>
                <a:gd name="connsiteY373" fmla="*/ 1622645 h 1760504"/>
                <a:gd name="connsiteX374" fmla="*/ 2598148 w 2908416"/>
                <a:gd name="connsiteY374" fmla="*/ 1591873 h 1760504"/>
                <a:gd name="connsiteX375" fmla="*/ 2600409 w 2908416"/>
                <a:gd name="connsiteY375" fmla="*/ 1607259 h 1760504"/>
                <a:gd name="connsiteX376" fmla="*/ 2631180 w 2908416"/>
                <a:gd name="connsiteY376" fmla="*/ 1620239 h 1760504"/>
                <a:gd name="connsiteX377" fmla="*/ 2605659 w 2908416"/>
                <a:gd name="connsiteY377" fmla="*/ 1627530 h 1760504"/>
                <a:gd name="connsiteX378" fmla="*/ 2561908 w 2908416"/>
                <a:gd name="connsiteY378" fmla="*/ 1651812 h 1760504"/>
                <a:gd name="connsiteX379" fmla="*/ 2558189 w 2908416"/>
                <a:gd name="connsiteY379" fmla="*/ 1692282 h 1760504"/>
                <a:gd name="connsiteX380" fmla="*/ 2602450 w 2908416"/>
                <a:gd name="connsiteY380" fmla="*/ 1683386 h 1760504"/>
                <a:gd name="connsiteX381" fmla="*/ 2634680 w 2908416"/>
                <a:gd name="connsiteY381" fmla="*/ 1653417 h 1760504"/>
                <a:gd name="connsiteX382" fmla="*/ 2662900 w 2908416"/>
                <a:gd name="connsiteY382" fmla="*/ 1647948 h 1760504"/>
                <a:gd name="connsiteX383" fmla="*/ 2667129 w 2908416"/>
                <a:gd name="connsiteY383" fmla="*/ 1643427 h 1760504"/>
                <a:gd name="connsiteX384" fmla="*/ 2678140 w 2908416"/>
                <a:gd name="connsiteY384" fmla="*/ 1634895 h 1760504"/>
                <a:gd name="connsiteX385" fmla="*/ 2682807 w 2908416"/>
                <a:gd name="connsiteY385" fmla="*/ 1630958 h 1760504"/>
                <a:gd name="connsiteX386" fmla="*/ 2708912 w 2908416"/>
                <a:gd name="connsiteY386" fmla="*/ 1620603 h 1760504"/>
                <a:gd name="connsiteX387" fmla="*/ 2715620 w 2908416"/>
                <a:gd name="connsiteY387" fmla="*/ 1621114 h 1760504"/>
                <a:gd name="connsiteX388" fmla="*/ 2720068 w 2908416"/>
                <a:gd name="connsiteY388" fmla="*/ 1615499 h 1760504"/>
                <a:gd name="connsiteX389" fmla="*/ 2719485 w 2908416"/>
                <a:gd name="connsiteY389" fmla="*/ 1612072 h 1760504"/>
                <a:gd name="connsiteX390" fmla="*/ 2737642 w 2908416"/>
                <a:gd name="connsiteY390" fmla="*/ 1603175 h 1760504"/>
                <a:gd name="connsiteX391" fmla="*/ 2739100 w 2908416"/>
                <a:gd name="connsiteY391" fmla="*/ 1602519 h 1760504"/>
                <a:gd name="connsiteX392" fmla="*/ 2761851 w 2908416"/>
                <a:gd name="connsiteY392" fmla="*/ 1580644 h 1760504"/>
                <a:gd name="connsiteX393" fmla="*/ 2751788 w 2908416"/>
                <a:gd name="connsiteY393" fmla="*/ 1579769 h 1760504"/>
                <a:gd name="connsiteX394" fmla="*/ 2751059 w 2908416"/>
                <a:gd name="connsiteY394" fmla="*/ 1554685 h 1760504"/>
                <a:gd name="connsiteX395" fmla="*/ 2727798 w 2908416"/>
                <a:gd name="connsiteY395" fmla="*/ 1569268 h 1760504"/>
                <a:gd name="connsiteX396" fmla="*/ 2710516 w 2908416"/>
                <a:gd name="connsiteY396" fmla="*/ 1590342 h 1760504"/>
                <a:gd name="connsiteX397" fmla="*/ 2695932 w 2908416"/>
                <a:gd name="connsiteY397" fmla="*/ 1605728 h 1760504"/>
                <a:gd name="connsiteX398" fmla="*/ 2635920 w 2908416"/>
                <a:gd name="connsiteY398" fmla="*/ 1594352 h 1760504"/>
                <a:gd name="connsiteX399" fmla="*/ 2599461 w 2908416"/>
                <a:gd name="connsiteY399" fmla="*/ 1561976 h 1760504"/>
                <a:gd name="connsiteX400" fmla="*/ 2599023 w 2908416"/>
                <a:gd name="connsiteY400" fmla="*/ 1559497 h 1760504"/>
                <a:gd name="connsiteX401" fmla="*/ 2585242 w 2908416"/>
                <a:gd name="connsiteY401" fmla="*/ 1531934 h 1760504"/>
                <a:gd name="connsiteX402" fmla="*/ 2591294 w 2908416"/>
                <a:gd name="connsiteY402" fmla="*/ 1507944 h 1760504"/>
                <a:gd name="connsiteX403" fmla="*/ 2589981 w 2908416"/>
                <a:gd name="connsiteY403" fmla="*/ 1506485 h 1760504"/>
                <a:gd name="connsiteX404" fmla="*/ 2579918 w 2908416"/>
                <a:gd name="connsiteY404" fmla="*/ 1512538 h 1760504"/>
                <a:gd name="connsiteX405" fmla="*/ 2576929 w 2908416"/>
                <a:gd name="connsiteY405" fmla="*/ 1497954 h 1760504"/>
                <a:gd name="connsiteX406" fmla="*/ 2583492 w 2908416"/>
                <a:gd name="connsiteY406" fmla="*/ 1495402 h 1760504"/>
                <a:gd name="connsiteX407" fmla="*/ 2583492 w 2908416"/>
                <a:gd name="connsiteY407" fmla="*/ 1494964 h 1760504"/>
                <a:gd name="connsiteX408" fmla="*/ 2574741 w 2908416"/>
                <a:gd name="connsiteY408" fmla="*/ 1480380 h 1760504"/>
                <a:gd name="connsiteX409" fmla="*/ 2576127 w 2908416"/>
                <a:gd name="connsiteY409" fmla="*/ 1457849 h 1760504"/>
                <a:gd name="connsiteX410" fmla="*/ 2553376 w 2908416"/>
                <a:gd name="connsiteY410" fmla="*/ 1442827 h 1760504"/>
                <a:gd name="connsiteX411" fmla="*/ 2463759 w 2908416"/>
                <a:gd name="connsiteY411" fmla="*/ 1477099 h 1760504"/>
                <a:gd name="connsiteX412" fmla="*/ 2390257 w 2908416"/>
                <a:gd name="connsiteY412" fmla="*/ 1545132 h 1760504"/>
                <a:gd name="connsiteX413" fmla="*/ 2421029 w 2908416"/>
                <a:gd name="connsiteY413" fmla="*/ 1507069 h 1760504"/>
                <a:gd name="connsiteX414" fmla="*/ 2427737 w 2908416"/>
                <a:gd name="connsiteY414" fmla="*/ 1490079 h 1760504"/>
                <a:gd name="connsiteX415" fmla="*/ 2475061 w 2908416"/>
                <a:gd name="connsiteY415" fmla="*/ 1442244 h 1760504"/>
                <a:gd name="connsiteX416" fmla="*/ 2510281 w 2908416"/>
                <a:gd name="connsiteY416" fmla="*/ 1430942 h 1760504"/>
                <a:gd name="connsiteX417" fmla="*/ 2535074 w 2908416"/>
                <a:gd name="connsiteY417" fmla="*/ 1398566 h 1760504"/>
                <a:gd name="connsiteX418" fmla="*/ 2567231 w 2908416"/>
                <a:gd name="connsiteY418" fmla="*/ 1391274 h 1760504"/>
                <a:gd name="connsiteX419" fmla="*/ 2583564 w 2908416"/>
                <a:gd name="connsiteY419" fmla="*/ 1387847 h 1760504"/>
                <a:gd name="connsiteX420" fmla="*/ 2593919 w 2908416"/>
                <a:gd name="connsiteY420" fmla="*/ 1389159 h 1760504"/>
                <a:gd name="connsiteX421" fmla="*/ 2712339 w 2908416"/>
                <a:gd name="connsiteY421" fmla="*/ 1386899 h 1760504"/>
                <a:gd name="connsiteX422" fmla="*/ 2726193 w 2908416"/>
                <a:gd name="connsiteY422" fmla="*/ 1386899 h 1760504"/>
                <a:gd name="connsiteX423" fmla="*/ 2746683 w 2908416"/>
                <a:gd name="connsiteY423" fmla="*/ 1387336 h 1760504"/>
                <a:gd name="connsiteX424" fmla="*/ 2807425 w 2908416"/>
                <a:gd name="connsiteY424" fmla="*/ 1346866 h 1760504"/>
                <a:gd name="connsiteX425" fmla="*/ 2854020 w 2908416"/>
                <a:gd name="connsiteY425" fmla="*/ 1332283 h 1760504"/>
                <a:gd name="connsiteX426" fmla="*/ 2901271 w 2908416"/>
                <a:gd name="connsiteY426" fmla="*/ 1301511 h 1760504"/>
                <a:gd name="connsiteX427" fmla="*/ 2898136 w 2908416"/>
                <a:gd name="connsiteY427" fmla="*/ 1286125 h 1760504"/>
                <a:gd name="connsiteX428" fmla="*/ 798953 w 2908416"/>
                <a:gd name="connsiteY428" fmla="*/ 530469 h 1760504"/>
                <a:gd name="connsiteX429" fmla="*/ 752431 w 2908416"/>
                <a:gd name="connsiteY429" fmla="*/ 556866 h 1760504"/>
                <a:gd name="connsiteX430" fmla="*/ 729753 w 2908416"/>
                <a:gd name="connsiteY430" fmla="*/ 571449 h 1760504"/>
                <a:gd name="connsiteX431" fmla="*/ 719618 w 2908416"/>
                <a:gd name="connsiteY431" fmla="*/ 590773 h 1760504"/>
                <a:gd name="connsiteX432" fmla="*/ 676668 w 2908416"/>
                <a:gd name="connsiteY432" fmla="*/ 611336 h 1760504"/>
                <a:gd name="connsiteX433" fmla="*/ 701096 w 2908416"/>
                <a:gd name="connsiteY433" fmla="*/ 566272 h 1760504"/>
                <a:gd name="connsiteX434" fmla="*/ 661137 w 2908416"/>
                <a:gd name="connsiteY434" fmla="*/ 592669 h 1760504"/>
                <a:gd name="connsiteX435" fmla="*/ 630730 w 2908416"/>
                <a:gd name="connsiteY435" fmla="*/ 603607 h 1760504"/>
                <a:gd name="connsiteX436" fmla="*/ 616146 w 2908416"/>
                <a:gd name="connsiteY436" fmla="*/ 590117 h 1760504"/>
                <a:gd name="connsiteX437" fmla="*/ 635251 w 2908416"/>
                <a:gd name="connsiteY437" fmla="*/ 568897 h 1760504"/>
                <a:gd name="connsiteX438" fmla="*/ 637001 w 2908416"/>
                <a:gd name="connsiteY438" fmla="*/ 545709 h 1760504"/>
                <a:gd name="connsiteX439" fmla="*/ 674043 w 2908416"/>
                <a:gd name="connsiteY439" fmla="*/ 539876 h 1760504"/>
                <a:gd name="connsiteX440" fmla="*/ 631678 w 2908416"/>
                <a:gd name="connsiteY440" fmla="*/ 523760 h 1760504"/>
                <a:gd name="connsiteX441" fmla="*/ 566051 w 2908416"/>
                <a:gd name="connsiteY441" fmla="*/ 535355 h 1760504"/>
                <a:gd name="connsiteX442" fmla="*/ 655595 w 2908416"/>
                <a:gd name="connsiteY442" fmla="*/ 507062 h 1760504"/>
                <a:gd name="connsiteX443" fmla="*/ 739160 w 2908416"/>
                <a:gd name="connsiteY443" fmla="*/ 489635 h 1760504"/>
                <a:gd name="connsiteX444" fmla="*/ 723628 w 2908416"/>
                <a:gd name="connsiteY444" fmla="*/ 522521 h 1760504"/>
                <a:gd name="connsiteX445" fmla="*/ 780869 w 2908416"/>
                <a:gd name="connsiteY445" fmla="*/ 514135 h 1760504"/>
                <a:gd name="connsiteX446" fmla="*/ 798953 w 2908416"/>
                <a:gd name="connsiteY446" fmla="*/ 530469 h 1760504"/>
                <a:gd name="connsiteX447" fmla="*/ 988542 w 2908416"/>
                <a:gd name="connsiteY447" fmla="*/ 790716 h 1760504"/>
                <a:gd name="connsiteX448" fmla="*/ 946759 w 2908416"/>
                <a:gd name="connsiteY448" fmla="*/ 810623 h 1760504"/>
                <a:gd name="connsiteX449" fmla="*/ 918102 w 2908416"/>
                <a:gd name="connsiteY449" fmla="*/ 838332 h 1760504"/>
                <a:gd name="connsiteX450" fmla="*/ 826225 w 2908416"/>
                <a:gd name="connsiteY450" fmla="*/ 828050 h 1760504"/>
                <a:gd name="connsiteX451" fmla="*/ 860861 w 2908416"/>
                <a:gd name="connsiteY451" fmla="*/ 815800 h 1760504"/>
                <a:gd name="connsiteX452" fmla="*/ 887695 w 2908416"/>
                <a:gd name="connsiteY452" fmla="*/ 787434 h 1760504"/>
                <a:gd name="connsiteX453" fmla="*/ 876976 w 2908416"/>
                <a:gd name="connsiteY453" fmla="*/ 753309 h 1760504"/>
                <a:gd name="connsiteX454" fmla="*/ 925904 w 2908416"/>
                <a:gd name="connsiteY454" fmla="*/ 752652 h 1760504"/>
                <a:gd name="connsiteX455" fmla="*/ 977823 w 2908416"/>
                <a:gd name="connsiteY455" fmla="*/ 773288 h 1760504"/>
                <a:gd name="connsiteX456" fmla="*/ 1069700 w 2908416"/>
                <a:gd name="connsiteY456" fmla="*/ 736829 h 1760504"/>
                <a:gd name="connsiteX457" fmla="*/ 988542 w 2908416"/>
                <a:gd name="connsiteY457" fmla="*/ 790424 h 1760504"/>
                <a:gd name="connsiteX458" fmla="*/ 1510785 w 2908416"/>
                <a:gd name="connsiteY458" fmla="*/ 1379534 h 1760504"/>
                <a:gd name="connsiteX459" fmla="*/ 1482274 w 2908416"/>
                <a:gd name="connsiteY459" fmla="*/ 1314709 h 1760504"/>
                <a:gd name="connsiteX460" fmla="*/ 1431231 w 2908416"/>
                <a:gd name="connsiteY460" fmla="*/ 1233770 h 1760504"/>
                <a:gd name="connsiteX461" fmla="*/ 1473305 w 2908416"/>
                <a:gd name="connsiteY461" fmla="*/ 1219186 h 1760504"/>
                <a:gd name="connsiteX462" fmla="*/ 1513775 w 2908416"/>
                <a:gd name="connsiteY462" fmla="*/ 1322803 h 1760504"/>
                <a:gd name="connsiteX463" fmla="*/ 1510566 w 2908416"/>
                <a:gd name="connsiteY463" fmla="*/ 1379242 h 1760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Lst>
              <a:rect l="l" t="t" r="r" b="b"/>
              <a:pathLst>
                <a:path w="2908416" h="1760504">
                  <a:moveTo>
                    <a:pt x="2898136" y="1286125"/>
                  </a:moveTo>
                  <a:cubicBezTo>
                    <a:pt x="2887635" y="1283646"/>
                    <a:pt x="2877864" y="1276354"/>
                    <a:pt x="2888364" y="1275552"/>
                  </a:cubicBezTo>
                  <a:cubicBezTo>
                    <a:pt x="2896386" y="1275041"/>
                    <a:pt x="2903247" y="1269609"/>
                    <a:pt x="2905573" y="1261916"/>
                  </a:cubicBezTo>
                  <a:cubicBezTo>
                    <a:pt x="2899295" y="1258606"/>
                    <a:pt x="2893972" y="1253735"/>
                    <a:pt x="2890115" y="1247770"/>
                  </a:cubicBezTo>
                  <a:cubicBezTo>
                    <a:pt x="2886775" y="1242527"/>
                    <a:pt x="2885076" y="1236409"/>
                    <a:pt x="2885229" y="1230197"/>
                  </a:cubicBezTo>
                  <a:cubicBezTo>
                    <a:pt x="2882166" y="1226478"/>
                    <a:pt x="2879395" y="1222905"/>
                    <a:pt x="2876625" y="1218530"/>
                  </a:cubicBezTo>
                  <a:cubicBezTo>
                    <a:pt x="2869697" y="1221300"/>
                    <a:pt x="2863499" y="1231218"/>
                    <a:pt x="2854749" y="1230197"/>
                  </a:cubicBezTo>
                  <a:cubicBezTo>
                    <a:pt x="2840165" y="1228592"/>
                    <a:pt x="2864520" y="1209123"/>
                    <a:pt x="2852488" y="1201029"/>
                  </a:cubicBezTo>
                  <a:cubicBezTo>
                    <a:pt x="2840457" y="1192935"/>
                    <a:pt x="2817925" y="1198623"/>
                    <a:pt x="2799987" y="1214811"/>
                  </a:cubicBezTo>
                  <a:cubicBezTo>
                    <a:pt x="2782049" y="1230999"/>
                    <a:pt x="2783435" y="1214009"/>
                    <a:pt x="2767684" y="1230197"/>
                  </a:cubicBezTo>
                  <a:cubicBezTo>
                    <a:pt x="2751934" y="1246384"/>
                    <a:pt x="2751934" y="1222103"/>
                    <a:pt x="2759444" y="1215613"/>
                  </a:cubicBezTo>
                  <a:cubicBezTo>
                    <a:pt x="2766955" y="1209123"/>
                    <a:pt x="2772205" y="1216415"/>
                    <a:pt x="2778914" y="1206717"/>
                  </a:cubicBezTo>
                  <a:cubicBezTo>
                    <a:pt x="2785622" y="1197019"/>
                    <a:pt x="2792477" y="1206717"/>
                    <a:pt x="2809685" y="1194539"/>
                  </a:cubicBezTo>
                  <a:cubicBezTo>
                    <a:pt x="2823175" y="1185060"/>
                    <a:pt x="2835207" y="1186373"/>
                    <a:pt x="2842353" y="1183237"/>
                  </a:cubicBezTo>
                  <a:cubicBezTo>
                    <a:pt x="2840165" y="1180437"/>
                    <a:pt x="2838277" y="1177404"/>
                    <a:pt x="2836738" y="1174195"/>
                  </a:cubicBezTo>
                  <a:cubicBezTo>
                    <a:pt x="2836570" y="1173765"/>
                    <a:pt x="2836381" y="1173357"/>
                    <a:pt x="2836155" y="1172955"/>
                  </a:cubicBezTo>
                  <a:cubicBezTo>
                    <a:pt x="2832363" y="1170403"/>
                    <a:pt x="2829031" y="1167224"/>
                    <a:pt x="2826311" y="1163549"/>
                  </a:cubicBezTo>
                  <a:cubicBezTo>
                    <a:pt x="2824145" y="1163950"/>
                    <a:pt x="2821950" y="1164169"/>
                    <a:pt x="2819748" y="1164205"/>
                  </a:cubicBezTo>
                  <a:lnTo>
                    <a:pt x="2817925" y="1164205"/>
                  </a:lnTo>
                  <a:cubicBezTo>
                    <a:pt x="2812639" y="1164161"/>
                    <a:pt x="2807418" y="1162995"/>
                    <a:pt x="2802612" y="1160778"/>
                  </a:cubicBezTo>
                  <a:cubicBezTo>
                    <a:pt x="2796808" y="1163950"/>
                    <a:pt x="2790340" y="1165722"/>
                    <a:pt x="2783726" y="1165955"/>
                  </a:cubicBezTo>
                  <a:cubicBezTo>
                    <a:pt x="2770688" y="1166152"/>
                    <a:pt x="2758533" y="1159363"/>
                    <a:pt x="2751861" y="1148163"/>
                  </a:cubicBezTo>
                  <a:lnTo>
                    <a:pt x="2750548" y="1148163"/>
                  </a:lnTo>
                  <a:cubicBezTo>
                    <a:pt x="2738604" y="1148732"/>
                    <a:pt x="2727258" y="1142935"/>
                    <a:pt x="2720724" y="1132923"/>
                  </a:cubicBezTo>
                  <a:cubicBezTo>
                    <a:pt x="2712747" y="1129007"/>
                    <a:pt x="2706717" y="1122000"/>
                    <a:pt x="2704026" y="1113527"/>
                  </a:cubicBezTo>
                  <a:lnTo>
                    <a:pt x="2704026" y="1113527"/>
                  </a:lnTo>
                  <a:cubicBezTo>
                    <a:pt x="2703304" y="1111543"/>
                    <a:pt x="2702787" y="1109494"/>
                    <a:pt x="2702495" y="1107402"/>
                  </a:cubicBezTo>
                  <a:lnTo>
                    <a:pt x="2702495" y="1107402"/>
                  </a:lnTo>
                  <a:cubicBezTo>
                    <a:pt x="2702137" y="1105331"/>
                    <a:pt x="2701970" y="1103231"/>
                    <a:pt x="2701984" y="1101131"/>
                  </a:cubicBezTo>
                  <a:lnTo>
                    <a:pt x="2701984" y="1101131"/>
                  </a:lnTo>
                  <a:cubicBezTo>
                    <a:pt x="2702028" y="1099052"/>
                    <a:pt x="2702225" y="1096982"/>
                    <a:pt x="2702568" y="1094933"/>
                  </a:cubicBezTo>
                  <a:lnTo>
                    <a:pt x="2702568" y="1094933"/>
                  </a:lnTo>
                  <a:cubicBezTo>
                    <a:pt x="2702932" y="1092847"/>
                    <a:pt x="2703465" y="1090798"/>
                    <a:pt x="2704172" y="1088807"/>
                  </a:cubicBezTo>
                  <a:cubicBezTo>
                    <a:pt x="2697522" y="1084272"/>
                    <a:pt x="2690347" y="1080546"/>
                    <a:pt x="2682807" y="1077724"/>
                  </a:cubicBezTo>
                  <a:cubicBezTo>
                    <a:pt x="2663337" y="1071307"/>
                    <a:pt x="2676098" y="1059931"/>
                    <a:pt x="2686599" y="1068026"/>
                  </a:cubicBezTo>
                  <a:cubicBezTo>
                    <a:pt x="2697099" y="1076119"/>
                    <a:pt x="2709058" y="1059931"/>
                    <a:pt x="2713578" y="1051838"/>
                  </a:cubicBezTo>
                  <a:cubicBezTo>
                    <a:pt x="2718099" y="1043744"/>
                    <a:pt x="2706287" y="1036452"/>
                    <a:pt x="2700088" y="1035650"/>
                  </a:cubicBezTo>
                  <a:cubicBezTo>
                    <a:pt x="2696224" y="1035066"/>
                    <a:pt x="2694838" y="1030545"/>
                    <a:pt x="2694765" y="1025149"/>
                  </a:cubicBezTo>
                  <a:cubicBezTo>
                    <a:pt x="2689012" y="1023173"/>
                    <a:pt x="2683944" y="1019578"/>
                    <a:pt x="2680182" y="1014795"/>
                  </a:cubicBezTo>
                  <a:cubicBezTo>
                    <a:pt x="2675777" y="1013037"/>
                    <a:pt x="2671687" y="1010573"/>
                    <a:pt x="2668077" y="1007503"/>
                  </a:cubicBezTo>
                  <a:cubicBezTo>
                    <a:pt x="2665569" y="1005191"/>
                    <a:pt x="2663498" y="1002450"/>
                    <a:pt x="2661952" y="999409"/>
                  </a:cubicBezTo>
                  <a:lnTo>
                    <a:pt x="2660785" y="998826"/>
                  </a:lnTo>
                  <a:cubicBezTo>
                    <a:pt x="2653348" y="994327"/>
                    <a:pt x="2647631" y="987472"/>
                    <a:pt x="2644525" y="979356"/>
                  </a:cubicBezTo>
                  <a:cubicBezTo>
                    <a:pt x="2643044" y="976862"/>
                    <a:pt x="2641892" y="974194"/>
                    <a:pt x="2641097" y="971408"/>
                  </a:cubicBezTo>
                  <a:cubicBezTo>
                    <a:pt x="2640660" y="968637"/>
                    <a:pt x="2640295" y="965794"/>
                    <a:pt x="2639931" y="962950"/>
                  </a:cubicBezTo>
                  <a:cubicBezTo>
                    <a:pt x="2636904" y="957816"/>
                    <a:pt x="2635249" y="951990"/>
                    <a:pt x="2635118" y="946032"/>
                  </a:cubicBezTo>
                  <a:lnTo>
                    <a:pt x="2635118" y="945522"/>
                  </a:lnTo>
                  <a:cubicBezTo>
                    <a:pt x="2634389" y="944574"/>
                    <a:pt x="2633514" y="943699"/>
                    <a:pt x="2632784" y="942678"/>
                  </a:cubicBezTo>
                  <a:cubicBezTo>
                    <a:pt x="2630218" y="938726"/>
                    <a:pt x="2628504" y="934278"/>
                    <a:pt x="2627753" y="929626"/>
                  </a:cubicBezTo>
                  <a:cubicBezTo>
                    <a:pt x="2610304" y="919607"/>
                    <a:pt x="2604266" y="897352"/>
                    <a:pt x="2614263" y="879895"/>
                  </a:cubicBezTo>
                  <a:cubicBezTo>
                    <a:pt x="2611514" y="876067"/>
                    <a:pt x="2609327" y="871874"/>
                    <a:pt x="2607773" y="867426"/>
                  </a:cubicBezTo>
                  <a:cubicBezTo>
                    <a:pt x="2603253" y="853645"/>
                    <a:pt x="2597273" y="860134"/>
                    <a:pt x="2592752" y="879604"/>
                  </a:cubicBezTo>
                  <a:cubicBezTo>
                    <a:pt x="2588231" y="899073"/>
                    <a:pt x="2572481" y="898198"/>
                    <a:pt x="2577002" y="904688"/>
                  </a:cubicBezTo>
                  <a:cubicBezTo>
                    <a:pt x="2586262" y="918032"/>
                    <a:pt x="2579262" y="918469"/>
                    <a:pt x="2572481" y="926563"/>
                  </a:cubicBezTo>
                  <a:cubicBezTo>
                    <a:pt x="2565699" y="934657"/>
                    <a:pt x="2577002" y="946835"/>
                    <a:pt x="2565772" y="946835"/>
                  </a:cubicBezTo>
                  <a:cubicBezTo>
                    <a:pt x="2554543" y="946835"/>
                    <a:pt x="2559720" y="971919"/>
                    <a:pt x="2553741" y="960543"/>
                  </a:cubicBezTo>
                  <a:cubicBezTo>
                    <a:pt x="2547761" y="949168"/>
                    <a:pt x="2533469" y="952449"/>
                    <a:pt x="2533469" y="963825"/>
                  </a:cubicBezTo>
                  <a:cubicBezTo>
                    <a:pt x="2533469" y="975200"/>
                    <a:pt x="2509479" y="985700"/>
                    <a:pt x="2499708" y="984898"/>
                  </a:cubicBezTo>
                  <a:cubicBezTo>
                    <a:pt x="2489937" y="984096"/>
                    <a:pt x="2489937" y="962220"/>
                    <a:pt x="2481697" y="968637"/>
                  </a:cubicBezTo>
                  <a:cubicBezTo>
                    <a:pt x="2473457" y="975054"/>
                    <a:pt x="2474989" y="950043"/>
                    <a:pt x="2462228" y="950845"/>
                  </a:cubicBezTo>
                  <a:cubicBezTo>
                    <a:pt x="2449467" y="951647"/>
                    <a:pt x="2440352" y="950043"/>
                    <a:pt x="2444144" y="937866"/>
                  </a:cubicBezTo>
                  <a:cubicBezTo>
                    <a:pt x="2447498" y="927220"/>
                    <a:pt x="2428321" y="921532"/>
                    <a:pt x="2429196" y="915407"/>
                  </a:cubicBezTo>
                  <a:cubicBezTo>
                    <a:pt x="2426665" y="913015"/>
                    <a:pt x="2424420" y="910353"/>
                    <a:pt x="2422487" y="907459"/>
                  </a:cubicBezTo>
                  <a:cubicBezTo>
                    <a:pt x="2415028" y="895566"/>
                    <a:pt x="2415786" y="880274"/>
                    <a:pt x="2424383" y="869176"/>
                  </a:cubicBezTo>
                  <a:cubicBezTo>
                    <a:pt x="2424485" y="868075"/>
                    <a:pt x="2424653" y="866974"/>
                    <a:pt x="2424894" y="865895"/>
                  </a:cubicBezTo>
                  <a:cubicBezTo>
                    <a:pt x="2425652" y="863328"/>
                    <a:pt x="2426753" y="860871"/>
                    <a:pt x="2428175" y="858603"/>
                  </a:cubicBezTo>
                  <a:lnTo>
                    <a:pt x="2428612" y="857874"/>
                  </a:lnTo>
                  <a:cubicBezTo>
                    <a:pt x="2431748" y="849269"/>
                    <a:pt x="2438165" y="846644"/>
                    <a:pt x="2438165" y="840811"/>
                  </a:cubicBezTo>
                  <a:cubicBezTo>
                    <a:pt x="2438194" y="839754"/>
                    <a:pt x="2437968" y="838704"/>
                    <a:pt x="2437508" y="837748"/>
                  </a:cubicBezTo>
                  <a:cubicBezTo>
                    <a:pt x="2435758" y="837748"/>
                    <a:pt x="2433935" y="837748"/>
                    <a:pt x="2432185" y="837748"/>
                  </a:cubicBezTo>
                  <a:cubicBezTo>
                    <a:pt x="2429721" y="837544"/>
                    <a:pt x="2427285" y="837128"/>
                    <a:pt x="2424894" y="836509"/>
                  </a:cubicBezTo>
                  <a:cubicBezTo>
                    <a:pt x="2423209" y="837282"/>
                    <a:pt x="2421598" y="838208"/>
                    <a:pt x="2420081" y="839280"/>
                  </a:cubicBezTo>
                  <a:cubicBezTo>
                    <a:pt x="2417456" y="841175"/>
                    <a:pt x="2415633" y="841175"/>
                    <a:pt x="2414029" y="840300"/>
                  </a:cubicBezTo>
                  <a:cubicBezTo>
                    <a:pt x="2412300" y="841110"/>
                    <a:pt x="2410521" y="841817"/>
                    <a:pt x="2408706" y="842415"/>
                  </a:cubicBezTo>
                  <a:cubicBezTo>
                    <a:pt x="2399102" y="844814"/>
                    <a:pt x="2388952" y="843516"/>
                    <a:pt x="2380267" y="838769"/>
                  </a:cubicBezTo>
                  <a:lnTo>
                    <a:pt x="2379684" y="838405"/>
                  </a:lnTo>
                  <a:cubicBezTo>
                    <a:pt x="2377489" y="838725"/>
                    <a:pt x="2375272" y="838900"/>
                    <a:pt x="2373048" y="838915"/>
                  </a:cubicBezTo>
                  <a:cubicBezTo>
                    <a:pt x="2361469" y="839382"/>
                    <a:pt x="2350458" y="833876"/>
                    <a:pt x="2343881" y="824331"/>
                  </a:cubicBezTo>
                  <a:cubicBezTo>
                    <a:pt x="2328087" y="823631"/>
                    <a:pt x="2314961" y="811935"/>
                    <a:pt x="2312453" y="796330"/>
                  </a:cubicBezTo>
                  <a:cubicBezTo>
                    <a:pt x="2309427" y="794770"/>
                    <a:pt x="2306612" y="792831"/>
                    <a:pt x="2304067" y="790570"/>
                  </a:cubicBezTo>
                  <a:lnTo>
                    <a:pt x="2304067" y="790570"/>
                  </a:lnTo>
                  <a:cubicBezTo>
                    <a:pt x="2286151" y="791190"/>
                    <a:pt x="2270860" y="777722"/>
                    <a:pt x="2269212" y="759871"/>
                  </a:cubicBezTo>
                  <a:cubicBezTo>
                    <a:pt x="2264181" y="762423"/>
                    <a:pt x="2259733" y="765121"/>
                    <a:pt x="2256889" y="766507"/>
                  </a:cubicBezTo>
                  <a:cubicBezTo>
                    <a:pt x="2250108" y="769788"/>
                    <a:pt x="2232826" y="755204"/>
                    <a:pt x="2226117" y="760892"/>
                  </a:cubicBezTo>
                  <a:cubicBezTo>
                    <a:pt x="2219409" y="766580"/>
                    <a:pt x="2217877" y="756809"/>
                    <a:pt x="2199064" y="751121"/>
                  </a:cubicBezTo>
                  <a:cubicBezTo>
                    <a:pt x="2180251" y="745433"/>
                    <a:pt x="2155313" y="743829"/>
                    <a:pt x="2154074" y="751121"/>
                  </a:cubicBezTo>
                  <a:cubicBezTo>
                    <a:pt x="2152834" y="758413"/>
                    <a:pt x="2137521" y="760892"/>
                    <a:pt x="2139490" y="777882"/>
                  </a:cubicBezTo>
                  <a:cubicBezTo>
                    <a:pt x="2141459" y="794872"/>
                    <a:pt x="2157501" y="791664"/>
                    <a:pt x="2161365" y="802966"/>
                  </a:cubicBezTo>
                  <a:cubicBezTo>
                    <a:pt x="2165230" y="814269"/>
                    <a:pt x="2154074" y="810258"/>
                    <a:pt x="2153053" y="820831"/>
                  </a:cubicBezTo>
                  <a:cubicBezTo>
                    <a:pt x="2152032" y="831404"/>
                    <a:pt x="2142552" y="830529"/>
                    <a:pt x="2142552" y="837821"/>
                  </a:cubicBezTo>
                  <a:cubicBezTo>
                    <a:pt x="2142552" y="845113"/>
                    <a:pt x="2149334" y="843509"/>
                    <a:pt x="2153053" y="858093"/>
                  </a:cubicBezTo>
                  <a:cubicBezTo>
                    <a:pt x="2156771" y="872676"/>
                    <a:pt x="2164355" y="871874"/>
                    <a:pt x="2166616" y="891271"/>
                  </a:cubicBezTo>
                  <a:cubicBezTo>
                    <a:pt x="2168876" y="910667"/>
                    <a:pt x="2160563" y="906656"/>
                    <a:pt x="2153053" y="909136"/>
                  </a:cubicBezTo>
                  <a:cubicBezTo>
                    <a:pt x="2145542" y="911615"/>
                    <a:pt x="2152615" y="919782"/>
                    <a:pt x="2145761" y="931011"/>
                  </a:cubicBezTo>
                  <a:cubicBezTo>
                    <a:pt x="2166616" y="941074"/>
                    <a:pt x="2180616" y="961783"/>
                    <a:pt x="2172595" y="984242"/>
                  </a:cubicBezTo>
                  <a:cubicBezTo>
                    <a:pt x="2176620" y="990637"/>
                    <a:pt x="2178742" y="998045"/>
                    <a:pt x="2178720" y="1005607"/>
                  </a:cubicBezTo>
                  <a:cubicBezTo>
                    <a:pt x="2180477" y="1007773"/>
                    <a:pt x="2182038" y="1010092"/>
                    <a:pt x="2183387" y="1012534"/>
                  </a:cubicBezTo>
                  <a:cubicBezTo>
                    <a:pt x="2195419" y="1034410"/>
                    <a:pt x="2194689" y="1068463"/>
                    <a:pt x="2190679" y="1092745"/>
                  </a:cubicBezTo>
                  <a:cubicBezTo>
                    <a:pt x="2186668" y="1117027"/>
                    <a:pt x="2161511" y="1122715"/>
                    <a:pt x="2142625" y="1143788"/>
                  </a:cubicBezTo>
                  <a:cubicBezTo>
                    <a:pt x="2123739" y="1164861"/>
                    <a:pt x="2104343" y="1161653"/>
                    <a:pt x="2095374" y="1162455"/>
                  </a:cubicBezTo>
                  <a:cubicBezTo>
                    <a:pt x="2086405" y="1163257"/>
                    <a:pt x="2091655" y="1182727"/>
                    <a:pt x="2104343" y="1198112"/>
                  </a:cubicBezTo>
                  <a:cubicBezTo>
                    <a:pt x="2117031" y="1213498"/>
                    <a:pt x="2106603" y="1218311"/>
                    <a:pt x="2113385" y="1234572"/>
                  </a:cubicBezTo>
                  <a:cubicBezTo>
                    <a:pt x="2120166" y="1250833"/>
                    <a:pt x="2113385" y="1263739"/>
                    <a:pt x="2123156" y="1278323"/>
                  </a:cubicBezTo>
                  <a:cubicBezTo>
                    <a:pt x="2132927" y="1292907"/>
                    <a:pt x="2126875" y="1298594"/>
                    <a:pt x="2115864" y="1309168"/>
                  </a:cubicBezTo>
                  <a:cubicBezTo>
                    <a:pt x="2104853" y="1319741"/>
                    <a:pt x="2120385" y="1313980"/>
                    <a:pt x="2121114" y="1327762"/>
                  </a:cubicBezTo>
                  <a:cubicBezTo>
                    <a:pt x="2121844" y="1341543"/>
                    <a:pt x="2115864" y="1333449"/>
                    <a:pt x="2106093" y="1326158"/>
                  </a:cubicBezTo>
                  <a:cubicBezTo>
                    <a:pt x="2096322" y="1318866"/>
                    <a:pt x="2087353" y="1339939"/>
                    <a:pt x="2087353" y="1348835"/>
                  </a:cubicBezTo>
                  <a:cubicBezTo>
                    <a:pt x="2087353" y="1357731"/>
                    <a:pt x="2064092" y="1336658"/>
                    <a:pt x="2058842" y="1337460"/>
                  </a:cubicBezTo>
                  <a:cubicBezTo>
                    <a:pt x="2053592" y="1338262"/>
                    <a:pt x="2060300" y="1323678"/>
                    <a:pt x="2046810" y="1312376"/>
                  </a:cubicBezTo>
                  <a:cubicBezTo>
                    <a:pt x="2033320" y="1301073"/>
                    <a:pt x="2022820" y="1298594"/>
                    <a:pt x="2022820" y="1287292"/>
                  </a:cubicBezTo>
                  <a:cubicBezTo>
                    <a:pt x="2022820" y="1275989"/>
                    <a:pt x="1999559" y="1267823"/>
                    <a:pt x="1999559" y="1254843"/>
                  </a:cubicBezTo>
                  <a:cubicBezTo>
                    <a:pt x="1999559" y="1241864"/>
                    <a:pt x="2002549" y="1208686"/>
                    <a:pt x="1997298" y="1198987"/>
                  </a:cubicBezTo>
                  <a:cubicBezTo>
                    <a:pt x="1992048" y="1189289"/>
                    <a:pt x="1996569" y="1178716"/>
                    <a:pt x="2001017" y="1169820"/>
                  </a:cubicBezTo>
                  <a:cubicBezTo>
                    <a:pt x="2005465" y="1160924"/>
                    <a:pt x="1995767" y="1147142"/>
                    <a:pt x="1982277" y="1147142"/>
                  </a:cubicBezTo>
                  <a:cubicBezTo>
                    <a:pt x="1968787" y="1147142"/>
                    <a:pt x="1950047" y="1142257"/>
                    <a:pt x="1931234" y="1143861"/>
                  </a:cubicBezTo>
                  <a:cubicBezTo>
                    <a:pt x="1922046" y="1145144"/>
                    <a:pt x="1912691" y="1144298"/>
                    <a:pt x="1903890" y="1141382"/>
                  </a:cubicBezTo>
                  <a:cubicBezTo>
                    <a:pt x="1900236" y="1141148"/>
                    <a:pt x="1896620" y="1140536"/>
                    <a:pt x="1893098" y="1139559"/>
                  </a:cubicBezTo>
                  <a:cubicBezTo>
                    <a:pt x="1882663" y="1136044"/>
                    <a:pt x="1873431" y="1129649"/>
                    <a:pt x="1866482" y="1121110"/>
                  </a:cubicBezTo>
                  <a:lnTo>
                    <a:pt x="1865243" y="1121110"/>
                  </a:lnTo>
                  <a:cubicBezTo>
                    <a:pt x="1850783" y="1124851"/>
                    <a:pt x="1835463" y="1119841"/>
                    <a:pt x="1826012" y="1108277"/>
                  </a:cubicBezTo>
                  <a:cubicBezTo>
                    <a:pt x="1799470" y="1106527"/>
                    <a:pt x="1776063" y="1095297"/>
                    <a:pt x="1768480" y="1065109"/>
                  </a:cubicBezTo>
                  <a:cubicBezTo>
                    <a:pt x="1767838" y="1062367"/>
                    <a:pt x="1767349" y="1059589"/>
                    <a:pt x="1767021" y="1056796"/>
                  </a:cubicBezTo>
                  <a:cubicBezTo>
                    <a:pt x="1759919" y="1054783"/>
                    <a:pt x="1752496" y="1054113"/>
                    <a:pt x="1745146" y="1054827"/>
                  </a:cubicBezTo>
                  <a:cubicBezTo>
                    <a:pt x="1736177" y="1056431"/>
                    <a:pt x="1713645" y="1034483"/>
                    <a:pt x="1700155" y="1035358"/>
                  </a:cubicBezTo>
                  <a:cubicBezTo>
                    <a:pt x="1686665" y="1036233"/>
                    <a:pt x="1655091" y="1050744"/>
                    <a:pt x="1649841" y="1051546"/>
                  </a:cubicBezTo>
                  <a:cubicBezTo>
                    <a:pt x="1644591" y="1052348"/>
                    <a:pt x="1650643" y="1039441"/>
                    <a:pt x="1654362" y="1033681"/>
                  </a:cubicBezTo>
                  <a:cubicBezTo>
                    <a:pt x="1658081" y="1027920"/>
                    <a:pt x="1643132" y="1003711"/>
                    <a:pt x="1639341" y="987523"/>
                  </a:cubicBezTo>
                  <a:cubicBezTo>
                    <a:pt x="1635549" y="971335"/>
                    <a:pt x="1630372" y="953470"/>
                    <a:pt x="1614621" y="955950"/>
                  </a:cubicBezTo>
                  <a:cubicBezTo>
                    <a:pt x="1601379" y="956927"/>
                    <a:pt x="1588181" y="953521"/>
                    <a:pt x="1577068" y="946251"/>
                  </a:cubicBezTo>
                  <a:cubicBezTo>
                    <a:pt x="1572547" y="942970"/>
                    <a:pt x="1571818" y="896812"/>
                    <a:pt x="1575610" y="877343"/>
                  </a:cubicBezTo>
                  <a:cubicBezTo>
                    <a:pt x="1577717" y="868629"/>
                    <a:pt x="1580831" y="860185"/>
                    <a:pt x="1584870" y="852186"/>
                  </a:cubicBezTo>
                  <a:cubicBezTo>
                    <a:pt x="1584404" y="850677"/>
                    <a:pt x="1584017" y="849146"/>
                    <a:pt x="1583704" y="847592"/>
                  </a:cubicBezTo>
                  <a:cubicBezTo>
                    <a:pt x="1582763" y="840279"/>
                    <a:pt x="1584141" y="832863"/>
                    <a:pt x="1587641" y="826373"/>
                  </a:cubicBezTo>
                  <a:cubicBezTo>
                    <a:pt x="1583055" y="808668"/>
                    <a:pt x="1593599" y="790570"/>
                    <a:pt x="1611267" y="785830"/>
                  </a:cubicBezTo>
                  <a:cubicBezTo>
                    <a:pt x="1615081" y="775578"/>
                    <a:pt x="1623991" y="768074"/>
                    <a:pt x="1634747" y="766069"/>
                  </a:cubicBezTo>
                  <a:cubicBezTo>
                    <a:pt x="1638101" y="765340"/>
                    <a:pt x="1641309" y="764830"/>
                    <a:pt x="1644518" y="764392"/>
                  </a:cubicBezTo>
                  <a:cubicBezTo>
                    <a:pt x="1648237" y="761767"/>
                    <a:pt x="1649112" y="757465"/>
                    <a:pt x="1650643" y="751048"/>
                  </a:cubicBezTo>
                  <a:cubicBezTo>
                    <a:pt x="1652903" y="741277"/>
                    <a:pt x="1666393" y="747767"/>
                    <a:pt x="1658883" y="739673"/>
                  </a:cubicBezTo>
                  <a:cubicBezTo>
                    <a:pt x="1651372" y="731579"/>
                    <a:pt x="1657352" y="729172"/>
                    <a:pt x="1674633" y="729172"/>
                  </a:cubicBezTo>
                  <a:cubicBezTo>
                    <a:pt x="1691915" y="729172"/>
                    <a:pt x="1717364" y="722683"/>
                    <a:pt x="1713645" y="704015"/>
                  </a:cubicBezTo>
                  <a:cubicBezTo>
                    <a:pt x="1709926" y="685348"/>
                    <a:pt x="1664862" y="699203"/>
                    <a:pt x="1664862" y="683744"/>
                  </a:cubicBezTo>
                  <a:cubicBezTo>
                    <a:pt x="1664862" y="668285"/>
                    <a:pt x="1607840" y="667556"/>
                    <a:pt x="1611559" y="658660"/>
                  </a:cubicBezTo>
                  <a:cubicBezTo>
                    <a:pt x="1615278" y="649764"/>
                    <a:pt x="1668654" y="665150"/>
                    <a:pt x="1688123" y="673244"/>
                  </a:cubicBezTo>
                  <a:cubicBezTo>
                    <a:pt x="1700680" y="679435"/>
                    <a:pt x="1714804" y="681695"/>
                    <a:pt x="1728666" y="679734"/>
                  </a:cubicBezTo>
                  <a:cubicBezTo>
                    <a:pt x="1744416" y="678931"/>
                    <a:pt x="1733916" y="657056"/>
                    <a:pt x="1736906" y="648160"/>
                  </a:cubicBezTo>
                  <a:cubicBezTo>
                    <a:pt x="1739896" y="639264"/>
                    <a:pt x="1769938" y="661868"/>
                    <a:pt x="1787220" y="657056"/>
                  </a:cubicBezTo>
                  <a:cubicBezTo>
                    <a:pt x="1804501" y="652243"/>
                    <a:pt x="1820981" y="614107"/>
                    <a:pt x="1835200" y="603607"/>
                  </a:cubicBezTo>
                  <a:cubicBezTo>
                    <a:pt x="1849419" y="593106"/>
                    <a:pt x="1836732" y="583335"/>
                    <a:pt x="1808950" y="585741"/>
                  </a:cubicBezTo>
                  <a:cubicBezTo>
                    <a:pt x="1781168" y="588148"/>
                    <a:pt x="1765198" y="576845"/>
                    <a:pt x="1750615" y="564668"/>
                  </a:cubicBezTo>
                  <a:cubicBezTo>
                    <a:pt x="1736031" y="552490"/>
                    <a:pt x="1737125" y="542792"/>
                    <a:pt x="1752875" y="544470"/>
                  </a:cubicBezTo>
                  <a:cubicBezTo>
                    <a:pt x="1768626" y="546147"/>
                    <a:pt x="1806179" y="579325"/>
                    <a:pt x="1820471" y="580054"/>
                  </a:cubicBezTo>
                  <a:cubicBezTo>
                    <a:pt x="1834763" y="580783"/>
                    <a:pt x="1859482" y="550157"/>
                    <a:pt x="1871514" y="540386"/>
                  </a:cubicBezTo>
                  <a:cubicBezTo>
                    <a:pt x="1883545" y="530615"/>
                    <a:pt x="1860284" y="526604"/>
                    <a:pt x="1852045" y="519313"/>
                  </a:cubicBezTo>
                  <a:cubicBezTo>
                    <a:pt x="1843805" y="512021"/>
                    <a:pt x="1866264" y="507208"/>
                    <a:pt x="1878295" y="507208"/>
                  </a:cubicBezTo>
                  <a:cubicBezTo>
                    <a:pt x="1890327" y="507208"/>
                    <a:pt x="1895577" y="518510"/>
                    <a:pt x="1900171" y="524198"/>
                  </a:cubicBezTo>
                  <a:cubicBezTo>
                    <a:pt x="1904765" y="529886"/>
                    <a:pt x="1925692" y="520188"/>
                    <a:pt x="1936192" y="520188"/>
                  </a:cubicBezTo>
                  <a:cubicBezTo>
                    <a:pt x="1946693" y="520188"/>
                    <a:pt x="1934734" y="501520"/>
                    <a:pt x="1917453" y="494229"/>
                  </a:cubicBezTo>
                  <a:cubicBezTo>
                    <a:pt x="1900171" y="486937"/>
                    <a:pt x="1918182" y="473155"/>
                    <a:pt x="1923432" y="484530"/>
                  </a:cubicBezTo>
                  <a:cubicBezTo>
                    <a:pt x="1928682" y="495906"/>
                    <a:pt x="1940713" y="493427"/>
                    <a:pt x="1946693" y="506406"/>
                  </a:cubicBezTo>
                  <a:cubicBezTo>
                    <a:pt x="1955151" y="524563"/>
                    <a:pt x="1960547" y="513698"/>
                    <a:pt x="1974329" y="507864"/>
                  </a:cubicBezTo>
                  <a:cubicBezTo>
                    <a:pt x="1980075" y="493674"/>
                    <a:pt x="1990597" y="481934"/>
                    <a:pt x="2004080" y="474686"/>
                  </a:cubicBezTo>
                  <a:cubicBezTo>
                    <a:pt x="2010672" y="471405"/>
                    <a:pt x="2017555" y="468743"/>
                    <a:pt x="2024643" y="466738"/>
                  </a:cubicBezTo>
                  <a:lnTo>
                    <a:pt x="2027778" y="465572"/>
                  </a:lnTo>
                  <a:cubicBezTo>
                    <a:pt x="2034341" y="450988"/>
                    <a:pt x="2021070" y="437717"/>
                    <a:pt x="2009767" y="428602"/>
                  </a:cubicBezTo>
                  <a:cubicBezTo>
                    <a:pt x="1998465" y="419487"/>
                    <a:pt x="2010497" y="409205"/>
                    <a:pt x="1998538" y="402716"/>
                  </a:cubicBezTo>
                  <a:cubicBezTo>
                    <a:pt x="1986579" y="396226"/>
                    <a:pt x="1983954" y="384049"/>
                    <a:pt x="1999267" y="387330"/>
                  </a:cubicBezTo>
                  <a:cubicBezTo>
                    <a:pt x="2012166" y="391347"/>
                    <a:pt x="2026138" y="385973"/>
                    <a:pt x="2033028" y="374350"/>
                  </a:cubicBezTo>
                  <a:cubicBezTo>
                    <a:pt x="2039810" y="362975"/>
                    <a:pt x="2010497" y="360569"/>
                    <a:pt x="2024060" y="352475"/>
                  </a:cubicBezTo>
                  <a:cubicBezTo>
                    <a:pt x="2037622" y="344381"/>
                    <a:pt x="2026247" y="336287"/>
                    <a:pt x="2012757" y="336287"/>
                  </a:cubicBezTo>
                  <a:cubicBezTo>
                    <a:pt x="1999267" y="336287"/>
                    <a:pt x="1987965" y="328995"/>
                    <a:pt x="1987236" y="316817"/>
                  </a:cubicBezTo>
                  <a:cubicBezTo>
                    <a:pt x="1986506" y="304640"/>
                    <a:pt x="1963245" y="312807"/>
                    <a:pt x="1948953" y="305442"/>
                  </a:cubicBezTo>
                  <a:cubicBezTo>
                    <a:pt x="1934661" y="298077"/>
                    <a:pt x="1903233" y="299827"/>
                    <a:pt x="1895723" y="300630"/>
                  </a:cubicBezTo>
                  <a:cubicBezTo>
                    <a:pt x="1888212" y="301432"/>
                    <a:pt x="1887410" y="334682"/>
                    <a:pt x="1898712" y="335485"/>
                  </a:cubicBezTo>
                  <a:cubicBezTo>
                    <a:pt x="1910015" y="336287"/>
                    <a:pt x="1918984" y="349266"/>
                    <a:pt x="1909213" y="353277"/>
                  </a:cubicBezTo>
                  <a:cubicBezTo>
                    <a:pt x="1899442" y="357287"/>
                    <a:pt x="1910744" y="370267"/>
                    <a:pt x="1903233" y="369465"/>
                  </a:cubicBezTo>
                  <a:cubicBezTo>
                    <a:pt x="1895723" y="368663"/>
                    <a:pt x="1883691" y="364652"/>
                    <a:pt x="1881358" y="385653"/>
                  </a:cubicBezTo>
                  <a:cubicBezTo>
                    <a:pt x="1879024" y="406653"/>
                    <a:pt x="1877639" y="414820"/>
                    <a:pt x="1864878" y="422112"/>
                  </a:cubicBezTo>
                  <a:cubicBezTo>
                    <a:pt x="1852117" y="429404"/>
                    <a:pt x="1861888" y="398632"/>
                    <a:pt x="1849857" y="399434"/>
                  </a:cubicBezTo>
                  <a:cubicBezTo>
                    <a:pt x="1837825" y="400236"/>
                    <a:pt x="1836367" y="425393"/>
                    <a:pt x="1845336" y="427800"/>
                  </a:cubicBezTo>
                  <a:cubicBezTo>
                    <a:pt x="1854305" y="430206"/>
                    <a:pt x="1855836" y="438300"/>
                    <a:pt x="1858097" y="450477"/>
                  </a:cubicBezTo>
                  <a:cubicBezTo>
                    <a:pt x="1860357" y="462655"/>
                    <a:pt x="1841617" y="453686"/>
                    <a:pt x="1834106" y="468342"/>
                  </a:cubicBezTo>
                  <a:cubicBezTo>
                    <a:pt x="1826596" y="482999"/>
                    <a:pt x="1825867" y="461853"/>
                    <a:pt x="1815293" y="452082"/>
                  </a:cubicBezTo>
                  <a:cubicBezTo>
                    <a:pt x="1804720" y="442310"/>
                    <a:pt x="1792032" y="426195"/>
                    <a:pt x="1792834" y="414018"/>
                  </a:cubicBezTo>
                  <a:cubicBezTo>
                    <a:pt x="1792375" y="405647"/>
                    <a:pt x="1798697" y="398450"/>
                    <a:pt x="1807054" y="397830"/>
                  </a:cubicBezTo>
                  <a:cubicBezTo>
                    <a:pt x="1815293" y="396226"/>
                    <a:pt x="1807054" y="388132"/>
                    <a:pt x="1806324" y="373548"/>
                  </a:cubicBezTo>
                  <a:cubicBezTo>
                    <a:pt x="1805595" y="358964"/>
                    <a:pt x="1795824" y="363850"/>
                    <a:pt x="1783793" y="348391"/>
                  </a:cubicBezTo>
                  <a:cubicBezTo>
                    <a:pt x="1771761" y="332932"/>
                    <a:pt x="1759073" y="333005"/>
                    <a:pt x="1752292" y="340297"/>
                  </a:cubicBezTo>
                  <a:cubicBezTo>
                    <a:pt x="1745510" y="347589"/>
                    <a:pt x="1750031" y="361371"/>
                    <a:pt x="1739531" y="366256"/>
                  </a:cubicBezTo>
                  <a:cubicBezTo>
                    <a:pt x="1729031" y="371142"/>
                    <a:pt x="1733552" y="393747"/>
                    <a:pt x="1724510" y="395424"/>
                  </a:cubicBezTo>
                  <a:cubicBezTo>
                    <a:pt x="1715468" y="397101"/>
                    <a:pt x="1720791" y="355683"/>
                    <a:pt x="1713280" y="351673"/>
                  </a:cubicBezTo>
                  <a:cubicBezTo>
                    <a:pt x="1705769" y="347662"/>
                    <a:pt x="1706499" y="337891"/>
                    <a:pt x="1717728" y="336287"/>
                  </a:cubicBezTo>
                  <a:cubicBezTo>
                    <a:pt x="1728958" y="334682"/>
                    <a:pt x="1735812" y="321703"/>
                    <a:pt x="1726041" y="321703"/>
                  </a:cubicBezTo>
                  <a:cubicBezTo>
                    <a:pt x="1716270" y="321703"/>
                    <a:pt x="1698988" y="310328"/>
                    <a:pt x="1692280" y="307119"/>
                  </a:cubicBezTo>
                  <a:cubicBezTo>
                    <a:pt x="1685571" y="303911"/>
                    <a:pt x="1674269" y="320901"/>
                    <a:pt x="1666758" y="314411"/>
                  </a:cubicBezTo>
                  <a:cubicBezTo>
                    <a:pt x="1659248" y="307921"/>
                    <a:pt x="1667487" y="291733"/>
                    <a:pt x="1668216" y="282837"/>
                  </a:cubicBezTo>
                  <a:cubicBezTo>
                    <a:pt x="1668946" y="273941"/>
                    <a:pt x="1680248" y="286848"/>
                    <a:pt x="1687759" y="275546"/>
                  </a:cubicBezTo>
                  <a:cubicBezTo>
                    <a:pt x="1695269" y="264243"/>
                    <a:pt x="1666758" y="264170"/>
                    <a:pt x="1666758" y="251993"/>
                  </a:cubicBezTo>
                  <a:cubicBezTo>
                    <a:pt x="1666758" y="239815"/>
                    <a:pt x="1644226" y="236607"/>
                    <a:pt x="1636716" y="232596"/>
                  </a:cubicBezTo>
                  <a:cubicBezTo>
                    <a:pt x="1629205" y="228586"/>
                    <a:pt x="1641966" y="208314"/>
                    <a:pt x="1638247" y="200148"/>
                  </a:cubicBezTo>
                  <a:cubicBezTo>
                    <a:pt x="1634528" y="191981"/>
                    <a:pt x="1606673" y="165365"/>
                    <a:pt x="1594496" y="167772"/>
                  </a:cubicBezTo>
                  <a:cubicBezTo>
                    <a:pt x="1582318" y="170178"/>
                    <a:pt x="1579475" y="150782"/>
                    <a:pt x="1586256" y="151584"/>
                  </a:cubicBezTo>
                  <a:cubicBezTo>
                    <a:pt x="1593037" y="152386"/>
                    <a:pt x="1598214" y="147573"/>
                    <a:pt x="1610975" y="132114"/>
                  </a:cubicBezTo>
                  <a:cubicBezTo>
                    <a:pt x="1623736" y="116656"/>
                    <a:pt x="1625559" y="111916"/>
                    <a:pt x="1616225" y="108635"/>
                  </a:cubicBezTo>
                  <a:cubicBezTo>
                    <a:pt x="1606892" y="105353"/>
                    <a:pt x="1602736" y="95655"/>
                    <a:pt x="1618486" y="96530"/>
                  </a:cubicBezTo>
                  <a:cubicBezTo>
                    <a:pt x="1634236" y="97405"/>
                    <a:pt x="1662237" y="108635"/>
                    <a:pt x="1671060" y="101343"/>
                  </a:cubicBezTo>
                  <a:cubicBezTo>
                    <a:pt x="1679883" y="94051"/>
                    <a:pt x="1708540" y="46289"/>
                    <a:pt x="1719843" y="29299"/>
                  </a:cubicBezTo>
                  <a:cubicBezTo>
                    <a:pt x="1731145" y="12309"/>
                    <a:pt x="1711530" y="10632"/>
                    <a:pt x="1684550" y="13038"/>
                  </a:cubicBezTo>
                  <a:cubicBezTo>
                    <a:pt x="1657570" y="15445"/>
                    <a:pt x="1651518" y="1736"/>
                    <a:pt x="1628986" y="132"/>
                  </a:cubicBezTo>
                  <a:cubicBezTo>
                    <a:pt x="1606454" y="-1473"/>
                    <a:pt x="1564453" y="4944"/>
                    <a:pt x="1558474" y="12236"/>
                  </a:cubicBezTo>
                  <a:cubicBezTo>
                    <a:pt x="1552495" y="19528"/>
                    <a:pt x="1569703" y="26018"/>
                    <a:pt x="1567443" y="34112"/>
                  </a:cubicBezTo>
                  <a:cubicBezTo>
                    <a:pt x="1565182" y="42206"/>
                    <a:pt x="1551693" y="28424"/>
                    <a:pt x="1545567" y="31705"/>
                  </a:cubicBezTo>
                  <a:cubicBezTo>
                    <a:pt x="1539442" y="34987"/>
                    <a:pt x="1547828" y="45487"/>
                    <a:pt x="1545567" y="73779"/>
                  </a:cubicBezTo>
                  <a:cubicBezTo>
                    <a:pt x="1543307" y="102072"/>
                    <a:pt x="1550817" y="103822"/>
                    <a:pt x="1558328" y="114322"/>
                  </a:cubicBezTo>
                  <a:cubicBezTo>
                    <a:pt x="1565839" y="124823"/>
                    <a:pt x="1564307" y="138604"/>
                    <a:pt x="1564307" y="156469"/>
                  </a:cubicBezTo>
                  <a:cubicBezTo>
                    <a:pt x="1564307" y="174334"/>
                    <a:pt x="1548557" y="173459"/>
                    <a:pt x="1543307" y="177543"/>
                  </a:cubicBezTo>
                  <a:cubicBezTo>
                    <a:pt x="1538057" y="181626"/>
                    <a:pt x="1556797" y="188043"/>
                    <a:pt x="1553807" y="199418"/>
                  </a:cubicBezTo>
                  <a:cubicBezTo>
                    <a:pt x="1550817" y="210794"/>
                    <a:pt x="1535067" y="193002"/>
                    <a:pt x="1526025" y="196210"/>
                  </a:cubicBezTo>
                  <a:cubicBezTo>
                    <a:pt x="1516983" y="199418"/>
                    <a:pt x="1509546" y="226982"/>
                    <a:pt x="1519317" y="235878"/>
                  </a:cubicBezTo>
                  <a:cubicBezTo>
                    <a:pt x="1529088" y="244774"/>
                    <a:pt x="1532807" y="243170"/>
                    <a:pt x="1525296" y="253743"/>
                  </a:cubicBezTo>
                  <a:cubicBezTo>
                    <a:pt x="1517785" y="264316"/>
                    <a:pt x="1509546" y="279629"/>
                    <a:pt x="1527556" y="295015"/>
                  </a:cubicBezTo>
                  <a:cubicBezTo>
                    <a:pt x="1545567" y="310401"/>
                    <a:pt x="1578600" y="308796"/>
                    <a:pt x="1595808" y="320974"/>
                  </a:cubicBezTo>
                  <a:cubicBezTo>
                    <a:pt x="1613017" y="333151"/>
                    <a:pt x="1588516" y="325786"/>
                    <a:pt x="1595079" y="339568"/>
                  </a:cubicBezTo>
                  <a:cubicBezTo>
                    <a:pt x="1601642" y="353350"/>
                    <a:pt x="1583850" y="358235"/>
                    <a:pt x="1584579" y="368736"/>
                  </a:cubicBezTo>
                  <a:cubicBezTo>
                    <a:pt x="1585308" y="379236"/>
                    <a:pt x="1591871" y="373621"/>
                    <a:pt x="1601058" y="355756"/>
                  </a:cubicBezTo>
                  <a:cubicBezTo>
                    <a:pt x="1610246" y="337891"/>
                    <a:pt x="1616882" y="360641"/>
                    <a:pt x="1616080" y="376027"/>
                  </a:cubicBezTo>
                  <a:cubicBezTo>
                    <a:pt x="1615278" y="391413"/>
                    <a:pt x="1602590" y="382517"/>
                    <a:pt x="1592819" y="397903"/>
                  </a:cubicBezTo>
                  <a:cubicBezTo>
                    <a:pt x="1583047" y="413289"/>
                    <a:pt x="1574078" y="415695"/>
                    <a:pt x="1559786" y="412487"/>
                  </a:cubicBezTo>
                  <a:cubicBezTo>
                    <a:pt x="1545494" y="409278"/>
                    <a:pt x="1553807" y="434362"/>
                    <a:pt x="1559786" y="448144"/>
                  </a:cubicBezTo>
                  <a:cubicBezTo>
                    <a:pt x="1565766" y="461926"/>
                    <a:pt x="1558328" y="466738"/>
                    <a:pt x="1541775" y="461926"/>
                  </a:cubicBezTo>
                  <a:cubicBezTo>
                    <a:pt x="1525223" y="457113"/>
                    <a:pt x="1515525" y="445665"/>
                    <a:pt x="1523765" y="431956"/>
                  </a:cubicBezTo>
                  <a:cubicBezTo>
                    <a:pt x="1532004" y="418247"/>
                    <a:pt x="1538348" y="401913"/>
                    <a:pt x="1528285" y="403591"/>
                  </a:cubicBezTo>
                  <a:cubicBezTo>
                    <a:pt x="1518223" y="405268"/>
                    <a:pt x="1496056" y="402788"/>
                    <a:pt x="1489274" y="391413"/>
                  </a:cubicBezTo>
                  <a:cubicBezTo>
                    <a:pt x="1482493" y="380038"/>
                    <a:pt x="1493795" y="384924"/>
                    <a:pt x="1514066" y="387403"/>
                  </a:cubicBezTo>
                  <a:cubicBezTo>
                    <a:pt x="1534338" y="389882"/>
                    <a:pt x="1517056" y="372819"/>
                    <a:pt x="1532077" y="372819"/>
                  </a:cubicBezTo>
                  <a:cubicBezTo>
                    <a:pt x="1547099" y="372819"/>
                    <a:pt x="1558328" y="381715"/>
                    <a:pt x="1571089" y="369538"/>
                  </a:cubicBezTo>
                  <a:cubicBezTo>
                    <a:pt x="1583850" y="357360"/>
                    <a:pt x="1562849" y="333880"/>
                    <a:pt x="1552349" y="337964"/>
                  </a:cubicBezTo>
                  <a:cubicBezTo>
                    <a:pt x="1541848" y="342047"/>
                    <a:pt x="1525296" y="346860"/>
                    <a:pt x="1525296" y="335557"/>
                  </a:cubicBezTo>
                  <a:cubicBezTo>
                    <a:pt x="1525296" y="324255"/>
                    <a:pt x="1543307" y="332276"/>
                    <a:pt x="1553078" y="329870"/>
                  </a:cubicBezTo>
                  <a:cubicBezTo>
                    <a:pt x="1562849" y="327464"/>
                    <a:pt x="1547828" y="312880"/>
                    <a:pt x="1532807" y="316890"/>
                  </a:cubicBezTo>
                  <a:cubicBezTo>
                    <a:pt x="1517785" y="320901"/>
                    <a:pt x="1507285" y="321776"/>
                    <a:pt x="1495253" y="307994"/>
                  </a:cubicBezTo>
                  <a:cubicBezTo>
                    <a:pt x="1483222" y="294213"/>
                    <a:pt x="1461492" y="286119"/>
                    <a:pt x="1456242" y="317692"/>
                  </a:cubicBezTo>
                  <a:cubicBezTo>
                    <a:pt x="1450992" y="349266"/>
                    <a:pt x="1429991" y="332276"/>
                    <a:pt x="1421751" y="342849"/>
                  </a:cubicBezTo>
                  <a:cubicBezTo>
                    <a:pt x="1413512" y="353423"/>
                    <a:pt x="1431522" y="360641"/>
                    <a:pt x="1451794" y="361444"/>
                  </a:cubicBezTo>
                  <a:cubicBezTo>
                    <a:pt x="1472065" y="362246"/>
                    <a:pt x="1487013" y="382517"/>
                    <a:pt x="1477242" y="382517"/>
                  </a:cubicBezTo>
                  <a:cubicBezTo>
                    <a:pt x="1467471" y="382517"/>
                    <a:pt x="1471992" y="397903"/>
                    <a:pt x="1461492" y="392215"/>
                  </a:cubicBezTo>
                  <a:cubicBezTo>
                    <a:pt x="1450992" y="386528"/>
                    <a:pt x="1440492" y="392215"/>
                    <a:pt x="1448002" y="401913"/>
                  </a:cubicBezTo>
                  <a:cubicBezTo>
                    <a:pt x="1455513" y="411612"/>
                    <a:pt x="1445012" y="415695"/>
                    <a:pt x="1445742" y="425466"/>
                  </a:cubicBezTo>
                  <a:cubicBezTo>
                    <a:pt x="1446471" y="435237"/>
                    <a:pt x="1429991" y="426268"/>
                    <a:pt x="1414241" y="424664"/>
                  </a:cubicBezTo>
                  <a:cubicBezTo>
                    <a:pt x="1398490" y="423060"/>
                    <a:pt x="1369250" y="428675"/>
                    <a:pt x="1348177" y="433560"/>
                  </a:cubicBezTo>
                  <a:cubicBezTo>
                    <a:pt x="1327103" y="438446"/>
                    <a:pt x="1303915" y="430279"/>
                    <a:pt x="1294946" y="419779"/>
                  </a:cubicBezTo>
                  <a:cubicBezTo>
                    <a:pt x="1285977" y="409278"/>
                    <a:pt x="1273945" y="410883"/>
                    <a:pt x="1258924" y="410883"/>
                  </a:cubicBezTo>
                  <a:cubicBezTo>
                    <a:pt x="1243903" y="410883"/>
                    <a:pt x="1248424" y="395497"/>
                    <a:pt x="1228881" y="394695"/>
                  </a:cubicBezTo>
                  <a:cubicBezTo>
                    <a:pt x="1209339" y="393892"/>
                    <a:pt x="1213860" y="376027"/>
                    <a:pt x="1211600" y="365527"/>
                  </a:cubicBezTo>
                  <a:cubicBezTo>
                    <a:pt x="1209339" y="355027"/>
                    <a:pt x="1170328" y="358235"/>
                    <a:pt x="1156109" y="367933"/>
                  </a:cubicBezTo>
                  <a:cubicBezTo>
                    <a:pt x="1141890" y="377632"/>
                    <a:pt x="1114035" y="373621"/>
                    <a:pt x="1106597" y="391413"/>
                  </a:cubicBezTo>
                  <a:cubicBezTo>
                    <a:pt x="1099159" y="409205"/>
                    <a:pt x="1113305" y="406799"/>
                    <a:pt x="1121181" y="406799"/>
                  </a:cubicBezTo>
                  <a:cubicBezTo>
                    <a:pt x="1132702" y="406799"/>
                    <a:pt x="1131681" y="392215"/>
                    <a:pt x="1152754" y="395497"/>
                  </a:cubicBezTo>
                  <a:cubicBezTo>
                    <a:pt x="1173828" y="398778"/>
                    <a:pt x="1188776" y="371944"/>
                    <a:pt x="1197745" y="381715"/>
                  </a:cubicBezTo>
                  <a:cubicBezTo>
                    <a:pt x="1206714" y="391486"/>
                    <a:pt x="1161723" y="410080"/>
                    <a:pt x="1142181" y="413289"/>
                  </a:cubicBezTo>
                  <a:cubicBezTo>
                    <a:pt x="1122639" y="416497"/>
                    <a:pt x="1127233" y="433560"/>
                    <a:pt x="1145973" y="463530"/>
                  </a:cubicBezTo>
                  <a:cubicBezTo>
                    <a:pt x="1164713" y="493499"/>
                    <a:pt x="1137733" y="476509"/>
                    <a:pt x="1137733" y="491093"/>
                  </a:cubicBezTo>
                  <a:cubicBezTo>
                    <a:pt x="1137733" y="505677"/>
                    <a:pt x="1102441" y="486207"/>
                    <a:pt x="1116733" y="481322"/>
                  </a:cubicBezTo>
                  <a:cubicBezTo>
                    <a:pt x="1131025" y="476436"/>
                    <a:pt x="1124024" y="461051"/>
                    <a:pt x="1112941" y="451352"/>
                  </a:cubicBezTo>
                  <a:cubicBezTo>
                    <a:pt x="1101857" y="441654"/>
                    <a:pt x="1094201" y="451352"/>
                    <a:pt x="1095732" y="440852"/>
                  </a:cubicBezTo>
                  <a:cubicBezTo>
                    <a:pt x="1097263" y="430352"/>
                    <a:pt x="1083700" y="441654"/>
                    <a:pt x="1073200" y="432758"/>
                  </a:cubicBezTo>
                  <a:cubicBezTo>
                    <a:pt x="1062700" y="423862"/>
                    <a:pt x="1057450" y="416570"/>
                    <a:pt x="1043158" y="424664"/>
                  </a:cubicBezTo>
                  <a:cubicBezTo>
                    <a:pt x="1028866" y="432758"/>
                    <a:pt x="1012386" y="430279"/>
                    <a:pt x="980885" y="435967"/>
                  </a:cubicBezTo>
                  <a:cubicBezTo>
                    <a:pt x="949384" y="441654"/>
                    <a:pt x="891560" y="440050"/>
                    <a:pt x="881060" y="428675"/>
                  </a:cubicBezTo>
                  <a:cubicBezTo>
                    <a:pt x="870559" y="417299"/>
                    <a:pt x="908112" y="397101"/>
                    <a:pt x="919342" y="400382"/>
                  </a:cubicBezTo>
                  <a:cubicBezTo>
                    <a:pt x="930571" y="403663"/>
                    <a:pt x="923863" y="387403"/>
                    <a:pt x="906581" y="372819"/>
                  </a:cubicBezTo>
                  <a:cubicBezTo>
                    <a:pt x="889299" y="358235"/>
                    <a:pt x="851017" y="349339"/>
                    <a:pt x="851819" y="358235"/>
                  </a:cubicBezTo>
                  <a:cubicBezTo>
                    <a:pt x="852621" y="367131"/>
                    <a:pt x="829944" y="359037"/>
                    <a:pt x="802307" y="353350"/>
                  </a:cubicBezTo>
                  <a:cubicBezTo>
                    <a:pt x="774671" y="347662"/>
                    <a:pt x="770734" y="337162"/>
                    <a:pt x="752723" y="336360"/>
                  </a:cubicBezTo>
                  <a:cubicBezTo>
                    <a:pt x="728900" y="335186"/>
                    <a:pt x="706047" y="326567"/>
                    <a:pt x="687388" y="311713"/>
                  </a:cubicBezTo>
                  <a:cubicBezTo>
                    <a:pt x="666387" y="293848"/>
                    <a:pt x="616802" y="298734"/>
                    <a:pt x="610823" y="314922"/>
                  </a:cubicBezTo>
                  <a:cubicBezTo>
                    <a:pt x="604844" y="331109"/>
                    <a:pt x="588291" y="330307"/>
                    <a:pt x="571812" y="330307"/>
                  </a:cubicBezTo>
                  <a:cubicBezTo>
                    <a:pt x="555332" y="330307"/>
                    <a:pt x="579103" y="310255"/>
                    <a:pt x="573270" y="306827"/>
                  </a:cubicBezTo>
                  <a:cubicBezTo>
                    <a:pt x="565395" y="302234"/>
                    <a:pt x="574072" y="280066"/>
                    <a:pt x="562040" y="278462"/>
                  </a:cubicBezTo>
                  <a:cubicBezTo>
                    <a:pt x="550009" y="276858"/>
                    <a:pt x="538779" y="331911"/>
                    <a:pt x="516247" y="330307"/>
                  </a:cubicBezTo>
                  <a:cubicBezTo>
                    <a:pt x="493716" y="328703"/>
                    <a:pt x="484017" y="271972"/>
                    <a:pt x="465204" y="257389"/>
                  </a:cubicBezTo>
                  <a:cubicBezTo>
                    <a:pt x="446391" y="242805"/>
                    <a:pt x="429182" y="242003"/>
                    <a:pt x="445006" y="263878"/>
                  </a:cubicBezTo>
                  <a:cubicBezTo>
                    <a:pt x="460829" y="285754"/>
                    <a:pt x="431443" y="270368"/>
                    <a:pt x="432974" y="284952"/>
                  </a:cubicBezTo>
                  <a:cubicBezTo>
                    <a:pt x="434506" y="299536"/>
                    <a:pt x="407453" y="316526"/>
                    <a:pt x="408182" y="308432"/>
                  </a:cubicBezTo>
                  <a:cubicBezTo>
                    <a:pt x="408911" y="300338"/>
                    <a:pt x="393161" y="291442"/>
                    <a:pt x="375223" y="314119"/>
                  </a:cubicBezTo>
                  <a:cubicBezTo>
                    <a:pt x="357285" y="336797"/>
                    <a:pt x="344378" y="333516"/>
                    <a:pt x="342920" y="325422"/>
                  </a:cubicBezTo>
                  <a:cubicBezTo>
                    <a:pt x="341461" y="317328"/>
                    <a:pt x="288158" y="346495"/>
                    <a:pt x="290418" y="356266"/>
                  </a:cubicBezTo>
                  <a:cubicBezTo>
                    <a:pt x="292679" y="366038"/>
                    <a:pt x="282106" y="373256"/>
                    <a:pt x="267886" y="372454"/>
                  </a:cubicBezTo>
                  <a:cubicBezTo>
                    <a:pt x="253667" y="371652"/>
                    <a:pt x="264897" y="358673"/>
                    <a:pt x="276126" y="352183"/>
                  </a:cubicBezTo>
                  <a:cubicBezTo>
                    <a:pt x="288814" y="344891"/>
                    <a:pt x="323378" y="314922"/>
                    <a:pt x="341388" y="311713"/>
                  </a:cubicBezTo>
                  <a:cubicBezTo>
                    <a:pt x="357212" y="308869"/>
                    <a:pt x="385650" y="296692"/>
                    <a:pt x="392942" y="287723"/>
                  </a:cubicBezTo>
                  <a:lnTo>
                    <a:pt x="391411" y="287723"/>
                  </a:lnTo>
                  <a:cubicBezTo>
                    <a:pt x="361988" y="289568"/>
                    <a:pt x="332930" y="295277"/>
                    <a:pt x="305002" y="304713"/>
                  </a:cubicBezTo>
                  <a:cubicBezTo>
                    <a:pt x="302304" y="305661"/>
                    <a:pt x="299606" y="306463"/>
                    <a:pt x="296981" y="307119"/>
                  </a:cubicBezTo>
                  <a:lnTo>
                    <a:pt x="276199" y="313244"/>
                  </a:lnTo>
                  <a:cubicBezTo>
                    <a:pt x="273589" y="314914"/>
                    <a:pt x="272816" y="318385"/>
                    <a:pt x="274486" y="320996"/>
                  </a:cubicBezTo>
                  <a:cubicBezTo>
                    <a:pt x="274544" y="321091"/>
                    <a:pt x="274602" y="321178"/>
                    <a:pt x="274668" y="321265"/>
                  </a:cubicBezTo>
                  <a:cubicBezTo>
                    <a:pt x="280647" y="334245"/>
                    <a:pt x="255855" y="319661"/>
                    <a:pt x="250605" y="328557"/>
                  </a:cubicBezTo>
                  <a:cubicBezTo>
                    <a:pt x="245355" y="337453"/>
                    <a:pt x="235584" y="327755"/>
                    <a:pt x="243313" y="322870"/>
                  </a:cubicBezTo>
                  <a:cubicBezTo>
                    <a:pt x="243911" y="322541"/>
                    <a:pt x="244356" y="321987"/>
                    <a:pt x="244552" y="321338"/>
                  </a:cubicBezTo>
                  <a:cubicBezTo>
                    <a:pt x="234927" y="323424"/>
                    <a:pt x="225185" y="324962"/>
                    <a:pt x="215385" y="325932"/>
                  </a:cubicBezTo>
                  <a:cubicBezTo>
                    <a:pt x="211309" y="327237"/>
                    <a:pt x="207050" y="327850"/>
                    <a:pt x="202770" y="327755"/>
                  </a:cubicBezTo>
                  <a:cubicBezTo>
                    <a:pt x="184759" y="327755"/>
                    <a:pt x="166748" y="341537"/>
                    <a:pt x="178707" y="351235"/>
                  </a:cubicBezTo>
                  <a:cubicBezTo>
                    <a:pt x="190666" y="360933"/>
                    <a:pt x="198249" y="365819"/>
                    <a:pt x="192197" y="372308"/>
                  </a:cubicBezTo>
                  <a:cubicBezTo>
                    <a:pt x="186145" y="378798"/>
                    <a:pt x="167477" y="355246"/>
                    <a:pt x="141154" y="357725"/>
                  </a:cubicBezTo>
                  <a:cubicBezTo>
                    <a:pt x="114830" y="360204"/>
                    <a:pt x="62475" y="326297"/>
                    <a:pt x="62475" y="318057"/>
                  </a:cubicBezTo>
                  <a:cubicBezTo>
                    <a:pt x="62475" y="311494"/>
                    <a:pt x="25578" y="315578"/>
                    <a:pt x="-17" y="312661"/>
                  </a:cubicBezTo>
                  <a:lnTo>
                    <a:pt x="-17" y="872531"/>
                  </a:lnTo>
                  <a:cubicBezTo>
                    <a:pt x="-17" y="872531"/>
                    <a:pt x="12963" y="882958"/>
                    <a:pt x="17921" y="876468"/>
                  </a:cubicBezTo>
                  <a:cubicBezTo>
                    <a:pt x="22880" y="869978"/>
                    <a:pt x="31995" y="878656"/>
                    <a:pt x="48985" y="869978"/>
                  </a:cubicBezTo>
                  <a:cubicBezTo>
                    <a:pt x="65975" y="861301"/>
                    <a:pt x="71954" y="879749"/>
                    <a:pt x="71954" y="888354"/>
                  </a:cubicBezTo>
                  <a:cubicBezTo>
                    <a:pt x="71954" y="896958"/>
                    <a:pt x="96017" y="911032"/>
                    <a:pt x="106007" y="924813"/>
                  </a:cubicBezTo>
                  <a:cubicBezTo>
                    <a:pt x="115997" y="938595"/>
                    <a:pt x="121028" y="950699"/>
                    <a:pt x="132039" y="943116"/>
                  </a:cubicBezTo>
                  <a:cubicBezTo>
                    <a:pt x="143050" y="935532"/>
                    <a:pt x="163029" y="931303"/>
                    <a:pt x="163029" y="917230"/>
                  </a:cubicBezTo>
                  <a:cubicBezTo>
                    <a:pt x="163029" y="903156"/>
                    <a:pt x="209041" y="901042"/>
                    <a:pt x="209041" y="919417"/>
                  </a:cubicBezTo>
                  <a:cubicBezTo>
                    <a:pt x="209041" y="937793"/>
                    <a:pt x="256074" y="959377"/>
                    <a:pt x="281960" y="1009034"/>
                  </a:cubicBezTo>
                  <a:cubicBezTo>
                    <a:pt x="307846" y="1058692"/>
                    <a:pt x="303835" y="1069484"/>
                    <a:pt x="341972" y="1085745"/>
                  </a:cubicBezTo>
                  <a:cubicBezTo>
                    <a:pt x="380108" y="1102006"/>
                    <a:pt x="379015" y="1110537"/>
                    <a:pt x="373983" y="1124610"/>
                  </a:cubicBezTo>
                  <a:cubicBezTo>
                    <a:pt x="368952" y="1138684"/>
                    <a:pt x="397025" y="1146486"/>
                    <a:pt x="381275" y="1158080"/>
                  </a:cubicBezTo>
                  <a:cubicBezTo>
                    <a:pt x="375150" y="1162601"/>
                    <a:pt x="366691" y="1169237"/>
                    <a:pt x="358233" y="1175654"/>
                  </a:cubicBezTo>
                  <a:cubicBezTo>
                    <a:pt x="358962" y="1182945"/>
                    <a:pt x="364941" y="1187393"/>
                    <a:pt x="372816" y="1194248"/>
                  </a:cubicBezTo>
                  <a:cubicBezTo>
                    <a:pt x="377921" y="1198842"/>
                    <a:pt x="372014" y="1200810"/>
                    <a:pt x="367275" y="1202998"/>
                  </a:cubicBezTo>
                  <a:lnTo>
                    <a:pt x="368077" y="1202998"/>
                  </a:lnTo>
                  <a:cubicBezTo>
                    <a:pt x="385067" y="1202998"/>
                    <a:pt x="404536" y="1217144"/>
                    <a:pt x="405119" y="1234353"/>
                  </a:cubicBezTo>
                  <a:cubicBezTo>
                    <a:pt x="406374" y="1235170"/>
                    <a:pt x="407358" y="1236336"/>
                    <a:pt x="407963" y="1237707"/>
                  </a:cubicBezTo>
                  <a:cubicBezTo>
                    <a:pt x="412346" y="1242352"/>
                    <a:pt x="415262" y="1248186"/>
                    <a:pt x="416349" y="1254479"/>
                  </a:cubicBezTo>
                  <a:cubicBezTo>
                    <a:pt x="419025" y="1258555"/>
                    <a:pt x="420884" y="1263112"/>
                    <a:pt x="421818" y="1267896"/>
                  </a:cubicBezTo>
                  <a:cubicBezTo>
                    <a:pt x="429110" y="1262062"/>
                    <a:pt x="442162" y="1283646"/>
                    <a:pt x="448652" y="1287511"/>
                  </a:cubicBezTo>
                  <a:cubicBezTo>
                    <a:pt x="455142" y="1291375"/>
                    <a:pt x="462142" y="1303699"/>
                    <a:pt x="450912" y="1303699"/>
                  </a:cubicBezTo>
                  <a:cubicBezTo>
                    <a:pt x="439683" y="1303699"/>
                    <a:pt x="441141" y="1324772"/>
                    <a:pt x="449381" y="1325574"/>
                  </a:cubicBezTo>
                  <a:cubicBezTo>
                    <a:pt x="457621" y="1326376"/>
                    <a:pt x="456673" y="1337752"/>
                    <a:pt x="456673" y="1345043"/>
                  </a:cubicBezTo>
                  <a:cubicBezTo>
                    <a:pt x="456673" y="1352335"/>
                    <a:pt x="482924" y="1362836"/>
                    <a:pt x="492695" y="1359627"/>
                  </a:cubicBezTo>
                  <a:cubicBezTo>
                    <a:pt x="502466" y="1356419"/>
                    <a:pt x="511435" y="1366044"/>
                    <a:pt x="515956" y="1375013"/>
                  </a:cubicBezTo>
                  <a:cubicBezTo>
                    <a:pt x="520477" y="1383982"/>
                    <a:pt x="538488" y="1390399"/>
                    <a:pt x="545123" y="1384711"/>
                  </a:cubicBezTo>
                  <a:cubicBezTo>
                    <a:pt x="551759" y="1379024"/>
                    <a:pt x="556426" y="1395212"/>
                    <a:pt x="557884" y="1406587"/>
                  </a:cubicBezTo>
                  <a:cubicBezTo>
                    <a:pt x="559342" y="1417962"/>
                    <a:pt x="574437" y="1411399"/>
                    <a:pt x="583406" y="1410597"/>
                  </a:cubicBezTo>
                  <a:cubicBezTo>
                    <a:pt x="592375" y="1409795"/>
                    <a:pt x="597989" y="1423577"/>
                    <a:pt x="603677" y="1421171"/>
                  </a:cubicBezTo>
                  <a:cubicBezTo>
                    <a:pt x="616875" y="1415775"/>
                    <a:pt x="620886" y="1440713"/>
                    <a:pt x="629636" y="1455369"/>
                  </a:cubicBezTo>
                  <a:lnTo>
                    <a:pt x="1562339" y="1449901"/>
                  </a:lnTo>
                  <a:cubicBezTo>
                    <a:pt x="1562339" y="1449901"/>
                    <a:pt x="1562995" y="1424962"/>
                    <a:pt x="1574006" y="1433567"/>
                  </a:cubicBezTo>
                  <a:cubicBezTo>
                    <a:pt x="1585016" y="1442171"/>
                    <a:pt x="1574954" y="1456244"/>
                    <a:pt x="1588006" y="1461641"/>
                  </a:cubicBezTo>
                  <a:cubicBezTo>
                    <a:pt x="1601058" y="1467036"/>
                    <a:pt x="1609881" y="1475714"/>
                    <a:pt x="1617173" y="1472432"/>
                  </a:cubicBezTo>
                  <a:cubicBezTo>
                    <a:pt x="1624465" y="1469151"/>
                    <a:pt x="1636132" y="1458432"/>
                    <a:pt x="1648164" y="1473526"/>
                  </a:cubicBezTo>
                  <a:cubicBezTo>
                    <a:pt x="1660195" y="1488620"/>
                    <a:pt x="1669164" y="1475714"/>
                    <a:pt x="1676165" y="1485412"/>
                  </a:cubicBezTo>
                  <a:cubicBezTo>
                    <a:pt x="1683165" y="1495110"/>
                    <a:pt x="1696217" y="1502694"/>
                    <a:pt x="1705332" y="1490808"/>
                  </a:cubicBezTo>
                  <a:cubicBezTo>
                    <a:pt x="1712624" y="1481183"/>
                    <a:pt x="1740333" y="1492850"/>
                    <a:pt x="1753750" y="1498100"/>
                  </a:cubicBezTo>
                  <a:cubicBezTo>
                    <a:pt x="1770157" y="1483516"/>
                    <a:pt x="1782918" y="1453473"/>
                    <a:pt x="1797501" y="1453473"/>
                  </a:cubicBezTo>
                  <a:cubicBezTo>
                    <a:pt x="1817043" y="1453473"/>
                    <a:pt x="1866555" y="1458359"/>
                    <a:pt x="1869545" y="1485849"/>
                  </a:cubicBezTo>
                  <a:cubicBezTo>
                    <a:pt x="1872535" y="1513340"/>
                    <a:pt x="1902577" y="1487527"/>
                    <a:pt x="1905567" y="1513413"/>
                  </a:cubicBezTo>
                  <a:cubicBezTo>
                    <a:pt x="1908119" y="1535288"/>
                    <a:pt x="1927953" y="1552789"/>
                    <a:pt x="1924671" y="1564456"/>
                  </a:cubicBezTo>
                  <a:cubicBezTo>
                    <a:pt x="1931344" y="1568969"/>
                    <a:pt x="1937768" y="1573840"/>
                    <a:pt x="1943922" y="1579039"/>
                  </a:cubicBezTo>
                  <a:cubicBezTo>
                    <a:pt x="1953474" y="1575612"/>
                    <a:pt x="1978850" y="1579987"/>
                    <a:pt x="1995621" y="1586331"/>
                  </a:cubicBezTo>
                  <a:cubicBezTo>
                    <a:pt x="2016695" y="1594425"/>
                    <a:pt x="2048196" y="1576633"/>
                    <a:pt x="2058696" y="1604123"/>
                  </a:cubicBezTo>
                  <a:cubicBezTo>
                    <a:pt x="2069196" y="1631614"/>
                    <a:pt x="2093551" y="1652469"/>
                    <a:pt x="2070655" y="1654364"/>
                  </a:cubicBezTo>
                  <a:cubicBezTo>
                    <a:pt x="2051185" y="1655969"/>
                    <a:pt x="2025664" y="1626801"/>
                    <a:pt x="2026903" y="1643062"/>
                  </a:cubicBezTo>
                  <a:cubicBezTo>
                    <a:pt x="2028143" y="1659323"/>
                    <a:pt x="2016403" y="1651156"/>
                    <a:pt x="2016403" y="1675438"/>
                  </a:cubicBezTo>
                  <a:cubicBezTo>
                    <a:pt x="2016403" y="1699720"/>
                    <a:pt x="2001382" y="1733773"/>
                    <a:pt x="1992340" y="1732096"/>
                  </a:cubicBezTo>
                  <a:lnTo>
                    <a:pt x="1991465" y="1731731"/>
                  </a:lnTo>
                  <a:cubicBezTo>
                    <a:pt x="1988876" y="1741626"/>
                    <a:pt x="1990911" y="1752170"/>
                    <a:pt x="1997007" y="1760388"/>
                  </a:cubicBezTo>
                  <a:cubicBezTo>
                    <a:pt x="2008382" y="1751419"/>
                    <a:pt x="2024789" y="1735960"/>
                    <a:pt x="2038862" y="1736981"/>
                  </a:cubicBezTo>
                  <a:cubicBezTo>
                    <a:pt x="2061394" y="1738585"/>
                    <a:pt x="2067373" y="1753169"/>
                    <a:pt x="2082613" y="1741867"/>
                  </a:cubicBezTo>
                  <a:cubicBezTo>
                    <a:pt x="2097853" y="1730564"/>
                    <a:pt x="2100624" y="1725679"/>
                    <a:pt x="2103614" y="1733773"/>
                  </a:cubicBezTo>
                  <a:cubicBezTo>
                    <a:pt x="2103971" y="1735005"/>
                    <a:pt x="2103782" y="1736332"/>
                    <a:pt x="2103103" y="1737419"/>
                  </a:cubicBezTo>
                  <a:cubicBezTo>
                    <a:pt x="2108864" y="1734138"/>
                    <a:pt x="2112875" y="1730929"/>
                    <a:pt x="2113166" y="1728304"/>
                  </a:cubicBezTo>
                  <a:cubicBezTo>
                    <a:pt x="2113378" y="1723367"/>
                    <a:pt x="2112707" y="1718424"/>
                    <a:pt x="2111197" y="1713720"/>
                  </a:cubicBezTo>
                  <a:cubicBezTo>
                    <a:pt x="2096176" y="1716054"/>
                    <a:pt x="2091291" y="1717293"/>
                    <a:pt x="2087134" y="1706064"/>
                  </a:cubicBezTo>
                  <a:cubicBezTo>
                    <a:pt x="2081155" y="1689876"/>
                    <a:pt x="2132125" y="1673688"/>
                    <a:pt x="2156188" y="1676896"/>
                  </a:cubicBezTo>
                  <a:cubicBezTo>
                    <a:pt x="2178939" y="1679959"/>
                    <a:pt x="2194908" y="1662750"/>
                    <a:pt x="2202929" y="1673323"/>
                  </a:cubicBezTo>
                  <a:cubicBezTo>
                    <a:pt x="2217513" y="1659323"/>
                    <a:pt x="2241941" y="1636427"/>
                    <a:pt x="2248212" y="1636427"/>
                  </a:cubicBezTo>
                  <a:cubicBezTo>
                    <a:pt x="2257253" y="1636427"/>
                    <a:pt x="2364298" y="1635333"/>
                    <a:pt x="2364298" y="1635333"/>
                  </a:cubicBezTo>
                  <a:cubicBezTo>
                    <a:pt x="2364298" y="1635333"/>
                    <a:pt x="2401341" y="1610467"/>
                    <a:pt x="2406299" y="1587790"/>
                  </a:cubicBezTo>
                  <a:cubicBezTo>
                    <a:pt x="2411258" y="1565112"/>
                    <a:pt x="2435467" y="1511079"/>
                    <a:pt x="2449321" y="1522965"/>
                  </a:cubicBezTo>
                  <a:cubicBezTo>
                    <a:pt x="2463176" y="1534851"/>
                    <a:pt x="2493072" y="1526246"/>
                    <a:pt x="2494385" y="1537038"/>
                  </a:cubicBezTo>
                  <a:cubicBezTo>
                    <a:pt x="2495698" y="1547830"/>
                    <a:pt x="2484395" y="1583706"/>
                    <a:pt x="2522896" y="1638614"/>
                  </a:cubicBezTo>
                  <a:cubicBezTo>
                    <a:pt x="2536459" y="1629353"/>
                    <a:pt x="2550386" y="1622134"/>
                    <a:pt x="2558408" y="1622645"/>
                  </a:cubicBezTo>
                  <a:cubicBezTo>
                    <a:pt x="2571898" y="1623447"/>
                    <a:pt x="2592169" y="1603978"/>
                    <a:pt x="2598148" y="1591873"/>
                  </a:cubicBezTo>
                  <a:cubicBezTo>
                    <a:pt x="2604128" y="1579769"/>
                    <a:pt x="2612732" y="1603175"/>
                    <a:pt x="2600409" y="1607259"/>
                  </a:cubicBezTo>
                  <a:cubicBezTo>
                    <a:pt x="2588085" y="1611343"/>
                    <a:pt x="2610180" y="1620968"/>
                    <a:pt x="2631180" y="1620239"/>
                  </a:cubicBezTo>
                  <a:cubicBezTo>
                    <a:pt x="2652181" y="1619509"/>
                    <a:pt x="2621409" y="1628259"/>
                    <a:pt x="2605659" y="1627530"/>
                  </a:cubicBezTo>
                  <a:cubicBezTo>
                    <a:pt x="2589908" y="1626801"/>
                    <a:pt x="2583127" y="1629135"/>
                    <a:pt x="2561908" y="1651812"/>
                  </a:cubicBezTo>
                  <a:cubicBezTo>
                    <a:pt x="2540688" y="1674490"/>
                    <a:pt x="2546157" y="1680980"/>
                    <a:pt x="2558189" y="1692282"/>
                  </a:cubicBezTo>
                  <a:cubicBezTo>
                    <a:pt x="2570220" y="1703585"/>
                    <a:pt x="2585971" y="1698772"/>
                    <a:pt x="2602450" y="1683386"/>
                  </a:cubicBezTo>
                  <a:cubicBezTo>
                    <a:pt x="2618930" y="1668000"/>
                    <a:pt x="2618201" y="1652615"/>
                    <a:pt x="2634680" y="1653417"/>
                  </a:cubicBezTo>
                  <a:cubicBezTo>
                    <a:pt x="2644298" y="1652921"/>
                    <a:pt x="2653792" y="1651083"/>
                    <a:pt x="2662900" y="1647948"/>
                  </a:cubicBezTo>
                  <a:cubicBezTo>
                    <a:pt x="2664059" y="1646227"/>
                    <a:pt x="2665489" y="1644695"/>
                    <a:pt x="2667129" y="1643427"/>
                  </a:cubicBezTo>
                  <a:lnTo>
                    <a:pt x="2678140" y="1634895"/>
                  </a:lnTo>
                  <a:cubicBezTo>
                    <a:pt x="2679671" y="1633583"/>
                    <a:pt x="2681348" y="1632343"/>
                    <a:pt x="2682807" y="1630958"/>
                  </a:cubicBezTo>
                  <a:cubicBezTo>
                    <a:pt x="2689946" y="1624424"/>
                    <a:pt x="2699236" y="1620734"/>
                    <a:pt x="2708912" y="1620603"/>
                  </a:cubicBezTo>
                  <a:cubicBezTo>
                    <a:pt x="2711157" y="1620479"/>
                    <a:pt x="2713418" y="1620654"/>
                    <a:pt x="2715620" y="1621114"/>
                  </a:cubicBezTo>
                  <a:cubicBezTo>
                    <a:pt x="2716947" y="1619123"/>
                    <a:pt x="2718435" y="1617242"/>
                    <a:pt x="2720068" y="1615499"/>
                  </a:cubicBezTo>
                  <a:cubicBezTo>
                    <a:pt x="2719711" y="1614391"/>
                    <a:pt x="2719521" y="1613238"/>
                    <a:pt x="2719485" y="1612072"/>
                  </a:cubicBezTo>
                  <a:cubicBezTo>
                    <a:pt x="2719485" y="1607624"/>
                    <a:pt x="2727871" y="1605363"/>
                    <a:pt x="2737642" y="1603175"/>
                  </a:cubicBezTo>
                  <a:cubicBezTo>
                    <a:pt x="2738116" y="1602928"/>
                    <a:pt x="2738604" y="1602709"/>
                    <a:pt x="2739100" y="1602519"/>
                  </a:cubicBezTo>
                  <a:cubicBezTo>
                    <a:pt x="2743052" y="1592209"/>
                    <a:pt x="2751387" y="1584188"/>
                    <a:pt x="2761851" y="1580644"/>
                  </a:cubicBezTo>
                  <a:cubicBezTo>
                    <a:pt x="2758606" y="1579586"/>
                    <a:pt x="2755164" y="1579288"/>
                    <a:pt x="2751788" y="1579769"/>
                  </a:cubicBezTo>
                  <a:cubicBezTo>
                    <a:pt x="2741287" y="1581373"/>
                    <a:pt x="2749527" y="1563581"/>
                    <a:pt x="2751059" y="1554685"/>
                  </a:cubicBezTo>
                  <a:cubicBezTo>
                    <a:pt x="2752590" y="1545789"/>
                    <a:pt x="2728527" y="1558695"/>
                    <a:pt x="2727798" y="1569268"/>
                  </a:cubicBezTo>
                  <a:cubicBezTo>
                    <a:pt x="2727068" y="1579842"/>
                    <a:pt x="2710516" y="1583852"/>
                    <a:pt x="2710516" y="1590342"/>
                  </a:cubicBezTo>
                  <a:cubicBezTo>
                    <a:pt x="2710516" y="1609228"/>
                    <a:pt x="2708256" y="1599238"/>
                    <a:pt x="2695932" y="1605728"/>
                  </a:cubicBezTo>
                  <a:cubicBezTo>
                    <a:pt x="2683609" y="1612218"/>
                    <a:pt x="2637597" y="1605728"/>
                    <a:pt x="2635920" y="1594352"/>
                  </a:cubicBezTo>
                  <a:cubicBezTo>
                    <a:pt x="2634243" y="1582977"/>
                    <a:pt x="2600627" y="1577362"/>
                    <a:pt x="2599461" y="1561976"/>
                  </a:cubicBezTo>
                  <a:cubicBezTo>
                    <a:pt x="2599395" y="1561138"/>
                    <a:pt x="2599249" y="1560307"/>
                    <a:pt x="2599023" y="1559497"/>
                  </a:cubicBezTo>
                  <a:cubicBezTo>
                    <a:pt x="2590018" y="1553270"/>
                    <a:pt x="2584819" y="1542872"/>
                    <a:pt x="2585242" y="1531934"/>
                  </a:cubicBezTo>
                  <a:cubicBezTo>
                    <a:pt x="2586153" y="1523702"/>
                    <a:pt x="2588187" y="1515622"/>
                    <a:pt x="2591294" y="1507944"/>
                  </a:cubicBezTo>
                  <a:cubicBezTo>
                    <a:pt x="2590820" y="1507492"/>
                    <a:pt x="2590382" y="1507003"/>
                    <a:pt x="2589981" y="1506485"/>
                  </a:cubicBezTo>
                  <a:cubicBezTo>
                    <a:pt x="2586124" y="1507506"/>
                    <a:pt x="2582631" y="1509606"/>
                    <a:pt x="2579918" y="1512538"/>
                  </a:cubicBezTo>
                  <a:cubicBezTo>
                    <a:pt x="2567158" y="1525517"/>
                    <a:pt x="2559647" y="1505246"/>
                    <a:pt x="2576929" y="1497954"/>
                  </a:cubicBezTo>
                  <a:cubicBezTo>
                    <a:pt x="2578970" y="1497079"/>
                    <a:pt x="2581158" y="1496277"/>
                    <a:pt x="2583492" y="1495402"/>
                  </a:cubicBezTo>
                  <a:cubicBezTo>
                    <a:pt x="2583492" y="1495402"/>
                    <a:pt x="2583492" y="1495402"/>
                    <a:pt x="2583492" y="1494964"/>
                  </a:cubicBezTo>
                  <a:cubicBezTo>
                    <a:pt x="2579590" y="1490764"/>
                    <a:pt x="2576615" y="1485798"/>
                    <a:pt x="2574741" y="1480380"/>
                  </a:cubicBezTo>
                  <a:cubicBezTo>
                    <a:pt x="2572619" y="1472935"/>
                    <a:pt x="2573108" y="1464980"/>
                    <a:pt x="2576127" y="1457849"/>
                  </a:cubicBezTo>
                  <a:cubicBezTo>
                    <a:pt x="2566735" y="1456354"/>
                    <a:pt x="2558444" y="1450878"/>
                    <a:pt x="2553376" y="1442827"/>
                  </a:cubicBezTo>
                  <a:cubicBezTo>
                    <a:pt x="2522072" y="1450090"/>
                    <a:pt x="2491920" y="1461618"/>
                    <a:pt x="2463759" y="1477099"/>
                  </a:cubicBezTo>
                  <a:cubicBezTo>
                    <a:pt x="2437508" y="1493287"/>
                    <a:pt x="2404476" y="1545132"/>
                    <a:pt x="2390257" y="1545132"/>
                  </a:cubicBezTo>
                  <a:cubicBezTo>
                    <a:pt x="2376038" y="1545132"/>
                    <a:pt x="2414976" y="1517642"/>
                    <a:pt x="2421029" y="1507069"/>
                  </a:cubicBezTo>
                  <a:cubicBezTo>
                    <a:pt x="2427081" y="1496496"/>
                    <a:pt x="2419497" y="1485995"/>
                    <a:pt x="2427737" y="1490079"/>
                  </a:cubicBezTo>
                  <a:cubicBezTo>
                    <a:pt x="2435977" y="1494162"/>
                    <a:pt x="2459238" y="1455224"/>
                    <a:pt x="2475061" y="1442244"/>
                  </a:cubicBezTo>
                  <a:cubicBezTo>
                    <a:pt x="2490885" y="1429265"/>
                    <a:pt x="2508021" y="1441515"/>
                    <a:pt x="2510281" y="1430942"/>
                  </a:cubicBezTo>
                  <a:cubicBezTo>
                    <a:pt x="2512542" y="1420369"/>
                    <a:pt x="2520052" y="1413149"/>
                    <a:pt x="2535074" y="1398566"/>
                  </a:cubicBezTo>
                  <a:cubicBezTo>
                    <a:pt x="2538501" y="1395212"/>
                    <a:pt x="2550532" y="1392805"/>
                    <a:pt x="2567231" y="1391274"/>
                  </a:cubicBezTo>
                  <a:cubicBezTo>
                    <a:pt x="2572364" y="1388970"/>
                    <a:pt x="2577935" y="1387803"/>
                    <a:pt x="2583564" y="1387847"/>
                  </a:cubicBezTo>
                  <a:cubicBezTo>
                    <a:pt x="2587057" y="1387854"/>
                    <a:pt x="2590536" y="1388299"/>
                    <a:pt x="2593919" y="1389159"/>
                  </a:cubicBezTo>
                  <a:cubicBezTo>
                    <a:pt x="2631982" y="1386899"/>
                    <a:pt x="2680109" y="1386680"/>
                    <a:pt x="2712339" y="1386899"/>
                  </a:cubicBezTo>
                  <a:cubicBezTo>
                    <a:pt x="2716918" y="1386060"/>
                    <a:pt x="2721614" y="1386060"/>
                    <a:pt x="2726193" y="1386899"/>
                  </a:cubicBezTo>
                  <a:cubicBezTo>
                    <a:pt x="2736475" y="1386899"/>
                    <a:pt x="2743839" y="1386899"/>
                    <a:pt x="2746683" y="1387336"/>
                  </a:cubicBezTo>
                  <a:cubicBezTo>
                    <a:pt x="2763965" y="1388138"/>
                    <a:pt x="2797726" y="1363054"/>
                    <a:pt x="2807425" y="1346866"/>
                  </a:cubicBezTo>
                  <a:cubicBezTo>
                    <a:pt x="2817123" y="1330678"/>
                    <a:pt x="2829957" y="1330678"/>
                    <a:pt x="2854020" y="1332283"/>
                  </a:cubicBezTo>
                  <a:cubicBezTo>
                    <a:pt x="2878083" y="1333887"/>
                    <a:pt x="2889239" y="1310407"/>
                    <a:pt x="2901271" y="1301511"/>
                  </a:cubicBezTo>
                  <a:cubicBezTo>
                    <a:pt x="2913303" y="1292615"/>
                    <a:pt x="2908636" y="1288823"/>
                    <a:pt x="2898136" y="1286125"/>
                  </a:cubicBezTo>
                  <a:close/>
                  <a:moveTo>
                    <a:pt x="798953" y="530469"/>
                  </a:moveTo>
                  <a:cubicBezTo>
                    <a:pt x="779265" y="556866"/>
                    <a:pt x="772702" y="560730"/>
                    <a:pt x="752431" y="556866"/>
                  </a:cubicBezTo>
                  <a:cubicBezTo>
                    <a:pt x="732160" y="553001"/>
                    <a:pt x="719618" y="564157"/>
                    <a:pt x="729753" y="571449"/>
                  </a:cubicBezTo>
                  <a:cubicBezTo>
                    <a:pt x="739889" y="578741"/>
                    <a:pt x="740472" y="585596"/>
                    <a:pt x="719618" y="590773"/>
                  </a:cubicBezTo>
                  <a:cubicBezTo>
                    <a:pt x="698763" y="595950"/>
                    <a:pt x="684981" y="613305"/>
                    <a:pt x="676668" y="611336"/>
                  </a:cubicBezTo>
                  <a:cubicBezTo>
                    <a:pt x="668356" y="609367"/>
                    <a:pt x="712399" y="575314"/>
                    <a:pt x="701096" y="566272"/>
                  </a:cubicBezTo>
                  <a:cubicBezTo>
                    <a:pt x="689794" y="557230"/>
                    <a:pt x="661720" y="581731"/>
                    <a:pt x="661137" y="592669"/>
                  </a:cubicBezTo>
                  <a:cubicBezTo>
                    <a:pt x="660553" y="603607"/>
                    <a:pt x="642032" y="604263"/>
                    <a:pt x="630730" y="603607"/>
                  </a:cubicBezTo>
                  <a:cubicBezTo>
                    <a:pt x="619427" y="602950"/>
                    <a:pt x="604406" y="591356"/>
                    <a:pt x="616146" y="590117"/>
                  </a:cubicBezTo>
                  <a:cubicBezTo>
                    <a:pt x="627886" y="588877"/>
                    <a:pt x="619719" y="575533"/>
                    <a:pt x="635251" y="568897"/>
                  </a:cubicBezTo>
                  <a:cubicBezTo>
                    <a:pt x="650782" y="562262"/>
                    <a:pt x="632261" y="552782"/>
                    <a:pt x="637001" y="545709"/>
                  </a:cubicBezTo>
                  <a:cubicBezTo>
                    <a:pt x="641740" y="538636"/>
                    <a:pt x="673460" y="553001"/>
                    <a:pt x="674043" y="539876"/>
                  </a:cubicBezTo>
                  <a:cubicBezTo>
                    <a:pt x="674627" y="526750"/>
                    <a:pt x="642397" y="516031"/>
                    <a:pt x="631678" y="523760"/>
                  </a:cubicBezTo>
                  <a:cubicBezTo>
                    <a:pt x="620959" y="531490"/>
                    <a:pt x="595875" y="549501"/>
                    <a:pt x="566051" y="535355"/>
                  </a:cubicBezTo>
                  <a:cubicBezTo>
                    <a:pt x="556717" y="530907"/>
                    <a:pt x="641303" y="521208"/>
                    <a:pt x="655595" y="507062"/>
                  </a:cubicBezTo>
                  <a:cubicBezTo>
                    <a:pt x="669887" y="492916"/>
                    <a:pt x="734347" y="476728"/>
                    <a:pt x="739160" y="489635"/>
                  </a:cubicBezTo>
                  <a:cubicBezTo>
                    <a:pt x="743972" y="502541"/>
                    <a:pt x="704523" y="510927"/>
                    <a:pt x="723628" y="522521"/>
                  </a:cubicBezTo>
                  <a:cubicBezTo>
                    <a:pt x="742733" y="534115"/>
                    <a:pt x="773723" y="526386"/>
                    <a:pt x="780869" y="514135"/>
                  </a:cubicBezTo>
                  <a:cubicBezTo>
                    <a:pt x="788015" y="501885"/>
                    <a:pt x="818276" y="503781"/>
                    <a:pt x="798953" y="530469"/>
                  </a:cubicBezTo>
                  <a:close/>
                  <a:moveTo>
                    <a:pt x="988542" y="790716"/>
                  </a:moveTo>
                  <a:cubicBezTo>
                    <a:pt x="965281" y="812591"/>
                    <a:pt x="967103" y="806758"/>
                    <a:pt x="946759" y="810623"/>
                  </a:cubicBezTo>
                  <a:cubicBezTo>
                    <a:pt x="926415" y="814487"/>
                    <a:pt x="942603" y="836436"/>
                    <a:pt x="918102" y="838332"/>
                  </a:cubicBezTo>
                  <a:cubicBezTo>
                    <a:pt x="893602" y="840228"/>
                    <a:pt x="834610" y="842853"/>
                    <a:pt x="826225" y="828050"/>
                  </a:cubicBezTo>
                  <a:cubicBezTo>
                    <a:pt x="823454" y="823092"/>
                    <a:pt x="858455" y="826738"/>
                    <a:pt x="860861" y="815800"/>
                  </a:cubicBezTo>
                  <a:cubicBezTo>
                    <a:pt x="863267" y="804862"/>
                    <a:pt x="872820" y="787434"/>
                    <a:pt x="887695" y="787434"/>
                  </a:cubicBezTo>
                  <a:cubicBezTo>
                    <a:pt x="902570" y="787434"/>
                    <a:pt x="901404" y="766215"/>
                    <a:pt x="876976" y="753309"/>
                  </a:cubicBezTo>
                  <a:cubicBezTo>
                    <a:pt x="852548" y="740402"/>
                    <a:pt x="912196" y="732089"/>
                    <a:pt x="925904" y="752652"/>
                  </a:cubicBezTo>
                  <a:cubicBezTo>
                    <a:pt x="939613" y="773215"/>
                    <a:pt x="964114" y="788164"/>
                    <a:pt x="977823" y="773288"/>
                  </a:cubicBezTo>
                  <a:cubicBezTo>
                    <a:pt x="991531" y="758413"/>
                    <a:pt x="1069700" y="717287"/>
                    <a:pt x="1069700" y="736829"/>
                  </a:cubicBezTo>
                  <a:cubicBezTo>
                    <a:pt x="1069700" y="756371"/>
                    <a:pt x="1011584" y="768548"/>
                    <a:pt x="988542" y="790424"/>
                  </a:cubicBezTo>
                  <a:close/>
                  <a:moveTo>
                    <a:pt x="1510785" y="1379534"/>
                  </a:moveTo>
                  <a:cubicBezTo>
                    <a:pt x="1494378" y="1381503"/>
                    <a:pt x="1512316" y="1332574"/>
                    <a:pt x="1482274" y="1314709"/>
                  </a:cubicBezTo>
                  <a:cubicBezTo>
                    <a:pt x="1446981" y="1293782"/>
                    <a:pt x="1431231" y="1254770"/>
                    <a:pt x="1431231" y="1233770"/>
                  </a:cubicBezTo>
                  <a:cubicBezTo>
                    <a:pt x="1431231" y="1212769"/>
                    <a:pt x="1461273" y="1202925"/>
                    <a:pt x="1473305" y="1219186"/>
                  </a:cubicBezTo>
                  <a:cubicBezTo>
                    <a:pt x="1485337" y="1235447"/>
                    <a:pt x="1503274" y="1301803"/>
                    <a:pt x="1513775" y="1322803"/>
                  </a:cubicBezTo>
                  <a:cubicBezTo>
                    <a:pt x="1524275" y="1343804"/>
                    <a:pt x="1524056" y="1377638"/>
                    <a:pt x="1510566" y="1379242"/>
                  </a:cubicBezTo>
                  <a:close/>
                </a:path>
              </a:pathLst>
            </a:custGeom>
            <a:grpFill/>
            <a:ln w="3175" cap="flat">
              <a:solidFill>
                <a:srgbClr val="F3F3F3"/>
              </a:solidFill>
              <a:prstDash val="solid"/>
              <a:miter/>
            </a:ln>
          </p:spPr>
          <p:txBody>
            <a:bodyPr rtlCol="0" anchor="ctr"/>
            <a:lstStyle/>
            <a:p>
              <a:endParaRPr lang="pt-PT"/>
            </a:p>
          </p:txBody>
        </p:sp>
        <p:sp>
          <p:nvSpPr>
            <p:cNvPr id="204" name="Forma livre: Forma 203">
              <a:extLst>
                <a:ext uri="{FF2B5EF4-FFF2-40B4-BE49-F238E27FC236}">
                  <a16:creationId xmlns:a16="http://schemas.microsoft.com/office/drawing/2014/main" id="{85E701D2-7A00-40E9-827A-D1B76C13FA15}"/>
                </a:ext>
              </a:extLst>
            </p:cNvPr>
            <p:cNvSpPr/>
            <p:nvPr/>
          </p:nvSpPr>
          <p:spPr>
            <a:xfrm>
              <a:off x="1562209" y="709434"/>
              <a:ext cx="229076" cy="136858"/>
            </a:xfrm>
            <a:custGeom>
              <a:avLst/>
              <a:gdLst>
                <a:gd name="connsiteX0" fmla="*/ 226906 w 229076"/>
                <a:gd name="connsiteY0" fmla="*/ 21312 h 136858"/>
                <a:gd name="connsiteX1" fmla="*/ 199853 w 229076"/>
                <a:gd name="connsiteY1" fmla="*/ 5124 h 136858"/>
                <a:gd name="connsiteX2" fmla="*/ 178853 w 229076"/>
                <a:gd name="connsiteY2" fmla="*/ 19708 h 136858"/>
                <a:gd name="connsiteX3" fmla="*/ 133789 w 229076"/>
                <a:gd name="connsiteY3" fmla="*/ 14822 h 136858"/>
                <a:gd name="connsiteX4" fmla="*/ 73412 w 229076"/>
                <a:gd name="connsiteY4" fmla="*/ 48219 h 136858"/>
                <a:gd name="connsiteX5" fmla="*/ 73996 w 229076"/>
                <a:gd name="connsiteY5" fmla="*/ 53834 h 136858"/>
                <a:gd name="connsiteX6" fmla="*/ 37099 w 229076"/>
                <a:gd name="connsiteY6" fmla="*/ 89272 h 136858"/>
                <a:gd name="connsiteX7" fmla="*/ 12379 w 229076"/>
                <a:gd name="connsiteY7" fmla="*/ 87230 h 136858"/>
                <a:gd name="connsiteX8" fmla="*/ -17 w 229076"/>
                <a:gd name="connsiteY8" fmla="*/ 125367 h 136858"/>
                <a:gd name="connsiteX9" fmla="*/ 15296 w 229076"/>
                <a:gd name="connsiteY9" fmla="*/ 125367 h 136858"/>
                <a:gd name="connsiteX10" fmla="*/ 42276 w 229076"/>
                <a:gd name="connsiteY10" fmla="*/ 107575 h 136858"/>
                <a:gd name="connsiteX11" fmla="*/ 66266 w 229076"/>
                <a:gd name="connsiteY11" fmla="*/ 136742 h 136858"/>
                <a:gd name="connsiteX12" fmla="*/ 94778 w 229076"/>
                <a:gd name="connsiteY12" fmla="*/ 109179 h 136858"/>
                <a:gd name="connsiteX13" fmla="*/ 117309 w 229076"/>
                <a:gd name="connsiteY13" fmla="*/ 92991 h 136858"/>
                <a:gd name="connsiteX14" fmla="*/ 136852 w 229076"/>
                <a:gd name="connsiteY14" fmla="*/ 58938 h 136858"/>
                <a:gd name="connsiteX15" fmla="*/ 147352 w 229076"/>
                <a:gd name="connsiteY15" fmla="*/ 91387 h 136858"/>
                <a:gd name="connsiteX16" fmla="*/ 178853 w 229076"/>
                <a:gd name="connsiteY16" fmla="*/ 83220 h 136858"/>
                <a:gd name="connsiteX17" fmla="*/ 205833 w 229076"/>
                <a:gd name="connsiteY17" fmla="*/ 68636 h 136858"/>
                <a:gd name="connsiteX18" fmla="*/ 205833 w 229076"/>
                <a:gd name="connsiteY18" fmla="*/ 41073 h 136858"/>
                <a:gd name="connsiteX19" fmla="*/ 226906 w 229076"/>
                <a:gd name="connsiteY19" fmla="*/ 21312 h 136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9076" h="136858">
                  <a:moveTo>
                    <a:pt x="226906" y="21312"/>
                  </a:moveTo>
                  <a:cubicBezTo>
                    <a:pt x="235875" y="11614"/>
                    <a:pt x="214875" y="19708"/>
                    <a:pt x="199853" y="5124"/>
                  </a:cubicBezTo>
                  <a:cubicBezTo>
                    <a:pt x="184832" y="-9460"/>
                    <a:pt x="178853" y="10009"/>
                    <a:pt x="178853" y="19708"/>
                  </a:cubicBezTo>
                  <a:cubicBezTo>
                    <a:pt x="178853" y="29406"/>
                    <a:pt x="150341" y="21312"/>
                    <a:pt x="133789" y="14822"/>
                  </a:cubicBezTo>
                  <a:cubicBezTo>
                    <a:pt x="117236" y="8332"/>
                    <a:pt x="97330" y="35021"/>
                    <a:pt x="73412" y="48219"/>
                  </a:cubicBezTo>
                  <a:cubicBezTo>
                    <a:pt x="73755" y="50071"/>
                    <a:pt x="73952" y="51952"/>
                    <a:pt x="73996" y="53834"/>
                  </a:cubicBezTo>
                  <a:cubicBezTo>
                    <a:pt x="73996" y="71261"/>
                    <a:pt x="56933" y="91678"/>
                    <a:pt x="37099" y="89272"/>
                  </a:cubicBezTo>
                  <a:cubicBezTo>
                    <a:pt x="28859" y="88251"/>
                    <a:pt x="20619" y="87668"/>
                    <a:pt x="12379" y="87230"/>
                  </a:cubicBezTo>
                  <a:cubicBezTo>
                    <a:pt x="11833" y="100837"/>
                    <a:pt x="7545" y="114035"/>
                    <a:pt x="-17" y="125367"/>
                  </a:cubicBezTo>
                  <a:cubicBezTo>
                    <a:pt x="4810" y="122982"/>
                    <a:pt x="10469" y="122982"/>
                    <a:pt x="15296" y="125367"/>
                  </a:cubicBezTo>
                  <a:cubicBezTo>
                    <a:pt x="31484" y="131200"/>
                    <a:pt x="34765" y="115669"/>
                    <a:pt x="42276" y="107575"/>
                  </a:cubicBezTo>
                  <a:cubicBezTo>
                    <a:pt x="49787" y="99481"/>
                    <a:pt x="46797" y="136742"/>
                    <a:pt x="66266" y="136742"/>
                  </a:cubicBezTo>
                  <a:cubicBezTo>
                    <a:pt x="82819" y="136742"/>
                    <a:pt x="79829" y="97804"/>
                    <a:pt x="94778" y="109179"/>
                  </a:cubicBezTo>
                  <a:cubicBezTo>
                    <a:pt x="109726" y="120554"/>
                    <a:pt x="114320" y="104293"/>
                    <a:pt x="117309" y="92991"/>
                  </a:cubicBezTo>
                  <a:cubicBezTo>
                    <a:pt x="120299" y="81688"/>
                    <a:pt x="120299" y="62219"/>
                    <a:pt x="136852" y="58938"/>
                  </a:cubicBezTo>
                  <a:cubicBezTo>
                    <a:pt x="153404" y="55657"/>
                    <a:pt x="139841" y="76803"/>
                    <a:pt x="147352" y="91387"/>
                  </a:cubicBezTo>
                  <a:cubicBezTo>
                    <a:pt x="158290" y="112606"/>
                    <a:pt x="177321" y="92991"/>
                    <a:pt x="178853" y="83220"/>
                  </a:cubicBezTo>
                  <a:cubicBezTo>
                    <a:pt x="180384" y="73449"/>
                    <a:pt x="207364" y="80011"/>
                    <a:pt x="205833" y="68636"/>
                  </a:cubicBezTo>
                  <a:cubicBezTo>
                    <a:pt x="204301" y="57261"/>
                    <a:pt x="213125" y="54052"/>
                    <a:pt x="205833" y="41073"/>
                  </a:cubicBezTo>
                  <a:cubicBezTo>
                    <a:pt x="198541" y="28093"/>
                    <a:pt x="217864" y="31010"/>
                    <a:pt x="226906" y="21312"/>
                  </a:cubicBezTo>
                  <a:close/>
                </a:path>
              </a:pathLst>
            </a:custGeom>
            <a:grpFill/>
            <a:ln w="3175" cap="flat">
              <a:solidFill>
                <a:srgbClr val="F3F3F3"/>
              </a:solidFill>
              <a:prstDash val="solid"/>
              <a:miter/>
            </a:ln>
          </p:spPr>
          <p:txBody>
            <a:bodyPr rtlCol="0" anchor="ctr"/>
            <a:lstStyle/>
            <a:p>
              <a:endParaRPr lang="pt-PT"/>
            </a:p>
          </p:txBody>
        </p:sp>
        <p:sp>
          <p:nvSpPr>
            <p:cNvPr id="205" name="Forma livre: Forma 204">
              <a:extLst>
                <a:ext uri="{FF2B5EF4-FFF2-40B4-BE49-F238E27FC236}">
                  <a16:creationId xmlns:a16="http://schemas.microsoft.com/office/drawing/2014/main" id="{5494421D-B01A-41C1-9D68-8995ACF3CCBC}"/>
                </a:ext>
              </a:extLst>
            </p:cNvPr>
            <p:cNvSpPr/>
            <p:nvPr/>
          </p:nvSpPr>
          <p:spPr>
            <a:xfrm>
              <a:off x="1188819" y="2170273"/>
              <a:ext cx="45255" cy="68985"/>
            </a:xfrm>
            <a:custGeom>
              <a:avLst/>
              <a:gdLst>
                <a:gd name="connsiteX0" fmla="*/ 45239 w 45255"/>
                <a:gd name="connsiteY0" fmla="*/ 43712 h 68985"/>
                <a:gd name="connsiteX1" fmla="*/ 41885 w 45255"/>
                <a:gd name="connsiteY1" fmla="*/ 29128 h 68985"/>
                <a:gd name="connsiteX2" fmla="*/ 6519 w 45255"/>
                <a:gd name="connsiteY2" fmla="*/ 5430 h 68985"/>
                <a:gd name="connsiteX3" fmla="*/ 29124 w 45255"/>
                <a:gd name="connsiteY3" fmla="*/ 68869 h 68985"/>
                <a:gd name="connsiteX4" fmla="*/ 45239 w 45255"/>
                <a:gd name="connsiteY4" fmla="*/ 43712 h 68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55" h="68985">
                  <a:moveTo>
                    <a:pt x="45239" y="43712"/>
                  </a:moveTo>
                  <a:cubicBezTo>
                    <a:pt x="43270" y="39089"/>
                    <a:pt x="42133" y="34153"/>
                    <a:pt x="41885" y="29128"/>
                  </a:cubicBezTo>
                  <a:cubicBezTo>
                    <a:pt x="41885" y="9951"/>
                    <a:pt x="33499" y="-10102"/>
                    <a:pt x="6519" y="5430"/>
                  </a:cubicBezTo>
                  <a:cubicBezTo>
                    <a:pt x="-10544" y="15201"/>
                    <a:pt x="8926" y="48160"/>
                    <a:pt x="29124" y="68869"/>
                  </a:cubicBezTo>
                  <a:cubicBezTo>
                    <a:pt x="30291" y="58434"/>
                    <a:pt x="36248" y="49137"/>
                    <a:pt x="45239" y="43712"/>
                  </a:cubicBezTo>
                  <a:close/>
                </a:path>
              </a:pathLst>
            </a:custGeom>
            <a:grpFill/>
            <a:ln w="3175" cap="flat">
              <a:solidFill>
                <a:srgbClr val="F3F3F3"/>
              </a:solidFill>
              <a:prstDash val="solid"/>
              <a:miter/>
            </a:ln>
          </p:spPr>
          <p:txBody>
            <a:bodyPr rtlCol="0" anchor="ctr"/>
            <a:lstStyle/>
            <a:p>
              <a:endParaRPr lang="pt-PT"/>
            </a:p>
          </p:txBody>
        </p:sp>
        <p:sp>
          <p:nvSpPr>
            <p:cNvPr id="206" name="Forma livre: Forma 205">
              <a:extLst>
                <a:ext uri="{FF2B5EF4-FFF2-40B4-BE49-F238E27FC236}">
                  <a16:creationId xmlns:a16="http://schemas.microsoft.com/office/drawing/2014/main" id="{9004C00E-0052-407E-AF4A-D3E26CC47575}"/>
                </a:ext>
              </a:extLst>
            </p:cNvPr>
            <p:cNvSpPr/>
            <p:nvPr/>
          </p:nvSpPr>
          <p:spPr>
            <a:xfrm>
              <a:off x="2125624" y="561104"/>
              <a:ext cx="221511" cy="127032"/>
            </a:xfrm>
            <a:custGeom>
              <a:avLst/>
              <a:gdLst>
                <a:gd name="connsiteX0" fmla="*/ 203746 w 221511"/>
                <a:gd name="connsiteY0" fmla="*/ 74045 h 127032"/>
                <a:gd name="connsiteX1" fmla="*/ 163276 w 221511"/>
                <a:gd name="connsiteY1" fmla="*/ 48159 h 127032"/>
                <a:gd name="connsiteX2" fmla="*/ 127254 w 221511"/>
                <a:gd name="connsiteY2" fmla="*/ 22200 h 127032"/>
                <a:gd name="connsiteX3" fmla="*/ 104722 w 221511"/>
                <a:gd name="connsiteY3" fmla="*/ 18992 h 127032"/>
                <a:gd name="connsiteX4" fmla="*/ 23418 w 221511"/>
                <a:gd name="connsiteY4" fmla="*/ 908 h 127032"/>
                <a:gd name="connsiteX5" fmla="*/ 3803 w 221511"/>
                <a:gd name="connsiteY5" fmla="*/ 12794 h 127032"/>
                <a:gd name="connsiteX6" fmla="*/ 230 w 221511"/>
                <a:gd name="connsiteY6" fmla="*/ 13523 h 127032"/>
                <a:gd name="connsiteX7" fmla="*/ 29397 w 221511"/>
                <a:gd name="connsiteY7" fmla="*/ 43274 h 127032"/>
                <a:gd name="connsiteX8" fmla="*/ 74388 w 221511"/>
                <a:gd name="connsiteY8" fmla="*/ 65951 h 127032"/>
                <a:gd name="connsiteX9" fmla="*/ 20355 w 221511"/>
                <a:gd name="connsiteY9" fmla="*/ 75723 h 127032"/>
                <a:gd name="connsiteX10" fmla="*/ 64106 w 221511"/>
                <a:gd name="connsiteY10" fmla="*/ 88629 h 127032"/>
                <a:gd name="connsiteX11" fmla="*/ 154161 w 221511"/>
                <a:gd name="connsiteY11" fmla="*/ 106494 h 127032"/>
                <a:gd name="connsiteX12" fmla="*/ 217236 w 221511"/>
                <a:gd name="connsiteY12" fmla="*/ 114588 h 127032"/>
                <a:gd name="connsiteX13" fmla="*/ 203746 w 221511"/>
                <a:gd name="connsiteY13" fmla="*/ 74045 h 12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1511" h="127032">
                  <a:moveTo>
                    <a:pt x="203746" y="74045"/>
                  </a:moveTo>
                  <a:cubicBezTo>
                    <a:pt x="211038" y="57858"/>
                    <a:pt x="179756" y="48159"/>
                    <a:pt x="163276" y="48159"/>
                  </a:cubicBezTo>
                  <a:cubicBezTo>
                    <a:pt x="146796" y="48159"/>
                    <a:pt x="140744" y="15783"/>
                    <a:pt x="127254" y="22200"/>
                  </a:cubicBezTo>
                  <a:cubicBezTo>
                    <a:pt x="113764" y="28617"/>
                    <a:pt x="104722" y="40065"/>
                    <a:pt x="104722" y="18992"/>
                  </a:cubicBezTo>
                  <a:cubicBezTo>
                    <a:pt x="104722" y="1856"/>
                    <a:pt x="53169" y="-2373"/>
                    <a:pt x="23418" y="908"/>
                  </a:cubicBezTo>
                  <a:cubicBezTo>
                    <a:pt x="18445" y="7011"/>
                    <a:pt x="11518" y="11211"/>
                    <a:pt x="3803" y="12794"/>
                  </a:cubicBezTo>
                  <a:lnTo>
                    <a:pt x="230" y="13523"/>
                  </a:lnTo>
                  <a:cubicBezTo>
                    <a:pt x="-2322" y="28544"/>
                    <a:pt x="15470" y="53482"/>
                    <a:pt x="29397" y="43274"/>
                  </a:cubicBezTo>
                  <a:cubicBezTo>
                    <a:pt x="47408" y="30294"/>
                    <a:pt x="80440" y="51368"/>
                    <a:pt x="74388" y="65951"/>
                  </a:cubicBezTo>
                  <a:cubicBezTo>
                    <a:pt x="68336" y="80535"/>
                    <a:pt x="16491" y="63035"/>
                    <a:pt x="20355" y="75723"/>
                  </a:cubicBezTo>
                  <a:cubicBezTo>
                    <a:pt x="21887" y="80535"/>
                    <a:pt x="27647" y="100004"/>
                    <a:pt x="64106" y="88629"/>
                  </a:cubicBezTo>
                  <a:cubicBezTo>
                    <a:pt x="95112" y="77371"/>
                    <a:pt x="129799" y="84254"/>
                    <a:pt x="154161" y="106494"/>
                  </a:cubicBezTo>
                  <a:cubicBezTo>
                    <a:pt x="178151" y="127568"/>
                    <a:pt x="200683" y="135662"/>
                    <a:pt x="217236" y="114588"/>
                  </a:cubicBezTo>
                  <a:cubicBezTo>
                    <a:pt x="233788" y="93515"/>
                    <a:pt x="196235" y="90306"/>
                    <a:pt x="203746" y="74045"/>
                  </a:cubicBezTo>
                  <a:close/>
                </a:path>
              </a:pathLst>
            </a:custGeom>
            <a:grpFill/>
            <a:ln w="3175" cap="flat">
              <a:solidFill>
                <a:srgbClr val="F3F3F3"/>
              </a:solidFill>
              <a:prstDash val="solid"/>
              <a:miter/>
            </a:ln>
          </p:spPr>
          <p:txBody>
            <a:bodyPr rtlCol="0" anchor="ctr"/>
            <a:lstStyle/>
            <a:p>
              <a:endParaRPr lang="pt-PT"/>
            </a:p>
          </p:txBody>
        </p:sp>
        <p:sp>
          <p:nvSpPr>
            <p:cNvPr id="207" name="Forma livre: Forma 206">
              <a:extLst>
                <a:ext uri="{FF2B5EF4-FFF2-40B4-BE49-F238E27FC236}">
                  <a16:creationId xmlns:a16="http://schemas.microsoft.com/office/drawing/2014/main" id="{E76FCDC3-4F2D-408F-B6FF-9CEA4482ECA4}"/>
                </a:ext>
              </a:extLst>
            </p:cNvPr>
            <p:cNvSpPr/>
            <p:nvPr/>
          </p:nvSpPr>
          <p:spPr>
            <a:xfrm>
              <a:off x="2312986" y="503278"/>
              <a:ext cx="48943" cy="31856"/>
            </a:xfrm>
            <a:custGeom>
              <a:avLst/>
              <a:gdLst>
                <a:gd name="connsiteX0" fmla="*/ 47884 w 48943"/>
                <a:gd name="connsiteY0" fmla="*/ 24973 h 31856"/>
                <a:gd name="connsiteX1" fmla="*/ 2893 w 48943"/>
                <a:gd name="connsiteY1" fmla="*/ 7181 h 31856"/>
                <a:gd name="connsiteX2" fmla="*/ 47884 w 48943"/>
                <a:gd name="connsiteY2" fmla="*/ 24973 h 31856"/>
              </a:gdLst>
              <a:ahLst/>
              <a:cxnLst>
                <a:cxn ang="0">
                  <a:pos x="connsiteX0" y="connsiteY0"/>
                </a:cxn>
                <a:cxn ang="0">
                  <a:pos x="connsiteX1" y="connsiteY1"/>
                </a:cxn>
                <a:cxn ang="0">
                  <a:pos x="connsiteX2" y="connsiteY2"/>
                </a:cxn>
              </a:cxnLst>
              <a:rect l="l" t="t" r="r" b="b"/>
              <a:pathLst>
                <a:path w="48943" h="31856">
                  <a:moveTo>
                    <a:pt x="47884" y="24973"/>
                  </a:moveTo>
                  <a:cubicBezTo>
                    <a:pt x="58458" y="5504"/>
                    <a:pt x="-15336" y="-9736"/>
                    <a:pt x="2893" y="7181"/>
                  </a:cubicBezTo>
                  <a:cubicBezTo>
                    <a:pt x="13394" y="16879"/>
                    <a:pt x="37384" y="44370"/>
                    <a:pt x="47884" y="24973"/>
                  </a:cubicBezTo>
                  <a:close/>
                </a:path>
              </a:pathLst>
            </a:custGeom>
            <a:grpFill/>
            <a:ln w="3175" cap="flat">
              <a:solidFill>
                <a:srgbClr val="F3F3F3"/>
              </a:solidFill>
              <a:prstDash val="solid"/>
              <a:miter/>
            </a:ln>
          </p:spPr>
          <p:txBody>
            <a:bodyPr rtlCol="0" anchor="ctr"/>
            <a:lstStyle/>
            <a:p>
              <a:endParaRPr lang="pt-PT"/>
            </a:p>
          </p:txBody>
        </p:sp>
        <p:sp>
          <p:nvSpPr>
            <p:cNvPr id="208" name="Forma livre: Forma 207">
              <a:extLst>
                <a:ext uri="{FF2B5EF4-FFF2-40B4-BE49-F238E27FC236}">
                  <a16:creationId xmlns:a16="http://schemas.microsoft.com/office/drawing/2014/main" id="{6ED45B18-0943-459D-BB47-6C0942BB99EC}"/>
                </a:ext>
              </a:extLst>
            </p:cNvPr>
            <p:cNvSpPr/>
            <p:nvPr/>
          </p:nvSpPr>
          <p:spPr>
            <a:xfrm>
              <a:off x="2114631" y="690442"/>
              <a:ext cx="52772" cy="54587"/>
            </a:xfrm>
            <a:custGeom>
              <a:avLst/>
              <a:gdLst>
                <a:gd name="connsiteX0" fmla="*/ 51181 w 52772"/>
                <a:gd name="connsiteY0" fmla="*/ 50003 h 54587"/>
                <a:gd name="connsiteX1" fmla="*/ 138 w 52772"/>
                <a:gd name="connsiteY1" fmla="*/ 6251 h 54587"/>
                <a:gd name="connsiteX2" fmla="*/ 51181 w 52772"/>
                <a:gd name="connsiteY2" fmla="*/ 50003 h 54587"/>
              </a:gdLst>
              <a:ahLst/>
              <a:cxnLst>
                <a:cxn ang="0">
                  <a:pos x="connsiteX0" y="connsiteY0"/>
                </a:cxn>
                <a:cxn ang="0">
                  <a:pos x="connsiteX1" y="connsiteY1"/>
                </a:cxn>
                <a:cxn ang="0">
                  <a:pos x="connsiteX2" y="connsiteY2"/>
                </a:cxn>
              </a:cxnLst>
              <a:rect l="l" t="t" r="r" b="b"/>
              <a:pathLst>
                <a:path w="52772" h="54587">
                  <a:moveTo>
                    <a:pt x="51181" y="50003"/>
                  </a:moveTo>
                  <a:cubicBezTo>
                    <a:pt x="63140" y="33815"/>
                    <a:pt x="3128" y="-18031"/>
                    <a:pt x="138" y="6251"/>
                  </a:cubicBezTo>
                  <a:cubicBezTo>
                    <a:pt x="-2851" y="30533"/>
                    <a:pt x="38202" y="67284"/>
                    <a:pt x="51181" y="50003"/>
                  </a:cubicBezTo>
                  <a:close/>
                </a:path>
              </a:pathLst>
            </a:custGeom>
            <a:grpFill/>
            <a:ln w="3175" cap="flat">
              <a:solidFill>
                <a:srgbClr val="F3F3F3"/>
              </a:solidFill>
              <a:prstDash val="solid"/>
              <a:miter/>
            </a:ln>
          </p:spPr>
          <p:txBody>
            <a:bodyPr rtlCol="0" anchor="ctr"/>
            <a:lstStyle/>
            <a:p>
              <a:endParaRPr lang="pt-PT"/>
            </a:p>
          </p:txBody>
        </p:sp>
        <p:sp>
          <p:nvSpPr>
            <p:cNvPr id="209" name="Forma livre: Forma 208">
              <a:extLst>
                <a:ext uri="{FF2B5EF4-FFF2-40B4-BE49-F238E27FC236}">
                  <a16:creationId xmlns:a16="http://schemas.microsoft.com/office/drawing/2014/main" id="{0EFA2624-47E8-47AD-9FDF-0ED1A598D0FA}"/>
                </a:ext>
              </a:extLst>
            </p:cNvPr>
            <p:cNvSpPr/>
            <p:nvPr/>
          </p:nvSpPr>
          <p:spPr>
            <a:xfrm>
              <a:off x="1725597" y="772645"/>
              <a:ext cx="400966" cy="179907"/>
            </a:xfrm>
            <a:custGeom>
              <a:avLst/>
              <a:gdLst>
                <a:gd name="connsiteX0" fmla="*/ 387715 w 400966"/>
                <a:gd name="connsiteY0" fmla="*/ 55302 h 179907"/>
                <a:gd name="connsiteX1" fmla="*/ 350162 w 400966"/>
                <a:gd name="connsiteY1" fmla="*/ 69885 h 179907"/>
                <a:gd name="connsiteX2" fmla="*/ 311150 w 400966"/>
                <a:gd name="connsiteY2" fmla="*/ 35905 h 179907"/>
                <a:gd name="connsiteX3" fmla="*/ 305244 w 400966"/>
                <a:gd name="connsiteY3" fmla="*/ 25551 h 179907"/>
                <a:gd name="connsiteX4" fmla="*/ 290660 w 400966"/>
                <a:gd name="connsiteY4" fmla="*/ 15707 h 179907"/>
                <a:gd name="connsiteX5" fmla="*/ 279576 w 400966"/>
                <a:gd name="connsiteY5" fmla="*/ 1488 h 179907"/>
                <a:gd name="connsiteX6" fmla="*/ 278410 w 400966"/>
                <a:gd name="connsiteY6" fmla="*/ -117 h 179907"/>
                <a:gd name="connsiteX7" fmla="*/ 251284 w 400966"/>
                <a:gd name="connsiteY7" fmla="*/ 37509 h 179907"/>
                <a:gd name="connsiteX8" fmla="*/ 254347 w 400966"/>
                <a:gd name="connsiteY8" fmla="*/ 61791 h 179907"/>
                <a:gd name="connsiteX9" fmla="*/ 279795 w 400966"/>
                <a:gd name="connsiteY9" fmla="*/ 89355 h 179907"/>
                <a:gd name="connsiteX10" fmla="*/ 201772 w 400966"/>
                <a:gd name="connsiteY10" fmla="*/ 74771 h 179907"/>
                <a:gd name="connsiteX11" fmla="*/ 122218 w 400966"/>
                <a:gd name="connsiteY11" fmla="*/ 35905 h 179907"/>
                <a:gd name="connsiteX12" fmla="*/ 86196 w 400966"/>
                <a:gd name="connsiteY12" fmla="*/ 14832 h 179907"/>
                <a:gd name="connsiteX13" fmla="*/ 50174 w 400966"/>
                <a:gd name="connsiteY13" fmla="*/ 37509 h 179907"/>
                <a:gd name="connsiteX14" fmla="*/ 54695 w 400966"/>
                <a:gd name="connsiteY14" fmla="*/ 61791 h 179907"/>
                <a:gd name="connsiteX15" fmla="*/ 51706 w 400966"/>
                <a:gd name="connsiteY15" fmla="*/ 68281 h 179907"/>
                <a:gd name="connsiteX16" fmla="*/ 26184 w 400966"/>
                <a:gd name="connsiteY16" fmla="*/ 92563 h 179907"/>
                <a:gd name="connsiteX17" fmla="*/ 60675 w 400966"/>
                <a:gd name="connsiteY17" fmla="*/ 92563 h 179907"/>
                <a:gd name="connsiteX18" fmla="*/ 662 w 400966"/>
                <a:gd name="connsiteY18" fmla="*/ 113637 h 179907"/>
                <a:gd name="connsiteX19" fmla="*/ 44414 w 400966"/>
                <a:gd name="connsiteY19" fmla="*/ 126616 h 179907"/>
                <a:gd name="connsiteX20" fmla="*/ 90936 w 400966"/>
                <a:gd name="connsiteY20" fmla="*/ 121731 h 179907"/>
                <a:gd name="connsiteX21" fmla="*/ 117989 w 400966"/>
                <a:gd name="connsiteY21" fmla="*/ 110428 h 179907"/>
                <a:gd name="connsiteX22" fmla="*/ 182522 w 400966"/>
                <a:gd name="connsiteY22" fmla="*/ 115241 h 179907"/>
                <a:gd name="connsiteX23" fmla="*/ 132937 w 400966"/>
                <a:gd name="connsiteY23" fmla="*/ 144408 h 179907"/>
                <a:gd name="connsiteX24" fmla="*/ 131479 w 400966"/>
                <a:gd name="connsiteY24" fmla="*/ 178461 h 179907"/>
                <a:gd name="connsiteX25" fmla="*/ 251503 w 400966"/>
                <a:gd name="connsiteY25" fmla="*/ 137918 h 179907"/>
                <a:gd name="connsiteX26" fmla="*/ 299556 w 400966"/>
                <a:gd name="connsiteY26" fmla="*/ 134710 h 179907"/>
                <a:gd name="connsiteX27" fmla="*/ 376121 w 400966"/>
                <a:gd name="connsiteY27" fmla="*/ 129824 h 179907"/>
                <a:gd name="connsiteX28" fmla="*/ 387715 w 400966"/>
                <a:gd name="connsiteY28" fmla="*/ 55302 h 17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0966" h="179907">
                  <a:moveTo>
                    <a:pt x="387715" y="55302"/>
                  </a:moveTo>
                  <a:cubicBezTo>
                    <a:pt x="366641" y="45603"/>
                    <a:pt x="366641" y="66677"/>
                    <a:pt x="350162" y="69885"/>
                  </a:cubicBezTo>
                  <a:cubicBezTo>
                    <a:pt x="333682" y="73094"/>
                    <a:pt x="324640" y="50489"/>
                    <a:pt x="311150" y="35905"/>
                  </a:cubicBezTo>
                  <a:cubicBezTo>
                    <a:pt x="308510" y="32886"/>
                    <a:pt x="306498" y="29364"/>
                    <a:pt x="305244" y="25551"/>
                  </a:cubicBezTo>
                  <a:cubicBezTo>
                    <a:pt x="299483" y="23852"/>
                    <a:pt x="294394" y="20410"/>
                    <a:pt x="290660" y="15707"/>
                  </a:cubicBezTo>
                  <a:cubicBezTo>
                    <a:pt x="286868" y="11040"/>
                    <a:pt x="283368" y="6082"/>
                    <a:pt x="279576" y="1488"/>
                  </a:cubicBezTo>
                  <a:cubicBezTo>
                    <a:pt x="279139" y="977"/>
                    <a:pt x="278847" y="394"/>
                    <a:pt x="278410" y="-117"/>
                  </a:cubicBezTo>
                  <a:cubicBezTo>
                    <a:pt x="257774" y="8925"/>
                    <a:pt x="229263" y="34666"/>
                    <a:pt x="251284" y="37509"/>
                  </a:cubicBezTo>
                  <a:cubicBezTo>
                    <a:pt x="276805" y="40718"/>
                    <a:pt x="267837" y="55302"/>
                    <a:pt x="254347" y="61791"/>
                  </a:cubicBezTo>
                  <a:cubicBezTo>
                    <a:pt x="240857" y="68281"/>
                    <a:pt x="285847" y="79584"/>
                    <a:pt x="279795" y="89355"/>
                  </a:cubicBezTo>
                  <a:cubicBezTo>
                    <a:pt x="273743" y="99126"/>
                    <a:pt x="204762" y="90959"/>
                    <a:pt x="201772" y="74771"/>
                  </a:cubicBezTo>
                  <a:cubicBezTo>
                    <a:pt x="198783" y="58583"/>
                    <a:pt x="144750" y="29415"/>
                    <a:pt x="122218" y="35905"/>
                  </a:cubicBezTo>
                  <a:cubicBezTo>
                    <a:pt x="99686" y="42395"/>
                    <a:pt x="108728" y="16436"/>
                    <a:pt x="86196" y="14832"/>
                  </a:cubicBezTo>
                  <a:cubicBezTo>
                    <a:pt x="63664" y="13227"/>
                    <a:pt x="71248" y="35905"/>
                    <a:pt x="50174" y="37509"/>
                  </a:cubicBezTo>
                  <a:cubicBezTo>
                    <a:pt x="29101" y="39114"/>
                    <a:pt x="30705" y="61791"/>
                    <a:pt x="54695" y="61791"/>
                  </a:cubicBezTo>
                  <a:cubicBezTo>
                    <a:pt x="78686" y="61791"/>
                    <a:pt x="86196" y="69885"/>
                    <a:pt x="51706" y="68281"/>
                  </a:cubicBezTo>
                  <a:cubicBezTo>
                    <a:pt x="17215" y="66677"/>
                    <a:pt x="2194" y="99053"/>
                    <a:pt x="26184" y="92563"/>
                  </a:cubicBezTo>
                  <a:cubicBezTo>
                    <a:pt x="50174" y="86073"/>
                    <a:pt x="78686" y="86073"/>
                    <a:pt x="60675" y="92563"/>
                  </a:cubicBezTo>
                  <a:cubicBezTo>
                    <a:pt x="42664" y="99053"/>
                    <a:pt x="-6338" y="103501"/>
                    <a:pt x="662" y="113637"/>
                  </a:cubicBezTo>
                  <a:cubicBezTo>
                    <a:pt x="5183" y="120126"/>
                    <a:pt x="24726" y="118522"/>
                    <a:pt x="44414" y="126616"/>
                  </a:cubicBezTo>
                  <a:cubicBezTo>
                    <a:pt x="64102" y="134710"/>
                    <a:pt x="75915" y="139523"/>
                    <a:pt x="90936" y="121731"/>
                  </a:cubicBezTo>
                  <a:cubicBezTo>
                    <a:pt x="105957" y="103938"/>
                    <a:pt x="125499" y="86073"/>
                    <a:pt x="117989" y="110428"/>
                  </a:cubicBezTo>
                  <a:cubicBezTo>
                    <a:pt x="110478" y="134783"/>
                    <a:pt x="141979" y="116918"/>
                    <a:pt x="182522" y="115241"/>
                  </a:cubicBezTo>
                  <a:cubicBezTo>
                    <a:pt x="223064" y="113564"/>
                    <a:pt x="175230" y="141200"/>
                    <a:pt x="132937" y="144408"/>
                  </a:cubicBezTo>
                  <a:cubicBezTo>
                    <a:pt x="90644" y="147617"/>
                    <a:pt x="98446" y="170367"/>
                    <a:pt x="131479" y="178461"/>
                  </a:cubicBezTo>
                  <a:cubicBezTo>
                    <a:pt x="164511" y="186555"/>
                    <a:pt x="235023" y="155784"/>
                    <a:pt x="251503" y="137918"/>
                  </a:cubicBezTo>
                  <a:cubicBezTo>
                    <a:pt x="267982" y="120053"/>
                    <a:pt x="283077" y="147690"/>
                    <a:pt x="299556" y="134710"/>
                  </a:cubicBezTo>
                  <a:cubicBezTo>
                    <a:pt x="316036" y="121731"/>
                    <a:pt x="347609" y="136314"/>
                    <a:pt x="376121" y="129824"/>
                  </a:cubicBezTo>
                  <a:cubicBezTo>
                    <a:pt x="404632" y="123335"/>
                    <a:pt x="408715" y="65073"/>
                    <a:pt x="387715" y="55302"/>
                  </a:cubicBezTo>
                  <a:close/>
                </a:path>
              </a:pathLst>
            </a:custGeom>
            <a:grpFill/>
            <a:ln w="3175" cap="flat">
              <a:solidFill>
                <a:srgbClr val="F3F3F3"/>
              </a:solidFill>
              <a:prstDash val="solid"/>
              <a:miter/>
            </a:ln>
          </p:spPr>
          <p:txBody>
            <a:bodyPr rtlCol="0" anchor="ctr"/>
            <a:lstStyle/>
            <a:p>
              <a:endParaRPr lang="pt-PT"/>
            </a:p>
          </p:txBody>
        </p:sp>
        <p:sp>
          <p:nvSpPr>
            <p:cNvPr id="210" name="Forma livre: Forma 209">
              <a:extLst>
                <a:ext uri="{FF2B5EF4-FFF2-40B4-BE49-F238E27FC236}">
                  <a16:creationId xmlns:a16="http://schemas.microsoft.com/office/drawing/2014/main" id="{EA3170C1-E874-4261-8C63-A305CEAA03AA}"/>
                </a:ext>
              </a:extLst>
            </p:cNvPr>
            <p:cNvSpPr/>
            <p:nvPr/>
          </p:nvSpPr>
          <p:spPr>
            <a:xfrm>
              <a:off x="1808548" y="678887"/>
              <a:ext cx="45980" cy="24103"/>
            </a:xfrm>
            <a:custGeom>
              <a:avLst/>
              <a:gdLst>
                <a:gd name="connsiteX0" fmla="*/ 45319 w 45980"/>
                <a:gd name="connsiteY0" fmla="*/ 14597 h 24103"/>
                <a:gd name="connsiteX1" fmla="*/ 255 w 45980"/>
                <a:gd name="connsiteY1" fmla="*/ 4899 h 24103"/>
                <a:gd name="connsiteX2" fmla="*/ 45319 w 45980"/>
                <a:gd name="connsiteY2" fmla="*/ 14597 h 24103"/>
              </a:gdLst>
              <a:ahLst/>
              <a:cxnLst>
                <a:cxn ang="0">
                  <a:pos x="connsiteX0" y="connsiteY0"/>
                </a:cxn>
                <a:cxn ang="0">
                  <a:pos x="connsiteX1" y="connsiteY1"/>
                </a:cxn>
                <a:cxn ang="0">
                  <a:pos x="connsiteX2" y="connsiteY2"/>
                </a:cxn>
              </a:cxnLst>
              <a:rect l="l" t="t" r="r" b="b"/>
              <a:pathLst>
                <a:path w="45980" h="24103">
                  <a:moveTo>
                    <a:pt x="45319" y="14597"/>
                  </a:moveTo>
                  <a:cubicBezTo>
                    <a:pt x="52611" y="-4799"/>
                    <a:pt x="-4412" y="-1591"/>
                    <a:pt x="255" y="4899"/>
                  </a:cubicBezTo>
                  <a:cubicBezTo>
                    <a:pt x="10537" y="19483"/>
                    <a:pt x="37590" y="34067"/>
                    <a:pt x="45319" y="14597"/>
                  </a:cubicBezTo>
                  <a:close/>
                </a:path>
              </a:pathLst>
            </a:custGeom>
            <a:grpFill/>
            <a:ln w="3175" cap="flat">
              <a:solidFill>
                <a:srgbClr val="F3F3F3"/>
              </a:solidFill>
              <a:prstDash val="solid"/>
              <a:miter/>
            </a:ln>
          </p:spPr>
          <p:txBody>
            <a:bodyPr rtlCol="0" anchor="ctr"/>
            <a:lstStyle/>
            <a:p>
              <a:endParaRPr lang="pt-PT"/>
            </a:p>
          </p:txBody>
        </p:sp>
        <p:sp>
          <p:nvSpPr>
            <p:cNvPr id="211" name="Forma livre: Forma 210">
              <a:extLst>
                <a:ext uri="{FF2B5EF4-FFF2-40B4-BE49-F238E27FC236}">
                  <a16:creationId xmlns:a16="http://schemas.microsoft.com/office/drawing/2014/main" id="{07D04098-6BB4-4BE2-83AD-ADE8DFB359B2}"/>
                </a:ext>
              </a:extLst>
            </p:cNvPr>
            <p:cNvSpPr/>
            <p:nvPr/>
          </p:nvSpPr>
          <p:spPr>
            <a:xfrm>
              <a:off x="1871676" y="670015"/>
              <a:ext cx="116813" cy="62656"/>
            </a:xfrm>
            <a:custGeom>
              <a:avLst/>
              <a:gdLst>
                <a:gd name="connsiteX0" fmla="*/ 106517 w 116813"/>
                <a:gd name="connsiteY0" fmla="*/ 15376 h 62656"/>
                <a:gd name="connsiteX1" fmla="*/ 85517 w 116813"/>
                <a:gd name="connsiteY1" fmla="*/ 792 h 62656"/>
                <a:gd name="connsiteX2" fmla="*/ -17 w 116813"/>
                <a:gd name="connsiteY2" fmla="*/ 29959 h 62656"/>
                <a:gd name="connsiteX3" fmla="*/ 44974 w 116813"/>
                <a:gd name="connsiteY3" fmla="*/ 62335 h 62656"/>
                <a:gd name="connsiteX4" fmla="*/ 93028 w 116813"/>
                <a:gd name="connsiteY4" fmla="*/ 29959 h 62656"/>
                <a:gd name="connsiteX5" fmla="*/ 106517 w 116813"/>
                <a:gd name="connsiteY5" fmla="*/ 15376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813" h="62656">
                  <a:moveTo>
                    <a:pt x="106517" y="15376"/>
                  </a:moveTo>
                  <a:cubicBezTo>
                    <a:pt x="126060" y="12167"/>
                    <a:pt x="117018" y="-4094"/>
                    <a:pt x="85517" y="792"/>
                  </a:cubicBezTo>
                  <a:cubicBezTo>
                    <a:pt x="54016" y="5677"/>
                    <a:pt x="-17" y="5604"/>
                    <a:pt x="-17" y="29959"/>
                  </a:cubicBezTo>
                  <a:cubicBezTo>
                    <a:pt x="-17" y="49429"/>
                    <a:pt x="10484" y="59127"/>
                    <a:pt x="44974" y="62335"/>
                  </a:cubicBezTo>
                  <a:cubicBezTo>
                    <a:pt x="79465" y="65544"/>
                    <a:pt x="109507" y="29959"/>
                    <a:pt x="93028" y="29959"/>
                  </a:cubicBezTo>
                  <a:cubicBezTo>
                    <a:pt x="76548" y="29959"/>
                    <a:pt x="86975" y="18657"/>
                    <a:pt x="106517" y="15376"/>
                  </a:cubicBezTo>
                  <a:close/>
                </a:path>
              </a:pathLst>
            </a:custGeom>
            <a:grpFill/>
            <a:ln w="3175" cap="flat">
              <a:solidFill>
                <a:srgbClr val="F3F3F3"/>
              </a:solidFill>
              <a:prstDash val="solid"/>
              <a:miter/>
            </a:ln>
          </p:spPr>
          <p:txBody>
            <a:bodyPr rtlCol="0" anchor="ctr"/>
            <a:lstStyle/>
            <a:p>
              <a:endParaRPr lang="pt-PT"/>
            </a:p>
          </p:txBody>
        </p:sp>
        <p:sp>
          <p:nvSpPr>
            <p:cNvPr id="212" name="Forma livre: Forma 211">
              <a:extLst>
                <a:ext uri="{FF2B5EF4-FFF2-40B4-BE49-F238E27FC236}">
                  <a16:creationId xmlns:a16="http://schemas.microsoft.com/office/drawing/2014/main" id="{705ED605-D9D8-4D7D-BF4E-BDA375A6475E}"/>
                </a:ext>
              </a:extLst>
            </p:cNvPr>
            <p:cNvSpPr/>
            <p:nvPr/>
          </p:nvSpPr>
          <p:spPr>
            <a:xfrm>
              <a:off x="1860992" y="619735"/>
              <a:ext cx="141500" cy="39439"/>
            </a:xfrm>
            <a:custGeom>
              <a:avLst/>
              <a:gdLst>
                <a:gd name="connsiteX0" fmla="*/ 114941 w 141500"/>
                <a:gd name="connsiteY0" fmla="*/ -117 h 39439"/>
                <a:gd name="connsiteX1" fmla="*/ 93065 w 141500"/>
                <a:gd name="connsiteY1" fmla="*/ 14467 h 39439"/>
                <a:gd name="connsiteX2" fmla="*/ 50116 w 141500"/>
                <a:gd name="connsiteY2" fmla="*/ 8561 h 39439"/>
                <a:gd name="connsiteX3" fmla="*/ 3448 w 141500"/>
                <a:gd name="connsiteY3" fmla="*/ 31676 h 39439"/>
                <a:gd name="connsiteX4" fmla="*/ 43918 w 141500"/>
                <a:gd name="connsiteY4" fmla="*/ 34884 h 39439"/>
                <a:gd name="connsiteX5" fmla="*/ 84461 w 141500"/>
                <a:gd name="connsiteY5" fmla="*/ 29999 h 39439"/>
                <a:gd name="connsiteX6" fmla="*/ 141483 w 141500"/>
                <a:gd name="connsiteY6" fmla="*/ 21905 h 39439"/>
                <a:gd name="connsiteX7" fmla="*/ 114941 w 141500"/>
                <a:gd name="connsiteY7" fmla="*/ -117 h 39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500" h="39439">
                  <a:moveTo>
                    <a:pt x="114941" y="-117"/>
                  </a:moveTo>
                  <a:cubicBezTo>
                    <a:pt x="108160" y="5469"/>
                    <a:pt x="100831" y="10355"/>
                    <a:pt x="93065" y="14467"/>
                  </a:cubicBezTo>
                  <a:cubicBezTo>
                    <a:pt x="78978" y="21978"/>
                    <a:pt x="61652" y="19601"/>
                    <a:pt x="50116" y="8561"/>
                  </a:cubicBezTo>
                  <a:cubicBezTo>
                    <a:pt x="25251" y="14467"/>
                    <a:pt x="-11500" y="19280"/>
                    <a:pt x="3448" y="31676"/>
                  </a:cubicBezTo>
                  <a:cubicBezTo>
                    <a:pt x="15407" y="41593"/>
                    <a:pt x="28970" y="28395"/>
                    <a:pt x="43918" y="34884"/>
                  </a:cubicBezTo>
                  <a:cubicBezTo>
                    <a:pt x="58866" y="41374"/>
                    <a:pt x="73961" y="20301"/>
                    <a:pt x="84461" y="29999"/>
                  </a:cubicBezTo>
                  <a:cubicBezTo>
                    <a:pt x="94961" y="39697"/>
                    <a:pt x="141483" y="47864"/>
                    <a:pt x="141483" y="21905"/>
                  </a:cubicBezTo>
                  <a:cubicBezTo>
                    <a:pt x="141192" y="10238"/>
                    <a:pt x="129306" y="3238"/>
                    <a:pt x="114941" y="-117"/>
                  </a:cubicBezTo>
                  <a:close/>
                </a:path>
              </a:pathLst>
            </a:custGeom>
            <a:grpFill/>
            <a:ln w="3175" cap="flat">
              <a:solidFill>
                <a:srgbClr val="F3F3F3"/>
              </a:solidFill>
              <a:prstDash val="solid"/>
              <a:miter/>
            </a:ln>
          </p:spPr>
          <p:txBody>
            <a:bodyPr rtlCol="0" anchor="ctr"/>
            <a:lstStyle/>
            <a:p>
              <a:endParaRPr lang="pt-PT"/>
            </a:p>
          </p:txBody>
        </p:sp>
        <p:sp>
          <p:nvSpPr>
            <p:cNvPr id="213" name="Forma livre: Forma 212">
              <a:extLst>
                <a:ext uri="{FF2B5EF4-FFF2-40B4-BE49-F238E27FC236}">
                  <a16:creationId xmlns:a16="http://schemas.microsoft.com/office/drawing/2014/main" id="{F32B6065-3194-465D-BFE1-32B45C85B6A2}"/>
                </a:ext>
              </a:extLst>
            </p:cNvPr>
            <p:cNvSpPr/>
            <p:nvPr/>
          </p:nvSpPr>
          <p:spPr>
            <a:xfrm>
              <a:off x="23826" y="1840730"/>
              <a:ext cx="58774" cy="33613"/>
            </a:xfrm>
            <a:custGeom>
              <a:avLst/>
              <a:gdLst>
                <a:gd name="connsiteX0" fmla="*/ 43023 w 58774"/>
                <a:gd name="connsiteY0" fmla="*/ 33162 h 33613"/>
                <a:gd name="connsiteX1" fmla="*/ 51920 w 58774"/>
                <a:gd name="connsiteY1" fmla="*/ 29881 h 33613"/>
                <a:gd name="connsiteX2" fmla="*/ 56527 w 58774"/>
                <a:gd name="connsiteY2" fmla="*/ 9777 h 33613"/>
                <a:gd name="connsiteX3" fmla="*/ 54326 w 58774"/>
                <a:gd name="connsiteY3" fmla="*/ 7057 h 33613"/>
                <a:gd name="connsiteX4" fmla="*/ 30263 w 58774"/>
                <a:gd name="connsiteY4" fmla="*/ 5453 h 33613"/>
                <a:gd name="connsiteX5" fmla="*/ 293 w 58774"/>
                <a:gd name="connsiteY5" fmla="*/ 16828 h 33613"/>
                <a:gd name="connsiteX6" fmla="*/ 43023 w 58774"/>
                <a:gd name="connsiteY6" fmla="*/ 33162 h 33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774" h="33613">
                  <a:moveTo>
                    <a:pt x="43023" y="33162"/>
                  </a:moveTo>
                  <a:cubicBezTo>
                    <a:pt x="45842" y="31703"/>
                    <a:pt x="48830" y="30602"/>
                    <a:pt x="51920" y="29881"/>
                  </a:cubicBezTo>
                  <a:cubicBezTo>
                    <a:pt x="58743" y="25600"/>
                    <a:pt x="60806" y="16602"/>
                    <a:pt x="56527" y="9777"/>
                  </a:cubicBezTo>
                  <a:cubicBezTo>
                    <a:pt x="55905" y="8785"/>
                    <a:pt x="55166" y="7874"/>
                    <a:pt x="54326" y="7057"/>
                  </a:cubicBezTo>
                  <a:cubicBezTo>
                    <a:pt x="46013" y="-1037"/>
                    <a:pt x="31794" y="18432"/>
                    <a:pt x="30263" y="5453"/>
                  </a:cubicBezTo>
                  <a:cubicBezTo>
                    <a:pt x="28731" y="-7527"/>
                    <a:pt x="-3499" y="4651"/>
                    <a:pt x="293" y="16828"/>
                  </a:cubicBezTo>
                  <a:cubicBezTo>
                    <a:pt x="3647" y="27693"/>
                    <a:pt x="28513" y="35204"/>
                    <a:pt x="43023" y="33162"/>
                  </a:cubicBezTo>
                  <a:close/>
                </a:path>
              </a:pathLst>
            </a:custGeom>
            <a:grpFill/>
            <a:ln w="3175" cap="flat">
              <a:solidFill>
                <a:srgbClr val="F3F3F3"/>
              </a:solidFill>
              <a:prstDash val="solid"/>
              <a:miter/>
            </a:ln>
          </p:spPr>
          <p:txBody>
            <a:bodyPr rtlCol="0" anchor="ctr"/>
            <a:lstStyle/>
            <a:p>
              <a:endParaRPr lang="pt-PT"/>
            </a:p>
          </p:txBody>
        </p:sp>
        <p:sp>
          <p:nvSpPr>
            <p:cNvPr id="214" name="Forma livre: Forma 213">
              <a:extLst>
                <a:ext uri="{FF2B5EF4-FFF2-40B4-BE49-F238E27FC236}">
                  <a16:creationId xmlns:a16="http://schemas.microsoft.com/office/drawing/2014/main" id="{0C6C7DFB-3804-42C6-9566-F3438BF18D59}"/>
                </a:ext>
              </a:extLst>
            </p:cNvPr>
            <p:cNvSpPr/>
            <p:nvPr/>
          </p:nvSpPr>
          <p:spPr>
            <a:xfrm>
              <a:off x="103600" y="2131324"/>
              <a:ext cx="53920" cy="25400"/>
            </a:xfrm>
            <a:custGeom>
              <a:avLst/>
              <a:gdLst>
                <a:gd name="connsiteX0" fmla="*/ 48053 w 53920"/>
                <a:gd name="connsiteY0" fmla="*/ 846 h 25400"/>
                <a:gd name="connsiteX1" fmla="*/ 3063 w 53920"/>
                <a:gd name="connsiteY1" fmla="*/ 25128 h 25400"/>
                <a:gd name="connsiteX2" fmla="*/ 30043 w 53920"/>
                <a:gd name="connsiteY2" fmla="*/ 15430 h 25400"/>
                <a:gd name="connsiteX3" fmla="*/ 48053 w 53920"/>
                <a:gd name="connsiteY3" fmla="*/ 846 h 25400"/>
              </a:gdLst>
              <a:ahLst/>
              <a:cxnLst>
                <a:cxn ang="0">
                  <a:pos x="connsiteX0" y="connsiteY0"/>
                </a:cxn>
                <a:cxn ang="0">
                  <a:pos x="connsiteX1" y="connsiteY1"/>
                </a:cxn>
                <a:cxn ang="0">
                  <a:pos x="connsiteX2" y="connsiteY2"/>
                </a:cxn>
                <a:cxn ang="0">
                  <a:pos x="connsiteX3" y="connsiteY3"/>
                </a:cxn>
              </a:cxnLst>
              <a:rect l="l" t="t" r="r" b="b"/>
              <a:pathLst>
                <a:path w="53920" h="25400">
                  <a:moveTo>
                    <a:pt x="48053" y="846"/>
                  </a:moveTo>
                  <a:cubicBezTo>
                    <a:pt x="31574" y="-5644"/>
                    <a:pt x="-11886" y="22721"/>
                    <a:pt x="3063" y="25128"/>
                  </a:cubicBezTo>
                  <a:cubicBezTo>
                    <a:pt x="13563" y="26732"/>
                    <a:pt x="18084" y="15430"/>
                    <a:pt x="30043" y="15430"/>
                  </a:cubicBezTo>
                  <a:cubicBezTo>
                    <a:pt x="42001" y="15430"/>
                    <a:pt x="64606" y="7263"/>
                    <a:pt x="48053" y="846"/>
                  </a:cubicBezTo>
                  <a:close/>
                </a:path>
              </a:pathLst>
            </a:custGeom>
            <a:grpFill/>
            <a:ln w="3175" cap="flat">
              <a:solidFill>
                <a:srgbClr val="F3F3F3"/>
              </a:solidFill>
              <a:prstDash val="solid"/>
              <a:miter/>
            </a:ln>
          </p:spPr>
          <p:txBody>
            <a:bodyPr rtlCol="0" anchor="ctr"/>
            <a:lstStyle/>
            <a:p>
              <a:endParaRPr lang="pt-PT"/>
            </a:p>
          </p:txBody>
        </p:sp>
        <p:sp>
          <p:nvSpPr>
            <p:cNvPr id="215" name="Forma livre: Forma 214">
              <a:extLst>
                <a:ext uri="{FF2B5EF4-FFF2-40B4-BE49-F238E27FC236}">
                  <a16:creationId xmlns:a16="http://schemas.microsoft.com/office/drawing/2014/main" id="{571B9348-DE8F-483D-A783-A8E18F994B64}"/>
                </a:ext>
              </a:extLst>
            </p:cNvPr>
            <p:cNvSpPr/>
            <p:nvPr/>
          </p:nvSpPr>
          <p:spPr>
            <a:xfrm>
              <a:off x="449610" y="1936392"/>
              <a:ext cx="91819" cy="81703"/>
            </a:xfrm>
            <a:custGeom>
              <a:avLst/>
              <a:gdLst>
                <a:gd name="connsiteX0" fmla="*/ 10344 w 91819"/>
                <a:gd name="connsiteY0" fmla="*/ 68462 h 81703"/>
                <a:gd name="connsiteX1" fmla="*/ 77137 w 91819"/>
                <a:gd name="connsiteY1" fmla="*/ 47096 h 81703"/>
                <a:gd name="connsiteX2" fmla="*/ 65397 w 91819"/>
                <a:gd name="connsiteY2" fmla="*/ 35356 h 81703"/>
                <a:gd name="connsiteX3" fmla="*/ 89387 w 91819"/>
                <a:gd name="connsiteY3" fmla="*/ 23179 h 81703"/>
                <a:gd name="connsiteX4" fmla="*/ 82679 w 91819"/>
                <a:gd name="connsiteY4" fmla="*/ 5387 h 81703"/>
                <a:gd name="connsiteX5" fmla="*/ 56428 w 91819"/>
                <a:gd name="connsiteY5" fmla="*/ 15887 h 81703"/>
                <a:gd name="connsiteX6" fmla="*/ 26386 w 91819"/>
                <a:gd name="connsiteY6" fmla="*/ 53149 h 81703"/>
                <a:gd name="connsiteX7" fmla="*/ 1593 w 91819"/>
                <a:gd name="connsiteY7" fmla="*/ 62847 h 81703"/>
                <a:gd name="connsiteX8" fmla="*/ 1593 w 91819"/>
                <a:gd name="connsiteY8" fmla="*/ 81587 h 81703"/>
                <a:gd name="connsiteX9" fmla="*/ 10344 w 91819"/>
                <a:gd name="connsiteY9" fmla="*/ 68462 h 81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1819" h="81703">
                  <a:moveTo>
                    <a:pt x="10344" y="68462"/>
                  </a:moveTo>
                  <a:cubicBezTo>
                    <a:pt x="28251" y="51639"/>
                    <a:pt x="52790" y="43786"/>
                    <a:pt x="77137" y="47096"/>
                  </a:cubicBezTo>
                  <a:cubicBezTo>
                    <a:pt x="73199" y="42794"/>
                    <a:pt x="65835" y="39805"/>
                    <a:pt x="65397" y="35356"/>
                  </a:cubicBezTo>
                  <a:cubicBezTo>
                    <a:pt x="64668" y="28065"/>
                    <a:pt x="81148" y="28065"/>
                    <a:pt x="89387" y="23179"/>
                  </a:cubicBezTo>
                  <a:cubicBezTo>
                    <a:pt x="97627" y="18294"/>
                    <a:pt x="82096" y="14283"/>
                    <a:pt x="82679" y="5387"/>
                  </a:cubicBezTo>
                  <a:cubicBezTo>
                    <a:pt x="83262" y="-3509"/>
                    <a:pt x="71376" y="-2707"/>
                    <a:pt x="56428" y="15887"/>
                  </a:cubicBezTo>
                  <a:cubicBezTo>
                    <a:pt x="41480" y="34481"/>
                    <a:pt x="28646" y="44253"/>
                    <a:pt x="26386" y="53149"/>
                  </a:cubicBezTo>
                  <a:cubicBezTo>
                    <a:pt x="24125" y="62045"/>
                    <a:pt x="6843" y="51544"/>
                    <a:pt x="1593" y="62847"/>
                  </a:cubicBezTo>
                  <a:cubicBezTo>
                    <a:pt x="-553" y="68906"/>
                    <a:pt x="-553" y="75527"/>
                    <a:pt x="1593" y="81587"/>
                  </a:cubicBezTo>
                  <a:cubicBezTo>
                    <a:pt x="3364" y="76548"/>
                    <a:pt x="6373" y="72035"/>
                    <a:pt x="10344" y="68462"/>
                  </a:cubicBezTo>
                  <a:close/>
                </a:path>
              </a:pathLst>
            </a:custGeom>
            <a:grpFill/>
            <a:ln w="3175" cap="flat">
              <a:solidFill>
                <a:srgbClr val="F3F3F3"/>
              </a:solidFill>
              <a:prstDash val="solid"/>
              <a:miter/>
            </a:ln>
          </p:spPr>
          <p:txBody>
            <a:bodyPr rtlCol="0" anchor="ctr"/>
            <a:lstStyle/>
            <a:p>
              <a:endParaRPr lang="pt-PT"/>
            </a:p>
          </p:txBody>
        </p:sp>
        <p:sp>
          <p:nvSpPr>
            <p:cNvPr id="216" name="Forma livre: Forma 215">
              <a:extLst>
                <a:ext uri="{FF2B5EF4-FFF2-40B4-BE49-F238E27FC236}">
                  <a16:creationId xmlns:a16="http://schemas.microsoft.com/office/drawing/2014/main" id="{2A2FF1E2-3D0F-4470-AB46-05C40AF34FE7}"/>
                </a:ext>
              </a:extLst>
            </p:cNvPr>
            <p:cNvSpPr/>
            <p:nvPr/>
          </p:nvSpPr>
          <p:spPr>
            <a:xfrm>
              <a:off x="1479300" y="2397290"/>
              <a:ext cx="1959761" cy="1044180"/>
            </a:xfrm>
            <a:custGeom>
              <a:avLst/>
              <a:gdLst>
                <a:gd name="connsiteX0" fmla="*/ 1931234 w 1959761"/>
                <a:gd name="connsiteY0" fmla="*/ 105307 h 1044180"/>
                <a:gd name="connsiteX1" fmla="*/ 1886170 w 1959761"/>
                <a:gd name="connsiteY1" fmla="*/ 91233 h 1044180"/>
                <a:gd name="connsiteX2" fmla="*/ 1843148 w 1959761"/>
                <a:gd name="connsiteY2" fmla="*/ 156058 h 1044180"/>
                <a:gd name="connsiteX3" fmla="*/ 1801147 w 1959761"/>
                <a:gd name="connsiteY3" fmla="*/ 203601 h 1044180"/>
                <a:gd name="connsiteX4" fmla="*/ 1685061 w 1959761"/>
                <a:gd name="connsiteY4" fmla="*/ 204695 h 1044180"/>
                <a:gd name="connsiteX5" fmla="*/ 1639778 w 1959761"/>
                <a:gd name="connsiteY5" fmla="*/ 241592 h 1044180"/>
                <a:gd name="connsiteX6" fmla="*/ 1641018 w 1959761"/>
                <a:gd name="connsiteY6" fmla="*/ 243560 h 1044180"/>
                <a:gd name="connsiteX7" fmla="*/ 1575026 w 1959761"/>
                <a:gd name="connsiteY7" fmla="*/ 279218 h 1044180"/>
                <a:gd name="connsiteX8" fmla="*/ 1548046 w 1959761"/>
                <a:gd name="connsiteY8" fmla="*/ 281988 h 1044180"/>
                <a:gd name="connsiteX9" fmla="*/ 1550015 w 1959761"/>
                <a:gd name="connsiteY9" fmla="*/ 296572 h 1044180"/>
                <a:gd name="connsiteX10" fmla="*/ 1539953 w 1959761"/>
                <a:gd name="connsiteY10" fmla="*/ 305687 h 1044180"/>
                <a:gd name="connsiteX11" fmla="*/ 1462440 w 1959761"/>
                <a:gd name="connsiteY11" fmla="*/ 357095 h 1044180"/>
                <a:gd name="connsiteX12" fmla="*/ 1394917 w 1959761"/>
                <a:gd name="connsiteY12" fmla="*/ 340907 h 1044180"/>
                <a:gd name="connsiteX13" fmla="*/ 1420439 w 1959761"/>
                <a:gd name="connsiteY13" fmla="*/ 332813 h 1044180"/>
                <a:gd name="connsiteX14" fmla="*/ 1434074 w 1959761"/>
                <a:gd name="connsiteY14" fmla="*/ 328657 h 1044180"/>
                <a:gd name="connsiteX15" fmla="*/ 1428533 w 1959761"/>
                <a:gd name="connsiteY15" fmla="*/ 299999 h 1044180"/>
                <a:gd name="connsiteX16" fmla="*/ 1415918 w 1959761"/>
                <a:gd name="connsiteY16" fmla="*/ 253404 h 1044180"/>
                <a:gd name="connsiteX17" fmla="*/ 1379896 w 1959761"/>
                <a:gd name="connsiteY17" fmla="*/ 259894 h 1044180"/>
                <a:gd name="connsiteX18" fmla="*/ 1393386 w 1959761"/>
                <a:gd name="connsiteY18" fmla="*/ 193465 h 1044180"/>
                <a:gd name="connsiteX19" fmla="*/ 1340884 w 1959761"/>
                <a:gd name="connsiteY19" fmla="*/ 186975 h 1044180"/>
                <a:gd name="connsiteX20" fmla="*/ 1306321 w 1959761"/>
                <a:gd name="connsiteY20" fmla="*/ 214539 h 1044180"/>
                <a:gd name="connsiteX21" fmla="*/ 1297352 w 1959761"/>
                <a:gd name="connsiteY21" fmla="*/ 292270 h 1044180"/>
                <a:gd name="connsiteX22" fmla="*/ 1273362 w 1959761"/>
                <a:gd name="connsiteY22" fmla="*/ 345792 h 1044180"/>
                <a:gd name="connsiteX23" fmla="*/ 1247840 w 1959761"/>
                <a:gd name="connsiteY23" fmla="*/ 276082 h 1044180"/>
                <a:gd name="connsiteX24" fmla="*/ 1255132 w 1959761"/>
                <a:gd name="connsiteY24" fmla="*/ 212934 h 1044180"/>
                <a:gd name="connsiteX25" fmla="*/ 1306175 w 1959761"/>
                <a:gd name="connsiteY25" fmla="*/ 165975 h 1044180"/>
                <a:gd name="connsiteX26" fmla="*/ 1376761 w 1959761"/>
                <a:gd name="connsiteY26" fmla="*/ 151391 h 1044180"/>
                <a:gd name="connsiteX27" fmla="*/ 1380552 w 1959761"/>
                <a:gd name="connsiteY27" fmla="*/ 147235 h 1044180"/>
                <a:gd name="connsiteX28" fmla="*/ 1361302 w 1959761"/>
                <a:gd name="connsiteY28" fmla="*/ 132651 h 1044180"/>
                <a:gd name="connsiteX29" fmla="*/ 1357218 w 1959761"/>
                <a:gd name="connsiteY29" fmla="*/ 138339 h 1044180"/>
                <a:gd name="connsiteX30" fmla="*/ 1325717 w 1959761"/>
                <a:gd name="connsiteY30" fmla="*/ 123755 h 1044180"/>
                <a:gd name="connsiteX31" fmla="*/ 1262716 w 1959761"/>
                <a:gd name="connsiteY31" fmla="*/ 136735 h 1044180"/>
                <a:gd name="connsiteX32" fmla="*/ 1237194 w 1959761"/>
                <a:gd name="connsiteY32" fmla="*/ 113984 h 1044180"/>
                <a:gd name="connsiteX33" fmla="*/ 1225163 w 1959761"/>
                <a:gd name="connsiteY33" fmla="*/ 94588 h 1044180"/>
                <a:gd name="connsiteX34" fmla="*/ 1148598 w 1959761"/>
                <a:gd name="connsiteY34" fmla="*/ 128568 h 1044180"/>
                <a:gd name="connsiteX35" fmla="*/ 1104847 w 1959761"/>
                <a:gd name="connsiteY35" fmla="*/ 120474 h 1044180"/>
                <a:gd name="connsiteX36" fmla="*/ 1172443 w 1959761"/>
                <a:gd name="connsiteY36" fmla="*/ 73514 h 1044180"/>
                <a:gd name="connsiteX37" fmla="*/ 1189797 w 1959761"/>
                <a:gd name="connsiteY37" fmla="*/ 66222 h 1044180"/>
                <a:gd name="connsiteX38" fmla="*/ 1141379 w 1959761"/>
                <a:gd name="connsiteY38" fmla="*/ 58930 h 1044180"/>
                <a:gd name="connsiteX39" fmla="*/ 1112212 w 1959761"/>
                <a:gd name="connsiteY39" fmla="*/ 53534 h 1044180"/>
                <a:gd name="connsiteX40" fmla="*/ 1084211 w 1959761"/>
                <a:gd name="connsiteY40" fmla="*/ 41649 h 1044180"/>
                <a:gd name="connsiteX41" fmla="*/ 1053220 w 1959761"/>
                <a:gd name="connsiteY41" fmla="*/ 40555 h 1044180"/>
                <a:gd name="connsiteX42" fmla="*/ 1024053 w 1959761"/>
                <a:gd name="connsiteY42" fmla="*/ 29763 h 1044180"/>
                <a:gd name="connsiteX43" fmla="*/ 1010052 w 1959761"/>
                <a:gd name="connsiteY43" fmla="*/ 1689 h 1044180"/>
                <a:gd name="connsiteX44" fmla="*/ 998385 w 1959761"/>
                <a:gd name="connsiteY44" fmla="*/ 18023 h 1044180"/>
                <a:gd name="connsiteX45" fmla="*/ 65683 w 1959761"/>
                <a:gd name="connsiteY45" fmla="*/ 23492 h 1044180"/>
                <a:gd name="connsiteX46" fmla="*/ 68964 w 1959761"/>
                <a:gd name="connsiteY46" fmla="*/ 28159 h 1044180"/>
                <a:gd name="connsiteX47" fmla="*/ 75016 w 1959761"/>
                <a:gd name="connsiteY47" fmla="*/ 66222 h 1044180"/>
                <a:gd name="connsiteX48" fmla="*/ 64516 w 1959761"/>
                <a:gd name="connsiteY48" fmla="*/ 103484 h 1044180"/>
                <a:gd name="connsiteX49" fmla="*/ 54658 w 1959761"/>
                <a:gd name="connsiteY49" fmla="*/ 93654 h 1044180"/>
                <a:gd name="connsiteX50" fmla="*/ 59995 w 1959761"/>
                <a:gd name="connsiteY50" fmla="*/ 84889 h 1044180"/>
                <a:gd name="connsiteX51" fmla="*/ 55474 w 1959761"/>
                <a:gd name="connsiteY51" fmla="*/ 62139 h 1044180"/>
                <a:gd name="connsiteX52" fmla="*/ 48912 w 1959761"/>
                <a:gd name="connsiteY52" fmla="*/ 48940 h 1044180"/>
                <a:gd name="connsiteX53" fmla="*/ -17 w 1959761"/>
                <a:gd name="connsiteY53" fmla="*/ 49378 h 1044180"/>
                <a:gd name="connsiteX54" fmla="*/ 5379 w 1959761"/>
                <a:gd name="connsiteY54" fmla="*/ 74899 h 1044180"/>
                <a:gd name="connsiteX55" fmla="*/ 17630 w 1959761"/>
                <a:gd name="connsiteY55" fmla="*/ 107567 h 1044180"/>
                <a:gd name="connsiteX56" fmla="*/ 28494 w 1959761"/>
                <a:gd name="connsiteY56" fmla="*/ 134255 h 1044180"/>
                <a:gd name="connsiteX57" fmla="*/ 28494 w 1959761"/>
                <a:gd name="connsiteY57" fmla="*/ 146433 h 1044180"/>
                <a:gd name="connsiteX58" fmla="*/ 21713 w 1959761"/>
                <a:gd name="connsiteY58" fmla="*/ 179611 h 1044180"/>
                <a:gd name="connsiteX59" fmla="*/ 18723 w 1959761"/>
                <a:gd name="connsiteY59" fmla="*/ 222487 h 1044180"/>
                <a:gd name="connsiteX60" fmla="*/ 28349 w 1959761"/>
                <a:gd name="connsiteY60" fmla="*/ 260769 h 1044180"/>
                <a:gd name="connsiteX61" fmla="*/ 17557 w 1959761"/>
                <a:gd name="connsiteY61" fmla="*/ 311083 h 1044180"/>
                <a:gd name="connsiteX62" fmla="*/ 19744 w 1959761"/>
                <a:gd name="connsiteY62" fmla="*/ 399898 h 1044180"/>
                <a:gd name="connsiteX63" fmla="*/ 26453 w 1959761"/>
                <a:gd name="connsiteY63" fmla="*/ 439785 h 1044180"/>
                <a:gd name="connsiteX64" fmla="*/ 35786 w 1959761"/>
                <a:gd name="connsiteY64" fmla="*/ 474421 h 1044180"/>
                <a:gd name="connsiteX65" fmla="*/ 73704 w 1959761"/>
                <a:gd name="connsiteY65" fmla="*/ 523203 h 1044180"/>
                <a:gd name="connsiteX66" fmla="*/ 119497 w 1959761"/>
                <a:gd name="connsiteY66" fmla="*/ 571986 h 1044180"/>
                <a:gd name="connsiteX67" fmla="*/ 129560 w 1959761"/>
                <a:gd name="connsiteY67" fmla="*/ 625727 h 1044180"/>
                <a:gd name="connsiteX68" fmla="*/ 139477 w 1959761"/>
                <a:gd name="connsiteY68" fmla="*/ 645707 h 1044180"/>
                <a:gd name="connsiteX69" fmla="*/ 144873 w 1959761"/>
                <a:gd name="connsiteY69" fmla="*/ 651686 h 1044180"/>
                <a:gd name="connsiteX70" fmla="*/ 157415 w 1959761"/>
                <a:gd name="connsiteY70" fmla="*/ 660874 h 1044180"/>
                <a:gd name="connsiteX71" fmla="*/ 186582 w 1959761"/>
                <a:gd name="connsiteY71" fmla="*/ 676478 h 1044180"/>
                <a:gd name="connsiteX72" fmla="*/ 188988 w 1959761"/>
                <a:gd name="connsiteY72" fmla="*/ 678083 h 1044180"/>
                <a:gd name="connsiteX73" fmla="*/ 217062 w 1959761"/>
                <a:gd name="connsiteY73" fmla="*/ 684281 h 1044180"/>
                <a:gd name="connsiteX74" fmla="*/ 248563 w 1959761"/>
                <a:gd name="connsiteY74" fmla="*/ 724751 h 1044180"/>
                <a:gd name="connsiteX75" fmla="*/ 255855 w 1959761"/>
                <a:gd name="connsiteY75" fmla="*/ 747793 h 1044180"/>
                <a:gd name="connsiteX76" fmla="*/ 333659 w 1959761"/>
                <a:gd name="connsiteY76" fmla="*/ 736782 h 1044180"/>
                <a:gd name="connsiteX77" fmla="*/ 371358 w 1959761"/>
                <a:gd name="connsiteY77" fmla="*/ 758658 h 1044180"/>
                <a:gd name="connsiteX78" fmla="*/ 458860 w 1959761"/>
                <a:gd name="connsiteY78" fmla="*/ 791544 h 1044180"/>
                <a:gd name="connsiteX79" fmla="*/ 555040 w 1959761"/>
                <a:gd name="connsiteY79" fmla="*/ 790669 h 1044180"/>
                <a:gd name="connsiteX80" fmla="*/ 566270 w 1959761"/>
                <a:gd name="connsiteY80" fmla="*/ 775138 h 1044180"/>
                <a:gd name="connsiteX81" fmla="*/ 619136 w 1959761"/>
                <a:gd name="connsiteY81" fmla="*/ 775138 h 1044180"/>
                <a:gd name="connsiteX82" fmla="*/ 657637 w 1959761"/>
                <a:gd name="connsiteY82" fmla="*/ 812326 h 1044180"/>
                <a:gd name="connsiteX83" fmla="*/ 679512 w 1959761"/>
                <a:gd name="connsiteY83" fmla="*/ 840837 h 1044180"/>
                <a:gd name="connsiteX84" fmla="*/ 691544 w 1959761"/>
                <a:gd name="connsiteY84" fmla="*/ 864244 h 1044180"/>
                <a:gd name="connsiteX85" fmla="*/ 730847 w 1959761"/>
                <a:gd name="connsiteY85" fmla="*/ 886120 h 1044180"/>
                <a:gd name="connsiteX86" fmla="*/ 757244 w 1959761"/>
                <a:gd name="connsiteY86" fmla="*/ 852358 h 1044180"/>
                <a:gd name="connsiteX87" fmla="*/ 817401 w 1959761"/>
                <a:gd name="connsiteY87" fmla="*/ 889547 h 1044180"/>
                <a:gd name="connsiteX88" fmla="*/ 849486 w 1959761"/>
                <a:gd name="connsiteY88" fmla="*/ 938840 h 1044180"/>
                <a:gd name="connsiteX89" fmla="*/ 857507 w 1959761"/>
                <a:gd name="connsiteY89" fmla="*/ 966549 h 1044180"/>
                <a:gd name="connsiteX90" fmla="*/ 867132 w 1959761"/>
                <a:gd name="connsiteY90" fmla="*/ 989081 h 1044180"/>
                <a:gd name="connsiteX91" fmla="*/ 914383 w 1959761"/>
                <a:gd name="connsiteY91" fmla="*/ 1007237 h 1044180"/>
                <a:gd name="connsiteX92" fmla="*/ 928456 w 1959761"/>
                <a:gd name="connsiteY92" fmla="*/ 1012925 h 1044180"/>
                <a:gd name="connsiteX93" fmla="*/ 918685 w 1959761"/>
                <a:gd name="connsiteY93" fmla="*/ 965820 h 1044180"/>
                <a:gd name="connsiteX94" fmla="*/ 926925 w 1959761"/>
                <a:gd name="connsiteY94" fmla="*/ 930965 h 1044180"/>
                <a:gd name="connsiteX95" fmla="*/ 949822 w 1959761"/>
                <a:gd name="connsiteY95" fmla="*/ 913829 h 1044180"/>
                <a:gd name="connsiteX96" fmla="*/ 951718 w 1959761"/>
                <a:gd name="connsiteY96" fmla="*/ 908360 h 1044180"/>
                <a:gd name="connsiteX97" fmla="*/ 951718 w 1959761"/>
                <a:gd name="connsiteY97" fmla="*/ 908360 h 1044180"/>
                <a:gd name="connsiteX98" fmla="*/ 956822 w 1959761"/>
                <a:gd name="connsiteY98" fmla="*/ 900266 h 1044180"/>
                <a:gd name="connsiteX99" fmla="*/ 961853 w 1959761"/>
                <a:gd name="connsiteY99" fmla="*/ 895453 h 1044180"/>
                <a:gd name="connsiteX100" fmla="*/ 964770 w 1959761"/>
                <a:gd name="connsiteY100" fmla="*/ 889182 h 1044180"/>
                <a:gd name="connsiteX101" fmla="*/ 986646 w 1959761"/>
                <a:gd name="connsiteY101" fmla="*/ 872848 h 1044180"/>
                <a:gd name="connsiteX102" fmla="*/ 999406 w 1959761"/>
                <a:gd name="connsiteY102" fmla="*/ 871755 h 1044180"/>
                <a:gd name="connsiteX103" fmla="*/ 1005313 w 1959761"/>
                <a:gd name="connsiteY103" fmla="*/ 863879 h 1044180"/>
                <a:gd name="connsiteX104" fmla="*/ 1007209 w 1959761"/>
                <a:gd name="connsiteY104" fmla="*/ 862057 h 1044180"/>
                <a:gd name="connsiteX105" fmla="*/ 1013480 w 1959761"/>
                <a:gd name="connsiteY105" fmla="*/ 857536 h 1044180"/>
                <a:gd name="connsiteX106" fmla="*/ 1014573 w 1959761"/>
                <a:gd name="connsiteY106" fmla="*/ 857025 h 1044180"/>
                <a:gd name="connsiteX107" fmla="*/ 1015011 w 1959761"/>
                <a:gd name="connsiteY107" fmla="*/ 853890 h 1044180"/>
                <a:gd name="connsiteX108" fmla="*/ 1032001 w 1959761"/>
                <a:gd name="connsiteY108" fmla="*/ 832670 h 1044180"/>
                <a:gd name="connsiteX109" fmla="*/ 1060366 w 1959761"/>
                <a:gd name="connsiteY109" fmla="*/ 829097 h 1044180"/>
                <a:gd name="connsiteX110" fmla="*/ 1069700 w 1959761"/>
                <a:gd name="connsiteY110" fmla="*/ 833108 h 1044180"/>
                <a:gd name="connsiteX111" fmla="*/ 1076409 w 1959761"/>
                <a:gd name="connsiteY111" fmla="*/ 832525 h 1044180"/>
                <a:gd name="connsiteX112" fmla="*/ 1107691 w 1959761"/>
                <a:gd name="connsiteY112" fmla="*/ 850244 h 1044180"/>
                <a:gd name="connsiteX113" fmla="*/ 1126431 w 1959761"/>
                <a:gd name="connsiteY113" fmla="*/ 866286 h 1044180"/>
                <a:gd name="connsiteX114" fmla="*/ 1154942 w 1959761"/>
                <a:gd name="connsiteY114" fmla="*/ 875182 h 1044180"/>
                <a:gd name="connsiteX115" fmla="*/ 1169963 w 1959761"/>
                <a:gd name="connsiteY115" fmla="*/ 862202 h 1044180"/>
                <a:gd name="connsiteX116" fmla="*/ 1188484 w 1959761"/>
                <a:gd name="connsiteY116" fmla="*/ 878536 h 1044180"/>
                <a:gd name="connsiteX117" fmla="*/ 1197381 w 1959761"/>
                <a:gd name="connsiteY117" fmla="*/ 870588 h 1044180"/>
                <a:gd name="connsiteX118" fmla="*/ 1192495 w 1959761"/>
                <a:gd name="connsiteY118" fmla="*/ 866286 h 1044180"/>
                <a:gd name="connsiteX119" fmla="*/ 1185714 w 1959761"/>
                <a:gd name="connsiteY119" fmla="*/ 846014 h 1044180"/>
                <a:gd name="connsiteX120" fmla="*/ 1214881 w 1959761"/>
                <a:gd name="connsiteY120" fmla="*/ 829827 h 1044180"/>
                <a:gd name="connsiteX121" fmla="*/ 1238871 w 1959761"/>
                <a:gd name="connsiteY121" fmla="*/ 824139 h 1044180"/>
                <a:gd name="connsiteX122" fmla="*/ 1252434 w 1959761"/>
                <a:gd name="connsiteY122" fmla="*/ 833837 h 1044180"/>
                <a:gd name="connsiteX123" fmla="*/ 1297425 w 1959761"/>
                <a:gd name="connsiteY123" fmla="*/ 828149 h 1044180"/>
                <a:gd name="connsiteX124" fmla="*/ 1328926 w 1959761"/>
                <a:gd name="connsiteY124" fmla="*/ 852504 h 1044180"/>
                <a:gd name="connsiteX125" fmla="*/ 1352260 w 1959761"/>
                <a:gd name="connsiteY125" fmla="*/ 856515 h 1044180"/>
                <a:gd name="connsiteX126" fmla="*/ 1383761 w 1959761"/>
                <a:gd name="connsiteY126" fmla="*/ 845139 h 1044180"/>
                <a:gd name="connsiteX127" fmla="*/ 1417522 w 1959761"/>
                <a:gd name="connsiteY127" fmla="*/ 885682 h 1044180"/>
                <a:gd name="connsiteX128" fmla="*/ 1418251 w 1959761"/>
                <a:gd name="connsiteY128" fmla="*/ 926954 h 1044180"/>
                <a:gd name="connsiteX129" fmla="*/ 1432835 w 1959761"/>
                <a:gd name="connsiteY129" fmla="*/ 963414 h 1044180"/>
                <a:gd name="connsiteX130" fmla="*/ 1440710 w 1959761"/>
                <a:gd name="connsiteY130" fmla="*/ 984779 h 1044180"/>
                <a:gd name="connsiteX131" fmla="*/ 1443481 w 1959761"/>
                <a:gd name="connsiteY131" fmla="*/ 987185 h 1044180"/>
                <a:gd name="connsiteX132" fmla="*/ 1453763 w 1959761"/>
                <a:gd name="connsiteY132" fmla="*/ 1005123 h 1044180"/>
                <a:gd name="connsiteX133" fmla="*/ 1469805 w 1959761"/>
                <a:gd name="connsiteY133" fmla="*/ 1032540 h 1044180"/>
                <a:gd name="connsiteX134" fmla="*/ 1495326 w 1959761"/>
                <a:gd name="connsiteY134" fmla="*/ 1037426 h 1044180"/>
                <a:gd name="connsiteX135" fmla="*/ 1500503 w 1959761"/>
                <a:gd name="connsiteY135" fmla="*/ 1020728 h 1044180"/>
                <a:gd name="connsiteX136" fmla="*/ 1499993 w 1959761"/>
                <a:gd name="connsiteY136" fmla="*/ 1015259 h 1044180"/>
                <a:gd name="connsiteX137" fmla="*/ 1498754 w 1959761"/>
                <a:gd name="connsiteY137" fmla="*/ 968007 h 1044180"/>
                <a:gd name="connsiteX138" fmla="*/ 1503128 w 1959761"/>
                <a:gd name="connsiteY138" fmla="*/ 950434 h 1044180"/>
                <a:gd name="connsiteX139" fmla="*/ 1501816 w 1959761"/>
                <a:gd name="connsiteY139" fmla="*/ 945767 h 1044180"/>
                <a:gd name="connsiteX140" fmla="*/ 1486503 w 1959761"/>
                <a:gd name="connsiteY140" fmla="*/ 917110 h 1044180"/>
                <a:gd name="connsiteX141" fmla="*/ 1484243 w 1959761"/>
                <a:gd name="connsiteY141" fmla="*/ 889839 h 1044180"/>
                <a:gd name="connsiteX142" fmla="*/ 1481836 w 1959761"/>
                <a:gd name="connsiteY142" fmla="*/ 885901 h 1044180"/>
                <a:gd name="connsiteX143" fmla="*/ 1463023 w 1959761"/>
                <a:gd name="connsiteY143" fmla="*/ 814659 h 1044180"/>
                <a:gd name="connsiteX144" fmla="*/ 1469440 w 1959761"/>
                <a:gd name="connsiteY144" fmla="*/ 790159 h 1044180"/>
                <a:gd name="connsiteX145" fmla="*/ 1487961 w 1959761"/>
                <a:gd name="connsiteY145" fmla="*/ 747647 h 1044180"/>
                <a:gd name="connsiteX146" fmla="*/ 1502545 w 1959761"/>
                <a:gd name="connsiteY146" fmla="*/ 732699 h 1044180"/>
                <a:gd name="connsiteX147" fmla="*/ 1525442 w 1959761"/>
                <a:gd name="connsiteY147" fmla="*/ 728323 h 1044180"/>
                <a:gd name="connsiteX148" fmla="*/ 1532733 w 1959761"/>
                <a:gd name="connsiteY148" fmla="*/ 719865 h 1044180"/>
                <a:gd name="connsiteX149" fmla="*/ 1560516 w 1959761"/>
                <a:gd name="connsiteY149" fmla="*/ 690698 h 1044180"/>
                <a:gd name="connsiteX150" fmla="*/ 1564453 w 1959761"/>
                <a:gd name="connsiteY150" fmla="*/ 690698 h 1044180"/>
                <a:gd name="connsiteX151" fmla="*/ 1585745 w 1959761"/>
                <a:gd name="connsiteY151" fmla="*/ 645896 h 1044180"/>
                <a:gd name="connsiteX152" fmla="*/ 1592891 w 1959761"/>
                <a:gd name="connsiteY152" fmla="*/ 644176 h 1044180"/>
                <a:gd name="connsiteX153" fmla="*/ 1620163 w 1959761"/>
                <a:gd name="connsiteY153" fmla="*/ 631998 h 1044180"/>
                <a:gd name="connsiteX154" fmla="*/ 1619798 w 1959761"/>
                <a:gd name="connsiteY154" fmla="*/ 631488 h 1044180"/>
                <a:gd name="connsiteX155" fmla="*/ 1628038 w 1959761"/>
                <a:gd name="connsiteY155" fmla="*/ 618508 h 1044180"/>
                <a:gd name="connsiteX156" fmla="*/ 1651299 w 1959761"/>
                <a:gd name="connsiteY156" fmla="*/ 620185 h 1044180"/>
                <a:gd name="connsiteX157" fmla="*/ 1659612 w 1959761"/>
                <a:gd name="connsiteY157" fmla="*/ 598310 h 1044180"/>
                <a:gd name="connsiteX158" fmla="*/ 1649112 w 1959761"/>
                <a:gd name="connsiteY158" fmla="*/ 586132 h 1044180"/>
                <a:gd name="connsiteX159" fmla="*/ 1637080 w 1959761"/>
                <a:gd name="connsiteY159" fmla="*/ 561048 h 1044180"/>
                <a:gd name="connsiteX160" fmla="*/ 1636351 w 1959761"/>
                <a:gd name="connsiteY160" fmla="*/ 543183 h 1044180"/>
                <a:gd name="connsiteX161" fmla="*/ 1614475 w 1959761"/>
                <a:gd name="connsiteY161" fmla="*/ 512411 h 1044180"/>
                <a:gd name="connsiteX162" fmla="*/ 1627965 w 1959761"/>
                <a:gd name="connsiteY162" fmla="*/ 499432 h 1044180"/>
                <a:gd name="connsiteX163" fmla="*/ 1633215 w 1959761"/>
                <a:gd name="connsiteY163" fmla="*/ 451670 h 1044180"/>
                <a:gd name="connsiteX164" fmla="*/ 1644518 w 1959761"/>
                <a:gd name="connsiteY164" fmla="*/ 451670 h 1044180"/>
                <a:gd name="connsiteX165" fmla="*/ 1641528 w 1959761"/>
                <a:gd name="connsiteY165" fmla="*/ 487327 h 1044180"/>
                <a:gd name="connsiteX166" fmla="*/ 1651372 w 1959761"/>
                <a:gd name="connsiteY166" fmla="*/ 508620 h 1044180"/>
                <a:gd name="connsiteX167" fmla="*/ 1653341 w 1959761"/>
                <a:gd name="connsiteY167" fmla="*/ 506359 h 1044180"/>
                <a:gd name="connsiteX168" fmla="*/ 1657570 w 1959761"/>
                <a:gd name="connsiteY168" fmla="*/ 503005 h 1044180"/>
                <a:gd name="connsiteX169" fmla="*/ 1657570 w 1959761"/>
                <a:gd name="connsiteY169" fmla="*/ 503005 h 1044180"/>
                <a:gd name="connsiteX170" fmla="*/ 1657570 w 1959761"/>
                <a:gd name="connsiteY170" fmla="*/ 498703 h 1044180"/>
                <a:gd name="connsiteX171" fmla="*/ 1664862 w 1959761"/>
                <a:gd name="connsiteY171" fmla="*/ 477556 h 1044180"/>
                <a:gd name="connsiteX172" fmla="*/ 1667195 w 1959761"/>
                <a:gd name="connsiteY172" fmla="*/ 473692 h 1044180"/>
                <a:gd name="connsiteX173" fmla="*/ 1667633 w 1959761"/>
                <a:gd name="connsiteY173" fmla="*/ 472962 h 1044180"/>
                <a:gd name="connsiteX174" fmla="*/ 1668435 w 1959761"/>
                <a:gd name="connsiteY174" fmla="*/ 471358 h 1044180"/>
                <a:gd name="connsiteX175" fmla="*/ 1672227 w 1959761"/>
                <a:gd name="connsiteY175" fmla="*/ 457722 h 1044180"/>
                <a:gd name="connsiteX176" fmla="*/ 1675581 w 1959761"/>
                <a:gd name="connsiteY176" fmla="*/ 461952 h 1044180"/>
                <a:gd name="connsiteX177" fmla="*/ 1679154 w 1959761"/>
                <a:gd name="connsiteY177" fmla="*/ 459035 h 1044180"/>
                <a:gd name="connsiteX178" fmla="*/ 1684404 w 1959761"/>
                <a:gd name="connsiteY178" fmla="*/ 455462 h 1044180"/>
                <a:gd name="connsiteX179" fmla="*/ 1685279 w 1959761"/>
                <a:gd name="connsiteY179" fmla="*/ 454733 h 1044180"/>
                <a:gd name="connsiteX180" fmla="*/ 1699134 w 1959761"/>
                <a:gd name="connsiteY180" fmla="*/ 446493 h 1044180"/>
                <a:gd name="connsiteX181" fmla="*/ 1711822 w 1959761"/>
                <a:gd name="connsiteY181" fmla="*/ 420024 h 1044180"/>
                <a:gd name="connsiteX182" fmla="*/ 1715176 w 1959761"/>
                <a:gd name="connsiteY182" fmla="*/ 412221 h 1044180"/>
                <a:gd name="connsiteX183" fmla="*/ 1715176 w 1959761"/>
                <a:gd name="connsiteY183" fmla="*/ 412221 h 1044180"/>
                <a:gd name="connsiteX184" fmla="*/ 1714155 w 1959761"/>
                <a:gd name="connsiteY184" fmla="*/ 410836 h 1044180"/>
                <a:gd name="connsiteX185" fmla="*/ 1727426 w 1959761"/>
                <a:gd name="connsiteY185" fmla="*/ 400335 h 1044180"/>
                <a:gd name="connsiteX186" fmla="*/ 1729468 w 1959761"/>
                <a:gd name="connsiteY186" fmla="*/ 399023 h 1044180"/>
                <a:gd name="connsiteX187" fmla="*/ 1750687 w 1959761"/>
                <a:gd name="connsiteY187" fmla="*/ 392460 h 1044180"/>
                <a:gd name="connsiteX188" fmla="*/ 1756229 w 1959761"/>
                <a:gd name="connsiteY188" fmla="*/ 392460 h 1044180"/>
                <a:gd name="connsiteX189" fmla="*/ 1756667 w 1959761"/>
                <a:gd name="connsiteY189" fmla="*/ 392460 h 1044180"/>
                <a:gd name="connsiteX190" fmla="*/ 1763448 w 1959761"/>
                <a:gd name="connsiteY190" fmla="*/ 389689 h 1044180"/>
                <a:gd name="connsiteX191" fmla="*/ 1782480 w 1959761"/>
                <a:gd name="connsiteY191" fmla="*/ 385387 h 1044180"/>
                <a:gd name="connsiteX192" fmla="*/ 1730635 w 1959761"/>
                <a:gd name="connsiteY192" fmla="*/ 384075 h 1044180"/>
                <a:gd name="connsiteX193" fmla="*/ 1785470 w 1959761"/>
                <a:gd name="connsiteY193" fmla="*/ 365407 h 1044180"/>
                <a:gd name="connsiteX194" fmla="*/ 1801949 w 1959761"/>
                <a:gd name="connsiteY194" fmla="*/ 350022 h 1044180"/>
                <a:gd name="connsiteX195" fmla="*/ 1826793 w 1959761"/>
                <a:gd name="connsiteY195" fmla="*/ 354630 h 1044180"/>
                <a:gd name="connsiteX196" fmla="*/ 1826814 w 1959761"/>
                <a:gd name="connsiteY196" fmla="*/ 354616 h 1044180"/>
                <a:gd name="connsiteX197" fmla="*/ 1826231 w 1959761"/>
                <a:gd name="connsiteY197" fmla="*/ 350386 h 1044180"/>
                <a:gd name="connsiteX198" fmla="*/ 1820762 w 1959761"/>
                <a:gd name="connsiteY198" fmla="*/ 332011 h 1044180"/>
                <a:gd name="connsiteX199" fmla="*/ 1821710 w 1959761"/>
                <a:gd name="connsiteY199" fmla="*/ 324208 h 1044180"/>
                <a:gd name="connsiteX200" fmla="*/ 1821710 w 1959761"/>
                <a:gd name="connsiteY200" fmla="*/ 324208 h 1044180"/>
                <a:gd name="connsiteX201" fmla="*/ 1824700 w 1959761"/>
                <a:gd name="connsiteY201" fmla="*/ 312250 h 1044180"/>
                <a:gd name="connsiteX202" fmla="*/ 1826596 w 1959761"/>
                <a:gd name="connsiteY202" fmla="*/ 307729 h 1044180"/>
                <a:gd name="connsiteX203" fmla="*/ 1826158 w 1959761"/>
                <a:gd name="connsiteY203" fmla="*/ 305541 h 1044180"/>
                <a:gd name="connsiteX204" fmla="*/ 1826158 w 1959761"/>
                <a:gd name="connsiteY204" fmla="*/ 304885 h 1044180"/>
                <a:gd name="connsiteX205" fmla="*/ 1821200 w 1959761"/>
                <a:gd name="connsiteY205" fmla="*/ 287166 h 1044180"/>
                <a:gd name="connsiteX206" fmla="*/ 1831992 w 1959761"/>
                <a:gd name="connsiteY206" fmla="*/ 262082 h 1044180"/>
                <a:gd name="connsiteX207" fmla="*/ 1856492 w 1959761"/>
                <a:gd name="connsiteY207" fmla="*/ 250998 h 1044180"/>
                <a:gd name="connsiteX208" fmla="*/ 1881139 w 1959761"/>
                <a:gd name="connsiteY208" fmla="*/ 237654 h 1044180"/>
                <a:gd name="connsiteX209" fmla="*/ 1884785 w 1959761"/>
                <a:gd name="connsiteY209" fmla="*/ 236852 h 1044180"/>
                <a:gd name="connsiteX210" fmla="*/ 1892441 w 1959761"/>
                <a:gd name="connsiteY210" fmla="*/ 226206 h 1044180"/>
                <a:gd name="connsiteX211" fmla="*/ 1934443 w 1959761"/>
                <a:gd name="connsiteY211" fmla="*/ 227810 h 1044180"/>
                <a:gd name="connsiteX212" fmla="*/ 1959745 w 1959761"/>
                <a:gd name="connsiteY212" fmla="*/ 207320 h 1044180"/>
                <a:gd name="connsiteX213" fmla="*/ 1931234 w 1959761"/>
                <a:gd name="connsiteY213" fmla="*/ 105307 h 104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959761" h="1044180">
                  <a:moveTo>
                    <a:pt x="1931234" y="105307"/>
                  </a:moveTo>
                  <a:cubicBezTo>
                    <a:pt x="1930213" y="94515"/>
                    <a:pt x="1900171" y="103119"/>
                    <a:pt x="1886170" y="91233"/>
                  </a:cubicBezTo>
                  <a:cubicBezTo>
                    <a:pt x="1872170" y="79348"/>
                    <a:pt x="1848180" y="133380"/>
                    <a:pt x="1843148" y="156058"/>
                  </a:cubicBezTo>
                  <a:cubicBezTo>
                    <a:pt x="1838117" y="178736"/>
                    <a:pt x="1801147" y="203601"/>
                    <a:pt x="1801147" y="203601"/>
                  </a:cubicBezTo>
                  <a:cubicBezTo>
                    <a:pt x="1801147" y="203601"/>
                    <a:pt x="1694102" y="204695"/>
                    <a:pt x="1685061" y="204695"/>
                  </a:cubicBezTo>
                  <a:cubicBezTo>
                    <a:pt x="1678789" y="204695"/>
                    <a:pt x="1654216" y="227591"/>
                    <a:pt x="1639778" y="241592"/>
                  </a:cubicBezTo>
                  <a:cubicBezTo>
                    <a:pt x="1640252" y="242211"/>
                    <a:pt x="1640668" y="242868"/>
                    <a:pt x="1641018" y="243560"/>
                  </a:cubicBezTo>
                  <a:cubicBezTo>
                    <a:pt x="1651883" y="264634"/>
                    <a:pt x="1612506" y="277540"/>
                    <a:pt x="1575026" y="279218"/>
                  </a:cubicBezTo>
                  <a:cubicBezTo>
                    <a:pt x="1565985" y="279597"/>
                    <a:pt x="1556979" y="280523"/>
                    <a:pt x="1548046" y="281988"/>
                  </a:cubicBezTo>
                  <a:cubicBezTo>
                    <a:pt x="1549556" y="286692"/>
                    <a:pt x="1550227" y="291636"/>
                    <a:pt x="1550015" y="296572"/>
                  </a:cubicBezTo>
                  <a:cubicBezTo>
                    <a:pt x="1550015" y="299197"/>
                    <a:pt x="1545713" y="302406"/>
                    <a:pt x="1539953" y="305687"/>
                  </a:cubicBezTo>
                  <a:cubicBezTo>
                    <a:pt x="1534192" y="318229"/>
                    <a:pt x="1488180" y="342511"/>
                    <a:pt x="1462440" y="357095"/>
                  </a:cubicBezTo>
                  <a:cubicBezTo>
                    <a:pt x="1433929" y="373283"/>
                    <a:pt x="1394917" y="365189"/>
                    <a:pt x="1394917" y="340907"/>
                  </a:cubicBezTo>
                  <a:cubicBezTo>
                    <a:pt x="1394917" y="316625"/>
                    <a:pt x="1415918" y="321437"/>
                    <a:pt x="1420439" y="332813"/>
                  </a:cubicBezTo>
                  <a:cubicBezTo>
                    <a:pt x="1422116" y="337042"/>
                    <a:pt x="1427147" y="333979"/>
                    <a:pt x="1434074" y="328657"/>
                  </a:cubicBezTo>
                  <a:cubicBezTo>
                    <a:pt x="1427978" y="320439"/>
                    <a:pt x="1425944" y="309902"/>
                    <a:pt x="1428533" y="299999"/>
                  </a:cubicBezTo>
                  <a:cubicBezTo>
                    <a:pt x="1419928" y="295916"/>
                    <a:pt x="1433345" y="259675"/>
                    <a:pt x="1415918" y="253404"/>
                  </a:cubicBezTo>
                  <a:cubicBezTo>
                    <a:pt x="1398490" y="247133"/>
                    <a:pt x="1376906" y="280968"/>
                    <a:pt x="1379896" y="259894"/>
                  </a:cubicBezTo>
                  <a:cubicBezTo>
                    <a:pt x="1382886" y="238821"/>
                    <a:pt x="1409938" y="221029"/>
                    <a:pt x="1393386" y="193465"/>
                  </a:cubicBezTo>
                  <a:cubicBezTo>
                    <a:pt x="1376833" y="165902"/>
                    <a:pt x="1346864" y="165975"/>
                    <a:pt x="1340884" y="186975"/>
                  </a:cubicBezTo>
                  <a:cubicBezTo>
                    <a:pt x="1334905" y="207976"/>
                    <a:pt x="1313832" y="198351"/>
                    <a:pt x="1306321" y="214539"/>
                  </a:cubicBezTo>
                  <a:cubicBezTo>
                    <a:pt x="1296171" y="239112"/>
                    <a:pt x="1293072" y="266027"/>
                    <a:pt x="1297352" y="292270"/>
                  </a:cubicBezTo>
                  <a:cubicBezTo>
                    <a:pt x="1303331" y="318229"/>
                    <a:pt x="1295821" y="331209"/>
                    <a:pt x="1273362" y="345792"/>
                  </a:cubicBezTo>
                  <a:cubicBezTo>
                    <a:pt x="1250903" y="360376"/>
                    <a:pt x="1239017" y="323479"/>
                    <a:pt x="1247840" y="276082"/>
                  </a:cubicBezTo>
                  <a:cubicBezTo>
                    <a:pt x="1253820" y="243706"/>
                    <a:pt x="1270299" y="212934"/>
                    <a:pt x="1255132" y="212934"/>
                  </a:cubicBezTo>
                  <a:cubicBezTo>
                    <a:pt x="1239965" y="212934"/>
                    <a:pt x="1274601" y="174069"/>
                    <a:pt x="1306175" y="165975"/>
                  </a:cubicBezTo>
                  <a:cubicBezTo>
                    <a:pt x="1337749" y="157881"/>
                    <a:pt x="1376761" y="161089"/>
                    <a:pt x="1376761" y="151391"/>
                  </a:cubicBezTo>
                  <a:cubicBezTo>
                    <a:pt x="1376761" y="149495"/>
                    <a:pt x="1378146" y="148110"/>
                    <a:pt x="1380552" y="147235"/>
                  </a:cubicBezTo>
                  <a:cubicBezTo>
                    <a:pt x="1374398" y="142036"/>
                    <a:pt x="1367974" y="137172"/>
                    <a:pt x="1361302" y="132651"/>
                  </a:cubicBezTo>
                  <a:cubicBezTo>
                    <a:pt x="1360624" y="134955"/>
                    <a:pt x="1359180" y="136961"/>
                    <a:pt x="1357218" y="138339"/>
                  </a:cubicBezTo>
                  <a:cubicBezTo>
                    <a:pt x="1344895" y="147599"/>
                    <a:pt x="1348249" y="123755"/>
                    <a:pt x="1325717" y="123755"/>
                  </a:cubicBezTo>
                  <a:cubicBezTo>
                    <a:pt x="1303186" y="123755"/>
                    <a:pt x="1280654" y="146433"/>
                    <a:pt x="1262716" y="136735"/>
                  </a:cubicBezTo>
                  <a:cubicBezTo>
                    <a:pt x="1244778" y="127036"/>
                    <a:pt x="1253674" y="113984"/>
                    <a:pt x="1237194" y="113984"/>
                  </a:cubicBezTo>
                  <a:cubicBezTo>
                    <a:pt x="1220715" y="113984"/>
                    <a:pt x="1249153" y="80004"/>
                    <a:pt x="1225163" y="94588"/>
                  </a:cubicBezTo>
                  <a:cubicBezTo>
                    <a:pt x="1201172" y="109171"/>
                    <a:pt x="1165151" y="144828"/>
                    <a:pt x="1148598" y="128568"/>
                  </a:cubicBezTo>
                  <a:cubicBezTo>
                    <a:pt x="1132046" y="112307"/>
                    <a:pt x="1117097" y="133453"/>
                    <a:pt x="1104847" y="120474"/>
                  </a:cubicBezTo>
                  <a:cubicBezTo>
                    <a:pt x="1092596" y="107494"/>
                    <a:pt x="1146921" y="71910"/>
                    <a:pt x="1172443" y="73514"/>
                  </a:cubicBezTo>
                  <a:cubicBezTo>
                    <a:pt x="1178969" y="73492"/>
                    <a:pt x="1185218" y="70867"/>
                    <a:pt x="1189797" y="66222"/>
                  </a:cubicBezTo>
                  <a:cubicBezTo>
                    <a:pt x="1176380" y="60899"/>
                    <a:pt x="1148671" y="49232"/>
                    <a:pt x="1141379" y="58930"/>
                  </a:cubicBezTo>
                  <a:cubicBezTo>
                    <a:pt x="1132410" y="70816"/>
                    <a:pt x="1119503" y="63232"/>
                    <a:pt x="1112212" y="53534"/>
                  </a:cubicBezTo>
                  <a:cubicBezTo>
                    <a:pt x="1104920" y="43836"/>
                    <a:pt x="1096242" y="56743"/>
                    <a:pt x="1084211" y="41649"/>
                  </a:cubicBezTo>
                  <a:cubicBezTo>
                    <a:pt x="1072179" y="26554"/>
                    <a:pt x="1060221" y="37346"/>
                    <a:pt x="1053220" y="40555"/>
                  </a:cubicBezTo>
                  <a:cubicBezTo>
                    <a:pt x="1046220" y="43763"/>
                    <a:pt x="1037178" y="35159"/>
                    <a:pt x="1024053" y="29763"/>
                  </a:cubicBezTo>
                  <a:cubicBezTo>
                    <a:pt x="1010927" y="24367"/>
                    <a:pt x="1021063" y="10294"/>
                    <a:pt x="1010052" y="1689"/>
                  </a:cubicBezTo>
                  <a:cubicBezTo>
                    <a:pt x="999042" y="-6915"/>
                    <a:pt x="998385" y="18023"/>
                    <a:pt x="998385" y="18023"/>
                  </a:cubicBezTo>
                  <a:lnTo>
                    <a:pt x="65683" y="23492"/>
                  </a:lnTo>
                  <a:cubicBezTo>
                    <a:pt x="66660" y="25125"/>
                    <a:pt x="67754" y="26686"/>
                    <a:pt x="68964" y="28159"/>
                  </a:cubicBezTo>
                  <a:cubicBezTo>
                    <a:pt x="80267" y="41138"/>
                    <a:pt x="71225" y="50836"/>
                    <a:pt x="75016" y="66222"/>
                  </a:cubicBezTo>
                  <a:cubicBezTo>
                    <a:pt x="78808" y="81608"/>
                    <a:pt x="75746" y="103484"/>
                    <a:pt x="64516" y="103484"/>
                  </a:cubicBezTo>
                  <a:cubicBezTo>
                    <a:pt x="59076" y="103491"/>
                    <a:pt x="54665" y="99087"/>
                    <a:pt x="54658" y="93654"/>
                  </a:cubicBezTo>
                  <a:cubicBezTo>
                    <a:pt x="54658" y="89965"/>
                    <a:pt x="56714" y="86581"/>
                    <a:pt x="59995" y="84889"/>
                  </a:cubicBezTo>
                  <a:cubicBezTo>
                    <a:pt x="68235" y="80004"/>
                    <a:pt x="63714" y="62139"/>
                    <a:pt x="55474" y="62139"/>
                  </a:cubicBezTo>
                  <a:cubicBezTo>
                    <a:pt x="50662" y="62139"/>
                    <a:pt x="48766" y="56087"/>
                    <a:pt x="48912" y="48940"/>
                  </a:cubicBezTo>
                  <a:cubicBezTo>
                    <a:pt x="34765" y="53170"/>
                    <a:pt x="18577" y="51711"/>
                    <a:pt x="-17" y="49378"/>
                  </a:cubicBezTo>
                  <a:cubicBezTo>
                    <a:pt x="2455" y="57727"/>
                    <a:pt x="4263" y="66259"/>
                    <a:pt x="5379" y="74899"/>
                  </a:cubicBezTo>
                  <a:cubicBezTo>
                    <a:pt x="12518" y="84386"/>
                    <a:pt x="16769" y="95725"/>
                    <a:pt x="17630" y="107567"/>
                  </a:cubicBezTo>
                  <a:cubicBezTo>
                    <a:pt x="23390" y="120401"/>
                    <a:pt x="18942" y="128786"/>
                    <a:pt x="28494" y="134255"/>
                  </a:cubicBezTo>
                  <a:cubicBezTo>
                    <a:pt x="39724" y="140745"/>
                    <a:pt x="38995" y="148037"/>
                    <a:pt x="28494" y="146433"/>
                  </a:cubicBezTo>
                  <a:cubicBezTo>
                    <a:pt x="17994" y="144828"/>
                    <a:pt x="25505" y="155329"/>
                    <a:pt x="21713" y="179611"/>
                  </a:cubicBezTo>
                  <a:cubicBezTo>
                    <a:pt x="19963" y="193837"/>
                    <a:pt x="18964" y="208151"/>
                    <a:pt x="18723" y="222487"/>
                  </a:cubicBezTo>
                  <a:cubicBezTo>
                    <a:pt x="23120" y="234920"/>
                    <a:pt x="26343" y="247739"/>
                    <a:pt x="28349" y="260769"/>
                  </a:cubicBezTo>
                  <a:cubicBezTo>
                    <a:pt x="30390" y="281186"/>
                    <a:pt x="20327" y="292780"/>
                    <a:pt x="17557" y="311083"/>
                  </a:cubicBezTo>
                  <a:cubicBezTo>
                    <a:pt x="21713" y="340251"/>
                    <a:pt x="25869" y="369418"/>
                    <a:pt x="19744" y="399898"/>
                  </a:cubicBezTo>
                  <a:cubicBezTo>
                    <a:pt x="15588" y="420461"/>
                    <a:pt x="16609" y="419294"/>
                    <a:pt x="26453" y="439785"/>
                  </a:cubicBezTo>
                  <a:cubicBezTo>
                    <a:pt x="31732" y="450635"/>
                    <a:pt x="34897" y="462389"/>
                    <a:pt x="35786" y="474421"/>
                  </a:cubicBezTo>
                  <a:cubicBezTo>
                    <a:pt x="49765" y="489595"/>
                    <a:pt x="62453" y="505914"/>
                    <a:pt x="73704" y="523203"/>
                  </a:cubicBezTo>
                  <a:cubicBezTo>
                    <a:pt x="86829" y="543329"/>
                    <a:pt x="96309" y="560757"/>
                    <a:pt x="119497" y="571986"/>
                  </a:cubicBezTo>
                  <a:cubicBezTo>
                    <a:pt x="139112" y="581393"/>
                    <a:pt x="143123" y="610122"/>
                    <a:pt x="129560" y="625727"/>
                  </a:cubicBezTo>
                  <a:cubicBezTo>
                    <a:pt x="135284" y="630882"/>
                    <a:pt x="138828" y="638029"/>
                    <a:pt x="139477" y="645707"/>
                  </a:cubicBezTo>
                  <a:cubicBezTo>
                    <a:pt x="141154" y="647807"/>
                    <a:pt x="142955" y="649805"/>
                    <a:pt x="144873" y="651686"/>
                  </a:cubicBezTo>
                  <a:cubicBezTo>
                    <a:pt x="148613" y="655303"/>
                    <a:pt x="152835" y="658395"/>
                    <a:pt x="157415" y="660874"/>
                  </a:cubicBezTo>
                  <a:cubicBezTo>
                    <a:pt x="167856" y="664600"/>
                    <a:pt x="177686" y="669857"/>
                    <a:pt x="186582" y="676478"/>
                  </a:cubicBezTo>
                  <a:lnTo>
                    <a:pt x="188988" y="678083"/>
                  </a:lnTo>
                  <a:cubicBezTo>
                    <a:pt x="202843" y="687343"/>
                    <a:pt x="207364" y="681874"/>
                    <a:pt x="217062" y="684281"/>
                  </a:cubicBezTo>
                  <a:cubicBezTo>
                    <a:pt x="226760" y="686687"/>
                    <a:pt x="244844" y="709365"/>
                    <a:pt x="248563" y="724751"/>
                  </a:cubicBezTo>
                  <a:cubicBezTo>
                    <a:pt x="250342" y="732626"/>
                    <a:pt x="252778" y="740333"/>
                    <a:pt x="255855" y="747793"/>
                  </a:cubicBezTo>
                  <a:lnTo>
                    <a:pt x="333659" y="736782"/>
                  </a:lnTo>
                  <a:cubicBezTo>
                    <a:pt x="333659" y="736782"/>
                    <a:pt x="357722" y="755012"/>
                    <a:pt x="371358" y="758658"/>
                  </a:cubicBezTo>
                  <a:cubicBezTo>
                    <a:pt x="384994" y="762304"/>
                    <a:pt x="458860" y="791544"/>
                    <a:pt x="458860" y="791544"/>
                  </a:cubicBezTo>
                  <a:lnTo>
                    <a:pt x="555040" y="790669"/>
                  </a:lnTo>
                  <a:lnTo>
                    <a:pt x="566270" y="775138"/>
                  </a:lnTo>
                  <a:lnTo>
                    <a:pt x="619136" y="775138"/>
                  </a:lnTo>
                  <a:cubicBezTo>
                    <a:pt x="619136" y="775138"/>
                    <a:pt x="652824" y="810576"/>
                    <a:pt x="657637" y="812326"/>
                  </a:cubicBezTo>
                  <a:cubicBezTo>
                    <a:pt x="662449" y="814076"/>
                    <a:pt x="679512" y="830483"/>
                    <a:pt x="679512" y="840837"/>
                  </a:cubicBezTo>
                  <a:cubicBezTo>
                    <a:pt x="678776" y="850287"/>
                    <a:pt x="683435" y="859344"/>
                    <a:pt x="691544" y="864244"/>
                  </a:cubicBezTo>
                  <a:cubicBezTo>
                    <a:pt x="699565" y="868546"/>
                    <a:pt x="726836" y="887578"/>
                    <a:pt x="730847" y="886120"/>
                  </a:cubicBezTo>
                  <a:cubicBezTo>
                    <a:pt x="734858" y="884661"/>
                    <a:pt x="742879" y="851483"/>
                    <a:pt x="757244" y="852358"/>
                  </a:cubicBezTo>
                  <a:cubicBezTo>
                    <a:pt x="771609" y="853233"/>
                    <a:pt x="810985" y="865338"/>
                    <a:pt x="817401" y="889547"/>
                  </a:cubicBezTo>
                  <a:cubicBezTo>
                    <a:pt x="823359" y="908615"/>
                    <a:pt x="834457" y="925671"/>
                    <a:pt x="849486" y="938840"/>
                  </a:cubicBezTo>
                  <a:cubicBezTo>
                    <a:pt x="855903" y="944017"/>
                    <a:pt x="852694" y="958747"/>
                    <a:pt x="857507" y="966549"/>
                  </a:cubicBezTo>
                  <a:cubicBezTo>
                    <a:pt x="862319" y="974351"/>
                    <a:pt x="861517" y="989081"/>
                    <a:pt x="867132" y="989081"/>
                  </a:cubicBezTo>
                  <a:cubicBezTo>
                    <a:pt x="872747" y="989081"/>
                    <a:pt x="901549" y="1008112"/>
                    <a:pt x="914383" y="1007237"/>
                  </a:cubicBezTo>
                  <a:cubicBezTo>
                    <a:pt x="919524" y="1007733"/>
                    <a:pt x="924417" y="1009710"/>
                    <a:pt x="928456" y="1012925"/>
                  </a:cubicBezTo>
                  <a:cubicBezTo>
                    <a:pt x="930061" y="983758"/>
                    <a:pt x="902425" y="979091"/>
                    <a:pt x="918685" y="965820"/>
                  </a:cubicBezTo>
                  <a:cubicBezTo>
                    <a:pt x="937426" y="950434"/>
                    <a:pt x="917956" y="937454"/>
                    <a:pt x="926925" y="930965"/>
                  </a:cubicBezTo>
                  <a:cubicBezTo>
                    <a:pt x="934217" y="925787"/>
                    <a:pt x="945447" y="920610"/>
                    <a:pt x="949822" y="913829"/>
                  </a:cubicBezTo>
                  <a:cubicBezTo>
                    <a:pt x="950303" y="911955"/>
                    <a:pt x="950937" y="910124"/>
                    <a:pt x="951718" y="908360"/>
                  </a:cubicBezTo>
                  <a:lnTo>
                    <a:pt x="951718" y="908360"/>
                  </a:lnTo>
                  <a:cubicBezTo>
                    <a:pt x="951163" y="904765"/>
                    <a:pt x="953344" y="901316"/>
                    <a:pt x="956822" y="900266"/>
                  </a:cubicBezTo>
                  <a:cubicBezTo>
                    <a:pt x="958353" y="898516"/>
                    <a:pt x="960038" y="896904"/>
                    <a:pt x="961853" y="895453"/>
                  </a:cubicBezTo>
                  <a:cubicBezTo>
                    <a:pt x="962663" y="893295"/>
                    <a:pt x="963640" y="891195"/>
                    <a:pt x="964770" y="889182"/>
                  </a:cubicBezTo>
                  <a:cubicBezTo>
                    <a:pt x="969721" y="881154"/>
                    <a:pt x="977545" y="875313"/>
                    <a:pt x="986646" y="872848"/>
                  </a:cubicBezTo>
                  <a:cubicBezTo>
                    <a:pt x="990787" y="871667"/>
                    <a:pt x="995119" y="871295"/>
                    <a:pt x="999406" y="871755"/>
                  </a:cubicBezTo>
                  <a:cubicBezTo>
                    <a:pt x="1000989" y="868860"/>
                    <a:pt x="1002972" y="866205"/>
                    <a:pt x="1005313" y="863879"/>
                  </a:cubicBezTo>
                  <a:cubicBezTo>
                    <a:pt x="1005728" y="863085"/>
                    <a:pt x="1006399" y="862443"/>
                    <a:pt x="1007209" y="862057"/>
                  </a:cubicBezTo>
                  <a:cubicBezTo>
                    <a:pt x="1009141" y="860343"/>
                    <a:pt x="1011241" y="858826"/>
                    <a:pt x="1013480" y="857536"/>
                  </a:cubicBezTo>
                  <a:lnTo>
                    <a:pt x="1014573" y="857025"/>
                  </a:lnTo>
                  <a:cubicBezTo>
                    <a:pt x="1014646" y="855968"/>
                    <a:pt x="1014792" y="854925"/>
                    <a:pt x="1015011" y="853890"/>
                  </a:cubicBezTo>
                  <a:cubicBezTo>
                    <a:pt x="1017665" y="844855"/>
                    <a:pt x="1023769" y="837235"/>
                    <a:pt x="1032001" y="832670"/>
                  </a:cubicBezTo>
                  <a:cubicBezTo>
                    <a:pt x="1040656" y="827901"/>
                    <a:pt x="1050800" y="826625"/>
                    <a:pt x="1060366" y="829097"/>
                  </a:cubicBezTo>
                  <a:cubicBezTo>
                    <a:pt x="1063648" y="829994"/>
                    <a:pt x="1066791" y="831343"/>
                    <a:pt x="1069700" y="833108"/>
                  </a:cubicBezTo>
                  <a:cubicBezTo>
                    <a:pt x="1071917" y="832721"/>
                    <a:pt x="1074163" y="832532"/>
                    <a:pt x="1076409" y="832525"/>
                  </a:cubicBezTo>
                  <a:cubicBezTo>
                    <a:pt x="1089388" y="831876"/>
                    <a:pt x="1101580" y="838774"/>
                    <a:pt x="1107691" y="850244"/>
                  </a:cubicBezTo>
                  <a:cubicBezTo>
                    <a:pt x="1112139" y="850244"/>
                    <a:pt x="1119649" y="858411"/>
                    <a:pt x="1126431" y="866286"/>
                  </a:cubicBezTo>
                  <a:cubicBezTo>
                    <a:pt x="1136202" y="877588"/>
                    <a:pt x="1140650" y="874307"/>
                    <a:pt x="1154942" y="875182"/>
                  </a:cubicBezTo>
                  <a:cubicBezTo>
                    <a:pt x="1169234" y="876057"/>
                    <a:pt x="1169161" y="871900"/>
                    <a:pt x="1169963" y="862202"/>
                  </a:cubicBezTo>
                  <a:cubicBezTo>
                    <a:pt x="1170474" y="854911"/>
                    <a:pt x="1178640" y="869494"/>
                    <a:pt x="1188484" y="878536"/>
                  </a:cubicBezTo>
                  <a:cubicBezTo>
                    <a:pt x="1190927" y="875357"/>
                    <a:pt x="1193946" y="872659"/>
                    <a:pt x="1197381" y="870588"/>
                  </a:cubicBezTo>
                  <a:lnTo>
                    <a:pt x="1192495" y="866286"/>
                  </a:lnTo>
                  <a:cubicBezTo>
                    <a:pt x="1181922" y="857317"/>
                    <a:pt x="1194683" y="853306"/>
                    <a:pt x="1185714" y="846014"/>
                  </a:cubicBezTo>
                  <a:cubicBezTo>
                    <a:pt x="1176745" y="838722"/>
                    <a:pt x="1196943" y="828952"/>
                    <a:pt x="1214881" y="829827"/>
                  </a:cubicBezTo>
                  <a:cubicBezTo>
                    <a:pt x="1232819" y="830702"/>
                    <a:pt x="1232163" y="835441"/>
                    <a:pt x="1238871" y="824139"/>
                  </a:cubicBezTo>
                  <a:cubicBezTo>
                    <a:pt x="1245580" y="812836"/>
                    <a:pt x="1252434" y="824139"/>
                    <a:pt x="1252434" y="833837"/>
                  </a:cubicBezTo>
                  <a:cubicBezTo>
                    <a:pt x="1252434" y="843535"/>
                    <a:pt x="1281602" y="828149"/>
                    <a:pt x="1297425" y="828149"/>
                  </a:cubicBezTo>
                  <a:cubicBezTo>
                    <a:pt x="1311980" y="828900"/>
                    <a:pt x="1324536" y="838606"/>
                    <a:pt x="1328926" y="852504"/>
                  </a:cubicBezTo>
                  <a:cubicBezTo>
                    <a:pt x="1330457" y="862202"/>
                    <a:pt x="1340957" y="867088"/>
                    <a:pt x="1352260" y="856515"/>
                  </a:cubicBezTo>
                  <a:cubicBezTo>
                    <a:pt x="1363562" y="845941"/>
                    <a:pt x="1373260" y="833837"/>
                    <a:pt x="1383761" y="845139"/>
                  </a:cubicBezTo>
                  <a:cubicBezTo>
                    <a:pt x="1394261" y="856442"/>
                    <a:pt x="1404761" y="871900"/>
                    <a:pt x="1417522" y="885682"/>
                  </a:cubicBezTo>
                  <a:cubicBezTo>
                    <a:pt x="1430283" y="899464"/>
                    <a:pt x="1411470" y="916454"/>
                    <a:pt x="1418251" y="926954"/>
                  </a:cubicBezTo>
                  <a:cubicBezTo>
                    <a:pt x="1425033" y="937454"/>
                    <a:pt x="1417522" y="952111"/>
                    <a:pt x="1432835" y="963414"/>
                  </a:cubicBezTo>
                  <a:cubicBezTo>
                    <a:pt x="1438814" y="968810"/>
                    <a:pt x="1441753" y="976794"/>
                    <a:pt x="1440710" y="984779"/>
                  </a:cubicBezTo>
                  <a:cubicBezTo>
                    <a:pt x="1441658" y="985581"/>
                    <a:pt x="1442606" y="986310"/>
                    <a:pt x="1443481" y="987185"/>
                  </a:cubicBezTo>
                  <a:cubicBezTo>
                    <a:pt x="1448585" y="992034"/>
                    <a:pt x="1452158" y="998269"/>
                    <a:pt x="1453763" y="1005123"/>
                  </a:cubicBezTo>
                  <a:cubicBezTo>
                    <a:pt x="1461601" y="1012561"/>
                    <a:pt x="1467165" y="1022069"/>
                    <a:pt x="1469805" y="1032540"/>
                  </a:cubicBezTo>
                  <a:cubicBezTo>
                    <a:pt x="1471336" y="1040634"/>
                    <a:pt x="1493795" y="1051135"/>
                    <a:pt x="1495326" y="1037426"/>
                  </a:cubicBezTo>
                  <a:cubicBezTo>
                    <a:pt x="1496230" y="1031636"/>
                    <a:pt x="1497973" y="1026014"/>
                    <a:pt x="1500503" y="1020728"/>
                  </a:cubicBezTo>
                  <a:cubicBezTo>
                    <a:pt x="1500183" y="1018919"/>
                    <a:pt x="1500015" y="1017089"/>
                    <a:pt x="1499993" y="1015259"/>
                  </a:cubicBezTo>
                  <a:cubicBezTo>
                    <a:pt x="1500671" y="999501"/>
                    <a:pt x="1500263" y="983707"/>
                    <a:pt x="1498754" y="968007"/>
                  </a:cubicBezTo>
                  <a:cubicBezTo>
                    <a:pt x="1497973" y="961809"/>
                    <a:pt x="1499534" y="955545"/>
                    <a:pt x="1503128" y="950434"/>
                  </a:cubicBezTo>
                  <a:lnTo>
                    <a:pt x="1501816" y="945767"/>
                  </a:lnTo>
                  <a:cubicBezTo>
                    <a:pt x="1492570" y="939080"/>
                    <a:pt x="1486919" y="928507"/>
                    <a:pt x="1486503" y="917110"/>
                  </a:cubicBezTo>
                  <a:cubicBezTo>
                    <a:pt x="1486503" y="907995"/>
                    <a:pt x="1484826" y="898953"/>
                    <a:pt x="1484243" y="889839"/>
                  </a:cubicBezTo>
                  <a:cubicBezTo>
                    <a:pt x="1483586" y="888599"/>
                    <a:pt x="1482784" y="887359"/>
                    <a:pt x="1481836" y="885901"/>
                  </a:cubicBezTo>
                  <a:cubicBezTo>
                    <a:pt x="1468820" y="864470"/>
                    <a:pt x="1462287" y="839722"/>
                    <a:pt x="1463023" y="814659"/>
                  </a:cubicBezTo>
                  <a:cubicBezTo>
                    <a:pt x="1463687" y="806179"/>
                    <a:pt x="1465860" y="797881"/>
                    <a:pt x="1469440" y="790159"/>
                  </a:cubicBezTo>
                  <a:cubicBezTo>
                    <a:pt x="1464329" y="773365"/>
                    <a:pt x="1472182" y="755340"/>
                    <a:pt x="1487961" y="747647"/>
                  </a:cubicBezTo>
                  <a:cubicBezTo>
                    <a:pt x="1491381" y="741435"/>
                    <a:pt x="1496420" y="736272"/>
                    <a:pt x="1502545" y="732699"/>
                  </a:cubicBezTo>
                  <a:cubicBezTo>
                    <a:pt x="1509494" y="728776"/>
                    <a:pt x="1517537" y="727237"/>
                    <a:pt x="1525442" y="728323"/>
                  </a:cubicBezTo>
                  <a:cubicBezTo>
                    <a:pt x="1529241" y="727048"/>
                    <a:pt x="1532034" y="723810"/>
                    <a:pt x="1532733" y="719865"/>
                  </a:cubicBezTo>
                  <a:cubicBezTo>
                    <a:pt x="1535796" y="706885"/>
                    <a:pt x="1551547" y="690698"/>
                    <a:pt x="1560516" y="690698"/>
                  </a:cubicBezTo>
                  <a:lnTo>
                    <a:pt x="1564453" y="690698"/>
                  </a:lnTo>
                  <a:cubicBezTo>
                    <a:pt x="1557963" y="672446"/>
                    <a:pt x="1567494" y="652386"/>
                    <a:pt x="1585745" y="645896"/>
                  </a:cubicBezTo>
                  <a:cubicBezTo>
                    <a:pt x="1588064" y="645072"/>
                    <a:pt x="1590456" y="644496"/>
                    <a:pt x="1592891" y="644176"/>
                  </a:cubicBezTo>
                  <a:cubicBezTo>
                    <a:pt x="1599658" y="636176"/>
                    <a:pt x="1609692" y="631699"/>
                    <a:pt x="1620163" y="631998"/>
                  </a:cubicBezTo>
                  <a:lnTo>
                    <a:pt x="1619798" y="631488"/>
                  </a:lnTo>
                  <a:cubicBezTo>
                    <a:pt x="1614548" y="621789"/>
                    <a:pt x="1624319" y="612018"/>
                    <a:pt x="1628038" y="618508"/>
                  </a:cubicBezTo>
                  <a:cubicBezTo>
                    <a:pt x="1631757" y="624998"/>
                    <a:pt x="1643862" y="625800"/>
                    <a:pt x="1651299" y="620185"/>
                  </a:cubicBezTo>
                  <a:cubicBezTo>
                    <a:pt x="1658737" y="614571"/>
                    <a:pt x="1676092" y="599112"/>
                    <a:pt x="1659612" y="598310"/>
                  </a:cubicBezTo>
                  <a:cubicBezTo>
                    <a:pt x="1643132" y="597508"/>
                    <a:pt x="1639341" y="590216"/>
                    <a:pt x="1649112" y="586132"/>
                  </a:cubicBezTo>
                  <a:cubicBezTo>
                    <a:pt x="1658883" y="582049"/>
                    <a:pt x="1650570" y="562653"/>
                    <a:pt x="1637080" y="561048"/>
                  </a:cubicBezTo>
                  <a:cubicBezTo>
                    <a:pt x="1623590" y="559444"/>
                    <a:pt x="1628038" y="552079"/>
                    <a:pt x="1636351" y="543183"/>
                  </a:cubicBezTo>
                  <a:cubicBezTo>
                    <a:pt x="1644664" y="534287"/>
                    <a:pt x="1624319" y="519703"/>
                    <a:pt x="1614475" y="512411"/>
                  </a:cubicBezTo>
                  <a:cubicBezTo>
                    <a:pt x="1604631" y="505120"/>
                    <a:pt x="1620455" y="501036"/>
                    <a:pt x="1627965" y="499432"/>
                  </a:cubicBezTo>
                  <a:cubicBezTo>
                    <a:pt x="1635476" y="497828"/>
                    <a:pt x="1629497" y="460566"/>
                    <a:pt x="1633215" y="451670"/>
                  </a:cubicBezTo>
                  <a:cubicBezTo>
                    <a:pt x="1636934" y="442774"/>
                    <a:pt x="1649768" y="442774"/>
                    <a:pt x="1644518" y="451670"/>
                  </a:cubicBezTo>
                  <a:cubicBezTo>
                    <a:pt x="1639268" y="460566"/>
                    <a:pt x="1631757" y="475150"/>
                    <a:pt x="1641528" y="487327"/>
                  </a:cubicBezTo>
                  <a:cubicBezTo>
                    <a:pt x="1646611" y="493445"/>
                    <a:pt x="1650009" y="500788"/>
                    <a:pt x="1651372" y="508620"/>
                  </a:cubicBezTo>
                  <a:lnTo>
                    <a:pt x="1653341" y="506359"/>
                  </a:lnTo>
                  <a:cubicBezTo>
                    <a:pt x="1654632" y="505098"/>
                    <a:pt x="1656054" y="503975"/>
                    <a:pt x="1657570" y="503005"/>
                  </a:cubicBezTo>
                  <a:cubicBezTo>
                    <a:pt x="1657570" y="503005"/>
                    <a:pt x="1657570" y="503005"/>
                    <a:pt x="1657570" y="503005"/>
                  </a:cubicBezTo>
                  <a:cubicBezTo>
                    <a:pt x="1657461" y="501576"/>
                    <a:pt x="1657461" y="500132"/>
                    <a:pt x="1657570" y="498703"/>
                  </a:cubicBezTo>
                  <a:cubicBezTo>
                    <a:pt x="1657636" y="491046"/>
                    <a:pt x="1660195" y="483623"/>
                    <a:pt x="1664862" y="477556"/>
                  </a:cubicBezTo>
                  <a:cubicBezTo>
                    <a:pt x="1665664" y="476317"/>
                    <a:pt x="1666466" y="475077"/>
                    <a:pt x="1667195" y="473692"/>
                  </a:cubicBezTo>
                  <a:lnTo>
                    <a:pt x="1667633" y="472962"/>
                  </a:lnTo>
                  <a:cubicBezTo>
                    <a:pt x="1667633" y="472452"/>
                    <a:pt x="1668143" y="471869"/>
                    <a:pt x="1668435" y="471358"/>
                  </a:cubicBezTo>
                  <a:cubicBezTo>
                    <a:pt x="1663477" y="465379"/>
                    <a:pt x="1664935" y="447733"/>
                    <a:pt x="1672227" y="457722"/>
                  </a:cubicBezTo>
                  <a:cubicBezTo>
                    <a:pt x="1673467" y="459400"/>
                    <a:pt x="1674487" y="460712"/>
                    <a:pt x="1675581" y="461952"/>
                  </a:cubicBezTo>
                  <a:cubicBezTo>
                    <a:pt x="1676689" y="460880"/>
                    <a:pt x="1677885" y="459903"/>
                    <a:pt x="1679154" y="459035"/>
                  </a:cubicBezTo>
                  <a:cubicBezTo>
                    <a:pt x="1680766" y="457657"/>
                    <a:pt x="1682530" y="456461"/>
                    <a:pt x="1684404" y="455462"/>
                  </a:cubicBezTo>
                  <a:lnTo>
                    <a:pt x="1685279" y="454733"/>
                  </a:lnTo>
                  <a:cubicBezTo>
                    <a:pt x="1689217" y="450970"/>
                    <a:pt x="1693949" y="448156"/>
                    <a:pt x="1699134" y="446493"/>
                  </a:cubicBezTo>
                  <a:cubicBezTo>
                    <a:pt x="1699316" y="436248"/>
                    <a:pt x="1703947" y="426586"/>
                    <a:pt x="1711822" y="420024"/>
                  </a:cubicBezTo>
                  <a:cubicBezTo>
                    <a:pt x="1712595" y="417289"/>
                    <a:pt x="1713725" y="414664"/>
                    <a:pt x="1715176" y="412221"/>
                  </a:cubicBezTo>
                  <a:lnTo>
                    <a:pt x="1715176" y="412221"/>
                  </a:lnTo>
                  <a:cubicBezTo>
                    <a:pt x="1714928" y="411696"/>
                    <a:pt x="1714578" y="411229"/>
                    <a:pt x="1714155" y="410836"/>
                  </a:cubicBezTo>
                  <a:cubicBezTo>
                    <a:pt x="1706863" y="405877"/>
                    <a:pt x="1715176" y="400919"/>
                    <a:pt x="1727426" y="400335"/>
                  </a:cubicBezTo>
                  <a:cubicBezTo>
                    <a:pt x="1728083" y="399854"/>
                    <a:pt x="1728761" y="399417"/>
                    <a:pt x="1729468" y="399023"/>
                  </a:cubicBezTo>
                  <a:cubicBezTo>
                    <a:pt x="1735797" y="394910"/>
                    <a:pt x="1743140" y="392635"/>
                    <a:pt x="1750687" y="392460"/>
                  </a:cubicBezTo>
                  <a:cubicBezTo>
                    <a:pt x="1752525" y="392242"/>
                    <a:pt x="1754392" y="392242"/>
                    <a:pt x="1756229" y="392460"/>
                  </a:cubicBezTo>
                  <a:lnTo>
                    <a:pt x="1756667" y="392460"/>
                  </a:lnTo>
                  <a:lnTo>
                    <a:pt x="1763448" y="389689"/>
                  </a:lnTo>
                  <a:cubicBezTo>
                    <a:pt x="1769209" y="386350"/>
                    <a:pt x="1775844" y="384848"/>
                    <a:pt x="1782480" y="385387"/>
                  </a:cubicBezTo>
                  <a:cubicBezTo>
                    <a:pt x="1788970" y="370220"/>
                    <a:pt x="1730635" y="392679"/>
                    <a:pt x="1730635" y="384075"/>
                  </a:cubicBezTo>
                  <a:cubicBezTo>
                    <a:pt x="1730635" y="375470"/>
                    <a:pt x="1768188" y="366210"/>
                    <a:pt x="1785470" y="365407"/>
                  </a:cubicBezTo>
                  <a:cubicBezTo>
                    <a:pt x="1802751" y="364605"/>
                    <a:pt x="1794439" y="339521"/>
                    <a:pt x="1801949" y="350022"/>
                  </a:cubicBezTo>
                  <a:cubicBezTo>
                    <a:pt x="1807535" y="358152"/>
                    <a:pt x="1818655" y="360216"/>
                    <a:pt x="1826793" y="354630"/>
                  </a:cubicBezTo>
                  <a:cubicBezTo>
                    <a:pt x="1826800" y="354630"/>
                    <a:pt x="1826807" y="354623"/>
                    <a:pt x="1826814" y="354616"/>
                  </a:cubicBezTo>
                  <a:cubicBezTo>
                    <a:pt x="1826515" y="353223"/>
                    <a:pt x="1826319" y="351808"/>
                    <a:pt x="1826231" y="350386"/>
                  </a:cubicBezTo>
                  <a:cubicBezTo>
                    <a:pt x="1822614" y="344946"/>
                    <a:pt x="1820704" y="338544"/>
                    <a:pt x="1820762" y="332011"/>
                  </a:cubicBezTo>
                  <a:cubicBezTo>
                    <a:pt x="1820937" y="329393"/>
                    <a:pt x="1821251" y="326790"/>
                    <a:pt x="1821710" y="324208"/>
                  </a:cubicBezTo>
                  <a:lnTo>
                    <a:pt x="1821710" y="324208"/>
                  </a:lnTo>
                  <a:cubicBezTo>
                    <a:pt x="1813835" y="321948"/>
                    <a:pt x="1820908" y="317281"/>
                    <a:pt x="1824700" y="312250"/>
                  </a:cubicBezTo>
                  <a:cubicBezTo>
                    <a:pt x="1825225" y="310697"/>
                    <a:pt x="1825859" y="309187"/>
                    <a:pt x="1826596" y="307729"/>
                  </a:cubicBezTo>
                  <a:cubicBezTo>
                    <a:pt x="1826661" y="306971"/>
                    <a:pt x="1826508" y="306212"/>
                    <a:pt x="1826158" y="305541"/>
                  </a:cubicBezTo>
                  <a:cubicBezTo>
                    <a:pt x="1826151" y="305322"/>
                    <a:pt x="1826151" y="305104"/>
                    <a:pt x="1826158" y="304885"/>
                  </a:cubicBezTo>
                  <a:cubicBezTo>
                    <a:pt x="1823037" y="299489"/>
                    <a:pt x="1821331" y="293393"/>
                    <a:pt x="1821200" y="287166"/>
                  </a:cubicBezTo>
                  <a:cubicBezTo>
                    <a:pt x="1821331" y="277708"/>
                    <a:pt x="1825218" y="268688"/>
                    <a:pt x="1831992" y="262082"/>
                  </a:cubicBezTo>
                  <a:cubicBezTo>
                    <a:pt x="1838686" y="255752"/>
                    <a:pt x="1847319" y="251851"/>
                    <a:pt x="1856492" y="250998"/>
                  </a:cubicBezTo>
                  <a:cubicBezTo>
                    <a:pt x="1862355" y="243152"/>
                    <a:pt x="1871368" y="238274"/>
                    <a:pt x="1881139" y="237654"/>
                  </a:cubicBezTo>
                  <a:cubicBezTo>
                    <a:pt x="1882335" y="237304"/>
                    <a:pt x="1883553" y="237034"/>
                    <a:pt x="1884785" y="236852"/>
                  </a:cubicBezTo>
                  <a:cubicBezTo>
                    <a:pt x="1886943" y="233038"/>
                    <a:pt x="1889510" y="229465"/>
                    <a:pt x="1892441" y="226206"/>
                  </a:cubicBezTo>
                  <a:cubicBezTo>
                    <a:pt x="1902942" y="214830"/>
                    <a:pt x="1917963" y="243998"/>
                    <a:pt x="1934443" y="227810"/>
                  </a:cubicBezTo>
                  <a:cubicBezTo>
                    <a:pt x="1942288" y="220285"/>
                    <a:pt x="1950754" y="213430"/>
                    <a:pt x="1959745" y="207320"/>
                  </a:cubicBezTo>
                  <a:cubicBezTo>
                    <a:pt x="1921244" y="151975"/>
                    <a:pt x="1932109" y="115296"/>
                    <a:pt x="1931234" y="105307"/>
                  </a:cubicBezTo>
                  <a:close/>
                </a:path>
              </a:pathLst>
            </a:custGeom>
            <a:grpFill/>
            <a:ln w="3175" cap="flat">
              <a:solidFill>
                <a:srgbClr val="F3F3F3"/>
              </a:solidFill>
              <a:prstDash val="solid"/>
              <a:miter/>
            </a:ln>
          </p:spPr>
          <p:txBody>
            <a:bodyPr rtlCol="0" anchor="ctr"/>
            <a:lstStyle/>
            <a:p>
              <a:endParaRPr lang="pt-PT"/>
            </a:p>
          </p:txBody>
        </p:sp>
        <p:sp>
          <p:nvSpPr>
            <p:cNvPr id="217" name="Forma livre: Forma 216">
              <a:extLst>
                <a:ext uri="{FF2B5EF4-FFF2-40B4-BE49-F238E27FC236}">
                  <a16:creationId xmlns:a16="http://schemas.microsoft.com/office/drawing/2014/main" id="{AFF852BF-CE97-4458-8116-E787AC7580C1}"/>
                </a:ext>
              </a:extLst>
            </p:cNvPr>
            <p:cNvSpPr/>
            <p:nvPr/>
          </p:nvSpPr>
          <p:spPr>
            <a:xfrm>
              <a:off x="2475" y="1194334"/>
              <a:ext cx="1300050" cy="946848"/>
            </a:xfrm>
            <a:custGeom>
              <a:avLst/>
              <a:gdLst>
                <a:gd name="connsiteX0" fmla="*/ 1287803 w 1300050"/>
                <a:gd name="connsiteY0" fmla="*/ 895689 h 946848"/>
                <a:gd name="connsiteX1" fmla="*/ 1255792 w 1300050"/>
                <a:gd name="connsiteY1" fmla="*/ 856824 h 946848"/>
                <a:gd name="connsiteX2" fmla="*/ 1195780 w 1300050"/>
                <a:gd name="connsiteY2" fmla="*/ 780113 h 946848"/>
                <a:gd name="connsiteX3" fmla="*/ 1122861 w 1300050"/>
                <a:gd name="connsiteY3" fmla="*/ 690496 h 946848"/>
                <a:gd name="connsiteX4" fmla="*/ 1076849 w 1300050"/>
                <a:gd name="connsiteY4" fmla="*/ 688308 h 946848"/>
                <a:gd name="connsiteX5" fmla="*/ 1045859 w 1300050"/>
                <a:gd name="connsiteY5" fmla="*/ 714195 h 946848"/>
                <a:gd name="connsiteX6" fmla="*/ 1019827 w 1300050"/>
                <a:gd name="connsiteY6" fmla="*/ 695892 h 946848"/>
                <a:gd name="connsiteX7" fmla="*/ 985774 w 1300050"/>
                <a:gd name="connsiteY7" fmla="*/ 659433 h 946848"/>
                <a:gd name="connsiteX8" fmla="*/ 962805 w 1300050"/>
                <a:gd name="connsiteY8" fmla="*/ 641057 h 946848"/>
                <a:gd name="connsiteX9" fmla="*/ 931741 w 1300050"/>
                <a:gd name="connsiteY9" fmla="*/ 647547 h 946848"/>
                <a:gd name="connsiteX10" fmla="*/ 913803 w 1300050"/>
                <a:gd name="connsiteY10" fmla="*/ 643609 h 946848"/>
                <a:gd name="connsiteX11" fmla="*/ 913803 w 1300050"/>
                <a:gd name="connsiteY11" fmla="*/ 83448 h 946848"/>
                <a:gd name="connsiteX12" fmla="*/ 898271 w 1300050"/>
                <a:gd name="connsiteY12" fmla="*/ 79948 h 946848"/>
                <a:gd name="connsiteX13" fmla="*/ 831041 w 1300050"/>
                <a:gd name="connsiteY13" fmla="*/ 58072 h 946848"/>
                <a:gd name="connsiteX14" fmla="*/ 808436 w 1300050"/>
                <a:gd name="connsiteY14" fmla="*/ 79511 h 946848"/>
                <a:gd name="connsiteX15" fmla="*/ 740621 w 1300050"/>
                <a:gd name="connsiteY15" fmla="*/ 67406 h 946848"/>
                <a:gd name="connsiteX16" fmla="*/ 700224 w 1300050"/>
                <a:gd name="connsiteY16" fmla="*/ 100803 h 946848"/>
                <a:gd name="connsiteX17" fmla="*/ 656473 w 1300050"/>
                <a:gd name="connsiteY17" fmla="*/ 79656 h 946848"/>
                <a:gd name="connsiteX18" fmla="*/ 634598 w 1300050"/>
                <a:gd name="connsiteY18" fmla="*/ 65073 h 946848"/>
                <a:gd name="connsiteX19" fmla="*/ 628837 w 1300050"/>
                <a:gd name="connsiteY19" fmla="*/ 59385 h 946848"/>
                <a:gd name="connsiteX20" fmla="*/ 579763 w 1300050"/>
                <a:gd name="connsiteY20" fmla="*/ 55593 h 946848"/>
                <a:gd name="connsiteX21" fmla="*/ 555481 w 1300050"/>
                <a:gd name="connsiteY21" fmla="*/ 35249 h 946848"/>
                <a:gd name="connsiteX22" fmla="*/ 551616 w 1300050"/>
                <a:gd name="connsiteY22" fmla="*/ 36489 h 946848"/>
                <a:gd name="connsiteX23" fmla="*/ 529741 w 1300050"/>
                <a:gd name="connsiteY23" fmla="*/ 25988 h 946848"/>
                <a:gd name="connsiteX24" fmla="*/ 519240 w 1300050"/>
                <a:gd name="connsiteY24" fmla="*/ 7394 h 946848"/>
                <a:gd name="connsiteX25" fmla="*/ 460905 w 1300050"/>
                <a:gd name="connsiteY25" fmla="*/ 8196 h 946848"/>
                <a:gd name="connsiteX26" fmla="*/ 445009 w 1300050"/>
                <a:gd name="connsiteY26" fmla="*/ -117 h 946848"/>
                <a:gd name="connsiteX27" fmla="*/ 420800 w 1300050"/>
                <a:gd name="connsiteY27" fmla="*/ 4623 h 946848"/>
                <a:gd name="connsiteX28" fmla="*/ 412196 w 1300050"/>
                <a:gd name="connsiteY28" fmla="*/ 7102 h 946848"/>
                <a:gd name="connsiteX29" fmla="*/ 347225 w 1300050"/>
                <a:gd name="connsiteY29" fmla="*/ 31968 h 946848"/>
                <a:gd name="connsiteX30" fmla="*/ 309380 w 1300050"/>
                <a:gd name="connsiteY30" fmla="*/ 60333 h 946848"/>
                <a:gd name="connsiteX31" fmla="*/ 277369 w 1300050"/>
                <a:gd name="connsiteY31" fmla="*/ 62739 h 946848"/>
                <a:gd name="connsiteX32" fmla="*/ 274234 w 1300050"/>
                <a:gd name="connsiteY32" fmla="*/ 63979 h 946848"/>
                <a:gd name="connsiteX33" fmla="*/ 148959 w 1300050"/>
                <a:gd name="connsiteY33" fmla="*/ 116918 h 946848"/>
                <a:gd name="connsiteX34" fmla="*/ 146480 w 1300050"/>
                <a:gd name="connsiteY34" fmla="*/ 119981 h 946848"/>
                <a:gd name="connsiteX35" fmla="*/ 131896 w 1300050"/>
                <a:gd name="connsiteY35" fmla="*/ 130554 h 946848"/>
                <a:gd name="connsiteX36" fmla="*/ 111333 w 1300050"/>
                <a:gd name="connsiteY36" fmla="*/ 146304 h 946848"/>
                <a:gd name="connsiteX37" fmla="*/ 103021 w 1300050"/>
                <a:gd name="connsiteY37" fmla="*/ 152575 h 946848"/>
                <a:gd name="connsiteX38" fmla="*/ 72468 w 1300050"/>
                <a:gd name="connsiteY38" fmla="*/ 157096 h 946848"/>
                <a:gd name="connsiteX39" fmla="*/ 58759 w 1300050"/>
                <a:gd name="connsiteY39" fmla="*/ 163221 h 946848"/>
                <a:gd name="connsiteX40" fmla="*/ 50811 w 1300050"/>
                <a:gd name="connsiteY40" fmla="*/ 166284 h 946848"/>
                <a:gd name="connsiteX41" fmla="*/ 83843 w 1300050"/>
                <a:gd name="connsiteY41" fmla="*/ 185388 h 946848"/>
                <a:gd name="connsiteX42" fmla="*/ 107760 w 1300050"/>
                <a:gd name="connsiteY42" fmla="*/ 183493 h 946848"/>
                <a:gd name="connsiteX43" fmla="*/ 146845 w 1300050"/>
                <a:gd name="connsiteY43" fmla="*/ 206462 h 946848"/>
                <a:gd name="connsiteX44" fmla="*/ 166752 w 1300050"/>
                <a:gd name="connsiteY44" fmla="*/ 227536 h 946848"/>
                <a:gd name="connsiteX45" fmla="*/ 200367 w 1300050"/>
                <a:gd name="connsiteY45" fmla="*/ 252182 h 946848"/>
                <a:gd name="connsiteX46" fmla="*/ 201752 w 1300050"/>
                <a:gd name="connsiteY46" fmla="*/ 252182 h 946848"/>
                <a:gd name="connsiteX47" fmla="*/ 212982 w 1300050"/>
                <a:gd name="connsiteY47" fmla="*/ 283829 h 946848"/>
                <a:gd name="connsiteX48" fmla="*/ 249004 w 1300050"/>
                <a:gd name="connsiteY48" fmla="*/ 291923 h 946848"/>
                <a:gd name="connsiteX49" fmla="*/ 208461 w 1300050"/>
                <a:gd name="connsiteY49" fmla="*/ 304027 h 946848"/>
                <a:gd name="connsiteX50" fmla="*/ 179950 w 1300050"/>
                <a:gd name="connsiteY50" fmla="*/ 312996 h 946848"/>
                <a:gd name="connsiteX51" fmla="*/ 136199 w 1300050"/>
                <a:gd name="connsiteY51" fmla="*/ 311319 h 946848"/>
                <a:gd name="connsiteX52" fmla="*/ 136199 w 1300050"/>
                <a:gd name="connsiteY52" fmla="*/ 287985 h 946848"/>
                <a:gd name="connsiteX53" fmla="*/ 115927 w 1300050"/>
                <a:gd name="connsiteY53" fmla="*/ 279381 h 946848"/>
                <a:gd name="connsiteX54" fmla="*/ 94052 w 1300050"/>
                <a:gd name="connsiteY54" fmla="*/ 288350 h 946848"/>
                <a:gd name="connsiteX55" fmla="*/ 75312 w 1300050"/>
                <a:gd name="connsiteY55" fmla="*/ 310225 h 946848"/>
                <a:gd name="connsiteX56" fmla="*/ 46144 w 1300050"/>
                <a:gd name="connsiteY56" fmla="*/ 313507 h 946848"/>
                <a:gd name="connsiteX57" fmla="*/ 351 w 1300050"/>
                <a:gd name="connsiteY57" fmla="*/ 341799 h 946848"/>
                <a:gd name="connsiteX58" fmla="*/ 49134 w 1300050"/>
                <a:gd name="connsiteY58" fmla="*/ 362873 h 946848"/>
                <a:gd name="connsiteX59" fmla="*/ 43154 w 1300050"/>
                <a:gd name="connsiteY59" fmla="*/ 380665 h 946848"/>
                <a:gd name="connsiteX60" fmla="*/ 68676 w 1300050"/>
                <a:gd name="connsiteY60" fmla="*/ 407426 h 946848"/>
                <a:gd name="connsiteX61" fmla="*/ 82458 w 1300050"/>
                <a:gd name="connsiteY61" fmla="*/ 411436 h 946848"/>
                <a:gd name="connsiteX62" fmla="*/ 88437 w 1300050"/>
                <a:gd name="connsiteY62" fmla="*/ 410415 h 946848"/>
                <a:gd name="connsiteX63" fmla="*/ 106958 w 1300050"/>
                <a:gd name="connsiteY63" fmla="*/ 405311 h 946848"/>
                <a:gd name="connsiteX64" fmla="*/ 119281 w 1300050"/>
                <a:gd name="connsiteY64" fmla="*/ 405311 h 946848"/>
                <a:gd name="connsiteX65" fmla="*/ 133282 w 1300050"/>
                <a:gd name="connsiteY65" fmla="*/ 408082 h 946848"/>
                <a:gd name="connsiteX66" fmla="*/ 140574 w 1300050"/>
                <a:gd name="connsiteY66" fmla="*/ 407426 h 946848"/>
                <a:gd name="connsiteX67" fmla="*/ 154428 w 1300050"/>
                <a:gd name="connsiteY67" fmla="*/ 412238 h 946848"/>
                <a:gd name="connsiteX68" fmla="*/ 161720 w 1300050"/>
                <a:gd name="connsiteY68" fmla="*/ 415009 h 946848"/>
                <a:gd name="connsiteX69" fmla="*/ 171491 w 1300050"/>
                <a:gd name="connsiteY69" fmla="*/ 411509 h 946848"/>
                <a:gd name="connsiteX70" fmla="*/ 231503 w 1300050"/>
                <a:gd name="connsiteY70" fmla="*/ 388832 h 946848"/>
                <a:gd name="connsiteX71" fmla="*/ 221732 w 1300050"/>
                <a:gd name="connsiteY71" fmla="*/ 413916 h 946848"/>
                <a:gd name="connsiteX72" fmla="*/ 225524 w 1300050"/>
                <a:gd name="connsiteY72" fmla="*/ 462552 h 946848"/>
                <a:gd name="connsiteX73" fmla="*/ 184252 w 1300050"/>
                <a:gd name="connsiteY73" fmla="*/ 465761 h 946848"/>
                <a:gd name="connsiteX74" fmla="*/ 180825 w 1300050"/>
                <a:gd name="connsiteY74" fmla="*/ 466854 h 946848"/>
                <a:gd name="connsiteX75" fmla="*/ 177179 w 1300050"/>
                <a:gd name="connsiteY75" fmla="*/ 475969 h 946848"/>
                <a:gd name="connsiteX76" fmla="*/ 166241 w 1300050"/>
                <a:gd name="connsiteY76" fmla="*/ 495730 h 946848"/>
                <a:gd name="connsiteX77" fmla="*/ 144803 w 1300050"/>
                <a:gd name="connsiteY77" fmla="*/ 492741 h 946848"/>
                <a:gd name="connsiteX78" fmla="*/ 122125 w 1300050"/>
                <a:gd name="connsiteY78" fmla="*/ 483553 h 946848"/>
                <a:gd name="connsiteX79" fmla="*/ 117167 w 1300050"/>
                <a:gd name="connsiteY79" fmla="*/ 483990 h 946848"/>
                <a:gd name="connsiteX80" fmla="*/ 114688 w 1300050"/>
                <a:gd name="connsiteY80" fmla="*/ 485740 h 946848"/>
                <a:gd name="connsiteX81" fmla="*/ 121979 w 1300050"/>
                <a:gd name="connsiteY81" fmla="*/ 506668 h 946848"/>
                <a:gd name="connsiteX82" fmla="*/ 121979 w 1300050"/>
                <a:gd name="connsiteY82" fmla="*/ 511408 h 946848"/>
                <a:gd name="connsiteX83" fmla="*/ 111115 w 1300050"/>
                <a:gd name="connsiteY83" fmla="*/ 536492 h 946848"/>
                <a:gd name="connsiteX84" fmla="*/ 91864 w 1300050"/>
                <a:gd name="connsiteY84" fmla="*/ 546117 h 946848"/>
                <a:gd name="connsiteX85" fmla="*/ 91135 w 1300050"/>
                <a:gd name="connsiteY85" fmla="*/ 560701 h 946848"/>
                <a:gd name="connsiteX86" fmla="*/ 74145 w 1300050"/>
                <a:gd name="connsiteY86" fmla="*/ 581920 h 946848"/>
                <a:gd name="connsiteX87" fmla="*/ 65613 w 1300050"/>
                <a:gd name="connsiteY87" fmla="*/ 586587 h 946848"/>
                <a:gd name="connsiteX88" fmla="*/ 90624 w 1300050"/>
                <a:gd name="connsiteY88" fmla="*/ 600296 h 946848"/>
                <a:gd name="connsiteX89" fmla="*/ 89166 w 1300050"/>
                <a:gd name="connsiteY89" fmla="*/ 635151 h 946848"/>
                <a:gd name="connsiteX90" fmla="*/ 117021 w 1300050"/>
                <a:gd name="connsiteY90" fmla="*/ 660454 h 946848"/>
                <a:gd name="connsiteX91" fmla="*/ 131605 w 1300050"/>
                <a:gd name="connsiteY91" fmla="*/ 657683 h 946848"/>
                <a:gd name="connsiteX92" fmla="*/ 161793 w 1300050"/>
                <a:gd name="connsiteY92" fmla="*/ 673506 h 946848"/>
                <a:gd name="connsiteX93" fmla="*/ 170762 w 1300050"/>
                <a:gd name="connsiteY93" fmla="*/ 671610 h 946848"/>
                <a:gd name="connsiteX94" fmla="*/ 187971 w 1300050"/>
                <a:gd name="connsiteY94" fmla="*/ 656224 h 946848"/>
                <a:gd name="connsiteX95" fmla="*/ 201534 w 1300050"/>
                <a:gd name="connsiteY95" fmla="*/ 697496 h 946848"/>
                <a:gd name="connsiteX96" fmla="*/ 198617 w 1300050"/>
                <a:gd name="connsiteY96" fmla="*/ 731914 h 946848"/>
                <a:gd name="connsiteX97" fmla="*/ 205398 w 1300050"/>
                <a:gd name="connsiteY97" fmla="*/ 731039 h 946848"/>
                <a:gd name="connsiteX98" fmla="*/ 209846 w 1300050"/>
                <a:gd name="connsiteY98" fmla="*/ 731039 h 946848"/>
                <a:gd name="connsiteX99" fmla="*/ 213784 w 1300050"/>
                <a:gd name="connsiteY99" fmla="*/ 728632 h 946848"/>
                <a:gd name="connsiteX100" fmla="*/ 225816 w 1300050"/>
                <a:gd name="connsiteY100" fmla="*/ 723966 h 946848"/>
                <a:gd name="connsiteX101" fmla="*/ 233107 w 1300050"/>
                <a:gd name="connsiteY101" fmla="*/ 719955 h 946848"/>
                <a:gd name="connsiteX102" fmla="*/ 279338 w 1300050"/>
                <a:gd name="connsiteY102" fmla="*/ 715872 h 946848"/>
                <a:gd name="connsiteX103" fmla="*/ 281161 w 1300050"/>
                <a:gd name="connsiteY103" fmla="*/ 715434 h 946848"/>
                <a:gd name="connsiteX104" fmla="*/ 332887 w 1300050"/>
                <a:gd name="connsiteY104" fmla="*/ 707143 h 946848"/>
                <a:gd name="connsiteX105" fmla="*/ 336944 w 1300050"/>
                <a:gd name="connsiteY105" fmla="*/ 710549 h 946848"/>
                <a:gd name="connsiteX106" fmla="*/ 347079 w 1300050"/>
                <a:gd name="connsiteY106" fmla="*/ 728560 h 946848"/>
                <a:gd name="connsiteX107" fmla="*/ 353569 w 1300050"/>
                <a:gd name="connsiteY107" fmla="*/ 725716 h 946848"/>
                <a:gd name="connsiteX108" fmla="*/ 354298 w 1300050"/>
                <a:gd name="connsiteY108" fmla="*/ 742706 h 946848"/>
                <a:gd name="connsiteX109" fmla="*/ 342267 w 1300050"/>
                <a:gd name="connsiteY109" fmla="*/ 801041 h 946848"/>
                <a:gd name="connsiteX110" fmla="*/ 300995 w 1300050"/>
                <a:gd name="connsiteY110" fmla="*/ 839906 h 946848"/>
                <a:gd name="connsiteX111" fmla="*/ 243972 w 1300050"/>
                <a:gd name="connsiteY111" fmla="*/ 888543 h 946848"/>
                <a:gd name="connsiteX112" fmla="*/ 191471 w 1300050"/>
                <a:gd name="connsiteY112" fmla="*/ 894231 h 946848"/>
                <a:gd name="connsiteX113" fmla="*/ 166679 w 1300050"/>
                <a:gd name="connsiteY113" fmla="*/ 933899 h 946848"/>
                <a:gd name="connsiteX114" fmla="*/ 207221 w 1300050"/>
                <a:gd name="connsiteY114" fmla="*/ 910419 h 946848"/>
                <a:gd name="connsiteX115" fmla="*/ 219180 w 1300050"/>
                <a:gd name="connsiteY115" fmla="*/ 909617 h 946848"/>
                <a:gd name="connsiteX116" fmla="*/ 246962 w 1300050"/>
                <a:gd name="connsiteY116" fmla="*/ 899918 h 946848"/>
                <a:gd name="connsiteX117" fmla="*/ 271754 w 1300050"/>
                <a:gd name="connsiteY117" fmla="*/ 896637 h 946848"/>
                <a:gd name="connsiteX118" fmla="*/ 301797 w 1300050"/>
                <a:gd name="connsiteY118" fmla="*/ 883658 h 946848"/>
                <a:gd name="connsiteX119" fmla="*/ 321995 w 1300050"/>
                <a:gd name="connsiteY119" fmla="*/ 861782 h 946848"/>
                <a:gd name="connsiteX120" fmla="*/ 383539 w 1300050"/>
                <a:gd name="connsiteY120" fmla="*/ 823718 h 946848"/>
                <a:gd name="connsiteX121" fmla="*/ 397102 w 1300050"/>
                <a:gd name="connsiteY121" fmla="*/ 804249 h 946848"/>
                <a:gd name="connsiteX122" fmla="*/ 434582 w 1300050"/>
                <a:gd name="connsiteY122" fmla="*/ 779165 h 946848"/>
                <a:gd name="connsiteX123" fmla="*/ 460103 w 1300050"/>
                <a:gd name="connsiteY123" fmla="*/ 768665 h 946848"/>
                <a:gd name="connsiteX124" fmla="*/ 472135 w 1300050"/>
                <a:gd name="connsiteY124" fmla="*/ 741904 h 946848"/>
                <a:gd name="connsiteX125" fmla="*/ 489854 w 1300050"/>
                <a:gd name="connsiteY125" fmla="*/ 724184 h 946848"/>
                <a:gd name="connsiteX126" fmla="*/ 462874 w 1300050"/>
                <a:gd name="connsiteY126" fmla="*/ 709601 h 946848"/>
                <a:gd name="connsiteX127" fmla="*/ 490656 w 1300050"/>
                <a:gd name="connsiteY127" fmla="*/ 683642 h 946848"/>
                <a:gd name="connsiteX128" fmla="*/ 513115 w 1300050"/>
                <a:gd name="connsiteY128" fmla="*/ 661766 h 946848"/>
                <a:gd name="connsiteX129" fmla="*/ 535647 w 1300050"/>
                <a:gd name="connsiteY129" fmla="*/ 635078 h 946848"/>
                <a:gd name="connsiteX130" fmla="*/ 552929 w 1300050"/>
                <a:gd name="connsiteY130" fmla="*/ 613202 h 946848"/>
                <a:gd name="connsiteX131" fmla="*/ 582096 w 1300050"/>
                <a:gd name="connsiteY131" fmla="*/ 591327 h 946848"/>
                <a:gd name="connsiteX132" fmla="*/ 602368 w 1300050"/>
                <a:gd name="connsiteY132" fmla="*/ 600223 h 946848"/>
                <a:gd name="connsiteX133" fmla="*/ 603097 w 1300050"/>
                <a:gd name="connsiteY133" fmla="*/ 614004 h 946848"/>
                <a:gd name="connsiteX134" fmla="*/ 567877 w 1300050"/>
                <a:gd name="connsiteY134" fmla="*/ 621296 h 946848"/>
                <a:gd name="connsiteX135" fmla="*/ 554314 w 1300050"/>
                <a:gd name="connsiteY135" fmla="*/ 654474 h 946848"/>
                <a:gd name="connsiteX136" fmla="*/ 556575 w 1300050"/>
                <a:gd name="connsiteY136" fmla="*/ 681235 h 946848"/>
                <a:gd name="connsiteX137" fmla="*/ 544616 w 1300050"/>
                <a:gd name="connsiteY137" fmla="*/ 697423 h 946848"/>
                <a:gd name="connsiteX138" fmla="*/ 558179 w 1300050"/>
                <a:gd name="connsiteY138" fmla="*/ 709601 h 946848"/>
                <a:gd name="connsiteX139" fmla="*/ 624972 w 1300050"/>
                <a:gd name="connsiteY139" fmla="*/ 669860 h 946848"/>
                <a:gd name="connsiteX140" fmla="*/ 673755 w 1300050"/>
                <a:gd name="connsiteY140" fmla="*/ 667454 h 946848"/>
                <a:gd name="connsiteX141" fmla="*/ 674484 w 1300050"/>
                <a:gd name="connsiteY141" fmla="*/ 648860 h 946848"/>
                <a:gd name="connsiteX142" fmla="*/ 659463 w 1300050"/>
                <a:gd name="connsiteY142" fmla="*/ 626984 h 946848"/>
                <a:gd name="connsiteX143" fmla="*/ 670765 w 1300050"/>
                <a:gd name="connsiteY143" fmla="*/ 609119 h 946848"/>
                <a:gd name="connsiteX144" fmla="*/ 689505 w 1300050"/>
                <a:gd name="connsiteY144" fmla="*/ 607515 h 946848"/>
                <a:gd name="connsiteX145" fmla="*/ 714225 w 1300050"/>
                <a:gd name="connsiteY145" fmla="*/ 617213 h 946848"/>
                <a:gd name="connsiteX146" fmla="*/ 740549 w 1300050"/>
                <a:gd name="connsiteY146" fmla="*/ 623703 h 946848"/>
                <a:gd name="connsiteX147" fmla="*/ 725527 w 1300050"/>
                <a:gd name="connsiteY147" fmla="*/ 635880 h 946848"/>
                <a:gd name="connsiteX148" fmla="*/ 729246 w 1300050"/>
                <a:gd name="connsiteY148" fmla="*/ 648860 h 946848"/>
                <a:gd name="connsiteX149" fmla="*/ 756299 w 1300050"/>
                <a:gd name="connsiteY149" fmla="*/ 643172 h 946848"/>
                <a:gd name="connsiteX150" fmla="*/ 776570 w 1300050"/>
                <a:gd name="connsiteY150" fmla="*/ 639891 h 946848"/>
                <a:gd name="connsiteX151" fmla="*/ 783862 w 1300050"/>
                <a:gd name="connsiteY151" fmla="*/ 646745 h 946848"/>
                <a:gd name="connsiteX152" fmla="*/ 791956 w 1300050"/>
                <a:gd name="connsiteY152" fmla="*/ 635151 h 946848"/>
                <a:gd name="connsiteX153" fmla="*/ 818061 w 1300050"/>
                <a:gd name="connsiteY153" fmla="*/ 624723 h 946848"/>
                <a:gd name="connsiteX154" fmla="*/ 844093 w 1300050"/>
                <a:gd name="connsiteY154" fmla="*/ 635151 h 946848"/>
                <a:gd name="connsiteX155" fmla="*/ 858677 w 1300050"/>
                <a:gd name="connsiteY155" fmla="*/ 653672 h 946848"/>
                <a:gd name="connsiteX156" fmla="*/ 859770 w 1300050"/>
                <a:gd name="connsiteY156" fmla="*/ 654839 h 946848"/>
                <a:gd name="connsiteX157" fmla="*/ 878948 w 1300050"/>
                <a:gd name="connsiteY157" fmla="*/ 649589 h 946848"/>
                <a:gd name="connsiteX158" fmla="*/ 891709 w 1300050"/>
                <a:gd name="connsiteY158" fmla="*/ 651558 h 946848"/>
                <a:gd name="connsiteX159" fmla="*/ 906293 w 1300050"/>
                <a:gd name="connsiteY159" fmla="*/ 658849 h 946848"/>
                <a:gd name="connsiteX160" fmla="*/ 918616 w 1300050"/>
                <a:gd name="connsiteY160" fmla="*/ 671610 h 946848"/>
                <a:gd name="connsiteX161" fmla="*/ 925908 w 1300050"/>
                <a:gd name="connsiteY161" fmla="*/ 678902 h 946848"/>
                <a:gd name="connsiteX162" fmla="*/ 926345 w 1300050"/>
                <a:gd name="connsiteY162" fmla="*/ 679412 h 946848"/>
                <a:gd name="connsiteX163" fmla="*/ 967180 w 1300050"/>
                <a:gd name="connsiteY163" fmla="*/ 664829 h 946848"/>
                <a:gd name="connsiteX164" fmla="*/ 960398 w 1300050"/>
                <a:gd name="connsiteY164" fmla="*/ 687506 h 946848"/>
                <a:gd name="connsiteX165" fmla="*/ 973888 w 1300050"/>
                <a:gd name="connsiteY165" fmla="*/ 699246 h 946848"/>
                <a:gd name="connsiteX166" fmla="*/ 989930 w 1300050"/>
                <a:gd name="connsiteY166" fmla="*/ 703840 h 946848"/>
                <a:gd name="connsiteX167" fmla="*/ 1004514 w 1300050"/>
                <a:gd name="connsiteY167" fmla="*/ 712663 h 946848"/>
                <a:gd name="connsiteX168" fmla="*/ 1011806 w 1300050"/>
                <a:gd name="connsiteY168" fmla="*/ 717038 h 946848"/>
                <a:gd name="connsiteX169" fmla="*/ 1036379 w 1300050"/>
                <a:gd name="connsiteY169" fmla="*/ 727174 h 946848"/>
                <a:gd name="connsiteX170" fmla="*/ 1051838 w 1300050"/>
                <a:gd name="connsiteY170" fmla="*/ 745185 h 946848"/>
                <a:gd name="connsiteX171" fmla="*/ 1058693 w 1300050"/>
                <a:gd name="connsiteY171" fmla="*/ 757217 h 946848"/>
                <a:gd name="connsiteX172" fmla="*/ 1076193 w 1300050"/>
                <a:gd name="connsiteY172" fmla="*/ 738476 h 946848"/>
                <a:gd name="connsiteX173" fmla="*/ 1103173 w 1300050"/>
                <a:gd name="connsiteY173" fmla="*/ 753862 h 946848"/>
                <a:gd name="connsiteX174" fmla="*/ 1106163 w 1300050"/>
                <a:gd name="connsiteY174" fmla="*/ 723091 h 946848"/>
                <a:gd name="connsiteX175" fmla="*/ 1119726 w 1300050"/>
                <a:gd name="connsiteY175" fmla="*/ 726372 h 946848"/>
                <a:gd name="connsiteX176" fmla="*/ 1121986 w 1300050"/>
                <a:gd name="connsiteY176" fmla="*/ 774134 h 946848"/>
                <a:gd name="connsiteX177" fmla="*/ 1097194 w 1300050"/>
                <a:gd name="connsiteY177" fmla="*/ 768519 h 946848"/>
                <a:gd name="connsiteX178" fmla="*/ 1073933 w 1300050"/>
                <a:gd name="connsiteY178" fmla="*/ 774936 h 946848"/>
                <a:gd name="connsiteX179" fmla="*/ 1101715 w 1300050"/>
                <a:gd name="connsiteY179" fmla="*/ 810593 h 946848"/>
                <a:gd name="connsiteX180" fmla="*/ 1112215 w 1300050"/>
                <a:gd name="connsiteY180" fmla="*/ 835750 h 946848"/>
                <a:gd name="connsiteX181" fmla="*/ 1127965 w 1300050"/>
                <a:gd name="connsiteY181" fmla="*/ 856824 h 946848"/>
                <a:gd name="connsiteX182" fmla="*/ 1124976 w 1300050"/>
                <a:gd name="connsiteY182" fmla="*/ 817156 h 946848"/>
                <a:gd name="connsiteX183" fmla="*/ 1130226 w 1300050"/>
                <a:gd name="connsiteY183" fmla="*/ 792801 h 946848"/>
                <a:gd name="connsiteX184" fmla="*/ 1134747 w 1300050"/>
                <a:gd name="connsiteY184" fmla="*/ 818687 h 946848"/>
                <a:gd name="connsiteX185" fmla="*/ 1154945 w 1300050"/>
                <a:gd name="connsiteY185" fmla="*/ 806582 h 946848"/>
                <a:gd name="connsiteX186" fmla="*/ 1154216 w 1300050"/>
                <a:gd name="connsiteY186" fmla="*/ 771727 h 946848"/>
                <a:gd name="connsiteX187" fmla="*/ 1174487 w 1300050"/>
                <a:gd name="connsiteY187" fmla="*/ 796811 h 946848"/>
                <a:gd name="connsiteX188" fmla="*/ 1163258 w 1300050"/>
                <a:gd name="connsiteY188" fmla="*/ 821968 h 946848"/>
                <a:gd name="connsiteX189" fmla="*/ 1144445 w 1300050"/>
                <a:gd name="connsiteY189" fmla="*/ 831667 h 946848"/>
                <a:gd name="connsiteX190" fmla="*/ 1148237 w 1300050"/>
                <a:gd name="connsiteY190" fmla="*/ 869730 h 946848"/>
                <a:gd name="connsiteX191" fmla="*/ 1161727 w 1300050"/>
                <a:gd name="connsiteY191" fmla="*/ 856824 h 946848"/>
                <a:gd name="connsiteX192" fmla="*/ 1183602 w 1300050"/>
                <a:gd name="connsiteY192" fmla="*/ 851938 h 946848"/>
                <a:gd name="connsiteX193" fmla="*/ 1212113 w 1300050"/>
                <a:gd name="connsiteY193" fmla="*/ 876220 h 946848"/>
                <a:gd name="connsiteX194" fmla="*/ 1198551 w 1300050"/>
                <a:gd name="connsiteY194" fmla="*/ 858428 h 946848"/>
                <a:gd name="connsiteX195" fmla="*/ 1199353 w 1300050"/>
                <a:gd name="connsiteY195" fmla="*/ 838156 h 946848"/>
                <a:gd name="connsiteX196" fmla="*/ 1225603 w 1300050"/>
                <a:gd name="connsiteY196" fmla="*/ 874616 h 946848"/>
                <a:gd name="connsiteX197" fmla="*/ 1208322 w 1300050"/>
                <a:gd name="connsiteY197" fmla="*/ 893283 h 946848"/>
                <a:gd name="connsiteX198" fmla="*/ 1179154 w 1300050"/>
                <a:gd name="connsiteY198" fmla="*/ 877897 h 946848"/>
                <a:gd name="connsiteX199" fmla="*/ 1183675 w 1300050"/>
                <a:gd name="connsiteY199" fmla="*/ 906189 h 946848"/>
                <a:gd name="connsiteX200" fmla="*/ 1184404 w 1300050"/>
                <a:gd name="connsiteY200" fmla="*/ 941847 h 946848"/>
                <a:gd name="connsiteX201" fmla="*/ 1195634 w 1300050"/>
                <a:gd name="connsiteY201" fmla="*/ 929742 h 946848"/>
                <a:gd name="connsiteX202" fmla="*/ 1214374 w 1300050"/>
                <a:gd name="connsiteY202" fmla="*/ 937034 h 946848"/>
                <a:gd name="connsiteX203" fmla="*/ 1221666 w 1300050"/>
                <a:gd name="connsiteY203" fmla="*/ 916763 h 946848"/>
                <a:gd name="connsiteX204" fmla="*/ 1238948 w 1300050"/>
                <a:gd name="connsiteY204" fmla="*/ 923252 h 946848"/>
                <a:gd name="connsiteX205" fmla="*/ 1254698 w 1300050"/>
                <a:gd name="connsiteY205" fmla="*/ 914283 h 946848"/>
                <a:gd name="connsiteX206" fmla="*/ 1257688 w 1300050"/>
                <a:gd name="connsiteY206" fmla="*/ 940243 h 946848"/>
                <a:gd name="connsiteX207" fmla="*/ 1272271 w 1300050"/>
                <a:gd name="connsiteY207" fmla="*/ 942649 h 946848"/>
                <a:gd name="connsiteX208" fmla="*/ 1272271 w 1300050"/>
                <a:gd name="connsiteY208" fmla="*/ 946732 h 946848"/>
                <a:gd name="connsiteX209" fmla="*/ 1295314 w 1300050"/>
                <a:gd name="connsiteY209" fmla="*/ 929159 h 946848"/>
                <a:gd name="connsiteX210" fmla="*/ 1287803 w 1300050"/>
                <a:gd name="connsiteY210" fmla="*/ 895689 h 946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Lst>
              <a:rect l="l" t="t" r="r" b="b"/>
              <a:pathLst>
                <a:path w="1300050" h="946848">
                  <a:moveTo>
                    <a:pt x="1287803" y="895689"/>
                  </a:moveTo>
                  <a:cubicBezTo>
                    <a:pt x="1292834" y="881616"/>
                    <a:pt x="1293855" y="873011"/>
                    <a:pt x="1255792" y="856824"/>
                  </a:cubicBezTo>
                  <a:cubicBezTo>
                    <a:pt x="1217728" y="840636"/>
                    <a:pt x="1221812" y="829771"/>
                    <a:pt x="1195780" y="780113"/>
                  </a:cubicBezTo>
                  <a:cubicBezTo>
                    <a:pt x="1169748" y="730455"/>
                    <a:pt x="1122861" y="708799"/>
                    <a:pt x="1122861" y="690496"/>
                  </a:cubicBezTo>
                  <a:cubicBezTo>
                    <a:pt x="1122861" y="672193"/>
                    <a:pt x="1076849" y="674235"/>
                    <a:pt x="1076849" y="688308"/>
                  </a:cubicBezTo>
                  <a:cubicBezTo>
                    <a:pt x="1076849" y="702382"/>
                    <a:pt x="1056870" y="706684"/>
                    <a:pt x="1045859" y="714195"/>
                  </a:cubicBezTo>
                  <a:cubicBezTo>
                    <a:pt x="1034848" y="721705"/>
                    <a:pt x="1029817" y="709892"/>
                    <a:pt x="1019827" y="695892"/>
                  </a:cubicBezTo>
                  <a:cubicBezTo>
                    <a:pt x="1009837" y="681892"/>
                    <a:pt x="985774" y="667818"/>
                    <a:pt x="985774" y="659433"/>
                  </a:cubicBezTo>
                  <a:cubicBezTo>
                    <a:pt x="985774" y="651047"/>
                    <a:pt x="979795" y="632453"/>
                    <a:pt x="962805" y="641057"/>
                  </a:cubicBezTo>
                  <a:cubicBezTo>
                    <a:pt x="945814" y="649662"/>
                    <a:pt x="936773" y="641057"/>
                    <a:pt x="931741" y="647547"/>
                  </a:cubicBezTo>
                  <a:cubicBezTo>
                    <a:pt x="926710" y="654037"/>
                    <a:pt x="913803" y="643609"/>
                    <a:pt x="913803" y="643609"/>
                  </a:cubicBezTo>
                  <a:lnTo>
                    <a:pt x="913803" y="83448"/>
                  </a:lnTo>
                  <a:cubicBezTo>
                    <a:pt x="908502" y="82945"/>
                    <a:pt x="903281" y="81771"/>
                    <a:pt x="898271" y="79948"/>
                  </a:cubicBezTo>
                  <a:cubicBezTo>
                    <a:pt x="878073" y="71708"/>
                    <a:pt x="848906" y="57197"/>
                    <a:pt x="831041" y="58072"/>
                  </a:cubicBezTo>
                  <a:cubicBezTo>
                    <a:pt x="827088" y="68237"/>
                    <a:pt x="818798" y="76105"/>
                    <a:pt x="808436" y="79511"/>
                  </a:cubicBezTo>
                  <a:cubicBezTo>
                    <a:pt x="785255" y="87415"/>
                    <a:pt x="759639" y="82843"/>
                    <a:pt x="740621" y="67406"/>
                  </a:cubicBezTo>
                  <a:cubicBezTo>
                    <a:pt x="732520" y="83784"/>
                    <a:pt x="717827" y="95932"/>
                    <a:pt x="700224" y="100803"/>
                  </a:cubicBezTo>
                  <a:cubicBezTo>
                    <a:pt x="682381" y="105914"/>
                    <a:pt x="663546" y="96814"/>
                    <a:pt x="656473" y="79656"/>
                  </a:cubicBezTo>
                  <a:cubicBezTo>
                    <a:pt x="648365" y="76142"/>
                    <a:pt x="640956" y="71205"/>
                    <a:pt x="634598" y="65073"/>
                  </a:cubicBezTo>
                  <a:cubicBezTo>
                    <a:pt x="632993" y="63541"/>
                    <a:pt x="630952" y="61573"/>
                    <a:pt x="628837" y="59385"/>
                  </a:cubicBezTo>
                  <a:cubicBezTo>
                    <a:pt x="612409" y="59341"/>
                    <a:pt x="596004" y="58080"/>
                    <a:pt x="579763" y="55593"/>
                  </a:cubicBezTo>
                  <a:cubicBezTo>
                    <a:pt x="568315" y="54310"/>
                    <a:pt x="558751" y="46296"/>
                    <a:pt x="555481" y="35249"/>
                  </a:cubicBezTo>
                  <a:lnTo>
                    <a:pt x="551616" y="36489"/>
                  </a:lnTo>
                  <a:cubicBezTo>
                    <a:pt x="541116" y="40572"/>
                    <a:pt x="543376" y="24384"/>
                    <a:pt x="529741" y="25988"/>
                  </a:cubicBezTo>
                  <a:cubicBezTo>
                    <a:pt x="516105" y="27592"/>
                    <a:pt x="526751" y="19498"/>
                    <a:pt x="519240" y="7394"/>
                  </a:cubicBezTo>
                  <a:cubicBezTo>
                    <a:pt x="511730" y="-4711"/>
                    <a:pt x="474177" y="6519"/>
                    <a:pt x="460905" y="8196"/>
                  </a:cubicBezTo>
                  <a:cubicBezTo>
                    <a:pt x="451207" y="9290"/>
                    <a:pt x="446322" y="5061"/>
                    <a:pt x="445009" y="-117"/>
                  </a:cubicBezTo>
                  <a:cubicBezTo>
                    <a:pt x="436859" y="1021"/>
                    <a:pt x="428777" y="2603"/>
                    <a:pt x="420800" y="4623"/>
                  </a:cubicBezTo>
                  <a:cubicBezTo>
                    <a:pt x="418163" y="6103"/>
                    <a:pt x="415218" y="6956"/>
                    <a:pt x="412196" y="7102"/>
                  </a:cubicBezTo>
                  <a:cubicBezTo>
                    <a:pt x="389968" y="13818"/>
                    <a:pt x="368255" y="22124"/>
                    <a:pt x="347225" y="31968"/>
                  </a:cubicBezTo>
                  <a:cubicBezTo>
                    <a:pt x="334829" y="41666"/>
                    <a:pt x="322360" y="51291"/>
                    <a:pt x="309380" y="60333"/>
                  </a:cubicBezTo>
                  <a:cubicBezTo>
                    <a:pt x="299877" y="66713"/>
                    <a:pt x="287719" y="67625"/>
                    <a:pt x="277369" y="62739"/>
                  </a:cubicBezTo>
                  <a:lnTo>
                    <a:pt x="274234" y="63979"/>
                  </a:lnTo>
                  <a:cubicBezTo>
                    <a:pt x="231722" y="80240"/>
                    <a:pt x="189940" y="97740"/>
                    <a:pt x="148959" y="116918"/>
                  </a:cubicBezTo>
                  <a:lnTo>
                    <a:pt x="146480" y="119981"/>
                  </a:lnTo>
                  <a:cubicBezTo>
                    <a:pt x="142444" y="124523"/>
                    <a:pt x="137467" y="128133"/>
                    <a:pt x="131896" y="130554"/>
                  </a:cubicBezTo>
                  <a:cubicBezTo>
                    <a:pt x="125042" y="135877"/>
                    <a:pt x="118261" y="141127"/>
                    <a:pt x="111333" y="146304"/>
                  </a:cubicBezTo>
                  <a:lnTo>
                    <a:pt x="103021" y="152575"/>
                  </a:lnTo>
                  <a:cubicBezTo>
                    <a:pt x="94437" y="159575"/>
                    <a:pt x="82711" y="161311"/>
                    <a:pt x="72468" y="157096"/>
                  </a:cubicBezTo>
                  <a:cubicBezTo>
                    <a:pt x="67801" y="158992"/>
                    <a:pt x="63207" y="160888"/>
                    <a:pt x="58759" y="163221"/>
                  </a:cubicBezTo>
                  <a:cubicBezTo>
                    <a:pt x="56208" y="164483"/>
                    <a:pt x="53548" y="165504"/>
                    <a:pt x="50811" y="166284"/>
                  </a:cubicBezTo>
                  <a:cubicBezTo>
                    <a:pt x="51686" y="172701"/>
                    <a:pt x="62842" y="178899"/>
                    <a:pt x="83843" y="185388"/>
                  </a:cubicBezTo>
                  <a:cubicBezTo>
                    <a:pt x="91443" y="182370"/>
                    <a:pt x="99779" y="181706"/>
                    <a:pt x="107760" y="183493"/>
                  </a:cubicBezTo>
                  <a:cubicBezTo>
                    <a:pt x="122634" y="187452"/>
                    <a:pt x="136147" y="195393"/>
                    <a:pt x="146845" y="206462"/>
                  </a:cubicBezTo>
                  <a:cubicBezTo>
                    <a:pt x="153699" y="213316"/>
                    <a:pt x="159387" y="221046"/>
                    <a:pt x="166752" y="227536"/>
                  </a:cubicBezTo>
                  <a:cubicBezTo>
                    <a:pt x="182338" y="226894"/>
                    <a:pt x="196293" y="237124"/>
                    <a:pt x="200367" y="252182"/>
                  </a:cubicBezTo>
                  <a:lnTo>
                    <a:pt x="201752" y="252182"/>
                  </a:lnTo>
                  <a:cubicBezTo>
                    <a:pt x="216336" y="254661"/>
                    <a:pt x="200221" y="277339"/>
                    <a:pt x="212982" y="283829"/>
                  </a:cubicBezTo>
                  <a:cubicBezTo>
                    <a:pt x="225743" y="290318"/>
                    <a:pt x="245212" y="280547"/>
                    <a:pt x="249004" y="291923"/>
                  </a:cubicBezTo>
                  <a:cubicBezTo>
                    <a:pt x="252796" y="303298"/>
                    <a:pt x="223482" y="291923"/>
                    <a:pt x="208461" y="304027"/>
                  </a:cubicBezTo>
                  <a:cubicBezTo>
                    <a:pt x="193440" y="316132"/>
                    <a:pt x="185929" y="321892"/>
                    <a:pt x="179950" y="312996"/>
                  </a:cubicBezTo>
                  <a:cubicBezTo>
                    <a:pt x="173970" y="304100"/>
                    <a:pt x="149178" y="309715"/>
                    <a:pt x="136199" y="311319"/>
                  </a:cubicBezTo>
                  <a:cubicBezTo>
                    <a:pt x="123219" y="312923"/>
                    <a:pt x="133938" y="296735"/>
                    <a:pt x="136199" y="287985"/>
                  </a:cubicBezTo>
                  <a:cubicBezTo>
                    <a:pt x="128818" y="286891"/>
                    <a:pt x="121840" y="283931"/>
                    <a:pt x="115927" y="279381"/>
                  </a:cubicBezTo>
                  <a:cubicBezTo>
                    <a:pt x="108153" y="281021"/>
                    <a:pt x="100740" y="284062"/>
                    <a:pt x="94052" y="288350"/>
                  </a:cubicBezTo>
                  <a:cubicBezTo>
                    <a:pt x="69259" y="303735"/>
                    <a:pt x="78301" y="298121"/>
                    <a:pt x="75312" y="310225"/>
                  </a:cubicBezTo>
                  <a:cubicBezTo>
                    <a:pt x="72322" y="322330"/>
                    <a:pt x="61749" y="302933"/>
                    <a:pt x="46144" y="313507"/>
                  </a:cubicBezTo>
                  <a:cubicBezTo>
                    <a:pt x="30539" y="324080"/>
                    <a:pt x="4872" y="331299"/>
                    <a:pt x="351" y="341799"/>
                  </a:cubicBezTo>
                  <a:cubicBezTo>
                    <a:pt x="-4170" y="352299"/>
                    <a:pt x="34185" y="359664"/>
                    <a:pt x="49134" y="362873"/>
                  </a:cubicBezTo>
                  <a:cubicBezTo>
                    <a:pt x="64082" y="366081"/>
                    <a:pt x="31123" y="376654"/>
                    <a:pt x="43154" y="380665"/>
                  </a:cubicBezTo>
                  <a:cubicBezTo>
                    <a:pt x="55186" y="384675"/>
                    <a:pt x="49936" y="396925"/>
                    <a:pt x="68676" y="407426"/>
                  </a:cubicBezTo>
                  <a:cubicBezTo>
                    <a:pt x="72975" y="409621"/>
                    <a:pt x="77651" y="410984"/>
                    <a:pt x="82458" y="411436"/>
                  </a:cubicBezTo>
                  <a:lnTo>
                    <a:pt x="88437" y="410415"/>
                  </a:lnTo>
                  <a:cubicBezTo>
                    <a:pt x="94076" y="407171"/>
                    <a:pt x="100451" y="405413"/>
                    <a:pt x="106958" y="405311"/>
                  </a:cubicBezTo>
                  <a:lnTo>
                    <a:pt x="119281" y="405311"/>
                  </a:lnTo>
                  <a:cubicBezTo>
                    <a:pt x="124083" y="405326"/>
                    <a:pt x="128836" y="406266"/>
                    <a:pt x="133282" y="408082"/>
                  </a:cubicBezTo>
                  <a:cubicBezTo>
                    <a:pt x="135700" y="407739"/>
                    <a:pt x="138134" y="407521"/>
                    <a:pt x="140574" y="407426"/>
                  </a:cubicBezTo>
                  <a:cubicBezTo>
                    <a:pt x="145491" y="407987"/>
                    <a:pt x="150222" y="409635"/>
                    <a:pt x="154428" y="412238"/>
                  </a:cubicBezTo>
                  <a:cubicBezTo>
                    <a:pt x="156943" y="412924"/>
                    <a:pt x="159385" y="413850"/>
                    <a:pt x="161720" y="415009"/>
                  </a:cubicBezTo>
                  <a:cubicBezTo>
                    <a:pt x="165385" y="415928"/>
                    <a:pt x="169243" y="414543"/>
                    <a:pt x="171491" y="411509"/>
                  </a:cubicBezTo>
                  <a:cubicBezTo>
                    <a:pt x="180460" y="400936"/>
                    <a:pt x="214222" y="371841"/>
                    <a:pt x="231503" y="388832"/>
                  </a:cubicBezTo>
                  <a:cubicBezTo>
                    <a:pt x="248785" y="405822"/>
                    <a:pt x="212763" y="403415"/>
                    <a:pt x="221732" y="413916"/>
                  </a:cubicBezTo>
                  <a:cubicBezTo>
                    <a:pt x="230701" y="424416"/>
                    <a:pt x="242004" y="449573"/>
                    <a:pt x="225524" y="462552"/>
                  </a:cubicBezTo>
                  <a:cubicBezTo>
                    <a:pt x="209044" y="475532"/>
                    <a:pt x="193221" y="466563"/>
                    <a:pt x="184252" y="465761"/>
                  </a:cubicBezTo>
                  <a:cubicBezTo>
                    <a:pt x="183001" y="465564"/>
                    <a:pt x="181730" y="465972"/>
                    <a:pt x="180825" y="466854"/>
                  </a:cubicBezTo>
                  <a:cubicBezTo>
                    <a:pt x="180026" y="470041"/>
                    <a:pt x="178800" y="473111"/>
                    <a:pt x="177179" y="475969"/>
                  </a:cubicBezTo>
                  <a:cubicBezTo>
                    <a:pt x="175717" y="483546"/>
                    <a:pt x="171886" y="490466"/>
                    <a:pt x="166241" y="495730"/>
                  </a:cubicBezTo>
                  <a:cubicBezTo>
                    <a:pt x="158949" y="502220"/>
                    <a:pt x="151657" y="498064"/>
                    <a:pt x="144803" y="492741"/>
                  </a:cubicBezTo>
                  <a:cubicBezTo>
                    <a:pt x="136375" y="492551"/>
                    <a:pt x="128307" y="489284"/>
                    <a:pt x="122125" y="483553"/>
                  </a:cubicBezTo>
                  <a:cubicBezTo>
                    <a:pt x="120448" y="483553"/>
                    <a:pt x="118844" y="483917"/>
                    <a:pt x="117167" y="483990"/>
                  </a:cubicBezTo>
                  <a:cubicBezTo>
                    <a:pt x="116273" y="484472"/>
                    <a:pt x="115440" y="485062"/>
                    <a:pt x="114688" y="485740"/>
                  </a:cubicBezTo>
                  <a:cubicBezTo>
                    <a:pt x="119266" y="491771"/>
                    <a:pt x="121818" y="499099"/>
                    <a:pt x="121979" y="506668"/>
                  </a:cubicBezTo>
                  <a:lnTo>
                    <a:pt x="121979" y="511408"/>
                  </a:lnTo>
                  <a:cubicBezTo>
                    <a:pt x="121748" y="520865"/>
                    <a:pt x="117852" y="529856"/>
                    <a:pt x="111115" y="536492"/>
                  </a:cubicBezTo>
                  <a:cubicBezTo>
                    <a:pt x="105880" y="541662"/>
                    <a:pt x="99138" y="545031"/>
                    <a:pt x="91864" y="546117"/>
                  </a:cubicBezTo>
                  <a:cubicBezTo>
                    <a:pt x="92572" y="550981"/>
                    <a:pt x="92324" y="555932"/>
                    <a:pt x="91135" y="560701"/>
                  </a:cubicBezTo>
                  <a:cubicBezTo>
                    <a:pt x="88419" y="569699"/>
                    <a:pt x="82332" y="577304"/>
                    <a:pt x="74145" y="581920"/>
                  </a:cubicBezTo>
                  <a:cubicBezTo>
                    <a:pt x="71228" y="583306"/>
                    <a:pt x="68457" y="584983"/>
                    <a:pt x="65613" y="586587"/>
                  </a:cubicBezTo>
                  <a:cubicBezTo>
                    <a:pt x="78155" y="602921"/>
                    <a:pt x="77426" y="590306"/>
                    <a:pt x="90624" y="600296"/>
                  </a:cubicBezTo>
                  <a:cubicBezTo>
                    <a:pt x="105646" y="611671"/>
                    <a:pt x="74145" y="631869"/>
                    <a:pt x="89166" y="635151"/>
                  </a:cubicBezTo>
                  <a:cubicBezTo>
                    <a:pt x="98500" y="637120"/>
                    <a:pt x="108344" y="649151"/>
                    <a:pt x="117021" y="660454"/>
                  </a:cubicBezTo>
                  <a:cubicBezTo>
                    <a:pt x="121657" y="658594"/>
                    <a:pt x="126610" y="657654"/>
                    <a:pt x="131605" y="657683"/>
                  </a:cubicBezTo>
                  <a:cubicBezTo>
                    <a:pt x="143790" y="657099"/>
                    <a:pt x="155338" y="663152"/>
                    <a:pt x="161793" y="673506"/>
                  </a:cubicBezTo>
                  <a:cubicBezTo>
                    <a:pt x="164673" y="672434"/>
                    <a:pt x="167696" y="671800"/>
                    <a:pt x="170762" y="671610"/>
                  </a:cubicBezTo>
                  <a:cubicBezTo>
                    <a:pt x="186512" y="670808"/>
                    <a:pt x="179002" y="647255"/>
                    <a:pt x="187971" y="656224"/>
                  </a:cubicBezTo>
                  <a:cubicBezTo>
                    <a:pt x="196940" y="665193"/>
                    <a:pt x="209846" y="691007"/>
                    <a:pt x="201534" y="697496"/>
                  </a:cubicBezTo>
                  <a:cubicBezTo>
                    <a:pt x="193221" y="703986"/>
                    <a:pt x="199127" y="721632"/>
                    <a:pt x="198617" y="731914"/>
                  </a:cubicBezTo>
                  <a:cubicBezTo>
                    <a:pt x="200849" y="731433"/>
                    <a:pt x="203118" y="731141"/>
                    <a:pt x="205398" y="731039"/>
                  </a:cubicBezTo>
                  <a:cubicBezTo>
                    <a:pt x="206879" y="730929"/>
                    <a:pt x="208365" y="730929"/>
                    <a:pt x="209846" y="731039"/>
                  </a:cubicBezTo>
                  <a:cubicBezTo>
                    <a:pt x="211201" y="730310"/>
                    <a:pt x="212515" y="729500"/>
                    <a:pt x="213784" y="728632"/>
                  </a:cubicBezTo>
                  <a:cubicBezTo>
                    <a:pt x="217402" y="726212"/>
                    <a:pt x="221511" y="724615"/>
                    <a:pt x="225816" y="723966"/>
                  </a:cubicBezTo>
                  <a:cubicBezTo>
                    <a:pt x="228344" y="722814"/>
                    <a:pt x="230781" y="721472"/>
                    <a:pt x="233107" y="719955"/>
                  </a:cubicBezTo>
                  <a:cubicBezTo>
                    <a:pt x="245884" y="708441"/>
                    <a:pt x="264741" y="706771"/>
                    <a:pt x="279338" y="715872"/>
                  </a:cubicBezTo>
                  <a:lnTo>
                    <a:pt x="281161" y="715434"/>
                  </a:lnTo>
                  <a:cubicBezTo>
                    <a:pt x="293156" y="698860"/>
                    <a:pt x="316314" y="695148"/>
                    <a:pt x="332887" y="707143"/>
                  </a:cubicBezTo>
                  <a:cubicBezTo>
                    <a:pt x="334319" y="708179"/>
                    <a:pt x="335674" y="709316"/>
                    <a:pt x="336944" y="710549"/>
                  </a:cubicBezTo>
                  <a:cubicBezTo>
                    <a:pt x="341956" y="715471"/>
                    <a:pt x="345470" y="721720"/>
                    <a:pt x="347079" y="728560"/>
                  </a:cubicBezTo>
                  <a:cubicBezTo>
                    <a:pt x="349121" y="727757"/>
                    <a:pt x="351236" y="726809"/>
                    <a:pt x="353569" y="725716"/>
                  </a:cubicBezTo>
                  <a:cubicBezTo>
                    <a:pt x="376830" y="714340"/>
                    <a:pt x="366330" y="726518"/>
                    <a:pt x="354298" y="742706"/>
                  </a:cubicBezTo>
                  <a:cubicBezTo>
                    <a:pt x="337746" y="765092"/>
                    <a:pt x="354298" y="797832"/>
                    <a:pt x="342267" y="801041"/>
                  </a:cubicBezTo>
                  <a:cubicBezTo>
                    <a:pt x="330235" y="804249"/>
                    <a:pt x="320391" y="837500"/>
                    <a:pt x="300995" y="839906"/>
                  </a:cubicBezTo>
                  <a:cubicBezTo>
                    <a:pt x="281598" y="842313"/>
                    <a:pt x="248493" y="882053"/>
                    <a:pt x="243972" y="888543"/>
                  </a:cubicBezTo>
                  <a:cubicBezTo>
                    <a:pt x="239451" y="895033"/>
                    <a:pt x="197450" y="875564"/>
                    <a:pt x="191471" y="894231"/>
                  </a:cubicBezTo>
                  <a:cubicBezTo>
                    <a:pt x="185492" y="912898"/>
                    <a:pt x="160043" y="926753"/>
                    <a:pt x="166679" y="933899"/>
                  </a:cubicBezTo>
                  <a:cubicBezTo>
                    <a:pt x="171200" y="938784"/>
                    <a:pt x="205690" y="920117"/>
                    <a:pt x="207221" y="910419"/>
                  </a:cubicBezTo>
                  <a:cubicBezTo>
                    <a:pt x="208753" y="900720"/>
                    <a:pt x="213201" y="902325"/>
                    <a:pt x="219180" y="909617"/>
                  </a:cubicBezTo>
                  <a:cubicBezTo>
                    <a:pt x="225159" y="916908"/>
                    <a:pt x="240254" y="906408"/>
                    <a:pt x="246962" y="899918"/>
                  </a:cubicBezTo>
                  <a:cubicBezTo>
                    <a:pt x="253671" y="893429"/>
                    <a:pt x="264973" y="895835"/>
                    <a:pt x="271754" y="896637"/>
                  </a:cubicBezTo>
                  <a:cubicBezTo>
                    <a:pt x="278536" y="897439"/>
                    <a:pt x="281525" y="887741"/>
                    <a:pt x="301797" y="883658"/>
                  </a:cubicBezTo>
                  <a:cubicBezTo>
                    <a:pt x="322068" y="879574"/>
                    <a:pt x="317547" y="873157"/>
                    <a:pt x="321995" y="861782"/>
                  </a:cubicBezTo>
                  <a:cubicBezTo>
                    <a:pt x="326443" y="850407"/>
                    <a:pt x="374570" y="826198"/>
                    <a:pt x="383539" y="823718"/>
                  </a:cubicBezTo>
                  <a:cubicBezTo>
                    <a:pt x="392508" y="821239"/>
                    <a:pt x="387330" y="805124"/>
                    <a:pt x="397102" y="804249"/>
                  </a:cubicBezTo>
                  <a:cubicBezTo>
                    <a:pt x="406873" y="803374"/>
                    <a:pt x="421821" y="790541"/>
                    <a:pt x="434582" y="779165"/>
                  </a:cubicBezTo>
                  <a:cubicBezTo>
                    <a:pt x="447343" y="767790"/>
                    <a:pt x="450332" y="772675"/>
                    <a:pt x="460103" y="768665"/>
                  </a:cubicBezTo>
                  <a:cubicBezTo>
                    <a:pt x="469874" y="764654"/>
                    <a:pt x="462364" y="743508"/>
                    <a:pt x="472135" y="741904"/>
                  </a:cubicBezTo>
                  <a:cubicBezTo>
                    <a:pt x="481471" y="740897"/>
                    <a:pt x="488846" y="733518"/>
                    <a:pt x="489854" y="724184"/>
                  </a:cubicBezTo>
                  <a:cubicBezTo>
                    <a:pt x="489854" y="715288"/>
                    <a:pt x="465135" y="715288"/>
                    <a:pt x="462874" y="709601"/>
                  </a:cubicBezTo>
                  <a:cubicBezTo>
                    <a:pt x="460614" y="703913"/>
                    <a:pt x="482343" y="682839"/>
                    <a:pt x="490656" y="683642"/>
                  </a:cubicBezTo>
                  <a:cubicBezTo>
                    <a:pt x="502465" y="682781"/>
                    <a:pt x="511941" y="673550"/>
                    <a:pt x="513115" y="661766"/>
                  </a:cubicBezTo>
                  <a:cubicBezTo>
                    <a:pt x="513917" y="648860"/>
                    <a:pt x="525876" y="646380"/>
                    <a:pt x="535647" y="635078"/>
                  </a:cubicBezTo>
                  <a:cubicBezTo>
                    <a:pt x="545418" y="623776"/>
                    <a:pt x="542939" y="614004"/>
                    <a:pt x="552929" y="613202"/>
                  </a:cubicBezTo>
                  <a:cubicBezTo>
                    <a:pt x="562919" y="612400"/>
                    <a:pt x="571669" y="597817"/>
                    <a:pt x="582096" y="591327"/>
                  </a:cubicBezTo>
                  <a:cubicBezTo>
                    <a:pt x="592524" y="584837"/>
                    <a:pt x="582096" y="599421"/>
                    <a:pt x="602368" y="600223"/>
                  </a:cubicBezTo>
                  <a:cubicBezTo>
                    <a:pt x="622639" y="601025"/>
                    <a:pt x="618118" y="621296"/>
                    <a:pt x="603097" y="614004"/>
                  </a:cubicBezTo>
                  <a:cubicBezTo>
                    <a:pt x="588076" y="606713"/>
                    <a:pt x="581221" y="607515"/>
                    <a:pt x="567877" y="621296"/>
                  </a:cubicBezTo>
                  <a:cubicBezTo>
                    <a:pt x="554533" y="635078"/>
                    <a:pt x="564814" y="639088"/>
                    <a:pt x="554314" y="654474"/>
                  </a:cubicBezTo>
                  <a:cubicBezTo>
                    <a:pt x="543814" y="669860"/>
                    <a:pt x="543085" y="679631"/>
                    <a:pt x="556575" y="681235"/>
                  </a:cubicBezTo>
                  <a:cubicBezTo>
                    <a:pt x="570065" y="682839"/>
                    <a:pt x="557377" y="693340"/>
                    <a:pt x="544616" y="697423"/>
                  </a:cubicBezTo>
                  <a:cubicBezTo>
                    <a:pt x="531855" y="701507"/>
                    <a:pt x="540897" y="709601"/>
                    <a:pt x="558179" y="709601"/>
                  </a:cubicBezTo>
                  <a:cubicBezTo>
                    <a:pt x="575461" y="709601"/>
                    <a:pt x="600909" y="682839"/>
                    <a:pt x="624972" y="669860"/>
                  </a:cubicBezTo>
                  <a:cubicBezTo>
                    <a:pt x="649036" y="656880"/>
                    <a:pt x="666974" y="669860"/>
                    <a:pt x="673755" y="667454"/>
                  </a:cubicBezTo>
                  <a:cubicBezTo>
                    <a:pt x="680536" y="665048"/>
                    <a:pt x="666463" y="652870"/>
                    <a:pt x="674484" y="648860"/>
                  </a:cubicBezTo>
                  <a:cubicBezTo>
                    <a:pt x="682505" y="644849"/>
                    <a:pt x="664713" y="642370"/>
                    <a:pt x="659463" y="626984"/>
                  </a:cubicBezTo>
                  <a:cubicBezTo>
                    <a:pt x="654213" y="611598"/>
                    <a:pt x="667703" y="621296"/>
                    <a:pt x="670765" y="609119"/>
                  </a:cubicBezTo>
                  <a:cubicBezTo>
                    <a:pt x="673828" y="596941"/>
                    <a:pt x="681995" y="601827"/>
                    <a:pt x="689505" y="607515"/>
                  </a:cubicBezTo>
                  <a:cubicBezTo>
                    <a:pt x="697016" y="613202"/>
                    <a:pt x="707516" y="601827"/>
                    <a:pt x="714225" y="617213"/>
                  </a:cubicBezTo>
                  <a:cubicBezTo>
                    <a:pt x="720933" y="632599"/>
                    <a:pt x="728809" y="613202"/>
                    <a:pt x="740549" y="623703"/>
                  </a:cubicBezTo>
                  <a:cubicBezTo>
                    <a:pt x="752288" y="634203"/>
                    <a:pt x="738288" y="632599"/>
                    <a:pt x="725527" y="635880"/>
                  </a:cubicBezTo>
                  <a:cubicBezTo>
                    <a:pt x="712766" y="639161"/>
                    <a:pt x="719475" y="657756"/>
                    <a:pt x="729246" y="648860"/>
                  </a:cubicBezTo>
                  <a:cubicBezTo>
                    <a:pt x="739017" y="639964"/>
                    <a:pt x="747257" y="634276"/>
                    <a:pt x="756299" y="643172"/>
                  </a:cubicBezTo>
                  <a:cubicBezTo>
                    <a:pt x="765341" y="652068"/>
                    <a:pt x="769060" y="647984"/>
                    <a:pt x="776570" y="639891"/>
                  </a:cubicBezTo>
                  <a:cubicBezTo>
                    <a:pt x="784081" y="631796"/>
                    <a:pt x="783862" y="640328"/>
                    <a:pt x="783862" y="646745"/>
                  </a:cubicBezTo>
                  <a:cubicBezTo>
                    <a:pt x="785897" y="642457"/>
                    <a:pt x="788631" y="638534"/>
                    <a:pt x="791956" y="635151"/>
                  </a:cubicBezTo>
                  <a:cubicBezTo>
                    <a:pt x="799007" y="628471"/>
                    <a:pt x="808348" y="624738"/>
                    <a:pt x="818061" y="624723"/>
                  </a:cubicBezTo>
                  <a:cubicBezTo>
                    <a:pt x="827767" y="624672"/>
                    <a:pt x="837107" y="628413"/>
                    <a:pt x="844093" y="635151"/>
                  </a:cubicBezTo>
                  <a:cubicBezTo>
                    <a:pt x="849124" y="641203"/>
                    <a:pt x="853864" y="647474"/>
                    <a:pt x="858677" y="653672"/>
                  </a:cubicBezTo>
                  <a:lnTo>
                    <a:pt x="859770" y="654839"/>
                  </a:lnTo>
                  <a:cubicBezTo>
                    <a:pt x="865502" y="651222"/>
                    <a:pt x="872174" y="649399"/>
                    <a:pt x="878948" y="649589"/>
                  </a:cubicBezTo>
                  <a:cubicBezTo>
                    <a:pt x="883265" y="649764"/>
                    <a:pt x="887545" y="650427"/>
                    <a:pt x="891709" y="651558"/>
                  </a:cubicBezTo>
                  <a:cubicBezTo>
                    <a:pt x="897039" y="652914"/>
                    <a:pt x="902012" y="655400"/>
                    <a:pt x="906293" y="658849"/>
                  </a:cubicBezTo>
                  <a:cubicBezTo>
                    <a:pt x="911127" y="662335"/>
                    <a:pt x="915298" y="666659"/>
                    <a:pt x="918616" y="671610"/>
                  </a:cubicBezTo>
                  <a:cubicBezTo>
                    <a:pt x="921482" y="673564"/>
                    <a:pt x="923953" y="676036"/>
                    <a:pt x="925908" y="678902"/>
                  </a:cubicBezTo>
                  <a:lnTo>
                    <a:pt x="926345" y="679412"/>
                  </a:lnTo>
                  <a:cubicBezTo>
                    <a:pt x="949242" y="683787"/>
                    <a:pt x="955513" y="654328"/>
                    <a:pt x="967180" y="664829"/>
                  </a:cubicBezTo>
                  <a:cubicBezTo>
                    <a:pt x="978847" y="675329"/>
                    <a:pt x="967180" y="679412"/>
                    <a:pt x="960398" y="687506"/>
                  </a:cubicBezTo>
                  <a:cubicBezTo>
                    <a:pt x="953617" y="695600"/>
                    <a:pt x="965138" y="696111"/>
                    <a:pt x="973888" y="699246"/>
                  </a:cubicBezTo>
                  <a:cubicBezTo>
                    <a:pt x="979466" y="699793"/>
                    <a:pt x="984906" y="701354"/>
                    <a:pt x="989930" y="703840"/>
                  </a:cubicBezTo>
                  <a:cubicBezTo>
                    <a:pt x="995013" y="706400"/>
                    <a:pt x="999884" y="709353"/>
                    <a:pt x="1004514" y="712663"/>
                  </a:cubicBezTo>
                  <a:cubicBezTo>
                    <a:pt x="1007030" y="713976"/>
                    <a:pt x="1009465" y="715434"/>
                    <a:pt x="1011806" y="717038"/>
                  </a:cubicBezTo>
                  <a:cubicBezTo>
                    <a:pt x="1020943" y="717374"/>
                    <a:pt x="1029664" y="720969"/>
                    <a:pt x="1036379" y="727174"/>
                  </a:cubicBezTo>
                  <a:cubicBezTo>
                    <a:pt x="1042016" y="732745"/>
                    <a:pt x="1047186" y="738768"/>
                    <a:pt x="1051838" y="745185"/>
                  </a:cubicBezTo>
                  <a:cubicBezTo>
                    <a:pt x="1054500" y="748969"/>
                    <a:pt x="1056797" y="752995"/>
                    <a:pt x="1058693" y="757217"/>
                  </a:cubicBezTo>
                  <a:cubicBezTo>
                    <a:pt x="1079110" y="766331"/>
                    <a:pt x="1058036" y="724403"/>
                    <a:pt x="1076193" y="738476"/>
                  </a:cubicBezTo>
                  <a:cubicBezTo>
                    <a:pt x="1094350" y="752550"/>
                    <a:pt x="1088225" y="739351"/>
                    <a:pt x="1103173" y="753862"/>
                  </a:cubicBezTo>
                  <a:cubicBezTo>
                    <a:pt x="1118121" y="768373"/>
                    <a:pt x="1112944" y="747446"/>
                    <a:pt x="1106163" y="723091"/>
                  </a:cubicBezTo>
                  <a:cubicBezTo>
                    <a:pt x="1099381" y="698736"/>
                    <a:pt x="1112944" y="714997"/>
                    <a:pt x="1119726" y="726372"/>
                  </a:cubicBezTo>
                  <a:cubicBezTo>
                    <a:pt x="1126507" y="737747"/>
                    <a:pt x="1126434" y="759550"/>
                    <a:pt x="1121986" y="774134"/>
                  </a:cubicBezTo>
                  <a:cubicBezTo>
                    <a:pt x="1117538" y="788718"/>
                    <a:pt x="1094933" y="776613"/>
                    <a:pt x="1097194" y="768519"/>
                  </a:cubicBezTo>
                  <a:cubicBezTo>
                    <a:pt x="1099454" y="760425"/>
                    <a:pt x="1074662" y="763634"/>
                    <a:pt x="1073933" y="774936"/>
                  </a:cubicBezTo>
                  <a:cubicBezTo>
                    <a:pt x="1073203" y="786238"/>
                    <a:pt x="1089683" y="808187"/>
                    <a:pt x="1101715" y="810593"/>
                  </a:cubicBezTo>
                  <a:cubicBezTo>
                    <a:pt x="1113746" y="812999"/>
                    <a:pt x="1104704" y="833344"/>
                    <a:pt x="1112215" y="835750"/>
                  </a:cubicBezTo>
                  <a:cubicBezTo>
                    <a:pt x="1122496" y="839104"/>
                    <a:pt x="1121986" y="860032"/>
                    <a:pt x="1127965" y="856824"/>
                  </a:cubicBezTo>
                  <a:cubicBezTo>
                    <a:pt x="1133945" y="853615"/>
                    <a:pt x="1131684" y="828458"/>
                    <a:pt x="1124976" y="817156"/>
                  </a:cubicBezTo>
                  <a:cubicBezTo>
                    <a:pt x="1118267" y="805853"/>
                    <a:pt x="1121184" y="789520"/>
                    <a:pt x="1130226" y="792801"/>
                  </a:cubicBezTo>
                  <a:cubicBezTo>
                    <a:pt x="1139268" y="796082"/>
                    <a:pt x="1130226" y="813072"/>
                    <a:pt x="1134747" y="818687"/>
                  </a:cubicBezTo>
                  <a:cubicBezTo>
                    <a:pt x="1139268" y="824302"/>
                    <a:pt x="1144445" y="813072"/>
                    <a:pt x="1154945" y="806582"/>
                  </a:cubicBezTo>
                  <a:cubicBezTo>
                    <a:pt x="1165445" y="800093"/>
                    <a:pt x="1150497" y="781426"/>
                    <a:pt x="1154216" y="771727"/>
                  </a:cubicBezTo>
                  <a:cubicBezTo>
                    <a:pt x="1157935" y="762029"/>
                    <a:pt x="1169967" y="779821"/>
                    <a:pt x="1174487" y="796811"/>
                  </a:cubicBezTo>
                  <a:cubicBezTo>
                    <a:pt x="1179008" y="813802"/>
                    <a:pt x="1163258" y="813072"/>
                    <a:pt x="1163258" y="821968"/>
                  </a:cubicBezTo>
                  <a:cubicBezTo>
                    <a:pt x="1163258" y="830865"/>
                    <a:pt x="1148674" y="826854"/>
                    <a:pt x="1144445" y="831667"/>
                  </a:cubicBezTo>
                  <a:cubicBezTo>
                    <a:pt x="1140216" y="836479"/>
                    <a:pt x="1142185" y="868928"/>
                    <a:pt x="1148237" y="869730"/>
                  </a:cubicBezTo>
                  <a:cubicBezTo>
                    <a:pt x="1154289" y="870532"/>
                    <a:pt x="1158008" y="843042"/>
                    <a:pt x="1161727" y="856824"/>
                  </a:cubicBezTo>
                  <a:cubicBezTo>
                    <a:pt x="1165445" y="870605"/>
                    <a:pt x="1179738" y="838958"/>
                    <a:pt x="1183602" y="851938"/>
                  </a:cubicBezTo>
                  <a:cubicBezTo>
                    <a:pt x="1187467" y="864917"/>
                    <a:pt x="1205478" y="879501"/>
                    <a:pt x="1212113" y="876220"/>
                  </a:cubicBezTo>
                  <a:cubicBezTo>
                    <a:pt x="1218749" y="872939"/>
                    <a:pt x="1209051" y="859230"/>
                    <a:pt x="1198551" y="858428"/>
                  </a:cubicBezTo>
                  <a:cubicBezTo>
                    <a:pt x="1188050" y="857626"/>
                    <a:pt x="1189582" y="838958"/>
                    <a:pt x="1199353" y="838156"/>
                  </a:cubicBezTo>
                  <a:cubicBezTo>
                    <a:pt x="1209124" y="837354"/>
                    <a:pt x="1226333" y="864917"/>
                    <a:pt x="1225603" y="874616"/>
                  </a:cubicBezTo>
                  <a:cubicBezTo>
                    <a:pt x="1224874" y="884314"/>
                    <a:pt x="1216562" y="883512"/>
                    <a:pt x="1208322" y="893283"/>
                  </a:cubicBezTo>
                  <a:cubicBezTo>
                    <a:pt x="1200082" y="903054"/>
                    <a:pt x="1188852" y="877022"/>
                    <a:pt x="1179154" y="877897"/>
                  </a:cubicBezTo>
                  <a:cubicBezTo>
                    <a:pt x="1169456" y="878772"/>
                    <a:pt x="1179154" y="894887"/>
                    <a:pt x="1183675" y="906189"/>
                  </a:cubicBezTo>
                  <a:cubicBezTo>
                    <a:pt x="1188196" y="917492"/>
                    <a:pt x="1171644" y="932951"/>
                    <a:pt x="1184404" y="941847"/>
                  </a:cubicBezTo>
                  <a:cubicBezTo>
                    <a:pt x="1197165" y="950743"/>
                    <a:pt x="1193373" y="936159"/>
                    <a:pt x="1195634" y="929742"/>
                  </a:cubicBezTo>
                  <a:cubicBezTo>
                    <a:pt x="1197894" y="923325"/>
                    <a:pt x="1207665" y="931346"/>
                    <a:pt x="1214374" y="937034"/>
                  </a:cubicBezTo>
                  <a:cubicBezTo>
                    <a:pt x="1221082" y="942722"/>
                    <a:pt x="1221666" y="924055"/>
                    <a:pt x="1221666" y="916763"/>
                  </a:cubicBezTo>
                  <a:cubicBezTo>
                    <a:pt x="1221666" y="909471"/>
                    <a:pt x="1232968" y="913481"/>
                    <a:pt x="1238948" y="923252"/>
                  </a:cubicBezTo>
                  <a:cubicBezTo>
                    <a:pt x="1244927" y="933024"/>
                    <a:pt x="1245729" y="912679"/>
                    <a:pt x="1254698" y="914283"/>
                  </a:cubicBezTo>
                  <a:cubicBezTo>
                    <a:pt x="1263667" y="915888"/>
                    <a:pt x="1257688" y="931346"/>
                    <a:pt x="1257688" y="940243"/>
                  </a:cubicBezTo>
                  <a:cubicBezTo>
                    <a:pt x="1257688" y="949139"/>
                    <a:pt x="1273438" y="932951"/>
                    <a:pt x="1272271" y="942649"/>
                  </a:cubicBezTo>
                  <a:cubicBezTo>
                    <a:pt x="1272089" y="944005"/>
                    <a:pt x="1272089" y="945376"/>
                    <a:pt x="1272271" y="946732"/>
                  </a:cubicBezTo>
                  <a:cubicBezTo>
                    <a:pt x="1280584" y="940315"/>
                    <a:pt x="1289188" y="933680"/>
                    <a:pt x="1295314" y="929159"/>
                  </a:cubicBezTo>
                  <a:cubicBezTo>
                    <a:pt x="1310845" y="917273"/>
                    <a:pt x="1282626" y="909690"/>
                    <a:pt x="1287803" y="895689"/>
                  </a:cubicBezTo>
                  <a:close/>
                </a:path>
              </a:pathLst>
            </a:custGeom>
            <a:grpFill/>
            <a:ln w="3175" cap="flat">
              <a:solidFill>
                <a:srgbClr val="F3F3F3"/>
              </a:solidFill>
              <a:prstDash val="solid"/>
              <a:miter/>
            </a:ln>
          </p:spPr>
          <p:txBody>
            <a:bodyPr rtlCol="0" anchor="ctr"/>
            <a:lstStyle/>
            <a:p>
              <a:endParaRPr lang="pt-PT"/>
            </a:p>
          </p:txBody>
        </p:sp>
        <p:sp>
          <p:nvSpPr>
            <p:cNvPr id="218" name="Forma livre: Forma 217">
              <a:extLst>
                <a:ext uri="{FF2B5EF4-FFF2-40B4-BE49-F238E27FC236}">
                  <a16:creationId xmlns:a16="http://schemas.microsoft.com/office/drawing/2014/main" id="{E1BD0F55-AED6-4739-8BE5-14CCBEDE88E2}"/>
                </a:ext>
              </a:extLst>
            </p:cNvPr>
            <p:cNvSpPr/>
            <p:nvPr/>
          </p:nvSpPr>
          <p:spPr>
            <a:xfrm>
              <a:off x="5432294" y="2657665"/>
              <a:ext cx="404830" cy="332706"/>
            </a:xfrm>
            <a:custGeom>
              <a:avLst/>
              <a:gdLst>
                <a:gd name="connsiteX0" fmla="*/ 404171 w 404830"/>
                <a:gd name="connsiteY0" fmla="*/ 59531 h 332706"/>
                <a:gd name="connsiteX1" fmla="*/ 369389 w 404830"/>
                <a:gd name="connsiteY1" fmla="*/ 58437 h 332706"/>
                <a:gd name="connsiteX2" fmla="*/ 329211 w 404830"/>
                <a:gd name="connsiteY2" fmla="*/ 47937 h 332706"/>
                <a:gd name="connsiteX3" fmla="*/ 313388 w 404830"/>
                <a:gd name="connsiteY3" fmla="*/ 43999 h 332706"/>
                <a:gd name="connsiteX4" fmla="*/ 286626 w 404830"/>
                <a:gd name="connsiteY4" fmla="*/ 46624 h 332706"/>
                <a:gd name="connsiteX5" fmla="*/ 253740 w 404830"/>
                <a:gd name="connsiteY5" fmla="*/ 29561 h 332706"/>
                <a:gd name="connsiteX6" fmla="*/ 234490 w 404830"/>
                <a:gd name="connsiteY6" fmla="*/ 19207 h 332706"/>
                <a:gd name="connsiteX7" fmla="*/ 176155 w 404830"/>
                <a:gd name="connsiteY7" fmla="*/ 12352 h 332706"/>
                <a:gd name="connsiteX8" fmla="*/ 64589 w 404830"/>
                <a:gd name="connsiteY8" fmla="*/ 11259 h 332706"/>
                <a:gd name="connsiteX9" fmla="*/ 23609 w 404830"/>
                <a:gd name="connsiteY9" fmla="*/ -117 h 332706"/>
                <a:gd name="connsiteX10" fmla="*/ -17 w 404830"/>
                <a:gd name="connsiteY10" fmla="*/ 18259 h 332706"/>
                <a:gd name="connsiteX11" fmla="*/ 1442 w 404830"/>
                <a:gd name="connsiteY11" fmla="*/ 36270 h 332706"/>
                <a:gd name="connsiteX12" fmla="*/ 14786 w 404830"/>
                <a:gd name="connsiteY12" fmla="*/ 50853 h 332706"/>
                <a:gd name="connsiteX13" fmla="*/ 18577 w 404830"/>
                <a:gd name="connsiteY13" fmla="*/ 78198 h 332706"/>
                <a:gd name="connsiteX14" fmla="*/ 17775 w 404830"/>
                <a:gd name="connsiteY14" fmla="*/ 80531 h 332706"/>
                <a:gd name="connsiteX15" fmla="*/ 18432 w 404830"/>
                <a:gd name="connsiteY15" fmla="*/ 82792 h 332706"/>
                <a:gd name="connsiteX16" fmla="*/ 36078 w 404830"/>
                <a:gd name="connsiteY16" fmla="*/ 83594 h 332706"/>
                <a:gd name="connsiteX17" fmla="*/ 49422 w 404830"/>
                <a:gd name="connsiteY17" fmla="*/ 83594 h 332706"/>
                <a:gd name="connsiteX18" fmla="*/ 70131 w 404830"/>
                <a:gd name="connsiteY18" fmla="*/ 87532 h 332706"/>
                <a:gd name="connsiteX19" fmla="*/ 78663 w 404830"/>
                <a:gd name="connsiteY19" fmla="*/ 102115 h 332706"/>
                <a:gd name="connsiteX20" fmla="*/ 56787 w 404830"/>
                <a:gd name="connsiteY20" fmla="*/ 123116 h 332706"/>
                <a:gd name="connsiteX21" fmla="*/ 59266 w 404830"/>
                <a:gd name="connsiteY21" fmla="*/ 157315 h 332706"/>
                <a:gd name="connsiteX22" fmla="*/ 53141 w 404830"/>
                <a:gd name="connsiteY22" fmla="*/ 182253 h 332706"/>
                <a:gd name="connsiteX23" fmla="*/ 44609 w 404830"/>
                <a:gd name="connsiteY23" fmla="*/ 196837 h 332706"/>
                <a:gd name="connsiteX24" fmla="*/ 54381 w 404830"/>
                <a:gd name="connsiteY24" fmla="*/ 216598 h 332706"/>
                <a:gd name="connsiteX25" fmla="*/ 45849 w 404830"/>
                <a:gd name="connsiteY25" fmla="*/ 236286 h 332706"/>
                <a:gd name="connsiteX26" fmla="*/ 53141 w 404830"/>
                <a:gd name="connsiteY26" fmla="*/ 254661 h 332706"/>
                <a:gd name="connsiteX27" fmla="*/ 39797 w 404830"/>
                <a:gd name="connsiteY27" fmla="*/ 277047 h 332706"/>
                <a:gd name="connsiteX28" fmla="*/ 44682 w 404830"/>
                <a:gd name="connsiteY28" fmla="*/ 288933 h 332706"/>
                <a:gd name="connsiteX29" fmla="*/ 62694 w 404830"/>
                <a:gd name="connsiteY29" fmla="*/ 290318 h 332706"/>
                <a:gd name="connsiteX30" fmla="*/ 103674 w 404830"/>
                <a:gd name="connsiteY30" fmla="*/ 332465 h 332706"/>
                <a:gd name="connsiteX31" fmla="*/ 111695 w 404830"/>
                <a:gd name="connsiteY31" fmla="*/ 320580 h 332706"/>
                <a:gd name="connsiteX32" fmla="*/ 131237 w 404830"/>
                <a:gd name="connsiteY32" fmla="*/ 319486 h 332706"/>
                <a:gd name="connsiteX33" fmla="*/ 162227 w 404830"/>
                <a:gd name="connsiteY33" fmla="*/ 306579 h 332706"/>
                <a:gd name="connsiteX34" fmla="*/ 205249 w 404830"/>
                <a:gd name="connsiteY34" fmla="*/ 304902 h 332706"/>
                <a:gd name="connsiteX35" fmla="*/ 229750 w 404830"/>
                <a:gd name="connsiteY35" fmla="*/ 291996 h 332706"/>
                <a:gd name="connsiteX36" fmla="*/ 256293 w 404830"/>
                <a:gd name="connsiteY36" fmla="*/ 272526 h 332706"/>
                <a:gd name="connsiteX37" fmla="*/ 268834 w 404830"/>
                <a:gd name="connsiteY37" fmla="*/ 246567 h 332706"/>
                <a:gd name="connsiteX38" fmla="*/ 293845 w 404830"/>
                <a:gd name="connsiteY38" fmla="*/ 218493 h 332706"/>
                <a:gd name="connsiteX39" fmla="*/ 294283 w 404830"/>
                <a:gd name="connsiteY39" fmla="*/ 165044 h 332706"/>
                <a:gd name="connsiteX40" fmla="*/ 322357 w 404830"/>
                <a:gd name="connsiteY40" fmla="*/ 129387 h 332706"/>
                <a:gd name="connsiteX41" fmla="*/ 353347 w 404830"/>
                <a:gd name="connsiteY41" fmla="*/ 111595 h 332706"/>
                <a:gd name="connsiteX42" fmla="*/ 390390 w 404830"/>
                <a:gd name="connsiteY42" fmla="*/ 90521 h 332706"/>
                <a:gd name="connsiteX43" fmla="*/ 404171 w 404830"/>
                <a:gd name="connsiteY43" fmla="*/ 59531 h 33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04830" h="332706">
                  <a:moveTo>
                    <a:pt x="404171" y="59531"/>
                  </a:moveTo>
                  <a:cubicBezTo>
                    <a:pt x="392570" y="60165"/>
                    <a:pt x="380932" y="59793"/>
                    <a:pt x="369389" y="58437"/>
                  </a:cubicBezTo>
                  <a:cubicBezTo>
                    <a:pt x="358452" y="55812"/>
                    <a:pt x="335263" y="54499"/>
                    <a:pt x="329211" y="47937"/>
                  </a:cubicBezTo>
                  <a:cubicBezTo>
                    <a:pt x="323159" y="41374"/>
                    <a:pt x="313388" y="36124"/>
                    <a:pt x="313388" y="43999"/>
                  </a:cubicBezTo>
                  <a:cubicBezTo>
                    <a:pt x="313388" y="51874"/>
                    <a:pt x="296325" y="53187"/>
                    <a:pt x="286626" y="46624"/>
                  </a:cubicBezTo>
                  <a:cubicBezTo>
                    <a:pt x="276928" y="40061"/>
                    <a:pt x="261032" y="34811"/>
                    <a:pt x="253740" y="29561"/>
                  </a:cubicBezTo>
                  <a:cubicBezTo>
                    <a:pt x="249876" y="26790"/>
                    <a:pt x="242000" y="23217"/>
                    <a:pt x="234490" y="19207"/>
                  </a:cubicBezTo>
                  <a:cubicBezTo>
                    <a:pt x="224354" y="21321"/>
                    <a:pt x="195187" y="9800"/>
                    <a:pt x="176155" y="12352"/>
                  </a:cubicBezTo>
                  <a:cubicBezTo>
                    <a:pt x="155665" y="15050"/>
                    <a:pt x="90111" y="9071"/>
                    <a:pt x="64589" y="11259"/>
                  </a:cubicBezTo>
                  <a:cubicBezTo>
                    <a:pt x="39068" y="13446"/>
                    <a:pt x="37610" y="-117"/>
                    <a:pt x="23609" y="-117"/>
                  </a:cubicBezTo>
                  <a:cubicBezTo>
                    <a:pt x="10775" y="-117"/>
                    <a:pt x="14713" y="15342"/>
                    <a:pt x="-17" y="18259"/>
                  </a:cubicBezTo>
                  <a:cubicBezTo>
                    <a:pt x="1974" y="24049"/>
                    <a:pt x="2477" y="30239"/>
                    <a:pt x="1442" y="36270"/>
                  </a:cubicBezTo>
                  <a:cubicBezTo>
                    <a:pt x="6546" y="40484"/>
                    <a:pt x="11038" y="45399"/>
                    <a:pt x="14786" y="50853"/>
                  </a:cubicBezTo>
                  <a:cubicBezTo>
                    <a:pt x="19861" y="59020"/>
                    <a:pt x="21239" y="68959"/>
                    <a:pt x="18577" y="78198"/>
                  </a:cubicBezTo>
                  <a:cubicBezTo>
                    <a:pt x="18577" y="79000"/>
                    <a:pt x="18067" y="79729"/>
                    <a:pt x="17775" y="80531"/>
                  </a:cubicBezTo>
                  <a:cubicBezTo>
                    <a:pt x="18038" y="81275"/>
                    <a:pt x="18257" y="82026"/>
                    <a:pt x="18432" y="82792"/>
                  </a:cubicBezTo>
                  <a:cubicBezTo>
                    <a:pt x="24222" y="84097"/>
                    <a:pt x="30193" y="84367"/>
                    <a:pt x="36078" y="83594"/>
                  </a:cubicBezTo>
                  <a:cubicBezTo>
                    <a:pt x="43370" y="83594"/>
                    <a:pt x="40891" y="90157"/>
                    <a:pt x="49422" y="83594"/>
                  </a:cubicBezTo>
                  <a:cubicBezTo>
                    <a:pt x="57954" y="77031"/>
                    <a:pt x="70131" y="79656"/>
                    <a:pt x="70131" y="87532"/>
                  </a:cubicBezTo>
                  <a:cubicBezTo>
                    <a:pt x="70131" y="95407"/>
                    <a:pt x="88361" y="91469"/>
                    <a:pt x="78663" y="102115"/>
                  </a:cubicBezTo>
                  <a:cubicBezTo>
                    <a:pt x="68964" y="112761"/>
                    <a:pt x="56787" y="115241"/>
                    <a:pt x="56787" y="123116"/>
                  </a:cubicBezTo>
                  <a:cubicBezTo>
                    <a:pt x="56787" y="130991"/>
                    <a:pt x="67725" y="148054"/>
                    <a:pt x="59266" y="157315"/>
                  </a:cubicBezTo>
                  <a:cubicBezTo>
                    <a:pt x="50808" y="166575"/>
                    <a:pt x="61673" y="182253"/>
                    <a:pt x="53141" y="182253"/>
                  </a:cubicBezTo>
                  <a:cubicBezTo>
                    <a:pt x="44609" y="182253"/>
                    <a:pt x="34912" y="186190"/>
                    <a:pt x="44609" y="196837"/>
                  </a:cubicBezTo>
                  <a:cubicBezTo>
                    <a:pt x="54308" y="207483"/>
                    <a:pt x="61673" y="216598"/>
                    <a:pt x="54381" y="216598"/>
                  </a:cubicBezTo>
                  <a:cubicBezTo>
                    <a:pt x="47089" y="216598"/>
                    <a:pt x="42203" y="232348"/>
                    <a:pt x="45849" y="236286"/>
                  </a:cubicBezTo>
                  <a:cubicBezTo>
                    <a:pt x="49495" y="240223"/>
                    <a:pt x="66558" y="252036"/>
                    <a:pt x="53141" y="254661"/>
                  </a:cubicBezTo>
                  <a:cubicBezTo>
                    <a:pt x="39724" y="257286"/>
                    <a:pt x="39797" y="269245"/>
                    <a:pt x="39797" y="277047"/>
                  </a:cubicBezTo>
                  <a:cubicBezTo>
                    <a:pt x="40482" y="281335"/>
                    <a:pt x="42152" y="285404"/>
                    <a:pt x="44682" y="288933"/>
                  </a:cubicBezTo>
                  <a:cubicBezTo>
                    <a:pt x="50669" y="287329"/>
                    <a:pt x="57020" y="287817"/>
                    <a:pt x="62694" y="290318"/>
                  </a:cubicBezTo>
                  <a:cubicBezTo>
                    <a:pt x="76694" y="297610"/>
                    <a:pt x="84569" y="335017"/>
                    <a:pt x="103674" y="332465"/>
                  </a:cubicBezTo>
                  <a:cubicBezTo>
                    <a:pt x="111695" y="331372"/>
                    <a:pt x="107684" y="325173"/>
                    <a:pt x="111695" y="320580"/>
                  </a:cubicBezTo>
                  <a:cubicBezTo>
                    <a:pt x="115705" y="315986"/>
                    <a:pt x="123216" y="319486"/>
                    <a:pt x="131237" y="319486"/>
                  </a:cubicBezTo>
                  <a:cubicBezTo>
                    <a:pt x="139258" y="319486"/>
                    <a:pt x="143269" y="307090"/>
                    <a:pt x="162227" y="306579"/>
                  </a:cubicBezTo>
                  <a:cubicBezTo>
                    <a:pt x="181186" y="306069"/>
                    <a:pt x="193291" y="304392"/>
                    <a:pt x="205249" y="304902"/>
                  </a:cubicBezTo>
                  <a:cubicBezTo>
                    <a:pt x="217208" y="305413"/>
                    <a:pt x="226761" y="301110"/>
                    <a:pt x="229750" y="291996"/>
                  </a:cubicBezTo>
                  <a:cubicBezTo>
                    <a:pt x="234380" y="281145"/>
                    <a:pt x="244553" y="273686"/>
                    <a:pt x="256293" y="272526"/>
                  </a:cubicBezTo>
                  <a:cubicBezTo>
                    <a:pt x="269782" y="270339"/>
                    <a:pt x="267813" y="255244"/>
                    <a:pt x="268834" y="246567"/>
                  </a:cubicBezTo>
                  <a:cubicBezTo>
                    <a:pt x="269855" y="237890"/>
                    <a:pt x="292314" y="224692"/>
                    <a:pt x="293845" y="218493"/>
                  </a:cubicBezTo>
                  <a:cubicBezTo>
                    <a:pt x="295377" y="212295"/>
                    <a:pt x="280793" y="187211"/>
                    <a:pt x="294283" y="165044"/>
                  </a:cubicBezTo>
                  <a:cubicBezTo>
                    <a:pt x="307773" y="142877"/>
                    <a:pt x="322357" y="141856"/>
                    <a:pt x="322357" y="129387"/>
                  </a:cubicBezTo>
                  <a:cubicBezTo>
                    <a:pt x="322357" y="116918"/>
                    <a:pt x="336357" y="113782"/>
                    <a:pt x="353347" y="111595"/>
                  </a:cubicBezTo>
                  <a:cubicBezTo>
                    <a:pt x="370337" y="109407"/>
                    <a:pt x="375879" y="97011"/>
                    <a:pt x="390390" y="90521"/>
                  </a:cubicBezTo>
                  <a:cubicBezTo>
                    <a:pt x="402275" y="84834"/>
                    <a:pt x="406578" y="74917"/>
                    <a:pt x="404171" y="59531"/>
                  </a:cubicBezTo>
                  <a:close/>
                </a:path>
              </a:pathLst>
            </a:custGeom>
            <a:grpFill/>
            <a:ln w="3175" cap="flat">
              <a:solidFill>
                <a:srgbClr val="F3F3F3"/>
              </a:solidFill>
              <a:prstDash val="solid"/>
              <a:miter/>
            </a:ln>
          </p:spPr>
          <p:txBody>
            <a:bodyPr rtlCol="0" anchor="ctr"/>
            <a:lstStyle/>
            <a:p>
              <a:endParaRPr lang="pt-PT"/>
            </a:p>
          </p:txBody>
        </p:sp>
        <p:sp>
          <p:nvSpPr>
            <p:cNvPr id="219" name="Forma livre: Forma 218">
              <a:extLst>
                <a:ext uri="{FF2B5EF4-FFF2-40B4-BE49-F238E27FC236}">
                  <a16:creationId xmlns:a16="http://schemas.microsoft.com/office/drawing/2014/main" id="{3630A244-F6CB-4931-851D-54BB79EDF465}"/>
                </a:ext>
              </a:extLst>
            </p:cNvPr>
            <p:cNvSpPr/>
            <p:nvPr/>
          </p:nvSpPr>
          <p:spPr>
            <a:xfrm>
              <a:off x="5808836" y="2828522"/>
              <a:ext cx="30805" cy="23811"/>
            </a:xfrm>
            <a:custGeom>
              <a:avLst/>
              <a:gdLst>
                <a:gd name="connsiteX0" fmla="*/ 30546 w 30805"/>
                <a:gd name="connsiteY0" fmla="*/ 6730 h 23811"/>
                <a:gd name="connsiteX1" fmla="*/ 1014 w 30805"/>
                <a:gd name="connsiteY1" fmla="*/ 17522 h 23811"/>
                <a:gd name="connsiteX2" fmla="*/ 30546 w 30805"/>
                <a:gd name="connsiteY2" fmla="*/ 6730 h 23811"/>
              </a:gdLst>
              <a:ahLst/>
              <a:cxnLst>
                <a:cxn ang="0">
                  <a:pos x="connsiteX0" y="connsiteY0"/>
                </a:cxn>
                <a:cxn ang="0">
                  <a:pos x="connsiteX1" y="connsiteY1"/>
                </a:cxn>
                <a:cxn ang="0">
                  <a:pos x="connsiteX2" y="connsiteY2"/>
                </a:cxn>
              </a:cxnLst>
              <a:rect l="l" t="t" r="r" b="b"/>
              <a:pathLst>
                <a:path w="30805" h="23811">
                  <a:moveTo>
                    <a:pt x="30546" y="6730"/>
                  </a:moveTo>
                  <a:cubicBezTo>
                    <a:pt x="28067" y="-11646"/>
                    <a:pt x="-6350" y="12198"/>
                    <a:pt x="1014" y="17522"/>
                  </a:cubicBezTo>
                  <a:cubicBezTo>
                    <a:pt x="16036" y="28313"/>
                    <a:pt x="33025" y="25105"/>
                    <a:pt x="30546" y="6730"/>
                  </a:cubicBezTo>
                  <a:close/>
                </a:path>
              </a:pathLst>
            </a:custGeom>
            <a:grpFill/>
            <a:ln w="3175" cap="flat">
              <a:solidFill>
                <a:srgbClr val="F3F3F3"/>
              </a:solidFill>
              <a:prstDash val="solid"/>
              <a:miter/>
            </a:ln>
          </p:spPr>
          <p:txBody>
            <a:bodyPr rtlCol="0" anchor="ctr"/>
            <a:lstStyle/>
            <a:p>
              <a:endParaRPr lang="pt-PT"/>
            </a:p>
          </p:txBody>
        </p:sp>
        <p:sp>
          <p:nvSpPr>
            <p:cNvPr id="220" name="Forma livre: Forma 219">
              <a:extLst>
                <a:ext uri="{FF2B5EF4-FFF2-40B4-BE49-F238E27FC236}">
                  <a16:creationId xmlns:a16="http://schemas.microsoft.com/office/drawing/2014/main" id="{6C112552-2CC1-4B3D-A320-F18B07E2DF89}"/>
                </a:ext>
              </a:extLst>
            </p:cNvPr>
            <p:cNvSpPr/>
            <p:nvPr/>
          </p:nvSpPr>
          <p:spPr>
            <a:xfrm>
              <a:off x="6163261" y="2513664"/>
              <a:ext cx="114014" cy="67437"/>
            </a:xfrm>
            <a:custGeom>
              <a:avLst/>
              <a:gdLst>
                <a:gd name="connsiteX0" fmla="*/ 99 w 114014"/>
                <a:gd name="connsiteY0" fmla="*/ 59372 h 67437"/>
                <a:gd name="connsiteX1" fmla="*/ 21974 w 114014"/>
                <a:gd name="connsiteY1" fmla="*/ 56455 h 67437"/>
                <a:gd name="connsiteX2" fmla="*/ 27881 w 114014"/>
                <a:gd name="connsiteY2" fmla="*/ 67320 h 67437"/>
                <a:gd name="connsiteX3" fmla="*/ 51725 w 114014"/>
                <a:gd name="connsiteY3" fmla="*/ 62362 h 67437"/>
                <a:gd name="connsiteX4" fmla="*/ 72726 w 114014"/>
                <a:gd name="connsiteY4" fmla="*/ 63164 h 67437"/>
                <a:gd name="connsiteX5" fmla="*/ 84757 w 114014"/>
                <a:gd name="connsiteY5" fmla="*/ 46976 h 67437"/>
                <a:gd name="connsiteX6" fmla="*/ 92997 w 114014"/>
                <a:gd name="connsiteY6" fmla="*/ 29111 h 67437"/>
                <a:gd name="connsiteX7" fmla="*/ 113998 w 114014"/>
                <a:gd name="connsiteY7" fmla="*/ 13725 h 67437"/>
                <a:gd name="connsiteX8" fmla="*/ 105758 w 114014"/>
                <a:gd name="connsiteY8" fmla="*/ -57 h 67437"/>
                <a:gd name="connsiteX9" fmla="*/ 82497 w 114014"/>
                <a:gd name="connsiteY9" fmla="*/ 8038 h 67437"/>
                <a:gd name="connsiteX10" fmla="*/ 53329 w 114014"/>
                <a:gd name="connsiteY10" fmla="*/ 19413 h 67437"/>
                <a:gd name="connsiteX11" fmla="*/ 15776 w 114014"/>
                <a:gd name="connsiteY11" fmla="*/ 12121 h 67437"/>
                <a:gd name="connsiteX12" fmla="*/ 2213 w 114014"/>
                <a:gd name="connsiteY12" fmla="*/ 10954 h 67437"/>
                <a:gd name="connsiteX13" fmla="*/ 99 w 114014"/>
                <a:gd name="connsiteY13" fmla="*/ 59372 h 67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014" h="67437">
                  <a:moveTo>
                    <a:pt x="99" y="59372"/>
                  </a:moveTo>
                  <a:cubicBezTo>
                    <a:pt x="6822" y="55865"/>
                    <a:pt x="14566" y="54829"/>
                    <a:pt x="21974" y="56455"/>
                  </a:cubicBezTo>
                  <a:cubicBezTo>
                    <a:pt x="25912" y="58133"/>
                    <a:pt x="27152" y="62581"/>
                    <a:pt x="27881" y="67320"/>
                  </a:cubicBezTo>
                  <a:cubicBezTo>
                    <a:pt x="35938" y="66249"/>
                    <a:pt x="43908" y="64593"/>
                    <a:pt x="51725" y="62362"/>
                  </a:cubicBezTo>
                  <a:cubicBezTo>
                    <a:pt x="57777" y="59883"/>
                    <a:pt x="71267" y="68050"/>
                    <a:pt x="72726" y="63164"/>
                  </a:cubicBezTo>
                  <a:cubicBezTo>
                    <a:pt x="74184" y="58278"/>
                    <a:pt x="78778" y="46976"/>
                    <a:pt x="84757" y="46976"/>
                  </a:cubicBezTo>
                  <a:cubicBezTo>
                    <a:pt x="90737" y="46976"/>
                    <a:pt x="87018" y="29913"/>
                    <a:pt x="92997" y="29111"/>
                  </a:cubicBezTo>
                  <a:cubicBezTo>
                    <a:pt x="98976" y="28309"/>
                    <a:pt x="113998" y="13725"/>
                    <a:pt x="113998" y="13725"/>
                  </a:cubicBezTo>
                  <a:cubicBezTo>
                    <a:pt x="113998" y="13725"/>
                    <a:pt x="108018" y="819"/>
                    <a:pt x="105758" y="-57"/>
                  </a:cubicBezTo>
                  <a:cubicBezTo>
                    <a:pt x="103497" y="-932"/>
                    <a:pt x="95987" y="8038"/>
                    <a:pt x="82497" y="8038"/>
                  </a:cubicBezTo>
                  <a:cubicBezTo>
                    <a:pt x="69007" y="8038"/>
                    <a:pt x="59236" y="19413"/>
                    <a:pt x="53329" y="19413"/>
                  </a:cubicBezTo>
                  <a:cubicBezTo>
                    <a:pt x="47423" y="19413"/>
                    <a:pt x="28537" y="12923"/>
                    <a:pt x="15776" y="12121"/>
                  </a:cubicBezTo>
                  <a:cubicBezTo>
                    <a:pt x="11328" y="12121"/>
                    <a:pt x="6589" y="11465"/>
                    <a:pt x="2213" y="10954"/>
                  </a:cubicBezTo>
                  <a:cubicBezTo>
                    <a:pt x="390" y="27026"/>
                    <a:pt x="-317" y="43206"/>
                    <a:pt x="99" y="59372"/>
                  </a:cubicBezTo>
                  <a:close/>
                </a:path>
              </a:pathLst>
            </a:custGeom>
            <a:grpFill/>
            <a:ln w="3175" cap="flat">
              <a:solidFill>
                <a:srgbClr val="F3F3F3"/>
              </a:solidFill>
              <a:prstDash val="solid"/>
              <a:miter/>
            </a:ln>
          </p:spPr>
          <p:txBody>
            <a:bodyPr rtlCol="0" anchor="ctr"/>
            <a:lstStyle/>
            <a:p>
              <a:endParaRPr lang="pt-PT"/>
            </a:p>
          </p:txBody>
        </p:sp>
        <p:sp>
          <p:nvSpPr>
            <p:cNvPr id="221" name="Forma livre: Forma 220">
              <a:extLst>
                <a:ext uri="{FF2B5EF4-FFF2-40B4-BE49-F238E27FC236}">
                  <a16:creationId xmlns:a16="http://schemas.microsoft.com/office/drawing/2014/main" id="{73AC8D68-EE68-408B-8455-65D9035E46D4}"/>
                </a:ext>
              </a:extLst>
            </p:cNvPr>
            <p:cNvSpPr/>
            <p:nvPr/>
          </p:nvSpPr>
          <p:spPr>
            <a:xfrm>
              <a:off x="6396716" y="2744876"/>
              <a:ext cx="214891" cy="289213"/>
            </a:xfrm>
            <a:custGeom>
              <a:avLst/>
              <a:gdLst>
                <a:gd name="connsiteX0" fmla="*/ 211885 w 214891"/>
                <a:gd name="connsiteY0" fmla="*/ -117 h 289213"/>
                <a:gd name="connsiteX1" fmla="*/ 195624 w 214891"/>
                <a:gd name="connsiteY1" fmla="*/ 8269 h 289213"/>
                <a:gd name="connsiteX2" fmla="*/ 182571 w 214891"/>
                <a:gd name="connsiteY2" fmla="*/ 16874 h 289213"/>
                <a:gd name="connsiteX3" fmla="*/ 146550 w 214891"/>
                <a:gd name="connsiteY3" fmla="*/ 10457 h 289213"/>
                <a:gd name="connsiteX4" fmla="*/ 101121 w 214891"/>
                <a:gd name="connsiteY4" fmla="*/ 9873 h 289213"/>
                <a:gd name="connsiteX5" fmla="*/ 100538 w 214891"/>
                <a:gd name="connsiteY5" fmla="*/ 11477 h 289213"/>
                <a:gd name="connsiteX6" fmla="*/ 69037 w 214891"/>
                <a:gd name="connsiteY6" fmla="*/ 27155 h 289213"/>
                <a:gd name="connsiteX7" fmla="*/ 53287 w 214891"/>
                <a:gd name="connsiteY7" fmla="*/ 37728 h 289213"/>
                <a:gd name="connsiteX8" fmla="*/ 30026 w 214891"/>
                <a:gd name="connsiteY8" fmla="*/ 40937 h 289213"/>
                <a:gd name="connsiteX9" fmla="*/ 17994 w 214891"/>
                <a:gd name="connsiteY9" fmla="*/ 62010 h 289213"/>
                <a:gd name="connsiteX10" fmla="*/ 9755 w 214891"/>
                <a:gd name="connsiteY10" fmla="*/ 75792 h 289213"/>
                <a:gd name="connsiteX11" fmla="*/ -17 w 214891"/>
                <a:gd name="connsiteY11" fmla="*/ 95480 h 289213"/>
                <a:gd name="connsiteX12" fmla="*/ 1442 w 214891"/>
                <a:gd name="connsiteY12" fmla="*/ 96282 h 289213"/>
                <a:gd name="connsiteX13" fmla="*/ 19452 w 214891"/>
                <a:gd name="connsiteY13" fmla="*/ 127637 h 289213"/>
                <a:gd name="connsiteX14" fmla="*/ 43515 w 214891"/>
                <a:gd name="connsiteY14" fmla="*/ 136241 h 289213"/>
                <a:gd name="connsiteX15" fmla="*/ 73996 w 214891"/>
                <a:gd name="connsiteY15" fmla="*/ 148127 h 289213"/>
                <a:gd name="connsiteX16" fmla="*/ 37974 w 214891"/>
                <a:gd name="connsiteY16" fmla="*/ 151408 h 289213"/>
                <a:gd name="connsiteX17" fmla="*/ 45266 w 214891"/>
                <a:gd name="connsiteY17" fmla="*/ 182180 h 289213"/>
                <a:gd name="connsiteX18" fmla="*/ 62839 w 214891"/>
                <a:gd name="connsiteY18" fmla="*/ 207556 h 289213"/>
                <a:gd name="connsiteX19" fmla="*/ 94340 w 214891"/>
                <a:gd name="connsiteY19" fmla="*/ 223744 h 289213"/>
                <a:gd name="connsiteX20" fmla="*/ 88288 w 214891"/>
                <a:gd name="connsiteY20" fmla="*/ 187284 h 289213"/>
                <a:gd name="connsiteX21" fmla="*/ 111841 w 214891"/>
                <a:gd name="connsiteY21" fmla="*/ 186118 h 289213"/>
                <a:gd name="connsiteX22" fmla="*/ 96309 w 214891"/>
                <a:gd name="connsiteY22" fmla="*/ 171534 h 289213"/>
                <a:gd name="connsiteX23" fmla="*/ 108340 w 214891"/>
                <a:gd name="connsiteY23" fmla="*/ 164242 h 289213"/>
                <a:gd name="connsiteX24" fmla="*/ 132841 w 214891"/>
                <a:gd name="connsiteY24" fmla="*/ 161034 h 289213"/>
                <a:gd name="connsiteX25" fmla="*/ 121830 w 214891"/>
                <a:gd name="connsiteY25" fmla="*/ 131356 h 289213"/>
                <a:gd name="connsiteX26" fmla="*/ 93830 w 214891"/>
                <a:gd name="connsiteY26" fmla="*/ 132377 h 289213"/>
                <a:gd name="connsiteX27" fmla="*/ 104840 w 214891"/>
                <a:gd name="connsiteY27" fmla="*/ 112980 h 289213"/>
                <a:gd name="connsiteX28" fmla="*/ 77277 w 214891"/>
                <a:gd name="connsiteY28" fmla="*/ 71927 h 289213"/>
                <a:gd name="connsiteX29" fmla="*/ 94778 w 214891"/>
                <a:gd name="connsiteY29" fmla="*/ 61718 h 289213"/>
                <a:gd name="connsiteX30" fmla="*/ 121830 w 214891"/>
                <a:gd name="connsiteY30" fmla="*/ 65948 h 289213"/>
                <a:gd name="connsiteX31" fmla="*/ 128320 w 214891"/>
                <a:gd name="connsiteY31" fmla="*/ 38457 h 289213"/>
                <a:gd name="connsiteX32" fmla="*/ 148883 w 214891"/>
                <a:gd name="connsiteY32" fmla="*/ 45749 h 289213"/>
                <a:gd name="connsiteX33" fmla="*/ 174332 w 214891"/>
                <a:gd name="connsiteY33" fmla="*/ 32259 h 289213"/>
                <a:gd name="connsiteX34" fmla="*/ 197228 w 214891"/>
                <a:gd name="connsiteY34" fmla="*/ 43999 h 289213"/>
                <a:gd name="connsiteX35" fmla="*/ 205103 w 214891"/>
                <a:gd name="connsiteY35" fmla="*/ 31457 h 289213"/>
                <a:gd name="connsiteX36" fmla="*/ 214874 w 214891"/>
                <a:gd name="connsiteY36" fmla="*/ 14394 h 289213"/>
                <a:gd name="connsiteX37" fmla="*/ 211885 w 214891"/>
                <a:gd name="connsiteY37" fmla="*/ -117 h 289213"/>
                <a:gd name="connsiteX38" fmla="*/ 183592 w 214891"/>
                <a:gd name="connsiteY38" fmla="*/ 272380 h 289213"/>
                <a:gd name="connsiteX39" fmla="*/ 130070 w 214891"/>
                <a:gd name="connsiteY39" fmla="*/ 265891 h 289213"/>
                <a:gd name="connsiteX40" fmla="*/ 109507 w 214891"/>
                <a:gd name="connsiteY40" fmla="*/ 275078 h 289213"/>
                <a:gd name="connsiteX41" fmla="*/ 159092 w 214891"/>
                <a:gd name="connsiteY41" fmla="*/ 289079 h 289213"/>
                <a:gd name="connsiteX42" fmla="*/ 204593 w 214891"/>
                <a:gd name="connsiteY42" fmla="*/ 273985 h 289213"/>
                <a:gd name="connsiteX43" fmla="*/ 183592 w 214891"/>
                <a:gd name="connsiteY43" fmla="*/ 272380 h 289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4891" h="289213">
                  <a:moveTo>
                    <a:pt x="211885" y="-117"/>
                  </a:moveTo>
                  <a:cubicBezTo>
                    <a:pt x="204593" y="686"/>
                    <a:pt x="193874" y="3748"/>
                    <a:pt x="195624" y="8269"/>
                  </a:cubicBezTo>
                  <a:cubicBezTo>
                    <a:pt x="197374" y="12790"/>
                    <a:pt x="190593" y="16874"/>
                    <a:pt x="182571" y="16874"/>
                  </a:cubicBezTo>
                  <a:cubicBezTo>
                    <a:pt x="182571" y="16874"/>
                    <a:pt x="154571" y="14759"/>
                    <a:pt x="146550" y="10457"/>
                  </a:cubicBezTo>
                  <a:cubicBezTo>
                    <a:pt x="140498" y="7175"/>
                    <a:pt x="113736" y="8852"/>
                    <a:pt x="101121" y="9873"/>
                  </a:cubicBezTo>
                  <a:cubicBezTo>
                    <a:pt x="101092" y="10457"/>
                    <a:pt x="100888" y="11011"/>
                    <a:pt x="100538" y="11477"/>
                  </a:cubicBezTo>
                  <a:cubicBezTo>
                    <a:pt x="97548" y="16363"/>
                    <a:pt x="73485" y="29561"/>
                    <a:pt x="69037" y="27155"/>
                  </a:cubicBezTo>
                  <a:cubicBezTo>
                    <a:pt x="64589" y="24749"/>
                    <a:pt x="62256" y="35249"/>
                    <a:pt x="53287" y="37728"/>
                  </a:cubicBezTo>
                  <a:cubicBezTo>
                    <a:pt x="44318" y="40207"/>
                    <a:pt x="30755" y="36853"/>
                    <a:pt x="30026" y="40937"/>
                  </a:cubicBezTo>
                  <a:cubicBezTo>
                    <a:pt x="27401" y="48666"/>
                    <a:pt x="23317" y="55819"/>
                    <a:pt x="17994" y="62010"/>
                  </a:cubicBezTo>
                  <a:cubicBezTo>
                    <a:pt x="12744" y="67698"/>
                    <a:pt x="17265" y="74188"/>
                    <a:pt x="9755" y="75792"/>
                  </a:cubicBezTo>
                  <a:cubicBezTo>
                    <a:pt x="4796" y="76885"/>
                    <a:pt x="2463" y="86730"/>
                    <a:pt x="-17" y="95480"/>
                  </a:cubicBezTo>
                  <a:cubicBezTo>
                    <a:pt x="457" y="95771"/>
                    <a:pt x="938" y="96041"/>
                    <a:pt x="1442" y="96282"/>
                  </a:cubicBezTo>
                  <a:cubicBezTo>
                    <a:pt x="13634" y="101692"/>
                    <a:pt x="20918" y="114380"/>
                    <a:pt x="19452" y="127637"/>
                  </a:cubicBezTo>
                  <a:cubicBezTo>
                    <a:pt x="17994" y="141127"/>
                    <a:pt x="35495" y="146012"/>
                    <a:pt x="43515" y="136241"/>
                  </a:cubicBezTo>
                  <a:cubicBezTo>
                    <a:pt x="51537" y="126470"/>
                    <a:pt x="73996" y="141637"/>
                    <a:pt x="73996" y="148127"/>
                  </a:cubicBezTo>
                  <a:cubicBezTo>
                    <a:pt x="73996" y="154617"/>
                    <a:pt x="51026" y="140835"/>
                    <a:pt x="37974" y="151408"/>
                  </a:cubicBezTo>
                  <a:cubicBezTo>
                    <a:pt x="24921" y="161982"/>
                    <a:pt x="47964" y="171388"/>
                    <a:pt x="45266" y="182180"/>
                  </a:cubicBezTo>
                  <a:cubicBezTo>
                    <a:pt x="42568" y="192972"/>
                    <a:pt x="51318" y="208066"/>
                    <a:pt x="62839" y="207556"/>
                  </a:cubicBezTo>
                  <a:cubicBezTo>
                    <a:pt x="74360" y="207045"/>
                    <a:pt x="87340" y="227535"/>
                    <a:pt x="94340" y="223744"/>
                  </a:cubicBezTo>
                  <a:cubicBezTo>
                    <a:pt x="101340" y="219952"/>
                    <a:pt x="85809" y="191368"/>
                    <a:pt x="88288" y="187284"/>
                  </a:cubicBezTo>
                  <a:cubicBezTo>
                    <a:pt x="90767" y="183201"/>
                    <a:pt x="104840" y="194576"/>
                    <a:pt x="111841" y="186118"/>
                  </a:cubicBezTo>
                  <a:cubicBezTo>
                    <a:pt x="118841" y="177659"/>
                    <a:pt x="106809" y="171023"/>
                    <a:pt x="96309" y="171534"/>
                  </a:cubicBezTo>
                  <a:cubicBezTo>
                    <a:pt x="85809" y="172044"/>
                    <a:pt x="95798" y="156367"/>
                    <a:pt x="108340" y="164242"/>
                  </a:cubicBezTo>
                  <a:cubicBezTo>
                    <a:pt x="120883" y="172117"/>
                    <a:pt x="126862" y="162127"/>
                    <a:pt x="132841" y="161034"/>
                  </a:cubicBezTo>
                  <a:cubicBezTo>
                    <a:pt x="138820" y="159940"/>
                    <a:pt x="140133" y="136752"/>
                    <a:pt x="121830" y="131356"/>
                  </a:cubicBezTo>
                  <a:cubicBezTo>
                    <a:pt x="103528" y="125960"/>
                    <a:pt x="105788" y="145939"/>
                    <a:pt x="93830" y="132377"/>
                  </a:cubicBezTo>
                  <a:cubicBezTo>
                    <a:pt x="81871" y="118814"/>
                    <a:pt x="104840" y="124283"/>
                    <a:pt x="104840" y="112980"/>
                  </a:cubicBezTo>
                  <a:cubicBezTo>
                    <a:pt x="104840" y="101678"/>
                    <a:pt x="86319" y="85417"/>
                    <a:pt x="77277" y="71927"/>
                  </a:cubicBezTo>
                  <a:cubicBezTo>
                    <a:pt x="68235" y="58437"/>
                    <a:pt x="89819" y="51947"/>
                    <a:pt x="94778" y="61718"/>
                  </a:cubicBezTo>
                  <a:cubicBezTo>
                    <a:pt x="99736" y="71490"/>
                    <a:pt x="113299" y="69812"/>
                    <a:pt x="121830" y="65948"/>
                  </a:cubicBezTo>
                  <a:cubicBezTo>
                    <a:pt x="130362" y="62083"/>
                    <a:pt x="112788" y="44947"/>
                    <a:pt x="128320" y="38457"/>
                  </a:cubicBezTo>
                  <a:cubicBezTo>
                    <a:pt x="143852" y="31968"/>
                    <a:pt x="143852" y="43270"/>
                    <a:pt x="148883" y="45749"/>
                  </a:cubicBezTo>
                  <a:cubicBezTo>
                    <a:pt x="153914" y="48228"/>
                    <a:pt x="158362" y="32259"/>
                    <a:pt x="174332" y="32259"/>
                  </a:cubicBezTo>
                  <a:cubicBezTo>
                    <a:pt x="183053" y="33528"/>
                    <a:pt x="191110" y="37655"/>
                    <a:pt x="197228" y="43999"/>
                  </a:cubicBezTo>
                  <a:cubicBezTo>
                    <a:pt x="201531" y="38822"/>
                    <a:pt x="205103" y="35832"/>
                    <a:pt x="205103" y="31457"/>
                  </a:cubicBezTo>
                  <a:cubicBezTo>
                    <a:pt x="205103" y="25769"/>
                    <a:pt x="214874" y="23363"/>
                    <a:pt x="214874" y="14394"/>
                  </a:cubicBezTo>
                  <a:cubicBezTo>
                    <a:pt x="214423" y="9458"/>
                    <a:pt x="213423" y="4594"/>
                    <a:pt x="211885" y="-117"/>
                  </a:cubicBezTo>
                  <a:close/>
                  <a:moveTo>
                    <a:pt x="183592" y="272380"/>
                  </a:moveTo>
                  <a:cubicBezTo>
                    <a:pt x="175572" y="267495"/>
                    <a:pt x="139841" y="275589"/>
                    <a:pt x="130070" y="265891"/>
                  </a:cubicBezTo>
                  <a:cubicBezTo>
                    <a:pt x="120299" y="256192"/>
                    <a:pt x="100903" y="273183"/>
                    <a:pt x="109507" y="275078"/>
                  </a:cubicBezTo>
                  <a:cubicBezTo>
                    <a:pt x="121539" y="277193"/>
                    <a:pt x="139550" y="288568"/>
                    <a:pt x="159092" y="289079"/>
                  </a:cubicBezTo>
                  <a:cubicBezTo>
                    <a:pt x="178634" y="289589"/>
                    <a:pt x="205103" y="279381"/>
                    <a:pt x="204593" y="273985"/>
                  </a:cubicBezTo>
                  <a:cubicBezTo>
                    <a:pt x="204083" y="268589"/>
                    <a:pt x="191614" y="277193"/>
                    <a:pt x="183592" y="272380"/>
                  </a:cubicBezTo>
                  <a:close/>
                </a:path>
              </a:pathLst>
            </a:custGeom>
            <a:grpFill/>
            <a:ln w="3175" cap="flat">
              <a:solidFill>
                <a:srgbClr val="F3F3F3"/>
              </a:solidFill>
              <a:prstDash val="solid"/>
              <a:miter/>
            </a:ln>
          </p:spPr>
          <p:txBody>
            <a:bodyPr rtlCol="0" anchor="ctr"/>
            <a:lstStyle/>
            <a:p>
              <a:endParaRPr lang="pt-PT"/>
            </a:p>
          </p:txBody>
        </p:sp>
        <p:sp>
          <p:nvSpPr>
            <p:cNvPr id="222" name="Forma livre: Forma 221">
              <a:extLst>
                <a:ext uri="{FF2B5EF4-FFF2-40B4-BE49-F238E27FC236}">
                  <a16:creationId xmlns:a16="http://schemas.microsoft.com/office/drawing/2014/main" id="{0CDD2AD0-9FAA-4D49-860E-98C6DD2620BB}"/>
                </a:ext>
              </a:extLst>
            </p:cNvPr>
            <p:cNvSpPr/>
            <p:nvPr/>
          </p:nvSpPr>
          <p:spPr>
            <a:xfrm>
              <a:off x="6801870" y="2999536"/>
              <a:ext cx="78151" cy="47974"/>
            </a:xfrm>
            <a:custGeom>
              <a:avLst/>
              <a:gdLst>
                <a:gd name="connsiteX0" fmla="*/ 53051 w 78151"/>
                <a:gd name="connsiteY0" fmla="*/ 32814 h 47974"/>
                <a:gd name="connsiteX1" fmla="*/ 71061 w 78151"/>
                <a:gd name="connsiteY1" fmla="*/ 9553 h 47974"/>
                <a:gd name="connsiteX2" fmla="*/ 70624 w 78151"/>
                <a:gd name="connsiteY2" fmla="*/ 2261 h 47974"/>
                <a:gd name="connsiteX3" fmla="*/ 22570 w 78151"/>
                <a:gd name="connsiteY3" fmla="*/ 17939 h 47974"/>
                <a:gd name="connsiteX4" fmla="*/ 7039 w 78151"/>
                <a:gd name="connsiteY4" fmla="*/ 43825 h 47974"/>
                <a:gd name="connsiteX5" fmla="*/ 53051 w 78151"/>
                <a:gd name="connsiteY5" fmla="*/ 32814 h 47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151" h="47974">
                  <a:moveTo>
                    <a:pt x="53051" y="32814"/>
                  </a:moveTo>
                  <a:cubicBezTo>
                    <a:pt x="52103" y="26835"/>
                    <a:pt x="59613" y="14439"/>
                    <a:pt x="71061" y="9553"/>
                  </a:cubicBezTo>
                  <a:cubicBezTo>
                    <a:pt x="82510" y="4668"/>
                    <a:pt x="78353" y="-4447"/>
                    <a:pt x="70624" y="2261"/>
                  </a:cubicBezTo>
                  <a:cubicBezTo>
                    <a:pt x="56645" y="12397"/>
                    <a:pt x="39838" y="17880"/>
                    <a:pt x="22570" y="17939"/>
                  </a:cubicBezTo>
                  <a:cubicBezTo>
                    <a:pt x="39" y="19033"/>
                    <a:pt x="-6597" y="35002"/>
                    <a:pt x="7039" y="43825"/>
                  </a:cubicBezTo>
                  <a:cubicBezTo>
                    <a:pt x="25050" y="55492"/>
                    <a:pt x="54217" y="38721"/>
                    <a:pt x="53051" y="32814"/>
                  </a:cubicBezTo>
                  <a:close/>
                </a:path>
              </a:pathLst>
            </a:custGeom>
            <a:grpFill/>
            <a:ln w="3175" cap="flat">
              <a:solidFill>
                <a:srgbClr val="F3F3F3"/>
              </a:solidFill>
              <a:prstDash val="solid"/>
              <a:miter/>
            </a:ln>
          </p:spPr>
          <p:txBody>
            <a:bodyPr rtlCol="0" anchor="ctr"/>
            <a:lstStyle/>
            <a:p>
              <a:endParaRPr lang="pt-PT"/>
            </a:p>
          </p:txBody>
        </p:sp>
        <p:sp>
          <p:nvSpPr>
            <p:cNvPr id="223" name="Forma livre: Forma 222">
              <a:extLst>
                <a:ext uri="{FF2B5EF4-FFF2-40B4-BE49-F238E27FC236}">
                  <a16:creationId xmlns:a16="http://schemas.microsoft.com/office/drawing/2014/main" id="{B6CDF00E-CD71-44C0-9689-8B4799A82F34}"/>
                </a:ext>
              </a:extLst>
            </p:cNvPr>
            <p:cNvSpPr/>
            <p:nvPr/>
          </p:nvSpPr>
          <p:spPr>
            <a:xfrm>
              <a:off x="4904613" y="1478060"/>
              <a:ext cx="358293" cy="167567"/>
            </a:xfrm>
            <a:custGeom>
              <a:avLst/>
              <a:gdLst>
                <a:gd name="connsiteX0" fmla="*/ 339461 w 358293"/>
                <a:gd name="connsiteY0" fmla="*/ 51947 h 167567"/>
                <a:gd name="connsiteX1" fmla="*/ 330273 w 358293"/>
                <a:gd name="connsiteY1" fmla="*/ 49760 h 167567"/>
                <a:gd name="connsiteX2" fmla="*/ 314887 w 358293"/>
                <a:gd name="connsiteY2" fmla="*/ 49176 h 167567"/>
                <a:gd name="connsiteX3" fmla="*/ 288345 w 358293"/>
                <a:gd name="connsiteY3" fmla="*/ 12717 h 167567"/>
                <a:gd name="connsiteX4" fmla="*/ 273761 w 358293"/>
                <a:gd name="connsiteY4" fmla="*/ 2509 h 167567"/>
                <a:gd name="connsiteX5" fmla="*/ 256334 w 358293"/>
                <a:gd name="connsiteY5" fmla="*/ -117 h 167567"/>
                <a:gd name="connsiteX6" fmla="*/ 255386 w 358293"/>
                <a:gd name="connsiteY6" fmla="*/ 18478 h 167567"/>
                <a:gd name="connsiteX7" fmla="*/ 235406 w 358293"/>
                <a:gd name="connsiteY7" fmla="*/ 20082 h 167567"/>
                <a:gd name="connsiteX8" fmla="*/ 221843 w 358293"/>
                <a:gd name="connsiteY8" fmla="*/ 20592 h 167567"/>
                <a:gd name="connsiteX9" fmla="*/ 202374 w 358293"/>
                <a:gd name="connsiteY9" fmla="*/ 23874 h 167567"/>
                <a:gd name="connsiteX10" fmla="*/ 184873 w 358293"/>
                <a:gd name="connsiteY10" fmla="*/ 17384 h 167567"/>
                <a:gd name="connsiteX11" fmla="*/ 162342 w 358293"/>
                <a:gd name="connsiteY11" fmla="*/ 34155 h 167567"/>
                <a:gd name="connsiteX12" fmla="*/ 148852 w 358293"/>
                <a:gd name="connsiteY12" fmla="*/ 26863 h 167567"/>
                <a:gd name="connsiteX13" fmla="*/ 133320 w 358293"/>
                <a:gd name="connsiteY13" fmla="*/ 38239 h 167567"/>
                <a:gd name="connsiteX14" fmla="*/ 128799 w 358293"/>
                <a:gd name="connsiteY14" fmla="*/ 54937 h 167567"/>
                <a:gd name="connsiteX15" fmla="*/ 106923 w 358293"/>
                <a:gd name="connsiteY15" fmla="*/ 65729 h 167567"/>
                <a:gd name="connsiteX16" fmla="*/ 97954 w 358293"/>
                <a:gd name="connsiteY16" fmla="*/ 36561 h 167567"/>
                <a:gd name="connsiteX17" fmla="*/ 46401 w 358293"/>
                <a:gd name="connsiteY17" fmla="*/ 102 h 167567"/>
                <a:gd name="connsiteX18" fmla="*/ 51432 w 358293"/>
                <a:gd name="connsiteY18" fmla="*/ 20665 h 167567"/>
                <a:gd name="connsiteX19" fmla="*/ 38891 w 358293"/>
                <a:gd name="connsiteY19" fmla="*/ 19571 h 167567"/>
                <a:gd name="connsiteX20" fmla="*/ 17015 w 358293"/>
                <a:gd name="connsiteY20" fmla="*/ 28759 h 167567"/>
                <a:gd name="connsiteX21" fmla="*/ 25 w 358293"/>
                <a:gd name="connsiteY21" fmla="*/ 53041 h 167567"/>
                <a:gd name="connsiteX22" fmla="*/ 32547 w 358293"/>
                <a:gd name="connsiteY22" fmla="*/ 61718 h 167567"/>
                <a:gd name="connsiteX23" fmla="*/ 73599 w 358293"/>
                <a:gd name="connsiteY23" fmla="*/ 61718 h 167567"/>
                <a:gd name="connsiteX24" fmla="*/ 67037 w 358293"/>
                <a:gd name="connsiteY24" fmla="*/ 79511 h 167567"/>
                <a:gd name="connsiteX25" fmla="*/ 49536 w 358293"/>
                <a:gd name="connsiteY25" fmla="*/ 89792 h 167567"/>
                <a:gd name="connsiteX26" fmla="*/ 11036 w 358293"/>
                <a:gd name="connsiteY26" fmla="*/ 101095 h 167567"/>
                <a:gd name="connsiteX27" fmla="*/ 60037 w 358293"/>
                <a:gd name="connsiteY27" fmla="*/ 102188 h 167567"/>
                <a:gd name="connsiteX28" fmla="*/ 72068 w 358293"/>
                <a:gd name="connsiteY28" fmla="*/ 115751 h 167567"/>
                <a:gd name="connsiteX29" fmla="*/ 82058 w 358293"/>
                <a:gd name="connsiteY29" fmla="*/ 128147 h 167567"/>
                <a:gd name="connsiteX30" fmla="*/ 70610 w 358293"/>
                <a:gd name="connsiteY30" fmla="*/ 144846 h 167567"/>
                <a:gd name="connsiteX31" fmla="*/ 53547 w 358293"/>
                <a:gd name="connsiteY31" fmla="*/ 156731 h 167567"/>
                <a:gd name="connsiteX32" fmla="*/ 96569 w 358293"/>
                <a:gd name="connsiteY32" fmla="*/ 155127 h 167567"/>
                <a:gd name="connsiteX33" fmla="*/ 133028 w 358293"/>
                <a:gd name="connsiteY33" fmla="*/ 167451 h 167567"/>
                <a:gd name="connsiteX34" fmla="*/ 147612 w 358293"/>
                <a:gd name="connsiteY34" fmla="*/ 167451 h 167567"/>
                <a:gd name="connsiteX35" fmla="*/ 216520 w 358293"/>
                <a:gd name="connsiteY35" fmla="*/ 156075 h 167567"/>
                <a:gd name="connsiteX36" fmla="*/ 221260 w 358293"/>
                <a:gd name="connsiteY36" fmla="*/ 155419 h 167567"/>
                <a:gd name="connsiteX37" fmla="*/ 221260 w 358293"/>
                <a:gd name="connsiteY37" fmla="*/ 150023 h 167567"/>
                <a:gd name="connsiteX38" fmla="*/ 253782 w 358293"/>
                <a:gd name="connsiteY38" fmla="*/ 115897 h 167567"/>
                <a:gd name="connsiteX39" fmla="*/ 282949 w 358293"/>
                <a:gd name="connsiteY39" fmla="*/ 111084 h 167567"/>
                <a:gd name="connsiteX40" fmla="*/ 294981 w 358293"/>
                <a:gd name="connsiteY40" fmla="*/ 113564 h 167567"/>
                <a:gd name="connsiteX41" fmla="*/ 308617 w 358293"/>
                <a:gd name="connsiteY41" fmla="*/ 110064 h 167567"/>
                <a:gd name="connsiteX42" fmla="*/ 346097 w 358293"/>
                <a:gd name="connsiteY42" fmla="*/ 99418 h 167567"/>
                <a:gd name="connsiteX43" fmla="*/ 357107 w 358293"/>
                <a:gd name="connsiteY43" fmla="*/ 82500 h 167567"/>
                <a:gd name="connsiteX44" fmla="*/ 339461 w 358293"/>
                <a:gd name="connsiteY44" fmla="*/ 51947 h 16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8293" h="167567">
                  <a:moveTo>
                    <a:pt x="339461" y="51947"/>
                  </a:moveTo>
                  <a:cubicBezTo>
                    <a:pt x="336274" y="51933"/>
                    <a:pt x="333124" y="51182"/>
                    <a:pt x="330273" y="49760"/>
                  </a:cubicBezTo>
                  <a:cubicBezTo>
                    <a:pt x="325155" y="50591"/>
                    <a:pt x="319926" y="50394"/>
                    <a:pt x="314887" y="49176"/>
                  </a:cubicBezTo>
                  <a:cubicBezTo>
                    <a:pt x="298466" y="44925"/>
                    <a:pt x="287353" y="29649"/>
                    <a:pt x="288345" y="12717"/>
                  </a:cubicBezTo>
                  <a:cubicBezTo>
                    <a:pt x="283044" y="9990"/>
                    <a:pt x="278137" y="6555"/>
                    <a:pt x="273761" y="2509"/>
                  </a:cubicBezTo>
                  <a:cubicBezTo>
                    <a:pt x="267417" y="1342"/>
                    <a:pt x="261803" y="540"/>
                    <a:pt x="256334" y="-117"/>
                  </a:cubicBezTo>
                  <a:cubicBezTo>
                    <a:pt x="253928" y="5207"/>
                    <a:pt x="256990" y="13301"/>
                    <a:pt x="255386" y="18478"/>
                  </a:cubicBezTo>
                  <a:cubicBezTo>
                    <a:pt x="253417" y="24967"/>
                    <a:pt x="235406" y="12498"/>
                    <a:pt x="235406" y="20082"/>
                  </a:cubicBezTo>
                  <a:cubicBezTo>
                    <a:pt x="235406" y="27666"/>
                    <a:pt x="228114" y="28686"/>
                    <a:pt x="221843" y="20592"/>
                  </a:cubicBezTo>
                  <a:cubicBezTo>
                    <a:pt x="215572" y="12498"/>
                    <a:pt x="201864" y="17384"/>
                    <a:pt x="202374" y="23874"/>
                  </a:cubicBezTo>
                  <a:cubicBezTo>
                    <a:pt x="202885" y="30364"/>
                    <a:pt x="196395" y="24967"/>
                    <a:pt x="184873" y="17384"/>
                  </a:cubicBezTo>
                  <a:cubicBezTo>
                    <a:pt x="173353" y="9800"/>
                    <a:pt x="161321" y="26061"/>
                    <a:pt x="162342" y="34155"/>
                  </a:cubicBezTo>
                  <a:cubicBezTo>
                    <a:pt x="163363" y="42249"/>
                    <a:pt x="158331" y="44364"/>
                    <a:pt x="148852" y="26863"/>
                  </a:cubicBezTo>
                  <a:cubicBezTo>
                    <a:pt x="139372" y="9363"/>
                    <a:pt x="128288" y="28468"/>
                    <a:pt x="133320" y="38239"/>
                  </a:cubicBezTo>
                  <a:cubicBezTo>
                    <a:pt x="138351" y="48010"/>
                    <a:pt x="136310" y="59750"/>
                    <a:pt x="128799" y="54937"/>
                  </a:cubicBezTo>
                  <a:cubicBezTo>
                    <a:pt x="121289" y="50124"/>
                    <a:pt x="111299" y="58146"/>
                    <a:pt x="106923" y="65729"/>
                  </a:cubicBezTo>
                  <a:cubicBezTo>
                    <a:pt x="102548" y="73313"/>
                    <a:pt x="86433" y="43853"/>
                    <a:pt x="97954" y="36561"/>
                  </a:cubicBezTo>
                  <a:cubicBezTo>
                    <a:pt x="109476" y="29270"/>
                    <a:pt x="61495" y="102"/>
                    <a:pt x="46401" y="102"/>
                  </a:cubicBezTo>
                  <a:cubicBezTo>
                    <a:pt x="31307" y="102"/>
                    <a:pt x="41369" y="12061"/>
                    <a:pt x="51432" y="20665"/>
                  </a:cubicBezTo>
                  <a:cubicBezTo>
                    <a:pt x="61495" y="29270"/>
                    <a:pt x="44140" y="27155"/>
                    <a:pt x="38891" y="19571"/>
                  </a:cubicBezTo>
                  <a:cubicBezTo>
                    <a:pt x="33640" y="11988"/>
                    <a:pt x="22921" y="17967"/>
                    <a:pt x="17015" y="28759"/>
                  </a:cubicBezTo>
                  <a:cubicBezTo>
                    <a:pt x="11109" y="39551"/>
                    <a:pt x="1046" y="45531"/>
                    <a:pt x="25" y="53041"/>
                  </a:cubicBezTo>
                  <a:cubicBezTo>
                    <a:pt x="-996" y="60552"/>
                    <a:pt x="17015" y="68719"/>
                    <a:pt x="32547" y="61718"/>
                  </a:cubicBezTo>
                  <a:cubicBezTo>
                    <a:pt x="48078" y="54718"/>
                    <a:pt x="65579" y="53625"/>
                    <a:pt x="73599" y="61718"/>
                  </a:cubicBezTo>
                  <a:cubicBezTo>
                    <a:pt x="81621" y="69813"/>
                    <a:pt x="59016" y="73021"/>
                    <a:pt x="67037" y="79511"/>
                  </a:cubicBezTo>
                  <a:cubicBezTo>
                    <a:pt x="75058" y="86001"/>
                    <a:pt x="68568" y="91396"/>
                    <a:pt x="49536" y="89792"/>
                  </a:cubicBezTo>
                  <a:cubicBezTo>
                    <a:pt x="30505" y="88188"/>
                    <a:pt x="7535" y="94094"/>
                    <a:pt x="11036" y="101095"/>
                  </a:cubicBezTo>
                  <a:cubicBezTo>
                    <a:pt x="14535" y="108095"/>
                    <a:pt x="59526" y="95188"/>
                    <a:pt x="60037" y="102188"/>
                  </a:cubicBezTo>
                  <a:cubicBezTo>
                    <a:pt x="60547" y="109189"/>
                    <a:pt x="60037" y="121074"/>
                    <a:pt x="72068" y="115751"/>
                  </a:cubicBezTo>
                  <a:cubicBezTo>
                    <a:pt x="84100" y="110428"/>
                    <a:pt x="76079" y="125449"/>
                    <a:pt x="82058" y="128147"/>
                  </a:cubicBezTo>
                  <a:cubicBezTo>
                    <a:pt x="88038" y="130845"/>
                    <a:pt x="86579" y="143752"/>
                    <a:pt x="70610" y="144846"/>
                  </a:cubicBezTo>
                  <a:cubicBezTo>
                    <a:pt x="54641" y="145939"/>
                    <a:pt x="46765" y="149440"/>
                    <a:pt x="53547" y="156731"/>
                  </a:cubicBezTo>
                  <a:cubicBezTo>
                    <a:pt x="62079" y="165919"/>
                    <a:pt x="79579" y="159429"/>
                    <a:pt x="96569" y="155127"/>
                  </a:cubicBezTo>
                  <a:cubicBezTo>
                    <a:pt x="106851" y="152502"/>
                    <a:pt x="119830" y="159575"/>
                    <a:pt x="133028" y="167451"/>
                  </a:cubicBezTo>
                  <a:cubicBezTo>
                    <a:pt x="137987" y="167451"/>
                    <a:pt x="142945" y="167451"/>
                    <a:pt x="147612" y="167451"/>
                  </a:cubicBezTo>
                  <a:cubicBezTo>
                    <a:pt x="170436" y="164898"/>
                    <a:pt x="193040" y="160669"/>
                    <a:pt x="216520" y="156075"/>
                  </a:cubicBezTo>
                  <a:cubicBezTo>
                    <a:pt x="218081" y="155754"/>
                    <a:pt x="219670" y="155536"/>
                    <a:pt x="221260" y="155419"/>
                  </a:cubicBezTo>
                  <a:cubicBezTo>
                    <a:pt x="221260" y="153669"/>
                    <a:pt x="221260" y="151846"/>
                    <a:pt x="221260" y="150023"/>
                  </a:cubicBezTo>
                  <a:cubicBezTo>
                    <a:pt x="222901" y="132493"/>
                    <a:pt x="236354" y="118384"/>
                    <a:pt x="253782" y="115897"/>
                  </a:cubicBezTo>
                  <a:cubicBezTo>
                    <a:pt x="262612" y="110858"/>
                    <a:pt x="272966" y="109145"/>
                    <a:pt x="282949" y="111084"/>
                  </a:cubicBezTo>
                  <a:lnTo>
                    <a:pt x="294981" y="113564"/>
                  </a:lnTo>
                  <a:cubicBezTo>
                    <a:pt x="299246" y="111507"/>
                    <a:pt x="303884" y="110319"/>
                    <a:pt x="308617" y="110064"/>
                  </a:cubicBezTo>
                  <a:cubicBezTo>
                    <a:pt x="320714" y="105244"/>
                    <a:pt x="333270" y="101678"/>
                    <a:pt x="346097" y="99418"/>
                  </a:cubicBezTo>
                  <a:cubicBezTo>
                    <a:pt x="350442" y="94247"/>
                    <a:pt x="354140" y="88567"/>
                    <a:pt x="357107" y="82500"/>
                  </a:cubicBezTo>
                  <a:cubicBezTo>
                    <a:pt x="361847" y="71417"/>
                    <a:pt x="351420" y="51947"/>
                    <a:pt x="339461" y="51947"/>
                  </a:cubicBezTo>
                  <a:close/>
                </a:path>
              </a:pathLst>
            </a:custGeom>
            <a:grpFill/>
            <a:ln w="3175" cap="flat">
              <a:solidFill>
                <a:srgbClr val="F3F3F3"/>
              </a:solidFill>
              <a:prstDash val="solid"/>
              <a:miter/>
            </a:ln>
          </p:spPr>
          <p:txBody>
            <a:bodyPr rtlCol="0" anchor="ctr"/>
            <a:lstStyle/>
            <a:p>
              <a:endParaRPr lang="pt-PT"/>
            </a:p>
          </p:txBody>
        </p:sp>
        <p:sp>
          <p:nvSpPr>
            <p:cNvPr id="224" name="Forma livre: Forma 223">
              <a:extLst>
                <a:ext uri="{FF2B5EF4-FFF2-40B4-BE49-F238E27FC236}">
                  <a16:creationId xmlns:a16="http://schemas.microsoft.com/office/drawing/2014/main" id="{E2F838F8-68FF-4B03-A7B0-373841431092}"/>
                </a:ext>
              </a:extLst>
            </p:cNvPr>
            <p:cNvSpPr/>
            <p:nvPr/>
          </p:nvSpPr>
          <p:spPr>
            <a:xfrm>
              <a:off x="5372824" y="2111708"/>
              <a:ext cx="142541" cy="160946"/>
            </a:xfrm>
            <a:custGeom>
              <a:avLst/>
              <a:gdLst>
                <a:gd name="connsiteX0" fmla="*/ 134268 w 142541"/>
                <a:gd name="connsiteY0" fmla="*/ 61442 h 160946"/>
                <a:gd name="connsiteX1" fmla="*/ 133685 w 142541"/>
                <a:gd name="connsiteY1" fmla="*/ 55827 h 160946"/>
                <a:gd name="connsiteX2" fmla="*/ 122528 w 142541"/>
                <a:gd name="connsiteY2" fmla="*/ 44889 h 160946"/>
                <a:gd name="connsiteX3" fmla="*/ 102840 w 142541"/>
                <a:gd name="connsiteY3" fmla="*/ 51379 h 160946"/>
                <a:gd name="connsiteX4" fmla="*/ 81694 w 142541"/>
                <a:gd name="connsiteY4" fmla="*/ 46494 h 160946"/>
                <a:gd name="connsiteX5" fmla="*/ 88985 w 142541"/>
                <a:gd name="connsiteY5" fmla="*/ 25274 h 160946"/>
                <a:gd name="connsiteX6" fmla="*/ 98173 w 142541"/>
                <a:gd name="connsiteY6" fmla="*/ 4492 h 160946"/>
                <a:gd name="connsiteX7" fmla="*/ 94017 w 142541"/>
                <a:gd name="connsiteY7" fmla="*/ 3690 h 160946"/>
                <a:gd name="connsiteX8" fmla="*/ 59964 w 142541"/>
                <a:gd name="connsiteY8" fmla="*/ 10982 h 160946"/>
                <a:gd name="connsiteX9" fmla="*/ 76006 w 142541"/>
                <a:gd name="connsiteY9" fmla="*/ 28191 h 160946"/>
                <a:gd name="connsiteX10" fmla="*/ 48443 w 142541"/>
                <a:gd name="connsiteY10" fmla="*/ 43358 h 160946"/>
                <a:gd name="connsiteX11" fmla="*/ 12421 w 142541"/>
                <a:gd name="connsiteY11" fmla="*/ 43869 h 160946"/>
                <a:gd name="connsiteX12" fmla="*/ 16432 w 142541"/>
                <a:gd name="connsiteY12" fmla="*/ 71432 h 160946"/>
                <a:gd name="connsiteX13" fmla="*/ 31963 w 142541"/>
                <a:gd name="connsiteY13" fmla="*/ 97318 h 160946"/>
                <a:gd name="connsiteX14" fmla="*/ 22921 w 142541"/>
                <a:gd name="connsiteY14" fmla="*/ 128163 h 160946"/>
                <a:gd name="connsiteX15" fmla="*/ 389 w 142541"/>
                <a:gd name="connsiteY15" fmla="*/ 151861 h 160946"/>
                <a:gd name="connsiteX16" fmla="*/ 972 w 142541"/>
                <a:gd name="connsiteY16" fmla="*/ 159153 h 160946"/>
                <a:gd name="connsiteX17" fmla="*/ 85850 w 142541"/>
                <a:gd name="connsiteY17" fmla="*/ 160830 h 160946"/>
                <a:gd name="connsiteX18" fmla="*/ 92486 w 142541"/>
                <a:gd name="connsiteY18" fmla="*/ 154997 h 160946"/>
                <a:gd name="connsiteX19" fmla="*/ 133977 w 142541"/>
                <a:gd name="connsiteY19" fmla="*/ 145809 h 160946"/>
                <a:gd name="connsiteX20" fmla="*/ 134268 w 142541"/>
                <a:gd name="connsiteY20" fmla="*/ 61442 h 160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2541" h="160946">
                  <a:moveTo>
                    <a:pt x="134268" y="61442"/>
                  </a:moveTo>
                  <a:cubicBezTo>
                    <a:pt x="133386" y="59707"/>
                    <a:pt x="133182" y="57709"/>
                    <a:pt x="133685" y="55827"/>
                  </a:cubicBezTo>
                  <a:cubicBezTo>
                    <a:pt x="129601" y="52575"/>
                    <a:pt x="125860" y="48915"/>
                    <a:pt x="122528" y="44889"/>
                  </a:cubicBezTo>
                  <a:cubicBezTo>
                    <a:pt x="109694" y="28556"/>
                    <a:pt x="104372" y="41608"/>
                    <a:pt x="102840" y="51379"/>
                  </a:cubicBezTo>
                  <a:cubicBezTo>
                    <a:pt x="101309" y="61150"/>
                    <a:pt x="89277" y="48098"/>
                    <a:pt x="81694" y="46494"/>
                  </a:cubicBezTo>
                  <a:cubicBezTo>
                    <a:pt x="74110" y="44889"/>
                    <a:pt x="83954" y="29358"/>
                    <a:pt x="88985" y="25274"/>
                  </a:cubicBezTo>
                  <a:cubicBezTo>
                    <a:pt x="94068" y="19426"/>
                    <a:pt x="97269" y="12186"/>
                    <a:pt x="98173" y="4492"/>
                  </a:cubicBezTo>
                  <a:cubicBezTo>
                    <a:pt x="96751" y="4478"/>
                    <a:pt x="95344" y="4208"/>
                    <a:pt x="94017" y="3690"/>
                  </a:cubicBezTo>
                  <a:cubicBezTo>
                    <a:pt x="80017" y="-2216"/>
                    <a:pt x="60474" y="-2289"/>
                    <a:pt x="59964" y="10982"/>
                  </a:cubicBezTo>
                  <a:cubicBezTo>
                    <a:pt x="59453" y="24254"/>
                    <a:pt x="75496" y="19587"/>
                    <a:pt x="76006" y="28191"/>
                  </a:cubicBezTo>
                  <a:cubicBezTo>
                    <a:pt x="76517" y="36796"/>
                    <a:pt x="59964" y="34681"/>
                    <a:pt x="48443" y="43358"/>
                  </a:cubicBezTo>
                  <a:cubicBezTo>
                    <a:pt x="36922" y="52036"/>
                    <a:pt x="24453" y="37452"/>
                    <a:pt x="12421" y="43869"/>
                  </a:cubicBezTo>
                  <a:cubicBezTo>
                    <a:pt x="389" y="50286"/>
                    <a:pt x="25401" y="57942"/>
                    <a:pt x="16432" y="71432"/>
                  </a:cubicBezTo>
                  <a:cubicBezTo>
                    <a:pt x="7462" y="84922"/>
                    <a:pt x="16942" y="84411"/>
                    <a:pt x="31963" y="97318"/>
                  </a:cubicBezTo>
                  <a:cubicBezTo>
                    <a:pt x="46985" y="110224"/>
                    <a:pt x="22921" y="113579"/>
                    <a:pt x="22921" y="128163"/>
                  </a:cubicBezTo>
                  <a:cubicBezTo>
                    <a:pt x="22921" y="142746"/>
                    <a:pt x="4400" y="142163"/>
                    <a:pt x="389" y="151861"/>
                  </a:cubicBezTo>
                  <a:cubicBezTo>
                    <a:pt x="-311" y="154282"/>
                    <a:pt x="-99" y="156878"/>
                    <a:pt x="972" y="159153"/>
                  </a:cubicBezTo>
                  <a:cubicBezTo>
                    <a:pt x="29265" y="159153"/>
                    <a:pt x="57557" y="160757"/>
                    <a:pt x="85850" y="160830"/>
                  </a:cubicBezTo>
                  <a:cubicBezTo>
                    <a:pt x="88198" y="159044"/>
                    <a:pt x="90415" y="157097"/>
                    <a:pt x="92486" y="154997"/>
                  </a:cubicBezTo>
                  <a:cubicBezTo>
                    <a:pt x="109476" y="137715"/>
                    <a:pt x="118518" y="154413"/>
                    <a:pt x="133977" y="145809"/>
                  </a:cubicBezTo>
                  <a:cubicBezTo>
                    <a:pt x="149435" y="137204"/>
                    <a:pt x="140393" y="74422"/>
                    <a:pt x="134268" y="61442"/>
                  </a:cubicBezTo>
                  <a:close/>
                </a:path>
              </a:pathLst>
            </a:custGeom>
            <a:grpFill/>
            <a:ln w="3175" cap="flat">
              <a:solidFill>
                <a:srgbClr val="F3F3F3"/>
              </a:solidFill>
              <a:prstDash val="solid"/>
              <a:miter/>
            </a:ln>
          </p:spPr>
          <p:txBody>
            <a:bodyPr rtlCol="0" anchor="ctr"/>
            <a:lstStyle/>
            <a:p>
              <a:endParaRPr lang="pt-PT"/>
            </a:p>
          </p:txBody>
        </p:sp>
        <p:sp>
          <p:nvSpPr>
            <p:cNvPr id="225" name="Forma livre: Forma 224">
              <a:extLst>
                <a:ext uri="{FF2B5EF4-FFF2-40B4-BE49-F238E27FC236}">
                  <a16:creationId xmlns:a16="http://schemas.microsoft.com/office/drawing/2014/main" id="{7AF1F46E-0FA0-4672-ADBC-3B0824D5E3DD}"/>
                </a:ext>
              </a:extLst>
            </p:cNvPr>
            <p:cNvSpPr/>
            <p:nvPr/>
          </p:nvSpPr>
          <p:spPr>
            <a:xfrm>
              <a:off x="5484424" y="1945104"/>
              <a:ext cx="23778" cy="26763"/>
            </a:xfrm>
            <a:custGeom>
              <a:avLst/>
              <a:gdLst>
                <a:gd name="connsiteX0" fmla="*/ 13626 w 23778"/>
                <a:gd name="connsiteY0" fmla="*/ -117 h 26763"/>
                <a:gd name="connsiteX1" fmla="*/ 2251 w 23778"/>
                <a:gd name="connsiteY1" fmla="*/ 26644 h 26763"/>
                <a:gd name="connsiteX2" fmla="*/ 23762 w 23778"/>
                <a:gd name="connsiteY2" fmla="*/ 8050 h 26763"/>
                <a:gd name="connsiteX3" fmla="*/ 13626 w 23778"/>
                <a:gd name="connsiteY3" fmla="*/ -117 h 26763"/>
              </a:gdLst>
              <a:ahLst/>
              <a:cxnLst>
                <a:cxn ang="0">
                  <a:pos x="connsiteX0" y="connsiteY0"/>
                </a:cxn>
                <a:cxn ang="0">
                  <a:pos x="connsiteX1" y="connsiteY1"/>
                </a:cxn>
                <a:cxn ang="0">
                  <a:pos x="connsiteX2" y="connsiteY2"/>
                </a:cxn>
                <a:cxn ang="0">
                  <a:pos x="connsiteX3" y="connsiteY3"/>
                </a:cxn>
              </a:cxnLst>
              <a:rect l="l" t="t" r="r" b="b"/>
              <a:pathLst>
                <a:path w="23778" h="26763">
                  <a:moveTo>
                    <a:pt x="13626" y="-117"/>
                  </a:moveTo>
                  <a:cubicBezTo>
                    <a:pt x="4803" y="9581"/>
                    <a:pt x="-4385" y="26863"/>
                    <a:pt x="2251" y="26644"/>
                  </a:cubicBezTo>
                  <a:cubicBezTo>
                    <a:pt x="10490" y="26280"/>
                    <a:pt x="19459" y="16946"/>
                    <a:pt x="23762" y="8050"/>
                  </a:cubicBezTo>
                  <a:cubicBezTo>
                    <a:pt x="19846" y="6074"/>
                    <a:pt x="16389" y="3289"/>
                    <a:pt x="13626" y="-117"/>
                  </a:cubicBezTo>
                  <a:close/>
                </a:path>
              </a:pathLst>
            </a:custGeom>
            <a:grpFill/>
            <a:ln w="3175" cap="flat">
              <a:solidFill>
                <a:srgbClr val="F3F3F3"/>
              </a:solidFill>
              <a:prstDash val="solid"/>
              <a:miter/>
            </a:ln>
          </p:spPr>
          <p:txBody>
            <a:bodyPr rtlCol="0" anchor="ctr"/>
            <a:lstStyle/>
            <a:p>
              <a:endParaRPr lang="pt-PT"/>
            </a:p>
          </p:txBody>
        </p:sp>
        <p:sp>
          <p:nvSpPr>
            <p:cNvPr id="226" name="Forma livre: Forma 225">
              <a:extLst>
                <a:ext uri="{FF2B5EF4-FFF2-40B4-BE49-F238E27FC236}">
                  <a16:creationId xmlns:a16="http://schemas.microsoft.com/office/drawing/2014/main" id="{340B80F4-103E-4148-8485-150FCDBAD68C}"/>
                </a:ext>
              </a:extLst>
            </p:cNvPr>
            <p:cNvSpPr/>
            <p:nvPr/>
          </p:nvSpPr>
          <p:spPr>
            <a:xfrm>
              <a:off x="5451957" y="2104623"/>
              <a:ext cx="84317" cy="63028"/>
            </a:xfrm>
            <a:custGeom>
              <a:avLst/>
              <a:gdLst>
                <a:gd name="connsiteX0" fmla="*/ 19404 w 84317"/>
                <a:gd name="connsiteY0" fmla="*/ 11577 h 63028"/>
                <a:gd name="connsiteX1" fmla="*/ 10217 w 84317"/>
                <a:gd name="connsiteY1" fmla="*/ 32359 h 63028"/>
                <a:gd name="connsiteX2" fmla="*/ 2925 w 84317"/>
                <a:gd name="connsiteY2" fmla="*/ 53578 h 63028"/>
                <a:gd name="connsiteX3" fmla="*/ 24071 w 84317"/>
                <a:gd name="connsiteY3" fmla="*/ 58464 h 63028"/>
                <a:gd name="connsiteX4" fmla="*/ 43759 w 84317"/>
                <a:gd name="connsiteY4" fmla="*/ 51974 h 63028"/>
                <a:gd name="connsiteX5" fmla="*/ 54916 w 84317"/>
                <a:gd name="connsiteY5" fmla="*/ 62912 h 63028"/>
                <a:gd name="connsiteX6" fmla="*/ 81021 w 84317"/>
                <a:gd name="connsiteY6" fmla="*/ 45338 h 63028"/>
                <a:gd name="connsiteX7" fmla="*/ 62062 w 84317"/>
                <a:gd name="connsiteY7" fmla="*/ 4285 h 63028"/>
                <a:gd name="connsiteX8" fmla="*/ 19404 w 84317"/>
                <a:gd name="connsiteY8" fmla="*/ 11577 h 6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317" h="63028">
                  <a:moveTo>
                    <a:pt x="19404" y="11577"/>
                  </a:moveTo>
                  <a:cubicBezTo>
                    <a:pt x="18500" y="19270"/>
                    <a:pt x="15299" y="26511"/>
                    <a:pt x="10217" y="32359"/>
                  </a:cubicBezTo>
                  <a:cubicBezTo>
                    <a:pt x="4894" y="36442"/>
                    <a:pt x="-4950" y="51974"/>
                    <a:pt x="2925" y="53578"/>
                  </a:cubicBezTo>
                  <a:cubicBezTo>
                    <a:pt x="10800" y="55183"/>
                    <a:pt x="22540" y="68162"/>
                    <a:pt x="24071" y="58464"/>
                  </a:cubicBezTo>
                  <a:cubicBezTo>
                    <a:pt x="25603" y="48766"/>
                    <a:pt x="30926" y="35640"/>
                    <a:pt x="43759" y="51974"/>
                  </a:cubicBezTo>
                  <a:cubicBezTo>
                    <a:pt x="47092" y="55992"/>
                    <a:pt x="50832" y="59660"/>
                    <a:pt x="54916" y="62912"/>
                  </a:cubicBezTo>
                  <a:cubicBezTo>
                    <a:pt x="57031" y="55620"/>
                    <a:pt x="72854" y="54235"/>
                    <a:pt x="81021" y="45338"/>
                  </a:cubicBezTo>
                  <a:cubicBezTo>
                    <a:pt x="91084" y="34547"/>
                    <a:pt x="76062" y="18869"/>
                    <a:pt x="62062" y="4285"/>
                  </a:cubicBezTo>
                  <a:cubicBezTo>
                    <a:pt x="49082" y="-8913"/>
                    <a:pt x="32749" y="11796"/>
                    <a:pt x="19404" y="11577"/>
                  </a:cubicBezTo>
                  <a:close/>
                </a:path>
              </a:pathLst>
            </a:custGeom>
            <a:grpFill/>
            <a:ln w="3175" cap="flat">
              <a:solidFill>
                <a:srgbClr val="F3F3F3"/>
              </a:solidFill>
              <a:prstDash val="solid"/>
              <a:miter/>
            </a:ln>
          </p:spPr>
          <p:txBody>
            <a:bodyPr rtlCol="0" anchor="ctr"/>
            <a:lstStyle/>
            <a:p>
              <a:endParaRPr lang="pt-PT"/>
            </a:p>
          </p:txBody>
        </p:sp>
        <p:sp>
          <p:nvSpPr>
            <p:cNvPr id="227" name="Forma livre: Forma 226">
              <a:extLst>
                <a:ext uri="{FF2B5EF4-FFF2-40B4-BE49-F238E27FC236}">
                  <a16:creationId xmlns:a16="http://schemas.microsoft.com/office/drawing/2014/main" id="{5BE525F7-2AA0-4795-8895-C1898E6B4401}"/>
                </a:ext>
              </a:extLst>
            </p:cNvPr>
            <p:cNvSpPr/>
            <p:nvPr/>
          </p:nvSpPr>
          <p:spPr>
            <a:xfrm>
              <a:off x="5497953" y="1912793"/>
              <a:ext cx="289163" cy="454503"/>
            </a:xfrm>
            <a:custGeom>
              <a:avLst/>
              <a:gdLst>
                <a:gd name="connsiteX0" fmla="*/ 282365 w 289163"/>
                <a:gd name="connsiteY0" fmla="*/ 326567 h 454503"/>
                <a:gd name="connsiteX1" fmla="*/ 278136 w 289163"/>
                <a:gd name="connsiteY1" fmla="*/ 325255 h 454503"/>
                <a:gd name="connsiteX2" fmla="*/ 256260 w 289163"/>
                <a:gd name="connsiteY2" fmla="*/ 308994 h 454503"/>
                <a:gd name="connsiteX3" fmla="*/ 254000 w 289163"/>
                <a:gd name="connsiteY3" fmla="*/ 311108 h 454503"/>
                <a:gd name="connsiteX4" fmla="*/ 237520 w 289163"/>
                <a:gd name="connsiteY4" fmla="*/ 308994 h 454503"/>
                <a:gd name="connsiteX5" fmla="*/ 237010 w 289163"/>
                <a:gd name="connsiteY5" fmla="*/ 289014 h 454503"/>
                <a:gd name="connsiteX6" fmla="*/ 225999 w 289163"/>
                <a:gd name="connsiteY6" fmla="*/ 269034 h 454503"/>
                <a:gd name="connsiteX7" fmla="*/ 225999 w 289163"/>
                <a:gd name="connsiteY7" fmla="*/ 266701 h 454503"/>
                <a:gd name="connsiteX8" fmla="*/ 209082 w 289163"/>
                <a:gd name="connsiteY8" fmla="*/ 247742 h 454503"/>
                <a:gd name="connsiteX9" fmla="*/ 204925 w 289163"/>
                <a:gd name="connsiteY9" fmla="*/ 237898 h 454503"/>
                <a:gd name="connsiteX10" fmla="*/ 202082 w 289163"/>
                <a:gd name="connsiteY10" fmla="*/ 236512 h 454503"/>
                <a:gd name="connsiteX11" fmla="*/ 185091 w 289163"/>
                <a:gd name="connsiteY11" fmla="*/ 215293 h 454503"/>
                <a:gd name="connsiteX12" fmla="*/ 183706 w 289163"/>
                <a:gd name="connsiteY12" fmla="*/ 205595 h 454503"/>
                <a:gd name="connsiteX13" fmla="*/ 181373 w 289163"/>
                <a:gd name="connsiteY13" fmla="*/ 197282 h 454503"/>
                <a:gd name="connsiteX14" fmla="*/ 162778 w 289163"/>
                <a:gd name="connsiteY14" fmla="*/ 168115 h 454503"/>
                <a:gd name="connsiteX15" fmla="*/ 155487 w 289163"/>
                <a:gd name="connsiteY15" fmla="*/ 161844 h 454503"/>
                <a:gd name="connsiteX16" fmla="*/ 124934 w 289163"/>
                <a:gd name="connsiteY16" fmla="*/ 156448 h 454503"/>
                <a:gd name="connsiteX17" fmla="*/ 132225 w 289163"/>
                <a:gd name="connsiteY17" fmla="*/ 136395 h 454503"/>
                <a:gd name="connsiteX18" fmla="*/ 130038 w 289163"/>
                <a:gd name="connsiteY18" fmla="*/ 124947 h 454503"/>
                <a:gd name="connsiteX19" fmla="*/ 151914 w 289163"/>
                <a:gd name="connsiteY19" fmla="*/ 92352 h 454503"/>
                <a:gd name="connsiteX20" fmla="*/ 159205 w 289163"/>
                <a:gd name="connsiteY20" fmla="*/ 83894 h 454503"/>
                <a:gd name="connsiteX21" fmla="*/ 159716 w 289163"/>
                <a:gd name="connsiteY21" fmla="*/ 83529 h 454503"/>
                <a:gd name="connsiteX22" fmla="*/ 162632 w 289163"/>
                <a:gd name="connsiteY22" fmla="*/ 68945 h 454503"/>
                <a:gd name="connsiteX23" fmla="*/ 100068 w 289163"/>
                <a:gd name="connsiteY23" fmla="*/ 65664 h 454503"/>
                <a:gd name="connsiteX24" fmla="*/ 88547 w 289163"/>
                <a:gd name="connsiteY24" fmla="*/ 53778 h 454503"/>
                <a:gd name="connsiteX25" fmla="*/ 114069 w 289163"/>
                <a:gd name="connsiteY25" fmla="*/ 23590 h 454503"/>
                <a:gd name="connsiteX26" fmla="*/ 119100 w 289163"/>
                <a:gd name="connsiteY26" fmla="*/ 1714 h 454503"/>
                <a:gd name="connsiteX27" fmla="*/ 104079 w 289163"/>
                <a:gd name="connsiteY27" fmla="*/ 16298 h 454503"/>
                <a:gd name="connsiteX28" fmla="*/ 67620 w 289163"/>
                <a:gd name="connsiteY28" fmla="*/ 16881 h 454503"/>
                <a:gd name="connsiteX29" fmla="*/ 62369 w 289163"/>
                <a:gd name="connsiteY29" fmla="*/ 16881 h 454503"/>
                <a:gd name="connsiteX30" fmla="*/ 47421 w 289163"/>
                <a:gd name="connsiteY30" fmla="*/ 38757 h 454503"/>
                <a:gd name="connsiteX31" fmla="*/ 46619 w 289163"/>
                <a:gd name="connsiteY31" fmla="*/ 47799 h 454503"/>
                <a:gd name="connsiteX32" fmla="*/ 31598 w 289163"/>
                <a:gd name="connsiteY32" fmla="*/ 72591 h 454503"/>
                <a:gd name="connsiteX33" fmla="*/ 23139 w 289163"/>
                <a:gd name="connsiteY33" fmla="*/ 82873 h 454503"/>
                <a:gd name="connsiteX34" fmla="*/ 2576 w 289163"/>
                <a:gd name="connsiteY34" fmla="*/ 74779 h 454503"/>
                <a:gd name="connsiteX35" fmla="*/ 27077 w 289163"/>
                <a:gd name="connsiteY35" fmla="*/ 96654 h 454503"/>
                <a:gd name="connsiteX36" fmla="*/ 14608 w 289163"/>
                <a:gd name="connsiteY36" fmla="*/ 123561 h 454503"/>
                <a:gd name="connsiteX37" fmla="*/ 32618 w 289163"/>
                <a:gd name="connsiteY37" fmla="*/ 143031 h 454503"/>
                <a:gd name="connsiteX38" fmla="*/ 4618 w 289163"/>
                <a:gd name="connsiteY38" fmla="*/ 165708 h 454503"/>
                <a:gd name="connsiteX39" fmla="*/ 28608 w 289163"/>
                <a:gd name="connsiteY39" fmla="*/ 156521 h 454503"/>
                <a:gd name="connsiteX40" fmla="*/ 42609 w 289163"/>
                <a:gd name="connsiteY40" fmla="*/ 178396 h 454503"/>
                <a:gd name="connsiteX41" fmla="*/ 62151 w 289163"/>
                <a:gd name="connsiteY41" fmla="*/ 149739 h 454503"/>
                <a:gd name="connsiteX42" fmla="*/ 64630 w 289163"/>
                <a:gd name="connsiteY42" fmla="*/ 175115 h 454503"/>
                <a:gd name="connsiteX43" fmla="*/ 52598 w 289163"/>
                <a:gd name="connsiteY43" fmla="*/ 211574 h 454503"/>
                <a:gd name="connsiteX44" fmla="*/ 101162 w 289163"/>
                <a:gd name="connsiteY44" fmla="*/ 206762 h 454503"/>
                <a:gd name="connsiteX45" fmla="*/ 110131 w 289163"/>
                <a:gd name="connsiteY45" fmla="*/ 217554 h 454503"/>
                <a:gd name="connsiteX46" fmla="*/ 109008 w 289163"/>
                <a:gd name="connsiteY46" fmla="*/ 236184 h 454503"/>
                <a:gd name="connsiteX47" fmla="*/ 115673 w 289163"/>
                <a:gd name="connsiteY47" fmla="*/ 240231 h 454503"/>
                <a:gd name="connsiteX48" fmla="*/ 124642 w 289163"/>
                <a:gd name="connsiteY48" fmla="*/ 253721 h 454503"/>
                <a:gd name="connsiteX49" fmla="*/ 121652 w 289163"/>
                <a:gd name="connsiteY49" fmla="*/ 286608 h 454503"/>
                <a:gd name="connsiteX50" fmla="*/ 87162 w 289163"/>
                <a:gd name="connsiteY50" fmla="*/ 288285 h 454503"/>
                <a:gd name="connsiteX51" fmla="*/ 76661 w 289163"/>
                <a:gd name="connsiteY51" fmla="*/ 294191 h 454503"/>
                <a:gd name="connsiteX52" fmla="*/ 66672 w 289163"/>
                <a:gd name="connsiteY52" fmla="*/ 316869 h 454503"/>
                <a:gd name="connsiteX53" fmla="*/ 86651 w 289163"/>
                <a:gd name="connsiteY53" fmla="*/ 330942 h 454503"/>
                <a:gd name="connsiteX54" fmla="*/ 54129 w 289163"/>
                <a:gd name="connsiteY54" fmla="*/ 355807 h 454503"/>
                <a:gd name="connsiteX55" fmla="*/ 67109 w 289163"/>
                <a:gd name="connsiteY55" fmla="*/ 370901 h 454503"/>
                <a:gd name="connsiteX56" fmla="*/ 87162 w 289163"/>
                <a:gd name="connsiteY56" fmla="*/ 375714 h 454503"/>
                <a:gd name="connsiteX57" fmla="*/ 122673 w 289163"/>
                <a:gd name="connsiteY57" fmla="*/ 381183 h 454503"/>
                <a:gd name="connsiteX58" fmla="*/ 125663 w 289163"/>
                <a:gd name="connsiteY58" fmla="*/ 390298 h 454503"/>
                <a:gd name="connsiteX59" fmla="*/ 88183 w 289163"/>
                <a:gd name="connsiteY59" fmla="*/ 395767 h 454503"/>
                <a:gd name="connsiteX60" fmla="*/ 45161 w 289163"/>
                <a:gd name="connsiteY60" fmla="*/ 453008 h 454503"/>
                <a:gd name="connsiteX61" fmla="*/ 70099 w 289163"/>
                <a:gd name="connsiteY61" fmla="*/ 437841 h 454503"/>
                <a:gd name="connsiteX62" fmla="*/ 85703 w 289163"/>
                <a:gd name="connsiteY62" fmla="*/ 437841 h 454503"/>
                <a:gd name="connsiteX63" fmla="*/ 99412 w 289163"/>
                <a:gd name="connsiteY63" fmla="*/ 424351 h 454503"/>
                <a:gd name="connsiteX64" fmla="*/ 127850 w 289163"/>
                <a:gd name="connsiteY64" fmla="*/ 420778 h 454503"/>
                <a:gd name="connsiteX65" fmla="*/ 133611 w 289163"/>
                <a:gd name="connsiteY65" fmla="*/ 422893 h 454503"/>
                <a:gd name="connsiteX66" fmla="*/ 134632 w 289163"/>
                <a:gd name="connsiteY66" fmla="*/ 422893 h 454503"/>
                <a:gd name="connsiteX67" fmla="*/ 161174 w 289163"/>
                <a:gd name="connsiteY67" fmla="*/ 414799 h 454503"/>
                <a:gd name="connsiteX68" fmla="*/ 188227 w 289163"/>
                <a:gd name="connsiteY68" fmla="*/ 422091 h 454503"/>
                <a:gd name="connsiteX69" fmla="*/ 226218 w 289163"/>
                <a:gd name="connsiteY69" fmla="*/ 414799 h 454503"/>
                <a:gd name="connsiteX70" fmla="*/ 273250 w 289163"/>
                <a:gd name="connsiteY70" fmla="*/ 393798 h 454503"/>
                <a:gd name="connsiteX71" fmla="*/ 258666 w 289163"/>
                <a:gd name="connsiteY71" fmla="*/ 386506 h 454503"/>
                <a:gd name="connsiteX72" fmla="*/ 261146 w 289163"/>
                <a:gd name="connsiteY72" fmla="*/ 364631 h 454503"/>
                <a:gd name="connsiteX73" fmla="*/ 289147 w 289163"/>
                <a:gd name="connsiteY73" fmla="*/ 329557 h 454503"/>
                <a:gd name="connsiteX74" fmla="*/ 289147 w 289163"/>
                <a:gd name="connsiteY74" fmla="*/ 329557 h 45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89163" h="454503">
                  <a:moveTo>
                    <a:pt x="282365" y="326567"/>
                  </a:moveTo>
                  <a:cubicBezTo>
                    <a:pt x="280980" y="326130"/>
                    <a:pt x="279594" y="325619"/>
                    <a:pt x="278136" y="325255"/>
                  </a:cubicBezTo>
                  <a:cubicBezTo>
                    <a:pt x="269101" y="322695"/>
                    <a:pt x="261313" y="316913"/>
                    <a:pt x="256260" y="308994"/>
                  </a:cubicBezTo>
                  <a:cubicBezTo>
                    <a:pt x="255283" y="309417"/>
                    <a:pt x="254488" y="310160"/>
                    <a:pt x="254000" y="311108"/>
                  </a:cubicBezTo>
                  <a:cubicBezTo>
                    <a:pt x="250499" y="319786"/>
                    <a:pt x="242989" y="318400"/>
                    <a:pt x="237520" y="308994"/>
                  </a:cubicBezTo>
                  <a:cubicBezTo>
                    <a:pt x="232051" y="299587"/>
                    <a:pt x="242551" y="290035"/>
                    <a:pt x="237010" y="289014"/>
                  </a:cubicBezTo>
                  <a:cubicBezTo>
                    <a:pt x="231468" y="287993"/>
                    <a:pt x="224540" y="274430"/>
                    <a:pt x="225999" y="269034"/>
                  </a:cubicBezTo>
                  <a:cubicBezTo>
                    <a:pt x="226115" y="268261"/>
                    <a:pt x="226115" y="267474"/>
                    <a:pt x="225999" y="266701"/>
                  </a:cubicBezTo>
                  <a:cubicBezTo>
                    <a:pt x="219611" y="261093"/>
                    <a:pt x="213931" y="254728"/>
                    <a:pt x="209082" y="247742"/>
                  </a:cubicBezTo>
                  <a:cubicBezTo>
                    <a:pt x="207032" y="244781"/>
                    <a:pt x="205618" y="241427"/>
                    <a:pt x="204925" y="237898"/>
                  </a:cubicBezTo>
                  <a:lnTo>
                    <a:pt x="202082" y="236512"/>
                  </a:lnTo>
                  <a:cubicBezTo>
                    <a:pt x="193820" y="231977"/>
                    <a:pt x="187709" y="224342"/>
                    <a:pt x="185091" y="215293"/>
                  </a:cubicBezTo>
                  <a:cubicBezTo>
                    <a:pt x="184049" y="212172"/>
                    <a:pt x="183582" y="208884"/>
                    <a:pt x="183706" y="205595"/>
                  </a:cubicBezTo>
                  <a:cubicBezTo>
                    <a:pt x="182831" y="202897"/>
                    <a:pt x="182029" y="200126"/>
                    <a:pt x="181373" y="197282"/>
                  </a:cubicBezTo>
                  <a:cubicBezTo>
                    <a:pt x="170661" y="191303"/>
                    <a:pt x="163675" y="180343"/>
                    <a:pt x="162778" y="168115"/>
                  </a:cubicBezTo>
                  <a:cubicBezTo>
                    <a:pt x="159840" y="166700"/>
                    <a:pt x="157324" y="164534"/>
                    <a:pt x="155487" y="161844"/>
                  </a:cubicBezTo>
                  <a:cubicBezTo>
                    <a:pt x="146955" y="149958"/>
                    <a:pt x="132444" y="155937"/>
                    <a:pt x="124934" y="156448"/>
                  </a:cubicBezTo>
                  <a:cubicBezTo>
                    <a:pt x="117423" y="156958"/>
                    <a:pt x="123257" y="145145"/>
                    <a:pt x="132225" y="136395"/>
                  </a:cubicBezTo>
                  <a:cubicBezTo>
                    <a:pt x="130993" y="132691"/>
                    <a:pt x="130256" y="128841"/>
                    <a:pt x="130038" y="124947"/>
                  </a:cubicBezTo>
                  <a:cubicBezTo>
                    <a:pt x="130228" y="110706"/>
                    <a:pt x="138810" y="97923"/>
                    <a:pt x="151914" y="92352"/>
                  </a:cubicBezTo>
                  <a:cubicBezTo>
                    <a:pt x="153999" y="89253"/>
                    <a:pt x="156449" y="86409"/>
                    <a:pt x="159205" y="83894"/>
                  </a:cubicBezTo>
                  <a:lnTo>
                    <a:pt x="159716" y="83529"/>
                  </a:lnTo>
                  <a:cubicBezTo>
                    <a:pt x="161189" y="78782"/>
                    <a:pt x="162166" y="73897"/>
                    <a:pt x="162632" y="68945"/>
                  </a:cubicBezTo>
                  <a:cubicBezTo>
                    <a:pt x="162632" y="59758"/>
                    <a:pt x="110058" y="60268"/>
                    <a:pt x="100068" y="65664"/>
                  </a:cubicBezTo>
                  <a:cubicBezTo>
                    <a:pt x="90078" y="71060"/>
                    <a:pt x="80088" y="57570"/>
                    <a:pt x="88547" y="53778"/>
                  </a:cubicBezTo>
                  <a:cubicBezTo>
                    <a:pt x="97006" y="49987"/>
                    <a:pt x="115090" y="31101"/>
                    <a:pt x="114069" y="23590"/>
                  </a:cubicBezTo>
                  <a:cubicBezTo>
                    <a:pt x="113048" y="16079"/>
                    <a:pt x="126611" y="9006"/>
                    <a:pt x="119100" y="1714"/>
                  </a:cubicBezTo>
                  <a:cubicBezTo>
                    <a:pt x="111589" y="-5577"/>
                    <a:pt x="110568" y="10902"/>
                    <a:pt x="104079" y="16298"/>
                  </a:cubicBezTo>
                  <a:cubicBezTo>
                    <a:pt x="97589" y="21694"/>
                    <a:pt x="83078" y="20090"/>
                    <a:pt x="67620" y="16881"/>
                  </a:cubicBezTo>
                  <a:cubicBezTo>
                    <a:pt x="65891" y="16517"/>
                    <a:pt x="64097" y="16517"/>
                    <a:pt x="62369" y="16881"/>
                  </a:cubicBezTo>
                  <a:cubicBezTo>
                    <a:pt x="60568" y="25901"/>
                    <a:pt x="55172" y="33799"/>
                    <a:pt x="47421" y="38757"/>
                  </a:cubicBezTo>
                  <a:cubicBezTo>
                    <a:pt x="46801" y="41732"/>
                    <a:pt x="46531" y="44766"/>
                    <a:pt x="46619" y="47799"/>
                  </a:cubicBezTo>
                  <a:cubicBezTo>
                    <a:pt x="47129" y="58008"/>
                    <a:pt x="28608" y="63987"/>
                    <a:pt x="31598" y="72591"/>
                  </a:cubicBezTo>
                  <a:cubicBezTo>
                    <a:pt x="34587" y="81196"/>
                    <a:pt x="28097" y="87758"/>
                    <a:pt x="23139" y="82873"/>
                  </a:cubicBezTo>
                  <a:cubicBezTo>
                    <a:pt x="18181" y="77987"/>
                    <a:pt x="12639" y="66102"/>
                    <a:pt x="2576" y="74779"/>
                  </a:cubicBezTo>
                  <a:cubicBezTo>
                    <a:pt x="-7487" y="83456"/>
                    <a:pt x="14097" y="94759"/>
                    <a:pt x="27077" y="96654"/>
                  </a:cubicBezTo>
                  <a:cubicBezTo>
                    <a:pt x="40056" y="98550"/>
                    <a:pt x="17087" y="108467"/>
                    <a:pt x="14608" y="123561"/>
                  </a:cubicBezTo>
                  <a:cubicBezTo>
                    <a:pt x="12128" y="138656"/>
                    <a:pt x="31598" y="132239"/>
                    <a:pt x="32618" y="143031"/>
                  </a:cubicBezTo>
                  <a:cubicBezTo>
                    <a:pt x="33639" y="153823"/>
                    <a:pt x="4618" y="155500"/>
                    <a:pt x="4618" y="165708"/>
                  </a:cubicBezTo>
                  <a:cubicBezTo>
                    <a:pt x="4618" y="175917"/>
                    <a:pt x="21097" y="160896"/>
                    <a:pt x="28608" y="156521"/>
                  </a:cubicBezTo>
                  <a:cubicBezTo>
                    <a:pt x="36119" y="152145"/>
                    <a:pt x="24597" y="181896"/>
                    <a:pt x="42609" y="178396"/>
                  </a:cubicBezTo>
                  <a:cubicBezTo>
                    <a:pt x="60619" y="174896"/>
                    <a:pt x="55588" y="148718"/>
                    <a:pt x="62151" y="149739"/>
                  </a:cubicBezTo>
                  <a:cubicBezTo>
                    <a:pt x="68713" y="150760"/>
                    <a:pt x="59161" y="163813"/>
                    <a:pt x="64630" y="175115"/>
                  </a:cubicBezTo>
                  <a:cubicBezTo>
                    <a:pt x="70099" y="186417"/>
                    <a:pt x="51650" y="203772"/>
                    <a:pt x="52598" y="211574"/>
                  </a:cubicBezTo>
                  <a:cubicBezTo>
                    <a:pt x="53546" y="219377"/>
                    <a:pt x="89641" y="219668"/>
                    <a:pt x="101162" y="206762"/>
                  </a:cubicBezTo>
                  <a:cubicBezTo>
                    <a:pt x="112683" y="193855"/>
                    <a:pt x="118152" y="207782"/>
                    <a:pt x="110131" y="217554"/>
                  </a:cubicBezTo>
                  <a:cubicBezTo>
                    <a:pt x="104677" y="222388"/>
                    <a:pt x="104174" y="230730"/>
                    <a:pt x="109008" y="236184"/>
                  </a:cubicBezTo>
                  <a:cubicBezTo>
                    <a:pt x="110773" y="238175"/>
                    <a:pt x="113091" y="239582"/>
                    <a:pt x="115673" y="240231"/>
                  </a:cubicBezTo>
                  <a:cubicBezTo>
                    <a:pt x="125663" y="244023"/>
                    <a:pt x="129163" y="245044"/>
                    <a:pt x="124642" y="253721"/>
                  </a:cubicBezTo>
                  <a:cubicBezTo>
                    <a:pt x="120121" y="262399"/>
                    <a:pt x="124132" y="278514"/>
                    <a:pt x="121652" y="286608"/>
                  </a:cubicBezTo>
                  <a:cubicBezTo>
                    <a:pt x="119173" y="294702"/>
                    <a:pt x="88183" y="293899"/>
                    <a:pt x="87162" y="288285"/>
                  </a:cubicBezTo>
                  <a:cubicBezTo>
                    <a:pt x="86141" y="282670"/>
                    <a:pt x="73162" y="286608"/>
                    <a:pt x="76661" y="294191"/>
                  </a:cubicBezTo>
                  <a:cubicBezTo>
                    <a:pt x="80161" y="301775"/>
                    <a:pt x="65651" y="309869"/>
                    <a:pt x="66672" y="316869"/>
                  </a:cubicBezTo>
                  <a:cubicBezTo>
                    <a:pt x="67693" y="323869"/>
                    <a:pt x="86141" y="322265"/>
                    <a:pt x="86651" y="330942"/>
                  </a:cubicBezTo>
                  <a:cubicBezTo>
                    <a:pt x="87162" y="339620"/>
                    <a:pt x="73162" y="349828"/>
                    <a:pt x="54129" y="355807"/>
                  </a:cubicBezTo>
                  <a:cubicBezTo>
                    <a:pt x="35098" y="361787"/>
                    <a:pt x="58140" y="377683"/>
                    <a:pt x="67109" y="370901"/>
                  </a:cubicBezTo>
                  <a:cubicBezTo>
                    <a:pt x="76078" y="364120"/>
                    <a:pt x="74401" y="375714"/>
                    <a:pt x="87162" y="375714"/>
                  </a:cubicBezTo>
                  <a:cubicBezTo>
                    <a:pt x="99923" y="375714"/>
                    <a:pt x="108162" y="387089"/>
                    <a:pt x="122673" y="381183"/>
                  </a:cubicBezTo>
                  <a:cubicBezTo>
                    <a:pt x="137184" y="375277"/>
                    <a:pt x="136673" y="381183"/>
                    <a:pt x="125663" y="390298"/>
                  </a:cubicBezTo>
                  <a:cubicBezTo>
                    <a:pt x="114652" y="399413"/>
                    <a:pt x="98173" y="389788"/>
                    <a:pt x="88183" y="395767"/>
                  </a:cubicBezTo>
                  <a:cubicBezTo>
                    <a:pt x="78192" y="401746"/>
                    <a:pt x="37140" y="442872"/>
                    <a:pt x="45161" y="453008"/>
                  </a:cubicBezTo>
                  <a:cubicBezTo>
                    <a:pt x="49608" y="458914"/>
                    <a:pt x="55588" y="444331"/>
                    <a:pt x="70099" y="437841"/>
                  </a:cubicBezTo>
                  <a:cubicBezTo>
                    <a:pt x="74860" y="434822"/>
                    <a:pt x="80942" y="434822"/>
                    <a:pt x="85703" y="437841"/>
                  </a:cubicBezTo>
                  <a:cubicBezTo>
                    <a:pt x="89160" y="432343"/>
                    <a:pt x="93855" y="427720"/>
                    <a:pt x="99412" y="424351"/>
                  </a:cubicBezTo>
                  <a:cubicBezTo>
                    <a:pt x="108097" y="419597"/>
                    <a:pt x="118262" y="418321"/>
                    <a:pt x="127850" y="420778"/>
                  </a:cubicBezTo>
                  <a:cubicBezTo>
                    <a:pt x="129819" y="421347"/>
                    <a:pt x="131744" y="422054"/>
                    <a:pt x="133611" y="422893"/>
                  </a:cubicBezTo>
                  <a:lnTo>
                    <a:pt x="134632" y="422893"/>
                  </a:lnTo>
                  <a:cubicBezTo>
                    <a:pt x="144271" y="424715"/>
                    <a:pt x="154189" y="421690"/>
                    <a:pt x="161174" y="414799"/>
                  </a:cubicBezTo>
                  <a:cubicBezTo>
                    <a:pt x="167226" y="409403"/>
                    <a:pt x="183050" y="425590"/>
                    <a:pt x="188227" y="422091"/>
                  </a:cubicBezTo>
                  <a:cubicBezTo>
                    <a:pt x="200244" y="417052"/>
                    <a:pt x="213187" y="414565"/>
                    <a:pt x="226218" y="414799"/>
                  </a:cubicBezTo>
                  <a:cubicBezTo>
                    <a:pt x="237228" y="415382"/>
                    <a:pt x="265740" y="401382"/>
                    <a:pt x="273250" y="393798"/>
                  </a:cubicBezTo>
                  <a:cubicBezTo>
                    <a:pt x="280761" y="386214"/>
                    <a:pt x="268729" y="384610"/>
                    <a:pt x="258666" y="386506"/>
                  </a:cubicBezTo>
                  <a:cubicBezTo>
                    <a:pt x="248604" y="388402"/>
                    <a:pt x="250645" y="375714"/>
                    <a:pt x="261146" y="364631"/>
                  </a:cubicBezTo>
                  <a:cubicBezTo>
                    <a:pt x="271646" y="353547"/>
                    <a:pt x="288199" y="345745"/>
                    <a:pt x="289147" y="329557"/>
                  </a:cubicBezTo>
                  <a:lnTo>
                    <a:pt x="289147" y="329557"/>
                  </a:lnTo>
                  <a:close/>
                </a:path>
              </a:pathLst>
            </a:custGeom>
            <a:grpFill/>
            <a:ln w="3175" cap="flat">
              <a:solidFill>
                <a:srgbClr val="F3F3F3"/>
              </a:solidFill>
              <a:prstDash val="solid"/>
              <a:miter/>
            </a:ln>
          </p:spPr>
          <p:txBody>
            <a:bodyPr rtlCol="0" anchor="ctr"/>
            <a:lstStyle/>
            <a:p>
              <a:endParaRPr lang="pt-PT"/>
            </a:p>
          </p:txBody>
        </p:sp>
        <p:sp>
          <p:nvSpPr>
            <p:cNvPr id="228" name="Forma livre: Forma 227">
              <a:extLst>
                <a:ext uri="{FF2B5EF4-FFF2-40B4-BE49-F238E27FC236}">
                  <a16:creationId xmlns:a16="http://schemas.microsoft.com/office/drawing/2014/main" id="{6A39A3CC-9D47-40E1-8687-89DECF2A70C1}"/>
                </a:ext>
              </a:extLst>
            </p:cNvPr>
            <p:cNvSpPr/>
            <p:nvPr/>
          </p:nvSpPr>
          <p:spPr>
            <a:xfrm>
              <a:off x="5484424" y="1945104"/>
              <a:ext cx="23778" cy="26763"/>
            </a:xfrm>
            <a:custGeom>
              <a:avLst/>
              <a:gdLst>
                <a:gd name="connsiteX0" fmla="*/ 13626 w 23778"/>
                <a:gd name="connsiteY0" fmla="*/ -117 h 26763"/>
                <a:gd name="connsiteX1" fmla="*/ 2251 w 23778"/>
                <a:gd name="connsiteY1" fmla="*/ 26644 h 26763"/>
                <a:gd name="connsiteX2" fmla="*/ 23762 w 23778"/>
                <a:gd name="connsiteY2" fmla="*/ 8050 h 26763"/>
                <a:gd name="connsiteX3" fmla="*/ 13626 w 23778"/>
                <a:gd name="connsiteY3" fmla="*/ -117 h 26763"/>
              </a:gdLst>
              <a:ahLst/>
              <a:cxnLst>
                <a:cxn ang="0">
                  <a:pos x="connsiteX0" y="connsiteY0"/>
                </a:cxn>
                <a:cxn ang="0">
                  <a:pos x="connsiteX1" y="connsiteY1"/>
                </a:cxn>
                <a:cxn ang="0">
                  <a:pos x="connsiteX2" y="connsiteY2"/>
                </a:cxn>
                <a:cxn ang="0">
                  <a:pos x="connsiteX3" y="connsiteY3"/>
                </a:cxn>
              </a:cxnLst>
              <a:rect l="l" t="t" r="r" b="b"/>
              <a:pathLst>
                <a:path w="23778" h="26763">
                  <a:moveTo>
                    <a:pt x="13626" y="-117"/>
                  </a:moveTo>
                  <a:cubicBezTo>
                    <a:pt x="4803" y="9581"/>
                    <a:pt x="-4385" y="26863"/>
                    <a:pt x="2251" y="26644"/>
                  </a:cubicBezTo>
                  <a:cubicBezTo>
                    <a:pt x="10490" y="26280"/>
                    <a:pt x="19459" y="16946"/>
                    <a:pt x="23762" y="8050"/>
                  </a:cubicBezTo>
                  <a:cubicBezTo>
                    <a:pt x="19846" y="6074"/>
                    <a:pt x="16389" y="3289"/>
                    <a:pt x="13626" y="-117"/>
                  </a:cubicBezTo>
                  <a:close/>
                </a:path>
              </a:pathLst>
            </a:custGeom>
            <a:grpFill/>
            <a:ln w="3175" cap="flat">
              <a:solidFill>
                <a:srgbClr val="F3F3F3"/>
              </a:solidFill>
              <a:prstDash val="solid"/>
              <a:miter/>
            </a:ln>
          </p:spPr>
          <p:txBody>
            <a:bodyPr rtlCol="0" anchor="ctr"/>
            <a:lstStyle/>
            <a:p>
              <a:endParaRPr lang="pt-PT"/>
            </a:p>
          </p:txBody>
        </p:sp>
        <p:sp>
          <p:nvSpPr>
            <p:cNvPr id="229" name="Forma livre: Forma 228">
              <a:extLst>
                <a:ext uri="{FF2B5EF4-FFF2-40B4-BE49-F238E27FC236}">
                  <a16:creationId xmlns:a16="http://schemas.microsoft.com/office/drawing/2014/main" id="{EA7FE774-3D19-473C-8AD8-13F04373CDFE}"/>
                </a:ext>
              </a:extLst>
            </p:cNvPr>
            <p:cNvSpPr/>
            <p:nvPr/>
          </p:nvSpPr>
          <p:spPr>
            <a:xfrm>
              <a:off x="5497953" y="1912793"/>
              <a:ext cx="289163" cy="454503"/>
            </a:xfrm>
            <a:custGeom>
              <a:avLst/>
              <a:gdLst>
                <a:gd name="connsiteX0" fmla="*/ 282365 w 289163"/>
                <a:gd name="connsiteY0" fmla="*/ 326567 h 454503"/>
                <a:gd name="connsiteX1" fmla="*/ 278136 w 289163"/>
                <a:gd name="connsiteY1" fmla="*/ 325255 h 454503"/>
                <a:gd name="connsiteX2" fmla="*/ 256260 w 289163"/>
                <a:gd name="connsiteY2" fmla="*/ 308994 h 454503"/>
                <a:gd name="connsiteX3" fmla="*/ 254000 w 289163"/>
                <a:gd name="connsiteY3" fmla="*/ 311108 h 454503"/>
                <a:gd name="connsiteX4" fmla="*/ 237520 w 289163"/>
                <a:gd name="connsiteY4" fmla="*/ 308994 h 454503"/>
                <a:gd name="connsiteX5" fmla="*/ 237010 w 289163"/>
                <a:gd name="connsiteY5" fmla="*/ 289014 h 454503"/>
                <a:gd name="connsiteX6" fmla="*/ 225999 w 289163"/>
                <a:gd name="connsiteY6" fmla="*/ 269034 h 454503"/>
                <a:gd name="connsiteX7" fmla="*/ 225999 w 289163"/>
                <a:gd name="connsiteY7" fmla="*/ 266701 h 454503"/>
                <a:gd name="connsiteX8" fmla="*/ 209082 w 289163"/>
                <a:gd name="connsiteY8" fmla="*/ 247742 h 454503"/>
                <a:gd name="connsiteX9" fmla="*/ 204925 w 289163"/>
                <a:gd name="connsiteY9" fmla="*/ 237898 h 454503"/>
                <a:gd name="connsiteX10" fmla="*/ 202082 w 289163"/>
                <a:gd name="connsiteY10" fmla="*/ 236512 h 454503"/>
                <a:gd name="connsiteX11" fmla="*/ 185091 w 289163"/>
                <a:gd name="connsiteY11" fmla="*/ 215293 h 454503"/>
                <a:gd name="connsiteX12" fmla="*/ 183706 w 289163"/>
                <a:gd name="connsiteY12" fmla="*/ 205595 h 454503"/>
                <a:gd name="connsiteX13" fmla="*/ 181373 w 289163"/>
                <a:gd name="connsiteY13" fmla="*/ 197282 h 454503"/>
                <a:gd name="connsiteX14" fmla="*/ 162778 w 289163"/>
                <a:gd name="connsiteY14" fmla="*/ 168115 h 454503"/>
                <a:gd name="connsiteX15" fmla="*/ 155487 w 289163"/>
                <a:gd name="connsiteY15" fmla="*/ 161844 h 454503"/>
                <a:gd name="connsiteX16" fmla="*/ 124934 w 289163"/>
                <a:gd name="connsiteY16" fmla="*/ 156448 h 454503"/>
                <a:gd name="connsiteX17" fmla="*/ 132225 w 289163"/>
                <a:gd name="connsiteY17" fmla="*/ 136395 h 454503"/>
                <a:gd name="connsiteX18" fmla="*/ 130038 w 289163"/>
                <a:gd name="connsiteY18" fmla="*/ 124947 h 454503"/>
                <a:gd name="connsiteX19" fmla="*/ 151914 w 289163"/>
                <a:gd name="connsiteY19" fmla="*/ 92352 h 454503"/>
                <a:gd name="connsiteX20" fmla="*/ 159205 w 289163"/>
                <a:gd name="connsiteY20" fmla="*/ 83894 h 454503"/>
                <a:gd name="connsiteX21" fmla="*/ 159716 w 289163"/>
                <a:gd name="connsiteY21" fmla="*/ 83529 h 454503"/>
                <a:gd name="connsiteX22" fmla="*/ 162632 w 289163"/>
                <a:gd name="connsiteY22" fmla="*/ 68945 h 454503"/>
                <a:gd name="connsiteX23" fmla="*/ 100068 w 289163"/>
                <a:gd name="connsiteY23" fmla="*/ 65664 h 454503"/>
                <a:gd name="connsiteX24" fmla="*/ 88547 w 289163"/>
                <a:gd name="connsiteY24" fmla="*/ 53778 h 454503"/>
                <a:gd name="connsiteX25" fmla="*/ 114069 w 289163"/>
                <a:gd name="connsiteY25" fmla="*/ 23590 h 454503"/>
                <a:gd name="connsiteX26" fmla="*/ 119100 w 289163"/>
                <a:gd name="connsiteY26" fmla="*/ 1714 h 454503"/>
                <a:gd name="connsiteX27" fmla="*/ 104079 w 289163"/>
                <a:gd name="connsiteY27" fmla="*/ 16298 h 454503"/>
                <a:gd name="connsiteX28" fmla="*/ 67620 w 289163"/>
                <a:gd name="connsiteY28" fmla="*/ 16881 h 454503"/>
                <a:gd name="connsiteX29" fmla="*/ 62369 w 289163"/>
                <a:gd name="connsiteY29" fmla="*/ 16881 h 454503"/>
                <a:gd name="connsiteX30" fmla="*/ 47421 w 289163"/>
                <a:gd name="connsiteY30" fmla="*/ 38757 h 454503"/>
                <a:gd name="connsiteX31" fmla="*/ 46619 w 289163"/>
                <a:gd name="connsiteY31" fmla="*/ 47799 h 454503"/>
                <a:gd name="connsiteX32" fmla="*/ 31598 w 289163"/>
                <a:gd name="connsiteY32" fmla="*/ 72591 h 454503"/>
                <a:gd name="connsiteX33" fmla="*/ 23139 w 289163"/>
                <a:gd name="connsiteY33" fmla="*/ 82873 h 454503"/>
                <a:gd name="connsiteX34" fmla="*/ 2576 w 289163"/>
                <a:gd name="connsiteY34" fmla="*/ 74779 h 454503"/>
                <a:gd name="connsiteX35" fmla="*/ 27077 w 289163"/>
                <a:gd name="connsiteY35" fmla="*/ 96654 h 454503"/>
                <a:gd name="connsiteX36" fmla="*/ 14608 w 289163"/>
                <a:gd name="connsiteY36" fmla="*/ 123561 h 454503"/>
                <a:gd name="connsiteX37" fmla="*/ 32618 w 289163"/>
                <a:gd name="connsiteY37" fmla="*/ 143031 h 454503"/>
                <a:gd name="connsiteX38" fmla="*/ 4618 w 289163"/>
                <a:gd name="connsiteY38" fmla="*/ 165708 h 454503"/>
                <a:gd name="connsiteX39" fmla="*/ 28608 w 289163"/>
                <a:gd name="connsiteY39" fmla="*/ 156521 h 454503"/>
                <a:gd name="connsiteX40" fmla="*/ 42609 w 289163"/>
                <a:gd name="connsiteY40" fmla="*/ 178396 h 454503"/>
                <a:gd name="connsiteX41" fmla="*/ 62151 w 289163"/>
                <a:gd name="connsiteY41" fmla="*/ 149739 h 454503"/>
                <a:gd name="connsiteX42" fmla="*/ 64630 w 289163"/>
                <a:gd name="connsiteY42" fmla="*/ 175115 h 454503"/>
                <a:gd name="connsiteX43" fmla="*/ 52598 w 289163"/>
                <a:gd name="connsiteY43" fmla="*/ 211574 h 454503"/>
                <a:gd name="connsiteX44" fmla="*/ 101162 w 289163"/>
                <a:gd name="connsiteY44" fmla="*/ 206762 h 454503"/>
                <a:gd name="connsiteX45" fmla="*/ 110131 w 289163"/>
                <a:gd name="connsiteY45" fmla="*/ 217554 h 454503"/>
                <a:gd name="connsiteX46" fmla="*/ 109008 w 289163"/>
                <a:gd name="connsiteY46" fmla="*/ 236184 h 454503"/>
                <a:gd name="connsiteX47" fmla="*/ 115673 w 289163"/>
                <a:gd name="connsiteY47" fmla="*/ 240231 h 454503"/>
                <a:gd name="connsiteX48" fmla="*/ 124642 w 289163"/>
                <a:gd name="connsiteY48" fmla="*/ 253721 h 454503"/>
                <a:gd name="connsiteX49" fmla="*/ 121652 w 289163"/>
                <a:gd name="connsiteY49" fmla="*/ 286608 h 454503"/>
                <a:gd name="connsiteX50" fmla="*/ 87162 w 289163"/>
                <a:gd name="connsiteY50" fmla="*/ 288285 h 454503"/>
                <a:gd name="connsiteX51" fmla="*/ 76661 w 289163"/>
                <a:gd name="connsiteY51" fmla="*/ 294191 h 454503"/>
                <a:gd name="connsiteX52" fmla="*/ 66672 w 289163"/>
                <a:gd name="connsiteY52" fmla="*/ 316869 h 454503"/>
                <a:gd name="connsiteX53" fmla="*/ 86651 w 289163"/>
                <a:gd name="connsiteY53" fmla="*/ 330942 h 454503"/>
                <a:gd name="connsiteX54" fmla="*/ 54129 w 289163"/>
                <a:gd name="connsiteY54" fmla="*/ 355807 h 454503"/>
                <a:gd name="connsiteX55" fmla="*/ 67109 w 289163"/>
                <a:gd name="connsiteY55" fmla="*/ 370901 h 454503"/>
                <a:gd name="connsiteX56" fmla="*/ 87162 w 289163"/>
                <a:gd name="connsiteY56" fmla="*/ 375714 h 454503"/>
                <a:gd name="connsiteX57" fmla="*/ 122673 w 289163"/>
                <a:gd name="connsiteY57" fmla="*/ 381183 h 454503"/>
                <a:gd name="connsiteX58" fmla="*/ 125663 w 289163"/>
                <a:gd name="connsiteY58" fmla="*/ 390298 h 454503"/>
                <a:gd name="connsiteX59" fmla="*/ 88183 w 289163"/>
                <a:gd name="connsiteY59" fmla="*/ 395767 h 454503"/>
                <a:gd name="connsiteX60" fmla="*/ 45161 w 289163"/>
                <a:gd name="connsiteY60" fmla="*/ 453008 h 454503"/>
                <a:gd name="connsiteX61" fmla="*/ 70099 w 289163"/>
                <a:gd name="connsiteY61" fmla="*/ 437841 h 454503"/>
                <a:gd name="connsiteX62" fmla="*/ 85703 w 289163"/>
                <a:gd name="connsiteY62" fmla="*/ 437841 h 454503"/>
                <a:gd name="connsiteX63" fmla="*/ 99412 w 289163"/>
                <a:gd name="connsiteY63" fmla="*/ 424351 h 454503"/>
                <a:gd name="connsiteX64" fmla="*/ 127850 w 289163"/>
                <a:gd name="connsiteY64" fmla="*/ 420778 h 454503"/>
                <a:gd name="connsiteX65" fmla="*/ 133611 w 289163"/>
                <a:gd name="connsiteY65" fmla="*/ 422893 h 454503"/>
                <a:gd name="connsiteX66" fmla="*/ 134632 w 289163"/>
                <a:gd name="connsiteY66" fmla="*/ 422893 h 454503"/>
                <a:gd name="connsiteX67" fmla="*/ 161174 w 289163"/>
                <a:gd name="connsiteY67" fmla="*/ 414799 h 454503"/>
                <a:gd name="connsiteX68" fmla="*/ 188227 w 289163"/>
                <a:gd name="connsiteY68" fmla="*/ 422091 h 454503"/>
                <a:gd name="connsiteX69" fmla="*/ 226218 w 289163"/>
                <a:gd name="connsiteY69" fmla="*/ 414799 h 454503"/>
                <a:gd name="connsiteX70" fmla="*/ 273250 w 289163"/>
                <a:gd name="connsiteY70" fmla="*/ 393798 h 454503"/>
                <a:gd name="connsiteX71" fmla="*/ 258666 w 289163"/>
                <a:gd name="connsiteY71" fmla="*/ 386506 h 454503"/>
                <a:gd name="connsiteX72" fmla="*/ 261146 w 289163"/>
                <a:gd name="connsiteY72" fmla="*/ 364631 h 454503"/>
                <a:gd name="connsiteX73" fmla="*/ 289147 w 289163"/>
                <a:gd name="connsiteY73" fmla="*/ 329557 h 454503"/>
                <a:gd name="connsiteX74" fmla="*/ 289147 w 289163"/>
                <a:gd name="connsiteY74" fmla="*/ 329557 h 45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89163" h="454503">
                  <a:moveTo>
                    <a:pt x="282365" y="326567"/>
                  </a:moveTo>
                  <a:cubicBezTo>
                    <a:pt x="280980" y="326130"/>
                    <a:pt x="279594" y="325619"/>
                    <a:pt x="278136" y="325255"/>
                  </a:cubicBezTo>
                  <a:cubicBezTo>
                    <a:pt x="269101" y="322695"/>
                    <a:pt x="261313" y="316913"/>
                    <a:pt x="256260" y="308994"/>
                  </a:cubicBezTo>
                  <a:cubicBezTo>
                    <a:pt x="255283" y="309417"/>
                    <a:pt x="254488" y="310160"/>
                    <a:pt x="254000" y="311108"/>
                  </a:cubicBezTo>
                  <a:cubicBezTo>
                    <a:pt x="250499" y="319786"/>
                    <a:pt x="242989" y="318400"/>
                    <a:pt x="237520" y="308994"/>
                  </a:cubicBezTo>
                  <a:cubicBezTo>
                    <a:pt x="232051" y="299587"/>
                    <a:pt x="242551" y="290035"/>
                    <a:pt x="237010" y="289014"/>
                  </a:cubicBezTo>
                  <a:cubicBezTo>
                    <a:pt x="231468" y="287993"/>
                    <a:pt x="224540" y="274430"/>
                    <a:pt x="225999" y="269034"/>
                  </a:cubicBezTo>
                  <a:cubicBezTo>
                    <a:pt x="226115" y="268261"/>
                    <a:pt x="226115" y="267474"/>
                    <a:pt x="225999" y="266701"/>
                  </a:cubicBezTo>
                  <a:cubicBezTo>
                    <a:pt x="219611" y="261093"/>
                    <a:pt x="213931" y="254728"/>
                    <a:pt x="209082" y="247742"/>
                  </a:cubicBezTo>
                  <a:cubicBezTo>
                    <a:pt x="207032" y="244781"/>
                    <a:pt x="205618" y="241427"/>
                    <a:pt x="204925" y="237898"/>
                  </a:cubicBezTo>
                  <a:lnTo>
                    <a:pt x="202082" y="236512"/>
                  </a:lnTo>
                  <a:cubicBezTo>
                    <a:pt x="193820" y="231977"/>
                    <a:pt x="187709" y="224342"/>
                    <a:pt x="185091" y="215293"/>
                  </a:cubicBezTo>
                  <a:cubicBezTo>
                    <a:pt x="184049" y="212172"/>
                    <a:pt x="183582" y="208884"/>
                    <a:pt x="183706" y="205595"/>
                  </a:cubicBezTo>
                  <a:cubicBezTo>
                    <a:pt x="182831" y="202897"/>
                    <a:pt x="182029" y="200126"/>
                    <a:pt x="181373" y="197282"/>
                  </a:cubicBezTo>
                  <a:cubicBezTo>
                    <a:pt x="170661" y="191303"/>
                    <a:pt x="163675" y="180343"/>
                    <a:pt x="162778" y="168115"/>
                  </a:cubicBezTo>
                  <a:cubicBezTo>
                    <a:pt x="159840" y="166700"/>
                    <a:pt x="157324" y="164534"/>
                    <a:pt x="155487" y="161844"/>
                  </a:cubicBezTo>
                  <a:cubicBezTo>
                    <a:pt x="146955" y="149958"/>
                    <a:pt x="132444" y="155937"/>
                    <a:pt x="124934" y="156448"/>
                  </a:cubicBezTo>
                  <a:cubicBezTo>
                    <a:pt x="117423" y="156958"/>
                    <a:pt x="123257" y="145145"/>
                    <a:pt x="132225" y="136395"/>
                  </a:cubicBezTo>
                  <a:cubicBezTo>
                    <a:pt x="130993" y="132691"/>
                    <a:pt x="130256" y="128841"/>
                    <a:pt x="130038" y="124947"/>
                  </a:cubicBezTo>
                  <a:cubicBezTo>
                    <a:pt x="130228" y="110706"/>
                    <a:pt x="138810" y="97923"/>
                    <a:pt x="151914" y="92352"/>
                  </a:cubicBezTo>
                  <a:cubicBezTo>
                    <a:pt x="153999" y="89253"/>
                    <a:pt x="156449" y="86409"/>
                    <a:pt x="159205" y="83894"/>
                  </a:cubicBezTo>
                  <a:lnTo>
                    <a:pt x="159716" y="83529"/>
                  </a:lnTo>
                  <a:cubicBezTo>
                    <a:pt x="161189" y="78782"/>
                    <a:pt x="162166" y="73897"/>
                    <a:pt x="162632" y="68945"/>
                  </a:cubicBezTo>
                  <a:cubicBezTo>
                    <a:pt x="162632" y="59758"/>
                    <a:pt x="110058" y="60268"/>
                    <a:pt x="100068" y="65664"/>
                  </a:cubicBezTo>
                  <a:cubicBezTo>
                    <a:pt x="90078" y="71060"/>
                    <a:pt x="80088" y="57570"/>
                    <a:pt x="88547" y="53778"/>
                  </a:cubicBezTo>
                  <a:cubicBezTo>
                    <a:pt x="97006" y="49987"/>
                    <a:pt x="115090" y="31101"/>
                    <a:pt x="114069" y="23590"/>
                  </a:cubicBezTo>
                  <a:cubicBezTo>
                    <a:pt x="113048" y="16079"/>
                    <a:pt x="126611" y="9006"/>
                    <a:pt x="119100" y="1714"/>
                  </a:cubicBezTo>
                  <a:cubicBezTo>
                    <a:pt x="111589" y="-5577"/>
                    <a:pt x="110568" y="10902"/>
                    <a:pt x="104079" y="16298"/>
                  </a:cubicBezTo>
                  <a:cubicBezTo>
                    <a:pt x="97589" y="21694"/>
                    <a:pt x="83078" y="20090"/>
                    <a:pt x="67620" y="16881"/>
                  </a:cubicBezTo>
                  <a:cubicBezTo>
                    <a:pt x="65891" y="16517"/>
                    <a:pt x="64097" y="16517"/>
                    <a:pt x="62369" y="16881"/>
                  </a:cubicBezTo>
                  <a:cubicBezTo>
                    <a:pt x="60568" y="25901"/>
                    <a:pt x="55172" y="33799"/>
                    <a:pt x="47421" y="38757"/>
                  </a:cubicBezTo>
                  <a:cubicBezTo>
                    <a:pt x="46801" y="41732"/>
                    <a:pt x="46531" y="44766"/>
                    <a:pt x="46619" y="47799"/>
                  </a:cubicBezTo>
                  <a:cubicBezTo>
                    <a:pt x="47129" y="58008"/>
                    <a:pt x="28608" y="63987"/>
                    <a:pt x="31598" y="72591"/>
                  </a:cubicBezTo>
                  <a:cubicBezTo>
                    <a:pt x="34587" y="81196"/>
                    <a:pt x="28097" y="87758"/>
                    <a:pt x="23139" y="82873"/>
                  </a:cubicBezTo>
                  <a:cubicBezTo>
                    <a:pt x="18181" y="77987"/>
                    <a:pt x="12639" y="66102"/>
                    <a:pt x="2576" y="74779"/>
                  </a:cubicBezTo>
                  <a:cubicBezTo>
                    <a:pt x="-7487" y="83456"/>
                    <a:pt x="14097" y="94759"/>
                    <a:pt x="27077" y="96654"/>
                  </a:cubicBezTo>
                  <a:cubicBezTo>
                    <a:pt x="40056" y="98550"/>
                    <a:pt x="17087" y="108467"/>
                    <a:pt x="14608" y="123561"/>
                  </a:cubicBezTo>
                  <a:cubicBezTo>
                    <a:pt x="12128" y="138656"/>
                    <a:pt x="31598" y="132239"/>
                    <a:pt x="32618" y="143031"/>
                  </a:cubicBezTo>
                  <a:cubicBezTo>
                    <a:pt x="33639" y="153823"/>
                    <a:pt x="4618" y="155500"/>
                    <a:pt x="4618" y="165708"/>
                  </a:cubicBezTo>
                  <a:cubicBezTo>
                    <a:pt x="4618" y="175917"/>
                    <a:pt x="21097" y="160896"/>
                    <a:pt x="28608" y="156521"/>
                  </a:cubicBezTo>
                  <a:cubicBezTo>
                    <a:pt x="36119" y="152145"/>
                    <a:pt x="24597" y="181896"/>
                    <a:pt x="42609" y="178396"/>
                  </a:cubicBezTo>
                  <a:cubicBezTo>
                    <a:pt x="60619" y="174896"/>
                    <a:pt x="55588" y="148718"/>
                    <a:pt x="62151" y="149739"/>
                  </a:cubicBezTo>
                  <a:cubicBezTo>
                    <a:pt x="68713" y="150760"/>
                    <a:pt x="59161" y="163813"/>
                    <a:pt x="64630" y="175115"/>
                  </a:cubicBezTo>
                  <a:cubicBezTo>
                    <a:pt x="70099" y="186417"/>
                    <a:pt x="51650" y="203772"/>
                    <a:pt x="52598" y="211574"/>
                  </a:cubicBezTo>
                  <a:cubicBezTo>
                    <a:pt x="53546" y="219377"/>
                    <a:pt x="89641" y="219668"/>
                    <a:pt x="101162" y="206762"/>
                  </a:cubicBezTo>
                  <a:cubicBezTo>
                    <a:pt x="112683" y="193855"/>
                    <a:pt x="118152" y="207782"/>
                    <a:pt x="110131" y="217554"/>
                  </a:cubicBezTo>
                  <a:cubicBezTo>
                    <a:pt x="104677" y="222388"/>
                    <a:pt x="104174" y="230730"/>
                    <a:pt x="109008" y="236184"/>
                  </a:cubicBezTo>
                  <a:cubicBezTo>
                    <a:pt x="110773" y="238175"/>
                    <a:pt x="113091" y="239582"/>
                    <a:pt x="115673" y="240231"/>
                  </a:cubicBezTo>
                  <a:cubicBezTo>
                    <a:pt x="125663" y="244023"/>
                    <a:pt x="129163" y="245044"/>
                    <a:pt x="124642" y="253721"/>
                  </a:cubicBezTo>
                  <a:cubicBezTo>
                    <a:pt x="120121" y="262399"/>
                    <a:pt x="124132" y="278514"/>
                    <a:pt x="121652" y="286608"/>
                  </a:cubicBezTo>
                  <a:cubicBezTo>
                    <a:pt x="119173" y="294702"/>
                    <a:pt x="88183" y="293899"/>
                    <a:pt x="87162" y="288285"/>
                  </a:cubicBezTo>
                  <a:cubicBezTo>
                    <a:pt x="86141" y="282670"/>
                    <a:pt x="73162" y="286608"/>
                    <a:pt x="76661" y="294191"/>
                  </a:cubicBezTo>
                  <a:cubicBezTo>
                    <a:pt x="80161" y="301775"/>
                    <a:pt x="65651" y="309869"/>
                    <a:pt x="66672" y="316869"/>
                  </a:cubicBezTo>
                  <a:cubicBezTo>
                    <a:pt x="67693" y="323869"/>
                    <a:pt x="86141" y="322265"/>
                    <a:pt x="86651" y="330942"/>
                  </a:cubicBezTo>
                  <a:cubicBezTo>
                    <a:pt x="87162" y="339620"/>
                    <a:pt x="73162" y="349828"/>
                    <a:pt x="54129" y="355807"/>
                  </a:cubicBezTo>
                  <a:cubicBezTo>
                    <a:pt x="35098" y="361787"/>
                    <a:pt x="58140" y="377683"/>
                    <a:pt x="67109" y="370901"/>
                  </a:cubicBezTo>
                  <a:cubicBezTo>
                    <a:pt x="76078" y="364120"/>
                    <a:pt x="74401" y="375714"/>
                    <a:pt x="87162" y="375714"/>
                  </a:cubicBezTo>
                  <a:cubicBezTo>
                    <a:pt x="99923" y="375714"/>
                    <a:pt x="108162" y="387089"/>
                    <a:pt x="122673" y="381183"/>
                  </a:cubicBezTo>
                  <a:cubicBezTo>
                    <a:pt x="137184" y="375277"/>
                    <a:pt x="136673" y="381183"/>
                    <a:pt x="125663" y="390298"/>
                  </a:cubicBezTo>
                  <a:cubicBezTo>
                    <a:pt x="114652" y="399413"/>
                    <a:pt x="98173" y="389788"/>
                    <a:pt x="88183" y="395767"/>
                  </a:cubicBezTo>
                  <a:cubicBezTo>
                    <a:pt x="78192" y="401746"/>
                    <a:pt x="37140" y="442872"/>
                    <a:pt x="45161" y="453008"/>
                  </a:cubicBezTo>
                  <a:cubicBezTo>
                    <a:pt x="49608" y="458914"/>
                    <a:pt x="55588" y="444331"/>
                    <a:pt x="70099" y="437841"/>
                  </a:cubicBezTo>
                  <a:cubicBezTo>
                    <a:pt x="74860" y="434822"/>
                    <a:pt x="80942" y="434822"/>
                    <a:pt x="85703" y="437841"/>
                  </a:cubicBezTo>
                  <a:cubicBezTo>
                    <a:pt x="89160" y="432343"/>
                    <a:pt x="93855" y="427720"/>
                    <a:pt x="99412" y="424351"/>
                  </a:cubicBezTo>
                  <a:cubicBezTo>
                    <a:pt x="108097" y="419597"/>
                    <a:pt x="118262" y="418321"/>
                    <a:pt x="127850" y="420778"/>
                  </a:cubicBezTo>
                  <a:cubicBezTo>
                    <a:pt x="129819" y="421347"/>
                    <a:pt x="131744" y="422054"/>
                    <a:pt x="133611" y="422893"/>
                  </a:cubicBezTo>
                  <a:lnTo>
                    <a:pt x="134632" y="422893"/>
                  </a:lnTo>
                  <a:cubicBezTo>
                    <a:pt x="144271" y="424715"/>
                    <a:pt x="154189" y="421690"/>
                    <a:pt x="161174" y="414799"/>
                  </a:cubicBezTo>
                  <a:cubicBezTo>
                    <a:pt x="167226" y="409403"/>
                    <a:pt x="183050" y="425590"/>
                    <a:pt x="188227" y="422091"/>
                  </a:cubicBezTo>
                  <a:cubicBezTo>
                    <a:pt x="200244" y="417052"/>
                    <a:pt x="213187" y="414565"/>
                    <a:pt x="226218" y="414799"/>
                  </a:cubicBezTo>
                  <a:cubicBezTo>
                    <a:pt x="237228" y="415382"/>
                    <a:pt x="265740" y="401382"/>
                    <a:pt x="273250" y="393798"/>
                  </a:cubicBezTo>
                  <a:cubicBezTo>
                    <a:pt x="280761" y="386214"/>
                    <a:pt x="268729" y="384610"/>
                    <a:pt x="258666" y="386506"/>
                  </a:cubicBezTo>
                  <a:cubicBezTo>
                    <a:pt x="248604" y="388402"/>
                    <a:pt x="250645" y="375714"/>
                    <a:pt x="261146" y="364631"/>
                  </a:cubicBezTo>
                  <a:cubicBezTo>
                    <a:pt x="271646" y="353547"/>
                    <a:pt x="288199" y="345745"/>
                    <a:pt x="289147" y="329557"/>
                  </a:cubicBezTo>
                  <a:lnTo>
                    <a:pt x="289147" y="329557"/>
                  </a:lnTo>
                  <a:close/>
                </a:path>
              </a:pathLst>
            </a:custGeom>
            <a:grpFill/>
            <a:ln w="3175" cap="flat">
              <a:solidFill>
                <a:srgbClr val="F3F3F3"/>
              </a:solidFill>
              <a:prstDash val="solid"/>
              <a:miter/>
            </a:ln>
          </p:spPr>
          <p:txBody>
            <a:bodyPr rtlCol="0" anchor="ctr"/>
            <a:lstStyle/>
            <a:p>
              <a:endParaRPr lang="pt-PT"/>
            </a:p>
          </p:txBody>
        </p:sp>
        <p:sp>
          <p:nvSpPr>
            <p:cNvPr id="230" name="Forma livre: Forma 229">
              <a:extLst>
                <a:ext uri="{FF2B5EF4-FFF2-40B4-BE49-F238E27FC236}">
                  <a16:creationId xmlns:a16="http://schemas.microsoft.com/office/drawing/2014/main" id="{6650D0C8-9B5A-4EB5-8610-96BD239907B9}"/>
                </a:ext>
              </a:extLst>
            </p:cNvPr>
            <p:cNvSpPr/>
            <p:nvPr/>
          </p:nvSpPr>
          <p:spPr>
            <a:xfrm>
              <a:off x="5451957" y="2104623"/>
              <a:ext cx="84317" cy="63028"/>
            </a:xfrm>
            <a:custGeom>
              <a:avLst/>
              <a:gdLst>
                <a:gd name="connsiteX0" fmla="*/ 19404 w 84317"/>
                <a:gd name="connsiteY0" fmla="*/ 11577 h 63028"/>
                <a:gd name="connsiteX1" fmla="*/ 10217 w 84317"/>
                <a:gd name="connsiteY1" fmla="*/ 32359 h 63028"/>
                <a:gd name="connsiteX2" fmla="*/ 2925 w 84317"/>
                <a:gd name="connsiteY2" fmla="*/ 53578 h 63028"/>
                <a:gd name="connsiteX3" fmla="*/ 24071 w 84317"/>
                <a:gd name="connsiteY3" fmla="*/ 58464 h 63028"/>
                <a:gd name="connsiteX4" fmla="*/ 43759 w 84317"/>
                <a:gd name="connsiteY4" fmla="*/ 51974 h 63028"/>
                <a:gd name="connsiteX5" fmla="*/ 54916 w 84317"/>
                <a:gd name="connsiteY5" fmla="*/ 62912 h 63028"/>
                <a:gd name="connsiteX6" fmla="*/ 81021 w 84317"/>
                <a:gd name="connsiteY6" fmla="*/ 45338 h 63028"/>
                <a:gd name="connsiteX7" fmla="*/ 62062 w 84317"/>
                <a:gd name="connsiteY7" fmla="*/ 4285 h 63028"/>
                <a:gd name="connsiteX8" fmla="*/ 19404 w 84317"/>
                <a:gd name="connsiteY8" fmla="*/ 11577 h 6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317" h="63028">
                  <a:moveTo>
                    <a:pt x="19404" y="11577"/>
                  </a:moveTo>
                  <a:cubicBezTo>
                    <a:pt x="18500" y="19270"/>
                    <a:pt x="15299" y="26511"/>
                    <a:pt x="10217" y="32359"/>
                  </a:cubicBezTo>
                  <a:cubicBezTo>
                    <a:pt x="4894" y="36442"/>
                    <a:pt x="-4950" y="51974"/>
                    <a:pt x="2925" y="53578"/>
                  </a:cubicBezTo>
                  <a:cubicBezTo>
                    <a:pt x="10800" y="55183"/>
                    <a:pt x="22540" y="68162"/>
                    <a:pt x="24071" y="58464"/>
                  </a:cubicBezTo>
                  <a:cubicBezTo>
                    <a:pt x="25603" y="48766"/>
                    <a:pt x="30926" y="35640"/>
                    <a:pt x="43759" y="51974"/>
                  </a:cubicBezTo>
                  <a:cubicBezTo>
                    <a:pt x="47092" y="55992"/>
                    <a:pt x="50832" y="59660"/>
                    <a:pt x="54916" y="62912"/>
                  </a:cubicBezTo>
                  <a:cubicBezTo>
                    <a:pt x="57031" y="55620"/>
                    <a:pt x="72854" y="54235"/>
                    <a:pt x="81021" y="45338"/>
                  </a:cubicBezTo>
                  <a:cubicBezTo>
                    <a:pt x="91084" y="34547"/>
                    <a:pt x="76062" y="18869"/>
                    <a:pt x="62062" y="4285"/>
                  </a:cubicBezTo>
                  <a:cubicBezTo>
                    <a:pt x="49082" y="-8913"/>
                    <a:pt x="32749" y="11796"/>
                    <a:pt x="19404" y="11577"/>
                  </a:cubicBezTo>
                  <a:close/>
                </a:path>
              </a:pathLst>
            </a:custGeom>
            <a:grpFill/>
            <a:ln w="3175" cap="flat">
              <a:solidFill>
                <a:srgbClr val="F3F3F3"/>
              </a:solidFill>
              <a:prstDash val="solid"/>
              <a:miter/>
            </a:ln>
          </p:spPr>
          <p:txBody>
            <a:bodyPr rtlCol="0" anchor="ctr"/>
            <a:lstStyle/>
            <a:p>
              <a:endParaRPr lang="pt-PT"/>
            </a:p>
          </p:txBody>
        </p:sp>
        <p:sp>
          <p:nvSpPr>
            <p:cNvPr id="231" name="Forma livre: Forma 230">
              <a:extLst>
                <a:ext uri="{FF2B5EF4-FFF2-40B4-BE49-F238E27FC236}">
                  <a16:creationId xmlns:a16="http://schemas.microsoft.com/office/drawing/2014/main" id="{D56A448D-2CE0-4789-8ED1-5757558C640C}"/>
                </a:ext>
              </a:extLst>
            </p:cNvPr>
            <p:cNvSpPr/>
            <p:nvPr/>
          </p:nvSpPr>
          <p:spPr>
            <a:xfrm>
              <a:off x="6107590" y="2064430"/>
              <a:ext cx="48960" cy="73383"/>
            </a:xfrm>
            <a:custGeom>
              <a:avLst/>
              <a:gdLst>
                <a:gd name="connsiteX0" fmla="*/ 47968 w 48960"/>
                <a:gd name="connsiteY0" fmla="*/ 3426 h 73383"/>
                <a:gd name="connsiteX1" fmla="*/ 36446 w 48960"/>
                <a:gd name="connsiteY1" fmla="*/ 12103 h 73383"/>
                <a:gd name="connsiteX2" fmla="*/ 24998 w 48960"/>
                <a:gd name="connsiteY2" fmla="*/ 3426 h 73383"/>
                <a:gd name="connsiteX3" fmla="*/ 3123 w 48960"/>
                <a:gd name="connsiteY3" fmla="*/ 13707 h 73383"/>
                <a:gd name="connsiteX4" fmla="*/ 16102 w 48960"/>
                <a:gd name="connsiteY4" fmla="*/ 47177 h 73383"/>
                <a:gd name="connsiteX5" fmla="*/ 6623 w 48960"/>
                <a:gd name="connsiteY5" fmla="*/ 56875 h 73383"/>
                <a:gd name="connsiteX6" fmla="*/ 15592 w 48960"/>
                <a:gd name="connsiteY6" fmla="*/ 73136 h 73383"/>
                <a:gd name="connsiteX7" fmla="*/ 40092 w 48960"/>
                <a:gd name="connsiteY7" fmla="*/ 42875 h 73383"/>
                <a:gd name="connsiteX8" fmla="*/ 47968 w 48960"/>
                <a:gd name="connsiteY8" fmla="*/ 3426 h 73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60" h="73383">
                  <a:moveTo>
                    <a:pt x="47968" y="3426"/>
                  </a:moveTo>
                  <a:cubicBezTo>
                    <a:pt x="43957" y="728"/>
                    <a:pt x="40676" y="10718"/>
                    <a:pt x="36446" y="12103"/>
                  </a:cubicBezTo>
                  <a:cubicBezTo>
                    <a:pt x="32217" y="13489"/>
                    <a:pt x="26967" y="-8460"/>
                    <a:pt x="24998" y="3426"/>
                  </a:cubicBezTo>
                  <a:cubicBezTo>
                    <a:pt x="23029" y="15311"/>
                    <a:pt x="12967" y="-1460"/>
                    <a:pt x="3123" y="13707"/>
                  </a:cubicBezTo>
                  <a:cubicBezTo>
                    <a:pt x="-6721" y="28874"/>
                    <a:pt x="9102" y="42291"/>
                    <a:pt x="16102" y="47177"/>
                  </a:cubicBezTo>
                  <a:cubicBezTo>
                    <a:pt x="23102" y="52063"/>
                    <a:pt x="15592" y="59063"/>
                    <a:pt x="6623" y="56875"/>
                  </a:cubicBezTo>
                  <a:cubicBezTo>
                    <a:pt x="-2346" y="54688"/>
                    <a:pt x="3123" y="70948"/>
                    <a:pt x="15592" y="73136"/>
                  </a:cubicBezTo>
                  <a:cubicBezTo>
                    <a:pt x="28061" y="75324"/>
                    <a:pt x="41624" y="49365"/>
                    <a:pt x="40092" y="42875"/>
                  </a:cubicBezTo>
                  <a:cubicBezTo>
                    <a:pt x="38561" y="36385"/>
                    <a:pt x="52707" y="6634"/>
                    <a:pt x="47968" y="3426"/>
                  </a:cubicBezTo>
                  <a:close/>
                </a:path>
              </a:pathLst>
            </a:custGeom>
            <a:grpFill/>
            <a:ln w="3175" cap="flat">
              <a:solidFill>
                <a:srgbClr val="F3F3F3"/>
              </a:solidFill>
              <a:prstDash val="solid"/>
              <a:miter/>
            </a:ln>
          </p:spPr>
          <p:txBody>
            <a:bodyPr rtlCol="0" anchor="ctr"/>
            <a:lstStyle/>
            <a:p>
              <a:endParaRPr lang="pt-PT"/>
            </a:p>
          </p:txBody>
        </p:sp>
        <p:sp>
          <p:nvSpPr>
            <p:cNvPr id="232" name="Forma livre: Forma 231">
              <a:extLst>
                <a:ext uri="{FF2B5EF4-FFF2-40B4-BE49-F238E27FC236}">
                  <a16:creationId xmlns:a16="http://schemas.microsoft.com/office/drawing/2014/main" id="{23E31529-B8D4-42D1-B1BB-A25BB4B4C671}"/>
                </a:ext>
              </a:extLst>
            </p:cNvPr>
            <p:cNvSpPr/>
            <p:nvPr/>
          </p:nvSpPr>
          <p:spPr>
            <a:xfrm>
              <a:off x="6007330" y="1976598"/>
              <a:ext cx="89344" cy="153328"/>
            </a:xfrm>
            <a:custGeom>
              <a:avLst/>
              <a:gdLst>
                <a:gd name="connsiteX0" fmla="*/ 72683 w 89344"/>
                <a:gd name="connsiteY0" fmla="*/ 58590 h 153328"/>
                <a:gd name="connsiteX1" fmla="*/ 71662 w 89344"/>
                <a:gd name="connsiteY1" fmla="*/ 33288 h 153328"/>
                <a:gd name="connsiteX2" fmla="*/ 75162 w 89344"/>
                <a:gd name="connsiteY2" fmla="*/ 1933 h 153328"/>
                <a:gd name="connsiteX3" fmla="*/ 50662 w 89344"/>
                <a:gd name="connsiteY3" fmla="*/ 16516 h 153328"/>
                <a:gd name="connsiteX4" fmla="*/ 30682 w 89344"/>
                <a:gd name="connsiteY4" fmla="*/ 27819 h 153328"/>
                <a:gd name="connsiteX5" fmla="*/ 32141 w 89344"/>
                <a:gd name="connsiteY5" fmla="*/ 44007 h 153328"/>
                <a:gd name="connsiteX6" fmla="*/ 12671 w 89344"/>
                <a:gd name="connsiteY6" fmla="*/ 33288 h 153328"/>
                <a:gd name="connsiteX7" fmla="*/ -17 w 89344"/>
                <a:gd name="connsiteY7" fmla="*/ 49038 h 153328"/>
                <a:gd name="connsiteX8" fmla="*/ 4504 w 89344"/>
                <a:gd name="connsiteY8" fmla="*/ 65080 h 153328"/>
                <a:gd name="connsiteX9" fmla="*/ 7932 w 89344"/>
                <a:gd name="connsiteY9" fmla="*/ 115175 h 153328"/>
                <a:gd name="connsiteX10" fmla="*/ 8953 w 89344"/>
                <a:gd name="connsiteY10" fmla="*/ 127499 h 153328"/>
                <a:gd name="connsiteX11" fmla="*/ 8953 w 89344"/>
                <a:gd name="connsiteY11" fmla="*/ 133113 h 153328"/>
                <a:gd name="connsiteX12" fmla="*/ 14129 w 89344"/>
                <a:gd name="connsiteY12" fmla="*/ 149301 h 153328"/>
                <a:gd name="connsiteX13" fmla="*/ 44974 w 89344"/>
                <a:gd name="connsiteY13" fmla="*/ 152583 h 153328"/>
                <a:gd name="connsiteX14" fmla="*/ 57516 w 89344"/>
                <a:gd name="connsiteY14" fmla="*/ 152583 h 153328"/>
                <a:gd name="connsiteX15" fmla="*/ 43953 w 89344"/>
                <a:gd name="connsiteY15" fmla="*/ 132895 h 153328"/>
                <a:gd name="connsiteX16" fmla="*/ 61527 w 89344"/>
                <a:gd name="connsiteY16" fmla="*/ 136686 h 153328"/>
                <a:gd name="connsiteX17" fmla="*/ 85517 w 89344"/>
                <a:gd name="connsiteY17" fmla="*/ 136103 h 153328"/>
                <a:gd name="connsiteX18" fmla="*/ 73485 w 89344"/>
                <a:gd name="connsiteY18" fmla="*/ 113425 h 153328"/>
                <a:gd name="connsiteX19" fmla="*/ 57954 w 89344"/>
                <a:gd name="connsiteY19" fmla="*/ 111311 h 153328"/>
                <a:gd name="connsiteX20" fmla="*/ 67506 w 89344"/>
                <a:gd name="connsiteY20" fmla="*/ 88633 h 153328"/>
                <a:gd name="connsiteX21" fmla="*/ 89017 w 89344"/>
                <a:gd name="connsiteY21" fmla="*/ 76164 h 153328"/>
                <a:gd name="connsiteX22" fmla="*/ 72683 w 89344"/>
                <a:gd name="connsiteY22" fmla="*/ 58590 h 15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9344" h="153328">
                  <a:moveTo>
                    <a:pt x="72683" y="58590"/>
                  </a:moveTo>
                  <a:cubicBezTo>
                    <a:pt x="67725" y="55892"/>
                    <a:pt x="65392" y="38611"/>
                    <a:pt x="71662" y="33288"/>
                  </a:cubicBezTo>
                  <a:cubicBezTo>
                    <a:pt x="77933" y="27965"/>
                    <a:pt x="80194" y="7329"/>
                    <a:pt x="75162" y="1933"/>
                  </a:cubicBezTo>
                  <a:cubicBezTo>
                    <a:pt x="70131" y="-3463"/>
                    <a:pt x="52193" y="1933"/>
                    <a:pt x="50662" y="16516"/>
                  </a:cubicBezTo>
                  <a:cubicBezTo>
                    <a:pt x="49131" y="31100"/>
                    <a:pt x="34693" y="24610"/>
                    <a:pt x="30682" y="27819"/>
                  </a:cubicBezTo>
                  <a:cubicBezTo>
                    <a:pt x="26672" y="31027"/>
                    <a:pt x="38630" y="37517"/>
                    <a:pt x="32141" y="44007"/>
                  </a:cubicBezTo>
                  <a:cubicBezTo>
                    <a:pt x="25651" y="50497"/>
                    <a:pt x="23172" y="34309"/>
                    <a:pt x="12671" y="33288"/>
                  </a:cubicBezTo>
                  <a:cubicBezTo>
                    <a:pt x="5380" y="32486"/>
                    <a:pt x="2754" y="40580"/>
                    <a:pt x="-17" y="49038"/>
                  </a:cubicBezTo>
                  <a:cubicBezTo>
                    <a:pt x="1952" y="54244"/>
                    <a:pt x="3469" y="59611"/>
                    <a:pt x="4504" y="65080"/>
                  </a:cubicBezTo>
                  <a:cubicBezTo>
                    <a:pt x="7567" y="81560"/>
                    <a:pt x="3848" y="99133"/>
                    <a:pt x="7932" y="115175"/>
                  </a:cubicBezTo>
                  <a:cubicBezTo>
                    <a:pt x="8974" y="119193"/>
                    <a:pt x="9317" y="123364"/>
                    <a:pt x="8953" y="127499"/>
                  </a:cubicBezTo>
                  <a:cubicBezTo>
                    <a:pt x="9455" y="129336"/>
                    <a:pt x="9455" y="131276"/>
                    <a:pt x="8953" y="133113"/>
                  </a:cubicBezTo>
                  <a:cubicBezTo>
                    <a:pt x="8333" y="138998"/>
                    <a:pt x="10207" y="144868"/>
                    <a:pt x="14129" y="149301"/>
                  </a:cubicBezTo>
                  <a:cubicBezTo>
                    <a:pt x="24506" y="149104"/>
                    <a:pt x="34868" y="150205"/>
                    <a:pt x="44974" y="152583"/>
                  </a:cubicBezTo>
                  <a:cubicBezTo>
                    <a:pt x="49116" y="153421"/>
                    <a:pt x="53374" y="153421"/>
                    <a:pt x="57516" y="152583"/>
                  </a:cubicBezTo>
                  <a:cubicBezTo>
                    <a:pt x="53068" y="144853"/>
                    <a:pt x="42932" y="138509"/>
                    <a:pt x="43953" y="132895"/>
                  </a:cubicBezTo>
                  <a:cubicBezTo>
                    <a:pt x="44974" y="125603"/>
                    <a:pt x="54454" y="130197"/>
                    <a:pt x="61527" y="136686"/>
                  </a:cubicBezTo>
                  <a:cubicBezTo>
                    <a:pt x="68600" y="143176"/>
                    <a:pt x="83986" y="143978"/>
                    <a:pt x="85517" y="136103"/>
                  </a:cubicBezTo>
                  <a:cubicBezTo>
                    <a:pt x="86392" y="131145"/>
                    <a:pt x="82965" y="108029"/>
                    <a:pt x="73485" y="113425"/>
                  </a:cubicBezTo>
                  <a:cubicBezTo>
                    <a:pt x="64006" y="118821"/>
                    <a:pt x="61527" y="116707"/>
                    <a:pt x="57954" y="111311"/>
                  </a:cubicBezTo>
                  <a:cubicBezTo>
                    <a:pt x="54381" y="105915"/>
                    <a:pt x="65246" y="97237"/>
                    <a:pt x="67506" y="88633"/>
                  </a:cubicBezTo>
                  <a:cubicBezTo>
                    <a:pt x="69766" y="80029"/>
                    <a:pt x="86465" y="83164"/>
                    <a:pt x="89017" y="76164"/>
                  </a:cubicBezTo>
                  <a:cubicBezTo>
                    <a:pt x="91569" y="69164"/>
                    <a:pt x="77715" y="60997"/>
                    <a:pt x="72683" y="58590"/>
                  </a:cubicBezTo>
                  <a:close/>
                </a:path>
              </a:pathLst>
            </a:custGeom>
            <a:grpFill/>
            <a:ln w="3175" cap="flat">
              <a:solidFill>
                <a:srgbClr val="F3F3F3"/>
              </a:solidFill>
              <a:prstDash val="solid"/>
              <a:miter/>
            </a:ln>
          </p:spPr>
          <p:txBody>
            <a:bodyPr rtlCol="0" anchor="ctr"/>
            <a:lstStyle/>
            <a:p>
              <a:endParaRPr lang="pt-PT"/>
            </a:p>
          </p:txBody>
        </p:sp>
        <p:sp>
          <p:nvSpPr>
            <p:cNvPr id="233" name="Forma livre: Forma 232">
              <a:extLst>
                <a:ext uri="{FF2B5EF4-FFF2-40B4-BE49-F238E27FC236}">
                  <a16:creationId xmlns:a16="http://schemas.microsoft.com/office/drawing/2014/main" id="{FB19B87A-5DDA-4376-BFA1-F1AB02A33370}"/>
                </a:ext>
              </a:extLst>
            </p:cNvPr>
            <p:cNvSpPr/>
            <p:nvPr/>
          </p:nvSpPr>
          <p:spPr>
            <a:xfrm>
              <a:off x="6332321" y="1968580"/>
              <a:ext cx="29659" cy="47929"/>
            </a:xfrm>
            <a:custGeom>
              <a:avLst/>
              <a:gdLst>
                <a:gd name="connsiteX0" fmla="*/ 24346 w 29659"/>
                <a:gd name="connsiteY0" fmla="*/ -113 h 47929"/>
                <a:gd name="connsiteX1" fmla="*/ 1303 w 29659"/>
                <a:gd name="connsiteY1" fmla="*/ 47430 h 47929"/>
                <a:gd name="connsiteX2" fmla="*/ 24346 w 29659"/>
                <a:gd name="connsiteY2" fmla="*/ -113 h 47929"/>
              </a:gdLst>
              <a:ahLst/>
              <a:cxnLst>
                <a:cxn ang="0">
                  <a:pos x="connsiteX0" y="connsiteY0"/>
                </a:cxn>
                <a:cxn ang="0">
                  <a:pos x="connsiteX1" y="connsiteY1"/>
                </a:cxn>
                <a:cxn ang="0">
                  <a:pos x="connsiteX2" y="connsiteY2"/>
                </a:cxn>
              </a:cxnLst>
              <a:rect l="l" t="t" r="r" b="b"/>
              <a:pathLst>
                <a:path w="29659" h="47929">
                  <a:moveTo>
                    <a:pt x="24346" y="-113"/>
                  </a:moveTo>
                  <a:cubicBezTo>
                    <a:pt x="5314" y="470"/>
                    <a:pt x="-3582" y="40867"/>
                    <a:pt x="1303" y="47430"/>
                  </a:cubicBezTo>
                  <a:cubicBezTo>
                    <a:pt x="5314" y="52826"/>
                    <a:pt x="43377" y="-623"/>
                    <a:pt x="24346" y="-113"/>
                  </a:cubicBezTo>
                  <a:close/>
                </a:path>
              </a:pathLst>
            </a:custGeom>
            <a:grpFill/>
            <a:ln w="3175" cap="flat">
              <a:solidFill>
                <a:srgbClr val="F3F3F3"/>
              </a:solidFill>
              <a:prstDash val="solid"/>
              <a:miter/>
            </a:ln>
          </p:spPr>
          <p:txBody>
            <a:bodyPr rtlCol="0" anchor="ctr"/>
            <a:lstStyle/>
            <a:p>
              <a:endParaRPr lang="pt-PT"/>
            </a:p>
          </p:txBody>
        </p:sp>
        <p:sp>
          <p:nvSpPr>
            <p:cNvPr id="234" name="Forma livre: Forma 233">
              <a:extLst>
                <a:ext uri="{FF2B5EF4-FFF2-40B4-BE49-F238E27FC236}">
                  <a16:creationId xmlns:a16="http://schemas.microsoft.com/office/drawing/2014/main" id="{B2628757-E5B4-46F1-9A2F-33949965D150}"/>
                </a:ext>
              </a:extLst>
            </p:cNvPr>
            <p:cNvSpPr/>
            <p:nvPr/>
          </p:nvSpPr>
          <p:spPr>
            <a:xfrm>
              <a:off x="6108469" y="1311184"/>
              <a:ext cx="422345" cy="788067"/>
            </a:xfrm>
            <a:custGeom>
              <a:avLst/>
              <a:gdLst>
                <a:gd name="connsiteX0" fmla="*/ 417370 w 422345"/>
                <a:gd name="connsiteY0" fmla="*/ 182218 h 788067"/>
                <a:gd name="connsiteX1" fmla="*/ 410880 w 422345"/>
                <a:gd name="connsiteY1" fmla="*/ 163186 h 788067"/>
                <a:gd name="connsiteX2" fmla="*/ 412484 w 422345"/>
                <a:gd name="connsiteY2" fmla="*/ 131977 h 788067"/>
                <a:gd name="connsiteX3" fmla="*/ 404463 w 422345"/>
                <a:gd name="connsiteY3" fmla="*/ 99018 h 788067"/>
                <a:gd name="connsiteX4" fmla="*/ 402859 w 422345"/>
                <a:gd name="connsiteY4" fmla="*/ 64309 h 788067"/>
                <a:gd name="connsiteX5" fmla="*/ 354587 w 422345"/>
                <a:gd name="connsiteY5" fmla="*/ 33026 h 788067"/>
                <a:gd name="connsiteX6" fmla="*/ 314481 w 422345"/>
                <a:gd name="connsiteY6" fmla="*/ 1817 h 788067"/>
                <a:gd name="connsiteX7" fmla="*/ 295158 w 422345"/>
                <a:gd name="connsiteY7" fmla="*/ 29599 h 788067"/>
                <a:gd name="connsiteX8" fmla="*/ 272626 w 422345"/>
                <a:gd name="connsiteY8" fmla="*/ 36891 h 788067"/>
                <a:gd name="connsiteX9" fmla="*/ 237261 w 422345"/>
                <a:gd name="connsiteY9" fmla="*/ 29599 h 788067"/>
                <a:gd name="connsiteX10" fmla="*/ 229239 w 422345"/>
                <a:gd name="connsiteY10" fmla="*/ 55631 h 788067"/>
                <a:gd name="connsiteX11" fmla="*/ 203572 w 422345"/>
                <a:gd name="connsiteY11" fmla="*/ 65986 h 788067"/>
                <a:gd name="connsiteX12" fmla="*/ 177832 w 422345"/>
                <a:gd name="connsiteY12" fmla="*/ 86840 h 788067"/>
                <a:gd name="connsiteX13" fmla="*/ 168134 w 422345"/>
                <a:gd name="connsiteY13" fmla="*/ 112872 h 788067"/>
                <a:gd name="connsiteX14" fmla="*/ 160113 w 422345"/>
                <a:gd name="connsiteY14" fmla="*/ 131977 h 788067"/>
                <a:gd name="connsiteX15" fmla="*/ 142466 w 422345"/>
                <a:gd name="connsiteY15" fmla="*/ 159686 h 788067"/>
                <a:gd name="connsiteX16" fmla="*/ 136050 w 422345"/>
                <a:gd name="connsiteY16" fmla="*/ 180541 h 788067"/>
                <a:gd name="connsiteX17" fmla="*/ 110309 w 422345"/>
                <a:gd name="connsiteY17" fmla="*/ 187468 h 788067"/>
                <a:gd name="connsiteX18" fmla="*/ 108705 w 422345"/>
                <a:gd name="connsiteY18" fmla="*/ 220427 h 788067"/>
                <a:gd name="connsiteX19" fmla="*/ 86173 w 422345"/>
                <a:gd name="connsiteY19" fmla="*/ 267314 h 788067"/>
                <a:gd name="connsiteX20" fmla="*/ 94267 w 422345"/>
                <a:gd name="connsiteY20" fmla="*/ 286346 h 788067"/>
                <a:gd name="connsiteX21" fmla="*/ 94267 w 422345"/>
                <a:gd name="connsiteY21" fmla="*/ 307201 h 788067"/>
                <a:gd name="connsiteX22" fmla="*/ 71735 w 422345"/>
                <a:gd name="connsiteY22" fmla="*/ 308951 h 788067"/>
                <a:gd name="connsiteX23" fmla="*/ 37974 w 422345"/>
                <a:gd name="connsiteY23" fmla="*/ 333233 h 788067"/>
                <a:gd name="connsiteX24" fmla="*/ 34765 w 422345"/>
                <a:gd name="connsiteY24" fmla="*/ 369692 h 788067"/>
                <a:gd name="connsiteX25" fmla="*/ 34765 w 422345"/>
                <a:gd name="connsiteY25" fmla="*/ 406151 h 788067"/>
                <a:gd name="connsiteX26" fmla="*/ 33161 w 422345"/>
                <a:gd name="connsiteY26" fmla="*/ 440861 h 788067"/>
                <a:gd name="connsiteX27" fmla="*/ 55693 w 422345"/>
                <a:gd name="connsiteY27" fmla="*/ 466892 h 788067"/>
                <a:gd name="connsiteX28" fmla="*/ 42787 w 422345"/>
                <a:gd name="connsiteY28" fmla="*/ 485997 h 788067"/>
                <a:gd name="connsiteX29" fmla="*/ 44391 w 422345"/>
                <a:gd name="connsiteY29" fmla="*/ 503352 h 788067"/>
                <a:gd name="connsiteX30" fmla="*/ 45995 w 422345"/>
                <a:gd name="connsiteY30" fmla="*/ 538061 h 788067"/>
                <a:gd name="connsiteX31" fmla="*/ 23536 w 422345"/>
                <a:gd name="connsiteY31" fmla="*/ 546666 h 788067"/>
                <a:gd name="connsiteX32" fmla="*/ 18651 w 422345"/>
                <a:gd name="connsiteY32" fmla="*/ 576198 h 788067"/>
                <a:gd name="connsiteX33" fmla="*/ 10629 w 422345"/>
                <a:gd name="connsiteY33" fmla="*/ 600480 h 788067"/>
                <a:gd name="connsiteX34" fmla="*/ 56 w 422345"/>
                <a:gd name="connsiteY34" fmla="*/ 598875 h 788067"/>
                <a:gd name="connsiteX35" fmla="*/ 56 w 422345"/>
                <a:gd name="connsiteY35" fmla="*/ 602302 h 788067"/>
                <a:gd name="connsiteX36" fmla="*/ 15077 w 422345"/>
                <a:gd name="connsiteY36" fmla="*/ 638762 h 788067"/>
                <a:gd name="connsiteX37" fmla="*/ 27109 w 422345"/>
                <a:gd name="connsiteY37" fmla="*/ 676607 h 788067"/>
                <a:gd name="connsiteX38" fmla="*/ 44099 w 422345"/>
                <a:gd name="connsiteY38" fmla="*/ 709566 h 788067"/>
                <a:gd name="connsiteX39" fmla="*/ 51391 w 422345"/>
                <a:gd name="connsiteY39" fmla="*/ 737129 h 788067"/>
                <a:gd name="connsiteX40" fmla="*/ 60870 w 422345"/>
                <a:gd name="connsiteY40" fmla="*/ 753827 h 788067"/>
                <a:gd name="connsiteX41" fmla="*/ 61381 w 422345"/>
                <a:gd name="connsiteY41" fmla="*/ 784599 h 788067"/>
                <a:gd name="connsiteX42" fmla="*/ 87923 w 422345"/>
                <a:gd name="connsiteY42" fmla="*/ 784089 h 788067"/>
                <a:gd name="connsiteX43" fmla="*/ 100392 w 422345"/>
                <a:gd name="connsiteY43" fmla="*/ 762213 h 788067"/>
                <a:gd name="connsiteX44" fmla="*/ 110893 w 422345"/>
                <a:gd name="connsiteY44" fmla="*/ 750327 h 788067"/>
                <a:gd name="connsiteX45" fmla="*/ 138966 w 422345"/>
                <a:gd name="connsiteY45" fmla="*/ 747557 h 788067"/>
                <a:gd name="connsiteX46" fmla="*/ 158436 w 422345"/>
                <a:gd name="connsiteY46" fmla="*/ 730858 h 788067"/>
                <a:gd name="connsiteX47" fmla="*/ 170467 w 422345"/>
                <a:gd name="connsiteY47" fmla="*/ 736254 h 788067"/>
                <a:gd name="connsiteX48" fmla="*/ 189426 w 422345"/>
                <a:gd name="connsiteY48" fmla="*/ 701691 h 788067"/>
                <a:gd name="connsiteX49" fmla="*/ 177467 w 422345"/>
                <a:gd name="connsiteY49" fmla="*/ 703878 h 788067"/>
                <a:gd name="connsiteX50" fmla="*/ 176957 w 422345"/>
                <a:gd name="connsiteY50" fmla="*/ 678503 h 788067"/>
                <a:gd name="connsiteX51" fmla="*/ 182426 w 422345"/>
                <a:gd name="connsiteY51" fmla="*/ 626657 h 788067"/>
                <a:gd name="connsiteX52" fmla="*/ 201457 w 422345"/>
                <a:gd name="connsiteY52" fmla="*/ 604782 h 788067"/>
                <a:gd name="connsiteX53" fmla="*/ 232010 w 422345"/>
                <a:gd name="connsiteY53" fmla="*/ 574010 h 788067"/>
                <a:gd name="connsiteX54" fmla="*/ 251990 w 422345"/>
                <a:gd name="connsiteY54" fmla="*/ 544332 h 788067"/>
                <a:gd name="connsiteX55" fmla="*/ 219979 w 422345"/>
                <a:gd name="connsiteY55" fmla="*/ 505977 h 788067"/>
                <a:gd name="connsiteX56" fmla="*/ 195988 w 422345"/>
                <a:gd name="connsiteY56" fmla="*/ 498685 h 788067"/>
                <a:gd name="connsiteX57" fmla="*/ 191978 w 422345"/>
                <a:gd name="connsiteY57" fmla="*/ 457632 h 788067"/>
                <a:gd name="connsiteX58" fmla="*/ 203499 w 422345"/>
                <a:gd name="connsiteY58" fmla="*/ 427079 h 788067"/>
                <a:gd name="connsiteX59" fmla="*/ 204958 w 422345"/>
                <a:gd name="connsiteY59" fmla="*/ 394120 h 788067"/>
                <a:gd name="connsiteX60" fmla="*/ 234125 w 422345"/>
                <a:gd name="connsiteY60" fmla="*/ 360869 h 788067"/>
                <a:gd name="connsiteX61" fmla="*/ 247834 w 422345"/>
                <a:gd name="connsiteY61" fmla="*/ 352337 h 788067"/>
                <a:gd name="connsiteX62" fmla="*/ 253084 w 422345"/>
                <a:gd name="connsiteY62" fmla="*/ 348546 h 788067"/>
                <a:gd name="connsiteX63" fmla="*/ 262709 w 422345"/>
                <a:gd name="connsiteY63" fmla="*/ 343222 h 788067"/>
                <a:gd name="connsiteX64" fmla="*/ 273501 w 422345"/>
                <a:gd name="connsiteY64" fmla="*/ 318284 h 788067"/>
                <a:gd name="connsiteX65" fmla="*/ 278459 w 422345"/>
                <a:gd name="connsiteY65" fmla="*/ 313618 h 788067"/>
                <a:gd name="connsiteX66" fmla="*/ 299388 w 422345"/>
                <a:gd name="connsiteY66" fmla="*/ 303773 h 788067"/>
                <a:gd name="connsiteX67" fmla="*/ 319294 w 422345"/>
                <a:gd name="connsiteY67" fmla="*/ 287731 h 788067"/>
                <a:gd name="connsiteX68" fmla="*/ 329065 w 422345"/>
                <a:gd name="connsiteY68" fmla="*/ 262574 h 788067"/>
                <a:gd name="connsiteX69" fmla="*/ 333586 w 422345"/>
                <a:gd name="connsiteY69" fmla="*/ 251345 h 788067"/>
                <a:gd name="connsiteX70" fmla="*/ 346639 w 422345"/>
                <a:gd name="connsiteY70" fmla="*/ 221594 h 788067"/>
                <a:gd name="connsiteX71" fmla="*/ 368514 w 422345"/>
                <a:gd name="connsiteY71" fmla="*/ 202708 h 788067"/>
                <a:gd name="connsiteX72" fmla="*/ 404026 w 422345"/>
                <a:gd name="connsiteY72" fmla="*/ 198916 h 788067"/>
                <a:gd name="connsiteX73" fmla="*/ 422328 w 422345"/>
                <a:gd name="connsiteY73" fmla="*/ 199791 h 788067"/>
                <a:gd name="connsiteX74" fmla="*/ 417370 w 422345"/>
                <a:gd name="connsiteY74" fmla="*/ 182218 h 788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22345" h="788067">
                  <a:moveTo>
                    <a:pt x="417370" y="182218"/>
                  </a:moveTo>
                  <a:cubicBezTo>
                    <a:pt x="412484" y="177041"/>
                    <a:pt x="402786" y="163186"/>
                    <a:pt x="410880" y="163186"/>
                  </a:cubicBezTo>
                  <a:cubicBezTo>
                    <a:pt x="418974" y="163186"/>
                    <a:pt x="422109" y="137154"/>
                    <a:pt x="412484" y="131977"/>
                  </a:cubicBezTo>
                  <a:cubicBezTo>
                    <a:pt x="402859" y="126800"/>
                    <a:pt x="412484" y="104195"/>
                    <a:pt x="404463" y="99018"/>
                  </a:cubicBezTo>
                  <a:cubicBezTo>
                    <a:pt x="396442" y="93841"/>
                    <a:pt x="401255" y="76413"/>
                    <a:pt x="402859" y="64309"/>
                  </a:cubicBezTo>
                  <a:cubicBezTo>
                    <a:pt x="404463" y="52204"/>
                    <a:pt x="372306" y="41704"/>
                    <a:pt x="354587" y="33026"/>
                  </a:cubicBezTo>
                  <a:cubicBezTo>
                    <a:pt x="336867" y="24349"/>
                    <a:pt x="328920" y="10495"/>
                    <a:pt x="314481" y="1817"/>
                  </a:cubicBezTo>
                  <a:cubicBezTo>
                    <a:pt x="300044" y="-6860"/>
                    <a:pt x="295158" y="15672"/>
                    <a:pt x="295158" y="29599"/>
                  </a:cubicBezTo>
                  <a:cubicBezTo>
                    <a:pt x="295158" y="43527"/>
                    <a:pt x="282324" y="45204"/>
                    <a:pt x="272626" y="36891"/>
                  </a:cubicBezTo>
                  <a:cubicBezTo>
                    <a:pt x="262928" y="28578"/>
                    <a:pt x="251771" y="36891"/>
                    <a:pt x="237261" y="29599"/>
                  </a:cubicBezTo>
                  <a:cubicBezTo>
                    <a:pt x="222750" y="22307"/>
                    <a:pt x="229239" y="45204"/>
                    <a:pt x="229239" y="55631"/>
                  </a:cubicBezTo>
                  <a:cubicBezTo>
                    <a:pt x="229239" y="66059"/>
                    <a:pt x="213198" y="65986"/>
                    <a:pt x="203572" y="65986"/>
                  </a:cubicBezTo>
                  <a:cubicBezTo>
                    <a:pt x="193947" y="65986"/>
                    <a:pt x="177832" y="74663"/>
                    <a:pt x="177832" y="86840"/>
                  </a:cubicBezTo>
                  <a:cubicBezTo>
                    <a:pt x="177832" y="99018"/>
                    <a:pt x="163248" y="105945"/>
                    <a:pt x="168134" y="112872"/>
                  </a:cubicBezTo>
                  <a:cubicBezTo>
                    <a:pt x="173019" y="119800"/>
                    <a:pt x="166530" y="126727"/>
                    <a:pt x="160113" y="131977"/>
                  </a:cubicBezTo>
                  <a:cubicBezTo>
                    <a:pt x="153696" y="137227"/>
                    <a:pt x="147279" y="154509"/>
                    <a:pt x="142466" y="159686"/>
                  </a:cubicBezTo>
                  <a:cubicBezTo>
                    <a:pt x="137654" y="164863"/>
                    <a:pt x="145675" y="173614"/>
                    <a:pt x="136050" y="180541"/>
                  </a:cubicBezTo>
                  <a:cubicBezTo>
                    <a:pt x="126424" y="187468"/>
                    <a:pt x="115122" y="182218"/>
                    <a:pt x="110309" y="187468"/>
                  </a:cubicBezTo>
                  <a:cubicBezTo>
                    <a:pt x="105497" y="192718"/>
                    <a:pt x="110309" y="204823"/>
                    <a:pt x="108705" y="220427"/>
                  </a:cubicBezTo>
                  <a:cubicBezTo>
                    <a:pt x="107101" y="236032"/>
                    <a:pt x="95798" y="253387"/>
                    <a:pt x="86173" y="267314"/>
                  </a:cubicBezTo>
                  <a:cubicBezTo>
                    <a:pt x="76548" y="281242"/>
                    <a:pt x="89454" y="284669"/>
                    <a:pt x="94267" y="286346"/>
                  </a:cubicBezTo>
                  <a:cubicBezTo>
                    <a:pt x="99080" y="288023"/>
                    <a:pt x="99080" y="296773"/>
                    <a:pt x="94267" y="307201"/>
                  </a:cubicBezTo>
                  <a:cubicBezTo>
                    <a:pt x="89454" y="317628"/>
                    <a:pt x="78152" y="310628"/>
                    <a:pt x="71735" y="308951"/>
                  </a:cubicBezTo>
                  <a:cubicBezTo>
                    <a:pt x="65318" y="307274"/>
                    <a:pt x="47599" y="315878"/>
                    <a:pt x="37974" y="333233"/>
                  </a:cubicBezTo>
                  <a:cubicBezTo>
                    <a:pt x="30748" y="344039"/>
                    <a:pt x="29537" y="357792"/>
                    <a:pt x="34765" y="369692"/>
                  </a:cubicBezTo>
                  <a:cubicBezTo>
                    <a:pt x="37974" y="378296"/>
                    <a:pt x="26745" y="388724"/>
                    <a:pt x="34765" y="406151"/>
                  </a:cubicBezTo>
                  <a:cubicBezTo>
                    <a:pt x="42787" y="423579"/>
                    <a:pt x="31557" y="427006"/>
                    <a:pt x="33161" y="440861"/>
                  </a:cubicBezTo>
                  <a:cubicBezTo>
                    <a:pt x="34765" y="454715"/>
                    <a:pt x="54016" y="453038"/>
                    <a:pt x="55693" y="466892"/>
                  </a:cubicBezTo>
                  <a:cubicBezTo>
                    <a:pt x="57370" y="480747"/>
                    <a:pt x="49203" y="485997"/>
                    <a:pt x="42787" y="485997"/>
                  </a:cubicBezTo>
                  <a:cubicBezTo>
                    <a:pt x="36370" y="485997"/>
                    <a:pt x="37974" y="499852"/>
                    <a:pt x="44391" y="503352"/>
                  </a:cubicBezTo>
                  <a:cubicBezTo>
                    <a:pt x="50808" y="506852"/>
                    <a:pt x="49203" y="531061"/>
                    <a:pt x="45995" y="538061"/>
                  </a:cubicBezTo>
                  <a:cubicBezTo>
                    <a:pt x="42787" y="545061"/>
                    <a:pt x="21932" y="538061"/>
                    <a:pt x="23536" y="546666"/>
                  </a:cubicBezTo>
                  <a:cubicBezTo>
                    <a:pt x="25140" y="555270"/>
                    <a:pt x="18651" y="569270"/>
                    <a:pt x="18651" y="576198"/>
                  </a:cubicBezTo>
                  <a:cubicBezTo>
                    <a:pt x="18651" y="583125"/>
                    <a:pt x="17046" y="605365"/>
                    <a:pt x="10629" y="600480"/>
                  </a:cubicBezTo>
                  <a:cubicBezTo>
                    <a:pt x="7457" y="598569"/>
                    <a:pt x="3651" y="597993"/>
                    <a:pt x="56" y="598875"/>
                  </a:cubicBezTo>
                  <a:cubicBezTo>
                    <a:pt x="129" y="600013"/>
                    <a:pt x="129" y="601165"/>
                    <a:pt x="56" y="602302"/>
                  </a:cubicBezTo>
                  <a:cubicBezTo>
                    <a:pt x="-724" y="616106"/>
                    <a:pt x="4796" y="629516"/>
                    <a:pt x="15077" y="638762"/>
                  </a:cubicBezTo>
                  <a:cubicBezTo>
                    <a:pt x="26088" y="648533"/>
                    <a:pt x="17557" y="663117"/>
                    <a:pt x="27109" y="676607"/>
                  </a:cubicBezTo>
                  <a:cubicBezTo>
                    <a:pt x="36661" y="690097"/>
                    <a:pt x="33599" y="699868"/>
                    <a:pt x="44099" y="709566"/>
                  </a:cubicBezTo>
                  <a:cubicBezTo>
                    <a:pt x="54600" y="719264"/>
                    <a:pt x="55620" y="724660"/>
                    <a:pt x="51391" y="737129"/>
                  </a:cubicBezTo>
                  <a:cubicBezTo>
                    <a:pt x="47162" y="749598"/>
                    <a:pt x="60360" y="746244"/>
                    <a:pt x="60870" y="753827"/>
                  </a:cubicBezTo>
                  <a:cubicBezTo>
                    <a:pt x="61381" y="761411"/>
                    <a:pt x="57881" y="777016"/>
                    <a:pt x="61381" y="784599"/>
                  </a:cubicBezTo>
                  <a:cubicBezTo>
                    <a:pt x="64881" y="792183"/>
                    <a:pt x="71881" y="784599"/>
                    <a:pt x="87923" y="784089"/>
                  </a:cubicBezTo>
                  <a:cubicBezTo>
                    <a:pt x="103965" y="783578"/>
                    <a:pt x="99955" y="772713"/>
                    <a:pt x="100392" y="762213"/>
                  </a:cubicBezTo>
                  <a:cubicBezTo>
                    <a:pt x="100830" y="751713"/>
                    <a:pt x="108924" y="756817"/>
                    <a:pt x="110893" y="750327"/>
                  </a:cubicBezTo>
                  <a:cubicBezTo>
                    <a:pt x="112861" y="743838"/>
                    <a:pt x="127445" y="742233"/>
                    <a:pt x="138966" y="747557"/>
                  </a:cubicBezTo>
                  <a:cubicBezTo>
                    <a:pt x="150487" y="752879"/>
                    <a:pt x="156467" y="743838"/>
                    <a:pt x="158436" y="730858"/>
                  </a:cubicBezTo>
                  <a:cubicBezTo>
                    <a:pt x="160404" y="717879"/>
                    <a:pt x="166967" y="733556"/>
                    <a:pt x="170467" y="736254"/>
                  </a:cubicBezTo>
                  <a:cubicBezTo>
                    <a:pt x="173967" y="738952"/>
                    <a:pt x="184468" y="716274"/>
                    <a:pt x="189426" y="701691"/>
                  </a:cubicBezTo>
                  <a:cubicBezTo>
                    <a:pt x="194384" y="687107"/>
                    <a:pt x="188989" y="689805"/>
                    <a:pt x="177467" y="703878"/>
                  </a:cubicBezTo>
                  <a:cubicBezTo>
                    <a:pt x="165946" y="717952"/>
                    <a:pt x="172436" y="689805"/>
                    <a:pt x="176957" y="678503"/>
                  </a:cubicBezTo>
                  <a:cubicBezTo>
                    <a:pt x="181478" y="667200"/>
                    <a:pt x="180967" y="634168"/>
                    <a:pt x="182426" y="626657"/>
                  </a:cubicBezTo>
                  <a:cubicBezTo>
                    <a:pt x="183330" y="616004"/>
                    <a:pt x="191030" y="607152"/>
                    <a:pt x="201457" y="604782"/>
                  </a:cubicBezTo>
                  <a:cubicBezTo>
                    <a:pt x="216041" y="601573"/>
                    <a:pt x="235000" y="582104"/>
                    <a:pt x="232010" y="574010"/>
                  </a:cubicBezTo>
                  <a:cubicBezTo>
                    <a:pt x="229021" y="565916"/>
                    <a:pt x="251990" y="552134"/>
                    <a:pt x="251990" y="544332"/>
                  </a:cubicBezTo>
                  <a:cubicBezTo>
                    <a:pt x="251990" y="536530"/>
                    <a:pt x="228000" y="511373"/>
                    <a:pt x="219979" y="505977"/>
                  </a:cubicBezTo>
                  <a:cubicBezTo>
                    <a:pt x="211958" y="500581"/>
                    <a:pt x="194457" y="504883"/>
                    <a:pt x="195988" y="498685"/>
                  </a:cubicBezTo>
                  <a:cubicBezTo>
                    <a:pt x="197520" y="492487"/>
                    <a:pt x="193947" y="469518"/>
                    <a:pt x="191978" y="457632"/>
                  </a:cubicBezTo>
                  <a:cubicBezTo>
                    <a:pt x="190228" y="447496"/>
                    <a:pt x="200437" y="436996"/>
                    <a:pt x="203499" y="427079"/>
                  </a:cubicBezTo>
                  <a:cubicBezTo>
                    <a:pt x="198220" y="416586"/>
                    <a:pt x="198774" y="404102"/>
                    <a:pt x="204958" y="394120"/>
                  </a:cubicBezTo>
                  <a:cubicBezTo>
                    <a:pt x="213810" y="382300"/>
                    <a:pt x="223559" y="371187"/>
                    <a:pt x="234125" y="360869"/>
                  </a:cubicBezTo>
                  <a:cubicBezTo>
                    <a:pt x="237873" y="356880"/>
                    <a:pt x="242598" y="353934"/>
                    <a:pt x="247834" y="352337"/>
                  </a:cubicBezTo>
                  <a:cubicBezTo>
                    <a:pt x="249321" y="350748"/>
                    <a:pt x="251108" y="349457"/>
                    <a:pt x="253084" y="348546"/>
                  </a:cubicBezTo>
                  <a:cubicBezTo>
                    <a:pt x="256445" y="347058"/>
                    <a:pt x="259661" y="345279"/>
                    <a:pt x="262709" y="343222"/>
                  </a:cubicBezTo>
                  <a:cubicBezTo>
                    <a:pt x="262957" y="333831"/>
                    <a:pt x="266822" y="324898"/>
                    <a:pt x="273501" y="318284"/>
                  </a:cubicBezTo>
                  <a:lnTo>
                    <a:pt x="278459" y="313618"/>
                  </a:lnTo>
                  <a:cubicBezTo>
                    <a:pt x="284227" y="308222"/>
                    <a:pt x="291549" y="304780"/>
                    <a:pt x="299388" y="303773"/>
                  </a:cubicBezTo>
                  <a:cubicBezTo>
                    <a:pt x="303697" y="296051"/>
                    <a:pt x="310835" y="290305"/>
                    <a:pt x="319294" y="287731"/>
                  </a:cubicBezTo>
                  <a:cubicBezTo>
                    <a:pt x="319214" y="278405"/>
                    <a:pt x="322707" y="269400"/>
                    <a:pt x="329065" y="262574"/>
                  </a:cubicBezTo>
                  <a:cubicBezTo>
                    <a:pt x="328022" y="258250"/>
                    <a:pt x="329838" y="253744"/>
                    <a:pt x="333586" y="251345"/>
                  </a:cubicBezTo>
                  <a:cubicBezTo>
                    <a:pt x="348170" y="239459"/>
                    <a:pt x="336138" y="225896"/>
                    <a:pt x="346639" y="221594"/>
                  </a:cubicBezTo>
                  <a:cubicBezTo>
                    <a:pt x="355506" y="217394"/>
                    <a:pt x="363067" y="210868"/>
                    <a:pt x="368514" y="202708"/>
                  </a:cubicBezTo>
                  <a:cubicBezTo>
                    <a:pt x="375806" y="194104"/>
                    <a:pt x="386015" y="202198"/>
                    <a:pt x="404026" y="198916"/>
                  </a:cubicBezTo>
                  <a:cubicBezTo>
                    <a:pt x="410115" y="197874"/>
                    <a:pt x="416364" y="198173"/>
                    <a:pt x="422328" y="199791"/>
                  </a:cubicBezTo>
                  <a:cubicBezTo>
                    <a:pt x="422109" y="193623"/>
                    <a:pt x="420411" y="187592"/>
                    <a:pt x="417370" y="182218"/>
                  </a:cubicBezTo>
                  <a:close/>
                </a:path>
              </a:pathLst>
            </a:custGeom>
            <a:grpFill/>
            <a:ln w="3175" cap="flat">
              <a:solidFill>
                <a:srgbClr val="F3F3F3"/>
              </a:solidFill>
              <a:prstDash val="solid"/>
              <a:miter/>
            </a:ln>
          </p:spPr>
          <p:txBody>
            <a:bodyPr rtlCol="0" anchor="ctr"/>
            <a:lstStyle/>
            <a:p>
              <a:endParaRPr lang="pt-PT"/>
            </a:p>
          </p:txBody>
        </p:sp>
        <p:sp>
          <p:nvSpPr>
            <p:cNvPr id="235" name="Forma livre: Forma 234">
              <a:extLst>
                <a:ext uri="{FF2B5EF4-FFF2-40B4-BE49-F238E27FC236}">
                  <a16:creationId xmlns:a16="http://schemas.microsoft.com/office/drawing/2014/main" id="{E720A0F5-40B8-40C5-8CD8-9575CC4E067E}"/>
                </a:ext>
              </a:extLst>
            </p:cNvPr>
            <p:cNvSpPr/>
            <p:nvPr/>
          </p:nvSpPr>
          <p:spPr>
            <a:xfrm>
              <a:off x="6459067" y="1871656"/>
              <a:ext cx="203942" cy="109469"/>
            </a:xfrm>
            <a:custGeom>
              <a:avLst/>
              <a:gdLst>
                <a:gd name="connsiteX0" fmla="*/ 194306 w 203942"/>
                <a:gd name="connsiteY0" fmla="*/ 27976 h 109469"/>
                <a:gd name="connsiteX1" fmla="*/ 201161 w 203942"/>
                <a:gd name="connsiteY1" fmla="*/ 3986 h 109469"/>
                <a:gd name="connsiteX2" fmla="*/ 193869 w 203942"/>
                <a:gd name="connsiteY2" fmla="*/ 7705 h 109469"/>
                <a:gd name="connsiteX3" fmla="*/ 129773 w 203942"/>
                <a:gd name="connsiteY3" fmla="*/ 413 h 109469"/>
                <a:gd name="connsiteX4" fmla="*/ 66771 w 203942"/>
                <a:gd name="connsiteY4" fmla="*/ 13903 h 109469"/>
                <a:gd name="connsiteX5" fmla="*/ 46281 w 203942"/>
                <a:gd name="connsiteY5" fmla="*/ 34976 h 109469"/>
                <a:gd name="connsiteX6" fmla="*/ 53573 w 203942"/>
                <a:gd name="connsiteY6" fmla="*/ 58237 h 109469"/>
                <a:gd name="connsiteX7" fmla="*/ 73553 w 203942"/>
                <a:gd name="connsiteY7" fmla="*/ 70633 h 109469"/>
                <a:gd name="connsiteX8" fmla="*/ 80845 w 203942"/>
                <a:gd name="connsiteY8" fmla="*/ 85217 h 109469"/>
                <a:gd name="connsiteX9" fmla="*/ 80407 w 203942"/>
                <a:gd name="connsiteY9" fmla="*/ 85800 h 109469"/>
                <a:gd name="connsiteX10" fmla="*/ 116867 w 203942"/>
                <a:gd name="connsiteY10" fmla="*/ 85217 h 109469"/>
                <a:gd name="connsiteX11" fmla="*/ 150919 w 203942"/>
                <a:gd name="connsiteY11" fmla="*/ 107093 h 109469"/>
                <a:gd name="connsiteX12" fmla="*/ 183222 w 203942"/>
                <a:gd name="connsiteY12" fmla="*/ 109353 h 109469"/>
                <a:gd name="connsiteX13" fmla="*/ 184389 w 203942"/>
                <a:gd name="connsiteY13" fmla="*/ 99290 h 109469"/>
                <a:gd name="connsiteX14" fmla="*/ 193431 w 203942"/>
                <a:gd name="connsiteY14" fmla="*/ 87113 h 109469"/>
                <a:gd name="connsiteX15" fmla="*/ 186139 w 203942"/>
                <a:gd name="connsiteY15" fmla="*/ 67644 h 109469"/>
                <a:gd name="connsiteX16" fmla="*/ 183879 w 203942"/>
                <a:gd name="connsiteY16" fmla="*/ 46570 h 109469"/>
                <a:gd name="connsiteX17" fmla="*/ 194306 w 203942"/>
                <a:gd name="connsiteY17" fmla="*/ 27976 h 109469"/>
                <a:gd name="connsiteX18" fmla="*/ 17186 w 203942"/>
                <a:gd name="connsiteY18" fmla="*/ 54154 h 109469"/>
                <a:gd name="connsiteX19" fmla="*/ 3697 w 203942"/>
                <a:gd name="connsiteY19" fmla="*/ 86092 h 109469"/>
                <a:gd name="connsiteX20" fmla="*/ 38698 w 203942"/>
                <a:gd name="connsiteY20" fmla="*/ 61154 h 109469"/>
                <a:gd name="connsiteX21" fmla="*/ 17186 w 203942"/>
                <a:gd name="connsiteY21" fmla="*/ 54154 h 109469"/>
                <a:gd name="connsiteX22" fmla="*/ 32135 w 203942"/>
                <a:gd name="connsiteY22" fmla="*/ 38476 h 109469"/>
                <a:gd name="connsiteX23" fmla="*/ 10697 w 203942"/>
                <a:gd name="connsiteY23" fmla="*/ 41247 h 109469"/>
                <a:gd name="connsiteX24" fmla="*/ 30494 w 203942"/>
                <a:gd name="connsiteY24" fmla="*/ 40970 h 109469"/>
                <a:gd name="connsiteX25" fmla="*/ 32427 w 203942"/>
                <a:gd name="connsiteY25" fmla="*/ 38476 h 109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942" h="109469">
                  <a:moveTo>
                    <a:pt x="194306" y="27976"/>
                  </a:moveTo>
                  <a:cubicBezTo>
                    <a:pt x="198390" y="18351"/>
                    <a:pt x="208890" y="16673"/>
                    <a:pt x="201161" y="3986"/>
                  </a:cubicBezTo>
                  <a:cubicBezTo>
                    <a:pt x="199038" y="5758"/>
                    <a:pt x="196545" y="7026"/>
                    <a:pt x="193869" y="7705"/>
                  </a:cubicBezTo>
                  <a:cubicBezTo>
                    <a:pt x="179285" y="12080"/>
                    <a:pt x="147784" y="-3087"/>
                    <a:pt x="129773" y="413"/>
                  </a:cubicBezTo>
                  <a:cubicBezTo>
                    <a:pt x="111762" y="3913"/>
                    <a:pt x="75303" y="4204"/>
                    <a:pt x="66771" y="13903"/>
                  </a:cubicBezTo>
                  <a:cubicBezTo>
                    <a:pt x="58240" y="23601"/>
                    <a:pt x="36729" y="26299"/>
                    <a:pt x="46281" y="34976"/>
                  </a:cubicBezTo>
                  <a:cubicBezTo>
                    <a:pt x="55834" y="43653"/>
                    <a:pt x="46281" y="47956"/>
                    <a:pt x="53573" y="58237"/>
                  </a:cubicBezTo>
                  <a:cubicBezTo>
                    <a:pt x="60865" y="68519"/>
                    <a:pt x="64074" y="72821"/>
                    <a:pt x="73553" y="70633"/>
                  </a:cubicBezTo>
                  <a:cubicBezTo>
                    <a:pt x="83032" y="68446"/>
                    <a:pt x="90543" y="73842"/>
                    <a:pt x="80845" y="85217"/>
                  </a:cubicBezTo>
                  <a:lnTo>
                    <a:pt x="80407" y="85800"/>
                  </a:lnTo>
                  <a:cubicBezTo>
                    <a:pt x="96449" y="84196"/>
                    <a:pt x="114241" y="83102"/>
                    <a:pt x="116867" y="85217"/>
                  </a:cubicBezTo>
                  <a:cubicBezTo>
                    <a:pt x="120877" y="88426"/>
                    <a:pt x="144867" y="108989"/>
                    <a:pt x="150919" y="107093"/>
                  </a:cubicBezTo>
                  <a:cubicBezTo>
                    <a:pt x="161741" y="106604"/>
                    <a:pt x="172576" y="107362"/>
                    <a:pt x="183222" y="109353"/>
                  </a:cubicBezTo>
                  <a:cubicBezTo>
                    <a:pt x="181516" y="106079"/>
                    <a:pt x="181983" y="102091"/>
                    <a:pt x="184389" y="99290"/>
                  </a:cubicBezTo>
                  <a:cubicBezTo>
                    <a:pt x="188910" y="95207"/>
                    <a:pt x="198973" y="95207"/>
                    <a:pt x="193431" y="87113"/>
                  </a:cubicBezTo>
                  <a:cubicBezTo>
                    <a:pt x="188830" y="81659"/>
                    <a:pt x="186256" y="74783"/>
                    <a:pt x="186139" y="67644"/>
                  </a:cubicBezTo>
                  <a:cubicBezTo>
                    <a:pt x="184827" y="60687"/>
                    <a:pt x="184076" y="53643"/>
                    <a:pt x="183879" y="46570"/>
                  </a:cubicBezTo>
                  <a:cubicBezTo>
                    <a:pt x="183733" y="40153"/>
                    <a:pt x="189785" y="38476"/>
                    <a:pt x="194306" y="27976"/>
                  </a:cubicBezTo>
                  <a:close/>
                  <a:moveTo>
                    <a:pt x="17186" y="54154"/>
                  </a:moveTo>
                  <a:cubicBezTo>
                    <a:pt x="-824" y="59623"/>
                    <a:pt x="-3522" y="86457"/>
                    <a:pt x="3697" y="86092"/>
                  </a:cubicBezTo>
                  <a:cubicBezTo>
                    <a:pt x="12666" y="85509"/>
                    <a:pt x="32864" y="67133"/>
                    <a:pt x="38698" y="61154"/>
                  </a:cubicBezTo>
                  <a:cubicBezTo>
                    <a:pt x="44531" y="55175"/>
                    <a:pt x="35198" y="48758"/>
                    <a:pt x="17186" y="54154"/>
                  </a:cubicBezTo>
                  <a:close/>
                  <a:moveTo>
                    <a:pt x="32135" y="38476"/>
                  </a:moveTo>
                  <a:cubicBezTo>
                    <a:pt x="36219" y="30382"/>
                    <a:pt x="2968" y="33955"/>
                    <a:pt x="10697" y="41247"/>
                  </a:cubicBezTo>
                  <a:cubicBezTo>
                    <a:pt x="16239" y="46636"/>
                    <a:pt x="25105" y="46519"/>
                    <a:pt x="30494" y="40970"/>
                  </a:cubicBezTo>
                  <a:cubicBezTo>
                    <a:pt x="31231" y="40219"/>
                    <a:pt x="31880" y="39380"/>
                    <a:pt x="32427" y="38476"/>
                  </a:cubicBezTo>
                  <a:close/>
                </a:path>
              </a:pathLst>
            </a:custGeom>
            <a:grpFill/>
            <a:ln w="3175" cap="flat">
              <a:solidFill>
                <a:srgbClr val="F3F3F3"/>
              </a:solidFill>
              <a:prstDash val="solid"/>
              <a:miter/>
            </a:ln>
          </p:spPr>
          <p:txBody>
            <a:bodyPr rtlCol="0" anchor="ctr"/>
            <a:lstStyle/>
            <a:p>
              <a:endParaRPr lang="pt-PT"/>
            </a:p>
          </p:txBody>
        </p:sp>
        <p:sp>
          <p:nvSpPr>
            <p:cNvPr id="236" name="Forma livre: Forma 235">
              <a:extLst>
                <a:ext uri="{FF2B5EF4-FFF2-40B4-BE49-F238E27FC236}">
                  <a16:creationId xmlns:a16="http://schemas.microsoft.com/office/drawing/2014/main" id="{F2E9533D-0E6A-4C57-98BE-7D2E6D1610B3}"/>
                </a:ext>
              </a:extLst>
            </p:cNvPr>
            <p:cNvSpPr/>
            <p:nvPr/>
          </p:nvSpPr>
          <p:spPr>
            <a:xfrm>
              <a:off x="6847864" y="4196922"/>
              <a:ext cx="271840" cy="351086"/>
            </a:xfrm>
            <a:custGeom>
              <a:avLst/>
              <a:gdLst>
                <a:gd name="connsiteX0" fmla="*/ 174842 w 271840"/>
                <a:gd name="connsiteY0" fmla="*/ 350970 h 351086"/>
                <a:gd name="connsiteX1" fmla="*/ 195478 w 271840"/>
                <a:gd name="connsiteY1" fmla="*/ 323188 h 351086"/>
                <a:gd name="connsiteX2" fmla="*/ 215677 w 271840"/>
                <a:gd name="connsiteY2" fmla="*/ 277249 h 351086"/>
                <a:gd name="connsiteX3" fmla="*/ 237188 w 271840"/>
                <a:gd name="connsiteY3" fmla="*/ 258363 h 351086"/>
                <a:gd name="connsiteX4" fmla="*/ 255709 w 271840"/>
                <a:gd name="connsiteY4" fmla="*/ 245384 h 351086"/>
                <a:gd name="connsiteX5" fmla="*/ 258626 w 271840"/>
                <a:gd name="connsiteY5" fmla="*/ 241009 h 351086"/>
                <a:gd name="connsiteX6" fmla="*/ 241854 w 271840"/>
                <a:gd name="connsiteY6" fmla="*/ 212279 h 351086"/>
                <a:gd name="connsiteX7" fmla="*/ 240104 w 271840"/>
                <a:gd name="connsiteY7" fmla="*/ 81025 h 351086"/>
                <a:gd name="connsiteX8" fmla="*/ 255709 w 271840"/>
                <a:gd name="connsiteY8" fmla="*/ 54847 h 351086"/>
                <a:gd name="connsiteX9" fmla="*/ 271824 w 271840"/>
                <a:gd name="connsiteY9" fmla="*/ 29326 h 351086"/>
                <a:gd name="connsiteX10" fmla="*/ 254980 w 271840"/>
                <a:gd name="connsiteY10" fmla="*/ 34430 h 351086"/>
                <a:gd name="connsiteX11" fmla="*/ 238500 w 271840"/>
                <a:gd name="connsiteY11" fmla="*/ 27138 h 351086"/>
                <a:gd name="connsiteX12" fmla="*/ 209333 w 271840"/>
                <a:gd name="connsiteY12" fmla="*/ 33628 h 351086"/>
                <a:gd name="connsiteX13" fmla="*/ 186801 w 271840"/>
                <a:gd name="connsiteY13" fmla="*/ 53024 h 351086"/>
                <a:gd name="connsiteX14" fmla="*/ 147790 w 271840"/>
                <a:gd name="connsiteY14" fmla="*/ 45732 h 351086"/>
                <a:gd name="connsiteX15" fmla="*/ 108778 w 271840"/>
                <a:gd name="connsiteY15" fmla="*/ 21378 h 351086"/>
                <a:gd name="connsiteX16" fmla="*/ 74287 w 271840"/>
                <a:gd name="connsiteY16" fmla="*/ 14086 h 351086"/>
                <a:gd name="connsiteX17" fmla="*/ 54745 w 271840"/>
                <a:gd name="connsiteY17" fmla="*/ 3585 h 351086"/>
                <a:gd name="connsiteX18" fmla="*/ 34474 w 271840"/>
                <a:gd name="connsiteY18" fmla="*/ 1179 h 351086"/>
                <a:gd name="connsiteX19" fmla="*/ 7494 w 271840"/>
                <a:gd name="connsiteY19" fmla="*/ 20576 h 351086"/>
                <a:gd name="connsiteX20" fmla="*/ 3192 w 271840"/>
                <a:gd name="connsiteY20" fmla="*/ 26555 h 351086"/>
                <a:gd name="connsiteX21" fmla="*/ 18577 w 271840"/>
                <a:gd name="connsiteY21" fmla="*/ 41722 h 351086"/>
                <a:gd name="connsiteX22" fmla="*/ 22078 w 271840"/>
                <a:gd name="connsiteY22" fmla="*/ 67900 h 351086"/>
                <a:gd name="connsiteX23" fmla="*/ 35859 w 271840"/>
                <a:gd name="connsiteY23" fmla="*/ 80952 h 351086"/>
                <a:gd name="connsiteX24" fmla="*/ 34182 w 271840"/>
                <a:gd name="connsiteY24" fmla="*/ 110922 h 351086"/>
                <a:gd name="connsiteX25" fmla="*/ 11650 w 271840"/>
                <a:gd name="connsiteY25" fmla="*/ 153871 h 351086"/>
                <a:gd name="connsiteX26" fmla="*/ 1588 w 271840"/>
                <a:gd name="connsiteY26" fmla="*/ 176548 h 351086"/>
                <a:gd name="connsiteX27" fmla="*/ 23973 w 271840"/>
                <a:gd name="connsiteY27" fmla="*/ 189893 h 351086"/>
                <a:gd name="connsiteX28" fmla="*/ -17 w 271840"/>
                <a:gd name="connsiteY28" fmla="*/ 213372 h 351086"/>
                <a:gd name="connsiteX29" fmla="*/ -17 w 271840"/>
                <a:gd name="connsiteY29" fmla="*/ 217091 h 351086"/>
                <a:gd name="connsiteX30" fmla="*/ 127810 w 271840"/>
                <a:gd name="connsiteY30" fmla="*/ 290010 h 351086"/>
                <a:gd name="connsiteX31" fmla="*/ 126132 w 271840"/>
                <a:gd name="connsiteY31" fmla="*/ 312542 h 351086"/>
                <a:gd name="connsiteX32" fmla="*/ 174842 w 271840"/>
                <a:gd name="connsiteY32" fmla="*/ 350970 h 351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1840" h="351086">
                  <a:moveTo>
                    <a:pt x="174842" y="350970"/>
                  </a:moveTo>
                  <a:cubicBezTo>
                    <a:pt x="181077" y="341242"/>
                    <a:pt x="187968" y="331960"/>
                    <a:pt x="195478" y="323188"/>
                  </a:cubicBezTo>
                  <a:cubicBezTo>
                    <a:pt x="204447" y="301312"/>
                    <a:pt x="212833" y="282062"/>
                    <a:pt x="215677" y="277249"/>
                  </a:cubicBezTo>
                  <a:cubicBezTo>
                    <a:pt x="222969" y="264853"/>
                    <a:pt x="230698" y="267041"/>
                    <a:pt x="237188" y="258363"/>
                  </a:cubicBezTo>
                  <a:cubicBezTo>
                    <a:pt x="243677" y="249686"/>
                    <a:pt x="245719" y="262738"/>
                    <a:pt x="255709" y="245384"/>
                  </a:cubicBezTo>
                  <a:cubicBezTo>
                    <a:pt x="256606" y="243874"/>
                    <a:pt x="257576" y="242416"/>
                    <a:pt x="258626" y="241009"/>
                  </a:cubicBezTo>
                  <a:lnTo>
                    <a:pt x="241854" y="212279"/>
                  </a:lnTo>
                  <a:lnTo>
                    <a:pt x="240104" y="81025"/>
                  </a:lnTo>
                  <a:lnTo>
                    <a:pt x="255709" y="54847"/>
                  </a:lnTo>
                  <a:lnTo>
                    <a:pt x="271824" y="29326"/>
                  </a:lnTo>
                  <a:cubicBezTo>
                    <a:pt x="266071" y="30529"/>
                    <a:pt x="260434" y="32235"/>
                    <a:pt x="254980" y="34430"/>
                  </a:cubicBezTo>
                  <a:cubicBezTo>
                    <a:pt x="248417" y="36829"/>
                    <a:pt x="241140" y="33606"/>
                    <a:pt x="238500" y="27138"/>
                  </a:cubicBezTo>
                  <a:cubicBezTo>
                    <a:pt x="236240" y="21451"/>
                    <a:pt x="221219" y="26336"/>
                    <a:pt x="209333" y="33628"/>
                  </a:cubicBezTo>
                  <a:cubicBezTo>
                    <a:pt x="197447" y="40920"/>
                    <a:pt x="191322" y="56306"/>
                    <a:pt x="186801" y="53024"/>
                  </a:cubicBezTo>
                  <a:cubicBezTo>
                    <a:pt x="182280" y="49743"/>
                    <a:pt x="155300" y="45732"/>
                    <a:pt x="147790" y="45732"/>
                  </a:cubicBezTo>
                  <a:cubicBezTo>
                    <a:pt x="140279" y="45732"/>
                    <a:pt x="116289" y="28669"/>
                    <a:pt x="108778" y="21378"/>
                  </a:cubicBezTo>
                  <a:cubicBezTo>
                    <a:pt x="101267" y="14086"/>
                    <a:pt x="79610" y="17367"/>
                    <a:pt x="74287" y="14086"/>
                  </a:cubicBezTo>
                  <a:cubicBezTo>
                    <a:pt x="68964" y="10804"/>
                    <a:pt x="58537" y="8471"/>
                    <a:pt x="54745" y="3585"/>
                  </a:cubicBezTo>
                  <a:cubicBezTo>
                    <a:pt x="50953" y="-1300"/>
                    <a:pt x="41984" y="-498"/>
                    <a:pt x="34474" y="1179"/>
                  </a:cubicBezTo>
                  <a:cubicBezTo>
                    <a:pt x="26963" y="2856"/>
                    <a:pt x="8952" y="14086"/>
                    <a:pt x="7494" y="20576"/>
                  </a:cubicBezTo>
                  <a:cubicBezTo>
                    <a:pt x="6677" y="22945"/>
                    <a:pt x="5182" y="25024"/>
                    <a:pt x="3192" y="26555"/>
                  </a:cubicBezTo>
                  <a:lnTo>
                    <a:pt x="18577" y="41722"/>
                  </a:lnTo>
                  <a:lnTo>
                    <a:pt x="22078" y="67900"/>
                  </a:lnTo>
                  <a:lnTo>
                    <a:pt x="35859" y="80952"/>
                  </a:lnTo>
                  <a:cubicBezTo>
                    <a:pt x="35859" y="80952"/>
                    <a:pt x="35859" y="95536"/>
                    <a:pt x="34182" y="110922"/>
                  </a:cubicBezTo>
                  <a:cubicBezTo>
                    <a:pt x="30667" y="127000"/>
                    <a:pt x="22887" y="141839"/>
                    <a:pt x="11650" y="153871"/>
                  </a:cubicBezTo>
                  <a:cubicBezTo>
                    <a:pt x="7275" y="160929"/>
                    <a:pt x="3885" y="168564"/>
                    <a:pt x="1588" y="176548"/>
                  </a:cubicBezTo>
                  <a:cubicBezTo>
                    <a:pt x="14858" y="180121"/>
                    <a:pt x="24703" y="185590"/>
                    <a:pt x="23973" y="189893"/>
                  </a:cubicBezTo>
                  <a:cubicBezTo>
                    <a:pt x="22515" y="198788"/>
                    <a:pt x="-17" y="194778"/>
                    <a:pt x="-17" y="213372"/>
                  </a:cubicBezTo>
                  <a:cubicBezTo>
                    <a:pt x="-17" y="214685"/>
                    <a:pt x="-17" y="215852"/>
                    <a:pt x="-17" y="217091"/>
                  </a:cubicBezTo>
                  <a:lnTo>
                    <a:pt x="127810" y="290010"/>
                  </a:lnTo>
                  <a:lnTo>
                    <a:pt x="126132" y="312542"/>
                  </a:lnTo>
                  <a:cubicBezTo>
                    <a:pt x="126132" y="312542"/>
                    <a:pt x="149467" y="332084"/>
                    <a:pt x="174842" y="350970"/>
                  </a:cubicBezTo>
                  <a:close/>
                </a:path>
              </a:pathLst>
            </a:custGeom>
            <a:grpFill/>
            <a:ln w="3175" cap="flat">
              <a:solidFill>
                <a:srgbClr val="F3F3F3"/>
              </a:solidFill>
              <a:prstDash val="solid"/>
              <a:miter/>
            </a:ln>
          </p:spPr>
          <p:txBody>
            <a:bodyPr rtlCol="0" anchor="ctr"/>
            <a:lstStyle/>
            <a:p>
              <a:endParaRPr lang="pt-PT"/>
            </a:p>
          </p:txBody>
        </p:sp>
        <p:sp>
          <p:nvSpPr>
            <p:cNvPr id="237" name="Forma livre: Forma 236">
              <a:extLst>
                <a:ext uri="{FF2B5EF4-FFF2-40B4-BE49-F238E27FC236}">
                  <a16:creationId xmlns:a16="http://schemas.microsoft.com/office/drawing/2014/main" id="{6193385C-566E-44CB-83D4-73EA610CB2EB}"/>
                </a:ext>
              </a:extLst>
            </p:cNvPr>
            <p:cNvSpPr/>
            <p:nvPr/>
          </p:nvSpPr>
          <p:spPr>
            <a:xfrm>
              <a:off x="6698381" y="4224031"/>
              <a:ext cx="184848" cy="205755"/>
            </a:xfrm>
            <a:custGeom>
              <a:avLst/>
              <a:gdLst>
                <a:gd name="connsiteX0" fmla="*/ 171415 w 184848"/>
                <a:gd name="connsiteY0" fmla="*/ 41229 h 205755"/>
                <a:gd name="connsiteX1" fmla="*/ 167915 w 184848"/>
                <a:gd name="connsiteY1" fmla="*/ 15051 h 205755"/>
                <a:gd name="connsiteX2" fmla="*/ 152529 w 184848"/>
                <a:gd name="connsiteY2" fmla="*/ -117 h 205755"/>
                <a:gd name="connsiteX3" fmla="*/ 141081 w 184848"/>
                <a:gd name="connsiteY3" fmla="*/ 11769 h 205755"/>
                <a:gd name="connsiteX4" fmla="*/ 120081 w 184848"/>
                <a:gd name="connsiteY4" fmla="*/ 13374 h 205755"/>
                <a:gd name="connsiteX5" fmla="*/ 95288 w 184848"/>
                <a:gd name="connsiteY5" fmla="*/ 22269 h 205755"/>
                <a:gd name="connsiteX6" fmla="*/ 74287 w 184848"/>
                <a:gd name="connsiteY6" fmla="*/ 14176 h 205755"/>
                <a:gd name="connsiteX7" fmla="*/ 48766 w 184848"/>
                <a:gd name="connsiteY7" fmla="*/ 22269 h 205755"/>
                <a:gd name="connsiteX8" fmla="*/ 45776 w 184848"/>
                <a:gd name="connsiteY8" fmla="*/ 53843 h 205755"/>
                <a:gd name="connsiteX9" fmla="*/ 57006 w 184848"/>
                <a:gd name="connsiteY9" fmla="*/ 71709 h 205755"/>
                <a:gd name="connsiteX10" fmla="*/ 47234 w 184848"/>
                <a:gd name="connsiteY10" fmla="*/ 90303 h 205755"/>
                <a:gd name="connsiteX11" fmla="*/ 32651 w 184848"/>
                <a:gd name="connsiteY11" fmla="*/ 100876 h 205755"/>
                <a:gd name="connsiteX12" fmla="*/ 19890 w 184848"/>
                <a:gd name="connsiteY12" fmla="*/ 121075 h 205755"/>
                <a:gd name="connsiteX13" fmla="*/ 11578 w 184848"/>
                <a:gd name="connsiteY13" fmla="*/ 147034 h 205755"/>
                <a:gd name="connsiteX14" fmla="*/ 5598 w 184848"/>
                <a:gd name="connsiteY14" fmla="*/ 178607 h 205755"/>
                <a:gd name="connsiteX15" fmla="*/ -17 w 184848"/>
                <a:gd name="connsiteY15" fmla="*/ 205150 h 205755"/>
                <a:gd name="connsiteX16" fmla="*/ 16900 w 184848"/>
                <a:gd name="connsiteY16" fmla="*/ 201941 h 205755"/>
                <a:gd name="connsiteX17" fmla="*/ 51537 w 184848"/>
                <a:gd name="connsiteY17" fmla="*/ 190785 h 205755"/>
                <a:gd name="connsiteX18" fmla="*/ 79756 w 184848"/>
                <a:gd name="connsiteY18" fmla="*/ 188305 h 205755"/>
                <a:gd name="connsiteX19" fmla="*/ 105424 w 184848"/>
                <a:gd name="connsiteY19" fmla="*/ 148638 h 205755"/>
                <a:gd name="connsiteX20" fmla="*/ 150560 w 184848"/>
                <a:gd name="connsiteY20" fmla="*/ 149877 h 205755"/>
                <a:gd name="connsiteX21" fmla="*/ 160623 w 184848"/>
                <a:gd name="connsiteY21" fmla="*/ 127200 h 205755"/>
                <a:gd name="connsiteX22" fmla="*/ 183155 w 184848"/>
                <a:gd name="connsiteY22" fmla="*/ 84250 h 205755"/>
                <a:gd name="connsiteX23" fmla="*/ 184832 w 184848"/>
                <a:gd name="connsiteY23" fmla="*/ 54281 h 205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4848" h="205755">
                  <a:moveTo>
                    <a:pt x="171415" y="41229"/>
                  </a:moveTo>
                  <a:lnTo>
                    <a:pt x="167915" y="15051"/>
                  </a:lnTo>
                  <a:lnTo>
                    <a:pt x="152529" y="-117"/>
                  </a:lnTo>
                  <a:cubicBezTo>
                    <a:pt x="147935" y="4040"/>
                    <a:pt x="141591" y="7905"/>
                    <a:pt x="141081" y="11769"/>
                  </a:cubicBezTo>
                  <a:cubicBezTo>
                    <a:pt x="140279" y="17384"/>
                    <a:pt x="126059" y="16582"/>
                    <a:pt x="120081" y="13374"/>
                  </a:cubicBezTo>
                  <a:cubicBezTo>
                    <a:pt x="114101" y="10165"/>
                    <a:pt x="98205" y="17384"/>
                    <a:pt x="95288" y="22269"/>
                  </a:cubicBezTo>
                  <a:cubicBezTo>
                    <a:pt x="92371" y="27155"/>
                    <a:pt x="81798" y="13374"/>
                    <a:pt x="74287" y="14176"/>
                  </a:cubicBezTo>
                  <a:cubicBezTo>
                    <a:pt x="65559" y="16115"/>
                    <a:pt x="57020" y="18828"/>
                    <a:pt x="48766" y="22269"/>
                  </a:cubicBezTo>
                  <a:cubicBezTo>
                    <a:pt x="48766" y="22269"/>
                    <a:pt x="45776" y="44947"/>
                    <a:pt x="45776" y="53843"/>
                  </a:cubicBezTo>
                  <a:cubicBezTo>
                    <a:pt x="45776" y="62740"/>
                    <a:pt x="57006" y="64417"/>
                    <a:pt x="57006" y="71709"/>
                  </a:cubicBezTo>
                  <a:cubicBezTo>
                    <a:pt x="57006" y="79000"/>
                    <a:pt x="48037" y="85417"/>
                    <a:pt x="47234" y="90303"/>
                  </a:cubicBezTo>
                  <a:cubicBezTo>
                    <a:pt x="46432" y="95188"/>
                    <a:pt x="40526" y="98397"/>
                    <a:pt x="32651" y="100876"/>
                  </a:cubicBezTo>
                  <a:cubicBezTo>
                    <a:pt x="24776" y="103355"/>
                    <a:pt x="25869" y="116262"/>
                    <a:pt x="19890" y="121075"/>
                  </a:cubicBezTo>
                  <a:cubicBezTo>
                    <a:pt x="13911" y="125887"/>
                    <a:pt x="15369" y="138137"/>
                    <a:pt x="11578" y="147034"/>
                  </a:cubicBezTo>
                  <a:cubicBezTo>
                    <a:pt x="7654" y="157096"/>
                    <a:pt x="5627" y="167801"/>
                    <a:pt x="5598" y="178607"/>
                  </a:cubicBezTo>
                  <a:cubicBezTo>
                    <a:pt x="6232" y="187802"/>
                    <a:pt x="4293" y="196997"/>
                    <a:pt x="-17" y="205150"/>
                  </a:cubicBezTo>
                  <a:cubicBezTo>
                    <a:pt x="5824" y="206397"/>
                    <a:pt x="11920" y="205237"/>
                    <a:pt x="16900" y="201941"/>
                  </a:cubicBezTo>
                  <a:cubicBezTo>
                    <a:pt x="28210" y="197537"/>
                    <a:pt x="39782" y="193811"/>
                    <a:pt x="51537" y="190785"/>
                  </a:cubicBezTo>
                  <a:lnTo>
                    <a:pt x="79756" y="188305"/>
                  </a:lnTo>
                  <a:cubicBezTo>
                    <a:pt x="85954" y="169201"/>
                    <a:pt x="95288" y="151846"/>
                    <a:pt x="105424" y="148638"/>
                  </a:cubicBezTo>
                  <a:cubicBezTo>
                    <a:pt x="120321" y="145123"/>
                    <a:pt x="135882" y="145546"/>
                    <a:pt x="150560" y="149877"/>
                  </a:cubicBezTo>
                  <a:cubicBezTo>
                    <a:pt x="152857" y="141893"/>
                    <a:pt x="156241" y="134258"/>
                    <a:pt x="160623" y="127200"/>
                  </a:cubicBezTo>
                  <a:cubicBezTo>
                    <a:pt x="171860" y="115168"/>
                    <a:pt x="179640" y="100329"/>
                    <a:pt x="183155" y="84250"/>
                  </a:cubicBezTo>
                  <a:cubicBezTo>
                    <a:pt x="184832" y="69229"/>
                    <a:pt x="184832" y="54281"/>
                    <a:pt x="184832" y="54281"/>
                  </a:cubicBezTo>
                  <a:close/>
                </a:path>
              </a:pathLst>
            </a:custGeom>
            <a:grpFill/>
            <a:ln w="3175" cap="flat">
              <a:solidFill>
                <a:srgbClr val="F3F3F3"/>
              </a:solidFill>
              <a:prstDash val="solid"/>
              <a:miter/>
            </a:ln>
          </p:spPr>
          <p:txBody>
            <a:bodyPr rtlCol="0" anchor="ctr"/>
            <a:lstStyle/>
            <a:p>
              <a:endParaRPr lang="pt-PT"/>
            </a:p>
          </p:txBody>
        </p:sp>
        <p:sp>
          <p:nvSpPr>
            <p:cNvPr id="238" name="Forma livre: Forma 237">
              <a:extLst>
                <a:ext uri="{FF2B5EF4-FFF2-40B4-BE49-F238E27FC236}">
                  <a16:creationId xmlns:a16="http://schemas.microsoft.com/office/drawing/2014/main" id="{2DB94287-0681-49ED-98C6-662425553CC1}"/>
                </a:ext>
              </a:extLst>
            </p:cNvPr>
            <p:cNvSpPr/>
            <p:nvPr/>
          </p:nvSpPr>
          <p:spPr>
            <a:xfrm>
              <a:off x="7610447" y="2576944"/>
              <a:ext cx="588016" cy="377791"/>
            </a:xfrm>
            <a:custGeom>
              <a:avLst/>
              <a:gdLst>
                <a:gd name="connsiteX0" fmla="*/ 582531 w 588016"/>
                <a:gd name="connsiteY0" fmla="*/ 211931 h 377791"/>
                <a:gd name="connsiteX1" fmla="*/ 535790 w 588016"/>
                <a:gd name="connsiteY1" fmla="*/ 188889 h 377791"/>
                <a:gd name="connsiteX2" fmla="*/ 509102 w 588016"/>
                <a:gd name="connsiteY2" fmla="*/ 190347 h 377791"/>
                <a:gd name="connsiteX3" fmla="*/ 477017 w 588016"/>
                <a:gd name="connsiteY3" fmla="*/ 180211 h 377791"/>
                <a:gd name="connsiteX4" fmla="*/ 442235 w 588016"/>
                <a:gd name="connsiteY4" fmla="*/ 209014 h 377791"/>
                <a:gd name="connsiteX5" fmla="*/ 426193 w 588016"/>
                <a:gd name="connsiteY5" fmla="*/ 214848 h 377791"/>
                <a:gd name="connsiteX6" fmla="*/ 398193 w 588016"/>
                <a:gd name="connsiteY6" fmla="*/ 196108 h 377791"/>
                <a:gd name="connsiteX7" fmla="*/ 369025 w 588016"/>
                <a:gd name="connsiteY7" fmla="*/ 187430 h 377791"/>
                <a:gd name="connsiteX8" fmla="*/ 350285 w 588016"/>
                <a:gd name="connsiteY8" fmla="*/ 149877 h 377791"/>
                <a:gd name="connsiteX9" fmla="*/ 342264 w 588016"/>
                <a:gd name="connsiteY9" fmla="*/ 115314 h 377791"/>
                <a:gd name="connsiteX10" fmla="*/ 315575 w 588016"/>
                <a:gd name="connsiteY10" fmla="*/ 93438 h 377791"/>
                <a:gd name="connsiteX11" fmla="*/ 247397 w 588016"/>
                <a:gd name="connsiteY11" fmla="*/ 90594 h 377791"/>
                <a:gd name="connsiteX12" fmla="*/ 203645 w 588016"/>
                <a:gd name="connsiteY12" fmla="*/ 93438 h 377791"/>
                <a:gd name="connsiteX13" fmla="*/ 164050 w 588016"/>
                <a:gd name="connsiteY13" fmla="*/ 46770 h 377791"/>
                <a:gd name="connsiteX14" fmla="*/ 154060 w 588016"/>
                <a:gd name="connsiteY14" fmla="*/ 62593 h 377791"/>
                <a:gd name="connsiteX15" fmla="*/ 113007 w 588016"/>
                <a:gd name="connsiteY15" fmla="*/ 55302 h 377791"/>
                <a:gd name="connsiteX16" fmla="*/ 108997 w 588016"/>
                <a:gd name="connsiteY16" fmla="*/ 3456 h 377791"/>
                <a:gd name="connsiteX17" fmla="*/ 94996 w 588016"/>
                <a:gd name="connsiteY17" fmla="*/ 56395 h 377791"/>
                <a:gd name="connsiteX18" fmla="*/ 90184 w 588016"/>
                <a:gd name="connsiteY18" fmla="*/ -117 h 377791"/>
                <a:gd name="connsiteX19" fmla="*/ 3994 w 588016"/>
                <a:gd name="connsiteY19" fmla="*/ 24457 h 377791"/>
                <a:gd name="connsiteX20" fmla="*/ -17 w 588016"/>
                <a:gd name="connsiteY20" fmla="*/ 185972 h 377791"/>
                <a:gd name="connsiteX21" fmla="*/ -17 w 588016"/>
                <a:gd name="connsiteY21" fmla="*/ 186336 h 377791"/>
                <a:gd name="connsiteX22" fmla="*/ 23755 w 588016"/>
                <a:gd name="connsiteY22" fmla="*/ 192389 h 377791"/>
                <a:gd name="connsiteX23" fmla="*/ 35714 w 588016"/>
                <a:gd name="connsiteY23" fmla="*/ 175107 h 377791"/>
                <a:gd name="connsiteX24" fmla="*/ 59777 w 588016"/>
                <a:gd name="connsiteY24" fmla="*/ 155711 h 377791"/>
                <a:gd name="connsiteX25" fmla="*/ 71809 w 588016"/>
                <a:gd name="connsiteY25" fmla="*/ 141637 h 377791"/>
                <a:gd name="connsiteX26" fmla="*/ 85809 w 588016"/>
                <a:gd name="connsiteY26" fmla="*/ 134345 h 377791"/>
                <a:gd name="connsiteX27" fmla="*/ 109799 w 588016"/>
                <a:gd name="connsiteY27" fmla="*/ 140762 h 377791"/>
                <a:gd name="connsiteX28" fmla="*/ 135831 w 588016"/>
                <a:gd name="connsiteY28" fmla="*/ 150533 h 377791"/>
                <a:gd name="connsiteX29" fmla="*/ 147790 w 588016"/>
                <a:gd name="connsiteY29" fmla="*/ 189399 h 377791"/>
                <a:gd name="connsiteX30" fmla="*/ 197885 w 588016"/>
                <a:gd name="connsiteY30" fmla="*/ 195889 h 377791"/>
                <a:gd name="connsiteX31" fmla="*/ 211812 w 588016"/>
                <a:gd name="connsiteY31" fmla="*/ 219587 h 377791"/>
                <a:gd name="connsiteX32" fmla="*/ 226834 w 588016"/>
                <a:gd name="connsiteY32" fmla="*/ 249849 h 377791"/>
                <a:gd name="connsiteX33" fmla="*/ 260886 w 588016"/>
                <a:gd name="connsiteY33" fmla="*/ 276901 h 377791"/>
                <a:gd name="connsiteX34" fmla="*/ 299898 w 588016"/>
                <a:gd name="connsiteY34" fmla="*/ 301694 h 377791"/>
                <a:gd name="connsiteX35" fmla="*/ 334899 w 588016"/>
                <a:gd name="connsiteY35" fmla="*/ 326559 h 377791"/>
                <a:gd name="connsiteX36" fmla="*/ 364942 w 588016"/>
                <a:gd name="connsiteY36" fmla="*/ 337351 h 377791"/>
                <a:gd name="connsiteX37" fmla="*/ 367493 w 588016"/>
                <a:gd name="connsiteY37" fmla="*/ 361414 h 377791"/>
                <a:gd name="connsiteX38" fmla="*/ 370410 w 588016"/>
                <a:gd name="connsiteY38" fmla="*/ 360685 h 377791"/>
                <a:gd name="connsiteX39" fmla="*/ 398484 w 588016"/>
                <a:gd name="connsiteY39" fmla="*/ 370821 h 377791"/>
                <a:gd name="connsiteX40" fmla="*/ 411974 w 588016"/>
                <a:gd name="connsiteY40" fmla="*/ 377675 h 377791"/>
                <a:gd name="connsiteX41" fmla="*/ 425974 w 588016"/>
                <a:gd name="connsiteY41" fmla="*/ 339538 h 377791"/>
                <a:gd name="connsiteX42" fmla="*/ 421964 w 588016"/>
                <a:gd name="connsiteY42" fmla="*/ 307090 h 377791"/>
                <a:gd name="connsiteX43" fmla="*/ 400963 w 588016"/>
                <a:gd name="connsiteY43" fmla="*/ 279016 h 377791"/>
                <a:gd name="connsiteX44" fmla="*/ 432974 w 588016"/>
                <a:gd name="connsiteY44" fmla="*/ 266036 h 377791"/>
                <a:gd name="connsiteX45" fmla="*/ 443985 w 588016"/>
                <a:gd name="connsiteY45" fmla="*/ 245546 h 377791"/>
                <a:gd name="connsiteX46" fmla="*/ 459955 w 588016"/>
                <a:gd name="connsiteY46" fmla="*/ 226077 h 377791"/>
                <a:gd name="connsiteX47" fmla="*/ 485986 w 588016"/>
                <a:gd name="connsiteY47" fmla="*/ 219587 h 377791"/>
                <a:gd name="connsiteX48" fmla="*/ 509029 w 588016"/>
                <a:gd name="connsiteY48" fmla="*/ 214191 h 377791"/>
                <a:gd name="connsiteX49" fmla="*/ 497070 w 588016"/>
                <a:gd name="connsiteY49" fmla="*/ 244234 h 377791"/>
                <a:gd name="connsiteX50" fmla="*/ 536081 w 588016"/>
                <a:gd name="connsiteY50" fmla="*/ 236942 h 377791"/>
                <a:gd name="connsiteX51" fmla="*/ 568166 w 588016"/>
                <a:gd name="connsiteY51" fmla="*/ 231181 h 377791"/>
                <a:gd name="connsiteX52" fmla="*/ 582531 w 588016"/>
                <a:gd name="connsiteY52" fmla="*/ 211931 h 377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588016" h="377791">
                  <a:moveTo>
                    <a:pt x="582531" y="211931"/>
                  </a:moveTo>
                  <a:cubicBezTo>
                    <a:pt x="566489" y="197347"/>
                    <a:pt x="538779" y="180211"/>
                    <a:pt x="535790" y="188889"/>
                  </a:cubicBezTo>
                  <a:cubicBezTo>
                    <a:pt x="532800" y="197566"/>
                    <a:pt x="515738" y="198951"/>
                    <a:pt x="509102" y="190347"/>
                  </a:cubicBezTo>
                  <a:cubicBezTo>
                    <a:pt x="502466" y="181743"/>
                    <a:pt x="497070" y="171534"/>
                    <a:pt x="477017" y="180211"/>
                  </a:cubicBezTo>
                  <a:cubicBezTo>
                    <a:pt x="456965" y="188889"/>
                    <a:pt x="443621" y="200410"/>
                    <a:pt x="442235" y="209014"/>
                  </a:cubicBezTo>
                  <a:cubicBezTo>
                    <a:pt x="440850" y="217619"/>
                    <a:pt x="427651" y="226369"/>
                    <a:pt x="426193" y="214848"/>
                  </a:cubicBezTo>
                  <a:cubicBezTo>
                    <a:pt x="424734" y="203326"/>
                    <a:pt x="408912" y="198951"/>
                    <a:pt x="398193" y="196108"/>
                  </a:cubicBezTo>
                  <a:cubicBezTo>
                    <a:pt x="387473" y="193264"/>
                    <a:pt x="370118" y="198951"/>
                    <a:pt x="369025" y="187430"/>
                  </a:cubicBezTo>
                  <a:cubicBezTo>
                    <a:pt x="367931" y="175909"/>
                    <a:pt x="351671" y="162857"/>
                    <a:pt x="350285" y="149877"/>
                  </a:cubicBezTo>
                  <a:cubicBezTo>
                    <a:pt x="348900" y="136898"/>
                    <a:pt x="352983" y="118230"/>
                    <a:pt x="342264" y="115314"/>
                  </a:cubicBezTo>
                  <a:cubicBezTo>
                    <a:pt x="331545" y="112397"/>
                    <a:pt x="324909" y="93438"/>
                    <a:pt x="315575" y="93438"/>
                  </a:cubicBezTo>
                  <a:cubicBezTo>
                    <a:pt x="306242" y="93438"/>
                    <a:pt x="254105" y="93438"/>
                    <a:pt x="247397" y="90594"/>
                  </a:cubicBezTo>
                  <a:cubicBezTo>
                    <a:pt x="240688" y="87750"/>
                    <a:pt x="205978" y="102115"/>
                    <a:pt x="203645" y="93438"/>
                  </a:cubicBezTo>
                  <a:cubicBezTo>
                    <a:pt x="201458" y="86146"/>
                    <a:pt x="177395" y="58583"/>
                    <a:pt x="164050" y="46770"/>
                  </a:cubicBezTo>
                  <a:cubicBezTo>
                    <a:pt x="162665" y="53034"/>
                    <a:pt x="159092" y="58619"/>
                    <a:pt x="154060" y="62593"/>
                  </a:cubicBezTo>
                  <a:cubicBezTo>
                    <a:pt x="128977" y="82063"/>
                    <a:pt x="104986" y="78781"/>
                    <a:pt x="113007" y="55302"/>
                  </a:cubicBezTo>
                  <a:cubicBezTo>
                    <a:pt x="121029" y="31822"/>
                    <a:pt x="121977" y="3456"/>
                    <a:pt x="108997" y="3456"/>
                  </a:cubicBezTo>
                  <a:cubicBezTo>
                    <a:pt x="96017" y="3456"/>
                    <a:pt x="104986" y="53187"/>
                    <a:pt x="94996" y="56395"/>
                  </a:cubicBezTo>
                  <a:cubicBezTo>
                    <a:pt x="86174" y="59239"/>
                    <a:pt x="82747" y="20301"/>
                    <a:pt x="90184" y="-117"/>
                  </a:cubicBezTo>
                  <a:lnTo>
                    <a:pt x="3994" y="24457"/>
                  </a:lnTo>
                  <a:lnTo>
                    <a:pt x="-17" y="185972"/>
                  </a:lnTo>
                  <a:cubicBezTo>
                    <a:pt x="-17" y="186096"/>
                    <a:pt x="-17" y="186212"/>
                    <a:pt x="-17" y="186336"/>
                  </a:cubicBezTo>
                  <a:cubicBezTo>
                    <a:pt x="7421" y="189880"/>
                    <a:pt x="15515" y="191937"/>
                    <a:pt x="23755" y="192389"/>
                  </a:cubicBezTo>
                  <a:cubicBezTo>
                    <a:pt x="36735" y="193482"/>
                    <a:pt x="35714" y="182691"/>
                    <a:pt x="35714" y="175107"/>
                  </a:cubicBezTo>
                  <a:cubicBezTo>
                    <a:pt x="35714" y="167523"/>
                    <a:pt x="49787" y="154617"/>
                    <a:pt x="59777" y="155711"/>
                  </a:cubicBezTo>
                  <a:cubicBezTo>
                    <a:pt x="69767" y="156804"/>
                    <a:pt x="68746" y="141637"/>
                    <a:pt x="71809" y="141637"/>
                  </a:cubicBezTo>
                  <a:cubicBezTo>
                    <a:pt x="77351" y="141404"/>
                    <a:pt x="82455" y="138735"/>
                    <a:pt x="85809" y="134345"/>
                  </a:cubicBezTo>
                  <a:cubicBezTo>
                    <a:pt x="88799" y="128877"/>
                    <a:pt x="104767" y="135366"/>
                    <a:pt x="109799" y="140762"/>
                  </a:cubicBezTo>
                  <a:cubicBezTo>
                    <a:pt x="114830" y="146158"/>
                    <a:pt x="126789" y="148054"/>
                    <a:pt x="135831" y="150533"/>
                  </a:cubicBezTo>
                  <a:cubicBezTo>
                    <a:pt x="144873" y="153013"/>
                    <a:pt x="147790" y="182909"/>
                    <a:pt x="147790" y="189399"/>
                  </a:cubicBezTo>
                  <a:cubicBezTo>
                    <a:pt x="147790" y="195889"/>
                    <a:pt x="190812" y="194795"/>
                    <a:pt x="197885" y="195889"/>
                  </a:cubicBezTo>
                  <a:cubicBezTo>
                    <a:pt x="204958" y="196983"/>
                    <a:pt x="205176" y="209889"/>
                    <a:pt x="211812" y="219587"/>
                  </a:cubicBezTo>
                  <a:cubicBezTo>
                    <a:pt x="218010" y="229045"/>
                    <a:pt x="223042" y="239202"/>
                    <a:pt x="226834" y="249849"/>
                  </a:cubicBezTo>
                  <a:cubicBezTo>
                    <a:pt x="229896" y="257140"/>
                    <a:pt x="254907" y="267203"/>
                    <a:pt x="260886" y="276901"/>
                  </a:cubicBezTo>
                  <a:cubicBezTo>
                    <a:pt x="266866" y="286600"/>
                    <a:pt x="285898" y="296298"/>
                    <a:pt x="299898" y="301694"/>
                  </a:cubicBezTo>
                  <a:cubicBezTo>
                    <a:pt x="313898" y="307090"/>
                    <a:pt x="326951" y="327653"/>
                    <a:pt x="334899" y="326559"/>
                  </a:cubicBezTo>
                  <a:cubicBezTo>
                    <a:pt x="342847" y="325465"/>
                    <a:pt x="364942" y="337351"/>
                    <a:pt x="364942" y="337351"/>
                  </a:cubicBezTo>
                  <a:lnTo>
                    <a:pt x="367493" y="361414"/>
                  </a:lnTo>
                  <a:cubicBezTo>
                    <a:pt x="368514" y="361268"/>
                    <a:pt x="369462" y="361020"/>
                    <a:pt x="370410" y="360685"/>
                  </a:cubicBezTo>
                  <a:cubicBezTo>
                    <a:pt x="382442" y="356383"/>
                    <a:pt x="389078" y="370821"/>
                    <a:pt x="398484" y="370821"/>
                  </a:cubicBezTo>
                  <a:cubicBezTo>
                    <a:pt x="403516" y="371900"/>
                    <a:pt x="408183" y="374262"/>
                    <a:pt x="411974" y="377675"/>
                  </a:cubicBezTo>
                  <a:cubicBezTo>
                    <a:pt x="411318" y="356529"/>
                    <a:pt x="418245" y="345955"/>
                    <a:pt x="425974" y="339538"/>
                  </a:cubicBezTo>
                  <a:cubicBezTo>
                    <a:pt x="435016" y="332247"/>
                    <a:pt x="419995" y="318976"/>
                    <a:pt x="421964" y="307090"/>
                  </a:cubicBezTo>
                  <a:cubicBezTo>
                    <a:pt x="423932" y="295204"/>
                    <a:pt x="398995" y="288714"/>
                    <a:pt x="400963" y="279016"/>
                  </a:cubicBezTo>
                  <a:cubicBezTo>
                    <a:pt x="402932" y="269318"/>
                    <a:pt x="423932" y="270412"/>
                    <a:pt x="432974" y="266036"/>
                  </a:cubicBezTo>
                  <a:cubicBezTo>
                    <a:pt x="442016" y="261661"/>
                    <a:pt x="435016" y="245546"/>
                    <a:pt x="443985" y="245546"/>
                  </a:cubicBezTo>
                  <a:cubicBezTo>
                    <a:pt x="452954" y="245546"/>
                    <a:pt x="456965" y="235848"/>
                    <a:pt x="459955" y="226077"/>
                  </a:cubicBezTo>
                  <a:cubicBezTo>
                    <a:pt x="462944" y="216306"/>
                    <a:pt x="477965" y="226077"/>
                    <a:pt x="485986" y="219587"/>
                  </a:cubicBezTo>
                  <a:cubicBezTo>
                    <a:pt x="494007" y="213097"/>
                    <a:pt x="506039" y="208795"/>
                    <a:pt x="509029" y="214191"/>
                  </a:cubicBezTo>
                  <a:cubicBezTo>
                    <a:pt x="512019" y="219587"/>
                    <a:pt x="501737" y="236577"/>
                    <a:pt x="497070" y="244234"/>
                  </a:cubicBezTo>
                  <a:cubicBezTo>
                    <a:pt x="511071" y="243796"/>
                    <a:pt x="531998" y="241025"/>
                    <a:pt x="536081" y="236942"/>
                  </a:cubicBezTo>
                  <a:cubicBezTo>
                    <a:pt x="541477" y="231181"/>
                    <a:pt x="561457" y="245619"/>
                    <a:pt x="568166" y="231181"/>
                  </a:cubicBezTo>
                  <a:cubicBezTo>
                    <a:pt x="574875" y="216743"/>
                    <a:pt x="598573" y="226369"/>
                    <a:pt x="582531" y="211931"/>
                  </a:cubicBezTo>
                  <a:close/>
                </a:path>
              </a:pathLst>
            </a:custGeom>
            <a:grpFill/>
            <a:ln w="3175" cap="flat">
              <a:solidFill>
                <a:srgbClr val="F3F3F3"/>
              </a:solidFill>
              <a:prstDash val="solid"/>
              <a:miter/>
            </a:ln>
          </p:spPr>
          <p:txBody>
            <a:bodyPr rtlCol="0" anchor="ctr"/>
            <a:lstStyle/>
            <a:p>
              <a:endParaRPr lang="pt-PT"/>
            </a:p>
          </p:txBody>
        </p:sp>
        <p:sp>
          <p:nvSpPr>
            <p:cNvPr id="239" name="Forma livre: Forma 238">
              <a:extLst>
                <a:ext uri="{FF2B5EF4-FFF2-40B4-BE49-F238E27FC236}">
                  <a16:creationId xmlns:a16="http://schemas.microsoft.com/office/drawing/2014/main" id="{A5B4DCA5-FEA3-4621-BF73-1CDC18278404}"/>
                </a:ext>
              </a:extLst>
            </p:cNvPr>
            <p:cNvSpPr/>
            <p:nvPr/>
          </p:nvSpPr>
          <p:spPr>
            <a:xfrm>
              <a:off x="6093637" y="501381"/>
              <a:ext cx="460026" cy="282648"/>
            </a:xfrm>
            <a:custGeom>
              <a:avLst/>
              <a:gdLst>
                <a:gd name="connsiteX0" fmla="*/ 435847 w 460026"/>
                <a:gd name="connsiteY0" fmla="*/ 176718 h 282648"/>
                <a:gd name="connsiteX1" fmla="*/ 408065 w 460026"/>
                <a:gd name="connsiteY1" fmla="*/ 169426 h 282648"/>
                <a:gd name="connsiteX2" fmla="*/ 402086 w 460026"/>
                <a:gd name="connsiteY2" fmla="*/ 154842 h 282648"/>
                <a:gd name="connsiteX3" fmla="*/ 375835 w 460026"/>
                <a:gd name="connsiteY3" fmla="*/ 144342 h 282648"/>
                <a:gd name="connsiteX4" fmla="*/ 357095 w 460026"/>
                <a:gd name="connsiteY4" fmla="*/ 124071 h 282648"/>
                <a:gd name="connsiteX5" fmla="*/ 350313 w 460026"/>
                <a:gd name="connsiteY5" fmla="*/ 102997 h 282648"/>
                <a:gd name="connsiteX6" fmla="*/ 326323 w 460026"/>
                <a:gd name="connsiteY6" fmla="*/ 86809 h 282648"/>
                <a:gd name="connsiteX7" fmla="*/ 309042 w 460026"/>
                <a:gd name="connsiteY7" fmla="*/ 82799 h 282648"/>
                <a:gd name="connsiteX8" fmla="*/ 295552 w 460026"/>
                <a:gd name="connsiteY8" fmla="*/ 77913 h 282648"/>
                <a:gd name="connsiteX9" fmla="*/ 264051 w 460026"/>
                <a:gd name="connsiteY9" fmla="*/ 71423 h 282648"/>
                <a:gd name="connsiteX10" fmla="*/ 250488 w 460026"/>
                <a:gd name="connsiteY10" fmla="*/ 43058 h 282648"/>
                <a:gd name="connsiteX11" fmla="*/ 222779 w 460026"/>
                <a:gd name="connsiteY11" fmla="*/ 56038 h 282648"/>
                <a:gd name="connsiteX12" fmla="*/ 231748 w 460026"/>
                <a:gd name="connsiteY12" fmla="*/ 30151 h 282648"/>
                <a:gd name="connsiteX13" fmla="*/ 196455 w 460026"/>
                <a:gd name="connsiteY13" fmla="*/ 17172 h 282648"/>
                <a:gd name="connsiteX14" fmla="*/ 178444 w 460026"/>
                <a:gd name="connsiteY14" fmla="*/ 109 h 282648"/>
                <a:gd name="connsiteX15" fmla="*/ 170205 w 460026"/>
                <a:gd name="connsiteY15" fmla="*/ 17974 h 282648"/>
                <a:gd name="connsiteX16" fmla="*/ 165756 w 460026"/>
                <a:gd name="connsiteY16" fmla="*/ 34964 h 282648"/>
                <a:gd name="connsiteX17" fmla="*/ 186757 w 460026"/>
                <a:gd name="connsiteY17" fmla="*/ 90018 h 282648"/>
                <a:gd name="connsiteX18" fmla="*/ 149204 w 460026"/>
                <a:gd name="connsiteY18" fmla="*/ 43860 h 282648"/>
                <a:gd name="connsiteX19" fmla="*/ 125943 w 460026"/>
                <a:gd name="connsiteY19" fmla="*/ 25266 h 282648"/>
                <a:gd name="connsiteX20" fmla="*/ 112453 w 460026"/>
                <a:gd name="connsiteY20" fmla="*/ 54433 h 282648"/>
                <a:gd name="connsiteX21" fmla="*/ 103411 w 460026"/>
                <a:gd name="connsiteY21" fmla="*/ 60923 h 282648"/>
                <a:gd name="connsiteX22" fmla="*/ 77889 w 460026"/>
                <a:gd name="connsiteY22" fmla="*/ 39047 h 282648"/>
                <a:gd name="connsiteX23" fmla="*/ 106473 w 460026"/>
                <a:gd name="connsiteY23" fmla="*/ 27672 h 282648"/>
                <a:gd name="connsiteX24" fmla="*/ 86931 w 460026"/>
                <a:gd name="connsiteY24" fmla="*/ 20380 h 282648"/>
                <a:gd name="connsiteX25" fmla="*/ 58420 w 460026"/>
                <a:gd name="connsiteY25" fmla="*/ 25266 h 282648"/>
                <a:gd name="connsiteX26" fmla="*/ 34430 w 460026"/>
                <a:gd name="connsiteY26" fmla="*/ 22787 h 282648"/>
                <a:gd name="connsiteX27" fmla="*/ 7377 w 460026"/>
                <a:gd name="connsiteY27" fmla="*/ 35766 h 282648"/>
                <a:gd name="connsiteX28" fmla="*/ 7377 w 460026"/>
                <a:gd name="connsiteY28" fmla="*/ 72225 h 282648"/>
                <a:gd name="connsiteX29" fmla="*/ 42670 w 460026"/>
                <a:gd name="connsiteY29" fmla="*/ 69017 h 282648"/>
                <a:gd name="connsiteX30" fmla="*/ 23127 w 460026"/>
                <a:gd name="connsiteY30" fmla="*/ 104674 h 282648"/>
                <a:gd name="connsiteX31" fmla="*/ 23127 w 460026"/>
                <a:gd name="connsiteY31" fmla="*/ 109997 h 282648"/>
                <a:gd name="connsiteX32" fmla="*/ 46535 w 460026"/>
                <a:gd name="connsiteY32" fmla="*/ 136175 h 282648"/>
                <a:gd name="connsiteX33" fmla="*/ 50764 w 460026"/>
                <a:gd name="connsiteY33" fmla="*/ 139529 h 282648"/>
                <a:gd name="connsiteX34" fmla="*/ 69723 w 460026"/>
                <a:gd name="connsiteY34" fmla="*/ 151707 h 282648"/>
                <a:gd name="connsiteX35" fmla="*/ 105234 w 460026"/>
                <a:gd name="connsiteY35" fmla="*/ 148353 h 282648"/>
                <a:gd name="connsiteX36" fmla="*/ 124776 w 460026"/>
                <a:gd name="connsiteY36" fmla="*/ 119987 h 282648"/>
                <a:gd name="connsiteX37" fmla="*/ 141256 w 460026"/>
                <a:gd name="connsiteY37" fmla="*/ 103799 h 282648"/>
                <a:gd name="connsiteX38" fmla="*/ 144245 w 460026"/>
                <a:gd name="connsiteY38" fmla="*/ 125675 h 282648"/>
                <a:gd name="connsiteX39" fmla="*/ 173413 w 460026"/>
                <a:gd name="connsiteY39" fmla="*/ 122466 h 282648"/>
                <a:gd name="connsiteX40" fmla="*/ 186976 w 460026"/>
                <a:gd name="connsiteY40" fmla="*/ 134571 h 282648"/>
                <a:gd name="connsiteX41" fmla="*/ 146433 w 460026"/>
                <a:gd name="connsiteY41" fmla="*/ 154842 h 282648"/>
                <a:gd name="connsiteX42" fmla="*/ 93130 w 460026"/>
                <a:gd name="connsiteY42" fmla="*/ 174312 h 282648"/>
                <a:gd name="connsiteX43" fmla="*/ 123901 w 460026"/>
                <a:gd name="connsiteY43" fmla="*/ 187291 h 282648"/>
                <a:gd name="connsiteX44" fmla="*/ 191424 w 460026"/>
                <a:gd name="connsiteY44" fmla="*/ 184010 h 282648"/>
                <a:gd name="connsiteX45" fmla="*/ 160652 w 460026"/>
                <a:gd name="connsiteY45" fmla="*/ 192104 h 282648"/>
                <a:gd name="connsiteX46" fmla="*/ 131485 w 460026"/>
                <a:gd name="connsiteY46" fmla="*/ 205885 h 282648"/>
                <a:gd name="connsiteX47" fmla="*/ 99547 w 460026"/>
                <a:gd name="connsiteY47" fmla="*/ 210115 h 282648"/>
                <a:gd name="connsiteX48" fmla="*/ 136006 w 460026"/>
                <a:gd name="connsiteY48" fmla="*/ 235563 h 282648"/>
                <a:gd name="connsiteX49" fmla="*/ 143298 w 460026"/>
                <a:gd name="connsiteY49" fmla="*/ 246647 h 282648"/>
                <a:gd name="connsiteX50" fmla="*/ 165173 w 460026"/>
                <a:gd name="connsiteY50" fmla="*/ 246647 h 282648"/>
                <a:gd name="connsiteX51" fmla="*/ 148694 w 460026"/>
                <a:gd name="connsiteY51" fmla="*/ 260429 h 282648"/>
                <a:gd name="connsiteX52" fmla="*/ 176476 w 460026"/>
                <a:gd name="connsiteY52" fmla="*/ 278294 h 282648"/>
                <a:gd name="connsiteX53" fmla="*/ 198934 w 460026"/>
                <a:gd name="connsiteY53" fmla="*/ 271002 h 282648"/>
                <a:gd name="connsiteX54" fmla="*/ 238019 w 460026"/>
                <a:gd name="connsiteY54" fmla="*/ 205375 h 282648"/>
                <a:gd name="connsiteX55" fmla="*/ 250707 w 460026"/>
                <a:gd name="connsiteY55" fmla="*/ 174603 h 282648"/>
                <a:gd name="connsiteX56" fmla="*/ 266530 w 460026"/>
                <a:gd name="connsiteY56" fmla="*/ 160822 h 282648"/>
                <a:gd name="connsiteX57" fmla="*/ 278489 w 460026"/>
                <a:gd name="connsiteY57" fmla="*/ 130050 h 282648"/>
                <a:gd name="connsiteX58" fmla="*/ 319032 w 460026"/>
                <a:gd name="connsiteY58" fmla="*/ 117071 h 282648"/>
                <a:gd name="connsiteX59" fmla="*/ 325813 w 460026"/>
                <a:gd name="connsiteY59" fmla="*/ 125165 h 282648"/>
                <a:gd name="connsiteX60" fmla="*/ 331063 w 460026"/>
                <a:gd name="connsiteY60" fmla="*/ 152728 h 282648"/>
                <a:gd name="connsiteX61" fmla="*/ 343022 w 460026"/>
                <a:gd name="connsiteY61" fmla="*/ 165707 h 282648"/>
                <a:gd name="connsiteX62" fmla="*/ 337042 w 460026"/>
                <a:gd name="connsiteY62" fmla="*/ 200489 h 282648"/>
                <a:gd name="connsiteX63" fmla="*/ 369346 w 460026"/>
                <a:gd name="connsiteY63" fmla="*/ 207781 h 282648"/>
                <a:gd name="connsiteX64" fmla="*/ 385679 w 460026"/>
                <a:gd name="connsiteY64" fmla="*/ 206615 h 282648"/>
                <a:gd name="connsiteX65" fmla="*/ 411711 w 460026"/>
                <a:gd name="connsiteY65" fmla="*/ 216969 h 282648"/>
                <a:gd name="connsiteX66" fmla="*/ 414847 w 460026"/>
                <a:gd name="connsiteY66" fmla="*/ 220105 h 282648"/>
                <a:gd name="connsiteX67" fmla="*/ 430816 w 460026"/>
                <a:gd name="connsiteY67" fmla="*/ 204573 h 282648"/>
                <a:gd name="connsiteX68" fmla="*/ 459983 w 460026"/>
                <a:gd name="connsiteY68" fmla="*/ 183499 h 282648"/>
                <a:gd name="connsiteX69" fmla="*/ 435847 w 460026"/>
                <a:gd name="connsiteY69" fmla="*/ 176718 h 2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460026" h="282648">
                  <a:moveTo>
                    <a:pt x="435847" y="176718"/>
                  </a:moveTo>
                  <a:cubicBezTo>
                    <a:pt x="425347" y="181603"/>
                    <a:pt x="399388" y="178322"/>
                    <a:pt x="408065" y="169426"/>
                  </a:cubicBezTo>
                  <a:cubicBezTo>
                    <a:pt x="416743" y="160530"/>
                    <a:pt x="415357" y="153238"/>
                    <a:pt x="402086" y="154842"/>
                  </a:cubicBezTo>
                  <a:cubicBezTo>
                    <a:pt x="388815" y="156447"/>
                    <a:pt x="364606" y="149155"/>
                    <a:pt x="375835" y="144342"/>
                  </a:cubicBezTo>
                  <a:cubicBezTo>
                    <a:pt x="387065" y="139529"/>
                    <a:pt x="367595" y="123269"/>
                    <a:pt x="357095" y="124071"/>
                  </a:cubicBezTo>
                  <a:cubicBezTo>
                    <a:pt x="346595" y="124873"/>
                    <a:pt x="349803" y="111893"/>
                    <a:pt x="350313" y="102997"/>
                  </a:cubicBezTo>
                  <a:cubicBezTo>
                    <a:pt x="350824" y="94101"/>
                    <a:pt x="320344" y="90018"/>
                    <a:pt x="326323" y="86809"/>
                  </a:cubicBezTo>
                  <a:cubicBezTo>
                    <a:pt x="332303" y="83601"/>
                    <a:pt x="313563" y="76309"/>
                    <a:pt x="309042" y="82799"/>
                  </a:cubicBezTo>
                  <a:cubicBezTo>
                    <a:pt x="304521" y="89288"/>
                    <a:pt x="295552" y="87611"/>
                    <a:pt x="295552" y="77913"/>
                  </a:cubicBezTo>
                  <a:cubicBezTo>
                    <a:pt x="295552" y="68215"/>
                    <a:pt x="273020" y="70621"/>
                    <a:pt x="264051" y="71423"/>
                  </a:cubicBezTo>
                  <a:cubicBezTo>
                    <a:pt x="255082" y="72225"/>
                    <a:pt x="259530" y="50350"/>
                    <a:pt x="250488" y="43058"/>
                  </a:cubicBezTo>
                  <a:cubicBezTo>
                    <a:pt x="241446" y="35766"/>
                    <a:pt x="229487" y="57642"/>
                    <a:pt x="222779" y="56038"/>
                  </a:cubicBezTo>
                  <a:cubicBezTo>
                    <a:pt x="216070" y="54433"/>
                    <a:pt x="228029" y="39850"/>
                    <a:pt x="231748" y="30151"/>
                  </a:cubicBezTo>
                  <a:cubicBezTo>
                    <a:pt x="235467" y="20453"/>
                    <a:pt x="200247" y="7401"/>
                    <a:pt x="196455" y="17172"/>
                  </a:cubicBezTo>
                  <a:cubicBezTo>
                    <a:pt x="192663" y="26943"/>
                    <a:pt x="185955" y="2588"/>
                    <a:pt x="178444" y="109"/>
                  </a:cubicBezTo>
                  <a:cubicBezTo>
                    <a:pt x="170934" y="-2370"/>
                    <a:pt x="176986" y="16370"/>
                    <a:pt x="170205" y="17974"/>
                  </a:cubicBezTo>
                  <a:cubicBezTo>
                    <a:pt x="163423" y="19578"/>
                    <a:pt x="154454" y="26870"/>
                    <a:pt x="165756" y="34964"/>
                  </a:cubicBezTo>
                  <a:cubicBezTo>
                    <a:pt x="177059" y="43058"/>
                    <a:pt x="188215" y="83601"/>
                    <a:pt x="186757" y="90018"/>
                  </a:cubicBezTo>
                  <a:cubicBezTo>
                    <a:pt x="185299" y="96435"/>
                    <a:pt x="150735" y="60850"/>
                    <a:pt x="149204" y="43860"/>
                  </a:cubicBezTo>
                  <a:cubicBezTo>
                    <a:pt x="147673" y="26870"/>
                    <a:pt x="130464" y="13088"/>
                    <a:pt x="125943" y="25266"/>
                  </a:cubicBezTo>
                  <a:cubicBezTo>
                    <a:pt x="121422" y="37443"/>
                    <a:pt x="108661" y="42256"/>
                    <a:pt x="112453" y="54433"/>
                  </a:cubicBezTo>
                  <a:cubicBezTo>
                    <a:pt x="116245" y="66611"/>
                    <a:pt x="103411" y="70621"/>
                    <a:pt x="103411" y="60923"/>
                  </a:cubicBezTo>
                  <a:cubicBezTo>
                    <a:pt x="103411" y="51225"/>
                    <a:pt x="84671" y="39850"/>
                    <a:pt x="77889" y="39047"/>
                  </a:cubicBezTo>
                  <a:cubicBezTo>
                    <a:pt x="71108" y="38245"/>
                    <a:pt x="95171" y="33360"/>
                    <a:pt x="106473" y="27672"/>
                  </a:cubicBezTo>
                  <a:cubicBezTo>
                    <a:pt x="117776" y="21985"/>
                    <a:pt x="96703" y="13891"/>
                    <a:pt x="86931" y="20380"/>
                  </a:cubicBezTo>
                  <a:cubicBezTo>
                    <a:pt x="77160" y="26870"/>
                    <a:pt x="64400" y="16370"/>
                    <a:pt x="58420" y="25266"/>
                  </a:cubicBezTo>
                  <a:cubicBezTo>
                    <a:pt x="52441" y="34162"/>
                    <a:pt x="44930" y="25266"/>
                    <a:pt x="34430" y="22787"/>
                  </a:cubicBezTo>
                  <a:cubicBezTo>
                    <a:pt x="23929" y="20307"/>
                    <a:pt x="14888" y="39047"/>
                    <a:pt x="7377" y="35766"/>
                  </a:cubicBezTo>
                  <a:cubicBezTo>
                    <a:pt x="-134" y="32485"/>
                    <a:pt x="-4582" y="51954"/>
                    <a:pt x="7377" y="72225"/>
                  </a:cubicBezTo>
                  <a:cubicBezTo>
                    <a:pt x="19336" y="92497"/>
                    <a:pt x="28451" y="65736"/>
                    <a:pt x="42670" y="69017"/>
                  </a:cubicBezTo>
                  <a:cubicBezTo>
                    <a:pt x="56889" y="72298"/>
                    <a:pt x="27648" y="89216"/>
                    <a:pt x="23127" y="104674"/>
                  </a:cubicBezTo>
                  <a:cubicBezTo>
                    <a:pt x="22726" y="106424"/>
                    <a:pt x="22726" y="108247"/>
                    <a:pt x="23127" y="109997"/>
                  </a:cubicBezTo>
                  <a:cubicBezTo>
                    <a:pt x="31893" y="117814"/>
                    <a:pt x="39746" y="126594"/>
                    <a:pt x="46535" y="136175"/>
                  </a:cubicBezTo>
                  <a:lnTo>
                    <a:pt x="50764" y="139529"/>
                  </a:lnTo>
                  <a:cubicBezTo>
                    <a:pt x="58318" y="141228"/>
                    <a:pt x="65034" y="145545"/>
                    <a:pt x="69723" y="151707"/>
                  </a:cubicBezTo>
                  <a:cubicBezTo>
                    <a:pt x="81579" y="154893"/>
                    <a:pt x="94187" y="153705"/>
                    <a:pt x="105234" y="148353"/>
                  </a:cubicBezTo>
                  <a:cubicBezTo>
                    <a:pt x="115005" y="141863"/>
                    <a:pt x="112015" y="119185"/>
                    <a:pt x="124776" y="119987"/>
                  </a:cubicBezTo>
                  <a:cubicBezTo>
                    <a:pt x="137537" y="120789"/>
                    <a:pt x="130756" y="107883"/>
                    <a:pt x="141256" y="103799"/>
                  </a:cubicBezTo>
                  <a:cubicBezTo>
                    <a:pt x="151756" y="99716"/>
                    <a:pt x="153288" y="114372"/>
                    <a:pt x="144245" y="125675"/>
                  </a:cubicBezTo>
                  <a:cubicBezTo>
                    <a:pt x="135203" y="136977"/>
                    <a:pt x="159996" y="136248"/>
                    <a:pt x="173413" y="122466"/>
                  </a:cubicBezTo>
                  <a:cubicBezTo>
                    <a:pt x="186830" y="108685"/>
                    <a:pt x="189965" y="121664"/>
                    <a:pt x="186976" y="134571"/>
                  </a:cubicBezTo>
                  <a:cubicBezTo>
                    <a:pt x="183986" y="147478"/>
                    <a:pt x="156204" y="140259"/>
                    <a:pt x="146433" y="154842"/>
                  </a:cubicBezTo>
                  <a:cubicBezTo>
                    <a:pt x="136662" y="169426"/>
                    <a:pt x="106692" y="158124"/>
                    <a:pt x="93130" y="174312"/>
                  </a:cubicBezTo>
                  <a:cubicBezTo>
                    <a:pt x="79566" y="190500"/>
                    <a:pt x="105161" y="191302"/>
                    <a:pt x="123901" y="187291"/>
                  </a:cubicBezTo>
                  <a:cubicBezTo>
                    <a:pt x="142641" y="183281"/>
                    <a:pt x="177934" y="180801"/>
                    <a:pt x="191424" y="184010"/>
                  </a:cubicBezTo>
                  <a:cubicBezTo>
                    <a:pt x="204914" y="187218"/>
                    <a:pt x="183184" y="192104"/>
                    <a:pt x="160652" y="192104"/>
                  </a:cubicBezTo>
                  <a:cubicBezTo>
                    <a:pt x="138120" y="192104"/>
                    <a:pt x="130683" y="199396"/>
                    <a:pt x="131485" y="205885"/>
                  </a:cubicBezTo>
                  <a:cubicBezTo>
                    <a:pt x="132287" y="212375"/>
                    <a:pt x="105234" y="200854"/>
                    <a:pt x="99547" y="210115"/>
                  </a:cubicBezTo>
                  <a:cubicBezTo>
                    <a:pt x="112737" y="217005"/>
                    <a:pt x="124995" y="225552"/>
                    <a:pt x="136006" y="235563"/>
                  </a:cubicBezTo>
                  <a:cubicBezTo>
                    <a:pt x="139025" y="238837"/>
                    <a:pt x="141489" y="242578"/>
                    <a:pt x="143298" y="246647"/>
                  </a:cubicBezTo>
                  <a:cubicBezTo>
                    <a:pt x="150553" y="245568"/>
                    <a:pt x="157918" y="245568"/>
                    <a:pt x="165173" y="246647"/>
                  </a:cubicBezTo>
                  <a:cubicBezTo>
                    <a:pt x="173413" y="249928"/>
                    <a:pt x="151683" y="256418"/>
                    <a:pt x="148694" y="260429"/>
                  </a:cubicBezTo>
                  <a:cubicBezTo>
                    <a:pt x="145704" y="264439"/>
                    <a:pt x="171955" y="270200"/>
                    <a:pt x="176476" y="278294"/>
                  </a:cubicBezTo>
                  <a:cubicBezTo>
                    <a:pt x="180997" y="286388"/>
                    <a:pt x="199737" y="282304"/>
                    <a:pt x="198934" y="271002"/>
                  </a:cubicBezTo>
                  <a:cubicBezTo>
                    <a:pt x="197987" y="256856"/>
                    <a:pt x="215487" y="214271"/>
                    <a:pt x="238019" y="205375"/>
                  </a:cubicBezTo>
                  <a:cubicBezTo>
                    <a:pt x="260551" y="196479"/>
                    <a:pt x="247717" y="188385"/>
                    <a:pt x="250707" y="174603"/>
                  </a:cubicBezTo>
                  <a:cubicBezTo>
                    <a:pt x="253696" y="160822"/>
                    <a:pt x="271707" y="172197"/>
                    <a:pt x="266530" y="160822"/>
                  </a:cubicBezTo>
                  <a:cubicBezTo>
                    <a:pt x="261353" y="149446"/>
                    <a:pt x="264270" y="144634"/>
                    <a:pt x="278489" y="130050"/>
                  </a:cubicBezTo>
                  <a:cubicBezTo>
                    <a:pt x="292708" y="115466"/>
                    <a:pt x="301750" y="125967"/>
                    <a:pt x="319032" y="117071"/>
                  </a:cubicBezTo>
                  <a:cubicBezTo>
                    <a:pt x="336313" y="108174"/>
                    <a:pt x="344553" y="123560"/>
                    <a:pt x="325813" y="125165"/>
                  </a:cubicBezTo>
                  <a:cubicBezTo>
                    <a:pt x="309333" y="126623"/>
                    <a:pt x="317500" y="147040"/>
                    <a:pt x="331063" y="152728"/>
                  </a:cubicBezTo>
                  <a:cubicBezTo>
                    <a:pt x="344626" y="158415"/>
                    <a:pt x="332521" y="163228"/>
                    <a:pt x="343022" y="165707"/>
                  </a:cubicBezTo>
                  <a:cubicBezTo>
                    <a:pt x="353522" y="168186"/>
                    <a:pt x="350313" y="185104"/>
                    <a:pt x="337042" y="200489"/>
                  </a:cubicBezTo>
                  <a:cubicBezTo>
                    <a:pt x="323771" y="215875"/>
                    <a:pt x="340761" y="219157"/>
                    <a:pt x="369346" y="207781"/>
                  </a:cubicBezTo>
                  <a:cubicBezTo>
                    <a:pt x="380356" y="203406"/>
                    <a:pt x="384367" y="203917"/>
                    <a:pt x="385679" y="206615"/>
                  </a:cubicBezTo>
                  <a:cubicBezTo>
                    <a:pt x="395421" y="206294"/>
                    <a:pt x="404857" y="210042"/>
                    <a:pt x="411711" y="216969"/>
                  </a:cubicBezTo>
                  <a:lnTo>
                    <a:pt x="414847" y="220105"/>
                  </a:lnTo>
                  <a:cubicBezTo>
                    <a:pt x="420811" y="215627"/>
                    <a:pt x="426178" y="210406"/>
                    <a:pt x="430816" y="204573"/>
                  </a:cubicBezTo>
                  <a:cubicBezTo>
                    <a:pt x="442847" y="189187"/>
                    <a:pt x="460785" y="191739"/>
                    <a:pt x="459983" y="183499"/>
                  </a:cubicBezTo>
                  <a:cubicBezTo>
                    <a:pt x="459181" y="175260"/>
                    <a:pt x="446420" y="171905"/>
                    <a:pt x="435847" y="176718"/>
                  </a:cubicBezTo>
                  <a:close/>
                </a:path>
              </a:pathLst>
            </a:custGeom>
            <a:grpFill/>
            <a:ln w="3175" cap="flat">
              <a:solidFill>
                <a:srgbClr val="F3F3F3"/>
              </a:solidFill>
              <a:prstDash val="solid"/>
              <a:miter/>
            </a:ln>
          </p:spPr>
          <p:txBody>
            <a:bodyPr rtlCol="0" anchor="ctr"/>
            <a:lstStyle/>
            <a:p>
              <a:endParaRPr lang="pt-PT"/>
            </a:p>
          </p:txBody>
        </p:sp>
        <p:sp>
          <p:nvSpPr>
            <p:cNvPr id="240" name="Forma livre: Forma 239">
              <a:extLst>
                <a:ext uri="{FF2B5EF4-FFF2-40B4-BE49-F238E27FC236}">
                  <a16:creationId xmlns:a16="http://schemas.microsoft.com/office/drawing/2014/main" id="{EA845152-5055-4BF0-8ED7-02AFE13BCB92}"/>
                </a:ext>
              </a:extLst>
            </p:cNvPr>
            <p:cNvSpPr/>
            <p:nvPr/>
          </p:nvSpPr>
          <p:spPr>
            <a:xfrm>
              <a:off x="6325137" y="473095"/>
              <a:ext cx="297262" cy="101366"/>
            </a:xfrm>
            <a:custGeom>
              <a:avLst/>
              <a:gdLst>
                <a:gd name="connsiteX0" fmla="*/ 273401 w 297262"/>
                <a:gd name="connsiteY0" fmla="*/ 30801 h 101366"/>
                <a:gd name="connsiteX1" fmla="*/ 249922 w 297262"/>
                <a:gd name="connsiteY1" fmla="*/ 32113 h 101366"/>
                <a:gd name="connsiteX2" fmla="*/ 194722 w 297262"/>
                <a:gd name="connsiteY2" fmla="*/ 17530 h 101366"/>
                <a:gd name="connsiteX3" fmla="*/ 180139 w 297262"/>
                <a:gd name="connsiteY3" fmla="*/ 20374 h 101366"/>
                <a:gd name="connsiteX4" fmla="*/ 178607 w 297262"/>
                <a:gd name="connsiteY4" fmla="*/ 16290 h 101366"/>
                <a:gd name="connsiteX5" fmla="*/ 154982 w 297262"/>
                <a:gd name="connsiteY5" fmla="*/ -117 h 101366"/>
                <a:gd name="connsiteX6" fmla="*/ 154617 w 297262"/>
                <a:gd name="connsiteY6" fmla="*/ 32551 h 101366"/>
                <a:gd name="connsiteX7" fmla="*/ 127637 w 297262"/>
                <a:gd name="connsiteY7" fmla="*/ 16363 h 101366"/>
                <a:gd name="connsiteX8" fmla="*/ 99855 w 297262"/>
                <a:gd name="connsiteY8" fmla="*/ 14759 h 101366"/>
                <a:gd name="connsiteX9" fmla="*/ 90594 w 297262"/>
                <a:gd name="connsiteY9" fmla="*/ 2800 h 101366"/>
                <a:gd name="connsiteX10" fmla="*/ 65437 w 297262"/>
                <a:gd name="connsiteY10" fmla="*/ 8050 h 101366"/>
                <a:gd name="connsiteX11" fmla="*/ 65437 w 297262"/>
                <a:gd name="connsiteY11" fmla="*/ 8050 h 101366"/>
                <a:gd name="connsiteX12" fmla="*/ 55010 w 297262"/>
                <a:gd name="connsiteY12" fmla="*/ 7613 h 101366"/>
                <a:gd name="connsiteX13" fmla="*/ 50854 w 297262"/>
                <a:gd name="connsiteY13" fmla="*/ 7613 h 101366"/>
                <a:gd name="connsiteX14" fmla="*/ 39333 w 297262"/>
                <a:gd name="connsiteY14" fmla="*/ 6227 h 101366"/>
                <a:gd name="connsiteX15" fmla="*/ 41447 w 297262"/>
                <a:gd name="connsiteY15" fmla="*/ 20811 h 101366"/>
                <a:gd name="connsiteX16" fmla="*/ 23364 w 297262"/>
                <a:gd name="connsiteY16" fmla="*/ 4842 h 101366"/>
                <a:gd name="connsiteX17" fmla="*/ 7686 w 297262"/>
                <a:gd name="connsiteY17" fmla="*/ 7977 h 101366"/>
                <a:gd name="connsiteX18" fmla="*/ 1706 w 297262"/>
                <a:gd name="connsiteY18" fmla="*/ 15269 h 101366"/>
                <a:gd name="connsiteX19" fmla="*/ 18916 w 297262"/>
                <a:gd name="connsiteY19" fmla="*/ 31457 h 101366"/>
                <a:gd name="connsiteX20" fmla="*/ 15197 w 297262"/>
                <a:gd name="connsiteY20" fmla="*/ 45239 h 101366"/>
                <a:gd name="connsiteX21" fmla="*/ 138283 w 297262"/>
                <a:gd name="connsiteY21" fmla="*/ 49249 h 101366"/>
                <a:gd name="connsiteX22" fmla="*/ 67698 w 297262"/>
                <a:gd name="connsiteY22" fmla="*/ 75208 h 101366"/>
                <a:gd name="connsiteX23" fmla="*/ 147252 w 297262"/>
                <a:gd name="connsiteY23" fmla="*/ 86511 h 101366"/>
                <a:gd name="connsiteX24" fmla="*/ 187795 w 297262"/>
                <a:gd name="connsiteY24" fmla="*/ 101095 h 101366"/>
                <a:gd name="connsiteX25" fmla="*/ 226077 w 297262"/>
                <a:gd name="connsiteY25" fmla="*/ 90594 h 101366"/>
                <a:gd name="connsiteX26" fmla="*/ 269829 w 297262"/>
                <a:gd name="connsiteY26" fmla="*/ 70323 h 101366"/>
                <a:gd name="connsiteX27" fmla="*/ 297246 w 297262"/>
                <a:gd name="connsiteY27" fmla="*/ 51145 h 101366"/>
                <a:gd name="connsiteX28" fmla="*/ 273401 w 297262"/>
                <a:gd name="connsiteY28" fmla="*/ 30801 h 10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7262" h="101366">
                  <a:moveTo>
                    <a:pt x="273401" y="30801"/>
                  </a:moveTo>
                  <a:cubicBezTo>
                    <a:pt x="266058" y="34323"/>
                    <a:pt x="257615" y="34797"/>
                    <a:pt x="249922" y="32113"/>
                  </a:cubicBezTo>
                  <a:cubicBezTo>
                    <a:pt x="232283" y="24727"/>
                    <a:pt x="213710" y="19819"/>
                    <a:pt x="194722" y="17530"/>
                  </a:cubicBezTo>
                  <a:cubicBezTo>
                    <a:pt x="189764" y="23072"/>
                    <a:pt x="183785" y="24092"/>
                    <a:pt x="180139" y="20374"/>
                  </a:cubicBezTo>
                  <a:cubicBezTo>
                    <a:pt x="179271" y="19178"/>
                    <a:pt x="178738" y="17763"/>
                    <a:pt x="178607" y="16290"/>
                  </a:cubicBezTo>
                  <a:cubicBezTo>
                    <a:pt x="168661" y="14657"/>
                    <a:pt x="159984" y="8634"/>
                    <a:pt x="154982" y="-117"/>
                  </a:cubicBezTo>
                  <a:cubicBezTo>
                    <a:pt x="143096" y="9436"/>
                    <a:pt x="158628" y="29634"/>
                    <a:pt x="154617" y="32551"/>
                  </a:cubicBezTo>
                  <a:cubicBezTo>
                    <a:pt x="150607" y="35468"/>
                    <a:pt x="129096" y="27665"/>
                    <a:pt x="127637" y="16363"/>
                  </a:cubicBezTo>
                  <a:cubicBezTo>
                    <a:pt x="126179" y="5061"/>
                    <a:pt x="102845" y="28467"/>
                    <a:pt x="99855" y="14759"/>
                  </a:cubicBezTo>
                  <a:cubicBezTo>
                    <a:pt x="98287" y="9800"/>
                    <a:pt x="95006" y="5556"/>
                    <a:pt x="90594" y="2800"/>
                  </a:cubicBezTo>
                  <a:cubicBezTo>
                    <a:pt x="82573" y="5979"/>
                    <a:pt x="74064" y="7759"/>
                    <a:pt x="65437" y="8050"/>
                  </a:cubicBezTo>
                  <a:lnTo>
                    <a:pt x="65437" y="8050"/>
                  </a:lnTo>
                  <a:cubicBezTo>
                    <a:pt x="63760" y="11040"/>
                    <a:pt x="59604" y="9873"/>
                    <a:pt x="55010" y="7613"/>
                  </a:cubicBezTo>
                  <a:lnTo>
                    <a:pt x="50854" y="7613"/>
                  </a:lnTo>
                  <a:lnTo>
                    <a:pt x="39333" y="6227"/>
                  </a:lnTo>
                  <a:cubicBezTo>
                    <a:pt x="40645" y="10821"/>
                    <a:pt x="43197" y="17384"/>
                    <a:pt x="41447" y="20811"/>
                  </a:cubicBezTo>
                  <a:cubicBezTo>
                    <a:pt x="39187" y="25843"/>
                    <a:pt x="31530" y="11623"/>
                    <a:pt x="23364" y="4842"/>
                  </a:cubicBezTo>
                  <a:cubicBezTo>
                    <a:pt x="18004" y="5039"/>
                    <a:pt x="12710" y="6096"/>
                    <a:pt x="7686" y="7977"/>
                  </a:cubicBezTo>
                  <a:cubicBezTo>
                    <a:pt x="6373" y="11332"/>
                    <a:pt x="5425" y="14759"/>
                    <a:pt x="1706" y="15269"/>
                  </a:cubicBezTo>
                  <a:cubicBezTo>
                    <a:pt x="-5585" y="16071"/>
                    <a:pt x="12207" y="25770"/>
                    <a:pt x="18916" y="31457"/>
                  </a:cubicBezTo>
                  <a:cubicBezTo>
                    <a:pt x="25624" y="37145"/>
                    <a:pt x="7832" y="37291"/>
                    <a:pt x="15197" y="45239"/>
                  </a:cubicBezTo>
                  <a:cubicBezTo>
                    <a:pt x="37728" y="69521"/>
                    <a:pt x="126252" y="41957"/>
                    <a:pt x="138283" y="49249"/>
                  </a:cubicBezTo>
                  <a:cubicBezTo>
                    <a:pt x="150315" y="56541"/>
                    <a:pt x="63979" y="65437"/>
                    <a:pt x="67698" y="75208"/>
                  </a:cubicBezTo>
                  <a:cubicBezTo>
                    <a:pt x="71417" y="84979"/>
                    <a:pt x="142002" y="93001"/>
                    <a:pt x="147252" y="86511"/>
                  </a:cubicBezTo>
                  <a:cubicBezTo>
                    <a:pt x="152502" y="80021"/>
                    <a:pt x="164534" y="99490"/>
                    <a:pt x="187795" y="101095"/>
                  </a:cubicBezTo>
                  <a:cubicBezTo>
                    <a:pt x="211056" y="102699"/>
                    <a:pt x="208796" y="91396"/>
                    <a:pt x="226077" y="90594"/>
                  </a:cubicBezTo>
                  <a:cubicBezTo>
                    <a:pt x="243359" y="89792"/>
                    <a:pt x="268881" y="80896"/>
                    <a:pt x="269829" y="70323"/>
                  </a:cubicBezTo>
                  <a:cubicBezTo>
                    <a:pt x="270193" y="64708"/>
                    <a:pt x="284412" y="58437"/>
                    <a:pt x="297246" y="51145"/>
                  </a:cubicBezTo>
                  <a:cubicBezTo>
                    <a:pt x="286352" y="48870"/>
                    <a:pt x="277368" y="41199"/>
                    <a:pt x="273401" y="30801"/>
                  </a:cubicBezTo>
                  <a:close/>
                </a:path>
              </a:pathLst>
            </a:custGeom>
            <a:grpFill/>
            <a:ln w="3175" cap="flat">
              <a:solidFill>
                <a:srgbClr val="F3F3F3"/>
              </a:solidFill>
              <a:prstDash val="solid"/>
              <a:miter/>
            </a:ln>
          </p:spPr>
          <p:txBody>
            <a:bodyPr rtlCol="0" anchor="ctr"/>
            <a:lstStyle/>
            <a:p>
              <a:endParaRPr lang="pt-PT"/>
            </a:p>
          </p:txBody>
        </p:sp>
        <p:sp>
          <p:nvSpPr>
            <p:cNvPr id="241" name="Forma livre: Forma 240">
              <a:extLst>
                <a:ext uri="{FF2B5EF4-FFF2-40B4-BE49-F238E27FC236}">
                  <a16:creationId xmlns:a16="http://schemas.microsoft.com/office/drawing/2014/main" id="{4DFFB83F-442F-4C43-9E97-ACACD3E89C83}"/>
                </a:ext>
              </a:extLst>
            </p:cNvPr>
            <p:cNvSpPr/>
            <p:nvPr/>
          </p:nvSpPr>
          <p:spPr>
            <a:xfrm>
              <a:off x="5897887" y="1172816"/>
              <a:ext cx="869285" cy="784523"/>
            </a:xfrm>
            <a:custGeom>
              <a:avLst/>
              <a:gdLst>
                <a:gd name="connsiteX0" fmla="*/ 843499 w 869285"/>
                <a:gd name="connsiteY0" fmla="*/ 89871 h 784523"/>
                <a:gd name="connsiteX1" fmla="*/ 828478 w 869285"/>
                <a:gd name="connsiteY1" fmla="*/ 88267 h 784523"/>
                <a:gd name="connsiteX2" fmla="*/ 806603 w 869285"/>
                <a:gd name="connsiteY2" fmla="*/ 69892 h 784523"/>
                <a:gd name="connsiteX3" fmla="*/ 823665 w 869285"/>
                <a:gd name="connsiteY3" fmla="*/ 71496 h 784523"/>
                <a:gd name="connsiteX4" fmla="*/ 846124 w 869285"/>
                <a:gd name="connsiteY4" fmla="*/ 64204 h 784523"/>
                <a:gd name="connsiteX5" fmla="*/ 869167 w 869285"/>
                <a:gd name="connsiteY5" fmla="*/ 54433 h 784523"/>
                <a:gd name="connsiteX6" fmla="*/ 851666 w 869285"/>
                <a:gd name="connsiteY6" fmla="*/ 36057 h 784523"/>
                <a:gd name="connsiteX7" fmla="*/ 826145 w 869285"/>
                <a:gd name="connsiteY7" fmla="*/ 26942 h 784523"/>
                <a:gd name="connsiteX8" fmla="*/ 808134 w 869285"/>
                <a:gd name="connsiteY8" fmla="*/ 17755 h 784523"/>
                <a:gd name="connsiteX9" fmla="*/ 801279 w 869285"/>
                <a:gd name="connsiteY9" fmla="*/ 15932 h 784523"/>
                <a:gd name="connsiteX10" fmla="*/ 790196 w 869285"/>
                <a:gd name="connsiteY10" fmla="*/ 20963 h 784523"/>
                <a:gd name="connsiteX11" fmla="*/ 781664 w 869285"/>
                <a:gd name="connsiteY11" fmla="*/ 37151 h 784523"/>
                <a:gd name="connsiteX12" fmla="*/ 773570 w 869285"/>
                <a:gd name="connsiteY12" fmla="*/ 40432 h 784523"/>
                <a:gd name="connsiteX13" fmla="*/ 774518 w 869285"/>
                <a:gd name="connsiteY13" fmla="*/ 21474 h 784523"/>
                <a:gd name="connsiteX14" fmla="*/ 771383 w 869285"/>
                <a:gd name="connsiteY14" fmla="*/ 20453 h 784523"/>
                <a:gd name="connsiteX15" fmla="*/ 759205 w 869285"/>
                <a:gd name="connsiteY15" fmla="*/ 16661 h 784523"/>
                <a:gd name="connsiteX16" fmla="*/ 757455 w 869285"/>
                <a:gd name="connsiteY16" fmla="*/ 16224 h 784523"/>
                <a:gd name="connsiteX17" fmla="*/ 754247 w 869285"/>
                <a:gd name="connsiteY17" fmla="*/ 16224 h 784523"/>
                <a:gd name="connsiteX18" fmla="*/ 741340 w 869285"/>
                <a:gd name="connsiteY18" fmla="*/ 16224 h 784523"/>
                <a:gd name="connsiteX19" fmla="*/ 742580 w 869285"/>
                <a:gd name="connsiteY19" fmla="*/ 19942 h 784523"/>
                <a:gd name="connsiteX20" fmla="*/ 722527 w 869285"/>
                <a:gd name="connsiteY20" fmla="*/ 48599 h 784523"/>
                <a:gd name="connsiteX21" fmla="*/ 723111 w 869285"/>
                <a:gd name="connsiteY21" fmla="*/ 17828 h 784523"/>
                <a:gd name="connsiteX22" fmla="*/ 723111 w 869285"/>
                <a:gd name="connsiteY22" fmla="*/ 17828 h 784523"/>
                <a:gd name="connsiteX23" fmla="*/ 714360 w 869285"/>
                <a:gd name="connsiteY23" fmla="*/ 16296 h 784523"/>
                <a:gd name="connsiteX24" fmla="*/ 701600 w 869285"/>
                <a:gd name="connsiteY24" fmla="*/ 30880 h 784523"/>
                <a:gd name="connsiteX25" fmla="*/ 669151 w 869285"/>
                <a:gd name="connsiteY25" fmla="*/ 65443 h 784523"/>
                <a:gd name="connsiteX26" fmla="*/ 675130 w 869285"/>
                <a:gd name="connsiteY26" fmla="*/ 42255 h 784523"/>
                <a:gd name="connsiteX27" fmla="*/ 697006 w 869285"/>
                <a:gd name="connsiteY27" fmla="*/ 14109 h 784523"/>
                <a:gd name="connsiteX28" fmla="*/ 702694 w 869285"/>
                <a:gd name="connsiteY28" fmla="*/ 10682 h 784523"/>
                <a:gd name="connsiteX29" fmla="*/ 693651 w 869285"/>
                <a:gd name="connsiteY29" fmla="*/ 327 h 784523"/>
                <a:gd name="connsiteX30" fmla="*/ 692995 w 869285"/>
                <a:gd name="connsiteY30" fmla="*/ 327 h 784523"/>
                <a:gd name="connsiteX31" fmla="*/ 674474 w 869285"/>
                <a:gd name="connsiteY31" fmla="*/ 16515 h 784523"/>
                <a:gd name="connsiteX32" fmla="*/ 659307 w 869285"/>
                <a:gd name="connsiteY32" fmla="*/ 14401 h 784523"/>
                <a:gd name="connsiteX33" fmla="*/ 645744 w 869285"/>
                <a:gd name="connsiteY33" fmla="*/ 18921 h 784523"/>
                <a:gd name="connsiteX34" fmla="*/ 644140 w 869285"/>
                <a:gd name="connsiteY34" fmla="*/ 26906 h 784523"/>
                <a:gd name="connsiteX35" fmla="*/ 644431 w 869285"/>
                <a:gd name="connsiteY35" fmla="*/ 27307 h 784523"/>
                <a:gd name="connsiteX36" fmla="*/ 637139 w 869285"/>
                <a:gd name="connsiteY36" fmla="*/ 32703 h 784523"/>
                <a:gd name="connsiteX37" fmla="*/ 613660 w 869285"/>
                <a:gd name="connsiteY37" fmla="*/ 41380 h 784523"/>
                <a:gd name="connsiteX38" fmla="*/ 605639 w 869285"/>
                <a:gd name="connsiteY38" fmla="*/ 55381 h 784523"/>
                <a:gd name="connsiteX39" fmla="*/ 606091 w 869285"/>
                <a:gd name="connsiteY39" fmla="*/ 73625 h 784523"/>
                <a:gd name="connsiteX40" fmla="*/ 602138 w 869285"/>
                <a:gd name="connsiteY40" fmla="*/ 76454 h 784523"/>
                <a:gd name="connsiteX41" fmla="*/ 589670 w 869285"/>
                <a:gd name="connsiteY41" fmla="*/ 52683 h 784523"/>
                <a:gd name="connsiteX42" fmla="*/ 596961 w 869285"/>
                <a:gd name="connsiteY42" fmla="*/ 38682 h 784523"/>
                <a:gd name="connsiteX43" fmla="*/ 613806 w 869285"/>
                <a:gd name="connsiteY43" fmla="*/ 24463 h 784523"/>
                <a:gd name="connsiteX44" fmla="*/ 590326 w 869285"/>
                <a:gd name="connsiteY44" fmla="*/ 31755 h 784523"/>
                <a:gd name="connsiteX45" fmla="*/ 568450 w 869285"/>
                <a:gd name="connsiteY45" fmla="*/ 30953 h 784523"/>
                <a:gd name="connsiteX46" fmla="*/ 577273 w 869285"/>
                <a:gd name="connsiteY46" fmla="*/ 52829 h 784523"/>
                <a:gd name="connsiteX47" fmla="*/ 567794 w 869285"/>
                <a:gd name="connsiteY47" fmla="*/ 60121 h 784523"/>
                <a:gd name="connsiteX48" fmla="*/ 542272 w 869285"/>
                <a:gd name="connsiteY48" fmla="*/ 60704 h 784523"/>
                <a:gd name="connsiteX49" fmla="*/ 561304 w 869285"/>
                <a:gd name="connsiteY49" fmla="*/ 79079 h 784523"/>
                <a:gd name="connsiteX50" fmla="*/ 545262 w 869285"/>
                <a:gd name="connsiteY50" fmla="*/ 76892 h 784523"/>
                <a:gd name="connsiteX51" fmla="*/ 527251 w 869285"/>
                <a:gd name="connsiteY51" fmla="*/ 65006 h 784523"/>
                <a:gd name="connsiteX52" fmla="*/ 516240 w 869285"/>
                <a:gd name="connsiteY52" fmla="*/ 72298 h 784523"/>
                <a:gd name="connsiteX53" fmla="*/ 524261 w 869285"/>
                <a:gd name="connsiteY53" fmla="*/ 96069 h 784523"/>
                <a:gd name="connsiteX54" fmla="*/ 512740 w 869285"/>
                <a:gd name="connsiteY54" fmla="*/ 88778 h 784523"/>
                <a:gd name="connsiteX55" fmla="*/ 493781 w 869285"/>
                <a:gd name="connsiteY55" fmla="*/ 87173 h 784523"/>
                <a:gd name="connsiteX56" fmla="*/ 491229 w 869285"/>
                <a:gd name="connsiteY56" fmla="*/ 66100 h 784523"/>
                <a:gd name="connsiteX57" fmla="*/ 467749 w 869285"/>
                <a:gd name="connsiteY57" fmla="*/ 68287 h 784523"/>
                <a:gd name="connsiteX58" fmla="*/ 458197 w 869285"/>
                <a:gd name="connsiteY58" fmla="*/ 78569 h 784523"/>
                <a:gd name="connsiteX59" fmla="*/ 455208 w 869285"/>
                <a:gd name="connsiteY59" fmla="*/ 95267 h 784523"/>
                <a:gd name="connsiteX60" fmla="*/ 444197 w 869285"/>
                <a:gd name="connsiteY60" fmla="*/ 103945 h 784523"/>
                <a:gd name="connsiteX61" fmla="*/ 438983 w 869285"/>
                <a:gd name="connsiteY61" fmla="*/ 110762 h 784523"/>
                <a:gd name="connsiteX62" fmla="*/ 432165 w 869285"/>
                <a:gd name="connsiteY62" fmla="*/ 105549 h 784523"/>
                <a:gd name="connsiteX63" fmla="*/ 409196 w 869285"/>
                <a:gd name="connsiteY63" fmla="*/ 108830 h 784523"/>
                <a:gd name="connsiteX64" fmla="*/ 391695 w 869285"/>
                <a:gd name="connsiteY64" fmla="*/ 133622 h 784523"/>
                <a:gd name="connsiteX65" fmla="*/ 413571 w 869285"/>
                <a:gd name="connsiteY65" fmla="*/ 132018 h 784523"/>
                <a:gd name="connsiteX66" fmla="*/ 418092 w 869285"/>
                <a:gd name="connsiteY66" fmla="*/ 144998 h 784523"/>
                <a:gd name="connsiteX67" fmla="*/ 415029 w 869285"/>
                <a:gd name="connsiteY67" fmla="*/ 154696 h 784523"/>
                <a:gd name="connsiteX68" fmla="*/ 397529 w 869285"/>
                <a:gd name="connsiteY68" fmla="*/ 156884 h 784523"/>
                <a:gd name="connsiteX69" fmla="*/ 382507 w 869285"/>
                <a:gd name="connsiteY69" fmla="*/ 147112 h 784523"/>
                <a:gd name="connsiteX70" fmla="*/ 364059 w 869285"/>
                <a:gd name="connsiteY70" fmla="*/ 156884 h 784523"/>
                <a:gd name="connsiteX71" fmla="*/ 372007 w 869285"/>
                <a:gd name="connsiteY71" fmla="*/ 126622 h 784523"/>
                <a:gd name="connsiteX72" fmla="*/ 352027 w 869285"/>
                <a:gd name="connsiteY72" fmla="*/ 143904 h 784523"/>
                <a:gd name="connsiteX73" fmla="*/ 330152 w 869285"/>
                <a:gd name="connsiteY73" fmla="*/ 161696 h 784523"/>
                <a:gd name="connsiteX74" fmla="*/ 315568 w 869285"/>
                <a:gd name="connsiteY74" fmla="*/ 181165 h 784523"/>
                <a:gd name="connsiteX75" fmla="*/ 274004 w 869285"/>
                <a:gd name="connsiteY75" fmla="*/ 206031 h 784523"/>
                <a:gd name="connsiteX76" fmla="*/ 285526 w 869285"/>
                <a:gd name="connsiteY76" fmla="*/ 207052 h 784523"/>
                <a:gd name="connsiteX77" fmla="*/ 310610 w 869285"/>
                <a:gd name="connsiteY77" fmla="*/ 193562 h 784523"/>
                <a:gd name="connsiteX78" fmla="*/ 343569 w 869285"/>
                <a:gd name="connsiteY78" fmla="*/ 180582 h 784523"/>
                <a:gd name="connsiteX79" fmla="*/ 361711 w 869285"/>
                <a:gd name="connsiteY79" fmla="*/ 180013 h 784523"/>
                <a:gd name="connsiteX80" fmla="*/ 363622 w 869285"/>
                <a:gd name="connsiteY80" fmla="*/ 177374 h 784523"/>
                <a:gd name="connsiteX81" fmla="*/ 384622 w 869285"/>
                <a:gd name="connsiteY81" fmla="*/ 175769 h 784523"/>
                <a:gd name="connsiteX82" fmla="*/ 381632 w 869285"/>
                <a:gd name="connsiteY82" fmla="*/ 195239 h 784523"/>
                <a:gd name="connsiteX83" fmla="*/ 372080 w 869285"/>
                <a:gd name="connsiteY83" fmla="*/ 201145 h 784523"/>
                <a:gd name="connsiteX84" fmla="*/ 358590 w 869285"/>
                <a:gd name="connsiteY84" fmla="*/ 193853 h 784523"/>
                <a:gd name="connsiteX85" fmla="*/ 342621 w 869285"/>
                <a:gd name="connsiteY85" fmla="*/ 209020 h 784523"/>
                <a:gd name="connsiteX86" fmla="*/ 329058 w 869285"/>
                <a:gd name="connsiteY86" fmla="*/ 235490 h 784523"/>
                <a:gd name="connsiteX87" fmla="*/ 316589 w 869285"/>
                <a:gd name="connsiteY87" fmla="*/ 246792 h 784523"/>
                <a:gd name="connsiteX88" fmla="*/ 285526 w 869285"/>
                <a:gd name="connsiteY88" fmla="*/ 292731 h 784523"/>
                <a:gd name="connsiteX89" fmla="*/ 280057 w 869285"/>
                <a:gd name="connsiteY89" fmla="*/ 319711 h 784523"/>
                <a:gd name="connsiteX90" fmla="*/ 253587 w 869285"/>
                <a:gd name="connsiteY90" fmla="*/ 324596 h 784523"/>
                <a:gd name="connsiteX91" fmla="*/ 249066 w 869285"/>
                <a:gd name="connsiteY91" fmla="*/ 358066 h 784523"/>
                <a:gd name="connsiteX92" fmla="*/ 249066 w 869285"/>
                <a:gd name="connsiteY92" fmla="*/ 382931 h 784523"/>
                <a:gd name="connsiteX93" fmla="*/ 228066 w 869285"/>
                <a:gd name="connsiteY93" fmla="*/ 386140 h 784523"/>
                <a:gd name="connsiteX94" fmla="*/ 204513 w 869285"/>
                <a:gd name="connsiteY94" fmla="*/ 394234 h 784523"/>
                <a:gd name="connsiteX95" fmla="*/ 223545 w 869285"/>
                <a:gd name="connsiteY95" fmla="*/ 416912 h 784523"/>
                <a:gd name="connsiteX96" fmla="*/ 213045 w 869285"/>
                <a:gd name="connsiteY96" fmla="*/ 421797 h 784523"/>
                <a:gd name="connsiteX97" fmla="*/ 200430 w 869285"/>
                <a:gd name="connsiteY97" fmla="*/ 423912 h 784523"/>
                <a:gd name="connsiteX98" fmla="*/ 198898 w 869285"/>
                <a:gd name="connsiteY98" fmla="*/ 434558 h 784523"/>
                <a:gd name="connsiteX99" fmla="*/ 122917 w 869285"/>
                <a:gd name="connsiteY99" fmla="*/ 505435 h 784523"/>
                <a:gd name="connsiteX100" fmla="*/ 97323 w 869285"/>
                <a:gd name="connsiteY100" fmla="*/ 507695 h 784523"/>
                <a:gd name="connsiteX101" fmla="*/ 86312 w 869285"/>
                <a:gd name="connsiteY101" fmla="*/ 510102 h 784523"/>
                <a:gd name="connsiteX102" fmla="*/ 77051 w 869285"/>
                <a:gd name="connsiteY102" fmla="*/ 520821 h 784523"/>
                <a:gd name="connsiteX103" fmla="*/ 77562 w 869285"/>
                <a:gd name="connsiteY103" fmla="*/ 523592 h 784523"/>
                <a:gd name="connsiteX104" fmla="*/ 89958 w 869285"/>
                <a:gd name="connsiteY104" fmla="*/ 530300 h 784523"/>
                <a:gd name="connsiteX105" fmla="*/ 77853 w 869285"/>
                <a:gd name="connsiteY105" fmla="*/ 533800 h 784523"/>
                <a:gd name="connsiteX106" fmla="*/ 67645 w 869285"/>
                <a:gd name="connsiteY106" fmla="*/ 553124 h 784523"/>
                <a:gd name="connsiteX107" fmla="*/ 23893 w 869285"/>
                <a:gd name="connsiteY107" fmla="*/ 576093 h 784523"/>
                <a:gd name="connsiteX108" fmla="*/ 28779 w 869285"/>
                <a:gd name="connsiteY108" fmla="*/ 604896 h 784523"/>
                <a:gd name="connsiteX109" fmla="*/ 14195 w 869285"/>
                <a:gd name="connsiteY109" fmla="*/ 641720 h 784523"/>
                <a:gd name="connsiteX110" fmla="*/ 2966 w 869285"/>
                <a:gd name="connsiteY110" fmla="*/ 652366 h 784523"/>
                <a:gd name="connsiteX111" fmla="*/ 2237 w 869285"/>
                <a:gd name="connsiteY111" fmla="*/ 665345 h 784523"/>
                <a:gd name="connsiteX112" fmla="*/ 19737 w 869285"/>
                <a:gd name="connsiteY112" fmla="*/ 671252 h 784523"/>
                <a:gd name="connsiteX113" fmla="*/ 43800 w 869285"/>
                <a:gd name="connsiteY113" fmla="*/ 661554 h 784523"/>
                <a:gd name="connsiteX114" fmla="*/ 49780 w 869285"/>
                <a:gd name="connsiteY114" fmla="*/ 672929 h 784523"/>
                <a:gd name="connsiteX115" fmla="*/ 32279 w 869285"/>
                <a:gd name="connsiteY115" fmla="*/ 688023 h 784523"/>
                <a:gd name="connsiteX116" fmla="*/ 18789 w 869285"/>
                <a:gd name="connsiteY116" fmla="*/ 684231 h 784523"/>
                <a:gd name="connsiteX117" fmla="*/ 7268 w 869285"/>
                <a:gd name="connsiteY117" fmla="*/ 695023 h 784523"/>
                <a:gd name="connsiteX118" fmla="*/ 4789 w 869285"/>
                <a:gd name="connsiteY118" fmla="*/ 716899 h 784523"/>
                <a:gd name="connsiteX119" fmla="*/ 23748 w 869285"/>
                <a:gd name="connsiteY119" fmla="*/ 714201 h 784523"/>
                <a:gd name="connsiteX120" fmla="*/ 41759 w 869285"/>
                <a:gd name="connsiteY120" fmla="*/ 716389 h 784523"/>
                <a:gd name="connsiteX121" fmla="*/ 33300 w 869285"/>
                <a:gd name="connsiteY121" fmla="*/ 730972 h 784523"/>
                <a:gd name="connsiteX122" fmla="*/ 21706 w 869285"/>
                <a:gd name="connsiteY122" fmla="*/ 739577 h 784523"/>
                <a:gd name="connsiteX123" fmla="*/ 30237 w 869285"/>
                <a:gd name="connsiteY123" fmla="*/ 748108 h 784523"/>
                <a:gd name="connsiteX124" fmla="*/ 30237 w 869285"/>
                <a:gd name="connsiteY124" fmla="*/ 748108 h 784523"/>
                <a:gd name="connsiteX125" fmla="*/ 31112 w 869285"/>
                <a:gd name="connsiteY125" fmla="*/ 748618 h 784523"/>
                <a:gd name="connsiteX126" fmla="*/ 39498 w 869285"/>
                <a:gd name="connsiteY126" fmla="*/ 753285 h 784523"/>
                <a:gd name="connsiteX127" fmla="*/ 63561 w 869285"/>
                <a:gd name="connsiteY127" fmla="*/ 770130 h 784523"/>
                <a:gd name="connsiteX128" fmla="*/ 70853 w 869285"/>
                <a:gd name="connsiteY128" fmla="*/ 780411 h 784523"/>
                <a:gd name="connsiteX129" fmla="*/ 94114 w 869285"/>
                <a:gd name="connsiteY129" fmla="*/ 783838 h 784523"/>
                <a:gd name="connsiteX130" fmla="*/ 157189 w 869285"/>
                <a:gd name="connsiteY130" fmla="*/ 733597 h 784523"/>
                <a:gd name="connsiteX131" fmla="*/ 180669 w 869285"/>
                <a:gd name="connsiteY131" fmla="*/ 728201 h 784523"/>
                <a:gd name="connsiteX132" fmla="*/ 189200 w 869285"/>
                <a:gd name="connsiteY132" fmla="*/ 701732 h 784523"/>
                <a:gd name="connsiteX133" fmla="*/ 202690 w 869285"/>
                <a:gd name="connsiteY133" fmla="*/ 721711 h 784523"/>
                <a:gd name="connsiteX134" fmla="*/ 210711 w 869285"/>
                <a:gd name="connsiteY134" fmla="*/ 738264 h 784523"/>
                <a:gd name="connsiteX135" fmla="*/ 221284 w 869285"/>
                <a:gd name="connsiteY135" fmla="*/ 739868 h 784523"/>
                <a:gd name="connsiteX136" fmla="*/ 229305 w 869285"/>
                <a:gd name="connsiteY136" fmla="*/ 715586 h 784523"/>
                <a:gd name="connsiteX137" fmla="*/ 234191 w 869285"/>
                <a:gd name="connsiteY137" fmla="*/ 686054 h 784523"/>
                <a:gd name="connsiteX138" fmla="*/ 256650 w 869285"/>
                <a:gd name="connsiteY138" fmla="*/ 677450 h 784523"/>
                <a:gd name="connsiteX139" fmla="*/ 255046 w 869285"/>
                <a:gd name="connsiteY139" fmla="*/ 642741 h 784523"/>
                <a:gd name="connsiteX140" fmla="*/ 253441 w 869285"/>
                <a:gd name="connsiteY140" fmla="*/ 625386 h 784523"/>
                <a:gd name="connsiteX141" fmla="*/ 266348 w 869285"/>
                <a:gd name="connsiteY141" fmla="*/ 606281 h 784523"/>
                <a:gd name="connsiteX142" fmla="*/ 243816 w 869285"/>
                <a:gd name="connsiteY142" fmla="*/ 580249 h 784523"/>
                <a:gd name="connsiteX143" fmla="*/ 245420 w 869285"/>
                <a:gd name="connsiteY143" fmla="*/ 545540 h 784523"/>
                <a:gd name="connsiteX144" fmla="*/ 245420 w 869285"/>
                <a:gd name="connsiteY144" fmla="*/ 509081 h 784523"/>
                <a:gd name="connsiteX145" fmla="*/ 248629 w 869285"/>
                <a:gd name="connsiteY145" fmla="*/ 472621 h 784523"/>
                <a:gd name="connsiteX146" fmla="*/ 282390 w 869285"/>
                <a:gd name="connsiteY146" fmla="*/ 448339 h 784523"/>
                <a:gd name="connsiteX147" fmla="*/ 304922 w 869285"/>
                <a:gd name="connsiteY147" fmla="*/ 446589 h 784523"/>
                <a:gd name="connsiteX148" fmla="*/ 304922 w 869285"/>
                <a:gd name="connsiteY148" fmla="*/ 425735 h 784523"/>
                <a:gd name="connsiteX149" fmla="*/ 296828 w 869285"/>
                <a:gd name="connsiteY149" fmla="*/ 406703 h 784523"/>
                <a:gd name="connsiteX150" fmla="*/ 319360 w 869285"/>
                <a:gd name="connsiteY150" fmla="*/ 359816 h 784523"/>
                <a:gd name="connsiteX151" fmla="*/ 320964 w 869285"/>
                <a:gd name="connsiteY151" fmla="*/ 326857 h 784523"/>
                <a:gd name="connsiteX152" fmla="*/ 346705 w 869285"/>
                <a:gd name="connsiteY152" fmla="*/ 319930 h 784523"/>
                <a:gd name="connsiteX153" fmla="*/ 353121 w 869285"/>
                <a:gd name="connsiteY153" fmla="*/ 299075 h 784523"/>
                <a:gd name="connsiteX154" fmla="*/ 370768 w 869285"/>
                <a:gd name="connsiteY154" fmla="*/ 271366 h 784523"/>
                <a:gd name="connsiteX155" fmla="*/ 378789 w 869285"/>
                <a:gd name="connsiteY155" fmla="*/ 252261 h 784523"/>
                <a:gd name="connsiteX156" fmla="*/ 388487 w 869285"/>
                <a:gd name="connsiteY156" fmla="*/ 226229 h 784523"/>
                <a:gd name="connsiteX157" fmla="*/ 414227 w 869285"/>
                <a:gd name="connsiteY157" fmla="*/ 205374 h 784523"/>
                <a:gd name="connsiteX158" fmla="*/ 439894 w 869285"/>
                <a:gd name="connsiteY158" fmla="*/ 195020 h 784523"/>
                <a:gd name="connsiteX159" fmla="*/ 447916 w 869285"/>
                <a:gd name="connsiteY159" fmla="*/ 168988 h 784523"/>
                <a:gd name="connsiteX160" fmla="*/ 483281 w 869285"/>
                <a:gd name="connsiteY160" fmla="*/ 176280 h 784523"/>
                <a:gd name="connsiteX161" fmla="*/ 505813 w 869285"/>
                <a:gd name="connsiteY161" fmla="*/ 168988 h 784523"/>
                <a:gd name="connsiteX162" fmla="*/ 525136 w 869285"/>
                <a:gd name="connsiteY162" fmla="*/ 141206 h 784523"/>
                <a:gd name="connsiteX163" fmla="*/ 528345 w 869285"/>
                <a:gd name="connsiteY163" fmla="*/ 143394 h 784523"/>
                <a:gd name="connsiteX164" fmla="*/ 550804 w 869285"/>
                <a:gd name="connsiteY164" fmla="*/ 125601 h 784523"/>
                <a:gd name="connsiteX165" fmla="*/ 587774 w 869285"/>
                <a:gd name="connsiteY165" fmla="*/ 154769 h 784523"/>
                <a:gd name="connsiteX166" fmla="*/ 624743 w 869285"/>
                <a:gd name="connsiteY166" fmla="*/ 156519 h 784523"/>
                <a:gd name="connsiteX167" fmla="*/ 650484 w 869285"/>
                <a:gd name="connsiteY167" fmla="*/ 158269 h 784523"/>
                <a:gd name="connsiteX168" fmla="*/ 669807 w 869285"/>
                <a:gd name="connsiteY168" fmla="*/ 163446 h 784523"/>
                <a:gd name="connsiteX169" fmla="*/ 684391 w 869285"/>
                <a:gd name="connsiteY169" fmla="*/ 142664 h 784523"/>
                <a:gd name="connsiteX170" fmla="*/ 690808 w 869285"/>
                <a:gd name="connsiteY170" fmla="*/ 111382 h 784523"/>
                <a:gd name="connsiteX171" fmla="*/ 711735 w 869285"/>
                <a:gd name="connsiteY171" fmla="*/ 87100 h 784523"/>
                <a:gd name="connsiteX172" fmla="*/ 745497 w 869285"/>
                <a:gd name="connsiteY172" fmla="*/ 78423 h 784523"/>
                <a:gd name="connsiteX173" fmla="*/ 772841 w 869285"/>
                <a:gd name="connsiteY173" fmla="*/ 78423 h 784523"/>
                <a:gd name="connsiteX174" fmla="*/ 808207 w 869285"/>
                <a:gd name="connsiteY174" fmla="*/ 104455 h 784523"/>
                <a:gd name="connsiteX175" fmla="*/ 808207 w 869285"/>
                <a:gd name="connsiteY175" fmla="*/ 124799 h 784523"/>
                <a:gd name="connsiteX176" fmla="*/ 823738 w 869285"/>
                <a:gd name="connsiteY176" fmla="*/ 116560 h 784523"/>
                <a:gd name="connsiteX177" fmla="*/ 851739 w 869285"/>
                <a:gd name="connsiteY177" fmla="*/ 102486 h 784523"/>
                <a:gd name="connsiteX178" fmla="*/ 868948 w 869285"/>
                <a:gd name="connsiteY178" fmla="*/ 89434 h 784523"/>
                <a:gd name="connsiteX179" fmla="*/ 843499 w 869285"/>
                <a:gd name="connsiteY179" fmla="*/ 89871 h 78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869285" h="784523">
                  <a:moveTo>
                    <a:pt x="843499" y="89871"/>
                  </a:moveTo>
                  <a:cubicBezTo>
                    <a:pt x="841530" y="97965"/>
                    <a:pt x="828041" y="96361"/>
                    <a:pt x="828478" y="88267"/>
                  </a:cubicBezTo>
                  <a:cubicBezTo>
                    <a:pt x="828916" y="80173"/>
                    <a:pt x="807478" y="73683"/>
                    <a:pt x="806603" y="69892"/>
                  </a:cubicBezTo>
                  <a:cubicBezTo>
                    <a:pt x="805728" y="66100"/>
                    <a:pt x="815644" y="66683"/>
                    <a:pt x="823665" y="71496"/>
                  </a:cubicBezTo>
                  <a:cubicBezTo>
                    <a:pt x="831687" y="76309"/>
                    <a:pt x="837156" y="73100"/>
                    <a:pt x="846124" y="64204"/>
                  </a:cubicBezTo>
                  <a:cubicBezTo>
                    <a:pt x="855093" y="55308"/>
                    <a:pt x="867636" y="62527"/>
                    <a:pt x="869167" y="54433"/>
                  </a:cubicBezTo>
                  <a:cubicBezTo>
                    <a:pt x="870698" y="46339"/>
                    <a:pt x="854583" y="40943"/>
                    <a:pt x="851666" y="36057"/>
                  </a:cubicBezTo>
                  <a:cubicBezTo>
                    <a:pt x="845337" y="28773"/>
                    <a:pt x="835661" y="25316"/>
                    <a:pt x="826145" y="26942"/>
                  </a:cubicBezTo>
                  <a:cubicBezTo>
                    <a:pt x="815134" y="29057"/>
                    <a:pt x="814623" y="24244"/>
                    <a:pt x="808134" y="17755"/>
                  </a:cubicBezTo>
                  <a:cubicBezTo>
                    <a:pt x="806260" y="16114"/>
                    <a:pt x="803722" y="15443"/>
                    <a:pt x="801279" y="15932"/>
                  </a:cubicBezTo>
                  <a:cubicBezTo>
                    <a:pt x="797852" y="18149"/>
                    <a:pt x="794119" y="19848"/>
                    <a:pt x="790196" y="20963"/>
                  </a:cubicBezTo>
                  <a:cubicBezTo>
                    <a:pt x="785120" y="24857"/>
                    <a:pt x="782007" y="30771"/>
                    <a:pt x="781664" y="37151"/>
                  </a:cubicBezTo>
                  <a:cubicBezTo>
                    <a:pt x="781664" y="52318"/>
                    <a:pt x="769122" y="48527"/>
                    <a:pt x="773570" y="40432"/>
                  </a:cubicBezTo>
                  <a:cubicBezTo>
                    <a:pt x="777435" y="33505"/>
                    <a:pt x="770362" y="25338"/>
                    <a:pt x="774518" y="21474"/>
                  </a:cubicBezTo>
                  <a:cubicBezTo>
                    <a:pt x="773454" y="21196"/>
                    <a:pt x="772404" y="20861"/>
                    <a:pt x="771383" y="20453"/>
                  </a:cubicBezTo>
                  <a:cubicBezTo>
                    <a:pt x="767409" y="18929"/>
                    <a:pt x="763340" y="17660"/>
                    <a:pt x="759205" y="16661"/>
                  </a:cubicBezTo>
                  <a:cubicBezTo>
                    <a:pt x="757944" y="16661"/>
                    <a:pt x="757360" y="16515"/>
                    <a:pt x="757455" y="16224"/>
                  </a:cubicBezTo>
                  <a:lnTo>
                    <a:pt x="754247" y="16224"/>
                  </a:lnTo>
                  <a:cubicBezTo>
                    <a:pt x="749872" y="16224"/>
                    <a:pt x="745642" y="16224"/>
                    <a:pt x="741340" y="16224"/>
                  </a:cubicBezTo>
                  <a:cubicBezTo>
                    <a:pt x="741362" y="17558"/>
                    <a:pt x="741793" y="18863"/>
                    <a:pt x="742580" y="19942"/>
                  </a:cubicBezTo>
                  <a:cubicBezTo>
                    <a:pt x="747101" y="25411"/>
                    <a:pt x="730038" y="48599"/>
                    <a:pt x="722527" y="48599"/>
                  </a:cubicBezTo>
                  <a:cubicBezTo>
                    <a:pt x="715017" y="48599"/>
                    <a:pt x="723548" y="28620"/>
                    <a:pt x="723111" y="17828"/>
                  </a:cubicBezTo>
                  <a:cubicBezTo>
                    <a:pt x="723111" y="17828"/>
                    <a:pt x="723111" y="17828"/>
                    <a:pt x="723111" y="17828"/>
                  </a:cubicBezTo>
                  <a:cubicBezTo>
                    <a:pt x="720150" y="17587"/>
                    <a:pt x="717226" y="17069"/>
                    <a:pt x="714360" y="16296"/>
                  </a:cubicBezTo>
                  <a:cubicBezTo>
                    <a:pt x="709788" y="20868"/>
                    <a:pt x="705523" y="25739"/>
                    <a:pt x="701600" y="30880"/>
                  </a:cubicBezTo>
                  <a:cubicBezTo>
                    <a:pt x="687672" y="48162"/>
                    <a:pt x="677172" y="63839"/>
                    <a:pt x="669151" y="65443"/>
                  </a:cubicBezTo>
                  <a:cubicBezTo>
                    <a:pt x="661130" y="67048"/>
                    <a:pt x="661859" y="49766"/>
                    <a:pt x="675130" y="42255"/>
                  </a:cubicBezTo>
                  <a:cubicBezTo>
                    <a:pt x="688401" y="34745"/>
                    <a:pt x="688620" y="14109"/>
                    <a:pt x="697006" y="14109"/>
                  </a:cubicBezTo>
                  <a:cubicBezTo>
                    <a:pt x="699449" y="14357"/>
                    <a:pt x="701767" y="12957"/>
                    <a:pt x="702694" y="10682"/>
                  </a:cubicBezTo>
                  <a:cubicBezTo>
                    <a:pt x="699033" y="7852"/>
                    <a:pt x="695963" y="4338"/>
                    <a:pt x="693651" y="327"/>
                  </a:cubicBezTo>
                  <a:lnTo>
                    <a:pt x="692995" y="327"/>
                  </a:lnTo>
                  <a:cubicBezTo>
                    <a:pt x="680453" y="-2881"/>
                    <a:pt x="678411" y="12213"/>
                    <a:pt x="674474" y="16515"/>
                  </a:cubicBezTo>
                  <a:cubicBezTo>
                    <a:pt x="672286" y="18849"/>
                    <a:pt x="665213" y="16515"/>
                    <a:pt x="659307" y="14401"/>
                  </a:cubicBezTo>
                  <a:cubicBezTo>
                    <a:pt x="655143" y="16821"/>
                    <a:pt x="650528" y="18360"/>
                    <a:pt x="645744" y="18921"/>
                  </a:cubicBezTo>
                  <a:cubicBezTo>
                    <a:pt x="643097" y="20686"/>
                    <a:pt x="642375" y="24259"/>
                    <a:pt x="644140" y="26906"/>
                  </a:cubicBezTo>
                  <a:cubicBezTo>
                    <a:pt x="644234" y="27045"/>
                    <a:pt x="644329" y="27176"/>
                    <a:pt x="644431" y="27307"/>
                  </a:cubicBezTo>
                  <a:cubicBezTo>
                    <a:pt x="649463" y="35401"/>
                    <a:pt x="641952" y="42474"/>
                    <a:pt x="637139" y="32703"/>
                  </a:cubicBezTo>
                  <a:cubicBezTo>
                    <a:pt x="632327" y="22932"/>
                    <a:pt x="619639" y="30588"/>
                    <a:pt x="613660" y="41380"/>
                  </a:cubicBezTo>
                  <a:cubicBezTo>
                    <a:pt x="607680" y="52172"/>
                    <a:pt x="599659" y="51589"/>
                    <a:pt x="605639" y="55381"/>
                  </a:cubicBezTo>
                  <a:cubicBezTo>
                    <a:pt x="610801" y="60295"/>
                    <a:pt x="611005" y="68462"/>
                    <a:pt x="606091" y="73625"/>
                  </a:cubicBezTo>
                  <a:cubicBezTo>
                    <a:pt x="604968" y="74814"/>
                    <a:pt x="603626" y="75769"/>
                    <a:pt x="602138" y="76454"/>
                  </a:cubicBezTo>
                  <a:cubicBezTo>
                    <a:pt x="593170" y="79152"/>
                    <a:pt x="596670" y="49985"/>
                    <a:pt x="589670" y="52683"/>
                  </a:cubicBezTo>
                  <a:cubicBezTo>
                    <a:pt x="582669" y="55381"/>
                    <a:pt x="587117" y="38682"/>
                    <a:pt x="596961" y="38682"/>
                  </a:cubicBezTo>
                  <a:cubicBezTo>
                    <a:pt x="604253" y="38682"/>
                    <a:pt x="611035" y="30297"/>
                    <a:pt x="613806" y="24463"/>
                  </a:cubicBezTo>
                  <a:cubicBezTo>
                    <a:pt x="606003" y="27161"/>
                    <a:pt x="598347" y="30005"/>
                    <a:pt x="590326" y="31755"/>
                  </a:cubicBezTo>
                  <a:cubicBezTo>
                    <a:pt x="583107" y="33607"/>
                    <a:pt x="575509" y="33330"/>
                    <a:pt x="568450" y="30953"/>
                  </a:cubicBezTo>
                  <a:cubicBezTo>
                    <a:pt x="563856" y="35620"/>
                    <a:pt x="566700" y="46412"/>
                    <a:pt x="577273" y="52829"/>
                  </a:cubicBezTo>
                  <a:cubicBezTo>
                    <a:pt x="591274" y="61506"/>
                    <a:pt x="574794" y="66902"/>
                    <a:pt x="567794" y="60121"/>
                  </a:cubicBezTo>
                  <a:cubicBezTo>
                    <a:pt x="560794" y="53339"/>
                    <a:pt x="549783" y="56912"/>
                    <a:pt x="542272" y="60704"/>
                  </a:cubicBezTo>
                  <a:cubicBezTo>
                    <a:pt x="534762" y="64496"/>
                    <a:pt x="560283" y="74194"/>
                    <a:pt x="561304" y="79079"/>
                  </a:cubicBezTo>
                  <a:cubicBezTo>
                    <a:pt x="562325" y="83965"/>
                    <a:pt x="548252" y="73100"/>
                    <a:pt x="545262" y="76892"/>
                  </a:cubicBezTo>
                  <a:cubicBezTo>
                    <a:pt x="542272" y="80683"/>
                    <a:pt x="528272" y="74194"/>
                    <a:pt x="527251" y="65006"/>
                  </a:cubicBezTo>
                  <a:cubicBezTo>
                    <a:pt x="526230" y="55818"/>
                    <a:pt x="503698" y="68798"/>
                    <a:pt x="516240" y="72298"/>
                  </a:cubicBezTo>
                  <a:cubicBezTo>
                    <a:pt x="528782" y="75798"/>
                    <a:pt x="524261" y="84184"/>
                    <a:pt x="524261" y="96069"/>
                  </a:cubicBezTo>
                  <a:cubicBezTo>
                    <a:pt x="524261" y="107955"/>
                    <a:pt x="509678" y="98767"/>
                    <a:pt x="512740" y="88778"/>
                  </a:cubicBezTo>
                  <a:cubicBezTo>
                    <a:pt x="515803" y="78788"/>
                    <a:pt x="503698" y="80683"/>
                    <a:pt x="493781" y="87173"/>
                  </a:cubicBezTo>
                  <a:cubicBezTo>
                    <a:pt x="483865" y="93663"/>
                    <a:pt x="495240" y="75288"/>
                    <a:pt x="491229" y="66100"/>
                  </a:cubicBezTo>
                  <a:cubicBezTo>
                    <a:pt x="487219" y="56912"/>
                    <a:pt x="478250" y="66100"/>
                    <a:pt x="467749" y="68287"/>
                  </a:cubicBezTo>
                  <a:cubicBezTo>
                    <a:pt x="457249" y="70475"/>
                    <a:pt x="451707" y="70985"/>
                    <a:pt x="458197" y="78569"/>
                  </a:cubicBezTo>
                  <a:cubicBezTo>
                    <a:pt x="464687" y="86152"/>
                    <a:pt x="463739" y="96871"/>
                    <a:pt x="455208" y="95267"/>
                  </a:cubicBezTo>
                  <a:cubicBezTo>
                    <a:pt x="446676" y="93663"/>
                    <a:pt x="443249" y="95267"/>
                    <a:pt x="444197" y="103945"/>
                  </a:cubicBezTo>
                  <a:cubicBezTo>
                    <a:pt x="444641" y="107270"/>
                    <a:pt x="442308" y="110318"/>
                    <a:pt x="438983" y="110762"/>
                  </a:cubicBezTo>
                  <a:cubicBezTo>
                    <a:pt x="435658" y="111207"/>
                    <a:pt x="432610" y="108874"/>
                    <a:pt x="432165" y="105549"/>
                  </a:cubicBezTo>
                  <a:cubicBezTo>
                    <a:pt x="431217" y="98257"/>
                    <a:pt x="414227" y="100153"/>
                    <a:pt x="409196" y="108830"/>
                  </a:cubicBezTo>
                  <a:cubicBezTo>
                    <a:pt x="404165" y="117508"/>
                    <a:pt x="390164" y="123924"/>
                    <a:pt x="391695" y="133622"/>
                  </a:cubicBezTo>
                  <a:cubicBezTo>
                    <a:pt x="393227" y="143321"/>
                    <a:pt x="404165" y="128737"/>
                    <a:pt x="413571" y="132018"/>
                  </a:cubicBezTo>
                  <a:cubicBezTo>
                    <a:pt x="422977" y="135300"/>
                    <a:pt x="413060" y="140112"/>
                    <a:pt x="418092" y="144998"/>
                  </a:cubicBezTo>
                  <a:cubicBezTo>
                    <a:pt x="423123" y="149883"/>
                    <a:pt x="422029" y="161696"/>
                    <a:pt x="415029" y="154696"/>
                  </a:cubicBezTo>
                  <a:cubicBezTo>
                    <a:pt x="408029" y="147696"/>
                    <a:pt x="399060" y="145508"/>
                    <a:pt x="397529" y="156884"/>
                  </a:cubicBezTo>
                  <a:cubicBezTo>
                    <a:pt x="395998" y="168259"/>
                    <a:pt x="388560" y="155206"/>
                    <a:pt x="382507" y="147112"/>
                  </a:cubicBezTo>
                  <a:cubicBezTo>
                    <a:pt x="376455" y="139018"/>
                    <a:pt x="370549" y="162279"/>
                    <a:pt x="364059" y="156884"/>
                  </a:cubicBezTo>
                  <a:cubicBezTo>
                    <a:pt x="357569" y="151488"/>
                    <a:pt x="377039" y="135008"/>
                    <a:pt x="372007" y="126622"/>
                  </a:cubicBezTo>
                  <a:cubicBezTo>
                    <a:pt x="366976" y="118237"/>
                    <a:pt x="363476" y="131508"/>
                    <a:pt x="352027" y="143904"/>
                  </a:cubicBezTo>
                  <a:cubicBezTo>
                    <a:pt x="340579" y="156300"/>
                    <a:pt x="325047" y="155790"/>
                    <a:pt x="330152" y="161696"/>
                  </a:cubicBezTo>
                  <a:cubicBezTo>
                    <a:pt x="335256" y="167603"/>
                    <a:pt x="318631" y="170884"/>
                    <a:pt x="315568" y="181165"/>
                  </a:cubicBezTo>
                  <a:cubicBezTo>
                    <a:pt x="312506" y="191447"/>
                    <a:pt x="289026" y="195239"/>
                    <a:pt x="274004" y="206031"/>
                  </a:cubicBezTo>
                  <a:cubicBezTo>
                    <a:pt x="258983" y="216823"/>
                    <a:pt x="277067" y="217333"/>
                    <a:pt x="285526" y="207052"/>
                  </a:cubicBezTo>
                  <a:cubicBezTo>
                    <a:pt x="293984" y="196770"/>
                    <a:pt x="297120" y="202749"/>
                    <a:pt x="310610" y="193562"/>
                  </a:cubicBezTo>
                  <a:cubicBezTo>
                    <a:pt x="324100" y="184374"/>
                    <a:pt x="338611" y="176863"/>
                    <a:pt x="343569" y="180582"/>
                  </a:cubicBezTo>
                  <a:cubicBezTo>
                    <a:pt x="348739" y="185431"/>
                    <a:pt x="356855" y="185183"/>
                    <a:pt x="361711" y="180013"/>
                  </a:cubicBezTo>
                  <a:cubicBezTo>
                    <a:pt x="362455" y="179218"/>
                    <a:pt x="363097" y="178329"/>
                    <a:pt x="363622" y="177374"/>
                  </a:cubicBezTo>
                  <a:cubicBezTo>
                    <a:pt x="370111" y="167676"/>
                    <a:pt x="378205" y="170082"/>
                    <a:pt x="384622" y="175769"/>
                  </a:cubicBezTo>
                  <a:cubicBezTo>
                    <a:pt x="391039" y="181457"/>
                    <a:pt x="373612" y="186562"/>
                    <a:pt x="381632" y="195239"/>
                  </a:cubicBezTo>
                  <a:cubicBezTo>
                    <a:pt x="389654" y="203916"/>
                    <a:pt x="372080" y="208656"/>
                    <a:pt x="372080" y="201145"/>
                  </a:cubicBezTo>
                  <a:cubicBezTo>
                    <a:pt x="372080" y="193635"/>
                    <a:pt x="362090" y="187072"/>
                    <a:pt x="358590" y="193853"/>
                  </a:cubicBezTo>
                  <a:cubicBezTo>
                    <a:pt x="355090" y="200635"/>
                    <a:pt x="349111" y="208437"/>
                    <a:pt x="342621" y="209020"/>
                  </a:cubicBezTo>
                  <a:cubicBezTo>
                    <a:pt x="336131" y="209604"/>
                    <a:pt x="329058" y="222510"/>
                    <a:pt x="329058" y="235490"/>
                  </a:cubicBezTo>
                  <a:cubicBezTo>
                    <a:pt x="329058" y="248469"/>
                    <a:pt x="317537" y="235490"/>
                    <a:pt x="316589" y="246792"/>
                  </a:cubicBezTo>
                  <a:cubicBezTo>
                    <a:pt x="315641" y="258095"/>
                    <a:pt x="299599" y="278147"/>
                    <a:pt x="285526" y="292731"/>
                  </a:cubicBezTo>
                  <a:cubicBezTo>
                    <a:pt x="271452" y="307315"/>
                    <a:pt x="284578" y="310523"/>
                    <a:pt x="280057" y="319711"/>
                  </a:cubicBezTo>
                  <a:cubicBezTo>
                    <a:pt x="275536" y="328899"/>
                    <a:pt x="259056" y="320805"/>
                    <a:pt x="253587" y="324596"/>
                  </a:cubicBezTo>
                  <a:cubicBezTo>
                    <a:pt x="248118" y="328388"/>
                    <a:pt x="256577" y="351066"/>
                    <a:pt x="249066" y="358066"/>
                  </a:cubicBezTo>
                  <a:cubicBezTo>
                    <a:pt x="241556" y="365066"/>
                    <a:pt x="249066" y="374838"/>
                    <a:pt x="249066" y="382931"/>
                  </a:cubicBezTo>
                  <a:cubicBezTo>
                    <a:pt x="249066" y="391025"/>
                    <a:pt x="229524" y="378046"/>
                    <a:pt x="228066" y="386140"/>
                  </a:cubicBezTo>
                  <a:cubicBezTo>
                    <a:pt x="226607" y="394234"/>
                    <a:pt x="209545" y="392119"/>
                    <a:pt x="204513" y="394234"/>
                  </a:cubicBezTo>
                  <a:cubicBezTo>
                    <a:pt x="199482" y="396348"/>
                    <a:pt x="214503" y="409328"/>
                    <a:pt x="223545" y="416912"/>
                  </a:cubicBezTo>
                  <a:cubicBezTo>
                    <a:pt x="232587" y="424495"/>
                    <a:pt x="215013" y="430402"/>
                    <a:pt x="213045" y="421797"/>
                  </a:cubicBezTo>
                  <a:cubicBezTo>
                    <a:pt x="211878" y="416766"/>
                    <a:pt x="207138" y="419391"/>
                    <a:pt x="200430" y="423912"/>
                  </a:cubicBezTo>
                  <a:cubicBezTo>
                    <a:pt x="200707" y="427528"/>
                    <a:pt x="200182" y="431167"/>
                    <a:pt x="198898" y="434558"/>
                  </a:cubicBezTo>
                  <a:cubicBezTo>
                    <a:pt x="184315" y="470142"/>
                    <a:pt x="158647" y="489976"/>
                    <a:pt x="122917" y="505435"/>
                  </a:cubicBezTo>
                  <a:cubicBezTo>
                    <a:pt x="114896" y="509088"/>
                    <a:pt x="105862" y="509883"/>
                    <a:pt x="97323" y="507695"/>
                  </a:cubicBezTo>
                  <a:cubicBezTo>
                    <a:pt x="93735" y="508847"/>
                    <a:pt x="90053" y="509649"/>
                    <a:pt x="86312" y="510102"/>
                  </a:cubicBezTo>
                  <a:cubicBezTo>
                    <a:pt x="84015" y="514287"/>
                    <a:pt x="80858" y="517940"/>
                    <a:pt x="77051" y="520821"/>
                  </a:cubicBezTo>
                  <a:cubicBezTo>
                    <a:pt x="77051" y="521696"/>
                    <a:pt x="77051" y="522644"/>
                    <a:pt x="77562" y="523592"/>
                  </a:cubicBezTo>
                  <a:cubicBezTo>
                    <a:pt x="82447" y="525415"/>
                    <a:pt x="88426" y="527019"/>
                    <a:pt x="89958" y="530300"/>
                  </a:cubicBezTo>
                  <a:cubicBezTo>
                    <a:pt x="91489" y="533581"/>
                    <a:pt x="85510" y="534529"/>
                    <a:pt x="77853" y="533800"/>
                  </a:cubicBezTo>
                  <a:cubicBezTo>
                    <a:pt x="76993" y="541289"/>
                    <a:pt x="73347" y="548187"/>
                    <a:pt x="67645" y="553124"/>
                  </a:cubicBezTo>
                  <a:cubicBezTo>
                    <a:pt x="55241" y="564360"/>
                    <a:pt x="40184" y="572265"/>
                    <a:pt x="23893" y="576093"/>
                  </a:cubicBezTo>
                  <a:cubicBezTo>
                    <a:pt x="30143" y="584311"/>
                    <a:pt x="31973" y="595074"/>
                    <a:pt x="28779" y="604896"/>
                  </a:cubicBezTo>
                  <a:cubicBezTo>
                    <a:pt x="26198" y="617955"/>
                    <a:pt x="21254" y="630432"/>
                    <a:pt x="14195" y="641720"/>
                  </a:cubicBezTo>
                  <a:cubicBezTo>
                    <a:pt x="11169" y="645956"/>
                    <a:pt x="7356" y="649566"/>
                    <a:pt x="2966" y="652366"/>
                  </a:cubicBezTo>
                  <a:cubicBezTo>
                    <a:pt x="-709" y="655800"/>
                    <a:pt x="-1030" y="661517"/>
                    <a:pt x="2237" y="665345"/>
                  </a:cubicBezTo>
                  <a:cubicBezTo>
                    <a:pt x="10258" y="677742"/>
                    <a:pt x="16237" y="662064"/>
                    <a:pt x="19737" y="671252"/>
                  </a:cubicBezTo>
                  <a:cubicBezTo>
                    <a:pt x="23237" y="680439"/>
                    <a:pt x="32790" y="672346"/>
                    <a:pt x="43800" y="661554"/>
                  </a:cubicBezTo>
                  <a:cubicBezTo>
                    <a:pt x="54811" y="650762"/>
                    <a:pt x="58821" y="673439"/>
                    <a:pt x="49780" y="672929"/>
                  </a:cubicBezTo>
                  <a:cubicBezTo>
                    <a:pt x="40738" y="672419"/>
                    <a:pt x="30237" y="678252"/>
                    <a:pt x="32279" y="688023"/>
                  </a:cubicBezTo>
                  <a:cubicBezTo>
                    <a:pt x="34321" y="697794"/>
                    <a:pt x="18279" y="696117"/>
                    <a:pt x="18789" y="684231"/>
                  </a:cubicBezTo>
                  <a:cubicBezTo>
                    <a:pt x="19300" y="672346"/>
                    <a:pt x="268" y="686419"/>
                    <a:pt x="7268" y="695023"/>
                  </a:cubicBezTo>
                  <a:cubicBezTo>
                    <a:pt x="14268" y="703628"/>
                    <a:pt x="4789" y="708513"/>
                    <a:pt x="4789" y="716899"/>
                  </a:cubicBezTo>
                  <a:cubicBezTo>
                    <a:pt x="4789" y="725285"/>
                    <a:pt x="18279" y="723389"/>
                    <a:pt x="23748" y="714201"/>
                  </a:cubicBezTo>
                  <a:cubicBezTo>
                    <a:pt x="29216" y="705013"/>
                    <a:pt x="38331" y="706909"/>
                    <a:pt x="41759" y="716389"/>
                  </a:cubicBezTo>
                  <a:cubicBezTo>
                    <a:pt x="45186" y="725868"/>
                    <a:pt x="33300" y="718576"/>
                    <a:pt x="33300" y="730972"/>
                  </a:cubicBezTo>
                  <a:cubicBezTo>
                    <a:pt x="33300" y="741837"/>
                    <a:pt x="27539" y="734910"/>
                    <a:pt x="21706" y="739577"/>
                  </a:cubicBezTo>
                  <a:cubicBezTo>
                    <a:pt x="24885" y="742063"/>
                    <a:pt x="27751" y="744929"/>
                    <a:pt x="30237" y="748108"/>
                  </a:cubicBezTo>
                  <a:lnTo>
                    <a:pt x="30237" y="748108"/>
                  </a:lnTo>
                  <a:cubicBezTo>
                    <a:pt x="26737" y="743514"/>
                    <a:pt x="29435" y="746723"/>
                    <a:pt x="31112" y="748618"/>
                  </a:cubicBezTo>
                  <a:cubicBezTo>
                    <a:pt x="33956" y="750077"/>
                    <a:pt x="36654" y="751754"/>
                    <a:pt x="39498" y="753285"/>
                  </a:cubicBezTo>
                  <a:cubicBezTo>
                    <a:pt x="48263" y="757755"/>
                    <a:pt x="56364" y="763421"/>
                    <a:pt x="63561" y="770130"/>
                  </a:cubicBezTo>
                  <a:cubicBezTo>
                    <a:pt x="66558" y="773119"/>
                    <a:pt x="69030" y="776590"/>
                    <a:pt x="70853" y="780411"/>
                  </a:cubicBezTo>
                  <a:cubicBezTo>
                    <a:pt x="78036" y="784035"/>
                    <a:pt x="86195" y="785238"/>
                    <a:pt x="94114" y="783838"/>
                  </a:cubicBezTo>
                  <a:cubicBezTo>
                    <a:pt x="114167" y="780557"/>
                    <a:pt x="152449" y="740597"/>
                    <a:pt x="157189" y="733597"/>
                  </a:cubicBezTo>
                  <a:cubicBezTo>
                    <a:pt x="161928" y="726597"/>
                    <a:pt x="173231" y="734691"/>
                    <a:pt x="180669" y="728201"/>
                  </a:cubicBezTo>
                  <a:cubicBezTo>
                    <a:pt x="188106" y="721711"/>
                    <a:pt x="183731" y="705013"/>
                    <a:pt x="189200" y="701732"/>
                  </a:cubicBezTo>
                  <a:cubicBezTo>
                    <a:pt x="194669" y="698450"/>
                    <a:pt x="197732" y="719524"/>
                    <a:pt x="202690" y="721711"/>
                  </a:cubicBezTo>
                  <a:cubicBezTo>
                    <a:pt x="207649" y="723899"/>
                    <a:pt x="210565" y="727472"/>
                    <a:pt x="210711" y="738264"/>
                  </a:cubicBezTo>
                  <a:cubicBezTo>
                    <a:pt x="214306" y="737382"/>
                    <a:pt x="218112" y="737958"/>
                    <a:pt x="221284" y="739868"/>
                  </a:cubicBezTo>
                  <a:cubicBezTo>
                    <a:pt x="227701" y="745119"/>
                    <a:pt x="229305" y="722586"/>
                    <a:pt x="229305" y="715586"/>
                  </a:cubicBezTo>
                  <a:cubicBezTo>
                    <a:pt x="229305" y="708586"/>
                    <a:pt x="235795" y="694804"/>
                    <a:pt x="234191" y="686054"/>
                  </a:cubicBezTo>
                  <a:cubicBezTo>
                    <a:pt x="232587" y="677304"/>
                    <a:pt x="253441" y="684377"/>
                    <a:pt x="256650" y="677450"/>
                  </a:cubicBezTo>
                  <a:cubicBezTo>
                    <a:pt x="259858" y="670523"/>
                    <a:pt x="261463" y="646241"/>
                    <a:pt x="255046" y="642741"/>
                  </a:cubicBezTo>
                  <a:cubicBezTo>
                    <a:pt x="248629" y="639240"/>
                    <a:pt x="247024" y="625386"/>
                    <a:pt x="253441" y="625386"/>
                  </a:cubicBezTo>
                  <a:cubicBezTo>
                    <a:pt x="259858" y="625386"/>
                    <a:pt x="268025" y="620136"/>
                    <a:pt x="266348" y="606281"/>
                  </a:cubicBezTo>
                  <a:cubicBezTo>
                    <a:pt x="264671" y="592427"/>
                    <a:pt x="245420" y="594177"/>
                    <a:pt x="243816" y="580249"/>
                  </a:cubicBezTo>
                  <a:cubicBezTo>
                    <a:pt x="242212" y="566322"/>
                    <a:pt x="253441" y="562895"/>
                    <a:pt x="245420" y="545540"/>
                  </a:cubicBezTo>
                  <a:cubicBezTo>
                    <a:pt x="237400" y="528186"/>
                    <a:pt x="248629" y="517758"/>
                    <a:pt x="245420" y="509081"/>
                  </a:cubicBezTo>
                  <a:cubicBezTo>
                    <a:pt x="240192" y="497180"/>
                    <a:pt x="241402" y="483428"/>
                    <a:pt x="248629" y="472621"/>
                  </a:cubicBezTo>
                  <a:cubicBezTo>
                    <a:pt x="258254" y="455267"/>
                    <a:pt x="275973" y="446589"/>
                    <a:pt x="282390" y="448339"/>
                  </a:cubicBezTo>
                  <a:cubicBezTo>
                    <a:pt x="288807" y="450089"/>
                    <a:pt x="300109" y="457017"/>
                    <a:pt x="304922" y="446589"/>
                  </a:cubicBezTo>
                  <a:cubicBezTo>
                    <a:pt x="309735" y="436162"/>
                    <a:pt x="309735" y="427485"/>
                    <a:pt x="304922" y="425735"/>
                  </a:cubicBezTo>
                  <a:cubicBezTo>
                    <a:pt x="300109" y="423985"/>
                    <a:pt x="287203" y="420557"/>
                    <a:pt x="296828" y="406703"/>
                  </a:cubicBezTo>
                  <a:cubicBezTo>
                    <a:pt x="306453" y="392848"/>
                    <a:pt x="317756" y="375421"/>
                    <a:pt x="319360" y="359816"/>
                  </a:cubicBezTo>
                  <a:cubicBezTo>
                    <a:pt x="320964" y="344212"/>
                    <a:pt x="316152" y="332034"/>
                    <a:pt x="320964" y="326857"/>
                  </a:cubicBezTo>
                  <a:cubicBezTo>
                    <a:pt x="325777" y="321680"/>
                    <a:pt x="337079" y="326857"/>
                    <a:pt x="346705" y="319930"/>
                  </a:cubicBezTo>
                  <a:cubicBezTo>
                    <a:pt x="356330" y="313002"/>
                    <a:pt x="348309" y="304325"/>
                    <a:pt x="353121" y="299075"/>
                  </a:cubicBezTo>
                  <a:cubicBezTo>
                    <a:pt x="357934" y="293825"/>
                    <a:pt x="364351" y="276543"/>
                    <a:pt x="370768" y="271366"/>
                  </a:cubicBezTo>
                  <a:cubicBezTo>
                    <a:pt x="377185" y="266189"/>
                    <a:pt x="383674" y="259188"/>
                    <a:pt x="378789" y="252261"/>
                  </a:cubicBezTo>
                  <a:cubicBezTo>
                    <a:pt x="373903" y="245334"/>
                    <a:pt x="388487" y="238334"/>
                    <a:pt x="388487" y="226229"/>
                  </a:cubicBezTo>
                  <a:cubicBezTo>
                    <a:pt x="388487" y="214125"/>
                    <a:pt x="404529" y="205374"/>
                    <a:pt x="414227" y="205374"/>
                  </a:cubicBezTo>
                  <a:cubicBezTo>
                    <a:pt x="423925" y="205374"/>
                    <a:pt x="439894" y="205374"/>
                    <a:pt x="439894" y="195020"/>
                  </a:cubicBezTo>
                  <a:cubicBezTo>
                    <a:pt x="439894" y="184666"/>
                    <a:pt x="433477" y="161988"/>
                    <a:pt x="447916" y="168988"/>
                  </a:cubicBezTo>
                  <a:cubicBezTo>
                    <a:pt x="462353" y="175988"/>
                    <a:pt x="473656" y="167238"/>
                    <a:pt x="483281" y="176280"/>
                  </a:cubicBezTo>
                  <a:cubicBezTo>
                    <a:pt x="492906" y="185322"/>
                    <a:pt x="505813" y="183207"/>
                    <a:pt x="505813" y="168988"/>
                  </a:cubicBezTo>
                  <a:cubicBezTo>
                    <a:pt x="505813" y="154769"/>
                    <a:pt x="510626" y="132529"/>
                    <a:pt x="525136" y="141206"/>
                  </a:cubicBezTo>
                  <a:cubicBezTo>
                    <a:pt x="526230" y="141862"/>
                    <a:pt x="527324" y="142664"/>
                    <a:pt x="528345" y="143394"/>
                  </a:cubicBezTo>
                  <a:cubicBezTo>
                    <a:pt x="533158" y="131800"/>
                    <a:pt x="542272" y="124435"/>
                    <a:pt x="550804" y="125601"/>
                  </a:cubicBezTo>
                  <a:cubicBezTo>
                    <a:pt x="563711" y="127352"/>
                    <a:pt x="571731" y="151633"/>
                    <a:pt x="587774" y="154769"/>
                  </a:cubicBezTo>
                  <a:cubicBezTo>
                    <a:pt x="603816" y="157905"/>
                    <a:pt x="619931" y="165196"/>
                    <a:pt x="624743" y="156519"/>
                  </a:cubicBezTo>
                  <a:cubicBezTo>
                    <a:pt x="629556" y="147842"/>
                    <a:pt x="640858" y="161696"/>
                    <a:pt x="650484" y="158269"/>
                  </a:cubicBezTo>
                  <a:cubicBezTo>
                    <a:pt x="660109" y="154842"/>
                    <a:pt x="660109" y="177374"/>
                    <a:pt x="669807" y="163446"/>
                  </a:cubicBezTo>
                  <a:cubicBezTo>
                    <a:pt x="679505" y="149519"/>
                    <a:pt x="668203" y="140914"/>
                    <a:pt x="684391" y="142664"/>
                  </a:cubicBezTo>
                  <a:cubicBezTo>
                    <a:pt x="700579" y="144415"/>
                    <a:pt x="690808" y="123560"/>
                    <a:pt x="690808" y="111382"/>
                  </a:cubicBezTo>
                  <a:cubicBezTo>
                    <a:pt x="690808" y="99205"/>
                    <a:pt x="711735" y="97528"/>
                    <a:pt x="711735" y="87100"/>
                  </a:cubicBezTo>
                  <a:cubicBezTo>
                    <a:pt x="711735" y="76673"/>
                    <a:pt x="740903" y="85350"/>
                    <a:pt x="745497" y="78423"/>
                  </a:cubicBezTo>
                  <a:cubicBezTo>
                    <a:pt x="750091" y="71496"/>
                    <a:pt x="766351" y="66318"/>
                    <a:pt x="772841" y="78423"/>
                  </a:cubicBezTo>
                  <a:cubicBezTo>
                    <a:pt x="779331" y="90528"/>
                    <a:pt x="806530" y="94028"/>
                    <a:pt x="808207" y="104455"/>
                  </a:cubicBezTo>
                  <a:cubicBezTo>
                    <a:pt x="808571" y="111229"/>
                    <a:pt x="808571" y="118025"/>
                    <a:pt x="808207" y="124799"/>
                  </a:cubicBezTo>
                  <a:cubicBezTo>
                    <a:pt x="812072" y="120082"/>
                    <a:pt x="817664" y="117114"/>
                    <a:pt x="823738" y="116560"/>
                  </a:cubicBezTo>
                  <a:cubicBezTo>
                    <a:pt x="833728" y="116560"/>
                    <a:pt x="842697" y="100299"/>
                    <a:pt x="851739" y="102486"/>
                  </a:cubicBezTo>
                  <a:cubicBezTo>
                    <a:pt x="859031" y="104309"/>
                    <a:pt x="866323" y="102924"/>
                    <a:pt x="868948" y="89434"/>
                  </a:cubicBezTo>
                  <a:cubicBezTo>
                    <a:pt x="860635" y="83236"/>
                    <a:pt x="845322" y="82506"/>
                    <a:pt x="843499" y="89871"/>
                  </a:cubicBezTo>
                  <a:close/>
                </a:path>
              </a:pathLst>
            </a:custGeom>
            <a:grpFill/>
            <a:ln w="3175" cap="flat">
              <a:solidFill>
                <a:srgbClr val="F3F3F3"/>
              </a:solidFill>
              <a:prstDash val="solid"/>
              <a:miter/>
            </a:ln>
          </p:spPr>
          <p:txBody>
            <a:bodyPr rtlCol="0" anchor="ctr"/>
            <a:lstStyle/>
            <a:p>
              <a:endParaRPr lang="pt-PT"/>
            </a:p>
          </p:txBody>
        </p:sp>
        <p:sp>
          <p:nvSpPr>
            <p:cNvPr id="242" name="Forma livre: Forma 241">
              <a:extLst>
                <a:ext uri="{FF2B5EF4-FFF2-40B4-BE49-F238E27FC236}">
                  <a16:creationId xmlns:a16="http://schemas.microsoft.com/office/drawing/2014/main" id="{6D32DA8A-0C07-492E-83A4-5C103857ED87}"/>
                </a:ext>
              </a:extLst>
            </p:cNvPr>
            <p:cNvSpPr/>
            <p:nvPr/>
          </p:nvSpPr>
          <p:spPr>
            <a:xfrm>
              <a:off x="12087085" y="1661413"/>
              <a:ext cx="105283" cy="35162"/>
            </a:xfrm>
            <a:custGeom>
              <a:avLst/>
              <a:gdLst>
                <a:gd name="connsiteX0" fmla="*/ 95783 w 105283"/>
                <a:gd name="connsiteY0" fmla="*/ 15161 h 35162"/>
                <a:gd name="connsiteX1" fmla="*/ 77481 w 105283"/>
                <a:gd name="connsiteY1" fmla="*/ 11953 h 35162"/>
                <a:gd name="connsiteX2" fmla="*/ 50501 w 105283"/>
                <a:gd name="connsiteY2" fmla="*/ 140 h 35162"/>
                <a:gd name="connsiteX3" fmla="*/ 43209 w 105283"/>
                <a:gd name="connsiteY3" fmla="*/ 869 h 35162"/>
                <a:gd name="connsiteX4" fmla="*/ 1208 w 105283"/>
                <a:gd name="connsiteY4" fmla="*/ 14942 h 35162"/>
                <a:gd name="connsiteX5" fmla="*/ 64282 w 105283"/>
                <a:gd name="connsiteY5" fmla="*/ 30036 h 35162"/>
                <a:gd name="connsiteX6" fmla="*/ 105263 w 105283"/>
                <a:gd name="connsiteY6" fmla="*/ 23547 h 35162"/>
                <a:gd name="connsiteX7" fmla="*/ 95783 w 105283"/>
                <a:gd name="connsiteY7" fmla="*/ 15161 h 35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283" h="35162">
                  <a:moveTo>
                    <a:pt x="95783" y="15161"/>
                  </a:moveTo>
                  <a:cubicBezTo>
                    <a:pt x="89803" y="13623"/>
                    <a:pt x="83678" y="12551"/>
                    <a:pt x="77481" y="11953"/>
                  </a:cubicBezTo>
                  <a:cubicBezTo>
                    <a:pt x="67418" y="11253"/>
                    <a:pt x="57866" y="7074"/>
                    <a:pt x="50501" y="140"/>
                  </a:cubicBezTo>
                  <a:cubicBezTo>
                    <a:pt x="48021" y="-370"/>
                    <a:pt x="45542" y="-115"/>
                    <a:pt x="43209" y="869"/>
                  </a:cubicBezTo>
                  <a:cubicBezTo>
                    <a:pt x="35917" y="6338"/>
                    <a:pt x="-7834" y="3713"/>
                    <a:pt x="1208" y="14942"/>
                  </a:cubicBezTo>
                  <a:cubicBezTo>
                    <a:pt x="9229" y="24641"/>
                    <a:pt x="47219" y="19318"/>
                    <a:pt x="64282" y="30036"/>
                  </a:cubicBezTo>
                  <a:cubicBezTo>
                    <a:pt x="81345" y="40756"/>
                    <a:pt x="105263" y="32224"/>
                    <a:pt x="105263" y="23547"/>
                  </a:cubicBezTo>
                  <a:cubicBezTo>
                    <a:pt x="105408" y="21286"/>
                    <a:pt x="101544" y="18297"/>
                    <a:pt x="95783" y="15161"/>
                  </a:cubicBezTo>
                  <a:close/>
                </a:path>
              </a:pathLst>
            </a:custGeom>
            <a:grpFill/>
            <a:ln w="3175" cap="flat">
              <a:solidFill>
                <a:srgbClr val="F3F3F3"/>
              </a:solidFill>
              <a:prstDash val="solid"/>
              <a:miter/>
            </a:ln>
          </p:spPr>
          <p:txBody>
            <a:bodyPr rtlCol="0" anchor="ctr"/>
            <a:lstStyle/>
            <a:p>
              <a:endParaRPr lang="pt-PT"/>
            </a:p>
          </p:txBody>
        </p:sp>
        <p:sp>
          <p:nvSpPr>
            <p:cNvPr id="243" name="Forma livre: Forma 242">
              <a:extLst>
                <a:ext uri="{FF2B5EF4-FFF2-40B4-BE49-F238E27FC236}">
                  <a16:creationId xmlns:a16="http://schemas.microsoft.com/office/drawing/2014/main" id="{02EDEDDF-DA61-471A-8917-CC1B5EABB873}"/>
                </a:ext>
              </a:extLst>
            </p:cNvPr>
            <p:cNvSpPr/>
            <p:nvPr/>
          </p:nvSpPr>
          <p:spPr>
            <a:xfrm>
              <a:off x="10172698" y="3068874"/>
              <a:ext cx="79154" cy="68550"/>
            </a:xfrm>
            <a:custGeom>
              <a:avLst/>
              <a:gdLst>
                <a:gd name="connsiteX0" fmla="*/ 44939 w 79154"/>
                <a:gd name="connsiteY0" fmla="*/ 8322 h 68550"/>
                <a:gd name="connsiteX1" fmla="*/ 12928 w 79154"/>
                <a:gd name="connsiteY1" fmla="*/ 18020 h 68550"/>
                <a:gd name="connsiteX2" fmla="*/ 7970 w 79154"/>
                <a:gd name="connsiteY2" fmla="*/ 66657 h 68550"/>
                <a:gd name="connsiteX3" fmla="*/ 26928 w 79154"/>
                <a:gd name="connsiteY3" fmla="*/ 56886 h 68550"/>
                <a:gd name="connsiteX4" fmla="*/ 52523 w 79154"/>
                <a:gd name="connsiteY4" fmla="*/ 43491 h 68550"/>
                <a:gd name="connsiteX5" fmla="*/ 56096 w 79154"/>
                <a:gd name="connsiteY5" fmla="*/ 45000 h 68550"/>
                <a:gd name="connsiteX6" fmla="*/ 79138 w 79154"/>
                <a:gd name="connsiteY6" fmla="*/ 12624 h 68550"/>
                <a:gd name="connsiteX7" fmla="*/ 44939 w 79154"/>
                <a:gd name="connsiteY7" fmla="*/ 8322 h 6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154" h="68550">
                  <a:moveTo>
                    <a:pt x="44939" y="8322"/>
                  </a:moveTo>
                  <a:cubicBezTo>
                    <a:pt x="40928" y="20208"/>
                    <a:pt x="28970" y="14812"/>
                    <a:pt x="12928" y="18020"/>
                  </a:cubicBezTo>
                  <a:cubicBezTo>
                    <a:pt x="-3114" y="21228"/>
                    <a:pt x="-3625" y="62428"/>
                    <a:pt x="7970" y="66657"/>
                  </a:cubicBezTo>
                  <a:cubicBezTo>
                    <a:pt x="16939" y="69866"/>
                    <a:pt x="23939" y="69866"/>
                    <a:pt x="26928" y="56886"/>
                  </a:cubicBezTo>
                  <a:cubicBezTo>
                    <a:pt x="30282" y="46123"/>
                    <a:pt x="41731" y="40122"/>
                    <a:pt x="52523" y="43491"/>
                  </a:cubicBezTo>
                  <a:cubicBezTo>
                    <a:pt x="53762" y="43877"/>
                    <a:pt x="54929" y="44380"/>
                    <a:pt x="56096" y="45000"/>
                  </a:cubicBezTo>
                  <a:cubicBezTo>
                    <a:pt x="66159" y="50396"/>
                    <a:pt x="79138" y="28812"/>
                    <a:pt x="79138" y="12624"/>
                  </a:cubicBezTo>
                  <a:cubicBezTo>
                    <a:pt x="79138" y="-3564"/>
                    <a:pt x="48658" y="-3564"/>
                    <a:pt x="44939" y="8322"/>
                  </a:cubicBezTo>
                  <a:close/>
                </a:path>
              </a:pathLst>
            </a:custGeom>
            <a:grpFill/>
            <a:ln w="3175" cap="flat">
              <a:solidFill>
                <a:srgbClr val="F3F3F3"/>
              </a:solidFill>
              <a:prstDash val="solid"/>
              <a:miter/>
            </a:ln>
          </p:spPr>
          <p:txBody>
            <a:bodyPr rtlCol="0" anchor="ctr"/>
            <a:lstStyle/>
            <a:p>
              <a:endParaRPr lang="pt-PT"/>
            </a:p>
          </p:txBody>
        </p:sp>
        <p:sp>
          <p:nvSpPr>
            <p:cNvPr id="244" name="Forma livre: Forma 243">
              <a:extLst>
                <a:ext uri="{FF2B5EF4-FFF2-40B4-BE49-F238E27FC236}">
                  <a16:creationId xmlns:a16="http://schemas.microsoft.com/office/drawing/2014/main" id="{7DD38407-3F7B-454C-9758-F7D1275E1D92}"/>
                </a:ext>
              </a:extLst>
            </p:cNvPr>
            <p:cNvSpPr/>
            <p:nvPr/>
          </p:nvSpPr>
          <p:spPr>
            <a:xfrm>
              <a:off x="10077831" y="3095958"/>
              <a:ext cx="82783" cy="108324"/>
            </a:xfrm>
            <a:custGeom>
              <a:avLst/>
              <a:gdLst>
                <a:gd name="connsiteX0" fmla="*/ 70460 w 82783"/>
                <a:gd name="connsiteY0" fmla="*/ 23311 h 108324"/>
                <a:gd name="connsiteX1" fmla="*/ 47491 w 82783"/>
                <a:gd name="connsiteY1" fmla="*/ 4936 h 108324"/>
                <a:gd name="connsiteX2" fmla="*/ 16500 w 82783"/>
                <a:gd name="connsiteY2" fmla="*/ 12228 h 108324"/>
                <a:gd name="connsiteX3" fmla="*/ 2428 w 82783"/>
                <a:gd name="connsiteY3" fmla="*/ 38114 h 108324"/>
                <a:gd name="connsiteX4" fmla="*/ 21459 w 82783"/>
                <a:gd name="connsiteY4" fmla="*/ 27322 h 108324"/>
                <a:gd name="connsiteX5" fmla="*/ 26490 w 82783"/>
                <a:gd name="connsiteY5" fmla="*/ 63781 h 108324"/>
                <a:gd name="connsiteX6" fmla="*/ 39470 w 82783"/>
                <a:gd name="connsiteY6" fmla="*/ 108043 h 108324"/>
                <a:gd name="connsiteX7" fmla="*/ 77533 w 82783"/>
                <a:gd name="connsiteY7" fmla="*/ 46500 h 108324"/>
                <a:gd name="connsiteX8" fmla="*/ 70460 w 82783"/>
                <a:gd name="connsiteY8" fmla="*/ 23311 h 10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783" h="108324">
                  <a:moveTo>
                    <a:pt x="70460" y="23311"/>
                  </a:moveTo>
                  <a:cubicBezTo>
                    <a:pt x="70460" y="12520"/>
                    <a:pt x="48585" y="14707"/>
                    <a:pt x="47491" y="4936"/>
                  </a:cubicBezTo>
                  <a:cubicBezTo>
                    <a:pt x="46397" y="-4835"/>
                    <a:pt x="31449" y="634"/>
                    <a:pt x="16500" y="12228"/>
                  </a:cubicBezTo>
                  <a:cubicBezTo>
                    <a:pt x="1553" y="23822"/>
                    <a:pt x="-3552" y="26301"/>
                    <a:pt x="2428" y="38114"/>
                  </a:cubicBezTo>
                  <a:cubicBezTo>
                    <a:pt x="8407" y="49927"/>
                    <a:pt x="17448" y="39281"/>
                    <a:pt x="21459" y="27322"/>
                  </a:cubicBezTo>
                  <a:cubicBezTo>
                    <a:pt x="25469" y="15364"/>
                    <a:pt x="35459" y="44677"/>
                    <a:pt x="26490" y="63781"/>
                  </a:cubicBezTo>
                  <a:cubicBezTo>
                    <a:pt x="17521" y="82886"/>
                    <a:pt x="27584" y="110595"/>
                    <a:pt x="39470" y="108043"/>
                  </a:cubicBezTo>
                  <a:cubicBezTo>
                    <a:pt x="49460" y="105928"/>
                    <a:pt x="62513" y="66990"/>
                    <a:pt x="77533" y="46500"/>
                  </a:cubicBezTo>
                  <a:cubicBezTo>
                    <a:pt x="92555" y="26009"/>
                    <a:pt x="70460" y="34104"/>
                    <a:pt x="70460" y="23311"/>
                  </a:cubicBezTo>
                  <a:close/>
                </a:path>
              </a:pathLst>
            </a:custGeom>
            <a:grpFill/>
            <a:ln w="3175" cap="flat">
              <a:solidFill>
                <a:srgbClr val="F3F3F3"/>
              </a:solidFill>
              <a:prstDash val="solid"/>
              <a:miter/>
            </a:ln>
          </p:spPr>
          <p:txBody>
            <a:bodyPr rtlCol="0" anchor="ctr"/>
            <a:lstStyle/>
            <a:p>
              <a:endParaRPr lang="pt-PT"/>
            </a:p>
          </p:txBody>
        </p:sp>
        <p:sp>
          <p:nvSpPr>
            <p:cNvPr id="245" name="Forma livre: Forma 244">
              <a:extLst>
                <a:ext uri="{FF2B5EF4-FFF2-40B4-BE49-F238E27FC236}">
                  <a16:creationId xmlns:a16="http://schemas.microsoft.com/office/drawing/2014/main" id="{EB7B83A4-07BE-49E0-BB29-2725537A3FA3}"/>
                </a:ext>
              </a:extLst>
            </p:cNvPr>
            <p:cNvSpPr/>
            <p:nvPr/>
          </p:nvSpPr>
          <p:spPr>
            <a:xfrm>
              <a:off x="10427651" y="2589853"/>
              <a:ext cx="225053" cy="179237"/>
            </a:xfrm>
            <a:custGeom>
              <a:avLst/>
              <a:gdLst>
                <a:gd name="connsiteX0" fmla="*/ 193956 w 225053"/>
                <a:gd name="connsiteY0" fmla="*/ 58508 h 179237"/>
                <a:gd name="connsiteX1" fmla="*/ 159976 w 225053"/>
                <a:gd name="connsiteY1" fmla="*/ 67185 h 179237"/>
                <a:gd name="connsiteX2" fmla="*/ 85890 w 225053"/>
                <a:gd name="connsiteY2" fmla="*/ 8850 h 179237"/>
                <a:gd name="connsiteX3" fmla="*/ 64014 w 225053"/>
                <a:gd name="connsiteY3" fmla="*/ 19642 h 179237"/>
                <a:gd name="connsiteX4" fmla="*/ 61973 w 225053"/>
                <a:gd name="connsiteY4" fmla="*/ 57487 h 179237"/>
                <a:gd name="connsiteX5" fmla="*/ 52056 w 225053"/>
                <a:gd name="connsiteY5" fmla="*/ 89863 h 179237"/>
                <a:gd name="connsiteX6" fmla="*/ 23982 w 225053"/>
                <a:gd name="connsiteY6" fmla="*/ 102770 h 179237"/>
                <a:gd name="connsiteX7" fmla="*/ 11003 w 225053"/>
                <a:gd name="connsiteY7" fmla="*/ 124645 h 179237"/>
                <a:gd name="connsiteX8" fmla="*/ 4950 w 225053"/>
                <a:gd name="connsiteY8" fmla="*/ 146521 h 179237"/>
                <a:gd name="connsiteX9" fmla="*/ 4950 w 225053"/>
                <a:gd name="connsiteY9" fmla="*/ 174594 h 179237"/>
                <a:gd name="connsiteX10" fmla="*/ 22013 w 225053"/>
                <a:gd name="connsiteY10" fmla="*/ 167303 h 179237"/>
                <a:gd name="connsiteX11" fmla="*/ 40025 w 225053"/>
                <a:gd name="connsiteY11" fmla="*/ 163000 h 179237"/>
                <a:gd name="connsiteX12" fmla="*/ 19972 w 225053"/>
                <a:gd name="connsiteY12" fmla="*/ 136020 h 179237"/>
                <a:gd name="connsiteX13" fmla="*/ 48046 w 225053"/>
                <a:gd name="connsiteY13" fmla="*/ 132739 h 179237"/>
                <a:gd name="connsiteX14" fmla="*/ 99089 w 225053"/>
                <a:gd name="connsiteY14" fmla="*/ 145719 h 179237"/>
                <a:gd name="connsiteX15" fmla="*/ 120964 w 225053"/>
                <a:gd name="connsiteY15" fmla="*/ 137114 h 179237"/>
                <a:gd name="connsiteX16" fmla="*/ 169965 w 225053"/>
                <a:gd name="connsiteY16" fmla="*/ 112249 h 179237"/>
                <a:gd name="connsiteX17" fmla="*/ 187976 w 225053"/>
                <a:gd name="connsiteY17" fmla="*/ 94967 h 179237"/>
                <a:gd name="connsiteX18" fmla="*/ 225019 w 225053"/>
                <a:gd name="connsiteY18" fmla="*/ 49612 h 179237"/>
                <a:gd name="connsiteX19" fmla="*/ 193956 w 225053"/>
                <a:gd name="connsiteY19" fmla="*/ 58508 h 17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5053" h="179237">
                  <a:moveTo>
                    <a:pt x="193956" y="58508"/>
                  </a:moveTo>
                  <a:cubicBezTo>
                    <a:pt x="186664" y="48810"/>
                    <a:pt x="174924" y="63904"/>
                    <a:pt x="159976" y="67185"/>
                  </a:cubicBezTo>
                  <a:cubicBezTo>
                    <a:pt x="145027" y="70467"/>
                    <a:pt x="97922" y="28320"/>
                    <a:pt x="85890" y="8850"/>
                  </a:cubicBezTo>
                  <a:cubicBezTo>
                    <a:pt x="73859" y="-10619"/>
                    <a:pt x="53879" y="5642"/>
                    <a:pt x="64014" y="19642"/>
                  </a:cubicBezTo>
                  <a:cubicBezTo>
                    <a:pt x="74150" y="33643"/>
                    <a:pt x="61973" y="38018"/>
                    <a:pt x="61973" y="57487"/>
                  </a:cubicBezTo>
                  <a:cubicBezTo>
                    <a:pt x="61973" y="76956"/>
                    <a:pt x="50015" y="76883"/>
                    <a:pt x="52056" y="89863"/>
                  </a:cubicBezTo>
                  <a:cubicBezTo>
                    <a:pt x="54098" y="102843"/>
                    <a:pt x="36014" y="100655"/>
                    <a:pt x="23982" y="102770"/>
                  </a:cubicBezTo>
                  <a:cubicBezTo>
                    <a:pt x="11950" y="104884"/>
                    <a:pt x="25003" y="117937"/>
                    <a:pt x="11003" y="124645"/>
                  </a:cubicBezTo>
                  <a:cubicBezTo>
                    <a:pt x="-2997" y="131354"/>
                    <a:pt x="-2049" y="141927"/>
                    <a:pt x="4950" y="146521"/>
                  </a:cubicBezTo>
                  <a:cubicBezTo>
                    <a:pt x="11950" y="151115"/>
                    <a:pt x="6992" y="164896"/>
                    <a:pt x="4950" y="174594"/>
                  </a:cubicBezTo>
                  <a:cubicBezTo>
                    <a:pt x="2909" y="184293"/>
                    <a:pt x="13992" y="176782"/>
                    <a:pt x="22013" y="167303"/>
                  </a:cubicBezTo>
                  <a:cubicBezTo>
                    <a:pt x="30035" y="157823"/>
                    <a:pt x="38348" y="172042"/>
                    <a:pt x="40025" y="163000"/>
                  </a:cubicBezTo>
                  <a:cubicBezTo>
                    <a:pt x="41994" y="152208"/>
                    <a:pt x="19024" y="146812"/>
                    <a:pt x="19972" y="136020"/>
                  </a:cubicBezTo>
                  <a:cubicBezTo>
                    <a:pt x="20920" y="125228"/>
                    <a:pt x="36014" y="139229"/>
                    <a:pt x="48046" y="132739"/>
                  </a:cubicBezTo>
                  <a:cubicBezTo>
                    <a:pt x="60077" y="126249"/>
                    <a:pt x="83994" y="131718"/>
                    <a:pt x="99089" y="145719"/>
                  </a:cubicBezTo>
                  <a:cubicBezTo>
                    <a:pt x="114182" y="159719"/>
                    <a:pt x="118120" y="154396"/>
                    <a:pt x="120964" y="137114"/>
                  </a:cubicBezTo>
                  <a:cubicBezTo>
                    <a:pt x="123808" y="119832"/>
                    <a:pt x="146996" y="112249"/>
                    <a:pt x="169965" y="112249"/>
                  </a:cubicBezTo>
                  <a:cubicBezTo>
                    <a:pt x="192935" y="112249"/>
                    <a:pt x="194977" y="100363"/>
                    <a:pt x="187976" y="94967"/>
                  </a:cubicBezTo>
                  <a:cubicBezTo>
                    <a:pt x="180976" y="89571"/>
                    <a:pt x="226040" y="58508"/>
                    <a:pt x="225019" y="49612"/>
                  </a:cubicBezTo>
                  <a:cubicBezTo>
                    <a:pt x="223998" y="40716"/>
                    <a:pt x="200956" y="68279"/>
                    <a:pt x="193956" y="58508"/>
                  </a:cubicBezTo>
                  <a:close/>
                </a:path>
              </a:pathLst>
            </a:custGeom>
            <a:grpFill/>
            <a:ln w="3175" cap="flat">
              <a:solidFill>
                <a:srgbClr val="F3F3F3"/>
              </a:solidFill>
              <a:prstDash val="solid"/>
              <a:miter/>
            </a:ln>
          </p:spPr>
          <p:txBody>
            <a:bodyPr rtlCol="0" anchor="ctr"/>
            <a:lstStyle/>
            <a:p>
              <a:endParaRPr lang="pt-PT"/>
            </a:p>
          </p:txBody>
        </p:sp>
        <p:sp>
          <p:nvSpPr>
            <p:cNvPr id="246" name="Forma livre: Forma 245">
              <a:extLst>
                <a:ext uri="{FF2B5EF4-FFF2-40B4-BE49-F238E27FC236}">
                  <a16:creationId xmlns:a16="http://schemas.microsoft.com/office/drawing/2014/main" id="{C58B5532-D987-4E51-9973-0DB3197F3156}"/>
                </a:ext>
              </a:extLst>
            </p:cNvPr>
            <p:cNvSpPr/>
            <p:nvPr/>
          </p:nvSpPr>
          <p:spPr>
            <a:xfrm>
              <a:off x="10120968" y="2776559"/>
              <a:ext cx="379053" cy="323916"/>
            </a:xfrm>
            <a:custGeom>
              <a:avLst/>
              <a:gdLst>
                <a:gd name="connsiteX0" fmla="*/ 246736 w 379053"/>
                <a:gd name="connsiteY0" fmla="*/ 281750 h 323916"/>
                <a:gd name="connsiteX1" fmla="*/ 250455 w 379053"/>
                <a:gd name="connsiteY1" fmla="*/ 276865 h 323916"/>
                <a:gd name="connsiteX2" fmla="*/ 263799 w 379053"/>
                <a:gd name="connsiteY2" fmla="*/ 273219 h 323916"/>
                <a:gd name="connsiteX3" fmla="*/ 306893 w 379053"/>
                <a:gd name="connsiteY3" fmla="*/ 234718 h 323916"/>
                <a:gd name="connsiteX4" fmla="*/ 333582 w 379053"/>
                <a:gd name="connsiteY4" fmla="*/ 210217 h 323916"/>
                <a:gd name="connsiteX5" fmla="*/ 336499 w 379053"/>
                <a:gd name="connsiteY5" fmla="*/ 200154 h 323916"/>
                <a:gd name="connsiteX6" fmla="*/ 344520 w 379053"/>
                <a:gd name="connsiteY6" fmla="*/ 144007 h 323916"/>
                <a:gd name="connsiteX7" fmla="*/ 375583 w 379053"/>
                <a:gd name="connsiteY7" fmla="*/ 104048 h 323916"/>
                <a:gd name="connsiteX8" fmla="*/ 359541 w 379053"/>
                <a:gd name="connsiteY8" fmla="*/ 6847 h 323916"/>
                <a:gd name="connsiteX9" fmla="*/ 316519 w 379053"/>
                <a:gd name="connsiteY9" fmla="*/ 19754 h 323916"/>
                <a:gd name="connsiteX10" fmla="*/ 310539 w 379053"/>
                <a:gd name="connsiteY10" fmla="*/ 68390 h 323916"/>
                <a:gd name="connsiteX11" fmla="*/ 293477 w 379053"/>
                <a:gd name="connsiteY11" fmla="*/ 116954 h 323916"/>
                <a:gd name="connsiteX12" fmla="*/ 272476 w 379053"/>
                <a:gd name="connsiteY12" fmla="*/ 152611 h 323916"/>
                <a:gd name="connsiteX13" fmla="*/ 241486 w 379053"/>
                <a:gd name="connsiteY13" fmla="*/ 178570 h 323916"/>
                <a:gd name="connsiteX14" fmla="*/ 219610 w 379053"/>
                <a:gd name="connsiteY14" fmla="*/ 166685 h 323916"/>
                <a:gd name="connsiteX15" fmla="*/ 194599 w 379053"/>
                <a:gd name="connsiteY15" fmla="*/ 195852 h 323916"/>
                <a:gd name="connsiteX16" fmla="*/ 173599 w 379053"/>
                <a:gd name="connsiteY16" fmla="*/ 232311 h 323916"/>
                <a:gd name="connsiteX17" fmla="*/ 152525 w 379053"/>
                <a:gd name="connsiteY17" fmla="*/ 239603 h 323916"/>
                <a:gd name="connsiteX18" fmla="*/ 111545 w 379053"/>
                <a:gd name="connsiteY18" fmla="*/ 244999 h 323916"/>
                <a:gd name="connsiteX19" fmla="*/ 61523 w 379053"/>
                <a:gd name="connsiteY19" fmla="*/ 248281 h 323916"/>
                <a:gd name="connsiteX20" fmla="*/ 9459 w 379053"/>
                <a:gd name="connsiteY20" fmla="*/ 290355 h 323916"/>
                <a:gd name="connsiteX21" fmla="*/ 9459 w 379053"/>
                <a:gd name="connsiteY21" fmla="*/ 312230 h 323916"/>
                <a:gd name="connsiteX22" fmla="*/ 46501 w 379053"/>
                <a:gd name="connsiteY22" fmla="*/ 302459 h 323916"/>
                <a:gd name="connsiteX23" fmla="*/ 131525 w 379053"/>
                <a:gd name="connsiteY23" fmla="*/ 279782 h 323916"/>
                <a:gd name="connsiteX24" fmla="*/ 145597 w 379053"/>
                <a:gd name="connsiteY24" fmla="*/ 312230 h 323916"/>
                <a:gd name="connsiteX25" fmla="*/ 185630 w 379053"/>
                <a:gd name="connsiteY25" fmla="*/ 310043 h 323916"/>
                <a:gd name="connsiteX26" fmla="*/ 197588 w 379053"/>
                <a:gd name="connsiteY26" fmla="*/ 285178 h 323916"/>
                <a:gd name="connsiteX27" fmla="*/ 207651 w 379053"/>
                <a:gd name="connsiteY27" fmla="*/ 279782 h 323916"/>
                <a:gd name="connsiteX28" fmla="*/ 228361 w 379053"/>
                <a:gd name="connsiteY28" fmla="*/ 289480 h 323916"/>
                <a:gd name="connsiteX29" fmla="*/ 246736 w 379053"/>
                <a:gd name="connsiteY29" fmla="*/ 281750 h 32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9053" h="323916">
                  <a:moveTo>
                    <a:pt x="246736" y="281750"/>
                  </a:moveTo>
                  <a:cubicBezTo>
                    <a:pt x="248194" y="280285"/>
                    <a:pt x="249434" y="278644"/>
                    <a:pt x="250455" y="276865"/>
                  </a:cubicBezTo>
                  <a:cubicBezTo>
                    <a:pt x="256215" y="266948"/>
                    <a:pt x="259642" y="269573"/>
                    <a:pt x="263799" y="273219"/>
                  </a:cubicBezTo>
                  <a:cubicBezTo>
                    <a:pt x="275174" y="257359"/>
                    <a:pt x="289831" y="244205"/>
                    <a:pt x="306893" y="234718"/>
                  </a:cubicBezTo>
                  <a:cubicBezTo>
                    <a:pt x="313602" y="224451"/>
                    <a:pt x="322790" y="216029"/>
                    <a:pt x="333582" y="210217"/>
                  </a:cubicBezTo>
                  <a:cubicBezTo>
                    <a:pt x="333801" y="206688"/>
                    <a:pt x="334749" y="203246"/>
                    <a:pt x="336499" y="200154"/>
                  </a:cubicBezTo>
                  <a:cubicBezTo>
                    <a:pt x="344520" y="187248"/>
                    <a:pt x="352541" y="160195"/>
                    <a:pt x="344520" y="144007"/>
                  </a:cubicBezTo>
                  <a:cubicBezTo>
                    <a:pt x="336499" y="127819"/>
                    <a:pt x="362530" y="116954"/>
                    <a:pt x="375583" y="104048"/>
                  </a:cubicBezTo>
                  <a:cubicBezTo>
                    <a:pt x="388636" y="91141"/>
                    <a:pt x="360562" y="26243"/>
                    <a:pt x="359541" y="6847"/>
                  </a:cubicBezTo>
                  <a:cubicBezTo>
                    <a:pt x="358520" y="-12549"/>
                    <a:pt x="326509" y="14139"/>
                    <a:pt x="316519" y="19754"/>
                  </a:cubicBezTo>
                  <a:cubicBezTo>
                    <a:pt x="306529" y="25368"/>
                    <a:pt x="299529" y="58692"/>
                    <a:pt x="310539" y="68390"/>
                  </a:cubicBezTo>
                  <a:cubicBezTo>
                    <a:pt x="321550" y="78089"/>
                    <a:pt x="292529" y="96464"/>
                    <a:pt x="293477" y="116954"/>
                  </a:cubicBezTo>
                  <a:cubicBezTo>
                    <a:pt x="294425" y="137444"/>
                    <a:pt x="275466" y="137517"/>
                    <a:pt x="272476" y="152611"/>
                  </a:cubicBezTo>
                  <a:cubicBezTo>
                    <a:pt x="269486" y="167706"/>
                    <a:pt x="258475" y="164497"/>
                    <a:pt x="241486" y="178570"/>
                  </a:cubicBezTo>
                  <a:cubicBezTo>
                    <a:pt x="224496" y="192644"/>
                    <a:pt x="215454" y="176383"/>
                    <a:pt x="219610" y="166685"/>
                  </a:cubicBezTo>
                  <a:cubicBezTo>
                    <a:pt x="223767" y="156987"/>
                    <a:pt x="193578" y="172081"/>
                    <a:pt x="194599" y="195852"/>
                  </a:cubicBezTo>
                  <a:cubicBezTo>
                    <a:pt x="195620" y="219624"/>
                    <a:pt x="166598" y="221738"/>
                    <a:pt x="173599" y="232311"/>
                  </a:cubicBezTo>
                  <a:cubicBezTo>
                    <a:pt x="180599" y="242885"/>
                    <a:pt x="151723" y="249593"/>
                    <a:pt x="152525" y="239603"/>
                  </a:cubicBezTo>
                  <a:cubicBezTo>
                    <a:pt x="153327" y="229614"/>
                    <a:pt x="134514" y="235301"/>
                    <a:pt x="111545" y="244999"/>
                  </a:cubicBezTo>
                  <a:cubicBezTo>
                    <a:pt x="88575" y="254698"/>
                    <a:pt x="74502" y="234207"/>
                    <a:pt x="61523" y="248281"/>
                  </a:cubicBezTo>
                  <a:cubicBezTo>
                    <a:pt x="48543" y="262354"/>
                    <a:pt x="26522" y="287146"/>
                    <a:pt x="9459" y="290355"/>
                  </a:cubicBezTo>
                  <a:cubicBezTo>
                    <a:pt x="-7605" y="293563"/>
                    <a:pt x="2167" y="315876"/>
                    <a:pt x="9459" y="312230"/>
                  </a:cubicBezTo>
                  <a:cubicBezTo>
                    <a:pt x="21490" y="305740"/>
                    <a:pt x="40522" y="312230"/>
                    <a:pt x="46501" y="302459"/>
                  </a:cubicBezTo>
                  <a:cubicBezTo>
                    <a:pt x="52480" y="292688"/>
                    <a:pt x="101555" y="280584"/>
                    <a:pt x="131525" y="279782"/>
                  </a:cubicBezTo>
                  <a:cubicBezTo>
                    <a:pt x="161494" y="278979"/>
                    <a:pt x="143556" y="294876"/>
                    <a:pt x="145597" y="312230"/>
                  </a:cubicBezTo>
                  <a:cubicBezTo>
                    <a:pt x="147639" y="329585"/>
                    <a:pt x="172578" y="326231"/>
                    <a:pt x="185630" y="310043"/>
                  </a:cubicBezTo>
                  <a:cubicBezTo>
                    <a:pt x="198682" y="293855"/>
                    <a:pt x="208599" y="294876"/>
                    <a:pt x="197588" y="285178"/>
                  </a:cubicBezTo>
                  <a:cubicBezTo>
                    <a:pt x="186578" y="275479"/>
                    <a:pt x="199630" y="266802"/>
                    <a:pt x="207651" y="279782"/>
                  </a:cubicBezTo>
                  <a:cubicBezTo>
                    <a:pt x="212318" y="286454"/>
                    <a:pt x="220193" y="290143"/>
                    <a:pt x="228361" y="289480"/>
                  </a:cubicBezTo>
                  <a:cubicBezTo>
                    <a:pt x="233538" y="285105"/>
                    <a:pt x="239955" y="282407"/>
                    <a:pt x="246736" y="281750"/>
                  </a:cubicBezTo>
                  <a:close/>
                </a:path>
              </a:pathLst>
            </a:custGeom>
            <a:grpFill/>
            <a:ln w="3175" cap="flat">
              <a:solidFill>
                <a:srgbClr val="F3F3F3"/>
              </a:solidFill>
              <a:prstDash val="solid"/>
              <a:miter/>
            </a:ln>
          </p:spPr>
          <p:txBody>
            <a:bodyPr rtlCol="0" anchor="ctr"/>
            <a:lstStyle/>
            <a:p>
              <a:endParaRPr lang="pt-PT"/>
            </a:p>
          </p:txBody>
        </p:sp>
        <p:sp>
          <p:nvSpPr>
            <p:cNvPr id="247" name="Forma livre: Forma 246">
              <a:extLst>
                <a:ext uri="{FF2B5EF4-FFF2-40B4-BE49-F238E27FC236}">
                  <a16:creationId xmlns:a16="http://schemas.microsoft.com/office/drawing/2014/main" id="{5E8223C0-9C80-4EA3-A29C-630C9EEE0ECB}"/>
                </a:ext>
              </a:extLst>
            </p:cNvPr>
            <p:cNvSpPr/>
            <p:nvPr/>
          </p:nvSpPr>
          <p:spPr>
            <a:xfrm>
              <a:off x="9361689" y="3639554"/>
              <a:ext cx="78302" cy="63618"/>
            </a:xfrm>
            <a:custGeom>
              <a:avLst/>
              <a:gdLst>
                <a:gd name="connsiteX0" fmla="*/ 14832 w 78302"/>
                <a:gd name="connsiteY0" fmla="*/ 63502 h 63618"/>
                <a:gd name="connsiteX1" fmla="*/ 18988 w 78302"/>
                <a:gd name="connsiteY1" fmla="*/ 60513 h 63618"/>
                <a:gd name="connsiteX2" fmla="*/ 62739 w 78302"/>
                <a:gd name="connsiteY2" fmla="*/ 38637 h 63618"/>
                <a:gd name="connsiteX3" fmla="*/ 78051 w 78302"/>
                <a:gd name="connsiteY3" fmla="*/ 4438 h 63618"/>
                <a:gd name="connsiteX4" fmla="*/ 35978 w 78302"/>
                <a:gd name="connsiteY4" fmla="*/ 1157 h 63618"/>
                <a:gd name="connsiteX5" fmla="*/ 2946 w 78302"/>
                <a:gd name="connsiteY5" fmla="*/ 50814 h 63618"/>
                <a:gd name="connsiteX6" fmla="*/ 14832 w 78302"/>
                <a:gd name="connsiteY6" fmla="*/ 63502 h 63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02" h="63618">
                  <a:moveTo>
                    <a:pt x="14832" y="63502"/>
                  </a:moveTo>
                  <a:cubicBezTo>
                    <a:pt x="16144" y="62431"/>
                    <a:pt x="17530" y="61431"/>
                    <a:pt x="18988" y="60513"/>
                  </a:cubicBezTo>
                  <a:cubicBezTo>
                    <a:pt x="32988" y="52083"/>
                    <a:pt x="47572" y="44770"/>
                    <a:pt x="62739" y="38637"/>
                  </a:cubicBezTo>
                  <a:cubicBezTo>
                    <a:pt x="68281" y="26532"/>
                    <a:pt x="80093" y="12168"/>
                    <a:pt x="78051" y="4438"/>
                  </a:cubicBezTo>
                  <a:cubicBezTo>
                    <a:pt x="76010" y="-3291"/>
                    <a:pt x="48884" y="1157"/>
                    <a:pt x="35978" y="1157"/>
                  </a:cubicBezTo>
                  <a:cubicBezTo>
                    <a:pt x="23071" y="1157"/>
                    <a:pt x="-10034" y="21720"/>
                    <a:pt x="2946" y="50814"/>
                  </a:cubicBezTo>
                  <a:cubicBezTo>
                    <a:pt x="5279" y="56342"/>
                    <a:pt x="9436" y="60848"/>
                    <a:pt x="14832" y="63502"/>
                  </a:cubicBezTo>
                  <a:close/>
                </a:path>
              </a:pathLst>
            </a:custGeom>
            <a:grpFill/>
            <a:ln w="3175" cap="flat">
              <a:solidFill>
                <a:srgbClr val="F3F3F3"/>
              </a:solidFill>
              <a:prstDash val="solid"/>
              <a:miter/>
            </a:ln>
          </p:spPr>
          <p:txBody>
            <a:bodyPr rtlCol="0" anchor="ctr"/>
            <a:lstStyle/>
            <a:p>
              <a:endParaRPr lang="pt-PT"/>
            </a:p>
          </p:txBody>
        </p:sp>
        <p:sp>
          <p:nvSpPr>
            <p:cNvPr id="248" name="Forma livre: Forma 247">
              <a:extLst>
                <a:ext uri="{FF2B5EF4-FFF2-40B4-BE49-F238E27FC236}">
                  <a16:creationId xmlns:a16="http://schemas.microsoft.com/office/drawing/2014/main" id="{DCD29376-C7C5-402E-B994-050B7A808807}"/>
                </a:ext>
              </a:extLst>
            </p:cNvPr>
            <p:cNvSpPr/>
            <p:nvPr/>
          </p:nvSpPr>
          <p:spPr>
            <a:xfrm>
              <a:off x="8223110" y="2203344"/>
              <a:ext cx="2026162" cy="1426286"/>
            </a:xfrm>
            <a:custGeom>
              <a:avLst/>
              <a:gdLst>
                <a:gd name="connsiteX0" fmla="*/ 2022310 w 2026162"/>
                <a:gd name="connsiteY0" fmla="*/ 267897 h 1426286"/>
                <a:gd name="connsiteX1" fmla="*/ 1995257 w 2026162"/>
                <a:gd name="connsiteY1" fmla="*/ 260605 h 1426286"/>
                <a:gd name="connsiteX2" fmla="*/ 1962224 w 2026162"/>
                <a:gd name="connsiteY2" fmla="*/ 273512 h 1426286"/>
                <a:gd name="connsiteX3" fmla="*/ 1932255 w 2026162"/>
                <a:gd name="connsiteY3" fmla="*/ 280804 h 1426286"/>
                <a:gd name="connsiteX4" fmla="*/ 1899223 w 2026162"/>
                <a:gd name="connsiteY4" fmla="*/ 266731 h 1426286"/>
                <a:gd name="connsiteX5" fmla="*/ 1891931 w 2026162"/>
                <a:gd name="connsiteY5" fmla="*/ 235449 h 1426286"/>
                <a:gd name="connsiteX6" fmla="*/ 1867868 w 2026162"/>
                <a:gd name="connsiteY6" fmla="*/ 218167 h 1426286"/>
                <a:gd name="connsiteX7" fmla="*/ 1833888 w 2026162"/>
                <a:gd name="connsiteY7" fmla="*/ 201979 h 1426286"/>
                <a:gd name="connsiteX8" fmla="*/ 1800855 w 2026162"/>
                <a:gd name="connsiteY8" fmla="*/ 189000 h 1426286"/>
                <a:gd name="connsiteX9" fmla="*/ 1787876 w 2026162"/>
                <a:gd name="connsiteY9" fmla="*/ 168436 h 1426286"/>
                <a:gd name="connsiteX10" fmla="*/ 1770813 w 2026162"/>
                <a:gd name="connsiteY10" fmla="*/ 124175 h 1426286"/>
                <a:gd name="connsiteX11" fmla="*/ 1750833 w 2026162"/>
                <a:gd name="connsiteY11" fmla="*/ 81007 h 1426286"/>
                <a:gd name="connsiteX12" fmla="*/ 1734791 w 2026162"/>
                <a:gd name="connsiteY12" fmla="*/ 47537 h 1426286"/>
                <a:gd name="connsiteX13" fmla="*/ 1712916 w 2026162"/>
                <a:gd name="connsiteY13" fmla="*/ 20484 h 1426286"/>
                <a:gd name="connsiteX14" fmla="*/ 1671936 w 2026162"/>
                <a:gd name="connsiteY14" fmla="*/ 7578 h 1426286"/>
                <a:gd name="connsiteX15" fmla="*/ 1633872 w 2026162"/>
                <a:gd name="connsiteY15" fmla="*/ 1088 h 1426286"/>
                <a:gd name="connsiteX16" fmla="*/ 1583922 w 2026162"/>
                <a:gd name="connsiteY16" fmla="*/ 5390 h 1426286"/>
                <a:gd name="connsiteX17" fmla="*/ 1540828 w 2026162"/>
                <a:gd name="connsiteY17" fmla="*/ 20484 h 1426286"/>
                <a:gd name="connsiteX18" fmla="*/ 1543817 w 2026162"/>
                <a:gd name="connsiteY18" fmla="*/ 39954 h 1426286"/>
                <a:gd name="connsiteX19" fmla="*/ 1553880 w 2026162"/>
                <a:gd name="connsiteY19" fmla="*/ 65913 h 1426286"/>
                <a:gd name="connsiteX20" fmla="*/ 1538859 w 2026162"/>
                <a:gd name="connsiteY20" fmla="*/ 84215 h 1426286"/>
                <a:gd name="connsiteX21" fmla="*/ 1517858 w 2026162"/>
                <a:gd name="connsiteY21" fmla="*/ 118779 h 1426286"/>
                <a:gd name="connsiteX22" fmla="*/ 1501817 w 2026162"/>
                <a:gd name="connsiteY22" fmla="*/ 156624 h 1426286"/>
                <a:gd name="connsiteX23" fmla="*/ 1486795 w 2026162"/>
                <a:gd name="connsiteY23" fmla="*/ 172812 h 1426286"/>
                <a:gd name="connsiteX24" fmla="*/ 1454784 w 2026162"/>
                <a:gd name="connsiteY24" fmla="*/ 191187 h 1426286"/>
                <a:gd name="connsiteX25" fmla="*/ 1421824 w 2026162"/>
                <a:gd name="connsiteY25" fmla="*/ 181416 h 1426286"/>
                <a:gd name="connsiteX26" fmla="*/ 1414532 w 2026162"/>
                <a:gd name="connsiteY26" fmla="*/ 175364 h 1426286"/>
                <a:gd name="connsiteX27" fmla="*/ 1387480 w 2026162"/>
                <a:gd name="connsiteY27" fmla="*/ 233698 h 1426286"/>
                <a:gd name="connsiteX28" fmla="*/ 1385292 w 2026162"/>
                <a:gd name="connsiteY28" fmla="*/ 252512 h 1426286"/>
                <a:gd name="connsiteX29" fmla="*/ 1380917 w 2026162"/>
                <a:gd name="connsiteY29" fmla="*/ 271325 h 1426286"/>
                <a:gd name="connsiteX30" fmla="*/ 1415845 w 2026162"/>
                <a:gd name="connsiteY30" fmla="*/ 273658 h 1426286"/>
                <a:gd name="connsiteX31" fmla="*/ 1448513 w 2026162"/>
                <a:gd name="connsiteY31" fmla="*/ 278398 h 1426286"/>
                <a:gd name="connsiteX32" fmla="*/ 1472357 w 2026162"/>
                <a:gd name="connsiteY32" fmla="*/ 267074 h 1426286"/>
                <a:gd name="connsiteX33" fmla="*/ 1481180 w 2026162"/>
                <a:gd name="connsiteY33" fmla="*/ 273658 h 1426286"/>
                <a:gd name="connsiteX34" fmla="*/ 1524931 w 2026162"/>
                <a:gd name="connsiteY34" fmla="*/ 323097 h 1426286"/>
                <a:gd name="connsiteX35" fmla="*/ 1490076 w 2026162"/>
                <a:gd name="connsiteY35" fmla="*/ 327836 h 1426286"/>
                <a:gd name="connsiteX36" fmla="*/ 1446325 w 2026162"/>
                <a:gd name="connsiteY36" fmla="*/ 337243 h 1426286"/>
                <a:gd name="connsiteX37" fmla="*/ 1404907 w 2026162"/>
                <a:gd name="connsiteY37" fmla="*/ 356056 h 1426286"/>
                <a:gd name="connsiteX38" fmla="*/ 1374354 w 2026162"/>
                <a:gd name="connsiteY38" fmla="*/ 386682 h 1426286"/>
                <a:gd name="connsiteX39" fmla="*/ 1324259 w 2026162"/>
                <a:gd name="connsiteY39" fmla="*/ 403089 h 1426286"/>
                <a:gd name="connsiteX40" fmla="*/ 1269789 w 2026162"/>
                <a:gd name="connsiteY40" fmla="*/ 407828 h 1426286"/>
                <a:gd name="connsiteX41" fmla="*/ 1238507 w 2026162"/>
                <a:gd name="connsiteY41" fmla="*/ 414551 h 1426286"/>
                <a:gd name="connsiteX42" fmla="*/ 1237049 w 2026162"/>
                <a:gd name="connsiteY42" fmla="*/ 417235 h 1426286"/>
                <a:gd name="connsiteX43" fmla="*/ 1245798 w 2026162"/>
                <a:gd name="connsiteY43" fmla="*/ 459601 h 1426286"/>
                <a:gd name="connsiteX44" fmla="*/ 1204381 w 2026162"/>
                <a:gd name="connsiteY44" fmla="*/ 494893 h 1426286"/>
                <a:gd name="connsiteX45" fmla="*/ 1143348 w 2026162"/>
                <a:gd name="connsiteY45" fmla="*/ 523113 h 1426286"/>
                <a:gd name="connsiteX46" fmla="*/ 1067076 w 2026162"/>
                <a:gd name="connsiteY46" fmla="*/ 525519 h 1426286"/>
                <a:gd name="connsiteX47" fmla="*/ 1008157 w 2026162"/>
                <a:gd name="connsiteY47" fmla="*/ 558406 h 1426286"/>
                <a:gd name="connsiteX48" fmla="*/ 982052 w 2026162"/>
                <a:gd name="connsiteY48" fmla="*/ 544259 h 1426286"/>
                <a:gd name="connsiteX49" fmla="*/ 947124 w 2026162"/>
                <a:gd name="connsiteY49" fmla="*/ 534926 h 1426286"/>
                <a:gd name="connsiteX50" fmla="*/ 910081 w 2026162"/>
                <a:gd name="connsiteY50" fmla="*/ 525519 h 1426286"/>
                <a:gd name="connsiteX51" fmla="*/ 849049 w 2026162"/>
                <a:gd name="connsiteY51" fmla="*/ 511373 h 1426286"/>
                <a:gd name="connsiteX52" fmla="*/ 768400 w 2026162"/>
                <a:gd name="connsiteY52" fmla="*/ 509039 h 1426286"/>
                <a:gd name="connsiteX53" fmla="*/ 724649 w 2026162"/>
                <a:gd name="connsiteY53" fmla="*/ 504300 h 1426286"/>
                <a:gd name="connsiteX54" fmla="*/ 705034 w 2026162"/>
                <a:gd name="connsiteY54" fmla="*/ 466674 h 1426286"/>
                <a:gd name="connsiteX55" fmla="*/ 678856 w 2026162"/>
                <a:gd name="connsiteY55" fmla="*/ 436048 h 1426286"/>
                <a:gd name="connsiteX56" fmla="*/ 656980 w 2026162"/>
                <a:gd name="connsiteY56" fmla="*/ 419568 h 1426286"/>
                <a:gd name="connsiteX57" fmla="*/ 631532 w 2026162"/>
                <a:gd name="connsiteY57" fmla="*/ 403089 h 1426286"/>
                <a:gd name="connsiteX58" fmla="*/ 555405 w 2026162"/>
                <a:gd name="connsiteY58" fmla="*/ 382890 h 1426286"/>
                <a:gd name="connsiteX59" fmla="*/ 562697 w 2026162"/>
                <a:gd name="connsiteY59" fmla="*/ 352994 h 1426286"/>
                <a:gd name="connsiteX60" fmla="*/ 564812 w 2026162"/>
                <a:gd name="connsiteY60" fmla="*/ 316534 h 1426286"/>
                <a:gd name="connsiteX61" fmla="*/ 546727 w 2026162"/>
                <a:gd name="connsiteY61" fmla="*/ 288898 h 1426286"/>
                <a:gd name="connsiteX62" fmla="*/ 517560 w 2026162"/>
                <a:gd name="connsiteY62" fmla="*/ 263449 h 1426286"/>
                <a:gd name="connsiteX63" fmla="*/ 487080 w 2026162"/>
                <a:gd name="connsiteY63" fmla="*/ 245511 h 1426286"/>
                <a:gd name="connsiteX64" fmla="*/ 462798 w 2026162"/>
                <a:gd name="connsiteY64" fmla="*/ 211823 h 1426286"/>
                <a:gd name="connsiteX65" fmla="*/ 461705 w 2026162"/>
                <a:gd name="connsiteY65" fmla="*/ 207448 h 1426286"/>
                <a:gd name="connsiteX66" fmla="*/ 448798 w 2026162"/>
                <a:gd name="connsiteY66" fmla="*/ 205260 h 1426286"/>
                <a:gd name="connsiteX67" fmla="*/ 439902 w 2026162"/>
                <a:gd name="connsiteY67" fmla="*/ 199573 h 1426286"/>
                <a:gd name="connsiteX68" fmla="*/ 428161 w 2026162"/>
                <a:gd name="connsiteY68" fmla="*/ 223052 h 1426286"/>
                <a:gd name="connsiteX69" fmla="*/ 413578 w 2026162"/>
                <a:gd name="connsiteY69" fmla="*/ 243251 h 1426286"/>
                <a:gd name="connsiteX70" fmla="*/ 391702 w 2026162"/>
                <a:gd name="connsiteY70" fmla="*/ 270887 h 1426286"/>
                <a:gd name="connsiteX71" fmla="*/ 396588 w 2026162"/>
                <a:gd name="connsiteY71" fmla="*/ 300055 h 1426286"/>
                <a:gd name="connsiteX72" fmla="*/ 364723 w 2026162"/>
                <a:gd name="connsiteY72" fmla="*/ 312815 h 1426286"/>
                <a:gd name="connsiteX73" fmla="*/ 333513 w 2026162"/>
                <a:gd name="connsiteY73" fmla="*/ 309826 h 1426286"/>
                <a:gd name="connsiteX74" fmla="*/ 310690 w 2026162"/>
                <a:gd name="connsiteY74" fmla="*/ 309826 h 1426286"/>
                <a:gd name="connsiteX75" fmla="*/ 289908 w 2026162"/>
                <a:gd name="connsiteY75" fmla="*/ 380046 h 1426286"/>
                <a:gd name="connsiteX76" fmla="*/ 289908 w 2026162"/>
                <a:gd name="connsiteY76" fmla="*/ 397255 h 1426286"/>
                <a:gd name="connsiteX77" fmla="*/ 265626 w 2026162"/>
                <a:gd name="connsiteY77" fmla="*/ 390474 h 1426286"/>
                <a:gd name="connsiteX78" fmla="*/ 233834 w 2026162"/>
                <a:gd name="connsiteY78" fmla="*/ 397255 h 1426286"/>
                <a:gd name="connsiteX79" fmla="*/ 214364 w 2026162"/>
                <a:gd name="connsiteY79" fmla="*/ 411839 h 1426286"/>
                <a:gd name="connsiteX80" fmla="*/ 221656 w 2026162"/>
                <a:gd name="connsiteY80" fmla="*/ 443413 h 1426286"/>
                <a:gd name="connsiteX81" fmla="*/ 235146 w 2026162"/>
                <a:gd name="connsiteY81" fmla="*/ 483955 h 1426286"/>
                <a:gd name="connsiteX82" fmla="*/ 217135 w 2026162"/>
                <a:gd name="connsiteY82" fmla="*/ 511446 h 1426286"/>
                <a:gd name="connsiteX83" fmla="*/ 214947 w 2026162"/>
                <a:gd name="connsiteY83" fmla="*/ 534196 h 1426286"/>
                <a:gd name="connsiteX84" fmla="*/ 184905 w 2026162"/>
                <a:gd name="connsiteY84" fmla="*/ 550384 h 1426286"/>
                <a:gd name="connsiteX85" fmla="*/ 158654 w 2026162"/>
                <a:gd name="connsiteY85" fmla="*/ 566572 h 1426286"/>
                <a:gd name="connsiteX86" fmla="*/ 131602 w 2026162"/>
                <a:gd name="connsiteY86" fmla="*/ 582760 h 1426286"/>
                <a:gd name="connsiteX87" fmla="*/ 100830 w 2026162"/>
                <a:gd name="connsiteY87" fmla="*/ 592458 h 1426286"/>
                <a:gd name="connsiteX88" fmla="*/ 80559 w 2026162"/>
                <a:gd name="connsiteY88" fmla="*/ 607042 h 1426286"/>
                <a:gd name="connsiteX89" fmla="*/ 59558 w 2026162"/>
                <a:gd name="connsiteY89" fmla="*/ 599750 h 1426286"/>
                <a:gd name="connsiteX90" fmla="*/ 39287 w 2026162"/>
                <a:gd name="connsiteY90" fmla="*/ 607042 h 1426286"/>
                <a:gd name="connsiteX91" fmla="*/ 20547 w 2026162"/>
                <a:gd name="connsiteY91" fmla="*/ 620022 h 1426286"/>
                <a:gd name="connsiteX92" fmla="*/ 5525 w 2026162"/>
                <a:gd name="connsiteY92" fmla="*/ 629720 h 1426286"/>
                <a:gd name="connsiteX93" fmla="*/ -17 w 2026162"/>
                <a:gd name="connsiteY93" fmla="*/ 647877 h 1426286"/>
                <a:gd name="connsiteX94" fmla="*/ -17 w 2026162"/>
                <a:gd name="connsiteY94" fmla="*/ 647877 h 1426286"/>
                <a:gd name="connsiteX95" fmla="*/ 5306 w 2026162"/>
                <a:gd name="connsiteY95" fmla="*/ 679523 h 1426286"/>
                <a:gd name="connsiteX96" fmla="*/ 38703 w 2026162"/>
                <a:gd name="connsiteY96" fmla="*/ 702639 h 1426286"/>
                <a:gd name="connsiteX97" fmla="*/ 45411 w 2026162"/>
                <a:gd name="connsiteY97" fmla="*/ 751713 h 1426286"/>
                <a:gd name="connsiteX98" fmla="*/ 44391 w 2026162"/>
                <a:gd name="connsiteY98" fmla="*/ 751713 h 1426286"/>
                <a:gd name="connsiteX99" fmla="*/ 75236 w 2026162"/>
                <a:gd name="connsiteY99" fmla="*/ 778693 h 1426286"/>
                <a:gd name="connsiteX100" fmla="*/ 92517 w 2026162"/>
                <a:gd name="connsiteY100" fmla="*/ 806256 h 1426286"/>
                <a:gd name="connsiteX101" fmla="*/ 118914 w 2026162"/>
                <a:gd name="connsiteY101" fmla="*/ 821423 h 1426286"/>
                <a:gd name="connsiteX102" fmla="*/ 120226 w 2026162"/>
                <a:gd name="connsiteY102" fmla="*/ 817923 h 1426286"/>
                <a:gd name="connsiteX103" fmla="*/ 133571 w 2026162"/>
                <a:gd name="connsiteY103" fmla="*/ 816465 h 1426286"/>
                <a:gd name="connsiteX104" fmla="*/ 140863 w 2026162"/>
                <a:gd name="connsiteY104" fmla="*/ 823756 h 1426286"/>
                <a:gd name="connsiteX105" fmla="*/ 179218 w 2026162"/>
                <a:gd name="connsiteY105" fmla="*/ 799985 h 1426286"/>
                <a:gd name="connsiteX106" fmla="*/ 218229 w 2026162"/>
                <a:gd name="connsiteY106" fmla="*/ 834840 h 1426286"/>
                <a:gd name="connsiteX107" fmla="*/ 184468 w 2026162"/>
                <a:gd name="connsiteY107" fmla="*/ 878591 h 1426286"/>
                <a:gd name="connsiteX108" fmla="*/ 169884 w 2026162"/>
                <a:gd name="connsiteY108" fmla="*/ 880196 h 1426286"/>
                <a:gd name="connsiteX109" fmla="*/ 167769 w 2026162"/>
                <a:gd name="connsiteY109" fmla="*/ 893175 h 1426286"/>
                <a:gd name="connsiteX110" fmla="*/ 186510 w 2026162"/>
                <a:gd name="connsiteY110" fmla="*/ 924895 h 1426286"/>
                <a:gd name="connsiteX111" fmla="*/ 166457 w 2026162"/>
                <a:gd name="connsiteY111" fmla="*/ 937874 h 1426286"/>
                <a:gd name="connsiteX112" fmla="*/ 158435 w 2026162"/>
                <a:gd name="connsiteY112" fmla="*/ 953697 h 1426286"/>
                <a:gd name="connsiteX113" fmla="*/ 170467 w 2026162"/>
                <a:gd name="connsiteY113" fmla="*/ 982865 h 1426286"/>
                <a:gd name="connsiteX114" fmla="*/ 198541 w 2026162"/>
                <a:gd name="connsiteY114" fmla="*/ 1004740 h 1426286"/>
                <a:gd name="connsiteX115" fmla="*/ 218593 w 2026162"/>
                <a:gd name="connsiteY115" fmla="*/ 1023480 h 1426286"/>
                <a:gd name="connsiteX116" fmla="*/ 233177 w 2026162"/>
                <a:gd name="connsiteY116" fmla="*/ 1039304 h 1426286"/>
                <a:gd name="connsiteX117" fmla="*/ 232521 w 2026162"/>
                <a:gd name="connsiteY117" fmla="*/ 1041565 h 1426286"/>
                <a:gd name="connsiteX118" fmla="*/ 253230 w 2026162"/>
                <a:gd name="connsiteY118" fmla="*/ 1034637 h 1426286"/>
                <a:gd name="connsiteX119" fmla="*/ 280283 w 2026162"/>
                <a:gd name="connsiteY119" fmla="*/ 1040252 h 1426286"/>
                <a:gd name="connsiteX120" fmla="*/ 349337 w 2026162"/>
                <a:gd name="connsiteY120" fmla="*/ 1094576 h 1426286"/>
                <a:gd name="connsiteX121" fmla="*/ 414964 w 2026162"/>
                <a:gd name="connsiteY121" fmla="*/ 1122869 h 1426286"/>
                <a:gd name="connsiteX122" fmla="*/ 459225 w 2026162"/>
                <a:gd name="connsiteY122" fmla="*/ 1131838 h 1426286"/>
                <a:gd name="connsiteX123" fmla="*/ 467028 w 2026162"/>
                <a:gd name="connsiteY123" fmla="*/ 1131838 h 1426286"/>
                <a:gd name="connsiteX124" fmla="*/ 478038 w 2026162"/>
                <a:gd name="connsiteY124" fmla="*/ 1122869 h 1426286"/>
                <a:gd name="connsiteX125" fmla="*/ 488757 w 2026162"/>
                <a:gd name="connsiteY125" fmla="*/ 1141536 h 1426286"/>
                <a:gd name="connsiteX126" fmla="*/ 490653 w 2026162"/>
                <a:gd name="connsiteY126" fmla="*/ 1157651 h 1426286"/>
                <a:gd name="connsiteX127" fmla="*/ 497945 w 2026162"/>
                <a:gd name="connsiteY127" fmla="*/ 1142192 h 1426286"/>
                <a:gd name="connsiteX128" fmla="*/ 522009 w 2026162"/>
                <a:gd name="connsiteY128" fmla="*/ 1119515 h 1426286"/>
                <a:gd name="connsiteX129" fmla="*/ 549790 w 2026162"/>
                <a:gd name="connsiteY129" fmla="*/ 1124400 h 1426286"/>
                <a:gd name="connsiteX130" fmla="*/ 588801 w 2026162"/>
                <a:gd name="connsiteY130" fmla="*/ 1135921 h 1426286"/>
                <a:gd name="connsiteX131" fmla="*/ 600687 w 2026162"/>
                <a:gd name="connsiteY131" fmla="*/ 1131473 h 1426286"/>
                <a:gd name="connsiteX132" fmla="*/ 616730 w 2026162"/>
                <a:gd name="connsiteY132" fmla="*/ 1115577 h 1426286"/>
                <a:gd name="connsiteX133" fmla="*/ 630074 w 2026162"/>
                <a:gd name="connsiteY133" fmla="*/ 1100993 h 1426286"/>
                <a:gd name="connsiteX134" fmla="*/ 659241 w 2026162"/>
                <a:gd name="connsiteY134" fmla="*/ 1080795 h 1426286"/>
                <a:gd name="connsiteX135" fmla="*/ 699346 w 2026162"/>
                <a:gd name="connsiteY135" fmla="*/ 1079336 h 1426286"/>
                <a:gd name="connsiteX136" fmla="*/ 716701 w 2026162"/>
                <a:gd name="connsiteY136" fmla="*/ 1076493 h 1426286"/>
                <a:gd name="connsiteX137" fmla="*/ 730045 w 2026162"/>
                <a:gd name="connsiteY137" fmla="*/ 1100993 h 1426286"/>
                <a:gd name="connsiteX138" fmla="*/ 749441 w 2026162"/>
                <a:gd name="connsiteY138" fmla="*/ 1112368 h 1426286"/>
                <a:gd name="connsiteX139" fmla="*/ 755129 w 2026162"/>
                <a:gd name="connsiteY139" fmla="*/ 1108795 h 1426286"/>
                <a:gd name="connsiteX140" fmla="*/ 775328 w 2026162"/>
                <a:gd name="connsiteY140" fmla="*/ 1112915 h 1426286"/>
                <a:gd name="connsiteX141" fmla="*/ 777661 w 2026162"/>
                <a:gd name="connsiteY141" fmla="*/ 1119296 h 1426286"/>
                <a:gd name="connsiteX142" fmla="*/ 784953 w 2026162"/>
                <a:gd name="connsiteY142" fmla="*/ 1139567 h 1426286"/>
                <a:gd name="connsiteX143" fmla="*/ 798443 w 2026162"/>
                <a:gd name="connsiteY143" fmla="*/ 1157360 h 1426286"/>
                <a:gd name="connsiteX144" fmla="*/ 790203 w 2026162"/>
                <a:gd name="connsiteY144" fmla="*/ 1210809 h 1426286"/>
                <a:gd name="connsiteX145" fmla="*/ 762494 w 2026162"/>
                <a:gd name="connsiteY145" fmla="*/ 1261852 h 1426286"/>
                <a:gd name="connsiteX146" fmla="*/ 768473 w 2026162"/>
                <a:gd name="connsiteY146" fmla="*/ 1279717 h 1426286"/>
                <a:gd name="connsiteX147" fmla="*/ 799245 w 2026162"/>
                <a:gd name="connsiteY147" fmla="*/ 1286134 h 1426286"/>
                <a:gd name="connsiteX148" fmla="*/ 809745 w 2026162"/>
                <a:gd name="connsiteY148" fmla="*/ 1316103 h 1426286"/>
                <a:gd name="connsiteX149" fmla="*/ 822433 w 2026162"/>
                <a:gd name="connsiteY149" fmla="*/ 1332364 h 1426286"/>
                <a:gd name="connsiteX150" fmla="*/ 822433 w 2026162"/>
                <a:gd name="connsiteY150" fmla="*/ 1356646 h 1426286"/>
                <a:gd name="connsiteX151" fmla="*/ 841246 w 2026162"/>
                <a:gd name="connsiteY151" fmla="*/ 1366344 h 1426286"/>
                <a:gd name="connsiteX152" fmla="*/ 862246 w 2026162"/>
                <a:gd name="connsiteY152" fmla="*/ 1378522 h 1426286"/>
                <a:gd name="connsiteX153" fmla="*/ 877487 w 2026162"/>
                <a:gd name="connsiteY153" fmla="*/ 1375095 h 1426286"/>
                <a:gd name="connsiteX154" fmla="*/ 894185 w 2026162"/>
                <a:gd name="connsiteY154" fmla="*/ 1392303 h 1426286"/>
                <a:gd name="connsiteX155" fmla="*/ 895498 w 2026162"/>
                <a:gd name="connsiteY155" fmla="*/ 1363136 h 1426286"/>
                <a:gd name="connsiteX156" fmla="*/ 900821 w 2026162"/>
                <a:gd name="connsiteY156" fmla="*/ 1344396 h 1426286"/>
                <a:gd name="connsiteX157" fmla="*/ 923571 w 2026162"/>
                <a:gd name="connsiteY157" fmla="*/ 1335791 h 1426286"/>
                <a:gd name="connsiteX158" fmla="*/ 948947 w 2026162"/>
                <a:gd name="connsiteY158" fmla="*/ 1332874 h 1426286"/>
                <a:gd name="connsiteX159" fmla="*/ 978114 w 2026162"/>
                <a:gd name="connsiteY159" fmla="*/ 1332874 h 1426286"/>
                <a:gd name="connsiteX160" fmla="*/ 1000792 w 2026162"/>
                <a:gd name="connsiteY160" fmla="*/ 1328572 h 1426286"/>
                <a:gd name="connsiteX161" fmla="*/ 1027553 w 2026162"/>
                <a:gd name="connsiteY161" fmla="*/ 1309832 h 1426286"/>
                <a:gd name="connsiteX162" fmla="*/ 1055627 w 2026162"/>
                <a:gd name="connsiteY162" fmla="*/ 1325655 h 1426286"/>
                <a:gd name="connsiteX163" fmla="*/ 1064961 w 2026162"/>
                <a:gd name="connsiteY163" fmla="*/ 1347531 h 1426286"/>
                <a:gd name="connsiteX164" fmla="*/ 1098357 w 2026162"/>
                <a:gd name="connsiteY164" fmla="*/ 1374949 h 1426286"/>
                <a:gd name="connsiteX165" fmla="*/ 1105649 w 2026162"/>
                <a:gd name="connsiteY165" fmla="*/ 1380928 h 1426286"/>
                <a:gd name="connsiteX166" fmla="*/ 1126358 w 2026162"/>
                <a:gd name="connsiteY166" fmla="*/ 1374949 h 1426286"/>
                <a:gd name="connsiteX167" fmla="*/ 1144806 w 2026162"/>
                <a:gd name="connsiteY167" fmla="*/ 1375970 h 1426286"/>
                <a:gd name="connsiteX168" fmla="*/ 1164349 w 2026162"/>
                <a:gd name="connsiteY168" fmla="*/ 1375970 h 1426286"/>
                <a:gd name="connsiteX169" fmla="*/ 1173318 w 2026162"/>
                <a:gd name="connsiteY169" fmla="*/ 1391137 h 1426286"/>
                <a:gd name="connsiteX170" fmla="*/ 1180610 w 2026162"/>
                <a:gd name="connsiteY170" fmla="*/ 1423002 h 1426286"/>
                <a:gd name="connsiteX171" fmla="*/ 1189651 w 2026162"/>
                <a:gd name="connsiteY171" fmla="*/ 1407324 h 1426286"/>
                <a:gd name="connsiteX172" fmla="*/ 1237195 w 2026162"/>
                <a:gd name="connsiteY172" fmla="*/ 1376553 h 1426286"/>
                <a:gd name="connsiteX173" fmla="*/ 1303185 w 2026162"/>
                <a:gd name="connsiteY173" fmla="*/ 1334989 h 1426286"/>
                <a:gd name="connsiteX174" fmla="*/ 1336218 w 2026162"/>
                <a:gd name="connsiteY174" fmla="*/ 1336083 h 1426286"/>
                <a:gd name="connsiteX175" fmla="*/ 1346427 w 2026162"/>
                <a:gd name="connsiteY175" fmla="*/ 1331416 h 1426286"/>
                <a:gd name="connsiteX176" fmla="*/ 1352697 w 2026162"/>
                <a:gd name="connsiteY176" fmla="*/ 1325801 h 1426286"/>
                <a:gd name="connsiteX177" fmla="*/ 1370854 w 2026162"/>
                <a:gd name="connsiteY177" fmla="*/ 1314062 h 1426286"/>
                <a:gd name="connsiteX178" fmla="*/ 1385876 w 2026162"/>
                <a:gd name="connsiteY178" fmla="*/ 1300936 h 1426286"/>
                <a:gd name="connsiteX179" fmla="*/ 1452742 w 2026162"/>
                <a:gd name="connsiteY179" fmla="*/ 1273519 h 1426286"/>
                <a:gd name="connsiteX180" fmla="*/ 1454274 w 2026162"/>
                <a:gd name="connsiteY180" fmla="*/ 1267467 h 1426286"/>
                <a:gd name="connsiteX181" fmla="*/ 1468346 w 2026162"/>
                <a:gd name="connsiteY181" fmla="*/ 1258716 h 1426286"/>
                <a:gd name="connsiteX182" fmla="*/ 1480524 w 2026162"/>
                <a:gd name="connsiteY182" fmla="*/ 1204975 h 1426286"/>
                <a:gd name="connsiteX183" fmla="*/ 1545713 w 2026162"/>
                <a:gd name="connsiteY183" fmla="*/ 1144234 h 1426286"/>
                <a:gd name="connsiteX184" fmla="*/ 1546224 w 2026162"/>
                <a:gd name="connsiteY184" fmla="*/ 1144234 h 1426286"/>
                <a:gd name="connsiteX185" fmla="*/ 1547828 w 2026162"/>
                <a:gd name="connsiteY185" fmla="*/ 1137671 h 1426286"/>
                <a:gd name="connsiteX186" fmla="*/ 1569703 w 2026162"/>
                <a:gd name="connsiteY186" fmla="*/ 1115796 h 1426286"/>
                <a:gd name="connsiteX187" fmla="*/ 1576995 w 2026162"/>
                <a:gd name="connsiteY187" fmla="*/ 1086118 h 1426286"/>
                <a:gd name="connsiteX188" fmla="*/ 1582537 w 2026162"/>
                <a:gd name="connsiteY188" fmla="*/ 1072045 h 1426286"/>
                <a:gd name="connsiteX189" fmla="*/ 1597121 w 2026162"/>
                <a:gd name="connsiteY189" fmla="*/ 1050169 h 1426286"/>
                <a:gd name="connsiteX190" fmla="*/ 1583120 w 2026162"/>
                <a:gd name="connsiteY190" fmla="*/ 1045867 h 1426286"/>
                <a:gd name="connsiteX191" fmla="*/ 1563652 w 2026162"/>
                <a:gd name="connsiteY191" fmla="*/ 1038575 h 1426286"/>
                <a:gd name="connsiteX192" fmla="*/ 1551620 w 2026162"/>
                <a:gd name="connsiteY192" fmla="*/ 1031283 h 1426286"/>
                <a:gd name="connsiteX193" fmla="*/ 1587131 w 2026162"/>
                <a:gd name="connsiteY193" fmla="*/ 1012324 h 1426286"/>
                <a:gd name="connsiteX194" fmla="*/ 1566641 w 2026162"/>
                <a:gd name="connsiteY194" fmla="*/ 992345 h 1426286"/>
                <a:gd name="connsiteX195" fmla="*/ 1536598 w 2026162"/>
                <a:gd name="connsiteY195" fmla="*/ 968573 h 1426286"/>
                <a:gd name="connsiteX196" fmla="*/ 1555631 w 2026162"/>
                <a:gd name="connsiteY196" fmla="*/ 967552 h 1426286"/>
                <a:gd name="connsiteX197" fmla="*/ 1585673 w 2026162"/>
                <a:gd name="connsiteY197" fmla="*/ 973969 h 1426286"/>
                <a:gd name="connsiteX198" fmla="*/ 1557162 w 2026162"/>
                <a:gd name="connsiteY198" fmla="*/ 939479 h 1426286"/>
                <a:gd name="connsiteX199" fmla="*/ 1551109 w 2026162"/>
                <a:gd name="connsiteY199" fmla="*/ 917603 h 1426286"/>
                <a:gd name="connsiteX200" fmla="*/ 1529233 w 2026162"/>
                <a:gd name="connsiteY200" fmla="*/ 873341 h 1426286"/>
                <a:gd name="connsiteX201" fmla="*/ 1499191 w 2026162"/>
                <a:gd name="connsiteY201" fmla="*/ 850663 h 1426286"/>
                <a:gd name="connsiteX202" fmla="*/ 1515233 w 2026162"/>
                <a:gd name="connsiteY202" fmla="*/ 816610 h 1426286"/>
                <a:gd name="connsiteX203" fmla="*/ 1531275 w 2026162"/>
                <a:gd name="connsiteY203" fmla="*/ 797141 h 1426286"/>
                <a:gd name="connsiteX204" fmla="*/ 1549797 w 2026162"/>
                <a:gd name="connsiteY204" fmla="*/ 783141 h 1426286"/>
                <a:gd name="connsiteX205" fmla="*/ 1570286 w 2026162"/>
                <a:gd name="connsiteY205" fmla="*/ 771765 h 1426286"/>
                <a:gd name="connsiteX206" fmla="*/ 1608788 w 2026162"/>
                <a:gd name="connsiteY206" fmla="*/ 759369 h 1426286"/>
                <a:gd name="connsiteX207" fmla="*/ 1589246 w 2026162"/>
                <a:gd name="connsiteY207" fmla="*/ 736108 h 1426286"/>
                <a:gd name="connsiteX208" fmla="*/ 1556287 w 2026162"/>
                <a:gd name="connsiteY208" fmla="*/ 721525 h 1426286"/>
                <a:gd name="connsiteX209" fmla="*/ 1511223 w 2026162"/>
                <a:gd name="connsiteY209" fmla="*/ 753390 h 1426286"/>
                <a:gd name="connsiteX210" fmla="*/ 1490222 w 2026162"/>
                <a:gd name="connsiteY210" fmla="*/ 724222 h 1426286"/>
                <a:gd name="connsiteX211" fmla="*/ 1455222 w 2026162"/>
                <a:gd name="connsiteY211" fmla="*/ 711243 h 1426286"/>
                <a:gd name="connsiteX212" fmla="*/ 1454711 w 2026162"/>
                <a:gd name="connsiteY212" fmla="*/ 665888 h 1426286"/>
                <a:gd name="connsiteX213" fmla="*/ 1496712 w 2026162"/>
                <a:gd name="connsiteY213" fmla="*/ 652398 h 1426286"/>
                <a:gd name="connsiteX214" fmla="*/ 1536234 w 2026162"/>
                <a:gd name="connsiteY214" fmla="*/ 622647 h 1426286"/>
                <a:gd name="connsiteX215" fmla="*/ 1593767 w 2026162"/>
                <a:gd name="connsiteY215" fmla="*/ 598365 h 1426286"/>
                <a:gd name="connsiteX216" fmla="*/ 1570797 w 2026162"/>
                <a:gd name="connsiteY216" fmla="*/ 648022 h 1426286"/>
                <a:gd name="connsiteX217" fmla="*/ 1565766 w 2026162"/>
                <a:gd name="connsiteY217" fmla="*/ 676096 h 1426286"/>
                <a:gd name="connsiteX218" fmla="*/ 1589246 w 2026162"/>
                <a:gd name="connsiteY218" fmla="*/ 675586 h 1426286"/>
                <a:gd name="connsiteX219" fmla="*/ 1651810 w 2026162"/>
                <a:gd name="connsiteY219" fmla="*/ 637814 h 1426286"/>
                <a:gd name="connsiteX220" fmla="*/ 1668144 w 2026162"/>
                <a:gd name="connsiteY220" fmla="*/ 635553 h 1426286"/>
                <a:gd name="connsiteX221" fmla="*/ 1677696 w 2026162"/>
                <a:gd name="connsiteY221" fmla="*/ 619511 h 1426286"/>
                <a:gd name="connsiteX222" fmla="*/ 1740916 w 2026162"/>
                <a:gd name="connsiteY222" fmla="*/ 581812 h 1426286"/>
                <a:gd name="connsiteX223" fmla="*/ 1762792 w 2026162"/>
                <a:gd name="connsiteY223" fmla="*/ 555999 h 1426286"/>
                <a:gd name="connsiteX224" fmla="*/ 1784668 w 2026162"/>
                <a:gd name="connsiteY224" fmla="*/ 565406 h 1426286"/>
                <a:gd name="connsiteX225" fmla="*/ 1806543 w 2026162"/>
                <a:gd name="connsiteY225" fmla="*/ 558114 h 1426286"/>
                <a:gd name="connsiteX226" fmla="*/ 1819669 w 2026162"/>
                <a:gd name="connsiteY226" fmla="*/ 543968 h 1426286"/>
                <a:gd name="connsiteX227" fmla="*/ 1843659 w 2026162"/>
                <a:gd name="connsiteY227" fmla="*/ 525154 h 1426286"/>
                <a:gd name="connsiteX228" fmla="*/ 1863274 w 2026162"/>
                <a:gd name="connsiteY228" fmla="*/ 496935 h 1426286"/>
                <a:gd name="connsiteX229" fmla="*/ 1891640 w 2026162"/>
                <a:gd name="connsiteY229" fmla="*/ 508675 h 1426286"/>
                <a:gd name="connsiteX230" fmla="*/ 1900900 w 2026162"/>
                <a:gd name="connsiteY230" fmla="*/ 510133 h 1426286"/>
                <a:gd name="connsiteX231" fmla="*/ 1909140 w 2026162"/>
                <a:gd name="connsiteY231" fmla="*/ 503425 h 1426286"/>
                <a:gd name="connsiteX232" fmla="*/ 1906806 w 2026162"/>
                <a:gd name="connsiteY232" fmla="*/ 468570 h 1426286"/>
                <a:gd name="connsiteX233" fmla="*/ 1904764 w 2026162"/>
                <a:gd name="connsiteY233" fmla="*/ 438308 h 1426286"/>
                <a:gd name="connsiteX234" fmla="*/ 1909723 w 2026162"/>
                <a:gd name="connsiteY234" fmla="*/ 412349 h 1426286"/>
                <a:gd name="connsiteX235" fmla="*/ 1937724 w 2026162"/>
                <a:gd name="connsiteY235" fmla="*/ 398349 h 1426286"/>
                <a:gd name="connsiteX236" fmla="*/ 1967766 w 2026162"/>
                <a:gd name="connsiteY236" fmla="*/ 398349 h 1426286"/>
                <a:gd name="connsiteX237" fmla="*/ 1983809 w 2026162"/>
                <a:gd name="connsiteY237" fmla="*/ 374577 h 1426286"/>
                <a:gd name="connsiteX238" fmla="*/ 2003788 w 2026162"/>
                <a:gd name="connsiteY238" fmla="*/ 346504 h 1426286"/>
                <a:gd name="connsiteX239" fmla="*/ 2021799 w 2026162"/>
                <a:gd name="connsiteY239" fmla="*/ 300055 h 1426286"/>
                <a:gd name="connsiteX240" fmla="*/ 2022310 w 2026162"/>
                <a:gd name="connsiteY240" fmla="*/ 267897 h 142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2026162" h="1426286">
                  <a:moveTo>
                    <a:pt x="2022310" y="267897"/>
                  </a:moveTo>
                  <a:cubicBezTo>
                    <a:pt x="2023330" y="248501"/>
                    <a:pt x="2002257" y="254991"/>
                    <a:pt x="1995257" y="260605"/>
                  </a:cubicBezTo>
                  <a:cubicBezTo>
                    <a:pt x="1988257" y="266220"/>
                    <a:pt x="1968277" y="260605"/>
                    <a:pt x="1962224" y="273512"/>
                  </a:cubicBezTo>
                  <a:cubicBezTo>
                    <a:pt x="1956172" y="286419"/>
                    <a:pt x="1946256" y="278908"/>
                    <a:pt x="1932255" y="280804"/>
                  </a:cubicBezTo>
                  <a:cubicBezTo>
                    <a:pt x="1918255" y="282700"/>
                    <a:pt x="1898202" y="276502"/>
                    <a:pt x="1899223" y="266731"/>
                  </a:cubicBezTo>
                  <a:cubicBezTo>
                    <a:pt x="1900243" y="256960"/>
                    <a:pt x="1891202" y="247334"/>
                    <a:pt x="1891931" y="235449"/>
                  </a:cubicBezTo>
                  <a:cubicBezTo>
                    <a:pt x="1892660" y="223563"/>
                    <a:pt x="1877931" y="228959"/>
                    <a:pt x="1867868" y="218167"/>
                  </a:cubicBezTo>
                  <a:cubicBezTo>
                    <a:pt x="1857805" y="207375"/>
                    <a:pt x="1837898" y="199791"/>
                    <a:pt x="1833888" y="201979"/>
                  </a:cubicBezTo>
                  <a:cubicBezTo>
                    <a:pt x="1829878" y="204167"/>
                    <a:pt x="1817846" y="190093"/>
                    <a:pt x="1800855" y="189000"/>
                  </a:cubicBezTo>
                  <a:cubicBezTo>
                    <a:pt x="1783866" y="187906"/>
                    <a:pt x="1785834" y="176020"/>
                    <a:pt x="1787876" y="168436"/>
                  </a:cubicBezTo>
                  <a:cubicBezTo>
                    <a:pt x="1789917" y="160853"/>
                    <a:pt x="1773803" y="137154"/>
                    <a:pt x="1770813" y="124175"/>
                  </a:cubicBezTo>
                  <a:cubicBezTo>
                    <a:pt x="1767824" y="111195"/>
                    <a:pt x="1756229" y="109081"/>
                    <a:pt x="1750833" y="81007"/>
                  </a:cubicBezTo>
                  <a:cubicBezTo>
                    <a:pt x="1745437" y="52933"/>
                    <a:pt x="1731801" y="60444"/>
                    <a:pt x="1734791" y="47537"/>
                  </a:cubicBezTo>
                  <a:cubicBezTo>
                    <a:pt x="1737781" y="34631"/>
                    <a:pt x="1717802" y="28068"/>
                    <a:pt x="1712916" y="20484"/>
                  </a:cubicBezTo>
                  <a:cubicBezTo>
                    <a:pt x="1708030" y="12901"/>
                    <a:pt x="1686956" y="16182"/>
                    <a:pt x="1671936" y="7578"/>
                  </a:cubicBezTo>
                  <a:cubicBezTo>
                    <a:pt x="1656914" y="-1027"/>
                    <a:pt x="1647945" y="5390"/>
                    <a:pt x="1633872" y="1088"/>
                  </a:cubicBezTo>
                  <a:cubicBezTo>
                    <a:pt x="1619799" y="-3214"/>
                    <a:pt x="1587860" y="5390"/>
                    <a:pt x="1583922" y="5390"/>
                  </a:cubicBezTo>
                  <a:cubicBezTo>
                    <a:pt x="1579985" y="5390"/>
                    <a:pt x="1554755" y="-6"/>
                    <a:pt x="1540828" y="20484"/>
                  </a:cubicBezTo>
                  <a:cubicBezTo>
                    <a:pt x="1526900" y="40974"/>
                    <a:pt x="1537838" y="39954"/>
                    <a:pt x="1543817" y="39954"/>
                  </a:cubicBezTo>
                  <a:cubicBezTo>
                    <a:pt x="1549797" y="39954"/>
                    <a:pt x="1552860" y="59423"/>
                    <a:pt x="1553880" y="65913"/>
                  </a:cubicBezTo>
                  <a:cubicBezTo>
                    <a:pt x="1554901" y="72402"/>
                    <a:pt x="1543817" y="82101"/>
                    <a:pt x="1538859" y="84215"/>
                  </a:cubicBezTo>
                  <a:cubicBezTo>
                    <a:pt x="1533900" y="86330"/>
                    <a:pt x="1519827" y="110174"/>
                    <a:pt x="1517858" y="118779"/>
                  </a:cubicBezTo>
                  <a:cubicBezTo>
                    <a:pt x="1515889" y="127383"/>
                    <a:pt x="1499848" y="149040"/>
                    <a:pt x="1501817" y="156624"/>
                  </a:cubicBezTo>
                  <a:cubicBezTo>
                    <a:pt x="1503785" y="164207"/>
                    <a:pt x="1493868" y="171718"/>
                    <a:pt x="1486795" y="172812"/>
                  </a:cubicBezTo>
                  <a:cubicBezTo>
                    <a:pt x="1479722" y="173905"/>
                    <a:pt x="1460836" y="189000"/>
                    <a:pt x="1454784" y="191187"/>
                  </a:cubicBezTo>
                  <a:cubicBezTo>
                    <a:pt x="1448732" y="193374"/>
                    <a:pt x="1424814" y="189000"/>
                    <a:pt x="1421824" y="181416"/>
                  </a:cubicBezTo>
                  <a:cubicBezTo>
                    <a:pt x="1420147" y="178601"/>
                    <a:pt x="1417595" y="176465"/>
                    <a:pt x="1414532" y="175364"/>
                  </a:cubicBezTo>
                  <a:lnTo>
                    <a:pt x="1387480" y="233698"/>
                  </a:lnTo>
                  <a:lnTo>
                    <a:pt x="1385292" y="252512"/>
                  </a:lnTo>
                  <a:cubicBezTo>
                    <a:pt x="1385292" y="252512"/>
                    <a:pt x="1367865" y="257251"/>
                    <a:pt x="1380917" y="271325"/>
                  </a:cubicBezTo>
                  <a:cubicBezTo>
                    <a:pt x="1393970" y="285398"/>
                    <a:pt x="1396157" y="273658"/>
                    <a:pt x="1415845" y="273658"/>
                  </a:cubicBezTo>
                  <a:cubicBezTo>
                    <a:pt x="1435533" y="273658"/>
                    <a:pt x="1444138" y="290210"/>
                    <a:pt x="1448513" y="278398"/>
                  </a:cubicBezTo>
                  <a:cubicBezTo>
                    <a:pt x="1451940" y="268685"/>
                    <a:pt x="1462659" y="263617"/>
                    <a:pt x="1472357" y="267074"/>
                  </a:cubicBezTo>
                  <a:cubicBezTo>
                    <a:pt x="1475930" y="268328"/>
                    <a:pt x="1478993" y="270625"/>
                    <a:pt x="1481180" y="273658"/>
                  </a:cubicBezTo>
                  <a:cubicBezTo>
                    <a:pt x="1492118" y="287804"/>
                    <a:pt x="1526973" y="311357"/>
                    <a:pt x="1524931" y="323097"/>
                  </a:cubicBezTo>
                  <a:cubicBezTo>
                    <a:pt x="1522889" y="334837"/>
                    <a:pt x="1503056" y="332503"/>
                    <a:pt x="1490076" y="327836"/>
                  </a:cubicBezTo>
                  <a:cubicBezTo>
                    <a:pt x="1477097" y="323170"/>
                    <a:pt x="1459596" y="337243"/>
                    <a:pt x="1446325" y="337243"/>
                  </a:cubicBezTo>
                  <a:cubicBezTo>
                    <a:pt x="1430502" y="337323"/>
                    <a:pt x="1415407" y="344170"/>
                    <a:pt x="1404907" y="356056"/>
                  </a:cubicBezTo>
                  <a:cubicBezTo>
                    <a:pt x="1391855" y="370202"/>
                    <a:pt x="1394043" y="384276"/>
                    <a:pt x="1374354" y="386682"/>
                  </a:cubicBezTo>
                  <a:cubicBezTo>
                    <a:pt x="1354666" y="389088"/>
                    <a:pt x="1346062" y="386682"/>
                    <a:pt x="1324259" y="403089"/>
                  </a:cubicBezTo>
                  <a:cubicBezTo>
                    <a:pt x="1308509" y="414909"/>
                    <a:pt x="1287363" y="416746"/>
                    <a:pt x="1269789" y="407828"/>
                  </a:cubicBezTo>
                  <a:cubicBezTo>
                    <a:pt x="1259289" y="401054"/>
                    <a:pt x="1245288" y="404066"/>
                    <a:pt x="1238507" y="414551"/>
                  </a:cubicBezTo>
                  <a:cubicBezTo>
                    <a:pt x="1237997" y="415412"/>
                    <a:pt x="1237486" y="416309"/>
                    <a:pt x="1237049" y="417235"/>
                  </a:cubicBezTo>
                  <a:cubicBezTo>
                    <a:pt x="1228372" y="433715"/>
                    <a:pt x="1247986" y="440788"/>
                    <a:pt x="1245798" y="459601"/>
                  </a:cubicBezTo>
                  <a:cubicBezTo>
                    <a:pt x="1243611" y="478414"/>
                    <a:pt x="1221809" y="473747"/>
                    <a:pt x="1204381" y="494893"/>
                  </a:cubicBezTo>
                  <a:cubicBezTo>
                    <a:pt x="1186953" y="516040"/>
                    <a:pt x="1158588" y="525519"/>
                    <a:pt x="1143348" y="523113"/>
                  </a:cubicBezTo>
                  <a:cubicBezTo>
                    <a:pt x="1128109" y="520706"/>
                    <a:pt x="1095367" y="511373"/>
                    <a:pt x="1067076" y="525519"/>
                  </a:cubicBezTo>
                  <a:cubicBezTo>
                    <a:pt x="1038783" y="539665"/>
                    <a:pt x="1019095" y="560812"/>
                    <a:pt x="1008157" y="558406"/>
                  </a:cubicBezTo>
                  <a:cubicBezTo>
                    <a:pt x="997219" y="555999"/>
                    <a:pt x="997292" y="541926"/>
                    <a:pt x="982052" y="544259"/>
                  </a:cubicBezTo>
                  <a:cubicBezTo>
                    <a:pt x="969582" y="546235"/>
                    <a:pt x="956895" y="542845"/>
                    <a:pt x="947124" y="534926"/>
                  </a:cubicBezTo>
                  <a:cubicBezTo>
                    <a:pt x="936259" y="527634"/>
                    <a:pt x="927509" y="539592"/>
                    <a:pt x="910081" y="525519"/>
                  </a:cubicBezTo>
                  <a:cubicBezTo>
                    <a:pt x="892654" y="511446"/>
                    <a:pt x="862100" y="513706"/>
                    <a:pt x="849049" y="511373"/>
                  </a:cubicBezTo>
                  <a:cubicBezTo>
                    <a:pt x="835996" y="509039"/>
                    <a:pt x="785828" y="511373"/>
                    <a:pt x="768400" y="509039"/>
                  </a:cubicBezTo>
                  <a:cubicBezTo>
                    <a:pt x="750972" y="506706"/>
                    <a:pt x="726983" y="513706"/>
                    <a:pt x="724649" y="504300"/>
                  </a:cubicBezTo>
                  <a:cubicBezTo>
                    <a:pt x="722316" y="494893"/>
                    <a:pt x="709409" y="487820"/>
                    <a:pt x="705034" y="466674"/>
                  </a:cubicBezTo>
                  <a:cubicBezTo>
                    <a:pt x="700659" y="445527"/>
                    <a:pt x="689794" y="438381"/>
                    <a:pt x="678856" y="436048"/>
                  </a:cubicBezTo>
                  <a:cubicBezTo>
                    <a:pt x="667918" y="433715"/>
                    <a:pt x="666679" y="421464"/>
                    <a:pt x="656980" y="419568"/>
                  </a:cubicBezTo>
                  <a:cubicBezTo>
                    <a:pt x="652314" y="418766"/>
                    <a:pt x="646772" y="403089"/>
                    <a:pt x="631532" y="403089"/>
                  </a:cubicBezTo>
                  <a:cubicBezTo>
                    <a:pt x="616292" y="403089"/>
                    <a:pt x="562989" y="396380"/>
                    <a:pt x="555405" y="382890"/>
                  </a:cubicBezTo>
                  <a:cubicBezTo>
                    <a:pt x="547821" y="369400"/>
                    <a:pt x="562697" y="366411"/>
                    <a:pt x="562697" y="352994"/>
                  </a:cubicBezTo>
                  <a:cubicBezTo>
                    <a:pt x="562697" y="339577"/>
                    <a:pt x="571010" y="321566"/>
                    <a:pt x="564812" y="316534"/>
                  </a:cubicBezTo>
                  <a:cubicBezTo>
                    <a:pt x="556061" y="309446"/>
                    <a:pt x="549717" y="299777"/>
                    <a:pt x="546727" y="288898"/>
                  </a:cubicBezTo>
                  <a:cubicBezTo>
                    <a:pt x="545415" y="278325"/>
                    <a:pt x="528790" y="264179"/>
                    <a:pt x="517560" y="263449"/>
                  </a:cubicBezTo>
                  <a:cubicBezTo>
                    <a:pt x="506331" y="262720"/>
                    <a:pt x="497507" y="255210"/>
                    <a:pt x="487080" y="245511"/>
                  </a:cubicBezTo>
                  <a:cubicBezTo>
                    <a:pt x="476653" y="235813"/>
                    <a:pt x="466955" y="236469"/>
                    <a:pt x="462798" y="211823"/>
                  </a:cubicBezTo>
                  <a:cubicBezTo>
                    <a:pt x="462507" y="210343"/>
                    <a:pt x="462142" y="208884"/>
                    <a:pt x="461705" y="207448"/>
                  </a:cubicBezTo>
                  <a:cubicBezTo>
                    <a:pt x="457548" y="207010"/>
                    <a:pt x="452225" y="205260"/>
                    <a:pt x="448798" y="205260"/>
                  </a:cubicBezTo>
                  <a:cubicBezTo>
                    <a:pt x="445225" y="204546"/>
                    <a:pt x="442016" y="202511"/>
                    <a:pt x="439902" y="199573"/>
                  </a:cubicBezTo>
                  <a:cubicBezTo>
                    <a:pt x="437204" y="209854"/>
                    <a:pt x="428161" y="214959"/>
                    <a:pt x="428161" y="223052"/>
                  </a:cubicBezTo>
                  <a:cubicBezTo>
                    <a:pt x="428161" y="231146"/>
                    <a:pt x="424734" y="243251"/>
                    <a:pt x="413578" y="243251"/>
                  </a:cubicBezTo>
                  <a:cubicBezTo>
                    <a:pt x="402422" y="243251"/>
                    <a:pt x="392140" y="252220"/>
                    <a:pt x="391702" y="270887"/>
                  </a:cubicBezTo>
                  <a:cubicBezTo>
                    <a:pt x="391265" y="289554"/>
                    <a:pt x="401401" y="291815"/>
                    <a:pt x="396588" y="300055"/>
                  </a:cubicBezTo>
                  <a:cubicBezTo>
                    <a:pt x="391775" y="308294"/>
                    <a:pt x="371577" y="316461"/>
                    <a:pt x="364723" y="312815"/>
                  </a:cubicBezTo>
                  <a:cubicBezTo>
                    <a:pt x="357869" y="309169"/>
                    <a:pt x="344597" y="311284"/>
                    <a:pt x="333513" y="309826"/>
                  </a:cubicBezTo>
                  <a:cubicBezTo>
                    <a:pt x="322429" y="308367"/>
                    <a:pt x="314117" y="293346"/>
                    <a:pt x="310690" y="309826"/>
                  </a:cubicBezTo>
                  <a:cubicBezTo>
                    <a:pt x="307263" y="326305"/>
                    <a:pt x="284366" y="374796"/>
                    <a:pt x="289908" y="380046"/>
                  </a:cubicBezTo>
                  <a:cubicBezTo>
                    <a:pt x="295450" y="385296"/>
                    <a:pt x="299607" y="397255"/>
                    <a:pt x="289908" y="397255"/>
                  </a:cubicBezTo>
                  <a:cubicBezTo>
                    <a:pt x="281231" y="398159"/>
                    <a:pt x="272553" y="395738"/>
                    <a:pt x="265626" y="390474"/>
                  </a:cubicBezTo>
                  <a:cubicBezTo>
                    <a:pt x="260813" y="385296"/>
                    <a:pt x="244918" y="397765"/>
                    <a:pt x="233834" y="397255"/>
                  </a:cubicBezTo>
                  <a:cubicBezTo>
                    <a:pt x="228656" y="397255"/>
                    <a:pt x="206853" y="407537"/>
                    <a:pt x="214364" y="411839"/>
                  </a:cubicBezTo>
                  <a:cubicBezTo>
                    <a:pt x="221875" y="416141"/>
                    <a:pt x="221656" y="435319"/>
                    <a:pt x="221656" y="443413"/>
                  </a:cubicBezTo>
                  <a:cubicBezTo>
                    <a:pt x="221656" y="451507"/>
                    <a:pt x="238209" y="475862"/>
                    <a:pt x="235146" y="483955"/>
                  </a:cubicBezTo>
                  <a:cubicBezTo>
                    <a:pt x="232084" y="492049"/>
                    <a:pt x="217135" y="500946"/>
                    <a:pt x="217135" y="511446"/>
                  </a:cubicBezTo>
                  <a:cubicBezTo>
                    <a:pt x="217135" y="521946"/>
                    <a:pt x="220125" y="531717"/>
                    <a:pt x="214947" y="534196"/>
                  </a:cubicBezTo>
                  <a:cubicBezTo>
                    <a:pt x="204447" y="538593"/>
                    <a:pt x="194385" y="544018"/>
                    <a:pt x="184905" y="550384"/>
                  </a:cubicBezTo>
                  <a:cubicBezTo>
                    <a:pt x="176665" y="556874"/>
                    <a:pt x="163029" y="556874"/>
                    <a:pt x="158654" y="566572"/>
                  </a:cubicBezTo>
                  <a:cubicBezTo>
                    <a:pt x="154935" y="577991"/>
                    <a:pt x="143415" y="584911"/>
                    <a:pt x="131602" y="582760"/>
                  </a:cubicBezTo>
                  <a:cubicBezTo>
                    <a:pt x="118112" y="581156"/>
                    <a:pt x="111330" y="578677"/>
                    <a:pt x="100830" y="592458"/>
                  </a:cubicBezTo>
                  <a:cubicBezTo>
                    <a:pt x="90330" y="606240"/>
                    <a:pt x="88070" y="600552"/>
                    <a:pt x="80559" y="607042"/>
                  </a:cubicBezTo>
                  <a:cubicBezTo>
                    <a:pt x="73048" y="613532"/>
                    <a:pt x="65537" y="602229"/>
                    <a:pt x="59558" y="599750"/>
                  </a:cubicBezTo>
                  <a:cubicBezTo>
                    <a:pt x="53578" y="597271"/>
                    <a:pt x="44974" y="607042"/>
                    <a:pt x="39287" y="607042"/>
                  </a:cubicBezTo>
                  <a:cubicBezTo>
                    <a:pt x="33599" y="607042"/>
                    <a:pt x="28057" y="617615"/>
                    <a:pt x="20547" y="620022"/>
                  </a:cubicBezTo>
                  <a:cubicBezTo>
                    <a:pt x="13036" y="622428"/>
                    <a:pt x="5525" y="620022"/>
                    <a:pt x="5525" y="629720"/>
                  </a:cubicBezTo>
                  <a:cubicBezTo>
                    <a:pt x="5744" y="636217"/>
                    <a:pt x="3775" y="642590"/>
                    <a:pt x="-17" y="647877"/>
                  </a:cubicBezTo>
                  <a:lnTo>
                    <a:pt x="-17" y="647877"/>
                  </a:lnTo>
                  <a:lnTo>
                    <a:pt x="5306" y="679523"/>
                  </a:lnTo>
                  <a:cubicBezTo>
                    <a:pt x="5306" y="679523"/>
                    <a:pt x="37391" y="691117"/>
                    <a:pt x="38703" y="702639"/>
                  </a:cubicBezTo>
                  <a:cubicBezTo>
                    <a:pt x="40016" y="714160"/>
                    <a:pt x="45411" y="751713"/>
                    <a:pt x="45411" y="751713"/>
                  </a:cubicBezTo>
                  <a:lnTo>
                    <a:pt x="44391" y="751713"/>
                  </a:lnTo>
                  <a:cubicBezTo>
                    <a:pt x="57443" y="762724"/>
                    <a:pt x="75236" y="774463"/>
                    <a:pt x="75236" y="778693"/>
                  </a:cubicBezTo>
                  <a:cubicBezTo>
                    <a:pt x="75236" y="790425"/>
                    <a:pt x="81944" y="801115"/>
                    <a:pt x="92517" y="806256"/>
                  </a:cubicBezTo>
                  <a:cubicBezTo>
                    <a:pt x="101632" y="810675"/>
                    <a:pt x="110455" y="815743"/>
                    <a:pt x="118914" y="821423"/>
                  </a:cubicBezTo>
                  <a:lnTo>
                    <a:pt x="120226" y="817923"/>
                  </a:lnTo>
                  <a:lnTo>
                    <a:pt x="133571" y="816465"/>
                  </a:lnTo>
                  <a:cubicBezTo>
                    <a:pt x="136269" y="818601"/>
                    <a:pt x="138748" y="821044"/>
                    <a:pt x="140863" y="823756"/>
                  </a:cubicBezTo>
                  <a:cubicBezTo>
                    <a:pt x="144144" y="812089"/>
                    <a:pt x="167186" y="799256"/>
                    <a:pt x="179218" y="799985"/>
                  </a:cubicBezTo>
                  <a:cubicBezTo>
                    <a:pt x="191249" y="800714"/>
                    <a:pt x="221219" y="825944"/>
                    <a:pt x="218229" y="834840"/>
                  </a:cubicBezTo>
                  <a:cubicBezTo>
                    <a:pt x="215239" y="843736"/>
                    <a:pt x="194239" y="876112"/>
                    <a:pt x="184468" y="878591"/>
                  </a:cubicBezTo>
                  <a:cubicBezTo>
                    <a:pt x="179655" y="879583"/>
                    <a:pt x="174769" y="880123"/>
                    <a:pt x="169884" y="880196"/>
                  </a:cubicBezTo>
                  <a:cubicBezTo>
                    <a:pt x="168936" y="884476"/>
                    <a:pt x="168207" y="888807"/>
                    <a:pt x="167769" y="893175"/>
                  </a:cubicBezTo>
                  <a:cubicBezTo>
                    <a:pt x="167769" y="900467"/>
                    <a:pt x="179801" y="911915"/>
                    <a:pt x="186510" y="924895"/>
                  </a:cubicBezTo>
                  <a:cubicBezTo>
                    <a:pt x="193218" y="937874"/>
                    <a:pt x="175790" y="946770"/>
                    <a:pt x="166457" y="937874"/>
                  </a:cubicBezTo>
                  <a:cubicBezTo>
                    <a:pt x="157123" y="928978"/>
                    <a:pt x="153112" y="946551"/>
                    <a:pt x="158435" y="953697"/>
                  </a:cubicBezTo>
                  <a:cubicBezTo>
                    <a:pt x="163759" y="960844"/>
                    <a:pt x="161133" y="981115"/>
                    <a:pt x="170467" y="982865"/>
                  </a:cubicBezTo>
                  <a:cubicBezTo>
                    <a:pt x="179801" y="984615"/>
                    <a:pt x="187822" y="1004740"/>
                    <a:pt x="198541" y="1004740"/>
                  </a:cubicBezTo>
                  <a:cubicBezTo>
                    <a:pt x="209260" y="1004740"/>
                    <a:pt x="218593" y="1023480"/>
                    <a:pt x="218593" y="1023480"/>
                  </a:cubicBezTo>
                  <a:cubicBezTo>
                    <a:pt x="218593" y="1023480"/>
                    <a:pt x="233177" y="1033543"/>
                    <a:pt x="233177" y="1039304"/>
                  </a:cubicBezTo>
                  <a:cubicBezTo>
                    <a:pt x="233177" y="1040099"/>
                    <a:pt x="232959" y="1040879"/>
                    <a:pt x="232521" y="1041565"/>
                  </a:cubicBezTo>
                  <a:cubicBezTo>
                    <a:pt x="244188" y="1040252"/>
                    <a:pt x="251918" y="1039814"/>
                    <a:pt x="253230" y="1034637"/>
                  </a:cubicBezTo>
                  <a:cubicBezTo>
                    <a:pt x="254543" y="1029460"/>
                    <a:pt x="269782" y="1028949"/>
                    <a:pt x="280283" y="1040252"/>
                  </a:cubicBezTo>
                  <a:cubicBezTo>
                    <a:pt x="290783" y="1051554"/>
                    <a:pt x="333586" y="1080795"/>
                    <a:pt x="349337" y="1094576"/>
                  </a:cubicBezTo>
                  <a:cubicBezTo>
                    <a:pt x="365087" y="1108358"/>
                    <a:pt x="401838" y="1123744"/>
                    <a:pt x="414964" y="1122869"/>
                  </a:cubicBezTo>
                  <a:cubicBezTo>
                    <a:pt x="428089" y="1121994"/>
                    <a:pt x="439756" y="1132640"/>
                    <a:pt x="459225" y="1131838"/>
                  </a:cubicBezTo>
                  <a:cubicBezTo>
                    <a:pt x="461851" y="1131684"/>
                    <a:pt x="464403" y="1131684"/>
                    <a:pt x="467028" y="1131838"/>
                  </a:cubicBezTo>
                  <a:cubicBezTo>
                    <a:pt x="469799" y="1128702"/>
                    <a:pt x="474319" y="1128630"/>
                    <a:pt x="478038" y="1122869"/>
                  </a:cubicBezTo>
                  <a:cubicBezTo>
                    <a:pt x="483361" y="1114191"/>
                    <a:pt x="491382" y="1130161"/>
                    <a:pt x="488757" y="1141536"/>
                  </a:cubicBezTo>
                  <a:cubicBezTo>
                    <a:pt x="487663" y="1146976"/>
                    <a:pt x="488319" y="1152613"/>
                    <a:pt x="490653" y="1157651"/>
                  </a:cubicBezTo>
                  <a:cubicBezTo>
                    <a:pt x="493570" y="1152751"/>
                    <a:pt x="496049" y="1147574"/>
                    <a:pt x="497945" y="1142192"/>
                  </a:cubicBezTo>
                  <a:cubicBezTo>
                    <a:pt x="504726" y="1124400"/>
                    <a:pt x="515227" y="1125202"/>
                    <a:pt x="522009" y="1119515"/>
                  </a:cubicBezTo>
                  <a:cubicBezTo>
                    <a:pt x="528790" y="1113827"/>
                    <a:pt x="535498" y="1116306"/>
                    <a:pt x="549790" y="1124400"/>
                  </a:cubicBezTo>
                  <a:cubicBezTo>
                    <a:pt x="564082" y="1132494"/>
                    <a:pt x="568676" y="1115941"/>
                    <a:pt x="588801" y="1135921"/>
                  </a:cubicBezTo>
                  <a:cubicBezTo>
                    <a:pt x="592520" y="1133851"/>
                    <a:pt x="596531" y="1132348"/>
                    <a:pt x="600687" y="1131473"/>
                  </a:cubicBezTo>
                  <a:cubicBezTo>
                    <a:pt x="604625" y="1131473"/>
                    <a:pt x="610021" y="1122796"/>
                    <a:pt x="616730" y="1115577"/>
                  </a:cubicBezTo>
                  <a:cubicBezTo>
                    <a:pt x="623438" y="1108358"/>
                    <a:pt x="622053" y="1099754"/>
                    <a:pt x="630074" y="1100993"/>
                  </a:cubicBezTo>
                  <a:cubicBezTo>
                    <a:pt x="638095" y="1102233"/>
                    <a:pt x="642105" y="1090930"/>
                    <a:pt x="659241" y="1080795"/>
                  </a:cubicBezTo>
                  <a:cubicBezTo>
                    <a:pt x="676377" y="1070659"/>
                    <a:pt x="691326" y="1086555"/>
                    <a:pt x="699346" y="1079336"/>
                  </a:cubicBezTo>
                  <a:cubicBezTo>
                    <a:pt x="707367" y="1072118"/>
                    <a:pt x="716701" y="1069274"/>
                    <a:pt x="716701" y="1076493"/>
                  </a:cubicBezTo>
                  <a:cubicBezTo>
                    <a:pt x="716701" y="1083711"/>
                    <a:pt x="727347" y="1092316"/>
                    <a:pt x="730045" y="1100993"/>
                  </a:cubicBezTo>
                  <a:cubicBezTo>
                    <a:pt x="732743" y="1109670"/>
                    <a:pt x="746452" y="1111858"/>
                    <a:pt x="749441" y="1112368"/>
                  </a:cubicBezTo>
                  <a:cubicBezTo>
                    <a:pt x="751410" y="1111304"/>
                    <a:pt x="753306" y="1110108"/>
                    <a:pt x="755129" y="1108795"/>
                  </a:cubicBezTo>
                  <a:cubicBezTo>
                    <a:pt x="761837" y="1104355"/>
                    <a:pt x="770879" y="1106199"/>
                    <a:pt x="775328" y="1112915"/>
                  </a:cubicBezTo>
                  <a:cubicBezTo>
                    <a:pt x="776567" y="1114833"/>
                    <a:pt x="777369" y="1117013"/>
                    <a:pt x="777661" y="1119296"/>
                  </a:cubicBezTo>
                  <a:cubicBezTo>
                    <a:pt x="777661" y="1128994"/>
                    <a:pt x="778390" y="1139567"/>
                    <a:pt x="784953" y="1139567"/>
                  </a:cubicBezTo>
                  <a:cubicBezTo>
                    <a:pt x="791516" y="1139567"/>
                    <a:pt x="798443" y="1139567"/>
                    <a:pt x="798443" y="1157360"/>
                  </a:cubicBezTo>
                  <a:cubicBezTo>
                    <a:pt x="798443" y="1175151"/>
                    <a:pt x="804495" y="1195423"/>
                    <a:pt x="790203" y="1210809"/>
                  </a:cubicBezTo>
                  <a:cubicBezTo>
                    <a:pt x="775911" y="1226194"/>
                    <a:pt x="759431" y="1253758"/>
                    <a:pt x="762494" y="1261852"/>
                  </a:cubicBezTo>
                  <a:cubicBezTo>
                    <a:pt x="765556" y="1269946"/>
                    <a:pt x="757900" y="1285332"/>
                    <a:pt x="768473" y="1279717"/>
                  </a:cubicBezTo>
                  <a:cubicBezTo>
                    <a:pt x="779047" y="1274102"/>
                    <a:pt x="802964" y="1279717"/>
                    <a:pt x="799245" y="1286134"/>
                  </a:cubicBezTo>
                  <a:cubicBezTo>
                    <a:pt x="795526" y="1292551"/>
                    <a:pt x="799974" y="1315301"/>
                    <a:pt x="809745" y="1316103"/>
                  </a:cubicBezTo>
                  <a:cubicBezTo>
                    <a:pt x="819516" y="1316905"/>
                    <a:pt x="825496" y="1322593"/>
                    <a:pt x="822433" y="1332364"/>
                  </a:cubicBezTo>
                  <a:cubicBezTo>
                    <a:pt x="819370" y="1342135"/>
                    <a:pt x="814193" y="1356646"/>
                    <a:pt x="822433" y="1356646"/>
                  </a:cubicBezTo>
                  <a:cubicBezTo>
                    <a:pt x="830673" y="1356646"/>
                    <a:pt x="842705" y="1356646"/>
                    <a:pt x="841246" y="1366344"/>
                  </a:cubicBezTo>
                  <a:cubicBezTo>
                    <a:pt x="839788" y="1376043"/>
                    <a:pt x="847226" y="1385011"/>
                    <a:pt x="862246" y="1378522"/>
                  </a:cubicBezTo>
                  <a:cubicBezTo>
                    <a:pt x="871070" y="1374730"/>
                    <a:pt x="875445" y="1371230"/>
                    <a:pt x="877487" y="1375095"/>
                  </a:cubicBezTo>
                  <a:cubicBezTo>
                    <a:pt x="883466" y="1375095"/>
                    <a:pt x="883903" y="1389678"/>
                    <a:pt x="894185" y="1392303"/>
                  </a:cubicBezTo>
                  <a:cubicBezTo>
                    <a:pt x="904467" y="1394928"/>
                    <a:pt x="899508" y="1367803"/>
                    <a:pt x="895498" y="1363136"/>
                  </a:cubicBezTo>
                  <a:cubicBezTo>
                    <a:pt x="891487" y="1358469"/>
                    <a:pt x="896810" y="1340094"/>
                    <a:pt x="900821" y="1344396"/>
                  </a:cubicBezTo>
                  <a:cubicBezTo>
                    <a:pt x="904832" y="1348698"/>
                    <a:pt x="916862" y="1344396"/>
                    <a:pt x="923571" y="1335791"/>
                  </a:cubicBezTo>
                  <a:cubicBezTo>
                    <a:pt x="930280" y="1327187"/>
                    <a:pt x="943624" y="1343083"/>
                    <a:pt x="948947" y="1332874"/>
                  </a:cubicBezTo>
                  <a:cubicBezTo>
                    <a:pt x="954270" y="1322666"/>
                    <a:pt x="966301" y="1340166"/>
                    <a:pt x="978114" y="1332874"/>
                  </a:cubicBezTo>
                  <a:cubicBezTo>
                    <a:pt x="989927" y="1325582"/>
                    <a:pt x="995469" y="1338635"/>
                    <a:pt x="1000792" y="1328572"/>
                  </a:cubicBezTo>
                  <a:cubicBezTo>
                    <a:pt x="1006115" y="1318510"/>
                    <a:pt x="1023542" y="1305457"/>
                    <a:pt x="1027553" y="1309832"/>
                  </a:cubicBezTo>
                  <a:cubicBezTo>
                    <a:pt x="1031563" y="1314207"/>
                    <a:pt x="1034262" y="1322812"/>
                    <a:pt x="1055627" y="1325655"/>
                  </a:cubicBezTo>
                  <a:cubicBezTo>
                    <a:pt x="1076992" y="1328499"/>
                    <a:pt x="1064961" y="1340239"/>
                    <a:pt x="1064961" y="1347531"/>
                  </a:cubicBezTo>
                  <a:cubicBezTo>
                    <a:pt x="1064961" y="1354823"/>
                    <a:pt x="1089023" y="1373490"/>
                    <a:pt x="1098357" y="1374949"/>
                  </a:cubicBezTo>
                  <a:cubicBezTo>
                    <a:pt x="1100034" y="1374949"/>
                    <a:pt x="1102514" y="1377428"/>
                    <a:pt x="1105649" y="1380928"/>
                  </a:cubicBezTo>
                  <a:cubicBezTo>
                    <a:pt x="1112139" y="1377501"/>
                    <a:pt x="1123733" y="1383188"/>
                    <a:pt x="1126358" y="1374949"/>
                  </a:cubicBezTo>
                  <a:cubicBezTo>
                    <a:pt x="1129348" y="1365178"/>
                    <a:pt x="1140285" y="1367657"/>
                    <a:pt x="1144806" y="1375970"/>
                  </a:cubicBezTo>
                  <a:cubicBezTo>
                    <a:pt x="1149327" y="1384282"/>
                    <a:pt x="1154286" y="1385740"/>
                    <a:pt x="1164349" y="1375970"/>
                  </a:cubicBezTo>
                  <a:cubicBezTo>
                    <a:pt x="1174412" y="1366198"/>
                    <a:pt x="1179297" y="1385740"/>
                    <a:pt x="1173318" y="1391137"/>
                  </a:cubicBezTo>
                  <a:cubicBezTo>
                    <a:pt x="1167339" y="1396533"/>
                    <a:pt x="1171349" y="1413012"/>
                    <a:pt x="1180610" y="1423002"/>
                  </a:cubicBezTo>
                  <a:cubicBezTo>
                    <a:pt x="1189870" y="1432992"/>
                    <a:pt x="1191620" y="1417023"/>
                    <a:pt x="1189651" y="1407324"/>
                  </a:cubicBezTo>
                  <a:cubicBezTo>
                    <a:pt x="1187682" y="1397626"/>
                    <a:pt x="1205621" y="1387855"/>
                    <a:pt x="1237195" y="1376553"/>
                  </a:cubicBezTo>
                  <a:cubicBezTo>
                    <a:pt x="1268768" y="1365250"/>
                    <a:pt x="1302821" y="1340094"/>
                    <a:pt x="1303185" y="1334989"/>
                  </a:cubicBezTo>
                  <a:cubicBezTo>
                    <a:pt x="1303550" y="1329885"/>
                    <a:pt x="1325718" y="1344687"/>
                    <a:pt x="1336218" y="1336083"/>
                  </a:cubicBezTo>
                  <a:cubicBezTo>
                    <a:pt x="1339281" y="1333881"/>
                    <a:pt x="1342781" y="1332298"/>
                    <a:pt x="1346427" y="1331416"/>
                  </a:cubicBezTo>
                  <a:cubicBezTo>
                    <a:pt x="1348322" y="1329323"/>
                    <a:pt x="1350437" y="1327435"/>
                    <a:pt x="1352697" y="1325801"/>
                  </a:cubicBezTo>
                  <a:cubicBezTo>
                    <a:pt x="1358750" y="1321499"/>
                    <a:pt x="1364802" y="1317635"/>
                    <a:pt x="1370854" y="1314062"/>
                  </a:cubicBezTo>
                  <a:cubicBezTo>
                    <a:pt x="1374136" y="1308031"/>
                    <a:pt x="1379459" y="1303379"/>
                    <a:pt x="1385876" y="1300936"/>
                  </a:cubicBezTo>
                  <a:cubicBezTo>
                    <a:pt x="1406365" y="1292478"/>
                    <a:pt x="1433273" y="1286352"/>
                    <a:pt x="1452742" y="1273519"/>
                  </a:cubicBezTo>
                  <a:cubicBezTo>
                    <a:pt x="1453617" y="1271615"/>
                    <a:pt x="1454128" y="1269559"/>
                    <a:pt x="1454274" y="1267467"/>
                  </a:cubicBezTo>
                  <a:cubicBezTo>
                    <a:pt x="1454274" y="1263675"/>
                    <a:pt x="1461565" y="1261414"/>
                    <a:pt x="1468346" y="1258716"/>
                  </a:cubicBezTo>
                  <a:cubicBezTo>
                    <a:pt x="1479722" y="1242820"/>
                    <a:pt x="1478118" y="1223569"/>
                    <a:pt x="1480524" y="1204975"/>
                  </a:cubicBezTo>
                  <a:cubicBezTo>
                    <a:pt x="1485774" y="1164286"/>
                    <a:pt x="1511296" y="1145328"/>
                    <a:pt x="1545713" y="1144234"/>
                  </a:cubicBezTo>
                  <a:lnTo>
                    <a:pt x="1546224" y="1144234"/>
                  </a:lnTo>
                  <a:cubicBezTo>
                    <a:pt x="1546880" y="1142090"/>
                    <a:pt x="1547463" y="1139895"/>
                    <a:pt x="1547828" y="1137671"/>
                  </a:cubicBezTo>
                  <a:cubicBezTo>
                    <a:pt x="1549359" y="1127463"/>
                    <a:pt x="1563360" y="1118275"/>
                    <a:pt x="1569703" y="1115796"/>
                  </a:cubicBezTo>
                  <a:cubicBezTo>
                    <a:pt x="1576047" y="1113316"/>
                    <a:pt x="1578672" y="1098587"/>
                    <a:pt x="1576995" y="1086118"/>
                  </a:cubicBezTo>
                  <a:cubicBezTo>
                    <a:pt x="1575318" y="1073649"/>
                    <a:pt x="1588516" y="1076930"/>
                    <a:pt x="1582537" y="1072045"/>
                  </a:cubicBezTo>
                  <a:cubicBezTo>
                    <a:pt x="1576558" y="1067159"/>
                    <a:pt x="1585016" y="1053742"/>
                    <a:pt x="1597121" y="1050169"/>
                  </a:cubicBezTo>
                  <a:cubicBezTo>
                    <a:pt x="1609226" y="1046596"/>
                    <a:pt x="1589829" y="1040471"/>
                    <a:pt x="1583120" y="1045867"/>
                  </a:cubicBezTo>
                  <a:cubicBezTo>
                    <a:pt x="1576412" y="1051263"/>
                    <a:pt x="1569630" y="1030189"/>
                    <a:pt x="1563652" y="1038575"/>
                  </a:cubicBezTo>
                  <a:cubicBezTo>
                    <a:pt x="1557672" y="1046961"/>
                    <a:pt x="1540609" y="1033689"/>
                    <a:pt x="1551620" y="1031283"/>
                  </a:cubicBezTo>
                  <a:cubicBezTo>
                    <a:pt x="1562631" y="1028876"/>
                    <a:pt x="1579620" y="1015022"/>
                    <a:pt x="1587131" y="1012324"/>
                  </a:cubicBezTo>
                  <a:cubicBezTo>
                    <a:pt x="1594642" y="1009626"/>
                    <a:pt x="1576120" y="991834"/>
                    <a:pt x="1566641" y="992345"/>
                  </a:cubicBezTo>
                  <a:cubicBezTo>
                    <a:pt x="1557162" y="992855"/>
                    <a:pt x="1546588" y="968573"/>
                    <a:pt x="1536598" y="968573"/>
                  </a:cubicBezTo>
                  <a:cubicBezTo>
                    <a:pt x="1526608" y="968573"/>
                    <a:pt x="1543890" y="961281"/>
                    <a:pt x="1555631" y="967552"/>
                  </a:cubicBezTo>
                  <a:cubicBezTo>
                    <a:pt x="1567370" y="973823"/>
                    <a:pt x="1580641" y="979438"/>
                    <a:pt x="1585673" y="973969"/>
                  </a:cubicBezTo>
                  <a:cubicBezTo>
                    <a:pt x="1590704" y="968500"/>
                    <a:pt x="1566131" y="946989"/>
                    <a:pt x="1557162" y="939479"/>
                  </a:cubicBezTo>
                  <a:cubicBezTo>
                    <a:pt x="1548193" y="931968"/>
                    <a:pt x="1556651" y="921613"/>
                    <a:pt x="1551109" y="917603"/>
                  </a:cubicBezTo>
                  <a:cubicBezTo>
                    <a:pt x="1545568" y="913592"/>
                    <a:pt x="1533609" y="885737"/>
                    <a:pt x="1529233" y="873341"/>
                  </a:cubicBezTo>
                  <a:cubicBezTo>
                    <a:pt x="1524858" y="860945"/>
                    <a:pt x="1504223" y="858757"/>
                    <a:pt x="1499191" y="850663"/>
                  </a:cubicBezTo>
                  <a:cubicBezTo>
                    <a:pt x="1494160" y="842569"/>
                    <a:pt x="1499702" y="823611"/>
                    <a:pt x="1515233" y="816610"/>
                  </a:cubicBezTo>
                  <a:cubicBezTo>
                    <a:pt x="1530765" y="809610"/>
                    <a:pt x="1524202" y="795537"/>
                    <a:pt x="1531275" y="797141"/>
                  </a:cubicBezTo>
                  <a:cubicBezTo>
                    <a:pt x="1538348" y="798745"/>
                    <a:pt x="1544255" y="795537"/>
                    <a:pt x="1549797" y="783141"/>
                  </a:cubicBezTo>
                  <a:cubicBezTo>
                    <a:pt x="1555339" y="770745"/>
                    <a:pt x="1564381" y="778255"/>
                    <a:pt x="1570286" y="771765"/>
                  </a:cubicBezTo>
                  <a:cubicBezTo>
                    <a:pt x="1576193" y="765276"/>
                    <a:pt x="1600257" y="765859"/>
                    <a:pt x="1608788" y="759369"/>
                  </a:cubicBezTo>
                  <a:cubicBezTo>
                    <a:pt x="1617320" y="752879"/>
                    <a:pt x="1600767" y="732900"/>
                    <a:pt x="1589246" y="736108"/>
                  </a:cubicBezTo>
                  <a:cubicBezTo>
                    <a:pt x="1576193" y="739236"/>
                    <a:pt x="1562704" y="733264"/>
                    <a:pt x="1556287" y="721525"/>
                  </a:cubicBezTo>
                  <a:cubicBezTo>
                    <a:pt x="1548266" y="708618"/>
                    <a:pt x="1527119" y="745296"/>
                    <a:pt x="1511223" y="753390"/>
                  </a:cubicBezTo>
                  <a:cubicBezTo>
                    <a:pt x="1495327" y="761484"/>
                    <a:pt x="1484753" y="738806"/>
                    <a:pt x="1490222" y="724222"/>
                  </a:cubicBezTo>
                  <a:cubicBezTo>
                    <a:pt x="1495691" y="709639"/>
                    <a:pt x="1477753" y="710149"/>
                    <a:pt x="1455222" y="711243"/>
                  </a:cubicBezTo>
                  <a:cubicBezTo>
                    <a:pt x="1432689" y="712337"/>
                    <a:pt x="1441221" y="668002"/>
                    <a:pt x="1454711" y="665888"/>
                  </a:cubicBezTo>
                  <a:cubicBezTo>
                    <a:pt x="1468200" y="663773"/>
                    <a:pt x="1488253" y="679378"/>
                    <a:pt x="1496712" y="652398"/>
                  </a:cubicBezTo>
                  <a:cubicBezTo>
                    <a:pt x="1505171" y="625418"/>
                    <a:pt x="1517202" y="646418"/>
                    <a:pt x="1536234" y="622647"/>
                  </a:cubicBezTo>
                  <a:cubicBezTo>
                    <a:pt x="1555266" y="598875"/>
                    <a:pt x="1577287" y="584292"/>
                    <a:pt x="1593767" y="598365"/>
                  </a:cubicBezTo>
                  <a:cubicBezTo>
                    <a:pt x="1610247" y="612438"/>
                    <a:pt x="1576266" y="634824"/>
                    <a:pt x="1570797" y="648022"/>
                  </a:cubicBezTo>
                  <a:cubicBezTo>
                    <a:pt x="1565329" y="661221"/>
                    <a:pt x="1575755" y="665888"/>
                    <a:pt x="1565766" y="676096"/>
                  </a:cubicBezTo>
                  <a:cubicBezTo>
                    <a:pt x="1555776" y="686305"/>
                    <a:pt x="1569776" y="689076"/>
                    <a:pt x="1589246" y="675586"/>
                  </a:cubicBezTo>
                  <a:cubicBezTo>
                    <a:pt x="1608934" y="661155"/>
                    <a:pt x="1629861" y="648511"/>
                    <a:pt x="1651810" y="637814"/>
                  </a:cubicBezTo>
                  <a:cubicBezTo>
                    <a:pt x="1656987" y="635743"/>
                    <a:pt x="1662602" y="634963"/>
                    <a:pt x="1668144" y="635553"/>
                  </a:cubicBezTo>
                  <a:cubicBezTo>
                    <a:pt x="1669530" y="629326"/>
                    <a:pt x="1672884" y="623704"/>
                    <a:pt x="1677696" y="619511"/>
                  </a:cubicBezTo>
                  <a:cubicBezTo>
                    <a:pt x="1690748" y="612219"/>
                    <a:pt x="1734353" y="591292"/>
                    <a:pt x="1740916" y="581812"/>
                  </a:cubicBezTo>
                  <a:cubicBezTo>
                    <a:pt x="1747479" y="572333"/>
                    <a:pt x="1753969" y="555999"/>
                    <a:pt x="1762792" y="555999"/>
                  </a:cubicBezTo>
                  <a:cubicBezTo>
                    <a:pt x="1771616" y="555999"/>
                    <a:pt x="1771470" y="565406"/>
                    <a:pt x="1784668" y="565406"/>
                  </a:cubicBezTo>
                  <a:cubicBezTo>
                    <a:pt x="1797866" y="565406"/>
                    <a:pt x="1812960" y="570072"/>
                    <a:pt x="1806543" y="558114"/>
                  </a:cubicBezTo>
                  <a:cubicBezTo>
                    <a:pt x="1800126" y="546155"/>
                    <a:pt x="1804429" y="546301"/>
                    <a:pt x="1819669" y="543968"/>
                  </a:cubicBezTo>
                  <a:cubicBezTo>
                    <a:pt x="1834909" y="541634"/>
                    <a:pt x="1832722" y="525154"/>
                    <a:pt x="1843659" y="525154"/>
                  </a:cubicBezTo>
                  <a:cubicBezTo>
                    <a:pt x="1854597" y="525154"/>
                    <a:pt x="1852336" y="496935"/>
                    <a:pt x="1863274" y="496935"/>
                  </a:cubicBezTo>
                  <a:cubicBezTo>
                    <a:pt x="1874212" y="496935"/>
                    <a:pt x="1878514" y="513415"/>
                    <a:pt x="1891640" y="508675"/>
                  </a:cubicBezTo>
                  <a:cubicBezTo>
                    <a:pt x="1894775" y="508004"/>
                    <a:pt x="1898129" y="508522"/>
                    <a:pt x="1900900" y="510133"/>
                  </a:cubicBezTo>
                  <a:cubicBezTo>
                    <a:pt x="1903671" y="507800"/>
                    <a:pt x="1906442" y="505539"/>
                    <a:pt x="1909140" y="503425"/>
                  </a:cubicBezTo>
                  <a:cubicBezTo>
                    <a:pt x="1907827" y="488841"/>
                    <a:pt x="1909140" y="475497"/>
                    <a:pt x="1906806" y="468570"/>
                  </a:cubicBezTo>
                  <a:cubicBezTo>
                    <a:pt x="1901775" y="455590"/>
                    <a:pt x="1906806" y="445892"/>
                    <a:pt x="1904764" y="438308"/>
                  </a:cubicBezTo>
                  <a:cubicBezTo>
                    <a:pt x="1902723" y="430725"/>
                    <a:pt x="1901775" y="412349"/>
                    <a:pt x="1909723" y="412349"/>
                  </a:cubicBezTo>
                  <a:cubicBezTo>
                    <a:pt x="1917671" y="412349"/>
                    <a:pt x="1927807" y="390474"/>
                    <a:pt x="1937724" y="398349"/>
                  </a:cubicBezTo>
                  <a:cubicBezTo>
                    <a:pt x="1947641" y="406224"/>
                    <a:pt x="1967766" y="408047"/>
                    <a:pt x="1967766" y="398349"/>
                  </a:cubicBezTo>
                  <a:cubicBezTo>
                    <a:pt x="1967766" y="388651"/>
                    <a:pt x="1981767" y="387557"/>
                    <a:pt x="1983809" y="374577"/>
                  </a:cubicBezTo>
                  <a:cubicBezTo>
                    <a:pt x="1985851" y="361598"/>
                    <a:pt x="2000799" y="358389"/>
                    <a:pt x="2003788" y="346504"/>
                  </a:cubicBezTo>
                  <a:cubicBezTo>
                    <a:pt x="2006778" y="334618"/>
                    <a:pt x="2011809" y="306544"/>
                    <a:pt x="2021799" y="300055"/>
                  </a:cubicBezTo>
                  <a:cubicBezTo>
                    <a:pt x="2031789" y="293565"/>
                    <a:pt x="2021289" y="287367"/>
                    <a:pt x="2022310" y="267897"/>
                  </a:cubicBezTo>
                  <a:close/>
                </a:path>
              </a:pathLst>
            </a:custGeom>
            <a:grpFill/>
            <a:ln w="3175" cap="flat">
              <a:solidFill>
                <a:srgbClr val="F3F3F3"/>
              </a:solidFill>
              <a:prstDash val="solid"/>
              <a:miter/>
            </a:ln>
          </p:spPr>
          <p:txBody>
            <a:bodyPr rtlCol="0" anchor="ctr"/>
            <a:lstStyle/>
            <a:p>
              <a:endParaRPr lang="pt-PT"/>
            </a:p>
          </p:txBody>
        </p:sp>
        <p:sp>
          <p:nvSpPr>
            <p:cNvPr id="249" name="Forma livre: Forma 248">
              <a:extLst>
                <a:ext uri="{FF2B5EF4-FFF2-40B4-BE49-F238E27FC236}">
                  <a16:creationId xmlns:a16="http://schemas.microsoft.com/office/drawing/2014/main" id="{5673F7CB-91D5-426B-BB43-D1BC0D10FBD5}"/>
                </a:ext>
              </a:extLst>
            </p:cNvPr>
            <p:cNvSpPr/>
            <p:nvPr/>
          </p:nvSpPr>
          <p:spPr>
            <a:xfrm>
              <a:off x="9757391" y="3439601"/>
              <a:ext cx="58974" cy="117566"/>
            </a:xfrm>
            <a:custGeom>
              <a:avLst/>
              <a:gdLst>
                <a:gd name="connsiteX0" fmla="*/ 57735 w 58974"/>
                <a:gd name="connsiteY0" fmla="*/ 3719 h 117566"/>
                <a:gd name="connsiteX1" fmla="*/ 15588 w 58974"/>
                <a:gd name="connsiteY1" fmla="*/ 19908 h 117566"/>
                <a:gd name="connsiteX2" fmla="*/ 8733 w 58974"/>
                <a:gd name="connsiteY2" fmla="*/ 41783 h 117566"/>
                <a:gd name="connsiteX3" fmla="*/ 14494 w 58974"/>
                <a:gd name="connsiteY3" fmla="*/ 48638 h 117566"/>
                <a:gd name="connsiteX4" fmla="*/ 1296 w 58974"/>
                <a:gd name="connsiteY4" fmla="*/ 97201 h 117566"/>
                <a:gd name="connsiteX5" fmla="*/ 493 w 58974"/>
                <a:gd name="connsiteY5" fmla="*/ 99097 h 117566"/>
                <a:gd name="connsiteX6" fmla="*/ -17 w 58974"/>
                <a:gd name="connsiteY6" fmla="*/ 100045 h 117566"/>
                <a:gd name="connsiteX7" fmla="*/ 15734 w 58974"/>
                <a:gd name="connsiteY7" fmla="*/ 117254 h 117566"/>
                <a:gd name="connsiteX8" fmla="*/ 57735 w 58974"/>
                <a:gd name="connsiteY8" fmla="*/ 3719 h 117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974" h="117566">
                  <a:moveTo>
                    <a:pt x="57735" y="3719"/>
                  </a:moveTo>
                  <a:cubicBezTo>
                    <a:pt x="51682" y="-5031"/>
                    <a:pt x="31484" y="1532"/>
                    <a:pt x="15588" y="19908"/>
                  </a:cubicBezTo>
                  <a:cubicBezTo>
                    <a:pt x="14057" y="27426"/>
                    <a:pt x="11796" y="34754"/>
                    <a:pt x="8733" y="41783"/>
                  </a:cubicBezTo>
                  <a:cubicBezTo>
                    <a:pt x="10921" y="43803"/>
                    <a:pt x="12890" y="46107"/>
                    <a:pt x="14494" y="48638"/>
                  </a:cubicBezTo>
                  <a:cubicBezTo>
                    <a:pt x="25359" y="66502"/>
                    <a:pt x="17192" y="85753"/>
                    <a:pt x="1296" y="97201"/>
                  </a:cubicBezTo>
                  <a:cubicBezTo>
                    <a:pt x="5087" y="94503"/>
                    <a:pt x="858" y="99024"/>
                    <a:pt x="493" y="99097"/>
                  </a:cubicBezTo>
                  <a:lnTo>
                    <a:pt x="-17" y="100045"/>
                  </a:lnTo>
                  <a:cubicBezTo>
                    <a:pt x="5452" y="112660"/>
                    <a:pt x="13911" y="118639"/>
                    <a:pt x="15734" y="117254"/>
                  </a:cubicBezTo>
                  <a:cubicBezTo>
                    <a:pt x="25724" y="109524"/>
                    <a:pt x="66485" y="16699"/>
                    <a:pt x="57735" y="3719"/>
                  </a:cubicBezTo>
                  <a:close/>
                </a:path>
              </a:pathLst>
            </a:custGeom>
            <a:grpFill/>
            <a:ln w="3175" cap="flat">
              <a:solidFill>
                <a:srgbClr val="F3F3F3"/>
              </a:solidFill>
              <a:prstDash val="solid"/>
              <a:miter/>
            </a:ln>
          </p:spPr>
          <p:txBody>
            <a:bodyPr rtlCol="0" anchor="ctr"/>
            <a:lstStyle/>
            <a:p>
              <a:endParaRPr lang="pt-PT"/>
            </a:p>
          </p:txBody>
        </p:sp>
        <p:sp>
          <p:nvSpPr>
            <p:cNvPr id="250" name="Forma livre: Forma 249">
              <a:extLst>
                <a:ext uri="{FF2B5EF4-FFF2-40B4-BE49-F238E27FC236}">
                  <a16:creationId xmlns:a16="http://schemas.microsoft.com/office/drawing/2014/main" id="{6E3D5884-8B27-4BE9-8D3E-2F0A9F3CA2CD}"/>
                </a:ext>
              </a:extLst>
            </p:cNvPr>
            <p:cNvSpPr/>
            <p:nvPr/>
          </p:nvSpPr>
          <p:spPr>
            <a:xfrm>
              <a:off x="9761048" y="3890907"/>
              <a:ext cx="37197" cy="41832"/>
            </a:xfrm>
            <a:custGeom>
              <a:avLst/>
              <a:gdLst>
                <a:gd name="connsiteX0" fmla="*/ 46 w 37197"/>
                <a:gd name="connsiteY0" fmla="*/ 1665 h 41832"/>
                <a:gd name="connsiteX1" fmla="*/ 32057 w 37197"/>
                <a:gd name="connsiteY1" fmla="*/ 40530 h 41832"/>
                <a:gd name="connsiteX2" fmla="*/ 46 w 37197"/>
                <a:gd name="connsiteY2" fmla="*/ 1665 h 41832"/>
              </a:gdLst>
              <a:ahLst/>
              <a:cxnLst>
                <a:cxn ang="0">
                  <a:pos x="connsiteX0" y="connsiteY0"/>
                </a:cxn>
                <a:cxn ang="0">
                  <a:pos x="connsiteX1" y="connsiteY1"/>
                </a:cxn>
                <a:cxn ang="0">
                  <a:pos x="connsiteX2" y="connsiteY2"/>
                </a:cxn>
              </a:cxnLst>
              <a:rect l="l" t="t" r="r" b="b"/>
              <a:pathLst>
                <a:path w="37197" h="41832">
                  <a:moveTo>
                    <a:pt x="46" y="1665"/>
                  </a:moveTo>
                  <a:cubicBezTo>
                    <a:pt x="3036" y="16832"/>
                    <a:pt x="10035" y="48187"/>
                    <a:pt x="32057" y="40530"/>
                  </a:cubicBezTo>
                  <a:cubicBezTo>
                    <a:pt x="54079" y="32874"/>
                    <a:pt x="-2142" y="-9200"/>
                    <a:pt x="46" y="1665"/>
                  </a:cubicBezTo>
                  <a:close/>
                </a:path>
              </a:pathLst>
            </a:custGeom>
            <a:grpFill/>
            <a:ln w="3175" cap="flat">
              <a:solidFill>
                <a:srgbClr val="F3F3F3"/>
              </a:solidFill>
              <a:prstDash val="solid"/>
              <a:miter/>
            </a:ln>
          </p:spPr>
          <p:txBody>
            <a:bodyPr rtlCol="0" anchor="ctr"/>
            <a:lstStyle/>
            <a:p>
              <a:endParaRPr lang="pt-PT"/>
            </a:p>
          </p:txBody>
        </p:sp>
        <p:sp>
          <p:nvSpPr>
            <p:cNvPr id="251" name="Forma livre: Forma 250">
              <a:extLst>
                <a:ext uri="{FF2B5EF4-FFF2-40B4-BE49-F238E27FC236}">
                  <a16:creationId xmlns:a16="http://schemas.microsoft.com/office/drawing/2014/main" id="{114C37FD-8321-4EA8-B8F8-DB8D67C3D51C}"/>
                </a:ext>
              </a:extLst>
            </p:cNvPr>
            <p:cNvSpPr/>
            <p:nvPr/>
          </p:nvSpPr>
          <p:spPr>
            <a:xfrm>
              <a:off x="9864800" y="3923898"/>
              <a:ext cx="73361" cy="93203"/>
            </a:xfrm>
            <a:custGeom>
              <a:avLst/>
              <a:gdLst>
                <a:gd name="connsiteX0" fmla="*/ -17 w 73361"/>
                <a:gd name="connsiteY0" fmla="*/ -117 h 93203"/>
                <a:gd name="connsiteX1" fmla="*/ 11359 w 73361"/>
                <a:gd name="connsiteY1" fmla="*/ 23509 h 93203"/>
                <a:gd name="connsiteX2" fmla="*/ 25359 w 73361"/>
                <a:gd name="connsiteY2" fmla="*/ 39697 h 93203"/>
                <a:gd name="connsiteX3" fmla="*/ 42349 w 73361"/>
                <a:gd name="connsiteY3" fmla="*/ 85052 h 93203"/>
                <a:gd name="connsiteX4" fmla="*/ 53432 w 73361"/>
                <a:gd name="connsiteY4" fmla="*/ 75354 h 93203"/>
                <a:gd name="connsiteX5" fmla="*/ 68016 w 73361"/>
                <a:gd name="connsiteY5" fmla="*/ 53478 h 93203"/>
                <a:gd name="connsiteX6" fmla="*/ 66121 w 73361"/>
                <a:gd name="connsiteY6" fmla="*/ 23363 h 93203"/>
                <a:gd name="connsiteX7" fmla="*/ 37901 w 73361"/>
                <a:gd name="connsiteY7" fmla="*/ 21394 h 93203"/>
                <a:gd name="connsiteX8" fmla="*/ -17 w 73361"/>
                <a:gd name="connsiteY8" fmla="*/ -117 h 93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361" h="93203">
                  <a:moveTo>
                    <a:pt x="-17" y="-117"/>
                  </a:moveTo>
                  <a:cubicBezTo>
                    <a:pt x="-17" y="12498"/>
                    <a:pt x="4358" y="30217"/>
                    <a:pt x="11359" y="23509"/>
                  </a:cubicBezTo>
                  <a:cubicBezTo>
                    <a:pt x="20401" y="14905"/>
                    <a:pt x="34401" y="25624"/>
                    <a:pt x="25359" y="39697"/>
                  </a:cubicBezTo>
                  <a:cubicBezTo>
                    <a:pt x="16317" y="53770"/>
                    <a:pt x="39359" y="67771"/>
                    <a:pt x="42349" y="85052"/>
                  </a:cubicBezTo>
                  <a:cubicBezTo>
                    <a:pt x="45338" y="102334"/>
                    <a:pt x="55401" y="88261"/>
                    <a:pt x="53432" y="75354"/>
                  </a:cubicBezTo>
                  <a:cubicBezTo>
                    <a:pt x="51464" y="62448"/>
                    <a:pt x="55401" y="63468"/>
                    <a:pt x="68016" y="53478"/>
                  </a:cubicBezTo>
                  <a:cubicBezTo>
                    <a:pt x="77569" y="46187"/>
                    <a:pt x="72610" y="35686"/>
                    <a:pt x="66121" y="23363"/>
                  </a:cubicBezTo>
                  <a:cubicBezTo>
                    <a:pt x="56641" y="23757"/>
                    <a:pt x="47234" y="23093"/>
                    <a:pt x="37901" y="21394"/>
                  </a:cubicBezTo>
                  <a:cubicBezTo>
                    <a:pt x="23609" y="17668"/>
                    <a:pt x="10557" y="10252"/>
                    <a:pt x="-17" y="-117"/>
                  </a:cubicBezTo>
                  <a:close/>
                </a:path>
              </a:pathLst>
            </a:custGeom>
            <a:grpFill/>
            <a:ln w="3175" cap="flat">
              <a:solidFill>
                <a:srgbClr val="F3F3F3"/>
              </a:solidFill>
              <a:prstDash val="solid"/>
              <a:miter/>
            </a:ln>
          </p:spPr>
          <p:txBody>
            <a:bodyPr rtlCol="0" anchor="ctr"/>
            <a:lstStyle/>
            <a:p>
              <a:endParaRPr lang="pt-PT"/>
            </a:p>
          </p:txBody>
        </p:sp>
        <p:sp>
          <p:nvSpPr>
            <p:cNvPr id="252" name="Forma livre: Forma 251">
              <a:extLst>
                <a:ext uri="{FF2B5EF4-FFF2-40B4-BE49-F238E27FC236}">
                  <a16:creationId xmlns:a16="http://schemas.microsoft.com/office/drawing/2014/main" id="{5042091C-2D97-42D8-A8A4-1996FEC19A72}"/>
                </a:ext>
              </a:extLst>
            </p:cNvPr>
            <p:cNvSpPr/>
            <p:nvPr/>
          </p:nvSpPr>
          <p:spPr>
            <a:xfrm>
              <a:off x="9876895" y="4019213"/>
              <a:ext cx="26707" cy="23821"/>
            </a:xfrm>
            <a:custGeom>
              <a:avLst/>
              <a:gdLst>
                <a:gd name="connsiteX0" fmla="*/ 286 w 26707"/>
                <a:gd name="connsiteY0" fmla="*/ 20290 h 23821"/>
                <a:gd name="connsiteX1" fmla="*/ 25296 w 26707"/>
                <a:gd name="connsiteY1" fmla="*/ 3008 h 23821"/>
                <a:gd name="connsiteX2" fmla="*/ 286 w 26707"/>
                <a:gd name="connsiteY2" fmla="*/ 20290 h 23821"/>
              </a:gdLst>
              <a:ahLst/>
              <a:cxnLst>
                <a:cxn ang="0">
                  <a:pos x="connsiteX0" y="connsiteY0"/>
                </a:cxn>
                <a:cxn ang="0">
                  <a:pos x="connsiteX1" y="connsiteY1"/>
                </a:cxn>
                <a:cxn ang="0">
                  <a:pos x="connsiteX2" y="connsiteY2"/>
                </a:cxn>
              </a:cxnLst>
              <a:rect l="l" t="t" r="r" b="b"/>
              <a:pathLst>
                <a:path w="26707" h="23821">
                  <a:moveTo>
                    <a:pt x="286" y="20290"/>
                  </a:moveTo>
                  <a:cubicBezTo>
                    <a:pt x="4296" y="31082"/>
                    <a:pt x="33317" y="13800"/>
                    <a:pt x="25296" y="3008"/>
                  </a:cubicBezTo>
                  <a:cubicBezTo>
                    <a:pt x="17275" y="-7783"/>
                    <a:pt x="-2704" y="12196"/>
                    <a:pt x="286" y="20290"/>
                  </a:cubicBezTo>
                  <a:close/>
                </a:path>
              </a:pathLst>
            </a:custGeom>
            <a:grpFill/>
            <a:ln w="3175" cap="flat">
              <a:solidFill>
                <a:srgbClr val="F3F3F3"/>
              </a:solidFill>
              <a:prstDash val="solid"/>
              <a:miter/>
            </a:ln>
          </p:spPr>
          <p:txBody>
            <a:bodyPr rtlCol="0" anchor="ctr"/>
            <a:lstStyle/>
            <a:p>
              <a:endParaRPr lang="pt-PT"/>
            </a:p>
          </p:txBody>
        </p:sp>
        <p:sp>
          <p:nvSpPr>
            <p:cNvPr id="253" name="Forma livre: Forma 252">
              <a:extLst>
                <a:ext uri="{FF2B5EF4-FFF2-40B4-BE49-F238E27FC236}">
                  <a16:creationId xmlns:a16="http://schemas.microsoft.com/office/drawing/2014/main" id="{F940FAD6-F21F-4EB0-BD92-A4AAA3A979B9}"/>
                </a:ext>
              </a:extLst>
            </p:cNvPr>
            <p:cNvSpPr/>
            <p:nvPr/>
          </p:nvSpPr>
          <p:spPr>
            <a:xfrm>
              <a:off x="9655643" y="3975163"/>
              <a:ext cx="75118" cy="104883"/>
            </a:xfrm>
            <a:custGeom>
              <a:avLst/>
              <a:gdLst>
                <a:gd name="connsiteX0" fmla="*/ 43470 w 75118"/>
                <a:gd name="connsiteY0" fmla="*/ 42683 h 104883"/>
                <a:gd name="connsiteX1" fmla="*/ 374 w 75118"/>
                <a:gd name="connsiteY1" fmla="*/ 103205 h 104883"/>
                <a:gd name="connsiteX2" fmla="*/ 61480 w 75118"/>
                <a:gd name="connsiteY2" fmla="*/ 41662 h 104883"/>
                <a:gd name="connsiteX3" fmla="*/ 70449 w 75118"/>
                <a:gd name="connsiteY3" fmla="*/ 2796 h 104883"/>
                <a:gd name="connsiteX4" fmla="*/ 43470 w 75118"/>
                <a:gd name="connsiteY4" fmla="*/ 42683 h 104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18" h="104883">
                  <a:moveTo>
                    <a:pt x="43470" y="42683"/>
                  </a:moveTo>
                  <a:cubicBezTo>
                    <a:pt x="29469" y="62152"/>
                    <a:pt x="-4001" y="94455"/>
                    <a:pt x="374" y="103205"/>
                  </a:cubicBezTo>
                  <a:cubicBezTo>
                    <a:pt x="6427" y="115091"/>
                    <a:pt x="43470" y="55662"/>
                    <a:pt x="61480" y="41662"/>
                  </a:cubicBezTo>
                  <a:cubicBezTo>
                    <a:pt x="79491" y="27662"/>
                    <a:pt x="76429" y="15776"/>
                    <a:pt x="70449" y="2796"/>
                  </a:cubicBezTo>
                  <a:cubicBezTo>
                    <a:pt x="64470" y="-10183"/>
                    <a:pt x="57470" y="23286"/>
                    <a:pt x="43470" y="42683"/>
                  </a:cubicBezTo>
                  <a:close/>
                </a:path>
              </a:pathLst>
            </a:custGeom>
            <a:grpFill/>
            <a:ln w="3175" cap="flat">
              <a:solidFill>
                <a:srgbClr val="F3F3F3"/>
              </a:solidFill>
              <a:prstDash val="solid"/>
              <a:miter/>
            </a:ln>
          </p:spPr>
          <p:txBody>
            <a:bodyPr rtlCol="0" anchor="ctr"/>
            <a:lstStyle/>
            <a:p>
              <a:endParaRPr lang="pt-PT"/>
            </a:p>
          </p:txBody>
        </p:sp>
        <p:sp>
          <p:nvSpPr>
            <p:cNvPr id="254" name="Forma livre: Forma 253">
              <a:extLst>
                <a:ext uri="{FF2B5EF4-FFF2-40B4-BE49-F238E27FC236}">
                  <a16:creationId xmlns:a16="http://schemas.microsoft.com/office/drawing/2014/main" id="{72B35678-CBCD-45B0-BD4C-E2DFCF59CE7D}"/>
                </a:ext>
              </a:extLst>
            </p:cNvPr>
            <p:cNvSpPr/>
            <p:nvPr/>
          </p:nvSpPr>
          <p:spPr>
            <a:xfrm>
              <a:off x="9740798" y="3699096"/>
              <a:ext cx="100887" cy="186957"/>
            </a:xfrm>
            <a:custGeom>
              <a:avLst/>
              <a:gdLst>
                <a:gd name="connsiteX0" fmla="*/ 84319 w 100887"/>
                <a:gd name="connsiteY0" fmla="*/ 183778 h 186957"/>
                <a:gd name="connsiteX1" fmla="*/ 100870 w 100887"/>
                <a:gd name="connsiteY1" fmla="*/ 186841 h 186957"/>
                <a:gd name="connsiteX2" fmla="*/ 92559 w 100887"/>
                <a:gd name="connsiteY2" fmla="*/ 159642 h 186957"/>
                <a:gd name="connsiteX3" fmla="*/ 75349 w 100887"/>
                <a:gd name="connsiteY3" fmla="*/ 164309 h 186957"/>
                <a:gd name="connsiteX4" fmla="*/ 58359 w 100887"/>
                <a:gd name="connsiteY4" fmla="*/ 130839 h 186957"/>
                <a:gd name="connsiteX5" fmla="*/ 81329 w 100887"/>
                <a:gd name="connsiteY5" fmla="*/ 78994 h 186957"/>
                <a:gd name="connsiteX6" fmla="*/ 79360 w 100887"/>
                <a:gd name="connsiteY6" fmla="*/ 19638 h 186957"/>
                <a:gd name="connsiteX7" fmla="*/ 73308 w 100887"/>
                <a:gd name="connsiteY7" fmla="*/ 6659 h 186957"/>
                <a:gd name="connsiteX8" fmla="*/ 24306 w 100887"/>
                <a:gd name="connsiteY8" fmla="*/ 2357 h 186957"/>
                <a:gd name="connsiteX9" fmla="*/ 17014 w 100887"/>
                <a:gd name="connsiteY9" fmla="*/ 87672 h 186957"/>
                <a:gd name="connsiteX10" fmla="*/ 972 w 100887"/>
                <a:gd name="connsiteY10" fmla="*/ 83369 h 186957"/>
                <a:gd name="connsiteX11" fmla="*/ 10014 w 100887"/>
                <a:gd name="connsiteY11" fmla="*/ 133027 h 186957"/>
                <a:gd name="connsiteX12" fmla="*/ 18983 w 100887"/>
                <a:gd name="connsiteY12" fmla="*/ 161101 h 186957"/>
                <a:gd name="connsiteX13" fmla="*/ 53036 w 100887"/>
                <a:gd name="connsiteY13" fmla="*/ 172986 h 186957"/>
                <a:gd name="connsiteX14" fmla="*/ 84319 w 100887"/>
                <a:gd name="connsiteY14" fmla="*/ 183778 h 18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887" h="186957">
                  <a:moveTo>
                    <a:pt x="84319" y="183778"/>
                  </a:moveTo>
                  <a:cubicBezTo>
                    <a:pt x="90006" y="183151"/>
                    <a:pt x="95767" y="184216"/>
                    <a:pt x="100870" y="186841"/>
                  </a:cubicBezTo>
                  <a:cubicBezTo>
                    <a:pt x="97444" y="177989"/>
                    <a:pt x="94673" y="168903"/>
                    <a:pt x="92559" y="159642"/>
                  </a:cubicBezTo>
                  <a:cubicBezTo>
                    <a:pt x="86506" y="159613"/>
                    <a:pt x="80527" y="161225"/>
                    <a:pt x="75349" y="164309"/>
                  </a:cubicBezTo>
                  <a:cubicBezTo>
                    <a:pt x="58359" y="175174"/>
                    <a:pt x="70318" y="144913"/>
                    <a:pt x="58359" y="130839"/>
                  </a:cubicBezTo>
                  <a:cubicBezTo>
                    <a:pt x="46400" y="116766"/>
                    <a:pt x="67328" y="96276"/>
                    <a:pt x="81329" y="78994"/>
                  </a:cubicBezTo>
                  <a:cubicBezTo>
                    <a:pt x="95329" y="61713"/>
                    <a:pt x="77318" y="32618"/>
                    <a:pt x="79360" y="19638"/>
                  </a:cubicBezTo>
                  <a:cubicBezTo>
                    <a:pt x="81402" y="6659"/>
                    <a:pt x="80308" y="2357"/>
                    <a:pt x="73308" y="6659"/>
                  </a:cubicBezTo>
                  <a:cubicBezTo>
                    <a:pt x="66307" y="10961"/>
                    <a:pt x="37286" y="-6321"/>
                    <a:pt x="24306" y="2357"/>
                  </a:cubicBezTo>
                  <a:cubicBezTo>
                    <a:pt x="11327" y="11034"/>
                    <a:pt x="23286" y="82567"/>
                    <a:pt x="17014" y="87672"/>
                  </a:cubicBezTo>
                  <a:cubicBezTo>
                    <a:pt x="10743" y="92776"/>
                    <a:pt x="3233" y="76077"/>
                    <a:pt x="972" y="83369"/>
                  </a:cubicBezTo>
                  <a:cubicBezTo>
                    <a:pt x="-2018" y="93068"/>
                    <a:pt x="1993" y="133027"/>
                    <a:pt x="10014" y="133027"/>
                  </a:cubicBezTo>
                  <a:cubicBezTo>
                    <a:pt x="18035" y="133027"/>
                    <a:pt x="24015" y="143819"/>
                    <a:pt x="18983" y="161101"/>
                  </a:cubicBezTo>
                  <a:cubicBezTo>
                    <a:pt x="13952" y="178383"/>
                    <a:pt x="34005" y="180497"/>
                    <a:pt x="53036" y="172986"/>
                  </a:cubicBezTo>
                  <a:cubicBezTo>
                    <a:pt x="72068" y="165476"/>
                    <a:pt x="65359" y="187060"/>
                    <a:pt x="84319" y="183778"/>
                  </a:cubicBezTo>
                  <a:close/>
                </a:path>
              </a:pathLst>
            </a:custGeom>
            <a:grpFill/>
            <a:ln w="3175" cap="flat">
              <a:solidFill>
                <a:srgbClr val="F3F3F3"/>
              </a:solidFill>
              <a:prstDash val="solid"/>
              <a:miter/>
            </a:ln>
          </p:spPr>
          <p:txBody>
            <a:bodyPr rtlCol="0" anchor="ctr"/>
            <a:lstStyle/>
            <a:p>
              <a:endParaRPr lang="pt-PT"/>
            </a:p>
          </p:txBody>
        </p:sp>
        <p:sp>
          <p:nvSpPr>
            <p:cNvPr id="255" name="Forma livre: Forma 254">
              <a:extLst>
                <a:ext uri="{FF2B5EF4-FFF2-40B4-BE49-F238E27FC236}">
                  <a16:creationId xmlns:a16="http://schemas.microsoft.com/office/drawing/2014/main" id="{C70DE046-C4AD-4242-9BA9-DCEC50CD0B9E}"/>
                </a:ext>
              </a:extLst>
            </p:cNvPr>
            <p:cNvSpPr/>
            <p:nvPr/>
          </p:nvSpPr>
          <p:spPr>
            <a:xfrm>
              <a:off x="9809728" y="4025937"/>
              <a:ext cx="161368" cy="160686"/>
            </a:xfrm>
            <a:custGeom>
              <a:avLst/>
              <a:gdLst>
                <a:gd name="connsiteX0" fmla="*/ 125496 w 161368"/>
                <a:gd name="connsiteY0" fmla="*/ 14514 h 160686"/>
                <a:gd name="connsiteX1" fmla="*/ 106464 w 161368"/>
                <a:gd name="connsiteY1" fmla="*/ 33983 h 160686"/>
                <a:gd name="connsiteX2" fmla="*/ 86484 w 161368"/>
                <a:gd name="connsiteY2" fmla="*/ 50171 h 160686"/>
                <a:gd name="connsiteX3" fmla="*/ 56442 w 161368"/>
                <a:gd name="connsiteY3" fmla="*/ 42879 h 160686"/>
                <a:gd name="connsiteX4" fmla="*/ 17430 w 161368"/>
                <a:gd name="connsiteY4" fmla="*/ 67671 h 160686"/>
                <a:gd name="connsiteX5" fmla="*/ 4378 w 161368"/>
                <a:gd name="connsiteY5" fmla="*/ 105516 h 160686"/>
                <a:gd name="connsiteX6" fmla="*/ 34420 w 161368"/>
                <a:gd name="connsiteY6" fmla="*/ 88234 h 160686"/>
                <a:gd name="connsiteX7" fmla="*/ 59431 w 161368"/>
                <a:gd name="connsiteY7" fmla="*/ 78537 h 160686"/>
                <a:gd name="connsiteX8" fmla="*/ 87505 w 161368"/>
                <a:gd name="connsiteY8" fmla="*/ 141100 h 160686"/>
                <a:gd name="connsiteX9" fmla="*/ 122433 w 161368"/>
                <a:gd name="connsiteY9" fmla="*/ 160570 h 160686"/>
                <a:gd name="connsiteX10" fmla="*/ 121485 w 161368"/>
                <a:gd name="connsiteY10" fmla="*/ 114120 h 160686"/>
                <a:gd name="connsiteX11" fmla="*/ 157507 w 161368"/>
                <a:gd name="connsiteY11" fmla="*/ 97933 h 160686"/>
                <a:gd name="connsiteX12" fmla="*/ 149486 w 161368"/>
                <a:gd name="connsiteY12" fmla="*/ 16920 h 160686"/>
                <a:gd name="connsiteX13" fmla="*/ 125496 w 161368"/>
                <a:gd name="connsiteY13" fmla="*/ 14514 h 1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368" h="160686">
                  <a:moveTo>
                    <a:pt x="125496" y="14514"/>
                  </a:moveTo>
                  <a:cubicBezTo>
                    <a:pt x="134464" y="30701"/>
                    <a:pt x="108505" y="17795"/>
                    <a:pt x="106464" y="33983"/>
                  </a:cubicBezTo>
                  <a:cubicBezTo>
                    <a:pt x="104422" y="50171"/>
                    <a:pt x="85463" y="37191"/>
                    <a:pt x="86484" y="50171"/>
                  </a:cubicBezTo>
                  <a:cubicBezTo>
                    <a:pt x="87505" y="63150"/>
                    <a:pt x="66432" y="50171"/>
                    <a:pt x="56442" y="42879"/>
                  </a:cubicBezTo>
                  <a:cubicBezTo>
                    <a:pt x="46452" y="35587"/>
                    <a:pt x="32451" y="63369"/>
                    <a:pt x="17430" y="67671"/>
                  </a:cubicBezTo>
                  <a:cubicBezTo>
                    <a:pt x="2409" y="71974"/>
                    <a:pt x="-5539" y="106391"/>
                    <a:pt x="4378" y="105516"/>
                  </a:cubicBezTo>
                  <a:cubicBezTo>
                    <a:pt x="16410" y="104423"/>
                    <a:pt x="22388" y="87141"/>
                    <a:pt x="34420" y="88234"/>
                  </a:cubicBezTo>
                  <a:cubicBezTo>
                    <a:pt x="46452" y="89328"/>
                    <a:pt x="42441" y="75255"/>
                    <a:pt x="59431" y="78537"/>
                  </a:cubicBezTo>
                  <a:cubicBezTo>
                    <a:pt x="76421" y="81818"/>
                    <a:pt x="64463" y="136871"/>
                    <a:pt x="87505" y="141100"/>
                  </a:cubicBezTo>
                  <a:cubicBezTo>
                    <a:pt x="110547" y="145330"/>
                    <a:pt x="111495" y="160570"/>
                    <a:pt x="122433" y="160570"/>
                  </a:cubicBezTo>
                  <a:cubicBezTo>
                    <a:pt x="133370" y="160570"/>
                    <a:pt x="120464" y="126006"/>
                    <a:pt x="121485" y="114120"/>
                  </a:cubicBezTo>
                  <a:cubicBezTo>
                    <a:pt x="122506" y="102235"/>
                    <a:pt x="145475" y="113100"/>
                    <a:pt x="157507" y="97933"/>
                  </a:cubicBezTo>
                  <a:cubicBezTo>
                    <a:pt x="169539" y="82765"/>
                    <a:pt x="149486" y="42879"/>
                    <a:pt x="149486" y="16920"/>
                  </a:cubicBezTo>
                  <a:cubicBezTo>
                    <a:pt x="149486" y="-9039"/>
                    <a:pt x="116235" y="-1601"/>
                    <a:pt x="125496" y="14514"/>
                  </a:cubicBezTo>
                  <a:close/>
                </a:path>
              </a:pathLst>
            </a:custGeom>
            <a:grpFill/>
            <a:ln w="3175" cap="flat">
              <a:solidFill>
                <a:srgbClr val="F3F3F3"/>
              </a:solidFill>
              <a:prstDash val="solid"/>
              <a:miter/>
            </a:ln>
          </p:spPr>
          <p:txBody>
            <a:bodyPr rtlCol="0" anchor="ctr"/>
            <a:lstStyle/>
            <a:p>
              <a:endParaRPr lang="pt-PT"/>
            </a:p>
          </p:txBody>
        </p:sp>
        <p:sp>
          <p:nvSpPr>
            <p:cNvPr id="256" name="Forma livre: Forma 255">
              <a:extLst>
                <a:ext uri="{FF2B5EF4-FFF2-40B4-BE49-F238E27FC236}">
                  <a16:creationId xmlns:a16="http://schemas.microsoft.com/office/drawing/2014/main" id="{C308F2D8-AA37-4DF0-8F2F-14712BBE734A}"/>
                </a:ext>
              </a:extLst>
            </p:cNvPr>
            <p:cNvSpPr/>
            <p:nvPr/>
          </p:nvSpPr>
          <p:spPr>
            <a:xfrm>
              <a:off x="9805913" y="3947591"/>
              <a:ext cx="73667" cy="108385"/>
            </a:xfrm>
            <a:custGeom>
              <a:avLst/>
              <a:gdLst>
                <a:gd name="connsiteX0" fmla="*/ 11181 w 73667"/>
                <a:gd name="connsiteY0" fmla="*/ 49765 h 108385"/>
                <a:gd name="connsiteX1" fmla="*/ 29193 w 73667"/>
                <a:gd name="connsiteY1" fmla="*/ 38973 h 108385"/>
                <a:gd name="connsiteX2" fmla="*/ 32255 w 73667"/>
                <a:gd name="connsiteY2" fmla="*/ 68140 h 108385"/>
                <a:gd name="connsiteX3" fmla="*/ 37214 w 73667"/>
                <a:gd name="connsiteY3" fmla="*/ 108100 h 108385"/>
                <a:gd name="connsiteX4" fmla="*/ 73235 w 73667"/>
                <a:gd name="connsiteY4" fmla="*/ 49765 h 108385"/>
                <a:gd name="connsiteX5" fmla="*/ 60256 w 73667"/>
                <a:gd name="connsiteY5" fmla="*/ 43348 h 108385"/>
                <a:gd name="connsiteX6" fmla="*/ 9213 w 73667"/>
                <a:gd name="connsiteY6" fmla="*/ 108 h 108385"/>
                <a:gd name="connsiteX7" fmla="*/ 11181 w 73667"/>
                <a:gd name="connsiteY7" fmla="*/ 49765 h 108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667" h="108385">
                  <a:moveTo>
                    <a:pt x="11181" y="49765"/>
                  </a:moveTo>
                  <a:cubicBezTo>
                    <a:pt x="16213" y="48671"/>
                    <a:pt x="28245" y="49765"/>
                    <a:pt x="29193" y="38973"/>
                  </a:cubicBezTo>
                  <a:cubicBezTo>
                    <a:pt x="30141" y="28181"/>
                    <a:pt x="41224" y="58443"/>
                    <a:pt x="32255" y="68140"/>
                  </a:cubicBezTo>
                  <a:cubicBezTo>
                    <a:pt x="23286" y="77839"/>
                    <a:pt x="23213" y="104600"/>
                    <a:pt x="37214" y="108100"/>
                  </a:cubicBezTo>
                  <a:cubicBezTo>
                    <a:pt x="51214" y="111600"/>
                    <a:pt x="77246" y="59536"/>
                    <a:pt x="73235" y="49765"/>
                  </a:cubicBezTo>
                  <a:cubicBezTo>
                    <a:pt x="69225" y="39994"/>
                    <a:pt x="57266" y="56255"/>
                    <a:pt x="60256" y="43348"/>
                  </a:cubicBezTo>
                  <a:cubicBezTo>
                    <a:pt x="63245" y="30442"/>
                    <a:pt x="24234" y="-3174"/>
                    <a:pt x="9213" y="108"/>
                  </a:cubicBezTo>
                  <a:cubicBezTo>
                    <a:pt x="-5808" y="3389"/>
                    <a:pt x="-558" y="52317"/>
                    <a:pt x="11181" y="49765"/>
                  </a:cubicBezTo>
                  <a:close/>
                </a:path>
              </a:pathLst>
            </a:custGeom>
            <a:grpFill/>
            <a:ln w="3175" cap="flat">
              <a:solidFill>
                <a:srgbClr val="F3F3F3"/>
              </a:solidFill>
              <a:prstDash val="solid"/>
              <a:miter/>
            </a:ln>
          </p:spPr>
          <p:txBody>
            <a:bodyPr rtlCol="0" anchor="ctr"/>
            <a:lstStyle/>
            <a:p>
              <a:endParaRPr lang="pt-PT"/>
            </a:p>
          </p:txBody>
        </p:sp>
        <p:sp>
          <p:nvSpPr>
            <p:cNvPr id="257" name="Forma livre: Forma 256">
              <a:extLst>
                <a:ext uri="{FF2B5EF4-FFF2-40B4-BE49-F238E27FC236}">
                  <a16:creationId xmlns:a16="http://schemas.microsoft.com/office/drawing/2014/main" id="{9F86B522-1C15-45C6-8302-D0F8BD4B8E93}"/>
                </a:ext>
              </a:extLst>
            </p:cNvPr>
            <p:cNvSpPr/>
            <p:nvPr/>
          </p:nvSpPr>
          <p:spPr>
            <a:xfrm>
              <a:off x="10460837" y="4489601"/>
              <a:ext cx="419054" cy="294195"/>
            </a:xfrm>
            <a:custGeom>
              <a:avLst/>
              <a:gdLst>
                <a:gd name="connsiteX0" fmla="*/ 307846 w 419054"/>
                <a:gd name="connsiteY0" fmla="*/ 271359 h 294195"/>
                <a:gd name="connsiteX1" fmla="*/ 283856 w 419054"/>
                <a:gd name="connsiteY1" fmla="*/ 246494 h 294195"/>
                <a:gd name="connsiteX2" fmla="*/ 249803 w 419054"/>
                <a:gd name="connsiteY2" fmla="*/ 229213 h 294195"/>
                <a:gd name="connsiteX3" fmla="*/ 225812 w 419054"/>
                <a:gd name="connsiteY3" fmla="*/ 180649 h 294195"/>
                <a:gd name="connsiteX4" fmla="*/ 217791 w 419054"/>
                <a:gd name="connsiteY4" fmla="*/ 150387 h 294195"/>
                <a:gd name="connsiteX5" fmla="*/ 225083 w 419054"/>
                <a:gd name="connsiteY5" fmla="*/ 126616 h 294195"/>
                <a:gd name="connsiteX6" fmla="*/ 157998 w 419054"/>
                <a:gd name="connsiteY6" fmla="*/ 86656 h 294195"/>
                <a:gd name="connsiteX7" fmla="*/ 24995 w 419054"/>
                <a:gd name="connsiteY7" fmla="*/ 7831 h 294195"/>
                <a:gd name="connsiteX8" fmla="*/ -17 w 419054"/>
                <a:gd name="connsiteY8" fmla="*/ -117 h 294195"/>
                <a:gd name="connsiteX9" fmla="*/ -17 w 419054"/>
                <a:gd name="connsiteY9" fmla="*/ 230379 h 294195"/>
                <a:gd name="connsiteX10" fmla="*/ 36006 w 419054"/>
                <a:gd name="connsiteY10" fmla="*/ 243286 h 294195"/>
                <a:gd name="connsiteX11" fmla="*/ 76986 w 419054"/>
                <a:gd name="connsiteY11" fmla="*/ 218420 h 294195"/>
                <a:gd name="connsiteX12" fmla="*/ 97038 w 419054"/>
                <a:gd name="connsiteY12" fmla="*/ 191440 h 294195"/>
                <a:gd name="connsiteX13" fmla="*/ 168061 w 419054"/>
                <a:gd name="connsiteY13" fmla="*/ 208722 h 294195"/>
                <a:gd name="connsiteX14" fmla="*/ 242074 w 419054"/>
                <a:gd name="connsiteY14" fmla="*/ 279964 h 294195"/>
                <a:gd name="connsiteX15" fmla="*/ 313169 w 419054"/>
                <a:gd name="connsiteY15" fmla="*/ 294037 h 294195"/>
                <a:gd name="connsiteX16" fmla="*/ 307846 w 419054"/>
                <a:gd name="connsiteY16" fmla="*/ 271359 h 294195"/>
                <a:gd name="connsiteX17" fmla="*/ 364869 w 419054"/>
                <a:gd name="connsiteY17" fmla="*/ 79073 h 294195"/>
                <a:gd name="connsiteX18" fmla="*/ 323815 w 419054"/>
                <a:gd name="connsiteY18" fmla="*/ 105032 h 294195"/>
                <a:gd name="connsiteX19" fmla="*/ 251772 w 419054"/>
                <a:gd name="connsiteY19" fmla="*/ 108240 h 294195"/>
                <a:gd name="connsiteX20" fmla="*/ 306826 w 419054"/>
                <a:gd name="connsiteY20" fmla="*/ 135293 h 294195"/>
                <a:gd name="connsiteX21" fmla="*/ 376900 w 419054"/>
                <a:gd name="connsiteY21" fmla="*/ 97449 h 294195"/>
                <a:gd name="connsiteX22" fmla="*/ 386890 w 419054"/>
                <a:gd name="connsiteY22" fmla="*/ 65073 h 294195"/>
                <a:gd name="connsiteX23" fmla="*/ 364869 w 419054"/>
                <a:gd name="connsiteY23" fmla="*/ 79073 h 294195"/>
                <a:gd name="connsiteX24" fmla="*/ 398922 w 419054"/>
                <a:gd name="connsiteY24" fmla="*/ 38093 h 294195"/>
                <a:gd name="connsiteX25" fmla="*/ 388859 w 419054"/>
                <a:gd name="connsiteY25" fmla="*/ 40207 h 294195"/>
                <a:gd name="connsiteX26" fmla="*/ 409860 w 419054"/>
                <a:gd name="connsiteY26" fmla="*/ 74771 h 294195"/>
                <a:gd name="connsiteX27" fmla="*/ 398922 w 419054"/>
                <a:gd name="connsiteY27" fmla="*/ 38093 h 29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19054" h="294195">
                  <a:moveTo>
                    <a:pt x="307846" y="271359"/>
                  </a:moveTo>
                  <a:cubicBezTo>
                    <a:pt x="300554" y="268078"/>
                    <a:pt x="282835" y="255172"/>
                    <a:pt x="283856" y="246494"/>
                  </a:cubicBezTo>
                  <a:cubicBezTo>
                    <a:pt x="284877" y="237817"/>
                    <a:pt x="263803" y="239202"/>
                    <a:pt x="249803" y="229213"/>
                  </a:cubicBezTo>
                  <a:cubicBezTo>
                    <a:pt x="235802" y="219222"/>
                    <a:pt x="240834" y="188232"/>
                    <a:pt x="225812" y="180649"/>
                  </a:cubicBezTo>
                  <a:cubicBezTo>
                    <a:pt x="210791" y="173065"/>
                    <a:pt x="199781" y="149294"/>
                    <a:pt x="217791" y="150387"/>
                  </a:cubicBezTo>
                  <a:cubicBezTo>
                    <a:pt x="235802" y="151481"/>
                    <a:pt x="238792" y="140689"/>
                    <a:pt x="225083" y="126616"/>
                  </a:cubicBezTo>
                  <a:cubicBezTo>
                    <a:pt x="211374" y="112543"/>
                    <a:pt x="160040" y="107219"/>
                    <a:pt x="157998" y="86656"/>
                  </a:cubicBezTo>
                  <a:cubicBezTo>
                    <a:pt x="155956" y="66093"/>
                    <a:pt x="65027" y="17530"/>
                    <a:pt x="24995" y="7831"/>
                  </a:cubicBezTo>
                  <a:cubicBezTo>
                    <a:pt x="16536" y="5629"/>
                    <a:pt x="8150" y="2982"/>
                    <a:pt x="-17" y="-117"/>
                  </a:cubicBezTo>
                  <a:lnTo>
                    <a:pt x="-17" y="230379"/>
                  </a:lnTo>
                  <a:cubicBezTo>
                    <a:pt x="10411" y="238233"/>
                    <a:pt x="22953" y="242731"/>
                    <a:pt x="36006" y="243286"/>
                  </a:cubicBezTo>
                  <a:cubicBezTo>
                    <a:pt x="79757" y="245400"/>
                    <a:pt x="69037" y="218420"/>
                    <a:pt x="76986" y="218420"/>
                  </a:cubicBezTo>
                  <a:cubicBezTo>
                    <a:pt x="84934" y="218420"/>
                    <a:pt x="87997" y="203326"/>
                    <a:pt x="97038" y="191440"/>
                  </a:cubicBezTo>
                  <a:cubicBezTo>
                    <a:pt x="106080" y="179555"/>
                    <a:pt x="145019" y="189253"/>
                    <a:pt x="168061" y="208722"/>
                  </a:cubicBezTo>
                  <a:cubicBezTo>
                    <a:pt x="191104" y="228192"/>
                    <a:pt x="218083" y="285433"/>
                    <a:pt x="242074" y="279964"/>
                  </a:cubicBezTo>
                  <a:cubicBezTo>
                    <a:pt x="266063" y="274495"/>
                    <a:pt x="291148" y="295131"/>
                    <a:pt x="313169" y="294037"/>
                  </a:cubicBezTo>
                  <a:cubicBezTo>
                    <a:pt x="335190" y="292944"/>
                    <a:pt x="314846" y="274641"/>
                    <a:pt x="307846" y="271359"/>
                  </a:cubicBezTo>
                  <a:close/>
                  <a:moveTo>
                    <a:pt x="364869" y="79073"/>
                  </a:moveTo>
                  <a:cubicBezTo>
                    <a:pt x="364869" y="88844"/>
                    <a:pt x="348899" y="94240"/>
                    <a:pt x="323815" y="105032"/>
                  </a:cubicBezTo>
                  <a:cubicBezTo>
                    <a:pt x="298731" y="115824"/>
                    <a:pt x="253449" y="92636"/>
                    <a:pt x="251772" y="108240"/>
                  </a:cubicBezTo>
                  <a:cubicBezTo>
                    <a:pt x="250824" y="118012"/>
                    <a:pt x="279845" y="135293"/>
                    <a:pt x="306826" y="135293"/>
                  </a:cubicBezTo>
                  <a:cubicBezTo>
                    <a:pt x="333805" y="135293"/>
                    <a:pt x="376900" y="106126"/>
                    <a:pt x="376900" y="97449"/>
                  </a:cubicBezTo>
                  <a:cubicBezTo>
                    <a:pt x="376900" y="88771"/>
                    <a:pt x="393890" y="73750"/>
                    <a:pt x="386890" y="65073"/>
                  </a:cubicBezTo>
                  <a:cubicBezTo>
                    <a:pt x="379889" y="56395"/>
                    <a:pt x="364869" y="69375"/>
                    <a:pt x="364869" y="79073"/>
                  </a:cubicBezTo>
                  <a:close/>
                  <a:moveTo>
                    <a:pt x="398922" y="38093"/>
                  </a:moveTo>
                  <a:cubicBezTo>
                    <a:pt x="382879" y="27228"/>
                    <a:pt x="368879" y="19717"/>
                    <a:pt x="388859" y="40207"/>
                  </a:cubicBezTo>
                  <a:cubicBezTo>
                    <a:pt x="408839" y="60697"/>
                    <a:pt x="398119" y="78125"/>
                    <a:pt x="409860" y="74771"/>
                  </a:cubicBezTo>
                  <a:cubicBezTo>
                    <a:pt x="428891" y="69375"/>
                    <a:pt x="414891" y="48884"/>
                    <a:pt x="398922" y="38093"/>
                  </a:cubicBezTo>
                  <a:close/>
                </a:path>
              </a:pathLst>
            </a:custGeom>
            <a:grpFill/>
            <a:ln w="3175" cap="flat">
              <a:solidFill>
                <a:srgbClr val="F3F3F3"/>
              </a:solidFill>
              <a:prstDash val="solid"/>
              <a:miter/>
            </a:ln>
          </p:spPr>
          <p:txBody>
            <a:bodyPr rtlCol="0" anchor="ctr"/>
            <a:lstStyle/>
            <a:p>
              <a:endParaRPr lang="pt-PT"/>
            </a:p>
          </p:txBody>
        </p:sp>
        <p:sp>
          <p:nvSpPr>
            <p:cNvPr id="258" name="Forma livre: Forma 257">
              <a:extLst>
                <a:ext uri="{FF2B5EF4-FFF2-40B4-BE49-F238E27FC236}">
                  <a16:creationId xmlns:a16="http://schemas.microsoft.com/office/drawing/2014/main" id="{9621C4ED-3CCD-44B7-860A-D0E82ADDACDB}"/>
                </a:ext>
              </a:extLst>
            </p:cNvPr>
            <p:cNvSpPr/>
            <p:nvPr/>
          </p:nvSpPr>
          <p:spPr>
            <a:xfrm>
              <a:off x="8417328" y="4029618"/>
              <a:ext cx="70565" cy="136369"/>
            </a:xfrm>
            <a:custGeom>
              <a:avLst/>
              <a:gdLst>
                <a:gd name="connsiteX0" fmla="*/ 3520 w 70565"/>
                <a:gd name="connsiteY0" fmla="*/ 103950 h 136369"/>
                <a:gd name="connsiteX1" fmla="*/ 10812 w 70565"/>
                <a:gd name="connsiteY1" fmla="*/ 107523 h 136369"/>
                <a:gd name="connsiteX2" fmla="*/ 41365 w 70565"/>
                <a:gd name="connsiteY2" fmla="*/ 136253 h 136369"/>
                <a:gd name="connsiteX3" fmla="*/ 70533 w 70565"/>
                <a:gd name="connsiteY3" fmla="*/ 85210 h 136369"/>
                <a:gd name="connsiteX4" fmla="*/ 15479 w 70565"/>
                <a:gd name="connsiteY4" fmla="*/ -105 h 136369"/>
                <a:gd name="connsiteX5" fmla="*/ 3520 w 70565"/>
                <a:gd name="connsiteY5" fmla="*/ 34386 h 136369"/>
                <a:gd name="connsiteX6" fmla="*/ 1479 w 70565"/>
                <a:gd name="connsiteY6" fmla="*/ 83023 h 136369"/>
                <a:gd name="connsiteX7" fmla="*/ 3520 w 70565"/>
                <a:gd name="connsiteY7" fmla="*/ 103950 h 13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565" h="136369">
                  <a:moveTo>
                    <a:pt x="3520" y="103950"/>
                  </a:moveTo>
                  <a:cubicBezTo>
                    <a:pt x="6145" y="104752"/>
                    <a:pt x="8552" y="105955"/>
                    <a:pt x="10812" y="107523"/>
                  </a:cubicBezTo>
                  <a:cubicBezTo>
                    <a:pt x="22406" y="115493"/>
                    <a:pt x="32687" y="125184"/>
                    <a:pt x="41365" y="136253"/>
                  </a:cubicBezTo>
                  <a:cubicBezTo>
                    <a:pt x="58355" y="124594"/>
                    <a:pt x="69147" y="105788"/>
                    <a:pt x="70533" y="85210"/>
                  </a:cubicBezTo>
                  <a:cubicBezTo>
                    <a:pt x="71554" y="54949"/>
                    <a:pt x="23062" y="-1053"/>
                    <a:pt x="15479" y="-105"/>
                  </a:cubicBezTo>
                  <a:cubicBezTo>
                    <a:pt x="6510" y="916"/>
                    <a:pt x="8187" y="20385"/>
                    <a:pt x="3520" y="34386"/>
                  </a:cubicBezTo>
                  <a:cubicBezTo>
                    <a:pt x="-1147" y="48386"/>
                    <a:pt x="-490" y="62460"/>
                    <a:pt x="1479" y="83023"/>
                  </a:cubicBezTo>
                  <a:cubicBezTo>
                    <a:pt x="2718" y="90169"/>
                    <a:pt x="2937" y="97241"/>
                    <a:pt x="3520" y="103950"/>
                  </a:cubicBezTo>
                  <a:close/>
                </a:path>
              </a:pathLst>
            </a:custGeom>
            <a:grpFill/>
            <a:ln w="3175" cap="flat">
              <a:solidFill>
                <a:srgbClr val="F3F3F3"/>
              </a:solidFill>
              <a:prstDash val="solid"/>
              <a:miter/>
            </a:ln>
          </p:spPr>
          <p:txBody>
            <a:bodyPr rtlCol="0" anchor="ctr"/>
            <a:lstStyle/>
            <a:p>
              <a:endParaRPr lang="pt-PT"/>
            </a:p>
          </p:txBody>
        </p:sp>
        <p:sp>
          <p:nvSpPr>
            <p:cNvPr id="259" name="Forma livre: Forma 258">
              <a:extLst>
                <a:ext uri="{FF2B5EF4-FFF2-40B4-BE49-F238E27FC236}">
                  <a16:creationId xmlns:a16="http://schemas.microsoft.com/office/drawing/2014/main" id="{87410956-F43A-4DE5-923A-B814E020A15B}"/>
                </a:ext>
              </a:extLst>
            </p:cNvPr>
            <p:cNvSpPr/>
            <p:nvPr/>
          </p:nvSpPr>
          <p:spPr>
            <a:xfrm>
              <a:off x="7171477" y="4820578"/>
              <a:ext cx="235915" cy="518065"/>
            </a:xfrm>
            <a:custGeom>
              <a:avLst/>
              <a:gdLst>
                <a:gd name="connsiteX0" fmla="*/ 222312 w 235915"/>
                <a:gd name="connsiteY0" fmla="*/ 66751 h 518065"/>
                <a:gd name="connsiteX1" fmla="*/ 198249 w 235915"/>
                <a:gd name="connsiteY1" fmla="*/ 6301 h 518065"/>
                <a:gd name="connsiteX2" fmla="*/ 186291 w 235915"/>
                <a:gd name="connsiteY2" fmla="*/ 17020 h 518065"/>
                <a:gd name="connsiteX3" fmla="*/ 181259 w 235915"/>
                <a:gd name="connsiteY3" fmla="*/ 42979 h 518065"/>
                <a:gd name="connsiteX4" fmla="*/ 161279 w 235915"/>
                <a:gd name="connsiteY4" fmla="*/ 59167 h 518065"/>
                <a:gd name="connsiteX5" fmla="*/ 144217 w 235915"/>
                <a:gd name="connsiteY5" fmla="*/ 75355 h 518065"/>
                <a:gd name="connsiteX6" fmla="*/ 143269 w 235915"/>
                <a:gd name="connsiteY6" fmla="*/ 94824 h 518065"/>
                <a:gd name="connsiteX7" fmla="*/ 118185 w 235915"/>
                <a:gd name="connsiteY7" fmla="*/ 117502 h 518065"/>
                <a:gd name="connsiteX8" fmla="*/ 71225 w 235915"/>
                <a:gd name="connsiteY8" fmla="*/ 143388 h 518065"/>
                <a:gd name="connsiteX9" fmla="*/ 28203 w 235915"/>
                <a:gd name="connsiteY9" fmla="*/ 152066 h 518065"/>
                <a:gd name="connsiteX10" fmla="*/ 14129 w 235915"/>
                <a:gd name="connsiteY10" fmla="*/ 200702 h 518065"/>
                <a:gd name="connsiteX11" fmla="*/ 18140 w 235915"/>
                <a:gd name="connsiteY11" fmla="*/ 266329 h 518065"/>
                <a:gd name="connsiteX12" fmla="*/ 10119 w 235915"/>
                <a:gd name="connsiteY12" fmla="*/ 340852 h 518065"/>
                <a:gd name="connsiteX13" fmla="*/ -17 w 235915"/>
                <a:gd name="connsiteY13" fmla="*/ 357331 h 518065"/>
                <a:gd name="connsiteX14" fmla="*/ 3483 w 235915"/>
                <a:gd name="connsiteY14" fmla="*/ 450230 h 518065"/>
                <a:gd name="connsiteX15" fmla="*/ 5088 w 235915"/>
                <a:gd name="connsiteY15" fmla="*/ 457522 h 518065"/>
                <a:gd name="connsiteX16" fmla="*/ 5525 w 235915"/>
                <a:gd name="connsiteY16" fmla="*/ 459344 h 518065"/>
                <a:gd name="connsiteX17" fmla="*/ 23755 w 235915"/>
                <a:gd name="connsiteY17" fmla="*/ 501565 h 518065"/>
                <a:gd name="connsiteX18" fmla="*/ 79173 w 235915"/>
                <a:gd name="connsiteY18" fmla="*/ 513304 h 518065"/>
                <a:gd name="connsiteX19" fmla="*/ 80777 w 235915"/>
                <a:gd name="connsiteY19" fmla="*/ 511773 h 518065"/>
                <a:gd name="connsiteX20" fmla="*/ 121976 w 235915"/>
                <a:gd name="connsiteY20" fmla="*/ 452053 h 518065"/>
                <a:gd name="connsiteX21" fmla="*/ 141008 w 235915"/>
                <a:gd name="connsiteY21" fmla="*/ 422885 h 518065"/>
                <a:gd name="connsiteX22" fmla="*/ 146696 w 235915"/>
                <a:gd name="connsiteY22" fmla="*/ 402760 h 518065"/>
                <a:gd name="connsiteX23" fmla="*/ 146696 w 235915"/>
                <a:gd name="connsiteY23" fmla="*/ 381978 h 518065"/>
                <a:gd name="connsiteX24" fmla="*/ 146696 w 235915"/>
                <a:gd name="connsiteY24" fmla="*/ 380592 h 518065"/>
                <a:gd name="connsiteX25" fmla="*/ 165582 w 235915"/>
                <a:gd name="connsiteY25" fmla="*/ 318466 h 518065"/>
                <a:gd name="connsiteX26" fmla="*/ 177321 w 235915"/>
                <a:gd name="connsiteY26" fmla="*/ 300090 h 518065"/>
                <a:gd name="connsiteX27" fmla="*/ 200510 w 235915"/>
                <a:gd name="connsiteY27" fmla="*/ 203036 h 518065"/>
                <a:gd name="connsiteX28" fmla="*/ 206489 w 235915"/>
                <a:gd name="connsiteY28" fmla="*/ 161982 h 518065"/>
                <a:gd name="connsiteX29" fmla="*/ 215458 w 235915"/>
                <a:gd name="connsiteY29" fmla="*/ 139305 h 518065"/>
                <a:gd name="connsiteX30" fmla="*/ 235511 w 235915"/>
                <a:gd name="connsiteY30" fmla="*/ 135002 h 518065"/>
                <a:gd name="connsiteX31" fmla="*/ 222312 w 235915"/>
                <a:gd name="connsiteY31" fmla="*/ 66751 h 518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5915" h="518065">
                  <a:moveTo>
                    <a:pt x="222312" y="66751"/>
                  </a:moveTo>
                  <a:cubicBezTo>
                    <a:pt x="221291" y="41885"/>
                    <a:pt x="201312" y="18114"/>
                    <a:pt x="198249" y="6301"/>
                  </a:cubicBezTo>
                  <a:cubicBezTo>
                    <a:pt x="193801" y="-11418"/>
                    <a:pt x="190228" y="12718"/>
                    <a:pt x="186291" y="17020"/>
                  </a:cubicBezTo>
                  <a:cubicBezTo>
                    <a:pt x="181842" y="24903"/>
                    <a:pt x="180092" y="34010"/>
                    <a:pt x="181259" y="42979"/>
                  </a:cubicBezTo>
                  <a:cubicBezTo>
                    <a:pt x="182280" y="51656"/>
                    <a:pt x="169228" y="60261"/>
                    <a:pt x="161279" y="59167"/>
                  </a:cubicBezTo>
                  <a:cubicBezTo>
                    <a:pt x="153331" y="58073"/>
                    <a:pt x="140206" y="63542"/>
                    <a:pt x="144217" y="75355"/>
                  </a:cubicBezTo>
                  <a:cubicBezTo>
                    <a:pt x="148227" y="87168"/>
                    <a:pt x="138237" y="85126"/>
                    <a:pt x="143269" y="94824"/>
                  </a:cubicBezTo>
                  <a:cubicBezTo>
                    <a:pt x="148300" y="104522"/>
                    <a:pt x="132258" y="116700"/>
                    <a:pt x="118185" y="117502"/>
                  </a:cubicBezTo>
                  <a:cubicBezTo>
                    <a:pt x="104111" y="118304"/>
                    <a:pt x="86246" y="145576"/>
                    <a:pt x="71225" y="143388"/>
                  </a:cubicBezTo>
                  <a:cubicBezTo>
                    <a:pt x="56204" y="141200"/>
                    <a:pt x="41182" y="154253"/>
                    <a:pt x="28203" y="152066"/>
                  </a:cubicBezTo>
                  <a:cubicBezTo>
                    <a:pt x="15223" y="149878"/>
                    <a:pt x="24192" y="181233"/>
                    <a:pt x="14129" y="200702"/>
                  </a:cubicBezTo>
                  <a:cubicBezTo>
                    <a:pt x="4067" y="220171"/>
                    <a:pt x="9171" y="242776"/>
                    <a:pt x="18140" y="266329"/>
                  </a:cubicBezTo>
                  <a:cubicBezTo>
                    <a:pt x="27109" y="289882"/>
                    <a:pt x="34182" y="309570"/>
                    <a:pt x="10119" y="340852"/>
                  </a:cubicBezTo>
                  <a:cubicBezTo>
                    <a:pt x="6181" y="345985"/>
                    <a:pt x="2827" y="351505"/>
                    <a:pt x="-17" y="357331"/>
                  </a:cubicBezTo>
                  <a:cubicBezTo>
                    <a:pt x="5015" y="388322"/>
                    <a:pt x="-1840" y="419896"/>
                    <a:pt x="3483" y="450230"/>
                  </a:cubicBezTo>
                  <a:cubicBezTo>
                    <a:pt x="3994" y="452709"/>
                    <a:pt x="4577" y="455334"/>
                    <a:pt x="5088" y="457522"/>
                  </a:cubicBezTo>
                  <a:lnTo>
                    <a:pt x="5525" y="459344"/>
                  </a:lnTo>
                  <a:cubicBezTo>
                    <a:pt x="9900" y="474089"/>
                    <a:pt x="16025" y="488257"/>
                    <a:pt x="23755" y="501565"/>
                  </a:cubicBezTo>
                  <a:cubicBezTo>
                    <a:pt x="39141" y="514544"/>
                    <a:pt x="69329" y="524023"/>
                    <a:pt x="79173" y="513304"/>
                  </a:cubicBezTo>
                  <a:lnTo>
                    <a:pt x="80777" y="511773"/>
                  </a:lnTo>
                  <a:cubicBezTo>
                    <a:pt x="95944" y="492902"/>
                    <a:pt x="109726" y="472944"/>
                    <a:pt x="121976" y="452053"/>
                  </a:cubicBezTo>
                  <a:cubicBezTo>
                    <a:pt x="128174" y="442332"/>
                    <a:pt x="134518" y="432605"/>
                    <a:pt x="141008" y="422885"/>
                  </a:cubicBezTo>
                  <a:cubicBezTo>
                    <a:pt x="142904" y="416323"/>
                    <a:pt x="144800" y="409541"/>
                    <a:pt x="146696" y="402760"/>
                  </a:cubicBezTo>
                  <a:cubicBezTo>
                    <a:pt x="144800" y="395956"/>
                    <a:pt x="144800" y="388781"/>
                    <a:pt x="146696" y="381978"/>
                  </a:cubicBezTo>
                  <a:cubicBezTo>
                    <a:pt x="146696" y="381540"/>
                    <a:pt x="146696" y="381103"/>
                    <a:pt x="146696" y="380592"/>
                  </a:cubicBezTo>
                  <a:cubicBezTo>
                    <a:pt x="144071" y="358163"/>
                    <a:pt x="150925" y="335660"/>
                    <a:pt x="165582" y="318466"/>
                  </a:cubicBezTo>
                  <a:cubicBezTo>
                    <a:pt x="169957" y="312647"/>
                    <a:pt x="173894" y="306507"/>
                    <a:pt x="177321" y="300090"/>
                  </a:cubicBezTo>
                  <a:cubicBezTo>
                    <a:pt x="190374" y="256339"/>
                    <a:pt x="201968" y="214192"/>
                    <a:pt x="200510" y="203036"/>
                  </a:cubicBezTo>
                  <a:cubicBezTo>
                    <a:pt x="198468" y="187941"/>
                    <a:pt x="212468" y="178170"/>
                    <a:pt x="206489" y="161982"/>
                  </a:cubicBezTo>
                  <a:cubicBezTo>
                    <a:pt x="200510" y="145794"/>
                    <a:pt x="208457" y="126325"/>
                    <a:pt x="215458" y="139305"/>
                  </a:cubicBezTo>
                  <a:cubicBezTo>
                    <a:pt x="222458" y="152284"/>
                    <a:pt x="232521" y="152284"/>
                    <a:pt x="235511" y="135002"/>
                  </a:cubicBezTo>
                  <a:cubicBezTo>
                    <a:pt x="238500" y="117721"/>
                    <a:pt x="223260" y="91616"/>
                    <a:pt x="222312" y="66751"/>
                  </a:cubicBezTo>
                  <a:close/>
                </a:path>
              </a:pathLst>
            </a:custGeom>
            <a:grpFill/>
            <a:ln w="3175" cap="flat">
              <a:solidFill>
                <a:srgbClr val="F3F3F3"/>
              </a:solidFill>
              <a:prstDash val="solid"/>
              <a:miter/>
            </a:ln>
          </p:spPr>
          <p:txBody>
            <a:bodyPr rtlCol="0" anchor="ctr"/>
            <a:lstStyle/>
            <a:p>
              <a:endParaRPr lang="pt-PT"/>
            </a:p>
          </p:txBody>
        </p:sp>
        <p:sp>
          <p:nvSpPr>
            <p:cNvPr id="260" name="Forma livre: Forma 259">
              <a:extLst>
                <a:ext uri="{FF2B5EF4-FFF2-40B4-BE49-F238E27FC236}">
                  <a16:creationId xmlns:a16="http://schemas.microsoft.com/office/drawing/2014/main" id="{4ABE158B-7DA0-4EC5-B87D-16427EA0CD9F}"/>
                </a:ext>
              </a:extLst>
            </p:cNvPr>
            <p:cNvSpPr/>
            <p:nvPr/>
          </p:nvSpPr>
          <p:spPr>
            <a:xfrm>
              <a:off x="7148653" y="3672912"/>
              <a:ext cx="359926" cy="236288"/>
            </a:xfrm>
            <a:custGeom>
              <a:avLst/>
              <a:gdLst>
                <a:gd name="connsiteX0" fmla="*/ 285460 w 359926"/>
                <a:gd name="connsiteY0" fmla="*/ 9800 h 236288"/>
                <a:gd name="connsiteX1" fmla="*/ 218739 w 359926"/>
                <a:gd name="connsiteY1" fmla="*/ 13957 h 236288"/>
                <a:gd name="connsiteX2" fmla="*/ 166530 w 359926"/>
                <a:gd name="connsiteY2" fmla="*/ 63031 h 236288"/>
                <a:gd name="connsiteX3" fmla="*/ 143342 w 359926"/>
                <a:gd name="connsiteY3" fmla="*/ 72438 h 236288"/>
                <a:gd name="connsiteX4" fmla="*/ 95944 w 359926"/>
                <a:gd name="connsiteY4" fmla="*/ 64052 h 236288"/>
                <a:gd name="connsiteX5" fmla="*/ 54381 w 359926"/>
                <a:gd name="connsiteY5" fmla="*/ 59895 h 236288"/>
                <a:gd name="connsiteX6" fmla="*/ 29224 w 359926"/>
                <a:gd name="connsiteY6" fmla="*/ 55739 h 236288"/>
                <a:gd name="connsiteX7" fmla="*/ 14640 w 359926"/>
                <a:gd name="connsiteY7" fmla="*/ 69302 h 236288"/>
                <a:gd name="connsiteX8" fmla="*/ 15588 w 359926"/>
                <a:gd name="connsiteY8" fmla="*/ 89136 h 236288"/>
                <a:gd name="connsiteX9" fmla="*/ -17 w 359926"/>
                <a:gd name="connsiteY9" fmla="*/ 98324 h 236288"/>
                <a:gd name="connsiteX10" fmla="*/ 2827 w 359926"/>
                <a:gd name="connsiteY10" fmla="*/ 120855 h 236288"/>
                <a:gd name="connsiteX11" fmla="*/ 12817 w 359926"/>
                <a:gd name="connsiteY11" fmla="*/ 179190 h 236288"/>
                <a:gd name="connsiteX12" fmla="*/ 24338 w 359926"/>
                <a:gd name="connsiteY12" fmla="*/ 232640 h 236288"/>
                <a:gd name="connsiteX13" fmla="*/ 85882 w 359926"/>
                <a:gd name="connsiteY13" fmla="*/ 225348 h 236288"/>
                <a:gd name="connsiteX14" fmla="*/ 129633 w 359926"/>
                <a:gd name="connsiteY14" fmla="*/ 210764 h 236288"/>
                <a:gd name="connsiteX15" fmla="*/ 166602 w 359926"/>
                <a:gd name="connsiteY15" fmla="*/ 191368 h 236288"/>
                <a:gd name="connsiteX16" fmla="*/ 200145 w 359926"/>
                <a:gd name="connsiteY16" fmla="*/ 185461 h 236288"/>
                <a:gd name="connsiteX17" fmla="*/ 226687 w 359926"/>
                <a:gd name="connsiteY17" fmla="*/ 165992 h 236288"/>
                <a:gd name="connsiteX18" fmla="*/ 237479 w 359926"/>
                <a:gd name="connsiteY18" fmla="*/ 159137 h 236288"/>
                <a:gd name="connsiteX19" fmla="*/ 238355 w 359926"/>
                <a:gd name="connsiteY19" fmla="*/ 153961 h 236288"/>
                <a:gd name="connsiteX20" fmla="*/ 255345 w 359926"/>
                <a:gd name="connsiteY20" fmla="*/ 132741 h 236288"/>
                <a:gd name="connsiteX21" fmla="*/ 275251 w 359926"/>
                <a:gd name="connsiteY21" fmla="*/ 126033 h 236288"/>
                <a:gd name="connsiteX22" fmla="*/ 296106 w 359926"/>
                <a:gd name="connsiteY22" fmla="*/ 124356 h 236288"/>
                <a:gd name="connsiteX23" fmla="*/ 316814 w 359926"/>
                <a:gd name="connsiteY23" fmla="*/ 130699 h 236288"/>
                <a:gd name="connsiteX24" fmla="*/ 330742 w 359926"/>
                <a:gd name="connsiteY24" fmla="*/ 103865 h 236288"/>
                <a:gd name="connsiteX25" fmla="*/ 359910 w 359926"/>
                <a:gd name="connsiteY25" fmla="*/ 92125 h 236288"/>
                <a:gd name="connsiteX26" fmla="*/ 318419 w 359926"/>
                <a:gd name="connsiteY26" fmla="*/ -117 h 236288"/>
                <a:gd name="connsiteX27" fmla="*/ 285460 w 359926"/>
                <a:gd name="connsiteY27" fmla="*/ 9800 h 23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9926" h="236288">
                  <a:moveTo>
                    <a:pt x="285460" y="9800"/>
                  </a:moveTo>
                  <a:cubicBezTo>
                    <a:pt x="268105" y="13957"/>
                    <a:pt x="224573" y="10821"/>
                    <a:pt x="218739" y="13957"/>
                  </a:cubicBezTo>
                  <a:cubicBezTo>
                    <a:pt x="212905" y="17092"/>
                    <a:pt x="172363" y="48447"/>
                    <a:pt x="166530" y="63031"/>
                  </a:cubicBezTo>
                  <a:cubicBezTo>
                    <a:pt x="160696" y="77614"/>
                    <a:pt x="151946" y="79729"/>
                    <a:pt x="143342" y="72438"/>
                  </a:cubicBezTo>
                  <a:cubicBezTo>
                    <a:pt x="134737" y="65146"/>
                    <a:pt x="98861" y="67187"/>
                    <a:pt x="95944" y="64052"/>
                  </a:cubicBezTo>
                  <a:cubicBezTo>
                    <a:pt x="93028" y="60916"/>
                    <a:pt x="66777" y="57781"/>
                    <a:pt x="54381" y="59895"/>
                  </a:cubicBezTo>
                  <a:cubicBezTo>
                    <a:pt x="41984" y="62010"/>
                    <a:pt x="35057" y="53624"/>
                    <a:pt x="29224" y="55739"/>
                  </a:cubicBezTo>
                  <a:cubicBezTo>
                    <a:pt x="23244" y="58845"/>
                    <a:pt x="18169" y="63534"/>
                    <a:pt x="14640" y="69302"/>
                  </a:cubicBezTo>
                  <a:cubicBezTo>
                    <a:pt x="11723" y="73458"/>
                    <a:pt x="17484" y="84906"/>
                    <a:pt x="15588" y="89136"/>
                  </a:cubicBezTo>
                  <a:cubicBezTo>
                    <a:pt x="10739" y="92760"/>
                    <a:pt x="5503" y="95837"/>
                    <a:pt x="-17" y="98324"/>
                  </a:cubicBezTo>
                  <a:cubicBezTo>
                    <a:pt x="3235" y="105360"/>
                    <a:pt x="4234" y="113228"/>
                    <a:pt x="2827" y="120855"/>
                  </a:cubicBezTo>
                  <a:cubicBezTo>
                    <a:pt x="-1183" y="133324"/>
                    <a:pt x="2317" y="162419"/>
                    <a:pt x="12817" y="179190"/>
                  </a:cubicBezTo>
                  <a:cubicBezTo>
                    <a:pt x="23317" y="195961"/>
                    <a:pt x="19307" y="226660"/>
                    <a:pt x="24338" y="232640"/>
                  </a:cubicBezTo>
                  <a:cubicBezTo>
                    <a:pt x="29370" y="238619"/>
                    <a:pt x="68089" y="237525"/>
                    <a:pt x="85882" y="225348"/>
                  </a:cubicBezTo>
                  <a:cubicBezTo>
                    <a:pt x="98277" y="215475"/>
                    <a:pt x="113809" y="210312"/>
                    <a:pt x="129633" y="210764"/>
                  </a:cubicBezTo>
                  <a:cubicBezTo>
                    <a:pt x="143925" y="209079"/>
                    <a:pt x="157123" y="202174"/>
                    <a:pt x="166602" y="191368"/>
                  </a:cubicBezTo>
                  <a:cubicBezTo>
                    <a:pt x="171124" y="184878"/>
                    <a:pt x="191686" y="184076"/>
                    <a:pt x="200145" y="185461"/>
                  </a:cubicBezTo>
                  <a:cubicBezTo>
                    <a:pt x="208603" y="186846"/>
                    <a:pt x="217135" y="176274"/>
                    <a:pt x="226687" y="165992"/>
                  </a:cubicBezTo>
                  <a:cubicBezTo>
                    <a:pt x="229750" y="162988"/>
                    <a:pt x="233469" y="160654"/>
                    <a:pt x="237479" y="159137"/>
                  </a:cubicBezTo>
                  <a:cubicBezTo>
                    <a:pt x="237625" y="157395"/>
                    <a:pt x="237917" y="155666"/>
                    <a:pt x="238355" y="153961"/>
                  </a:cubicBezTo>
                  <a:cubicBezTo>
                    <a:pt x="241053" y="144962"/>
                    <a:pt x="247178" y="137357"/>
                    <a:pt x="255345" y="132741"/>
                  </a:cubicBezTo>
                  <a:cubicBezTo>
                    <a:pt x="261615" y="129577"/>
                    <a:pt x="268324" y="127316"/>
                    <a:pt x="275251" y="126033"/>
                  </a:cubicBezTo>
                  <a:cubicBezTo>
                    <a:pt x="282178" y="124931"/>
                    <a:pt x="289106" y="124370"/>
                    <a:pt x="296106" y="124356"/>
                  </a:cubicBezTo>
                  <a:cubicBezTo>
                    <a:pt x="303471" y="124290"/>
                    <a:pt x="310763" y="126507"/>
                    <a:pt x="316814" y="130699"/>
                  </a:cubicBezTo>
                  <a:cubicBezTo>
                    <a:pt x="327388" y="121366"/>
                    <a:pt x="325273" y="110938"/>
                    <a:pt x="330742" y="103865"/>
                  </a:cubicBezTo>
                  <a:cubicBezTo>
                    <a:pt x="336211" y="96792"/>
                    <a:pt x="345837" y="98105"/>
                    <a:pt x="359910" y="92125"/>
                  </a:cubicBezTo>
                  <a:cubicBezTo>
                    <a:pt x="344305" y="57781"/>
                    <a:pt x="327096" y="19207"/>
                    <a:pt x="318419" y="-117"/>
                  </a:cubicBezTo>
                  <a:cubicBezTo>
                    <a:pt x="302742" y="4696"/>
                    <a:pt x="290345" y="8634"/>
                    <a:pt x="285460" y="9800"/>
                  </a:cubicBezTo>
                  <a:close/>
                </a:path>
              </a:pathLst>
            </a:custGeom>
            <a:grpFill/>
            <a:ln w="3175" cap="flat">
              <a:solidFill>
                <a:srgbClr val="F3F3F3"/>
              </a:solidFill>
              <a:prstDash val="solid"/>
              <a:miter/>
            </a:ln>
          </p:spPr>
          <p:txBody>
            <a:bodyPr rtlCol="0" anchor="ctr"/>
            <a:lstStyle/>
            <a:p>
              <a:endParaRPr lang="pt-PT"/>
            </a:p>
          </p:txBody>
        </p:sp>
        <p:sp>
          <p:nvSpPr>
            <p:cNvPr id="261" name="Forma livre: Forma 260">
              <a:extLst>
                <a:ext uri="{FF2B5EF4-FFF2-40B4-BE49-F238E27FC236}">
                  <a16:creationId xmlns:a16="http://schemas.microsoft.com/office/drawing/2014/main" id="{5BAC0FA2-8368-457C-8C11-F45DB523DE65}"/>
                </a:ext>
              </a:extLst>
            </p:cNvPr>
            <p:cNvSpPr/>
            <p:nvPr/>
          </p:nvSpPr>
          <p:spPr>
            <a:xfrm>
              <a:off x="8023676" y="6343313"/>
              <a:ext cx="68379" cy="47167"/>
            </a:xfrm>
            <a:custGeom>
              <a:avLst/>
              <a:gdLst>
                <a:gd name="connsiteX0" fmla="*/ 23027 w 68379"/>
                <a:gd name="connsiteY0" fmla="*/ 1879 h 47167"/>
                <a:gd name="connsiteX1" fmla="*/ 11287 w 68379"/>
                <a:gd name="connsiteY1" fmla="*/ 43005 h 47167"/>
                <a:gd name="connsiteX2" fmla="*/ 39069 w 68379"/>
                <a:gd name="connsiteY2" fmla="*/ 43005 h 47167"/>
                <a:gd name="connsiteX3" fmla="*/ 68236 w 68379"/>
                <a:gd name="connsiteY3" fmla="*/ 28421 h 47167"/>
                <a:gd name="connsiteX4" fmla="*/ 23027 w 68379"/>
                <a:gd name="connsiteY4" fmla="*/ 1879 h 47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379" h="47167">
                  <a:moveTo>
                    <a:pt x="23027" y="1879"/>
                  </a:moveTo>
                  <a:cubicBezTo>
                    <a:pt x="18579" y="-9205"/>
                    <a:pt x="-18099" y="28859"/>
                    <a:pt x="11287" y="43005"/>
                  </a:cubicBezTo>
                  <a:cubicBezTo>
                    <a:pt x="24412" y="49276"/>
                    <a:pt x="30319" y="35057"/>
                    <a:pt x="39069" y="43005"/>
                  </a:cubicBezTo>
                  <a:cubicBezTo>
                    <a:pt x="47820" y="50953"/>
                    <a:pt x="65465" y="47744"/>
                    <a:pt x="68236" y="28421"/>
                  </a:cubicBezTo>
                  <a:cubicBezTo>
                    <a:pt x="71007" y="9098"/>
                    <a:pt x="27402" y="12963"/>
                    <a:pt x="23027" y="1879"/>
                  </a:cubicBezTo>
                  <a:close/>
                </a:path>
              </a:pathLst>
            </a:custGeom>
            <a:grpFill/>
            <a:ln w="3175" cap="flat">
              <a:solidFill>
                <a:srgbClr val="F3F3F3"/>
              </a:solidFill>
              <a:prstDash val="solid"/>
              <a:miter/>
            </a:ln>
          </p:spPr>
          <p:txBody>
            <a:bodyPr rtlCol="0" anchor="ctr"/>
            <a:lstStyle/>
            <a:p>
              <a:endParaRPr lang="pt-PT"/>
            </a:p>
          </p:txBody>
        </p:sp>
        <p:sp>
          <p:nvSpPr>
            <p:cNvPr id="262" name="Forma livre: Forma 261">
              <a:extLst>
                <a:ext uri="{FF2B5EF4-FFF2-40B4-BE49-F238E27FC236}">
                  <a16:creationId xmlns:a16="http://schemas.microsoft.com/office/drawing/2014/main" id="{36F9F1D5-6629-4D34-BFB7-82DA6C41F5EA}"/>
                </a:ext>
              </a:extLst>
            </p:cNvPr>
            <p:cNvSpPr/>
            <p:nvPr/>
          </p:nvSpPr>
          <p:spPr>
            <a:xfrm>
              <a:off x="10929691" y="4593456"/>
              <a:ext cx="264384" cy="199724"/>
            </a:xfrm>
            <a:custGeom>
              <a:avLst/>
              <a:gdLst>
                <a:gd name="connsiteX0" fmla="*/ 70 w 264384"/>
                <a:gd name="connsiteY0" fmla="*/ 1177 h 199724"/>
                <a:gd name="connsiteX1" fmla="*/ 42071 w 264384"/>
                <a:gd name="connsiteY1" fmla="*/ 54116 h 199724"/>
                <a:gd name="connsiteX2" fmla="*/ 70 w 264384"/>
                <a:gd name="connsiteY2" fmla="*/ 1177 h 199724"/>
                <a:gd name="connsiteX3" fmla="*/ 64092 w 264384"/>
                <a:gd name="connsiteY3" fmla="*/ 46532 h 199724"/>
                <a:gd name="connsiteX4" fmla="*/ 92603 w 264384"/>
                <a:gd name="connsiteY4" fmla="*/ 71616 h 199724"/>
                <a:gd name="connsiteX5" fmla="*/ 64092 w 264384"/>
                <a:gd name="connsiteY5" fmla="*/ 46532 h 199724"/>
                <a:gd name="connsiteX6" fmla="*/ 176679 w 264384"/>
                <a:gd name="connsiteY6" fmla="*/ 111357 h 199724"/>
                <a:gd name="connsiteX7" fmla="*/ 129355 w 264384"/>
                <a:gd name="connsiteY7" fmla="*/ 83794 h 199724"/>
                <a:gd name="connsiteX8" fmla="*/ 176679 w 264384"/>
                <a:gd name="connsiteY8" fmla="*/ 111357 h 199724"/>
                <a:gd name="connsiteX9" fmla="*/ 170700 w 264384"/>
                <a:gd name="connsiteY9" fmla="*/ 146139 h 199724"/>
                <a:gd name="connsiteX10" fmla="*/ 205190 w 264384"/>
                <a:gd name="connsiteY10" fmla="*/ 166410 h 199724"/>
                <a:gd name="connsiteX11" fmla="*/ 170700 w 264384"/>
                <a:gd name="connsiteY11" fmla="*/ 146139 h 199724"/>
                <a:gd name="connsiteX12" fmla="*/ 232170 w 264384"/>
                <a:gd name="connsiteY12" fmla="*/ 181796 h 199724"/>
                <a:gd name="connsiteX13" fmla="*/ 262941 w 264384"/>
                <a:gd name="connsiteY13" fmla="*/ 197984 h 199724"/>
                <a:gd name="connsiteX14" fmla="*/ 232170 w 264384"/>
                <a:gd name="connsiteY14" fmla="*/ 181796 h 199724"/>
                <a:gd name="connsiteX15" fmla="*/ 205919 w 264384"/>
                <a:gd name="connsiteY15" fmla="*/ 109680 h 199724"/>
                <a:gd name="connsiteX16" fmla="*/ 232972 w 264384"/>
                <a:gd name="connsiteY16" fmla="*/ 159118 h 199724"/>
                <a:gd name="connsiteX17" fmla="*/ 205919 w 264384"/>
                <a:gd name="connsiteY17" fmla="*/ 109680 h 199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4384" h="199724">
                  <a:moveTo>
                    <a:pt x="70" y="1177"/>
                  </a:moveTo>
                  <a:cubicBezTo>
                    <a:pt x="-1899" y="10875"/>
                    <a:pt x="30185" y="62282"/>
                    <a:pt x="42071" y="54116"/>
                  </a:cubicBezTo>
                  <a:cubicBezTo>
                    <a:pt x="64092" y="39021"/>
                    <a:pt x="2111" y="-8522"/>
                    <a:pt x="70" y="1177"/>
                  </a:cubicBezTo>
                  <a:close/>
                  <a:moveTo>
                    <a:pt x="64092" y="46532"/>
                  </a:moveTo>
                  <a:cubicBezTo>
                    <a:pt x="63363" y="50543"/>
                    <a:pt x="87353" y="75699"/>
                    <a:pt x="92603" y="71616"/>
                  </a:cubicBezTo>
                  <a:cubicBezTo>
                    <a:pt x="97853" y="67532"/>
                    <a:pt x="65478" y="39240"/>
                    <a:pt x="64092" y="46532"/>
                  </a:cubicBezTo>
                  <a:close/>
                  <a:moveTo>
                    <a:pt x="176679" y="111357"/>
                  </a:moveTo>
                  <a:cubicBezTo>
                    <a:pt x="184919" y="105669"/>
                    <a:pt x="130230" y="73293"/>
                    <a:pt x="129355" y="83794"/>
                  </a:cubicBezTo>
                  <a:cubicBezTo>
                    <a:pt x="128480" y="94294"/>
                    <a:pt x="168439" y="117044"/>
                    <a:pt x="176679" y="111357"/>
                  </a:cubicBezTo>
                  <a:close/>
                  <a:moveTo>
                    <a:pt x="170700" y="146139"/>
                  </a:moveTo>
                  <a:cubicBezTo>
                    <a:pt x="173689" y="162400"/>
                    <a:pt x="196148" y="172098"/>
                    <a:pt x="205190" y="166410"/>
                  </a:cubicBezTo>
                  <a:cubicBezTo>
                    <a:pt x="214232" y="160723"/>
                    <a:pt x="167564" y="129441"/>
                    <a:pt x="170700" y="146139"/>
                  </a:cubicBezTo>
                  <a:close/>
                  <a:moveTo>
                    <a:pt x="232170" y="181796"/>
                  </a:moveTo>
                  <a:cubicBezTo>
                    <a:pt x="233701" y="185880"/>
                    <a:pt x="253243" y="205276"/>
                    <a:pt x="262941" y="197984"/>
                  </a:cubicBezTo>
                  <a:cubicBezTo>
                    <a:pt x="272640" y="190692"/>
                    <a:pt x="229618" y="174869"/>
                    <a:pt x="232170" y="181796"/>
                  </a:cubicBezTo>
                  <a:close/>
                  <a:moveTo>
                    <a:pt x="205919" y="109680"/>
                  </a:moveTo>
                  <a:cubicBezTo>
                    <a:pt x="198627" y="127545"/>
                    <a:pt x="228451" y="158316"/>
                    <a:pt x="232972" y="159118"/>
                  </a:cubicBezTo>
                  <a:cubicBezTo>
                    <a:pt x="237493" y="159921"/>
                    <a:pt x="211752" y="95971"/>
                    <a:pt x="205919" y="109680"/>
                  </a:cubicBezTo>
                  <a:close/>
                </a:path>
              </a:pathLst>
            </a:custGeom>
            <a:grpFill/>
            <a:ln w="3175" cap="flat">
              <a:solidFill>
                <a:srgbClr val="F3F3F3"/>
              </a:solidFill>
              <a:prstDash val="solid"/>
              <a:miter/>
            </a:ln>
          </p:spPr>
          <p:txBody>
            <a:bodyPr rtlCol="0" anchor="ctr"/>
            <a:lstStyle/>
            <a:p>
              <a:endParaRPr lang="pt-PT"/>
            </a:p>
          </p:txBody>
        </p:sp>
        <p:sp>
          <p:nvSpPr>
            <p:cNvPr id="263" name="Forma livre: Forma 262">
              <a:extLst>
                <a:ext uri="{FF2B5EF4-FFF2-40B4-BE49-F238E27FC236}">
                  <a16:creationId xmlns:a16="http://schemas.microsoft.com/office/drawing/2014/main" id="{2882E4AA-8F50-473B-B692-1AA8BE211EED}"/>
                </a:ext>
              </a:extLst>
            </p:cNvPr>
            <p:cNvSpPr/>
            <p:nvPr/>
          </p:nvSpPr>
          <p:spPr>
            <a:xfrm>
              <a:off x="10929691" y="4593456"/>
              <a:ext cx="264384" cy="199724"/>
            </a:xfrm>
            <a:custGeom>
              <a:avLst/>
              <a:gdLst>
                <a:gd name="connsiteX0" fmla="*/ 70 w 264384"/>
                <a:gd name="connsiteY0" fmla="*/ 1177 h 199724"/>
                <a:gd name="connsiteX1" fmla="*/ 42071 w 264384"/>
                <a:gd name="connsiteY1" fmla="*/ 54116 h 199724"/>
                <a:gd name="connsiteX2" fmla="*/ 70 w 264384"/>
                <a:gd name="connsiteY2" fmla="*/ 1177 h 199724"/>
                <a:gd name="connsiteX3" fmla="*/ 64092 w 264384"/>
                <a:gd name="connsiteY3" fmla="*/ 46532 h 199724"/>
                <a:gd name="connsiteX4" fmla="*/ 92603 w 264384"/>
                <a:gd name="connsiteY4" fmla="*/ 71616 h 199724"/>
                <a:gd name="connsiteX5" fmla="*/ 64092 w 264384"/>
                <a:gd name="connsiteY5" fmla="*/ 46532 h 199724"/>
                <a:gd name="connsiteX6" fmla="*/ 176679 w 264384"/>
                <a:gd name="connsiteY6" fmla="*/ 111357 h 199724"/>
                <a:gd name="connsiteX7" fmla="*/ 129355 w 264384"/>
                <a:gd name="connsiteY7" fmla="*/ 83794 h 199724"/>
                <a:gd name="connsiteX8" fmla="*/ 176679 w 264384"/>
                <a:gd name="connsiteY8" fmla="*/ 111357 h 199724"/>
                <a:gd name="connsiteX9" fmla="*/ 170700 w 264384"/>
                <a:gd name="connsiteY9" fmla="*/ 146139 h 199724"/>
                <a:gd name="connsiteX10" fmla="*/ 205190 w 264384"/>
                <a:gd name="connsiteY10" fmla="*/ 166410 h 199724"/>
                <a:gd name="connsiteX11" fmla="*/ 170700 w 264384"/>
                <a:gd name="connsiteY11" fmla="*/ 146139 h 199724"/>
                <a:gd name="connsiteX12" fmla="*/ 232170 w 264384"/>
                <a:gd name="connsiteY12" fmla="*/ 181796 h 199724"/>
                <a:gd name="connsiteX13" fmla="*/ 262941 w 264384"/>
                <a:gd name="connsiteY13" fmla="*/ 197984 h 199724"/>
                <a:gd name="connsiteX14" fmla="*/ 232170 w 264384"/>
                <a:gd name="connsiteY14" fmla="*/ 181796 h 199724"/>
                <a:gd name="connsiteX15" fmla="*/ 205919 w 264384"/>
                <a:gd name="connsiteY15" fmla="*/ 109680 h 199724"/>
                <a:gd name="connsiteX16" fmla="*/ 232972 w 264384"/>
                <a:gd name="connsiteY16" fmla="*/ 159118 h 199724"/>
                <a:gd name="connsiteX17" fmla="*/ 205919 w 264384"/>
                <a:gd name="connsiteY17" fmla="*/ 109680 h 199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4384" h="199724">
                  <a:moveTo>
                    <a:pt x="70" y="1177"/>
                  </a:moveTo>
                  <a:cubicBezTo>
                    <a:pt x="-1899" y="10875"/>
                    <a:pt x="30185" y="62282"/>
                    <a:pt x="42071" y="54116"/>
                  </a:cubicBezTo>
                  <a:cubicBezTo>
                    <a:pt x="64092" y="39021"/>
                    <a:pt x="2111" y="-8522"/>
                    <a:pt x="70" y="1177"/>
                  </a:cubicBezTo>
                  <a:close/>
                  <a:moveTo>
                    <a:pt x="64092" y="46532"/>
                  </a:moveTo>
                  <a:cubicBezTo>
                    <a:pt x="63363" y="50543"/>
                    <a:pt x="87353" y="75699"/>
                    <a:pt x="92603" y="71616"/>
                  </a:cubicBezTo>
                  <a:cubicBezTo>
                    <a:pt x="97853" y="67532"/>
                    <a:pt x="65478" y="39240"/>
                    <a:pt x="64092" y="46532"/>
                  </a:cubicBezTo>
                  <a:close/>
                  <a:moveTo>
                    <a:pt x="176679" y="111357"/>
                  </a:moveTo>
                  <a:cubicBezTo>
                    <a:pt x="184919" y="105669"/>
                    <a:pt x="130230" y="73293"/>
                    <a:pt x="129355" y="83794"/>
                  </a:cubicBezTo>
                  <a:cubicBezTo>
                    <a:pt x="128480" y="94294"/>
                    <a:pt x="168439" y="117044"/>
                    <a:pt x="176679" y="111357"/>
                  </a:cubicBezTo>
                  <a:close/>
                  <a:moveTo>
                    <a:pt x="170700" y="146139"/>
                  </a:moveTo>
                  <a:cubicBezTo>
                    <a:pt x="173689" y="162400"/>
                    <a:pt x="196148" y="172098"/>
                    <a:pt x="205190" y="166410"/>
                  </a:cubicBezTo>
                  <a:cubicBezTo>
                    <a:pt x="214232" y="160723"/>
                    <a:pt x="167564" y="129441"/>
                    <a:pt x="170700" y="146139"/>
                  </a:cubicBezTo>
                  <a:close/>
                  <a:moveTo>
                    <a:pt x="232170" y="181796"/>
                  </a:moveTo>
                  <a:cubicBezTo>
                    <a:pt x="233701" y="185880"/>
                    <a:pt x="253243" y="205276"/>
                    <a:pt x="262941" y="197984"/>
                  </a:cubicBezTo>
                  <a:cubicBezTo>
                    <a:pt x="272640" y="190692"/>
                    <a:pt x="229618" y="174869"/>
                    <a:pt x="232170" y="181796"/>
                  </a:cubicBezTo>
                  <a:close/>
                  <a:moveTo>
                    <a:pt x="205919" y="109680"/>
                  </a:moveTo>
                  <a:cubicBezTo>
                    <a:pt x="198627" y="127545"/>
                    <a:pt x="228451" y="158316"/>
                    <a:pt x="232972" y="159118"/>
                  </a:cubicBezTo>
                  <a:cubicBezTo>
                    <a:pt x="237493" y="159921"/>
                    <a:pt x="211752" y="95971"/>
                    <a:pt x="205919" y="109680"/>
                  </a:cubicBezTo>
                  <a:close/>
                </a:path>
              </a:pathLst>
            </a:custGeom>
            <a:grpFill/>
            <a:ln w="3175" cap="flat">
              <a:solidFill>
                <a:srgbClr val="F3F3F3"/>
              </a:solidFill>
              <a:prstDash val="solid"/>
              <a:miter/>
            </a:ln>
          </p:spPr>
          <p:txBody>
            <a:bodyPr rtlCol="0" anchor="ctr"/>
            <a:lstStyle/>
            <a:p>
              <a:endParaRPr lang="pt-PT"/>
            </a:p>
          </p:txBody>
        </p:sp>
        <p:sp>
          <p:nvSpPr>
            <p:cNvPr id="264" name="Forma livre: Forma 263">
              <a:extLst>
                <a:ext uri="{FF2B5EF4-FFF2-40B4-BE49-F238E27FC236}">
                  <a16:creationId xmlns:a16="http://schemas.microsoft.com/office/drawing/2014/main" id="{435EA38A-0B39-4000-9D8E-6E9ED44D7559}"/>
                </a:ext>
              </a:extLst>
            </p:cNvPr>
            <p:cNvSpPr/>
            <p:nvPr/>
          </p:nvSpPr>
          <p:spPr>
            <a:xfrm>
              <a:off x="10087785" y="4812149"/>
              <a:ext cx="45328" cy="17400"/>
            </a:xfrm>
            <a:custGeom>
              <a:avLst/>
              <a:gdLst>
                <a:gd name="connsiteX0" fmla="*/ 45267 w 45328"/>
                <a:gd name="connsiteY0" fmla="*/ 3646 h 17400"/>
                <a:gd name="connsiteX1" fmla="*/ 1516 w 45328"/>
                <a:gd name="connsiteY1" fmla="*/ 14948 h 17400"/>
                <a:gd name="connsiteX2" fmla="*/ 45267 w 45328"/>
                <a:gd name="connsiteY2" fmla="*/ 3646 h 17400"/>
              </a:gdLst>
              <a:ahLst/>
              <a:cxnLst>
                <a:cxn ang="0">
                  <a:pos x="connsiteX0" y="connsiteY0"/>
                </a:cxn>
                <a:cxn ang="0">
                  <a:pos x="connsiteX1" y="connsiteY1"/>
                </a:cxn>
                <a:cxn ang="0">
                  <a:pos x="connsiteX2" y="connsiteY2"/>
                </a:cxn>
              </a:cxnLst>
              <a:rect l="l" t="t" r="r" b="b"/>
              <a:pathLst>
                <a:path w="45328" h="17400">
                  <a:moveTo>
                    <a:pt x="45267" y="3646"/>
                  </a:moveTo>
                  <a:cubicBezTo>
                    <a:pt x="43735" y="-6125"/>
                    <a:pt x="-9641" y="5104"/>
                    <a:pt x="1516" y="14948"/>
                  </a:cubicBezTo>
                  <a:cubicBezTo>
                    <a:pt x="9244" y="21438"/>
                    <a:pt x="46798" y="13344"/>
                    <a:pt x="45267" y="3646"/>
                  </a:cubicBezTo>
                  <a:close/>
                </a:path>
              </a:pathLst>
            </a:custGeom>
            <a:grpFill/>
            <a:ln w="3175" cap="flat">
              <a:solidFill>
                <a:srgbClr val="F3F3F3"/>
              </a:solidFill>
              <a:prstDash val="solid"/>
              <a:miter/>
            </a:ln>
          </p:spPr>
          <p:txBody>
            <a:bodyPr rtlCol="0" anchor="ctr"/>
            <a:lstStyle/>
            <a:p>
              <a:endParaRPr lang="pt-PT"/>
            </a:p>
          </p:txBody>
        </p:sp>
        <p:sp>
          <p:nvSpPr>
            <p:cNvPr id="265" name="Forma livre: Forma 264">
              <a:extLst>
                <a:ext uri="{FF2B5EF4-FFF2-40B4-BE49-F238E27FC236}">
                  <a16:creationId xmlns:a16="http://schemas.microsoft.com/office/drawing/2014/main" id="{B2D40D2B-9449-4469-A900-6FCF50A16E10}"/>
                </a:ext>
              </a:extLst>
            </p:cNvPr>
            <p:cNvSpPr/>
            <p:nvPr/>
          </p:nvSpPr>
          <p:spPr>
            <a:xfrm>
              <a:off x="10301223" y="5764064"/>
              <a:ext cx="41462" cy="15644"/>
            </a:xfrm>
            <a:custGeom>
              <a:avLst/>
              <a:gdLst>
                <a:gd name="connsiteX0" fmla="*/ 708 w 41462"/>
                <a:gd name="connsiteY0" fmla="*/ 10757 h 15644"/>
                <a:gd name="connsiteX1" fmla="*/ 41177 w 41462"/>
                <a:gd name="connsiteY1" fmla="*/ 5070 h 15644"/>
                <a:gd name="connsiteX2" fmla="*/ 708 w 41462"/>
                <a:gd name="connsiteY2" fmla="*/ 10757 h 15644"/>
              </a:gdLst>
              <a:ahLst/>
              <a:cxnLst>
                <a:cxn ang="0">
                  <a:pos x="connsiteX0" y="connsiteY0"/>
                </a:cxn>
                <a:cxn ang="0">
                  <a:pos x="connsiteX1" y="connsiteY1"/>
                </a:cxn>
                <a:cxn ang="0">
                  <a:pos x="connsiteX2" y="connsiteY2"/>
                </a:cxn>
              </a:cxnLst>
              <a:rect l="l" t="t" r="r" b="b"/>
              <a:pathLst>
                <a:path w="41462" h="15644">
                  <a:moveTo>
                    <a:pt x="708" y="10757"/>
                  </a:moveTo>
                  <a:cubicBezTo>
                    <a:pt x="8947" y="18851"/>
                    <a:pt x="36730" y="16445"/>
                    <a:pt x="41177" y="5070"/>
                  </a:cubicBezTo>
                  <a:cubicBezTo>
                    <a:pt x="45625" y="-6306"/>
                    <a:pt x="-6730" y="3538"/>
                    <a:pt x="708" y="10757"/>
                  </a:cubicBezTo>
                  <a:close/>
                </a:path>
              </a:pathLst>
            </a:custGeom>
            <a:grpFill/>
            <a:ln w="3175" cap="flat">
              <a:solidFill>
                <a:srgbClr val="F3F3F3"/>
              </a:solidFill>
              <a:prstDash val="solid"/>
              <a:miter/>
            </a:ln>
          </p:spPr>
          <p:txBody>
            <a:bodyPr rtlCol="0" anchor="ctr"/>
            <a:lstStyle/>
            <a:p>
              <a:endParaRPr lang="pt-PT"/>
            </a:p>
          </p:txBody>
        </p:sp>
        <p:sp>
          <p:nvSpPr>
            <p:cNvPr id="266" name="Forma livre: Forma 265">
              <a:extLst>
                <a:ext uri="{FF2B5EF4-FFF2-40B4-BE49-F238E27FC236}">
                  <a16:creationId xmlns:a16="http://schemas.microsoft.com/office/drawing/2014/main" id="{AFD115E6-341C-4CB2-8F54-12F13EA214F2}"/>
                </a:ext>
              </a:extLst>
            </p:cNvPr>
            <p:cNvSpPr/>
            <p:nvPr/>
          </p:nvSpPr>
          <p:spPr>
            <a:xfrm>
              <a:off x="9506191" y="4798594"/>
              <a:ext cx="1376116" cy="1115413"/>
            </a:xfrm>
            <a:custGeom>
              <a:avLst/>
              <a:gdLst>
                <a:gd name="connsiteX0" fmla="*/ 1370558 w 1376116"/>
                <a:gd name="connsiteY0" fmla="*/ 624687 h 1115413"/>
                <a:gd name="connsiteX1" fmla="*/ 1366693 w 1376116"/>
                <a:gd name="connsiteY1" fmla="*/ 588228 h 1115413"/>
                <a:gd name="connsiteX2" fmla="*/ 1351381 w 1376116"/>
                <a:gd name="connsiteY2" fmla="*/ 556144 h 1115413"/>
                <a:gd name="connsiteX3" fmla="*/ 1338255 w 1376116"/>
                <a:gd name="connsiteY3" fmla="*/ 528362 h 1115413"/>
                <a:gd name="connsiteX4" fmla="*/ 1312004 w 1376116"/>
                <a:gd name="connsiteY4" fmla="*/ 500798 h 1115413"/>
                <a:gd name="connsiteX5" fmla="*/ 1295525 w 1376116"/>
                <a:gd name="connsiteY5" fmla="*/ 483808 h 1115413"/>
                <a:gd name="connsiteX6" fmla="*/ 1283493 w 1376116"/>
                <a:gd name="connsiteY6" fmla="*/ 445745 h 1115413"/>
                <a:gd name="connsiteX7" fmla="*/ 1270003 w 1376116"/>
                <a:gd name="connsiteY7" fmla="*/ 433640 h 1115413"/>
                <a:gd name="connsiteX8" fmla="*/ 1250462 w 1376116"/>
                <a:gd name="connsiteY8" fmla="*/ 435172 h 1115413"/>
                <a:gd name="connsiteX9" fmla="*/ 1242222 w 1376116"/>
                <a:gd name="connsiteY9" fmla="*/ 410088 h 1115413"/>
                <a:gd name="connsiteX10" fmla="*/ 1229461 w 1376116"/>
                <a:gd name="connsiteY10" fmla="*/ 383399 h 1115413"/>
                <a:gd name="connsiteX11" fmla="*/ 1218231 w 1376116"/>
                <a:gd name="connsiteY11" fmla="*/ 356638 h 1115413"/>
                <a:gd name="connsiteX12" fmla="*/ 1140136 w 1376116"/>
                <a:gd name="connsiteY12" fmla="*/ 307199 h 1115413"/>
                <a:gd name="connsiteX13" fmla="*/ 1131896 w 1376116"/>
                <a:gd name="connsiteY13" fmla="*/ 282115 h 1115413"/>
                <a:gd name="connsiteX14" fmla="*/ 1123656 w 1376116"/>
                <a:gd name="connsiteY14" fmla="*/ 237562 h 1115413"/>
                <a:gd name="connsiteX15" fmla="*/ 1103384 w 1376116"/>
                <a:gd name="connsiteY15" fmla="*/ 199499 h 1115413"/>
                <a:gd name="connsiteX16" fmla="*/ 1098863 w 1376116"/>
                <a:gd name="connsiteY16" fmla="*/ 154945 h 1115413"/>
                <a:gd name="connsiteX17" fmla="*/ 1076405 w 1376116"/>
                <a:gd name="connsiteY17" fmla="*/ 125777 h 1115413"/>
                <a:gd name="connsiteX18" fmla="*/ 1050080 w 1376116"/>
                <a:gd name="connsiteY18" fmla="*/ 126580 h 1115413"/>
                <a:gd name="connsiteX19" fmla="*/ 1039580 w 1376116"/>
                <a:gd name="connsiteY19" fmla="*/ 90121 h 1115413"/>
                <a:gd name="connsiteX20" fmla="*/ 1039580 w 1376116"/>
                <a:gd name="connsiteY20" fmla="*/ 77651 h 1115413"/>
                <a:gd name="connsiteX21" fmla="*/ 1003121 w 1376116"/>
                <a:gd name="connsiteY21" fmla="*/ 61682 h 1115413"/>
                <a:gd name="connsiteX22" fmla="*/ 980589 w 1376116"/>
                <a:gd name="connsiteY22" fmla="*/ 39806 h 1115413"/>
                <a:gd name="connsiteX23" fmla="*/ 977746 w 1376116"/>
                <a:gd name="connsiteY23" fmla="*/ 43306 h 1115413"/>
                <a:gd name="connsiteX24" fmla="*/ 973225 w 1376116"/>
                <a:gd name="connsiteY24" fmla="*/ 83777 h 1115413"/>
                <a:gd name="connsiteX25" fmla="*/ 970235 w 1376116"/>
                <a:gd name="connsiteY25" fmla="*/ 148601 h 1115413"/>
                <a:gd name="connsiteX26" fmla="*/ 959735 w 1376116"/>
                <a:gd name="connsiteY26" fmla="*/ 204530 h 1115413"/>
                <a:gd name="connsiteX27" fmla="*/ 931223 w 1376116"/>
                <a:gd name="connsiteY27" fmla="*/ 247406 h 1115413"/>
                <a:gd name="connsiteX28" fmla="*/ 889951 w 1376116"/>
                <a:gd name="connsiteY28" fmla="*/ 228812 h 1115413"/>
                <a:gd name="connsiteX29" fmla="*/ 859909 w 1376116"/>
                <a:gd name="connsiteY29" fmla="*/ 213426 h 1115413"/>
                <a:gd name="connsiteX30" fmla="*/ 826949 w 1376116"/>
                <a:gd name="connsiteY30" fmla="*/ 185060 h 1115413"/>
                <a:gd name="connsiteX31" fmla="*/ 792386 w 1376116"/>
                <a:gd name="connsiteY31" fmla="*/ 172081 h 1115413"/>
                <a:gd name="connsiteX32" fmla="*/ 769854 w 1376116"/>
                <a:gd name="connsiteY32" fmla="*/ 144591 h 1115413"/>
                <a:gd name="connsiteX33" fmla="*/ 772917 w 1376116"/>
                <a:gd name="connsiteY33" fmla="*/ 126725 h 1115413"/>
                <a:gd name="connsiteX34" fmla="*/ 775906 w 1376116"/>
                <a:gd name="connsiteY34" fmla="*/ 95954 h 1115413"/>
                <a:gd name="connsiteX35" fmla="*/ 797782 w 1376116"/>
                <a:gd name="connsiteY35" fmla="*/ 78964 h 1115413"/>
                <a:gd name="connsiteX36" fmla="*/ 809085 w 1376116"/>
                <a:gd name="connsiteY36" fmla="*/ 54682 h 1115413"/>
                <a:gd name="connsiteX37" fmla="*/ 801793 w 1376116"/>
                <a:gd name="connsiteY37" fmla="*/ 36817 h 1115413"/>
                <a:gd name="connsiteX38" fmla="*/ 789032 w 1376116"/>
                <a:gd name="connsiteY38" fmla="*/ 51401 h 1115413"/>
                <a:gd name="connsiteX39" fmla="*/ 776271 w 1376116"/>
                <a:gd name="connsiteY39" fmla="*/ 32004 h 1115413"/>
                <a:gd name="connsiteX40" fmla="*/ 750750 w 1376116"/>
                <a:gd name="connsiteY40" fmla="*/ 43306 h 1115413"/>
                <a:gd name="connsiteX41" fmla="*/ 684685 w 1376116"/>
                <a:gd name="connsiteY41" fmla="*/ 21431 h 1115413"/>
                <a:gd name="connsiteX42" fmla="*/ 653185 w 1376116"/>
                <a:gd name="connsiteY42" fmla="*/ 358 h 1115413"/>
                <a:gd name="connsiteX43" fmla="*/ 665945 w 1376116"/>
                <a:gd name="connsiteY43" fmla="*/ 24712 h 1115413"/>
                <a:gd name="connsiteX44" fmla="*/ 614173 w 1376116"/>
                <a:gd name="connsiteY44" fmla="*/ 41702 h 1115413"/>
                <a:gd name="connsiteX45" fmla="*/ 604401 w 1376116"/>
                <a:gd name="connsiteY45" fmla="*/ 52203 h 1115413"/>
                <a:gd name="connsiteX46" fmla="*/ 580412 w 1376116"/>
                <a:gd name="connsiteY46" fmla="*/ 85381 h 1115413"/>
                <a:gd name="connsiteX47" fmla="*/ 566849 w 1376116"/>
                <a:gd name="connsiteY47" fmla="*/ 112142 h 1115413"/>
                <a:gd name="connsiteX48" fmla="*/ 568380 w 1376116"/>
                <a:gd name="connsiteY48" fmla="*/ 142914 h 1115413"/>
                <a:gd name="connsiteX49" fmla="*/ 551098 w 1376116"/>
                <a:gd name="connsiteY49" fmla="*/ 146997 h 1115413"/>
                <a:gd name="connsiteX50" fmla="*/ 529223 w 1376116"/>
                <a:gd name="connsiteY50" fmla="*/ 148601 h 1115413"/>
                <a:gd name="connsiteX51" fmla="*/ 517993 w 1376116"/>
                <a:gd name="connsiteY51" fmla="*/ 140507 h 1115413"/>
                <a:gd name="connsiteX52" fmla="*/ 499180 w 1376116"/>
                <a:gd name="connsiteY52" fmla="*/ 123517 h 1115413"/>
                <a:gd name="connsiteX53" fmla="*/ 470669 w 1376116"/>
                <a:gd name="connsiteY53" fmla="*/ 100839 h 1115413"/>
                <a:gd name="connsiteX54" fmla="*/ 451200 w 1376116"/>
                <a:gd name="connsiteY54" fmla="*/ 113017 h 1115413"/>
                <a:gd name="connsiteX55" fmla="*/ 440699 w 1376116"/>
                <a:gd name="connsiteY55" fmla="*/ 130007 h 1115413"/>
                <a:gd name="connsiteX56" fmla="*/ 414376 w 1376116"/>
                <a:gd name="connsiteY56" fmla="*/ 130809 h 1115413"/>
                <a:gd name="connsiteX57" fmla="*/ 408396 w 1376116"/>
                <a:gd name="connsiteY57" fmla="*/ 146997 h 1115413"/>
                <a:gd name="connsiteX58" fmla="*/ 392646 w 1376116"/>
                <a:gd name="connsiteY58" fmla="*/ 159174 h 1115413"/>
                <a:gd name="connsiteX59" fmla="*/ 385864 w 1376116"/>
                <a:gd name="connsiteY59" fmla="*/ 194759 h 1115413"/>
                <a:gd name="connsiteX60" fmla="*/ 361145 w 1376116"/>
                <a:gd name="connsiteY60" fmla="*/ 192352 h 1115413"/>
                <a:gd name="connsiteX61" fmla="*/ 366396 w 1376116"/>
                <a:gd name="connsiteY61" fmla="*/ 219916 h 1115413"/>
                <a:gd name="connsiteX62" fmla="*/ 355895 w 1376116"/>
                <a:gd name="connsiteY62" fmla="*/ 238510 h 1115413"/>
                <a:gd name="connsiteX63" fmla="*/ 342332 w 1376116"/>
                <a:gd name="connsiteY63" fmla="*/ 211019 h 1115413"/>
                <a:gd name="connsiteX64" fmla="*/ 316082 w 1376116"/>
                <a:gd name="connsiteY64" fmla="*/ 225603 h 1115413"/>
                <a:gd name="connsiteX65" fmla="*/ 314623 w 1376116"/>
                <a:gd name="connsiteY65" fmla="*/ 268552 h 1115413"/>
                <a:gd name="connsiteX66" fmla="*/ 265841 w 1376116"/>
                <a:gd name="connsiteY66" fmla="*/ 320397 h 1115413"/>
                <a:gd name="connsiteX67" fmla="*/ 214798 w 1376116"/>
                <a:gd name="connsiteY67" fmla="*/ 334981 h 1115413"/>
                <a:gd name="connsiteX68" fmla="*/ 210204 w 1376116"/>
                <a:gd name="connsiteY68" fmla="*/ 339356 h 1115413"/>
                <a:gd name="connsiteX69" fmla="*/ 89888 w 1376116"/>
                <a:gd name="connsiteY69" fmla="*/ 401848 h 1115413"/>
                <a:gd name="connsiteX70" fmla="*/ 24261 w 1376116"/>
                <a:gd name="connsiteY70" fmla="*/ 466454 h 1115413"/>
                <a:gd name="connsiteX71" fmla="*/ 21198 w 1376116"/>
                <a:gd name="connsiteY71" fmla="*/ 473089 h 1115413"/>
                <a:gd name="connsiteX72" fmla="*/ 15219 w 1376116"/>
                <a:gd name="connsiteY72" fmla="*/ 531424 h 1115413"/>
                <a:gd name="connsiteX73" fmla="*/ 34688 w 1376116"/>
                <a:gd name="connsiteY73" fmla="*/ 580061 h 1115413"/>
                <a:gd name="connsiteX74" fmla="*/ 14417 w 1376116"/>
                <a:gd name="connsiteY74" fmla="*/ 561466 h 1115413"/>
                <a:gd name="connsiteX75" fmla="*/ 24188 w 1376116"/>
                <a:gd name="connsiteY75" fmla="*/ 587353 h 1115413"/>
                <a:gd name="connsiteX76" fmla="*/ 198 w 1376116"/>
                <a:gd name="connsiteY76" fmla="*/ 567956 h 1115413"/>
                <a:gd name="connsiteX77" fmla="*/ 34688 w 1376116"/>
                <a:gd name="connsiteY77" fmla="*/ 650500 h 1115413"/>
                <a:gd name="connsiteX78" fmla="*/ 63199 w 1376116"/>
                <a:gd name="connsiteY78" fmla="*/ 719408 h 1115413"/>
                <a:gd name="connsiteX79" fmla="*/ 93242 w 1376116"/>
                <a:gd name="connsiteY79" fmla="*/ 802827 h 1115413"/>
                <a:gd name="connsiteX80" fmla="*/ 85950 w 1376116"/>
                <a:gd name="connsiteY80" fmla="*/ 851391 h 1115413"/>
                <a:gd name="connsiteX81" fmla="*/ 66408 w 1376116"/>
                <a:gd name="connsiteY81" fmla="*/ 881361 h 1115413"/>
                <a:gd name="connsiteX82" fmla="*/ 75450 w 1376116"/>
                <a:gd name="connsiteY82" fmla="*/ 905716 h 1115413"/>
                <a:gd name="connsiteX83" fmla="*/ 100170 w 1376116"/>
                <a:gd name="connsiteY83" fmla="*/ 929196 h 1115413"/>
                <a:gd name="connsiteX84" fmla="*/ 113003 w 1376116"/>
                <a:gd name="connsiteY84" fmla="*/ 934519 h 1115413"/>
                <a:gd name="connsiteX85" fmla="*/ 224276 w 1376116"/>
                <a:gd name="connsiteY85" fmla="*/ 896528 h 1115413"/>
                <a:gd name="connsiteX86" fmla="*/ 238860 w 1376116"/>
                <a:gd name="connsiteY86" fmla="*/ 890111 h 1115413"/>
                <a:gd name="connsiteX87" fmla="*/ 273497 w 1376116"/>
                <a:gd name="connsiteY87" fmla="*/ 870861 h 1115413"/>
                <a:gd name="connsiteX88" fmla="*/ 434939 w 1376116"/>
                <a:gd name="connsiteY88" fmla="*/ 819818 h 1115413"/>
                <a:gd name="connsiteX89" fmla="*/ 446751 w 1376116"/>
                <a:gd name="connsiteY89" fmla="*/ 824484 h 1115413"/>
                <a:gd name="connsiteX90" fmla="*/ 469211 w 1376116"/>
                <a:gd name="connsiteY90" fmla="*/ 825068 h 1115413"/>
                <a:gd name="connsiteX91" fmla="*/ 544244 w 1376116"/>
                <a:gd name="connsiteY91" fmla="*/ 801588 h 1115413"/>
                <a:gd name="connsiteX92" fmla="*/ 615485 w 1376116"/>
                <a:gd name="connsiteY92" fmla="*/ 791817 h 1115413"/>
                <a:gd name="connsiteX93" fmla="*/ 656757 w 1376116"/>
                <a:gd name="connsiteY93" fmla="*/ 813692 h 1115413"/>
                <a:gd name="connsiteX94" fmla="*/ 696571 w 1376116"/>
                <a:gd name="connsiteY94" fmla="*/ 819380 h 1115413"/>
                <a:gd name="connsiteX95" fmla="*/ 716040 w 1376116"/>
                <a:gd name="connsiteY95" fmla="*/ 829880 h 1115413"/>
                <a:gd name="connsiteX96" fmla="*/ 718373 w 1376116"/>
                <a:gd name="connsiteY96" fmla="*/ 852631 h 1115413"/>
                <a:gd name="connsiteX97" fmla="*/ 748344 w 1376116"/>
                <a:gd name="connsiteY97" fmla="*/ 883402 h 1115413"/>
                <a:gd name="connsiteX98" fmla="*/ 756583 w 1376116"/>
                <a:gd name="connsiteY98" fmla="*/ 923872 h 1115413"/>
                <a:gd name="connsiteX99" fmla="*/ 784365 w 1376116"/>
                <a:gd name="connsiteY99" fmla="*/ 913372 h 1115413"/>
                <a:gd name="connsiteX100" fmla="*/ 818126 w 1376116"/>
                <a:gd name="connsiteY100" fmla="*/ 885809 h 1115413"/>
                <a:gd name="connsiteX101" fmla="*/ 846638 w 1376116"/>
                <a:gd name="connsiteY101" fmla="*/ 853433 h 1115413"/>
                <a:gd name="connsiteX102" fmla="*/ 832054 w 1376116"/>
                <a:gd name="connsiteY102" fmla="*/ 905278 h 1115413"/>
                <a:gd name="connsiteX103" fmla="*/ 811054 w 1376116"/>
                <a:gd name="connsiteY103" fmla="*/ 933571 h 1115413"/>
                <a:gd name="connsiteX104" fmla="*/ 842554 w 1376116"/>
                <a:gd name="connsiteY104" fmla="*/ 930362 h 1115413"/>
                <a:gd name="connsiteX105" fmla="*/ 861295 w 1376116"/>
                <a:gd name="connsiteY105" fmla="*/ 919789 h 1115413"/>
                <a:gd name="connsiteX106" fmla="*/ 856774 w 1376116"/>
                <a:gd name="connsiteY106" fmla="*/ 960332 h 1115413"/>
                <a:gd name="connsiteX107" fmla="*/ 881565 w 1376116"/>
                <a:gd name="connsiteY107" fmla="*/ 958728 h 1115413"/>
                <a:gd name="connsiteX108" fmla="*/ 910077 w 1376116"/>
                <a:gd name="connsiteY108" fmla="*/ 1008969 h 1115413"/>
                <a:gd name="connsiteX109" fmla="*/ 910077 w 1376116"/>
                <a:gd name="connsiteY109" fmla="*/ 1010719 h 1115413"/>
                <a:gd name="connsiteX110" fmla="*/ 1027695 w 1376116"/>
                <a:gd name="connsiteY110" fmla="*/ 1086846 h 1115413"/>
                <a:gd name="connsiteX111" fmla="*/ 1033456 w 1376116"/>
                <a:gd name="connsiteY111" fmla="*/ 1099607 h 1115413"/>
                <a:gd name="connsiteX112" fmla="*/ 1073925 w 1376116"/>
                <a:gd name="connsiteY112" fmla="*/ 1071314 h 1115413"/>
                <a:gd name="connsiteX113" fmla="*/ 1088509 w 1376116"/>
                <a:gd name="connsiteY113" fmla="*/ 1077001 h 1115413"/>
                <a:gd name="connsiteX114" fmla="*/ 1094488 w 1376116"/>
                <a:gd name="connsiteY114" fmla="*/ 1088304 h 1115413"/>
                <a:gd name="connsiteX115" fmla="*/ 1103530 w 1376116"/>
                <a:gd name="connsiteY115" fmla="*/ 1081012 h 1115413"/>
                <a:gd name="connsiteX116" fmla="*/ 1126062 w 1376116"/>
                <a:gd name="connsiteY116" fmla="*/ 1102888 h 1115413"/>
                <a:gd name="connsiteX117" fmla="*/ 1137292 w 1376116"/>
                <a:gd name="connsiteY117" fmla="*/ 1111784 h 1115413"/>
                <a:gd name="connsiteX118" fmla="*/ 1152312 w 1376116"/>
                <a:gd name="connsiteY118" fmla="*/ 1091512 h 1115413"/>
                <a:gd name="connsiteX119" fmla="*/ 1184543 w 1376116"/>
                <a:gd name="connsiteY119" fmla="*/ 1066428 h 1115413"/>
                <a:gd name="connsiteX120" fmla="*/ 1255128 w 1376116"/>
                <a:gd name="connsiteY120" fmla="*/ 1052647 h 1115413"/>
                <a:gd name="connsiteX121" fmla="*/ 1266357 w 1376116"/>
                <a:gd name="connsiteY121" fmla="*/ 978926 h 1115413"/>
                <a:gd name="connsiteX122" fmla="*/ 1291879 w 1376116"/>
                <a:gd name="connsiteY122" fmla="*/ 923070 h 1115413"/>
                <a:gd name="connsiteX123" fmla="*/ 1327901 w 1376116"/>
                <a:gd name="connsiteY123" fmla="*/ 844537 h 1115413"/>
                <a:gd name="connsiteX124" fmla="*/ 1348172 w 1376116"/>
                <a:gd name="connsiteY124" fmla="*/ 819380 h 1115413"/>
                <a:gd name="connsiteX125" fmla="*/ 1348172 w 1376116"/>
                <a:gd name="connsiteY125" fmla="*/ 819380 h 1115413"/>
                <a:gd name="connsiteX126" fmla="*/ 1362756 w 1376116"/>
                <a:gd name="connsiteY126" fmla="*/ 705846 h 1115413"/>
                <a:gd name="connsiteX127" fmla="*/ 1376100 w 1376116"/>
                <a:gd name="connsiteY127" fmla="*/ 627823 h 1115413"/>
                <a:gd name="connsiteX128" fmla="*/ 1370558 w 1376116"/>
                <a:gd name="connsiteY128" fmla="*/ 624687 h 1115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1376116" h="1115413">
                  <a:moveTo>
                    <a:pt x="1370558" y="624687"/>
                  </a:moveTo>
                  <a:cubicBezTo>
                    <a:pt x="1366985" y="627458"/>
                    <a:pt x="1365818" y="607479"/>
                    <a:pt x="1366693" y="588228"/>
                  </a:cubicBezTo>
                  <a:cubicBezTo>
                    <a:pt x="1360933" y="577873"/>
                    <a:pt x="1355756" y="567154"/>
                    <a:pt x="1351381" y="556144"/>
                  </a:cubicBezTo>
                  <a:cubicBezTo>
                    <a:pt x="1345329" y="547794"/>
                    <a:pt x="1340808" y="538366"/>
                    <a:pt x="1338255" y="528362"/>
                  </a:cubicBezTo>
                  <a:cubicBezTo>
                    <a:pt x="1335995" y="520268"/>
                    <a:pt x="1324765" y="497590"/>
                    <a:pt x="1312004" y="500798"/>
                  </a:cubicBezTo>
                  <a:cubicBezTo>
                    <a:pt x="1299244" y="504007"/>
                    <a:pt x="1307484" y="481402"/>
                    <a:pt x="1295525" y="483808"/>
                  </a:cubicBezTo>
                  <a:cubicBezTo>
                    <a:pt x="1283566" y="486215"/>
                    <a:pt x="1280941" y="465141"/>
                    <a:pt x="1283493" y="445745"/>
                  </a:cubicBezTo>
                  <a:cubicBezTo>
                    <a:pt x="1286046" y="426348"/>
                    <a:pt x="1275253" y="441734"/>
                    <a:pt x="1270003" y="433640"/>
                  </a:cubicBezTo>
                  <a:cubicBezTo>
                    <a:pt x="1264753" y="425546"/>
                    <a:pt x="1258701" y="431963"/>
                    <a:pt x="1250462" y="435172"/>
                  </a:cubicBezTo>
                  <a:cubicBezTo>
                    <a:pt x="1242222" y="438380"/>
                    <a:pt x="1239961" y="418182"/>
                    <a:pt x="1242222" y="410088"/>
                  </a:cubicBezTo>
                  <a:cubicBezTo>
                    <a:pt x="1244482" y="401993"/>
                    <a:pt x="1240690" y="392295"/>
                    <a:pt x="1229461" y="383399"/>
                  </a:cubicBezTo>
                  <a:cubicBezTo>
                    <a:pt x="1220637" y="377573"/>
                    <a:pt x="1216189" y="367007"/>
                    <a:pt x="1218231" y="356638"/>
                  </a:cubicBezTo>
                  <a:cubicBezTo>
                    <a:pt x="1218960" y="346138"/>
                    <a:pt x="1154427" y="310481"/>
                    <a:pt x="1140136" y="307199"/>
                  </a:cubicBezTo>
                  <a:cubicBezTo>
                    <a:pt x="1125843" y="303918"/>
                    <a:pt x="1137948" y="287803"/>
                    <a:pt x="1131896" y="282115"/>
                  </a:cubicBezTo>
                  <a:cubicBezTo>
                    <a:pt x="1125843" y="276428"/>
                    <a:pt x="1123656" y="255427"/>
                    <a:pt x="1123656" y="237562"/>
                  </a:cubicBezTo>
                  <a:cubicBezTo>
                    <a:pt x="1123656" y="219697"/>
                    <a:pt x="1102655" y="214082"/>
                    <a:pt x="1103384" y="199499"/>
                  </a:cubicBezTo>
                  <a:cubicBezTo>
                    <a:pt x="1104113" y="184915"/>
                    <a:pt x="1097405" y="171133"/>
                    <a:pt x="1098863" y="154945"/>
                  </a:cubicBezTo>
                  <a:cubicBezTo>
                    <a:pt x="1100321" y="138757"/>
                    <a:pt x="1076988" y="134674"/>
                    <a:pt x="1076405" y="125777"/>
                  </a:cubicBezTo>
                  <a:cubicBezTo>
                    <a:pt x="1075821" y="116882"/>
                    <a:pt x="1062841" y="124975"/>
                    <a:pt x="1050080" y="126580"/>
                  </a:cubicBezTo>
                  <a:cubicBezTo>
                    <a:pt x="1037320" y="128184"/>
                    <a:pt x="1038122" y="108788"/>
                    <a:pt x="1039580" y="90121"/>
                  </a:cubicBezTo>
                  <a:cubicBezTo>
                    <a:pt x="1039945" y="85971"/>
                    <a:pt x="1039945" y="81801"/>
                    <a:pt x="1039580" y="77651"/>
                  </a:cubicBezTo>
                  <a:cubicBezTo>
                    <a:pt x="1027695" y="71701"/>
                    <a:pt x="1015517" y="66371"/>
                    <a:pt x="1003121" y="61682"/>
                  </a:cubicBezTo>
                  <a:cubicBezTo>
                    <a:pt x="992693" y="58167"/>
                    <a:pt x="984381" y="50124"/>
                    <a:pt x="980589" y="39806"/>
                  </a:cubicBezTo>
                  <a:cubicBezTo>
                    <a:pt x="979787" y="41082"/>
                    <a:pt x="978840" y="42257"/>
                    <a:pt x="977746" y="43306"/>
                  </a:cubicBezTo>
                  <a:cubicBezTo>
                    <a:pt x="970964" y="49796"/>
                    <a:pt x="982266" y="74880"/>
                    <a:pt x="973225" y="83777"/>
                  </a:cubicBezTo>
                  <a:cubicBezTo>
                    <a:pt x="964183" y="92672"/>
                    <a:pt x="972496" y="128330"/>
                    <a:pt x="970235" y="148601"/>
                  </a:cubicBezTo>
                  <a:cubicBezTo>
                    <a:pt x="967975" y="168873"/>
                    <a:pt x="968777" y="190748"/>
                    <a:pt x="959735" y="204530"/>
                  </a:cubicBezTo>
                  <a:cubicBezTo>
                    <a:pt x="950693" y="218311"/>
                    <a:pt x="949234" y="240187"/>
                    <a:pt x="931223" y="247406"/>
                  </a:cubicBezTo>
                  <a:cubicBezTo>
                    <a:pt x="913213" y="254625"/>
                    <a:pt x="889222" y="239312"/>
                    <a:pt x="889951" y="228812"/>
                  </a:cubicBezTo>
                  <a:cubicBezTo>
                    <a:pt x="890680" y="218311"/>
                    <a:pt x="870409" y="211822"/>
                    <a:pt x="859909" y="213426"/>
                  </a:cubicBezTo>
                  <a:cubicBezTo>
                    <a:pt x="849409" y="215030"/>
                    <a:pt x="843429" y="198842"/>
                    <a:pt x="826949" y="185060"/>
                  </a:cubicBezTo>
                  <a:cubicBezTo>
                    <a:pt x="810470" y="171279"/>
                    <a:pt x="797782" y="188269"/>
                    <a:pt x="792386" y="172081"/>
                  </a:cubicBezTo>
                  <a:cubicBezTo>
                    <a:pt x="786990" y="155893"/>
                    <a:pt x="781886" y="153487"/>
                    <a:pt x="769854" y="144591"/>
                  </a:cubicBezTo>
                  <a:cubicBezTo>
                    <a:pt x="757823" y="135695"/>
                    <a:pt x="761615" y="135622"/>
                    <a:pt x="772917" y="126725"/>
                  </a:cubicBezTo>
                  <a:cubicBezTo>
                    <a:pt x="784219" y="117830"/>
                    <a:pt x="781886" y="106454"/>
                    <a:pt x="775906" y="95954"/>
                  </a:cubicBezTo>
                  <a:cubicBezTo>
                    <a:pt x="769927" y="85454"/>
                    <a:pt x="782615" y="87860"/>
                    <a:pt x="797782" y="78964"/>
                  </a:cubicBezTo>
                  <a:cubicBezTo>
                    <a:pt x="812950" y="70068"/>
                    <a:pt x="797782" y="59495"/>
                    <a:pt x="809085" y="54682"/>
                  </a:cubicBezTo>
                  <a:cubicBezTo>
                    <a:pt x="820387" y="49869"/>
                    <a:pt x="813533" y="39223"/>
                    <a:pt x="801793" y="36817"/>
                  </a:cubicBezTo>
                  <a:cubicBezTo>
                    <a:pt x="790053" y="34411"/>
                    <a:pt x="793553" y="49796"/>
                    <a:pt x="789032" y="51401"/>
                  </a:cubicBezTo>
                  <a:cubicBezTo>
                    <a:pt x="784511" y="53005"/>
                    <a:pt x="779990" y="31129"/>
                    <a:pt x="776271" y="32004"/>
                  </a:cubicBezTo>
                  <a:cubicBezTo>
                    <a:pt x="772552" y="32879"/>
                    <a:pt x="758261" y="53880"/>
                    <a:pt x="750750" y="43306"/>
                  </a:cubicBezTo>
                  <a:cubicBezTo>
                    <a:pt x="743239" y="32734"/>
                    <a:pt x="701238" y="23837"/>
                    <a:pt x="684685" y="21431"/>
                  </a:cubicBezTo>
                  <a:cubicBezTo>
                    <a:pt x="668133" y="19025"/>
                    <a:pt x="662809" y="-3653"/>
                    <a:pt x="653185" y="358"/>
                  </a:cubicBezTo>
                  <a:cubicBezTo>
                    <a:pt x="643559" y="4368"/>
                    <a:pt x="654716" y="11733"/>
                    <a:pt x="665945" y="24712"/>
                  </a:cubicBezTo>
                  <a:cubicBezTo>
                    <a:pt x="677175" y="37692"/>
                    <a:pt x="628392" y="46588"/>
                    <a:pt x="614173" y="41702"/>
                  </a:cubicBezTo>
                  <a:cubicBezTo>
                    <a:pt x="599954" y="36817"/>
                    <a:pt x="616433" y="53005"/>
                    <a:pt x="604401" y="52203"/>
                  </a:cubicBezTo>
                  <a:cubicBezTo>
                    <a:pt x="592371" y="51401"/>
                    <a:pt x="589818" y="74078"/>
                    <a:pt x="580412" y="85381"/>
                  </a:cubicBezTo>
                  <a:cubicBezTo>
                    <a:pt x="571005" y="96683"/>
                    <a:pt x="577422" y="104850"/>
                    <a:pt x="566849" y="112142"/>
                  </a:cubicBezTo>
                  <a:cubicBezTo>
                    <a:pt x="556275" y="119434"/>
                    <a:pt x="555619" y="127528"/>
                    <a:pt x="568380" y="142914"/>
                  </a:cubicBezTo>
                  <a:cubicBezTo>
                    <a:pt x="581141" y="158299"/>
                    <a:pt x="562401" y="159174"/>
                    <a:pt x="551098" y="146997"/>
                  </a:cubicBezTo>
                  <a:cubicBezTo>
                    <a:pt x="539796" y="134820"/>
                    <a:pt x="528640" y="134820"/>
                    <a:pt x="529223" y="148601"/>
                  </a:cubicBezTo>
                  <a:cubicBezTo>
                    <a:pt x="529806" y="162383"/>
                    <a:pt x="515733" y="155893"/>
                    <a:pt x="517993" y="140507"/>
                  </a:cubicBezTo>
                  <a:cubicBezTo>
                    <a:pt x="520254" y="125121"/>
                    <a:pt x="502170" y="132413"/>
                    <a:pt x="499180" y="123517"/>
                  </a:cubicBezTo>
                  <a:cubicBezTo>
                    <a:pt x="496190" y="114621"/>
                    <a:pt x="480440" y="100037"/>
                    <a:pt x="470669" y="100839"/>
                  </a:cubicBezTo>
                  <a:cubicBezTo>
                    <a:pt x="460898" y="101641"/>
                    <a:pt x="460971" y="113017"/>
                    <a:pt x="451200" y="113017"/>
                  </a:cubicBezTo>
                  <a:cubicBezTo>
                    <a:pt x="441428" y="113017"/>
                    <a:pt x="439168" y="118632"/>
                    <a:pt x="440699" y="130007"/>
                  </a:cubicBezTo>
                  <a:cubicBezTo>
                    <a:pt x="442230" y="141382"/>
                    <a:pt x="425679" y="129205"/>
                    <a:pt x="414376" y="130809"/>
                  </a:cubicBezTo>
                  <a:cubicBezTo>
                    <a:pt x="403073" y="132413"/>
                    <a:pt x="414376" y="146195"/>
                    <a:pt x="408396" y="146997"/>
                  </a:cubicBezTo>
                  <a:cubicBezTo>
                    <a:pt x="402417" y="147799"/>
                    <a:pt x="402417" y="159174"/>
                    <a:pt x="392646" y="159174"/>
                  </a:cubicBezTo>
                  <a:cubicBezTo>
                    <a:pt x="382875" y="159174"/>
                    <a:pt x="384406" y="182654"/>
                    <a:pt x="385864" y="194759"/>
                  </a:cubicBezTo>
                  <a:cubicBezTo>
                    <a:pt x="387323" y="206863"/>
                    <a:pt x="370844" y="189144"/>
                    <a:pt x="361145" y="192352"/>
                  </a:cubicBezTo>
                  <a:cubicBezTo>
                    <a:pt x="351447" y="195561"/>
                    <a:pt x="363406" y="206134"/>
                    <a:pt x="366396" y="219916"/>
                  </a:cubicBezTo>
                  <a:cubicBezTo>
                    <a:pt x="369385" y="233697"/>
                    <a:pt x="361145" y="232895"/>
                    <a:pt x="355895" y="238510"/>
                  </a:cubicBezTo>
                  <a:cubicBezTo>
                    <a:pt x="350645" y="244125"/>
                    <a:pt x="342332" y="223124"/>
                    <a:pt x="342332" y="211019"/>
                  </a:cubicBezTo>
                  <a:cubicBezTo>
                    <a:pt x="342332" y="198915"/>
                    <a:pt x="329571" y="210144"/>
                    <a:pt x="316082" y="225603"/>
                  </a:cubicBezTo>
                  <a:cubicBezTo>
                    <a:pt x="302592" y="241062"/>
                    <a:pt x="320603" y="264542"/>
                    <a:pt x="314623" y="268552"/>
                  </a:cubicBezTo>
                  <a:cubicBezTo>
                    <a:pt x="296904" y="284368"/>
                    <a:pt x="280570" y="301716"/>
                    <a:pt x="265841" y="320397"/>
                  </a:cubicBezTo>
                  <a:cubicBezTo>
                    <a:pt x="253299" y="336513"/>
                    <a:pt x="229381" y="332138"/>
                    <a:pt x="214798" y="334981"/>
                  </a:cubicBezTo>
                  <a:cubicBezTo>
                    <a:pt x="213339" y="336549"/>
                    <a:pt x="211808" y="338007"/>
                    <a:pt x="210204" y="339356"/>
                  </a:cubicBezTo>
                  <a:cubicBezTo>
                    <a:pt x="174911" y="367722"/>
                    <a:pt x="134879" y="391712"/>
                    <a:pt x="89888" y="401848"/>
                  </a:cubicBezTo>
                  <a:cubicBezTo>
                    <a:pt x="69616" y="424985"/>
                    <a:pt x="47741" y="446583"/>
                    <a:pt x="24261" y="466454"/>
                  </a:cubicBezTo>
                  <a:cubicBezTo>
                    <a:pt x="23605" y="468802"/>
                    <a:pt x="22511" y="471040"/>
                    <a:pt x="21198" y="473089"/>
                  </a:cubicBezTo>
                  <a:cubicBezTo>
                    <a:pt x="9896" y="490881"/>
                    <a:pt x="-677" y="508673"/>
                    <a:pt x="15219" y="531424"/>
                  </a:cubicBezTo>
                  <a:cubicBezTo>
                    <a:pt x="31115" y="554175"/>
                    <a:pt x="39939" y="568686"/>
                    <a:pt x="34688" y="580061"/>
                  </a:cubicBezTo>
                  <a:cubicBezTo>
                    <a:pt x="29438" y="591436"/>
                    <a:pt x="18209" y="557383"/>
                    <a:pt x="14417" y="561466"/>
                  </a:cubicBezTo>
                  <a:cubicBezTo>
                    <a:pt x="10625" y="565550"/>
                    <a:pt x="29001" y="580061"/>
                    <a:pt x="24188" y="587353"/>
                  </a:cubicBezTo>
                  <a:cubicBezTo>
                    <a:pt x="19375" y="594645"/>
                    <a:pt x="3552" y="559789"/>
                    <a:pt x="198" y="567956"/>
                  </a:cubicBezTo>
                  <a:cubicBezTo>
                    <a:pt x="-3156" y="576123"/>
                    <a:pt x="33959" y="630302"/>
                    <a:pt x="34688" y="650500"/>
                  </a:cubicBezTo>
                  <a:cubicBezTo>
                    <a:pt x="35418" y="670699"/>
                    <a:pt x="64731" y="690241"/>
                    <a:pt x="63199" y="719408"/>
                  </a:cubicBezTo>
                  <a:cubicBezTo>
                    <a:pt x="61668" y="748576"/>
                    <a:pt x="88721" y="795536"/>
                    <a:pt x="93242" y="802827"/>
                  </a:cubicBezTo>
                  <a:cubicBezTo>
                    <a:pt x="97763" y="810119"/>
                    <a:pt x="82742" y="829515"/>
                    <a:pt x="85950" y="851391"/>
                  </a:cubicBezTo>
                  <a:cubicBezTo>
                    <a:pt x="89159" y="873267"/>
                    <a:pt x="79169" y="881361"/>
                    <a:pt x="66408" y="881361"/>
                  </a:cubicBezTo>
                  <a:cubicBezTo>
                    <a:pt x="53647" y="881361"/>
                    <a:pt x="61157" y="904112"/>
                    <a:pt x="75450" y="905716"/>
                  </a:cubicBezTo>
                  <a:cubicBezTo>
                    <a:pt x="89742" y="907320"/>
                    <a:pt x="84419" y="917893"/>
                    <a:pt x="100170" y="929196"/>
                  </a:cubicBezTo>
                  <a:cubicBezTo>
                    <a:pt x="104034" y="931784"/>
                    <a:pt x="108409" y="933592"/>
                    <a:pt x="113003" y="934519"/>
                  </a:cubicBezTo>
                  <a:cubicBezTo>
                    <a:pt x="149463" y="920372"/>
                    <a:pt x="188036" y="911257"/>
                    <a:pt x="224276" y="896528"/>
                  </a:cubicBezTo>
                  <a:cubicBezTo>
                    <a:pt x="228214" y="892758"/>
                    <a:pt x="233391" y="890490"/>
                    <a:pt x="238860" y="890111"/>
                  </a:cubicBezTo>
                  <a:cubicBezTo>
                    <a:pt x="250892" y="884642"/>
                    <a:pt x="262487" y="878203"/>
                    <a:pt x="273497" y="870861"/>
                  </a:cubicBezTo>
                  <a:cubicBezTo>
                    <a:pt x="324540" y="836662"/>
                    <a:pt x="370552" y="810192"/>
                    <a:pt x="434939" y="819818"/>
                  </a:cubicBezTo>
                  <a:cubicBezTo>
                    <a:pt x="439168" y="820415"/>
                    <a:pt x="443251" y="822012"/>
                    <a:pt x="446751" y="824484"/>
                  </a:cubicBezTo>
                  <a:cubicBezTo>
                    <a:pt x="452804" y="824484"/>
                    <a:pt x="460023" y="824484"/>
                    <a:pt x="469211" y="825068"/>
                  </a:cubicBezTo>
                  <a:cubicBezTo>
                    <a:pt x="498378" y="826672"/>
                    <a:pt x="525431" y="809682"/>
                    <a:pt x="544244" y="801588"/>
                  </a:cubicBezTo>
                  <a:cubicBezTo>
                    <a:pt x="563057" y="793494"/>
                    <a:pt x="597548" y="796702"/>
                    <a:pt x="615485" y="791817"/>
                  </a:cubicBezTo>
                  <a:cubicBezTo>
                    <a:pt x="633424" y="786931"/>
                    <a:pt x="636486" y="816172"/>
                    <a:pt x="656757" y="813692"/>
                  </a:cubicBezTo>
                  <a:cubicBezTo>
                    <a:pt x="677029" y="811213"/>
                    <a:pt x="685925" y="820182"/>
                    <a:pt x="696571" y="819380"/>
                  </a:cubicBezTo>
                  <a:cubicBezTo>
                    <a:pt x="707218" y="818578"/>
                    <a:pt x="705540" y="827474"/>
                    <a:pt x="716040" y="829880"/>
                  </a:cubicBezTo>
                  <a:cubicBezTo>
                    <a:pt x="726540" y="832286"/>
                    <a:pt x="725082" y="842058"/>
                    <a:pt x="718373" y="852631"/>
                  </a:cubicBezTo>
                  <a:cubicBezTo>
                    <a:pt x="711665" y="863204"/>
                    <a:pt x="734051" y="862329"/>
                    <a:pt x="748344" y="883402"/>
                  </a:cubicBezTo>
                  <a:cubicBezTo>
                    <a:pt x="762636" y="904476"/>
                    <a:pt x="749073" y="907685"/>
                    <a:pt x="756583" y="923872"/>
                  </a:cubicBezTo>
                  <a:cubicBezTo>
                    <a:pt x="764094" y="940060"/>
                    <a:pt x="769343" y="936050"/>
                    <a:pt x="784365" y="913372"/>
                  </a:cubicBezTo>
                  <a:cubicBezTo>
                    <a:pt x="799387" y="890694"/>
                    <a:pt x="815866" y="905278"/>
                    <a:pt x="818126" y="885809"/>
                  </a:cubicBezTo>
                  <a:cubicBezTo>
                    <a:pt x="820387" y="866340"/>
                    <a:pt x="836137" y="843662"/>
                    <a:pt x="846638" y="853433"/>
                  </a:cubicBezTo>
                  <a:cubicBezTo>
                    <a:pt x="857138" y="863204"/>
                    <a:pt x="839346" y="868017"/>
                    <a:pt x="832054" y="905278"/>
                  </a:cubicBezTo>
                  <a:cubicBezTo>
                    <a:pt x="824762" y="942539"/>
                    <a:pt x="813241" y="923070"/>
                    <a:pt x="811054" y="933571"/>
                  </a:cubicBezTo>
                  <a:cubicBezTo>
                    <a:pt x="808866" y="944071"/>
                    <a:pt x="842554" y="949831"/>
                    <a:pt x="842554" y="930362"/>
                  </a:cubicBezTo>
                  <a:cubicBezTo>
                    <a:pt x="842554" y="910893"/>
                    <a:pt x="848534" y="901997"/>
                    <a:pt x="861295" y="919789"/>
                  </a:cubicBezTo>
                  <a:cubicBezTo>
                    <a:pt x="874055" y="937581"/>
                    <a:pt x="854003" y="952238"/>
                    <a:pt x="856774" y="960332"/>
                  </a:cubicBezTo>
                  <a:cubicBezTo>
                    <a:pt x="859545" y="968426"/>
                    <a:pt x="874055" y="957926"/>
                    <a:pt x="881565" y="958728"/>
                  </a:cubicBezTo>
                  <a:cubicBezTo>
                    <a:pt x="894910" y="960186"/>
                    <a:pt x="913067" y="991906"/>
                    <a:pt x="910077" y="1008969"/>
                  </a:cubicBezTo>
                  <a:cubicBezTo>
                    <a:pt x="910077" y="1009552"/>
                    <a:pt x="910077" y="1010135"/>
                    <a:pt x="910077" y="1010719"/>
                  </a:cubicBezTo>
                  <a:cubicBezTo>
                    <a:pt x="957547" y="1020198"/>
                    <a:pt x="999621" y="1047418"/>
                    <a:pt x="1027695" y="1086846"/>
                  </a:cubicBezTo>
                  <a:cubicBezTo>
                    <a:pt x="1030466" y="1090652"/>
                    <a:pt x="1032435" y="1094998"/>
                    <a:pt x="1033456" y="1099607"/>
                  </a:cubicBezTo>
                  <a:cubicBezTo>
                    <a:pt x="1045122" y="1105513"/>
                    <a:pt x="1069040" y="1089471"/>
                    <a:pt x="1073925" y="1071314"/>
                  </a:cubicBezTo>
                  <a:cubicBezTo>
                    <a:pt x="1079176" y="1051844"/>
                    <a:pt x="1098717" y="1070512"/>
                    <a:pt x="1088509" y="1077001"/>
                  </a:cubicBezTo>
                  <a:cubicBezTo>
                    <a:pt x="1078301" y="1083491"/>
                    <a:pt x="1093759" y="1098877"/>
                    <a:pt x="1094488" y="1088304"/>
                  </a:cubicBezTo>
                  <a:cubicBezTo>
                    <a:pt x="1095217" y="1077731"/>
                    <a:pt x="1099738" y="1068908"/>
                    <a:pt x="1103530" y="1081012"/>
                  </a:cubicBezTo>
                  <a:cubicBezTo>
                    <a:pt x="1107322" y="1093117"/>
                    <a:pt x="1120812" y="1093190"/>
                    <a:pt x="1126062" y="1102888"/>
                  </a:cubicBezTo>
                  <a:cubicBezTo>
                    <a:pt x="1131312" y="1112586"/>
                    <a:pt x="1137292" y="1119951"/>
                    <a:pt x="1137292" y="1111784"/>
                  </a:cubicBezTo>
                  <a:cubicBezTo>
                    <a:pt x="1136927" y="1102348"/>
                    <a:pt x="1143198" y="1093926"/>
                    <a:pt x="1152312" y="1091512"/>
                  </a:cubicBezTo>
                  <a:cubicBezTo>
                    <a:pt x="1164271" y="1086700"/>
                    <a:pt x="1171782" y="1077804"/>
                    <a:pt x="1184543" y="1066428"/>
                  </a:cubicBezTo>
                  <a:cubicBezTo>
                    <a:pt x="1197304" y="1055053"/>
                    <a:pt x="1250170" y="1052647"/>
                    <a:pt x="1255128" y="1052647"/>
                  </a:cubicBezTo>
                  <a:cubicBezTo>
                    <a:pt x="1260086" y="1052647"/>
                    <a:pt x="1263367" y="1004083"/>
                    <a:pt x="1266357" y="978926"/>
                  </a:cubicBezTo>
                  <a:cubicBezTo>
                    <a:pt x="1269347" y="953769"/>
                    <a:pt x="1288889" y="949758"/>
                    <a:pt x="1291879" y="923070"/>
                  </a:cubicBezTo>
                  <a:cubicBezTo>
                    <a:pt x="1294869" y="896382"/>
                    <a:pt x="1321046" y="846943"/>
                    <a:pt x="1327901" y="844537"/>
                  </a:cubicBezTo>
                  <a:cubicBezTo>
                    <a:pt x="1339130" y="841000"/>
                    <a:pt x="1347079" y="831083"/>
                    <a:pt x="1348172" y="819380"/>
                  </a:cubicBezTo>
                  <a:lnTo>
                    <a:pt x="1348172" y="819380"/>
                  </a:lnTo>
                  <a:cubicBezTo>
                    <a:pt x="1348902" y="781120"/>
                    <a:pt x="1353787" y="743041"/>
                    <a:pt x="1362756" y="705846"/>
                  </a:cubicBezTo>
                  <a:cubicBezTo>
                    <a:pt x="1368808" y="680142"/>
                    <a:pt x="1373256" y="654081"/>
                    <a:pt x="1376100" y="627823"/>
                  </a:cubicBezTo>
                  <a:cubicBezTo>
                    <a:pt x="1373402" y="624541"/>
                    <a:pt x="1371870" y="623666"/>
                    <a:pt x="1370558" y="624687"/>
                  </a:cubicBezTo>
                  <a:close/>
                </a:path>
              </a:pathLst>
            </a:custGeom>
            <a:grpFill/>
            <a:ln w="3175" cap="flat">
              <a:solidFill>
                <a:srgbClr val="F3F3F3"/>
              </a:solidFill>
              <a:prstDash val="solid"/>
              <a:miter/>
            </a:ln>
          </p:spPr>
          <p:txBody>
            <a:bodyPr rtlCol="0" anchor="ctr"/>
            <a:lstStyle/>
            <a:p>
              <a:endParaRPr lang="pt-PT"/>
            </a:p>
          </p:txBody>
        </p:sp>
        <p:sp>
          <p:nvSpPr>
            <p:cNvPr id="267" name="Forma livre: Forma 266">
              <a:extLst>
                <a:ext uri="{FF2B5EF4-FFF2-40B4-BE49-F238E27FC236}">
                  <a16:creationId xmlns:a16="http://schemas.microsoft.com/office/drawing/2014/main" id="{71888A7F-E3A3-4506-B7BD-CC9E905087B0}"/>
                </a:ext>
              </a:extLst>
            </p:cNvPr>
            <p:cNvSpPr/>
            <p:nvPr/>
          </p:nvSpPr>
          <p:spPr>
            <a:xfrm>
              <a:off x="10599092" y="5983289"/>
              <a:ext cx="106213" cy="116137"/>
            </a:xfrm>
            <a:custGeom>
              <a:avLst/>
              <a:gdLst>
                <a:gd name="connsiteX0" fmla="*/ 99006 w 106213"/>
                <a:gd name="connsiteY0" fmla="*/ 4091 h 116137"/>
                <a:gd name="connsiteX1" fmla="*/ 41984 w 106213"/>
                <a:gd name="connsiteY1" fmla="*/ 16998 h 116137"/>
                <a:gd name="connsiteX2" fmla="*/ -17 w 106213"/>
                <a:gd name="connsiteY2" fmla="*/ 4455 h 116137"/>
                <a:gd name="connsiteX3" fmla="*/ 59193 w 106213"/>
                <a:gd name="connsiteY3" fmla="*/ 116021 h 116137"/>
                <a:gd name="connsiteX4" fmla="*/ 63787 w 106213"/>
                <a:gd name="connsiteY4" fmla="*/ 114198 h 116137"/>
                <a:gd name="connsiteX5" fmla="*/ 71079 w 106213"/>
                <a:gd name="connsiteY5" fmla="*/ 95604 h 116137"/>
                <a:gd name="connsiteX6" fmla="*/ 90548 w 106213"/>
                <a:gd name="connsiteY6" fmla="*/ 99687 h 116137"/>
                <a:gd name="connsiteX7" fmla="*/ 100319 w 106213"/>
                <a:gd name="connsiteY7" fmla="*/ 59946 h 116137"/>
                <a:gd name="connsiteX8" fmla="*/ 99006 w 106213"/>
                <a:gd name="connsiteY8" fmla="*/ 4091 h 1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213" h="116137">
                  <a:moveTo>
                    <a:pt x="99006" y="4091"/>
                  </a:moveTo>
                  <a:cubicBezTo>
                    <a:pt x="95288" y="-9691"/>
                    <a:pt x="62547" y="14591"/>
                    <a:pt x="41984" y="16998"/>
                  </a:cubicBezTo>
                  <a:cubicBezTo>
                    <a:pt x="29223" y="18602"/>
                    <a:pt x="12816" y="10289"/>
                    <a:pt x="-17" y="4455"/>
                  </a:cubicBezTo>
                  <a:cubicBezTo>
                    <a:pt x="25359" y="38348"/>
                    <a:pt x="45338" y="75989"/>
                    <a:pt x="59193" y="116021"/>
                  </a:cubicBezTo>
                  <a:cubicBezTo>
                    <a:pt x="60286" y="114650"/>
                    <a:pt x="62036" y="113957"/>
                    <a:pt x="63787" y="114198"/>
                  </a:cubicBezTo>
                  <a:cubicBezTo>
                    <a:pt x="73558" y="115073"/>
                    <a:pt x="69766" y="103698"/>
                    <a:pt x="71079" y="95604"/>
                  </a:cubicBezTo>
                  <a:cubicBezTo>
                    <a:pt x="72391" y="87510"/>
                    <a:pt x="82308" y="104500"/>
                    <a:pt x="90548" y="99687"/>
                  </a:cubicBezTo>
                  <a:cubicBezTo>
                    <a:pt x="98787" y="94875"/>
                    <a:pt x="88288" y="59946"/>
                    <a:pt x="100319" y="59946"/>
                  </a:cubicBezTo>
                  <a:cubicBezTo>
                    <a:pt x="112350" y="59946"/>
                    <a:pt x="102798" y="17581"/>
                    <a:pt x="99006" y="4091"/>
                  </a:cubicBezTo>
                  <a:close/>
                </a:path>
              </a:pathLst>
            </a:custGeom>
            <a:grpFill/>
            <a:ln w="3175" cap="flat">
              <a:solidFill>
                <a:srgbClr val="F3F3F3"/>
              </a:solidFill>
              <a:prstDash val="solid"/>
              <a:miter/>
            </a:ln>
          </p:spPr>
          <p:txBody>
            <a:bodyPr rtlCol="0" anchor="ctr"/>
            <a:lstStyle/>
            <a:p>
              <a:endParaRPr lang="pt-PT"/>
            </a:p>
          </p:txBody>
        </p:sp>
        <p:sp>
          <p:nvSpPr>
            <p:cNvPr id="268" name="Forma livre: Forma 267">
              <a:extLst>
                <a:ext uri="{FF2B5EF4-FFF2-40B4-BE49-F238E27FC236}">
                  <a16:creationId xmlns:a16="http://schemas.microsoft.com/office/drawing/2014/main" id="{C12DC462-0DAF-46BA-9826-F81A84249334}"/>
                </a:ext>
              </a:extLst>
            </p:cNvPr>
            <p:cNvSpPr/>
            <p:nvPr/>
          </p:nvSpPr>
          <p:spPr>
            <a:xfrm>
              <a:off x="11550886" y="5729583"/>
              <a:ext cx="185808" cy="290070"/>
            </a:xfrm>
            <a:custGeom>
              <a:avLst/>
              <a:gdLst>
                <a:gd name="connsiteX0" fmla="*/ 76196 w 185808"/>
                <a:gd name="connsiteY0" fmla="*/ 276755 h 290070"/>
                <a:gd name="connsiteX1" fmla="*/ 164427 w 185808"/>
                <a:gd name="connsiteY1" fmla="*/ 133397 h 290070"/>
                <a:gd name="connsiteX2" fmla="*/ 185792 w 185808"/>
                <a:gd name="connsiteY2" fmla="*/ 121803 h 290070"/>
                <a:gd name="connsiteX3" fmla="*/ 155822 w 185808"/>
                <a:gd name="connsiteY3" fmla="*/ 132741 h 290070"/>
                <a:gd name="connsiteX4" fmla="*/ 122791 w 185808"/>
                <a:gd name="connsiteY4" fmla="*/ 129533 h 290070"/>
                <a:gd name="connsiteX5" fmla="*/ 102446 w 185808"/>
                <a:gd name="connsiteY5" fmla="*/ 109480 h 290070"/>
                <a:gd name="connsiteX6" fmla="*/ 102519 w 185808"/>
                <a:gd name="connsiteY6" fmla="*/ 107657 h 290070"/>
                <a:gd name="connsiteX7" fmla="*/ 87498 w 185808"/>
                <a:gd name="connsiteY7" fmla="*/ 78489 h 290070"/>
                <a:gd name="connsiteX8" fmla="*/ 86769 w 185808"/>
                <a:gd name="connsiteY8" fmla="*/ 98688 h 290070"/>
                <a:gd name="connsiteX9" fmla="*/ 73279 w 185808"/>
                <a:gd name="connsiteY9" fmla="*/ 91396 h 290070"/>
                <a:gd name="connsiteX10" fmla="*/ 60518 w 185808"/>
                <a:gd name="connsiteY10" fmla="*/ 66312 h 290070"/>
                <a:gd name="connsiteX11" fmla="*/ 47757 w 185808"/>
                <a:gd name="connsiteY11" fmla="*/ 33134 h 290070"/>
                <a:gd name="connsiteX12" fmla="*/ 5756 w 185808"/>
                <a:gd name="connsiteY12" fmla="*/ -117 h 290070"/>
                <a:gd name="connsiteX13" fmla="*/ 16256 w 185808"/>
                <a:gd name="connsiteY13" fmla="*/ 38749 h 290070"/>
                <a:gd name="connsiteX14" fmla="*/ 39517 w 185808"/>
                <a:gd name="connsiteY14" fmla="*/ 64708 h 290070"/>
                <a:gd name="connsiteX15" fmla="*/ 59789 w 185808"/>
                <a:gd name="connsiteY15" fmla="*/ 93876 h 290070"/>
                <a:gd name="connsiteX16" fmla="*/ 54466 w 185808"/>
                <a:gd name="connsiteY16" fmla="*/ 148127 h 290070"/>
                <a:gd name="connsiteX17" fmla="*/ 26757 w 185808"/>
                <a:gd name="connsiteY17" fmla="*/ 181378 h 290070"/>
                <a:gd name="connsiteX18" fmla="*/ 71748 w 185808"/>
                <a:gd name="connsiteY18" fmla="*/ 225129 h 290070"/>
                <a:gd name="connsiteX19" fmla="*/ 62049 w 185808"/>
                <a:gd name="connsiteY19" fmla="*/ 283464 h 290070"/>
                <a:gd name="connsiteX20" fmla="*/ 75977 w 185808"/>
                <a:gd name="connsiteY20" fmla="*/ 289954 h 290070"/>
                <a:gd name="connsiteX21" fmla="*/ 76196 w 185808"/>
                <a:gd name="connsiteY21" fmla="*/ 276755 h 29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5808" h="290070">
                  <a:moveTo>
                    <a:pt x="76196" y="276755"/>
                  </a:moveTo>
                  <a:cubicBezTo>
                    <a:pt x="84946" y="221629"/>
                    <a:pt x="128041" y="174669"/>
                    <a:pt x="164427" y="133397"/>
                  </a:cubicBezTo>
                  <a:cubicBezTo>
                    <a:pt x="169750" y="126908"/>
                    <a:pt x="177407" y="122744"/>
                    <a:pt x="185792" y="121803"/>
                  </a:cubicBezTo>
                  <a:cubicBezTo>
                    <a:pt x="174563" y="119390"/>
                    <a:pt x="162896" y="123641"/>
                    <a:pt x="155822" y="132741"/>
                  </a:cubicBezTo>
                  <a:cubicBezTo>
                    <a:pt x="149041" y="144919"/>
                    <a:pt x="135552" y="129533"/>
                    <a:pt x="122791" y="129533"/>
                  </a:cubicBezTo>
                  <a:cubicBezTo>
                    <a:pt x="111634" y="129613"/>
                    <a:pt x="102519" y="120630"/>
                    <a:pt x="102446" y="109480"/>
                  </a:cubicBezTo>
                  <a:cubicBezTo>
                    <a:pt x="102446" y="108867"/>
                    <a:pt x="102446" y="108262"/>
                    <a:pt x="102519" y="107657"/>
                  </a:cubicBezTo>
                  <a:cubicBezTo>
                    <a:pt x="102519" y="95553"/>
                    <a:pt x="99529" y="77760"/>
                    <a:pt x="87498" y="78489"/>
                  </a:cubicBezTo>
                  <a:cubicBezTo>
                    <a:pt x="75466" y="79219"/>
                    <a:pt x="91290" y="92271"/>
                    <a:pt x="86769" y="98688"/>
                  </a:cubicBezTo>
                  <a:cubicBezTo>
                    <a:pt x="82248" y="105105"/>
                    <a:pt x="79477" y="91396"/>
                    <a:pt x="73279" y="91396"/>
                  </a:cubicBezTo>
                  <a:cubicBezTo>
                    <a:pt x="67081" y="91396"/>
                    <a:pt x="60518" y="82500"/>
                    <a:pt x="60518" y="66312"/>
                  </a:cubicBezTo>
                  <a:cubicBezTo>
                    <a:pt x="60518" y="50124"/>
                    <a:pt x="47757" y="51728"/>
                    <a:pt x="47757" y="33134"/>
                  </a:cubicBezTo>
                  <a:cubicBezTo>
                    <a:pt x="47757" y="14540"/>
                    <a:pt x="20705" y="-117"/>
                    <a:pt x="5756" y="-117"/>
                  </a:cubicBezTo>
                  <a:cubicBezTo>
                    <a:pt x="-9193" y="-117"/>
                    <a:pt x="8746" y="29051"/>
                    <a:pt x="16256" y="38749"/>
                  </a:cubicBezTo>
                  <a:cubicBezTo>
                    <a:pt x="23767" y="48447"/>
                    <a:pt x="40246" y="57416"/>
                    <a:pt x="39517" y="64708"/>
                  </a:cubicBezTo>
                  <a:cubicBezTo>
                    <a:pt x="38788" y="72000"/>
                    <a:pt x="50747" y="90594"/>
                    <a:pt x="59789" y="93876"/>
                  </a:cubicBezTo>
                  <a:cubicBezTo>
                    <a:pt x="68831" y="97157"/>
                    <a:pt x="54466" y="125449"/>
                    <a:pt x="54466" y="148127"/>
                  </a:cubicBezTo>
                  <a:cubicBezTo>
                    <a:pt x="54466" y="170805"/>
                    <a:pt x="37986" y="166794"/>
                    <a:pt x="26757" y="181378"/>
                  </a:cubicBezTo>
                  <a:cubicBezTo>
                    <a:pt x="15527" y="195962"/>
                    <a:pt x="55268" y="210545"/>
                    <a:pt x="71748" y="225129"/>
                  </a:cubicBezTo>
                  <a:cubicBezTo>
                    <a:pt x="88227" y="239713"/>
                    <a:pt x="57601" y="275589"/>
                    <a:pt x="62049" y="283464"/>
                  </a:cubicBezTo>
                  <a:cubicBezTo>
                    <a:pt x="65549" y="287555"/>
                    <a:pt x="70581" y="289932"/>
                    <a:pt x="75977" y="289954"/>
                  </a:cubicBezTo>
                  <a:cubicBezTo>
                    <a:pt x="75394" y="285564"/>
                    <a:pt x="75466" y="281123"/>
                    <a:pt x="76196" y="276755"/>
                  </a:cubicBezTo>
                  <a:close/>
                </a:path>
              </a:pathLst>
            </a:custGeom>
            <a:grpFill/>
            <a:ln w="3175" cap="flat">
              <a:solidFill>
                <a:srgbClr val="F3F3F3"/>
              </a:solidFill>
              <a:prstDash val="solid"/>
              <a:miter/>
            </a:ln>
          </p:spPr>
          <p:txBody>
            <a:bodyPr rtlCol="0" anchor="ctr"/>
            <a:lstStyle/>
            <a:p>
              <a:endParaRPr lang="pt-PT"/>
            </a:p>
          </p:txBody>
        </p:sp>
        <p:sp>
          <p:nvSpPr>
            <p:cNvPr id="269" name="Forma livre: Forma 268">
              <a:extLst>
                <a:ext uri="{FF2B5EF4-FFF2-40B4-BE49-F238E27FC236}">
                  <a16:creationId xmlns:a16="http://schemas.microsoft.com/office/drawing/2014/main" id="{30D26A96-A157-452F-84FE-E8FECA7A7B29}"/>
                </a:ext>
              </a:extLst>
            </p:cNvPr>
            <p:cNvSpPr/>
            <p:nvPr/>
          </p:nvSpPr>
          <p:spPr>
            <a:xfrm>
              <a:off x="11330946" y="5984448"/>
              <a:ext cx="258895" cy="255128"/>
            </a:xfrm>
            <a:custGeom>
              <a:avLst/>
              <a:gdLst>
                <a:gd name="connsiteX0" fmla="*/ 257927 w 258895"/>
                <a:gd name="connsiteY0" fmla="*/ 38297 h 255128"/>
                <a:gd name="connsiteX1" fmla="*/ 253406 w 258895"/>
                <a:gd name="connsiteY1" fmla="*/ 8328 h 255128"/>
                <a:gd name="connsiteX2" fmla="*/ 226426 w 258895"/>
                <a:gd name="connsiteY2" fmla="*/ 17224 h 255128"/>
                <a:gd name="connsiteX3" fmla="*/ 193394 w 258895"/>
                <a:gd name="connsiteY3" fmla="*/ 2640 h 255128"/>
                <a:gd name="connsiteX4" fmla="*/ 176112 w 258895"/>
                <a:gd name="connsiteY4" fmla="*/ 34214 h 255128"/>
                <a:gd name="connsiteX5" fmla="*/ 148403 w 258895"/>
                <a:gd name="connsiteY5" fmla="*/ 85257 h 255128"/>
                <a:gd name="connsiteX6" fmla="*/ 55359 w 258895"/>
                <a:gd name="connsiteY6" fmla="*/ 151686 h 255128"/>
                <a:gd name="connsiteX7" fmla="*/ 12556 w 258895"/>
                <a:gd name="connsiteY7" fmla="*/ 195437 h 255128"/>
                <a:gd name="connsiteX8" fmla="*/ 3514 w 258895"/>
                <a:gd name="connsiteY8" fmla="*/ 235105 h 255128"/>
                <a:gd name="connsiteX9" fmla="*/ 34285 w 258895"/>
                <a:gd name="connsiteY9" fmla="*/ 249689 h 255128"/>
                <a:gd name="connsiteX10" fmla="*/ 43327 w 258895"/>
                <a:gd name="connsiteY10" fmla="*/ 255012 h 255128"/>
                <a:gd name="connsiteX11" fmla="*/ 85256 w 258895"/>
                <a:gd name="connsiteY11" fmla="*/ 230949 h 255128"/>
                <a:gd name="connsiteX12" fmla="*/ 120111 w 258895"/>
                <a:gd name="connsiteY12" fmla="*/ 204042 h 255128"/>
                <a:gd name="connsiteX13" fmla="*/ 136226 w 258895"/>
                <a:gd name="connsiteY13" fmla="*/ 196750 h 255128"/>
                <a:gd name="connsiteX14" fmla="*/ 153726 w 258895"/>
                <a:gd name="connsiteY14" fmla="*/ 170718 h 255128"/>
                <a:gd name="connsiteX15" fmla="*/ 197477 w 258895"/>
                <a:gd name="connsiteY15" fmla="*/ 105601 h 255128"/>
                <a:gd name="connsiteX16" fmla="*/ 228978 w 258895"/>
                <a:gd name="connsiteY16" fmla="*/ 95466 h 255128"/>
                <a:gd name="connsiteX17" fmla="*/ 231749 w 258895"/>
                <a:gd name="connsiteY17" fmla="*/ 86059 h 255128"/>
                <a:gd name="connsiteX18" fmla="*/ 257927 w 258895"/>
                <a:gd name="connsiteY18" fmla="*/ 38297 h 255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8895" h="255128">
                  <a:moveTo>
                    <a:pt x="257927" y="38297"/>
                  </a:moveTo>
                  <a:cubicBezTo>
                    <a:pt x="251145" y="24516"/>
                    <a:pt x="263906" y="16422"/>
                    <a:pt x="253406" y="8328"/>
                  </a:cubicBezTo>
                  <a:cubicBezTo>
                    <a:pt x="242906" y="234"/>
                    <a:pt x="237656" y="11536"/>
                    <a:pt x="226426" y="17224"/>
                  </a:cubicBezTo>
                  <a:cubicBezTo>
                    <a:pt x="215196" y="22912"/>
                    <a:pt x="207686" y="-9537"/>
                    <a:pt x="193394" y="2640"/>
                  </a:cubicBezTo>
                  <a:cubicBezTo>
                    <a:pt x="179102" y="14818"/>
                    <a:pt x="191936" y="19630"/>
                    <a:pt x="176112" y="34214"/>
                  </a:cubicBezTo>
                  <a:cubicBezTo>
                    <a:pt x="160289" y="48798"/>
                    <a:pt x="167143" y="53683"/>
                    <a:pt x="148403" y="85257"/>
                  </a:cubicBezTo>
                  <a:cubicBezTo>
                    <a:pt x="129663" y="116831"/>
                    <a:pt x="65057" y="134623"/>
                    <a:pt x="55359" y="151686"/>
                  </a:cubicBezTo>
                  <a:cubicBezTo>
                    <a:pt x="45660" y="168749"/>
                    <a:pt x="13285" y="182458"/>
                    <a:pt x="12556" y="195437"/>
                  </a:cubicBezTo>
                  <a:cubicBezTo>
                    <a:pt x="11827" y="208417"/>
                    <a:pt x="-7862" y="217313"/>
                    <a:pt x="3514" y="235105"/>
                  </a:cubicBezTo>
                  <a:cubicBezTo>
                    <a:pt x="12556" y="248886"/>
                    <a:pt x="24588" y="239116"/>
                    <a:pt x="34285" y="249689"/>
                  </a:cubicBezTo>
                  <a:cubicBezTo>
                    <a:pt x="36691" y="252372"/>
                    <a:pt x="39827" y="254239"/>
                    <a:pt x="43327" y="255012"/>
                  </a:cubicBezTo>
                  <a:cubicBezTo>
                    <a:pt x="56015" y="244876"/>
                    <a:pt x="70089" y="236760"/>
                    <a:pt x="85256" y="230949"/>
                  </a:cubicBezTo>
                  <a:cubicBezTo>
                    <a:pt x="87807" y="214104"/>
                    <a:pt x="103193" y="202248"/>
                    <a:pt x="120111" y="204042"/>
                  </a:cubicBezTo>
                  <a:cubicBezTo>
                    <a:pt x="127986" y="204042"/>
                    <a:pt x="129153" y="204552"/>
                    <a:pt x="136226" y="196750"/>
                  </a:cubicBezTo>
                  <a:cubicBezTo>
                    <a:pt x="142934" y="188714"/>
                    <a:pt x="148840" y="179986"/>
                    <a:pt x="153726" y="170718"/>
                  </a:cubicBezTo>
                  <a:cubicBezTo>
                    <a:pt x="166852" y="147967"/>
                    <a:pt x="178592" y="124706"/>
                    <a:pt x="197477" y="105601"/>
                  </a:cubicBezTo>
                  <a:cubicBezTo>
                    <a:pt x="205425" y="96851"/>
                    <a:pt x="217457" y="92994"/>
                    <a:pt x="228978" y="95466"/>
                  </a:cubicBezTo>
                  <a:cubicBezTo>
                    <a:pt x="230801" y="92666"/>
                    <a:pt x="231749" y="89399"/>
                    <a:pt x="231749" y="86059"/>
                  </a:cubicBezTo>
                  <a:cubicBezTo>
                    <a:pt x="231676" y="68559"/>
                    <a:pt x="264854" y="52006"/>
                    <a:pt x="257927" y="38297"/>
                  </a:cubicBezTo>
                  <a:close/>
                </a:path>
              </a:pathLst>
            </a:custGeom>
            <a:grpFill/>
            <a:ln w="3175" cap="flat">
              <a:solidFill>
                <a:srgbClr val="F3F3F3"/>
              </a:solidFill>
              <a:prstDash val="solid"/>
              <a:miter/>
            </a:ln>
          </p:spPr>
          <p:txBody>
            <a:bodyPr rtlCol="0" anchor="ctr"/>
            <a:lstStyle/>
            <a:p>
              <a:endParaRPr lang="pt-PT"/>
            </a:p>
          </p:txBody>
        </p:sp>
        <p:sp>
          <p:nvSpPr>
            <p:cNvPr id="270" name="Forma livre: Forma 269">
              <a:extLst>
                <a:ext uri="{FF2B5EF4-FFF2-40B4-BE49-F238E27FC236}">
                  <a16:creationId xmlns:a16="http://schemas.microsoft.com/office/drawing/2014/main" id="{026744D5-B01C-4DB9-9286-983DC302384F}"/>
                </a:ext>
              </a:extLst>
            </p:cNvPr>
            <p:cNvSpPr/>
            <p:nvPr/>
          </p:nvSpPr>
          <p:spPr>
            <a:xfrm>
              <a:off x="11702813" y="5000960"/>
              <a:ext cx="83466" cy="75215"/>
            </a:xfrm>
            <a:custGeom>
              <a:avLst/>
              <a:gdLst>
                <a:gd name="connsiteX0" fmla="*/ 1636 w 83466"/>
                <a:gd name="connsiteY0" fmla="*/ 66696 h 75215"/>
                <a:gd name="connsiteX1" fmla="*/ 40647 w 83466"/>
                <a:gd name="connsiteY1" fmla="*/ 55394 h 75215"/>
                <a:gd name="connsiteX2" fmla="*/ 1636 w 83466"/>
                <a:gd name="connsiteY2" fmla="*/ 66696 h 75215"/>
                <a:gd name="connsiteX3" fmla="*/ 48158 w 83466"/>
                <a:gd name="connsiteY3" fmla="*/ 23820 h 75215"/>
                <a:gd name="connsiteX4" fmla="*/ 83450 w 83466"/>
                <a:gd name="connsiteY4" fmla="*/ 3549 h 75215"/>
                <a:gd name="connsiteX5" fmla="*/ 48158 w 83466"/>
                <a:gd name="connsiteY5" fmla="*/ 23893 h 75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466" h="75215">
                  <a:moveTo>
                    <a:pt x="1636" y="66696"/>
                  </a:moveTo>
                  <a:cubicBezTo>
                    <a:pt x="14396" y="79676"/>
                    <a:pt x="39918" y="78873"/>
                    <a:pt x="40647" y="55394"/>
                  </a:cubicBezTo>
                  <a:cubicBezTo>
                    <a:pt x="41376" y="31914"/>
                    <a:pt x="-9740" y="55175"/>
                    <a:pt x="1636" y="66696"/>
                  </a:cubicBezTo>
                  <a:close/>
                  <a:moveTo>
                    <a:pt x="48158" y="23820"/>
                  </a:moveTo>
                  <a:cubicBezTo>
                    <a:pt x="56398" y="27028"/>
                    <a:pt x="83450" y="17330"/>
                    <a:pt x="83450" y="3549"/>
                  </a:cubicBezTo>
                  <a:cubicBezTo>
                    <a:pt x="83450" y="-10233"/>
                    <a:pt x="35688" y="18934"/>
                    <a:pt x="48158" y="23893"/>
                  </a:cubicBezTo>
                  <a:close/>
                </a:path>
              </a:pathLst>
            </a:custGeom>
            <a:grpFill/>
            <a:ln w="3175" cap="flat">
              <a:solidFill>
                <a:srgbClr val="F3F3F3"/>
              </a:solidFill>
              <a:prstDash val="solid"/>
              <a:miter/>
            </a:ln>
          </p:spPr>
          <p:txBody>
            <a:bodyPr rtlCol="0" anchor="ctr"/>
            <a:lstStyle/>
            <a:p>
              <a:endParaRPr lang="pt-PT"/>
            </a:p>
          </p:txBody>
        </p:sp>
        <p:sp>
          <p:nvSpPr>
            <p:cNvPr id="271" name="Forma livre: Forma 270">
              <a:extLst>
                <a:ext uri="{FF2B5EF4-FFF2-40B4-BE49-F238E27FC236}">
                  <a16:creationId xmlns:a16="http://schemas.microsoft.com/office/drawing/2014/main" id="{D2B5F60B-9097-4CC9-9E7A-6C6E9B244227}"/>
                </a:ext>
              </a:extLst>
            </p:cNvPr>
            <p:cNvSpPr/>
            <p:nvPr/>
          </p:nvSpPr>
          <p:spPr>
            <a:xfrm>
              <a:off x="7498837" y="2709116"/>
              <a:ext cx="479484" cy="322788"/>
            </a:xfrm>
            <a:custGeom>
              <a:avLst/>
              <a:gdLst>
                <a:gd name="connsiteX0" fmla="*/ 476259 w 479484"/>
                <a:gd name="connsiteY0" fmla="*/ 204960 h 322788"/>
                <a:gd name="connsiteX1" fmla="*/ 446216 w 479484"/>
                <a:gd name="connsiteY1" fmla="*/ 194168 h 322788"/>
                <a:gd name="connsiteX2" fmla="*/ 411216 w 479484"/>
                <a:gd name="connsiteY2" fmla="*/ 169303 h 322788"/>
                <a:gd name="connsiteX3" fmla="*/ 372204 w 479484"/>
                <a:gd name="connsiteY3" fmla="*/ 144511 h 322788"/>
                <a:gd name="connsiteX4" fmla="*/ 338151 w 479484"/>
                <a:gd name="connsiteY4" fmla="*/ 117458 h 322788"/>
                <a:gd name="connsiteX5" fmla="*/ 323130 w 479484"/>
                <a:gd name="connsiteY5" fmla="*/ 87197 h 322788"/>
                <a:gd name="connsiteX6" fmla="*/ 309203 w 479484"/>
                <a:gd name="connsiteY6" fmla="*/ 63498 h 322788"/>
                <a:gd name="connsiteX7" fmla="*/ 259108 w 479484"/>
                <a:gd name="connsiteY7" fmla="*/ 57008 h 322788"/>
                <a:gd name="connsiteX8" fmla="*/ 247149 w 479484"/>
                <a:gd name="connsiteY8" fmla="*/ 18143 h 322788"/>
                <a:gd name="connsiteX9" fmla="*/ 221117 w 479484"/>
                <a:gd name="connsiteY9" fmla="*/ 8372 h 322788"/>
                <a:gd name="connsiteX10" fmla="*/ 197127 w 479484"/>
                <a:gd name="connsiteY10" fmla="*/ 1955 h 322788"/>
                <a:gd name="connsiteX11" fmla="*/ 183126 w 479484"/>
                <a:gd name="connsiteY11" fmla="*/ 9247 h 322788"/>
                <a:gd name="connsiteX12" fmla="*/ 171094 w 479484"/>
                <a:gd name="connsiteY12" fmla="*/ 23320 h 322788"/>
                <a:gd name="connsiteX13" fmla="*/ 147032 w 479484"/>
                <a:gd name="connsiteY13" fmla="*/ 42716 h 322788"/>
                <a:gd name="connsiteX14" fmla="*/ 135073 w 479484"/>
                <a:gd name="connsiteY14" fmla="*/ 59998 h 322788"/>
                <a:gd name="connsiteX15" fmla="*/ 111301 w 479484"/>
                <a:gd name="connsiteY15" fmla="*/ 53946 h 322788"/>
                <a:gd name="connsiteX16" fmla="*/ 87603 w 479484"/>
                <a:gd name="connsiteY16" fmla="*/ 47821 h 322788"/>
                <a:gd name="connsiteX17" fmla="*/ 46185 w 479484"/>
                <a:gd name="connsiteY17" fmla="*/ 13184 h 322788"/>
                <a:gd name="connsiteX18" fmla="*/ 11256 w 479484"/>
                <a:gd name="connsiteY18" fmla="*/ 33091 h 322788"/>
                <a:gd name="connsiteX19" fmla="*/ 27007 w 479484"/>
                <a:gd name="connsiteY19" fmla="*/ 26528 h 322788"/>
                <a:gd name="connsiteX20" fmla="*/ 53040 w 479484"/>
                <a:gd name="connsiteY20" fmla="*/ 59998 h 322788"/>
                <a:gd name="connsiteX21" fmla="*/ 69008 w 479484"/>
                <a:gd name="connsiteY21" fmla="*/ 81874 h 322788"/>
                <a:gd name="connsiteX22" fmla="*/ 35028 w 479484"/>
                <a:gd name="connsiteY22" fmla="*/ 89166 h 322788"/>
                <a:gd name="connsiteX23" fmla="*/ 3965 w 479484"/>
                <a:gd name="connsiteY23" fmla="*/ 89166 h 322788"/>
                <a:gd name="connsiteX24" fmla="*/ 11256 w 479484"/>
                <a:gd name="connsiteY24" fmla="*/ 119427 h 322788"/>
                <a:gd name="connsiteX25" fmla="*/ 13298 w 479484"/>
                <a:gd name="connsiteY25" fmla="*/ 142105 h 322788"/>
                <a:gd name="connsiteX26" fmla="*/ 32257 w 479484"/>
                <a:gd name="connsiteY26" fmla="*/ 150782 h 322788"/>
                <a:gd name="connsiteX27" fmla="*/ 39549 w 479484"/>
                <a:gd name="connsiteY27" fmla="*/ 179949 h 322788"/>
                <a:gd name="connsiteX28" fmla="*/ 39549 w 479484"/>
                <a:gd name="connsiteY28" fmla="*/ 228878 h 322788"/>
                <a:gd name="connsiteX29" fmla="*/ 67550 w 479484"/>
                <a:gd name="connsiteY29" fmla="*/ 223190 h 322788"/>
                <a:gd name="connsiteX30" fmla="*/ 97520 w 479484"/>
                <a:gd name="connsiteY30" fmla="*/ 200512 h 322788"/>
                <a:gd name="connsiteX31" fmla="*/ 121582 w 479484"/>
                <a:gd name="connsiteY31" fmla="*/ 197231 h 322788"/>
                <a:gd name="connsiteX32" fmla="*/ 160595 w 479484"/>
                <a:gd name="connsiteY32" fmla="*/ 198325 h 322788"/>
                <a:gd name="connsiteX33" fmla="*/ 185605 w 479484"/>
                <a:gd name="connsiteY33" fmla="*/ 210211 h 322788"/>
                <a:gd name="connsiteX34" fmla="*/ 201648 w 479484"/>
                <a:gd name="connsiteY34" fmla="*/ 218888 h 322788"/>
                <a:gd name="connsiteX35" fmla="*/ 230815 w 479484"/>
                <a:gd name="connsiteY35" fmla="*/ 228586 h 322788"/>
                <a:gd name="connsiteX36" fmla="*/ 245836 w 479484"/>
                <a:gd name="connsiteY36" fmla="*/ 241565 h 322788"/>
                <a:gd name="connsiteX37" fmla="*/ 268879 w 479484"/>
                <a:gd name="connsiteY37" fmla="*/ 262056 h 322788"/>
                <a:gd name="connsiteX38" fmla="*/ 292869 w 479484"/>
                <a:gd name="connsiteY38" fmla="*/ 266358 h 322788"/>
                <a:gd name="connsiteX39" fmla="*/ 298921 w 479484"/>
                <a:gd name="connsiteY39" fmla="*/ 311057 h 322788"/>
                <a:gd name="connsiteX40" fmla="*/ 306213 w 479484"/>
                <a:gd name="connsiteY40" fmla="*/ 310328 h 322788"/>
                <a:gd name="connsiteX41" fmla="*/ 330276 w 479484"/>
                <a:gd name="connsiteY41" fmla="*/ 317620 h 322788"/>
                <a:gd name="connsiteX42" fmla="*/ 359443 w 479484"/>
                <a:gd name="connsiteY42" fmla="*/ 306099 h 322788"/>
                <a:gd name="connsiteX43" fmla="*/ 407570 w 479484"/>
                <a:gd name="connsiteY43" fmla="*/ 275837 h 322788"/>
                <a:gd name="connsiteX44" fmla="*/ 427623 w 479484"/>
                <a:gd name="connsiteY44" fmla="*/ 239743 h 322788"/>
                <a:gd name="connsiteX45" fmla="*/ 454310 w 479484"/>
                <a:gd name="connsiteY45" fmla="*/ 222461 h 322788"/>
                <a:gd name="connsiteX46" fmla="*/ 479468 w 479484"/>
                <a:gd name="connsiteY46" fmla="*/ 228951 h 32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79484" h="322788">
                  <a:moveTo>
                    <a:pt x="476259" y="204960"/>
                  </a:moveTo>
                  <a:cubicBezTo>
                    <a:pt x="476259" y="204960"/>
                    <a:pt x="454383" y="193075"/>
                    <a:pt x="446216" y="194168"/>
                  </a:cubicBezTo>
                  <a:cubicBezTo>
                    <a:pt x="438050" y="195262"/>
                    <a:pt x="425216" y="174772"/>
                    <a:pt x="411216" y="169303"/>
                  </a:cubicBezTo>
                  <a:cubicBezTo>
                    <a:pt x="397215" y="163834"/>
                    <a:pt x="378184" y="154209"/>
                    <a:pt x="372204" y="144511"/>
                  </a:cubicBezTo>
                  <a:cubicBezTo>
                    <a:pt x="366225" y="134813"/>
                    <a:pt x="341213" y="125042"/>
                    <a:pt x="338151" y="117458"/>
                  </a:cubicBezTo>
                  <a:cubicBezTo>
                    <a:pt x="334359" y="106812"/>
                    <a:pt x="329328" y="96654"/>
                    <a:pt x="323130" y="87197"/>
                  </a:cubicBezTo>
                  <a:cubicBezTo>
                    <a:pt x="315838" y="77499"/>
                    <a:pt x="315838" y="64519"/>
                    <a:pt x="309203" y="63498"/>
                  </a:cubicBezTo>
                  <a:cubicBezTo>
                    <a:pt x="302567" y="62477"/>
                    <a:pt x="259108" y="63498"/>
                    <a:pt x="259108" y="57008"/>
                  </a:cubicBezTo>
                  <a:cubicBezTo>
                    <a:pt x="259108" y="50519"/>
                    <a:pt x="256118" y="20549"/>
                    <a:pt x="247149" y="18143"/>
                  </a:cubicBezTo>
                  <a:cubicBezTo>
                    <a:pt x="238180" y="15736"/>
                    <a:pt x="226075" y="13768"/>
                    <a:pt x="221117" y="8372"/>
                  </a:cubicBezTo>
                  <a:cubicBezTo>
                    <a:pt x="216159" y="2976"/>
                    <a:pt x="200116" y="-3514"/>
                    <a:pt x="197127" y="1955"/>
                  </a:cubicBezTo>
                  <a:cubicBezTo>
                    <a:pt x="193772" y="6345"/>
                    <a:pt x="188668" y="9013"/>
                    <a:pt x="183126" y="9247"/>
                  </a:cubicBezTo>
                  <a:cubicBezTo>
                    <a:pt x="180063" y="9247"/>
                    <a:pt x="181084" y="24414"/>
                    <a:pt x="171094" y="23320"/>
                  </a:cubicBezTo>
                  <a:cubicBezTo>
                    <a:pt x="161105" y="22226"/>
                    <a:pt x="147032" y="35206"/>
                    <a:pt x="147032" y="42716"/>
                  </a:cubicBezTo>
                  <a:cubicBezTo>
                    <a:pt x="147032" y="50227"/>
                    <a:pt x="148052" y="61092"/>
                    <a:pt x="135073" y="59998"/>
                  </a:cubicBezTo>
                  <a:cubicBezTo>
                    <a:pt x="126833" y="59546"/>
                    <a:pt x="118739" y="57490"/>
                    <a:pt x="111301" y="53946"/>
                  </a:cubicBezTo>
                  <a:cubicBezTo>
                    <a:pt x="109406" y="55477"/>
                    <a:pt x="98541" y="63644"/>
                    <a:pt x="87603" y="47821"/>
                  </a:cubicBezTo>
                  <a:cubicBezTo>
                    <a:pt x="75571" y="30466"/>
                    <a:pt x="56831" y="13184"/>
                    <a:pt x="46185" y="13184"/>
                  </a:cubicBezTo>
                  <a:cubicBezTo>
                    <a:pt x="35539" y="13184"/>
                    <a:pt x="3382" y="13184"/>
                    <a:pt x="11256" y="33091"/>
                  </a:cubicBezTo>
                  <a:cubicBezTo>
                    <a:pt x="13590" y="28716"/>
                    <a:pt x="18038" y="25799"/>
                    <a:pt x="27007" y="26528"/>
                  </a:cubicBezTo>
                  <a:cubicBezTo>
                    <a:pt x="50998" y="28716"/>
                    <a:pt x="39987" y="58904"/>
                    <a:pt x="53040" y="59998"/>
                  </a:cubicBezTo>
                  <a:cubicBezTo>
                    <a:pt x="66091" y="61092"/>
                    <a:pt x="81040" y="82749"/>
                    <a:pt x="69008" y="81874"/>
                  </a:cubicBezTo>
                  <a:cubicBezTo>
                    <a:pt x="56977" y="80999"/>
                    <a:pt x="47133" y="93759"/>
                    <a:pt x="35028" y="89166"/>
                  </a:cubicBezTo>
                  <a:cubicBezTo>
                    <a:pt x="22924" y="84572"/>
                    <a:pt x="7975" y="74071"/>
                    <a:pt x="3965" y="89166"/>
                  </a:cubicBezTo>
                  <a:cubicBezTo>
                    <a:pt x="-45" y="104260"/>
                    <a:pt x="-5004" y="120521"/>
                    <a:pt x="11256" y="119427"/>
                  </a:cubicBezTo>
                  <a:cubicBezTo>
                    <a:pt x="27518" y="118333"/>
                    <a:pt x="24309" y="130219"/>
                    <a:pt x="13298" y="142105"/>
                  </a:cubicBezTo>
                  <a:cubicBezTo>
                    <a:pt x="2288" y="153990"/>
                    <a:pt x="30289" y="139917"/>
                    <a:pt x="32257" y="150782"/>
                  </a:cubicBezTo>
                  <a:cubicBezTo>
                    <a:pt x="34226" y="161647"/>
                    <a:pt x="43268" y="162595"/>
                    <a:pt x="39549" y="179949"/>
                  </a:cubicBezTo>
                  <a:cubicBezTo>
                    <a:pt x="36997" y="190887"/>
                    <a:pt x="38893" y="212763"/>
                    <a:pt x="39549" y="228878"/>
                  </a:cubicBezTo>
                  <a:cubicBezTo>
                    <a:pt x="50196" y="228878"/>
                    <a:pt x="64487" y="227784"/>
                    <a:pt x="67550" y="223190"/>
                  </a:cubicBezTo>
                  <a:cubicBezTo>
                    <a:pt x="72508" y="215898"/>
                    <a:pt x="88551" y="200512"/>
                    <a:pt x="97520" y="200512"/>
                  </a:cubicBezTo>
                  <a:cubicBezTo>
                    <a:pt x="106489" y="200512"/>
                    <a:pt x="116551" y="204815"/>
                    <a:pt x="121582" y="197231"/>
                  </a:cubicBezTo>
                  <a:cubicBezTo>
                    <a:pt x="126614" y="189647"/>
                    <a:pt x="155563" y="191835"/>
                    <a:pt x="160595" y="198325"/>
                  </a:cubicBezTo>
                  <a:cubicBezTo>
                    <a:pt x="167594" y="204676"/>
                    <a:pt x="176271" y="208811"/>
                    <a:pt x="185605" y="210211"/>
                  </a:cubicBezTo>
                  <a:cubicBezTo>
                    <a:pt x="189616" y="210211"/>
                    <a:pt x="191585" y="219909"/>
                    <a:pt x="201648" y="218888"/>
                  </a:cubicBezTo>
                  <a:cubicBezTo>
                    <a:pt x="211711" y="217867"/>
                    <a:pt x="230815" y="222096"/>
                    <a:pt x="230815" y="228586"/>
                  </a:cubicBezTo>
                  <a:cubicBezTo>
                    <a:pt x="231617" y="236177"/>
                    <a:pt x="238180" y="241843"/>
                    <a:pt x="245836" y="241565"/>
                  </a:cubicBezTo>
                  <a:cubicBezTo>
                    <a:pt x="253857" y="241565"/>
                    <a:pt x="260858" y="263441"/>
                    <a:pt x="268879" y="262056"/>
                  </a:cubicBezTo>
                  <a:cubicBezTo>
                    <a:pt x="276900" y="260670"/>
                    <a:pt x="292869" y="260962"/>
                    <a:pt x="292869" y="266358"/>
                  </a:cubicBezTo>
                  <a:cubicBezTo>
                    <a:pt x="293233" y="281438"/>
                    <a:pt x="295275" y="296422"/>
                    <a:pt x="298921" y="311057"/>
                  </a:cubicBezTo>
                  <a:cubicBezTo>
                    <a:pt x="301036" y="309518"/>
                    <a:pt x="303807" y="309241"/>
                    <a:pt x="306213" y="310328"/>
                  </a:cubicBezTo>
                  <a:cubicBezTo>
                    <a:pt x="310223" y="313245"/>
                    <a:pt x="327651" y="307484"/>
                    <a:pt x="330276" y="317620"/>
                  </a:cubicBezTo>
                  <a:cubicBezTo>
                    <a:pt x="332901" y="327755"/>
                    <a:pt x="361048" y="321995"/>
                    <a:pt x="359443" y="306099"/>
                  </a:cubicBezTo>
                  <a:cubicBezTo>
                    <a:pt x="357839" y="290202"/>
                    <a:pt x="403559" y="290275"/>
                    <a:pt x="407570" y="275837"/>
                  </a:cubicBezTo>
                  <a:cubicBezTo>
                    <a:pt x="411580" y="261399"/>
                    <a:pt x="416903" y="235440"/>
                    <a:pt x="427623" y="239743"/>
                  </a:cubicBezTo>
                  <a:cubicBezTo>
                    <a:pt x="438342" y="244045"/>
                    <a:pt x="444977" y="221003"/>
                    <a:pt x="454310" y="222461"/>
                  </a:cubicBezTo>
                  <a:cubicBezTo>
                    <a:pt x="463644" y="223919"/>
                    <a:pt x="469259" y="230992"/>
                    <a:pt x="479468" y="228951"/>
                  </a:cubicBezTo>
                  <a:close/>
                </a:path>
              </a:pathLst>
            </a:custGeom>
            <a:grpFill/>
            <a:ln w="3175" cap="flat">
              <a:solidFill>
                <a:srgbClr val="F3F3F3"/>
              </a:solidFill>
              <a:prstDash val="solid"/>
              <a:miter/>
            </a:ln>
          </p:spPr>
          <p:txBody>
            <a:bodyPr rtlCol="0" anchor="ctr"/>
            <a:lstStyle/>
            <a:p>
              <a:endParaRPr lang="pt-PT"/>
            </a:p>
          </p:txBody>
        </p:sp>
        <p:sp>
          <p:nvSpPr>
            <p:cNvPr id="272" name="Forma livre: Forma 271">
              <a:extLst>
                <a:ext uri="{FF2B5EF4-FFF2-40B4-BE49-F238E27FC236}">
                  <a16:creationId xmlns:a16="http://schemas.microsoft.com/office/drawing/2014/main" id="{CB5ADBAB-94D2-4F8B-A35C-084BDEE575E4}"/>
                </a:ext>
              </a:extLst>
            </p:cNvPr>
            <p:cNvSpPr/>
            <p:nvPr/>
          </p:nvSpPr>
          <p:spPr>
            <a:xfrm>
              <a:off x="7202969" y="2828912"/>
              <a:ext cx="659182" cy="597826"/>
            </a:xfrm>
            <a:custGeom>
              <a:avLst/>
              <a:gdLst>
                <a:gd name="connsiteX0" fmla="*/ 602592 w 659182"/>
                <a:gd name="connsiteY0" fmla="*/ 596179 h 597826"/>
                <a:gd name="connsiteX1" fmla="*/ 623957 w 659182"/>
                <a:gd name="connsiteY1" fmla="*/ 561397 h 597826"/>
                <a:gd name="connsiteX2" fmla="*/ 654656 w 659182"/>
                <a:gd name="connsiteY2" fmla="*/ 551261 h 597826"/>
                <a:gd name="connsiteX3" fmla="*/ 646635 w 659182"/>
                <a:gd name="connsiteY3" fmla="*/ 523843 h 597826"/>
                <a:gd name="connsiteX4" fmla="*/ 630666 w 659182"/>
                <a:gd name="connsiteY4" fmla="*/ 483447 h 597826"/>
                <a:gd name="connsiteX5" fmla="*/ 595884 w 659182"/>
                <a:gd name="connsiteY5" fmla="*/ 451800 h 597826"/>
                <a:gd name="connsiteX6" fmla="*/ 573206 w 659182"/>
                <a:gd name="connsiteY6" fmla="*/ 420007 h 597826"/>
                <a:gd name="connsiteX7" fmla="*/ 607915 w 659182"/>
                <a:gd name="connsiteY7" fmla="*/ 368089 h 597826"/>
                <a:gd name="connsiteX8" fmla="*/ 574518 w 659182"/>
                <a:gd name="connsiteY8" fmla="*/ 349349 h 597826"/>
                <a:gd name="connsiteX9" fmla="*/ 569195 w 659182"/>
                <a:gd name="connsiteY9" fmla="*/ 307567 h 597826"/>
                <a:gd name="connsiteX10" fmla="*/ 569195 w 659182"/>
                <a:gd name="connsiteY10" fmla="*/ 268628 h 597826"/>
                <a:gd name="connsiteX11" fmla="*/ 573206 w 659182"/>
                <a:gd name="connsiteY11" fmla="*/ 236835 h 597826"/>
                <a:gd name="connsiteX12" fmla="*/ 586550 w 659182"/>
                <a:gd name="connsiteY12" fmla="*/ 208033 h 597826"/>
                <a:gd name="connsiteX13" fmla="*/ 593842 w 659182"/>
                <a:gd name="connsiteY13" fmla="*/ 191407 h 597826"/>
                <a:gd name="connsiteX14" fmla="*/ 587790 w 659182"/>
                <a:gd name="connsiteY14" fmla="*/ 146708 h 597826"/>
                <a:gd name="connsiteX15" fmla="*/ 563799 w 659182"/>
                <a:gd name="connsiteY15" fmla="*/ 142406 h 597826"/>
                <a:gd name="connsiteX16" fmla="*/ 540757 w 659182"/>
                <a:gd name="connsiteY16" fmla="*/ 121916 h 597826"/>
                <a:gd name="connsiteX17" fmla="*/ 525736 w 659182"/>
                <a:gd name="connsiteY17" fmla="*/ 108936 h 597826"/>
                <a:gd name="connsiteX18" fmla="*/ 496569 w 659182"/>
                <a:gd name="connsiteY18" fmla="*/ 99238 h 597826"/>
                <a:gd name="connsiteX19" fmla="*/ 480526 w 659182"/>
                <a:gd name="connsiteY19" fmla="*/ 90561 h 597826"/>
                <a:gd name="connsiteX20" fmla="*/ 455515 w 659182"/>
                <a:gd name="connsiteY20" fmla="*/ 78675 h 597826"/>
                <a:gd name="connsiteX21" fmla="*/ 416503 w 659182"/>
                <a:gd name="connsiteY21" fmla="*/ 77581 h 597826"/>
                <a:gd name="connsiteX22" fmla="*/ 392441 w 659182"/>
                <a:gd name="connsiteY22" fmla="*/ 80863 h 597826"/>
                <a:gd name="connsiteX23" fmla="*/ 362471 w 659182"/>
                <a:gd name="connsiteY23" fmla="*/ 103540 h 597826"/>
                <a:gd name="connsiteX24" fmla="*/ 334470 w 659182"/>
                <a:gd name="connsiteY24" fmla="*/ 109228 h 597826"/>
                <a:gd name="connsiteX25" fmla="*/ 333450 w 659182"/>
                <a:gd name="connsiteY25" fmla="*/ 128333 h 597826"/>
                <a:gd name="connsiteX26" fmla="*/ 260531 w 659182"/>
                <a:gd name="connsiteY26" fmla="*/ 145614 h 597826"/>
                <a:gd name="connsiteX27" fmla="*/ 198477 w 659182"/>
                <a:gd name="connsiteY27" fmla="*/ 105655 h 597826"/>
                <a:gd name="connsiteX28" fmla="*/ 157570 w 659182"/>
                <a:gd name="connsiteY28" fmla="*/ 62560 h 597826"/>
                <a:gd name="connsiteX29" fmla="*/ 133360 w 659182"/>
                <a:gd name="connsiteY29" fmla="*/ 43601 h 597826"/>
                <a:gd name="connsiteX30" fmla="*/ 126652 w 659182"/>
                <a:gd name="connsiteY30" fmla="*/ 10423 h 597826"/>
                <a:gd name="connsiteX31" fmla="*/ 58546 w 659182"/>
                <a:gd name="connsiteY31" fmla="*/ 42143 h 597826"/>
                <a:gd name="connsiteX32" fmla="*/ 35795 w 659182"/>
                <a:gd name="connsiteY32" fmla="*/ 27559 h 597826"/>
                <a:gd name="connsiteX33" fmla="*/ 15742 w 659182"/>
                <a:gd name="connsiteY33" fmla="*/ 142 h 597826"/>
                <a:gd name="connsiteX34" fmla="*/ 3784 w 659182"/>
                <a:gd name="connsiteY34" fmla="*/ 18882 h 597826"/>
                <a:gd name="connsiteX35" fmla="*/ 5097 w 659182"/>
                <a:gd name="connsiteY35" fmla="*/ 49143 h 597826"/>
                <a:gd name="connsiteX36" fmla="*/ 5097 w 659182"/>
                <a:gd name="connsiteY36" fmla="*/ 88081 h 597826"/>
                <a:gd name="connsiteX37" fmla="*/ 21138 w 659182"/>
                <a:gd name="connsiteY37" fmla="*/ 117249 h 597826"/>
                <a:gd name="connsiteX38" fmla="*/ 33097 w 659182"/>
                <a:gd name="connsiteY38" fmla="*/ 146052 h 597826"/>
                <a:gd name="connsiteX39" fmla="*/ 51837 w 659182"/>
                <a:gd name="connsiteY39" fmla="*/ 167927 h 597826"/>
                <a:gd name="connsiteX40" fmla="*/ 65182 w 659182"/>
                <a:gd name="connsiteY40" fmla="*/ 180907 h 597826"/>
                <a:gd name="connsiteX41" fmla="*/ 61171 w 659182"/>
                <a:gd name="connsiteY41" fmla="*/ 202783 h 597826"/>
                <a:gd name="connsiteX42" fmla="*/ 47827 w 659182"/>
                <a:gd name="connsiteY42" fmla="*/ 231950 h 597826"/>
                <a:gd name="connsiteX43" fmla="*/ 51837 w 659182"/>
                <a:gd name="connsiteY43" fmla="*/ 265128 h 597826"/>
                <a:gd name="connsiteX44" fmla="*/ 67880 w 659182"/>
                <a:gd name="connsiteY44" fmla="*/ 285326 h 597826"/>
                <a:gd name="connsiteX45" fmla="*/ 105287 w 659182"/>
                <a:gd name="connsiteY45" fmla="*/ 312744 h 597826"/>
                <a:gd name="connsiteX46" fmla="*/ 121329 w 659182"/>
                <a:gd name="connsiteY46" fmla="*/ 334619 h 597826"/>
                <a:gd name="connsiteX47" fmla="*/ 118631 w 659182"/>
                <a:gd name="connsiteY47" fmla="*/ 359193 h 597826"/>
                <a:gd name="connsiteX48" fmla="*/ 130662 w 659182"/>
                <a:gd name="connsiteY48" fmla="*/ 383694 h 597826"/>
                <a:gd name="connsiteX49" fmla="*/ 149767 w 659182"/>
                <a:gd name="connsiteY49" fmla="*/ 412424 h 597826"/>
                <a:gd name="connsiteX50" fmla="*/ 158007 w 659182"/>
                <a:gd name="connsiteY50" fmla="*/ 410893 h 597826"/>
                <a:gd name="connsiteX51" fmla="*/ 173466 w 659182"/>
                <a:gd name="connsiteY51" fmla="*/ 406590 h 597826"/>
                <a:gd name="connsiteX52" fmla="*/ 197018 w 659182"/>
                <a:gd name="connsiteY52" fmla="*/ 405497 h 597826"/>
                <a:gd name="connsiteX53" fmla="*/ 231509 w 659182"/>
                <a:gd name="connsiteY53" fmla="*/ 462738 h 597826"/>
                <a:gd name="connsiteX54" fmla="*/ 251051 w 659182"/>
                <a:gd name="connsiteY54" fmla="*/ 496207 h 597826"/>
                <a:gd name="connsiteX55" fmla="*/ 292031 w 659182"/>
                <a:gd name="connsiteY55" fmla="*/ 518083 h 597826"/>
                <a:gd name="connsiteX56" fmla="*/ 369106 w 659182"/>
                <a:gd name="connsiteY56" fmla="*/ 549875 h 597826"/>
                <a:gd name="connsiteX57" fmla="*/ 423650 w 659182"/>
                <a:gd name="connsiteY57" fmla="*/ 533687 h 597826"/>
                <a:gd name="connsiteX58" fmla="*/ 449609 w 659182"/>
                <a:gd name="connsiteY58" fmla="*/ 581814 h 597826"/>
                <a:gd name="connsiteX59" fmla="*/ 470026 w 659182"/>
                <a:gd name="connsiteY59" fmla="*/ 589762 h 597826"/>
                <a:gd name="connsiteX60" fmla="*/ 499704 w 659182"/>
                <a:gd name="connsiteY60" fmla="*/ 575178 h 597826"/>
                <a:gd name="connsiteX61" fmla="*/ 596613 w 659182"/>
                <a:gd name="connsiteY61" fmla="*/ 597710 h 597826"/>
                <a:gd name="connsiteX62" fmla="*/ 602592 w 659182"/>
                <a:gd name="connsiteY62" fmla="*/ 596179 h 59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59182" h="597826">
                  <a:moveTo>
                    <a:pt x="602592" y="596179"/>
                  </a:moveTo>
                  <a:cubicBezTo>
                    <a:pt x="603176" y="581646"/>
                    <a:pt x="611270" y="568463"/>
                    <a:pt x="623957" y="561397"/>
                  </a:cubicBezTo>
                  <a:cubicBezTo>
                    <a:pt x="633436" y="556073"/>
                    <a:pt x="643864" y="552632"/>
                    <a:pt x="654656" y="551261"/>
                  </a:cubicBezTo>
                  <a:cubicBezTo>
                    <a:pt x="665375" y="549803"/>
                    <a:pt x="654656" y="526760"/>
                    <a:pt x="646635" y="523843"/>
                  </a:cubicBezTo>
                  <a:cubicBezTo>
                    <a:pt x="638614" y="520927"/>
                    <a:pt x="646635" y="490666"/>
                    <a:pt x="630666" y="483447"/>
                  </a:cubicBezTo>
                  <a:cubicBezTo>
                    <a:pt x="614696" y="476227"/>
                    <a:pt x="600332" y="464561"/>
                    <a:pt x="595884" y="451800"/>
                  </a:cubicBezTo>
                  <a:cubicBezTo>
                    <a:pt x="591873" y="440206"/>
                    <a:pt x="571893" y="428685"/>
                    <a:pt x="573206" y="420007"/>
                  </a:cubicBezTo>
                  <a:cubicBezTo>
                    <a:pt x="574518" y="411330"/>
                    <a:pt x="613238" y="383986"/>
                    <a:pt x="607915" y="368089"/>
                  </a:cubicBezTo>
                  <a:cubicBezTo>
                    <a:pt x="602592" y="352193"/>
                    <a:pt x="577216" y="355110"/>
                    <a:pt x="574518" y="349349"/>
                  </a:cubicBezTo>
                  <a:cubicBezTo>
                    <a:pt x="571820" y="343588"/>
                    <a:pt x="575904" y="323390"/>
                    <a:pt x="569195" y="307567"/>
                  </a:cubicBezTo>
                  <a:cubicBezTo>
                    <a:pt x="562486" y="291743"/>
                    <a:pt x="574518" y="277232"/>
                    <a:pt x="569195" y="268628"/>
                  </a:cubicBezTo>
                  <a:cubicBezTo>
                    <a:pt x="563872" y="260024"/>
                    <a:pt x="571893" y="242669"/>
                    <a:pt x="573206" y="236835"/>
                  </a:cubicBezTo>
                  <a:cubicBezTo>
                    <a:pt x="574518" y="231002"/>
                    <a:pt x="587790" y="222252"/>
                    <a:pt x="586550" y="208033"/>
                  </a:cubicBezTo>
                  <a:cubicBezTo>
                    <a:pt x="585456" y="201528"/>
                    <a:pt x="588300" y="194988"/>
                    <a:pt x="593842" y="191407"/>
                  </a:cubicBezTo>
                  <a:cubicBezTo>
                    <a:pt x="590196" y="176772"/>
                    <a:pt x="588154" y="161788"/>
                    <a:pt x="587790" y="146708"/>
                  </a:cubicBezTo>
                  <a:cubicBezTo>
                    <a:pt x="587790" y="141312"/>
                    <a:pt x="571820" y="141312"/>
                    <a:pt x="563799" y="142406"/>
                  </a:cubicBezTo>
                  <a:cubicBezTo>
                    <a:pt x="555779" y="143500"/>
                    <a:pt x="548778" y="121916"/>
                    <a:pt x="540757" y="121916"/>
                  </a:cubicBezTo>
                  <a:cubicBezTo>
                    <a:pt x="533101" y="122193"/>
                    <a:pt x="526538" y="116527"/>
                    <a:pt x="525736" y="108936"/>
                  </a:cubicBezTo>
                  <a:cubicBezTo>
                    <a:pt x="525736" y="102446"/>
                    <a:pt x="506777" y="98144"/>
                    <a:pt x="496569" y="99238"/>
                  </a:cubicBezTo>
                  <a:cubicBezTo>
                    <a:pt x="486360" y="100332"/>
                    <a:pt x="484537" y="90561"/>
                    <a:pt x="480526" y="90561"/>
                  </a:cubicBezTo>
                  <a:cubicBezTo>
                    <a:pt x="471192" y="89161"/>
                    <a:pt x="462515" y="85026"/>
                    <a:pt x="455515" y="78675"/>
                  </a:cubicBezTo>
                  <a:cubicBezTo>
                    <a:pt x="450484" y="72185"/>
                    <a:pt x="421462" y="70071"/>
                    <a:pt x="416503" y="77581"/>
                  </a:cubicBezTo>
                  <a:cubicBezTo>
                    <a:pt x="411545" y="85092"/>
                    <a:pt x="401482" y="80863"/>
                    <a:pt x="392441" y="80863"/>
                  </a:cubicBezTo>
                  <a:cubicBezTo>
                    <a:pt x="383399" y="80863"/>
                    <a:pt x="367429" y="95957"/>
                    <a:pt x="362471" y="103540"/>
                  </a:cubicBezTo>
                  <a:cubicBezTo>
                    <a:pt x="359408" y="108134"/>
                    <a:pt x="345116" y="109155"/>
                    <a:pt x="334470" y="109228"/>
                  </a:cubicBezTo>
                  <a:cubicBezTo>
                    <a:pt x="335346" y="115601"/>
                    <a:pt x="334981" y="122091"/>
                    <a:pt x="333450" y="128333"/>
                  </a:cubicBezTo>
                  <a:cubicBezTo>
                    <a:pt x="328199" y="136864"/>
                    <a:pt x="289698" y="144593"/>
                    <a:pt x="260531" y="145614"/>
                  </a:cubicBezTo>
                  <a:cubicBezTo>
                    <a:pt x="231363" y="146635"/>
                    <a:pt x="229541" y="105655"/>
                    <a:pt x="198477" y="105655"/>
                  </a:cubicBezTo>
                  <a:cubicBezTo>
                    <a:pt x="175945" y="105655"/>
                    <a:pt x="158736" y="83779"/>
                    <a:pt x="157570" y="62560"/>
                  </a:cubicBezTo>
                  <a:cubicBezTo>
                    <a:pt x="144225" y="57018"/>
                    <a:pt x="131464" y="47612"/>
                    <a:pt x="133360" y="43601"/>
                  </a:cubicBezTo>
                  <a:cubicBezTo>
                    <a:pt x="135985" y="37841"/>
                    <a:pt x="142694" y="1746"/>
                    <a:pt x="126652" y="10423"/>
                  </a:cubicBezTo>
                  <a:cubicBezTo>
                    <a:pt x="110610" y="19100"/>
                    <a:pt x="87932" y="46882"/>
                    <a:pt x="58546" y="42143"/>
                  </a:cubicBezTo>
                  <a:cubicBezTo>
                    <a:pt x="29160" y="37403"/>
                    <a:pt x="50452" y="34851"/>
                    <a:pt x="35795" y="27559"/>
                  </a:cubicBezTo>
                  <a:cubicBezTo>
                    <a:pt x="21138" y="20267"/>
                    <a:pt x="30472" y="2986"/>
                    <a:pt x="15742" y="142"/>
                  </a:cubicBezTo>
                  <a:cubicBezTo>
                    <a:pt x="1013" y="-2702"/>
                    <a:pt x="11732" y="18882"/>
                    <a:pt x="3784" y="18882"/>
                  </a:cubicBezTo>
                  <a:cubicBezTo>
                    <a:pt x="-4164" y="18882"/>
                    <a:pt x="2399" y="43382"/>
                    <a:pt x="5097" y="49143"/>
                  </a:cubicBezTo>
                  <a:cubicBezTo>
                    <a:pt x="7795" y="54904"/>
                    <a:pt x="-299" y="86623"/>
                    <a:pt x="5097" y="88081"/>
                  </a:cubicBezTo>
                  <a:cubicBezTo>
                    <a:pt x="10493" y="89540"/>
                    <a:pt x="22451" y="112655"/>
                    <a:pt x="21138" y="117249"/>
                  </a:cubicBezTo>
                  <a:cubicBezTo>
                    <a:pt x="19826" y="121843"/>
                    <a:pt x="33097" y="135989"/>
                    <a:pt x="33097" y="146052"/>
                  </a:cubicBezTo>
                  <a:cubicBezTo>
                    <a:pt x="34191" y="156523"/>
                    <a:pt x="41629" y="165230"/>
                    <a:pt x="51837" y="167927"/>
                  </a:cubicBezTo>
                  <a:cubicBezTo>
                    <a:pt x="58546" y="167927"/>
                    <a:pt x="67880" y="172303"/>
                    <a:pt x="65182" y="180907"/>
                  </a:cubicBezTo>
                  <a:cubicBezTo>
                    <a:pt x="62484" y="189511"/>
                    <a:pt x="69192" y="202783"/>
                    <a:pt x="61171" y="202783"/>
                  </a:cubicBezTo>
                  <a:cubicBezTo>
                    <a:pt x="53150" y="202783"/>
                    <a:pt x="54462" y="227283"/>
                    <a:pt x="47827" y="231950"/>
                  </a:cubicBezTo>
                  <a:cubicBezTo>
                    <a:pt x="41191" y="236617"/>
                    <a:pt x="46514" y="262284"/>
                    <a:pt x="51837" y="265128"/>
                  </a:cubicBezTo>
                  <a:cubicBezTo>
                    <a:pt x="57160" y="267972"/>
                    <a:pt x="69192" y="275264"/>
                    <a:pt x="67880" y="285326"/>
                  </a:cubicBezTo>
                  <a:cubicBezTo>
                    <a:pt x="66567" y="295389"/>
                    <a:pt x="95953" y="311285"/>
                    <a:pt x="105287" y="312744"/>
                  </a:cubicBezTo>
                  <a:cubicBezTo>
                    <a:pt x="114620" y="314202"/>
                    <a:pt x="115933" y="328567"/>
                    <a:pt x="121329" y="334619"/>
                  </a:cubicBezTo>
                  <a:cubicBezTo>
                    <a:pt x="126725" y="340672"/>
                    <a:pt x="117318" y="351974"/>
                    <a:pt x="118631" y="359193"/>
                  </a:cubicBezTo>
                  <a:cubicBezTo>
                    <a:pt x="119944" y="366412"/>
                    <a:pt x="131975" y="372173"/>
                    <a:pt x="130662" y="383694"/>
                  </a:cubicBezTo>
                  <a:cubicBezTo>
                    <a:pt x="129860" y="390985"/>
                    <a:pt x="140725" y="402288"/>
                    <a:pt x="149767" y="412424"/>
                  </a:cubicBezTo>
                  <a:cubicBezTo>
                    <a:pt x="152392" y="411505"/>
                    <a:pt x="155163" y="410994"/>
                    <a:pt x="158007" y="410893"/>
                  </a:cubicBezTo>
                  <a:cubicBezTo>
                    <a:pt x="166976" y="410893"/>
                    <a:pt x="166466" y="400100"/>
                    <a:pt x="173466" y="406590"/>
                  </a:cubicBezTo>
                  <a:cubicBezTo>
                    <a:pt x="180465" y="413080"/>
                    <a:pt x="190018" y="406007"/>
                    <a:pt x="197018" y="405497"/>
                  </a:cubicBezTo>
                  <a:cubicBezTo>
                    <a:pt x="204019" y="404986"/>
                    <a:pt x="223051" y="443851"/>
                    <a:pt x="231509" y="462738"/>
                  </a:cubicBezTo>
                  <a:cubicBezTo>
                    <a:pt x="239967" y="481624"/>
                    <a:pt x="239530" y="488113"/>
                    <a:pt x="251051" y="496207"/>
                  </a:cubicBezTo>
                  <a:cubicBezTo>
                    <a:pt x="262572" y="504301"/>
                    <a:pt x="275552" y="499999"/>
                    <a:pt x="292031" y="518083"/>
                  </a:cubicBezTo>
                  <a:cubicBezTo>
                    <a:pt x="308511" y="536167"/>
                    <a:pt x="351095" y="548855"/>
                    <a:pt x="369106" y="549875"/>
                  </a:cubicBezTo>
                  <a:cubicBezTo>
                    <a:pt x="387118" y="550896"/>
                    <a:pt x="400607" y="528875"/>
                    <a:pt x="423650" y="533687"/>
                  </a:cubicBezTo>
                  <a:cubicBezTo>
                    <a:pt x="446692" y="538500"/>
                    <a:pt x="441150" y="570147"/>
                    <a:pt x="449609" y="581814"/>
                  </a:cubicBezTo>
                  <a:cubicBezTo>
                    <a:pt x="455661" y="586102"/>
                    <a:pt x="462661" y="588828"/>
                    <a:pt x="470026" y="589762"/>
                  </a:cubicBezTo>
                  <a:cubicBezTo>
                    <a:pt x="476589" y="579969"/>
                    <a:pt x="487891" y="574413"/>
                    <a:pt x="499704" y="575178"/>
                  </a:cubicBezTo>
                  <a:cubicBezTo>
                    <a:pt x="533319" y="574872"/>
                    <a:pt x="566570" y="582601"/>
                    <a:pt x="596613" y="597710"/>
                  </a:cubicBezTo>
                  <a:cubicBezTo>
                    <a:pt x="598582" y="597075"/>
                    <a:pt x="600551" y="596565"/>
                    <a:pt x="602592" y="596179"/>
                  </a:cubicBezTo>
                  <a:close/>
                </a:path>
              </a:pathLst>
            </a:custGeom>
            <a:grpFill/>
            <a:ln w="3175" cap="flat">
              <a:solidFill>
                <a:srgbClr val="F3F3F3"/>
              </a:solidFill>
              <a:prstDash val="solid"/>
              <a:miter/>
            </a:ln>
          </p:spPr>
          <p:txBody>
            <a:bodyPr rtlCol="0" anchor="ctr"/>
            <a:lstStyle/>
            <a:p>
              <a:endParaRPr lang="pt-PT"/>
            </a:p>
          </p:txBody>
        </p:sp>
        <p:sp>
          <p:nvSpPr>
            <p:cNvPr id="273" name="Forma livre: Forma 272">
              <a:extLst>
                <a:ext uri="{FF2B5EF4-FFF2-40B4-BE49-F238E27FC236}">
                  <a16:creationId xmlns:a16="http://schemas.microsoft.com/office/drawing/2014/main" id="{8645B71A-9102-4EBE-874D-1720F1689C8A}"/>
                </a:ext>
              </a:extLst>
            </p:cNvPr>
            <p:cNvSpPr/>
            <p:nvPr/>
          </p:nvSpPr>
          <p:spPr>
            <a:xfrm>
              <a:off x="7287292" y="2105974"/>
              <a:ext cx="1375444" cy="692318"/>
            </a:xfrm>
            <a:custGeom>
              <a:avLst/>
              <a:gdLst>
                <a:gd name="connsiteX0" fmla="*/ 1369157 w 1375444"/>
                <a:gd name="connsiteY0" fmla="*/ 283234 h 692318"/>
                <a:gd name="connsiteX1" fmla="*/ 1357198 w 1375444"/>
                <a:gd name="connsiteY1" fmla="*/ 282140 h 692318"/>
                <a:gd name="connsiteX2" fmla="*/ 1330146 w 1375444"/>
                <a:gd name="connsiteY2" fmla="*/ 287536 h 692318"/>
                <a:gd name="connsiteX3" fmla="*/ 1313155 w 1375444"/>
                <a:gd name="connsiteY3" fmla="*/ 272369 h 692318"/>
                <a:gd name="connsiteX4" fmla="*/ 1305863 w 1375444"/>
                <a:gd name="connsiteY4" fmla="*/ 258660 h 692318"/>
                <a:gd name="connsiteX5" fmla="*/ 1284790 w 1375444"/>
                <a:gd name="connsiteY5" fmla="*/ 239993 h 692318"/>
                <a:gd name="connsiteX6" fmla="*/ 1262914 w 1375444"/>
                <a:gd name="connsiteY6" fmla="*/ 220597 h 692318"/>
                <a:gd name="connsiteX7" fmla="*/ 1229153 w 1375444"/>
                <a:gd name="connsiteY7" fmla="*/ 231097 h 692318"/>
                <a:gd name="connsiteX8" fmla="*/ 1196121 w 1375444"/>
                <a:gd name="connsiteY8" fmla="*/ 225409 h 692318"/>
                <a:gd name="connsiteX9" fmla="*/ 1169870 w 1375444"/>
                <a:gd name="connsiteY9" fmla="*/ 205138 h 692318"/>
                <a:gd name="connsiteX10" fmla="*/ 1150328 w 1375444"/>
                <a:gd name="connsiteY10" fmla="*/ 228618 h 692318"/>
                <a:gd name="connsiteX11" fmla="*/ 1115036 w 1375444"/>
                <a:gd name="connsiteY11" fmla="*/ 162991 h 692318"/>
                <a:gd name="connsiteX12" fmla="*/ 1052763 w 1375444"/>
                <a:gd name="connsiteY12" fmla="*/ 83655 h 692318"/>
                <a:gd name="connsiteX13" fmla="*/ 1042992 w 1375444"/>
                <a:gd name="connsiteY13" fmla="*/ 56092 h 692318"/>
                <a:gd name="connsiteX14" fmla="*/ 1020532 w 1375444"/>
                <a:gd name="connsiteY14" fmla="*/ 53686 h 692318"/>
                <a:gd name="connsiteX15" fmla="*/ 989761 w 1375444"/>
                <a:gd name="connsiteY15" fmla="*/ 72280 h 692318"/>
                <a:gd name="connsiteX16" fmla="*/ 952937 w 1375444"/>
                <a:gd name="connsiteY16" fmla="*/ 88541 h 692318"/>
                <a:gd name="connsiteX17" fmla="*/ 927488 w 1375444"/>
                <a:gd name="connsiteY17" fmla="*/ 94958 h 692318"/>
                <a:gd name="connsiteX18" fmla="*/ 939447 w 1375444"/>
                <a:gd name="connsiteY18" fmla="*/ 71478 h 692318"/>
                <a:gd name="connsiteX19" fmla="*/ 921436 w 1375444"/>
                <a:gd name="connsiteY19" fmla="*/ 69072 h 692318"/>
                <a:gd name="connsiteX20" fmla="*/ 905685 w 1375444"/>
                <a:gd name="connsiteY20" fmla="*/ 66666 h 692318"/>
                <a:gd name="connsiteX21" fmla="*/ 895915 w 1375444"/>
                <a:gd name="connsiteY21" fmla="*/ 64186 h 692318"/>
                <a:gd name="connsiteX22" fmla="*/ 883154 w 1375444"/>
                <a:gd name="connsiteY22" fmla="*/ 55290 h 692318"/>
                <a:gd name="connsiteX23" fmla="*/ 852382 w 1375444"/>
                <a:gd name="connsiteY23" fmla="*/ 60978 h 692318"/>
                <a:gd name="connsiteX24" fmla="*/ 856174 w 1375444"/>
                <a:gd name="connsiteY24" fmla="*/ 45592 h 692318"/>
                <a:gd name="connsiteX25" fmla="*/ 850194 w 1375444"/>
                <a:gd name="connsiteY25" fmla="*/ 19706 h 692318"/>
                <a:gd name="connsiteX26" fmla="*/ 828319 w 1375444"/>
                <a:gd name="connsiteY26" fmla="*/ 5122 h 692318"/>
                <a:gd name="connsiteX27" fmla="*/ 802068 w 1375444"/>
                <a:gd name="connsiteY27" fmla="*/ 1111 h 692318"/>
                <a:gd name="connsiteX28" fmla="*/ 760067 w 1375444"/>
                <a:gd name="connsiteY28" fmla="*/ 11612 h 692318"/>
                <a:gd name="connsiteX29" fmla="*/ 710482 w 1375444"/>
                <a:gd name="connsiteY29" fmla="*/ 29477 h 692318"/>
                <a:gd name="connsiteX30" fmla="*/ 662502 w 1375444"/>
                <a:gd name="connsiteY30" fmla="*/ 39175 h 692318"/>
                <a:gd name="connsiteX31" fmla="*/ 627939 w 1375444"/>
                <a:gd name="connsiteY31" fmla="*/ 50478 h 692318"/>
                <a:gd name="connsiteX32" fmla="*/ 576895 w 1375444"/>
                <a:gd name="connsiteY32" fmla="*/ 61853 h 692318"/>
                <a:gd name="connsiteX33" fmla="*/ 536352 w 1375444"/>
                <a:gd name="connsiteY33" fmla="*/ 66738 h 692318"/>
                <a:gd name="connsiteX34" fmla="*/ 507842 w 1375444"/>
                <a:gd name="connsiteY34" fmla="*/ 68342 h 692318"/>
                <a:gd name="connsiteX35" fmla="*/ 509300 w 1375444"/>
                <a:gd name="connsiteY35" fmla="*/ 99114 h 692318"/>
                <a:gd name="connsiteX36" fmla="*/ 539342 w 1375444"/>
                <a:gd name="connsiteY36" fmla="*/ 115302 h 692318"/>
                <a:gd name="connsiteX37" fmla="*/ 503321 w 1375444"/>
                <a:gd name="connsiteY37" fmla="*/ 121792 h 692318"/>
                <a:gd name="connsiteX38" fmla="*/ 497341 w 1375444"/>
                <a:gd name="connsiteY38" fmla="*/ 147678 h 692318"/>
                <a:gd name="connsiteX39" fmla="*/ 476340 w 1375444"/>
                <a:gd name="connsiteY39" fmla="*/ 167147 h 692318"/>
                <a:gd name="connsiteX40" fmla="*/ 485309 w 1375444"/>
                <a:gd name="connsiteY40" fmla="*/ 186617 h 692318"/>
                <a:gd name="connsiteX41" fmla="*/ 509300 w 1375444"/>
                <a:gd name="connsiteY41" fmla="*/ 194711 h 692318"/>
                <a:gd name="connsiteX42" fmla="*/ 518342 w 1375444"/>
                <a:gd name="connsiteY42" fmla="*/ 220670 h 692318"/>
                <a:gd name="connsiteX43" fmla="*/ 497341 w 1375444"/>
                <a:gd name="connsiteY43" fmla="*/ 233576 h 692318"/>
                <a:gd name="connsiteX44" fmla="*/ 471819 w 1375444"/>
                <a:gd name="connsiteY44" fmla="*/ 222201 h 692318"/>
                <a:gd name="connsiteX45" fmla="*/ 459788 w 1375444"/>
                <a:gd name="connsiteY45" fmla="*/ 240066 h 692318"/>
                <a:gd name="connsiteX46" fmla="*/ 443309 w 1375444"/>
                <a:gd name="connsiteY46" fmla="*/ 228691 h 692318"/>
                <a:gd name="connsiteX47" fmla="*/ 420776 w 1375444"/>
                <a:gd name="connsiteY47" fmla="*/ 217388 h 692318"/>
                <a:gd name="connsiteX48" fmla="*/ 387745 w 1375444"/>
                <a:gd name="connsiteY48" fmla="*/ 215784 h 692318"/>
                <a:gd name="connsiteX49" fmla="*/ 368275 w 1375444"/>
                <a:gd name="connsiteY49" fmla="*/ 214180 h 692318"/>
                <a:gd name="connsiteX50" fmla="*/ 335243 w 1375444"/>
                <a:gd name="connsiteY50" fmla="*/ 225482 h 692318"/>
                <a:gd name="connsiteX51" fmla="*/ 303742 w 1375444"/>
                <a:gd name="connsiteY51" fmla="*/ 228691 h 692318"/>
                <a:gd name="connsiteX52" fmla="*/ 284200 w 1375444"/>
                <a:gd name="connsiteY52" fmla="*/ 228691 h 692318"/>
                <a:gd name="connsiteX53" fmla="*/ 275158 w 1375444"/>
                <a:gd name="connsiteY53" fmla="*/ 223878 h 692318"/>
                <a:gd name="connsiteX54" fmla="*/ 246647 w 1375444"/>
                <a:gd name="connsiteY54" fmla="*/ 197919 h 692318"/>
                <a:gd name="connsiteX55" fmla="*/ 207635 w 1375444"/>
                <a:gd name="connsiteY55" fmla="*/ 184940 h 692318"/>
                <a:gd name="connsiteX56" fmla="*/ 183645 w 1375444"/>
                <a:gd name="connsiteY56" fmla="*/ 184940 h 692318"/>
                <a:gd name="connsiteX57" fmla="*/ 165634 w 1375444"/>
                <a:gd name="connsiteY57" fmla="*/ 184940 h 692318"/>
                <a:gd name="connsiteX58" fmla="*/ 140113 w 1375444"/>
                <a:gd name="connsiteY58" fmla="*/ 193106 h 692318"/>
                <a:gd name="connsiteX59" fmla="*/ 104091 w 1375444"/>
                <a:gd name="connsiteY59" fmla="*/ 210899 h 692318"/>
                <a:gd name="connsiteX60" fmla="*/ 86080 w 1375444"/>
                <a:gd name="connsiteY60" fmla="*/ 228691 h 692318"/>
                <a:gd name="connsiteX61" fmla="*/ 77111 w 1375444"/>
                <a:gd name="connsiteY61" fmla="*/ 248160 h 692318"/>
                <a:gd name="connsiteX62" fmla="*/ 74049 w 1375444"/>
                <a:gd name="connsiteY62" fmla="*/ 270838 h 692318"/>
                <a:gd name="connsiteX63" fmla="*/ 47069 w 1375444"/>
                <a:gd name="connsiteY63" fmla="*/ 246556 h 692318"/>
                <a:gd name="connsiteX64" fmla="*/ 27526 w 1375444"/>
                <a:gd name="connsiteY64" fmla="*/ 259535 h 692318"/>
                <a:gd name="connsiteX65" fmla="*/ 9515 w 1375444"/>
                <a:gd name="connsiteY65" fmla="*/ 282213 h 692318"/>
                <a:gd name="connsiteX66" fmla="*/ 20016 w 1375444"/>
                <a:gd name="connsiteY66" fmla="*/ 300005 h 692318"/>
                <a:gd name="connsiteX67" fmla="*/ 8057 w 1375444"/>
                <a:gd name="connsiteY67" fmla="*/ 311381 h 692318"/>
                <a:gd name="connsiteX68" fmla="*/ 765 w 1375444"/>
                <a:gd name="connsiteY68" fmla="*/ 334058 h 692318"/>
                <a:gd name="connsiteX69" fmla="*/ 20234 w 1375444"/>
                <a:gd name="connsiteY69" fmla="*/ 348642 h 692318"/>
                <a:gd name="connsiteX70" fmla="*/ 26287 w 1375444"/>
                <a:gd name="connsiteY70" fmla="*/ 368038 h 692318"/>
                <a:gd name="connsiteX71" fmla="*/ 50277 w 1375444"/>
                <a:gd name="connsiteY71" fmla="*/ 366434 h 692318"/>
                <a:gd name="connsiteX72" fmla="*/ 71278 w 1375444"/>
                <a:gd name="connsiteY72" fmla="*/ 392320 h 692318"/>
                <a:gd name="connsiteX73" fmla="*/ 75799 w 1375444"/>
                <a:gd name="connsiteY73" fmla="*/ 414998 h 692318"/>
                <a:gd name="connsiteX74" fmla="*/ 83091 w 1375444"/>
                <a:gd name="connsiteY74" fmla="*/ 431259 h 692318"/>
                <a:gd name="connsiteX75" fmla="*/ 94028 w 1375444"/>
                <a:gd name="connsiteY75" fmla="*/ 438551 h 692318"/>
                <a:gd name="connsiteX76" fmla="*/ 100080 w 1375444"/>
                <a:gd name="connsiteY76" fmla="*/ 433665 h 692318"/>
                <a:gd name="connsiteX77" fmla="*/ 171176 w 1375444"/>
                <a:gd name="connsiteY77" fmla="*/ 408873 h 692318"/>
                <a:gd name="connsiteX78" fmla="*/ 223167 w 1375444"/>
                <a:gd name="connsiteY78" fmla="*/ 419665 h 692318"/>
                <a:gd name="connsiteX79" fmla="*/ 227178 w 1375444"/>
                <a:gd name="connsiteY79" fmla="*/ 473625 h 692318"/>
                <a:gd name="connsiteX80" fmla="*/ 194145 w 1375444"/>
                <a:gd name="connsiteY80" fmla="*/ 483396 h 692318"/>
                <a:gd name="connsiteX81" fmla="*/ 152144 w 1375444"/>
                <a:gd name="connsiteY81" fmla="*/ 499584 h 692318"/>
                <a:gd name="connsiteX82" fmla="*/ 147113 w 1375444"/>
                <a:gd name="connsiteY82" fmla="*/ 520074 h 692318"/>
                <a:gd name="connsiteX83" fmla="*/ 130123 w 1375444"/>
                <a:gd name="connsiteY83" fmla="*/ 531959 h 692318"/>
                <a:gd name="connsiteX84" fmla="*/ 156155 w 1375444"/>
                <a:gd name="connsiteY84" fmla="*/ 555731 h 692318"/>
                <a:gd name="connsiteX85" fmla="*/ 167166 w 1375444"/>
                <a:gd name="connsiteY85" fmla="*/ 583805 h 692318"/>
                <a:gd name="connsiteX86" fmla="*/ 191156 w 1375444"/>
                <a:gd name="connsiteY86" fmla="*/ 598972 h 692318"/>
                <a:gd name="connsiteX87" fmla="*/ 207125 w 1375444"/>
                <a:gd name="connsiteY87" fmla="*/ 617274 h 692318"/>
                <a:gd name="connsiteX88" fmla="*/ 218136 w 1375444"/>
                <a:gd name="connsiteY88" fmla="*/ 661609 h 692318"/>
                <a:gd name="connsiteX89" fmla="*/ 222438 w 1375444"/>
                <a:gd name="connsiteY89" fmla="*/ 636817 h 692318"/>
                <a:gd name="connsiteX90" fmla="*/ 257366 w 1375444"/>
                <a:gd name="connsiteY90" fmla="*/ 616910 h 692318"/>
                <a:gd name="connsiteX91" fmla="*/ 298784 w 1375444"/>
                <a:gd name="connsiteY91" fmla="*/ 651546 h 692318"/>
                <a:gd name="connsiteX92" fmla="*/ 322847 w 1375444"/>
                <a:gd name="connsiteY92" fmla="*/ 657307 h 692318"/>
                <a:gd name="connsiteX93" fmla="*/ 326857 w 1375444"/>
                <a:gd name="connsiteY93" fmla="*/ 495792 h 692318"/>
                <a:gd name="connsiteX94" fmla="*/ 412464 w 1375444"/>
                <a:gd name="connsiteY94" fmla="*/ 471145 h 692318"/>
                <a:gd name="connsiteX95" fmla="*/ 415234 w 1375444"/>
                <a:gd name="connsiteY95" fmla="*/ 465020 h 692318"/>
                <a:gd name="connsiteX96" fmla="*/ 446298 w 1375444"/>
                <a:gd name="connsiteY96" fmla="*/ 466114 h 692318"/>
                <a:gd name="connsiteX97" fmla="*/ 460299 w 1375444"/>
                <a:gd name="connsiteY97" fmla="*/ 448832 h 692318"/>
                <a:gd name="connsiteX98" fmla="*/ 468319 w 1375444"/>
                <a:gd name="connsiteY98" fmla="*/ 470708 h 692318"/>
                <a:gd name="connsiteX99" fmla="*/ 486330 w 1375444"/>
                <a:gd name="connsiteY99" fmla="*/ 518615 h 692318"/>
                <a:gd name="connsiteX100" fmla="*/ 525925 w 1375444"/>
                <a:gd name="connsiteY100" fmla="*/ 565283 h 692318"/>
                <a:gd name="connsiteX101" fmla="*/ 569677 w 1375444"/>
                <a:gd name="connsiteY101" fmla="*/ 562439 h 692318"/>
                <a:gd name="connsiteX102" fmla="*/ 637855 w 1375444"/>
                <a:gd name="connsiteY102" fmla="*/ 565283 h 692318"/>
                <a:gd name="connsiteX103" fmla="*/ 664544 w 1375444"/>
                <a:gd name="connsiteY103" fmla="*/ 587159 h 692318"/>
                <a:gd name="connsiteX104" fmla="*/ 672565 w 1375444"/>
                <a:gd name="connsiteY104" fmla="*/ 621722 h 692318"/>
                <a:gd name="connsiteX105" fmla="*/ 691304 w 1375444"/>
                <a:gd name="connsiteY105" fmla="*/ 659275 h 692318"/>
                <a:gd name="connsiteX106" fmla="*/ 720472 w 1375444"/>
                <a:gd name="connsiteY106" fmla="*/ 667953 h 692318"/>
                <a:gd name="connsiteX107" fmla="*/ 748473 w 1375444"/>
                <a:gd name="connsiteY107" fmla="*/ 686693 h 692318"/>
                <a:gd name="connsiteX108" fmla="*/ 764515 w 1375444"/>
                <a:gd name="connsiteY108" fmla="*/ 680859 h 692318"/>
                <a:gd name="connsiteX109" fmla="*/ 799297 w 1375444"/>
                <a:gd name="connsiteY109" fmla="*/ 652057 h 692318"/>
                <a:gd name="connsiteX110" fmla="*/ 818767 w 1375444"/>
                <a:gd name="connsiteY110" fmla="*/ 650015 h 692318"/>
                <a:gd name="connsiteX111" fmla="*/ 829048 w 1375444"/>
                <a:gd name="connsiteY111" fmla="*/ 629670 h 692318"/>
                <a:gd name="connsiteX112" fmla="*/ 850049 w 1375444"/>
                <a:gd name="connsiteY112" fmla="*/ 604878 h 692318"/>
                <a:gd name="connsiteX113" fmla="*/ 896061 w 1375444"/>
                <a:gd name="connsiteY113" fmla="*/ 603784 h 692318"/>
                <a:gd name="connsiteX114" fmla="*/ 926103 w 1375444"/>
                <a:gd name="connsiteY114" fmla="*/ 598388 h 692318"/>
                <a:gd name="connsiteX115" fmla="*/ 961103 w 1375444"/>
                <a:gd name="connsiteY115" fmla="*/ 583221 h 692318"/>
                <a:gd name="connsiteX116" fmla="*/ 1006095 w 1375444"/>
                <a:gd name="connsiteY116" fmla="*/ 597295 h 692318"/>
                <a:gd name="connsiteX117" fmla="*/ 1093160 w 1375444"/>
                <a:gd name="connsiteY117" fmla="*/ 602690 h 692318"/>
                <a:gd name="connsiteX118" fmla="*/ 1125171 w 1375444"/>
                <a:gd name="connsiteY118" fmla="*/ 612389 h 692318"/>
                <a:gd name="connsiteX119" fmla="*/ 1153536 w 1375444"/>
                <a:gd name="connsiteY119" fmla="*/ 624275 h 692318"/>
                <a:gd name="connsiteX120" fmla="*/ 1152661 w 1375444"/>
                <a:gd name="connsiteY120" fmla="*/ 609691 h 692318"/>
                <a:gd name="connsiteX121" fmla="*/ 1170673 w 1375444"/>
                <a:gd name="connsiteY121" fmla="*/ 582200 h 692318"/>
                <a:gd name="connsiteX122" fmla="*/ 1157182 w 1375444"/>
                <a:gd name="connsiteY122" fmla="*/ 541658 h 692318"/>
                <a:gd name="connsiteX123" fmla="*/ 1149890 w 1375444"/>
                <a:gd name="connsiteY123" fmla="*/ 510084 h 692318"/>
                <a:gd name="connsiteX124" fmla="*/ 1169360 w 1375444"/>
                <a:gd name="connsiteY124" fmla="*/ 495500 h 692318"/>
                <a:gd name="connsiteX125" fmla="*/ 1201152 w 1375444"/>
                <a:gd name="connsiteY125" fmla="*/ 488719 h 692318"/>
                <a:gd name="connsiteX126" fmla="*/ 1225434 w 1375444"/>
                <a:gd name="connsiteY126" fmla="*/ 495500 h 692318"/>
                <a:gd name="connsiteX127" fmla="*/ 1225434 w 1375444"/>
                <a:gd name="connsiteY127" fmla="*/ 478291 h 692318"/>
                <a:gd name="connsiteX128" fmla="*/ 1246216 w 1375444"/>
                <a:gd name="connsiteY128" fmla="*/ 408071 h 692318"/>
                <a:gd name="connsiteX129" fmla="*/ 1269040 w 1375444"/>
                <a:gd name="connsiteY129" fmla="*/ 408071 h 692318"/>
                <a:gd name="connsiteX130" fmla="*/ 1300248 w 1375444"/>
                <a:gd name="connsiteY130" fmla="*/ 411060 h 692318"/>
                <a:gd name="connsiteX131" fmla="*/ 1332114 w 1375444"/>
                <a:gd name="connsiteY131" fmla="*/ 398299 h 692318"/>
                <a:gd name="connsiteX132" fmla="*/ 1327229 w 1375444"/>
                <a:gd name="connsiteY132" fmla="*/ 369132 h 692318"/>
                <a:gd name="connsiteX133" fmla="*/ 1349104 w 1375444"/>
                <a:gd name="connsiteY133" fmla="*/ 341496 h 692318"/>
                <a:gd name="connsiteX134" fmla="*/ 1363688 w 1375444"/>
                <a:gd name="connsiteY134" fmla="*/ 321297 h 692318"/>
                <a:gd name="connsiteX135" fmla="*/ 1375428 w 1375444"/>
                <a:gd name="connsiteY135" fmla="*/ 297818 h 692318"/>
                <a:gd name="connsiteX136" fmla="*/ 1369157 w 1375444"/>
                <a:gd name="connsiteY136" fmla="*/ 283234 h 692318"/>
                <a:gd name="connsiteX137" fmla="*/ 512873 w 1375444"/>
                <a:gd name="connsiteY137" fmla="*/ 441467 h 692318"/>
                <a:gd name="connsiteX138" fmla="*/ 465986 w 1375444"/>
                <a:gd name="connsiteY138" fmla="*/ 427686 h 692318"/>
                <a:gd name="connsiteX139" fmla="*/ 512873 w 1375444"/>
                <a:gd name="connsiteY139" fmla="*/ 441467 h 692318"/>
                <a:gd name="connsiteX140" fmla="*/ 1081055 w 1375444"/>
                <a:gd name="connsiteY140" fmla="*/ 437603 h 692318"/>
                <a:gd name="connsiteX141" fmla="*/ 965916 w 1375444"/>
                <a:gd name="connsiteY141" fmla="*/ 451676 h 692318"/>
                <a:gd name="connsiteX142" fmla="*/ 947979 w 1375444"/>
                <a:gd name="connsiteY142" fmla="*/ 498125 h 692318"/>
                <a:gd name="connsiteX143" fmla="*/ 943895 w 1375444"/>
                <a:gd name="connsiteY143" fmla="*/ 438696 h 692318"/>
                <a:gd name="connsiteX144" fmla="*/ 1030960 w 1375444"/>
                <a:gd name="connsiteY144" fmla="*/ 424696 h 692318"/>
                <a:gd name="connsiteX145" fmla="*/ 1116056 w 1375444"/>
                <a:gd name="connsiteY145" fmla="*/ 420394 h 692318"/>
                <a:gd name="connsiteX146" fmla="*/ 1081055 w 1375444"/>
                <a:gd name="connsiteY146" fmla="*/ 437603 h 69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375444" h="692318">
                  <a:moveTo>
                    <a:pt x="1369157" y="283234"/>
                  </a:moveTo>
                  <a:cubicBezTo>
                    <a:pt x="1368209" y="275942"/>
                    <a:pt x="1361865" y="278859"/>
                    <a:pt x="1357198" y="282140"/>
                  </a:cubicBezTo>
                  <a:cubicBezTo>
                    <a:pt x="1348593" y="285560"/>
                    <a:pt x="1339406" y="287383"/>
                    <a:pt x="1330146" y="287536"/>
                  </a:cubicBezTo>
                  <a:cubicBezTo>
                    <a:pt x="1324166" y="287536"/>
                    <a:pt x="1313155" y="278859"/>
                    <a:pt x="1313155" y="272369"/>
                  </a:cubicBezTo>
                  <a:cubicBezTo>
                    <a:pt x="1313155" y="265879"/>
                    <a:pt x="1311916" y="258660"/>
                    <a:pt x="1305863" y="258660"/>
                  </a:cubicBezTo>
                  <a:cubicBezTo>
                    <a:pt x="1299811" y="258660"/>
                    <a:pt x="1290769" y="255379"/>
                    <a:pt x="1284790" y="239993"/>
                  </a:cubicBezTo>
                  <a:cubicBezTo>
                    <a:pt x="1278811" y="224607"/>
                    <a:pt x="1269769" y="224607"/>
                    <a:pt x="1262914" y="220597"/>
                  </a:cubicBezTo>
                  <a:cubicBezTo>
                    <a:pt x="1256060" y="216586"/>
                    <a:pt x="1237392" y="227889"/>
                    <a:pt x="1229153" y="231097"/>
                  </a:cubicBezTo>
                  <a:cubicBezTo>
                    <a:pt x="1220913" y="234305"/>
                    <a:pt x="1206621" y="227816"/>
                    <a:pt x="1196121" y="225409"/>
                  </a:cubicBezTo>
                  <a:cubicBezTo>
                    <a:pt x="1185620" y="223003"/>
                    <a:pt x="1179568" y="202732"/>
                    <a:pt x="1169870" y="205138"/>
                  </a:cubicBezTo>
                  <a:cubicBezTo>
                    <a:pt x="1160172" y="207544"/>
                    <a:pt x="1157839" y="228618"/>
                    <a:pt x="1150328" y="228618"/>
                  </a:cubicBezTo>
                  <a:cubicBezTo>
                    <a:pt x="1142817" y="228618"/>
                    <a:pt x="1129327" y="186544"/>
                    <a:pt x="1115036" y="162991"/>
                  </a:cubicBezTo>
                  <a:cubicBezTo>
                    <a:pt x="1100743" y="139438"/>
                    <a:pt x="1075294" y="92552"/>
                    <a:pt x="1052763" y="83655"/>
                  </a:cubicBezTo>
                  <a:cubicBezTo>
                    <a:pt x="1030231" y="74759"/>
                    <a:pt x="1037012" y="62582"/>
                    <a:pt x="1042992" y="56092"/>
                  </a:cubicBezTo>
                  <a:cubicBezTo>
                    <a:pt x="1048971" y="49603"/>
                    <a:pt x="1029501" y="47998"/>
                    <a:pt x="1020532" y="53686"/>
                  </a:cubicBezTo>
                  <a:cubicBezTo>
                    <a:pt x="1011564" y="59374"/>
                    <a:pt x="1000262" y="69874"/>
                    <a:pt x="989761" y="72280"/>
                  </a:cubicBezTo>
                  <a:cubicBezTo>
                    <a:pt x="979261" y="74687"/>
                    <a:pt x="964239" y="92552"/>
                    <a:pt x="952937" y="88541"/>
                  </a:cubicBezTo>
                  <a:cubicBezTo>
                    <a:pt x="941635" y="84530"/>
                    <a:pt x="936458" y="103927"/>
                    <a:pt x="927488" y="94958"/>
                  </a:cubicBezTo>
                  <a:cubicBezTo>
                    <a:pt x="918519" y="85989"/>
                    <a:pt x="939447" y="79572"/>
                    <a:pt x="939447" y="71478"/>
                  </a:cubicBezTo>
                  <a:cubicBezTo>
                    <a:pt x="939447" y="63384"/>
                    <a:pt x="924863" y="73957"/>
                    <a:pt x="921436" y="69072"/>
                  </a:cubicBezTo>
                  <a:cubicBezTo>
                    <a:pt x="918009" y="64186"/>
                    <a:pt x="905685" y="59374"/>
                    <a:pt x="905685" y="66666"/>
                  </a:cubicBezTo>
                  <a:cubicBezTo>
                    <a:pt x="905685" y="73957"/>
                    <a:pt x="895915" y="69874"/>
                    <a:pt x="895915" y="64186"/>
                  </a:cubicBezTo>
                  <a:cubicBezTo>
                    <a:pt x="895915" y="58499"/>
                    <a:pt x="889206" y="47998"/>
                    <a:pt x="883154" y="55290"/>
                  </a:cubicBezTo>
                  <a:cubicBezTo>
                    <a:pt x="877102" y="62582"/>
                    <a:pt x="856903" y="66666"/>
                    <a:pt x="852382" y="60978"/>
                  </a:cubicBezTo>
                  <a:cubicBezTo>
                    <a:pt x="847861" y="55290"/>
                    <a:pt x="855444" y="52884"/>
                    <a:pt x="856174" y="45592"/>
                  </a:cubicBezTo>
                  <a:cubicBezTo>
                    <a:pt x="856903" y="38300"/>
                    <a:pt x="848882" y="28602"/>
                    <a:pt x="850194" y="19706"/>
                  </a:cubicBezTo>
                  <a:cubicBezTo>
                    <a:pt x="851507" y="10810"/>
                    <a:pt x="835611" y="1841"/>
                    <a:pt x="828319" y="5122"/>
                  </a:cubicBezTo>
                  <a:cubicBezTo>
                    <a:pt x="821027" y="8403"/>
                    <a:pt x="810308" y="5122"/>
                    <a:pt x="802068" y="1111"/>
                  </a:cubicBezTo>
                  <a:cubicBezTo>
                    <a:pt x="793829" y="-2899"/>
                    <a:pt x="761525" y="3518"/>
                    <a:pt x="760067" y="11612"/>
                  </a:cubicBezTo>
                  <a:cubicBezTo>
                    <a:pt x="758609" y="19706"/>
                    <a:pt x="717993" y="26196"/>
                    <a:pt x="710482" y="29477"/>
                  </a:cubicBezTo>
                  <a:cubicBezTo>
                    <a:pt x="694732" y="33779"/>
                    <a:pt x="678690" y="37017"/>
                    <a:pt x="662502" y="39175"/>
                  </a:cubicBezTo>
                  <a:cubicBezTo>
                    <a:pt x="652002" y="40779"/>
                    <a:pt x="641428" y="50478"/>
                    <a:pt x="627939" y="50478"/>
                  </a:cubicBezTo>
                  <a:cubicBezTo>
                    <a:pt x="614449" y="50478"/>
                    <a:pt x="588927" y="52155"/>
                    <a:pt x="576895" y="61853"/>
                  </a:cubicBezTo>
                  <a:cubicBezTo>
                    <a:pt x="564864" y="71551"/>
                    <a:pt x="545322" y="63457"/>
                    <a:pt x="536352" y="66738"/>
                  </a:cubicBezTo>
                  <a:cubicBezTo>
                    <a:pt x="527383" y="70020"/>
                    <a:pt x="512363" y="65061"/>
                    <a:pt x="507842" y="68342"/>
                  </a:cubicBezTo>
                  <a:cubicBezTo>
                    <a:pt x="503321" y="71624"/>
                    <a:pt x="504852" y="91020"/>
                    <a:pt x="509300" y="99114"/>
                  </a:cubicBezTo>
                  <a:cubicBezTo>
                    <a:pt x="513748" y="107208"/>
                    <a:pt x="537811" y="110489"/>
                    <a:pt x="539342" y="115302"/>
                  </a:cubicBezTo>
                  <a:cubicBezTo>
                    <a:pt x="540874" y="120115"/>
                    <a:pt x="515353" y="120188"/>
                    <a:pt x="503321" y="121792"/>
                  </a:cubicBezTo>
                  <a:cubicBezTo>
                    <a:pt x="491289" y="123396"/>
                    <a:pt x="494352" y="139657"/>
                    <a:pt x="497341" y="147678"/>
                  </a:cubicBezTo>
                  <a:cubicBezTo>
                    <a:pt x="500331" y="155699"/>
                    <a:pt x="485309" y="163939"/>
                    <a:pt x="476340" y="167147"/>
                  </a:cubicBezTo>
                  <a:cubicBezTo>
                    <a:pt x="467372" y="170356"/>
                    <a:pt x="476340" y="186617"/>
                    <a:pt x="485309" y="186617"/>
                  </a:cubicBezTo>
                  <a:cubicBezTo>
                    <a:pt x="494279" y="186617"/>
                    <a:pt x="501862" y="194711"/>
                    <a:pt x="509300" y="194711"/>
                  </a:cubicBezTo>
                  <a:cubicBezTo>
                    <a:pt x="516738" y="194711"/>
                    <a:pt x="518342" y="210899"/>
                    <a:pt x="518342" y="220670"/>
                  </a:cubicBezTo>
                  <a:cubicBezTo>
                    <a:pt x="518342" y="230441"/>
                    <a:pt x="509300" y="233576"/>
                    <a:pt x="497341" y="233576"/>
                  </a:cubicBezTo>
                  <a:cubicBezTo>
                    <a:pt x="485382" y="233576"/>
                    <a:pt x="479330" y="223878"/>
                    <a:pt x="471819" y="222201"/>
                  </a:cubicBezTo>
                  <a:cubicBezTo>
                    <a:pt x="464309" y="220524"/>
                    <a:pt x="465841" y="236785"/>
                    <a:pt x="459788" y="240066"/>
                  </a:cubicBezTo>
                  <a:cubicBezTo>
                    <a:pt x="453736" y="243347"/>
                    <a:pt x="452496" y="228691"/>
                    <a:pt x="443309" y="228691"/>
                  </a:cubicBezTo>
                  <a:cubicBezTo>
                    <a:pt x="434121" y="228691"/>
                    <a:pt x="423766" y="227087"/>
                    <a:pt x="420776" y="217388"/>
                  </a:cubicBezTo>
                  <a:cubicBezTo>
                    <a:pt x="417787" y="207690"/>
                    <a:pt x="396787" y="206013"/>
                    <a:pt x="387745" y="215784"/>
                  </a:cubicBezTo>
                  <a:cubicBezTo>
                    <a:pt x="378702" y="225555"/>
                    <a:pt x="375713" y="220670"/>
                    <a:pt x="368275" y="214180"/>
                  </a:cubicBezTo>
                  <a:cubicBezTo>
                    <a:pt x="360837" y="207690"/>
                    <a:pt x="338233" y="217388"/>
                    <a:pt x="335243" y="225482"/>
                  </a:cubicBezTo>
                  <a:cubicBezTo>
                    <a:pt x="332253" y="233576"/>
                    <a:pt x="315701" y="236858"/>
                    <a:pt x="303742" y="228691"/>
                  </a:cubicBezTo>
                  <a:cubicBezTo>
                    <a:pt x="291784" y="220524"/>
                    <a:pt x="284200" y="217388"/>
                    <a:pt x="284200" y="228691"/>
                  </a:cubicBezTo>
                  <a:cubicBezTo>
                    <a:pt x="284200" y="239993"/>
                    <a:pt x="275158" y="230368"/>
                    <a:pt x="275158" y="223878"/>
                  </a:cubicBezTo>
                  <a:cubicBezTo>
                    <a:pt x="275158" y="217388"/>
                    <a:pt x="255688" y="204409"/>
                    <a:pt x="246647" y="197919"/>
                  </a:cubicBezTo>
                  <a:cubicBezTo>
                    <a:pt x="237605" y="191429"/>
                    <a:pt x="209166" y="191429"/>
                    <a:pt x="207635" y="184940"/>
                  </a:cubicBezTo>
                  <a:cubicBezTo>
                    <a:pt x="206104" y="178450"/>
                    <a:pt x="188166" y="173637"/>
                    <a:pt x="183645" y="184940"/>
                  </a:cubicBezTo>
                  <a:cubicBezTo>
                    <a:pt x="179124" y="196242"/>
                    <a:pt x="171614" y="188221"/>
                    <a:pt x="165634" y="184940"/>
                  </a:cubicBezTo>
                  <a:cubicBezTo>
                    <a:pt x="159655" y="181658"/>
                    <a:pt x="146165" y="189825"/>
                    <a:pt x="140113" y="193106"/>
                  </a:cubicBezTo>
                  <a:cubicBezTo>
                    <a:pt x="134061" y="196388"/>
                    <a:pt x="114591" y="210899"/>
                    <a:pt x="104091" y="210899"/>
                  </a:cubicBezTo>
                  <a:cubicBezTo>
                    <a:pt x="93590" y="210899"/>
                    <a:pt x="99570" y="225482"/>
                    <a:pt x="86080" y="228691"/>
                  </a:cubicBezTo>
                  <a:cubicBezTo>
                    <a:pt x="72590" y="231899"/>
                    <a:pt x="75580" y="241670"/>
                    <a:pt x="77111" y="248160"/>
                  </a:cubicBezTo>
                  <a:cubicBezTo>
                    <a:pt x="78643" y="254650"/>
                    <a:pt x="86080" y="265952"/>
                    <a:pt x="74049" y="270838"/>
                  </a:cubicBezTo>
                  <a:cubicBezTo>
                    <a:pt x="62017" y="275723"/>
                    <a:pt x="57569" y="254650"/>
                    <a:pt x="47069" y="246556"/>
                  </a:cubicBezTo>
                  <a:cubicBezTo>
                    <a:pt x="36568" y="238462"/>
                    <a:pt x="27526" y="248160"/>
                    <a:pt x="27526" y="259535"/>
                  </a:cubicBezTo>
                  <a:cubicBezTo>
                    <a:pt x="27526" y="270911"/>
                    <a:pt x="15568" y="270838"/>
                    <a:pt x="9515" y="282213"/>
                  </a:cubicBezTo>
                  <a:cubicBezTo>
                    <a:pt x="3463" y="293588"/>
                    <a:pt x="20016" y="295120"/>
                    <a:pt x="20016" y="300005"/>
                  </a:cubicBezTo>
                  <a:cubicBezTo>
                    <a:pt x="20016" y="304891"/>
                    <a:pt x="11047" y="309703"/>
                    <a:pt x="8057" y="311381"/>
                  </a:cubicBezTo>
                  <a:cubicBezTo>
                    <a:pt x="5067" y="313058"/>
                    <a:pt x="-2443" y="329173"/>
                    <a:pt x="765" y="334058"/>
                  </a:cubicBezTo>
                  <a:cubicBezTo>
                    <a:pt x="3974" y="338944"/>
                    <a:pt x="21766" y="337267"/>
                    <a:pt x="20234" y="348642"/>
                  </a:cubicBezTo>
                  <a:cubicBezTo>
                    <a:pt x="18703" y="360017"/>
                    <a:pt x="17245" y="371247"/>
                    <a:pt x="26287" y="368038"/>
                  </a:cubicBezTo>
                  <a:cubicBezTo>
                    <a:pt x="34089" y="365997"/>
                    <a:pt x="42256" y="365450"/>
                    <a:pt x="50277" y="366434"/>
                  </a:cubicBezTo>
                  <a:cubicBezTo>
                    <a:pt x="56329" y="366434"/>
                    <a:pt x="60777" y="379414"/>
                    <a:pt x="71278" y="392320"/>
                  </a:cubicBezTo>
                  <a:cubicBezTo>
                    <a:pt x="81778" y="405227"/>
                    <a:pt x="86299" y="411789"/>
                    <a:pt x="75799" y="414998"/>
                  </a:cubicBezTo>
                  <a:cubicBezTo>
                    <a:pt x="65298" y="418206"/>
                    <a:pt x="69819" y="424769"/>
                    <a:pt x="83091" y="431259"/>
                  </a:cubicBezTo>
                  <a:cubicBezTo>
                    <a:pt x="86955" y="433337"/>
                    <a:pt x="90601" y="435772"/>
                    <a:pt x="94028" y="438551"/>
                  </a:cubicBezTo>
                  <a:cubicBezTo>
                    <a:pt x="96142" y="437078"/>
                    <a:pt x="98184" y="435444"/>
                    <a:pt x="100080" y="433665"/>
                  </a:cubicBezTo>
                  <a:cubicBezTo>
                    <a:pt x="117143" y="417477"/>
                    <a:pt x="148133" y="402383"/>
                    <a:pt x="171176" y="408873"/>
                  </a:cubicBezTo>
                  <a:cubicBezTo>
                    <a:pt x="194218" y="415363"/>
                    <a:pt x="213177" y="404571"/>
                    <a:pt x="223167" y="419665"/>
                  </a:cubicBezTo>
                  <a:cubicBezTo>
                    <a:pt x="233157" y="434759"/>
                    <a:pt x="223167" y="462833"/>
                    <a:pt x="227178" y="473625"/>
                  </a:cubicBezTo>
                  <a:cubicBezTo>
                    <a:pt x="231188" y="484417"/>
                    <a:pt x="209166" y="485510"/>
                    <a:pt x="194145" y="483396"/>
                  </a:cubicBezTo>
                  <a:cubicBezTo>
                    <a:pt x="179124" y="481281"/>
                    <a:pt x="148133" y="489885"/>
                    <a:pt x="152144" y="499584"/>
                  </a:cubicBezTo>
                  <a:cubicBezTo>
                    <a:pt x="156155" y="509282"/>
                    <a:pt x="167166" y="531959"/>
                    <a:pt x="147113" y="520074"/>
                  </a:cubicBezTo>
                  <a:cubicBezTo>
                    <a:pt x="127061" y="508188"/>
                    <a:pt x="119112" y="531959"/>
                    <a:pt x="130123" y="531959"/>
                  </a:cubicBezTo>
                  <a:cubicBezTo>
                    <a:pt x="141133" y="531959"/>
                    <a:pt x="156155" y="546033"/>
                    <a:pt x="156155" y="555731"/>
                  </a:cubicBezTo>
                  <a:cubicBezTo>
                    <a:pt x="156155" y="565429"/>
                    <a:pt x="157103" y="587086"/>
                    <a:pt x="167166" y="583805"/>
                  </a:cubicBezTo>
                  <a:cubicBezTo>
                    <a:pt x="177228" y="580523"/>
                    <a:pt x="177156" y="599993"/>
                    <a:pt x="191156" y="598972"/>
                  </a:cubicBezTo>
                  <a:cubicBezTo>
                    <a:pt x="205156" y="597951"/>
                    <a:pt x="218136" y="603274"/>
                    <a:pt x="207125" y="617274"/>
                  </a:cubicBezTo>
                  <a:cubicBezTo>
                    <a:pt x="196114" y="631275"/>
                    <a:pt x="214417" y="670213"/>
                    <a:pt x="218136" y="661609"/>
                  </a:cubicBezTo>
                  <a:cubicBezTo>
                    <a:pt x="220688" y="656140"/>
                    <a:pt x="218500" y="644327"/>
                    <a:pt x="222438" y="636817"/>
                  </a:cubicBezTo>
                  <a:cubicBezTo>
                    <a:pt x="214563" y="616983"/>
                    <a:pt x="247741" y="616910"/>
                    <a:pt x="257366" y="616910"/>
                  </a:cubicBezTo>
                  <a:cubicBezTo>
                    <a:pt x="266991" y="616910"/>
                    <a:pt x="286534" y="634191"/>
                    <a:pt x="298784" y="651546"/>
                  </a:cubicBezTo>
                  <a:cubicBezTo>
                    <a:pt x="311034" y="668901"/>
                    <a:pt x="322847" y="657307"/>
                    <a:pt x="322847" y="657307"/>
                  </a:cubicBezTo>
                  <a:lnTo>
                    <a:pt x="326857" y="495792"/>
                  </a:lnTo>
                  <a:lnTo>
                    <a:pt x="412464" y="471145"/>
                  </a:lnTo>
                  <a:cubicBezTo>
                    <a:pt x="413193" y="469009"/>
                    <a:pt x="414068" y="466960"/>
                    <a:pt x="415234" y="465020"/>
                  </a:cubicBezTo>
                  <a:cubicBezTo>
                    <a:pt x="426318" y="447738"/>
                    <a:pt x="441121" y="462031"/>
                    <a:pt x="446298" y="466114"/>
                  </a:cubicBezTo>
                  <a:cubicBezTo>
                    <a:pt x="451476" y="470197"/>
                    <a:pt x="448267" y="447738"/>
                    <a:pt x="460299" y="448832"/>
                  </a:cubicBezTo>
                  <a:cubicBezTo>
                    <a:pt x="472330" y="449926"/>
                    <a:pt x="459278" y="470708"/>
                    <a:pt x="468319" y="470708"/>
                  </a:cubicBezTo>
                  <a:cubicBezTo>
                    <a:pt x="475611" y="470708"/>
                    <a:pt x="491362" y="497542"/>
                    <a:pt x="486330" y="518615"/>
                  </a:cubicBezTo>
                  <a:cubicBezTo>
                    <a:pt x="499675" y="530428"/>
                    <a:pt x="523737" y="558283"/>
                    <a:pt x="525925" y="565283"/>
                  </a:cubicBezTo>
                  <a:cubicBezTo>
                    <a:pt x="528550" y="573961"/>
                    <a:pt x="563333" y="559523"/>
                    <a:pt x="569677" y="562439"/>
                  </a:cubicBezTo>
                  <a:cubicBezTo>
                    <a:pt x="576021" y="565356"/>
                    <a:pt x="628522" y="565283"/>
                    <a:pt x="637855" y="565283"/>
                  </a:cubicBezTo>
                  <a:cubicBezTo>
                    <a:pt x="647189" y="565283"/>
                    <a:pt x="653825" y="584023"/>
                    <a:pt x="664544" y="587159"/>
                  </a:cubicBezTo>
                  <a:cubicBezTo>
                    <a:pt x="675263" y="590294"/>
                    <a:pt x="671252" y="609035"/>
                    <a:pt x="672565" y="621722"/>
                  </a:cubicBezTo>
                  <a:cubicBezTo>
                    <a:pt x="673878" y="634410"/>
                    <a:pt x="689992" y="647754"/>
                    <a:pt x="691304" y="659275"/>
                  </a:cubicBezTo>
                  <a:cubicBezTo>
                    <a:pt x="692617" y="670797"/>
                    <a:pt x="709972" y="665036"/>
                    <a:pt x="720472" y="667953"/>
                  </a:cubicBezTo>
                  <a:cubicBezTo>
                    <a:pt x="730973" y="670869"/>
                    <a:pt x="747160" y="675245"/>
                    <a:pt x="748473" y="686693"/>
                  </a:cubicBezTo>
                  <a:cubicBezTo>
                    <a:pt x="749785" y="698141"/>
                    <a:pt x="763057" y="689537"/>
                    <a:pt x="764515" y="680859"/>
                  </a:cubicBezTo>
                  <a:cubicBezTo>
                    <a:pt x="765974" y="672182"/>
                    <a:pt x="779099" y="660734"/>
                    <a:pt x="799297" y="652057"/>
                  </a:cubicBezTo>
                  <a:cubicBezTo>
                    <a:pt x="805204" y="648724"/>
                    <a:pt x="812277" y="647988"/>
                    <a:pt x="818767" y="650015"/>
                  </a:cubicBezTo>
                  <a:cubicBezTo>
                    <a:pt x="822486" y="639660"/>
                    <a:pt x="826059" y="630910"/>
                    <a:pt x="829048" y="629670"/>
                  </a:cubicBezTo>
                  <a:cubicBezTo>
                    <a:pt x="836340" y="626462"/>
                    <a:pt x="849028" y="615670"/>
                    <a:pt x="850049" y="604878"/>
                  </a:cubicBezTo>
                  <a:cubicBezTo>
                    <a:pt x="851069" y="594086"/>
                    <a:pt x="878050" y="594086"/>
                    <a:pt x="896061" y="603784"/>
                  </a:cubicBezTo>
                  <a:cubicBezTo>
                    <a:pt x="914071" y="613483"/>
                    <a:pt x="925228" y="613483"/>
                    <a:pt x="926103" y="598388"/>
                  </a:cubicBezTo>
                  <a:cubicBezTo>
                    <a:pt x="926978" y="583294"/>
                    <a:pt x="953083" y="578919"/>
                    <a:pt x="961103" y="583221"/>
                  </a:cubicBezTo>
                  <a:cubicBezTo>
                    <a:pt x="969125" y="587523"/>
                    <a:pt x="994136" y="602690"/>
                    <a:pt x="1006095" y="597295"/>
                  </a:cubicBezTo>
                  <a:cubicBezTo>
                    <a:pt x="1018053" y="591899"/>
                    <a:pt x="1078138" y="598388"/>
                    <a:pt x="1093160" y="602690"/>
                  </a:cubicBezTo>
                  <a:cubicBezTo>
                    <a:pt x="1108181" y="606993"/>
                    <a:pt x="1112192" y="596201"/>
                    <a:pt x="1125171" y="612389"/>
                  </a:cubicBezTo>
                  <a:cubicBezTo>
                    <a:pt x="1136108" y="626025"/>
                    <a:pt x="1141432" y="613774"/>
                    <a:pt x="1153536" y="624275"/>
                  </a:cubicBezTo>
                  <a:cubicBezTo>
                    <a:pt x="1153536" y="620118"/>
                    <a:pt x="1152661" y="614941"/>
                    <a:pt x="1152661" y="609691"/>
                  </a:cubicBezTo>
                  <a:cubicBezTo>
                    <a:pt x="1152661" y="599191"/>
                    <a:pt x="1167683" y="590294"/>
                    <a:pt x="1170673" y="582200"/>
                  </a:cubicBezTo>
                  <a:cubicBezTo>
                    <a:pt x="1173662" y="574106"/>
                    <a:pt x="1157182" y="549752"/>
                    <a:pt x="1157182" y="541658"/>
                  </a:cubicBezTo>
                  <a:cubicBezTo>
                    <a:pt x="1157182" y="533564"/>
                    <a:pt x="1157182" y="514167"/>
                    <a:pt x="1149890" y="510084"/>
                  </a:cubicBezTo>
                  <a:cubicBezTo>
                    <a:pt x="1142598" y="506000"/>
                    <a:pt x="1164474" y="495500"/>
                    <a:pt x="1169360" y="495500"/>
                  </a:cubicBezTo>
                  <a:cubicBezTo>
                    <a:pt x="1180443" y="496083"/>
                    <a:pt x="1196339" y="483541"/>
                    <a:pt x="1201152" y="488719"/>
                  </a:cubicBezTo>
                  <a:cubicBezTo>
                    <a:pt x="1208080" y="493983"/>
                    <a:pt x="1216757" y="496404"/>
                    <a:pt x="1225434" y="495500"/>
                  </a:cubicBezTo>
                  <a:cubicBezTo>
                    <a:pt x="1235132" y="495500"/>
                    <a:pt x="1230976" y="483541"/>
                    <a:pt x="1225434" y="478291"/>
                  </a:cubicBezTo>
                  <a:cubicBezTo>
                    <a:pt x="1219893" y="473041"/>
                    <a:pt x="1242716" y="424477"/>
                    <a:pt x="1246216" y="408071"/>
                  </a:cubicBezTo>
                  <a:cubicBezTo>
                    <a:pt x="1249716" y="391664"/>
                    <a:pt x="1257956" y="406539"/>
                    <a:pt x="1269040" y="408071"/>
                  </a:cubicBezTo>
                  <a:cubicBezTo>
                    <a:pt x="1280123" y="409602"/>
                    <a:pt x="1293321" y="407269"/>
                    <a:pt x="1300248" y="411060"/>
                  </a:cubicBezTo>
                  <a:cubicBezTo>
                    <a:pt x="1307176" y="414852"/>
                    <a:pt x="1327229" y="406539"/>
                    <a:pt x="1332114" y="398299"/>
                  </a:cubicBezTo>
                  <a:cubicBezTo>
                    <a:pt x="1337000" y="390060"/>
                    <a:pt x="1326500" y="387872"/>
                    <a:pt x="1327229" y="369132"/>
                  </a:cubicBezTo>
                  <a:cubicBezTo>
                    <a:pt x="1327958" y="350392"/>
                    <a:pt x="1338313" y="341496"/>
                    <a:pt x="1349104" y="341496"/>
                  </a:cubicBezTo>
                  <a:cubicBezTo>
                    <a:pt x="1359896" y="341496"/>
                    <a:pt x="1363688" y="330266"/>
                    <a:pt x="1363688" y="321297"/>
                  </a:cubicBezTo>
                  <a:cubicBezTo>
                    <a:pt x="1363688" y="312329"/>
                    <a:pt x="1372730" y="308099"/>
                    <a:pt x="1375428" y="297818"/>
                  </a:cubicBezTo>
                  <a:cubicBezTo>
                    <a:pt x="1372074" y="293596"/>
                    <a:pt x="1369886" y="288564"/>
                    <a:pt x="1369157" y="283234"/>
                  </a:cubicBezTo>
                  <a:close/>
                  <a:moveTo>
                    <a:pt x="512873" y="441467"/>
                  </a:moveTo>
                  <a:cubicBezTo>
                    <a:pt x="508863" y="447447"/>
                    <a:pt x="469121" y="436363"/>
                    <a:pt x="465986" y="427686"/>
                  </a:cubicBezTo>
                  <a:cubicBezTo>
                    <a:pt x="462851" y="419009"/>
                    <a:pt x="521477" y="428780"/>
                    <a:pt x="512873" y="441467"/>
                  </a:cubicBezTo>
                  <a:close/>
                  <a:moveTo>
                    <a:pt x="1081055" y="437603"/>
                  </a:moveTo>
                  <a:cubicBezTo>
                    <a:pt x="1052982" y="437603"/>
                    <a:pt x="990928" y="422508"/>
                    <a:pt x="965916" y="451676"/>
                  </a:cubicBezTo>
                  <a:cubicBezTo>
                    <a:pt x="940906" y="480843"/>
                    <a:pt x="958625" y="496011"/>
                    <a:pt x="947979" y="498125"/>
                  </a:cubicBezTo>
                  <a:cubicBezTo>
                    <a:pt x="937333" y="500240"/>
                    <a:pt x="929968" y="453864"/>
                    <a:pt x="943895" y="438696"/>
                  </a:cubicBezTo>
                  <a:cubicBezTo>
                    <a:pt x="957823" y="423529"/>
                    <a:pt x="1002960" y="416821"/>
                    <a:pt x="1030960" y="424696"/>
                  </a:cubicBezTo>
                  <a:cubicBezTo>
                    <a:pt x="1058961" y="432571"/>
                    <a:pt x="1109056" y="418206"/>
                    <a:pt x="1116056" y="420394"/>
                  </a:cubicBezTo>
                  <a:cubicBezTo>
                    <a:pt x="1123056" y="422581"/>
                    <a:pt x="1109056" y="437603"/>
                    <a:pt x="1081055" y="437603"/>
                  </a:cubicBezTo>
                  <a:close/>
                </a:path>
              </a:pathLst>
            </a:custGeom>
            <a:grpFill/>
            <a:ln w="3175" cap="flat">
              <a:solidFill>
                <a:srgbClr val="F3F3F3"/>
              </a:solidFill>
              <a:prstDash val="solid"/>
              <a:miter/>
            </a:ln>
          </p:spPr>
          <p:txBody>
            <a:bodyPr rtlCol="0" anchor="ctr"/>
            <a:lstStyle/>
            <a:p>
              <a:endParaRPr lang="pt-PT"/>
            </a:p>
          </p:txBody>
        </p:sp>
        <p:sp>
          <p:nvSpPr>
            <p:cNvPr id="274" name="Forma livre: Forma 273">
              <a:extLst>
                <a:ext uri="{FF2B5EF4-FFF2-40B4-BE49-F238E27FC236}">
                  <a16:creationId xmlns:a16="http://schemas.microsoft.com/office/drawing/2014/main" id="{4AD9EDBD-AAC4-4276-B171-91566D294212}"/>
                </a:ext>
              </a:extLst>
            </p:cNvPr>
            <p:cNvSpPr/>
            <p:nvPr/>
          </p:nvSpPr>
          <p:spPr>
            <a:xfrm>
              <a:off x="8890607" y="502230"/>
              <a:ext cx="179160" cy="111743"/>
            </a:xfrm>
            <a:custGeom>
              <a:avLst/>
              <a:gdLst>
                <a:gd name="connsiteX0" fmla="*/ 179144 w 179160"/>
                <a:gd name="connsiteY0" fmla="*/ 43229 h 111743"/>
                <a:gd name="connsiteX1" fmla="*/ 174550 w 179160"/>
                <a:gd name="connsiteY1" fmla="*/ 22885 h 111743"/>
                <a:gd name="connsiteX2" fmla="*/ 129049 w 179160"/>
                <a:gd name="connsiteY2" fmla="*/ 19531 h 111743"/>
                <a:gd name="connsiteX3" fmla="*/ 104038 w 179160"/>
                <a:gd name="connsiteY3" fmla="*/ 3343 h 111743"/>
                <a:gd name="connsiteX4" fmla="*/ 10046 w 179160"/>
                <a:gd name="connsiteY4" fmla="*/ 25218 h 111743"/>
                <a:gd name="connsiteX5" fmla="*/ -17 w 179160"/>
                <a:gd name="connsiteY5" fmla="*/ 38708 h 111743"/>
                <a:gd name="connsiteX6" fmla="*/ 19161 w 179160"/>
                <a:gd name="connsiteY6" fmla="*/ 66636 h 111743"/>
                <a:gd name="connsiteX7" fmla="*/ 21567 w 179160"/>
                <a:gd name="connsiteY7" fmla="*/ 67438 h 111743"/>
                <a:gd name="connsiteX8" fmla="*/ 46432 w 179160"/>
                <a:gd name="connsiteY8" fmla="*/ 89897 h 111743"/>
                <a:gd name="connsiteX9" fmla="*/ 78152 w 179160"/>
                <a:gd name="connsiteY9" fmla="*/ 95731 h 111743"/>
                <a:gd name="connsiteX10" fmla="*/ 96600 w 179160"/>
                <a:gd name="connsiteY10" fmla="*/ 94564 h 111743"/>
                <a:gd name="connsiteX11" fmla="*/ 127008 w 179160"/>
                <a:gd name="connsiteY11" fmla="*/ 110096 h 111743"/>
                <a:gd name="connsiteX12" fmla="*/ 141081 w 179160"/>
                <a:gd name="connsiteY12" fmla="*/ 111627 h 111743"/>
                <a:gd name="connsiteX13" fmla="*/ 164050 w 179160"/>
                <a:gd name="connsiteY13" fmla="*/ 84647 h 111743"/>
                <a:gd name="connsiteX14" fmla="*/ 179071 w 179160"/>
                <a:gd name="connsiteY14" fmla="*/ 43594 h 11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160" h="111743">
                  <a:moveTo>
                    <a:pt x="179144" y="43229"/>
                  </a:moveTo>
                  <a:cubicBezTo>
                    <a:pt x="175425" y="37133"/>
                    <a:pt x="173821" y="29987"/>
                    <a:pt x="174550" y="22885"/>
                  </a:cubicBezTo>
                  <a:cubicBezTo>
                    <a:pt x="159966" y="10708"/>
                    <a:pt x="129049" y="6187"/>
                    <a:pt x="129049" y="19531"/>
                  </a:cubicBezTo>
                  <a:cubicBezTo>
                    <a:pt x="129049" y="39000"/>
                    <a:pt x="110090" y="15229"/>
                    <a:pt x="104038" y="3343"/>
                  </a:cubicBezTo>
                  <a:cubicBezTo>
                    <a:pt x="97985" y="-8543"/>
                    <a:pt x="10046" y="13041"/>
                    <a:pt x="10046" y="25218"/>
                  </a:cubicBezTo>
                  <a:cubicBezTo>
                    <a:pt x="10046" y="29812"/>
                    <a:pt x="5306" y="34333"/>
                    <a:pt x="-17" y="38708"/>
                  </a:cubicBezTo>
                  <a:cubicBezTo>
                    <a:pt x="10702" y="44192"/>
                    <a:pt x="17848" y="54692"/>
                    <a:pt x="19161" y="66636"/>
                  </a:cubicBezTo>
                  <a:lnTo>
                    <a:pt x="21567" y="67438"/>
                  </a:lnTo>
                  <a:cubicBezTo>
                    <a:pt x="32724" y="70990"/>
                    <a:pt x="41765" y="79178"/>
                    <a:pt x="46432" y="89897"/>
                  </a:cubicBezTo>
                  <a:cubicBezTo>
                    <a:pt x="57297" y="89817"/>
                    <a:pt x="68016" y="91793"/>
                    <a:pt x="78152" y="95731"/>
                  </a:cubicBezTo>
                  <a:cubicBezTo>
                    <a:pt x="84277" y="95147"/>
                    <a:pt x="90403" y="94637"/>
                    <a:pt x="96600" y="94564"/>
                  </a:cubicBezTo>
                  <a:cubicBezTo>
                    <a:pt x="108850" y="93682"/>
                    <a:pt x="120518" y="99661"/>
                    <a:pt x="127008" y="110096"/>
                  </a:cubicBezTo>
                  <a:cubicBezTo>
                    <a:pt x="131674" y="111036"/>
                    <a:pt x="136341" y="111547"/>
                    <a:pt x="141081" y="111627"/>
                  </a:cubicBezTo>
                  <a:cubicBezTo>
                    <a:pt x="170248" y="111627"/>
                    <a:pt x="173092" y="85741"/>
                    <a:pt x="164050" y="84647"/>
                  </a:cubicBezTo>
                  <a:cubicBezTo>
                    <a:pt x="155008" y="83553"/>
                    <a:pt x="163102" y="68459"/>
                    <a:pt x="179071" y="43594"/>
                  </a:cubicBezTo>
                  <a:close/>
                </a:path>
              </a:pathLst>
            </a:custGeom>
            <a:grpFill/>
            <a:ln w="3175" cap="flat">
              <a:solidFill>
                <a:srgbClr val="F3F3F3"/>
              </a:solidFill>
              <a:prstDash val="solid"/>
              <a:miter/>
            </a:ln>
          </p:spPr>
          <p:txBody>
            <a:bodyPr rtlCol="0" anchor="ctr"/>
            <a:lstStyle/>
            <a:p>
              <a:endParaRPr lang="pt-PT"/>
            </a:p>
          </p:txBody>
        </p:sp>
        <p:sp>
          <p:nvSpPr>
            <p:cNvPr id="275" name="Forma livre: Forma 274">
              <a:extLst>
                <a:ext uri="{FF2B5EF4-FFF2-40B4-BE49-F238E27FC236}">
                  <a16:creationId xmlns:a16="http://schemas.microsoft.com/office/drawing/2014/main" id="{7655DE0B-FA84-449B-8C7D-20B768982409}"/>
                </a:ext>
              </a:extLst>
            </p:cNvPr>
            <p:cNvSpPr/>
            <p:nvPr/>
          </p:nvSpPr>
          <p:spPr>
            <a:xfrm>
              <a:off x="11761415" y="1161613"/>
              <a:ext cx="131434" cy="44676"/>
            </a:xfrm>
            <a:custGeom>
              <a:avLst/>
              <a:gdLst>
                <a:gd name="connsiteX0" fmla="*/ 53796 w 131434"/>
                <a:gd name="connsiteY0" fmla="*/ 32240 h 44676"/>
                <a:gd name="connsiteX1" fmla="*/ 130434 w 131434"/>
                <a:gd name="connsiteY1" fmla="*/ 28084 h 44676"/>
                <a:gd name="connsiteX2" fmla="*/ 86683 w 131434"/>
                <a:gd name="connsiteY2" fmla="*/ 666 h 44676"/>
                <a:gd name="connsiteX3" fmla="*/ 4576 w 131434"/>
                <a:gd name="connsiteY3" fmla="*/ 41646 h 44676"/>
                <a:gd name="connsiteX4" fmla="*/ 39870 w 131434"/>
                <a:gd name="connsiteY4" fmla="*/ 37490 h 44676"/>
                <a:gd name="connsiteX5" fmla="*/ 53796 w 131434"/>
                <a:gd name="connsiteY5" fmla="*/ 32240 h 44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434" h="44676">
                  <a:moveTo>
                    <a:pt x="53796" y="32240"/>
                  </a:moveTo>
                  <a:cubicBezTo>
                    <a:pt x="79100" y="27930"/>
                    <a:pt x="104839" y="26538"/>
                    <a:pt x="130434" y="28084"/>
                  </a:cubicBezTo>
                  <a:cubicBezTo>
                    <a:pt x="135174" y="20792"/>
                    <a:pt x="123142" y="5843"/>
                    <a:pt x="86683" y="666"/>
                  </a:cubicBezTo>
                  <a:cubicBezTo>
                    <a:pt x="41620" y="-5824"/>
                    <a:pt x="-16934" y="29834"/>
                    <a:pt x="4576" y="41646"/>
                  </a:cubicBezTo>
                  <a:cubicBezTo>
                    <a:pt x="19160" y="49449"/>
                    <a:pt x="29296" y="39313"/>
                    <a:pt x="39870" y="37490"/>
                  </a:cubicBezTo>
                  <a:cubicBezTo>
                    <a:pt x="44099" y="34829"/>
                    <a:pt x="48838" y="33042"/>
                    <a:pt x="53796" y="32240"/>
                  </a:cubicBezTo>
                  <a:close/>
                </a:path>
              </a:pathLst>
            </a:custGeom>
            <a:grpFill/>
            <a:ln w="3175" cap="flat">
              <a:solidFill>
                <a:srgbClr val="F3F3F3"/>
              </a:solidFill>
              <a:prstDash val="solid"/>
              <a:miter/>
            </a:ln>
          </p:spPr>
          <p:txBody>
            <a:bodyPr rtlCol="0" anchor="ctr"/>
            <a:lstStyle/>
            <a:p>
              <a:endParaRPr lang="pt-PT"/>
            </a:p>
          </p:txBody>
        </p:sp>
        <p:sp>
          <p:nvSpPr>
            <p:cNvPr id="276" name="Forma livre: Forma 275">
              <a:extLst>
                <a:ext uri="{FF2B5EF4-FFF2-40B4-BE49-F238E27FC236}">
                  <a16:creationId xmlns:a16="http://schemas.microsoft.com/office/drawing/2014/main" id="{D4B46086-EE86-434A-B2D0-0C2B0314004A}"/>
                </a:ext>
              </a:extLst>
            </p:cNvPr>
            <p:cNvSpPr/>
            <p:nvPr/>
          </p:nvSpPr>
          <p:spPr>
            <a:xfrm>
              <a:off x="8397615" y="1047017"/>
              <a:ext cx="28945" cy="23062"/>
            </a:xfrm>
            <a:custGeom>
              <a:avLst/>
              <a:gdLst>
                <a:gd name="connsiteX0" fmla="*/ 2744 w 28945"/>
                <a:gd name="connsiteY0" fmla="*/ 18353 h 23062"/>
                <a:gd name="connsiteX1" fmla="*/ 28702 w 28945"/>
                <a:gd name="connsiteY1" fmla="*/ 6394 h 23062"/>
                <a:gd name="connsiteX2" fmla="*/ 2744 w 28945"/>
                <a:gd name="connsiteY2" fmla="*/ 18353 h 23062"/>
              </a:gdLst>
              <a:ahLst/>
              <a:cxnLst>
                <a:cxn ang="0">
                  <a:pos x="connsiteX0" y="connsiteY0"/>
                </a:cxn>
                <a:cxn ang="0">
                  <a:pos x="connsiteX1" y="connsiteY1"/>
                </a:cxn>
                <a:cxn ang="0">
                  <a:pos x="connsiteX2" y="connsiteY2"/>
                </a:cxn>
              </a:cxnLst>
              <a:rect l="l" t="t" r="r" b="b"/>
              <a:pathLst>
                <a:path w="28945" h="23062">
                  <a:moveTo>
                    <a:pt x="2744" y="18353"/>
                  </a:moveTo>
                  <a:cubicBezTo>
                    <a:pt x="18712" y="26957"/>
                    <a:pt x="30744" y="23749"/>
                    <a:pt x="28702" y="6394"/>
                  </a:cubicBezTo>
                  <a:cubicBezTo>
                    <a:pt x="26661" y="-10961"/>
                    <a:pt x="-10236" y="11061"/>
                    <a:pt x="2744" y="18353"/>
                  </a:cubicBezTo>
                  <a:close/>
                </a:path>
              </a:pathLst>
            </a:custGeom>
            <a:grpFill/>
            <a:ln w="3175" cap="flat">
              <a:solidFill>
                <a:srgbClr val="F3F3F3"/>
              </a:solidFill>
              <a:prstDash val="solid"/>
              <a:miter/>
            </a:ln>
          </p:spPr>
          <p:txBody>
            <a:bodyPr rtlCol="0" anchor="ctr"/>
            <a:lstStyle/>
            <a:p>
              <a:endParaRPr lang="pt-PT"/>
            </a:p>
          </p:txBody>
        </p:sp>
        <p:sp>
          <p:nvSpPr>
            <p:cNvPr id="277" name="Forma livre: Forma 276">
              <a:extLst>
                <a:ext uri="{FF2B5EF4-FFF2-40B4-BE49-F238E27FC236}">
                  <a16:creationId xmlns:a16="http://schemas.microsoft.com/office/drawing/2014/main" id="{4F195C5B-57A8-42F3-8D78-1C516466C358}"/>
                </a:ext>
              </a:extLst>
            </p:cNvPr>
            <p:cNvSpPr/>
            <p:nvPr/>
          </p:nvSpPr>
          <p:spPr>
            <a:xfrm>
              <a:off x="8773644" y="411151"/>
              <a:ext cx="48156" cy="20583"/>
            </a:xfrm>
            <a:custGeom>
              <a:avLst/>
              <a:gdLst>
                <a:gd name="connsiteX0" fmla="*/ 47965 w 48156"/>
                <a:gd name="connsiteY0" fmla="*/ 9107 h 20583"/>
                <a:gd name="connsiteX1" fmla="*/ 2901 w 48156"/>
                <a:gd name="connsiteY1" fmla="*/ 15597 h 20583"/>
                <a:gd name="connsiteX2" fmla="*/ 47965 w 48156"/>
                <a:gd name="connsiteY2" fmla="*/ 9107 h 20583"/>
              </a:gdLst>
              <a:ahLst/>
              <a:cxnLst>
                <a:cxn ang="0">
                  <a:pos x="connsiteX0" y="connsiteY0"/>
                </a:cxn>
                <a:cxn ang="0">
                  <a:pos x="connsiteX1" y="connsiteY1"/>
                </a:cxn>
                <a:cxn ang="0">
                  <a:pos x="connsiteX2" y="connsiteY2"/>
                </a:cxn>
              </a:cxnLst>
              <a:rect l="l" t="t" r="r" b="b"/>
              <a:pathLst>
                <a:path w="48156" h="20583">
                  <a:moveTo>
                    <a:pt x="47965" y="9107"/>
                  </a:moveTo>
                  <a:cubicBezTo>
                    <a:pt x="51975" y="-7081"/>
                    <a:pt x="-14527" y="-80"/>
                    <a:pt x="2901" y="15597"/>
                  </a:cubicBezTo>
                  <a:cubicBezTo>
                    <a:pt x="8880" y="20993"/>
                    <a:pt x="43954" y="25295"/>
                    <a:pt x="47965" y="9107"/>
                  </a:cubicBezTo>
                  <a:close/>
                </a:path>
              </a:pathLst>
            </a:custGeom>
            <a:grpFill/>
            <a:ln w="3175" cap="flat">
              <a:solidFill>
                <a:srgbClr val="F3F3F3"/>
              </a:solidFill>
              <a:prstDash val="solid"/>
              <a:miter/>
            </a:ln>
          </p:spPr>
          <p:txBody>
            <a:bodyPr rtlCol="0" anchor="ctr"/>
            <a:lstStyle/>
            <a:p>
              <a:endParaRPr lang="pt-PT"/>
            </a:p>
          </p:txBody>
        </p:sp>
        <p:sp>
          <p:nvSpPr>
            <p:cNvPr id="278" name="Forma livre: Forma 277">
              <a:extLst>
                <a:ext uri="{FF2B5EF4-FFF2-40B4-BE49-F238E27FC236}">
                  <a16:creationId xmlns:a16="http://schemas.microsoft.com/office/drawing/2014/main" id="{0F2B0F58-0BD8-4885-8FA3-AB5E26058008}"/>
                </a:ext>
              </a:extLst>
            </p:cNvPr>
            <p:cNvSpPr/>
            <p:nvPr/>
          </p:nvSpPr>
          <p:spPr>
            <a:xfrm>
              <a:off x="8811297" y="435980"/>
              <a:ext cx="174194" cy="109961"/>
            </a:xfrm>
            <a:custGeom>
              <a:avLst/>
              <a:gdLst>
                <a:gd name="connsiteX0" fmla="*/ 173359 w 174194"/>
                <a:gd name="connsiteY0" fmla="*/ 42322 h 109961"/>
                <a:gd name="connsiteX1" fmla="*/ 146378 w 174194"/>
                <a:gd name="connsiteY1" fmla="*/ 54062 h 109961"/>
                <a:gd name="connsiteX2" fmla="*/ 109482 w 174194"/>
                <a:gd name="connsiteY2" fmla="*/ 18551 h 109961"/>
                <a:gd name="connsiteX3" fmla="*/ 109482 w 174194"/>
                <a:gd name="connsiteY3" fmla="*/ 7248 h 109961"/>
                <a:gd name="connsiteX4" fmla="*/ 106346 w 174194"/>
                <a:gd name="connsiteY4" fmla="*/ 4550 h 109961"/>
                <a:gd name="connsiteX5" fmla="*/ 81262 w 174194"/>
                <a:gd name="connsiteY5" fmla="*/ 6665 h 109961"/>
                <a:gd name="connsiteX6" fmla="*/ 49470 w 174194"/>
                <a:gd name="connsiteY6" fmla="*/ -117 h 109961"/>
                <a:gd name="connsiteX7" fmla="*/ 50272 w 174194"/>
                <a:gd name="connsiteY7" fmla="*/ 11259 h 109961"/>
                <a:gd name="connsiteX8" fmla="*/ 35688 w 174194"/>
                <a:gd name="connsiteY8" fmla="*/ 36124 h 109961"/>
                <a:gd name="connsiteX9" fmla="*/ 36636 w 174194"/>
                <a:gd name="connsiteY9" fmla="*/ 60916 h 109961"/>
                <a:gd name="connsiteX10" fmla="*/ 28615 w 174194"/>
                <a:gd name="connsiteY10" fmla="*/ 74990 h 109961"/>
                <a:gd name="connsiteX11" fmla="*/ 4625 w 174194"/>
                <a:gd name="connsiteY11" fmla="*/ 87969 h 109961"/>
                <a:gd name="connsiteX12" fmla="*/ 34667 w 174194"/>
                <a:gd name="connsiteY12" fmla="*/ 109845 h 109961"/>
                <a:gd name="connsiteX13" fmla="*/ 36563 w 174194"/>
                <a:gd name="connsiteY13" fmla="*/ 109845 h 109961"/>
                <a:gd name="connsiteX14" fmla="*/ 61866 w 174194"/>
                <a:gd name="connsiteY14" fmla="*/ 100074 h 109961"/>
                <a:gd name="connsiteX15" fmla="*/ 66898 w 174194"/>
                <a:gd name="connsiteY15" fmla="*/ 100438 h 109961"/>
                <a:gd name="connsiteX16" fmla="*/ 74700 w 174194"/>
                <a:gd name="connsiteY16" fmla="*/ 83594 h 109961"/>
                <a:gd name="connsiteX17" fmla="*/ 167744 w 174194"/>
                <a:gd name="connsiteY17" fmla="*/ 53333 h 109961"/>
                <a:gd name="connsiteX18" fmla="*/ 173359 w 174194"/>
                <a:gd name="connsiteY18" fmla="*/ 42322 h 109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4194" h="109961">
                  <a:moveTo>
                    <a:pt x="173359" y="42322"/>
                  </a:moveTo>
                  <a:cubicBezTo>
                    <a:pt x="166140" y="49505"/>
                    <a:pt x="156514" y="53697"/>
                    <a:pt x="146378" y="54062"/>
                  </a:cubicBezTo>
                  <a:cubicBezTo>
                    <a:pt x="126472" y="54310"/>
                    <a:pt x="109992" y="38487"/>
                    <a:pt x="109482" y="18551"/>
                  </a:cubicBezTo>
                  <a:lnTo>
                    <a:pt x="109482" y="7248"/>
                  </a:lnTo>
                  <a:cubicBezTo>
                    <a:pt x="108388" y="6431"/>
                    <a:pt x="107294" y="5527"/>
                    <a:pt x="106346" y="4550"/>
                  </a:cubicBezTo>
                  <a:cubicBezTo>
                    <a:pt x="98471" y="8182"/>
                    <a:pt x="89648" y="8925"/>
                    <a:pt x="81262" y="6665"/>
                  </a:cubicBezTo>
                  <a:cubicBezTo>
                    <a:pt x="70835" y="3529"/>
                    <a:pt x="59897" y="2800"/>
                    <a:pt x="49470" y="-117"/>
                  </a:cubicBezTo>
                  <a:cubicBezTo>
                    <a:pt x="44001" y="3894"/>
                    <a:pt x="43855" y="7831"/>
                    <a:pt x="50272" y="11259"/>
                  </a:cubicBezTo>
                  <a:cubicBezTo>
                    <a:pt x="64345" y="18551"/>
                    <a:pt x="50272" y="37218"/>
                    <a:pt x="35688" y="36124"/>
                  </a:cubicBezTo>
                  <a:cubicBezTo>
                    <a:pt x="21105" y="35030"/>
                    <a:pt x="17678" y="52312"/>
                    <a:pt x="36636" y="60916"/>
                  </a:cubicBezTo>
                  <a:cubicBezTo>
                    <a:pt x="55595" y="69521"/>
                    <a:pt x="48668" y="74990"/>
                    <a:pt x="28615" y="74990"/>
                  </a:cubicBezTo>
                  <a:cubicBezTo>
                    <a:pt x="8563" y="74990"/>
                    <a:pt x="-8574" y="82281"/>
                    <a:pt x="4625" y="87969"/>
                  </a:cubicBezTo>
                  <a:cubicBezTo>
                    <a:pt x="14688" y="92271"/>
                    <a:pt x="13667" y="104157"/>
                    <a:pt x="34667" y="109845"/>
                  </a:cubicBezTo>
                  <a:lnTo>
                    <a:pt x="36563" y="109845"/>
                  </a:lnTo>
                  <a:cubicBezTo>
                    <a:pt x="43563" y="103661"/>
                    <a:pt x="52532" y="100190"/>
                    <a:pt x="61866" y="100074"/>
                  </a:cubicBezTo>
                  <a:cubicBezTo>
                    <a:pt x="63543" y="100015"/>
                    <a:pt x="65220" y="100139"/>
                    <a:pt x="66898" y="100438"/>
                  </a:cubicBezTo>
                  <a:cubicBezTo>
                    <a:pt x="71929" y="96333"/>
                    <a:pt x="74846" y="90113"/>
                    <a:pt x="74700" y="83594"/>
                  </a:cubicBezTo>
                  <a:cubicBezTo>
                    <a:pt x="72658" y="70614"/>
                    <a:pt x="147618" y="58729"/>
                    <a:pt x="167744" y="53333"/>
                  </a:cubicBezTo>
                  <a:cubicBezTo>
                    <a:pt x="174744" y="51437"/>
                    <a:pt x="174963" y="47062"/>
                    <a:pt x="173359" y="42322"/>
                  </a:cubicBezTo>
                  <a:close/>
                </a:path>
              </a:pathLst>
            </a:custGeom>
            <a:grpFill/>
            <a:ln w="3175" cap="flat">
              <a:solidFill>
                <a:srgbClr val="F3F3F3"/>
              </a:solidFill>
              <a:prstDash val="solid"/>
              <a:miter/>
            </a:ln>
          </p:spPr>
          <p:txBody>
            <a:bodyPr rtlCol="0" anchor="ctr"/>
            <a:lstStyle/>
            <a:p>
              <a:endParaRPr lang="pt-PT"/>
            </a:p>
          </p:txBody>
        </p:sp>
        <p:sp>
          <p:nvSpPr>
            <p:cNvPr id="279" name="Forma livre: Forma 278">
              <a:extLst>
                <a:ext uri="{FF2B5EF4-FFF2-40B4-BE49-F238E27FC236}">
                  <a16:creationId xmlns:a16="http://schemas.microsoft.com/office/drawing/2014/main" id="{8AAFFF04-7DC7-4A27-BE3E-D162A77E0BEB}"/>
                </a:ext>
              </a:extLst>
            </p:cNvPr>
            <p:cNvSpPr/>
            <p:nvPr/>
          </p:nvSpPr>
          <p:spPr>
            <a:xfrm>
              <a:off x="9052660" y="579119"/>
              <a:ext cx="209642" cy="102585"/>
            </a:xfrm>
            <a:custGeom>
              <a:avLst/>
              <a:gdLst>
                <a:gd name="connsiteX0" fmla="*/ 196763 w 209642"/>
                <a:gd name="connsiteY0" fmla="*/ 33499 h 102585"/>
                <a:gd name="connsiteX1" fmla="*/ 175690 w 209642"/>
                <a:gd name="connsiteY1" fmla="*/ 33863 h 102585"/>
                <a:gd name="connsiteX2" fmla="*/ 126469 w 209642"/>
                <a:gd name="connsiteY2" fmla="*/ 17676 h 102585"/>
                <a:gd name="connsiteX3" fmla="*/ 116116 w 209642"/>
                <a:gd name="connsiteY3" fmla="*/ 27957 h 102585"/>
                <a:gd name="connsiteX4" fmla="*/ 116116 w 209642"/>
                <a:gd name="connsiteY4" fmla="*/ 13373 h 102585"/>
                <a:gd name="connsiteX5" fmla="*/ 104157 w 209642"/>
                <a:gd name="connsiteY5" fmla="*/ 8050 h 102585"/>
                <a:gd name="connsiteX6" fmla="*/ 74989 w 209642"/>
                <a:gd name="connsiteY6" fmla="*/ 5134 h 102585"/>
                <a:gd name="connsiteX7" fmla="*/ 64270 w 209642"/>
                <a:gd name="connsiteY7" fmla="*/ -117 h 102585"/>
                <a:gd name="connsiteX8" fmla="*/ 52458 w 209642"/>
                <a:gd name="connsiteY8" fmla="*/ 27665 h 102585"/>
                <a:gd name="connsiteX9" fmla="*/ 27446 w 209642"/>
                <a:gd name="connsiteY9" fmla="*/ 48228 h 102585"/>
                <a:gd name="connsiteX10" fmla="*/ 3383 w 209642"/>
                <a:gd name="connsiteY10" fmla="*/ 100074 h 102585"/>
                <a:gd name="connsiteX11" fmla="*/ 92417 w 209642"/>
                <a:gd name="connsiteY11" fmla="*/ 90302 h 102585"/>
                <a:gd name="connsiteX12" fmla="*/ 209524 w 209642"/>
                <a:gd name="connsiteY12" fmla="*/ 48228 h 102585"/>
                <a:gd name="connsiteX13" fmla="*/ 196763 w 209642"/>
                <a:gd name="connsiteY13" fmla="*/ 33499 h 1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9642" h="102585">
                  <a:moveTo>
                    <a:pt x="196763" y="33499"/>
                  </a:moveTo>
                  <a:cubicBezTo>
                    <a:pt x="189982" y="35993"/>
                    <a:pt x="182544" y="36117"/>
                    <a:pt x="175690" y="33863"/>
                  </a:cubicBezTo>
                  <a:cubicBezTo>
                    <a:pt x="159356" y="28103"/>
                    <a:pt x="142658" y="23436"/>
                    <a:pt x="126469" y="17676"/>
                  </a:cubicBezTo>
                  <a:cubicBezTo>
                    <a:pt x="122240" y="20250"/>
                    <a:pt x="118740" y="23772"/>
                    <a:pt x="116116" y="27957"/>
                  </a:cubicBezTo>
                  <a:cubicBezTo>
                    <a:pt x="109699" y="39843"/>
                    <a:pt x="102553" y="30947"/>
                    <a:pt x="116116" y="13373"/>
                  </a:cubicBezTo>
                  <a:cubicBezTo>
                    <a:pt x="112105" y="11696"/>
                    <a:pt x="108095" y="9946"/>
                    <a:pt x="104157" y="8050"/>
                  </a:cubicBezTo>
                  <a:cubicBezTo>
                    <a:pt x="94386" y="10464"/>
                    <a:pt x="84104" y="9428"/>
                    <a:pt x="74989" y="5134"/>
                  </a:cubicBezTo>
                  <a:lnTo>
                    <a:pt x="64270" y="-117"/>
                  </a:lnTo>
                  <a:cubicBezTo>
                    <a:pt x="63322" y="10821"/>
                    <a:pt x="51510" y="16290"/>
                    <a:pt x="52458" y="27665"/>
                  </a:cubicBezTo>
                  <a:cubicBezTo>
                    <a:pt x="53406" y="39041"/>
                    <a:pt x="28394" y="21248"/>
                    <a:pt x="27446" y="48228"/>
                  </a:cubicBezTo>
                  <a:cubicBezTo>
                    <a:pt x="26498" y="75208"/>
                    <a:pt x="-11346" y="90959"/>
                    <a:pt x="3383" y="100074"/>
                  </a:cubicBezTo>
                  <a:cubicBezTo>
                    <a:pt x="18112" y="109188"/>
                    <a:pt x="62448" y="89282"/>
                    <a:pt x="92417" y="90302"/>
                  </a:cubicBezTo>
                  <a:cubicBezTo>
                    <a:pt x="122386" y="91323"/>
                    <a:pt x="206535" y="65510"/>
                    <a:pt x="209524" y="48228"/>
                  </a:cubicBezTo>
                  <a:cubicBezTo>
                    <a:pt x="210472" y="41009"/>
                    <a:pt x="204712" y="36926"/>
                    <a:pt x="196763" y="33499"/>
                  </a:cubicBezTo>
                  <a:close/>
                </a:path>
              </a:pathLst>
            </a:custGeom>
            <a:grpFill/>
            <a:ln w="3175" cap="flat">
              <a:solidFill>
                <a:srgbClr val="F3F3F3"/>
              </a:solidFill>
              <a:prstDash val="solid"/>
              <a:miter/>
            </a:ln>
          </p:spPr>
          <p:txBody>
            <a:bodyPr rtlCol="0" anchor="ctr"/>
            <a:lstStyle/>
            <a:p>
              <a:endParaRPr lang="pt-PT"/>
            </a:p>
          </p:txBody>
        </p:sp>
        <p:sp>
          <p:nvSpPr>
            <p:cNvPr id="280" name="Forma livre: Forma 279">
              <a:extLst>
                <a:ext uri="{FF2B5EF4-FFF2-40B4-BE49-F238E27FC236}">
                  <a16:creationId xmlns:a16="http://schemas.microsoft.com/office/drawing/2014/main" id="{2570834D-036A-42B9-9657-8FFF9DBA9B13}"/>
                </a:ext>
              </a:extLst>
            </p:cNvPr>
            <p:cNvSpPr/>
            <p:nvPr/>
          </p:nvSpPr>
          <p:spPr>
            <a:xfrm>
              <a:off x="10367705" y="836639"/>
              <a:ext cx="241276" cy="91760"/>
            </a:xfrm>
            <a:custGeom>
              <a:avLst/>
              <a:gdLst>
                <a:gd name="connsiteX0" fmla="*/ 221817 w 241276"/>
                <a:gd name="connsiteY0" fmla="*/ 15589 h 91760"/>
                <a:gd name="connsiteX1" fmla="*/ 179962 w 241276"/>
                <a:gd name="connsiteY1" fmla="*/ 5818 h 91760"/>
                <a:gd name="connsiteX2" fmla="*/ 150794 w 241276"/>
                <a:gd name="connsiteY2" fmla="*/ 18871 h 91760"/>
                <a:gd name="connsiteX3" fmla="*/ 100918 w 241276"/>
                <a:gd name="connsiteY3" fmla="*/ 11141 h 91760"/>
                <a:gd name="connsiteX4" fmla="*/ 100918 w 241276"/>
                <a:gd name="connsiteY4" fmla="*/ 13475 h 91760"/>
                <a:gd name="connsiteX5" fmla="*/ 71167 w 241276"/>
                <a:gd name="connsiteY5" fmla="*/ 4360 h 91760"/>
                <a:gd name="connsiteX6" fmla="*/ 46302 w 241276"/>
                <a:gd name="connsiteY6" fmla="*/ 276 h 91760"/>
                <a:gd name="connsiteX7" fmla="*/ 9259 w 241276"/>
                <a:gd name="connsiteY7" fmla="*/ 74945 h 91760"/>
                <a:gd name="connsiteX8" fmla="*/ 19614 w 241276"/>
                <a:gd name="connsiteY8" fmla="*/ 91643 h 91760"/>
                <a:gd name="connsiteX9" fmla="*/ 56073 w 241276"/>
                <a:gd name="connsiteY9" fmla="*/ 80414 h 91760"/>
                <a:gd name="connsiteX10" fmla="*/ 88084 w 241276"/>
                <a:gd name="connsiteY10" fmla="*/ 86904 h 91760"/>
                <a:gd name="connsiteX11" fmla="*/ 148096 w 241276"/>
                <a:gd name="connsiteY11" fmla="*/ 80414 h 91760"/>
                <a:gd name="connsiteX12" fmla="*/ 145106 w 241276"/>
                <a:gd name="connsiteY12" fmla="*/ 38340 h 91760"/>
                <a:gd name="connsiteX13" fmla="*/ 163117 w 241276"/>
                <a:gd name="connsiteY13" fmla="*/ 44757 h 91760"/>
                <a:gd name="connsiteX14" fmla="*/ 206868 w 241276"/>
                <a:gd name="connsiteY14" fmla="*/ 78299 h 91760"/>
                <a:gd name="connsiteX15" fmla="*/ 230859 w 241276"/>
                <a:gd name="connsiteY15" fmla="*/ 46944 h 91760"/>
                <a:gd name="connsiteX16" fmla="*/ 221817 w 241276"/>
                <a:gd name="connsiteY16" fmla="*/ 15589 h 9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276" h="91760">
                  <a:moveTo>
                    <a:pt x="221817" y="15589"/>
                  </a:moveTo>
                  <a:cubicBezTo>
                    <a:pt x="208983" y="8611"/>
                    <a:pt x="194545" y="5235"/>
                    <a:pt x="179962" y="5818"/>
                  </a:cubicBezTo>
                  <a:cubicBezTo>
                    <a:pt x="173180" y="14962"/>
                    <a:pt x="162097" y="19913"/>
                    <a:pt x="150794" y="18871"/>
                  </a:cubicBezTo>
                  <a:cubicBezTo>
                    <a:pt x="133949" y="17857"/>
                    <a:pt x="117252" y="15268"/>
                    <a:pt x="100918" y="11141"/>
                  </a:cubicBezTo>
                  <a:cubicBezTo>
                    <a:pt x="100918" y="11943"/>
                    <a:pt x="100918" y="12673"/>
                    <a:pt x="100918" y="13475"/>
                  </a:cubicBezTo>
                  <a:cubicBezTo>
                    <a:pt x="100407" y="26892"/>
                    <a:pt x="86844" y="16975"/>
                    <a:pt x="71167" y="4360"/>
                  </a:cubicBezTo>
                  <a:cubicBezTo>
                    <a:pt x="62927" y="2683"/>
                    <a:pt x="54687" y="1224"/>
                    <a:pt x="46302" y="276"/>
                  </a:cubicBezTo>
                  <a:cubicBezTo>
                    <a:pt x="-512" y="-4901"/>
                    <a:pt x="-9773" y="42205"/>
                    <a:pt x="9259" y="74945"/>
                  </a:cubicBezTo>
                  <a:cubicBezTo>
                    <a:pt x="12614" y="80706"/>
                    <a:pt x="16114" y="86248"/>
                    <a:pt x="19614" y="91643"/>
                  </a:cubicBezTo>
                  <a:cubicBezTo>
                    <a:pt x="32082" y="89113"/>
                    <a:pt x="44333" y="85351"/>
                    <a:pt x="56073" y="80414"/>
                  </a:cubicBezTo>
                  <a:cubicBezTo>
                    <a:pt x="68032" y="76112"/>
                    <a:pt x="69053" y="99883"/>
                    <a:pt x="88084" y="86904"/>
                  </a:cubicBezTo>
                  <a:cubicBezTo>
                    <a:pt x="107116" y="73924"/>
                    <a:pt x="126075" y="80414"/>
                    <a:pt x="148096" y="80414"/>
                  </a:cubicBezTo>
                  <a:cubicBezTo>
                    <a:pt x="170118" y="80414"/>
                    <a:pt x="144085" y="51247"/>
                    <a:pt x="145106" y="38340"/>
                  </a:cubicBezTo>
                  <a:cubicBezTo>
                    <a:pt x="146127" y="25433"/>
                    <a:pt x="171139" y="34038"/>
                    <a:pt x="163117" y="44757"/>
                  </a:cubicBezTo>
                  <a:cubicBezTo>
                    <a:pt x="155096" y="55476"/>
                    <a:pt x="175149" y="80414"/>
                    <a:pt x="206868" y="78299"/>
                  </a:cubicBezTo>
                  <a:cubicBezTo>
                    <a:pt x="238588" y="76185"/>
                    <a:pt x="214890" y="54528"/>
                    <a:pt x="230859" y="46944"/>
                  </a:cubicBezTo>
                  <a:cubicBezTo>
                    <a:pt x="246828" y="39361"/>
                    <a:pt x="244859" y="30756"/>
                    <a:pt x="221817" y="15589"/>
                  </a:cubicBezTo>
                  <a:close/>
                </a:path>
              </a:pathLst>
            </a:custGeom>
            <a:grpFill/>
            <a:ln w="3175" cap="flat">
              <a:solidFill>
                <a:srgbClr val="F3F3F3"/>
              </a:solidFill>
              <a:prstDash val="solid"/>
              <a:miter/>
            </a:ln>
          </p:spPr>
          <p:txBody>
            <a:bodyPr rtlCol="0" anchor="ctr"/>
            <a:lstStyle/>
            <a:p>
              <a:endParaRPr lang="pt-PT"/>
            </a:p>
          </p:txBody>
        </p:sp>
        <p:sp>
          <p:nvSpPr>
            <p:cNvPr id="281" name="Forma livre: Forma 280">
              <a:extLst>
                <a:ext uri="{FF2B5EF4-FFF2-40B4-BE49-F238E27FC236}">
                  <a16:creationId xmlns:a16="http://schemas.microsoft.com/office/drawing/2014/main" id="{F8CC22B7-B6F1-4621-87D7-B6ECAC447B3B}"/>
                </a:ext>
              </a:extLst>
            </p:cNvPr>
            <p:cNvSpPr/>
            <p:nvPr/>
          </p:nvSpPr>
          <p:spPr>
            <a:xfrm>
              <a:off x="10646878" y="872614"/>
              <a:ext cx="166174" cy="57535"/>
            </a:xfrm>
            <a:custGeom>
              <a:avLst/>
              <a:gdLst>
                <a:gd name="connsiteX0" fmla="*/ 55085 w 166174"/>
                <a:gd name="connsiteY0" fmla="*/ 39116 h 57535"/>
                <a:gd name="connsiteX1" fmla="*/ 129681 w 166174"/>
                <a:gd name="connsiteY1" fmla="*/ 57418 h 57535"/>
                <a:gd name="connsiteX2" fmla="*/ 166140 w 166174"/>
                <a:gd name="connsiteY2" fmla="*/ 41231 h 57535"/>
                <a:gd name="connsiteX3" fmla="*/ 111086 w 166174"/>
                <a:gd name="connsiteY3" fmla="*/ 22855 h 57535"/>
                <a:gd name="connsiteX4" fmla="*/ 72075 w 166174"/>
                <a:gd name="connsiteY4" fmla="*/ 14251 h 57535"/>
                <a:gd name="connsiteX5" fmla="*/ 26063 w 166174"/>
                <a:gd name="connsiteY5" fmla="*/ 3386 h 57535"/>
                <a:gd name="connsiteX6" fmla="*/ 3021 w 166174"/>
                <a:gd name="connsiteY6" fmla="*/ 28251 h 57535"/>
                <a:gd name="connsiteX7" fmla="*/ 30803 w 166174"/>
                <a:gd name="connsiteY7" fmla="*/ 39991 h 57535"/>
                <a:gd name="connsiteX8" fmla="*/ 55085 w 166174"/>
                <a:gd name="connsiteY8" fmla="*/ 39116 h 57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4" h="57535">
                  <a:moveTo>
                    <a:pt x="55085" y="39116"/>
                  </a:moveTo>
                  <a:cubicBezTo>
                    <a:pt x="79440" y="47203"/>
                    <a:pt x="104378" y="53320"/>
                    <a:pt x="129681" y="57418"/>
                  </a:cubicBezTo>
                  <a:cubicBezTo>
                    <a:pt x="151556" y="54429"/>
                    <a:pt x="165192" y="48012"/>
                    <a:pt x="166140" y="41231"/>
                  </a:cubicBezTo>
                  <a:cubicBezTo>
                    <a:pt x="167161" y="30439"/>
                    <a:pt x="124139" y="14251"/>
                    <a:pt x="111086" y="22855"/>
                  </a:cubicBezTo>
                  <a:cubicBezTo>
                    <a:pt x="98034" y="31459"/>
                    <a:pt x="88116" y="8782"/>
                    <a:pt x="72075" y="14251"/>
                  </a:cubicBezTo>
                  <a:cubicBezTo>
                    <a:pt x="56033" y="19720"/>
                    <a:pt x="34084" y="18553"/>
                    <a:pt x="26063" y="3386"/>
                  </a:cubicBezTo>
                  <a:cubicBezTo>
                    <a:pt x="18042" y="-11781"/>
                    <a:pt x="-9011" y="27157"/>
                    <a:pt x="3021" y="28251"/>
                  </a:cubicBezTo>
                  <a:cubicBezTo>
                    <a:pt x="13084" y="29906"/>
                    <a:pt x="22636" y="33931"/>
                    <a:pt x="30803" y="39991"/>
                  </a:cubicBezTo>
                  <a:cubicBezTo>
                    <a:pt x="38532" y="36804"/>
                    <a:pt x="47136" y="36491"/>
                    <a:pt x="55085" y="39116"/>
                  </a:cubicBezTo>
                  <a:close/>
                </a:path>
              </a:pathLst>
            </a:custGeom>
            <a:grpFill/>
            <a:ln w="3175" cap="flat">
              <a:solidFill>
                <a:srgbClr val="F3F3F3"/>
              </a:solidFill>
              <a:prstDash val="solid"/>
              <a:miter/>
            </a:ln>
          </p:spPr>
          <p:txBody>
            <a:bodyPr rtlCol="0" anchor="ctr"/>
            <a:lstStyle/>
            <a:p>
              <a:endParaRPr lang="pt-PT"/>
            </a:p>
          </p:txBody>
        </p:sp>
        <p:sp>
          <p:nvSpPr>
            <p:cNvPr id="282" name="Forma livre: Forma 281">
              <a:extLst>
                <a:ext uri="{FF2B5EF4-FFF2-40B4-BE49-F238E27FC236}">
                  <a16:creationId xmlns:a16="http://schemas.microsoft.com/office/drawing/2014/main" id="{AC85E58F-9C2A-46F4-BE37-D88669AC4F91}"/>
                </a:ext>
              </a:extLst>
            </p:cNvPr>
            <p:cNvSpPr/>
            <p:nvPr/>
          </p:nvSpPr>
          <p:spPr>
            <a:xfrm>
              <a:off x="7857975" y="428396"/>
              <a:ext cx="76303" cy="23348"/>
            </a:xfrm>
            <a:custGeom>
              <a:avLst/>
              <a:gdLst>
                <a:gd name="connsiteX0" fmla="*/ 45150 w 76303"/>
                <a:gd name="connsiteY0" fmla="*/ -117 h 23348"/>
                <a:gd name="connsiteX1" fmla="*/ 41067 w 76303"/>
                <a:gd name="connsiteY1" fmla="*/ 467 h 23348"/>
                <a:gd name="connsiteX2" fmla="*/ 1035 w 76303"/>
                <a:gd name="connsiteY2" fmla="*/ 16728 h 23348"/>
                <a:gd name="connsiteX3" fmla="*/ 57109 w 76303"/>
                <a:gd name="connsiteY3" fmla="*/ 19936 h 23348"/>
                <a:gd name="connsiteX4" fmla="*/ 76287 w 76303"/>
                <a:gd name="connsiteY4" fmla="*/ 14905 h 23348"/>
                <a:gd name="connsiteX5" fmla="*/ 45150 w 76303"/>
                <a:gd name="connsiteY5" fmla="*/ -117 h 2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03" h="23348">
                  <a:moveTo>
                    <a:pt x="45150" y="-117"/>
                  </a:moveTo>
                  <a:cubicBezTo>
                    <a:pt x="43838" y="445"/>
                    <a:pt x="42452" y="649"/>
                    <a:pt x="41067" y="467"/>
                  </a:cubicBezTo>
                  <a:cubicBezTo>
                    <a:pt x="31077" y="-554"/>
                    <a:pt x="-6768" y="7321"/>
                    <a:pt x="1035" y="16728"/>
                  </a:cubicBezTo>
                  <a:cubicBezTo>
                    <a:pt x="10077" y="27519"/>
                    <a:pt x="38077" y="22123"/>
                    <a:pt x="57109" y="19936"/>
                  </a:cubicBezTo>
                  <a:cubicBezTo>
                    <a:pt x="63745" y="19316"/>
                    <a:pt x="70235" y="17617"/>
                    <a:pt x="76287" y="14905"/>
                  </a:cubicBezTo>
                  <a:cubicBezTo>
                    <a:pt x="65641" y="10384"/>
                    <a:pt x="55432" y="5134"/>
                    <a:pt x="45150" y="-117"/>
                  </a:cubicBezTo>
                  <a:close/>
                </a:path>
              </a:pathLst>
            </a:custGeom>
            <a:grpFill/>
            <a:ln w="3175" cap="flat">
              <a:solidFill>
                <a:srgbClr val="F3F3F3"/>
              </a:solidFill>
              <a:prstDash val="solid"/>
              <a:miter/>
            </a:ln>
          </p:spPr>
          <p:txBody>
            <a:bodyPr rtlCol="0" anchor="ctr"/>
            <a:lstStyle/>
            <a:p>
              <a:endParaRPr lang="pt-PT"/>
            </a:p>
          </p:txBody>
        </p:sp>
        <p:sp>
          <p:nvSpPr>
            <p:cNvPr id="283" name="Forma livre: Forma 282">
              <a:extLst>
                <a:ext uri="{FF2B5EF4-FFF2-40B4-BE49-F238E27FC236}">
                  <a16:creationId xmlns:a16="http://schemas.microsoft.com/office/drawing/2014/main" id="{1F55005B-BDDA-498E-B122-5058380194B6}"/>
                </a:ext>
              </a:extLst>
            </p:cNvPr>
            <p:cNvSpPr/>
            <p:nvPr/>
          </p:nvSpPr>
          <p:spPr>
            <a:xfrm>
              <a:off x="10438100" y="963244"/>
              <a:ext cx="37467" cy="21780"/>
            </a:xfrm>
            <a:custGeom>
              <a:avLst/>
              <a:gdLst>
                <a:gd name="connsiteX0" fmla="*/ 37450 w 37467"/>
                <a:gd name="connsiteY0" fmla="*/ 5654 h 21780"/>
                <a:gd name="connsiteX1" fmla="*/ 5439 w 37467"/>
                <a:gd name="connsiteY1" fmla="*/ 19728 h 21780"/>
                <a:gd name="connsiteX2" fmla="*/ 37450 w 37467"/>
                <a:gd name="connsiteY2" fmla="*/ 5654 h 21780"/>
              </a:gdLst>
              <a:ahLst/>
              <a:cxnLst>
                <a:cxn ang="0">
                  <a:pos x="connsiteX0" y="connsiteY0"/>
                </a:cxn>
                <a:cxn ang="0">
                  <a:pos x="connsiteX1" y="connsiteY1"/>
                </a:cxn>
                <a:cxn ang="0">
                  <a:pos x="connsiteX2" y="connsiteY2"/>
                </a:cxn>
              </a:cxnLst>
              <a:rect l="l" t="t" r="r" b="b"/>
              <a:pathLst>
                <a:path w="37467" h="21780">
                  <a:moveTo>
                    <a:pt x="37450" y="5654"/>
                  </a:moveTo>
                  <a:cubicBezTo>
                    <a:pt x="37450" y="-10534"/>
                    <a:pt x="-17093" y="11634"/>
                    <a:pt x="5439" y="19728"/>
                  </a:cubicBezTo>
                  <a:cubicBezTo>
                    <a:pt x="17398" y="24030"/>
                    <a:pt x="37450" y="21915"/>
                    <a:pt x="37450" y="5654"/>
                  </a:cubicBezTo>
                  <a:close/>
                </a:path>
              </a:pathLst>
            </a:custGeom>
            <a:grpFill/>
            <a:ln w="3175" cap="flat">
              <a:solidFill>
                <a:srgbClr val="F3F3F3"/>
              </a:solidFill>
              <a:prstDash val="solid"/>
              <a:miter/>
            </a:ln>
          </p:spPr>
          <p:txBody>
            <a:bodyPr rtlCol="0" anchor="ctr"/>
            <a:lstStyle/>
            <a:p>
              <a:endParaRPr lang="pt-PT"/>
            </a:p>
          </p:txBody>
        </p:sp>
        <p:sp>
          <p:nvSpPr>
            <p:cNvPr id="284" name="Forma livre: Forma 283">
              <a:extLst>
                <a:ext uri="{FF2B5EF4-FFF2-40B4-BE49-F238E27FC236}">
                  <a16:creationId xmlns:a16="http://schemas.microsoft.com/office/drawing/2014/main" id="{2E047EA8-DC72-463C-A288-8E4E15B5D3F7}"/>
                </a:ext>
              </a:extLst>
            </p:cNvPr>
            <p:cNvSpPr/>
            <p:nvPr/>
          </p:nvSpPr>
          <p:spPr>
            <a:xfrm>
              <a:off x="10455472" y="994272"/>
              <a:ext cx="105410" cy="47266"/>
            </a:xfrm>
            <a:custGeom>
              <a:avLst/>
              <a:gdLst>
                <a:gd name="connsiteX0" fmla="*/ 100070 w 105410"/>
                <a:gd name="connsiteY0" fmla="*/ 45941 h 47266"/>
                <a:gd name="connsiteX1" fmla="*/ 56319 w 105410"/>
                <a:gd name="connsiteY1" fmla="*/ 586 h 47266"/>
                <a:gd name="connsiteX2" fmla="*/ 318 w 105410"/>
                <a:gd name="connsiteY2" fmla="*/ 28659 h 47266"/>
                <a:gd name="connsiteX3" fmla="*/ 100070 w 105410"/>
                <a:gd name="connsiteY3" fmla="*/ 45941 h 47266"/>
              </a:gdLst>
              <a:ahLst/>
              <a:cxnLst>
                <a:cxn ang="0">
                  <a:pos x="connsiteX0" y="connsiteY0"/>
                </a:cxn>
                <a:cxn ang="0">
                  <a:pos x="connsiteX1" y="connsiteY1"/>
                </a:cxn>
                <a:cxn ang="0">
                  <a:pos x="connsiteX2" y="connsiteY2"/>
                </a:cxn>
                <a:cxn ang="0">
                  <a:pos x="connsiteX3" y="connsiteY3"/>
                </a:cxn>
              </a:cxnLst>
              <a:rect l="l" t="t" r="r" b="b"/>
              <a:pathLst>
                <a:path w="105410" h="47266">
                  <a:moveTo>
                    <a:pt x="100070" y="45941"/>
                  </a:moveTo>
                  <a:cubicBezTo>
                    <a:pt x="118082" y="41639"/>
                    <a:pt x="87092" y="5982"/>
                    <a:pt x="56319" y="586"/>
                  </a:cubicBezTo>
                  <a:cubicBezTo>
                    <a:pt x="25548" y="-4810"/>
                    <a:pt x="-3474" y="22461"/>
                    <a:pt x="318" y="28659"/>
                  </a:cubicBezTo>
                  <a:cubicBezTo>
                    <a:pt x="9068" y="42733"/>
                    <a:pt x="82060" y="50243"/>
                    <a:pt x="100070" y="45941"/>
                  </a:cubicBezTo>
                  <a:close/>
                </a:path>
              </a:pathLst>
            </a:custGeom>
            <a:grpFill/>
            <a:ln w="3175" cap="flat">
              <a:solidFill>
                <a:srgbClr val="F3F3F3"/>
              </a:solidFill>
              <a:prstDash val="solid"/>
              <a:miter/>
            </a:ln>
          </p:spPr>
          <p:txBody>
            <a:bodyPr rtlCol="0" anchor="ctr"/>
            <a:lstStyle/>
            <a:p>
              <a:endParaRPr lang="pt-PT"/>
            </a:p>
          </p:txBody>
        </p:sp>
        <p:sp>
          <p:nvSpPr>
            <p:cNvPr id="285" name="Forma livre: Forma 284">
              <a:extLst>
                <a:ext uri="{FF2B5EF4-FFF2-40B4-BE49-F238E27FC236}">
                  <a16:creationId xmlns:a16="http://schemas.microsoft.com/office/drawing/2014/main" id="{0B06F4E6-4971-489A-9039-25E091838442}"/>
                </a:ext>
              </a:extLst>
            </p:cNvPr>
            <p:cNvSpPr/>
            <p:nvPr/>
          </p:nvSpPr>
          <p:spPr>
            <a:xfrm>
              <a:off x="7498247" y="481263"/>
              <a:ext cx="43292" cy="17726"/>
            </a:xfrm>
            <a:custGeom>
              <a:avLst/>
              <a:gdLst>
                <a:gd name="connsiteX0" fmla="*/ 43276 w 43292"/>
                <a:gd name="connsiteY0" fmla="*/ 7029 h 17726"/>
                <a:gd name="connsiteX1" fmla="*/ 1274 w 43292"/>
                <a:gd name="connsiteY1" fmla="*/ 12425 h 17726"/>
                <a:gd name="connsiteX2" fmla="*/ 43276 w 43292"/>
                <a:gd name="connsiteY2" fmla="*/ 7029 h 17726"/>
              </a:gdLst>
              <a:ahLst/>
              <a:cxnLst>
                <a:cxn ang="0">
                  <a:pos x="connsiteX0" y="connsiteY0"/>
                </a:cxn>
                <a:cxn ang="0">
                  <a:pos x="connsiteX1" y="connsiteY1"/>
                </a:cxn>
                <a:cxn ang="0">
                  <a:pos x="connsiteX2" y="connsiteY2"/>
                </a:cxn>
              </a:cxnLst>
              <a:rect l="l" t="t" r="r" b="b"/>
              <a:pathLst>
                <a:path w="43292" h="17726">
                  <a:moveTo>
                    <a:pt x="43276" y="7029"/>
                  </a:moveTo>
                  <a:cubicBezTo>
                    <a:pt x="43276" y="-10253"/>
                    <a:pt x="-8788" y="8779"/>
                    <a:pt x="1274" y="12425"/>
                  </a:cubicBezTo>
                  <a:cubicBezTo>
                    <a:pt x="11337" y="16071"/>
                    <a:pt x="43276" y="24311"/>
                    <a:pt x="43276" y="7029"/>
                  </a:cubicBezTo>
                  <a:close/>
                </a:path>
              </a:pathLst>
            </a:custGeom>
            <a:grpFill/>
            <a:ln w="3175" cap="flat">
              <a:solidFill>
                <a:srgbClr val="F3F3F3"/>
              </a:solidFill>
              <a:prstDash val="solid"/>
              <a:miter/>
            </a:ln>
          </p:spPr>
          <p:txBody>
            <a:bodyPr rtlCol="0" anchor="ctr"/>
            <a:lstStyle/>
            <a:p>
              <a:endParaRPr lang="pt-PT"/>
            </a:p>
          </p:txBody>
        </p:sp>
        <p:sp>
          <p:nvSpPr>
            <p:cNvPr id="286" name="Forma livre: Forma 285">
              <a:extLst>
                <a:ext uri="{FF2B5EF4-FFF2-40B4-BE49-F238E27FC236}">
                  <a16:creationId xmlns:a16="http://schemas.microsoft.com/office/drawing/2014/main" id="{6F545AE5-0528-407D-8382-BFBAF8B19300}"/>
                </a:ext>
              </a:extLst>
            </p:cNvPr>
            <p:cNvSpPr/>
            <p:nvPr/>
          </p:nvSpPr>
          <p:spPr>
            <a:xfrm>
              <a:off x="6379653" y="2100486"/>
              <a:ext cx="106315" cy="49534"/>
            </a:xfrm>
            <a:custGeom>
              <a:avLst/>
              <a:gdLst>
                <a:gd name="connsiteX0" fmla="*/ 87559 w 106315"/>
                <a:gd name="connsiteY0" fmla="*/ 11412 h 49534"/>
                <a:gd name="connsiteX1" fmla="*/ 67287 w 106315"/>
                <a:gd name="connsiteY1" fmla="*/ 3318 h 49534"/>
                <a:gd name="connsiteX2" fmla="*/ 46797 w 106315"/>
                <a:gd name="connsiteY2" fmla="*/ 1276 h 49534"/>
                <a:gd name="connsiteX3" fmla="*/ 52047 w 106315"/>
                <a:gd name="connsiteY3" fmla="*/ 6818 h 49534"/>
                <a:gd name="connsiteX4" fmla="*/ 41036 w 106315"/>
                <a:gd name="connsiteY4" fmla="*/ 26798 h 49534"/>
                <a:gd name="connsiteX5" fmla="*/ 25067 w 106315"/>
                <a:gd name="connsiteY5" fmla="*/ 26798 h 49534"/>
                <a:gd name="connsiteX6" fmla="*/ 2025 w 106315"/>
                <a:gd name="connsiteY6" fmla="*/ 28402 h 49534"/>
                <a:gd name="connsiteX7" fmla="*/ -17 w 106315"/>
                <a:gd name="connsiteY7" fmla="*/ 37006 h 49534"/>
                <a:gd name="connsiteX8" fmla="*/ 17119 w 106315"/>
                <a:gd name="connsiteY8" fmla="*/ 43788 h 49534"/>
                <a:gd name="connsiteX9" fmla="*/ 105059 w 106315"/>
                <a:gd name="connsiteY9" fmla="*/ 47799 h 49534"/>
                <a:gd name="connsiteX10" fmla="*/ 106299 w 106315"/>
                <a:gd name="connsiteY10" fmla="*/ 23516 h 49534"/>
                <a:gd name="connsiteX11" fmla="*/ 87559 w 106315"/>
                <a:gd name="connsiteY11" fmla="*/ 11412 h 4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6315" h="49534">
                  <a:moveTo>
                    <a:pt x="87559" y="11412"/>
                  </a:moveTo>
                  <a:cubicBezTo>
                    <a:pt x="83111" y="13818"/>
                    <a:pt x="71079" y="8933"/>
                    <a:pt x="67287" y="3318"/>
                  </a:cubicBezTo>
                  <a:cubicBezTo>
                    <a:pt x="63496" y="-2297"/>
                    <a:pt x="54964" y="474"/>
                    <a:pt x="46797" y="1276"/>
                  </a:cubicBezTo>
                  <a:cubicBezTo>
                    <a:pt x="49007" y="2625"/>
                    <a:pt x="50822" y="4536"/>
                    <a:pt x="52047" y="6818"/>
                  </a:cubicBezTo>
                  <a:cubicBezTo>
                    <a:pt x="56568" y="15423"/>
                    <a:pt x="34037" y="16516"/>
                    <a:pt x="41036" y="26798"/>
                  </a:cubicBezTo>
                  <a:cubicBezTo>
                    <a:pt x="48037" y="37079"/>
                    <a:pt x="25067" y="37590"/>
                    <a:pt x="25067" y="26798"/>
                  </a:cubicBezTo>
                  <a:cubicBezTo>
                    <a:pt x="25067" y="16006"/>
                    <a:pt x="1004" y="21402"/>
                    <a:pt x="2025" y="28402"/>
                  </a:cubicBezTo>
                  <a:cubicBezTo>
                    <a:pt x="2288" y="31414"/>
                    <a:pt x="1573" y="34432"/>
                    <a:pt x="-17" y="37006"/>
                  </a:cubicBezTo>
                  <a:cubicBezTo>
                    <a:pt x="6546" y="39559"/>
                    <a:pt x="14129" y="42475"/>
                    <a:pt x="17119" y="43788"/>
                  </a:cubicBezTo>
                  <a:cubicBezTo>
                    <a:pt x="21640" y="45757"/>
                    <a:pt x="81652" y="52465"/>
                    <a:pt x="105059" y="47799"/>
                  </a:cubicBezTo>
                  <a:cubicBezTo>
                    <a:pt x="104870" y="39683"/>
                    <a:pt x="105285" y="31567"/>
                    <a:pt x="106299" y="23516"/>
                  </a:cubicBezTo>
                  <a:cubicBezTo>
                    <a:pt x="106299" y="17027"/>
                    <a:pt x="92080" y="8933"/>
                    <a:pt x="87559" y="11412"/>
                  </a:cubicBezTo>
                  <a:close/>
                </a:path>
              </a:pathLst>
            </a:custGeom>
            <a:grpFill/>
            <a:ln w="3175" cap="flat">
              <a:solidFill>
                <a:srgbClr val="F3F3F3"/>
              </a:solidFill>
              <a:prstDash val="solid"/>
              <a:miter/>
            </a:ln>
          </p:spPr>
          <p:txBody>
            <a:bodyPr rtlCol="0" anchor="ctr"/>
            <a:lstStyle/>
            <a:p>
              <a:endParaRPr lang="pt-PT"/>
            </a:p>
          </p:txBody>
        </p:sp>
        <p:sp>
          <p:nvSpPr>
            <p:cNvPr id="287" name="Forma livre: Forma 286">
              <a:extLst>
                <a:ext uri="{FF2B5EF4-FFF2-40B4-BE49-F238E27FC236}">
                  <a16:creationId xmlns:a16="http://schemas.microsoft.com/office/drawing/2014/main" id="{082D2F1C-2721-4DB2-BA97-DDF596CBC737}"/>
                </a:ext>
              </a:extLst>
            </p:cNvPr>
            <p:cNvSpPr/>
            <p:nvPr/>
          </p:nvSpPr>
          <p:spPr>
            <a:xfrm>
              <a:off x="10496444" y="2208268"/>
              <a:ext cx="60717" cy="355540"/>
            </a:xfrm>
            <a:custGeom>
              <a:avLst/>
              <a:gdLst>
                <a:gd name="connsiteX0" fmla="*/ 49327 w 60717"/>
                <a:gd name="connsiteY0" fmla="*/ 322767 h 355540"/>
                <a:gd name="connsiteX1" fmla="*/ 26285 w 60717"/>
                <a:gd name="connsiteY1" fmla="*/ 279526 h 355540"/>
                <a:gd name="connsiteX2" fmla="*/ 36348 w 60717"/>
                <a:gd name="connsiteY2" fmla="*/ 220171 h 355540"/>
                <a:gd name="connsiteX3" fmla="*/ 59171 w 60717"/>
                <a:gd name="connsiteY3" fmla="*/ 204931 h 355540"/>
                <a:gd name="connsiteX4" fmla="*/ 51879 w 60717"/>
                <a:gd name="connsiteY4" fmla="*/ 161179 h 355540"/>
                <a:gd name="connsiteX5" fmla="*/ 31536 w 60717"/>
                <a:gd name="connsiteY5" fmla="*/ 69521 h 355540"/>
                <a:gd name="connsiteX6" fmla="*/ 2368 w 60717"/>
                <a:gd name="connsiteY6" fmla="*/ -117 h 355540"/>
                <a:gd name="connsiteX7" fmla="*/ 1930 w 60717"/>
                <a:gd name="connsiteY7" fmla="*/ 36343 h 355540"/>
                <a:gd name="connsiteX8" fmla="*/ 12941 w 60717"/>
                <a:gd name="connsiteY8" fmla="*/ 108678 h 355540"/>
                <a:gd name="connsiteX9" fmla="*/ 9951 w 60717"/>
                <a:gd name="connsiteY9" fmla="*/ 249119 h 355540"/>
                <a:gd name="connsiteX10" fmla="*/ 3972 w 60717"/>
                <a:gd name="connsiteY10" fmla="*/ 351716 h 355540"/>
                <a:gd name="connsiteX11" fmla="*/ 25848 w 60717"/>
                <a:gd name="connsiteY11" fmla="*/ 327944 h 355540"/>
                <a:gd name="connsiteX12" fmla="*/ 55015 w 60717"/>
                <a:gd name="connsiteY12" fmla="*/ 354924 h 355540"/>
                <a:gd name="connsiteX13" fmla="*/ 49327 w 60717"/>
                <a:gd name="connsiteY13" fmla="*/ 322767 h 3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717" h="355540">
                  <a:moveTo>
                    <a:pt x="49327" y="322767"/>
                  </a:moveTo>
                  <a:cubicBezTo>
                    <a:pt x="39337" y="324882"/>
                    <a:pt x="31317" y="296808"/>
                    <a:pt x="26285" y="279526"/>
                  </a:cubicBezTo>
                  <a:cubicBezTo>
                    <a:pt x="21254" y="262245"/>
                    <a:pt x="36348" y="241755"/>
                    <a:pt x="36348" y="220171"/>
                  </a:cubicBezTo>
                  <a:cubicBezTo>
                    <a:pt x="36348" y="205587"/>
                    <a:pt x="47358" y="201503"/>
                    <a:pt x="59171" y="204931"/>
                  </a:cubicBezTo>
                  <a:cubicBezTo>
                    <a:pt x="56254" y="189399"/>
                    <a:pt x="54286" y="174232"/>
                    <a:pt x="51879" y="161179"/>
                  </a:cubicBezTo>
                  <a:cubicBezTo>
                    <a:pt x="46848" y="130269"/>
                    <a:pt x="39993" y="99665"/>
                    <a:pt x="31536" y="69521"/>
                  </a:cubicBezTo>
                  <a:cubicBezTo>
                    <a:pt x="24244" y="43999"/>
                    <a:pt x="8566" y="24457"/>
                    <a:pt x="2368" y="-117"/>
                  </a:cubicBezTo>
                  <a:cubicBezTo>
                    <a:pt x="-1424" y="6009"/>
                    <a:pt x="6597" y="19571"/>
                    <a:pt x="1930" y="36343"/>
                  </a:cubicBezTo>
                  <a:cubicBezTo>
                    <a:pt x="-4049" y="58218"/>
                    <a:pt x="4920" y="89209"/>
                    <a:pt x="12941" y="108678"/>
                  </a:cubicBezTo>
                  <a:cubicBezTo>
                    <a:pt x="20962" y="128147"/>
                    <a:pt x="1930" y="231838"/>
                    <a:pt x="9951" y="249119"/>
                  </a:cubicBezTo>
                  <a:cubicBezTo>
                    <a:pt x="17972" y="266401"/>
                    <a:pt x="-3101" y="342820"/>
                    <a:pt x="3972" y="351716"/>
                  </a:cubicBezTo>
                  <a:cubicBezTo>
                    <a:pt x="15931" y="366810"/>
                    <a:pt x="7909" y="331153"/>
                    <a:pt x="25848" y="327944"/>
                  </a:cubicBezTo>
                  <a:cubicBezTo>
                    <a:pt x="43785" y="324736"/>
                    <a:pt x="43858" y="349820"/>
                    <a:pt x="55015" y="354924"/>
                  </a:cubicBezTo>
                  <a:cubicBezTo>
                    <a:pt x="66172" y="360029"/>
                    <a:pt x="59098" y="320215"/>
                    <a:pt x="49327" y="322767"/>
                  </a:cubicBezTo>
                  <a:close/>
                </a:path>
              </a:pathLst>
            </a:custGeom>
            <a:grpFill/>
            <a:ln w="3175" cap="flat">
              <a:solidFill>
                <a:srgbClr val="F3F3F3"/>
              </a:solidFill>
              <a:prstDash val="solid"/>
              <a:miter/>
            </a:ln>
          </p:spPr>
          <p:txBody>
            <a:bodyPr rtlCol="0" anchor="ctr"/>
            <a:lstStyle/>
            <a:p>
              <a:endParaRPr lang="pt-PT"/>
            </a:p>
          </p:txBody>
        </p:sp>
        <p:sp>
          <p:nvSpPr>
            <p:cNvPr id="288" name="Forma livre: Forma 287">
              <a:extLst>
                <a:ext uri="{FF2B5EF4-FFF2-40B4-BE49-F238E27FC236}">
                  <a16:creationId xmlns:a16="http://schemas.microsoft.com/office/drawing/2014/main" id="{FB54A67E-9E12-4608-9001-7AC10643B219}"/>
                </a:ext>
              </a:extLst>
            </p:cNvPr>
            <p:cNvSpPr/>
            <p:nvPr/>
          </p:nvSpPr>
          <p:spPr>
            <a:xfrm>
              <a:off x="7351135" y="1286585"/>
              <a:ext cx="73637" cy="48352"/>
            </a:xfrm>
            <a:custGeom>
              <a:avLst/>
              <a:gdLst>
                <a:gd name="connsiteX0" fmla="*/ 6560 w 73637"/>
                <a:gd name="connsiteY0" fmla="*/ 38740 h 48352"/>
                <a:gd name="connsiteX1" fmla="*/ 69634 w 73637"/>
                <a:gd name="connsiteY1" fmla="*/ 24739 h 48352"/>
                <a:gd name="connsiteX2" fmla="*/ 39591 w 73637"/>
                <a:gd name="connsiteY2" fmla="*/ 968 h 48352"/>
                <a:gd name="connsiteX3" fmla="*/ 6560 w 73637"/>
                <a:gd name="connsiteY3" fmla="*/ 38740 h 48352"/>
              </a:gdLst>
              <a:ahLst/>
              <a:cxnLst>
                <a:cxn ang="0">
                  <a:pos x="connsiteX0" y="connsiteY0"/>
                </a:cxn>
                <a:cxn ang="0">
                  <a:pos x="connsiteX1" y="connsiteY1"/>
                </a:cxn>
                <a:cxn ang="0">
                  <a:pos x="connsiteX2" y="connsiteY2"/>
                </a:cxn>
                <a:cxn ang="0">
                  <a:pos x="connsiteX3" y="connsiteY3"/>
                </a:cxn>
              </a:cxnLst>
              <a:rect l="l" t="t" r="r" b="b"/>
              <a:pathLst>
                <a:path w="73637" h="48352">
                  <a:moveTo>
                    <a:pt x="6560" y="38740"/>
                  </a:moveTo>
                  <a:cubicBezTo>
                    <a:pt x="33612" y="65720"/>
                    <a:pt x="56655" y="26854"/>
                    <a:pt x="69634" y="24739"/>
                  </a:cubicBezTo>
                  <a:cubicBezTo>
                    <a:pt x="82613" y="22625"/>
                    <a:pt x="61613" y="7457"/>
                    <a:pt x="39591" y="968"/>
                  </a:cubicBezTo>
                  <a:cubicBezTo>
                    <a:pt x="17570" y="-5522"/>
                    <a:pt x="-13785" y="18395"/>
                    <a:pt x="6560" y="38740"/>
                  </a:cubicBezTo>
                  <a:close/>
                </a:path>
              </a:pathLst>
            </a:custGeom>
            <a:grpFill/>
            <a:ln w="3175" cap="flat">
              <a:solidFill>
                <a:srgbClr val="F3F3F3"/>
              </a:solidFill>
              <a:prstDash val="solid"/>
              <a:miter/>
            </a:ln>
          </p:spPr>
          <p:txBody>
            <a:bodyPr rtlCol="0" anchor="ctr"/>
            <a:lstStyle/>
            <a:p>
              <a:endParaRPr lang="pt-PT"/>
            </a:p>
          </p:txBody>
        </p:sp>
        <p:sp>
          <p:nvSpPr>
            <p:cNvPr id="289" name="Forma livre: Forma 288">
              <a:extLst>
                <a:ext uri="{FF2B5EF4-FFF2-40B4-BE49-F238E27FC236}">
                  <a16:creationId xmlns:a16="http://schemas.microsoft.com/office/drawing/2014/main" id="{D8A3F11C-7AB5-4DD8-A325-1BC28FB37293}"/>
                </a:ext>
              </a:extLst>
            </p:cNvPr>
            <p:cNvSpPr/>
            <p:nvPr/>
          </p:nvSpPr>
          <p:spPr>
            <a:xfrm>
              <a:off x="7743582" y="426169"/>
              <a:ext cx="100025" cy="48739"/>
            </a:xfrm>
            <a:custGeom>
              <a:avLst/>
              <a:gdLst>
                <a:gd name="connsiteX0" fmla="*/ 98437 w 100025"/>
                <a:gd name="connsiteY0" fmla="*/ 27559 h 48739"/>
                <a:gd name="connsiteX1" fmla="*/ 83417 w 100025"/>
                <a:gd name="connsiteY1" fmla="*/ 8163 h 48739"/>
                <a:gd name="connsiteX2" fmla="*/ 28363 w 100025"/>
                <a:gd name="connsiteY2" fmla="*/ 7069 h 48739"/>
                <a:gd name="connsiteX3" fmla="*/ 2404 w 100025"/>
                <a:gd name="connsiteY3" fmla="*/ 40539 h 48739"/>
                <a:gd name="connsiteX4" fmla="*/ 98437 w 100025"/>
                <a:gd name="connsiteY4" fmla="*/ 27559 h 48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25" h="48739">
                  <a:moveTo>
                    <a:pt x="98437" y="27559"/>
                  </a:moveTo>
                  <a:cubicBezTo>
                    <a:pt x="105729" y="17861"/>
                    <a:pt x="85386" y="17861"/>
                    <a:pt x="83417" y="8163"/>
                  </a:cubicBezTo>
                  <a:cubicBezTo>
                    <a:pt x="81448" y="-1535"/>
                    <a:pt x="25082" y="-3723"/>
                    <a:pt x="28363" y="7069"/>
                  </a:cubicBezTo>
                  <a:cubicBezTo>
                    <a:pt x="31645" y="17861"/>
                    <a:pt x="-10357" y="29601"/>
                    <a:pt x="2404" y="40539"/>
                  </a:cubicBezTo>
                  <a:cubicBezTo>
                    <a:pt x="26394" y="61029"/>
                    <a:pt x="91438" y="37257"/>
                    <a:pt x="98437" y="27559"/>
                  </a:cubicBezTo>
                  <a:close/>
                </a:path>
              </a:pathLst>
            </a:custGeom>
            <a:grpFill/>
            <a:ln w="3175" cap="flat">
              <a:solidFill>
                <a:srgbClr val="F3F3F3"/>
              </a:solidFill>
              <a:prstDash val="solid"/>
              <a:miter/>
            </a:ln>
          </p:spPr>
          <p:txBody>
            <a:bodyPr rtlCol="0" anchor="ctr"/>
            <a:lstStyle/>
            <a:p>
              <a:endParaRPr lang="pt-PT"/>
            </a:p>
          </p:txBody>
        </p:sp>
        <p:sp>
          <p:nvSpPr>
            <p:cNvPr id="290" name="Forma livre: Forma 289">
              <a:extLst>
                <a:ext uri="{FF2B5EF4-FFF2-40B4-BE49-F238E27FC236}">
                  <a16:creationId xmlns:a16="http://schemas.microsoft.com/office/drawing/2014/main" id="{BA117DB2-B93A-4136-8104-8F486E6BD134}"/>
                </a:ext>
              </a:extLst>
            </p:cNvPr>
            <p:cNvSpPr/>
            <p:nvPr/>
          </p:nvSpPr>
          <p:spPr>
            <a:xfrm>
              <a:off x="9467011" y="943002"/>
              <a:ext cx="62019" cy="31199"/>
            </a:xfrm>
            <a:custGeom>
              <a:avLst/>
              <a:gdLst>
                <a:gd name="connsiteX0" fmla="*/ 20929 w 62019"/>
                <a:gd name="connsiteY0" fmla="*/ 6500 h 31199"/>
                <a:gd name="connsiteX1" fmla="*/ 949 w 62019"/>
                <a:gd name="connsiteY1" fmla="*/ 23782 h 31199"/>
                <a:gd name="connsiteX2" fmla="*/ 61982 w 62019"/>
                <a:gd name="connsiteY2" fmla="*/ 12917 h 31199"/>
                <a:gd name="connsiteX3" fmla="*/ 20929 w 62019"/>
                <a:gd name="connsiteY3" fmla="*/ 6500 h 31199"/>
              </a:gdLst>
              <a:ahLst/>
              <a:cxnLst>
                <a:cxn ang="0">
                  <a:pos x="connsiteX0" y="connsiteY0"/>
                </a:cxn>
                <a:cxn ang="0">
                  <a:pos x="connsiteX1" y="connsiteY1"/>
                </a:cxn>
                <a:cxn ang="0">
                  <a:pos x="connsiteX2" y="connsiteY2"/>
                </a:cxn>
                <a:cxn ang="0">
                  <a:pos x="connsiteX3" y="connsiteY3"/>
                </a:cxn>
              </a:cxnLst>
              <a:rect l="l" t="t" r="r" b="b"/>
              <a:pathLst>
                <a:path w="62019" h="31199">
                  <a:moveTo>
                    <a:pt x="20929" y="6500"/>
                  </a:moveTo>
                  <a:cubicBezTo>
                    <a:pt x="16918" y="15104"/>
                    <a:pt x="-4811" y="15688"/>
                    <a:pt x="949" y="23782"/>
                  </a:cubicBezTo>
                  <a:cubicBezTo>
                    <a:pt x="10939" y="37782"/>
                    <a:pt x="60961" y="30271"/>
                    <a:pt x="61982" y="12917"/>
                  </a:cubicBezTo>
                  <a:cubicBezTo>
                    <a:pt x="63002" y="-4438"/>
                    <a:pt x="24939" y="-2177"/>
                    <a:pt x="20929" y="6500"/>
                  </a:cubicBezTo>
                  <a:close/>
                </a:path>
              </a:pathLst>
            </a:custGeom>
            <a:grpFill/>
            <a:ln w="3175" cap="flat">
              <a:solidFill>
                <a:srgbClr val="F3F3F3"/>
              </a:solidFill>
              <a:prstDash val="solid"/>
              <a:miter/>
            </a:ln>
          </p:spPr>
          <p:txBody>
            <a:bodyPr rtlCol="0" anchor="ctr"/>
            <a:lstStyle/>
            <a:p>
              <a:endParaRPr lang="pt-PT"/>
            </a:p>
          </p:txBody>
        </p:sp>
        <p:sp>
          <p:nvSpPr>
            <p:cNvPr id="291" name="Forma livre: Forma 290">
              <a:extLst>
                <a:ext uri="{FF2B5EF4-FFF2-40B4-BE49-F238E27FC236}">
                  <a16:creationId xmlns:a16="http://schemas.microsoft.com/office/drawing/2014/main" id="{4933572C-A5B7-4C99-8983-49338CF9EC60}"/>
                </a:ext>
              </a:extLst>
            </p:cNvPr>
            <p:cNvSpPr/>
            <p:nvPr/>
          </p:nvSpPr>
          <p:spPr>
            <a:xfrm>
              <a:off x="10615863" y="1095239"/>
              <a:ext cx="36806" cy="6550"/>
            </a:xfrm>
            <a:custGeom>
              <a:avLst/>
              <a:gdLst>
                <a:gd name="connsiteX0" fmla="*/ -17 w 36806"/>
                <a:gd name="connsiteY0" fmla="*/ 2142 h 6550"/>
                <a:gd name="connsiteX1" fmla="*/ 2681 w 36806"/>
                <a:gd name="connsiteY1" fmla="*/ 2725 h 6550"/>
                <a:gd name="connsiteX2" fmla="*/ 36735 w 36806"/>
                <a:gd name="connsiteY2" fmla="*/ 2725 h 6550"/>
                <a:gd name="connsiteX3" fmla="*/ 36735 w 36806"/>
                <a:gd name="connsiteY3" fmla="*/ 1412 h 6550"/>
                <a:gd name="connsiteX4" fmla="*/ -17 w 36806"/>
                <a:gd name="connsiteY4" fmla="*/ 2142 h 6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6" h="6550">
                  <a:moveTo>
                    <a:pt x="-17" y="2142"/>
                  </a:moveTo>
                  <a:cubicBezTo>
                    <a:pt x="931" y="2266"/>
                    <a:pt x="1806" y="2463"/>
                    <a:pt x="2681" y="2725"/>
                  </a:cubicBezTo>
                  <a:cubicBezTo>
                    <a:pt x="14713" y="6517"/>
                    <a:pt x="35787" y="8704"/>
                    <a:pt x="36735" y="2725"/>
                  </a:cubicBezTo>
                  <a:cubicBezTo>
                    <a:pt x="36808" y="2288"/>
                    <a:pt x="36808" y="1850"/>
                    <a:pt x="36735" y="1412"/>
                  </a:cubicBezTo>
                  <a:cubicBezTo>
                    <a:pt x="24557" y="-848"/>
                    <a:pt x="12088" y="-600"/>
                    <a:pt x="-17" y="2142"/>
                  </a:cubicBezTo>
                  <a:close/>
                </a:path>
              </a:pathLst>
            </a:custGeom>
            <a:grpFill/>
            <a:ln w="3175" cap="flat">
              <a:solidFill>
                <a:srgbClr val="F3F3F3"/>
              </a:solidFill>
              <a:prstDash val="solid"/>
              <a:miter/>
            </a:ln>
          </p:spPr>
          <p:txBody>
            <a:bodyPr rtlCol="0" anchor="ctr"/>
            <a:lstStyle/>
            <a:p>
              <a:endParaRPr lang="pt-PT"/>
            </a:p>
          </p:txBody>
        </p:sp>
        <p:sp>
          <p:nvSpPr>
            <p:cNvPr id="292" name="Forma livre: Forma 291">
              <a:extLst>
                <a:ext uri="{FF2B5EF4-FFF2-40B4-BE49-F238E27FC236}">
                  <a16:creationId xmlns:a16="http://schemas.microsoft.com/office/drawing/2014/main" id="{7EDDB57D-2B95-4AEB-AF6F-74C3888A11EB}"/>
                </a:ext>
              </a:extLst>
            </p:cNvPr>
            <p:cNvSpPr/>
            <p:nvPr/>
          </p:nvSpPr>
          <p:spPr>
            <a:xfrm>
              <a:off x="6639484" y="702394"/>
              <a:ext cx="5509858" cy="2068353"/>
            </a:xfrm>
            <a:custGeom>
              <a:avLst/>
              <a:gdLst>
                <a:gd name="connsiteX0" fmla="*/ 5359484 w 5509858"/>
                <a:gd name="connsiteY0" fmla="*/ 744268 h 2068353"/>
                <a:gd name="connsiteX1" fmla="*/ 5355400 w 5509858"/>
                <a:gd name="connsiteY1" fmla="*/ 747695 h 2068353"/>
                <a:gd name="connsiteX2" fmla="*/ 5370932 w 5509858"/>
                <a:gd name="connsiteY2" fmla="*/ 764466 h 2068353"/>
                <a:gd name="connsiteX3" fmla="*/ 5365901 w 5509858"/>
                <a:gd name="connsiteY3" fmla="*/ 787655 h 2068353"/>
                <a:gd name="connsiteX4" fmla="*/ 5344025 w 5509858"/>
                <a:gd name="connsiteY4" fmla="*/ 777373 h 2068353"/>
                <a:gd name="connsiteX5" fmla="*/ 5342493 w 5509858"/>
                <a:gd name="connsiteY5" fmla="*/ 740112 h 2068353"/>
                <a:gd name="connsiteX6" fmla="*/ 5342493 w 5509858"/>
                <a:gd name="connsiteY6" fmla="*/ 737924 h 2068353"/>
                <a:gd name="connsiteX7" fmla="*/ 5320107 w 5509858"/>
                <a:gd name="connsiteY7" fmla="*/ 709996 h 2068353"/>
                <a:gd name="connsiteX8" fmla="*/ 5319014 w 5509858"/>
                <a:gd name="connsiteY8" fmla="*/ 709194 h 2068353"/>
                <a:gd name="connsiteX9" fmla="*/ 5288169 w 5509858"/>
                <a:gd name="connsiteY9" fmla="*/ 705767 h 2068353"/>
                <a:gd name="connsiteX10" fmla="*/ 5210365 w 5509858"/>
                <a:gd name="connsiteY10" fmla="*/ 694683 h 2068353"/>
                <a:gd name="connsiteX11" fmla="*/ 5185718 w 5509858"/>
                <a:gd name="connsiteY11" fmla="*/ 650684 h 2068353"/>
                <a:gd name="connsiteX12" fmla="*/ 5190385 w 5509858"/>
                <a:gd name="connsiteY12" fmla="*/ 640578 h 2068353"/>
                <a:gd name="connsiteX13" fmla="*/ 5160342 w 5509858"/>
                <a:gd name="connsiteY13" fmla="*/ 625629 h 2068353"/>
                <a:gd name="connsiteX14" fmla="*/ 5065548 w 5509858"/>
                <a:gd name="connsiteY14" fmla="*/ 583555 h 2068353"/>
                <a:gd name="connsiteX15" fmla="*/ 5040246 w 5509858"/>
                <a:gd name="connsiteY15" fmla="*/ 570138 h 2068353"/>
                <a:gd name="connsiteX16" fmla="*/ 5028579 w 5509858"/>
                <a:gd name="connsiteY16" fmla="*/ 574076 h 2068353"/>
                <a:gd name="connsiteX17" fmla="*/ 4885293 w 5509858"/>
                <a:gd name="connsiteY17" fmla="*/ 570503 h 2068353"/>
                <a:gd name="connsiteX18" fmla="*/ 4861960 w 5509858"/>
                <a:gd name="connsiteY18" fmla="*/ 551398 h 2068353"/>
                <a:gd name="connsiteX19" fmla="*/ 4845844 w 5509858"/>
                <a:gd name="connsiteY19" fmla="*/ 552200 h 2068353"/>
                <a:gd name="connsiteX20" fmla="*/ 4834833 w 5509858"/>
                <a:gd name="connsiteY20" fmla="*/ 575388 h 2068353"/>
                <a:gd name="connsiteX21" fmla="*/ 4851386 w 5509858"/>
                <a:gd name="connsiteY21" fmla="*/ 604556 h 2068353"/>
                <a:gd name="connsiteX22" fmla="*/ 4842854 w 5509858"/>
                <a:gd name="connsiteY22" fmla="*/ 640213 h 2068353"/>
                <a:gd name="connsiteX23" fmla="*/ 4796333 w 5509858"/>
                <a:gd name="connsiteY23" fmla="*/ 621327 h 2068353"/>
                <a:gd name="connsiteX24" fmla="*/ 4763592 w 5509858"/>
                <a:gd name="connsiteY24" fmla="*/ 598868 h 2068353"/>
                <a:gd name="connsiteX25" fmla="*/ 4645245 w 5509858"/>
                <a:gd name="connsiteY25" fmla="*/ 600545 h 2068353"/>
                <a:gd name="connsiteX26" fmla="*/ 4590192 w 5509858"/>
                <a:gd name="connsiteY26" fmla="*/ 581149 h 2068353"/>
                <a:gd name="connsiteX27" fmla="*/ 4535211 w 5509858"/>
                <a:gd name="connsiteY27" fmla="*/ 589462 h 2068353"/>
                <a:gd name="connsiteX28" fmla="*/ 4527919 w 5509858"/>
                <a:gd name="connsiteY28" fmla="*/ 623515 h 2068353"/>
                <a:gd name="connsiteX29" fmla="*/ 4518877 w 5509858"/>
                <a:gd name="connsiteY29" fmla="*/ 588368 h 2068353"/>
                <a:gd name="connsiteX30" fmla="*/ 4492845 w 5509858"/>
                <a:gd name="connsiteY30" fmla="*/ 578159 h 2068353"/>
                <a:gd name="connsiteX31" fmla="*/ 4474834 w 5509858"/>
                <a:gd name="connsiteY31" fmla="*/ 570867 h 2068353"/>
                <a:gd name="connsiteX32" fmla="*/ 4480887 w 5509858"/>
                <a:gd name="connsiteY32" fmla="*/ 547606 h 2068353"/>
                <a:gd name="connsiteX33" fmla="*/ 4481980 w 5509858"/>
                <a:gd name="connsiteY33" fmla="*/ 537689 h 2068353"/>
                <a:gd name="connsiteX34" fmla="*/ 4410666 w 5509858"/>
                <a:gd name="connsiteY34" fmla="*/ 517272 h 2068353"/>
                <a:gd name="connsiteX35" fmla="*/ 4289693 w 5509858"/>
                <a:gd name="connsiteY35" fmla="*/ 498313 h 2068353"/>
                <a:gd name="connsiteX36" fmla="*/ 4218744 w 5509858"/>
                <a:gd name="connsiteY36" fmla="*/ 501157 h 2068353"/>
                <a:gd name="connsiteX37" fmla="*/ 4209702 w 5509858"/>
                <a:gd name="connsiteY37" fmla="*/ 483365 h 2068353"/>
                <a:gd name="connsiteX38" fmla="*/ 4202410 w 5509858"/>
                <a:gd name="connsiteY38" fmla="*/ 476511 h 2068353"/>
                <a:gd name="connsiteX39" fmla="*/ 4186003 w 5509858"/>
                <a:gd name="connsiteY39" fmla="*/ 471479 h 2068353"/>
                <a:gd name="connsiteX40" fmla="*/ 4177107 w 5509858"/>
                <a:gd name="connsiteY40" fmla="*/ 467396 h 2068353"/>
                <a:gd name="connsiteX41" fmla="*/ 4167482 w 5509858"/>
                <a:gd name="connsiteY41" fmla="*/ 469875 h 2068353"/>
                <a:gd name="connsiteX42" fmla="*/ 4154503 w 5509858"/>
                <a:gd name="connsiteY42" fmla="*/ 463896 h 2068353"/>
                <a:gd name="connsiteX43" fmla="*/ 4111991 w 5509858"/>
                <a:gd name="connsiteY43" fmla="*/ 448802 h 2068353"/>
                <a:gd name="connsiteX44" fmla="*/ 4108418 w 5509858"/>
                <a:gd name="connsiteY44" fmla="*/ 436916 h 2068353"/>
                <a:gd name="connsiteX45" fmla="*/ 4136054 w 5509858"/>
                <a:gd name="connsiteY45" fmla="*/ 423134 h 2068353"/>
                <a:gd name="connsiteX46" fmla="*/ 4109293 w 5509858"/>
                <a:gd name="connsiteY46" fmla="*/ 421822 h 2068353"/>
                <a:gd name="connsiteX47" fmla="*/ 4083844 w 5509858"/>
                <a:gd name="connsiteY47" fmla="*/ 432468 h 2068353"/>
                <a:gd name="connsiteX48" fmla="*/ 4039364 w 5509858"/>
                <a:gd name="connsiteY48" fmla="*/ 402571 h 2068353"/>
                <a:gd name="connsiteX49" fmla="*/ 4026895 w 5509858"/>
                <a:gd name="connsiteY49" fmla="*/ 403446 h 2068353"/>
                <a:gd name="connsiteX50" fmla="*/ 4006915 w 5509858"/>
                <a:gd name="connsiteY50" fmla="*/ 439103 h 2068353"/>
                <a:gd name="connsiteX51" fmla="*/ 3970893 w 5509858"/>
                <a:gd name="connsiteY51" fmla="*/ 435822 h 2068353"/>
                <a:gd name="connsiteX52" fmla="*/ 3997363 w 5509858"/>
                <a:gd name="connsiteY52" fmla="*/ 418030 h 2068353"/>
                <a:gd name="connsiteX53" fmla="*/ 3959372 w 5509858"/>
                <a:gd name="connsiteY53" fmla="*/ 405634 h 2068353"/>
                <a:gd name="connsiteX54" fmla="*/ 3959372 w 5509858"/>
                <a:gd name="connsiteY54" fmla="*/ 398998 h 2068353"/>
                <a:gd name="connsiteX55" fmla="*/ 3926267 w 5509858"/>
                <a:gd name="connsiteY55" fmla="*/ 374425 h 2068353"/>
                <a:gd name="connsiteX56" fmla="*/ 3885870 w 5509858"/>
                <a:gd name="connsiteY56" fmla="*/ 371581 h 2068353"/>
                <a:gd name="connsiteX57" fmla="*/ 3834827 w 5509858"/>
                <a:gd name="connsiteY57" fmla="*/ 360278 h 2068353"/>
                <a:gd name="connsiteX58" fmla="*/ 3827535 w 5509858"/>
                <a:gd name="connsiteY58" fmla="*/ 376977 h 2068353"/>
                <a:gd name="connsiteX59" fmla="*/ 3797492 w 5509858"/>
                <a:gd name="connsiteY59" fmla="*/ 388352 h 2068353"/>
                <a:gd name="connsiteX60" fmla="*/ 3785899 w 5509858"/>
                <a:gd name="connsiteY60" fmla="*/ 388352 h 2068353"/>
                <a:gd name="connsiteX61" fmla="*/ 3787722 w 5509858"/>
                <a:gd name="connsiteY61" fmla="*/ 396592 h 2068353"/>
                <a:gd name="connsiteX62" fmla="*/ 3790711 w 5509858"/>
                <a:gd name="connsiteY62" fmla="*/ 410519 h 2068353"/>
                <a:gd name="connsiteX63" fmla="*/ 3793482 w 5509858"/>
                <a:gd name="connsiteY63" fmla="*/ 411248 h 2068353"/>
                <a:gd name="connsiteX64" fmla="*/ 3791513 w 5509858"/>
                <a:gd name="connsiteY64" fmla="*/ 417301 h 2068353"/>
                <a:gd name="connsiteX65" fmla="*/ 3790492 w 5509858"/>
                <a:gd name="connsiteY65" fmla="*/ 435530 h 2068353"/>
                <a:gd name="connsiteX66" fmla="*/ 3795013 w 5509858"/>
                <a:gd name="connsiteY66" fmla="*/ 455510 h 2068353"/>
                <a:gd name="connsiteX67" fmla="*/ 3774086 w 5509858"/>
                <a:gd name="connsiteY67" fmla="*/ 460177 h 2068353"/>
                <a:gd name="connsiteX68" fmla="*/ 3760523 w 5509858"/>
                <a:gd name="connsiteY68" fmla="*/ 467469 h 2068353"/>
                <a:gd name="connsiteX69" fmla="*/ 3739012 w 5509858"/>
                <a:gd name="connsiteY69" fmla="*/ 470385 h 2068353"/>
                <a:gd name="connsiteX70" fmla="*/ 3725960 w 5509858"/>
                <a:gd name="connsiteY70" fmla="*/ 476292 h 2068353"/>
                <a:gd name="connsiteX71" fmla="*/ 3708897 w 5509858"/>
                <a:gd name="connsiteY71" fmla="*/ 466375 h 2068353"/>
                <a:gd name="connsiteX72" fmla="*/ 3681260 w 5509858"/>
                <a:gd name="connsiteY72" fmla="*/ 477969 h 2068353"/>
                <a:gd name="connsiteX73" fmla="*/ 3636050 w 5509858"/>
                <a:gd name="connsiteY73" fmla="*/ 474542 h 2068353"/>
                <a:gd name="connsiteX74" fmla="*/ 3592299 w 5509858"/>
                <a:gd name="connsiteY74" fmla="*/ 471406 h 2068353"/>
                <a:gd name="connsiteX75" fmla="*/ 3579611 w 5509858"/>
                <a:gd name="connsiteY75" fmla="*/ 466083 h 2068353"/>
                <a:gd name="connsiteX76" fmla="*/ 3568966 w 5509858"/>
                <a:gd name="connsiteY76" fmla="*/ 464406 h 2068353"/>
                <a:gd name="connsiteX77" fmla="*/ 3529735 w 5509858"/>
                <a:gd name="connsiteY77" fmla="*/ 460469 h 2068353"/>
                <a:gd name="connsiteX78" fmla="*/ 3519526 w 5509858"/>
                <a:gd name="connsiteY78" fmla="*/ 478407 h 2068353"/>
                <a:gd name="connsiteX79" fmla="*/ 3498089 w 5509858"/>
                <a:gd name="connsiteY79" fmla="*/ 506480 h 2068353"/>
                <a:gd name="connsiteX80" fmla="*/ 3477015 w 5509858"/>
                <a:gd name="connsiteY80" fmla="*/ 499188 h 2068353"/>
                <a:gd name="connsiteX81" fmla="*/ 3426482 w 5509858"/>
                <a:gd name="connsiteY81" fmla="*/ 450041 h 2068353"/>
                <a:gd name="connsiteX82" fmla="*/ 3395492 w 5509858"/>
                <a:gd name="connsiteY82" fmla="*/ 412780 h 2068353"/>
                <a:gd name="connsiteX83" fmla="*/ 3408982 w 5509858"/>
                <a:gd name="connsiteY83" fmla="*/ 413363 h 2068353"/>
                <a:gd name="connsiteX84" fmla="*/ 3433483 w 5509858"/>
                <a:gd name="connsiteY84" fmla="*/ 416061 h 2068353"/>
                <a:gd name="connsiteX85" fmla="*/ 3438150 w 5509858"/>
                <a:gd name="connsiteY85" fmla="*/ 406800 h 2068353"/>
                <a:gd name="connsiteX86" fmla="*/ 3413065 w 5509858"/>
                <a:gd name="connsiteY86" fmla="*/ 385873 h 2068353"/>
                <a:gd name="connsiteX87" fmla="*/ 3393013 w 5509858"/>
                <a:gd name="connsiteY87" fmla="*/ 361299 h 2068353"/>
                <a:gd name="connsiteX88" fmla="*/ 3383825 w 5509858"/>
                <a:gd name="connsiteY88" fmla="*/ 350945 h 2068353"/>
                <a:gd name="connsiteX89" fmla="*/ 3332782 w 5509858"/>
                <a:gd name="connsiteY89" fmla="*/ 351966 h 2068353"/>
                <a:gd name="connsiteX90" fmla="*/ 3229019 w 5509858"/>
                <a:gd name="connsiteY90" fmla="*/ 317767 h 2068353"/>
                <a:gd name="connsiteX91" fmla="*/ 3230186 w 5509858"/>
                <a:gd name="connsiteY91" fmla="*/ 321559 h 2068353"/>
                <a:gd name="connsiteX92" fmla="*/ 3229675 w 5509858"/>
                <a:gd name="connsiteY92" fmla="*/ 349049 h 2068353"/>
                <a:gd name="connsiteX93" fmla="*/ 3209695 w 5509858"/>
                <a:gd name="connsiteY93" fmla="*/ 350653 h 2068353"/>
                <a:gd name="connsiteX94" fmla="*/ 3168642 w 5509858"/>
                <a:gd name="connsiteY94" fmla="*/ 355028 h 2068353"/>
                <a:gd name="connsiteX95" fmla="*/ 3163100 w 5509858"/>
                <a:gd name="connsiteY95" fmla="*/ 353716 h 2068353"/>
                <a:gd name="connsiteX96" fmla="*/ 3152235 w 5509858"/>
                <a:gd name="connsiteY96" fmla="*/ 355247 h 2068353"/>
                <a:gd name="connsiteX97" fmla="*/ 3109213 w 5509858"/>
                <a:gd name="connsiteY97" fmla="*/ 346934 h 2068353"/>
                <a:gd name="connsiteX98" fmla="*/ 3106297 w 5509858"/>
                <a:gd name="connsiteY98" fmla="*/ 345695 h 2068353"/>
                <a:gd name="connsiteX99" fmla="*/ 3061087 w 5509858"/>
                <a:gd name="connsiteY99" fmla="*/ 336069 h 2068353"/>
                <a:gd name="connsiteX100" fmla="*/ 3060650 w 5509858"/>
                <a:gd name="connsiteY100" fmla="*/ 330382 h 2068353"/>
                <a:gd name="connsiteX101" fmla="*/ 3024191 w 5509858"/>
                <a:gd name="connsiteY101" fmla="*/ 323746 h 2068353"/>
                <a:gd name="connsiteX102" fmla="*/ 2974751 w 5509858"/>
                <a:gd name="connsiteY102" fmla="*/ 304277 h 2068353"/>
                <a:gd name="connsiteX103" fmla="*/ 2973001 w 5509858"/>
                <a:gd name="connsiteY103" fmla="*/ 303037 h 2068353"/>
                <a:gd name="connsiteX104" fmla="*/ 2896874 w 5509858"/>
                <a:gd name="connsiteY104" fmla="*/ 313975 h 2068353"/>
                <a:gd name="connsiteX105" fmla="*/ 2892353 w 5509858"/>
                <a:gd name="connsiteY105" fmla="*/ 333444 h 2068353"/>
                <a:gd name="connsiteX106" fmla="*/ 2886884 w 5509858"/>
                <a:gd name="connsiteY106" fmla="*/ 297787 h 2068353"/>
                <a:gd name="connsiteX107" fmla="*/ 2869821 w 5509858"/>
                <a:gd name="connsiteY107" fmla="*/ 293485 h 2068353"/>
                <a:gd name="connsiteX108" fmla="*/ 2834821 w 5509858"/>
                <a:gd name="connsiteY108" fmla="*/ 298808 h 2068353"/>
                <a:gd name="connsiteX109" fmla="*/ 2795809 w 5509858"/>
                <a:gd name="connsiteY109" fmla="*/ 276932 h 2068353"/>
                <a:gd name="connsiteX110" fmla="*/ 2757745 w 5509858"/>
                <a:gd name="connsiteY110" fmla="*/ 300704 h 2068353"/>
                <a:gd name="connsiteX111" fmla="*/ 2778236 w 5509858"/>
                <a:gd name="connsiteY111" fmla="*/ 306683 h 2068353"/>
                <a:gd name="connsiteX112" fmla="*/ 2736745 w 5509858"/>
                <a:gd name="connsiteY112" fmla="*/ 319590 h 2068353"/>
                <a:gd name="connsiteX113" fmla="*/ 2685192 w 5509858"/>
                <a:gd name="connsiteY113" fmla="*/ 339059 h 2068353"/>
                <a:gd name="connsiteX114" fmla="*/ 2629701 w 5509858"/>
                <a:gd name="connsiteY114" fmla="*/ 357435 h 2068353"/>
                <a:gd name="connsiteX115" fmla="*/ 2638232 w 5509858"/>
                <a:gd name="connsiteY115" fmla="*/ 332059 h 2068353"/>
                <a:gd name="connsiteX116" fmla="*/ 2669733 w 5509858"/>
                <a:gd name="connsiteY116" fmla="*/ 314194 h 2068353"/>
                <a:gd name="connsiteX117" fmla="*/ 2706775 w 5509858"/>
                <a:gd name="connsiteY117" fmla="*/ 301798 h 2068353"/>
                <a:gd name="connsiteX118" fmla="*/ 2733755 w 5509858"/>
                <a:gd name="connsiteY118" fmla="*/ 282328 h 2068353"/>
                <a:gd name="connsiteX119" fmla="*/ 2768756 w 5509858"/>
                <a:gd name="connsiteY119" fmla="*/ 259140 h 2068353"/>
                <a:gd name="connsiteX120" fmla="*/ 2827091 w 5509858"/>
                <a:gd name="connsiteY120" fmla="*/ 233764 h 2068353"/>
                <a:gd name="connsiteX121" fmla="*/ 2843060 w 5509858"/>
                <a:gd name="connsiteY121" fmla="*/ 214295 h 2068353"/>
                <a:gd name="connsiteX122" fmla="*/ 2884113 w 5509858"/>
                <a:gd name="connsiteY122" fmla="*/ 197013 h 2068353"/>
                <a:gd name="connsiteX123" fmla="*/ 2899645 w 5509858"/>
                <a:gd name="connsiteY123" fmla="*/ 175138 h 2068353"/>
                <a:gd name="connsiteX124" fmla="*/ 2884624 w 5509858"/>
                <a:gd name="connsiteY124" fmla="*/ 162669 h 2068353"/>
                <a:gd name="connsiteX125" fmla="*/ 2901614 w 5509858"/>
                <a:gd name="connsiteY125" fmla="*/ 156179 h 2068353"/>
                <a:gd name="connsiteX126" fmla="*/ 2893156 w 5509858"/>
                <a:gd name="connsiteY126" fmla="*/ 139481 h 2068353"/>
                <a:gd name="connsiteX127" fmla="*/ 2891333 w 5509858"/>
                <a:gd name="connsiteY127" fmla="*/ 135033 h 2068353"/>
                <a:gd name="connsiteX128" fmla="*/ 2864353 w 5509858"/>
                <a:gd name="connsiteY128" fmla="*/ 123293 h 2068353"/>
                <a:gd name="connsiteX129" fmla="*/ 2847071 w 5509858"/>
                <a:gd name="connsiteY129" fmla="*/ 98792 h 2068353"/>
                <a:gd name="connsiteX130" fmla="*/ 2755048 w 5509858"/>
                <a:gd name="connsiteY130" fmla="*/ 80708 h 2068353"/>
                <a:gd name="connsiteX131" fmla="*/ 2745787 w 5509858"/>
                <a:gd name="connsiteY131" fmla="*/ 77281 h 2068353"/>
                <a:gd name="connsiteX132" fmla="*/ 2720046 w 5509858"/>
                <a:gd name="connsiteY132" fmla="*/ 75239 h 2068353"/>
                <a:gd name="connsiteX133" fmla="*/ 2698171 w 5509858"/>
                <a:gd name="connsiteY133" fmla="*/ 88729 h 2068353"/>
                <a:gd name="connsiteX134" fmla="*/ 2655659 w 5509858"/>
                <a:gd name="connsiteY134" fmla="*/ 93031 h 2068353"/>
                <a:gd name="connsiteX135" fmla="*/ 2680160 w 5509858"/>
                <a:gd name="connsiteY135" fmla="*/ 58978 h 2068353"/>
                <a:gd name="connsiteX136" fmla="*/ 2624669 w 5509858"/>
                <a:gd name="connsiteY136" fmla="*/ 54676 h 2068353"/>
                <a:gd name="connsiteX137" fmla="*/ 2584637 w 5509858"/>
                <a:gd name="connsiteY137" fmla="*/ 48186 h 2068353"/>
                <a:gd name="connsiteX138" fmla="*/ 2594626 w 5509858"/>
                <a:gd name="connsiteY138" fmla="*/ 43884 h 2068353"/>
                <a:gd name="connsiteX139" fmla="*/ 2626127 w 5509858"/>
                <a:gd name="connsiteY139" fmla="*/ 30905 h 2068353"/>
                <a:gd name="connsiteX140" fmla="*/ 2630138 w 5509858"/>
                <a:gd name="connsiteY140" fmla="*/ 16904 h 2068353"/>
                <a:gd name="connsiteX141" fmla="*/ 2601626 w 5509858"/>
                <a:gd name="connsiteY141" fmla="*/ 9612 h 2068353"/>
                <a:gd name="connsiteX142" fmla="*/ 2566115 w 5509858"/>
                <a:gd name="connsiteY142" fmla="*/ -86 h 2068353"/>
                <a:gd name="connsiteX143" fmla="*/ 2521562 w 5509858"/>
                <a:gd name="connsiteY143" fmla="*/ 10196 h 2068353"/>
                <a:gd name="connsiteX144" fmla="*/ 2484082 w 5509858"/>
                <a:gd name="connsiteY144" fmla="*/ 40384 h 2068353"/>
                <a:gd name="connsiteX145" fmla="*/ 2473655 w 5509858"/>
                <a:gd name="connsiteY145" fmla="*/ 47676 h 2068353"/>
                <a:gd name="connsiteX146" fmla="*/ 2467238 w 5509858"/>
                <a:gd name="connsiteY146" fmla="*/ 84865 h 2068353"/>
                <a:gd name="connsiteX147" fmla="*/ 2467238 w 5509858"/>
                <a:gd name="connsiteY147" fmla="*/ 87708 h 2068353"/>
                <a:gd name="connsiteX148" fmla="*/ 2451487 w 5509858"/>
                <a:gd name="connsiteY148" fmla="*/ 95000 h 2068353"/>
                <a:gd name="connsiteX149" fmla="*/ 2439966 w 5509858"/>
                <a:gd name="connsiteY149" fmla="*/ 96604 h 2068353"/>
                <a:gd name="connsiteX150" fmla="*/ 2424654 w 5509858"/>
                <a:gd name="connsiteY150" fmla="*/ 93688 h 2068353"/>
                <a:gd name="connsiteX151" fmla="*/ 2396725 w 5509858"/>
                <a:gd name="connsiteY151" fmla="*/ 102146 h 2068353"/>
                <a:gd name="connsiteX152" fmla="*/ 2418601 w 5509858"/>
                <a:gd name="connsiteY152" fmla="*/ 120449 h 2068353"/>
                <a:gd name="connsiteX153" fmla="*/ 2393079 w 5509858"/>
                <a:gd name="connsiteY153" fmla="*/ 115053 h 2068353"/>
                <a:gd name="connsiteX154" fmla="*/ 2363912 w 5509858"/>
                <a:gd name="connsiteY154" fmla="*/ 122345 h 2068353"/>
                <a:gd name="connsiteX155" fmla="*/ 2342036 w 5509858"/>
                <a:gd name="connsiteY155" fmla="*/ 127157 h 2068353"/>
                <a:gd name="connsiteX156" fmla="*/ 2324754 w 5509858"/>
                <a:gd name="connsiteY156" fmla="*/ 129418 h 2068353"/>
                <a:gd name="connsiteX157" fmla="*/ 2303827 w 5509858"/>
                <a:gd name="connsiteY157" fmla="*/ 135908 h 2068353"/>
                <a:gd name="connsiteX158" fmla="*/ 2283920 w 5509858"/>
                <a:gd name="connsiteY158" fmla="*/ 130147 h 2068353"/>
                <a:gd name="connsiteX159" fmla="*/ 2255847 w 5509858"/>
                <a:gd name="connsiteY159" fmla="*/ 142981 h 2068353"/>
                <a:gd name="connsiteX160" fmla="*/ 2240315 w 5509858"/>
                <a:gd name="connsiteY160" fmla="*/ 142981 h 2068353"/>
                <a:gd name="connsiteX161" fmla="*/ 2240971 w 5509858"/>
                <a:gd name="connsiteY161" fmla="*/ 143929 h 2068353"/>
                <a:gd name="connsiteX162" fmla="*/ 2184969 w 5509858"/>
                <a:gd name="connsiteY162" fmla="*/ 153116 h 2068353"/>
                <a:gd name="connsiteX163" fmla="*/ 2172427 w 5509858"/>
                <a:gd name="connsiteY163" fmla="*/ 158221 h 2068353"/>
                <a:gd name="connsiteX164" fmla="*/ 2025788 w 5509858"/>
                <a:gd name="connsiteY164" fmla="*/ 216556 h 2068353"/>
                <a:gd name="connsiteX165" fmla="*/ 2025278 w 5509858"/>
                <a:gd name="connsiteY165" fmla="*/ 216556 h 2068353"/>
                <a:gd name="connsiteX166" fmla="*/ 2032643 w 5509858"/>
                <a:gd name="connsiteY166" fmla="*/ 225065 h 2068353"/>
                <a:gd name="connsiteX167" fmla="*/ 2030893 w 5509858"/>
                <a:gd name="connsiteY167" fmla="*/ 229462 h 2068353"/>
                <a:gd name="connsiteX168" fmla="*/ 2001725 w 5509858"/>
                <a:gd name="connsiteY168" fmla="*/ 227858 h 2068353"/>
                <a:gd name="connsiteX169" fmla="*/ 2020246 w 5509858"/>
                <a:gd name="connsiteY169" fmla="*/ 239160 h 2068353"/>
                <a:gd name="connsiteX170" fmla="*/ 2034757 w 5509858"/>
                <a:gd name="connsiteY170" fmla="*/ 251032 h 2068353"/>
                <a:gd name="connsiteX171" fmla="*/ 2034830 w 5509858"/>
                <a:gd name="connsiteY171" fmla="*/ 251629 h 2068353"/>
                <a:gd name="connsiteX172" fmla="*/ 2009381 w 5509858"/>
                <a:gd name="connsiteY172" fmla="*/ 253234 h 2068353"/>
                <a:gd name="connsiteX173" fmla="*/ 2022361 w 5509858"/>
                <a:gd name="connsiteY173" fmla="*/ 262932 h 2068353"/>
                <a:gd name="connsiteX174" fmla="*/ 2033372 w 5509858"/>
                <a:gd name="connsiteY174" fmla="*/ 275911 h 2068353"/>
                <a:gd name="connsiteX175" fmla="*/ 2034976 w 5509858"/>
                <a:gd name="connsiteY175" fmla="*/ 277661 h 2068353"/>
                <a:gd name="connsiteX176" fmla="*/ 2031403 w 5509858"/>
                <a:gd name="connsiteY176" fmla="*/ 293193 h 2068353"/>
                <a:gd name="connsiteX177" fmla="*/ 2021850 w 5509858"/>
                <a:gd name="connsiteY177" fmla="*/ 296402 h 2068353"/>
                <a:gd name="connsiteX178" fmla="*/ 1989839 w 5509858"/>
                <a:gd name="connsiteY178" fmla="*/ 294797 h 2068353"/>
                <a:gd name="connsiteX179" fmla="*/ 1973797 w 5509858"/>
                <a:gd name="connsiteY179" fmla="*/ 300704 h 2068353"/>
                <a:gd name="connsiteX180" fmla="*/ 1971610 w 5509858"/>
                <a:gd name="connsiteY180" fmla="*/ 299464 h 2068353"/>
                <a:gd name="connsiteX181" fmla="*/ 1956442 w 5509858"/>
                <a:gd name="connsiteY181" fmla="*/ 302891 h 2068353"/>
                <a:gd name="connsiteX182" fmla="*/ 1873972 w 5509858"/>
                <a:gd name="connsiteY182" fmla="*/ 322871 h 2068353"/>
                <a:gd name="connsiteX183" fmla="*/ 1836053 w 5509858"/>
                <a:gd name="connsiteY183" fmla="*/ 311642 h 2068353"/>
                <a:gd name="connsiteX184" fmla="*/ 1824751 w 5509858"/>
                <a:gd name="connsiteY184" fmla="*/ 347736 h 2068353"/>
                <a:gd name="connsiteX185" fmla="*/ 1825262 w 5509858"/>
                <a:gd name="connsiteY185" fmla="*/ 373622 h 2068353"/>
                <a:gd name="connsiteX186" fmla="*/ 1871274 w 5509858"/>
                <a:gd name="connsiteY186" fmla="*/ 400092 h 2068353"/>
                <a:gd name="connsiteX187" fmla="*/ 1890742 w 5509858"/>
                <a:gd name="connsiteY187" fmla="*/ 435749 h 2068353"/>
                <a:gd name="connsiteX188" fmla="*/ 1833282 w 5509858"/>
                <a:gd name="connsiteY188" fmla="*/ 415769 h 2068353"/>
                <a:gd name="connsiteX189" fmla="*/ 1755697 w 5509858"/>
                <a:gd name="connsiteY189" fmla="*/ 393894 h 2068353"/>
                <a:gd name="connsiteX190" fmla="*/ 1731196 w 5509858"/>
                <a:gd name="connsiteY190" fmla="*/ 380331 h 2068353"/>
                <a:gd name="connsiteX191" fmla="*/ 1709321 w 5509858"/>
                <a:gd name="connsiteY191" fmla="*/ 398706 h 2068353"/>
                <a:gd name="connsiteX192" fmla="*/ 1723321 w 5509858"/>
                <a:gd name="connsiteY192" fmla="*/ 404102 h 2068353"/>
                <a:gd name="connsiteX193" fmla="*/ 1741843 w 5509858"/>
                <a:gd name="connsiteY193" fmla="*/ 415988 h 2068353"/>
                <a:gd name="connsiteX194" fmla="*/ 1713769 w 5509858"/>
                <a:gd name="connsiteY194" fmla="*/ 421384 h 2068353"/>
                <a:gd name="connsiteX195" fmla="*/ 1678695 w 5509858"/>
                <a:gd name="connsiteY195" fmla="*/ 427363 h 2068353"/>
                <a:gd name="connsiteX196" fmla="*/ 1677309 w 5509858"/>
                <a:gd name="connsiteY196" fmla="*/ 429551 h 2068353"/>
                <a:gd name="connsiteX197" fmla="*/ 1722300 w 5509858"/>
                <a:gd name="connsiteY197" fmla="*/ 467323 h 2068353"/>
                <a:gd name="connsiteX198" fmla="*/ 1752854 w 5509858"/>
                <a:gd name="connsiteY198" fmla="*/ 485626 h 2068353"/>
                <a:gd name="connsiteX199" fmla="*/ 1747822 w 5509858"/>
                <a:gd name="connsiteY199" fmla="*/ 496490 h 2068353"/>
                <a:gd name="connsiteX200" fmla="*/ 1708811 w 5509858"/>
                <a:gd name="connsiteY200" fmla="*/ 474615 h 2068353"/>
                <a:gd name="connsiteX201" fmla="*/ 1651278 w 5509858"/>
                <a:gd name="connsiteY201" fmla="*/ 469146 h 2068353"/>
                <a:gd name="connsiteX202" fmla="*/ 1649236 w 5509858"/>
                <a:gd name="connsiteY202" fmla="*/ 445447 h 2068353"/>
                <a:gd name="connsiteX203" fmla="*/ 1657330 w 5509858"/>
                <a:gd name="connsiteY203" fmla="*/ 408988 h 2068353"/>
                <a:gd name="connsiteX204" fmla="*/ 1642746 w 5509858"/>
                <a:gd name="connsiteY204" fmla="*/ 363633 h 2068353"/>
                <a:gd name="connsiteX205" fmla="*/ 1633777 w 5509858"/>
                <a:gd name="connsiteY205" fmla="*/ 378216 h 2068353"/>
                <a:gd name="connsiteX206" fmla="*/ 1625246 w 5509858"/>
                <a:gd name="connsiteY206" fmla="*/ 416572 h 2068353"/>
                <a:gd name="connsiteX207" fmla="*/ 1584703 w 5509858"/>
                <a:gd name="connsiteY207" fmla="*/ 439249 h 2068353"/>
                <a:gd name="connsiteX208" fmla="*/ 1571213 w 5509858"/>
                <a:gd name="connsiteY208" fmla="*/ 461927 h 2068353"/>
                <a:gd name="connsiteX209" fmla="*/ 1609787 w 5509858"/>
                <a:gd name="connsiteY209" fmla="*/ 512168 h 2068353"/>
                <a:gd name="connsiteX210" fmla="*/ 1589735 w 5509858"/>
                <a:gd name="connsiteY210" fmla="*/ 573711 h 2068353"/>
                <a:gd name="connsiteX211" fmla="*/ 1591193 w 5509858"/>
                <a:gd name="connsiteY211" fmla="*/ 610171 h 2068353"/>
                <a:gd name="connsiteX212" fmla="*/ 1617224 w 5509858"/>
                <a:gd name="connsiteY212" fmla="*/ 615056 h 2068353"/>
                <a:gd name="connsiteX213" fmla="*/ 1656747 w 5509858"/>
                <a:gd name="connsiteY213" fmla="*/ 605868 h 2068353"/>
                <a:gd name="connsiteX214" fmla="*/ 1721790 w 5509858"/>
                <a:gd name="connsiteY214" fmla="*/ 629640 h 2068353"/>
                <a:gd name="connsiteX215" fmla="*/ 1734332 w 5509858"/>
                <a:gd name="connsiteY215" fmla="*/ 657714 h 2068353"/>
                <a:gd name="connsiteX216" fmla="*/ 1718800 w 5509858"/>
                <a:gd name="connsiteY216" fmla="*/ 684693 h 2068353"/>
                <a:gd name="connsiteX217" fmla="*/ 1757812 w 5509858"/>
                <a:gd name="connsiteY217" fmla="*/ 712767 h 2068353"/>
                <a:gd name="connsiteX218" fmla="*/ 1719821 w 5509858"/>
                <a:gd name="connsiteY218" fmla="*/ 709486 h 2068353"/>
                <a:gd name="connsiteX219" fmla="*/ 1704290 w 5509858"/>
                <a:gd name="connsiteY219" fmla="*/ 686298 h 2068353"/>
                <a:gd name="connsiteX220" fmla="*/ 1712749 w 5509858"/>
                <a:gd name="connsiteY220" fmla="*/ 659828 h 2068353"/>
                <a:gd name="connsiteX221" fmla="*/ 1695831 w 5509858"/>
                <a:gd name="connsiteY221" fmla="*/ 636640 h 2068353"/>
                <a:gd name="connsiteX222" fmla="*/ 1673955 w 5509858"/>
                <a:gd name="connsiteY222" fmla="*/ 621473 h 2068353"/>
                <a:gd name="connsiteX223" fmla="*/ 1621891 w 5509858"/>
                <a:gd name="connsiteY223" fmla="*/ 636640 h 2068353"/>
                <a:gd name="connsiteX224" fmla="*/ 1629183 w 5509858"/>
                <a:gd name="connsiteY224" fmla="*/ 687683 h 2068353"/>
                <a:gd name="connsiteX225" fmla="*/ 1601183 w 5509858"/>
                <a:gd name="connsiteY225" fmla="*/ 730851 h 2068353"/>
                <a:gd name="connsiteX226" fmla="*/ 1575661 w 5509858"/>
                <a:gd name="connsiteY226" fmla="*/ 755206 h 2068353"/>
                <a:gd name="connsiteX227" fmla="*/ 1544598 w 5509858"/>
                <a:gd name="connsiteY227" fmla="*/ 784373 h 2068353"/>
                <a:gd name="connsiteX228" fmla="*/ 1514117 w 5509858"/>
                <a:gd name="connsiteY228" fmla="*/ 784373 h 2068353"/>
                <a:gd name="connsiteX229" fmla="*/ 1475106 w 5509858"/>
                <a:gd name="connsiteY229" fmla="*/ 787582 h 2068353"/>
                <a:gd name="connsiteX230" fmla="*/ 1448053 w 5509858"/>
                <a:gd name="connsiteY230" fmla="*/ 778394 h 2068353"/>
                <a:gd name="connsiteX231" fmla="*/ 1431793 w 5509858"/>
                <a:gd name="connsiteY231" fmla="*/ 772932 h 2068353"/>
                <a:gd name="connsiteX232" fmla="*/ 1431574 w 5509858"/>
                <a:gd name="connsiteY232" fmla="*/ 762716 h 2068353"/>
                <a:gd name="connsiteX233" fmla="*/ 1449584 w 5509858"/>
                <a:gd name="connsiteY233" fmla="*/ 767602 h 2068353"/>
                <a:gd name="connsiteX234" fmla="*/ 1469127 w 5509858"/>
                <a:gd name="connsiteY234" fmla="*/ 765414 h 2068353"/>
                <a:gd name="connsiteX235" fmla="*/ 1488596 w 5509858"/>
                <a:gd name="connsiteY235" fmla="*/ 774092 h 2068353"/>
                <a:gd name="connsiteX236" fmla="*/ 1506096 w 5509858"/>
                <a:gd name="connsiteY236" fmla="*/ 766800 h 2068353"/>
                <a:gd name="connsiteX237" fmla="*/ 1514117 w 5509858"/>
                <a:gd name="connsiteY237" fmla="*/ 758196 h 2068353"/>
                <a:gd name="connsiteX238" fmla="*/ 1529139 w 5509858"/>
                <a:gd name="connsiteY238" fmla="*/ 744706 h 2068353"/>
                <a:gd name="connsiteX239" fmla="*/ 1539639 w 5509858"/>
                <a:gd name="connsiteY239" fmla="*/ 725309 h 2068353"/>
                <a:gd name="connsiteX240" fmla="*/ 1548609 w 5509858"/>
                <a:gd name="connsiteY240" fmla="*/ 713350 h 2068353"/>
                <a:gd name="connsiteX241" fmla="*/ 1565160 w 5509858"/>
                <a:gd name="connsiteY241" fmla="*/ 701465 h 2068353"/>
                <a:gd name="connsiteX242" fmla="*/ 1571140 w 5509858"/>
                <a:gd name="connsiteY242" fmla="*/ 684183 h 2068353"/>
                <a:gd name="connsiteX243" fmla="*/ 1580182 w 5509858"/>
                <a:gd name="connsiteY243" fmla="*/ 659901 h 2068353"/>
                <a:gd name="connsiteX244" fmla="*/ 1581203 w 5509858"/>
                <a:gd name="connsiteY244" fmla="*/ 646411 h 2068353"/>
                <a:gd name="connsiteX245" fmla="*/ 1554660 w 5509858"/>
                <a:gd name="connsiteY245" fmla="*/ 615129 h 2068353"/>
                <a:gd name="connsiteX246" fmla="*/ 1553640 w 5509858"/>
                <a:gd name="connsiteY246" fmla="*/ 577868 h 2068353"/>
                <a:gd name="connsiteX247" fmla="*/ 1553129 w 5509858"/>
                <a:gd name="connsiteY247" fmla="*/ 543231 h 2068353"/>
                <a:gd name="connsiteX248" fmla="*/ 1561660 w 5509858"/>
                <a:gd name="connsiteY248" fmla="*/ 504949 h 2068353"/>
                <a:gd name="connsiteX249" fmla="*/ 1534170 w 5509858"/>
                <a:gd name="connsiteY249" fmla="*/ 463312 h 2068353"/>
                <a:gd name="connsiteX250" fmla="*/ 1545108 w 5509858"/>
                <a:gd name="connsiteY250" fmla="*/ 435822 h 2068353"/>
                <a:gd name="connsiteX251" fmla="*/ 1559691 w 5509858"/>
                <a:gd name="connsiteY251" fmla="*/ 373695 h 2068353"/>
                <a:gd name="connsiteX252" fmla="*/ 1517618 w 5509858"/>
                <a:gd name="connsiteY252" fmla="*/ 358601 h 2068353"/>
                <a:gd name="connsiteX253" fmla="*/ 1477294 w 5509858"/>
                <a:gd name="connsiteY253" fmla="*/ 357726 h 2068353"/>
                <a:gd name="connsiteX254" fmla="*/ 1471460 w 5509858"/>
                <a:gd name="connsiteY254" fmla="*/ 358674 h 2068353"/>
                <a:gd name="connsiteX255" fmla="*/ 1467523 w 5509858"/>
                <a:gd name="connsiteY255" fmla="*/ 383612 h 2068353"/>
                <a:gd name="connsiteX256" fmla="*/ 1393802 w 5509858"/>
                <a:gd name="connsiteY256" fmla="*/ 471115 h 2068353"/>
                <a:gd name="connsiteX257" fmla="*/ 1389792 w 5509858"/>
                <a:gd name="connsiteY257" fmla="*/ 471990 h 2068353"/>
                <a:gd name="connsiteX258" fmla="*/ 1370979 w 5509858"/>
                <a:gd name="connsiteY258" fmla="*/ 501668 h 2068353"/>
                <a:gd name="connsiteX259" fmla="*/ 1371562 w 5509858"/>
                <a:gd name="connsiteY259" fmla="*/ 501668 h 2068353"/>
                <a:gd name="connsiteX260" fmla="*/ 1367551 w 5509858"/>
                <a:gd name="connsiteY260" fmla="*/ 530835 h 2068353"/>
                <a:gd name="connsiteX261" fmla="*/ 1365510 w 5509858"/>
                <a:gd name="connsiteY261" fmla="*/ 548117 h 2068353"/>
                <a:gd name="connsiteX262" fmla="*/ 1353988 w 5509858"/>
                <a:gd name="connsiteY262" fmla="*/ 572982 h 2068353"/>
                <a:gd name="connsiteX263" fmla="*/ 1394020 w 5509858"/>
                <a:gd name="connsiteY263" fmla="*/ 589170 h 2068353"/>
                <a:gd name="connsiteX264" fmla="*/ 1408604 w 5509858"/>
                <a:gd name="connsiteY264" fmla="*/ 618848 h 2068353"/>
                <a:gd name="connsiteX265" fmla="*/ 1429095 w 5509858"/>
                <a:gd name="connsiteY265" fmla="*/ 630223 h 2068353"/>
                <a:gd name="connsiteX266" fmla="*/ 1408021 w 5509858"/>
                <a:gd name="connsiteY266" fmla="*/ 666682 h 2068353"/>
                <a:gd name="connsiteX267" fmla="*/ 1367041 w 5509858"/>
                <a:gd name="connsiteY267" fmla="*/ 631609 h 2068353"/>
                <a:gd name="connsiteX268" fmla="*/ 1312498 w 5509858"/>
                <a:gd name="connsiteY268" fmla="*/ 606233 h 2068353"/>
                <a:gd name="connsiteX269" fmla="*/ 1268309 w 5509858"/>
                <a:gd name="connsiteY269" fmla="*/ 586764 h 2068353"/>
                <a:gd name="connsiteX270" fmla="*/ 1249642 w 5509858"/>
                <a:gd name="connsiteY270" fmla="*/ 589462 h 2068353"/>
                <a:gd name="connsiteX271" fmla="*/ 1197140 w 5509858"/>
                <a:gd name="connsiteY271" fmla="*/ 580055 h 2068353"/>
                <a:gd name="connsiteX272" fmla="*/ 1176066 w 5509858"/>
                <a:gd name="connsiteY272" fmla="*/ 566492 h 2068353"/>
                <a:gd name="connsiteX273" fmla="*/ 1143399 w 5509858"/>
                <a:gd name="connsiteY273" fmla="*/ 562482 h 2068353"/>
                <a:gd name="connsiteX274" fmla="*/ 1118388 w 5509858"/>
                <a:gd name="connsiteY274" fmla="*/ 542502 h 2068353"/>
                <a:gd name="connsiteX275" fmla="*/ 1077335 w 5509858"/>
                <a:gd name="connsiteY275" fmla="*/ 527918 h 2068353"/>
                <a:gd name="connsiteX276" fmla="*/ 1086887 w 5509858"/>
                <a:gd name="connsiteY276" fmla="*/ 558107 h 2068353"/>
                <a:gd name="connsiteX277" fmla="*/ 1111899 w 5509858"/>
                <a:gd name="connsiteY277" fmla="*/ 568972 h 2068353"/>
                <a:gd name="connsiteX278" fmla="*/ 1133774 w 5509858"/>
                <a:gd name="connsiteY278" fmla="*/ 585670 h 2068353"/>
                <a:gd name="connsiteX279" fmla="*/ 1149306 w 5509858"/>
                <a:gd name="connsiteY279" fmla="*/ 615931 h 2068353"/>
                <a:gd name="connsiteX280" fmla="*/ 1138805 w 5509858"/>
                <a:gd name="connsiteY280" fmla="*/ 635911 h 2068353"/>
                <a:gd name="connsiteX281" fmla="*/ 1115764 w 5509858"/>
                <a:gd name="connsiteY281" fmla="*/ 648307 h 2068353"/>
                <a:gd name="connsiteX282" fmla="*/ 1098263 w 5509858"/>
                <a:gd name="connsiteY282" fmla="*/ 655599 h 2068353"/>
                <a:gd name="connsiteX283" fmla="*/ 1098263 w 5509858"/>
                <a:gd name="connsiteY283" fmla="*/ 633723 h 2068353"/>
                <a:gd name="connsiteX284" fmla="*/ 1077699 w 5509858"/>
                <a:gd name="connsiteY284" fmla="*/ 617025 h 2068353"/>
                <a:gd name="connsiteX285" fmla="*/ 1025708 w 5509858"/>
                <a:gd name="connsiteY285" fmla="*/ 645099 h 2068353"/>
                <a:gd name="connsiteX286" fmla="*/ 968686 w 5509858"/>
                <a:gd name="connsiteY286" fmla="*/ 645099 h 2068353"/>
                <a:gd name="connsiteX287" fmla="*/ 937185 w 5509858"/>
                <a:gd name="connsiteY287" fmla="*/ 669964 h 2068353"/>
                <a:gd name="connsiteX288" fmla="*/ 891611 w 5509858"/>
                <a:gd name="connsiteY288" fmla="*/ 666172 h 2068353"/>
                <a:gd name="connsiteX289" fmla="*/ 900142 w 5509858"/>
                <a:gd name="connsiteY289" fmla="*/ 656474 h 2068353"/>
                <a:gd name="connsiteX290" fmla="*/ 908163 w 5509858"/>
                <a:gd name="connsiteY290" fmla="*/ 645682 h 2068353"/>
                <a:gd name="connsiteX291" fmla="*/ 915455 w 5509858"/>
                <a:gd name="connsiteY291" fmla="*/ 620817 h 2068353"/>
                <a:gd name="connsiteX292" fmla="*/ 869444 w 5509858"/>
                <a:gd name="connsiteY292" fmla="*/ 635400 h 2068353"/>
                <a:gd name="connsiteX293" fmla="*/ 862881 w 5509858"/>
                <a:gd name="connsiteY293" fmla="*/ 655891 h 2068353"/>
                <a:gd name="connsiteX294" fmla="*/ 847859 w 5509858"/>
                <a:gd name="connsiteY294" fmla="*/ 646192 h 2068353"/>
                <a:gd name="connsiteX295" fmla="*/ 770347 w 5509858"/>
                <a:gd name="connsiteY295" fmla="*/ 671058 h 2068353"/>
                <a:gd name="connsiteX296" fmla="*/ 737825 w 5509858"/>
                <a:gd name="connsiteY296" fmla="*/ 692933 h 2068353"/>
                <a:gd name="connsiteX297" fmla="*/ 700783 w 5509858"/>
                <a:gd name="connsiteY297" fmla="*/ 705330 h 2068353"/>
                <a:gd name="connsiteX298" fmla="*/ 693491 w 5509858"/>
                <a:gd name="connsiteY298" fmla="*/ 743685 h 2068353"/>
                <a:gd name="connsiteX299" fmla="*/ 635958 w 5509858"/>
                <a:gd name="connsiteY299" fmla="*/ 751779 h 2068353"/>
                <a:gd name="connsiteX300" fmla="*/ 608978 w 5509858"/>
                <a:gd name="connsiteY300" fmla="*/ 724215 h 2068353"/>
                <a:gd name="connsiteX301" fmla="*/ 607957 w 5509858"/>
                <a:gd name="connsiteY301" fmla="*/ 701027 h 2068353"/>
                <a:gd name="connsiteX302" fmla="*/ 631510 w 5509858"/>
                <a:gd name="connsiteY302" fmla="*/ 691329 h 2068353"/>
                <a:gd name="connsiteX303" fmla="*/ 661480 w 5509858"/>
                <a:gd name="connsiteY303" fmla="*/ 689652 h 2068353"/>
                <a:gd name="connsiteX304" fmla="*/ 640990 w 5509858"/>
                <a:gd name="connsiteY304" fmla="*/ 654578 h 2068353"/>
                <a:gd name="connsiteX305" fmla="*/ 597968 w 5509858"/>
                <a:gd name="connsiteY305" fmla="*/ 641598 h 2068353"/>
                <a:gd name="connsiteX306" fmla="*/ 577550 w 5509858"/>
                <a:gd name="connsiteY306" fmla="*/ 643057 h 2068353"/>
                <a:gd name="connsiteX307" fmla="*/ 570769 w 5509858"/>
                <a:gd name="connsiteY307" fmla="*/ 657641 h 2068353"/>
                <a:gd name="connsiteX308" fmla="*/ 571936 w 5509858"/>
                <a:gd name="connsiteY308" fmla="*/ 676454 h 2068353"/>
                <a:gd name="connsiteX309" fmla="*/ 558956 w 5509858"/>
                <a:gd name="connsiteY309" fmla="*/ 716996 h 2068353"/>
                <a:gd name="connsiteX310" fmla="*/ 569967 w 5509858"/>
                <a:gd name="connsiteY310" fmla="*/ 729903 h 2068353"/>
                <a:gd name="connsiteX311" fmla="*/ 582436 w 5509858"/>
                <a:gd name="connsiteY311" fmla="*/ 762352 h 2068353"/>
                <a:gd name="connsiteX312" fmla="*/ 571936 w 5509858"/>
                <a:gd name="connsiteY312" fmla="*/ 790425 h 2068353"/>
                <a:gd name="connsiteX313" fmla="*/ 557352 w 5509858"/>
                <a:gd name="connsiteY313" fmla="*/ 789915 h 2068353"/>
                <a:gd name="connsiteX314" fmla="*/ 547362 w 5509858"/>
                <a:gd name="connsiteY314" fmla="*/ 779050 h 2068353"/>
                <a:gd name="connsiteX315" fmla="*/ 513382 w 5509858"/>
                <a:gd name="connsiteY315" fmla="*/ 771758 h 2068353"/>
                <a:gd name="connsiteX316" fmla="*/ 491506 w 5509858"/>
                <a:gd name="connsiteY316" fmla="*/ 783061 h 2068353"/>
                <a:gd name="connsiteX317" fmla="*/ 461464 w 5509858"/>
                <a:gd name="connsiteY317" fmla="*/ 797134 h 2068353"/>
                <a:gd name="connsiteX318" fmla="*/ 428942 w 5509858"/>
                <a:gd name="connsiteY318" fmla="*/ 822510 h 2068353"/>
                <a:gd name="connsiteX319" fmla="*/ 430911 w 5509858"/>
                <a:gd name="connsiteY319" fmla="*/ 854375 h 2068353"/>
                <a:gd name="connsiteX320" fmla="*/ 444911 w 5509858"/>
                <a:gd name="connsiteY320" fmla="*/ 883032 h 2068353"/>
                <a:gd name="connsiteX321" fmla="*/ 404442 w 5509858"/>
                <a:gd name="connsiteY321" fmla="*/ 880334 h 2068353"/>
                <a:gd name="connsiteX322" fmla="*/ 369368 w 5509858"/>
                <a:gd name="connsiteY322" fmla="*/ 871657 h 2068353"/>
                <a:gd name="connsiteX323" fmla="*/ 330866 w 5509858"/>
                <a:gd name="connsiteY323" fmla="*/ 846864 h 2068353"/>
                <a:gd name="connsiteX324" fmla="*/ 310376 w 5509858"/>
                <a:gd name="connsiteY324" fmla="*/ 867355 h 2068353"/>
                <a:gd name="connsiteX325" fmla="*/ 320366 w 5509858"/>
                <a:gd name="connsiteY325" fmla="*/ 888428 h 2068353"/>
                <a:gd name="connsiteX326" fmla="*/ 353399 w 5509858"/>
                <a:gd name="connsiteY326" fmla="*/ 900824 h 2068353"/>
                <a:gd name="connsiteX327" fmla="*/ 356388 w 5509858"/>
                <a:gd name="connsiteY327" fmla="*/ 922700 h 2068353"/>
                <a:gd name="connsiteX328" fmla="*/ 330866 w 5509858"/>
                <a:gd name="connsiteY328" fmla="*/ 927002 h 2068353"/>
                <a:gd name="connsiteX329" fmla="*/ 304324 w 5509858"/>
                <a:gd name="connsiteY329" fmla="*/ 918325 h 2068353"/>
                <a:gd name="connsiteX330" fmla="*/ 273334 w 5509858"/>
                <a:gd name="connsiteY330" fmla="*/ 899439 h 2068353"/>
                <a:gd name="connsiteX331" fmla="*/ 255833 w 5509858"/>
                <a:gd name="connsiteY331" fmla="*/ 878365 h 2068353"/>
                <a:gd name="connsiteX332" fmla="*/ 247812 w 5509858"/>
                <a:gd name="connsiteY332" fmla="*/ 851969 h 2068353"/>
                <a:gd name="connsiteX333" fmla="*/ 248833 w 5509858"/>
                <a:gd name="connsiteY333" fmla="*/ 828197 h 2068353"/>
                <a:gd name="connsiteX334" fmla="*/ 251312 w 5509858"/>
                <a:gd name="connsiteY334" fmla="*/ 804936 h 2068353"/>
                <a:gd name="connsiteX335" fmla="*/ 225280 w 5509858"/>
                <a:gd name="connsiteY335" fmla="*/ 784446 h 2068353"/>
                <a:gd name="connsiteX336" fmla="*/ 204790 w 5509858"/>
                <a:gd name="connsiteY336" fmla="*/ 768258 h 2068353"/>
                <a:gd name="connsiteX337" fmla="*/ 171831 w 5509858"/>
                <a:gd name="connsiteY337" fmla="*/ 738507 h 2068353"/>
                <a:gd name="connsiteX338" fmla="*/ 159800 w 5509858"/>
                <a:gd name="connsiteY338" fmla="*/ 726622 h 2068353"/>
                <a:gd name="connsiteX339" fmla="*/ 186779 w 5509858"/>
                <a:gd name="connsiteY339" fmla="*/ 737486 h 2068353"/>
                <a:gd name="connsiteX340" fmla="*/ 233812 w 5509858"/>
                <a:gd name="connsiteY340" fmla="*/ 759362 h 2068353"/>
                <a:gd name="connsiteX341" fmla="*/ 292803 w 5509858"/>
                <a:gd name="connsiteY341" fmla="*/ 779342 h 2068353"/>
                <a:gd name="connsiteX342" fmla="*/ 371920 w 5509858"/>
                <a:gd name="connsiteY342" fmla="*/ 793415 h 2068353"/>
                <a:gd name="connsiteX343" fmla="*/ 469995 w 5509858"/>
                <a:gd name="connsiteY343" fmla="*/ 746893 h 2068353"/>
                <a:gd name="connsiteX344" fmla="*/ 467735 w 5509858"/>
                <a:gd name="connsiteY344" fmla="*/ 708319 h 2068353"/>
                <a:gd name="connsiteX345" fmla="*/ 425661 w 5509858"/>
                <a:gd name="connsiteY345" fmla="*/ 683600 h 2068353"/>
                <a:gd name="connsiteX346" fmla="*/ 422963 w 5509858"/>
                <a:gd name="connsiteY346" fmla="*/ 680974 h 2068353"/>
                <a:gd name="connsiteX347" fmla="*/ 416692 w 5509858"/>
                <a:gd name="connsiteY347" fmla="*/ 680391 h 2068353"/>
                <a:gd name="connsiteX348" fmla="*/ 374326 w 5509858"/>
                <a:gd name="connsiteY348" fmla="*/ 660557 h 2068353"/>
                <a:gd name="connsiteX349" fmla="*/ 364774 w 5509858"/>
                <a:gd name="connsiteY349" fmla="*/ 641744 h 2068353"/>
                <a:gd name="connsiteX350" fmla="*/ 344138 w 5509858"/>
                <a:gd name="connsiteY350" fmla="*/ 627161 h 2068353"/>
                <a:gd name="connsiteX351" fmla="*/ 324523 w 5509858"/>
                <a:gd name="connsiteY351" fmla="*/ 618119 h 2068353"/>
                <a:gd name="connsiteX352" fmla="*/ 305272 w 5509858"/>
                <a:gd name="connsiteY352" fmla="*/ 618119 h 2068353"/>
                <a:gd name="connsiteX353" fmla="*/ 282521 w 5509858"/>
                <a:gd name="connsiteY353" fmla="*/ 610171 h 2068353"/>
                <a:gd name="connsiteX354" fmla="*/ 252333 w 5509858"/>
                <a:gd name="connsiteY354" fmla="*/ 595587 h 2068353"/>
                <a:gd name="connsiteX355" fmla="*/ 247885 w 5509858"/>
                <a:gd name="connsiteY355" fmla="*/ 593326 h 2068353"/>
                <a:gd name="connsiteX356" fmla="*/ 241104 w 5509858"/>
                <a:gd name="connsiteY356" fmla="*/ 589972 h 2068353"/>
                <a:gd name="connsiteX357" fmla="*/ 231406 w 5509858"/>
                <a:gd name="connsiteY357" fmla="*/ 584722 h 2068353"/>
                <a:gd name="connsiteX358" fmla="*/ 220832 w 5509858"/>
                <a:gd name="connsiteY358" fmla="*/ 589607 h 2068353"/>
                <a:gd name="connsiteX359" fmla="*/ 189769 w 5509858"/>
                <a:gd name="connsiteY359" fmla="*/ 587420 h 2068353"/>
                <a:gd name="connsiteX360" fmla="*/ 170810 w 5509858"/>
                <a:gd name="connsiteY360" fmla="*/ 575534 h 2068353"/>
                <a:gd name="connsiteX361" fmla="*/ 195821 w 5509858"/>
                <a:gd name="connsiteY361" fmla="*/ 566930 h 2068353"/>
                <a:gd name="connsiteX362" fmla="*/ 173289 w 5509858"/>
                <a:gd name="connsiteY362" fmla="*/ 557232 h 2068353"/>
                <a:gd name="connsiteX363" fmla="*/ 149299 w 5509858"/>
                <a:gd name="connsiteY363" fmla="*/ 562044 h 2068353"/>
                <a:gd name="connsiteX364" fmla="*/ 128736 w 5509858"/>
                <a:gd name="connsiteY364" fmla="*/ 561023 h 2068353"/>
                <a:gd name="connsiteX365" fmla="*/ 126476 w 5509858"/>
                <a:gd name="connsiteY365" fmla="*/ 559273 h 2068353"/>
                <a:gd name="connsiteX366" fmla="*/ 109267 w 5509858"/>
                <a:gd name="connsiteY366" fmla="*/ 572326 h 2068353"/>
                <a:gd name="connsiteX367" fmla="*/ 81266 w 5509858"/>
                <a:gd name="connsiteY367" fmla="*/ 586399 h 2068353"/>
                <a:gd name="connsiteX368" fmla="*/ 58224 w 5509858"/>
                <a:gd name="connsiteY368" fmla="*/ 608275 h 2068353"/>
                <a:gd name="connsiteX369" fmla="*/ 45244 w 5509858"/>
                <a:gd name="connsiteY369" fmla="*/ 619067 h 2068353"/>
                <a:gd name="connsiteX370" fmla="*/ 40213 w 5509858"/>
                <a:gd name="connsiteY370" fmla="*/ 638536 h 2068353"/>
                <a:gd name="connsiteX371" fmla="*/ 45244 w 5509858"/>
                <a:gd name="connsiteY371" fmla="*/ 659026 h 2068353"/>
                <a:gd name="connsiteX372" fmla="*/ 66245 w 5509858"/>
                <a:gd name="connsiteY372" fmla="*/ 672006 h 2068353"/>
                <a:gd name="connsiteX373" fmla="*/ 90235 w 5509858"/>
                <a:gd name="connsiteY373" fmla="*/ 698985 h 2068353"/>
                <a:gd name="connsiteX374" fmla="*/ 69234 w 5509858"/>
                <a:gd name="connsiteY374" fmla="*/ 726038 h 2068353"/>
                <a:gd name="connsiteX375" fmla="*/ 59244 w 5509858"/>
                <a:gd name="connsiteY375" fmla="*/ 747549 h 2068353"/>
                <a:gd name="connsiteX376" fmla="*/ 91256 w 5509858"/>
                <a:gd name="connsiteY376" fmla="*/ 802676 h 2068353"/>
                <a:gd name="connsiteX377" fmla="*/ 80245 w 5509858"/>
                <a:gd name="connsiteY377" fmla="*/ 824551 h 2068353"/>
                <a:gd name="connsiteX378" fmla="*/ 85203 w 5509858"/>
                <a:gd name="connsiteY378" fmla="*/ 852625 h 2068353"/>
                <a:gd name="connsiteX379" fmla="*/ 77256 w 5509858"/>
                <a:gd name="connsiteY379" fmla="*/ 863417 h 2068353"/>
                <a:gd name="connsiteX380" fmla="*/ 94245 w 5509858"/>
                <a:gd name="connsiteY380" fmla="*/ 875303 h 2068353"/>
                <a:gd name="connsiteX381" fmla="*/ 89214 w 5509858"/>
                <a:gd name="connsiteY381" fmla="*/ 893678 h 2068353"/>
                <a:gd name="connsiteX382" fmla="*/ 107225 w 5509858"/>
                <a:gd name="connsiteY382" fmla="*/ 913148 h 2068353"/>
                <a:gd name="connsiteX383" fmla="*/ 86224 w 5509858"/>
                <a:gd name="connsiteY383" fmla="*/ 933638 h 2068353"/>
                <a:gd name="connsiteX384" fmla="*/ 129247 w 5509858"/>
                <a:gd name="connsiteY384" fmla="*/ 969295 h 2068353"/>
                <a:gd name="connsiteX385" fmla="*/ 138288 w 5509858"/>
                <a:gd name="connsiteY385" fmla="*/ 998462 h 2068353"/>
                <a:gd name="connsiteX386" fmla="*/ 88266 w 5509858"/>
                <a:gd name="connsiteY386" fmla="*/ 1050308 h 2068353"/>
                <a:gd name="connsiteX387" fmla="*/ 36202 w 5509858"/>
                <a:gd name="connsiteY387" fmla="*/ 1095663 h 2068353"/>
                <a:gd name="connsiteX388" fmla="*/ 20087 w 5509858"/>
                <a:gd name="connsiteY388" fmla="*/ 1117539 h 2068353"/>
                <a:gd name="connsiteX389" fmla="*/ 34233 w 5509858"/>
                <a:gd name="connsiteY389" fmla="*/ 1112070 h 2068353"/>
                <a:gd name="connsiteX390" fmla="*/ 55744 w 5509858"/>
                <a:gd name="connsiteY390" fmla="*/ 1135841 h 2068353"/>
                <a:gd name="connsiteX391" fmla="*/ 84912 w 5509858"/>
                <a:gd name="connsiteY391" fmla="*/ 1143133 h 2068353"/>
                <a:gd name="connsiteX392" fmla="*/ 68943 w 5509858"/>
                <a:gd name="connsiteY392" fmla="*/ 1147946 h 2068353"/>
                <a:gd name="connsiteX393" fmla="*/ 36421 w 5509858"/>
                <a:gd name="connsiteY393" fmla="*/ 1159831 h 2068353"/>
                <a:gd name="connsiteX394" fmla="*/ 19796 w 5509858"/>
                <a:gd name="connsiteY394" fmla="*/ 1173905 h 2068353"/>
                <a:gd name="connsiteX395" fmla="*/ 12941 w 5509858"/>
                <a:gd name="connsiteY395" fmla="*/ 1197895 h 2068353"/>
                <a:gd name="connsiteX396" fmla="*/ 1639 w 5509858"/>
                <a:gd name="connsiteY396" fmla="*/ 1216489 h 2068353"/>
                <a:gd name="connsiteX397" fmla="*/ 3899 w 5509858"/>
                <a:gd name="connsiteY397" fmla="*/ 1237563 h 2068353"/>
                <a:gd name="connsiteX398" fmla="*/ 11191 w 5509858"/>
                <a:gd name="connsiteY398" fmla="*/ 1257032 h 2068353"/>
                <a:gd name="connsiteX399" fmla="*/ 2149 w 5509858"/>
                <a:gd name="connsiteY399" fmla="*/ 1269209 h 2068353"/>
                <a:gd name="connsiteX400" fmla="*/ 6670 w 5509858"/>
                <a:gd name="connsiteY400" fmla="*/ 1288606 h 2068353"/>
                <a:gd name="connsiteX401" fmla="*/ 10462 w 5509858"/>
                <a:gd name="connsiteY401" fmla="*/ 1308877 h 2068353"/>
                <a:gd name="connsiteX402" fmla="*/ 20962 w 5509858"/>
                <a:gd name="connsiteY402" fmla="*/ 1329951 h 2068353"/>
                <a:gd name="connsiteX403" fmla="*/ 29931 w 5509858"/>
                <a:gd name="connsiteY403" fmla="*/ 1355035 h 2068353"/>
                <a:gd name="connsiteX404" fmla="*/ 47942 w 5509858"/>
                <a:gd name="connsiteY404" fmla="*/ 1360722 h 2068353"/>
                <a:gd name="connsiteX405" fmla="*/ 65975 w 5509858"/>
                <a:gd name="connsiteY405" fmla="*/ 1368116 h 2068353"/>
                <a:gd name="connsiteX406" fmla="*/ 66391 w 5509858"/>
                <a:gd name="connsiteY406" fmla="*/ 1369254 h 2068353"/>
                <a:gd name="connsiteX407" fmla="*/ 84401 w 5509858"/>
                <a:gd name="connsiteY407" fmla="*/ 1369254 h 2068353"/>
                <a:gd name="connsiteX408" fmla="*/ 115902 w 5509858"/>
                <a:gd name="connsiteY408" fmla="*/ 1378952 h 2068353"/>
                <a:gd name="connsiteX409" fmla="*/ 118892 w 5509858"/>
                <a:gd name="connsiteY409" fmla="*/ 1404109 h 2068353"/>
                <a:gd name="connsiteX410" fmla="*/ 122684 w 5509858"/>
                <a:gd name="connsiteY410" fmla="*/ 1429995 h 2068353"/>
                <a:gd name="connsiteX411" fmla="*/ 138434 w 5509858"/>
                <a:gd name="connsiteY411" fmla="*/ 1452673 h 2068353"/>
                <a:gd name="connsiteX412" fmla="*/ 157904 w 5509858"/>
                <a:gd name="connsiteY412" fmla="*/ 1472944 h 2068353"/>
                <a:gd name="connsiteX413" fmla="*/ 176717 w 5509858"/>
                <a:gd name="connsiteY413" fmla="*/ 1491611 h 2068353"/>
                <a:gd name="connsiteX414" fmla="*/ 159435 w 5509858"/>
                <a:gd name="connsiteY414" fmla="*/ 1508601 h 2068353"/>
                <a:gd name="connsiteX415" fmla="*/ 135445 w 5509858"/>
                <a:gd name="connsiteY415" fmla="*/ 1504518 h 2068353"/>
                <a:gd name="connsiteX416" fmla="*/ 140695 w 5509858"/>
                <a:gd name="connsiteY416" fmla="*/ 1538571 h 2068353"/>
                <a:gd name="connsiteX417" fmla="*/ 154914 w 5509858"/>
                <a:gd name="connsiteY417" fmla="*/ 1557967 h 2068353"/>
                <a:gd name="connsiteX418" fmla="*/ 170664 w 5509858"/>
                <a:gd name="connsiteY418" fmla="*/ 1549071 h 2068353"/>
                <a:gd name="connsiteX419" fmla="*/ 193196 w 5509858"/>
                <a:gd name="connsiteY419" fmla="*/ 1548269 h 2068353"/>
                <a:gd name="connsiteX420" fmla="*/ 220978 w 5509858"/>
                <a:gd name="connsiteY420" fmla="*/ 1551478 h 2068353"/>
                <a:gd name="connsiteX421" fmla="*/ 225499 w 5509858"/>
                <a:gd name="connsiteY421" fmla="*/ 1579041 h 2068353"/>
                <a:gd name="connsiteX422" fmla="*/ 232791 w 5509858"/>
                <a:gd name="connsiteY422" fmla="*/ 1599312 h 2068353"/>
                <a:gd name="connsiteX423" fmla="*/ 257510 w 5509858"/>
                <a:gd name="connsiteY423" fmla="*/ 1605802 h 2068353"/>
                <a:gd name="connsiteX424" fmla="*/ 272532 w 5509858"/>
                <a:gd name="connsiteY424" fmla="*/ 1634167 h 2068353"/>
                <a:gd name="connsiteX425" fmla="*/ 285292 w 5509858"/>
                <a:gd name="connsiteY425" fmla="*/ 1641459 h 2068353"/>
                <a:gd name="connsiteX426" fmla="*/ 301772 w 5509858"/>
                <a:gd name="connsiteY426" fmla="*/ 1649553 h 2068353"/>
                <a:gd name="connsiteX427" fmla="*/ 319054 w 5509858"/>
                <a:gd name="connsiteY427" fmla="*/ 1647876 h 2068353"/>
                <a:gd name="connsiteX428" fmla="*/ 337794 w 5509858"/>
                <a:gd name="connsiteY428" fmla="*/ 1646272 h 2068353"/>
                <a:gd name="connsiteX429" fmla="*/ 352815 w 5509858"/>
                <a:gd name="connsiteY429" fmla="*/ 1665741 h 2068353"/>
                <a:gd name="connsiteX430" fmla="*/ 380597 w 5509858"/>
                <a:gd name="connsiteY430" fmla="*/ 1670627 h 2068353"/>
                <a:gd name="connsiteX431" fmla="*/ 409108 w 5509858"/>
                <a:gd name="connsiteY431" fmla="*/ 1678721 h 2068353"/>
                <a:gd name="connsiteX432" fmla="*/ 428578 w 5509858"/>
                <a:gd name="connsiteY432" fmla="*/ 1691627 h 2068353"/>
                <a:gd name="connsiteX433" fmla="*/ 418879 w 5509858"/>
                <a:gd name="connsiteY433" fmla="*/ 1707013 h 2068353"/>
                <a:gd name="connsiteX434" fmla="*/ 427119 w 5509858"/>
                <a:gd name="connsiteY434" fmla="*/ 1717586 h 2068353"/>
                <a:gd name="connsiteX435" fmla="*/ 415087 w 5509858"/>
                <a:gd name="connsiteY435" fmla="*/ 1726482 h 2068353"/>
                <a:gd name="connsiteX436" fmla="*/ 422379 w 5509858"/>
                <a:gd name="connsiteY436" fmla="*/ 1740264 h 2068353"/>
                <a:gd name="connsiteX437" fmla="*/ 416400 w 5509858"/>
                <a:gd name="connsiteY437" fmla="*/ 1762140 h 2068353"/>
                <a:gd name="connsiteX438" fmla="*/ 388618 w 5509858"/>
                <a:gd name="connsiteY438" fmla="*/ 1761337 h 2068353"/>
                <a:gd name="connsiteX439" fmla="*/ 362367 w 5509858"/>
                <a:gd name="connsiteY439" fmla="*/ 1780734 h 2068353"/>
                <a:gd name="connsiteX440" fmla="*/ 361638 w 5509858"/>
                <a:gd name="connsiteY440" fmla="*/ 1798088 h 2068353"/>
                <a:gd name="connsiteX441" fmla="*/ 396129 w 5509858"/>
                <a:gd name="connsiteY441" fmla="*/ 1797214 h 2068353"/>
                <a:gd name="connsiteX442" fmla="*/ 354128 w 5509858"/>
                <a:gd name="connsiteY442" fmla="*/ 1823683 h 2068353"/>
                <a:gd name="connsiteX443" fmla="*/ 367107 w 5509858"/>
                <a:gd name="connsiteY443" fmla="*/ 1844246 h 2068353"/>
                <a:gd name="connsiteX444" fmla="*/ 347128 w 5509858"/>
                <a:gd name="connsiteY444" fmla="*/ 1865247 h 2068353"/>
                <a:gd name="connsiteX445" fmla="*/ 328606 w 5509858"/>
                <a:gd name="connsiteY445" fmla="*/ 1880997 h 2068353"/>
                <a:gd name="connsiteX446" fmla="*/ 319564 w 5509858"/>
                <a:gd name="connsiteY446" fmla="*/ 1889601 h 2068353"/>
                <a:gd name="connsiteX447" fmla="*/ 346107 w 5509858"/>
                <a:gd name="connsiteY447" fmla="*/ 1912790 h 2068353"/>
                <a:gd name="connsiteX448" fmla="*/ 409108 w 5509858"/>
                <a:gd name="connsiteY448" fmla="*/ 1961937 h 2068353"/>
                <a:gd name="connsiteX449" fmla="*/ 417931 w 5509858"/>
                <a:gd name="connsiteY449" fmla="*/ 1969229 h 2068353"/>
                <a:gd name="connsiteX450" fmla="*/ 430619 w 5509858"/>
                <a:gd name="connsiteY450" fmla="*/ 1962885 h 2068353"/>
                <a:gd name="connsiteX451" fmla="*/ 471162 w 5509858"/>
                <a:gd name="connsiteY451" fmla="*/ 1975791 h 2068353"/>
                <a:gd name="connsiteX452" fmla="*/ 523736 w 5509858"/>
                <a:gd name="connsiteY452" fmla="*/ 1980677 h 2068353"/>
                <a:gd name="connsiteX453" fmla="*/ 544737 w 5509858"/>
                <a:gd name="connsiteY453" fmla="*/ 1995261 h 2068353"/>
                <a:gd name="connsiteX454" fmla="*/ 565738 w 5509858"/>
                <a:gd name="connsiteY454" fmla="*/ 2006636 h 2068353"/>
                <a:gd name="connsiteX455" fmla="*/ 600228 w 5509858"/>
                <a:gd name="connsiteY455" fmla="*/ 2001750 h 2068353"/>
                <a:gd name="connsiteX456" fmla="*/ 612260 w 5509858"/>
                <a:gd name="connsiteY456" fmla="*/ 2006636 h 2068353"/>
                <a:gd name="connsiteX457" fmla="*/ 622760 w 5509858"/>
                <a:gd name="connsiteY457" fmla="*/ 2029314 h 2068353"/>
                <a:gd name="connsiteX458" fmla="*/ 654261 w 5509858"/>
                <a:gd name="connsiteY458" fmla="*/ 2045501 h 2068353"/>
                <a:gd name="connsiteX459" fmla="*/ 679783 w 5509858"/>
                <a:gd name="connsiteY459" fmla="*/ 2064971 h 2068353"/>
                <a:gd name="connsiteX460" fmla="*/ 694804 w 5509858"/>
                <a:gd name="connsiteY460" fmla="*/ 2064971 h 2068353"/>
                <a:gd name="connsiteX461" fmla="*/ 716679 w 5509858"/>
                <a:gd name="connsiteY461" fmla="*/ 2047689 h 2068353"/>
                <a:gd name="connsiteX462" fmla="*/ 677887 w 5509858"/>
                <a:gd name="connsiteY462" fmla="*/ 1983958 h 2068353"/>
                <a:gd name="connsiteX463" fmla="*/ 664834 w 5509858"/>
                <a:gd name="connsiteY463" fmla="*/ 1934228 h 2068353"/>
                <a:gd name="connsiteX464" fmla="*/ 681897 w 5509858"/>
                <a:gd name="connsiteY464" fmla="*/ 1881362 h 2068353"/>
                <a:gd name="connsiteX465" fmla="*/ 741909 w 5509858"/>
                <a:gd name="connsiteY465" fmla="*/ 1841913 h 2068353"/>
                <a:gd name="connsiteX466" fmla="*/ 730899 w 5509858"/>
                <a:gd name="connsiteY466" fmla="*/ 1834621 h 2068353"/>
                <a:gd name="connsiteX467" fmla="*/ 723607 w 5509858"/>
                <a:gd name="connsiteY467" fmla="*/ 1818360 h 2068353"/>
                <a:gd name="connsiteX468" fmla="*/ 719086 w 5509858"/>
                <a:gd name="connsiteY468" fmla="*/ 1795682 h 2068353"/>
                <a:gd name="connsiteX469" fmla="*/ 698085 w 5509858"/>
                <a:gd name="connsiteY469" fmla="*/ 1769796 h 2068353"/>
                <a:gd name="connsiteX470" fmla="*/ 674095 w 5509858"/>
                <a:gd name="connsiteY470" fmla="*/ 1771400 h 2068353"/>
                <a:gd name="connsiteX471" fmla="*/ 668042 w 5509858"/>
                <a:gd name="connsiteY471" fmla="*/ 1752004 h 2068353"/>
                <a:gd name="connsiteX472" fmla="*/ 648573 w 5509858"/>
                <a:gd name="connsiteY472" fmla="*/ 1737420 h 2068353"/>
                <a:gd name="connsiteX473" fmla="*/ 655865 w 5509858"/>
                <a:gd name="connsiteY473" fmla="*/ 1714743 h 2068353"/>
                <a:gd name="connsiteX474" fmla="*/ 667824 w 5509858"/>
                <a:gd name="connsiteY474" fmla="*/ 1703367 h 2068353"/>
                <a:gd name="connsiteX475" fmla="*/ 657323 w 5509858"/>
                <a:gd name="connsiteY475" fmla="*/ 1685575 h 2068353"/>
                <a:gd name="connsiteX476" fmla="*/ 675334 w 5509858"/>
                <a:gd name="connsiteY476" fmla="*/ 1662897 h 2068353"/>
                <a:gd name="connsiteX477" fmla="*/ 694877 w 5509858"/>
                <a:gd name="connsiteY477" fmla="*/ 1649918 h 2068353"/>
                <a:gd name="connsiteX478" fmla="*/ 721857 w 5509858"/>
                <a:gd name="connsiteY478" fmla="*/ 1674200 h 2068353"/>
                <a:gd name="connsiteX479" fmla="*/ 724919 w 5509858"/>
                <a:gd name="connsiteY479" fmla="*/ 1651522 h 2068353"/>
                <a:gd name="connsiteX480" fmla="*/ 733888 w 5509858"/>
                <a:gd name="connsiteY480" fmla="*/ 1632053 h 2068353"/>
                <a:gd name="connsiteX481" fmla="*/ 751899 w 5509858"/>
                <a:gd name="connsiteY481" fmla="*/ 1614261 h 2068353"/>
                <a:gd name="connsiteX482" fmla="*/ 787921 w 5509858"/>
                <a:gd name="connsiteY482" fmla="*/ 1596468 h 2068353"/>
                <a:gd name="connsiteX483" fmla="*/ 813442 w 5509858"/>
                <a:gd name="connsiteY483" fmla="*/ 1588302 h 2068353"/>
                <a:gd name="connsiteX484" fmla="*/ 831453 w 5509858"/>
                <a:gd name="connsiteY484" fmla="*/ 1588302 h 2068353"/>
                <a:gd name="connsiteX485" fmla="*/ 855443 w 5509858"/>
                <a:gd name="connsiteY485" fmla="*/ 1588302 h 2068353"/>
                <a:gd name="connsiteX486" fmla="*/ 894455 w 5509858"/>
                <a:gd name="connsiteY486" fmla="*/ 1601281 h 2068353"/>
                <a:gd name="connsiteX487" fmla="*/ 922966 w 5509858"/>
                <a:gd name="connsiteY487" fmla="*/ 1627240 h 2068353"/>
                <a:gd name="connsiteX488" fmla="*/ 932008 w 5509858"/>
                <a:gd name="connsiteY488" fmla="*/ 1632053 h 2068353"/>
                <a:gd name="connsiteX489" fmla="*/ 951551 w 5509858"/>
                <a:gd name="connsiteY489" fmla="*/ 1632053 h 2068353"/>
                <a:gd name="connsiteX490" fmla="*/ 983051 w 5509858"/>
                <a:gd name="connsiteY490" fmla="*/ 1628844 h 2068353"/>
                <a:gd name="connsiteX491" fmla="*/ 1016083 w 5509858"/>
                <a:gd name="connsiteY491" fmla="*/ 1617542 h 2068353"/>
                <a:gd name="connsiteX492" fmla="*/ 1035553 w 5509858"/>
                <a:gd name="connsiteY492" fmla="*/ 1619146 h 2068353"/>
                <a:gd name="connsiteX493" fmla="*/ 1068584 w 5509858"/>
                <a:gd name="connsiteY493" fmla="*/ 1620750 h 2068353"/>
                <a:gd name="connsiteX494" fmla="*/ 1091117 w 5509858"/>
                <a:gd name="connsiteY494" fmla="*/ 1632053 h 2068353"/>
                <a:gd name="connsiteX495" fmla="*/ 1107596 w 5509858"/>
                <a:gd name="connsiteY495" fmla="*/ 1643428 h 2068353"/>
                <a:gd name="connsiteX496" fmla="*/ 1119628 w 5509858"/>
                <a:gd name="connsiteY496" fmla="*/ 1625563 h 2068353"/>
                <a:gd name="connsiteX497" fmla="*/ 1145149 w 5509858"/>
                <a:gd name="connsiteY497" fmla="*/ 1636938 h 2068353"/>
                <a:gd name="connsiteX498" fmla="*/ 1166150 w 5509858"/>
                <a:gd name="connsiteY498" fmla="*/ 1624032 h 2068353"/>
                <a:gd name="connsiteX499" fmla="*/ 1157108 w 5509858"/>
                <a:gd name="connsiteY499" fmla="*/ 1598073 h 2068353"/>
                <a:gd name="connsiteX500" fmla="*/ 1133117 w 5509858"/>
                <a:gd name="connsiteY500" fmla="*/ 1589979 h 2068353"/>
                <a:gd name="connsiteX501" fmla="*/ 1124148 w 5509858"/>
                <a:gd name="connsiteY501" fmla="*/ 1570509 h 2068353"/>
                <a:gd name="connsiteX502" fmla="*/ 1145149 w 5509858"/>
                <a:gd name="connsiteY502" fmla="*/ 1551040 h 2068353"/>
                <a:gd name="connsiteX503" fmla="*/ 1151129 w 5509858"/>
                <a:gd name="connsiteY503" fmla="*/ 1525154 h 2068353"/>
                <a:gd name="connsiteX504" fmla="*/ 1187150 w 5509858"/>
                <a:gd name="connsiteY504" fmla="*/ 1518664 h 2068353"/>
                <a:gd name="connsiteX505" fmla="*/ 1157108 w 5509858"/>
                <a:gd name="connsiteY505" fmla="*/ 1502476 h 2068353"/>
                <a:gd name="connsiteX506" fmla="*/ 1155650 w 5509858"/>
                <a:gd name="connsiteY506" fmla="*/ 1471704 h 2068353"/>
                <a:gd name="connsiteX507" fmla="*/ 1184160 w 5509858"/>
                <a:gd name="connsiteY507" fmla="*/ 1470100 h 2068353"/>
                <a:gd name="connsiteX508" fmla="*/ 1224704 w 5509858"/>
                <a:gd name="connsiteY508" fmla="*/ 1465215 h 2068353"/>
                <a:gd name="connsiteX509" fmla="*/ 1275747 w 5509858"/>
                <a:gd name="connsiteY509" fmla="*/ 1453840 h 2068353"/>
                <a:gd name="connsiteX510" fmla="*/ 1310310 w 5509858"/>
                <a:gd name="connsiteY510" fmla="*/ 1442537 h 2068353"/>
                <a:gd name="connsiteX511" fmla="*/ 1358290 w 5509858"/>
                <a:gd name="connsiteY511" fmla="*/ 1432839 h 2068353"/>
                <a:gd name="connsiteX512" fmla="*/ 1407875 w 5509858"/>
                <a:gd name="connsiteY512" fmla="*/ 1414974 h 2068353"/>
                <a:gd name="connsiteX513" fmla="*/ 1449876 w 5509858"/>
                <a:gd name="connsiteY513" fmla="*/ 1404473 h 2068353"/>
                <a:gd name="connsiteX514" fmla="*/ 1476127 w 5509858"/>
                <a:gd name="connsiteY514" fmla="*/ 1408484 h 2068353"/>
                <a:gd name="connsiteX515" fmla="*/ 1498003 w 5509858"/>
                <a:gd name="connsiteY515" fmla="*/ 1423068 h 2068353"/>
                <a:gd name="connsiteX516" fmla="*/ 1503982 w 5509858"/>
                <a:gd name="connsiteY516" fmla="*/ 1448954 h 2068353"/>
                <a:gd name="connsiteX517" fmla="*/ 1500190 w 5509858"/>
                <a:gd name="connsiteY517" fmla="*/ 1464340 h 2068353"/>
                <a:gd name="connsiteX518" fmla="*/ 1530962 w 5509858"/>
                <a:gd name="connsiteY518" fmla="*/ 1458652 h 2068353"/>
                <a:gd name="connsiteX519" fmla="*/ 1543723 w 5509858"/>
                <a:gd name="connsiteY519" fmla="*/ 1467548 h 2068353"/>
                <a:gd name="connsiteX520" fmla="*/ 1553494 w 5509858"/>
                <a:gd name="connsiteY520" fmla="*/ 1470028 h 2068353"/>
                <a:gd name="connsiteX521" fmla="*/ 1569244 w 5509858"/>
                <a:gd name="connsiteY521" fmla="*/ 1472434 h 2068353"/>
                <a:gd name="connsiteX522" fmla="*/ 1587255 w 5509858"/>
                <a:gd name="connsiteY522" fmla="*/ 1474840 h 2068353"/>
                <a:gd name="connsiteX523" fmla="*/ 1575296 w 5509858"/>
                <a:gd name="connsiteY523" fmla="*/ 1498320 h 2068353"/>
                <a:gd name="connsiteX524" fmla="*/ 1600745 w 5509858"/>
                <a:gd name="connsiteY524" fmla="*/ 1491903 h 2068353"/>
                <a:gd name="connsiteX525" fmla="*/ 1637569 w 5509858"/>
                <a:gd name="connsiteY525" fmla="*/ 1475642 h 2068353"/>
                <a:gd name="connsiteX526" fmla="*/ 1668340 w 5509858"/>
                <a:gd name="connsiteY526" fmla="*/ 1457048 h 2068353"/>
                <a:gd name="connsiteX527" fmla="*/ 1690800 w 5509858"/>
                <a:gd name="connsiteY527" fmla="*/ 1459454 h 2068353"/>
                <a:gd name="connsiteX528" fmla="*/ 1700571 w 5509858"/>
                <a:gd name="connsiteY528" fmla="*/ 1487017 h 2068353"/>
                <a:gd name="connsiteX529" fmla="*/ 1762844 w 5509858"/>
                <a:gd name="connsiteY529" fmla="*/ 1566353 h 2068353"/>
                <a:gd name="connsiteX530" fmla="*/ 1798136 w 5509858"/>
                <a:gd name="connsiteY530" fmla="*/ 1631980 h 2068353"/>
                <a:gd name="connsiteX531" fmla="*/ 1817678 w 5509858"/>
                <a:gd name="connsiteY531" fmla="*/ 1608500 h 2068353"/>
                <a:gd name="connsiteX532" fmla="*/ 1843929 w 5509858"/>
                <a:gd name="connsiteY532" fmla="*/ 1628771 h 2068353"/>
                <a:gd name="connsiteX533" fmla="*/ 1876961 w 5509858"/>
                <a:gd name="connsiteY533" fmla="*/ 1634459 h 2068353"/>
                <a:gd name="connsiteX534" fmla="*/ 1910722 w 5509858"/>
                <a:gd name="connsiteY534" fmla="*/ 1623959 h 2068353"/>
                <a:gd name="connsiteX535" fmla="*/ 1932598 w 5509858"/>
                <a:gd name="connsiteY535" fmla="*/ 1643355 h 2068353"/>
                <a:gd name="connsiteX536" fmla="*/ 1953671 w 5509858"/>
                <a:gd name="connsiteY536" fmla="*/ 1662022 h 2068353"/>
                <a:gd name="connsiteX537" fmla="*/ 1960963 w 5509858"/>
                <a:gd name="connsiteY537" fmla="*/ 1675731 h 2068353"/>
                <a:gd name="connsiteX538" fmla="*/ 1977954 w 5509858"/>
                <a:gd name="connsiteY538" fmla="*/ 1690898 h 2068353"/>
                <a:gd name="connsiteX539" fmla="*/ 2005006 w 5509858"/>
                <a:gd name="connsiteY539" fmla="*/ 1685502 h 2068353"/>
                <a:gd name="connsiteX540" fmla="*/ 2016965 w 5509858"/>
                <a:gd name="connsiteY540" fmla="*/ 1686596 h 2068353"/>
                <a:gd name="connsiteX541" fmla="*/ 2033007 w 5509858"/>
                <a:gd name="connsiteY541" fmla="*/ 1705992 h 2068353"/>
                <a:gd name="connsiteX542" fmla="*/ 2052038 w 5509858"/>
                <a:gd name="connsiteY542" fmla="*/ 1705992 h 2068353"/>
                <a:gd name="connsiteX543" fmla="*/ 2075008 w 5509858"/>
                <a:gd name="connsiteY543" fmla="*/ 1696294 h 2068353"/>
                <a:gd name="connsiteX544" fmla="*/ 2106071 w 5509858"/>
                <a:gd name="connsiteY544" fmla="*/ 1681127 h 2068353"/>
                <a:gd name="connsiteX545" fmla="*/ 2132103 w 5509858"/>
                <a:gd name="connsiteY545" fmla="*/ 1664939 h 2068353"/>
                <a:gd name="connsiteX546" fmla="*/ 2153979 w 5509858"/>
                <a:gd name="connsiteY546" fmla="*/ 1648751 h 2068353"/>
                <a:gd name="connsiteX547" fmla="*/ 2177021 w 5509858"/>
                <a:gd name="connsiteY547" fmla="*/ 1637959 h 2068353"/>
                <a:gd name="connsiteX548" fmla="*/ 2201012 w 5509858"/>
                <a:gd name="connsiteY548" fmla="*/ 1633657 h 2068353"/>
                <a:gd name="connsiteX549" fmla="*/ 2248044 w 5509858"/>
                <a:gd name="connsiteY549" fmla="*/ 1642261 h 2068353"/>
                <a:gd name="connsiteX550" fmla="*/ 2259055 w 5509858"/>
                <a:gd name="connsiteY550" fmla="*/ 1662824 h 2068353"/>
                <a:gd name="connsiteX551" fmla="*/ 2287055 w 5509858"/>
                <a:gd name="connsiteY551" fmla="*/ 1674710 h 2068353"/>
                <a:gd name="connsiteX552" fmla="*/ 2314109 w 5509858"/>
                <a:gd name="connsiteY552" fmla="*/ 1672523 h 2068353"/>
                <a:gd name="connsiteX553" fmla="*/ 2338098 w 5509858"/>
                <a:gd name="connsiteY553" fmla="*/ 1679814 h 2068353"/>
                <a:gd name="connsiteX554" fmla="*/ 2366173 w 5509858"/>
                <a:gd name="connsiteY554" fmla="*/ 1664647 h 2068353"/>
                <a:gd name="connsiteX555" fmla="*/ 2367121 w 5509858"/>
                <a:gd name="connsiteY555" fmla="*/ 1642772 h 2068353"/>
                <a:gd name="connsiteX556" fmla="*/ 2355089 w 5509858"/>
                <a:gd name="connsiteY556" fmla="*/ 1612510 h 2068353"/>
                <a:gd name="connsiteX557" fmla="*/ 2369162 w 5509858"/>
                <a:gd name="connsiteY557" fmla="*/ 1594135 h 2068353"/>
                <a:gd name="connsiteX558" fmla="*/ 2387173 w 5509858"/>
                <a:gd name="connsiteY558" fmla="*/ 1581228 h 2068353"/>
                <a:gd name="connsiteX559" fmla="*/ 2399132 w 5509858"/>
                <a:gd name="connsiteY559" fmla="*/ 1569343 h 2068353"/>
                <a:gd name="connsiteX560" fmla="*/ 2424143 w 5509858"/>
                <a:gd name="connsiteY560" fmla="*/ 1580135 h 2068353"/>
                <a:gd name="connsiteX561" fmla="*/ 2445143 w 5509858"/>
                <a:gd name="connsiteY561" fmla="*/ 1585531 h 2068353"/>
                <a:gd name="connsiteX562" fmla="*/ 2470155 w 5509858"/>
                <a:gd name="connsiteY562" fmla="*/ 1596323 h 2068353"/>
                <a:gd name="connsiteX563" fmla="*/ 2503186 w 5509858"/>
                <a:gd name="connsiteY563" fmla="*/ 1607115 h 2068353"/>
                <a:gd name="connsiteX564" fmla="*/ 2507197 w 5509858"/>
                <a:gd name="connsiteY564" fmla="*/ 1638470 h 2068353"/>
                <a:gd name="connsiteX565" fmla="*/ 2528198 w 5509858"/>
                <a:gd name="connsiteY565" fmla="*/ 1655751 h 2068353"/>
                <a:gd name="connsiteX566" fmla="*/ 2558240 w 5509858"/>
                <a:gd name="connsiteY566" fmla="*/ 1665449 h 2068353"/>
                <a:gd name="connsiteX567" fmla="*/ 2582231 w 5509858"/>
                <a:gd name="connsiteY567" fmla="*/ 1652470 h 2068353"/>
                <a:gd name="connsiteX568" fmla="*/ 2613294 w 5509858"/>
                <a:gd name="connsiteY568" fmla="*/ 1648168 h 2068353"/>
                <a:gd name="connsiteX569" fmla="*/ 2644284 w 5509858"/>
                <a:gd name="connsiteY569" fmla="*/ 1655460 h 2068353"/>
                <a:gd name="connsiteX570" fmla="*/ 2670316 w 5509858"/>
                <a:gd name="connsiteY570" fmla="*/ 1662751 h 2068353"/>
                <a:gd name="connsiteX571" fmla="*/ 2698317 w 5509858"/>
                <a:gd name="connsiteY571" fmla="*/ 1676752 h 2068353"/>
                <a:gd name="connsiteX572" fmla="*/ 2716328 w 5509858"/>
                <a:gd name="connsiteY572" fmla="*/ 1697242 h 2068353"/>
                <a:gd name="connsiteX573" fmla="*/ 2759349 w 5509858"/>
                <a:gd name="connsiteY573" fmla="*/ 1705919 h 2068353"/>
                <a:gd name="connsiteX574" fmla="*/ 2804414 w 5509858"/>
                <a:gd name="connsiteY574" fmla="*/ 1705919 h 2068353"/>
                <a:gd name="connsiteX575" fmla="*/ 2848165 w 5509858"/>
                <a:gd name="connsiteY575" fmla="*/ 1694034 h 2068353"/>
                <a:gd name="connsiteX576" fmla="*/ 2875217 w 5509858"/>
                <a:gd name="connsiteY576" fmla="*/ 1683242 h 2068353"/>
                <a:gd name="connsiteX577" fmla="*/ 2902198 w 5509858"/>
                <a:gd name="connsiteY577" fmla="*/ 1663772 h 2068353"/>
                <a:gd name="connsiteX578" fmla="*/ 2944199 w 5509858"/>
                <a:gd name="connsiteY578" fmla="*/ 1665960 h 2068353"/>
                <a:gd name="connsiteX579" fmla="*/ 2973366 w 5509858"/>
                <a:gd name="connsiteY579" fmla="*/ 1672450 h 2068353"/>
                <a:gd name="connsiteX580" fmla="*/ 3005450 w 5509858"/>
                <a:gd name="connsiteY580" fmla="*/ 1681054 h 2068353"/>
                <a:gd name="connsiteX581" fmla="*/ 3038409 w 5509858"/>
                <a:gd name="connsiteY581" fmla="*/ 1690825 h 2068353"/>
                <a:gd name="connsiteX582" fmla="*/ 3070421 w 5509858"/>
                <a:gd name="connsiteY582" fmla="*/ 1672450 h 2068353"/>
                <a:gd name="connsiteX583" fmla="*/ 3085442 w 5509858"/>
                <a:gd name="connsiteY583" fmla="*/ 1656262 h 2068353"/>
                <a:gd name="connsiteX584" fmla="*/ 3101484 w 5509858"/>
                <a:gd name="connsiteY584" fmla="*/ 1618417 h 2068353"/>
                <a:gd name="connsiteX585" fmla="*/ 3122485 w 5509858"/>
                <a:gd name="connsiteY585" fmla="*/ 1583853 h 2068353"/>
                <a:gd name="connsiteX586" fmla="*/ 3137506 w 5509858"/>
                <a:gd name="connsiteY586" fmla="*/ 1565551 h 2068353"/>
                <a:gd name="connsiteX587" fmla="*/ 3127443 w 5509858"/>
                <a:gd name="connsiteY587" fmla="*/ 1539592 h 2068353"/>
                <a:gd name="connsiteX588" fmla="*/ 3124454 w 5509858"/>
                <a:gd name="connsiteY588" fmla="*/ 1520123 h 2068353"/>
                <a:gd name="connsiteX589" fmla="*/ 3167548 w 5509858"/>
                <a:gd name="connsiteY589" fmla="*/ 1505028 h 2068353"/>
                <a:gd name="connsiteX590" fmla="*/ 3217498 w 5509858"/>
                <a:gd name="connsiteY590" fmla="*/ 1500726 h 2068353"/>
                <a:gd name="connsiteX591" fmla="*/ 3255561 w 5509858"/>
                <a:gd name="connsiteY591" fmla="*/ 1507216 h 2068353"/>
                <a:gd name="connsiteX592" fmla="*/ 3296542 w 5509858"/>
                <a:gd name="connsiteY592" fmla="*/ 1520123 h 2068353"/>
                <a:gd name="connsiteX593" fmla="*/ 3318417 w 5509858"/>
                <a:gd name="connsiteY593" fmla="*/ 1547175 h 2068353"/>
                <a:gd name="connsiteX594" fmla="*/ 3334459 w 5509858"/>
                <a:gd name="connsiteY594" fmla="*/ 1580645 h 2068353"/>
                <a:gd name="connsiteX595" fmla="*/ 3354439 w 5509858"/>
                <a:gd name="connsiteY595" fmla="*/ 1623813 h 2068353"/>
                <a:gd name="connsiteX596" fmla="*/ 3371502 w 5509858"/>
                <a:gd name="connsiteY596" fmla="*/ 1668075 h 2068353"/>
                <a:gd name="connsiteX597" fmla="*/ 3384481 w 5509858"/>
                <a:gd name="connsiteY597" fmla="*/ 1688638 h 2068353"/>
                <a:gd name="connsiteX598" fmla="*/ 3417513 w 5509858"/>
                <a:gd name="connsiteY598" fmla="*/ 1701617 h 2068353"/>
                <a:gd name="connsiteX599" fmla="*/ 3451494 w 5509858"/>
                <a:gd name="connsiteY599" fmla="*/ 1717805 h 2068353"/>
                <a:gd name="connsiteX600" fmla="*/ 3475557 w 5509858"/>
                <a:gd name="connsiteY600" fmla="*/ 1735087 h 2068353"/>
                <a:gd name="connsiteX601" fmla="*/ 3482849 w 5509858"/>
                <a:gd name="connsiteY601" fmla="*/ 1766369 h 2068353"/>
                <a:gd name="connsiteX602" fmla="*/ 3515881 w 5509858"/>
                <a:gd name="connsiteY602" fmla="*/ 1780442 h 2068353"/>
                <a:gd name="connsiteX603" fmla="*/ 3545850 w 5509858"/>
                <a:gd name="connsiteY603" fmla="*/ 1773150 h 2068353"/>
                <a:gd name="connsiteX604" fmla="*/ 3578882 w 5509858"/>
                <a:gd name="connsiteY604" fmla="*/ 1760244 h 2068353"/>
                <a:gd name="connsiteX605" fmla="*/ 3605936 w 5509858"/>
                <a:gd name="connsiteY605" fmla="*/ 1767536 h 2068353"/>
                <a:gd name="connsiteX606" fmla="*/ 3606883 w 5509858"/>
                <a:gd name="connsiteY606" fmla="*/ 1797797 h 2068353"/>
                <a:gd name="connsiteX607" fmla="*/ 3588872 w 5509858"/>
                <a:gd name="connsiteY607" fmla="*/ 1844246 h 2068353"/>
                <a:gd name="connsiteX608" fmla="*/ 3568893 w 5509858"/>
                <a:gd name="connsiteY608" fmla="*/ 1872320 h 2068353"/>
                <a:gd name="connsiteX609" fmla="*/ 3552851 w 5509858"/>
                <a:gd name="connsiteY609" fmla="*/ 1896091 h 2068353"/>
                <a:gd name="connsiteX610" fmla="*/ 3522808 w 5509858"/>
                <a:gd name="connsiteY610" fmla="*/ 1896091 h 2068353"/>
                <a:gd name="connsiteX611" fmla="*/ 3494807 w 5509858"/>
                <a:gd name="connsiteY611" fmla="*/ 1910092 h 2068353"/>
                <a:gd name="connsiteX612" fmla="*/ 3489849 w 5509858"/>
                <a:gd name="connsiteY612" fmla="*/ 1936051 h 2068353"/>
                <a:gd name="connsiteX613" fmla="*/ 3491891 w 5509858"/>
                <a:gd name="connsiteY613" fmla="*/ 1966312 h 2068353"/>
                <a:gd name="connsiteX614" fmla="*/ 3494224 w 5509858"/>
                <a:gd name="connsiteY614" fmla="*/ 2001240 h 2068353"/>
                <a:gd name="connsiteX615" fmla="*/ 3522370 w 5509858"/>
                <a:gd name="connsiteY615" fmla="*/ 1984615 h 2068353"/>
                <a:gd name="connsiteX616" fmla="*/ 3561382 w 5509858"/>
                <a:gd name="connsiteY616" fmla="*/ 2008386 h 2068353"/>
                <a:gd name="connsiteX617" fmla="*/ 3639405 w 5509858"/>
                <a:gd name="connsiteY617" fmla="*/ 1955520 h 2068353"/>
                <a:gd name="connsiteX618" fmla="*/ 3694458 w 5509858"/>
                <a:gd name="connsiteY618" fmla="*/ 1889893 h 2068353"/>
                <a:gd name="connsiteX619" fmla="*/ 3743970 w 5509858"/>
                <a:gd name="connsiteY619" fmla="*/ 1818068 h 2068353"/>
                <a:gd name="connsiteX620" fmla="*/ 3779993 w 5509858"/>
                <a:gd name="connsiteY620" fmla="*/ 1766223 h 2068353"/>
                <a:gd name="connsiteX621" fmla="*/ 3800993 w 5509858"/>
                <a:gd name="connsiteY621" fmla="*/ 1728962 h 2068353"/>
                <a:gd name="connsiteX622" fmla="*/ 3815577 w 5509858"/>
                <a:gd name="connsiteY622" fmla="*/ 1632855 h 2068353"/>
                <a:gd name="connsiteX623" fmla="*/ 3822066 w 5509858"/>
                <a:gd name="connsiteY623" fmla="*/ 1610177 h 2068353"/>
                <a:gd name="connsiteX624" fmla="*/ 3834609 w 5509858"/>
                <a:gd name="connsiteY624" fmla="*/ 1584218 h 2068353"/>
                <a:gd name="connsiteX625" fmla="*/ 3840151 w 5509858"/>
                <a:gd name="connsiteY625" fmla="*/ 1559936 h 2068353"/>
                <a:gd name="connsiteX626" fmla="*/ 3838109 w 5509858"/>
                <a:gd name="connsiteY626" fmla="*/ 1532373 h 2068353"/>
                <a:gd name="connsiteX627" fmla="*/ 3842119 w 5509858"/>
                <a:gd name="connsiteY627" fmla="*/ 1521581 h 2068353"/>
                <a:gd name="connsiteX628" fmla="*/ 3829577 w 5509858"/>
                <a:gd name="connsiteY628" fmla="*/ 1503789 h 2068353"/>
                <a:gd name="connsiteX629" fmla="*/ 3809087 w 5509858"/>
                <a:gd name="connsiteY629" fmla="*/ 1485413 h 2068353"/>
                <a:gd name="connsiteX630" fmla="*/ 3782545 w 5509858"/>
                <a:gd name="connsiteY630" fmla="*/ 1463538 h 2068353"/>
                <a:gd name="connsiteX631" fmla="*/ 3769419 w 5509858"/>
                <a:gd name="connsiteY631" fmla="*/ 1462590 h 2068353"/>
                <a:gd name="connsiteX632" fmla="*/ 3754325 w 5509858"/>
                <a:gd name="connsiteY632" fmla="*/ 1469882 h 2068353"/>
                <a:gd name="connsiteX633" fmla="*/ 3747033 w 5509858"/>
                <a:gd name="connsiteY633" fmla="*/ 1477173 h 2068353"/>
                <a:gd name="connsiteX634" fmla="*/ 3732450 w 5509858"/>
                <a:gd name="connsiteY634" fmla="*/ 1491174 h 2068353"/>
                <a:gd name="connsiteX635" fmla="*/ 3713418 w 5509858"/>
                <a:gd name="connsiteY635" fmla="*/ 1492851 h 2068353"/>
                <a:gd name="connsiteX636" fmla="*/ 3711959 w 5509858"/>
                <a:gd name="connsiteY636" fmla="*/ 1470975 h 2068353"/>
                <a:gd name="connsiteX637" fmla="*/ 3714876 w 5509858"/>
                <a:gd name="connsiteY637" fmla="*/ 1461642 h 2068353"/>
                <a:gd name="connsiteX638" fmla="*/ 3708240 w 5509858"/>
                <a:gd name="connsiteY638" fmla="*/ 1458652 h 2068353"/>
                <a:gd name="connsiteX639" fmla="*/ 3689937 w 5509858"/>
                <a:gd name="connsiteY639" fmla="*/ 1482351 h 2068353"/>
                <a:gd name="connsiteX640" fmla="*/ 3685927 w 5509858"/>
                <a:gd name="connsiteY640" fmla="*/ 1445089 h 2068353"/>
                <a:gd name="connsiteX641" fmla="*/ 3685927 w 5509858"/>
                <a:gd name="connsiteY641" fmla="*/ 1444214 h 2068353"/>
                <a:gd name="connsiteX642" fmla="*/ 3683083 w 5509858"/>
                <a:gd name="connsiteY642" fmla="*/ 1441662 h 2068353"/>
                <a:gd name="connsiteX643" fmla="*/ 3647280 w 5509858"/>
                <a:gd name="connsiteY643" fmla="*/ 1443995 h 2068353"/>
                <a:gd name="connsiteX644" fmla="*/ 3648739 w 5509858"/>
                <a:gd name="connsiteY644" fmla="*/ 1417016 h 2068353"/>
                <a:gd name="connsiteX645" fmla="*/ 3663906 w 5509858"/>
                <a:gd name="connsiteY645" fmla="*/ 1402432 h 2068353"/>
                <a:gd name="connsiteX646" fmla="*/ 3699417 w 5509858"/>
                <a:gd name="connsiteY646" fmla="*/ 1371296 h 2068353"/>
                <a:gd name="connsiteX647" fmla="*/ 3708459 w 5509858"/>
                <a:gd name="connsiteY647" fmla="*/ 1369546 h 2068353"/>
                <a:gd name="connsiteX648" fmla="*/ 3713782 w 5509858"/>
                <a:gd name="connsiteY648" fmla="*/ 1333086 h 2068353"/>
                <a:gd name="connsiteX649" fmla="*/ 3772773 w 5509858"/>
                <a:gd name="connsiteY649" fmla="*/ 1274751 h 2068353"/>
                <a:gd name="connsiteX650" fmla="*/ 3835119 w 5509858"/>
                <a:gd name="connsiteY650" fmla="*/ 1211750 h 2068353"/>
                <a:gd name="connsiteX651" fmla="*/ 3933851 w 5509858"/>
                <a:gd name="connsiteY651" fmla="*/ 1188343 h 2068353"/>
                <a:gd name="connsiteX652" fmla="*/ 3935236 w 5509858"/>
                <a:gd name="connsiteY652" fmla="*/ 1188343 h 2068353"/>
                <a:gd name="connsiteX653" fmla="*/ 3993571 w 5509858"/>
                <a:gd name="connsiteY653" fmla="*/ 1199864 h 2068353"/>
                <a:gd name="connsiteX654" fmla="*/ 3994155 w 5509858"/>
                <a:gd name="connsiteY654" fmla="*/ 1200447 h 2068353"/>
                <a:gd name="connsiteX655" fmla="*/ 4031707 w 5509858"/>
                <a:gd name="connsiteY655" fmla="*/ 1189874 h 2068353"/>
                <a:gd name="connsiteX656" fmla="*/ 4088657 w 5509858"/>
                <a:gd name="connsiteY656" fmla="*/ 1196583 h 2068353"/>
                <a:gd name="connsiteX657" fmla="*/ 4103241 w 5509858"/>
                <a:gd name="connsiteY657" fmla="*/ 1185280 h 2068353"/>
                <a:gd name="connsiteX658" fmla="*/ 4150784 w 5509858"/>
                <a:gd name="connsiteY658" fmla="*/ 1179301 h 2068353"/>
                <a:gd name="connsiteX659" fmla="*/ 4176305 w 5509858"/>
                <a:gd name="connsiteY659" fmla="*/ 1184697 h 2068353"/>
                <a:gd name="connsiteX660" fmla="*/ 4199785 w 5509858"/>
                <a:gd name="connsiteY660" fmla="*/ 1197676 h 2068353"/>
                <a:gd name="connsiteX661" fmla="*/ 4193806 w 5509858"/>
                <a:gd name="connsiteY661" fmla="*/ 1209052 h 2068353"/>
                <a:gd name="connsiteX662" fmla="*/ 4182795 w 5509858"/>
                <a:gd name="connsiteY662" fmla="*/ 1221448 h 2068353"/>
                <a:gd name="connsiteX663" fmla="*/ 4216848 w 5509858"/>
                <a:gd name="connsiteY663" fmla="*/ 1216052 h 2068353"/>
                <a:gd name="connsiteX664" fmla="*/ 4220494 w 5509858"/>
                <a:gd name="connsiteY664" fmla="*/ 1216416 h 2068353"/>
                <a:gd name="connsiteX665" fmla="*/ 4256953 w 5509858"/>
                <a:gd name="connsiteY665" fmla="*/ 1207229 h 2068353"/>
                <a:gd name="connsiteX666" fmla="*/ 4276058 w 5509858"/>
                <a:gd name="connsiteY666" fmla="*/ 1209052 h 2068353"/>
                <a:gd name="connsiteX667" fmla="*/ 4311059 w 5509858"/>
                <a:gd name="connsiteY667" fmla="*/ 1199864 h 2068353"/>
                <a:gd name="connsiteX668" fmla="*/ 4297569 w 5509858"/>
                <a:gd name="connsiteY668" fmla="*/ 1188488 h 2068353"/>
                <a:gd name="connsiteX669" fmla="*/ 4295089 w 5509858"/>
                <a:gd name="connsiteY669" fmla="*/ 1157717 h 2068353"/>
                <a:gd name="connsiteX670" fmla="*/ 4344601 w 5509858"/>
                <a:gd name="connsiteY670" fmla="*/ 1110174 h 2068353"/>
                <a:gd name="connsiteX671" fmla="*/ 4369613 w 5509858"/>
                <a:gd name="connsiteY671" fmla="*/ 1094496 h 2068353"/>
                <a:gd name="connsiteX672" fmla="*/ 4387624 w 5509858"/>
                <a:gd name="connsiteY672" fmla="*/ 1061100 h 2068353"/>
                <a:gd name="connsiteX673" fmla="*/ 4443188 w 5509858"/>
                <a:gd name="connsiteY673" fmla="*/ 1055631 h 2068353"/>
                <a:gd name="connsiteX674" fmla="*/ 4465719 w 5509858"/>
                <a:gd name="connsiteY674" fmla="*/ 1065912 h 2068353"/>
                <a:gd name="connsiteX675" fmla="*/ 4490147 w 5509858"/>
                <a:gd name="connsiteY675" fmla="*/ 1055631 h 2068353"/>
                <a:gd name="connsiteX676" fmla="*/ 4473668 w 5509858"/>
                <a:gd name="connsiteY676" fmla="*/ 1089684 h 2068353"/>
                <a:gd name="connsiteX677" fmla="*/ 4492700 w 5509858"/>
                <a:gd name="connsiteY677" fmla="*/ 1103757 h 2068353"/>
                <a:gd name="connsiteX678" fmla="*/ 4483730 w 5509858"/>
                <a:gd name="connsiteY678" fmla="*/ 1118851 h 2068353"/>
                <a:gd name="connsiteX679" fmla="*/ 4524711 w 5509858"/>
                <a:gd name="connsiteY679" fmla="*/ 1099382 h 2068353"/>
                <a:gd name="connsiteX680" fmla="*/ 4580712 w 5509858"/>
                <a:gd name="connsiteY680" fmla="*/ 1070798 h 2068353"/>
                <a:gd name="connsiteX681" fmla="*/ 4588004 w 5509858"/>
                <a:gd name="connsiteY681" fmla="*/ 1035140 h 2068353"/>
                <a:gd name="connsiteX682" fmla="*/ 4646339 w 5509858"/>
                <a:gd name="connsiteY682" fmla="*/ 1013265 h 2068353"/>
                <a:gd name="connsiteX683" fmla="*/ 4645829 w 5509858"/>
                <a:gd name="connsiteY683" fmla="*/ 1021942 h 2068353"/>
                <a:gd name="connsiteX684" fmla="*/ 4620307 w 5509858"/>
                <a:gd name="connsiteY684" fmla="*/ 1049433 h 2068353"/>
                <a:gd name="connsiteX685" fmla="*/ 4614838 w 5509858"/>
                <a:gd name="connsiteY685" fmla="*/ 1080788 h 2068353"/>
                <a:gd name="connsiteX686" fmla="*/ 4604849 w 5509858"/>
                <a:gd name="connsiteY686" fmla="*/ 1096976 h 2068353"/>
                <a:gd name="connsiteX687" fmla="*/ 4594786 w 5509858"/>
                <a:gd name="connsiteY687" fmla="*/ 1113747 h 2068353"/>
                <a:gd name="connsiteX688" fmla="*/ 4550305 w 5509858"/>
                <a:gd name="connsiteY688" fmla="*/ 1134820 h 2068353"/>
                <a:gd name="connsiteX689" fmla="*/ 4522742 w 5509858"/>
                <a:gd name="connsiteY689" fmla="*/ 1167707 h 2068353"/>
                <a:gd name="connsiteX690" fmla="*/ 4460250 w 5509858"/>
                <a:gd name="connsiteY690" fmla="*/ 1229833 h 2068353"/>
                <a:gd name="connsiteX691" fmla="*/ 4404759 w 5509858"/>
                <a:gd name="connsiteY691" fmla="*/ 1270887 h 2068353"/>
                <a:gd name="connsiteX692" fmla="*/ 4373186 w 5509858"/>
                <a:gd name="connsiteY692" fmla="*/ 1278179 h 2068353"/>
                <a:gd name="connsiteX693" fmla="*/ 4361664 w 5509858"/>
                <a:gd name="connsiteY693" fmla="*/ 1322440 h 2068353"/>
                <a:gd name="connsiteX694" fmla="*/ 4357945 w 5509858"/>
                <a:gd name="connsiteY694" fmla="*/ 1327253 h 2068353"/>
                <a:gd name="connsiteX695" fmla="*/ 4358893 w 5509858"/>
                <a:gd name="connsiteY695" fmla="*/ 1335638 h 2068353"/>
                <a:gd name="connsiteX696" fmla="*/ 4380113 w 5509858"/>
                <a:gd name="connsiteY696" fmla="*/ 1376327 h 2068353"/>
                <a:gd name="connsiteX697" fmla="*/ 4354372 w 5509858"/>
                <a:gd name="connsiteY697" fmla="*/ 1563218 h 2068353"/>
                <a:gd name="connsiteX698" fmla="*/ 4354372 w 5509858"/>
                <a:gd name="connsiteY698" fmla="*/ 1563947 h 2068353"/>
                <a:gd name="connsiteX699" fmla="*/ 4359768 w 5509858"/>
                <a:gd name="connsiteY699" fmla="*/ 1603323 h 2068353"/>
                <a:gd name="connsiteX700" fmla="*/ 4368811 w 5509858"/>
                <a:gd name="connsiteY700" fmla="*/ 1629719 h 2068353"/>
                <a:gd name="connsiteX701" fmla="*/ 4404249 w 5509858"/>
                <a:gd name="connsiteY701" fmla="*/ 1596833 h 2068353"/>
                <a:gd name="connsiteX702" fmla="*/ 4421312 w 5509858"/>
                <a:gd name="connsiteY702" fmla="*/ 1575760 h 2068353"/>
                <a:gd name="connsiteX703" fmla="*/ 4428604 w 5509858"/>
                <a:gd name="connsiteY703" fmla="*/ 1538498 h 2068353"/>
                <a:gd name="connsiteX704" fmla="*/ 4451573 w 5509858"/>
                <a:gd name="connsiteY704" fmla="*/ 1521727 h 2068353"/>
                <a:gd name="connsiteX705" fmla="*/ 4466594 w 5509858"/>
                <a:gd name="connsiteY705" fmla="*/ 1517425 h 2068353"/>
                <a:gd name="connsiteX706" fmla="*/ 4479137 w 5509858"/>
                <a:gd name="connsiteY706" fmla="*/ 1506633 h 2068353"/>
                <a:gd name="connsiteX707" fmla="*/ 4473595 w 5509858"/>
                <a:gd name="connsiteY707" fmla="*/ 1485559 h 2068353"/>
                <a:gd name="connsiteX708" fmla="*/ 4474543 w 5509858"/>
                <a:gd name="connsiteY708" fmla="*/ 1479726 h 2068353"/>
                <a:gd name="connsiteX709" fmla="*/ 4478189 w 5509858"/>
                <a:gd name="connsiteY709" fmla="*/ 1434079 h 2068353"/>
                <a:gd name="connsiteX710" fmla="*/ 4534263 w 5509858"/>
                <a:gd name="connsiteY710" fmla="*/ 1399151 h 2068353"/>
                <a:gd name="connsiteX711" fmla="*/ 4554754 w 5509858"/>
                <a:gd name="connsiteY711" fmla="*/ 1372681 h 2068353"/>
                <a:gd name="connsiteX712" fmla="*/ 4564670 w 5509858"/>
                <a:gd name="connsiteY712" fmla="*/ 1364004 h 2068353"/>
                <a:gd name="connsiteX713" fmla="*/ 4590702 w 5509858"/>
                <a:gd name="connsiteY713" fmla="*/ 1362399 h 2068353"/>
                <a:gd name="connsiteX714" fmla="*/ 4574660 w 5509858"/>
                <a:gd name="connsiteY714" fmla="*/ 1338118 h 2068353"/>
                <a:gd name="connsiteX715" fmla="*/ 4581952 w 5509858"/>
                <a:gd name="connsiteY715" fmla="*/ 1297064 h 2068353"/>
                <a:gd name="connsiteX716" fmla="*/ 4580931 w 5509858"/>
                <a:gd name="connsiteY716" fmla="*/ 1277668 h 2068353"/>
                <a:gd name="connsiteX717" fmla="*/ 4559055 w 5509858"/>
                <a:gd name="connsiteY717" fmla="*/ 1279272 h 2068353"/>
                <a:gd name="connsiteX718" fmla="*/ 4555118 w 5509858"/>
                <a:gd name="connsiteY718" fmla="*/ 1241500 h 2068353"/>
                <a:gd name="connsiteX719" fmla="*/ 4583629 w 5509858"/>
                <a:gd name="connsiteY719" fmla="*/ 1209052 h 2068353"/>
                <a:gd name="connsiteX720" fmla="*/ 4609078 w 5509858"/>
                <a:gd name="connsiteY720" fmla="*/ 1163186 h 2068353"/>
                <a:gd name="connsiteX721" fmla="*/ 4638610 w 5509858"/>
                <a:gd name="connsiteY721" fmla="*/ 1161581 h 2068353"/>
                <a:gd name="connsiteX722" fmla="*/ 4651662 w 5509858"/>
                <a:gd name="connsiteY722" fmla="*/ 1167998 h 2068353"/>
                <a:gd name="connsiteX723" fmla="*/ 4685642 w 5509858"/>
                <a:gd name="connsiteY723" fmla="*/ 1132924 h 2068353"/>
                <a:gd name="connsiteX724" fmla="*/ 4692278 w 5509858"/>
                <a:gd name="connsiteY724" fmla="*/ 1147508 h 2068353"/>
                <a:gd name="connsiteX725" fmla="*/ 4714737 w 5509858"/>
                <a:gd name="connsiteY725" fmla="*/ 1153269 h 2068353"/>
                <a:gd name="connsiteX726" fmla="*/ 4724216 w 5509858"/>
                <a:gd name="connsiteY726" fmla="*/ 1145977 h 2068353"/>
                <a:gd name="connsiteX727" fmla="*/ 4808729 w 5509858"/>
                <a:gd name="connsiteY727" fmla="*/ 1138685 h 2068353"/>
                <a:gd name="connsiteX728" fmla="*/ 4819959 w 5509858"/>
                <a:gd name="connsiteY728" fmla="*/ 1148675 h 2068353"/>
                <a:gd name="connsiteX729" fmla="*/ 4873627 w 5509858"/>
                <a:gd name="connsiteY729" fmla="*/ 1111778 h 2068353"/>
                <a:gd name="connsiteX730" fmla="*/ 4993942 w 5509858"/>
                <a:gd name="connsiteY730" fmla="*/ 1054245 h 2068353"/>
                <a:gd name="connsiteX731" fmla="*/ 5063871 w 5509858"/>
                <a:gd name="connsiteY731" fmla="*/ 1017203 h 2068353"/>
                <a:gd name="connsiteX732" fmla="*/ 5077361 w 5509858"/>
                <a:gd name="connsiteY732" fmla="*/ 1013921 h 2068353"/>
                <a:gd name="connsiteX733" fmla="*/ 5107403 w 5509858"/>
                <a:gd name="connsiteY733" fmla="*/ 1022015 h 2068353"/>
                <a:gd name="connsiteX734" fmla="*/ 5144447 w 5509858"/>
                <a:gd name="connsiteY734" fmla="*/ 1018807 h 2068353"/>
                <a:gd name="connsiteX735" fmla="*/ 5149259 w 5509858"/>
                <a:gd name="connsiteY735" fmla="*/ 1004223 h 2068353"/>
                <a:gd name="connsiteX736" fmla="*/ 5133436 w 5509858"/>
                <a:gd name="connsiteY736" fmla="*/ 1000869 h 2068353"/>
                <a:gd name="connsiteX737" fmla="*/ 5107695 w 5509858"/>
                <a:gd name="connsiteY737" fmla="*/ 976295 h 2068353"/>
                <a:gd name="connsiteX738" fmla="*/ 5072621 w 5509858"/>
                <a:gd name="connsiteY738" fmla="*/ 934877 h 2068353"/>
                <a:gd name="connsiteX739" fmla="*/ 5077653 w 5509858"/>
                <a:gd name="connsiteY739" fmla="*/ 892512 h 2068353"/>
                <a:gd name="connsiteX740" fmla="*/ 5070361 w 5509858"/>
                <a:gd name="connsiteY740" fmla="*/ 893751 h 2068353"/>
                <a:gd name="connsiteX741" fmla="*/ 5041850 w 5509858"/>
                <a:gd name="connsiteY741" fmla="*/ 887261 h 2068353"/>
                <a:gd name="connsiteX742" fmla="*/ 5075392 w 5509858"/>
                <a:gd name="connsiteY742" fmla="*/ 877053 h 2068353"/>
                <a:gd name="connsiteX743" fmla="*/ 5086549 w 5509858"/>
                <a:gd name="connsiteY743" fmla="*/ 885438 h 2068353"/>
                <a:gd name="connsiteX744" fmla="*/ 5103976 w 5509858"/>
                <a:gd name="connsiteY744" fmla="*/ 881501 h 2068353"/>
                <a:gd name="connsiteX745" fmla="*/ 5125852 w 5509858"/>
                <a:gd name="connsiteY745" fmla="*/ 865021 h 2068353"/>
                <a:gd name="connsiteX746" fmla="*/ 5179156 w 5509858"/>
                <a:gd name="connsiteY746" fmla="*/ 859479 h 2068353"/>
                <a:gd name="connsiteX747" fmla="*/ 5186448 w 5509858"/>
                <a:gd name="connsiteY747" fmla="*/ 848396 h 2068353"/>
                <a:gd name="connsiteX748" fmla="*/ 5180468 w 5509858"/>
                <a:gd name="connsiteY748" fmla="*/ 826520 h 2068353"/>
                <a:gd name="connsiteX749" fmla="*/ 5182947 w 5509858"/>
                <a:gd name="connsiteY749" fmla="*/ 808728 h 2068353"/>
                <a:gd name="connsiteX750" fmla="*/ 5195417 w 5509858"/>
                <a:gd name="connsiteY750" fmla="*/ 796842 h 2068353"/>
                <a:gd name="connsiteX751" fmla="*/ 5213427 w 5509858"/>
                <a:gd name="connsiteY751" fmla="*/ 795749 h 2068353"/>
                <a:gd name="connsiteX752" fmla="*/ 5208980 w 5509858"/>
                <a:gd name="connsiteY752" fmla="*/ 815218 h 2068353"/>
                <a:gd name="connsiteX753" fmla="*/ 5220938 w 5509858"/>
                <a:gd name="connsiteY753" fmla="*/ 840010 h 2068353"/>
                <a:gd name="connsiteX754" fmla="*/ 5256012 w 5509858"/>
                <a:gd name="connsiteY754" fmla="*/ 841104 h 2068353"/>
                <a:gd name="connsiteX755" fmla="*/ 5309024 w 5509858"/>
                <a:gd name="connsiteY755" fmla="*/ 859990 h 2068353"/>
                <a:gd name="connsiteX756" fmla="*/ 5317774 w 5509858"/>
                <a:gd name="connsiteY756" fmla="*/ 878657 h 2068353"/>
                <a:gd name="connsiteX757" fmla="*/ 5356056 w 5509858"/>
                <a:gd name="connsiteY757" fmla="*/ 887772 h 2068353"/>
                <a:gd name="connsiteX758" fmla="*/ 5382015 w 5509858"/>
                <a:gd name="connsiteY758" fmla="*/ 914971 h 2068353"/>
                <a:gd name="connsiteX759" fmla="*/ 5384567 w 5509858"/>
                <a:gd name="connsiteY759" fmla="*/ 914533 h 2068353"/>
                <a:gd name="connsiteX760" fmla="*/ 5405058 w 5509858"/>
                <a:gd name="connsiteY760" fmla="*/ 916721 h 2068353"/>
                <a:gd name="connsiteX761" fmla="*/ 5423579 w 5509858"/>
                <a:gd name="connsiteY761" fmla="*/ 912418 h 2068353"/>
                <a:gd name="connsiteX762" fmla="*/ 5408558 w 5509858"/>
                <a:gd name="connsiteY762" fmla="*/ 892366 h 2068353"/>
                <a:gd name="connsiteX763" fmla="*/ 5425111 w 5509858"/>
                <a:gd name="connsiteY763" fmla="*/ 896741 h 2068353"/>
                <a:gd name="connsiteX764" fmla="*/ 5428610 w 5509858"/>
                <a:gd name="connsiteY764" fmla="*/ 878876 h 2068353"/>
                <a:gd name="connsiteX765" fmla="*/ 5423579 w 5509858"/>
                <a:gd name="connsiteY765" fmla="*/ 842417 h 2068353"/>
                <a:gd name="connsiteX766" fmla="*/ 5434079 w 5509858"/>
                <a:gd name="connsiteY766" fmla="*/ 838114 h 2068353"/>
                <a:gd name="connsiteX767" fmla="*/ 5472070 w 5509858"/>
                <a:gd name="connsiteY767" fmla="*/ 846719 h 2068353"/>
                <a:gd name="connsiteX768" fmla="*/ 5464122 w 5509858"/>
                <a:gd name="connsiteY768" fmla="*/ 836510 h 2068353"/>
                <a:gd name="connsiteX769" fmla="*/ 5471414 w 5509858"/>
                <a:gd name="connsiteY769" fmla="*/ 833229 h 2068353"/>
                <a:gd name="connsiteX770" fmla="*/ 5489862 w 5509858"/>
                <a:gd name="connsiteY770" fmla="*/ 835416 h 2068353"/>
                <a:gd name="connsiteX771" fmla="*/ 5507435 w 5509858"/>
                <a:gd name="connsiteY771" fmla="*/ 815437 h 2068353"/>
                <a:gd name="connsiteX772" fmla="*/ 5509842 w 5509858"/>
                <a:gd name="connsiteY772" fmla="*/ 815437 h 2068353"/>
                <a:gd name="connsiteX773" fmla="*/ 5359484 w 5509858"/>
                <a:gd name="connsiteY773" fmla="*/ 744268 h 2068353"/>
                <a:gd name="connsiteX774" fmla="*/ 2721359 w 5509858"/>
                <a:gd name="connsiteY774" fmla="*/ 1515602 h 2068353"/>
                <a:gd name="connsiteX775" fmla="*/ 2635826 w 5509858"/>
                <a:gd name="connsiteY775" fmla="*/ 1572332 h 2068353"/>
                <a:gd name="connsiteX776" fmla="*/ 2560792 w 5509858"/>
                <a:gd name="connsiteY776" fmla="*/ 1596614 h 2068353"/>
                <a:gd name="connsiteX777" fmla="*/ 2625325 w 5509858"/>
                <a:gd name="connsiteY777" fmla="*/ 1552863 h 2068353"/>
                <a:gd name="connsiteX778" fmla="*/ 2715380 w 5509858"/>
                <a:gd name="connsiteY778" fmla="*/ 1460475 h 2068353"/>
                <a:gd name="connsiteX779" fmla="*/ 2759131 w 5509858"/>
                <a:gd name="connsiteY779" fmla="*/ 1385952 h 2068353"/>
                <a:gd name="connsiteX780" fmla="*/ 2721359 w 5509858"/>
                <a:gd name="connsiteY780" fmla="*/ 1515602 h 2068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Lst>
              <a:rect l="l" t="t" r="r" b="b"/>
              <a:pathLst>
                <a:path w="5509858" h="2068353">
                  <a:moveTo>
                    <a:pt x="5359484" y="744268"/>
                  </a:moveTo>
                  <a:cubicBezTo>
                    <a:pt x="5357004" y="745143"/>
                    <a:pt x="5355473" y="746237"/>
                    <a:pt x="5355400" y="747695"/>
                  </a:cubicBezTo>
                  <a:cubicBezTo>
                    <a:pt x="5354890" y="754987"/>
                    <a:pt x="5364880" y="755789"/>
                    <a:pt x="5370932" y="764466"/>
                  </a:cubicBezTo>
                  <a:cubicBezTo>
                    <a:pt x="5376984" y="773144"/>
                    <a:pt x="5362911" y="777956"/>
                    <a:pt x="5365901" y="787655"/>
                  </a:cubicBezTo>
                  <a:cubicBezTo>
                    <a:pt x="5368890" y="797353"/>
                    <a:pt x="5350879" y="782769"/>
                    <a:pt x="5344025" y="777373"/>
                  </a:cubicBezTo>
                  <a:cubicBezTo>
                    <a:pt x="5337170" y="771977"/>
                    <a:pt x="5340524" y="750904"/>
                    <a:pt x="5342493" y="740112"/>
                  </a:cubicBezTo>
                  <a:cubicBezTo>
                    <a:pt x="5342639" y="739390"/>
                    <a:pt x="5342639" y="738646"/>
                    <a:pt x="5342493" y="737924"/>
                  </a:cubicBezTo>
                  <a:cubicBezTo>
                    <a:pt x="5331337" y="732338"/>
                    <a:pt x="5323097" y="722130"/>
                    <a:pt x="5320107" y="709996"/>
                  </a:cubicBezTo>
                  <a:lnTo>
                    <a:pt x="5319014" y="709194"/>
                  </a:lnTo>
                  <a:cubicBezTo>
                    <a:pt x="5308222" y="707444"/>
                    <a:pt x="5297138" y="706788"/>
                    <a:pt x="5288169" y="705767"/>
                  </a:cubicBezTo>
                  <a:cubicBezTo>
                    <a:pt x="5262356" y="702923"/>
                    <a:pt x="5235230" y="702340"/>
                    <a:pt x="5210365" y="694683"/>
                  </a:cubicBezTo>
                  <a:cubicBezTo>
                    <a:pt x="5191406" y="689338"/>
                    <a:pt x="5180395" y="669636"/>
                    <a:pt x="5185718" y="650684"/>
                  </a:cubicBezTo>
                  <a:cubicBezTo>
                    <a:pt x="5186739" y="647089"/>
                    <a:pt x="5188343" y="643684"/>
                    <a:pt x="5190385" y="640578"/>
                  </a:cubicBezTo>
                  <a:cubicBezTo>
                    <a:pt x="5179228" y="637078"/>
                    <a:pt x="5167051" y="633286"/>
                    <a:pt x="5160342" y="625629"/>
                  </a:cubicBezTo>
                  <a:cubicBezTo>
                    <a:pt x="5147363" y="611046"/>
                    <a:pt x="5090268" y="585159"/>
                    <a:pt x="5065548" y="583555"/>
                  </a:cubicBezTo>
                  <a:cubicBezTo>
                    <a:pt x="5046298" y="582243"/>
                    <a:pt x="5045496" y="573055"/>
                    <a:pt x="5040246" y="570138"/>
                  </a:cubicBezTo>
                  <a:cubicBezTo>
                    <a:pt x="5036600" y="572093"/>
                    <a:pt x="5032662" y="573419"/>
                    <a:pt x="5028579" y="574076"/>
                  </a:cubicBezTo>
                  <a:cubicBezTo>
                    <a:pt x="4980598" y="582389"/>
                    <a:pt x="4931743" y="588660"/>
                    <a:pt x="4885293" y="570503"/>
                  </a:cubicBezTo>
                  <a:cubicBezTo>
                    <a:pt x="4875596" y="566988"/>
                    <a:pt x="4867356" y="560243"/>
                    <a:pt x="4861960" y="551398"/>
                  </a:cubicBezTo>
                  <a:cubicBezTo>
                    <a:pt x="4854011" y="549940"/>
                    <a:pt x="4847813" y="549794"/>
                    <a:pt x="4845844" y="552200"/>
                  </a:cubicBezTo>
                  <a:cubicBezTo>
                    <a:pt x="4838552" y="560878"/>
                    <a:pt x="4841907" y="573274"/>
                    <a:pt x="4834833" y="575388"/>
                  </a:cubicBezTo>
                  <a:cubicBezTo>
                    <a:pt x="4827761" y="577503"/>
                    <a:pt x="4834833" y="588368"/>
                    <a:pt x="4851386" y="604556"/>
                  </a:cubicBezTo>
                  <a:cubicBezTo>
                    <a:pt x="4867939" y="620744"/>
                    <a:pt x="4857876" y="633213"/>
                    <a:pt x="4842854" y="640213"/>
                  </a:cubicBezTo>
                  <a:cubicBezTo>
                    <a:pt x="4827834" y="647213"/>
                    <a:pt x="4803843" y="633723"/>
                    <a:pt x="4796333" y="621327"/>
                  </a:cubicBezTo>
                  <a:cubicBezTo>
                    <a:pt x="4788822" y="608931"/>
                    <a:pt x="4769061" y="614035"/>
                    <a:pt x="4763592" y="598868"/>
                  </a:cubicBezTo>
                  <a:cubicBezTo>
                    <a:pt x="4727132" y="616223"/>
                    <a:pt x="4683381" y="613452"/>
                    <a:pt x="4645245" y="600545"/>
                  </a:cubicBezTo>
                  <a:cubicBezTo>
                    <a:pt x="4628109" y="594858"/>
                    <a:pt x="4608786" y="588878"/>
                    <a:pt x="4590192" y="581149"/>
                  </a:cubicBezTo>
                  <a:cubicBezTo>
                    <a:pt x="4565618" y="582753"/>
                    <a:pt x="4539878" y="586107"/>
                    <a:pt x="4535211" y="589462"/>
                  </a:cubicBezTo>
                  <a:cubicBezTo>
                    <a:pt x="4526169" y="595952"/>
                    <a:pt x="4532659" y="621327"/>
                    <a:pt x="4527919" y="623515"/>
                  </a:cubicBezTo>
                  <a:cubicBezTo>
                    <a:pt x="4523179" y="625702"/>
                    <a:pt x="4518877" y="594347"/>
                    <a:pt x="4518877" y="588368"/>
                  </a:cubicBezTo>
                  <a:cubicBezTo>
                    <a:pt x="4518877" y="582389"/>
                    <a:pt x="4508376" y="578159"/>
                    <a:pt x="4492845" y="578159"/>
                  </a:cubicBezTo>
                  <a:cubicBezTo>
                    <a:pt x="4477314" y="578159"/>
                    <a:pt x="4468344" y="577576"/>
                    <a:pt x="4474834" y="570867"/>
                  </a:cubicBezTo>
                  <a:cubicBezTo>
                    <a:pt x="4481324" y="564159"/>
                    <a:pt x="4468855" y="556794"/>
                    <a:pt x="4480887" y="547606"/>
                  </a:cubicBezTo>
                  <a:cubicBezTo>
                    <a:pt x="4483876" y="545346"/>
                    <a:pt x="4483949" y="541846"/>
                    <a:pt x="4481980" y="537689"/>
                  </a:cubicBezTo>
                  <a:cubicBezTo>
                    <a:pt x="4459740" y="526402"/>
                    <a:pt x="4435531" y="519474"/>
                    <a:pt x="4410666" y="517272"/>
                  </a:cubicBezTo>
                  <a:cubicBezTo>
                    <a:pt x="4369977" y="512314"/>
                    <a:pt x="4329581" y="506334"/>
                    <a:pt x="4289693" y="498313"/>
                  </a:cubicBezTo>
                  <a:cubicBezTo>
                    <a:pt x="4268402" y="502324"/>
                    <a:pt x="4235442" y="500720"/>
                    <a:pt x="4218744" y="501157"/>
                  </a:cubicBezTo>
                  <a:cubicBezTo>
                    <a:pt x="4199712" y="501740"/>
                    <a:pt x="4215244" y="493063"/>
                    <a:pt x="4209702" y="483365"/>
                  </a:cubicBezTo>
                  <a:cubicBezTo>
                    <a:pt x="4207806" y="480550"/>
                    <a:pt x="4205327" y="478202"/>
                    <a:pt x="4202410" y="476511"/>
                  </a:cubicBezTo>
                  <a:cubicBezTo>
                    <a:pt x="4196941" y="474833"/>
                    <a:pt x="4191472" y="473229"/>
                    <a:pt x="4186003" y="471479"/>
                  </a:cubicBezTo>
                  <a:cubicBezTo>
                    <a:pt x="4182868" y="470444"/>
                    <a:pt x="4179951" y="469073"/>
                    <a:pt x="4177107" y="467396"/>
                  </a:cubicBezTo>
                  <a:cubicBezTo>
                    <a:pt x="4172440" y="466885"/>
                    <a:pt x="4168795" y="467396"/>
                    <a:pt x="4167482" y="469875"/>
                  </a:cubicBezTo>
                  <a:cubicBezTo>
                    <a:pt x="4162961" y="477969"/>
                    <a:pt x="4154503" y="469875"/>
                    <a:pt x="4154503" y="463896"/>
                  </a:cubicBezTo>
                  <a:cubicBezTo>
                    <a:pt x="4154503" y="457916"/>
                    <a:pt x="4123949" y="446104"/>
                    <a:pt x="4111991" y="448802"/>
                  </a:cubicBezTo>
                  <a:cubicBezTo>
                    <a:pt x="4100032" y="451500"/>
                    <a:pt x="4094491" y="436916"/>
                    <a:pt x="4108418" y="436916"/>
                  </a:cubicBezTo>
                  <a:cubicBezTo>
                    <a:pt x="4122345" y="436916"/>
                    <a:pt x="4146190" y="440124"/>
                    <a:pt x="4136054" y="423134"/>
                  </a:cubicBezTo>
                  <a:cubicBezTo>
                    <a:pt x="4127085" y="423827"/>
                    <a:pt x="4118116" y="423382"/>
                    <a:pt x="4109293" y="421822"/>
                  </a:cubicBezTo>
                  <a:cubicBezTo>
                    <a:pt x="4100616" y="425541"/>
                    <a:pt x="4088001" y="431009"/>
                    <a:pt x="4083844" y="432468"/>
                  </a:cubicBezTo>
                  <a:cubicBezTo>
                    <a:pt x="4058323" y="441364"/>
                    <a:pt x="4041260" y="422915"/>
                    <a:pt x="4039364" y="402571"/>
                  </a:cubicBezTo>
                  <a:cubicBezTo>
                    <a:pt x="4035208" y="402331"/>
                    <a:pt x="4030978" y="402622"/>
                    <a:pt x="4026895" y="403446"/>
                  </a:cubicBezTo>
                  <a:cubicBezTo>
                    <a:pt x="4018436" y="406655"/>
                    <a:pt x="4026384" y="419124"/>
                    <a:pt x="4006915" y="439103"/>
                  </a:cubicBezTo>
                  <a:cubicBezTo>
                    <a:pt x="3987446" y="459083"/>
                    <a:pt x="3968414" y="445593"/>
                    <a:pt x="3970893" y="435822"/>
                  </a:cubicBezTo>
                  <a:cubicBezTo>
                    <a:pt x="3973372" y="426051"/>
                    <a:pt x="3997363" y="427728"/>
                    <a:pt x="3997363" y="418030"/>
                  </a:cubicBezTo>
                  <a:cubicBezTo>
                    <a:pt x="3997363" y="408332"/>
                    <a:pt x="3964330" y="413728"/>
                    <a:pt x="3959372" y="405634"/>
                  </a:cubicBezTo>
                  <a:cubicBezTo>
                    <a:pt x="3957913" y="403650"/>
                    <a:pt x="3957913" y="400982"/>
                    <a:pt x="3959372" y="398998"/>
                  </a:cubicBezTo>
                  <a:cubicBezTo>
                    <a:pt x="3943841" y="399982"/>
                    <a:pt x="3929840" y="389592"/>
                    <a:pt x="3926267" y="374425"/>
                  </a:cubicBezTo>
                  <a:cubicBezTo>
                    <a:pt x="3912996" y="371800"/>
                    <a:pt x="3899433" y="370844"/>
                    <a:pt x="3885870" y="371581"/>
                  </a:cubicBezTo>
                  <a:cubicBezTo>
                    <a:pt x="3860421" y="374279"/>
                    <a:pt x="3848900" y="361299"/>
                    <a:pt x="3834827" y="360278"/>
                  </a:cubicBezTo>
                  <a:cubicBezTo>
                    <a:pt x="3820754" y="359257"/>
                    <a:pt x="3820754" y="368372"/>
                    <a:pt x="3827535" y="376977"/>
                  </a:cubicBezTo>
                  <a:cubicBezTo>
                    <a:pt x="3834317" y="385581"/>
                    <a:pt x="3814045" y="391050"/>
                    <a:pt x="3797492" y="388352"/>
                  </a:cubicBezTo>
                  <a:cubicBezTo>
                    <a:pt x="3793628" y="387667"/>
                    <a:pt x="3789763" y="387667"/>
                    <a:pt x="3785899" y="388352"/>
                  </a:cubicBezTo>
                  <a:cubicBezTo>
                    <a:pt x="3786337" y="391130"/>
                    <a:pt x="3786993" y="393879"/>
                    <a:pt x="3787722" y="396592"/>
                  </a:cubicBezTo>
                  <a:cubicBezTo>
                    <a:pt x="3788961" y="401178"/>
                    <a:pt x="3789982" y="405831"/>
                    <a:pt x="3790711" y="410519"/>
                  </a:cubicBezTo>
                  <a:cubicBezTo>
                    <a:pt x="3791659" y="410548"/>
                    <a:pt x="3792607" y="410796"/>
                    <a:pt x="3793482" y="411248"/>
                  </a:cubicBezTo>
                  <a:cubicBezTo>
                    <a:pt x="3796326" y="412780"/>
                    <a:pt x="3794503" y="414894"/>
                    <a:pt x="3791513" y="417301"/>
                  </a:cubicBezTo>
                  <a:cubicBezTo>
                    <a:pt x="3792096" y="423397"/>
                    <a:pt x="3791732" y="429544"/>
                    <a:pt x="3790492" y="435530"/>
                  </a:cubicBezTo>
                  <a:cubicBezTo>
                    <a:pt x="3794065" y="441539"/>
                    <a:pt x="3795669" y="448539"/>
                    <a:pt x="3795013" y="455510"/>
                  </a:cubicBezTo>
                  <a:cubicBezTo>
                    <a:pt x="3795013" y="460541"/>
                    <a:pt x="3783128" y="463604"/>
                    <a:pt x="3774086" y="460177"/>
                  </a:cubicBezTo>
                  <a:cubicBezTo>
                    <a:pt x="3769930" y="463203"/>
                    <a:pt x="3765336" y="465653"/>
                    <a:pt x="3760523" y="467469"/>
                  </a:cubicBezTo>
                  <a:cubicBezTo>
                    <a:pt x="3753596" y="469904"/>
                    <a:pt x="3746304" y="470896"/>
                    <a:pt x="3739012" y="470385"/>
                  </a:cubicBezTo>
                  <a:cubicBezTo>
                    <a:pt x="3738355" y="473011"/>
                    <a:pt x="3734418" y="475344"/>
                    <a:pt x="3725960" y="476292"/>
                  </a:cubicBezTo>
                  <a:cubicBezTo>
                    <a:pt x="3718595" y="477612"/>
                    <a:pt x="3711376" y="473412"/>
                    <a:pt x="3708897" y="466375"/>
                  </a:cubicBezTo>
                  <a:cubicBezTo>
                    <a:pt x="3702042" y="474396"/>
                    <a:pt x="3691760" y="478698"/>
                    <a:pt x="3681260" y="477969"/>
                  </a:cubicBezTo>
                  <a:cubicBezTo>
                    <a:pt x="3666021" y="477969"/>
                    <a:pt x="3650999" y="476292"/>
                    <a:pt x="3636050" y="474542"/>
                  </a:cubicBezTo>
                  <a:cubicBezTo>
                    <a:pt x="3621395" y="477050"/>
                    <a:pt x="3606446" y="475971"/>
                    <a:pt x="3592299" y="471406"/>
                  </a:cubicBezTo>
                  <a:cubicBezTo>
                    <a:pt x="3587924" y="469948"/>
                    <a:pt x="3583695" y="468169"/>
                    <a:pt x="3579611" y="466083"/>
                  </a:cubicBezTo>
                  <a:lnTo>
                    <a:pt x="3568966" y="464406"/>
                  </a:lnTo>
                  <a:cubicBezTo>
                    <a:pt x="3555549" y="462291"/>
                    <a:pt x="3542569" y="461635"/>
                    <a:pt x="3529735" y="460469"/>
                  </a:cubicBezTo>
                  <a:cubicBezTo>
                    <a:pt x="3527037" y="469510"/>
                    <a:pt x="3524631" y="477532"/>
                    <a:pt x="3519526" y="478407"/>
                  </a:cubicBezTo>
                  <a:cubicBezTo>
                    <a:pt x="3510558" y="480084"/>
                    <a:pt x="3507058" y="501084"/>
                    <a:pt x="3498089" y="506480"/>
                  </a:cubicBezTo>
                  <a:cubicBezTo>
                    <a:pt x="3489120" y="511876"/>
                    <a:pt x="3488536" y="498386"/>
                    <a:pt x="3477015" y="499188"/>
                  </a:cubicBezTo>
                  <a:cubicBezTo>
                    <a:pt x="3465494" y="499990"/>
                    <a:pt x="3428524" y="461416"/>
                    <a:pt x="3426482" y="450041"/>
                  </a:cubicBezTo>
                  <a:cubicBezTo>
                    <a:pt x="3424441" y="438666"/>
                    <a:pt x="3401472" y="417082"/>
                    <a:pt x="3395492" y="412780"/>
                  </a:cubicBezTo>
                  <a:cubicBezTo>
                    <a:pt x="3389513" y="408478"/>
                    <a:pt x="3401472" y="406290"/>
                    <a:pt x="3408982" y="413363"/>
                  </a:cubicBezTo>
                  <a:cubicBezTo>
                    <a:pt x="3415544" y="419743"/>
                    <a:pt x="3425680" y="420852"/>
                    <a:pt x="3433483" y="416061"/>
                  </a:cubicBezTo>
                  <a:cubicBezTo>
                    <a:pt x="3436400" y="413873"/>
                    <a:pt x="3438150" y="410446"/>
                    <a:pt x="3438150" y="406800"/>
                  </a:cubicBezTo>
                  <a:cubicBezTo>
                    <a:pt x="3428816" y="401047"/>
                    <a:pt x="3420357" y="394003"/>
                    <a:pt x="3413065" y="385873"/>
                  </a:cubicBezTo>
                  <a:cubicBezTo>
                    <a:pt x="3405409" y="377414"/>
                    <a:pt x="3399138" y="369174"/>
                    <a:pt x="3393013" y="361299"/>
                  </a:cubicBezTo>
                  <a:cubicBezTo>
                    <a:pt x="3389805" y="357945"/>
                    <a:pt x="3386815" y="354445"/>
                    <a:pt x="3383825" y="350945"/>
                  </a:cubicBezTo>
                  <a:cubicBezTo>
                    <a:pt x="3369679" y="364544"/>
                    <a:pt x="3347439" y="364989"/>
                    <a:pt x="3332782" y="351966"/>
                  </a:cubicBezTo>
                  <a:cubicBezTo>
                    <a:pt x="3305729" y="328267"/>
                    <a:pt x="3266572" y="322434"/>
                    <a:pt x="3229019" y="317767"/>
                  </a:cubicBezTo>
                  <a:cubicBezTo>
                    <a:pt x="3229238" y="319072"/>
                    <a:pt x="3229675" y="320341"/>
                    <a:pt x="3230186" y="321559"/>
                  </a:cubicBezTo>
                  <a:cubicBezTo>
                    <a:pt x="3236165" y="335559"/>
                    <a:pt x="3230696" y="337746"/>
                    <a:pt x="3229675" y="349049"/>
                  </a:cubicBezTo>
                  <a:cubicBezTo>
                    <a:pt x="3228654" y="360351"/>
                    <a:pt x="3222383" y="355539"/>
                    <a:pt x="3209695" y="350653"/>
                  </a:cubicBezTo>
                  <a:cubicBezTo>
                    <a:pt x="3197007" y="345767"/>
                    <a:pt x="3196643" y="362612"/>
                    <a:pt x="3168642" y="355028"/>
                  </a:cubicBezTo>
                  <a:lnTo>
                    <a:pt x="3163100" y="353716"/>
                  </a:lnTo>
                  <a:cubicBezTo>
                    <a:pt x="3159600" y="354846"/>
                    <a:pt x="3155881" y="355364"/>
                    <a:pt x="3152235" y="355247"/>
                  </a:cubicBezTo>
                  <a:cubicBezTo>
                    <a:pt x="3137579" y="354583"/>
                    <a:pt x="3123068" y="351783"/>
                    <a:pt x="3109213" y="346934"/>
                  </a:cubicBezTo>
                  <a:lnTo>
                    <a:pt x="3106297" y="345695"/>
                  </a:lnTo>
                  <a:cubicBezTo>
                    <a:pt x="3097182" y="350288"/>
                    <a:pt x="3064150" y="346497"/>
                    <a:pt x="3061087" y="336069"/>
                  </a:cubicBezTo>
                  <a:cubicBezTo>
                    <a:pt x="3060504" y="334225"/>
                    <a:pt x="3060358" y="332285"/>
                    <a:pt x="3060650" y="330382"/>
                  </a:cubicBezTo>
                  <a:cubicBezTo>
                    <a:pt x="3048618" y="327523"/>
                    <a:pt x="3036440" y="325307"/>
                    <a:pt x="3024191" y="323746"/>
                  </a:cubicBezTo>
                  <a:cubicBezTo>
                    <a:pt x="3006617" y="320581"/>
                    <a:pt x="2989773" y="313968"/>
                    <a:pt x="2974751" y="304277"/>
                  </a:cubicBezTo>
                  <a:lnTo>
                    <a:pt x="2973001" y="303037"/>
                  </a:lnTo>
                  <a:cubicBezTo>
                    <a:pt x="2946678" y="305954"/>
                    <a:pt x="2903510" y="310329"/>
                    <a:pt x="2896874" y="313975"/>
                  </a:cubicBezTo>
                  <a:cubicBezTo>
                    <a:pt x="2890239" y="317621"/>
                    <a:pt x="2904166" y="332350"/>
                    <a:pt x="2892353" y="333444"/>
                  </a:cubicBezTo>
                  <a:cubicBezTo>
                    <a:pt x="2880540" y="334538"/>
                    <a:pt x="2888853" y="309673"/>
                    <a:pt x="2886884" y="297787"/>
                  </a:cubicBezTo>
                  <a:cubicBezTo>
                    <a:pt x="2884916" y="285901"/>
                    <a:pt x="2867342" y="284224"/>
                    <a:pt x="2869821" y="293485"/>
                  </a:cubicBezTo>
                  <a:cubicBezTo>
                    <a:pt x="2872300" y="302746"/>
                    <a:pt x="2842331" y="305881"/>
                    <a:pt x="2834821" y="298808"/>
                  </a:cubicBezTo>
                  <a:cubicBezTo>
                    <a:pt x="2823810" y="288388"/>
                    <a:pt x="2810466" y="280870"/>
                    <a:pt x="2795809" y="276932"/>
                  </a:cubicBezTo>
                  <a:cubicBezTo>
                    <a:pt x="2776267" y="271536"/>
                    <a:pt x="2752058" y="294214"/>
                    <a:pt x="2757745" y="300704"/>
                  </a:cubicBezTo>
                  <a:cubicBezTo>
                    <a:pt x="2763433" y="307194"/>
                    <a:pt x="2777798" y="302381"/>
                    <a:pt x="2778236" y="306683"/>
                  </a:cubicBezTo>
                  <a:cubicBezTo>
                    <a:pt x="2779329" y="315506"/>
                    <a:pt x="2736745" y="312079"/>
                    <a:pt x="2736745" y="319590"/>
                  </a:cubicBezTo>
                  <a:cubicBezTo>
                    <a:pt x="2736745" y="327100"/>
                    <a:pt x="2697223" y="337455"/>
                    <a:pt x="2685192" y="339059"/>
                  </a:cubicBezTo>
                  <a:cubicBezTo>
                    <a:pt x="2652305" y="343507"/>
                    <a:pt x="2645232" y="343361"/>
                    <a:pt x="2629701" y="357435"/>
                  </a:cubicBezTo>
                  <a:cubicBezTo>
                    <a:pt x="2614169" y="371508"/>
                    <a:pt x="2626200" y="345038"/>
                    <a:pt x="2638232" y="332059"/>
                  </a:cubicBezTo>
                  <a:cubicBezTo>
                    <a:pt x="2650263" y="319079"/>
                    <a:pt x="2662732" y="324767"/>
                    <a:pt x="2669733" y="314194"/>
                  </a:cubicBezTo>
                  <a:cubicBezTo>
                    <a:pt x="2676733" y="303621"/>
                    <a:pt x="2687744" y="305006"/>
                    <a:pt x="2706775" y="301798"/>
                  </a:cubicBezTo>
                  <a:cubicBezTo>
                    <a:pt x="2725807" y="298589"/>
                    <a:pt x="2724786" y="286703"/>
                    <a:pt x="2733755" y="282328"/>
                  </a:cubicBezTo>
                  <a:cubicBezTo>
                    <a:pt x="2742725" y="277953"/>
                    <a:pt x="2764745" y="268838"/>
                    <a:pt x="2768756" y="259140"/>
                  </a:cubicBezTo>
                  <a:cubicBezTo>
                    <a:pt x="2772767" y="249442"/>
                    <a:pt x="2817830" y="233181"/>
                    <a:pt x="2827091" y="233764"/>
                  </a:cubicBezTo>
                  <a:cubicBezTo>
                    <a:pt x="2836352" y="234348"/>
                    <a:pt x="2838102" y="214295"/>
                    <a:pt x="2843060" y="214295"/>
                  </a:cubicBezTo>
                  <a:cubicBezTo>
                    <a:pt x="2848019" y="214295"/>
                    <a:pt x="2874123" y="201899"/>
                    <a:pt x="2884113" y="197013"/>
                  </a:cubicBezTo>
                  <a:cubicBezTo>
                    <a:pt x="2892645" y="192806"/>
                    <a:pt x="2898479" y="184581"/>
                    <a:pt x="2899645" y="175138"/>
                  </a:cubicBezTo>
                  <a:cubicBezTo>
                    <a:pt x="2900156" y="167846"/>
                    <a:pt x="2886155" y="169158"/>
                    <a:pt x="2884624" y="162669"/>
                  </a:cubicBezTo>
                  <a:cubicBezTo>
                    <a:pt x="2883093" y="156179"/>
                    <a:pt x="2891114" y="160554"/>
                    <a:pt x="2901614" y="156179"/>
                  </a:cubicBezTo>
                  <a:cubicBezTo>
                    <a:pt x="2912115" y="151804"/>
                    <a:pt x="2901614" y="136783"/>
                    <a:pt x="2893156" y="139481"/>
                  </a:cubicBezTo>
                  <a:cubicBezTo>
                    <a:pt x="2888780" y="140866"/>
                    <a:pt x="2890093" y="138679"/>
                    <a:pt x="2891333" y="135033"/>
                  </a:cubicBezTo>
                  <a:cubicBezTo>
                    <a:pt x="2881926" y="132211"/>
                    <a:pt x="2872811" y="128266"/>
                    <a:pt x="2864353" y="123293"/>
                  </a:cubicBezTo>
                  <a:cubicBezTo>
                    <a:pt x="2855311" y="117984"/>
                    <a:pt x="2849040" y="109059"/>
                    <a:pt x="2847071" y="98792"/>
                  </a:cubicBezTo>
                  <a:cubicBezTo>
                    <a:pt x="2816007" y="94490"/>
                    <a:pt x="2785601" y="88073"/>
                    <a:pt x="2755048" y="80708"/>
                  </a:cubicBezTo>
                  <a:cubicBezTo>
                    <a:pt x="2751840" y="79957"/>
                    <a:pt x="2748704" y="78805"/>
                    <a:pt x="2745787" y="77281"/>
                  </a:cubicBezTo>
                  <a:cubicBezTo>
                    <a:pt x="2737183" y="77667"/>
                    <a:pt x="2728505" y="76982"/>
                    <a:pt x="2720046" y="75239"/>
                  </a:cubicBezTo>
                  <a:cubicBezTo>
                    <a:pt x="2711004" y="72541"/>
                    <a:pt x="2698171" y="78958"/>
                    <a:pt x="2698171" y="88729"/>
                  </a:cubicBezTo>
                  <a:cubicBezTo>
                    <a:pt x="2698171" y="98500"/>
                    <a:pt x="2662149" y="94636"/>
                    <a:pt x="2655659" y="93031"/>
                  </a:cubicBezTo>
                  <a:cubicBezTo>
                    <a:pt x="2649169" y="91427"/>
                    <a:pt x="2680160" y="63864"/>
                    <a:pt x="2680160" y="58978"/>
                  </a:cubicBezTo>
                  <a:cubicBezTo>
                    <a:pt x="2680160" y="54093"/>
                    <a:pt x="2627659" y="60072"/>
                    <a:pt x="2624669" y="54676"/>
                  </a:cubicBezTo>
                  <a:cubicBezTo>
                    <a:pt x="2621679" y="49280"/>
                    <a:pt x="2596157" y="47384"/>
                    <a:pt x="2584637" y="48186"/>
                  </a:cubicBezTo>
                  <a:cubicBezTo>
                    <a:pt x="2573116" y="48989"/>
                    <a:pt x="2584127" y="44978"/>
                    <a:pt x="2594626" y="43884"/>
                  </a:cubicBezTo>
                  <a:cubicBezTo>
                    <a:pt x="2605127" y="42790"/>
                    <a:pt x="2614606" y="33092"/>
                    <a:pt x="2626127" y="30905"/>
                  </a:cubicBezTo>
                  <a:cubicBezTo>
                    <a:pt x="2637649" y="28717"/>
                    <a:pt x="2635170" y="24488"/>
                    <a:pt x="2630138" y="16904"/>
                  </a:cubicBezTo>
                  <a:cubicBezTo>
                    <a:pt x="2625107" y="9321"/>
                    <a:pt x="2613148" y="13113"/>
                    <a:pt x="2601626" y="9612"/>
                  </a:cubicBezTo>
                  <a:cubicBezTo>
                    <a:pt x="2590179" y="5084"/>
                    <a:pt x="2578293" y="1832"/>
                    <a:pt x="2566115" y="-86"/>
                  </a:cubicBezTo>
                  <a:cubicBezTo>
                    <a:pt x="2556125" y="-596"/>
                    <a:pt x="2545114" y="5310"/>
                    <a:pt x="2521562" y="10196"/>
                  </a:cubicBezTo>
                  <a:cubicBezTo>
                    <a:pt x="2498009" y="15081"/>
                    <a:pt x="2496040" y="34478"/>
                    <a:pt x="2484082" y="40384"/>
                  </a:cubicBezTo>
                  <a:cubicBezTo>
                    <a:pt x="2480290" y="42375"/>
                    <a:pt x="2476790" y="44825"/>
                    <a:pt x="2473655" y="47676"/>
                  </a:cubicBezTo>
                  <a:cubicBezTo>
                    <a:pt x="2478249" y="60335"/>
                    <a:pt x="2475842" y="74488"/>
                    <a:pt x="2467238" y="84865"/>
                  </a:cubicBezTo>
                  <a:cubicBezTo>
                    <a:pt x="2467165" y="85812"/>
                    <a:pt x="2467165" y="86760"/>
                    <a:pt x="2467238" y="87708"/>
                  </a:cubicBezTo>
                  <a:cubicBezTo>
                    <a:pt x="2468623" y="94052"/>
                    <a:pt x="2461331" y="95948"/>
                    <a:pt x="2451487" y="95000"/>
                  </a:cubicBezTo>
                  <a:cubicBezTo>
                    <a:pt x="2447768" y="96087"/>
                    <a:pt x="2443830" y="96626"/>
                    <a:pt x="2439966" y="96604"/>
                  </a:cubicBezTo>
                  <a:cubicBezTo>
                    <a:pt x="2434715" y="96655"/>
                    <a:pt x="2429538" y="95664"/>
                    <a:pt x="2424654" y="93688"/>
                  </a:cubicBezTo>
                  <a:cubicBezTo>
                    <a:pt x="2410653" y="94271"/>
                    <a:pt x="2396433" y="96677"/>
                    <a:pt x="2396725" y="102146"/>
                  </a:cubicBezTo>
                  <a:cubicBezTo>
                    <a:pt x="2397163" y="111334"/>
                    <a:pt x="2420205" y="115636"/>
                    <a:pt x="2418601" y="120449"/>
                  </a:cubicBezTo>
                  <a:cubicBezTo>
                    <a:pt x="2416997" y="125261"/>
                    <a:pt x="2401100" y="119938"/>
                    <a:pt x="2393079" y="115053"/>
                  </a:cubicBezTo>
                  <a:cubicBezTo>
                    <a:pt x="2385058" y="110167"/>
                    <a:pt x="2367048" y="112865"/>
                    <a:pt x="2363912" y="122345"/>
                  </a:cubicBezTo>
                  <a:cubicBezTo>
                    <a:pt x="2360777" y="131824"/>
                    <a:pt x="2346411" y="129637"/>
                    <a:pt x="2342036" y="127157"/>
                  </a:cubicBezTo>
                  <a:cubicBezTo>
                    <a:pt x="2337661" y="124678"/>
                    <a:pt x="2331317" y="129199"/>
                    <a:pt x="2324754" y="129418"/>
                  </a:cubicBezTo>
                  <a:cubicBezTo>
                    <a:pt x="2318484" y="133421"/>
                    <a:pt x="2311265" y="135660"/>
                    <a:pt x="2303827" y="135908"/>
                  </a:cubicBezTo>
                  <a:cubicBezTo>
                    <a:pt x="2296754" y="136017"/>
                    <a:pt x="2289826" y="134004"/>
                    <a:pt x="2283920" y="130147"/>
                  </a:cubicBezTo>
                  <a:cubicBezTo>
                    <a:pt x="2276774" y="138139"/>
                    <a:pt x="2266565" y="142791"/>
                    <a:pt x="2255847" y="142981"/>
                  </a:cubicBezTo>
                  <a:lnTo>
                    <a:pt x="2240315" y="142981"/>
                  </a:lnTo>
                  <a:cubicBezTo>
                    <a:pt x="2240315" y="142981"/>
                    <a:pt x="2240971" y="143564"/>
                    <a:pt x="2240971" y="143929"/>
                  </a:cubicBezTo>
                  <a:cubicBezTo>
                    <a:pt x="2241481" y="147720"/>
                    <a:pt x="2186501" y="147137"/>
                    <a:pt x="2184969" y="153116"/>
                  </a:cubicBezTo>
                  <a:cubicBezTo>
                    <a:pt x="2184240" y="155960"/>
                    <a:pt x="2179573" y="157419"/>
                    <a:pt x="2172427" y="158221"/>
                  </a:cubicBezTo>
                  <a:cubicBezTo>
                    <a:pt x="2134145" y="195482"/>
                    <a:pt x="2077633" y="200586"/>
                    <a:pt x="2025788" y="216556"/>
                  </a:cubicBezTo>
                  <a:lnTo>
                    <a:pt x="2025278" y="216556"/>
                  </a:lnTo>
                  <a:cubicBezTo>
                    <a:pt x="2029653" y="216876"/>
                    <a:pt x="2032934" y="220683"/>
                    <a:pt x="2032643" y="225065"/>
                  </a:cubicBezTo>
                  <a:cubicBezTo>
                    <a:pt x="2032497" y="226669"/>
                    <a:pt x="2031913" y="228208"/>
                    <a:pt x="2030893" y="229462"/>
                  </a:cubicBezTo>
                  <a:cubicBezTo>
                    <a:pt x="2026371" y="235369"/>
                    <a:pt x="2006829" y="222170"/>
                    <a:pt x="2001725" y="227858"/>
                  </a:cubicBezTo>
                  <a:cubicBezTo>
                    <a:pt x="1996620" y="233546"/>
                    <a:pt x="2011204" y="240254"/>
                    <a:pt x="2020246" y="239160"/>
                  </a:cubicBezTo>
                  <a:cubicBezTo>
                    <a:pt x="2027538" y="238424"/>
                    <a:pt x="2034028" y="243740"/>
                    <a:pt x="2034757" y="251032"/>
                  </a:cubicBezTo>
                  <a:cubicBezTo>
                    <a:pt x="2034830" y="251228"/>
                    <a:pt x="2034830" y="251433"/>
                    <a:pt x="2034830" y="251629"/>
                  </a:cubicBezTo>
                  <a:cubicBezTo>
                    <a:pt x="2035851" y="258921"/>
                    <a:pt x="2013829" y="247254"/>
                    <a:pt x="2009381" y="253234"/>
                  </a:cubicBezTo>
                  <a:cubicBezTo>
                    <a:pt x="2004933" y="259213"/>
                    <a:pt x="2012881" y="261838"/>
                    <a:pt x="2022361" y="262932"/>
                  </a:cubicBezTo>
                  <a:cubicBezTo>
                    <a:pt x="2031840" y="264026"/>
                    <a:pt x="2024840" y="267817"/>
                    <a:pt x="2033372" y="275911"/>
                  </a:cubicBezTo>
                  <a:lnTo>
                    <a:pt x="2034976" y="277661"/>
                  </a:lnTo>
                  <a:cubicBezTo>
                    <a:pt x="2040153" y="284370"/>
                    <a:pt x="2030455" y="286703"/>
                    <a:pt x="2031403" y="293193"/>
                  </a:cubicBezTo>
                  <a:cubicBezTo>
                    <a:pt x="2032351" y="299683"/>
                    <a:pt x="2021850" y="302891"/>
                    <a:pt x="2021850" y="296402"/>
                  </a:cubicBezTo>
                  <a:cubicBezTo>
                    <a:pt x="2021850" y="289912"/>
                    <a:pt x="1995308" y="287797"/>
                    <a:pt x="1989839" y="294797"/>
                  </a:cubicBezTo>
                  <a:cubicBezTo>
                    <a:pt x="1984371" y="301798"/>
                    <a:pt x="1980360" y="307194"/>
                    <a:pt x="1973797" y="300704"/>
                  </a:cubicBezTo>
                  <a:cubicBezTo>
                    <a:pt x="1973141" y="300164"/>
                    <a:pt x="1972412" y="299748"/>
                    <a:pt x="1971610" y="299464"/>
                  </a:cubicBezTo>
                  <a:cubicBezTo>
                    <a:pt x="1966797" y="301579"/>
                    <a:pt x="1961692" y="302746"/>
                    <a:pt x="1956442" y="302891"/>
                  </a:cubicBezTo>
                  <a:cubicBezTo>
                    <a:pt x="1928077" y="303766"/>
                    <a:pt x="1902045" y="319152"/>
                    <a:pt x="1873972" y="322871"/>
                  </a:cubicBezTo>
                  <a:cubicBezTo>
                    <a:pt x="1860263" y="325576"/>
                    <a:pt x="1846116" y="321384"/>
                    <a:pt x="1836053" y="311642"/>
                  </a:cubicBezTo>
                  <a:cubicBezTo>
                    <a:pt x="1823585" y="316600"/>
                    <a:pt x="1813303" y="335340"/>
                    <a:pt x="1824751" y="347736"/>
                  </a:cubicBezTo>
                  <a:cubicBezTo>
                    <a:pt x="1836199" y="360132"/>
                    <a:pt x="1825262" y="365528"/>
                    <a:pt x="1825262" y="373622"/>
                  </a:cubicBezTo>
                  <a:cubicBezTo>
                    <a:pt x="1825262" y="381716"/>
                    <a:pt x="1855231" y="398488"/>
                    <a:pt x="1871274" y="400092"/>
                  </a:cubicBezTo>
                  <a:cubicBezTo>
                    <a:pt x="1887315" y="401696"/>
                    <a:pt x="1900441" y="422770"/>
                    <a:pt x="1890742" y="435749"/>
                  </a:cubicBezTo>
                  <a:cubicBezTo>
                    <a:pt x="1881044" y="448729"/>
                    <a:pt x="1852242" y="431957"/>
                    <a:pt x="1833282" y="415769"/>
                  </a:cubicBezTo>
                  <a:cubicBezTo>
                    <a:pt x="1814324" y="399581"/>
                    <a:pt x="1770208" y="393092"/>
                    <a:pt x="1755697" y="393894"/>
                  </a:cubicBezTo>
                  <a:cubicBezTo>
                    <a:pt x="1741186" y="394696"/>
                    <a:pt x="1749718" y="379820"/>
                    <a:pt x="1731196" y="380331"/>
                  </a:cubicBezTo>
                  <a:cubicBezTo>
                    <a:pt x="1712676" y="380841"/>
                    <a:pt x="1697144" y="398706"/>
                    <a:pt x="1709321" y="398706"/>
                  </a:cubicBezTo>
                  <a:cubicBezTo>
                    <a:pt x="1721498" y="398706"/>
                    <a:pt x="1729811" y="397686"/>
                    <a:pt x="1723321" y="404102"/>
                  </a:cubicBezTo>
                  <a:cubicBezTo>
                    <a:pt x="1716832" y="410519"/>
                    <a:pt x="1726821" y="408988"/>
                    <a:pt x="1741843" y="415988"/>
                  </a:cubicBezTo>
                  <a:cubicBezTo>
                    <a:pt x="1756864" y="422988"/>
                    <a:pt x="1729300" y="432760"/>
                    <a:pt x="1713769" y="421384"/>
                  </a:cubicBezTo>
                  <a:cubicBezTo>
                    <a:pt x="1702467" y="413349"/>
                    <a:pt x="1686716" y="416025"/>
                    <a:pt x="1678695" y="427363"/>
                  </a:cubicBezTo>
                  <a:cubicBezTo>
                    <a:pt x="1678184" y="428071"/>
                    <a:pt x="1677747" y="428800"/>
                    <a:pt x="1677309" y="429551"/>
                  </a:cubicBezTo>
                  <a:cubicBezTo>
                    <a:pt x="1672788" y="438155"/>
                    <a:pt x="1695321" y="462948"/>
                    <a:pt x="1722300" y="467323"/>
                  </a:cubicBezTo>
                  <a:cubicBezTo>
                    <a:pt x="1749280" y="471698"/>
                    <a:pt x="1740311" y="480813"/>
                    <a:pt x="1752854" y="485626"/>
                  </a:cubicBezTo>
                  <a:cubicBezTo>
                    <a:pt x="1765396" y="490438"/>
                    <a:pt x="1756354" y="495980"/>
                    <a:pt x="1747822" y="496490"/>
                  </a:cubicBezTo>
                  <a:cubicBezTo>
                    <a:pt x="1739290" y="497001"/>
                    <a:pt x="1722300" y="482417"/>
                    <a:pt x="1708811" y="474615"/>
                  </a:cubicBezTo>
                  <a:cubicBezTo>
                    <a:pt x="1695321" y="466813"/>
                    <a:pt x="1658789" y="477823"/>
                    <a:pt x="1651278" y="469146"/>
                  </a:cubicBezTo>
                  <a:cubicBezTo>
                    <a:pt x="1643767" y="460469"/>
                    <a:pt x="1656309" y="451937"/>
                    <a:pt x="1649236" y="445447"/>
                  </a:cubicBezTo>
                  <a:cubicBezTo>
                    <a:pt x="1642163" y="438958"/>
                    <a:pt x="1648288" y="424374"/>
                    <a:pt x="1657330" y="408988"/>
                  </a:cubicBezTo>
                  <a:cubicBezTo>
                    <a:pt x="1666371" y="393602"/>
                    <a:pt x="1655799" y="368008"/>
                    <a:pt x="1642746" y="363633"/>
                  </a:cubicBezTo>
                  <a:cubicBezTo>
                    <a:pt x="1629694" y="359257"/>
                    <a:pt x="1630787" y="373914"/>
                    <a:pt x="1633777" y="378216"/>
                  </a:cubicBezTo>
                  <a:cubicBezTo>
                    <a:pt x="1636767" y="382518"/>
                    <a:pt x="1635236" y="403082"/>
                    <a:pt x="1625246" y="416572"/>
                  </a:cubicBezTo>
                  <a:cubicBezTo>
                    <a:pt x="1615256" y="430061"/>
                    <a:pt x="1584703" y="430061"/>
                    <a:pt x="1584703" y="439249"/>
                  </a:cubicBezTo>
                  <a:cubicBezTo>
                    <a:pt x="1584703" y="448437"/>
                    <a:pt x="1564213" y="455437"/>
                    <a:pt x="1571213" y="461927"/>
                  </a:cubicBezTo>
                  <a:cubicBezTo>
                    <a:pt x="1578213" y="468417"/>
                    <a:pt x="1605777" y="501886"/>
                    <a:pt x="1609787" y="512168"/>
                  </a:cubicBezTo>
                  <a:cubicBezTo>
                    <a:pt x="1613797" y="522449"/>
                    <a:pt x="1585213" y="554825"/>
                    <a:pt x="1589735" y="573711"/>
                  </a:cubicBezTo>
                  <a:cubicBezTo>
                    <a:pt x="1594256" y="592597"/>
                    <a:pt x="1585724" y="601274"/>
                    <a:pt x="1591193" y="610171"/>
                  </a:cubicBezTo>
                  <a:cubicBezTo>
                    <a:pt x="1596662" y="619067"/>
                    <a:pt x="1609204" y="611191"/>
                    <a:pt x="1617224" y="615056"/>
                  </a:cubicBezTo>
                  <a:cubicBezTo>
                    <a:pt x="1625246" y="618921"/>
                    <a:pt x="1638225" y="609587"/>
                    <a:pt x="1656747" y="605868"/>
                  </a:cubicBezTo>
                  <a:cubicBezTo>
                    <a:pt x="1675268" y="602149"/>
                    <a:pt x="1709321" y="623150"/>
                    <a:pt x="1721790" y="629640"/>
                  </a:cubicBezTo>
                  <a:cubicBezTo>
                    <a:pt x="1734259" y="636130"/>
                    <a:pt x="1727769" y="646849"/>
                    <a:pt x="1734332" y="657714"/>
                  </a:cubicBezTo>
                  <a:cubicBezTo>
                    <a:pt x="1740895" y="668578"/>
                    <a:pt x="1719311" y="668505"/>
                    <a:pt x="1718800" y="684693"/>
                  </a:cubicBezTo>
                  <a:cubicBezTo>
                    <a:pt x="1718290" y="700881"/>
                    <a:pt x="1756354" y="707881"/>
                    <a:pt x="1757812" y="712767"/>
                  </a:cubicBezTo>
                  <a:cubicBezTo>
                    <a:pt x="1759271" y="717653"/>
                    <a:pt x="1730832" y="713861"/>
                    <a:pt x="1719821" y="709486"/>
                  </a:cubicBezTo>
                  <a:cubicBezTo>
                    <a:pt x="1708811" y="705111"/>
                    <a:pt x="1707790" y="689506"/>
                    <a:pt x="1704290" y="686298"/>
                  </a:cubicBezTo>
                  <a:cubicBezTo>
                    <a:pt x="1700790" y="683089"/>
                    <a:pt x="1711582" y="670110"/>
                    <a:pt x="1712749" y="659828"/>
                  </a:cubicBezTo>
                  <a:cubicBezTo>
                    <a:pt x="1713915" y="649547"/>
                    <a:pt x="1700279" y="643640"/>
                    <a:pt x="1695831" y="636640"/>
                  </a:cubicBezTo>
                  <a:cubicBezTo>
                    <a:pt x="1691383" y="629640"/>
                    <a:pt x="1683289" y="619358"/>
                    <a:pt x="1673955" y="621473"/>
                  </a:cubicBezTo>
                  <a:cubicBezTo>
                    <a:pt x="1664622" y="623588"/>
                    <a:pt x="1631881" y="626869"/>
                    <a:pt x="1621891" y="636640"/>
                  </a:cubicBezTo>
                  <a:cubicBezTo>
                    <a:pt x="1611901" y="646411"/>
                    <a:pt x="1623350" y="673902"/>
                    <a:pt x="1629183" y="687683"/>
                  </a:cubicBezTo>
                  <a:cubicBezTo>
                    <a:pt x="1635017" y="701465"/>
                    <a:pt x="1600016" y="720059"/>
                    <a:pt x="1601183" y="730851"/>
                  </a:cubicBezTo>
                  <a:cubicBezTo>
                    <a:pt x="1602350" y="741643"/>
                    <a:pt x="1590682" y="746529"/>
                    <a:pt x="1575661" y="755206"/>
                  </a:cubicBezTo>
                  <a:cubicBezTo>
                    <a:pt x="1560639" y="763883"/>
                    <a:pt x="1544161" y="770300"/>
                    <a:pt x="1544598" y="784373"/>
                  </a:cubicBezTo>
                  <a:cubicBezTo>
                    <a:pt x="1545036" y="798447"/>
                    <a:pt x="1524618" y="790790"/>
                    <a:pt x="1514117" y="784373"/>
                  </a:cubicBezTo>
                  <a:cubicBezTo>
                    <a:pt x="1503617" y="777956"/>
                    <a:pt x="1490128" y="788092"/>
                    <a:pt x="1475106" y="787582"/>
                  </a:cubicBezTo>
                  <a:cubicBezTo>
                    <a:pt x="1460085" y="787071"/>
                    <a:pt x="1460085" y="773508"/>
                    <a:pt x="1448053" y="778394"/>
                  </a:cubicBezTo>
                  <a:cubicBezTo>
                    <a:pt x="1442075" y="781369"/>
                    <a:pt x="1434783" y="778926"/>
                    <a:pt x="1431793" y="772932"/>
                  </a:cubicBezTo>
                  <a:cubicBezTo>
                    <a:pt x="1430261" y="769731"/>
                    <a:pt x="1430116" y="765991"/>
                    <a:pt x="1431574" y="762716"/>
                  </a:cubicBezTo>
                  <a:cubicBezTo>
                    <a:pt x="1435074" y="753018"/>
                    <a:pt x="1448563" y="760602"/>
                    <a:pt x="1449584" y="767602"/>
                  </a:cubicBezTo>
                  <a:cubicBezTo>
                    <a:pt x="1450605" y="774602"/>
                    <a:pt x="1459064" y="771394"/>
                    <a:pt x="1469127" y="765414"/>
                  </a:cubicBezTo>
                  <a:cubicBezTo>
                    <a:pt x="1479190" y="759435"/>
                    <a:pt x="1474085" y="772706"/>
                    <a:pt x="1488596" y="774092"/>
                  </a:cubicBezTo>
                  <a:cubicBezTo>
                    <a:pt x="1503107" y="775477"/>
                    <a:pt x="1495086" y="765998"/>
                    <a:pt x="1506096" y="766800"/>
                  </a:cubicBezTo>
                  <a:cubicBezTo>
                    <a:pt x="1517107" y="767602"/>
                    <a:pt x="1517618" y="764175"/>
                    <a:pt x="1514117" y="758196"/>
                  </a:cubicBezTo>
                  <a:cubicBezTo>
                    <a:pt x="1510617" y="752216"/>
                    <a:pt x="1522139" y="747914"/>
                    <a:pt x="1529139" y="744706"/>
                  </a:cubicBezTo>
                  <a:cubicBezTo>
                    <a:pt x="1536139" y="741497"/>
                    <a:pt x="1533150" y="729028"/>
                    <a:pt x="1539639" y="725309"/>
                  </a:cubicBezTo>
                  <a:cubicBezTo>
                    <a:pt x="1546129" y="721590"/>
                    <a:pt x="1541608" y="713934"/>
                    <a:pt x="1548609" y="713350"/>
                  </a:cubicBezTo>
                  <a:cubicBezTo>
                    <a:pt x="1555608" y="712767"/>
                    <a:pt x="1558671" y="701465"/>
                    <a:pt x="1565160" y="701465"/>
                  </a:cubicBezTo>
                  <a:cubicBezTo>
                    <a:pt x="1571650" y="701465"/>
                    <a:pt x="1575151" y="690162"/>
                    <a:pt x="1571140" y="684183"/>
                  </a:cubicBezTo>
                  <a:cubicBezTo>
                    <a:pt x="1567129" y="678204"/>
                    <a:pt x="1573692" y="662307"/>
                    <a:pt x="1580182" y="659901"/>
                  </a:cubicBezTo>
                  <a:cubicBezTo>
                    <a:pt x="1586672" y="657495"/>
                    <a:pt x="1587474" y="651297"/>
                    <a:pt x="1581203" y="646411"/>
                  </a:cubicBezTo>
                  <a:cubicBezTo>
                    <a:pt x="1574932" y="641526"/>
                    <a:pt x="1553129" y="625338"/>
                    <a:pt x="1554660" y="615129"/>
                  </a:cubicBezTo>
                  <a:cubicBezTo>
                    <a:pt x="1556191" y="604920"/>
                    <a:pt x="1550650" y="585961"/>
                    <a:pt x="1553640" y="577868"/>
                  </a:cubicBezTo>
                  <a:cubicBezTo>
                    <a:pt x="1556629" y="569774"/>
                    <a:pt x="1554150" y="553002"/>
                    <a:pt x="1553129" y="543231"/>
                  </a:cubicBezTo>
                  <a:cubicBezTo>
                    <a:pt x="1552109" y="533460"/>
                    <a:pt x="1558671" y="522741"/>
                    <a:pt x="1561660" y="504949"/>
                  </a:cubicBezTo>
                  <a:cubicBezTo>
                    <a:pt x="1564650" y="487157"/>
                    <a:pt x="1544161" y="468490"/>
                    <a:pt x="1534170" y="463312"/>
                  </a:cubicBezTo>
                  <a:cubicBezTo>
                    <a:pt x="1524180" y="458135"/>
                    <a:pt x="1530597" y="448729"/>
                    <a:pt x="1545108" y="435822"/>
                  </a:cubicBezTo>
                  <a:cubicBezTo>
                    <a:pt x="1559619" y="422915"/>
                    <a:pt x="1560639" y="382373"/>
                    <a:pt x="1559691" y="373695"/>
                  </a:cubicBezTo>
                  <a:cubicBezTo>
                    <a:pt x="1558744" y="365018"/>
                    <a:pt x="1529139" y="357507"/>
                    <a:pt x="1517618" y="358601"/>
                  </a:cubicBezTo>
                  <a:cubicBezTo>
                    <a:pt x="1504200" y="358995"/>
                    <a:pt x="1490711" y="358703"/>
                    <a:pt x="1477294" y="357726"/>
                  </a:cubicBezTo>
                  <a:cubicBezTo>
                    <a:pt x="1475398" y="358258"/>
                    <a:pt x="1473429" y="358579"/>
                    <a:pt x="1471460" y="358674"/>
                  </a:cubicBezTo>
                  <a:cubicBezTo>
                    <a:pt x="1473502" y="367176"/>
                    <a:pt x="1472117" y="376153"/>
                    <a:pt x="1467523" y="383612"/>
                  </a:cubicBezTo>
                  <a:cubicBezTo>
                    <a:pt x="1447616" y="418395"/>
                    <a:pt x="1438356" y="457916"/>
                    <a:pt x="1393802" y="471115"/>
                  </a:cubicBezTo>
                  <a:cubicBezTo>
                    <a:pt x="1392489" y="471479"/>
                    <a:pt x="1391177" y="471771"/>
                    <a:pt x="1389792" y="471990"/>
                  </a:cubicBezTo>
                  <a:cubicBezTo>
                    <a:pt x="1383375" y="481834"/>
                    <a:pt x="1377250" y="491824"/>
                    <a:pt x="1370979" y="501668"/>
                  </a:cubicBezTo>
                  <a:cubicBezTo>
                    <a:pt x="1370979" y="501668"/>
                    <a:pt x="1370979" y="501668"/>
                    <a:pt x="1371562" y="501668"/>
                  </a:cubicBezTo>
                  <a:cubicBezTo>
                    <a:pt x="1377031" y="504949"/>
                    <a:pt x="1371051" y="527627"/>
                    <a:pt x="1367551" y="530835"/>
                  </a:cubicBezTo>
                  <a:cubicBezTo>
                    <a:pt x="1364051" y="534043"/>
                    <a:pt x="1374041" y="542210"/>
                    <a:pt x="1365510" y="548117"/>
                  </a:cubicBezTo>
                  <a:cubicBezTo>
                    <a:pt x="1356978" y="554023"/>
                    <a:pt x="1349030" y="566492"/>
                    <a:pt x="1353988" y="572982"/>
                  </a:cubicBezTo>
                  <a:cubicBezTo>
                    <a:pt x="1358947" y="579472"/>
                    <a:pt x="1383156" y="582680"/>
                    <a:pt x="1394020" y="589170"/>
                  </a:cubicBezTo>
                  <a:cubicBezTo>
                    <a:pt x="1404885" y="595660"/>
                    <a:pt x="1400510" y="607546"/>
                    <a:pt x="1408604" y="618848"/>
                  </a:cubicBezTo>
                  <a:cubicBezTo>
                    <a:pt x="1416698" y="630150"/>
                    <a:pt x="1425084" y="623223"/>
                    <a:pt x="1429095" y="630223"/>
                  </a:cubicBezTo>
                  <a:cubicBezTo>
                    <a:pt x="1433105" y="637223"/>
                    <a:pt x="1414511" y="665297"/>
                    <a:pt x="1408021" y="666682"/>
                  </a:cubicBezTo>
                  <a:cubicBezTo>
                    <a:pt x="1401531" y="668068"/>
                    <a:pt x="1375062" y="638099"/>
                    <a:pt x="1367041" y="631609"/>
                  </a:cubicBezTo>
                  <a:cubicBezTo>
                    <a:pt x="1359020" y="625119"/>
                    <a:pt x="1328030" y="614837"/>
                    <a:pt x="1312498" y="606233"/>
                  </a:cubicBezTo>
                  <a:cubicBezTo>
                    <a:pt x="1296966" y="597629"/>
                    <a:pt x="1284934" y="598503"/>
                    <a:pt x="1268309" y="586764"/>
                  </a:cubicBezTo>
                  <a:cubicBezTo>
                    <a:pt x="1262184" y="588186"/>
                    <a:pt x="1255913" y="589090"/>
                    <a:pt x="1249642" y="589462"/>
                  </a:cubicBezTo>
                  <a:cubicBezTo>
                    <a:pt x="1231630" y="590687"/>
                    <a:pt x="1213620" y="587456"/>
                    <a:pt x="1197140" y="580055"/>
                  </a:cubicBezTo>
                  <a:cubicBezTo>
                    <a:pt x="1189702" y="576169"/>
                    <a:pt x="1182702" y="571626"/>
                    <a:pt x="1176066" y="566492"/>
                  </a:cubicBezTo>
                  <a:cubicBezTo>
                    <a:pt x="1160973" y="564378"/>
                    <a:pt x="1150181" y="561388"/>
                    <a:pt x="1143399" y="562482"/>
                  </a:cubicBezTo>
                  <a:cubicBezTo>
                    <a:pt x="1132899" y="564086"/>
                    <a:pt x="1136909" y="551106"/>
                    <a:pt x="1118388" y="542502"/>
                  </a:cubicBezTo>
                  <a:cubicBezTo>
                    <a:pt x="1099867" y="533898"/>
                    <a:pt x="1087835" y="521939"/>
                    <a:pt x="1077335" y="527918"/>
                  </a:cubicBezTo>
                  <a:cubicBezTo>
                    <a:pt x="1066834" y="533898"/>
                    <a:pt x="1070845" y="555409"/>
                    <a:pt x="1086887" y="558107"/>
                  </a:cubicBezTo>
                  <a:cubicBezTo>
                    <a:pt x="1102930" y="560805"/>
                    <a:pt x="1094908" y="569992"/>
                    <a:pt x="1111899" y="568972"/>
                  </a:cubicBezTo>
                  <a:cubicBezTo>
                    <a:pt x="1128888" y="567951"/>
                    <a:pt x="1133774" y="574367"/>
                    <a:pt x="1133774" y="585670"/>
                  </a:cubicBezTo>
                  <a:cubicBezTo>
                    <a:pt x="1133774" y="596972"/>
                    <a:pt x="1141795" y="608348"/>
                    <a:pt x="1149306" y="615931"/>
                  </a:cubicBezTo>
                  <a:cubicBezTo>
                    <a:pt x="1156816" y="623515"/>
                    <a:pt x="1152295" y="635911"/>
                    <a:pt x="1138805" y="635911"/>
                  </a:cubicBezTo>
                  <a:cubicBezTo>
                    <a:pt x="1125315" y="635911"/>
                    <a:pt x="1109638" y="638099"/>
                    <a:pt x="1115764" y="648307"/>
                  </a:cubicBezTo>
                  <a:cubicBezTo>
                    <a:pt x="1121888" y="658516"/>
                    <a:pt x="1111753" y="661287"/>
                    <a:pt x="1098263" y="655599"/>
                  </a:cubicBezTo>
                  <a:cubicBezTo>
                    <a:pt x="1084773" y="649911"/>
                    <a:pt x="1092721" y="639921"/>
                    <a:pt x="1098263" y="633723"/>
                  </a:cubicBezTo>
                  <a:cubicBezTo>
                    <a:pt x="1103805" y="627525"/>
                    <a:pt x="1086231" y="620306"/>
                    <a:pt x="1077699" y="617025"/>
                  </a:cubicBezTo>
                  <a:cubicBezTo>
                    <a:pt x="1069168" y="613744"/>
                    <a:pt x="1035261" y="640796"/>
                    <a:pt x="1025708" y="645099"/>
                  </a:cubicBezTo>
                  <a:cubicBezTo>
                    <a:pt x="1016156" y="649401"/>
                    <a:pt x="992677" y="638609"/>
                    <a:pt x="968686" y="645099"/>
                  </a:cubicBezTo>
                  <a:cubicBezTo>
                    <a:pt x="944696" y="651588"/>
                    <a:pt x="946155" y="672151"/>
                    <a:pt x="937185" y="669964"/>
                  </a:cubicBezTo>
                  <a:cubicBezTo>
                    <a:pt x="928216" y="667776"/>
                    <a:pt x="901674" y="672662"/>
                    <a:pt x="891611" y="666172"/>
                  </a:cubicBezTo>
                  <a:cubicBezTo>
                    <a:pt x="881548" y="659682"/>
                    <a:pt x="889643" y="655891"/>
                    <a:pt x="900142" y="656474"/>
                  </a:cubicBezTo>
                  <a:cubicBezTo>
                    <a:pt x="910643" y="657057"/>
                    <a:pt x="914143" y="653192"/>
                    <a:pt x="908163" y="645682"/>
                  </a:cubicBezTo>
                  <a:cubicBezTo>
                    <a:pt x="902184" y="638171"/>
                    <a:pt x="916184" y="626213"/>
                    <a:pt x="915455" y="620817"/>
                  </a:cubicBezTo>
                  <a:cubicBezTo>
                    <a:pt x="914726" y="615421"/>
                    <a:pt x="875934" y="629494"/>
                    <a:pt x="869444" y="635400"/>
                  </a:cubicBezTo>
                  <a:cubicBezTo>
                    <a:pt x="862954" y="641307"/>
                    <a:pt x="869881" y="652172"/>
                    <a:pt x="862881" y="655891"/>
                  </a:cubicBezTo>
                  <a:cubicBezTo>
                    <a:pt x="855881" y="659609"/>
                    <a:pt x="855589" y="649401"/>
                    <a:pt x="847859" y="646192"/>
                  </a:cubicBezTo>
                  <a:cubicBezTo>
                    <a:pt x="840131" y="642984"/>
                    <a:pt x="781358" y="657568"/>
                    <a:pt x="770347" y="671058"/>
                  </a:cubicBezTo>
                  <a:cubicBezTo>
                    <a:pt x="759337" y="684548"/>
                    <a:pt x="737825" y="685058"/>
                    <a:pt x="737825" y="692933"/>
                  </a:cubicBezTo>
                  <a:cubicBezTo>
                    <a:pt x="737825" y="700808"/>
                    <a:pt x="711283" y="700225"/>
                    <a:pt x="700783" y="705330"/>
                  </a:cubicBezTo>
                  <a:cubicBezTo>
                    <a:pt x="690283" y="710434"/>
                    <a:pt x="697356" y="732893"/>
                    <a:pt x="693491" y="743685"/>
                  </a:cubicBezTo>
                  <a:cubicBezTo>
                    <a:pt x="689626" y="754477"/>
                    <a:pt x="648500" y="750976"/>
                    <a:pt x="635958" y="751779"/>
                  </a:cubicBezTo>
                  <a:cubicBezTo>
                    <a:pt x="623416" y="752581"/>
                    <a:pt x="618968" y="725892"/>
                    <a:pt x="608978" y="724215"/>
                  </a:cubicBezTo>
                  <a:cubicBezTo>
                    <a:pt x="598989" y="722538"/>
                    <a:pt x="604968" y="707517"/>
                    <a:pt x="607957" y="701027"/>
                  </a:cubicBezTo>
                  <a:cubicBezTo>
                    <a:pt x="610947" y="694537"/>
                    <a:pt x="618968" y="699933"/>
                    <a:pt x="631510" y="691329"/>
                  </a:cubicBezTo>
                  <a:cubicBezTo>
                    <a:pt x="644052" y="682725"/>
                    <a:pt x="656521" y="695631"/>
                    <a:pt x="661480" y="689652"/>
                  </a:cubicBezTo>
                  <a:cubicBezTo>
                    <a:pt x="666438" y="683673"/>
                    <a:pt x="642448" y="667776"/>
                    <a:pt x="640990" y="654578"/>
                  </a:cubicBezTo>
                  <a:cubicBezTo>
                    <a:pt x="639531" y="641380"/>
                    <a:pt x="612989" y="637296"/>
                    <a:pt x="597968" y="641598"/>
                  </a:cubicBezTo>
                  <a:cubicBezTo>
                    <a:pt x="591332" y="643421"/>
                    <a:pt x="584405" y="643917"/>
                    <a:pt x="577550" y="643057"/>
                  </a:cubicBezTo>
                  <a:cubicBezTo>
                    <a:pt x="576456" y="648373"/>
                    <a:pt x="574123" y="653360"/>
                    <a:pt x="570769" y="657641"/>
                  </a:cubicBezTo>
                  <a:cubicBezTo>
                    <a:pt x="573321" y="663328"/>
                    <a:pt x="570259" y="670985"/>
                    <a:pt x="571936" y="676454"/>
                  </a:cubicBezTo>
                  <a:cubicBezTo>
                    <a:pt x="574488" y="684548"/>
                    <a:pt x="567925" y="702923"/>
                    <a:pt x="558956" y="716996"/>
                  </a:cubicBezTo>
                  <a:cubicBezTo>
                    <a:pt x="549987" y="731070"/>
                    <a:pt x="556404" y="730486"/>
                    <a:pt x="569967" y="729903"/>
                  </a:cubicBezTo>
                  <a:cubicBezTo>
                    <a:pt x="583530" y="729320"/>
                    <a:pt x="582436" y="748351"/>
                    <a:pt x="582436" y="762352"/>
                  </a:cubicBezTo>
                  <a:cubicBezTo>
                    <a:pt x="582436" y="776352"/>
                    <a:pt x="571936" y="780144"/>
                    <a:pt x="571936" y="790425"/>
                  </a:cubicBezTo>
                  <a:cubicBezTo>
                    <a:pt x="571936" y="800707"/>
                    <a:pt x="560925" y="785540"/>
                    <a:pt x="557352" y="789915"/>
                  </a:cubicBezTo>
                  <a:cubicBezTo>
                    <a:pt x="553779" y="794290"/>
                    <a:pt x="549331" y="787728"/>
                    <a:pt x="547362" y="779050"/>
                  </a:cubicBezTo>
                  <a:cubicBezTo>
                    <a:pt x="545393" y="770373"/>
                    <a:pt x="524830" y="775258"/>
                    <a:pt x="513382" y="771758"/>
                  </a:cubicBezTo>
                  <a:cubicBezTo>
                    <a:pt x="501934" y="768258"/>
                    <a:pt x="497340" y="773946"/>
                    <a:pt x="491506" y="783061"/>
                  </a:cubicBezTo>
                  <a:cubicBezTo>
                    <a:pt x="485673" y="792175"/>
                    <a:pt x="469631" y="796040"/>
                    <a:pt x="461464" y="797134"/>
                  </a:cubicBezTo>
                  <a:cubicBezTo>
                    <a:pt x="453297" y="798228"/>
                    <a:pt x="437911" y="816093"/>
                    <a:pt x="428942" y="822510"/>
                  </a:cubicBezTo>
                  <a:cubicBezTo>
                    <a:pt x="419973" y="828927"/>
                    <a:pt x="418442" y="841469"/>
                    <a:pt x="430911" y="854375"/>
                  </a:cubicBezTo>
                  <a:cubicBezTo>
                    <a:pt x="443380" y="867282"/>
                    <a:pt x="445932" y="876251"/>
                    <a:pt x="444911" y="883032"/>
                  </a:cubicBezTo>
                  <a:cubicBezTo>
                    <a:pt x="443890" y="889814"/>
                    <a:pt x="409910" y="887845"/>
                    <a:pt x="404442" y="880334"/>
                  </a:cubicBezTo>
                  <a:cubicBezTo>
                    <a:pt x="398973" y="872824"/>
                    <a:pt x="376878" y="870053"/>
                    <a:pt x="369368" y="871657"/>
                  </a:cubicBezTo>
                  <a:cubicBezTo>
                    <a:pt x="361857" y="873261"/>
                    <a:pt x="341367" y="847375"/>
                    <a:pt x="330866" y="846864"/>
                  </a:cubicBezTo>
                  <a:cubicBezTo>
                    <a:pt x="320366" y="846354"/>
                    <a:pt x="313877" y="860354"/>
                    <a:pt x="310376" y="867355"/>
                  </a:cubicBezTo>
                  <a:cubicBezTo>
                    <a:pt x="306876" y="874355"/>
                    <a:pt x="315335" y="876542"/>
                    <a:pt x="320366" y="888428"/>
                  </a:cubicBezTo>
                  <a:cubicBezTo>
                    <a:pt x="325398" y="900314"/>
                    <a:pt x="343919" y="900824"/>
                    <a:pt x="353399" y="900824"/>
                  </a:cubicBezTo>
                  <a:cubicBezTo>
                    <a:pt x="362878" y="900824"/>
                    <a:pt x="359378" y="916502"/>
                    <a:pt x="356388" y="922700"/>
                  </a:cubicBezTo>
                  <a:cubicBezTo>
                    <a:pt x="353399" y="928898"/>
                    <a:pt x="335898" y="934002"/>
                    <a:pt x="330866" y="927002"/>
                  </a:cubicBezTo>
                  <a:cubicBezTo>
                    <a:pt x="325835" y="920002"/>
                    <a:pt x="304834" y="927002"/>
                    <a:pt x="304324" y="918325"/>
                  </a:cubicBezTo>
                  <a:cubicBezTo>
                    <a:pt x="303814" y="909648"/>
                    <a:pt x="288865" y="896449"/>
                    <a:pt x="273334" y="899439"/>
                  </a:cubicBezTo>
                  <a:cubicBezTo>
                    <a:pt x="257802" y="902429"/>
                    <a:pt x="254812" y="891345"/>
                    <a:pt x="255833" y="878365"/>
                  </a:cubicBezTo>
                  <a:cubicBezTo>
                    <a:pt x="256854" y="865386"/>
                    <a:pt x="247302" y="857875"/>
                    <a:pt x="247812" y="851969"/>
                  </a:cubicBezTo>
                  <a:cubicBezTo>
                    <a:pt x="248322" y="846062"/>
                    <a:pt x="240521" y="834104"/>
                    <a:pt x="248833" y="828197"/>
                  </a:cubicBezTo>
                  <a:cubicBezTo>
                    <a:pt x="257146" y="822291"/>
                    <a:pt x="250802" y="813103"/>
                    <a:pt x="251312" y="804936"/>
                  </a:cubicBezTo>
                  <a:cubicBezTo>
                    <a:pt x="251823" y="796769"/>
                    <a:pt x="237822" y="784446"/>
                    <a:pt x="225280" y="784446"/>
                  </a:cubicBezTo>
                  <a:cubicBezTo>
                    <a:pt x="212738" y="784446"/>
                    <a:pt x="215291" y="770956"/>
                    <a:pt x="204790" y="768258"/>
                  </a:cubicBezTo>
                  <a:cubicBezTo>
                    <a:pt x="194290" y="765560"/>
                    <a:pt x="173289" y="746383"/>
                    <a:pt x="171831" y="738507"/>
                  </a:cubicBezTo>
                  <a:cubicBezTo>
                    <a:pt x="170372" y="730632"/>
                    <a:pt x="154258" y="729320"/>
                    <a:pt x="159800" y="726622"/>
                  </a:cubicBezTo>
                  <a:cubicBezTo>
                    <a:pt x="165341" y="723924"/>
                    <a:pt x="177810" y="727715"/>
                    <a:pt x="186779" y="737486"/>
                  </a:cubicBezTo>
                  <a:cubicBezTo>
                    <a:pt x="199401" y="750072"/>
                    <a:pt x="216049" y="757816"/>
                    <a:pt x="233812" y="759362"/>
                  </a:cubicBezTo>
                  <a:cubicBezTo>
                    <a:pt x="257365" y="762570"/>
                    <a:pt x="266844" y="774456"/>
                    <a:pt x="292803" y="779342"/>
                  </a:cubicBezTo>
                  <a:cubicBezTo>
                    <a:pt x="318762" y="784227"/>
                    <a:pt x="334367" y="787436"/>
                    <a:pt x="371920" y="793415"/>
                  </a:cubicBezTo>
                  <a:cubicBezTo>
                    <a:pt x="409473" y="799395"/>
                    <a:pt x="459422" y="758268"/>
                    <a:pt x="469995" y="746893"/>
                  </a:cubicBezTo>
                  <a:cubicBezTo>
                    <a:pt x="478964" y="737195"/>
                    <a:pt x="469995" y="718819"/>
                    <a:pt x="467735" y="708319"/>
                  </a:cubicBezTo>
                  <a:cubicBezTo>
                    <a:pt x="451204" y="705388"/>
                    <a:pt x="436270" y="696616"/>
                    <a:pt x="425661" y="683600"/>
                  </a:cubicBezTo>
                  <a:cubicBezTo>
                    <a:pt x="424640" y="682506"/>
                    <a:pt x="423692" y="681631"/>
                    <a:pt x="422963" y="680974"/>
                  </a:cubicBezTo>
                  <a:cubicBezTo>
                    <a:pt x="420484" y="680974"/>
                    <a:pt x="417567" y="680391"/>
                    <a:pt x="416692" y="680391"/>
                  </a:cubicBezTo>
                  <a:cubicBezTo>
                    <a:pt x="400424" y="679983"/>
                    <a:pt x="385060" y="672786"/>
                    <a:pt x="374326" y="660557"/>
                  </a:cubicBezTo>
                  <a:cubicBezTo>
                    <a:pt x="369762" y="655088"/>
                    <a:pt x="366495" y="648657"/>
                    <a:pt x="364774" y="641744"/>
                  </a:cubicBezTo>
                  <a:cubicBezTo>
                    <a:pt x="359305" y="638026"/>
                    <a:pt x="352669" y="633213"/>
                    <a:pt x="344138" y="627161"/>
                  </a:cubicBezTo>
                  <a:cubicBezTo>
                    <a:pt x="336861" y="626118"/>
                    <a:pt x="330043" y="622975"/>
                    <a:pt x="324523" y="618119"/>
                  </a:cubicBezTo>
                  <a:cubicBezTo>
                    <a:pt x="330866" y="623515"/>
                    <a:pt x="309137" y="618921"/>
                    <a:pt x="305272" y="618119"/>
                  </a:cubicBezTo>
                  <a:cubicBezTo>
                    <a:pt x="297419" y="616318"/>
                    <a:pt x="289791" y="613649"/>
                    <a:pt x="282521" y="610171"/>
                  </a:cubicBezTo>
                  <a:cubicBezTo>
                    <a:pt x="272386" y="605431"/>
                    <a:pt x="262396" y="600399"/>
                    <a:pt x="252333" y="595587"/>
                  </a:cubicBezTo>
                  <a:cubicBezTo>
                    <a:pt x="250642" y="595339"/>
                    <a:pt x="249081" y="594544"/>
                    <a:pt x="247885" y="593326"/>
                  </a:cubicBezTo>
                  <a:lnTo>
                    <a:pt x="241104" y="589972"/>
                  </a:lnTo>
                  <a:cubicBezTo>
                    <a:pt x="237750" y="588295"/>
                    <a:pt x="234541" y="586545"/>
                    <a:pt x="231406" y="584722"/>
                  </a:cubicBezTo>
                  <a:cubicBezTo>
                    <a:pt x="227534" y="585458"/>
                    <a:pt x="223902" y="587136"/>
                    <a:pt x="220832" y="589607"/>
                  </a:cubicBezTo>
                  <a:cubicBezTo>
                    <a:pt x="212811" y="596097"/>
                    <a:pt x="204790" y="583701"/>
                    <a:pt x="189769" y="587420"/>
                  </a:cubicBezTo>
                  <a:cubicBezTo>
                    <a:pt x="174748" y="591139"/>
                    <a:pt x="166799" y="580128"/>
                    <a:pt x="170810" y="575534"/>
                  </a:cubicBezTo>
                  <a:cubicBezTo>
                    <a:pt x="174821" y="570940"/>
                    <a:pt x="196842" y="575024"/>
                    <a:pt x="195821" y="566930"/>
                  </a:cubicBezTo>
                  <a:cubicBezTo>
                    <a:pt x="194800" y="558836"/>
                    <a:pt x="186779" y="566930"/>
                    <a:pt x="173289" y="557232"/>
                  </a:cubicBezTo>
                  <a:cubicBezTo>
                    <a:pt x="159800" y="547533"/>
                    <a:pt x="152289" y="553950"/>
                    <a:pt x="149299" y="562044"/>
                  </a:cubicBezTo>
                  <a:cubicBezTo>
                    <a:pt x="146309" y="570138"/>
                    <a:pt x="135809" y="567951"/>
                    <a:pt x="128736" y="561023"/>
                  </a:cubicBezTo>
                  <a:cubicBezTo>
                    <a:pt x="128080" y="560323"/>
                    <a:pt x="127314" y="559733"/>
                    <a:pt x="126476" y="559273"/>
                  </a:cubicBezTo>
                  <a:cubicBezTo>
                    <a:pt x="124142" y="572763"/>
                    <a:pt x="116777" y="573857"/>
                    <a:pt x="109267" y="572326"/>
                  </a:cubicBezTo>
                  <a:cubicBezTo>
                    <a:pt x="100225" y="570138"/>
                    <a:pt x="91256" y="586399"/>
                    <a:pt x="81266" y="586399"/>
                  </a:cubicBezTo>
                  <a:cubicBezTo>
                    <a:pt x="71276" y="586399"/>
                    <a:pt x="60265" y="598212"/>
                    <a:pt x="58224" y="608275"/>
                  </a:cubicBezTo>
                  <a:cubicBezTo>
                    <a:pt x="56182" y="618337"/>
                    <a:pt x="45244" y="612577"/>
                    <a:pt x="45244" y="619067"/>
                  </a:cubicBezTo>
                  <a:cubicBezTo>
                    <a:pt x="45988" y="625950"/>
                    <a:pt x="44201" y="632870"/>
                    <a:pt x="40213" y="638536"/>
                  </a:cubicBezTo>
                  <a:cubicBezTo>
                    <a:pt x="35254" y="645026"/>
                    <a:pt x="40213" y="648234"/>
                    <a:pt x="45244" y="659026"/>
                  </a:cubicBezTo>
                  <a:cubicBezTo>
                    <a:pt x="50276" y="669818"/>
                    <a:pt x="61213" y="668724"/>
                    <a:pt x="66245" y="672006"/>
                  </a:cubicBezTo>
                  <a:cubicBezTo>
                    <a:pt x="71276" y="675287"/>
                    <a:pt x="90235" y="692496"/>
                    <a:pt x="90235" y="698985"/>
                  </a:cubicBezTo>
                  <a:cubicBezTo>
                    <a:pt x="90235" y="705475"/>
                    <a:pt x="75214" y="721663"/>
                    <a:pt x="69234" y="726038"/>
                  </a:cubicBezTo>
                  <a:cubicBezTo>
                    <a:pt x="63255" y="730414"/>
                    <a:pt x="55234" y="741132"/>
                    <a:pt x="59244" y="747549"/>
                  </a:cubicBezTo>
                  <a:cubicBezTo>
                    <a:pt x="63255" y="753966"/>
                    <a:pt x="80245" y="781092"/>
                    <a:pt x="91256" y="802676"/>
                  </a:cubicBezTo>
                  <a:cubicBezTo>
                    <a:pt x="102267" y="824260"/>
                    <a:pt x="87245" y="814562"/>
                    <a:pt x="80245" y="824551"/>
                  </a:cubicBezTo>
                  <a:cubicBezTo>
                    <a:pt x="73245" y="834541"/>
                    <a:pt x="83235" y="846427"/>
                    <a:pt x="85203" y="852625"/>
                  </a:cubicBezTo>
                  <a:cubicBezTo>
                    <a:pt x="87172" y="858823"/>
                    <a:pt x="76235" y="858021"/>
                    <a:pt x="77256" y="863417"/>
                  </a:cubicBezTo>
                  <a:cubicBezTo>
                    <a:pt x="78277" y="868813"/>
                    <a:pt x="93225" y="870709"/>
                    <a:pt x="94245" y="875303"/>
                  </a:cubicBezTo>
                  <a:cubicBezTo>
                    <a:pt x="95266" y="879897"/>
                    <a:pt x="84255" y="885074"/>
                    <a:pt x="89214" y="893678"/>
                  </a:cubicBezTo>
                  <a:cubicBezTo>
                    <a:pt x="94173" y="902283"/>
                    <a:pt x="106277" y="902283"/>
                    <a:pt x="107225" y="913148"/>
                  </a:cubicBezTo>
                  <a:cubicBezTo>
                    <a:pt x="108173" y="924013"/>
                    <a:pt x="85349" y="924960"/>
                    <a:pt x="86224" y="933638"/>
                  </a:cubicBezTo>
                  <a:cubicBezTo>
                    <a:pt x="87099" y="942315"/>
                    <a:pt x="116267" y="953107"/>
                    <a:pt x="129247" y="969295"/>
                  </a:cubicBezTo>
                  <a:cubicBezTo>
                    <a:pt x="142226" y="985483"/>
                    <a:pt x="141278" y="989785"/>
                    <a:pt x="138288" y="998462"/>
                  </a:cubicBezTo>
                  <a:cubicBezTo>
                    <a:pt x="132236" y="1015817"/>
                    <a:pt x="96287" y="1030838"/>
                    <a:pt x="88266" y="1050308"/>
                  </a:cubicBezTo>
                  <a:cubicBezTo>
                    <a:pt x="80245" y="1069777"/>
                    <a:pt x="50203" y="1080496"/>
                    <a:pt x="36202" y="1095663"/>
                  </a:cubicBezTo>
                  <a:cubicBezTo>
                    <a:pt x="30201" y="1102466"/>
                    <a:pt x="24805" y="1109787"/>
                    <a:pt x="20087" y="1117539"/>
                  </a:cubicBezTo>
                  <a:cubicBezTo>
                    <a:pt x="24995" y="1116263"/>
                    <a:pt x="29742" y="1114425"/>
                    <a:pt x="34233" y="1112070"/>
                  </a:cubicBezTo>
                  <a:cubicBezTo>
                    <a:pt x="42182" y="1107768"/>
                    <a:pt x="47724" y="1128841"/>
                    <a:pt x="55744" y="1135841"/>
                  </a:cubicBezTo>
                  <a:cubicBezTo>
                    <a:pt x="63765" y="1142842"/>
                    <a:pt x="79735" y="1136425"/>
                    <a:pt x="84912" y="1143133"/>
                  </a:cubicBezTo>
                  <a:cubicBezTo>
                    <a:pt x="90089" y="1149842"/>
                    <a:pt x="80464" y="1150425"/>
                    <a:pt x="68943" y="1147946"/>
                  </a:cubicBezTo>
                  <a:cubicBezTo>
                    <a:pt x="57421" y="1145466"/>
                    <a:pt x="54359" y="1153342"/>
                    <a:pt x="36421" y="1159831"/>
                  </a:cubicBezTo>
                  <a:cubicBezTo>
                    <a:pt x="23004" y="1164644"/>
                    <a:pt x="24317" y="1169821"/>
                    <a:pt x="19796" y="1173905"/>
                  </a:cubicBezTo>
                  <a:cubicBezTo>
                    <a:pt x="27889" y="1186593"/>
                    <a:pt x="17025" y="1188488"/>
                    <a:pt x="12941" y="1197895"/>
                  </a:cubicBezTo>
                  <a:cubicBezTo>
                    <a:pt x="8858" y="1207302"/>
                    <a:pt x="2368" y="1210073"/>
                    <a:pt x="1639" y="1216489"/>
                  </a:cubicBezTo>
                  <a:cubicBezTo>
                    <a:pt x="1836" y="1223562"/>
                    <a:pt x="2587" y="1230606"/>
                    <a:pt x="3899" y="1237563"/>
                  </a:cubicBezTo>
                  <a:cubicBezTo>
                    <a:pt x="4016" y="1244702"/>
                    <a:pt x="6590" y="1251578"/>
                    <a:pt x="11191" y="1257032"/>
                  </a:cubicBezTo>
                  <a:cubicBezTo>
                    <a:pt x="16441" y="1265126"/>
                    <a:pt x="6670" y="1265126"/>
                    <a:pt x="2149" y="1269209"/>
                  </a:cubicBezTo>
                  <a:cubicBezTo>
                    <a:pt x="-2372" y="1273293"/>
                    <a:pt x="691" y="1282116"/>
                    <a:pt x="6670" y="1288606"/>
                  </a:cubicBezTo>
                  <a:cubicBezTo>
                    <a:pt x="11804" y="1294031"/>
                    <a:pt x="13284" y="1301965"/>
                    <a:pt x="10462" y="1308877"/>
                  </a:cubicBezTo>
                  <a:cubicBezTo>
                    <a:pt x="8201" y="1314492"/>
                    <a:pt x="15712" y="1324263"/>
                    <a:pt x="20962" y="1329951"/>
                  </a:cubicBezTo>
                  <a:cubicBezTo>
                    <a:pt x="26212" y="1335638"/>
                    <a:pt x="25411" y="1351024"/>
                    <a:pt x="29931" y="1355035"/>
                  </a:cubicBezTo>
                  <a:cubicBezTo>
                    <a:pt x="34321" y="1360270"/>
                    <a:pt x="41343" y="1362487"/>
                    <a:pt x="47942" y="1360722"/>
                  </a:cubicBezTo>
                  <a:cubicBezTo>
                    <a:pt x="54964" y="1357784"/>
                    <a:pt x="63036" y="1361101"/>
                    <a:pt x="65975" y="1368116"/>
                  </a:cubicBezTo>
                  <a:cubicBezTo>
                    <a:pt x="66128" y="1368488"/>
                    <a:pt x="66267" y="1368867"/>
                    <a:pt x="66391" y="1369254"/>
                  </a:cubicBezTo>
                  <a:cubicBezTo>
                    <a:pt x="70109" y="1376546"/>
                    <a:pt x="76162" y="1373337"/>
                    <a:pt x="84401" y="1369254"/>
                  </a:cubicBezTo>
                  <a:cubicBezTo>
                    <a:pt x="92641" y="1365170"/>
                    <a:pt x="111381" y="1376546"/>
                    <a:pt x="115902" y="1378952"/>
                  </a:cubicBezTo>
                  <a:cubicBezTo>
                    <a:pt x="120423" y="1381358"/>
                    <a:pt x="118163" y="1395140"/>
                    <a:pt x="118892" y="1404109"/>
                  </a:cubicBezTo>
                  <a:cubicBezTo>
                    <a:pt x="119621" y="1413078"/>
                    <a:pt x="114444" y="1424307"/>
                    <a:pt x="122684" y="1429995"/>
                  </a:cubicBezTo>
                  <a:cubicBezTo>
                    <a:pt x="130924" y="1435683"/>
                    <a:pt x="128663" y="1448662"/>
                    <a:pt x="138434" y="1452673"/>
                  </a:cubicBezTo>
                  <a:cubicBezTo>
                    <a:pt x="148205" y="1456683"/>
                    <a:pt x="151924" y="1471340"/>
                    <a:pt x="157904" y="1472944"/>
                  </a:cubicBezTo>
                  <a:cubicBezTo>
                    <a:pt x="166457" y="1476342"/>
                    <a:pt x="173253" y="1483087"/>
                    <a:pt x="176717" y="1491611"/>
                  </a:cubicBezTo>
                  <a:cubicBezTo>
                    <a:pt x="178175" y="1498903"/>
                    <a:pt x="166216" y="1505320"/>
                    <a:pt x="159435" y="1508601"/>
                  </a:cubicBezTo>
                  <a:cubicBezTo>
                    <a:pt x="152653" y="1511883"/>
                    <a:pt x="139892" y="1498830"/>
                    <a:pt x="135445" y="1504518"/>
                  </a:cubicBezTo>
                  <a:cubicBezTo>
                    <a:pt x="130997" y="1510206"/>
                    <a:pt x="136903" y="1520706"/>
                    <a:pt x="140695" y="1538571"/>
                  </a:cubicBezTo>
                  <a:cubicBezTo>
                    <a:pt x="144486" y="1556436"/>
                    <a:pt x="147403" y="1557967"/>
                    <a:pt x="154914" y="1557967"/>
                  </a:cubicBezTo>
                  <a:cubicBezTo>
                    <a:pt x="162425" y="1557967"/>
                    <a:pt x="165414" y="1552353"/>
                    <a:pt x="170664" y="1549071"/>
                  </a:cubicBezTo>
                  <a:cubicBezTo>
                    <a:pt x="175914" y="1545790"/>
                    <a:pt x="187946" y="1550676"/>
                    <a:pt x="193196" y="1548269"/>
                  </a:cubicBezTo>
                  <a:cubicBezTo>
                    <a:pt x="198446" y="1545863"/>
                    <a:pt x="217186" y="1545061"/>
                    <a:pt x="220978" y="1551478"/>
                  </a:cubicBezTo>
                  <a:cubicBezTo>
                    <a:pt x="224770" y="1557894"/>
                    <a:pt x="228270" y="1573353"/>
                    <a:pt x="225499" y="1579041"/>
                  </a:cubicBezTo>
                  <a:cubicBezTo>
                    <a:pt x="222728" y="1584728"/>
                    <a:pt x="229218" y="1591218"/>
                    <a:pt x="232791" y="1599312"/>
                  </a:cubicBezTo>
                  <a:cubicBezTo>
                    <a:pt x="236364" y="1607406"/>
                    <a:pt x="252260" y="1603323"/>
                    <a:pt x="257510" y="1605802"/>
                  </a:cubicBezTo>
                  <a:cubicBezTo>
                    <a:pt x="262761" y="1608281"/>
                    <a:pt x="274792" y="1626000"/>
                    <a:pt x="272532" y="1634167"/>
                  </a:cubicBezTo>
                  <a:cubicBezTo>
                    <a:pt x="270271" y="1642334"/>
                    <a:pt x="279823" y="1643866"/>
                    <a:pt x="285292" y="1641459"/>
                  </a:cubicBezTo>
                  <a:cubicBezTo>
                    <a:pt x="290761" y="1639053"/>
                    <a:pt x="295793" y="1645470"/>
                    <a:pt x="301772" y="1649553"/>
                  </a:cubicBezTo>
                  <a:cubicBezTo>
                    <a:pt x="307226" y="1653068"/>
                    <a:pt x="314380" y="1652368"/>
                    <a:pt x="319054" y="1647876"/>
                  </a:cubicBezTo>
                  <a:cubicBezTo>
                    <a:pt x="325033" y="1643866"/>
                    <a:pt x="334804" y="1640584"/>
                    <a:pt x="337794" y="1646272"/>
                  </a:cubicBezTo>
                  <a:cubicBezTo>
                    <a:pt x="340784" y="1651959"/>
                    <a:pt x="352815" y="1662533"/>
                    <a:pt x="352815" y="1665741"/>
                  </a:cubicBezTo>
                  <a:cubicBezTo>
                    <a:pt x="352815" y="1668950"/>
                    <a:pt x="371555" y="1665741"/>
                    <a:pt x="380597" y="1670627"/>
                  </a:cubicBezTo>
                  <a:cubicBezTo>
                    <a:pt x="389639" y="1675512"/>
                    <a:pt x="399337" y="1673033"/>
                    <a:pt x="409108" y="1678721"/>
                  </a:cubicBezTo>
                  <a:cubicBezTo>
                    <a:pt x="418879" y="1684408"/>
                    <a:pt x="427848" y="1685210"/>
                    <a:pt x="428578" y="1691627"/>
                  </a:cubicBezTo>
                  <a:cubicBezTo>
                    <a:pt x="429307" y="1698044"/>
                    <a:pt x="418879" y="1703805"/>
                    <a:pt x="418879" y="1707013"/>
                  </a:cubicBezTo>
                  <a:cubicBezTo>
                    <a:pt x="418879" y="1710222"/>
                    <a:pt x="427119" y="1712701"/>
                    <a:pt x="427119" y="1717586"/>
                  </a:cubicBezTo>
                  <a:cubicBezTo>
                    <a:pt x="427119" y="1722472"/>
                    <a:pt x="416619" y="1722472"/>
                    <a:pt x="415087" y="1726482"/>
                  </a:cubicBezTo>
                  <a:cubicBezTo>
                    <a:pt x="413556" y="1730493"/>
                    <a:pt x="421140" y="1736181"/>
                    <a:pt x="422379" y="1740264"/>
                  </a:cubicBezTo>
                  <a:cubicBezTo>
                    <a:pt x="423619" y="1744347"/>
                    <a:pt x="416400" y="1758056"/>
                    <a:pt x="416400" y="1762140"/>
                  </a:cubicBezTo>
                  <a:cubicBezTo>
                    <a:pt x="416400" y="1766223"/>
                    <a:pt x="393868" y="1761337"/>
                    <a:pt x="388618" y="1761337"/>
                  </a:cubicBezTo>
                  <a:cubicBezTo>
                    <a:pt x="383368" y="1761337"/>
                    <a:pt x="367618" y="1779932"/>
                    <a:pt x="362367" y="1780734"/>
                  </a:cubicBezTo>
                  <a:cubicBezTo>
                    <a:pt x="357117" y="1781536"/>
                    <a:pt x="359961" y="1790432"/>
                    <a:pt x="361638" y="1798088"/>
                  </a:cubicBezTo>
                  <a:cubicBezTo>
                    <a:pt x="377753" y="1794734"/>
                    <a:pt x="394379" y="1793349"/>
                    <a:pt x="396129" y="1797214"/>
                  </a:cubicBezTo>
                  <a:cubicBezTo>
                    <a:pt x="399119" y="1803703"/>
                    <a:pt x="361128" y="1820985"/>
                    <a:pt x="354128" y="1823683"/>
                  </a:cubicBezTo>
                  <a:cubicBezTo>
                    <a:pt x="347128" y="1826381"/>
                    <a:pt x="367618" y="1837756"/>
                    <a:pt x="367107" y="1844246"/>
                  </a:cubicBezTo>
                  <a:cubicBezTo>
                    <a:pt x="366597" y="1850736"/>
                    <a:pt x="345232" y="1852340"/>
                    <a:pt x="347128" y="1865247"/>
                  </a:cubicBezTo>
                  <a:cubicBezTo>
                    <a:pt x="349023" y="1878153"/>
                    <a:pt x="339836" y="1880997"/>
                    <a:pt x="328606" y="1880997"/>
                  </a:cubicBezTo>
                  <a:cubicBezTo>
                    <a:pt x="317377" y="1880997"/>
                    <a:pt x="314022" y="1888289"/>
                    <a:pt x="319564" y="1889601"/>
                  </a:cubicBezTo>
                  <a:cubicBezTo>
                    <a:pt x="325106" y="1890914"/>
                    <a:pt x="324596" y="1906883"/>
                    <a:pt x="346107" y="1912790"/>
                  </a:cubicBezTo>
                  <a:cubicBezTo>
                    <a:pt x="367618" y="1918696"/>
                    <a:pt x="390660" y="1940353"/>
                    <a:pt x="409108" y="1961937"/>
                  </a:cubicBezTo>
                  <a:cubicBezTo>
                    <a:pt x="411653" y="1964810"/>
                    <a:pt x="414628" y="1967274"/>
                    <a:pt x="417931" y="1969229"/>
                  </a:cubicBezTo>
                  <a:cubicBezTo>
                    <a:pt x="421789" y="1966443"/>
                    <a:pt x="426076" y="1964299"/>
                    <a:pt x="430619" y="1962885"/>
                  </a:cubicBezTo>
                  <a:cubicBezTo>
                    <a:pt x="445174" y="1962688"/>
                    <a:pt x="459400" y="1967216"/>
                    <a:pt x="471162" y="1975791"/>
                  </a:cubicBezTo>
                  <a:cubicBezTo>
                    <a:pt x="481662" y="1983958"/>
                    <a:pt x="519215" y="1974187"/>
                    <a:pt x="523736" y="1980677"/>
                  </a:cubicBezTo>
                  <a:cubicBezTo>
                    <a:pt x="528257" y="1987167"/>
                    <a:pt x="537226" y="1995261"/>
                    <a:pt x="544737" y="1995261"/>
                  </a:cubicBezTo>
                  <a:cubicBezTo>
                    <a:pt x="552248" y="1995261"/>
                    <a:pt x="559758" y="2011449"/>
                    <a:pt x="565738" y="2006636"/>
                  </a:cubicBezTo>
                  <a:cubicBezTo>
                    <a:pt x="571717" y="2001823"/>
                    <a:pt x="594249" y="2001750"/>
                    <a:pt x="600228" y="2001750"/>
                  </a:cubicBezTo>
                  <a:cubicBezTo>
                    <a:pt x="606207" y="2001750"/>
                    <a:pt x="606280" y="2006636"/>
                    <a:pt x="612260" y="2006636"/>
                  </a:cubicBezTo>
                  <a:cubicBezTo>
                    <a:pt x="618239" y="2006636"/>
                    <a:pt x="618239" y="2030918"/>
                    <a:pt x="622760" y="2029314"/>
                  </a:cubicBezTo>
                  <a:cubicBezTo>
                    <a:pt x="627281" y="2027709"/>
                    <a:pt x="643761" y="2043897"/>
                    <a:pt x="654261" y="2045501"/>
                  </a:cubicBezTo>
                  <a:cubicBezTo>
                    <a:pt x="664761" y="2047106"/>
                    <a:pt x="675262" y="2066575"/>
                    <a:pt x="679783" y="2064971"/>
                  </a:cubicBezTo>
                  <a:cubicBezTo>
                    <a:pt x="684303" y="2063367"/>
                    <a:pt x="691814" y="2073065"/>
                    <a:pt x="694804" y="2064971"/>
                  </a:cubicBezTo>
                  <a:cubicBezTo>
                    <a:pt x="697793" y="2056877"/>
                    <a:pt x="712450" y="2061033"/>
                    <a:pt x="716679" y="2047689"/>
                  </a:cubicBezTo>
                  <a:cubicBezTo>
                    <a:pt x="697720" y="2022532"/>
                    <a:pt x="677303" y="1994677"/>
                    <a:pt x="677887" y="1983958"/>
                  </a:cubicBezTo>
                  <a:cubicBezTo>
                    <a:pt x="678835" y="1965583"/>
                    <a:pt x="685907" y="1953697"/>
                    <a:pt x="664834" y="1934228"/>
                  </a:cubicBezTo>
                  <a:cubicBezTo>
                    <a:pt x="643761" y="1914758"/>
                    <a:pt x="666876" y="1901852"/>
                    <a:pt x="681897" y="1881362"/>
                  </a:cubicBezTo>
                  <a:cubicBezTo>
                    <a:pt x="695314" y="1862986"/>
                    <a:pt x="723826" y="1854965"/>
                    <a:pt x="741909" y="1841913"/>
                  </a:cubicBezTo>
                  <a:cubicBezTo>
                    <a:pt x="738482" y="1839113"/>
                    <a:pt x="734836" y="1836670"/>
                    <a:pt x="730899" y="1834621"/>
                  </a:cubicBezTo>
                  <a:cubicBezTo>
                    <a:pt x="717409" y="1828131"/>
                    <a:pt x="712888" y="1821641"/>
                    <a:pt x="723607" y="1818360"/>
                  </a:cubicBezTo>
                  <a:cubicBezTo>
                    <a:pt x="734326" y="1815079"/>
                    <a:pt x="729586" y="1808662"/>
                    <a:pt x="719086" y="1795682"/>
                  </a:cubicBezTo>
                  <a:cubicBezTo>
                    <a:pt x="708585" y="1782703"/>
                    <a:pt x="704137" y="1769796"/>
                    <a:pt x="698085" y="1769796"/>
                  </a:cubicBezTo>
                  <a:cubicBezTo>
                    <a:pt x="690064" y="1768812"/>
                    <a:pt x="681897" y="1769359"/>
                    <a:pt x="674095" y="1771400"/>
                  </a:cubicBezTo>
                  <a:cubicBezTo>
                    <a:pt x="665053" y="1774609"/>
                    <a:pt x="666803" y="1763306"/>
                    <a:pt x="668042" y="1752004"/>
                  </a:cubicBezTo>
                  <a:cubicBezTo>
                    <a:pt x="669282" y="1740702"/>
                    <a:pt x="651563" y="1742233"/>
                    <a:pt x="648573" y="1737420"/>
                  </a:cubicBezTo>
                  <a:cubicBezTo>
                    <a:pt x="645584" y="1732607"/>
                    <a:pt x="653094" y="1716347"/>
                    <a:pt x="655865" y="1714743"/>
                  </a:cubicBezTo>
                  <a:cubicBezTo>
                    <a:pt x="658636" y="1713138"/>
                    <a:pt x="667824" y="1708253"/>
                    <a:pt x="667824" y="1703367"/>
                  </a:cubicBezTo>
                  <a:cubicBezTo>
                    <a:pt x="667824" y="1698482"/>
                    <a:pt x="651344" y="1696877"/>
                    <a:pt x="657323" y="1685575"/>
                  </a:cubicBezTo>
                  <a:cubicBezTo>
                    <a:pt x="663303" y="1674273"/>
                    <a:pt x="675334" y="1674200"/>
                    <a:pt x="675334" y="1662897"/>
                  </a:cubicBezTo>
                  <a:cubicBezTo>
                    <a:pt x="675334" y="1651595"/>
                    <a:pt x="684376" y="1641824"/>
                    <a:pt x="694877" y="1649918"/>
                  </a:cubicBezTo>
                  <a:cubicBezTo>
                    <a:pt x="705377" y="1658012"/>
                    <a:pt x="709898" y="1679085"/>
                    <a:pt x="721857" y="1674200"/>
                  </a:cubicBezTo>
                  <a:cubicBezTo>
                    <a:pt x="733815" y="1669314"/>
                    <a:pt x="726378" y="1658012"/>
                    <a:pt x="724919" y="1651522"/>
                  </a:cubicBezTo>
                  <a:cubicBezTo>
                    <a:pt x="723461" y="1645032"/>
                    <a:pt x="720398" y="1635334"/>
                    <a:pt x="733888" y="1632053"/>
                  </a:cubicBezTo>
                  <a:cubicBezTo>
                    <a:pt x="747378" y="1628771"/>
                    <a:pt x="741179" y="1614261"/>
                    <a:pt x="751899" y="1614261"/>
                  </a:cubicBezTo>
                  <a:cubicBezTo>
                    <a:pt x="762618" y="1614261"/>
                    <a:pt x="781942" y="1599677"/>
                    <a:pt x="787921" y="1596468"/>
                  </a:cubicBezTo>
                  <a:cubicBezTo>
                    <a:pt x="793900" y="1593260"/>
                    <a:pt x="807463" y="1585093"/>
                    <a:pt x="813442" y="1588302"/>
                  </a:cubicBezTo>
                  <a:cubicBezTo>
                    <a:pt x="819422" y="1591510"/>
                    <a:pt x="826932" y="1599677"/>
                    <a:pt x="831453" y="1588302"/>
                  </a:cubicBezTo>
                  <a:cubicBezTo>
                    <a:pt x="835974" y="1576926"/>
                    <a:pt x="853985" y="1581885"/>
                    <a:pt x="855443" y="1588302"/>
                  </a:cubicBezTo>
                  <a:cubicBezTo>
                    <a:pt x="856902" y="1594718"/>
                    <a:pt x="885486" y="1594791"/>
                    <a:pt x="894455" y="1601281"/>
                  </a:cubicBezTo>
                  <a:cubicBezTo>
                    <a:pt x="903423" y="1607771"/>
                    <a:pt x="922966" y="1620750"/>
                    <a:pt x="922966" y="1627240"/>
                  </a:cubicBezTo>
                  <a:cubicBezTo>
                    <a:pt x="922966" y="1633730"/>
                    <a:pt x="932008" y="1643428"/>
                    <a:pt x="932008" y="1632053"/>
                  </a:cubicBezTo>
                  <a:cubicBezTo>
                    <a:pt x="932008" y="1620677"/>
                    <a:pt x="939300" y="1624032"/>
                    <a:pt x="951551" y="1632053"/>
                  </a:cubicBezTo>
                  <a:cubicBezTo>
                    <a:pt x="963800" y="1640074"/>
                    <a:pt x="980061" y="1636938"/>
                    <a:pt x="983051" y="1628844"/>
                  </a:cubicBezTo>
                  <a:cubicBezTo>
                    <a:pt x="986041" y="1620750"/>
                    <a:pt x="1008573" y="1611052"/>
                    <a:pt x="1016083" y="1617542"/>
                  </a:cubicBezTo>
                  <a:cubicBezTo>
                    <a:pt x="1023594" y="1624032"/>
                    <a:pt x="1026583" y="1628844"/>
                    <a:pt x="1035553" y="1619146"/>
                  </a:cubicBezTo>
                  <a:cubicBezTo>
                    <a:pt x="1044522" y="1609448"/>
                    <a:pt x="1065595" y="1611052"/>
                    <a:pt x="1068584" y="1620750"/>
                  </a:cubicBezTo>
                  <a:cubicBezTo>
                    <a:pt x="1071574" y="1630449"/>
                    <a:pt x="1082074" y="1632053"/>
                    <a:pt x="1091117" y="1632053"/>
                  </a:cubicBezTo>
                  <a:cubicBezTo>
                    <a:pt x="1100159" y="1632053"/>
                    <a:pt x="1101617" y="1646637"/>
                    <a:pt x="1107596" y="1643428"/>
                  </a:cubicBezTo>
                  <a:cubicBezTo>
                    <a:pt x="1113576" y="1640220"/>
                    <a:pt x="1112118" y="1624032"/>
                    <a:pt x="1119628" y="1625563"/>
                  </a:cubicBezTo>
                  <a:cubicBezTo>
                    <a:pt x="1127138" y="1627094"/>
                    <a:pt x="1133117" y="1636938"/>
                    <a:pt x="1145149" y="1636938"/>
                  </a:cubicBezTo>
                  <a:cubicBezTo>
                    <a:pt x="1157181" y="1636938"/>
                    <a:pt x="1166150" y="1633730"/>
                    <a:pt x="1166150" y="1624032"/>
                  </a:cubicBezTo>
                  <a:cubicBezTo>
                    <a:pt x="1166150" y="1614333"/>
                    <a:pt x="1164619" y="1598073"/>
                    <a:pt x="1157108" y="1598073"/>
                  </a:cubicBezTo>
                  <a:cubicBezTo>
                    <a:pt x="1149597" y="1598073"/>
                    <a:pt x="1142524" y="1589979"/>
                    <a:pt x="1133117" y="1589979"/>
                  </a:cubicBezTo>
                  <a:cubicBezTo>
                    <a:pt x="1123711" y="1589979"/>
                    <a:pt x="1115107" y="1573718"/>
                    <a:pt x="1124148" y="1570509"/>
                  </a:cubicBezTo>
                  <a:cubicBezTo>
                    <a:pt x="1133190" y="1567301"/>
                    <a:pt x="1148139" y="1559207"/>
                    <a:pt x="1145149" y="1551040"/>
                  </a:cubicBezTo>
                  <a:cubicBezTo>
                    <a:pt x="1142160" y="1542873"/>
                    <a:pt x="1139170" y="1526758"/>
                    <a:pt x="1151129" y="1525154"/>
                  </a:cubicBezTo>
                  <a:cubicBezTo>
                    <a:pt x="1163088" y="1523550"/>
                    <a:pt x="1188609" y="1523550"/>
                    <a:pt x="1187150" y="1518664"/>
                  </a:cubicBezTo>
                  <a:cubicBezTo>
                    <a:pt x="1185692" y="1513779"/>
                    <a:pt x="1161629" y="1510570"/>
                    <a:pt x="1157108" y="1502476"/>
                  </a:cubicBezTo>
                  <a:cubicBezTo>
                    <a:pt x="1152587" y="1494382"/>
                    <a:pt x="1151129" y="1474913"/>
                    <a:pt x="1155650" y="1471704"/>
                  </a:cubicBezTo>
                  <a:cubicBezTo>
                    <a:pt x="1160171" y="1468496"/>
                    <a:pt x="1175119" y="1473309"/>
                    <a:pt x="1184160" y="1470100"/>
                  </a:cubicBezTo>
                  <a:cubicBezTo>
                    <a:pt x="1193203" y="1466892"/>
                    <a:pt x="1212672" y="1474913"/>
                    <a:pt x="1224704" y="1465215"/>
                  </a:cubicBezTo>
                  <a:cubicBezTo>
                    <a:pt x="1236735" y="1455517"/>
                    <a:pt x="1262184" y="1453840"/>
                    <a:pt x="1275747" y="1453840"/>
                  </a:cubicBezTo>
                  <a:cubicBezTo>
                    <a:pt x="1289309" y="1453840"/>
                    <a:pt x="1299810" y="1444141"/>
                    <a:pt x="1310310" y="1442537"/>
                  </a:cubicBezTo>
                  <a:cubicBezTo>
                    <a:pt x="1326498" y="1440379"/>
                    <a:pt x="1342540" y="1437141"/>
                    <a:pt x="1358290" y="1432839"/>
                  </a:cubicBezTo>
                  <a:cubicBezTo>
                    <a:pt x="1365582" y="1429558"/>
                    <a:pt x="1406344" y="1423141"/>
                    <a:pt x="1407875" y="1414974"/>
                  </a:cubicBezTo>
                  <a:cubicBezTo>
                    <a:pt x="1409406" y="1406807"/>
                    <a:pt x="1441637" y="1400390"/>
                    <a:pt x="1449876" y="1404473"/>
                  </a:cubicBezTo>
                  <a:cubicBezTo>
                    <a:pt x="1458116" y="1408557"/>
                    <a:pt x="1468616" y="1411765"/>
                    <a:pt x="1476127" y="1408484"/>
                  </a:cubicBezTo>
                  <a:cubicBezTo>
                    <a:pt x="1483638" y="1405203"/>
                    <a:pt x="1499388" y="1414172"/>
                    <a:pt x="1498003" y="1423068"/>
                  </a:cubicBezTo>
                  <a:cubicBezTo>
                    <a:pt x="1496618" y="1431964"/>
                    <a:pt x="1504711" y="1441662"/>
                    <a:pt x="1503982" y="1448954"/>
                  </a:cubicBezTo>
                  <a:cubicBezTo>
                    <a:pt x="1503252" y="1456246"/>
                    <a:pt x="1495743" y="1458652"/>
                    <a:pt x="1500190" y="1464340"/>
                  </a:cubicBezTo>
                  <a:cubicBezTo>
                    <a:pt x="1504638" y="1470028"/>
                    <a:pt x="1524983" y="1465944"/>
                    <a:pt x="1530962" y="1458652"/>
                  </a:cubicBezTo>
                  <a:cubicBezTo>
                    <a:pt x="1536941" y="1451360"/>
                    <a:pt x="1543723" y="1461933"/>
                    <a:pt x="1543723" y="1467548"/>
                  </a:cubicBezTo>
                  <a:cubicBezTo>
                    <a:pt x="1543723" y="1473163"/>
                    <a:pt x="1553494" y="1477319"/>
                    <a:pt x="1553494" y="1470028"/>
                  </a:cubicBezTo>
                  <a:cubicBezTo>
                    <a:pt x="1553494" y="1462736"/>
                    <a:pt x="1565525" y="1467548"/>
                    <a:pt x="1569244" y="1472434"/>
                  </a:cubicBezTo>
                  <a:cubicBezTo>
                    <a:pt x="1572963" y="1477319"/>
                    <a:pt x="1587255" y="1466746"/>
                    <a:pt x="1587255" y="1474840"/>
                  </a:cubicBezTo>
                  <a:cubicBezTo>
                    <a:pt x="1587255" y="1482934"/>
                    <a:pt x="1566254" y="1489424"/>
                    <a:pt x="1575296" y="1498320"/>
                  </a:cubicBezTo>
                  <a:cubicBezTo>
                    <a:pt x="1584338" y="1507216"/>
                    <a:pt x="1589880" y="1487820"/>
                    <a:pt x="1600745" y="1491903"/>
                  </a:cubicBezTo>
                  <a:cubicBezTo>
                    <a:pt x="1611610" y="1495987"/>
                    <a:pt x="1627069" y="1478121"/>
                    <a:pt x="1637569" y="1475642"/>
                  </a:cubicBezTo>
                  <a:cubicBezTo>
                    <a:pt x="1648070" y="1473163"/>
                    <a:pt x="1659445" y="1462736"/>
                    <a:pt x="1668340" y="1457048"/>
                  </a:cubicBezTo>
                  <a:cubicBezTo>
                    <a:pt x="1677237" y="1451360"/>
                    <a:pt x="1696852" y="1452965"/>
                    <a:pt x="1690800" y="1459454"/>
                  </a:cubicBezTo>
                  <a:cubicBezTo>
                    <a:pt x="1684747" y="1465944"/>
                    <a:pt x="1678112" y="1478121"/>
                    <a:pt x="1700571" y="1487017"/>
                  </a:cubicBezTo>
                  <a:cubicBezTo>
                    <a:pt x="1723029" y="1495914"/>
                    <a:pt x="1748624" y="1542946"/>
                    <a:pt x="1762844" y="1566353"/>
                  </a:cubicBezTo>
                  <a:cubicBezTo>
                    <a:pt x="1777062" y="1589760"/>
                    <a:pt x="1790625" y="1631980"/>
                    <a:pt x="1798136" y="1631980"/>
                  </a:cubicBezTo>
                  <a:cubicBezTo>
                    <a:pt x="1805647" y="1631980"/>
                    <a:pt x="1807907" y="1610979"/>
                    <a:pt x="1817678" y="1608500"/>
                  </a:cubicBezTo>
                  <a:cubicBezTo>
                    <a:pt x="1827449" y="1606021"/>
                    <a:pt x="1833428" y="1626365"/>
                    <a:pt x="1843929" y="1628771"/>
                  </a:cubicBezTo>
                  <a:cubicBezTo>
                    <a:pt x="1854429" y="1631178"/>
                    <a:pt x="1868649" y="1637667"/>
                    <a:pt x="1876961" y="1634459"/>
                  </a:cubicBezTo>
                  <a:cubicBezTo>
                    <a:pt x="1885273" y="1631251"/>
                    <a:pt x="1903941" y="1619875"/>
                    <a:pt x="1910722" y="1623959"/>
                  </a:cubicBezTo>
                  <a:cubicBezTo>
                    <a:pt x="1917504" y="1628042"/>
                    <a:pt x="1926473" y="1627969"/>
                    <a:pt x="1932598" y="1643355"/>
                  </a:cubicBezTo>
                  <a:cubicBezTo>
                    <a:pt x="1938723" y="1658741"/>
                    <a:pt x="1947619" y="1662022"/>
                    <a:pt x="1953671" y="1662022"/>
                  </a:cubicBezTo>
                  <a:cubicBezTo>
                    <a:pt x="1959724" y="1662022"/>
                    <a:pt x="1960963" y="1669314"/>
                    <a:pt x="1960963" y="1675731"/>
                  </a:cubicBezTo>
                  <a:cubicBezTo>
                    <a:pt x="1960963" y="1682148"/>
                    <a:pt x="1971974" y="1690898"/>
                    <a:pt x="1977954" y="1690898"/>
                  </a:cubicBezTo>
                  <a:cubicBezTo>
                    <a:pt x="1987214" y="1690745"/>
                    <a:pt x="1996401" y="1688922"/>
                    <a:pt x="2005006" y="1685502"/>
                  </a:cubicBezTo>
                  <a:cubicBezTo>
                    <a:pt x="2009964" y="1682221"/>
                    <a:pt x="2016017" y="1679012"/>
                    <a:pt x="2016965" y="1686596"/>
                  </a:cubicBezTo>
                  <a:cubicBezTo>
                    <a:pt x="2017913" y="1694179"/>
                    <a:pt x="2027028" y="1705992"/>
                    <a:pt x="2033007" y="1705992"/>
                  </a:cubicBezTo>
                  <a:cubicBezTo>
                    <a:pt x="2038987" y="1705992"/>
                    <a:pt x="2051017" y="1711461"/>
                    <a:pt x="2052038" y="1705992"/>
                  </a:cubicBezTo>
                  <a:cubicBezTo>
                    <a:pt x="2053059" y="1700523"/>
                    <a:pt x="2069029" y="1697388"/>
                    <a:pt x="2075008" y="1696294"/>
                  </a:cubicBezTo>
                  <a:cubicBezTo>
                    <a:pt x="2080988" y="1695200"/>
                    <a:pt x="2102061" y="1690898"/>
                    <a:pt x="2106071" y="1681127"/>
                  </a:cubicBezTo>
                  <a:cubicBezTo>
                    <a:pt x="2110082" y="1671356"/>
                    <a:pt x="2127072" y="1671429"/>
                    <a:pt x="2132103" y="1664939"/>
                  </a:cubicBezTo>
                  <a:cubicBezTo>
                    <a:pt x="2137135" y="1658449"/>
                    <a:pt x="2151063" y="1655241"/>
                    <a:pt x="2153979" y="1648751"/>
                  </a:cubicBezTo>
                  <a:cubicBezTo>
                    <a:pt x="2156896" y="1642261"/>
                    <a:pt x="2174979" y="1643355"/>
                    <a:pt x="2177021" y="1637959"/>
                  </a:cubicBezTo>
                  <a:cubicBezTo>
                    <a:pt x="2179063" y="1632563"/>
                    <a:pt x="2194012" y="1631469"/>
                    <a:pt x="2201012" y="1633657"/>
                  </a:cubicBezTo>
                  <a:cubicBezTo>
                    <a:pt x="2216397" y="1637930"/>
                    <a:pt x="2232148" y="1640810"/>
                    <a:pt x="2248044" y="1642261"/>
                  </a:cubicBezTo>
                  <a:cubicBezTo>
                    <a:pt x="2253076" y="1641240"/>
                    <a:pt x="2254024" y="1661731"/>
                    <a:pt x="2259055" y="1662824"/>
                  </a:cubicBezTo>
                  <a:cubicBezTo>
                    <a:pt x="2264086" y="1663918"/>
                    <a:pt x="2282097" y="1679012"/>
                    <a:pt x="2287055" y="1674710"/>
                  </a:cubicBezTo>
                  <a:cubicBezTo>
                    <a:pt x="2294712" y="1668395"/>
                    <a:pt x="2305504" y="1667528"/>
                    <a:pt x="2314109" y="1672523"/>
                  </a:cubicBezTo>
                  <a:cubicBezTo>
                    <a:pt x="2324098" y="1679012"/>
                    <a:pt x="2334088" y="1687617"/>
                    <a:pt x="2338098" y="1679814"/>
                  </a:cubicBezTo>
                  <a:cubicBezTo>
                    <a:pt x="2342109" y="1672012"/>
                    <a:pt x="2363110" y="1668950"/>
                    <a:pt x="2366173" y="1664647"/>
                  </a:cubicBezTo>
                  <a:cubicBezTo>
                    <a:pt x="2369235" y="1660345"/>
                    <a:pt x="2372152" y="1647366"/>
                    <a:pt x="2367121" y="1642772"/>
                  </a:cubicBezTo>
                  <a:cubicBezTo>
                    <a:pt x="2362089" y="1638178"/>
                    <a:pt x="2357131" y="1620896"/>
                    <a:pt x="2355089" y="1612510"/>
                  </a:cubicBezTo>
                  <a:cubicBezTo>
                    <a:pt x="2353047" y="1604125"/>
                    <a:pt x="2367121" y="1601719"/>
                    <a:pt x="2369162" y="1594135"/>
                  </a:cubicBezTo>
                  <a:cubicBezTo>
                    <a:pt x="2371204" y="1586551"/>
                    <a:pt x="2383162" y="1585531"/>
                    <a:pt x="2387173" y="1581228"/>
                  </a:cubicBezTo>
                  <a:cubicBezTo>
                    <a:pt x="2391183" y="1576926"/>
                    <a:pt x="2392131" y="1567155"/>
                    <a:pt x="2399132" y="1569343"/>
                  </a:cubicBezTo>
                  <a:cubicBezTo>
                    <a:pt x="2407955" y="1571756"/>
                    <a:pt x="2416341" y="1575388"/>
                    <a:pt x="2424143" y="1580135"/>
                  </a:cubicBezTo>
                  <a:cubicBezTo>
                    <a:pt x="2430486" y="1583941"/>
                    <a:pt x="2437778" y="1585815"/>
                    <a:pt x="2445143" y="1585531"/>
                  </a:cubicBezTo>
                  <a:cubicBezTo>
                    <a:pt x="2454185" y="1587266"/>
                    <a:pt x="2462717" y="1590949"/>
                    <a:pt x="2470155" y="1596323"/>
                  </a:cubicBezTo>
                  <a:cubicBezTo>
                    <a:pt x="2477447" y="1600625"/>
                    <a:pt x="2499322" y="1600625"/>
                    <a:pt x="2503186" y="1607115"/>
                  </a:cubicBezTo>
                  <a:cubicBezTo>
                    <a:pt x="2507051" y="1613604"/>
                    <a:pt x="2502165" y="1631980"/>
                    <a:pt x="2507197" y="1638470"/>
                  </a:cubicBezTo>
                  <a:cubicBezTo>
                    <a:pt x="2512228" y="1644959"/>
                    <a:pt x="2524187" y="1658960"/>
                    <a:pt x="2528198" y="1655751"/>
                  </a:cubicBezTo>
                  <a:cubicBezTo>
                    <a:pt x="2532209" y="1652543"/>
                    <a:pt x="2551240" y="1666543"/>
                    <a:pt x="2558240" y="1665449"/>
                  </a:cubicBezTo>
                  <a:cubicBezTo>
                    <a:pt x="2565240" y="1664356"/>
                    <a:pt x="2576251" y="1652470"/>
                    <a:pt x="2582231" y="1652470"/>
                  </a:cubicBezTo>
                  <a:cubicBezTo>
                    <a:pt x="2588210" y="1652470"/>
                    <a:pt x="2607241" y="1647074"/>
                    <a:pt x="2613294" y="1648168"/>
                  </a:cubicBezTo>
                  <a:cubicBezTo>
                    <a:pt x="2619346" y="1649261"/>
                    <a:pt x="2641295" y="1657866"/>
                    <a:pt x="2644284" y="1655460"/>
                  </a:cubicBezTo>
                  <a:cubicBezTo>
                    <a:pt x="2647274" y="1653053"/>
                    <a:pt x="2667253" y="1656553"/>
                    <a:pt x="2670316" y="1662751"/>
                  </a:cubicBezTo>
                  <a:cubicBezTo>
                    <a:pt x="2673379" y="1668950"/>
                    <a:pt x="2698317" y="1669168"/>
                    <a:pt x="2698317" y="1676752"/>
                  </a:cubicBezTo>
                  <a:cubicBezTo>
                    <a:pt x="2698317" y="1684335"/>
                    <a:pt x="2712317" y="1688638"/>
                    <a:pt x="2716328" y="1697242"/>
                  </a:cubicBezTo>
                  <a:cubicBezTo>
                    <a:pt x="2720338" y="1705846"/>
                    <a:pt x="2753371" y="1700523"/>
                    <a:pt x="2759349" y="1705919"/>
                  </a:cubicBezTo>
                  <a:cubicBezTo>
                    <a:pt x="2765329" y="1711315"/>
                    <a:pt x="2803101" y="1710294"/>
                    <a:pt x="2804414" y="1705919"/>
                  </a:cubicBezTo>
                  <a:cubicBezTo>
                    <a:pt x="2805726" y="1701544"/>
                    <a:pt x="2841383" y="1699430"/>
                    <a:pt x="2848165" y="1694034"/>
                  </a:cubicBezTo>
                  <a:cubicBezTo>
                    <a:pt x="2854946" y="1688638"/>
                    <a:pt x="2874196" y="1690825"/>
                    <a:pt x="2875217" y="1683242"/>
                  </a:cubicBezTo>
                  <a:cubicBezTo>
                    <a:pt x="2876238" y="1675658"/>
                    <a:pt x="2894176" y="1670262"/>
                    <a:pt x="2902198" y="1663772"/>
                  </a:cubicBezTo>
                  <a:cubicBezTo>
                    <a:pt x="2910219" y="1657283"/>
                    <a:pt x="2942230" y="1658376"/>
                    <a:pt x="2944199" y="1665960"/>
                  </a:cubicBezTo>
                  <a:cubicBezTo>
                    <a:pt x="2946167" y="1673544"/>
                    <a:pt x="2965272" y="1675658"/>
                    <a:pt x="2973366" y="1672450"/>
                  </a:cubicBezTo>
                  <a:cubicBezTo>
                    <a:pt x="2981460" y="1669241"/>
                    <a:pt x="3002534" y="1673544"/>
                    <a:pt x="3005450" y="1681054"/>
                  </a:cubicBezTo>
                  <a:cubicBezTo>
                    <a:pt x="3008367" y="1688565"/>
                    <a:pt x="3032430" y="1692940"/>
                    <a:pt x="3038409" y="1690825"/>
                  </a:cubicBezTo>
                  <a:cubicBezTo>
                    <a:pt x="3044389" y="1688711"/>
                    <a:pt x="3063421" y="1673544"/>
                    <a:pt x="3070421" y="1672450"/>
                  </a:cubicBezTo>
                  <a:cubicBezTo>
                    <a:pt x="3077421" y="1671356"/>
                    <a:pt x="3087410" y="1663772"/>
                    <a:pt x="3085442" y="1656262"/>
                  </a:cubicBezTo>
                  <a:cubicBezTo>
                    <a:pt x="3083473" y="1648751"/>
                    <a:pt x="3099442" y="1627094"/>
                    <a:pt x="3101484" y="1618417"/>
                  </a:cubicBezTo>
                  <a:cubicBezTo>
                    <a:pt x="3103526" y="1609740"/>
                    <a:pt x="3117453" y="1586041"/>
                    <a:pt x="3122485" y="1583853"/>
                  </a:cubicBezTo>
                  <a:cubicBezTo>
                    <a:pt x="3127516" y="1581666"/>
                    <a:pt x="3138526" y="1571968"/>
                    <a:pt x="3137506" y="1565551"/>
                  </a:cubicBezTo>
                  <a:cubicBezTo>
                    <a:pt x="3136485" y="1559134"/>
                    <a:pt x="3133496" y="1539592"/>
                    <a:pt x="3127443" y="1539592"/>
                  </a:cubicBezTo>
                  <a:cubicBezTo>
                    <a:pt x="3121391" y="1539592"/>
                    <a:pt x="3110453" y="1540686"/>
                    <a:pt x="3124454" y="1520123"/>
                  </a:cubicBezTo>
                  <a:cubicBezTo>
                    <a:pt x="3138454" y="1499559"/>
                    <a:pt x="3163538" y="1505028"/>
                    <a:pt x="3167548" y="1505028"/>
                  </a:cubicBezTo>
                  <a:cubicBezTo>
                    <a:pt x="3171559" y="1505028"/>
                    <a:pt x="3203497" y="1496351"/>
                    <a:pt x="3217498" y="1500726"/>
                  </a:cubicBezTo>
                  <a:cubicBezTo>
                    <a:pt x="3231498" y="1505101"/>
                    <a:pt x="3240540" y="1498539"/>
                    <a:pt x="3255561" y="1507216"/>
                  </a:cubicBezTo>
                  <a:cubicBezTo>
                    <a:pt x="3270582" y="1515893"/>
                    <a:pt x="3291583" y="1512612"/>
                    <a:pt x="3296542" y="1520123"/>
                  </a:cubicBezTo>
                  <a:cubicBezTo>
                    <a:pt x="3301500" y="1527633"/>
                    <a:pt x="3321625" y="1534196"/>
                    <a:pt x="3318417" y="1547175"/>
                  </a:cubicBezTo>
                  <a:cubicBezTo>
                    <a:pt x="3315208" y="1560155"/>
                    <a:pt x="3329428" y="1552571"/>
                    <a:pt x="3334459" y="1580645"/>
                  </a:cubicBezTo>
                  <a:cubicBezTo>
                    <a:pt x="3339491" y="1608719"/>
                    <a:pt x="3351450" y="1610833"/>
                    <a:pt x="3354439" y="1623813"/>
                  </a:cubicBezTo>
                  <a:cubicBezTo>
                    <a:pt x="3357428" y="1636792"/>
                    <a:pt x="3373471" y="1660272"/>
                    <a:pt x="3371502" y="1668075"/>
                  </a:cubicBezTo>
                  <a:cubicBezTo>
                    <a:pt x="3369533" y="1675877"/>
                    <a:pt x="3367491" y="1687544"/>
                    <a:pt x="3384481" y="1688638"/>
                  </a:cubicBezTo>
                  <a:cubicBezTo>
                    <a:pt x="3401472" y="1689731"/>
                    <a:pt x="3413648" y="1703732"/>
                    <a:pt x="3417513" y="1701617"/>
                  </a:cubicBezTo>
                  <a:cubicBezTo>
                    <a:pt x="3421378" y="1699503"/>
                    <a:pt x="3441504" y="1707013"/>
                    <a:pt x="3451494" y="1717805"/>
                  </a:cubicBezTo>
                  <a:cubicBezTo>
                    <a:pt x="3461484" y="1728597"/>
                    <a:pt x="3476505" y="1723201"/>
                    <a:pt x="3475557" y="1735087"/>
                  </a:cubicBezTo>
                  <a:cubicBezTo>
                    <a:pt x="3474609" y="1746972"/>
                    <a:pt x="3483578" y="1756962"/>
                    <a:pt x="3482849" y="1766369"/>
                  </a:cubicBezTo>
                  <a:cubicBezTo>
                    <a:pt x="3482119" y="1775775"/>
                    <a:pt x="3501881" y="1782630"/>
                    <a:pt x="3515881" y="1780442"/>
                  </a:cubicBezTo>
                  <a:cubicBezTo>
                    <a:pt x="3529881" y="1778255"/>
                    <a:pt x="3539871" y="1785838"/>
                    <a:pt x="3545850" y="1773150"/>
                  </a:cubicBezTo>
                  <a:cubicBezTo>
                    <a:pt x="3551830" y="1760462"/>
                    <a:pt x="3571882" y="1765859"/>
                    <a:pt x="3578882" y="1760244"/>
                  </a:cubicBezTo>
                  <a:cubicBezTo>
                    <a:pt x="3585883" y="1754629"/>
                    <a:pt x="3606956" y="1748358"/>
                    <a:pt x="3605936" y="1767536"/>
                  </a:cubicBezTo>
                  <a:cubicBezTo>
                    <a:pt x="3604915" y="1786713"/>
                    <a:pt x="3616874" y="1791307"/>
                    <a:pt x="3606883" y="1797797"/>
                  </a:cubicBezTo>
                  <a:cubicBezTo>
                    <a:pt x="3596893" y="1804287"/>
                    <a:pt x="3591862" y="1832360"/>
                    <a:pt x="3588872" y="1844246"/>
                  </a:cubicBezTo>
                  <a:cubicBezTo>
                    <a:pt x="3585883" y="1856132"/>
                    <a:pt x="3570862" y="1859340"/>
                    <a:pt x="3568893" y="1872320"/>
                  </a:cubicBezTo>
                  <a:cubicBezTo>
                    <a:pt x="3566924" y="1885299"/>
                    <a:pt x="3552851" y="1886320"/>
                    <a:pt x="3552851" y="1896091"/>
                  </a:cubicBezTo>
                  <a:cubicBezTo>
                    <a:pt x="3552851" y="1905862"/>
                    <a:pt x="3532871" y="1903383"/>
                    <a:pt x="3522808" y="1896091"/>
                  </a:cubicBezTo>
                  <a:cubicBezTo>
                    <a:pt x="3512746" y="1888799"/>
                    <a:pt x="3502829" y="1910092"/>
                    <a:pt x="3494807" y="1910092"/>
                  </a:cubicBezTo>
                  <a:cubicBezTo>
                    <a:pt x="3486786" y="1910092"/>
                    <a:pt x="3487515" y="1928467"/>
                    <a:pt x="3489849" y="1936051"/>
                  </a:cubicBezTo>
                  <a:cubicBezTo>
                    <a:pt x="3492182" y="1943634"/>
                    <a:pt x="3486859" y="1953332"/>
                    <a:pt x="3491891" y="1966312"/>
                  </a:cubicBezTo>
                  <a:cubicBezTo>
                    <a:pt x="3494516" y="1973239"/>
                    <a:pt x="3492912" y="1986438"/>
                    <a:pt x="3494224" y="2001240"/>
                  </a:cubicBezTo>
                  <a:cubicBezTo>
                    <a:pt x="3506402" y="1991687"/>
                    <a:pt x="3517485" y="1984615"/>
                    <a:pt x="3522370" y="1984615"/>
                  </a:cubicBezTo>
                  <a:cubicBezTo>
                    <a:pt x="3534840" y="1984615"/>
                    <a:pt x="3547382" y="2007875"/>
                    <a:pt x="3561382" y="2008386"/>
                  </a:cubicBezTo>
                  <a:cubicBezTo>
                    <a:pt x="3575382" y="2008896"/>
                    <a:pt x="3638894" y="1963030"/>
                    <a:pt x="3639405" y="1955520"/>
                  </a:cubicBezTo>
                  <a:cubicBezTo>
                    <a:pt x="3639915" y="1948009"/>
                    <a:pt x="3676959" y="1909581"/>
                    <a:pt x="3694458" y="1889893"/>
                  </a:cubicBezTo>
                  <a:cubicBezTo>
                    <a:pt x="3711959" y="1870205"/>
                    <a:pt x="3735001" y="1840746"/>
                    <a:pt x="3743970" y="1818068"/>
                  </a:cubicBezTo>
                  <a:cubicBezTo>
                    <a:pt x="3749512" y="1804068"/>
                    <a:pt x="3774013" y="1777015"/>
                    <a:pt x="3779993" y="1766223"/>
                  </a:cubicBezTo>
                  <a:cubicBezTo>
                    <a:pt x="3788305" y="1754571"/>
                    <a:pt x="3795305" y="1742080"/>
                    <a:pt x="3800993" y="1728962"/>
                  </a:cubicBezTo>
                  <a:cubicBezTo>
                    <a:pt x="3812003" y="1703586"/>
                    <a:pt x="3812003" y="1637157"/>
                    <a:pt x="3815577" y="1632855"/>
                  </a:cubicBezTo>
                  <a:cubicBezTo>
                    <a:pt x="3819150" y="1628553"/>
                    <a:pt x="3817108" y="1617177"/>
                    <a:pt x="3822066" y="1610177"/>
                  </a:cubicBezTo>
                  <a:cubicBezTo>
                    <a:pt x="3827025" y="1603177"/>
                    <a:pt x="3824546" y="1593406"/>
                    <a:pt x="3834609" y="1584218"/>
                  </a:cubicBezTo>
                  <a:cubicBezTo>
                    <a:pt x="3842046" y="1578487"/>
                    <a:pt x="3844306" y="1568315"/>
                    <a:pt x="3840151" y="1559936"/>
                  </a:cubicBezTo>
                  <a:cubicBezTo>
                    <a:pt x="3837598" y="1552644"/>
                    <a:pt x="3840588" y="1537259"/>
                    <a:pt x="3838109" y="1532373"/>
                  </a:cubicBezTo>
                  <a:cubicBezTo>
                    <a:pt x="3835630" y="1527487"/>
                    <a:pt x="3836140" y="1525081"/>
                    <a:pt x="3842119" y="1521581"/>
                  </a:cubicBezTo>
                  <a:cubicBezTo>
                    <a:pt x="3848098" y="1518081"/>
                    <a:pt x="3838109" y="1508091"/>
                    <a:pt x="3829577" y="1503789"/>
                  </a:cubicBezTo>
                  <a:cubicBezTo>
                    <a:pt x="3821046" y="1499486"/>
                    <a:pt x="3810108" y="1495695"/>
                    <a:pt x="3809087" y="1485413"/>
                  </a:cubicBezTo>
                  <a:cubicBezTo>
                    <a:pt x="3806097" y="1473017"/>
                    <a:pt x="3795305" y="1464092"/>
                    <a:pt x="3782545" y="1463538"/>
                  </a:cubicBezTo>
                  <a:cubicBezTo>
                    <a:pt x="3778170" y="1463698"/>
                    <a:pt x="3773721" y="1463385"/>
                    <a:pt x="3769419" y="1462590"/>
                  </a:cubicBezTo>
                  <a:cubicBezTo>
                    <a:pt x="3765117" y="1466301"/>
                    <a:pt x="3759940" y="1468817"/>
                    <a:pt x="3754325" y="1469882"/>
                  </a:cubicBezTo>
                  <a:cubicBezTo>
                    <a:pt x="3754325" y="1474767"/>
                    <a:pt x="3751116" y="1478049"/>
                    <a:pt x="3747033" y="1477173"/>
                  </a:cubicBezTo>
                  <a:cubicBezTo>
                    <a:pt x="3741564" y="1475569"/>
                    <a:pt x="3739012" y="1480382"/>
                    <a:pt x="3732450" y="1491174"/>
                  </a:cubicBezTo>
                  <a:cubicBezTo>
                    <a:pt x="3725887" y="1501966"/>
                    <a:pt x="3702917" y="1503060"/>
                    <a:pt x="3713418" y="1492851"/>
                  </a:cubicBezTo>
                  <a:cubicBezTo>
                    <a:pt x="3723918" y="1482642"/>
                    <a:pt x="3709990" y="1481986"/>
                    <a:pt x="3711959" y="1470975"/>
                  </a:cubicBezTo>
                  <a:cubicBezTo>
                    <a:pt x="3712615" y="1467774"/>
                    <a:pt x="3713636" y="1464653"/>
                    <a:pt x="3714876" y="1461642"/>
                  </a:cubicBezTo>
                  <a:lnTo>
                    <a:pt x="3708240" y="1458652"/>
                  </a:lnTo>
                  <a:cubicBezTo>
                    <a:pt x="3699490" y="1466382"/>
                    <a:pt x="3698615" y="1480528"/>
                    <a:pt x="3689937" y="1482351"/>
                  </a:cubicBezTo>
                  <a:cubicBezTo>
                    <a:pt x="3681260" y="1484174"/>
                    <a:pt x="3683447" y="1453183"/>
                    <a:pt x="3685927" y="1445089"/>
                  </a:cubicBezTo>
                  <a:cubicBezTo>
                    <a:pt x="3686000" y="1444805"/>
                    <a:pt x="3686000" y="1444499"/>
                    <a:pt x="3685927" y="1444214"/>
                  </a:cubicBezTo>
                  <a:lnTo>
                    <a:pt x="3683083" y="1441662"/>
                  </a:lnTo>
                  <a:cubicBezTo>
                    <a:pt x="3677104" y="1441006"/>
                    <a:pt x="3662448" y="1445162"/>
                    <a:pt x="3647280" y="1443995"/>
                  </a:cubicBezTo>
                  <a:cubicBezTo>
                    <a:pt x="3626280" y="1442391"/>
                    <a:pt x="3631748" y="1426714"/>
                    <a:pt x="3648739" y="1417016"/>
                  </a:cubicBezTo>
                  <a:cubicBezTo>
                    <a:pt x="3655083" y="1413749"/>
                    <a:pt x="3660406" y="1408681"/>
                    <a:pt x="3663906" y="1402432"/>
                  </a:cubicBezTo>
                  <a:cubicBezTo>
                    <a:pt x="3665948" y="1384443"/>
                    <a:pt x="3681333" y="1370953"/>
                    <a:pt x="3699417" y="1371296"/>
                  </a:cubicBezTo>
                  <a:lnTo>
                    <a:pt x="3708459" y="1369546"/>
                  </a:lnTo>
                  <a:cubicBezTo>
                    <a:pt x="3705251" y="1357171"/>
                    <a:pt x="3707146" y="1344017"/>
                    <a:pt x="3713782" y="1333086"/>
                  </a:cubicBezTo>
                  <a:cubicBezTo>
                    <a:pt x="3726397" y="1311211"/>
                    <a:pt x="3752137" y="1289918"/>
                    <a:pt x="3772773" y="1274751"/>
                  </a:cubicBezTo>
                  <a:cubicBezTo>
                    <a:pt x="3797784" y="1256230"/>
                    <a:pt x="3811785" y="1231000"/>
                    <a:pt x="3835119" y="1211750"/>
                  </a:cubicBezTo>
                  <a:cubicBezTo>
                    <a:pt x="3862536" y="1188780"/>
                    <a:pt x="3898922" y="1182582"/>
                    <a:pt x="3933851" y="1188343"/>
                  </a:cubicBezTo>
                  <a:lnTo>
                    <a:pt x="3935236" y="1188343"/>
                  </a:lnTo>
                  <a:cubicBezTo>
                    <a:pt x="3959226" y="1187322"/>
                    <a:pt x="3987373" y="1193228"/>
                    <a:pt x="3993571" y="1199864"/>
                  </a:cubicBezTo>
                  <a:lnTo>
                    <a:pt x="3994155" y="1200447"/>
                  </a:lnTo>
                  <a:cubicBezTo>
                    <a:pt x="4006988" y="1198989"/>
                    <a:pt x="4019311" y="1192572"/>
                    <a:pt x="4031707" y="1189874"/>
                  </a:cubicBezTo>
                  <a:cubicBezTo>
                    <a:pt x="4050885" y="1185214"/>
                    <a:pt x="4071083" y="1187592"/>
                    <a:pt x="4088657" y="1196583"/>
                  </a:cubicBezTo>
                  <a:cubicBezTo>
                    <a:pt x="4095366" y="1196203"/>
                    <a:pt x="4101199" y="1191704"/>
                    <a:pt x="4103241" y="1185280"/>
                  </a:cubicBezTo>
                  <a:cubicBezTo>
                    <a:pt x="4110533" y="1170696"/>
                    <a:pt x="4143273" y="1173394"/>
                    <a:pt x="4150784" y="1179301"/>
                  </a:cubicBezTo>
                  <a:cubicBezTo>
                    <a:pt x="4158295" y="1185207"/>
                    <a:pt x="4164274" y="1193374"/>
                    <a:pt x="4176305" y="1184697"/>
                  </a:cubicBezTo>
                  <a:cubicBezTo>
                    <a:pt x="4188337" y="1176019"/>
                    <a:pt x="4188337" y="1196072"/>
                    <a:pt x="4199785" y="1197676"/>
                  </a:cubicBezTo>
                  <a:cubicBezTo>
                    <a:pt x="4211233" y="1199280"/>
                    <a:pt x="4203796" y="1210073"/>
                    <a:pt x="4193806" y="1209052"/>
                  </a:cubicBezTo>
                  <a:cubicBezTo>
                    <a:pt x="4183816" y="1208031"/>
                    <a:pt x="4171274" y="1214375"/>
                    <a:pt x="4182795" y="1221448"/>
                  </a:cubicBezTo>
                  <a:cubicBezTo>
                    <a:pt x="4194316" y="1228521"/>
                    <a:pt x="4207806" y="1214958"/>
                    <a:pt x="4216848" y="1216052"/>
                  </a:cubicBezTo>
                  <a:lnTo>
                    <a:pt x="4220494" y="1216416"/>
                  </a:lnTo>
                  <a:cubicBezTo>
                    <a:pt x="4229099" y="1205355"/>
                    <a:pt x="4244119" y="1201563"/>
                    <a:pt x="4256953" y="1207229"/>
                  </a:cubicBezTo>
                  <a:cubicBezTo>
                    <a:pt x="4265631" y="1205041"/>
                    <a:pt x="4269204" y="1215468"/>
                    <a:pt x="4276058" y="1209052"/>
                  </a:cubicBezTo>
                  <a:cubicBezTo>
                    <a:pt x="4284079" y="1201760"/>
                    <a:pt x="4302090" y="1199280"/>
                    <a:pt x="4311059" y="1199864"/>
                  </a:cubicBezTo>
                  <a:cubicBezTo>
                    <a:pt x="4320028" y="1200447"/>
                    <a:pt x="4312590" y="1188488"/>
                    <a:pt x="4297569" y="1188488"/>
                  </a:cubicBezTo>
                  <a:cubicBezTo>
                    <a:pt x="4282548" y="1188488"/>
                    <a:pt x="4282986" y="1179884"/>
                    <a:pt x="4295089" y="1157717"/>
                  </a:cubicBezTo>
                  <a:cubicBezTo>
                    <a:pt x="4307194" y="1135550"/>
                    <a:pt x="4330091" y="1123664"/>
                    <a:pt x="4344601" y="1110174"/>
                  </a:cubicBezTo>
                  <a:cubicBezTo>
                    <a:pt x="4359112" y="1096684"/>
                    <a:pt x="4369613" y="1102882"/>
                    <a:pt x="4369613" y="1094496"/>
                  </a:cubicBezTo>
                  <a:cubicBezTo>
                    <a:pt x="4369613" y="1086111"/>
                    <a:pt x="4376905" y="1061610"/>
                    <a:pt x="4387624" y="1061100"/>
                  </a:cubicBezTo>
                  <a:cubicBezTo>
                    <a:pt x="4398342" y="1060589"/>
                    <a:pt x="4426125" y="1065912"/>
                    <a:pt x="4443188" y="1055631"/>
                  </a:cubicBezTo>
                  <a:cubicBezTo>
                    <a:pt x="4460250" y="1045349"/>
                    <a:pt x="4458646" y="1062923"/>
                    <a:pt x="4465719" y="1065912"/>
                  </a:cubicBezTo>
                  <a:cubicBezTo>
                    <a:pt x="4472792" y="1068902"/>
                    <a:pt x="4482199" y="1050235"/>
                    <a:pt x="4490147" y="1055631"/>
                  </a:cubicBezTo>
                  <a:cubicBezTo>
                    <a:pt x="4498096" y="1061027"/>
                    <a:pt x="4478189" y="1074006"/>
                    <a:pt x="4473668" y="1089684"/>
                  </a:cubicBezTo>
                  <a:cubicBezTo>
                    <a:pt x="4469146" y="1105361"/>
                    <a:pt x="4484168" y="1099382"/>
                    <a:pt x="4492700" y="1103757"/>
                  </a:cubicBezTo>
                  <a:cubicBezTo>
                    <a:pt x="4501231" y="1108132"/>
                    <a:pt x="4481689" y="1114549"/>
                    <a:pt x="4483730" y="1118851"/>
                  </a:cubicBezTo>
                  <a:cubicBezTo>
                    <a:pt x="4485772" y="1123153"/>
                    <a:pt x="4502689" y="1123153"/>
                    <a:pt x="4524711" y="1099382"/>
                  </a:cubicBezTo>
                  <a:cubicBezTo>
                    <a:pt x="4546732" y="1075610"/>
                    <a:pt x="4566711" y="1069194"/>
                    <a:pt x="4580712" y="1070798"/>
                  </a:cubicBezTo>
                  <a:cubicBezTo>
                    <a:pt x="4594713" y="1072402"/>
                    <a:pt x="4586692" y="1057308"/>
                    <a:pt x="4588004" y="1035140"/>
                  </a:cubicBezTo>
                  <a:cubicBezTo>
                    <a:pt x="4589317" y="1012973"/>
                    <a:pt x="4631755" y="1006556"/>
                    <a:pt x="4646339" y="1013265"/>
                  </a:cubicBezTo>
                  <a:cubicBezTo>
                    <a:pt x="4660923" y="1019973"/>
                    <a:pt x="4659392" y="1025734"/>
                    <a:pt x="4645829" y="1021942"/>
                  </a:cubicBezTo>
                  <a:cubicBezTo>
                    <a:pt x="4632266" y="1018151"/>
                    <a:pt x="4619796" y="1031130"/>
                    <a:pt x="4620307" y="1049433"/>
                  </a:cubicBezTo>
                  <a:cubicBezTo>
                    <a:pt x="4620817" y="1067735"/>
                    <a:pt x="4608349" y="1073788"/>
                    <a:pt x="4614838" y="1080788"/>
                  </a:cubicBezTo>
                  <a:cubicBezTo>
                    <a:pt x="4621328" y="1087788"/>
                    <a:pt x="4605286" y="1089465"/>
                    <a:pt x="4604849" y="1096976"/>
                  </a:cubicBezTo>
                  <a:cubicBezTo>
                    <a:pt x="4604411" y="1104486"/>
                    <a:pt x="4604849" y="1110466"/>
                    <a:pt x="4594786" y="1113747"/>
                  </a:cubicBezTo>
                  <a:cubicBezTo>
                    <a:pt x="4584723" y="1117028"/>
                    <a:pt x="4551035" y="1121039"/>
                    <a:pt x="4550305" y="1134820"/>
                  </a:cubicBezTo>
                  <a:cubicBezTo>
                    <a:pt x="4549576" y="1148602"/>
                    <a:pt x="4531273" y="1150425"/>
                    <a:pt x="4522742" y="1167707"/>
                  </a:cubicBezTo>
                  <a:cubicBezTo>
                    <a:pt x="4514210" y="1184988"/>
                    <a:pt x="4481762" y="1195270"/>
                    <a:pt x="4460250" y="1229833"/>
                  </a:cubicBezTo>
                  <a:cubicBezTo>
                    <a:pt x="4438740" y="1264397"/>
                    <a:pt x="4404759" y="1264397"/>
                    <a:pt x="4404759" y="1270887"/>
                  </a:cubicBezTo>
                  <a:cubicBezTo>
                    <a:pt x="4404759" y="1277376"/>
                    <a:pt x="4381207" y="1276866"/>
                    <a:pt x="4373186" y="1278179"/>
                  </a:cubicBezTo>
                  <a:cubicBezTo>
                    <a:pt x="4365165" y="1279491"/>
                    <a:pt x="4380478" y="1300054"/>
                    <a:pt x="4361664" y="1322440"/>
                  </a:cubicBezTo>
                  <a:cubicBezTo>
                    <a:pt x="4360425" y="1323971"/>
                    <a:pt x="4359185" y="1325648"/>
                    <a:pt x="4357945" y="1327253"/>
                  </a:cubicBezTo>
                  <a:cubicBezTo>
                    <a:pt x="4358675" y="1329994"/>
                    <a:pt x="4358966" y="1332816"/>
                    <a:pt x="4358893" y="1335638"/>
                  </a:cubicBezTo>
                  <a:cubicBezTo>
                    <a:pt x="4375592" y="1341516"/>
                    <a:pt x="4384853" y="1359293"/>
                    <a:pt x="4380113" y="1376327"/>
                  </a:cubicBezTo>
                  <a:cubicBezTo>
                    <a:pt x="4364946" y="1437542"/>
                    <a:pt x="4356341" y="1500187"/>
                    <a:pt x="4354372" y="1563218"/>
                  </a:cubicBezTo>
                  <a:cubicBezTo>
                    <a:pt x="4354372" y="1563218"/>
                    <a:pt x="4354372" y="1563728"/>
                    <a:pt x="4354372" y="1563947"/>
                  </a:cubicBezTo>
                  <a:cubicBezTo>
                    <a:pt x="4355758" y="1580208"/>
                    <a:pt x="4355247" y="1598073"/>
                    <a:pt x="4359768" y="1603323"/>
                  </a:cubicBezTo>
                  <a:cubicBezTo>
                    <a:pt x="4367060" y="1611344"/>
                    <a:pt x="4364290" y="1624834"/>
                    <a:pt x="4368811" y="1629719"/>
                  </a:cubicBezTo>
                  <a:cubicBezTo>
                    <a:pt x="4373332" y="1634605"/>
                    <a:pt x="4391780" y="1607844"/>
                    <a:pt x="4404249" y="1596833"/>
                  </a:cubicBezTo>
                  <a:cubicBezTo>
                    <a:pt x="4416718" y="1585822"/>
                    <a:pt x="4412780" y="1581666"/>
                    <a:pt x="4421312" y="1575760"/>
                  </a:cubicBezTo>
                  <a:cubicBezTo>
                    <a:pt x="4429844" y="1569853"/>
                    <a:pt x="4426271" y="1544988"/>
                    <a:pt x="4428604" y="1538498"/>
                  </a:cubicBezTo>
                  <a:cubicBezTo>
                    <a:pt x="4430937" y="1532008"/>
                    <a:pt x="4446615" y="1528727"/>
                    <a:pt x="4451573" y="1521727"/>
                  </a:cubicBezTo>
                  <a:cubicBezTo>
                    <a:pt x="4454635" y="1517425"/>
                    <a:pt x="4460688" y="1517425"/>
                    <a:pt x="4466594" y="1517425"/>
                  </a:cubicBezTo>
                  <a:cubicBezTo>
                    <a:pt x="4471115" y="1514231"/>
                    <a:pt x="4475272" y="1510621"/>
                    <a:pt x="4479137" y="1506633"/>
                  </a:cubicBezTo>
                  <a:cubicBezTo>
                    <a:pt x="4478189" y="1499997"/>
                    <a:pt x="4475053" y="1491538"/>
                    <a:pt x="4473595" y="1485559"/>
                  </a:cubicBezTo>
                  <a:cubicBezTo>
                    <a:pt x="4473230" y="1483561"/>
                    <a:pt x="4473595" y="1481505"/>
                    <a:pt x="4474543" y="1479726"/>
                  </a:cubicBezTo>
                  <a:cubicBezTo>
                    <a:pt x="4463896" y="1465820"/>
                    <a:pt x="4465428" y="1446117"/>
                    <a:pt x="4478189" y="1434079"/>
                  </a:cubicBezTo>
                  <a:cubicBezTo>
                    <a:pt x="4494668" y="1419181"/>
                    <a:pt x="4513627" y="1407354"/>
                    <a:pt x="4534263" y="1399151"/>
                  </a:cubicBezTo>
                  <a:cubicBezTo>
                    <a:pt x="4536232" y="1387462"/>
                    <a:pt x="4543961" y="1377537"/>
                    <a:pt x="4554754" y="1372681"/>
                  </a:cubicBezTo>
                  <a:cubicBezTo>
                    <a:pt x="4557232" y="1368955"/>
                    <a:pt x="4560659" y="1365958"/>
                    <a:pt x="4564670" y="1364004"/>
                  </a:cubicBezTo>
                  <a:cubicBezTo>
                    <a:pt x="4575170" y="1360795"/>
                    <a:pt x="4580639" y="1372171"/>
                    <a:pt x="4590702" y="1362399"/>
                  </a:cubicBezTo>
                  <a:cubicBezTo>
                    <a:pt x="4600765" y="1352628"/>
                    <a:pt x="4581660" y="1337024"/>
                    <a:pt x="4574660" y="1338118"/>
                  </a:cubicBezTo>
                  <a:cubicBezTo>
                    <a:pt x="4567659" y="1339211"/>
                    <a:pt x="4565180" y="1310554"/>
                    <a:pt x="4581952" y="1297064"/>
                  </a:cubicBezTo>
                  <a:cubicBezTo>
                    <a:pt x="4598723" y="1283574"/>
                    <a:pt x="4591942" y="1280876"/>
                    <a:pt x="4580931" y="1277668"/>
                  </a:cubicBezTo>
                  <a:cubicBezTo>
                    <a:pt x="4569920" y="1274460"/>
                    <a:pt x="4567951" y="1278762"/>
                    <a:pt x="4559055" y="1279272"/>
                  </a:cubicBezTo>
                  <a:cubicBezTo>
                    <a:pt x="4550160" y="1279783"/>
                    <a:pt x="4542065" y="1260386"/>
                    <a:pt x="4555118" y="1241500"/>
                  </a:cubicBezTo>
                  <a:cubicBezTo>
                    <a:pt x="4568170" y="1222615"/>
                    <a:pt x="4580566" y="1224729"/>
                    <a:pt x="4583629" y="1209052"/>
                  </a:cubicBezTo>
                  <a:cubicBezTo>
                    <a:pt x="4586692" y="1193374"/>
                    <a:pt x="4604630" y="1171280"/>
                    <a:pt x="4609078" y="1163186"/>
                  </a:cubicBezTo>
                  <a:cubicBezTo>
                    <a:pt x="4613525" y="1155092"/>
                    <a:pt x="4631609" y="1163186"/>
                    <a:pt x="4638610" y="1161581"/>
                  </a:cubicBezTo>
                  <a:cubicBezTo>
                    <a:pt x="4645610" y="1159977"/>
                    <a:pt x="4643131" y="1176165"/>
                    <a:pt x="4651662" y="1167998"/>
                  </a:cubicBezTo>
                  <a:cubicBezTo>
                    <a:pt x="4660194" y="1159831"/>
                    <a:pt x="4674121" y="1132924"/>
                    <a:pt x="4685642" y="1132924"/>
                  </a:cubicBezTo>
                  <a:cubicBezTo>
                    <a:pt x="4692205" y="1132924"/>
                    <a:pt x="4692934" y="1139414"/>
                    <a:pt x="4692278" y="1147508"/>
                  </a:cubicBezTo>
                  <a:cubicBezTo>
                    <a:pt x="4700153" y="1147129"/>
                    <a:pt x="4708028" y="1149142"/>
                    <a:pt x="4714737" y="1153269"/>
                  </a:cubicBezTo>
                  <a:cubicBezTo>
                    <a:pt x="4717508" y="1150790"/>
                    <a:pt x="4720643" y="1148237"/>
                    <a:pt x="4724216" y="1145977"/>
                  </a:cubicBezTo>
                  <a:cubicBezTo>
                    <a:pt x="4746092" y="1129789"/>
                    <a:pt x="4794218" y="1131393"/>
                    <a:pt x="4808729" y="1138685"/>
                  </a:cubicBezTo>
                  <a:cubicBezTo>
                    <a:pt x="4813177" y="1141142"/>
                    <a:pt x="4816969" y="1144555"/>
                    <a:pt x="4819959" y="1148675"/>
                  </a:cubicBezTo>
                  <a:cubicBezTo>
                    <a:pt x="4838771" y="1137737"/>
                    <a:pt x="4856709" y="1125399"/>
                    <a:pt x="4873627" y="1111778"/>
                  </a:cubicBezTo>
                  <a:cubicBezTo>
                    <a:pt x="4910086" y="1085454"/>
                    <a:pt x="4949753" y="1062048"/>
                    <a:pt x="4993942" y="1054245"/>
                  </a:cubicBezTo>
                  <a:cubicBezTo>
                    <a:pt x="5025370" y="1046589"/>
                    <a:pt x="5065840" y="1024130"/>
                    <a:pt x="5063871" y="1017203"/>
                  </a:cubicBezTo>
                  <a:cubicBezTo>
                    <a:pt x="5061902" y="1010275"/>
                    <a:pt x="5075903" y="1006921"/>
                    <a:pt x="5077361" y="1013921"/>
                  </a:cubicBezTo>
                  <a:cubicBezTo>
                    <a:pt x="5078820" y="1020921"/>
                    <a:pt x="5090851" y="1018296"/>
                    <a:pt x="5107403" y="1022015"/>
                  </a:cubicBezTo>
                  <a:cubicBezTo>
                    <a:pt x="5123956" y="1025734"/>
                    <a:pt x="5131394" y="1032880"/>
                    <a:pt x="5144447" y="1018807"/>
                  </a:cubicBezTo>
                  <a:cubicBezTo>
                    <a:pt x="5150061" y="1012754"/>
                    <a:pt x="5150499" y="1008379"/>
                    <a:pt x="5149259" y="1004223"/>
                  </a:cubicBezTo>
                  <a:cubicBezTo>
                    <a:pt x="5144082" y="1002721"/>
                    <a:pt x="5138759" y="1001598"/>
                    <a:pt x="5133436" y="1000869"/>
                  </a:cubicBezTo>
                  <a:cubicBezTo>
                    <a:pt x="5120383" y="999301"/>
                    <a:pt x="5109883" y="989289"/>
                    <a:pt x="5107695" y="976295"/>
                  </a:cubicBezTo>
                  <a:cubicBezTo>
                    <a:pt x="5093185" y="965139"/>
                    <a:pt x="5081226" y="951014"/>
                    <a:pt x="5072621" y="934877"/>
                  </a:cubicBezTo>
                  <a:cubicBezTo>
                    <a:pt x="5065767" y="921008"/>
                    <a:pt x="5067736" y="904383"/>
                    <a:pt x="5077653" y="892512"/>
                  </a:cubicBezTo>
                  <a:cubicBezTo>
                    <a:pt x="5076122" y="891345"/>
                    <a:pt x="5073788" y="891418"/>
                    <a:pt x="5070361" y="893751"/>
                  </a:cubicBezTo>
                  <a:cubicBezTo>
                    <a:pt x="5060881" y="900241"/>
                    <a:pt x="5044840" y="897033"/>
                    <a:pt x="5041850" y="887261"/>
                  </a:cubicBezTo>
                  <a:cubicBezTo>
                    <a:pt x="5038860" y="877490"/>
                    <a:pt x="5060371" y="870563"/>
                    <a:pt x="5075392" y="877053"/>
                  </a:cubicBezTo>
                  <a:cubicBezTo>
                    <a:pt x="5079913" y="878621"/>
                    <a:pt x="5083778" y="881552"/>
                    <a:pt x="5086549" y="885438"/>
                  </a:cubicBezTo>
                  <a:cubicBezTo>
                    <a:pt x="5091872" y="882595"/>
                    <a:pt x="5097925" y="881238"/>
                    <a:pt x="5103976" y="881501"/>
                  </a:cubicBezTo>
                  <a:cubicBezTo>
                    <a:pt x="5108497" y="873050"/>
                    <a:pt x="5116518" y="867019"/>
                    <a:pt x="5125852" y="865021"/>
                  </a:cubicBezTo>
                  <a:cubicBezTo>
                    <a:pt x="5143426" y="861536"/>
                    <a:pt x="5161290" y="859676"/>
                    <a:pt x="5179156" y="859479"/>
                  </a:cubicBezTo>
                  <a:cubicBezTo>
                    <a:pt x="5178937" y="854594"/>
                    <a:pt x="5181854" y="850124"/>
                    <a:pt x="5186448" y="848396"/>
                  </a:cubicBezTo>
                  <a:cubicBezTo>
                    <a:pt x="5196438" y="843000"/>
                    <a:pt x="5188927" y="831697"/>
                    <a:pt x="5180468" y="826520"/>
                  </a:cubicBezTo>
                  <a:cubicBezTo>
                    <a:pt x="5172009" y="821343"/>
                    <a:pt x="5173905" y="808728"/>
                    <a:pt x="5182947" y="808728"/>
                  </a:cubicBezTo>
                  <a:cubicBezTo>
                    <a:pt x="5191989" y="808728"/>
                    <a:pt x="5189437" y="797353"/>
                    <a:pt x="5195417" y="796842"/>
                  </a:cubicBezTo>
                  <a:cubicBezTo>
                    <a:pt x="5201396" y="796332"/>
                    <a:pt x="5202709" y="801655"/>
                    <a:pt x="5213427" y="795749"/>
                  </a:cubicBezTo>
                  <a:cubicBezTo>
                    <a:pt x="5224146" y="789842"/>
                    <a:pt x="5213937" y="804863"/>
                    <a:pt x="5208980" y="815218"/>
                  </a:cubicBezTo>
                  <a:cubicBezTo>
                    <a:pt x="5204021" y="825572"/>
                    <a:pt x="5219479" y="834031"/>
                    <a:pt x="5220938" y="840010"/>
                  </a:cubicBezTo>
                  <a:cubicBezTo>
                    <a:pt x="5222396" y="845989"/>
                    <a:pt x="5243980" y="848104"/>
                    <a:pt x="5256012" y="841104"/>
                  </a:cubicBezTo>
                  <a:cubicBezTo>
                    <a:pt x="5268043" y="834104"/>
                    <a:pt x="5306472" y="849708"/>
                    <a:pt x="5309024" y="859990"/>
                  </a:cubicBezTo>
                  <a:cubicBezTo>
                    <a:pt x="5310555" y="866771"/>
                    <a:pt x="5313545" y="873144"/>
                    <a:pt x="5317774" y="878657"/>
                  </a:cubicBezTo>
                  <a:lnTo>
                    <a:pt x="5356056" y="887772"/>
                  </a:lnTo>
                  <a:cubicBezTo>
                    <a:pt x="5369765" y="890112"/>
                    <a:pt x="5380338" y="901167"/>
                    <a:pt x="5382015" y="914971"/>
                  </a:cubicBezTo>
                  <a:lnTo>
                    <a:pt x="5384567" y="914533"/>
                  </a:lnTo>
                  <a:cubicBezTo>
                    <a:pt x="5393536" y="912418"/>
                    <a:pt x="5398568" y="923138"/>
                    <a:pt x="5405058" y="916721"/>
                  </a:cubicBezTo>
                  <a:cubicBezTo>
                    <a:pt x="5411548" y="910304"/>
                    <a:pt x="5415048" y="920512"/>
                    <a:pt x="5423579" y="912418"/>
                  </a:cubicBezTo>
                  <a:cubicBezTo>
                    <a:pt x="5432110" y="904324"/>
                    <a:pt x="5405058" y="898855"/>
                    <a:pt x="5408558" y="892366"/>
                  </a:cubicBezTo>
                  <a:cubicBezTo>
                    <a:pt x="5412058" y="885876"/>
                    <a:pt x="5417600" y="897251"/>
                    <a:pt x="5425111" y="896741"/>
                  </a:cubicBezTo>
                  <a:cubicBezTo>
                    <a:pt x="5432620" y="896231"/>
                    <a:pt x="5423069" y="880553"/>
                    <a:pt x="5428610" y="878876"/>
                  </a:cubicBezTo>
                  <a:cubicBezTo>
                    <a:pt x="5434152" y="877199"/>
                    <a:pt x="5429558" y="844896"/>
                    <a:pt x="5423579" y="842417"/>
                  </a:cubicBezTo>
                  <a:cubicBezTo>
                    <a:pt x="5417600" y="839937"/>
                    <a:pt x="5422558" y="828927"/>
                    <a:pt x="5434079" y="838114"/>
                  </a:cubicBezTo>
                  <a:cubicBezTo>
                    <a:pt x="5445600" y="847302"/>
                    <a:pt x="5463247" y="846719"/>
                    <a:pt x="5472070" y="846719"/>
                  </a:cubicBezTo>
                  <a:cubicBezTo>
                    <a:pt x="5480893" y="846719"/>
                    <a:pt x="5472581" y="838114"/>
                    <a:pt x="5464122" y="836510"/>
                  </a:cubicBezTo>
                  <a:cubicBezTo>
                    <a:pt x="5455663" y="834906"/>
                    <a:pt x="5465580" y="827322"/>
                    <a:pt x="5471414" y="833229"/>
                  </a:cubicBezTo>
                  <a:cubicBezTo>
                    <a:pt x="5477247" y="839135"/>
                    <a:pt x="5488841" y="841906"/>
                    <a:pt x="5489862" y="835416"/>
                  </a:cubicBezTo>
                  <a:cubicBezTo>
                    <a:pt x="5490883" y="828927"/>
                    <a:pt x="5497154" y="814926"/>
                    <a:pt x="5507435" y="815437"/>
                  </a:cubicBezTo>
                  <a:lnTo>
                    <a:pt x="5509842" y="815437"/>
                  </a:lnTo>
                  <a:cubicBezTo>
                    <a:pt x="5464924" y="783425"/>
                    <a:pt x="5412131" y="764029"/>
                    <a:pt x="5359484" y="744268"/>
                  </a:cubicBezTo>
                  <a:close/>
                  <a:moveTo>
                    <a:pt x="2721359" y="1515602"/>
                  </a:moveTo>
                  <a:cubicBezTo>
                    <a:pt x="2692848" y="1543165"/>
                    <a:pt x="2635826" y="1549582"/>
                    <a:pt x="2635826" y="1572332"/>
                  </a:cubicBezTo>
                  <a:cubicBezTo>
                    <a:pt x="2635826" y="1595083"/>
                    <a:pt x="2566772" y="1606313"/>
                    <a:pt x="2560792" y="1596614"/>
                  </a:cubicBezTo>
                  <a:cubicBezTo>
                    <a:pt x="2555542" y="1588083"/>
                    <a:pt x="2611835" y="1585239"/>
                    <a:pt x="2625325" y="1552863"/>
                  </a:cubicBezTo>
                  <a:cubicBezTo>
                    <a:pt x="2638816" y="1520487"/>
                    <a:pt x="2690077" y="1503789"/>
                    <a:pt x="2715380" y="1460475"/>
                  </a:cubicBezTo>
                  <a:cubicBezTo>
                    <a:pt x="2733391" y="1429704"/>
                    <a:pt x="2748412" y="1382744"/>
                    <a:pt x="2759131" y="1385952"/>
                  </a:cubicBezTo>
                  <a:cubicBezTo>
                    <a:pt x="2769850" y="1389161"/>
                    <a:pt x="2749871" y="1488038"/>
                    <a:pt x="2721359" y="1515602"/>
                  </a:cubicBezTo>
                  <a:close/>
                </a:path>
              </a:pathLst>
            </a:custGeom>
            <a:grpFill/>
            <a:ln w="3175" cap="flat">
              <a:solidFill>
                <a:srgbClr val="F3F3F3"/>
              </a:solidFill>
              <a:prstDash val="solid"/>
              <a:miter/>
            </a:ln>
          </p:spPr>
          <p:txBody>
            <a:bodyPr rtlCol="0" anchor="ctr"/>
            <a:lstStyle/>
            <a:p>
              <a:endParaRPr lang="pt-PT"/>
            </a:p>
          </p:txBody>
        </p:sp>
        <p:sp>
          <p:nvSpPr>
            <p:cNvPr id="293" name="Forma livre: Forma 292">
              <a:extLst>
                <a:ext uri="{FF2B5EF4-FFF2-40B4-BE49-F238E27FC236}">
                  <a16:creationId xmlns:a16="http://schemas.microsoft.com/office/drawing/2014/main" id="{5AE083AF-F2A4-45E7-A3D4-4B9E72D975A9}"/>
                </a:ext>
              </a:extLst>
            </p:cNvPr>
            <p:cNvSpPr/>
            <p:nvPr/>
          </p:nvSpPr>
          <p:spPr>
            <a:xfrm>
              <a:off x="11420812" y="1269294"/>
              <a:ext cx="24125" cy="25295"/>
            </a:xfrm>
            <a:custGeom>
              <a:avLst/>
              <a:gdLst>
                <a:gd name="connsiteX0" fmla="*/ -17 w 24125"/>
                <a:gd name="connsiteY0" fmla="*/ 22123 h 25295"/>
                <a:gd name="connsiteX1" fmla="*/ 21057 w 24125"/>
                <a:gd name="connsiteY1" fmla="*/ 19236 h 25295"/>
                <a:gd name="connsiteX2" fmla="*/ 24047 w 24125"/>
                <a:gd name="connsiteY2" fmla="*/ 11186 h 25295"/>
                <a:gd name="connsiteX3" fmla="*/ 15661 w 24125"/>
                <a:gd name="connsiteY3" fmla="*/ -117 h 25295"/>
                <a:gd name="connsiteX4" fmla="*/ -17 w 24125"/>
                <a:gd name="connsiteY4" fmla="*/ 22123 h 25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5" h="25295">
                  <a:moveTo>
                    <a:pt x="-17" y="22123"/>
                  </a:moveTo>
                  <a:cubicBezTo>
                    <a:pt x="6619" y="27140"/>
                    <a:pt x="16025" y="25842"/>
                    <a:pt x="21057" y="19236"/>
                  </a:cubicBezTo>
                  <a:cubicBezTo>
                    <a:pt x="22807" y="16902"/>
                    <a:pt x="23828" y="14102"/>
                    <a:pt x="24047" y="11186"/>
                  </a:cubicBezTo>
                  <a:cubicBezTo>
                    <a:pt x="24630" y="6811"/>
                    <a:pt x="21057" y="2946"/>
                    <a:pt x="15661" y="-117"/>
                  </a:cubicBezTo>
                  <a:cubicBezTo>
                    <a:pt x="13109" y="8852"/>
                    <a:pt x="7567" y="16698"/>
                    <a:pt x="-17" y="22123"/>
                  </a:cubicBezTo>
                  <a:close/>
                </a:path>
              </a:pathLst>
            </a:custGeom>
            <a:grpFill/>
            <a:ln w="3175" cap="flat">
              <a:solidFill>
                <a:srgbClr val="F3F3F3"/>
              </a:solidFill>
              <a:prstDash val="solid"/>
              <a:miter/>
            </a:ln>
          </p:spPr>
          <p:txBody>
            <a:bodyPr rtlCol="0" anchor="ctr"/>
            <a:lstStyle/>
            <a:p>
              <a:endParaRPr lang="pt-PT"/>
            </a:p>
          </p:txBody>
        </p:sp>
        <p:sp>
          <p:nvSpPr>
            <p:cNvPr id="294" name="Forma livre: Forma 293">
              <a:extLst>
                <a:ext uri="{FF2B5EF4-FFF2-40B4-BE49-F238E27FC236}">
                  <a16:creationId xmlns:a16="http://schemas.microsoft.com/office/drawing/2014/main" id="{2E0F2EB6-4723-4C44-96E2-424D263DC72C}"/>
                </a:ext>
              </a:extLst>
            </p:cNvPr>
            <p:cNvSpPr/>
            <p:nvPr/>
          </p:nvSpPr>
          <p:spPr>
            <a:xfrm>
              <a:off x="7321996" y="440719"/>
              <a:ext cx="145049" cy="60342"/>
            </a:xfrm>
            <a:custGeom>
              <a:avLst/>
              <a:gdLst>
                <a:gd name="connsiteX0" fmla="*/ 136618 w 145049"/>
                <a:gd name="connsiteY0" fmla="*/ -117 h 60342"/>
                <a:gd name="connsiteX1" fmla="*/ 130420 w 145049"/>
                <a:gd name="connsiteY1" fmla="*/ 612 h 60342"/>
                <a:gd name="connsiteX2" fmla="*/ 76606 w 145049"/>
                <a:gd name="connsiteY2" fmla="*/ 9654 h 60342"/>
                <a:gd name="connsiteX3" fmla="*/ 78720 w 145049"/>
                <a:gd name="connsiteY3" fmla="*/ 11915 h 60342"/>
                <a:gd name="connsiteX4" fmla="*/ 32709 w 145049"/>
                <a:gd name="connsiteY4" fmla="*/ 30290 h 60342"/>
                <a:gd name="connsiteX5" fmla="*/ 697 w 145049"/>
                <a:gd name="connsiteY5" fmla="*/ 49760 h 60342"/>
                <a:gd name="connsiteX6" fmla="*/ 56699 w 145049"/>
                <a:gd name="connsiteY6" fmla="*/ 52968 h 60342"/>
                <a:gd name="connsiteX7" fmla="*/ 83752 w 145049"/>
                <a:gd name="connsiteY7" fmla="*/ 42176 h 60342"/>
                <a:gd name="connsiteX8" fmla="*/ 123784 w 145049"/>
                <a:gd name="connsiteY8" fmla="*/ 19498 h 60342"/>
                <a:gd name="connsiteX9" fmla="*/ 136618 w 145049"/>
                <a:gd name="connsiteY9" fmla="*/ -117 h 6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049" h="60342">
                  <a:moveTo>
                    <a:pt x="136618" y="-117"/>
                  </a:moveTo>
                  <a:lnTo>
                    <a:pt x="130420" y="612"/>
                  </a:lnTo>
                  <a:cubicBezTo>
                    <a:pt x="112409" y="3092"/>
                    <a:pt x="94471" y="6227"/>
                    <a:pt x="76606" y="9654"/>
                  </a:cubicBezTo>
                  <a:cubicBezTo>
                    <a:pt x="77189" y="10515"/>
                    <a:pt x="77918" y="11273"/>
                    <a:pt x="78720" y="11915"/>
                  </a:cubicBezTo>
                  <a:cubicBezTo>
                    <a:pt x="92794" y="22780"/>
                    <a:pt x="39709" y="19207"/>
                    <a:pt x="32709" y="30290"/>
                  </a:cubicBezTo>
                  <a:cubicBezTo>
                    <a:pt x="25709" y="41374"/>
                    <a:pt x="-5063" y="37145"/>
                    <a:pt x="697" y="49760"/>
                  </a:cubicBezTo>
                  <a:cubicBezTo>
                    <a:pt x="6458" y="62375"/>
                    <a:pt x="56699" y="63760"/>
                    <a:pt x="56699" y="52968"/>
                  </a:cubicBezTo>
                  <a:cubicBezTo>
                    <a:pt x="56699" y="42176"/>
                    <a:pt x="82731" y="51874"/>
                    <a:pt x="83752" y="42176"/>
                  </a:cubicBezTo>
                  <a:cubicBezTo>
                    <a:pt x="84773" y="32478"/>
                    <a:pt x="95784" y="21686"/>
                    <a:pt x="123784" y="19498"/>
                  </a:cubicBezTo>
                  <a:cubicBezTo>
                    <a:pt x="147118" y="17675"/>
                    <a:pt x="150983" y="9873"/>
                    <a:pt x="136618" y="-117"/>
                  </a:cubicBezTo>
                  <a:close/>
                </a:path>
              </a:pathLst>
            </a:custGeom>
            <a:grpFill/>
            <a:ln w="3175" cap="flat">
              <a:solidFill>
                <a:srgbClr val="F3F3F3"/>
              </a:solidFill>
              <a:prstDash val="solid"/>
              <a:miter/>
            </a:ln>
          </p:spPr>
          <p:txBody>
            <a:bodyPr rtlCol="0" anchor="ctr"/>
            <a:lstStyle/>
            <a:p>
              <a:endParaRPr lang="pt-PT"/>
            </a:p>
          </p:txBody>
        </p:sp>
        <p:sp>
          <p:nvSpPr>
            <p:cNvPr id="295" name="Forma livre: Forma 294">
              <a:extLst>
                <a:ext uri="{FF2B5EF4-FFF2-40B4-BE49-F238E27FC236}">
                  <a16:creationId xmlns:a16="http://schemas.microsoft.com/office/drawing/2014/main" id="{2B7D15E3-2A44-4FE8-9158-79C54A153245}"/>
                </a:ext>
              </a:extLst>
            </p:cNvPr>
            <p:cNvSpPr/>
            <p:nvPr/>
          </p:nvSpPr>
          <p:spPr>
            <a:xfrm>
              <a:off x="7622625" y="394884"/>
              <a:ext cx="104347" cy="20824"/>
            </a:xfrm>
            <a:custGeom>
              <a:avLst/>
              <a:gdLst>
                <a:gd name="connsiteX0" fmla="*/ 93101 w 104347"/>
                <a:gd name="connsiteY0" fmla="*/ 2916 h 20824"/>
                <a:gd name="connsiteX1" fmla="*/ 45630 w 104347"/>
                <a:gd name="connsiteY1" fmla="*/ 655 h 20824"/>
                <a:gd name="connsiteX2" fmla="*/ 11286 w 104347"/>
                <a:gd name="connsiteY2" fmla="*/ 6343 h 20824"/>
                <a:gd name="connsiteX3" fmla="*/ 1296 w 104347"/>
                <a:gd name="connsiteY3" fmla="*/ 8895 h 20824"/>
                <a:gd name="connsiteX4" fmla="*/ -17 w 104347"/>
                <a:gd name="connsiteY4" fmla="*/ 8895 h 20824"/>
                <a:gd name="connsiteX5" fmla="*/ 43297 w 104347"/>
                <a:gd name="connsiteY5" fmla="*/ 20708 h 20824"/>
                <a:gd name="connsiteX6" fmla="*/ 76329 w 104347"/>
                <a:gd name="connsiteY6" fmla="*/ 6635 h 20824"/>
                <a:gd name="connsiteX7" fmla="*/ 104330 w 104347"/>
                <a:gd name="connsiteY7" fmla="*/ 5030 h 2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47" h="20824">
                  <a:moveTo>
                    <a:pt x="93101" y="2916"/>
                  </a:moveTo>
                  <a:cubicBezTo>
                    <a:pt x="77496" y="-118"/>
                    <a:pt x="61454" y="-883"/>
                    <a:pt x="45630" y="655"/>
                  </a:cubicBezTo>
                  <a:cubicBezTo>
                    <a:pt x="45630" y="5322"/>
                    <a:pt x="25213" y="5760"/>
                    <a:pt x="11286" y="6343"/>
                  </a:cubicBezTo>
                  <a:cubicBezTo>
                    <a:pt x="7931" y="7145"/>
                    <a:pt x="4650" y="7947"/>
                    <a:pt x="1296" y="8895"/>
                  </a:cubicBezTo>
                  <a:lnTo>
                    <a:pt x="-17" y="8895"/>
                  </a:lnTo>
                  <a:cubicBezTo>
                    <a:pt x="3629" y="14947"/>
                    <a:pt x="20765" y="20708"/>
                    <a:pt x="43297" y="20708"/>
                  </a:cubicBezTo>
                  <a:cubicBezTo>
                    <a:pt x="67287" y="20708"/>
                    <a:pt x="60287" y="4520"/>
                    <a:pt x="76329" y="6635"/>
                  </a:cubicBezTo>
                  <a:cubicBezTo>
                    <a:pt x="85663" y="8501"/>
                    <a:pt x="95288" y="7954"/>
                    <a:pt x="104330" y="5030"/>
                  </a:cubicBezTo>
                  <a:close/>
                </a:path>
              </a:pathLst>
            </a:custGeom>
            <a:grpFill/>
            <a:ln w="3175" cap="flat">
              <a:solidFill>
                <a:srgbClr val="F3F3F3"/>
              </a:solidFill>
              <a:prstDash val="solid"/>
              <a:miter/>
            </a:ln>
          </p:spPr>
          <p:txBody>
            <a:bodyPr rtlCol="0" anchor="ctr"/>
            <a:lstStyle/>
            <a:p>
              <a:endParaRPr lang="pt-PT"/>
            </a:p>
          </p:txBody>
        </p:sp>
        <p:sp>
          <p:nvSpPr>
            <p:cNvPr id="296" name="Forma livre: Forma 295">
              <a:extLst>
                <a:ext uri="{FF2B5EF4-FFF2-40B4-BE49-F238E27FC236}">
                  <a16:creationId xmlns:a16="http://schemas.microsoft.com/office/drawing/2014/main" id="{284000DE-C5A7-46C7-B168-45EB1FCBA823}"/>
                </a:ext>
              </a:extLst>
            </p:cNvPr>
            <p:cNvSpPr/>
            <p:nvPr/>
          </p:nvSpPr>
          <p:spPr>
            <a:xfrm>
              <a:off x="7621787" y="470256"/>
              <a:ext cx="114315" cy="41845"/>
            </a:xfrm>
            <a:custGeom>
              <a:avLst/>
              <a:gdLst>
                <a:gd name="connsiteX0" fmla="*/ 49166 w 114315"/>
                <a:gd name="connsiteY0" fmla="*/ 4035 h 41845"/>
                <a:gd name="connsiteX1" fmla="*/ 24083 w 114315"/>
                <a:gd name="connsiteY1" fmla="*/ 13733 h 41845"/>
                <a:gd name="connsiteX2" fmla="*/ 4102 w 114315"/>
                <a:gd name="connsiteY2" fmla="*/ 35609 h 41845"/>
                <a:gd name="connsiteX3" fmla="*/ 78115 w 114315"/>
                <a:gd name="connsiteY3" fmla="*/ 29119 h 41845"/>
                <a:gd name="connsiteX4" fmla="*/ 114137 w 114315"/>
                <a:gd name="connsiteY4" fmla="*/ 14025 h 41845"/>
                <a:gd name="connsiteX5" fmla="*/ 49166 w 114315"/>
                <a:gd name="connsiteY5" fmla="*/ 4035 h 4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15" h="41845">
                  <a:moveTo>
                    <a:pt x="49166" y="4035"/>
                  </a:moveTo>
                  <a:cubicBezTo>
                    <a:pt x="52156" y="12639"/>
                    <a:pt x="44135" y="13733"/>
                    <a:pt x="24083" y="13733"/>
                  </a:cubicBezTo>
                  <a:cubicBezTo>
                    <a:pt x="4030" y="13733"/>
                    <a:pt x="-6325" y="25911"/>
                    <a:pt x="4102" y="35609"/>
                  </a:cubicBezTo>
                  <a:cubicBezTo>
                    <a:pt x="16134" y="46401"/>
                    <a:pt x="69146" y="42099"/>
                    <a:pt x="78115" y="29119"/>
                  </a:cubicBezTo>
                  <a:cubicBezTo>
                    <a:pt x="87084" y="16140"/>
                    <a:pt x="110126" y="27004"/>
                    <a:pt x="114137" y="14025"/>
                  </a:cubicBezTo>
                  <a:cubicBezTo>
                    <a:pt x="118147" y="1045"/>
                    <a:pt x="46103" y="-4642"/>
                    <a:pt x="49166" y="4035"/>
                  </a:cubicBezTo>
                  <a:close/>
                </a:path>
              </a:pathLst>
            </a:custGeom>
            <a:grpFill/>
            <a:ln w="3175" cap="flat">
              <a:solidFill>
                <a:srgbClr val="F3F3F3"/>
              </a:solidFill>
              <a:prstDash val="solid"/>
              <a:miter/>
            </a:ln>
          </p:spPr>
          <p:txBody>
            <a:bodyPr rtlCol="0" anchor="ctr"/>
            <a:lstStyle/>
            <a:p>
              <a:endParaRPr lang="pt-PT"/>
            </a:p>
          </p:txBody>
        </p:sp>
        <p:sp>
          <p:nvSpPr>
            <p:cNvPr id="297" name="Forma livre: Forma 296">
              <a:extLst>
                <a:ext uri="{FF2B5EF4-FFF2-40B4-BE49-F238E27FC236}">
                  <a16:creationId xmlns:a16="http://schemas.microsoft.com/office/drawing/2014/main" id="{35F5BB84-4BBF-4BB9-8AC8-C057DF4B9ADA}"/>
                </a:ext>
              </a:extLst>
            </p:cNvPr>
            <p:cNvSpPr/>
            <p:nvPr/>
          </p:nvSpPr>
          <p:spPr>
            <a:xfrm>
              <a:off x="7563642" y="412333"/>
              <a:ext cx="119466" cy="47373"/>
            </a:xfrm>
            <a:custGeom>
              <a:avLst/>
              <a:gdLst>
                <a:gd name="connsiteX0" fmla="*/ 119270 w 119466"/>
                <a:gd name="connsiteY0" fmla="*/ 24114 h 47373"/>
                <a:gd name="connsiteX1" fmla="*/ 60935 w 119466"/>
                <a:gd name="connsiteY1" fmla="*/ 7926 h 47373"/>
                <a:gd name="connsiteX2" fmla="*/ 36945 w 119466"/>
                <a:gd name="connsiteY2" fmla="*/ 13322 h 47373"/>
                <a:gd name="connsiteX3" fmla="*/ 923 w 119466"/>
                <a:gd name="connsiteY3" fmla="*/ 36000 h 47373"/>
                <a:gd name="connsiteX4" fmla="*/ 119270 w 119466"/>
                <a:gd name="connsiteY4" fmla="*/ 24114 h 4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66" h="47373">
                  <a:moveTo>
                    <a:pt x="119270" y="24114"/>
                  </a:moveTo>
                  <a:cubicBezTo>
                    <a:pt x="122260" y="1436"/>
                    <a:pt x="87259" y="19812"/>
                    <a:pt x="60935" y="7926"/>
                  </a:cubicBezTo>
                  <a:cubicBezTo>
                    <a:pt x="34612" y="-3960"/>
                    <a:pt x="19590" y="-3085"/>
                    <a:pt x="36945" y="13322"/>
                  </a:cubicBezTo>
                  <a:cubicBezTo>
                    <a:pt x="44965" y="20614"/>
                    <a:pt x="-7609" y="26812"/>
                    <a:pt x="923" y="36000"/>
                  </a:cubicBezTo>
                  <a:cubicBezTo>
                    <a:pt x="20247" y="56563"/>
                    <a:pt x="116426" y="46791"/>
                    <a:pt x="119270" y="24114"/>
                  </a:cubicBezTo>
                  <a:close/>
                </a:path>
              </a:pathLst>
            </a:custGeom>
            <a:grpFill/>
            <a:ln w="3175" cap="flat">
              <a:solidFill>
                <a:srgbClr val="F3F3F3"/>
              </a:solidFill>
              <a:prstDash val="solid"/>
              <a:miter/>
            </a:ln>
          </p:spPr>
          <p:txBody>
            <a:bodyPr rtlCol="0" anchor="ctr"/>
            <a:lstStyle/>
            <a:p>
              <a:endParaRPr lang="pt-PT"/>
            </a:p>
          </p:txBody>
        </p:sp>
        <p:sp>
          <p:nvSpPr>
            <p:cNvPr id="298" name="Forma livre: Forma 297">
              <a:extLst>
                <a:ext uri="{FF2B5EF4-FFF2-40B4-BE49-F238E27FC236}">
                  <a16:creationId xmlns:a16="http://schemas.microsoft.com/office/drawing/2014/main" id="{2DD5C805-510F-4DEC-AEC6-E1B8931FCDEB}"/>
                </a:ext>
              </a:extLst>
            </p:cNvPr>
            <p:cNvSpPr/>
            <p:nvPr/>
          </p:nvSpPr>
          <p:spPr>
            <a:xfrm>
              <a:off x="7465630" y="761309"/>
              <a:ext cx="600615" cy="454752"/>
            </a:xfrm>
            <a:custGeom>
              <a:avLst/>
              <a:gdLst>
                <a:gd name="connsiteX0" fmla="*/ 594489 w 600615"/>
                <a:gd name="connsiteY0" fmla="*/ 6699 h 454752"/>
                <a:gd name="connsiteX1" fmla="*/ 490434 w 600615"/>
                <a:gd name="connsiteY1" fmla="*/ 28575 h 454752"/>
                <a:gd name="connsiteX2" fmla="*/ 435454 w 600615"/>
                <a:gd name="connsiteY2" fmla="*/ 42575 h 454752"/>
                <a:gd name="connsiteX3" fmla="*/ 384994 w 600615"/>
                <a:gd name="connsiteY3" fmla="*/ 54534 h 454752"/>
                <a:gd name="connsiteX4" fmla="*/ 364067 w 600615"/>
                <a:gd name="connsiteY4" fmla="*/ 56502 h 454752"/>
                <a:gd name="connsiteX5" fmla="*/ 358890 w 600615"/>
                <a:gd name="connsiteY5" fmla="*/ 55846 h 454752"/>
                <a:gd name="connsiteX6" fmla="*/ 332274 w 600615"/>
                <a:gd name="connsiteY6" fmla="*/ 59638 h 454752"/>
                <a:gd name="connsiteX7" fmla="*/ 305003 w 600615"/>
                <a:gd name="connsiteY7" fmla="*/ 69555 h 454752"/>
                <a:gd name="connsiteX8" fmla="*/ 303690 w 600615"/>
                <a:gd name="connsiteY8" fmla="*/ 69555 h 454752"/>
                <a:gd name="connsiteX9" fmla="*/ 282835 w 600615"/>
                <a:gd name="connsiteY9" fmla="*/ 75388 h 454752"/>
                <a:gd name="connsiteX10" fmla="*/ 275543 w 600615"/>
                <a:gd name="connsiteY10" fmla="*/ 76263 h 454752"/>
                <a:gd name="connsiteX11" fmla="*/ 215093 w 600615"/>
                <a:gd name="connsiteY11" fmla="*/ 120671 h 454752"/>
                <a:gd name="connsiteX12" fmla="*/ 178197 w 600615"/>
                <a:gd name="connsiteY12" fmla="*/ 126869 h 454752"/>
                <a:gd name="connsiteX13" fmla="*/ 163613 w 600615"/>
                <a:gd name="connsiteY13" fmla="*/ 140505 h 454752"/>
                <a:gd name="connsiteX14" fmla="*/ 168717 w 600615"/>
                <a:gd name="connsiteY14" fmla="*/ 148453 h 454752"/>
                <a:gd name="connsiteX15" fmla="*/ 149758 w 600615"/>
                <a:gd name="connsiteY15" fmla="*/ 172151 h 454752"/>
                <a:gd name="connsiteX16" fmla="*/ 139769 w 600615"/>
                <a:gd name="connsiteY16" fmla="*/ 195923 h 454752"/>
                <a:gd name="connsiteX17" fmla="*/ 112059 w 600615"/>
                <a:gd name="connsiteY17" fmla="*/ 211892 h 454752"/>
                <a:gd name="connsiteX18" fmla="*/ 107611 w 600615"/>
                <a:gd name="connsiteY18" fmla="*/ 224653 h 454752"/>
                <a:gd name="connsiteX19" fmla="*/ 99882 w 600615"/>
                <a:gd name="connsiteY19" fmla="*/ 236247 h 454752"/>
                <a:gd name="connsiteX20" fmla="*/ 106736 w 600615"/>
                <a:gd name="connsiteY20" fmla="*/ 238070 h 454752"/>
                <a:gd name="connsiteX21" fmla="*/ 97694 w 600615"/>
                <a:gd name="connsiteY21" fmla="*/ 258633 h 454752"/>
                <a:gd name="connsiteX22" fmla="*/ 67725 w 600615"/>
                <a:gd name="connsiteY22" fmla="*/ 274821 h 454752"/>
                <a:gd name="connsiteX23" fmla="*/ 43661 w 600615"/>
                <a:gd name="connsiteY23" fmla="*/ 293124 h 454752"/>
                <a:gd name="connsiteX24" fmla="*/ 38485 w 600615"/>
                <a:gd name="connsiteY24" fmla="*/ 293853 h 454752"/>
                <a:gd name="connsiteX25" fmla="*/ 38485 w 600615"/>
                <a:gd name="connsiteY25" fmla="*/ 297644 h 454752"/>
                <a:gd name="connsiteX26" fmla="*/ 55037 w 600615"/>
                <a:gd name="connsiteY26" fmla="*/ 317989 h 454752"/>
                <a:gd name="connsiteX27" fmla="*/ 35058 w 600615"/>
                <a:gd name="connsiteY27" fmla="*/ 339864 h 454752"/>
                <a:gd name="connsiteX28" fmla="*/ 12671 w 600615"/>
                <a:gd name="connsiteY28" fmla="*/ 350000 h 454752"/>
                <a:gd name="connsiteX29" fmla="*/ 8369 w 600615"/>
                <a:gd name="connsiteY29" fmla="*/ 367865 h 454752"/>
                <a:gd name="connsiteX30" fmla="*/ -17 w 600615"/>
                <a:gd name="connsiteY30" fmla="*/ 382084 h 454752"/>
                <a:gd name="connsiteX31" fmla="*/ 27037 w 600615"/>
                <a:gd name="connsiteY31" fmla="*/ 385293 h 454752"/>
                <a:gd name="connsiteX32" fmla="*/ 33016 w 600615"/>
                <a:gd name="connsiteY32" fmla="*/ 412273 h 454752"/>
                <a:gd name="connsiteX33" fmla="*/ 46068 w 600615"/>
                <a:gd name="connsiteY33" fmla="*/ 400387 h 454752"/>
                <a:gd name="connsiteX34" fmla="*/ 73048 w 600615"/>
                <a:gd name="connsiteY34" fmla="*/ 420877 h 454752"/>
                <a:gd name="connsiteX35" fmla="*/ 116070 w 600615"/>
                <a:gd name="connsiteY35" fmla="*/ 446836 h 454752"/>
                <a:gd name="connsiteX36" fmla="*/ 204155 w 600615"/>
                <a:gd name="connsiteY36" fmla="*/ 446836 h 454752"/>
                <a:gd name="connsiteX37" fmla="*/ 158144 w 600615"/>
                <a:gd name="connsiteY37" fmla="*/ 402502 h 454752"/>
                <a:gd name="connsiteX38" fmla="*/ 146113 w 600615"/>
                <a:gd name="connsiteY38" fmla="*/ 323676 h 454752"/>
                <a:gd name="connsiteX39" fmla="*/ 173092 w 600615"/>
                <a:gd name="connsiteY39" fmla="*/ 281602 h 454752"/>
                <a:gd name="connsiteX40" fmla="*/ 189281 w 600615"/>
                <a:gd name="connsiteY40" fmla="*/ 257831 h 454752"/>
                <a:gd name="connsiteX41" fmla="*/ 190229 w 600615"/>
                <a:gd name="connsiteY41" fmla="*/ 210361 h 454752"/>
                <a:gd name="connsiteX42" fmla="*/ 242220 w 600615"/>
                <a:gd name="connsiteY42" fmla="*/ 183527 h 454752"/>
                <a:gd name="connsiteX43" fmla="*/ 242220 w 600615"/>
                <a:gd name="connsiteY43" fmla="*/ 183527 h 454752"/>
                <a:gd name="connsiteX44" fmla="*/ 264095 w 600615"/>
                <a:gd name="connsiteY44" fmla="*/ 177766 h 454752"/>
                <a:gd name="connsiteX45" fmla="*/ 267595 w 600615"/>
                <a:gd name="connsiteY45" fmla="*/ 176454 h 454752"/>
                <a:gd name="connsiteX46" fmla="*/ 274230 w 600615"/>
                <a:gd name="connsiteY46" fmla="*/ 171641 h 454752"/>
                <a:gd name="connsiteX47" fmla="*/ 284293 w 600615"/>
                <a:gd name="connsiteY47" fmla="*/ 165370 h 454752"/>
                <a:gd name="connsiteX48" fmla="*/ 311127 w 600615"/>
                <a:gd name="connsiteY48" fmla="*/ 158078 h 454752"/>
                <a:gd name="connsiteX49" fmla="*/ 319294 w 600615"/>
                <a:gd name="connsiteY49" fmla="*/ 149109 h 454752"/>
                <a:gd name="connsiteX50" fmla="*/ 507425 w 600615"/>
                <a:gd name="connsiteY50" fmla="*/ 72399 h 454752"/>
                <a:gd name="connsiteX51" fmla="*/ 594489 w 600615"/>
                <a:gd name="connsiteY51" fmla="*/ 6699 h 454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600615" h="454752">
                  <a:moveTo>
                    <a:pt x="594489" y="6699"/>
                  </a:moveTo>
                  <a:cubicBezTo>
                    <a:pt x="571520" y="-12697"/>
                    <a:pt x="506477" y="13991"/>
                    <a:pt x="490434" y="28575"/>
                  </a:cubicBezTo>
                  <a:cubicBezTo>
                    <a:pt x="474392" y="43158"/>
                    <a:pt x="451423" y="32877"/>
                    <a:pt x="435454" y="42575"/>
                  </a:cubicBezTo>
                  <a:cubicBezTo>
                    <a:pt x="420141" y="51289"/>
                    <a:pt x="402641" y="55438"/>
                    <a:pt x="384994" y="54534"/>
                  </a:cubicBezTo>
                  <a:cubicBezTo>
                    <a:pt x="378285" y="57035"/>
                    <a:pt x="371066" y="57713"/>
                    <a:pt x="364067" y="56502"/>
                  </a:cubicBezTo>
                  <a:lnTo>
                    <a:pt x="358890" y="55846"/>
                  </a:lnTo>
                  <a:cubicBezTo>
                    <a:pt x="349847" y="55576"/>
                    <a:pt x="340878" y="56860"/>
                    <a:pt x="332274" y="59638"/>
                  </a:cubicBezTo>
                  <a:cubicBezTo>
                    <a:pt x="325346" y="67163"/>
                    <a:pt x="315138" y="70860"/>
                    <a:pt x="305003" y="69555"/>
                  </a:cubicBezTo>
                  <a:lnTo>
                    <a:pt x="303690" y="69555"/>
                  </a:lnTo>
                  <a:cubicBezTo>
                    <a:pt x="296909" y="72071"/>
                    <a:pt x="289908" y="74017"/>
                    <a:pt x="282835" y="75388"/>
                  </a:cubicBezTo>
                  <a:cubicBezTo>
                    <a:pt x="280429" y="75811"/>
                    <a:pt x="278022" y="76103"/>
                    <a:pt x="275543" y="76263"/>
                  </a:cubicBezTo>
                  <a:cubicBezTo>
                    <a:pt x="254616" y="89994"/>
                    <a:pt x="234417" y="104818"/>
                    <a:pt x="215093" y="120671"/>
                  </a:cubicBezTo>
                  <a:cubicBezTo>
                    <a:pt x="204666" y="128830"/>
                    <a:pt x="190739" y="131164"/>
                    <a:pt x="178197" y="126869"/>
                  </a:cubicBezTo>
                  <a:cubicBezTo>
                    <a:pt x="173311" y="131390"/>
                    <a:pt x="168425" y="135911"/>
                    <a:pt x="163613" y="140505"/>
                  </a:cubicBezTo>
                  <a:cubicBezTo>
                    <a:pt x="164779" y="143480"/>
                    <a:pt x="166457" y="146185"/>
                    <a:pt x="168717" y="148453"/>
                  </a:cubicBezTo>
                  <a:cubicBezTo>
                    <a:pt x="182718" y="162453"/>
                    <a:pt x="142759" y="163547"/>
                    <a:pt x="149758" y="172151"/>
                  </a:cubicBezTo>
                  <a:cubicBezTo>
                    <a:pt x="156758" y="180756"/>
                    <a:pt x="134737" y="186225"/>
                    <a:pt x="139769" y="195923"/>
                  </a:cubicBezTo>
                  <a:cubicBezTo>
                    <a:pt x="144800" y="205621"/>
                    <a:pt x="126789" y="208757"/>
                    <a:pt x="112059" y="211892"/>
                  </a:cubicBezTo>
                  <a:cubicBezTo>
                    <a:pt x="111184" y="216340"/>
                    <a:pt x="109726" y="220642"/>
                    <a:pt x="107611" y="224653"/>
                  </a:cubicBezTo>
                  <a:cubicBezTo>
                    <a:pt x="105424" y="228744"/>
                    <a:pt x="102798" y="232623"/>
                    <a:pt x="99882" y="236247"/>
                  </a:cubicBezTo>
                  <a:cubicBezTo>
                    <a:pt x="101996" y="237377"/>
                    <a:pt x="104330" y="238004"/>
                    <a:pt x="106736" y="238070"/>
                  </a:cubicBezTo>
                  <a:cubicBezTo>
                    <a:pt x="125695" y="239164"/>
                    <a:pt x="95725" y="242372"/>
                    <a:pt x="97694" y="258633"/>
                  </a:cubicBezTo>
                  <a:cubicBezTo>
                    <a:pt x="99663" y="274894"/>
                    <a:pt x="66704" y="264029"/>
                    <a:pt x="67725" y="274821"/>
                  </a:cubicBezTo>
                  <a:cubicBezTo>
                    <a:pt x="68746" y="285613"/>
                    <a:pt x="62693" y="293124"/>
                    <a:pt x="43661" y="293124"/>
                  </a:cubicBezTo>
                  <a:cubicBezTo>
                    <a:pt x="41911" y="293036"/>
                    <a:pt x="40161" y="293284"/>
                    <a:pt x="38485" y="293853"/>
                  </a:cubicBezTo>
                  <a:cubicBezTo>
                    <a:pt x="38557" y="295114"/>
                    <a:pt x="38557" y="296383"/>
                    <a:pt x="38485" y="297644"/>
                  </a:cubicBezTo>
                  <a:cubicBezTo>
                    <a:pt x="42057" y="302457"/>
                    <a:pt x="53797" y="310405"/>
                    <a:pt x="55037" y="317989"/>
                  </a:cubicBezTo>
                  <a:cubicBezTo>
                    <a:pt x="57079" y="329874"/>
                    <a:pt x="36006" y="321197"/>
                    <a:pt x="35058" y="339864"/>
                  </a:cubicBezTo>
                  <a:cubicBezTo>
                    <a:pt x="34474" y="349927"/>
                    <a:pt x="23391" y="348979"/>
                    <a:pt x="12671" y="350000"/>
                  </a:cubicBezTo>
                  <a:cubicBezTo>
                    <a:pt x="11286" y="355979"/>
                    <a:pt x="9973" y="361959"/>
                    <a:pt x="8369" y="367865"/>
                  </a:cubicBezTo>
                  <a:cubicBezTo>
                    <a:pt x="6838" y="373247"/>
                    <a:pt x="3921" y="378139"/>
                    <a:pt x="-17" y="382084"/>
                  </a:cubicBezTo>
                  <a:cubicBezTo>
                    <a:pt x="8807" y="384542"/>
                    <a:pt x="17922" y="385621"/>
                    <a:pt x="27037" y="385293"/>
                  </a:cubicBezTo>
                  <a:cubicBezTo>
                    <a:pt x="43005" y="386314"/>
                    <a:pt x="21057" y="402502"/>
                    <a:pt x="33016" y="412273"/>
                  </a:cubicBezTo>
                  <a:cubicBezTo>
                    <a:pt x="44974" y="422044"/>
                    <a:pt x="54016" y="418689"/>
                    <a:pt x="46068" y="400387"/>
                  </a:cubicBezTo>
                  <a:cubicBezTo>
                    <a:pt x="38120" y="382084"/>
                    <a:pt x="88070" y="406877"/>
                    <a:pt x="73048" y="420877"/>
                  </a:cubicBezTo>
                  <a:cubicBezTo>
                    <a:pt x="58027" y="434877"/>
                    <a:pt x="97038" y="445742"/>
                    <a:pt x="116070" y="446836"/>
                  </a:cubicBezTo>
                  <a:cubicBezTo>
                    <a:pt x="135102" y="447930"/>
                    <a:pt x="202551" y="463826"/>
                    <a:pt x="204155" y="446836"/>
                  </a:cubicBezTo>
                  <a:cubicBezTo>
                    <a:pt x="205176" y="436044"/>
                    <a:pt x="179145" y="426273"/>
                    <a:pt x="158144" y="402502"/>
                  </a:cubicBezTo>
                  <a:cubicBezTo>
                    <a:pt x="137144" y="378730"/>
                    <a:pt x="122122" y="339864"/>
                    <a:pt x="146113" y="323676"/>
                  </a:cubicBezTo>
                  <a:cubicBezTo>
                    <a:pt x="170103" y="307488"/>
                    <a:pt x="149102" y="299905"/>
                    <a:pt x="173092" y="281602"/>
                  </a:cubicBezTo>
                  <a:cubicBezTo>
                    <a:pt x="181186" y="275871"/>
                    <a:pt x="186874" y="267434"/>
                    <a:pt x="189281" y="257831"/>
                  </a:cubicBezTo>
                  <a:cubicBezTo>
                    <a:pt x="176738" y="245216"/>
                    <a:pt x="172947" y="225455"/>
                    <a:pt x="190229" y="210361"/>
                  </a:cubicBezTo>
                  <a:cubicBezTo>
                    <a:pt x="205249" y="197549"/>
                    <a:pt x="223042" y="188369"/>
                    <a:pt x="242220" y="183527"/>
                  </a:cubicBezTo>
                  <a:lnTo>
                    <a:pt x="242220" y="183527"/>
                  </a:lnTo>
                  <a:cubicBezTo>
                    <a:pt x="239959" y="177037"/>
                    <a:pt x="252866" y="180829"/>
                    <a:pt x="264095" y="177766"/>
                  </a:cubicBezTo>
                  <a:cubicBezTo>
                    <a:pt x="265261" y="177329"/>
                    <a:pt x="266428" y="176964"/>
                    <a:pt x="267595" y="176454"/>
                  </a:cubicBezTo>
                  <a:cubicBezTo>
                    <a:pt x="270147" y="175367"/>
                    <a:pt x="272407" y="173719"/>
                    <a:pt x="274230" y="171641"/>
                  </a:cubicBezTo>
                  <a:cubicBezTo>
                    <a:pt x="276928" y="168666"/>
                    <a:pt x="280429" y="166493"/>
                    <a:pt x="284293" y="165370"/>
                  </a:cubicBezTo>
                  <a:cubicBezTo>
                    <a:pt x="291804" y="159252"/>
                    <a:pt x="301575" y="156598"/>
                    <a:pt x="311127" y="158078"/>
                  </a:cubicBezTo>
                  <a:cubicBezTo>
                    <a:pt x="314773" y="156066"/>
                    <a:pt x="317617" y="152916"/>
                    <a:pt x="319294" y="149109"/>
                  </a:cubicBezTo>
                  <a:cubicBezTo>
                    <a:pt x="327242" y="130734"/>
                    <a:pt x="442308" y="88587"/>
                    <a:pt x="507425" y="72399"/>
                  </a:cubicBezTo>
                  <a:cubicBezTo>
                    <a:pt x="572541" y="56211"/>
                    <a:pt x="617532" y="26168"/>
                    <a:pt x="594489" y="6699"/>
                  </a:cubicBezTo>
                  <a:close/>
                </a:path>
              </a:pathLst>
            </a:custGeom>
            <a:grpFill/>
            <a:ln w="3175" cap="flat">
              <a:solidFill>
                <a:srgbClr val="F3F3F3"/>
              </a:solidFill>
              <a:prstDash val="solid"/>
              <a:miter/>
            </a:ln>
          </p:spPr>
          <p:txBody>
            <a:bodyPr rtlCol="0" anchor="ctr"/>
            <a:lstStyle/>
            <a:p>
              <a:endParaRPr lang="pt-PT"/>
            </a:p>
          </p:txBody>
        </p:sp>
        <p:sp>
          <p:nvSpPr>
            <p:cNvPr id="299" name="Forma livre: Forma 298">
              <a:extLst>
                <a:ext uri="{FF2B5EF4-FFF2-40B4-BE49-F238E27FC236}">
                  <a16:creationId xmlns:a16="http://schemas.microsoft.com/office/drawing/2014/main" id="{415B596E-C027-4C27-860E-7303ACC70196}"/>
                </a:ext>
              </a:extLst>
            </p:cNvPr>
            <p:cNvSpPr/>
            <p:nvPr/>
          </p:nvSpPr>
          <p:spPr>
            <a:xfrm>
              <a:off x="8811297" y="435980"/>
              <a:ext cx="174194" cy="109961"/>
            </a:xfrm>
            <a:custGeom>
              <a:avLst/>
              <a:gdLst>
                <a:gd name="connsiteX0" fmla="*/ 173359 w 174194"/>
                <a:gd name="connsiteY0" fmla="*/ 42322 h 109961"/>
                <a:gd name="connsiteX1" fmla="*/ 146378 w 174194"/>
                <a:gd name="connsiteY1" fmla="*/ 54062 h 109961"/>
                <a:gd name="connsiteX2" fmla="*/ 109482 w 174194"/>
                <a:gd name="connsiteY2" fmla="*/ 18551 h 109961"/>
                <a:gd name="connsiteX3" fmla="*/ 109482 w 174194"/>
                <a:gd name="connsiteY3" fmla="*/ 7248 h 109961"/>
                <a:gd name="connsiteX4" fmla="*/ 106346 w 174194"/>
                <a:gd name="connsiteY4" fmla="*/ 4550 h 109961"/>
                <a:gd name="connsiteX5" fmla="*/ 81262 w 174194"/>
                <a:gd name="connsiteY5" fmla="*/ 6665 h 109961"/>
                <a:gd name="connsiteX6" fmla="*/ 49470 w 174194"/>
                <a:gd name="connsiteY6" fmla="*/ -117 h 109961"/>
                <a:gd name="connsiteX7" fmla="*/ 50272 w 174194"/>
                <a:gd name="connsiteY7" fmla="*/ 11259 h 109961"/>
                <a:gd name="connsiteX8" fmla="*/ 35688 w 174194"/>
                <a:gd name="connsiteY8" fmla="*/ 36124 h 109961"/>
                <a:gd name="connsiteX9" fmla="*/ 36636 w 174194"/>
                <a:gd name="connsiteY9" fmla="*/ 60916 h 109961"/>
                <a:gd name="connsiteX10" fmla="*/ 28615 w 174194"/>
                <a:gd name="connsiteY10" fmla="*/ 74990 h 109961"/>
                <a:gd name="connsiteX11" fmla="*/ 4625 w 174194"/>
                <a:gd name="connsiteY11" fmla="*/ 87969 h 109961"/>
                <a:gd name="connsiteX12" fmla="*/ 34667 w 174194"/>
                <a:gd name="connsiteY12" fmla="*/ 109845 h 109961"/>
                <a:gd name="connsiteX13" fmla="*/ 36563 w 174194"/>
                <a:gd name="connsiteY13" fmla="*/ 109845 h 109961"/>
                <a:gd name="connsiteX14" fmla="*/ 61866 w 174194"/>
                <a:gd name="connsiteY14" fmla="*/ 100074 h 109961"/>
                <a:gd name="connsiteX15" fmla="*/ 66898 w 174194"/>
                <a:gd name="connsiteY15" fmla="*/ 100438 h 109961"/>
                <a:gd name="connsiteX16" fmla="*/ 74700 w 174194"/>
                <a:gd name="connsiteY16" fmla="*/ 83594 h 109961"/>
                <a:gd name="connsiteX17" fmla="*/ 167744 w 174194"/>
                <a:gd name="connsiteY17" fmla="*/ 53333 h 109961"/>
                <a:gd name="connsiteX18" fmla="*/ 173359 w 174194"/>
                <a:gd name="connsiteY18" fmla="*/ 42322 h 109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4194" h="109961">
                  <a:moveTo>
                    <a:pt x="173359" y="42322"/>
                  </a:moveTo>
                  <a:cubicBezTo>
                    <a:pt x="166140" y="49505"/>
                    <a:pt x="156514" y="53697"/>
                    <a:pt x="146378" y="54062"/>
                  </a:cubicBezTo>
                  <a:cubicBezTo>
                    <a:pt x="126472" y="54310"/>
                    <a:pt x="109992" y="38487"/>
                    <a:pt x="109482" y="18551"/>
                  </a:cubicBezTo>
                  <a:lnTo>
                    <a:pt x="109482" y="7248"/>
                  </a:lnTo>
                  <a:cubicBezTo>
                    <a:pt x="108388" y="6431"/>
                    <a:pt x="107294" y="5527"/>
                    <a:pt x="106346" y="4550"/>
                  </a:cubicBezTo>
                  <a:cubicBezTo>
                    <a:pt x="98471" y="8182"/>
                    <a:pt x="89648" y="8925"/>
                    <a:pt x="81262" y="6665"/>
                  </a:cubicBezTo>
                  <a:cubicBezTo>
                    <a:pt x="70835" y="3529"/>
                    <a:pt x="59897" y="2800"/>
                    <a:pt x="49470" y="-117"/>
                  </a:cubicBezTo>
                  <a:cubicBezTo>
                    <a:pt x="44001" y="3894"/>
                    <a:pt x="43855" y="7831"/>
                    <a:pt x="50272" y="11259"/>
                  </a:cubicBezTo>
                  <a:cubicBezTo>
                    <a:pt x="64345" y="18551"/>
                    <a:pt x="50272" y="37218"/>
                    <a:pt x="35688" y="36124"/>
                  </a:cubicBezTo>
                  <a:cubicBezTo>
                    <a:pt x="21105" y="35030"/>
                    <a:pt x="17678" y="52312"/>
                    <a:pt x="36636" y="60916"/>
                  </a:cubicBezTo>
                  <a:cubicBezTo>
                    <a:pt x="55595" y="69521"/>
                    <a:pt x="48668" y="74990"/>
                    <a:pt x="28615" y="74990"/>
                  </a:cubicBezTo>
                  <a:cubicBezTo>
                    <a:pt x="8563" y="74990"/>
                    <a:pt x="-8574" y="82281"/>
                    <a:pt x="4625" y="87969"/>
                  </a:cubicBezTo>
                  <a:cubicBezTo>
                    <a:pt x="14688" y="92271"/>
                    <a:pt x="13667" y="104157"/>
                    <a:pt x="34667" y="109845"/>
                  </a:cubicBezTo>
                  <a:lnTo>
                    <a:pt x="36563" y="109845"/>
                  </a:lnTo>
                  <a:cubicBezTo>
                    <a:pt x="43563" y="103661"/>
                    <a:pt x="52532" y="100190"/>
                    <a:pt x="61866" y="100074"/>
                  </a:cubicBezTo>
                  <a:cubicBezTo>
                    <a:pt x="63543" y="100015"/>
                    <a:pt x="65220" y="100139"/>
                    <a:pt x="66898" y="100438"/>
                  </a:cubicBezTo>
                  <a:cubicBezTo>
                    <a:pt x="71929" y="96333"/>
                    <a:pt x="74846" y="90113"/>
                    <a:pt x="74700" y="83594"/>
                  </a:cubicBezTo>
                  <a:cubicBezTo>
                    <a:pt x="72658" y="70614"/>
                    <a:pt x="147618" y="58729"/>
                    <a:pt x="167744" y="53333"/>
                  </a:cubicBezTo>
                  <a:cubicBezTo>
                    <a:pt x="174744" y="51437"/>
                    <a:pt x="174963" y="47062"/>
                    <a:pt x="173359" y="42322"/>
                  </a:cubicBezTo>
                  <a:close/>
                </a:path>
              </a:pathLst>
            </a:custGeom>
            <a:grpFill/>
            <a:ln w="3175" cap="flat">
              <a:solidFill>
                <a:srgbClr val="F3F3F3"/>
              </a:solidFill>
              <a:prstDash val="solid"/>
              <a:miter/>
            </a:ln>
          </p:spPr>
          <p:txBody>
            <a:bodyPr rtlCol="0" anchor="ctr"/>
            <a:lstStyle/>
            <a:p>
              <a:endParaRPr lang="pt-PT"/>
            </a:p>
          </p:txBody>
        </p:sp>
        <p:sp>
          <p:nvSpPr>
            <p:cNvPr id="300" name="Forma livre: Forma 299">
              <a:extLst>
                <a:ext uri="{FF2B5EF4-FFF2-40B4-BE49-F238E27FC236}">
                  <a16:creationId xmlns:a16="http://schemas.microsoft.com/office/drawing/2014/main" id="{0AEFCB69-14C8-42B7-8E78-18DC6BEF729B}"/>
                </a:ext>
              </a:extLst>
            </p:cNvPr>
            <p:cNvSpPr/>
            <p:nvPr/>
          </p:nvSpPr>
          <p:spPr>
            <a:xfrm>
              <a:off x="9052660" y="579119"/>
              <a:ext cx="209642" cy="102585"/>
            </a:xfrm>
            <a:custGeom>
              <a:avLst/>
              <a:gdLst>
                <a:gd name="connsiteX0" fmla="*/ 196763 w 209642"/>
                <a:gd name="connsiteY0" fmla="*/ 33499 h 102585"/>
                <a:gd name="connsiteX1" fmla="*/ 175690 w 209642"/>
                <a:gd name="connsiteY1" fmla="*/ 33863 h 102585"/>
                <a:gd name="connsiteX2" fmla="*/ 126469 w 209642"/>
                <a:gd name="connsiteY2" fmla="*/ 17676 h 102585"/>
                <a:gd name="connsiteX3" fmla="*/ 116116 w 209642"/>
                <a:gd name="connsiteY3" fmla="*/ 27957 h 102585"/>
                <a:gd name="connsiteX4" fmla="*/ 116116 w 209642"/>
                <a:gd name="connsiteY4" fmla="*/ 13373 h 102585"/>
                <a:gd name="connsiteX5" fmla="*/ 104157 w 209642"/>
                <a:gd name="connsiteY5" fmla="*/ 8050 h 102585"/>
                <a:gd name="connsiteX6" fmla="*/ 74989 w 209642"/>
                <a:gd name="connsiteY6" fmla="*/ 5134 h 102585"/>
                <a:gd name="connsiteX7" fmla="*/ 64270 w 209642"/>
                <a:gd name="connsiteY7" fmla="*/ -117 h 102585"/>
                <a:gd name="connsiteX8" fmla="*/ 52458 w 209642"/>
                <a:gd name="connsiteY8" fmla="*/ 27665 h 102585"/>
                <a:gd name="connsiteX9" fmla="*/ 27446 w 209642"/>
                <a:gd name="connsiteY9" fmla="*/ 48228 h 102585"/>
                <a:gd name="connsiteX10" fmla="*/ 3383 w 209642"/>
                <a:gd name="connsiteY10" fmla="*/ 100074 h 102585"/>
                <a:gd name="connsiteX11" fmla="*/ 92417 w 209642"/>
                <a:gd name="connsiteY11" fmla="*/ 90302 h 102585"/>
                <a:gd name="connsiteX12" fmla="*/ 209524 w 209642"/>
                <a:gd name="connsiteY12" fmla="*/ 48228 h 102585"/>
                <a:gd name="connsiteX13" fmla="*/ 196763 w 209642"/>
                <a:gd name="connsiteY13" fmla="*/ 33499 h 1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9642" h="102585">
                  <a:moveTo>
                    <a:pt x="196763" y="33499"/>
                  </a:moveTo>
                  <a:cubicBezTo>
                    <a:pt x="189982" y="35993"/>
                    <a:pt x="182544" y="36117"/>
                    <a:pt x="175690" y="33863"/>
                  </a:cubicBezTo>
                  <a:cubicBezTo>
                    <a:pt x="159356" y="28103"/>
                    <a:pt x="142658" y="23436"/>
                    <a:pt x="126469" y="17676"/>
                  </a:cubicBezTo>
                  <a:cubicBezTo>
                    <a:pt x="122240" y="20250"/>
                    <a:pt x="118740" y="23772"/>
                    <a:pt x="116116" y="27957"/>
                  </a:cubicBezTo>
                  <a:cubicBezTo>
                    <a:pt x="109699" y="39843"/>
                    <a:pt x="102553" y="30947"/>
                    <a:pt x="116116" y="13373"/>
                  </a:cubicBezTo>
                  <a:cubicBezTo>
                    <a:pt x="112105" y="11696"/>
                    <a:pt x="108095" y="9946"/>
                    <a:pt x="104157" y="8050"/>
                  </a:cubicBezTo>
                  <a:cubicBezTo>
                    <a:pt x="94386" y="10464"/>
                    <a:pt x="84104" y="9428"/>
                    <a:pt x="74989" y="5134"/>
                  </a:cubicBezTo>
                  <a:lnTo>
                    <a:pt x="64270" y="-117"/>
                  </a:lnTo>
                  <a:cubicBezTo>
                    <a:pt x="63322" y="10821"/>
                    <a:pt x="51510" y="16290"/>
                    <a:pt x="52458" y="27665"/>
                  </a:cubicBezTo>
                  <a:cubicBezTo>
                    <a:pt x="53406" y="39041"/>
                    <a:pt x="28394" y="21248"/>
                    <a:pt x="27446" y="48228"/>
                  </a:cubicBezTo>
                  <a:cubicBezTo>
                    <a:pt x="26498" y="75208"/>
                    <a:pt x="-11346" y="90959"/>
                    <a:pt x="3383" y="100074"/>
                  </a:cubicBezTo>
                  <a:cubicBezTo>
                    <a:pt x="18112" y="109188"/>
                    <a:pt x="62448" y="89282"/>
                    <a:pt x="92417" y="90302"/>
                  </a:cubicBezTo>
                  <a:cubicBezTo>
                    <a:pt x="122386" y="91323"/>
                    <a:pt x="206535" y="65510"/>
                    <a:pt x="209524" y="48228"/>
                  </a:cubicBezTo>
                  <a:cubicBezTo>
                    <a:pt x="210472" y="41009"/>
                    <a:pt x="204712" y="36926"/>
                    <a:pt x="196763" y="33499"/>
                  </a:cubicBezTo>
                  <a:close/>
                </a:path>
              </a:pathLst>
            </a:custGeom>
            <a:grpFill/>
            <a:ln w="3175" cap="flat">
              <a:solidFill>
                <a:srgbClr val="F3F3F3"/>
              </a:solidFill>
              <a:prstDash val="solid"/>
              <a:miter/>
            </a:ln>
          </p:spPr>
          <p:txBody>
            <a:bodyPr rtlCol="0" anchor="ctr"/>
            <a:lstStyle/>
            <a:p>
              <a:endParaRPr lang="pt-PT"/>
            </a:p>
          </p:txBody>
        </p:sp>
        <p:sp>
          <p:nvSpPr>
            <p:cNvPr id="301" name="Forma livre: Forma 300">
              <a:extLst>
                <a:ext uri="{FF2B5EF4-FFF2-40B4-BE49-F238E27FC236}">
                  <a16:creationId xmlns:a16="http://schemas.microsoft.com/office/drawing/2014/main" id="{8D4144AD-072B-47A0-AFAD-061E7EFE7B4A}"/>
                </a:ext>
              </a:extLst>
            </p:cNvPr>
            <p:cNvSpPr/>
            <p:nvPr/>
          </p:nvSpPr>
          <p:spPr>
            <a:xfrm>
              <a:off x="8890607" y="502230"/>
              <a:ext cx="179160" cy="111743"/>
            </a:xfrm>
            <a:custGeom>
              <a:avLst/>
              <a:gdLst>
                <a:gd name="connsiteX0" fmla="*/ 179144 w 179160"/>
                <a:gd name="connsiteY0" fmla="*/ 43229 h 111743"/>
                <a:gd name="connsiteX1" fmla="*/ 174550 w 179160"/>
                <a:gd name="connsiteY1" fmla="*/ 22885 h 111743"/>
                <a:gd name="connsiteX2" fmla="*/ 129049 w 179160"/>
                <a:gd name="connsiteY2" fmla="*/ 19531 h 111743"/>
                <a:gd name="connsiteX3" fmla="*/ 104038 w 179160"/>
                <a:gd name="connsiteY3" fmla="*/ 3343 h 111743"/>
                <a:gd name="connsiteX4" fmla="*/ 10046 w 179160"/>
                <a:gd name="connsiteY4" fmla="*/ 25218 h 111743"/>
                <a:gd name="connsiteX5" fmla="*/ -17 w 179160"/>
                <a:gd name="connsiteY5" fmla="*/ 38708 h 111743"/>
                <a:gd name="connsiteX6" fmla="*/ 19161 w 179160"/>
                <a:gd name="connsiteY6" fmla="*/ 66636 h 111743"/>
                <a:gd name="connsiteX7" fmla="*/ 21567 w 179160"/>
                <a:gd name="connsiteY7" fmla="*/ 67438 h 111743"/>
                <a:gd name="connsiteX8" fmla="*/ 46432 w 179160"/>
                <a:gd name="connsiteY8" fmla="*/ 89897 h 111743"/>
                <a:gd name="connsiteX9" fmla="*/ 78152 w 179160"/>
                <a:gd name="connsiteY9" fmla="*/ 95731 h 111743"/>
                <a:gd name="connsiteX10" fmla="*/ 96600 w 179160"/>
                <a:gd name="connsiteY10" fmla="*/ 94564 h 111743"/>
                <a:gd name="connsiteX11" fmla="*/ 127008 w 179160"/>
                <a:gd name="connsiteY11" fmla="*/ 110096 h 111743"/>
                <a:gd name="connsiteX12" fmla="*/ 141081 w 179160"/>
                <a:gd name="connsiteY12" fmla="*/ 111627 h 111743"/>
                <a:gd name="connsiteX13" fmla="*/ 164050 w 179160"/>
                <a:gd name="connsiteY13" fmla="*/ 84647 h 111743"/>
                <a:gd name="connsiteX14" fmla="*/ 179071 w 179160"/>
                <a:gd name="connsiteY14" fmla="*/ 43594 h 11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160" h="111743">
                  <a:moveTo>
                    <a:pt x="179144" y="43229"/>
                  </a:moveTo>
                  <a:cubicBezTo>
                    <a:pt x="175425" y="37133"/>
                    <a:pt x="173821" y="29987"/>
                    <a:pt x="174550" y="22885"/>
                  </a:cubicBezTo>
                  <a:cubicBezTo>
                    <a:pt x="159966" y="10708"/>
                    <a:pt x="129049" y="6187"/>
                    <a:pt x="129049" y="19531"/>
                  </a:cubicBezTo>
                  <a:cubicBezTo>
                    <a:pt x="129049" y="39000"/>
                    <a:pt x="110090" y="15229"/>
                    <a:pt x="104038" y="3343"/>
                  </a:cubicBezTo>
                  <a:cubicBezTo>
                    <a:pt x="97985" y="-8543"/>
                    <a:pt x="10046" y="13041"/>
                    <a:pt x="10046" y="25218"/>
                  </a:cubicBezTo>
                  <a:cubicBezTo>
                    <a:pt x="10046" y="29812"/>
                    <a:pt x="5306" y="34333"/>
                    <a:pt x="-17" y="38708"/>
                  </a:cubicBezTo>
                  <a:cubicBezTo>
                    <a:pt x="10702" y="44192"/>
                    <a:pt x="17848" y="54692"/>
                    <a:pt x="19161" y="66636"/>
                  </a:cubicBezTo>
                  <a:lnTo>
                    <a:pt x="21567" y="67438"/>
                  </a:lnTo>
                  <a:cubicBezTo>
                    <a:pt x="32724" y="70990"/>
                    <a:pt x="41765" y="79178"/>
                    <a:pt x="46432" y="89897"/>
                  </a:cubicBezTo>
                  <a:cubicBezTo>
                    <a:pt x="57297" y="89817"/>
                    <a:pt x="68016" y="91793"/>
                    <a:pt x="78152" y="95731"/>
                  </a:cubicBezTo>
                  <a:cubicBezTo>
                    <a:pt x="84277" y="95147"/>
                    <a:pt x="90403" y="94637"/>
                    <a:pt x="96600" y="94564"/>
                  </a:cubicBezTo>
                  <a:cubicBezTo>
                    <a:pt x="108850" y="93682"/>
                    <a:pt x="120518" y="99661"/>
                    <a:pt x="127008" y="110096"/>
                  </a:cubicBezTo>
                  <a:cubicBezTo>
                    <a:pt x="131674" y="111036"/>
                    <a:pt x="136341" y="111547"/>
                    <a:pt x="141081" y="111627"/>
                  </a:cubicBezTo>
                  <a:cubicBezTo>
                    <a:pt x="170248" y="111627"/>
                    <a:pt x="173092" y="85741"/>
                    <a:pt x="164050" y="84647"/>
                  </a:cubicBezTo>
                  <a:cubicBezTo>
                    <a:pt x="155008" y="83553"/>
                    <a:pt x="163102" y="68459"/>
                    <a:pt x="179071" y="43594"/>
                  </a:cubicBezTo>
                  <a:close/>
                </a:path>
              </a:pathLst>
            </a:custGeom>
            <a:grpFill/>
            <a:ln w="3175" cap="flat">
              <a:solidFill>
                <a:srgbClr val="F3F3F3"/>
              </a:solidFill>
              <a:prstDash val="solid"/>
              <a:miter/>
            </a:ln>
          </p:spPr>
          <p:txBody>
            <a:bodyPr rtlCol="0" anchor="ctr"/>
            <a:lstStyle/>
            <a:p>
              <a:endParaRPr lang="pt-PT"/>
            </a:p>
          </p:txBody>
        </p:sp>
        <p:sp>
          <p:nvSpPr>
            <p:cNvPr id="302" name="Forma livre: Forma 301">
              <a:extLst>
                <a:ext uri="{FF2B5EF4-FFF2-40B4-BE49-F238E27FC236}">
                  <a16:creationId xmlns:a16="http://schemas.microsoft.com/office/drawing/2014/main" id="{37BD4A3D-1C1B-4BDE-A8E4-2D00EB49B336}"/>
                </a:ext>
              </a:extLst>
            </p:cNvPr>
            <p:cNvSpPr/>
            <p:nvPr/>
          </p:nvSpPr>
          <p:spPr>
            <a:xfrm>
              <a:off x="8773644" y="411151"/>
              <a:ext cx="48156" cy="20583"/>
            </a:xfrm>
            <a:custGeom>
              <a:avLst/>
              <a:gdLst>
                <a:gd name="connsiteX0" fmla="*/ 47965 w 48156"/>
                <a:gd name="connsiteY0" fmla="*/ 9107 h 20583"/>
                <a:gd name="connsiteX1" fmla="*/ 2901 w 48156"/>
                <a:gd name="connsiteY1" fmla="*/ 15597 h 20583"/>
                <a:gd name="connsiteX2" fmla="*/ 47965 w 48156"/>
                <a:gd name="connsiteY2" fmla="*/ 9107 h 20583"/>
              </a:gdLst>
              <a:ahLst/>
              <a:cxnLst>
                <a:cxn ang="0">
                  <a:pos x="connsiteX0" y="connsiteY0"/>
                </a:cxn>
                <a:cxn ang="0">
                  <a:pos x="connsiteX1" y="connsiteY1"/>
                </a:cxn>
                <a:cxn ang="0">
                  <a:pos x="connsiteX2" y="connsiteY2"/>
                </a:cxn>
              </a:cxnLst>
              <a:rect l="l" t="t" r="r" b="b"/>
              <a:pathLst>
                <a:path w="48156" h="20583">
                  <a:moveTo>
                    <a:pt x="47965" y="9107"/>
                  </a:moveTo>
                  <a:cubicBezTo>
                    <a:pt x="51975" y="-7081"/>
                    <a:pt x="-14527" y="-80"/>
                    <a:pt x="2901" y="15597"/>
                  </a:cubicBezTo>
                  <a:cubicBezTo>
                    <a:pt x="8880" y="20993"/>
                    <a:pt x="43954" y="25295"/>
                    <a:pt x="47965" y="9107"/>
                  </a:cubicBezTo>
                  <a:close/>
                </a:path>
              </a:pathLst>
            </a:custGeom>
            <a:grpFill/>
            <a:ln w="3175" cap="flat">
              <a:solidFill>
                <a:srgbClr val="F3F3F3"/>
              </a:solidFill>
              <a:prstDash val="solid"/>
              <a:miter/>
            </a:ln>
          </p:spPr>
          <p:txBody>
            <a:bodyPr rtlCol="0" anchor="ctr"/>
            <a:lstStyle/>
            <a:p>
              <a:endParaRPr lang="pt-PT"/>
            </a:p>
          </p:txBody>
        </p:sp>
        <p:sp>
          <p:nvSpPr>
            <p:cNvPr id="303" name="Forma livre: Forma 302">
              <a:extLst>
                <a:ext uri="{FF2B5EF4-FFF2-40B4-BE49-F238E27FC236}">
                  <a16:creationId xmlns:a16="http://schemas.microsoft.com/office/drawing/2014/main" id="{57DD21B1-295D-4F6F-929C-9EFAA9F9A34A}"/>
                </a:ext>
              </a:extLst>
            </p:cNvPr>
            <p:cNvSpPr/>
            <p:nvPr/>
          </p:nvSpPr>
          <p:spPr>
            <a:xfrm>
              <a:off x="8397615" y="1047017"/>
              <a:ext cx="28945" cy="23062"/>
            </a:xfrm>
            <a:custGeom>
              <a:avLst/>
              <a:gdLst>
                <a:gd name="connsiteX0" fmla="*/ 2744 w 28945"/>
                <a:gd name="connsiteY0" fmla="*/ 18353 h 23062"/>
                <a:gd name="connsiteX1" fmla="*/ 28702 w 28945"/>
                <a:gd name="connsiteY1" fmla="*/ 6394 h 23062"/>
                <a:gd name="connsiteX2" fmla="*/ 2744 w 28945"/>
                <a:gd name="connsiteY2" fmla="*/ 18353 h 23062"/>
              </a:gdLst>
              <a:ahLst/>
              <a:cxnLst>
                <a:cxn ang="0">
                  <a:pos x="connsiteX0" y="connsiteY0"/>
                </a:cxn>
                <a:cxn ang="0">
                  <a:pos x="connsiteX1" y="connsiteY1"/>
                </a:cxn>
                <a:cxn ang="0">
                  <a:pos x="connsiteX2" y="connsiteY2"/>
                </a:cxn>
              </a:cxnLst>
              <a:rect l="l" t="t" r="r" b="b"/>
              <a:pathLst>
                <a:path w="28945" h="23062">
                  <a:moveTo>
                    <a:pt x="2744" y="18353"/>
                  </a:moveTo>
                  <a:cubicBezTo>
                    <a:pt x="18712" y="26957"/>
                    <a:pt x="30744" y="23749"/>
                    <a:pt x="28702" y="6394"/>
                  </a:cubicBezTo>
                  <a:cubicBezTo>
                    <a:pt x="26661" y="-10961"/>
                    <a:pt x="-10236" y="11061"/>
                    <a:pt x="2744" y="18353"/>
                  </a:cubicBezTo>
                  <a:close/>
                </a:path>
              </a:pathLst>
            </a:custGeom>
            <a:grpFill/>
            <a:ln w="3175" cap="flat">
              <a:solidFill>
                <a:srgbClr val="F3F3F3"/>
              </a:solidFill>
              <a:prstDash val="solid"/>
              <a:miter/>
            </a:ln>
          </p:spPr>
          <p:txBody>
            <a:bodyPr rtlCol="0" anchor="ctr"/>
            <a:lstStyle/>
            <a:p>
              <a:endParaRPr lang="pt-PT"/>
            </a:p>
          </p:txBody>
        </p:sp>
        <p:sp>
          <p:nvSpPr>
            <p:cNvPr id="304" name="Forma livre: Forma 303">
              <a:extLst>
                <a:ext uri="{FF2B5EF4-FFF2-40B4-BE49-F238E27FC236}">
                  <a16:creationId xmlns:a16="http://schemas.microsoft.com/office/drawing/2014/main" id="{266E6B57-A235-4C0A-91C1-DE19943F5AEB}"/>
                </a:ext>
              </a:extLst>
            </p:cNvPr>
            <p:cNvSpPr/>
            <p:nvPr/>
          </p:nvSpPr>
          <p:spPr>
            <a:xfrm>
              <a:off x="10438100" y="963244"/>
              <a:ext cx="37467" cy="21780"/>
            </a:xfrm>
            <a:custGeom>
              <a:avLst/>
              <a:gdLst>
                <a:gd name="connsiteX0" fmla="*/ 37450 w 37467"/>
                <a:gd name="connsiteY0" fmla="*/ 5654 h 21780"/>
                <a:gd name="connsiteX1" fmla="*/ 5439 w 37467"/>
                <a:gd name="connsiteY1" fmla="*/ 19728 h 21780"/>
                <a:gd name="connsiteX2" fmla="*/ 37450 w 37467"/>
                <a:gd name="connsiteY2" fmla="*/ 5654 h 21780"/>
              </a:gdLst>
              <a:ahLst/>
              <a:cxnLst>
                <a:cxn ang="0">
                  <a:pos x="connsiteX0" y="connsiteY0"/>
                </a:cxn>
                <a:cxn ang="0">
                  <a:pos x="connsiteX1" y="connsiteY1"/>
                </a:cxn>
                <a:cxn ang="0">
                  <a:pos x="connsiteX2" y="connsiteY2"/>
                </a:cxn>
              </a:cxnLst>
              <a:rect l="l" t="t" r="r" b="b"/>
              <a:pathLst>
                <a:path w="37467" h="21780">
                  <a:moveTo>
                    <a:pt x="37450" y="5654"/>
                  </a:moveTo>
                  <a:cubicBezTo>
                    <a:pt x="37450" y="-10534"/>
                    <a:pt x="-17093" y="11634"/>
                    <a:pt x="5439" y="19728"/>
                  </a:cubicBezTo>
                  <a:cubicBezTo>
                    <a:pt x="17398" y="24030"/>
                    <a:pt x="37450" y="21915"/>
                    <a:pt x="37450" y="5654"/>
                  </a:cubicBezTo>
                  <a:close/>
                </a:path>
              </a:pathLst>
            </a:custGeom>
            <a:grpFill/>
            <a:ln w="3175" cap="flat">
              <a:solidFill>
                <a:srgbClr val="F3F3F3"/>
              </a:solidFill>
              <a:prstDash val="solid"/>
              <a:miter/>
            </a:ln>
          </p:spPr>
          <p:txBody>
            <a:bodyPr rtlCol="0" anchor="ctr"/>
            <a:lstStyle/>
            <a:p>
              <a:endParaRPr lang="pt-PT"/>
            </a:p>
          </p:txBody>
        </p:sp>
        <p:sp>
          <p:nvSpPr>
            <p:cNvPr id="305" name="Forma livre: Forma 304">
              <a:extLst>
                <a:ext uri="{FF2B5EF4-FFF2-40B4-BE49-F238E27FC236}">
                  <a16:creationId xmlns:a16="http://schemas.microsoft.com/office/drawing/2014/main" id="{C6189650-8962-4B2F-8D6E-151601E74A3F}"/>
                </a:ext>
              </a:extLst>
            </p:cNvPr>
            <p:cNvSpPr/>
            <p:nvPr/>
          </p:nvSpPr>
          <p:spPr>
            <a:xfrm>
              <a:off x="10646878" y="872614"/>
              <a:ext cx="166174" cy="57535"/>
            </a:xfrm>
            <a:custGeom>
              <a:avLst/>
              <a:gdLst>
                <a:gd name="connsiteX0" fmla="*/ 55085 w 166174"/>
                <a:gd name="connsiteY0" fmla="*/ 39116 h 57535"/>
                <a:gd name="connsiteX1" fmla="*/ 129681 w 166174"/>
                <a:gd name="connsiteY1" fmla="*/ 57418 h 57535"/>
                <a:gd name="connsiteX2" fmla="*/ 166140 w 166174"/>
                <a:gd name="connsiteY2" fmla="*/ 41231 h 57535"/>
                <a:gd name="connsiteX3" fmla="*/ 111086 w 166174"/>
                <a:gd name="connsiteY3" fmla="*/ 22855 h 57535"/>
                <a:gd name="connsiteX4" fmla="*/ 72075 w 166174"/>
                <a:gd name="connsiteY4" fmla="*/ 14251 h 57535"/>
                <a:gd name="connsiteX5" fmla="*/ 26063 w 166174"/>
                <a:gd name="connsiteY5" fmla="*/ 3386 h 57535"/>
                <a:gd name="connsiteX6" fmla="*/ 3021 w 166174"/>
                <a:gd name="connsiteY6" fmla="*/ 28251 h 57535"/>
                <a:gd name="connsiteX7" fmla="*/ 30803 w 166174"/>
                <a:gd name="connsiteY7" fmla="*/ 39991 h 57535"/>
                <a:gd name="connsiteX8" fmla="*/ 55085 w 166174"/>
                <a:gd name="connsiteY8" fmla="*/ 39116 h 57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4" h="57535">
                  <a:moveTo>
                    <a:pt x="55085" y="39116"/>
                  </a:moveTo>
                  <a:cubicBezTo>
                    <a:pt x="79440" y="47203"/>
                    <a:pt x="104378" y="53320"/>
                    <a:pt x="129681" y="57418"/>
                  </a:cubicBezTo>
                  <a:cubicBezTo>
                    <a:pt x="151556" y="54429"/>
                    <a:pt x="165192" y="48012"/>
                    <a:pt x="166140" y="41231"/>
                  </a:cubicBezTo>
                  <a:cubicBezTo>
                    <a:pt x="167161" y="30439"/>
                    <a:pt x="124139" y="14251"/>
                    <a:pt x="111086" y="22855"/>
                  </a:cubicBezTo>
                  <a:cubicBezTo>
                    <a:pt x="98034" y="31459"/>
                    <a:pt x="88116" y="8782"/>
                    <a:pt x="72075" y="14251"/>
                  </a:cubicBezTo>
                  <a:cubicBezTo>
                    <a:pt x="56033" y="19720"/>
                    <a:pt x="34084" y="18553"/>
                    <a:pt x="26063" y="3386"/>
                  </a:cubicBezTo>
                  <a:cubicBezTo>
                    <a:pt x="18042" y="-11781"/>
                    <a:pt x="-9011" y="27157"/>
                    <a:pt x="3021" y="28251"/>
                  </a:cubicBezTo>
                  <a:cubicBezTo>
                    <a:pt x="13084" y="29906"/>
                    <a:pt x="22636" y="33931"/>
                    <a:pt x="30803" y="39991"/>
                  </a:cubicBezTo>
                  <a:cubicBezTo>
                    <a:pt x="38532" y="36804"/>
                    <a:pt x="47136" y="36491"/>
                    <a:pt x="55085" y="39116"/>
                  </a:cubicBezTo>
                  <a:close/>
                </a:path>
              </a:pathLst>
            </a:custGeom>
            <a:grpFill/>
            <a:ln w="3175" cap="flat">
              <a:solidFill>
                <a:srgbClr val="F3F3F3"/>
              </a:solidFill>
              <a:prstDash val="solid"/>
              <a:miter/>
            </a:ln>
          </p:spPr>
          <p:txBody>
            <a:bodyPr rtlCol="0" anchor="ctr"/>
            <a:lstStyle/>
            <a:p>
              <a:endParaRPr lang="pt-PT"/>
            </a:p>
          </p:txBody>
        </p:sp>
        <p:sp>
          <p:nvSpPr>
            <p:cNvPr id="306" name="Forma livre: Forma 305">
              <a:extLst>
                <a:ext uri="{FF2B5EF4-FFF2-40B4-BE49-F238E27FC236}">
                  <a16:creationId xmlns:a16="http://schemas.microsoft.com/office/drawing/2014/main" id="{05780223-C928-491A-BF36-C69538AEDE1C}"/>
                </a:ext>
              </a:extLst>
            </p:cNvPr>
            <p:cNvSpPr/>
            <p:nvPr/>
          </p:nvSpPr>
          <p:spPr>
            <a:xfrm>
              <a:off x="11761415" y="1161613"/>
              <a:ext cx="131434" cy="44676"/>
            </a:xfrm>
            <a:custGeom>
              <a:avLst/>
              <a:gdLst>
                <a:gd name="connsiteX0" fmla="*/ 53796 w 131434"/>
                <a:gd name="connsiteY0" fmla="*/ 32240 h 44676"/>
                <a:gd name="connsiteX1" fmla="*/ 130434 w 131434"/>
                <a:gd name="connsiteY1" fmla="*/ 28084 h 44676"/>
                <a:gd name="connsiteX2" fmla="*/ 86683 w 131434"/>
                <a:gd name="connsiteY2" fmla="*/ 666 h 44676"/>
                <a:gd name="connsiteX3" fmla="*/ 4576 w 131434"/>
                <a:gd name="connsiteY3" fmla="*/ 41646 h 44676"/>
                <a:gd name="connsiteX4" fmla="*/ 39870 w 131434"/>
                <a:gd name="connsiteY4" fmla="*/ 37490 h 44676"/>
                <a:gd name="connsiteX5" fmla="*/ 53796 w 131434"/>
                <a:gd name="connsiteY5" fmla="*/ 32240 h 44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434" h="44676">
                  <a:moveTo>
                    <a:pt x="53796" y="32240"/>
                  </a:moveTo>
                  <a:cubicBezTo>
                    <a:pt x="79100" y="27930"/>
                    <a:pt x="104839" y="26538"/>
                    <a:pt x="130434" y="28084"/>
                  </a:cubicBezTo>
                  <a:cubicBezTo>
                    <a:pt x="135174" y="20792"/>
                    <a:pt x="123142" y="5843"/>
                    <a:pt x="86683" y="666"/>
                  </a:cubicBezTo>
                  <a:cubicBezTo>
                    <a:pt x="41620" y="-5824"/>
                    <a:pt x="-16934" y="29834"/>
                    <a:pt x="4576" y="41646"/>
                  </a:cubicBezTo>
                  <a:cubicBezTo>
                    <a:pt x="19160" y="49449"/>
                    <a:pt x="29296" y="39313"/>
                    <a:pt x="39870" y="37490"/>
                  </a:cubicBezTo>
                  <a:cubicBezTo>
                    <a:pt x="44099" y="34829"/>
                    <a:pt x="48838" y="33042"/>
                    <a:pt x="53796" y="32240"/>
                  </a:cubicBezTo>
                  <a:close/>
                </a:path>
              </a:pathLst>
            </a:custGeom>
            <a:grpFill/>
            <a:ln w="3175" cap="flat">
              <a:solidFill>
                <a:srgbClr val="F3F3F3"/>
              </a:solidFill>
              <a:prstDash val="solid"/>
              <a:miter/>
            </a:ln>
          </p:spPr>
          <p:txBody>
            <a:bodyPr rtlCol="0" anchor="ctr"/>
            <a:lstStyle/>
            <a:p>
              <a:endParaRPr lang="pt-PT"/>
            </a:p>
          </p:txBody>
        </p:sp>
        <p:sp>
          <p:nvSpPr>
            <p:cNvPr id="307" name="Forma livre: Forma 306">
              <a:extLst>
                <a:ext uri="{FF2B5EF4-FFF2-40B4-BE49-F238E27FC236}">
                  <a16:creationId xmlns:a16="http://schemas.microsoft.com/office/drawing/2014/main" id="{2D4815C5-CC99-4AA2-BD72-D36B0325A441}"/>
                </a:ext>
              </a:extLst>
            </p:cNvPr>
            <p:cNvSpPr/>
            <p:nvPr/>
          </p:nvSpPr>
          <p:spPr>
            <a:xfrm>
              <a:off x="7857975" y="428396"/>
              <a:ext cx="76303" cy="23348"/>
            </a:xfrm>
            <a:custGeom>
              <a:avLst/>
              <a:gdLst>
                <a:gd name="connsiteX0" fmla="*/ 45150 w 76303"/>
                <a:gd name="connsiteY0" fmla="*/ -117 h 23348"/>
                <a:gd name="connsiteX1" fmla="*/ 41067 w 76303"/>
                <a:gd name="connsiteY1" fmla="*/ 467 h 23348"/>
                <a:gd name="connsiteX2" fmla="*/ 1035 w 76303"/>
                <a:gd name="connsiteY2" fmla="*/ 16728 h 23348"/>
                <a:gd name="connsiteX3" fmla="*/ 57109 w 76303"/>
                <a:gd name="connsiteY3" fmla="*/ 19936 h 23348"/>
                <a:gd name="connsiteX4" fmla="*/ 76287 w 76303"/>
                <a:gd name="connsiteY4" fmla="*/ 14905 h 23348"/>
                <a:gd name="connsiteX5" fmla="*/ 45150 w 76303"/>
                <a:gd name="connsiteY5" fmla="*/ -117 h 2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03" h="23348">
                  <a:moveTo>
                    <a:pt x="45150" y="-117"/>
                  </a:moveTo>
                  <a:cubicBezTo>
                    <a:pt x="43838" y="445"/>
                    <a:pt x="42452" y="649"/>
                    <a:pt x="41067" y="467"/>
                  </a:cubicBezTo>
                  <a:cubicBezTo>
                    <a:pt x="31077" y="-554"/>
                    <a:pt x="-6768" y="7321"/>
                    <a:pt x="1035" y="16728"/>
                  </a:cubicBezTo>
                  <a:cubicBezTo>
                    <a:pt x="10077" y="27519"/>
                    <a:pt x="38077" y="22123"/>
                    <a:pt x="57109" y="19936"/>
                  </a:cubicBezTo>
                  <a:cubicBezTo>
                    <a:pt x="63745" y="19316"/>
                    <a:pt x="70235" y="17617"/>
                    <a:pt x="76287" y="14905"/>
                  </a:cubicBezTo>
                  <a:cubicBezTo>
                    <a:pt x="65641" y="10384"/>
                    <a:pt x="55432" y="5134"/>
                    <a:pt x="45150" y="-117"/>
                  </a:cubicBezTo>
                  <a:close/>
                </a:path>
              </a:pathLst>
            </a:custGeom>
            <a:grpFill/>
            <a:ln w="3175" cap="flat">
              <a:solidFill>
                <a:srgbClr val="F3F3F3"/>
              </a:solidFill>
              <a:prstDash val="solid"/>
              <a:miter/>
            </a:ln>
          </p:spPr>
          <p:txBody>
            <a:bodyPr rtlCol="0" anchor="ctr"/>
            <a:lstStyle/>
            <a:p>
              <a:endParaRPr lang="pt-PT"/>
            </a:p>
          </p:txBody>
        </p:sp>
        <p:sp>
          <p:nvSpPr>
            <p:cNvPr id="308" name="Forma livre: Forma 307">
              <a:extLst>
                <a:ext uri="{FF2B5EF4-FFF2-40B4-BE49-F238E27FC236}">
                  <a16:creationId xmlns:a16="http://schemas.microsoft.com/office/drawing/2014/main" id="{B1B2575A-7E4A-4429-94E4-F65577559168}"/>
                </a:ext>
              </a:extLst>
            </p:cNvPr>
            <p:cNvSpPr/>
            <p:nvPr/>
          </p:nvSpPr>
          <p:spPr>
            <a:xfrm>
              <a:off x="10367705" y="836639"/>
              <a:ext cx="241276" cy="91760"/>
            </a:xfrm>
            <a:custGeom>
              <a:avLst/>
              <a:gdLst>
                <a:gd name="connsiteX0" fmla="*/ 221817 w 241276"/>
                <a:gd name="connsiteY0" fmla="*/ 15589 h 91760"/>
                <a:gd name="connsiteX1" fmla="*/ 179962 w 241276"/>
                <a:gd name="connsiteY1" fmla="*/ 5818 h 91760"/>
                <a:gd name="connsiteX2" fmla="*/ 150794 w 241276"/>
                <a:gd name="connsiteY2" fmla="*/ 18871 h 91760"/>
                <a:gd name="connsiteX3" fmla="*/ 100918 w 241276"/>
                <a:gd name="connsiteY3" fmla="*/ 11141 h 91760"/>
                <a:gd name="connsiteX4" fmla="*/ 100918 w 241276"/>
                <a:gd name="connsiteY4" fmla="*/ 13475 h 91760"/>
                <a:gd name="connsiteX5" fmla="*/ 71167 w 241276"/>
                <a:gd name="connsiteY5" fmla="*/ 4360 h 91760"/>
                <a:gd name="connsiteX6" fmla="*/ 46302 w 241276"/>
                <a:gd name="connsiteY6" fmla="*/ 276 h 91760"/>
                <a:gd name="connsiteX7" fmla="*/ 9259 w 241276"/>
                <a:gd name="connsiteY7" fmla="*/ 74945 h 91760"/>
                <a:gd name="connsiteX8" fmla="*/ 19614 w 241276"/>
                <a:gd name="connsiteY8" fmla="*/ 91643 h 91760"/>
                <a:gd name="connsiteX9" fmla="*/ 56073 w 241276"/>
                <a:gd name="connsiteY9" fmla="*/ 80414 h 91760"/>
                <a:gd name="connsiteX10" fmla="*/ 88084 w 241276"/>
                <a:gd name="connsiteY10" fmla="*/ 86904 h 91760"/>
                <a:gd name="connsiteX11" fmla="*/ 148096 w 241276"/>
                <a:gd name="connsiteY11" fmla="*/ 80414 h 91760"/>
                <a:gd name="connsiteX12" fmla="*/ 145106 w 241276"/>
                <a:gd name="connsiteY12" fmla="*/ 38340 h 91760"/>
                <a:gd name="connsiteX13" fmla="*/ 163117 w 241276"/>
                <a:gd name="connsiteY13" fmla="*/ 44757 h 91760"/>
                <a:gd name="connsiteX14" fmla="*/ 206868 w 241276"/>
                <a:gd name="connsiteY14" fmla="*/ 78299 h 91760"/>
                <a:gd name="connsiteX15" fmla="*/ 230859 w 241276"/>
                <a:gd name="connsiteY15" fmla="*/ 46944 h 91760"/>
                <a:gd name="connsiteX16" fmla="*/ 221817 w 241276"/>
                <a:gd name="connsiteY16" fmla="*/ 15589 h 9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276" h="91760">
                  <a:moveTo>
                    <a:pt x="221817" y="15589"/>
                  </a:moveTo>
                  <a:cubicBezTo>
                    <a:pt x="208983" y="8611"/>
                    <a:pt x="194545" y="5235"/>
                    <a:pt x="179962" y="5818"/>
                  </a:cubicBezTo>
                  <a:cubicBezTo>
                    <a:pt x="173180" y="14962"/>
                    <a:pt x="162097" y="19913"/>
                    <a:pt x="150794" y="18871"/>
                  </a:cubicBezTo>
                  <a:cubicBezTo>
                    <a:pt x="133949" y="17857"/>
                    <a:pt x="117252" y="15268"/>
                    <a:pt x="100918" y="11141"/>
                  </a:cubicBezTo>
                  <a:cubicBezTo>
                    <a:pt x="100918" y="11943"/>
                    <a:pt x="100918" y="12673"/>
                    <a:pt x="100918" y="13475"/>
                  </a:cubicBezTo>
                  <a:cubicBezTo>
                    <a:pt x="100407" y="26892"/>
                    <a:pt x="86844" y="16975"/>
                    <a:pt x="71167" y="4360"/>
                  </a:cubicBezTo>
                  <a:cubicBezTo>
                    <a:pt x="62927" y="2683"/>
                    <a:pt x="54687" y="1224"/>
                    <a:pt x="46302" y="276"/>
                  </a:cubicBezTo>
                  <a:cubicBezTo>
                    <a:pt x="-512" y="-4901"/>
                    <a:pt x="-9773" y="42205"/>
                    <a:pt x="9259" y="74945"/>
                  </a:cubicBezTo>
                  <a:cubicBezTo>
                    <a:pt x="12614" y="80706"/>
                    <a:pt x="16114" y="86248"/>
                    <a:pt x="19614" y="91643"/>
                  </a:cubicBezTo>
                  <a:cubicBezTo>
                    <a:pt x="32082" y="89113"/>
                    <a:pt x="44333" y="85351"/>
                    <a:pt x="56073" y="80414"/>
                  </a:cubicBezTo>
                  <a:cubicBezTo>
                    <a:pt x="68032" y="76112"/>
                    <a:pt x="69053" y="99883"/>
                    <a:pt x="88084" y="86904"/>
                  </a:cubicBezTo>
                  <a:cubicBezTo>
                    <a:pt x="107116" y="73924"/>
                    <a:pt x="126075" y="80414"/>
                    <a:pt x="148096" y="80414"/>
                  </a:cubicBezTo>
                  <a:cubicBezTo>
                    <a:pt x="170118" y="80414"/>
                    <a:pt x="144085" y="51247"/>
                    <a:pt x="145106" y="38340"/>
                  </a:cubicBezTo>
                  <a:cubicBezTo>
                    <a:pt x="146127" y="25433"/>
                    <a:pt x="171139" y="34038"/>
                    <a:pt x="163117" y="44757"/>
                  </a:cubicBezTo>
                  <a:cubicBezTo>
                    <a:pt x="155096" y="55476"/>
                    <a:pt x="175149" y="80414"/>
                    <a:pt x="206868" y="78299"/>
                  </a:cubicBezTo>
                  <a:cubicBezTo>
                    <a:pt x="238588" y="76185"/>
                    <a:pt x="214890" y="54528"/>
                    <a:pt x="230859" y="46944"/>
                  </a:cubicBezTo>
                  <a:cubicBezTo>
                    <a:pt x="246828" y="39361"/>
                    <a:pt x="244859" y="30756"/>
                    <a:pt x="221817" y="15589"/>
                  </a:cubicBezTo>
                  <a:close/>
                </a:path>
              </a:pathLst>
            </a:custGeom>
            <a:grpFill/>
            <a:ln w="3175" cap="flat">
              <a:solidFill>
                <a:srgbClr val="F3F3F3"/>
              </a:solidFill>
              <a:prstDash val="solid"/>
              <a:miter/>
            </a:ln>
          </p:spPr>
          <p:txBody>
            <a:bodyPr rtlCol="0" anchor="ctr"/>
            <a:lstStyle/>
            <a:p>
              <a:endParaRPr lang="pt-PT"/>
            </a:p>
          </p:txBody>
        </p:sp>
        <p:sp>
          <p:nvSpPr>
            <p:cNvPr id="309" name="Forma livre: Forma 308">
              <a:extLst>
                <a:ext uri="{FF2B5EF4-FFF2-40B4-BE49-F238E27FC236}">
                  <a16:creationId xmlns:a16="http://schemas.microsoft.com/office/drawing/2014/main" id="{A12FD99C-8129-484A-8360-5970A986239D}"/>
                </a:ext>
              </a:extLst>
            </p:cNvPr>
            <p:cNvSpPr/>
            <p:nvPr/>
          </p:nvSpPr>
          <p:spPr>
            <a:xfrm>
              <a:off x="10455472" y="994272"/>
              <a:ext cx="105410" cy="47266"/>
            </a:xfrm>
            <a:custGeom>
              <a:avLst/>
              <a:gdLst>
                <a:gd name="connsiteX0" fmla="*/ 100070 w 105410"/>
                <a:gd name="connsiteY0" fmla="*/ 45941 h 47266"/>
                <a:gd name="connsiteX1" fmla="*/ 56319 w 105410"/>
                <a:gd name="connsiteY1" fmla="*/ 586 h 47266"/>
                <a:gd name="connsiteX2" fmla="*/ 318 w 105410"/>
                <a:gd name="connsiteY2" fmla="*/ 28659 h 47266"/>
                <a:gd name="connsiteX3" fmla="*/ 100070 w 105410"/>
                <a:gd name="connsiteY3" fmla="*/ 45941 h 47266"/>
              </a:gdLst>
              <a:ahLst/>
              <a:cxnLst>
                <a:cxn ang="0">
                  <a:pos x="connsiteX0" y="connsiteY0"/>
                </a:cxn>
                <a:cxn ang="0">
                  <a:pos x="connsiteX1" y="connsiteY1"/>
                </a:cxn>
                <a:cxn ang="0">
                  <a:pos x="connsiteX2" y="connsiteY2"/>
                </a:cxn>
                <a:cxn ang="0">
                  <a:pos x="connsiteX3" y="connsiteY3"/>
                </a:cxn>
              </a:cxnLst>
              <a:rect l="l" t="t" r="r" b="b"/>
              <a:pathLst>
                <a:path w="105410" h="47266">
                  <a:moveTo>
                    <a:pt x="100070" y="45941"/>
                  </a:moveTo>
                  <a:cubicBezTo>
                    <a:pt x="118082" y="41639"/>
                    <a:pt x="87092" y="5982"/>
                    <a:pt x="56319" y="586"/>
                  </a:cubicBezTo>
                  <a:cubicBezTo>
                    <a:pt x="25548" y="-4810"/>
                    <a:pt x="-3474" y="22461"/>
                    <a:pt x="318" y="28659"/>
                  </a:cubicBezTo>
                  <a:cubicBezTo>
                    <a:pt x="9068" y="42733"/>
                    <a:pt x="82060" y="50243"/>
                    <a:pt x="100070" y="45941"/>
                  </a:cubicBezTo>
                  <a:close/>
                </a:path>
              </a:pathLst>
            </a:custGeom>
            <a:grpFill/>
            <a:ln w="3175" cap="flat">
              <a:solidFill>
                <a:srgbClr val="F3F3F3"/>
              </a:solidFill>
              <a:prstDash val="solid"/>
              <a:miter/>
            </a:ln>
          </p:spPr>
          <p:txBody>
            <a:bodyPr rtlCol="0" anchor="ctr"/>
            <a:lstStyle/>
            <a:p>
              <a:endParaRPr lang="pt-PT"/>
            </a:p>
          </p:txBody>
        </p:sp>
        <p:sp>
          <p:nvSpPr>
            <p:cNvPr id="310" name="Forma livre: Forma 309">
              <a:extLst>
                <a:ext uri="{FF2B5EF4-FFF2-40B4-BE49-F238E27FC236}">
                  <a16:creationId xmlns:a16="http://schemas.microsoft.com/office/drawing/2014/main" id="{888F3E58-297E-4C69-9C7E-4FD25DCCB8DA}"/>
                </a:ext>
              </a:extLst>
            </p:cNvPr>
            <p:cNvSpPr/>
            <p:nvPr/>
          </p:nvSpPr>
          <p:spPr>
            <a:xfrm>
              <a:off x="7743582" y="426169"/>
              <a:ext cx="100025" cy="48739"/>
            </a:xfrm>
            <a:custGeom>
              <a:avLst/>
              <a:gdLst>
                <a:gd name="connsiteX0" fmla="*/ 98437 w 100025"/>
                <a:gd name="connsiteY0" fmla="*/ 27559 h 48739"/>
                <a:gd name="connsiteX1" fmla="*/ 83417 w 100025"/>
                <a:gd name="connsiteY1" fmla="*/ 8163 h 48739"/>
                <a:gd name="connsiteX2" fmla="*/ 28363 w 100025"/>
                <a:gd name="connsiteY2" fmla="*/ 7069 h 48739"/>
                <a:gd name="connsiteX3" fmla="*/ 2404 w 100025"/>
                <a:gd name="connsiteY3" fmla="*/ 40539 h 48739"/>
                <a:gd name="connsiteX4" fmla="*/ 98437 w 100025"/>
                <a:gd name="connsiteY4" fmla="*/ 27559 h 48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25" h="48739">
                  <a:moveTo>
                    <a:pt x="98437" y="27559"/>
                  </a:moveTo>
                  <a:cubicBezTo>
                    <a:pt x="105729" y="17861"/>
                    <a:pt x="85386" y="17861"/>
                    <a:pt x="83417" y="8163"/>
                  </a:cubicBezTo>
                  <a:cubicBezTo>
                    <a:pt x="81448" y="-1535"/>
                    <a:pt x="25082" y="-3723"/>
                    <a:pt x="28363" y="7069"/>
                  </a:cubicBezTo>
                  <a:cubicBezTo>
                    <a:pt x="31645" y="17861"/>
                    <a:pt x="-10357" y="29601"/>
                    <a:pt x="2404" y="40539"/>
                  </a:cubicBezTo>
                  <a:cubicBezTo>
                    <a:pt x="26394" y="61029"/>
                    <a:pt x="91438" y="37257"/>
                    <a:pt x="98437" y="27559"/>
                  </a:cubicBezTo>
                  <a:close/>
                </a:path>
              </a:pathLst>
            </a:custGeom>
            <a:grpFill/>
            <a:ln w="3175" cap="flat">
              <a:solidFill>
                <a:srgbClr val="F3F3F3"/>
              </a:solidFill>
              <a:prstDash val="solid"/>
              <a:miter/>
            </a:ln>
          </p:spPr>
          <p:txBody>
            <a:bodyPr rtlCol="0" anchor="ctr"/>
            <a:lstStyle/>
            <a:p>
              <a:endParaRPr lang="pt-PT"/>
            </a:p>
          </p:txBody>
        </p:sp>
        <p:sp>
          <p:nvSpPr>
            <p:cNvPr id="311" name="Forma livre: Forma 310">
              <a:extLst>
                <a:ext uri="{FF2B5EF4-FFF2-40B4-BE49-F238E27FC236}">
                  <a16:creationId xmlns:a16="http://schemas.microsoft.com/office/drawing/2014/main" id="{A9DAE9C9-6B0A-4F42-B107-48D65C41F3A3}"/>
                </a:ext>
              </a:extLst>
            </p:cNvPr>
            <p:cNvSpPr/>
            <p:nvPr/>
          </p:nvSpPr>
          <p:spPr>
            <a:xfrm>
              <a:off x="7351135" y="1286585"/>
              <a:ext cx="73637" cy="48352"/>
            </a:xfrm>
            <a:custGeom>
              <a:avLst/>
              <a:gdLst>
                <a:gd name="connsiteX0" fmla="*/ 6560 w 73637"/>
                <a:gd name="connsiteY0" fmla="*/ 38740 h 48352"/>
                <a:gd name="connsiteX1" fmla="*/ 69634 w 73637"/>
                <a:gd name="connsiteY1" fmla="*/ 24739 h 48352"/>
                <a:gd name="connsiteX2" fmla="*/ 39591 w 73637"/>
                <a:gd name="connsiteY2" fmla="*/ 968 h 48352"/>
                <a:gd name="connsiteX3" fmla="*/ 6560 w 73637"/>
                <a:gd name="connsiteY3" fmla="*/ 38740 h 48352"/>
              </a:gdLst>
              <a:ahLst/>
              <a:cxnLst>
                <a:cxn ang="0">
                  <a:pos x="connsiteX0" y="connsiteY0"/>
                </a:cxn>
                <a:cxn ang="0">
                  <a:pos x="connsiteX1" y="connsiteY1"/>
                </a:cxn>
                <a:cxn ang="0">
                  <a:pos x="connsiteX2" y="connsiteY2"/>
                </a:cxn>
                <a:cxn ang="0">
                  <a:pos x="connsiteX3" y="connsiteY3"/>
                </a:cxn>
              </a:cxnLst>
              <a:rect l="l" t="t" r="r" b="b"/>
              <a:pathLst>
                <a:path w="73637" h="48352">
                  <a:moveTo>
                    <a:pt x="6560" y="38740"/>
                  </a:moveTo>
                  <a:cubicBezTo>
                    <a:pt x="33612" y="65720"/>
                    <a:pt x="56655" y="26854"/>
                    <a:pt x="69634" y="24739"/>
                  </a:cubicBezTo>
                  <a:cubicBezTo>
                    <a:pt x="82613" y="22625"/>
                    <a:pt x="61613" y="7457"/>
                    <a:pt x="39591" y="968"/>
                  </a:cubicBezTo>
                  <a:cubicBezTo>
                    <a:pt x="17570" y="-5522"/>
                    <a:pt x="-13785" y="18395"/>
                    <a:pt x="6560" y="38740"/>
                  </a:cubicBezTo>
                  <a:close/>
                </a:path>
              </a:pathLst>
            </a:custGeom>
            <a:grpFill/>
            <a:ln w="3175" cap="flat">
              <a:solidFill>
                <a:srgbClr val="F3F3F3"/>
              </a:solidFill>
              <a:prstDash val="solid"/>
              <a:miter/>
            </a:ln>
          </p:spPr>
          <p:txBody>
            <a:bodyPr rtlCol="0" anchor="ctr"/>
            <a:lstStyle/>
            <a:p>
              <a:endParaRPr lang="pt-PT"/>
            </a:p>
          </p:txBody>
        </p:sp>
        <p:sp>
          <p:nvSpPr>
            <p:cNvPr id="312" name="Forma livre: Forma 311">
              <a:extLst>
                <a:ext uri="{FF2B5EF4-FFF2-40B4-BE49-F238E27FC236}">
                  <a16:creationId xmlns:a16="http://schemas.microsoft.com/office/drawing/2014/main" id="{8A45D9D9-6D70-4065-99B2-AA14BFB1C9D1}"/>
                </a:ext>
              </a:extLst>
            </p:cNvPr>
            <p:cNvSpPr/>
            <p:nvPr/>
          </p:nvSpPr>
          <p:spPr>
            <a:xfrm>
              <a:off x="6379653" y="2100486"/>
              <a:ext cx="106315" cy="49534"/>
            </a:xfrm>
            <a:custGeom>
              <a:avLst/>
              <a:gdLst>
                <a:gd name="connsiteX0" fmla="*/ 87559 w 106315"/>
                <a:gd name="connsiteY0" fmla="*/ 11412 h 49534"/>
                <a:gd name="connsiteX1" fmla="*/ 67287 w 106315"/>
                <a:gd name="connsiteY1" fmla="*/ 3318 h 49534"/>
                <a:gd name="connsiteX2" fmla="*/ 46797 w 106315"/>
                <a:gd name="connsiteY2" fmla="*/ 1276 h 49534"/>
                <a:gd name="connsiteX3" fmla="*/ 52047 w 106315"/>
                <a:gd name="connsiteY3" fmla="*/ 6818 h 49534"/>
                <a:gd name="connsiteX4" fmla="*/ 41036 w 106315"/>
                <a:gd name="connsiteY4" fmla="*/ 26798 h 49534"/>
                <a:gd name="connsiteX5" fmla="*/ 25067 w 106315"/>
                <a:gd name="connsiteY5" fmla="*/ 26798 h 49534"/>
                <a:gd name="connsiteX6" fmla="*/ 2025 w 106315"/>
                <a:gd name="connsiteY6" fmla="*/ 28402 h 49534"/>
                <a:gd name="connsiteX7" fmla="*/ -17 w 106315"/>
                <a:gd name="connsiteY7" fmla="*/ 37006 h 49534"/>
                <a:gd name="connsiteX8" fmla="*/ 17119 w 106315"/>
                <a:gd name="connsiteY8" fmla="*/ 43788 h 49534"/>
                <a:gd name="connsiteX9" fmla="*/ 105059 w 106315"/>
                <a:gd name="connsiteY9" fmla="*/ 47799 h 49534"/>
                <a:gd name="connsiteX10" fmla="*/ 106299 w 106315"/>
                <a:gd name="connsiteY10" fmla="*/ 23516 h 49534"/>
                <a:gd name="connsiteX11" fmla="*/ 87559 w 106315"/>
                <a:gd name="connsiteY11" fmla="*/ 11412 h 4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6315" h="49534">
                  <a:moveTo>
                    <a:pt x="87559" y="11412"/>
                  </a:moveTo>
                  <a:cubicBezTo>
                    <a:pt x="83111" y="13818"/>
                    <a:pt x="71079" y="8933"/>
                    <a:pt x="67287" y="3318"/>
                  </a:cubicBezTo>
                  <a:cubicBezTo>
                    <a:pt x="63496" y="-2297"/>
                    <a:pt x="54964" y="474"/>
                    <a:pt x="46797" y="1276"/>
                  </a:cubicBezTo>
                  <a:cubicBezTo>
                    <a:pt x="49007" y="2625"/>
                    <a:pt x="50822" y="4536"/>
                    <a:pt x="52047" y="6818"/>
                  </a:cubicBezTo>
                  <a:cubicBezTo>
                    <a:pt x="56568" y="15423"/>
                    <a:pt x="34037" y="16516"/>
                    <a:pt x="41036" y="26798"/>
                  </a:cubicBezTo>
                  <a:cubicBezTo>
                    <a:pt x="48037" y="37079"/>
                    <a:pt x="25067" y="37590"/>
                    <a:pt x="25067" y="26798"/>
                  </a:cubicBezTo>
                  <a:cubicBezTo>
                    <a:pt x="25067" y="16006"/>
                    <a:pt x="1004" y="21402"/>
                    <a:pt x="2025" y="28402"/>
                  </a:cubicBezTo>
                  <a:cubicBezTo>
                    <a:pt x="2288" y="31414"/>
                    <a:pt x="1573" y="34432"/>
                    <a:pt x="-17" y="37006"/>
                  </a:cubicBezTo>
                  <a:cubicBezTo>
                    <a:pt x="6546" y="39559"/>
                    <a:pt x="14129" y="42475"/>
                    <a:pt x="17119" y="43788"/>
                  </a:cubicBezTo>
                  <a:cubicBezTo>
                    <a:pt x="21640" y="45757"/>
                    <a:pt x="81652" y="52465"/>
                    <a:pt x="105059" y="47799"/>
                  </a:cubicBezTo>
                  <a:cubicBezTo>
                    <a:pt x="104870" y="39683"/>
                    <a:pt x="105285" y="31567"/>
                    <a:pt x="106299" y="23516"/>
                  </a:cubicBezTo>
                  <a:cubicBezTo>
                    <a:pt x="106299" y="17027"/>
                    <a:pt x="92080" y="8933"/>
                    <a:pt x="87559" y="11412"/>
                  </a:cubicBezTo>
                  <a:close/>
                </a:path>
              </a:pathLst>
            </a:custGeom>
            <a:grpFill/>
            <a:ln w="3175" cap="flat">
              <a:solidFill>
                <a:srgbClr val="F3F3F3"/>
              </a:solidFill>
              <a:prstDash val="solid"/>
              <a:miter/>
            </a:ln>
          </p:spPr>
          <p:txBody>
            <a:bodyPr rtlCol="0" anchor="ctr"/>
            <a:lstStyle/>
            <a:p>
              <a:endParaRPr lang="pt-PT"/>
            </a:p>
          </p:txBody>
        </p:sp>
        <p:sp>
          <p:nvSpPr>
            <p:cNvPr id="313" name="Forma livre: Forma 312">
              <a:extLst>
                <a:ext uri="{FF2B5EF4-FFF2-40B4-BE49-F238E27FC236}">
                  <a16:creationId xmlns:a16="http://schemas.microsoft.com/office/drawing/2014/main" id="{422F3F8C-E7EA-40A0-AE8F-94F5DDC1A764}"/>
                </a:ext>
              </a:extLst>
            </p:cNvPr>
            <p:cNvSpPr/>
            <p:nvPr/>
          </p:nvSpPr>
          <p:spPr>
            <a:xfrm>
              <a:off x="7321996" y="440719"/>
              <a:ext cx="145049" cy="60342"/>
            </a:xfrm>
            <a:custGeom>
              <a:avLst/>
              <a:gdLst>
                <a:gd name="connsiteX0" fmla="*/ 136618 w 145049"/>
                <a:gd name="connsiteY0" fmla="*/ -117 h 60342"/>
                <a:gd name="connsiteX1" fmla="*/ 130420 w 145049"/>
                <a:gd name="connsiteY1" fmla="*/ 612 h 60342"/>
                <a:gd name="connsiteX2" fmla="*/ 76606 w 145049"/>
                <a:gd name="connsiteY2" fmla="*/ 9654 h 60342"/>
                <a:gd name="connsiteX3" fmla="*/ 78720 w 145049"/>
                <a:gd name="connsiteY3" fmla="*/ 11915 h 60342"/>
                <a:gd name="connsiteX4" fmla="*/ 32709 w 145049"/>
                <a:gd name="connsiteY4" fmla="*/ 30290 h 60342"/>
                <a:gd name="connsiteX5" fmla="*/ 697 w 145049"/>
                <a:gd name="connsiteY5" fmla="*/ 49760 h 60342"/>
                <a:gd name="connsiteX6" fmla="*/ 56699 w 145049"/>
                <a:gd name="connsiteY6" fmla="*/ 52968 h 60342"/>
                <a:gd name="connsiteX7" fmla="*/ 83752 w 145049"/>
                <a:gd name="connsiteY7" fmla="*/ 42176 h 60342"/>
                <a:gd name="connsiteX8" fmla="*/ 123784 w 145049"/>
                <a:gd name="connsiteY8" fmla="*/ 19498 h 60342"/>
                <a:gd name="connsiteX9" fmla="*/ 136618 w 145049"/>
                <a:gd name="connsiteY9" fmla="*/ -117 h 6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049" h="60342">
                  <a:moveTo>
                    <a:pt x="136618" y="-117"/>
                  </a:moveTo>
                  <a:lnTo>
                    <a:pt x="130420" y="612"/>
                  </a:lnTo>
                  <a:cubicBezTo>
                    <a:pt x="112409" y="3092"/>
                    <a:pt x="94471" y="6227"/>
                    <a:pt x="76606" y="9654"/>
                  </a:cubicBezTo>
                  <a:cubicBezTo>
                    <a:pt x="77189" y="10515"/>
                    <a:pt x="77918" y="11273"/>
                    <a:pt x="78720" y="11915"/>
                  </a:cubicBezTo>
                  <a:cubicBezTo>
                    <a:pt x="92794" y="22780"/>
                    <a:pt x="39709" y="19207"/>
                    <a:pt x="32709" y="30290"/>
                  </a:cubicBezTo>
                  <a:cubicBezTo>
                    <a:pt x="25709" y="41374"/>
                    <a:pt x="-5063" y="37145"/>
                    <a:pt x="697" y="49760"/>
                  </a:cubicBezTo>
                  <a:cubicBezTo>
                    <a:pt x="6458" y="62375"/>
                    <a:pt x="56699" y="63760"/>
                    <a:pt x="56699" y="52968"/>
                  </a:cubicBezTo>
                  <a:cubicBezTo>
                    <a:pt x="56699" y="42176"/>
                    <a:pt x="82731" y="51874"/>
                    <a:pt x="83752" y="42176"/>
                  </a:cubicBezTo>
                  <a:cubicBezTo>
                    <a:pt x="84773" y="32478"/>
                    <a:pt x="95784" y="21686"/>
                    <a:pt x="123784" y="19498"/>
                  </a:cubicBezTo>
                  <a:cubicBezTo>
                    <a:pt x="147118" y="17675"/>
                    <a:pt x="150983" y="9873"/>
                    <a:pt x="136618" y="-117"/>
                  </a:cubicBezTo>
                  <a:close/>
                </a:path>
              </a:pathLst>
            </a:custGeom>
            <a:grpFill/>
            <a:ln w="3175" cap="flat">
              <a:solidFill>
                <a:srgbClr val="F3F3F3"/>
              </a:solidFill>
              <a:prstDash val="solid"/>
              <a:miter/>
            </a:ln>
          </p:spPr>
          <p:txBody>
            <a:bodyPr rtlCol="0" anchor="ctr"/>
            <a:lstStyle/>
            <a:p>
              <a:endParaRPr lang="pt-PT"/>
            </a:p>
          </p:txBody>
        </p:sp>
        <p:sp>
          <p:nvSpPr>
            <p:cNvPr id="315" name="Forma livre: Forma 314">
              <a:extLst>
                <a:ext uri="{FF2B5EF4-FFF2-40B4-BE49-F238E27FC236}">
                  <a16:creationId xmlns:a16="http://schemas.microsoft.com/office/drawing/2014/main" id="{FC6F6ADB-9017-4F38-8465-66D7D2B92D00}"/>
                </a:ext>
              </a:extLst>
            </p:cNvPr>
            <p:cNvSpPr/>
            <p:nvPr/>
          </p:nvSpPr>
          <p:spPr>
            <a:xfrm>
              <a:off x="11420812" y="1269294"/>
              <a:ext cx="24125" cy="25295"/>
            </a:xfrm>
            <a:custGeom>
              <a:avLst/>
              <a:gdLst>
                <a:gd name="connsiteX0" fmla="*/ -17 w 24125"/>
                <a:gd name="connsiteY0" fmla="*/ 22123 h 25295"/>
                <a:gd name="connsiteX1" fmla="*/ 21057 w 24125"/>
                <a:gd name="connsiteY1" fmla="*/ 19236 h 25295"/>
                <a:gd name="connsiteX2" fmla="*/ 24047 w 24125"/>
                <a:gd name="connsiteY2" fmla="*/ 11186 h 25295"/>
                <a:gd name="connsiteX3" fmla="*/ 15661 w 24125"/>
                <a:gd name="connsiteY3" fmla="*/ -117 h 25295"/>
                <a:gd name="connsiteX4" fmla="*/ -17 w 24125"/>
                <a:gd name="connsiteY4" fmla="*/ 22123 h 25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5" h="25295">
                  <a:moveTo>
                    <a:pt x="-17" y="22123"/>
                  </a:moveTo>
                  <a:cubicBezTo>
                    <a:pt x="6619" y="27140"/>
                    <a:pt x="16025" y="25842"/>
                    <a:pt x="21057" y="19236"/>
                  </a:cubicBezTo>
                  <a:cubicBezTo>
                    <a:pt x="22807" y="16902"/>
                    <a:pt x="23828" y="14102"/>
                    <a:pt x="24047" y="11186"/>
                  </a:cubicBezTo>
                  <a:cubicBezTo>
                    <a:pt x="24630" y="6811"/>
                    <a:pt x="21057" y="2946"/>
                    <a:pt x="15661" y="-117"/>
                  </a:cubicBezTo>
                  <a:cubicBezTo>
                    <a:pt x="13109" y="8852"/>
                    <a:pt x="7567" y="16698"/>
                    <a:pt x="-17" y="22123"/>
                  </a:cubicBezTo>
                  <a:close/>
                </a:path>
              </a:pathLst>
            </a:custGeom>
            <a:grpFill/>
            <a:ln w="3175" cap="flat">
              <a:solidFill>
                <a:srgbClr val="F3F3F3"/>
              </a:solidFill>
              <a:prstDash val="solid"/>
              <a:miter/>
            </a:ln>
          </p:spPr>
          <p:txBody>
            <a:bodyPr rtlCol="0" anchor="ctr"/>
            <a:lstStyle/>
            <a:p>
              <a:endParaRPr lang="pt-PT"/>
            </a:p>
          </p:txBody>
        </p:sp>
        <p:sp>
          <p:nvSpPr>
            <p:cNvPr id="316" name="Forma livre: Forma 315">
              <a:extLst>
                <a:ext uri="{FF2B5EF4-FFF2-40B4-BE49-F238E27FC236}">
                  <a16:creationId xmlns:a16="http://schemas.microsoft.com/office/drawing/2014/main" id="{86047F65-01D4-441C-96F6-3758146F9A09}"/>
                </a:ext>
              </a:extLst>
            </p:cNvPr>
            <p:cNvSpPr/>
            <p:nvPr/>
          </p:nvSpPr>
          <p:spPr>
            <a:xfrm>
              <a:off x="10615863" y="1095239"/>
              <a:ext cx="36806" cy="6550"/>
            </a:xfrm>
            <a:custGeom>
              <a:avLst/>
              <a:gdLst>
                <a:gd name="connsiteX0" fmla="*/ -17 w 36806"/>
                <a:gd name="connsiteY0" fmla="*/ 2142 h 6550"/>
                <a:gd name="connsiteX1" fmla="*/ 2681 w 36806"/>
                <a:gd name="connsiteY1" fmla="*/ 2725 h 6550"/>
                <a:gd name="connsiteX2" fmla="*/ 36735 w 36806"/>
                <a:gd name="connsiteY2" fmla="*/ 2725 h 6550"/>
                <a:gd name="connsiteX3" fmla="*/ 36735 w 36806"/>
                <a:gd name="connsiteY3" fmla="*/ 1412 h 6550"/>
                <a:gd name="connsiteX4" fmla="*/ -17 w 36806"/>
                <a:gd name="connsiteY4" fmla="*/ 2142 h 6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6" h="6550">
                  <a:moveTo>
                    <a:pt x="-17" y="2142"/>
                  </a:moveTo>
                  <a:cubicBezTo>
                    <a:pt x="931" y="2266"/>
                    <a:pt x="1806" y="2463"/>
                    <a:pt x="2681" y="2725"/>
                  </a:cubicBezTo>
                  <a:cubicBezTo>
                    <a:pt x="14713" y="6517"/>
                    <a:pt x="35787" y="8704"/>
                    <a:pt x="36735" y="2725"/>
                  </a:cubicBezTo>
                  <a:cubicBezTo>
                    <a:pt x="36808" y="2288"/>
                    <a:pt x="36808" y="1850"/>
                    <a:pt x="36735" y="1412"/>
                  </a:cubicBezTo>
                  <a:cubicBezTo>
                    <a:pt x="24557" y="-848"/>
                    <a:pt x="12088" y="-600"/>
                    <a:pt x="-17" y="2142"/>
                  </a:cubicBezTo>
                  <a:close/>
                </a:path>
              </a:pathLst>
            </a:custGeom>
            <a:grpFill/>
            <a:ln w="3175" cap="flat">
              <a:solidFill>
                <a:srgbClr val="F3F3F3"/>
              </a:solidFill>
              <a:prstDash val="solid"/>
              <a:miter/>
            </a:ln>
          </p:spPr>
          <p:txBody>
            <a:bodyPr rtlCol="0" anchor="ctr"/>
            <a:lstStyle/>
            <a:p>
              <a:endParaRPr lang="pt-PT"/>
            </a:p>
          </p:txBody>
        </p:sp>
        <p:sp>
          <p:nvSpPr>
            <p:cNvPr id="317" name="Forma livre: Forma 316">
              <a:extLst>
                <a:ext uri="{FF2B5EF4-FFF2-40B4-BE49-F238E27FC236}">
                  <a16:creationId xmlns:a16="http://schemas.microsoft.com/office/drawing/2014/main" id="{B88AFC99-48B8-4D61-AE94-4DE6B1B06066}"/>
                </a:ext>
              </a:extLst>
            </p:cNvPr>
            <p:cNvSpPr/>
            <p:nvPr/>
          </p:nvSpPr>
          <p:spPr>
            <a:xfrm>
              <a:off x="10496444" y="2208268"/>
              <a:ext cx="60717" cy="355540"/>
            </a:xfrm>
            <a:custGeom>
              <a:avLst/>
              <a:gdLst>
                <a:gd name="connsiteX0" fmla="*/ 49327 w 60717"/>
                <a:gd name="connsiteY0" fmla="*/ 322767 h 355540"/>
                <a:gd name="connsiteX1" fmla="*/ 26285 w 60717"/>
                <a:gd name="connsiteY1" fmla="*/ 279526 h 355540"/>
                <a:gd name="connsiteX2" fmla="*/ 36348 w 60717"/>
                <a:gd name="connsiteY2" fmla="*/ 220171 h 355540"/>
                <a:gd name="connsiteX3" fmla="*/ 59171 w 60717"/>
                <a:gd name="connsiteY3" fmla="*/ 204931 h 355540"/>
                <a:gd name="connsiteX4" fmla="*/ 51879 w 60717"/>
                <a:gd name="connsiteY4" fmla="*/ 161179 h 355540"/>
                <a:gd name="connsiteX5" fmla="*/ 31536 w 60717"/>
                <a:gd name="connsiteY5" fmla="*/ 69521 h 355540"/>
                <a:gd name="connsiteX6" fmla="*/ 2368 w 60717"/>
                <a:gd name="connsiteY6" fmla="*/ -117 h 355540"/>
                <a:gd name="connsiteX7" fmla="*/ 1930 w 60717"/>
                <a:gd name="connsiteY7" fmla="*/ 36343 h 355540"/>
                <a:gd name="connsiteX8" fmla="*/ 12941 w 60717"/>
                <a:gd name="connsiteY8" fmla="*/ 108678 h 355540"/>
                <a:gd name="connsiteX9" fmla="*/ 9951 w 60717"/>
                <a:gd name="connsiteY9" fmla="*/ 249119 h 355540"/>
                <a:gd name="connsiteX10" fmla="*/ 3972 w 60717"/>
                <a:gd name="connsiteY10" fmla="*/ 351716 h 355540"/>
                <a:gd name="connsiteX11" fmla="*/ 25848 w 60717"/>
                <a:gd name="connsiteY11" fmla="*/ 327944 h 355540"/>
                <a:gd name="connsiteX12" fmla="*/ 55015 w 60717"/>
                <a:gd name="connsiteY12" fmla="*/ 354924 h 355540"/>
                <a:gd name="connsiteX13" fmla="*/ 49327 w 60717"/>
                <a:gd name="connsiteY13" fmla="*/ 322767 h 3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717" h="355540">
                  <a:moveTo>
                    <a:pt x="49327" y="322767"/>
                  </a:moveTo>
                  <a:cubicBezTo>
                    <a:pt x="39337" y="324882"/>
                    <a:pt x="31317" y="296808"/>
                    <a:pt x="26285" y="279526"/>
                  </a:cubicBezTo>
                  <a:cubicBezTo>
                    <a:pt x="21254" y="262245"/>
                    <a:pt x="36348" y="241755"/>
                    <a:pt x="36348" y="220171"/>
                  </a:cubicBezTo>
                  <a:cubicBezTo>
                    <a:pt x="36348" y="205587"/>
                    <a:pt x="47358" y="201503"/>
                    <a:pt x="59171" y="204931"/>
                  </a:cubicBezTo>
                  <a:cubicBezTo>
                    <a:pt x="56254" y="189399"/>
                    <a:pt x="54286" y="174232"/>
                    <a:pt x="51879" y="161179"/>
                  </a:cubicBezTo>
                  <a:cubicBezTo>
                    <a:pt x="46848" y="130269"/>
                    <a:pt x="39993" y="99665"/>
                    <a:pt x="31536" y="69521"/>
                  </a:cubicBezTo>
                  <a:cubicBezTo>
                    <a:pt x="24244" y="43999"/>
                    <a:pt x="8566" y="24457"/>
                    <a:pt x="2368" y="-117"/>
                  </a:cubicBezTo>
                  <a:cubicBezTo>
                    <a:pt x="-1424" y="6009"/>
                    <a:pt x="6597" y="19571"/>
                    <a:pt x="1930" y="36343"/>
                  </a:cubicBezTo>
                  <a:cubicBezTo>
                    <a:pt x="-4049" y="58218"/>
                    <a:pt x="4920" y="89209"/>
                    <a:pt x="12941" y="108678"/>
                  </a:cubicBezTo>
                  <a:cubicBezTo>
                    <a:pt x="20962" y="128147"/>
                    <a:pt x="1930" y="231838"/>
                    <a:pt x="9951" y="249119"/>
                  </a:cubicBezTo>
                  <a:cubicBezTo>
                    <a:pt x="17972" y="266401"/>
                    <a:pt x="-3101" y="342820"/>
                    <a:pt x="3972" y="351716"/>
                  </a:cubicBezTo>
                  <a:cubicBezTo>
                    <a:pt x="15931" y="366810"/>
                    <a:pt x="7909" y="331153"/>
                    <a:pt x="25848" y="327944"/>
                  </a:cubicBezTo>
                  <a:cubicBezTo>
                    <a:pt x="43785" y="324736"/>
                    <a:pt x="43858" y="349820"/>
                    <a:pt x="55015" y="354924"/>
                  </a:cubicBezTo>
                  <a:cubicBezTo>
                    <a:pt x="66172" y="360029"/>
                    <a:pt x="59098" y="320215"/>
                    <a:pt x="49327" y="322767"/>
                  </a:cubicBezTo>
                  <a:close/>
                </a:path>
              </a:pathLst>
            </a:custGeom>
            <a:grpFill/>
            <a:ln w="3175" cap="flat">
              <a:solidFill>
                <a:srgbClr val="F3F3F3"/>
              </a:solidFill>
              <a:prstDash val="solid"/>
              <a:miter/>
            </a:ln>
          </p:spPr>
          <p:txBody>
            <a:bodyPr rtlCol="0" anchor="ctr"/>
            <a:lstStyle/>
            <a:p>
              <a:endParaRPr lang="pt-PT"/>
            </a:p>
          </p:txBody>
        </p:sp>
        <p:sp>
          <p:nvSpPr>
            <p:cNvPr id="318" name="Forma livre: Forma 317">
              <a:extLst>
                <a:ext uri="{FF2B5EF4-FFF2-40B4-BE49-F238E27FC236}">
                  <a16:creationId xmlns:a16="http://schemas.microsoft.com/office/drawing/2014/main" id="{BD05896C-32A8-4652-A1DD-F6BC145161D3}"/>
                </a:ext>
              </a:extLst>
            </p:cNvPr>
            <p:cNvSpPr/>
            <p:nvPr/>
          </p:nvSpPr>
          <p:spPr>
            <a:xfrm>
              <a:off x="7621787" y="470256"/>
              <a:ext cx="114315" cy="41845"/>
            </a:xfrm>
            <a:custGeom>
              <a:avLst/>
              <a:gdLst>
                <a:gd name="connsiteX0" fmla="*/ 49166 w 114315"/>
                <a:gd name="connsiteY0" fmla="*/ 4035 h 41845"/>
                <a:gd name="connsiteX1" fmla="*/ 24083 w 114315"/>
                <a:gd name="connsiteY1" fmla="*/ 13733 h 41845"/>
                <a:gd name="connsiteX2" fmla="*/ 4102 w 114315"/>
                <a:gd name="connsiteY2" fmla="*/ 35609 h 41845"/>
                <a:gd name="connsiteX3" fmla="*/ 78115 w 114315"/>
                <a:gd name="connsiteY3" fmla="*/ 29119 h 41845"/>
                <a:gd name="connsiteX4" fmla="*/ 114137 w 114315"/>
                <a:gd name="connsiteY4" fmla="*/ 14025 h 41845"/>
                <a:gd name="connsiteX5" fmla="*/ 49166 w 114315"/>
                <a:gd name="connsiteY5" fmla="*/ 4035 h 4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15" h="41845">
                  <a:moveTo>
                    <a:pt x="49166" y="4035"/>
                  </a:moveTo>
                  <a:cubicBezTo>
                    <a:pt x="52156" y="12639"/>
                    <a:pt x="44135" y="13733"/>
                    <a:pt x="24083" y="13733"/>
                  </a:cubicBezTo>
                  <a:cubicBezTo>
                    <a:pt x="4030" y="13733"/>
                    <a:pt x="-6325" y="25911"/>
                    <a:pt x="4102" y="35609"/>
                  </a:cubicBezTo>
                  <a:cubicBezTo>
                    <a:pt x="16134" y="46401"/>
                    <a:pt x="69146" y="42099"/>
                    <a:pt x="78115" y="29119"/>
                  </a:cubicBezTo>
                  <a:cubicBezTo>
                    <a:pt x="87084" y="16140"/>
                    <a:pt x="110126" y="27004"/>
                    <a:pt x="114137" y="14025"/>
                  </a:cubicBezTo>
                  <a:cubicBezTo>
                    <a:pt x="118147" y="1045"/>
                    <a:pt x="46103" y="-4642"/>
                    <a:pt x="49166" y="4035"/>
                  </a:cubicBezTo>
                  <a:close/>
                </a:path>
              </a:pathLst>
            </a:custGeom>
            <a:grpFill/>
            <a:ln w="3175" cap="flat">
              <a:solidFill>
                <a:srgbClr val="F3F3F3"/>
              </a:solidFill>
              <a:prstDash val="solid"/>
              <a:miter/>
            </a:ln>
          </p:spPr>
          <p:txBody>
            <a:bodyPr rtlCol="0" anchor="ctr"/>
            <a:lstStyle/>
            <a:p>
              <a:endParaRPr lang="pt-PT"/>
            </a:p>
          </p:txBody>
        </p:sp>
        <p:sp>
          <p:nvSpPr>
            <p:cNvPr id="319" name="Forma livre: Forma 318">
              <a:extLst>
                <a:ext uri="{FF2B5EF4-FFF2-40B4-BE49-F238E27FC236}">
                  <a16:creationId xmlns:a16="http://schemas.microsoft.com/office/drawing/2014/main" id="{D2FEBC79-7231-4679-8F56-0E3542DF290F}"/>
                </a:ext>
              </a:extLst>
            </p:cNvPr>
            <p:cNvSpPr/>
            <p:nvPr/>
          </p:nvSpPr>
          <p:spPr>
            <a:xfrm>
              <a:off x="7622625" y="394884"/>
              <a:ext cx="104347" cy="20824"/>
            </a:xfrm>
            <a:custGeom>
              <a:avLst/>
              <a:gdLst>
                <a:gd name="connsiteX0" fmla="*/ 93101 w 104347"/>
                <a:gd name="connsiteY0" fmla="*/ 2916 h 20824"/>
                <a:gd name="connsiteX1" fmla="*/ 45630 w 104347"/>
                <a:gd name="connsiteY1" fmla="*/ 655 h 20824"/>
                <a:gd name="connsiteX2" fmla="*/ 11286 w 104347"/>
                <a:gd name="connsiteY2" fmla="*/ 6343 h 20824"/>
                <a:gd name="connsiteX3" fmla="*/ 1296 w 104347"/>
                <a:gd name="connsiteY3" fmla="*/ 8895 h 20824"/>
                <a:gd name="connsiteX4" fmla="*/ -17 w 104347"/>
                <a:gd name="connsiteY4" fmla="*/ 8895 h 20824"/>
                <a:gd name="connsiteX5" fmla="*/ 43297 w 104347"/>
                <a:gd name="connsiteY5" fmla="*/ 20708 h 20824"/>
                <a:gd name="connsiteX6" fmla="*/ 76329 w 104347"/>
                <a:gd name="connsiteY6" fmla="*/ 6635 h 20824"/>
                <a:gd name="connsiteX7" fmla="*/ 104330 w 104347"/>
                <a:gd name="connsiteY7" fmla="*/ 5030 h 2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47" h="20824">
                  <a:moveTo>
                    <a:pt x="93101" y="2916"/>
                  </a:moveTo>
                  <a:cubicBezTo>
                    <a:pt x="77496" y="-118"/>
                    <a:pt x="61454" y="-883"/>
                    <a:pt x="45630" y="655"/>
                  </a:cubicBezTo>
                  <a:cubicBezTo>
                    <a:pt x="45630" y="5322"/>
                    <a:pt x="25213" y="5760"/>
                    <a:pt x="11286" y="6343"/>
                  </a:cubicBezTo>
                  <a:cubicBezTo>
                    <a:pt x="7931" y="7145"/>
                    <a:pt x="4650" y="7947"/>
                    <a:pt x="1296" y="8895"/>
                  </a:cubicBezTo>
                  <a:lnTo>
                    <a:pt x="-17" y="8895"/>
                  </a:lnTo>
                  <a:cubicBezTo>
                    <a:pt x="3629" y="14947"/>
                    <a:pt x="20765" y="20708"/>
                    <a:pt x="43297" y="20708"/>
                  </a:cubicBezTo>
                  <a:cubicBezTo>
                    <a:pt x="67287" y="20708"/>
                    <a:pt x="60287" y="4520"/>
                    <a:pt x="76329" y="6635"/>
                  </a:cubicBezTo>
                  <a:cubicBezTo>
                    <a:pt x="85663" y="8501"/>
                    <a:pt x="95288" y="7954"/>
                    <a:pt x="104330" y="5030"/>
                  </a:cubicBezTo>
                  <a:close/>
                </a:path>
              </a:pathLst>
            </a:custGeom>
            <a:grpFill/>
            <a:ln w="3175" cap="flat">
              <a:solidFill>
                <a:srgbClr val="F3F3F3"/>
              </a:solidFill>
              <a:prstDash val="solid"/>
              <a:miter/>
            </a:ln>
          </p:spPr>
          <p:txBody>
            <a:bodyPr rtlCol="0" anchor="ctr"/>
            <a:lstStyle/>
            <a:p>
              <a:endParaRPr lang="pt-PT"/>
            </a:p>
          </p:txBody>
        </p:sp>
        <p:sp>
          <p:nvSpPr>
            <p:cNvPr id="320" name="Forma livre: Forma 319">
              <a:extLst>
                <a:ext uri="{FF2B5EF4-FFF2-40B4-BE49-F238E27FC236}">
                  <a16:creationId xmlns:a16="http://schemas.microsoft.com/office/drawing/2014/main" id="{1A2346E2-C0EC-4FB2-A069-46C8624DB7ED}"/>
                </a:ext>
              </a:extLst>
            </p:cNvPr>
            <p:cNvSpPr/>
            <p:nvPr/>
          </p:nvSpPr>
          <p:spPr>
            <a:xfrm>
              <a:off x="9467011" y="943002"/>
              <a:ext cx="62019" cy="31199"/>
            </a:xfrm>
            <a:custGeom>
              <a:avLst/>
              <a:gdLst>
                <a:gd name="connsiteX0" fmla="*/ 20929 w 62019"/>
                <a:gd name="connsiteY0" fmla="*/ 6500 h 31199"/>
                <a:gd name="connsiteX1" fmla="*/ 949 w 62019"/>
                <a:gd name="connsiteY1" fmla="*/ 23782 h 31199"/>
                <a:gd name="connsiteX2" fmla="*/ 61982 w 62019"/>
                <a:gd name="connsiteY2" fmla="*/ 12917 h 31199"/>
                <a:gd name="connsiteX3" fmla="*/ 20929 w 62019"/>
                <a:gd name="connsiteY3" fmla="*/ 6500 h 31199"/>
              </a:gdLst>
              <a:ahLst/>
              <a:cxnLst>
                <a:cxn ang="0">
                  <a:pos x="connsiteX0" y="connsiteY0"/>
                </a:cxn>
                <a:cxn ang="0">
                  <a:pos x="connsiteX1" y="connsiteY1"/>
                </a:cxn>
                <a:cxn ang="0">
                  <a:pos x="connsiteX2" y="connsiteY2"/>
                </a:cxn>
                <a:cxn ang="0">
                  <a:pos x="connsiteX3" y="connsiteY3"/>
                </a:cxn>
              </a:cxnLst>
              <a:rect l="l" t="t" r="r" b="b"/>
              <a:pathLst>
                <a:path w="62019" h="31199">
                  <a:moveTo>
                    <a:pt x="20929" y="6500"/>
                  </a:moveTo>
                  <a:cubicBezTo>
                    <a:pt x="16918" y="15104"/>
                    <a:pt x="-4811" y="15688"/>
                    <a:pt x="949" y="23782"/>
                  </a:cubicBezTo>
                  <a:cubicBezTo>
                    <a:pt x="10939" y="37782"/>
                    <a:pt x="60961" y="30271"/>
                    <a:pt x="61982" y="12917"/>
                  </a:cubicBezTo>
                  <a:cubicBezTo>
                    <a:pt x="63002" y="-4438"/>
                    <a:pt x="24939" y="-2177"/>
                    <a:pt x="20929" y="6500"/>
                  </a:cubicBezTo>
                  <a:close/>
                </a:path>
              </a:pathLst>
            </a:custGeom>
            <a:grpFill/>
            <a:ln w="3175" cap="flat">
              <a:solidFill>
                <a:srgbClr val="F3F3F3"/>
              </a:solidFill>
              <a:prstDash val="solid"/>
              <a:miter/>
            </a:ln>
          </p:spPr>
          <p:txBody>
            <a:bodyPr rtlCol="0" anchor="ctr"/>
            <a:lstStyle/>
            <a:p>
              <a:endParaRPr lang="pt-PT"/>
            </a:p>
          </p:txBody>
        </p:sp>
        <p:sp>
          <p:nvSpPr>
            <p:cNvPr id="321" name="Forma livre: Forma 320">
              <a:extLst>
                <a:ext uri="{FF2B5EF4-FFF2-40B4-BE49-F238E27FC236}">
                  <a16:creationId xmlns:a16="http://schemas.microsoft.com/office/drawing/2014/main" id="{3ACE1E75-55EE-406F-940F-B55823CF3B0B}"/>
                </a:ext>
              </a:extLst>
            </p:cNvPr>
            <p:cNvSpPr/>
            <p:nvPr/>
          </p:nvSpPr>
          <p:spPr>
            <a:xfrm>
              <a:off x="7563642" y="412333"/>
              <a:ext cx="119466" cy="47373"/>
            </a:xfrm>
            <a:custGeom>
              <a:avLst/>
              <a:gdLst>
                <a:gd name="connsiteX0" fmla="*/ 119270 w 119466"/>
                <a:gd name="connsiteY0" fmla="*/ 24114 h 47373"/>
                <a:gd name="connsiteX1" fmla="*/ 60935 w 119466"/>
                <a:gd name="connsiteY1" fmla="*/ 7926 h 47373"/>
                <a:gd name="connsiteX2" fmla="*/ 36945 w 119466"/>
                <a:gd name="connsiteY2" fmla="*/ 13322 h 47373"/>
                <a:gd name="connsiteX3" fmla="*/ 923 w 119466"/>
                <a:gd name="connsiteY3" fmla="*/ 36000 h 47373"/>
                <a:gd name="connsiteX4" fmla="*/ 119270 w 119466"/>
                <a:gd name="connsiteY4" fmla="*/ 24114 h 4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66" h="47373">
                  <a:moveTo>
                    <a:pt x="119270" y="24114"/>
                  </a:moveTo>
                  <a:cubicBezTo>
                    <a:pt x="122260" y="1436"/>
                    <a:pt x="87259" y="19812"/>
                    <a:pt x="60935" y="7926"/>
                  </a:cubicBezTo>
                  <a:cubicBezTo>
                    <a:pt x="34612" y="-3960"/>
                    <a:pt x="19590" y="-3085"/>
                    <a:pt x="36945" y="13322"/>
                  </a:cubicBezTo>
                  <a:cubicBezTo>
                    <a:pt x="44965" y="20614"/>
                    <a:pt x="-7609" y="26812"/>
                    <a:pt x="923" y="36000"/>
                  </a:cubicBezTo>
                  <a:cubicBezTo>
                    <a:pt x="20247" y="56563"/>
                    <a:pt x="116426" y="46791"/>
                    <a:pt x="119270" y="24114"/>
                  </a:cubicBezTo>
                  <a:close/>
                </a:path>
              </a:pathLst>
            </a:custGeom>
            <a:grpFill/>
            <a:ln w="3175" cap="flat">
              <a:solidFill>
                <a:srgbClr val="F3F3F3"/>
              </a:solidFill>
              <a:prstDash val="solid"/>
              <a:miter/>
            </a:ln>
          </p:spPr>
          <p:txBody>
            <a:bodyPr rtlCol="0" anchor="ctr"/>
            <a:lstStyle/>
            <a:p>
              <a:endParaRPr lang="pt-PT"/>
            </a:p>
          </p:txBody>
        </p:sp>
        <p:sp>
          <p:nvSpPr>
            <p:cNvPr id="322" name="Forma livre: Forma 321">
              <a:extLst>
                <a:ext uri="{FF2B5EF4-FFF2-40B4-BE49-F238E27FC236}">
                  <a16:creationId xmlns:a16="http://schemas.microsoft.com/office/drawing/2014/main" id="{62471D12-115A-45A4-8677-4487DE156CBB}"/>
                </a:ext>
              </a:extLst>
            </p:cNvPr>
            <p:cNvSpPr/>
            <p:nvPr/>
          </p:nvSpPr>
          <p:spPr>
            <a:xfrm>
              <a:off x="7465630" y="761309"/>
              <a:ext cx="600615" cy="454752"/>
            </a:xfrm>
            <a:custGeom>
              <a:avLst/>
              <a:gdLst>
                <a:gd name="connsiteX0" fmla="*/ 594489 w 600615"/>
                <a:gd name="connsiteY0" fmla="*/ 6699 h 454752"/>
                <a:gd name="connsiteX1" fmla="*/ 490434 w 600615"/>
                <a:gd name="connsiteY1" fmla="*/ 28575 h 454752"/>
                <a:gd name="connsiteX2" fmla="*/ 435454 w 600615"/>
                <a:gd name="connsiteY2" fmla="*/ 42575 h 454752"/>
                <a:gd name="connsiteX3" fmla="*/ 384994 w 600615"/>
                <a:gd name="connsiteY3" fmla="*/ 54534 h 454752"/>
                <a:gd name="connsiteX4" fmla="*/ 364067 w 600615"/>
                <a:gd name="connsiteY4" fmla="*/ 56502 h 454752"/>
                <a:gd name="connsiteX5" fmla="*/ 358890 w 600615"/>
                <a:gd name="connsiteY5" fmla="*/ 55846 h 454752"/>
                <a:gd name="connsiteX6" fmla="*/ 332274 w 600615"/>
                <a:gd name="connsiteY6" fmla="*/ 59638 h 454752"/>
                <a:gd name="connsiteX7" fmla="*/ 305003 w 600615"/>
                <a:gd name="connsiteY7" fmla="*/ 69555 h 454752"/>
                <a:gd name="connsiteX8" fmla="*/ 303690 w 600615"/>
                <a:gd name="connsiteY8" fmla="*/ 69555 h 454752"/>
                <a:gd name="connsiteX9" fmla="*/ 282835 w 600615"/>
                <a:gd name="connsiteY9" fmla="*/ 75388 h 454752"/>
                <a:gd name="connsiteX10" fmla="*/ 275543 w 600615"/>
                <a:gd name="connsiteY10" fmla="*/ 76263 h 454752"/>
                <a:gd name="connsiteX11" fmla="*/ 215093 w 600615"/>
                <a:gd name="connsiteY11" fmla="*/ 120671 h 454752"/>
                <a:gd name="connsiteX12" fmla="*/ 178197 w 600615"/>
                <a:gd name="connsiteY12" fmla="*/ 126869 h 454752"/>
                <a:gd name="connsiteX13" fmla="*/ 163613 w 600615"/>
                <a:gd name="connsiteY13" fmla="*/ 140505 h 454752"/>
                <a:gd name="connsiteX14" fmla="*/ 168717 w 600615"/>
                <a:gd name="connsiteY14" fmla="*/ 148453 h 454752"/>
                <a:gd name="connsiteX15" fmla="*/ 149758 w 600615"/>
                <a:gd name="connsiteY15" fmla="*/ 172151 h 454752"/>
                <a:gd name="connsiteX16" fmla="*/ 139769 w 600615"/>
                <a:gd name="connsiteY16" fmla="*/ 195923 h 454752"/>
                <a:gd name="connsiteX17" fmla="*/ 112059 w 600615"/>
                <a:gd name="connsiteY17" fmla="*/ 211892 h 454752"/>
                <a:gd name="connsiteX18" fmla="*/ 107611 w 600615"/>
                <a:gd name="connsiteY18" fmla="*/ 224653 h 454752"/>
                <a:gd name="connsiteX19" fmla="*/ 99882 w 600615"/>
                <a:gd name="connsiteY19" fmla="*/ 236247 h 454752"/>
                <a:gd name="connsiteX20" fmla="*/ 106736 w 600615"/>
                <a:gd name="connsiteY20" fmla="*/ 238070 h 454752"/>
                <a:gd name="connsiteX21" fmla="*/ 97694 w 600615"/>
                <a:gd name="connsiteY21" fmla="*/ 258633 h 454752"/>
                <a:gd name="connsiteX22" fmla="*/ 67725 w 600615"/>
                <a:gd name="connsiteY22" fmla="*/ 274821 h 454752"/>
                <a:gd name="connsiteX23" fmla="*/ 43661 w 600615"/>
                <a:gd name="connsiteY23" fmla="*/ 293124 h 454752"/>
                <a:gd name="connsiteX24" fmla="*/ 38485 w 600615"/>
                <a:gd name="connsiteY24" fmla="*/ 293853 h 454752"/>
                <a:gd name="connsiteX25" fmla="*/ 38485 w 600615"/>
                <a:gd name="connsiteY25" fmla="*/ 297644 h 454752"/>
                <a:gd name="connsiteX26" fmla="*/ 55037 w 600615"/>
                <a:gd name="connsiteY26" fmla="*/ 317989 h 454752"/>
                <a:gd name="connsiteX27" fmla="*/ 35058 w 600615"/>
                <a:gd name="connsiteY27" fmla="*/ 339864 h 454752"/>
                <a:gd name="connsiteX28" fmla="*/ 12671 w 600615"/>
                <a:gd name="connsiteY28" fmla="*/ 350000 h 454752"/>
                <a:gd name="connsiteX29" fmla="*/ 8369 w 600615"/>
                <a:gd name="connsiteY29" fmla="*/ 367865 h 454752"/>
                <a:gd name="connsiteX30" fmla="*/ -17 w 600615"/>
                <a:gd name="connsiteY30" fmla="*/ 382084 h 454752"/>
                <a:gd name="connsiteX31" fmla="*/ 27037 w 600615"/>
                <a:gd name="connsiteY31" fmla="*/ 385293 h 454752"/>
                <a:gd name="connsiteX32" fmla="*/ 33016 w 600615"/>
                <a:gd name="connsiteY32" fmla="*/ 412273 h 454752"/>
                <a:gd name="connsiteX33" fmla="*/ 46068 w 600615"/>
                <a:gd name="connsiteY33" fmla="*/ 400387 h 454752"/>
                <a:gd name="connsiteX34" fmla="*/ 73048 w 600615"/>
                <a:gd name="connsiteY34" fmla="*/ 420877 h 454752"/>
                <a:gd name="connsiteX35" fmla="*/ 116070 w 600615"/>
                <a:gd name="connsiteY35" fmla="*/ 446836 h 454752"/>
                <a:gd name="connsiteX36" fmla="*/ 204155 w 600615"/>
                <a:gd name="connsiteY36" fmla="*/ 446836 h 454752"/>
                <a:gd name="connsiteX37" fmla="*/ 158144 w 600615"/>
                <a:gd name="connsiteY37" fmla="*/ 402502 h 454752"/>
                <a:gd name="connsiteX38" fmla="*/ 146113 w 600615"/>
                <a:gd name="connsiteY38" fmla="*/ 323676 h 454752"/>
                <a:gd name="connsiteX39" fmla="*/ 173092 w 600615"/>
                <a:gd name="connsiteY39" fmla="*/ 281602 h 454752"/>
                <a:gd name="connsiteX40" fmla="*/ 189281 w 600615"/>
                <a:gd name="connsiteY40" fmla="*/ 257831 h 454752"/>
                <a:gd name="connsiteX41" fmla="*/ 190229 w 600615"/>
                <a:gd name="connsiteY41" fmla="*/ 210361 h 454752"/>
                <a:gd name="connsiteX42" fmla="*/ 242220 w 600615"/>
                <a:gd name="connsiteY42" fmla="*/ 183527 h 454752"/>
                <a:gd name="connsiteX43" fmla="*/ 242220 w 600615"/>
                <a:gd name="connsiteY43" fmla="*/ 183527 h 454752"/>
                <a:gd name="connsiteX44" fmla="*/ 264095 w 600615"/>
                <a:gd name="connsiteY44" fmla="*/ 177766 h 454752"/>
                <a:gd name="connsiteX45" fmla="*/ 267595 w 600615"/>
                <a:gd name="connsiteY45" fmla="*/ 176454 h 454752"/>
                <a:gd name="connsiteX46" fmla="*/ 274230 w 600615"/>
                <a:gd name="connsiteY46" fmla="*/ 171641 h 454752"/>
                <a:gd name="connsiteX47" fmla="*/ 284293 w 600615"/>
                <a:gd name="connsiteY47" fmla="*/ 165370 h 454752"/>
                <a:gd name="connsiteX48" fmla="*/ 311127 w 600615"/>
                <a:gd name="connsiteY48" fmla="*/ 158078 h 454752"/>
                <a:gd name="connsiteX49" fmla="*/ 319294 w 600615"/>
                <a:gd name="connsiteY49" fmla="*/ 149109 h 454752"/>
                <a:gd name="connsiteX50" fmla="*/ 507425 w 600615"/>
                <a:gd name="connsiteY50" fmla="*/ 72399 h 454752"/>
                <a:gd name="connsiteX51" fmla="*/ 594489 w 600615"/>
                <a:gd name="connsiteY51" fmla="*/ 6699 h 454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600615" h="454752">
                  <a:moveTo>
                    <a:pt x="594489" y="6699"/>
                  </a:moveTo>
                  <a:cubicBezTo>
                    <a:pt x="571520" y="-12697"/>
                    <a:pt x="506477" y="13991"/>
                    <a:pt x="490434" y="28575"/>
                  </a:cubicBezTo>
                  <a:cubicBezTo>
                    <a:pt x="474392" y="43158"/>
                    <a:pt x="451423" y="32877"/>
                    <a:pt x="435454" y="42575"/>
                  </a:cubicBezTo>
                  <a:cubicBezTo>
                    <a:pt x="420141" y="51289"/>
                    <a:pt x="402641" y="55438"/>
                    <a:pt x="384994" y="54534"/>
                  </a:cubicBezTo>
                  <a:cubicBezTo>
                    <a:pt x="378285" y="57035"/>
                    <a:pt x="371066" y="57713"/>
                    <a:pt x="364067" y="56502"/>
                  </a:cubicBezTo>
                  <a:lnTo>
                    <a:pt x="358890" y="55846"/>
                  </a:lnTo>
                  <a:cubicBezTo>
                    <a:pt x="349847" y="55576"/>
                    <a:pt x="340878" y="56860"/>
                    <a:pt x="332274" y="59638"/>
                  </a:cubicBezTo>
                  <a:cubicBezTo>
                    <a:pt x="325346" y="67163"/>
                    <a:pt x="315138" y="70860"/>
                    <a:pt x="305003" y="69555"/>
                  </a:cubicBezTo>
                  <a:lnTo>
                    <a:pt x="303690" y="69555"/>
                  </a:lnTo>
                  <a:cubicBezTo>
                    <a:pt x="296909" y="72071"/>
                    <a:pt x="289908" y="74017"/>
                    <a:pt x="282835" y="75388"/>
                  </a:cubicBezTo>
                  <a:cubicBezTo>
                    <a:pt x="280429" y="75811"/>
                    <a:pt x="278022" y="76103"/>
                    <a:pt x="275543" y="76263"/>
                  </a:cubicBezTo>
                  <a:cubicBezTo>
                    <a:pt x="254616" y="89994"/>
                    <a:pt x="234417" y="104818"/>
                    <a:pt x="215093" y="120671"/>
                  </a:cubicBezTo>
                  <a:cubicBezTo>
                    <a:pt x="204666" y="128830"/>
                    <a:pt x="190739" y="131164"/>
                    <a:pt x="178197" y="126869"/>
                  </a:cubicBezTo>
                  <a:cubicBezTo>
                    <a:pt x="173311" y="131390"/>
                    <a:pt x="168425" y="135911"/>
                    <a:pt x="163613" y="140505"/>
                  </a:cubicBezTo>
                  <a:cubicBezTo>
                    <a:pt x="164779" y="143480"/>
                    <a:pt x="166457" y="146185"/>
                    <a:pt x="168717" y="148453"/>
                  </a:cubicBezTo>
                  <a:cubicBezTo>
                    <a:pt x="182718" y="162453"/>
                    <a:pt x="142759" y="163547"/>
                    <a:pt x="149758" y="172151"/>
                  </a:cubicBezTo>
                  <a:cubicBezTo>
                    <a:pt x="156758" y="180756"/>
                    <a:pt x="134737" y="186225"/>
                    <a:pt x="139769" y="195923"/>
                  </a:cubicBezTo>
                  <a:cubicBezTo>
                    <a:pt x="144800" y="205621"/>
                    <a:pt x="126789" y="208757"/>
                    <a:pt x="112059" y="211892"/>
                  </a:cubicBezTo>
                  <a:cubicBezTo>
                    <a:pt x="111184" y="216340"/>
                    <a:pt x="109726" y="220642"/>
                    <a:pt x="107611" y="224653"/>
                  </a:cubicBezTo>
                  <a:cubicBezTo>
                    <a:pt x="105424" y="228744"/>
                    <a:pt x="102798" y="232623"/>
                    <a:pt x="99882" y="236247"/>
                  </a:cubicBezTo>
                  <a:cubicBezTo>
                    <a:pt x="101996" y="237377"/>
                    <a:pt x="104330" y="238004"/>
                    <a:pt x="106736" y="238070"/>
                  </a:cubicBezTo>
                  <a:cubicBezTo>
                    <a:pt x="125695" y="239164"/>
                    <a:pt x="95725" y="242372"/>
                    <a:pt x="97694" y="258633"/>
                  </a:cubicBezTo>
                  <a:cubicBezTo>
                    <a:pt x="99663" y="274894"/>
                    <a:pt x="66704" y="264029"/>
                    <a:pt x="67725" y="274821"/>
                  </a:cubicBezTo>
                  <a:cubicBezTo>
                    <a:pt x="68746" y="285613"/>
                    <a:pt x="62693" y="293124"/>
                    <a:pt x="43661" y="293124"/>
                  </a:cubicBezTo>
                  <a:cubicBezTo>
                    <a:pt x="41911" y="293036"/>
                    <a:pt x="40161" y="293284"/>
                    <a:pt x="38485" y="293853"/>
                  </a:cubicBezTo>
                  <a:cubicBezTo>
                    <a:pt x="38557" y="295114"/>
                    <a:pt x="38557" y="296383"/>
                    <a:pt x="38485" y="297644"/>
                  </a:cubicBezTo>
                  <a:cubicBezTo>
                    <a:pt x="42057" y="302457"/>
                    <a:pt x="53797" y="310405"/>
                    <a:pt x="55037" y="317989"/>
                  </a:cubicBezTo>
                  <a:cubicBezTo>
                    <a:pt x="57079" y="329874"/>
                    <a:pt x="36006" y="321197"/>
                    <a:pt x="35058" y="339864"/>
                  </a:cubicBezTo>
                  <a:cubicBezTo>
                    <a:pt x="34474" y="349927"/>
                    <a:pt x="23391" y="348979"/>
                    <a:pt x="12671" y="350000"/>
                  </a:cubicBezTo>
                  <a:cubicBezTo>
                    <a:pt x="11286" y="355979"/>
                    <a:pt x="9973" y="361959"/>
                    <a:pt x="8369" y="367865"/>
                  </a:cubicBezTo>
                  <a:cubicBezTo>
                    <a:pt x="6838" y="373247"/>
                    <a:pt x="3921" y="378139"/>
                    <a:pt x="-17" y="382084"/>
                  </a:cubicBezTo>
                  <a:cubicBezTo>
                    <a:pt x="8807" y="384542"/>
                    <a:pt x="17922" y="385621"/>
                    <a:pt x="27037" y="385293"/>
                  </a:cubicBezTo>
                  <a:cubicBezTo>
                    <a:pt x="43005" y="386314"/>
                    <a:pt x="21057" y="402502"/>
                    <a:pt x="33016" y="412273"/>
                  </a:cubicBezTo>
                  <a:cubicBezTo>
                    <a:pt x="44974" y="422044"/>
                    <a:pt x="54016" y="418689"/>
                    <a:pt x="46068" y="400387"/>
                  </a:cubicBezTo>
                  <a:cubicBezTo>
                    <a:pt x="38120" y="382084"/>
                    <a:pt x="88070" y="406877"/>
                    <a:pt x="73048" y="420877"/>
                  </a:cubicBezTo>
                  <a:cubicBezTo>
                    <a:pt x="58027" y="434877"/>
                    <a:pt x="97038" y="445742"/>
                    <a:pt x="116070" y="446836"/>
                  </a:cubicBezTo>
                  <a:cubicBezTo>
                    <a:pt x="135102" y="447930"/>
                    <a:pt x="202551" y="463826"/>
                    <a:pt x="204155" y="446836"/>
                  </a:cubicBezTo>
                  <a:cubicBezTo>
                    <a:pt x="205176" y="436044"/>
                    <a:pt x="179145" y="426273"/>
                    <a:pt x="158144" y="402502"/>
                  </a:cubicBezTo>
                  <a:cubicBezTo>
                    <a:pt x="137144" y="378730"/>
                    <a:pt x="122122" y="339864"/>
                    <a:pt x="146113" y="323676"/>
                  </a:cubicBezTo>
                  <a:cubicBezTo>
                    <a:pt x="170103" y="307488"/>
                    <a:pt x="149102" y="299905"/>
                    <a:pt x="173092" y="281602"/>
                  </a:cubicBezTo>
                  <a:cubicBezTo>
                    <a:pt x="181186" y="275871"/>
                    <a:pt x="186874" y="267434"/>
                    <a:pt x="189281" y="257831"/>
                  </a:cubicBezTo>
                  <a:cubicBezTo>
                    <a:pt x="176738" y="245216"/>
                    <a:pt x="172947" y="225455"/>
                    <a:pt x="190229" y="210361"/>
                  </a:cubicBezTo>
                  <a:cubicBezTo>
                    <a:pt x="205249" y="197549"/>
                    <a:pt x="223042" y="188369"/>
                    <a:pt x="242220" y="183527"/>
                  </a:cubicBezTo>
                  <a:lnTo>
                    <a:pt x="242220" y="183527"/>
                  </a:lnTo>
                  <a:cubicBezTo>
                    <a:pt x="239959" y="177037"/>
                    <a:pt x="252866" y="180829"/>
                    <a:pt x="264095" y="177766"/>
                  </a:cubicBezTo>
                  <a:cubicBezTo>
                    <a:pt x="265261" y="177329"/>
                    <a:pt x="266428" y="176964"/>
                    <a:pt x="267595" y="176454"/>
                  </a:cubicBezTo>
                  <a:cubicBezTo>
                    <a:pt x="270147" y="175367"/>
                    <a:pt x="272407" y="173719"/>
                    <a:pt x="274230" y="171641"/>
                  </a:cubicBezTo>
                  <a:cubicBezTo>
                    <a:pt x="276928" y="168666"/>
                    <a:pt x="280429" y="166493"/>
                    <a:pt x="284293" y="165370"/>
                  </a:cubicBezTo>
                  <a:cubicBezTo>
                    <a:pt x="291804" y="159252"/>
                    <a:pt x="301575" y="156598"/>
                    <a:pt x="311127" y="158078"/>
                  </a:cubicBezTo>
                  <a:cubicBezTo>
                    <a:pt x="314773" y="156066"/>
                    <a:pt x="317617" y="152916"/>
                    <a:pt x="319294" y="149109"/>
                  </a:cubicBezTo>
                  <a:cubicBezTo>
                    <a:pt x="327242" y="130734"/>
                    <a:pt x="442308" y="88587"/>
                    <a:pt x="507425" y="72399"/>
                  </a:cubicBezTo>
                  <a:cubicBezTo>
                    <a:pt x="572541" y="56211"/>
                    <a:pt x="617532" y="26168"/>
                    <a:pt x="594489" y="6699"/>
                  </a:cubicBezTo>
                  <a:close/>
                </a:path>
              </a:pathLst>
            </a:custGeom>
            <a:grpFill/>
            <a:ln w="3175" cap="flat">
              <a:solidFill>
                <a:srgbClr val="F3F3F3"/>
              </a:solidFill>
              <a:prstDash val="solid"/>
              <a:miter/>
            </a:ln>
          </p:spPr>
          <p:txBody>
            <a:bodyPr rtlCol="0" anchor="ctr"/>
            <a:lstStyle/>
            <a:p>
              <a:endParaRPr lang="pt-PT"/>
            </a:p>
          </p:txBody>
        </p:sp>
        <p:sp>
          <p:nvSpPr>
            <p:cNvPr id="323" name="Forma livre: Forma 322">
              <a:extLst>
                <a:ext uri="{FF2B5EF4-FFF2-40B4-BE49-F238E27FC236}">
                  <a16:creationId xmlns:a16="http://schemas.microsoft.com/office/drawing/2014/main" id="{E5FF6323-309F-41C4-9223-8C957D9E8F97}"/>
                </a:ext>
              </a:extLst>
            </p:cNvPr>
            <p:cNvSpPr/>
            <p:nvPr/>
          </p:nvSpPr>
          <p:spPr>
            <a:xfrm>
              <a:off x="7498247" y="481263"/>
              <a:ext cx="43292" cy="17726"/>
            </a:xfrm>
            <a:custGeom>
              <a:avLst/>
              <a:gdLst>
                <a:gd name="connsiteX0" fmla="*/ 43276 w 43292"/>
                <a:gd name="connsiteY0" fmla="*/ 7029 h 17726"/>
                <a:gd name="connsiteX1" fmla="*/ 1274 w 43292"/>
                <a:gd name="connsiteY1" fmla="*/ 12425 h 17726"/>
                <a:gd name="connsiteX2" fmla="*/ 43276 w 43292"/>
                <a:gd name="connsiteY2" fmla="*/ 7029 h 17726"/>
              </a:gdLst>
              <a:ahLst/>
              <a:cxnLst>
                <a:cxn ang="0">
                  <a:pos x="connsiteX0" y="connsiteY0"/>
                </a:cxn>
                <a:cxn ang="0">
                  <a:pos x="connsiteX1" y="connsiteY1"/>
                </a:cxn>
                <a:cxn ang="0">
                  <a:pos x="connsiteX2" y="connsiteY2"/>
                </a:cxn>
              </a:cxnLst>
              <a:rect l="l" t="t" r="r" b="b"/>
              <a:pathLst>
                <a:path w="43292" h="17726">
                  <a:moveTo>
                    <a:pt x="43276" y="7029"/>
                  </a:moveTo>
                  <a:cubicBezTo>
                    <a:pt x="43276" y="-10253"/>
                    <a:pt x="-8788" y="8779"/>
                    <a:pt x="1274" y="12425"/>
                  </a:cubicBezTo>
                  <a:cubicBezTo>
                    <a:pt x="11337" y="16071"/>
                    <a:pt x="43276" y="24311"/>
                    <a:pt x="43276" y="7029"/>
                  </a:cubicBezTo>
                  <a:close/>
                </a:path>
              </a:pathLst>
            </a:custGeom>
            <a:grpFill/>
            <a:ln w="3175" cap="flat">
              <a:solidFill>
                <a:srgbClr val="F3F3F3"/>
              </a:solidFill>
              <a:prstDash val="solid"/>
              <a:miter/>
            </a:ln>
          </p:spPr>
          <p:txBody>
            <a:bodyPr rtlCol="0" anchor="ctr"/>
            <a:lstStyle/>
            <a:p>
              <a:endParaRPr lang="pt-PT"/>
            </a:p>
          </p:txBody>
        </p:sp>
        <p:sp>
          <p:nvSpPr>
            <p:cNvPr id="324" name="Forma livre: Forma 323">
              <a:extLst>
                <a:ext uri="{FF2B5EF4-FFF2-40B4-BE49-F238E27FC236}">
                  <a16:creationId xmlns:a16="http://schemas.microsoft.com/office/drawing/2014/main" id="{20F0716C-817B-460E-8582-3B3A1AAD8C79}"/>
                </a:ext>
              </a:extLst>
            </p:cNvPr>
            <p:cNvSpPr/>
            <p:nvPr/>
          </p:nvSpPr>
          <p:spPr>
            <a:xfrm>
              <a:off x="6135521" y="4181903"/>
              <a:ext cx="620100" cy="690925"/>
            </a:xfrm>
            <a:custGeom>
              <a:avLst/>
              <a:gdLst>
                <a:gd name="connsiteX0" fmla="*/ 567436 w 620100"/>
                <a:gd name="connsiteY0" fmla="*/ 455679 h 690925"/>
                <a:gd name="connsiteX1" fmla="*/ 552415 w 620100"/>
                <a:gd name="connsiteY1" fmla="*/ 320415 h 690925"/>
                <a:gd name="connsiteX2" fmla="*/ 555551 w 620100"/>
                <a:gd name="connsiteY2" fmla="*/ 323769 h 690925"/>
                <a:gd name="connsiteX3" fmla="*/ 553874 w 620100"/>
                <a:gd name="connsiteY3" fmla="*/ 296060 h 690925"/>
                <a:gd name="connsiteX4" fmla="*/ 551686 w 620100"/>
                <a:gd name="connsiteY4" fmla="*/ 295331 h 690925"/>
                <a:gd name="connsiteX5" fmla="*/ 544904 w 620100"/>
                <a:gd name="connsiteY5" fmla="*/ 284758 h 690925"/>
                <a:gd name="connsiteX6" fmla="*/ 552196 w 620100"/>
                <a:gd name="connsiteY6" fmla="*/ 274185 h 690925"/>
                <a:gd name="connsiteX7" fmla="*/ 558978 w 620100"/>
                <a:gd name="connsiteY7" fmla="*/ 250705 h 690925"/>
                <a:gd name="connsiteX8" fmla="*/ 563061 w 620100"/>
                <a:gd name="connsiteY8" fmla="*/ 247278 h 690925"/>
                <a:gd name="connsiteX9" fmla="*/ 568676 w 620100"/>
                <a:gd name="connsiteY9" fmla="*/ 220735 h 690925"/>
                <a:gd name="connsiteX10" fmla="*/ 574655 w 620100"/>
                <a:gd name="connsiteY10" fmla="*/ 189162 h 690925"/>
                <a:gd name="connsiteX11" fmla="*/ 582968 w 620100"/>
                <a:gd name="connsiteY11" fmla="*/ 163203 h 690925"/>
                <a:gd name="connsiteX12" fmla="*/ 595729 w 620100"/>
                <a:gd name="connsiteY12" fmla="*/ 143004 h 690925"/>
                <a:gd name="connsiteX13" fmla="*/ 610313 w 620100"/>
                <a:gd name="connsiteY13" fmla="*/ 132431 h 690925"/>
                <a:gd name="connsiteX14" fmla="*/ 620083 w 620100"/>
                <a:gd name="connsiteY14" fmla="*/ 113836 h 690925"/>
                <a:gd name="connsiteX15" fmla="*/ 608854 w 620100"/>
                <a:gd name="connsiteY15" fmla="*/ 95971 h 690925"/>
                <a:gd name="connsiteX16" fmla="*/ 611844 w 620100"/>
                <a:gd name="connsiteY16" fmla="*/ 64397 h 690925"/>
                <a:gd name="connsiteX17" fmla="*/ 612354 w 620100"/>
                <a:gd name="connsiteY17" fmla="*/ 64397 h 690925"/>
                <a:gd name="connsiteX18" fmla="*/ 573197 w 620100"/>
                <a:gd name="connsiteY18" fmla="*/ 28741 h 690925"/>
                <a:gd name="connsiteX19" fmla="*/ 556499 w 620100"/>
                <a:gd name="connsiteY19" fmla="*/ 33334 h 690925"/>
                <a:gd name="connsiteX20" fmla="*/ 537685 w 620100"/>
                <a:gd name="connsiteY20" fmla="*/ 31001 h 690925"/>
                <a:gd name="connsiteX21" fmla="*/ 516758 w 620100"/>
                <a:gd name="connsiteY21" fmla="*/ 31001 h 690925"/>
                <a:gd name="connsiteX22" fmla="*/ 502174 w 620100"/>
                <a:gd name="connsiteY22" fmla="*/ 12917 h 690925"/>
                <a:gd name="connsiteX23" fmla="*/ 493424 w 620100"/>
                <a:gd name="connsiteY23" fmla="*/ 3438 h 690925"/>
                <a:gd name="connsiteX24" fmla="*/ 493934 w 620100"/>
                <a:gd name="connsiteY24" fmla="*/ 4896 h 690925"/>
                <a:gd name="connsiteX25" fmla="*/ 468923 w 620100"/>
                <a:gd name="connsiteY25" fmla="*/ 9417 h 690925"/>
                <a:gd name="connsiteX26" fmla="*/ 431370 w 620100"/>
                <a:gd name="connsiteY26" fmla="*/ 4896 h 690925"/>
                <a:gd name="connsiteX27" fmla="*/ 404244 w 620100"/>
                <a:gd name="connsiteY27" fmla="*/ 9417 h 690925"/>
                <a:gd name="connsiteX28" fmla="*/ 368733 w 620100"/>
                <a:gd name="connsiteY28" fmla="*/ 20646 h 690925"/>
                <a:gd name="connsiteX29" fmla="*/ 341607 w 620100"/>
                <a:gd name="connsiteY29" fmla="*/ 20646 h 690925"/>
                <a:gd name="connsiteX30" fmla="*/ 331180 w 620100"/>
                <a:gd name="connsiteY30" fmla="*/ 45439 h 690925"/>
                <a:gd name="connsiteX31" fmla="*/ 266501 w 620100"/>
                <a:gd name="connsiteY31" fmla="*/ 31949 h 690925"/>
                <a:gd name="connsiteX32" fmla="*/ 239302 w 620100"/>
                <a:gd name="connsiteY32" fmla="*/ 11677 h 690925"/>
                <a:gd name="connsiteX33" fmla="*/ 203791 w 620100"/>
                <a:gd name="connsiteY33" fmla="*/ 40845 h 690925"/>
                <a:gd name="connsiteX34" fmla="*/ 203791 w 620100"/>
                <a:gd name="connsiteY34" fmla="*/ 65345 h 690925"/>
                <a:gd name="connsiteX35" fmla="*/ 198833 w 620100"/>
                <a:gd name="connsiteY35" fmla="*/ 103190 h 690925"/>
                <a:gd name="connsiteX36" fmla="*/ 186217 w 620100"/>
                <a:gd name="connsiteY36" fmla="*/ 141618 h 690925"/>
                <a:gd name="connsiteX37" fmla="*/ 161134 w 620100"/>
                <a:gd name="connsiteY37" fmla="*/ 218402 h 690925"/>
                <a:gd name="connsiteX38" fmla="*/ 131966 w 620100"/>
                <a:gd name="connsiteY38" fmla="*/ 259017 h 690925"/>
                <a:gd name="connsiteX39" fmla="*/ 129924 w 620100"/>
                <a:gd name="connsiteY39" fmla="*/ 319978 h 690925"/>
                <a:gd name="connsiteX40" fmla="*/ 117310 w 620100"/>
                <a:gd name="connsiteY40" fmla="*/ 347103 h 690925"/>
                <a:gd name="connsiteX41" fmla="*/ 96454 w 620100"/>
                <a:gd name="connsiteY41" fmla="*/ 367447 h 690925"/>
                <a:gd name="connsiteX42" fmla="*/ 81871 w 620100"/>
                <a:gd name="connsiteY42" fmla="*/ 369708 h 690925"/>
                <a:gd name="connsiteX43" fmla="*/ 54672 w 620100"/>
                <a:gd name="connsiteY43" fmla="*/ 367447 h 690925"/>
                <a:gd name="connsiteX44" fmla="*/ 31630 w 620100"/>
                <a:gd name="connsiteY44" fmla="*/ 365114 h 690925"/>
                <a:gd name="connsiteX45" fmla="*/ -17 w 620100"/>
                <a:gd name="connsiteY45" fmla="*/ 383271 h 690925"/>
                <a:gd name="connsiteX46" fmla="*/ 12015 w 620100"/>
                <a:gd name="connsiteY46" fmla="*/ 423595 h 690925"/>
                <a:gd name="connsiteX47" fmla="*/ 12890 w 620100"/>
                <a:gd name="connsiteY47" fmla="*/ 427241 h 690925"/>
                <a:gd name="connsiteX48" fmla="*/ 31995 w 620100"/>
                <a:gd name="connsiteY48" fmla="*/ 416011 h 690925"/>
                <a:gd name="connsiteX49" fmla="*/ 141373 w 620100"/>
                <a:gd name="connsiteY49" fmla="*/ 416011 h 690925"/>
                <a:gd name="connsiteX50" fmla="*/ 147425 w 620100"/>
                <a:gd name="connsiteY50" fmla="*/ 446856 h 690925"/>
                <a:gd name="connsiteX51" fmla="*/ 160915 w 620100"/>
                <a:gd name="connsiteY51" fmla="*/ 474346 h 690925"/>
                <a:gd name="connsiteX52" fmla="*/ 189426 w 620100"/>
                <a:gd name="connsiteY52" fmla="*/ 497024 h 690925"/>
                <a:gd name="connsiteX53" fmla="*/ 228438 w 620100"/>
                <a:gd name="connsiteY53" fmla="*/ 490534 h 690925"/>
                <a:gd name="connsiteX54" fmla="*/ 241927 w 620100"/>
                <a:gd name="connsiteY54" fmla="*/ 458158 h 690925"/>
                <a:gd name="connsiteX55" fmla="*/ 268980 w 620100"/>
                <a:gd name="connsiteY55" fmla="*/ 458158 h 690925"/>
                <a:gd name="connsiteX56" fmla="*/ 285460 w 620100"/>
                <a:gd name="connsiteY56" fmla="*/ 466253 h 690925"/>
                <a:gd name="connsiteX57" fmla="*/ 307992 w 620100"/>
                <a:gd name="connsiteY57" fmla="*/ 471138 h 690925"/>
                <a:gd name="connsiteX58" fmla="*/ 313971 w 620100"/>
                <a:gd name="connsiteY58" fmla="*/ 500305 h 690925"/>
                <a:gd name="connsiteX59" fmla="*/ 309450 w 620100"/>
                <a:gd name="connsiteY59" fmla="*/ 552150 h 690925"/>
                <a:gd name="connsiteX60" fmla="*/ 326003 w 620100"/>
                <a:gd name="connsiteY60" fmla="*/ 581318 h 690925"/>
                <a:gd name="connsiteX61" fmla="*/ 326003 w 620100"/>
                <a:gd name="connsiteY61" fmla="*/ 610485 h 690925"/>
                <a:gd name="connsiteX62" fmla="*/ 344013 w 620100"/>
                <a:gd name="connsiteY62" fmla="*/ 600787 h 690925"/>
                <a:gd name="connsiteX63" fmla="*/ 373983 w 620100"/>
                <a:gd name="connsiteY63" fmla="*/ 597579 h 690925"/>
                <a:gd name="connsiteX64" fmla="*/ 383171 w 620100"/>
                <a:gd name="connsiteY64" fmla="*/ 597579 h 690925"/>
                <a:gd name="connsiteX65" fmla="*/ 392067 w 620100"/>
                <a:gd name="connsiteY65" fmla="*/ 606912 h 690925"/>
                <a:gd name="connsiteX66" fmla="*/ 401036 w 620100"/>
                <a:gd name="connsiteY66" fmla="*/ 615006 h 690925"/>
                <a:gd name="connsiteX67" fmla="*/ 422036 w 620100"/>
                <a:gd name="connsiteY67" fmla="*/ 613402 h 690925"/>
                <a:gd name="connsiteX68" fmla="*/ 432537 w 620100"/>
                <a:gd name="connsiteY68" fmla="*/ 631195 h 690925"/>
                <a:gd name="connsiteX69" fmla="*/ 461048 w 620100"/>
                <a:gd name="connsiteY69" fmla="*/ 640965 h 690925"/>
                <a:gd name="connsiteX70" fmla="*/ 476069 w 620100"/>
                <a:gd name="connsiteY70" fmla="*/ 636080 h 690925"/>
                <a:gd name="connsiteX71" fmla="*/ 488101 w 620100"/>
                <a:gd name="connsiteY71" fmla="*/ 629590 h 690925"/>
                <a:gd name="connsiteX72" fmla="*/ 506112 w 620100"/>
                <a:gd name="connsiteY72" fmla="*/ 650664 h 690925"/>
                <a:gd name="connsiteX73" fmla="*/ 531633 w 620100"/>
                <a:gd name="connsiteY73" fmla="*/ 657154 h 690925"/>
                <a:gd name="connsiteX74" fmla="*/ 545123 w 620100"/>
                <a:gd name="connsiteY74" fmla="*/ 687925 h 690925"/>
                <a:gd name="connsiteX75" fmla="*/ 569113 w 620100"/>
                <a:gd name="connsiteY75" fmla="*/ 687925 h 690925"/>
                <a:gd name="connsiteX76" fmla="*/ 575093 w 620100"/>
                <a:gd name="connsiteY76" fmla="*/ 671737 h 690925"/>
                <a:gd name="connsiteX77" fmla="*/ 570645 w 620100"/>
                <a:gd name="connsiteY77" fmla="*/ 645778 h 690925"/>
                <a:gd name="connsiteX78" fmla="*/ 548113 w 620100"/>
                <a:gd name="connsiteY78" fmla="*/ 653872 h 690925"/>
                <a:gd name="connsiteX79" fmla="*/ 525581 w 620100"/>
                <a:gd name="connsiteY79" fmla="*/ 624705 h 690925"/>
                <a:gd name="connsiteX80" fmla="*/ 532873 w 620100"/>
                <a:gd name="connsiteY80" fmla="*/ 590724 h 690925"/>
                <a:gd name="connsiteX81" fmla="*/ 534404 w 620100"/>
                <a:gd name="connsiteY81" fmla="*/ 550182 h 690925"/>
                <a:gd name="connsiteX82" fmla="*/ 538925 w 620100"/>
                <a:gd name="connsiteY82" fmla="*/ 530785 h 690925"/>
                <a:gd name="connsiteX83" fmla="*/ 547894 w 620100"/>
                <a:gd name="connsiteY83" fmla="*/ 506503 h 690925"/>
                <a:gd name="connsiteX84" fmla="*/ 588655 w 620100"/>
                <a:gd name="connsiteY84" fmla="*/ 499941 h 690925"/>
                <a:gd name="connsiteX85" fmla="*/ 589895 w 620100"/>
                <a:gd name="connsiteY85" fmla="*/ 498336 h 690925"/>
                <a:gd name="connsiteX86" fmla="*/ 592083 w 620100"/>
                <a:gd name="connsiteY86" fmla="*/ 492722 h 690925"/>
                <a:gd name="connsiteX87" fmla="*/ 567436 w 620100"/>
                <a:gd name="connsiteY87" fmla="*/ 455679 h 690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20100" h="690925">
                  <a:moveTo>
                    <a:pt x="567436" y="455679"/>
                  </a:moveTo>
                  <a:cubicBezTo>
                    <a:pt x="550884" y="445908"/>
                    <a:pt x="544175" y="323624"/>
                    <a:pt x="552415" y="320415"/>
                  </a:cubicBezTo>
                  <a:cubicBezTo>
                    <a:pt x="553509" y="319978"/>
                    <a:pt x="554530" y="321217"/>
                    <a:pt x="555551" y="323769"/>
                  </a:cubicBezTo>
                  <a:lnTo>
                    <a:pt x="553874" y="296060"/>
                  </a:lnTo>
                  <a:cubicBezTo>
                    <a:pt x="553130" y="295871"/>
                    <a:pt x="552393" y="295630"/>
                    <a:pt x="551686" y="295331"/>
                  </a:cubicBezTo>
                  <a:cubicBezTo>
                    <a:pt x="547413" y="293603"/>
                    <a:pt x="544693" y="289366"/>
                    <a:pt x="544904" y="284758"/>
                  </a:cubicBezTo>
                  <a:cubicBezTo>
                    <a:pt x="544904" y="274987"/>
                    <a:pt x="552196" y="274185"/>
                    <a:pt x="552196" y="274185"/>
                  </a:cubicBezTo>
                  <a:cubicBezTo>
                    <a:pt x="552196" y="274185"/>
                    <a:pt x="550665" y="253986"/>
                    <a:pt x="558978" y="250705"/>
                  </a:cubicBezTo>
                  <a:cubicBezTo>
                    <a:pt x="560640" y="249976"/>
                    <a:pt x="562055" y="248787"/>
                    <a:pt x="563061" y="247278"/>
                  </a:cubicBezTo>
                  <a:cubicBezTo>
                    <a:pt x="567371" y="239125"/>
                    <a:pt x="569310" y="229930"/>
                    <a:pt x="568676" y="220735"/>
                  </a:cubicBezTo>
                  <a:cubicBezTo>
                    <a:pt x="568705" y="209929"/>
                    <a:pt x="570732" y="199224"/>
                    <a:pt x="574655" y="189162"/>
                  </a:cubicBezTo>
                  <a:cubicBezTo>
                    <a:pt x="578447" y="180265"/>
                    <a:pt x="576916" y="168088"/>
                    <a:pt x="582968" y="163203"/>
                  </a:cubicBezTo>
                  <a:cubicBezTo>
                    <a:pt x="589020" y="158317"/>
                    <a:pt x="588218" y="145410"/>
                    <a:pt x="595729" y="143004"/>
                  </a:cubicBezTo>
                  <a:cubicBezTo>
                    <a:pt x="603239" y="140598"/>
                    <a:pt x="609219" y="137316"/>
                    <a:pt x="610313" y="132431"/>
                  </a:cubicBezTo>
                  <a:cubicBezTo>
                    <a:pt x="611407" y="127545"/>
                    <a:pt x="620083" y="121128"/>
                    <a:pt x="620083" y="113836"/>
                  </a:cubicBezTo>
                  <a:cubicBezTo>
                    <a:pt x="620083" y="106545"/>
                    <a:pt x="608854" y="104868"/>
                    <a:pt x="608854" y="95971"/>
                  </a:cubicBezTo>
                  <a:cubicBezTo>
                    <a:pt x="608854" y="87075"/>
                    <a:pt x="611844" y="64397"/>
                    <a:pt x="611844" y="64397"/>
                  </a:cubicBezTo>
                  <a:lnTo>
                    <a:pt x="612354" y="64397"/>
                  </a:lnTo>
                  <a:cubicBezTo>
                    <a:pt x="596166" y="48428"/>
                    <a:pt x="577499" y="31803"/>
                    <a:pt x="573197" y="28741"/>
                  </a:cubicBezTo>
                  <a:cubicBezTo>
                    <a:pt x="566999" y="24219"/>
                    <a:pt x="556499" y="33334"/>
                    <a:pt x="556499" y="33334"/>
                  </a:cubicBezTo>
                  <a:cubicBezTo>
                    <a:pt x="556499" y="33334"/>
                    <a:pt x="546071" y="21959"/>
                    <a:pt x="537685" y="31001"/>
                  </a:cubicBezTo>
                  <a:cubicBezTo>
                    <a:pt x="529300" y="40043"/>
                    <a:pt x="516758" y="31001"/>
                    <a:pt x="516758" y="31001"/>
                  </a:cubicBezTo>
                  <a:cubicBezTo>
                    <a:pt x="510283" y="26473"/>
                    <a:pt x="505222" y="20202"/>
                    <a:pt x="502174" y="12917"/>
                  </a:cubicBezTo>
                  <a:cubicBezTo>
                    <a:pt x="500577" y="8753"/>
                    <a:pt x="497449" y="5362"/>
                    <a:pt x="493424" y="3438"/>
                  </a:cubicBezTo>
                  <a:lnTo>
                    <a:pt x="493934" y="4896"/>
                  </a:lnTo>
                  <a:lnTo>
                    <a:pt x="468923" y="9417"/>
                  </a:lnTo>
                  <a:cubicBezTo>
                    <a:pt x="468923" y="9417"/>
                    <a:pt x="437641" y="-8594"/>
                    <a:pt x="431370" y="4896"/>
                  </a:cubicBezTo>
                  <a:cubicBezTo>
                    <a:pt x="425099" y="18386"/>
                    <a:pt x="418828" y="9417"/>
                    <a:pt x="404244" y="9417"/>
                  </a:cubicBezTo>
                  <a:cubicBezTo>
                    <a:pt x="391651" y="10117"/>
                    <a:pt x="379438" y="13981"/>
                    <a:pt x="368733" y="20646"/>
                  </a:cubicBezTo>
                  <a:cubicBezTo>
                    <a:pt x="360420" y="25167"/>
                    <a:pt x="347878" y="16125"/>
                    <a:pt x="341607" y="20646"/>
                  </a:cubicBezTo>
                  <a:cubicBezTo>
                    <a:pt x="335336" y="25167"/>
                    <a:pt x="331180" y="45439"/>
                    <a:pt x="331180" y="45439"/>
                  </a:cubicBezTo>
                  <a:lnTo>
                    <a:pt x="266501" y="31949"/>
                  </a:lnTo>
                  <a:cubicBezTo>
                    <a:pt x="266501" y="31949"/>
                    <a:pt x="253886" y="11677"/>
                    <a:pt x="239302" y="11677"/>
                  </a:cubicBezTo>
                  <a:cubicBezTo>
                    <a:pt x="224719" y="11677"/>
                    <a:pt x="203791" y="40845"/>
                    <a:pt x="203791" y="40845"/>
                  </a:cubicBezTo>
                  <a:lnTo>
                    <a:pt x="203791" y="65345"/>
                  </a:lnTo>
                  <a:cubicBezTo>
                    <a:pt x="206037" y="78172"/>
                    <a:pt x="204309" y="91377"/>
                    <a:pt x="198833" y="103190"/>
                  </a:cubicBezTo>
                  <a:cubicBezTo>
                    <a:pt x="192489" y="114493"/>
                    <a:pt x="186217" y="119013"/>
                    <a:pt x="186217" y="141618"/>
                  </a:cubicBezTo>
                  <a:cubicBezTo>
                    <a:pt x="186217" y="164223"/>
                    <a:pt x="161134" y="200318"/>
                    <a:pt x="161134" y="218402"/>
                  </a:cubicBezTo>
                  <a:cubicBezTo>
                    <a:pt x="161134" y="236486"/>
                    <a:pt x="131966" y="247569"/>
                    <a:pt x="131966" y="259017"/>
                  </a:cubicBezTo>
                  <a:cubicBezTo>
                    <a:pt x="131966" y="270466"/>
                    <a:pt x="129924" y="295477"/>
                    <a:pt x="129924" y="319978"/>
                  </a:cubicBezTo>
                  <a:cubicBezTo>
                    <a:pt x="129924" y="344478"/>
                    <a:pt x="117310" y="324499"/>
                    <a:pt x="117310" y="347103"/>
                  </a:cubicBezTo>
                  <a:cubicBezTo>
                    <a:pt x="117310" y="369708"/>
                    <a:pt x="106882" y="356145"/>
                    <a:pt x="96454" y="367447"/>
                  </a:cubicBezTo>
                  <a:cubicBezTo>
                    <a:pt x="86027" y="378750"/>
                    <a:pt x="81871" y="380938"/>
                    <a:pt x="81871" y="369708"/>
                  </a:cubicBezTo>
                  <a:cubicBezTo>
                    <a:pt x="81871" y="358479"/>
                    <a:pt x="67287" y="356145"/>
                    <a:pt x="54672" y="367447"/>
                  </a:cubicBezTo>
                  <a:cubicBezTo>
                    <a:pt x="42057" y="378750"/>
                    <a:pt x="37901" y="367447"/>
                    <a:pt x="31630" y="365114"/>
                  </a:cubicBezTo>
                  <a:cubicBezTo>
                    <a:pt x="28203" y="363947"/>
                    <a:pt x="13838" y="373062"/>
                    <a:pt x="-17" y="383271"/>
                  </a:cubicBezTo>
                  <a:cubicBezTo>
                    <a:pt x="5460" y="396229"/>
                    <a:pt x="9499" y="409755"/>
                    <a:pt x="12015" y="423595"/>
                  </a:cubicBezTo>
                  <a:cubicBezTo>
                    <a:pt x="12015" y="424762"/>
                    <a:pt x="12525" y="426001"/>
                    <a:pt x="12890" y="427241"/>
                  </a:cubicBezTo>
                  <a:cubicBezTo>
                    <a:pt x="18490" y="422319"/>
                    <a:pt x="24972" y="418513"/>
                    <a:pt x="31995" y="416011"/>
                  </a:cubicBezTo>
                  <a:cubicBezTo>
                    <a:pt x="42495" y="414407"/>
                    <a:pt x="141373" y="416011"/>
                    <a:pt x="141373" y="416011"/>
                  </a:cubicBezTo>
                  <a:cubicBezTo>
                    <a:pt x="146499" y="425432"/>
                    <a:pt x="148613" y="436195"/>
                    <a:pt x="147425" y="446856"/>
                  </a:cubicBezTo>
                  <a:cubicBezTo>
                    <a:pt x="144362" y="461440"/>
                    <a:pt x="153404" y="454950"/>
                    <a:pt x="160915" y="474346"/>
                  </a:cubicBezTo>
                  <a:cubicBezTo>
                    <a:pt x="168426" y="493743"/>
                    <a:pt x="174405" y="501909"/>
                    <a:pt x="189426" y="497024"/>
                  </a:cubicBezTo>
                  <a:cubicBezTo>
                    <a:pt x="204447" y="492139"/>
                    <a:pt x="222458" y="488930"/>
                    <a:pt x="228438" y="490534"/>
                  </a:cubicBezTo>
                  <a:cubicBezTo>
                    <a:pt x="234417" y="492139"/>
                    <a:pt x="232958" y="463044"/>
                    <a:pt x="241927" y="458158"/>
                  </a:cubicBezTo>
                  <a:cubicBezTo>
                    <a:pt x="250897" y="453273"/>
                    <a:pt x="268980" y="458158"/>
                    <a:pt x="268980" y="458158"/>
                  </a:cubicBezTo>
                  <a:cubicBezTo>
                    <a:pt x="268980" y="458158"/>
                    <a:pt x="270439" y="466253"/>
                    <a:pt x="285460" y="466253"/>
                  </a:cubicBezTo>
                  <a:cubicBezTo>
                    <a:pt x="300481" y="466253"/>
                    <a:pt x="307992" y="459763"/>
                    <a:pt x="307992" y="471138"/>
                  </a:cubicBezTo>
                  <a:cubicBezTo>
                    <a:pt x="307992" y="482513"/>
                    <a:pt x="309450" y="495420"/>
                    <a:pt x="313971" y="500305"/>
                  </a:cubicBezTo>
                  <a:cubicBezTo>
                    <a:pt x="318492" y="505191"/>
                    <a:pt x="302012" y="545734"/>
                    <a:pt x="309450" y="552150"/>
                  </a:cubicBezTo>
                  <a:cubicBezTo>
                    <a:pt x="316888" y="558567"/>
                    <a:pt x="327534" y="573224"/>
                    <a:pt x="326003" y="581318"/>
                  </a:cubicBezTo>
                  <a:cubicBezTo>
                    <a:pt x="324471" y="589412"/>
                    <a:pt x="320023" y="608881"/>
                    <a:pt x="326003" y="610485"/>
                  </a:cubicBezTo>
                  <a:cubicBezTo>
                    <a:pt x="331982" y="612090"/>
                    <a:pt x="333295" y="600787"/>
                    <a:pt x="344013" y="600787"/>
                  </a:cubicBezTo>
                  <a:cubicBezTo>
                    <a:pt x="354733" y="600787"/>
                    <a:pt x="363483" y="602392"/>
                    <a:pt x="373983" y="597579"/>
                  </a:cubicBezTo>
                  <a:cubicBezTo>
                    <a:pt x="376856" y="596062"/>
                    <a:pt x="380298" y="596062"/>
                    <a:pt x="383171" y="597579"/>
                  </a:cubicBezTo>
                  <a:cubicBezTo>
                    <a:pt x="386883" y="599883"/>
                    <a:pt x="389945" y="603099"/>
                    <a:pt x="392067" y="606912"/>
                  </a:cubicBezTo>
                  <a:cubicBezTo>
                    <a:pt x="392067" y="606912"/>
                    <a:pt x="395057" y="618288"/>
                    <a:pt x="401036" y="615006"/>
                  </a:cubicBezTo>
                  <a:cubicBezTo>
                    <a:pt x="407015" y="611725"/>
                    <a:pt x="423568" y="606912"/>
                    <a:pt x="422036" y="613402"/>
                  </a:cubicBezTo>
                  <a:cubicBezTo>
                    <a:pt x="420505" y="619892"/>
                    <a:pt x="426557" y="634475"/>
                    <a:pt x="432537" y="631195"/>
                  </a:cubicBezTo>
                  <a:cubicBezTo>
                    <a:pt x="438516" y="627913"/>
                    <a:pt x="453537" y="640965"/>
                    <a:pt x="461048" y="640965"/>
                  </a:cubicBezTo>
                  <a:cubicBezTo>
                    <a:pt x="468559" y="640965"/>
                    <a:pt x="476069" y="640965"/>
                    <a:pt x="476069" y="636080"/>
                  </a:cubicBezTo>
                  <a:cubicBezTo>
                    <a:pt x="476069" y="631195"/>
                    <a:pt x="485111" y="623100"/>
                    <a:pt x="488101" y="629590"/>
                  </a:cubicBezTo>
                  <a:cubicBezTo>
                    <a:pt x="491091" y="636080"/>
                    <a:pt x="498601" y="650664"/>
                    <a:pt x="506112" y="650664"/>
                  </a:cubicBezTo>
                  <a:cubicBezTo>
                    <a:pt x="513622" y="650664"/>
                    <a:pt x="531633" y="650664"/>
                    <a:pt x="531633" y="657154"/>
                  </a:cubicBezTo>
                  <a:cubicBezTo>
                    <a:pt x="532858" y="668551"/>
                    <a:pt x="537569" y="679299"/>
                    <a:pt x="545123" y="687925"/>
                  </a:cubicBezTo>
                  <a:cubicBezTo>
                    <a:pt x="552415" y="694415"/>
                    <a:pt x="569113" y="687925"/>
                    <a:pt x="569113" y="687925"/>
                  </a:cubicBezTo>
                  <a:cubicBezTo>
                    <a:pt x="573328" y="683630"/>
                    <a:pt x="575501" y="677738"/>
                    <a:pt x="575093" y="671737"/>
                  </a:cubicBezTo>
                  <a:cubicBezTo>
                    <a:pt x="575093" y="660362"/>
                    <a:pt x="575093" y="645778"/>
                    <a:pt x="570645" y="645778"/>
                  </a:cubicBezTo>
                  <a:cubicBezTo>
                    <a:pt x="566197" y="645778"/>
                    <a:pt x="558613" y="657154"/>
                    <a:pt x="548113" y="653872"/>
                  </a:cubicBezTo>
                  <a:cubicBezTo>
                    <a:pt x="537612" y="650591"/>
                    <a:pt x="530102" y="627986"/>
                    <a:pt x="525581" y="624705"/>
                  </a:cubicBezTo>
                  <a:cubicBezTo>
                    <a:pt x="521060" y="621423"/>
                    <a:pt x="532873" y="600423"/>
                    <a:pt x="532873" y="590724"/>
                  </a:cubicBezTo>
                  <a:cubicBezTo>
                    <a:pt x="532873" y="581026"/>
                    <a:pt x="540165" y="553463"/>
                    <a:pt x="534404" y="550182"/>
                  </a:cubicBezTo>
                  <a:cubicBezTo>
                    <a:pt x="528644" y="546901"/>
                    <a:pt x="531415" y="537275"/>
                    <a:pt x="538925" y="530785"/>
                  </a:cubicBezTo>
                  <a:cubicBezTo>
                    <a:pt x="546436" y="524295"/>
                    <a:pt x="535862" y="506503"/>
                    <a:pt x="547894" y="506503"/>
                  </a:cubicBezTo>
                  <a:cubicBezTo>
                    <a:pt x="559926" y="506503"/>
                    <a:pt x="582093" y="507816"/>
                    <a:pt x="588655" y="499941"/>
                  </a:cubicBezTo>
                  <a:cubicBezTo>
                    <a:pt x="589144" y="499474"/>
                    <a:pt x="589567" y="498935"/>
                    <a:pt x="589895" y="498336"/>
                  </a:cubicBezTo>
                  <a:cubicBezTo>
                    <a:pt x="590778" y="496528"/>
                    <a:pt x="591507" y="494647"/>
                    <a:pt x="592083" y="492722"/>
                  </a:cubicBezTo>
                  <a:cubicBezTo>
                    <a:pt x="584354" y="479305"/>
                    <a:pt x="576624" y="461148"/>
                    <a:pt x="567436" y="455679"/>
                  </a:cubicBezTo>
                  <a:close/>
                </a:path>
              </a:pathLst>
            </a:custGeom>
            <a:grpFill/>
            <a:ln w="3175" cap="flat">
              <a:solidFill>
                <a:srgbClr val="F3F3F3"/>
              </a:solidFill>
              <a:prstDash val="solid"/>
              <a:miter/>
            </a:ln>
          </p:spPr>
          <p:txBody>
            <a:bodyPr rtlCol="0" anchor="ctr"/>
            <a:lstStyle/>
            <a:p>
              <a:endParaRPr lang="pt-PT"/>
            </a:p>
          </p:txBody>
        </p:sp>
        <p:sp>
          <p:nvSpPr>
            <p:cNvPr id="325" name="Forma livre: Forma 324">
              <a:extLst>
                <a:ext uri="{FF2B5EF4-FFF2-40B4-BE49-F238E27FC236}">
                  <a16:creationId xmlns:a16="http://schemas.microsoft.com/office/drawing/2014/main" id="{864ACB09-8258-49BC-A7C8-AD576D008E36}"/>
                </a:ext>
              </a:extLst>
            </p:cNvPr>
            <p:cNvSpPr/>
            <p:nvPr/>
          </p:nvSpPr>
          <p:spPr>
            <a:xfrm>
              <a:off x="6687224" y="4466777"/>
              <a:ext cx="54470" cy="77002"/>
            </a:xfrm>
            <a:custGeom>
              <a:avLst/>
              <a:gdLst>
                <a:gd name="connsiteX0" fmla="*/ 3775 w 54470"/>
                <a:gd name="connsiteY0" fmla="*/ 38895 h 77002"/>
                <a:gd name="connsiteX1" fmla="*/ 12161 w 54470"/>
                <a:gd name="connsiteY1" fmla="*/ 76885 h 77002"/>
                <a:gd name="connsiteX2" fmla="*/ 26744 w 54470"/>
                <a:gd name="connsiteY2" fmla="*/ 67625 h 77002"/>
                <a:gd name="connsiteX3" fmla="*/ 54453 w 54470"/>
                <a:gd name="connsiteY3" fmla="*/ 24675 h 77002"/>
                <a:gd name="connsiteX4" fmla="*/ 45776 w 54470"/>
                <a:gd name="connsiteY4" fmla="*/ 19061 h 77002"/>
                <a:gd name="connsiteX5" fmla="*/ 44390 w 54470"/>
                <a:gd name="connsiteY5" fmla="*/ -117 h 77002"/>
                <a:gd name="connsiteX6" fmla="*/ 28494 w 54470"/>
                <a:gd name="connsiteY6" fmla="*/ 394 h 77002"/>
                <a:gd name="connsiteX7" fmla="*/ 11140 w 54470"/>
                <a:gd name="connsiteY7" fmla="*/ 11550 h 77002"/>
                <a:gd name="connsiteX8" fmla="*/ -17 w 54470"/>
                <a:gd name="connsiteY8" fmla="*/ 10457 h 77002"/>
                <a:gd name="connsiteX9" fmla="*/ 2171 w 54470"/>
                <a:gd name="connsiteY9" fmla="*/ 11186 h 77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70" h="77002">
                  <a:moveTo>
                    <a:pt x="3775" y="38895"/>
                  </a:moveTo>
                  <a:cubicBezTo>
                    <a:pt x="7472" y="51342"/>
                    <a:pt x="10279" y="64037"/>
                    <a:pt x="12161" y="76885"/>
                  </a:cubicBezTo>
                  <a:cubicBezTo>
                    <a:pt x="16813" y="73473"/>
                    <a:pt x="21683" y="70381"/>
                    <a:pt x="26744" y="67625"/>
                  </a:cubicBezTo>
                  <a:cubicBezTo>
                    <a:pt x="35422" y="63906"/>
                    <a:pt x="54453" y="24675"/>
                    <a:pt x="54453" y="24675"/>
                  </a:cubicBezTo>
                  <a:lnTo>
                    <a:pt x="45776" y="19061"/>
                  </a:lnTo>
                  <a:cubicBezTo>
                    <a:pt x="46257" y="12637"/>
                    <a:pt x="45791" y="6176"/>
                    <a:pt x="44390" y="-117"/>
                  </a:cubicBezTo>
                  <a:cubicBezTo>
                    <a:pt x="39111" y="459"/>
                    <a:pt x="33795" y="627"/>
                    <a:pt x="28494" y="394"/>
                  </a:cubicBezTo>
                  <a:cubicBezTo>
                    <a:pt x="28494" y="394"/>
                    <a:pt x="30171" y="15342"/>
                    <a:pt x="11140" y="11550"/>
                  </a:cubicBezTo>
                  <a:cubicBezTo>
                    <a:pt x="7450" y="10908"/>
                    <a:pt x="3724" y="10544"/>
                    <a:pt x="-17" y="10457"/>
                  </a:cubicBezTo>
                  <a:cubicBezTo>
                    <a:pt x="690" y="10755"/>
                    <a:pt x="1427" y="10996"/>
                    <a:pt x="2171" y="11186"/>
                  </a:cubicBezTo>
                  <a:close/>
                </a:path>
              </a:pathLst>
            </a:custGeom>
            <a:grpFill/>
            <a:ln w="3175" cap="flat">
              <a:solidFill>
                <a:srgbClr val="F3F3F3"/>
              </a:solidFill>
              <a:prstDash val="solid"/>
              <a:miter/>
            </a:ln>
          </p:spPr>
          <p:txBody>
            <a:bodyPr rtlCol="0" anchor="ctr"/>
            <a:lstStyle/>
            <a:p>
              <a:endParaRPr lang="pt-PT"/>
            </a:p>
          </p:txBody>
        </p:sp>
        <p:sp>
          <p:nvSpPr>
            <p:cNvPr id="326" name="Forma livre: Forma 325">
              <a:extLst>
                <a:ext uri="{FF2B5EF4-FFF2-40B4-BE49-F238E27FC236}">
                  <a16:creationId xmlns:a16="http://schemas.microsoft.com/office/drawing/2014/main" id="{0B5A6039-C1FD-4115-A1B9-5317F30E196A}"/>
                </a:ext>
              </a:extLst>
            </p:cNvPr>
            <p:cNvSpPr/>
            <p:nvPr/>
          </p:nvSpPr>
          <p:spPr>
            <a:xfrm>
              <a:off x="6721569" y="4786526"/>
              <a:ext cx="338342" cy="607193"/>
            </a:xfrm>
            <a:custGeom>
              <a:avLst/>
              <a:gdLst>
                <a:gd name="connsiteX0" fmla="*/ 285314 w 338342"/>
                <a:gd name="connsiteY0" fmla="*/ 202670 h 607193"/>
                <a:gd name="connsiteX1" fmla="*/ 302231 w 338342"/>
                <a:gd name="connsiteY1" fmla="*/ 181451 h 607193"/>
                <a:gd name="connsiteX2" fmla="*/ 314117 w 338342"/>
                <a:gd name="connsiteY2" fmla="*/ 176201 h 607193"/>
                <a:gd name="connsiteX3" fmla="*/ 317252 w 338342"/>
                <a:gd name="connsiteY3" fmla="*/ 160086 h 607193"/>
                <a:gd name="connsiteX4" fmla="*/ 338326 w 338342"/>
                <a:gd name="connsiteY4" fmla="*/ 137189 h 607193"/>
                <a:gd name="connsiteX5" fmla="*/ 335628 w 338342"/>
                <a:gd name="connsiteY5" fmla="*/ 124575 h 607193"/>
                <a:gd name="connsiteX6" fmla="*/ 318565 w 338342"/>
                <a:gd name="connsiteY6" fmla="*/ 28540 h 607193"/>
                <a:gd name="connsiteX7" fmla="*/ 312731 w 338342"/>
                <a:gd name="connsiteY7" fmla="*/ -117 h 607193"/>
                <a:gd name="connsiteX8" fmla="*/ 309961 w 338342"/>
                <a:gd name="connsiteY8" fmla="*/ 2508 h 607193"/>
                <a:gd name="connsiteX9" fmla="*/ 285970 w 338342"/>
                <a:gd name="connsiteY9" fmla="*/ 8998 h 607193"/>
                <a:gd name="connsiteX10" fmla="*/ 265991 w 338342"/>
                <a:gd name="connsiteY10" fmla="*/ 7905 h 607193"/>
                <a:gd name="connsiteX11" fmla="*/ 254980 w 338342"/>
                <a:gd name="connsiteY11" fmla="*/ 21978 h 607193"/>
                <a:gd name="connsiteX12" fmla="*/ 234927 w 338342"/>
                <a:gd name="connsiteY12" fmla="*/ 24092 h 607193"/>
                <a:gd name="connsiteX13" fmla="*/ 205760 w 338342"/>
                <a:gd name="connsiteY13" fmla="*/ 28395 h 607193"/>
                <a:gd name="connsiteX14" fmla="*/ 194822 w 338342"/>
                <a:gd name="connsiteY14" fmla="*/ 17676 h 607193"/>
                <a:gd name="connsiteX15" fmla="*/ 174770 w 338342"/>
                <a:gd name="connsiteY15" fmla="*/ 21978 h 607193"/>
                <a:gd name="connsiteX16" fmla="*/ 155592 w 338342"/>
                <a:gd name="connsiteY16" fmla="*/ 19790 h 607193"/>
                <a:gd name="connsiteX17" fmla="*/ 153769 w 338342"/>
                <a:gd name="connsiteY17" fmla="*/ 32478 h 607193"/>
                <a:gd name="connsiteX18" fmla="*/ 168353 w 338342"/>
                <a:gd name="connsiteY18" fmla="*/ 109699 h 607193"/>
                <a:gd name="connsiteX19" fmla="*/ 188843 w 338342"/>
                <a:gd name="connsiteY19" fmla="*/ 131064 h 607193"/>
                <a:gd name="connsiteX20" fmla="*/ 189864 w 338342"/>
                <a:gd name="connsiteY20" fmla="*/ 167523 h 607193"/>
                <a:gd name="connsiteX21" fmla="*/ 170832 w 338342"/>
                <a:gd name="connsiteY21" fmla="*/ 191295 h 607193"/>
                <a:gd name="connsiteX22" fmla="*/ 167842 w 338342"/>
                <a:gd name="connsiteY22" fmla="*/ 224765 h 607193"/>
                <a:gd name="connsiteX23" fmla="*/ 136779 w 338342"/>
                <a:gd name="connsiteY23" fmla="*/ 180503 h 607193"/>
                <a:gd name="connsiteX24" fmla="*/ 144071 w 338342"/>
                <a:gd name="connsiteY24" fmla="*/ 132960 h 607193"/>
                <a:gd name="connsiteX25" fmla="*/ 117018 w 338342"/>
                <a:gd name="connsiteY25" fmla="*/ 128658 h 607193"/>
                <a:gd name="connsiteX26" fmla="*/ 93976 w 338342"/>
                <a:gd name="connsiteY26" fmla="*/ 111376 h 607193"/>
                <a:gd name="connsiteX27" fmla="*/ -17 w 338342"/>
                <a:gd name="connsiteY27" fmla="*/ 147836 h 607193"/>
                <a:gd name="connsiteX28" fmla="*/ 7275 w 338342"/>
                <a:gd name="connsiteY28" fmla="*/ 174888 h 607193"/>
                <a:gd name="connsiteX29" fmla="*/ 5307 w 338342"/>
                <a:gd name="connsiteY29" fmla="*/ 174888 h 607193"/>
                <a:gd name="connsiteX30" fmla="*/ 10265 w 338342"/>
                <a:gd name="connsiteY30" fmla="*/ 186701 h 607193"/>
                <a:gd name="connsiteX31" fmla="*/ 54016 w 338342"/>
                <a:gd name="connsiteY31" fmla="*/ 198003 h 607193"/>
                <a:gd name="connsiteX32" fmla="*/ 93028 w 338342"/>
                <a:gd name="connsiteY32" fmla="*/ 212587 h 607193"/>
                <a:gd name="connsiteX33" fmla="*/ 94486 w 338342"/>
                <a:gd name="connsiteY33" fmla="*/ 269318 h 607193"/>
                <a:gd name="connsiteX34" fmla="*/ 85517 w 338342"/>
                <a:gd name="connsiteY34" fmla="*/ 301694 h 607193"/>
                <a:gd name="connsiteX35" fmla="*/ 96017 w 338342"/>
                <a:gd name="connsiteY35" fmla="*/ 329257 h 607193"/>
                <a:gd name="connsiteX36" fmla="*/ 78006 w 338342"/>
                <a:gd name="connsiteY36" fmla="*/ 356820 h 607193"/>
                <a:gd name="connsiteX37" fmla="*/ 68964 w 338342"/>
                <a:gd name="connsiteY37" fmla="*/ 392405 h 607193"/>
                <a:gd name="connsiteX38" fmla="*/ 34693 w 338342"/>
                <a:gd name="connsiteY38" fmla="*/ 429301 h 607193"/>
                <a:gd name="connsiteX39" fmla="*/ 36005 w 338342"/>
                <a:gd name="connsiteY39" fmla="*/ 430468 h 607193"/>
                <a:gd name="connsiteX40" fmla="*/ 57006 w 338342"/>
                <a:gd name="connsiteY40" fmla="*/ 498501 h 607193"/>
                <a:gd name="connsiteX41" fmla="*/ 59996 w 338342"/>
                <a:gd name="connsiteY41" fmla="*/ 565003 h 607193"/>
                <a:gd name="connsiteX42" fmla="*/ 63787 w 338342"/>
                <a:gd name="connsiteY42" fmla="*/ 607077 h 607193"/>
                <a:gd name="connsiteX43" fmla="*/ 88944 w 338342"/>
                <a:gd name="connsiteY43" fmla="*/ 605035 h 607193"/>
                <a:gd name="connsiteX44" fmla="*/ 90548 w 338342"/>
                <a:gd name="connsiteY44" fmla="*/ 586806 h 607193"/>
                <a:gd name="connsiteX45" fmla="*/ 77058 w 338342"/>
                <a:gd name="connsiteY45" fmla="*/ 572805 h 607193"/>
                <a:gd name="connsiteX46" fmla="*/ 129997 w 338342"/>
                <a:gd name="connsiteY46" fmla="*/ 530731 h 607193"/>
                <a:gd name="connsiteX47" fmla="*/ 172582 w 338342"/>
                <a:gd name="connsiteY47" fmla="*/ 502074 h 607193"/>
                <a:gd name="connsiteX48" fmla="*/ 173967 w 338342"/>
                <a:gd name="connsiteY48" fmla="*/ 477574 h 607193"/>
                <a:gd name="connsiteX49" fmla="*/ 156685 w 338342"/>
                <a:gd name="connsiteY49" fmla="*/ 450521 h 607193"/>
                <a:gd name="connsiteX50" fmla="*/ 153769 w 338342"/>
                <a:gd name="connsiteY50" fmla="*/ 357477 h 607193"/>
                <a:gd name="connsiteX51" fmla="*/ 153769 w 338342"/>
                <a:gd name="connsiteY51" fmla="*/ 356820 h 607193"/>
                <a:gd name="connsiteX52" fmla="*/ 159311 w 338342"/>
                <a:gd name="connsiteY52" fmla="*/ 329257 h 607193"/>
                <a:gd name="connsiteX53" fmla="*/ 160842 w 338342"/>
                <a:gd name="connsiteY53" fmla="*/ 329257 h 607193"/>
                <a:gd name="connsiteX54" fmla="*/ 190009 w 338342"/>
                <a:gd name="connsiteY54" fmla="*/ 286089 h 607193"/>
                <a:gd name="connsiteX55" fmla="*/ 201458 w 338342"/>
                <a:gd name="connsiteY55" fmla="*/ 278797 h 607193"/>
                <a:gd name="connsiteX56" fmla="*/ 228438 w 338342"/>
                <a:gd name="connsiteY56" fmla="*/ 241098 h 607193"/>
                <a:gd name="connsiteX57" fmla="*/ 243021 w 338342"/>
                <a:gd name="connsiteY57" fmla="*/ 240442 h 607193"/>
                <a:gd name="connsiteX58" fmla="*/ 248636 w 338342"/>
                <a:gd name="connsiteY58" fmla="*/ 241317 h 607193"/>
                <a:gd name="connsiteX59" fmla="*/ 288012 w 338342"/>
                <a:gd name="connsiteY59" fmla="*/ 225567 h 607193"/>
                <a:gd name="connsiteX60" fmla="*/ 285314 w 338342"/>
                <a:gd name="connsiteY60" fmla="*/ 202670 h 60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38342" h="607193">
                  <a:moveTo>
                    <a:pt x="285314" y="202670"/>
                  </a:moveTo>
                  <a:cubicBezTo>
                    <a:pt x="288056" y="193708"/>
                    <a:pt x="294108" y="186125"/>
                    <a:pt x="302231" y="181451"/>
                  </a:cubicBezTo>
                  <a:cubicBezTo>
                    <a:pt x="305979" y="179256"/>
                    <a:pt x="309968" y="177491"/>
                    <a:pt x="314117" y="176201"/>
                  </a:cubicBezTo>
                  <a:cubicBezTo>
                    <a:pt x="315283" y="170878"/>
                    <a:pt x="316304" y="165482"/>
                    <a:pt x="317252" y="160086"/>
                  </a:cubicBezTo>
                  <a:cubicBezTo>
                    <a:pt x="319819" y="149308"/>
                    <a:pt x="327796" y="140639"/>
                    <a:pt x="338326" y="137189"/>
                  </a:cubicBezTo>
                  <a:cubicBezTo>
                    <a:pt x="336663" y="133186"/>
                    <a:pt x="335752" y="128906"/>
                    <a:pt x="335628" y="124575"/>
                  </a:cubicBezTo>
                  <a:cubicBezTo>
                    <a:pt x="334461" y="91688"/>
                    <a:pt x="325784" y="60479"/>
                    <a:pt x="318565" y="28540"/>
                  </a:cubicBezTo>
                  <a:cubicBezTo>
                    <a:pt x="316450" y="18988"/>
                    <a:pt x="314627" y="9436"/>
                    <a:pt x="312731" y="-117"/>
                  </a:cubicBezTo>
                  <a:cubicBezTo>
                    <a:pt x="311660" y="583"/>
                    <a:pt x="310719" y="1473"/>
                    <a:pt x="309961" y="2508"/>
                  </a:cubicBezTo>
                  <a:cubicBezTo>
                    <a:pt x="306971" y="8998"/>
                    <a:pt x="293991" y="1415"/>
                    <a:pt x="285970" y="8998"/>
                  </a:cubicBezTo>
                  <a:cubicBezTo>
                    <a:pt x="277949" y="16582"/>
                    <a:pt x="272991" y="10092"/>
                    <a:pt x="265991" y="7905"/>
                  </a:cubicBezTo>
                  <a:cubicBezTo>
                    <a:pt x="258990" y="5717"/>
                    <a:pt x="255928" y="15197"/>
                    <a:pt x="254980" y="21978"/>
                  </a:cubicBezTo>
                  <a:cubicBezTo>
                    <a:pt x="254032" y="28759"/>
                    <a:pt x="239959" y="25186"/>
                    <a:pt x="234927" y="24092"/>
                  </a:cubicBezTo>
                  <a:cubicBezTo>
                    <a:pt x="229896" y="22998"/>
                    <a:pt x="213927" y="28395"/>
                    <a:pt x="205760" y="28395"/>
                  </a:cubicBezTo>
                  <a:cubicBezTo>
                    <a:pt x="197593" y="28395"/>
                    <a:pt x="203791" y="21103"/>
                    <a:pt x="194822" y="17676"/>
                  </a:cubicBezTo>
                  <a:cubicBezTo>
                    <a:pt x="185853" y="14249"/>
                    <a:pt x="179801" y="21978"/>
                    <a:pt x="174770" y="21978"/>
                  </a:cubicBezTo>
                  <a:cubicBezTo>
                    <a:pt x="171707" y="21978"/>
                    <a:pt x="162373" y="20738"/>
                    <a:pt x="155592" y="19790"/>
                  </a:cubicBezTo>
                  <a:cubicBezTo>
                    <a:pt x="155614" y="24085"/>
                    <a:pt x="154994" y="28358"/>
                    <a:pt x="153769" y="32478"/>
                  </a:cubicBezTo>
                  <a:cubicBezTo>
                    <a:pt x="147279" y="50781"/>
                    <a:pt x="167259" y="92199"/>
                    <a:pt x="168353" y="109699"/>
                  </a:cubicBezTo>
                  <a:cubicBezTo>
                    <a:pt x="175681" y="116327"/>
                    <a:pt x="182528" y="123466"/>
                    <a:pt x="188843" y="131064"/>
                  </a:cubicBezTo>
                  <a:cubicBezTo>
                    <a:pt x="197885" y="142950"/>
                    <a:pt x="188843" y="141856"/>
                    <a:pt x="189864" y="167523"/>
                  </a:cubicBezTo>
                  <a:cubicBezTo>
                    <a:pt x="190884" y="193191"/>
                    <a:pt x="179873" y="182691"/>
                    <a:pt x="170832" y="191295"/>
                  </a:cubicBezTo>
                  <a:cubicBezTo>
                    <a:pt x="161790" y="199899"/>
                    <a:pt x="169811" y="219369"/>
                    <a:pt x="167842" y="224765"/>
                  </a:cubicBezTo>
                  <a:cubicBezTo>
                    <a:pt x="165873" y="230161"/>
                    <a:pt x="138675" y="186993"/>
                    <a:pt x="136779" y="180503"/>
                  </a:cubicBezTo>
                  <a:cubicBezTo>
                    <a:pt x="134883" y="174013"/>
                    <a:pt x="146842" y="148054"/>
                    <a:pt x="144071" y="132960"/>
                  </a:cubicBezTo>
                  <a:cubicBezTo>
                    <a:pt x="141300" y="117866"/>
                    <a:pt x="123070" y="127564"/>
                    <a:pt x="117018" y="128658"/>
                  </a:cubicBezTo>
                  <a:cubicBezTo>
                    <a:pt x="110966" y="129751"/>
                    <a:pt x="97038" y="111376"/>
                    <a:pt x="93976" y="111376"/>
                  </a:cubicBezTo>
                  <a:cubicBezTo>
                    <a:pt x="90913" y="111376"/>
                    <a:pt x="-17" y="147836"/>
                    <a:pt x="-17" y="147836"/>
                  </a:cubicBezTo>
                  <a:lnTo>
                    <a:pt x="7275" y="174888"/>
                  </a:lnTo>
                  <a:lnTo>
                    <a:pt x="5307" y="174888"/>
                  </a:lnTo>
                  <a:lnTo>
                    <a:pt x="10265" y="186701"/>
                  </a:lnTo>
                  <a:cubicBezTo>
                    <a:pt x="10265" y="186701"/>
                    <a:pt x="40234" y="188305"/>
                    <a:pt x="54016" y="198003"/>
                  </a:cubicBezTo>
                  <a:cubicBezTo>
                    <a:pt x="67798" y="207702"/>
                    <a:pt x="88507" y="209379"/>
                    <a:pt x="93028" y="212587"/>
                  </a:cubicBezTo>
                  <a:cubicBezTo>
                    <a:pt x="97548" y="215795"/>
                    <a:pt x="93028" y="251526"/>
                    <a:pt x="94486" y="269318"/>
                  </a:cubicBezTo>
                  <a:cubicBezTo>
                    <a:pt x="95944" y="287110"/>
                    <a:pt x="76475" y="291996"/>
                    <a:pt x="85517" y="301694"/>
                  </a:cubicBezTo>
                  <a:cubicBezTo>
                    <a:pt x="94559" y="311392"/>
                    <a:pt x="90038" y="327653"/>
                    <a:pt x="96017" y="329257"/>
                  </a:cubicBezTo>
                  <a:cubicBezTo>
                    <a:pt x="101996" y="330861"/>
                    <a:pt x="85517" y="351935"/>
                    <a:pt x="78006" y="356820"/>
                  </a:cubicBezTo>
                  <a:cubicBezTo>
                    <a:pt x="70495" y="361706"/>
                    <a:pt x="78006" y="379498"/>
                    <a:pt x="68964" y="392405"/>
                  </a:cubicBezTo>
                  <a:cubicBezTo>
                    <a:pt x="63204" y="400717"/>
                    <a:pt x="46432" y="416978"/>
                    <a:pt x="34693" y="429301"/>
                  </a:cubicBezTo>
                  <a:cubicBezTo>
                    <a:pt x="35210" y="429593"/>
                    <a:pt x="35655" y="429987"/>
                    <a:pt x="36005" y="430468"/>
                  </a:cubicBezTo>
                  <a:cubicBezTo>
                    <a:pt x="38995" y="436156"/>
                    <a:pt x="47964" y="492886"/>
                    <a:pt x="57006" y="498501"/>
                  </a:cubicBezTo>
                  <a:cubicBezTo>
                    <a:pt x="66048" y="504116"/>
                    <a:pt x="60725" y="560118"/>
                    <a:pt x="59996" y="565003"/>
                  </a:cubicBezTo>
                  <a:cubicBezTo>
                    <a:pt x="59266" y="569888"/>
                    <a:pt x="63787" y="607077"/>
                    <a:pt x="63787" y="607077"/>
                  </a:cubicBezTo>
                  <a:cubicBezTo>
                    <a:pt x="72107" y="605772"/>
                    <a:pt x="80522" y="605094"/>
                    <a:pt x="88944" y="605035"/>
                  </a:cubicBezTo>
                  <a:cubicBezTo>
                    <a:pt x="89746" y="597743"/>
                    <a:pt x="90257" y="591254"/>
                    <a:pt x="90548" y="586806"/>
                  </a:cubicBezTo>
                  <a:cubicBezTo>
                    <a:pt x="91496" y="569597"/>
                    <a:pt x="80558" y="583597"/>
                    <a:pt x="77058" y="572805"/>
                  </a:cubicBezTo>
                  <a:cubicBezTo>
                    <a:pt x="73558" y="562014"/>
                    <a:pt x="101559" y="542034"/>
                    <a:pt x="129997" y="530731"/>
                  </a:cubicBezTo>
                  <a:cubicBezTo>
                    <a:pt x="158436" y="519429"/>
                    <a:pt x="169592" y="512866"/>
                    <a:pt x="172582" y="502074"/>
                  </a:cubicBezTo>
                  <a:cubicBezTo>
                    <a:pt x="173880" y="493973"/>
                    <a:pt x="174346" y="485770"/>
                    <a:pt x="173967" y="477574"/>
                  </a:cubicBezTo>
                  <a:cubicBezTo>
                    <a:pt x="164335" y="471711"/>
                    <a:pt x="157954" y="461729"/>
                    <a:pt x="156685" y="450521"/>
                  </a:cubicBezTo>
                  <a:cubicBezTo>
                    <a:pt x="153112" y="421353"/>
                    <a:pt x="149394" y="388248"/>
                    <a:pt x="153769" y="357477"/>
                  </a:cubicBezTo>
                  <a:lnTo>
                    <a:pt x="153769" y="356820"/>
                  </a:lnTo>
                  <a:cubicBezTo>
                    <a:pt x="149758" y="341653"/>
                    <a:pt x="150779" y="329840"/>
                    <a:pt x="159311" y="329257"/>
                  </a:cubicBezTo>
                  <a:lnTo>
                    <a:pt x="160842" y="329257"/>
                  </a:lnTo>
                  <a:cubicBezTo>
                    <a:pt x="166632" y="312573"/>
                    <a:pt x="176687" y="297691"/>
                    <a:pt x="190009" y="286089"/>
                  </a:cubicBezTo>
                  <a:cubicBezTo>
                    <a:pt x="193356" y="282990"/>
                    <a:pt x="197236" y="280518"/>
                    <a:pt x="201458" y="278797"/>
                  </a:cubicBezTo>
                  <a:cubicBezTo>
                    <a:pt x="200007" y="261319"/>
                    <a:pt x="211426" y="245357"/>
                    <a:pt x="228438" y="241098"/>
                  </a:cubicBezTo>
                  <a:cubicBezTo>
                    <a:pt x="233170" y="239669"/>
                    <a:pt x="238179" y="239443"/>
                    <a:pt x="243021" y="240442"/>
                  </a:cubicBezTo>
                  <a:cubicBezTo>
                    <a:pt x="244910" y="240588"/>
                    <a:pt x="246791" y="240879"/>
                    <a:pt x="248636" y="241317"/>
                  </a:cubicBezTo>
                  <a:cubicBezTo>
                    <a:pt x="261258" y="234886"/>
                    <a:pt x="274435" y="229614"/>
                    <a:pt x="288012" y="225567"/>
                  </a:cubicBezTo>
                  <a:cubicBezTo>
                    <a:pt x="284599" y="218443"/>
                    <a:pt x="283644" y="210392"/>
                    <a:pt x="285314" y="202670"/>
                  </a:cubicBezTo>
                  <a:close/>
                </a:path>
              </a:pathLst>
            </a:custGeom>
            <a:grpFill/>
            <a:ln w="3175" cap="flat">
              <a:solidFill>
                <a:srgbClr val="F3F3F3"/>
              </a:solidFill>
              <a:prstDash val="solid"/>
              <a:miter/>
            </a:ln>
          </p:spPr>
          <p:txBody>
            <a:bodyPr rtlCol="0" anchor="ctr"/>
            <a:lstStyle/>
            <a:p>
              <a:endParaRPr lang="pt-PT"/>
            </a:p>
          </p:txBody>
        </p:sp>
        <p:sp>
          <p:nvSpPr>
            <p:cNvPr id="327" name="Forma livre: Forma 326">
              <a:extLst>
                <a:ext uri="{FF2B5EF4-FFF2-40B4-BE49-F238E27FC236}">
                  <a16:creationId xmlns:a16="http://schemas.microsoft.com/office/drawing/2014/main" id="{92E01271-7959-4BB5-9DC0-73BA0648B774}"/>
                </a:ext>
              </a:extLst>
            </p:cNvPr>
            <p:cNvSpPr/>
            <p:nvPr/>
          </p:nvSpPr>
          <p:spPr>
            <a:xfrm>
              <a:off x="6699256" y="4412745"/>
              <a:ext cx="335061" cy="402803"/>
            </a:xfrm>
            <a:custGeom>
              <a:avLst/>
              <a:gdLst>
                <a:gd name="connsiteX0" fmla="*/ 316231 w 335061"/>
                <a:gd name="connsiteY0" fmla="*/ 315184 h 402803"/>
                <a:gd name="connsiteX1" fmla="*/ 332128 w 335061"/>
                <a:gd name="connsiteY1" fmla="*/ 266620 h 402803"/>
                <a:gd name="connsiteX2" fmla="*/ 328263 w 335061"/>
                <a:gd name="connsiteY2" fmla="*/ 254807 h 402803"/>
                <a:gd name="connsiteX3" fmla="*/ 326221 w 335061"/>
                <a:gd name="connsiteY3" fmla="*/ 246713 h 402803"/>
                <a:gd name="connsiteX4" fmla="*/ 301356 w 335061"/>
                <a:gd name="connsiteY4" fmla="*/ 214483 h 402803"/>
                <a:gd name="connsiteX5" fmla="*/ 323232 w 335061"/>
                <a:gd name="connsiteY5" fmla="*/ 135148 h 402803"/>
                <a:gd name="connsiteX6" fmla="*/ 274230 w 335061"/>
                <a:gd name="connsiteY6" fmla="*/ 97449 h 402803"/>
                <a:gd name="connsiteX7" fmla="*/ 275908 w 335061"/>
                <a:gd name="connsiteY7" fmla="*/ 74917 h 402803"/>
                <a:gd name="connsiteX8" fmla="*/ 148081 w 335061"/>
                <a:gd name="connsiteY8" fmla="*/ 1998 h 402803"/>
                <a:gd name="connsiteX9" fmla="*/ 131674 w 335061"/>
                <a:gd name="connsiteY9" fmla="*/ 36343 h 402803"/>
                <a:gd name="connsiteX10" fmla="*/ 133935 w 335061"/>
                <a:gd name="connsiteY10" fmla="*/ 59021 h 402803"/>
                <a:gd name="connsiteX11" fmla="*/ 79173 w 335061"/>
                <a:gd name="connsiteY11" fmla="*/ 55812 h 402803"/>
                <a:gd name="connsiteX12" fmla="*/ 79173 w 335061"/>
                <a:gd name="connsiteY12" fmla="*/ -117 h 402803"/>
                <a:gd name="connsiteX13" fmla="*/ 50953 w 335061"/>
                <a:gd name="connsiteY13" fmla="*/ 2363 h 402803"/>
                <a:gd name="connsiteX14" fmla="*/ 34984 w 335061"/>
                <a:gd name="connsiteY14" fmla="*/ 6957 h 402803"/>
                <a:gd name="connsiteX15" fmla="*/ 40526 w 335061"/>
                <a:gd name="connsiteY15" fmla="*/ 22926 h 402803"/>
                <a:gd name="connsiteX16" fmla="*/ 45703 w 335061"/>
                <a:gd name="connsiteY16" fmla="*/ 47208 h 402803"/>
                <a:gd name="connsiteX17" fmla="*/ 32213 w 335061"/>
                <a:gd name="connsiteY17" fmla="*/ 54500 h 402803"/>
                <a:gd name="connsiteX18" fmla="*/ 33599 w 335061"/>
                <a:gd name="connsiteY18" fmla="*/ 73677 h 402803"/>
                <a:gd name="connsiteX19" fmla="*/ 42276 w 335061"/>
                <a:gd name="connsiteY19" fmla="*/ 79292 h 402803"/>
                <a:gd name="connsiteX20" fmla="*/ 14567 w 335061"/>
                <a:gd name="connsiteY20" fmla="*/ 122241 h 402803"/>
                <a:gd name="connsiteX21" fmla="*/ -17 w 335061"/>
                <a:gd name="connsiteY21" fmla="*/ 131502 h 402803"/>
                <a:gd name="connsiteX22" fmla="*/ 20692 w 335061"/>
                <a:gd name="connsiteY22" fmla="*/ 201066 h 402803"/>
                <a:gd name="connsiteX23" fmla="*/ 38703 w 335061"/>
                <a:gd name="connsiteY23" fmla="*/ 248901 h 402803"/>
                <a:gd name="connsiteX24" fmla="*/ 47016 w 335061"/>
                <a:gd name="connsiteY24" fmla="*/ 278068 h 402803"/>
                <a:gd name="connsiteX25" fmla="*/ 28130 w 335061"/>
                <a:gd name="connsiteY25" fmla="*/ 262683 h 402803"/>
                <a:gd name="connsiteX26" fmla="*/ 25942 w 335061"/>
                <a:gd name="connsiteY26" fmla="*/ 268297 h 402803"/>
                <a:gd name="connsiteX27" fmla="*/ 24703 w 335061"/>
                <a:gd name="connsiteY27" fmla="*/ 269901 h 402803"/>
                <a:gd name="connsiteX28" fmla="*/ 49130 w 335061"/>
                <a:gd name="connsiteY28" fmla="*/ 284923 h 402803"/>
                <a:gd name="connsiteX29" fmla="*/ 80267 w 335061"/>
                <a:gd name="connsiteY29" fmla="*/ 297975 h 402803"/>
                <a:gd name="connsiteX30" fmla="*/ 123580 w 335061"/>
                <a:gd name="connsiteY30" fmla="*/ 318538 h 402803"/>
                <a:gd name="connsiteX31" fmla="*/ 125768 w 335061"/>
                <a:gd name="connsiteY31" fmla="*/ 322184 h 402803"/>
                <a:gd name="connsiteX32" fmla="*/ 148592 w 335061"/>
                <a:gd name="connsiteY32" fmla="*/ 322184 h 402803"/>
                <a:gd name="connsiteX33" fmla="*/ 153550 w 335061"/>
                <a:gd name="connsiteY33" fmla="*/ 320069 h 402803"/>
                <a:gd name="connsiteX34" fmla="*/ 177905 w 335061"/>
                <a:gd name="connsiteY34" fmla="*/ 394082 h 402803"/>
                <a:gd name="connsiteX35" fmla="*/ 197083 w 335061"/>
                <a:gd name="connsiteY35" fmla="*/ 396270 h 402803"/>
                <a:gd name="connsiteX36" fmla="*/ 217135 w 335061"/>
                <a:gd name="connsiteY36" fmla="*/ 391967 h 402803"/>
                <a:gd name="connsiteX37" fmla="*/ 228073 w 335061"/>
                <a:gd name="connsiteY37" fmla="*/ 402686 h 402803"/>
                <a:gd name="connsiteX38" fmla="*/ 257240 w 335061"/>
                <a:gd name="connsiteY38" fmla="*/ 398384 h 402803"/>
                <a:gd name="connsiteX39" fmla="*/ 277293 w 335061"/>
                <a:gd name="connsiteY39" fmla="*/ 396270 h 402803"/>
                <a:gd name="connsiteX40" fmla="*/ 288304 w 335061"/>
                <a:gd name="connsiteY40" fmla="*/ 382196 h 402803"/>
                <a:gd name="connsiteX41" fmla="*/ 308284 w 335061"/>
                <a:gd name="connsiteY41" fmla="*/ 383290 h 402803"/>
                <a:gd name="connsiteX42" fmla="*/ 332274 w 335061"/>
                <a:gd name="connsiteY42" fmla="*/ 376800 h 402803"/>
                <a:gd name="connsiteX43" fmla="*/ 335045 w 335061"/>
                <a:gd name="connsiteY43" fmla="*/ 374175 h 402803"/>
                <a:gd name="connsiteX44" fmla="*/ 316231 w 335061"/>
                <a:gd name="connsiteY44" fmla="*/ 315184 h 402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35061" h="402803">
                  <a:moveTo>
                    <a:pt x="316231" y="315184"/>
                  </a:moveTo>
                  <a:cubicBezTo>
                    <a:pt x="304929" y="294693"/>
                    <a:pt x="315794" y="275370"/>
                    <a:pt x="332128" y="266620"/>
                  </a:cubicBezTo>
                  <a:cubicBezTo>
                    <a:pt x="332128" y="260276"/>
                    <a:pt x="331034" y="255682"/>
                    <a:pt x="328263" y="254807"/>
                  </a:cubicBezTo>
                  <a:cubicBezTo>
                    <a:pt x="325492" y="253932"/>
                    <a:pt x="325492" y="250942"/>
                    <a:pt x="326221" y="246713"/>
                  </a:cubicBezTo>
                  <a:cubicBezTo>
                    <a:pt x="311689" y="242695"/>
                    <a:pt x="301553" y="229563"/>
                    <a:pt x="301356" y="214483"/>
                  </a:cubicBezTo>
                  <a:cubicBezTo>
                    <a:pt x="300160" y="186402"/>
                    <a:pt x="307810" y="158649"/>
                    <a:pt x="323232" y="135148"/>
                  </a:cubicBezTo>
                  <a:cubicBezTo>
                    <a:pt x="297856" y="116116"/>
                    <a:pt x="274230" y="97449"/>
                    <a:pt x="274230" y="97449"/>
                  </a:cubicBezTo>
                  <a:lnTo>
                    <a:pt x="275908" y="74917"/>
                  </a:lnTo>
                  <a:lnTo>
                    <a:pt x="148081" y="1998"/>
                  </a:lnTo>
                  <a:cubicBezTo>
                    <a:pt x="147206" y="18842"/>
                    <a:pt x="140789" y="31822"/>
                    <a:pt x="131674" y="36343"/>
                  </a:cubicBezTo>
                  <a:cubicBezTo>
                    <a:pt x="122559" y="40864"/>
                    <a:pt x="145237" y="56614"/>
                    <a:pt x="133935" y="59021"/>
                  </a:cubicBezTo>
                  <a:cubicBezTo>
                    <a:pt x="122632" y="61427"/>
                    <a:pt x="97475" y="47718"/>
                    <a:pt x="79173" y="55812"/>
                  </a:cubicBezTo>
                  <a:cubicBezTo>
                    <a:pt x="67069" y="61281"/>
                    <a:pt x="69548" y="28540"/>
                    <a:pt x="79173" y="-117"/>
                  </a:cubicBezTo>
                  <a:lnTo>
                    <a:pt x="50953" y="2363"/>
                  </a:lnTo>
                  <a:cubicBezTo>
                    <a:pt x="50953" y="2363"/>
                    <a:pt x="43661" y="4404"/>
                    <a:pt x="34984" y="6957"/>
                  </a:cubicBezTo>
                  <a:lnTo>
                    <a:pt x="40526" y="22926"/>
                  </a:lnTo>
                  <a:cubicBezTo>
                    <a:pt x="44150" y="30495"/>
                    <a:pt x="45922" y="38815"/>
                    <a:pt x="45703" y="47208"/>
                  </a:cubicBezTo>
                  <a:cubicBezTo>
                    <a:pt x="44974" y="51437"/>
                    <a:pt x="38412" y="53333"/>
                    <a:pt x="32213" y="54500"/>
                  </a:cubicBezTo>
                  <a:cubicBezTo>
                    <a:pt x="33613" y="60793"/>
                    <a:pt x="34080" y="67253"/>
                    <a:pt x="33599" y="73677"/>
                  </a:cubicBezTo>
                  <a:lnTo>
                    <a:pt x="42276" y="79292"/>
                  </a:lnTo>
                  <a:cubicBezTo>
                    <a:pt x="42276" y="79292"/>
                    <a:pt x="23244" y="118522"/>
                    <a:pt x="14567" y="122241"/>
                  </a:cubicBezTo>
                  <a:cubicBezTo>
                    <a:pt x="9507" y="124997"/>
                    <a:pt x="4635" y="128089"/>
                    <a:pt x="-17" y="131502"/>
                  </a:cubicBezTo>
                  <a:cubicBezTo>
                    <a:pt x="5088" y="159065"/>
                    <a:pt x="11359" y="191878"/>
                    <a:pt x="20692" y="201066"/>
                  </a:cubicBezTo>
                  <a:cubicBezTo>
                    <a:pt x="37974" y="218129"/>
                    <a:pt x="35276" y="237525"/>
                    <a:pt x="38703" y="248901"/>
                  </a:cubicBezTo>
                  <a:cubicBezTo>
                    <a:pt x="42130" y="260276"/>
                    <a:pt x="57516" y="273183"/>
                    <a:pt x="47016" y="278068"/>
                  </a:cubicBezTo>
                  <a:cubicBezTo>
                    <a:pt x="40234" y="281204"/>
                    <a:pt x="34182" y="273328"/>
                    <a:pt x="28130" y="262683"/>
                  </a:cubicBezTo>
                  <a:cubicBezTo>
                    <a:pt x="27554" y="264607"/>
                    <a:pt x="26825" y="266489"/>
                    <a:pt x="25942" y="268297"/>
                  </a:cubicBezTo>
                  <a:cubicBezTo>
                    <a:pt x="25614" y="268895"/>
                    <a:pt x="25191" y="269435"/>
                    <a:pt x="24703" y="269901"/>
                  </a:cubicBezTo>
                  <a:cubicBezTo>
                    <a:pt x="33891" y="277193"/>
                    <a:pt x="44609" y="284923"/>
                    <a:pt x="49130" y="284923"/>
                  </a:cubicBezTo>
                  <a:cubicBezTo>
                    <a:pt x="57735" y="284923"/>
                    <a:pt x="71662" y="296152"/>
                    <a:pt x="80267" y="297975"/>
                  </a:cubicBezTo>
                  <a:cubicBezTo>
                    <a:pt x="88871" y="299798"/>
                    <a:pt x="119862" y="313215"/>
                    <a:pt x="123580" y="318538"/>
                  </a:cubicBezTo>
                  <a:cubicBezTo>
                    <a:pt x="124237" y="319486"/>
                    <a:pt x="124966" y="320725"/>
                    <a:pt x="125768" y="322184"/>
                  </a:cubicBezTo>
                  <a:cubicBezTo>
                    <a:pt x="133366" y="321557"/>
                    <a:pt x="140993" y="321557"/>
                    <a:pt x="148592" y="322184"/>
                  </a:cubicBezTo>
                  <a:cubicBezTo>
                    <a:pt x="149875" y="320813"/>
                    <a:pt x="151676" y="320048"/>
                    <a:pt x="153550" y="320069"/>
                  </a:cubicBezTo>
                  <a:cubicBezTo>
                    <a:pt x="164998" y="320069"/>
                    <a:pt x="178488" y="366883"/>
                    <a:pt x="177905" y="394082"/>
                  </a:cubicBezTo>
                  <a:cubicBezTo>
                    <a:pt x="184686" y="395030"/>
                    <a:pt x="194020" y="396270"/>
                    <a:pt x="197083" y="396270"/>
                  </a:cubicBezTo>
                  <a:cubicBezTo>
                    <a:pt x="202114" y="396270"/>
                    <a:pt x="208093" y="388978"/>
                    <a:pt x="217135" y="391967"/>
                  </a:cubicBezTo>
                  <a:cubicBezTo>
                    <a:pt x="226177" y="394957"/>
                    <a:pt x="220125" y="402686"/>
                    <a:pt x="228073" y="402686"/>
                  </a:cubicBezTo>
                  <a:cubicBezTo>
                    <a:pt x="236021" y="402686"/>
                    <a:pt x="252063" y="397290"/>
                    <a:pt x="257240" y="398384"/>
                  </a:cubicBezTo>
                  <a:cubicBezTo>
                    <a:pt x="262417" y="399478"/>
                    <a:pt x="276272" y="402686"/>
                    <a:pt x="277293" y="396270"/>
                  </a:cubicBezTo>
                  <a:cubicBezTo>
                    <a:pt x="278314" y="389853"/>
                    <a:pt x="281304" y="380081"/>
                    <a:pt x="288304" y="382196"/>
                  </a:cubicBezTo>
                  <a:cubicBezTo>
                    <a:pt x="295304" y="384311"/>
                    <a:pt x="300262" y="390873"/>
                    <a:pt x="308284" y="383290"/>
                  </a:cubicBezTo>
                  <a:cubicBezTo>
                    <a:pt x="316304" y="375706"/>
                    <a:pt x="329284" y="383290"/>
                    <a:pt x="332274" y="376800"/>
                  </a:cubicBezTo>
                  <a:cubicBezTo>
                    <a:pt x="333032" y="375765"/>
                    <a:pt x="333973" y="374875"/>
                    <a:pt x="335045" y="374175"/>
                  </a:cubicBezTo>
                  <a:cubicBezTo>
                    <a:pt x="331902" y="353648"/>
                    <a:pt x="325558" y="333742"/>
                    <a:pt x="316231" y="315184"/>
                  </a:cubicBezTo>
                  <a:close/>
                </a:path>
              </a:pathLst>
            </a:custGeom>
            <a:grpFill/>
            <a:ln w="3175" cap="flat">
              <a:solidFill>
                <a:srgbClr val="F3F3F3"/>
              </a:solidFill>
              <a:prstDash val="solid"/>
              <a:miter/>
            </a:ln>
          </p:spPr>
          <p:txBody>
            <a:bodyPr rtlCol="0" anchor="ctr"/>
            <a:lstStyle/>
            <a:p>
              <a:endParaRPr lang="pt-PT"/>
            </a:p>
          </p:txBody>
        </p:sp>
        <p:sp>
          <p:nvSpPr>
            <p:cNvPr id="328" name="Forma livre: Forma 327">
              <a:extLst>
                <a:ext uri="{FF2B5EF4-FFF2-40B4-BE49-F238E27FC236}">
                  <a16:creationId xmlns:a16="http://schemas.microsoft.com/office/drawing/2014/main" id="{8A80BEAA-5F81-43DE-B8CA-0C6AEE927AF7}"/>
                </a:ext>
              </a:extLst>
            </p:cNvPr>
            <p:cNvSpPr/>
            <p:nvPr/>
          </p:nvSpPr>
          <p:spPr>
            <a:xfrm>
              <a:off x="6808950" y="4734064"/>
              <a:ext cx="105550" cy="278026"/>
            </a:xfrm>
            <a:custGeom>
              <a:avLst/>
              <a:gdLst>
                <a:gd name="connsiteX0" fmla="*/ 101534 w 105550"/>
                <a:gd name="connsiteY0" fmla="*/ 183525 h 278026"/>
                <a:gd name="connsiteX1" fmla="*/ 81044 w 105550"/>
                <a:gd name="connsiteY1" fmla="*/ 162160 h 278026"/>
                <a:gd name="connsiteX2" fmla="*/ 80023 w 105550"/>
                <a:gd name="connsiteY2" fmla="*/ 168359 h 278026"/>
                <a:gd name="connsiteX3" fmla="*/ 43563 w 105550"/>
                <a:gd name="connsiteY3" fmla="*/ 112503 h 278026"/>
                <a:gd name="connsiteX4" fmla="*/ 47282 w 105550"/>
                <a:gd name="connsiteY4" fmla="*/ 47678 h 278026"/>
                <a:gd name="connsiteX5" fmla="*/ 39334 w 105550"/>
                <a:gd name="connsiteY5" fmla="*/ 354 h 278026"/>
                <a:gd name="connsiteX6" fmla="*/ 16510 w 105550"/>
                <a:gd name="connsiteY6" fmla="*/ 354 h 278026"/>
                <a:gd name="connsiteX7" fmla="*/ 29928 w 105550"/>
                <a:gd name="connsiteY7" fmla="*/ 36011 h 278026"/>
                <a:gd name="connsiteX8" fmla="*/ 17823 w 105550"/>
                <a:gd name="connsiteY8" fmla="*/ 43303 h 278026"/>
                <a:gd name="connsiteX9" fmla="*/ 19500 w 105550"/>
                <a:gd name="connsiteY9" fmla="*/ 103096 h 278026"/>
                <a:gd name="connsiteX10" fmla="*/ 5646 w 105550"/>
                <a:gd name="connsiteY10" fmla="*/ 112503 h 278026"/>
                <a:gd name="connsiteX11" fmla="*/ 468 w 105550"/>
                <a:gd name="connsiteY11" fmla="*/ 148014 h 278026"/>
                <a:gd name="connsiteX12" fmla="*/ 6448 w 105550"/>
                <a:gd name="connsiteY12" fmla="*/ 164056 h 278026"/>
                <a:gd name="connsiteX13" fmla="*/ 6448 w 105550"/>
                <a:gd name="connsiteY13" fmla="*/ 164056 h 278026"/>
                <a:gd name="connsiteX14" fmla="*/ 29490 w 105550"/>
                <a:gd name="connsiteY14" fmla="*/ 181338 h 278026"/>
                <a:gd name="connsiteX15" fmla="*/ 56543 w 105550"/>
                <a:gd name="connsiteY15" fmla="*/ 185640 h 278026"/>
                <a:gd name="connsiteX16" fmla="*/ 49251 w 105550"/>
                <a:gd name="connsiteY16" fmla="*/ 233183 h 278026"/>
                <a:gd name="connsiteX17" fmla="*/ 80314 w 105550"/>
                <a:gd name="connsiteY17" fmla="*/ 277445 h 278026"/>
                <a:gd name="connsiteX18" fmla="*/ 83304 w 105550"/>
                <a:gd name="connsiteY18" fmla="*/ 243975 h 278026"/>
                <a:gd name="connsiteX19" fmla="*/ 102336 w 105550"/>
                <a:gd name="connsiteY19" fmla="*/ 220204 h 278026"/>
                <a:gd name="connsiteX20" fmla="*/ 101534 w 105550"/>
                <a:gd name="connsiteY20" fmla="*/ 183525 h 278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5550" h="278026">
                  <a:moveTo>
                    <a:pt x="101534" y="183525"/>
                  </a:moveTo>
                  <a:cubicBezTo>
                    <a:pt x="95219" y="175927"/>
                    <a:pt x="88372" y="168789"/>
                    <a:pt x="81044" y="162160"/>
                  </a:cubicBezTo>
                  <a:cubicBezTo>
                    <a:pt x="81328" y="164282"/>
                    <a:pt x="80971" y="166441"/>
                    <a:pt x="80023" y="168359"/>
                  </a:cubicBezTo>
                  <a:cubicBezTo>
                    <a:pt x="71199" y="182140"/>
                    <a:pt x="46261" y="139191"/>
                    <a:pt x="43563" y="112503"/>
                  </a:cubicBezTo>
                  <a:cubicBezTo>
                    <a:pt x="40865" y="85815"/>
                    <a:pt x="57783" y="72762"/>
                    <a:pt x="47282" y="47678"/>
                  </a:cubicBezTo>
                  <a:cubicBezTo>
                    <a:pt x="38532" y="26678"/>
                    <a:pt x="32699" y="6479"/>
                    <a:pt x="39334" y="354"/>
                  </a:cubicBezTo>
                  <a:cubicBezTo>
                    <a:pt x="31736" y="-273"/>
                    <a:pt x="24109" y="-273"/>
                    <a:pt x="16510" y="354"/>
                  </a:cubicBezTo>
                  <a:cubicBezTo>
                    <a:pt x="22840" y="11459"/>
                    <a:pt x="27368" y="23491"/>
                    <a:pt x="29928" y="36011"/>
                  </a:cubicBezTo>
                  <a:cubicBezTo>
                    <a:pt x="29928" y="43303"/>
                    <a:pt x="21250" y="34115"/>
                    <a:pt x="17823" y="43303"/>
                  </a:cubicBezTo>
                  <a:cubicBezTo>
                    <a:pt x="14396" y="52491"/>
                    <a:pt x="12646" y="95658"/>
                    <a:pt x="19500" y="103096"/>
                  </a:cubicBezTo>
                  <a:cubicBezTo>
                    <a:pt x="26355" y="110534"/>
                    <a:pt x="5646" y="104992"/>
                    <a:pt x="5646" y="112503"/>
                  </a:cubicBezTo>
                  <a:cubicBezTo>
                    <a:pt x="5646" y="120013"/>
                    <a:pt x="3969" y="146118"/>
                    <a:pt x="468" y="148014"/>
                  </a:cubicBezTo>
                  <a:cubicBezTo>
                    <a:pt x="-1427" y="149035"/>
                    <a:pt x="2583" y="155306"/>
                    <a:pt x="6448" y="164056"/>
                  </a:cubicBezTo>
                  <a:lnTo>
                    <a:pt x="6448" y="164056"/>
                  </a:lnTo>
                  <a:cubicBezTo>
                    <a:pt x="9511" y="164056"/>
                    <a:pt x="23511" y="182432"/>
                    <a:pt x="29490" y="181338"/>
                  </a:cubicBezTo>
                  <a:cubicBezTo>
                    <a:pt x="35470" y="180244"/>
                    <a:pt x="53480" y="170546"/>
                    <a:pt x="56543" y="185640"/>
                  </a:cubicBezTo>
                  <a:cubicBezTo>
                    <a:pt x="59606" y="200734"/>
                    <a:pt x="47501" y="226694"/>
                    <a:pt x="49251" y="233183"/>
                  </a:cubicBezTo>
                  <a:cubicBezTo>
                    <a:pt x="51001" y="239673"/>
                    <a:pt x="78418" y="282841"/>
                    <a:pt x="80314" y="277445"/>
                  </a:cubicBezTo>
                  <a:cubicBezTo>
                    <a:pt x="82210" y="272049"/>
                    <a:pt x="74335" y="252580"/>
                    <a:pt x="83304" y="243975"/>
                  </a:cubicBezTo>
                  <a:cubicBezTo>
                    <a:pt x="92273" y="235371"/>
                    <a:pt x="103357" y="246163"/>
                    <a:pt x="102336" y="220204"/>
                  </a:cubicBezTo>
                  <a:cubicBezTo>
                    <a:pt x="101315" y="194245"/>
                    <a:pt x="110576" y="195411"/>
                    <a:pt x="101534" y="183525"/>
                  </a:cubicBezTo>
                  <a:close/>
                </a:path>
              </a:pathLst>
            </a:custGeom>
            <a:grpFill/>
            <a:ln w="3175" cap="flat">
              <a:solidFill>
                <a:srgbClr val="F3F3F3"/>
              </a:solidFill>
              <a:prstDash val="solid"/>
              <a:miter/>
            </a:ln>
          </p:spPr>
          <p:txBody>
            <a:bodyPr rtlCol="0" anchor="ctr"/>
            <a:lstStyle/>
            <a:p>
              <a:endParaRPr lang="pt-PT"/>
            </a:p>
          </p:txBody>
        </p:sp>
        <p:sp>
          <p:nvSpPr>
            <p:cNvPr id="329" name="Forma livre: Forma 328">
              <a:extLst>
                <a:ext uri="{FF2B5EF4-FFF2-40B4-BE49-F238E27FC236}">
                  <a16:creationId xmlns:a16="http://schemas.microsoft.com/office/drawing/2014/main" id="{A8CB262A-85B4-49CA-9671-041B2E7E9C12}"/>
                </a:ext>
              </a:extLst>
            </p:cNvPr>
            <p:cNvSpPr/>
            <p:nvPr/>
          </p:nvSpPr>
          <p:spPr>
            <a:xfrm>
              <a:off x="11250954" y="5154081"/>
              <a:ext cx="98998" cy="75739"/>
            </a:xfrm>
            <a:custGeom>
              <a:avLst/>
              <a:gdLst>
                <a:gd name="connsiteX0" fmla="*/ 13 w 98998"/>
                <a:gd name="connsiteY0" fmla="*/ 1442 h 75739"/>
                <a:gd name="connsiteX1" fmla="*/ 98089 w 98998"/>
                <a:gd name="connsiteY1" fmla="*/ 74872 h 75739"/>
                <a:gd name="connsiteX2" fmla="*/ 13 w 98998"/>
                <a:gd name="connsiteY2" fmla="*/ 1442 h 75739"/>
              </a:gdLst>
              <a:ahLst/>
              <a:cxnLst>
                <a:cxn ang="0">
                  <a:pos x="connsiteX0" y="connsiteY0"/>
                </a:cxn>
                <a:cxn ang="0">
                  <a:pos x="connsiteX1" y="connsiteY1"/>
                </a:cxn>
                <a:cxn ang="0">
                  <a:pos x="connsiteX2" y="connsiteY2"/>
                </a:cxn>
              </a:cxnLst>
              <a:rect l="l" t="t" r="r" b="b"/>
              <a:pathLst>
                <a:path w="98998" h="75739">
                  <a:moveTo>
                    <a:pt x="13" y="1442"/>
                  </a:moveTo>
                  <a:cubicBezTo>
                    <a:pt x="-2101" y="-12047"/>
                    <a:pt x="110048" y="66194"/>
                    <a:pt x="98089" y="74872"/>
                  </a:cubicBezTo>
                  <a:cubicBezTo>
                    <a:pt x="86130" y="83549"/>
                    <a:pt x="2128" y="14422"/>
                    <a:pt x="13" y="1442"/>
                  </a:cubicBezTo>
                  <a:close/>
                </a:path>
              </a:pathLst>
            </a:custGeom>
            <a:grpFill/>
            <a:ln w="3175" cap="flat">
              <a:solidFill>
                <a:srgbClr val="F3F3F3"/>
              </a:solidFill>
              <a:prstDash val="solid"/>
              <a:miter/>
            </a:ln>
          </p:spPr>
          <p:txBody>
            <a:bodyPr rtlCol="0" anchor="ctr"/>
            <a:lstStyle/>
            <a:p>
              <a:endParaRPr lang="pt-PT"/>
            </a:p>
          </p:txBody>
        </p:sp>
        <p:sp>
          <p:nvSpPr>
            <p:cNvPr id="330" name="Forma livre: Forma 329">
              <a:extLst>
                <a:ext uri="{FF2B5EF4-FFF2-40B4-BE49-F238E27FC236}">
                  <a16:creationId xmlns:a16="http://schemas.microsoft.com/office/drawing/2014/main" id="{52AE26B1-BDDE-46EF-A8D6-E5E6633F5ECD}"/>
                </a:ext>
              </a:extLst>
            </p:cNvPr>
            <p:cNvSpPr/>
            <p:nvPr/>
          </p:nvSpPr>
          <p:spPr>
            <a:xfrm>
              <a:off x="8011389" y="2788867"/>
              <a:ext cx="257805" cy="184326"/>
            </a:xfrm>
            <a:custGeom>
              <a:avLst/>
              <a:gdLst>
                <a:gd name="connsiteX0" fmla="*/ 209881 w 257805"/>
                <a:gd name="connsiteY0" fmla="*/ 149856 h 184326"/>
                <a:gd name="connsiteX1" fmla="*/ 222861 w 257805"/>
                <a:gd name="connsiteY1" fmla="*/ 160064 h 184326"/>
                <a:gd name="connsiteX2" fmla="*/ 246486 w 257805"/>
                <a:gd name="connsiteY2" fmla="*/ 168085 h 184326"/>
                <a:gd name="connsiteX3" fmla="*/ 257789 w 257805"/>
                <a:gd name="connsiteY3" fmla="*/ 165898 h 184326"/>
                <a:gd name="connsiteX4" fmla="*/ 251080 w 257805"/>
                <a:gd name="connsiteY4" fmla="*/ 116824 h 184326"/>
                <a:gd name="connsiteX5" fmla="*/ 217684 w 257805"/>
                <a:gd name="connsiteY5" fmla="*/ 93708 h 184326"/>
                <a:gd name="connsiteX6" fmla="*/ 212361 w 257805"/>
                <a:gd name="connsiteY6" fmla="*/ 62062 h 184326"/>
                <a:gd name="connsiteX7" fmla="*/ 168610 w 257805"/>
                <a:gd name="connsiteY7" fmla="*/ 64905 h 184326"/>
                <a:gd name="connsiteX8" fmla="*/ 140608 w 257805"/>
                <a:gd name="connsiteY8" fmla="*/ 59145 h 184326"/>
                <a:gd name="connsiteX9" fmla="*/ 109837 w 257805"/>
                <a:gd name="connsiteY9" fmla="*/ 57686 h 184326"/>
                <a:gd name="connsiteX10" fmla="*/ 61711 w 257805"/>
                <a:gd name="connsiteY10" fmla="*/ 53384 h 184326"/>
                <a:gd name="connsiteX11" fmla="*/ 85773 w 257805"/>
                <a:gd name="connsiteY11" fmla="*/ 31509 h 184326"/>
                <a:gd name="connsiteX12" fmla="*/ 96201 w 257805"/>
                <a:gd name="connsiteY12" fmla="*/ 31873 h 184326"/>
                <a:gd name="connsiteX13" fmla="*/ 108160 w 257805"/>
                <a:gd name="connsiteY13" fmla="*/ 1831 h 184326"/>
                <a:gd name="connsiteX14" fmla="*/ 85117 w 257805"/>
                <a:gd name="connsiteY14" fmla="*/ 7227 h 184326"/>
                <a:gd name="connsiteX15" fmla="*/ 59086 w 257805"/>
                <a:gd name="connsiteY15" fmla="*/ 13716 h 184326"/>
                <a:gd name="connsiteX16" fmla="*/ 43116 w 257805"/>
                <a:gd name="connsiteY16" fmla="*/ 33186 h 184326"/>
                <a:gd name="connsiteX17" fmla="*/ 32105 w 257805"/>
                <a:gd name="connsiteY17" fmla="*/ 53676 h 184326"/>
                <a:gd name="connsiteX18" fmla="*/ 94 w 257805"/>
                <a:gd name="connsiteY18" fmla="*/ 66655 h 184326"/>
                <a:gd name="connsiteX19" fmla="*/ 21095 w 257805"/>
                <a:gd name="connsiteY19" fmla="*/ 94729 h 184326"/>
                <a:gd name="connsiteX20" fmla="*/ 25105 w 257805"/>
                <a:gd name="connsiteY20" fmla="*/ 127178 h 184326"/>
                <a:gd name="connsiteX21" fmla="*/ 11105 w 257805"/>
                <a:gd name="connsiteY21" fmla="*/ 165314 h 184326"/>
                <a:gd name="connsiteX22" fmla="*/ 27001 w 257805"/>
                <a:gd name="connsiteY22" fmla="*/ 167064 h 184326"/>
                <a:gd name="connsiteX23" fmla="*/ 61711 w 257805"/>
                <a:gd name="connsiteY23" fmla="*/ 157002 h 184326"/>
                <a:gd name="connsiteX24" fmla="*/ 93795 w 257805"/>
                <a:gd name="connsiteY24" fmla="*/ 139720 h 184326"/>
                <a:gd name="connsiteX25" fmla="*/ 124494 w 257805"/>
                <a:gd name="connsiteY25" fmla="*/ 107927 h 184326"/>
                <a:gd name="connsiteX26" fmla="*/ 137910 w 257805"/>
                <a:gd name="connsiteY26" fmla="*/ 138262 h 184326"/>
                <a:gd name="connsiteX27" fmla="*/ 139223 w 257805"/>
                <a:gd name="connsiteY27" fmla="*/ 181502 h 184326"/>
                <a:gd name="connsiteX28" fmla="*/ 155192 w 257805"/>
                <a:gd name="connsiteY28" fmla="*/ 182377 h 184326"/>
                <a:gd name="connsiteX29" fmla="*/ 173276 w 257805"/>
                <a:gd name="connsiteY29" fmla="*/ 175815 h 184326"/>
                <a:gd name="connsiteX30" fmla="*/ 209881 w 257805"/>
                <a:gd name="connsiteY30" fmla="*/ 149856 h 184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7805" h="184326">
                  <a:moveTo>
                    <a:pt x="209881" y="149856"/>
                  </a:moveTo>
                  <a:cubicBezTo>
                    <a:pt x="217173" y="154668"/>
                    <a:pt x="215861" y="161158"/>
                    <a:pt x="222861" y="160064"/>
                  </a:cubicBezTo>
                  <a:cubicBezTo>
                    <a:pt x="231466" y="159525"/>
                    <a:pt x="239997" y="162405"/>
                    <a:pt x="246486" y="168085"/>
                  </a:cubicBezTo>
                  <a:cubicBezTo>
                    <a:pt x="250205" y="167123"/>
                    <a:pt x="253997" y="166394"/>
                    <a:pt x="257789" y="165898"/>
                  </a:cubicBezTo>
                  <a:cubicBezTo>
                    <a:pt x="257789" y="165898"/>
                    <a:pt x="252466" y="128345"/>
                    <a:pt x="251080" y="116824"/>
                  </a:cubicBezTo>
                  <a:cubicBezTo>
                    <a:pt x="249695" y="105302"/>
                    <a:pt x="217684" y="93708"/>
                    <a:pt x="217684" y="93708"/>
                  </a:cubicBezTo>
                  <a:lnTo>
                    <a:pt x="212361" y="62062"/>
                  </a:lnTo>
                  <a:cubicBezTo>
                    <a:pt x="212361" y="62062"/>
                    <a:pt x="174954" y="67822"/>
                    <a:pt x="168610" y="64905"/>
                  </a:cubicBezTo>
                  <a:cubicBezTo>
                    <a:pt x="162265" y="61989"/>
                    <a:pt x="147244" y="69280"/>
                    <a:pt x="140608" y="59145"/>
                  </a:cubicBezTo>
                  <a:cubicBezTo>
                    <a:pt x="133973" y="49009"/>
                    <a:pt x="121869" y="66437"/>
                    <a:pt x="109837" y="57686"/>
                  </a:cubicBezTo>
                  <a:cubicBezTo>
                    <a:pt x="97805" y="48936"/>
                    <a:pt x="63096" y="60603"/>
                    <a:pt x="61711" y="53384"/>
                  </a:cubicBezTo>
                  <a:cubicBezTo>
                    <a:pt x="60325" y="46165"/>
                    <a:pt x="76295" y="30342"/>
                    <a:pt x="85773" y="31509"/>
                  </a:cubicBezTo>
                  <a:cubicBezTo>
                    <a:pt x="89201" y="31895"/>
                    <a:pt x="92701" y="32012"/>
                    <a:pt x="96201" y="31873"/>
                  </a:cubicBezTo>
                  <a:cubicBezTo>
                    <a:pt x="100576" y="24217"/>
                    <a:pt x="110785" y="6133"/>
                    <a:pt x="108160" y="1831"/>
                  </a:cubicBezTo>
                  <a:cubicBezTo>
                    <a:pt x="105535" y="-2472"/>
                    <a:pt x="93138" y="810"/>
                    <a:pt x="85117" y="7227"/>
                  </a:cubicBezTo>
                  <a:cubicBezTo>
                    <a:pt x="77097" y="13644"/>
                    <a:pt x="62148" y="4018"/>
                    <a:pt x="59086" y="13716"/>
                  </a:cubicBezTo>
                  <a:cubicBezTo>
                    <a:pt x="56023" y="23415"/>
                    <a:pt x="51794" y="33186"/>
                    <a:pt x="43116" y="33186"/>
                  </a:cubicBezTo>
                  <a:cubicBezTo>
                    <a:pt x="34439" y="33186"/>
                    <a:pt x="41074" y="49374"/>
                    <a:pt x="32105" y="53676"/>
                  </a:cubicBezTo>
                  <a:cubicBezTo>
                    <a:pt x="23137" y="57978"/>
                    <a:pt x="2063" y="56957"/>
                    <a:pt x="94" y="66655"/>
                  </a:cubicBezTo>
                  <a:cubicBezTo>
                    <a:pt x="-1874" y="76354"/>
                    <a:pt x="23064" y="82843"/>
                    <a:pt x="21095" y="94729"/>
                  </a:cubicBezTo>
                  <a:cubicBezTo>
                    <a:pt x="19127" y="106615"/>
                    <a:pt x="34147" y="119594"/>
                    <a:pt x="25105" y="127178"/>
                  </a:cubicBezTo>
                  <a:cubicBezTo>
                    <a:pt x="17376" y="133595"/>
                    <a:pt x="10522" y="144168"/>
                    <a:pt x="11105" y="165314"/>
                  </a:cubicBezTo>
                  <a:cubicBezTo>
                    <a:pt x="17668" y="169763"/>
                    <a:pt x="23866" y="173773"/>
                    <a:pt x="27001" y="167064"/>
                  </a:cubicBezTo>
                  <a:cubicBezTo>
                    <a:pt x="32324" y="155543"/>
                    <a:pt x="61711" y="167064"/>
                    <a:pt x="61711" y="157002"/>
                  </a:cubicBezTo>
                  <a:cubicBezTo>
                    <a:pt x="61711" y="146939"/>
                    <a:pt x="93795" y="149710"/>
                    <a:pt x="93795" y="139720"/>
                  </a:cubicBezTo>
                  <a:cubicBezTo>
                    <a:pt x="93795" y="129730"/>
                    <a:pt x="112535" y="106542"/>
                    <a:pt x="124494" y="107927"/>
                  </a:cubicBezTo>
                  <a:cubicBezTo>
                    <a:pt x="136452" y="109313"/>
                    <a:pt x="123181" y="131043"/>
                    <a:pt x="137910" y="138262"/>
                  </a:cubicBezTo>
                  <a:cubicBezTo>
                    <a:pt x="152640" y="145481"/>
                    <a:pt x="131203" y="171440"/>
                    <a:pt x="139223" y="181502"/>
                  </a:cubicBezTo>
                  <a:cubicBezTo>
                    <a:pt x="142212" y="185294"/>
                    <a:pt x="148046" y="184638"/>
                    <a:pt x="155192" y="182377"/>
                  </a:cubicBezTo>
                  <a:cubicBezTo>
                    <a:pt x="160661" y="180700"/>
                    <a:pt x="166859" y="178075"/>
                    <a:pt x="173276" y="175815"/>
                  </a:cubicBezTo>
                  <a:cubicBezTo>
                    <a:pt x="186402" y="163491"/>
                    <a:pt x="203902" y="145991"/>
                    <a:pt x="209881" y="149856"/>
                  </a:cubicBezTo>
                  <a:close/>
                </a:path>
              </a:pathLst>
            </a:custGeom>
            <a:grpFill/>
            <a:ln w="3175" cap="flat">
              <a:solidFill>
                <a:srgbClr val="F3F3F3"/>
              </a:solidFill>
              <a:prstDash val="solid"/>
              <a:miter/>
            </a:ln>
          </p:spPr>
          <p:txBody>
            <a:bodyPr rtlCol="0" anchor="ctr"/>
            <a:lstStyle/>
            <a:p>
              <a:endParaRPr lang="pt-PT"/>
            </a:p>
          </p:txBody>
        </p:sp>
        <p:sp>
          <p:nvSpPr>
            <p:cNvPr id="331" name="Forma livre: Forma 330">
              <a:extLst>
                <a:ext uri="{FF2B5EF4-FFF2-40B4-BE49-F238E27FC236}">
                  <a16:creationId xmlns:a16="http://schemas.microsoft.com/office/drawing/2014/main" id="{0BCE2F2D-879E-4919-AE88-8F4B54AEC3B2}"/>
                </a:ext>
              </a:extLst>
            </p:cNvPr>
            <p:cNvSpPr/>
            <p:nvPr/>
          </p:nvSpPr>
          <p:spPr>
            <a:xfrm>
              <a:off x="3050458" y="3436145"/>
              <a:ext cx="25847" cy="53627"/>
            </a:xfrm>
            <a:custGeom>
              <a:avLst/>
              <a:gdLst>
                <a:gd name="connsiteX0" fmla="*/ 12400 w 25847"/>
                <a:gd name="connsiteY0" fmla="*/ 2508 h 53627"/>
                <a:gd name="connsiteX1" fmla="*/ 10723 w 25847"/>
                <a:gd name="connsiteY1" fmla="*/ -117 h 53627"/>
                <a:gd name="connsiteX2" fmla="*/ 6493 w 25847"/>
                <a:gd name="connsiteY2" fmla="*/ -117 h 53627"/>
                <a:gd name="connsiteX3" fmla="*/ 2118 w 25847"/>
                <a:gd name="connsiteY3" fmla="*/ -117 h 53627"/>
                <a:gd name="connsiteX4" fmla="*/ 4 w 25847"/>
                <a:gd name="connsiteY4" fmla="*/ 13155 h 53627"/>
                <a:gd name="connsiteX5" fmla="*/ 11525 w 25847"/>
                <a:gd name="connsiteY5" fmla="*/ 37728 h 53627"/>
                <a:gd name="connsiteX6" fmla="*/ 25088 w 25847"/>
                <a:gd name="connsiteY6" fmla="*/ 52312 h 53627"/>
                <a:gd name="connsiteX7" fmla="*/ 15827 w 25847"/>
                <a:gd name="connsiteY7" fmla="*/ 29926 h 53627"/>
                <a:gd name="connsiteX8" fmla="*/ 12400 w 25847"/>
                <a:gd name="connsiteY8" fmla="*/ 2508 h 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847" h="53627">
                  <a:moveTo>
                    <a:pt x="12400" y="2508"/>
                  </a:moveTo>
                  <a:cubicBezTo>
                    <a:pt x="11911" y="1590"/>
                    <a:pt x="11350" y="715"/>
                    <a:pt x="10723" y="-117"/>
                  </a:cubicBezTo>
                  <a:cubicBezTo>
                    <a:pt x="9315" y="-44"/>
                    <a:pt x="7901" y="-44"/>
                    <a:pt x="6493" y="-117"/>
                  </a:cubicBezTo>
                  <a:cubicBezTo>
                    <a:pt x="5035" y="-44"/>
                    <a:pt x="3576" y="-44"/>
                    <a:pt x="2118" y="-117"/>
                  </a:cubicBezTo>
                  <a:cubicBezTo>
                    <a:pt x="565" y="4127"/>
                    <a:pt x="-150" y="8634"/>
                    <a:pt x="4" y="13155"/>
                  </a:cubicBezTo>
                  <a:cubicBezTo>
                    <a:pt x="4" y="27738"/>
                    <a:pt x="11233" y="29343"/>
                    <a:pt x="11525" y="37728"/>
                  </a:cubicBezTo>
                  <a:cubicBezTo>
                    <a:pt x="11816" y="46114"/>
                    <a:pt x="22973" y="57197"/>
                    <a:pt x="25088" y="52312"/>
                  </a:cubicBezTo>
                  <a:cubicBezTo>
                    <a:pt x="28879" y="43927"/>
                    <a:pt x="16993" y="36124"/>
                    <a:pt x="15827" y="29926"/>
                  </a:cubicBezTo>
                  <a:cubicBezTo>
                    <a:pt x="14660" y="23728"/>
                    <a:pt x="19327" y="15342"/>
                    <a:pt x="12400" y="2508"/>
                  </a:cubicBezTo>
                  <a:close/>
                </a:path>
              </a:pathLst>
            </a:custGeom>
            <a:grpFill/>
            <a:ln w="3175" cap="flat">
              <a:solidFill>
                <a:srgbClr val="F3F3F3"/>
              </a:solidFill>
              <a:prstDash val="solid"/>
              <a:miter/>
            </a:ln>
          </p:spPr>
          <p:txBody>
            <a:bodyPr rtlCol="0" anchor="ctr"/>
            <a:lstStyle/>
            <a:p>
              <a:endParaRPr lang="pt-PT"/>
            </a:p>
          </p:txBody>
        </p:sp>
        <p:sp>
          <p:nvSpPr>
            <p:cNvPr id="332" name="Forma livre: Forma 331">
              <a:extLst>
                <a:ext uri="{FF2B5EF4-FFF2-40B4-BE49-F238E27FC236}">
                  <a16:creationId xmlns:a16="http://schemas.microsoft.com/office/drawing/2014/main" id="{CEED150C-2026-4AB2-9789-998EAE4A1A22}"/>
                </a:ext>
              </a:extLst>
            </p:cNvPr>
            <p:cNvSpPr/>
            <p:nvPr/>
          </p:nvSpPr>
          <p:spPr>
            <a:xfrm>
              <a:off x="7176144" y="2767393"/>
              <a:ext cx="113388" cy="104143"/>
            </a:xfrm>
            <a:custGeom>
              <a:avLst/>
              <a:gdLst>
                <a:gd name="connsiteX0" fmla="*/ 106590 w 113388"/>
                <a:gd name="connsiteY0" fmla="*/ 80765 h 104143"/>
                <a:gd name="connsiteX1" fmla="*/ 85590 w 113388"/>
                <a:gd name="connsiteY1" fmla="*/ 53786 h 104143"/>
                <a:gd name="connsiteX2" fmla="*/ 73558 w 113388"/>
                <a:gd name="connsiteY2" fmla="*/ 24618 h 104143"/>
                <a:gd name="connsiteX3" fmla="*/ 64225 w 113388"/>
                <a:gd name="connsiteY3" fmla="*/ 3399 h 104143"/>
                <a:gd name="connsiteX4" fmla="*/ 34255 w 113388"/>
                <a:gd name="connsiteY4" fmla="*/ 45 h 104143"/>
                <a:gd name="connsiteX5" fmla="*/ -17 w 113388"/>
                <a:gd name="connsiteY5" fmla="*/ 7336 h 104143"/>
                <a:gd name="connsiteX6" fmla="*/ 7275 w 113388"/>
                <a:gd name="connsiteY6" fmla="*/ 36504 h 104143"/>
                <a:gd name="connsiteX7" fmla="*/ 33307 w 113388"/>
                <a:gd name="connsiteY7" fmla="*/ 48389 h 104143"/>
                <a:gd name="connsiteX8" fmla="*/ 39505 w 113388"/>
                <a:gd name="connsiteY8" fmla="*/ 61807 h 104143"/>
                <a:gd name="connsiteX9" fmla="*/ 42640 w 113388"/>
                <a:gd name="connsiteY9" fmla="*/ 61807 h 104143"/>
                <a:gd name="connsiteX10" fmla="*/ 51828 w 113388"/>
                <a:gd name="connsiteY10" fmla="*/ 69900 h 104143"/>
                <a:gd name="connsiteX11" fmla="*/ 68308 w 113388"/>
                <a:gd name="connsiteY11" fmla="*/ 78359 h 104143"/>
                <a:gd name="connsiteX12" fmla="*/ 84204 w 113388"/>
                <a:gd name="connsiteY12" fmla="*/ 84557 h 104143"/>
                <a:gd name="connsiteX13" fmla="*/ 91496 w 113388"/>
                <a:gd name="connsiteY13" fmla="*/ 104026 h 104143"/>
                <a:gd name="connsiteX14" fmla="*/ 113372 w 113388"/>
                <a:gd name="connsiteY14" fmla="*/ 99068 h 104143"/>
                <a:gd name="connsiteX15" fmla="*/ 106590 w 113388"/>
                <a:gd name="connsiteY15" fmla="*/ 80765 h 10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388" h="104143">
                  <a:moveTo>
                    <a:pt x="106590" y="80765"/>
                  </a:moveTo>
                  <a:cubicBezTo>
                    <a:pt x="106590" y="72161"/>
                    <a:pt x="85590" y="64577"/>
                    <a:pt x="85590" y="53786"/>
                  </a:cubicBezTo>
                  <a:cubicBezTo>
                    <a:pt x="85590" y="42993"/>
                    <a:pt x="71516" y="33295"/>
                    <a:pt x="73558" y="24618"/>
                  </a:cubicBezTo>
                  <a:cubicBezTo>
                    <a:pt x="74943" y="18639"/>
                    <a:pt x="67870" y="10034"/>
                    <a:pt x="64225" y="3399"/>
                  </a:cubicBezTo>
                  <a:cubicBezTo>
                    <a:pt x="54526" y="569"/>
                    <a:pt x="44390" y="-568"/>
                    <a:pt x="34255" y="45"/>
                  </a:cubicBezTo>
                  <a:cubicBezTo>
                    <a:pt x="21713" y="1649"/>
                    <a:pt x="12380" y="5513"/>
                    <a:pt x="-17" y="7336"/>
                  </a:cubicBezTo>
                  <a:cubicBezTo>
                    <a:pt x="6619" y="18128"/>
                    <a:pt x="1879" y="21118"/>
                    <a:pt x="7275" y="36504"/>
                  </a:cubicBezTo>
                  <a:cubicBezTo>
                    <a:pt x="12671" y="51890"/>
                    <a:pt x="28276" y="43796"/>
                    <a:pt x="33307" y="48389"/>
                  </a:cubicBezTo>
                  <a:cubicBezTo>
                    <a:pt x="36224" y="52429"/>
                    <a:pt x="38339" y="56979"/>
                    <a:pt x="39505" y="61807"/>
                  </a:cubicBezTo>
                  <a:cubicBezTo>
                    <a:pt x="40526" y="61624"/>
                    <a:pt x="41620" y="61624"/>
                    <a:pt x="42640" y="61807"/>
                  </a:cubicBezTo>
                  <a:cubicBezTo>
                    <a:pt x="47088" y="62317"/>
                    <a:pt x="50734" y="65547"/>
                    <a:pt x="51828" y="69900"/>
                  </a:cubicBezTo>
                  <a:cubicBezTo>
                    <a:pt x="57662" y="72008"/>
                    <a:pt x="63204" y="74852"/>
                    <a:pt x="68308" y="78359"/>
                  </a:cubicBezTo>
                  <a:cubicBezTo>
                    <a:pt x="72683" y="80401"/>
                    <a:pt x="75600" y="74203"/>
                    <a:pt x="84204" y="84557"/>
                  </a:cubicBezTo>
                  <a:cubicBezTo>
                    <a:pt x="91496" y="93672"/>
                    <a:pt x="92371" y="95933"/>
                    <a:pt x="91496" y="104026"/>
                  </a:cubicBezTo>
                  <a:cubicBezTo>
                    <a:pt x="99079" y="104034"/>
                    <a:pt x="106517" y="102342"/>
                    <a:pt x="113372" y="99068"/>
                  </a:cubicBezTo>
                  <a:cubicBezTo>
                    <a:pt x="110017" y="93431"/>
                    <a:pt x="107684" y="87226"/>
                    <a:pt x="106590" y="80765"/>
                  </a:cubicBezTo>
                  <a:close/>
                </a:path>
              </a:pathLst>
            </a:custGeom>
            <a:grpFill/>
            <a:ln w="3175" cap="flat">
              <a:solidFill>
                <a:srgbClr val="F3F3F3"/>
              </a:solidFill>
              <a:prstDash val="solid"/>
              <a:miter/>
            </a:ln>
          </p:spPr>
          <p:txBody>
            <a:bodyPr rtlCol="0" anchor="ctr"/>
            <a:lstStyle/>
            <a:p>
              <a:endParaRPr lang="pt-PT"/>
            </a:p>
          </p:txBody>
        </p:sp>
        <p:sp>
          <p:nvSpPr>
            <p:cNvPr id="333" name="Forma livre: Forma 332">
              <a:extLst>
                <a:ext uri="{FF2B5EF4-FFF2-40B4-BE49-F238E27FC236}">
                  <a16:creationId xmlns:a16="http://schemas.microsoft.com/office/drawing/2014/main" id="{EC3397DA-3EC9-43AE-B4CF-D9F0B6225CA1}"/>
                </a:ext>
              </a:extLst>
            </p:cNvPr>
            <p:cNvSpPr/>
            <p:nvPr/>
          </p:nvSpPr>
          <p:spPr>
            <a:xfrm>
              <a:off x="7227989" y="2743199"/>
              <a:ext cx="162259" cy="148681"/>
            </a:xfrm>
            <a:custGeom>
              <a:avLst/>
              <a:gdLst>
                <a:gd name="connsiteX0" fmla="*/ 158727 w 162259"/>
                <a:gd name="connsiteY0" fmla="*/ 48885 h 148681"/>
                <a:gd name="connsiteX1" fmla="*/ 128539 w 162259"/>
                <a:gd name="connsiteY1" fmla="*/ 6738 h 148681"/>
                <a:gd name="connsiteX2" fmla="*/ 106663 w 162259"/>
                <a:gd name="connsiteY2" fmla="*/ 24020 h 148681"/>
                <a:gd name="connsiteX3" fmla="*/ 91642 w 162259"/>
                <a:gd name="connsiteY3" fmla="*/ 24020 h 148681"/>
                <a:gd name="connsiteX4" fmla="*/ 66121 w 162259"/>
                <a:gd name="connsiteY4" fmla="*/ 4550 h 148681"/>
                <a:gd name="connsiteX5" fmla="*/ 55401 w 162259"/>
                <a:gd name="connsiteY5" fmla="*/ -117 h 148681"/>
                <a:gd name="connsiteX6" fmla="*/ 48620 w 162259"/>
                <a:gd name="connsiteY6" fmla="*/ 13155 h 148681"/>
                <a:gd name="connsiteX7" fmla="*/ 59631 w 162259"/>
                <a:gd name="connsiteY7" fmla="*/ 29416 h 148681"/>
                <a:gd name="connsiteX8" fmla="*/ 33672 w 162259"/>
                <a:gd name="connsiteY8" fmla="*/ 27228 h 148681"/>
                <a:gd name="connsiteX9" fmla="*/ 10630 w 162259"/>
                <a:gd name="connsiteY9" fmla="*/ 19936 h 148681"/>
                <a:gd name="connsiteX10" fmla="*/ 21640 w 162259"/>
                <a:gd name="connsiteY10" fmla="*/ 49103 h 148681"/>
                <a:gd name="connsiteX11" fmla="*/ 33672 w 162259"/>
                <a:gd name="connsiteY11" fmla="*/ 78271 h 148681"/>
                <a:gd name="connsiteX12" fmla="*/ 54672 w 162259"/>
                <a:gd name="connsiteY12" fmla="*/ 105251 h 148681"/>
                <a:gd name="connsiteX13" fmla="*/ 61308 w 162259"/>
                <a:gd name="connsiteY13" fmla="*/ 123554 h 148681"/>
                <a:gd name="connsiteX14" fmla="*/ 101850 w 162259"/>
                <a:gd name="connsiteY14" fmla="*/ 96428 h 148681"/>
                <a:gd name="connsiteX15" fmla="*/ 108559 w 162259"/>
                <a:gd name="connsiteY15" fmla="*/ 129606 h 148681"/>
                <a:gd name="connsiteX16" fmla="*/ 132768 w 162259"/>
                <a:gd name="connsiteY16" fmla="*/ 148565 h 148681"/>
                <a:gd name="connsiteX17" fmla="*/ 138675 w 162259"/>
                <a:gd name="connsiteY17" fmla="*/ 126689 h 148681"/>
                <a:gd name="connsiteX18" fmla="*/ 158727 w 162259"/>
                <a:gd name="connsiteY18" fmla="*/ 48885 h 148681"/>
                <a:gd name="connsiteX19" fmla="*/ 16463 w 162259"/>
                <a:gd name="connsiteY19" fmla="*/ 102553 h 148681"/>
                <a:gd name="connsiteX20" fmla="*/ -17 w 162259"/>
                <a:gd name="connsiteY20" fmla="*/ 94094 h 148681"/>
                <a:gd name="connsiteX21" fmla="*/ 11067 w 162259"/>
                <a:gd name="connsiteY21" fmla="*/ 113491 h 148681"/>
                <a:gd name="connsiteX22" fmla="*/ 33818 w 162259"/>
                <a:gd name="connsiteY22" fmla="*/ 128075 h 148681"/>
                <a:gd name="connsiteX23" fmla="*/ 39578 w 162259"/>
                <a:gd name="connsiteY23" fmla="*/ 128439 h 148681"/>
                <a:gd name="connsiteX24" fmla="*/ 32286 w 162259"/>
                <a:gd name="connsiteY24" fmla="*/ 108970 h 148681"/>
                <a:gd name="connsiteX25" fmla="*/ 16463 w 162259"/>
                <a:gd name="connsiteY25" fmla="*/ 102553 h 14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2259" h="148681">
                  <a:moveTo>
                    <a:pt x="158727" y="48885"/>
                  </a:moveTo>
                  <a:cubicBezTo>
                    <a:pt x="149539" y="34235"/>
                    <a:pt x="139477" y="20162"/>
                    <a:pt x="128539" y="6738"/>
                  </a:cubicBezTo>
                  <a:cubicBezTo>
                    <a:pt x="124383" y="20082"/>
                    <a:pt x="109580" y="16290"/>
                    <a:pt x="106663" y="24020"/>
                  </a:cubicBezTo>
                  <a:cubicBezTo>
                    <a:pt x="103746" y="31749"/>
                    <a:pt x="96163" y="22342"/>
                    <a:pt x="91642" y="24020"/>
                  </a:cubicBezTo>
                  <a:cubicBezTo>
                    <a:pt x="87121" y="25697"/>
                    <a:pt x="76621" y="6154"/>
                    <a:pt x="66121" y="4550"/>
                  </a:cubicBezTo>
                  <a:cubicBezTo>
                    <a:pt x="62329" y="3661"/>
                    <a:pt x="58683" y="2078"/>
                    <a:pt x="55401" y="-117"/>
                  </a:cubicBezTo>
                  <a:cubicBezTo>
                    <a:pt x="51099" y="4915"/>
                    <a:pt x="47161" y="10457"/>
                    <a:pt x="48620" y="13155"/>
                  </a:cubicBezTo>
                  <a:cubicBezTo>
                    <a:pt x="51610" y="18551"/>
                    <a:pt x="64662" y="24020"/>
                    <a:pt x="59631" y="29416"/>
                  </a:cubicBezTo>
                  <a:cubicBezTo>
                    <a:pt x="54599" y="34811"/>
                    <a:pt x="38630" y="32624"/>
                    <a:pt x="33672" y="27228"/>
                  </a:cubicBezTo>
                  <a:cubicBezTo>
                    <a:pt x="28713" y="21832"/>
                    <a:pt x="13619" y="13155"/>
                    <a:pt x="10630" y="19936"/>
                  </a:cubicBezTo>
                  <a:cubicBezTo>
                    <a:pt x="7640" y="26718"/>
                    <a:pt x="23609" y="40426"/>
                    <a:pt x="21640" y="49103"/>
                  </a:cubicBezTo>
                  <a:cubicBezTo>
                    <a:pt x="19671" y="57781"/>
                    <a:pt x="33672" y="67406"/>
                    <a:pt x="33672" y="78271"/>
                  </a:cubicBezTo>
                  <a:cubicBezTo>
                    <a:pt x="33672" y="89136"/>
                    <a:pt x="54672" y="96647"/>
                    <a:pt x="54672" y="105251"/>
                  </a:cubicBezTo>
                  <a:cubicBezTo>
                    <a:pt x="55766" y="111704"/>
                    <a:pt x="58027" y="117910"/>
                    <a:pt x="61308" y="123554"/>
                  </a:cubicBezTo>
                  <a:cubicBezTo>
                    <a:pt x="77787" y="116262"/>
                    <a:pt x="91278" y="102188"/>
                    <a:pt x="101850" y="96428"/>
                  </a:cubicBezTo>
                  <a:cubicBezTo>
                    <a:pt x="117893" y="87750"/>
                    <a:pt x="111184" y="123845"/>
                    <a:pt x="108559" y="129606"/>
                  </a:cubicBezTo>
                  <a:cubicBezTo>
                    <a:pt x="106663" y="133616"/>
                    <a:pt x="119424" y="143023"/>
                    <a:pt x="132768" y="148565"/>
                  </a:cubicBezTo>
                  <a:cubicBezTo>
                    <a:pt x="132112" y="140806"/>
                    <a:pt x="134154" y="133048"/>
                    <a:pt x="138675" y="126689"/>
                  </a:cubicBezTo>
                  <a:cubicBezTo>
                    <a:pt x="155737" y="103938"/>
                    <a:pt x="168790" y="68281"/>
                    <a:pt x="158727" y="48885"/>
                  </a:cubicBezTo>
                  <a:close/>
                  <a:moveTo>
                    <a:pt x="16463" y="102553"/>
                  </a:moveTo>
                  <a:cubicBezTo>
                    <a:pt x="11359" y="99045"/>
                    <a:pt x="5817" y="96202"/>
                    <a:pt x="-17" y="94094"/>
                  </a:cubicBezTo>
                  <a:cubicBezTo>
                    <a:pt x="2098" y="100511"/>
                    <a:pt x="1879" y="108678"/>
                    <a:pt x="11067" y="113491"/>
                  </a:cubicBezTo>
                  <a:cubicBezTo>
                    <a:pt x="25651" y="120783"/>
                    <a:pt x="4358" y="123554"/>
                    <a:pt x="33818" y="128075"/>
                  </a:cubicBezTo>
                  <a:cubicBezTo>
                    <a:pt x="35714" y="128337"/>
                    <a:pt x="37682" y="128461"/>
                    <a:pt x="39578" y="128439"/>
                  </a:cubicBezTo>
                  <a:cubicBezTo>
                    <a:pt x="40526" y="120345"/>
                    <a:pt x="39943" y="118085"/>
                    <a:pt x="32286" y="108970"/>
                  </a:cubicBezTo>
                  <a:cubicBezTo>
                    <a:pt x="23682" y="98397"/>
                    <a:pt x="20838" y="104595"/>
                    <a:pt x="16463" y="102553"/>
                  </a:cubicBezTo>
                  <a:close/>
                </a:path>
              </a:pathLst>
            </a:custGeom>
            <a:grpFill/>
            <a:ln w="3175" cap="flat">
              <a:solidFill>
                <a:srgbClr val="F3F3F3"/>
              </a:solidFill>
              <a:prstDash val="solid"/>
              <a:miter/>
            </a:ln>
          </p:spPr>
          <p:txBody>
            <a:bodyPr rtlCol="0" anchor="ctr"/>
            <a:lstStyle/>
            <a:p>
              <a:endParaRPr lang="pt-PT"/>
            </a:p>
          </p:txBody>
        </p:sp>
        <p:sp>
          <p:nvSpPr>
            <p:cNvPr id="334" name="Forma livre: Forma 333">
              <a:extLst>
                <a:ext uri="{FF2B5EF4-FFF2-40B4-BE49-F238E27FC236}">
                  <a16:creationId xmlns:a16="http://schemas.microsoft.com/office/drawing/2014/main" id="{EAF90BCF-AA60-480D-B7E7-EB2DE155316E}"/>
                </a:ext>
              </a:extLst>
            </p:cNvPr>
            <p:cNvSpPr/>
            <p:nvPr/>
          </p:nvSpPr>
          <p:spPr>
            <a:xfrm>
              <a:off x="7770597" y="2897088"/>
              <a:ext cx="481679" cy="370846"/>
            </a:xfrm>
            <a:custGeom>
              <a:avLst/>
              <a:gdLst>
                <a:gd name="connsiteX0" fmla="*/ 463652 w 481679"/>
                <a:gd name="connsiteY0" fmla="*/ 51844 h 370846"/>
                <a:gd name="connsiteX1" fmla="*/ 450673 w 481679"/>
                <a:gd name="connsiteY1" fmla="*/ 41636 h 370846"/>
                <a:gd name="connsiteX2" fmla="*/ 413703 w 481679"/>
                <a:gd name="connsiteY2" fmla="*/ 67813 h 370846"/>
                <a:gd name="connsiteX3" fmla="*/ 396057 w 481679"/>
                <a:gd name="connsiteY3" fmla="*/ 74230 h 370846"/>
                <a:gd name="connsiteX4" fmla="*/ 379650 w 481679"/>
                <a:gd name="connsiteY4" fmla="*/ 73501 h 370846"/>
                <a:gd name="connsiteX5" fmla="*/ 378338 w 481679"/>
                <a:gd name="connsiteY5" fmla="*/ 30260 h 370846"/>
                <a:gd name="connsiteX6" fmla="*/ 364920 w 481679"/>
                <a:gd name="connsiteY6" fmla="*/ -74 h 370846"/>
                <a:gd name="connsiteX7" fmla="*/ 334222 w 481679"/>
                <a:gd name="connsiteY7" fmla="*/ 31719 h 370846"/>
                <a:gd name="connsiteX8" fmla="*/ 302137 w 481679"/>
                <a:gd name="connsiteY8" fmla="*/ 49000 h 370846"/>
                <a:gd name="connsiteX9" fmla="*/ 267428 w 481679"/>
                <a:gd name="connsiteY9" fmla="*/ 59063 h 370846"/>
                <a:gd name="connsiteX10" fmla="*/ 238261 w 481679"/>
                <a:gd name="connsiteY10" fmla="*/ 50459 h 370846"/>
                <a:gd name="connsiteX11" fmla="*/ 210187 w 481679"/>
                <a:gd name="connsiteY11" fmla="*/ 40323 h 370846"/>
                <a:gd name="connsiteX12" fmla="*/ 182114 w 481679"/>
                <a:gd name="connsiteY12" fmla="*/ 34562 h 370846"/>
                <a:gd name="connsiteX13" fmla="*/ 155425 w 481679"/>
                <a:gd name="connsiteY13" fmla="*/ 51844 h 370846"/>
                <a:gd name="connsiteX14" fmla="*/ 135372 w 481679"/>
                <a:gd name="connsiteY14" fmla="*/ 87939 h 370846"/>
                <a:gd name="connsiteX15" fmla="*/ 87246 w 481679"/>
                <a:gd name="connsiteY15" fmla="*/ 118200 h 370846"/>
                <a:gd name="connsiteX16" fmla="*/ 58079 w 481679"/>
                <a:gd name="connsiteY16" fmla="*/ 129721 h 370846"/>
                <a:gd name="connsiteX17" fmla="*/ 34015 w 481679"/>
                <a:gd name="connsiteY17" fmla="*/ 122429 h 370846"/>
                <a:gd name="connsiteX18" fmla="*/ 19432 w 481679"/>
                <a:gd name="connsiteY18" fmla="*/ 139784 h 370846"/>
                <a:gd name="connsiteX19" fmla="*/ 6088 w 481679"/>
                <a:gd name="connsiteY19" fmla="*/ 168587 h 370846"/>
                <a:gd name="connsiteX20" fmla="*/ 2077 w 481679"/>
                <a:gd name="connsiteY20" fmla="*/ 200379 h 370846"/>
                <a:gd name="connsiteX21" fmla="*/ 2077 w 481679"/>
                <a:gd name="connsiteY21" fmla="*/ 239318 h 370846"/>
                <a:gd name="connsiteX22" fmla="*/ 7401 w 481679"/>
                <a:gd name="connsiteY22" fmla="*/ 281100 h 370846"/>
                <a:gd name="connsiteX23" fmla="*/ 40797 w 481679"/>
                <a:gd name="connsiteY23" fmla="*/ 299841 h 370846"/>
                <a:gd name="connsiteX24" fmla="*/ 6088 w 481679"/>
                <a:gd name="connsiteY24" fmla="*/ 351759 h 370846"/>
                <a:gd name="connsiteX25" fmla="*/ 12942 w 481679"/>
                <a:gd name="connsiteY25" fmla="*/ 363936 h 370846"/>
                <a:gd name="connsiteX26" fmla="*/ 64933 w 481679"/>
                <a:gd name="connsiteY26" fmla="*/ 370061 h 370846"/>
                <a:gd name="connsiteX27" fmla="*/ 200999 w 481679"/>
                <a:gd name="connsiteY27" fmla="*/ 351759 h 370846"/>
                <a:gd name="connsiteX28" fmla="*/ 198009 w 481679"/>
                <a:gd name="connsiteY28" fmla="*/ 315299 h 370846"/>
                <a:gd name="connsiteX29" fmla="*/ 224990 w 481679"/>
                <a:gd name="connsiteY29" fmla="*/ 298018 h 370846"/>
                <a:gd name="connsiteX30" fmla="*/ 248032 w 481679"/>
                <a:gd name="connsiteY30" fmla="*/ 291528 h 370846"/>
                <a:gd name="connsiteX31" fmla="*/ 284054 w 481679"/>
                <a:gd name="connsiteY31" fmla="*/ 278548 h 370846"/>
                <a:gd name="connsiteX32" fmla="*/ 300023 w 481679"/>
                <a:gd name="connsiteY32" fmla="*/ 262360 h 370846"/>
                <a:gd name="connsiteX33" fmla="*/ 311033 w 481679"/>
                <a:gd name="connsiteY33" fmla="*/ 223495 h 370846"/>
                <a:gd name="connsiteX34" fmla="*/ 334076 w 481679"/>
                <a:gd name="connsiteY34" fmla="*/ 208328 h 370846"/>
                <a:gd name="connsiteX35" fmla="*/ 323065 w 481679"/>
                <a:gd name="connsiteY35" fmla="*/ 184629 h 370846"/>
                <a:gd name="connsiteX36" fmla="*/ 361128 w 481679"/>
                <a:gd name="connsiteY36" fmla="*/ 185723 h 370846"/>
                <a:gd name="connsiteX37" fmla="*/ 364118 w 481679"/>
                <a:gd name="connsiteY37" fmla="*/ 156555 h 370846"/>
                <a:gd name="connsiteX38" fmla="*/ 380088 w 481679"/>
                <a:gd name="connsiteY38" fmla="*/ 130596 h 370846"/>
                <a:gd name="connsiteX39" fmla="*/ 374108 w 481679"/>
                <a:gd name="connsiteY39" fmla="*/ 108721 h 370846"/>
                <a:gd name="connsiteX40" fmla="*/ 379140 w 481679"/>
                <a:gd name="connsiteY40" fmla="*/ 90345 h 370846"/>
                <a:gd name="connsiteX41" fmla="*/ 384171 w 481679"/>
                <a:gd name="connsiteY41" fmla="*/ 88012 h 370846"/>
                <a:gd name="connsiteX42" fmla="*/ 401672 w 481679"/>
                <a:gd name="connsiteY42" fmla="*/ 81449 h 370846"/>
                <a:gd name="connsiteX43" fmla="*/ 447319 w 481679"/>
                <a:gd name="connsiteY43" fmla="*/ 66865 h 370846"/>
                <a:gd name="connsiteX44" fmla="*/ 481663 w 481679"/>
                <a:gd name="connsiteY44" fmla="*/ 55709 h 370846"/>
                <a:gd name="connsiteX45" fmla="*/ 463652 w 481679"/>
                <a:gd name="connsiteY45" fmla="*/ 51844 h 370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81679" h="370846">
                  <a:moveTo>
                    <a:pt x="463652" y="51844"/>
                  </a:moveTo>
                  <a:cubicBezTo>
                    <a:pt x="456361" y="52938"/>
                    <a:pt x="458183" y="46448"/>
                    <a:pt x="450673" y="41636"/>
                  </a:cubicBezTo>
                  <a:cubicBezTo>
                    <a:pt x="444694" y="37771"/>
                    <a:pt x="426828" y="55271"/>
                    <a:pt x="413703" y="67813"/>
                  </a:cubicBezTo>
                  <a:cubicBezTo>
                    <a:pt x="407505" y="70001"/>
                    <a:pt x="401453" y="72480"/>
                    <a:pt x="396057" y="74230"/>
                  </a:cubicBezTo>
                  <a:cubicBezTo>
                    <a:pt x="388765" y="76564"/>
                    <a:pt x="382713" y="77366"/>
                    <a:pt x="379650" y="73501"/>
                  </a:cubicBezTo>
                  <a:cubicBezTo>
                    <a:pt x="371629" y="63438"/>
                    <a:pt x="392995" y="37479"/>
                    <a:pt x="378338" y="30260"/>
                  </a:cubicBezTo>
                  <a:cubicBezTo>
                    <a:pt x="363681" y="23041"/>
                    <a:pt x="376952" y="1093"/>
                    <a:pt x="364920" y="-74"/>
                  </a:cubicBezTo>
                  <a:cubicBezTo>
                    <a:pt x="352889" y="-1241"/>
                    <a:pt x="334222" y="21802"/>
                    <a:pt x="334222" y="31719"/>
                  </a:cubicBezTo>
                  <a:cubicBezTo>
                    <a:pt x="334222" y="41636"/>
                    <a:pt x="302137" y="39010"/>
                    <a:pt x="302137" y="49000"/>
                  </a:cubicBezTo>
                  <a:cubicBezTo>
                    <a:pt x="302137" y="58990"/>
                    <a:pt x="272970" y="47542"/>
                    <a:pt x="267428" y="59063"/>
                  </a:cubicBezTo>
                  <a:cubicBezTo>
                    <a:pt x="261886" y="70584"/>
                    <a:pt x="247375" y="50459"/>
                    <a:pt x="238261" y="50459"/>
                  </a:cubicBezTo>
                  <a:cubicBezTo>
                    <a:pt x="229146" y="50459"/>
                    <a:pt x="222219" y="35875"/>
                    <a:pt x="210187" y="40323"/>
                  </a:cubicBezTo>
                  <a:cubicBezTo>
                    <a:pt x="198155" y="44771"/>
                    <a:pt x="191520" y="36021"/>
                    <a:pt x="182114" y="34562"/>
                  </a:cubicBezTo>
                  <a:cubicBezTo>
                    <a:pt x="172707" y="33104"/>
                    <a:pt x="166071" y="56438"/>
                    <a:pt x="155425" y="51844"/>
                  </a:cubicBezTo>
                  <a:cubicBezTo>
                    <a:pt x="144779" y="47250"/>
                    <a:pt x="139383" y="73720"/>
                    <a:pt x="135372" y="87939"/>
                  </a:cubicBezTo>
                  <a:cubicBezTo>
                    <a:pt x="131362" y="102158"/>
                    <a:pt x="85933" y="102523"/>
                    <a:pt x="87246" y="118200"/>
                  </a:cubicBezTo>
                  <a:cubicBezTo>
                    <a:pt x="88559" y="133878"/>
                    <a:pt x="60558" y="140076"/>
                    <a:pt x="58079" y="129721"/>
                  </a:cubicBezTo>
                  <a:cubicBezTo>
                    <a:pt x="55600" y="119367"/>
                    <a:pt x="38026" y="125419"/>
                    <a:pt x="34015" y="122429"/>
                  </a:cubicBezTo>
                  <a:cubicBezTo>
                    <a:pt x="30005" y="119440"/>
                    <a:pt x="18047" y="125346"/>
                    <a:pt x="19432" y="139784"/>
                  </a:cubicBezTo>
                  <a:cubicBezTo>
                    <a:pt x="20817" y="154222"/>
                    <a:pt x="7401" y="162826"/>
                    <a:pt x="6088" y="168587"/>
                  </a:cubicBezTo>
                  <a:cubicBezTo>
                    <a:pt x="4775" y="174347"/>
                    <a:pt x="-3246" y="191702"/>
                    <a:pt x="2077" y="200379"/>
                  </a:cubicBezTo>
                  <a:cubicBezTo>
                    <a:pt x="7401" y="209057"/>
                    <a:pt x="-4631" y="223422"/>
                    <a:pt x="2077" y="239318"/>
                  </a:cubicBezTo>
                  <a:cubicBezTo>
                    <a:pt x="8786" y="255214"/>
                    <a:pt x="4775" y="275340"/>
                    <a:pt x="7401" y="281100"/>
                  </a:cubicBezTo>
                  <a:cubicBezTo>
                    <a:pt x="10026" y="286861"/>
                    <a:pt x="35474" y="284017"/>
                    <a:pt x="40797" y="299841"/>
                  </a:cubicBezTo>
                  <a:cubicBezTo>
                    <a:pt x="46120" y="315664"/>
                    <a:pt x="7401" y="343154"/>
                    <a:pt x="6088" y="351759"/>
                  </a:cubicBezTo>
                  <a:cubicBezTo>
                    <a:pt x="5505" y="355405"/>
                    <a:pt x="8713" y="359488"/>
                    <a:pt x="12942" y="363936"/>
                  </a:cubicBezTo>
                  <a:cubicBezTo>
                    <a:pt x="30369" y="364738"/>
                    <a:pt x="47797" y="366787"/>
                    <a:pt x="64933" y="370061"/>
                  </a:cubicBezTo>
                  <a:cubicBezTo>
                    <a:pt x="86808" y="374436"/>
                    <a:pt x="199030" y="356061"/>
                    <a:pt x="200999" y="351759"/>
                  </a:cubicBezTo>
                  <a:cubicBezTo>
                    <a:pt x="202968" y="347456"/>
                    <a:pt x="196989" y="320404"/>
                    <a:pt x="198009" y="315299"/>
                  </a:cubicBezTo>
                  <a:cubicBezTo>
                    <a:pt x="203260" y="305098"/>
                    <a:pt x="213541" y="298492"/>
                    <a:pt x="224990" y="298018"/>
                  </a:cubicBezTo>
                  <a:cubicBezTo>
                    <a:pt x="237022" y="299111"/>
                    <a:pt x="248032" y="301226"/>
                    <a:pt x="248032" y="291528"/>
                  </a:cubicBezTo>
                  <a:cubicBezTo>
                    <a:pt x="248032" y="281829"/>
                    <a:pt x="281064" y="269652"/>
                    <a:pt x="284054" y="278548"/>
                  </a:cubicBezTo>
                  <a:cubicBezTo>
                    <a:pt x="287044" y="287444"/>
                    <a:pt x="299075" y="284017"/>
                    <a:pt x="300023" y="262360"/>
                  </a:cubicBezTo>
                  <a:cubicBezTo>
                    <a:pt x="300970" y="240704"/>
                    <a:pt x="299075" y="224588"/>
                    <a:pt x="311033" y="223495"/>
                  </a:cubicBezTo>
                  <a:cubicBezTo>
                    <a:pt x="322992" y="222401"/>
                    <a:pt x="335097" y="214817"/>
                    <a:pt x="334076" y="208328"/>
                  </a:cubicBezTo>
                  <a:cubicBezTo>
                    <a:pt x="333055" y="201838"/>
                    <a:pt x="319055" y="188931"/>
                    <a:pt x="323065" y="184629"/>
                  </a:cubicBezTo>
                  <a:cubicBezTo>
                    <a:pt x="327076" y="180327"/>
                    <a:pt x="357118" y="195421"/>
                    <a:pt x="361128" y="185723"/>
                  </a:cubicBezTo>
                  <a:cubicBezTo>
                    <a:pt x="365139" y="176025"/>
                    <a:pt x="359087" y="165160"/>
                    <a:pt x="364118" y="156555"/>
                  </a:cubicBezTo>
                  <a:cubicBezTo>
                    <a:pt x="369150" y="147951"/>
                    <a:pt x="381109" y="139274"/>
                    <a:pt x="380088" y="130596"/>
                  </a:cubicBezTo>
                  <a:cubicBezTo>
                    <a:pt x="379067" y="121919"/>
                    <a:pt x="381109" y="116596"/>
                    <a:pt x="374108" y="108721"/>
                  </a:cubicBezTo>
                  <a:cubicBezTo>
                    <a:pt x="367108" y="100845"/>
                    <a:pt x="370098" y="91439"/>
                    <a:pt x="379140" y="90345"/>
                  </a:cubicBezTo>
                  <a:cubicBezTo>
                    <a:pt x="380963" y="89995"/>
                    <a:pt x="382713" y="89193"/>
                    <a:pt x="384171" y="88012"/>
                  </a:cubicBezTo>
                  <a:cubicBezTo>
                    <a:pt x="390442" y="87202"/>
                    <a:pt x="396422" y="84957"/>
                    <a:pt x="401672" y="81449"/>
                  </a:cubicBezTo>
                  <a:cubicBezTo>
                    <a:pt x="414140" y="71386"/>
                    <a:pt x="438131" y="63146"/>
                    <a:pt x="447319" y="66865"/>
                  </a:cubicBezTo>
                  <a:cubicBezTo>
                    <a:pt x="459933" y="69797"/>
                    <a:pt x="473132" y="65502"/>
                    <a:pt x="481663" y="55709"/>
                  </a:cubicBezTo>
                  <a:cubicBezTo>
                    <a:pt x="476121" y="52777"/>
                    <a:pt x="469923" y="51443"/>
                    <a:pt x="463652" y="51844"/>
                  </a:cubicBezTo>
                  <a:close/>
                </a:path>
              </a:pathLst>
            </a:custGeom>
            <a:grpFill/>
            <a:ln w="3175" cap="flat">
              <a:solidFill>
                <a:srgbClr val="F3F3F3"/>
              </a:solidFill>
              <a:prstDash val="solid"/>
              <a:miter/>
            </a:ln>
          </p:spPr>
          <p:txBody>
            <a:bodyPr rtlCol="0" anchor="ctr"/>
            <a:lstStyle/>
            <a:p>
              <a:endParaRPr lang="pt-PT"/>
            </a:p>
          </p:txBody>
        </p:sp>
        <p:sp>
          <p:nvSpPr>
            <p:cNvPr id="335" name="Forma livre: Forma 334">
              <a:extLst>
                <a:ext uri="{FF2B5EF4-FFF2-40B4-BE49-F238E27FC236}">
                  <a16:creationId xmlns:a16="http://schemas.microsoft.com/office/drawing/2014/main" id="{83F1989C-0F4C-4D18-8A21-A9C41E88DE96}"/>
                </a:ext>
              </a:extLst>
            </p:cNvPr>
            <p:cNvSpPr/>
            <p:nvPr/>
          </p:nvSpPr>
          <p:spPr>
            <a:xfrm>
              <a:off x="7783046" y="2952840"/>
              <a:ext cx="559723" cy="545212"/>
            </a:xfrm>
            <a:custGeom>
              <a:avLst/>
              <a:gdLst>
                <a:gd name="connsiteX0" fmla="*/ 533237 w 559723"/>
                <a:gd name="connsiteY0" fmla="*/ 56541 h 545212"/>
                <a:gd name="connsiteX1" fmla="*/ 515956 w 559723"/>
                <a:gd name="connsiteY1" fmla="*/ 28978 h 545212"/>
                <a:gd name="connsiteX2" fmla="*/ 485111 w 559723"/>
                <a:gd name="connsiteY2" fmla="*/ 1998 h 545212"/>
                <a:gd name="connsiteX3" fmla="*/ 474830 w 559723"/>
                <a:gd name="connsiteY3" fmla="*/ 4186 h 545212"/>
                <a:gd name="connsiteX4" fmla="*/ 468705 w 559723"/>
                <a:gd name="connsiteY4" fmla="*/ -117 h 545212"/>
                <a:gd name="connsiteX5" fmla="*/ 434359 w 559723"/>
                <a:gd name="connsiteY5" fmla="*/ 11040 h 545212"/>
                <a:gd name="connsiteX6" fmla="*/ 388713 w 559723"/>
                <a:gd name="connsiteY6" fmla="*/ 25624 h 545212"/>
                <a:gd name="connsiteX7" fmla="*/ 371212 w 559723"/>
                <a:gd name="connsiteY7" fmla="*/ 32187 h 545212"/>
                <a:gd name="connsiteX8" fmla="*/ 366181 w 559723"/>
                <a:gd name="connsiteY8" fmla="*/ 34520 h 545212"/>
                <a:gd name="connsiteX9" fmla="*/ 361150 w 559723"/>
                <a:gd name="connsiteY9" fmla="*/ 52895 h 545212"/>
                <a:gd name="connsiteX10" fmla="*/ 367129 w 559723"/>
                <a:gd name="connsiteY10" fmla="*/ 74771 h 545212"/>
                <a:gd name="connsiteX11" fmla="*/ 351160 w 559723"/>
                <a:gd name="connsiteY11" fmla="*/ 100730 h 545212"/>
                <a:gd name="connsiteX12" fmla="*/ 348170 w 559723"/>
                <a:gd name="connsiteY12" fmla="*/ 129897 h 545212"/>
                <a:gd name="connsiteX13" fmla="*/ 310107 w 559723"/>
                <a:gd name="connsiteY13" fmla="*/ 128804 h 545212"/>
                <a:gd name="connsiteX14" fmla="*/ 321117 w 559723"/>
                <a:gd name="connsiteY14" fmla="*/ 152502 h 545212"/>
                <a:gd name="connsiteX15" fmla="*/ 298075 w 559723"/>
                <a:gd name="connsiteY15" fmla="*/ 167670 h 545212"/>
                <a:gd name="connsiteX16" fmla="*/ 287064 w 559723"/>
                <a:gd name="connsiteY16" fmla="*/ 206535 h 545212"/>
                <a:gd name="connsiteX17" fmla="*/ 271095 w 559723"/>
                <a:gd name="connsiteY17" fmla="*/ 222723 h 545212"/>
                <a:gd name="connsiteX18" fmla="*/ 235073 w 559723"/>
                <a:gd name="connsiteY18" fmla="*/ 235702 h 545212"/>
                <a:gd name="connsiteX19" fmla="*/ 212030 w 559723"/>
                <a:gd name="connsiteY19" fmla="*/ 242192 h 545212"/>
                <a:gd name="connsiteX20" fmla="*/ 185051 w 559723"/>
                <a:gd name="connsiteY20" fmla="*/ 259474 h 545212"/>
                <a:gd name="connsiteX21" fmla="*/ 188041 w 559723"/>
                <a:gd name="connsiteY21" fmla="*/ 295933 h 545212"/>
                <a:gd name="connsiteX22" fmla="*/ 51974 w 559723"/>
                <a:gd name="connsiteY22" fmla="*/ 314236 h 545212"/>
                <a:gd name="connsiteX23" fmla="*/ -17 w 559723"/>
                <a:gd name="connsiteY23" fmla="*/ 308110 h 545212"/>
                <a:gd name="connsiteX24" fmla="*/ 15807 w 559723"/>
                <a:gd name="connsiteY24" fmla="*/ 327726 h 545212"/>
                <a:gd name="connsiteX25" fmla="*/ 50589 w 559723"/>
                <a:gd name="connsiteY25" fmla="*/ 359373 h 545212"/>
                <a:gd name="connsiteX26" fmla="*/ 66558 w 559723"/>
                <a:gd name="connsiteY26" fmla="*/ 399769 h 545212"/>
                <a:gd name="connsiteX27" fmla="*/ 74579 w 559723"/>
                <a:gd name="connsiteY27" fmla="*/ 427187 h 545212"/>
                <a:gd name="connsiteX28" fmla="*/ 43880 w 559723"/>
                <a:gd name="connsiteY28" fmla="*/ 437323 h 545212"/>
                <a:gd name="connsiteX29" fmla="*/ 22515 w 559723"/>
                <a:gd name="connsiteY29" fmla="*/ 472105 h 545212"/>
                <a:gd name="connsiteX30" fmla="*/ 33089 w 559723"/>
                <a:gd name="connsiteY30" fmla="*/ 472688 h 545212"/>
                <a:gd name="connsiteX31" fmla="*/ 54089 w 559723"/>
                <a:gd name="connsiteY31" fmla="*/ 479980 h 545212"/>
                <a:gd name="connsiteX32" fmla="*/ 177030 w 559723"/>
                <a:gd name="connsiteY32" fmla="*/ 465396 h 545212"/>
                <a:gd name="connsiteX33" fmla="*/ 212541 w 559723"/>
                <a:gd name="connsiteY33" fmla="*/ 504357 h 545212"/>
                <a:gd name="connsiteX34" fmla="*/ 212322 w 559723"/>
                <a:gd name="connsiteY34" fmla="*/ 506741 h 545212"/>
                <a:gd name="connsiteX35" fmla="*/ 216551 w 559723"/>
                <a:gd name="connsiteY35" fmla="*/ 527450 h 545212"/>
                <a:gd name="connsiteX36" fmla="*/ 245719 w 559723"/>
                <a:gd name="connsiteY36" fmla="*/ 541450 h 545212"/>
                <a:gd name="connsiteX37" fmla="*/ 251116 w 559723"/>
                <a:gd name="connsiteY37" fmla="*/ 545096 h 545212"/>
                <a:gd name="connsiteX38" fmla="*/ 253230 w 559723"/>
                <a:gd name="connsiteY38" fmla="*/ 542398 h 545212"/>
                <a:gd name="connsiteX39" fmla="*/ 284001 w 559723"/>
                <a:gd name="connsiteY39" fmla="*/ 519356 h 545212"/>
                <a:gd name="connsiteX40" fmla="*/ 316085 w 559723"/>
                <a:gd name="connsiteY40" fmla="*/ 517898 h 545212"/>
                <a:gd name="connsiteX41" fmla="*/ 341461 w 559723"/>
                <a:gd name="connsiteY41" fmla="*/ 510606 h 545212"/>
                <a:gd name="connsiteX42" fmla="*/ 329430 w 559723"/>
                <a:gd name="connsiteY42" fmla="*/ 477428 h 545212"/>
                <a:gd name="connsiteX43" fmla="*/ 314846 w 559723"/>
                <a:gd name="connsiteY43" fmla="*/ 439948 h 545212"/>
                <a:gd name="connsiteX44" fmla="*/ 293481 w 559723"/>
                <a:gd name="connsiteY44" fmla="*/ 413989 h 545212"/>
                <a:gd name="connsiteX45" fmla="*/ 318929 w 559723"/>
                <a:gd name="connsiteY45" fmla="*/ 379425 h 545212"/>
                <a:gd name="connsiteX46" fmla="*/ 344232 w 559723"/>
                <a:gd name="connsiteY46" fmla="*/ 382269 h 545212"/>
                <a:gd name="connsiteX47" fmla="*/ 366983 w 559723"/>
                <a:gd name="connsiteY47" fmla="*/ 380811 h 545212"/>
                <a:gd name="connsiteX48" fmla="*/ 385650 w 559723"/>
                <a:gd name="connsiteY48" fmla="*/ 353466 h 545212"/>
                <a:gd name="connsiteX49" fmla="*/ 413724 w 559723"/>
                <a:gd name="connsiteY49" fmla="*/ 334653 h 545212"/>
                <a:gd name="connsiteX50" fmla="*/ 427140 w 559723"/>
                <a:gd name="connsiteY50" fmla="*/ 295715 h 545212"/>
                <a:gd name="connsiteX51" fmla="*/ 447120 w 559723"/>
                <a:gd name="connsiteY51" fmla="*/ 278433 h 545212"/>
                <a:gd name="connsiteX52" fmla="*/ 463163 w 559723"/>
                <a:gd name="connsiteY52" fmla="*/ 258234 h 545212"/>
                <a:gd name="connsiteX53" fmla="*/ 469872 w 559723"/>
                <a:gd name="connsiteY53" fmla="*/ 230817 h 545212"/>
                <a:gd name="connsiteX54" fmla="*/ 487225 w 559723"/>
                <a:gd name="connsiteY54" fmla="*/ 203399 h 545212"/>
                <a:gd name="connsiteX55" fmla="*/ 471184 w 559723"/>
                <a:gd name="connsiteY55" fmla="*/ 187576 h 545212"/>
                <a:gd name="connsiteX56" fmla="*/ 451131 w 559723"/>
                <a:gd name="connsiteY56" fmla="*/ 152940 h 545212"/>
                <a:gd name="connsiteX57" fmla="*/ 445808 w 559723"/>
                <a:gd name="connsiteY57" fmla="*/ 118376 h 545212"/>
                <a:gd name="connsiteX58" fmla="*/ 463163 w 559723"/>
                <a:gd name="connsiteY58" fmla="*/ 98178 h 545212"/>
                <a:gd name="connsiteX59" fmla="*/ 514206 w 559723"/>
                <a:gd name="connsiteY59" fmla="*/ 108241 h 545212"/>
                <a:gd name="connsiteX60" fmla="*/ 547602 w 559723"/>
                <a:gd name="connsiteY60" fmla="*/ 93657 h 545212"/>
                <a:gd name="connsiteX61" fmla="*/ 559707 w 559723"/>
                <a:gd name="connsiteY61" fmla="*/ 71198 h 545212"/>
                <a:gd name="connsiteX62" fmla="*/ 533237 w 559723"/>
                <a:gd name="connsiteY62" fmla="*/ 56541 h 5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559723" h="545212">
                  <a:moveTo>
                    <a:pt x="533237" y="56541"/>
                  </a:moveTo>
                  <a:cubicBezTo>
                    <a:pt x="522665" y="51400"/>
                    <a:pt x="515956" y="40711"/>
                    <a:pt x="515956" y="28978"/>
                  </a:cubicBezTo>
                  <a:cubicBezTo>
                    <a:pt x="515956" y="24749"/>
                    <a:pt x="498163" y="13009"/>
                    <a:pt x="485111" y="1998"/>
                  </a:cubicBezTo>
                  <a:cubicBezTo>
                    <a:pt x="483434" y="1998"/>
                    <a:pt x="479423" y="2946"/>
                    <a:pt x="474830" y="4186"/>
                  </a:cubicBezTo>
                  <a:cubicBezTo>
                    <a:pt x="473080" y="2399"/>
                    <a:pt x="470965" y="941"/>
                    <a:pt x="468705" y="-117"/>
                  </a:cubicBezTo>
                  <a:cubicBezTo>
                    <a:pt x="460173" y="9676"/>
                    <a:pt x="446975" y="13971"/>
                    <a:pt x="434359" y="11040"/>
                  </a:cubicBezTo>
                  <a:cubicBezTo>
                    <a:pt x="425172" y="7467"/>
                    <a:pt x="401182" y="15707"/>
                    <a:pt x="388713" y="25624"/>
                  </a:cubicBezTo>
                  <a:cubicBezTo>
                    <a:pt x="383462" y="29131"/>
                    <a:pt x="377483" y="31370"/>
                    <a:pt x="371212" y="32187"/>
                  </a:cubicBezTo>
                  <a:cubicBezTo>
                    <a:pt x="369753" y="33368"/>
                    <a:pt x="368004" y="34163"/>
                    <a:pt x="366181" y="34520"/>
                  </a:cubicBezTo>
                  <a:cubicBezTo>
                    <a:pt x="357139" y="35614"/>
                    <a:pt x="354149" y="45312"/>
                    <a:pt x="361150" y="52895"/>
                  </a:cubicBezTo>
                  <a:cubicBezTo>
                    <a:pt x="368150" y="60479"/>
                    <a:pt x="366181" y="65875"/>
                    <a:pt x="367129" y="74771"/>
                  </a:cubicBezTo>
                  <a:cubicBezTo>
                    <a:pt x="368077" y="83667"/>
                    <a:pt x="356118" y="92053"/>
                    <a:pt x="351160" y="100730"/>
                  </a:cubicBezTo>
                  <a:cubicBezTo>
                    <a:pt x="346201" y="109407"/>
                    <a:pt x="352181" y="120126"/>
                    <a:pt x="348170" y="129897"/>
                  </a:cubicBezTo>
                  <a:cubicBezTo>
                    <a:pt x="344159" y="139669"/>
                    <a:pt x="314117" y="124501"/>
                    <a:pt x="310107" y="128804"/>
                  </a:cubicBezTo>
                  <a:cubicBezTo>
                    <a:pt x="306096" y="133106"/>
                    <a:pt x="320096" y="146085"/>
                    <a:pt x="321117" y="152502"/>
                  </a:cubicBezTo>
                  <a:cubicBezTo>
                    <a:pt x="322138" y="158919"/>
                    <a:pt x="310107" y="166576"/>
                    <a:pt x="298075" y="167670"/>
                  </a:cubicBezTo>
                  <a:cubicBezTo>
                    <a:pt x="286043" y="168763"/>
                    <a:pt x="288085" y="184951"/>
                    <a:pt x="287064" y="206535"/>
                  </a:cubicBezTo>
                  <a:cubicBezTo>
                    <a:pt x="286043" y="228119"/>
                    <a:pt x="274084" y="231400"/>
                    <a:pt x="271095" y="222723"/>
                  </a:cubicBezTo>
                  <a:cubicBezTo>
                    <a:pt x="268105" y="214046"/>
                    <a:pt x="235073" y="226004"/>
                    <a:pt x="235073" y="235702"/>
                  </a:cubicBezTo>
                  <a:cubicBezTo>
                    <a:pt x="235073" y="245401"/>
                    <a:pt x="224062" y="242994"/>
                    <a:pt x="212030" y="242192"/>
                  </a:cubicBezTo>
                  <a:cubicBezTo>
                    <a:pt x="200583" y="242666"/>
                    <a:pt x="190301" y="249273"/>
                    <a:pt x="185051" y="259474"/>
                  </a:cubicBezTo>
                  <a:cubicBezTo>
                    <a:pt x="184030" y="264870"/>
                    <a:pt x="190082" y="291850"/>
                    <a:pt x="188041" y="295933"/>
                  </a:cubicBezTo>
                  <a:cubicBezTo>
                    <a:pt x="185999" y="300017"/>
                    <a:pt x="73996" y="318611"/>
                    <a:pt x="51974" y="314236"/>
                  </a:cubicBezTo>
                  <a:cubicBezTo>
                    <a:pt x="34839" y="310962"/>
                    <a:pt x="17411" y="308913"/>
                    <a:pt x="-17" y="308110"/>
                  </a:cubicBezTo>
                  <a:cubicBezTo>
                    <a:pt x="6400" y="313623"/>
                    <a:pt x="11796" y="320274"/>
                    <a:pt x="15807" y="327726"/>
                  </a:cubicBezTo>
                  <a:cubicBezTo>
                    <a:pt x="20255" y="340486"/>
                    <a:pt x="34547" y="352154"/>
                    <a:pt x="50589" y="359373"/>
                  </a:cubicBezTo>
                  <a:cubicBezTo>
                    <a:pt x="66631" y="366591"/>
                    <a:pt x="58537" y="396926"/>
                    <a:pt x="66558" y="399769"/>
                  </a:cubicBezTo>
                  <a:cubicBezTo>
                    <a:pt x="74579" y="402613"/>
                    <a:pt x="85298" y="425728"/>
                    <a:pt x="74579" y="427187"/>
                  </a:cubicBezTo>
                  <a:cubicBezTo>
                    <a:pt x="63787" y="428558"/>
                    <a:pt x="53359" y="432000"/>
                    <a:pt x="43880" y="437323"/>
                  </a:cubicBezTo>
                  <a:cubicBezTo>
                    <a:pt x="31193" y="444388"/>
                    <a:pt x="23099" y="457572"/>
                    <a:pt x="22515" y="472105"/>
                  </a:cubicBezTo>
                  <a:cubicBezTo>
                    <a:pt x="26015" y="471893"/>
                    <a:pt x="29589" y="472090"/>
                    <a:pt x="33089" y="472688"/>
                  </a:cubicBezTo>
                  <a:cubicBezTo>
                    <a:pt x="40380" y="474125"/>
                    <a:pt x="47453" y="476575"/>
                    <a:pt x="54089" y="479980"/>
                  </a:cubicBezTo>
                  <a:cubicBezTo>
                    <a:pt x="93976" y="468284"/>
                    <a:pt x="135539" y="463355"/>
                    <a:pt x="177030" y="465396"/>
                  </a:cubicBezTo>
                  <a:cubicBezTo>
                    <a:pt x="197593" y="466359"/>
                    <a:pt x="213489" y="483801"/>
                    <a:pt x="212541" y="504357"/>
                  </a:cubicBezTo>
                  <a:cubicBezTo>
                    <a:pt x="212468" y="505152"/>
                    <a:pt x="212395" y="505946"/>
                    <a:pt x="212322" y="506741"/>
                  </a:cubicBezTo>
                  <a:cubicBezTo>
                    <a:pt x="215312" y="513231"/>
                    <a:pt x="212322" y="520304"/>
                    <a:pt x="216551" y="527450"/>
                  </a:cubicBezTo>
                  <a:cubicBezTo>
                    <a:pt x="221510" y="536054"/>
                    <a:pt x="231573" y="534742"/>
                    <a:pt x="245719" y="541450"/>
                  </a:cubicBezTo>
                  <a:cubicBezTo>
                    <a:pt x="247688" y="542449"/>
                    <a:pt x="249438" y="543675"/>
                    <a:pt x="251116" y="545096"/>
                  </a:cubicBezTo>
                  <a:cubicBezTo>
                    <a:pt x="251991" y="543930"/>
                    <a:pt x="252793" y="543055"/>
                    <a:pt x="253230" y="542398"/>
                  </a:cubicBezTo>
                  <a:cubicBezTo>
                    <a:pt x="261250" y="532335"/>
                    <a:pt x="262636" y="514981"/>
                    <a:pt x="284001" y="519356"/>
                  </a:cubicBezTo>
                  <a:cubicBezTo>
                    <a:pt x="305367" y="523731"/>
                    <a:pt x="304054" y="514981"/>
                    <a:pt x="316085" y="517898"/>
                  </a:cubicBezTo>
                  <a:cubicBezTo>
                    <a:pt x="328117" y="520815"/>
                    <a:pt x="336065" y="519356"/>
                    <a:pt x="341461" y="510606"/>
                  </a:cubicBezTo>
                  <a:cubicBezTo>
                    <a:pt x="346857" y="501855"/>
                    <a:pt x="336065" y="484647"/>
                    <a:pt x="329430" y="477428"/>
                  </a:cubicBezTo>
                  <a:cubicBezTo>
                    <a:pt x="320023" y="467219"/>
                    <a:pt x="314846" y="453831"/>
                    <a:pt x="314846" y="439948"/>
                  </a:cubicBezTo>
                  <a:cubicBezTo>
                    <a:pt x="316231" y="425364"/>
                    <a:pt x="293481" y="425364"/>
                    <a:pt x="293481" y="413989"/>
                  </a:cubicBezTo>
                  <a:cubicBezTo>
                    <a:pt x="293481" y="402613"/>
                    <a:pt x="314846" y="383727"/>
                    <a:pt x="318929" y="379425"/>
                  </a:cubicBezTo>
                  <a:cubicBezTo>
                    <a:pt x="323013" y="375123"/>
                    <a:pt x="340222" y="390946"/>
                    <a:pt x="344232" y="382269"/>
                  </a:cubicBezTo>
                  <a:cubicBezTo>
                    <a:pt x="348243" y="373592"/>
                    <a:pt x="360275" y="379425"/>
                    <a:pt x="366983" y="380811"/>
                  </a:cubicBezTo>
                  <a:cubicBezTo>
                    <a:pt x="373691" y="382196"/>
                    <a:pt x="384337" y="366227"/>
                    <a:pt x="385650" y="353466"/>
                  </a:cubicBezTo>
                  <a:cubicBezTo>
                    <a:pt x="386962" y="340705"/>
                    <a:pt x="409714" y="338882"/>
                    <a:pt x="413724" y="334653"/>
                  </a:cubicBezTo>
                  <a:cubicBezTo>
                    <a:pt x="417735" y="330424"/>
                    <a:pt x="424442" y="301548"/>
                    <a:pt x="427140" y="295715"/>
                  </a:cubicBezTo>
                  <a:cubicBezTo>
                    <a:pt x="429838" y="289881"/>
                    <a:pt x="447120" y="294329"/>
                    <a:pt x="447120" y="278433"/>
                  </a:cubicBezTo>
                  <a:cubicBezTo>
                    <a:pt x="447120" y="262536"/>
                    <a:pt x="455142" y="259693"/>
                    <a:pt x="463163" y="258234"/>
                  </a:cubicBezTo>
                  <a:cubicBezTo>
                    <a:pt x="471184" y="256776"/>
                    <a:pt x="468486" y="242411"/>
                    <a:pt x="469872" y="230817"/>
                  </a:cubicBezTo>
                  <a:cubicBezTo>
                    <a:pt x="471257" y="219223"/>
                    <a:pt x="476507" y="206316"/>
                    <a:pt x="487225" y="203399"/>
                  </a:cubicBezTo>
                  <a:cubicBezTo>
                    <a:pt x="497945" y="200483"/>
                    <a:pt x="483215" y="184732"/>
                    <a:pt x="471184" y="187576"/>
                  </a:cubicBezTo>
                  <a:cubicBezTo>
                    <a:pt x="459152" y="190420"/>
                    <a:pt x="451131" y="152940"/>
                    <a:pt x="451131" y="152940"/>
                  </a:cubicBezTo>
                  <a:cubicBezTo>
                    <a:pt x="451131" y="152940"/>
                    <a:pt x="452517" y="122678"/>
                    <a:pt x="445808" y="118376"/>
                  </a:cubicBezTo>
                  <a:cubicBezTo>
                    <a:pt x="439099" y="114074"/>
                    <a:pt x="448506" y="98178"/>
                    <a:pt x="463163" y="98178"/>
                  </a:cubicBezTo>
                  <a:cubicBezTo>
                    <a:pt x="477819" y="98178"/>
                    <a:pt x="504580" y="115459"/>
                    <a:pt x="514206" y="108241"/>
                  </a:cubicBezTo>
                  <a:cubicBezTo>
                    <a:pt x="523831" y="101022"/>
                    <a:pt x="542279" y="96719"/>
                    <a:pt x="547602" y="93657"/>
                  </a:cubicBezTo>
                  <a:cubicBezTo>
                    <a:pt x="551686" y="91469"/>
                    <a:pt x="557301" y="77688"/>
                    <a:pt x="559707" y="71198"/>
                  </a:cubicBezTo>
                  <a:cubicBezTo>
                    <a:pt x="551248" y="65685"/>
                    <a:pt x="542425" y="60793"/>
                    <a:pt x="533237" y="56541"/>
                  </a:cubicBezTo>
                  <a:close/>
                </a:path>
              </a:pathLst>
            </a:custGeom>
            <a:grpFill/>
            <a:ln w="3175" cap="flat">
              <a:solidFill>
                <a:srgbClr val="F3F3F3"/>
              </a:solidFill>
              <a:prstDash val="solid"/>
              <a:miter/>
            </a:ln>
          </p:spPr>
          <p:txBody>
            <a:bodyPr rtlCol="0" anchor="ctr"/>
            <a:lstStyle/>
            <a:p>
              <a:endParaRPr lang="pt-PT"/>
            </a:p>
          </p:txBody>
        </p:sp>
        <p:sp>
          <p:nvSpPr>
            <p:cNvPr id="336" name="Forma livre: Forma 335">
              <a:extLst>
                <a:ext uri="{FF2B5EF4-FFF2-40B4-BE49-F238E27FC236}">
                  <a16:creationId xmlns:a16="http://schemas.microsoft.com/office/drawing/2014/main" id="{6D8A3AC0-EC0E-4F8E-89C4-00B2A080386D}"/>
                </a:ext>
              </a:extLst>
            </p:cNvPr>
            <p:cNvSpPr/>
            <p:nvPr/>
          </p:nvSpPr>
          <p:spPr>
            <a:xfrm>
              <a:off x="8909430" y="4179258"/>
              <a:ext cx="382895" cy="424625"/>
            </a:xfrm>
            <a:custGeom>
              <a:avLst/>
              <a:gdLst>
                <a:gd name="connsiteX0" fmla="*/ 47224 w 382895"/>
                <a:gd name="connsiteY0" fmla="*/ 74116 h 424625"/>
                <a:gd name="connsiteX1" fmla="*/ 93237 w 382895"/>
                <a:gd name="connsiteY1" fmla="*/ 125961 h 424625"/>
                <a:gd name="connsiteX2" fmla="*/ 130279 w 382895"/>
                <a:gd name="connsiteY2" fmla="*/ 199390 h 424625"/>
                <a:gd name="connsiteX3" fmla="*/ 177239 w 382895"/>
                <a:gd name="connsiteY3" fmla="*/ 266548 h 424625"/>
                <a:gd name="connsiteX4" fmla="*/ 213698 w 382895"/>
                <a:gd name="connsiteY4" fmla="*/ 326123 h 424625"/>
                <a:gd name="connsiteX5" fmla="*/ 231344 w 382895"/>
                <a:gd name="connsiteY5" fmla="*/ 346248 h 424625"/>
                <a:gd name="connsiteX6" fmla="*/ 292377 w 382895"/>
                <a:gd name="connsiteY6" fmla="*/ 403489 h 424625"/>
                <a:gd name="connsiteX7" fmla="*/ 309368 w 382895"/>
                <a:gd name="connsiteY7" fmla="*/ 421865 h 424625"/>
                <a:gd name="connsiteX8" fmla="*/ 345389 w 382895"/>
                <a:gd name="connsiteY8" fmla="*/ 422958 h 424625"/>
                <a:gd name="connsiteX9" fmla="*/ 357421 w 382895"/>
                <a:gd name="connsiteY9" fmla="*/ 368926 h 424625"/>
                <a:gd name="connsiteX10" fmla="*/ 362380 w 382895"/>
                <a:gd name="connsiteY10" fmla="*/ 331081 h 424625"/>
                <a:gd name="connsiteX11" fmla="*/ 376379 w 382895"/>
                <a:gd name="connsiteY11" fmla="*/ 322477 h 424625"/>
                <a:gd name="connsiteX12" fmla="*/ 377400 w 382895"/>
                <a:gd name="connsiteY12" fmla="*/ 299799 h 424625"/>
                <a:gd name="connsiteX13" fmla="*/ 349400 w 382895"/>
                <a:gd name="connsiteY13" fmla="*/ 270632 h 424625"/>
                <a:gd name="connsiteX14" fmla="*/ 345389 w 382895"/>
                <a:gd name="connsiteY14" fmla="*/ 286819 h 424625"/>
                <a:gd name="connsiteX15" fmla="*/ 358880 w 382895"/>
                <a:gd name="connsiteY15" fmla="*/ 300426 h 424625"/>
                <a:gd name="connsiteX16" fmla="*/ 358369 w 382895"/>
                <a:gd name="connsiteY16" fmla="*/ 304174 h 424625"/>
                <a:gd name="connsiteX17" fmla="*/ 337368 w 382895"/>
                <a:gd name="connsiteY17" fmla="*/ 297684 h 424625"/>
                <a:gd name="connsiteX18" fmla="*/ 316367 w 382895"/>
                <a:gd name="connsiteY18" fmla="*/ 278215 h 424625"/>
                <a:gd name="connsiteX19" fmla="*/ 286325 w 382895"/>
                <a:gd name="connsiteY19" fmla="*/ 245839 h 424625"/>
                <a:gd name="connsiteX20" fmla="*/ 279033 w 382895"/>
                <a:gd name="connsiteY20" fmla="*/ 219880 h 424625"/>
                <a:gd name="connsiteX21" fmla="*/ 262043 w 382895"/>
                <a:gd name="connsiteY21" fmla="*/ 186410 h 424625"/>
                <a:gd name="connsiteX22" fmla="*/ 244033 w 382895"/>
                <a:gd name="connsiteY22" fmla="*/ 170222 h 424625"/>
                <a:gd name="connsiteX23" fmla="*/ 227042 w 382895"/>
                <a:gd name="connsiteY23" fmla="*/ 151847 h 424625"/>
                <a:gd name="connsiteX24" fmla="*/ 206042 w 382895"/>
                <a:gd name="connsiteY24" fmla="*/ 141055 h 424625"/>
                <a:gd name="connsiteX25" fmla="*/ 180010 w 382895"/>
                <a:gd name="connsiteY25" fmla="*/ 129169 h 424625"/>
                <a:gd name="connsiteX26" fmla="*/ 150842 w 382895"/>
                <a:gd name="connsiteY26" fmla="*/ 97814 h 424625"/>
                <a:gd name="connsiteX27" fmla="*/ 93820 w 382895"/>
                <a:gd name="connsiteY27" fmla="*/ 42761 h 424625"/>
                <a:gd name="connsiteX28" fmla="*/ 44818 w 382895"/>
                <a:gd name="connsiteY28" fmla="*/ 17895 h 424625"/>
                <a:gd name="connsiteX29" fmla="*/ 1067 w 382895"/>
                <a:gd name="connsiteY29" fmla="*/ 3895 h 424625"/>
                <a:gd name="connsiteX30" fmla="*/ 47224 w 382895"/>
                <a:gd name="connsiteY30" fmla="*/ 74116 h 4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2895" h="424625">
                  <a:moveTo>
                    <a:pt x="47224" y="74116"/>
                  </a:moveTo>
                  <a:cubicBezTo>
                    <a:pt x="64215" y="84908"/>
                    <a:pt x="73184" y="123773"/>
                    <a:pt x="93237" y="125961"/>
                  </a:cubicBezTo>
                  <a:cubicBezTo>
                    <a:pt x="113289" y="128148"/>
                    <a:pt x="115112" y="196108"/>
                    <a:pt x="130279" y="199390"/>
                  </a:cubicBezTo>
                  <a:cubicBezTo>
                    <a:pt x="142603" y="202015"/>
                    <a:pt x="166738" y="238183"/>
                    <a:pt x="177239" y="266548"/>
                  </a:cubicBezTo>
                  <a:cubicBezTo>
                    <a:pt x="193135" y="283830"/>
                    <a:pt x="205531" y="304072"/>
                    <a:pt x="213698" y="326123"/>
                  </a:cubicBezTo>
                  <a:cubicBezTo>
                    <a:pt x="220625" y="331810"/>
                    <a:pt x="226605" y="338614"/>
                    <a:pt x="231344" y="346248"/>
                  </a:cubicBezTo>
                  <a:cubicBezTo>
                    <a:pt x="242282" y="366811"/>
                    <a:pt x="286325" y="394885"/>
                    <a:pt x="292377" y="403489"/>
                  </a:cubicBezTo>
                  <a:cubicBezTo>
                    <a:pt x="298430" y="412094"/>
                    <a:pt x="304336" y="431563"/>
                    <a:pt x="309368" y="421865"/>
                  </a:cubicBezTo>
                  <a:cubicBezTo>
                    <a:pt x="314399" y="412167"/>
                    <a:pt x="335399" y="421865"/>
                    <a:pt x="345389" y="422958"/>
                  </a:cubicBezTo>
                  <a:cubicBezTo>
                    <a:pt x="355379" y="424052"/>
                    <a:pt x="358369" y="384093"/>
                    <a:pt x="357421" y="368926"/>
                  </a:cubicBezTo>
                  <a:cubicBezTo>
                    <a:pt x="356473" y="353759"/>
                    <a:pt x="362380" y="338664"/>
                    <a:pt x="362380" y="331081"/>
                  </a:cubicBezTo>
                  <a:cubicBezTo>
                    <a:pt x="362380" y="323498"/>
                    <a:pt x="367411" y="320362"/>
                    <a:pt x="376379" y="322477"/>
                  </a:cubicBezTo>
                  <a:cubicBezTo>
                    <a:pt x="385348" y="324591"/>
                    <a:pt x="384401" y="301914"/>
                    <a:pt x="377400" y="299799"/>
                  </a:cubicBezTo>
                  <a:cubicBezTo>
                    <a:pt x="370400" y="297684"/>
                    <a:pt x="366390" y="270632"/>
                    <a:pt x="349400" y="270632"/>
                  </a:cubicBezTo>
                  <a:cubicBezTo>
                    <a:pt x="332410" y="270632"/>
                    <a:pt x="335399" y="285725"/>
                    <a:pt x="345389" y="286819"/>
                  </a:cubicBezTo>
                  <a:cubicBezTo>
                    <a:pt x="352900" y="286841"/>
                    <a:pt x="358952" y="292937"/>
                    <a:pt x="358880" y="300426"/>
                  </a:cubicBezTo>
                  <a:cubicBezTo>
                    <a:pt x="358880" y="301695"/>
                    <a:pt x="358734" y="302956"/>
                    <a:pt x="358369" y="304174"/>
                  </a:cubicBezTo>
                  <a:cubicBezTo>
                    <a:pt x="355379" y="311466"/>
                    <a:pt x="351077" y="296882"/>
                    <a:pt x="337368" y="297684"/>
                  </a:cubicBezTo>
                  <a:cubicBezTo>
                    <a:pt x="323659" y="298486"/>
                    <a:pt x="332410" y="279236"/>
                    <a:pt x="316367" y="278215"/>
                  </a:cubicBezTo>
                  <a:cubicBezTo>
                    <a:pt x="300326" y="277194"/>
                    <a:pt x="303388" y="245839"/>
                    <a:pt x="286325" y="245839"/>
                  </a:cubicBezTo>
                  <a:cubicBezTo>
                    <a:pt x="269262" y="245839"/>
                    <a:pt x="268314" y="230672"/>
                    <a:pt x="279033" y="219880"/>
                  </a:cubicBezTo>
                  <a:cubicBezTo>
                    <a:pt x="289752" y="209088"/>
                    <a:pt x="262043" y="199390"/>
                    <a:pt x="262043" y="186410"/>
                  </a:cubicBezTo>
                  <a:cubicBezTo>
                    <a:pt x="262043" y="173431"/>
                    <a:pt x="244033" y="181014"/>
                    <a:pt x="244033" y="170222"/>
                  </a:cubicBezTo>
                  <a:cubicBezTo>
                    <a:pt x="244033" y="159431"/>
                    <a:pt x="236011" y="164827"/>
                    <a:pt x="227042" y="151847"/>
                  </a:cubicBezTo>
                  <a:cubicBezTo>
                    <a:pt x="218073" y="138867"/>
                    <a:pt x="213989" y="150753"/>
                    <a:pt x="206042" y="141055"/>
                  </a:cubicBezTo>
                  <a:cubicBezTo>
                    <a:pt x="198094" y="131357"/>
                    <a:pt x="187010" y="125961"/>
                    <a:pt x="180010" y="129169"/>
                  </a:cubicBezTo>
                  <a:cubicBezTo>
                    <a:pt x="173009" y="132378"/>
                    <a:pt x="156967" y="115096"/>
                    <a:pt x="150842" y="97814"/>
                  </a:cubicBezTo>
                  <a:cubicBezTo>
                    <a:pt x="146103" y="84106"/>
                    <a:pt x="99799" y="61355"/>
                    <a:pt x="93820" y="42761"/>
                  </a:cubicBezTo>
                  <a:cubicBezTo>
                    <a:pt x="87841" y="24166"/>
                    <a:pt x="71944" y="16802"/>
                    <a:pt x="44818" y="17895"/>
                  </a:cubicBezTo>
                  <a:cubicBezTo>
                    <a:pt x="17693" y="18989"/>
                    <a:pt x="7119" y="-10616"/>
                    <a:pt x="1067" y="3895"/>
                  </a:cubicBezTo>
                  <a:cubicBezTo>
                    <a:pt x="-6808" y="22271"/>
                    <a:pt x="30235" y="63251"/>
                    <a:pt x="47224" y="74116"/>
                  </a:cubicBezTo>
                  <a:close/>
                </a:path>
              </a:pathLst>
            </a:custGeom>
            <a:grpFill/>
            <a:ln w="3175" cap="flat">
              <a:solidFill>
                <a:srgbClr val="F3F3F3"/>
              </a:solidFill>
              <a:prstDash val="solid"/>
              <a:miter/>
            </a:ln>
          </p:spPr>
          <p:txBody>
            <a:bodyPr rtlCol="0" anchor="ctr"/>
            <a:lstStyle/>
            <a:p>
              <a:endParaRPr lang="pt-PT"/>
            </a:p>
          </p:txBody>
        </p:sp>
        <p:sp>
          <p:nvSpPr>
            <p:cNvPr id="337" name="Forma livre: Forma 336">
              <a:extLst>
                <a:ext uri="{FF2B5EF4-FFF2-40B4-BE49-F238E27FC236}">
                  <a16:creationId xmlns:a16="http://schemas.microsoft.com/office/drawing/2014/main" id="{DA97B7E4-5D8D-411A-AF68-B5A021B02901}"/>
                </a:ext>
              </a:extLst>
            </p:cNvPr>
            <p:cNvSpPr/>
            <p:nvPr/>
          </p:nvSpPr>
          <p:spPr>
            <a:xfrm>
              <a:off x="9360385" y="4227513"/>
              <a:ext cx="345434" cy="310306"/>
            </a:xfrm>
            <a:custGeom>
              <a:avLst/>
              <a:gdLst>
                <a:gd name="connsiteX0" fmla="*/ 272663 w 345434"/>
                <a:gd name="connsiteY0" fmla="*/ 213991 h 310306"/>
                <a:gd name="connsiteX1" fmla="*/ 292642 w 345434"/>
                <a:gd name="connsiteY1" fmla="*/ 157770 h 310306"/>
                <a:gd name="connsiteX2" fmla="*/ 343685 w 345434"/>
                <a:gd name="connsiteY2" fmla="*/ 126488 h 310306"/>
                <a:gd name="connsiteX3" fmla="*/ 320717 w 345434"/>
                <a:gd name="connsiteY3" fmla="*/ 97321 h 310306"/>
                <a:gd name="connsiteX4" fmla="*/ 309633 w 345434"/>
                <a:gd name="connsiteY4" fmla="*/ 68153 h 310306"/>
                <a:gd name="connsiteX5" fmla="*/ 298695 w 345434"/>
                <a:gd name="connsiteY5" fmla="*/ 35777 h 310306"/>
                <a:gd name="connsiteX6" fmla="*/ 300664 w 345434"/>
                <a:gd name="connsiteY6" fmla="*/ 8797 h 310306"/>
                <a:gd name="connsiteX7" fmla="*/ 305695 w 345434"/>
                <a:gd name="connsiteY7" fmla="*/ 6026 h 310306"/>
                <a:gd name="connsiteX8" fmla="*/ 289653 w 345434"/>
                <a:gd name="connsiteY8" fmla="*/ 120 h 310306"/>
                <a:gd name="connsiteX9" fmla="*/ 237589 w 345434"/>
                <a:gd name="connsiteY9" fmla="*/ 23892 h 310306"/>
                <a:gd name="connsiteX10" fmla="*/ 217610 w 345434"/>
                <a:gd name="connsiteY10" fmla="*/ 56268 h 310306"/>
                <a:gd name="connsiteX11" fmla="*/ 207620 w 345434"/>
                <a:gd name="connsiteY11" fmla="*/ 90831 h 310306"/>
                <a:gd name="connsiteX12" fmla="*/ 177577 w 345434"/>
                <a:gd name="connsiteY12" fmla="*/ 112707 h 310306"/>
                <a:gd name="connsiteX13" fmla="*/ 145566 w 345434"/>
                <a:gd name="connsiteY13" fmla="*/ 106217 h 310306"/>
                <a:gd name="connsiteX14" fmla="*/ 111513 w 345434"/>
                <a:gd name="connsiteY14" fmla="*/ 121311 h 310306"/>
                <a:gd name="connsiteX15" fmla="*/ 67761 w 345434"/>
                <a:gd name="connsiteY15" fmla="*/ 125613 h 310306"/>
                <a:gd name="connsiteX16" fmla="*/ 39688 w 345434"/>
                <a:gd name="connsiteY16" fmla="*/ 110519 h 310306"/>
                <a:gd name="connsiteX17" fmla="*/ 29625 w 345434"/>
                <a:gd name="connsiteY17" fmla="*/ 87112 h 310306"/>
                <a:gd name="connsiteX18" fmla="*/ 25687 w 345434"/>
                <a:gd name="connsiteY18" fmla="*/ 87112 h 310306"/>
                <a:gd name="connsiteX19" fmla="*/ 3812 w 345434"/>
                <a:gd name="connsiteY19" fmla="*/ 138155 h 310306"/>
                <a:gd name="connsiteX20" fmla="*/ 21750 w 345434"/>
                <a:gd name="connsiteY20" fmla="*/ 189198 h 310306"/>
                <a:gd name="connsiteX21" fmla="*/ 50918 w 345434"/>
                <a:gd name="connsiteY21" fmla="*/ 225657 h 310306"/>
                <a:gd name="connsiteX22" fmla="*/ 82929 w 345434"/>
                <a:gd name="connsiteY22" fmla="*/ 274222 h 310306"/>
                <a:gd name="connsiteX23" fmla="*/ 109909 w 345434"/>
                <a:gd name="connsiteY23" fmla="*/ 288295 h 310306"/>
                <a:gd name="connsiteX24" fmla="*/ 154972 w 345434"/>
                <a:gd name="connsiteY24" fmla="*/ 282899 h 310306"/>
                <a:gd name="connsiteX25" fmla="*/ 197994 w 345434"/>
                <a:gd name="connsiteY25" fmla="*/ 304774 h 310306"/>
                <a:gd name="connsiteX26" fmla="*/ 246996 w 345434"/>
                <a:gd name="connsiteY26" fmla="*/ 296170 h 310306"/>
                <a:gd name="connsiteX27" fmla="*/ 272663 w 345434"/>
                <a:gd name="connsiteY27" fmla="*/ 213991 h 3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5434" h="310306">
                  <a:moveTo>
                    <a:pt x="272663" y="213991"/>
                  </a:moveTo>
                  <a:cubicBezTo>
                    <a:pt x="290674" y="202105"/>
                    <a:pt x="294538" y="179427"/>
                    <a:pt x="292642" y="157770"/>
                  </a:cubicBezTo>
                  <a:cubicBezTo>
                    <a:pt x="290747" y="136114"/>
                    <a:pt x="336393" y="135093"/>
                    <a:pt x="343685" y="126488"/>
                  </a:cubicBezTo>
                  <a:cubicBezTo>
                    <a:pt x="350977" y="117884"/>
                    <a:pt x="333695" y="103811"/>
                    <a:pt x="320717" y="97321"/>
                  </a:cubicBezTo>
                  <a:cubicBezTo>
                    <a:pt x="307737" y="90831"/>
                    <a:pt x="318675" y="76831"/>
                    <a:pt x="309633" y="68153"/>
                  </a:cubicBezTo>
                  <a:cubicBezTo>
                    <a:pt x="300591" y="59476"/>
                    <a:pt x="285642" y="36871"/>
                    <a:pt x="298695" y="35777"/>
                  </a:cubicBezTo>
                  <a:cubicBezTo>
                    <a:pt x="311747" y="34683"/>
                    <a:pt x="289653" y="15214"/>
                    <a:pt x="300664" y="8797"/>
                  </a:cubicBezTo>
                  <a:lnTo>
                    <a:pt x="305695" y="6026"/>
                  </a:lnTo>
                  <a:cubicBezTo>
                    <a:pt x="300809" y="2964"/>
                    <a:pt x="295340" y="959"/>
                    <a:pt x="289653" y="120"/>
                  </a:cubicBezTo>
                  <a:cubicBezTo>
                    <a:pt x="273684" y="120"/>
                    <a:pt x="235620" y="-4182"/>
                    <a:pt x="237589" y="23892"/>
                  </a:cubicBezTo>
                  <a:cubicBezTo>
                    <a:pt x="239558" y="51966"/>
                    <a:pt x="215714" y="41173"/>
                    <a:pt x="217610" y="56268"/>
                  </a:cubicBezTo>
                  <a:cubicBezTo>
                    <a:pt x="219505" y="71362"/>
                    <a:pt x="205578" y="71435"/>
                    <a:pt x="207620" y="90831"/>
                  </a:cubicBezTo>
                  <a:cubicBezTo>
                    <a:pt x="209661" y="110228"/>
                    <a:pt x="197630" y="101623"/>
                    <a:pt x="177577" y="112707"/>
                  </a:cubicBezTo>
                  <a:cubicBezTo>
                    <a:pt x="157525" y="123790"/>
                    <a:pt x="165618" y="106217"/>
                    <a:pt x="145566" y="106217"/>
                  </a:cubicBezTo>
                  <a:cubicBezTo>
                    <a:pt x="125513" y="106217"/>
                    <a:pt x="123690" y="117009"/>
                    <a:pt x="111513" y="121311"/>
                  </a:cubicBezTo>
                  <a:cubicBezTo>
                    <a:pt x="99336" y="125613"/>
                    <a:pt x="75564" y="119123"/>
                    <a:pt x="67761" y="125613"/>
                  </a:cubicBezTo>
                  <a:cubicBezTo>
                    <a:pt x="59959" y="132103"/>
                    <a:pt x="47709" y="110519"/>
                    <a:pt x="39688" y="110519"/>
                  </a:cubicBezTo>
                  <a:cubicBezTo>
                    <a:pt x="35677" y="110519"/>
                    <a:pt x="32396" y="98706"/>
                    <a:pt x="29625" y="87112"/>
                  </a:cubicBezTo>
                  <a:cubicBezTo>
                    <a:pt x="28312" y="86908"/>
                    <a:pt x="27000" y="86908"/>
                    <a:pt x="25687" y="87112"/>
                  </a:cubicBezTo>
                  <a:cubicBezTo>
                    <a:pt x="12708" y="88206"/>
                    <a:pt x="-8803" y="125249"/>
                    <a:pt x="3812" y="138155"/>
                  </a:cubicBezTo>
                  <a:cubicBezTo>
                    <a:pt x="18395" y="153322"/>
                    <a:pt x="14822" y="177021"/>
                    <a:pt x="21750" y="189198"/>
                  </a:cubicBezTo>
                  <a:cubicBezTo>
                    <a:pt x="28677" y="201376"/>
                    <a:pt x="50918" y="203272"/>
                    <a:pt x="50918" y="225657"/>
                  </a:cubicBezTo>
                  <a:cubicBezTo>
                    <a:pt x="50918" y="248044"/>
                    <a:pt x="69876" y="283992"/>
                    <a:pt x="82929" y="274222"/>
                  </a:cubicBezTo>
                  <a:cubicBezTo>
                    <a:pt x="95981" y="264450"/>
                    <a:pt x="105898" y="278597"/>
                    <a:pt x="109909" y="288295"/>
                  </a:cubicBezTo>
                  <a:cubicBezTo>
                    <a:pt x="113919" y="297993"/>
                    <a:pt x="144910" y="281003"/>
                    <a:pt x="154972" y="282899"/>
                  </a:cubicBezTo>
                  <a:cubicBezTo>
                    <a:pt x="165035" y="284795"/>
                    <a:pt x="195953" y="291503"/>
                    <a:pt x="197994" y="304774"/>
                  </a:cubicBezTo>
                  <a:cubicBezTo>
                    <a:pt x="200036" y="318046"/>
                    <a:pt x="227963" y="303681"/>
                    <a:pt x="246996" y="296170"/>
                  </a:cubicBezTo>
                  <a:cubicBezTo>
                    <a:pt x="266028" y="288659"/>
                    <a:pt x="254652" y="225657"/>
                    <a:pt x="272663" y="213991"/>
                  </a:cubicBezTo>
                  <a:close/>
                </a:path>
              </a:pathLst>
            </a:custGeom>
            <a:grpFill/>
            <a:ln w="3175" cap="flat">
              <a:solidFill>
                <a:srgbClr val="F3F3F3"/>
              </a:solidFill>
              <a:prstDash val="solid"/>
              <a:miter/>
            </a:ln>
          </p:spPr>
          <p:txBody>
            <a:bodyPr rtlCol="0" anchor="ctr"/>
            <a:lstStyle/>
            <a:p>
              <a:endParaRPr lang="pt-PT"/>
            </a:p>
          </p:txBody>
        </p:sp>
        <p:sp>
          <p:nvSpPr>
            <p:cNvPr id="338" name="Forma livre: Forma 337">
              <a:extLst>
                <a:ext uri="{FF2B5EF4-FFF2-40B4-BE49-F238E27FC236}">
                  <a16:creationId xmlns:a16="http://schemas.microsoft.com/office/drawing/2014/main" id="{F494A928-CD18-4DF2-BF54-BAE88BE2B4A9}"/>
                </a:ext>
              </a:extLst>
            </p:cNvPr>
            <p:cNvSpPr/>
            <p:nvPr/>
          </p:nvSpPr>
          <p:spPr>
            <a:xfrm>
              <a:off x="9696279" y="4328325"/>
              <a:ext cx="221246" cy="273469"/>
            </a:xfrm>
            <a:custGeom>
              <a:avLst/>
              <a:gdLst>
                <a:gd name="connsiteX0" fmla="*/ 27772 w 221246"/>
                <a:gd name="connsiteY0" fmla="*/ 191785 h 273469"/>
                <a:gd name="connsiteX1" fmla="*/ 37834 w 221246"/>
                <a:gd name="connsiteY1" fmla="*/ 230651 h 273469"/>
                <a:gd name="connsiteX2" fmla="*/ 41845 w 221246"/>
                <a:gd name="connsiteY2" fmla="*/ 272798 h 273469"/>
                <a:gd name="connsiteX3" fmla="*/ 58835 w 221246"/>
                <a:gd name="connsiteY3" fmla="*/ 237141 h 273469"/>
                <a:gd name="connsiteX4" fmla="*/ 54825 w 221246"/>
                <a:gd name="connsiteY4" fmla="*/ 170201 h 273469"/>
                <a:gd name="connsiteX5" fmla="*/ 76701 w 221246"/>
                <a:gd name="connsiteY5" fmla="*/ 185295 h 273469"/>
                <a:gd name="connsiteX6" fmla="*/ 93690 w 221246"/>
                <a:gd name="connsiteY6" fmla="*/ 221755 h 273469"/>
                <a:gd name="connsiteX7" fmla="*/ 124681 w 221246"/>
                <a:gd name="connsiteY7" fmla="*/ 226057 h 273469"/>
                <a:gd name="connsiteX8" fmla="*/ 126723 w 221246"/>
                <a:gd name="connsiteY8" fmla="*/ 197983 h 273469"/>
                <a:gd name="connsiteX9" fmla="*/ 119431 w 221246"/>
                <a:gd name="connsiteY9" fmla="*/ 155836 h 273469"/>
                <a:gd name="connsiteX10" fmla="*/ 108420 w 221246"/>
                <a:gd name="connsiteY10" fmla="*/ 125648 h 273469"/>
                <a:gd name="connsiteX11" fmla="*/ 159463 w 221246"/>
                <a:gd name="connsiteY11" fmla="*/ 85615 h 273469"/>
                <a:gd name="connsiteX12" fmla="*/ 90409 w 221246"/>
                <a:gd name="connsiteY12" fmla="*/ 107491 h 273469"/>
                <a:gd name="connsiteX13" fmla="*/ 48408 w 221246"/>
                <a:gd name="connsiteY13" fmla="*/ 71834 h 273469"/>
                <a:gd name="connsiteX14" fmla="*/ 160484 w 221246"/>
                <a:gd name="connsiteY14" fmla="*/ 44854 h 273469"/>
                <a:gd name="connsiteX15" fmla="*/ 219475 w 221246"/>
                <a:gd name="connsiteY15" fmla="*/ 7009 h 273469"/>
                <a:gd name="connsiteX16" fmla="*/ 183454 w 221246"/>
                <a:gd name="connsiteY16" fmla="*/ 22176 h 273469"/>
                <a:gd name="connsiteX17" fmla="*/ 98430 w 221246"/>
                <a:gd name="connsiteY17" fmla="*/ 12405 h 273469"/>
                <a:gd name="connsiteX18" fmla="*/ 57377 w 221246"/>
                <a:gd name="connsiteY18" fmla="*/ 30781 h 273469"/>
                <a:gd name="connsiteX19" fmla="*/ 33386 w 221246"/>
                <a:gd name="connsiteY19" fmla="*/ 84740 h 273469"/>
                <a:gd name="connsiteX20" fmla="*/ 6334 w 221246"/>
                <a:gd name="connsiteY20" fmla="*/ 155034 h 273469"/>
                <a:gd name="connsiteX21" fmla="*/ 27772 w 221246"/>
                <a:gd name="connsiteY21" fmla="*/ 191785 h 27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1246" h="273469">
                  <a:moveTo>
                    <a:pt x="27772" y="191785"/>
                  </a:moveTo>
                  <a:cubicBezTo>
                    <a:pt x="42793" y="192879"/>
                    <a:pt x="40824" y="216650"/>
                    <a:pt x="37834" y="230651"/>
                  </a:cubicBezTo>
                  <a:cubicBezTo>
                    <a:pt x="34845" y="244651"/>
                    <a:pt x="28720" y="278048"/>
                    <a:pt x="41845" y="272798"/>
                  </a:cubicBezTo>
                  <a:cubicBezTo>
                    <a:pt x="57815" y="266308"/>
                    <a:pt x="67805" y="244724"/>
                    <a:pt x="58835" y="237141"/>
                  </a:cubicBezTo>
                  <a:cubicBezTo>
                    <a:pt x="49866" y="229557"/>
                    <a:pt x="50814" y="182014"/>
                    <a:pt x="54825" y="170201"/>
                  </a:cubicBezTo>
                  <a:cubicBezTo>
                    <a:pt x="58835" y="158388"/>
                    <a:pt x="85815" y="166920"/>
                    <a:pt x="76701" y="185295"/>
                  </a:cubicBezTo>
                  <a:cubicBezTo>
                    <a:pt x="67586" y="203671"/>
                    <a:pt x="93690" y="201483"/>
                    <a:pt x="93690" y="221755"/>
                  </a:cubicBezTo>
                  <a:cubicBezTo>
                    <a:pt x="93690" y="242026"/>
                    <a:pt x="108712" y="231453"/>
                    <a:pt x="124681" y="226057"/>
                  </a:cubicBezTo>
                  <a:cubicBezTo>
                    <a:pt x="140650" y="220661"/>
                    <a:pt x="137733" y="210890"/>
                    <a:pt x="126723" y="197983"/>
                  </a:cubicBezTo>
                  <a:cubicBezTo>
                    <a:pt x="115712" y="185077"/>
                    <a:pt x="134744" y="166628"/>
                    <a:pt x="119431" y="155836"/>
                  </a:cubicBezTo>
                  <a:cubicBezTo>
                    <a:pt x="104118" y="145044"/>
                    <a:pt x="94419" y="128856"/>
                    <a:pt x="108420" y="125648"/>
                  </a:cubicBezTo>
                  <a:cubicBezTo>
                    <a:pt x="122421" y="122440"/>
                    <a:pt x="164422" y="96481"/>
                    <a:pt x="159463" y="85615"/>
                  </a:cubicBezTo>
                  <a:cubicBezTo>
                    <a:pt x="154504" y="74751"/>
                    <a:pt x="95440" y="87803"/>
                    <a:pt x="90409" y="107491"/>
                  </a:cubicBezTo>
                  <a:cubicBezTo>
                    <a:pt x="85377" y="127179"/>
                    <a:pt x="43376" y="105303"/>
                    <a:pt x="48408" y="71834"/>
                  </a:cubicBezTo>
                  <a:cubicBezTo>
                    <a:pt x="53439" y="38364"/>
                    <a:pt x="136421" y="32895"/>
                    <a:pt x="160484" y="44854"/>
                  </a:cubicBezTo>
                  <a:cubicBezTo>
                    <a:pt x="184548" y="56813"/>
                    <a:pt x="210433" y="25385"/>
                    <a:pt x="219475" y="7009"/>
                  </a:cubicBezTo>
                  <a:cubicBezTo>
                    <a:pt x="228517" y="-11366"/>
                    <a:pt x="200516" y="10218"/>
                    <a:pt x="183454" y="22176"/>
                  </a:cubicBezTo>
                  <a:cubicBezTo>
                    <a:pt x="166390" y="34135"/>
                    <a:pt x="121400" y="21082"/>
                    <a:pt x="98430" y="12405"/>
                  </a:cubicBezTo>
                  <a:cubicBezTo>
                    <a:pt x="75461" y="3728"/>
                    <a:pt x="76555" y="27572"/>
                    <a:pt x="57377" y="30781"/>
                  </a:cubicBezTo>
                  <a:cubicBezTo>
                    <a:pt x="38199" y="33989"/>
                    <a:pt x="42356" y="79417"/>
                    <a:pt x="33386" y="84740"/>
                  </a:cubicBezTo>
                  <a:cubicBezTo>
                    <a:pt x="24418" y="90064"/>
                    <a:pt x="24345" y="123679"/>
                    <a:pt x="6334" y="155034"/>
                  </a:cubicBezTo>
                  <a:cubicBezTo>
                    <a:pt x="-11677" y="186389"/>
                    <a:pt x="12824" y="190691"/>
                    <a:pt x="27772" y="191785"/>
                  </a:cubicBezTo>
                  <a:close/>
                </a:path>
              </a:pathLst>
            </a:custGeom>
            <a:grpFill/>
            <a:ln w="3175" cap="flat">
              <a:solidFill>
                <a:srgbClr val="F3F3F3"/>
              </a:solidFill>
              <a:prstDash val="solid"/>
              <a:miter/>
            </a:ln>
          </p:spPr>
          <p:txBody>
            <a:bodyPr rtlCol="0" anchor="ctr"/>
            <a:lstStyle/>
            <a:p>
              <a:endParaRPr lang="pt-PT"/>
            </a:p>
          </p:txBody>
        </p:sp>
        <p:sp>
          <p:nvSpPr>
            <p:cNvPr id="339" name="Forma livre: Forma 338">
              <a:extLst>
                <a:ext uri="{FF2B5EF4-FFF2-40B4-BE49-F238E27FC236}">
                  <a16:creationId xmlns:a16="http://schemas.microsoft.com/office/drawing/2014/main" id="{B7FD6B88-E63D-46BB-96B3-0CCAE1CBD02B}"/>
                </a:ext>
              </a:extLst>
            </p:cNvPr>
            <p:cNvSpPr/>
            <p:nvPr/>
          </p:nvSpPr>
          <p:spPr>
            <a:xfrm>
              <a:off x="8969214" y="4333199"/>
              <a:ext cx="22968" cy="22231"/>
            </a:xfrm>
            <a:custGeom>
              <a:avLst/>
              <a:gdLst>
                <a:gd name="connsiteX0" fmla="*/ 13327 w 22968"/>
                <a:gd name="connsiteY0" fmla="*/ 11104 h 22231"/>
                <a:gd name="connsiteX1" fmla="*/ 22952 w 22968"/>
                <a:gd name="connsiteY1" fmla="*/ 22114 h 22231"/>
                <a:gd name="connsiteX2" fmla="*/ -17 w 22968"/>
                <a:gd name="connsiteY2" fmla="*/ 1041 h 22231"/>
                <a:gd name="connsiteX3" fmla="*/ 13327 w 22968"/>
                <a:gd name="connsiteY3" fmla="*/ 11104 h 22231"/>
              </a:gdLst>
              <a:ahLst/>
              <a:cxnLst>
                <a:cxn ang="0">
                  <a:pos x="connsiteX0" y="connsiteY0"/>
                </a:cxn>
                <a:cxn ang="0">
                  <a:pos x="connsiteX1" y="connsiteY1"/>
                </a:cxn>
                <a:cxn ang="0">
                  <a:pos x="connsiteX2" y="connsiteY2"/>
                </a:cxn>
                <a:cxn ang="0">
                  <a:pos x="connsiteX3" y="connsiteY3"/>
                </a:cxn>
              </a:cxnLst>
              <a:rect l="l" t="t" r="r" b="b"/>
              <a:pathLst>
                <a:path w="22968" h="22231">
                  <a:moveTo>
                    <a:pt x="13327" y="11104"/>
                  </a:moveTo>
                  <a:cubicBezTo>
                    <a:pt x="16463" y="14896"/>
                    <a:pt x="19671" y="18396"/>
                    <a:pt x="22952" y="22114"/>
                  </a:cubicBezTo>
                  <a:cubicBezTo>
                    <a:pt x="20984" y="9791"/>
                    <a:pt x="3410" y="-4282"/>
                    <a:pt x="-17" y="1041"/>
                  </a:cubicBezTo>
                  <a:cubicBezTo>
                    <a:pt x="5233" y="3221"/>
                    <a:pt x="9827" y="6685"/>
                    <a:pt x="13327" y="11104"/>
                  </a:cubicBezTo>
                  <a:close/>
                </a:path>
              </a:pathLst>
            </a:custGeom>
            <a:grpFill/>
            <a:ln w="3175" cap="flat">
              <a:solidFill>
                <a:srgbClr val="F3F3F3"/>
              </a:solidFill>
              <a:prstDash val="solid"/>
              <a:miter/>
            </a:ln>
          </p:spPr>
          <p:txBody>
            <a:bodyPr rtlCol="0" anchor="ctr"/>
            <a:lstStyle/>
            <a:p>
              <a:endParaRPr lang="pt-PT"/>
            </a:p>
          </p:txBody>
        </p:sp>
        <p:sp>
          <p:nvSpPr>
            <p:cNvPr id="340" name="Forma livre: Forma 339">
              <a:extLst>
                <a:ext uri="{FF2B5EF4-FFF2-40B4-BE49-F238E27FC236}">
                  <a16:creationId xmlns:a16="http://schemas.microsoft.com/office/drawing/2014/main" id="{52E22B1C-CECC-4577-BED2-9EBE5CFD1C83}"/>
                </a:ext>
              </a:extLst>
            </p:cNvPr>
            <p:cNvSpPr/>
            <p:nvPr/>
          </p:nvSpPr>
          <p:spPr>
            <a:xfrm>
              <a:off x="9609285" y="4687483"/>
              <a:ext cx="99291" cy="40385"/>
            </a:xfrm>
            <a:custGeom>
              <a:avLst/>
              <a:gdLst>
                <a:gd name="connsiteX0" fmla="*/ 48774 w 99291"/>
                <a:gd name="connsiteY0" fmla="*/ 3257 h 40385"/>
                <a:gd name="connsiteX1" fmla="*/ 17784 w 99291"/>
                <a:gd name="connsiteY1" fmla="*/ 7559 h 40385"/>
                <a:gd name="connsiteX2" fmla="*/ 1742 w 99291"/>
                <a:gd name="connsiteY2" fmla="*/ 27028 h 40385"/>
                <a:gd name="connsiteX3" fmla="*/ 50743 w 99291"/>
                <a:gd name="connsiteY3" fmla="*/ 35706 h 40385"/>
                <a:gd name="connsiteX4" fmla="*/ 98796 w 99291"/>
                <a:gd name="connsiteY4" fmla="*/ 20538 h 40385"/>
                <a:gd name="connsiteX5" fmla="*/ 48774 w 99291"/>
                <a:gd name="connsiteY5" fmla="*/ 3257 h 4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291" h="40385">
                  <a:moveTo>
                    <a:pt x="48774" y="3257"/>
                  </a:moveTo>
                  <a:cubicBezTo>
                    <a:pt x="44763" y="13028"/>
                    <a:pt x="27774" y="15142"/>
                    <a:pt x="17784" y="7559"/>
                  </a:cubicBezTo>
                  <a:cubicBezTo>
                    <a:pt x="7794" y="-25"/>
                    <a:pt x="-4675" y="17840"/>
                    <a:pt x="1742" y="27028"/>
                  </a:cubicBezTo>
                  <a:cubicBezTo>
                    <a:pt x="14284" y="40620"/>
                    <a:pt x="34337" y="44171"/>
                    <a:pt x="50743" y="35706"/>
                  </a:cubicBezTo>
                  <a:cubicBezTo>
                    <a:pt x="75827" y="22726"/>
                    <a:pt x="92817" y="34612"/>
                    <a:pt x="98796" y="20538"/>
                  </a:cubicBezTo>
                  <a:cubicBezTo>
                    <a:pt x="104775" y="6465"/>
                    <a:pt x="52785" y="-6442"/>
                    <a:pt x="48774" y="3257"/>
                  </a:cubicBezTo>
                  <a:close/>
                </a:path>
              </a:pathLst>
            </a:custGeom>
            <a:grpFill/>
            <a:ln w="3175" cap="flat">
              <a:solidFill>
                <a:srgbClr val="F3F3F3"/>
              </a:solidFill>
              <a:prstDash val="solid"/>
              <a:miter/>
            </a:ln>
          </p:spPr>
          <p:txBody>
            <a:bodyPr rtlCol="0" anchor="ctr"/>
            <a:lstStyle/>
            <a:p>
              <a:endParaRPr lang="pt-PT"/>
            </a:p>
          </p:txBody>
        </p:sp>
        <p:sp>
          <p:nvSpPr>
            <p:cNvPr id="341" name="Forma livre: Forma 340">
              <a:extLst>
                <a:ext uri="{FF2B5EF4-FFF2-40B4-BE49-F238E27FC236}">
                  <a16:creationId xmlns:a16="http://schemas.microsoft.com/office/drawing/2014/main" id="{2D7E8F99-38BA-4F27-922D-FEA9A60F683A}"/>
                </a:ext>
              </a:extLst>
            </p:cNvPr>
            <p:cNvSpPr/>
            <p:nvPr/>
          </p:nvSpPr>
          <p:spPr>
            <a:xfrm>
              <a:off x="9562626" y="4686846"/>
              <a:ext cx="32950" cy="22152"/>
            </a:xfrm>
            <a:custGeom>
              <a:avLst/>
              <a:gdLst>
                <a:gd name="connsiteX0" fmla="*/ -17 w 32950"/>
                <a:gd name="connsiteY0" fmla="*/ -117 h 22152"/>
                <a:gd name="connsiteX1" fmla="*/ 5160 w 32950"/>
                <a:gd name="connsiteY1" fmla="*/ 19207 h 22152"/>
                <a:gd name="connsiteX2" fmla="*/ 28421 w 32950"/>
                <a:gd name="connsiteY2" fmla="*/ 16874 h 22152"/>
                <a:gd name="connsiteX3" fmla="*/ -17 w 32950"/>
                <a:gd name="connsiteY3" fmla="*/ -117 h 22152"/>
              </a:gdLst>
              <a:ahLst/>
              <a:cxnLst>
                <a:cxn ang="0">
                  <a:pos x="connsiteX0" y="connsiteY0"/>
                </a:cxn>
                <a:cxn ang="0">
                  <a:pos x="connsiteX1" y="connsiteY1"/>
                </a:cxn>
                <a:cxn ang="0">
                  <a:pos x="connsiteX2" y="connsiteY2"/>
                </a:cxn>
                <a:cxn ang="0">
                  <a:pos x="connsiteX3" y="connsiteY3"/>
                </a:cxn>
              </a:cxnLst>
              <a:rect l="l" t="t" r="r" b="b"/>
              <a:pathLst>
                <a:path w="32950" h="22152">
                  <a:moveTo>
                    <a:pt x="-17" y="-117"/>
                  </a:moveTo>
                  <a:cubicBezTo>
                    <a:pt x="3410" y="5753"/>
                    <a:pt x="5160" y="12418"/>
                    <a:pt x="5160" y="19207"/>
                  </a:cubicBezTo>
                  <a:cubicBezTo>
                    <a:pt x="12598" y="23713"/>
                    <a:pt x="22077" y="22765"/>
                    <a:pt x="28421" y="16874"/>
                  </a:cubicBezTo>
                  <a:cubicBezTo>
                    <a:pt x="44536" y="3821"/>
                    <a:pt x="13327" y="5498"/>
                    <a:pt x="-17" y="-117"/>
                  </a:cubicBezTo>
                  <a:close/>
                </a:path>
              </a:pathLst>
            </a:custGeom>
            <a:grpFill/>
            <a:ln w="3175" cap="flat">
              <a:solidFill>
                <a:srgbClr val="F3F3F3"/>
              </a:solidFill>
              <a:prstDash val="solid"/>
              <a:miter/>
            </a:ln>
          </p:spPr>
          <p:txBody>
            <a:bodyPr rtlCol="0" anchor="ctr"/>
            <a:lstStyle/>
            <a:p>
              <a:endParaRPr lang="pt-PT"/>
            </a:p>
          </p:txBody>
        </p:sp>
        <p:sp>
          <p:nvSpPr>
            <p:cNvPr id="342" name="Forma livre: Forma 341">
              <a:extLst>
                <a:ext uri="{FF2B5EF4-FFF2-40B4-BE49-F238E27FC236}">
                  <a16:creationId xmlns:a16="http://schemas.microsoft.com/office/drawing/2014/main" id="{D208FA44-AB4B-4779-AB64-5DD3FF77C319}"/>
                </a:ext>
              </a:extLst>
            </p:cNvPr>
            <p:cNvSpPr/>
            <p:nvPr/>
          </p:nvSpPr>
          <p:spPr>
            <a:xfrm>
              <a:off x="9253676" y="4604774"/>
              <a:ext cx="282106" cy="75071"/>
            </a:xfrm>
            <a:custGeom>
              <a:avLst/>
              <a:gdLst>
                <a:gd name="connsiteX0" fmla="*/ 26154 w 282106"/>
                <a:gd name="connsiteY0" fmla="*/ 37402 h 75071"/>
                <a:gd name="connsiteX1" fmla="*/ 44165 w 282106"/>
                <a:gd name="connsiteY1" fmla="*/ 57893 h 75071"/>
                <a:gd name="connsiteX2" fmla="*/ 104177 w 282106"/>
                <a:gd name="connsiteY2" fmla="*/ 63289 h 75071"/>
                <a:gd name="connsiteX3" fmla="*/ 160616 w 282106"/>
                <a:gd name="connsiteY3" fmla="*/ 74955 h 75071"/>
                <a:gd name="connsiteX4" fmla="*/ 243087 w 282106"/>
                <a:gd name="connsiteY4" fmla="*/ 65841 h 75071"/>
                <a:gd name="connsiteX5" fmla="*/ 278307 w 282106"/>
                <a:gd name="connsiteY5" fmla="*/ 41704 h 75071"/>
                <a:gd name="connsiteX6" fmla="*/ 238274 w 282106"/>
                <a:gd name="connsiteY6" fmla="*/ 40611 h 75071"/>
                <a:gd name="connsiteX7" fmla="*/ 168273 w 282106"/>
                <a:gd name="connsiteY7" fmla="*/ 32007 h 75071"/>
                <a:gd name="connsiteX8" fmla="*/ 96229 w 282106"/>
                <a:gd name="connsiteY8" fmla="*/ 14724 h 75071"/>
                <a:gd name="connsiteX9" fmla="*/ 17112 w 282106"/>
                <a:gd name="connsiteY9" fmla="*/ 10350 h 75071"/>
                <a:gd name="connsiteX10" fmla="*/ 1143 w 282106"/>
                <a:gd name="connsiteY10" fmla="*/ 32225 h 75071"/>
                <a:gd name="connsiteX11" fmla="*/ 26154 w 282106"/>
                <a:gd name="connsiteY11" fmla="*/ 37402 h 7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106" h="75071">
                  <a:moveTo>
                    <a:pt x="26154" y="37402"/>
                  </a:moveTo>
                  <a:cubicBezTo>
                    <a:pt x="35123" y="37402"/>
                    <a:pt x="31185" y="55778"/>
                    <a:pt x="44165" y="57893"/>
                  </a:cubicBezTo>
                  <a:cubicBezTo>
                    <a:pt x="57145" y="60007"/>
                    <a:pt x="100240" y="73059"/>
                    <a:pt x="104177" y="63289"/>
                  </a:cubicBezTo>
                  <a:cubicBezTo>
                    <a:pt x="107750" y="54684"/>
                    <a:pt x="139470" y="61320"/>
                    <a:pt x="160616" y="74955"/>
                  </a:cubicBezTo>
                  <a:cubicBezTo>
                    <a:pt x="188033" y="71091"/>
                    <a:pt x="215451" y="67663"/>
                    <a:pt x="243087" y="65841"/>
                  </a:cubicBezTo>
                  <a:cubicBezTo>
                    <a:pt x="227556" y="57455"/>
                    <a:pt x="265619" y="50090"/>
                    <a:pt x="278307" y="41704"/>
                  </a:cubicBezTo>
                  <a:cubicBezTo>
                    <a:pt x="290994" y="33319"/>
                    <a:pt x="270286" y="29819"/>
                    <a:pt x="238274" y="40611"/>
                  </a:cubicBezTo>
                  <a:cubicBezTo>
                    <a:pt x="206263" y="51403"/>
                    <a:pt x="169221" y="16839"/>
                    <a:pt x="168273" y="32007"/>
                  </a:cubicBezTo>
                  <a:cubicBezTo>
                    <a:pt x="167325" y="47173"/>
                    <a:pt x="109938" y="25517"/>
                    <a:pt x="96229" y="14724"/>
                  </a:cubicBezTo>
                  <a:cubicBezTo>
                    <a:pt x="82520" y="3933"/>
                    <a:pt x="28196" y="-10141"/>
                    <a:pt x="17112" y="10350"/>
                  </a:cubicBezTo>
                  <a:cubicBezTo>
                    <a:pt x="6029" y="30840"/>
                    <a:pt x="-3378" y="12464"/>
                    <a:pt x="1143" y="32225"/>
                  </a:cubicBezTo>
                  <a:cubicBezTo>
                    <a:pt x="4133" y="44913"/>
                    <a:pt x="17112" y="37402"/>
                    <a:pt x="26154" y="37402"/>
                  </a:cubicBezTo>
                  <a:close/>
                </a:path>
              </a:pathLst>
            </a:custGeom>
            <a:grpFill/>
            <a:ln w="3175" cap="flat">
              <a:solidFill>
                <a:srgbClr val="F3F3F3"/>
              </a:solidFill>
              <a:prstDash val="solid"/>
              <a:miter/>
            </a:ln>
          </p:spPr>
          <p:txBody>
            <a:bodyPr rtlCol="0" anchor="ctr"/>
            <a:lstStyle/>
            <a:p>
              <a:endParaRPr lang="pt-PT"/>
            </a:p>
          </p:txBody>
        </p:sp>
        <p:sp>
          <p:nvSpPr>
            <p:cNvPr id="343" name="Forma livre: Forma 342">
              <a:extLst>
                <a:ext uri="{FF2B5EF4-FFF2-40B4-BE49-F238E27FC236}">
                  <a16:creationId xmlns:a16="http://schemas.microsoft.com/office/drawing/2014/main" id="{70727849-0B52-4ADA-9CC6-41CACFCFD3B2}"/>
                </a:ext>
              </a:extLst>
            </p:cNvPr>
            <p:cNvSpPr/>
            <p:nvPr/>
          </p:nvSpPr>
          <p:spPr>
            <a:xfrm>
              <a:off x="9707647" y="4739624"/>
              <a:ext cx="62505" cy="31645"/>
            </a:xfrm>
            <a:custGeom>
              <a:avLst/>
              <a:gdLst>
                <a:gd name="connsiteX0" fmla="*/ 435 w 62505"/>
                <a:gd name="connsiteY0" fmla="*/ 4055 h 31645"/>
                <a:gd name="connsiteX1" fmla="*/ 30477 w 62505"/>
                <a:gd name="connsiteY1" fmla="*/ 20242 h 31645"/>
                <a:gd name="connsiteX2" fmla="*/ 62489 w 62505"/>
                <a:gd name="connsiteY2" fmla="*/ 22430 h 31645"/>
                <a:gd name="connsiteX3" fmla="*/ 435 w 62505"/>
                <a:gd name="connsiteY3" fmla="*/ 4055 h 31645"/>
              </a:gdLst>
              <a:ahLst/>
              <a:cxnLst>
                <a:cxn ang="0">
                  <a:pos x="connsiteX0" y="connsiteY0"/>
                </a:cxn>
                <a:cxn ang="0">
                  <a:pos x="connsiteX1" y="connsiteY1"/>
                </a:cxn>
                <a:cxn ang="0">
                  <a:pos x="connsiteX2" y="connsiteY2"/>
                </a:cxn>
                <a:cxn ang="0">
                  <a:pos x="connsiteX3" y="connsiteY3"/>
                </a:cxn>
              </a:cxnLst>
              <a:rect l="l" t="t" r="r" b="b"/>
              <a:pathLst>
                <a:path w="62505" h="31645">
                  <a:moveTo>
                    <a:pt x="435" y="4055"/>
                  </a:moveTo>
                  <a:cubicBezTo>
                    <a:pt x="6414" y="13753"/>
                    <a:pt x="23404" y="13753"/>
                    <a:pt x="30477" y="20242"/>
                  </a:cubicBezTo>
                  <a:cubicBezTo>
                    <a:pt x="37550" y="26732"/>
                    <a:pt x="62489" y="40806"/>
                    <a:pt x="62489" y="22430"/>
                  </a:cubicBezTo>
                  <a:cubicBezTo>
                    <a:pt x="62489" y="4055"/>
                    <a:pt x="-6201" y="-6446"/>
                    <a:pt x="435" y="4055"/>
                  </a:cubicBezTo>
                  <a:close/>
                </a:path>
              </a:pathLst>
            </a:custGeom>
            <a:grpFill/>
            <a:ln w="3175" cap="flat">
              <a:solidFill>
                <a:srgbClr val="F3F3F3"/>
              </a:solidFill>
              <a:prstDash val="solid"/>
              <a:miter/>
            </a:ln>
          </p:spPr>
          <p:txBody>
            <a:bodyPr rtlCol="0" anchor="ctr"/>
            <a:lstStyle/>
            <a:p>
              <a:endParaRPr lang="pt-PT"/>
            </a:p>
          </p:txBody>
        </p:sp>
        <p:sp>
          <p:nvSpPr>
            <p:cNvPr id="344" name="Forma livre: Forma 343">
              <a:extLst>
                <a:ext uri="{FF2B5EF4-FFF2-40B4-BE49-F238E27FC236}">
                  <a16:creationId xmlns:a16="http://schemas.microsoft.com/office/drawing/2014/main" id="{422E0022-AA46-4F79-A79D-06ED974A2128}"/>
                </a:ext>
              </a:extLst>
            </p:cNvPr>
            <p:cNvSpPr/>
            <p:nvPr/>
          </p:nvSpPr>
          <p:spPr>
            <a:xfrm>
              <a:off x="10116844" y="4401870"/>
              <a:ext cx="343191" cy="317935"/>
            </a:xfrm>
            <a:custGeom>
              <a:avLst/>
              <a:gdLst>
                <a:gd name="connsiteX0" fmla="*/ 291111 w 343191"/>
                <a:gd name="connsiteY0" fmla="*/ 76093 h 317935"/>
                <a:gd name="connsiteX1" fmla="*/ 257496 w 343191"/>
                <a:gd name="connsiteY1" fmla="*/ 52467 h 317935"/>
                <a:gd name="connsiteX2" fmla="*/ 227599 w 343191"/>
                <a:gd name="connsiteY2" fmla="*/ 43426 h 317935"/>
                <a:gd name="connsiteX3" fmla="*/ 197557 w 343191"/>
                <a:gd name="connsiteY3" fmla="*/ 72593 h 317935"/>
                <a:gd name="connsiteX4" fmla="*/ 142576 w 343191"/>
                <a:gd name="connsiteY4" fmla="*/ 110365 h 317935"/>
                <a:gd name="connsiteX5" fmla="*/ 106554 w 343191"/>
                <a:gd name="connsiteY5" fmla="*/ 19654 h 317935"/>
                <a:gd name="connsiteX6" fmla="*/ 29479 w 343191"/>
                <a:gd name="connsiteY6" fmla="*/ 8862 h 317935"/>
                <a:gd name="connsiteX7" fmla="*/ 311 w 343191"/>
                <a:gd name="connsiteY7" fmla="*/ 32633 h 317935"/>
                <a:gd name="connsiteX8" fmla="*/ 18322 w 343191"/>
                <a:gd name="connsiteY8" fmla="*/ 42332 h 317935"/>
                <a:gd name="connsiteX9" fmla="*/ 37355 w 343191"/>
                <a:gd name="connsiteY9" fmla="*/ 67197 h 317935"/>
                <a:gd name="connsiteX10" fmla="*/ 91387 w 343191"/>
                <a:gd name="connsiteY10" fmla="*/ 70405 h 317935"/>
                <a:gd name="connsiteX11" fmla="*/ 88398 w 343191"/>
                <a:gd name="connsiteY11" fmla="*/ 81270 h 317935"/>
                <a:gd name="connsiteX12" fmla="*/ 59230 w 343191"/>
                <a:gd name="connsiteY12" fmla="*/ 86593 h 317935"/>
                <a:gd name="connsiteX13" fmla="*/ 39178 w 343191"/>
                <a:gd name="connsiteY13" fmla="*/ 91989 h 317935"/>
                <a:gd name="connsiteX14" fmla="*/ 60178 w 343191"/>
                <a:gd name="connsiteY14" fmla="*/ 124438 h 317935"/>
                <a:gd name="connsiteX15" fmla="*/ 83220 w 343191"/>
                <a:gd name="connsiteY15" fmla="*/ 124438 h 317935"/>
                <a:gd name="connsiteX16" fmla="*/ 118221 w 343191"/>
                <a:gd name="connsiteY16" fmla="*/ 135230 h 317935"/>
                <a:gd name="connsiteX17" fmla="*/ 148264 w 343191"/>
                <a:gd name="connsiteY17" fmla="*/ 152512 h 317935"/>
                <a:gd name="connsiteX18" fmla="*/ 243058 w 343191"/>
                <a:gd name="connsiteY18" fmla="*/ 188169 h 317935"/>
                <a:gd name="connsiteX19" fmla="*/ 262090 w 343191"/>
                <a:gd name="connsiteY19" fmla="*/ 230316 h 317935"/>
                <a:gd name="connsiteX20" fmla="*/ 261069 w 343191"/>
                <a:gd name="connsiteY20" fmla="*/ 262692 h 317935"/>
                <a:gd name="connsiteX21" fmla="*/ 229057 w 343191"/>
                <a:gd name="connsiteY21" fmla="*/ 291859 h 317935"/>
                <a:gd name="connsiteX22" fmla="*/ 307154 w 343191"/>
                <a:gd name="connsiteY22" fmla="*/ 287484 h 317935"/>
                <a:gd name="connsiteX23" fmla="*/ 343175 w 343191"/>
                <a:gd name="connsiteY23" fmla="*/ 317819 h 317935"/>
                <a:gd name="connsiteX24" fmla="*/ 343175 w 343191"/>
                <a:gd name="connsiteY24" fmla="*/ 87614 h 317935"/>
                <a:gd name="connsiteX25" fmla="*/ 320060 w 343191"/>
                <a:gd name="connsiteY25" fmla="*/ 78718 h 317935"/>
                <a:gd name="connsiteX26" fmla="*/ 291111 w 343191"/>
                <a:gd name="connsiteY26" fmla="*/ 76093 h 317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3191" h="317935">
                  <a:moveTo>
                    <a:pt x="291111" y="76093"/>
                  </a:moveTo>
                  <a:cubicBezTo>
                    <a:pt x="275944" y="76502"/>
                    <a:pt x="262236" y="66898"/>
                    <a:pt x="257496" y="52467"/>
                  </a:cubicBezTo>
                  <a:cubicBezTo>
                    <a:pt x="248016" y="47983"/>
                    <a:pt x="237954" y="44935"/>
                    <a:pt x="227599" y="43426"/>
                  </a:cubicBezTo>
                  <a:cubicBezTo>
                    <a:pt x="212578" y="44519"/>
                    <a:pt x="210610" y="72593"/>
                    <a:pt x="197557" y="72593"/>
                  </a:cubicBezTo>
                  <a:cubicBezTo>
                    <a:pt x="184504" y="72593"/>
                    <a:pt x="166566" y="101760"/>
                    <a:pt x="142576" y="110365"/>
                  </a:cubicBezTo>
                  <a:cubicBezTo>
                    <a:pt x="118585" y="118969"/>
                    <a:pt x="117492" y="35842"/>
                    <a:pt x="106554" y="19654"/>
                  </a:cubicBezTo>
                  <a:cubicBezTo>
                    <a:pt x="95617" y="3466"/>
                    <a:pt x="35532" y="-9513"/>
                    <a:pt x="29479" y="8862"/>
                  </a:cubicBezTo>
                  <a:cubicBezTo>
                    <a:pt x="23427" y="27237"/>
                    <a:pt x="2645" y="17539"/>
                    <a:pt x="311" y="32633"/>
                  </a:cubicBezTo>
                  <a:cubicBezTo>
                    <a:pt x="-1657" y="46634"/>
                    <a:pt x="5343" y="42332"/>
                    <a:pt x="18322" y="42332"/>
                  </a:cubicBezTo>
                  <a:cubicBezTo>
                    <a:pt x="31302" y="42332"/>
                    <a:pt x="31302" y="53123"/>
                    <a:pt x="37355" y="67197"/>
                  </a:cubicBezTo>
                  <a:cubicBezTo>
                    <a:pt x="43407" y="81270"/>
                    <a:pt x="79356" y="71499"/>
                    <a:pt x="91387" y="70405"/>
                  </a:cubicBezTo>
                  <a:cubicBezTo>
                    <a:pt x="103419" y="69312"/>
                    <a:pt x="105388" y="87687"/>
                    <a:pt x="88398" y="81270"/>
                  </a:cubicBezTo>
                  <a:cubicBezTo>
                    <a:pt x="71407" y="74853"/>
                    <a:pt x="71334" y="89875"/>
                    <a:pt x="59230" y="86593"/>
                  </a:cubicBezTo>
                  <a:cubicBezTo>
                    <a:pt x="47126" y="83312"/>
                    <a:pt x="31156" y="84479"/>
                    <a:pt x="39178" y="91989"/>
                  </a:cubicBezTo>
                  <a:cubicBezTo>
                    <a:pt x="47199" y="99500"/>
                    <a:pt x="60178" y="107156"/>
                    <a:pt x="60178" y="124438"/>
                  </a:cubicBezTo>
                  <a:cubicBezTo>
                    <a:pt x="60178" y="141720"/>
                    <a:pt x="83220" y="138511"/>
                    <a:pt x="83220" y="124438"/>
                  </a:cubicBezTo>
                  <a:cubicBezTo>
                    <a:pt x="83220" y="110365"/>
                    <a:pt x="95252" y="128740"/>
                    <a:pt x="118221" y="135230"/>
                  </a:cubicBezTo>
                  <a:cubicBezTo>
                    <a:pt x="141191" y="141720"/>
                    <a:pt x="125513" y="151418"/>
                    <a:pt x="148264" y="152512"/>
                  </a:cubicBezTo>
                  <a:cubicBezTo>
                    <a:pt x="171014" y="153606"/>
                    <a:pt x="223297" y="171981"/>
                    <a:pt x="243058" y="188169"/>
                  </a:cubicBezTo>
                  <a:cubicBezTo>
                    <a:pt x="262819" y="204357"/>
                    <a:pt x="249110" y="215149"/>
                    <a:pt x="262090" y="230316"/>
                  </a:cubicBezTo>
                  <a:cubicBezTo>
                    <a:pt x="275069" y="245483"/>
                    <a:pt x="279079" y="262692"/>
                    <a:pt x="261069" y="262692"/>
                  </a:cubicBezTo>
                  <a:cubicBezTo>
                    <a:pt x="243058" y="262692"/>
                    <a:pt x="224099" y="282088"/>
                    <a:pt x="229057" y="291859"/>
                  </a:cubicBezTo>
                  <a:cubicBezTo>
                    <a:pt x="234016" y="301630"/>
                    <a:pt x="293153" y="287484"/>
                    <a:pt x="307154" y="287484"/>
                  </a:cubicBezTo>
                  <a:cubicBezTo>
                    <a:pt x="316269" y="287484"/>
                    <a:pt x="325529" y="305130"/>
                    <a:pt x="343175" y="317819"/>
                  </a:cubicBezTo>
                  <a:lnTo>
                    <a:pt x="343175" y="87614"/>
                  </a:lnTo>
                  <a:cubicBezTo>
                    <a:pt x="335883" y="84989"/>
                    <a:pt x="328008" y="81926"/>
                    <a:pt x="320060" y="78718"/>
                  </a:cubicBezTo>
                  <a:cubicBezTo>
                    <a:pt x="310435" y="77304"/>
                    <a:pt x="300810" y="76429"/>
                    <a:pt x="291111" y="76093"/>
                  </a:cubicBezTo>
                  <a:close/>
                </a:path>
              </a:pathLst>
            </a:custGeom>
            <a:grpFill/>
            <a:ln w="3175" cap="flat">
              <a:solidFill>
                <a:srgbClr val="F3F3F3"/>
              </a:solidFill>
              <a:prstDash val="solid"/>
              <a:miter/>
            </a:ln>
          </p:spPr>
          <p:txBody>
            <a:bodyPr rtlCol="0" anchor="ctr"/>
            <a:lstStyle/>
            <a:p>
              <a:endParaRPr lang="pt-PT"/>
            </a:p>
          </p:txBody>
        </p:sp>
        <p:sp>
          <p:nvSpPr>
            <p:cNvPr id="345" name="Forma livre: Forma 344">
              <a:extLst>
                <a:ext uri="{FF2B5EF4-FFF2-40B4-BE49-F238E27FC236}">
                  <a16:creationId xmlns:a16="http://schemas.microsoft.com/office/drawing/2014/main" id="{7FFE195C-C8A6-48ED-8EC2-D5FC85381ED3}"/>
                </a:ext>
              </a:extLst>
            </p:cNvPr>
            <p:cNvSpPr/>
            <p:nvPr/>
          </p:nvSpPr>
          <p:spPr>
            <a:xfrm>
              <a:off x="9994676" y="4315770"/>
              <a:ext cx="50837" cy="89235"/>
            </a:xfrm>
            <a:custGeom>
              <a:avLst/>
              <a:gdLst>
                <a:gd name="connsiteX0" fmla="*/ 36580 w 50837"/>
                <a:gd name="connsiteY0" fmla="*/ 59597 h 89235"/>
                <a:gd name="connsiteX1" fmla="*/ 48612 w 50837"/>
                <a:gd name="connsiteY1" fmla="*/ 32617 h 89235"/>
                <a:gd name="connsiteX2" fmla="*/ 28559 w 50837"/>
                <a:gd name="connsiteY2" fmla="*/ 22846 h 89235"/>
                <a:gd name="connsiteX3" fmla="*/ 5590 w 50837"/>
                <a:gd name="connsiteY3" fmla="*/ 8845 h 89235"/>
                <a:gd name="connsiteX4" fmla="*/ 23528 w 50837"/>
                <a:gd name="connsiteY4" fmla="*/ 89056 h 89235"/>
                <a:gd name="connsiteX5" fmla="*/ 36580 w 50837"/>
                <a:gd name="connsiteY5" fmla="*/ 59597 h 89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37" h="89235">
                  <a:moveTo>
                    <a:pt x="36580" y="59597"/>
                  </a:moveTo>
                  <a:cubicBezTo>
                    <a:pt x="58456" y="61784"/>
                    <a:pt x="48612" y="47711"/>
                    <a:pt x="48612" y="32617"/>
                  </a:cubicBezTo>
                  <a:cubicBezTo>
                    <a:pt x="48612" y="17522"/>
                    <a:pt x="28559" y="30429"/>
                    <a:pt x="28559" y="22846"/>
                  </a:cubicBezTo>
                  <a:cubicBezTo>
                    <a:pt x="28559" y="15262"/>
                    <a:pt x="21267" y="-14926"/>
                    <a:pt x="5590" y="8845"/>
                  </a:cubicBezTo>
                  <a:cubicBezTo>
                    <a:pt x="-10087" y="32617"/>
                    <a:pt x="10767" y="91317"/>
                    <a:pt x="23528" y="89056"/>
                  </a:cubicBezTo>
                  <a:cubicBezTo>
                    <a:pt x="34612" y="86650"/>
                    <a:pt x="14559" y="57482"/>
                    <a:pt x="36580" y="59597"/>
                  </a:cubicBezTo>
                  <a:close/>
                </a:path>
              </a:pathLst>
            </a:custGeom>
            <a:grpFill/>
            <a:ln w="3175" cap="flat">
              <a:solidFill>
                <a:srgbClr val="F3F3F3"/>
              </a:solidFill>
              <a:prstDash val="solid"/>
              <a:miter/>
            </a:ln>
          </p:spPr>
          <p:txBody>
            <a:bodyPr rtlCol="0" anchor="ctr"/>
            <a:lstStyle/>
            <a:p>
              <a:endParaRPr lang="pt-PT"/>
            </a:p>
          </p:txBody>
        </p:sp>
        <p:sp>
          <p:nvSpPr>
            <p:cNvPr id="346" name="Forma livre: Forma 345">
              <a:extLst>
                <a:ext uri="{FF2B5EF4-FFF2-40B4-BE49-F238E27FC236}">
                  <a16:creationId xmlns:a16="http://schemas.microsoft.com/office/drawing/2014/main" id="{24DAB2EA-EC38-4D17-8569-C669151CEC56}"/>
                </a:ext>
              </a:extLst>
            </p:cNvPr>
            <p:cNvSpPr/>
            <p:nvPr/>
          </p:nvSpPr>
          <p:spPr>
            <a:xfrm>
              <a:off x="10017921" y="4491682"/>
              <a:ext cx="94209" cy="40139"/>
            </a:xfrm>
            <a:custGeom>
              <a:avLst/>
              <a:gdLst>
                <a:gd name="connsiteX0" fmla="*/ 66347 w 94209"/>
                <a:gd name="connsiteY0" fmla="*/ 3563 h 40139"/>
                <a:gd name="connsiteX1" fmla="*/ 283 w 94209"/>
                <a:gd name="connsiteY1" fmla="*/ 16543 h 40139"/>
                <a:gd name="connsiteX2" fmla="*/ 46368 w 94209"/>
                <a:gd name="connsiteY2" fmla="*/ 23835 h 40139"/>
                <a:gd name="connsiteX3" fmla="*/ 89390 w 94209"/>
                <a:gd name="connsiteY3" fmla="*/ 40022 h 40139"/>
                <a:gd name="connsiteX4" fmla="*/ 66347 w 94209"/>
                <a:gd name="connsiteY4" fmla="*/ 3563 h 401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09" h="40139">
                  <a:moveTo>
                    <a:pt x="66347" y="3563"/>
                  </a:moveTo>
                  <a:cubicBezTo>
                    <a:pt x="40389" y="-5041"/>
                    <a:pt x="-4092" y="2324"/>
                    <a:pt x="283" y="16543"/>
                  </a:cubicBezTo>
                  <a:cubicBezTo>
                    <a:pt x="4293" y="29522"/>
                    <a:pt x="25367" y="23835"/>
                    <a:pt x="46368" y="23835"/>
                  </a:cubicBezTo>
                  <a:cubicBezTo>
                    <a:pt x="67368" y="23835"/>
                    <a:pt x="78379" y="40022"/>
                    <a:pt x="89390" y="40022"/>
                  </a:cubicBezTo>
                  <a:cubicBezTo>
                    <a:pt x="100401" y="40022"/>
                    <a:pt x="92380" y="12240"/>
                    <a:pt x="66347" y="3563"/>
                  </a:cubicBezTo>
                  <a:close/>
                </a:path>
              </a:pathLst>
            </a:custGeom>
            <a:grpFill/>
            <a:ln w="3175" cap="flat">
              <a:solidFill>
                <a:srgbClr val="F3F3F3"/>
              </a:solidFill>
              <a:prstDash val="solid"/>
              <a:miter/>
            </a:ln>
          </p:spPr>
          <p:txBody>
            <a:bodyPr rtlCol="0" anchor="ctr"/>
            <a:lstStyle/>
            <a:p>
              <a:endParaRPr lang="pt-PT"/>
            </a:p>
          </p:txBody>
        </p:sp>
        <p:sp>
          <p:nvSpPr>
            <p:cNvPr id="347" name="Forma livre: Forma 346">
              <a:extLst>
                <a:ext uri="{FF2B5EF4-FFF2-40B4-BE49-F238E27FC236}">
                  <a16:creationId xmlns:a16="http://schemas.microsoft.com/office/drawing/2014/main" id="{1741FB4C-954D-4B4E-8861-C70A5542A494}"/>
                </a:ext>
              </a:extLst>
            </p:cNvPr>
            <p:cNvSpPr/>
            <p:nvPr/>
          </p:nvSpPr>
          <p:spPr>
            <a:xfrm>
              <a:off x="9734751" y="4692468"/>
              <a:ext cx="148647" cy="27608"/>
            </a:xfrm>
            <a:custGeom>
              <a:avLst/>
              <a:gdLst>
                <a:gd name="connsiteX0" fmla="*/ 135429 w 148647"/>
                <a:gd name="connsiteY0" fmla="*/ 459 h 27608"/>
                <a:gd name="connsiteX1" fmla="*/ 63385 w 148647"/>
                <a:gd name="connsiteY1" fmla="*/ 6949 h 27608"/>
                <a:gd name="connsiteX2" fmla="*/ 310 w 148647"/>
                <a:gd name="connsiteY2" fmla="*/ 16647 h 27608"/>
                <a:gd name="connsiteX3" fmla="*/ 55364 w 148647"/>
                <a:gd name="connsiteY3" fmla="*/ 27439 h 27608"/>
                <a:gd name="connsiteX4" fmla="*/ 124418 w 148647"/>
                <a:gd name="connsiteY4" fmla="*/ 11251 h 27608"/>
                <a:gd name="connsiteX5" fmla="*/ 135429 w 148647"/>
                <a:gd name="connsiteY5" fmla="*/ 459 h 27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47" h="27608">
                  <a:moveTo>
                    <a:pt x="135429" y="459"/>
                  </a:moveTo>
                  <a:cubicBezTo>
                    <a:pt x="108376" y="-3843"/>
                    <a:pt x="90366" y="17741"/>
                    <a:pt x="63385" y="6949"/>
                  </a:cubicBezTo>
                  <a:cubicBezTo>
                    <a:pt x="36406" y="-3843"/>
                    <a:pt x="-4064" y="6949"/>
                    <a:pt x="310" y="16647"/>
                  </a:cubicBezTo>
                  <a:cubicBezTo>
                    <a:pt x="4686" y="26345"/>
                    <a:pt x="28385" y="26345"/>
                    <a:pt x="55364" y="27439"/>
                  </a:cubicBezTo>
                  <a:cubicBezTo>
                    <a:pt x="82344" y="28533"/>
                    <a:pt x="106407" y="12345"/>
                    <a:pt x="124418" y="11251"/>
                  </a:cubicBezTo>
                  <a:cubicBezTo>
                    <a:pt x="142430" y="10157"/>
                    <a:pt x="162482" y="4761"/>
                    <a:pt x="135429" y="459"/>
                  </a:cubicBezTo>
                  <a:close/>
                </a:path>
              </a:pathLst>
            </a:custGeom>
            <a:grpFill/>
            <a:ln w="3175" cap="flat">
              <a:solidFill>
                <a:srgbClr val="F3F3F3"/>
              </a:solidFill>
              <a:prstDash val="solid"/>
              <a:miter/>
            </a:ln>
          </p:spPr>
          <p:txBody>
            <a:bodyPr rtlCol="0" anchor="ctr"/>
            <a:lstStyle/>
            <a:p>
              <a:endParaRPr lang="pt-PT"/>
            </a:p>
          </p:txBody>
        </p:sp>
        <p:sp>
          <p:nvSpPr>
            <p:cNvPr id="348" name="Forma livre: Forma 347">
              <a:extLst>
                <a:ext uri="{FF2B5EF4-FFF2-40B4-BE49-F238E27FC236}">
                  <a16:creationId xmlns:a16="http://schemas.microsoft.com/office/drawing/2014/main" id="{437DF96A-1A85-4D50-89FA-AE9E7D67A88C}"/>
                </a:ext>
              </a:extLst>
            </p:cNvPr>
            <p:cNvSpPr/>
            <p:nvPr/>
          </p:nvSpPr>
          <p:spPr>
            <a:xfrm>
              <a:off x="9948952" y="4501319"/>
              <a:ext cx="42158" cy="28568"/>
            </a:xfrm>
            <a:custGeom>
              <a:avLst/>
              <a:gdLst>
                <a:gd name="connsiteX0" fmla="*/ 271 w 42158"/>
                <a:gd name="connsiteY0" fmla="*/ 9020 h 28568"/>
                <a:gd name="connsiteX1" fmla="*/ 41324 w 42158"/>
                <a:gd name="connsiteY1" fmla="*/ 20978 h 28568"/>
                <a:gd name="connsiteX2" fmla="*/ 271 w 42158"/>
                <a:gd name="connsiteY2" fmla="*/ 9020 h 28568"/>
              </a:gdLst>
              <a:ahLst/>
              <a:cxnLst>
                <a:cxn ang="0">
                  <a:pos x="connsiteX0" y="connsiteY0"/>
                </a:cxn>
                <a:cxn ang="0">
                  <a:pos x="connsiteX1" y="connsiteY1"/>
                </a:cxn>
                <a:cxn ang="0">
                  <a:pos x="connsiteX2" y="connsiteY2"/>
                </a:cxn>
              </a:cxnLst>
              <a:rect l="l" t="t" r="r" b="b"/>
              <a:pathLst>
                <a:path w="42158" h="28568">
                  <a:moveTo>
                    <a:pt x="271" y="9020"/>
                  </a:moveTo>
                  <a:cubicBezTo>
                    <a:pt x="4282" y="26374"/>
                    <a:pt x="33303" y="36073"/>
                    <a:pt x="41324" y="20978"/>
                  </a:cubicBezTo>
                  <a:cubicBezTo>
                    <a:pt x="49346" y="5884"/>
                    <a:pt x="-4395" y="-10960"/>
                    <a:pt x="271" y="9020"/>
                  </a:cubicBezTo>
                  <a:close/>
                </a:path>
              </a:pathLst>
            </a:custGeom>
            <a:grpFill/>
            <a:ln w="3175" cap="flat">
              <a:solidFill>
                <a:srgbClr val="F3F3F3"/>
              </a:solidFill>
              <a:prstDash val="solid"/>
              <a:miter/>
            </a:ln>
          </p:spPr>
          <p:txBody>
            <a:bodyPr rtlCol="0" anchor="ctr"/>
            <a:lstStyle/>
            <a:p>
              <a:endParaRPr lang="pt-PT"/>
            </a:p>
          </p:txBody>
        </p:sp>
        <p:sp>
          <p:nvSpPr>
            <p:cNvPr id="349" name="Forma livre: Forma 348">
              <a:extLst>
                <a:ext uri="{FF2B5EF4-FFF2-40B4-BE49-F238E27FC236}">
                  <a16:creationId xmlns:a16="http://schemas.microsoft.com/office/drawing/2014/main" id="{DD1E2676-7D8A-4309-AABA-86884C7CEB6F}"/>
                </a:ext>
              </a:extLst>
            </p:cNvPr>
            <p:cNvSpPr/>
            <p:nvPr/>
          </p:nvSpPr>
          <p:spPr>
            <a:xfrm>
              <a:off x="9862289" y="4719440"/>
              <a:ext cx="59751" cy="51963"/>
            </a:xfrm>
            <a:custGeom>
              <a:avLst/>
              <a:gdLst>
                <a:gd name="connsiteX0" fmla="*/ 49089 w 59751"/>
                <a:gd name="connsiteY0" fmla="*/ -117 h 51963"/>
                <a:gd name="connsiteX1" fmla="*/ 38079 w 59751"/>
                <a:gd name="connsiteY1" fmla="*/ 4915 h 51963"/>
                <a:gd name="connsiteX2" fmla="*/ 33121 w 59751"/>
                <a:gd name="connsiteY2" fmla="*/ 15342 h 51963"/>
                <a:gd name="connsiteX3" fmla="*/ 22037 w 59751"/>
                <a:gd name="connsiteY3" fmla="*/ 8780 h 51963"/>
                <a:gd name="connsiteX4" fmla="*/ 5921 w 59751"/>
                <a:gd name="connsiteY4" fmla="*/ 50124 h 51963"/>
                <a:gd name="connsiteX5" fmla="*/ 48433 w 59751"/>
                <a:gd name="connsiteY5" fmla="*/ 23947 h 51963"/>
                <a:gd name="connsiteX6" fmla="*/ 52954 w 59751"/>
                <a:gd name="connsiteY6" fmla="*/ 17749 h 51963"/>
                <a:gd name="connsiteX7" fmla="*/ 56381 w 59751"/>
                <a:gd name="connsiteY7" fmla="*/ 14467 h 51963"/>
                <a:gd name="connsiteX8" fmla="*/ 59735 w 59751"/>
                <a:gd name="connsiteY8" fmla="*/ 12061 h 51963"/>
                <a:gd name="connsiteX9" fmla="*/ 49089 w 59751"/>
                <a:gd name="connsiteY9" fmla="*/ -117 h 5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751" h="51963">
                  <a:moveTo>
                    <a:pt x="49089" y="-117"/>
                  </a:moveTo>
                  <a:cubicBezTo>
                    <a:pt x="45808" y="2275"/>
                    <a:pt x="42016" y="3989"/>
                    <a:pt x="38079" y="4915"/>
                  </a:cubicBezTo>
                  <a:cubicBezTo>
                    <a:pt x="37277" y="8728"/>
                    <a:pt x="35527" y="12294"/>
                    <a:pt x="33121" y="15342"/>
                  </a:cubicBezTo>
                  <a:cubicBezTo>
                    <a:pt x="30277" y="17749"/>
                    <a:pt x="25829" y="13009"/>
                    <a:pt x="22037" y="8780"/>
                  </a:cubicBezTo>
                  <a:cubicBezTo>
                    <a:pt x="2713" y="17457"/>
                    <a:pt x="-7131" y="42395"/>
                    <a:pt x="5921" y="50124"/>
                  </a:cubicBezTo>
                  <a:cubicBezTo>
                    <a:pt x="18974" y="57854"/>
                    <a:pt x="37641" y="37874"/>
                    <a:pt x="48433" y="23947"/>
                  </a:cubicBezTo>
                  <a:cubicBezTo>
                    <a:pt x="50183" y="21686"/>
                    <a:pt x="51714" y="19571"/>
                    <a:pt x="52954" y="17749"/>
                  </a:cubicBezTo>
                  <a:cubicBezTo>
                    <a:pt x="53902" y="16494"/>
                    <a:pt x="55068" y="15393"/>
                    <a:pt x="56381" y="14467"/>
                  </a:cubicBezTo>
                  <a:cubicBezTo>
                    <a:pt x="57475" y="13600"/>
                    <a:pt x="58569" y="12790"/>
                    <a:pt x="59735" y="12061"/>
                  </a:cubicBezTo>
                  <a:cubicBezTo>
                    <a:pt x="56746" y="7518"/>
                    <a:pt x="53173" y="3420"/>
                    <a:pt x="49089" y="-117"/>
                  </a:cubicBezTo>
                  <a:close/>
                </a:path>
              </a:pathLst>
            </a:custGeom>
            <a:grpFill/>
            <a:ln w="3175" cap="flat">
              <a:solidFill>
                <a:srgbClr val="F3F3F3"/>
              </a:solidFill>
              <a:prstDash val="solid"/>
              <a:miter/>
            </a:ln>
          </p:spPr>
          <p:txBody>
            <a:bodyPr rtlCol="0" anchor="ctr"/>
            <a:lstStyle/>
            <a:p>
              <a:endParaRPr lang="pt-PT"/>
            </a:p>
          </p:txBody>
        </p:sp>
        <p:sp>
          <p:nvSpPr>
            <p:cNvPr id="350" name="Forma livre: Forma 349">
              <a:extLst>
                <a:ext uri="{FF2B5EF4-FFF2-40B4-BE49-F238E27FC236}">
                  <a16:creationId xmlns:a16="http://schemas.microsoft.com/office/drawing/2014/main" id="{0571FCC2-8B6B-45A1-8009-7CD53AE23ADB}"/>
                </a:ext>
              </a:extLst>
            </p:cNvPr>
            <p:cNvSpPr/>
            <p:nvPr/>
          </p:nvSpPr>
          <p:spPr>
            <a:xfrm>
              <a:off x="9884270" y="4692897"/>
              <a:ext cx="109011" cy="42652"/>
            </a:xfrm>
            <a:custGeom>
              <a:avLst/>
              <a:gdLst>
                <a:gd name="connsiteX0" fmla="*/ 10921 w 109011"/>
                <a:gd name="connsiteY0" fmla="*/ 32406 h 42652"/>
                <a:gd name="connsiteX1" fmla="*/ -17 w 109011"/>
                <a:gd name="connsiteY1" fmla="*/ 35323 h 42652"/>
                <a:gd name="connsiteX2" fmla="*/ 11067 w 109011"/>
                <a:gd name="connsiteY2" fmla="*/ 41885 h 42652"/>
                <a:gd name="connsiteX3" fmla="*/ 16025 w 109011"/>
                <a:gd name="connsiteY3" fmla="*/ 31458 h 42652"/>
                <a:gd name="connsiteX4" fmla="*/ 11504 w 109011"/>
                <a:gd name="connsiteY4" fmla="*/ 32260 h 42652"/>
                <a:gd name="connsiteX5" fmla="*/ 58901 w 109011"/>
                <a:gd name="connsiteY5" fmla="*/ 4332 h 42652"/>
                <a:gd name="connsiteX6" fmla="*/ 29734 w 109011"/>
                <a:gd name="connsiteY6" fmla="*/ 24239 h 42652"/>
                <a:gd name="connsiteX7" fmla="*/ 26817 w 109011"/>
                <a:gd name="connsiteY7" fmla="*/ 26427 h 42652"/>
                <a:gd name="connsiteX8" fmla="*/ 37464 w 109011"/>
                <a:gd name="connsiteY8" fmla="*/ 38604 h 42652"/>
                <a:gd name="connsiteX9" fmla="*/ 108777 w 109011"/>
                <a:gd name="connsiteY9" fmla="*/ 3238 h 42652"/>
                <a:gd name="connsiteX10" fmla="*/ 58901 w 109011"/>
                <a:gd name="connsiteY10" fmla="*/ 4332 h 42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9011" h="42652">
                  <a:moveTo>
                    <a:pt x="10921" y="32406"/>
                  </a:moveTo>
                  <a:cubicBezTo>
                    <a:pt x="7129" y="32763"/>
                    <a:pt x="3410" y="33748"/>
                    <a:pt x="-17" y="35323"/>
                  </a:cubicBezTo>
                  <a:cubicBezTo>
                    <a:pt x="3410" y="39552"/>
                    <a:pt x="8223" y="44292"/>
                    <a:pt x="11067" y="41885"/>
                  </a:cubicBezTo>
                  <a:cubicBezTo>
                    <a:pt x="13473" y="38837"/>
                    <a:pt x="15223" y="35272"/>
                    <a:pt x="16025" y="31458"/>
                  </a:cubicBezTo>
                  <a:cubicBezTo>
                    <a:pt x="14567" y="31808"/>
                    <a:pt x="13035" y="32078"/>
                    <a:pt x="11504" y="32260"/>
                  </a:cubicBezTo>
                  <a:close/>
                  <a:moveTo>
                    <a:pt x="58901" y="4332"/>
                  </a:moveTo>
                  <a:cubicBezTo>
                    <a:pt x="45411" y="3603"/>
                    <a:pt x="40016" y="15635"/>
                    <a:pt x="29734" y="24239"/>
                  </a:cubicBezTo>
                  <a:lnTo>
                    <a:pt x="26817" y="26427"/>
                  </a:lnTo>
                  <a:cubicBezTo>
                    <a:pt x="30901" y="29963"/>
                    <a:pt x="34474" y="34061"/>
                    <a:pt x="37464" y="38604"/>
                  </a:cubicBezTo>
                  <a:cubicBezTo>
                    <a:pt x="56859" y="26208"/>
                    <a:pt x="106152" y="10676"/>
                    <a:pt x="108777" y="3238"/>
                  </a:cubicBezTo>
                  <a:cubicBezTo>
                    <a:pt x="111986" y="-5366"/>
                    <a:pt x="78954" y="5426"/>
                    <a:pt x="58901" y="4332"/>
                  </a:cubicBezTo>
                  <a:close/>
                </a:path>
              </a:pathLst>
            </a:custGeom>
            <a:grpFill/>
            <a:ln w="3175" cap="flat">
              <a:solidFill>
                <a:srgbClr val="F3F3F3"/>
              </a:solidFill>
              <a:prstDash val="solid"/>
              <a:miter/>
            </a:ln>
          </p:spPr>
          <p:txBody>
            <a:bodyPr rtlCol="0" anchor="ctr"/>
            <a:lstStyle/>
            <a:p>
              <a:endParaRPr lang="pt-PT"/>
            </a:p>
          </p:txBody>
        </p:sp>
        <p:sp>
          <p:nvSpPr>
            <p:cNvPr id="351" name="Forma livre: Forma 350">
              <a:extLst>
                <a:ext uri="{FF2B5EF4-FFF2-40B4-BE49-F238E27FC236}">
                  <a16:creationId xmlns:a16="http://schemas.microsoft.com/office/drawing/2014/main" id="{B5AFFFE0-211B-4715-8285-0E4F26AA5F1F}"/>
                </a:ext>
              </a:extLst>
            </p:cNvPr>
            <p:cNvSpPr/>
            <p:nvPr/>
          </p:nvSpPr>
          <p:spPr>
            <a:xfrm>
              <a:off x="6002145" y="2775603"/>
              <a:ext cx="56924" cy="96403"/>
            </a:xfrm>
            <a:custGeom>
              <a:avLst/>
              <a:gdLst>
                <a:gd name="connsiteX0" fmla="*/ 25367 w 56924"/>
                <a:gd name="connsiteY0" fmla="*/ 4522 h 96403"/>
                <a:gd name="connsiteX1" fmla="*/ 866 w 56924"/>
                <a:gd name="connsiteY1" fmla="*/ 11011 h 96403"/>
                <a:gd name="connsiteX2" fmla="*/ 13335 w 56924"/>
                <a:gd name="connsiteY2" fmla="*/ 57971 h 96403"/>
                <a:gd name="connsiteX3" fmla="*/ 27336 w 56924"/>
                <a:gd name="connsiteY3" fmla="*/ 93118 h 96403"/>
                <a:gd name="connsiteX4" fmla="*/ 50888 w 56924"/>
                <a:gd name="connsiteY4" fmla="*/ 77440 h 96403"/>
                <a:gd name="connsiteX5" fmla="*/ 56357 w 56924"/>
                <a:gd name="connsiteY5" fmla="*/ 18085 h 96403"/>
                <a:gd name="connsiteX6" fmla="*/ 25367 w 56924"/>
                <a:gd name="connsiteY6" fmla="*/ 4522 h 9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924" h="96403">
                  <a:moveTo>
                    <a:pt x="25367" y="4522"/>
                  </a:moveTo>
                  <a:cubicBezTo>
                    <a:pt x="14356" y="14803"/>
                    <a:pt x="5241" y="2772"/>
                    <a:pt x="866" y="11011"/>
                  </a:cubicBezTo>
                  <a:cubicBezTo>
                    <a:pt x="-4675" y="21293"/>
                    <a:pt x="17857" y="36970"/>
                    <a:pt x="13335" y="57971"/>
                  </a:cubicBezTo>
                  <a:cubicBezTo>
                    <a:pt x="8814" y="78972"/>
                    <a:pt x="15815" y="105514"/>
                    <a:pt x="27336" y="93118"/>
                  </a:cubicBezTo>
                  <a:cubicBezTo>
                    <a:pt x="38857" y="80722"/>
                    <a:pt x="44399" y="86628"/>
                    <a:pt x="50888" y="77440"/>
                  </a:cubicBezTo>
                  <a:cubicBezTo>
                    <a:pt x="57378" y="68253"/>
                    <a:pt x="51836" y="34273"/>
                    <a:pt x="56357" y="18085"/>
                  </a:cubicBezTo>
                  <a:cubicBezTo>
                    <a:pt x="60878" y="1897"/>
                    <a:pt x="36378" y="-5687"/>
                    <a:pt x="25367" y="4522"/>
                  </a:cubicBezTo>
                  <a:close/>
                </a:path>
              </a:pathLst>
            </a:custGeom>
            <a:grpFill/>
            <a:ln w="3175" cap="flat">
              <a:solidFill>
                <a:srgbClr val="F3F3F3"/>
              </a:solidFill>
              <a:prstDash val="solid"/>
              <a:miter/>
            </a:ln>
          </p:spPr>
          <p:txBody>
            <a:bodyPr rtlCol="0" anchor="ctr"/>
            <a:lstStyle/>
            <a:p>
              <a:endParaRPr lang="pt-PT"/>
            </a:p>
          </p:txBody>
        </p:sp>
        <p:sp>
          <p:nvSpPr>
            <p:cNvPr id="352" name="Forma livre: Forma 351">
              <a:extLst>
                <a:ext uri="{FF2B5EF4-FFF2-40B4-BE49-F238E27FC236}">
                  <a16:creationId xmlns:a16="http://schemas.microsoft.com/office/drawing/2014/main" id="{EFF13DA5-32F7-4647-8422-809DB8EA6988}"/>
                </a:ext>
              </a:extLst>
            </p:cNvPr>
            <p:cNvSpPr/>
            <p:nvPr/>
          </p:nvSpPr>
          <p:spPr>
            <a:xfrm>
              <a:off x="5953244" y="2505703"/>
              <a:ext cx="385442" cy="403750"/>
            </a:xfrm>
            <a:custGeom>
              <a:avLst/>
              <a:gdLst>
                <a:gd name="connsiteX0" fmla="*/ 319493 w 385442"/>
                <a:gd name="connsiteY0" fmla="*/ 257213 h 403750"/>
                <a:gd name="connsiteX1" fmla="*/ 294482 w 385442"/>
                <a:gd name="connsiteY1" fmla="*/ 235338 h 403750"/>
                <a:gd name="connsiteX2" fmla="*/ 241981 w 385442"/>
                <a:gd name="connsiteY2" fmla="*/ 177003 h 403750"/>
                <a:gd name="connsiteX3" fmla="*/ 194438 w 385442"/>
                <a:gd name="connsiteY3" fmla="*/ 124647 h 403750"/>
                <a:gd name="connsiteX4" fmla="*/ 195021 w 385442"/>
                <a:gd name="connsiteY4" fmla="*/ 88188 h 403750"/>
                <a:gd name="connsiteX5" fmla="*/ 209605 w 385442"/>
                <a:gd name="connsiteY5" fmla="*/ 67406 h 403750"/>
                <a:gd name="connsiteX6" fmla="*/ 211355 w 385442"/>
                <a:gd name="connsiteY6" fmla="*/ 18988 h 403750"/>
                <a:gd name="connsiteX7" fmla="*/ 194146 w 385442"/>
                <a:gd name="connsiteY7" fmla="*/ 15269 h 403750"/>
                <a:gd name="connsiteX8" fmla="*/ 187438 w 385442"/>
                <a:gd name="connsiteY8" fmla="*/ -117 h 403750"/>
                <a:gd name="connsiteX9" fmla="*/ 160385 w 385442"/>
                <a:gd name="connsiteY9" fmla="*/ 3967 h 403750"/>
                <a:gd name="connsiteX10" fmla="*/ 139384 w 385442"/>
                <a:gd name="connsiteY10" fmla="*/ 11259 h 403750"/>
                <a:gd name="connsiteX11" fmla="*/ 135228 w 385442"/>
                <a:gd name="connsiteY11" fmla="*/ 8706 h 403750"/>
                <a:gd name="connsiteX12" fmla="*/ 128665 w 385442"/>
                <a:gd name="connsiteY12" fmla="*/ 15269 h 403750"/>
                <a:gd name="connsiteX13" fmla="*/ 123634 w 385442"/>
                <a:gd name="connsiteY13" fmla="*/ 23946 h 403750"/>
                <a:gd name="connsiteX14" fmla="*/ 113644 w 385442"/>
                <a:gd name="connsiteY14" fmla="*/ 28249 h 403750"/>
                <a:gd name="connsiteX15" fmla="*/ 97602 w 385442"/>
                <a:gd name="connsiteY15" fmla="*/ 32624 h 403750"/>
                <a:gd name="connsiteX16" fmla="*/ 85643 w 385442"/>
                <a:gd name="connsiteY16" fmla="*/ 39916 h 403750"/>
                <a:gd name="connsiteX17" fmla="*/ 76601 w 385442"/>
                <a:gd name="connsiteY17" fmla="*/ 52895 h 403750"/>
                <a:gd name="connsiteX18" fmla="*/ 57570 w 385442"/>
                <a:gd name="connsiteY18" fmla="*/ 28030 h 403750"/>
                <a:gd name="connsiteX19" fmla="*/ 40580 w 385442"/>
                <a:gd name="connsiteY19" fmla="*/ 53989 h 403750"/>
                <a:gd name="connsiteX20" fmla="*/ 11412 w 385442"/>
                <a:gd name="connsiteY20" fmla="*/ 56177 h 403750"/>
                <a:gd name="connsiteX21" fmla="*/ 15277 w 385442"/>
                <a:gd name="connsiteY21" fmla="*/ 73385 h 403750"/>
                <a:gd name="connsiteX22" fmla="*/ 8495 w 385442"/>
                <a:gd name="connsiteY22" fmla="*/ 87969 h 403750"/>
                <a:gd name="connsiteX23" fmla="*/ 1787 w 385442"/>
                <a:gd name="connsiteY23" fmla="*/ 96865 h 403750"/>
                <a:gd name="connsiteX24" fmla="*/ 11485 w 385442"/>
                <a:gd name="connsiteY24" fmla="*/ 115532 h 403750"/>
                <a:gd name="connsiteX25" fmla="*/ 13432 w 385442"/>
                <a:gd name="connsiteY25" fmla="*/ 131086 h 403750"/>
                <a:gd name="connsiteX26" fmla="*/ 18777 w 385442"/>
                <a:gd name="connsiteY26" fmla="*/ 133324 h 403750"/>
                <a:gd name="connsiteX27" fmla="*/ 34600 w 385442"/>
                <a:gd name="connsiteY27" fmla="*/ 139012 h 403750"/>
                <a:gd name="connsiteX28" fmla="*/ 30736 w 385442"/>
                <a:gd name="connsiteY28" fmla="*/ 151408 h 403750"/>
                <a:gd name="connsiteX29" fmla="*/ 47069 w 385442"/>
                <a:gd name="connsiteY29" fmla="*/ 146304 h 403750"/>
                <a:gd name="connsiteX30" fmla="*/ 70622 w 385442"/>
                <a:gd name="connsiteY30" fmla="*/ 124428 h 403750"/>
                <a:gd name="connsiteX31" fmla="*/ 118092 w 385442"/>
                <a:gd name="connsiteY31" fmla="*/ 146304 h 403750"/>
                <a:gd name="connsiteX32" fmla="*/ 128592 w 385442"/>
                <a:gd name="connsiteY32" fmla="*/ 168180 h 403750"/>
                <a:gd name="connsiteX33" fmla="*/ 160676 w 385442"/>
                <a:gd name="connsiteY33" fmla="*/ 212441 h 403750"/>
                <a:gd name="connsiteX34" fmla="*/ 206689 w 385442"/>
                <a:gd name="connsiteY34" fmla="*/ 255099 h 403750"/>
                <a:gd name="connsiteX35" fmla="*/ 239210 w 385442"/>
                <a:gd name="connsiteY35" fmla="*/ 270193 h 403750"/>
                <a:gd name="connsiteX36" fmla="*/ 268377 w 385442"/>
                <a:gd name="connsiteY36" fmla="*/ 291266 h 403750"/>
                <a:gd name="connsiteX37" fmla="*/ 292368 w 385442"/>
                <a:gd name="connsiteY37" fmla="*/ 313142 h 403750"/>
                <a:gd name="connsiteX38" fmla="*/ 303378 w 385442"/>
                <a:gd name="connsiteY38" fmla="*/ 335017 h 403750"/>
                <a:gd name="connsiteX39" fmla="*/ 304837 w 385442"/>
                <a:gd name="connsiteY39" fmla="*/ 374467 h 403750"/>
                <a:gd name="connsiteX40" fmla="*/ 306368 w 385442"/>
                <a:gd name="connsiteY40" fmla="*/ 403634 h 403750"/>
                <a:gd name="connsiteX41" fmla="*/ 323358 w 385442"/>
                <a:gd name="connsiteY41" fmla="*/ 373373 h 403750"/>
                <a:gd name="connsiteX42" fmla="*/ 342901 w 385442"/>
                <a:gd name="connsiteY42" fmla="*/ 351497 h 403750"/>
                <a:gd name="connsiteX43" fmla="*/ 327369 w 385442"/>
                <a:gd name="connsiteY43" fmla="*/ 322840 h 403750"/>
                <a:gd name="connsiteX44" fmla="*/ 359890 w 385442"/>
                <a:gd name="connsiteY44" fmla="*/ 307235 h 403750"/>
                <a:gd name="connsiteX45" fmla="*/ 385412 w 385442"/>
                <a:gd name="connsiteY45" fmla="*/ 308840 h 403750"/>
                <a:gd name="connsiteX46" fmla="*/ 319493 w 385442"/>
                <a:gd name="connsiteY46" fmla="*/ 257213 h 403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5442" h="403750">
                  <a:moveTo>
                    <a:pt x="319493" y="257213"/>
                  </a:moveTo>
                  <a:cubicBezTo>
                    <a:pt x="306514" y="248536"/>
                    <a:pt x="315046" y="234463"/>
                    <a:pt x="294482" y="235338"/>
                  </a:cubicBezTo>
                  <a:cubicBezTo>
                    <a:pt x="273919" y="236213"/>
                    <a:pt x="249492" y="208868"/>
                    <a:pt x="241981" y="177003"/>
                  </a:cubicBezTo>
                  <a:cubicBezTo>
                    <a:pt x="234471" y="145137"/>
                    <a:pt x="202459" y="143533"/>
                    <a:pt x="194438" y="124647"/>
                  </a:cubicBezTo>
                  <a:cubicBezTo>
                    <a:pt x="186417" y="105761"/>
                    <a:pt x="201730" y="103574"/>
                    <a:pt x="195021" y="88188"/>
                  </a:cubicBezTo>
                  <a:cubicBezTo>
                    <a:pt x="191084" y="79510"/>
                    <a:pt x="199688" y="71781"/>
                    <a:pt x="209605" y="67406"/>
                  </a:cubicBezTo>
                  <a:cubicBezTo>
                    <a:pt x="209073" y="51247"/>
                    <a:pt x="209656" y="35066"/>
                    <a:pt x="211355" y="18988"/>
                  </a:cubicBezTo>
                  <a:cubicBezTo>
                    <a:pt x="205449" y="18718"/>
                    <a:pt x="199637" y="17457"/>
                    <a:pt x="194146" y="15269"/>
                  </a:cubicBezTo>
                  <a:cubicBezTo>
                    <a:pt x="190427" y="12863"/>
                    <a:pt x="189698" y="-117"/>
                    <a:pt x="187438" y="-117"/>
                  </a:cubicBezTo>
                  <a:cubicBezTo>
                    <a:pt x="185177" y="-117"/>
                    <a:pt x="164177" y="-117"/>
                    <a:pt x="160385" y="3967"/>
                  </a:cubicBezTo>
                  <a:cubicBezTo>
                    <a:pt x="156593" y="8050"/>
                    <a:pt x="145364" y="15269"/>
                    <a:pt x="139384" y="11259"/>
                  </a:cubicBezTo>
                  <a:cubicBezTo>
                    <a:pt x="138072" y="10384"/>
                    <a:pt x="136686" y="9508"/>
                    <a:pt x="135228" y="8706"/>
                  </a:cubicBezTo>
                  <a:lnTo>
                    <a:pt x="128665" y="15269"/>
                  </a:lnTo>
                  <a:cubicBezTo>
                    <a:pt x="128665" y="15269"/>
                    <a:pt x="127644" y="23946"/>
                    <a:pt x="123634" y="23946"/>
                  </a:cubicBezTo>
                  <a:cubicBezTo>
                    <a:pt x="119624" y="23946"/>
                    <a:pt x="113644" y="20738"/>
                    <a:pt x="113644" y="28249"/>
                  </a:cubicBezTo>
                  <a:cubicBezTo>
                    <a:pt x="113644" y="35759"/>
                    <a:pt x="102633" y="33645"/>
                    <a:pt x="97602" y="32624"/>
                  </a:cubicBezTo>
                  <a:cubicBezTo>
                    <a:pt x="92571" y="31603"/>
                    <a:pt x="85643" y="33645"/>
                    <a:pt x="85643" y="39916"/>
                  </a:cubicBezTo>
                  <a:cubicBezTo>
                    <a:pt x="85643" y="46187"/>
                    <a:pt x="84622" y="60479"/>
                    <a:pt x="76601" y="52895"/>
                  </a:cubicBezTo>
                  <a:cubicBezTo>
                    <a:pt x="68581" y="45312"/>
                    <a:pt x="60559" y="25915"/>
                    <a:pt x="57570" y="28030"/>
                  </a:cubicBezTo>
                  <a:cubicBezTo>
                    <a:pt x="54580" y="30145"/>
                    <a:pt x="47580" y="53989"/>
                    <a:pt x="40580" y="53989"/>
                  </a:cubicBezTo>
                  <a:cubicBezTo>
                    <a:pt x="36277" y="53989"/>
                    <a:pt x="21985" y="55229"/>
                    <a:pt x="11412" y="56177"/>
                  </a:cubicBezTo>
                  <a:cubicBezTo>
                    <a:pt x="8714" y="65437"/>
                    <a:pt x="11412" y="70760"/>
                    <a:pt x="15277" y="73385"/>
                  </a:cubicBezTo>
                  <a:cubicBezTo>
                    <a:pt x="19141" y="76010"/>
                    <a:pt x="13016" y="85563"/>
                    <a:pt x="8495" y="87969"/>
                  </a:cubicBezTo>
                  <a:cubicBezTo>
                    <a:pt x="3974" y="90375"/>
                    <a:pt x="-3463" y="87969"/>
                    <a:pt x="1787" y="96865"/>
                  </a:cubicBezTo>
                  <a:cubicBezTo>
                    <a:pt x="7037" y="105761"/>
                    <a:pt x="16808" y="106636"/>
                    <a:pt x="11485" y="115532"/>
                  </a:cubicBezTo>
                  <a:cubicBezTo>
                    <a:pt x="7730" y="120367"/>
                    <a:pt x="8598" y="127331"/>
                    <a:pt x="13432" y="131086"/>
                  </a:cubicBezTo>
                  <a:cubicBezTo>
                    <a:pt x="14985" y="132296"/>
                    <a:pt x="16830" y="133069"/>
                    <a:pt x="18777" y="133324"/>
                  </a:cubicBezTo>
                  <a:cubicBezTo>
                    <a:pt x="26069" y="134127"/>
                    <a:pt x="36788" y="132522"/>
                    <a:pt x="34600" y="139012"/>
                  </a:cubicBezTo>
                  <a:cubicBezTo>
                    <a:pt x="32887" y="143001"/>
                    <a:pt x="31596" y="147157"/>
                    <a:pt x="30736" y="151408"/>
                  </a:cubicBezTo>
                  <a:cubicBezTo>
                    <a:pt x="36350" y="150315"/>
                    <a:pt x="41827" y="148601"/>
                    <a:pt x="47069" y="146304"/>
                  </a:cubicBezTo>
                  <a:cubicBezTo>
                    <a:pt x="57570" y="140398"/>
                    <a:pt x="53121" y="130116"/>
                    <a:pt x="70622" y="124428"/>
                  </a:cubicBezTo>
                  <a:cubicBezTo>
                    <a:pt x="88123" y="118741"/>
                    <a:pt x="111092" y="134710"/>
                    <a:pt x="118092" y="146304"/>
                  </a:cubicBezTo>
                  <a:cubicBezTo>
                    <a:pt x="125093" y="157898"/>
                    <a:pt x="127134" y="158773"/>
                    <a:pt x="128592" y="168180"/>
                  </a:cubicBezTo>
                  <a:cubicBezTo>
                    <a:pt x="130051" y="177586"/>
                    <a:pt x="136613" y="195670"/>
                    <a:pt x="160676" y="212441"/>
                  </a:cubicBezTo>
                  <a:cubicBezTo>
                    <a:pt x="184740" y="229212"/>
                    <a:pt x="194219" y="248026"/>
                    <a:pt x="206689" y="255099"/>
                  </a:cubicBezTo>
                  <a:cubicBezTo>
                    <a:pt x="219157" y="262172"/>
                    <a:pt x="231700" y="260495"/>
                    <a:pt x="239210" y="270193"/>
                  </a:cubicBezTo>
                  <a:cubicBezTo>
                    <a:pt x="247173" y="279381"/>
                    <a:pt x="257155" y="286592"/>
                    <a:pt x="268377" y="291266"/>
                  </a:cubicBezTo>
                  <a:cubicBezTo>
                    <a:pt x="280336" y="297246"/>
                    <a:pt x="280847" y="311246"/>
                    <a:pt x="292368" y="313142"/>
                  </a:cubicBezTo>
                  <a:cubicBezTo>
                    <a:pt x="303889" y="315038"/>
                    <a:pt x="296378" y="325611"/>
                    <a:pt x="303378" y="335017"/>
                  </a:cubicBezTo>
                  <a:cubicBezTo>
                    <a:pt x="311101" y="346896"/>
                    <a:pt x="311655" y="362056"/>
                    <a:pt x="304837" y="374467"/>
                  </a:cubicBezTo>
                  <a:cubicBezTo>
                    <a:pt x="297545" y="385258"/>
                    <a:pt x="301337" y="403634"/>
                    <a:pt x="306368" y="403634"/>
                  </a:cubicBezTo>
                  <a:cubicBezTo>
                    <a:pt x="311400" y="403634"/>
                    <a:pt x="321827" y="384165"/>
                    <a:pt x="323358" y="373373"/>
                  </a:cubicBezTo>
                  <a:cubicBezTo>
                    <a:pt x="324889" y="362581"/>
                    <a:pt x="334879" y="363164"/>
                    <a:pt x="342901" y="351497"/>
                  </a:cubicBezTo>
                  <a:cubicBezTo>
                    <a:pt x="350921" y="339830"/>
                    <a:pt x="330869" y="337424"/>
                    <a:pt x="327369" y="322840"/>
                  </a:cubicBezTo>
                  <a:cubicBezTo>
                    <a:pt x="323868" y="308256"/>
                    <a:pt x="342390" y="295350"/>
                    <a:pt x="359890" y="307235"/>
                  </a:cubicBezTo>
                  <a:cubicBezTo>
                    <a:pt x="377391" y="319121"/>
                    <a:pt x="384391" y="327215"/>
                    <a:pt x="385412" y="308840"/>
                  </a:cubicBezTo>
                  <a:cubicBezTo>
                    <a:pt x="386433" y="290464"/>
                    <a:pt x="332400" y="265964"/>
                    <a:pt x="319493" y="257213"/>
                  </a:cubicBezTo>
                  <a:close/>
                </a:path>
              </a:pathLst>
            </a:custGeom>
            <a:grpFill/>
            <a:ln w="3175" cap="flat">
              <a:solidFill>
                <a:srgbClr val="F3F3F3"/>
              </a:solidFill>
              <a:prstDash val="solid"/>
              <a:miter/>
            </a:ln>
          </p:spPr>
          <p:txBody>
            <a:bodyPr rtlCol="0" anchor="ctr"/>
            <a:lstStyle/>
            <a:p>
              <a:endParaRPr lang="pt-PT"/>
            </a:p>
          </p:txBody>
        </p:sp>
        <p:sp>
          <p:nvSpPr>
            <p:cNvPr id="353" name="Forma livre: Forma 352">
              <a:extLst>
                <a:ext uri="{FF2B5EF4-FFF2-40B4-BE49-F238E27FC236}">
                  <a16:creationId xmlns:a16="http://schemas.microsoft.com/office/drawing/2014/main" id="{25FF42C5-0D55-4BB1-AF55-B7327D7102B6}"/>
                </a:ext>
              </a:extLst>
            </p:cNvPr>
            <p:cNvSpPr/>
            <p:nvPr/>
          </p:nvSpPr>
          <p:spPr>
            <a:xfrm>
              <a:off x="6151491" y="2900749"/>
              <a:ext cx="96785" cy="63342"/>
            </a:xfrm>
            <a:custGeom>
              <a:avLst/>
              <a:gdLst>
                <a:gd name="connsiteX0" fmla="*/ 69620 w 96785"/>
                <a:gd name="connsiteY0" fmla="*/ 2171 h 63342"/>
                <a:gd name="connsiteX1" fmla="*/ 28567 w 96785"/>
                <a:gd name="connsiteY1" fmla="*/ 2171 h 63342"/>
                <a:gd name="connsiteX2" fmla="*/ -17 w 96785"/>
                <a:gd name="connsiteY2" fmla="*/ 13182 h 63342"/>
                <a:gd name="connsiteX3" fmla="*/ 1733 w 96785"/>
                <a:gd name="connsiteY3" fmla="*/ 14130 h 63342"/>
                <a:gd name="connsiteX4" fmla="*/ 16973 w 96785"/>
                <a:gd name="connsiteY4" fmla="*/ 30828 h 63342"/>
                <a:gd name="connsiteX5" fmla="*/ 35057 w 96785"/>
                <a:gd name="connsiteY5" fmla="*/ 37245 h 63342"/>
                <a:gd name="connsiteX6" fmla="*/ 73631 w 96785"/>
                <a:gd name="connsiteY6" fmla="*/ 63204 h 63342"/>
                <a:gd name="connsiteX7" fmla="*/ 82600 w 96785"/>
                <a:gd name="connsiteY7" fmla="*/ 38339 h 63342"/>
                <a:gd name="connsiteX8" fmla="*/ 96600 w 96785"/>
                <a:gd name="connsiteY8" fmla="*/ 4286 h 63342"/>
                <a:gd name="connsiteX9" fmla="*/ 69620 w 96785"/>
                <a:gd name="connsiteY9" fmla="*/ 2171 h 6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6785" h="63342">
                  <a:moveTo>
                    <a:pt x="69620" y="2171"/>
                  </a:moveTo>
                  <a:cubicBezTo>
                    <a:pt x="49057" y="6984"/>
                    <a:pt x="40453" y="8588"/>
                    <a:pt x="28567" y="2171"/>
                  </a:cubicBezTo>
                  <a:cubicBezTo>
                    <a:pt x="17622" y="-2124"/>
                    <a:pt x="5219" y="2660"/>
                    <a:pt x="-17" y="13182"/>
                  </a:cubicBezTo>
                  <a:lnTo>
                    <a:pt x="1733" y="14130"/>
                  </a:lnTo>
                  <a:cubicBezTo>
                    <a:pt x="8544" y="17827"/>
                    <a:pt x="13911" y="23711"/>
                    <a:pt x="16973" y="30828"/>
                  </a:cubicBezTo>
                  <a:cubicBezTo>
                    <a:pt x="22843" y="33395"/>
                    <a:pt x="28881" y="35539"/>
                    <a:pt x="35057" y="37245"/>
                  </a:cubicBezTo>
                  <a:cubicBezTo>
                    <a:pt x="60141" y="44537"/>
                    <a:pt x="63131" y="62621"/>
                    <a:pt x="73631" y="63204"/>
                  </a:cubicBezTo>
                  <a:cubicBezTo>
                    <a:pt x="84131" y="63787"/>
                    <a:pt x="85152" y="52850"/>
                    <a:pt x="82600" y="38339"/>
                  </a:cubicBezTo>
                  <a:cubicBezTo>
                    <a:pt x="80048" y="23828"/>
                    <a:pt x="95142" y="6984"/>
                    <a:pt x="96600" y="4286"/>
                  </a:cubicBezTo>
                  <a:cubicBezTo>
                    <a:pt x="98059" y="1588"/>
                    <a:pt x="90111" y="-2860"/>
                    <a:pt x="69620" y="2171"/>
                  </a:cubicBezTo>
                  <a:close/>
                </a:path>
              </a:pathLst>
            </a:custGeom>
            <a:grpFill/>
            <a:ln w="3175" cap="flat">
              <a:solidFill>
                <a:srgbClr val="F3F3F3"/>
              </a:solidFill>
              <a:prstDash val="solid"/>
              <a:miter/>
            </a:ln>
          </p:spPr>
          <p:txBody>
            <a:bodyPr rtlCol="0" anchor="ctr"/>
            <a:lstStyle/>
            <a:p>
              <a:endParaRPr lang="pt-PT"/>
            </a:p>
          </p:txBody>
        </p:sp>
        <p:sp>
          <p:nvSpPr>
            <p:cNvPr id="354" name="Forma livre: Forma 353">
              <a:extLst>
                <a:ext uri="{FF2B5EF4-FFF2-40B4-BE49-F238E27FC236}">
                  <a16:creationId xmlns:a16="http://schemas.microsoft.com/office/drawing/2014/main" id="{D4D55D74-A8FE-437A-B331-AB2C4BDAAD83}"/>
                </a:ext>
              </a:extLst>
            </p:cNvPr>
            <p:cNvSpPr/>
            <p:nvPr/>
          </p:nvSpPr>
          <p:spPr>
            <a:xfrm>
              <a:off x="6340277" y="2674072"/>
              <a:ext cx="40907" cy="58626"/>
            </a:xfrm>
            <a:custGeom>
              <a:avLst/>
              <a:gdLst>
                <a:gd name="connsiteX0" fmla="*/ 14348 w 40907"/>
                <a:gd name="connsiteY0" fmla="*/ -117 h 58626"/>
                <a:gd name="connsiteX1" fmla="*/ 1369 w 40907"/>
                <a:gd name="connsiteY1" fmla="*/ 27009 h 58626"/>
                <a:gd name="connsiteX2" fmla="*/ -17 w 40907"/>
                <a:gd name="connsiteY2" fmla="*/ 38311 h 58626"/>
                <a:gd name="connsiteX3" fmla="*/ 23900 w 40907"/>
                <a:gd name="connsiteY3" fmla="*/ 57489 h 58626"/>
                <a:gd name="connsiteX4" fmla="*/ 25723 w 40907"/>
                <a:gd name="connsiteY4" fmla="*/ 58510 h 58626"/>
                <a:gd name="connsiteX5" fmla="*/ 40891 w 40907"/>
                <a:gd name="connsiteY5" fmla="*/ 32697 h 58626"/>
                <a:gd name="connsiteX6" fmla="*/ 14348 w 40907"/>
                <a:gd name="connsiteY6" fmla="*/ -117 h 5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907" h="58626">
                  <a:moveTo>
                    <a:pt x="14348" y="-117"/>
                  </a:moveTo>
                  <a:cubicBezTo>
                    <a:pt x="7056" y="10019"/>
                    <a:pt x="639" y="22780"/>
                    <a:pt x="1369" y="27009"/>
                  </a:cubicBezTo>
                  <a:cubicBezTo>
                    <a:pt x="1485" y="30823"/>
                    <a:pt x="1018" y="34636"/>
                    <a:pt x="-17" y="38311"/>
                  </a:cubicBezTo>
                  <a:cubicBezTo>
                    <a:pt x="7406" y="45363"/>
                    <a:pt x="15405" y="51780"/>
                    <a:pt x="23900" y="57489"/>
                  </a:cubicBezTo>
                  <a:lnTo>
                    <a:pt x="25723" y="58510"/>
                  </a:lnTo>
                  <a:cubicBezTo>
                    <a:pt x="27692" y="46478"/>
                    <a:pt x="35349" y="34082"/>
                    <a:pt x="40891" y="32697"/>
                  </a:cubicBezTo>
                  <a:cubicBezTo>
                    <a:pt x="33088" y="22415"/>
                    <a:pt x="21713" y="7831"/>
                    <a:pt x="14348" y="-117"/>
                  </a:cubicBezTo>
                  <a:close/>
                </a:path>
              </a:pathLst>
            </a:custGeom>
            <a:grpFill/>
            <a:ln w="3175" cap="flat">
              <a:solidFill>
                <a:srgbClr val="F3F3F3"/>
              </a:solidFill>
              <a:prstDash val="solid"/>
              <a:miter/>
            </a:ln>
          </p:spPr>
          <p:txBody>
            <a:bodyPr rtlCol="0" anchor="ctr"/>
            <a:lstStyle/>
            <a:p>
              <a:endParaRPr lang="pt-PT"/>
            </a:p>
          </p:txBody>
        </p:sp>
        <p:sp>
          <p:nvSpPr>
            <p:cNvPr id="355" name="Forma livre: Forma 354">
              <a:extLst>
                <a:ext uri="{FF2B5EF4-FFF2-40B4-BE49-F238E27FC236}">
                  <a16:creationId xmlns:a16="http://schemas.microsoft.com/office/drawing/2014/main" id="{0E30C3E9-B24E-4AC9-BCD8-B3FD7CCAF45E}"/>
                </a:ext>
              </a:extLst>
            </p:cNvPr>
            <p:cNvSpPr/>
            <p:nvPr/>
          </p:nvSpPr>
          <p:spPr>
            <a:xfrm>
              <a:off x="6350267" y="2543694"/>
              <a:ext cx="135787" cy="181932"/>
            </a:xfrm>
            <a:custGeom>
              <a:avLst/>
              <a:gdLst>
                <a:gd name="connsiteX0" fmla="*/ 122997 w 135787"/>
                <a:gd name="connsiteY0" fmla="*/ 121439 h 181932"/>
                <a:gd name="connsiteX1" fmla="*/ 122377 w 135787"/>
                <a:gd name="connsiteY1" fmla="*/ 96902 h 181932"/>
                <a:gd name="connsiteX2" fmla="*/ 122997 w 135787"/>
                <a:gd name="connsiteY2" fmla="*/ 96282 h 181932"/>
                <a:gd name="connsiteX3" fmla="*/ 123726 w 135787"/>
                <a:gd name="connsiteY3" fmla="*/ 76885 h 181932"/>
                <a:gd name="connsiteX4" fmla="*/ 86173 w 135787"/>
                <a:gd name="connsiteY4" fmla="*/ 64708 h 181932"/>
                <a:gd name="connsiteX5" fmla="*/ 81725 w 135787"/>
                <a:gd name="connsiteY5" fmla="*/ 42030 h 181932"/>
                <a:gd name="connsiteX6" fmla="*/ 70422 w 135787"/>
                <a:gd name="connsiteY6" fmla="*/ 29051 h 181932"/>
                <a:gd name="connsiteX7" fmla="*/ 58391 w 135787"/>
                <a:gd name="connsiteY7" fmla="*/ 7977 h 181932"/>
                <a:gd name="connsiteX8" fmla="*/ 59339 w 135787"/>
                <a:gd name="connsiteY8" fmla="*/ 6373 h 181932"/>
                <a:gd name="connsiteX9" fmla="*/ 49859 w 135787"/>
                <a:gd name="connsiteY9" fmla="*/ 4696 h 181932"/>
                <a:gd name="connsiteX10" fmla="*/ 35276 w 135787"/>
                <a:gd name="connsiteY10" fmla="*/ -117 h 181932"/>
                <a:gd name="connsiteX11" fmla="*/ -17 w 135787"/>
                <a:gd name="connsiteY11" fmla="*/ 11915 h 181932"/>
                <a:gd name="connsiteX12" fmla="*/ 8807 w 135787"/>
                <a:gd name="connsiteY12" fmla="*/ 33791 h 181932"/>
                <a:gd name="connsiteX13" fmla="*/ 19525 w 135787"/>
                <a:gd name="connsiteY13" fmla="*/ 59896 h 181932"/>
                <a:gd name="connsiteX14" fmla="*/ 16900 w 135787"/>
                <a:gd name="connsiteY14" fmla="*/ 116480 h 181932"/>
                <a:gd name="connsiteX15" fmla="*/ 4285 w 135787"/>
                <a:gd name="connsiteY15" fmla="*/ 130043 h 181932"/>
                <a:gd name="connsiteX16" fmla="*/ 30828 w 135787"/>
                <a:gd name="connsiteY16" fmla="*/ 162857 h 181932"/>
                <a:gd name="connsiteX17" fmla="*/ 31849 w 135787"/>
                <a:gd name="connsiteY17" fmla="*/ 162492 h 181932"/>
                <a:gd name="connsiteX18" fmla="*/ 63204 w 135787"/>
                <a:gd name="connsiteY18" fmla="*/ 181816 h 181932"/>
                <a:gd name="connsiteX19" fmla="*/ 121539 w 135787"/>
                <a:gd name="connsiteY19" fmla="*/ 170367 h 181932"/>
                <a:gd name="connsiteX20" fmla="*/ 122195 w 135787"/>
                <a:gd name="connsiteY20" fmla="*/ 159283 h 181932"/>
                <a:gd name="connsiteX21" fmla="*/ 133497 w 135787"/>
                <a:gd name="connsiteY21" fmla="*/ 144700 h 181932"/>
                <a:gd name="connsiteX22" fmla="*/ 122997 w 135787"/>
                <a:gd name="connsiteY22" fmla="*/ 121439 h 18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5787" h="181932">
                  <a:moveTo>
                    <a:pt x="122997" y="121439"/>
                  </a:moveTo>
                  <a:cubicBezTo>
                    <a:pt x="116048" y="114832"/>
                    <a:pt x="115771" y="103851"/>
                    <a:pt x="122377" y="96902"/>
                  </a:cubicBezTo>
                  <a:cubicBezTo>
                    <a:pt x="122574" y="96690"/>
                    <a:pt x="122786" y="96486"/>
                    <a:pt x="122997" y="96282"/>
                  </a:cubicBezTo>
                  <a:cubicBezTo>
                    <a:pt x="129705" y="91469"/>
                    <a:pt x="123726" y="84980"/>
                    <a:pt x="123726" y="76885"/>
                  </a:cubicBezTo>
                  <a:cubicBezTo>
                    <a:pt x="123726" y="68792"/>
                    <a:pt x="91423" y="66312"/>
                    <a:pt x="86173" y="64708"/>
                  </a:cubicBezTo>
                  <a:cubicBezTo>
                    <a:pt x="80923" y="63104"/>
                    <a:pt x="89965" y="42030"/>
                    <a:pt x="81725" y="42030"/>
                  </a:cubicBezTo>
                  <a:cubicBezTo>
                    <a:pt x="73485" y="42030"/>
                    <a:pt x="70422" y="35540"/>
                    <a:pt x="70422" y="29051"/>
                  </a:cubicBezTo>
                  <a:cubicBezTo>
                    <a:pt x="70422" y="22561"/>
                    <a:pt x="57662" y="12061"/>
                    <a:pt x="58391" y="7977"/>
                  </a:cubicBezTo>
                  <a:cubicBezTo>
                    <a:pt x="58595" y="7387"/>
                    <a:pt x="58916" y="6840"/>
                    <a:pt x="59339" y="6373"/>
                  </a:cubicBezTo>
                  <a:cubicBezTo>
                    <a:pt x="54745" y="5644"/>
                    <a:pt x="51172" y="4988"/>
                    <a:pt x="49859" y="4696"/>
                  </a:cubicBezTo>
                  <a:cubicBezTo>
                    <a:pt x="44894" y="3435"/>
                    <a:pt x="40016" y="1830"/>
                    <a:pt x="35276" y="-117"/>
                  </a:cubicBezTo>
                  <a:cubicBezTo>
                    <a:pt x="35276" y="-117"/>
                    <a:pt x="14421" y="7175"/>
                    <a:pt x="-17" y="11915"/>
                  </a:cubicBezTo>
                  <a:cubicBezTo>
                    <a:pt x="931" y="21394"/>
                    <a:pt x="3265" y="31749"/>
                    <a:pt x="8807" y="33791"/>
                  </a:cubicBezTo>
                  <a:cubicBezTo>
                    <a:pt x="19525" y="38093"/>
                    <a:pt x="15515" y="49687"/>
                    <a:pt x="19525" y="59896"/>
                  </a:cubicBezTo>
                  <a:cubicBezTo>
                    <a:pt x="23536" y="70104"/>
                    <a:pt x="22223" y="116480"/>
                    <a:pt x="16900" y="116480"/>
                  </a:cubicBezTo>
                  <a:cubicBezTo>
                    <a:pt x="14567" y="116480"/>
                    <a:pt x="9609" y="122533"/>
                    <a:pt x="4285" y="130043"/>
                  </a:cubicBezTo>
                  <a:cubicBezTo>
                    <a:pt x="11577" y="137991"/>
                    <a:pt x="23025" y="152575"/>
                    <a:pt x="30828" y="162857"/>
                  </a:cubicBezTo>
                  <a:cubicBezTo>
                    <a:pt x="31149" y="162681"/>
                    <a:pt x="31491" y="162558"/>
                    <a:pt x="31849" y="162492"/>
                  </a:cubicBezTo>
                  <a:cubicBezTo>
                    <a:pt x="38557" y="162492"/>
                    <a:pt x="63204" y="181816"/>
                    <a:pt x="63204" y="181816"/>
                  </a:cubicBezTo>
                  <a:cubicBezTo>
                    <a:pt x="63204" y="181816"/>
                    <a:pt x="97986" y="174013"/>
                    <a:pt x="121539" y="170367"/>
                  </a:cubicBezTo>
                  <a:cubicBezTo>
                    <a:pt x="122122" y="166707"/>
                    <a:pt x="122341" y="162988"/>
                    <a:pt x="122195" y="159283"/>
                  </a:cubicBezTo>
                  <a:cubicBezTo>
                    <a:pt x="121466" y="154398"/>
                    <a:pt x="126716" y="144700"/>
                    <a:pt x="133497" y="144700"/>
                  </a:cubicBezTo>
                  <a:cubicBezTo>
                    <a:pt x="140279" y="144700"/>
                    <a:pt x="130435" y="128731"/>
                    <a:pt x="122997" y="121439"/>
                  </a:cubicBezTo>
                  <a:close/>
                </a:path>
              </a:pathLst>
            </a:custGeom>
            <a:grpFill/>
            <a:ln w="3175" cap="flat">
              <a:solidFill>
                <a:srgbClr val="F3F3F3"/>
              </a:solidFill>
              <a:prstDash val="solid"/>
              <a:miter/>
            </a:ln>
          </p:spPr>
          <p:txBody>
            <a:bodyPr rtlCol="0" anchor="ctr"/>
            <a:lstStyle/>
            <a:p>
              <a:endParaRPr lang="pt-PT"/>
            </a:p>
          </p:txBody>
        </p:sp>
      </p:grpSp>
      <p:sp>
        <p:nvSpPr>
          <p:cNvPr id="44" name="Freeform: Shape 43">
            <a:extLst>
              <a:ext uri="{FF2B5EF4-FFF2-40B4-BE49-F238E27FC236}">
                <a16:creationId xmlns:a16="http://schemas.microsoft.com/office/drawing/2014/main" id="{B91DDD25-6CAC-4911-B8E4-43E5E104F70F}"/>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597E9E8C-3DDE-425C-933B-992CFC39BE18}"/>
              </a:ext>
            </a:extLst>
          </p:cNvPr>
          <p:cNvGrpSpPr/>
          <p:nvPr/>
        </p:nvGrpSpPr>
        <p:grpSpPr>
          <a:xfrm>
            <a:off x="301815" y="228177"/>
            <a:ext cx="305109" cy="425548"/>
            <a:chOff x="-3125096" y="-554804"/>
            <a:chExt cx="1960054" cy="2733769"/>
          </a:xfrm>
        </p:grpSpPr>
        <p:sp>
          <p:nvSpPr>
            <p:cNvPr id="15" name="Freeform: Shape 14">
              <a:extLst>
                <a:ext uri="{FF2B5EF4-FFF2-40B4-BE49-F238E27FC236}">
                  <a16:creationId xmlns:a16="http://schemas.microsoft.com/office/drawing/2014/main" id="{2411C7C4-A23E-428D-A62B-96CCECB71E5F}"/>
                </a:ext>
              </a:extLst>
            </p:cNvPr>
            <p:cNvSpPr/>
            <p:nvPr/>
          </p:nvSpPr>
          <p:spPr>
            <a:xfrm>
              <a:off x="-2671134" y="122232"/>
              <a:ext cx="1052131" cy="1052131"/>
            </a:xfrm>
            <a:custGeom>
              <a:avLst/>
              <a:gdLst>
                <a:gd name="connsiteX0" fmla="*/ 427058 w 1052131"/>
                <a:gd name="connsiteY0" fmla="*/ 140928 h 1052131"/>
                <a:gd name="connsiteX1" fmla="*/ 323235 w 1052131"/>
                <a:gd name="connsiteY1" fmla="*/ 183790 h 1052131"/>
                <a:gd name="connsiteX2" fmla="*/ 206459 w 1052131"/>
                <a:gd name="connsiteY2" fmla="*/ 100923 h 1052131"/>
                <a:gd name="connsiteX3" fmla="*/ 100350 w 1052131"/>
                <a:gd name="connsiteY3" fmla="*/ 207031 h 1052131"/>
                <a:gd name="connsiteX4" fmla="*/ 183218 w 1052131"/>
                <a:gd name="connsiteY4" fmla="*/ 323808 h 1052131"/>
                <a:gd name="connsiteX5" fmla="*/ 140451 w 1052131"/>
                <a:gd name="connsiteY5" fmla="*/ 426868 h 1052131"/>
                <a:gd name="connsiteX6" fmla="*/ -710 w 1052131"/>
                <a:gd name="connsiteY6" fmla="*/ 450871 h 1052131"/>
                <a:gd name="connsiteX7" fmla="*/ -710 w 1052131"/>
                <a:gd name="connsiteY7" fmla="*/ 600985 h 1052131"/>
                <a:gd name="connsiteX8" fmla="*/ 140451 w 1052131"/>
                <a:gd name="connsiteY8" fmla="*/ 624988 h 1052131"/>
                <a:gd name="connsiteX9" fmla="*/ 183694 w 1052131"/>
                <a:gd name="connsiteY9" fmla="*/ 728716 h 1052131"/>
                <a:gd name="connsiteX10" fmla="*/ 100445 w 1052131"/>
                <a:gd name="connsiteY10" fmla="*/ 844825 h 1052131"/>
                <a:gd name="connsiteX11" fmla="*/ 206554 w 1052131"/>
                <a:gd name="connsiteY11" fmla="*/ 951029 h 1052131"/>
                <a:gd name="connsiteX12" fmla="*/ 322664 w 1052131"/>
                <a:gd name="connsiteY12" fmla="*/ 867685 h 1052131"/>
                <a:gd name="connsiteX13" fmla="*/ 426391 w 1052131"/>
                <a:gd name="connsiteY13" fmla="*/ 910738 h 1052131"/>
                <a:gd name="connsiteX14" fmla="*/ 450394 w 1052131"/>
                <a:gd name="connsiteY14" fmla="*/ 1051994 h 1052131"/>
                <a:gd name="connsiteX15" fmla="*/ 600508 w 1052131"/>
                <a:gd name="connsiteY15" fmla="*/ 1051994 h 1052131"/>
                <a:gd name="connsiteX16" fmla="*/ 624511 w 1052131"/>
                <a:gd name="connsiteY16" fmla="*/ 910834 h 1052131"/>
                <a:gd name="connsiteX17" fmla="*/ 728333 w 1052131"/>
                <a:gd name="connsiteY17" fmla="*/ 867685 h 1052131"/>
                <a:gd name="connsiteX18" fmla="*/ 844443 w 1052131"/>
                <a:gd name="connsiteY18" fmla="*/ 951029 h 1052131"/>
                <a:gd name="connsiteX19" fmla="*/ 950552 w 1052131"/>
                <a:gd name="connsiteY19" fmla="*/ 844825 h 1052131"/>
                <a:gd name="connsiteX20" fmla="*/ 867113 w 1052131"/>
                <a:gd name="connsiteY20" fmla="*/ 728716 h 1052131"/>
                <a:gd name="connsiteX21" fmla="*/ 910451 w 1052131"/>
                <a:gd name="connsiteY21" fmla="*/ 623941 h 1052131"/>
                <a:gd name="connsiteX22" fmla="*/ 1051421 w 1052131"/>
                <a:gd name="connsiteY22" fmla="*/ 600795 h 1052131"/>
                <a:gd name="connsiteX23" fmla="*/ 1051421 w 1052131"/>
                <a:gd name="connsiteY23" fmla="*/ 450871 h 1052131"/>
                <a:gd name="connsiteX24" fmla="*/ 910451 w 1052131"/>
                <a:gd name="connsiteY24" fmla="*/ 427726 h 1052131"/>
                <a:gd name="connsiteX25" fmla="*/ 867589 w 1052131"/>
                <a:gd name="connsiteY25" fmla="*/ 323808 h 1052131"/>
                <a:gd name="connsiteX26" fmla="*/ 950456 w 1052131"/>
                <a:gd name="connsiteY26" fmla="*/ 207031 h 1052131"/>
                <a:gd name="connsiteX27" fmla="*/ 844348 w 1052131"/>
                <a:gd name="connsiteY27" fmla="*/ 100923 h 1052131"/>
                <a:gd name="connsiteX28" fmla="*/ 727476 w 1052131"/>
                <a:gd name="connsiteY28" fmla="*/ 183790 h 1052131"/>
                <a:gd name="connsiteX29" fmla="*/ 623558 w 1052131"/>
                <a:gd name="connsiteY29" fmla="*/ 140833 h 1052131"/>
                <a:gd name="connsiteX30" fmla="*/ 600413 w 1052131"/>
                <a:gd name="connsiteY30" fmla="*/ -137 h 1052131"/>
                <a:gd name="connsiteX31" fmla="*/ 450394 w 1052131"/>
                <a:gd name="connsiteY31" fmla="*/ -137 h 1052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52131" h="1052131">
                  <a:moveTo>
                    <a:pt x="427058" y="140928"/>
                  </a:moveTo>
                  <a:cubicBezTo>
                    <a:pt x="390567" y="150148"/>
                    <a:pt x="355601" y="164588"/>
                    <a:pt x="323235" y="183790"/>
                  </a:cubicBezTo>
                  <a:lnTo>
                    <a:pt x="206459" y="100923"/>
                  </a:lnTo>
                  <a:lnTo>
                    <a:pt x="100350" y="207031"/>
                  </a:lnTo>
                  <a:lnTo>
                    <a:pt x="183218" y="323808"/>
                  </a:lnTo>
                  <a:cubicBezTo>
                    <a:pt x="164149" y="355964"/>
                    <a:pt x="149756" y="390664"/>
                    <a:pt x="140451" y="426868"/>
                  </a:cubicBezTo>
                  <a:lnTo>
                    <a:pt x="-710" y="450871"/>
                  </a:lnTo>
                  <a:lnTo>
                    <a:pt x="-710" y="600985"/>
                  </a:lnTo>
                  <a:lnTo>
                    <a:pt x="140451" y="624988"/>
                  </a:lnTo>
                  <a:cubicBezTo>
                    <a:pt x="149833" y="661450"/>
                    <a:pt x="164396" y="696388"/>
                    <a:pt x="183694" y="728716"/>
                  </a:cubicBezTo>
                  <a:lnTo>
                    <a:pt x="100445" y="844825"/>
                  </a:lnTo>
                  <a:lnTo>
                    <a:pt x="206554" y="951029"/>
                  </a:lnTo>
                  <a:lnTo>
                    <a:pt x="322664" y="867685"/>
                  </a:lnTo>
                  <a:cubicBezTo>
                    <a:pt x="355001" y="886916"/>
                    <a:pt x="389939" y="901414"/>
                    <a:pt x="426391" y="910738"/>
                  </a:cubicBezTo>
                  <a:lnTo>
                    <a:pt x="450394" y="1051994"/>
                  </a:lnTo>
                  <a:lnTo>
                    <a:pt x="600508" y="1051994"/>
                  </a:lnTo>
                  <a:lnTo>
                    <a:pt x="624511" y="910834"/>
                  </a:lnTo>
                  <a:cubicBezTo>
                    <a:pt x="660982" y="901423"/>
                    <a:pt x="695939" y="886897"/>
                    <a:pt x="728333" y="867685"/>
                  </a:cubicBezTo>
                  <a:lnTo>
                    <a:pt x="844443" y="951029"/>
                  </a:lnTo>
                  <a:lnTo>
                    <a:pt x="950552" y="844825"/>
                  </a:lnTo>
                  <a:lnTo>
                    <a:pt x="867113" y="728716"/>
                  </a:lnTo>
                  <a:cubicBezTo>
                    <a:pt x="886515" y="696055"/>
                    <a:pt x="901107" y="660764"/>
                    <a:pt x="910451" y="623941"/>
                  </a:cubicBezTo>
                  <a:lnTo>
                    <a:pt x="1051421" y="600795"/>
                  </a:lnTo>
                  <a:lnTo>
                    <a:pt x="1051421" y="450871"/>
                  </a:lnTo>
                  <a:lnTo>
                    <a:pt x="910451" y="427726"/>
                  </a:lnTo>
                  <a:cubicBezTo>
                    <a:pt x="901202" y="391216"/>
                    <a:pt x="886773" y="356222"/>
                    <a:pt x="867589" y="323808"/>
                  </a:cubicBezTo>
                  <a:lnTo>
                    <a:pt x="950456" y="207031"/>
                  </a:lnTo>
                  <a:lnTo>
                    <a:pt x="844348" y="100923"/>
                  </a:lnTo>
                  <a:lnTo>
                    <a:pt x="727476" y="183790"/>
                  </a:lnTo>
                  <a:cubicBezTo>
                    <a:pt x="695082" y="164550"/>
                    <a:pt x="660087" y="150081"/>
                    <a:pt x="623558" y="140833"/>
                  </a:cubicBezTo>
                  <a:lnTo>
                    <a:pt x="600413" y="-137"/>
                  </a:lnTo>
                  <a:lnTo>
                    <a:pt x="450394" y="-137"/>
                  </a:ln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962B2F51-DB66-49D1-9154-2CB7A7866006}"/>
                </a:ext>
              </a:extLst>
            </p:cNvPr>
            <p:cNvSpPr/>
            <p:nvPr/>
          </p:nvSpPr>
          <p:spPr>
            <a:xfrm>
              <a:off x="-2298802" y="494565"/>
              <a:ext cx="307467" cy="307467"/>
            </a:xfrm>
            <a:custGeom>
              <a:avLst/>
              <a:gdLst>
                <a:gd name="connsiteX0" fmla="*/ 125020 w 307467"/>
                <a:gd name="connsiteY0" fmla="*/ 2435 h 307467"/>
                <a:gd name="connsiteX1" fmla="*/ 153024 w 307467"/>
                <a:gd name="connsiteY1" fmla="*/ -137 h 307467"/>
                <a:gd name="connsiteX2" fmla="*/ 306757 w 307467"/>
                <a:gd name="connsiteY2" fmla="*/ 153596 h 307467"/>
                <a:gd name="connsiteX3" fmla="*/ 153024 w 307467"/>
                <a:gd name="connsiteY3" fmla="*/ 307330 h 307467"/>
                <a:gd name="connsiteX4" fmla="*/ -710 w 307467"/>
                <a:gd name="connsiteY4" fmla="*/ 153596 h 307467"/>
                <a:gd name="connsiteX5" fmla="*/ 1576 w 307467"/>
                <a:gd name="connsiteY5" fmla="*/ 126736 h 3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467" h="307467">
                  <a:moveTo>
                    <a:pt x="125020" y="2435"/>
                  </a:moveTo>
                  <a:cubicBezTo>
                    <a:pt x="134250" y="711"/>
                    <a:pt x="143632" y="-156"/>
                    <a:pt x="153024" y="-137"/>
                  </a:cubicBezTo>
                  <a:cubicBezTo>
                    <a:pt x="237930" y="-137"/>
                    <a:pt x="306757" y="68690"/>
                    <a:pt x="306757" y="153596"/>
                  </a:cubicBezTo>
                  <a:cubicBezTo>
                    <a:pt x="306757" y="238502"/>
                    <a:pt x="237930" y="307330"/>
                    <a:pt x="153024" y="307330"/>
                  </a:cubicBezTo>
                  <a:cubicBezTo>
                    <a:pt x="68118" y="307330"/>
                    <a:pt x="-710" y="238502"/>
                    <a:pt x="-710" y="153596"/>
                  </a:cubicBezTo>
                  <a:cubicBezTo>
                    <a:pt x="-719" y="144595"/>
                    <a:pt x="43" y="135604"/>
                    <a:pt x="1576" y="126736"/>
                  </a:cubicBez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 name="Freeform: Shape 16">
              <a:extLst>
                <a:ext uri="{FF2B5EF4-FFF2-40B4-BE49-F238E27FC236}">
                  <a16:creationId xmlns:a16="http://schemas.microsoft.com/office/drawing/2014/main" id="{5E34BE0F-69D9-43FE-AE7B-9A9A8A1FB5C2}"/>
                </a:ext>
              </a:extLst>
            </p:cNvPr>
            <p:cNvSpPr/>
            <p:nvPr/>
          </p:nvSpPr>
          <p:spPr>
            <a:xfrm>
              <a:off x="-2502732" y="1865689"/>
              <a:ext cx="719613" cy="9525"/>
            </a:xfrm>
            <a:custGeom>
              <a:avLst/>
              <a:gdLst>
                <a:gd name="connsiteX0" fmla="*/ 0 w 719613"/>
                <a:gd name="connsiteY0" fmla="*/ 0 h 9525"/>
                <a:gd name="connsiteX1" fmla="*/ 719614 w 719613"/>
                <a:gd name="connsiteY1" fmla="*/ 0 h 9525"/>
              </a:gdLst>
              <a:ahLst/>
              <a:cxnLst>
                <a:cxn ang="0">
                  <a:pos x="connsiteX0" y="connsiteY0"/>
                </a:cxn>
                <a:cxn ang="0">
                  <a:pos x="connsiteX1" y="connsiteY1"/>
                </a:cxn>
              </a:cxnLst>
              <a:rect l="l" t="t" r="r" b="b"/>
              <a:pathLst>
                <a:path w="719613" h="9525">
                  <a:moveTo>
                    <a:pt x="0" y="0"/>
                  </a:moveTo>
                  <a:lnTo>
                    <a:pt x="719614"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453CBBE0-CF3B-40C9-A196-B8E01A4D35B4}"/>
                </a:ext>
              </a:extLst>
            </p:cNvPr>
            <p:cNvSpPr/>
            <p:nvPr/>
          </p:nvSpPr>
          <p:spPr>
            <a:xfrm>
              <a:off x="-2145068" y="-554804"/>
              <a:ext cx="9525" cy="181070"/>
            </a:xfrm>
            <a:custGeom>
              <a:avLst/>
              <a:gdLst>
                <a:gd name="connsiteX0" fmla="*/ 0 w 9525"/>
                <a:gd name="connsiteY0" fmla="*/ 181070 h 181070"/>
                <a:gd name="connsiteX1" fmla="*/ 0 w 9525"/>
                <a:gd name="connsiteY1" fmla="*/ 0 h 181070"/>
              </a:gdLst>
              <a:ahLst/>
              <a:cxnLst>
                <a:cxn ang="0">
                  <a:pos x="connsiteX0" y="connsiteY0"/>
                </a:cxn>
                <a:cxn ang="0">
                  <a:pos x="connsiteX1" y="connsiteY1"/>
                </a:cxn>
              </a:cxnLst>
              <a:rect l="l" t="t" r="r" b="b"/>
              <a:pathLst>
                <a:path w="9525" h="181070">
                  <a:moveTo>
                    <a:pt x="0" y="181070"/>
                  </a:moveTo>
                  <a:lnTo>
                    <a:pt x="0"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2945E950-C0EA-453B-85A2-FE47DCA149EB}"/>
                </a:ext>
              </a:extLst>
            </p:cNvPr>
            <p:cNvSpPr/>
            <p:nvPr/>
          </p:nvSpPr>
          <p:spPr>
            <a:xfrm>
              <a:off x="-1311536" y="-128179"/>
              <a:ext cx="146494" cy="147066"/>
            </a:xfrm>
            <a:custGeom>
              <a:avLst/>
              <a:gdLst>
                <a:gd name="connsiteX0" fmla="*/ 0 w 146494"/>
                <a:gd name="connsiteY0" fmla="*/ 147066 h 147066"/>
                <a:gd name="connsiteX1" fmla="*/ 146494 w 146494"/>
                <a:gd name="connsiteY1" fmla="*/ 0 h 147066"/>
              </a:gdLst>
              <a:ahLst/>
              <a:cxnLst>
                <a:cxn ang="0">
                  <a:pos x="connsiteX0" y="connsiteY0"/>
                </a:cxn>
                <a:cxn ang="0">
                  <a:pos x="connsiteX1" y="connsiteY1"/>
                </a:cxn>
              </a:cxnLst>
              <a:rect l="l" t="t" r="r" b="b"/>
              <a:pathLst>
                <a:path w="146494" h="147066">
                  <a:moveTo>
                    <a:pt x="0" y="147066"/>
                  </a:moveTo>
                  <a:lnTo>
                    <a:pt x="146494"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2B96BD57-6994-4728-92FA-01F10BF9B66C}"/>
                </a:ext>
              </a:extLst>
            </p:cNvPr>
            <p:cNvSpPr/>
            <p:nvPr/>
          </p:nvSpPr>
          <p:spPr>
            <a:xfrm>
              <a:off x="-3125096" y="-128179"/>
              <a:ext cx="146399" cy="147066"/>
            </a:xfrm>
            <a:custGeom>
              <a:avLst/>
              <a:gdLst>
                <a:gd name="connsiteX0" fmla="*/ 0 w 146399"/>
                <a:gd name="connsiteY0" fmla="*/ 0 h 147066"/>
                <a:gd name="connsiteX1" fmla="*/ 146399 w 146399"/>
                <a:gd name="connsiteY1" fmla="*/ 147066 h 147066"/>
              </a:gdLst>
              <a:ahLst/>
              <a:cxnLst>
                <a:cxn ang="0">
                  <a:pos x="connsiteX0" y="connsiteY0"/>
                </a:cxn>
                <a:cxn ang="0">
                  <a:pos x="connsiteX1" y="connsiteY1"/>
                </a:cxn>
              </a:cxnLst>
              <a:rect l="l" t="t" r="r" b="b"/>
              <a:pathLst>
                <a:path w="146399" h="147066">
                  <a:moveTo>
                    <a:pt x="0" y="0"/>
                  </a:moveTo>
                  <a:lnTo>
                    <a:pt x="146399" y="147066"/>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43FA30FE-985A-4A01-9B78-4CB6407AC097}"/>
                </a:ext>
              </a:extLst>
            </p:cNvPr>
            <p:cNvSpPr/>
            <p:nvPr/>
          </p:nvSpPr>
          <p:spPr>
            <a:xfrm>
              <a:off x="-2940120" y="-120749"/>
              <a:ext cx="1595056" cy="1746789"/>
            </a:xfrm>
            <a:custGeom>
              <a:avLst/>
              <a:gdLst>
                <a:gd name="connsiteX0" fmla="*/ 492304 w 1595056"/>
                <a:gd name="connsiteY0" fmla="*/ 1746652 h 1746789"/>
                <a:gd name="connsiteX1" fmla="*/ 1100380 w 1595056"/>
                <a:gd name="connsiteY1" fmla="*/ 1746652 h 1746789"/>
                <a:gd name="connsiteX2" fmla="*/ 1350316 w 1595056"/>
                <a:gd name="connsiteY2" fmla="*/ 1329076 h 1746789"/>
                <a:gd name="connsiteX3" fmla="*/ 1448805 w 1595056"/>
                <a:gd name="connsiteY3" fmla="*/ 1232112 h 1746789"/>
                <a:gd name="connsiteX4" fmla="*/ 1594346 w 1595056"/>
                <a:gd name="connsiteY4" fmla="*/ 781579 h 1746789"/>
                <a:gd name="connsiteX5" fmla="*/ 796532 w 1595056"/>
                <a:gd name="connsiteY5" fmla="*/ -137 h 1746789"/>
                <a:gd name="connsiteX6" fmla="*/ -710 w 1595056"/>
                <a:gd name="connsiteY6" fmla="*/ 781579 h 1746789"/>
                <a:gd name="connsiteX7" fmla="*/ 143403 w 1595056"/>
                <a:gd name="connsiteY7" fmla="*/ 1230397 h 1746789"/>
                <a:gd name="connsiteX8" fmla="*/ 243797 w 1595056"/>
                <a:gd name="connsiteY8" fmla="*/ 1329648 h 1746789"/>
                <a:gd name="connsiteX9" fmla="*/ 431915 w 1595056"/>
                <a:gd name="connsiteY9" fmla="*/ 1554629 h 174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056" h="1746789">
                  <a:moveTo>
                    <a:pt x="492304" y="1746652"/>
                  </a:moveTo>
                  <a:lnTo>
                    <a:pt x="1100380" y="1746652"/>
                  </a:lnTo>
                  <a:cubicBezTo>
                    <a:pt x="1132574" y="1533578"/>
                    <a:pt x="1238588" y="1434137"/>
                    <a:pt x="1350316" y="1329076"/>
                  </a:cubicBezTo>
                  <a:cubicBezTo>
                    <a:pt x="1382986" y="1298215"/>
                    <a:pt x="1416991" y="1266307"/>
                    <a:pt x="1448805" y="1232112"/>
                  </a:cubicBezTo>
                  <a:cubicBezTo>
                    <a:pt x="1550722" y="1111716"/>
                    <a:pt x="1594346" y="976937"/>
                    <a:pt x="1594346" y="781579"/>
                  </a:cubicBezTo>
                  <a:cubicBezTo>
                    <a:pt x="1594346" y="350573"/>
                    <a:pt x="1236492" y="-137"/>
                    <a:pt x="796532" y="-137"/>
                  </a:cubicBezTo>
                  <a:cubicBezTo>
                    <a:pt x="356572" y="-137"/>
                    <a:pt x="-710" y="350573"/>
                    <a:pt x="-710" y="781579"/>
                  </a:cubicBezTo>
                  <a:cubicBezTo>
                    <a:pt x="-710" y="961792"/>
                    <a:pt x="48534" y="1113621"/>
                    <a:pt x="143403" y="1230397"/>
                  </a:cubicBezTo>
                  <a:cubicBezTo>
                    <a:pt x="176836" y="1266592"/>
                    <a:pt x="210935" y="1298596"/>
                    <a:pt x="243797" y="1329648"/>
                  </a:cubicBezTo>
                  <a:cubicBezTo>
                    <a:pt x="314663" y="1396323"/>
                    <a:pt x="383243" y="1461569"/>
                    <a:pt x="431915" y="1554629"/>
                  </a:cubicBezTo>
                </a:path>
              </a:pathLst>
            </a:custGeom>
            <a:noFill/>
            <a:ln w="19050" cap="rnd">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7A31ED64-CAB3-4452-9E6A-3422F4988DD4}"/>
                </a:ext>
              </a:extLst>
            </p:cNvPr>
            <p:cNvSpPr/>
            <p:nvPr/>
          </p:nvSpPr>
          <p:spPr>
            <a:xfrm>
              <a:off x="-2414150" y="2086287"/>
              <a:ext cx="542353" cy="92678"/>
            </a:xfrm>
            <a:custGeom>
              <a:avLst/>
              <a:gdLst>
                <a:gd name="connsiteX0" fmla="*/ -710 w 542353"/>
                <a:gd name="connsiteY0" fmla="*/ -137 h 92678"/>
                <a:gd name="connsiteX1" fmla="*/ 104827 w 542353"/>
                <a:gd name="connsiteY1" fmla="*/ -137 h 92678"/>
                <a:gd name="connsiteX2" fmla="*/ 270562 w 542353"/>
                <a:gd name="connsiteY2" fmla="*/ 92541 h 92678"/>
                <a:gd name="connsiteX3" fmla="*/ 436297 w 542353"/>
                <a:gd name="connsiteY3" fmla="*/ -137 h 92678"/>
                <a:gd name="connsiteX4" fmla="*/ 541644 w 542353"/>
                <a:gd name="connsiteY4" fmla="*/ -137 h 92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353" h="92678">
                  <a:moveTo>
                    <a:pt x="-710" y="-137"/>
                  </a:moveTo>
                  <a:lnTo>
                    <a:pt x="104827" y="-137"/>
                  </a:lnTo>
                  <a:cubicBezTo>
                    <a:pt x="131306" y="36534"/>
                    <a:pt x="189028" y="92541"/>
                    <a:pt x="270562" y="92541"/>
                  </a:cubicBezTo>
                  <a:cubicBezTo>
                    <a:pt x="352096" y="92541"/>
                    <a:pt x="409627" y="36534"/>
                    <a:pt x="436297" y="-137"/>
                  </a:cubicBezTo>
                  <a:lnTo>
                    <a:pt x="541644" y="-137"/>
                  </a:ln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 name="TextBox 44">
            <a:extLst>
              <a:ext uri="{FF2B5EF4-FFF2-40B4-BE49-F238E27FC236}">
                <a16:creationId xmlns:a16="http://schemas.microsoft.com/office/drawing/2014/main" id="{B4160B1A-ABC6-45F2-8EAF-34446EB9BF41}"/>
              </a:ext>
            </a:extLst>
          </p:cNvPr>
          <p:cNvSpPr txBox="1"/>
          <p:nvPr/>
        </p:nvSpPr>
        <p:spPr>
          <a:xfrm>
            <a:off x="1026453" y="79826"/>
            <a:ext cx="637528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PT" sz="1400" b="0" i="0" u="none" strike="noStrike" kern="1200" cap="none" spc="200" normalizeH="0" baseline="0" noProof="0" dirty="0">
                <a:ln>
                  <a:noFill/>
                </a:ln>
                <a:solidFill>
                  <a:prstClr val="white"/>
                </a:solidFill>
                <a:effectLst/>
                <a:uLnTx/>
                <a:uFillTx/>
                <a:latin typeface="Gotham" panose="02000604030000020004" pitchFamily="50" charset="0"/>
                <a:ea typeface="Roboto" panose="02000000000000000000" pitchFamily="2" charset="0"/>
                <a:cs typeface="Quire Sans" panose="020B0502040400020003" pitchFamily="34" charset="0"/>
              </a:rPr>
              <a:t>01_ </a:t>
            </a:r>
            <a:r>
              <a:rPr kumimoji="0" lang="pt-PT" sz="1400" b="0" i="0" u="none" strike="noStrike" kern="1200" cap="none" spc="200" normalizeH="0" baseline="0" noProof="0" dirty="0">
                <a:ln>
                  <a:noFill/>
                </a:ln>
                <a:solidFill>
                  <a:srgbClr val="666970">
                    <a:alpha val="70000"/>
                  </a:srgbClr>
                </a:solidFill>
                <a:effectLst/>
                <a:uLnTx/>
                <a:uFillTx/>
                <a:latin typeface="Gotham Bold" panose="02000803030000020004" pitchFamily="2" charset="0"/>
                <a:ea typeface="Roboto" panose="02000000000000000000" pitchFamily="2" charset="0"/>
                <a:cs typeface="Quire Sans" panose="020B0502040400020003" pitchFamily="34" charset="0"/>
              </a:rPr>
              <a:t>TECNOLOGIA, TALENTO E INFRAESTRUTURAS</a:t>
            </a:r>
          </a:p>
        </p:txBody>
      </p:sp>
      <p:pic>
        <p:nvPicPr>
          <p:cNvPr id="24" name="Graphic 4">
            <a:extLst>
              <a:ext uri="{FF2B5EF4-FFF2-40B4-BE49-F238E27FC236}">
                <a16:creationId xmlns:a16="http://schemas.microsoft.com/office/drawing/2014/main" id="{3E914977-177F-4551-8BD4-461F2D0DAEE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765182" y="6269992"/>
            <a:ext cx="1235385" cy="415255"/>
          </a:xfrm>
          <a:prstGeom prst="rect">
            <a:avLst/>
          </a:prstGeom>
        </p:spPr>
      </p:pic>
      <p:sp>
        <p:nvSpPr>
          <p:cNvPr id="2" name="Retângulo 1">
            <a:extLst>
              <a:ext uri="{FF2B5EF4-FFF2-40B4-BE49-F238E27FC236}">
                <a16:creationId xmlns:a16="http://schemas.microsoft.com/office/drawing/2014/main" id="{5F03BABD-E5FE-4AE2-A60D-94CCCA457A0F}"/>
              </a:ext>
            </a:extLst>
          </p:cNvPr>
          <p:cNvSpPr/>
          <p:nvPr/>
        </p:nvSpPr>
        <p:spPr>
          <a:xfrm>
            <a:off x="40288" y="0"/>
            <a:ext cx="12192000"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92" name="Gráfico 377">
            <a:extLst>
              <a:ext uri="{FF2B5EF4-FFF2-40B4-BE49-F238E27FC236}">
                <a16:creationId xmlns:a16="http://schemas.microsoft.com/office/drawing/2014/main" id="{4317A402-66D4-4328-BE19-7581E08A577F}"/>
              </a:ext>
            </a:extLst>
          </p:cNvPr>
          <p:cNvSpPr/>
          <p:nvPr/>
        </p:nvSpPr>
        <p:spPr>
          <a:xfrm>
            <a:off x="5491294" y="2912773"/>
            <a:ext cx="97268" cy="198393"/>
          </a:xfrm>
          <a:custGeom>
            <a:avLst/>
            <a:gdLst>
              <a:gd name="connsiteX0" fmla="*/ 95457 w 97268"/>
              <a:gd name="connsiteY0" fmla="*/ 22059 h 198393"/>
              <a:gd name="connsiteX1" fmla="*/ 93693 w 97268"/>
              <a:gd name="connsiteY1" fmla="*/ 20075 h 198393"/>
              <a:gd name="connsiteX2" fmla="*/ 89423 w 97268"/>
              <a:gd name="connsiteY2" fmla="*/ 18180 h 198393"/>
              <a:gd name="connsiteX3" fmla="*/ 87449 w 97268"/>
              <a:gd name="connsiteY3" fmla="*/ 18599 h 198393"/>
              <a:gd name="connsiteX4" fmla="*/ 86375 w 97268"/>
              <a:gd name="connsiteY4" fmla="*/ 18892 h 198393"/>
              <a:gd name="connsiteX5" fmla="*/ 85332 w 97268"/>
              <a:gd name="connsiteY5" fmla="*/ 17278 h 198393"/>
              <a:gd name="connsiteX6" fmla="*/ 85269 w 97268"/>
              <a:gd name="connsiteY6" fmla="*/ 16775 h 198393"/>
              <a:gd name="connsiteX7" fmla="*/ 85010 w 97268"/>
              <a:gd name="connsiteY7" fmla="*/ 16366 h 198393"/>
              <a:gd name="connsiteX8" fmla="*/ 84845 w 97268"/>
              <a:gd name="connsiteY8" fmla="*/ 16173 h 198393"/>
              <a:gd name="connsiteX9" fmla="*/ 84802 w 97268"/>
              <a:gd name="connsiteY9" fmla="*/ 15483 h 198393"/>
              <a:gd name="connsiteX10" fmla="*/ 84976 w 97268"/>
              <a:gd name="connsiteY10" fmla="*/ 14606 h 198393"/>
              <a:gd name="connsiteX11" fmla="*/ 85086 w 97268"/>
              <a:gd name="connsiteY11" fmla="*/ 14132 h 198393"/>
              <a:gd name="connsiteX12" fmla="*/ 85976 w 97268"/>
              <a:gd name="connsiteY12" fmla="*/ 11794 h 198393"/>
              <a:gd name="connsiteX13" fmla="*/ 86200 w 97268"/>
              <a:gd name="connsiteY13" fmla="*/ 11215 h 198393"/>
              <a:gd name="connsiteX14" fmla="*/ 85319 w 97268"/>
              <a:gd name="connsiteY14" fmla="*/ 10369 h 198393"/>
              <a:gd name="connsiteX15" fmla="*/ 84714 w 97268"/>
              <a:gd name="connsiteY15" fmla="*/ 10022 h 198393"/>
              <a:gd name="connsiteX16" fmla="*/ 84906 w 97268"/>
              <a:gd name="connsiteY16" fmla="*/ 9251 h 198393"/>
              <a:gd name="connsiteX17" fmla="*/ 85030 w 97268"/>
              <a:gd name="connsiteY17" fmla="*/ 8939 h 198393"/>
              <a:gd name="connsiteX18" fmla="*/ 84870 w 97268"/>
              <a:gd name="connsiteY18" fmla="*/ 7537 h 198393"/>
              <a:gd name="connsiteX19" fmla="*/ 84079 w 97268"/>
              <a:gd name="connsiteY19" fmla="*/ 7113 h 198393"/>
              <a:gd name="connsiteX20" fmla="*/ 83239 w 97268"/>
              <a:gd name="connsiteY20" fmla="*/ 7616 h 198393"/>
              <a:gd name="connsiteX21" fmla="*/ 82661 w 97268"/>
              <a:gd name="connsiteY21" fmla="*/ 8081 h 198393"/>
              <a:gd name="connsiteX22" fmla="*/ 79555 w 97268"/>
              <a:gd name="connsiteY22" fmla="*/ 8027 h 198393"/>
              <a:gd name="connsiteX23" fmla="*/ 79011 w 97268"/>
              <a:gd name="connsiteY23" fmla="*/ 7387 h 198393"/>
              <a:gd name="connsiteX24" fmla="*/ 78213 w 97268"/>
              <a:gd name="connsiteY24" fmla="*/ 6198 h 198393"/>
              <a:gd name="connsiteX25" fmla="*/ 77452 w 97268"/>
              <a:gd name="connsiteY25" fmla="*/ 6176 h 198393"/>
              <a:gd name="connsiteX26" fmla="*/ 76953 w 97268"/>
              <a:gd name="connsiteY26" fmla="*/ 6928 h 198393"/>
              <a:gd name="connsiteX27" fmla="*/ 76833 w 97268"/>
              <a:gd name="connsiteY27" fmla="*/ 7279 h 198393"/>
              <a:gd name="connsiteX28" fmla="*/ 75333 w 97268"/>
              <a:gd name="connsiteY28" fmla="*/ 7979 h 198393"/>
              <a:gd name="connsiteX29" fmla="*/ 73745 w 97268"/>
              <a:gd name="connsiteY29" fmla="*/ 7823 h 198393"/>
              <a:gd name="connsiteX30" fmla="*/ 73332 w 97268"/>
              <a:gd name="connsiteY30" fmla="*/ 7269 h 198393"/>
              <a:gd name="connsiteX31" fmla="*/ 73012 w 97268"/>
              <a:gd name="connsiteY31" fmla="*/ 6868 h 198393"/>
              <a:gd name="connsiteX32" fmla="*/ 72077 w 97268"/>
              <a:gd name="connsiteY32" fmla="*/ 6992 h 198393"/>
              <a:gd name="connsiteX33" fmla="*/ 71586 w 97268"/>
              <a:gd name="connsiteY33" fmla="*/ 7325 h 198393"/>
              <a:gd name="connsiteX34" fmla="*/ 71237 w 97268"/>
              <a:gd name="connsiteY34" fmla="*/ 7578 h 198393"/>
              <a:gd name="connsiteX35" fmla="*/ 69438 w 97268"/>
              <a:gd name="connsiteY35" fmla="*/ 7400 h 198393"/>
              <a:gd name="connsiteX36" fmla="*/ 69224 w 97268"/>
              <a:gd name="connsiteY36" fmla="*/ 7136 h 198393"/>
              <a:gd name="connsiteX37" fmla="*/ 68507 w 97268"/>
              <a:gd name="connsiteY37" fmla="*/ 6487 h 198393"/>
              <a:gd name="connsiteX38" fmla="*/ 66830 w 97268"/>
              <a:gd name="connsiteY38" fmla="*/ 6560 h 198393"/>
              <a:gd name="connsiteX39" fmla="*/ 66385 w 97268"/>
              <a:gd name="connsiteY39" fmla="*/ 6928 h 198393"/>
              <a:gd name="connsiteX40" fmla="*/ 66366 w 97268"/>
              <a:gd name="connsiteY40" fmla="*/ 7801 h 198393"/>
              <a:gd name="connsiteX41" fmla="*/ 66366 w 97268"/>
              <a:gd name="connsiteY41" fmla="*/ 7832 h 198393"/>
              <a:gd name="connsiteX42" fmla="*/ 66211 w 97268"/>
              <a:gd name="connsiteY42" fmla="*/ 9908 h 198393"/>
              <a:gd name="connsiteX43" fmla="*/ 64035 w 97268"/>
              <a:gd name="connsiteY43" fmla="*/ 11426 h 198393"/>
              <a:gd name="connsiteX44" fmla="*/ 61664 w 97268"/>
              <a:gd name="connsiteY44" fmla="*/ 11948 h 198393"/>
              <a:gd name="connsiteX45" fmla="*/ 61654 w 97268"/>
              <a:gd name="connsiteY45" fmla="*/ 11948 h 198393"/>
              <a:gd name="connsiteX46" fmla="*/ 60883 w 97268"/>
              <a:gd name="connsiteY46" fmla="*/ 12093 h 198393"/>
              <a:gd name="connsiteX47" fmla="*/ 60322 w 97268"/>
              <a:gd name="connsiteY47" fmla="*/ 12436 h 198393"/>
              <a:gd name="connsiteX48" fmla="*/ 59985 w 97268"/>
              <a:gd name="connsiteY48" fmla="*/ 12663 h 198393"/>
              <a:gd name="connsiteX49" fmla="*/ 59407 w 97268"/>
              <a:gd name="connsiteY49" fmla="*/ 12806 h 198393"/>
              <a:gd name="connsiteX50" fmla="*/ 58984 w 97268"/>
              <a:gd name="connsiteY50" fmla="*/ 12177 h 198393"/>
              <a:gd name="connsiteX51" fmla="*/ 58485 w 97268"/>
              <a:gd name="connsiteY51" fmla="*/ 11373 h 198393"/>
              <a:gd name="connsiteX52" fmla="*/ 56931 w 97268"/>
              <a:gd name="connsiteY52" fmla="*/ 11262 h 198393"/>
              <a:gd name="connsiteX53" fmla="*/ 56507 w 97268"/>
              <a:gd name="connsiteY53" fmla="*/ 11628 h 198393"/>
              <a:gd name="connsiteX54" fmla="*/ 56228 w 97268"/>
              <a:gd name="connsiteY54" fmla="*/ 11892 h 198393"/>
              <a:gd name="connsiteX55" fmla="*/ 54838 w 97268"/>
              <a:gd name="connsiteY55" fmla="*/ 12289 h 198393"/>
              <a:gd name="connsiteX56" fmla="*/ 54645 w 97268"/>
              <a:gd name="connsiteY56" fmla="*/ 12289 h 198393"/>
              <a:gd name="connsiteX57" fmla="*/ 54223 w 97268"/>
              <a:gd name="connsiteY57" fmla="*/ 12044 h 198393"/>
              <a:gd name="connsiteX58" fmla="*/ 54273 w 97268"/>
              <a:gd name="connsiteY58" fmla="*/ 11393 h 198393"/>
              <a:gd name="connsiteX59" fmla="*/ 54292 w 97268"/>
              <a:gd name="connsiteY59" fmla="*/ 10479 h 198393"/>
              <a:gd name="connsiteX60" fmla="*/ 53471 w 97268"/>
              <a:gd name="connsiteY60" fmla="*/ 10111 h 198393"/>
              <a:gd name="connsiteX61" fmla="*/ 51964 w 97268"/>
              <a:gd name="connsiteY61" fmla="*/ 9970 h 198393"/>
              <a:gd name="connsiteX62" fmla="*/ 51771 w 97268"/>
              <a:gd name="connsiteY62" fmla="*/ 9837 h 198393"/>
              <a:gd name="connsiteX63" fmla="*/ 50705 w 97268"/>
              <a:gd name="connsiteY63" fmla="*/ 9600 h 198393"/>
              <a:gd name="connsiteX64" fmla="*/ 49886 w 97268"/>
              <a:gd name="connsiteY64" fmla="*/ 9793 h 198393"/>
              <a:gd name="connsiteX65" fmla="*/ 47817 w 97268"/>
              <a:gd name="connsiteY65" fmla="*/ 10209 h 198393"/>
              <a:gd name="connsiteX66" fmla="*/ 46574 w 97268"/>
              <a:gd name="connsiteY66" fmla="*/ 11065 h 198393"/>
              <a:gd name="connsiteX67" fmla="*/ 46358 w 97268"/>
              <a:gd name="connsiteY67" fmla="*/ 11337 h 198393"/>
              <a:gd name="connsiteX68" fmla="*/ 45972 w 97268"/>
              <a:gd name="connsiteY68" fmla="*/ 11601 h 198393"/>
              <a:gd name="connsiteX69" fmla="*/ 45718 w 97268"/>
              <a:gd name="connsiteY69" fmla="*/ 11273 h 198393"/>
              <a:gd name="connsiteX70" fmla="*/ 45774 w 97268"/>
              <a:gd name="connsiteY70" fmla="*/ 10843 h 198393"/>
              <a:gd name="connsiteX71" fmla="*/ 45806 w 97268"/>
              <a:gd name="connsiteY71" fmla="*/ 10699 h 198393"/>
              <a:gd name="connsiteX72" fmla="*/ 45751 w 97268"/>
              <a:gd name="connsiteY72" fmla="*/ 9008 h 198393"/>
              <a:gd name="connsiteX73" fmla="*/ 45288 w 97268"/>
              <a:gd name="connsiteY73" fmla="*/ 8661 h 198393"/>
              <a:gd name="connsiteX74" fmla="*/ 44800 w 97268"/>
              <a:gd name="connsiteY74" fmla="*/ 8999 h 198393"/>
              <a:gd name="connsiteX75" fmla="*/ 44688 w 97268"/>
              <a:gd name="connsiteY75" fmla="*/ 9477 h 198393"/>
              <a:gd name="connsiteX76" fmla="*/ 44382 w 97268"/>
              <a:gd name="connsiteY76" fmla="*/ 10413 h 198393"/>
              <a:gd name="connsiteX77" fmla="*/ 43611 w 97268"/>
              <a:gd name="connsiteY77" fmla="*/ 10564 h 198393"/>
              <a:gd name="connsiteX78" fmla="*/ 42684 w 97268"/>
              <a:gd name="connsiteY78" fmla="*/ 10772 h 198393"/>
              <a:gd name="connsiteX79" fmla="*/ 42639 w 97268"/>
              <a:gd name="connsiteY79" fmla="*/ 10809 h 198393"/>
              <a:gd name="connsiteX80" fmla="*/ 42639 w 97268"/>
              <a:gd name="connsiteY80" fmla="*/ 10866 h 198393"/>
              <a:gd name="connsiteX81" fmla="*/ 41697 w 97268"/>
              <a:gd name="connsiteY81" fmla="*/ 12409 h 198393"/>
              <a:gd name="connsiteX82" fmla="*/ 39846 w 97268"/>
              <a:gd name="connsiteY82" fmla="*/ 13079 h 198393"/>
              <a:gd name="connsiteX83" fmla="*/ 38454 w 97268"/>
              <a:gd name="connsiteY83" fmla="*/ 13211 h 198393"/>
              <a:gd name="connsiteX84" fmla="*/ 37565 w 97268"/>
              <a:gd name="connsiteY84" fmla="*/ 12380 h 198393"/>
              <a:gd name="connsiteX85" fmla="*/ 37583 w 97268"/>
              <a:gd name="connsiteY85" fmla="*/ 12029 h 198393"/>
              <a:gd name="connsiteX86" fmla="*/ 37583 w 97268"/>
              <a:gd name="connsiteY86" fmla="*/ 11566 h 198393"/>
              <a:gd name="connsiteX87" fmla="*/ 36812 w 97268"/>
              <a:gd name="connsiteY87" fmla="*/ 10626 h 198393"/>
              <a:gd name="connsiteX88" fmla="*/ 36185 w 97268"/>
              <a:gd name="connsiteY88" fmla="*/ 10034 h 198393"/>
              <a:gd name="connsiteX89" fmla="*/ 36418 w 97268"/>
              <a:gd name="connsiteY89" fmla="*/ 8341 h 198393"/>
              <a:gd name="connsiteX90" fmla="*/ 37941 w 97268"/>
              <a:gd name="connsiteY90" fmla="*/ 6402 h 198393"/>
              <a:gd name="connsiteX91" fmla="*/ 38535 w 97268"/>
              <a:gd name="connsiteY91" fmla="*/ 6038 h 198393"/>
              <a:gd name="connsiteX92" fmla="*/ 39351 w 97268"/>
              <a:gd name="connsiteY92" fmla="*/ 5504 h 198393"/>
              <a:gd name="connsiteX93" fmla="*/ 39902 w 97268"/>
              <a:gd name="connsiteY93" fmla="*/ 3902 h 198393"/>
              <a:gd name="connsiteX94" fmla="*/ 39566 w 97268"/>
              <a:gd name="connsiteY94" fmla="*/ 3377 h 198393"/>
              <a:gd name="connsiteX95" fmla="*/ 39256 w 97268"/>
              <a:gd name="connsiteY95" fmla="*/ 2859 h 198393"/>
              <a:gd name="connsiteX96" fmla="*/ 38776 w 97268"/>
              <a:gd name="connsiteY96" fmla="*/ 2510 h 198393"/>
              <a:gd name="connsiteX97" fmla="*/ 37234 w 97268"/>
              <a:gd name="connsiteY97" fmla="*/ 2759 h 198393"/>
              <a:gd name="connsiteX98" fmla="*/ 37080 w 97268"/>
              <a:gd name="connsiteY98" fmla="*/ 2739 h 198393"/>
              <a:gd name="connsiteX99" fmla="*/ 37001 w 97268"/>
              <a:gd name="connsiteY99" fmla="*/ 2614 h 198393"/>
              <a:gd name="connsiteX100" fmla="*/ 36719 w 97268"/>
              <a:gd name="connsiteY100" fmla="*/ 252 h 198393"/>
              <a:gd name="connsiteX101" fmla="*/ 36526 w 97268"/>
              <a:gd name="connsiteY101" fmla="*/ -31 h 198393"/>
              <a:gd name="connsiteX102" fmla="*/ 36183 w 97268"/>
              <a:gd name="connsiteY102" fmla="*/ -54 h 198393"/>
              <a:gd name="connsiteX103" fmla="*/ 32625 w 97268"/>
              <a:gd name="connsiteY103" fmla="*/ 1812 h 198393"/>
              <a:gd name="connsiteX104" fmla="*/ 32372 w 97268"/>
              <a:gd name="connsiteY104" fmla="*/ 2024 h 198393"/>
              <a:gd name="connsiteX105" fmla="*/ 32137 w 97268"/>
              <a:gd name="connsiteY105" fmla="*/ 2217 h 198393"/>
              <a:gd name="connsiteX106" fmla="*/ 31314 w 97268"/>
              <a:gd name="connsiteY106" fmla="*/ 2356 h 198393"/>
              <a:gd name="connsiteX107" fmla="*/ 27572 w 97268"/>
              <a:gd name="connsiteY107" fmla="*/ 2417 h 198393"/>
              <a:gd name="connsiteX108" fmla="*/ 27009 w 97268"/>
              <a:gd name="connsiteY108" fmla="*/ 2543 h 198393"/>
              <a:gd name="connsiteX109" fmla="*/ 26766 w 97268"/>
              <a:gd name="connsiteY109" fmla="*/ 2953 h 198393"/>
              <a:gd name="connsiteX110" fmla="*/ 26668 w 97268"/>
              <a:gd name="connsiteY110" fmla="*/ 3179 h 198393"/>
              <a:gd name="connsiteX111" fmla="*/ 25319 w 97268"/>
              <a:gd name="connsiteY111" fmla="*/ 3524 h 198393"/>
              <a:gd name="connsiteX112" fmla="*/ 24804 w 97268"/>
              <a:gd name="connsiteY112" fmla="*/ 3524 h 198393"/>
              <a:gd name="connsiteX113" fmla="*/ 23056 w 97268"/>
              <a:gd name="connsiteY113" fmla="*/ 4463 h 198393"/>
              <a:gd name="connsiteX114" fmla="*/ 22880 w 97268"/>
              <a:gd name="connsiteY114" fmla="*/ 4883 h 198393"/>
              <a:gd name="connsiteX115" fmla="*/ 22732 w 97268"/>
              <a:gd name="connsiteY115" fmla="*/ 5249 h 198393"/>
              <a:gd name="connsiteX116" fmla="*/ 21554 w 97268"/>
              <a:gd name="connsiteY116" fmla="*/ 6115 h 198393"/>
              <a:gd name="connsiteX117" fmla="*/ 20235 w 97268"/>
              <a:gd name="connsiteY117" fmla="*/ 7229 h 198393"/>
              <a:gd name="connsiteX118" fmla="*/ 20162 w 97268"/>
              <a:gd name="connsiteY118" fmla="*/ 7503 h 198393"/>
              <a:gd name="connsiteX119" fmla="*/ 20093 w 97268"/>
              <a:gd name="connsiteY119" fmla="*/ 7771 h 198393"/>
              <a:gd name="connsiteX120" fmla="*/ 19034 w 97268"/>
              <a:gd name="connsiteY120" fmla="*/ 8625 h 198393"/>
              <a:gd name="connsiteX121" fmla="*/ 18477 w 97268"/>
              <a:gd name="connsiteY121" fmla="*/ 8912 h 198393"/>
              <a:gd name="connsiteX122" fmla="*/ 17049 w 97268"/>
              <a:gd name="connsiteY122" fmla="*/ 10535 h 198393"/>
              <a:gd name="connsiteX123" fmla="*/ 16679 w 97268"/>
              <a:gd name="connsiteY123" fmla="*/ 11090 h 198393"/>
              <a:gd name="connsiteX124" fmla="*/ 16654 w 97268"/>
              <a:gd name="connsiteY124" fmla="*/ 11121 h 198393"/>
              <a:gd name="connsiteX125" fmla="*/ 16461 w 97268"/>
              <a:gd name="connsiteY125" fmla="*/ 11744 h 198393"/>
              <a:gd name="connsiteX126" fmla="*/ 16675 w 97268"/>
              <a:gd name="connsiteY126" fmla="*/ 16075 h 198393"/>
              <a:gd name="connsiteX127" fmla="*/ 16816 w 97268"/>
              <a:gd name="connsiteY127" fmla="*/ 17024 h 198393"/>
              <a:gd name="connsiteX128" fmla="*/ 17309 w 97268"/>
              <a:gd name="connsiteY128" fmla="*/ 17858 h 198393"/>
              <a:gd name="connsiteX129" fmla="*/ 17629 w 97268"/>
              <a:gd name="connsiteY129" fmla="*/ 18331 h 198393"/>
              <a:gd name="connsiteX130" fmla="*/ 18121 w 97268"/>
              <a:gd name="connsiteY130" fmla="*/ 19821 h 198393"/>
              <a:gd name="connsiteX131" fmla="*/ 19160 w 97268"/>
              <a:gd name="connsiteY131" fmla="*/ 24571 h 198393"/>
              <a:gd name="connsiteX132" fmla="*/ 19387 w 97268"/>
              <a:gd name="connsiteY132" fmla="*/ 26691 h 198393"/>
              <a:gd name="connsiteX133" fmla="*/ 19283 w 97268"/>
              <a:gd name="connsiteY133" fmla="*/ 27285 h 198393"/>
              <a:gd name="connsiteX134" fmla="*/ 19171 w 97268"/>
              <a:gd name="connsiteY134" fmla="*/ 27944 h 198393"/>
              <a:gd name="connsiteX135" fmla="*/ 20316 w 97268"/>
              <a:gd name="connsiteY135" fmla="*/ 31541 h 198393"/>
              <a:gd name="connsiteX136" fmla="*/ 20765 w 97268"/>
              <a:gd name="connsiteY136" fmla="*/ 33789 h 198393"/>
              <a:gd name="connsiteX137" fmla="*/ 20858 w 97268"/>
              <a:gd name="connsiteY137" fmla="*/ 34986 h 198393"/>
              <a:gd name="connsiteX138" fmla="*/ 21388 w 97268"/>
              <a:gd name="connsiteY138" fmla="*/ 37137 h 198393"/>
              <a:gd name="connsiteX139" fmla="*/ 22159 w 97268"/>
              <a:gd name="connsiteY139" fmla="*/ 38969 h 198393"/>
              <a:gd name="connsiteX140" fmla="*/ 22238 w 97268"/>
              <a:gd name="connsiteY140" fmla="*/ 39127 h 198393"/>
              <a:gd name="connsiteX141" fmla="*/ 22576 w 97268"/>
              <a:gd name="connsiteY141" fmla="*/ 39852 h 198393"/>
              <a:gd name="connsiteX142" fmla="*/ 22826 w 97268"/>
              <a:gd name="connsiteY142" fmla="*/ 41373 h 198393"/>
              <a:gd name="connsiteX143" fmla="*/ 22963 w 97268"/>
              <a:gd name="connsiteY143" fmla="*/ 44881 h 198393"/>
              <a:gd name="connsiteX144" fmla="*/ 22117 w 97268"/>
              <a:gd name="connsiteY144" fmla="*/ 50489 h 198393"/>
              <a:gd name="connsiteX145" fmla="*/ 20902 w 97268"/>
              <a:gd name="connsiteY145" fmla="*/ 55634 h 198393"/>
              <a:gd name="connsiteX146" fmla="*/ 20673 w 97268"/>
              <a:gd name="connsiteY146" fmla="*/ 56575 h 198393"/>
              <a:gd name="connsiteX147" fmla="*/ 20168 w 97268"/>
              <a:gd name="connsiteY147" fmla="*/ 59304 h 198393"/>
              <a:gd name="connsiteX148" fmla="*/ 19703 w 97268"/>
              <a:gd name="connsiteY148" fmla="*/ 61862 h 198393"/>
              <a:gd name="connsiteX149" fmla="*/ 17342 w 97268"/>
              <a:gd name="connsiteY149" fmla="*/ 71370 h 198393"/>
              <a:gd name="connsiteX150" fmla="*/ 16806 w 97268"/>
              <a:gd name="connsiteY150" fmla="*/ 73261 h 198393"/>
              <a:gd name="connsiteX151" fmla="*/ 16228 w 97268"/>
              <a:gd name="connsiteY151" fmla="*/ 75289 h 198393"/>
              <a:gd name="connsiteX152" fmla="*/ 16326 w 97268"/>
              <a:gd name="connsiteY152" fmla="*/ 77602 h 198393"/>
              <a:gd name="connsiteX153" fmla="*/ 16536 w 97268"/>
              <a:gd name="connsiteY153" fmla="*/ 77828 h 198393"/>
              <a:gd name="connsiteX154" fmla="*/ 16771 w 97268"/>
              <a:gd name="connsiteY154" fmla="*/ 78096 h 198393"/>
              <a:gd name="connsiteX155" fmla="*/ 16713 w 97268"/>
              <a:gd name="connsiteY155" fmla="*/ 79607 h 198393"/>
              <a:gd name="connsiteX156" fmla="*/ 14695 w 97268"/>
              <a:gd name="connsiteY156" fmla="*/ 85523 h 198393"/>
              <a:gd name="connsiteX157" fmla="*/ 13820 w 97268"/>
              <a:gd name="connsiteY157" fmla="*/ 88072 h 198393"/>
              <a:gd name="connsiteX158" fmla="*/ 13434 w 97268"/>
              <a:gd name="connsiteY158" fmla="*/ 89049 h 198393"/>
              <a:gd name="connsiteX159" fmla="*/ 13085 w 97268"/>
              <a:gd name="connsiteY159" fmla="*/ 89941 h 198393"/>
              <a:gd name="connsiteX160" fmla="*/ 10965 w 97268"/>
              <a:gd name="connsiteY160" fmla="*/ 95871 h 198393"/>
              <a:gd name="connsiteX161" fmla="*/ 10483 w 97268"/>
              <a:gd name="connsiteY161" fmla="*/ 97939 h 198393"/>
              <a:gd name="connsiteX162" fmla="*/ 10504 w 97268"/>
              <a:gd name="connsiteY162" fmla="*/ 98416 h 198393"/>
              <a:gd name="connsiteX163" fmla="*/ 10522 w 97268"/>
              <a:gd name="connsiteY163" fmla="*/ 99027 h 198393"/>
              <a:gd name="connsiteX164" fmla="*/ 9311 w 97268"/>
              <a:gd name="connsiteY164" fmla="*/ 101380 h 198393"/>
              <a:gd name="connsiteX165" fmla="*/ 6909 w 97268"/>
              <a:gd name="connsiteY165" fmla="*/ 104390 h 198393"/>
              <a:gd name="connsiteX166" fmla="*/ 4436 w 97268"/>
              <a:gd name="connsiteY166" fmla="*/ 106988 h 198393"/>
              <a:gd name="connsiteX167" fmla="*/ 2373 w 97268"/>
              <a:gd name="connsiteY167" fmla="*/ 107952 h 198393"/>
              <a:gd name="connsiteX168" fmla="*/ 2084 w 97268"/>
              <a:gd name="connsiteY168" fmla="*/ 107840 h 198393"/>
              <a:gd name="connsiteX169" fmla="*/ 1270 w 97268"/>
              <a:gd name="connsiteY169" fmla="*/ 107647 h 198393"/>
              <a:gd name="connsiteX170" fmla="*/ 650 w 97268"/>
              <a:gd name="connsiteY170" fmla="*/ 108083 h 198393"/>
              <a:gd name="connsiteX171" fmla="*/ 931 w 97268"/>
              <a:gd name="connsiteY171" fmla="*/ 108638 h 198393"/>
              <a:gd name="connsiteX172" fmla="*/ 1492 w 97268"/>
              <a:gd name="connsiteY172" fmla="*/ 108794 h 198393"/>
              <a:gd name="connsiteX173" fmla="*/ 1731 w 97268"/>
              <a:gd name="connsiteY173" fmla="*/ 108823 h 198393"/>
              <a:gd name="connsiteX174" fmla="*/ 2743 w 97268"/>
              <a:gd name="connsiteY174" fmla="*/ 112075 h 198393"/>
              <a:gd name="connsiteX175" fmla="*/ 1587 w 97268"/>
              <a:gd name="connsiteY175" fmla="*/ 117061 h 198393"/>
              <a:gd name="connsiteX176" fmla="*/ 1375 w 97268"/>
              <a:gd name="connsiteY176" fmla="*/ 117425 h 198393"/>
              <a:gd name="connsiteX177" fmla="*/ 960 w 97268"/>
              <a:gd name="connsiteY177" fmla="*/ 118196 h 198393"/>
              <a:gd name="connsiteX178" fmla="*/ 324 w 97268"/>
              <a:gd name="connsiteY178" fmla="*/ 122724 h 198393"/>
              <a:gd name="connsiteX179" fmla="*/ -380 w 97268"/>
              <a:gd name="connsiteY179" fmla="*/ 127337 h 198393"/>
              <a:gd name="connsiteX180" fmla="*/ -842 w 97268"/>
              <a:gd name="connsiteY180" fmla="*/ 128164 h 198393"/>
              <a:gd name="connsiteX181" fmla="*/ -1340 w 97268"/>
              <a:gd name="connsiteY181" fmla="*/ 129055 h 198393"/>
              <a:gd name="connsiteX182" fmla="*/ -1613 w 97268"/>
              <a:gd name="connsiteY182" fmla="*/ 131052 h 198393"/>
              <a:gd name="connsiteX183" fmla="*/ -1444 w 97268"/>
              <a:gd name="connsiteY183" fmla="*/ 131495 h 198393"/>
              <a:gd name="connsiteX184" fmla="*/ -1251 w 97268"/>
              <a:gd name="connsiteY184" fmla="*/ 132370 h 198393"/>
              <a:gd name="connsiteX185" fmla="*/ -1290 w 97268"/>
              <a:gd name="connsiteY185" fmla="*/ 132513 h 198393"/>
              <a:gd name="connsiteX186" fmla="*/ -1346 w 97268"/>
              <a:gd name="connsiteY186" fmla="*/ 132796 h 198393"/>
              <a:gd name="connsiteX187" fmla="*/ -272 w 97268"/>
              <a:gd name="connsiteY187" fmla="*/ 133728 h 198393"/>
              <a:gd name="connsiteX188" fmla="*/ 2926 w 97268"/>
              <a:gd name="connsiteY188" fmla="*/ 134404 h 198393"/>
              <a:gd name="connsiteX189" fmla="*/ 4494 w 97268"/>
              <a:gd name="connsiteY189" fmla="*/ 134294 h 198393"/>
              <a:gd name="connsiteX190" fmla="*/ 4908 w 97268"/>
              <a:gd name="connsiteY190" fmla="*/ 134053 h 198393"/>
              <a:gd name="connsiteX191" fmla="*/ 5390 w 97268"/>
              <a:gd name="connsiteY191" fmla="*/ 133789 h 198393"/>
              <a:gd name="connsiteX192" fmla="*/ 6292 w 97268"/>
              <a:gd name="connsiteY192" fmla="*/ 133739 h 198393"/>
              <a:gd name="connsiteX193" fmla="*/ 7287 w 97268"/>
              <a:gd name="connsiteY193" fmla="*/ 133681 h 198393"/>
              <a:gd name="connsiteX194" fmla="*/ 7884 w 97268"/>
              <a:gd name="connsiteY194" fmla="*/ 133500 h 198393"/>
              <a:gd name="connsiteX195" fmla="*/ 9845 w 97268"/>
              <a:gd name="connsiteY195" fmla="*/ 132459 h 198393"/>
              <a:gd name="connsiteX196" fmla="*/ 10406 w 97268"/>
              <a:gd name="connsiteY196" fmla="*/ 131617 h 198393"/>
              <a:gd name="connsiteX197" fmla="*/ 11042 w 97268"/>
              <a:gd name="connsiteY197" fmla="*/ 129920 h 198393"/>
              <a:gd name="connsiteX198" fmla="*/ 11007 w 97268"/>
              <a:gd name="connsiteY198" fmla="*/ 129481 h 198393"/>
              <a:gd name="connsiteX199" fmla="*/ 10976 w 97268"/>
              <a:gd name="connsiteY199" fmla="*/ 129003 h 198393"/>
              <a:gd name="connsiteX200" fmla="*/ 11636 w 97268"/>
              <a:gd name="connsiteY200" fmla="*/ 127603 h 198393"/>
              <a:gd name="connsiteX201" fmla="*/ 11829 w 97268"/>
              <a:gd name="connsiteY201" fmla="*/ 127324 h 198393"/>
              <a:gd name="connsiteX202" fmla="*/ 12925 w 97268"/>
              <a:gd name="connsiteY202" fmla="*/ 125203 h 198393"/>
              <a:gd name="connsiteX203" fmla="*/ 13249 w 97268"/>
              <a:gd name="connsiteY203" fmla="*/ 124469 h 198393"/>
              <a:gd name="connsiteX204" fmla="*/ 13413 w 97268"/>
              <a:gd name="connsiteY204" fmla="*/ 124400 h 198393"/>
              <a:gd name="connsiteX205" fmla="*/ 13490 w 97268"/>
              <a:gd name="connsiteY205" fmla="*/ 124525 h 198393"/>
              <a:gd name="connsiteX206" fmla="*/ 13367 w 97268"/>
              <a:gd name="connsiteY206" fmla="*/ 125093 h 198393"/>
              <a:gd name="connsiteX207" fmla="*/ 13232 w 97268"/>
              <a:gd name="connsiteY207" fmla="*/ 125479 h 198393"/>
              <a:gd name="connsiteX208" fmla="*/ 12972 w 97268"/>
              <a:gd name="connsiteY208" fmla="*/ 126576 h 198393"/>
              <a:gd name="connsiteX209" fmla="*/ 13635 w 97268"/>
              <a:gd name="connsiteY209" fmla="*/ 128191 h 198393"/>
              <a:gd name="connsiteX210" fmla="*/ 14670 w 97268"/>
              <a:gd name="connsiteY210" fmla="*/ 129762 h 198393"/>
              <a:gd name="connsiteX211" fmla="*/ 14942 w 97268"/>
              <a:gd name="connsiteY211" fmla="*/ 130572 h 198393"/>
              <a:gd name="connsiteX212" fmla="*/ 14256 w 97268"/>
              <a:gd name="connsiteY212" fmla="*/ 131175 h 198393"/>
              <a:gd name="connsiteX213" fmla="*/ 13147 w 97268"/>
              <a:gd name="connsiteY213" fmla="*/ 131702 h 198393"/>
              <a:gd name="connsiteX214" fmla="*/ 12066 w 97268"/>
              <a:gd name="connsiteY214" fmla="*/ 132426 h 198393"/>
              <a:gd name="connsiteX215" fmla="*/ 11925 w 97268"/>
              <a:gd name="connsiteY215" fmla="*/ 133741 h 198393"/>
              <a:gd name="connsiteX216" fmla="*/ 12270 w 97268"/>
              <a:gd name="connsiteY216" fmla="*/ 134067 h 198393"/>
              <a:gd name="connsiteX217" fmla="*/ 12563 w 97268"/>
              <a:gd name="connsiteY217" fmla="*/ 134342 h 198393"/>
              <a:gd name="connsiteX218" fmla="*/ 12582 w 97268"/>
              <a:gd name="connsiteY218" fmla="*/ 134628 h 198393"/>
              <a:gd name="connsiteX219" fmla="*/ 12389 w 97268"/>
              <a:gd name="connsiteY219" fmla="*/ 134757 h 198393"/>
              <a:gd name="connsiteX220" fmla="*/ 12147 w 97268"/>
              <a:gd name="connsiteY220" fmla="*/ 134593 h 198393"/>
              <a:gd name="connsiteX221" fmla="*/ 11815 w 97268"/>
              <a:gd name="connsiteY221" fmla="*/ 134383 h 198393"/>
              <a:gd name="connsiteX222" fmla="*/ 10851 w 97268"/>
              <a:gd name="connsiteY222" fmla="*/ 134356 h 198393"/>
              <a:gd name="connsiteX223" fmla="*/ 10396 w 97268"/>
              <a:gd name="connsiteY223" fmla="*/ 134925 h 198393"/>
              <a:gd name="connsiteX224" fmla="*/ 10793 w 97268"/>
              <a:gd name="connsiteY224" fmla="*/ 135447 h 198393"/>
              <a:gd name="connsiteX225" fmla="*/ 10888 w 97268"/>
              <a:gd name="connsiteY225" fmla="*/ 135505 h 198393"/>
              <a:gd name="connsiteX226" fmla="*/ 11063 w 97268"/>
              <a:gd name="connsiteY226" fmla="*/ 135767 h 198393"/>
              <a:gd name="connsiteX227" fmla="*/ 9328 w 97268"/>
              <a:gd name="connsiteY227" fmla="*/ 135247 h 198393"/>
              <a:gd name="connsiteX228" fmla="*/ 9135 w 97268"/>
              <a:gd name="connsiteY228" fmla="*/ 134967 h 198393"/>
              <a:gd name="connsiteX229" fmla="*/ 8783 w 97268"/>
              <a:gd name="connsiteY229" fmla="*/ 134514 h 198393"/>
              <a:gd name="connsiteX230" fmla="*/ 7391 w 97268"/>
              <a:gd name="connsiteY230" fmla="*/ 134194 h 198393"/>
              <a:gd name="connsiteX231" fmla="*/ 6338 w 97268"/>
              <a:gd name="connsiteY231" fmla="*/ 134504 h 198393"/>
              <a:gd name="connsiteX232" fmla="*/ 5953 w 97268"/>
              <a:gd name="connsiteY232" fmla="*/ 134740 h 198393"/>
              <a:gd name="connsiteX233" fmla="*/ 5982 w 97268"/>
              <a:gd name="connsiteY233" fmla="*/ 135765 h 198393"/>
              <a:gd name="connsiteX234" fmla="*/ 7260 w 97268"/>
              <a:gd name="connsiteY234" fmla="*/ 138560 h 198393"/>
              <a:gd name="connsiteX235" fmla="*/ 6562 w 97268"/>
              <a:gd name="connsiteY235" fmla="*/ 143538 h 198393"/>
              <a:gd name="connsiteX236" fmla="*/ 6471 w 97268"/>
              <a:gd name="connsiteY236" fmla="*/ 143958 h 198393"/>
              <a:gd name="connsiteX237" fmla="*/ 7123 w 97268"/>
              <a:gd name="connsiteY237" fmla="*/ 144343 h 198393"/>
              <a:gd name="connsiteX238" fmla="*/ 7643 w 97268"/>
              <a:gd name="connsiteY238" fmla="*/ 144120 h 198393"/>
              <a:gd name="connsiteX239" fmla="*/ 7757 w 97268"/>
              <a:gd name="connsiteY239" fmla="*/ 144054 h 198393"/>
              <a:gd name="connsiteX240" fmla="*/ 9878 w 97268"/>
              <a:gd name="connsiteY240" fmla="*/ 143572 h 198393"/>
              <a:gd name="connsiteX241" fmla="*/ 10988 w 97268"/>
              <a:gd name="connsiteY241" fmla="*/ 143439 h 198393"/>
              <a:gd name="connsiteX242" fmla="*/ 15399 w 97268"/>
              <a:gd name="connsiteY242" fmla="*/ 140951 h 198393"/>
              <a:gd name="connsiteX243" fmla="*/ 16195 w 97268"/>
              <a:gd name="connsiteY243" fmla="*/ 140523 h 198393"/>
              <a:gd name="connsiteX244" fmla="*/ 16686 w 97268"/>
              <a:gd name="connsiteY244" fmla="*/ 140648 h 198393"/>
              <a:gd name="connsiteX245" fmla="*/ 16754 w 97268"/>
              <a:gd name="connsiteY245" fmla="*/ 140675 h 198393"/>
              <a:gd name="connsiteX246" fmla="*/ 18556 w 97268"/>
              <a:gd name="connsiteY246" fmla="*/ 141388 h 198393"/>
              <a:gd name="connsiteX247" fmla="*/ 18809 w 97268"/>
              <a:gd name="connsiteY247" fmla="*/ 141600 h 198393"/>
              <a:gd name="connsiteX248" fmla="*/ 19541 w 97268"/>
              <a:gd name="connsiteY248" fmla="*/ 141371 h 198393"/>
              <a:gd name="connsiteX249" fmla="*/ 19601 w 97268"/>
              <a:gd name="connsiteY249" fmla="*/ 140386 h 198393"/>
              <a:gd name="connsiteX250" fmla="*/ 19516 w 97268"/>
              <a:gd name="connsiteY250" fmla="*/ 140193 h 198393"/>
              <a:gd name="connsiteX251" fmla="*/ 19404 w 97268"/>
              <a:gd name="connsiteY251" fmla="*/ 139692 h 198393"/>
              <a:gd name="connsiteX252" fmla="*/ 20368 w 97268"/>
              <a:gd name="connsiteY252" fmla="*/ 139378 h 198393"/>
              <a:gd name="connsiteX253" fmla="*/ 20887 w 97268"/>
              <a:gd name="connsiteY253" fmla="*/ 141074 h 198393"/>
              <a:gd name="connsiteX254" fmla="*/ 20873 w 97268"/>
              <a:gd name="connsiteY254" fmla="*/ 141311 h 198393"/>
              <a:gd name="connsiteX255" fmla="*/ 20873 w 97268"/>
              <a:gd name="connsiteY255" fmla="*/ 141967 h 198393"/>
              <a:gd name="connsiteX256" fmla="*/ 21704 w 97268"/>
              <a:gd name="connsiteY256" fmla="*/ 143019 h 198393"/>
              <a:gd name="connsiteX257" fmla="*/ 22230 w 97268"/>
              <a:gd name="connsiteY257" fmla="*/ 143491 h 198393"/>
              <a:gd name="connsiteX258" fmla="*/ 22522 w 97268"/>
              <a:gd name="connsiteY258" fmla="*/ 144037 h 198393"/>
              <a:gd name="connsiteX259" fmla="*/ 22473 w 97268"/>
              <a:gd name="connsiteY259" fmla="*/ 144116 h 198393"/>
              <a:gd name="connsiteX260" fmla="*/ 21226 w 97268"/>
              <a:gd name="connsiteY260" fmla="*/ 143923 h 198393"/>
              <a:gd name="connsiteX261" fmla="*/ 20821 w 97268"/>
              <a:gd name="connsiteY261" fmla="*/ 143823 h 198393"/>
              <a:gd name="connsiteX262" fmla="*/ 20156 w 97268"/>
              <a:gd name="connsiteY262" fmla="*/ 143823 h 198393"/>
              <a:gd name="connsiteX263" fmla="*/ 19670 w 97268"/>
              <a:gd name="connsiteY263" fmla="*/ 144081 h 198393"/>
              <a:gd name="connsiteX264" fmla="*/ 18886 w 97268"/>
              <a:gd name="connsiteY264" fmla="*/ 144234 h 198393"/>
              <a:gd name="connsiteX265" fmla="*/ 18469 w 97268"/>
              <a:gd name="connsiteY265" fmla="*/ 143547 h 198393"/>
              <a:gd name="connsiteX266" fmla="*/ 18188 w 97268"/>
              <a:gd name="connsiteY266" fmla="*/ 143038 h 198393"/>
              <a:gd name="connsiteX267" fmla="*/ 17020 w 97268"/>
              <a:gd name="connsiteY267" fmla="*/ 141517 h 198393"/>
              <a:gd name="connsiteX268" fmla="*/ 16580 w 97268"/>
              <a:gd name="connsiteY268" fmla="*/ 141157 h 198393"/>
              <a:gd name="connsiteX269" fmla="*/ 15956 w 97268"/>
              <a:gd name="connsiteY269" fmla="*/ 141373 h 198393"/>
              <a:gd name="connsiteX270" fmla="*/ 15900 w 97268"/>
              <a:gd name="connsiteY270" fmla="*/ 142127 h 198393"/>
              <a:gd name="connsiteX271" fmla="*/ 16549 w 97268"/>
              <a:gd name="connsiteY271" fmla="*/ 142796 h 198393"/>
              <a:gd name="connsiteX272" fmla="*/ 16721 w 97268"/>
              <a:gd name="connsiteY272" fmla="*/ 142925 h 198393"/>
              <a:gd name="connsiteX273" fmla="*/ 18591 w 97268"/>
              <a:gd name="connsiteY273" fmla="*/ 145897 h 198393"/>
              <a:gd name="connsiteX274" fmla="*/ 19599 w 97268"/>
              <a:gd name="connsiteY274" fmla="*/ 149298 h 198393"/>
              <a:gd name="connsiteX275" fmla="*/ 19483 w 97268"/>
              <a:gd name="connsiteY275" fmla="*/ 151561 h 198393"/>
              <a:gd name="connsiteX276" fmla="*/ 19185 w 97268"/>
              <a:gd name="connsiteY276" fmla="*/ 154080 h 198393"/>
              <a:gd name="connsiteX277" fmla="*/ 18257 w 97268"/>
              <a:gd name="connsiteY277" fmla="*/ 157001 h 198393"/>
              <a:gd name="connsiteX278" fmla="*/ 17294 w 97268"/>
              <a:gd name="connsiteY278" fmla="*/ 159060 h 198393"/>
              <a:gd name="connsiteX279" fmla="*/ 16800 w 97268"/>
              <a:gd name="connsiteY279" fmla="*/ 159638 h 198393"/>
              <a:gd name="connsiteX280" fmla="*/ 15938 w 97268"/>
              <a:gd name="connsiteY280" fmla="*/ 160974 h 198393"/>
              <a:gd name="connsiteX281" fmla="*/ 17236 w 97268"/>
              <a:gd name="connsiteY281" fmla="*/ 161903 h 198393"/>
              <a:gd name="connsiteX282" fmla="*/ 17750 w 97268"/>
              <a:gd name="connsiteY282" fmla="*/ 162096 h 198393"/>
              <a:gd name="connsiteX283" fmla="*/ 18751 w 97268"/>
              <a:gd name="connsiteY283" fmla="*/ 163673 h 198393"/>
              <a:gd name="connsiteX284" fmla="*/ 18751 w 97268"/>
              <a:gd name="connsiteY284" fmla="*/ 165658 h 198393"/>
              <a:gd name="connsiteX285" fmla="*/ 18558 w 97268"/>
              <a:gd name="connsiteY285" fmla="*/ 167688 h 198393"/>
              <a:gd name="connsiteX286" fmla="*/ 18631 w 97268"/>
              <a:gd name="connsiteY286" fmla="*/ 169331 h 198393"/>
              <a:gd name="connsiteX287" fmla="*/ 18728 w 97268"/>
              <a:gd name="connsiteY287" fmla="*/ 169625 h 198393"/>
              <a:gd name="connsiteX288" fmla="*/ 18921 w 97268"/>
              <a:gd name="connsiteY288" fmla="*/ 170811 h 198393"/>
              <a:gd name="connsiteX289" fmla="*/ 18662 w 97268"/>
              <a:gd name="connsiteY289" fmla="*/ 172714 h 198393"/>
              <a:gd name="connsiteX290" fmla="*/ 18552 w 97268"/>
              <a:gd name="connsiteY290" fmla="*/ 173304 h 198393"/>
              <a:gd name="connsiteX291" fmla="*/ 18552 w 97268"/>
              <a:gd name="connsiteY291" fmla="*/ 175306 h 198393"/>
              <a:gd name="connsiteX292" fmla="*/ 18907 w 97268"/>
              <a:gd name="connsiteY292" fmla="*/ 177390 h 198393"/>
              <a:gd name="connsiteX293" fmla="*/ 18635 w 97268"/>
              <a:gd name="connsiteY293" fmla="*/ 180089 h 198393"/>
              <a:gd name="connsiteX294" fmla="*/ 18489 w 97268"/>
              <a:gd name="connsiteY294" fmla="*/ 181053 h 198393"/>
              <a:gd name="connsiteX295" fmla="*/ 18034 w 97268"/>
              <a:gd name="connsiteY295" fmla="*/ 182383 h 198393"/>
              <a:gd name="connsiteX296" fmla="*/ 17542 w 97268"/>
              <a:gd name="connsiteY296" fmla="*/ 183347 h 198393"/>
              <a:gd name="connsiteX297" fmla="*/ 16941 w 97268"/>
              <a:gd name="connsiteY297" fmla="*/ 184561 h 198393"/>
              <a:gd name="connsiteX298" fmla="*/ 16904 w 97268"/>
              <a:gd name="connsiteY298" fmla="*/ 184648 h 198393"/>
              <a:gd name="connsiteX299" fmla="*/ 16617 w 97268"/>
              <a:gd name="connsiteY299" fmla="*/ 185816 h 198393"/>
              <a:gd name="connsiteX300" fmla="*/ 16810 w 97268"/>
              <a:gd name="connsiteY300" fmla="*/ 186348 h 198393"/>
              <a:gd name="connsiteX301" fmla="*/ 16939 w 97268"/>
              <a:gd name="connsiteY301" fmla="*/ 186892 h 198393"/>
              <a:gd name="connsiteX302" fmla="*/ 15832 w 97268"/>
              <a:gd name="connsiteY302" fmla="*/ 188953 h 198393"/>
              <a:gd name="connsiteX303" fmla="*/ 15769 w 97268"/>
              <a:gd name="connsiteY303" fmla="*/ 189013 h 198393"/>
              <a:gd name="connsiteX304" fmla="*/ 15233 w 97268"/>
              <a:gd name="connsiteY304" fmla="*/ 189944 h 198393"/>
              <a:gd name="connsiteX305" fmla="*/ 15372 w 97268"/>
              <a:gd name="connsiteY305" fmla="*/ 190472 h 198393"/>
              <a:gd name="connsiteX306" fmla="*/ 15389 w 97268"/>
              <a:gd name="connsiteY306" fmla="*/ 191204 h 198393"/>
              <a:gd name="connsiteX307" fmla="*/ 14784 w 97268"/>
              <a:gd name="connsiteY307" fmla="*/ 192401 h 198393"/>
              <a:gd name="connsiteX308" fmla="*/ 13922 w 97268"/>
              <a:gd name="connsiteY308" fmla="*/ 193867 h 198393"/>
              <a:gd name="connsiteX309" fmla="*/ 13729 w 97268"/>
              <a:gd name="connsiteY309" fmla="*/ 194100 h 198393"/>
              <a:gd name="connsiteX310" fmla="*/ 13078 w 97268"/>
              <a:gd name="connsiteY310" fmla="*/ 195368 h 198393"/>
              <a:gd name="connsiteX311" fmla="*/ 14321 w 97268"/>
              <a:gd name="connsiteY311" fmla="*/ 196536 h 198393"/>
              <a:gd name="connsiteX312" fmla="*/ 14726 w 97268"/>
              <a:gd name="connsiteY312" fmla="*/ 196454 h 198393"/>
              <a:gd name="connsiteX313" fmla="*/ 15402 w 97268"/>
              <a:gd name="connsiteY313" fmla="*/ 195860 h 198393"/>
              <a:gd name="connsiteX314" fmla="*/ 16617 w 97268"/>
              <a:gd name="connsiteY314" fmla="*/ 195089 h 198393"/>
              <a:gd name="connsiteX315" fmla="*/ 19773 w 97268"/>
              <a:gd name="connsiteY315" fmla="*/ 194125 h 198393"/>
              <a:gd name="connsiteX316" fmla="*/ 21270 w 97268"/>
              <a:gd name="connsiteY316" fmla="*/ 193920 h 198393"/>
              <a:gd name="connsiteX317" fmla="*/ 22015 w 97268"/>
              <a:gd name="connsiteY317" fmla="*/ 193868 h 198393"/>
              <a:gd name="connsiteX318" fmla="*/ 23036 w 97268"/>
              <a:gd name="connsiteY318" fmla="*/ 193269 h 198393"/>
              <a:gd name="connsiteX319" fmla="*/ 23138 w 97268"/>
              <a:gd name="connsiteY319" fmla="*/ 192964 h 198393"/>
              <a:gd name="connsiteX320" fmla="*/ 23250 w 97268"/>
              <a:gd name="connsiteY320" fmla="*/ 192664 h 198393"/>
              <a:gd name="connsiteX321" fmla="*/ 24347 w 97268"/>
              <a:gd name="connsiteY321" fmla="*/ 192401 h 198393"/>
              <a:gd name="connsiteX322" fmla="*/ 24501 w 97268"/>
              <a:gd name="connsiteY322" fmla="*/ 192434 h 198393"/>
              <a:gd name="connsiteX323" fmla="*/ 25747 w 97268"/>
              <a:gd name="connsiteY323" fmla="*/ 192396 h 198393"/>
              <a:gd name="connsiteX324" fmla="*/ 26849 w 97268"/>
              <a:gd name="connsiteY324" fmla="*/ 192284 h 198393"/>
              <a:gd name="connsiteX325" fmla="*/ 27279 w 97268"/>
              <a:gd name="connsiteY325" fmla="*/ 192696 h 198393"/>
              <a:gd name="connsiteX326" fmla="*/ 27376 w 97268"/>
              <a:gd name="connsiteY326" fmla="*/ 193053 h 198393"/>
              <a:gd name="connsiteX327" fmla="*/ 27931 w 97268"/>
              <a:gd name="connsiteY327" fmla="*/ 193847 h 198393"/>
              <a:gd name="connsiteX328" fmla="*/ 30140 w 97268"/>
              <a:gd name="connsiteY328" fmla="*/ 193878 h 198393"/>
              <a:gd name="connsiteX329" fmla="*/ 31505 w 97268"/>
              <a:gd name="connsiteY329" fmla="*/ 193732 h 198393"/>
              <a:gd name="connsiteX330" fmla="*/ 32305 w 97268"/>
              <a:gd name="connsiteY330" fmla="*/ 193924 h 198393"/>
              <a:gd name="connsiteX331" fmla="*/ 33197 w 97268"/>
              <a:gd name="connsiteY331" fmla="*/ 194107 h 198393"/>
              <a:gd name="connsiteX332" fmla="*/ 34308 w 97268"/>
              <a:gd name="connsiteY332" fmla="*/ 193818 h 198393"/>
              <a:gd name="connsiteX333" fmla="*/ 35726 w 97268"/>
              <a:gd name="connsiteY333" fmla="*/ 193566 h 198393"/>
              <a:gd name="connsiteX334" fmla="*/ 40739 w 97268"/>
              <a:gd name="connsiteY334" fmla="*/ 195148 h 198393"/>
              <a:gd name="connsiteX335" fmla="*/ 42281 w 97268"/>
              <a:gd name="connsiteY335" fmla="*/ 196369 h 198393"/>
              <a:gd name="connsiteX336" fmla="*/ 42689 w 97268"/>
              <a:gd name="connsiteY336" fmla="*/ 196741 h 198393"/>
              <a:gd name="connsiteX337" fmla="*/ 43763 w 97268"/>
              <a:gd name="connsiteY337" fmla="*/ 197614 h 198393"/>
              <a:gd name="connsiteX338" fmla="*/ 44627 w 97268"/>
              <a:gd name="connsiteY338" fmla="*/ 197855 h 198393"/>
              <a:gd name="connsiteX339" fmla="*/ 45517 w 97268"/>
              <a:gd name="connsiteY339" fmla="*/ 198117 h 198393"/>
              <a:gd name="connsiteX340" fmla="*/ 45550 w 97268"/>
              <a:gd name="connsiteY340" fmla="*/ 198136 h 198393"/>
              <a:gd name="connsiteX341" fmla="*/ 46076 w 97268"/>
              <a:gd name="connsiteY341" fmla="*/ 198298 h 198393"/>
              <a:gd name="connsiteX342" fmla="*/ 46932 w 97268"/>
              <a:gd name="connsiteY342" fmla="*/ 197552 h 198393"/>
              <a:gd name="connsiteX343" fmla="*/ 47223 w 97268"/>
              <a:gd name="connsiteY343" fmla="*/ 197190 h 198393"/>
              <a:gd name="connsiteX344" fmla="*/ 48361 w 97268"/>
              <a:gd name="connsiteY344" fmla="*/ 196378 h 198393"/>
              <a:gd name="connsiteX345" fmla="*/ 48833 w 97268"/>
              <a:gd name="connsiteY345" fmla="*/ 196081 h 198393"/>
              <a:gd name="connsiteX346" fmla="*/ 49276 w 97268"/>
              <a:gd name="connsiteY346" fmla="*/ 195852 h 198393"/>
              <a:gd name="connsiteX347" fmla="*/ 51264 w 97268"/>
              <a:gd name="connsiteY347" fmla="*/ 194086 h 198393"/>
              <a:gd name="connsiteX348" fmla="*/ 51827 w 97268"/>
              <a:gd name="connsiteY348" fmla="*/ 193649 h 198393"/>
              <a:gd name="connsiteX349" fmla="*/ 53978 w 97268"/>
              <a:gd name="connsiteY349" fmla="*/ 192407 h 198393"/>
              <a:gd name="connsiteX350" fmla="*/ 54599 w 97268"/>
              <a:gd name="connsiteY350" fmla="*/ 192108 h 198393"/>
              <a:gd name="connsiteX351" fmla="*/ 56154 w 97268"/>
              <a:gd name="connsiteY351" fmla="*/ 191160 h 198393"/>
              <a:gd name="connsiteX352" fmla="*/ 57118 w 97268"/>
              <a:gd name="connsiteY352" fmla="*/ 190730 h 198393"/>
              <a:gd name="connsiteX353" fmla="*/ 57889 w 97268"/>
              <a:gd name="connsiteY353" fmla="*/ 190520 h 198393"/>
              <a:gd name="connsiteX354" fmla="*/ 58803 w 97268"/>
              <a:gd name="connsiteY354" fmla="*/ 190285 h 198393"/>
              <a:gd name="connsiteX355" fmla="*/ 59268 w 97268"/>
              <a:gd name="connsiteY355" fmla="*/ 190200 h 198393"/>
              <a:gd name="connsiteX356" fmla="*/ 59574 w 97268"/>
              <a:gd name="connsiteY356" fmla="*/ 190171 h 198393"/>
              <a:gd name="connsiteX357" fmla="*/ 59844 w 97268"/>
              <a:gd name="connsiteY357" fmla="*/ 190084 h 198393"/>
              <a:gd name="connsiteX358" fmla="*/ 60023 w 97268"/>
              <a:gd name="connsiteY358" fmla="*/ 189892 h 198393"/>
              <a:gd name="connsiteX359" fmla="*/ 60023 w 97268"/>
              <a:gd name="connsiteY359" fmla="*/ 189618 h 198393"/>
              <a:gd name="connsiteX360" fmla="*/ 59987 w 97268"/>
              <a:gd name="connsiteY360" fmla="*/ 189425 h 198393"/>
              <a:gd name="connsiteX361" fmla="*/ 59896 w 97268"/>
              <a:gd name="connsiteY361" fmla="*/ 189040 h 198393"/>
              <a:gd name="connsiteX362" fmla="*/ 59636 w 97268"/>
              <a:gd name="connsiteY362" fmla="*/ 188268 h 198393"/>
              <a:gd name="connsiteX363" fmla="*/ 59250 w 97268"/>
              <a:gd name="connsiteY363" fmla="*/ 187636 h 198393"/>
              <a:gd name="connsiteX364" fmla="*/ 59214 w 97268"/>
              <a:gd name="connsiteY364" fmla="*/ 186915 h 198393"/>
              <a:gd name="connsiteX365" fmla="*/ 59308 w 97268"/>
              <a:gd name="connsiteY365" fmla="*/ 186703 h 198393"/>
              <a:gd name="connsiteX366" fmla="*/ 59056 w 97268"/>
              <a:gd name="connsiteY366" fmla="*/ 185431 h 198393"/>
              <a:gd name="connsiteX367" fmla="*/ 58863 w 97268"/>
              <a:gd name="connsiteY367" fmla="*/ 185024 h 198393"/>
              <a:gd name="connsiteX368" fmla="*/ 58713 w 97268"/>
              <a:gd name="connsiteY368" fmla="*/ 183455 h 198393"/>
              <a:gd name="connsiteX369" fmla="*/ 58560 w 97268"/>
              <a:gd name="connsiteY369" fmla="*/ 181818 h 198393"/>
              <a:gd name="connsiteX370" fmla="*/ 58412 w 97268"/>
              <a:gd name="connsiteY370" fmla="*/ 180806 h 198393"/>
              <a:gd name="connsiteX371" fmla="*/ 58325 w 97268"/>
              <a:gd name="connsiteY371" fmla="*/ 179970 h 198393"/>
              <a:gd name="connsiteX372" fmla="*/ 58215 w 97268"/>
              <a:gd name="connsiteY372" fmla="*/ 179420 h 198393"/>
              <a:gd name="connsiteX373" fmla="*/ 58100 w 97268"/>
              <a:gd name="connsiteY373" fmla="*/ 178828 h 198393"/>
              <a:gd name="connsiteX374" fmla="*/ 57386 w 97268"/>
              <a:gd name="connsiteY374" fmla="*/ 177747 h 198393"/>
              <a:gd name="connsiteX375" fmla="*/ 56972 w 97268"/>
              <a:gd name="connsiteY375" fmla="*/ 177396 h 198393"/>
              <a:gd name="connsiteX376" fmla="*/ 56575 w 97268"/>
              <a:gd name="connsiteY376" fmla="*/ 175964 h 198393"/>
              <a:gd name="connsiteX377" fmla="*/ 56636 w 97268"/>
              <a:gd name="connsiteY377" fmla="*/ 175742 h 198393"/>
              <a:gd name="connsiteX378" fmla="*/ 57215 w 97268"/>
              <a:gd name="connsiteY378" fmla="*/ 174237 h 198393"/>
              <a:gd name="connsiteX379" fmla="*/ 57600 w 97268"/>
              <a:gd name="connsiteY379" fmla="*/ 173678 h 198393"/>
              <a:gd name="connsiteX380" fmla="*/ 58107 w 97268"/>
              <a:gd name="connsiteY380" fmla="*/ 172906 h 198393"/>
              <a:gd name="connsiteX381" fmla="*/ 58578 w 97268"/>
              <a:gd name="connsiteY381" fmla="*/ 171364 h 198393"/>
              <a:gd name="connsiteX382" fmla="*/ 58927 w 97268"/>
              <a:gd name="connsiteY382" fmla="*/ 169591 h 198393"/>
              <a:gd name="connsiteX383" fmla="*/ 59364 w 97268"/>
              <a:gd name="connsiteY383" fmla="*/ 168789 h 198393"/>
              <a:gd name="connsiteX384" fmla="*/ 62499 w 97268"/>
              <a:gd name="connsiteY384" fmla="*/ 165705 h 198393"/>
              <a:gd name="connsiteX385" fmla="*/ 62965 w 97268"/>
              <a:gd name="connsiteY385" fmla="*/ 164548 h 198393"/>
              <a:gd name="connsiteX386" fmla="*/ 63532 w 97268"/>
              <a:gd name="connsiteY386" fmla="*/ 163025 h 198393"/>
              <a:gd name="connsiteX387" fmla="*/ 63806 w 97268"/>
              <a:gd name="connsiteY387" fmla="*/ 162703 h 198393"/>
              <a:gd name="connsiteX388" fmla="*/ 64461 w 97268"/>
              <a:gd name="connsiteY388" fmla="*/ 161427 h 198393"/>
              <a:gd name="connsiteX389" fmla="*/ 64315 w 97268"/>
              <a:gd name="connsiteY389" fmla="*/ 160849 h 198393"/>
              <a:gd name="connsiteX390" fmla="*/ 64226 w 97268"/>
              <a:gd name="connsiteY390" fmla="*/ 160586 h 198393"/>
              <a:gd name="connsiteX391" fmla="*/ 64343 w 97268"/>
              <a:gd name="connsiteY391" fmla="*/ 159943 h 198393"/>
              <a:gd name="connsiteX392" fmla="*/ 65003 w 97268"/>
              <a:gd name="connsiteY392" fmla="*/ 159815 h 198393"/>
              <a:gd name="connsiteX393" fmla="*/ 67329 w 97268"/>
              <a:gd name="connsiteY393" fmla="*/ 159684 h 198393"/>
              <a:gd name="connsiteX394" fmla="*/ 67856 w 97268"/>
              <a:gd name="connsiteY394" fmla="*/ 159170 h 198393"/>
              <a:gd name="connsiteX395" fmla="*/ 67856 w 97268"/>
              <a:gd name="connsiteY395" fmla="*/ 159150 h 198393"/>
              <a:gd name="connsiteX396" fmla="*/ 68280 w 97268"/>
              <a:gd name="connsiteY396" fmla="*/ 158088 h 198393"/>
              <a:gd name="connsiteX397" fmla="*/ 69541 w 97268"/>
              <a:gd name="connsiteY397" fmla="*/ 158410 h 198393"/>
              <a:gd name="connsiteX398" fmla="*/ 71295 w 97268"/>
              <a:gd name="connsiteY398" fmla="*/ 158796 h 198393"/>
              <a:gd name="connsiteX399" fmla="*/ 71771 w 97268"/>
              <a:gd name="connsiteY399" fmla="*/ 158217 h 198393"/>
              <a:gd name="connsiteX400" fmla="*/ 72027 w 97268"/>
              <a:gd name="connsiteY400" fmla="*/ 157041 h 198393"/>
              <a:gd name="connsiteX401" fmla="*/ 72320 w 97268"/>
              <a:gd name="connsiteY401" fmla="*/ 155638 h 198393"/>
              <a:gd name="connsiteX402" fmla="*/ 72602 w 97268"/>
              <a:gd name="connsiteY402" fmla="*/ 155168 h 198393"/>
              <a:gd name="connsiteX403" fmla="*/ 73101 w 97268"/>
              <a:gd name="connsiteY403" fmla="*/ 153637 h 198393"/>
              <a:gd name="connsiteX404" fmla="*/ 73034 w 97268"/>
              <a:gd name="connsiteY404" fmla="*/ 153388 h 198393"/>
              <a:gd name="connsiteX405" fmla="*/ 72960 w 97268"/>
              <a:gd name="connsiteY405" fmla="*/ 153018 h 198393"/>
              <a:gd name="connsiteX406" fmla="*/ 73383 w 97268"/>
              <a:gd name="connsiteY406" fmla="*/ 152367 h 198393"/>
              <a:gd name="connsiteX407" fmla="*/ 73500 w 97268"/>
              <a:gd name="connsiteY407" fmla="*/ 152247 h 198393"/>
              <a:gd name="connsiteX408" fmla="*/ 73866 w 97268"/>
              <a:gd name="connsiteY408" fmla="*/ 151416 h 198393"/>
              <a:gd name="connsiteX409" fmla="*/ 73689 w 97268"/>
              <a:gd name="connsiteY409" fmla="*/ 151156 h 198393"/>
              <a:gd name="connsiteX410" fmla="*/ 72854 w 97268"/>
              <a:gd name="connsiteY410" fmla="*/ 151464 h 198393"/>
              <a:gd name="connsiteX411" fmla="*/ 72744 w 97268"/>
              <a:gd name="connsiteY411" fmla="*/ 151532 h 198393"/>
              <a:gd name="connsiteX412" fmla="*/ 72334 w 97268"/>
              <a:gd name="connsiteY412" fmla="*/ 151520 h 198393"/>
              <a:gd name="connsiteX413" fmla="*/ 71989 w 97268"/>
              <a:gd name="connsiteY413" fmla="*/ 151445 h 198393"/>
              <a:gd name="connsiteX414" fmla="*/ 71461 w 97268"/>
              <a:gd name="connsiteY414" fmla="*/ 151767 h 198393"/>
              <a:gd name="connsiteX415" fmla="*/ 71249 w 97268"/>
              <a:gd name="connsiteY415" fmla="*/ 151935 h 198393"/>
              <a:gd name="connsiteX416" fmla="*/ 69706 w 97268"/>
              <a:gd name="connsiteY416" fmla="*/ 152602 h 198393"/>
              <a:gd name="connsiteX417" fmla="*/ 69047 w 97268"/>
              <a:gd name="connsiteY417" fmla="*/ 152646 h 198393"/>
              <a:gd name="connsiteX418" fmla="*/ 68617 w 97268"/>
              <a:gd name="connsiteY418" fmla="*/ 152106 h 198393"/>
              <a:gd name="connsiteX419" fmla="*/ 67823 w 97268"/>
              <a:gd name="connsiteY419" fmla="*/ 150013 h 198393"/>
              <a:gd name="connsiteX420" fmla="*/ 67006 w 97268"/>
              <a:gd name="connsiteY420" fmla="*/ 148957 h 198393"/>
              <a:gd name="connsiteX421" fmla="*/ 66518 w 97268"/>
              <a:gd name="connsiteY421" fmla="*/ 148557 h 198393"/>
              <a:gd name="connsiteX422" fmla="*/ 65774 w 97268"/>
              <a:gd name="connsiteY422" fmla="*/ 147536 h 198393"/>
              <a:gd name="connsiteX423" fmla="*/ 65425 w 97268"/>
              <a:gd name="connsiteY423" fmla="*/ 147000 h 198393"/>
              <a:gd name="connsiteX424" fmla="*/ 63883 w 97268"/>
              <a:gd name="connsiteY424" fmla="*/ 144457 h 198393"/>
              <a:gd name="connsiteX425" fmla="*/ 63198 w 97268"/>
              <a:gd name="connsiteY425" fmla="*/ 143397 h 198393"/>
              <a:gd name="connsiteX426" fmla="*/ 62886 w 97268"/>
              <a:gd name="connsiteY426" fmla="*/ 143141 h 198393"/>
              <a:gd name="connsiteX427" fmla="*/ 62541 w 97268"/>
              <a:gd name="connsiteY427" fmla="*/ 142738 h 198393"/>
              <a:gd name="connsiteX428" fmla="*/ 62674 w 97268"/>
              <a:gd name="connsiteY428" fmla="*/ 142310 h 198393"/>
              <a:gd name="connsiteX429" fmla="*/ 62842 w 97268"/>
              <a:gd name="connsiteY429" fmla="*/ 141695 h 198393"/>
              <a:gd name="connsiteX430" fmla="*/ 62614 w 97268"/>
              <a:gd name="connsiteY430" fmla="*/ 141224 h 198393"/>
              <a:gd name="connsiteX431" fmla="*/ 62462 w 97268"/>
              <a:gd name="connsiteY431" fmla="*/ 140995 h 198393"/>
              <a:gd name="connsiteX432" fmla="*/ 62759 w 97268"/>
              <a:gd name="connsiteY432" fmla="*/ 139540 h 198393"/>
              <a:gd name="connsiteX433" fmla="*/ 63106 w 97268"/>
              <a:gd name="connsiteY433" fmla="*/ 139035 h 198393"/>
              <a:gd name="connsiteX434" fmla="*/ 63536 w 97268"/>
              <a:gd name="connsiteY434" fmla="*/ 138316 h 198393"/>
              <a:gd name="connsiteX435" fmla="*/ 64048 w 97268"/>
              <a:gd name="connsiteY435" fmla="*/ 137402 h 198393"/>
              <a:gd name="connsiteX436" fmla="*/ 64627 w 97268"/>
              <a:gd name="connsiteY436" fmla="*/ 136342 h 198393"/>
              <a:gd name="connsiteX437" fmla="*/ 64276 w 97268"/>
              <a:gd name="connsiteY437" fmla="*/ 135713 h 198393"/>
              <a:gd name="connsiteX438" fmla="*/ 64031 w 97268"/>
              <a:gd name="connsiteY438" fmla="*/ 135486 h 198393"/>
              <a:gd name="connsiteX439" fmla="*/ 63885 w 97268"/>
              <a:gd name="connsiteY439" fmla="*/ 134790 h 198393"/>
              <a:gd name="connsiteX440" fmla="*/ 64089 w 97268"/>
              <a:gd name="connsiteY440" fmla="*/ 133070 h 198393"/>
              <a:gd name="connsiteX441" fmla="*/ 65167 w 97268"/>
              <a:gd name="connsiteY441" fmla="*/ 131757 h 198393"/>
              <a:gd name="connsiteX442" fmla="*/ 65766 w 97268"/>
              <a:gd name="connsiteY442" fmla="*/ 131297 h 198393"/>
              <a:gd name="connsiteX443" fmla="*/ 66080 w 97268"/>
              <a:gd name="connsiteY443" fmla="*/ 130969 h 198393"/>
              <a:gd name="connsiteX444" fmla="*/ 66782 w 97268"/>
              <a:gd name="connsiteY444" fmla="*/ 130287 h 198393"/>
              <a:gd name="connsiteX445" fmla="*/ 67283 w 97268"/>
              <a:gd name="connsiteY445" fmla="*/ 129795 h 198393"/>
              <a:gd name="connsiteX446" fmla="*/ 67727 w 97268"/>
              <a:gd name="connsiteY446" fmla="*/ 129354 h 198393"/>
              <a:gd name="connsiteX447" fmla="*/ 68839 w 97268"/>
              <a:gd name="connsiteY447" fmla="*/ 128808 h 198393"/>
              <a:gd name="connsiteX448" fmla="*/ 68904 w 97268"/>
              <a:gd name="connsiteY448" fmla="*/ 128798 h 198393"/>
              <a:gd name="connsiteX449" fmla="*/ 69290 w 97268"/>
              <a:gd name="connsiteY449" fmla="*/ 128669 h 198393"/>
              <a:gd name="connsiteX450" fmla="*/ 69571 w 97268"/>
              <a:gd name="connsiteY450" fmla="*/ 128027 h 198393"/>
              <a:gd name="connsiteX451" fmla="*/ 69712 w 97268"/>
              <a:gd name="connsiteY451" fmla="*/ 127568 h 198393"/>
              <a:gd name="connsiteX452" fmla="*/ 70157 w 97268"/>
              <a:gd name="connsiteY452" fmla="*/ 127356 h 198393"/>
              <a:gd name="connsiteX453" fmla="*/ 70689 w 97268"/>
              <a:gd name="connsiteY453" fmla="*/ 127106 h 198393"/>
              <a:gd name="connsiteX454" fmla="*/ 70618 w 97268"/>
              <a:gd name="connsiteY454" fmla="*/ 125691 h 198393"/>
              <a:gd name="connsiteX455" fmla="*/ 70460 w 97268"/>
              <a:gd name="connsiteY455" fmla="*/ 125194 h 198393"/>
              <a:gd name="connsiteX456" fmla="*/ 70680 w 97268"/>
              <a:gd name="connsiteY456" fmla="*/ 124719 h 198393"/>
              <a:gd name="connsiteX457" fmla="*/ 72704 w 97268"/>
              <a:gd name="connsiteY457" fmla="*/ 121745 h 198393"/>
              <a:gd name="connsiteX458" fmla="*/ 72689 w 97268"/>
              <a:gd name="connsiteY458" fmla="*/ 119289 h 198393"/>
              <a:gd name="connsiteX459" fmla="*/ 71301 w 97268"/>
              <a:gd name="connsiteY459" fmla="*/ 117602 h 198393"/>
              <a:gd name="connsiteX460" fmla="*/ 70967 w 97268"/>
              <a:gd name="connsiteY460" fmla="*/ 117409 h 198393"/>
              <a:gd name="connsiteX461" fmla="*/ 70127 w 97268"/>
              <a:gd name="connsiteY461" fmla="*/ 117573 h 198393"/>
              <a:gd name="connsiteX462" fmla="*/ 69810 w 97268"/>
              <a:gd name="connsiteY462" fmla="*/ 117681 h 198393"/>
              <a:gd name="connsiteX463" fmla="*/ 68180 w 97268"/>
              <a:gd name="connsiteY463" fmla="*/ 117760 h 198393"/>
              <a:gd name="connsiteX464" fmla="*/ 67634 w 97268"/>
              <a:gd name="connsiteY464" fmla="*/ 117328 h 198393"/>
              <a:gd name="connsiteX465" fmla="*/ 67694 w 97268"/>
              <a:gd name="connsiteY465" fmla="*/ 116353 h 198393"/>
              <a:gd name="connsiteX466" fmla="*/ 67902 w 97268"/>
              <a:gd name="connsiteY466" fmla="*/ 115676 h 198393"/>
              <a:gd name="connsiteX467" fmla="*/ 67156 w 97268"/>
              <a:gd name="connsiteY467" fmla="*/ 114977 h 198393"/>
              <a:gd name="connsiteX468" fmla="*/ 66797 w 97268"/>
              <a:gd name="connsiteY468" fmla="*/ 114913 h 198393"/>
              <a:gd name="connsiteX469" fmla="*/ 65606 w 97268"/>
              <a:gd name="connsiteY469" fmla="*/ 114418 h 198393"/>
              <a:gd name="connsiteX470" fmla="*/ 64617 w 97268"/>
              <a:gd name="connsiteY470" fmla="*/ 112540 h 198393"/>
              <a:gd name="connsiteX471" fmla="*/ 64702 w 97268"/>
              <a:gd name="connsiteY471" fmla="*/ 112212 h 198393"/>
              <a:gd name="connsiteX472" fmla="*/ 64806 w 97268"/>
              <a:gd name="connsiteY472" fmla="*/ 111755 h 198393"/>
              <a:gd name="connsiteX473" fmla="*/ 64074 w 97268"/>
              <a:gd name="connsiteY473" fmla="*/ 110138 h 198393"/>
              <a:gd name="connsiteX474" fmla="*/ 63676 w 97268"/>
              <a:gd name="connsiteY474" fmla="*/ 109766 h 198393"/>
              <a:gd name="connsiteX475" fmla="*/ 62890 w 97268"/>
              <a:gd name="connsiteY475" fmla="*/ 108920 h 198393"/>
              <a:gd name="connsiteX476" fmla="*/ 62799 w 97268"/>
              <a:gd name="connsiteY476" fmla="*/ 105706 h 198393"/>
              <a:gd name="connsiteX477" fmla="*/ 62634 w 97268"/>
              <a:gd name="connsiteY477" fmla="*/ 103806 h 198393"/>
              <a:gd name="connsiteX478" fmla="*/ 62022 w 97268"/>
              <a:gd name="connsiteY478" fmla="*/ 103543 h 198393"/>
              <a:gd name="connsiteX479" fmla="*/ 61914 w 97268"/>
              <a:gd name="connsiteY479" fmla="*/ 103514 h 198393"/>
              <a:gd name="connsiteX480" fmla="*/ 60498 w 97268"/>
              <a:gd name="connsiteY480" fmla="*/ 102483 h 198393"/>
              <a:gd name="connsiteX481" fmla="*/ 60405 w 97268"/>
              <a:gd name="connsiteY481" fmla="*/ 102076 h 198393"/>
              <a:gd name="connsiteX482" fmla="*/ 60287 w 97268"/>
              <a:gd name="connsiteY482" fmla="*/ 101627 h 198393"/>
              <a:gd name="connsiteX483" fmla="*/ 59574 w 97268"/>
              <a:gd name="connsiteY483" fmla="*/ 101434 h 198393"/>
              <a:gd name="connsiteX484" fmla="*/ 59341 w 97268"/>
              <a:gd name="connsiteY484" fmla="*/ 101434 h 198393"/>
              <a:gd name="connsiteX485" fmla="*/ 59306 w 97268"/>
              <a:gd name="connsiteY485" fmla="*/ 101434 h 198393"/>
              <a:gd name="connsiteX486" fmla="*/ 59277 w 97268"/>
              <a:gd name="connsiteY486" fmla="*/ 101450 h 198393"/>
              <a:gd name="connsiteX487" fmla="*/ 59056 w 97268"/>
              <a:gd name="connsiteY487" fmla="*/ 101450 h 198393"/>
              <a:gd name="connsiteX488" fmla="*/ 58500 w 97268"/>
              <a:gd name="connsiteY488" fmla="*/ 100577 h 198393"/>
              <a:gd name="connsiteX489" fmla="*/ 57789 w 97268"/>
              <a:gd name="connsiteY489" fmla="*/ 99860 h 198393"/>
              <a:gd name="connsiteX490" fmla="*/ 57431 w 97268"/>
              <a:gd name="connsiteY490" fmla="*/ 99624 h 198393"/>
              <a:gd name="connsiteX491" fmla="*/ 56594 w 97268"/>
              <a:gd name="connsiteY491" fmla="*/ 98502 h 198393"/>
              <a:gd name="connsiteX492" fmla="*/ 56313 w 97268"/>
              <a:gd name="connsiteY492" fmla="*/ 97864 h 198393"/>
              <a:gd name="connsiteX493" fmla="*/ 56048 w 97268"/>
              <a:gd name="connsiteY493" fmla="*/ 97263 h 198393"/>
              <a:gd name="connsiteX494" fmla="*/ 56074 w 97268"/>
              <a:gd name="connsiteY494" fmla="*/ 96924 h 198393"/>
              <a:gd name="connsiteX495" fmla="*/ 59125 w 97268"/>
              <a:gd name="connsiteY495" fmla="*/ 97074 h 198393"/>
              <a:gd name="connsiteX496" fmla="*/ 60459 w 97268"/>
              <a:gd name="connsiteY496" fmla="*/ 97425 h 198393"/>
              <a:gd name="connsiteX497" fmla="*/ 63112 w 97268"/>
              <a:gd name="connsiteY497" fmla="*/ 97215 h 198393"/>
              <a:gd name="connsiteX498" fmla="*/ 63476 w 97268"/>
              <a:gd name="connsiteY498" fmla="*/ 97022 h 198393"/>
              <a:gd name="connsiteX499" fmla="*/ 64149 w 97268"/>
              <a:gd name="connsiteY499" fmla="*/ 96721 h 198393"/>
              <a:gd name="connsiteX500" fmla="*/ 65539 w 97268"/>
              <a:gd name="connsiteY500" fmla="*/ 96794 h 198393"/>
              <a:gd name="connsiteX501" fmla="*/ 65731 w 97268"/>
              <a:gd name="connsiteY501" fmla="*/ 96833 h 198393"/>
              <a:gd name="connsiteX502" fmla="*/ 70447 w 97268"/>
              <a:gd name="connsiteY502" fmla="*/ 96694 h 198393"/>
              <a:gd name="connsiteX503" fmla="*/ 71191 w 97268"/>
              <a:gd name="connsiteY503" fmla="*/ 96359 h 198393"/>
              <a:gd name="connsiteX504" fmla="*/ 71640 w 97268"/>
              <a:gd name="connsiteY504" fmla="*/ 95640 h 198393"/>
              <a:gd name="connsiteX505" fmla="*/ 72513 w 97268"/>
              <a:gd name="connsiteY505" fmla="*/ 91910 h 198393"/>
              <a:gd name="connsiteX506" fmla="*/ 72498 w 97268"/>
              <a:gd name="connsiteY506" fmla="*/ 91699 h 198393"/>
              <a:gd name="connsiteX507" fmla="*/ 72602 w 97268"/>
              <a:gd name="connsiteY507" fmla="*/ 90676 h 198393"/>
              <a:gd name="connsiteX508" fmla="*/ 72966 w 97268"/>
              <a:gd name="connsiteY508" fmla="*/ 90290 h 198393"/>
              <a:gd name="connsiteX509" fmla="*/ 73352 w 97268"/>
              <a:gd name="connsiteY509" fmla="*/ 89980 h 198393"/>
              <a:gd name="connsiteX510" fmla="*/ 74167 w 97268"/>
              <a:gd name="connsiteY510" fmla="*/ 89271 h 198393"/>
              <a:gd name="connsiteX511" fmla="*/ 74778 w 97268"/>
              <a:gd name="connsiteY511" fmla="*/ 87771 h 198393"/>
              <a:gd name="connsiteX512" fmla="*/ 74728 w 97268"/>
              <a:gd name="connsiteY512" fmla="*/ 87433 h 198393"/>
              <a:gd name="connsiteX513" fmla="*/ 74769 w 97268"/>
              <a:gd name="connsiteY513" fmla="*/ 86707 h 198393"/>
              <a:gd name="connsiteX514" fmla="*/ 74930 w 97268"/>
              <a:gd name="connsiteY514" fmla="*/ 86558 h 198393"/>
              <a:gd name="connsiteX515" fmla="*/ 75100 w 97268"/>
              <a:gd name="connsiteY515" fmla="*/ 86412 h 198393"/>
              <a:gd name="connsiteX516" fmla="*/ 75250 w 97268"/>
              <a:gd name="connsiteY516" fmla="*/ 85236 h 198393"/>
              <a:gd name="connsiteX517" fmla="*/ 75279 w 97268"/>
              <a:gd name="connsiteY517" fmla="*/ 84297 h 198393"/>
              <a:gd name="connsiteX518" fmla="*/ 75495 w 97268"/>
              <a:gd name="connsiteY518" fmla="*/ 84033 h 198393"/>
              <a:gd name="connsiteX519" fmla="*/ 75815 w 97268"/>
              <a:gd name="connsiteY519" fmla="*/ 83549 h 198393"/>
              <a:gd name="connsiteX520" fmla="*/ 75594 w 97268"/>
              <a:gd name="connsiteY520" fmla="*/ 82757 h 198393"/>
              <a:gd name="connsiteX521" fmla="*/ 73953 w 97268"/>
              <a:gd name="connsiteY521" fmla="*/ 80058 h 198393"/>
              <a:gd name="connsiteX522" fmla="*/ 73427 w 97268"/>
              <a:gd name="connsiteY522" fmla="*/ 79468 h 198393"/>
              <a:gd name="connsiteX523" fmla="*/ 72746 w 97268"/>
              <a:gd name="connsiteY523" fmla="*/ 79331 h 198393"/>
              <a:gd name="connsiteX524" fmla="*/ 72415 w 97268"/>
              <a:gd name="connsiteY524" fmla="*/ 79302 h 198393"/>
              <a:gd name="connsiteX525" fmla="*/ 71374 w 97268"/>
              <a:gd name="connsiteY525" fmla="*/ 78146 h 198393"/>
              <a:gd name="connsiteX526" fmla="*/ 71301 w 97268"/>
              <a:gd name="connsiteY526" fmla="*/ 77255 h 198393"/>
              <a:gd name="connsiteX527" fmla="*/ 71254 w 97268"/>
              <a:gd name="connsiteY527" fmla="*/ 75938 h 198393"/>
              <a:gd name="connsiteX528" fmla="*/ 71414 w 97268"/>
              <a:gd name="connsiteY528" fmla="*/ 75391 h 198393"/>
              <a:gd name="connsiteX529" fmla="*/ 71414 w 97268"/>
              <a:gd name="connsiteY529" fmla="*/ 75381 h 198393"/>
              <a:gd name="connsiteX530" fmla="*/ 73429 w 97268"/>
              <a:gd name="connsiteY530" fmla="*/ 74225 h 198393"/>
              <a:gd name="connsiteX531" fmla="*/ 74423 w 97268"/>
              <a:gd name="connsiteY531" fmla="*/ 74059 h 198393"/>
              <a:gd name="connsiteX532" fmla="*/ 75690 w 97268"/>
              <a:gd name="connsiteY532" fmla="*/ 73506 h 198393"/>
              <a:gd name="connsiteX533" fmla="*/ 75958 w 97268"/>
              <a:gd name="connsiteY533" fmla="*/ 72837 h 198393"/>
              <a:gd name="connsiteX534" fmla="*/ 76162 w 97268"/>
              <a:gd name="connsiteY534" fmla="*/ 72282 h 198393"/>
              <a:gd name="connsiteX535" fmla="*/ 76904 w 97268"/>
              <a:gd name="connsiteY535" fmla="*/ 71778 h 198393"/>
              <a:gd name="connsiteX536" fmla="*/ 78073 w 97268"/>
              <a:gd name="connsiteY536" fmla="*/ 70196 h 198393"/>
              <a:gd name="connsiteX537" fmla="*/ 77462 w 97268"/>
              <a:gd name="connsiteY537" fmla="*/ 68916 h 198393"/>
              <a:gd name="connsiteX538" fmla="*/ 77282 w 97268"/>
              <a:gd name="connsiteY538" fmla="*/ 68758 h 198393"/>
              <a:gd name="connsiteX539" fmla="*/ 76527 w 97268"/>
              <a:gd name="connsiteY539" fmla="*/ 66934 h 198393"/>
              <a:gd name="connsiteX540" fmla="*/ 77442 w 97268"/>
              <a:gd name="connsiteY540" fmla="*/ 64515 h 198393"/>
              <a:gd name="connsiteX541" fmla="*/ 77924 w 97268"/>
              <a:gd name="connsiteY541" fmla="*/ 63694 h 198393"/>
              <a:gd name="connsiteX542" fmla="*/ 76785 w 97268"/>
              <a:gd name="connsiteY542" fmla="*/ 61947 h 198393"/>
              <a:gd name="connsiteX543" fmla="*/ 76592 w 97268"/>
              <a:gd name="connsiteY543" fmla="*/ 61496 h 198393"/>
              <a:gd name="connsiteX544" fmla="*/ 77728 w 97268"/>
              <a:gd name="connsiteY544" fmla="*/ 58466 h 198393"/>
              <a:gd name="connsiteX545" fmla="*/ 77837 w 97268"/>
              <a:gd name="connsiteY545" fmla="*/ 57558 h 198393"/>
              <a:gd name="connsiteX546" fmla="*/ 77633 w 97268"/>
              <a:gd name="connsiteY546" fmla="*/ 57405 h 198393"/>
              <a:gd name="connsiteX547" fmla="*/ 76739 w 97268"/>
              <a:gd name="connsiteY547" fmla="*/ 53509 h 198393"/>
              <a:gd name="connsiteX548" fmla="*/ 77186 w 97268"/>
              <a:gd name="connsiteY548" fmla="*/ 51570 h 198393"/>
              <a:gd name="connsiteX549" fmla="*/ 77516 w 97268"/>
              <a:gd name="connsiteY549" fmla="*/ 50321 h 198393"/>
              <a:gd name="connsiteX550" fmla="*/ 77169 w 97268"/>
              <a:gd name="connsiteY550" fmla="*/ 49627 h 198393"/>
              <a:gd name="connsiteX551" fmla="*/ 76230 w 97268"/>
              <a:gd name="connsiteY551" fmla="*/ 48335 h 198393"/>
              <a:gd name="connsiteX552" fmla="*/ 76068 w 97268"/>
              <a:gd name="connsiteY552" fmla="*/ 47757 h 198393"/>
              <a:gd name="connsiteX553" fmla="*/ 75489 w 97268"/>
              <a:gd name="connsiteY553" fmla="*/ 46308 h 198393"/>
              <a:gd name="connsiteX554" fmla="*/ 74742 w 97268"/>
              <a:gd name="connsiteY554" fmla="*/ 45536 h 198393"/>
              <a:gd name="connsiteX555" fmla="*/ 73901 w 97268"/>
              <a:gd name="connsiteY555" fmla="*/ 44563 h 198393"/>
              <a:gd name="connsiteX556" fmla="*/ 73911 w 97268"/>
              <a:gd name="connsiteY556" fmla="*/ 44341 h 198393"/>
              <a:gd name="connsiteX557" fmla="*/ 74088 w 97268"/>
              <a:gd name="connsiteY557" fmla="*/ 44212 h 198393"/>
              <a:gd name="connsiteX558" fmla="*/ 75031 w 97268"/>
              <a:gd name="connsiteY558" fmla="*/ 44081 h 198393"/>
              <a:gd name="connsiteX559" fmla="*/ 76336 w 97268"/>
              <a:gd name="connsiteY559" fmla="*/ 43877 h 198393"/>
              <a:gd name="connsiteX560" fmla="*/ 78597 w 97268"/>
              <a:gd name="connsiteY560" fmla="*/ 42088 h 198393"/>
              <a:gd name="connsiteX561" fmla="*/ 78973 w 97268"/>
              <a:gd name="connsiteY561" fmla="*/ 41037 h 198393"/>
              <a:gd name="connsiteX562" fmla="*/ 78984 w 97268"/>
              <a:gd name="connsiteY562" fmla="*/ 40459 h 198393"/>
              <a:gd name="connsiteX563" fmla="*/ 79274 w 97268"/>
              <a:gd name="connsiteY563" fmla="*/ 39302 h 198393"/>
              <a:gd name="connsiteX564" fmla="*/ 79638 w 97268"/>
              <a:gd name="connsiteY564" fmla="*/ 39013 h 198393"/>
              <a:gd name="connsiteX565" fmla="*/ 79962 w 97268"/>
              <a:gd name="connsiteY565" fmla="*/ 38766 h 198393"/>
              <a:gd name="connsiteX566" fmla="*/ 80818 w 97268"/>
              <a:gd name="connsiteY566" fmla="*/ 37326 h 198393"/>
              <a:gd name="connsiteX567" fmla="*/ 81793 w 97268"/>
              <a:gd name="connsiteY567" fmla="*/ 35865 h 198393"/>
              <a:gd name="connsiteX568" fmla="*/ 83335 w 97268"/>
              <a:gd name="connsiteY568" fmla="*/ 35603 h 198393"/>
              <a:gd name="connsiteX569" fmla="*/ 85176 w 97268"/>
              <a:gd name="connsiteY569" fmla="*/ 35127 h 198393"/>
              <a:gd name="connsiteX570" fmla="*/ 85317 w 97268"/>
              <a:gd name="connsiteY570" fmla="*/ 34978 h 198393"/>
              <a:gd name="connsiteX571" fmla="*/ 85693 w 97268"/>
              <a:gd name="connsiteY571" fmla="*/ 34693 h 198393"/>
              <a:gd name="connsiteX572" fmla="*/ 86030 w 97268"/>
              <a:gd name="connsiteY572" fmla="*/ 34737 h 198393"/>
              <a:gd name="connsiteX573" fmla="*/ 86888 w 97268"/>
              <a:gd name="connsiteY573" fmla="*/ 34493 h 198393"/>
              <a:gd name="connsiteX574" fmla="*/ 88584 w 97268"/>
              <a:gd name="connsiteY574" fmla="*/ 32476 h 198393"/>
              <a:gd name="connsiteX575" fmla="*/ 88901 w 97268"/>
              <a:gd name="connsiteY575" fmla="*/ 32091 h 198393"/>
              <a:gd name="connsiteX576" fmla="*/ 89814 w 97268"/>
              <a:gd name="connsiteY576" fmla="*/ 30483 h 198393"/>
              <a:gd name="connsiteX577" fmla="*/ 90113 w 97268"/>
              <a:gd name="connsiteY577" fmla="*/ 30174 h 198393"/>
              <a:gd name="connsiteX578" fmla="*/ 91062 w 97268"/>
              <a:gd name="connsiteY578" fmla="*/ 30138 h 198393"/>
              <a:gd name="connsiteX579" fmla="*/ 91598 w 97268"/>
              <a:gd name="connsiteY579" fmla="*/ 30080 h 198393"/>
              <a:gd name="connsiteX580" fmla="*/ 91900 w 97268"/>
              <a:gd name="connsiteY580" fmla="*/ 29552 h 198393"/>
              <a:gd name="connsiteX581" fmla="*/ 95389 w 97268"/>
              <a:gd name="connsiteY581" fmla="*/ 22936 h 198393"/>
              <a:gd name="connsiteX582" fmla="*/ 95457 w 97268"/>
              <a:gd name="connsiteY582" fmla="*/ 22059 h 1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Lst>
            <a:rect l="l" t="t" r="r" b="b"/>
            <a:pathLst>
              <a:path w="97268" h="198393">
                <a:moveTo>
                  <a:pt x="95457" y="22059"/>
                </a:moveTo>
                <a:cubicBezTo>
                  <a:pt x="94996" y="21361"/>
                  <a:pt x="94476" y="20571"/>
                  <a:pt x="93693" y="20075"/>
                </a:cubicBezTo>
                <a:cubicBezTo>
                  <a:pt x="92430" y="19273"/>
                  <a:pt x="91038" y="18491"/>
                  <a:pt x="89423" y="18180"/>
                </a:cubicBezTo>
                <a:cubicBezTo>
                  <a:pt x="88459" y="17987"/>
                  <a:pt x="87902" y="18331"/>
                  <a:pt x="87449" y="18599"/>
                </a:cubicBezTo>
                <a:cubicBezTo>
                  <a:pt x="87081" y="18820"/>
                  <a:pt x="86788" y="18984"/>
                  <a:pt x="86375" y="18892"/>
                </a:cubicBezTo>
                <a:cubicBezTo>
                  <a:pt x="85481" y="18676"/>
                  <a:pt x="85411" y="18030"/>
                  <a:pt x="85332" y="17278"/>
                </a:cubicBezTo>
                <a:cubicBezTo>
                  <a:pt x="85315" y="17110"/>
                  <a:pt x="85296" y="16943"/>
                  <a:pt x="85269" y="16775"/>
                </a:cubicBezTo>
                <a:cubicBezTo>
                  <a:pt x="85236" y="16611"/>
                  <a:pt x="85145" y="16465"/>
                  <a:pt x="85010" y="16366"/>
                </a:cubicBezTo>
                <a:cubicBezTo>
                  <a:pt x="84945" y="16312"/>
                  <a:pt x="84889" y="16247"/>
                  <a:pt x="84845" y="16173"/>
                </a:cubicBezTo>
                <a:cubicBezTo>
                  <a:pt x="84777" y="15950"/>
                  <a:pt x="84764" y="15714"/>
                  <a:pt x="84802" y="15483"/>
                </a:cubicBezTo>
                <a:cubicBezTo>
                  <a:pt x="84839" y="15187"/>
                  <a:pt x="84897" y="14894"/>
                  <a:pt x="84976" y="14606"/>
                </a:cubicBezTo>
                <a:cubicBezTo>
                  <a:pt x="85014" y="14446"/>
                  <a:pt x="85055" y="14288"/>
                  <a:pt x="85086" y="14132"/>
                </a:cubicBezTo>
                <a:cubicBezTo>
                  <a:pt x="85232" y="13303"/>
                  <a:pt x="85535" y="12510"/>
                  <a:pt x="85976" y="11794"/>
                </a:cubicBezTo>
                <a:cubicBezTo>
                  <a:pt x="86096" y="11621"/>
                  <a:pt x="86173" y="11423"/>
                  <a:pt x="86200" y="11215"/>
                </a:cubicBezTo>
                <a:cubicBezTo>
                  <a:pt x="86263" y="10575"/>
                  <a:pt x="85716" y="10456"/>
                  <a:pt x="85319" y="10369"/>
                </a:cubicBezTo>
                <a:cubicBezTo>
                  <a:pt x="84958" y="10288"/>
                  <a:pt x="84741" y="10228"/>
                  <a:pt x="84714" y="10022"/>
                </a:cubicBezTo>
                <a:cubicBezTo>
                  <a:pt x="84714" y="9753"/>
                  <a:pt x="84779" y="9488"/>
                  <a:pt x="84906" y="9251"/>
                </a:cubicBezTo>
                <a:cubicBezTo>
                  <a:pt x="84949" y="9147"/>
                  <a:pt x="84993" y="9043"/>
                  <a:pt x="85030" y="8939"/>
                </a:cubicBezTo>
                <a:cubicBezTo>
                  <a:pt x="85192" y="8471"/>
                  <a:pt x="85132" y="7956"/>
                  <a:pt x="84870" y="7537"/>
                </a:cubicBezTo>
                <a:cubicBezTo>
                  <a:pt x="84694" y="7273"/>
                  <a:pt x="84397" y="7114"/>
                  <a:pt x="84079" y="7113"/>
                </a:cubicBezTo>
                <a:cubicBezTo>
                  <a:pt x="83715" y="7113"/>
                  <a:pt x="83468" y="7364"/>
                  <a:pt x="83239" y="7616"/>
                </a:cubicBezTo>
                <a:cubicBezTo>
                  <a:pt x="83087" y="7816"/>
                  <a:pt x="82888" y="7975"/>
                  <a:pt x="82661" y="8081"/>
                </a:cubicBezTo>
                <a:cubicBezTo>
                  <a:pt x="81917" y="8339"/>
                  <a:pt x="80384" y="8466"/>
                  <a:pt x="79555" y="8027"/>
                </a:cubicBezTo>
                <a:cubicBezTo>
                  <a:pt x="79291" y="7902"/>
                  <a:pt x="79092" y="7669"/>
                  <a:pt x="79011" y="7387"/>
                </a:cubicBezTo>
                <a:cubicBezTo>
                  <a:pt x="78902" y="6965"/>
                  <a:pt x="78711" y="6446"/>
                  <a:pt x="78213" y="6198"/>
                </a:cubicBezTo>
                <a:cubicBezTo>
                  <a:pt x="77976" y="6073"/>
                  <a:pt x="77695" y="6066"/>
                  <a:pt x="77452" y="6176"/>
                </a:cubicBezTo>
                <a:cubicBezTo>
                  <a:pt x="77113" y="6338"/>
                  <a:pt x="77028" y="6652"/>
                  <a:pt x="76953" y="6928"/>
                </a:cubicBezTo>
                <a:cubicBezTo>
                  <a:pt x="76926" y="7049"/>
                  <a:pt x="76885" y="7166"/>
                  <a:pt x="76833" y="7279"/>
                </a:cubicBezTo>
                <a:cubicBezTo>
                  <a:pt x="76594" y="7763"/>
                  <a:pt x="75971" y="7900"/>
                  <a:pt x="75333" y="7979"/>
                </a:cubicBezTo>
                <a:cubicBezTo>
                  <a:pt x="74795" y="8044"/>
                  <a:pt x="74236" y="8110"/>
                  <a:pt x="73745" y="7823"/>
                </a:cubicBezTo>
                <a:cubicBezTo>
                  <a:pt x="73541" y="7699"/>
                  <a:pt x="73392" y="7501"/>
                  <a:pt x="73332" y="7269"/>
                </a:cubicBezTo>
                <a:cubicBezTo>
                  <a:pt x="73294" y="7093"/>
                  <a:pt x="73176" y="6945"/>
                  <a:pt x="73012" y="6868"/>
                </a:cubicBezTo>
                <a:cubicBezTo>
                  <a:pt x="72663" y="6712"/>
                  <a:pt x="72207" y="6924"/>
                  <a:pt x="72077" y="6992"/>
                </a:cubicBezTo>
                <a:cubicBezTo>
                  <a:pt x="71904" y="7088"/>
                  <a:pt x="71740" y="7199"/>
                  <a:pt x="71586" y="7325"/>
                </a:cubicBezTo>
                <a:cubicBezTo>
                  <a:pt x="71474" y="7416"/>
                  <a:pt x="71358" y="7501"/>
                  <a:pt x="71237" y="7578"/>
                </a:cubicBezTo>
                <a:cubicBezTo>
                  <a:pt x="70776" y="7861"/>
                  <a:pt x="69822" y="7828"/>
                  <a:pt x="69438" y="7400"/>
                </a:cubicBezTo>
                <a:cubicBezTo>
                  <a:pt x="69365" y="7319"/>
                  <a:pt x="69296" y="7229"/>
                  <a:pt x="69224" y="7136"/>
                </a:cubicBezTo>
                <a:cubicBezTo>
                  <a:pt x="69049" y="6859"/>
                  <a:pt x="68800" y="6634"/>
                  <a:pt x="68507" y="6487"/>
                </a:cubicBezTo>
                <a:cubicBezTo>
                  <a:pt x="67964" y="6274"/>
                  <a:pt x="67355" y="6300"/>
                  <a:pt x="66830" y="6560"/>
                </a:cubicBezTo>
                <a:cubicBezTo>
                  <a:pt x="66647" y="6634"/>
                  <a:pt x="66493" y="6763"/>
                  <a:pt x="66385" y="6928"/>
                </a:cubicBezTo>
                <a:cubicBezTo>
                  <a:pt x="66231" y="7204"/>
                  <a:pt x="66304" y="7520"/>
                  <a:pt x="66366" y="7801"/>
                </a:cubicBezTo>
                <a:lnTo>
                  <a:pt x="66366" y="7832"/>
                </a:lnTo>
                <a:cubicBezTo>
                  <a:pt x="66558" y="8669"/>
                  <a:pt x="66504" y="9374"/>
                  <a:pt x="66211" y="9908"/>
                </a:cubicBezTo>
                <a:cubicBezTo>
                  <a:pt x="65872" y="10529"/>
                  <a:pt x="65192" y="10999"/>
                  <a:pt x="64035" y="11426"/>
                </a:cubicBezTo>
                <a:cubicBezTo>
                  <a:pt x="63272" y="11706"/>
                  <a:pt x="62474" y="11882"/>
                  <a:pt x="61664" y="11948"/>
                </a:cubicBezTo>
                <a:lnTo>
                  <a:pt x="61654" y="11948"/>
                </a:lnTo>
                <a:cubicBezTo>
                  <a:pt x="61392" y="11957"/>
                  <a:pt x="61132" y="12005"/>
                  <a:pt x="60883" y="12093"/>
                </a:cubicBezTo>
                <a:cubicBezTo>
                  <a:pt x="60683" y="12182"/>
                  <a:pt x="60494" y="12297"/>
                  <a:pt x="60322" y="12436"/>
                </a:cubicBezTo>
                <a:cubicBezTo>
                  <a:pt x="60214" y="12518"/>
                  <a:pt x="60102" y="12594"/>
                  <a:pt x="59985" y="12663"/>
                </a:cubicBezTo>
                <a:cubicBezTo>
                  <a:pt x="59740" y="12806"/>
                  <a:pt x="59545" y="12856"/>
                  <a:pt x="59407" y="12806"/>
                </a:cubicBezTo>
                <a:cubicBezTo>
                  <a:pt x="59214" y="12740"/>
                  <a:pt x="59102" y="12466"/>
                  <a:pt x="58984" y="12177"/>
                </a:cubicBezTo>
                <a:cubicBezTo>
                  <a:pt x="58892" y="11870"/>
                  <a:pt x="58718" y="11593"/>
                  <a:pt x="58485" y="11373"/>
                </a:cubicBezTo>
                <a:cubicBezTo>
                  <a:pt x="58038" y="11026"/>
                  <a:pt x="57425" y="10982"/>
                  <a:pt x="56931" y="11262"/>
                </a:cubicBezTo>
                <a:cubicBezTo>
                  <a:pt x="56775" y="11365"/>
                  <a:pt x="56633" y="11488"/>
                  <a:pt x="56507" y="11628"/>
                </a:cubicBezTo>
                <a:cubicBezTo>
                  <a:pt x="56419" y="11721"/>
                  <a:pt x="56326" y="11810"/>
                  <a:pt x="56228" y="11892"/>
                </a:cubicBezTo>
                <a:cubicBezTo>
                  <a:pt x="55728" y="12278"/>
                  <a:pt x="55430" y="12278"/>
                  <a:pt x="54838" y="12289"/>
                </a:cubicBezTo>
                <a:lnTo>
                  <a:pt x="54645" y="12289"/>
                </a:lnTo>
                <a:cubicBezTo>
                  <a:pt x="54468" y="12298"/>
                  <a:pt x="54304" y="12202"/>
                  <a:pt x="54223" y="12044"/>
                </a:cubicBezTo>
                <a:cubicBezTo>
                  <a:pt x="54105" y="11796"/>
                  <a:pt x="54184" y="11609"/>
                  <a:pt x="54273" y="11393"/>
                </a:cubicBezTo>
                <a:cubicBezTo>
                  <a:pt x="54375" y="11142"/>
                  <a:pt x="54495" y="10857"/>
                  <a:pt x="54292" y="10479"/>
                </a:cubicBezTo>
                <a:cubicBezTo>
                  <a:pt x="54134" y="10184"/>
                  <a:pt x="53797" y="10033"/>
                  <a:pt x="53471" y="10111"/>
                </a:cubicBezTo>
                <a:cubicBezTo>
                  <a:pt x="53120" y="10196"/>
                  <a:pt x="52455" y="10290"/>
                  <a:pt x="51964" y="9970"/>
                </a:cubicBezTo>
                <a:cubicBezTo>
                  <a:pt x="51900" y="9930"/>
                  <a:pt x="51842" y="9883"/>
                  <a:pt x="51771" y="9837"/>
                </a:cubicBezTo>
                <a:cubicBezTo>
                  <a:pt x="51495" y="9553"/>
                  <a:pt x="51075" y="9459"/>
                  <a:pt x="50705" y="9600"/>
                </a:cubicBezTo>
                <a:cubicBezTo>
                  <a:pt x="50427" y="9660"/>
                  <a:pt x="50157" y="9723"/>
                  <a:pt x="49886" y="9793"/>
                </a:cubicBezTo>
                <a:cubicBezTo>
                  <a:pt x="49182" y="9957"/>
                  <a:pt x="48521" y="10109"/>
                  <a:pt x="47817" y="10209"/>
                </a:cubicBezTo>
                <a:cubicBezTo>
                  <a:pt x="47173" y="10298"/>
                  <a:pt x="46896" y="10653"/>
                  <a:pt x="46574" y="11065"/>
                </a:cubicBezTo>
                <a:cubicBezTo>
                  <a:pt x="46504" y="11152"/>
                  <a:pt x="46435" y="11244"/>
                  <a:pt x="46358" y="11337"/>
                </a:cubicBezTo>
                <a:cubicBezTo>
                  <a:pt x="46232" y="11481"/>
                  <a:pt x="46103" y="11613"/>
                  <a:pt x="45972" y="11601"/>
                </a:cubicBezTo>
                <a:cubicBezTo>
                  <a:pt x="45841" y="11589"/>
                  <a:pt x="45731" y="11422"/>
                  <a:pt x="45718" y="11273"/>
                </a:cubicBezTo>
                <a:cubicBezTo>
                  <a:pt x="45714" y="11128"/>
                  <a:pt x="45731" y="10983"/>
                  <a:pt x="45774" y="10843"/>
                </a:cubicBezTo>
                <a:cubicBezTo>
                  <a:pt x="45785" y="10795"/>
                  <a:pt x="45797" y="10747"/>
                  <a:pt x="45806" y="10699"/>
                </a:cubicBezTo>
                <a:cubicBezTo>
                  <a:pt x="45885" y="10136"/>
                  <a:pt x="45866" y="9564"/>
                  <a:pt x="45751" y="9008"/>
                </a:cubicBezTo>
                <a:cubicBezTo>
                  <a:pt x="45691" y="8802"/>
                  <a:pt x="45502" y="8661"/>
                  <a:pt x="45288" y="8661"/>
                </a:cubicBezTo>
                <a:cubicBezTo>
                  <a:pt x="45068" y="8653"/>
                  <a:pt x="44870" y="8791"/>
                  <a:pt x="44800" y="8999"/>
                </a:cubicBezTo>
                <a:cubicBezTo>
                  <a:pt x="44752" y="9155"/>
                  <a:pt x="44715" y="9315"/>
                  <a:pt x="44688" y="9477"/>
                </a:cubicBezTo>
                <a:cubicBezTo>
                  <a:pt x="44621" y="9822"/>
                  <a:pt x="44528" y="10292"/>
                  <a:pt x="44382" y="10413"/>
                </a:cubicBezTo>
                <a:cubicBezTo>
                  <a:pt x="44189" y="10570"/>
                  <a:pt x="43912" y="10568"/>
                  <a:pt x="43611" y="10564"/>
                </a:cubicBezTo>
                <a:cubicBezTo>
                  <a:pt x="43283" y="10564"/>
                  <a:pt x="42946" y="10552"/>
                  <a:pt x="42684" y="10772"/>
                </a:cubicBezTo>
                <a:lnTo>
                  <a:pt x="42639" y="10809"/>
                </a:lnTo>
                <a:lnTo>
                  <a:pt x="42639" y="10866"/>
                </a:lnTo>
                <a:cubicBezTo>
                  <a:pt x="42657" y="11547"/>
                  <a:pt x="42165" y="12112"/>
                  <a:pt x="41697" y="12409"/>
                </a:cubicBezTo>
                <a:cubicBezTo>
                  <a:pt x="41141" y="12771"/>
                  <a:pt x="40453" y="12933"/>
                  <a:pt x="39846" y="13079"/>
                </a:cubicBezTo>
                <a:cubicBezTo>
                  <a:pt x="39412" y="13184"/>
                  <a:pt x="38919" y="13301"/>
                  <a:pt x="38454" y="13211"/>
                </a:cubicBezTo>
                <a:cubicBezTo>
                  <a:pt x="38047" y="13130"/>
                  <a:pt x="37608" y="12825"/>
                  <a:pt x="37565" y="12380"/>
                </a:cubicBezTo>
                <a:cubicBezTo>
                  <a:pt x="37558" y="12263"/>
                  <a:pt x="37564" y="12145"/>
                  <a:pt x="37583" y="12029"/>
                </a:cubicBezTo>
                <a:cubicBezTo>
                  <a:pt x="37606" y="11875"/>
                  <a:pt x="37606" y="11720"/>
                  <a:pt x="37583" y="11566"/>
                </a:cubicBezTo>
                <a:cubicBezTo>
                  <a:pt x="37510" y="11129"/>
                  <a:pt x="37155" y="10872"/>
                  <a:pt x="36812" y="10626"/>
                </a:cubicBezTo>
                <a:cubicBezTo>
                  <a:pt x="36565" y="10473"/>
                  <a:pt x="36351" y="10271"/>
                  <a:pt x="36185" y="10034"/>
                </a:cubicBezTo>
                <a:cubicBezTo>
                  <a:pt x="35950" y="9631"/>
                  <a:pt x="36025" y="9093"/>
                  <a:pt x="36418" y="8341"/>
                </a:cubicBezTo>
                <a:cubicBezTo>
                  <a:pt x="36748" y="7711"/>
                  <a:pt x="37218" y="6919"/>
                  <a:pt x="37941" y="6402"/>
                </a:cubicBezTo>
                <a:cubicBezTo>
                  <a:pt x="38132" y="6270"/>
                  <a:pt x="38331" y="6149"/>
                  <a:pt x="38535" y="6038"/>
                </a:cubicBezTo>
                <a:cubicBezTo>
                  <a:pt x="38824" y="5886"/>
                  <a:pt x="39096" y="5707"/>
                  <a:pt x="39351" y="5504"/>
                </a:cubicBezTo>
                <a:cubicBezTo>
                  <a:pt x="39794" y="5118"/>
                  <a:pt x="40137" y="4484"/>
                  <a:pt x="39902" y="3902"/>
                </a:cubicBezTo>
                <a:cubicBezTo>
                  <a:pt x="39815" y="3712"/>
                  <a:pt x="39703" y="3535"/>
                  <a:pt x="39566" y="3377"/>
                </a:cubicBezTo>
                <a:cubicBezTo>
                  <a:pt x="39430" y="3227"/>
                  <a:pt x="39324" y="3051"/>
                  <a:pt x="39256" y="2859"/>
                </a:cubicBezTo>
                <a:cubicBezTo>
                  <a:pt x="39200" y="2643"/>
                  <a:pt x="39000" y="2496"/>
                  <a:pt x="38776" y="2510"/>
                </a:cubicBezTo>
                <a:cubicBezTo>
                  <a:pt x="38254" y="2519"/>
                  <a:pt x="37733" y="2603"/>
                  <a:pt x="37234" y="2759"/>
                </a:cubicBezTo>
                <a:cubicBezTo>
                  <a:pt x="37182" y="2776"/>
                  <a:pt x="37126" y="2769"/>
                  <a:pt x="37080" y="2739"/>
                </a:cubicBezTo>
                <a:cubicBezTo>
                  <a:pt x="37035" y="2713"/>
                  <a:pt x="37005" y="2666"/>
                  <a:pt x="37001" y="2614"/>
                </a:cubicBezTo>
                <a:lnTo>
                  <a:pt x="36719" y="252"/>
                </a:lnTo>
                <a:cubicBezTo>
                  <a:pt x="36702" y="133"/>
                  <a:pt x="36631" y="28"/>
                  <a:pt x="36526" y="-31"/>
                </a:cubicBezTo>
                <a:cubicBezTo>
                  <a:pt x="36422" y="-94"/>
                  <a:pt x="36295" y="-103"/>
                  <a:pt x="36183" y="-54"/>
                </a:cubicBezTo>
                <a:cubicBezTo>
                  <a:pt x="34948" y="470"/>
                  <a:pt x="33758" y="1094"/>
                  <a:pt x="32625" y="1812"/>
                </a:cubicBezTo>
                <a:cubicBezTo>
                  <a:pt x="32532" y="1873"/>
                  <a:pt x="32447" y="1944"/>
                  <a:pt x="32372" y="2024"/>
                </a:cubicBezTo>
                <a:cubicBezTo>
                  <a:pt x="32303" y="2098"/>
                  <a:pt x="32224" y="2163"/>
                  <a:pt x="32137" y="2217"/>
                </a:cubicBezTo>
                <a:cubicBezTo>
                  <a:pt x="31877" y="2324"/>
                  <a:pt x="31595" y="2372"/>
                  <a:pt x="31314" y="2356"/>
                </a:cubicBezTo>
                <a:lnTo>
                  <a:pt x="27572" y="2417"/>
                </a:lnTo>
                <a:cubicBezTo>
                  <a:pt x="27376" y="2403"/>
                  <a:pt x="27181" y="2447"/>
                  <a:pt x="27009" y="2543"/>
                </a:cubicBezTo>
                <a:cubicBezTo>
                  <a:pt x="26892" y="2653"/>
                  <a:pt x="26807" y="2796"/>
                  <a:pt x="26766" y="2953"/>
                </a:cubicBezTo>
                <a:cubicBezTo>
                  <a:pt x="26741" y="3032"/>
                  <a:pt x="26709" y="3108"/>
                  <a:pt x="26668" y="3179"/>
                </a:cubicBezTo>
                <a:cubicBezTo>
                  <a:pt x="26369" y="3564"/>
                  <a:pt x="25855" y="3543"/>
                  <a:pt x="25319" y="3524"/>
                </a:cubicBezTo>
                <a:cubicBezTo>
                  <a:pt x="25147" y="3524"/>
                  <a:pt x="24974" y="3512"/>
                  <a:pt x="24804" y="3524"/>
                </a:cubicBezTo>
                <a:cubicBezTo>
                  <a:pt x="24046" y="3557"/>
                  <a:pt x="23360" y="3925"/>
                  <a:pt x="23056" y="4463"/>
                </a:cubicBezTo>
                <a:cubicBezTo>
                  <a:pt x="22984" y="4597"/>
                  <a:pt x="22926" y="4738"/>
                  <a:pt x="22880" y="4883"/>
                </a:cubicBezTo>
                <a:cubicBezTo>
                  <a:pt x="22842" y="5009"/>
                  <a:pt x="22791" y="5132"/>
                  <a:pt x="22732" y="5249"/>
                </a:cubicBezTo>
                <a:cubicBezTo>
                  <a:pt x="22502" y="5665"/>
                  <a:pt x="22042" y="5883"/>
                  <a:pt x="21554" y="6115"/>
                </a:cubicBezTo>
                <a:cubicBezTo>
                  <a:pt x="21006" y="6377"/>
                  <a:pt x="20438" y="6645"/>
                  <a:pt x="20235" y="7229"/>
                </a:cubicBezTo>
                <a:cubicBezTo>
                  <a:pt x="20204" y="7318"/>
                  <a:pt x="20179" y="7410"/>
                  <a:pt x="20162" y="7503"/>
                </a:cubicBezTo>
                <a:cubicBezTo>
                  <a:pt x="20147" y="7594"/>
                  <a:pt x="20123" y="7683"/>
                  <a:pt x="20093" y="7771"/>
                </a:cubicBezTo>
                <a:cubicBezTo>
                  <a:pt x="19933" y="8195"/>
                  <a:pt x="19495" y="8403"/>
                  <a:pt x="19034" y="8625"/>
                </a:cubicBezTo>
                <a:cubicBezTo>
                  <a:pt x="18843" y="8711"/>
                  <a:pt x="18658" y="8807"/>
                  <a:pt x="18477" y="8912"/>
                </a:cubicBezTo>
                <a:cubicBezTo>
                  <a:pt x="17849" y="9297"/>
                  <a:pt x="17442" y="9928"/>
                  <a:pt x="17049" y="10535"/>
                </a:cubicBezTo>
                <a:cubicBezTo>
                  <a:pt x="16929" y="10728"/>
                  <a:pt x="16806" y="10907"/>
                  <a:pt x="16679" y="11090"/>
                </a:cubicBezTo>
                <a:cubicBezTo>
                  <a:pt x="16671" y="11101"/>
                  <a:pt x="16663" y="11111"/>
                  <a:pt x="16654" y="11121"/>
                </a:cubicBezTo>
                <a:cubicBezTo>
                  <a:pt x="16523" y="11301"/>
                  <a:pt x="16453" y="11520"/>
                  <a:pt x="16461" y="11744"/>
                </a:cubicBezTo>
                <a:lnTo>
                  <a:pt x="16675" y="16075"/>
                </a:lnTo>
                <a:cubicBezTo>
                  <a:pt x="16675" y="16397"/>
                  <a:pt x="16721" y="16716"/>
                  <a:pt x="16816" y="17024"/>
                </a:cubicBezTo>
                <a:cubicBezTo>
                  <a:pt x="16937" y="17325"/>
                  <a:pt x="17105" y="17606"/>
                  <a:pt x="17309" y="17858"/>
                </a:cubicBezTo>
                <a:cubicBezTo>
                  <a:pt x="17425" y="18009"/>
                  <a:pt x="17533" y="18167"/>
                  <a:pt x="17629" y="18331"/>
                </a:cubicBezTo>
                <a:cubicBezTo>
                  <a:pt x="17870" y="18799"/>
                  <a:pt x="18036" y="19301"/>
                  <a:pt x="18121" y="19821"/>
                </a:cubicBezTo>
                <a:lnTo>
                  <a:pt x="19160" y="24571"/>
                </a:lnTo>
                <a:cubicBezTo>
                  <a:pt x="19310" y="25263"/>
                  <a:pt x="19466" y="25978"/>
                  <a:pt x="19387" y="26691"/>
                </a:cubicBezTo>
                <a:cubicBezTo>
                  <a:pt x="19366" y="26884"/>
                  <a:pt x="19322" y="27090"/>
                  <a:pt x="19283" y="27285"/>
                </a:cubicBezTo>
                <a:cubicBezTo>
                  <a:pt x="19244" y="27480"/>
                  <a:pt x="19194" y="27721"/>
                  <a:pt x="19171" y="27944"/>
                </a:cubicBezTo>
                <a:cubicBezTo>
                  <a:pt x="19054" y="29178"/>
                  <a:pt x="19620" y="30304"/>
                  <a:pt x="20316" y="31541"/>
                </a:cubicBezTo>
                <a:cubicBezTo>
                  <a:pt x="20702" y="32231"/>
                  <a:pt x="20733" y="32987"/>
                  <a:pt x="20765" y="33789"/>
                </a:cubicBezTo>
                <a:cubicBezTo>
                  <a:pt x="20775" y="34189"/>
                  <a:pt x="20806" y="34589"/>
                  <a:pt x="20858" y="34986"/>
                </a:cubicBezTo>
                <a:cubicBezTo>
                  <a:pt x="20970" y="35718"/>
                  <a:pt x="21147" y="36438"/>
                  <a:pt x="21388" y="37137"/>
                </a:cubicBezTo>
                <a:cubicBezTo>
                  <a:pt x="21600" y="37766"/>
                  <a:pt x="21858" y="38378"/>
                  <a:pt x="22159" y="38969"/>
                </a:cubicBezTo>
                <a:lnTo>
                  <a:pt x="22238" y="39127"/>
                </a:lnTo>
                <a:cubicBezTo>
                  <a:pt x="22369" y="39359"/>
                  <a:pt x="22481" y="39602"/>
                  <a:pt x="22576" y="39852"/>
                </a:cubicBezTo>
                <a:cubicBezTo>
                  <a:pt x="22726" y="40345"/>
                  <a:pt x="22811" y="40857"/>
                  <a:pt x="22826" y="41373"/>
                </a:cubicBezTo>
                <a:cubicBezTo>
                  <a:pt x="22934" y="42539"/>
                  <a:pt x="22980" y="43710"/>
                  <a:pt x="22963" y="44881"/>
                </a:cubicBezTo>
                <a:cubicBezTo>
                  <a:pt x="22905" y="46710"/>
                  <a:pt x="22547" y="48503"/>
                  <a:pt x="22117" y="50489"/>
                </a:cubicBezTo>
                <a:cubicBezTo>
                  <a:pt x="21747" y="52210"/>
                  <a:pt x="21317" y="53959"/>
                  <a:pt x="20902" y="55634"/>
                </a:cubicBezTo>
                <a:lnTo>
                  <a:pt x="20673" y="56575"/>
                </a:lnTo>
                <a:cubicBezTo>
                  <a:pt x="20449" y="57484"/>
                  <a:pt x="20307" y="58410"/>
                  <a:pt x="20168" y="59304"/>
                </a:cubicBezTo>
                <a:cubicBezTo>
                  <a:pt x="20037" y="60143"/>
                  <a:pt x="19904" y="61012"/>
                  <a:pt x="19703" y="61862"/>
                </a:cubicBezTo>
                <a:cubicBezTo>
                  <a:pt x="18971" y="64991"/>
                  <a:pt x="18211" y="68224"/>
                  <a:pt x="17342" y="71370"/>
                </a:cubicBezTo>
                <a:cubicBezTo>
                  <a:pt x="17166" y="71998"/>
                  <a:pt x="16987" y="72623"/>
                  <a:pt x="16806" y="73261"/>
                </a:cubicBezTo>
                <a:lnTo>
                  <a:pt x="16228" y="75289"/>
                </a:lnTo>
                <a:cubicBezTo>
                  <a:pt x="15989" y="76125"/>
                  <a:pt x="15842" y="76981"/>
                  <a:pt x="16326" y="77602"/>
                </a:cubicBezTo>
                <a:cubicBezTo>
                  <a:pt x="16391" y="77681"/>
                  <a:pt x="16461" y="77757"/>
                  <a:pt x="16536" y="77828"/>
                </a:cubicBezTo>
                <a:cubicBezTo>
                  <a:pt x="16623" y="77910"/>
                  <a:pt x="16702" y="77999"/>
                  <a:pt x="16771" y="78096"/>
                </a:cubicBezTo>
                <a:cubicBezTo>
                  <a:pt x="17051" y="78520"/>
                  <a:pt x="16887" y="79100"/>
                  <a:pt x="16713" y="79607"/>
                </a:cubicBezTo>
                <a:lnTo>
                  <a:pt x="14695" y="85523"/>
                </a:lnTo>
                <a:cubicBezTo>
                  <a:pt x="14404" y="86373"/>
                  <a:pt x="14113" y="87222"/>
                  <a:pt x="13820" y="88072"/>
                </a:cubicBezTo>
                <a:cubicBezTo>
                  <a:pt x="13702" y="88415"/>
                  <a:pt x="13567" y="88739"/>
                  <a:pt x="13434" y="89049"/>
                </a:cubicBezTo>
                <a:cubicBezTo>
                  <a:pt x="13301" y="89359"/>
                  <a:pt x="13199" y="89627"/>
                  <a:pt x="13085" y="89941"/>
                </a:cubicBezTo>
                <a:lnTo>
                  <a:pt x="10965" y="95871"/>
                </a:lnTo>
                <a:cubicBezTo>
                  <a:pt x="10739" y="96499"/>
                  <a:pt x="10485" y="97220"/>
                  <a:pt x="10483" y="97939"/>
                </a:cubicBezTo>
                <a:cubicBezTo>
                  <a:pt x="10483" y="98099"/>
                  <a:pt x="10483" y="98260"/>
                  <a:pt x="10504" y="98416"/>
                </a:cubicBezTo>
                <a:cubicBezTo>
                  <a:pt x="10522" y="98619"/>
                  <a:pt x="10527" y="98823"/>
                  <a:pt x="10522" y="99027"/>
                </a:cubicBezTo>
                <a:cubicBezTo>
                  <a:pt x="10466" y="99873"/>
                  <a:pt x="9943" y="100592"/>
                  <a:pt x="9311" y="101380"/>
                </a:cubicBezTo>
                <a:lnTo>
                  <a:pt x="6909" y="104390"/>
                </a:lnTo>
                <a:cubicBezTo>
                  <a:pt x="6169" y="105315"/>
                  <a:pt x="5401" y="106275"/>
                  <a:pt x="4436" y="106988"/>
                </a:cubicBezTo>
                <a:cubicBezTo>
                  <a:pt x="3823" y="107449"/>
                  <a:pt x="3119" y="107777"/>
                  <a:pt x="2373" y="107952"/>
                </a:cubicBezTo>
                <a:cubicBezTo>
                  <a:pt x="2271" y="107929"/>
                  <a:pt x="2174" y="107892"/>
                  <a:pt x="2084" y="107840"/>
                </a:cubicBezTo>
                <a:cubicBezTo>
                  <a:pt x="1843" y="107728"/>
                  <a:pt x="1542" y="107590"/>
                  <a:pt x="1270" y="107647"/>
                </a:cubicBezTo>
                <a:cubicBezTo>
                  <a:pt x="918" y="107727"/>
                  <a:pt x="692" y="107883"/>
                  <a:pt x="650" y="108083"/>
                </a:cubicBezTo>
                <a:cubicBezTo>
                  <a:pt x="607" y="108284"/>
                  <a:pt x="702" y="108451"/>
                  <a:pt x="931" y="108638"/>
                </a:cubicBezTo>
                <a:cubicBezTo>
                  <a:pt x="1091" y="108762"/>
                  <a:pt x="1292" y="108818"/>
                  <a:pt x="1492" y="108794"/>
                </a:cubicBezTo>
                <a:cubicBezTo>
                  <a:pt x="1573" y="108783"/>
                  <a:pt x="1656" y="108793"/>
                  <a:pt x="1731" y="108823"/>
                </a:cubicBezTo>
                <a:cubicBezTo>
                  <a:pt x="2502" y="109269"/>
                  <a:pt x="2762" y="110853"/>
                  <a:pt x="2743" y="112075"/>
                </a:cubicBezTo>
                <a:cubicBezTo>
                  <a:pt x="2726" y="113186"/>
                  <a:pt x="2550" y="115312"/>
                  <a:pt x="1587" y="117061"/>
                </a:cubicBezTo>
                <a:cubicBezTo>
                  <a:pt x="1519" y="117180"/>
                  <a:pt x="1448" y="117301"/>
                  <a:pt x="1375" y="117425"/>
                </a:cubicBezTo>
                <a:cubicBezTo>
                  <a:pt x="1220" y="117673"/>
                  <a:pt x="1083" y="117931"/>
                  <a:pt x="960" y="118196"/>
                </a:cubicBezTo>
                <a:cubicBezTo>
                  <a:pt x="343" y="119615"/>
                  <a:pt x="334" y="121195"/>
                  <a:pt x="324" y="122724"/>
                </a:cubicBezTo>
                <a:cubicBezTo>
                  <a:pt x="324" y="124299"/>
                  <a:pt x="307" y="125926"/>
                  <a:pt x="-380" y="127337"/>
                </a:cubicBezTo>
                <a:cubicBezTo>
                  <a:pt x="-519" y="127619"/>
                  <a:pt x="-682" y="127896"/>
                  <a:pt x="-842" y="128164"/>
                </a:cubicBezTo>
                <a:cubicBezTo>
                  <a:pt x="-1002" y="128432"/>
                  <a:pt x="-1193" y="128742"/>
                  <a:pt x="-1340" y="129055"/>
                </a:cubicBezTo>
                <a:cubicBezTo>
                  <a:pt x="-1689" y="129787"/>
                  <a:pt x="-1783" y="130479"/>
                  <a:pt x="-1613" y="131052"/>
                </a:cubicBezTo>
                <a:cubicBezTo>
                  <a:pt x="-1567" y="131203"/>
                  <a:pt x="-1509" y="131351"/>
                  <a:pt x="-1444" y="131495"/>
                </a:cubicBezTo>
                <a:cubicBezTo>
                  <a:pt x="-1313" y="131798"/>
                  <a:pt x="-1193" y="132074"/>
                  <a:pt x="-1251" y="132370"/>
                </a:cubicBezTo>
                <a:cubicBezTo>
                  <a:pt x="-1251" y="132419"/>
                  <a:pt x="-1276" y="132467"/>
                  <a:pt x="-1290" y="132513"/>
                </a:cubicBezTo>
                <a:cubicBezTo>
                  <a:pt x="-1320" y="132604"/>
                  <a:pt x="-1340" y="132700"/>
                  <a:pt x="-1346" y="132796"/>
                </a:cubicBezTo>
                <a:cubicBezTo>
                  <a:pt x="-1359" y="133221"/>
                  <a:pt x="-977" y="133550"/>
                  <a:pt x="-272" y="133728"/>
                </a:cubicBezTo>
                <a:cubicBezTo>
                  <a:pt x="781" y="134011"/>
                  <a:pt x="1849" y="134237"/>
                  <a:pt x="2926" y="134404"/>
                </a:cubicBezTo>
                <a:cubicBezTo>
                  <a:pt x="3454" y="134477"/>
                  <a:pt x="4008" y="134514"/>
                  <a:pt x="4494" y="134294"/>
                </a:cubicBezTo>
                <a:cubicBezTo>
                  <a:pt x="4638" y="134224"/>
                  <a:pt x="4775" y="134143"/>
                  <a:pt x="4908" y="134053"/>
                </a:cubicBezTo>
                <a:cubicBezTo>
                  <a:pt x="5056" y="133945"/>
                  <a:pt x="5218" y="133856"/>
                  <a:pt x="5390" y="133789"/>
                </a:cubicBezTo>
                <a:cubicBezTo>
                  <a:pt x="5685" y="133713"/>
                  <a:pt x="5991" y="133696"/>
                  <a:pt x="6292" y="133739"/>
                </a:cubicBezTo>
                <a:cubicBezTo>
                  <a:pt x="6624" y="133788"/>
                  <a:pt x="6963" y="133769"/>
                  <a:pt x="7287" y="133681"/>
                </a:cubicBezTo>
                <a:cubicBezTo>
                  <a:pt x="7480" y="133616"/>
                  <a:pt x="7686" y="133556"/>
                  <a:pt x="7884" y="133500"/>
                </a:cubicBezTo>
                <a:cubicBezTo>
                  <a:pt x="8632" y="133282"/>
                  <a:pt x="9338" y="133078"/>
                  <a:pt x="9845" y="132459"/>
                </a:cubicBezTo>
                <a:cubicBezTo>
                  <a:pt x="10051" y="132192"/>
                  <a:pt x="10240" y="131911"/>
                  <a:pt x="10406" y="131617"/>
                </a:cubicBezTo>
                <a:cubicBezTo>
                  <a:pt x="10687" y="131146"/>
                  <a:pt x="11036" y="130560"/>
                  <a:pt x="11042" y="129920"/>
                </a:cubicBezTo>
                <a:cubicBezTo>
                  <a:pt x="11040" y="129773"/>
                  <a:pt x="11029" y="129627"/>
                  <a:pt x="11007" y="129481"/>
                </a:cubicBezTo>
                <a:cubicBezTo>
                  <a:pt x="10982" y="129323"/>
                  <a:pt x="10973" y="129163"/>
                  <a:pt x="10976" y="129003"/>
                </a:cubicBezTo>
                <a:cubicBezTo>
                  <a:pt x="11005" y="128490"/>
                  <a:pt x="11325" y="128039"/>
                  <a:pt x="11636" y="127603"/>
                </a:cubicBezTo>
                <a:cubicBezTo>
                  <a:pt x="11701" y="127511"/>
                  <a:pt x="11767" y="127410"/>
                  <a:pt x="11829" y="127324"/>
                </a:cubicBezTo>
                <a:cubicBezTo>
                  <a:pt x="12258" y="126651"/>
                  <a:pt x="12625" y="125942"/>
                  <a:pt x="12925" y="125203"/>
                </a:cubicBezTo>
                <a:lnTo>
                  <a:pt x="13249" y="124469"/>
                </a:lnTo>
                <a:cubicBezTo>
                  <a:pt x="13276" y="124405"/>
                  <a:pt x="13349" y="124374"/>
                  <a:pt x="13413" y="124400"/>
                </a:cubicBezTo>
                <a:cubicBezTo>
                  <a:pt x="13463" y="124421"/>
                  <a:pt x="13494" y="124471"/>
                  <a:pt x="13490" y="124525"/>
                </a:cubicBezTo>
                <a:cubicBezTo>
                  <a:pt x="13475" y="124719"/>
                  <a:pt x="13432" y="124910"/>
                  <a:pt x="13367" y="125093"/>
                </a:cubicBezTo>
                <a:cubicBezTo>
                  <a:pt x="13326" y="125224"/>
                  <a:pt x="13280" y="125354"/>
                  <a:pt x="13232" y="125479"/>
                </a:cubicBezTo>
                <a:cubicBezTo>
                  <a:pt x="13080" y="125826"/>
                  <a:pt x="12991" y="126198"/>
                  <a:pt x="12972" y="126576"/>
                </a:cubicBezTo>
                <a:cubicBezTo>
                  <a:pt x="12972" y="127196"/>
                  <a:pt x="13344" y="127750"/>
                  <a:pt x="13635" y="128191"/>
                </a:cubicBezTo>
                <a:lnTo>
                  <a:pt x="14670" y="129762"/>
                </a:lnTo>
                <a:cubicBezTo>
                  <a:pt x="14843" y="130026"/>
                  <a:pt x="15007" y="130304"/>
                  <a:pt x="14942" y="130572"/>
                </a:cubicBezTo>
                <a:cubicBezTo>
                  <a:pt x="14876" y="130840"/>
                  <a:pt x="14556" y="131035"/>
                  <a:pt x="14256" y="131175"/>
                </a:cubicBezTo>
                <a:lnTo>
                  <a:pt x="13147" y="131702"/>
                </a:lnTo>
                <a:cubicBezTo>
                  <a:pt x="12738" y="131862"/>
                  <a:pt x="12370" y="132110"/>
                  <a:pt x="12066" y="132426"/>
                </a:cubicBezTo>
                <a:cubicBezTo>
                  <a:pt x="11778" y="132771"/>
                  <a:pt x="11640" y="133332"/>
                  <a:pt x="11925" y="133741"/>
                </a:cubicBezTo>
                <a:cubicBezTo>
                  <a:pt x="12021" y="133867"/>
                  <a:pt x="12139" y="133977"/>
                  <a:pt x="12270" y="134067"/>
                </a:cubicBezTo>
                <a:cubicBezTo>
                  <a:pt x="12380" y="134145"/>
                  <a:pt x="12478" y="134238"/>
                  <a:pt x="12563" y="134342"/>
                </a:cubicBezTo>
                <a:cubicBezTo>
                  <a:pt x="12625" y="134426"/>
                  <a:pt x="12632" y="134537"/>
                  <a:pt x="12582" y="134628"/>
                </a:cubicBezTo>
                <a:cubicBezTo>
                  <a:pt x="12546" y="134702"/>
                  <a:pt x="12472" y="134751"/>
                  <a:pt x="12389" y="134757"/>
                </a:cubicBezTo>
                <a:cubicBezTo>
                  <a:pt x="12303" y="134712"/>
                  <a:pt x="12220" y="134657"/>
                  <a:pt x="12147" y="134593"/>
                </a:cubicBezTo>
                <a:cubicBezTo>
                  <a:pt x="12046" y="134509"/>
                  <a:pt x="11935" y="134439"/>
                  <a:pt x="11815" y="134383"/>
                </a:cubicBezTo>
                <a:cubicBezTo>
                  <a:pt x="11503" y="134279"/>
                  <a:pt x="11167" y="134270"/>
                  <a:pt x="10851" y="134356"/>
                </a:cubicBezTo>
                <a:cubicBezTo>
                  <a:pt x="10587" y="134420"/>
                  <a:pt x="10400" y="134654"/>
                  <a:pt x="10396" y="134925"/>
                </a:cubicBezTo>
                <a:cubicBezTo>
                  <a:pt x="10396" y="135210"/>
                  <a:pt x="10622" y="135341"/>
                  <a:pt x="10793" y="135447"/>
                </a:cubicBezTo>
                <a:cubicBezTo>
                  <a:pt x="10826" y="135464"/>
                  <a:pt x="10857" y="135484"/>
                  <a:pt x="10888" y="135505"/>
                </a:cubicBezTo>
                <a:cubicBezTo>
                  <a:pt x="10980" y="135565"/>
                  <a:pt x="11081" y="135680"/>
                  <a:pt x="11063" y="135767"/>
                </a:cubicBezTo>
                <a:cubicBezTo>
                  <a:pt x="10433" y="135960"/>
                  <a:pt x="9748" y="135755"/>
                  <a:pt x="9328" y="135247"/>
                </a:cubicBezTo>
                <a:cubicBezTo>
                  <a:pt x="9259" y="135157"/>
                  <a:pt x="9195" y="135064"/>
                  <a:pt x="9135" y="134967"/>
                </a:cubicBezTo>
                <a:cubicBezTo>
                  <a:pt x="9039" y="134801"/>
                  <a:pt x="8920" y="134649"/>
                  <a:pt x="8783" y="134514"/>
                </a:cubicBezTo>
                <a:cubicBezTo>
                  <a:pt x="8397" y="134163"/>
                  <a:pt x="7894" y="134113"/>
                  <a:pt x="7391" y="134194"/>
                </a:cubicBezTo>
                <a:cubicBezTo>
                  <a:pt x="7030" y="134259"/>
                  <a:pt x="6678" y="134363"/>
                  <a:pt x="6338" y="134504"/>
                </a:cubicBezTo>
                <a:cubicBezTo>
                  <a:pt x="6192" y="134550"/>
                  <a:pt x="6061" y="134630"/>
                  <a:pt x="5953" y="134740"/>
                </a:cubicBezTo>
                <a:cubicBezTo>
                  <a:pt x="5693" y="135038"/>
                  <a:pt x="5843" y="135470"/>
                  <a:pt x="5982" y="135765"/>
                </a:cubicBezTo>
                <a:lnTo>
                  <a:pt x="7260" y="138560"/>
                </a:lnTo>
                <a:cubicBezTo>
                  <a:pt x="7958" y="140085"/>
                  <a:pt x="7260" y="141928"/>
                  <a:pt x="6562" y="143538"/>
                </a:cubicBezTo>
                <a:cubicBezTo>
                  <a:pt x="6491" y="143665"/>
                  <a:pt x="6458" y="143812"/>
                  <a:pt x="6471" y="143958"/>
                </a:cubicBezTo>
                <a:cubicBezTo>
                  <a:pt x="6520" y="144247"/>
                  <a:pt x="6857" y="144394"/>
                  <a:pt x="7123" y="144343"/>
                </a:cubicBezTo>
                <a:cubicBezTo>
                  <a:pt x="7308" y="144302"/>
                  <a:pt x="7485" y="144226"/>
                  <a:pt x="7643" y="144120"/>
                </a:cubicBezTo>
                <a:lnTo>
                  <a:pt x="7757" y="144054"/>
                </a:lnTo>
                <a:cubicBezTo>
                  <a:pt x="8389" y="143703"/>
                  <a:pt x="9107" y="143640"/>
                  <a:pt x="9878" y="143572"/>
                </a:cubicBezTo>
                <a:cubicBezTo>
                  <a:pt x="10244" y="143540"/>
                  <a:pt x="10622" y="143507"/>
                  <a:pt x="10988" y="143439"/>
                </a:cubicBezTo>
                <a:cubicBezTo>
                  <a:pt x="12696" y="143119"/>
                  <a:pt x="14117" y="142053"/>
                  <a:pt x="15399" y="140951"/>
                </a:cubicBezTo>
                <a:cubicBezTo>
                  <a:pt x="15618" y="140758"/>
                  <a:pt x="15892" y="140527"/>
                  <a:pt x="16195" y="140523"/>
                </a:cubicBezTo>
                <a:cubicBezTo>
                  <a:pt x="16366" y="140530"/>
                  <a:pt x="16532" y="140573"/>
                  <a:pt x="16686" y="140648"/>
                </a:cubicBezTo>
                <a:lnTo>
                  <a:pt x="16754" y="140675"/>
                </a:lnTo>
                <a:lnTo>
                  <a:pt x="18556" y="141388"/>
                </a:lnTo>
                <a:cubicBezTo>
                  <a:pt x="18599" y="141497"/>
                  <a:pt x="18695" y="141577"/>
                  <a:pt x="18809" y="141600"/>
                </a:cubicBezTo>
                <a:cubicBezTo>
                  <a:pt x="19077" y="141662"/>
                  <a:pt x="19356" y="141575"/>
                  <a:pt x="19541" y="141371"/>
                </a:cubicBezTo>
                <a:cubicBezTo>
                  <a:pt x="19771" y="141074"/>
                  <a:pt x="19701" y="140673"/>
                  <a:pt x="19601" y="140386"/>
                </a:cubicBezTo>
                <a:cubicBezTo>
                  <a:pt x="19576" y="140320"/>
                  <a:pt x="19549" y="140256"/>
                  <a:pt x="19516" y="140193"/>
                </a:cubicBezTo>
                <a:cubicBezTo>
                  <a:pt x="19437" y="140027"/>
                  <a:pt x="19323" y="139808"/>
                  <a:pt x="19404" y="139692"/>
                </a:cubicBezTo>
                <a:cubicBezTo>
                  <a:pt x="19537" y="139511"/>
                  <a:pt x="20191" y="139295"/>
                  <a:pt x="20368" y="139378"/>
                </a:cubicBezTo>
                <a:cubicBezTo>
                  <a:pt x="20738" y="139551"/>
                  <a:pt x="20906" y="140592"/>
                  <a:pt x="20887" y="141074"/>
                </a:cubicBezTo>
                <a:cubicBezTo>
                  <a:pt x="20887" y="141155"/>
                  <a:pt x="20887" y="141234"/>
                  <a:pt x="20873" y="141311"/>
                </a:cubicBezTo>
                <a:cubicBezTo>
                  <a:pt x="20843" y="141528"/>
                  <a:pt x="20843" y="141749"/>
                  <a:pt x="20873" y="141967"/>
                </a:cubicBezTo>
                <a:cubicBezTo>
                  <a:pt x="20976" y="142454"/>
                  <a:pt x="21346" y="142738"/>
                  <a:pt x="21704" y="143019"/>
                </a:cubicBezTo>
                <a:cubicBezTo>
                  <a:pt x="21897" y="143155"/>
                  <a:pt x="22074" y="143314"/>
                  <a:pt x="22230" y="143491"/>
                </a:cubicBezTo>
                <a:cubicBezTo>
                  <a:pt x="22385" y="143637"/>
                  <a:pt x="22487" y="143828"/>
                  <a:pt x="22522" y="144037"/>
                </a:cubicBezTo>
                <a:cubicBezTo>
                  <a:pt x="22516" y="144069"/>
                  <a:pt x="22498" y="144097"/>
                  <a:pt x="22473" y="144116"/>
                </a:cubicBezTo>
                <a:cubicBezTo>
                  <a:pt x="22338" y="144214"/>
                  <a:pt x="21558" y="144008"/>
                  <a:pt x="21226" y="143923"/>
                </a:cubicBezTo>
                <a:cubicBezTo>
                  <a:pt x="21047" y="143873"/>
                  <a:pt x="20908" y="143837"/>
                  <a:pt x="20821" y="143823"/>
                </a:cubicBezTo>
                <a:cubicBezTo>
                  <a:pt x="20602" y="143774"/>
                  <a:pt x="20376" y="143774"/>
                  <a:pt x="20156" y="143823"/>
                </a:cubicBezTo>
                <a:cubicBezTo>
                  <a:pt x="19983" y="143885"/>
                  <a:pt x="19819" y="143972"/>
                  <a:pt x="19670" y="144081"/>
                </a:cubicBezTo>
                <a:cubicBezTo>
                  <a:pt x="19335" y="144301"/>
                  <a:pt x="19117" y="144426"/>
                  <a:pt x="18886" y="144234"/>
                </a:cubicBezTo>
                <a:cubicBezTo>
                  <a:pt x="18714" y="144027"/>
                  <a:pt x="18574" y="143796"/>
                  <a:pt x="18469" y="143547"/>
                </a:cubicBezTo>
                <a:cubicBezTo>
                  <a:pt x="18387" y="143372"/>
                  <a:pt x="18294" y="143202"/>
                  <a:pt x="18188" y="143038"/>
                </a:cubicBezTo>
                <a:cubicBezTo>
                  <a:pt x="17820" y="142518"/>
                  <a:pt x="17417" y="142007"/>
                  <a:pt x="17020" y="141517"/>
                </a:cubicBezTo>
                <a:cubicBezTo>
                  <a:pt x="16906" y="141363"/>
                  <a:pt x="16754" y="141239"/>
                  <a:pt x="16580" y="141157"/>
                </a:cubicBezTo>
                <a:cubicBezTo>
                  <a:pt x="16347" y="141063"/>
                  <a:pt x="16081" y="141155"/>
                  <a:pt x="15956" y="141373"/>
                </a:cubicBezTo>
                <a:cubicBezTo>
                  <a:pt x="15815" y="141600"/>
                  <a:pt x="15794" y="141881"/>
                  <a:pt x="15900" y="142127"/>
                </a:cubicBezTo>
                <a:cubicBezTo>
                  <a:pt x="16056" y="142402"/>
                  <a:pt x="16280" y="142632"/>
                  <a:pt x="16549" y="142796"/>
                </a:cubicBezTo>
                <a:cubicBezTo>
                  <a:pt x="16607" y="142838"/>
                  <a:pt x="16665" y="142880"/>
                  <a:pt x="16721" y="142925"/>
                </a:cubicBezTo>
                <a:cubicBezTo>
                  <a:pt x="17671" y="143665"/>
                  <a:pt x="18159" y="144852"/>
                  <a:pt x="18591" y="145897"/>
                </a:cubicBezTo>
                <a:cubicBezTo>
                  <a:pt x="19040" y="146984"/>
                  <a:pt x="19505" y="148110"/>
                  <a:pt x="19599" y="149298"/>
                </a:cubicBezTo>
                <a:cubicBezTo>
                  <a:pt x="19634" y="150054"/>
                  <a:pt x="19595" y="150812"/>
                  <a:pt x="19483" y="151561"/>
                </a:cubicBezTo>
                <a:lnTo>
                  <a:pt x="19185" y="154080"/>
                </a:lnTo>
                <a:cubicBezTo>
                  <a:pt x="19063" y="155102"/>
                  <a:pt x="18674" y="156022"/>
                  <a:pt x="18257" y="157001"/>
                </a:cubicBezTo>
                <a:cubicBezTo>
                  <a:pt x="17980" y="157707"/>
                  <a:pt x="17658" y="158395"/>
                  <a:pt x="17294" y="159060"/>
                </a:cubicBezTo>
                <a:cubicBezTo>
                  <a:pt x="17147" y="159267"/>
                  <a:pt x="16981" y="159460"/>
                  <a:pt x="16800" y="159638"/>
                </a:cubicBezTo>
                <a:cubicBezTo>
                  <a:pt x="16359" y="160110"/>
                  <a:pt x="15902" y="160602"/>
                  <a:pt x="15938" y="160974"/>
                </a:cubicBezTo>
                <a:cubicBezTo>
                  <a:pt x="15992" y="161483"/>
                  <a:pt x="16682" y="161716"/>
                  <a:pt x="17236" y="161903"/>
                </a:cubicBezTo>
                <a:cubicBezTo>
                  <a:pt x="17413" y="161953"/>
                  <a:pt x="17585" y="162017"/>
                  <a:pt x="17750" y="162096"/>
                </a:cubicBezTo>
                <a:cubicBezTo>
                  <a:pt x="18292" y="162456"/>
                  <a:pt x="18655" y="163029"/>
                  <a:pt x="18751" y="163673"/>
                </a:cubicBezTo>
                <a:cubicBezTo>
                  <a:pt x="18842" y="164331"/>
                  <a:pt x="18842" y="165000"/>
                  <a:pt x="18751" y="165658"/>
                </a:cubicBezTo>
                <a:lnTo>
                  <a:pt x="18558" y="167688"/>
                </a:lnTo>
                <a:cubicBezTo>
                  <a:pt x="18512" y="168201"/>
                  <a:pt x="18460" y="168789"/>
                  <a:pt x="18631" y="169331"/>
                </a:cubicBezTo>
                <a:cubicBezTo>
                  <a:pt x="18662" y="169433"/>
                  <a:pt x="18697" y="169523"/>
                  <a:pt x="18728" y="169625"/>
                </a:cubicBezTo>
                <a:cubicBezTo>
                  <a:pt x="18869" y="170034"/>
                  <a:pt x="18980" y="170358"/>
                  <a:pt x="18921" y="170811"/>
                </a:cubicBezTo>
                <a:lnTo>
                  <a:pt x="18662" y="172714"/>
                </a:lnTo>
                <a:cubicBezTo>
                  <a:pt x="18637" y="172895"/>
                  <a:pt x="18597" y="173099"/>
                  <a:pt x="18552" y="173304"/>
                </a:cubicBezTo>
                <a:cubicBezTo>
                  <a:pt x="18416" y="173967"/>
                  <a:pt x="18257" y="174722"/>
                  <a:pt x="18552" y="175306"/>
                </a:cubicBezTo>
                <a:cubicBezTo>
                  <a:pt x="18878" y="175945"/>
                  <a:pt x="18896" y="176712"/>
                  <a:pt x="18907" y="177390"/>
                </a:cubicBezTo>
                <a:cubicBezTo>
                  <a:pt x="18896" y="178296"/>
                  <a:pt x="18805" y="179199"/>
                  <a:pt x="18635" y="180089"/>
                </a:cubicBezTo>
                <a:cubicBezTo>
                  <a:pt x="18585" y="180417"/>
                  <a:pt x="18533" y="180741"/>
                  <a:pt x="18489" y="181053"/>
                </a:cubicBezTo>
                <a:cubicBezTo>
                  <a:pt x="18402" y="181516"/>
                  <a:pt x="18250" y="181965"/>
                  <a:pt x="18034" y="182383"/>
                </a:cubicBezTo>
                <a:cubicBezTo>
                  <a:pt x="17885" y="182709"/>
                  <a:pt x="17712" y="183029"/>
                  <a:pt x="17542" y="183347"/>
                </a:cubicBezTo>
                <a:cubicBezTo>
                  <a:pt x="17319" y="183740"/>
                  <a:pt x="17118" y="184145"/>
                  <a:pt x="16941" y="184561"/>
                </a:cubicBezTo>
                <a:lnTo>
                  <a:pt x="16904" y="184648"/>
                </a:lnTo>
                <a:cubicBezTo>
                  <a:pt x="16762" y="184995"/>
                  <a:pt x="16584" y="185419"/>
                  <a:pt x="16617" y="185816"/>
                </a:cubicBezTo>
                <a:cubicBezTo>
                  <a:pt x="16638" y="186007"/>
                  <a:pt x="16704" y="186188"/>
                  <a:pt x="16810" y="186348"/>
                </a:cubicBezTo>
                <a:cubicBezTo>
                  <a:pt x="16925" y="186505"/>
                  <a:pt x="16974" y="186701"/>
                  <a:pt x="16939" y="186892"/>
                </a:cubicBezTo>
                <a:cubicBezTo>
                  <a:pt x="16790" y="187677"/>
                  <a:pt x="16405" y="188396"/>
                  <a:pt x="15832" y="188953"/>
                </a:cubicBezTo>
                <a:lnTo>
                  <a:pt x="15769" y="189013"/>
                </a:lnTo>
                <a:cubicBezTo>
                  <a:pt x="15507" y="189265"/>
                  <a:pt x="15208" y="189550"/>
                  <a:pt x="15233" y="189944"/>
                </a:cubicBezTo>
                <a:cubicBezTo>
                  <a:pt x="15250" y="190127"/>
                  <a:pt x="15296" y="190304"/>
                  <a:pt x="15372" y="190472"/>
                </a:cubicBezTo>
                <a:cubicBezTo>
                  <a:pt x="15501" y="190697"/>
                  <a:pt x="15507" y="190973"/>
                  <a:pt x="15389" y="191204"/>
                </a:cubicBezTo>
                <a:lnTo>
                  <a:pt x="14784" y="192401"/>
                </a:lnTo>
                <a:cubicBezTo>
                  <a:pt x="14545" y="192916"/>
                  <a:pt x="14256" y="193408"/>
                  <a:pt x="13922" y="193867"/>
                </a:cubicBezTo>
                <a:cubicBezTo>
                  <a:pt x="13860" y="193944"/>
                  <a:pt x="13797" y="194023"/>
                  <a:pt x="13729" y="194100"/>
                </a:cubicBezTo>
                <a:cubicBezTo>
                  <a:pt x="13419" y="194485"/>
                  <a:pt x="13097" y="194871"/>
                  <a:pt x="13078" y="195368"/>
                </a:cubicBezTo>
                <a:cubicBezTo>
                  <a:pt x="13099" y="196035"/>
                  <a:pt x="13656" y="196558"/>
                  <a:pt x="14321" y="196536"/>
                </a:cubicBezTo>
                <a:cubicBezTo>
                  <a:pt x="14460" y="196533"/>
                  <a:pt x="14597" y="196504"/>
                  <a:pt x="14726" y="196454"/>
                </a:cubicBezTo>
                <a:cubicBezTo>
                  <a:pt x="14990" y="196305"/>
                  <a:pt x="15221" y="196103"/>
                  <a:pt x="15402" y="195860"/>
                </a:cubicBezTo>
                <a:cubicBezTo>
                  <a:pt x="15694" y="195455"/>
                  <a:pt x="16127" y="195179"/>
                  <a:pt x="16617" y="195089"/>
                </a:cubicBezTo>
                <a:lnTo>
                  <a:pt x="19773" y="194125"/>
                </a:lnTo>
                <a:cubicBezTo>
                  <a:pt x="20260" y="193992"/>
                  <a:pt x="20763" y="193922"/>
                  <a:pt x="21270" y="193920"/>
                </a:cubicBezTo>
                <a:cubicBezTo>
                  <a:pt x="21511" y="193909"/>
                  <a:pt x="21758" y="193895"/>
                  <a:pt x="22015" y="193868"/>
                </a:cubicBezTo>
                <a:cubicBezTo>
                  <a:pt x="22435" y="193855"/>
                  <a:pt x="22818" y="193629"/>
                  <a:pt x="23036" y="193269"/>
                </a:cubicBezTo>
                <a:cubicBezTo>
                  <a:pt x="23081" y="193171"/>
                  <a:pt x="23113" y="193068"/>
                  <a:pt x="23138" y="192964"/>
                </a:cubicBezTo>
                <a:cubicBezTo>
                  <a:pt x="23162" y="192860"/>
                  <a:pt x="23200" y="192758"/>
                  <a:pt x="23250" y="192664"/>
                </a:cubicBezTo>
                <a:cubicBezTo>
                  <a:pt x="23482" y="192278"/>
                  <a:pt x="24097" y="192353"/>
                  <a:pt x="24347" y="192401"/>
                </a:cubicBezTo>
                <a:lnTo>
                  <a:pt x="24501" y="192434"/>
                </a:lnTo>
                <a:cubicBezTo>
                  <a:pt x="24902" y="192513"/>
                  <a:pt x="25359" y="192608"/>
                  <a:pt x="25747" y="192396"/>
                </a:cubicBezTo>
                <a:cubicBezTo>
                  <a:pt x="26082" y="192207"/>
                  <a:pt x="26483" y="192166"/>
                  <a:pt x="26849" y="192284"/>
                </a:cubicBezTo>
                <a:cubicBezTo>
                  <a:pt x="27046" y="192351"/>
                  <a:pt x="27204" y="192502"/>
                  <a:pt x="27279" y="192696"/>
                </a:cubicBezTo>
                <a:cubicBezTo>
                  <a:pt x="27322" y="192812"/>
                  <a:pt x="27354" y="192932"/>
                  <a:pt x="27376" y="193053"/>
                </a:cubicBezTo>
                <a:cubicBezTo>
                  <a:pt x="27439" y="193350"/>
                  <a:pt x="27507" y="193658"/>
                  <a:pt x="27931" y="193847"/>
                </a:cubicBezTo>
                <a:cubicBezTo>
                  <a:pt x="28575" y="194131"/>
                  <a:pt x="29336" y="194009"/>
                  <a:pt x="30140" y="193878"/>
                </a:cubicBezTo>
                <a:cubicBezTo>
                  <a:pt x="30591" y="193793"/>
                  <a:pt x="31046" y="193743"/>
                  <a:pt x="31505" y="193732"/>
                </a:cubicBezTo>
                <a:cubicBezTo>
                  <a:pt x="31780" y="193749"/>
                  <a:pt x="32050" y="193814"/>
                  <a:pt x="32305" y="193924"/>
                </a:cubicBezTo>
                <a:cubicBezTo>
                  <a:pt x="32584" y="194055"/>
                  <a:pt x="32889" y="194117"/>
                  <a:pt x="33197" y="194107"/>
                </a:cubicBezTo>
                <a:cubicBezTo>
                  <a:pt x="33577" y="194052"/>
                  <a:pt x="33949" y="193955"/>
                  <a:pt x="34308" y="193818"/>
                </a:cubicBezTo>
                <a:cubicBezTo>
                  <a:pt x="34755" y="193629"/>
                  <a:pt x="35241" y="193543"/>
                  <a:pt x="35726" y="193566"/>
                </a:cubicBezTo>
                <a:cubicBezTo>
                  <a:pt x="37681" y="193697"/>
                  <a:pt x="39368" y="194229"/>
                  <a:pt x="40739" y="195148"/>
                </a:cubicBezTo>
                <a:cubicBezTo>
                  <a:pt x="41276" y="195526"/>
                  <a:pt x="41791" y="195933"/>
                  <a:pt x="42281" y="196369"/>
                </a:cubicBezTo>
                <a:cubicBezTo>
                  <a:pt x="42410" y="196481"/>
                  <a:pt x="42549" y="196608"/>
                  <a:pt x="42689" y="196741"/>
                </a:cubicBezTo>
                <a:cubicBezTo>
                  <a:pt x="43013" y="197072"/>
                  <a:pt x="43374" y="197365"/>
                  <a:pt x="43763" y="197614"/>
                </a:cubicBezTo>
                <a:cubicBezTo>
                  <a:pt x="44033" y="197747"/>
                  <a:pt x="44326" y="197830"/>
                  <a:pt x="44627" y="197855"/>
                </a:cubicBezTo>
                <a:cubicBezTo>
                  <a:pt x="44939" y="197876"/>
                  <a:pt x="45244" y="197965"/>
                  <a:pt x="45517" y="198117"/>
                </a:cubicBezTo>
                <a:lnTo>
                  <a:pt x="45550" y="198136"/>
                </a:lnTo>
                <a:cubicBezTo>
                  <a:pt x="45689" y="198273"/>
                  <a:pt x="45885" y="198333"/>
                  <a:pt x="46076" y="198298"/>
                </a:cubicBezTo>
                <a:cubicBezTo>
                  <a:pt x="46443" y="198215"/>
                  <a:pt x="46701" y="197865"/>
                  <a:pt x="46932" y="197552"/>
                </a:cubicBezTo>
                <a:cubicBezTo>
                  <a:pt x="47019" y="197423"/>
                  <a:pt x="47117" y="197304"/>
                  <a:pt x="47223" y="197190"/>
                </a:cubicBezTo>
                <a:cubicBezTo>
                  <a:pt x="47568" y="196876"/>
                  <a:pt x="47952" y="196604"/>
                  <a:pt x="48361" y="196378"/>
                </a:cubicBezTo>
                <a:cubicBezTo>
                  <a:pt x="48525" y="196278"/>
                  <a:pt x="48686" y="196186"/>
                  <a:pt x="48833" y="196081"/>
                </a:cubicBezTo>
                <a:lnTo>
                  <a:pt x="49276" y="195852"/>
                </a:lnTo>
                <a:cubicBezTo>
                  <a:pt x="49990" y="195486"/>
                  <a:pt x="50722" y="194684"/>
                  <a:pt x="51264" y="194086"/>
                </a:cubicBezTo>
                <a:cubicBezTo>
                  <a:pt x="51432" y="193917"/>
                  <a:pt x="51620" y="193768"/>
                  <a:pt x="51827" y="193649"/>
                </a:cubicBezTo>
                <a:cubicBezTo>
                  <a:pt x="52415" y="193263"/>
                  <a:pt x="53140" y="192853"/>
                  <a:pt x="53978" y="192407"/>
                </a:cubicBezTo>
                <a:cubicBezTo>
                  <a:pt x="54171" y="192305"/>
                  <a:pt x="54381" y="192214"/>
                  <a:pt x="54599" y="192108"/>
                </a:cubicBezTo>
                <a:cubicBezTo>
                  <a:pt x="55158" y="191848"/>
                  <a:pt x="55736" y="191582"/>
                  <a:pt x="56154" y="191160"/>
                </a:cubicBezTo>
                <a:cubicBezTo>
                  <a:pt x="56407" y="190907"/>
                  <a:pt x="56789" y="190813"/>
                  <a:pt x="57118" y="190730"/>
                </a:cubicBezTo>
                <a:cubicBezTo>
                  <a:pt x="57388" y="190663"/>
                  <a:pt x="57643" y="190589"/>
                  <a:pt x="57889" y="190520"/>
                </a:cubicBezTo>
                <a:cubicBezTo>
                  <a:pt x="58192" y="190433"/>
                  <a:pt x="58495" y="190350"/>
                  <a:pt x="58803" y="190285"/>
                </a:cubicBezTo>
                <a:cubicBezTo>
                  <a:pt x="58955" y="190250"/>
                  <a:pt x="59114" y="190221"/>
                  <a:pt x="59268" y="190200"/>
                </a:cubicBezTo>
                <a:cubicBezTo>
                  <a:pt x="59370" y="190185"/>
                  <a:pt x="59472" y="190181"/>
                  <a:pt x="59574" y="190171"/>
                </a:cubicBezTo>
                <a:cubicBezTo>
                  <a:pt x="59671" y="190169"/>
                  <a:pt x="59765" y="190138"/>
                  <a:pt x="59844" y="190084"/>
                </a:cubicBezTo>
                <a:cubicBezTo>
                  <a:pt x="59917" y="190034"/>
                  <a:pt x="59979" y="189969"/>
                  <a:pt x="60023" y="189892"/>
                </a:cubicBezTo>
                <a:cubicBezTo>
                  <a:pt x="60072" y="189793"/>
                  <a:pt x="60035" y="189718"/>
                  <a:pt x="60023" y="189618"/>
                </a:cubicBezTo>
                <a:cubicBezTo>
                  <a:pt x="60012" y="189556"/>
                  <a:pt x="59998" y="189494"/>
                  <a:pt x="59987" y="189425"/>
                </a:cubicBezTo>
                <a:cubicBezTo>
                  <a:pt x="59960" y="189298"/>
                  <a:pt x="59931" y="189169"/>
                  <a:pt x="59896" y="189040"/>
                </a:cubicBezTo>
                <a:cubicBezTo>
                  <a:pt x="59833" y="188775"/>
                  <a:pt x="59746" y="188517"/>
                  <a:pt x="59636" y="188268"/>
                </a:cubicBezTo>
                <a:cubicBezTo>
                  <a:pt x="59534" y="188043"/>
                  <a:pt x="59405" y="187831"/>
                  <a:pt x="59250" y="187636"/>
                </a:cubicBezTo>
                <a:cubicBezTo>
                  <a:pt x="59011" y="187347"/>
                  <a:pt x="59075" y="187210"/>
                  <a:pt x="59214" y="186915"/>
                </a:cubicBezTo>
                <a:cubicBezTo>
                  <a:pt x="59245" y="186852"/>
                  <a:pt x="59275" y="186780"/>
                  <a:pt x="59308" y="186703"/>
                </a:cubicBezTo>
                <a:cubicBezTo>
                  <a:pt x="59489" y="186266"/>
                  <a:pt x="59270" y="185840"/>
                  <a:pt x="59056" y="185431"/>
                </a:cubicBezTo>
                <a:cubicBezTo>
                  <a:pt x="58982" y="185290"/>
                  <a:pt x="58913" y="185157"/>
                  <a:pt x="58863" y="185024"/>
                </a:cubicBezTo>
                <a:cubicBezTo>
                  <a:pt x="58670" y="184540"/>
                  <a:pt x="58691" y="184012"/>
                  <a:pt x="58713" y="183455"/>
                </a:cubicBezTo>
                <a:cubicBezTo>
                  <a:pt x="58734" y="182898"/>
                  <a:pt x="58759" y="182341"/>
                  <a:pt x="58560" y="181818"/>
                </a:cubicBezTo>
                <a:cubicBezTo>
                  <a:pt x="58460" y="181491"/>
                  <a:pt x="58410" y="181149"/>
                  <a:pt x="58412" y="180806"/>
                </a:cubicBezTo>
                <a:cubicBezTo>
                  <a:pt x="58410" y="180525"/>
                  <a:pt x="58381" y="180245"/>
                  <a:pt x="58325" y="179970"/>
                </a:cubicBezTo>
                <a:cubicBezTo>
                  <a:pt x="58281" y="179790"/>
                  <a:pt x="58248" y="179601"/>
                  <a:pt x="58215" y="179420"/>
                </a:cubicBezTo>
                <a:cubicBezTo>
                  <a:pt x="58182" y="179239"/>
                  <a:pt x="58148" y="179035"/>
                  <a:pt x="58100" y="178828"/>
                </a:cubicBezTo>
                <a:cubicBezTo>
                  <a:pt x="57970" y="178406"/>
                  <a:pt x="57724" y="178030"/>
                  <a:pt x="57386" y="177747"/>
                </a:cubicBezTo>
                <a:cubicBezTo>
                  <a:pt x="57240" y="177641"/>
                  <a:pt x="57101" y="177523"/>
                  <a:pt x="56972" y="177396"/>
                </a:cubicBezTo>
                <a:cubicBezTo>
                  <a:pt x="56527" y="176918"/>
                  <a:pt x="56415" y="176515"/>
                  <a:pt x="56575" y="175964"/>
                </a:cubicBezTo>
                <a:lnTo>
                  <a:pt x="56636" y="175742"/>
                </a:lnTo>
                <a:cubicBezTo>
                  <a:pt x="56758" y="175215"/>
                  <a:pt x="56953" y="174709"/>
                  <a:pt x="57215" y="174237"/>
                </a:cubicBezTo>
                <a:cubicBezTo>
                  <a:pt x="57332" y="174044"/>
                  <a:pt x="57469" y="173861"/>
                  <a:pt x="57600" y="173678"/>
                </a:cubicBezTo>
                <a:cubicBezTo>
                  <a:pt x="57789" y="173433"/>
                  <a:pt x="57957" y="173176"/>
                  <a:pt x="58107" y="172906"/>
                </a:cubicBezTo>
                <a:cubicBezTo>
                  <a:pt x="58339" y="172418"/>
                  <a:pt x="58497" y="171899"/>
                  <a:pt x="58578" y="171364"/>
                </a:cubicBezTo>
                <a:lnTo>
                  <a:pt x="58927" y="169591"/>
                </a:lnTo>
                <a:cubicBezTo>
                  <a:pt x="58986" y="169285"/>
                  <a:pt x="59139" y="169004"/>
                  <a:pt x="59364" y="168789"/>
                </a:cubicBezTo>
                <a:lnTo>
                  <a:pt x="62499" y="165705"/>
                </a:lnTo>
                <a:cubicBezTo>
                  <a:pt x="62807" y="165399"/>
                  <a:pt x="62975" y="164981"/>
                  <a:pt x="62965" y="164548"/>
                </a:cubicBezTo>
                <a:cubicBezTo>
                  <a:pt x="62992" y="163994"/>
                  <a:pt x="63191" y="163462"/>
                  <a:pt x="63532" y="163025"/>
                </a:cubicBezTo>
                <a:cubicBezTo>
                  <a:pt x="63617" y="162915"/>
                  <a:pt x="63711" y="162809"/>
                  <a:pt x="63806" y="162703"/>
                </a:cubicBezTo>
                <a:cubicBezTo>
                  <a:pt x="64137" y="162329"/>
                  <a:pt x="64482" y="161932"/>
                  <a:pt x="64461" y="161427"/>
                </a:cubicBezTo>
                <a:cubicBezTo>
                  <a:pt x="64444" y="161228"/>
                  <a:pt x="64394" y="161032"/>
                  <a:pt x="64315" y="160849"/>
                </a:cubicBezTo>
                <a:cubicBezTo>
                  <a:pt x="64282" y="160760"/>
                  <a:pt x="64249" y="160673"/>
                  <a:pt x="64226" y="160586"/>
                </a:cubicBezTo>
                <a:cubicBezTo>
                  <a:pt x="64164" y="160372"/>
                  <a:pt x="64160" y="160079"/>
                  <a:pt x="64343" y="159943"/>
                </a:cubicBezTo>
                <a:cubicBezTo>
                  <a:pt x="64494" y="159835"/>
                  <a:pt x="64741" y="159856"/>
                  <a:pt x="65003" y="159815"/>
                </a:cubicBezTo>
                <a:cubicBezTo>
                  <a:pt x="65774" y="159709"/>
                  <a:pt x="66553" y="159665"/>
                  <a:pt x="67329" y="159684"/>
                </a:cubicBezTo>
                <a:cubicBezTo>
                  <a:pt x="67617" y="159688"/>
                  <a:pt x="67852" y="159457"/>
                  <a:pt x="67856" y="159170"/>
                </a:cubicBezTo>
                <a:cubicBezTo>
                  <a:pt x="67856" y="159163"/>
                  <a:pt x="67856" y="159157"/>
                  <a:pt x="67856" y="159150"/>
                </a:cubicBezTo>
                <a:cubicBezTo>
                  <a:pt x="67844" y="158587"/>
                  <a:pt x="67983" y="158240"/>
                  <a:pt x="68280" y="158088"/>
                </a:cubicBezTo>
                <a:cubicBezTo>
                  <a:pt x="68577" y="157936"/>
                  <a:pt x="68997" y="158030"/>
                  <a:pt x="69541" y="158410"/>
                </a:cubicBezTo>
                <a:cubicBezTo>
                  <a:pt x="70032" y="158755"/>
                  <a:pt x="70649" y="159181"/>
                  <a:pt x="71295" y="158796"/>
                </a:cubicBezTo>
                <a:cubicBezTo>
                  <a:pt x="71511" y="158659"/>
                  <a:pt x="71678" y="158456"/>
                  <a:pt x="71771" y="158217"/>
                </a:cubicBezTo>
                <a:cubicBezTo>
                  <a:pt x="71944" y="157850"/>
                  <a:pt x="72031" y="157448"/>
                  <a:pt x="72027" y="157041"/>
                </a:cubicBezTo>
                <a:cubicBezTo>
                  <a:pt x="72025" y="156558"/>
                  <a:pt x="72126" y="156080"/>
                  <a:pt x="72320" y="155638"/>
                </a:cubicBezTo>
                <a:cubicBezTo>
                  <a:pt x="72403" y="155480"/>
                  <a:pt x="72513" y="155320"/>
                  <a:pt x="72602" y="155168"/>
                </a:cubicBezTo>
                <a:cubicBezTo>
                  <a:pt x="72903" y="154691"/>
                  <a:pt x="73211" y="154204"/>
                  <a:pt x="73101" y="153637"/>
                </a:cubicBezTo>
                <a:cubicBezTo>
                  <a:pt x="73086" y="153552"/>
                  <a:pt x="73062" y="153469"/>
                  <a:pt x="73034" y="153388"/>
                </a:cubicBezTo>
                <a:cubicBezTo>
                  <a:pt x="72987" y="153270"/>
                  <a:pt x="72962" y="153145"/>
                  <a:pt x="72960" y="153018"/>
                </a:cubicBezTo>
                <a:cubicBezTo>
                  <a:pt x="72974" y="152771"/>
                  <a:pt x="73172" y="152575"/>
                  <a:pt x="73383" y="152367"/>
                </a:cubicBezTo>
                <a:cubicBezTo>
                  <a:pt x="73425" y="152328"/>
                  <a:pt x="73463" y="152288"/>
                  <a:pt x="73500" y="152247"/>
                </a:cubicBezTo>
                <a:cubicBezTo>
                  <a:pt x="73585" y="152162"/>
                  <a:pt x="73913" y="151742"/>
                  <a:pt x="73866" y="151416"/>
                </a:cubicBezTo>
                <a:cubicBezTo>
                  <a:pt x="73851" y="151306"/>
                  <a:pt x="73785" y="151210"/>
                  <a:pt x="73689" y="151156"/>
                </a:cubicBezTo>
                <a:cubicBezTo>
                  <a:pt x="73529" y="151065"/>
                  <a:pt x="73271" y="151197"/>
                  <a:pt x="72854" y="151464"/>
                </a:cubicBezTo>
                <a:cubicBezTo>
                  <a:pt x="72806" y="151493"/>
                  <a:pt x="72768" y="151520"/>
                  <a:pt x="72744" y="151532"/>
                </a:cubicBezTo>
                <a:cubicBezTo>
                  <a:pt x="72615" y="151603"/>
                  <a:pt x="72459" y="151599"/>
                  <a:pt x="72334" y="151520"/>
                </a:cubicBezTo>
                <a:cubicBezTo>
                  <a:pt x="72228" y="151463"/>
                  <a:pt x="72108" y="151437"/>
                  <a:pt x="71989" y="151445"/>
                </a:cubicBezTo>
                <a:cubicBezTo>
                  <a:pt x="71786" y="151504"/>
                  <a:pt x="71605" y="151615"/>
                  <a:pt x="71461" y="151767"/>
                </a:cubicBezTo>
                <a:cubicBezTo>
                  <a:pt x="71393" y="151828"/>
                  <a:pt x="71324" y="151884"/>
                  <a:pt x="71249" y="151935"/>
                </a:cubicBezTo>
                <a:cubicBezTo>
                  <a:pt x="70770" y="152233"/>
                  <a:pt x="70250" y="152458"/>
                  <a:pt x="69706" y="152602"/>
                </a:cubicBezTo>
                <a:cubicBezTo>
                  <a:pt x="69498" y="152689"/>
                  <a:pt x="69265" y="152704"/>
                  <a:pt x="69047" y="152646"/>
                </a:cubicBezTo>
                <a:cubicBezTo>
                  <a:pt x="68845" y="152522"/>
                  <a:pt x="68692" y="152331"/>
                  <a:pt x="68617" y="152106"/>
                </a:cubicBezTo>
                <a:cubicBezTo>
                  <a:pt x="68299" y="151430"/>
                  <a:pt x="68033" y="150730"/>
                  <a:pt x="67823" y="150013"/>
                </a:cubicBezTo>
                <a:cubicBezTo>
                  <a:pt x="67655" y="149425"/>
                  <a:pt x="67341" y="149197"/>
                  <a:pt x="67006" y="148957"/>
                </a:cubicBezTo>
                <a:cubicBezTo>
                  <a:pt x="66832" y="148838"/>
                  <a:pt x="66668" y="148704"/>
                  <a:pt x="66518" y="148557"/>
                </a:cubicBezTo>
                <a:cubicBezTo>
                  <a:pt x="66235" y="148245"/>
                  <a:pt x="65984" y="147902"/>
                  <a:pt x="65774" y="147536"/>
                </a:cubicBezTo>
                <a:cubicBezTo>
                  <a:pt x="65662" y="147357"/>
                  <a:pt x="65548" y="147175"/>
                  <a:pt x="65425" y="147000"/>
                </a:cubicBezTo>
                <a:cubicBezTo>
                  <a:pt x="64856" y="146187"/>
                  <a:pt x="64341" y="145337"/>
                  <a:pt x="63883" y="144457"/>
                </a:cubicBezTo>
                <a:cubicBezTo>
                  <a:pt x="63701" y="144076"/>
                  <a:pt x="63470" y="143719"/>
                  <a:pt x="63198" y="143397"/>
                </a:cubicBezTo>
                <a:cubicBezTo>
                  <a:pt x="63104" y="143301"/>
                  <a:pt x="62998" y="143216"/>
                  <a:pt x="62886" y="143141"/>
                </a:cubicBezTo>
                <a:cubicBezTo>
                  <a:pt x="62711" y="143019"/>
                  <a:pt x="62558" y="142913"/>
                  <a:pt x="62541" y="142738"/>
                </a:cubicBezTo>
                <a:cubicBezTo>
                  <a:pt x="62549" y="142586"/>
                  <a:pt x="62595" y="142439"/>
                  <a:pt x="62674" y="142310"/>
                </a:cubicBezTo>
                <a:cubicBezTo>
                  <a:pt x="62784" y="142123"/>
                  <a:pt x="62842" y="141911"/>
                  <a:pt x="62842" y="141695"/>
                </a:cubicBezTo>
                <a:cubicBezTo>
                  <a:pt x="62817" y="141518"/>
                  <a:pt x="62738" y="141354"/>
                  <a:pt x="62614" y="141224"/>
                </a:cubicBezTo>
                <a:cubicBezTo>
                  <a:pt x="62556" y="141153"/>
                  <a:pt x="62504" y="141077"/>
                  <a:pt x="62462" y="140995"/>
                </a:cubicBezTo>
                <a:cubicBezTo>
                  <a:pt x="62294" y="140629"/>
                  <a:pt x="62593" y="139931"/>
                  <a:pt x="62759" y="139540"/>
                </a:cubicBezTo>
                <a:cubicBezTo>
                  <a:pt x="62857" y="139360"/>
                  <a:pt x="62975" y="139191"/>
                  <a:pt x="63106" y="139035"/>
                </a:cubicBezTo>
                <a:cubicBezTo>
                  <a:pt x="63368" y="138691"/>
                  <a:pt x="63528" y="138470"/>
                  <a:pt x="63536" y="138316"/>
                </a:cubicBezTo>
                <a:cubicBezTo>
                  <a:pt x="63555" y="137986"/>
                  <a:pt x="63790" y="137695"/>
                  <a:pt x="64048" y="137402"/>
                </a:cubicBezTo>
                <a:cubicBezTo>
                  <a:pt x="64280" y="137140"/>
                  <a:pt x="64598" y="136783"/>
                  <a:pt x="64627" y="136342"/>
                </a:cubicBezTo>
                <a:cubicBezTo>
                  <a:pt x="64642" y="136081"/>
                  <a:pt x="64505" y="135836"/>
                  <a:pt x="64276" y="135713"/>
                </a:cubicBezTo>
                <a:cubicBezTo>
                  <a:pt x="64181" y="135652"/>
                  <a:pt x="64099" y="135575"/>
                  <a:pt x="64031" y="135486"/>
                </a:cubicBezTo>
                <a:cubicBezTo>
                  <a:pt x="63914" y="135274"/>
                  <a:pt x="63861" y="135031"/>
                  <a:pt x="63885" y="134790"/>
                </a:cubicBezTo>
                <a:cubicBezTo>
                  <a:pt x="63875" y="134210"/>
                  <a:pt x="63944" y="133632"/>
                  <a:pt x="64089" y="133070"/>
                </a:cubicBezTo>
                <a:cubicBezTo>
                  <a:pt x="64288" y="132522"/>
                  <a:pt x="64667" y="132058"/>
                  <a:pt x="65167" y="131757"/>
                </a:cubicBezTo>
                <a:cubicBezTo>
                  <a:pt x="65388" y="131635"/>
                  <a:pt x="65591" y="131479"/>
                  <a:pt x="65766" y="131297"/>
                </a:cubicBezTo>
                <a:cubicBezTo>
                  <a:pt x="65874" y="131189"/>
                  <a:pt x="65978" y="131077"/>
                  <a:pt x="66080" y="130969"/>
                </a:cubicBezTo>
                <a:cubicBezTo>
                  <a:pt x="66296" y="130724"/>
                  <a:pt x="66531" y="130496"/>
                  <a:pt x="66782" y="130287"/>
                </a:cubicBezTo>
                <a:cubicBezTo>
                  <a:pt x="66963" y="130137"/>
                  <a:pt x="67131" y="129973"/>
                  <a:pt x="67283" y="129795"/>
                </a:cubicBezTo>
                <a:cubicBezTo>
                  <a:pt x="67420" y="129637"/>
                  <a:pt x="67568" y="129489"/>
                  <a:pt x="67727" y="129354"/>
                </a:cubicBezTo>
                <a:cubicBezTo>
                  <a:pt x="68043" y="129078"/>
                  <a:pt x="68426" y="128889"/>
                  <a:pt x="68839" y="128808"/>
                </a:cubicBezTo>
                <a:lnTo>
                  <a:pt x="68904" y="128798"/>
                </a:lnTo>
                <a:cubicBezTo>
                  <a:pt x="69041" y="128785"/>
                  <a:pt x="69172" y="128741"/>
                  <a:pt x="69290" y="128669"/>
                </a:cubicBezTo>
                <a:cubicBezTo>
                  <a:pt x="69471" y="128505"/>
                  <a:pt x="69573" y="128272"/>
                  <a:pt x="69571" y="128027"/>
                </a:cubicBezTo>
                <a:cubicBezTo>
                  <a:pt x="69577" y="127865"/>
                  <a:pt x="69625" y="127706"/>
                  <a:pt x="69712" y="127568"/>
                </a:cubicBezTo>
                <a:cubicBezTo>
                  <a:pt x="69835" y="127455"/>
                  <a:pt x="69992" y="127381"/>
                  <a:pt x="70157" y="127356"/>
                </a:cubicBezTo>
                <a:cubicBezTo>
                  <a:pt x="70354" y="127320"/>
                  <a:pt x="70537" y="127234"/>
                  <a:pt x="70689" y="127106"/>
                </a:cubicBezTo>
                <a:cubicBezTo>
                  <a:pt x="71137" y="126678"/>
                  <a:pt x="70747" y="125936"/>
                  <a:pt x="70618" y="125691"/>
                </a:cubicBezTo>
                <a:cubicBezTo>
                  <a:pt x="70522" y="125542"/>
                  <a:pt x="70468" y="125370"/>
                  <a:pt x="70460" y="125194"/>
                </a:cubicBezTo>
                <a:cubicBezTo>
                  <a:pt x="70493" y="125019"/>
                  <a:pt x="70568" y="124857"/>
                  <a:pt x="70680" y="124719"/>
                </a:cubicBezTo>
                <a:lnTo>
                  <a:pt x="72704" y="121745"/>
                </a:lnTo>
                <a:cubicBezTo>
                  <a:pt x="73205" y="121010"/>
                  <a:pt x="73201" y="120251"/>
                  <a:pt x="72689" y="119289"/>
                </a:cubicBezTo>
                <a:cubicBezTo>
                  <a:pt x="72338" y="118643"/>
                  <a:pt x="71867" y="118071"/>
                  <a:pt x="71301" y="117602"/>
                </a:cubicBezTo>
                <a:cubicBezTo>
                  <a:pt x="71204" y="117514"/>
                  <a:pt x="71090" y="117449"/>
                  <a:pt x="70967" y="117409"/>
                </a:cubicBezTo>
                <a:cubicBezTo>
                  <a:pt x="70713" y="117342"/>
                  <a:pt x="70402" y="117465"/>
                  <a:pt x="70127" y="117573"/>
                </a:cubicBezTo>
                <a:cubicBezTo>
                  <a:pt x="70024" y="117617"/>
                  <a:pt x="69918" y="117653"/>
                  <a:pt x="69810" y="117681"/>
                </a:cubicBezTo>
                <a:cubicBezTo>
                  <a:pt x="69298" y="117808"/>
                  <a:pt x="68712" y="117953"/>
                  <a:pt x="68180" y="117760"/>
                </a:cubicBezTo>
                <a:cubicBezTo>
                  <a:pt x="67954" y="117682"/>
                  <a:pt x="67761" y="117530"/>
                  <a:pt x="67634" y="117328"/>
                </a:cubicBezTo>
                <a:cubicBezTo>
                  <a:pt x="67420" y="116974"/>
                  <a:pt x="67549" y="116685"/>
                  <a:pt x="67694" y="116353"/>
                </a:cubicBezTo>
                <a:cubicBezTo>
                  <a:pt x="67802" y="116141"/>
                  <a:pt x="67873" y="115912"/>
                  <a:pt x="67902" y="115676"/>
                </a:cubicBezTo>
                <a:cubicBezTo>
                  <a:pt x="67946" y="115077"/>
                  <a:pt x="67516" y="115025"/>
                  <a:pt x="67156" y="114977"/>
                </a:cubicBezTo>
                <a:cubicBezTo>
                  <a:pt x="67034" y="114963"/>
                  <a:pt x="66915" y="114942"/>
                  <a:pt x="66797" y="114913"/>
                </a:cubicBezTo>
                <a:cubicBezTo>
                  <a:pt x="66377" y="114812"/>
                  <a:pt x="65974" y="114645"/>
                  <a:pt x="65606" y="114418"/>
                </a:cubicBezTo>
                <a:cubicBezTo>
                  <a:pt x="65028" y="114032"/>
                  <a:pt x="64484" y="113313"/>
                  <a:pt x="64617" y="112540"/>
                </a:cubicBezTo>
                <a:cubicBezTo>
                  <a:pt x="64638" y="112429"/>
                  <a:pt x="64667" y="112320"/>
                  <a:pt x="64702" y="112212"/>
                </a:cubicBezTo>
                <a:cubicBezTo>
                  <a:pt x="64750" y="112063"/>
                  <a:pt x="64785" y="111911"/>
                  <a:pt x="64806" y="111755"/>
                </a:cubicBezTo>
                <a:cubicBezTo>
                  <a:pt x="64860" y="111237"/>
                  <a:pt x="64613" y="110678"/>
                  <a:pt x="64074" y="110138"/>
                </a:cubicBezTo>
                <a:cubicBezTo>
                  <a:pt x="63946" y="110011"/>
                  <a:pt x="63811" y="109889"/>
                  <a:pt x="63676" y="109766"/>
                </a:cubicBezTo>
                <a:cubicBezTo>
                  <a:pt x="63378" y="109520"/>
                  <a:pt x="63114" y="109235"/>
                  <a:pt x="62890" y="108920"/>
                </a:cubicBezTo>
                <a:cubicBezTo>
                  <a:pt x="62396" y="108149"/>
                  <a:pt x="62366" y="107104"/>
                  <a:pt x="62799" y="105706"/>
                </a:cubicBezTo>
                <a:cubicBezTo>
                  <a:pt x="63015" y="105007"/>
                  <a:pt x="63166" y="104230"/>
                  <a:pt x="62634" y="103806"/>
                </a:cubicBezTo>
                <a:cubicBezTo>
                  <a:pt x="62450" y="103676"/>
                  <a:pt x="62242" y="103587"/>
                  <a:pt x="62022" y="103543"/>
                </a:cubicBezTo>
                <a:lnTo>
                  <a:pt x="61914" y="103514"/>
                </a:lnTo>
                <a:cubicBezTo>
                  <a:pt x="61328" y="103364"/>
                  <a:pt x="60821" y="102995"/>
                  <a:pt x="60498" y="102483"/>
                </a:cubicBezTo>
                <a:cubicBezTo>
                  <a:pt x="60446" y="102353"/>
                  <a:pt x="60415" y="102216"/>
                  <a:pt x="60405" y="102076"/>
                </a:cubicBezTo>
                <a:cubicBezTo>
                  <a:pt x="60401" y="101919"/>
                  <a:pt x="60361" y="101766"/>
                  <a:pt x="60287" y="101627"/>
                </a:cubicBezTo>
                <a:cubicBezTo>
                  <a:pt x="60133" y="101415"/>
                  <a:pt x="59836" y="101423"/>
                  <a:pt x="59574" y="101434"/>
                </a:cubicBezTo>
                <a:cubicBezTo>
                  <a:pt x="59497" y="101439"/>
                  <a:pt x="59418" y="101439"/>
                  <a:pt x="59341" y="101434"/>
                </a:cubicBezTo>
                <a:lnTo>
                  <a:pt x="59306" y="101434"/>
                </a:lnTo>
                <a:lnTo>
                  <a:pt x="59277" y="101450"/>
                </a:lnTo>
                <a:cubicBezTo>
                  <a:pt x="59208" y="101488"/>
                  <a:pt x="59125" y="101488"/>
                  <a:pt x="59056" y="101450"/>
                </a:cubicBezTo>
                <a:cubicBezTo>
                  <a:pt x="58786" y="101317"/>
                  <a:pt x="58539" y="100800"/>
                  <a:pt x="58500" y="100577"/>
                </a:cubicBezTo>
                <a:cubicBezTo>
                  <a:pt x="58439" y="100239"/>
                  <a:pt x="58096" y="100039"/>
                  <a:pt x="57789" y="99860"/>
                </a:cubicBezTo>
                <a:cubicBezTo>
                  <a:pt x="57664" y="99791"/>
                  <a:pt x="57542" y="99713"/>
                  <a:pt x="57431" y="99624"/>
                </a:cubicBezTo>
                <a:cubicBezTo>
                  <a:pt x="57064" y="99325"/>
                  <a:pt x="56777" y="98940"/>
                  <a:pt x="56594" y="98502"/>
                </a:cubicBezTo>
                <a:cubicBezTo>
                  <a:pt x="56509" y="98283"/>
                  <a:pt x="56401" y="98071"/>
                  <a:pt x="56313" y="97864"/>
                </a:cubicBezTo>
                <a:cubicBezTo>
                  <a:pt x="56224" y="97658"/>
                  <a:pt x="56120" y="97467"/>
                  <a:pt x="56048" y="97263"/>
                </a:cubicBezTo>
                <a:cubicBezTo>
                  <a:pt x="55977" y="97059"/>
                  <a:pt x="56023" y="96972"/>
                  <a:pt x="56074" y="96924"/>
                </a:cubicBezTo>
                <a:cubicBezTo>
                  <a:pt x="56478" y="96490"/>
                  <a:pt x="58551" y="96895"/>
                  <a:pt x="59125" y="97074"/>
                </a:cubicBezTo>
                <a:cubicBezTo>
                  <a:pt x="59561" y="97220"/>
                  <a:pt x="60008" y="97337"/>
                  <a:pt x="60459" y="97425"/>
                </a:cubicBezTo>
                <a:cubicBezTo>
                  <a:pt x="61512" y="97618"/>
                  <a:pt x="62387" y="97554"/>
                  <a:pt x="63112" y="97215"/>
                </a:cubicBezTo>
                <a:cubicBezTo>
                  <a:pt x="63235" y="97157"/>
                  <a:pt x="63354" y="97093"/>
                  <a:pt x="63476" y="97022"/>
                </a:cubicBezTo>
                <a:cubicBezTo>
                  <a:pt x="63686" y="96894"/>
                  <a:pt x="63914" y="96793"/>
                  <a:pt x="64149" y="96721"/>
                </a:cubicBezTo>
                <a:cubicBezTo>
                  <a:pt x="64592" y="96606"/>
                  <a:pt x="65074" y="96702"/>
                  <a:pt x="65539" y="96794"/>
                </a:cubicBezTo>
                <a:lnTo>
                  <a:pt x="65731" y="96833"/>
                </a:lnTo>
                <a:cubicBezTo>
                  <a:pt x="67295" y="97131"/>
                  <a:pt x="68904" y="97084"/>
                  <a:pt x="70447" y="96694"/>
                </a:cubicBezTo>
                <a:cubicBezTo>
                  <a:pt x="70718" y="96643"/>
                  <a:pt x="70973" y="96528"/>
                  <a:pt x="71191" y="96359"/>
                </a:cubicBezTo>
                <a:cubicBezTo>
                  <a:pt x="71395" y="96158"/>
                  <a:pt x="71549" y="95911"/>
                  <a:pt x="71640" y="95640"/>
                </a:cubicBezTo>
                <a:cubicBezTo>
                  <a:pt x="72106" y="94529"/>
                  <a:pt x="72604" y="93236"/>
                  <a:pt x="72513" y="91910"/>
                </a:cubicBezTo>
                <a:cubicBezTo>
                  <a:pt x="72513" y="91842"/>
                  <a:pt x="72503" y="91769"/>
                  <a:pt x="72498" y="91699"/>
                </a:cubicBezTo>
                <a:cubicBezTo>
                  <a:pt x="72469" y="91341"/>
                  <a:pt x="72438" y="90969"/>
                  <a:pt x="72602" y="90676"/>
                </a:cubicBezTo>
                <a:cubicBezTo>
                  <a:pt x="72702" y="90528"/>
                  <a:pt x="72823" y="90398"/>
                  <a:pt x="72966" y="90290"/>
                </a:cubicBezTo>
                <a:cubicBezTo>
                  <a:pt x="73093" y="90184"/>
                  <a:pt x="73224" y="90082"/>
                  <a:pt x="73352" y="89980"/>
                </a:cubicBezTo>
                <a:cubicBezTo>
                  <a:pt x="73643" y="89766"/>
                  <a:pt x="73915" y="89528"/>
                  <a:pt x="74167" y="89271"/>
                </a:cubicBezTo>
                <a:cubicBezTo>
                  <a:pt x="74601" y="88800"/>
                  <a:pt x="74819" y="88268"/>
                  <a:pt x="74778" y="87771"/>
                </a:cubicBezTo>
                <a:cubicBezTo>
                  <a:pt x="74778" y="87659"/>
                  <a:pt x="74747" y="87545"/>
                  <a:pt x="74728" y="87433"/>
                </a:cubicBezTo>
                <a:cubicBezTo>
                  <a:pt x="74674" y="87156"/>
                  <a:pt x="74626" y="86892"/>
                  <a:pt x="74769" y="86707"/>
                </a:cubicBezTo>
                <a:cubicBezTo>
                  <a:pt x="74817" y="86651"/>
                  <a:pt x="74871" y="86601"/>
                  <a:pt x="74930" y="86558"/>
                </a:cubicBezTo>
                <a:cubicBezTo>
                  <a:pt x="74992" y="86515"/>
                  <a:pt x="75048" y="86466"/>
                  <a:pt x="75100" y="86412"/>
                </a:cubicBezTo>
                <a:cubicBezTo>
                  <a:pt x="75401" y="86088"/>
                  <a:pt x="75324" y="85654"/>
                  <a:pt x="75250" y="85236"/>
                </a:cubicBezTo>
                <a:cubicBezTo>
                  <a:pt x="75191" y="84887"/>
                  <a:pt x="75133" y="84553"/>
                  <a:pt x="75279" y="84297"/>
                </a:cubicBezTo>
                <a:cubicBezTo>
                  <a:pt x="75339" y="84200"/>
                  <a:pt x="75412" y="84111"/>
                  <a:pt x="75495" y="84033"/>
                </a:cubicBezTo>
                <a:cubicBezTo>
                  <a:pt x="75646" y="83905"/>
                  <a:pt x="75755" y="83737"/>
                  <a:pt x="75815" y="83549"/>
                </a:cubicBezTo>
                <a:cubicBezTo>
                  <a:pt x="75881" y="83266"/>
                  <a:pt x="75740" y="83002"/>
                  <a:pt x="75594" y="82757"/>
                </a:cubicBezTo>
                <a:lnTo>
                  <a:pt x="73953" y="80058"/>
                </a:lnTo>
                <a:cubicBezTo>
                  <a:pt x="73832" y="79819"/>
                  <a:pt x="73650" y="79616"/>
                  <a:pt x="73427" y="79468"/>
                </a:cubicBezTo>
                <a:cubicBezTo>
                  <a:pt x="73215" y="79370"/>
                  <a:pt x="72982" y="79323"/>
                  <a:pt x="72746" y="79331"/>
                </a:cubicBezTo>
                <a:cubicBezTo>
                  <a:pt x="72635" y="79329"/>
                  <a:pt x="72525" y="79319"/>
                  <a:pt x="72415" y="79302"/>
                </a:cubicBezTo>
                <a:cubicBezTo>
                  <a:pt x="71829" y="79227"/>
                  <a:pt x="71387" y="78736"/>
                  <a:pt x="71374" y="78146"/>
                </a:cubicBezTo>
                <a:cubicBezTo>
                  <a:pt x="71366" y="77848"/>
                  <a:pt x="71341" y="77550"/>
                  <a:pt x="71301" y="77255"/>
                </a:cubicBezTo>
                <a:cubicBezTo>
                  <a:pt x="71231" y="76820"/>
                  <a:pt x="71216" y="76378"/>
                  <a:pt x="71254" y="75938"/>
                </a:cubicBezTo>
                <a:cubicBezTo>
                  <a:pt x="71264" y="75746"/>
                  <a:pt x="71318" y="75558"/>
                  <a:pt x="71414" y="75391"/>
                </a:cubicBezTo>
                <a:lnTo>
                  <a:pt x="71414" y="75381"/>
                </a:lnTo>
                <a:cubicBezTo>
                  <a:pt x="71914" y="74753"/>
                  <a:pt x="72635" y="74340"/>
                  <a:pt x="73429" y="74225"/>
                </a:cubicBezTo>
                <a:lnTo>
                  <a:pt x="74423" y="74059"/>
                </a:lnTo>
                <a:cubicBezTo>
                  <a:pt x="74880" y="73984"/>
                  <a:pt x="75387" y="73899"/>
                  <a:pt x="75690" y="73506"/>
                </a:cubicBezTo>
                <a:cubicBezTo>
                  <a:pt x="75823" y="73303"/>
                  <a:pt x="75916" y="73076"/>
                  <a:pt x="75958" y="72837"/>
                </a:cubicBezTo>
                <a:cubicBezTo>
                  <a:pt x="75993" y="72641"/>
                  <a:pt x="76062" y="72453"/>
                  <a:pt x="76162" y="72282"/>
                </a:cubicBezTo>
                <a:cubicBezTo>
                  <a:pt x="76357" y="72048"/>
                  <a:pt x="76615" y="71873"/>
                  <a:pt x="76904" y="71778"/>
                </a:cubicBezTo>
                <a:cubicBezTo>
                  <a:pt x="77552" y="71502"/>
                  <a:pt x="77999" y="70896"/>
                  <a:pt x="78073" y="70196"/>
                </a:cubicBezTo>
                <a:cubicBezTo>
                  <a:pt x="78138" y="69492"/>
                  <a:pt x="77778" y="69184"/>
                  <a:pt x="77462" y="68916"/>
                </a:cubicBezTo>
                <a:cubicBezTo>
                  <a:pt x="77402" y="68862"/>
                  <a:pt x="77338" y="68812"/>
                  <a:pt x="77282" y="68758"/>
                </a:cubicBezTo>
                <a:cubicBezTo>
                  <a:pt x="76796" y="68276"/>
                  <a:pt x="76525" y="67619"/>
                  <a:pt x="76527" y="66934"/>
                </a:cubicBezTo>
                <a:cubicBezTo>
                  <a:pt x="76503" y="66039"/>
                  <a:pt x="76833" y="65170"/>
                  <a:pt x="77442" y="64515"/>
                </a:cubicBezTo>
                <a:cubicBezTo>
                  <a:pt x="77670" y="64286"/>
                  <a:pt x="77836" y="64003"/>
                  <a:pt x="77924" y="63694"/>
                </a:cubicBezTo>
                <a:cubicBezTo>
                  <a:pt x="78144" y="62923"/>
                  <a:pt x="77760" y="62327"/>
                  <a:pt x="76785" y="61947"/>
                </a:cubicBezTo>
                <a:cubicBezTo>
                  <a:pt x="76609" y="61873"/>
                  <a:pt x="76525" y="61674"/>
                  <a:pt x="76592" y="61496"/>
                </a:cubicBezTo>
                <a:lnTo>
                  <a:pt x="77728" y="58466"/>
                </a:lnTo>
                <a:cubicBezTo>
                  <a:pt x="77855" y="58128"/>
                  <a:pt x="77969" y="57779"/>
                  <a:pt x="77837" y="57558"/>
                </a:cubicBezTo>
                <a:cubicBezTo>
                  <a:pt x="77791" y="57482"/>
                  <a:pt x="77718" y="57427"/>
                  <a:pt x="77633" y="57405"/>
                </a:cubicBezTo>
                <a:cubicBezTo>
                  <a:pt x="76903" y="56245"/>
                  <a:pt x="76588" y="54872"/>
                  <a:pt x="76739" y="53509"/>
                </a:cubicBezTo>
                <a:cubicBezTo>
                  <a:pt x="76833" y="52852"/>
                  <a:pt x="76983" y="52203"/>
                  <a:pt x="77186" y="51570"/>
                </a:cubicBezTo>
                <a:cubicBezTo>
                  <a:pt x="77302" y="51162"/>
                  <a:pt x="77423" y="50743"/>
                  <a:pt x="77516" y="50321"/>
                </a:cubicBezTo>
                <a:cubicBezTo>
                  <a:pt x="77573" y="50037"/>
                  <a:pt x="77431" y="49750"/>
                  <a:pt x="77169" y="49627"/>
                </a:cubicBezTo>
                <a:cubicBezTo>
                  <a:pt x="76771" y="49434"/>
                  <a:pt x="76428" y="48956"/>
                  <a:pt x="76230" y="48335"/>
                </a:cubicBezTo>
                <a:cubicBezTo>
                  <a:pt x="76170" y="48143"/>
                  <a:pt x="76118" y="47950"/>
                  <a:pt x="76068" y="47757"/>
                </a:cubicBezTo>
                <a:cubicBezTo>
                  <a:pt x="75966" y="47242"/>
                  <a:pt x="75769" y="46751"/>
                  <a:pt x="75489" y="46308"/>
                </a:cubicBezTo>
                <a:cubicBezTo>
                  <a:pt x="75270" y="46023"/>
                  <a:pt x="75019" y="45765"/>
                  <a:pt x="74742" y="45536"/>
                </a:cubicBezTo>
                <a:cubicBezTo>
                  <a:pt x="74391" y="45222"/>
                  <a:pt x="74055" y="44927"/>
                  <a:pt x="73901" y="44563"/>
                </a:cubicBezTo>
                <a:cubicBezTo>
                  <a:pt x="73870" y="44492"/>
                  <a:pt x="73872" y="44410"/>
                  <a:pt x="73911" y="44341"/>
                </a:cubicBezTo>
                <a:cubicBezTo>
                  <a:pt x="73945" y="44272"/>
                  <a:pt x="74011" y="44224"/>
                  <a:pt x="74088" y="44212"/>
                </a:cubicBezTo>
                <a:cubicBezTo>
                  <a:pt x="74398" y="44156"/>
                  <a:pt x="74718" y="44118"/>
                  <a:pt x="75031" y="44081"/>
                </a:cubicBezTo>
                <a:cubicBezTo>
                  <a:pt x="75470" y="44038"/>
                  <a:pt x="75906" y="43970"/>
                  <a:pt x="76336" y="43877"/>
                </a:cubicBezTo>
                <a:cubicBezTo>
                  <a:pt x="77290" y="43589"/>
                  <a:pt x="78098" y="42950"/>
                  <a:pt x="78597" y="42088"/>
                </a:cubicBezTo>
                <a:cubicBezTo>
                  <a:pt x="78786" y="41764"/>
                  <a:pt x="78913" y="41408"/>
                  <a:pt x="78973" y="41037"/>
                </a:cubicBezTo>
                <a:cubicBezTo>
                  <a:pt x="78986" y="40845"/>
                  <a:pt x="78990" y="40652"/>
                  <a:pt x="78984" y="40459"/>
                </a:cubicBezTo>
                <a:cubicBezTo>
                  <a:pt x="78984" y="39996"/>
                  <a:pt x="78984" y="39595"/>
                  <a:pt x="79274" y="39302"/>
                </a:cubicBezTo>
                <a:cubicBezTo>
                  <a:pt x="79387" y="39197"/>
                  <a:pt x="79509" y="39100"/>
                  <a:pt x="79638" y="39013"/>
                </a:cubicBezTo>
                <a:cubicBezTo>
                  <a:pt x="79752" y="38938"/>
                  <a:pt x="79860" y="38855"/>
                  <a:pt x="79962" y="38766"/>
                </a:cubicBezTo>
                <a:cubicBezTo>
                  <a:pt x="80386" y="38390"/>
                  <a:pt x="80608" y="37851"/>
                  <a:pt x="80818" y="37326"/>
                </a:cubicBezTo>
                <a:cubicBezTo>
                  <a:pt x="81061" y="36731"/>
                  <a:pt x="81288" y="36170"/>
                  <a:pt x="81793" y="35865"/>
                </a:cubicBezTo>
                <a:cubicBezTo>
                  <a:pt x="82227" y="35605"/>
                  <a:pt x="82790" y="35603"/>
                  <a:pt x="83335" y="35603"/>
                </a:cubicBezTo>
                <a:cubicBezTo>
                  <a:pt x="84002" y="35603"/>
                  <a:pt x="84685" y="35603"/>
                  <a:pt x="85176" y="35127"/>
                </a:cubicBezTo>
                <a:cubicBezTo>
                  <a:pt x="85224" y="35081"/>
                  <a:pt x="85271" y="35030"/>
                  <a:pt x="85317" y="34978"/>
                </a:cubicBezTo>
                <a:cubicBezTo>
                  <a:pt x="85408" y="34845"/>
                  <a:pt x="85541" y="34745"/>
                  <a:pt x="85693" y="34693"/>
                </a:cubicBezTo>
                <a:cubicBezTo>
                  <a:pt x="85807" y="34683"/>
                  <a:pt x="85922" y="34698"/>
                  <a:pt x="86030" y="34737"/>
                </a:cubicBezTo>
                <a:cubicBezTo>
                  <a:pt x="86337" y="34884"/>
                  <a:pt x="86705" y="34778"/>
                  <a:pt x="86888" y="34493"/>
                </a:cubicBezTo>
                <a:cubicBezTo>
                  <a:pt x="87466" y="33829"/>
                  <a:pt x="88035" y="33143"/>
                  <a:pt x="88584" y="32476"/>
                </a:cubicBezTo>
                <a:lnTo>
                  <a:pt x="88901" y="32091"/>
                </a:lnTo>
                <a:lnTo>
                  <a:pt x="89814" y="30483"/>
                </a:lnTo>
                <a:cubicBezTo>
                  <a:pt x="89874" y="30347"/>
                  <a:pt x="89980" y="30238"/>
                  <a:pt x="90113" y="30174"/>
                </a:cubicBezTo>
                <a:cubicBezTo>
                  <a:pt x="90398" y="30045"/>
                  <a:pt x="90751" y="30095"/>
                  <a:pt x="91062" y="30138"/>
                </a:cubicBezTo>
                <a:cubicBezTo>
                  <a:pt x="91241" y="30182"/>
                  <a:pt x="91432" y="30162"/>
                  <a:pt x="91598" y="30080"/>
                </a:cubicBezTo>
                <a:cubicBezTo>
                  <a:pt x="91763" y="29950"/>
                  <a:pt x="91871" y="29761"/>
                  <a:pt x="91900" y="29552"/>
                </a:cubicBezTo>
                <a:cubicBezTo>
                  <a:pt x="92527" y="27102"/>
                  <a:pt x="93722" y="24836"/>
                  <a:pt x="95389" y="22936"/>
                </a:cubicBezTo>
                <a:cubicBezTo>
                  <a:pt x="95605" y="22692"/>
                  <a:pt x="95634" y="22333"/>
                  <a:pt x="95457" y="22059"/>
                </a:cubicBezTo>
                <a:close/>
              </a:path>
            </a:pathLst>
          </a:custGeom>
          <a:solidFill>
            <a:srgbClr val="666970"/>
          </a:solidFill>
          <a:ln w="3175" cap="flat">
            <a:solidFill>
              <a:srgbClr val="666970"/>
            </a:solidFill>
            <a:prstDash val="solid"/>
            <a:miter/>
          </a:ln>
        </p:spPr>
        <p:txBody>
          <a:bodyPr rtlCol="0" anchor="ctr"/>
          <a:lstStyle/>
          <a:p>
            <a:endParaRPr lang="pt-PT"/>
          </a:p>
        </p:txBody>
      </p:sp>
      <p:sp>
        <p:nvSpPr>
          <p:cNvPr id="394" name="Rectangle 38">
            <a:extLst>
              <a:ext uri="{FF2B5EF4-FFF2-40B4-BE49-F238E27FC236}">
                <a16:creationId xmlns:a16="http://schemas.microsoft.com/office/drawing/2014/main" id="{28A7754E-C7BC-4DD0-B558-3F2BC772E8C9}"/>
              </a:ext>
            </a:extLst>
          </p:cNvPr>
          <p:cNvSpPr/>
          <p:nvPr/>
        </p:nvSpPr>
        <p:spPr>
          <a:xfrm>
            <a:off x="315148" y="1811164"/>
            <a:ext cx="4437389" cy="1438423"/>
          </a:xfrm>
          <a:prstGeom prst="rect">
            <a:avLst/>
          </a:prstGeom>
          <a:solidFill>
            <a:srgbClr val="FFF05C">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65" name="TextBox 25">
            <a:extLst>
              <a:ext uri="{FF2B5EF4-FFF2-40B4-BE49-F238E27FC236}">
                <a16:creationId xmlns:a16="http://schemas.microsoft.com/office/drawing/2014/main" id="{41FFDA55-1F2D-4F24-98B1-4243D7F06053}"/>
              </a:ext>
            </a:extLst>
          </p:cNvPr>
          <p:cNvSpPr txBox="1"/>
          <p:nvPr/>
        </p:nvSpPr>
        <p:spPr>
          <a:xfrm>
            <a:off x="1641749" y="1936149"/>
            <a:ext cx="3220572" cy="1200329"/>
          </a:xfrm>
          <a:prstGeom prst="rect">
            <a:avLst/>
          </a:prstGeom>
          <a:noFill/>
        </p:spPr>
        <p:txBody>
          <a:bodyPr wrap="square" rtlCol="0">
            <a:spAutoFit/>
          </a:bodyPr>
          <a:lstStyle/>
          <a:p>
            <a:pPr>
              <a:lnSpc>
                <a:spcPct val="90000"/>
              </a:lnSpc>
            </a:pPr>
            <a:r>
              <a:rPr lang="pt-PT" sz="2000" dirty="0">
                <a:solidFill>
                  <a:srgbClr val="1B1B1C"/>
                </a:solidFill>
                <a:latin typeface="Gotham" panose="02000604030000020004" pitchFamily="50" charset="0"/>
                <a:cs typeface="Quire Sans" panose="020B0502040400020003" pitchFamily="34" charset="0"/>
              </a:rPr>
              <a:t>Apesar de uma posição geográfica estratégica</a:t>
            </a:r>
            <a:br>
              <a:rPr lang="pt-PT" sz="2000" dirty="0">
                <a:solidFill>
                  <a:srgbClr val="1B1B1C"/>
                </a:solidFill>
                <a:latin typeface="Gotham Light" panose="02000603030000020004" pitchFamily="2" charset="0"/>
                <a:cs typeface="Quire Sans" panose="020B0502040400020003" pitchFamily="34" charset="0"/>
              </a:rPr>
            </a:br>
            <a:r>
              <a:rPr lang="pt-PT" sz="2000" dirty="0">
                <a:solidFill>
                  <a:srgbClr val="1B1B1C"/>
                </a:solidFill>
                <a:latin typeface="Gotham Light" panose="02000603030000020004" pitchFamily="2" charset="0"/>
                <a:cs typeface="Quire Sans" panose="020B0502040400020003" pitchFamily="34" charset="0"/>
              </a:rPr>
              <a:t>e de uma conectividade portuária significativa</a:t>
            </a:r>
          </a:p>
        </p:txBody>
      </p:sp>
      <p:pic>
        <p:nvPicPr>
          <p:cNvPr id="391" name="Gráfico 390">
            <a:extLst>
              <a:ext uri="{FF2B5EF4-FFF2-40B4-BE49-F238E27FC236}">
                <a16:creationId xmlns:a16="http://schemas.microsoft.com/office/drawing/2014/main" id="{2177E391-8E70-4D3C-9054-F7484FC6D8A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38117" y="2160973"/>
            <a:ext cx="504825" cy="638175"/>
          </a:xfrm>
          <a:prstGeom prst="rect">
            <a:avLst/>
          </a:prstGeom>
        </p:spPr>
      </p:pic>
      <p:grpSp>
        <p:nvGrpSpPr>
          <p:cNvPr id="395" name="Agrupar 394">
            <a:extLst>
              <a:ext uri="{FF2B5EF4-FFF2-40B4-BE49-F238E27FC236}">
                <a16:creationId xmlns:a16="http://schemas.microsoft.com/office/drawing/2014/main" id="{B52FA85B-4204-4912-AFC3-C005F147F963}"/>
              </a:ext>
            </a:extLst>
          </p:cNvPr>
          <p:cNvGrpSpPr/>
          <p:nvPr/>
        </p:nvGrpSpPr>
        <p:grpSpPr>
          <a:xfrm>
            <a:off x="179080" y="1608060"/>
            <a:ext cx="4722372" cy="1844630"/>
            <a:chOff x="1750055" y="2005112"/>
            <a:chExt cx="4436941" cy="1844630"/>
          </a:xfrm>
        </p:grpSpPr>
        <p:grpSp>
          <p:nvGrpSpPr>
            <p:cNvPr id="396" name="Agrupar 395">
              <a:extLst>
                <a:ext uri="{FF2B5EF4-FFF2-40B4-BE49-F238E27FC236}">
                  <a16:creationId xmlns:a16="http://schemas.microsoft.com/office/drawing/2014/main" id="{9256F791-9D63-4A6B-8F64-2B54706BCF95}"/>
                </a:ext>
              </a:extLst>
            </p:cNvPr>
            <p:cNvGrpSpPr/>
            <p:nvPr/>
          </p:nvGrpSpPr>
          <p:grpSpPr>
            <a:xfrm>
              <a:off x="1750057" y="2005112"/>
              <a:ext cx="4436939" cy="727851"/>
              <a:chOff x="1750057" y="2005112"/>
              <a:chExt cx="4436939" cy="727851"/>
            </a:xfrm>
          </p:grpSpPr>
          <p:cxnSp>
            <p:nvCxnSpPr>
              <p:cNvPr id="401" name="Straight Connector 5">
                <a:extLst>
                  <a:ext uri="{FF2B5EF4-FFF2-40B4-BE49-F238E27FC236}">
                    <a16:creationId xmlns:a16="http://schemas.microsoft.com/office/drawing/2014/main" id="{C8E049C2-BA5A-4111-87EB-8ED0EDDFEE65}"/>
                  </a:ext>
                </a:extLst>
              </p:cNvPr>
              <p:cNvCxnSpPr>
                <a:cxnSpLocks/>
              </p:cNvCxnSpPr>
              <p:nvPr/>
            </p:nvCxnSpPr>
            <p:spPr>
              <a:xfrm>
                <a:off x="6184723" y="2671234"/>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sp>
            <p:nvSpPr>
              <p:cNvPr id="402" name="Rectangle 2">
                <a:extLst>
                  <a:ext uri="{FF2B5EF4-FFF2-40B4-BE49-F238E27FC236}">
                    <a16:creationId xmlns:a16="http://schemas.microsoft.com/office/drawing/2014/main" id="{EFB61DBB-8E1A-45F6-889E-B965C268BE27}"/>
                  </a:ext>
                </a:extLst>
              </p:cNvPr>
              <p:cNvSpPr/>
              <p:nvPr/>
            </p:nvSpPr>
            <p:spPr>
              <a:xfrm>
                <a:off x="1750057" y="2005112"/>
                <a:ext cx="4436939" cy="727851"/>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grpSp>
        <p:grpSp>
          <p:nvGrpSpPr>
            <p:cNvPr id="397" name="Agrupar 396">
              <a:extLst>
                <a:ext uri="{FF2B5EF4-FFF2-40B4-BE49-F238E27FC236}">
                  <a16:creationId xmlns:a16="http://schemas.microsoft.com/office/drawing/2014/main" id="{AEEFADAA-DDA5-4F4D-AC37-C69E35257C83}"/>
                </a:ext>
              </a:extLst>
            </p:cNvPr>
            <p:cNvGrpSpPr/>
            <p:nvPr/>
          </p:nvGrpSpPr>
          <p:grpSpPr>
            <a:xfrm>
              <a:off x="1750055" y="3296188"/>
              <a:ext cx="4434668" cy="553554"/>
              <a:chOff x="1750055" y="3296188"/>
              <a:chExt cx="4434668" cy="553554"/>
            </a:xfrm>
          </p:grpSpPr>
          <p:sp>
            <p:nvSpPr>
              <p:cNvPr id="399" name="Rectangle 2">
                <a:extLst>
                  <a:ext uri="{FF2B5EF4-FFF2-40B4-BE49-F238E27FC236}">
                    <a16:creationId xmlns:a16="http://schemas.microsoft.com/office/drawing/2014/main" id="{628AE930-6042-42D3-B6DF-287513F418FD}"/>
                  </a:ext>
                </a:extLst>
              </p:cNvPr>
              <p:cNvSpPr/>
              <p:nvPr/>
            </p:nvSpPr>
            <p:spPr>
              <a:xfrm rot="10800000">
                <a:off x="1750055" y="3296188"/>
                <a:ext cx="4434667" cy="553554"/>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2743200 h 2743200"/>
                  <a:gd name="connsiteX1" fmla="*/ 0 w 2743200"/>
                  <a:gd name="connsiteY1" fmla="*/ 0 h 2743200"/>
                  <a:gd name="connsiteX2" fmla="*/ 2743200 w 2743200"/>
                  <a:gd name="connsiteY2" fmla="*/ 0 h 2743200"/>
                </a:gdLst>
                <a:ahLst/>
                <a:cxnLst>
                  <a:cxn ang="0">
                    <a:pos x="connsiteX0" y="connsiteY0"/>
                  </a:cxn>
                  <a:cxn ang="0">
                    <a:pos x="connsiteX1" y="connsiteY1"/>
                  </a:cxn>
                  <a:cxn ang="0">
                    <a:pos x="connsiteX2" y="connsiteY2"/>
                  </a:cxn>
                </a:cxnLst>
                <a:rect l="l" t="t" r="r" b="b"/>
                <a:pathLst>
                  <a:path w="2743200" h="2743200">
                    <a:moveTo>
                      <a:pt x="0" y="2743200"/>
                    </a:moveTo>
                    <a:lnTo>
                      <a:pt x="0" y="0"/>
                    </a:lnTo>
                    <a:lnTo>
                      <a:pt x="2743200" y="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cxnSp>
            <p:nvCxnSpPr>
              <p:cNvPr id="400" name="Straight Connector 28">
                <a:extLst>
                  <a:ext uri="{FF2B5EF4-FFF2-40B4-BE49-F238E27FC236}">
                    <a16:creationId xmlns:a16="http://schemas.microsoft.com/office/drawing/2014/main" id="{5CAE7700-63A2-4672-8A2A-ADFE1F506129}"/>
                  </a:ext>
                </a:extLst>
              </p:cNvPr>
              <p:cNvCxnSpPr>
                <a:cxnSpLocks/>
              </p:cNvCxnSpPr>
              <p:nvPr/>
            </p:nvCxnSpPr>
            <p:spPr>
              <a:xfrm>
                <a:off x="6184723" y="3296188"/>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98" name="Straight Connector 8">
              <a:extLst>
                <a:ext uri="{FF2B5EF4-FFF2-40B4-BE49-F238E27FC236}">
                  <a16:creationId xmlns:a16="http://schemas.microsoft.com/office/drawing/2014/main" id="{821C9FB3-B080-4763-A528-772CA43D8849}"/>
                </a:ext>
              </a:extLst>
            </p:cNvPr>
            <p:cNvCxnSpPr>
              <a:cxnSpLocks/>
              <a:stCxn id="402" idx="0"/>
              <a:endCxn id="399" idx="2"/>
            </p:cNvCxnSpPr>
            <p:nvPr/>
          </p:nvCxnSpPr>
          <p:spPr>
            <a:xfrm flipH="1">
              <a:off x="1750055" y="2005112"/>
              <a:ext cx="2" cy="1844630"/>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pic>
        <p:nvPicPr>
          <p:cNvPr id="404" name="Picture 38" descr="A picture containing text&#10;&#10;Description automatically generated">
            <a:extLst>
              <a:ext uri="{FF2B5EF4-FFF2-40B4-BE49-F238E27FC236}">
                <a16:creationId xmlns:a16="http://schemas.microsoft.com/office/drawing/2014/main" id="{6EFAE7A0-DA25-49B4-9730-F334020FAC0E}"/>
              </a:ext>
            </a:extLst>
          </p:cNvPr>
          <p:cNvPicPr>
            <a:picLocks noChangeAspect="1"/>
          </p:cNvPicPr>
          <p:nvPr/>
        </p:nvPicPr>
        <p:blipFill rotWithShape="1">
          <a:blip r:embed="rId7">
            <a:extLst>
              <a:ext uri="{28A0092B-C50C-407E-A947-70E740481C1C}">
                <a14:useLocalDpi xmlns:a14="http://schemas.microsoft.com/office/drawing/2010/main" val="0"/>
              </a:ext>
            </a:extLst>
          </a:blip>
          <a:srcRect l="24896" t="37222" r="64583" b="37592"/>
          <a:stretch/>
        </p:blipFill>
        <p:spPr>
          <a:xfrm rot="5400000">
            <a:off x="8278961" y="725310"/>
            <a:ext cx="1282700" cy="1727200"/>
          </a:xfrm>
          <a:prstGeom prst="rect">
            <a:avLst/>
          </a:prstGeom>
        </p:spPr>
      </p:pic>
      <p:sp>
        <p:nvSpPr>
          <p:cNvPr id="534" name="TextBox 25">
            <a:extLst>
              <a:ext uri="{FF2B5EF4-FFF2-40B4-BE49-F238E27FC236}">
                <a16:creationId xmlns:a16="http://schemas.microsoft.com/office/drawing/2014/main" id="{D1B0BBE4-9419-45B8-865F-2A409D77F886}"/>
              </a:ext>
            </a:extLst>
          </p:cNvPr>
          <p:cNvSpPr txBox="1"/>
          <p:nvPr/>
        </p:nvSpPr>
        <p:spPr>
          <a:xfrm>
            <a:off x="5547647" y="2064296"/>
            <a:ext cx="4563441" cy="1200329"/>
          </a:xfrm>
          <a:prstGeom prst="rect">
            <a:avLst/>
          </a:prstGeom>
          <a:noFill/>
        </p:spPr>
        <p:txBody>
          <a:bodyPr wrap="square" rtlCol="0">
            <a:spAutoFit/>
          </a:bodyPr>
          <a:lstStyle/>
          <a:p>
            <a:pPr>
              <a:lnSpc>
                <a:spcPct val="90000"/>
              </a:lnSpc>
            </a:pPr>
            <a:r>
              <a:rPr lang="pt-PT" sz="2000" dirty="0">
                <a:solidFill>
                  <a:srgbClr val="1B1B1C"/>
                </a:solidFill>
                <a:latin typeface="Gotham Light" panose="02000603030000020004" pitchFamily="2" charset="0"/>
                <a:cs typeface="Quire Sans" panose="020B0502040400020003" pitchFamily="34" charset="0"/>
              </a:rPr>
              <a:t>Portugal apresenta um desempenho inferior no </a:t>
            </a:r>
            <a:r>
              <a:rPr lang="pt-PT" sz="2000" dirty="0">
                <a:solidFill>
                  <a:srgbClr val="1B1B1C"/>
                </a:solidFill>
                <a:latin typeface="Gotham" panose="02000604030000020004" pitchFamily="50" charset="0"/>
                <a:cs typeface="Quire Sans" panose="020B0502040400020003" pitchFamily="34" charset="0"/>
              </a:rPr>
              <a:t>Índice de Desempenho Logístico do Banco Mundial:</a:t>
            </a:r>
            <a:endParaRPr lang="pt-PT" sz="4400" b="1" spc="150" dirty="0">
              <a:solidFill>
                <a:srgbClr val="1B1B1C"/>
              </a:solidFill>
              <a:latin typeface="Gotham Bold" panose="02000803030000020004" pitchFamily="2" charset="0"/>
              <a:cs typeface="Quire Sans" panose="020B0502040400020003" pitchFamily="34" charset="0"/>
            </a:endParaRPr>
          </a:p>
        </p:txBody>
      </p:sp>
      <p:pic>
        <p:nvPicPr>
          <p:cNvPr id="588" name="box">
            <a:extLst>
              <a:ext uri="{FF2B5EF4-FFF2-40B4-BE49-F238E27FC236}">
                <a16:creationId xmlns:a16="http://schemas.microsoft.com/office/drawing/2014/main" id="{68D6E609-5ED4-49E5-BF1B-A800B72FFD6E}"/>
              </a:ext>
            </a:extLst>
          </p:cNvPr>
          <p:cNvPicPr>
            <a:picLocks noChangeAspect="1"/>
          </p:cNvPicPr>
          <p:nvPr/>
        </p:nvPicPr>
        <p:blipFill rotWithShape="1">
          <a:blip r:embed="rId8">
            <a:extLst>
              <a:ext uri="{28A0092B-C50C-407E-A947-70E740481C1C}">
                <a14:useLocalDpi xmlns:a14="http://schemas.microsoft.com/office/drawing/2010/main" val="0"/>
              </a:ext>
            </a:extLst>
          </a:blip>
          <a:srcRect l="70605" t="10830" r="8463" b="71397"/>
          <a:stretch/>
        </p:blipFill>
        <p:spPr>
          <a:xfrm>
            <a:off x="3232184" y="3842057"/>
            <a:ext cx="8651499" cy="2171048"/>
          </a:xfrm>
          <a:prstGeom prst="rect">
            <a:avLst/>
          </a:prstGeom>
        </p:spPr>
      </p:pic>
      <p:sp>
        <p:nvSpPr>
          <p:cNvPr id="535" name="TextBox 25">
            <a:extLst>
              <a:ext uri="{FF2B5EF4-FFF2-40B4-BE49-F238E27FC236}">
                <a16:creationId xmlns:a16="http://schemas.microsoft.com/office/drawing/2014/main" id="{DB56FF69-C61D-40CB-8535-3679D8C9E771}"/>
              </a:ext>
            </a:extLst>
          </p:cNvPr>
          <p:cNvSpPr txBox="1"/>
          <p:nvPr/>
        </p:nvSpPr>
        <p:spPr>
          <a:xfrm>
            <a:off x="4104436" y="3988572"/>
            <a:ext cx="3884043" cy="338554"/>
          </a:xfrm>
          <a:prstGeom prst="rect">
            <a:avLst/>
          </a:prstGeom>
          <a:noFill/>
        </p:spPr>
        <p:txBody>
          <a:bodyPr wrap="square" rtlCol="0">
            <a:spAutoFit/>
          </a:bodyPr>
          <a:lstStyle>
            <a:defPPr>
              <a:defRPr lang="pt-PT"/>
            </a:defPPr>
            <a:lvl1pPr>
              <a:defRPr sz="1400" b="1" spc="300">
                <a:solidFill>
                  <a:schemeClr val="bg1"/>
                </a:solidFill>
                <a:latin typeface="Gotham" panose="02000604030000020004" pitchFamily="50" charset="0"/>
                <a:ea typeface="Roboto" panose="02000000000000000000" pitchFamily="2" charset="0"/>
                <a:cs typeface="Quire Sans" panose="020B0502040400020003" pitchFamily="34" charset="0"/>
              </a:defRPr>
            </a:lvl1pPr>
          </a:lstStyle>
          <a:p>
            <a:r>
              <a:rPr lang="pt-PT" sz="1600" b="0" i="1" dirty="0">
                <a:solidFill>
                  <a:srgbClr val="1B1B1C"/>
                </a:solidFill>
              </a:rPr>
              <a:t>ALFÂNDEGAS</a:t>
            </a:r>
            <a:r>
              <a:rPr lang="pt-PT" sz="1600" dirty="0">
                <a:solidFill>
                  <a:srgbClr val="1B1B1C"/>
                </a:solidFill>
              </a:rPr>
              <a:t> (35º)</a:t>
            </a:r>
          </a:p>
        </p:txBody>
      </p:sp>
      <p:sp>
        <p:nvSpPr>
          <p:cNvPr id="591" name="CaixaDeTexto 4">
            <a:extLst>
              <a:ext uri="{FF2B5EF4-FFF2-40B4-BE49-F238E27FC236}">
                <a16:creationId xmlns:a16="http://schemas.microsoft.com/office/drawing/2014/main" id="{0841516E-CFCB-479F-BA84-7A16FF57C0D8}"/>
              </a:ext>
            </a:extLst>
          </p:cNvPr>
          <p:cNvSpPr txBox="1"/>
          <p:nvPr/>
        </p:nvSpPr>
        <p:spPr>
          <a:xfrm>
            <a:off x="761517" y="412698"/>
            <a:ext cx="2962271" cy="480131"/>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2800" b="0" i="0" u="none" strike="noStrike" kern="1200" cap="none" spc="150" normalizeH="0" baseline="0" noProof="0" dirty="0">
                <a:ln>
                  <a:noFill/>
                </a:ln>
                <a:solidFill>
                  <a:srgbClr val="666970"/>
                </a:solidFill>
                <a:effectLst/>
                <a:uLnTx/>
                <a:uFillTx/>
                <a:latin typeface="Gotham Light" panose="02000603030000020004" pitchFamily="2" charset="0"/>
                <a:ea typeface="Roboto Lt" pitchFamily="2" charset="0"/>
                <a:cs typeface="Quire Sans" panose="020B0502040400020003" pitchFamily="34" charset="0"/>
              </a:rPr>
              <a:t>Diagnóstico</a:t>
            </a:r>
          </a:p>
        </p:txBody>
      </p:sp>
      <p:sp>
        <p:nvSpPr>
          <p:cNvPr id="592" name="TextBox 25">
            <a:extLst>
              <a:ext uri="{FF2B5EF4-FFF2-40B4-BE49-F238E27FC236}">
                <a16:creationId xmlns:a16="http://schemas.microsoft.com/office/drawing/2014/main" id="{AB2B5394-FF0D-427C-9F9E-9582BDC35000}"/>
              </a:ext>
            </a:extLst>
          </p:cNvPr>
          <p:cNvSpPr txBox="1"/>
          <p:nvPr/>
        </p:nvSpPr>
        <p:spPr>
          <a:xfrm>
            <a:off x="770522" y="830019"/>
            <a:ext cx="11235321" cy="680956"/>
          </a:xfrm>
          <a:prstGeom prst="rect">
            <a:avLst/>
          </a:prstGeom>
          <a:noFill/>
        </p:spPr>
        <p:txBody>
          <a:bodyPr wrap="square" rtlCol="0">
            <a:spAutoFit/>
          </a:bodyPr>
          <a:lstStyle/>
          <a:p>
            <a:pPr lvl="0">
              <a:lnSpc>
                <a:spcPct val="85000"/>
              </a:lnSpc>
              <a:defRPr/>
            </a:pPr>
            <a:r>
              <a:rPr lang="pt-PT" sz="4500" spc="150" dirty="0">
                <a:solidFill>
                  <a:srgbClr val="785D2E"/>
                </a:solidFill>
                <a:latin typeface="Gotham Bold" panose="02000803030000020004" pitchFamily="2" charset="0"/>
              </a:rPr>
              <a:t>CONECTIVIDADE INTERNACIONAL</a:t>
            </a:r>
            <a:endParaRPr kumimoji="0" lang="pt-PT" sz="3600" b="0" i="0" u="none" strike="noStrike" kern="1200" cap="none" spc="150" normalizeH="0" baseline="0" noProof="0" dirty="0">
              <a:ln>
                <a:noFill/>
              </a:ln>
              <a:solidFill>
                <a:srgbClr val="785D2E"/>
              </a:solidFill>
              <a:effectLst/>
              <a:uLnTx/>
              <a:uFillTx/>
              <a:latin typeface="Gotham Bold" panose="02000803030000020004" pitchFamily="2" charset="0"/>
            </a:endParaRPr>
          </a:p>
        </p:txBody>
      </p:sp>
      <p:grpSp>
        <p:nvGrpSpPr>
          <p:cNvPr id="41" name="Group 40">
            <a:extLst>
              <a:ext uri="{FF2B5EF4-FFF2-40B4-BE49-F238E27FC236}">
                <a16:creationId xmlns:a16="http://schemas.microsoft.com/office/drawing/2014/main" id="{82AE1CB7-906F-4023-8428-F120A3D5D35F}"/>
              </a:ext>
            </a:extLst>
          </p:cNvPr>
          <p:cNvGrpSpPr/>
          <p:nvPr/>
        </p:nvGrpSpPr>
        <p:grpSpPr>
          <a:xfrm>
            <a:off x="11161729" y="2738664"/>
            <a:ext cx="690059" cy="763964"/>
            <a:chOff x="4962525" y="2168968"/>
            <a:chExt cx="2271140" cy="2514379"/>
          </a:xfrm>
          <a:noFill/>
        </p:grpSpPr>
        <p:sp>
          <p:nvSpPr>
            <p:cNvPr id="12" name="Freeform: Shape 11">
              <a:extLst>
                <a:ext uri="{FF2B5EF4-FFF2-40B4-BE49-F238E27FC236}">
                  <a16:creationId xmlns:a16="http://schemas.microsoft.com/office/drawing/2014/main" id="{F6C1C44D-9983-4451-998F-78EC31F1544B}"/>
                </a:ext>
              </a:extLst>
            </p:cNvPr>
            <p:cNvSpPr/>
            <p:nvPr/>
          </p:nvSpPr>
          <p:spPr>
            <a:xfrm>
              <a:off x="4962525" y="4469606"/>
              <a:ext cx="1253394" cy="213741"/>
            </a:xfrm>
            <a:custGeom>
              <a:avLst/>
              <a:gdLst>
                <a:gd name="connsiteX0" fmla="*/ 510635 w 1253394"/>
                <a:gd name="connsiteY0" fmla="*/ 0 h 213741"/>
                <a:gd name="connsiteX1" fmla="*/ 1253395 w 1253394"/>
                <a:gd name="connsiteY1" fmla="*/ 0 h 213741"/>
                <a:gd name="connsiteX2" fmla="*/ 1253395 w 1253394"/>
                <a:gd name="connsiteY2" fmla="*/ 213741 h 213741"/>
                <a:gd name="connsiteX3" fmla="*/ 0 w 1253394"/>
                <a:gd name="connsiteY3" fmla="*/ 213741 h 213741"/>
                <a:gd name="connsiteX4" fmla="*/ 0 w 1253394"/>
                <a:gd name="connsiteY4" fmla="*/ 0 h 213741"/>
                <a:gd name="connsiteX5" fmla="*/ 308610 w 1253394"/>
                <a:gd name="connsiteY5" fmla="*/ 0 h 21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3394" h="213741">
                  <a:moveTo>
                    <a:pt x="510635" y="0"/>
                  </a:moveTo>
                  <a:lnTo>
                    <a:pt x="1253395" y="0"/>
                  </a:lnTo>
                  <a:lnTo>
                    <a:pt x="1253395" y="213741"/>
                  </a:lnTo>
                  <a:lnTo>
                    <a:pt x="0" y="213741"/>
                  </a:lnTo>
                  <a:lnTo>
                    <a:pt x="0" y="0"/>
                  </a:lnTo>
                  <a:lnTo>
                    <a:pt x="308610" y="0"/>
                  </a:lnTo>
                </a:path>
              </a:pathLst>
            </a:custGeom>
            <a:grpFill/>
            <a:ln w="19050" cap="rnd">
              <a:solidFill>
                <a:srgbClr val="1B1B1C"/>
              </a:solidFill>
              <a:prstDash val="solid"/>
              <a:round/>
            </a:ln>
          </p:spPr>
          <p:txBody>
            <a:bodyPr rtlCol="0" anchor="ctr"/>
            <a:lstStyle/>
            <a:p>
              <a:endParaRPr lang="pt-PT"/>
            </a:p>
          </p:txBody>
        </p:sp>
        <p:sp>
          <p:nvSpPr>
            <p:cNvPr id="27" name="Freeform: Shape 26">
              <a:extLst>
                <a:ext uri="{FF2B5EF4-FFF2-40B4-BE49-F238E27FC236}">
                  <a16:creationId xmlns:a16="http://schemas.microsoft.com/office/drawing/2014/main" id="{8F01C07C-ECA8-44CD-88BF-70C40BFF9E4B}"/>
                </a:ext>
              </a:extLst>
            </p:cNvPr>
            <p:cNvSpPr/>
            <p:nvPr/>
          </p:nvSpPr>
          <p:spPr>
            <a:xfrm>
              <a:off x="5292471" y="3449288"/>
              <a:ext cx="94488" cy="657701"/>
            </a:xfrm>
            <a:custGeom>
              <a:avLst/>
              <a:gdLst>
                <a:gd name="connsiteX0" fmla="*/ 0 w 94488"/>
                <a:gd name="connsiteY0" fmla="*/ 657701 h 657701"/>
                <a:gd name="connsiteX1" fmla="*/ 94488 w 94488"/>
                <a:gd name="connsiteY1" fmla="*/ 0 h 657701"/>
              </a:gdLst>
              <a:ahLst/>
              <a:cxnLst>
                <a:cxn ang="0">
                  <a:pos x="connsiteX0" y="connsiteY0"/>
                </a:cxn>
                <a:cxn ang="0">
                  <a:pos x="connsiteX1" y="connsiteY1"/>
                </a:cxn>
              </a:cxnLst>
              <a:rect l="l" t="t" r="r" b="b"/>
              <a:pathLst>
                <a:path w="94488" h="657701">
                  <a:moveTo>
                    <a:pt x="0" y="657701"/>
                  </a:moveTo>
                  <a:lnTo>
                    <a:pt x="94488" y="0"/>
                  </a:lnTo>
                </a:path>
              </a:pathLst>
            </a:custGeom>
            <a:grpFill/>
            <a:ln w="19050" cap="flat">
              <a:solidFill>
                <a:srgbClr val="1B1B1C"/>
              </a:solidFill>
              <a:prstDash val="solid"/>
              <a:miter/>
            </a:ln>
          </p:spPr>
          <p:txBody>
            <a:bodyPr rtlCol="0" anchor="ctr"/>
            <a:lstStyle/>
            <a:p>
              <a:endParaRPr lang="pt-PT"/>
            </a:p>
          </p:txBody>
        </p:sp>
        <p:sp>
          <p:nvSpPr>
            <p:cNvPr id="28" name="Freeform: Shape 27">
              <a:extLst>
                <a:ext uri="{FF2B5EF4-FFF2-40B4-BE49-F238E27FC236}">
                  <a16:creationId xmlns:a16="http://schemas.microsoft.com/office/drawing/2014/main" id="{72C2B2B3-E517-4F0E-AEBA-5D5A5122064B}"/>
                </a:ext>
              </a:extLst>
            </p:cNvPr>
            <p:cNvSpPr/>
            <p:nvPr/>
          </p:nvSpPr>
          <p:spPr>
            <a:xfrm>
              <a:off x="5759481" y="3284505"/>
              <a:ext cx="126492" cy="822483"/>
            </a:xfrm>
            <a:custGeom>
              <a:avLst/>
              <a:gdLst>
                <a:gd name="connsiteX0" fmla="*/ 0 w 126492"/>
                <a:gd name="connsiteY0" fmla="*/ 0 h 822483"/>
                <a:gd name="connsiteX1" fmla="*/ 126492 w 126492"/>
                <a:gd name="connsiteY1" fmla="*/ 822484 h 822483"/>
              </a:gdLst>
              <a:ahLst/>
              <a:cxnLst>
                <a:cxn ang="0">
                  <a:pos x="connsiteX0" y="connsiteY0"/>
                </a:cxn>
                <a:cxn ang="0">
                  <a:pos x="connsiteX1" y="connsiteY1"/>
                </a:cxn>
              </a:cxnLst>
              <a:rect l="l" t="t" r="r" b="b"/>
              <a:pathLst>
                <a:path w="126492" h="822483">
                  <a:moveTo>
                    <a:pt x="0" y="0"/>
                  </a:moveTo>
                  <a:lnTo>
                    <a:pt x="126492" y="822484"/>
                  </a:lnTo>
                </a:path>
              </a:pathLst>
            </a:custGeom>
            <a:grpFill/>
            <a:ln w="19050" cap="flat">
              <a:solidFill>
                <a:srgbClr val="1B1B1C"/>
              </a:solidFill>
              <a:prstDash val="solid"/>
              <a:miter/>
            </a:ln>
          </p:spPr>
          <p:txBody>
            <a:bodyPr rtlCol="0" anchor="ctr"/>
            <a:lstStyle/>
            <a:p>
              <a:endParaRPr lang="pt-PT"/>
            </a:p>
          </p:txBody>
        </p:sp>
        <p:sp>
          <p:nvSpPr>
            <p:cNvPr id="31" name="Freeform: Shape 30">
              <a:extLst>
                <a:ext uri="{FF2B5EF4-FFF2-40B4-BE49-F238E27FC236}">
                  <a16:creationId xmlns:a16="http://schemas.microsoft.com/office/drawing/2014/main" id="{A7FAD14A-A44A-46A8-90B5-902C921BCDC8}"/>
                </a:ext>
              </a:extLst>
            </p:cNvPr>
            <p:cNvSpPr/>
            <p:nvPr/>
          </p:nvSpPr>
          <p:spPr>
            <a:xfrm>
              <a:off x="5215949" y="2576813"/>
              <a:ext cx="746564" cy="746501"/>
            </a:xfrm>
            <a:custGeom>
              <a:avLst/>
              <a:gdLst>
                <a:gd name="connsiteX0" fmla="*/ 732932 w 746564"/>
                <a:gd name="connsiteY0" fmla="*/ 274734 h 746501"/>
                <a:gd name="connsiteX1" fmla="*/ 469537 w 746564"/>
                <a:gd name="connsiteY1" fmla="*/ 732123 h 746501"/>
                <a:gd name="connsiteX2" fmla="*/ 12194 w 746564"/>
                <a:gd name="connsiteY2" fmla="*/ 468662 h 746501"/>
                <a:gd name="connsiteX3" fmla="*/ 275589 w 746564"/>
                <a:gd name="connsiteY3" fmla="*/ 11367 h 746501"/>
                <a:gd name="connsiteX4" fmla="*/ 591867 w 746564"/>
                <a:gd name="connsiteY4" fmla="*/ 69755 h 746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564" h="746501">
                  <a:moveTo>
                    <a:pt x="732932" y="274734"/>
                  </a:moveTo>
                  <a:cubicBezTo>
                    <a:pt x="786491" y="473805"/>
                    <a:pt x="668562" y="678497"/>
                    <a:pt x="469537" y="732123"/>
                  </a:cubicBezTo>
                  <a:cubicBezTo>
                    <a:pt x="270512" y="785654"/>
                    <a:pt x="65754" y="667734"/>
                    <a:pt x="12194" y="468662"/>
                  </a:cubicBezTo>
                  <a:cubicBezTo>
                    <a:pt x="-41365" y="269685"/>
                    <a:pt x="76564" y="64898"/>
                    <a:pt x="275589" y="11367"/>
                  </a:cubicBezTo>
                  <a:cubicBezTo>
                    <a:pt x="384422" y="-17971"/>
                    <a:pt x="500674" y="3556"/>
                    <a:pt x="591867" y="69755"/>
                  </a:cubicBezTo>
                </a:path>
              </a:pathLst>
            </a:custGeom>
            <a:grpFill/>
            <a:ln w="19050" cap="rnd">
              <a:solidFill>
                <a:srgbClr val="1B1B1C"/>
              </a:solidFill>
              <a:prstDash val="solid"/>
              <a:miter/>
            </a:ln>
          </p:spPr>
          <p:txBody>
            <a:bodyPr rtlCol="0" anchor="ctr"/>
            <a:lstStyle/>
            <a:p>
              <a:endParaRPr lang="pt-PT"/>
            </a:p>
          </p:txBody>
        </p:sp>
        <p:sp>
          <p:nvSpPr>
            <p:cNvPr id="32" name="Freeform: Shape 31">
              <a:extLst>
                <a:ext uri="{FF2B5EF4-FFF2-40B4-BE49-F238E27FC236}">
                  <a16:creationId xmlns:a16="http://schemas.microsoft.com/office/drawing/2014/main" id="{4A265DC0-B133-42DE-A0DF-EBF02C2B3DD9}"/>
                </a:ext>
              </a:extLst>
            </p:cNvPr>
            <p:cNvSpPr/>
            <p:nvPr/>
          </p:nvSpPr>
          <p:spPr>
            <a:xfrm>
              <a:off x="5429440" y="2790348"/>
              <a:ext cx="319277" cy="319278"/>
            </a:xfrm>
            <a:custGeom>
              <a:avLst/>
              <a:gdLst>
                <a:gd name="connsiteX0" fmla="*/ 124059 w 319277"/>
                <a:gd name="connsiteY0" fmla="*/ 2334 h 319278"/>
                <a:gd name="connsiteX1" fmla="*/ 159111 w 319277"/>
                <a:gd name="connsiteY1" fmla="*/ -1477 h 319278"/>
                <a:gd name="connsiteX2" fmla="*/ 318559 w 319277"/>
                <a:gd name="connsiteY2" fmla="*/ 158353 h 319278"/>
                <a:gd name="connsiteX3" fmla="*/ 158730 w 319277"/>
                <a:gd name="connsiteY3" fmla="*/ 317802 h 319278"/>
                <a:gd name="connsiteX4" fmla="*/ -719 w 319277"/>
                <a:gd name="connsiteY4" fmla="*/ 157972 h 319278"/>
                <a:gd name="connsiteX5" fmla="*/ 2329 w 319277"/>
                <a:gd name="connsiteY5" fmla="*/ 127111 h 31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9277" h="319278">
                  <a:moveTo>
                    <a:pt x="124059" y="2334"/>
                  </a:moveTo>
                  <a:cubicBezTo>
                    <a:pt x="135574" y="-238"/>
                    <a:pt x="147319" y="-1477"/>
                    <a:pt x="159111" y="-1477"/>
                  </a:cubicBezTo>
                  <a:cubicBezTo>
                    <a:pt x="247274" y="-1381"/>
                    <a:pt x="318664" y="70152"/>
                    <a:pt x="318559" y="158353"/>
                  </a:cubicBezTo>
                  <a:cubicBezTo>
                    <a:pt x="318454" y="246555"/>
                    <a:pt x="246893" y="317897"/>
                    <a:pt x="158730" y="317802"/>
                  </a:cubicBezTo>
                  <a:cubicBezTo>
                    <a:pt x="70557" y="317706"/>
                    <a:pt x="-824" y="246173"/>
                    <a:pt x="-719" y="157972"/>
                  </a:cubicBezTo>
                  <a:cubicBezTo>
                    <a:pt x="-709" y="147590"/>
                    <a:pt x="310" y="137303"/>
                    <a:pt x="2329" y="127111"/>
                  </a:cubicBezTo>
                </a:path>
              </a:pathLst>
            </a:custGeom>
            <a:grpFill/>
            <a:ln w="19050" cap="rnd">
              <a:solidFill>
                <a:srgbClr val="1B1B1C"/>
              </a:solidFill>
              <a:prstDash val="solid"/>
              <a:miter/>
            </a:ln>
          </p:spPr>
          <p:txBody>
            <a:bodyPr rtlCol="0" anchor="ctr"/>
            <a:lstStyle/>
            <a:p>
              <a:endParaRPr lang="pt-PT"/>
            </a:p>
          </p:txBody>
        </p:sp>
        <p:sp>
          <p:nvSpPr>
            <p:cNvPr id="33" name="Freeform: Shape 32">
              <a:extLst>
                <a:ext uri="{FF2B5EF4-FFF2-40B4-BE49-F238E27FC236}">
                  <a16:creationId xmlns:a16="http://schemas.microsoft.com/office/drawing/2014/main" id="{44424B43-E718-46CB-B603-BA0CA9C8C2B3}"/>
                </a:ext>
              </a:extLst>
            </p:cNvPr>
            <p:cNvSpPr/>
            <p:nvPr/>
          </p:nvSpPr>
          <p:spPr>
            <a:xfrm>
              <a:off x="5138070" y="4002932"/>
              <a:ext cx="928211" cy="477151"/>
            </a:xfrm>
            <a:custGeom>
              <a:avLst/>
              <a:gdLst>
                <a:gd name="connsiteX0" fmla="*/ -719 w 928211"/>
                <a:gd name="connsiteY0" fmla="*/ 320417 h 477151"/>
                <a:gd name="connsiteX1" fmla="*/ 605748 w 928211"/>
                <a:gd name="connsiteY1" fmla="*/ 24666 h 477151"/>
                <a:gd name="connsiteX2" fmla="*/ 927493 w 928211"/>
                <a:gd name="connsiteY2" fmla="*/ 475675 h 477151"/>
              </a:gdLst>
              <a:ahLst/>
              <a:cxnLst>
                <a:cxn ang="0">
                  <a:pos x="connsiteX0" y="connsiteY0"/>
                </a:cxn>
                <a:cxn ang="0">
                  <a:pos x="connsiteX1" y="connsiteY1"/>
                </a:cxn>
                <a:cxn ang="0">
                  <a:pos x="connsiteX2" y="connsiteY2"/>
                </a:cxn>
              </a:cxnLst>
              <a:rect l="l" t="t" r="r" b="b"/>
              <a:pathLst>
                <a:path w="928211" h="477151">
                  <a:moveTo>
                    <a:pt x="-719" y="320417"/>
                  </a:moveTo>
                  <a:cubicBezTo>
                    <a:pt x="85082" y="71244"/>
                    <a:pt x="356602" y="-61154"/>
                    <a:pt x="605748" y="24666"/>
                  </a:cubicBezTo>
                  <a:cubicBezTo>
                    <a:pt x="798229" y="90960"/>
                    <a:pt x="927445" y="272126"/>
                    <a:pt x="927493" y="475675"/>
                  </a:cubicBezTo>
                </a:path>
              </a:pathLst>
            </a:custGeom>
            <a:grpFill/>
            <a:ln w="19050" cap="flat">
              <a:solidFill>
                <a:srgbClr val="1B1B1C"/>
              </a:solidFill>
              <a:prstDash val="solid"/>
              <a:miter/>
            </a:ln>
          </p:spPr>
          <p:txBody>
            <a:bodyPr rtlCol="0" anchor="ctr"/>
            <a:lstStyle/>
            <a:p>
              <a:endParaRPr lang="pt-PT"/>
            </a:p>
          </p:txBody>
        </p:sp>
        <p:sp>
          <p:nvSpPr>
            <p:cNvPr id="34" name="Freeform: Shape 33">
              <a:extLst>
                <a:ext uri="{FF2B5EF4-FFF2-40B4-BE49-F238E27FC236}">
                  <a16:creationId xmlns:a16="http://schemas.microsoft.com/office/drawing/2014/main" id="{3904770D-7CF4-449D-9905-E5A5AF4CB718}"/>
                </a:ext>
              </a:extLst>
            </p:cNvPr>
            <p:cNvSpPr/>
            <p:nvPr/>
          </p:nvSpPr>
          <p:spPr>
            <a:xfrm>
              <a:off x="6935914" y="2904553"/>
              <a:ext cx="9525" cy="331946"/>
            </a:xfrm>
            <a:custGeom>
              <a:avLst/>
              <a:gdLst>
                <a:gd name="connsiteX0" fmla="*/ 0 w 9525"/>
                <a:gd name="connsiteY0" fmla="*/ 0 h 331946"/>
                <a:gd name="connsiteX1" fmla="*/ 0 w 9525"/>
                <a:gd name="connsiteY1" fmla="*/ 331946 h 331946"/>
              </a:gdLst>
              <a:ahLst/>
              <a:cxnLst>
                <a:cxn ang="0">
                  <a:pos x="connsiteX0" y="connsiteY0"/>
                </a:cxn>
                <a:cxn ang="0">
                  <a:pos x="connsiteX1" y="connsiteY1"/>
                </a:cxn>
              </a:cxnLst>
              <a:rect l="l" t="t" r="r" b="b"/>
              <a:pathLst>
                <a:path w="9525" h="331946">
                  <a:moveTo>
                    <a:pt x="0" y="0"/>
                  </a:moveTo>
                  <a:lnTo>
                    <a:pt x="0" y="331946"/>
                  </a:lnTo>
                </a:path>
              </a:pathLst>
            </a:custGeom>
            <a:grpFill/>
            <a:ln w="19050" cap="flat">
              <a:solidFill>
                <a:srgbClr val="1B1B1C"/>
              </a:solidFill>
              <a:prstDash val="solid"/>
              <a:miter/>
            </a:ln>
          </p:spPr>
          <p:txBody>
            <a:bodyPr rtlCol="0" anchor="ctr"/>
            <a:lstStyle/>
            <a:p>
              <a:endParaRPr lang="pt-PT"/>
            </a:p>
          </p:txBody>
        </p:sp>
        <p:sp>
          <p:nvSpPr>
            <p:cNvPr id="35" name="Freeform: Shape 34">
              <a:extLst>
                <a:ext uri="{FF2B5EF4-FFF2-40B4-BE49-F238E27FC236}">
                  <a16:creationId xmlns:a16="http://schemas.microsoft.com/office/drawing/2014/main" id="{37E29DE1-8403-4F64-9A50-04128E2C61EF}"/>
                </a:ext>
              </a:extLst>
            </p:cNvPr>
            <p:cNvSpPr/>
            <p:nvPr/>
          </p:nvSpPr>
          <p:spPr>
            <a:xfrm>
              <a:off x="6810946" y="3232880"/>
              <a:ext cx="249935" cy="249935"/>
            </a:xfrm>
            <a:custGeom>
              <a:avLst/>
              <a:gdLst>
                <a:gd name="connsiteX0" fmla="*/ 249217 w 249935"/>
                <a:gd name="connsiteY0" fmla="*/ 123491 h 249935"/>
                <a:gd name="connsiteX1" fmla="*/ 124249 w 249935"/>
                <a:gd name="connsiteY1" fmla="*/ 248459 h 249935"/>
                <a:gd name="connsiteX2" fmla="*/ -719 w 249935"/>
                <a:gd name="connsiteY2" fmla="*/ 123491 h 249935"/>
                <a:gd name="connsiteX3" fmla="*/ 124249 w 249935"/>
                <a:gd name="connsiteY3" fmla="*/ -1477 h 249935"/>
                <a:gd name="connsiteX4" fmla="*/ 124345 w 249935"/>
                <a:gd name="connsiteY4" fmla="*/ -1477 h 249935"/>
                <a:gd name="connsiteX5" fmla="*/ 249217 w 249935"/>
                <a:gd name="connsiteY5" fmla="*/ 123491 h 24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9935" h="249935">
                  <a:moveTo>
                    <a:pt x="249217" y="123491"/>
                  </a:moveTo>
                  <a:cubicBezTo>
                    <a:pt x="249217" y="192548"/>
                    <a:pt x="193268" y="248459"/>
                    <a:pt x="124249" y="248459"/>
                  </a:cubicBezTo>
                  <a:cubicBezTo>
                    <a:pt x="55231" y="248459"/>
                    <a:pt x="-719" y="192548"/>
                    <a:pt x="-719" y="123491"/>
                  </a:cubicBezTo>
                  <a:cubicBezTo>
                    <a:pt x="-719" y="54435"/>
                    <a:pt x="55231" y="-1477"/>
                    <a:pt x="124249" y="-1477"/>
                  </a:cubicBezTo>
                  <a:cubicBezTo>
                    <a:pt x="124278" y="-1477"/>
                    <a:pt x="124316" y="-1477"/>
                    <a:pt x="124345" y="-1477"/>
                  </a:cubicBezTo>
                  <a:cubicBezTo>
                    <a:pt x="193325" y="-1382"/>
                    <a:pt x="249217" y="54529"/>
                    <a:pt x="249217" y="123491"/>
                  </a:cubicBezTo>
                  <a:close/>
                </a:path>
              </a:pathLst>
            </a:custGeom>
            <a:grpFill/>
            <a:ln w="19050" cap="flat">
              <a:solidFill>
                <a:srgbClr val="1B1B1C"/>
              </a:solidFill>
              <a:prstDash val="solid"/>
              <a:miter/>
            </a:ln>
          </p:spPr>
          <p:txBody>
            <a:bodyPr rtlCol="0" anchor="ctr"/>
            <a:lstStyle/>
            <a:p>
              <a:endParaRPr lang="pt-PT"/>
            </a:p>
          </p:txBody>
        </p:sp>
        <p:sp>
          <p:nvSpPr>
            <p:cNvPr id="36" name="Freeform: Shape 35">
              <a:extLst>
                <a:ext uri="{FF2B5EF4-FFF2-40B4-BE49-F238E27FC236}">
                  <a16:creationId xmlns:a16="http://schemas.microsoft.com/office/drawing/2014/main" id="{7C155948-7F9C-4E65-A069-E12F7B5EB2F6}"/>
                </a:ext>
              </a:extLst>
            </p:cNvPr>
            <p:cNvSpPr/>
            <p:nvPr/>
          </p:nvSpPr>
          <p:spPr>
            <a:xfrm>
              <a:off x="6638258" y="3429762"/>
              <a:ext cx="177069" cy="387667"/>
            </a:xfrm>
            <a:custGeom>
              <a:avLst/>
              <a:gdLst>
                <a:gd name="connsiteX0" fmla="*/ 0 w 177069"/>
                <a:gd name="connsiteY0" fmla="*/ 387667 h 387667"/>
                <a:gd name="connsiteX1" fmla="*/ 0 w 177069"/>
                <a:gd name="connsiteY1" fmla="*/ 163830 h 387667"/>
                <a:gd name="connsiteX2" fmla="*/ 177070 w 177069"/>
                <a:gd name="connsiteY2" fmla="*/ 0 h 387667"/>
              </a:gdLst>
              <a:ahLst/>
              <a:cxnLst>
                <a:cxn ang="0">
                  <a:pos x="connsiteX0" y="connsiteY0"/>
                </a:cxn>
                <a:cxn ang="0">
                  <a:pos x="connsiteX1" y="connsiteY1"/>
                </a:cxn>
                <a:cxn ang="0">
                  <a:pos x="connsiteX2" y="connsiteY2"/>
                </a:cxn>
              </a:cxnLst>
              <a:rect l="l" t="t" r="r" b="b"/>
              <a:pathLst>
                <a:path w="177069" h="387667">
                  <a:moveTo>
                    <a:pt x="0" y="387667"/>
                  </a:moveTo>
                  <a:lnTo>
                    <a:pt x="0" y="163830"/>
                  </a:lnTo>
                  <a:lnTo>
                    <a:pt x="177070" y="0"/>
                  </a:lnTo>
                </a:path>
              </a:pathLst>
            </a:custGeom>
            <a:grpFill/>
            <a:ln w="19050" cap="flat">
              <a:solidFill>
                <a:srgbClr val="1B1B1C"/>
              </a:solidFill>
              <a:prstDash val="solid"/>
              <a:miter/>
            </a:ln>
          </p:spPr>
          <p:txBody>
            <a:bodyPr rtlCol="0" anchor="ctr"/>
            <a:lstStyle/>
            <a:p>
              <a:endParaRPr lang="pt-PT"/>
            </a:p>
          </p:txBody>
        </p:sp>
        <p:sp>
          <p:nvSpPr>
            <p:cNvPr id="37" name="Freeform: Shape 36">
              <a:extLst>
                <a:ext uri="{FF2B5EF4-FFF2-40B4-BE49-F238E27FC236}">
                  <a16:creationId xmlns:a16="http://schemas.microsoft.com/office/drawing/2014/main" id="{E456D07A-A26D-4517-A401-AF39744D48CE}"/>
                </a:ext>
              </a:extLst>
            </p:cNvPr>
            <p:cNvSpPr/>
            <p:nvPr/>
          </p:nvSpPr>
          <p:spPr>
            <a:xfrm>
              <a:off x="7056500" y="3429762"/>
              <a:ext cx="177165" cy="387667"/>
            </a:xfrm>
            <a:custGeom>
              <a:avLst/>
              <a:gdLst>
                <a:gd name="connsiteX0" fmla="*/ 177165 w 177165"/>
                <a:gd name="connsiteY0" fmla="*/ 387667 h 387667"/>
                <a:gd name="connsiteX1" fmla="*/ 177165 w 177165"/>
                <a:gd name="connsiteY1" fmla="*/ 163830 h 387667"/>
                <a:gd name="connsiteX2" fmla="*/ 0 w 177165"/>
                <a:gd name="connsiteY2" fmla="*/ 0 h 387667"/>
              </a:gdLst>
              <a:ahLst/>
              <a:cxnLst>
                <a:cxn ang="0">
                  <a:pos x="connsiteX0" y="connsiteY0"/>
                </a:cxn>
                <a:cxn ang="0">
                  <a:pos x="connsiteX1" y="connsiteY1"/>
                </a:cxn>
                <a:cxn ang="0">
                  <a:pos x="connsiteX2" y="connsiteY2"/>
                </a:cxn>
              </a:cxnLst>
              <a:rect l="l" t="t" r="r" b="b"/>
              <a:pathLst>
                <a:path w="177165" h="387667">
                  <a:moveTo>
                    <a:pt x="177165" y="387667"/>
                  </a:moveTo>
                  <a:lnTo>
                    <a:pt x="177165" y="163830"/>
                  </a:lnTo>
                  <a:lnTo>
                    <a:pt x="0" y="0"/>
                  </a:lnTo>
                </a:path>
              </a:pathLst>
            </a:custGeom>
            <a:grpFill/>
            <a:ln w="19050" cap="flat">
              <a:solidFill>
                <a:srgbClr val="1B1B1C"/>
              </a:solidFill>
              <a:prstDash val="solid"/>
              <a:miter/>
            </a:ln>
          </p:spPr>
          <p:txBody>
            <a:bodyPr rtlCol="0" anchor="ctr"/>
            <a:lstStyle/>
            <a:p>
              <a:endParaRPr lang="pt-PT"/>
            </a:p>
          </p:txBody>
        </p:sp>
        <p:sp>
          <p:nvSpPr>
            <p:cNvPr id="38" name="Freeform: Shape 37">
              <a:extLst>
                <a:ext uri="{FF2B5EF4-FFF2-40B4-BE49-F238E27FC236}">
                  <a16:creationId xmlns:a16="http://schemas.microsoft.com/office/drawing/2014/main" id="{56BDB05A-FC8A-4F1E-84C9-6AD596911C1B}"/>
                </a:ext>
              </a:extLst>
            </p:cNvPr>
            <p:cNvSpPr/>
            <p:nvPr/>
          </p:nvSpPr>
          <p:spPr>
            <a:xfrm>
              <a:off x="6825995" y="2580608"/>
              <a:ext cx="219837" cy="332517"/>
            </a:xfrm>
            <a:custGeom>
              <a:avLst/>
              <a:gdLst>
                <a:gd name="connsiteX0" fmla="*/ 219837 w 219837"/>
                <a:gd name="connsiteY0" fmla="*/ 0 h 332517"/>
                <a:gd name="connsiteX1" fmla="*/ 219837 w 219837"/>
                <a:gd name="connsiteY1" fmla="*/ 332423 h 332517"/>
                <a:gd name="connsiteX2" fmla="*/ 0 w 219837"/>
                <a:gd name="connsiteY2" fmla="*/ 332518 h 332517"/>
                <a:gd name="connsiteX3" fmla="*/ 0 w 219837"/>
                <a:gd name="connsiteY3" fmla="*/ 148114 h 332517"/>
              </a:gdLst>
              <a:ahLst/>
              <a:cxnLst>
                <a:cxn ang="0">
                  <a:pos x="connsiteX0" y="connsiteY0"/>
                </a:cxn>
                <a:cxn ang="0">
                  <a:pos x="connsiteX1" y="connsiteY1"/>
                </a:cxn>
                <a:cxn ang="0">
                  <a:pos x="connsiteX2" y="connsiteY2"/>
                </a:cxn>
                <a:cxn ang="0">
                  <a:pos x="connsiteX3" y="connsiteY3"/>
                </a:cxn>
              </a:cxnLst>
              <a:rect l="l" t="t" r="r" b="b"/>
              <a:pathLst>
                <a:path w="219837" h="332517">
                  <a:moveTo>
                    <a:pt x="219837" y="0"/>
                  </a:moveTo>
                  <a:lnTo>
                    <a:pt x="219837" y="332423"/>
                  </a:lnTo>
                  <a:lnTo>
                    <a:pt x="0" y="332518"/>
                  </a:lnTo>
                  <a:lnTo>
                    <a:pt x="0" y="148114"/>
                  </a:lnTo>
                </a:path>
              </a:pathLst>
            </a:custGeom>
            <a:grpFill/>
            <a:ln w="19050" cap="flat">
              <a:solidFill>
                <a:srgbClr val="1B1B1C"/>
              </a:solidFill>
              <a:prstDash val="solid"/>
              <a:miter/>
            </a:ln>
          </p:spPr>
          <p:txBody>
            <a:bodyPr rtlCol="0" anchor="ctr"/>
            <a:lstStyle/>
            <a:p>
              <a:endParaRPr lang="pt-PT"/>
            </a:p>
          </p:txBody>
        </p:sp>
        <p:sp>
          <p:nvSpPr>
            <p:cNvPr id="39" name="Freeform: Shape 38">
              <a:extLst>
                <a:ext uri="{FF2B5EF4-FFF2-40B4-BE49-F238E27FC236}">
                  <a16:creationId xmlns:a16="http://schemas.microsoft.com/office/drawing/2014/main" id="{4BA8B652-FA77-4CBE-A2D4-F21EC910B854}"/>
                </a:ext>
              </a:extLst>
            </p:cNvPr>
            <p:cNvSpPr/>
            <p:nvPr/>
          </p:nvSpPr>
          <p:spPr>
            <a:xfrm>
              <a:off x="5808535" y="2168968"/>
              <a:ext cx="1334850" cy="821213"/>
            </a:xfrm>
            <a:custGeom>
              <a:avLst/>
              <a:gdLst>
                <a:gd name="connsiteX0" fmla="*/ 150634 w 1334850"/>
                <a:gd name="connsiteY0" fmla="*/ 819737 h 821213"/>
                <a:gd name="connsiteX1" fmla="*/ 966354 w 1334850"/>
                <a:gd name="connsiteY1" fmla="*/ 374348 h 821213"/>
                <a:gd name="connsiteX2" fmla="*/ 1274317 w 1334850"/>
                <a:gd name="connsiteY2" fmla="*/ 366252 h 821213"/>
                <a:gd name="connsiteX3" fmla="*/ 1266230 w 1334850"/>
                <a:gd name="connsiteY3" fmla="*/ 58309 h 821213"/>
                <a:gd name="connsiteX4" fmla="*/ 958277 w 1334850"/>
                <a:gd name="connsiteY4" fmla="*/ 66405 h 821213"/>
                <a:gd name="connsiteX5" fmla="*/ 899203 w 1334850"/>
                <a:gd name="connsiteY5" fmla="*/ 198326 h 821213"/>
                <a:gd name="connsiteX6" fmla="*/ -719 w 1334850"/>
                <a:gd name="connsiteY6" fmla="*/ 477600 h 821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4850" h="821213">
                  <a:moveTo>
                    <a:pt x="150634" y="819737"/>
                  </a:moveTo>
                  <a:lnTo>
                    <a:pt x="966354" y="374348"/>
                  </a:lnTo>
                  <a:cubicBezTo>
                    <a:pt x="1053623" y="457121"/>
                    <a:pt x="1191506" y="453501"/>
                    <a:pt x="1274317" y="366252"/>
                  </a:cubicBezTo>
                  <a:cubicBezTo>
                    <a:pt x="1357127" y="279004"/>
                    <a:pt x="1353507" y="141081"/>
                    <a:pt x="1266230" y="58309"/>
                  </a:cubicBezTo>
                  <a:cubicBezTo>
                    <a:pt x="1178962" y="-24464"/>
                    <a:pt x="1041078" y="-20844"/>
                    <a:pt x="958277" y="66405"/>
                  </a:cubicBezTo>
                  <a:cubicBezTo>
                    <a:pt x="924140" y="102315"/>
                    <a:pt x="903299" y="148892"/>
                    <a:pt x="899203" y="198326"/>
                  </a:cubicBezTo>
                  <a:lnTo>
                    <a:pt x="-719" y="477600"/>
                  </a:lnTo>
                </a:path>
              </a:pathLst>
            </a:custGeom>
            <a:grpFill/>
            <a:ln w="19050" cap="flat">
              <a:solidFill>
                <a:srgbClr val="1B1B1C"/>
              </a:solidFill>
              <a:prstDash val="solid"/>
              <a:miter/>
            </a:ln>
          </p:spPr>
          <p:txBody>
            <a:bodyPr rtlCol="0" anchor="ctr"/>
            <a:lstStyle/>
            <a:p>
              <a:endParaRPr lang="pt-PT"/>
            </a:p>
          </p:txBody>
        </p:sp>
        <p:sp>
          <p:nvSpPr>
            <p:cNvPr id="40" name="Freeform: Shape 39">
              <a:extLst>
                <a:ext uri="{FF2B5EF4-FFF2-40B4-BE49-F238E27FC236}">
                  <a16:creationId xmlns:a16="http://schemas.microsoft.com/office/drawing/2014/main" id="{54736DA3-0999-4F59-8785-18496B623B4E}"/>
                </a:ext>
              </a:extLst>
            </p:cNvPr>
            <p:cNvSpPr/>
            <p:nvPr/>
          </p:nvSpPr>
          <p:spPr>
            <a:xfrm>
              <a:off x="6894671" y="2358962"/>
              <a:ext cx="57150" cy="57150"/>
            </a:xfrm>
            <a:custGeom>
              <a:avLst/>
              <a:gdLst>
                <a:gd name="connsiteX0" fmla="*/ 56431 w 57150"/>
                <a:gd name="connsiteY0" fmla="*/ 27098 h 57150"/>
                <a:gd name="connsiteX1" fmla="*/ 27856 w 57150"/>
                <a:gd name="connsiteY1" fmla="*/ 55673 h 57150"/>
                <a:gd name="connsiteX2" fmla="*/ -719 w 57150"/>
                <a:gd name="connsiteY2" fmla="*/ 27098 h 57150"/>
                <a:gd name="connsiteX3" fmla="*/ 27856 w 57150"/>
                <a:gd name="connsiteY3" fmla="*/ -1477 h 57150"/>
                <a:gd name="connsiteX4" fmla="*/ 56431 w 57150"/>
                <a:gd name="connsiteY4" fmla="*/ 27098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6431" y="27098"/>
                  </a:moveTo>
                  <a:cubicBezTo>
                    <a:pt x="56431" y="42909"/>
                    <a:pt x="43640" y="55673"/>
                    <a:pt x="27856" y="55673"/>
                  </a:cubicBezTo>
                  <a:cubicBezTo>
                    <a:pt x="12073" y="55673"/>
                    <a:pt x="-719" y="42909"/>
                    <a:pt x="-719" y="27098"/>
                  </a:cubicBezTo>
                  <a:cubicBezTo>
                    <a:pt x="-719" y="11287"/>
                    <a:pt x="12073" y="-1477"/>
                    <a:pt x="27856" y="-1477"/>
                  </a:cubicBezTo>
                  <a:cubicBezTo>
                    <a:pt x="43640" y="-1477"/>
                    <a:pt x="56431" y="11287"/>
                    <a:pt x="56431" y="27098"/>
                  </a:cubicBezTo>
                  <a:close/>
                </a:path>
              </a:pathLst>
            </a:custGeom>
            <a:grpFill/>
            <a:ln w="19050" cap="flat">
              <a:solidFill>
                <a:srgbClr val="1B1B1C"/>
              </a:solidFill>
              <a:prstDash val="solid"/>
              <a:miter/>
            </a:ln>
          </p:spPr>
          <p:txBody>
            <a:bodyPr rtlCol="0" anchor="ctr"/>
            <a:lstStyle/>
            <a:p>
              <a:endParaRPr lang="pt-PT"/>
            </a:p>
          </p:txBody>
        </p:sp>
      </p:grpSp>
      <p:grpSp>
        <p:nvGrpSpPr>
          <p:cNvPr id="6" name="Agrupar 5">
            <a:extLst>
              <a:ext uri="{FF2B5EF4-FFF2-40B4-BE49-F238E27FC236}">
                <a16:creationId xmlns:a16="http://schemas.microsoft.com/office/drawing/2014/main" id="{3EBB7134-B486-4965-99CA-8067F76ADE7E}"/>
              </a:ext>
            </a:extLst>
          </p:cNvPr>
          <p:cNvGrpSpPr/>
          <p:nvPr/>
        </p:nvGrpSpPr>
        <p:grpSpPr>
          <a:xfrm>
            <a:off x="1742069" y="3657745"/>
            <a:ext cx="4439361" cy="3051734"/>
            <a:chOff x="3996241" y="3844139"/>
            <a:chExt cx="3984422" cy="2738997"/>
          </a:xfrm>
        </p:grpSpPr>
        <p:grpSp>
          <p:nvGrpSpPr>
            <p:cNvPr id="481" name="Graphic 64">
              <a:extLst>
                <a:ext uri="{FF2B5EF4-FFF2-40B4-BE49-F238E27FC236}">
                  <a16:creationId xmlns:a16="http://schemas.microsoft.com/office/drawing/2014/main" id="{48579673-8308-4F08-B147-0F62DC8768C7}"/>
                </a:ext>
              </a:extLst>
            </p:cNvPr>
            <p:cNvGrpSpPr/>
            <p:nvPr/>
          </p:nvGrpSpPr>
          <p:grpSpPr>
            <a:xfrm>
              <a:off x="3996241" y="3847611"/>
              <a:ext cx="3984175" cy="2735525"/>
              <a:chOff x="1106661" y="8702"/>
              <a:chExt cx="9977541" cy="6850555"/>
            </a:xfrm>
            <a:solidFill>
              <a:srgbClr val="666970"/>
            </a:solidFill>
          </p:grpSpPr>
          <p:sp>
            <p:nvSpPr>
              <p:cNvPr id="493" name="Freeform: Shape 378">
                <a:extLst>
                  <a:ext uri="{FF2B5EF4-FFF2-40B4-BE49-F238E27FC236}">
                    <a16:creationId xmlns:a16="http://schemas.microsoft.com/office/drawing/2014/main" id="{069004FC-DE18-4CA4-A442-6BA0D3CE5663}"/>
                  </a:ext>
                </a:extLst>
              </p:cNvPr>
              <p:cNvSpPr/>
              <p:nvPr/>
            </p:nvSpPr>
            <p:spPr>
              <a:xfrm>
                <a:off x="3937199" y="8702"/>
                <a:ext cx="12073" cy="152374"/>
              </a:xfrm>
              <a:custGeom>
                <a:avLst/>
                <a:gdLst>
                  <a:gd name="connsiteX0" fmla="*/ 12074 w 12073"/>
                  <a:gd name="connsiteY0" fmla="*/ 32734 h 152374"/>
                  <a:gd name="connsiteX1" fmla="*/ 10258 w 12073"/>
                  <a:gd name="connsiteY1" fmla="*/ 21669 h 152374"/>
                  <a:gd name="connsiteX2" fmla="*/ 346 w 12073"/>
                  <a:gd name="connsiteY2" fmla="*/ 0 h 152374"/>
                  <a:gd name="connsiteX3" fmla="*/ 0 w 12073"/>
                  <a:gd name="connsiteY3" fmla="*/ 119640 h 152374"/>
                  <a:gd name="connsiteX4" fmla="*/ 11728 w 12073"/>
                  <a:gd name="connsiteY4" fmla="*/ 152374 h 152374"/>
                  <a:gd name="connsiteX5" fmla="*/ 12074 w 12073"/>
                  <a:gd name="connsiteY5" fmla="*/ 32734 h 15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73" h="152374">
                    <a:moveTo>
                      <a:pt x="12074" y="32734"/>
                    </a:moveTo>
                    <a:cubicBezTo>
                      <a:pt x="12074" y="28815"/>
                      <a:pt x="11353" y="25098"/>
                      <a:pt x="10258" y="21669"/>
                    </a:cubicBezTo>
                    <a:cubicBezTo>
                      <a:pt x="6973" y="11382"/>
                      <a:pt x="346" y="3631"/>
                      <a:pt x="346" y="0"/>
                    </a:cubicBezTo>
                    <a:lnTo>
                      <a:pt x="0" y="119640"/>
                    </a:lnTo>
                    <a:cubicBezTo>
                      <a:pt x="-29" y="124481"/>
                      <a:pt x="11786" y="136670"/>
                      <a:pt x="11728" y="152374"/>
                    </a:cubicBezTo>
                    <a:lnTo>
                      <a:pt x="12074" y="32734"/>
                    </a:lnTo>
                    <a:close/>
                  </a:path>
                </a:pathLst>
              </a:custGeom>
              <a:solidFill>
                <a:srgbClr val="666970"/>
              </a:solidFill>
              <a:ln w="2880" cap="flat">
                <a:noFill/>
                <a:prstDash val="solid"/>
                <a:miter/>
              </a:ln>
            </p:spPr>
            <p:txBody>
              <a:bodyPr rtlCol="0" anchor="ctr"/>
              <a:lstStyle/>
              <a:p>
                <a:endParaRPr lang="pt-PT"/>
              </a:p>
            </p:txBody>
          </p:sp>
          <p:sp>
            <p:nvSpPr>
              <p:cNvPr id="494" name="Freeform: Shape 379">
                <a:extLst>
                  <a:ext uri="{FF2B5EF4-FFF2-40B4-BE49-F238E27FC236}">
                    <a16:creationId xmlns:a16="http://schemas.microsoft.com/office/drawing/2014/main" id="{4E4BFD78-A6DA-44FF-995A-1263015D105D}"/>
                  </a:ext>
                </a:extLst>
              </p:cNvPr>
              <p:cNvSpPr/>
              <p:nvPr/>
            </p:nvSpPr>
            <p:spPr>
              <a:xfrm>
                <a:off x="5154696" y="104714"/>
                <a:ext cx="3054" cy="140905"/>
              </a:xfrm>
              <a:custGeom>
                <a:avLst/>
                <a:gdLst>
                  <a:gd name="connsiteX0" fmla="*/ 519 w 3054"/>
                  <a:gd name="connsiteY0" fmla="*/ 134884 h 140905"/>
                  <a:gd name="connsiteX1" fmla="*/ 1268 w 3054"/>
                  <a:gd name="connsiteY1" fmla="*/ 130158 h 140905"/>
                  <a:gd name="connsiteX2" fmla="*/ 2277 w 3054"/>
                  <a:gd name="connsiteY2" fmla="*/ 124136 h 140905"/>
                  <a:gd name="connsiteX3" fmla="*/ 2392 w 3054"/>
                  <a:gd name="connsiteY3" fmla="*/ 123041 h 140905"/>
                  <a:gd name="connsiteX4" fmla="*/ 2709 w 3054"/>
                  <a:gd name="connsiteY4" fmla="*/ 120073 h 140905"/>
                  <a:gd name="connsiteX5" fmla="*/ 2709 w 3054"/>
                  <a:gd name="connsiteY5" fmla="*/ 119640 h 140905"/>
                  <a:gd name="connsiteX6" fmla="*/ 3055 w 3054"/>
                  <a:gd name="connsiteY6" fmla="*/ 0 h 140905"/>
                  <a:gd name="connsiteX7" fmla="*/ 2738 w 3054"/>
                  <a:gd name="connsiteY7" fmla="*/ 3343 h 140905"/>
                  <a:gd name="connsiteX8" fmla="*/ 2593 w 3054"/>
                  <a:gd name="connsiteY8" fmla="*/ 4524 h 140905"/>
                  <a:gd name="connsiteX9" fmla="*/ 1614 w 3054"/>
                  <a:gd name="connsiteY9" fmla="*/ 10316 h 140905"/>
                  <a:gd name="connsiteX10" fmla="*/ 836 w 3054"/>
                  <a:gd name="connsiteY10" fmla="*/ 15243 h 140905"/>
                  <a:gd name="connsiteX11" fmla="*/ 663 w 3054"/>
                  <a:gd name="connsiteY11" fmla="*/ 17087 h 140905"/>
                  <a:gd name="connsiteX12" fmla="*/ 375 w 3054"/>
                  <a:gd name="connsiteY12" fmla="*/ 20372 h 140905"/>
                  <a:gd name="connsiteX13" fmla="*/ 346 w 3054"/>
                  <a:gd name="connsiteY13" fmla="*/ 21266 h 140905"/>
                  <a:gd name="connsiteX14" fmla="*/ 0 w 3054"/>
                  <a:gd name="connsiteY14" fmla="*/ 140906 h 140905"/>
                  <a:gd name="connsiteX15" fmla="*/ 317 w 3054"/>
                  <a:gd name="connsiteY15" fmla="*/ 136670 h 140905"/>
                  <a:gd name="connsiteX16" fmla="*/ 519 w 3054"/>
                  <a:gd name="connsiteY16" fmla="*/ 134884 h 140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54" h="140905">
                    <a:moveTo>
                      <a:pt x="519" y="134884"/>
                    </a:moveTo>
                    <a:cubicBezTo>
                      <a:pt x="720" y="133299"/>
                      <a:pt x="980" y="131714"/>
                      <a:pt x="1268" y="130158"/>
                    </a:cubicBezTo>
                    <a:cubicBezTo>
                      <a:pt x="1643" y="128026"/>
                      <a:pt x="1988" y="125951"/>
                      <a:pt x="2277" y="124136"/>
                    </a:cubicBezTo>
                    <a:cubicBezTo>
                      <a:pt x="2334" y="123732"/>
                      <a:pt x="2334" y="123415"/>
                      <a:pt x="2392" y="123041"/>
                    </a:cubicBezTo>
                    <a:cubicBezTo>
                      <a:pt x="2536" y="122003"/>
                      <a:pt x="2680" y="120908"/>
                      <a:pt x="2709" y="120073"/>
                    </a:cubicBezTo>
                    <a:cubicBezTo>
                      <a:pt x="2709" y="119929"/>
                      <a:pt x="2709" y="119784"/>
                      <a:pt x="2709" y="119640"/>
                    </a:cubicBezTo>
                    <a:lnTo>
                      <a:pt x="3055" y="0"/>
                    </a:lnTo>
                    <a:cubicBezTo>
                      <a:pt x="3055" y="922"/>
                      <a:pt x="2882" y="2132"/>
                      <a:pt x="2738" y="3343"/>
                    </a:cubicBezTo>
                    <a:cubicBezTo>
                      <a:pt x="2680" y="3775"/>
                      <a:pt x="2680" y="4092"/>
                      <a:pt x="2593" y="4524"/>
                    </a:cubicBezTo>
                    <a:cubicBezTo>
                      <a:pt x="2334" y="6311"/>
                      <a:pt x="1988" y="8270"/>
                      <a:pt x="1614" y="10316"/>
                    </a:cubicBezTo>
                    <a:cubicBezTo>
                      <a:pt x="1326" y="11929"/>
                      <a:pt x="1066" y="13601"/>
                      <a:pt x="836" y="15243"/>
                    </a:cubicBezTo>
                    <a:cubicBezTo>
                      <a:pt x="749" y="15877"/>
                      <a:pt x="720" y="16453"/>
                      <a:pt x="663" y="17087"/>
                    </a:cubicBezTo>
                    <a:cubicBezTo>
                      <a:pt x="548" y="18182"/>
                      <a:pt x="403" y="19335"/>
                      <a:pt x="375" y="20372"/>
                    </a:cubicBezTo>
                    <a:cubicBezTo>
                      <a:pt x="375" y="20660"/>
                      <a:pt x="346" y="20977"/>
                      <a:pt x="346" y="21266"/>
                    </a:cubicBezTo>
                    <a:lnTo>
                      <a:pt x="0" y="140906"/>
                    </a:lnTo>
                    <a:cubicBezTo>
                      <a:pt x="0" y="139580"/>
                      <a:pt x="173" y="138111"/>
                      <a:pt x="317" y="136670"/>
                    </a:cubicBezTo>
                    <a:cubicBezTo>
                      <a:pt x="403" y="136065"/>
                      <a:pt x="432" y="135489"/>
                      <a:pt x="519" y="134884"/>
                    </a:cubicBezTo>
                    <a:close/>
                  </a:path>
                </a:pathLst>
              </a:custGeom>
              <a:solidFill>
                <a:srgbClr val="666970"/>
              </a:solidFill>
              <a:ln w="2880" cap="flat">
                <a:noFill/>
                <a:prstDash val="solid"/>
                <a:miter/>
              </a:ln>
            </p:spPr>
            <p:txBody>
              <a:bodyPr rtlCol="0" anchor="ctr"/>
              <a:lstStyle/>
              <a:p>
                <a:endParaRPr lang="pt-PT"/>
              </a:p>
            </p:txBody>
          </p:sp>
          <p:sp>
            <p:nvSpPr>
              <p:cNvPr id="495" name="Freeform: Shape 380">
                <a:extLst>
                  <a:ext uri="{FF2B5EF4-FFF2-40B4-BE49-F238E27FC236}">
                    <a16:creationId xmlns:a16="http://schemas.microsoft.com/office/drawing/2014/main" id="{759CC4BB-3C7D-4921-B47C-5C30DCC995A2}"/>
                  </a:ext>
                </a:extLst>
              </p:cNvPr>
              <p:cNvSpPr/>
              <p:nvPr/>
            </p:nvSpPr>
            <p:spPr>
              <a:xfrm>
                <a:off x="3604096" y="151682"/>
                <a:ext cx="62240" cy="180065"/>
              </a:xfrm>
              <a:custGeom>
                <a:avLst/>
                <a:gdLst>
                  <a:gd name="connsiteX0" fmla="*/ 61895 w 62240"/>
                  <a:gd name="connsiteY0" fmla="*/ 180066 h 180065"/>
                  <a:gd name="connsiteX1" fmla="*/ 62241 w 62240"/>
                  <a:gd name="connsiteY1" fmla="*/ 60425 h 180065"/>
                  <a:gd name="connsiteX2" fmla="*/ 346 w 62240"/>
                  <a:gd name="connsiteY2" fmla="*/ 0 h 180065"/>
                  <a:gd name="connsiteX3" fmla="*/ 0 w 62240"/>
                  <a:gd name="connsiteY3" fmla="*/ 119640 h 180065"/>
                  <a:gd name="connsiteX4" fmla="*/ 61895 w 62240"/>
                  <a:gd name="connsiteY4" fmla="*/ 180066 h 180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0" h="180065">
                    <a:moveTo>
                      <a:pt x="61895" y="180066"/>
                    </a:moveTo>
                    <a:lnTo>
                      <a:pt x="62241" y="60425"/>
                    </a:lnTo>
                    <a:cubicBezTo>
                      <a:pt x="58005" y="38987"/>
                      <a:pt x="1556" y="692"/>
                      <a:pt x="346" y="0"/>
                    </a:cubicBezTo>
                    <a:lnTo>
                      <a:pt x="0" y="119640"/>
                    </a:lnTo>
                    <a:cubicBezTo>
                      <a:pt x="1239" y="120332"/>
                      <a:pt x="57688" y="158627"/>
                      <a:pt x="61895" y="180066"/>
                    </a:cubicBezTo>
                    <a:close/>
                  </a:path>
                </a:pathLst>
              </a:custGeom>
              <a:solidFill>
                <a:srgbClr val="666970"/>
              </a:solidFill>
              <a:ln w="2880" cap="flat">
                <a:noFill/>
                <a:prstDash val="solid"/>
                <a:miter/>
              </a:ln>
            </p:spPr>
            <p:txBody>
              <a:bodyPr rtlCol="0" anchor="ctr"/>
              <a:lstStyle/>
              <a:p>
                <a:endParaRPr lang="pt-PT"/>
              </a:p>
            </p:txBody>
          </p:sp>
          <p:sp>
            <p:nvSpPr>
              <p:cNvPr id="496" name="Freeform: Shape 381">
                <a:extLst>
                  <a:ext uri="{FF2B5EF4-FFF2-40B4-BE49-F238E27FC236}">
                    <a16:creationId xmlns:a16="http://schemas.microsoft.com/office/drawing/2014/main" id="{E4F4A311-D2DF-4FA8-97B3-35056F8BECF9}"/>
                  </a:ext>
                </a:extLst>
              </p:cNvPr>
              <p:cNvSpPr/>
              <p:nvPr/>
            </p:nvSpPr>
            <p:spPr>
              <a:xfrm>
                <a:off x="4467628" y="242219"/>
                <a:ext cx="662" cy="122521"/>
              </a:xfrm>
              <a:custGeom>
                <a:avLst/>
                <a:gdLst>
                  <a:gd name="connsiteX0" fmla="*/ 663 w 662"/>
                  <a:gd name="connsiteY0" fmla="*/ 0 h 122521"/>
                  <a:gd name="connsiteX1" fmla="*/ 605 w 662"/>
                  <a:gd name="connsiteY1" fmla="*/ 288 h 122521"/>
                  <a:gd name="connsiteX2" fmla="*/ 346 w 662"/>
                  <a:gd name="connsiteY2" fmla="*/ 2565 h 122521"/>
                  <a:gd name="connsiteX3" fmla="*/ 346 w 662"/>
                  <a:gd name="connsiteY3" fmla="*/ 2882 h 122521"/>
                  <a:gd name="connsiteX4" fmla="*/ 0 w 662"/>
                  <a:gd name="connsiteY4" fmla="*/ 122522 h 122521"/>
                  <a:gd name="connsiteX5" fmla="*/ 317 w 662"/>
                  <a:gd name="connsiteY5" fmla="*/ 119640 h 122521"/>
                  <a:gd name="connsiteX6" fmla="*/ 663 w 662"/>
                  <a:gd name="connsiteY6" fmla="*/ 0 h 122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2" h="122521">
                    <a:moveTo>
                      <a:pt x="663" y="0"/>
                    </a:moveTo>
                    <a:cubicBezTo>
                      <a:pt x="634" y="86"/>
                      <a:pt x="634" y="202"/>
                      <a:pt x="605" y="288"/>
                    </a:cubicBezTo>
                    <a:cubicBezTo>
                      <a:pt x="461" y="1066"/>
                      <a:pt x="375" y="1815"/>
                      <a:pt x="346" y="2565"/>
                    </a:cubicBezTo>
                    <a:cubicBezTo>
                      <a:pt x="346" y="2680"/>
                      <a:pt x="346" y="2795"/>
                      <a:pt x="346" y="2882"/>
                    </a:cubicBezTo>
                    <a:lnTo>
                      <a:pt x="0" y="122522"/>
                    </a:lnTo>
                    <a:cubicBezTo>
                      <a:pt x="0" y="121600"/>
                      <a:pt x="115" y="120620"/>
                      <a:pt x="317" y="119640"/>
                    </a:cubicBezTo>
                    <a:lnTo>
                      <a:pt x="663" y="0"/>
                    </a:lnTo>
                    <a:close/>
                  </a:path>
                </a:pathLst>
              </a:custGeom>
              <a:solidFill>
                <a:srgbClr val="666970"/>
              </a:solidFill>
              <a:ln w="2880" cap="flat">
                <a:noFill/>
                <a:prstDash val="solid"/>
                <a:miter/>
              </a:ln>
            </p:spPr>
            <p:txBody>
              <a:bodyPr rtlCol="0" anchor="ctr"/>
              <a:lstStyle/>
              <a:p>
                <a:endParaRPr lang="pt-PT"/>
              </a:p>
            </p:txBody>
          </p:sp>
          <p:sp>
            <p:nvSpPr>
              <p:cNvPr id="497" name="Freeform: Shape 382">
                <a:extLst>
                  <a:ext uri="{FF2B5EF4-FFF2-40B4-BE49-F238E27FC236}">
                    <a16:creationId xmlns:a16="http://schemas.microsoft.com/office/drawing/2014/main" id="{754D6EE6-3C78-4382-801A-AE77F7BCA4DD}"/>
                  </a:ext>
                </a:extLst>
              </p:cNvPr>
              <p:cNvSpPr/>
              <p:nvPr/>
            </p:nvSpPr>
            <p:spPr>
              <a:xfrm>
                <a:off x="3410890" y="313883"/>
                <a:ext cx="8241" cy="146870"/>
              </a:xfrm>
              <a:custGeom>
                <a:avLst/>
                <a:gdLst>
                  <a:gd name="connsiteX0" fmla="*/ 7896 w 8241"/>
                  <a:gd name="connsiteY0" fmla="*/ 146871 h 146870"/>
                  <a:gd name="connsiteX1" fmla="*/ 8242 w 8241"/>
                  <a:gd name="connsiteY1" fmla="*/ 27230 h 146870"/>
                  <a:gd name="connsiteX2" fmla="*/ 8184 w 8241"/>
                  <a:gd name="connsiteY2" fmla="*/ 26942 h 146870"/>
                  <a:gd name="connsiteX3" fmla="*/ 346 w 8241"/>
                  <a:gd name="connsiteY3" fmla="*/ 0 h 146870"/>
                  <a:gd name="connsiteX4" fmla="*/ 0 w 8241"/>
                  <a:gd name="connsiteY4" fmla="*/ 119640 h 146870"/>
                  <a:gd name="connsiteX5" fmla="*/ 7838 w 8241"/>
                  <a:gd name="connsiteY5" fmla="*/ 146583 h 146870"/>
                  <a:gd name="connsiteX6" fmla="*/ 7896 w 8241"/>
                  <a:gd name="connsiteY6" fmla="*/ 146871 h 14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1" h="146870">
                    <a:moveTo>
                      <a:pt x="7896" y="146871"/>
                    </a:moveTo>
                    <a:lnTo>
                      <a:pt x="8242" y="27230"/>
                    </a:lnTo>
                    <a:cubicBezTo>
                      <a:pt x="8242" y="27144"/>
                      <a:pt x="8213" y="27029"/>
                      <a:pt x="8184" y="26942"/>
                    </a:cubicBezTo>
                    <a:cubicBezTo>
                      <a:pt x="2017" y="16425"/>
                      <a:pt x="317" y="7060"/>
                      <a:pt x="346" y="0"/>
                    </a:cubicBezTo>
                    <a:lnTo>
                      <a:pt x="0" y="119640"/>
                    </a:lnTo>
                    <a:cubicBezTo>
                      <a:pt x="-28" y="126700"/>
                      <a:pt x="1672" y="136065"/>
                      <a:pt x="7838" y="146583"/>
                    </a:cubicBezTo>
                    <a:cubicBezTo>
                      <a:pt x="7867" y="146669"/>
                      <a:pt x="7896" y="146755"/>
                      <a:pt x="7896" y="146871"/>
                    </a:cubicBezTo>
                    <a:close/>
                  </a:path>
                </a:pathLst>
              </a:custGeom>
              <a:solidFill>
                <a:srgbClr val="666970"/>
              </a:solidFill>
              <a:ln w="2880" cap="flat">
                <a:noFill/>
                <a:prstDash val="solid"/>
                <a:miter/>
              </a:ln>
            </p:spPr>
            <p:txBody>
              <a:bodyPr rtlCol="0" anchor="ctr"/>
              <a:lstStyle/>
              <a:p>
                <a:endParaRPr lang="pt-PT"/>
              </a:p>
            </p:txBody>
          </p:sp>
          <p:sp>
            <p:nvSpPr>
              <p:cNvPr id="498" name="Freeform: Shape 383">
                <a:extLst>
                  <a:ext uri="{FF2B5EF4-FFF2-40B4-BE49-F238E27FC236}">
                    <a16:creationId xmlns:a16="http://schemas.microsoft.com/office/drawing/2014/main" id="{D42D2A8A-30C3-40CF-8442-23FBA0254C3A}"/>
                  </a:ext>
                </a:extLst>
              </p:cNvPr>
              <p:cNvSpPr/>
              <p:nvPr/>
            </p:nvSpPr>
            <p:spPr>
              <a:xfrm>
                <a:off x="3363461" y="377622"/>
                <a:ext cx="432" cy="120418"/>
              </a:xfrm>
              <a:custGeom>
                <a:avLst/>
                <a:gdLst>
                  <a:gd name="connsiteX0" fmla="*/ 432 w 432"/>
                  <a:gd name="connsiteY0" fmla="*/ 778 h 120418"/>
                  <a:gd name="connsiteX1" fmla="*/ 346 w 432"/>
                  <a:gd name="connsiteY1" fmla="*/ 0 h 120418"/>
                  <a:gd name="connsiteX2" fmla="*/ 0 w 432"/>
                  <a:gd name="connsiteY2" fmla="*/ 119640 h 120418"/>
                  <a:gd name="connsiteX3" fmla="*/ 115 w 432"/>
                  <a:gd name="connsiteY3" fmla="*/ 120418 h 120418"/>
                  <a:gd name="connsiteX4" fmla="*/ 432 w 432"/>
                  <a:gd name="connsiteY4" fmla="*/ 778 h 120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 h="120418">
                    <a:moveTo>
                      <a:pt x="432" y="778"/>
                    </a:moveTo>
                    <a:cubicBezTo>
                      <a:pt x="432" y="519"/>
                      <a:pt x="403" y="259"/>
                      <a:pt x="346" y="0"/>
                    </a:cubicBezTo>
                    <a:lnTo>
                      <a:pt x="0" y="119640"/>
                    </a:lnTo>
                    <a:cubicBezTo>
                      <a:pt x="58" y="119900"/>
                      <a:pt x="115" y="120159"/>
                      <a:pt x="115" y="120418"/>
                    </a:cubicBezTo>
                    <a:lnTo>
                      <a:pt x="432" y="778"/>
                    </a:lnTo>
                    <a:close/>
                  </a:path>
                </a:pathLst>
              </a:custGeom>
              <a:solidFill>
                <a:srgbClr val="666970"/>
              </a:solidFill>
              <a:ln w="2880" cap="flat">
                <a:noFill/>
                <a:prstDash val="solid"/>
                <a:miter/>
              </a:ln>
            </p:spPr>
            <p:txBody>
              <a:bodyPr rtlCol="0" anchor="ctr"/>
              <a:lstStyle/>
              <a:p>
                <a:endParaRPr lang="pt-PT"/>
              </a:p>
            </p:txBody>
          </p:sp>
          <p:sp>
            <p:nvSpPr>
              <p:cNvPr id="499" name="Freeform: Shape 384">
                <a:extLst>
                  <a:ext uri="{FF2B5EF4-FFF2-40B4-BE49-F238E27FC236}">
                    <a16:creationId xmlns:a16="http://schemas.microsoft.com/office/drawing/2014/main" id="{FD121A33-2CC0-46EB-9409-A1B6C05E85A2}"/>
                  </a:ext>
                </a:extLst>
              </p:cNvPr>
              <p:cNvSpPr/>
              <p:nvPr/>
            </p:nvSpPr>
            <p:spPr>
              <a:xfrm>
                <a:off x="3140749" y="449314"/>
                <a:ext cx="144104" cy="228014"/>
              </a:xfrm>
              <a:custGeom>
                <a:avLst/>
                <a:gdLst>
                  <a:gd name="connsiteX0" fmla="*/ 73796 w 144104"/>
                  <a:gd name="connsiteY0" fmla="*/ 167935 h 228014"/>
                  <a:gd name="connsiteX1" fmla="*/ 75294 w 144104"/>
                  <a:gd name="connsiteY1" fmla="*/ 168424 h 228014"/>
                  <a:gd name="connsiteX2" fmla="*/ 75409 w 144104"/>
                  <a:gd name="connsiteY2" fmla="*/ 168453 h 228014"/>
                  <a:gd name="connsiteX3" fmla="*/ 80423 w 144104"/>
                  <a:gd name="connsiteY3" fmla="*/ 169663 h 228014"/>
                  <a:gd name="connsiteX4" fmla="*/ 84889 w 144104"/>
                  <a:gd name="connsiteY4" fmla="*/ 170787 h 228014"/>
                  <a:gd name="connsiteX5" fmla="*/ 87022 w 144104"/>
                  <a:gd name="connsiteY5" fmla="*/ 171450 h 228014"/>
                  <a:gd name="connsiteX6" fmla="*/ 92151 w 144104"/>
                  <a:gd name="connsiteY6" fmla="*/ 173179 h 228014"/>
                  <a:gd name="connsiteX7" fmla="*/ 96012 w 144104"/>
                  <a:gd name="connsiteY7" fmla="*/ 174735 h 228014"/>
                  <a:gd name="connsiteX8" fmla="*/ 99239 w 144104"/>
                  <a:gd name="connsiteY8" fmla="*/ 176176 h 228014"/>
                  <a:gd name="connsiteX9" fmla="*/ 104253 w 144104"/>
                  <a:gd name="connsiteY9" fmla="*/ 178769 h 228014"/>
                  <a:gd name="connsiteX10" fmla="*/ 107740 w 144104"/>
                  <a:gd name="connsiteY10" fmla="*/ 180700 h 228014"/>
                  <a:gd name="connsiteX11" fmla="*/ 114021 w 144104"/>
                  <a:gd name="connsiteY11" fmla="*/ 184734 h 228014"/>
                  <a:gd name="connsiteX12" fmla="*/ 117364 w 144104"/>
                  <a:gd name="connsiteY12" fmla="*/ 186953 h 228014"/>
                  <a:gd name="connsiteX13" fmla="*/ 128083 w 144104"/>
                  <a:gd name="connsiteY13" fmla="*/ 195251 h 228014"/>
                  <a:gd name="connsiteX14" fmla="*/ 142001 w 144104"/>
                  <a:gd name="connsiteY14" fmla="*/ 217266 h 228014"/>
                  <a:gd name="connsiteX15" fmla="*/ 143759 w 144104"/>
                  <a:gd name="connsiteY15" fmla="*/ 228014 h 228014"/>
                  <a:gd name="connsiteX16" fmla="*/ 144104 w 144104"/>
                  <a:gd name="connsiteY16" fmla="*/ 108374 h 228014"/>
                  <a:gd name="connsiteX17" fmla="*/ 128429 w 144104"/>
                  <a:gd name="connsiteY17" fmla="*/ 75582 h 228014"/>
                  <a:gd name="connsiteX18" fmla="*/ 117710 w 144104"/>
                  <a:gd name="connsiteY18" fmla="*/ 67283 h 228014"/>
                  <a:gd name="connsiteX19" fmla="*/ 114367 w 144104"/>
                  <a:gd name="connsiteY19" fmla="*/ 65065 h 228014"/>
                  <a:gd name="connsiteX20" fmla="*/ 108086 w 144104"/>
                  <a:gd name="connsiteY20" fmla="*/ 61030 h 228014"/>
                  <a:gd name="connsiteX21" fmla="*/ 104599 w 144104"/>
                  <a:gd name="connsiteY21" fmla="*/ 59100 h 228014"/>
                  <a:gd name="connsiteX22" fmla="*/ 99585 w 144104"/>
                  <a:gd name="connsiteY22" fmla="*/ 56506 h 228014"/>
                  <a:gd name="connsiteX23" fmla="*/ 96358 w 144104"/>
                  <a:gd name="connsiteY23" fmla="*/ 55066 h 228014"/>
                  <a:gd name="connsiteX24" fmla="*/ 93880 w 144104"/>
                  <a:gd name="connsiteY24" fmla="*/ 53971 h 228014"/>
                  <a:gd name="connsiteX25" fmla="*/ 92468 w 144104"/>
                  <a:gd name="connsiteY25" fmla="*/ 53481 h 228014"/>
                  <a:gd name="connsiteX26" fmla="*/ 87339 w 144104"/>
                  <a:gd name="connsiteY26" fmla="*/ 51752 h 228014"/>
                  <a:gd name="connsiteX27" fmla="*/ 85898 w 144104"/>
                  <a:gd name="connsiteY27" fmla="*/ 51262 h 228014"/>
                  <a:gd name="connsiteX28" fmla="*/ 85178 w 144104"/>
                  <a:gd name="connsiteY28" fmla="*/ 51089 h 228014"/>
                  <a:gd name="connsiteX29" fmla="*/ 80625 w 144104"/>
                  <a:gd name="connsiteY29" fmla="*/ 49937 h 228014"/>
                  <a:gd name="connsiteX30" fmla="*/ 75697 w 144104"/>
                  <a:gd name="connsiteY30" fmla="*/ 48755 h 228014"/>
                  <a:gd name="connsiteX31" fmla="*/ 73133 w 144104"/>
                  <a:gd name="connsiteY31" fmla="*/ 47775 h 228014"/>
                  <a:gd name="connsiteX32" fmla="*/ 346 w 144104"/>
                  <a:gd name="connsiteY32" fmla="*/ 0 h 228014"/>
                  <a:gd name="connsiteX33" fmla="*/ 0 w 144104"/>
                  <a:gd name="connsiteY33" fmla="*/ 119640 h 228014"/>
                  <a:gd name="connsiteX34" fmla="*/ 72787 w 144104"/>
                  <a:gd name="connsiteY34" fmla="*/ 167416 h 228014"/>
                  <a:gd name="connsiteX35" fmla="*/ 73796 w 144104"/>
                  <a:gd name="connsiteY35" fmla="*/ 167935 h 228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4104" h="228014">
                    <a:moveTo>
                      <a:pt x="73796" y="167935"/>
                    </a:moveTo>
                    <a:cubicBezTo>
                      <a:pt x="74228" y="168107"/>
                      <a:pt x="74746" y="168280"/>
                      <a:pt x="75294" y="168424"/>
                    </a:cubicBezTo>
                    <a:cubicBezTo>
                      <a:pt x="75323" y="168424"/>
                      <a:pt x="75380" y="168453"/>
                      <a:pt x="75409" y="168453"/>
                    </a:cubicBezTo>
                    <a:cubicBezTo>
                      <a:pt x="76735" y="168828"/>
                      <a:pt x="78464" y="169202"/>
                      <a:pt x="80423" y="169663"/>
                    </a:cubicBezTo>
                    <a:cubicBezTo>
                      <a:pt x="81777" y="169980"/>
                      <a:pt x="83247" y="170355"/>
                      <a:pt x="84889" y="170787"/>
                    </a:cubicBezTo>
                    <a:cubicBezTo>
                      <a:pt x="85552" y="170960"/>
                      <a:pt x="86330" y="171248"/>
                      <a:pt x="87022" y="171450"/>
                    </a:cubicBezTo>
                    <a:cubicBezTo>
                      <a:pt x="88607" y="171940"/>
                      <a:pt x="90336" y="172516"/>
                      <a:pt x="92151" y="173179"/>
                    </a:cubicBezTo>
                    <a:cubicBezTo>
                      <a:pt x="93361" y="173640"/>
                      <a:pt x="94687" y="174187"/>
                      <a:pt x="96012" y="174735"/>
                    </a:cubicBezTo>
                    <a:cubicBezTo>
                      <a:pt x="97078" y="175196"/>
                      <a:pt x="98116" y="175628"/>
                      <a:pt x="99239" y="176176"/>
                    </a:cubicBezTo>
                    <a:cubicBezTo>
                      <a:pt x="100824" y="176925"/>
                      <a:pt x="102524" y="177847"/>
                      <a:pt x="104253" y="178769"/>
                    </a:cubicBezTo>
                    <a:cubicBezTo>
                      <a:pt x="105406" y="179403"/>
                      <a:pt x="106530" y="179979"/>
                      <a:pt x="107740" y="180700"/>
                    </a:cubicBezTo>
                    <a:cubicBezTo>
                      <a:pt x="109728" y="181881"/>
                      <a:pt x="111860" y="183293"/>
                      <a:pt x="114021" y="184734"/>
                    </a:cubicBezTo>
                    <a:cubicBezTo>
                      <a:pt x="115145" y="185483"/>
                      <a:pt x="116183" y="186117"/>
                      <a:pt x="117364" y="186953"/>
                    </a:cubicBezTo>
                    <a:cubicBezTo>
                      <a:pt x="120764" y="189373"/>
                      <a:pt x="124308" y="192082"/>
                      <a:pt x="128083" y="195251"/>
                    </a:cubicBezTo>
                    <a:cubicBezTo>
                      <a:pt x="131628" y="197297"/>
                      <a:pt x="138687" y="206691"/>
                      <a:pt x="142001" y="217266"/>
                    </a:cubicBezTo>
                    <a:cubicBezTo>
                      <a:pt x="143096" y="220810"/>
                      <a:pt x="143788" y="224470"/>
                      <a:pt x="143759" y="228014"/>
                    </a:cubicBezTo>
                    <a:lnTo>
                      <a:pt x="144104" y="108374"/>
                    </a:lnTo>
                    <a:cubicBezTo>
                      <a:pt x="144133" y="94110"/>
                      <a:pt x="133126" y="78320"/>
                      <a:pt x="128429" y="75582"/>
                    </a:cubicBezTo>
                    <a:cubicBezTo>
                      <a:pt x="124654" y="72412"/>
                      <a:pt x="121110" y="69704"/>
                      <a:pt x="117710" y="67283"/>
                    </a:cubicBezTo>
                    <a:cubicBezTo>
                      <a:pt x="116528" y="66448"/>
                      <a:pt x="115491" y="65814"/>
                      <a:pt x="114367" y="65065"/>
                    </a:cubicBezTo>
                    <a:cubicBezTo>
                      <a:pt x="112206" y="63624"/>
                      <a:pt x="110074" y="62212"/>
                      <a:pt x="108086" y="61030"/>
                    </a:cubicBezTo>
                    <a:cubicBezTo>
                      <a:pt x="106875" y="60310"/>
                      <a:pt x="105752" y="59734"/>
                      <a:pt x="104599" y="59100"/>
                    </a:cubicBezTo>
                    <a:cubicBezTo>
                      <a:pt x="102870" y="58178"/>
                      <a:pt x="101170" y="57256"/>
                      <a:pt x="99585" y="56506"/>
                    </a:cubicBezTo>
                    <a:cubicBezTo>
                      <a:pt x="98461" y="55988"/>
                      <a:pt x="97424" y="55527"/>
                      <a:pt x="96358" y="55066"/>
                    </a:cubicBezTo>
                    <a:cubicBezTo>
                      <a:pt x="95551" y="54720"/>
                      <a:pt x="94658" y="54259"/>
                      <a:pt x="93880" y="53971"/>
                    </a:cubicBezTo>
                    <a:cubicBezTo>
                      <a:pt x="93361" y="53769"/>
                      <a:pt x="92986" y="53683"/>
                      <a:pt x="92468" y="53481"/>
                    </a:cubicBezTo>
                    <a:cubicBezTo>
                      <a:pt x="90624" y="52789"/>
                      <a:pt x="88952" y="52242"/>
                      <a:pt x="87339" y="51752"/>
                    </a:cubicBezTo>
                    <a:cubicBezTo>
                      <a:pt x="86907" y="51608"/>
                      <a:pt x="86330" y="51377"/>
                      <a:pt x="85898" y="51262"/>
                    </a:cubicBezTo>
                    <a:cubicBezTo>
                      <a:pt x="85639" y="51176"/>
                      <a:pt x="85437" y="51147"/>
                      <a:pt x="85178" y="51089"/>
                    </a:cubicBezTo>
                    <a:cubicBezTo>
                      <a:pt x="83478" y="50628"/>
                      <a:pt x="82008" y="50254"/>
                      <a:pt x="80625" y="49937"/>
                    </a:cubicBezTo>
                    <a:cubicBezTo>
                      <a:pt x="78694" y="49476"/>
                      <a:pt x="77023" y="49101"/>
                      <a:pt x="75697" y="48755"/>
                    </a:cubicBezTo>
                    <a:cubicBezTo>
                      <a:pt x="74660" y="48467"/>
                      <a:pt x="73796" y="48150"/>
                      <a:pt x="73133" y="47775"/>
                    </a:cubicBezTo>
                    <a:cubicBezTo>
                      <a:pt x="20805" y="16540"/>
                      <a:pt x="4466" y="3660"/>
                      <a:pt x="346" y="0"/>
                    </a:cubicBezTo>
                    <a:lnTo>
                      <a:pt x="0" y="119640"/>
                    </a:lnTo>
                    <a:cubicBezTo>
                      <a:pt x="4121" y="123329"/>
                      <a:pt x="20459" y="136209"/>
                      <a:pt x="72787" y="167416"/>
                    </a:cubicBezTo>
                    <a:cubicBezTo>
                      <a:pt x="73104" y="167646"/>
                      <a:pt x="73421" y="167791"/>
                      <a:pt x="73796" y="167935"/>
                    </a:cubicBezTo>
                    <a:close/>
                  </a:path>
                </a:pathLst>
              </a:custGeom>
              <a:solidFill>
                <a:srgbClr val="666970"/>
              </a:solidFill>
              <a:ln w="2880" cap="flat">
                <a:noFill/>
                <a:prstDash val="solid"/>
                <a:miter/>
              </a:ln>
            </p:spPr>
            <p:txBody>
              <a:bodyPr rtlCol="0" anchor="ctr"/>
              <a:lstStyle/>
              <a:p>
                <a:endParaRPr lang="pt-PT"/>
              </a:p>
            </p:txBody>
          </p:sp>
          <p:sp>
            <p:nvSpPr>
              <p:cNvPr id="500" name="Freeform: Shape 385">
                <a:extLst>
                  <a:ext uri="{FF2B5EF4-FFF2-40B4-BE49-F238E27FC236}">
                    <a16:creationId xmlns:a16="http://schemas.microsoft.com/office/drawing/2014/main" id="{E444E91D-7004-41C5-AF9A-5F3F21EC8F06}"/>
                  </a:ext>
                </a:extLst>
              </p:cNvPr>
              <p:cNvSpPr/>
              <p:nvPr/>
            </p:nvSpPr>
            <p:spPr>
              <a:xfrm>
                <a:off x="3232007" y="651135"/>
                <a:ext cx="432" cy="121138"/>
              </a:xfrm>
              <a:custGeom>
                <a:avLst/>
                <a:gdLst>
                  <a:gd name="connsiteX0" fmla="*/ 0 w 432"/>
                  <a:gd name="connsiteY0" fmla="*/ 119640 h 121138"/>
                  <a:gd name="connsiteX1" fmla="*/ 58 w 432"/>
                  <a:gd name="connsiteY1" fmla="*/ 120735 h 121138"/>
                  <a:gd name="connsiteX2" fmla="*/ 86 w 432"/>
                  <a:gd name="connsiteY2" fmla="*/ 121139 h 121138"/>
                  <a:gd name="connsiteX3" fmla="*/ 432 w 432"/>
                  <a:gd name="connsiteY3" fmla="*/ 1498 h 121138"/>
                  <a:gd name="connsiteX4" fmla="*/ 403 w 432"/>
                  <a:gd name="connsiteY4" fmla="*/ 1095 h 121138"/>
                  <a:gd name="connsiteX5" fmla="*/ 346 w 432"/>
                  <a:gd name="connsiteY5" fmla="*/ 0 h 121138"/>
                  <a:gd name="connsiteX6" fmla="*/ 0 w 432"/>
                  <a:gd name="connsiteY6" fmla="*/ 119640 h 121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 h="121138">
                    <a:moveTo>
                      <a:pt x="0" y="119640"/>
                    </a:moveTo>
                    <a:cubicBezTo>
                      <a:pt x="0" y="120044"/>
                      <a:pt x="29" y="120418"/>
                      <a:pt x="58" y="120735"/>
                    </a:cubicBezTo>
                    <a:cubicBezTo>
                      <a:pt x="86" y="120879"/>
                      <a:pt x="86" y="121024"/>
                      <a:pt x="86" y="121139"/>
                    </a:cubicBezTo>
                    <a:lnTo>
                      <a:pt x="432" y="1498"/>
                    </a:lnTo>
                    <a:cubicBezTo>
                      <a:pt x="432" y="1354"/>
                      <a:pt x="432" y="1210"/>
                      <a:pt x="403" y="1095"/>
                    </a:cubicBezTo>
                    <a:cubicBezTo>
                      <a:pt x="375" y="778"/>
                      <a:pt x="346" y="403"/>
                      <a:pt x="346" y="0"/>
                    </a:cubicBezTo>
                    <a:lnTo>
                      <a:pt x="0" y="119640"/>
                    </a:lnTo>
                    <a:close/>
                  </a:path>
                </a:pathLst>
              </a:custGeom>
              <a:solidFill>
                <a:srgbClr val="666970"/>
              </a:solidFill>
              <a:ln w="2880" cap="flat">
                <a:noFill/>
                <a:prstDash val="solid"/>
                <a:miter/>
              </a:ln>
            </p:spPr>
            <p:txBody>
              <a:bodyPr rtlCol="0" anchor="ctr"/>
              <a:lstStyle/>
              <a:p>
                <a:endParaRPr lang="pt-PT"/>
              </a:p>
            </p:txBody>
          </p:sp>
          <p:sp>
            <p:nvSpPr>
              <p:cNvPr id="501" name="Freeform: Shape 386">
                <a:extLst>
                  <a:ext uri="{FF2B5EF4-FFF2-40B4-BE49-F238E27FC236}">
                    <a16:creationId xmlns:a16="http://schemas.microsoft.com/office/drawing/2014/main" id="{632410E3-DD52-4FFA-94D7-FDD4DA574DBF}"/>
                  </a:ext>
                </a:extLst>
              </p:cNvPr>
              <p:cNvSpPr/>
              <p:nvPr/>
            </p:nvSpPr>
            <p:spPr>
              <a:xfrm>
                <a:off x="3206275" y="686520"/>
                <a:ext cx="374" cy="119813"/>
              </a:xfrm>
              <a:custGeom>
                <a:avLst/>
                <a:gdLst>
                  <a:gd name="connsiteX0" fmla="*/ 29 w 374"/>
                  <a:gd name="connsiteY0" fmla="*/ 119813 h 119813"/>
                  <a:gd name="connsiteX1" fmla="*/ 375 w 374"/>
                  <a:gd name="connsiteY1" fmla="*/ 173 h 119813"/>
                  <a:gd name="connsiteX2" fmla="*/ 346 w 374"/>
                  <a:gd name="connsiteY2" fmla="*/ 0 h 119813"/>
                  <a:gd name="connsiteX3" fmla="*/ 0 w 374"/>
                  <a:gd name="connsiteY3" fmla="*/ 119640 h 119813"/>
                  <a:gd name="connsiteX4" fmla="*/ 29 w 374"/>
                  <a:gd name="connsiteY4" fmla="*/ 119813 h 119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 h="119813">
                    <a:moveTo>
                      <a:pt x="29" y="119813"/>
                    </a:moveTo>
                    <a:lnTo>
                      <a:pt x="375" y="173"/>
                    </a:lnTo>
                    <a:cubicBezTo>
                      <a:pt x="375" y="115"/>
                      <a:pt x="375" y="58"/>
                      <a:pt x="346" y="0"/>
                    </a:cubicBezTo>
                    <a:lnTo>
                      <a:pt x="0" y="119640"/>
                    </a:lnTo>
                    <a:cubicBezTo>
                      <a:pt x="29" y="119698"/>
                      <a:pt x="29" y="119756"/>
                      <a:pt x="29" y="119813"/>
                    </a:cubicBezTo>
                    <a:close/>
                  </a:path>
                </a:pathLst>
              </a:custGeom>
              <a:solidFill>
                <a:srgbClr val="666970"/>
              </a:solidFill>
              <a:ln w="2880" cap="flat">
                <a:noFill/>
                <a:prstDash val="solid"/>
                <a:miter/>
              </a:ln>
            </p:spPr>
            <p:txBody>
              <a:bodyPr rtlCol="0" anchor="ctr"/>
              <a:lstStyle/>
              <a:p>
                <a:endParaRPr lang="pt-PT"/>
              </a:p>
            </p:txBody>
          </p:sp>
          <p:sp>
            <p:nvSpPr>
              <p:cNvPr id="502" name="Freeform: Shape 387">
                <a:extLst>
                  <a:ext uri="{FF2B5EF4-FFF2-40B4-BE49-F238E27FC236}">
                    <a16:creationId xmlns:a16="http://schemas.microsoft.com/office/drawing/2014/main" id="{B5147964-1110-45CA-A012-A0C281C88E7D}"/>
                  </a:ext>
                </a:extLst>
              </p:cNvPr>
              <p:cNvSpPr/>
              <p:nvPr/>
            </p:nvSpPr>
            <p:spPr>
              <a:xfrm>
                <a:off x="3117950" y="747118"/>
                <a:ext cx="610" cy="132203"/>
              </a:xfrm>
              <a:custGeom>
                <a:avLst/>
                <a:gdLst>
                  <a:gd name="connsiteX0" fmla="*/ 265 w 610"/>
                  <a:gd name="connsiteY0" fmla="*/ 132204 h 132203"/>
                  <a:gd name="connsiteX1" fmla="*/ 611 w 610"/>
                  <a:gd name="connsiteY1" fmla="*/ 12563 h 132203"/>
                  <a:gd name="connsiteX2" fmla="*/ 438 w 610"/>
                  <a:gd name="connsiteY2" fmla="*/ 10979 h 132203"/>
                  <a:gd name="connsiteX3" fmla="*/ 352 w 610"/>
                  <a:gd name="connsiteY3" fmla="*/ 0 h 132203"/>
                  <a:gd name="connsiteX4" fmla="*/ 6 w 610"/>
                  <a:gd name="connsiteY4" fmla="*/ 119640 h 132203"/>
                  <a:gd name="connsiteX5" fmla="*/ 92 w 610"/>
                  <a:gd name="connsiteY5" fmla="*/ 130619 h 132203"/>
                  <a:gd name="connsiteX6" fmla="*/ 265 w 610"/>
                  <a:gd name="connsiteY6" fmla="*/ 132204 h 132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0" h="132203">
                    <a:moveTo>
                      <a:pt x="265" y="132204"/>
                    </a:moveTo>
                    <a:lnTo>
                      <a:pt x="611" y="12563"/>
                    </a:lnTo>
                    <a:cubicBezTo>
                      <a:pt x="611" y="11699"/>
                      <a:pt x="496" y="11151"/>
                      <a:pt x="438" y="10979"/>
                    </a:cubicBezTo>
                    <a:cubicBezTo>
                      <a:pt x="438" y="10345"/>
                      <a:pt x="352" y="5792"/>
                      <a:pt x="352" y="0"/>
                    </a:cubicBezTo>
                    <a:lnTo>
                      <a:pt x="6" y="119640"/>
                    </a:lnTo>
                    <a:cubicBezTo>
                      <a:pt x="-23" y="125432"/>
                      <a:pt x="63" y="129985"/>
                      <a:pt x="92" y="130619"/>
                    </a:cubicBezTo>
                    <a:cubicBezTo>
                      <a:pt x="150" y="130821"/>
                      <a:pt x="265" y="131368"/>
                      <a:pt x="265" y="132204"/>
                    </a:cubicBezTo>
                    <a:close/>
                  </a:path>
                </a:pathLst>
              </a:custGeom>
              <a:solidFill>
                <a:srgbClr val="666970"/>
              </a:solidFill>
              <a:ln w="2880" cap="flat">
                <a:noFill/>
                <a:prstDash val="solid"/>
                <a:miter/>
              </a:ln>
            </p:spPr>
            <p:txBody>
              <a:bodyPr rtlCol="0" anchor="ctr"/>
              <a:lstStyle/>
              <a:p>
                <a:endParaRPr lang="pt-PT"/>
              </a:p>
            </p:txBody>
          </p:sp>
          <p:sp>
            <p:nvSpPr>
              <p:cNvPr id="503" name="Freeform: Shape 388">
                <a:extLst>
                  <a:ext uri="{FF2B5EF4-FFF2-40B4-BE49-F238E27FC236}">
                    <a16:creationId xmlns:a16="http://schemas.microsoft.com/office/drawing/2014/main" id="{7A9710F2-67D0-4DB0-859F-E1192AAA88E9}"/>
                  </a:ext>
                </a:extLst>
              </p:cNvPr>
              <p:cNvSpPr/>
              <p:nvPr/>
            </p:nvSpPr>
            <p:spPr>
              <a:xfrm>
                <a:off x="2941118" y="826648"/>
                <a:ext cx="1267" cy="121513"/>
              </a:xfrm>
              <a:custGeom>
                <a:avLst/>
                <a:gdLst>
                  <a:gd name="connsiteX0" fmla="*/ 1268 w 1267"/>
                  <a:gd name="connsiteY0" fmla="*/ 1873 h 121513"/>
                  <a:gd name="connsiteX1" fmla="*/ 346 w 1267"/>
                  <a:gd name="connsiteY1" fmla="*/ 0 h 121513"/>
                  <a:gd name="connsiteX2" fmla="*/ 0 w 1267"/>
                  <a:gd name="connsiteY2" fmla="*/ 119640 h 121513"/>
                  <a:gd name="connsiteX3" fmla="*/ 922 w 1267"/>
                  <a:gd name="connsiteY3" fmla="*/ 121513 h 121513"/>
                  <a:gd name="connsiteX4" fmla="*/ 1268 w 1267"/>
                  <a:gd name="connsiteY4" fmla="*/ 1873 h 121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 h="121513">
                    <a:moveTo>
                      <a:pt x="1268" y="1873"/>
                    </a:moveTo>
                    <a:cubicBezTo>
                      <a:pt x="1268" y="1037"/>
                      <a:pt x="1008" y="375"/>
                      <a:pt x="346" y="0"/>
                    </a:cubicBezTo>
                    <a:lnTo>
                      <a:pt x="0" y="119640"/>
                    </a:lnTo>
                    <a:cubicBezTo>
                      <a:pt x="634" y="120015"/>
                      <a:pt x="922" y="120678"/>
                      <a:pt x="922" y="121513"/>
                    </a:cubicBezTo>
                    <a:lnTo>
                      <a:pt x="1268" y="1873"/>
                    </a:lnTo>
                    <a:close/>
                  </a:path>
                </a:pathLst>
              </a:custGeom>
              <a:solidFill>
                <a:srgbClr val="666970"/>
              </a:solidFill>
              <a:ln w="2880" cap="flat">
                <a:noFill/>
                <a:prstDash val="solid"/>
                <a:miter/>
              </a:ln>
            </p:spPr>
            <p:txBody>
              <a:bodyPr rtlCol="0" anchor="ctr"/>
              <a:lstStyle/>
              <a:p>
                <a:endParaRPr lang="pt-PT"/>
              </a:p>
            </p:txBody>
          </p:sp>
          <p:sp>
            <p:nvSpPr>
              <p:cNvPr id="504" name="Freeform: Shape 389">
                <a:extLst>
                  <a:ext uri="{FF2B5EF4-FFF2-40B4-BE49-F238E27FC236}">
                    <a16:creationId xmlns:a16="http://schemas.microsoft.com/office/drawing/2014/main" id="{488635D8-61A5-4ECC-AA1D-B1BEB6334066}"/>
                  </a:ext>
                </a:extLst>
              </p:cNvPr>
              <p:cNvSpPr/>
              <p:nvPr/>
            </p:nvSpPr>
            <p:spPr>
              <a:xfrm>
                <a:off x="5140231" y="354454"/>
                <a:ext cx="180584" cy="612551"/>
              </a:xfrm>
              <a:custGeom>
                <a:avLst/>
                <a:gdLst>
                  <a:gd name="connsiteX0" fmla="*/ 692 w 180584"/>
                  <a:gd name="connsiteY0" fmla="*/ 604801 h 612551"/>
                  <a:gd name="connsiteX1" fmla="*/ 864 w 180584"/>
                  <a:gd name="connsiteY1" fmla="*/ 603562 h 612551"/>
                  <a:gd name="connsiteX2" fmla="*/ 1902 w 180584"/>
                  <a:gd name="connsiteY2" fmla="*/ 597799 h 612551"/>
                  <a:gd name="connsiteX3" fmla="*/ 2420 w 180584"/>
                  <a:gd name="connsiteY3" fmla="*/ 595234 h 612551"/>
                  <a:gd name="connsiteX4" fmla="*/ 2910 w 180584"/>
                  <a:gd name="connsiteY4" fmla="*/ 593015 h 612551"/>
                  <a:gd name="connsiteX5" fmla="*/ 3083 w 180584"/>
                  <a:gd name="connsiteY5" fmla="*/ 592295 h 612551"/>
                  <a:gd name="connsiteX6" fmla="*/ 4207 w 180584"/>
                  <a:gd name="connsiteY6" fmla="*/ 588722 h 612551"/>
                  <a:gd name="connsiteX7" fmla="*/ 4610 w 180584"/>
                  <a:gd name="connsiteY7" fmla="*/ 587713 h 612551"/>
                  <a:gd name="connsiteX8" fmla="*/ 5820 w 180584"/>
                  <a:gd name="connsiteY8" fmla="*/ 584889 h 612551"/>
                  <a:gd name="connsiteX9" fmla="*/ 6570 w 180584"/>
                  <a:gd name="connsiteY9" fmla="*/ 583305 h 612551"/>
                  <a:gd name="connsiteX10" fmla="*/ 8414 w 180584"/>
                  <a:gd name="connsiteY10" fmla="*/ 579760 h 612551"/>
                  <a:gd name="connsiteX11" fmla="*/ 9422 w 180584"/>
                  <a:gd name="connsiteY11" fmla="*/ 577916 h 612551"/>
                  <a:gd name="connsiteX12" fmla="*/ 10978 w 180584"/>
                  <a:gd name="connsiteY12" fmla="*/ 575323 h 612551"/>
                  <a:gd name="connsiteX13" fmla="*/ 12794 w 180584"/>
                  <a:gd name="connsiteY13" fmla="*/ 572355 h 612551"/>
                  <a:gd name="connsiteX14" fmla="*/ 14782 w 180584"/>
                  <a:gd name="connsiteY14" fmla="*/ 569358 h 612551"/>
                  <a:gd name="connsiteX15" fmla="*/ 17145 w 180584"/>
                  <a:gd name="connsiteY15" fmla="*/ 565872 h 612551"/>
                  <a:gd name="connsiteX16" fmla="*/ 19681 w 180584"/>
                  <a:gd name="connsiteY16" fmla="*/ 562327 h 612551"/>
                  <a:gd name="connsiteX17" fmla="*/ 22620 w 180584"/>
                  <a:gd name="connsiteY17" fmla="*/ 558293 h 612551"/>
                  <a:gd name="connsiteX18" fmla="*/ 25732 w 180584"/>
                  <a:gd name="connsiteY18" fmla="*/ 554230 h 612551"/>
                  <a:gd name="connsiteX19" fmla="*/ 29536 w 180584"/>
                  <a:gd name="connsiteY19" fmla="*/ 549332 h 612551"/>
                  <a:gd name="connsiteX20" fmla="*/ 31783 w 180584"/>
                  <a:gd name="connsiteY20" fmla="*/ 546536 h 612551"/>
                  <a:gd name="connsiteX21" fmla="*/ 37200 w 180584"/>
                  <a:gd name="connsiteY21" fmla="*/ 539938 h 612551"/>
                  <a:gd name="connsiteX22" fmla="*/ 39822 w 180584"/>
                  <a:gd name="connsiteY22" fmla="*/ 536797 h 612551"/>
                  <a:gd name="connsiteX23" fmla="*/ 47314 w 180584"/>
                  <a:gd name="connsiteY23" fmla="*/ 528095 h 612551"/>
                  <a:gd name="connsiteX24" fmla="*/ 49014 w 180584"/>
                  <a:gd name="connsiteY24" fmla="*/ 526135 h 612551"/>
                  <a:gd name="connsiteX25" fmla="*/ 59618 w 180584"/>
                  <a:gd name="connsiteY25" fmla="*/ 514292 h 612551"/>
                  <a:gd name="connsiteX26" fmla="*/ 62759 w 180584"/>
                  <a:gd name="connsiteY26" fmla="*/ 510863 h 612551"/>
                  <a:gd name="connsiteX27" fmla="*/ 71865 w 180584"/>
                  <a:gd name="connsiteY27" fmla="*/ 501037 h 612551"/>
                  <a:gd name="connsiteX28" fmla="*/ 76417 w 180584"/>
                  <a:gd name="connsiteY28" fmla="*/ 496225 h 612551"/>
                  <a:gd name="connsiteX29" fmla="*/ 86330 w 180584"/>
                  <a:gd name="connsiteY29" fmla="*/ 485852 h 612551"/>
                  <a:gd name="connsiteX30" fmla="*/ 90940 w 180584"/>
                  <a:gd name="connsiteY30" fmla="*/ 481069 h 612551"/>
                  <a:gd name="connsiteX31" fmla="*/ 107048 w 180584"/>
                  <a:gd name="connsiteY31" fmla="*/ 464673 h 612551"/>
                  <a:gd name="connsiteX32" fmla="*/ 107048 w 180584"/>
                  <a:gd name="connsiteY32" fmla="*/ 461993 h 612551"/>
                  <a:gd name="connsiteX33" fmla="*/ 107163 w 180584"/>
                  <a:gd name="connsiteY33" fmla="*/ 461503 h 612551"/>
                  <a:gd name="connsiteX34" fmla="*/ 107279 w 180584"/>
                  <a:gd name="connsiteY34" fmla="*/ 461273 h 612551"/>
                  <a:gd name="connsiteX35" fmla="*/ 108345 w 180584"/>
                  <a:gd name="connsiteY35" fmla="*/ 459428 h 612551"/>
                  <a:gd name="connsiteX36" fmla="*/ 108863 w 180584"/>
                  <a:gd name="connsiteY36" fmla="*/ 458679 h 612551"/>
                  <a:gd name="connsiteX37" fmla="*/ 109786 w 180584"/>
                  <a:gd name="connsiteY37" fmla="*/ 457584 h 612551"/>
                  <a:gd name="connsiteX38" fmla="*/ 112840 w 180584"/>
                  <a:gd name="connsiteY38" fmla="*/ 454357 h 612551"/>
                  <a:gd name="connsiteX39" fmla="*/ 114482 w 180584"/>
                  <a:gd name="connsiteY39" fmla="*/ 452801 h 612551"/>
                  <a:gd name="connsiteX40" fmla="*/ 117710 w 180584"/>
                  <a:gd name="connsiteY40" fmla="*/ 450063 h 612551"/>
                  <a:gd name="connsiteX41" fmla="*/ 120332 w 180584"/>
                  <a:gd name="connsiteY41" fmla="*/ 447931 h 612551"/>
                  <a:gd name="connsiteX42" fmla="*/ 125000 w 180584"/>
                  <a:gd name="connsiteY42" fmla="*/ 444416 h 612551"/>
                  <a:gd name="connsiteX43" fmla="*/ 128313 w 180584"/>
                  <a:gd name="connsiteY43" fmla="*/ 441966 h 612551"/>
                  <a:gd name="connsiteX44" fmla="*/ 135114 w 180584"/>
                  <a:gd name="connsiteY44" fmla="*/ 437298 h 612551"/>
                  <a:gd name="connsiteX45" fmla="*/ 138745 w 180584"/>
                  <a:gd name="connsiteY45" fmla="*/ 434849 h 612551"/>
                  <a:gd name="connsiteX46" fmla="*/ 151856 w 180584"/>
                  <a:gd name="connsiteY46" fmla="*/ 426435 h 612551"/>
                  <a:gd name="connsiteX47" fmla="*/ 152662 w 180584"/>
                  <a:gd name="connsiteY47" fmla="*/ 425542 h 612551"/>
                  <a:gd name="connsiteX48" fmla="*/ 153383 w 180584"/>
                  <a:gd name="connsiteY48" fmla="*/ 424476 h 612551"/>
                  <a:gd name="connsiteX49" fmla="*/ 153498 w 180584"/>
                  <a:gd name="connsiteY49" fmla="*/ 424216 h 612551"/>
                  <a:gd name="connsiteX50" fmla="*/ 153584 w 180584"/>
                  <a:gd name="connsiteY50" fmla="*/ 424043 h 612551"/>
                  <a:gd name="connsiteX51" fmla="*/ 153959 w 180584"/>
                  <a:gd name="connsiteY51" fmla="*/ 423265 h 612551"/>
                  <a:gd name="connsiteX52" fmla="*/ 154362 w 180584"/>
                  <a:gd name="connsiteY52" fmla="*/ 421882 h 612551"/>
                  <a:gd name="connsiteX53" fmla="*/ 154535 w 180584"/>
                  <a:gd name="connsiteY53" fmla="*/ 420269 h 612551"/>
                  <a:gd name="connsiteX54" fmla="*/ 154535 w 180584"/>
                  <a:gd name="connsiteY54" fmla="*/ 420009 h 612551"/>
                  <a:gd name="connsiteX55" fmla="*/ 154881 w 180584"/>
                  <a:gd name="connsiteY55" fmla="*/ 300369 h 612551"/>
                  <a:gd name="connsiteX56" fmla="*/ 153930 w 180584"/>
                  <a:gd name="connsiteY56" fmla="*/ 304403 h 612551"/>
                  <a:gd name="connsiteX57" fmla="*/ 153844 w 180584"/>
                  <a:gd name="connsiteY57" fmla="*/ 304576 h 612551"/>
                  <a:gd name="connsiteX58" fmla="*/ 152201 w 180584"/>
                  <a:gd name="connsiteY58" fmla="*/ 306766 h 612551"/>
                  <a:gd name="connsiteX59" fmla="*/ 150933 w 180584"/>
                  <a:gd name="connsiteY59" fmla="*/ 307573 h 612551"/>
                  <a:gd name="connsiteX60" fmla="*/ 151106 w 180584"/>
                  <a:gd name="connsiteY60" fmla="*/ 250202 h 612551"/>
                  <a:gd name="connsiteX61" fmla="*/ 151251 w 180584"/>
                  <a:gd name="connsiteY61" fmla="*/ 249683 h 612551"/>
                  <a:gd name="connsiteX62" fmla="*/ 151394 w 180584"/>
                  <a:gd name="connsiteY62" fmla="*/ 248358 h 612551"/>
                  <a:gd name="connsiteX63" fmla="*/ 151394 w 180584"/>
                  <a:gd name="connsiteY63" fmla="*/ 248156 h 612551"/>
                  <a:gd name="connsiteX64" fmla="*/ 151567 w 180584"/>
                  <a:gd name="connsiteY64" fmla="*/ 182746 h 612551"/>
                  <a:gd name="connsiteX65" fmla="*/ 161854 w 180584"/>
                  <a:gd name="connsiteY65" fmla="*/ 180556 h 612551"/>
                  <a:gd name="connsiteX66" fmla="*/ 165197 w 180584"/>
                  <a:gd name="connsiteY66" fmla="*/ 176060 h 612551"/>
                  <a:gd name="connsiteX67" fmla="*/ 165860 w 180584"/>
                  <a:gd name="connsiteY67" fmla="*/ 175225 h 612551"/>
                  <a:gd name="connsiteX68" fmla="*/ 167646 w 180584"/>
                  <a:gd name="connsiteY68" fmla="*/ 172948 h 612551"/>
                  <a:gd name="connsiteX69" fmla="*/ 167675 w 180584"/>
                  <a:gd name="connsiteY69" fmla="*/ 172891 h 612551"/>
                  <a:gd name="connsiteX70" fmla="*/ 171248 w 180584"/>
                  <a:gd name="connsiteY70" fmla="*/ 168079 h 612551"/>
                  <a:gd name="connsiteX71" fmla="*/ 171824 w 180584"/>
                  <a:gd name="connsiteY71" fmla="*/ 167243 h 612551"/>
                  <a:gd name="connsiteX72" fmla="*/ 175772 w 180584"/>
                  <a:gd name="connsiteY72" fmla="*/ 160904 h 612551"/>
                  <a:gd name="connsiteX73" fmla="*/ 176175 w 180584"/>
                  <a:gd name="connsiteY73" fmla="*/ 160270 h 612551"/>
                  <a:gd name="connsiteX74" fmla="*/ 176579 w 180584"/>
                  <a:gd name="connsiteY74" fmla="*/ 159492 h 612551"/>
                  <a:gd name="connsiteX75" fmla="*/ 180238 w 180584"/>
                  <a:gd name="connsiteY75" fmla="*/ 152432 h 612551"/>
                  <a:gd name="connsiteX76" fmla="*/ 180584 w 180584"/>
                  <a:gd name="connsiteY76" fmla="*/ 32792 h 612551"/>
                  <a:gd name="connsiteX77" fmla="*/ 176896 w 180584"/>
                  <a:gd name="connsiteY77" fmla="*/ 39880 h 612551"/>
                  <a:gd name="connsiteX78" fmla="*/ 176118 w 180584"/>
                  <a:gd name="connsiteY78" fmla="*/ 41263 h 612551"/>
                  <a:gd name="connsiteX79" fmla="*/ 172170 w 180584"/>
                  <a:gd name="connsiteY79" fmla="*/ 47631 h 612551"/>
                  <a:gd name="connsiteX80" fmla="*/ 171594 w 180584"/>
                  <a:gd name="connsiteY80" fmla="*/ 48467 h 612551"/>
                  <a:gd name="connsiteX81" fmla="*/ 168021 w 180584"/>
                  <a:gd name="connsiteY81" fmla="*/ 53279 h 612551"/>
                  <a:gd name="connsiteX82" fmla="*/ 166177 w 180584"/>
                  <a:gd name="connsiteY82" fmla="*/ 55613 h 612551"/>
                  <a:gd name="connsiteX83" fmla="*/ 165687 w 180584"/>
                  <a:gd name="connsiteY83" fmla="*/ 56218 h 612551"/>
                  <a:gd name="connsiteX84" fmla="*/ 165514 w 180584"/>
                  <a:gd name="connsiteY84" fmla="*/ 56449 h 612551"/>
                  <a:gd name="connsiteX85" fmla="*/ 162171 w 180584"/>
                  <a:gd name="connsiteY85" fmla="*/ 60944 h 612551"/>
                  <a:gd name="connsiteX86" fmla="*/ 151827 w 180584"/>
                  <a:gd name="connsiteY86" fmla="*/ 63163 h 612551"/>
                  <a:gd name="connsiteX87" fmla="*/ 148830 w 180584"/>
                  <a:gd name="connsiteY87" fmla="*/ 63883 h 612551"/>
                  <a:gd name="connsiteX88" fmla="*/ 142606 w 180584"/>
                  <a:gd name="connsiteY88" fmla="*/ 65382 h 612551"/>
                  <a:gd name="connsiteX89" fmla="*/ 139465 w 180584"/>
                  <a:gd name="connsiteY89" fmla="*/ 66217 h 612551"/>
                  <a:gd name="connsiteX90" fmla="*/ 135143 w 180584"/>
                  <a:gd name="connsiteY90" fmla="*/ 67399 h 612551"/>
                  <a:gd name="connsiteX91" fmla="*/ 135345 w 180584"/>
                  <a:gd name="connsiteY91" fmla="*/ 0 h 612551"/>
                  <a:gd name="connsiteX92" fmla="*/ 134307 w 180584"/>
                  <a:gd name="connsiteY92" fmla="*/ 3227 h 612551"/>
                  <a:gd name="connsiteX93" fmla="*/ 134134 w 180584"/>
                  <a:gd name="connsiteY93" fmla="*/ 67716 h 612551"/>
                  <a:gd name="connsiteX94" fmla="*/ 131541 w 180584"/>
                  <a:gd name="connsiteY94" fmla="*/ 68522 h 612551"/>
                  <a:gd name="connsiteX95" fmla="*/ 128688 w 180584"/>
                  <a:gd name="connsiteY95" fmla="*/ 69387 h 612551"/>
                  <a:gd name="connsiteX96" fmla="*/ 127622 w 180584"/>
                  <a:gd name="connsiteY96" fmla="*/ 69761 h 612551"/>
                  <a:gd name="connsiteX97" fmla="*/ 123790 w 180584"/>
                  <a:gd name="connsiteY97" fmla="*/ 71087 h 612551"/>
                  <a:gd name="connsiteX98" fmla="*/ 121024 w 180584"/>
                  <a:gd name="connsiteY98" fmla="*/ 72095 h 612551"/>
                  <a:gd name="connsiteX99" fmla="*/ 117623 w 180584"/>
                  <a:gd name="connsiteY99" fmla="*/ 73450 h 612551"/>
                  <a:gd name="connsiteX100" fmla="*/ 115462 w 180584"/>
                  <a:gd name="connsiteY100" fmla="*/ 74343 h 612551"/>
                  <a:gd name="connsiteX101" fmla="*/ 112379 w 180584"/>
                  <a:gd name="connsiteY101" fmla="*/ 75784 h 612551"/>
                  <a:gd name="connsiteX102" fmla="*/ 110794 w 180584"/>
                  <a:gd name="connsiteY102" fmla="*/ 76533 h 612551"/>
                  <a:gd name="connsiteX103" fmla="*/ 107739 w 180584"/>
                  <a:gd name="connsiteY103" fmla="*/ 78204 h 612551"/>
                  <a:gd name="connsiteX104" fmla="*/ 107019 w 180584"/>
                  <a:gd name="connsiteY104" fmla="*/ 78608 h 612551"/>
                  <a:gd name="connsiteX105" fmla="*/ 106990 w 180584"/>
                  <a:gd name="connsiteY105" fmla="*/ 78636 h 612551"/>
                  <a:gd name="connsiteX106" fmla="*/ 103849 w 180584"/>
                  <a:gd name="connsiteY106" fmla="*/ 80740 h 612551"/>
                  <a:gd name="connsiteX107" fmla="*/ 103043 w 180584"/>
                  <a:gd name="connsiteY107" fmla="*/ 81374 h 612551"/>
                  <a:gd name="connsiteX108" fmla="*/ 101429 w 180584"/>
                  <a:gd name="connsiteY108" fmla="*/ 82728 h 612551"/>
                  <a:gd name="connsiteX109" fmla="*/ 101170 w 180584"/>
                  <a:gd name="connsiteY109" fmla="*/ 82959 h 612551"/>
                  <a:gd name="connsiteX110" fmla="*/ 100824 w 180584"/>
                  <a:gd name="connsiteY110" fmla="*/ 83333 h 612551"/>
                  <a:gd name="connsiteX111" fmla="*/ 99181 w 180584"/>
                  <a:gd name="connsiteY111" fmla="*/ 85091 h 612551"/>
                  <a:gd name="connsiteX112" fmla="*/ 98922 w 180584"/>
                  <a:gd name="connsiteY112" fmla="*/ 85379 h 612551"/>
                  <a:gd name="connsiteX113" fmla="*/ 98807 w 180584"/>
                  <a:gd name="connsiteY113" fmla="*/ 85552 h 612551"/>
                  <a:gd name="connsiteX114" fmla="*/ 97654 w 180584"/>
                  <a:gd name="connsiteY114" fmla="*/ 87252 h 612551"/>
                  <a:gd name="connsiteX115" fmla="*/ 97625 w 180584"/>
                  <a:gd name="connsiteY115" fmla="*/ 87281 h 612551"/>
                  <a:gd name="connsiteX116" fmla="*/ 97539 w 180584"/>
                  <a:gd name="connsiteY116" fmla="*/ 87454 h 612551"/>
                  <a:gd name="connsiteX117" fmla="*/ 96819 w 180584"/>
                  <a:gd name="connsiteY117" fmla="*/ 89010 h 612551"/>
                  <a:gd name="connsiteX118" fmla="*/ 96761 w 180584"/>
                  <a:gd name="connsiteY118" fmla="*/ 89154 h 612551"/>
                  <a:gd name="connsiteX119" fmla="*/ 96703 w 180584"/>
                  <a:gd name="connsiteY119" fmla="*/ 89327 h 612551"/>
                  <a:gd name="connsiteX120" fmla="*/ 96358 w 180584"/>
                  <a:gd name="connsiteY120" fmla="*/ 90393 h 612551"/>
                  <a:gd name="connsiteX121" fmla="*/ 96012 w 180584"/>
                  <a:gd name="connsiteY121" fmla="*/ 210033 h 612551"/>
                  <a:gd name="connsiteX122" fmla="*/ 96358 w 180584"/>
                  <a:gd name="connsiteY122" fmla="*/ 208996 h 612551"/>
                  <a:gd name="connsiteX123" fmla="*/ 96502 w 180584"/>
                  <a:gd name="connsiteY123" fmla="*/ 208650 h 612551"/>
                  <a:gd name="connsiteX124" fmla="*/ 97193 w 180584"/>
                  <a:gd name="connsiteY124" fmla="*/ 207123 h 612551"/>
                  <a:gd name="connsiteX125" fmla="*/ 97308 w 180584"/>
                  <a:gd name="connsiteY125" fmla="*/ 206893 h 612551"/>
                  <a:gd name="connsiteX126" fmla="*/ 98461 w 180584"/>
                  <a:gd name="connsiteY126" fmla="*/ 205193 h 612551"/>
                  <a:gd name="connsiteX127" fmla="*/ 98836 w 180584"/>
                  <a:gd name="connsiteY127" fmla="*/ 204760 h 612551"/>
                  <a:gd name="connsiteX128" fmla="*/ 100478 w 180584"/>
                  <a:gd name="connsiteY128" fmla="*/ 203003 h 612551"/>
                  <a:gd name="connsiteX129" fmla="*/ 101083 w 180584"/>
                  <a:gd name="connsiteY129" fmla="*/ 202426 h 612551"/>
                  <a:gd name="connsiteX130" fmla="*/ 102697 w 180584"/>
                  <a:gd name="connsiteY130" fmla="*/ 201072 h 612551"/>
                  <a:gd name="connsiteX131" fmla="*/ 103504 w 180584"/>
                  <a:gd name="connsiteY131" fmla="*/ 200438 h 612551"/>
                  <a:gd name="connsiteX132" fmla="*/ 106644 w 180584"/>
                  <a:gd name="connsiteY132" fmla="*/ 198335 h 612551"/>
                  <a:gd name="connsiteX133" fmla="*/ 107394 w 180584"/>
                  <a:gd name="connsiteY133" fmla="*/ 197902 h 612551"/>
                  <a:gd name="connsiteX134" fmla="*/ 110448 w 180584"/>
                  <a:gd name="connsiteY134" fmla="*/ 196231 h 612551"/>
                  <a:gd name="connsiteX135" fmla="*/ 112033 w 180584"/>
                  <a:gd name="connsiteY135" fmla="*/ 195482 h 612551"/>
                  <a:gd name="connsiteX136" fmla="*/ 115116 w 180584"/>
                  <a:gd name="connsiteY136" fmla="*/ 194041 h 612551"/>
                  <a:gd name="connsiteX137" fmla="*/ 117249 w 180584"/>
                  <a:gd name="connsiteY137" fmla="*/ 193148 h 612551"/>
                  <a:gd name="connsiteX138" fmla="*/ 120706 w 180584"/>
                  <a:gd name="connsiteY138" fmla="*/ 191765 h 612551"/>
                  <a:gd name="connsiteX139" fmla="*/ 120822 w 180584"/>
                  <a:gd name="connsiteY139" fmla="*/ 191707 h 612551"/>
                  <a:gd name="connsiteX140" fmla="*/ 120591 w 180584"/>
                  <a:gd name="connsiteY140" fmla="*/ 271813 h 612551"/>
                  <a:gd name="connsiteX141" fmla="*/ 120706 w 180584"/>
                  <a:gd name="connsiteY141" fmla="*/ 270689 h 612551"/>
                  <a:gd name="connsiteX142" fmla="*/ 122061 w 180584"/>
                  <a:gd name="connsiteY142" fmla="*/ 268845 h 612551"/>
                  <a:gd name="connsiteX143" fmla="*/ 124914 w 180584"/>
                  <a:gd name="connsiteY143" fmla="*/ 266828 h 612551"/>
                  <a:gd name="connsiteX144" fmla="*/ 125115 w 180584"/>
                  <a:gd name="connsiteY144" fmla="*/ 266684 h 612551"/>
                  <a:gd name="connsiteX145" fmla="*/ 129725 w 180584"/>
                  <a:gd name="connsiteY145" fmla="*/ 264177 h 612551"/>
                  <a:gd name="connsiteX146" fmla="*/ 132031 w 180584"/>
                  <a:gd name="connsiteY146" fmla="*/ 263024 h 612551"/>
                  <a:gd name="connsiteX147" fmla="*/ 132665 w 180584"/>
                  <a:gd name="connsiteY147" fmla="*/ 262707 h 612551"/>
                  <a:gd name="connsiteX148" fmla="*/ 132550 w 180584"/>
                  <a:gd name="connsiteY148" fmla="*/ 265042 h 612551"/>
                  <a:gd name="connsiteX149" fmla="*/ 132492 w 180584"/>
                  <a:gd name="connsiteY149" fmla="*/ 265906 h 612551"/>
                  <a:gd name="connsiteX150" fmla="*/ 132463 w 180584"/>
                  <a:gd name="connsiteY150" fmla="*/ 267087 h 612551"/>
                  <a:gd name="connsiteX151" fmla="*/ 132319 w 180584"/>
                  <a:gd name="connsiteY151" fmla="*/ 319963 h 612551"/>
                  <a:gd name="connsiteX152" fmla="*/ 128688 w 180584"/>
                  <a:gd name="connsiteY152" fmla="*/ 322470 h 612551"/>
                  <a:gd name="connsiteX153" fmla="*/ 125346 w 180584"/>
                  <a:gd name="connsiteY153" fmla="*/ 324919 h 612551"/>
                  <a:gd name="connsiteX154" fmla="*/ 120706 w 180584"/>
                  <a:gd name="connsiteY154" fmla="*/ 328406 h 612551"/>
                  <a:gd name="connsiteX155" fmla="*/ 118055 w 180584"/>
                  <a:gd name="connsiteY155" fmla="*/ 330538 h 612551"/>
                  <a:gd name="connsiteX156" fmla="*/ 114828 w 180584"/>
                  <a:gd name="connsiteY156" fmla="*/ 333276 h 612551"/>
                  <a:gd name="connsiteX157" fmla="*/ 113877 w 180584"/>
                  <a:gd name="connsiteY157" fmla="*/ 334083 h 612551"/>
                  <a:gd name="connsiteX158" fmla="*/ 113157 w 180584"/>
                  <a:gd name="connsiteY158" fmla="*/ 334832 h 612551"/>
                  <a:gd name="connsiteX159" fmla="*/ 110102 w 180584"/>
                  <a:gd name="connsiteY159" fmla="*/ 338059 h 612551"/>
                  <a:gd name="connsiteX160" fmla="*/ 109440 w 180584"/>
                  <a:gd name="connsiteY160" fmla="*/ 338751 h 612551"/>
                  <a:gd name="connsiteX161" fmla="*/ 109180 w 180584"/>
                  <a:gd name="connsiteY161" fmla="*/ 339125 h 612551"/>
                  <a:gd name="connsiteX162" fmla="*/ 108662 w 180584"/>
                  <a:gd name="connsiteY162" fmla="*/ 339874 h 612551"/>
                  <a:gd name="connsiteX163" fmla="*/ 108028 w 180584"/>
                  <a:gd name="connsiteY163" fmla="*/ 340797 h 612551"/>
                  <a:gd name="connsiteX164" fmla="*/ 107596 w 180584"/>
                  <a:gd name="connsiteY164" fmla="*/ 341719 h 612551"/>
                  <a:gd name="connsiteX165" fmla="*/ 107480 w 180584"/>
                  <a:gd name="connsiteY165" fmla="*/ 341949 h 612551"/>
                  <a:gd name="connsiteX166" fmla="*/ 107423 w 180584"/>
                  <a:gd name="connsiteY166" fmla="*/ 342093 h 612551"/>
                  <a:gd name="connsiteX167" fmla="*/ 107163 w 180584"/>
                  <a:gd name="connsiteY167" fmla="*/ 342986 h 612551"/>
                  <a:gd name="connsiteX168" fmla="*/ 107077 w 180584"/>
                  <a:gd name="connsiteY168" fmla="*/ 343678 h 612551"/>
                  <a:gd name="connsiteX169" fmla="*/ 107077 w 180584"/>
                  <a:gd name="connsiteY169" fmla="*/ 343764 h 612551"/>
                  <a:gd name="connsiteX170" fmla="*/ 107077 w 180584"/>
                  <a:gd name="connsiteY170" fmla="*/ 345407 h 612551"/>
                  <a:gd name="connsiteX171" fmla="*/ 91257 w 180584"/>
                  <a:gd name="connsiteY171" fmla="*/ 361486 h 612551"/>
                  <a:gd name="connsiteX172" fmla="*/ 86647 w 180584"/>
                  <a:gd name="connsiteY172" fmla="*/ 366240 h 612551"/>
                  <a:gd name="connsiteX173" fmla="*/ 76677 w 180584"/>
                  <a:gd name="connsiteY173" fmla="*/ 376643 h 612551"/>
                  <a:gd name="connsiteX174" fmla="*/ 72182 w 180584"/>
                  <a:gd name="connsiteY174" fmla="*/ 381426 h 612551"/>
                  <a:gd name="connsiteX175" fmla="*/ 63105 w 180584"/>
                  <a:gd name="connsiteY175" fmla="*/ 391223 h 612551"/>
                  <a:gd name="connsiteX176" fmla="*/ 59935 w 180584"/>
                  <a:gd name="connsiteY176" fmla="*/ 394681 h 612551"/>
                  <a:gd name="connsiteX177" fmla="*/ 49360 w 180584"/>
                  <a:gd name="connsiteY177" fmla="*/ 406495 h 612551"/>
                  <a:gd name="connsiteX178" fmla="*/ 47516 w 180584"/>
                  <a:gd name="connsiteY178" fmla="*/ 408627 h 612551"/>
                  <a:gd name="connsiteX179" fmla="*/ 40168 w 180584"/>
                  <a:gd name="connsiteY179" fmla="*/ 417185 h 612551"/>
                  <a:gd name="connsiteX180" fmla="*/ 37460 w 180584"/>
                  <a:gd name="connsiteY180" fmla="*/ 420413 h 612551"/>
                  <a:gd name="connsiteX181" fmla="*/ 32129 w 180584"/>
                  <a:gd name="connsiteY181" fmla="*/ 426925 h 612551"/>
                  <a:gd name="connsiteX182" fmla="*/ 29824 w 180584"/>
                  <a:gd name="connsiteY182" fmla="*/ 429806 h 612551"/>
                  <a:gd name="connsiteX183" fmla="*/ 28527 w 180584"/>
                  <a:gd name="connsiteY183" fmla="*/ 431420 h 612551"/>
                  <a:gd name="connsiteX184" fmla="*/ 26049 w 180584"/>
                  <a:gd name="connsiteY184" fmla="*/ 434647 h 612551"/>
                  <a:gd name="connsiteX185" fmla="*/ 22908 w 180584"/>
                  <a:gd name="connsiteY185" fmla="*/ 438739 h 612551"/>
                  <a:gd name="connsiteX186" fmla="*/ 19998 w 180584"/>
                  <a:gd name="connsiteY186" fmla="*/ 442744 h 612551"/>
                  <a:gd name="connsiteX187" fmla="*/ 17433 w 180584"/>
                  <a:gd name="connsiteY187" fmla="*/ 446317 h 612551"/>
                  <a:gd name="connsiteX188" fmla="*/ 15128 w 180584"/>
                  <a:gd name="connsiteY188" fmla="*/ 449746 h 612551"/>
                  <a:gd name="connsiteX189" fmla="*/ 13111 w 180584"/>
                  <a:gd name="connsiteY189" fmla="*/ 452801 h 612551"/>
                  <a:gd name="connsiteX190" fmla="*/ 11295 w 180584"/>
                  <a:gd name="connsiteY190" fmla="*/ 455740 h 612551"/>
                  <a:gd name="connsiteX191" fmla="*/ 9768 w 180584"/>
                  <a:gd name="connsiteY191" fmla="*/ 458305 h 612551"/>
                  <a:gd name="connsiteX192" fmla="*/ 9393 w 180584"/>
                  <a:gd name="connsiteY192" fmla="*/ 458939 h 612551"/>
                  <a:gd name="connsiteX193" fmla="*/ 8760 w 180584"/>
                  <a:gd name="connsiteY193" fmla="*/ 460149 h 612551"/>
                  <a:gd name="connsiteX194" fmla="*/ 6887 w 180584"/>
                  <a:gd name="connsiteY194" fmla="*/ 463722 h 612551"/>
                  <a:gd name="connsiteX195" fmla="*/ 6137 w 180584"/>
                  <a:gd name="connsiteY195" fmla="*/ 465278 h 612551"/>
                  <a:gd name="connsiteX196" fmla="*/ 4927 w 180584"/>
                  <a:gd name="connsiteY196" fmla="*/ 468131 h 612551"/>
                  <a:gd name="connsiteX197" fmla="*/ 4610 w 180584"/>
                  <a:gd name="connsiteY197" fmla="*/ 468851 h 612551"/>
                  <a:gd name="connsiteX198" fmla="*/ 4524 w 180584"/>
                  <a:gd name="connsiteY198" fmla="*/ 469110 h 612551"/>
                  <a:gd name="connsiteX199" fmla="*/ 3400 w 180584"/>
                  <a:gd name="connsiteY199" fmla="*/ 472683 h 612551"/>
                  <a:gd name="connsiteX200" fmla="*/ 3227 w 180584"/>
                  <a:gd name="connsiteY200" fmla="*/ 473404 h 612551"/>
                  <a:gd name="connsiteX201" fmla="*/ 2737 w 180584"/>
                  <a:gd name="connsiteY201" fmla="*/ 475623 h 612551"/>
                  <a:gd name="connsiteX202" fmla="*/ 2247 w 180584"/>
                  <a:gd name="connsiteY202" fmla="*/ 478043 h 612551"/>
                  <a:gd name="connsiteX203" fmla="*/ 2218 w 180584"/>
                  <a:gd name="connsiteY203" fmla="*/ 478158 h 612551"/>
                  <a:gd name="connsiteX204" fmla="*/ 1181 w 180584"/>
                  <a:gd name="connsiteY204" fmla="*/ 483950 h 612551"/>
                  <a:gd name="connsiteX205" fmla="*/ 1008 w 180584"/>
                  <a:gd name="connsiteY205" fmla="*/ 485189 h 612551"/>
                  <a:gd name="connsiteX206" fmla="*/ 461 w 180584"/>
                  <a:gd name="connsiteY206" fmla="*/ 490722 h 612551"/>
                  <a:gd name="connsiteX207" fmla="*/ 374 w 180584"/>
                  <a:gd name="connsiteY207" fmla="*/ 491788 h 612551"/>
                  <a:gd name="connsiteX208" fmla="*/ 346 w 180584"/>
                  <a:gd name="connsiteY208" fmla="*/ 492912 h 612551"/>
                  <a:gd name="connsiteX209" fmla="*/ 0 w 180584"/>
                  <a:gd name="connsiteY209" fmla="*/ 612552 h 612551"/>
                  <a:gd name="connsiteX210" fmla="*/ 115 w 180584"/>
                  <a:gd name="connsiteY210" fmla="*/ 610362 h 612551"/>
                  <a:gd name="connsiteX211" fmla="*/ 692 w 180584"/>
                  <a:gd name="connsiteY211" fmla="*/ 604801 h 61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180584" h="612551">
                    <a:moveTo>
                      <a:pt x="692" y="604801"/>
                    </a:moveTo>
                    <a:cubicBezTo>
                      <a:pt x="749" y="604397"/>
                      <a:pt x="778" y="603965"/>
                      <a:pt x="864" y="603562"/>
                    </a:cubicBezTo>
                    <a:cubicBezTo>
                      <a:pt x="1181" y="601487"/>
                      <a:pt x="1556" y="599470"/>
                      <a:pt x="1902" y="597799"/>
                    </a:cubicBezTo>
                    <a:cubicBezTo>
                      <a:pt x="2075" y="596877"/>
                      <a:pt x="2276" y="595954"/>
                      <a:pt x="2420" y="595234"/>
                    </a:cubicBezTo>
                    <a:cubicBezTo>
                      <a:pt x="2535" y="594658"/>
                      <a:pt x="2708" y="593851"/>
                      <a:pt x="2910" y="593015"/>
                    </a:cubicBezTo>
                    <a:cubicBezTo>
                      <a:pt x="2968" y="592785"/>
                      <a:pt x="3025" y="592554"/>
                      <a:pt x="3083" y="592295"/>
                    </a:cubicBezTo>
                    <a:cubicBezTo>
                      <a:pt x="3342" y="591286"/>
                      <a:pt x="3717" y="590105"/>
                      <a:pt x="4207" y="588722"/>
                    </a:cubicBezTo>
                    <a:cubicBezTo>
                      <a:pt x="4322" y="588405"/>
                      <a:pt x="4495" y="588030"/>
                      <a:pt x="4610" y="587713"/>
                    </a:cubicBezTo>
                    <a:cubicBezTo>
                      <a:pt x="4956" y="586849"/>
                      <a:pt x="5360" y="585927"/>
                      <a:pt x="5820" y="584889"/>
                    </a:cubicBezTo>
                    <a:cubicBezTo>
                      <a:pt x="6051" y="584400"/>
                      <a:pt x="6310" y="583852"/>
                      <a:pt x="6570" y="583305"/>
                    </a:cubicBezTo>
                    <a:cubicBezTo>
                      <a:pt x="7088" y="582210"/>
                      <a:pt x="7751" y="580999"/>
                      <a:pt x="8414" y="579760"/>
                    </a:cubicBezTo>
                    <a:cubicBezTo>
                      <a:pt x="8731" y="579155"/>
                      <a:pt x="9048" y="578579"/>
                      <a:pt x="9422" y="577916"/>
                    </a:cubicBezTo>
                    <a:cubicBezTo>
                      <a:pt x="9883" y="577109"/>
                      <a:pt x="10431" y="576216"/>
                      <a:pt x="10978" y="575323"/>
                    </a:cubicBezTo>
                    <a:cubicBezTo>
                      <a:pt x="11555" y="574372"/>
                      <a:pt x="12131" y="573421"/>
                      <a:pt x="12794" y="572355"/>
                    </a:cubicBezTo>
                    <a:cubicBezTo>
                      <a:pt x="13399" y="571404"/>
                      <a:pt x="14090" y="570367"/>
                      <a:pt x="14782" y="569358"/>
                    </a:cubicBezTo>
                    <a:cubicBezTo>
                      <a:pt x="15531" y="568234"/>
                      <a:pt x="16280" y="567111"/>
                      <a:pt x="17145" y="565872"/>
                    </a:cubicBezTo>
                    <a:cubicBezTo>
                      <a:pt x="17923" y="564748"/>
                      <a:pt x="18816" y="563537"/>
                      <a:pt x="19681" y="562327"/>
                    </a:cubicBezTo>
                    <a:cubicBezTo>
                      <a:pt x="20631" y="561002"/>
                      <a:pt x="21554" y="559705"/>
                      <a:pt x="22620" y="558293"/>
                    </a:cubicBezTo>
                    <a:cubicBezTo>
                      <a:pt x="23571" y="556996"/>
                      <a:pt x="24666" y="555584"/>
                      <a:pt x="25732" y="554230"/>
                    </a:cubicBezTo>
                    <a:cubicBezTo>
                      <a:pt x="26971" y="552645"/>
                      <a:pt x="28181" y="551032"/>
                      <a:pt x="29536" y="549332"/>
                    </a:cubicBezTo>
                    <a:cubicBezTo>
                      <a:pt x="30256" y="548409"/>
                      <a:pt x="31034" y="547459"/>
                      <a:pt x="31783" y="546536"/>
                    </a:cubicBezTo>
                    <a:cubicBezTo>
                      <a:pt x="33483" y="544433"/>
                      <a:pt x="35299" y="542214"/>
                      <a:pt x="37200" y="539938"/>
                    </a:cubicBezTo>
                    <a:cubicBezTo>
                      <a:pt x="38065" y="538901"/>
                      <a:pt x="38929" y="537863"/>
                      <a:pt x="39822" y="536797"/>
                    </a:cubicBezTo>
                    <a:cubicBezTo>
                      <a:pt x="42156" y="534031"/>
                      <a:pt x="44663" y="531120"/>
                      <a:pt x="47314" y="528095"/>
                    </a:cubicBezTo>
                    <a:cubicBezTo>
                      <a:pt x="47891" y="527432"/>
                      <a:pt x="48409" y="526798"/>
                      <a:pt x="49014" y="526135"/>
                    </a:cubicBezTo>
                    <a:cubicBezTo>
                      <a:pt x="52299" y="522389"/>
                      <a:pt x="55843" y="518442"/>
                      <a:pt x="59618" y="514292"/>
                    </a:cubicBezTo>
                    <a:cubicBezTo>
                      <a:pt x="60627" y="513197"/>
                      <a:pt x="61722" y="511987"/>
                      <a:pt x="62759" y="510863"/>
                    </a:cubicBezTo>
                    <a:cubicBezTo>
                      <a:pt x="65641" y="507694"/>
                      <a:pt x="68666" y="504438"/>
                      <a:pt x="71865" y="501037"/>
                    </a:cubicBezTo>
                    <a:cubicBezTo>
                      <a:pt x="73334" y="499453"/>
                      <a:pt x="74862" y="497839"/>
                      <a:pt x="76417" y="496225"/>
                    </a:cubicBezTo>
                    <a:cubicBezTo>
                      <a:pt x="79559" y="492883"/>
                      <a:pt x="82901" y="489425"/>
                      <a:pt x="86330" y="485852"/>
                    </a:cubicBezTo>
                    <a:cubicBezTo>
                      <a:pt x="87857" y="484267"/>
                      <a:pt x="89355" y="482711"/>
                      <a:pt x="90940" y="481069"/>
                    </a:cubicBezTo>
                    <a:cubicBezTo>
                      <a:pt x="96041" y="475824"/>
                      <a:pt x="101343" y="470407"/>
                      <a:pt x="107048" y="464673"/>
                    </a:cubicBezTo>
                    <a:lnTo>
                      <a:pt x="107048" y="461993"/>
                    </a:lnTo>
                    <a:cubicBezTo>
                      <a:pt x="107106" y="461820"/>
                      <a:pt x="107077" y="461705"/>
                      <a:pt x="107163" y="461503"/>
                    </a:cubicBezTo>
                    <a:cubicBezTo>
                      <a:pt x="107192" y="461445"/>
                      <a:pt x="107250" y="461359"/>
                      <a:pt x="107279" y="461273"/>
                    </a:cubicBezTo>
                    <a:cubicBezTo>
                      <a:pt x="107509" y="460725"/>
                      <a:pt x="107913" y="460091"/>
                      <a:pt x="108345" y="459428"/>
                    </a:cubicBezTo>
                    <a:cubicBezTo>
                      <a:pt x="108518" y="459169"/>
                      <a:pt x="108662" y="458939"/>
                      <a:pt x="108863" y="458679"/>
                    </a:cubicBezTo>
                    <a:cubicBezTo>
                      <a:pt x="109123" y="458362"/>
                      <a:pt x="109497" y="457959"/>
                      <a:pt x="109786" y="457584"/>
                    </a:cubicBezTo>
                    <a:cubicBezTo>
                      <a:pt x="110592" y="456633"/>
                      <a:pt x="111601" y="455538"/>
                      <a:pt x="112840" y="454357"/>
                    </a:cubicBezTo>
                    <a:cubicBezTo>
                      <a:pt x="113359" y="453867"/>
                      <a:pt x="113877" y="453348"/>
                      <a:pt x="114482" y="452801"/>
                    </a:cubicBezTo>
                    <a:cubicBezTo>
                      <a:pt x="115433" y="451965"/>
                      <a:pt x="116557" y="451014"/>
                      <a:pt x="117710" y="450063"/>
                    </a:cubicBezTo>
                    <a:cubicBezTo>
                      <a:pt x="118545" y="449372"/>
                      <a:pt x="119352" y="448680"/>
                      <a:pt x="120332" y="447931"/>
                    </a:cubicBezTo>
                    <a:cubicBezTo>
                      <a:pt x="121715" y="446836"/>
                      <a:pt x="123357" y="445626"/>
                      <a:pt x="125000" y="444416"/>
                    </a:cubicBezTo>
                    <a:cubicBezTo>
                      <a:pt x="126095" y="443609"/>
                      <a:pt x="127103" y="442860"/>
                      <a:pt x="128313" y="441966"/>
                    </a:cubicBezTo>
                    <a:cubicBezTo>
                      <a:pt x="130331" y="440526"/>
                      <a:pt x="132722" y="438912"/>
                      <a:pt x="135114" y="437298"/>
                    </a:cubicBezTo>
                    <a:cubicBezTo>
                      <a:pt x="136353" y="436463"/>
                      <a:pt x="137390" y="435714"/>
                      <a:pt x="138745" y="434849"/>
                    </a:cubicBezTo>
                    <a:cubicBezTo>
                      <a:pt x="142663" y="432256"/>
                      <a:pt x="146986" y="429489"/>
                      <a:pt x="151856" y="426435"/>
                    </a:cubicBezTo>
                    <a:cubicBezTo>
                      <a:pt x="152086" y="426205"/>
                      <a:pt x="152374" y="425916"/>
                      <a:pt x="152662" y="425542"/>
                    </a:cubicBezTo>
                    <a:cubicBezTo>
                      <a:pt x="152893" y="425225"/>
                      <a:pt x="153152" y="424879"/>
                      <a:pt x="153383" y="424476"/>
                    </a:cubicBezTo>
                    <a:cubicBezTo>
                      <a:pt x="153412" y="424389"/>
                      <a:pt x="153469" y="424303"/>
                      <a:pt x="153498" y="424216"/>
                    </a:cubicBezTo>
                    <a:cubicBezTo>
                      <a:pt x="153527" y="424159"/>
                      <a:pt x="153556" y="424101"/>
                      <a:pt x="153584" y="424043"/>
                    </a:cubicBezTo>
                    <a:cubicBezTo>
                      <a:pt x="153700" y="423784"/>
                      <a:pt x="153844" y="423554"/>
                      <a:pt x="153959" y="423265"/>
                    </a:cubicBezTo>
                    <a:cubicBezTo>
                      <a:pt x="154103" y="422833"/>
                      <a:pt x="154247" y="422372"/>
                      <a:pt x="154362" y="421882"/>
                    </a:cubicBezTo>
                    <a:cubicBezTo>
                      <a:pt x="154449" y="421392"/>
                      <a:pt x="154535" y="420845"/>
                      <a:pt x="154535" y="420269"/>
                    </a:cubicBezTo>
                    <a:cubicBezTo>
                      <a:pt x="154535" y="420182"/>
                      <a:pt x="154535" y="420096"/>
                      <a:pt x="154535" y="420009"/>
                    </a:cubicBezTo>
                    <a:lnTo>
                      <a:pt x="154881" y="300369"/>
                    </a:lnTo>
                    <a:cubicBezTo>
                      <a:pt x="154881" y="302040"/>
                      <a:pt x="154449" y="303366"/>
                      <a:pt x="153930" y="304403"/>
                    </a:cubicBezTo>
                    <a:cubicBezTo>
                      <a:pt x="153901" y="304461"/>
                      <a:pt x="153872" y="304518"/>
                      <a:pt x="153844" y="304576"/>
                    </a:cubicBezTo>
                    <a:cubicBezTo>
                      <a:pt x="153325" y="305584"/>
                      <a:pt x="152691" y="306334"/>
                      <a:pt x="152201" y="306766"/>
                    </a:cubicBezTo>
                    <a:cubicBezTo>
                      <a:pt x="151740" y="307054"/>
                      <a:pt x="151394" y="307284"/>
                      <a:pt x="150933" y="307573"/>
                    </a:cubicBezTo>
                    <a:lnTo>
                      <a:pt x="151106" y="250202"/>
                    </a:lnTo>
                    <a:cubicBezTo>
                      <a:pt x="151164" y="250029"/>
                      <a:pt x="151222" y="249885"/>
                      <a:pt x="151251" y="249683"/>
                    </a:cubicBezTo>
                    <a:cubicBezTo>
                      <a:pt x="151337" y="249251"/>
                      <a:pt x="151394" y="248819"/>
                      <a:pt x="151394" y="248358"/>
                    </a:cubicBezTo>
                    <a:cubicBezTo>
                      <a:pt x="151394" y="248300"/>
                      <a:pt x="151394" y="248213"/>
                      <a:pt x="151394" y="248156"/>
                    </a:cubicBezTo>
                    <a:lnTo>
                      <a:pt x="151567" y="182746"/>
                    </a:lnTo>
                    <a:cubicBezTo>
                      <a:pt x="154824" y="181996"/>
                      <a:pt x="158224" y="181276"/>
                      <a:pt x="161854" y="180556"/>
                    </a:cubicBezTo>
                    <a:cubicBezTo>
                      <a:pt x="162978" y="178913"/>
                      <a:pt x="164102" y="177472"/>
                      <a:pt x="165197" y="176060"/>
                    </a:cubicBezTo>
                    <a:cubicBezTo>
                      <a:pt x="165427" y="175772"/>
                      <a:pt x="165629" y="175484"/>
                      <a:pt x="165860" y="175225"/>
                    </a:cubicBezTo>
                    <a:cubicBezTo>
                      <a:pt x="166465" y="174476"/>
                      <a:pt x="167041" y="173726"/>
                      <a:pt x="167646" y="172948"/>
                    </a:cubicBezTo>
                    <a:cubicBezTo>
                      <a:pt x="167646" y="172920"/>
                      <a:pt x="167675" y="172920"/>
                      <a:pt x="167675" y="172891"/>
                    </a:cubicBezTo>
                    <a:cubicBezTo>
                      <a:pt x="168828" y="171450"/>
                      <a:pt x="170009" y="169836"/>
                      <a:pt x="171248" y="168079"/>
                    </a:cubicBezTo>
                    <a:cubicBezTo>
                      <a:pt x="171450" y="167790"/>
                      <a:pt x="171623" y="167531"/>
                      <a:pt x="171824" y="167243"/>
                    </a:cubicBezTo>
                    <a:cubicBezTo>
                      <a:pt x="173063" y="165428"/>
                      <a:pt x="174360" y="163324"/>
                      <a:pt x="175772" y="160904"/>
                    </a:cubicBezTo>
                    <a:cubicBezTo>
                      <a:pt x="175916" y="160673"/>
                      <a:pt x="176032" y="160529"/>
                      <a:pt x="176175" y="160270"/>
                    </a:cubicBezTo>
                    <a:cubicBezTo>
                      <a:pt x="176291" y="160039"/>
                      <a:pt x="176464" y="159722"/>
                      <a:pt x="176579" y="159492"/>
                    </a:cubicBezTo>
                    <a:cubicBezTo>
                      <a:pt x="177732" y="157417"/>
                      <a:pt x="178942" y="155141"/>
                      <a:pt x="180238" y="152432"/>
                    </a:cubicBezTo>
                    <a:lnTo>
                      <a:pt x="180584" y="32792"/>
                    </a:lnTo>
                    <a:cubicBezTo>
                      <a:pt x="179259" y="35500"/>
                      <a:pt x="178048" y="37777"/>
                      <a:pt x="176896" y="39880"/>
                    </a:cubicBezTo>
                    <a:cubicBezTo>
                      <a:pt x="176637" y="40370"/>
                      <a:pt x="176377" y="40802"/>
                      <a:pt x="176118" y="41263"/>
                    </a:cubicBezTo>
                    <a:cubicBezTo>
                      <a:pt x="174706" y="43713"/>
                      <a:pt x="173409" y="45816"/>
                      <a:pt x="172170" y="47631"/>
                    </a:cubicBezTo>
                    <a:cubicBezTo>
                      <a:pt x="171968" y="47920"/>
                      <a:pt x="171767" y="48179"/>
                      <a:pt x="171594" y="48467"/>
                    </a:cubicBezTo>
                    <a:cubicBezTo>
                      <a:pt x="170355" y="50225"/>
                      <a:pt x="169173" y="51810"/>
                      <a:pt x="168021" y="53279"/>
                    </a:cubicBezTo>
                    <a:cubicBezTo>
                      <a:pt x="167387" y="54057"/>
                      <a:pt x="166782" y="54835"/>
                      <a:pt x="166177" y="55613"/>
                    </a:cubicBezTo>
                    <a:cubicBezTo>
                      <a:pt x="166004" y="55815"/>
                      <a:pt x="165860" y="56017"/>
                      <a:pt x="165687" y="56218"/>
                    </a:cubicBezTo>
                    <a:cubicBezTo>
                      <a:pt x="165629" y="56305"/>
                      <a:pt x="165572" y="56391"/>
                      <a:pt x="165514" y="56449"/>
                    </a:cubicBezTo>
                    <a:cubicBezTo>
                      <a:pt x="164419" y="57861"/>
                      <a:pt x="163295" y="59302"/>
                      <a:pt x="162171" y="60944"/>
                    </a:cubicBezTo>
                    <a:cubicBezTo>
                      <a:pt x="158512" y="61693"/>
                      <a:pt x="155083" y="62414"/>
                      <a:pt x="151827" y="63163"/>
                    </a:cubicBezTo>
                    <a:cubicBezTo>
                      <a:pt x="150789" y="63393"/>
                      <a:pt x="149839" y="63653"/>
                      <a:pt x="148830" y="63883"/>
                    </a:cubicBezTo>
                    <a:cubicBezTo>
                      <a:pt x="146698" y="64402"/>
                      <a:pt x="144565" y="64892"/>
                      <a:pt x="142606" y="65382"/>
                    </a:cubicBezTo>
                    <a:cubicBezTo>
                      <a:pt x="141511" y="65670"/>
                      <a:pt x="140502" y="65929"/>
                      <a:pt x="139465" y="66217"/>
                    </a:cubicBezTo>
                    <a:cubicBezTo>
                      <a:pt x="137995" y="66621"/>
                      <a:pt x="136497" y="66995"/>
                      <a:pt x="135143" y="67399"/>
                    </a:cubicBezTo>
                    <a:lnTo>
                      <a:pt x="135345" y="0"/>
                    </a:lnTo>
                    <a:cubicBezTo>
                      <a:pt x="135345" y="1441"/>
                      <a:pt x="134941" y="2536"/>
                      <a:pt x="134307" y="3227"/>
                    </a:cubicBezTo>
                    <a:lnTo>
                      <a:pt x="134134" y="67716"/>
                    </a:lnTo>
                    <a:cubicBezTo>
                      <a:pt x="133212" y="67975"/>
                      <a:pt x="132405" y="68234"/>
                      <a:pt x="131541" y="68522"/>
                    </a:cubicBezTo>
                    <a:cubicBezTo>
                      <a:pt x="130590" y="68811"/>
                      <a:pt x="129582" y="69099"/>
                      <a:pt x="128688" y="69387"/>
                    </a:cubicBezTo>
                    <a:cubicBezTo>
                      <a:pt x="128285" y="69502"/>
                      <a:pt x="127997" y="69646"/>
                      <a:pt x="127622" y="69761"/>
                    </a:cubicBezTo>
                    <a:cubicBezTo>
                      <a:pt x="126268" y="70194"/>
                      <a:pt x="125029" y="70655"/>
                      <a:pt x="123790" y="71087"/>
                    </a:cubicBezTo>
                    <a:cubicBezTo>
                      <a:pt x="122839" y="71433"/>
                      <a:pt x="121888" y="71750"/>
                      <a:pt x="121024" y="72095"/>
                    </a:cubicBezTo>
                    <a:cubicBezTo>
                      <a:pt x="119813" y="72556"/>
                      <a:pt x="118718" y="73018"/>
                      <a:pt x="117623" y="73450"/>
                    </a:cubicBezTo>
                    <a:cubicBezTo>
                      <a:pt x="116903" y="73738"/>
                      <a:pt x="116125" y="74055"/>
                      <a:pt x="115462" y="74343"/>
                    </a:cubicBezTo>
                    <a:cubicBezTo>
                      <a:pt x="114338" y="74833"/>
                      <a:pt x="113359" y="75294"/>
                      <a:pt x="112379" y="75784"/>
                    </a:cubicBezTo>
                    <a:cubicBezTo>
                      <a:pt x="111860" y="76043"/>
                      <a:pt x="111284" y="76302"/>
                      <a:pt x="110794" y="76533"/>
                    </a:cubicBezTo>
                    <a:cubicBezTo>
                      <a:pt x="109670" y="77109"/>
                      <a:pt x="108691" y="77657"/>
                      <a:pt x="107739" y="78204"/>
                    </a:cubicBezTo>
                    <a:cubicBezTo>
                      <a:pt x="107509" y="78348"/>
                      <a:pt x="107221" y="78464"/>
                      <a:pt x="107019" y="78608"/>
                    </a:cubicBezTo>
                    <a:cubicBezTo>
                      <a:pt x="106990" y="78608"/>
                      <a:pt x="106990" y="78636"/>
                      <a:pt x="106990" y="78636"/>
                    </a:cubicBezTo>
                    <a:cubicBezTo>
                      <a:pt x="105809" y="79357"/>
                      <a:pt x="104772" y="80048"/>
                      <a:pt x="103849" y="80740"/>
                    </a:cubicBezTo>
                    <a:cubicBezTo>
                      <a:pt x="103561" y="80971"/>
                      <a:pt x="103302" y="81172"/>
                      <a:pt x="103043" y="81374"/>
                    </a:cubicBezTo>
                    <a:cubicBezTo>
                      <a:pt x="102466" y="81835"/>
                      <a:pt x="101890" y="82267"/>
                      <a:pt x="101429" y="82728"/>
                    </a:cubicBezTo>
                    <a:cubicBezTo>
                      <a:pt x="101343" y="82786"/>
                      <a:pt x="101227" y="82872"/>
                      <a:pt x="101170" y="82959"/>
                    </a:cubicBezTo>
                    <a:cubicBezTo>
                      <a:pt x="101026" y="83074"/>
                      <a:pt x="100968" y="83189"/>
                      <a:pt x="100824" y="83333"/>
                    </a:cubicBezTo>
                    <a:cubicBezTo>
                      <a:pt x="100190" y="83938"/>
                      <a:pt x="99643" y="84544"/>
                      <a:pt x="99181" y="85091"/>
                    </a:cubicBezTo>
                    <a:cubicBezTo>
                      <a:pt x="99124" y="85178"/>
                      <a:pt x="98980" y="85293"/>
                      <a:pt x="98922" y="85379"/>
                    </a:cubicBezTo>
                    <a:cubicBezTo>
                      <a:pt x="98865" y="85437"/>
                      <a:pt x="98865" y="85494"/>
                      <a:pt x="98807" y="85552"/>
                    </a:cubicBezTo>
                    <a:cubicBezTo>
                      <a:pt x="98346" y="86157"/>
                      <a:pt x="97971" y="86734"/>
                      <a:pt x="97654" y="87252"/>
                    </a:cubicBezTo>
                    <a:cubicBezTo>
                      <a:pt x="97654" y="87252"/>
                      <a:pt x="97625" y="87281"/>
                      <a:pt x="97625" y="87281"/>
                    </a:cubicBezTo>
                    <a:cubicBezTo>
                      <a:pt x="97597" y="87339"/>
                      <a:pt x="97597" y="87396"/>
                      <a:pt x="97539" y="87454"/>
                    </a:cubicBezTo>
                    <a:cubicBezTo>
                      <a:pt x="97222" y="88030"/>
                      <a:pt x="96991" y="88520"/>
                      <a:pt x="96819" y="89010"/>
                    </a:cubicBezTo>
                    <a:cubicBezTo>
                      <a:pt x="96790" y="89068"/>
                      <a:pt x="96761" y="89125"/>
                      <a:pt x="96761" y="89154"/>
                    </a:cubicBezTo>
                    <a:cubicBezTo>
                      <a:pt x="96732" y="89212"/>
                      <a:pt x="96732" y="89269"/>
                      <a:pt x="96703" y="89327"/>
                    </a:cubicBezTo>
                    <a:cubicBezTo>
                      <a:pt x="96559" y="89730"/>
                      <a:pt x="96444" y="90076"/>
                      <a:pt x="96358" y="90393"/>
                    </a:cubicBezTo>
                    <a:lnTo>
                      <a:pt x="96012" y="210033"/>
                    </a:lnTo>
                    <a:cubicBezTo>
                      <a:pt x="96098" y="209745"/>
                      <a:pt x="96213" y="209371"/>
                      <a:pt x="96358" y="208996"/>
                    </a:cubicBezTo>
                    <a:cubicBezTo>
                      <a:pt x="96386" y="208881"/>
                      <a:pt x="96444" y="208766"/>
                      <a:pt x="96502" y="208650"/>
                    </a:cubicBezTo>
                    <a:cubicBezTo>
                      <a:pt x="96675" y="208189"/>
                      <a:pt x="96905" y="207699"/>
                      <a:pt x="97193" y="207123"/>
                    </a:cubicBezTo>
                    <a:cubicBezTo>
                      <a:pt x="97222" y="207037"/>
                      <a:pt x="97251" y="206979"/>
                      <a:pt x="97308" y="206893"/>
                    </a:cubicBezTo>
                    <a:cubicBezTo>
                      <a:pt x="97597" y="206374"/>
                      <a:pt x="98000" y="205798"/>
                      <a:pt x="98461" y="205193"/>
                    </a:cubicBezTo>
                    <a:cubicBezTo>
                      <a:pt x="98576" y="205048"/>
                      <a:pt x="98720" y="204904"/>
                      <a:pt x="98836" y="204760"/>
                    </a:cubicBezTo>
                    <a:cubicBezTo>
                      <a:pt x="99297" y="204213"/>
                      <a:pt x="99844" y="203608"/>
                      <a:pt x="100478" y="203003"/>
                    </a:cubicBezTo>
                    <a:cubicBezTo>
                      <a:pt x="100680" y="202801"/>
                      <a:pt x="100853" y="202628"/>
                      <a:pt x="101083" y="202426"/>
                    </a:cubicBezTo>
                    <a:cubicBezTo>
                      <a:pt x="101573" y="201994"/>
                      <a:pt x="102121" y="201533"/>
                      <a:pt x="102697" y="201072"/>
                    </a:cubicBezTo>
                    <a:cubicBezTo>
                      <a:pt x="102985" y="200870"/>
                      <a:pt x="103216" y="200640"/>
                      <a:pt x="103504" y="200438"/>
                    </a:cubicBezTo>
                    <a:cubicBezTo>
                      <a:pt x="104426" y="199746"/>
                      <a:pt x="105463" y="199055"/>
                      <a:pt x="106644" y="198335"/>
                    </a:cubicBezTo>
                    <a:cubicBezTo>
                      <a:pt x="106875" y="198190"/>
                      <a:pt x="107163" y="198046"/>
                      <a:pt x="107394" y="197902"/>
                    </a:cubicBezTo>
                    <a:cubicBezTo>
                      <a:pt x="108345" y="197355"/>
                      <a:pt x="109324" y="196779"/>
                      <a:pt x="110448" y="196231"/>
                    </a:cubicBezTo>
                    <a:cubicBezTo>
                      <a:pt x="110938" y="195972"/>
                      <a:pt x="111514" y="195712"/>
                      <a:pt x="112033" y="195482"/>
                    </a:cubicBezTo>
                    <a:cubicBezTo>
                      <a:pt x="113013" y="194992"/>
                      <a:pt x="113992" y="194531"/>
                      <a:pt x="115116" y="194041"/>
                    </a:cubicBezTo>
                    <a:cubicBezTo>
                      <a:pt x="115779" y="193753"/>
                      <a:pt x="116557" y="193436"/>
                      <a:pt x="117249" y="193148"/>
                    </a:cubicBezTo>
                    <a:cubicBezTo>
                      <a:pt x="118344" y="192687"/>
                      <a:pt x="119467" y="192226"/>
                      <a:pt x="120706" y="191765"/>
                    </a:cubicBezTo>
                    <a:cubicBezTo>
                      <a:pt x="120735" y="191765"/>
                      <a:pt x="120793" y="191736"/>
                      <a:pt x="120822" y="191707"/>
                    </a:cubicBezTo>
                    <a:lnTo>
                      <a:pt x="120591" y="271813"/>
                    </a:lnTo>
                    <a:cubicBezTo>
                      <a:pt x="120591" y="271410"/>
                      <a:pt x="120620" y="271035"/>
                      <a:pt x="120706" y="270689"/>
                    </a:cubicBezTo>
                    <a:cubicBezTo>
                      <a:pt x="120850" y="270113"/>
                      <a:pt x="121340" y="269508"/>
                      <a:pt x="122061" y="268845"/>
                    </a:cubicBezTo>
                    <a:cubicBezTo>
                      <a:pt x="122781" y="268211"/>
                      <a:pt x="123761" y="267520"/>
                      <a:pt x="124914" y="266828"/>
                    </a:cubicBezTo>
                    <a:cubicBezTo>
                      <a:pt x="125000" y="266770"/>
                      <a:pt x="125029" y="266742"/>
                      <a:pt x="125115" y="266684"/>
                    </a:cubicBezTo>
                    <a:cubicBezTo>
                      <a:pt x="126469" y="265877"/>
                      <a:pt x="128025" y="265042"/>
                      <a:pt x="129725" y="264177"/>
                    </a:cubicBezTo>
                    <a:cubicBezTo>
                      <a:pt x="130475" y="263802"/>
                      <a:pt x="131253" y="263428"/>
                      <a:pt x="132031" y="263024"/>
                    </a:cubicBezTo>
                    <a:cubicBezTo>
                      <a:pt x="132232" y="262909"/>
                      <a:pt x="132434" y="262823"/>
                      <a:pt x="132665" y="262707"/>
                    </a:cubicBezTo>
                    <a:cubicBezTo>
                      <a:pt x="132607" y="263572"/>
                      <a:pt x="132578" y="264292"/>
                      <a:pt x="132550" y="265042"/>
                    </a:cubicBezTo>
                    <a:cubicBezTo>
                      <a:pt x="132550" y="265301"/>
                      <a:pt x="132492" y="265647"/>
                      <a:pt x="132492" y="265906"/>
                    </a:cubicBezTo>
                    <a:cubicBezTo>
                      <a:pt x="132492" y="266309"/>
                      <a:pt x="132463" y="266713"/>
                      <a:pt x="132463" y="267087"/>
                    </a:cubicBezTo>
                    <a:lnTo>
                      <a:pt x="132319" y="319963"/>
                    </a:lnTo>
                    <a:cubicBezTo>
                      <a:pt x="131109" y="320799"/>
                      <a:pt x="129812" y="321692"/>
                      <a:pt x="128688" y="322470"/>
                    </a:cubicBezTo>
                    <a:cubicBezTo>
                      <a:pt x="127449" y="323335"/>
                      <a:pt x="126440" y="324113"/>
                      <a:pt x="125346" y="324919"/>
                    </a:cubicBezTo>
                    <a:cubicBezTo>
                      <a:pt x="123703" y="326130"/>
                      <a:pt x="122061" y="327340"/>
                      <a:pt x="120706" y="328406"/>
                    </a:cubicBezTo>
                    <a:cubicBezTo>
                      <a:pt x="119727" y="329155"/>
                      <a:pt x="118920" y="329847"/>
                      <a:pt x="118055" y="330538"/>
                    </a:cubicBezTo>
                    <a:cubicBezTo>
                      <a:pt x="116903" y="331489"/>
                      <a:pt x="115779" y="332440"/>
                      <a:pt x="114828" y="333276"/>
                    </a:cubicBezTo>
                    <a:cubicBezTo>
                      <a:pt x="114540" y="333535"/>
                      <a:pt x="114137" y="333823"/>
                      <a:pt x="113877" y="334083"/>
                    </a:cubicBezTo>
                    <a:cubicBezTo>
                      <a:pt x="113560" y="334371"/>
                      <a:pt x="113445" y="334572"/>
                      <a:pt x="113157" y="334832"/>
                    </a:cubicBezTo>
                    <a:cubicBezTo>
                      <a:pt x="111918" y="336013"/>
                      <a:pt x="110909" y="337079"/>
                      <a:pt x="110102" y="338059"/>
                    </a:cubicBezTo>
                    <a:cubicBezTo>
                      <a:pt x="109929" y="338261"/>
                      <a:pt x="109584" y="338549"/>
                      <a:pt x="109440" y="338751"/>
                    </a:cubicBezTo>
                    <a:cubicBezTo>
                      <a:pt x="109324" y="338895"/>
                      <a:pt x="109267" y="339010"/>
                      <a:pt x="109180" y="339125"/>
                    </a:cubicBezTo>
                    <a:cubicBezTo>
                      <a:pt x="108979" y="339385"/>
                      <a:pt x="108834" y="339615"/>
                      <a:pt x="108662" y="339874"/>
                    </a:cubicBezTo>
                    <a:cubicBezTo>
                      <a:pt x="108460" y="340191"/>
                      <a:pt x="108201" y="340508"/>
                      <a:pt x="108028" y="340797"/>
                    </a:cubicBezTo>
                    <a:cubicBezTo>
                      <a:pt x="107855" y="341113"/>
                      <a:pt x="107711" y="341402"/>
                      <a:pt x="107596" y="341719"/>
                    </a:cubicBezTo>
                    <a:cubicBezTo>
                      <a:pt x="107567" y="341805"/>
                      <a:pt x="107509" y="341863"/>
                      <a:pt x="107480" y="341949"/>
                    </a:cubicBezTo>
                    <a:cubicBezTo>
                      <a:pt x="107451" y="342007"/>
                      <a:pt x="107423" y="342036"/>
                      <a:pt x="107423" y="342093"/>
                    </a:cubicBezTo>
                    <a:cubicBezTo>
                      <a:pt x="107308" y="342410"/>
                      <a:pt x="107221" y="342698"/>
                      <a:pt x="107163" y="342986"/>
                    </a:cubicBezTo>
                    <a:cubicBezTo>
                      <a:pt x="107106" y="343246"/>
                      <a:pt x="107077" y="343476"/>
                      <a:pt x="107077" y="343678"/>
                    </a:cubicBezTo>
                    <a:cubicBezTo>
                      <a:pt x="107077" y="343707"/>
                      <a:pt x="107077" y="343736"/>
                      <a:pt x="107077" y="343764"/>
                    </a:cubicBezTo>
                    <a:lnTo>
                      <a:pt x="107077" y="345407"/>
                    </a:lnTo>
                    <a:cubicBezTo>
                      <a:pt x="101487" y="351026"/>
                      <a:pt x="96271" y="356357"/>
                      <a:pt x="91257" y="361486"/>
                    </a:cubicBezTo>
                    <a:cubicBezTo>
                      <a:pt x="89673" y="363128"/>
                      <a:pt x="88174" y="364655"/>
                      <a:pt x="86647" y="366240"/>
                    </a:cubicBezTo>
                    <a:cubicBezTo>
                      <a:pt x="83189" y="369813"/>
                      <a:pt x="79847" y="373300"/>
                      <a:pt x="76677" y="376643"/>
                    </a:cubicBezTo>
                    <a:cubicBezTo>
                      <a:pt x="75150" y="378256"/>
                      <a:pt x="73651" y="379870"/>
                      <a:pt x="72182" y="381426"/>
                    </a:cubicBezTo>
                    <a:cubicBezTo>
                      <a:pt x="69012" y="384826"/>
                      <a:pt x="65986" y="388082"/>
                      <a:pt x="63105" y="391223"/>
                    </a:cubicBezTo>
                    <a:cubicBezTo>
                      <a:pt x="62068" y="392376"/>
                      <a:pt x="60944" y="393557"/>
                      <a:pt x="59935" y="394681"/>
                    </a:cubicBezTo>
                    <a:cubicBezTo>
                      <a:pt x="56189" y="398830"/>
                      <a:pt x="52645" y="402778"/>
                      <a:pt x="49360" y="406495"/>
                    </a:cubicBezTo>
                    <a:cubicBezTo>
                      <a:pt x="48697" y="407244"/>
                      <a:pt x="48150" y="407878"/>
                      <a:pt x="47516" y="408627"/>
                    </a:cubicBezTo>
                    <a:cubicBezTo>
                      <a:pt x="44923" y="411595"/>
                      <a:pt x="42445" y="414477"/>
                      <a:pt x="40168" y="417185"/>
                    </a:cubicBezTo>
                    <a:cubicBezTo>
                      <a:pt x="39246" y="418280"/>
                      <a:pt x="38353" y="419347"/>
                      <a:pt x="37460" y="420413"/>
                    </a:cubicBezTo>
                    <a:cubicBezTo>
                      <a:pt x="35587" y="422660"/>
                      <a:pt x="33800" y="424850"/>
                      <a:pt x="32129" y="426925"/>
                    </a:cubicBezTo>
                    <a:cubicBezTo>
                      <a:pt x="31351" y="427905"/>
                      <a:pt x="30544" y="428884"/>
                      <a:pt x="29824" y="429806"/>
                    </a:cubicBezTo>
                    <a:cubicBezTo>
                      <a:pt x="29420" y="430325"/>
                      <a:pt x="28930" y="430901"/>
                      <a:pt x="28527" y="431420"/>
                    </a:cubicBezTo>
                    <a:cubicBezTo>
                      <a:pt x="27605" y="432573"/>
                      <a:pt x="26884" y="433552"/>
                      <a:pt x="26049" y="434647"/>
                    </a:cubicBezTo>
                    <a:cubicBezTo>
                      <a:pt x="24982" y="436030"/>
                      <a:pt x="23888" y="437442"/>
                      <a:pt x="22908" y="438739"/>
                    </a:cubicBezTo>
                    <a:cubicBezTo>
                      <a:pt x="21871" y="440151"/>
                      <a:pt x="20919" y="441448"/>
                      <a:pt x="19998" y="442744"/>
                    </a:cubicBezTo>
                    <a:cubicBezTo>
                      <a:pt x="19133" y="443955"/>
                      <a:pt x="18240" y="445194"/>
                      <a:pt x="17433" y="446317"/>
                    </a:cubicBezTo>
                    <a:cubicBezTo>
                      <a:pt x="16597" y="447528"/>
                      <a:pt x="15848" y="448623"/>
                      <a:pt x="15128" y="449746"/>
                    </a:cubicBezTo>
                    <a:cubicBezTo>
                      <a:pt x="14436" y="450784"/>
                      <a:pt x="13716" y="451850"/>
                      <a:pt x="13111" y="452801"/>
                    </a:cubicBezTo>
                    <a:cubicBezTo>
                      <a:pt x="12448" y="453838"/>
                      <a:pt x="11872" y="454789"/>
                      <a:pt x="11295" y="455740"/>
                    </a:cubicBezTo>
                    <a:cubicBezTo>
                      <a:pt x="10777" y="456605"/>
                      <a:pt x="10229" y="457498"/>
                      <a:pt x="9768" y="458305"/>
                    </a:cubicBezTo>
                    <a:cubicBezTo>
                      <a:pt x="9653" y="458506"/>
                      <a:pt x="9509" y="458737"/>
                      <a:pt x="9393" y="458939"/>
                    </a:cubicBezTo>
                    <a:cubicBezTo>
                      <a:pt x="9134" y="459400"/>
                      <a:pt x="8990" y="459716"/>
                      <a:pt x="8760" y="460149"/>
                    </a:cubicBezTo>
                    <a:cubicBezTo>
                      <a:pt x="8068" y="461417"/>
                      <a:pt x="7434" y="462627"/>
                      <a:pt x="6887" y="463722"/>
                    </a:cubicBezTo>
                    <a:cubicBezTo>
                      <a:pt x="6627" y="464269"/>
                      <a:pt x="6368" y="464759"/>
                      <a:pt x="6137" y="465278"/>
                    </a:cubicBezTo>
                    <a:cubicBezTo>
                      <a:pt x="5676" y="466315"/>
                      <a:pt x="5273" y="467266"/>
                      <a:pt x="4927" y="468131"/>
                    </a:cubicBezTo>
                    <a:cubicBezTo>
                      <a:pt x="4841" y="468361"/>
                      <a:pt x="4697" y="468649"/>
                      <a:pt x="4610" y="468851"/>
                    </a:cubicBezTo>
                    <a:cubicBezTo>
                      <a:pt x="4582" y="468966"/>
                      <a:pt x="4553" y="469024"/>
                      <a:pt x="4524" y="469110"/>
                    </a:cubicBezTo>
                    <a:cubicBezTo>
                      <a:pt x="4005" y="470522"/>
                      <a:pt x="3659" y="471704"/>
                      <a:pt x="3400" y="472683"/>
                    </a:cubicBezTo>
                    <a:cubicBezTo>
                      <a:pt x="3342" y="472943"/>
                      <a:pt x="3285" y="473173"/>
                      <a:pt x="3227" y="473404"/>
                    </a:cubicBezTo>
                    <a:cubicBezTo>
                      <a:pt x="3025" y="474268"/>
                      <a:pt x="2882" y="475017"/>
                      <a:pt x="2737" y="475623"/>
                    </a:cubicBezTo>
                    <a:cubicBezTo>
                      <a:pt x="2593" y="476343"/>
                      <a:pt x="2420" y="477150"/>
                      <a:pt x="2247" y="478043"/>
                    </a:cubicBezTo>
                    <a:cubicBezTo>
                      <a:pt x="2247" y="478072"/>
                      <a:pt x="2247" y="478129"/>
                      <a:pt x="2218" y="478158"/>
                    </a:cubicBezTo>
                    <a:cubicBezTo>
                      <a:pt x="1873" y="479887"/>
                      <a:pt x="1527" y="481818"/>
                      <a:pt x="1181" y="483950"/>
                    </a:cubicBezTo>
                    <a:cubicBezTo>
                      <a:pt x="1123" y="484382"/>
                      <a:pt x="1066" y="484757"/>
                      <a:pt x="1008" y="485189"/>
                    </a:cubicBezTo>
                    <a:cubicBezTo>
                      <a:pt x="749" y="487004"/>
                      <a:pt x="576" y="488849"/>
                      <a:pt x="461" y="490722"/>
                    </a:cubicBezTo>
                    <a:cubicBezTo>
                      <a:pt x="432" y="491067"/>
                      <a:pt x="374" y="491442"/>
                      <a:pt x="374" y="491788"/>
                    </a:cubicBezTo>
                    <a:cubicBezTo>
                      <a:pt x="374" y="492162"/>
                      <a:pt x="346" y="492537"/>
                      <a:pt x="346" y="492912"/>
                    </a:cubicBezTo>
                    <a:lnTo>
                      <a:pt x="0" y="612552"/>
                    </a:lnTo>
                    <a:cubicBezTo>
                      <a:pt x="0" y="611832"/>
                      <a:pt x="86" y="611111"/>
                      <a:pt x="115" y="610362"/>
                    </a:cubicBezTo>
                    <a:cubicBezTo>
                      <a:pt x="259" y="608489"/>
                      <a:pt x="461" y="606616"/>
                      <a:pt x="692" y="604801"/>
                    </a:cubicBezTo>
                    <a:close/>
                  </a:path>
                </a:pathLst>
              </a:custGeom>
              <a:solidFill>
                <a:srgbClr val="666970"/>
              </a:solidFill>
              <a:ln w="2880" cap="flat">
                <a:noFill/>
                <a:prstDash val="solid"/>
                <a:miter/>
              </a:ln>
            </p:spPr>
            <p:txBody>
              <a:bodyPr rtlCol="0" anchor="ctr"/>
              <a:lstStyle/>
              <a:p>
                <a:endParaRPr lang="pt-PT"/>
              </a:p>
            </p:txBody>
          </p:sp>
          <p:sp>
            <p:nvSpPr>
              <p:cNvPr id="505" name="Freeform: Shape 390">
                <a:extLst>
                  <a:ext uri="{FF2B5EF4-FFF2-40B4-BE49-F238E27FC236}">
                    <a16:creationId xmlns:a16="http://schemas.microsoft.com/office/drawing/2014/main" id="{8F7FC512-6888-4F80-98A0-ED98CCC81B5A}"/>
                  </a:ext>
                </a:extLst>
              </p:cNvPr>
              <p:cNvSpPr/>
              <p:nvPr/>
            </p:nvSpPr>
            <p:spPr>
              <a:xfrm>
                <a:off x="2784075" y="861946"/>
                <a:ext cx="2218" cy="135517"/>
              </a:xfrm>
              <a:custGeom>
                <a:avLst/>
                <a:gdLst>
                  <a:gd name="connsiteX0" fmla="*/ 1873 w 2218"/>
                  <a:gd name="connsiteY0" fmla="*/ 120159 h 135517"/>
                  <a:gd name="connsiteX1" fmla="*/ 1873 w 2218"/>
                  <a:gd name="connsiteY1" fmla="*/ 119640 h 135517"/>
                  <a:gd name="connsiteX2" fmla="*/ 2219 w 2218"/>
                  <a:gd name="connsiteY2" fmla="*/ 0 h 135517"/>
                  <a:gd name="connsiteX3" fmla="*/ 1268 w 2218"/>
                  <a:gd name="connsiteY3" fmla="*/ 7838 h 135517"/>
                  <a:gd name="connsiteX4" fmla="*/ 346 w 2218"/>
                  <a:gd name="connsiteY4" fmla="*/ 15272 h 135517"/>
                  <a:gd name="connsiteX5" fmla="*/ 346 w 2218"/>
                  <a:gd name="connsiteY5" fmla="*/ 15877 h 135517"/>
                  <a:gd name="connsiteX6" fmla="*/ 0 w 2218"/>
                  <a:gd name="connsiteY6" fmla="*/ 135518 h 135517"/>
                  <a:gd name="connsiteX7" fmla="*/ 922 w 2218"/>
                  <a:gd name="connsiteY7" fmla="*/ 127565 h 135517"/>
                  <a:gd name="connsiteX8" fmla="*/ 1873 w 2218"/>
                  <a:gd name="connsiteY8" fmla="*/ 120159 h 135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8" h="135517">
                    <a:moveTo>
                      <a:pt x="1873" y="120159"/>
                    </a:moveTo>
                    <a:cubicBezTo>
                      <a:pt x="1873" y="119986"/>
                      <a:pt x="1873" y="119813"/>
                      <a:pt x="1873" y="119640"/>
                    </a:cubicBezTo>
                    <a:lnTo>
                      <a:pt x="2219" y="0"/>
                    </a:lnTo>
                    <a:cubicBezTo>
                      <a:pt x="2219" y="2276"/>
                      <a:pt x="1758" y="5014"/>
                      <a:pt x="1268" y="7838"/>
                    </a:cubicBezTo>
                    <a:cubicBezTo>
                      <a:pt x="836" y="10373"/>
                      <a:pt x="432" y="12967"/>
                      <a:pt x="346" y="15272"/>
                    </a:cubicBezTo>
                    <a:cubicBezTo>
                      <a:pt x="346" y="15474"/>
                      <a:pt x="346" y="15675"/>
                      <a:pt x="346" y="15877"/>
                    </a:cubicBezTo>
                    <a:lnTo>
                      <a:pt x="0" y="135518"/>
                    </a:lnTo>
                    <a:cubicBezTo>
                      <a:pt x="0" y="133068"/>
                      <a:pt x="461" y="130302"/>
                      <a:pt x="922" y="127565"/>
                    </a:cubicBezTo>
                    <a:cubicBezTo>
                      <a:pt x="1354" y="124914"/>
                      <a:pt x="1787" y="122349"/>
                      <a:pt x="1873" y="120159"/>
                    </a:cubicBezTo>
                    <a:close/>
                  </a:path>
                </a:pathLst>
              </a:custGeom>
              <a:solidFill>
                <a:srgbClr val="666970"/>
              </a:solidFill>
              <a:ln w="2880" cap="flat">
                <a:noFill/>
                <a:prstDash val="solid"/>
                <a:miter/>
              </a:ln>
            </p:spPr>
            <p:txBody>
              <a:bodyPr rtlCol="0" anchor="ctr"/>
              <a:lstStyle/>
              <a:p>
                <a:endParaRPr lang="pt-PT"/>
              </a:p>
            </p:txBody>
          </p:sp>
          <p:sp>
            <p:nvSpPr>
              <p:cNvPr id="506" name="Freeform: Shape 391">
                <a:extLst>
                  <a:ext uri="{FF2B5EF4-FFF2-40B4-BE49-F238E27FC236}">
                    <a16:creationId xmlns:a16="http://schemas.microsoft.com/office/drawing/2014/main" id="{ACC18380-2AFA-4BCA-B374-924F5673CFE5}"/>
                  </a:ext>
                </a:extLst>
              </p:cNvPr>
              <p:cNvSpPr/>
              <p:nvPr/>
            </p:nvSpPr>
            <p:spPr>
              <a:xfrm>
                <a:off x="2731200" y="886900"/>
                <a:ext cx="403" cy="119899"/>
              </a:xfrm>
              <a:custGeom>
                <a:avLst/>
                <a:gdLst>
                  <a:gd name="connsiteX0" fmla="*/ 403 w 403"/>
                  <a:gd name="connsiteY0" fmla="*/ 259 h 119899"/>
                  <a:gd name="connsiteX1" fmla="*/ 346 w 403"/>
                  <a:gd name="connsiteY1" fmla="*/ 0 h 119899"/>
                  <a:gd name="connsiteX2" fmla="*/ 0 w 403"/>
                  <a:gd name="connsiteY2" fmla="*/ 119640 h 119899"/>
                  <a:gd name="connsiteX3" fmla="*/ 58 w 403"/>
                  <a:gd name="connsiteY3" fmla="*/ 119900 h 119899"/>
                  <a:gd name="connsiteX4" fmla="*/ 403 w 403"/>
                  <a:gd name="connsiteY4" fmla="*/ 259 h 119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 h="119899">
                    <a:moveTo>
                      <a:pt x="403" y="259"/>
                    </a:moveTo>
                    <a:cubicBezTo>
                      <a:pt x="403" y="173"/>
                      <a:pt x="374" y="86"/>
                      <a:pt x="346" y="0"/>
                    </a:cubicBezTo>
                    <a:lnTo>
                      <a:pt x="0" y="119640"/>
                    </a:lnTo>
                    <a:cubicBezTo>
                      <a:pt x="29" y="119727"/>
                      <a:pt x="58" y="119813"/>
                      <a:pt x="58" y="119900"/>
                    </a:cubicBezTo>
                    <a:lnTo>
                      <a:pt x="403" y="259"/>
                    </a:lnTo>
                    <a:close/>
                  </a:path>
                </a:pathLst>
              </a:custGeom>
              <a:solidFill>
                <a:srgbClr val="666970"/>
              </a:solidFill>
              <a:ln w="2880" cap="flat">
                <a:noFill/>
                <a:prstDash val="solid"/>
                <a:miter/>
              </a:ln>
            </p:spPr>
            <p:txBody>
              <a:bodyPr rtlCol="0" anchor="ctr"/>
              <a:lstStyle/>
              <a:p>
                <a:endParaRPr lang="pt-PT"/>
              </a:p>
            </p:txBody>
          </p:sp>
          <p:sp>
            <p:nvSpPr>
              <p:cNvPr id="507" name="Freeform: Shape 392">
                <a:extLst>
                  <a:ext uri="{FF2B5EF4-FFF2-40B4-BE49-F238E27FC236}">
                    <a16:creationId xmlns:a16="http://schemas.microsoft.com/office/drawing/2014/main" id="{E3606C20-F2F8-48DA-AB5E-AF43EED771C4}"/>
                  </a:ext>
                </a:extLst>
              </p:cNvPr>
              <p:cNvSpPr/>
              <p:nvPr/>
            </p:nvSpPr>
            <p:spPr>
              <a:xfrm>
                <a:off x="5181552" y="979282"/>
                <a:ext cx="1786" cy="126872"/>
              </a:xfrm>
              <a:custGeom>
                <a:avLst/>
                <a:gdLst>
                  <a:gd name="connsiteX0" fmla="*/ 1066 w 1786"/>
                  <a:gd name="connsiteY0" fmla="*/ 124078 h 126872"/>
                  <a:gd name="connsiteX1" fmla="*/ 1066 w 1786"/>
                  <a:gd name="connsiteY1" fmla="*/ 124049 h 126872"/>
                  <a:gd name="connsiteX2" fmla="*/ 1095 w 1786"/>
                  <a:gd name="connsiteY2" fmla="*/ 123703 h 126872"/>
                  <a:gd name="connsiteX3" fmla="*/ 1412 w 1786"/>
                  <a:gd name="connsiteY3" fmla="*/ 120534 h 126872"/>
                  <a:gd name="connsiteX4" fmla="*/ 1441 w 1786"/>
                  <a:gd name="connsiteY4" fmla="*/ 119640 h 126872"/>
                  <a:gd name="connsiteX5" fmla="*/ 1787 w 1786"/>
                  <a:gd name="connsiteY5" fmla="*/ 0 h 126872"/>
                  <a:gd name="connsiteX6" fmla="*/ 1441 w 1786"/>
                  <a:gd name="connsiteY6" fmla="*/ 4092 h 126872"/>
                  <a:gd name="connsiteX7" fmla="*/ 1412 w 1786"/>
                  <a:gd name="connsiteY7" fmla="*/ 4438 h 126872"/>
                  <a:gd name="connsiteX8" fmla="*/ 346 w 1786"/>
                  <a:gd name="connsiteY8" fmla="*/ 7233 h 126872"/>
                  <a:gd name="connsiteX9" fmla="*/ 346 w 1786"/>
                  <a:gd name="connsiteY9" fmla="*/ 7233 h 126872"/>
                  <a:gd name="connsiteX10" fmla="*/ 0 w 1786"/>
                  <a:gd name="connsiteY10" fmla="*/ 126873 h 126872"/>
                  <a:gd name="connsiteX11" fmla="*/ 288 w 1786"/>
                  <a:gd name="connsiteY11" fmla="*/ 126412 h 126872"/>
                  <a:gd name="connsiteX12" fmla="*/ 634 w 1786"/>
                  <a:gd name="connsiteY12" fmla="*/ 125634 h 126872"/>
                  <a:gd name="connsiteX13" fmla="*/ 1066 w 1786"/>
                  <a:gd name="connsiteY13" fmla="*/ 124078 h 126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6" h="126872">
                    <a:moveTo>
                      <a:pt x="1066" y="124078"/>
                    </a:moveTo>
                    <a:cubicBezTo>
                      <a:pt x="1066" y="124078"/>
                      <a:pt x="1066" y="124049"/>
                      <a:pt x="1066" y="124049"/>
                    </a:cubicBezTo>
                    <a:cubicBezTo>
                      <a:pt x="1095" y="123963"/>
                      <a:pt x="1095" y="123819"/>
                      <a:pt x="1095" y="123703"/>
                    </a:cubicBezTo>
                    <a:cubicBezTo>
                      <a:pt x="1268" y="122752"/>
                      <a:pt x="1383" y="121715"/>
                      <a:pt x="1412" y="120534"/>
                    </a:cubicBezTo>
                    <a:cubicBezTo>
                      <a:pt x="1412" y="120245"/>
                      <a:pt x="1441" y="119929"/>
                      <a:pt x="1441" y="119640"/>
                    </a:cubicBezTo>
                    <a:lnTo>
                      <a:pt x="1787" y="0"/>
                    </a:lnTo>
                    <a:cubicBezTo>
                      <a:pt x="1787" y="1585"/>
                      <a:pt x="1642" y="2910"/>
                      <a:pt x="1441" y="4092"/>
                    </a:cubicBezTo>
                    <a:cubicBezTo>
                      <a:pt x="1412" y="4178"/>
                      <a:pt x="1412" y="4322"/>
                      <a:pt x="1412" y="4438"/>
                    </a:cubicBezTo>
                    <a:cubicBezTo>
                      <a:pt x="1182" y="5648"/>
                      <a:pt x="807" y="6599"/>
                      <a:pt x="346" y="7233"/>
                    </a:cubicBezTo>
                    <a:lnTo>
                      <a:pt x="346" y="7233"/>
                    </a:lnTo>
                    <a:lnTo>
                      <a:pt x="0" y="126873"/>
                    </a:lnTo>
                    <a:cubicBezTo>
                      <a:pt x="115" y="126729"/>
                      <a:pt x="202" y="126585"/>
                      <a:pt x="288" y="126412"/>
                    </a:cubicBezTo>
                    <a:cubicBezTo>
                      <a:pt x="403" y="126181"/>
                      <a:pt x="547" y="125922"/>
                      <a:pt x="634" y="125634"/>
                    </a:cubicBezTo>
                    <a:cubicBezTo>
                      <a:pt x="807" y="125144"/>
                      <a:pt x="951" y="124654"/>
                      <a:pt x="1066" y="124078"/>
                    </a:cubicBezTo>
                    <a:close/>
                  </a:path>
                </a:pathLst>
              </a:custGeom>
              <a:solidFill>
                <a:srgbClr val="666970"/>
              </a:solidFill>
              <a:ln w="2880" cap="flat">
                <a:noFill/>
                <a:prstDash val="solid"/>
                <a:miter/>
              </a:ln>
            </p:spPr>
            <p:txBody>
              <a:bodyPr rtlCol="0" anchor="ctr"/>
              <a:lstStyle/>
              <a:p>
                <a:endParaRPr lang="pt-PT"/>
              </a:p>
            </p:txBody>
          </p:sp>
          <p:sp>
            <p:nvSpPr>
              <p:cNvPr id="508" name="Freeform: Shape 393">
                <a:extLst>
                  <a:ext uri="{FF2B5EF4-FFF2-40B4-BE49-F238E27FC236}">
                    <a16:creationId xmlns:a16="http://schemas.microsoft.com/office/drawing/2014/main" id="{3118F0D0-B93C-4481-BFB4-0531369F9A25}"/>
                  </a:ext>
                </a:extLst>
              </p:cNvPr>
              <p:cNvSpPr/>
              <p:nvPr/>
            </p:nvSpPr>
            <p:spPr>
              <a:xfrm>
                <a:off x="2513530" y="978936"/>
                <a:ext cx="1269" cy="140761"/>
              </a:xfrm>
              <a:custGeom>
                <a:avLst/>
                <a:gdLst>
                  <a:gd name="connsiteX0" fmla="*/ 1269 w 1269"/>
                  <a:gd name="connsiteY0" fmla="*/ 21121 h 140761"/>
                  <a:gd name="connsiteX1" fmla="*/ 346 w 1269"/>
                  <a:gd name="connsiteY1" fmla="*/ 0 h 140761"/>
                  <a:gd name="connsiteX2" fmla="*/ 1 w 1269"/>
                  <a:gd name="connsiteY2" fmla="*/ 119640 h 140761"/>
                  <a:gd name="connsiteX3" fmla="*/ 923 w 1269"/>
                  <a:gd name="connsiteY3" fmla="*/ 140762 h 140761"/>
                  <a:gd name="connsiteX4" fmla="*/ 1269 w 1269"/>
                  <a:gd name="connsiteY4" fmla="*/ 21121 h 140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 h="140761">
                    <a:moveTo>
                      <a:pt x="1269" y="21121"/>
                    </a:moveTo>
                    <a:cubicBezTo>
                      <a:pt x="1297" y="14667"/>
                      <a:pt x="346" y="5302"/>
                      <a:pt x="346" y="0"/>
                    </a:cubicBezTo>
                    <a:lnTo>
                      <a:pt x="1" y="119640"/>
                    </a:lnTo>
                    <a:cubicBezTo>
                      <a:pt x="-28" y="124942"/>
                      <a:pt x="923" y="134307"/>
                      <a:pt x="923" y="140762"/>
                    </a:cubicBezTo>
                    <a:lnTo>
                      <a:pt x="1269" y="21121"/>
                    </a:lnTo>
                    <a:close/>
                  </a:path>
                </a:pathLst>
              </a:custGeom>
              <a:solidFill>
                <a:srgbClr val="666970"/>
              </a:solidFill>
              <a:ln w="2880" cap="flat">
                <a:noFill/>
                <a:prstDash val="solid"/>
                <a:miter/>
              </a:ln>
            </p:spPr>
            <p:txBody>
              <a:bodyPr rtlCol="0" anchor="ctr"/>
              <a:lstStyle/>
              <a:p>
                <a:endParaRPr lang="pt-PT"/>
              </a:p>
            </p:txBody>
          </p:sp>
          <p:sp>
            <p:nvSpPr>
              <p:cNvPr id="509" name="Freeform: Shape 394">
                <a:extLst>
                  <a:ext uri="{FF2B5EF4-FFF2-40B4-BE49-F238E27FC236}">
                    <a16:creationId xmlns:a16="http://schemas.microsoft.com/office/drawing/2014/main" id="{D913C012-8177-4AD5-81A4-BC69CD000D1D}"/>
                  </a:ext>
                </a:extLst>
              </p:cNvPr>
              <p:cNvSpPr/>
              <p:nvPr/>
            </p:nvSpPr>
            <p:spPr>
              <a:xfrm>
                <a:off x="1680860" y="1092669"/>
                <a:ext cx="951" cy="129178"/>
              </a:xfrm>
              <a:custGeom>
                <a:avLst/>
                <a:gdLst>
                  <a:gd name="connsiteX0" fmla="*/ 605 w 951"/>
                  <a:gd name="connsiteY0" fmla="*/ 129178 h 129178"/>
                  <a:gd name="connsiteX1" fmla="*/ 951 w 951"/>
                  <a:gd name="connsiteY1" fmla="*/ 9538 h 129178"/>
                  <a:gd name="connsiteX2" fmla="*/ 346 w 951"/>
                  <a:gd name="connsiteY2" fmla="*/ 0 h 129178"/>
                  <a:gd name="connsiteX3" fmla="*/ 0 w 951"/>
                  <a:gd name="connsiteY3" fmla="*/ 119640 h 129178"/>
                  <a:gd name="connsiteX4" fmla="*/ 519 w 951"/>
                  <a:gd name="connsiteY4" fmla="*/ 127593 h 129178"/>
                  <a:gd name="connsiteX5" fmla="*/ 605 w 951"/>
                  <a:gd name="connsiteY5" fmla="*/ 129178 h 12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1" h="129178">
                    <a:moveTo>
                      <a:pt x="605" y="129178"/>
                    </a:moveTo>
                    <a:lnTo>
                      <a:pt x="951" y="9538"/>
                    </a:lnTo>
                    <a:cubicBezTo>
                      <a:pt x="980" y="7953"/>
                      <a:pt x="346" y="3976"/>
                      <a:pt x="346" y="0"/>
                    </a:cubicBezTo>
                    <a:lnTo>
                      <a:pt x="0" y="119640"/>
                    </a:lnTo>
                    <a:cubicBezTo>
                      <a:pt x="0" y="122637"/>
                      <a:pt x="346" y="125605"/>
                      <a:pt x="519" y="127593"/>
                    </a:cubicBezTo>
                    <a:cubicBezTo>
                      <a:pt x="605" y="128256"/>
                      <a:pt x="634" y="128804"/>
                      <a:pt x="605" y="129178"/>
                    </a:cubicBezTo>
                    <a:close/>
                  </a:path>
                </a:pathLst>
              </a:custGeom>
              <a:solidFill>
                <a:srgbClr val="666970"/>
              </a:solidFill>
              <a:ln w="2880" cap="flat">
                <a:noFill/>
                <a:prstDash val="solid"/>
                <a:miter/>
              </a:ln>
            </p:spPr>
            <p:txBody>
              <a:bodyPr rtlCol="0" anchor="ctr"/>
              <a:lstStyle/>
              <a:p>
                <a:endParaRPr lang="pt-PT"/>
              </a:p>
            </p:txBody>
          </p:sp>
          <p:sp>
            <p:nvSpPr>
              <p:cNvPr id="510" name="Freeform: Shape 395">
                <a:extLst>
                  <a:ext uri="{FF2B5EF4-FFF2-40B4-BE49-F238E27FC236}">
                    <a16:creationId xmlns:a16="http://schemas.microsoft.com/office/drawing/2014/main" id="{CC045967-7F52-40A0-A16D-5434DA965CA7}"/>
                  </a:ext>
                </a:extLst>
              </p:cNvPr>
              <p:cNvSpPr/>
              <p:nvPr/>
            </p:nvSpPr>
            <p:spPr>
              <a:xfrm>
                <a:off x="1441146" y="1156178"/>
                <a:ext cx="1527" cy="129956"/>
              </a:xfrm>
              <a:custGeom>
                <a:avLst/>
                <a:gdLst>
                  <a:gd name="connsiteX0" fmla="*/ 1527 w 1527"/>
                  <a:gd name="connsiteY0" fmla="*/ 10316 h 129956"/>
                  <a:gd name="connsiteX1" fmla="*/ 346 w 1527"/>
                  <a:gd name="connsiteY1" fmla="*/ 0 h 129956"/>
                  <a:gd name="connsiteX2" fmla="*/ 0 w 1527"/>
                  <a:gd name="connsiteY2" fmla="*/ 119640 h 129956"/>
                  <a:gd name="connsiteX3" fmla="*/ 1181 w 1527"/>
                  <a:gd name="connsiteY3" fmla="*/ 129956 h 129956"/>
                  <a:gd name="connsiteX4" fmla="*/ 1527 w 1527"/>
                  <a:gd name="connsiteY4" fmla="*/ 10316 h 129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7" h="129956">
                    <a:moveTo>
                      <a:pt x="1527" y="10316"/>
                    </a:moveTo>
                    <a:cubicBezTo>
                      <a:pt x="692" y="6599"/>
                      <a:pt x="317" y="3170"/>
                      <a:pt x="346" y="0"/>
                    </a:cubicBezTo>
                    <a:lnTo>
                      <a:pt x="0" y="119640"/>
                    </a:lnTo>
                    <a:cubicBezTo>
                      <a:pt x="0" y="122810"/>
                      <a:pt x="346" y="126239"/>
                      <a:pt x="1181" y="129956"/>
                    </a:cubicBezTo>
                    <a:lnTo>
                      <a:pt x="1527" y="10316"/>
                    </a:lnTo>
                    <a:close/>
                  </a:path>
                </a:pathLst>
              </a:custGeom>
              <a:solidFill>
                <a:srgbClr val="666970"/>
              </a:solidFill>
              <a:ln w="2880" cap="flat">
                <a:noFill/>
                <a:prstDash val="solid"/>
                <a:miter/>
              </a:ln>
            </p:spPr>
            <p:txBody>
              <a:bodyPr rtlCol="0" anchor="ctr"/>
              <a:lstStyle/>
              <a:p>
                <a:endParaRPr lang="pt-PT"/>
              </a:p>
            </p:txBody>
          </p:sp>
          <p:sp>
            <p:nvSpPr>
              <p:cNvPr id="511" name="Freeform: Shape 396">
                <a:extLst>
                  <a:ext uri="{FF2B5EF4-FFF2-40B4-BE49-F238E27FC236}">
                    <a16:creationId xmlns:a16="http://schemas.microsoft.com/office/drawing/2014/main" id="{B1E2A738-D92B-434A-AD32-49C334886B7F}"/>
                  </a:ext>
                </a:extLst>
              </p:cNvPr>
              <p:cNvSpPr/>
              <p:nvPr/>
            </p:nvSpPr>
            <p:spPr>
              <a:xfrm>
                <a:off x="1843319" y="1102812"/>
                <a:ext cx="37776" cy="205739"/>
              </a:xfrm>
              <a:custGeom>
                <a:avLst/>
                <a:gdLst>
                  <a:gd name="connsiteX0" fmla="*/ 4063 w 37776"/>
                  <a:gd name="connsiteY0" fmla="*/ 201850 h 205739"/>
                  <a:gd name="connsiteX1" fmla="*/ 5965 w 37776"/>
                  <a:gd name="connsiteY1" fmla="*/ 200121 h 205739"/>
                  <a:gd name="connsiteX2" fmla="*/ 6022 w 37776"/>
                  <a:gd name="connsiteY2" fmla="*/ 200063 h 205739"/>
                  <a:gd name="connsiteX3" fmla="*/ 10633 w 37776"/>
                  <a:gd name="connsiteY3" fmla="*/ 195222 h 205739"/>
                  <a:gd name="connsiteX4" fmla="*/ 10748 w 37776"/>
                  <a:gd name="connsiteY4" fmla="*/ 195078 h 205739"/>
                  <a:gd name="connsiteX5" fmla="*/ 10777 w 37776"/>
                  <a:gd name="connsiteY5" fmla="*/ 195021 h 205739"/>
                  <a:gd name="connsiteX6" fmla="*/ 11526 w 37776"/>
                  <a:gd name="connsiteY6" fmla="*/ 193926 h 205739"/>
                  <a:gd name="connsiteX7" fmla="*/ 12506 w 37776"/>
                  <a:gd name="connsiteY7" fmla="*/ 192456 h 205739"/>
                  <a:gd name="connsiteX8" fmla="*/ 12535 w 37776"/>
                  <a:gd name="connsiteY8" fmla="*/ 192370 h 205739"/>
                  <a:gd name="connsiteX9" fmla="*/ 12679 w 37776"/>
                  <a:gd name="connsiteY9" fmla="*/ 192053 h 205739"/>
                  <a:gd name="connsiteX10" fmla="*/ 13457 w 37776"/>
                  <a:gd name="connsiteY10" fmla="*/ 190382 h 205739"/>
                  <a:gd name="connsiteX11" fmla="*/ 13630 w 37776"/>
                  <a:gd name="connsiteY11" fmla="*/ 189805 h 205739"/>
                  <a:gd name="connsiteX12" fmla="*/ 13802 w 37776"/>
                  <a:gd name="connsiteY12" fmla="*/ 189229 h 205739"/>
                  <a:gd name="connsiteX13" fmla="*/ 14004 w 37776"/>
                  <a:gd name="connsiteY13" fmla="*/ 188566 h 205739"/>
                  <a:gd name="connsiteX14" fmla="*/ 14206 w 37776"/>
                  <a:gd name="connsiteY14" fmla="*/ 186780 h 205739"/>
                  <a:gd name="connsiteX15" fmla="*/ 14206 w 37776"/>
                  <a:gd name="connsiteY15" fmla="*/ 186520 h 205739"/>
                  <a:gd name="connsiteX16" fmla="*/ 14292 w 37776"/>
                  <a:gd name="connsiteY16" fmla="*/ 152749 h 205739"/>
                  <a:gd name="connsiteX17" fmla="*/ 16223 w 37776"/>
                  <a:gd name="connsiteY17" fmla="*/ 151308 h 205739"/>
                  <a:gd name="connsiteX18" fmla="*/ 22764 w 37776"/>
                  <a:gd name="connsiteY18" fmla="*/ 146438 h 205739"/>
                  <a:gd name="connsiteX19" fmla="*/ 25386 w 37776"/>
                  <a:gd name="connsiteY19" fmla="*/ 144479 h 205739"/>
                  <a:gd name="connsiteX20" fmla="*/ 34607 w 37776"/>
                  <a:gd name="connsiteY20" fmla="*/ 137419 h 205739"/>
                  <a:gd name="connsiteX21" fmla="*/ 34607 w 37776"/>
                  <a:gd name="connsiteY21" fmla="*/ 137419 h 205739"/>
                  <a:gd name="connsiteX22" fmla="*/ 36307 w 37776"/>
                  <a:gd name="connsiteY22" fmla="*/ 130417 h 205739"/>
                  <a:gd name="connsiteX23" fmla="*/ 36336 w 37776"/>
                  <a:gd name="connsiteY23" fmla="*/ 130216 h 205739"/>
                  <a:gd name="connsiteX24" fmla="*/ 36653 w 37776"/>
                  <a:gd name="connsiteY24" fmla="*/ 127593 h 205739"/>
                  <a:gd name="connsiteX25" fmla="*/ 37402 w 37776"/>
                  <a:gd name="connsiteY25" fmla="*/ 121081 h 205739"/>
                  <a:gd name="connsiteX26" fmla="*/ 37431 w 37776"/>
                  <a:gd name="connsiteY26" fmla="*/ 119640 h 205739"/>
                  <a:gd name="connsiteX27" fmla="*/ 37777 w 37776"/>
                  <a:gd name="connsiteY27" fmla="*/ 0 h 205739"/>
                  <a:gd name="connsiteX28" fmla="*/ 36999 w 37776"/>
                  <a:gd name="connsiteY28" fmla="*/ 7953 h 205739"/>
                  <a:gd name="connsiteX29" fmla="*/ 36682 w 37776"/>
                  <a:gd name="connsiteY29" fmla="*/ 10575 h 205739"/>
                  <a:gd name="connsiteX30" fmla="*/ 34982 w 37776"/>
                  <a:gd name="connsiteY30" fmla="*/ 17692 h 205739"/>
                  <a:gd name="connsiteX31" fmla="*/ 34953 w 37776"/>
                  <a:gd name="connsiteY31" fmla="*/ 17750 h 205739"/>
                  <a:gd name="connsiteX32" fmla="*/ 25761 w 37776"/>
                  <a:gd name="connsiteY32" fmla="*/ 24810 h 205739"/>
                  <a:gd name="connsiteX33" fmla="*/ 23081 w 37776"/>
                  <a:gd name="connsiteY33" fmla="*/ 26827 h 205739"/>
                  <a:gd name="connsiteX34" fmla="*/ 16252 w 37776"/>
                  <a:gd name="connsiteY34" fmla="*/ 31898 h 205739"/>
                  <a:gd name="connsiteX35" fmla="*/ 10057 w 37776"/>
                  <a:gd name="connsiteY35" fmla="*/ 36566 h 205739"/>
                  <a:gd name="connsiteX36" fmla="*/ 8702 w 37776"/>
                  <a:gd name="connsiteY36" fmla="*/ 37633 h 205739"/>
                  <a:gd name="connsiteX37" fmla="*/ 4927 w 37776"/>
                  <a:gd name="connsiteY37" fmla="*/ 40745 h 205739"/>
                  <a:gd name="connsiteX38" fmla="*/ 4265 w 37776"/>
                  <a:gd name="connsiteY38" fmla="*/ 41292 h 205739"/>
                  <a:gd name="connsiteX39" fmla="*/ 4092 w 37776"/>
                  <a:gd name="connsiteY39" fmla="*/ 41465 h 205739"/>
                  <a:gd name="connsiteX40" fmla="*/ 3227 w 37776"/>
                  <a:gd name="connsiteY40" fmla="*/ 42358 h 205739"/>
                  <a:gd name="connsiteX41" fmla="*/ 2248 w 37776"/>
                  <a:gd name="connsiteY41" fmla="*/ 43367 h 205739"/>
                  <a:gd name="connsiteX42" fmla="*/ 2046 w 37776"/>
                  <a:gd name="connsiteY42" fmla="*/ 43655 h 205739"/>
                  <a:gd name="connsiteX43" fmla="*/ 1902 w 37776"/>
                  <a:gd name="connsiteY43" fmla="*/ 43857 h 205739"/>
                  <a:gd name="connsiteX44" fmla="*/ 1671 w 37776"/>
                  <a:gd name="connsiteY44" fmla="*/ 44202 h 205739"/>
                  <a:gd name="connsiteX45" fmla="*/ 1441 w 37776"/>
                  <a:gd name="connsiteY45" fmla="*/ 44692 h 205739"/>
                  <a:gd name="connsiteX46" fmla="*/ 1325 w 37776"/>
                  <a:gd name="connsiteY46" fmla="*/ 45067 h 205739"/>
                  <a:gd name="connsiteX47" fmla="*/ 1297 w 37776"/>
                  <a:gd name="connsiteY47" fmla="*/ 45326 h 205739"/>
                  <a:gd name="connsiteX48" fmla="*/ 1297 w 37776"/>
                  <a:gd name="connsiteY48" fmla="*/ 45384 h 205739"/>
                  <a:gd name="connsiteX49" fmla="*/ 1181 w 37776"/>
                  <a:gd name="connsiteY49" fmla="*/ 85235 h 205739"/>
                  <a:gd name="connsiteX50" fmla="*/ 346 w 37776"/>
                  <a:gd name="connsiteY50" fmla="*/ 86100 h 205739"/>
                  <a:gd name="connsiteX51" fmla="*/ 0 w 37776"/>
                  <a:gd name="connsiteY51" fmla="*/ 205740 h 205739"/>
                  <a:gd name="connsiteX52" fmla="*/ 2363 w 37776"/>
                  <a:gd name="connsiteY52" fmla="*/ 203377 h 205739"/>
                  <a:gd name="connsiteX53" fmla="*/ 4063 w 37776"/>
                  <a:gd name="connsiteY53" fmla="*/ 201850 h 2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7776" h="205739">
                    <a:moveTo>
                      <a:pt x="4063" y="201850"/>
                    </a:moveTo>
                    <a:cubicBezTo>
                      <a:pt x="4697" y="201274"/>
                      <a:pt x="5302" y="200726"/>
                      <a:pt x="5965" y="200121"/>
                    </a:cubicBezTo>
                    <a:cubicBezTo>
                      <a:pt x="5994" y="200092"/>
                      <a:pt x="5994" y="200092"/>
                      <a:pt x="6022" y="200063"/>
                    </a:cubicBezTo>
                    <a:cubicBezTo>
                      <a:pt x="7636" y="198565"/>
                      <a:pt x="9250" y="196951"/>
                      <a:pt x="10633" y="195222"/>
                    </a:cubicBezTo>
                    <a:cubicBezTo>
                      <a:pt x="10662" y="195165"/>
                      <a:pt x="10719" y="195136"/>
                      <a:pt x="10748" y="195078"/>
                    </a:cubicBezTo>
                    <a:cubicBezTo>
                      <a:pt x="10777" y="195050"/>
                      <a:pt x="10777" y="195050"/>
                      <a:pt x="10777" y="195021"/>
                    </a:cubicBezTo>
                    <a:cubicBezTo>
                      <a:pt x="11065" y="194675"/>
                      <a:pt x="11267" y="194300"/>
                      <a:pt x="11526" y="193926"/>
                    </a:cubicBezTo>
                    <a:cubicBezTo>
                      <a:pt x="11872" y="193436"/>
                      <a:pt x="12218" y="192975"/>
                      <a:pt x="12506" y="192456"/>
                    </a:cubicBezTo>
                    <a:cubicBezTo>
                      <a:pt x="12506" y="192427"/>
                      <a:pt x="12535" y="192399"/>
                      <a:pt x="12535" y="192370"/>
                    </a:cubicBezTo>
                    <a:cubicBezTo>
                      <a:pt x="12592" y="192255"/>
                      <a:pt x="12621" y="192168"/>
                      <a:pt x="12679" y="192053"/>
                    </a:cubicBezTo>
                    <a:cubicBezTo>
                      <a:pt x="12967" y="191505"/>
                      <a:pt x="13255" y="190958"/>
                      <a:pt x="13457" y="190382"/>
                    </a:cubicBezTo>
                    <a:cubicBezTo>
                      <a:pt x="13514" y="190180"/>
                      <a:pt x="13572" y="189978"/>
                      <a:pt x="13630" y="189805"/>
                    </a:cubicBezTo>
                    <a:cubicBezTo>
                      <a:pt x="13687" y="189604"/>
                      <a:pt x="13745" y="189402"/>
                      <a:pt x="13802" y="189229"/>
                    </a:cubicBezTo>
                    <a:cubicBezTo>
                      <a:pt x="13860" y="188998"/>
                      <a:pt x="13947" y="188797"/>
                      <a:pt x="14004" y="188566"/>
                    </a:cubicBezTo>
                    <a:cubicBezTo>
                      <a:pt x="14119" y="187990"/>
                      <a:pt x="14177" y="187385"/>
                      <a:pt x="14206" y="186780"/>
                    </a:cubicBezTo>
                    <a:cubicBezTo>
                      <a:pt x="14206" y="186693"/>
                      <a:pt x="14206" y="186607"/>
                      <a:pt x="14206" y="186520"/>
                    </a:cubicBezTo>
                    <a:lnTo>
                      <a:pt x="14292" y="152749"/>
                    </a:lnTo>
                    <a:cubicBezTo>
                      <a:pt x="14955" y="152259"/>
                      <a:pt x="15531" y="151827"/>
                      <a:pt x="16223" y="151308"/>
                    </a:cubicBezTo>
                    <a:cubicBezTo>
                      <a:pt x="18240" y="149810"/>
                      <a:pt x="20459" y="148167"/>
                      <a:pt x="22764" y="146438"/>
                    </a:cubicBezTo>
                    <a:cubicBezTo>
                      <a:pt x="23657" y="145776"/>
                      <a:pt x="24464" y="145171"/>
                      <a:pt x="25386" y="144479"/>
                    </a:cubicBezTo>
                    <a:cubicBezTo>
                      <a:pt x="28325" y="142289"/>
                      <a:pt x="31351" y="139955"/>
                      <a:pt x="34607" y="137419"/>
                    </a:cubicBezTo>
                    <a:lnTo>
                      <a:pt x="34607" y="137419"/>
                    </a:lnTo>
                    <a:cubicBezTo>
                      <a:pt x="35126" y="135431"/>
                      <a:pt x="35760" y="133126"/>
                      <a:pt x="36307" y="130417"/>
                    </a:cubicBezTo>
                    <a:cubicBezTo>
                      <a:pt x="36307" y="130360"/>
                      <a:pt x="36307" y="130273"/>
                      <a:pt x="36336" y="130216"/>
                    </a:cubicBezTo>
                    <a:cubicBezTo>
                      <a:pt x="36480" y="129438"/>
                      <a:pt x="36509" y="128429"/>
                      <a:pt x="36653" y="127593"/>
                    </a:cubicBezTo>
                    <a:cubicBezTo>
                      <a:pt x="36970" y="125548"/>
                      <a:pt x="37344" y="123559"/>
                      <a:pt x="37402" y="121081"/>
                    </a:cubicBezTo>
                    <a:cubicBezTo>
                      <a:pt x="37402" y="120620"/>
                      <a:pt x="37431" y="120130"/>
                      <a:pt x="37431" y="119640"/>
                    </a:cubicBezTo>
                    <a:lnTo>
                      <a:pt x="37777" y="0"/>
                    </a:lnTo>
                    <a:cubicBezTo>
                      <a:pt x="37777" y="3054"/>
                      <a:pt x="37373" y="5533"/>
                      <a:pt x="36999" y="7953"/>
                    </a:cubicBezTo>
                    <a:cubicBezTo>
                      <a:pt x="36883" y="8789"/>
                      <a:pt x="36855" y="9826"/>
                      <a:pt x="36682" y="10575"/>
                    </a:cubicBezTo>
                    <a:cubicBezTo>
                      <a:pt x="36134" y="13313"/>
                      <a:pt x="35500" y="15675"/>
                      <a:pt x="34982" y="17692"/>
                    </a:cubicBezTo>
                    <a:cubicBezTo>
                      <a:pt x="34982" y="17721"/>
                      <a:pt x="34982" y="17750"/>
                      <a:pt x="34953" y="17750"/>
                    </a:cubicBezTo>
                    <a:cubicBezTo>
                      <a:pt x="31725" y="20286"/>
                      <a:pt x="28671" y="22620"/>
                      <a:pt x="25761" y="24810"/>
                    </a:cubicBezTo>
                    <a:cubicBezTo>
                      <a:pt x="24867" y="25501"/>
                      <a:pt x="23945" y="26164"/>
                      <a:pt x="23081" y="26827"/>
                    </a:cubicBezTo>
                    <a:cubicBezTo>
                      <a:pt x="20689" y="28613"/>
                      <a:pt x="18326" y="30371"/>
                      <a:pt x="16252" y="31898"/>
                    </a:cubicBezTo>
                    <a:cubicBezTo>
                      <a:pt x="13947" y="33598"/>
                      <a:pt x="11901" y="35154"/>
                      <a:pt x="10057" y="36566"/>
                    </a:cubicBezTo>
                    <a:cubicBezTo>
                      <a:pt x="9595" y="36941"/>
                      <a:pt x="9134" y="37287"/>
                      <a:pt x="8702" y="37633"/>
                    </a:cubicBezTo>
                    <a:cubicBezTo>
                      <a:pt x="7233" y="38785"/>
                      <a:pt x="5965" y="39823"/>
                      <a:pt x="4927" y="40745"/>
                    </a:cubicBezTo>
                    <a:cubicBezTo>
                      <a:pt x="4754" y="40918"/>
                      <a:pt x="4438" y="41148"/>
                      <a:pt x="4265" y="41292"/>
                    </a:cubicBezTo>
                    <a:cubicBezTo>
                      <a:pt x="4207" y="41350"/>
                      <a:pt x="4178" y="41407"/>
                      <a:pt x="4092" y="41465"/>
                    </a:cubicBezTo>
                    <a:cubicBezTo>
                      <a:pt x="3746" y="41782"/>
                      <a:pt x="3515" y="42070"/>
                      <a:pt x="3227" y="42358"/>
                    </a:cubicBezTo>
                    <a:cubicBezTo>
                      <a:pt x="2910" y="42704"/>
                      <a:pt x="2507" y="43079"/>
                      <a:pt x="2248" y="43367"/>
                    </a:cubicBezTo>
                    <a:cubicBezTo>
                      <a:pt x="2161" y="43482"/>
                      <a:pt x="2104" y="43568"/>
                      <a:pt x="2046" y="43655"/>
                    </a:cubicBezTo>
                    <a:cubicBezTo>
                      <a:pt x="1988" y="43713"/>
                      <a:pt x="1959" y="43799"/>
                      <a:pt x="1902" y="43857"/>
                    </a:cubicBezTo>
                    <a:cubicBezTo>
                      <a:pt x="1815" y="43972"/>
                      <a:pt x="1729" y="44087"/>
                      <a:pt x="1671" y="44202"/>
                    </a:cubicBezTo>
                    <a:cubicBezTo>
                      <a:pt x="1585" y="44375"/>
                      <a:pt x="1498" y="44519"/>
                      <a:pt x="1441" y="44692"/>
                    </a:cubicBezTo>
                    <a:cubicBezTo>
                      <a:pt x="1383" y="44836"/>
                      <a:pt x="1354" y="44952"/>
                      <a:pt x="1325" y="45067"/>
                    </a:cubicBezTo>
                    <a:cubicBezTo>
                      <a:pt x="1297" y="45153"/>
                      <a:pt x="1297" y="45240"/>
                      <a:pt x="1297" y="45326"/>
                    </a:cubicBezTo>
                    <a:cubicBezTo>
                      <a:pt x="1297" y="45355"/>
                      <a:pt x="1297" y="45355"/>
                      <a:pt x="1297" y="45384"/>
                    </a:cubicBezTo>
                    <a:lnTo>
                      <a:pt x="1181" y="85235"/>
                    </a:lnTo>
                    <a:cubicBezTo>
                      <a:pt x="893" y="85523"/>
                      <a:pt x="576" y="85811"/>
                      <a:pt x="346" y="86100"/>
                    </a:cubicBezTo>
                    <a:lnTo>
                      <a:pt x="0" y="205740"/>
                    </a:lnTo>
                    <a:cubicBezTo>
                      <a:pt x="663" y="204991"/>
                      <a:pt x="1470" y="204184"/>
                      <a:pt x="2363" y="203377"/>
                    </a:cubicBezTo>
                    <a:cubicBezTo>
                      <a:pt x="2968" y="202858"/>
                      <a:pt x="3487" y="202369"/>
                      <a:pt x="4063" y="201850"/>
                    </a:cubicBezTo>
                    <a:close/>
                  </a:path>
                </a:pathLst>
              </a:custGeom>
              <a:solidFill>
                <a:srgbClr val="666970"/>
              </a:solidFill>
              <a:ln w="2880" cap="flat">
                <a:noFill/>
                <a:prstDash val="solid"/>
                <a:miter/>
              </a:ln>
            </p:spPr>
            <p:txBody>
              <a:bodyPr rtlCol="0" anchor="ctr"/>
              <a:lstStyle/>
              <a:p>
                <a:endParaRPr lang="pt-PT"/>
              </a:p>
            </p:txBody>
          </p:sp>
          <p:sp>
            <p:nvSpPr>
              <p:cNvPr id="512" name="Freeform: Shape 397">
                <a:extLst>
                  <a:ext uri="{FF2B5EF4-FFF2-40B4-BE49-F238E27FC236}">
                    <a16:creationId xmlns:a16="http://schemas.microsoft.com/office/drawing/2014/main" id="{7A82F23D-F92D-443D-9C19-05FCD85956CC}"/>
                  </a:ext>
                </a:extLst>
              </p:cNvPr>
              <p:cNvSpPr/>
              <p:nvPr/>
            </p:nvSpPr>
            <p:spPr>
              <a:xfrm>
                <a:off x="5146426" y="1087223"/>
                <a:ext cx="137275" cy="255100"/>
              </a:xfrm>
              <a:custGeom>
                <a:avLst/>
                <a:gdLst>
                  <a:gd name="connsiteX0" fmla="*/ 32936 w 137275"/>
                  <a:gd name="connsiteY0" fmla="*/ 106530 h 255100"/>
                  <a:gd name="connsiteX1" fmla="*/ 32158 w 137275"/>
                  <a:gd name="connsiteY1" fmla="*/ 106789 h 255100"/>
                  <a:gd name="connsiteX2" fmla="*/ 30832 w 137275"/>
                  <a:gd name="connsiteY2" fmla="*/ 107221 h 255100"/>
                  <a:gd name="connsiteX3" fmla="*/ 27691 w 137275"/>
                  <a:gd name="connsiteY3" fmla="*/ 108114 h 255100"/>
                  <a:gd name="connsiteX4" fmla="*/ 24147 w 137275"/>
                  <a:gd name="connsiteY4" fmla="*/ 109065 h 255100"/>
                  <a:gd name="connsiteX5" fmla="*/ 22591 w 137275"/>
                  <a:gd name="connsiteY5" fmla="*/ 109497 h 255100"/>
                  <a:gd name="connsiteX6" fmla="*/ 19710 w 137275"/>
                  <a:gd name="connsiteY6" fmla="*/ 110304 h 255100"/>
                  <a:gd name="connsiteX7" fmla="*/ 17837 w 137275"/>
                  <a:gd name="connsiteY7" fmla="*/ 110852 h 255100"/>
                  <a:gd name="connsiteX8" fmla="*/ 15906 w 137275"/>
                  <a:gd name="connsiteY8" fmla="*/ 111428 h 255100"/>
                  <a:gd name="connsiteX9" fmla="*/ 15330 w 137275"/>
                  <a:gd name="connsiteY9" fmla="*/ 111630 h 255100"/>
                  <a:gd name="connsiteX10" fmla="*/ 12679 w 137275"/>
                  <a:gd name="connsiteY10" fmla="*/ 112581 h 255100"/>
                  <a:gd name="connsiteX11" fmla="*/ 10719 w 137275"/>
                  <a:gd name="connsiteY11" fmla="*/ 113330 h 255100"/>
                  <a:gd name="connsiteX12" fmla="*/ 8385 w 137275"/>
                  <a:gd name="connsiteY12" fmla="*/ 114454 h 255100"/>
                  <a:gd name="connsiteX13" fmla="*/ 7060 w 137275"/>
                  <a:gd name="connsiteY13" fmla="*/ 115088 h 255100"/>
                  <a:gd name="connsiteX14" fmla="*/ 6829 w 137275"/>
                  <a:gd name="connsiteY14" fmla="*/ 115261 h 255100"/>
                  <a:gd name="connsiteX15" fmla="*/ 6195 w 137275"/>
                  <a:gd name="connsiteY15" fmla="*/ 115722 h 255100"/>
                  <a:gd name="connsiteX16" fmla="*/ 4985 w 137275"/>
                  <a:gd name="connsiteY16" fmla="*/ 116586 h 255100"/>
                  <a:gd name="connsiteX17" fmla="*/ 4236 w 137275"/>
                  <a:gd name="connsiteY17" fmla="*/ 117393 h 255100"/>
                  <a:gd name="connsiteX18" fmla="*/ 4207 w 137275"/>
                  <a:gd name="connsiteY18" fmla="*/ 117450 h 255100"/>
                  <a:gd name="connsiteX19" fmla="*/ 4178 w 137275"/>
                  <a:gd name="connsiteY19" fmla="*/ 117479 h 255100"/>
                  <a:gd name="connsiteX20" fmla="*/ 3804 w 137275"/>
                  <a:gd name="connsiteY20" fmla="*/ 118027 h 255100"/>
                  <a:gd name="connsiteX21" fmla="*/ 3544 w 137275"/>
                  <a:gd name="connsiteY21" fmla="*/ 118545 h 255100"/>
                  <a:gd name="connsiteX22" fmla="*/ 3400 w 137275"/>
                  <a:gd name="connsiteY22" fmla="*/ 119064 h 255100"/>
                  <a:gd name="connsiteX23" fmla="*/ 3343 w 137275"/>
                  <a:gd name="connsiteY23" fmla="*/ 119554 h 255100"/>
                  <a:gd name="connsiteX24" fmla="*/ 3343 w 137275"/>
                  <a:gd name="connsiteY24" fmla="*/ 120303 h 255100"/>
                  <a:gd name="connsiteX25" fmla="*/ 2910 w 137275"/>
                  <a:gd name="connsiteY25" fmla="*/ 123502 h 255100"/>
                  <a:gd name="connsiteX26" fmla="*/ 1960 w 137275"/>
                  <a:gd name="connsiteY26" fmla="*/ 127190 h 255100"/>
                  <a:gd name="connsiteX27" fmla="*/ 778 w 137275"/>
                  <a:gd name="connsiteY27" fmla="*/ 131772 h 255100"/>
                  <a:gd name="connsiteX28" fmla="*/ 720 w 137275"/>
                  <a:gd name="connsiteY28" fmla="*/ 132060 h 255100"/>
                  <a:gd name="connsiteX29" fmla="*/ 346 w 137275"/>
                  <a:gd name="connsiteY29" fmla="*/ 135114 h 255100"/>
                  <a:gd name="connsiteX30" fmla="*/ 346 w 137275"/>
                  <a:gd name="connsiteY30" fmla="*/ 135460 h 255100"/>
                  <a:gd name="connsiteX31" fmla="*/ 0 w 137275"/>
                  <a:gd name="connsiteY31" fmla="*/ 255100 h 255100"/>
                  <a:gd name="connsiteX32" fmla="*/ 461 w 137275"/>
                  <a:gd name="connsiteY32" fmla="*/ 251412 h 255100"/>
                  <a:gd name="connsiteX33" fmla="*/ 1643 w 137275"/>
                  <a:gd name="connsiteY33" fmla="*/ 246830 h 255100"/>
                  <a:gd name="connsiteX34" fmla="*/ 2593 w 137275"/>
                  <a:gd name="connsiteY34" fmla="*/ 243142 h 255100"/>
                  <a:gd name="connsiteX35" fmla="*/ 2709 w 137275"/>
                  <a:gd name="connsiteY35" fmla="*/ 242710 h 255100"/>
                  <a:gd name="connsiteX36" fmla="*/ 3055 w 137275"/>
                  <a:gd name="connsiteY36" fmla="*/ 240088 h 255100"/>
                  <a:gd name="connsiteX37" fmla="*/ 3055 w 137275"/>
                  <a:gd name="connsiteY37" fmla="*/ 239828 h 255100"/>
                  <a:gd name="connsiteX38" fmla="*/ 3055 w 137275"/>
                  <a:gd name="connsiteY38" fmla="*/ 239338 h 255100"/>
                  <a:gd name="connsiteX39" fmla="*/ 3861 w 137275"/>
                  <a:gd name="connsiteY39" fmla="*/ 237120 h 255100"/>
                  <a:gd name="connsiteX40" fmla="*/ 3890 w 137275"/>
                  <a:gd name="connsiteY40" fmla="*/ 237091 h 255100"/>
                  <a:gd name="connsiteX41" fmla="*/ 5907 w 137275"/>
                  <a:gd name="connsiteY41" fmla="*/ 235362 h 255100"/>
                  <a:gd name="connsiteX42" fmla="*/ 6541 w 137275"/>
                  <a:gd name="connsiteY42" fmla="*/ 234901 h 255100"/>
                  <a:gd name="connsiteX43" fmla="*/ 8126 w 137275"/>
                  <a:gd name="connsiteY43" fmla="*/ 234065 h 255100"/>
                  <a:gd name="connsiteX44" fmla="*/ 10460 w 137275"/>
                  <a:gd name="connsiteY44" fmla="*/ 232941 h 255100"/>
                  <a:gd name="connsiteX45" fmla="*/ 12419 w 137275"/>
                  <a:gd name="connsiteY45" fmla="*/ 232192 h 255100"/>
                  <a:gd name="connsiteX46" fmla="*/ 15070 w 137275"/>
                  <a:gd name="connsiteY46" fmla="*/ 231241 h 255100"/>
                  <a:gd name="connsiteX47" fmla="*/ 17635 w 137275"/>
                  <a:gd name="connsiteY47" fmla="*/ 230435 h 255100"/>
                  <a:gd name="connsiteX48" fmla="*/ 19450 w 137275"/>
                  <a:gd name="connsiteY48" fmla="*/ 229887 h 255100"/>
                  <a:gd name="connsiteX49" fmla="*/ 22332 w 137275"/>
                  <a:gd name="connsiteY49" fmla="*/ 229080 h 255100"/>
                  <a:gd name="connsiteX50" fmla="*/ 23946 w 137275"/>
                  <a:gd name="connsiteY50" fmla="*/ 228648 h 255100"/>
                  <a:gd name="connsiteX51" fmla="*/ 27461 w 137275"/>
                  <a:gd name="connsiteY51" fmla="*/ 227726 h 255100"/>
                  <a:gd name="connsiteX52" fmla="*/ 30602 w 137275"/>
                  <a:gd name="connsiteY52" fmla="*/ 226833 h 255100"/>
                  <a:gd name="connsiteX53" fmla="*/ 31092 w 137275"/>
                  <a:gd name="connsiteY53" fmla="*/ 226689 h 255100"/>
                  <a:gd name="connsiteX54" fmla="*/ 32071 w 137275"/>
                  <a:gd name="connsiteY54" fmla="*/ 226372 h 255100"/>
                  <a:gd name="connsiteX55" fmla="*/ 32648 w 137275"/>
                  <a:gd name="connsiteY55" fmla="*/ 226199 h 255100"/>
                  <a:gd name="connsiteX56" fmla="*/ 34261 w 137275"/>
                  <a:gd name="connsiteY56" fmla="*/ 225680 h 255100"/>
                  <a:gd name="connsiteX57" fmla="*/ 35731 w 137275"/>
                  <a:gd name="connsiteY57" fmla="*/ 225190 h 255100"/>
                  <a:gd name="connsiteX58" fmla="*/ 37229 w 137275"/>
                  <a:gd name="connsiteY58" fmla="*/ 224700 h 255100"/>
                  <a:gd name="connsiteX59" fmla="*/ 39131 w 137275"/>
                  <a:gd name="connsiteY59" fmla="*/ 224066 h 255100"/>
                  <a:gd name="connsiteX60" fmla="*/ 41119 w 137275"/>
                  <a:gd name="connsiteY60" fmla="*/ 223404 h 255100"/>
                  <a:gd name="connsiteX61" fmla="*/ 43425 w 137275"/>
                  <a:gd name="connsiteY61" fmla="*/ 222626 h 255100"/>
                  <a:gd name="connsiteX62" fmla="*/ 45701 w 137275"/>
                  <a:gd name="connsiteY62" fmla="*/ 221848 h 255100"/>
                  <a:gd name="connsiteX63" fmla="*/ 48064 w 137275"/>
                  <a:gd name="connsiteY63" fmla="*/ 221041 h 255100"/>
                  <a:gd name="connsiteX64" fmla="*/ 50600 w 137275"/>
                  <a:gd name="connsiteY64" fmla="*/ 220176 h 255100"/>
                  <a:gd name="connsiteX65" fmla="*/ 53193 w 137275"/>
                  <a:gd name="connsiteY65" fmla="*/ 219283 h 255100"/>
                  <a:gd name="connsiteX66" fmla="*/ 55844 w 137275"/>
                  <a:gd name="connsiteY66" fmla="*/ 218361 h 255100"/>
                  <a:gd name="connsiteX67" fmla="*/ 58696 w 137275"/>
                  <a:gd name="connsiteY67" fmla="*/ 217381 h 255100"/>
                  <a:gd name="connsiteX68" fmla="*/ 60944 w 137275"/>
                  <a:gd name="connsiteY68" fmla="*/ 216603 h 255100"/>
                  <a:gd name="connsiteX69" fmla="*/ 64344 w 137275"/>
                  <a:gd name="connsiteY69" fmla="*/ 215393 h 255100"/>
                  <a:gd name="connsiteX70" fmla="*/ 66966 w 137275"/>
                  <a:gd name="connsiteY70" fmla="*/ 214442 h 255100"/>
                  <a:gd name="connsiteX71" fmla="*/ 69819 w 137275"/>
                  <a:gd name="connsiteY71" fmla="*/ 213405 h 255100"/>
                  <a:gd name="connsiteX72" fmla="*/ 72874 w 137275"/>
                  <a:gd name="connsiteY72" fmla="*/ 212281 h 255100"/>
                  <a:gd name="connsiteX73" fmla="*/ 75438 w 137275"/>
                  <a:gd name="connsiteY73" fmla="*/ 211330 h 255100"/>
                  <a:gd name="connsiteX74" fmla="*/ 78147 w 137275"/>
                  <a:gd name="connsiteY74" fmla="*/ 210322 h 255100"/>
                  <a:gd name="connsiteX75" fmla="*/ 80884 w 137275"/>
                  <a:gd name="connsiteY75" fmla="*/ 209284 h 255100"/>
                  <a:gd name="connsiteX76" fmla="*/ 83333 w 137275"/>
                  <a:gd name="connsiteY76" fmla="*/ 208333 h 255100"/>
                  <a:gd name="connsiteX77" fmla="*/ 85927 w 137275"/>
                  <a:gd name="connsiteY77" fmla="*/ 207325 h 255100"/>
                  <a:gd name="connsiteX78" fmla="*/ 88607 w 137275"/>
                  <a:gd name="connsiteY78" fmla="*/ 206259 h 255100"/>
                  <a:gd name="connsiteX79" fmla="*/ 90595 w 137275"/>
                  <a:gd name="connsiteY79" fmla="*/ 205452 h 255100"/>
                  <a:gd name="connsiteX80" fmla="*/ 92929 w 137275"/>
                  <a:gd name="connsiteY80" fmla="*/ 204472 h 255100"/>
                  <a:gd name="connsiteX81" fmla="*/ 94773 w 137275"/>
                  <a:gd name="connsiteY81" fmla="*/ 203694 h 255100"/>
                  <a:gd name="connsiteX82" fmla="*/ 96790 w 137275"/>
                  <a:gd name="connsiteY82" fmla="*/ 202772 h 255100"/>
                  <a:gd name="connsiteX83" fmla="*/ 98231 w 137275"/>
                  <a:gd name="connsiteY83" fmla="*/ 202109 h 255100"/>
                  <a:gd name="connsiteX84" fmla="*/ 100939 w 137275"/>
                  <a:gd name="connsiteY84" fmla="*/ 200726 h 255100"/>
                  <a:gd name="connsiteX85" fmla="*/ 113301 w 137275"/>
                  <a:gd name="connsiteY85" fmla="*/ 193580 h 255100"/>
                  <a:gd name="connsiteX86" fmla="*/ 113676 w 137275"/>
                  <a:gd name="connsiteY86" fmla="*/ 193378 h 255100"/>
                  <a:gd name="connsiteX87" fmla="*/ 114137 w 137275"/>
                  <a:gd name="connsiteY87" fmla="*/ 193090 h 255100"/>
                  <a:gd name="connsiteX88" fmla="*/ 119007 w 137275"/>
                  <a:gd name="connsiteY88" fmla="*/ 190065 h 255100"/>
                  <a:gd name="connsiteX89" fmla="*/ 119814 w 137275"/>
                  <a:gd name="connsiteY89" fmla="*/ 189546 h 255100"/>
                  <a:gd name="connsiteX90" fmla="*/ 123387 w 137275"/>
                  <a:gd name="connsiteY90" fmla="*/ 187212 h 255100"/>
                  <a:gd name="connsiteX91" fmla="*/ 124625 w 137275"/>
                  <a:gd name="connsiteY91" fmla="*/ 186376 h 255100"/>
                  <a:gd name="connsiteX92" fmla="*/ 127103 w 137275"/>
                  <a:gd name="connsiteY92" fmla="*/ 184676 h 255100"/>
                  <a:gd name="connsiteX93" fmla="*/ 128083 w 137275"/>
                  <a:gd name="connsiteY93" fmla="*/ 183985 h 255100"/>
                  <a:gd name="connsiteX94" fmla="*/ 130446 w 137275"/>
                  <a:gd name="connsiteY94" fmla="*/ 182169 h 255100"/>
                  <a:gd name="connsiteX95" fmla="*/ 130734 w 137275"/>
                  <a:gd name="connsiteY95" fmla="*/ 181910 h 255100"/>
                  <a:gd name="connsiteX96" fmla="*/ 132118 w 137275"/>
                  <a:gd name="connsiteY96" fmla="*/ 180383 h 255100"/>
                  <a:gd name="connsiteX97" fmla="*/ 132348 w 137275"/>
                  <a:gd name="connsiteY97" fmla="*/ 180037 h 255100"/>
                  <a:gd name="connsiteX98" fmla="*/ 132838 w 137275"/>
                  <a:gd name="connsiteY98" fmla="*/ 179288 h 255100"/>
                  <a:gd name="connsiteX99" fmla="*/ 133731 w 137275"/>
                  <a:gd name="connsiteY99" fmla="*/ 177933 h 255100"/>
                  <a:gd name="connsiteX100" fmla="*/ 134221 w 137275"/>
                  <a:gd name="connsiteY100" fmla="*/ 176867 h 255100"/>
                  <a:gd name="connsiteX101" fmla="*/ 134826 w 137275"/>
                  <a:gd name="connsiteY101" fmla="*/ 175542 h 255100"/>
                  <a:gd name="connsiteX102" fmla="*/ 135258 w 137275"/>
                  <a:gd name="connsiteY102" fmla="*/ 174591 h 255100"/>
                  <a:gd name="connsiteX103" fmla="*/ 135950 w 137275"/>
                  <a:gd name="connsiteY103" fmla="*/ 172199 h 255100"/>
                  <a:gd name="connsiteX104" fmla="*/ 136296 w 137275"/>
                  <a:gd name="connsiteY104" fmla="*/ 170960 h 255100"/>
                  <a:gd name="connsiteX105" fmla="*/ 136411 w 137275"/>
                  <a:gd name="connsiteY105" fmla="*/ 170557 h 255100"/>
                  <a:gd name="connsiteX106" fmla="*/ 136930 w 137275"/>
                  <a:gd name="connsiteY106" fmla="*/ 165975 h 255100"/>
                  <a:gd name="connsiteX107" fmla="*/ 136930 w 137275"/>
                  <a:gd name="connsiteY107" fmla="*/ 165226 h 255100"/>
                  <a:gd name="connsiteX108" fmla="*/ 137275 w 137275"/>
                  <a:gd name="connsiteY108" fmla="*/ 45586 h 255100"/>
                  <a:gd name="connsiteX109" fmla="*/ 136641 w 137275"/>
                  <a:gd name="connsiteY109" fmla="*/ 51320 h 255100"/>
                  <a:gd name="connsiteX110" fmla="*/ 136296 w 137275"/>
                  <a:gd name="connsiteY110" fmla="*/ 52559 h 255100"/>
                  <a:gd name="connsiteX111" fmla="*/ 135172 w 137275"/>
                  <a:gd name="connsiteY111" fmla="*/ 55901 h 255100"/>
                  <a:gd name="connsiteX112" fmla="*/ 134567 w 137275"/>
                  <a:gd name="connsiteY112" fmla="*/ 57227 h 255100"/>
                  <a:gd name="connsiteX113" fmla="*/ 133155 w 137275"/>
                  <a:gd name="connsiteY113" fmla="*/ 59647 h 255100"/>
                  <a:gd name="connsiteX114" fmla="*/ 132809 w 137275"/>
                  <a:gd name="connsiteY114" fmla="*/ 60166 h 255100"/>
                  <a:gd name="connsiteX115" fmla="*/ 132982 w 137275"/>
                  <a:gd name="connsiteY115" fmla="*/ 0 h 255100"/>
                  <a:gd name="connsiteX116" fmla="*/ 132867 w 137275"/>
                  <a:gd name="connsiteY116" fmla="*/ 922 h 255100"/>
                  <a:gd name="connsiteX117" fmla="*/ 132175 w 137275"/>
                  <a:gd name="connsiteY117" fmla="*/ 3544 h 255100"/>
                  <a:gd name="connsiteX118" fmla="*/ 131973 w 137275"/>
                  <a:gd name="connsiteY118" fmla="*/ 4409 h 255100"/>
                  <a:gd name="connsiteX119" fmla="*/ 131743 w 137275"/>
                  <a:gd name="connsiteY119" fmla="*/ 5417 h 255100"/>
                  <a:gd name="connsiteX120" fmla="*/ 131570 w 137275"/>
                  <a:gd name="connsiteY120" fmla="*/ 6483 h 255100"/>
                  <a:gd name="connsiteX121" fmla="*/ 130994 w 137275"/>
                  <a:gd name="connsiteY121" fmla="*/ 9970 h 255100"/>
                  <a:gd name="connsiteX122" fmla="*/ 130705 w 137275"/>
                  <a:gd name="connsiteY122" fmla="*/ 12160 h 255100"/>
                  <a:gd name="connsiteX123" fmla="*/ 130388 w 137275"/>
                  <a:gd name="connsiteY123" fmla="*/ 16108 h 255100"/>
                  <a:gd name="connsiteX124" fmla="*/ 130245 w 137275"/>
                  <a:gd name="connsiteY124" fmla="*/ 17779 h 255100"/>
                  <a:gd name="connsiteX125" fmla="*/ 130216 w 137275"/>
                  <a:gd name="connsiteY125" fmla="*/ 19076 h 255100"/>
                  <a:gd name="connsiteX126" fmla="*/ 130100 w 137275"/>
                  <a:gd name="connsiteY126" fmla="*/ 63019 h 255100"/>
                  <a:gd name="connsiteX127" fmla="*/ 128400 w 137275"/>
                  <a:gd name="connsiteY127" fmla="*/ 64344 h 255100"/>
                  <a:gd name="connsiteX128" fmla="*/ 127421 w 137275"/>
                  <a:gd name="connsiteY128" fmla="*/ 65036 h 255100"/>
                  <a:gd name="connsiteX129" fmla="*/ 124942 w 137275"/>
                  <a:gd name="connsiteY129" fmla="*/ 66736 h 255100"/>
                  <a:gd name="connsiteX130" fmla="*/ 123732 w 137275"/>
                  <a:gd name="connsiteY130" fmla="*/ 67572 h 255100"/>
                  <a:gd name="connsiteX131" fmla="*/ 120159 w 137275"/>
                  <a:gd name="connsiteY131" fmla="*/ 69906 h 255100"/>
                  <a:gd name="connsiteX132" fmla="*/ 119352 w 137275"/>
                  <a:gd name="connsiteY132" fmla="*/ 70424 h 255100"/>
                  <a:gd name="connsiteX133" fmla="*/ 114482 w 137275"/>
                  <a:gd name="connsiteY133" fmla="*/ 73450 h 255100"/>
                  <a:gd name="connsiteX134" fmla="*/ 113647 w 137275"/>
                  <a:gd name="connsiteY134" fmla="*/ 73940 h 255100"/>
                  <a:gd name="connsiteX135" fmla="*/ 101285 w 137275"/>
                  <a:gd name="connsiteY135" fmla="*/ 81057 h 255100"/>
                  <a:gd name="connsiteX136" fmla="*/ 98548 w 137275"/>
                  <a:gd name="connsiteY136" fmla="*/ 82440 h 255100"/>
                  <a:gd name="connsiteX137" fmla="*/ 97453 w 137275"/>
                  <a:gd name="connsiteY137" fmla="*/ 82930 h 255100"/>
                  <a:gd name="connsiteX138" fmla="*/ 95032 w 137275"/>
                  <a:gd name="connsiteY138" fmla="*/ 84025 h 255100"/>
                  <a:gd name="connsiteX139" fmla="*/ 93678 w 137275"/>
                  <a:gd name="connsiteY139" fmla="*/ 84601 h 255100"/>
                  <a:gd name="connsiteX140" fmla="*/ 90912 w 137275"/>
                  <a:gd name="connsiteY140" fmla="*/ 85754 h 255100"/>
                  <a:gd name="connsiteX141" fmla="*/ 88780 w 137275"/>
                  <a:gd name="connsiteY141" fmla="*/ 86618 h 255100"/>
                  <a:gd name="connsiteX142" fmla="*/ 86244 w 137275"/>
                  <a:gd name="connsiteY142" fmla="*/ 87627 h 255100"/>
                  <a:gd name="connsiteX143" fmla="*/ 83679 w 137275"/>
                  <a:gd name="connsiteY143" fmla="*/ 88607 h 255100"/>
                  <a:gd name="connsiteX144" fmla="*/ 81172 w 137275"/>
                  <a:gd name="connsiteY144" fmla="*/ 89586 h 255100"/>
                  <a:gd name="connsiteX145" fmla="*/ 78637 w 137275"/>
                  <a:gd name="connsiteY145" fmla="*/ 90537 h 255100"/>
                  <a:gd name="connsiteX146" fmla="*/ 75669 w 137275"/>
                  <a:gd name="connsiteY146" fmla="*/ 91632 h 255100"/>
                  <a:gd name="connsiteX147" fmla="*/ 73565 w 137275"/>
                  <a:gd name="connsiteY147" fmla="*/ 92410 h 255100"/>
                  <a:gd name="connsiteX148" fmla="*/ 70136 w 137275"/>
                  <a:gd name="connsiteY148" fmla="*/ 93678 h 255100"/>
                  <a:gd name="connsiteX149" fmla="*/ 67514 w 137275"/>
                  <a:gd name="connsiteY149" fmla="*/ 94629 h 255100"/>
                  <a:gd name="connsiteX150" fmla="*/ 64575 w 137275"/>
                  <a:gd name="connsiteY150" fmla="*/ 95695 h 255100"/>
                  <a:gd name="connsiteX151" fmla="*/ 62068 w 137275"/>
                  <a:gd name="connsiteY151" fmla="*/ 96588 h 255100"/>
                  <a:gd name="connsiteX152" fmla="*/ 58869 w 137275"/>
                  <a:gd name="connsiteY152" fmla="*/ 97712 h 255100"/>
                  <a:gd name="connsiteX153" fmla="*/ 56420 w 137275"/>
                  <a:gd name="connsiteY153" fmla="*/ 98548 h 255100"/>
                  <a:gd name="connsiteX154" fmla="*/ 53625 w 137275"/>
                  <a:gd name="connsiteY154" fmla="*/ 99527 h 255100"/>
                  <a:gd name="connsiteX155" fmla="*/ 51205 w 137275"/>
                  <a:gd name="connsiteY155" fmla="*/ 100363 h 255100"/>
                  <a:gd name="connsiteX156" fmla="*/ 48208 w 137275"/>
                  <a:gd name="connsiteY156" fmla="*/ 101400 h 255100"/>
                  <a:gd name="connsiteX157" fmla="*/ 46796 w 137275"/>
                  <a:gd name="connsiteY157" fmla="*/ 101890 h 255100"/>
                  <a:gd name="connsiteX158" fmla="*/ 43568 w 137275"/>
                  <a:gd name="connsiteY158" fmla="*/ 102985 h 255100"/>
                  <a:gd name="connsiteX159" fmla="*/ 41753 w 137275"/>
                  <a:gd name="connsiteY159" fmla="*/ 103590 h 255100"/>
                  <a:gd name="connsiteX160" fmla="*/ 39535 w 137275"/>
                  <a:gd name="connsiteY160" fmla="*/ 104340 h 255100"/>
                  <a:gd name="connsiteX161" fmla="*/ 37200 w 137275"/>
                  <a:gd name="connsiteY161" fmla="*/ 105118 h 255100"/>
                  <a:gd name="connsiteX162" fmla="*/ 36163 w 137275"/>
                  <a:gd name="connsiteY162" fmla="*/ 105463 h 255100"/>
                  <a:gd name="connsiteX163" fmla="*/ 34405 w 137275"/>
                  <a:gd name="connsiteY163" fmla="*/ 106040 h 255100"/>
                  <a:gd name="connsiteX164" fmla="*/ 32936 w 137275"/>
                  <a:gd name="connsiteY164" fmla="*/ 106530 h 25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37275" h="255100">
                    <a:moveTo>
                      <a:pt x="32936" y="106530"/>
                    </a:moveTo>
                    <a:cubicBezTo>
                      <a:pt x="32648" y="106616"/>
                      <a:pt x="32417" y="106702"/>
                      <a:pt x="32158" y="106789"/>
                    </a:cubicBezTo>
                    <a:cubicBezTo>
                      <a:pt x="31668" y="106962"/>
                      <a:pt x="31149" y="107106"/>
                      <a:pt x="30832" y="107221"/>
                    </a:cubicBezTo>
                    <a:cubicBezTo>
                      <a:pt x="29968" y="107480"/>
                      <a:pt x="28902" y="107797"/>
                      <a:pt x="27691" y="108114"/>
                    </a:cubicBezTo>
                    <a:cubicBezTo>
                      <a:pt x="26596" y="108402"/>
                      <a:pt x="25415" y="108720"/>
                      <a:pt x="24147" y="109065"/>
                    </a:cubicBezTo>
                    <a:cubicBezTo>
                      <a:pt x="23629" y="109209"/>
                      <a:pt x="23110" y="109353"/>
                      <a:pt x="22591" y="109497"/>
                    </a:cubicBezTo>
                    <a:cubicBezTo>
                      <a:pt x="21640" y="109757"/>
                      <a:pt x="20689" y="110016"/>
                      <a:pt x="19710" y="110304"/>
                    </a:cubicBezTo>
                    <a:cubicBezTo>
                      <a:pt x="19076" y="110477"/>
                      <a:pt x="18471" y="110679"/>
                      <a:pt x="17837" y="110852"/>
                    </a:cubicBezTo>
                    <a:cubicBezTo>
                      <a:pt x="17174" y="111054"/>
                      <a:pt x="16540" y="111226"/>
                      <a:pt x="15906" y="111428"/>
                    </a:cubicBezTo>
                    <a:cubicBezTo>
                      <a:pt x="15704" y="111486"/>
                      <a:pt x="15531" y="111572"/>
                      <a:pt x="15330" y="111630"/>
                    </a:cubicBezTo>
                    <a:cubicBezTo>
                      <a:pt x="14408" y="111947"/>
                      <a:pt x="13543" y="112264"/>
                      <a:pt x="12679" y="112581"/>
                    </a:cubicBezTo>
                    <a:cubicBezTo>
                      <a:pt x="12016" y="112840"/>
                      <a:pt x="11353" y="113071"/>
                      <a:pt x="10719" y="113330"/>
                    </a:cubicBezTo>
                    <a:cubicBezTo>
                      <a:pt x="9855" y="113704"/>
                      <a:pt x="9135" y="114079"/>
                      <a:pt x="8385" y="114454"/>
                    </a:cubicBezTo>
                    <a:cubicBezTo>
                      <a:pt x="7953" y="114684"/>
                      <a:pt x="7435" y="114857"/>
                      <a:pt x="7060" y="115088"/>
                    </a:cubicBezTo>
                    <a:cubicBezTo>
                      <a:pt x="6973" y="115145"/>
                      <a:pt x="6916" y="115203"/>
                      <a:pt x="6829" y="115261"/>
                    </a:cubicBezTo>
                    <a:cubicBezTo>
                      <a:pt x="6599" y="115405"/>
                      <a:pt x="6426" y="115578"/>
                      <a:pt x="6195" y="115722"/>
                    </a:cubicBezTo>
                    <a:cubicBezTo>
                      <a:pt x="5792" y="116010"/>
                      <a:pt x="5331" y="116298"/>
                      <a:pt x="4985" y="116586"/>
                    </a:cubicBezTo>
                    <a:cubicBezTo>
                      <a:pt x="4697" y="116845"/>
                      <a:pt x="4438" y="117105"/>
                      <a:pt x="4236" y="117393"/>
                    </a:cubicBezTo>
                    <a:cubicBezTo>
                      <a:pt x="4207" y="117422"/>
                      <a:pt x="4207" y="117422"/>
                      <a:pt x="4207" y="117450"/>
                    </a:cubicBezTo>
                    <a:cubicBezTo>
                      <a:pt x="4207" y="117450"/>
                      <a:pt x="4178" y="117479"/>
                      <a:pt x="4178" y="117479"/>
                    </a:cubicBezTo>
                    <a:cubicBezTo>
                      <a:pt x="4034" y="117652"/>
                      <a:pt x="3919" y="117854"/>
                      <a:pt x="3804" y="118027"/>
                    </a:cubicBezTo>
                    <a:cubicBezTo>
                      <a:pt x="3717" y="118200"/>
                      <a:pt x="3631" y="118373"/>
                      <a:pt x="3544" y="118545"/>
                    </a:cubicBezTo>
                    <a:cubicBezTo>
                      <a:pt x="3487" y="118718"/>
                      <a:pt x="3429" y="118891"/>
                      <a:pt x="3400" y="119064"/>
                    </a:cubicBezTo>
                    <a:cubicBezTo>
                      <a:pt x="3371" y="119237"/>
                      <a:pt x="3343" y="119381"/>
                      <a:pt x="3343" y="119554"/>
                    </a:cubicBezTo>
                    <a:lnTo>
                      <a:pt x="3343" y="120303"/>
                    </a:lnTo>
                    <a:cubicBezTo>
                      <a:pt x="3343" y="121312"/>
                      <a:pt x="3141" y="122378"/>
                      <a:pt x="2910" y="123502"/>
                    </a:cubicBezTo>
                    <a:cubicBezTo>
                      <a:pt x="2651" y="124683"/>
                      <a:pt x="2305" y="125922"/>
                      <a:pt x="1960" y="127190"/>
                    </a:cubicBezTo>
                    <a:cubicBezTo>
                      <a:pt x="1527" y="128717"/>
                      <a:pt x="1095" y="130273"/>
                      <a:pt x="778" y="131772"/>
                    </a:cubicBezTo>
                    <a:cubicBezTo>
                      <a:pt x="749" y="131858"/>
                      <a:pt x="720" y="131944"/>
                      <a:pt x="720" y="132060"/>
                    </a:cubicBezTo>
                    <a:cubicBezTo>
                      <a:pt x="519" y="133097"/>
                      <a:pt x="375" y="134134"/>
                      <a:pt x="346" y="135114"/>
                    </a:cubicBezTo>
                    <a:cubicBezTo>
                      <a:pt x="346" y="135229"/>
                      <a:pt x="346" y="135345"/>
                      <a:pt x="346" y="135460"/>
                    </a:cubicBezTo>
                    <a:lnTo>
                      <a:pt x="0" y="255100"/>
                    </a:lnTo>
                    <a:cubicBezTo>
                      <a:pt x="0" y="253919"/>
                      <a:pt x="202" y="252680"/>
                      <a:pt x="461" y="251412"/>
                    </a:cubicBezTo>
                    <a:cubicBezTo>
                      <a:pt x="778" y="249885"/>
                      <a:pt x="1210" y="248358"/>
                      <a:pt x="1643" y="246830"/>
                    </a:cubicBezTo>
                    <a:cubicBezTo>
                      <a:pt x="2017" y="245563"/>
                      <a:pt x="2334" y="244323"/>
                      <a:pt x="2593" y="243142"/>
                    </a:cubicBezTo>
                    <a:cubicBezTo>
                      <a:pt x="2622" y="242998"/>
                      <a:pt x="2680" y="242854"/>
                      <a:pt x="2709" y="242710"/>
                    </a:cubicBezTo>
                    <a:cubicBezTo>
                      <a:pt x="2882" y="241788"/>
                      <a:pt x="3026" y="240894"/>
                      <a:pt x="3055" y="240088"/>
                    </a:cubicBezTo>
                    <a:cubicBezTo>
                      <a:pt x="3055" y="240001"/>
                      <a:pt x="3055" y="239915"/>
                      <a:pt x="3055" y="239828"/>
                    </a:cubicBezTo>
                    <a:lnTo>
                      <a:pt x="3055" y="239338"/>
                    </a:lnTo>
                    <a:cubicBezTo>
                      <a:pt x="3026" y="238560"/>
                      <a:pt x="3314" y="237811"/>
                      <a:pt x="3861" y="237120"/>
                    </a:cubicBezTo>
                    <a:cubicBezTo>
                      <a:pt x="3861" y="237120"/>
                      <a:pt x="3890" y="237091"/>
                      <a:pt x="3890" y="237091"/>
                    </a:cubicBezTo>
                    <a:cubicBezTo>
                      <a:pt x="4351" y="236486"/>
                      <a:pt x="5100" y="235909"/>
                      <a:pt x="5907" y="235362"/>
                    </a:cubicBezTo>
                    <a:cubicBezTo>
                      <a:pt x="6138" y="235218"/>
                      <a:pt x="6311" y="235045"/>
                      <a:pt x="6541" y="234901"/>
                    </a:cubicBezTo>
                    <a:cubicBezTo>
                      <a:pt x="7002" y="234613"/>
                      <a:pt x="7578" y="234353"/>
                      <a:pt x="8126" y="234065"/>
                    </a:cubicBezTo>
                    <a:cubicBezTo>
                      <a:pt x="8875" y="233691"/>
                      <a:pt x="9596" y="233287"/>
                      <a:pt x="10460" y="232941"/>
                    </a:cubicBezTo>
                    <a:cubicBezTo>
                      <a:pt x="11094" y="232682"/>
                      <a:pt x="11757" y="232423"/>
                      <a:pt x="12419" y="232192"/>
                    </a:cubicBezTo>
                    <a:cubicBezTo>
                      <a:pt x="13284" y="231875"/>
                      <a:pt x="14148" y="231530"/>
                      <a:pt x="15070" y="231241"/>
                    </a:cubicBezTo>
                    <a:cubicBezTo>
                      <a:pt x="15906" y="230953"/>
                      <a:pt x="16771" y="230694"/>
                      <a:pt x="17635" y="230435"/>
                    </a:cubicBezTo>
                    <a:cubicBezTo>
                      <a:pt x="18240" y="230262"/>
                      <a:pt x="18845" y="230060"/>
                      <a:pt x="19450" y="229887"/>
                    </a:cubicBezTo>
                    <a:cubicBezTo>
                      <a:pt x="20430" y="229599"/>
                      <a:pt x="21381" y="229340"/>
                      <a:pt x="22332" y="229080"/>
                    </a:cubicBezTo>
                    <a:cubicBezTo>
                      <a:pt x="22879" y="228936"/>
                      <a:pt x="23427" y="228792"/>
                      <a:pt x="23946" y="228648"/>
                    </a:cubicBezTo>
                    <a:cubicBezTo>
                      <a:pt x="25184" y="228331"/>
                      <a:pt x="26395" y="228014"/>
                      <a:pt x="27461" y="227726"/>
                    </a:cubicBezTo>
                    <a:cubicBezTo>
                      <a:pt x="28671" y="227409"/>
                      <a:pt x="29737" y="227092"/>
                      <a:pt x="30602" y="226833"/>
                    </a:cubicBezTo>
                    <a:cubicBezTo>
                      <a:pt x="30746" y="226775"/>
                      <a:pt x="30919" y="226746"/>
                      <a:pt x="31092" y="226689"/>
                    </a:cubicBezTo>
                    <a:cubicBezTo>
                      <a:pt x="31351" y="226602"/>
                      <a:pt x="31754" y="226487"/>
                      <a:pt x="32071" y="226372"/>
                    </a:cubicBezTo>
                    <a:cubicBezTo>
                      <a:pt x="32273" y="226314"/>
                      <a:pt x="32417" y="226256"/>
                      <a:pt x="32648" y="226199"/>
                    </a:cubicBezTo>
                    <a:cubicBezTo>
                      <a:pt x="33137" y="226055"/>
                      <a:pt x="33685" y="225853"/>
                      <a:pt x="34261" y="225680"/>
                    </a:cubicBezTo>
                    <a:cubicBezTo>
                      <a:pt x="34722" y="225536"/>
                      <a:pt x="35184" y="225363"/>
                      <a:pt x="35731" y="225190"/>
                    </a:cubicBezTo>
                    <a:cubicBezTo>
                      <a:pt x="36192" y="225046"/>
                      <a:pt x="36710" y="224873"/>
                      <a:pt x="37229" y="224700"/>
                    </a:cubicBezTo>
                    <a:cubicBezTo>
                      <a:pt x="37863" y="224499"/>
                      <a:pt x="38440" y="224297"/>
                      <a:pt x="39131" y="224066"/>
                    </a:cubicBezTo>
                    <a:cubicBezTo>
                      <a:pt x="39765" y="223865"/>
                      <a:pt x="40457" y="223634"/>
                      <a:pt x="41119" y="223404"/>
                    </a:cubicBezTo>
                    <a:cubicBezTo>
                      <a:pt x="41868" y="223144"/>
                      <a:pt x="42618" y="222885"/>
                      <a:pt x="43425" y="222626"/>
                    </a:cubicBezTo>
                    <a:cubicBezTo>
                      <a:pt x="44145" y="222366"/>
                      <a:pt x="44923" y="222107"/>
                      <a:pt x="45701" y="221848"/>
                    </a:cubicBezTo>
                    <a:cubicBezTo>
                      <a:pt x="46479" y="221588"/>
                      <a:pt x="47228" y="221329"/>
                      <a:pt x="48064" y="221041"/>
                    </a:cubicBezTo>
                    <a:cubicBezTo>
                      <a:pt x="48900" y="220753"/>
                      <a:pt x="49764" y="220465"/>
                      <a:pt x="50600" y="220176"/>
                    </a:cubicBezTo>
                    <a:cubicBezTo>
                      <a:pt x="51464" y="219888"/>
                      <a:pt x="52300" y="219600"/>
                      <a:pt x="53193" y="219283"/>
                    </a:cubicBezTo>
                    <a:cubicBezTo>
                      <a:pt x="54057" y="218995"/>
                      <a:pt x="54951" y="218678"/>
                      <a:pt x="55844" y="218361"/>
                    </a:cubicBezTo>
                    <a:cubicBezTo>
                      <a:pt x="56795" y="218044"/>
                      <a:pt x="57717" y="217698"/>
                      <a:pt x="58696" y="217381"/>
                    </a:cubicBezTo>
                    <a:cubicBezTo>
                      <a:pt x="59446" y="217122"/>
                      <a:pt x="60195" y="216863"/>
                      <a:pt x="60944" y="216603"/>
                    </a:cubicBezTo>
                    <a:cubicBezTo>
                      <a:pt x="62068" y="216200"/>
                      <a:pt x="63192" y="215825"/>
                      <a:pt x="64344" y="215393"/>
                    </a:cubicBezTo>
                    <a:cubicBezTo>
                      <a:pt x="65209" y="215076"/>
                      <a:pt x="66073" y="214759"/>
                      <a:pt x="66966" y="214442"/>
                    </a:cubicBezTo>
                    <a:cubicBezTo>
                      <a:pt x="67917" y="214096"/>
                      <a:pt x="68868" y="213751"/>
                      <a:pt x="69819" y="213405"/>
                    </a:cubicBezTo>
                    <a:cubicBezTo>
                      <a:pt x="70857" y="213030"/>
                      <a:pt x="71836" y="212656"/>
                      <a:pt x="72874" y="212281"/>
                    </a:cubicBezTo>
                    <a:cubicBezTo>
                      <a:pt x="73738" y="211964"/>
                      <a:pt x="74602" y="211647"/>
                      <a:pt x="75438" y="211330"/>
                    </a:cubicBezTo>
                    <a:cubicBezTo>
                      <a:pt x="76360" y="210984"/>
                      <a:pt x="77225" y="210667"/>
                      <a:pt x="78147" y="210322"/>
                    </a:cubicBezTo>
                    <a:cubicBezTo>
                      <a:pt x="79069" y="209976"/>
                      <a:pt x="79991" y="209630"/>
                      <a:pt x="80884" y="209284"/>
                    </a:cubicBezTo>
                    <a:cubicBezTo>
                      <a:pt x="81720" y="208967"/>
                      <a:pt x="82527" y="208650"/>
                      <a:pt x="83333" y="208333"/>
                    </a:cubicBezTo>
                    <a:cubicBezTo>
                      <a:pt x="84198" y="207988"/>
                      <a:pt x="85091" y="207671"/>
                      <a:pt x="85927" y="207325"/>
                    </a:cubicBezTo>
                    <a:cubicBezTo>
                      <a:pt x="86849" y="206950"/>
                      <a:pt x="87713" y="206604"/>
                      <a:pt x="88607" y="206259"/>
                    </a:cubicBezTo>
                    <a:cubicBezTo>
                      <a:pt x="89269" y="205999"/>
                      <a:pt x="89961" y="205711"/>
                      <a:pt x="90595" y="205452"/>
                    </a:cubicBezTo>
                    <a:cubicBezTo>
                      <a:pt x="91430" y="205106"/>
                      <a:pt x="92151" y="204789"/>
                      <a:pt x="92929" y="204472"/>
                    </a:cubicBezTo>
                    <a:cubicBezTo>
                      <a:pt x="93534" y="204213"/>
                      <a:pt x="94197" y="203953"/>
                      <a:pt x="94773" y="203694"/>
                    </a:cubicBezTo>
                    <a:cubicBezTo>
                      <a:pt x="95522" y="203377"/>
                      <a:pt x="96127" y="203089"/>
                      <a:pt x="96790" y="202772"/>
                    </a:cubicBezTo>
                    <a:cubicBezTo>
                      <a:pt x="97280" y="202542"/>
                      <a:pt x="97799" y="202311"/>
                      <a:pt x="98231" y="202109"/>
                    </a:cubicBezTo>
                    <a:cubicBezTo>
                      <a:pt x="99268" y="201619"/>
                      <a:pt x="100190" y="201158"/>
                      <a:pt x="100939" y="200726"/>
                    </a:cubicBezTo>
                    <a:cubicBezTo>
                      <a:pt x="105118" y="198450"/>
                      <a:pt x="109354" y="196000"/>
                      <a:pt x="113301" y="193580"/>
                    </a:cubicBezTo>
                    <a:cubicBezTo>
                      <a:pt x="113416" y="193522"/>
                      <a:pt x="113561" y="193436"/>
                      <a:pt x="113676" y="193378"/>
                    </a:cubicBezTo>
                    <a:cubicBezTo>
                      <a:pt x="113849" y="193292"/>
                      <a:pt x="113964" y="193205"/>
                      <a:pt x="114137" y="193090"/>
                    </a:cubicBezTo>
                    <a:cubicBezTo>
                      <a:pt x="115837" y="192053"/>
                      <a:pt x="117479" y="191044"/>
                      <a:pt x="119007" y="190065"/>
                    </a:cubicBezTo>
                    <a:cubicBezTo>
                      <a:pt x="119295" y="189892"/>
                      <a:pt x="119525" y="189719"/>
                      <a:pt x="119814" y="189546"/>
                    </a:cubicBezTo>
                    <a:cubicBezTo>
                      <a:pt x="121081" y="188739"/>
                      <a:pt x="122292" y="187961"/>
                      <a:pt x="123387" y="187212"/>
                    </a:cubicBezTo>
                    <a:cubicBezTo>
                      <a:pt x="123819" y="186924"/>
                      <a:pt x="124193" y="186664"/>
                      <a:pt x="124625" y="186376"/>
                    </a:cubicBezTo>
                    <a:cubicBezTo>
                      <a:pt x="125519" y="185771"/>
                      <a:pt x="126355" y="185195"/>
                      <a:pt x="127103" y="184676"/>
                    </a:cubicBezTo>
                    <a:cubicBezTo>
                      <a:pt x="127421" y="184446"/>
                      <a:pt x="127767" y="184215"/>
                      <a:pt x="128083" y="183985"/>
                    </a:cubicBezTo>
                    <a:cubicBezTo>
                      <a:pt x="129034" y="183293"/>
                      <a:pt x="129870" y="182659"/>
                      <a:pt x="130446" y="182169"/>
                    </a:cubicBezTo>
                    <a:cubicBezTo>
                      <a:pt x="130533" y="182083"/>
                      <a:pt x="130648" y="181996"/>
                      <a:pt x="130734" y="181910"/>
                    </a:cubicBezTo>
                    <a:cubicBezTo>
                      <a:pt x="131167" y="181506"/>
                      <a:pt x="131628" y="181017"/>
                      <a:pt x="132118" y="180383"/>
                    </a:cubicBezTo>
                    <a:cubicBezTo>
                      <a:pt x="132204" y="180296"/>
                      <a:pt x="132262" y="180152"/>
                      <a:pt x="132348" y="180037"/>
                    </a:cubicBezTo>
                    <a:cubicBezTo>
                      <a:pt x="132521" y="179806"/>
                      <a:pt x="132665" y="179547"/>
                      <a:pt x="132838" y="179288"/>
                    </a:cubicBezTo>
                    <a:cubicBezTo>
                      <a:pt x="133126" y="178856"/>
                      <a:pt x="133443" y="178452"/>
                      <a:pt x="133731" y="177933"/>
                    </a:cubicBezTo>
                    <a:cubicBezTo>
                      <a:pt x="133904" y="177616"/>
                      <a:pt x="134048" y="177213"/>
                      <a:pt x="134221" y="176867"/>
                    </a:cubicBezTo>
                    <a:cubicBezTo>
                      <a:pt x="134451" y="176435"/>
                      <a:pt x="134625" y="176032"/>
                      <a:pt x="134826" y="175542"/>
                    </a:cubicBezTo>
                    <a:cubicBezTo>
                      <a:pt x="134970" y="175196"/>
                      <a:pt x="135143" y="174937"/>
                      <a:pt x="135258" y="174591"/>
                    </a:cubicBezTo>
                    <a:cubicBezTo>
                      <a:pt x="135546" y="173870"/>
                      <a:pt x="135720" y="173006"/>
                      <a:pt x="135950" y="172199"/>
                    </a:cubicBezTo>
                    <a:cubicBezTo>
                      <a:pt x="136065" y="171767"/>
                      <a:pt x="136209" y="171421"/>
                      <a:pt x="136296" y="170960"/>
                    </a:cubicBezTo>
                    <a:cubicBezTo>
                      <a:pt x="136325" y="170816"/>
                      <a:pt x="136382" y="170701"/>
                      <a:pt x="136411" y="170557"/>
                    </a:cubicBezTo>
                    <a:cubicBezTo>
                      <a:pt x="136699" y="169116"/>
                      <a:pt x="136872" y="167589"/>
                      <a:pt x="136930" y="165975"/>
                    </a:cubicBezTo>
                    <a:cubicBezTo>
                      <a:pt x="136930" y="165716"/>
                      <a:pt x="136930" y="165485"/>
                      <a:pt x="136930" y="165226"/>
                    </a:cubicBezTo>
                    <a:lnTo>
                      <a:pt x="137275" y="45586"/>
                    </a:lnTo>
                    <a:cubicBezTo>
                      <a:pt x="137275" y="47660"/>
                      <a:pt x="137016" y="49562"/>
                      <a:pt x="136641" y="51320"/>
                    </a:cubicBezTo>
                    <a:cubicBezTo>
                      <a:pt x="136555" y="51752"/>
                      <a:pt x="136411" y="52127"/>
                      <a:pt x="136296" y="52559"/>
                    </a:cubicBezTo>
                    <a:cubicBezTo>
                      <a:pt x="135979" y="53769"/>
                      <a:pt x="135604" y="54893"/>
                      <a:pt x="135172" y="55901"/>
                    </a:cubicBezTo>
                    <a:cubicBezTo>
                      <a:pt x="134970" y="56362"/>
                      <a:pt x="134768" y="56795"/>
                      <a:pt x="134567" y="57227"/>
                    </a:cubicBezTo>
                    <a:cubicBezTo>
                      <a:pt x="134106" y="58120"/>
                      <a:pt x="133645" y="58956"/>
                      <a:pt x="133155" y="59647"/>
                    </a:cubicBezTo>
                    <a:cubicBezTo>
                      <a:pt x="133040" y="59820"/>
                      <a:pt x="132924" y="60022"/>
                      <a:pt x="132809" y="60166"/>
                    </a:cubicBezTo>
                    <a:lnTo>
                      <a:pt x="132982" y="0"/>
                    </a:lnTo>
                    <a:cubicBezTo>
                      <a:pt x="132982" y="375"/>
                      <a:pt x="132924" y="663"/>
                      <a:pt x="132867" y="922"/>
                    </a:cubicBezTo>
                    <a:cubicBezTo>
                      <a:pt x="132665" y="1527"/>
                      <a:pt x="132435" y="2478"/>
                      <a:pt x="132175" y="3544"/>
                    </a:cubicBezTo>
                    <a:cubicBezTo>
                      <a:pt x="132118" y="3832"/>
                      <a:pt x="132060" y="4092"/>
                      <a:pt x="131973" y="4409"/>
                    </a:cubicBezTo>
                    <a:cubicBezTo>
                      <a:pt x="131887" y="4754"/>
                      <a:pt x="131829" y="5043"/>
                      <a:pt x="131743" y="5417"/>
                    </a:cubicBezTo>
                    <a:cubicBezTo>
                      <a:pt x="131685" y="5734"/>
                      <a:pt x="131628" y="6166"/>
                      <a:pt x="131570" y="6483"/>
                    </a:cubicBezTo>
                    <a:cubicBezTo>
                      <a:pt x="131368" y="7578"/>
                      <a:pt x="131195" y="8702"/>
                      <a:pt x="130994" y="9970"/>
                    </a:cubicBezTo>
                    <a:cubicBezTo>
                      <a:pt x="130878" y="10719"/>
                      <a:pt x="130792" y="11382"/>
                      <a:pt x="130705" y="12160"/>
                    </a:cubicBezTo>
                    <a:cubicBezTo>
                      <a:pt x="130562" y="13485"/>
                      <a:pt x="130446" y="14753"/>
                      <a:pt x="130388" y="16108"/>
                    </a:cubicBezTo>
                    <a:cubicBezTo>
                      <a:pt x="130360" y="16655"/>
                      <a:pt x="130273" y="17231"/>
                      <a:pt x="130245" y="17779"/>
                    </a:cubicBezTo>
                    <a:cubicBezTo>
                      <a:pt x="130216" y="18211"/>
                      <a:pt x="130216" y="18643"/>
                      <a:pt x="130216" y="19076"/>
                    </a:cubicBezTo>
                    <a:lnTo>
                      <a:pt x="130100" y="63019"/>
                    </a:lnTo>
                    <a:cubicBezTo>
                      <a:pt x="129610" y="63422"/>
                      <a:pt x="129092" y="63825"/>
                      <a:pt x="128400" y="64344"/>
                    </a:cubicBezTo>
                    <a:cubicBezTo>
                      <a:pt x="128112" y="64575"/>
                      <a:pt x="127767" y="64805"/>
                      <a:pt x="127421" y="65036"/>
                    </a:cubicBezTo>
                    <a:cubicBezTo>
                      <a:pt x="126672" y="65583"/>
                      <a:pt x="125836" y="66131"/>
                      <a:pt x="124942" y="66736"/>
                    </a:cubicBezTo>
                    <a:cubicBezTo>
                      <a:pt x="124539" y="66995"/>
                      <a:pt x="124136" y="67283"/>
                      <a:pt x="123732" y="67572"/>
                    </a:cubicBezTo>
                    <a:cubicBezTo>
                      <a:pt x="122609" y="68321"/>
                      <a:pt x="121427" y="69099"/>
                      <a:pt x="120159" y="69906"/>
                    </a:cubicBezTo>
                    <a:cubicBezTo>
                      <a:pt x="119871" y="70078"/>
                      <a:pt x="119640" y="70251"/>
                      <a:pt x="119352" y="70424"/>
                    </a:cubicBezTo>
                    <a:cubicBezTo>
                      <a:pt x="117796" y="71404"/>
                      <a:pt x="116154" y="72412"/>
                      <a:pt x="114482" y="73450"/>
                    </a:cubicBezTo>
                    <a:cubicBezTo>
                      <a:pt x="114223" y="73623"/>
                      <a:pt x="113935" y="73796"/>
                      <a:pt x="113647" y="73940"/>
                    </a:cubicBezTo>
                    <a:cubicBezTo>
                      <a:pt x="109671" y="76331"/>
                      <a:pt x="105435" y="78809"/>
                      <a:pt x="101285" y="81057"/>
                    </a:cubicBezTo>
                    <a:cubicBezTo>
                      <a:pt x="100507" y="81489"/>
                      <a:pt x="99614" y="81950"/>
                      <a:pt x="98548" y="82440"/>
                    </a:cubicBezTo>
                    <a:cubicBezTo>
                      <a:pt x="98231" y="82584"/>
                      <a:pt x="97799" y="82786"/>
                      <a:pt x="97453" y="82930"/>
                    </a:cubicBezTo>
                    <a:cubicBezTo>
                      <a:pt x="96675" y="83276"/>
                      <a:pt x="95926" y="83650"/>
                      <a:pt x="95032" y="84025"/>
                    </a:cubicBezTo>
                    <a:cubicBezTo>
                      <a:pt x="94629" y="84198"/>
                      <a:pt x="94139" y="84400"/>
                      <a:pt x="93678" y="84601"/>
                    </a:cubicBezTo>
                    <a:cubicBezTo>
                      <a:pt x="92785" y="84976"/>
                      <a:pt x="91891" y="85350"/>
                      <a:pt x="90912" y="85754"/>
                    </a:cubicBezTo>
                    <a:cubicBezTo>
                      <a:pt x="90249" y="86042"/>
                      <a:pt x="89500" y="86330"/>
                      <a:pt x="88780" y="86618"/>
                    </a:cubicBezTo>
                    <a:cubicBezTo>
                      <a:pt x="87944" y="86964"/>
                      <a:pt x="87137" y="87281"/>
                      <a:pt x="86244" y="87627"/>
                    </a:cubicBezTo>
                    <a:cubicBezTo>
                      <a:pt x="85408" y="87944"/>
                      <a:pt x="84544" y="88290"/>
                      <a:pt x="83679" y="88607"/>
                    </a:cubicBezTo>
                    <a:cubicBezTo>
                      <a:pt x="82843" y="88924"/>
                      <a:pt x="82037" y="89240"/>
                      <a:pt x="81172" y="89586"/>
                    </a:cubicBezTo>
                    <a:cubicBezTo>
                      <a:pt x="80337" y="89903"/>
                      <a:pt x="79472" y="90220"/>
                      <a:pt x="78637" y="90537"/>
                    </a:cubicBezTo>
                    <a:cubicBezTo>
                      <a:pt x="77657" y="90912"/>
                      <a:pt x="76677" y="91286"/>
                      <a:pt x="75669" y="91632"/>
                    </a:cubicBezTo>
                    <a:cubicBezTo>
                      <a:pt x="74977" y="91891"/>
                      <a:pt x="74257" y="92151"/>
                      <a:pt x="73565" y="92410"/>
                    </a:cubicBezTo>
                    <a:cubicBezTo>
                      <a:pt x="72412" y="92842"/>
                      <a:pt x="71289" y="93246"/>
                      <a:pt x="70136" y="93678"/>
                    </a:cubicBezTo>
                    <a:cubicBezTo>
                      <a:pt x="69272" y="93995"/>
                      <a:pt x="68378" y="94312"/>
                      <a:pt x="67514" y="94629"/>
                    </a:cubicBezTo>
                    <a:cubicBezTo>
                      <a:pt x="66534" y="94975"/>
                      <a:pt x="65554" y="95349"/>
                      <a:pt x="64575" y="95695"/>
                    </a:cubicBezTo>
                    <a:cubicBezTo>
                      <a:pt x="63739" y="95983"/>
                      <a:pt x="62904" y="96300"/>
                      <a:pt x="62068" y="96588"/>
                    </a:cubicBezTo>
                    <a:cubicBezTo>
                      <a:pt x="61002" y="96963"/>
                      <a:pt x="59936" y="97337"/>
                      <a:pt x="58869" y="97712"/>
                    </a:cubicBezTo>
                    <a:cubicBezTo>
                      <a:pt x="58034" y="98000"/>
                      <a:pt x="57256" y="98288"/>
                      <a:pt x="56420" y="98548"/>
                    </a:cubicBezTo>
                    <a:cubicBezTo>
                      <a:pt x="55469" y="98865"/>
                      <a:pt x="54547" y="99210"/>
                      <a:pt x="53625" y="99527"/>
                    </a:cubicBezTo>
                    <a:cubicBezTo>
                      <a:pt x="52790" y="99816"/>
                      <a:pt x="52011" y="100075"/>
                      <a:pt x="51205" y="100363"/>
                    </a:cubicBezTo>
                    <a:cubicBezTo>
                      <a:pt x="50196" y="100709"/>
                      <a:pt x="49159" y="101055"/>
                      <a:pt x="48208" y="101400"/>
                    </a:cubicBezTo>
                    <a:cubicBezTo>
                      <a:pt x="47718" y="101573"/>
                      <a:pt x="47286" y="101717"/>
                      <a:pt x="46796" y="101890"/>
                    </a:cubicBezTo>
                    <a:cubicBezTo>
                      <a:pt x="45701" y="102265"/>
                      <a:pt x="44606" y="102639"/>
                      <a:pt x="43568" y="102985"/>
                    </a:cubicBezTo>
                    <a:cubicBezTo>
                      <a:pt x="42935" y="103187"/>
                      <a:pt x="42358" y="103389"/>
                      <a:pt x="41753" y="103590"/>
                    </a:cubicBezTo>
                    <a:cubicBezTo>
                      <a:pt x="41004" y="103850"/>
                      <a:pt x="40226" y="104109"/>
                      <a:pt x="39535" y="104340"/>
                    </a:cubicBezTo>
                    <a:cubicBezTo>
                      <a:pt x="38699" y="104628"/>
                      <a:pt x="37950" y="104858"/>
                      <a:pt x="37200" y="105118"/>
                    </a:cubicBezTo>
                    <a:cubicBezTo>
                      <a:pt x="36855" y="105233"/>
                      <a:pt x="36480" y="105348"/>
                      <a:pt x="36163" y="105463"/>
                    </a:cubicBezTo>
                    <a:cubicBezTo>
                      <a:pt x="35529" y="105665"/>
                      <a:pt x="34982" y="105867"/>
                      <a:pt x="34405" y="106040"/>
                    </a:cubicBezTo>
                    <a:cubicBezTo>
                      <a:pt x="33829" y="106241"/>
                      <a:pt x="33339" y="106414"/>
                      <a:pt x="32936" y="106530"/>
                    </a:cubicBezTo>
                    <a:close/>
                  </a:path>
                </a:pathLst>
              </a:custGeom>
              <a:solidFill>
                <a:srgbClr val="666970"/>
              </a:solidFill>
              <a:ln w="2880" cap="flat">
                <a:noFill/>
                <a:prstDash val="solid"/>
                <a:miter/>
              </a:ln>
            </p:spPr>
            <p:txBody>
              <a:bodyPr rtlCol="0" anchor="ctr"/>
              <a:lstStyle/>
              <a:p>
                <a:endParaRPr lang="pt-PT"/>
              </a:p>
            </p:txBody>
          </p:sp>
          <p:sp>
            <p:nvSpPr>
              <p:cNvPr id="513" name="Freeform: Shape 398">
                <a:extLst>
                  <a:ext uri="{FF2B5EF4-FFF2-40B4-BE49-F238E27FC236}">
                    <a16:creationId xmlns:a16="http://schemas.microsoft.com/office/drawing/2014/main" id="{279F9E04-CA06-4A13-9C8B-B5242DEFBCE4}"/>
                  </a:ext>
                </a:extLst>
              </p:cNvPr>
              <p:cNvSpPr/>
              <p:nvPr/>
            </p:nvSpPr>
            <p:spPr>
              <a:xfrm>
                <a:off x="2278572" y="1055382"/>
                <a:ext cx="65410" cy="291781"/>
              </a:xfrm>
              <a:custGeom>
                <a:avLst/>
                <a:gdLst>
                  <a:gd name="connsiteX0" fmla="*/ 1959 w 65410"/>
                  <a:gd name="connsiteY0" fmla="*/ 231097 h 291781"/>
                  <a:gd name="connsiteX1" fmla="*/ 8356 w 65410"/>
                  <a:gd name="connsiteY1" fmla="*/ 276251 h 291781"/>
                  <a:gd name="connsiteX2" fmla="*/ 11612 w 65410"/>
                  <a:gd name="connsiteY2" fmla="*/ 285471 h 291781"/>
                  <a:gd name="connsiteX3" fmla="*/ 12189 w 65410"/>
                  <a:gd name="connsiteY3" fmla="*/ 291782 h 291781"/>
                  <a:gd name="connsiteX4" fmla="*/ 12535 w 65410"/>
                  <a:gd name="connsiteY4" fmla="*/ 172142 h 291781"/>
                  <a:gd name="connsiteX5" fmla="*/ 8702 w 65410"/>
                  <a:gd name="connsiteY5" fmla="*/ 156610 h 291781"/>
                  <a:gd name="connsiteX6" fmla="*/ 3371 w 65410"/>
                  <a:gd name="connsiteY6" fmla="*/ 124856 h 291781"/>
                  <a:gd name="connsiteX7" fmla="*/ 64892 w 65410"/>
                  <a:gd name="connsiteY7" fmla="*/ 180757 h 291781"/>
                  <a:gd name="connsiteX8" fmla="*/ 65065 w 65410"/>
                  <a:gd name="connsiteY8" fmla="*/ 181276 h 291781"/>
                  <a:gd name="connsiteX9" fmla="*/ 65410 w 65410"/>
                  <a:gd name="connsiteY9" fmla="*/ 61636 h 291781"/>
                  <a:gd name="connsiteX10" fmla="*/ 65237 w 65410"/>
                  <a:gd name="connsiteY10" fmla="*/ 61117 h 291781"/>
                  <a:gd name="connsiteX11" fmla="*/ 27893 w 65410"/>
                  <a:gd name="connsiteY11" fmla="*/ 28210 h 291781"/>
                  <a:gd name="connsiteX12" fmla="*/ 17433 w 65410"/>
                  <a:gd name="connsiteY12" fmla="*/ 18787 h 291781"/>
                  <a:gd name="connsiteX13" fmla="*/ 5216 w 65410"/>
                  <a:gd name="connsiteY13" fmla="*/ 6887 h 291781"/>
                  <a:gd name="connsiteX14" fmla="*/ 346 w 65410"/>
                  <a:gd name="connsiteY14" fmla="*/ 0 h 291781"/>
                  <a:gd name="connsiteX15" fmla="*/ 0 w 65410"/>
                  <a:gd name="connsiteY15" fmla="*/ 119640 h 291781"/>
                  <a:gd name="connsiteX16" fmla="*/ 2276 w 65410"/>
                  <a:gd name="connsiteY16" fmla="*/ 123588 h 291781"/>
                  <a:gd name="connsiteX17" fmla="*/ 1959 w 65410"/>
                  <a:gd name="connsiteY17" fmla="*/ 231097 h 291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410" h="291781">
                    <a:moveTo>
                      <a:pt x="1959" y="231097"/>
                    </a:moveTo>
                    <a:cubicBezTo>
                      <a:pt x="1931" y="238762"/>
                      <a:pt x="3717" y="252104"/>
                      <a:pt x="8356" y="276251"/>
                    </a:cubicBezTo>
                    <a:cubicBezTo>
                      <a:pt x="8472" y="277000"/>
                      <a:pt x="10575" y="279997"/>
                      <a:pt x="11612" y="285471"/>
                    </a:cubicBezTo>
                    <a:cubicBezTo>
                      <a:pt x="11958" y="287287"/>
                      <a:pt x="12189" y="289390"/>
                      <a:pt x="12189" y="291782"/>
                    </a:cubicBezTo>
                    <a:lnTo>
                      <a:pt x="12535" y="172142"/>
                    </a:lnTo>
                    <a:cubicBezTo>
                      <a:pt x="12563" y="162633"/>
                      <a:pt x="8846" y="157590"/>
                      <a:pt x="8702" y="156610"/>
                    </a:cubicBezTo>
                    <a:cubicBezTo>
                      <a:pt x="6051" y="142750"/>
                      <a:pt x="4351" y="132550"/>
                      <a:pt x="3371" y="124856"/>
                    </a:cubicBezTo>
                    <a:cubicBezTo>
                      <a:pt x="14955" y="138168"/>
                      <a:pt x="53827" y="170124"/>
                      <a:pt x="64892" y="180757"/>
                    </a:cubicBezTo>
                    <a:cubicBezTo>
                      <a:pt x="65007" y="180873"/>
                      <a:pt x="65065" y="181045"/>
                      <a:pt x="65065" y="181276"/>
                    </a:cubicBezTo>
                    <a:lnTo>
                      <a:pt x="65410" y="61636"/>
                    </a:lnTo>
                    <a:cubicBezTo>
                      <a:pt x="65410" y="61434"/>
                      <a:pt x="65353" y="61261"/>
                      <a:pt x="65237" y="61117"/>
                    </a:cubicBezTo>
                    <a:cubicBezTo>
                      <a:pt x="58696" y="54835"/>
                      <a:pt x="42473" y="41148"/>
                      <a:pt x="27893" y="28210"/>
                    </a:cubicBezTo>
                    <a:cubicBezTo>
                      <a:pt x="24233" y="24983"/>
                      <a:pt x="20689" y="21784"/>
                      <a:pt x="17433" y="18787"/>
                    </a:cubicBezTo>
                    <a:cubicBezTo>
                      <a:pt x="12535" y="14292"/>
                      <a:pt x="8270" y="10172"/>
                      <a:pt x="5216" y="6887"/>
                    </a:cubicBezTo>
                    <a:cubicBezTo>
                      <a:pt x="2161" y="3602"/>
                      <a:pt x="346" y="1181"/>
                      <a:pt x="346" y="0"/>
                    </a:cubicBezTo>
                    <a:lnTo>
                      <a:pt x="0" y="119640"/>
                    </a:lnTo>
                    <a:cubicBezTo>
                      <a:pt x="0" y="120418"/>
                      <a:pt x="807" y="121802"/>
                      <a:pt x="2276" y="123588"/>
                    </a:cubicBezTo>
                    <a:lnTo>
                      <a:pt x="1959" y="231097"/>
                    </a:lnTo>
                    <a:close/>
                  </a:path>
                </a:pathLst>
              </a:custGeom>
              <a:solidFill>
                <a:srgbClr val="666970"/>
              </a:solidFill>
              <a:ln w="2880" cap="flat">
                <a:noFill/>
                <a:prstDash val="solid"/>
                <a:miter/>
              </a:ln>
            </p:spPr>
            <p:txBody>
              <a:bodyPr rtlCol="0" anchor="ctr"/>
              <a:lstStyle/>
              <a:p>
                <a:endParaRPr lang="pt-PT"/>
              </a:p>
            </p:txBody>
          </p:sp>
          <p:sp>
            <p:nvSpPr>
              <p:cNvPr id="514" name="Freeform: Shape 399">
                <a:extLst>
                  <a:ext uri="{FF2B5EF4-FFF2-40B4-BE49-F238E27FC236}">
                    <a16:creationId xmlns:a16="http://schemas.microsoft.com/office/drawing/2014/main" id="{0023C41F-4766-49A4-8350-FA865AE38392}"/>
                  </a:ext>
                </a:extLst>
              </p:cNvPr>
              <p:cNvSpPr/>
              <p:nvPr/>
            </p:nvSpPr>
            <p:spPr>
              <a:xfrm>
                <a:off x="1432444" y="1192139"/>
                <a:ext cx="8414" cy="142836"/>
              </a:xfrm>
              <a:custGeom>
                <a:avLst/>
                <a:gdLst>
                  <a:gd name="connsiteX0" fmla="*/ 8069 w 8414"/>
                  <a:gd name="connsiteY0" fmla="*/ 142837 h 142836"/>
                  <a:gd name="connsiteX1" fmla="*/ 8414 w 8414"/>
                  <a:gd name="connsiteY1" fmla="*/ 23196 h 142836"/>
                  <a:gd name="connsiteX2" fmla="*/ 8357 w 8414"/>
                  <a:gd name="connsiteY2" fmla="*/ 22793 h 142836"/>
                  <a:gd name="connsiteX3" fmla="*/ 346 w 8414"/>
                  <a:gd name="connsiteY3" fmla="*/ 0 h 142836"/>
                  <a:gd name="connsiteX4" fmla="*/ 0 w 8414"/>
                  <a:gd name="connsiteY4" fmla="*/ 119640 h 142836"/>
                  <a:gd name="connsiteX5" fmla="*/ 8011 w 8414"/>
                  <a:gd name="connsiteY5" fmla="*/ 142433 h 142836"/>
                  <a:gd name="connsiteX6" fmla="*/ 8069 w 8414"/>
                  <a:gd name="connsiteY6" fmla="*/ 142837 h 142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14" h="142836">
                    <a:moveTo>
                      <a:pt x="8069" y="142837"/>
                    </a:moveTo>
                    <a:lnTo>
                      <a:pt x="8414" y="23196"/>
                    </a:lnTo>
                    <a:cubicBezTo>
                      <a:pt x="8414" y="23052"/>
                      <a:pt x="8386" y="22937"/>
                      <a:pt x="8357" y="22793"/>
                    </a:cubicBezTo>
                    <a:cubicBezTo>
                      <a:pt x="2363" y="14004"/>
                      <a:pt x="317" y="6426"/>
                      <a:pt x="346" y="0"/>
                    </a:cubicBezTo>
                    <a:lnTo>
                      <a:pt x="0" y="119640"/>
                    </a:lnTo>
                    <a:cubicBezTo>
                      <a:pt x="-29" y="126066"/>
                      <a:pt x="2017" y="133645"/>
                      <a:pt x="8011" y="142433"/>
                    </a:cubicBezTo>
                    <a:cubicBezTo>
                      <a:pt x="8069" y="142548"/>
                      <a:pt x="8069" y="142692"/>
                      <a:pt x="8069" y="142837"/>
                    </a:cubicBezTo>
                    <a:close/>
                  </a:path>
                </a:pathLst>
              </a:custGeom>
              <a:solidFill>
                <a:srgbClr val="666970"/>
              </a:solidFill>
              <a:ln w="2880" cap="flat">
                <a:noFill/>
                <a:prstDash val="solid"/>
                <a:miter/>
              </a:ln>
            </p:spPr>
            <p:txBody>
              <a:bodyPr rtlCol="0" anchor="ctr"/>
              <a:lstStyle/>
              <a:p>
                <a:endParaRPr lang="pt-PT"/>
              </a:p>
            </p:txBody>
          </p:sp>
          <p:sp>
            <p:nvSpPr>
              <p:cNvPr id="515" name="Freeform: Shape 400">
                <a:extLst>
                  <a:ext uri="{FF2B5EF4-FFF2-40B4-BE49-F238E27FC236}">
                    <a16:creationId xmlns:a16="http://schemas.microsoft.com/office/drawing/2014/main" id="{FC582C2C-ABE2-4A7E-BDC5-4122046BA35B}"/>
                  </a:ext>
                </a:extLst>
              </p:cNvPr>
              <p:cNvSpPr/>
              <p:nvPr/>
            </p:nvSpPr>
            <p:spPr>
              <a:xfrm>
                <a:off x="2277851" y="1262188"/>
                <a:ext cx="489" cy="120620"/>
              </a:xfrm>
              <a:custGeom>
                <a:avLst/>
                <a:gdLst>
                  <a:gd name="connsiteX0" fmla="*/ 490 w 489"/>
                  <a:gd name="connsiteY0" fmla="*/ 980 h 120620"/>
                  <a:gd name="connsiteX1" fmla="*/ 346 w 489"/>
                  <a:gd name="connsiteY1" fmla="*/ 0 h 120620"/>
                  <a:gd name="connsiteX2" fmla="*/ 0 w 489"/>
                  <a:gd name="connsiteY2" fmla="*/ 119640 h 120620"/>
                  <a:gd name="connsiteX3" fmla="*/ 144 w 489"/>
                  <a:gd name="connsiteY3" fmla="*/ 120620 h 120620"/>
                  <a:gd name="connsiteX4" fmla="*/ 490 w 489"/>
                  <a:gd name="connsiteY4" fmla="*/ 980 h 120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9" h="120620">
                    <a:moveTo>
                      <a:pt x="490" y="980"/>
                    </a:moveTo>
                    <a:cubicBezTo>
                      <a:pt x="490" y="576"/>
                      <a:pt x="432" y="259"/>
                      <a:pt x="346" y="0"/>
                    </a:cubicBezTo>
                    <a:lnTo>
                      <a:pt x="0" y="119640"/>
                    </a:lnTo>
                    <a:cubicBezTo>
                      <a:pt x="86" y="119900"/>
                      <a:pt x="144" y="120217"/>
                      <a:pt x="144" y="120620"/>
                    </a:cubicBezTo>
                    <a:lnTo>
                      <a:pt x="490" y="980"/>
                    </a:lnTo>
                    <a:close/>
                  </a:path>
                </a:pathLst>
              </a:custGeom>
              <a:solidFill>
                <a:srgbClr val="666970"/>
              </a:solidFill>
              <a:ln w="2880" cap="flat">
                <a:noFill/>
                <a:prstDash val="solid"/>
                <a:miter/>
              </a:ln>
            </p:spPr>
            <p:txBody>
              <a:bodyPr rtlCol="0" anchor="ctr"/>
              <a:lstStyle/>
              <a:p>
                <a:endParaRPr lang="pt-PT"/>
              </a:p>
            </p:txBody>
          </p:sp>
          <p:sp>
            <p:nvSpPr>
              <p:cNvPr id="516" name="Freeform: Shape 401">
                <a:extLst>
                  <a:ext uri="{FF2B5EF4-FFF2-40B4-BE49-F238E27FC236}">
                    <a16:creationId xmlns:a16="http://schemas.microsoft.com/office/drawing/2014/main" id="{0189EE65-EE55-4EDA-9914-0FEC7BDB093A}"/>
                  </a:ext>
                </a:extLst>
              </p:cNvPr>
              <p:cNvSpPr/>
              <p:nvPr/>
            </p:nvSpPr>
            <p:spPr>
              <a:xfrm>
                <a:off x="1210366" y="1377247"/>
                <a:ext cx="6541" cy="136900"/>
              </a:xfrm>
              <a:custGeom>
                <a:avLst/>
                <a:gdLst>
                  <a:gd name="connsiteX0" fmla="*/ 6195 w 6541"/>
                  <a:gd name="connsiteY0" fmla="*/ 136901 h 136900"/>
                  <a:gd name="connsiteX1" fmla="*/ 6541 w 6541"/>
                  <a:gd name="connsiteY1" fmla="*/ 17260 h 136900"/>
                  <a:gd name="connsiteX2" fmla="*/ 5100 w 6541"/>
                  <a:gd name="connsiteY2" fmla="*/ 12938 h 136900"/>
                  <a:gd name="connsiteX3" fmla="*/ 346 w 6541"/>
                  <a:gd name="connsiteY3" fmla="*/ 0 h 136900"/>
                  <a:gd name="connsiteX4" fmla="*/ 0 w 6541"/>
                  <a:gd name="connsiteY4" fmla="*/ 119640 h 136900"/>
                  <a:gd name="connsiteX5" fmla="*/ 4754 w 6541"/>
                  <a:gd name="connsiteY5" fmla="*/ 132578 h 136900"/>
                  <a:gd name="connsiteX6" fmla="*/ 6195 w 6541"/>
                  <a:gd name="connsiteY6" fmla="*/ 136901 h 13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41" h="136900">
                    <a:moveTo>
                      <a:pt x="6195" y="136901"/>
                    </a:moveTo>
                    <a:lnTo>
                      <a:pt x="6541" y="17260"/>
                    </a:lnTo>
                    <a:cubicBezTo>
                      <a:pt x="6541" y="15589"/>
                      <a:pt x="6109" y="14119"/>
                      <a:pt x="5100" y="12938"/>
                    </a:cubicBezTo>
                    <a:cubicBezTo>
                      <a:pt x="1642" y="8212"/>
                      <a:pt x="346" y="3861"/>
                      <a:pt x="346" y="0"/>
                    </a:cubicBezTo>
                    <a:lnTo>
                      <a:pt x="0" y="119640"/>
                    </a:lnTo>
                    <a:cubicBezTo>
                      <a:pt x="0" y="123502"/>
                      <a:pt x="1297" y="127853"/>
                      <a:pt x="4754" y="132578"/>
                    </a:cubicBezTo>
                    <a:cubicBezTo>
                      <a:pt x="5763" y="133760"/>
                      <a:pt x="6195" y="135229"/>
                      <a:pt x="6195" y="136901"/>
                    </a:cubicBezTo>
                    <a:close/>
                  </a:path>
                </a:pathLst>
              </a:custGeom>
              <a:solidFill>
                <a:srgbClr val="666970"/>
              </a:solidFill>
              <a:ln w="2880" cap="flat">
                <a:noFill/>
                <a:prstDash val="solid"/>
                <a:miter/>
              </a:ln>
            </p:spPr>
            <p:txBody>
              <a:bodyPr rtlCol="0" anchor="ctr"/>
              <a:lstStyle/>
              <a:p>
                <a:endParaRPr lang="pt-PT"/>
              </a:p>
            </p:txBody>
          </p:sp>
          <p:sp>
            <p:nvSpPr>
              <p:cNvPr id="517" name="Freeform: Shape 402">
                <a:extLst>
                  <a:ext uri="{FF2B5EF4-FFF2-40B4-BE49-F238E27FC236}">
                    <a16:creationId xmlns:a16="http://schemas.microsoft.com/office/drawing/2014/main" id="{EC332D78-F0ED-40ED-BAC6-20E73E3EAC52}"/>
                  </a:ext>
                </a:extLst>
              </p:cNvPr>
              <p:cNvSpPr/>
              <p:nvPr/>
            </p:nvSpPr>
            <p:spPr>
              <a:xfrm>
                <a:off x="6220279" y="1651077"/>
                <a:ext cx="1556" cy="136151"/>
              </a:xfrm>
              <a:custGeom>
                <a:avLst/>
                <a:gdLst>
                  <a:gd name="connsiteX0" fmla="*/ 1182 w 1556"/>
                  <a:gd name="connsiteY0" fmla="*/ 120966 h 136151"/>
                  <a:gd name="connsiteX1" fmla="*/ 1210 w 1556"/>
                  <a:gd name="connsiteY1" fmla="*/ 119640 h 136151"/>
                  <a:gd name="connsiteX2" fmla="*/ 1556 w 1556"/>
                  <a:gd name="connsiteY2" fmla="*/ 0 h 136151"/>
                  <a:gd name="connsiteX3" fmla="*/ 980 w 1556"/>
                  <a:gd name="connsiteY3" fmla="*/ 8328 h 136151"/>
                  <a:gd name="connsiteX4" fmla="*/ 375 w 1556"/>
                  <a:gd name="connsiteY4" fmla="*/ 15589 h 136151"/>
                  <a:gd name="connsiteX5" fmla="*/ 346 w 1556"/>
                  <a:gd name="connsiteY5" fmla="*/ 16511 h 136151"/>
                  <a:gd name="connsiteX6" fmla="*/ 0 w 1556"/>
                  <a:gd name="connsiteY6" fmla="*/ 136151 h 136151"/>
                  <a:gd name="connsiteX7" fmla="*/ 634 w 1556"/>
                  <a:gd name="connsiteY7" fmla="*/ 127968 h 136151"/>
                  <a:gd name="connsiteX8" fmla="*/ 1182 w 1556"/>
                  <a:gd name="connsiteY8" fmla="*/ 120966 h 13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6" h="136151">
                    <a:moveTo>
                      <a:pt x="1182" y="120966"/>
                    </a:moveTo>
                    <a:cubicBezTo>
                      <a:pt x="1210" y="120534"/>
                      <a:pt x="1210" y="120073"/>
                      <a:pt x="1210" y="119640"/>
                    </a:cubicBezTo>
                    <a:lnTo>
                      <a:pt x="1556" y="0"/>
                    </a:lnTo>
                    <a:cubicBezTo>
                      <a:pt x="1556" y="2824"/>
                      <a:pt x="1268" y="5648"/>
                      <a:pt x="980" y="8328"/>
                    </a:cubicBezTo>
                    <a:cubicBezTo>
                      <a:pt x="720" y="10863"/>
                      <a:pt x="432" y="13341"/>
                      <a:pt x="375" y="15589"/>
                    </a:cubicBezTo>
                    <a:cubicBezTo>
                      <a:pt x="375" y="15906"/>
                      <a:pt x="346" y="16223"/>
                      <a:pt x="346" y="16511"/>
                    </a:cubicBezTo>
                    <a:lnTo>
                      <a:pt x="0" y="136151"/>
                    </a:lnTo>
                    <a:cubicBezTo>
                      <a:pt x="0" y="133645"/>
                      <a:pt x="317" y="130878"/>
                      <a:pt x="634" y="127968"/>
                    </a:cubicBezTo>
                    <a:cubicBezTo>
                      <a:pt x="865" y="125692"/>
                      <a:pt x="1095" y="123358"/>
                      <a:pt x="1182" y="120966"/>
                    </a:cubicBezTo>
                    <a:close/>
                  </a:path>
                </a:pathLst>
              </a:custGeom>
              <a:solidFill>
                <a:srgbClr val="666970"/>
              </a:solidFill>
              <a:ln w="2880" cap="flat">
                <a:noFill/>
                <a:prstDash val="solid"/>
                <a:miter/>
              </a:ln>
            </p:spPr>
            <p:txBody>
              <a:bodyPr rtlCol="0" anchor="ctr"/>
              <a:lstStyle/>
              <a:p>
                <a:endParaRPr lang="pt-PT"/>
              </a:p>
            </p:txBody>
          </p:sp>
          <p:sp>
            <p:nvSpPr>
              <p:cNvPr id="518" name="Freeform: Shape 403">
                <a:extLst>
                  <a:ext uri="{FF2B5EF4-FFF2-40B4-BE49-F238E27FC236}">
                    <a16:creationId xmlns:a16="http://schemas.microsoft.com/office/drawing/2014/main" id="{A3B7EECB-54F2-4009-B1A7-C52A2F3C6043}"/>
                  </a:ext>
                </a:extLst>
              </p:cNvPr>
              <p:cNvSpPr/>
              <p:nvPr/>
            </p:nvSpPr>
            <p:spPr>
              <a:xfrm>
                <a:off x="6502840" y="1786768"/>
                <a:ext cx="663" cy="127016"/>
              </a:xfrm>
              <a:custGeom>
                <a:avLst/>
                <a:gdLst>
                  <a:gd name="connsiteX0" fmla="*/ 288 w 663"/>
                  <a:gd name="connsiteY0" fmla="*/ 120706 h 127016"/>
                  <a:gd name="connsiteX1" fmla="*/ 317 w 663"/>
                  <a:gd name="connsiteY1" fmla="*/ 119640 h 127016"/>
                  <a:gd name="connsiteX2" fmla="*/ 317 w 663"/>
                  <a:gd name="connsiteY2" fmla="*/ 119640 h 127016"/>
                  <a:gd name="connsiteX3" fmla="*/ 663 w 663"/>
                  <a:gd name="connsiteY3" fmla="*/ 0 h 127016"/>
                  <a:gd name="connsiteX4" fmla="*/ 490 w 663"/>
                  <a:gd name="connsiteY4" fmla="*/ 3948 h 127016"/>
                  <a:gd name="connsiteX5" fmla="*/ 375 w 663"/>
                  <a:gd name="connsiteY5" fmla="*/ 6455 h 127016"/>
                  <a:gd name="connsiteX6" fmla="*/ 346 w 663"/>
                  <a:gd name="connsiteY6" fmla="*/ 7377 h 127016"/>
                  <a:gd name="connsiteX7" fmla="*/ 0 w 663"/>
                  <a:gd name="connsiteY7" fmla="*/ 127017 h 127016"/>
                  <a:gd name="connsiteX8" fmla="*/ 144 w 663"/>
                  <a:gd name="connsiteY8" fmla="*/ 123588 h 127016"/>
                  <a:gd name="connsiteX9" fmla="*/ 288 w 663"/>
                  <a:gd name="connsiteY9" fmla="*/ 120706 h 12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3" h="127016">
                    <a:moveTo>
                      <a:pt x="288" y="120706"/>
                    </a:moveTo>
                    <a:cubicBezTo>
                      <a:pt x="288" y="120361"/>
                      <a:pt x="317" y="119986"/>
                      <a:pt x="317" y="119640"/>
                    </a:cubicBezTo>
                    <a:lnTo>
                      <a:pt x="317" y="119640"/>
                    </a:lnTo>
                    <a:lnTo>
                      <a:pt x="663" y="0"/>
                    </a:lnTo>
                    <a:cubicBezTo>
                      <a:pt x="663" y="1325"/>
                      <a:pt x="577" y="2622"/>
                      <a:pt x="490" y="3948"/>
                    </a:cubicBezTo>
                    <a:cubicBezTo>
                      <a:pt x="432" y="4783"/>
                      <a:pt x="403" y="5648"/>
                      <a:pt x="375" y="6455"/>
                    </a:cubicBezTo>
                    <a:cubicBezTo>
                      <a:pt x="375" y="6771"/>
                      <a:pt x="346" y="7088"/>
                      <a:pt x="346" y="7377"/>
                    </a:cubicBezTo>
                    <a:lnTo>
                      <a:pt x="0" y="127017"/>
                    </a:lnTo>
                    <a:cubicBezTo>
                      <a:pt x="0" y="125951"/>
                      <a:pt x="58" y="124741"/>
                      <a:pt x="144" y="123588"/>
                    </a:cubicBezTo>
                    <a:cubicBezTo>
                      <a:pt x="202" y="122608"/>
                      <a:pt x="260" y="121686"/>
                      <a:pt x="288" y="120706"/>
                    </a:cubicBezTo>
                    <a:close/>
                  </a:path>
                </a:pathLst>
              </a:custGeom>
              <a:solidFill>
                <a:srgbClr val="666970"/>
              </a:solidFill>
              <a:ln w="2880" cap="flat">
                <a:noFill/>
                <a:prstDash val="solid"/>
                <a:miter/>
              </a:ln>
            </p:spPr>
            <p:txBody>
              <a:bodyPr rtlCol="0" anchor="ctr"/>
              <a:lstStyle/>
              <a:p>
                <a:endParaRPr lang="pt-PT"/>
              </a:p>
            </p:txBody>
          </p:sp>
          <p:sp>
            <p:nvSpPr>
              <p:cNvPr id="519" name="Freeform: Shape 404">
                <a:extLst>
                  <a:ext uri="{FF2B5EF4-FFF2-40B4-BE49-F238E27FC236}">
                    <a16:creationId xmlns:a16="http://schemas.microsoft.com/office/drawing/2014/main" id="{088605FB-FF9C-47A4-9692-515862409A3B}"/>
                  </a:ext>
                </a:extLst>
              </p:cNvPr>
              <p:cNvSpPr/>
              <p:nvPr/>
            </p:nvSpPr>
            <p:spPr>
              <a:xfrm>
                <a:off x="6441522" y="1819214"/>
                <a:ext cx="118804" cy="394882"/>
              </a:xfrm>
              <a:custGeom>
                <a:avLst/>
                <a:gdLst>
                  <a:gd name="connsiteX0" fmla="*/ 893 w 118804"/>
                  <a:gd name="connsiteY0" fmla="*/ 391597 h 394882"/>
                  <a:gd name="connsiteX1" fmla="*/ 1585 w 118804"/>
                  <a:gd name="connsiteY1" fmla="*/ 389897 h 394882"/>
                  <a:gd name="connsiteX2" fmla="*/ 3948 w 118804"/>
                  <a:gd name="connsiteY2" fmla="*/ 384970 h 394882"/>
                  <a:gd name="connsiteX3" fmla="*/ 5129 w 118804"/>
                  <a:gd name="connsiteY3" fmla="*/ 382780 h 394882"/>
                  <a:gd name="connsiteX4" fmla="*/ 6224 w 118804"/>
                  <a:gd name="connsiteY4" fmla="*/ 381022 h 394882"/>
                  <a:gd name="connsiteX5" fmla="*/ 9105 w 118804"/>
                  <a:gd name="connsiteY5" fmla="*/ 376700 h 394882"/>
                  <a:gd name="connsiteX6" fmla="*/ 10575 w 118804"/>
                  <a:gd name="connsiteY6" fmla="*/ 374654 h 394882"/>
                  <a:gd name="connsiteX7" fmla="*/ 15358 w 118804"/>
                  <a:gd name="connsiteY7" fmla="*/ 368862 h 394882"/>
                  <a:gd name="connsiteX8" fmla="*/ 16050 w 118804"/>
                  <a:gd name="connsiteY8" fmla="*/ 368056 h 394882"/>
                  <a:gd name="connsiteX9" fmla="*/ 22735 w 118804"/>
                  <a:gd name="connsiteY9" fmla="*/ 361457 h 394882"/>
                  <a:gd name="connsiteX10" fmla="*/ 25761 w 118804"/>
                  <a:gd name="connsiteY10" fmla="*/ 358921 h 394882"/>
                  <a:gd name="connsiteX11" fmla="*/ 31322 w 118804"/>
                  <a:gd name="connsiteY11" fmla="*/ 354541 h 394882"/>
                  <a:gd name="connsiteX12" fmla="*/ 35212 w 118804"/>
                  <a:gd name="connsiteY12" fmla="*/ 351890 h 394882"/>
                  <a:gd name="connsiteX13" fmla="*/ 43914 w 118804"/>
                  <a:gd name="connsiteY13" fmla="*/ 346559 h 394882"/>
                  <a:gd name="connsiteX14" fmla="*/ 43943 w 118804"/>
                  <a:gd name="connsiteY14" fmla="*/ 346531 h 394882"/>
                  <a:gd name="connsiteX15" fmla="*/ 44058 w 118804"/>
                  <a:gd name="connsiteY15" fmla="*/ 346415 h 394882"/>
                  <a:gd name="connsiteX16" fmla="*/ 44145 w 118804"/>
                  <a:gd name="connsiteY16" fmla="*/ 346271 h 394882"/>
                  <a:gd name="connsiteX17" fmla="*/ 44202 w 118804"/>
                  <a:gd name="connsiteY17" fmla="*/ 346127 h 394882"/>
                  <a:gd name="connsiteX18" fmla="*/ 44260 w 118804"/>
                  <a:gd name="connsiteY18" fmla="*/ 345926 h 394882"/>
                  <a:gd name="connsiteX19" fmla="*/ 44289 w 118804"/>
                  <a:gd name="connsiteY19" fmla="*/ 345609 h 394882"/>
                  <a:gd name="connsiteX20" fmla="*/ 44289 w 118804"/>
                  <a:gd name="connsiteY20" fmla="*/ 345609 h 394882"/>
                  <a:gd name="connsiteX21" fmla="*/ 44404 w 118804"/>
                  <a:gd name="connsiteY21" fmla="*/ 303106 h 394882"/>
                  <a:gd name="connsiteX22" fmla="*/ 52645 w 118804"/>
                  <a:gd name="connsiteY22" fmla="*/ 296796 h 394882"/>
                  <a:gd name="connsiteX23" fmla="*/ 52847 w 118804"/>
                  <a:gd name="connsiteY23" fmla="*/ 296623 h 394882"/>
                  <a:gd name="connsiteX24" fmla="*/ 64085 w 118804"/>
                  <a:gd name="connsiteY24" fmla="*/ 287748 h 394882"/>
                  <a:gd name="connsiteX25" fmla="*/ 65871 w 118804"/>
                  <a:gd name="connsiteY25" fmla="*/ 286307 h 394882"/>
                  <a:gd name="connsiteX26" fmla="*/ 78925 w 118804"/>
                  <a:gd name="connsiteY26" fmla="*/ 275588 h 394882"/>
                  <a:gd name="connsiteX27" fmla="*/ 81575 w 118804"/>
                  <a:gd name="connsiteY27" fmla="*/ 273369 h 394882"/>
                  <a:gd name="connsiteX28" fmla="*/ 97078 w 118804"/>
                  <a:gd name="connsiteY28" fmla="*/ 260143 h 394882"/>
                  <a:gd name="connsiteX29" fmla="*/ 99527 w 118804"/>
                  <a:gd name="connsiteY29" fmla="*/ 257982 h 394882"/>
                  <a:gd name="connsiteX30" fmla="*/ 118459 w 118804"/>
                  <a:gd name="connsiteY30" fmla="*/ 241211 h 394882"/>
                  <a:gd name="connsiteX31" fmla="*/ 118805 w 118804"/>
                  <a:gd name="connsiteY31" fmla="*/ 121571 h 394882"/>
                  <a:gd name="connsiteX32" fmla="*/ 99902 w 118804"/>
                  <a:gd name="connsiteY32" fmla="*/ 138313 h 394882"/>
                  <a:gd name="connsiteX33" fmla="*/ 97395 w 118804"/>
                  <a:gd name="connsiteY33" fmla="*/ 140502 h 394882"/>
                  <a:gd name="connsiteX34" fmla="*/ 87338 w 118804"/>
                  <a:gd name="connsiteY34" fmla="*/ 149089 h 394882"/>
                  <a:gd name="connsiteX35" fmla="*/ 87684 w 118804"/>
                  <a:gd name="connsiteY35" fmla="*/ 148052 h 394882"/>
                  <a:gd name="connsiteX36" fmla="*/ 92151 w 118804"/>
                  <a:gd name="connsiteY36" fmla="*/ 135143 h 394882"/>
                  <a:gd name="connsiteX37" fmla="*/ 92554 w 118804"/>
                  <a:gd name="connsiteY37" fmla="*/ 134048 h 394882"/>
                  <a:gd name="connsiteX38" fmla="*/ 97885 w 118804"/>
                  <a:gd name="connsiteY38" fmla="*/ 119640 h 394882"/>
                  <a:gd name="connsiteX39" fmla="*/ 98231 w 118804"/>
                  <a:gd name="connsiteY39" fmla="*/ 0 h 394882"/>
                  <a:gd name="connsiteX40" fmla="*/ 96271 w 118804"/>
                  <a:gd name="connsiteY40" fmla="*/ 5187 h 394882"/>
                  <a:gd name="connsiteX41" fmla="*/ 92929 w 118804"/>
                  <a:gd name="connsiteY41" fmla="*/ 14321 h 394882"/>
                  <a:gd name="connsiteX42" fmla="*/ 92496 w 118804"/>
                  <a:gd name="connsiteY42" fmla="*/ 15502 h 394882"/>
                  <a:gd name="connsiteX43" fmla="*/ 88059 w 118804"/>
                  <a:gd name="connsiteY43" fmla="*/ 28296 h 394882"/>
                  <a:gd name="connsiteX44" fmla="*/ 86935 w 118804"/>
                  <a:gd name="connsiteY44" fmla="*/ 31697 h 394882"/>
                  <a:gd name="connsiteX45" fmla="*/ 83823 w 118804"/>
                  <a:gd name="connsiteY45" fmla="*/ 41378 h 394882"/>
                  <a:gd name="connsiteX46" fmla="*/ 83045 w 118804"/>
                  <a:gd name="connsiteY46" fmla="*/ 43857 h 394882"/>
                  <a:gd name="connsiteX47" fmla="*/ 79904 w 118804"/>
                  <a:gd name="connsiteY47" fmla="*/ 54605 h 394882"/>
                  <a:gd name="connsiteX48" fmla="*/ 79242 w 118804"/>
                  <a:gd name="connsiteY48" fmla="*/ 57025 h 394882"/>
                  <a:gd name="connsiteX49" fmla="*/ 77224 w 118804"/>
                  <a:gd name="connsiteY49" fmla="*/ 64719 h 394882"/>
                  <a:gd name="connsiteX50" fmla="*/ 76619 w 118804"/>
                  <a:gd name="connsiteY50" fmla="*/ 67110 h 394882"/>
                  <a:gd name="connsiteX51" fmla="*/ 74862 w 118804"/>
                  <a:gd name="connsiteY51" fmla="*/ 74948 h 394882"/>
                  <a:gd name="connsiteX52" fmla="*/ 74804 w 118804"/>
                  <a:gd name="connsiteY52" fmla="*/ 75207 h 394882"/>
                  <a:gd name="connsiteX53" fmla="*/ 74314 w 118804"/>
                  <a:gd name="connsiteY53" fmla="*/ 78031 h 394882"/>
                  <a:gd name="connsiteX54" fmla="*/ 73536 w 118804"/>
                  <a:gd name="connsiteY54" fmla="*/ 82613 h 394882"/>
                  <a:gd name="connsiteX55" fmla="*/ 73306 w 118804"/>
                  <a:gd name="connsiteY55" fmla="*/ 84947 h 394882"/>
                  <a:gd name="connsiteX56" fmla="*/ 73046 w 118804"/>
                  <a:gd name="connsiteY56" fmla="*/ 87800 h 394882"/>
                  <a:gd name="connsiteX57" fmla="*/ 73017 w 118804"/>
                  <a:gd name="connsiteY57" fmla="*/ 88635 h 394882"/>
                  <a:gd name="connsiteX58" fmla="*/ 72816 w 118804"/>
                  <a:gd name="connsiteY58" fmla="*/ 161105 h 394882"/>
                  <a:gd name="connsiteX59" fmla="*/ 66131 w 118804"/>
                  <a:gd name="connsiteY59" fmla="*/ 166580 h 394882"/>
                  <a:gd name="connsiteX60" fmla="*/ 64315 w 118804"/>
                  <a:gd name="connsiteY60" fmla="*/ 168021 h 394882"/>
                  <a:gd name="connsiteX61" fmla="*/ 53077 w 118804"/>
                  <a:gd name="connsiteY61" fmla="*/ 176925 h 394882"/>
                  <a:gd name="connsiteX62" fmla="*/ 53020 w 118804"/>
                  <a:gd name="connsiteY62" fmla="*/ 176954 h 394882"/>
                  <a:gd name="connsiteX63" fmla="*/ 43626 w 118804"/>
                  <a:gd name="connsiteY63" fmla="*/ 184129 h 394882"/>
                  <a:gd name="connsiteX64" fmla="*/ 42617 w 118804"/>
                  <a:gd name="connsiteY64" fmla="*/ 184878 h 394882"/>
                  <a:gd name="connsiteX65" fmla="*/ 35414 w 118804"/>
                  <a:gd name="connsiteY65" fmla="*/ 190237 h 394882"/>
                  <a:gd name="connsiteX66" fmla="*/ 30342 w 118804"/>
                  <a:gd name="connsiteY66" fmla="*/ 194012 h 394882"/>
                  <a:gd name="connsiteX67" fmla="*/ 29824 w 118804"/>
                  <a:gd name="connsiteY67" fmla="*/ 194416 h 394882"/>
                  <a:gd name="connsiteX68" fmla="*/ 26798 w 118804"/>
                  <a:gd name="connsiteY68" fmla="*/ 196865 h 394882"/>
                  <a:gd name="connsiteX69" fmla="*/ 26798 w 118804"/>
                  <a:gd name="connsiteY69" fmla="*/ 196865 h 394882"/>
                  <a:gd name="connsiteX70" fmla="*/ 25962 w 118804"/>
                  <a:gd name="connsiteY70" fmla="*/ 197701 h 394882"/>
                  <a:gd name="connsiteX71" fmla="*/ 25905 w 118804"/>
                  <a:gd name="connsiteY71" fmla="*/ 197787 h 394882"/>
                  <a:gd name="connsiteX72" fmla="*/ 25847 w 118804"/>
                  <a:gd name="connsiteY72" fmla="*/ 197873 h 394882"/>
                  <a:gd name="connsiteX73" fmla="*/ 25703 w 118804"/>
                  <a:gd name="connsiteY73" fmla="*/ 198075 h 394882"/>
                  <a:gd name="connsiteX74" fmla="*/ 25617 w 118804"/>
                  <a:gd name="connsiteY74" fmla="*/ 198248 h 394882"/>
                  <a:gd name="connsiteX75" fmla="*/ 25588 w 118804"/>
                  <a:gd name="connsiteY75" fmla="*/ 198363 h 394882"/>
                  <a:gd name="connsiteX76" fmla="*/ 25559 w 118804"/>
                  <a:gd name="connsiteY76" fmla="*/ 198478 h 394882"/>
                  <a:gd name="connsiteX77" fmla="*/ 25559 w 118804"/>
                  <a:gd name="connsiteY77" fmla="*/ 198536 h 394882"/>
                  <a:gd name="connsiteX78" fmla="*/ 25444 w 118804"/>
                  <a:gd name="connsiteY78" fmla="*/ 239627 h 394882"/>
                  <a:gd name="connsiteX79" fmla="*/ 22966 w 118804"/>
                  <a:gd name="connsiteY79" fmla="*/ 241730 h 394882"/>
                  <a:gd name="connsiteX80" fmla="*/ 22072 w 118804"/>
                  <a:gd name="connsiteY80" fmla="*/ 242479 h 394882"/>
                  <a:gd name="connsiteX81" fmla="*/ 16309 w 118804"/>
                  <a:gd name="connsiteY81" fmla="*/ 248300 h 394882"/>
                  <a:gd name="connsiteX82" fmla="*/ 15560 w 118804"/>
                  <a:gd name="connsiteY82" fmla="*/ 249193 h 394882"/>
                  <a:gd name="connsiteX83" fmla="*/ 11756 w 118804"/>
                  <a:gd name="connsiteY83" fmla="*/ 253659 h 394882"/>
                  <a:gd name="connsiteX84" fmla="*/ 10835 w 118804"/>
                  <a:gd name="connsiteY84" fmla="*/ 254927 h 394882"/>
                  <a:gd name="connsiteX85" fmla="*/ 9336 w 118804"/>
                  <a:gd name="connsiteY85" fmla="*/ 257002 h 394882"/>
                  <a:gd name="connsiteX86" fmla="*/ 6455 w 118804"/>
                  <a:gd name="connsiteY86" fmla="*/ 261296 h 394882"/>
                  <a:gd name="connsiteX87" fmla="*/ 5360 w 118804"/>
                  <a:gd name="connsiteY87" fmla="*/ 263082 h 394882"/>
                  <a:gd name="connsiteX88" fmla="*/ 4812 w 118804"/>
                  <a:gd name="connsiteY88" fmla="*/ 263975 h 394882"/>
                  <a:gd name="connsiteX89" fmla="*/ 4178 w 118804"/>
                  <a:gd name="connsiteY89" fmla="*/ 265272 h 394882"/>
                  <a:gd name="connsiteX90" fmla="*/ 1815 w 118804"/>
                  <a:gd name="connsiteY90" fmla="*/ 270199 h 394882"/>
                  <a:gd name="connsiteX91" fmla="*/ 1383 w 118804"/>
                  <a:gd name="connsiteY91" fmla="*/ 271121 h 394882"/>
                  <a:gd name="connsiteX92" fmla="*/ 1153 w 118804"/>
                  <a:gd name="connsiteY92" fmla="*/ 271900 h 394882"/>
                  <a:gd name="connsiteX93" fmla="*/ 778 w 118804"/>
                  <a:gd name="connsiteY93" fmla="*/ 273139 h 394882"/>
                  <a:gd name="connsiteX94" fmla="*/ 490 w 118804"/>
                  <a:gd name="connsiteY94" fmla="*/ 274118 h 394882"/>
                  <a:gd name="connsiteX95" fmla="*/ 346 w 118804"/>
                  <a:gd name="connsiteY95" fmla="*/ 275098 h 394882"/>
                  <a:gd name="connsiteX96" fmla="*/ 346 w 118804"/>
                  <a:gd name="connsiteY96" fmla="*/ 275242 h 394882"/>
                  <a:gd name="connsiteX97" fmla="*/ 0 w 118804"/>
                  <a:gd name="connsiteY97" fmla="*/ 394882 h 394882"/>
                  <a:gd name="connsiteX98" fmla="*/ 432 w 118804"/>
                  <a:gd name="connsiteY98" fmla="*/ 392750 h 394882"/>
                  <a:gd name="connsiteX99" fmla="*/ 893 w 118804"/>
                  <a:gd name="connsiteY99" fmla="*/ 391597 h 3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18804" h="394882">
                    <a:moveTo>
                      <a:pt x="893" y="391597"/>
                    </a:moveTo>
                    <a:cubicBezTo>
                      <a:pt x="1066" y="391108"/>
                      <a:pt x="1354" y="390474"/>
                      <a:pt x="1585" y="389897"/>
                    </a:cubicBezTo>
                    <a:cubicBezTo>
                      <a:pt x="2161" y="388485"/>
                      <a:pt x="2968" y="386785"/>
                      <a:pt x="3948" y="384970"/>
                    </a:cubicBezTo>
                    <a:cubicBezTo>
                      <a:pt x="4351" y="384250"/>
                      <a:pt x="4668" y="383558"/>
                      <a:pt x="5129" y="382780"/>
                    </a:cubicBezTo>
                    <a:cubicBezTo>
                      <a:pt x="5446" y="382204"/>
                      <a:pt x="5849" y="381599"/>
                      <a:pt x="6224" y="381022"/>
                    </a:cubicBezTo>
                    <a:cubicBezTo>
                      <a:pt x="7088" y="379639"/>
                      <a:pt x="8068" y="378199"/>
                      <a:pt x="9105" y="376700"/>
                    </a:cubicBezTo>
                    <a:cubicBezTo>
                      <a:pt x="9595" y="376037"/>
                      <a:pt x="10056" y="375346"/>
                      <a:pt x="10575" y="374654"/>
                    </a:cubicBezTo>
                    <a:cubicBezTo>
                      <a:pt x="12016" y="372752"/>
                      <a:pt x="13601" y="370822"/>
                      <a:pt x="15358" y="368862"/>
                    </a:cubicBezTo>
                    <a:cubicBezTo>
                      <a:pt x="15589" y="368603"/>
                      <a:pt x="15791" y="368315"/>
                      <a:pt x="16050" y="368056"/>
                    </a:cubicBezTo>
                    <a:cubicBezTo>
                      <a:pt x="18038" y="365866"/>
                      <a:pt x="20314" y="363647"/>
                      <a:pt x="22735" y="361457"/>
                    </a:cubicBezTo>
                    <a:cubicBezTo>
                      <a:pt x="23686" y="360592"/>
                      <a:pt x="24752" y="359786"/>
                      <a:pt x="25761" y="358921"/>
                    </a:cubicBezTo>
                    <a:cubicBezTo>
                      <a:pt x="27518" y="357452"/>
                      <a:pt x="29362" y="355982"/>
                      <a:pt x="31322" y="354541"/>
                    </a:cubicBezTo>
                    <a:cubicBezTo>
                      <a:pt x="32561" y="353648"/>
                      <a:pt x="33887" y="352784"/>
                      <a:pt x="35212" y="351890"/>
                    </a:cubicBezTo>
                    <a:cubicBezTo>
                      <a:pt x="37978" y="350075"/>
                      <a:pt x="40773" y="348231"/>
                      <a:pt x="43914" y="346559"/>
                    </a:cubicBezTo>
                    <a:cubicBezTo>
                      <a:pt x="43914" y="346559"/>
                      <a:pt x="43943" y="346531"/>
                      <a:pt x="43943" y="346531"/>
                    </a:cubicBezTo>
                    <a:cubicBezTo>
                      <a:pt x="43972" y="346502"/>
                      <a:pt x="44029" y="346444"/>
                      <a:pt x="44058" y="346415"/>
                    </a:cubicBezTo>
                    <a:cubicBezTo>
                      <a:pt x="44087" y="346387"/>
                      <a:pt x="44116" y="346329"/>
                      <a:pt x="44145" y="346271"/>
                    </a:cubicBezTo>
                    <a:cubicBezTo>
                      <a:pt x="44173" y="346214"/>
                      <a:pt x="44202" y="346185"/>
                      <a:pt x="44202" y="346127"/>
                    </a:cubicBezTo>
                    <a:cubicBezTo>
                      <a:pt x="44231" y="346070"/>
                      <a:pt x="44231" y="346012"/>
                      <a:pt x="44260" y="345926"/>
                    </a:cubicBezTo>
                    <a:cubicBezTo>
                      <a:pt x="44289" y="345810"/>
                      <a:pt x="44289" y="345724"/>
                      <a:pt x="44289" y="345609"/>
                    </a:cubicBezTo>
                    <a:lnTo>
                      <a:pt x="44289" y="345609"/>
                    </a:lnTo>
                    <a:lnTo>
                      <a:pt x="44404" y="303106"/>
                    </a:lnTo>
                    <a:cubicBezTo>
                      <a:pt x="46911" y="301204"/>
                      <a:pt x="49591" y="299158"/>
                      <a:pt x="52645" y="296796"/>
                    </a:cubicBezTo>
                    <a:cubicBezTo>
                      <a:pt x="52731" y="296738"/>
                      <a:pt x="52789" y="296680"/>
                      <a:pt x="52847" y="296623"/>
                    </a:cubicBezTo>
                    <a:cubicBezTo>
                      <a:pt x="56218" y="294001"/>
                      <a:pt x="60022" y="291004"/>
                      <a:pt x="64085" y="287748"/>
                    </a:cubicBezTo>
                    <a:cubicBezTo>
                      <a:pt x="64690" y="287258"/>
                      <a:pt x="65266" y="286826"/>
                      <a:pt x="65871" y="286307"/>
                    </a:cubicBezTo>
                    <a:cubicBezTo>
                      <a:pt x="69877" y="283080"/>
                      <a:pt x="74257" y="279478"/>
                      <a:pt x="78925" y="275588"/>
                    </a:cubicBezTo>
                    <a:cubicBezTo>
                      <a:pt x="79789" y="274867"/>
                      <a:pt x="80682" y="274118"/>
                      <a:pt x="81575" y="273369"/>
                    </a:cubicBezTo>
                    <a:cubicBezTo>
                      <a:pt x="86417" y="269306"/>
                      <a:pt x="91546" y="264926"/>
                      <a:pt x="97078" y="260143"/>
                    </a:cubicBezTo>
                    <a:cubicBezTo>
                      <a:pt x="97885" y="259451"/>
                      <a:pt x="98721" y="258702"/>
                      <a:pt x="99527" y="257982"/>
                    </a:cubicBezTo>
                    <a:cubicBezTo>
                      <a:pt x="105463" y="252795"/>
                      <a:pt x="111716" y="247291"/>
                      <a:pt x="118459" y="241211"/>
                    </a:cubicBezTo>
                    <a:lnTo>
                      <a:pt x="118805" y="121571"/>
                    </a:lnTo>
                    <a:cubicBezTo>
                      <a:pt x="112062" y="127651"/>
                      <a:pt x="105838" y="133155"/>
                      <a:pt x="99902" y="138313"/>
                    </a:cubicBezTo>
                    <a:cubicBezTo>
                      <a:pt x="99066" y="139033"/>
                      <a:pt x="98202" y="139811"/>
                      <a:pt x="97395" y="140502"/>
                    </a:cubicBezTo>
                    <a:cubicBezTo>
                      <a:pt x="93822" y="143614"/>
                      <a:pt x="90623" y="146294"/>
                      <a:pt x="87338" y="149089"/>
                    </a:cubicBezTo>
                    <a:cubicBezTo>
                      <a:pt x="87454" y="148744"/>
                      <a:pt x="87569" y="148398"/>
                      <a:pt x="87684" y="148052"/>
                    </a:cubicBezTo>
                    <a:cubicBezTo>
                      <a:pt x="89096" y="143874"/>
                      <a:pt x="90566" y="139580"/>
                      <a:pt x="92151" y="135143"/>
                    </a:cubicBezTo>
                    <a:cubicBezTo>
                      <a:pt x="92266" y="134768"/>
                      <a:pt x="92410" y="134394"/>
                      <a:pt x="92554" y="134048"/>
                    </a:cubicBezTo>
                    <a:cubicBezTo>
                      <a:pt x="94254" y="129351"/>
                      <a:pt x="96012" y="124568"/>
                      <a:pt x="97885" y="119640"/>
                    </a:cubicBezTo>
                    <a:lnTo>
                      <a:pt x="98231" y="0"/>
                    </a:lnTo>
                    <a:cubicBezTo>
                      <a:pt x="97568" y="1729"/>
                      <a:pt x="96905" y="3458"/>
                      <a:pt x="96271" y="5187"/>
                    </a:cubicBezTo>
                    <a:cubicBezTo>
                      <a:pt x="95119" y="8299"/>
                      <a:pt x="93995" y="11324"/>
                      <a:pt x="92929" y="14321"/>
                    </a:cubicBezTo>
                    <a:cubicBezTo>
                      <a:pt x="92785" y="14724"/>
                      <a:pt x="92641" y="15128"/>
                      <a:pt x="92496" y="15502"/>
                    </a:cubicBezTo>
                    <a:cubicBezTo>
                      <a:pt x="90912" y="19911"/>
                      <a:pt x="89471" y="24147"/>
                      <a:pt x="88059" y="28296"/>
                    </a:cubicBezTo>
                    <a:cubicBezTo>
                      <a:pt x="87684" y="29449"/>
                      <a:pt x="87310" y="30573"/>
                      <a:pt x="86935" y="31697"/>
                    </a:cubicBezTo>
                    <a:cubicBezTo>
                      <a:pt x="85840" y="35010"/>
                      <a:pt x="84803" y="38238"/>
                      <a:pt x="83823" y="41378"/>
                    </a:cubicBezTo>
                    <a:cubicBezTo>
                      <a:pt x="83564" y="42214"/>
                      <a:pt x="83304" y="43050"/>
                      <a:pt x="83045" y="43857"/>
                    </a:cubicBezTo>
                    <a:cubicBezTo>
                      <a:pt x="81892" y="47602"/>
                      <a:pt x="80855" y="51176"/>
                      <a:pt x="79904" y="54605"/>
                    </a:cubicBezTo>
                    <a:cubicBezTo>
                      <a:pt x="79674" y="55440"/>
                      <a:pt x="79472" y="56218"/>
                      <a:pt x="79242" y="57025"/>
                    </a:cubicBezTo>
                    <a:cubicBezTo>
                      <a:pt x="78492" y="59734"/>
                      <a:pt x="77830" y="62298"/>
                      <a:pt x="77224" y="64719"/>
                    </a:cubicBezTo>
                    <a:cubicBezTo>
                      <a:pt x="77023" y="65526"/>
                      <a:pt x="76821" y="66332"/>
                      <a:pt x="76619" y="67110"/>
                    </a:cubicBezTo>
                    <a:cubicBezTo>
                      <a:pt x="75957" y="69905"/>
                      <a:pt x="75352" y="72556"/>
                      <a:pt x="74862" y="74948"/>
                    </a:cubicBezTo>
                    <a:cubicBezTo>
                      <a:pt x="74833" y="75035"/>
                      <a:pt x="74833" y="75121"/>
                      <a:pt x="74804" y="75207"/>
                    </a:cubicBezTo>
                    <a:cubicBezTo>
                      <a:pt x="74602" y="76245"/>
                      <a:pt x="74487" y="77080"/>
                      <a:pt x="74314" y="78031"/>
                    </a:cubicBezTo>
                    <a:cubicBezTo>
                      <a:pt x="74026" y="79616"/>
                      <a:pt x="73738" y="81259"/>
                      <a:pt x="73536" y="82613"/>
                    </a:cubicBezTo>
                    <a:cubicBezTo>
                      <a:pt x="73421" y="83506"/>
                      <a:pt x="73392" y="84169"/>
                      <a:pt x="73306" y="84947"/>
                    </a:cubicBezTo>
                    <a:cubicBezTo>
                      <a:pt x="73219" y="85898"/>
                      <a:pt x="73046" y="87022"/>
                      <a:pt x="73046" y="87800"/>
                    </a:cubicBezTo>
                    <a:cubicBezTo>
                      <a:pt x="73046" y="88088"/>
                      <a:pt x="73017" y="88376"/>
                      <a:pt x="73017" y="88635"/>
                    </a:cubicBezTo>
                    <a:lnTo>
                      <a:pt x="72816" y="161105"/>
                    </a:lnTo>
                    <a:cubicBezTo>
                      <a:pt x="70597" y="162921"/>
                      <a:pt x="68176" y="164938"/>
                      <a:pt x="66131" y="166580"/>
                    </a:cubicBezTo>
                    <a:cubicBezTo>
                      <a:pt x="65497" y="167070"/>
                      <a:pt x="64920" y="167531"/>
                      <a:pt x="64315" y="168021"/>
                    </a:cubicBezTo>
                    <a:cubicBezTo>
                      <a:pt x="60252" y="171277"/>
                      <a:pt x="56449" y="174303"/>
                      <a:pt x="53077" y="176925"/>
                    </a:cubicBezTo>
                    <a:cubicBezTo>
                      <a:pt x="53048" y="176925"/>
                      <a:pt x="53048" y="176954"/>
                      <a:pt x="53020" y="176954"/>
                    </a:cubicBezTo>
                    <a:cubicBezTo>
                      <a:pt x="49504" y="179662"/>
                      <a:pt x="46421" y="182025"/>
                      <a:pt x="43626" y="184129"/>
                    </a:cubicBezTo>
                    <a:cubicBezTo>
                      <a:pt x="43309" y="184388"/>
                      <a:pt x="42935" y="184647"/>
                      <a:pt x="42617" y="184878"/>
                    </a:cubicBezTo>
                    <a:cubicBezTo>
                      <a:pt x="39909" y="186924"/>
                      <a:pt x="37460" y="188710"/>
                      <a:pt x="35414" y="190237"/>
                    </a:cubicBezTo>
                    <a:cubicBezTo>
                      <a:pt x="33425" y="191707"/>
                      <a:pt x="31725" y="192975"/>
                      <a:pt x="30342" y="194012"/>
                    </a:cubicBezTo>
                    <a:cubicBezTo>
                      <a:pt x="30169" y="194156"/>
                      <a:pt x="29996" y="194300"/>
                      <a:pt x="29824" y="194416"/>
                    </a:cubicBezTo>
                    <a:cubicBezTo>
                      <a:pt x="28527" y="195395"/>
                      <a:pt x="27489" y="196231"/>
                      <a:pt x="26798" y="196865"/>
                    </a:cubicBezTo>
                    <a:cubicBezTo>
                      <a:pt x="26798" y="196865"/>
                      <a:pt x="26798" y="196865"/>
                      <a:pt x="26798" y="196865"/>
                    </a:cubicBezTo>
                    <a:cubicBezTo>
                      <a:pt x="26452" y="197182"/>
                      <a:pt x="26164" y="197470"/>
                      <a:pt x="25962" y="197701"/>
                    </a:cubicBezTo>
                    <a:cubicBezTo>
                      <a:pt x="25934" y="197729"/>
                      <a:pt x="25934" y="197758"/>
                      <a:pt x="25905" y="197787"/>
                    </a:cubicBezTo>
                    <a:cubicBezTo>
                      <a:pt x="25876" y="197816"/>
                      <a:pt x="25876" y="197845"/>
                      <a:pt x="25847" y="197873"/>
                    </a:cubicBezTo>
                    <a:cubicBezTo>
                      <a:pt x="25789" y="197931"/>
                      <a:pt x="25732" y="198017"/>
                      <a:pt x="25703" y="198075"/>
                    </a:cubicBezTo>
                    <a:cubicBezTo>
                      <a:pt x="25674" y="198133"/>
                      <a:pt x="25646" y="198190"/>
                      <a:pt x="25617" y="198248"/>
                    </a:cubicBezTo>
                    <a:cubicBezTo>
                      <a:pt x="25588" y="198277"/>
                      <a:pt x="25588" y="198334"/>
                      <a:pt x="25588" y="198363"/>
                    </a:cubicBezTo>
                    <a:cubicBezTo>
                      <a:pt x="25588" y="198392"/>
                      <a:pt x="25559" y="198421"/>
                      <a:pt x="25559" y="198478"/>
                    </a:cubicBezTo>
                    <a:cubicBezTo>
                      <a:pt x="25559" y="198507"/>
                      <a:pt x="25559" y="198507"/>
                      <a:pt x="25559" y="198536"/>
                    </a:cubicBezTo>
                    <a:lnTo>
                      <a:pt x="25444" y="239627"/>
                    </a:lnTo>
                    <a:cubicBezTo>
                      <a:pt x="24608" y="240347"/>
                      <a:pt x="23744" y="241038"/>
                      <a:pt x="22966" y="241730"/>
                    </a:cubicBezTo>
                    <a:cubicBezTo>
                      <a:pt x="22677" y="241989"/>
                      <a:pt x="22332" y="242220"/>
                      <a:pt x="22072" y="242479"/>
                    </a:cubicBezTo>
                    <a:cubicBezTo>
                      <a:pt x="19969" y="244410"/>
                      <a:pt x="18067" y="246369"/>
                      <a:pt x="16309" y="248300"/>
                    </a:cubicBezTo>
                    <a:cubicBezTo>
                      <a:pt x="16021" y="248588"/>
                      <a:pt x="15819" y="248876"/>
                      <a:pt x="15560" y="249193"/>
                    </a:cubicBezTo>
                    <a:cubicBezTo>
                      <a:pt x="14206" y="250692"/>
                      <a:pt x="12909" y="252190"/>
                      <a:pt x="11756" y="253659"/>
                    </a:cubicBezTo>
                    <a:cubicBezTo>
                      <a:pt x="11411" y="254092"/>
                      <a:pt x="11151" y="254495"/>
                      <a:pt x="10835" y="254927"/>
                    </a:cubicBezTo>
                    <a:cubicBezTo>
                      <a:pt x="10287" y="255648"/>
                      <a:pt x="9826" y="256310"/>
                      <a:pt x="9336" y="257002"/>
                    </a:cubicBezTo>
                    <a:cubicBezTo>
                      <a:pt x="8270" y="258500"/>
                      <a:pt x="7319" y="259912"/>
                      <a:pt x="6455" y="261296"/>
                    </a:cubicBezTo>
                    <a:cubicBezTo>
                      <a:pt x="6080" y="261901"/>
                      <a:pt x="5705" y="262506"/>
                      <a:pt x="5360" y="263082"/>
                    </a:cubicBezTo>
                    <a:cubicBezTo>
                      <a:pt x="5187" y="263370"/>
                      <a:pt x="4956" y="263687"/>
                      <a:pt x="4812" y="263975"/>
                    </a:cubicBezTo>
                    <a:cubicBezTo>
                      <a:pt x="4524" y="264465"/>
                      <a:pt x="4437" y="264782"/>
                      <a:pt x="4178" y="265272"/>
                    </a:cubicBezTo>
                    <a:cubicBezTo>
                      <a:pt x="3198" y="267116"/>
                      <a:pt x="2420" y="268759"/>
                      <a:pt x="1815" y="270199"/>
                    </a:cubicBezTo>
                    <a:cubicBezTo>
                      <a:pt x="1700" y="270459"/>
                      <a:pt x="1470" y="270891"/>
                      <a:pt x="1383" y="271121"/>
                    </a:cubicBezTo>
                    <a:cubicBezTo>
                      <a:pt x="1268" y="271438"/>
                      <a:pt x="1239" y="271611"/>
                      <a:pt x="1153" y="271900"/>
                    </a:cubicBezTo>
                    <a:cubicBezTo>
                      <a:pt x="980" y="272389"/>
                      <a:pt x="893" y="272764"/>
                      <a:pt x="778" y="273139"/>
                    </a:cubicBezTo>
                    <a:cubicBezTo>
                      <a:pt x="692" y="273427"/>
                      <a:pt x="547" y="273859"/>
                      <a:pt x="490" y="274118"/>
                    </a:cubicBezTo>
                    <a:cubicBezTo>
                      <a:pt x="403" y="274493"/>
                      <a:pt x="375" y="274839"/>
                      <a:pt x="346" y="275098"/>
                    </a:cubicBezTo>
                    <a:cubicBezTo>
                      <a:pt x="346" y="275156"/>
                      <a:pt x="346" y="275213"/>
                      <a:pt x="346" y="275242"/>
                    </a:cubicBezTo>
                    <a:lnTo>
                      <a:pt x="0" y="394882"/>
                    </a:lnTo>
                    <a:cubicBezTo>
                      <a:pt x="0" y="394421"/>
                      <a:pt x="202" y="393615"/>
                      <a:pt x="432" y="392750"/>
                    </a:cubicBezTo>
                    <a:cubicBezTo>
                      <a:pt x="634" y="392433"/>
                      <a:pt x="749" y="392030"/>
                      <a:pt x="893" y="391597"/>
                    </a:cubicBezTo>
                    <a:close/>
                  </a:path>
                </a:pathLst>
              </a:custGeom>
              <a:solidFill>
                <a:srgbClr val="666970"/>
              </a:solidFill>
              <a:ln w="2880" cap="flat">
                <a:noFill/>
                <a:prstDash val="solid"/>
                <a:miter/>
              </a:ln>
            </p:spPr>
            <p:txBody>
              <a:bodyPr rtlCol="0" anchor="ctr"/>
              <a:lstStyle/>
              <a:p>
                <a:endParaRPr lang="pt-PT"/>
              </a:p>
            </p:txBody>
          </p:sp>
          <p:sp>
            <p:nvSpPr>
              <p:cNvPr id="520" name="Freeform: Shape 405">
                <a:extLst>
                  <a:ext uri="{FF2B5EF4-FFF2-40B4-BE49-F238E27FC236}">
                    <a16:creationId xmlns:a16="http://schemas.microsoft.com/office/drawing/2014/main" id="{FF1CCAC7-50C6-42CD-A1FA-13C2CD6B6FA7}"/>
                  </a:ext>
                </a:extLst>
              </p:cNvPr>
              <p:cNvSpPr/>
              <p:nvPr/>
            </p:nvSpPr>
            <p:spPr>
              <a:xfrm>
                <a:off x="7197573" y="2426982"/>
                <a:ext cx="16885" cy="174792"/>
              </a:xfrm>
              <a:custGeom>
                <a:avLst/>
                <a:gdLst>
                  <a:gd name="connsiteX0" fmla="*/ 374 w 16885"/>
                  <a:gd name="connsiteY0" fmla="*/ 168684 h 174792"/>
                  <a:gd name="connsiteX1" fmla="*/ 634 w 16885"/>
                  <a:gd name="connsiteY1" fmla="*/ 166551 h 174792"/>
                  <a:gd name="connsiteX2" fmla="*/ 1297 w 16885"/>
                  <a:gd name="connsiteY2" fmla="*/ 162489 h 174792"/>
                  <a:gd name="connsiteX3" fmla="*/ 1700 w 16885"/>
                  <a:gd name="connsiteY3" fmla="*/ 160327 h 174792"/>
                  <a:gd name="connsiteX4" fmla="*/ 3804 w 16885"/>
                  <a:gd name="connsiteY4" fmla="*/ 151856 h 174792"/>
                  <a:gd name="connsiteX5" fmla="*/ 4409 w 16885"/>
                  <a:gd name="connsiteY5" fmla="*/ 149896 h 174792"/>
                  <a:gd name="connsiteX6" fmla="*/ 7261 w 16885"/>
                  <a:gd name="connsiteY6" fmla="*/ 141367 h 174792"/>
                  <a:gd name="connsiteX7" fmla="*/ 8155 w 16885"/>
                  <a:gd name="connsiteY7" fmla="*/ 138918 h 174792"/>
                  <a:gd name="connsiteX8" fmla="*/ 10604 w 16885"/>
                  <a:gd name="connsiteY8" fmla="*/ 132895 h 174792"/>
                  <a:gd name="connsiteX9" fmla="*/ 11929 w 16885"/>
                  <a:gd name="connsiteY9" fmla="*/ 129726 h 174792"/>
                  <a:gd name="connsiteX10" fmla="*/ 16482 w 16885"/>
                  <a:gd name="connsiteY10" fmla="*/ 119785 h 174792"/>
                  <a:gd name="connsiteX11" fmla="*/ 16540 w 16885"/>
                  <a:gd name="connsiteY11" fmla="*/ 119640 h 174792"/>
                  <a:gd name="connsiteX12" fmla="*/ 16885 w 16885"/>
                  <a:gd name="connsiteY12" fmla="*/ 0 h 174792"/>
                  <a:gd name="connsiteX13" fmla="*/ 12246 w 16885"/>
                  <a:gd name="connsiteY13" fmla="*/ 10114 h 174792"/>
                  <a:gd name="connsiteX14" fmla="*/ 10979 w 16885"/>
                  <a:gd name="connsiteY14" fmla="*/ 13197 h 174792"/>
                  <a:gd name="connsiteX15" fmla="*/ 8500 w 16885"/>
                  <a:gd name="connsiteY15" fmla="*/ 19335 h 174792"/>
                  <a:gd name="connsiteX16" fmla="*/ 8126 w 16885"/>
                  <a:gd name="connsiteY16" fmla="*/ 20286 h 174792"/>
                  <a:gd name="connsiteX17" fmla="*/ 7636 w 16885"/>
                  <a:gd name="connsiteY17" fmla="*/ 21755 h 174792"/>
                  <a:gd name="connsiteX18" fmla="*/ 4754 w 16885"/>
                  <a:gd name="connsiteY18" fmla="*/ 30285 h 174792"/>
                  <a:gd name="connsiteX19" fmla="*/ 4149 w 16885"/>
                  <a:gd name="connsiteY19" fmla="*/ 32244 h 174792"/>
                  <a:gd name="connsiteX20" fmla="*/ 2046 w 16885"/>
                  <a:gd name="connsiteY20" fmla="*/ 40745 h 174792"/>
                  <a:gd name="connsiteX21" fmla="*/ 1902 w 16885"/>
                  <a:gd name="connsiteY21" fmla="*/ 41321 h 174792"/>
                  <a:gd name="connsiteX22" fmla="*/ 1643 w 16885"/>
                  <a:gd name="connsiteY22" fmla="*/ 42877 h 174792"/>
                  <a:gd name="connsiteX23" fmla="*/ 979 w 16885"/>
                  <a:gd name="connsiteY23" fmla="*/ 46940 h 174792"/>
                  <a:gd name="connsiteX24" fmla="*/ 720 w 16885"/>
                  <a:gd name="connsiteY24" fmla="*/ 49072 h 174792"/>
                  <a:gd name="connsiteX25" fmla="*/ 461 w 16885"/>
                  <a:gd name="connsiteY25" fmla="*/ 52559 h 174792"/>
                  <a:gd name="connsiteX26" fmla="*/ 374 w 16885"/>
                  <a:gd name="connsiteY26" fmla="*/ 53711 h 174792"/>
                  <a:gd name="connsiteX27" fmla="*/ 345 w 16885"/>
                  <a:gd name="connsiteY27" fmla="*/ 55152 h 174792"/>
                  <a:gd name="connsiteX28" fmla="*/ 0 w 16885"/>
                  <a:gd name="connsiteY28" fmla="*/ 174792 h 174792"/>
                  <a:gd name="connsiteX29" fmla="*/ 115 w 16885"/>
                  <a:gd name="connsiteY29" fmla="*/ 172170 h 174792"/>
                  <a:gd name="connsiteX30" fmla="*/ 374 w 16885"/>
                  <a:gd name="connsiteY30" fmla="*/ 168684 h 17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885" h="174792">
                    <a:moveTo>
                      <a:pt x="374" y="168684"/>
                    </a:moveTo>
                    <a:cubicBezTo>
                      <a:pt x="432" y="167992"/>
                      <a:pt x="518" y="167272"/>
                      <a:pt x="634" y="166551"/>
                    </a:cubicBezTo>
                    <a:cubicBezTo>
                      <a:pt x="807" y="165255"/>
                      <a:pt x="1037" y="163900"/>
                      <a:pt x="1297" y="162489"/>
                    </a:cubicBezTo>
                    <a:cubicBezTo>
                      <a:pt x="1441" y="161768"/>
                      <a:pt x="1556" y="161076"/>
                      <a:pt x="1700" y="160327"/>
                    </a:cubicBezTo>
                    <a:cubicBezTo>
                      <a:pt x="2248" y="157705"/>
                      <a:pt x="2939" y="154881"/>
                      <a:pt x="3804" y="151856"/>
                    </a:cubicBezTo>
                    <a:cubicBezTo>
                      <a:pt x="3976" y="151222"/>
                      <a:pt x="4207" y="150559"/>
                      <a:pt x="4409" y="149896"/>
                    </a:cubicBezTo>
                    <a:cubicBezTo>
                      <a:pt x="5216" y="147216"/>
                      <a:pt x="6166" y="144364"/>
                      <a:pt x="7261" y="141367"/>
                    </a:cubicBezTo>
                    <a:cubicBezTo>
                      <a:pt x="7549" y="140531"/>
                      <a:pt x="7838" y="139753"/>
                      <a:pt x="8155" y="138918"/>
                    </a:cubicBezTo>
                    <a:cubicBezTo>
                      <a:pt x="8875" y="136987"/>
                      <a:pt x="9739" y="134941"/>
                      <a:pt x="10604" y="132895"/>
                    </a:cubicBezTo>
                    <a:cubicBezTo>
                      <a:pt x="11036" y="131829"/>
                      <a:pt x="11440" y="130821"/>
                      <a:pt x="11929" y="129726"/>
                    </a:cubicBezTo>
                    <a:cubicBezTo>
                      <a:pt x="13312" y="126556"/>
                      <a:pt x="14811" y="123242"/>
                      <a:pt x="16482" y="119785"/>
                    </a:cubicBezTo>
                    <a:cubicBezTo>
                      <a:pt x="16511" y="119727"/>
                      <a:pt x="16511" y="119698"/>
                      <a:pt x="16540" y="119640"/>
                    </a:cubicBezTo>
                    <a:lnTo>
                      <a:pt x="16885" y="0"/>
                    </a:lnTo>
                    <a:cubicBezTo>
                      <a:pt x="15186" y="3544"/>
                      <a:pt x="13658" y="6887"/>
                      <a:pt x="12246" y="10114"/>
                    </a:cubicBezTo>
                    <a:cubicBezTo>
                      <a:pt x="11785" y="11180"/>
                      <a:pt x="11411" y="12160"/>
                      <a:pt x="10979" y="13197"/>
                    </a:cubicBezTo>
                    <a:cubicBezTo>
                      <a:pt x="10114" y="15301"/>
                      <a:pt x="9250" y="17375"/>
                      <a:pt x="8500" y="19335"/>
                    </a:cubicBezTo>
                    <a:cubicBezTo>
                      <a:pt x="8385" y="19623"/>
                      <a:pt x="8241" y="19969"/>
                      <a:pt x="8126" y="20286"/>
                    </a:cubicBezTo>
                    <a:cubicBezTo>
                      <a:pt x="7924" y="20804"/>
                      <a:pt x="7809" y="21237"/>
                      <a:pt x="7636" y="21755"/>
                    </a:cubicBezTo>
                    <a:cubicBezTo>
                      <a:pt x="6541" y="24752"/>
                      <a:pt x="5590" y="27605"/>
                      <a:pt x="4754" y="30285"/>
                    </a:cubicBezTo>
                    <a:cubicBezTo>
                      <a:pt x="4553" y="30947"/>
                      <a:pt x="4322" y="31610"/>
                      <a:pt x="4149" y="32244"/>
                    </a:cubicBezTo>
                    <a:cubicBezTo>
                      <a:pt x="3285" y="35270"/>
                      <a:pt x="2593" y="38094"/>
                      <a:pt x="2046" y="40745"/>
                    </a:cubicBezTo>
                    <a:cubicBezTo>
                      <a:pt x="2017" y="40918"/>
                      <a:pt x="1930" y="41148"/>
                      <a:pt x="1902" y="41321"/>
                    </a:cubicBezTo>
                    <a:cubicBezTo>
                      <a:pt x="1786" y="41868"/>
                      <a:pt x="1757" y="42329"/>
                      <a:pt x="1643" y="42877"/>
                    </a:cubicBezTo>
                    <a:cubicBezTo>
                      <a:pt x="1383" y="44289"/>
                      <a:pt x="1152" y="45643"/>
                      <a:pt x="979" y="46940"/>
                    </a:cubicBezTo>
                    <a:cubicBezTo>
                      <a:pt x="893" y="47689"/>
                      <a:pt x="807" y="48381"/>
                      <a:pt x="720" y="49072"/>
                    </a:cubicBezTo>
                    <a:cubicBezTo>
                      <a:pt x="605" y="50282"/>
                      <a:pt x="518" y="51435"/>
                      <a:pt x="461" y="52559"/>
                    </a:cubicBezTo>
                    <a:cubicBezTo>
                      <a:pt x="432" y="52933"/>
                      <a:pt x="374" y="53337"/>
                      <a:pt x="374" y="53711"/>
                    </a:cubicBezTo>
                    <a:cubicBezTo>
                      <a:pt x="345" y="54201"/>
                      <a:pt x="345" y="54691"/>
                      <a:pt x="345" y="55152"/>
                    </a:cubicBezTo>
                    <a:lnTo>
                      <a:pt x="0" y="174792"/>
                    </a:lnTo>
                    <a:cubicBezTo>
                      <a:pt x="0" y="173986"/>
                      <a:pt x="58" y="173064"/>
                      <a:pt x="115" y="172170"/>
                    </a:cubicBezTo>
                    <a:cubicBezTo>
                      <a:pt x="173" y="171047"/>
                      <a:pt x="259" y="169894"/>
                      <a:pt x="374" y="168684"/>
                    </a:cubicBezTo>
                    <a:close/>
                  </a:path>
                </a:pathLst>
              </a:custGeom>
              <a:solidFill>
                <a:srgbClr val="666970"/>
              </a:solidFill>
              <a:ln w="2880" cap="flat">
                <a:noFill/>
                <a:prstDash val="solid"/>
                <a:miter/>
              </a:ln>
            </p:spPr>
            <p:txBody>
              <a:bodyPr rtlCol="0" anchor="ctr"/>
              <a:lstStyle/>
              <a:p>
                <a:endParaRPr lang="pt-PT"/>
              </a:p>
            </p:txBody>
          </p:sp>
          <p:sp>
            <p:nvSpPr>
              <p:cNvPr id="521" name="Freeform: Shape 406">
                <a:extLst>
                  <a:ext uri="{FF2B5EF4-FFF2-40B4-BE49-F238E27FC236}">
                    <a16:creationId xmlns:a16="http://schemas.microsoft.com/office/drawing/2014/main" id="{106EEDA6-052E-4818-9E02-DB16CD3E8353}"/>
                  </a:ext>
                </a:extLst>
              </p:cNvPr>
              <p:cNvSpPr/>
              <p:nvPr/>
            </p:nvSpPr>
            <p:spPr>
              <a:xfrm>
                <a:off x="6726129" y="2634134"/>
                <a:ext cx="658800" cy="533540"/>
              </a:xfrm>
              <a:custGeom>
                <a:avLst/>
                <a:gdLst>
                  <a:gd name="connsiteX0" fmla="*/ 108950 w 658800"/>
                  <a:gd name="connsiteY0" fmla="*/ 482279 h 533540"/>
                  <a:gd name="connsiteX1" fmla="*/ 116211 w 658800"/>
                  <a:gd name="connsiteY1" fmla="*/ 480118 h 533540"/>
                  <a:gd name="connsiteX2" fmla="*/ 117739 w 658800"/>
                  <a:gd name="connsiteY2" fmla="*/ 479714 h 533540"/>
                  <a:gd name="connsiteX3" fmla="*/ 124683 w 658800"/>
                  <a:gd name="connsiteY3" fmla="*/ 477985 h 533540"/>
                  <a:gd name="connsiteX4" fmla="*/ 126902 w 658800"/>
                  <a:gd name="connsiteY4" fmla="*/ 477467 h 533540"/>
                  <a:gd name="connsiteX5" fmla="*/ 135950 w 658800"/>
                  <a:gd name="connsiteY5" fmla="*/ 475478 h 533540"/>
                  <a:gd name="connsiteX6" fmla="*/ 137246 w 658800"/>
                  <a:gd name="connsiteY6" fmla="*/ 475219 h 533540"/>
                  <a:gd name="connsiteX7" fmla="*/ 145689 w 658800"/>
                  <a:gd name="connsiteY7" fmla="*/ 473519 h 533540"/>
                  <a:gd name="connsiteX8" fmla="*/ 148369 w 658800"/>
                  <a:gd name="connsiteY8" fmla="*/ 473000 h 533540"/>
                  <a:gd name="connsiteX9" fmla="*/ 157157 w 658800"/>
                  <a:gd name="connsiteY9" fmla="*/ 471329 h 533540"/>
                  <a:gd name="connsiteX10" fmla="*/ 157791 w 658800"/>
                  <a:gd name="connsiteY10" fmla="*/ 471214 h 533540"/>
                  <a:gd name="connsiteX11" fmla="*/ 166436 w 658800"/>
                  <a:gd name="connsiteY11" fmla="*/ 469629 h 533540"/>
                  <a:gd name="connsiteX12" fmla="*/ 168165 w 658800"/>
                  <a:gd name="connsiteY12" fmla="*/ 469312 h 533540"/>
                  <a:gd name="connsiteX13" fmla="*/ 175225 w 658800"/>
                  <a:gd name="connsiteY13" fmla="*/ 468073 h 533540"/>
                  <a:gd name="connsiteX14" fmla="*/ 176233 w 658800"/>
                  <a:gd name="connsiteY14" fmla="*/ 467900 h 533540"/>
                  <a:gd name="connsiteX15" fmla="*/ 181621 w 658800"/>
                  <a:gd name="connsiteY15" fmla="*/ 466978 h 533540"/>
                  <a:gd name="connsiteX16" fmla="*/ 181823 w 658800"/>
                  <a:gd name="connsiteY16" fmla="*/ 466949 h 533540"/>
                  <a:gd name="connsiteX17" fmla="*/ 186405 w 658800"/>
                  <a:gd name="connsiteY17" fmla="*/ 465768 h 533540"/>
                  <a:gd name="connsiteX18" fmla="*/ 186463 w 658800"/>
                  <a:gd name="connsiteY18" fmla="*/ 465739 h 533540"/>
                  <a:gd name="connsiteX19" fmla="*/ 192658 w 658800"/>
                  <a:gd name="connsiteY19" fmla="*/ 463203 h 533540"/>
                  <a:gd name="connsiteX20" fmla="*/ 194416 w 658800"/>
                  <a:gd name="connsiteY20" fmla="*/ 462339 h 533540"/>
                  <a:gd name="connsiteX21" fmla="*/ 198939 w 658800"/>
                  <a:gd name="connsiteY21" fmla="*/ 459861 h 533540"/>
                  <a:gd name="connsiteX22" fmla="*/ 199919 w 658800"/>
                  <a:gd name="connsiteY22" fmla="*/ 459313 h 533540"/>
                  <a:gd name="connsiteX23" fmla="*/ 200409 w 658800"/>
                  <a:gd name="connsiteY23" fmla="*/ 458967 h 533540"/>
                  <a:gd name="connsiteX24" fmla="*/ 206489 w 658800"/>
                  <a:gd name="connsiteY24" fmla="*/ 454904 h 533540"/>
                  <a:gd name="connsiteX25" fmla="*/ 207526 w 658800"/>
                  <a:gd name="connsiteY25" fmla="*/ 454097 h 533540"/>
                  <a:gd name="connsiteX26" fmla="*/ 212022 w 658800"/>
                  <a:gd name="connsiteY26" fmla="*/ 450438 h 533540"/>
                  <a:gd name="connsiteX27" fmla="*/ 212194 w 658800"/>
                  <a:gd name="connsiteY27" fmla="*/ 450294 h 533540"/>
                  <a:gd name="connsiteX28" fmla="*/ 212223 w 658800"/>
                  <a:gd name="connsiteY28" fmla="*/ 450265 h 533540"/>
                  <a:gd name="connsiteX29" fmla="*/ 214240 w 658800"/>
                  <a:gd name="connsiteY29" fmla="*/ 448190 h 533540"/>
                  <a:gd name="connsiteX30" fmla="*/ 216200 w 658800"/>
                  <a:gd name="connsiteY30" fmla="*/ 446231 h 533540"/>
                  <a:gd name="connsiteX31" fmla="*/ 219485 w 658800"/>
                  <a:gd name="connsiteY31" fmla="*/ 443436 h 533540"/>
                  <a:gd name="connsiteX32" fmla="*/ 220292 w 658800"/>
                  <a:gd name="connsiteY32" fmla="*/ 442831 h 533540"/>
                  <a:gd name="connsiteX33" fmla="*/ 223663 w 658800"/>
                  <a:gd name="connsiteY33" fmla="*/ 440266 h 533540"/>
                  <a:gd name="connsiteX34" fmla="*/ 225334 w 658800"/>
                  <a:gd name="connsiteY34" fmla="*/ 439085 h 533540"/>
                  <a:gd name="connsiteX35" fmla="*/ 228273 w 658800"/>
                  <a:gd name="connsiteY35" fmla="*/ 437039 h 533540"/>
                  <a:gd name="connsiteX36" fmla="*/ 230118 w 658800"/>
                  <a:gd name="connsiteY36" fmla="*/ 435829 h 533540"/>
                  <a:gd name="connsiteX37" fmla="*/ 232941 w 658800"/>
                  <a:gd name="connsiteY37" fmla="*/ 434013 h 533540"/>
                  <a:gd name="connsiteX38" fmla="*/ 234786 w 658800"/>
                  <a:gd name="connsiteY38" fmla="*/ 432918 h 533540"/>
                  <a:gd name="connsiteX39" fmla="*/ 237321 w 658800"/>
                  <a:gd name="connsiteY39" fmla="*/ 431478 h 533540"/>
                  <a:gd name="connsiteX40" fmla="*/ 238964 w 658800"/>
                  <a:gd name="connsiteY40" fmla="*/ 430613 h 533540"/>
                  <a:gd name="connsiteX41" fmla="*/ 241038 w 658800"/>
                  <a:gd name="connsiteY41" fmla="*/ 429691 h 533540"/>
                  <a:gd name="connsiteX42" fmla="*/ 242739 w 658800"/>
                  <a:gd name="connsiteY42" fmla="*/ 429028 h 533540"/>
                  <a:gd name="connsiteX43" fmla="*/ 244640 w 658800"/>
                  <a:gd name="connsiteY43" fmla="*/ 428538 h 533540"/>
                  <a:gd name="connsiteX44" fmla="*/ 245361 w 658800"/>
                  <a:gd name="connsiteY44" fmla="*/ 428366 h 533540"/>
                  <a:gd name="connsiteX45" fmla="*/ 247550 w 658800"/>
                  <a:gd name="connsiteY45" fmla="*/ 427789 h 533540"/>
                  <a:gd name="connsiteX46" fmla="*/ 248703 w 658800"/>
                  <a:gd name="connsiteY46" fmla="*/ 427472 h 533540"/>
                  <a:gd name="connsiteX47" fmla="*/ 251354 w 658800"/>
                  <a:gd name="connsiteY47" fmla="*/ 426752 h 533540"/>
                  <a:gd name="connsiteX48" fmla="*/ 252622 w 658800"/>
                  <a:gd name="connsiteY48" fmla="*/ 426406 h 533540"/>
                  <a:gd name="connsiteX49" fmla="*/ 256829 w 658800"/>
                  <a:gd name="connsiteY49" fmla="*/ 425225 h 533540"/>
                  <a:gd name="connsiteX50" fmla="*/ 257203 w 658800"/>
                  <a:gd name="connsiteY50" fmla="*/ 425110 h 533540"/>
                  <a:gd name="connsiteX51" fmla="*/ 262131 w 658800"/>
                  <a:gd name="connsiteY51" fmla="*/ 423697 h 533540"/>
                  <a:gd name="connsiteX52" fmla="*/ 263687 w 658800"/>
                  <a:gd name="connsiteY52" fmla="*/ 423237 h 533540"/>
                  <a:gd name="connsiteX53" fmla="*/ 267520 w 658800"/>
                  <a:gd name="connsiteY53" fmla="*/ 422113 h 533540"/>
                  <a:gd name="connsiteX54" fmla="*/ 269248 w 658800"/>
                  <a:gd name="connsiteY54" fmla="*/ 421594 h 533540"/>
                  <a:gd name="connsiteX55" fmla="*/ 273081 w 658800"/>
                  <a:gd name="connsiteY55" fmla="*/ 420442 h 533540"/>
                  <a:gd name="connsiteX56" fmla="*/ 274867 w 658800"/>
                  <a:gd name="connsiteY56" fmla="*/ 419894 h 533540"/>
                  <a:gd name="connsiteX57" fmla="*/ 279017 w 658800"/>
                  <a:gd name="connsiteY57" fmla="*/ 418597 h 533540"/>
                  <a:gd name="connsiteX58" fmla="*/ 280112 w 658800"/>
                  <a:gd name="connsiteY58" fmla="*/ 418252 h 533540"/>
                  <a:gd name="connsiteX59" fmla="*/ 280284 w 658800"/>
                  <a:gd name="connsiteY59" fmla="*/ 418194 h 533540"/>
                  <a:gd name="connsiteX60" fmla="*/ 285903 w 658800"/>
                  <a:gd name="connsiteY60" fmla="*/ 416350 h 533540"/>
                  <a:gd name="connsiteX61" fmla="*/ 287373 w 658800"/>
                  <a:gd name="connsiteY61" fmla="*/ 415831 h 533540"/>
                  <a:gd name="connsiteX62" fmla="*/ 291552 w 658800"/>
                  <a:gd name="connsiteY62" fmla="*/ 414332 h 533540"/>
                  <a:gd name="connsiteX63" fmla="*/ 292589 w 658800"/>
                  <a:gd name="connsiteY63" fmla="*/ 413958 h 533540"/>
                  <a:gd name="connsiteX64" fmla="*/ 296795 w 658800"/>
                  <a:gd name="connsiteY64" fmla="*/ 412287 h 533540"/>
                  <a:gd name="connsiteX65" fmla="*/ 297574 w 658800"/>
                  <a:gd name="connsiteY65" fmla="*/ 411941 h 533540"/>
                  <a:gd name="connsiteX66" fmla="*/ 300052 w 658800"/>
                  <a:gd name="connsiteY66" fmla="*/ 410702 h 533540"/>
                  <a:gd name="connsiteX67" fmla="*/ 300542 w 658800"/>
                  <a:gd name="connsiteY67" fmla="*/ 410443 h 533540"/>
                  <a:gd name="connsiteX68" fmla="*/ 301031 w 658800"/>
                  <a:gd name="connsiteY68" fmla="*/ 410126 h 533540"/>
                  <a:gd name="connsiteX69" fmla="*/ 303192 w 658800"/>
                  <a:gd name="connsiteY69" fmla="*/ 408426 h 533540"/>
                  <a:gd name="connsiteX70" fmla="*/ 303712 w 658800"/>
                  <a:gd name="connsiteY70" fmla="*/ 407878 h 533540"/>
                  <a:gd name="connsiteX71" fmla="*/ 304922 w 658800"/>
                  <a:gd name="connsiteY71" fmla="*/ 406553 h 533540"/>
                  <a:gd name="connsiteX72" fmla="*/ 305873 w 658800"/>
                  <a:gd name="connsiteY72" fmla="*/ 405515 h 533540"/>
                  <a:gd name="connsiteX73" fmla="*/ 306305 w 658800"/>
                  <a:gd name="connsiteY73" fmla="*/ 404881 h 533540"/>
                  <a:gd name="connsiteX74" fmla="*/ 309532 w 658800"/>
                  <a:gd name="connsiteY74" fmla="*/ 399983 h 533540"/>
                  <a:gd name="connsiteX75" fmla="*/ 309590 w 658800"/>
                  <a:gd name="connsiteY75" fmla="*/ 399896 h 533540"/>
                  <a:gd name="connsiteX76" fmla="*/ 309820 w 658800"/>
                  <a:gd name="connsiteY76" fmla="*/ 399435 h 533540"/>
                  <a:gd name="connsiteX77" fmla="*/ 312414 w 658800"/>
                  <a:gd name="connsiteY77" fmla="*/ 394248 h 533540"/>
                  <a:gd name="connsiteX78" fmla="*/ 312961 w 658800"/>
                  <a:gd name="connsiteY78" fmla="*/ 393067 h 533540"/>
                  <a:gd name="connsiteX79" fmla="*/ 314776 w 658800"/>
                  <a:gd name="connsiteY79" fmla="*/ 388630 h 533540"/>
                  <a:gd name="connsiteX80" fmla="*/ 314834 w 658800"/>
                  <a:gd name="connsiteY80" fmla="*/ 388514 h 533540"/>
                  <a:gd name="connsiteX81" fmla="*/ 315324 w 658800"/>
                  <a:gd name="connsiteY81" fmla="*/ 387189 h 533540"/>
                  <a:gd name="connsiteX82" fmla="*/ 315583 w 658800"/>
                  <a:gd name="connsiteY82" fmla="*/ 386497 h 533540"/>
                  <a:gd name="connsiteX83" fmla="*/ 315929 w 658800"/>
                  <a:gd name="connsiteY83" fmla="*/ 385489 h 533540"/>
                  <a:gd name="connsiteX84" fmla="*/ 317081 w 658800"/>
                  <a:gd name="connsiteY84" fmla="*/ 383587 h 533540"/>
                  <a:gd name="connsiteX85" fmla="*/ 317917 w 658800"/>
                  <a:gd name="connsiteY85" fmla="*/ 382204 h 533540"/>
                  <a:gd name="connsiteX86" fmla="*/ 319819 w 658800"/>
                  <a:gd name="connsiteY86" fmla="*/ 379149 h 533540"/>
                  <a:gd name="connsiteX87" fmla="*/ 321116 w 658800"/>
                  <a:gd name="connsiteY87" fmla="*/ 377104 h 533540"/>
                  <a:gd name="connsiteX88" fmla="*/ 323594 w 658800"/>
                  <a:gd name="connsiteY88" fmla="*/ 373156 h 533540"/>
                  <a:gd name="connsiteX89" fmla="*/ 325381 w 658800"/>
                  <a:gd name="connsiteY89" fmla="*/ 370332 h 533540"/>
                  <a:gd name="connsiteX90" fmla="*/ 328262 w 658800"/>
                  <a:gd name="connsiteY90" fmla="*/ 365894 h 533540"/>
                  <a:gd name="connsiteX91" fmla="*/ 330250 w 658800"/>
                  <a:gd name="connsiteY91" fmla="*/ 362840 h 533540"/>
                  <a:gd name="connsiteX92" fmla="*/ 333592 w 658800"/>
                  <a:gd name="connsiteY92" fmla="*/ 357826 h 533540"/>
                  <a:gd name="connsiteX93" fmla="*/ 335466 w 658800"/>
                  <a:gd name="connsiteY93" fmla="*/ 355031 h 533540"/>
                  <a:gd name="connsiteX94" fmla="*/ 339817 w 658800"/>
                  <a:gd name="connsiteY94" fmla="*/ 348807 h 533540"/>
                  <a:gd name="connsiteX95" fmla="*/ 340710 w 658800"/>
                  <a:gd name="connsiteY95" fmla="*/ 347539 h 533540"/>
                  <a:gd name="connsiteX96" fmla="*/ 345551 w 658800"/>
                  <a:gd name="connsiteY96" fmla="*/ 341113 h 533540"/>
                  <a:gd name="connsiteX97" fmla="*/ 350305 w 658800"/>
                  <a:gd name="connsiteY97" fmla="*/ 335552 h 533540"/>
                  <a:gd name="connsiteX98" fmla="*/ 356040 w 658800"/>
                  <a:gd name="connsiteY98" fmla="*/ 330826 h 533540"/>
                  <a:gd name="connsiteX99" fmla="*/ 360275 w 658800"/>
                  <a:gd name="connsiteY99" fmla="*/ 327657 h 533540"/>
                  <a:gd name="connsiteX100" fmla="*/ 369409 w 658800"/>
                  <a:gd name="connsiteY100" fmla="*/ 322729 h 533540"/>
                  <a:gd name="connsiteX101" fmla="*/ 370534 w 658800"/>
                  <a:gd name="connsiteY101" fmla="*/ 322297 h 533540"/>
                  <a:gd name="connsiteX102" fmla="*/ 379467 w 658800"/>
                  <a:gd name="connsiteY102" fmla="*/ 319156 h 533540"/>
                  <a:gd name="connsiteX103" fmla="*/ 394191 w 658800"/>
                  <a:gd name="connsiteY103" fmla="*/ 315583 h 533540"/>
                  <a:gd name="connsiteX104" fmla="*/ 400645 w 658800"/>
                  <a:gd name="connsiteY104" fmla="*/ 314027 h 533540"/>
                  <a:gd name="connsiteX105" fmla="*/ 401193 w 658800"/>
                  <a:gd name="connsiteY105" fmla="*/ 313883 h 533540"/>
                  <a:gd name="connsiteX106" fmla="*/ 401913 w 658800"/>
                  <a:gd name="connsiteY106" fmla="*/ 313566 h 533540"/>
                  <a:gd name="connsiteX107" fmla="*/ 406984 w 658800"/>
                  <a:gd name="connsiteY107" fmla="*/ 311319 h 533540"/>
                  <a:gd name="connsiteX108" fmla="*/ 407475 w 658800"/>
                  <a:gd name="connsiteY108" fmla="*/ 311117 h 533540"/>
                  <a:gd name="connsiteX109" fmla="*/ 407647 w 658800"/>
                  <a:gd name="connsiteY109" fmla="*/ 310973 h 533540"/>
                  <a:gd name="connsiteX110" fmla="*/ 412229 w 658800"/>
                  <a:gd name="connsiteY110" fmla="*/ 307429 h 533540"/>
                  <a:gd name="connsiteX111" fmla="*/ 412489 w 658800"/>
                  <a:gd name="connsiteY111" fmla="*/ 307227 h 533540"/>
                  <a:gd name="connsiteX112" fmla="*/ 413151 w 658800"/>
                  <a:gd name="connsiteY112" fmla="*/ 306593 h 533540"/>
                  <a:gd name="connsiteX113" fmla="*/ 414736 w 658800"/>
                  <a:gd name="connsiteY113" fmla="*/ 305095 h 533540"/>
                  <a:gd name="connsiteX114" fmla="*/ 416033 w 658800"/>
                  <a:gd name="connsiteY114" fmla="*/ 303855 h 533540"/>
                  <a:gd name="connsiteX115" fmla="*/ 417848 w 658800"/>
                  <a:gd name="connsiteY115" fmla="*/ 302242 h 533540"/>
                  <a:gd name="connsiteX116" fmla="*/ 419001 w 658800"/>
                  <a:gd name="connsiteY116" fmla="*/ 301233 h 533540"/>
                  <a:gd name="connsiteX117" fmla="*/ 422603 w 658800"/>
                  <a:gd name="connsiteY117" fmla="*/ 298525 h 533540"/>
                  <a:gd name="connsiteX118" fmla="*/ 426176 w 658800"/>
                  <a:gd name="connsiteY118" fmla="*/ 296421 h 533540"/>
                  <a:gd name="connsiteX119" fmla="*/ 428567 w 658800"/>
                  <a:gd name="connsiteY119" fmla="*/ 295124 h 533540"/>
                  <a:gd name="connsiteX120" fmla="*/ 431823 w 658800"/>
                  <a:gd name="connsiteY120" fmla="*/ 293540 h 533540"/>
                  <a:gd name="connsiteX121" fmla="*/ 434561 w 658800"/>
                  <a:gd name="connsiteY121" fmla="*/ 292272 h 533540"/>
                  <a:gd name="connsiteX122" fmla="*/ 438365 w 658800"/>
                  <a:gd name="connsiteY122" fmla="*/ 290658 h 533540"/>
                  <a:gd name="connsiteX123" fmla="*/ 441246 w 658800"/>
                  <a:gd name="connsiteY123" fmla="*/ 289448 h 533540"/>
                  <a:gd name="connsiteX124" fmla="*/ 445366 w 658800"/>
                  <a:gd name="connsiteY124" fmla="*/ 287834 h 533540"/>
                  <a:gd name="connsiteX125" fmla="*/ 448363 w 658800"/>
                  <a:gd name="connsiteY125" fmla="*/ 286682 h 533540"/>
                  <a:gd name="connsiteX126" fmla="*/ 454443 w 658800"/>
                  <a:gd name="connsiteY126" fmla="*/ 284377 h 533540"/>
                  <a:gd name="connsiteX127" fmla="*/ 457440 w 658800"/>
                  <a:gd name="connsiteY127" fmla="*/ 283253 h 533540"/>
                  <a:gd name="connsiteX128" fmla="*/ 461417 w 658800"/>
                  <a:gd name="connsiteY128" fmla="*/ 281725 h 533540"/>
                  <a:gd name="connsiteX129" fmla="*/ 464874 w 658800"/>
                  <a:gd name="connsiteY129" fmla="*/ 280342 h 533540"/>
                  <a:gd name="connsiteX130" fmla="*/ 467180 w 658800"/>
                  <a:gd name="connsiteY130" fmla="*/ 279420 h 533540"/>
                  <a:gd name="connsiteX131" fmla="*/ 471761 w 658800"/>
                  <a:gd name="connsiteY131" fmla="*/ 277374 h 533540"/>
                  <a:gd name="connsiteX132" fmla="*/ 527778 w 658800"/>
                  <a:gd name="connsiteY132" fmla="*/ 254812 h 533540"/>
                  <a:gd name="connsiteX133" fmla="*/ 528613 w 658800"/>
                  <a:gd name="connsiteY133" fmla="*/ 254351 h 533540"/>
                  <a:gd name="connsiteX134" fmla="*/ 530659 w 658800"/>
                  <a:gd name="connsiteY134" fmla="*/ 252853 h 533540"/>
                  <a:gd name="connsiteX135" fmla="*/ 531207 w 658800"/>
                  <a:gd name="connsiteY135" fmla="*/ 252449 h 533540"/>
                  <a:gd name="connsiteX136" fmla="*/ 531293 w 658800"/>
                  <a:gd name="connsiteY136" fmla="*/ 252392 h 533540"/>
                  <a:gd name="connsiteX137" fmla="*/ 532763 w 658800"/>
                  <a:gd name="connsiteY137" fmla="*/ 250807 h 533540"/>
                  <a:gd name="connsiteX138" fmla="*/ 533224 w 658800"/>
                  <a:gd name="connsiteY138" fmla="*/ 250086 h 533540"/>
                  <a:gd name="connsiteX139" fmla="*/ 533541 w 658800"/>
                  <a:gd name="connsiteY139" fmla="*/ 249597 h 533540"/>
                  <a:gd name="connsiteX140" fmla="*/ 533858 w 658800"/>
                  <a:gd name="connsiteY140" fmla="*/ 249135 h 533540"/>
                  <a:gd name="connsiteX141" fmla="*/ 534809 w 658800"/>
                  <a:gd name="connsiteY141" fmla="*/ 247061 h 533540"/>
                  <a:gd name="connsiteX142" fmla="*/ 534838 w 658800"/>
                  <a:gd name="connsiteY142" fmla="*/ 247003 h 533540"/>
                  <a:gd name="connsiteX143" fmla="*/ 535587 w 658800"/>
                  <a:gd name="connsiteY143" fmla="*/ 244352 h 533540"/>
                  <a:gd name="connsiteX144" fmla="*/ 535702 w 658800"/>
                  <a:gd name="connsiteY144" fmla="*/ 243920 h 533540"/>
                  <a:gd name="connsiteX145" fmla="*/ 535702 w 658800"/>
                  <a:gd name="connsiteY145" fmla="*/ 243920 h 533540"/>
                  <a:gd name="connsiteX146" fmla="*/ 536394 w 658800"/>
                  <a:gd name="connsiteY146" fmla="*/ 239166 h 533540"/>
                  <a:gd name="connsiteX147" fmla="*/ 536912 w 658800"/>
                  <a:gd name="connsiteY147" fmla="*/ 235477 h 533540"/>
                  <a:gd name="connsiteX148" fmla="*/ 537056 w 658800"/>
                  <a:gd name="connsiteY148" fmla="*/ 234526 h 533540"/>
                  <a:gd name="connsiteX149" fmla="*/ 537517 w 658800"/>
                  <a:gd name="connsiteY149" fmla="*/ 232884 h 533540"/>
                  <a:gd name="connsiteX150" fmla="*/ 538007 w 658800"/>
                  <a:gd name="connsiteY150" fmla="*/ 231241 h 533540"/>
                  <a:gd name="connsiteX151" fmla="*/ 539736 w 658800"/>
                  <a:gd name="connsiteY151" fmla="*/ 228504 h 533540"/>
                  <a:gd name="connsiteX152" fmla="*/ 540341 w 658800"/>
                  <a:gd name="connsiteY152" fmla="*/ 227870 h 533540"/>
                  <a:gd name="connsiteX153" fmla="*/ 541984 w 658800"/>
                  <a:gd name="connsiteY153" fmla="*/ 226256 h 533540"/>
                  <a:gd name="connsiteX154" fmla="*/ 548554 w 658800"/>
                  <a:gd name="connsiteY154" fmla="*/ 221502 h 533540"/>
                  <a:gd name="connsiteX155" fmla="*/ 549274 w 658800"/>
                  <a:gd name="connsiteY155" fmla="*/ 221041 h 533540"/>
                  <a:gd name="connsiteX156" fmla="*/ 554749 w 658800"/>
                  <a:gd name="connsiteY156" fmla="*/ 217957 h 533540"/>
                  <a:gd name="connsiteX157" fmla="*/ 559273 w 658800"/>
                  <a:gd name="connsiteY157" fmla="*/ 215422 h 533540"/>
                  <a:gd name="connsiteX158" fmla="*/ 559762 w 658800"/>
                  <a:gd name="connsiteY158" fmla="*/ 215163 h 533540"/>
                  <a:gd name="connsiteX159" fmla="*/ 559820 w 658800"/>
                  <a:gd name="connsiteY159" fmla="*/ 215134 h 533540"/>
                  <a:gd name="connsiteX160" fmla="*/ 561923 w 658800"/>
                  <a:gd name="connsiteY160" fmla="*/ 213693 h 533540"/>
                  <a:gd name="connsiteX161" fmla="*/ 563969 w 658800"/>
                  <a:gd name="connsiteY161" fmla="*/ 212166 h 533540"/>
                  <a:gd name="connsiteX162" fmla="*/ 564892 w 658800"/>
                  <a:gd name="connsiteY162" fmla="*/ 211561 h 533540"/>
                  <a:gd name="connsiteX163" fmla="*/ 566908 w 658800"/>
                  <a:gd name="connsiteY163" fmla="*/ 210264 h 533540"/>
                  <a:gd name="connsiteX164" fmla="*/ 567975 w 658800"/>
                  <a:gd name="connsiteY164" fmla="*/ 209659 h 533540"/>
                  <a:gd name="connsiteX165" fmla="*/ 571144 w 658800"/>
                  <a:gd name="connsiteY165" fmla="*/ 207844 h 533540"/>
                  <a:gd name="connsiteX166" fmla="*/ 572729 w 658800"/>
                  <a:gd name="connsiteY166" fmla="*/ 207008 h 533540"/>
                  <a:gd name="connsiteX167" fmla="*/ 576158 w 658800"/>
                  <a:gd name="connsiteY167" fmla="*/ 205250 h 533540"/>
                  <a:gd name="connsiteX168" fmla="*/ 577887 w 658800"/>
                  <a:gd name="connsiteY168" fmla="*/ 204415 h 533540"/>
                  <a:gd name="connsiteX169" fmla="*/ 582613 w 658800"/>
                  <a:gd name="connsiteY169" fmla="*/ 202311 h 533540"/>
                  <a:gd name="connsiteX170" fmla="*/ 583391 w 658800"/>
                  <a:gd name="connsiteY170" fmla="*/ 201965 h 533540"/>
                  <a:gd name="connsiteX171" fmla="*/ 589010 w 658800"/>
                  <a:gd name="connsiteY171" fmla="*/ 199919 h 533540"/>
                  <a:gd name="connsiteX172" fmla="*/ 593361 w 658800"/>
                  <a:gd name="connsiteY172" fmla="*/ 198623 h 533540"/>
                  <a:gd name="connsiteX173" fmla="*/ 602726 w 658800"/>
                  <a:gd name="connsiteY173" fmla="*/ 196231 h 533540"/>
                  <a:gd name="connsiteX174" fmla="*/ 605233 w 658800"/>
                  <a:gd name="connsiteY174" fmla="*/ 195539 h 533540"/>
                  <a:gd name="connsiteX175" fmla="*/ 611514 w 658800"/>
                  <a:gd name="connsiteY175" fmla="*/ 193753 h 533540"/>
                  <a:gd name="connsiteX176" fmla="*/ 612292 w 658800"/>
                  <a:gd name="connsiteY176" fmla="*/ 193522 h 533540"/>
                  <a:gd name="connsiteX177" fmla="*/ 618113 w 658800"/>
                  <a:gd name="connsiteY177" fmla="*/ 191390 h 533540"/>
                  <a:gd name="connsiteX178" fmla="*/ 618373 w 658800"/>
                  <a:gd name="connsiteY178" fmla="*/ 191303 h 533540"/>
                  <a:gd name="connsiteX179" fmla="*/ 623732 w 658800"/>
                  <a:gd name="connsiteY179" fmla="*/ 188595 h 533540"/>
                  <a:gd name="connsiteX180" fmla="*/ 624683 w 658800"/>
                  <a:gd name="connsiteY180" fmla="*/ 188019 h 533540"/>
                  <a:gd name="connsiteX181" fmla="*/ 628660 w 658800"/>
                  <a:gd name="connsiteY181" fmla="*/ 184849 h 533540"/>
                  <a:gd name="connsiteX182" fmla="*/ 630101 w 658800"/>
                  <a:gd name="connsiteY182" fmla="*/ 183379 h 533540"/>
                  <a:gd name="connsiteX183" fmla="*/ 631455 w 658800"/>
                  <a:gd name="connsiteY183" fmla="*/ 181967 h 533540"/>
                  <a:gd name="connsiteX184" fmla="*/ 636526 w 658800"/>
                  <a:gd name="connsiteY184" fmla="*/ 176089 h 533540"/>
                  <a:gd name="connsiteX185" fmla="*/ 636555 w 658800"/>
                  <a:gd name="connsiteY185" fmla="*/ 176060 h 533540"/>
                  <a:gd name="connsiteX186" fmla="*/ 636555 w 658800"/>
                  <a:gd name="connsiteY186" fmla="*/ 176032 h 533540"/>
                  <a:gd name="connsiteX187" fmla="*/ 641309 w 658800"/>
                  <a:gd name="connsiteY187" fmla="*/ 169577 h 533540"/>
                  <a:gd name="connsiteX188" fmla="*/ 641540 w 658800"/>
                  <a:gd name="connsiteY188" fmla="*/ 169260 h 533540"/>
                  <a:gd name="connsiteX189" fmla="*/ 644911 w 658800"/>
                  <a:gd name="connsiteY189" fmla="*/ 164102 h 533540"/>
                  <a:gd name="connsiteX190" fmla="*/ 646265 w 658800"/>
                  <a:gd name="connsiteY190" fmla="*/ 162258 h 533540"/>
                  <a:gd name="connsiteX191" fmla="*/ 648081 w 658800"/>
                  <a:gd name="connsiteY191" fmla="*/ 159981 h 533540"/>
                  <a:gd name="connsiteX192" fmla="*/ 648081 w 658800"/>
                  <a:gd name="connsiteY192" fmla="*/ 159981 h 533540"/>
                  <a:gd name="connsiteX193" fmla="*/ 652806 w 658800"/>
                  <a:gd name="connsiteY193" fmla="*/ 153037 h 533540"/>
                  <a:gd name="connsiteX194" fmla="*/ 652922 w 658800"/>
                  <a:gd name="connsiteY194" fmla="*/ 152864 h 533540"/>
                  <a:gd name="connsiteX195" fmla="*/ 653267 w 658800"/>
                  <a:gd name="connsiteY195" fmla="*/ 152144 h 533540"/>
                  <a:gd name="connsiteX196" fmla="*/ 655314 w 658800"/>
                  <a:gd name="connsiteY196" fmla="*/ 147764 h 533540"/>
                  <a:gd name="connsiteX197" fmla="*/ 655717 w 658800"/>
                  <a:gd name="connsiteY197" fmla="*/ 146871 h 533540"/>
                  <a:gd name="connsiteX198" fmla="*/ 656034 w 658800"/>
                  <a:gd name="connsiteY198" fmla="*/ 145747 h 533540"/>
                  <a:gd name="connsiteX199" fmla="*/ 657129 w 658800"/>
                  <a:gd name="connsiteY199" fmla="*/ 141886 h 533540"/>
                  <a:gd name="connsiteX200" fmla="*/ 657561 w 658800"/>
                  <a:gd name="connsiteY200" fmla="*/ 140387 h 533540"/>
                  <a:gd name="connsiteX201" fmla="*/ 657676 w 658800"/>
                  <a:gd name="connsiteY201" fmla="*/ 139465 h 533540"/>
                  <a:gd name="connsiteX202" fmla="*/ 658224 w 658800"/>
                  <a:gd name="connsiteY202" fmla="*/ 134711 h 533540"/>
                  <a:gd name="connsiteX203" fmla="*/ 658425 w 658800"/>
                  <a:gd name="connsiteY203" fmla="*/ 132838 h 533540"/>
                  <a:gd name="connsiteX204" fmla="*/ 658454 w 658800"/>
                  <a:gd name="connsiteY204" fmla="*/ 131541 h 533540"/>
                  <a:gd name="connsiteX205" fmla="*/ 658454 w 658800"/>
                  <a:gd name="connsiteY205" fmla="*/ 131541 h 533540"/>
                  <a:gd name="connsiteX206" fmla="*/ 658800 w 658800"/>
                  <a:gd name="connsiteY206" fmla="*/ 11901 h 533540"/>
                  <a:gd name="connsiteX207" fmla="*/ 658570 w 658800"/>
                  <a:gd name="connsiteY207" fmla="*/ 15070 h 533540"/>
                  <a:gd name="connsiteX208" fmla="*/ 658022 w 658800"/>
                  <a:gd name="connsiteY208" fmla="*/ 19825 h 533540"/>
                  <a:gd name="connsiteX209" fmla="*/ 657965 w 658800"/>
                  <a:gd name="connsiteY209" fmla="*/ 20084 h 533540"/>
                  <a:gd name="connsiteX210" fmla="*/ 658022 w 658800"/>
                  <a:gd name="connsiteY210" fmla="*/ 0 h 533540"/>
                  <a:gd name="connsiteX211" fmla="*/ 657791 w 658800"/>
                  <a:gd name="connsiteY211" fmla="*/ 1412 h 533540"/>
                  <a:gd name="connsiteX212" fmla="*/ 657734 w 658800"/>
                  <a:gd name="connsiteY212" fmla="*/ 21064 h 533540"/>
                  <a:gd name="connsiteX213" fmla="*/ 657475 w 658800"/>
                  <a:gd name="connsiteY213" fmla="*/ 22245 h 533540"/>
                  <a:gd name="connsiteX214" fmla="*/ 656380 w 658800"/>
                  <a:gd name="connsiteY214" fmla="*/ 26106 h 533540"/>
                  <a:gd name="connsiteX215" fmla="*/ 655630 w 658800"/>
                  <a:gd name="connsiteY215" fmla="*/ 28123 h 533540"/>
                  <a:gd name="connsiteX216" fmla="*/ 653585 w 658800"/>
                  <a:gd name="connsiteY216" fmla="*/ 32503 h 533540"/>
                  <a:gd name="connsiteX217" fmla="*/ 653124 w 658800"/>
                  <a:gd name="connsiteY217" fmla="*/ 33397 h 533540"/>
                  <a:gd name="connsiteX218" fmla="*/ 648369 w 658800"/>
                  <a:gd name="connsiteY218" fmla="*/ 40341 h 533540"/>
                  <a:gd name="connsiteX219" fmla="*/ 648110 w 658800"/>
                  <a:gd name="connsiteY219" fmla="*/ 40658 h 533540"/>
                  <a:gd name="connsiteX220" fmla="*/ 646525 w 658800"/>
                  <a:gd name="connsiteY220" fmla="*/ 42646 h 533540"/>
                  <a:gd name="connsiteX221" fmla="*/ 646438 w 658800"/>
                  <a:gd name="connsiteY221" fmla="*/ 42762 h 533540"/>
                  <a:gd name="connsiteX222" fmla="*/ 645200 w 658800"/>
                  <a:gd name="connsiteY222" fmla="*/ 44462 h 533540"/>
                  <a:gd name="connsiteX223" fmla="*/ 641828 w 658800"/>
                  <a:gd name="connsiteY223" fmla="*/ 49620 h 533540"/>
                  <a:gd name="connsiteX224" fmla="*/ 641598 w 658800"/>
                  <a:gd name="connsiteY224" fmla="*/ 49936 h 533540"/>
                  <a:gd name="connsiteX225" fmla="*/ 636843 w 658800"/>
                  <a:gd name="connsiteY225" fmla="*/ 56420 h 533540"/>
                  <a:gd name="connsiteX226" fmla="*/ 636814 w 658800"/>
                  <a:gd name="connsiteY226" fmla="*/ 56449 h 533540"/>
                  <a:gd name="connsiteX227" fmla="*/ 631742 w 658800"/>
                  <a:gd name="connsiteY227" fmla="*/ 62327 h 533540"/>
                  <a:gd name="connsiteX228" fmla="*/ 630388 w 658800"/>
                  <a:gd name="connsiteY228" fmla="*/ 63710 h 533540"/>
                  <a:gd name="connsiteX229" fmla="*/ 624971 w 658800"/>
                  <a:gd name="connsiteY229" fmla="*/ 68349 h 533540"/>
                  <a:gd name="connsiteX230" fmla="*/ 618660 w 658800"/>
                  <a:gd name="connsiteY230" fmla="*/ 71634 h 533540"/>
                  <a:gd name="connsiteX231" fmla="*/ 618401 w 658800"/>
                  <a:gd name="connsiteY231" fmla="*/ 71721 h 533540"/>
                  <a:gd name="connsiteX232" fmla="*/ 611774 w 658800"/>
                  <a:gd name="connsiteY232" fmla="*/ 74084 h 533540"/>
                  <a:gd name="connsiteX233" fmla="*/ 605521 w 658800"/>
                  <a:gd name="connsiteY233" fmla="*/ 75870 h 533540"/>
                  <a:gd name="connsiteX234" fmla="*/ 603014 w 658800"/>
                  <a:gd name="connsiteY234" fmla="*/ 76562 h 533540"/>
                  <a:gd name="connsiteX235" fmla="*/ 593649 w 658800"/>
                  <a:gd name="connsiteY235" fmla="*/ 78953 h 533540"/>
                  <a:gd name="connsiteX236" fmla="*/ 589788 w 658800"/>
                  <a:gd name="connsiteY236" fmla="*/ 80077 h 533540"/>
                  <a:gd name="connsiteX237" fmla="*/ 589298 w 658800"/>
                  <a:gd name="connsiteY237" fmla="*/ 80250 h 533540"/>
                  <a:gd name="connsiteX238" fmla="*/ 583650 w 658800"/>
                  <a:gd name="connsiteY238" fmla="*/ 82296 h 533540"/>
                  <a:gd name="connsiteX239" fmla="*/ 582872 w 658800"/>
                  <a:gd name="connsiteY239" fmla="*/ 82642 h 533540"/>
                  <a:gd name="connsiteX240" fmla="*/ 578147 w 658800"/>
                  <a:gd name="connsiteY240" fmla="*/ 84745 h 533540"/>
                  <a:gd name="connsiteX241" fmla="*/ 576446 w 658800"/>
                  <a:gd name="connsiteY241" fmla="*/ 85581 h 533540"/>
                  <a:gd name="connsiteX242" fmla="*/ 572960 w 658800"/>
                  <a:gd name="connsiteY242" fmla="*/ 87339 h 533540"/>
                  <a:gd name="connsiteX243" fmla="*/ 571404 w 658800"/>
                  <a:gd name="connsiteY243" fmla="*/ 88174 h 533540"/>
                  <a:gd name="connsiteX244" fmla="*/ 568234 w 658800"/>
                  <a:gd name="connsiteY244" fmla="*/ 89990 h 533540"/>
                  <a:gd name="connsiteX245" fmla="*/ 567428 w 658800"/>
                  <a:gd name="connsiteY245" fmla="*/ 90451 h 533540"/>
                  <a:gd name="connsiteX246" fmla="*/ 567168 w 658800"/>
                  <a:gd name="connsiteY246" fmla="*/ 90595 h 533540"/>
                  <a:gd name="connsiteX247" fmla="*/ 565093 w 658800"/>
                  <a:gd name="connsiteY247" fmla="*/ 91920 h 533540"/>
                  <a:gd name="connsiteX248" fmla="*/ 564200 w 658800"/>
                  <a:gd name="connsiteY248" fmla="*/ 92496 h 533540"/>
                  <a:gd name="connsiteX249" fmla="*/ 562125 w 658800"/>
                  <a:gd name="connsiteY249" fmla="*/ 94024 h 533540"/>
                  <a:gd name="connsiteX250" fmla="*/ 560022 w 658800"/>
                  <a:gd name="connsiteY250" fmla="*/ 95465 h 533540"/>
                  <a:gd name="connsiteX251" fmla="*/ 559503 w 658800"/>
                  <a:gd name="connsiteY251" fmla="*/ 95753 h 533540"/>
                  <a:gd name="connsiteX252" fmla="*/ 554950 w 658800"/>
                  <a:gd name="connsiteY252" fmla="*/ 98288 h 533540"/>
                  <a:gd name="connsiteX253" fmla="*/ 549533 w 658800"/>
                  <a:gd name="connsiteY253" fmla="*/ 101372 h 533540"/>
                  <a:gd name="connsiteX254" fmla="*/ 549072 w 658800"/>
                  <a:gd name="connsiteY254" fmla="*/ 101631 h 533540"/>
                  <a:gd name="connsiteX255" fmla="*/ 548784 w 658800"/>
                  <a:gd name="connsiteY255" fmla="*/ 101833 h 533540"/>
                  <a:gd name="connsiteX256" fmla="*/ 542214 w 658800"/>
                  <a:gd name="connsiteY256" fmla="*/ 106558 h 533540"/>
                  <a:gd name="connsiteX257" fmla="*/ 541811 w 658800"/>
                  <a:gd name="connsiteY257" fmla="*/ 106846 h 533540"/>
                  <a:gd name="connsiteX258" fmla="*/ 540543 w 658800"/>
                  <a:gd name="connsiteY258" fmla="*/ 108201 h 533540"/>
                  <a:gd name="connsiteX259" fmla="*/ 539938 w 658800"/>
                  <a:gd name="connsiteY259" fmla="*/ 108835 h 533540"/>
                  <a:gd name="connsiteX260" fmla="*/ 539765 w 658800"/>
                  <a:gd name="connsiteY260" fmla="*/ 109036 h 533540"/>
                  <a:gd name="connsiteX261" fmla="*/ 538727 w 658800"/>
                  <a:gd name="connsiteY261" fmla="*/ 110564 h 533540"/>
                  <a:gd name="connsiteX262" fmla="*/ 538209 w 658800"/>
                  <a:gd name="connsiteY262" fmla="*/ 111601 h 533540"/>
                  <a:gd name="connsiteX263" fmla="*/ 538093 w 658800"/>
                  <a:gd name="connsiteY263" fmla="*/ 111889 h 533540"/>
                  <a:gd name="connsiteX264" fmla="*/ 537719 w 658800"/>
                  <a:gd name="connsiteY264" fmla="*/ 113243 h 533540"/>
                  <a:gd name="connsiteX265" fmla="*/ 537258 w 658800"/>
                  <a:gd name="connsiteY265" fmla="*/ 114915 h 533540"/>
                  <a:gd name="connsiteX266" fmla="*/ 537229 w 658800"/>
                  <a:gd name="connsiteY266" fmla="*/ 115059 h 533540"/>
                  <a:gd name="connsiteX267" fmla="*/ 537114 w 658800"/>
                  <a:gd name="connsiteY267" fmla="*/ 115837 h 533540"/>
                  <a:gd name="connsiteX268" fmla="*/ 536566 w 658800"/>
                  <a:gd name="connsiteY268" fmla="*/ 119583 h 533540"/>
                  <a:gd name="connsiteX269" fmla="*/ 535903 w 658800"/>
                  <a:gd name="connsiteY269" fmla="*/ 124308 h 533540"/>
                  <a:gd name="connsiteX270" fmla="*/ 535731 w 658800"/>
                  <a:gd name="connsiteY270" fmla="*/ 124914 h 533540"/>
                  <a:gd name="connsiteX271" fmla="*/ 535039 w 658800"/>
                  <a:gd name="connsiteY271" fmla="*/ 127420 h 533540"/>
                  <a:gd name="connsiteX272" fmla="*/ 533742 w 658800"/>
                  <a:gd name="connsiteY272" fmla="*/ 130014 h 533540"/>
                  <a:gd name="connsiteX273" fmla="*/ 533397 w 658800"/>
                  <a:gd name="connsiteY273" fmla="*/ 130504 h 533540"/>
                  <a:gd name="connsiteX274" fmla="*/ 531380 w 658800"/>
                  <a:gd name="connsiteY274" fmla="*/ 132838 h 533540"/>
                  <a:gd name="connsiteX275" fmla="*/ 530832 w 658800"/>
                  <a:gd name="connsiteY275" fmla="*/ 133241 h 533540"/>
                  <a:gd name="connsiteX276" fmla="*/ 527950 w 658800"/>
                  <a:gd name="connsiteY276" fmla="*/ 135201 h 533540"/>
                  <a:gd name="connsiteX277" fmla="*/ 471934 w 658800"/>
                  <a:gd name="connsiteY277" fmla="*/ 157763 h 533540"/>
                  <a:gd name="connsiteX278" fmla="*/ 467353 w 658800"/>
                  <a:gd name="connsiteY278" fmla="*/ 159809 h 533540"/>
                  <a:gd name="connsiteX279" fmla="*/ 465047 w 658800"/>
                  <a:gd name="connsiteY279" fmla="*/ 160731 h 533540"/>
                  <a:gd name="connsiteX280" fmla="*/ 461590 w 658800"/>
                  <a:gd name="connsiteY280" fmla="*/ 162114 h 533540"/>
                  <a:gd name="connsiteX281" fmla="*/ 458074 w 658800"/>
                  <a:gd name="connsiteY281" fmla="*/ 163468 h 533540"/>
                  <a:gd name="connsiteX282" fmla="*/ 453608 w 658800"/>
                  <a:gd name="connsiteY282" fmla="*/ 165168 h 533540"/>
                  <a:gd name="connsiteX283" fmla="*/ 448565 w 658800"/>
                  <a:gd name="connsiteY283" fmla="*/ 167099 h 533540"/>
                  <a:gd name="connsiteX284" fmla="*/ 445568 w 658800"/>
                  <a:gd name="connsiteY284" fmla="*/ 168280 h 533540"/>
                  <a:gd name="connsiteX285" fmla="*/ 441447 w 658800"/>
                  <a:gd name="connsiteY285" fmla="*/ 169894 h 533540"/>
                  <a:gd name="connsiteX286" fmla="*/ 438538 w 658800"/>
                  <a:gd name="connsiteY286" fmla="*/ 171104 h 533540"/>
                  <a:gd name="connsiteX287" fmla="*/ 434791 w 658800"/>
                  <a:gd name="connsiteY287" fmla="*/ 172689 h 533540"/>
                  <a:gd name="connsiteX288" fmla="*/ 431997 w 658800"/>
                  <a:gd name="connsiteY288" fmla="*/ 173986 h 533540"/>
                  <a:gd name="connsiteX289" fmla="*/ 428769 w 658800"/>
                  <a:gd name="connsiteY289" fmla="*/ 175542 h 533540"/>
                  <a:gd name="connsiteX290" fmla="*/ 426377 w 658800"/>
                  <a:gd name="connsiteY290" fmla="*/ 176838 h 533540"/>
                  <a:gd name="connsiteX291" fmla="*/ 424504 w 658800"/>
                  <a:gd name="connsiteY291" fmla="*/ 177847 h 533540"/>
                  <a:gd name="connsiteX292" fmla="*/ 422804 w 658800"/>
                  <a:gd name="connsiteY292" fmla="*/ 178942 h 533540"/>
                  <a:gd name="connsiteX293" fmla="*/ 419202 w 658800"/>
                  <a:gd name="connsiteY293" fmla="*/ 181650 h 533540"/>
                  <a:gd name="connsiteX294" fmla="*/ 418079 w 658800"/>
                  <a:gd name="connsiteY294" fmla="*/ 182630 h 533540"/>
                  <a:gd name="connsiteX295" fmla="*/ 416551 w 658800"/>
                  <a:gd name="connsiteY295" fmla="*/ 183956 h 533540"/>
                  <a:gd name="connsiteX296" fmla="*/ 416234 w 658800"/>
                  <a:gd name="connsiteY296" fmla="*/ 184273 h 533540"/>
                  <a:gd name="connsiteX297" fmla="*/ 414880 w 658800"/>
                  <a:gd name="connsiteY297" fmla="*/ 185569 h 533540"/>
                  <a:gd name="connsiteX298" fmla="*/ 413381 w 658800"/>
                  <a:gd name="connsiteY298" fmla="*/ 186981 h 533540"/>
                  <a:gd name="connsiteX299" fmla="*/ 412460 w 658800"/>
                  <a:gd name="connsiteY299" fmla="*/ 187817 h 533540"/>
                  <a:gd name="connsiteX300" fmla="*/ 407907 w 658800"/>
                  <a:gd name="connsiteY300" fmla="*/ 191361 h 533540"/>
                  <a:gd name="connsiteX301" fmla="*/ 407244 w 658800"/>
                  <a:gd name="connsiteY301" fmla="*/ 191707 h 533540"/>
                  <a:gd name="connsiteX302" fmla="*/ 402173 w 658800"/>
                  <a:gd name="connsiteY302" fmla="*/ 193955 h 533540"/>
                  <a:gd name="connsiteX303" fmla="*/ 400905 w 658800"/>
                  <a:gd name="connsiteY303" fmla="*/ 194416 h 533540"/>
                  <a:gd name="connsiteX304" fmla="*/ 394450 w 658800"/>
                  <a:gd name="connsiteY304" fmla="*/ 195972 h 533540"/>
                  <a:gd name="connsiteX305" fmla="*/ 379725 w 658800"/>
                  <a:gd name="connsiteY305" fmla="*/ 199545 h 533540"/>
                  <a:gd name="connsiteX306" fmla="*/ 378083 w 658800"/>
                  <a:gd name="connsiteY306" fmla="*/ 199948 h 533540"/>
                  <a:gd name="connsiteX307" fmla="*/ 370822 w 658800"/>
                  <a:gd name="connsiteY307" fmla="*/ 202686 h 533540"/>
                  <a:gd name="connsiteX308" fmla="*/ 369698 w 658800"/>
                  <a:gd name="connsiteY308" fmla="*/ 203118 h 533540"/>
                  <a:gd name="connsiteX309" fmla="*/ 361543 w 658800"/>
                  <a:gd name="connsiteY309" fmla="*/ 207296 h 533540"/>
                  <a:gd name="connsiteX310" fmla="*/ 360593 w 658800"/>
                  <a:gd name="connsiteY310" fmla="*/ 208016 h 533540"/>
                  <a:gd name="connsiteX311" fmla="*/ 356328 w 658800"/>
                  <a:gd name="connsiteY311" fmla="*/ 211186 h 533540"/>
                  <a:gd name="connsiteX312" fmla="*/ 352553 w 658800"/>
                  <a:gd name="connsiteY312" fmla="*/ 214010 h 533540"/>
                  <a:gd name="connsiteX313" fmla="*/ 350594 w 658800"/>
                  <a:gd name="connsiteY313" fmla="*/ 215912 h 533540"/>
                  <a:gd name="connsiteX314" fmla="*/ 345839 w 658800"/>
                  <a:gd name="connsiteY314" fmla="*/ 221473 h 533540"/>
                  <a:gd name="connsiteX315" fmla="*/ 345637 w 658800"/>
                  <a:gd name="connsiteY315" fmla="*/ 221704 h 533540"/>
                  <a:gd name="connsiteX316" fmla="*/ 341027 w 658800"/>
                  <a:gd name="connsiteY316" fmla="*/ 227870 h 533540"/>
                  <a:gd name="connsiteX317" fmla="*/ 339989 w 658800"/>
                  <a:gd name="connsiteY317" fmla="*/ 229339 h 533540"/>
                  <a:gd name="connsiteX318" fmla="*/ 335782 w 658800"/>
                  <a:gd name="connsiteY318" fmla="*/ 235391 h 533540"/>
                  <a:gd name="connsiteX319" fmla="*/ 333881 w 658800"/>
                  <a:gd name="connsiteY319" fmla="*/ 238215 h 533540"/>
                  <a:gd name="connsiteX320" fmla="*/ 330567 w 658800"/>
                  <a:gd name="connsiteY320" fmla="*/ 243200 h 533540"/>
                  <a:gd name="connsiteX321" fmla="*/ 328550 w 658800"/>
                  <a:gd name="connsiteY321" fmla="*/ 246283 h 533540"/>
                  <a:gd name="connsiteX322" fmla="*/ 325639 w 658800"/>
                  <a:gd name="connsiteY322" fmla="*/ 250778 h 533540"/>
                  <a:gd name="connsiteX323" fmla="*/ 323911 w 658800"/>
                  <a:gd name="connsiteY323" fmla="*/ 253515 h 533540"/>
                  <a:gd name="connsiteX324" fmla="*/ 321346 w 658800"/>
                  <a:gd name="connsiteY324" fmla="*/ 257607 h 533540"/>
                  <a:gd name="connsiteX325" fmla="*/ 320136 w 658800"/>
                  <a:gd name="connsiteY325" fmla="*/ 259538 h 533540"/>
                  <a:gd name="connsiteX326" fmla="*/ 318206 w 658800"/>
                  <a:gd name="connsiteY326" fmla="*/ 262679 h 533540"/>
                  <a:gd name="connsiteX327" fmla="*/ 317370 w 658800"/>
                  <a:gd name="connsiteY327" fmla="*/ 264033 h 533540"/>
                  <a:gd name="connsiteX328" fmla="*/ 316217 w 658800"/>
                  <a:gd name="connsiteY328" fmla="*/ 265935 h 533540"/>
                  <a:gd name="connsiteX329" fmla="*/ 315871 w 658800"/>
                  <a:gd name="connsiteY329" fmla="*/ 266915 h 533540"/>
                  <a:gd name="connsiteX330" fmla="*/ 315583 w 658800"/>
                  <a:gd name="connsiteY330" fmla="*/ 267664 h 533540"/>
                  <a:gd name="connsiteX331" fmla="*/ 315065 w 658800"/>
                  <a:gd name="connsiteY331" fmla="*/ 269047 h 533540"/>
                  <a:gd name="connsiteX332" fmla="*/ 313249 w 658800"/>
                  <a:gd name="connsiteY332" fmla="*/ 273513 h 533540"/>
                  <a:gd name="connsiteX333" fmla="*/ 312701 w 658800"/>
                  <a:gd name="connsiteY333" fmla="*/ 274694 h 533540"/>
                  <a:gd name="connsiteX334" fmla="*/ 310108 w 658800"/>
                  <a:gd name="connsiteY334" fmla="*/ 279910 h 533540"/>
                  <a:gd name="connsiteX335" fmla="*/ 309849 w 658800"/>
                  <a:gd name="connsiteY335" fmla="*/ 280400 h 533540"/>
                  <a:gd name="connsiteX336" fmla="*/ 306622 w 658800"/>
                  <a:gd name="connsiteY336" fmla="*/ 285327 h 533540"/>
                  <a:gd name="connsiteX337" fmla="*/ 305268 w 658800"/>
                  <a:gd name="connsiteY337" fmla="*/ 286970 h 533540"/>
                  <a:gd name="connsiteX338" fmla="*/ 304057 w 658800"/>
                  <a:gd name="connsiteY338" fmla="*/ 288295 h 533540"/>
                  <a:gd name="connsiteX339" fmla="*/ 301377 w 658800"/>
                  <a:gd name="connsiteY339" fmla="*/ 290543 h 533540"/>
                  <a:gd name="connsiteX340" fmla="*/ 300369 w 658800"/>
                  <a:gd name="connsiteY340" fmla="*/ 291090 h 533540"/>
                  <a:gd name="connsiteX341" fmla="*/ 297862 w 658800"/>
                  <a:gd name="connsiteY341" fmla="*/ 292329 h 533540"/>
                  <a:gd name="connsiteX342" fmla="*/ 297084 w 658800"/>
                  <a:gd name="connsiteY342" fmla="*/ 292675 h 533540"/>
                  <a:gd name="connsiteX343" fmla="*/ 292848 w 658800"/>
                  <a:gd name="connsiteY343" fmla="*/ 294375 h 533540"/>
                  <a:gd name="connsiteX344" fmla="*/ 291926 w 658800"/>
                  <a:gd name="connsiteY344" fmla="*/ 294721 h 533540"/>
                  <a:gd name="connsiteX345" fmla="*/ 287546 w 658800"/>
                  <a:gd name="connsiteY345" fmla="*/ 296277 h 533540"/>
                  <a:gd name="connsiteX346" fmla="*/ 286249 w 658800"/>
                  <a:gd name="connsiteY346" fmla="*/ 296709 h 533540"/>
                  <a:gd name="connsiteX347" fmla="*/ 280486 w 658800"/>
                  <a:gd name="connsiteY347" fmla="*/ 298611 h 533540"/>
                  <a:gd name="connsiteX348" fmla="*/ 279651 w 658800"/>
                  <a:gd name="connsiteY348" fmla="*/ 298870 h 533540"/>
                  <a:gd name="connsiteX349" fmla="*/ 275127 w 658800"/>
                  <a:gd name="connsiteY349" fmla="*/ 300282 h 533540"/>
                  <a:gd name="connsiteX350" fmla="*/ 273369 w 658800"/>
                  <a:gd name="connsiteY350" fmla="*/ 300830 h 533540"/>
                  <a:gd name="connsiteX351" fmla="*/ 269565 w 658800"/>
                  <a:gd name="connsiteY351" fmla="*/ 301983 h 533540"/>
                  <a:gd name="connsiteX352" fmla="*/ 267808 w 658800"/>
                  <a:gd name="connsiteY352" fmla="*/ 302501 h 533540"/>
                  <a:gd name="connsiteX353" fmla="*/ 263773 w 658800"/>
                  <a:gd name="connsiteY353" fmla="*/ 303682 h 533540"/>
                  <a:gd name="connsiteX354" fmla="*/ 262563 w 658800"/>
                  <a:gd name="connsiteY354" fmla="*/ 304028 h 533540"/>
                  <a:gd name="connsiteX355" fmla="*/ 252737 w 658800"/>
                  <a:gd name="connsiteY355" fmla="*/ 306823 h 533540"/>
                  <a:gd name="connsiteX356" fmla="*/ 252132 w 658800"/>
                  <a:gd name="connsiteY356" fmla="*/ 306996 h 533540"/>
                  <a:gd name="connsiteX357" fmla="*/ 249020 w 658800"/>
                  <a:gd name="connsiteY357" fmla="*/ 307861 h 533540"/>
                  <a:gd name="connsiteX358" fmla="*/ 247839 w 658800"/>
                  <a:gd name="connsiteY358" fmla="*/ 308178 h 533540"/>
                  <a:gd name="connsiteX359" fmla="*/ 245764 w 658800"/>
                  <a:gd name="connsiteY359" fmla="*/ 308725 h 533540"/>
                  <a:gd name="connsiteX360" fmla="*/ 245015 w 658800"/>
                  <a:gd name="connsiteY360" fmla="*/ 308927 h 533540"/>
                  <a:gd name="connsiteX361" fmla="*/ 243113 w 658800"/>
                  <a:gd name="connsiteY361" fmla="*/ 309417 h 533540"/>
                  <a:gd name="connsiteX362" fmla="*/ 242393 w 658800"/>
                  <a:gd name="connsiteY362" fmla="*/ 309647 h 533540"/>
                  <a:gd name="connsiteX363" fmla="*/ 241413 w 658800"/>
                  <a:gd name="connsiteY363" fmla="*/ 310080 h 533540"/>
                  <a:gd name="connsiteX364" fmla="*/ 239338 w 658800"/>
                  <a:gd name="connsiteY364" fmla="*/ 311002 h 533540"/>
                  <a:gd name="connsiteX365" fmla="*/ 237696 w 658800"/>
                  <a:gd name="connsiteY365" fmla="*/ 311866 h 533540"/>
                  <a:gd name="connsiteX366" fmla="*/ 235160 w 658800"/>
                  <a:gd name="connsiteY366" fmla="*/ 313307 h 533540"/>
                  <a:gd name="connsiteX367" fmla="*/ 234238 w 658800"/>
                  <a:gd name="connsiteY367" fmla="*/ 313825 h 533540"/>
                  <a:gd name="connsiteX368" fmla="*/ 233316 w 658800"/>
                  <a:gd name="connsiteY368" fmla="*/ 314402 h 533540"/>
                  <a:gd name="connsiteX369" fmla="*/ 230463 w 658800"/>
                  <a:gd name="connsiteY369" fmla="*/ 316217 h 533540"/>
                  <a:gd name="connsiteX370" fmla="*/ 228677 w 658800"/>
                  <a:gd name="connsiteY370" fmla="*/ 317399 h 533540"/>
                  <a:gd name="connsiteX371" fmla="*/ 225622 w 658800"/>
                  <a:gd name="connsiteY371" fmla="*/ 319531 h 533540"/>
                  <a:gd name="connsiteX372" fmla="*/ 224066 w 658800"/>
                  <a:gd name="connsiteY372" fmla="*/ 320626 h 533540"/>
                  <a:gd name="connsiteX373" fmla="*/ 220464 w 658800"/>
                  <a:gd name="connsiteY373" fmla="*/ 323363 h 533540"/>
                  <a:gd name="connsiteX374" fmla="*/ 219917 w 658800"/>
                  <a:gd name="connsiteY374" fmla="*/ 323796 h 533540"/>
                  <a:gd name="connsiteX375" fmla="*/ 216603 w 658800"/>
                  <a:gd name="connsiteY375" fmla="*/ 326591 h 533540"/>
                  <a:gd name="connsiteX376" fmla="*/ 216459 w 658800"/>
                  <a:gd name="connsiteY376" fmla="*/ 326706 h 533540"/>
                  <a:gd name="connsiteX377" fmla="*/ 214644 w 658800"/>
                  <a:gd name="connsiteY377" fmla="*/ 328550 h 533540"/>
                  <a:gd name="connsiteX378" fmla="*/ 212598 w 658800"/>
                  <a:gd name="connsiteY378" fmla="*/ 330654 h 533540"/>
                  <a:gd name="connsiteX379" fmla="*/ 212425 w 658800"/>
                  <a:gd name="connsiteY379" fmla="*/ 330797 h 533540"/>
                  <a:gd name="connsiteX380" fmla="*/ 207901 w 658800"/>
                  <a:gd name="connsiteY380" fmla="*/ 334486 h 533540"/>
                  <a:gd name="connsiteX381" fmla="*/ 206864 w 658800"/>
                  <a:gd name="connsiteY381" fmla="*/ 335264 h 533540"/>
                  <a:gd name="connsiteX382" fmla="*/ 200784 w 658800"/>
                  <a:gd name="connsiteY382" fmla="*/ 339356 h 533540"/>
                  <a:gd name="connsiteX383" fmla="*/ 199314 w 658800"/>
                  <a:gd name="connsiteY383" fmla="*/ 340220 h 533540"/>
                  <a:gd name="connsiteX384" fmla="*/ 194790 w 658800"/>
                  <a:gd name="connsiteY384" fmla="*/ 342698 h 533540"/>
                  <a:gd name="connsiteX385" fmla="*/ 193033 w 658800"/>
                  <a:gd name="connsiteY385" fmla="*/ 343563 h 533540"/>
                  <a:gd name="connsiteX386" fmla="*/ 186808 w 658800"/>
                  <a:gd name="connsiteY386" fmla="*/ 346098 h 533540"/>
                  <a:gd name="connsiteX387" fmla="*/ 181967 w 658800"/>
                  <a:gd name="connsiteY387" fmla="*/ 347337 h 533540"/>
                  <a:gd name="connsiteX388" fmla="*/ 176665 w 658800"/>
                  <a:gd name="connsiteY388" fmla="*/ 348260 h 533540"/>
                  <a:gd name="connsiteX389" fmla="*/ 175570 w 658800"/>
                  <a:gd name="connsiteY389" fmla="*/ 348461 h 533540"/>
                  <a:gd name="connsiteX390" fmla="*/ 168251 w 658800"/>
                  <a:gd name="connsiteY390" fmla="*/ 349758 h 533540"/>
                  <a:gd name="connsiteX391" fmla="*/ 167012 w 658800"/>
                  <a:gd name="connsiteY391" fmla="*/ 349988 h 533540"/>
                  <a:gd name="connsiteX392" fmla="*/ 164736 w 658800"/>
                  <a:gd name="connsiteY392" fmla="*/ 350392 h 533540"/>
                  <a:gd name="connsiteX393" fmla="*/ 148628 w 658800"/>
                  <a:gd name="connsiteY393" fmla="*/ 353418 h 533540"/>
                  <a:gd name="connsiteX394" fmla="*/ 146064 w 658800"/>
                  <a:gd name="connsiteY394" fmla="*/ 353907 h 533540"/>
                  <a:gd name="connsiteX395" fmla="*/ 137592 w 658800"/>
                  <a:gd name="connsiteY395" fmla="*/ 355608 h 533540"/>
                  <a:gd name="connsiteX396" fmla="*/ 136266 w 658800"/>
                  <a:gd name="connsiteY396" fmla="*/ 355867 h 533540"/>
                  <a:gd name="connsiteX397" fmla="*/ 127219 w 658800"/>
                  <a:gd name="connsiteY397" fmla="*/ 357855 h 533540"/>
                  <a:gd name="connsiteX398" fmla="*/ 125000 w 658800"/>
                  <a:gd name="connsiteY398" fmla="*/ 358374 h 533540"/>
                  <a:gd name="connsiteX399" fmla="*/ 118142 w 658800"/>
                  <a:gd name="connsiteY399" fmla="*/ 360074 h 533540"/>
                  <a:gd name="connsiteX400" fmla="*/ 116528 w 658800"/>
                  <a:gd name="connsiteY400" fmla="*/ 360506 h 533540"/>
                  <a:gd name="connsiteX401" fmla="*/ 110564 w 658800"/>
                  <a:gd name="connsiteY401" fmla="*/ 362235 h 533540"/>
                  <a:gd name="connsiteX402" fmla="*/ 109267 w 658800"/>
                  <a:gd name="connsiteY402" fmla="*/ 362667 h 533540"/>
                  <a:gd name="connsiteX403" fmla="*/ 73853 w 658800"/>
                  <a:gd name="connsiteY403" fmla="*/ 377276 h 533540"/>
                  <a:gd name="connsiteX404" fmla="*/ 346 w 658800"/>
                  <a:gd name="connsiteY404" fmla="*/ 413901 h 533540"/>
                  <a:gd name="connsiteX405" fmla="*/ 0 w 658800"/>
                  <a:gd name="connsiteY405" fmla="*/ 533541 h 533540"/>
                  <a:gd name="connsiteX406" fmla="*/ 73507 w 658800"/>
                  <a:gd name="connsiteY406" fmla="*/ 496917 h 533540"/>
                  <a:gd name="connsiteX407" fmla="*/ 108950 w 658800"/>
                  <a:gd name="connsiteY407" fmla="*/ 482279 h 533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Lst>
                <a:rect l="l" t="t" r="r" b="b"/>
                <a:pathLst>
                  <a:path w="658800" h="533540">
                    <a:moveTo>
                      <a:pt x="108950" y="482279"/>
                    </a:moveTo>
                    <a:cubicBezTo>
                      <a:pt x="111024" y="481587"/>
                      <a:pt x="113502" y="480838"/>
                      <a:pt x="116211" y="480118"/>
                    </a:cubicBezTo>
                    <a:cubicBezTo>
                      <a:pt x="116701" y="479973"/>
                      <a:pt x="117249" y="479858"/>
                      <a:pt x="117739" y="479714"/>
                    </a:cubicBezTo>
                    <a:cubicBezTo>
                      <a:pt x="119929" y="479138"/>
                      <a:pt x="122234" y="478562"/>
                      <a:pt x="124683" y="477985"/>
                    </a:cubicBezTo>
                    <a:cubicBezTo>
                      <a:pt x="125432" y="477812"/>
                      <a:pt x="126152" y="477640"/>
                      <a:pt x="126902" y="477467"/>
                    </a:cubicBezTo>
                    <a:cubicBezTo>
                      <a:pt x="129812" y="476804"/>
                      <a:pt x="132838" y="476112"/>
                      <a:pt x="135950" y="475478"/>
                    </a:cubicBezTo>
                    <a:cubicBezTo>
                      <a:pt x="136382" y="475392"/>
                      <a:pt x="136814" y="475305"/>
                      <a:pt x="137246" y="475219"/>
                    </a:cubicBezTo>
                    <a:cubicBezTo>
                      <a:pt x="140041" y="474643"/>
                      <a:pt x="142865" y="474067"/>
                      <a:pt x="145689" y="473519"/>
                    </a:cubicBezTo>
                    <a:cubicBezTo>
                      <a:pt x="146583" y="473346"/>
                      <a:pt x="147476" y="473173"/>
                      <a:pt x="148369" y="473000"/>
                    </a:cubicBezTo>
                    <a:cubicBezTo>
                      <a:pt x="151337" y="472424"/>
                      <a:pt x="154305" y="471848"/>
                      <a:pt x="157157" y="471329"/>
                    </a:cubicBezTo>
                    <a:cubicBezTo>
                      <a:pt x="157359" y="471300"/>
                      <a:pt x="157590" y="471242"/>
                      <a:pt x="157791" y="471214"/>
                    </a:cubicBezTo>
                    <a:cubicBezTo>
                      <a:pt x="160817" y="470666"/>
                      <a:pt x="163727" y="470119"/>
                      <a:pt x="166436" y="469629"/>
                    </a:cubicBezTo>
                    <a:cubicBezTo>
                      <a:pt x="167012" y="469514"/>
                      <a:pt x="167589" y="469427"/>
                      <a:pt x="168165" y="469312"/>
                    </a:cubicBezTo>
                    <a:cubicBezTo>
                      <a:pt x="170701" y="468851"/>
                      <a:pt x="173121" y="468447"/>
                      <a:pt x="175225" y="468073"/>
                    </a:cubicBezTo>
                    <a:cubicBezTo>
                      <a:pt x="175570" y="468015"/>
                      <a:pt x="175887" y="467958"/>
                      <a:pt x="176233" y="467900"/>
                    </a:cubicBezTo>
                    <a:cubicBezTo>
                      <a:pt x="178279" y="467554"/>
                      <a:pt x="180210" y="467209"/>
                      <a:pt x="181621" y="466978"/>
                    </a:cubicBezTo>
                    <a:cubicBezTo>
                      <a:pt x="181679" y="466978"/>
                      <a:pt x="181766" y="466949"/>
                      <a:pt x="181823" y="466949"/>
                    </a:cubicBezTo>
                    <a:cubicBezTo>
                      <a:pt x="183322" y="466690"/>
                      <a:pt x="184849" y="466286"/>
                      <a:pt x="186405" y="465768"/>
                    </a:cubicBezTo>
                    <a:cubicBezTo>
                      <a:pt x="186434" y="465768"/>
                      <a:pt x="186434" y="465739"/>
                      <a:pt x="186463" y="465739"/>
                    </a:cubicBezTo>
                    <a:cubicBezTo>
                      <a:pt x="188537" y="465076"/>
                      <a:pt x="190612" y="464183"/>
                      <a:pt x="192658" y="463203"/>
                    </a:cubicBezTo>
                    <a:cubicBezTo>
                      <a:pt x="193263" y="462915"/>
                      <a:pt x="193839" y="462627"/>
                      <a:pt x="194416" y="462339"/>
                    </a:cubicBezTo>
                    <a:cubicBezTo>
                      <a:pt x="195971" y="461561"/>
                      <a:pt x="197470" y="460754"/>
                      <a:pt x="198939" y="459861"/>
                    </a:cubicBezTo>
                    <a:cubicBezTo>
                      <a:pt x="199256" y="459659"/>
                      <a:pt x="199602" y="459515"/>
                      <a:pt x="199919" y="459313"/>
                    </a:cubicBezTo>
                    <a:cubicBezTo>
                      <a:pt x="200092" y="459198"/>
                      <a:pt x="200236" y="459082"/>
                      <a:pt x="200409" y="458967"/>
                    </a:cubicBezTo>
                    <a:cubicBezTo>
                      <a:pt x="202599" y="457613"/>
                      <a:pt x="204645" y="456259"/>
                      <a:pt x="206489" y="454904"/>
                    </a:cubicBezTo>
                    <a:cubicBezTo>
                      <a:pt x="206864" y="454616"/>
                      <a:pt x="207180" y="454386"/>
                      <a:pt x="207526" y="454097"/>
                    </a:cubicBezTo>
                    <a:cubicBezTo>
                      <a:pt x="209255" y="452772"/>
                      <a:pt x="210811" y="451533"/>
                      <a:pt x="212022" y="450438"/>
                    </a:cubicBezTo>
                    <a:cubicBezTo>
                      <a:pt x="212050" y="450409"/>
                      <a:pt x="212137" y="450351"/>
                      <a:pt x="212194" y="450294"/>
                    </a:cubicBezTo>
                    <a:cubicBezTo>
                      <a:pt x="212223" y="450265"/>
                      <a:pt x="212223" y="450265"/>
                      <a:pt x="212223" y="450265"/>
                    </a:cubicBezTo>
                    <a:cubicBezTo>
                      <a:pt x="213088" y="449487"/>
                      <a:pt x="213779" y="448767"/>
                      <a:pt x="214240" y="448190"/>
                    </a:cubicBezTo>
                    <a:cubicBezTo>
                      <a:pt x="214701" y="447643"/>
                      <a:pt x="215364" y="446980"/>
                      <a:pt x="216200" y="446231"/>
                    </a:cubicBezTo>
                    <a:cubicBezTo>
                      <a:pt x="217122" y="445395"/>
                      <a:pt x="218217" y="444444"/>
                      <a:pt x="219485" y="443436"/>
                    </a:cubicBezTo>
                    <a:cubicBezTo>
                      <a:pt x="219744" y="443234"/>
                      <a:pt x="220032" y="443033"/>
                      <a:pt x="220292" y="442831"/>
                    </a:cubicBezTo>
                    <a:cubicBezTo>
                      <a:pt x="221358" y="441995"/>
                      <a:pt x="222453" y="441160"/>
                      <a:pt x="223663" y="440266"/>
                    </a:cubicBezTo>
                    <a:cubicBezTo>
                      <a:pt x="224210" y="439863"/>
                      <a:pt x="224758" y="439488"/>
                      <a:pt x="225334" y="439085"/>
                    </a:cubicBezTo>
                    <a:cubicBezTo>
                      <a:pt x="226314" y="438393"/>
                      <a:pt x="227294" y="437702"/>
                      <a:pt x="228273" y="437039"/>
                    </a:cubicBezTo>
                    <a:cubicBezTo>
                      <a:pt x="228878" y="436607"/>
                      <a:pt x="229512" y="436232"/>
                      <a:pt x="230118" y="435829"/>
                    </a:cubicBezTo>
                    <a:cubicBezTo>
                      <a:pt x="231068" y="435195"/>
                      <a:pt x="232019" y="434590"/>
                      <a:pt x="232941" y="434013"/>
                    </a:cubicBezTo>
                    <a:cubicBezTo>
                      <a:pt x="233575" y="433639"/>
                      <a:pt x="234180" y="433264"/>
                      <a:pt x="234786" y="432918"/>
                    </a:cubicBezTo>
                    <a:cubicBezTo>
                      <a:pt x="235650" y="432400"/>
                      <a:pt x="236514" y="431939"/>
                      <a:pt x="237321" y="431478"/>
                    </a:cubicBezTo>
                    <a:cubicBezTo>
                      <a:pt x="237898" y="431161"/>
                      <a:pt x="238445" y="430873"/>
                      <a:pt x="238964" y="430613"/>
                    </a:cubicBezTo>
                    <a:cubicBezTo>
                      <a:pt x="239742" y="430238"/>
                      <a:pt x="240404" y="429950"/>
                      <a:pt x="241038" y="429691"/>
                    </a:cubicBezTo>
                    <a:cubicBezTo>
                      <a:pt x="241615" y="429460"/>
                      <a:pt x="242277" y="429172"/>
                      <a:pt x="242739" y="429028"/>
                    </a:cubicBezTo>
                    <a:cubicBezTo>
                      <a:pt x="243171" y="428913"/>
                      <a:pt x="243862" y="428740"/>
                      <a:pt x="244640" y="428538"/>
                    </a:cubicBezTo>
                    <a:cubicBezTo>
                      <a:pt x="244871" y="428481"/>
                      <a:pt x="245101" y="428423"/>
                      <a:pt x="245361" y="428366"/>
                    </a:cubicBezTo>
                    <a:cubicBezTo>
                      <a:pt x="246024" y="428193"/>
                      <a:pt x="246715" y="427991"/>
                      <a:pt x="247550" y="427789"/>
                    </a:cubicBezTo>
                    <a:cubicBezTo>
                      <a:pt x="247925" y="427703"/>
                      <a:pt x="248300" y="427588"/>
                      <a:pt x="248703" y="427472"/>
                    </a:cubicBezTo>
                    <a:cubicBezTo>
                      <a:pt x="249539" y="427242"/>
                      <a:pt x="250403" y="427011"/>
                      <a:pt x="251354" y="426752"/>
                    </a:cubicBezTo>
                    <a:cubicBezTo>
                      <a:pt x="251787" y="426637"/>
                      <a:pt x="252161" y="426522"/>
                      <a:pt x="252622" y="426406"/>
                    </a:cubicBezTo>
                    <a:cubicBezTo>
                      <a:pt x="253948" y="426032"/>
                      <a:pt x="255331" y="425657"/>
                      <a:pt x="256829" y="425225"/>
                    </a:cubicBezTo>
                    <a:cubicBezTo>
                      <a:pt x="256944" y="425196"/>
                      <a:pt x="257060" y="425167"/>
                      <a:pt x="257203" y="425110"/>
                    </a:cubicBezTo>
                    <a:cubicBezTo>
                      <a:pt x="258788" y="424677"/>
                      <a:pt x="260431" y="424187"/>
                      <a:pt x="262131" y="423697"/>
                    </a:cubicBezTo>
                    <a:cubicBezTo>
                      <a:pt x="262650" y="423554"/>
                      <a:pt x="263168" y="423380"/>
                      <a:pt x="263687" y="423237"/>
                    </a:cubicBezTo>
                    <a:cubicBezTo>
                      <a:pt x="264955" y="422862"/>
                      <a:pt x="266223" y="422487"/>
                      <a:pt x="267520" y="422113"/>
                    </a:cubicBezTo>
                    <a:cubicBezTo>
                      <a:pt x="268096" y="421940"/>
                      <a:pt x="268672" y="421767"/>
                      <a:pt x="269248" y="421594"/>
                    </a:cubicBezTo>
                    <a:cubicBezTo>
                      <a:pt x="270516" y="421219"/>
                      <a:pt x="271784" y="420816"/>
                      <a:pt x="273081" y="420442"/>
                    </a:cubicBezTo>
                    <a:cubicBezTo>
                      <a:pt x="273686" y="420269"/>
                      <a:pt x="274262" y="420067"/>
                      <a:pt x="274867" y="419894"/>
                    </a:cubicBezTo>
                    <a:cubicBezTo>
                      <a:pt x="276279" y="419462"/>
                      <a:pt x="277663" y="419029"/>
                      <a:pt x="279017" y="418597"/>
                    </a:cubicBezTo>
                    <a:cubicBezTo>
                      <a:pt x="279363" y="418482"/>
                      <a:pt x="279737" y="418367"/>
                      <a:pt x="280112" y="418252"/>
                    </a:cubicBezTo>
                    <a:cubicBezTo>
                      <a:pt x="280169" y="418223"/>
                      <a:pt x="280227" y="418223"/>
                      <a:pt x="280284" y="418194"/>
                    </a:cubicBezTo>
                    <a:cubicBezTo>
                      <a:pt x="282216" y="417560"/>
                      <a:pt x="284088" y="416955"/>
                      <a:pt x="285903" y="416350"/>
                    </a:cubicBezTo>
                    <a:cubicBezTo>
                      <a:pt x="286394" y="416177"/>
                      <a:pt x="286883" y="416004"/>
                      <a:pt x="287373" y="415831"/>
                    </a:cubicBezTo>
                    <a:cubicBezTo>
                      <a:pt x="288842" y="415312"/>
                      <a:pt x="290226" y="414822"/>
                      <a:pt x="291552" y="414332"/>
                    </a:cubicBezTo>
                    <a:cubicBezTo>
                      <a:pt x="291897" y="414217"/>
                      <a:pt x="292272" y="414073"/>
                      <a:pt x="292589" y="413958"/>
                    </a:cubicBezTo>
                    <a:cubicBezTo>
                      <a:pt x="294145" y="413382"/>
                      <a:pt x="295528" y="412806"/>
                      <a:pt x="296795" y="412287"/>
                    </a:cubicBezTo>
                    <a:cubicBezTo>
                      <a:pt x="297084" y="412171"/>
                      <a:pt x="297315" y="412056"/>
                      <a:pt x="297574" y="411941"/>
                    </a:cubicBezTo>
                    <a:cubicBezTo>
                      <a:pt x="298525" y="411509"/>
                      <a:pt x="299360" y="411105"/>
                      <a:pt x="300052" y="410702"/>
                    </a:cubicBezTo>
                    <a:cubicBezTo>
                      <a:pt x="300196" y="410616"/>
                      <a:pt x="300426" y="410529"/>
                      <a:pt x="300542" y="410443"/>
                    </a:cubicBezTo>
                    <a:cubicBezTo>
                      <a:pt x="300715" y="410327"/>
                      <a:pt x="300888" y="410241"/>
                      <a:pt x="301031" y="410126"/>
                    </a:cubicBezTo>
                    <a:cubicBezTo>
                      <a:pt x="301780" y="409636"/>
                      <a:pt x="302501" y="409059"/>
                      <a:pt x="303192" y="408426"/>
                    </a:cubicBezTo>
                    <a:cubicBezTo>
                      <a:pt x="303365" y="408253"/>
                      <a:pt x="303538" y="408051"/>
                      <a:pt x="303712" y="407878"/>
                    </a:cubicBezTo>
                    <a:cubicBezTo>
                      <a:pt x="304115" y="407475"/>
                      <a:pt x="304518" y="407014"/>
                      <a:pt x="304922" y="406553"/>
                    </a:cubicBezTo>
                    <a:cubicBezTo>
                      <a:pt x="305239" y="406207"/>
                      <a:pt x="305555" y="405890"/>
                      <a:pt x="305873" y="405515"/>
                    </a:cubicBezTo>
                    <a:cubicBezTo>
                      <a:pt x="306016" y="405314"/>
                      <a:pt x="306132" y="405083"/>
                      <a:pt x="306305" y="404881"/>
                    </a:cubicBezTo>
                    <a:cubicBezTo>
                      <a:pt x="307457" y="403354"/>
                      <a:pt x="308552" y="401712"/>
                      <a:pt x="309532" y="399983"/>
                    </a:cubicBezTo>
                    <a:cubicBezTo>
                      <a:pt x="309561" y="399954"/>
                      <a:pt x="309561" y="399925"/>
                      <a:pt x="309590" y="399896"/>
                    </a:cubicBezTo>
                    <a:cubicBezTo>
                      <a:pt x="309676" y="399752"/>
                      <a:pt x="309733" y="399608"/>
                      <a:pt x="309820" y="399435"/>
                    </a:cubicBezTo>
                    <a:cubicBezTo>
                      <a:pt x="310800" y="397678"/>
                      <a:pt x="311636" y="395920"/>
                      <a:pt x="312414" y="394248"/>
                    </a:cubicBezTo>
                    <a:cubicBezTo>
                      <a:pt x="312615" y="393816"/>
                      <a:pt x="312788" y="393470"/>
                      <a:pt x="312961" y="393067"/>
                    </a:cubicBezTo>
                    <a:cubicBezTo>
                      <a:pt x="313681" y="391367"/>
                      <a:pt x="314315" y="389868"/>
                      <a:pt x="314776" y="388630"/>
                    </a:cubicBezTo>
                    <a:cubicBezTo>
                      <a:pt x="314805" y="388601"/>
                      <a:pt x="314805" y="388543"/>
                      <a:pt x="314834" y="388514"/>
                    </a:cubicBezTo>
                    <a:cubicBezTo>
                      <a:pt x="315036" y="387967"/>
                      <a:pt x="315151" y="387592"/>
                      <a:pt x="315324" y="387189"/>
                    </a:cubicBezTo>
                    <a:cubicBezTo>
                      <a:pt x="315410" y="386958"/>
                      <a:pt x="315496" y="386699"/>
                      <a:pt x="315583" y="386497"/>
                    </a:cubicBezTo>
                    <a:cubicBezTo>
                      <a:pt x="315756" y="385950"/>
                      <a:pt x="315871" y="385604"/>
                      <a:pt x="315929" y="385489"/>
                    </a:cubicBezTo>
                    <a:cubicBezTo>
                      <a:pt x="316044" y="385287"/>
                      <a:pt x="316534" y="384509"/>
                      <a:pt x="317081" y="383587"/>
                    </a:cubicBezTo>
                    <a:cubicBezTo>
                      <a:pt x="317312" y="383241"/>
                      <a:pt x="317658" y="382636"/>
                      <a:pt x="317917" y="382204"/>
                    </a:cubicBezTo>
                    <a:cubicBezTo>
                      <a:pt x="318464" y="381310"/>
                      <a:pt x="319069" y="380331"/>
                      <a:pt x="319819" y="379149"/>
                    </a:cubicBezTo>
                    <a:cubicBezTo>
                      <a:pt x="320223" y="378515"/>
                      <a:pt x="320683" y="377795"/>
                      <a:pt x="321116" y="377104"/>
                    </a:cubicBezTo>
                    <a:cubicBezTo>
                      <a:pt x="321893" y="375864"/>
                      <a:pt x="322729" y="374539"/>
                      <a:pt x="323594" y="373156"/>
                    </a:cubicBezTo>
                    <a:cubicBezTo>
                      <a:pt x="324170" y="372262"/>
                      <a:pt x="324775" y="371312"/>
                      <a:pt x="325381" y="370332"/>
                    </a:cubicBezTo>
                    <a:cubicBezTo>
                      <a:pt x="326302" y="368891"/>
                      <a:pt x="327253" y="367393"/>
                      <a:pt x="328262" y="365894"/>
                    </a:cubicBezTo>
                    <a:cubicBezTo>
                      <a:pt x="328925" y="364886"/>
                      <a:pt x="329587" y="363878"/>
                      <a:pt x="330250" y="362840"/>
                    </a:cubicBezTo>
                    <a:cubicBezTo>
                      <a:pt x="331345" y="361169"/>
                      <a:pt x="332469" y="359498"/>
                      <a:pt x="333592" y="357826"/>
                    </a:cubicBezTo>
                    <a:cubicBezTo>
                      <a:pt x="334226" y="356904"/>
                      <a:pt x="334831" y="355953"/>
                      <a:pt x="335466" y="355031"/>
                    </a:cubicBezTo>
                    <a:cubicBezTo>
                      <a:pt x="336935" y="352899"/>
                      <a:pt x="338376" y="350824"/>
                      <a:pt x="339817" y="348807"/>
                    </a:cubicBezTo>
                    <a:cubicBezTo>
                      <a:pt x="340105" y="348404"/>
                      <a:pt x="340422" y="347943"/>
                      <a:pt x="340710" y="347539"/>
                    </a:cubicBezTo>
                    <a:cubicBezTo>
                      <a:pt x="342381" y="345205"/>
                      <a:pt x="344024" y="343044"/>
                      <a:pt x="345551" y="341113"/>
                    </a:cubicBezTo>
                    <a:cubicBezTo>
                      <a:pt x="347280" y="338895"/>
                      <a:pt x="348922" y="336964"/>
                      <a:pt x="350305" y="335552"/>
                    </a:cubicBezTo>
                    <a:cubicBezTo>
                      <a:pt x="352035" y="333765"/>
                      <a:pt x="354080" y="332325"/>
                      <a:pt x="356040" y="330826"/>
                    </a:cubicBezTo>
                    <a:cubicBezTo>
                      <a:pt x="357451" y="329760"/>
                      <a:pt x="358777" y="328607"/>
                      <a:pt x="360275" y="327657"/>
                    </a:cubicBezTo>
                    <a:cubicBezTo>
                      <a:pt x="363157" y="325841"/>
                      <a:pt x="366154" y="324170"/>
                      <a:pt x="369409" y="322729"/>
                    </a:cubicBezTo>
                    <a:cubicBezTo>
                      <a:pt x="369784" y="322585"/>
                      <a:pt x="370159" y="322470"/>
                      <a:pt x="370534" y="322297"/>
                    </a:cubicBezTo>
                    <a:cubicBezTo>
                      <a:pt x="373386" y="321116"/>
                      <a:pt x="376383" y="320078"/>
                      <a:pt x="379467" y="319156"/>
                    </a:cubicBezTo>
                    <a:cubicBezTo>
                      <a:pt x="384163" y="317716"/>
                      <a:pt x="389062" y="316505"/>
                      <a:pt x="394191" y="315583"/>
                    </a:cubicBezTo>
                    <a:cubicBezTo>
                      <a:pt x="396727" y="315122"/>
                      <a:pt x="398801" y="314604"/>
                      <a:pt x="400645" y="314027"/>
                    </a:cubicBezTo>
                    <a:cubicBezTo>
                      <a:pt x="400789" y="313970"/>
                      <a:pt x="401020" y="313941"/>
                      <a:pt x="401193" y="313883"/>
                    </a:cubicBezTo>
                    <a:cubicBezTo>
                      <a:pt x="401481" y="313797"/>
                      <a:pt x="401625" y="313653"/>
                      <a:pt x="401913" y="313566"/>
                    </a:cubicBezTo>
                    <a:cubicBezTo>
                      <a:pt x="403873" y="312875"/>
                      <a:pt x="405573" y="312125"/>
                      <a:pt x="406984" y="311319"/>
                    </a:cubicBezTo>
                    <a:cubicBezTo>
                      <a:pt x="407129" y="311232"/>
                      <a:pt x="407331" y="311175"/>
                      <a:pt x="407475" y="311117"/>
                    </a:cubicBezTo>
                    <a:cubicBezTo>
                      <a:pt x="407532" y="311088"/>
                      <a:pt x="407589" y="311030"/>
                      <a:pt x="407647" y="310973"/>
                    </a:cubicBezTo>
                    <a:cubicBezTo>
                      <a:pt x="409376" y="309907"/>
                      <a:pt x="410817" y="308696"/>
                      <a:pt x="412229" y="307429"/>
                    </a:cubicBezTo>
                    <a:cubicBezTo>
                      <a:pt x="412316" y="307371"/>
                      <a:pt x="412402" y="307313"/>
                      <a:pt x="412489" y="307227"/>
                    </a:cubicBezTo>
                    <a:cubicBezTo>
                      <a:pt x="412690" y="307025"/>
                      <a:pt x="412921" y="306795"/>
                      <a:pt x="413151" y="306593"/>
                    </a:cubicBezTo>
                    <a:cubicBezTo>
                      <a:pt x="413670" y="306103"/>
                      <a:pt x="414188" y="305584"/>
                      <a:pt x="414736" y="305095"/>
                    </a:cubicBezTo>
                    <a:cubicBezTo>
                      <a:pt x="415168" y="304691"/>
                      <a:pt x="415571" y="304288"/>
                      <a:pt x="416033" y="303855"/>
                    </a:cubicBezTo>
                    <a:cubicBezTo>
                      <a:pt x="416580" y="303337"/>
                      <a:pt x="417243" y="302789"/>
                      <a:pt x="417848" y="302242"/>
                    </a:cubicBezTo>
                    <a:cubicBezTo>
                      <a:pt x="418223" y="301896"/>
                      <a:pt x="418597" y="301579"/>
                      <a:pt x="419001" y="301233"/>
                    </a:cubicBezTo>
                    <a:cubicBezTo>
                      <a:pt x="420067" y="300369"/>
                      <a:pt x="421249" y="299447"/>
                      <a:pt x="422603" y="298525"/>
                    </a:cubicBezTo>
                    <a:cubicBezTo>
                      <a:pt x="423640" y="297833"/>
                      <a:pt x="424907" y="297142"/>
                      <a:pt x="426176" y="296421"/>
                    </a:cubicBezTo>
                    <a:cubicBezTo>
                      <a:pt x="426954" y="295989"/>
                      <a:pt x="427703" y="295557"/>
                      <a:pt x="428567" y="295124"/>
                    </a:cubicBezTo>
                    <a:cubicBezTo>
                      <a:pt x="429605" y="294606"/>
                      <a:pt x="430699" y="294087"/>
                      <a:pt x="431823" y="293540"/>
                    </a:cubicBezTo>
                    <a:cubicBezTo>
                      <a:pt x="432717" y="293107"/>
                      <a:pt x="433610" y="292704"/>
                      <a:pt x="434561" y="292272"/>
                    </a:cubicBezTo>
                    <a:cubicBezTo>
                      <a:pt x="435800" y="291724"/>
                      <a:pt x="437068" y="291206"/>
                      <a:pt x="438365" y="290658"/>
                    </a:cubicBezTo>
                    <a:cubicBezTo>
                      <a:pt x="439315" y="290255"/>
                      <a:pt x="440266" y="289851"/>
                      <a:pt x="441246" y="289448"/>
                    </a:cubicBezTo>
                    <a:cubicBezTo>
                      <a:pt x="442600" y="288900"/>
                      <a:pt x="443983" y="288353"/>
                      <a:pt x="445366" y="287834"/>
                    </a:cubicBezTo>
                    <a:cubicBezTo>
                      <a:pt x="446375" y="287460"/>
                      <a:pt x="447354" y="287056"/>
                      <a:pt x="448363" y="286682"/>
                    </a:cubicBezTo>
                    <a:cubicBezTo>
                      <a:pt x="450409" y="285904"/>
                      <a:pt x="452455" y="285126"/>
                      <a:pt x="454443" y="284377"/>
                    </a:cubicBezTo>
                    <a:cubicBezTo>
                      <a:pt x="455452" y="284002"/>
                      <a:pt x="456432" y="283627"/>
                      <a:pt x="457440" y="283253"/>
                    </a:cubicBezTo>
                    <a:cubicBezTo>
                      <a:pt x="458794" y="282734"/>
                      <a:pt x="460149" y="282215"/>
                      <a:pt x="461417" y="281725"/>
                    </a:cubicBezTo>
                    <a:cubicBezTo>
                      <a:pt x="462655" y="281236"/>
                      <a:pt x="463751" y="280803"/>
                      <a:pt x="464874" y="280342"/>
                    </a:cubicBezTo>
                    <a:cubicBezTo>
                      <a:pt x="465624" y="280025"/>
                      <a:pt x="466459" y="279708"/>
                      <a:pt x="467180" y="279420"/>
                    </a:cubicBezTo>
                    <a:cubicBezTo>
                      <a:pt x="468908" y="278700"/>
                      <a:pt x="470464" y="278008"/>
                      <a:pt x="471761" y="277374"/>
                    </a:cubicBezTo>
                    <a:cubicBezTo>
                      <a:pt x="482106" y="272130"/>
                      <a:pt x="517145" y="260431"/>
                      <a:pt x="527778" y="254812"/>
                    </a:cubicBezTo>
                    <a:cubicBezTo>
                      <a:pt x="528066" y="254668"/>
                      <a:pt x="528354" y="254495"/>
                      <a:pt x="528613" y="254351"/>
                    </a:cubicBezTo>
                    <a:cubicBezTo>
                      <a:pt x="529391" y="253890"/>
                      <a:pt x="530026" y="253371"/>
                      <a:pt x="530659" y="252853"/>
                    </a:cubicBezTo>
                    <a:cubicBezTo>
                      <a:pt x="530832" y="252709"/>
                      <a:pt x="531034" y="252593"/>
                      <a:pt x="531207" y="252449"/>
                    </a:cubicBezTo>
                    <a:cubicBezTo>
                      <a:pt x="531236" y="252420"/>
                      <a:pt x="531264" y="252420"/>
                      <a:pt x="531293" y="252392"/>
                    </a:cubicBezTo>
                    <a:cubicBezTo>
                      <a:pt x="531841" y="251873"/>
                      <a:pt x="532330" y="251354"/>
                      <a:pt x="532763" y="250807"/>
                    </a:cubicBezTo>
                    <a:cubicBezTo>
                      <a:pt x="532935" y="250576"/>
                      <a:pt x="533080" y="250346"/>
                      <a:pt x="533224" y="250086"/>
                    </a:cubicBezTo>
                    <a:cubicBezTo>
                      <a:pt x="533339" y="249914"/>
                      <a:pt x="533454" y="249769"/>
                      <a:pt x="533541" y="249597"/>
                    </a:cubicBezTo>
                    <a:cubicBezTo>
                      <a:pt x="533628" y="249424"/>
                      <a:pt x="533771" y="249280"/>
                      <a:pt x="533858" y="249135"/>
                    </a:cubicBezTo>
                    <a:cubicBezTo>
                      <a:pt x="534233" y="248473"/>
                      <a:pt x="534549" y="247781"/>
                      <a:pt x="534809" y="247061"/>
                    </a:cubicBezTo>
                    <a:cubicBezTo>
                      <a:pt x="534809" y="247032"/>
                      <a:pt x="534809" y="247032"/>
                      <a:pt x="534838" y="247003"/>
                    </a:cubicBezTo>
                    <a:cubicBezTo>
                      <a:pt x="535154" y="246139"/>
                      <a:pt x="535385" y="245246"/>
                      <a:pt x="535587" y="244352"/>
                    </a:cubicBezTo>
                    <a:cubicBezTo>
                      <a:pt x="535616" y="244208"/>
                      <a:pt x="535673" y="244064"/>
                      <a:pt x="535702" y="243920"/>
                    </a:cubicBezTo>
                    <a:cubicBezTo>
                      <a:pt x="535702" y="243920"/>
                      <a:pt x="535702" y="243920"/>
                      <a:pt x="535702" y="243920"/>
                    </a:cubicBezTo>
                    <a:cubicBezTo>
                      <a:pt x="536019" y="242364"/>
                      <a:pt x="536192" y="240779"/>
                      <a:pt x="536394" y="239166"/>
                    </a:cubicBezTo>
                    <a:cubicBezTo>
                      <a:pt x="536537" y="237926"/>
                      <a:pt x="536710" y="236687"/>
                      <a:pt x="536912" y="235477"/>
                    </a:cubicBezTo>
                    <a:cubicBezTo>
                      <a:pt x="536970" y="235160"/>
                      <a:pt x="536999" y="234843"/>
                      <a:pt x="537056" y="234526"/>
                    </a:cubicBezTo>
                    <a:cubicBezTo>
                      <a:pt x="537172" y="233950"/>
                      <a:pt x="537344" y="233431"/>
                      <a:pt x="537517" y="232884"/>
                    </a:cubicBezTo>
                    <a:cubicBezTo>
                      <a:pt x="537661" y="232336"/>
                      <a:pt x="537806" y="231760"/>
                      <a:pt x="538007" y="231241"/>
                    </a:cubicBezTo>
                    <a:cubicBezTo>
                      <a:pt x="538382" y="230319"/>
                      <a:pt x="538987" y="229397"/>
                      <a:pt x="539736" y="228504"/>
                    </a:cubicBezTo>
                    <a:cubicBezTo>
                      <a:pt x="539909" y="228273"/>
                      <a:pt x="540139" y="228072"/>
                      <a:pt x="540341" y="227870"/>
                    </a:cubicBezTo>
                    <a:cubicBezTo>
                      <a:pt x="540831" y="227322"/>
                      <a:pt x="541407" y="226775"/>
                      <a:pt x="541984" y="226256"/>
                    </a:cubicBezTo>
                    <a:cubicBezTo>
                      <a:pt x="543885" y="224556"/>
                      <a:pt x="546162" y="222971"/>
                      <a:pt x="548554" y="221502"/>
                    </a:cubicBezTo>
                    <a:cubicBezTo>
                      <a:pt x="548812" y="221358"/>
                      <a:pt x="549043" y="221185"/>
                      <a:pt x="549274" y="221041"/>
                    </a:cubicBezTo>
                    <a:cubicBezTo>
                      <a:pt x="551118" y="219946"/>
                      <a:pt x="552991" y="218880"/>
                      <a:pt x="554749" y="217957"/>
                    </a:cubicBezTo>
                    <a:cubicBezTo>
                      <a:pt x="556449" y="217035"/>
                      <a:pt x="558005" y="216171"/>
                      <a:pt x="559273" y="215422"/>
                    </a:cubicBezTo>
                    <a:cubicBezTo>
                      <a:pt x="559417" y="215335"/>
                      <a:pt x="559618" y="215220"/>
                      <a:pt x="559762" y="215163"/>
                    </a:cubicBezTo>
                    <a:cubicBezTo>
                      <a:pt x="559791" y="215163"/>
                      <a:pt x="559791" y="215134"/>
                      <a:pt x="559820" y="215134"/>
                    </a:cubicBezTo>
                    <a:cubicBezTo>
                      <a:pt x="560685" y="214615"/>
                      <a:pt x="561434" y="214125"/>
                      <a:pt x="561923" y="213693"/>
                    </a:cubicBezTo>
                    <a:cubicBezTo>
                      <a:pt x="562443" y="213261"/>
                      <a:pt x="563134" y="212742"/>
                      <a:pt x="563969" y="212166"/>
                    </a:cubicBezTo>
                    <a:cubicBezTo>
                      <a:pt x="564229" y="211993"/>
                      <a:pt x="564604" y="211762"/>
                      <a:pt x="564892" y="211561"/>
                    </a:cubicBezTo>
                    <a:cubicBezTo>
                      <a:pt x="565525" y="211157"/>
                      <a:pt x="566159" y="210725"/>
                      <a:pt x="566908" y="210264"/>
                    </a:cubicBezTo>
                    <a:cubicBezTo>
                      <a:pt x="567226" y="210062"/>
                      <a:pt x="567629" y="209860"/>
                      <a:pt x="567975" y="209659"/>
                    </a:cubicBezTo>
                    <a:cubicBezTo>
                      <a:pt x="568954" y="209083"/>
                      <a:pt x="570021" y="208477"/>
                      <a:pt x="571144" y="207844"/>
                    </a:cubicBezTo>
                    <a:cubicBezTo>
                      <a:pt x="571663" y="207555"/>
                      <a:pt x="572182" y="207267"/>
                      <a:pt x="572729" y="207008"/>
                    </a:cubicBezTo>
                    <a:cubicBezTo>
                      <a:pt x="573824" y="206431"/>
                      <a:pt x="574977" y="205855"/>
                      <a:pt x="576158" y="205250"/>
                    </a:cubicBezTo>
                    <a:cubicBezTo>
                      <a:pt x="576735" y="204962"/>
                      <a:pt x="577282" y="204703"/>
                      <a:pt x="577887" y="204415"/>
                    </a:cubicBezTo>
                    <a:cubicBezTo>
                      <a:pt x="579414" y="203694"/>
                      <a:pt x="580999" y="203002"/>
                      <a:pt x="582613" y="202311"/>
                    </a:cubicBezTo>
                    <a:cubicBezTo>
                      <a:pt x="582872" y="202196"/>
                      <a:pt x="583132" y="202081"/>
                      <a:pt x="583391" y="201965"/>
                    </a:cubicBezTo>
                    <a:cubicBezTo>
                      <a:pt x="585264" y="201216"/>
                      <a:pt x="587137" y="200524"/>
                      <a:pt x="589010" y="199919"/>
                    </a:cubicBezTo>
                    <a:cubicBezTo>
                      <a:pt x="590480" y="199429"/>
                      <a:pt x="591920" y="198997"/>
                      <a:pt x="593361" y="198623"/>
                    </a:cubicBezTo>
                    <a:cubicBezTo>
                      <a:pt x="596617" y="197787"/>
                      <a:pt x="599729" y="197009"/>
                      <a:pt x="602726" y="196231"/>
                    </a:cubicBezTo>
                    <a:cubicBezTo>
                      <a:pt x="603590" y="196000"/>
                      <a:pt x="604397" y="195770"/>
                      <a:pt x="605233" y="195539"/>
                    </a:cubicBezTo>
                    <a:cubicBezTo>
                      <a:pt x="607394" y="194963"/>
                      <a:pt x="609526" y="194387"/>
                      <a:pt x="611514" y="193753"/>
                    </a:cubicBezTo>
                    <a:cubicBezTo>
                      <a:pt x="611774" y="193666"/>
                      <a:pt x="612062" y="193609"/>
                      <a:pt x="612292" y="193522"/>
                    </a:cubicBezTo>
                    <a:cubicBezTo>
                      <a:pt x="614338" y="192860"/>
                      <a:pt x="616298" y="192168"/>
                      <a:pt x="618113" y="191390"/>
                    </a:cubicBezTo>
                    <a:cubicBezTo>
                      <a:pt x="618199" y="191361"/>
                      <a:pt x="618286" y="191332"/>
                      <a:pt x="618373" y="191303"/>
                    </a:cubicBezTo>
                    <a:cubicBezTo>
                      <a:pt x="620303" y="190497"/>
                      <a:pt x="622090" y="189604"/>
                      <a:pt x="623732" y="188595"/>
                    </a:cubicBezTo>
                    <a:cubicBezTo>
                      <a:pt x="624049" y="188393"/>
                      <a:pt x="624366" y="188220"/>
                      <a:pt x="624683" y="188019"/>
                    </a:cubicBezTo>
                    <a:cubicBezTo>
                      <a:pt x="625979" y="187183"/>
                      <a:pt x="627305" y="186088"/>
                      <a:pt x="628660" y="184849"/>
                    </a:cubicBezTo>
                    <a:cubicBezTo>
                      <a:pt x="629149" y="184417"/>
                      <a:pt x="629610" y="183840"/>
                      <a:pt x="630101" y="183379"/>
                    </a:cubicBezTo>
                    <a:cubicBezTo>
                      <a:pt x="630561" y="182918"/>
                      <a:pt x="630993" y="182486"/>
                      <a:pt x="631455" y="181967"/>
                    </a:cubicBezTo>
                    <a:cubicBezTo>
                      <a:pt x="633212" y="180095"/>
                      <a:pt x="634912" y="178135"/>
                      <a:pt x="636526" y="176089"/>
                    </a:cubicBezTo>
                    <a:cubicBezTo>
                      <a:pt x="636526" y="176089"/>
                      <a:pt x="636555" y="176060"/>
                      <a:pt x="636555" y="176060"/>
                    </a:cubicBezTo>
                    <a:cubicBezTo>
                      <a:pt x="636555" y="176060"/>
                      <a:pt x="636555" y="176060"/>
                      <a:pt x="636555" y="176032"/>
                    </a:cubicBezTo>
                    <a:cubicBezTo>
                      <a:pt x="638312" y="173784"/>
                      <a:pt x="639926" y="171565"/>
                      <a:pt x="641309" y="169577"/>
                    </a:cubicBezTo>
                    <a:cubicBezTo>
                      <a:pt x="641367" y="169490"/>
                      <a:pt x="641482" y="169346"/>
                      <a:pt x="641540" y="169260"/>
                    </a:cubicBezTo>
                    <a:cubicBezTo>
                      <a:pt x="642981" y="167185"/>
                      <a:pt x="644133" y="165370"/>
                      <a:pt x="644911" y="164102"/>
                    </a:cubicBezTo>
                    <a:cubicBezTo>
                      <a:pt x="645257" y="163583"/>
                      <a:pt x="645718" y="162950"/>
                      <a:pt x="646265" y="162258"/>
                    </a:cubicBezTo>
                    <a:cubicBezTo>
                      <a:pt x="646813" y="161566"/>
                      <a:pt x="647418" y="160817"/>
                      <a:pt x="648081" y="159981"/>
                    </a:cubicBezTo>
                    <a:cubicBezTo>
                      <a:pt x="648081" y="159981"/>
                      <a:pt x="648081" y="159981"/>
                      <a:pt x="648081" y="159981"/>
                    </a:cubicBezTo>
                    <a:cubicBezTo>
                      <a:pt x="649551" y="158137"/>
                      <a:pt x="651222" y="155832"/>
                      <a:pt x="652806" y="153037"/>
                    </a:cubicBezTo>
                    <a:cubicBezTo>
                      <a:pt x="652835" y="152979"/>
                      <a:pt x="652893" y="152922"/>
                      <a:pt x="652922" y="152864"/>
                    </a:cubicBezTo>
                    <a:cubicBezTo>
                      <a:pt x="653037" y="152662"/>
                      <a:pt x="653124" y="152374"/>
                      <a:pt x="653267" y="152144"/>
                    </a:cubicBezTo>
                    <a:cubicBezTo>
                      <a:pt x="653988" y="150789"/>
                      <a:pt x="654679" y="149349"/>
                      <a:pt x="655314" y="147764"/>
                    </a:cubicBezTo>
                    <a:cubicBezTo>
                      <a:pt x="655428" y="147447"/>
                      <a:pt x="655601" y="147216"/>
                      <a:pt x="655717" y="146871"/>
                    </a:cubicBezTo>
                    <a:cubicBezTo>
                      <a:pt x="655832" y="146525"/>
                      <a:pt x="655919" y="146093"/>
                      <a:pt x="656034" y="145747"/>
                    </a:cubicBezTo>
                    <a:cubicBezTo>
                      <a:pt x="656466" y="144537"/>
                      <a:pt x="656812" y="143240"/>
                      <a:pt x="657129" y="141886"/>
                    </a:cubicBezTo>
                    <a:cubicBezTo>
                      <a:pt x="657244" y="141367"/>
                      <a:pt x="657446" y="140935"/>
                      <a:pt x="657561" y="140387"/>
                    </a:cubicBezTo>
                    <a:cubicBezTo>
                      <a:pt x="657618" y="140099"/>
                      <a:pt x="657618" y="139753"/>
                      <a:pt x="657676" y="139465"/>
                    </a:cubicBezTo>
                    <a:cubicBezTo>
                      <a:pt x="657936" y="137967"/>
                      <a:pt x="658080" y="136353"/>
                      <a:pt x="658224" y="134711"/>
                    </a:cubicBezTo>
                    <a:cubicBezTo>
                      <a:pt x="658281" y="134048"/>
                      <a:pt x="658425" y="133500"/>
                      <a:pt x="658425" y="132838"/>
                    </a:cubicBezTo>
                    <a:cubicBezTo>
                      <a:pt x="658425" y="132405"/>
                      <a:pt x="658454" y="131973"/>
                      <a:pt x="658454" y="131541"/>
                    </a:cubicBezTo>
                    <a:lnTo>
                      <a:pt x="658454" y="131541"/>
                    </a:lnTo>
                    <a:lnTo>
                      <a:pt x="658800" y="11901"/>
                    </a:lnTo>
                    <a:cubicBezTo>
                      <a:pt x="658800" y="13024"/>
                      <a:pt x="658656" y="14004"/>
                      <a:pt x="658570" y="15070"/>
                    </a:cubicBezTo>
                    <a:cubicBezTo>
                      <a:pt x="658454" y="16713"/>
                      <a:pt x="658310" y="18326"/>
                      <a:pt x="658022" y="19825"/>
                    </a:cubicBezTo>
                    <a:cubicBezTo>
                      <a:pt x="657993" y="19911"/>
                      <a:pt x="657993" y="19998"/>
                      <a:pt x="657965" y="20084"/>
                    </a:cubicBezTo>
                    <a:lnTo>
                      <a:pt x="658022" y="0"/>
                    </a:lnTo>
                    <a:cubicBezTo>
                      <a:pt x="658022" y="490"/>
                      <a:pt x="657965" y="951"/>
                      <a:pt x="657791" y="1412"/>
                    </a:cubicBezTo>
                    <a:lnTo>
                      <a:pt x="657734" y="21064"/>
                    </a:lnTo>
                    <a:cubicBezTo>
                      <a:pt x="657647" y="21467"/>
                      <a:pt x="657561" y="21842"/>
                      <a:pt x="657475" y="22245"/>
                    </a:cubicBezTo>
                    <a:cubicBezTo>
                      <a:pt x="657158" y="23600"/>
                      <a:pt x="656783" y="24896"/>
                      <a:pt x="656380" y="26106"/>
                    </a:cubicBezTo>
                    <a:cubicBezTo>
                      <a:pt x="656149" y="26798"/>
                      <a:pt x="655890" y="27461"/>
                      <a:pt x="655630" y="28123"/>
                    </a:cubicBezTo>
                    <a:cubicBezTo>
                      <a:pt x="654996" y="29708"/>
                      <a:pt x="654305" y="31149"/>
                      <a:pt x="653585" y="32503"/>
                    </a:cubicBezTo>
                    <a:cubicBezTo>
                      <a:pt x="653440" y="32792"/>
                      <a:pt x="653296" y="33109"/>
                      <a:pt x="653124" y="33397"/>
                    </a:cubicBezTo>
                    <a:cubicBezTo>
                      <a:pt x="651539" y="36192"/>
                      <a:pt x="649838" y="38497"/>
                      <a:pt x="648369" y="40341"/>
                    </a:cubicBezTo>
                    <a:cubicBezTo>
                      <a:pt x="648282" y="40456"/>
                      <a:pt x="648225" y="40543"/>
                      <a:pt x="648110" y="40658"/>
                    </a:cubicBezTo>
                    <a:cubicBezTo>
                      <a:pt x="647533" y="41378"/>
                      <a:pt x="646986" y="42070"/>
                      <a:pt x="646525" y="42646"/>
                    </a:cubicBezTo>
                    <a:cubicBezTo>
                      <a:pt x="646496" y="42675"/>
                      <a:pt x="646467" y="42733"/>
                      <a:pt x="646438" y="42762"/>
                    </a:cubicBezTo>
                    <a:cubicBezTo>
                      <a:pt x="645920" y="43396"/>
                      <a:pt x="645516" y="43972"/>
                      <a:pt x="645200" y="44462"/>
                    </a:cubicBezTo>
                    <a:cubicBezTo>
                      <a:pt x="644450" y="45730"/>
                      <a:pt x="643269" y="47516"/>
                      <a:pt x="641828" y="49620"/>
                    </a:cubicBezTo>
                    <a:cubicBezTo>
                      <a:pt x="641770" y="49706"/>
                      <a:pt x="641655" y="49850"/>
                      <a:pt x="641598" y="49936"/>
                    </a:cubicBezTo>
                    <a:cubicBezTo>
                      <a:pt x="640215" y="51954"/>
                      <a:pt x="638601" y="54172"/>
                      <a:pt x="636843" y="56420"/>
                    </a:cubicBezTo>
                    <a:cubicBezTo>
                      <a:pt x="636843" y="56420"/>
                      <a:pt x="636814" y="56449"/>
                      <a:pt x="636814" y="56449"/>
                    </a:cubicBezTo>
                    <a:cubicBezTo>
                      <a:pt x="635201" y="58495"/>
                      <a:pt x="633472" y="60483"/>
                      <a:pt x="631742" y="62327"/>
                    </a:cubicBezTo>
                    <a:cubicBezTo>
                      <a:pt x="631282" y="62817"/>
                      <a:pt x="630850" y="63278"/>
                      <a:pt x="630388" y="63710"/>
                    </a:cubicBezTo>
                    <a:cubicBezTo>
                      <a:pt x="628573" y="65554"/>
                      <a:pt x="626729" y="67226"/>
                      <a:pt x="624971" y="68349"/>
                    </a:cubicBezTo>
                    <a:cubicBezTo>
                      <a:pt x="623069" y="69588"/>
                      <a:pt x="620966" y="70655"/>
                      <a:pt x="618660" y="71634"/>
                    </a:cubicBezTo>
                    <a:cubicBezTo>
                      <a:pt x="618574" y="71663"/>
                      <a:pt x="618488" y="71692"/>
                      <a:pt x="618401" y="71721"/>
                    </a:cubicBezTo>
                    <a:cubicBezTo>
                      <a:pt x="616327" y="72585"/>
                      <a:pt x="614108" y="73363"/>
                      <a:pt x="611774" y="74084"/>
                    </a:cubicBezTo>
                    <a:cubicBezTo>
                      <a:pt x="609786" y="74689"/>
                      <a:pt x="607682" y="75294"/>
                      <a:pt x="605521" y="75870"/>
                    </a:cubicBezTo>
                    <a:cubicBezTo>
                      <a:pt x="604657" y="76101"/>
                      <a:pt x="603878" y="76331"/>
                      <a:pt x="603014" y="76562"/>
                    </a:cubicBezTo>
                    <a:cubicBezTo>
                      <a:pt x="600017" y="77340"/>
                      <a:pt x="596905" y="78118"/>
                      <a:pt x="593649" y="78953"/>
                    </a:cubicBezTo>
                    <a:cubicBezTo>
                      <a:pt x="592381" y="79270"/>
                      <a:pt x="591085" y="79645"/>
                      <a:pt x="589788" y="80077"/>
                    </a:cubicBezTo>
                    <a:cubicBezTo>
                      <a:pt x="589615" y="80135"/>
                      <a:pt x="589471" y="80192"/>
                      <a:pt x="589298" y="80250"/>
                    </a:cubicBezTo>
                    <a:cubicBezTo>
                      <a:pt x="587425" y="80855"/>
                      <a:pt x="585523" y="81547"/>
                      <a:pt x="583650" y="82296"/>
                    </a:cubicBezTo>
                    <a:cubicBezTo>
                      <a:pt x="583391" y="82411"/>
                      <a:pt x="583132" y="82526"/>
                      <a:pt x="582872" y="82642"/>
                    </a:cubicBezTo>
                    <a:cubicBezTo>
                      <a:pt x="581258" y="83304"/>
                      <a:pt x="579674" y="83996"/>
                      <a:pt x="578147" y="84745"/>
                    </a:cubicBezTo>
                    <a:cubicBezTo>
                      <a:pt x="577571" y="85033"/>
                      <a:pt x="577023" y="85293"/>
                      <a:pt x="576446" y="85581"/>
                    </a:cubicBezTo>
                    <a:cubicBezTo>
                      <a:pt x="575236" y="86186"/>
                      <a:pt x="574083" y="86762"/>
                      <a:pt x="572960" y="87339"/>
                    </a:cubicBezTo>
                    <a:cubicBezTo>
                      <a:pt x="572413" y="87627"/>
                      <a:pt x="571922" y="87886"/>
                      <a:pt x="571404" y="88174"/>
                    </a:cubicBezTo>
                    <a:cubicBezTo>
                      <a:pt x="570280" y="88808"/>
                      <a:pt x="569214" y="89384"/>
                      <a:pt x="568234" y="89990"/>
                    </a:cubicBezTo>
                    <a:cubicBezTo>
                      <a:pt x="567975" y="90134"/>
                      <a:pt x="567658" y="90307"/>
                      <a:pt x="567428" y="90451"/>
                    </a:cubicBezTo>
                    <a:cubicBezTo>
                      <a:pt x="567341" y="90508"/>
                      <a:pt x="567283" y="90537"/>
                      <a:pt x="567168" y="90595"/>
                    </a:cubicBezTo>
                    <a:cubicBezTo>
                      <a:pt x="566390" y="91056"/>
                      <a:pt x="565727" y="91488"/>
                      <a:pt x="565093" y="91920"/>
                    </a:cubicBezTo>
                    <a:cubicBezTo>
                      <a:pt x="564805" y="92093"/>
                      <a:pt x="564460" y="92324"/>
                      <a:pt x="564200" y="92496"/>
                    </a:cubicBezTo>
                    <a:cubicBezTo>
                      <a:pt x="563364" y="93073"/>
                      <a:pt x="562644" y="93591"/>
                      <a:pt x="562125" y="94024"/>
                    </a:cubicBezTo>
                    <a:cubicBezTo>
                      <a:pt x="561636" y="94456"/>
                      <a:pt x="560887" y="94946"/>
                      <a:pt x="560022" y="95465"/>
                    </a:cubicBezTo>
                    <a:cubicBezTo>
                      <a:pt x="559878" y="95551"/>
                      <a:pt x="559647" y="95666"/>
                      <a:pt x="559503" y="95753"/>
                    </a:cubicBezTo>
                    <a:cubicBezTo>
                      <a:pt x="558206" y="96531"/>
                      <a:pt x="556680" y="97366"/>
                      <a:pt x="554950" y="98288"/>
                    </a:cubicBezTo>
                    <a:cubicBezTo>
                      <a:pt x="553192" y="99239"/>
                      <a:pt x="551377" y="100248"/>
                      <a:pt x="549533" y="101372"/>
                    </a:cubicBezTo>
                    <a:cubicBezTo>
                      <a:pt x="549389" y="101458"/>
                      <a:pt x="549245" y="101544"/>
                      <a:pt x="549072" y="101631"/>
                    </a:cubicBezTo>
                    <a:cubicBezTo>
                      <a:pt x="548957" y="101689"/>
                      <a:pt x="548899" y="101775"/>
                      <a:pt x="548784" y="101833"/>
                    </a:cubicBezTo>
                    <a:cubicBezTo>
                      <a:pt x="546392" y="103302"/>
                      <a:pt x="544116" y="104887"/>
                      <a:pt x="542214" y="106558"/>
                    </a:cubicBezTo>
                    <a:cubicBezTo>
                      <a:pt x="542099" y="106645"/>
                      <a:pt x="541926" y="106731"/>
                      <a:pt x="541811" y="106846"/>
                    </a:cubicBezTo>
                    <a:cubicBezTo>
                      <a:pt x="541350" y="107279"/>
                      <a:pt x="540946" y="107740"/>
                      <a:pt x="540543" y="108201"/>
                    </a:cubicBezTo>
                    <a:cubicBezTo>
                      <a:pt x="540341" y="108431"/>
                      <a:pt x="540111" y="108633"/>
                      <a:pt x="539938" y="108835"/>
                    </a:cubicBezTo>
                    <a:cubicBezTo>
                      <a:pt x="539880" y="108892"/>
                      <a:pt x="539822" y="108950"/>
                      <a:pt x="539765" y="109036"/>
                    </a:cubicBezTo>
                    <a:cubicBezTo>
                      <a:pt x="539362" y="109526"/>
                      <a:pt x="539016" y="110045"/>
                      <a:pt x="538727" y="110564"/>
                    </a:cubicBezTo>
                    <a:cubicBezTo>
                      <a:pt x="538526" y="110909"/>
                      <a:pt x="538353" y="111255"/>
                      <a:pt x="538209" y="111601"/>
                    </a:cubicBezTo>
                    <a:cubicBezTo>
                      <a:pt x="538180" y="111687"/>
                      <a:pt x="538122" y="111803"/>
                      <a:pt x="538093" y="111889"/>
                    </a:cubicBezTo>
                    <a:cubicBezTo>
                      <a:pt x="537921" y="112321"/>
                      <a:pt x="537863" y="112782"/>
                      <a:pt x="537719" y="113243"/>
                    </a:cubicBezTo>
                    <a:cubicBezTo>
                      <a:pt x="537575" y="113791"/>
                      <a:pt x="537373" y="114338"/>
                      <a:pt x="537258" y="114915"/>
                    </a:cubicBezTo>
                    <a:cubicBezTo>
                      <a:pt x="537258" y="114972"/>
                      <a:pt x="537229" y="115001"/>
                      <a:pt x="537229" y="115059"/>
                    </a:cubicBezTo>
                    <a:cubicBezTo>
                      <a:pt x="537172" y="115318"/>
                      <a:pt x="537172" y="115577"/>
                      <a:pt x="537114" y="115837"/>
                    </a:cubicBezTo>
                    <a:cubicBezTo>
                      <a:pt x="536912" y="117076"/>
                      <a:pt x="536710" y="118315"/>
                      <a:pt x="536566" y="119583"/>
                    </a:cubicBezTo>
                    <a:cubicBezTo>
                      <a:pt x="536394" y="121168"/>
                      <a:pt x="536192" y="122752"/>
                      <a:pt x="535903" y="124308"/>
                    </a:cubicBezTo>
                    <a:cubicBezTo>
                      <a:pt x="535874" y="124510"/>
                      <a:pt x="535789" y="124712"/>
                      <a:pt x="535731" y="124914"/>
                    </a:cubicBezTo>
                    <a:cubicBezTo>
                      <a:pt x="535529" y="125778"/>
                      <a:pt x="535327" y="126614"/>
                      <a:pt x="535039" y="127420"/>
                    </a:cubicBezTo>
                    <a:cubicBezTo>
                      <a:pt x="534722" y="128314"/>
                      <a:pt x="534261" y="129178"/>
                      <a:pt x="533742" y="130014"/>
                    </a:cubicBezTo>
                    <a:cubicBezTo>
                      <a:pt x="533628" y="130187"/>
                      <a:pt x="533512" y="130360"/>
                      <a:pt x="533397" y="130504"/>
                    </a:cubicBezTo>
                    <a:cubicBezTo>
                      <a:pt x="532849" y="131310"/>
                      <a:pt x="532187" y="132117"/>
                      <a:pt x="531380" y="132838"/>
                    </a:cubicBezTo>
                    <a:cubicBezTo>
                      <a:pt x="531236" y="132982"/>
                      <a:pt x="531005" y="133097"/>
                      <a:pt x="530832" y="133241"/>
                    </a:cubicBezTo>
                    <a:cubicBezTo>
                      <a:pt x="529997" y="133933"/>
                      <a:pt x="529103" y="134624"/>
                      <a:pt x="527950" y="135201"/>
                    </a:cubicBezTo>
                    <a:cubicBezTo>
                      <a:pt x="517347" y="140820"/>
                      <a:pt x="482279" y="152518"/>
                      <a:pt x="471934" y="157763"/>
                    </a:cubicBezTo>
                    <a:cubicBezTo>
                      <a:pt x="470637" y="158397"/>
                      <a:pt x="469081" y="159088"/>
                      <a:pt x="467353" y="159809"/>
                    </a:cubicBezTo>
                    <a:cubicBezTo>
                      <a:pt x="466660" y="160097"/>
                      <a:pt x="465825" y="160414"/>
                      <a:pt x="465047" y="160731"/>
                    </a:cubicBezTo>
                    <a:cubicBezTo>
                      <a:pt x="463923" y="161192"/>
                      <a:pt x="462829" y="161624"/>
                      <a:pt x="461590" y="162114"/>
                    </a:cubicBezTo>
                    <a:cubicBezTo>
                      <a:pt x="460466" y="162546"/>
                      <a:pt x="459256" y="163007"/>
                      <a:pt x="458074" y="163468"/>
                    </a:cubicBezTo>
                    <a:cubicBezTo>
                      <a:pt x="456604" y="164016"/>
                      <a:pt x="455163" y="164592"/>
                      <a:pt x="453608" y="165168"/>
                    </a:cubicBezTo>
                    <a:cubicBezTo>
                      <a:pt x="451936" y="165802"/>
                      <a:pt x="450265" y="166436"/>
                      <a:pt x="448565" y="167099"/>
                    </a:cubicBezTo>
                    <a:cubicBezTo>
                      <a:pt x="447556" y="167474"/>
                      <a:pt x="446576" y="167877"/>
                      <a:pt x="445568" y="168280"/>
                    </a:cubicBezTo>
                    <a:cubicBezTo>
                      <a:pt x="444185" y="168828"/>
                      <a:pt x="442831" y="169346"/>
                      <a:pt x="441447" y="169894"/>
                    </a:cubicBezTo>
                    <a:cubicBezTo>
                      <a:pt x="440439" y="170297"/>
                      <a:pt x="439488" y="170701"/>
                      <a:pt x="438538" y="171104"/>
                    </a:cubicBezTo>
                    <a:cubicBezTo>
                      <a:pt x="437269" y="171623"/>
                      <a:pt x="436001" y="172170"/>
                      <a:pt x="434791" y="172689"/>
                    </a:cubicBezTo>
                    <a:cubicBezTo>
                      <a:pt x="433812" y="173121"/>
                      <a:pt x="432918" y="173553"/>
                      <a:pt x="431997" y="173986"/>
                    </a:cubicBezTo>
                    <a:cubicBezTo>
                      <a:pt x="430872" y="174504"/>
                      <a:pt x="429778" y="175023"/>
                      <a:pt x="428769" y="175542"/>
                    </a:cubicBezTo>
                    <a:cubicBezTo>
                      <a:pt x="427904" y="175974"/>
                      <a:pt x="427155" y="176406"/>
                      <a:pt x="426377" y="176838"/>
                    </a:cubicBezTo>
                    <a:cubicBezTo>
                      <a:pt x="425772" y="177184"/>
                      <a:pt x="425052" y="177501"/>
                      <a:pt x="424504" y="177847"/>
                    </a:cubicBezTo>
                    <a:cubicBezTo>
                      <a:pt x="423899" y="178221"/>
                      <a:pt x="423323" y="178567"/>
                      <a:pt x="422804" y="178942"/>
                    </a:cubicBezTo>
                    <a:cubicBezTo>
                      <a:pt x="421450" y="179864"/>
                      <a:pt x="420269" y="180757"/>
                      <a:pt x="419202" y="181650"/>
                    </a:cubicBezTo>
                    <a:cubicBezTo>
                      <a:pt x="418799" y="181996"/>
                      <a:pt x="418453" y="182313"/>
                      <a:pt x="418079" y="182630"/>
                    </a:cubicBezTo>
                    <a:cubicBezTo>
                      <a:pt x="417560" y="183062"/>
                      <a:pt x="417012" y="183524"/>
                      <a:pt x="416551" y="183956"/>
                    </a:cubicBezTo>
                    <a:cubicBezTo>
                      <a:pt x="416436" y="184071"/>
                      <a:pt x="416349" y="184157"/>
                      <a:pt x="416234" y="184273"/>
                    </a:cubicBezTo>
                    <a:cubicBezTo>
                      <a:pt x="415744" y="184734"/>
                      <a:pt x="415312" y="185137"/>
                      <a:pt x="414880" y="185569"/>
                    </a:cubicBezTo>
                    <a:cubicBezTo>
                      <a:pt x="414390" y="186059"/>
                      <a:pt x="413872" y="186549"/>
                      <a:pt x="413381" y="186981"/>
                    </a:cubicBezTo>
                    <a:cubicBezTo>
                      <a:pt x="413094" y="187269"/>
                      <a:pt x="412776" y="187529"/>
                      <a:pt x="412460" y="187817"/>
                    </a:cubicBezTo>
                    <a:cubicBezTo>
                      <a:pt x="411077" y="189085"/>
                      <a:pt x="409636" y="190266"/>
                      <a:pt x="407907" y="191361"/>
                    </a:cubicBezTo>
                    <a:cubicBezTo>
                      <a:pt x="407705" y="191476"/>
                      <a:pt x="407446" y="191592"/>
                      <a:pt x="407244" y="191707"/>
                    </a:cubicBezTo>
                    <a:cubicBezTo>
                      <a:pt x="405832" y="192543"/>
                      <a:pt x="404132" y="193263"/>
                      <a:pt x="402173" y="193955"/>
                    </a:cubicBezTo>
                    <a:cubicBezTo>
                      <a:pt x="401741" y="194099"/>
                      <a:pt x="401366" y="194272"/>
                      <a:pt x="400905" y="194416"/>
                    </a:cubicBezTo>
                    <a:cubicBezTo>
                      <a:pt x="399031" y="194992"/>
                      <a:pt x="396957" y="195539"/>
                      <a:pt x="394450" y="195972"/>
                    </a:cubicBezTo>
                    <a:cubicBezTo>
                      <a:pt x="389321" y="196894"/>
                      <a:pt x="384423" y="198104"/>
                      <a:pt x="379725" y="199545"/>
                    </a:cubicBezTo>
                    <a:cubicBezTo>
                      <a:pt x="379207" y="199718"/>
                      <a:pt x="378602" y="199775"/>
                      <a:pt x="378083" y="199948"/>
                    </a:cubicBezTo>
                    <a:cubicBezTo>
                      <a:pt x="375576" y="200755"/>
                      <a:pt x="373184" y="201706"/>
                      <a:pt x="370822" y="202686"/>
                    </a:cubicBezTo>
                    <a:cubicBezTo>
                      <a:pt x="370447" y="202830"/>
                      <a:pt x="370044" y="202945"/>
                      <a:pt x="369698" y="203118"/>
                    </a:cubicBezTo>
                    <a:cubicBezTo>
                      <a:pt x="366845" y="204357"/>
                      <a:pt x="364108" y="205740"/>
                      <a:pt x="361543" y="207296"/>
                    </a:cubicBezTo>
                    <a:cubicBezTo>
                      <a:pt x="361198" y="207498"/>
                      <a:pt x="360909" y="207815"/>
                      <a:pt x="360593" y="208016"/>
                    </a:cubicBezTo>
                    <a:cubicBezTo>
                      <a:pt x="359065" y="208967"/>
                      <a:pt x="357740" y="210120"/>
                      <a:pt x="356328" y="211186"/>
                    </a:cubicBezTo>
                    <a:cubicBezTo>
                      <a:pt x="355088" y="212137"/>
                      <a:pt x="353676" y="212944"/>
                      <a:pt x="352553" y="214010"/>
                    </a:cubicBezTo>
                    <a:cubicBezTo>
                      <a:pt x="351890" y="214615"/>
                      <a:pt x="351228" y="215249"/>
                      <a:pt x="350594" y="215912"/>
                    </a:cubicBezTo>
                    <a:cubicBezTo>
                      <a:pt x="349182" y="217352"/>
                      <a:pt x="347568" y="219283"/>
                      <a:pt x="345839" y="221473"/>
                    </a:cubicBezTo>
                    <a:cubicBezTo>
                      <a:pt x="345781" y="221559"/>
                      <a:pt x="345723" y="221617"/>
                      <a:pt x="345637" y="221704"/>
                    </a:cubicBezTo>
                    <a:cubicBezTo>
                      <a:pt x="344168" y="223576"/>
                      <a:pt x="342612" y="225651"/>
                      <a:pt x="341027" y="227870"/>
                    </a:cubicBezTo>
                    <a:cubicBezTo>
                      <a:pt x="340681" y="228331"/>
                      <a:pt x="340335" y="228850"/>
                      <a:pt x="339989" y="229339"/>
                    </a:cubicBezTo>
                    <a:cubicBezTo>
                      <a:pt x="338606" y="231299"/>
                      <a:pt x="337194" y="233316"/>
                      <a:pt x="335782" y="235391"/>
                    </a:cubicBezTo>
                    <a:cubicBezTo>
                      <a:pt x="335149" y="236342"/>
                      <a:pt x="334515" y="237264"/>
                      <a:pt x="333881" y="238215"/>
                    </a:cubicBezTo>
                    <a:cubicBezTo>
                      <a:pt x="332757" y="239886"/>
                      <a:pt x="331662" y="241528"/>
                      <a:pt x="330567" y="243200"/>
                    </a:cubicBezTo>
                    <a:cubicBezTo>
                      <a:pt x="329875" y="244266"/>
                      <a:pt x="329241" y="245246"/>
                      <a:pt x="328550" y="246283"/>
                    </a:cubicBezTo>
                    <a:cubicBezTo>
                      <a:pt x="327542" y="247839"/>
                      <a:pt x="326591" y="249308"/>
                      <a:pt x="325639" y="250778"/>
                    </a:cubicBezTo>
                    <a:cubicBezTo>
                      <a:pt x="325034" y="251729"/>
                      <a:pt x="324458" y="252593"/>
                      <a:pt x="323911" y="253515"/>
                    </a:cubicBezTo>
                    <a:cubicBezTo>
                      <a:pt x="322960" y="254985"/>
                      <a:pt x="322153" y="256310"/>
                      <a:pt x="321346" y="257607"/>
                    </a:cubicBezTo>
                    <a:cubicBezTo>
                      <a:pt x="320914" y="258299"/>
                      <a:pt x="320510" y="258933"/>
                      <a:pt x="320136" y="259538"/>
                    </a:cubicBezTo>
                    <a:cubicBezTo>
                      <a:pt x="319358" y="260777"/>
                      <a:pt x="318753" y="261757"/>
                      <a:pt x="318206" y="262679"/>
                    </a:cubicBezTo>
                    <a:cubicBezTo>
                      <a:pt x="317888" y="263197"/>
                      <a:pt x="317629" y="263630"/>
                      <a:pt x="317370" y="264033"/>
                    </a:cubicBezTo>
                    <a:cubicBezTo>
                      <a:pt x="316765" y="265041"/>
                      <a:pt x="316361" y="265704"/>
                      <a:pt x="316217" y="265935"/>
                    </a:cubicBezTo>
                    <a:cubicBezTo>
                      <a:pt x="316188" y="266050"/>
                      <a:pt x="316044" y="266425"/>
                      <a:pt x="315871" y="266915"/>
                    </a:cubicBezTo>
                    <a:cubicBezTo>
                      <a:pt x="315814" y="267116"/>
                      <a:pt x="315670" y="267433"/>
                      <a:pt x="315583" y="267664"/>
                    </a:cubicBezTo>
                    <a:cubicBezTo>
                      <a:pt x="315439" y="268067"/>
                      <a:pt x="315266" y="268528"/>
                      <a:pt x="315065" y="269047"/>
                    </a:cubicBezTo>
                    <a:cubicBezTo>
                      <a:pt x="314604" y="270286"/>
                      <a:pt x="313969" y="271842"/>
                      <a:pt x="313249" y="273513"/>
                    </a:cubicBezTo>
                    <a:cubicBezTo>
                      <a:pt x="313076" y="273888"/>
                      <a:pt x="312903" y="274291"/>
                      <a:pt x="312701" y="274694"/>
                    </a:cubicBezTo>
                    <a:cubicBezTo>
                      <a:pt x="311952" y="276366"/>
                      <a:pt x="311088" y="278152"/>
                      <a:pt x="310108" y="279910"/>
                    </a:cubicBezTo>
                    <a:cubicBezTo>
                      <a:pt x="310022" y="280083"/>
                      <a:pt x="309935" y="280227"/>
                      <a:pt x="309849" y="280400"/>
                    </a:cubicBezTo>
                    <a:cubicBezTo>
                      <a:pt x="308870" y="282129"/>
                      <a:pt x="307774" y="283771"/>
                      <a:pt x="306622" y="285327"/>
                    </a:cubicBezTo>
                    <a:cubicBezTo>
                      <a:pt x="306189" y="285904"/>
                      <a:pt x="305728" y="286451"/>
                      <a:pt x="305268" y="286970"/>
                    </a:cubicBezTo>
                    <a:cubicBezTo>
                      <a:pt x="304864" y="287431"/>
                      <a:pt x="304461" y="287892"/>
                      <a:pt x="304057" y="288295"/>
                    </a:cubicBezTo>
                    <a:cubicBezTo>
                      <a:pt x="303192" y="289160"/>
                      <a:pt x="302300" y="289967"/>
                      <a:pt x="301377" y="290543"/>
                    </a:cubicBezTo>
                    <a:cubicBezTo>
                      <a:pt x="301118" y="290716"/>
                      <a:pt x="300715" y="290917"/>
                      <a:pt x="300369" y="291090"/>
                    </a:cubicBezTo>
                    <a:cubicBezTo>
                      <a:pt x="299677" y="291465"/>
                      <a:pt x="298841" y="291897"/>
                      <a:pt x="297862" y="292329"/>
                    </a:cubicBezTo>
                    <a:cubicBezTo>
                      <a:pt x="297602" y="292445"/>
                      <a:pt x="297372" y="292560"/>
                      <a:pt x="297084" y="292675"/>
                    </a:cubicBezTo>
                    <a:cubicBezTo>
                      <a:pt x="295816" y="293223"/>
                      <a:pt x="294433" y="293770"/>
                      <a:pt x="292848" y="294375"/>
                    </a:cubicBezTo>
                    <a:cubicBezTo>
                      <a:pt x="292560" y="294490"/>
                      <a:pt x="292214" y="294606"/>
                      <a:pt x="291926" y="294721"/>
                    </a:cubicBezTo>
                    <a:cubicBezTo>
                      <a:pt x="290543" y="295240"/>
                      <a:pt x="289102" y="295758"/>
                      <a:pt x="287546" y="296277"/>
                    </a:cubicBezTo>
                    <a:cubicBezTo>
                      <a:pt x="287114" y="296421"/>
                      <a:pt x="286710" y="296565"/>
                      <a:pt x="286249" y="296709"/>
                    </a:cubicBezTo>
                    <a:cubicBezTo>
                      <a:pt x="284405" y="297343"/>
                      <a:pt x="282474" y="297977"/>
                      <a:pt x="280486" y="298611"/>
                    </a:cubicBezTo>
                    <a:cubicBezTo>
                      <a:pt x="280198" y="298698"/>
                      <a:pt x="279939" y="298784"/>
                      <a:pt x="279651" y="298870"/>
                    </a:cubicBezTo>
                    <a:cubicBezTo>
                      <a:pt x="278152" y="299332"/>
                      <a:pt x="276654" y="299821"/>
                      <a:pt x="275127" y="300282"/>
                    </a:cubicBezTo>
                    <a:cubicBezTo>
                      <a:pt x="274550" y="300455"/>
                      <a:pt x="273945" y="300657"/>
                      <a:pt x="273369" y="300830"/>
                    </a:cubicBezTo>
                    <a:cubicBezTo>
                      <a:pt x="272101" y="301204"/>
                      <a:pt x="270833" y="301608"/>
                      <a:pt x="269565" y="301983"/>
                    </a:cubicBezTo>
                    <a:cubicBezTo>
                      <a:pt x="268989" y="302155"/>
                      <a:pt x="268384" y="302328"/>
                      <a:pt x="267808" y="302501"/>
                    </a:cubicBezTo>
                    <a:cubicBezTo>
                      <a:pt x="266453" y="302905"/>
                      <a:pt x="265099" y="303308"/>
                      <a:pt x="263773" y="303682"/>
                    </a:cubicBezTo>
                    <a:cubicBezTo>
                      <a:pt x="263370" y="303798"/>
                      <a:pt x="262967" y="303913"/>
                      <a:pt x="262563" y="304028"/>
                    </a:cubicBezTo>
                    <a:cubicBezTo>
                      <a:pt x="258990" y="305066"/>
                      <a:pt x="255648" y="306017"/>
                      <a:pt x="252737" y="306823"/>
                    </a:cubicBezTo>
                    <a:cubicBezTo>
                      <a:pt x="252535" y="306881"/>
                      <a:pt x="252334" y="306939"/>
                      <a:pt x="252132" y="306996"/>
                    </a:cubicBezTo>
                    <a:cubicBezTo>
                      <a:pt x="251009" y="307313"/>
                      <a:pt x="249971" y="307601"/>
                      <a:pt x="249020" y="307861"/>
                    </a:cubicBezTo>
                    <a:cubicBezTo>
                      <a:pt x="248617" y="307976"/>
                      <a:pt x="248213" y="308091"/>
                      <a:pt x="247839" y="308178"/>
                    </a:cubicBezTo>
                    <a:cubicBezTo>
                      <a:pt x="247061" y="308379"/>
                      <a:pt x="246369" y="308581"/>
                      <a:pt x="245764" y="308725"/>
                    </a:cubicBezTo>
                    <a:cubicBezTo>
                      <a:pt x="245505" y="308783"/>
                      <a:pt x="245217" y="308869"/>
                      <a:pt x="245015" y="308927"/>
                    </a:cubicBezTo>
                    <a:cubicBezTo>
                      <a:pt x="244237" y="309129"/>
                      <a:pt x="243545" y="309301"/>
                      <a:pt x="243113" y="309417"/>
                    </a:cubicBezTo>
                    <a:cubicBezTo>
                      <a:pt x="242882" y="309474"/>
                      <a:pt x="242652" y="309561"/>
                      <a:pt x="242393" y="309647"/>
                    </a:cubicBezTo>
                    <a:cubicBezTo>
                      <a:pt x="242104" y="309734"/>
                      <a:pt x="241701" y="309964"/>
                      <a:pt x="241413" y="310080"/>
                    </a:cubicBezTo>
                    <a:cubicBezTo>
                      <a:pt x="240779" y="310339"/>
                      <a:pt x="240116" y="310627"/>
                      <a:pt x="239338" y="311002"/>
                    </a:cubicBezTo>
                    <a:cubicBezTo>
                      <a:pt x="238820" y="311261"/>
                      <a:pt x="238272" y="311549"/>
                      <a:pt x="237696" y="311866"/>
                    </a:cubicBezTo>
                    <a:cubicBezTo>
                      <a:pt x="236889" y="312298"/>
                      <a:pt x="236053" y="312759"/>
                      <a:pt x="235160" y="313307"/>
                    </a:cubicBezTo>
                    <a:cubicBezTo>
                      <a:pt x="234843" y="313509"/>
                      <a:pt x="234555" y="313624"/>
                      <a:pt x="234238" y="313825"/>
                    </a:cubicBezTo>
                    <a:cubicBezTo>
                      <a:pt x="233950" y="313998"/>
                      <a:pt x="233633" y="314229"/>
                      <a:pt x="233316" y="314402"/>
                    </a:cubicBezTo>
                    <a:cubicBezTo>
                      <a:pt x="232365" y="314978"/>
                      <a:pt x="231414" y="315583"/>
                      <a:pt x="230463" y="316217"/>
                    </a:cubicBezTo>
                    <a:cubicBezTo>
                      <a:pt x="229858" y="316621"/>
                      <a:pt x="229282" y="316995"/>
                      <a:pt x="228677" y="317399"/>
                    </a:cubicBezTo>
                    <a:cubicBezTo>
                      <a:pt x="227640" y="318119"/>
                      <a:pt x="226631" y="318811"/>
                      <a:pt x="225622" y="319531"/>
                    </a:cubicBezTo>
                    <a:cubicBezTo>
                      <a:pt x="225104" y="319906"/>
                      <a:pt x="224585" y="320251"/>
                      <a:pt x="224066" y="320626"/>
                    </a:cubicBezTo>
                    <a:cubicBezTo>
                      <a:pt x="222770" y="321577"/>
                      <a:pt x="221588" y="322470"/>
                      <a:pt x="220464" y="323363"/>
                    </a:cubicBezTo>
                    <a:cubicBezTo>
                      <a:pt x="220292" y="323507"/>
                      <a:pt x="220090" y="323651"/>
                      <a:pt x="219917" y="323796"/>
                    </a:cubicBezTo>
                    <a:cubicBezTo>
                      <a:pt x="218649" y="324804"/>
                      <a:pt x="217525" y="325755"/>
                      <a:pt x="216603" y="326591"/>
                    </a:cubicBezTo>
                    <a:cubicBezTo>
                      <a:pt x="216574" y="326619"/>
                      <a:pt x="216488" y="326677"/>
                      <a:pt x="216459" y="326706"/>
                    </a:cubicBezTo>
                    <a:cubicBezTo>
                      <a:pt x="215710" y="327397"/>
                      <a:pt x="215076" y="328031"/>
                      <a:pt x="214644" y="328550"/>
                    </a:cubicBezTo>
                    <a:cubicBezTo>
                      <a:pt x="214154" y="329126"/>
                      <a:pt x="213462" y="329847"/>
                      <a:pt x="212598" y="330654"/>
                    </a:cubicBezTo>
                    <a:cubicBezTo>
                      <a:pt x="212540" y="330711"/>
                      <a:pt x="212483" y="330769"/>
                      <a:pt x="212425" y="330797"/>
                    </a:cubicBezTo>
                    <a:cubicBezTo>
                      <a:pt x="211215" y="331892"/>
                      <a:pt x="209659" y="333160"/>
                      <a:pt x="207901" y="334486"/>
                    </a:cubicBezTo>
                    <a:cubicBezTo>
                      <a:pt x="207555" y="334745"/>
                      <a:pt x="207238" y="335005"/>
                      <a:pt x="206864" y="335264"/>
                    </a:cubicBezTo>
                    <a:cubicBezTo>
                      <a:pt x="205019" y="336618"/>
                      <a:pt x="202974" y="338001"/>
                      <a:pt x="200784" y="339356"/>
                    </a:cubicBezTo>
                    <a:cubicBezTo>
                      <a:pt x="200294" y="339644"/>
                      <a:pt x="199804" y="339932"/>
                      <a:pt x="199314" y="340220"/>
                    </a:cubicBezTo>
                    <a:cubicBezTo>
                      <a:pt x="197844" y="341085"/>
                      <a:pt x="196317" y="341920"/>
                      <a:pt x="194790" y="342698"/>
                    </a:cubicBezTo>
                    <a:cubicBezTo>
                      <a:pt x="194214" y="342987"/>
                      <a:pt x="193609" y="343303"/>
                      <a:pt x="193033" y="343563"/>
                    </a:cubicBezTo>
                    <a:cubicBezTo>
                      <a:pt x="190958" y="344542"/>
                      <a:pt x="188883" y="345407"/>
                      <a:pt x="186808" y="346098"/>
                    </a:cubicBezTo>
                    <a:cubicBezTo>
                      <a:pt x="185166" y="346646"/>
                      <a:pt x="183523" y="347049"/>
                      <a:pt x="181967" y="347337"/>
                    </a:cubicBezTo>
                    <a:cubicBezTo>
                      <a:pt x="180555" y="347568"/>
                      <a:pt x="178711" y="347885"/>
                      <a:pt x="176665" y="348260"/>
                    </a:cubicBezTo>
                    <a:cubicBezTo>
                      <a:pt x="176262" y="348317"/>
                      <a:pt x="175974" y="348375"/>
                      <a:pt x="175570" y="348461"/>
                    </a:cubicBezTo>
                    <a:cubicBezTo>
                      <a:pt x="173380" y="348836"/>
                      <a:pt x="170931" y="349268"/>
                      <a:pt x="168251" y="349758"/>
                    </a:cubicBezTo>
                    <a:cubicBezTo>
                      <a:pt x="167848" y="349845"/>
                      <a:pt x="167445" y="349902"/>
                      <a:pt x="167012" y="349988"/>
                    </a:cubicBezTo>
                    <a:cubicBezTo>
                      <a:pt x="166234" y="350133"/>
                      <a:pt x="165514" y="350248"/>
                      <a:pt x="164736" y="350392"/>
                    </a:cubicBezTo>
                    <a:cubicBezTo>
                      <a:pt x="159751" y="351285"/>
                      <a:pt x="154247" y="352323"/>
                      <a:pt x="148628" y="353418"/>
                    </a:cubicBezTo>
                    <a:cubicBezTo>
                      <a:pt x="147764" y="353590"/>
                      <a:pt x="146928" y="353763"/>
                      <a:pt x="146064" y="353907"/>
                    </a:cubicBezTo>
                    <a:cubicBezTo>
                      <a:pt x="143240" y="354455"/>
                      <a:pt x="140416" y="355031"/>
                      <a:pt x="137592" y="355608"/>
                    </a:cubicBezTo>
                    <a:cubicBezTo>
                      <a:pt x="137160" y="355694"/>
                      <a:pt x="136728" y="355780"/>
                      <a:pt x="136266" y="355867"/>
                    </a:cubicBezTo>
                    <a:cubicBezTo>
                      <a:pt x="133155" y="356530"/>
                      <a:pt x="130129" y="357192"/>
                      <a:pt x="127219" y="357855"/>
                    </a:cubicBezTo>
                    <a:cubicBezTo>
                      <a:pt x="126469" y="358028"/>
                      <a:pt x="125720" y="358201"/>
                      <a:pt x="125000" y="358374"/>
                    </a:cubicBezTo>
                    <a:cubicBezTo>
                      <a:pt x="122579" y="358950"/>
                      <a:pt x="120303" y="359498"/>
                      <a:pt x="118142" y="360074"/>
                    </a:cubicBezTo>
                    <a:cubicBezTo>
                      <a:pt x="117594" y="360218"/>
                      <a:pt x="117047" y="360362"/>
                      <a:pt x="116528" y="360506"/>
                    </a:cubicBezTo>
                    <a:cubicBezTo>
                      <a:pt x="114367" y="361082"/>
                      <a:pt x="112350" y="361659"/>
                      <a:pt x="110564" y="362235"/>
                    </a:cubicBezTo>
                    <a:cubicBezTo>
                      <a:pt x="110131" y="362379"/>
                      <a:pt x="109699" y="362523"/>
                      <a:pt x="109267" y="362667"/>
                    </a:cubicBezTo>
                    <a:cubicBezTo>
                      <a:pt x="91920" y="368632"/>
                      <a:pt x="74746" y="376844"/>
                      <a:pt x="73853" y="377276"/>
                    </a:cubicBezTo>
                    <a:cubicBezTo>
                      <a:pt x="70482" y="378948"/>
                      <a:pt x="6224" y="410500"/>
                      <a:pt x="346" y="413901"/>
                    </a:cubicBezTo>
                    <a:lnTo>
                      <a:pt x="0" y="533541"/>
                    </a:lnTo>
                    <a:cubicBezTo>
                      <a:pt x="5878" y="530141"/>
                      <a:pt x="70107" y="498559"/>
                      <a:pt x="73507" y="496917"/>
                    </a:cubicBezTo>
                    <a:cubicBezTo>
                      <a:pt x="74458" y="496456"/>
                      <a:pt x="91632" y="488243"/>
                      <a:pt x="108950" y="482279"/>
                    </a:cubicBezTo>
                    <a:close/>
                  </a:path>
                </a:pathLst>
              </a:custGeom>
              <a:solidFill>
                <a:srgbClr val="666970"/>
              </a:solidFill>
              <a:ln w="2880" cap="flat">
                <a:noFill/>
                <a:prstDash val="solid"/>
                <a:miter/>
              </a:ln>
            </p:spPr>
            <p:txBody>
              <a:bodyPr rtlCol="0" anchor="ctr"/>
              <a:lstStyle/>
              <a:p>
                <a:endParaRPr lang="pt-PT"/>
              </a:p>
            </p:txBody>
          </p:sp>
          <p:sp>
            <p:nvSpPr>
              <p:cNvPr id="522" name="Freeform: Shape 407">
                <a:extLst>
                  <a:ext uri="{FF2B5EF4-FFF2-40B4-BE49-F238E27FC236}">
                    <a16:creationId xmlns:a16="http://schemas.microsoft.com/office/drawing/2014/main" id="{AABDCE31-BF61-4666-8475-B2A5848A2C1F}"/>
                  </a:ext>
                </a:extLst>
              </p:cNvPr>
              <p:cNvSpPr/>
              <p:nvPr/>
            </p:nvSpPr>
            <p:spPr>
              <a:xfrm>
                <a:off x="8652996" y="3404910"/>
                <a:ext cx="6800" cy="145545"/>
              </a:xfrm>
              <a:custGeom>
                <a:avLst/>
                <a:gdLst>
                  <a:gd name="connsiteX0" fmla="*/ 375 w 6800"/>
                  <a:gd name="connsiteY0" fmla="*/ 142289 h 145545"/>
                  <a:gd name="connsiteX1" fmla="*/ 635 w 6800"/>
                  <a:gd name="connsiteY1" fmla="*/ 141136 h 145545"/>
                  <a:gd name="connsiteX2" fmla="*/ 1556 w 6800"/>
                  <a:gd name="connsiteY2" fmla="*/ 137506 h 145545"/>
                  <a:gd name="connsiteX3" fmla="*/ 1873 w 6800"/>
                  <a:gd name="connsiteY3" fmla="*/ 136353 h 145545"/>
                  <a:gd name="connsiteX4" fmla="*/ 3430 w 6800"/>
                  <a:gd name="connsiteY4" fmla="*/ 131282 h 145545"/>
                  <a:gd name="connsiteX5" fmla="*/ 4697 w 6800"/>
                  <a:gd name="connsiteY5" fmla="*/ 127219 h 145545"/>
                  <a:gd name="connsiteX6" fmla="*/ 5100 w 6800"/>
                  <a:gd name="connsiteY6" fmla="*/ 125836 h 145545"/>
                  <a:gd name="connsiteX7" fmla="*/ 6167 w 6800"/>
                  <a:gd name="connsiteY7" fmla="*/ 121802 h 145545"/>
                  <a:gd name="connsiteX8" fmla="*/ 6167 w 6800"/>
                  <a:gd name="connsiteY8" fmla="*/ 121802 h 145545"/>
                  <a:gd name="connsiteX9" fmla="*/ 6455 w 6800"/>
                  <a:gd name="connsiteY9" fmla="*/ 119842 h 145545"/>
                  <a:gd name="connsiteX10" fmla="*/ 6455 w 6800"/>
                  <a:gd name="connsiteY10" fmla="*/ 119640 h 145545"/>
                  <a:gd name="connsiteX11" fmla="*/ 6801 w 6800"/>
                  <a:gd name="connsiteY11" fmla="*/ 0 h 145545"/>
                  <a:gd name="connsiteX12" fmla="*/ 6512 w 6800"/>
                  <a:gd name="connsiteY12" fmla="*/ 2190 h 145545"/>
                  <a:gd name="connsiteX13" fmla="*/ 5446 w 6800"/>
                  <a:gd name="connsiteY13" fmla="*/ 6224 h 145545"/>
                  <a:gd name="connsiteX14" fmla="*/ 5043 w 6800"/>
                  <a:gd name="connsiteY14" fmla="*/ 7578 h 145545"/>
                  <a:gd name="connsiteX15" fmla="*/ 3717 w 6800"/>
                  <a:gd name="connsiteY15" fmla="*/ 11872 h 145545"/>
                  <a:gd name="connsiteX16" fmla="*/ 2219 w 6800"/>
                  <a:gd name="connsiteY16" fmla="*/ 16713 h 145545"/>
                  <a:gd name="connsiteX17" fmla="*/ 1873 w 6800"/>
                  <a:gd name="connsiteY17" fmla="*/ 17952 h 145545"/>
                  <a:gd name="connsiteX18" fmla="*/ 951 w 6800"/>
                  <a:gd name="connsiteY18" fmla="*/ 21554 h 145545"/>
                  <a:gd name="connsiteX19" fmla="*/ 749 w 6800"/>
                  <a:gd name="connsiteY19" fmla="*/ 22389 h 145545"/>
                  <a:gd name="connsiteX20" fmla="*/ 720 w 6800"/>
                  <a:gd name="connsiteY20" fmla="*/ 22706 h 145545"/>
                  <a:gd name="connsiteX21" fmla="*/ 461 w 6800"/>
                  <a:gd name="connsiteY21" fmla="*/ 24666 h 145545"/>
                  <a:gd name="connsiteX22" fmla="*/ 346 w 6800"/>
                  <a:gd name="connsiteY22" fmla="*/ 25588 h 145545"/>
                  <a:gd name="connsiteX23" fmla="*/ 346 w 6800"/>
                  <a:gd name="connsiteY23" fmla="*/ 25905 h 145545"/>
                  <a:gd name="connsiteX24" fmla="*/ 0 w 6800"/>
                  <a:gd name="connsiteY24" fmla="*/ 145545 h 145545"/>
                  <a:gd name="connsiteX25" fmla="*/ 115 w 6800"/>
                  <a:gd name="connsiteY25" fmla="*/ 144306 h 145545"/>
                  <a:gd name="connsiteX26" fmla="*/ 375 w 6800"/>
                  <a:gd name="connsiteY26" fmla="*/ 142289 h 145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800" h="145545">
                    <a:moveTo>
                      <a:pt x="375" y="142289"/>
                    </a:moveTo>
                    <a:cubicBezTo>
                      <a:pt x="433" y="141915"/>
                      <a:pt x="548" y="141540"/>
                      <a:pt x="635" y="141136"/>
                    </a:cubicBezTo>
                    <a:cubicBezTo>
                      <a:pt x="893" y="139984"/>
                      <a:pt x="1182" y="138774"/>
                      <a:pt x="1556" y="137506"/>
                    </a:cubicBezTo>
                    <a:cubicBezTo>
                      <a:pt x="1672" y="137131"/>
                      <a:pt x="1758" y="136728"/>
                      <a:pt x="1873" y="136353"/>
                    </a:cubicBezTo>
                    <a:cubicBezTo>
                      <a:pt x="2363" y="134682"/>
                      <a:pt x="2882" y="132982"/>
                      <a:pt x="3430" y="131282"/>
                    </a:cubicBezTo>
                    <a:cubicBezTo>
                      <a:pt x="3890" y="129870"/>
                      <a:pt x="4294" y="128515"/>
                      <a:pt x="4697" y="127219"/>
                    </a:cubicBezTo>
                    <a:cubicBezTo>
                      <a:pt x="4841" y="126758"/>
                      <a:pt x="4986" y="126297"/>
                      <a:pt x="5100" y="125836"/>
                    </a:cubicBezTo>
                    <a:cubicBezTo>
                      <a:pt x="5533" y="124337"/>
                      <a:pt x="5936" y="122925"/>
                      <a:pt x="6167" y="121802"/>
                    </a:cubicBezTo>
                    <a:cubicBezTo>
                      <a:pt x="6167" y="121802"/>
                      <a:pt x="6167" y="121802"/>
                      <a:pt x="6167" y="121802"/>
                    </a:cubicBezTo>
                    <a:cubicBezTo>
                      <a:pt x="6311" y="121052"/>
                      <a:pt x="6426" y="120390"/>
                      <a:pt x="6455" y="119842"/>
                    </a:cubicBezTo>
                    <a:cubicBezTo>
                      <a:pt x="6455" y="119755"/>
                      <a:pt x="6455" y="119698"/>
                      <a:pt x="6455" y="119640"/>
                    </a:cubicBezTo>
                    <a:lnTo>
                      <a:pt x="6801" y="0"/>
                    </a:lnTo>
                    <a:cubicBezTo>
                      <a:pt x="6801" y="576"/>
                      <a:pt x="6685" y="1325"/>
                      <a:pt x="6512" y="2190"/>
                    </a:cubicBezTo>
                    <a:cubicBezTo>
                      <a:pt x="6282" y="3343"/>
                      <a:pt x="5878" y="4726"/>
                      <a:pt x="5446" y="6224"/>
                    </a:cubicBezTo>
                    <a:cubicBezTo>
                      <a:pt x="5302" y="6656"/>
                      <a:pt x="5187" y="7117"/>
                      <a:pt x="5043" y="7578"/>
                    </a:cubicBezTo>
                    <a:cubicBezTo>
                      <a:pt x="4611" y="8961"/>
                      <a:pt x="4179" y="10373"/>
                      <a:pt x="3717" y="11872"/>
                    </a:cubicBezTo>
                    <a:cubicBezTo>
                      <a:pt x="3199" y="13485"/>
                      <a:pt x="2709" y="15099"/>
                      <a:pt x="2219" y="16713"/>
                    </a:cubicBezTo>
                    <a:cubicBezTo>
                      <a:pt x="2104" y="17145"/>
                      <a:pt x="1989" y="17519"/>
                      <a:pt x="1873" y="17952"/>
                    </a:cubicBezTo>
                    <a:cubicBezTo>
                      <a:pt x="1498" y="19220"/>
                      <a:pt x="1211" y="20401"/>
                      <a:pt x="951" y="21554"/>
                    </a:cubicBezTo>
                    <a:cubicBezTo>
                      <a:pt x="893" y="21813"/>
                      <a:pt x="778" y="22130"/>
                      <a:pt x="749" y="22389"/>
                    </a:cubicBezTo>
                    <a:cubicBezTo>
                      <a:pt x="720" y="22504"/>
                      <a:pt x="720" y="22591"/>
                      <a:pt x="720" y="22706"/>
                    </a:cubicBezTo>
                    <a:cubicBezTo>
                      <a:pt x="577" y="23427"/>
                      <a:pt x="519" y="24032"/>
                      <a:pt x="461" y="24666"/>
                    </a:cubicBezTo>
                    <a:cubicBezTo>
                      <a:pt x="433" y="24954"/>
                      <a:pt x="346" y="25329"/>
                      <a:pt x="346" y="25588"/>
                    </a:cubicBezTo>
                    <a:cubicBezTo>
                      <a:pt x="346" y="25703"/>
                      <a:pt x="346" y="25789"/>
                      <a:pt x="346" y="25905"/>
                    </a:cubicBezTo>
                    <a:lnTo>
                      <a:pt x="0" y="145545"/>
                    </a:lnTo>
                    <a:cubicBezTo>
                      <a:pt x="0" y="145199"/>
                      <a:pt x="87" y="144709"/>
                      <a:pt x="115" y="144306"/>
                    </a:cubicBezTo>
                    <a:cubicBezTo>
                      <a:pt x="173" y="143614"/>
                      <a:pt x="231" y="143009"/>
                      <a:pt x="375" y="142289"/>
                    </a:cubicBezTo>
                    <a:close/>
                  </a:path>
                </a:pathLst>
              </a:custGeom>
              <a:solidFill>
                <a:srgbClr val="666970"/>
              </a:solidFill>
              <a:ln w="2880" cap="flat">
                <a:noFill/>
                <a:prstDash val="solid"/>
                <a:miter/>
              </a:ln>
            </p:spPr>
            <p:txBody>
              <a:bodyPr rtlCol="0" anchor="ctr"/>
              <a:lstStyle/>
              <a:p>
                <a:endParaRPr lang="pt-PT"/>
              </a:p>
            </p:txBody>
          </p:sp>
          <p:sp>
            <p:nvSpPr>
              <p:cNvPr id="523" name="Freeform: Shape 408">
                <a:extLst>
                  <a:ext uri="{FF2B5EF4-FFF2-40B4-BE49-F238E27FC236}">
                    <a16:creationId xmlns:a16="http://schemas.microsoft.com/office/drawing/2014/main" id="{9162B2FE-EE75-41E8-91D2-8F915B28BD0D}"/>
                  </a:ext>
                </a:extLst>
              </p:cNvPr>
              <p:cNvSpPr/>
              <p:nvPr/>
            </p:nvSpPr>
            <p:spPr>
              <a:xfrm>
                <a:off x="8692703" y="3461301"/>
                <a:ext cx="57774" cy="416753"/>
              </a:xfrm>
              <a:custGeom>
                <a:avLst/>
                <a:gdLst>
                  <a:gd name="connsiteX0" fmla="*/ 29 w 57774"/>
                  <a:gd name="connsiteY0" fmla="*/ 413439 h 416753"/>
                  <a:gd name="connsiteX1" fmla="*/ 87 w 57774"/>
                  <a:gd name="connsiteY1" fmla="*/ 411855 h 416753"/>
                  <a:gd name="connsiteX2" fmla="*/ 115 w 57774"/>
                  <a:gd name="connsiteY2" fmla="*/ 411365 h 416753"/>
                  <a:gd name="connsiteX3" fmla="*/ 173 w 57774"/>
                  <a:gd name="connsiteY3" fmla="*/ 410501 h 416753"/>
                  <a:gd name="connsiteX4" fmla="*/ 692 w 57774"/>
                  <a:gd name="connsiteY4" fmla="*/ 409866 h 416753"/>
                  <a:gd name="connsiteX5" fmla="*/ 3026 w 57774"/>
                  <a:gd name="connsiteY5" fmla="*/ 407043 h 416753"/>
                  <a:gd name="connsiteX6" fmla="*/ 3487 w 57774"/>
                  <a:gd name="connsiteY6" fmla="*/ 406495 h 416753"/>
                  <a:gd name="connsiteX7" fmla="*/ 4322 w 57774"/>
                  <a:gd name="connsiteY7" fmla="*/ 405515 h 416753"/>
                  <a:gd name="connsiteX8" fmla="*/ 5591 w 57774"/>
                  <a:gd name="connsiteY8" fmla="*/ 404046 h 416753"/>
                  <a:gd name="connsiteX9" fmla="*/ 6311 w 57774"/>
                  <a:gd name="connsiteY9" fmla="*/ 403239 h 416753"/>
                  <a:gd name="connsiteX10" fmla="*/ 8011 w 57774"/>
                  <a:gd name="connsiteY10" fmla="*/ 401308 h 416753"/>
                  <a:gd name="connsiteX11" fmla="*/ 8760 w 57774"/>
                  <a:gd name="connsiteY11" fmla="*/ 400501 h 416753"/>
                  <a:gd name="connsiteX12" fmla="*/ 10604 w 57774"/>
                  <a:gd name="connsiteY12" fmla="*/ 398485 h 416753"/>
                  <a:gd name="connsiteX13" fmla="*/ 11641 w 57774"/>
                  <a:gd name="connsiteY13" fmla="*/ 397418 h 416753"/>
                  <a:gd name="connsiteX14" fmla="*/ 13284 w 57774"/>
                  <a:gd name="connsiteY14" fmla="*/ 395718 h 416753"/>
                  <a:gd name="connsiteX15" fmla="*/ 14494 w 57774"/>
                  <a:gd name="connsiteY15" fmla="*/ 394537 h 416753"/>
                  <a:gd name="connsiteX16" fmla="*/ 16079 w 57774"/>
                  <a:gd name="connsiteY16" fmla="*/ 393010 h 416753"/>
                  <a:gd name="connsiteX17" fmla="*/ 16137 w 57774"/>
                  <a:gd name="connsiteY17" fmla="*/ 392952 h 416753"/>
                  <a:gd name="connsiteX18" fmla="*/ 18759 w 57774"/>
                  <a:gd name="connsiteY18" fmla="*/ 390128 h 416753"/>
                  <a:gd name="connsiteX19" fmla="*/ 20056 w 57774"/>
                  <a:gd name="connsiteY19" fmla="*/ 388169 h 416753"/>
                  <a:gd name="connsiteX20" fmla="*/ 20690 w 57774"/>
                  <a:gd name="connsiteY20" fmla="*/ 387189 h 416753"/>
                  <a:gd name="connsiteX21" fmla="*/ 21151 w 57774"/>
                  <a:gd name="connsiteY21" fmla="*/ 386526 h 416753"/>
                  <a:gd name="connsiteX22" fmla="*/ 23456 w 57774"/>
                  <a:gd name="connsiteY22" fmla="*/ 381512 h 416753"/>
                  <a:gd name="connsiteX23" fmla="*/ 23485 w 57774"/>
                  <a:gd name="connsiteY23" fmla="*/ 381368 h 416753"/>
                  <a:gd name="connsiteX24" fmla="*/ 24090 w 57774"/>
                  <a:gd name="connsiteY24" fmla="*/ 379207 h 416753"/>
                  <a:gd name="connsiteX25" fmla="*/ 25242 w 57774"/>
                  <a:gd name="connsiteY25" fmla="*/ 375202 h 416753"/>
                  <a:gd name="connsiteX26" fmla="*/ 25271 w 57774"/>
                  <a:gd name="connsiteY26" fmla="*/ 374942 h 416753"/>
                  <a:gd name="connsiteX27" fmla="*/ 25559 w 57774"/>
                  <a:gd name="connsiteY27" fmla="*/ 372609 h 416753"/>
                  <a:gd name="connsiteX28" fmla="*/ 25934 w 57774"/>
                  <a:gd name="connsiteY28" fmla="*/ 369468 h 416753"/>
                  <a:gd name="connsiteX29" fmla="*/ 25934 w 57774"/>
                  <a:gd name="connsiteY29" fmla="*/ 368776 h 416753"/>
                  <a:gd name="connsiteX30" fmla="*/ 26107 w 57774"/>
                  <a:gd name="connsiteY30" fmla="*/ 311809 h 416753"/>
                  <a:gd name="connsiteX31" fmla="*/ 26741 w 57774"/>
                  <a:gd name="connsiteY31" fmla="*/ 310656 h 416753"/>
                  <a:gd name="connsiteX32" fmla="*/ 27547 w 57774"/>
                  <a:gd name="connsiteY32" fmla="*/ 309388 h 416753"/>
                  <a:gd name="connsiteX33" fmla="*/ 28470 w 57774"/>
                  <a:gd name="connsiteY33" fmla="*/ 307486 h 416753"/>
                  <a:gd name="connsiteX34" fmla="*/ 29248 w 57774"/>
                  <a:gd name="connsiteY34" fmla="*/ 305844 h 416753"/>
                  <a:gd name="connsiteX35" fmla="*/ 29593 w 57774"/>
                  <a:gd name="connsiteY35" fmla="*/ 305152 h 416753"/>
                  <a:gd name="connsiteX36" fmla="*/ 30169 w 57774"/>
                  <a:gd name="connsiteY36" fmla="*/ 303222 h 416753"/>
                  <a:gd name="connsiteX37" fmla="*/ 30314 w 57774"/>
                  <a:gd name="connsiteY37" fmla="*/ 301983 h 416753"/>
                  <a:gd name="connsiteX38" fmla="*/ 30515 w 57774"/>
                  <a:gd name="connsiteY38" fmla="*/ 232193 h 416753"/>
                  <a:gd name="connsiteX39" fmla="*/ 32388 w 57774"/>
                  <a:gd name="connsiteY39" fmla="*/ 230924 h 416753"/>
                  <a:gd name="connsiteX40" fmla="*/ 33829 w 57774"/>
                  <a:gd name="connsiteY40" fmla="*/ 229945 h 416753"/>
                  <a:gd name="connsiteX41" fmla="*/ 35760 w 57774"/>
                  <a:gd name="connsiteY41" fmla="*/ 228591 h 416753"/>
                  <a:gd name="connsiteX42" fmla="*/ 41177 w 57774"/>
                  <a:gd name="connsiteY42" fmla="*/ 224700 h 416753"/>
                  <a:gd name="connsiteX43" fmla="*/ 43367 w 57774"/>
                  <a:gd name="connsiteY43" fmla="*/ 223058 h 416753"/>
                  <a:gd name="connsiteX44" fmla="*/ 51118 w 57774"/>
                  <a:gd name="connsiteY44" fmla="*/ 216546 h 416753"/>
                  <a:gd name="connsiteX45" fmla="*/ 51176 w 57774"/>
                  <a:gd name="connsiteY45" fmla="*/ 216488 h 416753"/>
                  <a:gd name="connsiteX46" fmla="*/ 57429 w 57774"/>
                  <a:gd name="connsiteY46" fmla="*/ 210207 h 416753"/>
                  <a:gd name="connsiteX47" fmla="*/ 57774 w 57774"/>
                  <a:gd name="connsiteY47" fmla="*/ 90566 h 416753"/>
                  <a:gd name="connsiteX48" fmla="*/ 51464 w 57774"/>
                  <a:gd name="connsiteY48" fmla="*/ 96905 h 416753"/>
                  <a:gd name="connsiteX49" fmla="*/ 43713 w 57774"/>
                  <a:gd name="connsiteY49" fmla="*/ 103418 h 416753"/>
                  <a:gd name="connsiteX50" fmla="*/ 43655 w 57774"/>
                  <a:gd name="connsiteY50" fmla="*/ 103446 h 416753"/>
                  <a:gd name="connsiteX51" fmla="*/ 43943 w 57774"/>
                  <a:gd name="connsiteY51" fmla="*/ 0 h 416753"/>
                  <a:gd name="connsiteX52" fmla="*/ 40140 w 57774"/>
                  <a:gd name="connsiteY52" fmla="*/ 10921 h 416753"/>
                  <a:gd name="connsiteX53" fmla="*/ 37633 w 57774"/>
                  <a:gd name="connsiteY53" fmla="*/ 17260 h 416753"/>
                  <a:gd name="connsiteX54" fmla="*/ 35558 w 57774"/>
                  <a:gd name="connsiteY54" fmla="*/ 22534 h 416753"/>
                  <a:gd name="connsiteX55" fmla="*/ 34520 w 57774"/>
                  <a:gd name="connsiteY55" fmla="*/ 25156 h 416753"/>
                  <a:gd name="connsiteX56" fmla="*/ 33915 w 57774"/>
                  <a:gd name="connsiteY56" fmla="*/ 27144 h 416753"/>
                  <a:gd name="connsiteX57" fmla="*/ 32274 w 57774"/>
                  <a:gd name="connsiteY57" fmla="*/ 32446 h 416753"/>
                  <a:gd name="connsiteX58" fmla="*/ 31668 w 57774"/>
                  <a:gd name="connsiteY58" fmla="*/ 34377 h 416753"/>
                  <a:gd name="connsiteX59" fmla="*/ 31207 w 57774"/>
                  <a:gd name="connsiteY59" fmla="*/ 38209 h 416753"/>
                  <a:gd name="connsiteX60" fmla="*/ 31207 w 57774"/>
                  <a:gd name="connsiteY60" fmla="*/ 38670 h 416753"/>
                  <a:gd name="connsiteX61" fmla="*/ 31005 w 57774"/>
                  <a:gd name="connsiteY61" fmla="*/ 112408 h 416753"/>
                  <a:gd name="connsiteX62" fmla="*/ 29277 w 57774"/>
                  <a:gd name="connsiteY62" fmla="*/ 113589 h 416753"/>
                  <a:gd name="connsiteX63" fmla="*/ 28470 w 57774"/>
                  <a:gd name="connsiteY63" fmla="*/ 114166 h 416753"/>
                  <a:gd name="connsiteX64" fmla="*/ 24954 w 57774"/>
                  <a:gd name="connsiteY64" fmla="*/ 116874 h 416753"/>
                  <a:gd name="connsiteX65" fmla="*/ 24234 w 57774"/>
                  <a:gd name="connsiteY65" fmla="*/ 117422 h 416753"/>
                  <a:gd name="connsiteX66" fmla="*/ 23369 w 57774"/>
                  <a:gd name="connsiteY66" fmla="*/ 118344 h 416753"/>
                  <a:gd name="connsiteX67" fmla="*/ 22994 w 57774"/>
                  <a:gd name="connsiteY67" fmla="*/ 118747 h 416753"/>
                  <a:gd name="connsiteX68" fmla="*/ 22793 w 57774"/>
                  <a:gd name="connsiteY68" fmla="*/ 118949 h 416753"/>
                  <a:gd name="connsiteX69" fmla="*/ 22159 w 57774"/>
                  <a:gd name="connsiteY69" fmla="*/ 119900 h 416753"/>
                  <a:gd name="connsiteX70" fmla="*/ 21813 w 57774"/>
                  <a:gd name="connsiteY70" fmla="*/ 120592 h 416753"/>
                  <a:gd name="connsiteX71" fmla="*/ 21698 w 57774"/>
                  <a:gd name="connsiteY71" fmla="*/ 120966 h 416753"/>
                  <a:gd name="connsiteX72" fmla="*/ 21410 w 57774"/>
                  <a:gd name="connsiteY72" fmla="*/ 122234 h 416753"/>
                  <a:gd name="connsiteX73" fmla="*/ 21352 w 57774"/>
                  <a:gd name="connsiteY73" fmla="*/ 122580 h 416753"/>
                  <a:gd name="connsiteX74" fmla="*/ 20804 w 57774"/>
                  <a:gd name="connsiteY74" fmla="*/ 126182 h 416753"/>
                  <a:gd name="connsiteX75" fmla="*/ 20719 w 57774"/>
                  <a:gd name="connsiteY75" fmla="*/ 126988 h 416753"/>
                  <a:gd name="connsiteX76" fmla="*/ 20286 w 57774"/>
                  <a:gd name="connsiteY76" fmla="*/ 131080 h 416753"/>
                  <a:gd name="connsiteX77" fmla="*/ 20171 w 57774"/>
                  <a:gd name="connsiteY77" fmla="*/ 132204 h 416753"/>
                  <a:gd name="connsiteX78" fmla="*/ 19796 w 57774"/>
                  <a:gd name="connsiteY78" fmla="*/ 137535 h 416753"/>
                  <a:gd name="connsiteX79" fmla="*/ 19739 w 57774"/>
                  <a:gd name="connsiteY79" fmla="*/ 138687 h 416753"/>
                  <a:gd name="connsiteX80" fmla="*/ 19537 w 57774"/>
                  <a:gd name="connsiteY80" fmla="*/ 143528 h 416753"/>
                  <a:gd name="connsiteX81" fmla="*/ 19508 w 57774"/>
                  <a:gd name="connsiteY81" fmla="*/ 144335 h 416753"/>
                  <a:gd name="connsiteX82" fmla="*/ 19508 w 57774"/>
                  <a:gd name="connsiteY82" fmla="*/ 144738 h 416753"/>
                  <a:gd name="connsiteX83" fmla="*/ 19421 w 57774"/>
                  <a:gd name="connsiteY83" fmla="*/ 149320 h 416753"/>
                  <a:gd name="connsiteX84" fmla="*/ 19278 w 57774"/>
                  <a:gd name="connsiteY84" fmla="*/ 202916 h 416753"/>
                  <a:gd name="connsiteX85" fmla="*/ 18989 w 57774"/>
                  <a:gd name="connsiteY85" fmla="*/ 203349 h 416753"/>
                  <a:gd name="connsiteX86" fmla="*/ 18788 w 57774"/>
                  <a:gd name="connsiteY86" fmla="*/ 270430 h 416753"/>
                  <a:gd name="connsiteX87" fmla="*/ 16367 w 57774"/>
                  <a:gd name="connsiteY87" fmla="*/ 273340 h 416753"/>
                  <a:gd name="connsiteX88" fmla="*/ 16166 w 57774"/>
                  <a:gd name="connsiteY88" fmla="*/ 273513 h 416753"/>
                  <a:gd name="connsiteX89" fmla="*/ 14696 w 57774"/>
                  <a:gd name="connsiteY89" fmla="*/ 274954 h 416753"/>
                  <a:gd name="connsiteX90" fmla="*/ 13601 w 57774"/>
                  <a:gd name="connsiteY90" fmla="*/ 276020 h 416753"/>
                  <a:gd name="connsiteX91" fmla="*/ 12016 w 57774"/>
                  <a:gd name="connsiteY91" fmla="*/ 277663 h 416753"/>
                  <a:gd name="connsiteX92" fmla="*/ 10921 w 57774"/>
                  <a:gd name="connsiteY92" fmla="*/ 278815 h 416753"/>
                  <a:gd name="connsiteX93" fmla="*/ 9480 w 57774"/>
                  <a:gd name="connsiteY93" fmla="*/ 280400 h 416753"/>
                  <a:gd name="connsiteX94" fmla="*/ 8328 w 57774"/>
                  <a:gd name="connsiteY94" fmla="*/ 281668 h 416753"/>
                  <a:gd name="connsiteX95" fmla="*/ 6945 w 57774"/>
                  <a:gd name="connsiteY95" fmla="*/ 283253 h 416753"/>
                  <a:gd name="connsiteX96" fmla="*/ 5965 w 57774"/>
                  <a:gd name="connsiteY96" fmla="*/ 284377 h 416753"/>
                  <a:gd name="connsiteX97" fmla="*/ 4726 w 57774"/>
                  <a:gd name="connsiteY97" fmla="*/ 285817 h 416753"/>
                  <a:gd name="connsiteX98" fmla="*/ 3861 w 57774"/>
                  <a:gd name="connsiteY98" fmla="*/ 286826 h 416753"/>
                  <a:gd name="connsiteX99" fmla="*/ 3401 w 57774"/>
                  <a:gd name="connsiteY99" fmla="*/ 287373 h 416753"/>
                  <a:gd name="connsiteX100" fmla="*/ 1066 w 57774"/>
                  <a:gd name="connsiteY100" fmla="*/ 290197 h 416753"/>
                  <a:gd name="connsiteX101" fmla="*/ 548 w 57774"/>
                  <a:gd name="connsiteY101" fmla="*/ 290831 h 416753"/>
                  <a:gd name="connsiteX102" fmla="*/ 490 w 57774"/>
                  <a:gd name="connsiteY102" fmla="*/ 291695 h 416753"/>
                  <a:gd name="connsiteX103" fmla="*/ 461 w 57774"/>
                  <a:gd name="connsiteY103" fmla="*/ 292185 h 416753"/>
                  <a:gd name="connsiteX104" fmla="*/ 404 w 57774"/>
                  <a:gd name="connsiteY104" fmla="*/ 293828 h 416753"/>
                  <a:gd name="connsiteX105" fmla="*/ 375 w 57774"/>
                  <a:gd name="connsiteY105" fmla="*/ 294318 h 416753"/>
                  <a:gd name="connsiteX106" fmla="*/ 375 w 57774"/>
                  <a:gd name="connsiteY106" fmla="*/ 294491 h 416753"/>
                  <a:gd name="connsiteX107" fmla="*/ 346 w 57774"/>
                  <a:gd name="connsiteY107" fmla="*/ 297113 h 416753"/>
                  <a:gd name="connsiteX108" fmla="*/ 346 w 57774"/>
                  <a:gd name="connsiteY108" fmla="*/ 297113 h 416753"/>
                  <a:gd name="connsiteX109" fmla="*/ 0 w 57774"/>
                  <a:gd name="connsiteY109" fmla="*/ 416753 h 416753"/>
                  <a:gd name="connsiteX110" fmla="*/ 29 w 57774"/>
                  <a:gd name="connsiteY110" fmla="*/ 414189 h 416753"/>
                  <a:gd name="connsiteX111" fmla="*/ 29 w 57774"/>
                  <a:gd name="connsiteY111" fmla="*/ 413439 h 416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7774" h="416753">
                    <a:moveTo>
                      <a:pt x="29" y="413439"/>
                    </a:moveTo>
                    <a:cubicBezTo>
                      <a:pt x="58" y="412834"/>
                      <a:pt x="58" y="412287"/>
                      <a:pt x="87" y="411855"/>
                    </a:cubicBezTo>
                    <a:cubicBezTo>
                      <a:pt x="87" y="411682"/>
                      <a:pt x="115" y="411480"/>
                      <a:pt x="115" y="411365"/>
                    </a:cubicBezTo>
                    <a:cubicBezTo>
                      <a:pt x="144" y="410990"/>
                      <a:pt x="173" y="410587"/>
                      <a:pt x="173" y="410501"/>
                    </a:cubicBezTo>
                    <a:cubicBezTo>
                      <a:pt x="231" y="410443"/>
                      <a:pt x="404" y="410212"/>
                      <a:pt x="692" y="409866"/>
                    </a:cubicBezTo>
                    <a:cubicBezTo>
                      <a:pt x="1182" y="409261"/>
                      <a:pt x="2018" y="408253"/>
                      <a:pt x="3026" y="407043"/>
                    </a:cubicBezTo>
                    <a:cubicBezTo>
                      <a:pt x="3199" y="406841"/>
                      <a:pt x="3314" y="406697"/>
                      <a:pt x="3487" y="406495"/>
                    </a:cubicBezTo>
                    <a:cubicBezTo>
                      <a:pt x="3746" y="406207"/>
                      <a:pt x="4035" y="405833"/>
                      <a:pt x="4322" y="405515"/>
                    </a:cubicBezTo>
                    <a:cubicBezTo>
                      <a:pt x="4726" y="405026"/>
                      <a:pt x="5129" y="404564"/>
                      <a:pt x="5591" y="404046"/>
                    </a:cubicBezTo>
                    <a:cubicBezTo>
                      <a:pt x="5821" y="403786"/>
                      <a:pt x="6080" y="403498"/>
                      <a:pt x="6311" y="403239"/>
                    </a:cubicBezTo>
                    <a:cubicBezTo>
                      <a:pt x="6858" y="402605"/>
                      <a:pt x="7406" y="401971"/>
                      <a:pt x="8011" y="401308"/>
                    </a:cubicBezTo>
                    <a:cubicBezTo>
                      <a:pt x="8241" y="401049"/>
                      <a:pt x="8501" y="400761"/>
                      <a:pt x="8760" y="400501"/>
                    </a:cubicBezTo>
                    <a:cubicBezTo>
                      <a:pt x="9365" y="399839"/>
                      <a:pt x="9971" y="399147"/>
                      <a:pt x="10604" y="398485"/>
                    </a:cubicBezTo>
                    <a:cubicBezTo>
                      <a:pt x="10950" y="398110"/>
                      <a:pt x="11296" y="397764"/>
                      <a:pt x="11641" y="397418"/>
                    </a:cubicBezTo>
                    <a:cubicBezTo>
                      <a:pt x="12189" y="396842"/>
                      <a:pt x="12737" y="396266"/>
                      <a:pt x="13284" y="395718"/>
                    </a:cubicBezTo>
                    <a:cubicBezTo>
                      <a:pt x="13687" y="395315"/>
                      <a:pt x="14091" y="394940"/>
                      <a:pt x="14494" y="394537"/>
                    </a:cubicBezTo>
                    <a:cubicBezTo>
                      <a:pt x="15013" y="394018"/>
                      <a:pt x="15561" y="393500"/>
                      <a:pt x="16079" y="393010"/>
                    </a:cubicBezTo>
                    <a:cubicBezTo>
                      <a:pt x="16108" y="392981"/>
                      <a:pt x="16137" y="392981"/>
                      <a:pt x="16137" y="392952"/>
                    </a:cubicBezTo>
                    <a:cubicBezTo>
                      <a:pt x="17088" y="392088"/>
                      <a:pt x="17952" y="391165"/>
                      <a:pt x="18759" y="390128"/>
                    </a:cubicBezTo>
                    <a:cubicBezTo>
                      <a:pt x="19249" y="389523"/>
                      <a:pt x="19623" y="388832"/>
                      <a:pt x="20056" y="388169"/>
                    </a:cubicBezTo>
                    <a:cubicBezTo>
                      <a:pt x="20257" y="387852"/>
                      <a:pt x="20488" y="387535"/>
                      <a:pt x="20690" y="387189"/>
                    </a:cubicBezTo>
                    <a:cubicBezTo>
                      <a:pt x="20833" y="386958"/>
                      <a:pt x="21006" y="386757"/>
                      <a:pt x="21151" y="386526"/>
                    </a:cubicBezTo>
                    <a:cubicBezTo>
                      <a:pt x="22044" y="384913"/>
                      <a:pt x="22822" y="383241"/>
                      <a:pt x="23456" y="381512"/>
                    </a:cubicBezTo>
                    <a:cubicBezTo>
                      <a:pt x="23485" y="381455"/>
                      <a:pt x="23485" y="381426"/>
                      <a:pt x="23485" y="381368"/>
                    </a:cubicBezTo>
                    <a:cubicBezTo>
                      <a:pt x="23744" y="380648"/>
                      <a:pt x="23888" y="379928"/>
                      <a:pt x="24090" y="379207"/>
                    </a:cubicBezTo>
                    <a:cubicBezTo>
                      <a:pt x="24493" y="377853"/>
                      <a:pt x="24983" y="376499"/>
                      <a:pt x="25242" y="375202"/>
                    </a:cubicBezTo>
                    <a:cubicBezTo>
                      <a:pt x="25271" y="375115"/>
                      <a:pt x="25271" y="375029"/>
                      <a:pt x="25271" y="374942"/>
                    </a:cubicBezTo>
                    <a:cubicBezTo>
                      <a:pt x="25444" y="374107"/>
                      <a:pt x="25444" y="373415"/>
                      <a:pt x="25559" y="372609"/>
                    </a:cubicBezTo>
                    <a:cubicBezTo>
                      <a:pt x="25704" y="371542"/>
                      <a:pt x="25905" y="370419"/>
                      <a:pt x="25934" y="369468"/>
                    </a:cubicBezTo>
                    <a:cubicBezTo>
                      <a:pt x="25934" y="369237"/>
                      <a:pt x="25934" y="369007"/>
                      <a:pt x="25934" y="368776"/>
                    </a:cubicBezTo>
                    <a:lnTo>
                      <a:pt x="26107" y="311809"/>
                    </a:lnTo>
                    <a:cubicBezTo>
                      <a:pt x="26366" y="311405"/>
                      <a:pt x="26510" y="311060"/>
                      <a:pt x="26741" y="310656"/>
                    </a:cubicBezTo>
                    <a:cubicBezTo>
                      <a:pt x="27000" y="310253"/>
                      <a:pt x="27317" y="309791"/>
                      <a:pt x="27547" y="309388"/>
                    </a:cubicBezTo>
                    <a:cubicBezTo>
                      <a:pt x="27922" y="308725"/>
                      <a:pt x="28152" y="308149"/>
                      <a:pt x="28470" y="307486"/>
                    </a:cubicBezTo>
                    <a:cubicBezTo>
                      <a:pt x="28729" y="306939"/>
                      <a:pt x="29046" y="306363"/>
                      <a:pt x="29248" y="305844"/>
                    </a:cubicBezTo>
                    <a:cubicBezTo>
                      <a:pt x="29334" y="305613"/>
                      <a:pt x="29507" y="305354"/>
                      <a:pt x="29593" y="305152"/>
                    </a:cubicBezTo>
                    <a:cubicBezTo>
                      <a:pt x="29853" y="304461"/>
                      <a:pt x="30055" y="303827"/>
                      <a:pt x="30169" y="303222"/>
                    </a:cubicBezTo>
                    <a:cubicBezTo>
                      <a:pt x="30256" y="302790"/>
                      <a:pt x="30314" y="302386"/>
                      <a:pt x="30314" y="301983"/>
                    </a:cubicBezTo>
                    <a:lnTo>
                      <a:pt x="30515" y="232193"/>
                    </a:lnTo>
                    <a:cubicBezTo>
                      <a:pt x="31120" y="231789"/>
                      <a:pt x="31754" y="231357"/>
                      <a:pt x="32388" y="230924"/>
                    </a:cubicBezTo>
                    <a:cubicBezTo>
                      <a:pt x="32879" y="230608"/>
                      <a:pt x="33310" y="230291"/>
                      <a:pt x="33829" y="229945"/>
                    </a:cubicBezTo>
                    <a:cubicBezTo>
                      <a:pt x="34492" y="229513"/>
                      <a:pt x="35068" y="229080"/>
                      <a:pt x="35760" y="228591"/>
                    </a:cubicBezTo>
                    <a:cubicBezTo>
                      <a:pt x="37489" y="227409"/>
                      <a:pt x="39275" y="226113"/>
                      <a:pt x="41177" y="224700"/>
                    </a:cubicBezTo>
                    <a:cubicBezTo>
                      <a:pt x="41926" y="224153"/>
                      <a:pt x="42618" y="223634"/>
                      <a:pt x="43367" y="223058"/>
                    </a:cubicBezTo>
                    <a:cubicBezTo>
                      <a:pt x="45874" y="221098"/>
                      <a:pt x="48467" y="218995"/>
                      <a:pt x="51118" y="216546"/>
                    </a:cubicBezTo>
                    <a:cubicBezTo>
                      <a:pt x="51147" y="216517"/>
                      <a:pt x="51147" y="216517"/>
                      <a:pt x="51176" y="216488"/>
                    </a:cubicBezTo>
                    <a:cubicBezTo>
                      <a:pt x="53250" y="214587"/>
                      <a:pt x="55354" y="212483"/>
                      <a:pt x="57429" y="210207"/>
                    </a:cubicBezTo>
                    <a:lnTo>
                      <a:pt x="57774" y="90566"/>
                    </a:lnTo>
                    <a:cubicBezTo>
                      <a:pt x="55671" y="92871"/>
                      <a:pt x="53539" y="94975"/>
                      <a:pt x="51464" y="96905"/>
                    </a:cubicBezTo>
                    <a:cubicBezTo>
                      <a:pt x="48813" y="99355"/>
                      <a:pt x="46220" y="101458"/>
                      <a:pt x="43713" y="103418"/>
                    </a:cubicBezTo>
                    <a:cubicBezTo>
                      <a:pt x="43684" y="103418"/>
                      <a:pt x="43684" y="103446"/>
                      <a:pt x="43655" y="103446"/>
                    </a:cubicBezTo>
                    <a:lnTo>
                      <a:pt x="43943" y="0"/>
                    </a:lnTo>
                    <a:cubicBezTo>
                      <a:pt x="42820" y="3804"/>
                      <a:pt x="41494" y="7435"/>
                      <a:pt x="40140" y="10921"/>
                    </a:cubicBezTo>
                    <a:cubicBezTo>
                      <a:pt x="39275" y="13169"/>
                      <a:pt x="38497" y="15128"/>
                      <a:pt x="37633" y="17260"/>
                    </a:cubicBezTo>
                    <a:cubicBezTo>
                      <a:pt x="36912" y="19047"/>
                      <a:pt x="36221" y="20862"/>
                      <a:pt x="35558" y="22534"/>
                    </a:cubicBezTo>
                    <a:cubicBezTo>
                      <a:pt x="35241" y="23369"/>
                      <a:pt x="34809" y="24378"/>
                      <a:pt x="34520" y="25156"/>
                    </a:cubicBezTo>
                    <a:cubicBezTo>
                      <a:pt x="34262" y="25876"/>
                      <a:pt x="34146" y="26452"/>
                      <a:pt x="33915" y="27144"/>
                    </a:cubicBezTo>
                    <a:cubicBezTo>
                      <a:pt x="33253" y="28988"/>
                      <a:pt x="32705" y="30804"/>
                      <a:pt x="32274" y="32446"/>
                    </a:cubicBezTo>
                    <a:cubicBezTo>
                      <a:pt x="32129" y="33051"/>
                      <a:pt x="31783" y="33800"/>
                      <a:pt x="31668" y="34377"/>
                    </a:cubicBezTo>
                    <a:cubicBezTo>
                      <a:pt x="31409" y="35731"/>
                      <a:pt x="31236" y="36999"/>
                      <a:pt x="31207" y="38209"/>
                    </a:cubicBezTo>
                    <a:cubicBezTo>
                      <a:pt x="31207" y="38353"/>
                      <a:pt x="31207" y="38526"/>
                      <a:pt x="31207" y="38670"/>
                    </a:cubicBezTo>
                    <a:lnTo>
                      <a:pt x="31005" y="112408"/>
                    </a:lnTo>
                    <a:cubicBezTo>
                      <a:pt x="30429" y="112782"/>
                      <a:pt x="29795" y="113215"/>
                      <a:pt x="29277" y="113589"/>
                    </a:cubicBezTo>
                    <a:cubicBezTo>
                      <a:pt x="28988" y="113791"/>
                      <a:pt x="28729" y="113993"/>
                      <a:pt x="28470" y="114166"/>
                    </a:cubicBezTo>
                    <a:cubicBezTo>
                      <a:pt x="27115" y="115117"/>
                      <a:pt x="25934" y="116010"/>
                      <a:pt x="24954" y="116874"/>
                    </a:cubicBezTo>
                    <a:cubicBezTo>
                      <a:pt x="24752" y="117047"/>
                      <a:pt x="24435" y="117249"/>
                      <a:pt x="24234" y="117422"/>
                    </a:cubicBezTo>
                    <a:cubicBezTo>
                      <a:pt x="23888" y="117739"/>
                      <a:pt x="23658" y="118027"/>
                      <a:pt x="23369" y="118344"/>
                    </a:cubicBezTo>
                    <a:cubicBezTo>
                      <a:pt x="23254" y="118488"/>
                      <a:pt x="23110" y="118603"/>
                      <a:pt x="22994" y="118747"/>
                    </a:cubicBezTo>
                    <a:cubicBezTo>
                      <a:pt x="22937" y="118805"/>
                      <a:pt x="22851" y="118891"/>
                      <a:pt x="22793" y="118949"/>
                    </a:cubicBezTo>
                    <a:cubicBezTo>
                      <a:pt x="22534" y="119266"/>
                      <a:pt x="22332" y="119583"/>
                      <a:pt x="22159" y="119900"/>
                    </a:cubicBezTo>
                    <a:cubicBezTo>
                      <a:pt x="22015" y="120130"/>
                      <a:pt x="21929" y="120361"/>
                      <a:pt x="21813" y="120592"/>
                    </a:cubicBezTo>
                    <a:cubicBezTo>
                      <a:pt x="21756" y="120707"/>
                      <a:pt x="21727" y="120851"/>
                      <a:pt x="21698" y="120966"/>
                    </a:cubicBezTo>
                    <a:cubicBezTo>
                      <a:pt x="21611" y="121312"/>
                      <a:pt x="21497" y="121744"/>
                      <a:pt x="21410" y="122234"/>
                    </a:cubicBezTo>
                    <a:cubicBezTo>
                      <a:pt x="21381" y="122320"/>
                      <a:pt x="21381" y="122464"/>
                      <a:pt x="21352" y="122580"/>
                    </a:cubicBezTo>
                    <a:cubicBezTo>
                      <a:pt x="21151" y="123588"/>
                      <a:pt x="20977" y="124770"/>
                      <a:pt x="20804" y="126182"/>
                    </a:cubicBezTo>
                    <a:cubicBezTo>
                      <a:pt x="20776" y="126441"/>
                      <a:pt x="20747" y="126729"/>
                      <a:pt x="20719" y="126988"/>
                    </a:cubicBezTo>
                    <a:cubicBezTo>
                      <a:pt x="20574" y="128256"/>
                      <a:pt x="20430" y="129610"/>
                      <a:pt x="20286" y="131080"/>
                    </a:cubicBezTo>
                    <a:cubicBezTo>
                      <a:pt x="20257" y="131455"/>
                      <a:pt x="20228" y="131829"/>
                      <a:pt x="20171" y="132204"/>
                    </a:cubicBezTo>
                    <a:cubicBezTo>
                      <a:pt x="20027" y="133904"/>
                      <a:pt x="19912" y="135720"/>
                      <a:pt x="19796" y="137535"/>
                    </a:cubicBezTo>
                    <a:cubicBezTo>
                      <a:pt x="19767" y="137909"/>
                      <a:pt x="19767" y="138313"/>
                      <a:pt x="19739" y="138687"/>
                    </a:cubicBezTo>
                    <a:cubicBezTo>
                      <a:pt x="19652" y="140301"/>
                      <a:pt x="19594" y="141915"/>
                      <a:pt x="19537" y="143528"/>
                    </a:cubicBezTo>
                    <a:cubicBezTo>
                      <a:pt x="19537" y="143788"/>
                      <a:pt x="19508" y="144076"/>
                      <a:pt x="19508" y="144335"/>
                    </a:cubicBezTo>
                    <a:cubicBezTo>
                      <a:pt x="19508" y="144479"/>
                      <a:pt x="19508" y="144594"/>
                      <a:pt x="19508" y="144738"/>
                    </a:cubicBezTo>
                    <a:cubicBezTo>
                      <a:pt x="19479" y="146294"/>
                      <a:pt x="19421" y="147851"/>
                      <a:pt x="19421" y="149320"/>
                    </a:cubicBezTo>
                    <a:lnTo>
                      <a:pt x="19278" y="202916"/>
                    </a:lnTo>
                    <a:cubicBezTo>
                      <a:pt x="19191" y="203060"/>
                      <a:pt x="19076" y="203204"/>
                      <a:pt x="18989" y="203349"/>
                    </a:cubicBezTo>
                    <a:lnTo>
                      <a:pt x="18788" y="270430"/>
                    </a:lnTo>
                    <a:cubicBezTo>
                      <a:pt x="18009" y="271410"/>
                      <a:pt x="17318" y="272534"/>
                      <a:pt x="16367" y="273340"/>
                    </a:cubicBezTo>
                    <a:cubicBezTo>
                      <a:pt x="16310" y="273398"/>
                      <a:pt x="16223" y="273456"/>
                      <a:pt x="16166" y="273513"/>
                    </a:cubicBezTo>
                    <a:cubicBezTo>
                      <a:pt x="15676" y="273974"/>
                      <a:pt x="15186" y="274464"/>
                      <a:pt x="14696" y="274954"/>
                    </a:cubicBezTo>
                    <a:cubicBezTo>
                      <a:pt x="14321" y="275300"/>
                      <a:pt x="13976" y="275646"/>
                      <a:pt x="13601" y="276020"/>
                    </a:cubicBezTo>
                    <a:cubicBezTo>
                      <a:pt x="13053" y="276568"/>
                      <a:pt x="12535" y="277115"/>
                      <a:pt x="12016" y="277663"/>
                    </a:cubicBezTo>
                    <a:cubicBezTo>
                      <a:pt x="11641" y="278037"/>
                      <a:pt x="11267" y="278412"/>
                      <a:pt x="10921" y="278815"/>
                    </a:cubicBezTo>
                    <a:cubicBezTo>
                      <a:pt x="10431" y="279334"/>
                      <a:pt x="9971" y="279853"/>
                      <a:pt x="9480" y="280400"/>
                    </a:cubicBezTo>
                    <a:cubicBezTo>
                      <a:pt x="9106" y="280832"/>
                      <a:pt x="8702" y="281236"/>
                      <a:pt x="8328" y="281668"/>
                    </a:cubicBezTo>
                    <a:cubicBezTo>
                      <a:pt x="7838" y="282216"/>
                      <a:pt x="7406" y="282734"/>
                      <a:pt x="6945" y="283253"/>
                    </a:cubicBezTo>
                    <a:cubicBezTo>
                      <a:pt x="6628" y="283627"/>
                      <a:pt x="6253" y="284002"/>
                      <a:pt x="5965" y="284377"/>
                    </a:cubicBezTo>
                    <a:cubicBezTo>
                      <a:pt x="5504" y="284895"/>
                      <a:pt x="5129" y="285356"/>
                      <a:pt x="4726" y="285817"/>
                    </a:cubicBezTo>
                    <a:cubicBezTo>
                      <a:pt x="4438" y="286134"/>
                      <a:pt x="4121" y="286509"/>
                      <a:pt x="3861" y="286826"/>
                    </a:cubicBezTo>
                    <a:cubicBezTo>
                      <a:pt x="3688" y="287027"/>
                      <a:pt x="3544" y="287201"/>
                      <a:pt x="3401" y="287373"/>
                    </a:cubicBezTo>
                    <a:cubicBezTo>
                      <a:pt x="2392" y="288584"/>
                      <a:pt x="1556" y="289592"/>
                      <a:pt x="1066" y="290197"/>
                    </a:cubicBezTo>
                    <a:cubicBezTo>
                      <a:pt x="778" y="290543"/>
                      <a:pt x="606" y="290774"/>
                      <a:pt x="548" y="290831"/>
                    </a:cubicBezTo>
                    <a:cubicBezTo>
                      <a:pt x="548" y="290918"/>
                      <a:pt x="519" y="291264"/>
                      <a:pt x="490" y="291695"/>
                    </a:cubicBezTo>
                    <a:cubicBezTo>
                      <a:pt x="490" y="291869"/>
                      <a:pt x="490" y="291984"/>
                      <a:pt x="461" y="292185"/>
                    </a:cubicBezTo>
                    <a:cubicBezTo>
                      <a:pt x="433" y="292647"/>
                      <a:pt x="404" y="293194"/>
                      <a:pt x="404" y="293828"/>
                    </a:cubicBezTo>
                    <a:cubicBezTo>
                      <a:pt x="404" y="294030"/>
                      <a:pt x="404" y="294116"/>
                      <a:pt x="375" y="294318"/>
                    </a:cubicBezTo>
                    <a:cubicBezTo>
                      <a:pt x="375" y="294375"/>
                      <a:pt x="375" y="294433"/>
                      <a:pt x="375" y="294491"/>
                    </a:cubicBezTo>
                    <a:cubicBezTo>
                      <a:pt x="346" y="295297"/>
                      <a:pt x="346" y="296162"/>
                      <a:pt x="346" y="297113"/>
                    </a:cubicBezTo>
                    <a:cubicBezTo>
                      <a:pt x="346" y="297113"/>
                      <a:pt x="346" y="297113"/>
                      <a:pt x="346" y="297113"/>
                    </a:cubicBezTo>
                    <a:lnTo>
                      <a:pt x="0" y="416753"/>
                    </a:lnTo>
                    <a:cubicBezTo>
                      <a:pt x="0" y="415831"/>
                      <a:pt x="29" y="414967"/>
                      <a:pt x="29" y="414189"/>
                    </a:cubicBezTo>
                    <a:cubicBezTo>
                      <a:pt x="0" y="413929"/>
                      <a:pt x="29" y="413699"/>
                      <a:pt x="29" y="413439"/>
                    </a:cubicBezTo>
                    <a:close/>
                  </a:path>
                </a:pathLst>
              </a:custGeom>
              <a:solidFill>
                <a:srgbClr val="666970"/>
              </a:solidFill>
              <a:ln w="2880" cap="flat">
                <a:noFill/>
                <a:prstDash val="solid"/>
                <a:miter/>
              </a:ln>
            </p:spPr>
            <p:txBody>
              <a:bodyPr rtlCol="0" anchor="ctr"/>
              <a:lstStyle/>
              <a:p>
                <a:endParaRPr lang="pt-PT"/>
              </a:p>
            </p:txBody>
          </p:sp>
          <p:sp>
            <p:nvSpPr>
              <p:cNvPr id="524" name="Freeform: Shape 409">
                <a:extLst>
                  <a:ext uri="{FF2B5EF4-FFF2-40B4-BE49-F238E27FC236}">
                    <a16:creationId xmlns:a16="http://schemas.microsoft.com/office/drawing/2014/main" id="{BC1911EC-85B0-4F00-83FF-288BD2B3B7EC}"/>
                  </a:ext>
                </a:extLst>
              </p:cNvPr>
              <p:cNvSpPr/>
              <p:nvPr/>
            </p:nvSpPr>
            <p:spPr>
              <a:xfrm>
                <a:off x="8917490" y="3906783"/>
                <a:ext cx="576" cy="125950"/>
              </a:xfrm>
              <a:custGeom>
                <a:avLst/>
                <a:gdLst>
                  <a:gd name="connsiteX0" fmla="*/ 577 w 576"/>
                  <a:gd name="connsiteY0" fmla="*/ 0 h 125950"/>
                  <a:gd name="connsiteX1" fmla="*/ 375 w 576"/>
                  <a:gd name="connsiteY1" fmla="*/ 4063 h 125950"/>
                  <a:gd name="connsiteX2" fmla="*/ 346 w 576"/>
                  <a:gd name="connsiteY2" fmla="*/ 6310 h 125950"/>
                  <a:gd name="connsiteX3" fmla="*/ 0 w 576"/>
                  <a:gd name="connsiteY3" fmla="*/ 125951 h 125950"/>
                  <a:gd name="connsiteX4" fmla="*/ 260 w 576"/>
                  <a:gd name="connsiteY4" fmla="*/ 119640 h 125950"/>
                  <a:gd name="connsiteX5" fmla="*/ 577 w 576"/>
                  <a:gd name="connsiteY5" fmla="*/ 0 h 125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6" h="125950">
                    <a:moveTo>
                      <a:pt x="577" y="0"/>
                    </a:moveTo>
                    <a:cubicBezTo>
                      <a:pt x="461" y="1383"/>
                      <a:pt x="404" y="2737"/>
                      <a:pt x="375" y="4063"/>
                    </a:cubicBezTo>
                    <a:cubicBezTo>
                      <a:pt x="346" y="4812"/>
                      <a:pt x="346" y="5561"/>
                      <a:pt x="346" y="6310"/>
                    </a:cubicBezTo>
                    <a:lnTo>
                      <a:pt x="0" y="125951"/>
                    </a:lnTo>
                    <a:cubicBezTo>
                      <a:pt x="0" y="123934"/>
                      <a:pt x="87" y="121859"/>
                      <a:pt x="260" y="119640"/>
                    </a:cubicBezTo>
                    <a:lnTo>
                      <a:pt x="577" y="0"/>
                    </a:lnTo>
                    <a:close/>
                  </a:path>
                </a:pathLst>
              </a:custGeom>
              <a:solidFill>
                <a:srgbClr val="666970"/>
              </a:solidFill>
              <a:ln w="2880" cap="flat">
                <a:noFill/>
                <a:prstDash val="solid"/>
                <a:miter/>
              </a:ln>
            </p:spPr>
            <p:txBody>
              <a:bodyPr rtlCol="0" anchor="ctr"/>
              <a:lstStyle/>
              <a:p>
                <a:endParaRPr lang="pt-PT"/>
              </a:p>
            </p:txBody>
          </p:sp>
          <p:sp>
            <p:nvSpPr>
              <p:cNvPr id="525" name="Freeform: Shape 410">
                <a:extLst>
                  <a:ext uri="{FF2B5EF4-FFF2-40B4-BE49-F238E27FC236}">
                    <a16:creationId xmlns:a16="http://schemas.microsoft.com/office/drawing/2014/main" id="{7909DF9B-83A5-4B58-A782-AEB231819469}"/>
                  </a:ext>
                </a:extLst>
              </p:cNvPr>
              <p:cNvSpPr/>
              <p:nvPr/>
            </p:nvSpPr>
            <p:spPr>
              <a:xfrm>
                <a:off x="9947055" y="4045442"/>
                <a:ext cx="3399" cy="129178"/>
              </a:xfrm>
              <a:custGeom>
                <a:avLst/>
                <a:gdLst>
                  <a:gd name="connsiteX0" fmla="*/ 3400 w 3399"/>
                  <a:gd name="connsiteY0" fmla="*/ 9538 h 129178"/>
                  <a:gd name="connsiteX1" fmla="*/ 346 w 3399"/>
                  <a:gd name="connsiteY1" fmla="*/ 0 h 129178"/>
                  <a:gd name="connsiteX2" fmla="*/ 0 w 3399"/>
                  <a:gd name="connsiteY2" fmla="*/ 119640 h 129178"/>
                  <a:gd name="connsiteX3" fmla="*/ 3055 w 3399"/>
                  <a:gd name="connsiteY3" fmla="*/ 129178 h 129178"/>
                  <a:gd name="connsiteX4" fmla="*/ 3400 w 3399"/>
                  <a:gd name="connsiteY4" fmla="*/ 9538 h 129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9" h="129178">
                    <a:moveTo>
                      <a:pt x="3400" y="9538"/>
                    </a:moveTo>
                    <a:cubicBezTo>
                      <a:pt x="3400" y="5100"/>
                      <a:pt x="1845" y="2478"/>
                      <a:pt x="346" y="0"/>
                    </a:cubicBezTo>
                    <a:lnTo>
                      <a:pt x="0" y="119640"/>
                    </a:lnTo>
                    <a:cubicBezTo>
                      <a:pt x="1498" y="122119"/>
                      <a:pt x="3055" y="124740"/>
                      <a:pt x="3055" y="129178"/>
                    </a:cubicBezTo>
                    <a:lnTo>
                      <a:pt x="3400" y="9538"/>
                    </a:lnTo>
                    <a:close/>
                  </a:path>
                </a:pathLst>
              </a:custGeom>
              <a:solidFill>
                <a:srgbClr val="666970"/>
              </a:solidFill>
              <a:ln w="2880" cap="flat">
                <a:noFill/>
                <a:prstDash val="solid"/>
                <a:miter/>
              </a:ln>
            </p:spPr>
            <p:txBody>
              <a:bodyPr rtlCol="0" anchor="ctr"/>
              <a:lstStyle/>
              <a:p>
                <a:endParaRPr lang="pt-PT"/>
              </a:p>
            </p:txBody>
          </p:sp>
          <p:sp>
            <p:nvSpPr>
              <p:cNvPr id="526" name="Freeform: Shape 411">
                <a:extLst>
                  <a:ext uri="{FF2B5EF4-FFF2-40B4-BE49-F238E27FC236}">
                    <a16:creationId xmlns:a16="http://schemas.microsoft.com/office/drawing/2014/main" id="{1585ED54-D649-4A05-BFAA-25DCC119C338}"/>
                  </a:ext>
                </a:extLst>
              </p:cNvPr>
              <p:cNvSpPr/>
              <p:nvPr/>
            </p:nvSpPr>
            <p:spPr>
              <a:xfrm>
                <a:off x="10106489" y="4153786"/>
                <a:ext cx="2016" cy="130705"/>
              </a:xfrm>
              <a:custGeom>
                <a:avLst/>
                <a:gdLst>
                  <a:gd name="connsiteX0" fmla="*/ 692 w 2016"/>
                  <a:gd name="connsiteY0" fmla="*/ 124193 h 130705"/>
                  <a:gd name="connsiteX1" fmla="*/ 1671 w 2016"/>
                  <a:gd name="connsiteY1" fmla="*/ 119640 h 130705"/>
                  <a:gd name="connsiteX2" fmla="*/ 2017 w 2016"/>
                  <a:gd name="connsiteY2" fmla="*/ 0 h 130705"/>
                  <a:gd name="connsiteX3" fmla="*/ 1152 w 2016"/>
                  <a:gd name="connsiteY3" fmla="*/ 3602 h 130705"/>
                  <a:gd name="connsiteX4" fmla="*/ 1037 w 2016"/>
                  <a:gd name="connsiteY4" fmla="*/ 4553 h 130705"/>
                  <a:gd name="connsiteX5" fmla="*/ 518 w 2016"/>
                  <a:gd name="connsiteY5" fmla="*/ 8933 h 130705"/>
                  <a:gd name="connsiteX6" fmla="*/ 374 w 2016"/>
                  <a:gd name="connsiteY6" fmla="*/ 10229 h 130705"/>
                  <a:gd name="connsiteX7" fmla="*/ 345 w 2016"/>
                  <a:gd name="connsiteY7" fmla="*/ 11065 h 130705"/>
                  <a:gd name="connsiteX8" fmla="*/ 0 w 2016"/>
                  <a:gd name="connsiteY8" fmla="*/ 130705 h 130705"/>
                  <a:gd name="connsiteX9" fmla="*/ 173 w 2016"/>
                  <a:gd name="connsiteY9" fmla="*/ 128573 h 130705"/>
                  <a:gd name="connsiteX10" fmla="*/ 692 w 2016"/>
                  <a:gd name="connsiteY10" fmla="*/ 124193 h 13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16" h="130705">
                    <a:moveTo>
                      <a:pt x="692" y="124193"/>
                    </a:moveTo>
                    <a:cubicBezTo>
                      <a:pt x="950" y="122724"/>
                      <a:pt x="1210" y="121254"/>
                      <a:pt x="1671" y="119640"/>
                    </a:cubicBezTo>
                    <a:lnTo>
                      <a:pt x="2017" y="0"/>
                    </a:lnTo>
                    <a:cubicBezTo>
                      <a:pt x="1671" y="1239"/>
                      <a:pt x="1383" y="2449"/>
                      <a:pt x="1152" y="3602"/>
                    </a:cubicBezTo>
                    <a:cubicBezTo>
                      <a:pt x="1095" y="3948"/>
                      <a:pt x="1095" y="4207"/>
                      <a:pt x="1037" y="4553"/>
                    </a:cubicBezTo>
                    <a:cubicBezTo>
                      <a:pt x="749" y="6109"/>
                      <a:pt x="605" y="7550"/>
                      <a:pt x="518" y="8933"/>
                    </a:cubicBezTo>
                    <a:cubicBezTo>
                      <a:pt x="490" y="9336"/>
                      <a:pt x="374" y="9826"/>
                      <a:pt x="374" y="10229"/>
                    </a:cubicBezTo>
                    <a:cubicBezTo>
                      <a:pt x="374" y="10518"/>
                      <a:pt x="345" y="10806"/>
                      <a:pt x="345" y="11065"/>
                    </a:cubicBezTo>
                    <a:lnTo>
                      <a:pt x="0" y="130705"/>
                    </a:lnTo>
                    <a:cubicBezTo>
                      <a:pt x="0" y="130043"/>
                      <a:pt x="115" y="129265"/>
                      <a:pt x="173" y="128573"/>
                    </a:cubicBezTo>
                    <a:cubicBezTo>
                      <a:pt x="230" y="127219"/>
                      <a:pt x="403" y="125749"/>
                      <a:pt x="692" y="124193"/>
                    </a:cubicBezTo>
                    <a:close/>
                  </a:path>
                </a:pathLst>
              </a:custGeom>
              <a:solidFill>
                <a:srgbClr val="666970"/>
              </a:solidFill>
              <a:ln w="2880" cap="flat">
                <a:noFill/>
                <a:prstDash val="solid"/>
                <a:miter/>
              </a:ln>
            </p:spPr>
            <p:txBody>
              <a:bodyPr rtlCol="0" anchor="ctr"/>
              <a:lstStyle/>
              <a:p>
                <a:endParaRPr lang="pt-PT"/>
              </a:p>
            </p:txBody>
          </p:sp>
          <p:sp>
            <p:nvSpPr>
              <p:cNvPr id="527" name="Freeform: Shape 412">
                <a:extLst>
                  <a:ext uri="{FF2B5EF4-FFF2-40B4-BE49-F238E27FC236}">
                    <a16:creationId xmlns:a16="http://schemas.microsoft.com/office/drawing/2014/main" id="{33037BC2-C049-4974-92AA-D115821EB99D}"/>
                  </a:ext>
                </a:extLst>
              </p:cNvPr>
              <p:cNvSpPr/>
              <p:nvPr/>
            </p:nvSpPr>
            <p:spPr>
              <a:xfrm>
                <a:off x="1106661" y="1521928"/>
                <a:ext cx="3883443" cy="3196404"/>
              </a:xfrm>
              <a:custGeom>
                <a:avLst/>
                <a:gdLst>
                  <a:gd name="connsiteX0" fmla="*/ 3676724 w 3883443"/>
                  <a:gd name="connsiteY0" fmla="*/ 2894566 h 3196404"/>
                  <a:gd name="connsiteX1" fmla="*/ 3677963 w 3883443"/>
                  <a:gd name="connsiteY1" fmla="*/ 2894480 h 3196404"/>
                  <a:gd name="connsiteX2" fmla="*/ 3679490 w 3883443"/>
                  <a:gd name="connsiteY2" fmla="*/ 2894364 h 3196404"/>
                  <a:gd name="connsiteX3" fmla="*/ 3680902 w 3883443"/>
                  <a:gd name="connsiteY3" fmla="*/ 2894278 h 3196404"/>
                  <a:gd name="connsiteX4" fmla="*/ 3682458 w 3883443"/>
                  <a:gd name="connsiteY4" fmla="*/ 2894047 h 3196404"/>
                  <a:gd name="connsiteX5" fmla="*/ 3685512 w 3883443"/>
                  <a:gd name="connsiteY5" fmla="*/ 2893615 h 3196404"/>
                  <a:gd name="connsiteX6" fmla="*/ 3686492 w 3883443"/>
                  <a:gd name="connsiteY6" fmla="*/ 2893471 h 3196404"/>
                  <a:gd name="connsiteX7" fmla="*/ 3687529 w 3883443"/>
                  <a:gd name="connsiteY7" fmla="*/ 2893241 h 3196404"/>
                  <a:gd name="connsiteX8" fmla="*/ 3692918 w 3883443"/>
                  <a:gd name="connsiteY8" fmla="*/ 2892088 h 3196404"/>
                  <a:gd name="connsiteX9" fmla="*/ 3697442 w 3883443"/>
                  <a:gd name="connsiteY9" fmla="*/ 2891079 h 3196404"/>
                  <a:gd name="connsiteX10" fmla="*/ 3699488 w 3883443"/>
                  <a:gd name="connsiteY10" fmla="*/ 2890705 h 3196404"/>
                  <a:gd name="connsiteX11" fmla="*/ 3699949 w 3883443"/>
                  <a:gd name="connsiteY11" fmla="*/ 2890647 h 3196404"/>
                  <a:gd name="connsiteX12" fmla="*/ 3702513 w 3883443"/>
                  <a:gd name="connsiteY12" fmla="*/ 2890589 h 3196404"/>
                  <a:gd name="connsiteX13" fmla="*/ 3702542 w 3883443"/>
                  <a:gd name="connsiteY13" fmla="*/ 2890589 h 3196404"/>
                  <a:gd name="connsiteX14" fmla="*/ 3704761 w 3883443"/>
                  <a:gd name="connsiteY14" fmla="*/ 2891195 h 3196404"/>
                  <a:gd name="connsiteX15" fmla="*/ 3722107 w 3883443"/>
                  <a:gd name="connsiteY15" fmla="*/ 2911740 h 3196404"/>
                  <a:gd name="connsiteX16" fmla="*/ 3722079 w 3883443"/>
                  <a:gd name="connsiteY16" fmla="*/ 2919001 h 3196404"/>
                  <a:gd name="connsiteX17" fmla="*/ 3733749 w 3883443"/>
                  <a:gd name="connsiteY17" fmla="*/ 2947442 h 3196404"/>
                  <a:gd name="connsiteX18" fmla="*/ 3751153 w 3883443"/>
                  <a:gd name="connsiteY18" fmla="*/ 3043511 h 3196404"/>
                  <a:gd name="connsiteX19" fmla="*/ 3750951 w 3883443"/>
                  <a:gd name="connsiteY19" fmla="*/ 3113878 h 3196404"/>
                  <a:gd name="connsiteX20" fmla="*/ 3758299 w 3883443"/>
                  <a:gd name="connsiteY20" fmla="*/ 3126211 h 3196404"/>
                  <a:gd name="connsiteX21" fmla="*/ 3781697 w 3883443"/>
                  <a:gd name="connsiteY21" fmla="*/ 3173842 h 3196404"/>
                  <a:gd name="connsiteX22" fmla="*/ 3781640 w 3883443"/>
                  <a:gd name="connsiteY22" fmla="*/ 3191247 h 3196404"/>
                  <a:gd name="connsiteX23" fmla="*/ 3781985 w 3883443"/>
                  <a:gd name="connsiteY23" fmla="*/ 3196404 h 3196404"/>
                  <a:gd name="connsiteX24" fmla="*/ 3782043 w 3883443"/>
                  <a:gd name="connsiteY24" fmla="*/ 3174534 h 3196404"/>
                  <a:gd name="connsiteX25" fmla="*/ 3786048 w 3883443"/>
                  <a:gd name="connsiteY25" fmla="*/ 3180959 h 3196404"/>
                  <a:gd name="connsiteX26" fmla="*/ 3787864 w 3883443"/>
                  <a:gd name="connsiteY26" fmla="*/ 3180441 h 3196404"/>
                  <a:gd name="connsiteX27" fmla="*/ 3788382 w 3883443"/>
                  <a:gd name="connsiteY27" fmla="*/ 3180297 h 3196404"/>
                  <a:gd name="connsiteX28" fmla="*/ 3791523 w 3883443"/>
                  <a:gd name="connsiteY28" fmla="*/ 3179605 h 3196404"/>
                  <a:gd name="connsiteX29" fmla="*/ 3792215 w 3883443"/>
                  <a:gd name="connsiteY29" fmla="*/ 3179490 h 3196404"/>
                  <a:gd name="connsiteX30" fmla="*/ 3797142 w 3883443"/>
                  <a:gd name="connsiteY30" fmla="*/ 3178827 h 3196404"/>
                  <a:gd name="connsiteX31" fmla="*/ 3798151 w 3883443"/>
                  <a:gd name="connsiteY31" fmla="*/ 3178741 h 3196404"/>
                  <a:gd name="connsiteX32" fmla="*/ 3804432 w 3883443"/>
                  <a:gd name="connsiteY32" fmla="*/ 3178338 h 3196404"/>
                  <a:gd name="connsiteX33" fmla="*/ 3804980 w 3883443"/>
                  <a:gd name="connsiteY33" fmla="*/ 3178338 h 3196404"/>
                  <a:gd name="connsiteX34" fmla="*/ 3813077 w 3883443"/>
                  <a:gd name="connsiteY34" fmla="*/ 3178309 h 3196404"/>
                  <a:gd name="connsiteX35" fmla="*/ 3814575 w 3883443"/>
                  <a:gd name="connsiteY35" fmla="*/ 3178338 h 3196404"/>
                  <a:gd name="connsiteX36" fmla="*/ 3817543 w 3883443"/>
                  <a:gd name="connsiteY36" fmla="*/ 3178453 h 3196404"/>
                  <a:gd name="connsiteX37" fmla="*/ 3821145 w 3883443"/>
                  <a:gd name="connsiteY37" fmla="*/ 3178626 h 3196404"/>
                  <a:gd name="connsiteX38" fmla="*/ 3824488 w 3883443"/>
                  <a:gd name="connsiteY38" fmla="*/ 3178856 h 3196404"/>
                  <a:gd name="connsiteX39" fmla="*/ 3828464 w 3883443"/>
                  <a:gd name="connsiteY39" fmla="*/ 3179144 h 3196404"/>
                  <a:gd name="connsiteX40" fmla="*/ 3836187 w 3883443"/>
                  <a:gd name="connsiteY40" fmla="*/ 3179893 h 3196404"/>
                  <a:gd name="connsiteX41" fmla="*/ 3837887 w 3883443"/>
                  <a:gd name="connsiteY41" fmla="*/ 3180066 h 3196404"/>
                  <a:gd name="connsiteX42" fmla="*/ 3848577 w 3883443"/>
                  <a:gd name="connsiteY42" fmla="*/ 3181449 h 3196404"/>
                  <a:gd name="connsiteX43" fmla="*/ 3850969 w 3883443"/>
                  <a:gd name="connsiteY43" fmla="*/ 3181795 h 3196404"/>
                  <a:gd name="connsiteX44" fmla="*/ 3862783 w 3883443"/>
                  <a:gd name="connsiteY44" fmla="*/ 3183668 h 3196404"/>
                  <a:gd name="connsiteX45" fmla="*/ 3866846 w 3883443"/>
                  <a:gd name="connsiteY45" fmla="*/ 3184360 h 3196404"/>
                  <a:gd name="connsiteX46" fmla="*/ 3883098 w 3883443"/>
                  <a:gd name="connsiteY46" fmla="*/ 3187385 h 3196404"/>
                  <a:gd name="connsiteX47" fmla="*/ 3883443 w 3883443"/>
                  <a:gd name="connsiteY47" fmla="*/ 3067745 h 3196404"/>
                  <a:gd name="connsiteX48" fmla="*/ 3867249 w 3883443"/>
                  <a:gd name="connsiteY48" fmla="*/ 3064719 h 3196404"/>
                  <a:gd name="connsiteX49" fmla="*/ 3863042 w 3883443"/>
                  <a:gd name="connsiteY49" fmla="*/ 3063999 h 3196404"/>
                  <a:gd name="connsiteX50" fmla="*/ 3851430 w 3883443"/>
                  <a:gd name="connsiteY50" fmla="*/ 3062155 h 3196404"/>
                  <a:gd name="connsiteX51" fmla="*/ 3849557 w 3883443"/>
                  <a:gd name="connsiteY51" fmla="*/ 3061867 h 3196404"/>
                  <a:gd name="connsiteX52" fmla="*/ 3848865 w 3883443"/>
                  <a:gd name="connsiteY52" fmla="*/ 3061780 h 3196404"/>
                  <a:gd name="connsiteX53" fmla="*/ 3838233 w 3883443"/>
                  <a:gd name="connsiteY53" fmla="*/ 3060426 h 3196404"/>
                  <a:gd name="connsiteX54" fmla="*/ 3836561 w 3883443"/>
                  <a:gd name="connsiteY54" fmla="*/ 3060253 h 3196404"/>
                  <a:gd name="connsiteX55" fmla="*/ 3828781 w 3883443"/>
                  <a:gd name="connsiteY55" fmla="*/ 3059475 h 3196404"/>
                  <a:gd name="connsiteX56" fmla="*/ 3827917 w 3883443"/>
                  <a:gd name="connsiteY56" fmla="*/ 3059389 h 3196404"/>
                  <a:gd name="connsiteX57" fmla="*/ 3824949 w 3883443"/>
                  <a:gd name="connsiteY57" fmla="*/ 3059187 h 3196404"/>
                  <a:gd name="connsiteX58" fmla="*/ 3821433 w 3883443"/>
                  <a:gd name="connsiteY58" fmla="*/ 3058956 h 3196404"/>
                  <a:gd name="connsiteX59" fmla="*/ 3817918 w 3883443"/>
                  <a:gd name="connsiteY59" fmla="*/ 3058783 h 3196404"/>
                  <a:gd name="connsiteX60" fmla="*/ 3814892 w 3883443"/>
                  <a:gd name="connsiteY60" fmla="*/ 3058668 h 3196404"/>
                  <a:gd name="connsiteX61" fmla="*/ 3814258 w 3883443"/>
                  <a:gd name="connsiteY61" fmla="*/ 3058639 h 3196404"/>
                  <a:gd name="connsiteX62" fmla="*/ 3813394 w 3883443"/>
                  <a:gd name="connsiteY62" fmla="*/ 3058639 h 3196404"/>
                  <a:gd name="connsiteX63" fmla="*/ 3805268 w 3883443"/>
                  <a:gd name="connsiteY63" fmla="*/ 3058668 h 3196404"/>
                  <a:gd name="connsiteX64" fmla="*/ 3804864 w 3883443"/>
                  <a:gd name="connsiteY64" fmla="*/ 3058668 h 3196404"/>
                  <a:gd name="connsiteX65" fmla="*/ 3804721 w 3883443"/>
                  <a:gd name="connsiteY65" fmla="*/ 3058668 h 3196404"/>
                  <a:gd name="connsiteX66" fmla="*/ 3798439 w 3883443"/>
                  <a:gd name="connsiteY66" fmla="*/ 3059072 h 3196404"/>
                  <a:gd name="connsiteX67" fmla="*/ 3797863 w 3883443"/>
                  <a:gd name="connsiteY67" fmla="*/ 3059101 h 3196404"/>
                  <a:gd name="connsiteX68" fmla="*/ 3797430 w 3883443"/>
                  <a:gd name="connsiteY68" fmla="*/ 3059158 h 3196404"/>
                  <a:gd name="connsiteX69" fmla="*/ 3792503 w 3883443"/>
                  <a:gd name="connsiteY69" fmla="*/ 3059821 h 3196404"/>
                  <a:gd name="connsiteX70" fmla="*/ 3792186 w 3883443"/>
                  <a:gd name="connsiteY70" fmla="*/ 3059850 h 3196404"/>
                  <a:gd name="connsiteX71" fmla="*/ 3791783 w 3883443"/>
                  <a:gd name="connsiteY71" fmla="*/ 3059936 h 3196404"/>
                  <a:gd name="connsiteX72" fmla="*/ 3788642 w 3883443"/>
                  <a:gd name="connsiteY72" fmla="*/ 3060627 h 3196404"/>
                  <a:gd name="connsiteX73" fmla="*/ 3788123 w 3883443"/>
                  <a:gd name="connsiteY73" fmla="*/ 3060772 h 3196404"/>
                  <a:gd name="connsiteX74" fmla="*/ 3786279 w 3883443"/>
                  <a:gd name="connsiteY74" fmla="*/ 3061291 h 3196404"/>
                  <a:gd name="connsiteX75" fmla="*/ 3758501 w 3883443"/>
                  <a:gd name="connsiteY75" fmla="*/ 3006542 h 3196404"/>
                  <a:gd name="connsiteX76" fmla="*/ 3754294 w 3883443"/>
                  <a:gd name="connsiteY76" fmla="*/ 3001499 h 3196404"/>
                  <a:gd name="connsiteX77" fmla="*/ 3754381 w 3883443"/>
                  <a:gd name="connsiteY77" fmla="*/ 2970119 h 3196404"/>
                  <a:gd name="connsiteX78" fmla="*/ 3753343 w 3883443"/>
                  <a:gd name="connsiteY78" fmla="*/ 2932689 h 3196404"/>
                  <a:gd name="connsiteX79" fmla="*/ 3733979 w 3883443"/>
                  <a:gd name="connsiteY79" fmla="*/ 2827773 h 3196404"/>
                  <a:gd name="connsiteX80" fmla="*/ 3723231 w 3883443"/>
                  <a:gd name="connsiteY80" fmla="*/ 2803712 h 3196404"/>
                  <a:gd name="connsiteX81" fmla="*/ 3723260 w 3883443"/>
                  <a:gd name="connsiteY81" fmla="*/ 2796134 h 3196404"/>
                  <a:gd name="connsiteX82" fmla="*/ 3705020 w 3883443"/>
                  <a:gd name="connsiteY82" fmla="*/ 2771554 h 3196404"/>
                  <a:gd name="connsiteX83" fmla="*/ 3704675 w 3883443"/>
                  <a:gd name="connsiteY83" fmla="*/ 2771381 h 3196404"/>
                  <a:gd name="connsiteX84" fmla="*/ 3704069 w 3883443"/>
                  <a:gd name="connsiteY84" fmla="*/ 2771180 h 3196404"/>
                  <a:gd name="connsiteX85" fmla="*/ 3703608 w 3883443"/>
                  <a:gd name="connsiteY85" fmla="*/ 2771064 h 3196404"/>
                  <a:gd name="connsiteX86" fmla="*/ 3703147 w 3883443"/>
                  <a:gd name="connsiteY86" fmla="*/ 2770978 h 3196404"/>
                  <a:gd name="connsiteX87" fmla="*/ 3702801 w 3883443"/>
                  <a:gd name="connsiteY87" fmla="*/ 2770949 h 3196404"/>
                  <a:gd name="connsiteX88" fmla="*/ 3702773 w 3883443"/>
                  <a:gd name="connsiteY88" fmla="*/ 2770949 h 3196404"/>
                  <a:gd name="connsiteX89" fmla="*/ 3702657 w 3883443"/>
                  <a:gd name="connsiteY89" fmla="*/ 2770949 h 3196404"/>
                  <a:gd name="connsiteX90" fmla="*/ 3702110 w 3883443"/>
                  <a:gd name="connsiteY90" fmla="*/ 2770920 h 3196404"/>
                  <a:gd name="connsiteX91" fmla="*/ 3701418 w 3883443"/>
                  <a:gd name="connsiteY91" fmla="*/ 2770920 h 3196404"/>
                  <a:gd name="connsiteX92" fmla="*/ 3700410 w 3883443"/>
                  <a:gd name="connsiteY92" fmla="*/ 2770978 h 3196404"/>
                  <a:gd name="connsiteX93" fmla="*/ 3700179 w 3883443"/>
                  <a:gd name="connsiteY93" fmla="*/ 2771007 h 3196404"/>
                  <a:gd name="connsiteX94" fmla="*/ 3699689 w 3883443"/>
                  <a:gd name="connsiteY94" fmla="*/ 2771064 h 3196404"/>
                  <a:gd name="connsiteX95" fmla="*/ 3698479 w 3883443"/>
                  <a:gd name="connsiteY95" fmla="*/ 2771237 h 3196404"/>
                  <a:gd name="connsiteX96" fmla="*/ 3697672 w 3883443"/>
                  <a:gd name="connsiteY96" fmla="*/ 2771410 h 3196404"/>
                  <a:gd name="connsiteX97" fmla="*/ 3693148 w 3883443"/>
                  <a:gd name="connsiteY97" fmla="*/ 2772419 h 3196404"/>
                  <a:gd name="connsiteX98" fmla="*/ 3687731 w 3883443"/>
                  <a:gd name="connsiteY98" fmla="*/ 2773571 h 3196404"/>
                  <a:gd name="connsiteX99" fmla="*/ 3685714 w 3883443"/>
                  <a:gd name="connsiteY99" fmla="*/ 2773946 h 3196404"/>
                  <a:gd name="connsiteX100" fmla="*/ 3682660 w 3883443"/>
                  <a:gd name="connsiteY100" fmla="*/ 2774378 h 3196404"/>
                  <a:gd name="connsiteX101" fmla="*/ 3679692 w 3883443"/>
                  <a:gd name="connsiteY101" fmla="*/ 2774695 h 3196404"/>
                  <a:gd name="connsiteX102" fmla="*/ 3678164 w 3883443"/>
                  <a:gd name="connsiteY102" fmla="*/ 2774810 h 3196404"/>
                  <a:gd name="connsiteX103" fmla="*/ 3672747 w 3883443"/>
                  <a:gd name="connsiteY103" fmla="*/ 2774897 h 3196404"/>
                  <a:gd name="connsiteX104" fmla="*/ 3672718 w 3883443"/>
                  <a:gd name="connsiteY104" fmla="*/ 2774897 h 3196404"/>
                  <a:gd name="connsiteX105" fmla="*/ 3623589 w 3883443"/>
                  <a:gd name="connsiteY105" fmla="*/ 2724528 h 3196404"/>
                  <a:gd name="connsiteX106" fmla="*/ 3559705 w 3883443"/>
                  <a:gd name="connsiteY106" fmla="*/ 2658397 h 3196404"/>
                  <a:gd name="connsiteX107" fmla="*/ 3501528 w 3883443"/>
                  <a:gd name="connsiteY107" fmla="*/ 2611227 h 3196404"/>
                  <a:gd name="connsiteX108" fmla="*/ 3273917 w 3883443"/>
                  <a:gd name="connsiteY108" fmla="*/ 2318350 h 3196404"/>
                  <a:gd name="connsiteX109" fmla="*/ 3124885 w 3883443"/>
                  <a:gd name="connsiteY109" fmla="*/ 2144508 h 3196404"/>
                  <a:gd name="connsiteX110" fmla="*/ 3085899 w 3883443"/>
                  <a:gd name="connsiteY110" fmla="*/ 2107135 h 3196404"/>
                  <a:gd name="connsiteX111" fmla="*/ 3068898 w 3883443"/>
                  <a:gd name="connsiteY111" fmla="*/ 2090134 h 3196404"/>
                  <a:gd name="connsiteX112" fmla="*/ 3054807 w 3883443"/>
                  <a:gd name="connsiteY112" fmla="*/ 2076015 h 3196404"/>
                  <a:gd name="connsiteX113" fmla="*/ 3054432 w 3883443"/>
                  <a:gd name="connsiteY113" fmla="*/ 2075986 h 3196404"/>
                  <a:gd name="connsiteX114" fmla="*/ 3039189 w 3883443"/>
                  <a:gd name="connsiteY114" fmla="*/ 2075006 h 3196404"/>
                  <a:gd name="connsiteX115" fmla="*/ 3023831 w 3883443"/>
                  <a:gd name="connsiteY115" fmla="*/ 2074228 h 3196404"/>
                  <a:gd name="connsiteX116" fmla="*/ 3022102 w 3883443"/>
                  <a:gd name="connsiteY116" fmla="*/ 2074113 h 3196404"/>
                  <a:gd name="connsiteX117" fmla="*/ 3011411 w 3883443"/>
                  <a:gd name="connsiteY117" fmla="*/ 2073249 h 3196404"/>
                  <a:gd name="connsiteX118" fmla="*/ 3006801 w 3883443"/>
                  <a:gd name="connsiteY118" fmla="*/ 2072730 h 3196404"/>
                  <a:gd name="connsiteX119" fmla="*/ 2993776 w 3883443"/>
                  <a:gd name="connsiteY119" fmla="*/ 2070655 h 3196404"/>
                  <a:gd name="connsiteX120" fmla="*/ 2993604 w 3883443"/>
                  <a:gd name="connsiteY120" fmla="*/ 2070626 h 3196404"/>
                  <a:gd name="connsiteX121" fmla="*/ 2988129 w 3883443"/>
                  <a:gd name="connsiteY121" fmla="*/ 2069676 h 3196404"/>
                  <a:gd name="connsiteX122" fmla="*/ 2986803 w 3883443"/>
                  <a:gd name="connsiteY122" fmla="*/ 2069531 h 3196404"/>
                  <a:gd name="connsiteX123" fmla="*/ 2983778 w 3883443"/>
                  <a:gd name="connsiteY123" fmla="*/ 2069186 h 3196404"/>
                  <a:gd name="connsiteX124" fmla="*/ 2980954 w 3883443"/>
                  <a:gd name="connsiteY124" fmla="*/ 2068869 h 3196404"/>
                  <a:gd name="connsiteX125" fmla="*/ 2979340 w 3883443"/>
                  <a:gd name="connsiteY125" fmla="*/ 2068782 h 3196404"/>
                  <a:gd name="connsiteX126" fmla="*/ 2972021 w 3883443"/>
                  <a:gd name="connsiteY126" fmla="*/ 2068407 h 3196404"/>
                  <a:gd name="connsiteX127" fmla="*/ 2970263 w 3883443"/>
                  <a:gd name="connsiteY127" fmla="*/ 2068321 h 3196404"/>
                  <a:gd name="connsiteX128" fmla="*/ 2969629 w 3883443"/>
                  <a:gd name="connsiteY128" fmla="*/ 2068321 h 3196404"/>
                  <a:gd name="connsiteX129" fmla="*/ 2959688 w 3883443"/>
                  <a:gd name="connsiteY129" fmla="*/ 2068263 h 3196404"/>
                  <a:gd name="connsiteX130" fmla="*/ 2957095 w 3883443"/>
                  <a:gd name="connsiteY130" fmla="*/ 2068321 h 3196404"/>
                  <a:gd name="connsiteX131" fmla="*/ 2949833 w 3883443"/>
                  <a:gd name="connsiteY131" fmla="*/ 2068465 h 3196404"/>
                  <a:gd name="connsiteX132" fmla="*/ 2943638 w 3883443"/>
                  <a:gd name="connsiteY132" fmla="*/ 2068638 h 3196404"/>
                  <a:gd name="connsiteX133" fmla="*/ 2939892 w 3883443"/>
                  <a:gd name="connsiteY133" fmla="*/ 2068753 h 3196404"/>
                  <a:gd name="connsiteX134" fmla="*/ 2933582 w 3883443"/>
                  <a:gd name="connsiteY134" fmla="*/ 2068811 h 3196404"/>
                  <a:gd name="connsiteX135" fmla="*/ 2926983 w 3883443"/>
                  <a:gd name="connsiteY135" fmla="*/ 2068292 h 3196404"/>
                  <a:gd name="connsiteX136" fmla="*/ 2925773 w 3883443"/>
                  <a:gd name="connsiteY136" fmla="*/ 2068148 h 3196404"/>
                  <a:gd name="connsiteX137" fmla="*/ 2918627 w 3883443"/>
                  <a:gd name="connsiteY137" fmla="*/ 2066909 h 3196404"/>
                  <a:gd name="connsiteX138" fmla="*/ 2916984 w 3883443"/>
                  <a:gd name="connsiteY138" fmla="*/ 2066506 h 3196404"/>
                  <a:gd name="connsiteX139" fmla="*/ 2911365 w 3883443"/>
                  <a:gd name="connsiteY139" fmla="*/ 2064921 h 3196404"/>
                  <a:gd name="connsiteX140" fmla="*/ 2909435 w 3883443"/>
                  <a:gd name="connsiteY140" fmla="*/ 2064287 h 3196404"/>
                  <a:gd name="connsiteX141" fmla="*/ 2903182 w 3883443"/>
                  <a:gd name="connsiteY141" fmla="*/ 2061492 h 3196404"/>
                  <a:gd name="connsiteX142" fmla="*/ 2850565 w 3883443"/>
                  <a:gd name="connsiteY142" fmla="*/ 1995361 h 3196404"/>
                  <a:gd name="connsiteX143" fmla="*/ 2794520 w 3883443"/>
                  <a:gd name="connsiteY143" fmla="*/ 1927934 h 3196404"/>
                  <a:gd name="connsiteX144" fmla="*/ 2620073 w 3883443"/>
                  <a:gd name="connsiteY144" fmla="*/ 1751816 h 3196404"/>
                  <a:gd name="connsiteX145" fmla="*/ 2498473 w 3883443"/>
                  <a:gd name="connsiteY145" fmla="*/ 1637045 h 3196404"/>
                  <a:gd name="connsiteX146" fmla="*/ 2454127 w 3883443"/>
                  <a:gd name="connsiteY146" fmla="*/ 1591805 h 3196404"/>
                  <a:gd name="connsiteX147" fmla="*/ 2450871 w 3883443"/>
                  <a:gd name="connsiteY147" fmla="*/ 1588174 h 3196404"/>
                  <a:gd name="connsiteX148" fmla="*/ 2450899 w 3883443"/>
                  <a:gd name="connsiteY148" fmla="*/ 1573825 h 3196404"/>
                  <a:gd name="connsiteX149" fmla="*/ 2436809 w 3883443"/>
                  <a:gd name="connsiteY149" fmla="*/ 1552905 h 3196404"/>
                  <a:gd name="connsiteX150" fmla="*/ 2397591 w 3883443"/>
                  <a:gd name="connsiteY150" fmla="*/ 1515042 h 3196404"/>
                  <a:gd name="connsiteX151" fmla="*/ 2375375 w 3883443"/>
                  <a:gd name="connsiteY151" fmla="*/ 1492307 h 3196404"/>
                  <a:gd name="connsiteX152" fmla="*/ 2359152 w 3883443"/>
                  <a:gd name="connsiteY152" fmla="*/ 1473462 h 3196404"/>
                  <a:gd name="connsiteX153" fmla="*/ 2359066 w 3883443"/>
                  <a:gd name="connsiteY153" fmla="*/ 1499856 h 3196404"/>
                  <a:gd name="connsiteX154" fmla="*/ 2356299 w 3883443"/>
                  <a:gd name="connsiteY154" fmla="*/ 1501038 h 3196404"/>
                  <a:gd name="connsiteX155" fmla="*/ 2353936 w 3883443"/>
                  <a:gd name="connsiteY155" fmla="*/ 1501700 h 3196404"/>
                  <a:gd name="connsiteX156" fmla="*/ 2353792 w 3883443"/>
                  <a:gd name="connsiteY156" fmla="*/ 1501700 h 3196404"/>
                  <a:gd name="connsiteX157" fmla="*/ 2353994 w 3883443"/>
                  <a:gd name="connsiteY157" fmla="*/ 1426032 h 3196404"/>
                  <a:gd name="connsiteX158" fmla="*/ 2353879 w 3883443"/>
                  <a:gd name="connsiteY158" fmla="*/ 1427357 h 3196404"/>
                  <a:gd name="connsiteX159" fmla="*/ 2353274 w 3883443"/>
                  <a:gd name="connsiteY159" fmla="*/ 1428741 h 3196404"/>
                  <a:gd name="connsiteX160" fmla="*/ 2353216 w 3883443"/>
                  <a:gd name="connsiteY160" fmla="*/ 1428827 h 3196404"/>
                  <a:gd name="connsiteX161" fmla="*/ 2352092 w 3883443"/>
                  <a:gd name="connsiteY161" fmla="*/ 1429980 h 3196404"/>
                  <a:gd name="connsiteX162" fmla="*/ 2349096 w 3883443"/>
                  <a:gd name="connsiteY162" fmla="*/ 1432112 h 3196404"/>
                  <a:gd name="connsiteX163" fmla="*/ 2348375 w 3883443"/>
                  <a:gd name="connsiteY163" fmla="*/ 1432544 h 3196404"/>
                  <a:gd name="connsiteX164" fmla="*/ 2343477 w 3883443"/>
                  <a:gd name="connsiteY164" fmla="*/ 1435253 h 3196404"/>
                  <a:gd name="connsiteX165" fmla="*/ 2338549 w 3883443"/>
                  <a:gd name="connsiteY165" fmla="*/ 1437990 h 3196404"/>
                  <a:gd name="connsiteX166" fmla="*/ 2338146 w 3883443"/>
                  <a:gd name="connsiteY166" fmla="*/ 1438221 h 3196404"/>
                  <a:gd name="connsiteX167" fmla="*/ 2336820 w 3883443"/>
                  <a:gd name="connsiteY167" fmla="*/ 1439056 h 3196404"/>
                  <a:gd name="connsiteX168" fmla="*/ 2336849 w 3883443"/>
                  <a:gd name="connsiteY168" fmla="*/ 1426464 h 3196404"/>
                  <a:gd name="connsiteX169" fmla="*/ 2335149 w 3883443"/>
                  <a:gd name="connsiteY169" fmla="*/ 1425369 h 3196404"/>
                  <a:gd name="connsiteX170" fmla="*/ 2335034 w 3883443"/>
                  <a:gd name="connsiteY170" fmla="*/ 1425311 h 3196404"/>
                  <a:gd name="connsiteX171" fmla="*/ 2335063 w 3883443"/>
                  <a:gd name="connsiteY171" fmla="*/ 1418684 h 3196404"/>
                  <a:gd name="connsiteX172" fmla="*/ 2341546 w 3883443"/>
                  <a:gd name="connsiteY172" fmla="*/ 1417157 h 3196404"/>
                  <a:gd name="connsiteX173" fmla="*/ 2348029 w 3883443"/>
                  <a:gd name="connsiteY173" fmla="*/ 1415630 h 3196404"/>
                  <a:gd name="connsiteX174" fmla="*/ 2369756 w 3883443"/>
                  <a:gd name="connsiteY174" fmla="*/ 1410184 h 3196404"/>
                  <a:gd name="connsiteX175" fmla="*/ 2369785 w 3883443"/>
                  <a:gd name="connsiteY175" fmla="*/ 1410184 h 3196404"/>
                  <a:gd name="connsiteX176" fmla="*/ 2373848 w 3883443"/>
                  <a:gd name="connsiteY176" fmla="*/ 1409578 h 3196404"/>
                  <a:gd name="connsiteX177" fmla="*/ 2376585 w 3883443"/>
                  <a:gd name="connsiteY177" fmla="*/ 1409002 h 3196404"/>
                  <a:gd name="connsiteX178" fmla="*/ 2379294 w 3883443"/>
                  <a:gd name="connsiteY178" fmla="*/ 1408426 h 3196404"/>
                  <a:gd name="connsiteX179" fmla="*/ 2386526 w 3883443"/>
                  <a:gd name="connsiteY179" fmla="*/ 1406726 h 3196404"/>
                  <a:gd name="connsiteX180" fmla="*/ 2396352 w 3883443"/>
                  <a:gd name="connsiteY180" fmla="*/ 1404392 h 3196404"/>
                  <a:gd name="connsiteX181" fmla="*/ 2398341 w 3883443"/>
                  <a:gd name="connsiteY181" fmla="*/ 1403988 h 3196404"/>
                  <a:gd name="connsiteX182" fmla="*/ 2399465 w 3883443"/>
                  <a:gd name="connsiteY182" fmla="*/ 1403787 h 3196404"/>
                  <a:gd name="connsiteX183" fmla="*/ 2399407 w 3883443"/>
                  <a:gd name="connsiteY183" fmla="*/ 1422603 h 3196404"/>
                  <a:gd name="connsiteX184" fmla="*/ 2416148 w 3883443"/>
                  <a:gd name="connsiteY184" fmla="*/ 1489857 h 3196404"/>
                  <a:gd name="connsiteX185" fmla="*/ 2466287 w 3883443"/>
                  <a:gd name="connsiteY185" fmla="*/ 1587397 h 3196404"/>
                  <a:gd name="connsiteX186" fmla="*/ 2466633 w 3883443"/>
                  <a:gd name="connsiteY186" fmla="*/ 1467756 h 3196404"/>
                  <a:gd name="connsiteX187" fmla="*/ 2416494 w 3883443"/>
                  <a:gd name="connsiteY187" fmla="*/ 1370217 h 3196404"/>
                  <a:gd name="connsiteX188" fmla="*/ 2406323 w 3883443"/>
                  <a:gd name="connsiteY188" fmla="*/ 1340134 h 3196404"/>
                  <a:gd name="connsiteX189" fmla="*/ 2406495 w 3883443"/>
                  <a:gd name="connsiteY189" fmla="*/ 1282878 h 3196404"/>
                  <a:gd name="connsiteX190" fmla="*/ 2403441 w 3883443"/>
                  <a:gd name="connsiteY190" fmla="*/ 1283368 h 3196404"/>
                  <a:gd name="connsiteX191" fmla="*/ 2398686 w 3883443"/>
                  <a:gd name="connsiteY191" fmla="*/ 1284377 h 3196404"/>
                  <a:gd name="connsiteX192" fmla="*/ 2396698 w 3883443"/>
                  <a:gd name="connsiteY192" fmla="*/ 1284780 h 3196404"/>
                  <a:gd name="connsiteX193" fmla="*/ 2386786 w 3883443"/>
                  <a:gd name="connsiteY193" fmla="*/ 1287143 h 3196404"/>
                  <a:gd name="connsiteX194" fmla="*/ 2379669 w 3883443"/>
                  <a:gd name="connsiteY194" fmla="*/ 1288814 h 3196404"/>
                  <a:gd name="connsiteX195" fmla="*/ 2376902 w 3883443"/>
                  <a:gd name="connsiteY195" fmla="*/ 1289391 h 3196404"/>
                  <a:gd name="connsiteX196" fmla="*/ 2370102 w 3883443"/>
                  <a:gd name="connsiteY196" fmla="*/ 1290572 h 3196404"/>
                  <a:gd name="connsiteX197" fmla="*/ 2348346 w 3883443"/>
                  <a:gd name="connsiteY197" fmla="*/ 1296047 h 3196404"/>
                  <a:gd name="connsiteX198" fmla="*/ 2342007 w 3883443"/>
                  <a:gd name="connsiteY198" fmla="*/ 1297516 h 3196404"/>
                  <a:gd name="connsiteX199" fmla="*/ 2328233 w 3883443"/>
                  <a:gd name="connsiteY199" fmla="*/ 1300628 h 3196404"/>
                  <a:gd name="connsiteX200" fmla="*/ 2321750 w 3883443"/>
                  <a:gd name="connsiteY200" fmla="*/ 1302012 h 3196404"/>
                  <a:gd name="connsiteX201" fmla="*/ 2309417 w 3883443"/>
                  <a:gd name="connsiteY201" fmla="*/ 1304490 h 3196404"/>
                  <a:gd name="connsiteX202" fmla="*/ 2304086 w 3883443"/>
                  <a:gd name="connsiteY202" fmla="*/ 1305527 h 3196404"/>
                  <a:gd name="connsiteX203" fmla="*/ 2297574 w 3883443"/>
                  <a:gd name="connsiteY203" fmla="*/ 1306651 h 3196404"/>
                  <a:gd name="connsiteX204" fmla="*/ 2284463 w 3883443"/>
                  <a:gd name="connsiteY204" fmla="*/ 1308783 h 3196404"/>
                  <a:gd name="connsiteX205" fmla="*/ 2278210 w 3883443"/>
                  <a:gd name="connsiteY205" fmla="*/ 1309648 h 3196404"/>
                  <a:gd name="connsiteX206" fmla="*/ 2267462 w 3883443"/>
                  <a:gd name="connsiteY206" fmla="*/ 1310944 h 3196404"/>
                  <a:gd name="connsiteX207" fmla="*/ 2261440 w 3883443"/>
                  <a:gd name="connsiteY207" fmla="*/ 1311578 h 3196404"/>
                  <a:gd name="connsiteX208" fmla="*/ 2257348 w 3883443"/>
                  <a:gd name="connsiteY208" fmla="*/ 1311924 h 3196404"/>
                  <a:gd name="connsiteX209" fmla="*/ 2250029 w 3883443"/>
                  <a:gd name="connsiteY209" fmla="*/ 1312414 h 3196404"/>
                  <a:gd name="connsiteX210" fmla="*/ 2246543 w 3883443"/>
                  <a:gd name="connsiteY210" fmla="*/ 1312587 h 3196404"/>
                  <a:gd name="connsiteX211" fmla="*/ 2242307 w 3883443"/>
                  <a:gd name="connsiteY211" fmla="*/ 1312702 h 3196404"/>
                  <a:gd name="connsiteX212" fmla="*/ 2234700 w 3883443"/>
                  <a:gd name="connsiteY212" fmla="*/ 1312760 h 3196404"/>
                  <a:gd name="connsiteX213" fmla="*/ 2230982 w 3883443"/>
                  <a:gd name="connsiteY213" fmla="*/ 1312673 h 3196404"/>
                  <a:gd name="connsiteX214" fmla="*/ 2226257 w 3883443"/>
                  <a:gd name="connsiteY214" fmla="*/ 1312414 h 3196404"/>
                  <a:gd name="connsiteX215" fmla="*/ 2222856 w 3883443"/>
                  <a:gd name="connsiteY215" fmla="*/ 1312154 h 3196404"/>
                  <a:gd name="connsiteX216" fmla="*/ 2219600 w 3883443"/>
                  <a:gd name="connsiteY216" fmla="*/ 1311809 h 3196404"/>
                  <a:gd name="connsiteX217" fmla="*/ 2216517 w 3883443"/>
                  <a:gd name="connsiteY217" fmla="*/ 1311405 h 3196404"/>
                  <a:gd name="connsiteX218" fmla="*/ 2213895 w 3883443"/>
                  <a:gd name="connsiteY218" fmla="*/ 1310944 h 3196404"/>
                  <a:gd name="connsiteX219" fmla="*/ 2211446 w 3883443"/>
                  <a:gd name="connsiteY219" fmla="*/ 1310454 h 3196404"/>
                  <a:gd name="connsiteX220" fmla="*/ 2209025 w 3883443"/>
                  <a:gd name="connsiteY220" fmla="*/ 1309849 h 3196404"/>
                  <a:gd name="connsiteX221" fmla="*/ 2207325 w 3883443"/>
                  <a:gd name="connsiteY221" fmla="*/ 1309388 h 3196404"/>
                  <a:gd name="connsiteX222" fmla="*/ 2203608 w 3883443"/>
                  <a:gd name="connsiteY222" fmla="*/ 1308149 h 3196404"/>
                  <a:gd name="connsiteX223" fmla="*/ 2203522 w 3883443"/>
                  <a:gd name="connsiteY223" fmla="*/ 1308120 h 3196404"/>
                  <a:gd name="connsiteX224" fmla="*/ 2199833 w 3883443"/>
                  <a:gd name="connsiteY224" fmla="*/ 1306420 h 3196404"/>
                  <a:gd name="connsiteX225" fmla="*/ 2171738 w 3883443"/>
                  <a:gd name="connsiteY225" fmla="*/ 1278153 h 3196404"/>
                  <a:gd name="connsiteX226" fmla="*/ 2171767 w 3883443"/>
                  <a:gd name="connsiteY226" fmla="*/ 1265589 h 3196404"/>
                  <a:gd name="connsiteX227" fmla="*/ 2169491 w 3883443"/>
                  <a:gd name="connsiteY227" fmla="*/ 1235333 h 3196404"/>
                  <a:gd name="connsiteX228" fmla="*/ 2169520 w 3883443"/>
                  <a:gd name="connsiteY228" fmla="*/ 1229253 h 3196404"/>
                  <a:gd name="connsiteX229" fmla="*/ 2162201 w 3883443"/>
                  <a:gd name="connsiteY229" fmla="*/ 1228072 h 3196404"/>
                  <a:gd name="connsiteX230" fmla="*/ 2160068 w 3883443"/>
                  <a:gd name="connsiteY230" fmla="*/ 1227755 h 3196404"/>
                  <a:gd name="connsiteX231" fmla="*/ 2156178 w 3883443"/>
                  <a:gd name="connsiteY231" fmla="*/ 1227179 h 3196404"/>
                  <a:gd name="connsiteX232" fmla="*/ 2155631 w 3883443"/>
                  <a:gd name="connsiteY232" fmla="*/ 1227092 h 3196404"/>
                  <a:gd name="connsiteX233" fmla="*/ 2154305 w 3883443"/>
                  <a:gd name="connsiteY233" fmla="*/ 1226919 h 3196404"/>
                  <a:gd name="connsiteX234" fmla="*/ 2151510 w 3883443"/>
                  <a:gd name="connsiteY234" fmla="*/ 1226545 h 3196404"/>
                  <a:gd name="connsiteX235" fmla="*/ 2149925 w 3883443"/>
                  <a:gd name="connsiteY235" fmla="*/ 1226372 h 3196404"/>
                  <a:gd name="connsiteX236" fmla="*/ 2147937 w 3883443"/>
                  <a:gd name="connsiteY236" fmla="*/ 1226170 h 3196404"/>
                  <a:gd name="connsiteX237" fmla="*/ 2147332 w 3883443"/>
                  <a:gd name="connsiteY237" fmla="*/ 1226113 h 3196404"/>
                  <a:gd name="connsiteX238" fmla="*/ 2146640 w 3883443"/>
                  <a:gd name="connsiteY238" fmla="*/ 1226084 h 3196404"/>
                  <a:gd name="connsiteX239" fmla="*/ 2145661 w 3883443"/>
                  <a:gd name="connsiteY239" fmla="*/ 1226026 h 3196404"/>
                  <a:gd name="connsiteX240" fmla="*/ 2145257 w 3883443"/>
                  <a:gd name="connsiteY240" fmla="*/ 1225997 h 3196404"/>
                  <a:gd name="connsiteX241" fmla="*/ 2144393 w 3883443"/>
                  <a:gd name="connsiteY241" fmla="*/ 1225997 h 3196404"/>
                  <a:gd name="connsiteX242" fmla="*/ 2144278 w 3883443"/>
                  <a:gd name="connsiteY242" fmla="*/ 1225997 h 3196404"/>
                  <a:gd name="connsiteX243" fmla="*/ 2144191 w 3883443"/>
                  <a:gd name="connsiteY243" fmla="*/ 1225997 h 3196404"/>
                  <a:gd name="connsiteX244" fmla="*/ 2143874 w 3883443"/>
                  <a:gd name="connsiteY244" fmla="*/ 1226026 h 3196404"/>
                  <a:gd name="connsiteX245" fmla="*/ 2143442 w 3883443"/>
                  <a:gd name="connsiteY245" fmla="*/ 1226084 h 3196404"/>
                  <a:gd name="connsiteX246" fmla="*/ 2143269 w 3883443"/>
                  <a:gd name="connsiteY246" fmla="*/ 1226141 h 3196404"/>
                  <a:gd name="connsiteX247" fmla="*/ 2143212 w 3883443"/>
                  <a:gd name="connsiteY247" fmla="*/ 1226170 h 3196404"/>
                  <a:gd name="connsiteX248" fmla="*/ 2143125 w 3883443"/>
                  <a:gd name="connsiteY248" fmla="*/ 1226199 h 3196404"/>
                  <a:gd name="connsiteX249" fmla="*/ 2143067 w 3883443"/>
                  <a:gd name="connsiteY249" fmla="*/ 1226228 h 3196404"/>
                  <a:gd name="connsiteX250" fmla="*/ 2143010 w 3883443"/>
                  <a:gd name="connsiteY250" fmla="*/ 1226257 h 3196404"/>
                  <a:gd name="connsiteX251" fmla="*/ 2142981 w 3883443"/>
                  <a:gd name="connsiteY251" fmla="*/ 1226285 h 3196404"/>
                  <a:gd name="connsiteX252" fmla="*/ 2142952 w 3883443"/>
                  <a:gd name="connsiteY252" fmla="*/ 1226314 h 3196404"/>
                  <a:gd name="connsiteX253" fmla="*/ 2142923 w 3883443"/>
                  <a:gd name="connsiteY253" fmla="*/ 1226343 h 3196404"/>
                  <a:gd name="connsiteX254" fmla="*/ 2142895 w 3883443"/>
                  <a:gd name="connsiteY254" fmla="*/ 1226372 h 3196404"/>
                  <a:gd name="connsiteX255" fmla="*/ 2142895 w 3883443"/>
                  <a:gd name="connsiteY255" fmla="*/ 1226401 h 3196404"/>
                  <a:gd name="connsiteX256" fmla="*/ 2142866 w 3883443"/>
                  <a:gd name="connsiteY256" fmla="*/ 1235132 h 3196404"/>
                  <a:gd name="connsiteX257" fmla="*/ 2139494 w 3883443"/>
                  <a:gd name="connsiteY257" fmla="*/ 1235564 h 3196404"/>
                  <a:gd name="connsiteX258" fmla="*/ 2139264 w 3883443"/>
                  <a:gd name="connsiteY258" fmla="*/ 1235564 h 3196404"/>
                  <a:gd name="connsiteX259" fmla="*/ 2133847 w 3883443"/>
                  <a:gd name="connsiteY259" fmla="*/ 1235074 h 3196404"/>
                  <a:gd name="connsiteX260" fmla="*/ 2133731 w 3883443"/>
                  <a:gd name="connsiteY260" fmla="*/ 1235045 h 3196404"/>
                  <a:gd name="connsiteX261" fmla="*/ 2129150 w 3883443"/>
                  <a:gd name="connsiteY261" fmla="*/ 1233662 h 3196404"/>
                  <a:gd name="connsiteX262" fmla="*/ 2126700 w 3883443"/>
                  <a:gd name="connsiteY262" fmla="*/ 1232452 h 3196404"/>
                  <a:gd name="connsiteX263" fmla="*/ 2125173 w 3883443"/>
                  <a:gd name="connsiteY263" fmla="*/ 1231703 h 3196404"/>
                  <a:gd name="connsiteX264" fmla="*/ 2123041 w 3883443"/>
                  <a:gd name="connsiteY264" fmla="*/ 1230291 h 3196404"/>
                  <a:gd name="connsiteX265" fmla="*/ 2122061 w 3883443"/>
                  <a:gd name="connsiteY265" fmla="*/ 1229628 h 3196404"/>
                  <a:gd name="connsiteX266" fmla="*/ 2119900 w 3883443"/>
                  <a:gd name="connsiteY266" fmla="*/ 1227928 h 3196404"/>
                  <a:gd name="connsiteX267" fmla="*/ 2118258 w 3883443"/>
                  <a:gd name="connsiteY267" fmla="*/ 1226689 h 3196404"/>
                  <a:gd name="connsiteX268" fmla="*/ 2084688 w 3883443"/>
                  <a:gd name="connsiteY268" fmla="*/ 1201274 h 3196404"/>
                  <a:gd name="connsiteX269" fmla="*/ 2083276 w 3883443"/>
                  <a:gd name="connsiteY269" fmla="*/ 1201994 h 3196404"/>
                  <a:gd name="connsiteX270" fmla="*/ 2083190 w 3883443"/>
                  <a:gd name="connsiteY270" fmla="*/ 1202023 h 3196404"/>
                  <a:gd name="connsiteX271" fmla="*/ 2083046 w 3883443"/>
                  <a:gd name="connsiteY271" fmla="*/ 1202225 h 3196404"/>
                  <a:gd name="connsiteX272" fmla="*/ 2082959 w 3883443"/>
                  <a:gd name="connsiteY272" fmla="*/ 1202455 h 3196404"/>
                  <a:gd name="connsiteX273" fmla="*/ 2082901 w 3883443"/>
                  <a:gd name="connsiteY273" fmla="*/ 1202715 h 3196404"/>
                  <a:gd name="connsiteX274" fmla="*/ 2082873 w 3883443"/>
                  <a:gd name="connsiteY274" fmla="*/ 1203089 h 3196404"/>
                  <a:gd name="connsiteX275" fmla="*/ 2082728 w 3883443"/>
                  <a:gd name="connsiteY275" fmla="*/ 1257838 h 3196404"/>
                  <a:gd name="connsiteX276" fmla="*/ 2075237 w 3883443"/>
                  <a:gd name="connsiteY276" fmla="*/ 1250490 h 3196404"/>
                  <a:gd name="connsiteX277" fmla="*/ 1994871 w 3883443"/>
                  <a:gd name="connsiteY277" fmla="*/ 1177242 h 3196404"/>
                  <a:gd name="connsiteX278" fmla="*/ 1889465 w 3883443"/>
                  <a:gd name="connsiteY278" fmla="*/ 1085754 h 3196404"/>
                  <a:gd name="connsiteX279" fmla="*/ 1818090 w 3883443"/>
                  <a:gd name="connsiteY279" fmla="*/ 1032677 h 3196404"/>
                  <a:gd name="connsiteX280" fmla="*/ 1813307 w 3883443"/>
                  <a:gd name="connsiteY280" fmla="*/ 1030054 h 3196404"/>
                  <a:gd name="connsiteX281" fmla="*/ 1811549 w 3883443"/>
                  <a:gd name="connsiteY281" fmla="*/ 1029132 h 3196404"/>
                  <a:gd name="connsiteX282" fmla="*/ 1807515 w 3883443"/>
                  <a:gd name="connsiteY282" fmla="*/ 1027086 h 3196404"/>
                  <a:gd name="connsiteX283" fmla="*/ 1805383 w 3883443"/>
                  <a:gd name="connsiteY283" fmla="*/ 1026020 h 3196404"/>
                  <a:gd name="connsiteX284" fmla="*/ 1801089 w 3883443"/>
                  <a:gd name="connsiteY284" fmla="*/ 1023917 h 3196404"/>
                  <a:gd name="connsiteX285" fmla="*/ 1798928 w 3883443"/>
                  <a:gd name="connsiteY285" fmla="*/ 1022879 h 3196404"/>
                  <a:gd name="connsiteX286" fmla="*/ 1793684 w 3883443"/>
                  <a:gd name="connsiteY286" fmla="*/ 1020430 h 3196404"/>
                  <a:gd name="connsiteX287" fmla="*/ 1792531 w 3883443"/>
                  <a:gd name="connsiteY287" fmla="*/ 1019883 h 3196404"/>
                  <a:gd name="connsiteX288" fmla="*/ 1786451 w 3883443"/>
                  <a:gd name="connsiteY288" fmla="*/ 1017145 h 3196404"/>
                  <a:gd name="connsiteX289" fmla="*/ 1784924 w 3883443"/>
                  <a:gd name="connsiteY289" fmla="*/ 1016482 h 3196404"/>
                  <a:gd name="connsiteX290" fmla="*/ 1781063 w 3883443"/>
                  <a:gd name="connsiteY290" fmla="*/ 1014840 h 3196404"/>
                  <a:gd name="connsiteX291" fmla="*/ 1779478 w 3883443"/>
                  <a:gd name="connsiteY291" fmla="*/ 1014177 h 3196404"/>
                  <a:gd name="connsiteX292" fmla="*/ 1777951 w 3883443"/>
                  <a:gd name="connsiteY292" fmla="*/ 1013543 h 3196404"/>
                  <a:gd name="connsiteX293" fmla="*/ 1777144 w 3883443"/>
                  <a:gd name="connsiteY293" fmla="*/ 1013255 h 3196404"/>
                  <a:gd name="connsiteX294" fmla="*/ 1775069 w 3883443"/>
                  <a:gd name="connsiteY294" fmla="*/ 1012506 h 3196404"/>
                  <a:gd name="connsiteX295" fmla="*/ 1774119 w 3883443"/>
                  <a:gd name="connsiteY295" fmla="*/ 1012160 h 3196404"/>
                  <a:gd name="connsiteX296" fmla="*/ 1773658 w 3883443"/>
                  <a:gd name="connsiteY296" fmla="*/ 1012045 h 3196404"/>
                  <a:gd name="connsiteX297" fmla="*/ 1773340 w 3883443"/>
                  <a:gd name="connsiteY297" fmla="*/ 1011987 h 3196404"/>
                  <a:gd name="connsiteX298" fmla="*/ 1773312 w 3883443"/>
                  <a:gd name="connsiteY298" fmla="*/ 1011987 h 3196404"/>
                  <a:gd name="connsiteX299" fmla="*/ 1771554 w 3883443"/>
                  <a:gd name="connsiteY299" fmla="*/ 1011642 h 3196404"/>
                  <a:gd name="connsiteX300" fmla="*/ 1769479 w 3883443"/>
                  <a:gd name="connsiteY300" fmla="*/ 1011123 h 3196404"/>
                  <a:gd name="connsiteX301" fmla="*/ 1768039 w 3883443"/>
                  <a:gd name="connsiteY301" fmla="*/ 1010748 h 3196404"/>
                  <a:gd name="connsiteX302" fmla="*/ 1764984 w 3883443"/>
                  <a:gd name="connsiteY302" fmla="*/ 1009913 h 3196404"/>
                  <a:gd name="connsiteX303" fmla="*/ 1763371 w 3883443"/>
                  <a:gd name="connsiteY303" fmla="*/ 1009452 h 3196404"/>
                  <a:gd name="connsiteX304" fmla="*/ 1757262 w 3883443"/>
                  <a:gd name="connsiteY304" fmla="*/ 1007665 h 3196404"/>
                  <a:gd name="connsiteX305" fmla="*/ 1755590 w 3883443"/>
                  <a:gd name="connsiteY305" fmla="*/ 1007175 h 3196404"/>
                  <a:gd name="connsiteX306" fmla="*/ 1750202 w 3883443"/>
                  <a:gd name="connsiteY306" fmla="*/ 1005562 h 3196404"/>
                  <a:gd name="connsiteX307" fmla="*/ 1743776 w 3883443"/>
                  <a:gd name="connsiteY307" fmla="*/ 1003660 h 3196404"/>
                  <a:gd name="connsiteX308" fmla="*/ 1741529 w 3883443"/>
                  <a:gd name="connsiteY308" fmla="*/ 1002997 h 3196404"/>
                  <a:gd name="connsiteX309" fmla="*/ 1735967 w 3883443"/>
                  <a:gd name="connsiteY309" fmla="*/ 1001355 h 3196404"/>
                  <a:gd name="connsiteX310" fmla="*/ 1734613 w 3883443"/>
                  <a:gd name="connsiteY310" fmla="*/ 1000951 h 3196404"/>
                  <a:gd name="connsiteX311" fmla="*/ 1733979 w 3883443"/>
                  <a:gd name="connsiteY311" fmla="*/ 1000778 h 3196404"/>
                  <a:gd name="connsiteX312" fmla="*/ 1728302 w 3883443"/>
                  <a:gd name="connsiteY312" fmla="*/ 998617 h 3196404"/>
                  <a:gd name="connsiteX313" fmla="*/ 1725479 w 3883443"/>
                  <a:gd name="connsiteY313" fmla="*/ 997378 h 3196404"/>
                  <a:gd name="connsiteX314" fmla="*/ 1720350 w 3883443"/>
                  <a:gd name="connsiteY314" fmla="*/ 994900 h 3196404"/>
                  <a:gd name="connsiteX315" fmla="*/ 1717180 w 3883443"/>
                  <a:gd name="connsiteY315" fmla="*/ 993315 h 3196404"/>
                  <a:gd name="connsiteX316" fmla="*/ 1710956 w 3883443"/>
                  <a:gd name="connsiteY316" fmla="*/ 990001 h 3196404"/>
                  <a:gd name="connsiteX317" fmla="*/ 1708161 w 3883443"/>
                  <a:gd name="connsiteY317" fmla="*/ 988474 h 3196404"/>
                  <a:gd name="connsiteX318" fmla="*/ 1699026 w 3883443"/>
                  <a:gd name="connsiteY318" fmla="*/ 983316 h 3196404"/>
                  <a:gd name="connsiteX319" fmla="*/ 1674332 w 3883443"/>
                  <a:gd name="connsiteY319" fmla="*/ 968477 h 3196404"/>
                  <a:gd name="connsiteX320" fmla="*/ 1656351 w 3883443"/>
                  <a:gd name="connsiteY320" fmla="*/ 961619 h 3196404"/>
                  <a:gd name="connsiteX321" fmla="*/ 1652144 w 3883443"/>
                  <a:gd name="connsiteY321" fmla="*/ 960005 h 3196404"/>
                  <a:gd name="connsiteX322" fmla="*/ 1640099 w 3883443"/>
                  <a:gd name="connsiteY322" fmla="*/ 955394 h 3196404"/>
                  <a:gd name="connsiteX323" fmla="*/ 1636699 w 3883443"/>
                  <a:gd name="connsiteY323" fmla="*/ 954069 h 3196404"/>
                  <a:gd name="connsiteX324" fmla="*/ 1623732 w 3883443"/>
                  <a:gd name="connsiteY324" fmla="*/ 949055 h 3196404"/>
                  <a:gd name="connsiteX325" fmla="*/ 1622061 w 3883443"/>
                  <a:gd name="connsiteY325" fmla="*/ 948421 h 3196404"/>
                  <a:gd name="connsiteX326" fmla="*/ 1612581 w 3883443"/>
                  <a:gd name="connsiteY326" fmla="*/ 944704 h 3196404"/>
                  <a:gd name="connsiteX327" fmla="*/ 1610045 w 3883443"/>
                  <a:gd name="connsiteY327" fmla="*/ 943695 h 3196404"/>
                  <a:gd name="connsiteX328" fmla="*/ 1602957 w 3883443"/>
                  <a:gd name="connsiteY328" fmla="*/ 940900 h 3196404"/>
                  <a:gd name="connsiteX329" fmla="*/ 1601343 w 3883443"/>
                  <a:gd name="connsiteY329" fmla="*/ 940266 h 3196404"/>
                  <a:gd name="connsiteX330" fmla="*/ 1594168 w 3883443"/>
                  <a:gd name="connsiteY330" fmla="*/ 937385 h 3196404"/>
                  <a:gd name="connsiteX331" fmla="*/ 1592843 w 3883443"/>
                  <a:gd name="connsiteY331" fmla="*/ 936837 h 3196404"/>
                  <a:gd name="connsiteX332" fmla="*/ 1588174 w 3883443"/>
                  <a:gd name="connsiteY332" fmla="*/ 934936 h 3196404"/>
                  <a:gd name="connsiteX333" fmla="*/ 1586590 w 3883443"/>
                  <a:gd name="connsiteY333" fmla="*/ 934273 h 3196404"/>
                  <a:gd name="connsiteX334" fmla="*/ 1583103 w 3883443"/>
                  <a:gd name="connsiteY334" fmla="*/ 932832 h 3196404"/>
                  <a:gd name="connsiteX335" fmla="*/ 1581864 w 3883443"/>
                  <a:gd name="connsiteY335" fmla="*/ 932313 h 3196404"/>
                  <a:gd name="connsiteX336" fmla="*/ 1574862 w 3883443"/>
                  <a:gd name="connsiteY336" fmla="*/ 929317 h 3196404"/>
                  <a:gd name="connsiteX337" fmla="*/ 1574228 w 3883443"/>
                  <a:gd name="connsiteY337" fmla="*/ 929029 h 3196404"/>
                  <a:gd name="connsiteX338" fmla="*/ 1572297 w 3883443"/>
                  <a:gd name="connsiteY338" fmla="*/ 928164 h 3196404"/>
                  <a:gd name="connsiteX339" fmla="*/ 1571375 w 3883443"/>
                  <a:gd name="connsiteY339" fmla="*/ 927761 h 3196404"/>
                  <a:gd name="connsiteX340" fmla="*/ 1569473 w 3883443"/>
                  <a:gd name="connsiteY340" fmla="*/ 926925 h 3196404"/>
                  <a:gd name="connsiteX341" fmla="*/ 1566333 w 3883443"/>
                  <a:gd name="connsiteY341" fmla="*/ 921537 h 3196404"/>
                  <a:gd name="connsiteX342" fmla="*/ 1565641 w 3883443"/>
                  <a:gd name="connsiteY342" fmla="*/ 920614 h 3196404"/>
                  <a:gd name="connsiteX343" fmla="*/ 1562068 w 3883443"/>
                  <a:gd name="connsiteY343" fmla="*/ 917445 h 3196404"/>
                  <a:gd name="connsiteX344" fmla="*/ 1561405 w 3883443"/>
                  <a:gd name="connsiteY344" fmla="*/ 917099 h 3196404"/>
                  <a:gd name="connsiteX345" fmla="*/ 1559734 w 3883443"/>
                  <a:gd name="connsiteY345" fmla="*/ 916206 h 3196404"/>
                  <a:gd name="connsiteX346" fmla="*/ 1558293 w 3883443"/>
                  <a:gd name="connsiteY346" fmla="*/ 915716 h 3196404"/>
                  <a:gd name="connsiteX347" fmla="*/ 1557458 w 3883443"/>
                  <a:gd name="connsiteY347" fmla="*/ 915514 h 3196404"/>
                  <a:gd name="connsiteX348" fmla="*/ 1557371 w 3883443"/>
                  <a:gd name="connsiteY348" fmla="*/ 915485 h 3196404"/>
                  <a:gd name="connsiteX349" fmla="*/ 1557227 w 3883443"/>
                  <a:gd name="connsiteY349" fmla="*/ 915457 h 3196404"/>
                  <a:gd name="connsiteX350" fmla="*/ 1556190 w 3883443"/>
                  <a:gd name="connsiteY350" fmla="*/ 915284 h 3196404"/>
                  <a:gd name="connsiteX351" fmla="*/ 1555210 w 3883443"/>
                  <a:gd name="connsiteY351" fmla="*/ 915169 h 3196404"/>
                  <a:gd name="connsiteX352" fmla="*/ 1554144 w 3883443"/>
                  <a:gd name="connsiteY352" fmla="*/ 915111 h 3196404"/>
                  <a:gd name="connsiteX353" fmla="*/ 1553020 w 3883443"/>
                  <a:gd name="connsiteY353" fmla="*/ 915111 h 3196404"/>
                  <a:gd name="connsiteX354" fmla="*/ 1552905 w 3883443"/>
                  <a:gd name="connsiteY354" fmla="*/ 915111 h 3196404"/>
                  <a:gd name="connsiteX355" fmla="*/ 1552818 w 3883443"/>
                  <a:gd name="connsiteY355" fmla="*/ 915111 h 3196404"/>
                  <a:gd name="connsiteX356" fmla="*/ 1551579 w 3883443"/>
                  <a:gd name="connsiteY356" fmla="*/ 915197 h 3196404"/>
                  <a:gd name="connsiteX357" fmla="*/ 1549649 w 3883443"/>
                  <a:gd name="connsiteY357" fmla="*/ 915485 h 3196404"/>
                  <a:gd name="connsiteX358" fmla="*/ 1549015 w 3883443"/>
                  <a:gd name="connsiteY358" fmla="*/ 915658 h 3196404"/>
                  <a:gd name="connsiteX359" fmla="*/ 1546565 w 3883443"/>
                  <a:gd name="connsiteY359" fmla="*/ 916292 h 3196404"/>
                  <a:gd name="connsiteX360" fmla="*/ 1545384 w 3883443"/>
                  <a:gd name="connsiteY360" fmla="*/ 916609 h 3196404"/>
                  <a:gd name="connsiteX361" fmla="*/ 1544923 w 3883443"/>
                  <a:gd name="connsiteY361" fmla="*/ 916782 h 3196404"/>
                  <a:gd name="connsiteX362" fmla="*/ 1542733 w 3883443"/>
                  <a:gd name="connsiteY362" fmla="*/ 917589 h 3196404"/>
                  <a:gd name="connsiteX363" fmla="*/ 1540860 w 3883443"/>
                  <a:gd name="connsiteY363" fmla="*/ 918309 h 3196404"/>
                  <a:gd name="connsiteX364" fmla="*/ 1539275 w 3883443"/>
                  <a:gd name="connsiteY364" fmla="*/ 918914 h 3196404"/>
                  <a:gd name="connsiteX365" fmla="*/ 1535184 w 3883443"/>
                  <a:gd name="connsiteY365" fmla="*/ 918309 h 3196404"/>
                  <a:gd name="connsiteX366" fmla="*/ 1529939 w 3883443"/>
                  <a:gd name="connsiteY366" fmla="*/ 917445 h 3196404"/>
                  <a:gd name="connsiteX367" fmla="*/ 1527202 w 3883443"/>
                  <a:gd name="connsiteY367" fmla="*/ 916955 h 3196404"/>
                  <a:gd name="connsiteX368" fmla="*/ 1520430 w 3883443"/>
                  <a:gd name="connsiteY368" fmla="*/ 915630 h 3196404"/>
                  <a:gd name="connsiteX369" fmla="*/ 1518384 w 3883443"/>
                  <a:gd name="connsiteY369" fmla="*/ 915226 h 3196404"/>
                  <a:gd name="connsiteX370" fmla="*/ 1509970 w 3883443"/>
                  <a:gd name="connsiteY370" fmla="*/ 913411 h 3196404"/>
                  <a:gd name="connsiteX371" fmla="*/ 1507838 w 3883443"/>
                  <a:gd name="connsiteY371" fmla="*/ 912921 h 3196404"/>
                  <a:gd name="connsiteX372" fmla="*/ 1501816 w 3883443"/>
                  <a:gd name="connsiteY372" fmla="*/ 911538 h 3196404"/>
                  <a:gd name="connsiteX373" fmla="*/ 1499049 w 3883443"/>
                  <a:gd name="connsiteY373" fmla="*/ 910875 h 3196404"/>
                  <a:gd name="connsiteX374" fmla="*/ 1494727 w 3883443"/>
                  <a:gd name="connsiteY374" fmla="*/ 909809 h 3196404"/>
                  <a:gd name="connsiteX375" fmla="*/ 1492335 w 3883443"/>
                  <a:gd name="connsiteY375" fmla="*/ 909204 h 3196404"/>
                  <a:gd name="connsiteX376" fmla="*/ 1489195 w 3883443"/>
                  <a:gd name="connsiteY376" fmla="*/ 908368 h 3196404"/>
                  <a:gd name="connsiteX377" fmla="*/ 1486371 w 3883443"/>
                  <a:gd name="connsiteY377" fmla="*/ 907561 h 3196404"/>
                  <a:gd name="connsiteX378" fmla="*/ 1484555 w 3883443"/>
                  <a:gd name="connsiteY378" fmla="*/ 907014 h 3196404"/>
                  <a:gd name="connsiteX379" fmla="*/ 1483921 w 3883443"/>
                  <a:gd name="connsiteY379" fmla="*/ 906841 h 3196404"/>
                  <a:gd name="connsiteX380" fmla="*/ 1478274 w 3883443"/>
                  <a:gd name="connsiteY380" fmla="*/ 905400 h 3196404"/>
                  <a:gd name="connsiteX381" fmla="*/ 1477265 w 3883443"/>
                  <a:gd name="connsiteY381" fmla="*/ 905170 h 3196404"/>
                  <a:gd name="connsiteX382" fmla="*/ 1471128 w 3883443"/>
                  <a:gd name="connsiteY382" fmla="*/ 903815 h 3196404"/>
                  <a:gd name="connsiteX383" fmla="*/ 1470205 w 3883443"/>
                  <a:gd name="connsiteY383" fmla="*/ 903614 h 3196404"/>
                  <a:gd name="connsiteX384" fmla="*/ 1469600 w 3883443"/>
                  <a:gd name="connsiteY384" fmla="*/ 903498 h 3196404"/>
                  <a:gd name="connsiteX385" fmla="*/ 1463578 w 3883443"/>
                  <a:gd name="connsiteY385" fmla="*/ 902317 h 3196404"/>
                  <a:gd name="connsiteX386" fmla="*/ 1463405 w 3883443"/>
                  <a:gd name="connsiteY386" fmla="*/ 902288 h 3196404"/>
                  <a:gd name="connsiteX387" fmla="*/ 1458276 w 3883443"/>
                  <a:gd name="connsiteY387" fmla="*/ 901453 h 3196404"/>
                  <a:gd name="connsiteX388" fmla="*/ 1457642 w 3883443"/>
                  <a:gd name="connsiteY388" fmla="*/ 901337 h 3196404"/>
                  <a:gd name="connsiteX389" fmla="*/ 1456489 w 3883443"/>
                  <a:gd name="connsiteY389" fmla="*/ 901193 h 3196404"/>
                  <a:gd name="connsiteX390" fmla="*/ 1454674 w 3883443"/>
                  <a:gd name="connsiteY390" fmla="*/ 900991 h 3196404"/>
                  <a:gd name="connsiteX391" fmla="*/ 1454069 w 3883443"/>
                  <a:gd name="connsiteY391" fmla="*/ 900905 h 3196404"/>
                  <a:gd name="connsiteX392" fmla="*/ 1452715 w 3883443"/>
                  <a:gd name="connsiteY392" fmla="*/ 900818 h 3196404"/>
                  <a:gd name="connsiteX393" fmla="*/ 1452311 w 3883443"/>
                  <a:gd name="connsiteY393" fmla="*/ 900818 h 3196404"/>
                  <a:gd name="connsiteX394" fmla="*/ 1442687 w 3883443"/>
                  <a:gd name="connsiteY394" fmla="*/ 900156 h 3196404"/>
                  <a:gd name="connsiteX395" fmla="*/ 1421479 w 3883443"/>
                  <a:gd name="connsiteY395" fmla="*/ 897793 h 3196404"/>
                  <a:gd name="connsiteX396" fmla="*/ 1419664 w 3883443"/>
                  <a:gd name="connsiteY396" fmla="*/ 897534 h 3196404"/>
                  <a:gd name="connsiteX397" fmla="*/ 1403297 w 3883443"/>
                  <a:gd name="connsiteY397" fmla="*/ 894710 h 3196404"/>
                  <a:gd name="connsiteX398" fmla="*/ 1401222 w 3883443"/>
                  <a:gd name="connsiteY398" fmla="*/ 894278 h 3196404"/>
                  <a:gd name="connsiteX399" fmla="*/ 1390359 w 3883443"/>
                  <a:gd name="connsiteY399" fmla="*/ 891655 h 3196404"/>
                  <a:gd name="connsiteX400" fmla="*/ 1389350 w 3883443"/>
                  <a:gd name="connsiteY400" fmla="*/ 891396 h 3196404"/>
                  <a:gd name="connsiteX401" fmla="*/ 1382406 w 3883443"/>
                  <a:gd name="connsiteY401" fmla="*/ 889177 h 3196404"/>
                  <a:gd name="connsiteX402" fmla="*/ 1370707 w 3883443"/>
                  <a:gd name="connsiteY402" fmla="*/ 884653 h 3196404"/>
                  <a:gd name="connsiteX403" fmla="*/ 1368891 w 3883443"/>
                  <a:gd name="connsiteY403" fmla="*/ 883933 h 3196404"/>
                  <a:gd name="connsiteX404" fmla="*/ 1350940 w 3883443"/>
                  <a:gd name="connsiteY404" fmla="*/ 876729 h 3196404"/>
                  <a:gd name="connsiteX405" fmla="*/ 1350824 w 3883443"/>
                  <a:gd name="connsiteY405" fmla="*/ 876671 h 3196404"/>
                  <a:gd name="connsiteX406" fmla="*/ 1333910 w 3883443"/>
                  <a:gd name="connsiteY406" fmla="*/ 869612 h 3196404"/>
                  <a:gd name="connsiteX407" fmla="*/ 1332700 w 3883443"/>
                  <a:gd name="connsiteY407" fmla="*/ 869093 h 3196404"/>
                  <a:gd name="connsiteX408" fmla="*/ 1317889 w 3883443"/>
                  <a:gd name="connsiteY408" fmla="*/ 862696 h 3196404"/>
                  <a:gd name="connsiteX409" fmla="*/ 1316246 w 3883443"/>
                  <a:gd name="connsiteY409" fmla="*/ 861976 h 3196404"/>
                  <a:gd name="connsiteX410" fmla="*/ 1303568 w 3883443"/>
                  <a:gd name="connsiteY410" fmla="*/ 856328 h 3196404"/>
                  <a:gd name="connsiteX411" fmla="*/ 1301695 w 3883443"/>
                  <a:gd name="connsiteY411" fmla="*/ 855492 h 3196404"/>
                  <a:gd name="connsiteX412" fmla="*/ 1291177 w 3883443"/>
                  <a:gd name="connsiteY412" fmla="*/ 850680 h 3196404"/>
                  <a:gd name="connsiteX413" fmla="*/ 1289621 w 3883443"/>
                  <a:gd name="connsiteY413" fmla="*/ 849960 h 3196404"/>
                  <a:gd name="connsiteX414" fmla="*/ 1281178 w 3883443"/>
                  <a:gd name="connsiteY414" fmla="*/ 846012 h 3196404"/>
                  <a:gd name="connsiteX415" fmla="*/ 1280227 w 3883443"/>
                  <a:gd name="connsiteY415" fmla="*/ 845551 h 3196404"/>
                  <a:gd name="connsiteX416" fmla="*/ 1274032 w 3883443"/>
                  <a:gd name="connsiteY416" fmla="*/ 842612 h 3196404"/>
                  <a:gd name="connsiteX417" fmla="*/ 1273513 w 3883443"/>
                  <a:gd name="connsiteY417" fmla="*/ 842353 h 3196404"/>
                  <a:gd name="connsiteX418" fmla="*/ 1269940 w 3883443"/>
                  <a:gd name="connsiteY418" fmla="*/ 840624 h 3196404"/>
                  <a:gd name="connsiteX419" fmla="*/ 1266338 w 3883443"/>
                  <a:gd name="connsiteY419" fmla="*/ 838924 h 3196404"/>
                  <a:gd name="connsiteX420" fmla="*/ 1262045 w 3883443"/>
                  <a:gd name="connsiteY420" fmla="*/ 836878 h 3196404"/>
                  <a:gd name="connsiteX421" fmla="*/ 1259682 w 3883443"/>
                  <a:gd name="connsiteY421" fmla="*/ 835754 h 3196404"/>
                  <a:gd name="connsiteX422" fmla="*/ 1255619 w 3883443"/>
                  <a:gd name="connsiteY422" fmla="*/ 833823 h 3196404"/>
                  <a:gd name="connsiteX423" fmla="*/ 1253199 w 3883443"/>
                  <a:gd name="connsiteY423" fmla="*/ 832671 h 3196404"/>
                  <a:gd name="connsiteX424" fmla="*/ 1248127 w 3883443"/>
                  <a:gd name="connsiteY424" fmla="*/ 830308 h 3196404"/>
                  <a:gd name="connsiteX425" fmla="*/ 1246370 w 3883443"/>
                  <a:gd name="connsiteY425" fmla="*/ 829501 h 3196404"/>
                  <a:gd name="connsiteX426" fmla="*/ 1239512 w 3883443"/>
                  <a:gd name="connsiteY426" fmla="*/ 826389 h 3196404"/>
                  <a:gd name="connsiteX427" fmla="*/ 1238589 w 3883443"/>
                  <a:gd name="connsiteY427" fmla="*/ 825986 h 3196404"/>
                  <a:gd name="connsiteX428" fmla="*/ 1233345 w 3883443"/>
                  <a:gd name="connsiteY428" fmla="*/ 823709 h 3196404"/>
                  <a:gd name="connsiteX429" fmla="*/ 1231559 w 3883443"/>
                  <a:gd name="connsiteY429" fmla="*/ 822989 h 3196404"/>
                  <a:gd name="connsiteX430" fmla="*/ 1229196 w 3883443"/>
                  <a:gd name="connsiteY430" fmla="*/ 822009 h 3196404"/>
                  <a:gd name="connsiteX431" fmla="*/ 1228360 w 3883443"/>
                  <a:gd name="connsiteY431" fmla="*/ 821721 h 3196404"/>
                  <a:gd name="connsiteX432" fmla="*/ 1225911 w 3883443"/>
                  <a:gd name="connsiteY432" fmla="*/ 820857 h 3196404"/>
                  <a:gd name="connsiteX433" fmla="*/ 1224499 w 3883443"/>
                  <a:gd name="connsiteY433" fmla="*/ 820338 h 3196404"/>
                  <a:gd name="connsiteX434" fmla="*/ 1223577 w 3883443"/>
                  <a:gd name="connsiteY434" fmla="*/ 820107 h 3196404"/>
                  <a:gd name="connsiteX435" fmla="*/ 1223404 w 3883443"/>
                  <a:gd name="connsiteY435" fmla="*/ 820079 h 3196404"/>
                  <a:gd name="connsiteX436" fmla="*/ 1219946 w 3883443"/>
                  <a:gd name="connsiteY436" fmla="*/ 819301 h 3196404"/>
                  <a:gd name="connsiteX437" fmla="*/ 1219514 w 3883443"/>
                  <a:gd name="connsiteY437" fmla="*/ 819185 h 3196404"/>
                  <a:gd name="connsiteX438" fmla="*/ 1215480 w 3883443"/>
                  <a:gd name="connsiteY438" fmla="*/ 818148 h 3196404"/>
                  <a:gd name="connsiteX439" fmla="*/ 1213924 w 3883443"/>
                  <a:gd name="connsiteY439" fmla="*/ 817716 h 3196404"/>
                  <a:gd name="connsiteX440" fmla="*/ 1210005 w 3883443"/>
                  <a:gd name="connsiteY440" fmla="*/ 816650 h 3196404"/>
                  <a:gd name="connsiteX441" fmla="*/ 1208247 w 3883443"/>
                  <a:gd name="connsiteY441" fmla="*/ 816160 h 3196404"/>
                  <a:gd name="connsiteX442" fmla="*/ 1205337 w 3883443"/>
                  <a:gd name="connsiteY442" fmla="*/ 815324 h 3196404"/>
                  <a:gd name="connsiteX443" fmla="*/ 1200525 w 3883443"/>
                  <a:gd name="connsiteY443" fmla="*/ 813912 h 3196404"/>
                  <a:gd name="connsiteX444" fmla="*/ 1197528 w 3883443"/>
                  <a:gd name="connsiteY444" fmla="*/ 813019 h 3196404"/>
                  <a:gd name="connsiteX445" fmla="*/ 1192773 w 3883443"/>
                  <a:gd name="connsiteY445" fmla="*/ 811549 h 3196404"/>
                  <a:gd name="connsiteX446" fmla="*/ 1189805 w 3883443"/>
                  <a:gd name="connsiteY446" fmla="*/ 810627 h 3196404"/>
                  <a:gd name="connsiteX447" fmla="*/ 1185080 w 3883443"/>
                  <a:gd name="connsiteY447" fmla="*/ 809100 h 3196404"/>
                  <a:gd name="connsiteX448" fmla="*/ 1182630 w 3883443"/>
                  <a:gd name="connsiteY448" fmla="*/ 808293 h 3196404"/>
                  <a:gd name="connsiteX449" fmla="*/ 1176435 w 3883443"/>
                  <a:gd name="connsiteY449" fmla="*/ 806132 h 3196404"/>
                  <a:gd name="connsiteX450" fmla="*/ 1174505 w 3883443"/>
                  <a:gd name="connsiteY450" fmla="*/ 805325 h 3196404"/>
                  <a:gd name="connsiteX451" fmla="*/ 1173035 w 3883443"/>
                  <a:gd name="connsiteY451" fmla="*/ 804691 h 3196404"/>
                  <a:gd name="connsiteX452" fmla="*/ 1171076 w 3883443"/>
                  <a:gd name="connsiteY452" fmla="*/ 803769 h 3196404"/>
                  <a:gd name="connsiteX453" fmla="*/ 1169318 w 3883443"/>
                  <a:gd name="connsiteY453" fmla="*/ 802934 h 3196404"/>
                  <a:gd name="connsiteX454" fmla="*/ 1166984 w 3883443"/>
                  <a:gd name="connsiteY454" fmla="*/ 801781 h 3196404"/>
                  <a:gd name="connsiteX455" fmla="*/ 1164880 w 3883443"/>
                  <a:gd name="connsiteY455" fmla="*/ 800744 h 3196404"/>
                  <a:gd name="connsiteX456" fmla="*/ 1162316 w 3883443"/>
                  <a:gd name="connsiteY456" fmla="*/ 799418 h 3196404"/>
                  <a:gd name="connsiteX457" fmla="*/ 1159982 w 3883443"/>
                  <a:gd name="connsiteY457" fmla="*/ 798208 h 3196404"/>
                  <a:gd name="connsiteX458" fmla="*/ 1157129 w 3883443"/>
                  <a:gd name="connsiteY458" fmla="*/ 796709 h 3196404"/>
                  <a:gd name="connsiteX459" fmla="*/ 1154737 w 3883443"/>
                  <a:gd name="connsiteY459" fmla="*/ 795442 h 3196404"/>
                  <a:gd name="connsiteX460" fmla="*/ 1151597 w 3883443"/>
                  <a:gd name="connsiteY460" fmla="*/ 793742 h 3196404"/>
                  <a:gd name="connsiteX461" fmla="*/ 1149147 w 3883443"/>
                  <a:gd name="connsiteY461" fmla="*/ 792416 h 3196404"/>
                  <a:gd name="connsiteX462" fmla="*/ 1146006 w 3883443"/>
                  <a:gd name="connsiteY462" fmla="*/ 790687 h 3196404"/>
                  <a:gd name="connsiteX463" fmla="*/ 1143499 w 3883443"/>
                  <a:gd name="connsiteY463" fmla="*/ 789304 h 3196404"/>
                  <a:gd name="connsiteX464" fmla="*/ 1140762 w 3883443"/>
                  <a:gd name="connsiteY464" fmla="*/ 787806 h 3196404"/>
                  <a:gd name="connsiteX465" fmla="*/ 1137592 w 3883443"/>
                  <a:gd name="connsiteY465" fmla="*/ 786048 h 3196404"/>
                  <a:gd name="connsiteX466" fmla="*/ 1136180 w 3883443"/>
                  <a:gd name="connsiteY466" fmla="*/ 785270 h 3196404"/>
                  <a:gd name="connsiteX467" fmla="*/ 1132060 w 3883443"/>
                  <a:gd name="connsiteY467" fmla="*/ 782965 h 3196404"/>
                  <a:gd name="connsiteX468" fmla="*/ 1130417 w 3883443"/>
                  <a:gd name="connsiteY468" fmla="*/ 782043 h 3196404"/>
                  <a:gd name="connsiteX469" fmla="*/ 1126902 w 3883443"/>
                  <a:gd name="connsiteY469" fmla="*/ 780054 h 3196404"/>
                  <a:gd name="connsiteX470" fmla="*/ 1125144 w 3883443"/>
                  <a:gd name="connsiteY470" fmla="*/ 779046 h 3196404"/>
                  <a:gd name="connsiteX471" fmla="*/ 1121888 w 3883443"/>
                  <a:gd name="connsiteY471" fmla="*/ 777202 h 3196404"/>
                  <a:gd name="connsiteX472" fmla="*/ 1121831 w 3883443"/>
                  <a:gd name="connsiteY472" fmla="*/ 777173 h 3196404"/>
                  <a:gd name="connsiteX473" fmla="*/ 1117566 w 3883443"/>
                  <a:gd name="connsiteY473" fmla="*/ 774752 h 3196404"/>
                  <a:gd name="connsiteX474" fmla="*/ 1117364 w 3883443"/>
                  <a:gd name="connsiteY474" fmla="*/ 774637 h 3196404"/>
                  <a:gd name="connsiteX475" fmla="*/ 1107798 w 3883443"/>
                  <a:gd name="connsiteY475" fmla="*/ 769162 h 3196404"/>
                  <a:gd name="connsiteX476" fmla="*/ 1085322 w 3883443"/>
                  <a:gd name="connsiteY476" fmla="*/ 765906 h 3196404"/>
                  <a:gd name="connsiteX477" fmla="*/ 1079703 w 3883443"/>
                  <a:gd name="connsiteY477" fmla="*/ 765070 h 3196404"/>
                  <a:gd name="connsiteX478" fmla="*/ 1063278 w 3883443"/>
                  <a:gd name="connsiteY478" fmla="*/ 762621 h 3196404"/>
                  <a:gd name="connsiteX479" fmla="*/ 1059734 w 3883443"/>
                  <a:gd name="connsiteY479" fmla="*/ 762103 h 3196404"/>
                  <a:gd name="connsiteX480" fmla="*/ 1042560 w 3883443"/>
                  <a:gd name="connsiteY480" fmla="*/ 759480 h 3196404"/>
                  <a:gd name="connsiteX481" fmla="*/ 1038670 w 3883443"/>
                  <a:gd name="connsiteY481" fmla="*/ 758875 h 3196404"/>
                  <a:gd name="connsiteX482" fmla="*/ 1027000 w 3883443"/>
                  <a:gd name="connsiteY482" fmla="*/ 757031 h 3196404"/>
                  <a:gd name="connsiteX483" fmla="*/ 1023167 w 3883443"/>
                  <a:gd name="connsiteY483" fmla="*/ 756426 h 3196404"/>
                  <a:gd name="connsiteX484" fmla="*/ 1010489 w 3883443"/>
                  <a:gd name="connsiteY484" fmla="*/ 754351 h 3196404"/>
                  <a:gd name="connsiteX485" fmla="*/ 1009855 w 3883443"/>
                  <a:gd name="connsiteY485" fmla="*/ 754236 h 3196404"/>
                  <a:gd name="connsiteX486" fmla="*/ 999798 w 3883443"/>
                  <a:gd name="connsiteY486" fmla="*/ 752507 h 3196404"/>
                  <a:gd name="connsiteX487" fmla="*/ 997292 w 3883443"/>
                  <a:gd name="connsiteY487" fmla="*/ 752075 h 3196404"/>
                  <a:gd name="connsiteX488" fmla="*/ 989598 w 3883443"/>
                  <a:gd name="connsiteY488" fmla="*/ 750663 h 3196404"/>
                  <a:gd name="connsiteX489" fmla="*/ 988647 w 3883443"/>
                  <a:gd name="connsiteY489" fmla="*/ 750490 h 3196404"/>
                  <a:gd name="connsiteX490" fmla="*/ 981789 w 3883443"/>
                  <a:gd name="connsiteY490" fmla="*/ 749136 h 3196404"/>
                  <a:gd name="connsiteX491" fmla="*/ 980406 w 3883443"/>
                  <a:gd name="connsiteY491" fmla="*/ 748848 h 3196404"/>
                  <a:gd name="connsiteX492" fmla="*/ 976458 w 3883443"/>
                  <a:gd name="connsiteY492" fmla="*/ 747983 h 3196404"/>
                  <a:gd name="connsiteX493" fmla="*/ 975306 w 3883443"/>
                  <a:gd name="connsiteY493" fmla="*/ 747724 h 3196404"/>
                  <a:gd name="connsiteX494" fmla="*/ 971877 w 3883443"/>
                  <a:gd name="connsiteY494" fmla="*/ 746859 h 3196404"/>
                  <a:gd name="connsiteX495" fmla="*/ 971531 w 3883443"/>
                  <a:gd name="connsiteY495" fmla="*/ 746744 h 3196404"/>
                  <a:gd name="connsiteX496" fmla="*/ 969917 w 3883443"/>
                  <a:gd name="connsiteY496" fmla="*/ 746225 h 3196404"/>
                  <a:gd name="connsiteX497" fmla="*/ 969082 w 3883443"/>
                  <a:gd name="connsiteY497" fmla="*/ 745851 h 3196404"/>
                  <a:gd name="connsiteX498" fmla="*/ 969053 w 3883443"/>
                  <a:gd name="connsiteY498" fmla="*/ 745851 h 3196404"/>
                  <a:gd name="connsiteX499" fmla="*/ 952945 w 3883443"/>
                  <a:gd name="connsiteY499" fmla="*/ 740635 h 3196404"/>
                  <a:gd name="connsiteX500" fmla="*/ 948306 w 3883443"/>
                  <a:gd name="connsiteY500" fmla="*/ 738935 h 3196404"/>
                  <a:gd name="connsiteX501" fmla="*/ 938624 w 3883443"/>
                  <a:gd name="connsiteY501" fmla="*/ 735189 h 3196404"/>
                  <a:gd name="connsiteX502" fmla="*/ 934129 w 3883443"/>
                  <a:gd name="connsiteY502" fmla="*/ 733316 h 3196404"/>
                  <a:gd name="connsiteX503" fmla="*/ 925830 w 3883443"/>
                  <a:gd name="connsiteY503" fmla="*/ 729599 h 3196404"/>
                  <a:gd name="connsiteX504" fmla="*/ 922516 w 3883443"/>
                  <a:gd name="connsiteY504" fmla="*/ 728043 h 3196404"/>
                  <a:gd name="connsiteX505" fmla="*/ 912978 w 3883443"/>
                  <a:gd name="connsiteY505" fmla="*/ 723144 h 3196404"/>
                  <a:gd name="connsiteX506" fmla="*/ 912690 w 3883443"/>
                  <a:gd name="connsiteY506" fmla="*/ 722972 h 3196404"/>
                  <a:gd name="connsiteX507" fmla="*/ 905285 w 3883443"/>
                  <a:gd name="connsiteY507" fmla="*/ 718678 h 3196404"/>
                  <a:gd name="connsiteX508" fmla="*/ 903268 w 3883443"/>
                  <a:gd name="connsiteY508" fmla="*/ 717410 h 3196404"/>
                  <a:gd name="connsiteX509" fmla="*/ 899435 w 3883443"/>
                  <a:gd name="connsiteY509" fmla="*/ 714932 h 3196404"/>
                  <a:gd name="connsiteX510" fmla="*/ 897879 w 3883443"/>
                  <a:gd name="connsiteY510" fmla="*/ 713895 h 3196404"/>
                  <a:gd name="connsiteX511" fmla="*/ 895401 w 3883443"/>
                  <a:gd name="connsiteY511" fmla="*/ 712137 h 3196404"/>
                  <a:gd name="connsiteX512" fmla="*/ 894652 w 3883443"/>
                  <a:gd name="connsiteY512" fmla="*/ 711590 h 3196404"/>
                  <a:gd name="connsiteX513" fmla="*/ 893327 w 3883443"/>
                  <a:gd name="connsiteY513" fmla="*/ 710581 h 3196404"/>
                  <a:gd name="connsiteX514" fmla="*/ 845753 w 3883443"/>
                  <a:gd name="connsiteY514" fmla="*/ 672862 h 3196404"/>
                  <a:gd name="connsiteX515" fmla="*/ 824141 w 3883443"/>
                  <a:gd name="connsiteY515" fmla="*/ 659607 h 3196404"/>
                  <a:gd name="connsiteX516" fmla="*/ 818926 w 3883443"/>
                  <a:gd name="connsiteY516" fmla="*/ 658022 h 3196404"/>
                  <a:gd name="connsiteX517" fmla="*/ 818609 w 3883443"/>
                  <a:gd name="connsiteY517" fmla="*/ 657936 h 3196404"/>
                  <a:gd name="connsiteX518" fmla="*/ 802011 w 3883443"/>
                  <a:gd name="connsiteY518" fmla="*/ 653959 h 3196404"/>
                  <a:gd name="connsiteX519" fmla="*/ 801579 w 3883443"/>
                  <a:gd name="connsiteY519" fmla="*/ 653844 h 3196404"/>
                  <a:gd name="connsiteX520" fmla="*/ 799908 w 3883443"/>
                  <a:gd name="connsiteY520" fmla="*/ 653498 h 3196404"/>
                  <a:gd name="connsiteX521" fmla="*/ 797142 w 3883443"/>
                  <a:gd name="connsiteY521" fmla="*/ 652951 h 3196404"/>
                  <a:gd name="connsiteX522" fmla="*/ 793943 w 3883443"/>
                  <a:gd name="connsiteY522" fmla="*/ 652317 h 3196404"/>
                  <a:gd name="connsiteX523" fmla="*/ 791379 w 3883443"/>
                  <a:gd name="connsiteY523" fmla="*/ 651827 h 3196404"/>
                  <a:gd name="connsiteX524" fmla="*/ 787604 w 3883443"/>
                  <a:gd name="connsiteY524" fmla="*/ 651136 h 3196404"/>
                  <a:gd name="connsiteX525" fmla="*/ 785356 w 3883443"/>
                  <a:gd name="connsiteY525" fmla="*/ 650703 h 3196404"/>
                  <a:gd name="connsiteX526" fmla="*/ 783426 w 3883443"/>
                  <a:gd name="connsiteY526" fmla="*/ 650329 h 3196404"/>
                  <a:gd name="connsiteX527" fmla="*/ 781063 w 3883443"/>
                  <a:gd name="connsiteY527" fmla="*/ 649810 h 3196404"/>
                  <a:gd name="connsiteX528" fmla="*/ 779795 w 3883443"/>
                  <a:gd name="connsiteY528" fmla="*/ 649320 h 3196404"/>
                  <a:gd name="connsiteX529" fmla="*/ 778873 w 3883443"/>
                  <a:gd name="connsiteY529" fmla="*/ 648917 h 3196404"/>
                  <a:gd name="connsiteX530" fmla="*/ 777634 w 3883443"/>
                  <a:gd name="connsiteY530" fmla="*/ 648340 h 3196404"/>
                  <a:gd name="connsiteX531" fmla="*/ 776481 w 3883443"/>
                  <a:gd name="connsiteY531" fmla="*/ 647764 h 3196404"/>
                  <a:gd name="connsiteX532" fmla="*/ 774781 w 3883443"/>
                  <a:gd name="connsiteY532" fmla="*/ 646900 h 3196404"/>
                  <a:gd name="connsiteX533" fmla="*/ 773340 w 3883443"/>
                  <a:gd name="connsiteY533" fmla="*/ 646150 h 3196404"/>
                  <a:gd name="connsiteX534" fmla="*/ 771352 w 3883443"/>
                  <a:gd name="connsiteY534" fmla="*/ 645084 h 3196404"/>
                  <a:gd name="connsiteX535" fmla="*/ 769796 w 3883443"/>
                  <a:gd name="connsiteY535" fmla="*/ 644249 h 3196404"/>
                  <a:gd name="connsiteX536" fmla="*/ 767347 w 3883443"/>
                  <a:gd name="connsiteY536" fmla="*/ 642894 h 3196404"/>
                  <a:gd name="connsiteX537" fmla="*/ 765733 w 3883443"/>
                  <a:gd name="connsiteY537" fmla="*/ 642001 h 3196404"/>
                  <a:gd name="connsiteX538" fmla="*/ 763197 w 3883443"/>
                  <a:gd name="connsiteY538" fmla="*/ 640589 h 3196404"/>
                  <a:gd name="connsiteX539" fmla="*/ 761353 w 3883443"/>
                  <a:gd name="connsiteY539" fmla="*/ 639552 h 3196404"/>
                  <a:gd name="connsiteX540" fmla="*/ 758472 w 3883443"/>
                  <a:gd name="connsiteY540" fmla="*/ 637938 h 3196404"/>
                  <a:gd name="connsiteX541" fmla="*/ 756858 w 3883443"/>
                  <a:gd name="connsiteY541" fmla="*/ 637045 h 3196404"/>
                  <a:gd name="connsiteX542" fmla="*/ 753890 w 3883443"/>
                  <a:gd name="connsiteY542" fmla="*/ 635374 h 3196404"/>
                  <a:gd name="connsiteX543" fmla="*/ 752104 w 3883443"/>
                  <a:gd name="connsiteY543" fmla="*/ 634365 h 3196404"/>
                  <a:gd name="connsiteX544" fmla="*/ 749107 w 3883443"/>
                  <a:gd name="connsiteY544" fmla="*/ 632665 h 3196404"/>
                  <a:gd name="connsiteX545" fmla="*/ 747666 w 3883443"/>
                  <a:gd name="connsiteY545" fmla="*/ 631829 h 3196404"/>
                  <a:gd name="connsiteX546" fmla="*/ 739166 w 3883443"/>
                  <a:gd name="connsiteY546" fmla="*/ 626988 h 3196404"/>
                  <a:gd name="connsiteX547" fmla="*/ 737062 w 3883443"/>
                  <a:gd name="connsiteY547" fmla="*/ 625807 h 3196404"/>
                  <a:gd name="connsiteX548" fmla="*/ 735132 w 3883443"/>
                  <a:gd name="connsiteY548" fmla="*/ 624712 h 3196404"/>
                  <a:gd name="connsiteX549" fmla="*/ 733604 w 3883443"/>
                  <a:gd name="connsiteY549" fmla="*/ 623848 h 3196404"/>
                  <a:gd name="connsiteX550" fmla="*/ 731818 w 3883443"/>
                  <a:gd name="connsiteY550" fmla="*/ 622839 h 3196404"/>
                  <a:gd name="connsiteX551" fmla="*/ 730204 w 3883443"/>
                  <a:gd name="connsiteY551" fmla="*/ 621946 h 3196404"/>
                  <a:gd name="connsiteX552" fmla="*/ 729167 w 3883443"/>
                  <a:gd name="connsiteY552" fmla="*/ 621369 h 3196404"/>
                  <a:gd name="connsiteX553" fmla="*/ 727928 w 3883443"/>
                  <a:gd name="connsiteY553" fmla="*/ 620707 h 3196404"/>
                  <a:gd name="connsiteX554" fmla="*/ 727179 w 3883443"/>
                  <a:gd name="connsiteY554" fmla="*/ 620303 h 3196404"/>
                  <a:gd name="connsiteX555" fmla="*/ 726055 w 3883443"/>
                  <a:gd name="connsiteY555" fmla="*/ 619727 h 3196404"/>
                  <a:gd name="connsiteX556" fmla="*/ 711849 w 3883443"/>
                  <a:gd name="connsiteY556" fmla="*/ 613301 h 3196404"/>
                  <a:gd name="connsiteX557" fmla="*/ 707700 w 3883443"/>
                  <a:gd name="connsiteY557" fmla="*/ 611486 h 3196404"/>
                  <a:gd name="connsiteX558" fmla="*/ 699170 w 3883443"/>
                  <a:gd name="connsiteY558" fmla="*/ 607797 h 3196404"/>
                  <a:gd name="connsiteX559" fmla="*/ 694646 w 3883443"/>
                  <a:gd name="connsiteY559" fmla="*/ 605896 h 3196404"/>
                  <a:gd name="connsiteX560" fmla="*/ 688278 w 3883443"/>
                  <a:gd name="connsiteY560" fmla="*/ 603245 h 3196404"/>
                  <a:gd name="connsiteX561" fmla="*/ 684013 w 3883443"/>
                  <a:gd name="connsiteY561" fmla="*/ 601516 h 3196404"/>
                  <a:gd name="connsiteX562" fmla="*/ 679028 w 3883443"/>
                  <a:gd name="connsiteY562" fmla="*/ 599528 h 3196404"/>
                  <a:gd name="connsiteX563" fmla="*/ 677934 w 3883443"/>
                  <a:gd name="connsiteY563" fmla="*/ 599095 h 3196404"/>
                  <a:gd name="connsiteX564" fmla="*/ 674850 w 3883443"/>
                  <a:gd name="connsiteY564" fmla="*/ 597914 h 3196404"/>
                  <a:gd name="connsiteX565" fmla="*/ 672343 w 3883443"/>
                  <a:gd name="connsiteY565" fmla="*/ 596934 h 3196404"/>
                  <a:gd name="connsiteX566" fmla="*/ 668943 w 3883443"/>
                  <a:gd name="connsiteY566" fmla="*/ 595638 h 3196404"/>
                  <a:gd name="connsiteX567" fmla="*/ 667157 w 3883443"/>
                  <a:gd name="connsiteY567" fmla="*/ 594975 h 3196404"/>
                  <a:gd name="connsiteX568" fmla="*/ 664333 w 3883443"/>
                  <a:gd name="connsiteY568" fmla="*/ 593937 h 3196404"/>
                  <a:gd name="connsiteX569" fmla="*/ 663901 w 3883443"/>
                  <a:gd name="connsiteY569" fmla="*/ 593765 h 3196404"/>
                  <a:gd name="connsiteX570" fmla="*/ 662431 w 3883443"/>
                  <a:gd name="connsiteY570" fmla="*/ 593246 h 3196404"/>
                  <a:gd name="connsiteX571" fmla="*/ 562471 w 3883443"/>
                  <a:gd name="connsiteY571" fmla="*/ 555584 h 3196404"/>
                  <a:gd name="connsiteX572" fmla="*/ 547142 w 3883443"/>
                  <a:gd name="connsiteY572" fmla="*/ 550340 h 3196404"/>
                  <a:gd name="connsiteX573" fmla="*/ 545153 w 3883443"/>
                  <a:gd name="connsiteY573" fmla="*/ 549677 h 3196404"/>
                  <a:gd name="connsiteX574" fmla="*/ 532792 w 3883443"/>
                  <a:gd name="connsiteY574" fmla="*/ 545845 h 3196404"/>
                  <a:gd name="connsiteX575" fmla="*/ 530659 w 3883443"/>
                  <a:gd name="connsiteY575" fmla="*/ 545211 h 3196404"/>
                  <a:gd name="connsiteX576" fmla="*/ 528066 w 3883443"/>
                  <a:gd name="connsiteY576" fmla="*/ 544462 h 3196404"/>
                  <a:gd name="connsiteX577" fmla="*/ 524320 w 3883443"/>
                  <a:gd name="connsiteY577" fmla="*/ 543453 h 3196404"/>
                  <a:gd name="connsiteX578" fmla="*/ 517318 w 3883443"/>
                  <a:gd name="connsiteY578" fmla="*/ 541580 h 3196404"/>
                  <a:gd name="connsiteX579" fmla="*/ 512736 w 3883443"/>
                  <a:gd name="connsiteY579" fmla="*/ 540428 h 3196404"/>
                  <a:gd name="connsiteX580" fmla="*/ 506916 w 3883443"/>
                  <a:gd name="connsiteY580" fmla="*/ 539016 h 3196404"/>
                  <a:gd name="connsiteX581" fmla="*/ 501787 w 3883443"/>
                  <a:gd name="connsiteY581" fmla="*/ 537834 h 3196404"/>
                  <a:gd name="connsiteX582" fmla="*/ 497147 w 3883443"/>
                  <a:gd name="connsiteY582" fmla="*/ 536739 h 3196404"/>
                  <a:gd name="connsiteX583" fmla="*/ 493545 w 3883443"/>
                  <a:gd name="connsiteY583" fmla="*/ 535817 h 3196404"/>
                  <a:gd name="connsiteX584" fmla="*/ 491125 w 3883443"/>
                  <a:gd name="connsiteY584" fmla="*/ 535155 h 3196404"/>
                  <a:gd name="connsiteX585" fmla="*/ 489483 w 3883443"/>
                  <a:gd name="connsiteY585" fmla="*/ 534607 h 3196404"/>
                  <a:gd name="connsiteX586" fmla="*/ 486572 w 3883443"/>
                  <a:gd name="connsiteY586" fmla="*/ 533541 h 3196404"/>
                  <a:gd name="connsiteX587" fmla="*/ 449747 w 3883443"/>
                  <a:gd name="connsiteY587" fmla="*/ 508645 h 3196404"/>
                  <a:gd name="connsiteX588" fmla="*/ 449977 w 3883443"/>
                  <a:gd name="connsiteY588" fmla="*/ 425888 h 3196404"/>
                  <a:gd name="connsiteX589" fmla="*/ 449775 w 3883443"/>
                  <a:gd name="connsiteY589" fmla="*/ 425283 h 3196404"/>
                  <a:gd name="connsiteX590" fmla="*/ 449718 w 3883443"/>
                  <a:gd name="connsiteY590" fmla="*/ 425254 h 3196404"/>
                  <a:gd name="connsiteX591" fmla="*/ 449660 w 3883443"/>
                  <a:gd name="connsiteY591" fmla="*/ 425225 h 3196404"/>
                  <a:gd name="connsiteX592" fmla="*/ 449602 w 3883443"/>
                  <a:gd name="connsiteY592" fmla="*/ 425196 h 3196404"/>
                  <a:gd name="connsiteX593" fmla="*/ 449516 w 3883443"/>
                  <a:gd name="connsiteY593" fmla="*/ 425196 h 3196404"/>
                  <a:gd name="connsiteX594" fmla="*/ 449430 w 3883443"/>
                  <a:gd name="connsiteY594" fmla="*/ 425196 h 3196404"/>
                  <a:gd name="connsiteX595" fmla="*/ 449314 w 3883443"/>
                  <a:gd name="connsiteY595" fmla="*/ 425196 h 3196404"/>
                  <a:gd name="connsiteX596" fmla="*/ 449199 w 3883443"/>
                  <a:gd name="connsiteY596" fmla="*/ 425225 h 3196404"/>
                  <a:gd name="connsiteX597" fmla="*/ 449084 w 3883443"/>
                  <a:gd name="connsiteY597" fmla="*/ 425254 h 3196404"/>
                  <a:gd name="connsiteX598" fmla="*/ 448997 w 3883443"/>
                  <a:gd name="connsiteY598" fmla="*/ 425283 h 3196404"/>
                  <a:gd name="connsiteX599" fmla="*/ 448997 w 3883443"/>
                  <a:gd name="connsiteY599" fmla="*/ 425283 h 3196404"/>
                  <a:gd name="connsiteX600" fmla="*/ 448968 w 3883443"/>
                  <a:gd name="connsiteY600" fmla="*/ 425283 h 3196404"/>
                  <a:gd name="connsiteX601" fmla="*/ 448046 w 3883443"/>
                  <a:gd name="connsiteY601" fmla="*/ 425744 h 3196404"/>
                  <a:gd name="connsiteX602" fmla="*/ 447297 w 3883443"/>
                  <a:gd name="connsiteY602" fmla="*/ 426320 h 3196404"/>
                  <a:gd name="connsiteX603" fmla="*/ 445078 w 3883443"/>
                  <a:gd name="connsiteY603" fmla="*/ 428020 h 3196404"/>
                  <a:gd name="connsiteX604" fmla="*/ 441822 w 3883443"/>
                  <a:gd name="connsiteY604" fmla="*/ 430815 h 3196404"/>
                  <a:gd name="connsiteX605" fmla="*/ 439546 w 3883443"/>
                  <a:gd name="connsiteY605" fmla="*/ 432313 h 3196404"/>
                  <a:gd name="connsiteX606" fmla="*/ 438768 w 3883443"/>
                  <a:gd name="connsiteY606" fmla="*/ 432774 h 3196404"/>
                  <a:gd name="connsiteX607" fmla="*/ 434446 w 3883443"/>
                  <a:gd name="connsiteY607" fmla="*/ 435252 h 3196404"/>
                  <a:gd name="connsiteX608" fmla="*/ 434359 w 3883443"/>
                  <a:gd name="connsiteY608" fmla="*/ 435310 h 3196404"/>
                  <a:gd name="connsiteX609" fmla="*/ 428769 w 3883443"/>
                  <a:gd name="connsiteY609" fmla="*/ 438365 h 3196404"/>
                  <a:gd name="connsiteX610" fmla="*/ 423121 w 3883443"/>
                  <a:gd name="connsiteY610" fmla="*/ 441419 h 3196404"/>
                  <a:gd name="connsiteX611" fmla="*/ 422199 w 3883443"/>
                  <a:gd name="connsiteY611" fmla="*/ 441909 h 3196404"/>
                  <a:gd name="connsiteX612" fmla="*/ 417675 w 3883443"/>
                  <a:gd name="connsiteY612" fmla="*/ 444416 h 3196404"/>
                  <a:gd name="connsiteX613" fmla="*/ 415918 w 3883443"/>
                  <a:gd name="connsiteY613" fmla="*/ 445453 h 3196404"/>
                  <a:gd name="connsiteX614" fmla="*/ 415601 w 3883443"/>
                  <a:gd name="connsiteY614" fmla="*/ 445655 h 3196404"/>
                  <a:gd name="connsiteX615" fmla="*/ 411249 w 3883443"/>
                  <a:gd name="connsiteY615" fmla="*/ 448392 h 3196404"/>
                  <a:gd name="connsiteX616" fmla="*/ 410385 w 3883443"/>
                  <a:gd name="connsiteY616" fmla="*/ 448968 h 3196404"/>
                  <a:gd name="connsiteX617" fmla="*/ 405919 w 3883443"/>
                  <a:gd name="connsiteY617" fmla="*/ 451965 h 3196404"/>
                  <a:gd name="connsiteX618" fmla="*/ 405256 w 3883443"/>
                  <a:gd name="connsiteY618" fmla="*/ 452426 h 3196404"/>
                  <a:gd name="connsiteX619" fmla="*/ 400674 w 3883443"/>
                  <a:gd name="connsiteY619" fmla="*/ 455740 h 3196404"/>
                  <a:gd name="connsiteX620" fmla="*/ 399723 w 3883443"/>
                  <a:gd name="connsiteY620" fmla="*/ 456461 h 3196404"/>
                  <a:gd name="connsiteX621" fmla="*/ 396006 w 3883443"/>
                  <a:gd name="connsiteY621" fmla="*/ 459515 h 3196404"/>
                  <a:gd name="connsiteX622" fmla="*/ 395920 w 3883443"/>
                  <a:gd name="connsiteY622" fmla="*/ 459572 h 3196404"/>
                  <a:gd name="connsiteX623" fmla="*/ 394306 w 3883443"/>
                  <a:gd name="connsiteY623" fmla="*/ 461215 h 3196404"/>
                  <a:gd name="connsiteX624" fmla="*/ 388140 w 3883443"/>
                  <a:gd name="connsiteY624" fmla="*/ 468793 h 3196404"/>
                  <a:gd name="connsiteX625" fmla="*/ 386267 w 3883443"/>
                  <a:gd name="connsiteY625" fmla="*/ 470983 h 3196404"/>
                  <a:gd name="connsiteX626" fmla="*/ 382636 w 3883443"/>
                  <a:gd name="connsiteY626" fmla="*/ 475190 h 3196404"/>
                  <a:gd name="connsiteX627" fmla="*/ 380619 w 3883443"/>
                  <a:gd name="connsiteY627" fmla="*/ 477380 h 3196404"/>
                  <a:gd name="connsiteX628" fmla="*/ 377737 w 3883443"/>
                  <a:gd name="connsiteY628" fmla="*/ 480492 h 3196404"/>
                  <a:gd name="connsiteX629" fmla="*/ 375807 w 3883443"/>
                  <a:gd name="connsiteY629" fmla="*/ 482423 h 3196404"/>
                  <a:gd name="connsiteX630" fmla="*/ 373415 w 3883443"/>
                  <a:gd name="connsiteY630" fmla="*/ 484786 h 3196404"/>
                  <a:gd name="connsiteX631" fmla="*/ 372205 w 3883443"/>
                  <a:gd name="connsiteY631" fmla="*/ 485852 h 3196404"/>
                  <a:gd name="connsiteX632" fmla="*/ 369093 w 3883443"/>
                  <a:gd name="connsiteY632" fmla="*/ 488532 h 3196404"/>
                  <a:gd name="connsiteX633" fmla="*/ 367739 w 3883443"/>
                  <a:gd name="connsiteY633" fmla="*/ 489569 h 3196404"/>
                  <a:gd name="connsiteX634" fmla="*/ 365289 w 3883443"/>
                  <a:gd name="connsiteY634" fmla="*/ 491269 h 3196404"/>
                  <a:gd name="connsiteX635" fmla="*/ 364194 w 3883443"/>
                  <a:gd name="connsiteY635" fmla="*/ 491932 h 3196404"/>
                  <a:gd name="connsiteX636" fmla="*/ 360679 w 3883443"/>
                  <a:gd name="connsiteY636" fmla="*/ 493632 h 3196404"/>
                  <a:gd name="connsiteX637" fmla="*/ 358604 w 3883443"/>
                  <a:gd name="connsiteY637" fmla="*/ 494208 h 3196404"/>
                  <a:gd name="connsiteX638" fmla="*/ 358518 w 3883443"/>
                  <a:gd name="connsiteY638" fmla="*/ 494208 h 3196404"/>
                  <a:gd name="connsiteX639" fmla="*/ 356501 w 3883443"/>
                  <a:gd name="connsiteY639" fmla="*/ 494381 h 3196404"/>
                  <a:gd name="connsiteX640" fmla="*/ 356501 w 3883443"/>
                  <a:gd name="connsiteY640" fmla="*/ 494381 h 3196404"/>
                  <a:gd name="connsiteX641" fmla="*/ 354685 w 3883443"/>
                  <a:gd name="connsiteY641" fmla="*/ 494151 h 3196404"/>
                  <a:gd name="connsiteX642" fmla="*/ 354599 w 3883443"/>
                  <a:gd name="connsiteY642" fmla="*/ 494122 h 3196404"/>
                  <a:gd name="connsiteX643" fmla="*/ 353014 w 3883443"/>
                  <a:gd name="connsiteY643" fmla="*/ 493632 h 3196404"/>
                  <a:gd name="connsiteX644" fmla="*/ 349873 w 3883443"/>
                  <a:gd name="connsiteY644" fmla="*/ 491961 h 3196404"/>
                  <a:gd name="connsiteX645" fmla="*/ 349816 w 3883443"/>
                  <a:gd name="connsiteY645" fmla="*/ 491932 h 3196404"/>
                  <a:gd name="connsiteX646" fmla="*/ 349816 w 3883443"/>
                  <a:gd name="connsiteY646" fmla="*/ 491932 h 3196404"/>
                  <a:gd name="connsiteX647" fmla="*/ 346732 w 3883443"/>
                  <a:gd name="connsiteY647" fmla="*/ 490001 h 3196404"/>
                  <a:gd name="connsiteX648" fmla="*/ 343275 w 3883443"/>
                  <a:gd name="connsiteY648" fmla="*/ 488935 h 3196404"/>
                  <a:gd name="connsiteX649" fmla="*/ 343188 w 3883443"/>
                  <a:gd name="connsiteY649" fmla="*/ 488906 h 3196404"/>
                  <a:gd name="connsiteX650" fmla="*/ 343015 w 3883443"/>
                  <a:gd name="connsiteY650" fmla="*/ 488878 h 3196404"/>
                  <a:gd name="connsiteX651" fmla="*/ 333766 w 3883443"/>
                  <a:gd name="connsiteY651" fmla="*/ 486659 h 3196404"/>
                  <a:gd name="connsiteX652" fmla="*/ 333391 w 3883443"/>
                  <a:gd name="connsiteY652" fmla="*/ 486572 h 3196404"/>
                  <a:gd name="connsiteX653" fmla="*/ 332844 w 3883443"/>
                  <a:gd name="connsiteY653" fmla="*/ 486457 h 3196404"/>
                  <a:gd name="connsiteX654" fmla="*/ 323104 w 3883443"/>
                  <a:gd name="connsiteY654" fmla="*/ 484670 h 3196404"/>
                  <a:gd name="connsiteX655" fmla="*/ 322643 w 3883443"/>
                  <a:gd name="connsiteY655" fmla="*/ 484584 h 3196404"/>
                  <a:gd name="connsiteX656" fmla="*/ 312385 w 3883443"/>
                  <a:gd name="connsiteY656" fmla="*/ 482999 h 3196404"/>
                  <a:gd name="connsiteX657" fmla="*/ 312212 w 3883443"/>
                  <a:gd name="connsiteY657" fmla="*/ 482970 h 3196404"/>
                  <a:gd name="connsiteX658" fmla="*/ 311607 w 3883443"/>
                  <a:gd name="connsiteY658" fmla="*/ 482884 h 3196404"/>
                  <a:gd name="connsiteX659" fmla="*/ 305181 w 3883443"/>
                  <a:gd name="connsiteY659" fmla="*/ 482020 h 3196404"/>
                  <a:gd name="connsiteX660" fmla="*/ 304691 w 3883443"/>
                  <a:gd name="connsiteY660" fmla="*/ 481962 h 3196404"/>
                  <a:gd name="connsiteX661" fmla="*/ 299015 w 3883443"/>
                  <a:gd name="connsiteY661" fmla="*/ 481270 h 3196404"/>
                  <a:gd name="connsiteX662" fmla="*/ 298092 w 3883443"/>
                  <a:gd name="connsiteY662" fmla="*/ 481155 h 3196404"/>
                  <a:gd name="connsiteX663" fmla="*/ 294058 w 3883443"/>
                  <a:gd name="connsiteY663" fmla="*/ 480723 h 3196404"/>
                  <a:gd name="connsiteX664" fmla="*/ 293194 w 3883443"/>
                  <a:gd name="connsiteY664" fmla="*/ 480636 h 3196404"/>
                  <a:gd name="connsiteX665" fmla="*/ 290889 w 3883443"/>
                  <a:gd name="connsiteY665" fmla="*/ 480406 h 3196404"/>
                  <a:gd name="connsiteX666" fmla="*/ 290745 w 3883443"/>
                  <a:gd name="connsiteY666" fmla="*/ 480406 h 3196404"/>
                  <a:gd name="connsiteX667" fmla="*/ 290226 w 3883443"/>
                  <a:gd name="connsiteY667" fmla="*/ 480377 h 3196404"/>
                  <a:gd name="connsiteX668" fmla="*/ 289506 w 3883443"/>
                  <a:gd name="connsiteY668" fmla="*/ 480319 h 3196404"/>
                  <a:gd name="connsiteX669" fmla="*/ 288728 w 3883443"/>
                  <a:gd name="connsiteY669" fmla="*/ 480233 h 3196404"/>
                  <a:gd name="connsiteX670" fmla="*/ 287834 w 3883443"/>
                  <a:gd name="connsiteY670" fmla="*/ 480118 h 3196404"/>
                  <a:gd name="connsiteX671" fmla="*/ 286653 w 3883443"/>
                  <a:gd name="connsiteY671" fmla="*/ 479974 h 3196404"/>
                  <a:gd name="connsiteX672" fmla="*/ 285299 w 3883443"/>
                  <a:gd name="connsiteY672" fmla="*/ 479801 h 3196404"/>
                  <a:gd name="connsiteX673" fmla="*/ 283714 w 3883443"/>
                  <a:gd name="connsiteY673" fmla="*/ 479599 h 3196404"/>
                  <a:gd name="connsiteX674" fmla="*/ 281898 w 3883443"/>
                  <a:gd name="connsiteY674" fmla="*/ 479340 h 3196404"/>
                  <a:gd name="connsiteX675" fmla="*/ 280025 w 3883443"/>
                  <a:gd name="connsiteY675" fmla="*/ 479080 h 3196404"/>
                  <a:gd name="connsiteX676" fmla="*/ 278642 w 3883443"/>
                  <a:gd name="connsiteY676" fmla="*/ 478879 h 3196404"/>
                  <a:gd name="connsiteX677" fmla="*/ 270689 w 3883443"/>
                  <a:gd name="connsiteY677" fmla="*/ 477697 h 3196404"/>
                  <a:gd name="connsiteX678" fmla="*/ 269220 w 3883443"/>
                  <a:gd name="connsiteY678" fmla="*/ 477467 h 3196404"/>
                  <a:gd name="connsiteX679" fmla="*/ 260085 w 3883443"/>
                  <a:gd name="connsiteY679" fmla="*/ 476026 h 3196404"/>
                  <a:gd name="connsiteX680" fmla="*/ 258875 w 3883443"/>
                  <a:gd name="connsiteY680" fmla="*/ 475824 h 3196404"/>
                  <a:gd name="connsiteX681" fmla="*/ 249049 w 3883443"/>
                  <a:gd name="connsiteY681" fmla="*/ 474124 h 3196404"/>
                  <a:gd name="connsiteX682" fmla="*/ 248098 w 3883443"/>
                  <a:gd name="connsiteY682" fmla="*/ 473951 h 3196404"/>
                  <a:gd name="connsiteX683" fmla="*/ 238474 w 3883443"/>
                  <a:gd name="connsiteY683" fmla="*/ 472107 h 3196404"/>
                  <a:gd name="connsiteX684" fmla="*/ 237379 w 3883443"/>
                  <a:gd name="connsiteY684" fmla="*/ 471877 h 3196404"/>
                  <a:gd name="connsiteX685" fmla="*/ 232625 w 3883443"/>
                  <a:gd name="connsiteY685" fmla="*/ 470839 h 3196404"/>
                  <a:gd name="connsiteX686" fmla="*/ 230924 w 3883443"/>
                  <a:gd name="connsiteY686" fmla="*/ 470436 h 3196404"/>
                  <a:gd name="connsiteX687" fmla="*/ 227034 w 3883443"/>
                  <a:gd name="connsiteY687" fmla="*/ 469427 h 3196404"/>
                  <a:gd name="connsiteX688" fmla="*/ 225911 w 3883443"/>
                  <a:gd name="connsiteY688" fmla="*/ 469110 h 3196404"/>
                  <a:gd name="connsiteX689" fmla="*/ 222280 w 3883443"/>
                  <a:gd name="connsiteY689" fmla="*/ 467958 h 3196404"/>
                  <a:gd name="connsiteX690" fmla="*/ 217785 w 3883443"/>
                  <a:gd name="connsiteY690" fmla="*/ 466085 h 3196404"/>
                  <a:gd name="connsiteX691" fmla="*/ 215018 w 3883443"/>
                  <a:gd name="connsiteY691" fmla="*/ 464903 h 3196404"/>
                  <a:gd name="connsiteX692" fmla="*/ 210379 w 3883443"/>
                  <a:gd name="connsiteY692" fmla="*/ 462713 h 3196404"/>
                  <a:gd name="connsiteX693" fmla="*/ 207354 w 3883443"/>
                  <a:gd name="connsiteY693" fmla="*/ 461244 h 3196404"/>
                  <a:gd name="connsiteX694" fmla="*/ 201677 w 3883443"/>
                  <a:gd name="connsiteY694" fmla="*/ 458305 h 3196404"/>
                  <a:gd name="connsiteX695" fmla="*/ 199026 w 3883443"/>
                  <a:gd name="connsiteY695" fmla="*/ 456921 h 3196404"/>
                  <a:gd name="connsiteX696" fmla="*/ 190554 w 3883443"/>
                  <a:gd name="connsiteY696" fmla="*/ 452196 h 3196404"/>
                  <a:gd name="connsiteX697" fmla="*/ 167070 w 3883443"/>
                  <a:gd name="connsiteY697" fmla="*/ 435454 h 3196404"/>
                  <a:gd name="connsiteX698" fmla="*/ 139177 w 3883443"/>
                  <a:gd name="connsiteY698" fmla="*/ 409866 h 3196404"/>
                  <a:gd name="connsiteX699" fmla="*/ 127132 w 3883443"/>
                  <a:gd name="connsiteY699" fmla="*/ 402202 h 3196404"/>
                  <a:gd name="connsiteX700" fmla="*/ 123415 w 3883443"/>
                  <a:gd name="connsiteY700" fmla="*/ 400069 h 3196404"/>
                  <a:gd name="connsiteX701" fmla="*/ 116644 w 3883443"/>
                  <a:gd name="connsiteY701" fmla="*/ 396295 h 3196404"/>
                  <a:gd name="connsiteX702" fmla="*/ 112811 w 3883443"/>
                  <a:gd name="connsiteY702" fmla="*/ 394393 h 3196404"/>
                  <a:gd name="connsiteX703" fmla="*/ 107567 w 3883443"/>
                  <a:gd name="connsiteY703" fmla="*/ 391886 h 3196404"/>
                  <a:gd name="connsiteX704" fmla="*/ 104138 w 3883443"/>
                  <a:gd name="connsiteY704" fmla="*/ 390416 h 3196404"/>
                  <a:gd name="connsiteX705" fmla="*/ 101458 w 3883443"/>
                  <a:gd name="connsiteY705" fmla="*/ 389264 h 3196404"/>
                  <a:gd name="connsiteX706" fmla="*/ 99816 w 3883443"/>
                  <a:gd name="connsiteY706" fmla="*/ 388658 h 3196404"/>
                  <a:gd name="connsiteX707" fmla="*/ 96819 w 3883443"/>
                  <a:gd name="connsiteY707" fmla="*/ 387563 h 3196404"/>
                  <a:gd name="connsiteX708" fmla="*/ 93246 w 3883443"/>
                  <a:gd name="connsiteY708" fmla="*/ 386353 h 3196404"/>
                  <a:gd name="connsiteX709" fmla="*/ 90595 w 3883443"/>
                  <a:gd name="connsiteY709" fmla="*/ 385518 h 3196404"/>
                  <a:gd name="connsiteX710" fmla="*/ 86849 w 3883443"/>
                  <a:gd name="connsiteY710" fmla="*/ 384394 h 3196404"/>
                  <a:gd name="connsiteX711" fmla="*/ 84371 w 3883443"/>
                  <a:gd name="connsiteY711" fmla="*/ 383616 h 3196404"/>
                  <a:gd name="connsiteX712" fmla="*/ 82699 w 3883443"/>
                  <a:gd name="connsiteY712" fmla="*/ 383039 h 3196404"/>
                  <a:gd name="connsiteX713" fmla="*/ 80020 w 3883443"/>
                  <a:gd name="connsiteY713" fmla="*/ 381858 h 3196404"/>
                  <a:gd name="connsiteX714" fmla="*/ 51550 w 3883443"/>
                  <a:gd name="connsiteY714" fmla="*/ 352294 h 3196404"/>
                  <a:gd name="connsiteX715" fmla="*/ 29795 w 3883443"/>
                  <a:gd name="connsiteY715" fmla="*/ 300599 h 3196404"/>
                  <a:gd name="connsiteX716" fmla="*/ 29881 w 3883443"/>
                  <a:gd name="connsiteY716" fmla="*/ 271900 h 3196404"/>
                  <a:gd name="connsiteX717" fmla="*/ 30054 w 3883443"/>
                  <a:gd name="connsiteY717" fmla="*/ 272101 h 3196404"/>
                  <a:gd name="connsiteX718" fmla="*/ 44346 w 3883443"/>
                  <a:gd name="connsiteY718" fmla="*/ 303106 h 3196404"/>
                  <a:gd name="connsiteX719" fmla="*/ 46536 w 3883443"/>
                  <a:gd name="connsiteY719" fmla="*/ 309993 h 3196404"/>
                  <a:gd name="connsiteX720" fmla="*/ 46882 w 3883443"/>
                  <a:gd name="connsiteY720" fmla="*/ 190353 h 3196404"/>
                  <a:gd name="connsiteX721" fmla="*/ 44692 w 3883443"/>
                  <a:gd name="connsiteY721" fmla="*/ 183466 h 3196404"/>
                  <a:gd name="connsiteX722" fmla="*/ 38353 w 3883443"/>
                  <a:gd name="connsiteY722" fmla="*/ 169347 h 3196404"/>
                  <a:gd name="connsiteX723" fmla="*/ 38670 w 3883443"/>
                  <a:gd name="connsiteY723" fmla="*/ 57890 h 3196404"/>
                  <a:gd name="connsiteX724" fmla="*/ 58 w 3883443"/>
                  <a:gd name="connsiteY724" fmla="*/ 0 h 3196404"/>
                  <a:gd name="connsiteX725" fmla="*/ 0 w 3883443"/>
                  <a:gd name="connsiteY725" fmla="*/ 119324 h 3196404"/>
                  <a:gd name="connsiteX726" fmla="*/ 15618 w 3883443"/>
                  <a:gd name="connsiteY726" fmla="*/ 137246 h 3196404"/>
                  <a:gd name="connsiteX727" fmla="*/ 15330 w 3883443"/>
                  <a:gd name="connsiteY727" fmla="*/ 236486 h 3196404"/>
                  <a:gd name="connsiteX728" fmla="*/ 30025 w 3883443"/>
                  <a:gd name="connsiteY728" fmla="*/ 271410 h 3196404"/>
                  <a:gd name="connsiteX729" fmla="*/ 29939 w 3883443"/>
                  <a:gd name="connsiteY729" fmla="*/ 299562 h 3196404"/>
                  <a:gd name="connsiteX730" fmla="*/ 25732 w 3883443"/>
                  <a:gd name="connsiteY730" fmla="*/ 279017 h 3196404"/>
                  <a:gd name="connsiteX731" fmla="*/ 14753 w 3883443"/>
                  <a:gd name="connsiteY731" fmla="*/ 256599 h 3196404"/>
                  <a:gd name="connsiteX732" fmla="*/ 14408 w 3883443"/>
                  <a:gd name="connsiteY732" fmla="*/ 376239 h 3196404"/>
                  <a:gd name="connsiteX733" fmla="*/ 25386 w 3883443"/>
                  <a:gd name="connsiteY733" fmla="*/ 398657 h 3196404"/>
                  <a:gd name="connsiteX734" fmla="*/ 51550 w 3883443"/>
                  <a:gd name="connsiteY734" fmla="*/ 471617 h 3196404"/>
                  <a:gd name="connsiteX735" fmla="*/ 70136 w 3883443"/>
                  <a:gd name="connsiteY735" fmla="*/ 489166 h 3196404"/>
                  <a:gd name="connsiteX736" fmla="*/ 80020 w 3883443"/>
                  <a:gd name="connsiteY736" fmla="*/ 501181 h 3196404"/>
                  <a:gd name="connsiteX737" fmla="*/ 80020 w 3883443"/>
                  <a:gd name="connsiteY737" fmla="*/ 501181 h 3196404"/>
                  <a:gd name="connsiteX738" fmla="*/ 82094 w 3883443"/>
                  <a:gd name="connsiteY738" fmla="*/ 502161 h 3196404"/>
                  <a:gd name="connsiteX739" fmla="*/ 82699 w 3883443"/>
                  <a:gd name="connsiteY739" fmla="*/ 502363 h 3196404"/>
                  <a:gd name="connsiteX740" fmla="*/ 84400 w 3883443"/>
                  <a:gd name="connsiteY740" fmla="*/ 502939 h 3196404"/>
                  <a:gd name="connsiteX741" fmla="*/ 86849 w 3883443"/>
                  <a:gd name="connsiteY741" fmla="*/ 503717 h 3196404"/>
                  <a:gd name="connsiteX742" fmla="*/ 90595 w 3883443"/>
                  <a:gd name="connsiteY742" fmla="*/ 504841 h 3196404"/>
                  <a:gd name="connsiteX743" fmla="*/ 93246 w 3883443"/>
                  <a:gd name="connsiteY743" fmla="*/ 505677 h 3196404"/>
                  <a:gd name="connsiteX744" fmla="*/ 96790 w 3883443"/>
                  <a:gd name="connsiteY744" fmla="*/ 506887 h 3196404"/>
                  <a:gd name="connsiteX745" fmla="*/ 99844 w 3883443"/>
                  <a:gd name="connsiteY745" fmla="*/ 508011 h 3196404"/>
                  <a:gd name="connsiteX746" fmla="*/ 104109 w 3883443"/>
                  <a:gd name="connsiteY746" fmla="*/ 509740 h 3196404"/>
                  <a:gd name="connsiteX747" fmla="*/ 107596 w 3883443"/>
                  <a:gd name="connsiteY747" fmla="*/ 511209 h 3196404"/>
                  <a:gd name="connsiteX748" fmla="*/ 112869 w 3883443"/>
                  <a:gd name="connsiteY748" fmla="*/ 513716 h 3196404"/>
                  <a:gd name="connsiteX749" fmla="*/ 116672 w 3883443"/>
                  <a:gd name="connsiteY749" fmla="*/ 515589 h 3196404"/>
                  <a:gd name="connsiteX750" fmla="*/ 123502 w 3883443"/>
                  <a:gd name="connsiteY750" fmla="*/ 519393 h 3196404"/>
                  <a:gd name="connsiteX751" fmla="*/ 127190 w 3883443"/>
                  <a:gd name="connsiteY751" fmla="*/ 521496 h 3196404"/>
                  <a:gd name="connsiteX752" fmla="*/ 139235 w 3883443"/>
                  <a:gd name="connsiteY752" fmla="*/ 529161 h 3196404"/>
                  <a:gd name="connsiteX753" fmla="*/ 167128 w 3883443"/>
                  <a:gd name="connsiteY753" fmla="*/ 554749 h 3196404"/>
                  <a:gd name="connsiteX754" fmla="*/ 190612 w 3883443"/>
                  <a:gd name="connsiteY754" fmla="*/ 571490 h 3196404"/>
                  <a:gd name="connsiteX755" fmla="*/ 199084 w 3883443"/>
                  <a:gd name="connsiteY755" fmla="*/ 576216 h 3196404"/>
                  <a:gd name="connsiteX756" fmla="*/ 201735 w 3883443"/>
                  <a:gd name="connsiteY756" fmla="*/ 577599 h 3196404"/>
                  <a:gd name="connsiteX757" fmla="*/ 207440 w 3883443"/>
                  <a:gd name="connsiteY757" fmla="*/ 580567 h 3196404"/>
                  <a:gd name="connsiteX758" fmla="*/ 210408 w 3883443"/>
                  <a:gd name="connsiteY758" fmla="*/ 582008 h 3196404"/>
                  <a:gd name="connsiteX759" fmla="*/ 215105 w 3883443"/>
                  <a:gd name="connsiteY759" fmla="*/ 584256 h 3196404"/>
                  <a:gd name="connsiteX760" fmla="*/ 217842 w 3883443"/>
                  <a:gd name="connsiteY760" fmla="*/ 585437 h 3196404"/>
                  <a:gd name="connsiteX761" fmla="*/ 220868 w 3883443"/>
                  <a:gd name="connsiteY761" fmla="*/ 586734 h 3196404"/>
                  <a:gd name="connsiteX762" fmla="*/ 222366 w 3883443"/>
                  <a:gd name="connsiteY762" fmla="*/ 587310 h 3196404"/>
                  <a:gd name="connsiteX763" fmla="*/ 225968 w 3883443"/>
                  <a:gd name="connsiteY763" fmla="*/ 588463 h 3196404"/>
                  <a:gd name="connsiteX764" fmla="*/ 226228 w 3883443"/>
                  <a:gd name="connsiteY764" fmla="*/ 588549 h 3196404"/>
                  <a:gd name="connsiteX765" fmla="*/ 227178 w 3883443"/>
                  <a:gd name="connsiteY765" fmla="*/ 588780 h 3196404"/>
                  <a:gd name="connsiteX766" fmla="*/ 231011 w 3883443"/>
                  <a:gd name="connsiteY766" fmla="*/ 589759 h 3196404"/>
                  <a:gd name="connsiteX767" fmla="*/ 232711 w 3883443"/>
                  <a:gd name="connsiteY767" fmla="*/ 590163 h 3196404"/>
                  <a:gd name="connsiteX768" fmla="*/ 237465 w 3883443"/>
                  <a:gd name="connsiteY768" fmla="*/ 591200 h 3196404"/>
                  <a:gd name="connsiteX769" fmla="*/ 238330 w 3883443"/>
                  <a:gd name="connsiteY769" fmla="*/ 591373 h 3196404"/>
                  <a:gd name="connsiteX770" fmla="*/ 238560 w 3883443"/>
                  <a:gd name="connsiteY770" fmla="*/ 591430 h 3196404"/>
                  <a:gd name="connsiteX771" fmla="*/ 248156 w 3883443"/>
                  <a:gd name="connsiteY771" fmla="*/ 593275 h 3196404"/>
                  <a:gd name="connsiteX772" fmla="*/ 249107 w 3883443"/>
                  <a:gd name="connsiteY772" fmla="*/ 593448 h 3196404"/>
                  <a:gd name="connsiteX773" fmla="*/ 258904 w 3883443"/>
                  <a:gd name="connsiteY773" fmla="*/ 595148 h 3196404"/>
                  <a:gd name="connsiteX774" fmla="*/ 260143 w 3883443"/>
                  <a:gd name="connsiteY774" fmla="*/ 595349 h 3196404"/>
                  <a:gd name="connsiteX775" fmla="*/ 269220 w 3883443"/>
                  <a:gd name="connsiteY775" fmla="*/ 596790 h 3196404"/>
                  <a:gd name="connsiteX776" fmla="*/ 270747 w 3883443"/>
                  <a:gd name="connsiteY776" fmla="*/ 597021 h 3196404"/>
                  <a:gd name="connsiteX777" fmla="*/ 278527 w 3883443"/>
                  <a:gd name="connsiteY777" fmla="*/ 598173 h 3196404"/>
                  <a:gd name="connsiteX778" fmla="*/ 279190 w 3883443"/>
                  <a:gd name="connsiteY778" fmla="*/ 598260 h 3196404"/>
                  <a:gd name="connsiteX779" fmla="*/ 280314 w 3883443"/>
                  <a:gd name="connsiteY779" fmla="*/ 598404 h 3196404"/>
                  <a:gd name="connsiteX780" fmla="*/ 281812 w 3883443"/>
                  <a:gd name="connsiteY780" fmla="*/ 598605 h 3196404"/>
                  <a:gd name="connsiteX781" fmla="*/ 283800 w 3883443"/>
                  <a:gd name="connsiteY781" fmla="*/ 598865 h 3196404"/>
                  <a:gd name="connsiteX782" fmla="*/ 285327 w 3883443"/>
                  <a:gd name="connsiteY782" fmla="*/ 599067 h 3196404"/>
                  <a:gd name="connsiteX783" fmla="*/ 286739 w 3883443"/>
                  <a:gd name="connsiteY783" fmla="*/ 599239 h 3196404"/>
                  <a:gd name="connsiteX784" fmla="*/ 287921 w 3883443"/>
                  <a:gd name="connsiteY784" fmla="*/ 599383 h 3196404"/>
                  <a:gd name="connsiteX785" fmla="*/ 288843 w 3883443"/>
                  <a:gd name="connsiteY785" fmla="*/ 599499 h 3196404"/>
                  <a:gd name="connsiteX786" fmla="*/ 289621 w 3883443"/>
                  <a:gd name="connsiteY786" fmla="*/ 599585 h 3196404"/>
                  <a:gd name="connsiteX787" fmla="*/ 289880 w 3883443"/>
                  <a:gd name="connsiteY787" fmla="*/ 599614 h 3196404"/>
                  <a:gd name="connsiteX788" fmla="*/ 290255 w 3883443"/>
                  <a:gd name="connsiteY788" fmla="*/ 599643 h 3196404"/>
                  <a:gd name="connsiteX789" fmla="*/ 290341 w 3883443"/>
                  <a:gd name="connsiteY789" fmla="*/ 599643 h 3196404"/>
                  <a:gd name="connsiteX790" fmla="*/ 290975 w 3883443"/>
                  <a:gd name="connsiteY790" fmla="*/ 599700 h 3196404"/>
                  <a:gd name="connsiteX791" fmla="*/ 293338 w 3883443"/>
                  <a:gd name="connsiteY791" fmla="*/ 599931 h 3196404"/>
                  <a:gd name="connsiteX792" fmla="*/ 294174 w 3883443"/>
                  <a:gd name="connsiteY792" fmla="*/ 600018 h 3196404"/>
                  <a:gd name="connsiteX793" fmla="*/ 298208 w 3883443"/>
                  <a:gd name="connsiteY793" fmla="*/ 600450 h 3196404"/>
                  <a:gd name="connsiteX794" fmla="*/ 299130 w 3883443"/>
                  <a:gd name="connsiteY794" fmla="*/ 600565 h 3196404"/>
                  <a:gd name="connsiteX795" fmla="*/ 304778 w 3883443"/>
                  <a:gd name="connsiteY795" fmla="*/ 601257 h 3196404"/>
                  <a:gd name="connsiteX796" fmla="*/ 305325 w 3883443"/>
                  <a:gd name="connsiteY796" fmla="*/ 601314 h 3196404"/>
                  <a:gd name="connsiteX797" fmla="*/ 311693 w 3883443"/>
                  <a:gd name="connsiteY797" fmla="*/ 602179 h 3196404"/>
                  <a:gd name="connsiteX798" fmla="*/ 312529 w 3883443"/>
                  <a:gd name="connsiteY798" fmla="*/ 602294 h 3196404"/>
                  <a:gd name="connsiteX799" fmla="*/ 322787 w 3883443"/>
                  <a:gd name="connsiteY799" fmla="*/ 603879 h 3196404"/>
                  <a:gd name="connsiteX800" fmla="*/ 323248 w 3883443"/>
                  <a:gd name="connsiteY800" fmla="*/ 603965 h 3196404"/>
                  <a:gd name="connsiteX801" fmla="*/ 332988 w 3883443"/>
                  <a:gd name="connsiteY801" fmla="*/ 605752 h 3196404"/>
                  <a:gd name="connsiteX802" fmla="*/ 333939 w 3883443"/>
                  <a:gd name="connsiteY802" fmla="*/ 605953 h 3196404"/>
                  <a:gd name="connsiteX803" fmla="*/ 343188 w 3883443"/>
                  <a:gd name="connsiteY803" fmla="*/ 608172 h 3196404"/>
                  <a:gd name="connsiteX804" fmla="*/ 343448 w 3883443"/>
                  <a:gd name="connsiteY804" fmla="*/ 608230 h 3196404"/>
                  <a:gd name="connsiteX805" fmla="*/ 346905 w 3883443"/>
                  <a:gd name="connsiteY805" fmla="*/ 609296 h 3196404"/>
                  <a:gd name="connsiteX806" fmla="*/ 349989 w 3883443"/>
                  <a:gd name="connsiteY806" fmla="*/ 611226 h 3196404"/>
                  <a:gd name="connsiteX807" fmla="*/ 349989 w 3883443"/>
                  <a:gd name="connsiteY807" fmla="*/ 611226 h 3196404"/>
                  <a:gd name="connsiteX808" fmla="*/ 350046 w 3883443"/>
                  <a:gd name="connsiteY808" fmla="*/ 611255 h 3196404"/>
                  <a:gd name="connsiteX809" fmla="*/ 353187 w 3883443"/>
                  <a:gd name="connsiteY809" fmla="*/ 612927 h 3196404"/>
                  <a:gd name="connsiteX810" fmla="*/ 353216 w 3883443"/>
                  <a:gd name="connsiteY810" fmla="*/ 612955 h 3196404"/>
                  <a:gd name="connsiteX811" fmla="*/ 354224 w 3883443"/>
                  <a:gd name="connsiteY811" fmla="*/ 613301 h 3196404"/>
                  <a:gd name="connsiteX812" fmla="*/ 354772 w 3883443"/>
                  <a:gd name="connsiteY812" fmla="*/ 613445 h 3196404"/>
                  <a:gd name="connsiteX813" fmla="*/ 354858 w 3883443"/>
                  <a:gd name="connsiteY813" fmla="*/ 613474 h 3196404"/>
                  <a:gd name="connsiteX814" fmla="*/ 354916 w 3883443"/>
                  <a:gd name="connsiteY814" fmla="*/ 613503 h 3196404"/>
                  <a:gd name="connsiteX815" fmla="*/ 355521 w 3883443"/>
                  <a:gd name="connsiteY815" fmla="*/ 613618 h 3196404"/>
                  <a:gd name="connsiteX816" fmla="*/ 356126 w 3883443"/>
                  <a:gd name="connsiteY816" fmla="*/ 613676 h 3196404"/>
                  <a:gd name="connsiteX817" fmla="*/ 356674 w 3883443"/>
                  <a:gd name="connsiteY817" fmla="*/ 613705 h 3196404"/>
                  <a:gd name="connsiteX818" fmla="*/ 356674 w 3883443"/>
                  <a:gd name="connsiteY818" fmla="*/ 613705 h 3196404"/>
                  <a:gd name="connsiteX819" fmla="*/ 356674 w 3883443"/>
                  <a:gd name="connsiteY819" fmla="*/ 613705 h 3196404"/>
                  <a:gd name="connsiteX820" fmla="*/ 357250 w 3883443"/>
                  <a:gd name="connsiteY820" fmla="*/ 613705 h 3196404"/>
                  <a:gd name="connsiteX821" fmla="*/ 357999 w 3883443"/>
                  <a:gd name="connsiteY821" fmla="*/ 613647 h 3196404"/>
                  <a:gd name="connsiteX822" fmla="*/ 358691 w 3883443"/>
                  <a:gd name="connsiteY822" fmla="*/ 613532 h 3196404"/>
                  <a:gd name="connsiteX823" fmla="*/ 358777 w 3883443"/>
                  <a:gd name="connsiteY823" fmla="*/ 613503 h 3196404"/>
                  <a:gd name="connsiteX824" fmla="*/ 358864 w 3883443"/>
                  <a:gd name="connsiteY824" fmla="*/ 613503 h 3196404"/>
                  <a:gd name="connsiteX825" fmla="*/ 360708 w 3883443"/>
                  <a:gd name="connsiteY825" fmla="*/ 613013 h 3196404"/>
                  <a:gd name="connsiteX826" fmla="*/ 360852 w 3883443"/>
                  <a:gd name="connsiteY826" fmla="*/ 612955 h 3196404"/>
                  <a:gd name="connsiteX827" fmla="*/ 364367 w 3883443"/>
                  <a:gd name="connsiteY827" fmla="*/ 611284 h 3196404"/>
                  <a:gd name="connsiteX828" fmla="*/ 364742 w 3883443"/>
                  <a:gd name="connsiteY828" fmla="*/ 611111 h 3196404"/>
                  <a:gd name="connsiteX829" fmla="*/ 365462 w 3883443"/>
                  <a:gd name="connsiteY829" fmla="*/ 610621 h 3196404"/>
                  <a:gd name="connsiteX830" fmla="*/ 367912 w 3883443"/>
                  <a:gd name="connsiteY830" fmla="*/ 608921 h 3196404"/>
                  <a:gd name="connsiteX831" fmla="*/ 369266 w 3883443"/>
                  <a:gd name="connsiteY831" fmla="*/ 607884 h 3196404"/>
                  <a:gd name="connsiteX832" fmla="*/ 372407 w 3883443"/>
                  <a:gd name="connsiteY832" fmla="*/ 605204 h 3196404"/>
                  <a:gd name="connsiteX833" fmla="*/ 373300 w 3883443"/>
                  <a:gd name="connsiteY833" fmla="*/ 604455 h 3196404"/>
                  <a:gd name="connsiteX834" fmla="*/ 373588 w 3883443"/>
                  <a:gd name="connsiteY834" fmla="*/ 604167 h 3196404"/>
                  <a:gd name="connsiteX835" fmla="*/ 376037 w 3883443"/>
                  <a:gd name="connsiteY835" fmla="*/ 601775 h 3196404"/>
                  <a:gd name="connsiteX836" fmla="*/ 377939 w 3883443"/>
                  <a:gd name="connsiteY836" fmla="*/ 599873 h 3196404"/>
                  <a:gd name="connsiteX837" fmla="*/ 380821 w 3883443"/>
                  <a:gd name="connsiteY837" fmla="*/ 596761 h 3196404"/>
                  <a:gd name="connsiteX838" fmla="*/ 382838 w 3883443"/>
                  <a:gd name="connsiteY838" fmla="*/ 594600 h 3196404"/>
                  <a:gd name="connsiteX839" fmla="*/ 386468 w 3883443"/>
                  <a:gd name="connsiteY839" fmla="*/ 590393 h 3196404"/>
                  <a:gd name="connsiteX840" fmla="*/ 388341 w 3883443"/>
                  <a:gd name="connsiteY840" fmla="*/ 588203 h 3196404"/>
                  <a:gd name="connsiteX841" fmla="*/ 394508 w 3883443"/>
                  <a:gd name="connsiteY841" fmla="*/ 580625 h 3196404"/>
                  <a:gd name="connsiteX842" fmla="*/ 396179 w 3883443"/>
                  <a:gd name="connsiteY842" fmla="*/ 578925 h 3196404"/>
                  <a:gd name="connsiteX843" fmla="*/ 399925 w 3883443"/>
                  <a:gd name="connsiteY843" fmla="*/ 575842 h 3196404"/>
                  <a:gd name="connsiteX844" fmla="*/ 400847 w 3883443"/>
                  <a:gd name="connsiteY844" fmla="*/ 575150 h 3196404"/>
                  <a:gd name="connsiteX845" fmla="*/ 405458 w 3883443"/>
                  <a:gd name="connsiteY845" fmla="*/ 571807 h 3196404"/>
                  <a:gd name="connsiteX846" fmla="*/ 406063 w 3883443"/>
                  <a:gd name="connsiteY846" fmla="*/ 571404 h 3196404"/>
                  <a:gd name="connsiteX847" fmla="*/ 407042 w 3883443"/>
                  <a:gd name="connsiteY847" fmla="*/ 570741 h 3196404"/>
                  <a:gd name="connsiteX848" fmla="*/ 406985 w 3883443"/>
                  <a:gd name="connsiteY848" fmla="*/ 589817 h 3196404"/>
                  <a:gd name="connsiteX849" fmla="*/ 486745 w 3883443"/>
                  <a:gd name="connsiteY849" fmla="*/ 653008 h 3196404"/>
                  <a:gd name="connsiteX850" fmla="*/ 487927 w 3883443"/>
                  <a:gd name="connsiteY850" fmla="*/ 653527 h 3196404"/>
                  <a:gd name="connsiteX851" fmla="*/ 489655 w 3883443"/>
                  <a:gd name="connsiteY851" fmla="*/ 654103 h 3196404"/>
                  <a:gd name="connsiteX852" fmla="*/ 491269 w 3883443"/>
                  <a:gd name="connsiteY852" fmla="*/ 654651 h 3196404"/>
                  <a:gd name="connsiteX853" fmla="*/ 491759 w 3883443"/>
                  <a:gd name="connsiteY853" fmla="*/ 654795 h 3196404"/>
                  <a:gd name="connsiteX854" fmla="*/ 493747 w 3883443"/>
                  <a:gd name="connsiteY854" fmla="*/ 655285 h 3196404"/>
                  <a:gd name="connsiteX855" fmla="*/ 497263 w 3883443"/>
                  <a:gd name="connsiteY855" fmla="*/ 656178 h 3196404"/>
                  <a:gd name="connsiteX856" fmla="*/ 502075 w 3883443"/>
                  <a:gd name="connsiteY856" fmla="*/ 657302 h 3196404"/>
                  <a:gd name="connsiteX857" fmla="*/ 507089 w 3883443"/>
                  <a:gd name="connsiteY857" fmla="*/ 658483 h 3196404"/>
                  <a:gd name="connsiteX858" fmla="*/ 512880 w 3883443"/>
                  <a:gd name="connsiteY858" fmla="*/ 659895 h 3196404"/>
                  <a:gd name="connsiteX859" fmla="*/ 517491 w 3883443"/>
                  <a:gd name="connsiteY859" fmla="*/ 661048 h 3196404"/>
                  <a:gd name="connsiteX860" fmla="*/ 524435 w 3883443"/>
                  <a:gd name="connsiteY860" fmla="*/ 662921 h 3196404"/>
                  <a:gd name="connsiteX861" fmla="*/ 530832 w 3883443"/>
                  <a:gd name="connsiteY861" fmla="*/ 664707 h 3196404"/>
                  <a:gd name="connsiteX862" fmla="*/ 532936 w 3883443"/>
                  <a:gd name="connsiteY862" fmla="*/ 665313 h 3196404"/>
                  <a:gd name="connsiteX863" fmla="*/ 545326 w 3883443"/>
                  <a:gd name="connsiteY863" fmla="*/ 669145 h 3196404"/>
                  <a:gd name="connsiteX864" fmla="*/ 547286 w 3883443"/>
                  <a:gd name="connsiteY864" fmla="*/ 669808 h 3196404"/>
                  <a:gd name="connsiteX865" fmla="*/ 562615 w 3883443"/>
                  <a:gd name="connsiteY865" fmla="*/ 675052 h 3196404"/>
                  <a:gd name="connsiteX866" fmla="*/ 662575 w 3883443"/>
                  <a:gd name="connsiteY866" fmla="*/ 712713 h 3196404"/>
                  <a:gd name="connsiteX867" fmla="*/ 664045 w 3883443"/>
                  <a:gd name="connsiteY867" fmla="*/ 713232 h 3196404"/>
                  <a:gd name="connsiteX868" fmla="*/ 664477 w 3883443"/>
                  <a:gd name="connsiteY868" fmla="*/ 713405 h 3196404"/>
                  <a:gd name="connsiteX869" fmla="*/ 667301 w 3883443"/>
                  <a:gd name="connsiteY869" fmla="*/ 714442 h 3196404"/>
                  <a:gd name="connsiteX870" fmla="*/ 669087 w 3883443"/>
                  <a:gd name="connsiteY870" fmla="*/ 715105 h 3196404"/>
                  <a:gd name="connsiteX871" fmla="*/ 672487 w 3883443"/>
                  <a:gd name="connsiteY871" fmla="*/ 716402 h 3196404"/>
                  <a:gd name="connsiteX872" fmla="*/ 674994 w 3883443"/>
                  <a:gd name="connsiteY872" fmla="*/ 717381 h 3196404"/>
                  <a:gd name="connsiteX873" fmla="*/ 679144 w 3883443"/>
                  <a:gd name="connsiteY873" fmla="*/ 718995 h 3196404"/>
                  <a:gd name="connsiteX874" fmla="*/ 684302 w 3883443"/>
                  <a:gd name="connsiteY874" fmla="*/ 721070 h 3196404"/>
                  <a:gd name="connsiteX875" fmla="*/ 688365 w 3883443"/>
                  <a:gd name="connsiteY875" fmla="*/ 722712 h 3196404"/>
                  <a:gd name="connsiteX876" fmla="*/ 694819 w 3883443"/>
                  <a:gd name="connsiteY876" fmla="*/ 725421 h 3196404"/>
                  <a:gd name="connsiteX877" fmla="*/ 699372 w 3883443"/>
                  <a:gd name="connsiteY877" fmla="*/ 727323 h 3196404"/>
                  <a:gd name="connsiteX878" fmla="*/ 707786 w 3883443"/>
                  <a:gd name="connsiteY878" fmla="*/ 730982 h 3196404"/>
                  <a:gd name="connsiteX879" fmla="*/ 712022 w 3883443"/>
                  <a:gd name="connsiteY879" fmla="*/ 732826 h 3196404"/>
                  <a:gd name="connsiteX880" fmla="*/ 726228 w 3883443"/>
                  <a:gd name="connsiteY880" fmla="*/ 739252 h 3196404"/>
                  <a:gd name="connsiteX881" fmla="*/ 727351 w 3883443"/>
                  <a:gd name="connsiteY881" fmla="*/ 739828 h 3196404"/>
                  <a:gd name="connsiteX882" fmla="*/ 728245 w 3883443"/>
                  <a:gd name="connsiteY882" fmla="*/ 740318 h 3196404"/>
                  <a:gd name="connsiteX883" fmla="*/ 729311 w 3883443"/>
                  <a:gd name="connsiteY883" fmla="*/ 740895 h 3196404"/>
                  <a:gd name="connsiteX884" fmla="*/ 730233 w 3883443"/>
                  <a:gd name="connsiteY884" fmla="*/ 741413 h 3196404"/>
                  <a:gd name="connsiteX885" fmla="*/ 735448 w 3883443"/>
                  <a:gd name="connsiteY885" fmla="*/ 744352 h 3196404"/>
                  <a:gd name="connsiteX886" fmla="*/ 736630 w 3883443"/>
                  <a:gd name="connsiteY886" fmla="*/ 745044 h 3196404"/>
                  <a:gd name="connsiteX887" fmla="*/ 739338 w 3883443"/>
                  <a:gd name="connsiteY887" fmla="*/ 746571 h 3196404"/>
                  <a:gd name="connsiteX888" fmla="*/ 741413 w 3883443"/>
                  <a:gd name="connsiteY888" fmla="*/ 747753 h 3196404"/>
                  <a:gd name="connsiteX889" fmla="*/ 744957 w 3883443"/>
                  <a:gd name="connsiteY889" fmla="*/ 749770 h 3196404"/>
                  <a:gd name="connsiteX890" fmla="*/ 747407 w 3883443"/>
                  <a:gd name="connsiteY890" fmla="*/ 751182 h 3196404"/>
                  <a:gd name="connsiteX891" fmla="*/ 750144 w 3883443"/>
                  <a:gd name="connsiteY891" fmla="*/ 752738 h 3196404"/>
                  <a:gd name="connsiteX892" fmla="*/ 751729 w 3883443"/>
                  <a:gd name="connsiteY892" fmla="*/ 753631 h 3196404"/>
                  <a:gd name="connsiteX893" fmla="*/ 754668 w 3883443"/>
                  <a:gd name="connsiteY893" fmla="*/ 755302 h 3196404"/>
                  <a:gd name="connsiteX894" fmla="*/ 756541 w 3883443"/>
                  <a:gd name="connsiteY894" fmla="*/ 756368 h 3196404"/>
                  <a:gd name="connsiteX895" fmla="*/ 758933 w 3883443"/>
                  <a:gd name="connsiteY895" fmla="*/ 757723 h 3196404"/>
                  <a:gd name="connsiteX896" fmla="*/ 761296 w 3883443"/>
                  <a:gd name="connsiteY896" fmla="*/ 759048 h 3196404"/>
                  <a:gd name="connsiteX897" fmla="*/ 763457 w 3883443"/>
                  <a:gd name="connsiteY897" fmla="*/ 760258 h 3196404"/>
                  <a:gd name="connsiteX898" fmla="*/ 765618 w 3883443"/>
                  <a:gd name="connsiteY898" fmla="*/ 761469 h 3196404"/>
                  <a:gd name="connsiteX899" fmla="*/ 767606 w 3883443"/>
                  <a:gd name="connsiteY899" fmla="*/ 762564 h 3196404"/>
                  <a:gd name="connsiteX900" fmla="*/ 769738 w 3883443"/>
                  <a:gd name="connsiteY900" fmla="*/ 763716 h 3196404"/>
                  <a:gd name="connsiteX901" fmla="*/ 771554 w 3883443"/>
                  <a:gd name="connsiteY901" fmla="*/ 764696 h 3196404"/>
                  <a:gd name="connsiteX902" fmla="*/ 773312 w 3883443"/>
                  <a:gd name="connsiteY902" fmla="*/ 765647 h 3196404"/>
                  <a:gd name="connsiteX903" fmla="*/ 774925 w 3883443"/>
                  <a:gd name="connsiteY903" fmla="*/ 766511 h 3196404"/>
                  <a:gd name="connsiteX904" fmla="*/ 776481 w 3883443"/>
                  <a:gd name="connsiteY904" fmla="*/ 767318 h 3196404"/>
                  <a:gd name="connsiteX905" fmla="*/ 777749 w 3883443"/>
                  <a:gd name="connsiteY905" fmla="*/ 767952 h 3196404"/>
                  <a:gd name="connsiteX906" fmla="*/ 778959 w 3883443"/>
                  <a:gd name="connsiteY906" fmla="*/ 768528 h 3196404"/>
                  <a:gd name="connsiteX907" fmla="*/ 779881 w 3883443"/>
                  <a:gd name="connsiteY907" fmla="*/ 768961 h 3196404"/>
                  <a:gd name="connsiteX908" fmla="*/ 780198 w 3883443"/>
                  <a:gd name="connsiteY908" fmla="*/ 769105 h 3196404"/>
                  <a:gd name="connsiteX909" fmla="*/ 780976 w 3883443"/>
                  <a:gd name="connsiteY909" fmla="*/ 769393 h 3196404"/>
                  <a:gd name="connsiteX910" fmla="*/ 781149 w 3883443"/>
                  <a:gd name="connsiteY910" fmla="*/ 769450 h 3196404"/>
                  <a:gd name="connsiteX911" fmla="*/ 782821 w 3883443"/>
                  <a:gd name="connsiteY911" fmla="*/ 769825 h 3196404"/>
                  <a:gd name="connsiteX912" fmla="*/ 783570 w 3883443"/>
                  <a:gd name="connsiteY912" fmla="*/ 769969 h 3196404"/>
                  <a:gd name="connsiteX913" fmla="*/ 785356 w 3883443"/>
                  <a:gd name="connsiteY913" fmla="*/ 770315 h 3196404"/>
                  <a:gd name="connsiteX914" fmla="*/ 787575 w 3883443"/>
                  <a:gd name="connsiteY914" fmla="*/ 770747 h 3196404"/>
                  <a:gd name="connsiteX915" fmla="*/ 791609 w 3883443"/>
                  <a:gd name="connsiteY915" fmla="*/ 771496 h 3196404"/>
                  <a:gd name="connsiteX916" fmla="*/ 794001 w 3883443"/>
                  <a:gd name="connsiteY916" fmla="*/ 771957 h 3196404"/>
                  <a:gd name="connsiteX917" fmla="*/ 797257 w 3883443"/>
                  <a:gd name="connsiteY917" fmla="*/ 772591 h 3196404"/>
                  <a:gd name="connsiteX918" fmla="*/ 799994 w 3883443"/>
                  <a:gd name="connsiteY918" fmla="*/ 773139 h 3196404"/>
                  <a:gd name="connsiteX919" fmla="*/ 802098 w 3883443"/>
                  <a:gd name="connsiteY919" fmla="*/ 773571 h 3196404"/>
                  <a:gd name="connsiteX920" fmla="*/ 818695 w 3883443"/>
                  <a:gd name="connsiteY920" fmla="*/ 777547 h 3196404"/>
                  <a:gd name="connsiteX921" fmla="*/ 824228 w 3883443"/>
                  <a:gd name="connsiteY921" fmla="*/ 779219 h 3196404"/>
                  <a:gd name="connsiteX922" fmla="*/ 824228 w 3883443"/>
                  <a:gd name="connsiteY922" fmla="*/ 779219 h 3196404"/>
                  <a:gd name="connsiteX923" fmla="*/ 845839 w 3883443"/>
                  <a:gd name="connsiteY923" fmla="*/ 792474 h 3196404"/>
                  <a:gd name="connsiteX924" fmla="*/ 893413 w 3883443"/>
                  <a:gd name="connsiteY924" fmla="*/ 830193 h 3196404"/>
                  <a:gd name="connsiteX925" fmla="*/ 894739 w 3883443"/>
                  <a:gd name="connsiteY925" fmla="*/ 831201 h 3196404"/>
                  <a:gd name="connsiteX926" fmla="*/ 895488 w 3883443"/>
                  <a:gd name="connsiteY926" fmla="*/ 831749 h 3196404"/>
                  <a:gd name="connsiteX927" fmla="*/ 897937 w 3883443"/>
                  <a:gd name="connsiteY927" fmla="*/ 833478 h 3196404"/>
                  <a:gd name="connsiteX928" fmla="*/ 899493 w 3883443"/>
                  <a:gd name="connsiteY928" fmla="*/ 834544 h 3196404"/>
                  <a:gd name="connsiteX929" fmla="*/ 903268 w 3883443"/>
                  <a:gd name="connsiteY929" fmla="*/ 836964 h 3196404"/>
                  <a:gd name="connsiteX930" fmla="*/ 905342 w 3883443"/>
                  <a:gd name="connsiteY930" fmla="*/ 838261 h 3196404"/>
                  <a:gd name="connsiteX931" fmla="*/ 912719 w 3883443"/>
                  <a:gd name="connsiteY931" fmla="*/ 842526 h 3196404"/>
                  <a:gd name="connsiteX932" fmla="*/ 913007 w 3883443"/>
                  <a:gd name="connsiteY932" fmla="*/ 842698 h 3196404"/>
                  <a:gd name="connsiteX933" fmla="*/ 922516 w 3883443"/>
                  <a:gd name="connsiteY933" fmla="*/ 847597 h 3196404"/>
                  <a:gd name="connsiteX934" fmla="*/ 925830 w 3883443"/>
                  <a:gd name="connsiteY934" fmla="*/ 849153 h 3196404"/>
                  <a:gd name="connsiteX935" fmla="*/ 934129 w 3883443"/>
                  <a:gd name="connsiteY935" fmla="*/ 852870 h 3196404"/>
                  <a:gd name="connsiteX936" fmla="*/ 938624 w 3883443"/>
                  <a:gd name="connsiteY936" fmla="*/ 854743 h 3196404"/>
                  <a:gd name="connsiteX937" fmla="*/ 942283 w 3883443"/>
                  <a:gd name="connsiteY937" fmla="*/ 856270 h 3196404"/>
                  <a:gd name="connsiteX938" fmla="*/ 948277 w 3883443"/>
                  <a:gd name="connsiteY938" fmla="*/ 858489 h 3196404"/>
                  <a:gd name="connsiteX939" fmla="*/ 952916 w 3883443"/>
                  <a:gd name="connsiteY939" fmla="*/ 860189 h 3196404"/>
                  <a:gd name="connsiteX940" fmla="*/ 969024 w 3883443"/>
                  <a:gd name="connsiteY940" fmla="*/ 865405 h 3196404"/>
                  <a:gd name="connsiteX941" fmla="*/ 969687 w 3883443"/>
                  <a:gd name="connsiteY941" fmla="*/ 865722 h 3196404"/>
                  <a:gd name="connsiteX942" fmla="*/ 969888 w 3883443"/>
                  <a:gd name="connsiteY942" fmla="*/ 865779 h 3196404"/>
                  <a:gd name="connsiteX943" fmla="*/ 971473 w 3883443"/>
                  <a:gd name="connsiteY943" fmla="*/ 866298 h 3196404"/>
                  <a:gd name="connsiteX944" fmla="*/ 971761 w 3883443"/>
                  <a:gd name="connsiteY944" fmla="*/ 866385 h 3196404"/>
                  <a:gd name="connsiteX945" fmla="*/ 971819 w 3883443"/>
                  <a:gd name="connsiteY945" fmla="*/ 866413 h 3196404"/>
                  <a:gd name="connsiteX946" fmla="*/ 975248 w 3883443"/>
                  <a:gd name="connsiteY946" fmla="*/ 867278 h 3196404"/>
                  <a:gd name="connsiteX947" fmla="*/ 976458 w 3883443"/>
                  <a:gd name="connsiteY947" fmla="*/ 867566 h 3196404"/>
                  <a:gd name="connsiteX948" fmla="*/ 980262 w 3883443"/>
                  <a:gd name="connsiteY948" fmla="*/ 868401 h 3196404"/>
                  <a:gd name="connsiteX949" fmla="*/ 981213 w 3883443"/>
                  <a:gd name="connsiteY949" fmla="*/ 868603 h 3196404"/>
                  <a:gd name="connsiteX950" fmla="*/ 981847 w 3883443"/>
                  <a:gd name="connsiteY950" fmla="*/ 868719 h 3196404"/>
                  <a:gd name="connsiteX951" fmla="*/ 988532 w 3883443"/>
                  <a:gd name="connsiteY951" fmla="*/ 870044 h 3196404"/>
                  <a:gd name="connsiteX952" fmla="*/ 989944 w 3883443"/>
                  <a:gd name="connsiteY952" fmla="*/ 870303 h 3196404"/>
                  <a:gd name="connsiteX953" fmla="*/ 997176 w 3883443"/>
                  <a:gd name="connsiteY953" fmla="*/ 871629 h 3196404"/>
                  <a:gd name="connsiteX954" fmla="*/ 999827 w 3883443"/>
                  <a:gd name="connsiteY954" fmla="*/ 872090 h 3196404"/>
                  <a:gd name="connsiteX955" fmla="*/ 1009250 w 3883443"/>
                  <a:gd name="connsiteY955" fmla="*/ 873732 h 3196404"/>
                  <a:gd name="connsiteX956" fmla="*/ 1010604 w 3883443"/>
                  <a:gd name="connsiteY956" fmla="*/ 873963 h 3196404"/>
                  <a:gd name="connsiteX957" fmla="*/ 1023139 w 3883443"/>
                  <a:gd name="connsiteY957" fmla="*/ 876038 h 3196404"/>
                  <a:gd name="connsiteX958" fmla="*/ 1026741 w 3883443"/>
                  <a:gd name="connsiteY958" fmla="*/ 876614 h 3196404"/>
                  <a:gd name="connsiteX959" fmla="*/ 1039102 w 3883443"/>
                  <a:gd name="connsiteY959" fmla="*/ 878573 h 3196404"/>
                  <a:gd name="connsiteX960" fmla="*/ 1042301 w 3883443"/>
                  <a:gd name="connsiteY960" fmla="*/ 879063 h 3196404"/>
                  <a:gd name="connsiteX961" fmla="*/ 1059964 w 3883443"/>
                  <a:gd name="connsiteY961" fmla="*/ 881772 h 3196404"/>
                  <a:gd name="connsiteX962" fmla="*/ 1062414 w 3883443"/>
                  <a:gd name="connsiteY962" fmla="*/ 882146 h 3196404"/>
                  <a:gd name="connsiteX963" fmla="*/ 1080222 w 3883443"/>
                  <a:gd name="connsiteY963" fmla="*/ 884797 h 3196404"/>
                  <a:gd name="connsiteX964" fmla="*/ 1084832 w 3883443"/>
                  <a:gd name="connsiteY964" fmla="*/ 885460 h 3196404"/>
                  <a:gd name="connsiteX965" fmla="*/ 1107769 w 3883443"/>
                  <a:gd name="connsiteY965" fmla="*/ 888774 h 3196404"/>
                  <a:gd name="connsiteX966" fmla="*/ 1107769 w 3883443"/>
                  <a:gd name="connsiteY966" fmla="*/ 888774 h 3196404"/>
                  <a:gd name="connsiteX967" fmla="*/ 1111486 w 3883443"/>
                  <a:gd name="connsiteY967" fmla="*/ 890906 h 3196404"/>
                  <a:gd name="connsiteX968" fmla="*/ 1117537 w 3883443"/>
                  <a:gd name="connsiteY968" fmla="*/ 894364 h 3196404"/>
                  <a:gd name="connsiteX969" fmla="*/ 1121773 w 3883443"/>
                  <a:gd name="connsiteY969" fmla="*/ 896756 h 3196404"/>
                  <a:gd name="connsiteX970" fmla="*/ 1121831 w 3883443"/>
                  <a:gd name="connsiteY970" fmla="*/ 896784 h 3196404"/>
                  <a:gd name="connsiteX971" fmla="*/ 1125087 w 3883443"/>
                  <a:gd name="connsiteY971" fmla="*/ 898629 h 3196404"/>
                  <a:gd name="connsiteX972" fmla="*/ 1126844 w 3883443"/>
                  <a:gd name="connsiteY972" fmla="*/ 899637 h 3196404"/>
                  <a:gd name="connsiteX973" fmla="*/ 1129265 w 3883443"/>
                  <a:gd name="connsiteY973" fmla="*/ 901020 h 3196404"/>
                  <a:gd name="connsiteX974" fmla="*/ 1132204 w 3883443"/>
                  <a:gd name="connsiteY974" fmla="*/ 902692 h 3196404"/>
                  <a:gd name="connsiteX975" fmla="*/ 1134452 w 3883443"/>
                  <a:gd name="connsiteY975" fmla="*/ 903959 h 3196404"/>
                  <a:gd name="connsiteX976" fmla="*/ 1137708 w 3883443"/>
                  <a:gd name="connsiteY976" fmla="*/ 905775 h 3196404"/>
                  <a:gd name="connsiteX977" fmla="*/ 1140013 w 3883443"/>
                  <a:gd name="connsiteY977" fmla="*/ 907043 h 3196404"/>
                  <a:gd name="connsiteX978" fmla="*/ 1143384 w 3883443"/>
                  <a:gd name="connsiteY978" fmla="*/ 908916 h 3196404"/>
                  <a:gd name="connsiteX979" fmla="*/ 1145891 w 3883443"/>
                  <a:gd name="connsiteY979" fmla="*/ 910299 h 3196404"/>
                  <a:gd name="connsiteX980" fmla="*/ 1149032 w 3883443"/>
                  <a:gd name="connsiteY980" fmla="*/ 912028 h 3196404"/>
                  <a:gd name="connsiteX981" fmla="*/ 1151452 w 3883443"/>
                  <a:gd name="connsiteY981" fmla="*/ 913353 h 3196404"/>
                  <a:gd name="connsiteX982" fmla="*/ 1154593 w 3883443"/>
                  <a:gd name="connsiteY982" fmla="*/ 915053 h 3196404"/>
                  <a:gd name="connsiteX983" fmla="*/ 1156985 w 3883443"/>
                  <a:gd name="connsiteY983" fmla="*/ 916321 h 3196404"/>
                  <a:gd name="connsiteX984" fmla="*/ 1159838 w 3883443"/>
                  <a:gd name="connsiteY984" fmla="*/ 917819 h 3196404"/>
                  <a:gd name="connsiteX985" fmla="*/ 1162200 w 3883443"/>
                  <a:gd name="connsiteY985" fmla="*/ 919059 h 3196404"/>
                  <a:gd name="connsiteX986" fmla="*/ 1164679 w 3883443"/>
                  <a:gd name="connsiteY986" fmla="*/ 920326 h 3196404"/>
                  <a:gd name="connsiteX987" fmla="*/ 1166840 w 3883443"/>
                  <a:gd name="connsiteY987" fmla="*/ 921421 h 3196404"/>
                  <a:gd name="connsiteX988" fmla="*/ 1169116 w 3883443"/>
                  <a:gd name="connsiteY988" fmla="*/ 922545 h 3196404"/>
                  <a:gd name="connsiteX989" fmla="*/ 1170874 w 3883443"/>
                  <a:gd name="connsiteY989" fmla="*/ 923381 h 3196404"/>
                  <a:gd name="connsiteX990" fmla="*/ 1172833 w 3883443"/>
                  <a:gd name="connsiteY990" fmla="*/ 924303 h 3196404"/>
                  <a:gd name="connsiteX991" fmla="*/ 1174303 w 3883443"/>
                  <a:gd name="connsiteY991" fmla="*/ 924937 h 3196404"/>
                  <a:gd name="connsiteX992" fmla="*/ 1175513 w 3883443"/>
                  <a:gd name="connsiteY992" fmla="*/ 925456 h 3196404"/>
                  <a:gd name="connsiteX993" fmla="*/ 1176234 w 3883443"/>
                  <a:gd name="connsiteY993" fmla="*/ 925744 h 3196404"/>
                  <a:gd name="connsiteX994" fmla="*/ 1182429 w 3883443"/>
                  <a:gd name="connsiteY994" fmla="*/ 927934 h 3196404"/>
                  <a:gd name="connsiteX995" fmla="*/ 1184820 w 3883443"/>
                  <a:gd name="connsiteY995" fmla="*/ 928712 h 3196404"/>
                  <a:gd name="connsiteX996" fmla="*/ 1189633 w 3883443"/>
                  <a:gd name="connsiteY996" fmla="*/ 930268 h 3196404"/>
                  <a:gd name="connsiteX997" fmla="*/ 1192543 w 3883443"/>
                  <a:gd name="connsiteY997" fmla="*/ 931190 h 3196404"/>
                  <a:gd name="connsiteX998" fmla="*/ 1197326 w 3883443"/>
                  <a:gd name="connsiteY998" fmla="*/ 932659 h 3196404"/>
                  <a:gd name="connsiteX999" fmla="*/ 1200352 w 3883443"/>
                  <a:gd name="connsiteY999" fmla="*/ 933553 h 3196404"/>
                  <a:gd name="connsiteX1000" fmla="*/ 1205077 w 3883443"/>
                  <a:gd name="connsiteY1000" fmla="*/ 934936 h 3196404"/>
                  <a:gd name="connsiteX1001" fmla="*/ 1207008 w 3883443"/>
                  <a:gd name="connsiteY1001" fmla="*/ 935483 h 3196404"/>
                  <a:gd name="connsiteX1002" fmla="*/ 1208103 w 3883443"/>
                  <a:gd name="connsiteY1002" fmla="*/ 935800 h 3196404"/>
                  <a:gd name="connsiteX1003" fmla="*/ 1209803 w 3883443"/>
                  <a:gd name="connsiteY1003" fmla="*/ 936261 h 3196404"/>
                  <a:gd name="connsiteX1004" fmla="*/ 1213780 w 3883443"/>
                  <a:gd name="connsiteY1004" fmla="*/ 937356 h 3196404"/>
                  <a:gd name="connsiteX1005" fmla="*/ 1215336 w 3883443"/>
                  <a:gd name="connsiteY1005" fmla="*/ 937788 h 3196404"/>
                  <a:gd name="connsiteX1006" fmla="*/ 1219456 w 3883443"/>
                  <a:gd name="connsiteY1006" fmla="*/ 938854 h 3196404"/>
                  <a:gd name="connsiteX1007" fmla="*/ 1219831 w 3883443"/>
                  <a:gd name="connsiteY1007" fmla="*/ 938941 h 3196404"/>
                  <a:gd name="connsiteX1008" fmla="*/ 1222712 w 3883443"/>
                  <a:gd name="connsiteY1008" fmla="*/ 939604 h 3196404"/>
                  <a:gd name="connsiteX1009" fmla="*/ 1223289 w 3883443"/>
                  <a:gd name="connsiteY1009" fmla="*/ 939719 h 3196404"/>
                  <a:gd name="connsiteX1010" fmla="*/ 1225795 w 3883443"/>
                  <a:gd name="connsiteY1010" fmla="*/ 940497 h 3196404"/>
                  <a:gd name="connsiteX1011" fmla="*/ 1228245 w 3883443"/>
                  <a:gd name="connsiteY1011" fmla="*/ 941361 h 3196404"/>
                  <a:gd name="connsiteX1012" fmla="*/ 1231414 w 3883443"/>
                  <a:gd name="connsiteY1012" fmla="*/ 942629 h 3196404"/>
                  <a:gd name="connsiteX1013" fmla="*/ 1233201 w 3883443"/>
                  <a:gd name="connsiteY1013" fmla="*/ 943378 h 3196404"/>
                  <a:gd name="connsiteX1014" fmla="*/ 1238330 w 3883443"/>
                  <a:gd name="connsiteY1014" fmla="*/ 945626 h 3196404"/>
                  <a:gd name="connsiteX1015" fmla="*/ 1239367 w 3883443"/>
                  <a:gd name="connsiteY1015" fmla="*/ 946087 h 3196404"/>
                  <a:gd name="connsiteX1016" fmla="*/ 1246197 w 3883443"/>
                  <a:gd name="connsiteY1016" fmla="*/ 949199 h 3196404"/>
                  <a:gd name="connsiteX1017" fmla="*/ 1247954 w 3883443"/>
                  <a:gd name="connsiteY1017" fmla="*/ 950006 h 3196404"/>
                  <a:gd name="connsiteX1018" fmla="*/ 1253026 w 3883443"/>
                  <a:gd name="connsiteY1018" fmla="*/ 952369 h 3196404"/>
                  <a:gd name="connsiteX1019" fmla="*/ 1255446 w 3883443"/>
                  <a:gd name="connsiteY1019" fmla="*/ 953521 h 3196404"/>
                  <a:gd name="connsiteX1020" fmla="*/ 1259509 w 3883443"/>
                  <a:gd name="connsiteY1020" fmla="*/ 955452 h 3196404"/>
                  <a:gd name="connsiteX1021" fmla="*/ 1261872 w 3883443"/>
                  <a:gd name="connsiteY1021" fmla="*/ 956576 h 3196404"/>
                  <a:gd name="connsiteX1022" fmla="*/ 1266166 w 3883443"/>
                  <a:gd name="connsiteY1022" fmla="*/ 958622 h 3196404"/>
                  <a:gd name="connsiteX1023" fmla="*/ 1269767 w 3883443"/>
                  <a:gd name="connsiteY1023" fmla="*/ 960322 h 3196404"/>
                  <a:gd name="connsiteX1024" fmla="*/ 1273340 w 3883443"/>
                  <a:gd name="connsiteY1024" fmla="*/ 962051 h 3196404"/>
                  <a:gd name="connsiteX1025" fmla="*/ 1273888 w 3883443"/>
                  <a:gd name="connsiteY1025" fmla="*/ 962310 h 3196404"/>
                  <a:gd name="connsiteX1026" fmla="*/ 1279968 w 3883443"/>
                  <a:gd name="connsiteY1026" fmla="*/ 965192 h 3196404"/>
                  <a:gd name="connsiteX1027" fmla="*/ 1281121 w 3883443"/>
                  <a:gd name="connsiteY1027" fmla="*/ 965739 h 3196404"/>
                  <a:gd name="connsiteX1028" fmla="*/ 1289592 w 3883443"/>
                  <a:gd name="connsiteY1028" fmla="*/ 969687 h 3196404"/>
                  <a:gd name="connsiteX1029" fmla="*/ 1290975 w 3883443"/>
                  <a:gd name="connsiteY1029" fmla="*/ 970321 h 3196404"/>
                  <a:gd name="connsiteX1030" fmla="*/ 1301579 w 3883443"/>
                  <a:gd name="connsiteY1030" fmla="*/ 975162 h 3196404"/>
                  <a:gd name="connsiteX1031" fmla="*/ 1303395 w 3883443"/>
                  <a:gd name="connsiteY1031" fmla="*/ 975968 h 3196404"/>
                  <a:gd name="connsiteX1032" fmla="*/ 1316102 w 3883443"/>
                  <a:gd name="connsiteY1032" fmla="*/ 981616 h 3196404"/>
                  <a:gd name="connsiteX1033" fmla="*/ 1317745 w 3883443"/>
                  <a:gd name="connsiteY1033" fmla="*/ 982337 h 3196404"/>
                  <a:gd name="connsiteX1034" fmla="*/ 1332498 w 3883443"/>
                  <a:gd name="connsiteY1034" fmla="*/ 988705 h 3196404"/>
                  <a:gd name="connsiteX1035" fmla="*/ 1333795 w 3883443"/>
                  <a:gd name="connsiteY1035" fmla="*/ 989252 h 3196404"/>
                  <a:gd name="connsiteX1036" fmla="*/ 1350651 w 3883443"/>
                  <a:gd name="connsiteY1036" fmla="*/ 996283 h 3196404"/>
                  <a:gd name="connsiteX1037" fmla="*/ 1350767 w 3883443"/>
                  <a:gd name="connsiteY1037" fmla="*/ 996341 h 3196404"/>
                  <a:gd name="connsiteX1038" fmla="*/ 1368719 w 3883443"/>
                  <a:gd name="connsiteY1038" fmla="*/ 1003544 h 3196404"/>
                  <a:gd name="connsiteX1039" fmla="*/ 1369900 w 3883443"/>
                  <a:gd name="connsiteY1039" fmla="*/ 1004005 h 3196404"/>
                  <a:gd name="connsiteX1040" fmla="*/ 1370563 w 3883443"/>
                  <a:gd name="connsiteY1040" fmla="*/ 1004265 h 3196404"/>
                  <a:gd name="connsiteX1041" fmla="*/ 1382262 w 3883443"/>
                  <a:gd name="connsiteY1041" fmla="*/ 1008789 h 3196404"/>
                  <a:gd name="connsiteX1042" fmla="*/ 1389206 w 3883443"/>
                  <a:gd name="connsiteY1042" fmla="*/ 1011008 h 3196404"/>
                  <a:gd name="connsiteX1043" fmla="*/ 1389465 w 3883443"/>
                  <a:gd name="connsiteY1043" fmla="*/ 1011094 h 3196404"/>
                  <a:gd name="connsiteX1044" fmla="*/ 1390243 w 3883443"/>
                  <a:gd name="connsiteY1044" fmla="*/ 1011296 h 3196404"/>
                  <a:gd name="connsiteX1045" fmla="*/ 1401107 w 3883443"/>
                  <a:gd name="connsiteY1045" fmla="*/ 1013918 h 3196404"/>
                  <a:gd name="connsiteX1046" fmla="*/ 1402375 w 3883443"/>
                  <a:gd name="connsiteY1046" fmla="*/ 1014235 h 3196404"/>
                  <a:gd name="connsiteX1047" fmla="*/ 1403124 w 3883443"/>
                  <a:gd name="connsiteY1047" fmla="*/ 1014350 h 3196404"/>
                  <a:gd name="connsiteX1048" fmla="*/ 1419577 w 3883443"/>
                  <a:gd name="connsiteY1048" fmla="*/ 1017174 h 3196404"/>
                  <a:gd name="connsiteX1049" fmla="*/ 1420643 w 3883443"/>
                  <a:gd name="connsiteY1049" fmla="*/ 1017347 h 3196404"/>
                  <a:gd name="connsiteX1050" fmla="*/ 1421306 w 3883443"/>
                  <a:gd name="connsiteY1050" fmla="*/ 1017433 h 3196404"/>
                  <a:gd name="connsiteX1051" fmla="*/ 1442543 w 3883443"/>
                  <a:gd name="connsiteY1051" fmla="*/ 1019796 h 3196404"/>
                  <a:gd name="connsiteX1052" fmla="*/ 1442601 w 3883443"/>
                  <a:gd name="connsiteY1052" fmla="*/ 1019796 h 3196404"/>
                  <a:gd name="connsiteX1053" fmla="*/ 1452196 w 3883443"/>
                  <a:gd name="connsiteY1053" fmla="*/ 1020459 h 3196404"/>
                  <a:gd name="connsiteX1054" fmla="*/ 1454588 w 3883443"/>
                  <a:gd name="connsiteY1054" fmla="*/ 1020632 h 3196404"/>
                  <a:gd name="connsiteX1055" fmla="*/ 1456374 w 3883443"/>
                  <a:gd name="connsiteY1055" fmla="*/ 1020834 h 3196404"/>
                  <a:gd name="connsiteX1056" fmla="*/ 1458189 w 3883443"/>
                  <a:gd name="connsiteY1056" fmla="*/ 1021064 h 3196404"/>
                  <a:gd name="connsiteX1057" fmla="*/ 1463146 w 3883443"/>
                  <a:gd name="connsiteY1057" fmla="*/ 1021871 h 3196404"/>
                  <a:gd name="connsiteX1058" fmla="*/ 1463520 w 3883443"/>
                  <a:gd name="connsiteY1058" fmla="*/ 1021929 h 3196404"/>
                  <a:gd name="connsiteX1059" fmla="*/ 1469456 w 3883443"/>
                  <a:gd name="connsiteY1059" fmla="*/ 1023081 h 3196404"/>
                  <a:gd name="connsiteX1060" fmla="*/ 1471041 w 3883443"/>
                  <a:gd name="connsiteY1060" fmla="*/ 1023427 h 3196404"/>
                  <a:gd name="connsiteX1061" fmla="*/ 1477121 w 3883443"/>
                  <a:gd name="connsiteY1061" fmla="*/ 1024781 h 3196404"/>
                  <a:gd name="connsiteX1062" fmla="*/ 1478158 w 3883443"/>
                  <a:gd name="connsiteY1062" fmla="*/ 1025012 h 3196404"/>
                  <a:gd name="connsiteX1063" fmla="*/ 1483806 w 3883443"/>
                  <a:gd name="connsiteY1063" fmla="*/ 1026453 h 3196404"/>
                  <a:gd name="connsiteX1064" fmla="*/ 1486255 w 3883443"/>
                  <a:gd name="connsiteY1064" fmla="*/ 1027144 h 3196404"/>
                  <a:gd name="connsiteX1065" fmla="*/ 1488042 w 3883443"/>
                  <a:gd name="connsiteY1065" fmla="*/ 1027663 h 3196404"/>
                  <a:gd name="connsiteX1066" fmla="*/ 1489051 w 3883443"/>
                  <a:gd name="connsiteY1066" fmla="*/ 1027922 h 3196404"/>
                  <a:gd name="connsiteX1067" fmla="*/ 1492335 w 3883443"/>
                  <a:gd name="connsiteY1067" fmla="*/ 1028787 h 3196404"/>
                  <a:gd name="connsiteX1068" fmla="*/ 1494583 w 3883443"/>
                  <a:gd name="connsiteY1068" fmla="*/ 1029363 h 3196404"/>
                  <a:gd name="connsiteX1069" fmla="*/ 1499107 w 3883443"/>
                  <a:gd name="connsiteY1069" fmla="*/ 1030487 h 3196404"/>
                  <a:gd name="connsiteX1070" fmla="*/ 1501729 w 3883443"/>
                  <a:gd name="connsiteY1070" fmla="*/ 1031121 h 3196404"/>
                  <a:gd name="connsiteX1071" fmla="*/ 1508270 w 3883443"/>
                  <a:gd name="connsiteY1071" fmla="*/ 1032619 h 3196404"/>
                  <a:gd name="connsiteX1072" fmla="*/ 1509855 w 3883443"/>
                  <a:gd name="connsiteY1072" fmla="*/ 1032993 h 3196404"/>
                  <a:gd name="connsiteX1073" fmla="*/ 1518413 w 3883443"/>
                  <a:gd name="connsiteY1073" fmla="*/ 1034838 h 3196404"/>
                  <a:gd name="connsiteX1074" fmla="*/ 1518788 w 3883443"/>
                  <a:gd name="connsiteY1074" fmla="*/ 1034924 h 3196404"/>
                  <a:gd name="connsiteX1075" fmla="*/ 1520142 w 3883443"/>
                  <a:gd name="connsiteY1075" fmla="*/ 1035183 h 3196404"/>
                  <a:gd name="connsiteX1076" fmla="*/ 1527202 w 3883443"/>
                  <a:gd name="connsiteY1076" fmla="*/ 1036567 h 3196404"/>
                  <a:gd name="connsiteX1077" fmla="*/ 1529853 w 3883443"/>
                  <a:gd name="connsiteY1077" fmla="*/ 1037028 h 3196404"/>
                  <a:gd name="connsiteX1078" fmla="*/ 1535155 w 3883443"/>
                  <a:gd name="connsiteY1078" fmla="*/ 1037892 h 3196404"/>
                  <a:gd name="connsiteX1079" fmla="*/ 1536740 w 3883443"/>
                  <a:gd name="connsiteY1079" fmla="*/ 1038151 h 3196404"/>
                  <a:gd name="connsiteX1080" fmla="*/ 1539160 w 3883443"/>
                  <a:gd name="connsiteY1080" fmla="*/ 1038468 h 3196404"/>
                  <a:gd name="connsiteX1081" fmla="*/ 1539218 w 3883443"/>
                  <a:gd name="connsiteY1081" fmla="*/ 1038468 h 3196404"/>
                  <a:gd name="connsiteX1082" fmla="*/ 1539218 w 3883443"/>
                  <a:gd name="connsiteY1082" fmla="*/ 1038468 h 3196404"/>
                  <a:gd name="connsiteX1083" fmla="*/ 1539448 w 3883443"/>
                  <a:gd name="connsiteY1083" fmla="*/ 1038411 h 3196404"/>
                  <a:gd name="connsiteX1084" fmla="*/ 1540860 w 3883443"/>
                  <a:gd name="connsiteY1084" fmla="*/ 1037863 h 3196404"/>
                  <a:gd name="connsiteX1085" fmla="*/ 1542618 w 3883443"/>
                  <a:gd name="connsiteY1085" fmla="*/ 1037201 h 3196404"/>
                  <a:gd name="connsiteX1086" fmla="*/ 1544865 w 3883443"/>
                  <a:gd name="connsiteY1086" fmla="*/ 1036365 h 3196404"/>
                  <a:gd name="connsiteX1087" fmla="*/ 1546537 w 3883443"/>
                  <a:gd name="connsiteY1087" fmla="*/ 1035875 h 3196404"/>
                  <a:gd name="connsiteX1088" fmla="*/ 1548986 w 3883443"/>
                  <a:gd name="connsiteY1088" fmla="*/ 1035241 h 3196404"/>
                  <a:gd name="connsiteX1089" fmla="*/ 1552790 w 3883443"/>
                  <a:gd name="connsiteY1089" fmla="*/ 1034722 h 3196404"/>
                  <a:gd name="connsiteX1090" fmla="*/ 1552876 w 3883443"/>
                  <a:gd name="connsiteY1090" fmla="*/ 1034722 h 3196404"/>
                  <a:gd name="connsiteX1091" fmla="*/ 1557342 w 3883443"/>
                  <a:gd name="connsiteY1091" fmla="*/ 1035097 h 3196404"/>
                  <a:gd name="connsiteX1092" fmla="*/ 1557429 w 3883443"/>
                  <a:gd name="connsiteY1092" fmla="*/ 1035126 h 3196404"/>
                  <a:gd name="connsiteX1093" fmla="*/ 1561348 w 3883443"/>
                  <a:gd name="connsiteY1093" fmla="*/ 1036711 h 3196404"/>
                  <a:gd name="connsiteX1094" fmla="*/ 1562010 w 3883443"/>
                  <a:gd name="connsiteY1094" fmla="*/ 1037085 h 3196404"/>
                  <a:gd name="connsiteX1095" fmla="*/ 1565583 w 3883443"/>
                  <a:gd name="connsiteY1095" fmla="*/ 1040255 h 3196404"/>
                  <a:gd name="connsiteX1096" fmla="*/ 1566275 w 3883443"/>
                  <a:gd name="connsiteY1096" fmla="*/ 1041177 h 3196404"/>
                  <a:gd name="connsiteX1097" fmla="*/ 1569416 w 3883443"/>
                  <a:gd name="connsiteY1097" fmla="*/ 1046565 h 3196404"/>
                  <a:gd name="connsiteX1098" fmla="*/ 1571318 w 3883443"/>
                  <a:gd name="connsiteY1098" fmla="*/ 1047401 h 3196404"/>
                  <a:gd name="connsiteX1099" fmla="*/ 1572240 w 3883443"/>
                  <a:gd name="connsiteY1099" fmla="*/ 1047804 h 3196404"/>
                  <a:gd name="connsiteX1100" fmla="*/ 1574026 w 3883443"/>
                  <a:gd name="connsiteY1100" fmla="*/ 1048611 h 3196404"/>
                  <a:gd name="connsiteX1101" fmla="*/ 1574833 w 3883443"/>
                  <a:gd name="connsiteY1101" fmla="*/ 1048986 h 3196404"/>
                  <a:gd name="connsiteX1102" fmla="*/ 1581778 w 3883443"/>
                  <a:gd name="connsiteY1102" fmla="*/ 1051954 h 3196404"/>
                  <a:gd name="connsiteX1103" fmla="*/ 1582844 w 3883443"/>
                  <a:gd name="connsiteY1103" fmla="*/ 1052415 h 3196404"/>
                  <a:gd name="connsiteX1104" fmla="*/ 1586705 w 3883443"/>
                  <a:gd name="connsiteY1104" fmla="*/ 1054029 h 3196404"/>
                  <a:gd name="connsiteX1105" fmla="*/ 1587829 w 3883443"/>
                  <a:gd name="connsiteY1105" fmla="*/ 1054490 h 3196404"/>
                  <a:gd name="connsiteX1106" fmla="*/ 1593304 w 3883443"/>
                  <a:gd name="connsiteY1106" fmla="*/ 1056708 h 3196404"/>
                  <a:gd name="connsiteX1107" fmla="*/ 1593909 w 3883443"/>
                  <a:gd name="connsiteY1107" fmla="*/ 1056939 h 3196404"/>
                  <a:gd name="connsiteX1108" fmla="*/ 1601257 w 3883443"/>
                  <a:gd name="connsiteY1108" fmla="*/ 1059878 h 3196404"/>
                  <a:gd name="connsiteX1109" fmla="*/ 1602870 w 3883443"/>
                  <a:gd name="connsiteY1109" fmla="*/ 1060512 h 3196404"/>
                  <a:gd name="connsiteX1110" fmla="*/ 1609959 w 3883443"/>
                  <a:gd name="connsiteY1110" fmla="*/ 1063307 h 3196404"/>
                  <a:gd name="connsiteX1111" fmla="*/ 1611169 w 3883443"/>
                  <a:gd name="connsiteY1111" fmla="*/ 1063797 h 3196404"/>
                  <a:gd name="connsiteX1112" fmla="*/ 1612494 w 3883443"/>
                  <a:gd name="connsiteY1112" fmla="*/ 1064316 h 3196404"/>
                  <a:gd name="connsiteX1113" fmla="*/ 1622320 w 3883443"/>
                  <a:gd name="connsiteY1113" fmla="*/ 1068148 h 3196404"/>
                  <a:gd name="connsiteX1114" fmla="*/ 1623531 w 3883443"/>
                  <a:gd name="connsiteY1114" fmla="*/ 1068609 h 3196404"/>
                  <a:gd name="connsiteX1115" fmla="*/ 1636699 w 3883443"/>
                  <a:gd name="connsiteY1115" fmla="*/ 1073709 h 3196404"/>
                  <a:gd name="connsiteX1116" fmla="*/ 1639638 w 3883443"/>
                  <a:gd name="connsiteY1116" fmla="*/ 1074833 h 3196404"/>
                  <a:gd name="connsiteX1117" fmla="*/ 1652519 w 3883443"/>
                  <a:gd name="connsiteY1117" fmla="*/ 1079789 h 3196404"/>
                  <a:gd name="connsiteX1118" fmla="*/ 1656121 w 3883443"/>
                  <a:gd name="connsiteY1118" fmla="*/ 1081172 h 3196404"/>
                  <a:gd name="connsiteX1119" fmla="*/ 1674274 w 3883443"/>
                  <a:gd name="connsiteY1119" fmla="*/ 1088088 h 3196404"/>
                  <a:gd name="connsiteX1120" fmla="*/ 1698969 w 3883443"/>
                  <a:gd name="connsiteY1120" fmla="*/ 1102928 h 3196404"/>
                  <a:gd name="connsiteX1121" fmla="*/ 1708074 w 3883443"/>
                  <a:gd name="connsiteY1121" fmla="*/ 1108086 h 3196404"/>
                  <a:gd name="connsiteX1122" fmla="*/ 1710898 w 3883443"/>
                  <a:gd name="connsiteY1122" fmla="*/ 1109613 h 3196404"/>
                  <a:gd name="connsiteX1123" fmla="*/ 1717122 w 3883443"/>
                  <a:gd name="connsiteY1123" fmla="*/ 1112927 h 3196404"/>
                  <a:gd name="connsiteX1124" fmla="*/ 1720263 w 3883443"/>
                  <a:gd name="connsiteY1124" fmla="*/ 1114512 h 3196404"/>
                  <a:gd name="connsiteX1125" fmla="*/ 1725421 w 3883443"/>
                  <a:gd name="connsiteY1125" fmla="*/ 1116990 h 3196404"/>
                  <a:gd name="connsiteX1126" fmla="*/ 1728245 w 3883443"/>
                  <a:gd name="connsiteY1126" fmla="*/ 1118229 h 3196404"/>
                  <a:gd name="connsiteX1127" fmla="*/ 1730175 w 3883443"/>
                  <a:gd name="connsiteY1127" fmla="*/ 1119093 h 3196404"/>
                  <a:gd name="connsiteX1128" fmla="*/ 1733864 w 3883443"/>
                  <a:gd name="connsiteY1128" fmla="*/ 1120361 h 3196404"/>
                  <a:gd name="connsiteX1129" fmla="*/ 1733950 w 3883443"/>
                  <a:gd name="connsiteY1129" fmla="*/ 1120390 h 3196404"/>
                  <a:gd name="connsiteX1130" fmla="*/ 1735823 w 3883443"/>
                  <a:gd name="connsiteY1130" fmla="*/ 1120937 h 3196404"/>
                  <a:gd name="connsiteX1131" fmla="*/ 1741557 w 3883443"/>
                  <a:gd name="connsiteY1131" fmla="*/ 1122609 h 3196404"/>
                  <a:gd name="connsiteX1132" fmla="*/ 1743575 w 3883443"/>
                  <a:gd name="connsiteY1132" fmla="*/ 1123214 h 3196404"/>
                  <a:gd name="connsiteX1133" fmla="*/ 1750432 w 3883443"/>
                  <a:gd name="connsiteY1133" fmla="*/ 1125260 h 3196404"/>
                  <a:gd name="connsiteX1134" fmla="*/ 1755072 w 3883443"/>
                  <a:gd name="connsiteY1134" fmla="*/ 1126643 h 3196404"/>
                  <a:gd name="connsiteX1135" fmla="*/ 1757290 w 3883443"/>
                  <a:gd name="connsiteY1135" fmla="*/ 1127306 h 3196404"/>
                  <a:gd name="connsiteX1136" fmla="*/ 1763371 w 3883443"/>
                  <a:gd name="connsiteY1136" fmla="*/ 1129063 h 3196404"/>
                  <a:gd name="connsiteX1137" fmla="*/ 1763774 w 3883443"/>
                  <a:gd name="connsiteY1137" fmla="*/ 1129178 h 3196404"/>
                  <a:gd name="connsiteX1138" fmla="*/ 1765042 w 3883443"/>
                  <a:gd name="connsiteY1138" fmla="*/ 1129524 h 3196404"/>
                  <a:gd name="connsiteX1139" fmla="*/ 1768039 w 3883443"/>
                  <a:gd name="connsiteY1139" fmla="*/ 1130360 h 3196404"/>
                  <a:gd name="connsiteX1140" fmla="*/ 1769508 w 3883443"/>
                  <a:gd name="connsiteY1140" fmla="*/ 1130735 h 3196404"/>
                  <a:gd name="connsiteX1141" fmla="*/ 1771554 w 3883443"/>
                  <a:gd name="connsiteY1141" fmla="*/ 1131224 h 3196404"/>
                  <a:gd name="connsiteX1142" fmla="*/ 1772130 w 3883443"/>
                  <a:gd name="connsiteY1142" fmla="*/ 1131368 h 3196404"/>
                  <a:gd name="connsiteX1143" fmla="*/ 1773110 w 3883443"/>
                  <a:gd name="connsiteY1143" fmla="*/ 1131541 h 3196404"/>
                  <a:gd name="connsiteX1144" fmla="*/ 1773312 w 3883443"/>
                  <a:gd name="connsiteY1144" fmla="*/ 1131570 h 3196404"/>
                  <a:gd name="connsiteX1145" fmla="*/ 1775041 w 3883443"/>
                  <a:gd name="connsiteY1145" fmla="*/ 1132089 h 3196404"/>
                  <a:gd name="connsiteX1146" fmla="*/ 1777173 w 3883443"/>
                  <a:gd name="connsiteY1146" fmla="*/ 1132838 h 3196404"/>
                  <a:gd name="connsiteX1147" fmla="*/ 1779392 w 3883443"/>
                  <a:gd name="connsiteY1147" fmla="*/ 1133702 h 3196404"/>
                  <a:gd name="connsiteX1148" fmla="*/ 1781092 w 3883443"/>
                  <a:gd name="connsiteY1148" fmla="*/ 1134394 h 3196404"/>
                  <a:gd name="connsiteX1149" fmla="*/ 1784809 w 3883443"/>
                  <a:gd name="connsiteY1149" fmla="*/ 1135979 h 3196404"/>
                  <a:gd name="connsiteX1150" fmla="*/ 1786423 w 3883443"/>
                  <a:gd name="connsiteY1150" fmla="*/ 1136670 h 3196404"/>
                  <a:gd name="connsiteX1151" fmla="*/ 1792503 w 3883443"/>
                  <a:gd name="connsiteY1151" fmla="*/ 1139408 h 3196404"/>
                  <a:gd name="connsiteX1152" fmla="*/ 1793626 w 3883443"/>
                  <a:gd name="connsiteY1152" fmla="*/ 1139927 h 3196404"/>
                  <a:gd name="connsiteX1153" fmla="*/ 1798957 w 3883443"/>
                  <a:gd name="connsiteY1153" fmla="*/ 1142405 h 3196404"/>
                  <a:gd name="connsiteX1154" fmla="*/ 1801061 w 3883443"/>
                  <a:gd name="connsiteY1154" fmla="*/ 1143413 h 3196404"/>
                  <a:gd name="connsiteX1155" fmla="*/ 1805412 w 3883443"/>
                  <a:gd name="connsiteY1155" fmla="*/ 1145517 h 3196404"/>
                  <a:gd name="connsiteX1156" fmla="*/ 1807515 w 3883443"/>
                  <a:gd name="connsiteY1156" fmla="*/ 1146554 h 3196404"/>
                  <a:gd name="connsiteX1157" fmla="*/ 1811607 w 3883443"/>
                  <a:gd name="connsiteY1157" fmla="*/ 1148657 h 3196404"/>
                  <a:gd name="connsiteX1158" fmla="*/ 1813307 w 3883443"/>
                  <a:gd name="connsiteY1158" fmla="*/ 1149551 h 3196404"/>
                  <a:gd name="connsiteX1159" fmla="*/ 1818090 w 3883443"/>
                  <a:gd name="connsiteY1159" fmla="*/ 1152173 h 3196404"/>
                  <a:gd name="connsiteX1160" fmla="*/ 1889465 w 3883443"/>
                  <a:gd name="connsiteY1160" fmla="*/ 1205250 h 3196404"/>
                  <a:gd name="connsiteX1161" fmla="*/ 1994871 w 3883443"/>
                  <a:gd name="connsiteY1161" fmla="*/ 1296738 h 3196404"/>
                  <a:gd name="connsiteX1162" fmla="*/ 2075237 w 3883443"/>
                  <a:gd name="connsiteY1162" fmla="*/ 1369986 h 3196404"/>
                  <a:gd name="connsiteX1163" fmla="*/ 2179202 w 3883443"/>
                  <a:gd name="connsiteY1163" fmla="*/ 1472079 h 3196404"/>
                  <a:gd name="connsiteX1164" fmla="*/ 2239454 w 3883443"/>
                  <a:gd name="connsiteY1164" fmla="*/ 1537172 h 3196404"/>
                  <a:gd name="connsiteX1165" fmla="*/ 2240866 w 3883443"/>
                  <a:gd name="connsiteY1165" fmla="*/ 1538584 h 3196404"/>
                  <a:gd name="connsiteX1166" fmla="*/ 2241644 w 3883443"/>
                  <a:gd name="connsiteY1166" fmla="*/ 1539362 h 3196404"/>
                  <a:gd name="connsiteX1167" fmla="*/ 2243978 w 3883443"/>
                  <a:gd name="connsiteY1167" fmla="*/ 1541609 h 3196404"/>
                  <a:gd name="connsiteX1168" fmla="*/ 2245246 w 3883443"/>
                  <a:gd name="connsiteY1168" fmla="*/ 1542819 h 3196404"/>
                  <a:gd name="connsiteX1169" fmla="*/ 2249222 w 3883443"/>
                  <a:gd name="connsiteY1169" fmla="*/ 1546479 h 3196404"/>
                  <a:gd name="connsiteX1170" fmla="*/ 2250029 w 3883443"/>
                  <a:gd name="connsiteY1170" fmla="*/ 1547199 h 3196404"/>
                  <a:gd name="connsiteX1171" fmla="*/ 2255763 w 3883443"/>
                  <a:gd name="connsiteY1171" fmla="*/ 1552127 h 3196404"/>
                  <a:gd name="connsiteX1172" fmla="*/ 2257463 w 3883443"/>
                  <a:gd name="connsiteY1172" fmla="*/ 1553510 h 3196404"/>
                  <a:gd name="connsiteX1173" fmla="*/ 2262448 w 3883443"/>
                  <a:gd name="connsiteY1173" fmla="*/ 1557429 h 3196404"/>
                  <a:gd name="connsiteX1174" fmla="*/ 2264696 w 3883443"/>
                  <a:gd name="connsiteY1174" fmla="*/ 1559129 h 3196404"/>
                  <a:gd name="connsiteX1175" fmla="*/ 2270430 w 3883443"/>
                  <a:gd name="connsiteY1175" fmla="*/ 1563163 h 3196404"/>
                  <a:gd name="connsiteX1176" fmla="*/ 2272159 w 3883443"/>
                  <a:gd name="connsiteY1176" fmla="*/ 1564345 h 3196404"/>
                  <a:gd name="connsiteX1177" fmla="*/ 2279795 w 3883443"/>
                  <a:gd name="connsiteY1177" fmla="*/ 1568955 h 3196404"/>
                  <a:gd name="connsiteX1178" fmla="*/ 2281611 w 3883443"/>
                  <a:gd name="connsiteY1178" fmla="*/ 1569877 h 3196404"/>
                  <a:gd name="connsiteX1179" fmla="*/ 2287604 w 3883443"/>
                  <a:gd name="connsiteY1179" fmla="*/ 1572730 h 3196404"/>
                  <a:gd name="connsiteX1180" fmla="*/ 2288901 w 3883443"/>
                  <a:gd name="connsiteY1180" fmla="*/ 1573335 h 3196404"/>
                  <a:gd name="connsiteX1181" fmla="*/ 2291033 w 3883443"/>
                  <a:gd name="connsiteY1181" fmla="*/ 1574055 h 3196404"/>
                  <a:gd name="connsiteX1182" fmla="*/ 2292964 w 3883443"/>
                  <a:gd name="connsiteY1182" fmla="*/ 1574718 h 3196404"/>
                  <a:gd name="connsiteX1183" fmla="*/ 2293972 w 3883443"/>
                  <a:gd name="connsiteY1183" fmla="*/ 1575064 h 3196404"/>
                  <a:gd name="connsiteX1184" fmla="*/ 2296854 w 3883443"/>
                  <a:gd name="connsiteY1184" fmla="*/ 1575784 h 3196404"/>
                  <a:gd name="connsiteX1185" fmla="*/ 2298410 w 3883443"/>
                  <a:gd name="connsiteY1185" fmla="*/ 1576072 h 3196404"/>
                  <a:gd name="connsiteX1186" fmla="*/ 2298813 w 3883443"/>
                  <a:gd name="connsiteY1186" fmla="*/ 1576159 h 3196404"/>
                  <a:gd name="connsiteX1187" fmla="*/ 2299332 w 3883443"/>
                  <a:gd name="connsiteY1187" fmla="*/ 1576245 h 3196404"/>
                  <a:gd name="connsiteX1188" fmla="*/ 2301118 w 3883443"/>
                  <a:gd name="connsiteY1188" fmla="*/ 1576447 h 3196404"/>
                  <a:gd name="connsiteX1189" fmla="*/ 2302876 w 3883443"/>
                  <a:gd name="connsiteY1189" fmla="*/ 1576562 h 3196404"/>
                  <a:gd name="connsiteX1190" fmla="*/ 2304576 w 3883443"/>
                  <a:gd name="connsiteY1190" fmla="*/ 1576562 h 3196404"/>
                  <a:gd name="connsiteX1191" fmla="*/ 2304720 w 3883443"/>
                  <a:gd name="connsiteY1191" fmla="*/ 1576562 h 3196404"/>
                  <a:gd name="connsiteX1192" fmla="*/ 2304807 w 3883443"/>
                  <a:gd name="connsiteY1192" fmla="*/ 1576562 h 3196404"/>
                  <a:gd name="connsiteX1193" fmla="*/ 2306247 w 3883443"/>
                  <a:gd name="connsiteY1193" fmla="*/ 1576447 h 3196404"/>
                  <a:gd name="connsiteX1194" fmla="*/ 2307861 w 3883443"/>
                  <a:gd name="connsiteY1194" fmla="*/ 1576216 h 3196404"/>
                  <a:gd name="connsiteX1195" fmla="*/ 2309619 w 3883443"/>
                  <a:gd name="connsiteY1195" fmla="*/ 1575698 h 3196404"/>
                  <a:gd name="connsiteX1196" fmla="*/ 2310800 w 3883443"/>
                  <a:gd name="connsiteY1196" fmla="*/ 1575352 h 3196404"/>
                  <a:gd name="connsiteX1197" fmla="*/ 2311578 w 3883443"/>
                  <a:gd name="connsiteY1197" fmla="*/ 1575121 h 3196404"/>
                  <a:gd name="connsiteX1198" fmla="*/ 2313567 w 3883443"/>
                  <a:gd name="connsiteY1198" fmla="*/ 1574199 h 3196404"/>
                  <a:gd name="connsiteX1199" fmla="*/ 2314690 w 3883443"/>
                  <a:gd name="connsiteY1199" fmla="*/ 1573392 h 3196404"/>
                  <a:gd name="connsiteX1200" fmla="*/ 2316131 w 3883443"/>
                  <a:gd name="connsiteY1200" fmla="*/ 1572355 h 3196404"/>
                  <a:gd name="connsiteX1201" fmla="*/ 2317284 w 3883443"/>
                  <a:gd name="connsiteY1201" fmla="*/ 1571520 h 3196404"/>
                  <a:gd name="connsiteX1202" fmla="*/ 2319618 w 3883443"/>
                  <a:gd name="connsiteY1202" fmla="*/ 1568984 h 3196404"/>
                  <a:gd name="connsiteX1203" fmla="*/ 2319906 w 3883443"/>
                  <a:gd name="connsiteY1203" fmla="*/ 1568609 h 3196404"/>
                  <a:gd name="connsiteX1204" fmla="*/ 2319906 w 3883443"/>
                  <a:gd name="connsiteY1204" fmla="*/ 1568609 h 3196404"/>
                  <a:gd name="connsiteX1205" fmla="*/ 2319964 w 3883443"/>
                  <a:gd name="connsiteY1205" fmla="*/ 1542993 h 3196404"/>
                  <a:gd name="connsiteX1206" fmla="*/ 2320021 w 3883443"/>
                  <a:gd name="connsiteY1206" fmla="*/ 1543021 h 3196404"/>
                  <a:gd name="connsiteX1207" fmla="*/ 2320194 w 3883443"/>
                  <a:gd name="connsiteY1207" fmla="*/ 1543079 h 3196404"/>
                  <a:gd name="connsiteX1208" fmla="*/ 2321203 w 3883443"/>
                  <a:gd name="connsiteY1208" fmla="*/ 1543338 h 3196404"/>
                  <a:gd name="connsiteX1209" fmla="*/ 2322326 w 3883443"/>
                  <a:gd name="connsiteY1209" fmla="*/ 1543540 h 3196404"/>
                  <a:gd name="connsiteX1210" fmla="*/ 2323825 w 3883443"/>
                  <a:gd name="connsiteY1210" fmla="*/ 1543713 h 3196404"/>
                  <a:gd name="connsiteX1211" fmla="*/ 2323940 w 3883443"/>
                  <a:gd name="connsiteY1211" fmla="*/ 1543713 h 3196404"/>
                  <a:gd name="connsiteX1212" fmla="*/ 2324891 w 3883443"/>
                  <a:gd name="connsiteY1212" fmla="*/ 1543771 h 3196404"/>
                  <a:gd name="connsiteX1213" fmla="*/ 2324833 w 3883443"/>
                  <a:gd name="connsiteY1213" fmla="*/ 1566102 h 3196404"/>
                  <a:gd name="connsiteX1214" fmla="*/ 2325611 w 3883443"/>
                  <a:gd name="connsiteY1214" fmla="*/ 1568177 h 3196404"/>
                  <a:gd name="connsiteX1215" fmla="*/ 2325611 w 3883443"/>
                  <a:gd name="connsiteY1215" fmla="*/ 1568177 h 3196404"/>
                  <a:gd name="connsiteX1216" fmla="*/ 2325525 w 3883443"/>
                  <a:gd name="connsiteY1216" fmla="*/ 1602409 h 3196404"/>
                  <a:gd name="connsiteX1217" fmla="*/ 2326649 w 3883443"/>
                  <a:gd name="connsiteY1217" fmla="*/ 1604599 h 3196404"/>
                  <a:gd name="connsiteX1218" fmla="*/ 2331115 w 3883443"/>
                  <a:gd name="connsiteY1218" fmla="*/ 1607625 h 3196404"/>
                  <a:gd name="connsiteX1219" fmla="*/ 2341056 w 3883443"/>
                  <a:gd name="connsiteY1219" fmla="*/ 1612696 h 3196404"/>
                  <a:gd name="connsiteX1220" fmla="*/ 2345667 w 3883443"/>
                  <a:gd name="connsiteY1220" fmla="*/ 1616644 h 3196404"/>
                  <a:gd name="connsiteX1221" fmla="*/ 2350507 w 3883443"/>
                  <a:gd name="connsiteY1221" fmla="*/ 1620707 h 3196404"/>
                  <a:gd name="connsiteX1222" fmla="*/ 2351516 w 3883443"/>
                  <a:gd name="connsiteY1222" fmla="*/ 1621197 h 3196404"/>
                  <a:gd name="connsiteX1223" fmla="*/ 2352006 w 3883443"/>
                  <a:gd name="connsiteY1223" fmla="*/ 1621370 h 3196404"/>
                  <a:gd name="connsiteX1224" fmla="*/ 2352150 w 3883443"/>
                  <a:gd name="connsiteY1224" fmla="*/ 1621398 h 3196404"/>
                  <a:gd name="connsiteX1225" fmla="*/ 2352179 w 3883443"/>
                  <a:gd name="connsiteY1225" fmla="*/ 1621398 h 3196404"/>
                  <a:gd name="connsiteX1226" fmla="*/ 2352323 w 3883443"/>
                  <a:gd name="connsiteY1226" fmla="*/ 1621427 h 3196404"/>
                  <a:gd name="connsiteX1227" fmla="*/ 2352582 w 3883443"/>
                  <a:gd name="connsiteY1227" fmla="*/ 1621485 h 3196404"/>
                  <a:gd name="connsiteX1228" fmla="*/ 2352813 w 3883443"/>
                  <a:gd name="connsiteY1228" fmla="*/ 1621514 h 3196404"/>
                  <a:gd name="connsiteX1229" fmla="*/ 2353015 w 3883443"/>
                  <a:gd name="connsiteY1229" fmla="*/ 1621514 h 3196404"/>
                  <a:gd name="connsiteX1230" fmla="*/ 2353216 w 3883443"/>
                  <a:gd name="connsiteY1230" fmla="*/ 1621514 h 3196404"/>
                  <a:gd name="connsiteX1231" fmla="*/ 2353418 w 3883443"/>
                  <a:gd name="connsiteY1231" fmla="*/ 1621514 h 3196404"/>
                  <a:gd name="connsiteX1232" fmla="*/ 2353648 w 3883443"/>
                  <a:gd name="connsiteY1232" fmla="*/ 1621485 h 3196404"/>
                  <a:gd name="connsiteX1233" fmla="*/ 2353792 w 3883443"/>
                  <a:gd name="connsiteY1233" fmla="*/ 1621456 h 3196404"/>
                  <a:gd name="connsiteX1234" fmla="*/ 2356098 w 3883443"/>
                  <a:gd name="connsiteY1234" fmla="*/ 1620822 h 3196404"/>
                  <a:gd name="connsiteX1235" fmla="*/ 2356184 w 3883443"/>
                  <a:gd name="connsiteY1235" fmla="*/ 1620793 h 3196404"/>
                  <a:gd name="connsiteX1236" fmla="*/ 2359008 w 3883443"/>
                  <a:gd name="connsiteY1236" fmla="*/ 1619583 h 3196404"/>
                  <a:gd name="connsiteX1237" fmla="*/ 2359296 w 3883443"/>
                  <a:gd name="connsiteY1237" fmla="*/ 1619468 h 3196404"/>
                  <a:gd name="connsiteX1238" fmla="*/ 2360305 w 3883443"/>
                  <a:gd name="connsiteY1238" fmla="*/ 1618719 h 3196404"/>
                  <a:gd name="connsiteX1239" fmla="*/ 2360506 w 3883443"/>
                  <a:gd name="connsiteY1239" fmla="*/ 1618517 h 3196404"/>
                  <a:gd name="connsiteX1240" fmla="*/ 2360564 w 3883443"/>
                  <a:gd name="connsiteY1240" fmla="*/ 1618459 h 3196404"/>
                  <a:gd name="connsiteX1241" fmla="*/ 2360708 w 3883443"/>
                  <a:gd name="connsiteY1241" fmla="*/ 1618286 h 3196404"/>
                  <a:gd name="connsiteX1242" fmla="*/ 2360967 w 3883443"/>
                  <a:gd name="connsiteY1242" fmla="*/ 1617912 h 3196404"/>
                  <a:gd name="connsiteX1243" fmla="*/ 2361112 w 3883443"/>
                  <a:gd name="connsiteY1243" fmla="*/ 1617566 h 3196404"/>
                  <a:gd name="connsiteX1244" fmla="*/ 2361198 w 3883443"/>
                  <a:gd name="connsiteY1244" fmla="*/ 1617249 h 3196404"/>
                  <a:gd name="connsiteX1245" fmla="*/ 2361227 w 3883443"/>
                  <a:gd name="connsiteY1245" fmla="*/ 1616903 h 3196404"/>
                  <a:gd name="connsiteX1246" fmla="*/ 2361227 w 3883443"/>
                  <a:gd name="connsiteY1246" fmla="*/ 1616846 h 3196404"/>
                  <a:gd name="connsiteX1247" fmla="*/ 2361284 w 3883443"/>
                  <a:gd name="connsiteY1247" fmla="*/ 1594946 h 3196404"/>
                  <a:gd name="connsiteX1248" fmla="*/ 2375202 w 3883443"/>
                  <a:gd name="connsiteY1248" fmla="*/ 1612033 h 3196404"/>
                  <a:gd name="connsiteX1249" fmla="*/ 2382579 w 3883443"/>
                  <a:gd name="connsiteY1249" fmla="*/ 1619122 h 3196404"/>
                  <a:gd name="connsiteX1250" fmla="*/ 2382492 w 3883443"/>
                  <a:gd name="connsiteY1250" fmla="*/ 1647159 h 3196404"/>
                  <a:gd name="connsiteX1251" fmla="*/ 2382579 w 3883443"/>
                  <a:gd name="connsiteY1251" fmla="*/ 1648225 h 3196404"/>
                  <a:gd name="connsiteX1252" fmla="*/ 2430556 w 3883443"/>
                  <a:gd name="connsiteY1252" fmla="*/ 1692543 h 3196404"/>
                  <a:gd name="connsiteX1253" fmla="*/ 2453925 w 3883443"/>
                  <a:gd name="connsiteY1253" fmla="*/ 1711532 h 3196404"/>
                  <a:gd name="connsiteX1254" fmla="*/ 2498272 w 3883443"/>
                  <a:gd name="connsiteY1254" fmla="*/ 1756772 h 3196404"/>
                  <a:gd name="connsiteX1255" fmla="*/ 2619871 w 3883443"/>
                  <a:gd name="connsiteY1255" fmla="*/ 1871543 h 3196404"/>
                  <a:gd name="connsiteX1256" fmla="*/ 2794318 w 3883443"/>
                  <a:gd name="connsiteY1256" fmla="*/ 2047661 h 3196404"/>
                  <a:gd name="connsiteX1257" fmla="*/ 2850364 w 3883443"/>
                  <a:gd name="connsiteY1257" fmla="*/ 2115088 h 3196404"/>
                  <a:gd name="connsiteX1258" fmla="*/ 2902980 w 3883443"/>
                  <a:gd name="connsiteY1258" fmla="*/ 2181219 h 3196404"/>
                  <a:gd name="connsiteX1259" fmla="*/ 2908023 w 3883443"/>
                  <a:gd name="connsiteY1259" fmla="*/ 2183610 h 3196404"/>
                  <a:gd name="connsiteX1260" fmla="*/ 2909262 w 3883443"/>
                  <a:gd name="connsiteY1260" fmla="*/ 2184014 h 3196404"/>
                  <a:gd name="connsiteX1261" fmla="*/ 2911163 w 3883443"/>
                  <a:gd name="connsiteY1261" fmla="*/ 2184648 h 3196404"/>
                  <a:gd name="connsiteX1262" fmla="*/ 2913584 w 3883443"/>
                  <a:gd name="connsiteY1262" fmla="*/ 2185455 h 3196404"/>
                  <a:gd name="connsiteX1263" fmla="*/ 2916811 w 3883443"/>
                  <a:gd name="connsiteY1263" fmla="*/ 2186233 h 3196404"/>
                  <a:gd name="connsiteX1264" fmla="*/ 2918425 w 3883443"/>
                  <a:gd name="connsiteY1264" fmla="*/ 2186636 h 3196404"/>
                  <a:gd name="connsiteX1265" fmla="*/ 2919260 w 3883443"/>
                  <a:gd name="connsiteY1265" fmla="*/ 2186838 h 3196404"/>
                  <a:gd name="connsiteX1266" fmla="*/ 2924793 w 3883443"/>
                  <a:gd name="connsiteY1266" fmla="*/ 2187789 h 3196404"/>
                  <a:gd name="connsiteX1267" fmla="*/ 2925571 w 3883443"/>
                  <a:gd name="connsiteY1267" fmla="*/ 2187875 h 3196404"/>
                  <a:gd name="connsiteX1268" fmla="*/ 2926781 w 3883443"/>
                  <a:gd name="connsiteY1268" fmla="*/ 2188019 h 3196404"/>
                  <a:gd name="connsiteX1269" fmla="*/ 2929576 w 3883443"/>
                  <a:gd name="connsiteY1269" fmla="*/ 2188336 h 3196404"/>
                  <a:gd name="connsiteX1270" fmla="*/ 2933293 w 3883443"/>
                  <a:gd name="connsiteY1270" fmla="*/ 2188538 h 3196404"/>
                  <a:gd name="connsiteX1271" fmla="*/ 2933351 w 3883443"/>
                  <a:gd name="connsiteY1271" fmla="*/ 2188538 h 3196404"/>
                  <a:gd name="connsiteX1272" fmla="*/ 2939633 w 3883443"/>
                  <a:gd name="connsiteY1272" fmla="*/ 2188480 h 3196404"/>
                  <a:gd name="connsiteX1273" fmla="*/ 2943379 w 3883443"/>
                  <a:gd name="connsiteY1273" fmla="*/ 2188365 h 3196404"/>
                  <a:gd name="connsiteX1274" fmla="*/ 2949574 w 3883443"/>
                  <a:gd name="connsiteY1274" fmla="*/ 2188192 h 3196404"/>
                  <a:gd name="connsiteX1275" fmla="*/ 2956835 w 3883443"/>
                  <a:gd name="connsiteY1275" fmla="*/ 2188048 h 3196404"/>
                  <a:gd name="connsiteX1276" fmla="*/ 2959429 w 3883443"/>
                  <a:gd name="connsiteY1276" fmla="*/ 2187990 h 3196404"/>
                  <a:gd name="connsiteX1277" fmla="*/ 2969370 w 3883443"/>
                  <a:gd name="connsiteY1277" fmla="*/ 2188048 h 3196404"/>
                  <a:gd name="connsiteX1278" fmla="*/ 2971790 w 3883443"/>
                  <a:gd name="connsiteY1278" fmla="*/ 2188135 h 3196404"/>
                  <a:gd name="connsiteX1279" fmla="*/ 2979110 w 3883443"/>
                  <a:gd name="connsiteY1279" fmla="*/ 2188509 h 3196404"/>
                  <a:gd name="connsiteX1280" fmla="*/ 2983547 w 3883443"/>
                  <a:gd name="connsiteY1280" fmla="*/ 2188913 h 3196404"/>
                  <a:gd name="connsiteX1281" fmla="*/ 2986573 w 3883443"/>
                  <a:gd name="connsiteY1281" fmla="*/ 2189230 h 3196404"/>
                  <a:gd name="connsiteX1282" fmla="*/ 2993517 w 3883443"/>
                  <a:gd name="connsiteY1282" fmla="*/ 2190353 h 3196404"/>
                  <a:gd name="connsiteX1283" fmla="*/ 2993863 w 3883443"/>
                  <a:gd name="connsiteY1283" fmla="*/ 2190411 h 3196404"/>
                  <a:gd name="connsiteX1284" fmla="*/ 3003430 w 3883443"/>
                  <a:gd name="connsiteY1284" fmla="*/ 2192082 h 3196404"/>
                  <a:gd name="connsiteX1285" fmla="*/ 3006542 w 3883443"/>
                  <a:gd name="connsiteY1285" fmla="*/ 2192428 h 3196404"/>
                  <a:gd name="connsiteX1286" fmla="*/ 3011210 w 3883443"/>
                  <a:gd name="connsiteY1286" fmla="*/ 2192946 h 3196404"/>
                  <a:gd name="connsiteX1287" fmla="*/ 3014811 w 3883443"/>
                  <a:gd name="connsiteY1287" fmla="*/ 2193350 h 3196404"/>
                  <a:gd name="connsiteX1288" fmla="*/ 3021871 w 3883443"/>
                  <a:gd name="connsiteY1288" fmla="*/ 2193811 h 3196404"/>
                  <a:gd name="connsiteX1289" fmla="*/ 3023600 w 3883443"/>
                  <a:gd name="connsiteY1289" fmla="*/ 2193926 h 3196404"/>
                  <a:gd name="connsiteX1290" fmla="*/ 3038901 w 3883443"/>
                  <a:gd name="connsiteY1290" fmla="*/ 2194704 h 3196404"/>
                  <a:gd name="connsiteX1291" fmla="*/ 3054576 w 3883443"/>
                  <a:gd name="connsiteY1291" fmla="*/ 2195713 h 3196404"/>
                  <a:gd name="connsiteX1292" fmla="*/ 3054576 w 3883443"/>
                  <a:gd name="connsiteY1292" fmla="*/ 2195713 h 3196404"/>
                  <a:gd name="connsiteX1293" fmla="*/ 3085668 w 3883443"/>
                  <a:gd name="connsiteY1293" fmla="*/ 2226833 h 3196404"/>
                  <a:gd name="connsiteX1294" fmla="*/ 3124655 w 3883443"/>
                  <a:gd name="connsiteY1294" fmla="*/ 2264206 h 3196404"/>
                  <a:gd name="connsiteX1295" fmla="*/ 3273686 w 3883443"/>
                  <a:gd name="connsiteY1295" fmla="*/ 2438048 h 3196404"/>
                  <a:gd name="connsiteX1296" fmla="*/ 3501297 w 3883443"/>
                  <a:gd name="connsiteY1296" fmla="*/ 2730925 h 3196404"/>
                  <a:gd name="connsiteX1297" fmla="*/ 3559475 w 3883443"/>
                  <a:gd name="connsiteY1297" fmla="*/ 2778095 h 3196404"/>
                  <a:gd name="connsiteX1298" fmla="*/ 3623358 w 3883443"/>
                  <a:gd name="connsiteY1298" fmla="*/ 2844226 h 3196404"/>
                  <a:gd name="connsiteX1299" fmla="*/ 3644768 w 3883443"/>
                  <a:gd name="connsiteY1299" fmla="*/ 2872033 h 3196404"/>
                  <a:gd name="connsiteX1300" fmla="*/ 3672488 w 3883443"/>
                  <a:gd name="connsiteY1300" fmla="*/ 2894595 h 3196404"/>
                  <a:gd name="connsiteX1301" fmla="*/ 3672488 w 3883443"/>
                  <a:gd name="connsiteY1301" fmla="*/ 2894595 h 3196404"/>
                  <a:gd name="connsiteX1302" fmla="*/ 3672920 w 3883443"/>
                  <a:gd name="connsiteY1302" fmla="*/ 2894595 h 3196404"/>
                  <a:gd name="connsiteX1303" fmla="*/ 3676724 w 3883443"/>
                  <a:gd name="connsiteY1303" fmla="*/ 2894566 h 3196404"/>
                  <a:gd name="connsiteX1304" fmla="*/ 2280083 w 3883443"/>
                  <a:gd name="connsiteY1304" fmla="*/ 1449315 h 3196404"/>
                  <a:gd name="connsiteX1305" fmla="*/ 2272447 w 3883443"/>
                  <a:gd name="connsiteY1305" fmla="*/ 1444704 h 3196404"/>
                  <a:gd name="connsiteX1306" fmla="*/ 2270661 w 3883443"/>
                  <a:gd name="connsiteY1306" fmla="*/ 1443494 h 3196404"/>
                  <a:gd name="connsiteX1307" fmla="*/ 2264956 w 3883443"/>
                  <a:gd name="connsiteY1307" fmla="*/ 1439488 h 3196404"/>
                  <a:gd name="connsiteX1308" fmla="*/ 2262679 w 3883443"/>
                  <a:gd name="connsiteY1308" fmla="*/ 1437788 h 3196404"/>
                  <a:gd name="connsiteX1309" fmla="*/ 2257694 w 3883443"/>
                  <a:gd name="connsiteY1309" fmla="*/ 1433870 h 3196404"/>
                  <a:gd name="connsiteX1310" fmla="*/ 2255994 w 3883443"/>
                  <a:gd name="connsiteY1310" fmla="*/ 1432487 h 3196404"/>
                  <a:gd name="connsiteX1311" fmla="*/ 2255043 w 3883443"/>
                  <a:gd name="connsiteY1311" fmla="*/ 1431680 h 3196404"/>
                  <a:gd name="connsiteX1312" fmla="*/ 2257175 w 3883443"/>
                  <a:gd name="connsiteY1312" fmla="*/ 1431507 h 3196404"/>
                  <a:gd name="connsiteX1313" fmla="*/ 2261267 w 3883443"/>
                  <a:gd name="connsiteY1313" fmla="*/ 1431161 h 3196404"/>
                  <a:gd name="connsiteX1314" fmla="*/ 2263918 w 3883443"/>
                  <a:gd name="connsiteY1314" fmla="*/ 1430930 h 3196404"/>
                  <a:gd name="connsiteX1315" fmla="*/ 2267261 w 3883443"/>
                  <a:gd name="connsiteY1315" fmla="*/ 1430527 h 3196404"/>
                  <a:gd name="connsiteX1316" fmla="*/ 2278066 w 3883443"/>
                  <a:gd name="connsiteY1316" fmla="*/ 1429202 h 3196404"/>
                  <a:gd name="connsiteX1317" fmla="*/ 2282100 w 3883443"/>
                  <a:gd name="connsiteY1317" fmla="*/ 1428683 h 3196404"/>
                  <a:gd name="connsiteX1318" fmla="*/ 2282043 w 3883443"/>
                  <a:gd name="connsiteY1318" fmla="*/ 1450323 h 3196404"/>
                  <a:gd name="connsiteX1319" fmla="*/ 2281870 w 3883443"/>
                  <a:gd name="connsiteY1319" fmla="*/ 1450236 h 3196404"/>
                  <a:gd name="connsiteX1320" fmla="*/ 2280083 w 3883443"/>
                  <a:gd name="connsiteY1320" fmla="*/ 1449315 h 319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Lst>
                <a:rect l="l" t="t" r="r" b="b"/>
                <a:pathLst>
                  <a:path w="3883443" h="3196404">
                    <a:moveTo>
                      <a:pt x="3676724" y="2894566"/>
                    </a:moveTo>
                    <a:cubicBezTo>
                      <a:pt x="3677156" y="2894537"/>
                      <a:pt x="3677531" y="2894509"/>
                      <a:pt x="3677963" y="2894480"/>
                    </a:cubicBezTo>
                    <a:cubicBezTo>
                      <a:pt x="3678481" y="2894451"/>
                      <a:pt x="3679000" y="2894422"/>
                      <a:pt x="3679490" y="2894364"/>
                    </a:cubicBezTo>
                    <a:cubicBezTo>
                      <a:pt x="3679951" y="2894335"/>
                      <a:pt x="3680470" y="2894307"/>
                      <a:pt x="3680902" y="2894278"/>
                    </a:cubicBezTo>
                    <a:cubicBezTo>
                      <a:pt x="3681449" y="2894220"/>
                      <a:pt x="3681939" y="2894134"/>
                      <a:pt x="3682458" y="2894047"/>
                    </a:cubicBezTo>
                    <a:cubicBezTo>
                      <a:pt x="3683524" y="2893903"/>
                      <a:pt x="3684533" y="2893788"/>
                      <a:pt x="3685512" y="2893615"/>
                    </a:cubicBezTo>
                    <a:cubicBezTo>
                      <a:pt x="3685829" y="2893557"/>
                      <a:pt x="3686204" y="2893529"/>
                      <a:pt x="3686492" y="2893471"/>
                    </a:cubicBezTo>
                    <a:cubicBezTo>
                      <a:pt x="3686867" y="2893414"/>
                      <a:pt x="3687155" y="2893327"/>
                      <a:pt x="3687529" y="2893241"/>
                    </a:cubicBezTo>
                    <a:cubicBezTo>
                      <a:pt x="3689460" y="2892866"/>
                      <a:pt x="3691304" y="2892462"/>
                      <a:pt x="3692918" y="2892088"/>
                    </a:cubicBezTo>
                    <a:cubicBezTo>
                      <a:pt x="3694589" y="2891684"/>
                      <a:pt x="3696059" y="2891367"/>
                      <a:pt x="3697442" y="2891079"/>
                    </a:cubicBezTo>
                    <a:cubicBezTo>
                      <a:pt x="3698162" y="2890935"/>
                      <a:pt x="3698854" y="2890791"/>
                      <a:pt x="3699488" y="2890705"/>
                    </a:cubicBezTo>
                    <a:cubicBezTo>
                      <a:pt x="3699632" y="2890676"/>
                      <a:pt x="3699805" y="2890647"/>
                      <a:pt x="3699949" y="2890647"/>
                    </a:cubicBezTo>
                    <a:cubicBezTo>
                      <a:pt x="3700871" y="2890532"/>
                      <a:pt x="3701735" y="2890503"/>
                      <a:pt x="3702513" y="2890589"/>
                    </a:cubicBezTo>
                    <a:cubicBezTo>
                      <a:pt x="3702513" y="2890589"/>
                      <a:pt x="3702542" y="2890589"/>
                      <a:pt x="3702542" y="2890589"/>
                    </a:cubicBezTo>
                    <a:cubicBezTo>
                      <a:pt x="3703349" y="2890676"/>
                      <a:pt x="3704098" y="2890849"/>
                      <a:pt x="3704761" y="2891195"/>
                    </a:cubicBezTo>
                    <a:cubicBezTo>
                      <a:pt x="3709343" y="2893846"/>
                      <a:pt x="3718967" y="2902404"/>
                      <a:pt x="3722107" y="2911740"/>
                    </a:cubicBezTo>
                    <a:lnTo>
                      <a:pt x="3722079" y="2919001"/>
                    </a:lnTo>
                    <a:cubicBezTo>
                      <a:pt x="3722050" y="2926781"/>
                      <a:pt x="3733201" y="2940152"/>
                      <a:pt x="3733749" y="2947442"/>
                    </a:cubicBezTo>
                    <a:cubicBezTo>
                      <a:pt x="3734412" y="2955308"/>
                      <a:pt x="3741586" y="2999684"/>
                      <a:pt x="3751153" y="3043511"/>
                    </a:cubicBezTo>
                    <a:lnTo>
                      <a:pt x="3750951" y="3113878"/>
                    </a:lnTo>
                    <a:cubicBezTo>
                      <a:pt x="3750951" y="3117653"/>
                      <a:pt x="3753343" y="3120678"/>
                      <a:pt x="3758299" y="3126211"/>
                    </a:cubicBezTo>
                    <a:cubicBezTo>
                      <a:pt x="3764379" y="3132867"/>
                      <a:pt x="3774090" y="3159492"/>
                      <a:pt x="3781697" y="3173842"/>
                    </a:cubicBezTo>
                    <a:lnTo>
                      <a:pt x="3781640" y="3191247"/>
                    </a:lnTo>
                    <a:cubicBezTo>
                      <a:pt x="3781899" y="3191909"/>
                      <a:pt x="3782014" y="3193754"/>
                      <a:pt x="3781985" y="3196404"/>
                    </a:cubicBezTo>
                    <a:lnTo>
                      <a:pt x="3782043" y="3174534"/>
                    </a:lnTo>
                    <a:cubicBezTo>
                      <a:pt x="3783455" y="3177156"/>
                      <a:pt x="3784838" y="3179461"/>
                      <a:pt x="3786048" y="3180959"/>
                    </a:cubicBezTo>
                    <a:cubicBezTo>
                      <a:pt x="3786481" y="3180844"/>
                      <a:pt x="3787143" y="3180643"/>
                      <a:pt x="3787864" y="3180441"/>
                    </a:cubicBezTo>
                    <a:cubicBezTo>
                      <a:pt x="3788036" y="3180383"/>
                      <a:pt x="3788181" y="3180354"/>
                      <a:pt x="3788382" y="3180297"/>
                    </a:cubicBezTo>
                    <a:cubicBezTo>
                      <a:pt x="3789218" y="3180095"/>
                      <a:pt x="3790284" y="3179836"/>
                      <a:pt x="3791523" y="3179605"/>
                    </a:cubicBezTo>
                    <a:cubicBezTo>
                      <a:pt x="3791754" y="3179576"/>
                      <a:pt x="3791984" y="3179519"/>
                      <a:pt x="3792215" y="3179490"/>
                    </a:cubicBezTo>
                    <a:cubicBezTo>
                      <a:pt x="3793598" y="3179259"/>
                      <a:pt x="3795240" y="3179000"/>
                      <a:pt x="3797142" y="3178827"/>
                    </a:cubicBezTo>
                    <a:cubicBezTo>
                      <a:pt x="3797459" y="3178798"/>
                      <a:pt x="3797805" y="3178769"/>
                      <a:pt x="3798151" y="3178741"/>
                    </a:cubicBezTo>
                    <a:cubicBezTo>
                      <a:pt x="3799995" y="3178568"/>
                      <a:pt x="3802041" y="3178424"/>
                      <a:pt x="3804432" y="3178338"/>
                    </a:cubicBezTo>
                    <a:cubicBezTo>
                      <a:pt x="3804605" y="3178338"/>
                      <a:pt x="3804807" y="3178338"/>
                      <a:pt x="3804980" y="3178338"/>
                    </a:cubicBezTo>
                    <a:cubicBezTo>
                      <a:pt x="3807372" y="3178251"/>
                      <a:pt x="3810109" y="3178251"/>
                      <a:pt x="3813077" y="3178309"/>
                    </a:cubicBezTo>
                    <a:cubicBezTo>
                      <a:pt x="3813595" y="3178309"/>
                      <a:pt x="3814057" y="3178309"/>
                      <a:pt x="3814575" y="3178338"/>
                    </a:cubicBezTo>
                    <a:cubicBezTo>
                      <a:pt x="3815526" y="3178366"/>
                      <a:pt x="3816564" y="3178424"/>
                      <a:pt x="3817543" y="3178453"/>
                    </a:cubicBezTo>
                    <a:cubicBezTo>
                      <a:pt x="3818725" y="3178510"/>
                      <a:pt x="3819877" y="3178539"/>
                      <a:pt x="3821145" y="3178626"/>
                    </a:cubicBezTo>
                    <a:cubicBezTo>
                      <a:pt x="3822211" y="3178683"/>
                      <a:pt x="3823364" y="3178769"/>
                      <a:pt x="3824488" y="3178856"/>
                    </a:cubicBezTo>
                    <a:cubicBezTo>
                      <a:pt x="3825784" y="3178943"/>
                      <a:pt x="3827081" y="3179029"/>
                      <a:pt x="3828464" y="3179144"/>
                    </a:cubicBezTo>
                    <a:cubicBezTo>
                      <a:pt x="3830885" y="3179346"/>
                      <a:pt x="3833478" y="3179605"/>
                      <a:pt x="3836187" y="3179893"/>
                    </a:cubicBezTo>
                    <a:cubicBezTo>
                      <a:pt x="3836763" y="3179951"/>
                      <a:pt x="3837281" y="3180009"/>
                      <a:pt x="3837887" y="3180066"/>
                    </a:cubicBezTo>
                    <a:cubicBezTo>
                      <a:pt x="3841229" y="3180441"/>
                      <a:pt x="3844802" y="3180902"/>
                      <a:pt x="3848577" y="3181449"/>
                    </a:cubicBezTo>
                    <a:cubicBezTo>
                      <a:pt x="3849355" y="3181565"/>
                      <a:pt x="3850191" y="3181709"/>
                      <a:pt x="3850969" y="3181795"/>
                    </a:cubicBezTo>
                    <a:cubicBezTo>
                      <a:pt x="3854686" y="3182343"/>
                      <a:pt x="3858634" y="3182977"/>
                      <a:pt x="3862783" y="3183668"/>
                    </a:cubicBezTo>
                    <a:cubicBezTo>
                      <a:pt x="3864137" y="3183899"/>
                      <a:pt x="3865463" y="3184129"/>
                      <a:pt x="3866846" y="3184360"/>
                    </a:cubicBezTo>
                    <a:cubicBezTo>
                      <a:pt x="3871975" y="3185253"/>
                      <a:pt x="3877306" y="3186233"/>
                      <a:pt x="3883098" y="3187385"/>
                    </a:cubicBezTo>
                    <a:lnTo>
                      <a:pt x="3883443" y="3067745"/>
                    </a:lnTo>
                    <a:cubicBezTo>
                      <a:pt x="3877680" y="3066592"/>
                      <a:pt x="3872378" y="3065613"/>
                      <a:pt x="3867249" y="3064719"/>
                    </a:cubicBezTo>
                    <a:cubicBezTo>
                      <a:pt x="3865808" y="3064460"/>
                      <a:pt x="3864425" y="3064229"/>
                      <a:pt x="3863042" y="3063999"/>
                    </a:cubicBezTo>
                    <a:cubicBezTo>
                      <a:pt x="3858979" y="3063307"/>
                      <a:pt x="3855089" y="3062702"/>
                      <a:pt x="3851430" y="3062155"/>
                    </a:cubicBezTo>
                    <a:cubicBezTo>
                      <a:pt x="3850825" y="3062068"/>
                      <a:pt x="3850133" y="3061953"/>
                      <a:pt x="3849557" y="3061867"/>
                    </a:cubicBezTo>
                    <a:cubicBezTo>
                      <a:pt x="3849326" y="3061838"/>
                      <a:pt x="3849125" y="3061809"/>
                      <a:pt x="3848865" y="3061780"/>
                    </a:cubicBezTo>
                    <a:cubicBezTo>
                      <a:pt x="3845119" y="3061262"/>
                      <a:pt x="3841546" y="3060801"/>
                      <a:pt x="3838233" y="3060426"/>
                    </a:cubicBezTo>
                    <a:cubicBezTo>
                      <a:pt x="3837656" y="3060368"/>
                      <a:pt x="3837138" y="3060311"/>
                      <a:pt x="3836561" y="3060253"/>
                    </a:cubicBezTo>
                    <a:cubicBezTo>
                      <a:pt x="3833824" y="3059965"/>
                      <a:pt x="3831230" y="3059706"/>
                      <a:pt x="3828781" y="3059475"/>
                    </a:cubicBezTo>
                    <a:cubicBezTo>
                      <a:pt x="3828522" y="3059446"/>
                      <a:pt x="3828176" y="3059417"/>
                      <a:pt x="3827917" y="3059389"/>
                    </a:cubicBezTo>
                    <a:cubicBezTo>
                      <a:pt x="3826879" y="3059302"/>
                      <a:pt x="3825957" y="3059244"/>
                      <a:pt x="3824949" y="3059187"/>
                    </a:cubicBezTo>
                    <a:cubicBezTo>
                      <a:pt x="3823767" y="3059101"/>
                      <a:pt x="3822557" y="3059014"/>
                      <a:pt x="3821433" y="3058956"/>
                    </a:cubicBezTo>
                    <a:cubicBezTo>
                      <a:pt x="3820194" y="3058899"/>
                      <a:pt x="3819070" y="3058841"/>
                      <a:pt x="3817918" y="3058783"/>
                    </a:cubicBezTo>
                    <a:cubicBezTo>
                      <a:pt x="3816909" y="3058755"/>
                      <a:pt x="3815843" y="3058697"/>
                      <a:pt x="3814892" y="3058668"/>
                    </a:cubicBezTo>
                    <a:cubicBezTo>
                      <a:pt x="3814690" y="3058668"/>
                      <a:pt x="3814460" y="3058639"/>
                      <a:pt x="3814258" y="3058639"/>
                    </a:cubicBezTo>
                    <a:cubicBezTo>
                      <a:pt x="3813941" y="3058639"/>
                      <a:pt x="3813711" y="3058639"/>
                      <a:pt x="3813394" y="3058639"/>
                    </a:cubicBezTo>
                    <a:cubicBezTo>
                      <a:pt x="3810397" y="3058582"/>
                      <a:pt x="3807689" y="3058582"/>
                      <a:pt x="3805268" y="3058668"/>
                    </a:cubicBezTo>
                    <a:cubicBezTo>
                      <a:pt x="3805153" y="3058668"/>
                      <a:pt x="3804980" y="3058668"/>
                      <a:pt x="3804864" y="3058668"/>
                    </a:cubicBezTo>
                    <a:cubicBezTo>
                      <a:pt x="3804807" y="3058668"/>
                      <a:pt x="3804778" y="3058668"/>
                      <a:pt x="3804721" y="3058668"/>
                    </a:cubicBezTo>
                    <a:cubicBezTo>
                      <a:pt x="3802329" y="3058755"/>
                      <a:pt x="3800312" y="3058899"/>
                      <a:pt x="3798439" y="3059072"/>
                    </a:cubicBezTo>
                    <a:cubicBezTo>
                      <a:pt x="3798266" y="3059101"/>
                      <a:pt x="3798035" y="3059101"/>
                      <a:pt x="3797863" y="3059101"/>
                    </a:cubicBezTo>
                    <a:cubicBezTo>
                      <a:pt x="3797689" y="3059129"/>
                      <a:pt x="3797603" y="3059129"/>
                      <a:pt x="3797430" y="3059158"/>
                    </a:cubicBezTo>
                    <a:cubicBezTo>
                      <a:pt x="3795528" y="3059360"/>
                      <a:pt x="3793886" y="3059590"/>
                      <a:pt x="3792503" y="3059821"/>
                    </a:cubicBezTo>
                    <a:cubicBezTo>
                      <a:pt x="3792416" y="3059850"/>
                      <a:pt x="3792272" y="3059850"/>
                      <a:pt x="3792186" y="3059850"/>
                    </a:cubicBezTo>
                    <a:cubicBezTo>
                      <a:pt x="3792013" y="3059878"/>
                      <a:pt x="3791955" y="3059907"/>
                      <a:pt x="3791783" y="3059936"/>
                    </a:cubicBezTo>
                    <a:cubicBezTo>
                      <a:pt x="3790543" y="3060167"/>
                      <a:pt x="3789477" y="3060397"/>
                      <a:pt x="3788642" y="3060627"/>
                    </a:cubicBezTo>
                    <a:cubicBezTo>
                      <a:pt x="3788440" y="3060685"/>
                      <a:pt x="3788325" y="3060714"/>
                      <a:pt x="3788123" y="3060772"/>
                    </a:cubicBezTo>
                    <a:cubicBezTo>
                      <a:pt x="3787374" y="3060973"/>
                      <a:pt x="3786740" y="3061146"/>
                      <a:pt x="3786279" y="3061291"/>
                    </a:cubicBezTo>
                    <a:cubicBezTo>
                      <a:pt x="3778470" y="3051810"/>
                      <a:pt x="3765849" y="3014552"/>
                      <a:pt x="3758501" y="3006542"/>
                    </a:cubicBezTo>
                    <a:cubicBezTo>
                      <a:pt x="3756743" y="3004582"/>
                      <a:pt x="3755418" y="3002968"/>
                      <a:pt x="3754294" y="3001499"/>
                    </a:cubicBezTo>
                    <a:lnTo>
                      <a:pt x="3754381" y="2970119"/>
                    </a:lnTo>
                    <a:cubicBezTo>
                      <a:pt x="3754409" y="2956288"/>
                      <a:pt x="3753372" y="2939057"/>
                      <a:pt x="3753343" y="2932689"/>
                    </a:cubicBezTo>
                    <a:cubicBezTo>
                      <a:pt x="3742797" y="2886152"/>
                      <a:pt x="3734671" y="2836158"/>
                      <a:pt x="3733979" y="2827773"/>
                    </a:cubicBezTo>
                    <a:cubicBezTo>
                      <a:pt x="3733547" y="2821693"/>
                      <a:pt x="3725825" y="2811463"/>
                      <a:pt x="3723231" y="2803712"/>
                    </a:cubicBezTo>
                    <a:lnTo>
                      <a:pt x="3723260" y="2796134"/>
                    </a:lnTo>
                    <a:cubicBezTo>
                      <a:pt x="3722107" y="2785328"/>
                      <a:pt x="3710236" y="2774580"/>
                      <a:pt x="3705020" y="2771554"/>
                    </a:cubicBezTo>
                    <a:cubicBezTo>
                      <a:pt x="3704905" y="2771497"/>
                      <a:pt x="3704790" y="2771439"/>
                      <a:pt x="3704675" y="2771381"/>
                    </a:cubicBezTo>
                    <a:cubicBezTo>
                      <a:pt x="3704473" y="2771295"/>
                      <a:pt x="3704271" y="2771237"/>
                      <a:pt x="3704069" y="2771180"/>
                    </a:cubicBezTo>
                    <a:cubicBezTo>
                      <a:pt x="3703925" y="2771122"/>
                      <a:pt x="3703781" y="2771093"/>
                      <a:pt x="3703608" y="2771064"/>
                    </a:cubicBezTo>
                    <a:cubicBezTo>
                      <a:pt x="3703464" y="2771035"/>
                      <a:pt x="3703291" y="2771007"/>
                      <a:pt x="3703147" y="2770978"/>
                    </a:cubicBezTo>
                    <a:cubicBezTo>
                      <a:pt x="3703032" y="2770949"/>
                      <a:pt x="3702917" y="2770949"/>
                      <a:pt x="3702801" y="2770949"/>
                    </a:cubicBezTo>
                    <a:cubicBezTo>
                      <a:pt x="3702801" y="2770949"/>
                      <a:pt x="3702773" y="2770949"/>
                      <a:pt x="3702773" y="2770949"/>
                    </a:cubicBezTo>
                    <a:cubicBezTo>
                      <a:pt x="3702744" y="2770949"/>
                      <a:pt x="3702686" y="2770949"/>
                      <a:pt x="3702657" y="2770949"/>
                    </a:cubicBezTo>
                    <a:cubicBezTo>
                      <a:pt x="3702485" y="2770920"/>
                      <a:pt x="3702283" y="2770920"/>
                      <a:pt x="3702110" y="2770920"/>
                    </a:cubicBezTo>
                    <a:cubicBezTo>
                      <a:pt x="3701879" y="2770920"/>
                      <a:pt x="3701649" y="2770920"/>
                      <a:pt x="3701418" y="2770920"/>
                    </a:cubicBezTo>
                    <a:cubicBezTo>
                      <a:pt x="3701101" y="2770920"/>
                      <a:pt x="3700756" y="2770949"/>
                      <a:pt x="3700410" y="2770978"/>
                    </a:cubicBezTo>
                    <a:cubicBezTo>
                      <a:pt x="3700352" y="2770978"/>
                      <a:pt x="3700266" y="2771007"/>
                      <a:pt x="3700179" y="2771007"/>
                    </a:cubicBezTo>
                    <a:cubicBezTo>
                      <a:pt x="3700035" y="2771035"/>
                      <a:pt x="3699862" y="2771064"/>
                      <a:pt x="3699689" y="2771064"/>
                    </a:cubicBezTo>
                    <a:cubicBezTo>
                      <a:pt x="3699286" y="2771122"/>
                      <a:pt x="3698883" y="2771180"/>
                      <a:pt x="3698479" y="2771237"/>
                    </a:cubicBezTo>
                    <a:cubicBezTo>
                      <a:pt x="3698248" y="2771295"/>
                      <a:pt x="3697932" y="2771381"/>
                      <a:pt x="3697672" y="2771410"/>
                    </a:cubicBezTo>
                    <a:cubicBezTo>
                      <a:pt x="3696289" y="2771699"/>
                      <a:pt x="3694820" y="2772015"/>
                      <a:pt x="3693148" y="2772419"/>
                    </a:cubicBezTo>
                    <a:cubicBezTo>
                      <a:pt x="3691506" y="2772793"/>
                      <a:pt x="3689662" y="2773197"/>
                      <a:pt x="3687731" y="2773571"/>
                    </a:cubicBezTo>
                    <a:cubicBezTo>
                      <a:pt x="3687069" y="2773687"/>
                      <a:pt x="3686405" y="2773831"/>
                      <a:pt x="3685714" y="2773946"/>
                    </a:cubicBezTo>
                    <a:cubicBezTo>
                      <a:pt x="3684734" y="2774119"/>
                      <a:pt x="3683697" y="2774263"/>
                      <a:pt x="3682660" y="2774378"/>
                    </a:cubicBezTo>
                    <a:cubicBezTo>
                      <a:pt x="3681680" y="2774493"/>
                      <a:pt x="3680700" y="2774609"/>
                      <a:pt x="3679692" y="2774695"/>
                    </a:cubicBezTo>
                    <a:cubicBezTo>
                      <a:pt x="3679173" y="2774724"/>
                      <a:pt x="3678683" y="2774782"/>
                      <a:pt x="3678164" y="2774810"/>
                    </a:cubicBezTo>
                    <a:cubicBezTo>
                      <a:pt x="3676436" y="2774897"/>
                      <a:pt x="3674649" y="2774954"/>
                      <a:pt x="3672747" y="2774897"/>
                    </a:cubicBezTo>
                    <a:cubicBezTo>
                      <a:pt x="3672747" y="2774897"/>
                      <a:pt x="3672747" y="2774897"/>
                      <a:pt x="3672718" y="2774897"/>
                    </a:cubicBezTo>
                    <a:cubicBezTo>
                      <a:pt x="3650127" y="2764293"/>
                      <a:pt x="3637737" y="2742134"/>
                      <a:pt x="3623589" y="2724528"/>
                    </a:cubicBezTo>
                    <a:cubicBezTo>
                      <a:pt x="3606184" y="2703061"/>
                      <a:pt x="3573508" y="2670471"/>
                      <a:pt x="3559705" y="2658397"/>
                    </a:cubicBezTo>
                    <a:cubicBezTo>
                      <a:pt x="3546105" y="2646324"/>
                      <a:pt x="3514293" y="2623761"/>
                      <a:pt x="3501528" y="2611227"/>
                    </a:cubicBezTo>
                    <a:cubicBezTo>
                      <a:pt x="3488763" y="2598577"/>
                      <a:pt x="3284665" y="2332354"/>
                      <a:pt x="3273917" y="2318350"/>
                    </a:cubicBezTo>
                    <a:cubicBezTo>
                      <a:pt x="3266771" y="2310282"/>
                      <a:pt x="3130937" y="2156841"/>
                      <a:pt x="3124885" y="2144508"/>
                    </a:cubicBezTo>
                    <a:cubicBezTo>
                      <a:pt x="3119036" y="2132175"/>
                      <a:pt x="3094831" y="2116154"/>
                      <a:pt x="3085899" y="2107135"/>
                    </a:cubicBezTo>
                    <a:cubicBezTo>
                      <a:pt x="3081490" y="2102582"/>
                      <a:pt x="3074949" y="2096128"/>
                      <a:pt x="3068898" y="2090134"/>
                    </a:cubicBezTo>
                    <a:cubicBezTo>
                      <a:pt x="3062846" y="2084140"/>
                      <a:pt x="3057285" y="2078637"/>
                      <a:pt x="3054807" y="2076015"/>
                    </a:cubicBezTo>
                    <a:cubicBezTo>
                      <a:pt x="3054692" y="2076015"/>
                      <a:pt x="3054576" y="2075986"/>
                      <a:pt x="3054432" y="2075986"/>
                    </a:cubicBezTo>
                    <a:cubicBezTo>
                      <a:pt x="3049044" y="2075554"/>
                      <a:pt x="3044059" y="2075265"/>
                      <a:pt x="3039189" y="2075006"/>
                    </a:cubicBezTo>
                    <a:cubicBezTo>
                      <a:pt x="3033887" y="2074747"/>
                      <a:pt x="3028787" y="2074487"/>
                      <a:pt x="3023831" y="2074228"/>
                    </a:cubicBezTo>
                    <a:cubicBezTo>
                      <a:pt x="3023254" y="2074199"/>
                      <a:pt x="3022678" y="2074142"/>
                      <a:pt x="3022102" y="2074113"/>
                    </a:cubicBezTo>
                    <a:cubicBezTo>
                      <a:pt x="3018500" y="2073911"/>
                      <a:pt x="3014956" y="2073594"/>
                      <a:pt x="3011411" y="2073249"/>
                    </a:cubicBezTo>
                    <a:cubicBezTo>
                      <a:pt x="3009884" y="2073104"/>
                      <a:pt x="3008328" y="2072932"/>
                      <a:pt x="3006801" y="2072730"/>
                    </a:cubicBezTo>
                    <a:cubicBezTo>
                      <a:pt x="3002507" y="2072211"/>
                      <a:pt x="2998214" y="2071577"/>
                      <a:pt x="2993776" y="2070655"/>
                    </a:cubicBezTo>
                    <a:cubicBezTo>
                      <a:pt x="2993719" y="2070655"/>
                      <a:pt x="2993661" y="2070626"/>
                      <a:pt x="2993604" y="2070626"/>
                    </a:cubicBezTo>
                    <a:cubicBezTo>
                      <a:pt x="2991846" y="2070252"/>
                      <a:pt x="2990031" y="2069964"/>
                      <a:pt x="2988129" y="2069676"/>
                    </a:cubicBezTo>
                    <a:cubicBezTo>
                      <a:pt x="2987696" y="2069618"/>
                      <a:pt x="2987235" y="2069589"/>
                      <a:pt x="2986803" y="2069531"/>
                    </a:cubicBezTo>
                    <a:cubicBezTo>
                      <a:pt x="2985823" y="2069416"/>
                      <a:pt x="2984786" y="2069301"/>
                      <a:pt x="2983778" y="2069186"/>
                    </a:cubicBezTo>
                    <a:cubicBezTo>
                      <a:pt x="2982827" y="2069099"/>
                      <a:pt x="2981933" y="2068955"/>
                      <a:pt x="2980954" y="2068869"/>
                    </a:cubicBezTo>
                    <a:cubicBezTo>
                      <a:pt x="2980435" y="2068840"/>
                      <a:pt x="2979888" y="2068811"/>
                      <a:pt x="2979340" y="2068782"/>
                    </a:cubicBezTo>
                    <a:cubicBezTo>
                      <a:pt x="2976920" y="2068609"/>
                      <a:pt x="2974470" y="2068494"/>
                      <a:pt x="2972021" y="2068407"/>
                    </a:cubicBezTo>
                    <a:cubicBezTo>
                      <a:pt x="2971416" y="2068379"/>
                      <a:pt x="2970840" y="2068321"/>
                      <a:pt x="2970263" y="2068321"/>
                    </a:cubicBezTo>
                    <a:cubicBezTo>
                      <a:pt x="2970033" y="2068321"/>
                      <a:pt x="2969831" y="2068321"/>
                      <a:pt x="2969629" y="2068321"/>
                    </a:cubicBezTo>
                    <a:cubicBezTo>
                      <a:pt x="2966258" y="2068235"/>
                      <a:pt x="2962944" y="2068235"/>
                      <a:pt x="2959688" y="2068263"/>
                    </a:cubicBezTo>
                    <a:cubicBezTo>
                      <a:pt x="2958795" y="2068263"/>
                      <a:pt x="2957988" y="2068292"/>
                      <a:pt x="2957095" y="2068321"/>
                    </a:cubicBezTo>
                    <a:cubicBezTo>
                      <a:pt x="2954559" y="2068350"/>
                      <a:pt x="2952139" y="2068407"/>
                      <a:pt x="2949833" y="2068465"/>
                    </a:cubicBezTo>
                    <a:cubicBezTo>
                      <a:pt x="2947586" y="2068523"/>
                      <a:pt x="2945626" y="2068581"/>
                      <a:pt x="2943638" y="2068638"/>
                    </a:cubicBezTo>
                    <a:cubicBezTo>
                      <a:pt x="2942313" y="2068667"/>
                      <a:pt x="2941074" y="2068724"/>
                      <a:pt x="2939892" y="2068753"/>
                    </a:cubicBezTo>
                    <a:cubicBezTo>
                      <a:pt x="2937472" y="2068811"/>
                      <a:pt x="2935310" y="2068840"/>
                      <a:pt x="2933582" y="2068811"/>
                    </a:cubicBezTo>
                    <a:cubicBezTo>
                      <a:pt x="2931593" y="2068753"/>
                      <a:pt x="2929317" y="2068552"/>
                      <a:pt x="2926983" y="2068292"/>
                    </a:cubicBezTo>
                    <a:cubicBezTo>
                      <a:pt x="2926580" y="2068235"/>
                      <a:pt x="2926176" y="2068206"/>
                      <a:pt x="2925773" y="2068148"/>
                    </a:cubicBezTo>
                    <a:cubicBezTo>
                      <a:pt x="2923439" y="2067831"/>
                      <a:pt x="2921047" y="2067428"/>
                      <a:pt x="2918627" y="2066909"/>
                    </a:cubicBezTo>
                    <a:cubicBezTo>
                      <a:pt x="2918079" y="2066794"/>
                      <a:pt x="2917532" y="2066650"/>
                      <a:pt x="2916984" y="2066506"/>
                    </a:cubicBezTo>
                    <a:cubicBezTo>
                      <a:pt x="2915054" y="2066045"/>
                      <a:pt x="2913180" y="2065497"/>
                      <a:pt x="2911365" y="2064921"/>
                    </a:cubicBezTo>
                    <a:cubicBezTo>
                      <a:pt x="2910702" y="2064719"/>
                      <a:pt x="2910068" y="2064517"/>
                      <a:pt x="2909435" y="2064287"/>
                    </a:cubicBezTo>
                    <a:cubicBezTo>
                      <a:pt x="2907158" y="2063451"/>
                      <a:pt x="2904997" y="2062558"/>
                      <a:pt x="2903182" y="2061492"/>
                    </a:cubicBezTo>
                    <a:cubicBezTo>
                      <a:pt x="2892635" y="2049937"/>
                      <a:pt x="2851977" y="1996168"/>
                      <a:pt x="2850565" y="1995361"/>
                    </a:cubicBezTo>
                    <a:cubicBezTo>
                      <a:pt x="2849240" y="1994612"/>
                      <a:pt x="2797257" y="1931276"/>
                      <a:pt x="2794520" y="1927934"/>
                    </a:cubicBezTo>
                    <a:lnTo>
                      <a:pt x="2620073" y="1751816"/>
                    </a:lnTo>
                    <a:cubicBezTo>
                      <a:pt x="2614080" y="1746197"/>
                      <a:pt x="2500346" y="1639437"/>
                      <a:pt x="2498473" y="1637045"/>
                    </a:cubicBezTo>
                    <a:cubicBezTo>
                      <a:pt x="2496600" y="1634567"/>
                      <a:pt x="2455654" y="1595926"/>
                      <a:pt x="2454127" y="1591805"/>
                    </a:cubicBezTo>
                    <a:cubicBezTo>
                      <a:pt x="2453810" y="1590970"/>
                      <a:pt x="2452513" y="1589673"/>
                      <a:pt x="2450871" y="1588174"/>
                    </a:cubicBezTo>
                    <a:lnTo>
                      <a:pt x="2450899" y="1573825"/>
                    </a:lnTo>
                    <a:cubicBezTo>
                      <a:pt x="2450899" y="1571030"/>
                      <a:pt x="2441967" y="1559071"/>
                      <a:pt x="2436809" y="1552905"/>
                    </a:cubicBezTo>
                    <a:cubicBezTo>
                      <a:pt x="2430988" y="1545932"/>
                      <a:pt x="2404046" y="1518759"/>
                      <a:pt x="2397591" y="1515042"/>
                    </a:cubicBezTo>
                    <a:cubicBezTo>
                      <a:pt x="2391310" y="1504639"/>
                      <a:pt x="2379035" y="1497551"/>
                      <a:pt x="2375375" y="1492307"/>
                    </a:cubicBezTo>
                    <a:cubicBezTo>
                      <a:pt x="2371946" y="1487408"/>
                      <a:pt x="2368085" y="1478620"/>
                      <a:pt x="2359152" y="1473462"/>
                    </a:cubicBezTo>
                    <a:lnTo>
                      <a:pt x="2359066" y="1499856"/>
                    </a:lnTo>
                    <a:cubicBezTo>
                      <a:pt x="2358230" y="1500317"/>
                      <a:pt x="2357308" y="1500721"/>
                      <a:pt x="2356299" y="1501038"/>
                    </a:cubicBezTo>
                    <a:cubicBezTo>
                      <a:pt x="2355521" y="1501297"/>
                      <a:pt x="2354686" y="1501528"/>
                      <a:pt x="2353936" y="1501700"/>
                    </a:cubicBezTo>
                    <a:cubicBezTo>
                      <a:pt x="2353879" y="1501700"/>
                      <a:pt x="2353821" y="1501700"/>
                      <a:pt x="2353792" y="1501700"/>
                    </a:cubicBezTo>
                    <a:lnTo>
                      <a:pt x="2353994" y="1426032"/>
                    </a:lnTo>
                    <a:cubicBezTo>
                      <a:pt x="2353994" y="1426522"/>
                      <a:pt x="2353965" y="1426954"/>
                      <a:pt x="2353879" y="1427357"/>
                    </a:cubicBezTo>
                    <a:cubicBezTo>
                      <a:pt x="2353821" y="1427818"/>
                      <a:pt x="2353591" y="1428280"/>
                      <a:pt x="2353274" y="1428741"/>
                    </a:cubicBezTo>
                    <a:cubicBezTo>
                      <a:pt x="2353245" y="1428769"/>
                      <a:pt x="2353245" y="1428798"/>
                      <a:pt x="2353216" y="1428827"/>
                    </a:cubicBezTo>
                    <a:cubicBezTo>
                      <a:pt x="2352928" y="1429202"/>
                      <a:pt x="2352525" y="1429576"/>
                      <a:pt x="2352092" y="1429980"/>
                    </a:cubicBezTo>
                    <a:cubicBezTo>
                      <a:pt x="2351286" y="1430671"/>
                      <a:pt x="2350277" y="1431392"/>
                      <a:pt x="2349096" y="1432112"/>
                    </a:cubicBezTo>
                    <a:cubicBezTo>
                      <a:pt x="2348865" y="1432256"/>
                      <a:pt x="2348635" y="1432400"/>
                      <a:pt x="2348375" y="1432544"/>
                    </a:cubicBezTo>
                    <a:cubicBezTo>
                      <a:pt x="2346848" y="1433437"/>
                      <a:pt x="2345177" y="1434330"/>
                      <a:pt x="2343477" y="1435253"/>
                    </a:cubicBezTo>
                    <a:cubicBezTo>
                      <a:pt x="2341748" y="1436175"/>
                      <a:pt x="2340076" y="1437068"/>
                      <a:pt x="2338549" y="1437990"/>
                    </a:cubicBezTo>
                    <a:cubicBezTo>
                      <a:pt x="2338434" y="1438077"/>
                      <a:pt x="2338261" y="1438134"/>
                      <a:pt x="2338146" y="1438221"/>
                    </a:cubicBezTo>
                    <a:cubicBezTo>
                      <a:pt x="2337685" y="1438509"/>
                      <a:pt x="2337253" y="1438768"/>
                      <a:pt x="2336820" y="1439056"/>
                    </a:cubicBezTo>
                    <a:lnTo>
                      <a:pt x="2336849" y="1426464"/>
                    </a:lnTo>
                    <a:cubicBezTo>
                      <a:pt x="2336273" y="1426147"/>
                      <a:pt x="2335725" y="1425801"/>
                      <a:pt x="2335149" y="1425369"/>
                    </a:cubicBezTo>
                    <a:cubicBezTo>
                      <a:pt x="2335120" y="1425340"/>
                      <a:pt x="2335063" y="1425340"/>
                      <a:pt x="2335034" y="1425311"/>
                    </a:cubicBezTo>
                    <a:lnTo>
                      <a:pt x="2335063" y="1418684"/>
                    </a:lnTo>
                    <a:cubicBezTo>
                      <a:pt x="2337166" y="1418223"/>
                      <a:pt x="2339385" y="1417675"/>
                      <a:pt x="2341546" y="1417157"/>
                    </a:cubicBezTo>
                    <a:cubicBezTo>
                      <a:pt x="2343707" y="1416638"/>
                      <a:pt x="2345811" y="1416177"/>
                      <a:pt x="2348029" y="1415630"/>
                    </a:cubicBezTo>
                    <a:cubicBezTo>
                      <a:pt x="2354974" y="1413958"/>
                      <a:pt x="2362149" y="1412172"/>
                      <a:pt x="2369756" y="1410184"/>
                    </a:cubicBezTo>
                    <a:cubicBezTo>
                      <a:pt x="2369756" y="1410184"/>
                      <a:pt x="2369756" y="1410184"/>
                      <a:pt x="2369785" y="1410184"/>
                    </a:cubicBezTo>
                    <a:cubicBezTo>
                      <a:pt x="2370995" y="1410068"/>
                      <a:pt x="2372378" y="1409867"/>
                      <a:pt x="2373848" y="1409578"/>
                    </a:cubicBezTo>
                    <a:cubicBezTo>
                      <a:pt x="2374683" y="1409434"/>
                      <a:pt x="2375692" y="1409175"/>
                      <a:pt x="2376585" y="1409002"/>
                    </a:cubicBezTo>
                    <a:cubicBezTo>
                      <a:pt x="2377479" y="1408829"/>
                      <a:pt x="2378343" y="1408656"/>
                      <a:pt x="2379294" y="1408426"/>
                    </a:cubicBezTo>
                    <a:cubicBezTo>
                      <a:pt x="2381599" y="1407907"/>
                      <a:pt x="2384019" y="1407331"/>
                      <a:pt x="2386526" y="1406726"/>
                    </a:cubicBezTo>
                    <a:cubicBezTo>
                      <a:pt x="2389811" y="1405919"/>
                      <a:pt x="2393125" y="1405112"/>
                      <a:pt x="2396352" y="1404392"/>
                    </a:cubicBezTo>
                    <a:cubicBezTo>
                      <a:pt x="2397044" y="1404248"/>
                      <a:pt x="2397678" y="1404132"/>
                      <a:pt x="2398341" y="1403988"/>
                    </a:cubicBezTo>
                    <a:cubicBezTo>
                      <a:pt x="2398744" y="1403902"/>
                      <a:pt x="2399090" y="1403844"/>
                      <a:pt x="2399465" y="1403787"/>
                    </a:cubicBezTo>
                    <a:lnTo>
                      <a:pt x="2399407" y="1422603"/>
                    </a:lnTo>
                    <a:cubicBezTo>
                      <a:pt x="2399378" y="1435109"/>
                      <a:pt x="2403066" y="1455683"/>
                      <a:pt x="2416148" y="1489857"/>
                    </a:cubicBezTo>
                    <a:cubicBezTo>
                      <a:pt x="2421220" y="1494065"/>
                      <a:pt x="2417503" y="1514149"/>
                      <a:pt x="2466287" y="1587397"/>
                    </a:cubicBezTo>
                    <a:lnTo>
                      <a:pt x="2466633" y="1467756"/>
                    </a:lnTo>
                    <a:cubicBezTo>
                      <a:pt x="2417849" y="1394508"/>
                      <a:pt x="2421566" y="1374424"/>
                      <a:pt x="2416494" y="1370217"/>
                    </a:cubicBezTo>
                    <a:cubicBezTo>
                      <a:pt x="2412086" y="1358662"/>
                      <a:pt x="2408801" y="1348807"/>
                      <a:pt x="2406323" y="1340134"/>
                    </a:cubicBezTo>
                    <a:lnTo>
                      <a:pt x="2406495" y="1282878"/>
                    </a:lnTo>
                    <a:cubicBezTo>
                      <a:pt x="2405516" y="1283022"/>
                      <a:pt x="2404507" y="1283166"/>
                      <a:pt x="2403441" y="1283368"/>
                    </a:cubicBezTo>
                    <a:cubicBezTo>
                      <a:pt x="2401943" y="1283628"/>
                      <a:pt x="2400300" y="1284002"/>
                      <a:pt x="2398686" y="1284377"/>
                    </a:cubicBezTo>
                    <a:cubicBezTo>
                      <a:pt x="2398024" y="1284521"/>
                      <a:pt x="2397390" y="1284636"/>
                      <a:pt x="2396698" y="1284780"/>
                    </a:cubicBezTo>
                    <a:cubicBezTo>
                      <a:pt x="2393442" y="1285529"/>
                      <a:pt x="2390100" y="1286336"/>
                      <a:pt x="2386786" y="1287143"/>
                    </a:cubicBezTo>
                    <a:cubicBezTo>
                      <a:pt x="2384308" y="1287748"/>
                      <a:pt x="2381945" y="1288296"/>
                      <a:pt x="2379669" y="1288814"/>
                    </a:cubicBezTo>
                    <a:cubicBezTo>
                      <a:pt x="2378718" y="1289045"/>
                      <a:pt x="2377824" y="1289218"/>
                      <a:pt x="2376902" y="1289391"/>
                    </a:cubicBezTo>
                    <a:cubicBezTo>
                      <a:pt x="2374395" y="1289909"/>
                      <a:pt x="2372004" y="1290370"/>
                      <a:pt x="2370102" y="1290572"/>
                    </a:cubicBezTo>
                    <a:cubicBezTo>
                      <a:pt x="2362495" y="1292560"/>
                      <a:pt x="2355291" y="1294347"/>
                      <a:pt x="2348346" y="1296047"/>
                    </a:cubicBezTo>
                    <a:cubicBezTo>
                      <a:pt x="2346185" y="1296566"/>
                      <a:pt x="2344111" y="1297027"/>
                      <a:pt x="2342007" y="1297516"/>
                    </a:cubicBezTo>
                    <a:cubicBezTo>
                      <a:pt x="2337281" y="1298611"/>
                      <a:pt x="2332642" y="1299678"/>
                      <a:pt x="2328233" y="1300628"/>
                    </a:cubicBezTo>
                    <a:cubicBezTo>
                      <a:pt x="2326043" y="1301118"/>
                      <a:pt x="2323882" y="1301579"/>
                      <a:pt x="2321750" y="1302012"/>
                    </a:cubicBezTo>
                    <a:cubicBezTo>
                      <a:pt x="2317485" y="1302905"/>
                      <a:pt x="2313394" y="1303712"/>
                      <a:pt x="2309417" y="1304490"/>
                    </a:cubicBezTo>
                    <a:cubicBezTo>
                      <a:pt x="2307631" y="1304835"/>
                      <a:pt x="2305787" y="1305210"/>
                      <a:pt x="2304086" y="1305527"/>
                    </a:cubicBezTo>
                    <a:cubicBezTo>
                      <a:pt x="2301810" y="1305930"/>
                      <a:pt x="2299764" y="1306276"/>
                      <a:pt x="2297574" y="1306651"/>
                    </a:cubicBezTo>
                    <a:cubicBezTo>
                      <a:pt x="2293021" y="1307429"/>
                      <a:pt x="2288613" y="1308149"/>
                      <a:pt x="2284463" y="1308783"/>
                    </a:cubicBezTo>
                    <a:cubicBezTo>
                      <a:pt x="2282331" y="1309100"/>
                      <a:pt x="2280256" y="1309388"/>
                      <a:pt x="2278210" y="1309648"/>
                    </a:cubicBezTo>
                    <a:cubicBezTo>
                      <a:pt x="2274464" y="1310138"/>
                      <a:pt x="2270891" y="1310598"/>
                      <a:pt x="2267462" y="1310944"/>
                    </a:cubicBezTo>
                    <a:cubicBezTo>
                      <a:pt x="2265445" y="1311175"/>
                      <a:pt x="2263342" y="1311405"/>
                      <a:pt x="2261440" y="1311578"/>
                    </a:cubicBezTo>
                    <a:cubicBezTo>
                      <a:pt x="2260028" y="1311693"/>
                      <a:pt x="2258674" y="1311809"/>
                      <a:pt x="2257348" y="1311924"/>
                    </a:cubicBezTo>
                    <a:cubicBezTo>
                      <a:pt x="2254813" y="1312126"/>
                      <a:pt x="2252363" y="1312299"/>
                      <a:pt x="2250029" y="1312414"/>
                    </a:cubicBezTo>
                    <a:cubicBezTo>
                      <a:pt x="2248848" y="1312472"/>
                      <a:pt x="2247666" y="1312558"/>
                      <a:pt x="2246543" y="1312587"/>
                    </a:cubicBezTo>
                    <a:cubicBezTo>
                      <a:pt x="2245044" y="1312644"/>
                      <a:pt x="2243719" y="1312644"/>
                      <a:pt x="2242307" y="1312702"/>
                    </a:cubicBezTo>
                    <a:cubicBezTo>
                      <a:pt x="2239627" y="1312760"/>
                      <a:pt x="2237062" y="1312788"/>
                      <a:pt x="2234700" y="1312760"/>
                    </a:cubicBezTo>
                    <a:cubicBezTo>
                      <a:pt x="2233432" y="1312731"/>
                      <a:pt x="2232164" y="1312731"/>
                      <a:pt x="2230982" y="1312673"/>
                    </a:cubicBezTo>
                    <a:cubicBezTo>
                      <a:pt x="2229311" y="1312616"/>
                      <a:pt x="2227755" y="1312529"/>
                      <a:pt x="2226257" y="1312414"/>
                    </a:cubicBezTo>
                    <a:cubicBezTo>
                      <a:pt x="2225104" y="1312327"/>
                      <a:pt x="2223923" y="1312270"/>
                      <a:pt x="2222856" y="1312154"/>
                    </a:cubicBezTo>
                    <a:cubicBezTo>
                      <a:pt x="2221704" y="1312039"/>
                      <a:pt x="2220638" y="1311924"/>
                      <a:pt x="2219600" y="1311809"/>
                    </a:cubicBezTo>
                    <a:cubicBezTo>
                      <a:pt x="2218534" y="1311665"/>
                      <a:pt x="2217497" y="1311549"/>
                      <a:pt x="2216517" y="1311405"/>
                    </a:cubicBezTo>
                    <a:cubicBezTo>
                      <a:pt x="2215595" y="1311261"/>
                      <a:pt x="2214731" y="1311117"/>
                      <a:pt x="2213895" y="1310944"/>
                    </a:cubicBezTo>
                    <a:cubicBezTo>
                      <a:pt x="2213031" y="1310771"/>
                      <a:pt x="2212195" y="1310627"/>
                      <a:pt x="2211446" y="1310454"/>
                    </a:cubicBezTo>
                    <a:cubicBezTo>
                      <a:pt x="2210581" y="1310253"/>
                      <a:pt x="2209774" y="1310051"/>
                      <a:pt x="2209025" y="1309849"/>
                    </a:cubicBezTo>
                    <a:cubicBezTo>
                      <a:pt x="2208449" y="1309705"/>
                      <a:pt x="2207844" y="1309532"/>
                      <a:pt x="2207325" y="1309388"/>
                    </a:cubicBezTo>
                    <a:cubicBezTo>
                      <a:pt x="2205913" y="1308956"/>
                      <a:pt x="2204617" y="1308553"/>
                      <a:pt x="2203608" y="1308149"/>
                    </a:cubicBezTo>
                    <a:cubicBezTo>
                      <a:pt x="2203579" y="1308149"/>
                      <a:pt x="2203550" y="1308120"/>
                      <a:pt x="2203522" y="1308120"/>
                    </a:cubicBezTo>
                    <a:cubicBezTo>
                      <a:pt x="2201821" y="1307458"/>
                      <a:pt x="2200640" y="1306824"/>
                      <a:pt x="2199833" y="1306420"/>
                    </a:cubicBezTo>
                    <a:cubicBezTo>
                      <a:pt x="2182400" y="1296104"/>
                      <a:pt x="2173871" y="1284089"/>
                      <a:pt x="2171738" y="1278153"/>
                    </a:cubicBezTo>
                    <a:lnTo>
                      <a:pt x="2171767" y="1265589"/>
                    </a:lnTo>
                    <a:cubicBezTo>
                      <a:pt x="2171796" y="1253545"/>
                      <a:pt x="2170096" y="1242191"/>
                      <a:pt x="2169491" y="1235333"/>
                    </a:cubicBezTo>
                    <a:lnTo>
                      <a:pt x="2169520" y="1229253"/>
                    </a:lnTo>
                    <a:cubicBezTo>
                      <a:pt x="2166840" y="1228821"/>
                      <a:pt x="2164420" y="1228418"/>
                      <a:pt x="2162201" y="1228072"/>
                    </a:cubicBezTo>
                    <a:cubicBezTo>
                      <a:pt x="2161423" y="1227957"/>
                      <a:pt x="2160789" y="1227870"/>
                      <a:pt x="2160068" y="1227755"/>
                    </a:cubicBezTo>
                    <a:cubicBezTo>
                      <a:pt x="2158714" y="1227553"/>
                      <a:pt x="2157331" y="1227352"/>
                      <a:pt x="2156178" y="1227179"/>
                    </a:cubicBezTo>
                    <a:cubicBezTo>
                      <a:pt x="2156005" y="1227150"/>
                      <a:pt x="2155804" y="1227121"/>
                      <a:pt x="2155631" y="1227092"/>
                    </a:cubicBezTo>
                    <a:cubicBezTo>
                      <a:pt x="2155141" y="1227035"/>
                      <a:pt x="2154766" y="1226977"/>
                      <a:pt x="2154305" y="1226919"/>
                    </a:cubicBezTo>
                    <a:cubicBezTo>
                      <a:pt x="2153326" y="1226775"/>
                      <a:pt x="2152346" y="1226660"/>
                      <a:pt x="2151510" y="1226545"/>
                    </a:cubicBezTo>
                    <a:cubicBezTo>
                      <a:pt x="2150934" y="1226487"/>
                      <a:pt x="2150444" y="1226429"/>
                      <a:pt x="2149925" y="1226372"/>
                    </a:cubicBezTo>
                    <a:cubicBezTo>
                      <a:pt x="2149205" y="1226285"/>
                      <a:pt x="2148514" y="1226228"/>
                      <a:pt x="2147937" y="1226170"/>
                    </a:cubicBezTo>
                    <a:cubicBezTo>
                      <a:pt x="2147764" y="1226141"/>
                      <a:pt x="2147505" y="1226113"/>
                      <a:pt x="2147332" y="1226113"/>
                    </a:cubicBezTo>
                    <a:cubicBezTo>
                      <a:pt x="2147044" y="1226084"/>
                      <a:pt x="2146871" y="1226084"/>
                      <a:pt x="2146640" y="1226084"/>
                    </a:cubicBezTo>
                    <a:cubicBezTo>
                      <a:pt x="2146295" y="1226055"/>
                      <a:pt x="2145949" y="1226026"/>
                      <a:pt x="2145661" y="1226026"/>
                    </a:cubicBezTo>
                    <a:cubicBezTo>
                      <a:pt x="2145546" y="1226026"/>
                      <a:pt x="2145373" y="1225997"/>
                      <a:pt x="2145257" y="1225997"/>
                    </a:cubicBezTo>
                    <a:cubicBezTo>
                      <a:pt x="2144940" y="1225997"/>
                      <a:pt x="2144624" y="1225997"/>
                      <a:pt x="2144393" y="1225997"/>
                    </a:cubicBezTo>
                    <a:cubicBezTo>
                      <a:pt x="2144335" y="1225997"/>
                      <a:pt x="2144306" y="1225997"/>
                      <a:pt x="2144278" y="1225997"/>
                    </a:cubicBezTo>
                    <a:cubicBezTo>
                      <a:pt x="2144249" y="1225997"/>
                      <a:pt x="2144220" y="1225997"/>
                      <a:pt x="2144191" y="1225997"/>
                    </a:cubicBezTo>
                    <a:cubicBezTo>
                      <a:pt x="2144076" y="1225997"/>
                      <a:pt x="2143990" y="1225997"/>
                      <a:pt x="2143874" y="1226026"/>
                    </a:cubicBezTo>
                    <a:cubicBezTo>
                      <a:pt x="2143701" y="1226055"/>
                      <a:pt x="2143557" y="1226055"/>
                      <a:pt x="2143442" y="1226084"/>
                    </a:cubicBezTo>
                    <a:cubicBezTo>
                      <a:pt x="2143385" y="1226084"/>
                      <a:pt x="2143327" y="1226113"/>
                      <a:pt x="2143269" y="1226141"/>
                    </a:cubicBezTo>
                    <a:cubicBezTo>
                      <a:pt x="2143240" y="1226141"/>
                      <a:pt x="2143212" y="1226141"/>
                      <a:pt x="2143212" y="1226170"/>
                    </a:cubicBezTo>
                    <a:cubicBezTo>
                      <a:pt x="2143183" y="1226170"/>
                      <a:pt x="2143154" y="1226199"/>
                      <a:pt x="2143125" y="1226199"/>
                    </a:cubicBezTo>
                    <a:cubicBezTo>
                      <a:pt x="2143096" y="1226199"/>
                      <a:pt x="2143096" y="1226228"/>
                      <a:pt x="2143067" y="1226228"/>
                    </a:cubicBezTo>
                    <a:cubicBezTo>
                      <a:pt x="2143039" y="1226228"/>
                      <a:pt x="2143039" y="1226257"/>
                      <a:pt x="2143010" y="1226257"/>
                    </a:cubicBezTo>
                    <a:cubicBezTo>
                      <a:pt x="2142981" y="1226257"/>
                      <a:pt x="2142981" y="1226285"/>
                      <a:pt x="2142981" y="1226285"/>
                    </a:cubicBezTo>
                    <a:cubicBezTo>
                      <a:pt x="2142981" y="1226285"/>
                      <a:pt x="2142952" y="1226314"/>
                      <a:pt x="2142952" y="1226314"/>
                    </a:cubicBezTo>
                    <a:cubicBezTo>
                      <a:pt x="2142952" y="1226314"/>
                      <a:pt x="2142923" y="1226343"/>
                      <a:pt x="2142923" y="1226343"/>
                    </a:cubicBezTo>
                    <a:cubicBezTo>
                      <a:pt x="2142923" y="1226343"/>
                      <a:pt x="2142923" y="1226372"/>
                      <a:pt x="2142895" y="1226372"/>
                    </a:cubicBezTo>
                    <a:cubicBezTo>
                      <a:pt x="2142895" y="1226401"/>
                      <a:pt x="2142895" y="1226401"/>
                      <a:pt x="2142895" y="1226401"/>
                    </a:cubicBezTo>
                    <a:lnTo>
                      <a:pt x="2142866" y="1235132"/>
                    </a:lnTo>
                    <a:cubicBezTo>
                      <a:pt x="2141742" y="1235276"/>
                      <a:pt x="2140561" y="1235535"/>
                      <a:pt x="2139494" y="1235564"/>
                    </a:cubicBezTo>
                    <a:cubicBezTo>
                      <a:pt x="2139408" y="1235564"/>
                      <a:pt x="2139350" y="1235564"/>
                      <a:pt x="2139264" y="1235564"/>
                    </a:cubicBezTo>
                    <a:cubicBezTo>
                      <a:pt x="2137333" y="1235593"/>
                      <a:pt x="2135518" y="1235391"/>
                      <a:pt x="2133847" y="1235074"/>
                    </a:cubicBezTo>
                    <a:cubicBezTo>
                      <a:pt x="2133818" y="1235074"/>
                      <a:pt x="2133760" y="1235074"/>
                      <a:pt x="2133731" y="1235045"/>
                    </a:cubicBezTo>
                    <a:cubicBezTo>
                      <a:pt x="2132060" y="1234699"/>
                      <a:pt x="2130533" y="1234238"/>
                      <a:pt x="2129150" y="1233662"/>
                    </a:cubicBezTo>
                    <a:cubicBezTo>
                      <a:pt x="2128257" y="1233316"/>
                      <a:pt x="2127507" y="1232884"/>
                      <a:pt x="2126700" y="1232452"/>
                    </a:cubicBezTo>
                    <a:cubicBezTo>
                      <a:pt x="2126211" y="1232192"/>
                      <a:pt x="2125634" y="1231962"/>
                      <a:pt x="2125173" y="1231703"/>
                    </a:cubicBezTo>
                    <a:cubicBezTo>
                      <a:pt x="2124366" y="1231242"/>
                      <a:pt x="2123704" y="1230752"/>
                      <a:pt x="2123041" y="1230291"/>
                    </a:cubicBezTo>
                    <a:cubicBezTo>
                      <a:pt x="2122724" y="1230060"/>
                      <a:pt x="2122349" y="1229830"/>
                      <a:pt x="2122061" y="1229628"/>
                    </a:cubicBezTo>
                    <a:cubicBezTo>
                      <a:pt x="2121226" y="1228994"/>
                      <a:pt x="2120505" y="1228418"/>
                      <a:pt x="2119900" y="1227928"/>
                    </a:cubicBezTo>
                    <a:cubicBezTo>
                      <a:pt x="2119209" y="1227380"/>
                      <a:pt x="2118632" y="1226919"/>
                      <a:pt x="2118258" y="1226689"/>
                    </a:cubicBezTo>
                    <a:cubicBezTo>
                      <a:pt x="2100162" y="1218073"/>
                      <a:pt x="2089846" y="1204242"/>
                      <a:pt x="2084688" y="1201274"/>
                    </a:cubicBezTo>
                    <a:cubicBezTo>
                      <a:pt x="2084025" y="1201389"/>
                      <a:pt x="2083564" y="1201649"/>
                      <a:pt x="2083276" y="1201994"/>
                    </a:cubicBezTo>
                    <a:cubicBezTo>
                      <a:pt x="2083276" y="1202023"/>
                      <a:pt x="2083218" y="1202023"/>
                      <a:pt x="2083190" y="1202023"/>
                    </a:cubicBezTo>
                    <a:cubicBezTo>
                      <a:pt x="2083132" y="1202081"/>
                      <a:pt x="2083103" y="1202167"/>
                      <a:pt x="2083046" y="1202225"/>
                    </a:cubicBezTo>
                    <a:cubicBezTo>
                      <a:pt x="2083017" y="1202311"/>
                      <a:pt x="2082988" y="1202369"/>
                      <a:pt x="2082959" y="1202455"/>
                    </a:cubicBezTo>
                    <a:cubicBezTo>
                      <a:pt x="2082930" y="1202542"/>
                      <a:pt x="2082901" y="1202628"/>
                      <a:pt x="2082901" y="1202715"/>
                    </a:cubicBezTo>
                    <a:cubicBezTo>
                      <a:pt x="2082873" y="1202830"/>
                      <a:pt x="2082873" y="1202974"/>
                      <a:pt x="2082873" y="1203089"/>
                    </a:cubicBezTo>
                    <a:lnTo>
                      <a:pt x="2082728" y="1257838"/>
                    </a:lnTo>
                    <a:lnTo>
                      <a:pt x="2075237" y="1250490"/>
                    </a:lnTo>
                    <a:lnTo>
                      <a:pt x="1994871" y="1177242"/>
                    </a:lnTo>
                    <a:lnTo>
                      <a:pt x="1889465" y="1085754"/>
                    </a:lnTo>
                    <a:cubicBezTo>
                      <a:pt x="1866385" y="1067572"/>
                      <a:pt x="1827455" y="1038411"/>
                      <a:pt x="1818090" y="1032677"/>
                    </a:cubicBezTo>
                    <a:cubicBezTo>
                      <a:pt x="1816707" y="1031870"/>
                      <a:pt x="1815065" y="1031005"/>
                      <a:pt x="1813307" y="1030054"/>
                    </a:cubicBezTo>
                    <a:cubicBezTo>
                      <a:pt x="1812731" y="1029766"/>
                      <a:pt x="1812126" y="1029449"/>
                      <a:pt x="1811549" y="1029132"/>
                    </a:cubicBezTo>
                    <a:cubicBezTo>
                      <a:pt x="1810253" y="1028470"/>
                      <a:pt x="1808927" y="1027778"/>
                      <a:pt x="1807515" y="1027086"/>
                    </a:cubicBezTo>
                    <a:cubicBezTo>
                      <a:pt x="1806824" y="1026741"/>
                      <a:pt x="1806103" y="1026395"/>
                      <a:pt x="1805383" y="1026020"/>
                    </a:cubicBezTo>
                    <a:cubicBezTo>
                      <a:pt x="1803971" y="1025329"/>
                      <a:pt x="1802530" y="1024637"/>
                      <a:pt x="1801089" y="1023917"/>
                    </a:cubicBezTo>
                    <a:cubicBezTo>
                      <a:pt x="1800369" y="1023571"/>
                      <a:pt x="1799649" y="1023225"/>
                      <a:pt x="1798928" y="1022879"/>
                    </a:cubicBezTo>
                    <a:cubicBezTo>
                      <a:pt x="1797171" y="1022044"/>
                      <a:pt x="1795413" y="1021237"/>
                      <a:pt x="1793684" y="1020430"/>
                    </a:cubicBezTo>
                    <a:cubicBezTo>
                      <a:pt x="1793309" y="1020257"/>
                      <a:pt x="1792906" y="1020055"/>
                      <a:pt x="1792531" y="1019883"/>
                    </a:cubicBezTo>
                    <a:cubicBezTo>
                      <a:pt x="1790428" y="1018903"/>
                      <a:pt x="1788382" y="1018010"/>
                      <a:pt x="1786451" y="1017145"/>
                    </a:cubicBezTo>
                    <a:cubicBezTo>
                      <a:pt x="1785904" y="1016915"/>
                      <a:pt x="1785443" y="1016713"/>
                      <a:pt x="1784924" y="1016482"/>
                    </a:cubicBezTo>
                    <a:cubicBezTo>
                      <a:pt x="1783541" y="1015877"/>
                      <a:pt x="1782273" y="1015330"/>
                      <a:pt x="1781063" y="1014840"/>
                    </a:cubicBezTo>
                    <a:cubicBezTo>
                      <a:pt x="1780487" y="1014610"/>
                      <a:pt x="1779997" y="1014408"/>
                      <a:pt x="1779478" y="1014177"/>
                    </a:cubicBezTo>
                    <a:cubicBezTo>
                      <a:pt x="1778988" y="1013976"/>
                      <a:pt x="1778412" y="1013716"/>
                      <a:pt x="1777951" y="1013543"/>
                    </a:cubicBezTo>
                    <a:cubicBezTo>
                      <a:pt x="1777605" y="1013399"/>
                      <a:pt x="1777461" y="1013370"/>
                      <a:pt x="1777144" y="1013255"/>
                    </a:cubicBezTo>
                    <a:cubicBezTo>
                      <a:pt x="1776337" y="1012938"/>
                      <a:pt x="1775674" y="1012708"/>
                      <a:pt x="1775069" y="1012506"/>
                    </a:cubicBezTo>
                    <a:cubicBezTo>
                      <a:pt x="1774810" y="1012420"/>
                      <a:pt x="1774349" y="1012218"/>
                      <a:pt x="1774119" y="1012160"/>
                    </a:cubicBezTo>
                    <a:cubicBezTo>
                      <a:pt x="1773946" y="1012102"/>
                      <a:pt x="1773802" y="1012074"/>
                      <a:pt x="1773658" y="1012045"/>
                    </a:cubicBezTo>
                    <a:cubicBezTo>
                      <a:pt x="1773542" y="1012016"/>
                      <a:pt x="1773427" y="1011987"/>
                      <a:pt x="1773340" y="1011987"/>
                    </a:cubicBezTo>
                    <a:cubicBezTo>
                      <a:pt x="1773340" y="1011987"/>
                      <a:pt x="1773340" y="1011987"/>
                      <a:pt x="1773312" y="1011987"/>
                    </a:cubicBezTo>
                    <a:cubicBezTo>
                      <a:pt x="1772908" y="1011930"/>
                      <a:pt x="1772245" y="1011786"/>
                      <a:pt x="1771554" y="1011642"/>
                    </a:cubicBezTo>
                    <a:cubicBezTo>
                      <a:pt x="1770978" y="1011497"/>
                      <a:pt x="1770257" y="1011325"/>
                      <a:pt x="1769479" y="1011123"/>
                    </a:cubicBezTo>
                    <a:cubicBezTo>
                      <a:pt x="1768989" y="1011008"/>
                      <a:pt x="1768557" y="1010892"/>
                      <a:pt x="1768039" y="1010748"/>
                    </a:cubicBezTo>
                    <a:cubicBezTo>
                      <a:pt x="1767116" y="1010489"/>
                      <a:pt x="1766079" y="1010201"/>
                      <a:pt x="1764984" y="1009913"/>
                    </a:cubicBezTo>
                    <a:cubicBezTo>
                      <a:pt x="1764437" y="1009768"/>
                      <a:pt x="1763947" y="1009624"/>
                      <a:pt x="1763371" y="1009452"/>
                    </a:cubicBezTo>
                    <a:cubicBezTo>
                      <a:pt x="1761469" y="1008904"/>
                      <a:pt x="1759423" y="1008328"/>
                      <a:pt x="1757262" y="1007665"/>
                    </a:cubicBezTo>
                    <a:cubicBezTo>
                      <a:pt x="1756714" y="1007521"/>
                      <a:pt x="1756167" y="1007348"/>
                      <a:pt x="1755590" y="1007175"/>
                    </a:cubicBezTo>
                    <a:cubicBezTo>
                      <a:pt x="1753833" y="1006657"/>
                      <a:pt x="1752046" y="1006138"/>
                      <a:pt x="1750202" y="1005562"/>
                    </a:cubicBezTo>
                    <a:cubicBezTo>
                      <a:pt x="1748070" y="1004928"/>
                      <a:pt x="1745937" y="1004294"/>
                      <a:pt x="1743776" y="1003660"/>
                    </a:cubicBezTo>
                    <a:cubicBezTo>
                      <a:pt x="1743027" y="1003429"/>
                      <a:pt x="1742278" y="1003228"/>
                      <a:pt x="1741529" y="1002997"/>
                    </a:cubicBezTo>
                    <a:cubicBezTo>
                      <a:pt x="1739627" y="1002421"/>
                      <a:pt x="1737783" y="1001902"/>
                      <a:pt x="1735967" y="1001355"/>
                    </a:cubicBezTo>
                    <a:cubicBezTo>
                      <a:pt x="1735535" y="1001239"/>
                      <a:pt x="1735045" y="1001095"/>
                      <a:pt x="1734613" y="1000951"/>
                    </a:cubicBezTo>
                    <a:cubicBezTo>
                      <a:pt x="1734411" y="1000894"/>
                      <a:pt x="1734181" y="1000836"/>
                      <a:pt x="1733979" y="1000778"/>
                    </a:cubicBezTo>
                    <a:cubicBezTo>
                      <a:pt x="1732423" y="1000346"/>
                      <a:pt x="1730406" y="999510"/>
                      <a:pt x="1728302" y="998617"/>
                    </a:cubicBezTo>
                    <a:cubicBezTo>
                      <a:pt x="1727409" y="998242"/>
                      <a:pt x="1726458" y="997810"/>
                      <a:pt x="1725479" y="997378"/>
                    </a:cubicBezTo>
                    <a:cubicBezTo>
                      <a:pt x="1723865" y="996629"/>
                      <a:pt x="1722136" y="995822"/>
                      <a:pt x="1720350" y="994900"/>
                    </a:cubicBezTo>
                    <a:cubicBezTo>
                      <a:pt x="1719312" y="994381"/>
                      <a:pt x="1718275" y="993863"/>
                      <a:pt x="1717180" y="993315"/>
                    </a:cubicBezTo>
                    <a:cubicBezTo>
                      <a:pt x="1715163" y="992278"/>
                      <a:pt x="1713059" y="991154"/>
                      <a:pt x="1710956" y="990001"/>
                    </a:cubicBezTo>
                    <a:cubicBezTo>
                      <a:pt x="1710005" y="989483"/>
                      <a:pt x="1709112" y="989022"/>
                      <a:pt x="1708161" y="988474"/>
                    </a:cubicBezTo>
                    <a:cubicBezTo>
                      <a:pt x="1705106" y="986774"/>
                      <a:pt x="1702023" y="985045"/>
                      <a:pt x="1699026" y="983316"/>
                    </a:cubicBezTo>
                    <a:cubicBezTo>
                      <a:pt x="1685771" y="975680"/>
                      <a:pt x="1674908" y="968822"/>
                      <a:pt x="1674332" y="968477"/>
                    </a:cubicBezTo>
                    <a:cubicBezTo>
                      <a:pt x="1667877" y="966027"/>
                      <a:pt x="1661970" y="963780"/>
                      <a:pt x="1656351" y="961619"/>
                    </a:cubicBezTo>
                    <a:cubicBezTo>
                      <a:pt x="1654910" y="961071"/>
                      <a:pt x="1653527" y="960552"/>
                      <a:pt x="1652144" y="960005"/>
                    </a:cubicBezTo>
                    <a:cubicBezTo>
                      <a:pt x="1647908" y="958391"/>
                      <a:pt x="1643903" y="956835"/>
                      <a:pt x="1640099" y="955394"/>
                    </a:cubicBezTo>
                    <a:cubicBezTo>
                      <a:pt x="1638976" y="954962"/>
                      <a:pt x="1637765" y="954501"/>
                      <a:pt x="1636699" y="954069"/>
                    </a:cubicBezTo>
                    <a:cubicBezTo>
                      <a:pt x="1632060" y="952282"/>
                      <a:pt x="1627709" y="950582"/>
                      <a:pt x="1623732" y="949055"/>
                    </a:cubicBezTo>
                    <a:cubicBezTo>
                      <a:pt x="1623156" y="948825"/>
                      <a:pt x="1622637" y="948623"/>
                      <a:pt x="1622061" y="948421"/>
                    </a:cubicBezTo>
                    <a:cubicBezTo>
                      <a:pt x="1618661" y="947096"/>
                      <a:pt x="1615520" y="945857"/>
                      <a:pt x="1612581" y="944704"/>
                    </a:cubicBezTo>
                    <a:cubicBezTo>
                      <a:pt x="1611717" y="944358"/>
                      <a:pt x="1610852" y="944041"/>
                      <a:pt x="1610045" y="943695"/>
                    </a:cubicBezTo>
                    <a:cubicBezTo>
                      <a:pt x="1607509" y="942687"/>
                      <a:pt x="1605147" y="941765"/>
                      <a:pt x="1602957" y="940900"/>
                    </a:cubicBezTo>
                    <a:cubicBezTo>
                      <a:pt x="1602438" y="940699"/>
                      <a:pt x="1601833" y="940468"/>
                      <a:pt x="1601343" y="940266"/>
                    </a:cubicBezTo>
                    <a:cubicBezTo>
                      <a:pt x="1598750" y="939229"/>
                      <a:pt x="1596358" y="938278"/>
                      <a:pt x="1594168" y="937385"/>
                    </a:cubicBezTo>
                    <a:cubicBezTo>
                      <a:pt x="1593707" y="937183"/>
                      <a:pt x="1593275" y="937039"/>
                      <a:pt x="1592843" y="936837"/>
                    </a:cubicBezTo>
                    <a:cubicBezTo>
                      <a:pt x="1591171" y="936175"/>
                      <a:pt x="1589587" y="935512"/>
                      <a:pt x="1588174" y="934936"/>
                    </a:cubicBezTo>
                    <a:cubicBezTo>
                      <a:pt x="1587627" y="934705"/>
                      <a:pt x="1587108" y="934503"/>
                      <a:pt x="1586590" y="934273"/>
                    </a:cubicBezTo>
                    <a:cubicBezTo>
                      <a:pt x="1585351" y="933754"/>
                      <a:pt x="1584198" y="933293"/>
                      <a:pt x="1583103" y="932832"/>
                    </a:cubicBezTo>
                    <a:cubicBezTo>
                      <a:pt x="1582700" y="932659"/>
                      <a:pt x="1582267" y="932486"/>
                      <a:pt x="1581864" y="932313"/>
                    </a:cubicBezTo>
                    <a:cubicBezTo>
                      <a:pt x="1579040" y="931132"/>
                      <a:pt x="1576764" y="930152"/>
                      <a:pt x="1574862" y="929317"/>
                    </a:cubicBezTo>
                    <a:cubicBezTo>
                      <a:pt x="1574631" y="929230"/>
                      <a:pt x="1574430" y="929115"/>
                      <a:pt x="1574228" y="929029"/>
                    </a:cubicBezTo>
                    <a:cubicBezTo>
                      <a:pt x="1573536" y="928740"/>
                      <a:pt x="1572902" y="928452"/>
                      <a:pt x="1572297" y="928164"/>
                    </a:cubicBezTo>
                    <a:cubicBezTo>
                      <a:pt x="1572009" y="928020"/>
                      <a:pt x="1571663" y="927876"/>
                      <a:pt x="1571375" y="927761"/>
                    </a:cubicBezTo>
                    <a:cubicBezTo>
                      <a:pt x="1570712" y="927472"/>
                      <a:pt x="1570079" y="927184"/>
                      <a:pt x="1569473" y="926925"/>
                    </a:cubicBezTo>
                    <a:cubicBezTo>
                      <a:pt x="1568551" y="924735"/>
                      <a:pt x="1567456" y="923035"/>
                      <a:pt x="1566333" y="921537"/>
                    </a:cubicBezTo>
                    <a:cubicBezTo>
                      <a:pt x="1566102" y="921220"/>
                      <a:pt x="1565872" y="920903"/>
                      <a:pt x="1565641" y="920614"/>
                    </a:cubicBezTo>
                    <a:cubicBezTo>
                      <a:pt x="1564517" y="919289"/>
                      <a:pt x="1563336" y="918223"/>
                      <a:pt x="1562068" y="917445"/>
                    </a:cubicBezTo>
                    <a:cubicBezTo>
                      <a:pt x="1561838" y="917301"/>
                      <a:pt x="1561607" y="917214"/>
                      <a:pt x="1561405" y="917099"/>
                    </a:cubicBezTo>
                    <a:cubicBezTo>
                      <a:pt x="1560858" y="916782"/>
                      <a:pt x="1560310" y="916436"/>
                      <a:pt x="1559734" y="916206"/>
                    </a:cubicBezTo>
                    <a:cubicBezTo>
                      <a:pt x="1559273" y="916004"/>
                      <a:pt x="1558783" y="915860"/>
                      <a:pt x="1558293" y="915716"/>
                    </a:cubicBezTo>
                    <a:cubicBezTo>
                      <a:pt x="1558005" y="915630"/>
                      <a:pt x="1557746" y="915572"/>
                      <a:pt x="1557458" y="915514"/>
                    </a:cubicBezTo>
                    <a:cubicBezTo>
                      <a:pt x="1557429" y="915514"/>
                      <a:pt x="1557400" y="915514"/>
                      <a:pt x="1557371" y="915485"/>
                    </a:cubicBezTo>
                    <a:cubicBezTo>
                      <a:pt x="1557314" y="915485"/>
                      <a:pt x="1557285" y="915457"/>
                      <a:pt x="1557227" y="915457"/>
                    </a:cubicBezTo>
                    <a:cubicBezTo>
                      <a:pt x="1556881" y="915370"/>
                      <a:pt x="1556535" y="915313"/>
                      <a:pt x="1556190" y="915284"/>
                    </a:cubicBezTo>
                    <a:cubicBezTo>
                      <a:pt x="1555844" y="915226"/>
                      <a:pt x="1555527" y="915197"/>
                      <a:pt x="1555210" y="915169"/>
                    </a:cubicBezTo>
                    <a:cubicBezTo>
                      <a:pt x="1554864" y="915140"/>
                      <a:pt x="1554518" y="915111"/>
                      <a:pt x="1554144" y="915111"/>
                    </a:cubicBezTo>
                    <a:cubicBezTo>
                      <a:pt x="1553769" y="915111"/>
                      <a:pt x="1553395" y="915111"/>
                      <a:pt x="1553020" y="915111"/>
                    </a:cubicBezTo>
                    <a:cubicBezTo>
                      <a:pt x="1552991" y="915111"/>
                      <a:pt x="1552934" y="915111"/>
                      <a:pt x="1552905" y="915111"/>
                    </a:cubicBezTo>
                    <a:cubicBezTo>
                      <a:pt x="1552876" y="915111"/>
                      <a:pt x="1552847" y="915111"/>
                      <a:pt x="1552818" y="915111"/>
                    </a:cubicBezTo>
                    <a:cubicBezTo>
                      <a:pt x="1552415" y="915140"/>
                      <a:pt x="1551983" y="915169"/>
                      <a:pt x="1551579" y="915197"/>
                    </a:cubicBezTo>
                    <a:cubicBezTo>
                      <a:pt x="1550917" y="915255"/>
                      <a:pt x="1550283" y="915370"/>
                      <a:pt x="1549649" y="915485"/>
                    </a:cubicBezTo>
                    <a:cubicBezTo>
                      <a:pt x="1549418" y="915514"/>
                      <a:pt x="1549245" y="915601"/>
                      <a:pt x="1549015" y="915658"/>
                    </a:cubicBezTo>
                    <a:cubicBezTo>
                      <a:pt x="1548150" y="915831"/>
                      <a:pt x="1547372" y="916062"/>
                      <a:pt x="1546565" y="916292"/>
                    </a:cubicBezTo>
                    <a:cubicBezTo>
                      <a:pt x="1546191" y="916408"/>
                      <a:pt x="1545730" y="916465"/>
                      <a:pt x="1545384" y="916609"/>
                    </a:cubicBezTo>
                    <a:cubicBezTo>
                      <a:pt x="1545211" y="916667"/>
                      <a:pt x="1545096" y="916724"/>
                      <a:pt x="1544923" y="916782"/>
                    </a:cubicBezTo>
                    <a:cubicBezTo>
                      <a:pt x="1544116" y="917070"/>
                      <a:pt x="1543425" y="917301"/>
                      <a:pt x="1542733" y="917589"/>
                    </a:cubicBezTo>
                    <a:cubicBezTo>
                      <a:pt x="1542013" y="917877"/>
                      <a:pt x="1541408" y="918079"/>
                      <a:pt x="1540860" y="918309"/>
                    </a:cubicBezTo>
                    <a:cubicBezTo>
                      <a:pt x="1540255" y="918540"/>
                      <a:pt x="1539650" y="918799"/>
                      <a:pt x="1539275" y="918914"/>
                    </a:cubicBezTo>
                    <a:cubicBezTo>
                      <a:pt x="1538065" y="918770"/>
                      <a:pt x="1536595" y="918540"/>
                      <a:pt x="1535184" y="918309"/>
                    </a:cubicBezTo>
                    <a:cubicBezTo>
                      <a:pt x="1533541" y="918050"/>
                      <a:pt x="1531783" y="917762"/>
                      <a:pt x="1529939" y="917445"/>
                    </a:cubicBezTo>
                    <a:cubicBezTo>
                      <a:pt x="1529046" y="917272"/>
                      <a:pt x="1528153" y="917128"/>
                      <a:pt x="1527202" y="916955"/>
                    </a:cubicBezTo>
                    <a:cubicBezTo>
                      <a:pt x="1525012" y="916552"/>
                      <a:pt x="1522735" y="916091"/>
                      <a:pt x="1520430" y="915630"/>
                    </a:cubicBezTo>
                    <a:cubicBezTo>
                      <a:pt x="1519739" y="915485"/>
                      <a:pt x="1519076" y="915370"/>
                      <a:pt x="1518384" y="915226"/>
                    </a:cubicBezTo>
                    <a:cubicBezTo>
                      <a:pt x="1515589" y="914650"/>
                      <a:pt x="1512736" y="914045"/>
                      <a:pt x="1509970" y="913411"/>
                    </a:cubicBezTo>
                    <a:cubicBezTo>
                      <a:pt x="1509250" y="913238"/>
                      <a:pt x="1508558" y="913094"/>
                      <a:pt x="1507838" y="912921"/>
                    </a:cubicBezTo>
                    <a:cubicBezTo>
                      <a:pt x="1505763" y="912460"/>
                      <a:pt x="1503717" y="911999"/>
                      <a:pt x="1501816" y="911538"/>
                    </a:cubicBezTo>
                    <a:cubicBezTo>
                      <a:pt x="1500836" y="911307"/>
                      <a:pt x="1499971" y="911077"/>
                      <a:pt x="1499049" y="910875"/>
                    </a:cubicBezTo>
                    <a:cubicBezTo>
                      <a:pt x="1497551" y="910501"/>
                      <a:pt x="1496053" y="910155"/>
                      <a:pt x="1494727" y="909809"/>
                    </a:cubicBezTo>
                    <a:cubicBezTo>
                      <a:pt x="1493863" y="909578"/>
                      <a:pt x="1493113" y="909406"/>
                      <a:pt x="1492335" y="909204"/>
                    </a:cubicBezTo>
                    <a:cubicBezTo>
                      <a:pt x="1491183" y="908916"/>
                      <a:pt x="1490117" y="908627"/>
                      <a:pt x="1489195" y="908368"/>
                    </a:cubicBezTo>
                    <a:cubicBezTo>
                      <a:pt x="1488128" y="908080"/>
                      <a:pt x="1487062" y="907763"/>
                      <a:pt x="1486371" y="907561"/>
                    </a:cubicBezTo>
                    <a:cubicBezTo>
                      <a:pt x="1485823" y="907388"/>
                      <a:pt x="1485218" y="907216"/>
                      <a:pt x="1484555" y="907014"/>
                    </a:cubicBezTo>
                    <a:cubicBezTo>
                      <a:pt x="1484382" y="906956"/>
                      <a:pt x="1484094" y="906899"/>
                      <a:pt x="1483921" y="906841"/>
                    </a:cubicBezTo>
                    <a:cubicBezTo>
                      <a:pt x="1482279" y="906380"/>
                      <a:pt x="1480406" y="905890"/>
                      <a:pt x="1478274" y="905400"/>
                    </a:cubicBezTo>
                    <a:cubicBezTo>
                      <a:pt x="1477928" y="905314"/>
                      <a:pt x="1477611" y="905256"/>
                      <a:pt x="1477265" y="905170"/>
                    </a:cubicBezTo>
                    <a:cubicBezTo>
                      <a:pt x="1475306" y="904709"/>
                      <a:pt x="1473260" y="904247"/>
                      <a:pt x="1471128" y="903815"/>
                    </a:cubicBezTo>
                    <a:cubicBezTo>
                      <a:pt x="1470810" y="903758"/>
                      <a:pt x="1470522" y="903671"/>
                      <a:pt x="1470205" y="903614"/>
                    </a:cubicBezTo>
                    <a:cubicBezTo>
                      <a:pt x="1470004" y="903585"/>
                      <a:pt x="1469802" y="903527"/>
                      <a:pt x="1469600" y="903498"/>
                    </a:cubicBezTo>
                    <a:cubicBezTo>
                      <a:pt x="1467554" y="903066"/>
                      <a:pt x="1465509" y="902692"/>
                      <a:pt x="1463578" y="902317"/>
                    </a:cubicBezTo>
                    <a:cubicBezTo>
                      <a:pt x="1463520" y="902317"/>
                      <a:pt x="1463463" y="902288"/>
                      <a:pt x="1463405" y="902288"/>
                    </a:cubicBezTo>
                    <a:cubicBezTo>
                      <a:pt x="1461561" y="901942"/>
                      <a:pt x="1459861" y="901683"/>
                      <a:pt x="1458276" y="901453"/>
                    </a:cubicBezTo>
                    <a:cubicBezTo>
                      <a:pt x="1458074" y="901424"/>
                      <a:pt x="1457815" y="901366"/>
                      <a:pt x="1457642" y="901337"/>
                    </a:cubicBezTo>
                    <a:cubicBezTo>
                      <a:pt x="1457210" y="901280"/>
                      <a:pt x="1456893" y="901251"/>
                      <a:pt x="1456489" y="901193"/>
                    </a:cubicBezTo>
                    <a:cubicBezTo>
                      <a:pt x="1455855" y="901107"/>
                      <a:pt x="1455222" y="901020"/>
                      <a:pt x="1454674" y="900991"/>
                    </a:cubicBezTo>
                    <a:cubicBezTo>
                      <a:pt x="1454501" y="900963"/>
                      <a:pt x="1454242" y="900934"/>
                      <a:pt x="1454069" y="900905"/>
                    </a:cubicBezTo>
                    <a:cubicBezTo>
                      <a:pt x="1453579" y="900876"/>
                      <a:pt x="1453118" y="900847"/>
                      <a:pt x="1452715" y="900818"/>
                    </a:cubicBezTo>
                    <a:cubicBezTo>
                      <a:pt x="1452571" y="900818"/>
                      <a:pt x="1452455" y="900818"/>
                      <a:pt x="1452311" y="900818"/>
                    </a:cubicBezTo>
                    <a:cubicBezTo>
                      <a:pt x="1449113" y="900646"/>
                      <a:pt x="1445914" y="900415"/>
                      <a:pt x="1442687" y="900156"/>
                    </a:cubicBezTo>
                    <a:cubicBezTo>
                      <a:pt x="1435570" y="899579"/>
                      <a:pt x="1428395" y="898773"/>
                      <a:pt x="1421479" y="897793"/>
                    </a:cubicBezTo>
                    <a:cubicBezTo>
                      <a:pt x="1420874" y="897707"/>
                      <a:pt x="1420269" y="897620"/>
                      <a:pt x="1419664" y="897534"/>
                    </a:cubicBezTo>
                    <a:cubicBezTo>
                      <a:pt x="1413958" y="896698"/>
                      <a:pt x="1408455" y="895776"/>
                      <a:pt x="1403297" y="894710"/>
                    </a:cubicBezTo>
                    <a:cubicBezTo>
                      <a:pt x="1402605" y="894566"/>
                      <a:pt x="1401914" y="894422"/>
                      <a:pt x="1401222" y="894278"/>
                    </a:cubicBezTo>
                    <a:cubicBezTo>
                      <a:pt x="1397361" y="893471"/>
                      <a:pt x="1393701" y="892577"/>
                      <a:pt x="1390359" y="891655"/>
                    </a:cubicBezTo>
                    <a:cubicBezTo>
                      <a:pt x="1390042" y="891569"/>
                      <a:pt x="1389667" y="891482"/>
                      <a:pt x="1389350" y="891396"/>
                    </a:cubicBezTo>
                    <a:cubicBezTo>
                      <a:pt x="1386872" y="890676"/>
                      <a:pt x="1384509" y="889926"/>
                      <a:pt x="1382406" y="889177"/>
                    </a:cubicBezTo>
                    <a:cubicBezTo>
                      <a:pt x="1378458" y="887679"/>
                      <a:pt x="1374568" y="886152"/>
                      <a:pt x="1370707" y="884653"/>
                    </a:cubicBezTo>
                    <a:cubicBezTo>
                      <a:pt x="1370102" y="884423"/>
                      <a:pt x="1369497" y="884163"/>
                      <a:pt x="1368891" y="883933"/>
                    </a:cubicBezTo>
                    <a:cubicBezTo>
                      <a:pt x="1362754" y="881512"/>
                      <a:pt x="1356731" y="879092"/>
                      <a:pt x="1350940" y="876729"/>
                    </a:cubicBezTo>
                    <a:cubicBezTo>
                      <a:pt x="1350911" y="876700"/>
                      <a:pt x="1350853" y="876700"/>
                      <a:pt x="1350824" y="876671"/>
                    </a:cubicBezTo>
                    <a:cubicBezTo>
                      <a:pt x="1344946" y="874251"/>
                      <a:pt x="1339327" y="871917"/>
                      <a:pt x="1333910" y="869612"/>
                    </a:cubicBezTo>
                    <a:cubicBezTo>
                      <a:pt x="1333506" y="869439"/>
                      <a:pt x="1333103" y="869266"/>
                      <a:pt x="1332700" y="869093"/>
                    </a:cubicBezTo>
                    <a:cubicBezTo>
                      <a:pt x="1327513" y="866874"/>
                      <a:pt x="1322585" y="864742"/>
                      <a:pt x="1317889" y="862696"/>
                    </a:cubicBezTo>
                    <a:cubicBezTo>
                      <a:pt x="1317341" y="862466"/>
                      <a:pt x="1316794" y="862206"/>
                      <a:pt x="1316246" y="861976"/>
                    </a:cubicBezTo>
                    <a:cubicBezTo>
                      <a:pt x="1311751" y="860016"/>
                      <a:pt x="1307544" y="858114"/>
                      <a:pt x="1303568" y="856328"/>
                    </a:cubicBezTo>
                    <a:cubicBezTo>
                      <a:pt x="1302934" y="856040"/>
                      <a:pt x="1302328" y="855752"/>
                      <a:pt x="1301695" y="855492"/>
                    </a:cubicBezTo>
                    <a:cubicBezTo>
                      <a:pt x="1297920" y="853792"/>
                      <a:pt x="1294376" y="852179"/>
                      <a:pt x="1291177" y="850680"/>
                    </a:cubicBezTo>
                    <a:cubicBezTo>
                      <a:pt x="1290658" y="850450"/>
                      <a:pt x="1290140" y="850190"/>
                      <a:pt x="1289621" y="849960"/>
                    </a:cubicBezTo>
                    <a:cubicBezTo>
                      <a:pt x="1286509" y="848519"/>
                      <a:pt x="1283627" y="847165"/>
                      <a:pt x="1281178" y="846012"/>
                    </a:cubicBezTo>
                    <a:cubicBezTo>
                      <a:pt x="1280832" y="845839"/>
                      <a:pt x="1280544" y="845724"/>
                      <a:pt x="1280227" y="845551"/>
                    </a:cubicBezTo>
                    <a:cubicBezTo>
                      <a:pt x="1277807" y="844399"/>
                      <a:pt x="1275674" y="843390"/>
                      <a:pt x="1274032" y="842612"/>
                    </a:cubicBezTo>
                    <a:cubicBezTo>
                      <a:pt x="1273830" y="842526"/>
                      <a:pt x="1273686" y="842439"/>
                      <a:pt x="1273513" y="842353"/>
                    </a:cubicBezTo>
                    <a:cubicBezTo>
                      <a:pt x="1271957" y="841603"/>
                      <a:pt x="1270661" y="840970"/>
                      <a:pt x="1269940" y="840624"/>
                    </a:cubicBezTo>
                    <a:cubicBezTo>
                      <a:pt x="1269105" y="840220"/>
                      <a:pt x="1267837" y="839615"/>
                      <a:pt x="1266338" y="838924"/>
                    </a:cubicBezTo>
                    <a:cubicBezTo>
                      <a:pt x="1265071" y="838318"/>
                      <a:pt x="1263659" y="837656"/>
                      <a:pt x="1262045" y="836878"/>
                    </a:cubicBezTo>
                    <a:cubicBezTo>
                      <a:pt x="1261267" y="836503"/>
                      <a:pt x="1260518" y="836157"/>
                      <a:pt x="1259682" y="835754"/>
                    </a:cubicBezTo>
                    <a:cubicBezTo>
                      <a:pt x="1258385" y="835120"/>
                      <a:pt x="1257060" y="834515"/>
                      <a:pt x="1255619" y="833823"/>
                    </a:cubicBezTo>
                    <a:cubicBezTo>
                      <a:pt x="1254812" y="833449"/>
                      <a:pt x="1254034" y="833074"/>
                      <a:pt x="1253199" y="832671"/>
                    </a:cubicBezTo>
                    <a:cubicBezTo>
                      <a:pt x="1251527" y="831893"/>
                      <a:pt x="1249856" y="831115"/>
                      <a:pt x="1248127" y="830308"/>
                    </a:cubicBezTo>
                    <a:cubicBezTo>
                      <a:pt x="1247522" y="830020"/>
                      <a:pt x="1246975" y="829760"/>
                      <a:pt x="1246370" y="829501"/>
                    </a:cubicBezTo>
                    <a:cubicBezTo>
                      <a:pt x="1244036" y="828435"/>
                      <a:pt x="1241730" y="827369"/>
                      <a:pt x="1239512" y="826389"/>
                    </a:cubicBezTo>
                    <a:cubicBezTo>
                      <a:pt x="1239195" y="826245"/>
                      <a:pt x="1238906" y="826130"/>
                      <a:pt x="1238589" y="825986"/>
                    </a:cubicBezTo>
                    <a:cubicBezTo>
                      <a:pt x="1236745" y="825179"/>
                      <a:pt x="1235016" y="824401"/>
                      <a:pt x="1233345" y="823709"/>
                    </a:cubicBezTo>
                    <a:cubicBezTo>
                      <a:pt x="1232711" y="823450"/>
                      <a:pt x="1232164" y="823219"/>
                      <a:pt x="1231559" y="822989"/>
                    </a:cubicBezTo>
                    <a:cubicBezTo>
                      <a:pt x="1230781" y="822672"/>
                      <a:pt x="1229916" y="822297"/>
                      <a:pt x="1229196" y="822009"/>
                    </a:cubicBezTo>
                    <a:cubicBezTo>
                      <a:pt x="1228850" y="821865"/>
                      <a:pt x="1228677" y="821836"/>
                      <a:pt x="1228360" y="821721"/>
                    </a:cubicBezTo>
                    <a:cubicBezTo>
                      <a:pt x="1227409" y="821346"/>
                      <a:pt x="1226660" y="821087"/>
                      <a:pt x="1225911" y="820857"/>
                    </a:cubicBezTo>
                    <a:cubicBezTo>
                      <a:pt x="1225479" y="820712"/>
                      <a:pt x="1224845" y="820453"/>
                      <a:pt x="1224499" y="820338"/>
                    </a:cubicBezTo>
                    <a:cubicBezTo>
                      <a:pt x="1224153" y="820252"/>
                      <a:pt x="1223865" y="820165"/>
                      <a:pt x="1223577" y="820107"/>
                    </a:cubicBezTo>
                    <a:cubicBezTo>
                      <a:pt x="1223519" y="820107"/>
                      <a:pt x="1223461" y="820079"/>
                      <a:pt x="1223404" y="820079"/>
                    </a:cubicBezTo>
                    <a:cubicBezTo>
                      <a:pt x="1222539" y="819906"/>
                      <a:pt x="1221358" y="819646"/>
                      <a:pt x="1219946" y="819301"/>
                    </a:cubicBezTo>
                    <a:cubicBezTo>
                      <a:pt x="1219802" y="819272"/>
                      <a:pt x="1219629" y="819214"/>
                      <a:pt x="1219514" y="819185"/>
                    </a:cubicBezTo>
                    <a:cubicBezTo>
                      <a:pt x="1218304" y="818897"/>
                      <a:pt x="1216949" y="818551"/>
                      <a:pt x="1215480" y="818148"/>
                    </a:cubicBezTo>
                    <a:cubicBezTo>
                      <a:pt x="1214990" y="818004"/>
                      <a:pt x="1214442" y="817860"/>
                      <a:pt x="1213924" y="817716"/>
                    </a:cubicBezTo>
                    <a:cubicBezTo>
                      <a:pt x="1212685" y="817370"/>
                      <a:pt x="1211359" y="817024"/>
                      <a:pt x="1210005" y="816650"/>
                    </a:cubicBezTo>
                    <a:cubicBezTo>
                      <a:pt x="1209429" y="816477"/>
                      <a:pt x="1208852" y="816333"/>
                      <a:pt x="1208247" y="816160"/>
                    </a:cubicBezTo>
                    <a:cubicBezTo>
                      <a:pt x="1207296" y="815900"/>
                      <a:pt x="1206317" y="815612"/>
                      <a:pt x="1205337" y="815324"/>
                    </a:cubicBezTo>
                    <a:cubicBezTo>
                      <a:pt x="1203752" y="814863"/>
                      <a:pt x="1202167" y="814402"/>
                      <a:pt x="1200525" y="813912"/>
                    </a:cubicBezTo>
                    <a:cubicBezTo>
                      <a:pt x="1199516" y="813624"/>
                      <a:pt x="1198536" y="813307"/>
                      <a:pt x="1197528" y="813019"/>
                    </a:cubicBezTo>
                    <a:cubicBezTo>
                      <a:pt x="1195943" y="812529"/>
                      <a:pt x="1194358" y="812039"/>
                      <a:pt x="1192773" y="811549"/>
                    </a:cubicBezTo>
                    <a:cubicBezTo>
                      <a:pt x="1191765" y="811232"/>
                      <a:pt x="1190785" y="810944"/>
                      <a:pt x="1189805" y="810627"/>
                    </a:cubicBezTo>
                    <a:cubicBezTo>
                      <a:pt x="1188163" y="810109"/>
                      <a:pt x="1186607" y="809590"/>
                      <a:pt x="1185080" y="809100"/>
                    </a:cubicBezTo>
                    <a:cubicBezTo>
                      <a:pt x="1184273" y="808841"/>
                      <a:pt x="1183408" y="808553"/>
                      <a:pt x="1182630" y="808293"/>
                    </a:cubicBezTo>
                    <a:cubicBezTo>
                      <a:pt x="1180383" y="807544"/>
                      <a:pt x="1178279" y="806795"/>
                      <a:pt x="1176435" y="806132"/>
                    </a:cubicBezTo>
                    <a:cubicBezTo>
                      <a:pt x="1175888" y="805930"/>
                      <a:pt x="1175196" y="805613"/>
                      <a:pt x="1174505" y="805325"/>
                    </a:cubicBezTo>
                    <a:cubicBezTo>
                      <a:pt x="1174015" y="805124"/>
                      <a:pt x="1173582" y="804922"/>
                      <a:pt x="1173035" y="804691"/>
                    </a:cubicBezTo>
                    <a:cubicBezTo>
                      <a:pt x="1172430" y="804403"/>
                      <a:pt x="1171767" y="804086"/>
                      <a:pt x="1171076" y="803769"/>
                    </a:cubicBezTo>
                    <a:cubicBezTo>
                      <a:pt x="1170499" y="803481"/>
                      <a:pt x="1169923" y="803222"/>
                      <a:pt x="1169318" y="802934"/>
                    </a:cubicBezTo>
                    <a:cubicBezTo>
                      <a:pt x="1168569" y="802588"/>
                      <a:pt x="1167791" y="802184"/>
                      <a:pt x="1166984" y="801781"/>
                    </a:cubicBezTo>
                    <a:cubicBezTo>
                      <a:pt x="1166292" y="801435"/>
                      <a:pt x="1165629" y="801089"/>
                      <a:pt x="1164880" y="800744"/>
                    </a:cubicBezTo>
                    <a:cubicBezTo>
                      <a:pt x="1164045" y="800311"/>
                      <a:pt x="1163180" y="799879"/>
                      <a:pt x="1162316" y="799418"/>
                    </a:cubicBezTo>
                    <a:cubicBezTo>
                      <a:pt x="1161538" y="799015"/>
                      <a:pt x="1160789" y="798640"/>
                      <a:pt x="1159982" y="798208"/>
                    </a:cubicBezTo>
                    <a:cubicBezTo>
                      <a:pt x="1159060" y="797718"/>
                      <a:pt x="1158080" y="797199"/>
                      <a:pt x="1157129" y="796709"/>
                    </a:cubicBezTo>
                    <a:cubicBezTo>
                      <a:pt x="1156322" y="796277"/>
                      <a:pt x="1155544" y="795874"/>
                      <a:pt x="1154737" y="795442"/>
                    </a:cubicBezTo>
                    <a:cubicBezTo>
                      <a:pt x="1153700" y="794894"/>
                      <a:pt x="1152663" y="794318"/>
                      <a:pt x="1151597" y="793742"/>
                    </a:cubicBezTo>
                    <a:cubicBezTo>
                      <a:pt x="1150790" y="793309"/>
                      <a:pt x="1149983" y="792877"/>
                      <a:pt x="1149147" y="792416"/>
                    </a:cubicBezTo>
                    <a:cubicBezTo>
                      <a:pt x="1148110" y="791840"/>
                      <a:pt x="1147073" y="791263"/>
                      <a:pt x="1146006" y="790687"/>
                    </a:cubicBezTo>
                    <a:cubicBezTo>
                      <a:pt x="1145171" y="790226"/>
                      <a:pt x="1144335" y="789765"/>
                      <a:pt x="1143499" y="789304"/>
                    </a:cubicBezTo>
                    <a:cubicBezTo>
                      <a:pt x="1142577" y="788814"/>
                      <a:pt x="1141684" y="788295"/>
                      <a:pt x="1140762" y="787806"/>
                    </a:cubicBezTo>
                    <a:cubicBezTo>
                      <a:pt x="1139696" y="787229"/>
                      <a:pt x="1138659" y="786624"/>
                      <a:pt x="1137592" y="786048"/>
                    </a:cubicBezTo>
                    <a:cubicBezTo>
                      <a:pt x="1137131" y="785789"/>
                      <a:pt x="1136670" y="785529"/>
                      <a:pt x="1136180" y="785270"/>
                    </a:cubicBezTo>
                    <a:cubicBezTo>
                      <a:pt x="1134797" y="784492"/>
                      <a:pt x="1133414" y="783714"/>
                      <a:pt x="1132060" y="782965"/>
                    </a:cubicBezTo>
                    <a:cubicBezTo>
                      <a:pt x="1131512" y="782648"/>
                      <a:pt x="1130965" y="782360"/>
                      <a:pt x="1130417" y="782043"/>
                    </a:cubicBezTo>
                    <a:cubicBezTo>
                      <a:pt x="1129236" y="781380"/>
                      <a:pt x="1128026" y="780717"/>
                      <a:pt x="1126902" y="780054"/>
                    </a:cubicBezTo>
                    <a:cubicBezTo>
                      <a:pt x="1126297" y="779709"/>
                      <a:pt x="1125721" y="779392"/>
                      <a:pt x="1125144" y="779046"/>
                    </a:cubicBezTo>
                    <a:cubicBezTo>
                      <a:pt x="1124049" y="778412"/>
                      <a:pt x="1122926" y="777778"/>
                      <a:pt x="1121888" y="777202"/>
                    </a:cubicBezTo>
                    <a:cubicBezTo>
                      <a:pt x="1121859" y="777202"/>
                      <a:pt x="1121859" y="777173"/>
                      <a:pt x="1121831" y="777173"/>
                    </a:cubicBezTo>
                    <a:cubicBezTo>
                      <a:pt x="1120332" y="776308"/>
                      <a:pt x="1118891" y="775502"/>
                      <a:pt x="1117566" y="774752"/>
                    </a:cubicBezTo>
                    <a:cubicBezTo>
                      <a:pt x="1117508" y="774724"/>
                      <a:pt x="1117451" y="774695"/>
                      <a:pt x="1117364" y="774637"/>
                    </a:cubicBezTo>
                    <a:cubicBezTo>
                      <a:pt x="1112091" y="771640"/>
                      <a:pt x="1108460" y="769537"/>
                      <a:pt x="1107798" y="769162"/>
                    </a:cubicBezTo>
                    <a:cubicBezTo>
                      <a:pt x="1099845" y="768010"/>
                      <a:pt x="1092468" y="766944"/>
                      <a:pt x="1085322" y="765906"/>
                    </a:cubicBezTo>
                    <a:cubicBezTo>
                      <a:pt x="1083420" y="765618"/>
                      <a:pt x="1081576" y="765359"/>
                      <a:pt x="1079703" y="765070"/>
                    </a:cubicBezTo>
                    <a:cubicBezTo>
                      <a:pt x="1073969" y="764235"/>
                      <a:pt x="1068494" y="763399"/>
                      <a:pt x="1063278" y="762621"/>
                    </a:cubicBezTo>
                    <a:cubicBezTo>
                      <a:pt x="1062126" y="762448"/>
                      <a:pt x="1060887" y="762275"/>
                      <a:pt x="1059734" y="762103"/>
                    </a:cubicBezTo>
                    <a:cubicBezTo>
                      <a:pt x="1053654" y="761180"/>
                      <a:pt x="1047948" y="760316"/>
                      <a:pt x="1042560" y="759480"/>
                    </a:cubicBezTo>
                    <a:cubicBezTo>
                      <a:pt x="1041206" y="759279"/>
                      <a:pt x="1039967" y="759077"/>
                      <a:pt x="1038670" y="758875"/>
                    </a:cubicBezTo>
                    <a:cubicBezTo>
                      <a:pt x="1034578" y="758241"/>
                      <a:pt x="1030659" y="757607"/>
                      <a:pt x="1027000" y="757031"/>
                    </a:cubicBezTo>
                    <a:cubicBezTo>
                      <a:pt x="1025703" y="756829"/>
                      <a:pt x="1024407" y="756628"/>
                      <a:pt x="1023167" y="756426"/>
                    </a:cubicBezTo>
                    <a:cubicBezTo>
                      <a:pt x="1018644" y="755706"/>
                      <a:pt x="1014379" y="754985"/>
                      <a:pt x="1010489" y="754351"/>
                    </a:cubicBezTo>
                    <a:cubicBezTo>
                      <a:pt x="1010258" y="754322"/>
                      <a:pt x="1010085" y="754294"/>
                      <a:pt x="1009855" y="754236"/>
                    </a:cubicBezTo>
                    <a:cubicBezTo>
                      <a:pt x="1006195" y="753631"/>
                      <a:pt x="1002910" y="753055"/>
                      <a:pt x="999798" y="752507"/>
                    </a:cubicBezTo>
                    <a:cubicBezTo>
                      <a:pt x="998934" y="752363"/>
                      <a:pt x="998127" y="752219"/>
                      <a:pt x="997292" y="752075"/>
                    </a:cubicBezTo>
                    <a:cubicBezTo>
                      <a:pt x="994496" y="751585"/>
                      <a:pt x="991932" y="751095"/>
                      <a:pt x="989598" y="750663"/>
                    </a:cubicBezTo>
                    <a:cubicBezTo>
                      <a:pt x="989281" y="750605"/>
                      <a:pt x="988935" y="750548"/>
                      <a:pt x="988647" y="750490"/>
                    </a:cubicBezTo>
                    <a:cubicBezTo>
                      <a:pt x="986082" y="750000"/>
                      <a:pt x="983806" y="749568"/>
                      <a:pt x="981789" y="749136"/>
                    </a:cubicBezTo>
                    <a:cubicBezTo>
                      <a:pt x="981299" y="749049"/>
                      <a:pt x="980867" y="748934"/>
                      <a:pt x="980406" y="748848"/>
                    </a:cubicBezTo>
                    <a:cubicBezTo>
                      <a:pt x="978936" y="748531"/>
                      <a:pt x="977611" y="748243"/>
                      <a:pt x="976458" y="747983"/>
                    </a:cubicBezTo>
                    <a:cubicBezTo>
                      <a:pt x="976055" y="747897"/>
                      <a:pt x="975651" y="747810"/>
                      <a:pt x="975306" y="747724"/>
                    </a:cubicBezTo>
                    <a:cubicBezTo>
                      <a:pt x="973951" y="747407"/>
                      <a:pt x="972770" y="747119"/>
                      <a:pt x="971877" y="746859"/>
                    </a:cubicBezTo>
                    <a:cubicBezTo>
                      <a:pt x="971733" y="746830"/>
                      <a:pt x="971675" y="746802"/>
                      <a:pt x="971531" y="746744"/>
                    </a:cubicBezTo>
                    <a:cubicBezTo>
                      <a:pt x="970868" y="746542"/>
                      <a:pt x="970321" y="746369"/>
                      <a:pt x="969917" y="746225"/>
                    </a:cubicBezTo>
                    <a:cubicBezTo>
                      <a:pt x="969571" y="746081"/>
                      <a:pt x="969254" y="745966"/>
                      <a:pt x="969082" y="745851"/>
                    </a:cubicBezTo>
                    <a:cubicBezTo>
                      <a:pt x="969082" y="745851"/>
                      <a:pt x="969053" y="745851"/>
                      <a:pt x="969053" y="745851"/>
                    </a:cubicBezTo>
                    <a:cubicBezTo>
                      <a:pt x="963318" y="744151"/>
                      <a:pt x="958017" y="742393"/>
                      <a:pt x="952945" y="740635"/>
                    </a:cubicBezTo>
                    <a:cubicBezTo>
                      <a:pt x="951331" y="740059"/>
                      <a:pt x="949862" y="739511"/>
                      <a:pt x="948306" y="738935"/>
                    </a:cubicBezTo>
                    <a:cubicBezTo>
                      <a:pt x="944934" y="737696"/>
                      <a:pt x="941678" y="736428"/>
                      <a:pt x="938624" y="735189"/>
                    </a:cubicBezTo>
                    <a:cubicBezTo>
                      <a:pt x="937097" y="734555"/>
                      <a:pt x="935570" y="733921"/>
                      <a:pt x="934129" y="733316"/>
                    </a:cubicBezTo>
                    <a:cubicBezTo>
                      <a:pt x="931218" y="732048"/>
                      <a:pt x="928452" y="730809"/>
                      <a:pt x="925830" y="729599"/>
                    </a:cubicBezTo>
                    <a:cubicBezTo>
                      <a:pt x="924735" y="729080"/>
                      <a:pt x="923554" y="728562"/>
                      <a:pt x="922516" y="728043"/>
                    </a:cubicBezTo>
                    <a:cubicBezTo>
                      <a:pt x="919058" y="726343"/>
                      <a:pt x="915831" y="724700"/>
                      <a:pt x="912978" y="723144"/>
                    </a:cubicBezTo>
                    <a:cubicBezTo>
                      <a:pt x="912863" y="723087"/>
                      <a:pt x="912806" y="723029"/>
                      <a:pt x="912690" y="722972"/>
                    </a:cubicBezTo>
                    <a:cubicBezTo>
                      <a:pt x="909895" y="721444"/>
                      <a:pt x="907475" y="720004"/>
                      <a:pt x="905285" y="718678"/>
                    </a:cubicBezTo>
                    <a:cubicBezTo>
                      <a:pt x="904564" y="718246"/>
                      <a:pt x="903931" y="717842"/>
                      <a:pt x="903268" y="717410"/>
                    </a:cubicBezTo>
                    <a:cubicBezTo>
                      <a:pt x="901856" y="716517"/>
                      <a:pt x="900530" y="715681"/>
                      <a:pt x="899435" y="714932"/>
                    </a:cubicBezTo>
                    <a:cubicBezTo>
                      <a:pt x="898888" y="714558"/>
                      <a:pt x="898369" y="714212"/>
                      <a:pt x="897879" y="713895"/>
                    </a:cubicBezTo>
                    <a:cubicBezTo>
                      <a:pt x="896928" y="713232"/>
                      <a:pt x="896064" y="712627"/>
                      <a:pt x="895401" y="712137"/>
                    </a:cubicBezTo>
                    <a:cubicBezTo>
                      <a:pt x="895171" y="711964"/>
                      <a:pt x="894825" y="711734"/>
                      <a:pt x="894652" y="711590"/>
                    </a:cubicBezTo>
                    <a:cubicBezTo>
                      <a:pt x="893989" y="711100"/>
                      <a:pt x="893471" y="710696"/>
                      <a:pt x="893327" y="710581"/>
                    </a:cubicBezTo>
                    <a:cubicBezTo>
                      <a:pt x="891367" y="708939"/>
                      <a:pt x="854109" y="677674"/>
                      <a:pt x="845753" y="672862"/>
                    </a:cubicBezTo>
                    <a:cubicBezTo>
                      <a:pt x="840652" y="669923"/>
                      <a:pt x="831576" y="663901"/>
                      <a:pt x="824141" y="659607"/>
                    </a:cubicBezTo>
                    <a:cubicBezTo>
                      <a:pt x="822470" y="659060"/>
                      <a:pt x="820712" y="658512"/>
                      <a:pt x="818926" y="658022"/>
                    </a:cubicBezTo>
                    <a:cubicBezTo>
                      <a:pt x="818811" y="657994"/>
                      <a:pt x="818724" y="657965"/>
                      <a:pt x="818609" y="657936"/>
                    </a:cubicBezTo>
                    <a:cubicBezTo>
                      <a:pt x="813163" y="656409"/>
                      <a:pt x="807429" y="655083"/>
                      <a:pt x="802011" y="653959"/>
                    </a:cubicBezTo>
                    <a:cubicBezTo>
                      <a:pt x="801867" y="653931"/>
                      <a:pt x="801723" y="653873"/>
                      <a:pt x="801579" y="653844"/>
                    </a:cubicBezTo>
                    <a:cubicBezTo>
                      <a:pt x="801003" y="653729"/>
                      <a:pt x="800484" y="653614"/>
                      <a:pt x="799908" y="653498"/>
                    </a:cubicBezTo>
                    <a:cubicBezTo>
                      <a:pt x="798957" y="653297"/>
                      <a:pt x="798064" y="653124"/>
                      <a:pt x="797142" y="652951"/>
                    </a:cubicBezTo>
                    <a:cubicBezTo>
                      <a:pt x="796018" y="652720"/>
                      <a:pt x="794981" y="652519"/>
                      <a:pt x="793943" y="652317"/>
                    </a:cubicBezTo>
                    <a:cubicBezTo>
                      <a:pt x="793050" y="652144"/>
                      <a:pt x="792214" y="652000"/>
                      <a:pt x="791379" y="651827"/>
                    </a:cubicBezTo>
                    <a:cubicBezTo>
                      <a:pt x="789996" y="651568"/>
                      <a:pt x="788785" y="651337"/>
                      <a:pt x="787604" y="651136"/>
                    </a:cubicBezTo>
                    <a:cubicBezTo>
                      <a:pt x="786768" y="650991"/>
                      <a:pt x="786077" y="650847"/>
                      <a:pt x="785356" y="650703"/>
                    </a:cubicBezTo>
                    <a:cubicBezTo>
                      <a:pt x="784665" y="650559"/>
                      <a:pt x="784002" y="650444"/>
                      <a:pt x="783426" y="650329"/>
                    </a:cubicBezTo>
                    <a:cubicBezTo>
                      <a:pt x="782504" y="650156"/>
                      <a:pt x="781639" y="649954"/>
                      <a:pt x="781063" y="649810"/>
                    </a:cubicBezTo>
                    <a:cubicBezTo>
                      <a:pt x="780775" y="649724"/>
                      <a:pt x="780314" y="649551"/>
                      <a:pt x="779795" y="649320"/>
                    </a:cubicBezTo>
                    <a:cubicBezTo>
                      <a:pt x="779536" y="649205"/>
                      <a:pt x="779190" y="649061"/>
                      <a:pt x="778873" y="648917"/>
                    </a:cubicBezTo>
                    <a:cubicBezTo>
                      <a:pt x="778469" y="648744"/>
                      <a:pt x="778095" y="648542"/>
                      <a:pt x="777634" y="648340"/>
                    </a:cubicBezTo>
                    <a:cubicBezTo>
                      <a:pt x="777288" y="648167"/>
                      <a:pt x="776885" y="647966"/>
                      <a:pt x="776481" y="647764"/>
                    </a:cubicBezTo>
                    <a:cubicBezTo>
                      <a:pt x="775934" y="647505"/>
                      <a:pt x="775386" y="647217"/>
                      <a:pt x="774781" y="646900"/>
                    </a:cubicBezTo>
                    <a:cubicBezTo>
                      <a:pt x="774320" y="646669"/>
                      <a:pt x="773830" y="646410"/>
                      <a:pt x="773340" y="646150"/>
                    </a:cubicBezTo>
                    <a:cubicBezTo>
                      <a:pt x="772706" y="645805"/>
                      <a:pt x="772044" y="645459"/>
                      <a:pt x="771352" y="645084"/>
                    </a:cubicBezTo>
                    <a:cubicBezTo>
                      <a:pt x="770833" y="644825"/>
                      <a:pt x="770315" y="644537"/>
                      <a:pt x="769796" y="644249"/>
                    </a:cubicBezTo>
                    <a:cubicBezTo>
                      <a:pt x="768989" y="643816"/>
                      <a:pt x="768182" y="643384"/>
                      <a:pt x="767347" y="642894"/>
                    </a:cubicBezTo>
                    <a:cubicBezTo>
                      <a:pt x="766799" y="642606"/>
                      <a:pt x="766281" y="642318"/>
                      <a:pt x="765733" y="642001"/>
                    </a:cubicBezTo>
                    <a:cubicBezTo>
                      <a:pt x="764898" y="641540"/>
                      <a:pt x="764062" y="641079"/>
                      <a:pt x="763197" y="640589"/>
                    </a:cubicBezTo>
                    <a:cubicBezTo>
                      <a:pt x="762592" y="640243"/>
                      <a:pt x="761987" y="639898"/>
                      <a:pt x="761353" y="639552"/>
                    </a:cubicBezTo>
                    <a:cubicBezTo>
                      <a:pt x="760402" y="639033"/>
                      <a:pt x="759451" y="638486"/>
                      <a:pt x="758472" y="637938"/>
                    </a:cubicBezTo>
                    <a:cubicBezTo>
                      <a:pt x="757924" y="637650"/>
                      <a:pt x="757406" y="637333"/>
                      <a:pt x="756858" y="637045"/>
                    </a:cubicBezTo>
                    <a:cubicBezTo>
                      <a:pt x="755878" y="636497"/>
                      <a:pt x="754870" y="635921"/>
                      <a:pt x="753890" y="635374"/>
                    </a:cubicBezTo>
                    <a:cubicBezTo>
                      <a:pt x="753285" y="635028"/>
                      <a:pt x="752709" y="634711"/>
                      <a:pt x="752104" y="634365"/>
                    </a:cubicBezTo>
                    <a:cubicBezTo>
                      <a:pt x="751095" y="633789"/>
                      <a:pt x="750115" y="633241"/>
                      <a:pt x="749107" y="632665"/>
                    </a:cubicBezTo>
                    <a:cubicBezTo>
                      <a:pt x="748617" y="632377"/>
                      <a:pt x="748156" y="632117"/>
                      <a:pt x="747666" y="631829"/>
                    </a:cubicBezTo>
                    <a:cubicBezTo>
                      <a:pt x="744698" y="630129"/>
                      <a:pt x="741817" y="628487"/>
                      <a:pt x="739166" y="626988"/>
                    </a:cubicBezTo>
                    <a:cubicBezTo>
                      <a:pt x="738445" y="626585"/>
                      <a:pt x="737754" y="626182"/>
                      <a:pt x="737062" y="625807"/>
                    </a:cubicBezTo>
                    <a:cubicBezTo>
                      <a:pt x="736399" y="625432"/>
                      <a:pt x="735737" y="625058"/>
                      <a:pt x="735132" y="624712"/>
                    </a:cubicBezTo>
                    <a:cubicBezTo>
                      <a:pt x="734584" y="624395"/>
                      <a:pt x="734094" y="624136"/>
                      <a:pt x="733604" y="623848"/>
                    </a:cubicBezTo>
                    <a:cubicBezTo>
                      <a:pt x="732999" y="623502"/>
                      <a:pt x="732365" y="623156"/>
                      <a:pt x="731818" y="622839"/>
                    </a:cubicBezTo>
                    <a:cubicBezTo>
                      <a:pt x="731213" y="622493"/>
                      <a:pt x="730723" y="622234"/>
                      <a:pt x="730204" y="621946"/>
                    </a:cubicBezTo>
                    <a:cubicBezTo>
                      <a:pt x="729858" y="621744"/>
                      <a:pt x="729484" y="621542"/>
                      <a:pt x="729167" y="621369"/>
                    </a:cubicBezTo>
                    <a:cubicBezTo>
                      <a:pt x="728677" y="621110"/>
                      <a:pt x="728302" y="620908"/>
                      <a:pt x="727928" y="620707"/>
                    </a:cubicBezTo>
                    <a:cubicBezTo>
                      <a:pt x="727697" y="620563"/>
                      <a:pt x="727380" y="620419"/>
                      <a:pt x="727179" y="620303"/>
                    </a:cubicBezTo>
                    <a:cubicBezTo>
                      <a:pt x="726660" y="620015"/>
                      <a:pt x="726285" y="619842"/>
                      <a:pt x="726055" y="619727"/>
                    </a:cubicBezTo>
                    <a:cubicBezTo>
                      <a:pt x="721070" y="617422"/>
                      <a:pt x="716344" y="615290"/>
                      <a:pt x="711849" y="613301"/>
                    </a:cubicBezTo>
                    <a:cubicBezTo>
                      <a:pt x="710379" y="612639"/>
                      <a:pt x="709111" y="612091"/>
                      <a:pt x="707700" y="611486"/>
                    </a:cubicBezTo>
                    <a:cubicBezTo>
                      <a:pt x="704760" y="610218"/>
                      <a:pt x="701850" y="608921"/>
                      <a:pt x="699170" y="607797"/>
                    </a:cubicBezTo>
                    <a:cubicBezTo>
                      <a:pt x="697557" y="607106"/>
                      <a:pt x="696145" y="606530"/>
                      <a:pt x="694646" y="605896"/>
                    </a:cubicBezTo>
                    <a:cubicBezTo>
                      <a:pt x="692456" y="604974"/>
                      <a:pt x="690266" y="604052"/>
                      <a:pt x="688278" y="603245"/>
                    </a:cubicBezTo>
                    <a:cubicBezTo>
                      <a:pt x="686751" y="602611"/>
                      <a:pt x="685425" y="602092"/>
                      <a:pt x="684013" y="601516"/>
                    </a:cubicBezTo>
                    <a:cubicBezTo>
                      <a:pt x="682285" y="600824"/>
                      <a:pt x="680556" y="600133"/>
                      <a:pt x="679028" y="599528"/>
                    </a:cubicBezTo>
                    <a:cubicBezTo>
                      <a:pt x="678683" y="599383"/>
                      <a:pt x="678250" y="599211"/>
                      <a:pt x="677934" y="599095"/>
                    </a:cubicBezTo>
                    <a:cubicBezTo>
                      <a:pt x="676781" y="598634"/>
                      <a:pt x="675888" y="598289"/>
                      <a:pt x="674850" y="597914"/>
                    </a:cubicBezTo>
                    <a:cubicBezTo>
                      <a:pt x="673986" y="597597"/>
                      <a:pt x="673121" y="597251"/>
                      <a:pt x="672343" y="596934"/>
                    </a:cubicBezTo>
                    <a:cubicBezTo>
                      <a:pt x="671047" y="596444"/>
                      <a:pt x="669981" y="596041"/>
                      <a:pt x="668943" y="595638"/>
                    </a:cubicBezTo>
                    <a:cubicBezTo>
                      <a:pt x="668338" y="595407"/>
                      <a:pt x="667675" y="595148"/>
                      <a:pt x="667157" y="594975"/>
                    </a:cubicBezTo>
                    <a:cubicBezTo>
                      <a:pt x="665975" y="594543"/>
                      <a:pt x="665082" y="594226"/>
                      <a:pt x="664333" y="593937"/>
                    </a:cubicBezTo>
                    <a:cubicBezTo>
                      <a:pt x="664189" y="593880"/>
                      <a:pt x="664016" y="593822"/>
                      <a:pt x="663901" y="593765"/>
                    </a:cubicBezTo>
                    <a:cubicBezTo>
                      <a:pt x="663094" y="593476"/>
                      <a:pt x="662575" y="593304"/>
                      <a:pt x="662431" y="593246"/>
                    </a:cubicBezTo>
                    <a:cubicBezTo>
                      <a:pt x="657734" y="591459"/>
                      <a:pt x="568551" y="557602"/>
                      <a:pt x="562471" y="555584"/>
                    </a:cubicBezTo>
                    <a:cubicBezTo>
                      <a:pt x="556968" y="553625"/>
                      <a:pt x="551925" y="551925"/>
                      <a:pt x="547142" y="550340"/>
                    </a:cubicBezTo>
                    <a:cubicBezTo>
                      <a:pt x="546479" y="550139"/>
                      <a:pt x="545816" y="549908"/>
                      <a:pt x="545153" y="549677"/>
                    </a:cubicBezTo>
                    <a:cubicBezTo>
                      <a:pt x="540716" y="548237"/>
                      <a:pt x="536624" y="546969"/>
                      <a:pt x="532792" y="545845"/>
                    </a:cubicBezTo>
                    <a:cubicBezTo>
                      <a:pt x="532071" y="545643"/>
                      <a:pt x="531351" y="545413"/>
                      <a:pt x="530659" y="545211"/>
                    </a:cubicBezTo>
                    <a:cubicBezTo>
                      <a:pt x="529824" y="544952"/>
                      <a:pt x="528902" y="544692"/>
                      <a:pt x="528066" y="544462"/>
                    </a:cubicBezTo>
                    <a:cubicBezTo>
                      <a:pt x="526683" y="544058"/>
                      <a:pt x="525617" y="543799"/>
                      <a:pt x="524320" y="543453"/>
                    </a:cubicBezTo>
                    <a:cubicBezTo>
                      <a:pt x="521871" y="542791"/>
                      <a:pt x="519508" y="542128"/>
                      <a:pt x="517318" y="541580"/>
                    </a:cubicBezTo>
                    <a:cubicBezTo>
                      <a:pt x="515676" y="541148"/>
                      <a:pt x="514206" y="540802"/>
                      <a:pt x="512736" y="540428"/>
                    </a:cubicBezTo>
                    <a:cubicBezTo>
                      <a:pt x="510662" y="539909"/>
                      <a:pt x="508731" y="539448"/>
                      <a:pt x="506916" y="539016"/>
                    </a:cubicBezTo>
                    <a:cubicBezTo>
                      <a:pt x="505043" y="538584"/>
                      <a:pt x="503429" y="538180"/>
                      <a:pt x="501787" y="537834"/>
                    </a:cubicBezTo>
                    <a:cubicBezTo>
                      <a:pt x="500058" y="537431"/>
                      <a:pt x="498588" y="537085"/>
                      <a:pt x="497147" y="536739"/>
                    </a:cubicBezTo>
                    <a:cubicBezTo>
                      <a:pt x="495822" y="536423"/>
                      <a:pt x="494698" y="536134"/>
                      <a:pt x="493545" y="535817"/>
                    </a:cubicBezTo>
                    <a:cubicBezTo>
                      <a:pt x="492710" y="535587"/>
                      <a:pt x="491845" y="535385"/>
                      <a:pt x="491125" y="535155"/>
                    </a:cubicBezTo>
                    <a:cubicBezTo>
                      <a:pt x="490520" y="534982"/>
                      <a:pt x="490030" y="534809"/>
                      <a:pt x="489483" y="534607"/>
                    </a:cubicBezTo>
                    <a:cubicBezTo>
                      <a:pt x="488445" y="534261"/>
                      <a:pt x="487408" y="533916"/>
                      <a:pt x="486572" y="533541"/>
                    </a:cubicBezTo>
                    <a:cubicBezTo>
                      <a:pt x="471848" y="523830"/>
                      <a:pt x="459774" y="515647"/>
                      <a:pt x="449747" y="508645"/>
                    </a:cubicBezTo>
                    <a:lnTo>
                      <a:pt x="449977" y="425888"/>
                    </a:lnTo>
                    <a:cubicBezTo>
                      <a:pt x="449977" y="425599"/>
                      <a:pt x="449919" y="425398"/>
                      <a:pt x="449775" y="425283"/>
                    </a:cubicBezTo>
                    <a:cubicBezTo>
                      <a:pt x="449747" y="425254"/>
                      <a:pt x="449747" y="425254"/>
                      <a:pt x="449718" y="425254"/>
                    </a:cubicBezTo>
                    <a:cubicBezTo>
                      <a:pt x="449689" y="425254"/>
                      <a:pt x="449689" y="425225"/>
                      <a:pt x="449660" y="425225"/>
                    </a:cubicBezTo>
                    <a:cubicBezTo>
                      <a:pt x="449631" y="425225"/>
                      <a:pt x="449602" y="425196"/>
                      <a:pt x="449602" y="425196"/>
                    </a:cubicBezTo>
                    <a:cubicBezTo>
                      <a:pt x="449574" y="425196"/>
                      <a:pt x="449545" y="425196"/>
                      <a:pt x="449516" y="425196"/>
                    </a:cubicBezTo>
                    <a:cubicBezTo>
                      <a:pt x="449487" y="425196"/>
                      <a:pt x="449458" y="425196"/>
                      <a:pt x="449430" y="425196"/>
                    </a:cubicBezTo>
                    <a:cubicBezTo>
                      <a:pt x="449401" y="425196"/>
                      <a:pt x="449372" y="425196"/>
                      <a:pt x="449314" y="425196"/>
                    </a:cubicBezTo>
                    <a:cubicBezTo>
                      <a:pt x="449285" y="425196"/>
                      <a:pt x="449228" y="425196"/>
                      <a:pt x="449199" y="425225"/>
                    </a:cubicBezTo>
                    <a:cubicBezTo>
                      <a:pt x="449170" y="425225"/>
                      <a:pt x="449113" y="425254"/>
                      <a:pt x="449084" y="425254"/>
                    </a:cubicBezTo>
                    <a:cubicBezTo>
                      <a:pt x="449055" y="425254"/>
                      <a:pt x="449026" y="425283"/>
                      <a:pt x="448997" y="425283"/>
                    </a:cubicBezTo>
                    <a:cubicBezTo>
                      <a:pt x="448997" y="425283"/>
                      <a:pt x="448997" y="425283"/>
                      <a:pt x="448997" y="425283"/>
                    </a:cubicBezTo>
                    <a:cubicBezTo>
                      <a:pt x="448997" y="425283"/>
                      <a:pt x="448968" y="425283"/>
                      <a:pt x="448968" y="425283"/>
                    </a:cubicBezTo>
                    <a:cubicBezTo>
                      <a:pt x="448709" y="425369"/>
                      <a:pt x="448392" y="425542"/>
                      <a:pt x="448046" y="425744"/>
                    </a:cubicBezTo>
                    <a:cubicBezTo>
                      <a:pt x="447816" y="425888"/>
                      <a:pt x="447528" y="426147"/>
                      <a:pt x="447297" y="426320"/>
                    </a:cubicBezTo>
                    <a:cubicBezTo>
                      <a:pt x="446577" y="426838"/>
                      <a:pt x="445856" y="427357"/>
                      <a:pt x="445078" y="428020"/>
                    </a:cubicBezTo>
                    <a:cubicBezTo>
                      <a:pt x="443782" y="429144"/>
                      <a:pt x="442543" y="430239"/>
                      <a:pt x="441822" y="430815"/>
                    </a:cubicBezTo>
                    <a:cubicBezTo>
                      <a:pt x="441304" y="431218"/>
                      <a:pt x="440497" y="431737"/>
                      <a:pt x="439546" y="432313"/>
                    </a:cubicBezTo>
                    <a:cubicBezTo>
                      <a:pt x="439315" y="432457"/>
                      <a:pt x="439027" y="432630"/>
                      <a:pt x="438768" y="432774"/>
                    </a:cubicBezTo>
                    <a:cubicBezTo>
                      <a:pt x="437500" y="433524"/>
                      <a:pt x="436088" y="434331"/>
                      <a:pt x="434446" y="435252"/>
                    </a:cubicBezTo>
                    <a:cubicBezTo>
                      <a:pt x="434417" y="435281"/>
                      <a:pt x="434388" y="435281"/>
                      <a:pt x="434359" y="435310"/>
                    </a:cubicBezTo>
                    <a:cubicBezTo>
                      <a:pt x="432602" y="436290"/>
                      <a:pt x="430671" y="437327"/>
                      <a:pt x="428769" y="438365"/>
                    </a:cubicBezTo>
                    <a:cubicBezTo>
                      <a:pt x="426838" y="439402"/>
                      <a:pt x="424908" y="440439"/>
                      <a:pt x="423121" y="441419"/>
                    </a:cubicBezTo>
                    <a:cubicBezTo>
                      <a:pt x="422804" y="441592"/>
                      <a:pt x="422516" y="441765"/>
                      <a:pt x="422199" y="441909"/>
                    </a:cubicBezTo>
                    <a:cubicBezTo>
                      <a:pt x="420499" y="442831"/>
                      <a:pt x="418914" y="443724"/>
                      <a:pt x="417675" y="444416"/>
                    </a:cubicBezTo>
                    <a:cubicBezTo>
                      <a:pt x="417128" y="444733"/>
                      <a:pt x="416551" y="445079"/>
                      <a:pt x="415918" y="445453"/>
                    </a:cubicBezTo>
                    <a:cubicBezTo>
                      <a:pt x="415831" y="445511"/>
                      <a:pt x="415687" y="445597"/>
                      <a:pt x="415601" y="445655"/>
                    </a:cubicBezTo>
                    <a:cubicBezTo>
                      <a:pt x="414275" y="446462"/>
                      <a:pt x="412805" y="447384"/>
                      <a:pt x="411249" y="448392"/>
                    </a:cubicBezTo>
                    <a:cubicBezTo>
                      <a:pt x="410961" y="448594"/>
                      <a:pt x="410673" y="448767"/>
                      <a:pt x="410385" y="448968"/>
                    </a:cubicBezTo>
                    <a:cubicBezTo>
                      <a:pt x="408915" y="449919"/>
                      <a:pt x="407417" y="450928"/>
                      <a:pt x="405919" y="451965"/>
                    </a:cubicBezTo>
                    <a:cubicBezTo>
                      <a:pt x="405688" y="452109"/>
                      <a:pt x="405486" y="452253"/>
                      <a:pt x="405256" y="452426"/>
                    </a:cubicBezTo>
                    <a:cubicBezTo>
                      <a:pt x="403642" y="453550"/>
                      <a:pt x="402115" y="454645"/>
                      <a:pt x="400674" y="455740"/>
                    </a:cubicBezTo>
                    <a:cubicBezTo>
                      <a:pt x="400357" y="455999"/>
                      <a:pt x="400040" y="456230"/>
                      <a:pt x="399723" y="456461"/>
                    </a:cubicBezTo>
                    <a:cubicBezTo>
                      <a:pt x="398311" y="457556"/>
                      <a:pt x="397015" y="458593"/>
                      <a:pt x="396006" y="459515"/>
                    </a:cubicBezTo>
                    <a:cubicBezTo>
                      <a:pt x="395977" y="459544"/>
                      <a:pt x="395949" y="459572"/>
                      <a:pt x="395920" y="459572"/>
                    </a:cubicBezTo>
                    <a:cubicBezTo>
                      <a:pt x="395257" y="460178"/>
                      <a:pt x="394738" y="460725"/>
                      <a:pt x="394306" y="461215"/>
                    </a:cubicBezTo>
                    <a:cubicBezTo>
                      <a:pt x="392145" y="463952"/>
                      <a:pt x="390099" y="466459"/>
                      <a:pt x="388140" y="468793"/>
                    </a:cubicBezTo>
                    <a:cubicBezTo>
                      <a:pt x="387477" y="469571"/>
                      <a:pt x="386901" y="470234"/>
                      <a:pt x="386267" y="470983"/>
                    </a:cubicBezTo>
                    <a:cubicBezTo>
                      <a:pt x="385028" y="472424"/>
                      <a:pt x="383789" y="473894"/>
                      <a:pt x="382636" y="475190"/>
                    </a:cubicBezTo>
                    <a:cubicBezTo>
                      <a:pt x="381916" y="475997"/>
                      <a:pt x="381282" y="476631"/>
                      <a:pt x="380619" y="477380"/>
                    </a:cubicBezTo>
                    <a:cubicBezTo>
                      <a:pt x="379639" y="478446"/>
                      <a:pt x="378660" y="479541"/>
                      <a:pt x="377737" y="480492"/>
                    </a:cubicBezTo>
                    <a:cubicBezTo>
                      <a:pt x="377046" y="481213"/>
                      <a:pt x="376441" y="481789"/>
                      <a:pt x="375807" y="482423"/>
                    </a:cubicBezTo>
                    <a:cubicBezTo>
                      <a:pt x="375000" y="483230"/>
                      <a:pt x="374164" y="484065"/>
                      <a:pt x="373415" y="484786"/>
                    </a:cubicBezTo>
                    <a:cubicBezTo>
                      <a:pt x="372983" y="485189"/>
                      <a:pt x="372637" y="485477"/>
                      <a:pt x="372205" y="485852"/>
                    </a:cubicBezTo>
                    <a:cubicBezTo>
                      <a:pt x="371110" y="486832"/>
                      <a:pt x="370073" y="487725"/>
                      <a:pt x="369093" y="488532"/>
                    </a:cubicBezTo>
                    <a:cubicBezTo>
                      <a:pt x="368632" y="488906"/>
                      <a:pt x="368200" y="489223"/>
                      <a:pt x="367739" y="489569"/>
                    </a:cubicBezTo>
                    <a:cubicBezTo>
                      <a:pt x="366874" y="490203"/>
                      <a:pt x="366067" y="490779"/>
                      <a:pt x="365289" y="491269"/>
                    </a:cubicBezTo>
                    <a:cubicBezTo>
                      <a:pt x="364915" y="491500"/>
                      <a:pt x="364540" y="491730"/>
                      <a:pt x="364194" y="491932"/>
                    </a:cubicBezTo>
                    <a:cubicBezTo>
                      <a:pt x="362927" y="492652"/>
                      <a:pt x="361745" y="493229"/>
                      <a:pt x="360679" y="493632"/>
                    </a:cubicBezTo>
                    <a:cubicBezTo>
                      <a:pt x="359959" y="493891"/>
                      <a:pt x="359267" y="494093"/>
                      <a:pt x="358604" y="494208"/>
                    </a:cubicBezTo>
                    <a:cubicBezTo>
                      <a:pt x="358575" y="494208"/>
                      <a:pt x="358547" y="494208"/>
                      <a:pt x="358518" y="494208"/>
                    </a:cubicBezTo>
                    <a:cubicBezTo>
                      <a:pt x="357826" y="494323"/>
                      <a:pt x="357135" y="494381"/>
                      <a:pt x="356501" y="494381"/>
                    </a:cubicBezTo>
                    <a:cubicBezTo>
                      <a:pt x="356501" y="494381"/>
                      <a:pt x="356501" y="494381"/>
                      <a:pt x="356501" y="494381"/>
                    </a:cubicBezTo>
                    <a:cubicBezTo>
                      <a:pt x="355867" y="494352"/>
                      <a:pt x="355262" y="494295"/>
                      <a:pt x="354685" y="494151"/>
                    </a:cubicBezTo>
                    <a:cubicBezTo>
                      <a:pt x="354657" y="494151"/>
                      <a:pt x="354628" y="494122"/>
                      <a:pt x="354599" y="494122"/>
                    </a:cubicBezTo>
                    <a:cubicBezTo>
                      <a:pt x="354051" y="494007"/>
                      <a:pt x="353533" y="493834"/>
                      <a:pt x="353014" y="493632"/>
                    </a:cubicBezTo>
                    <a:cubicBezTo>
                      <a:pt x="351919" y="493200"/>
                      <a:pt x="350882" y="492595"/>
                      <a:pt x="349873" y="491961"/>
                    </a:cubicBezTo>
                    <a:cubicBezTo>
                      <a:pt x="349844" y="491961"/>
                      <a:pt x="349844" y="491932"/>
                      <a:pt x="349816" y="491932"/>
                    </a:cubicBezTo>
                    <a:cubicBezTo>
                      <a:pt x="349816" y="491932"/>
                      <a:pt x="349816" y="491932"/>
                      <a:pt x="349816" y="491932"/>
                    </a:cubicBezTo>
                    <a:cubicBezTo>
                      <a:pt x="348807" y="491298"/>
                      <a:pt x="347799" y="490606"/>
                      <a:pt x="346732" y="490001"/>
                    </a:cubicBezTo>
                    <a:cubicBezTo>
                      <a:pt x="345666" y="489627"/>
                      <a:pt x="344514" y="489281"/>
                      <a:pt x="343275" y="488935"/>
                    </a:cubicBezTo>
                    <a:cubicBezTo>
                      <a:pt x="343246" y="488935"/>
                      <a:pt x="343217" y="488906"/>
                      <a:pt x="343188" y="488906"/>
                    </a:cubicBezTo>
                    <a:cubicBezTo>
                      <a:pt x="343131" y="488906"/>
                      <a:pt x="343073" y="488878"/>
                      <a:pt x="343015" y="488878"/>
                    </a:cubicBezTo>
                    <a:cubicBezTo>
                      <a:pt x="340249" y="488099"/>
                      <a:pt x="337108" y="487350"/>
                      <a:pt x="333766" y="486659"/>
                    </a:cubicBezTo>
                    <a:cubicBezTo>
                      <a:pt x="333622" y="486630"/>
                      <a:pt x="333535" y="486601"/>
                      <a:pt x="333391" y="486572"/>
                    </a:cubicBezTo>
                    <a:cubicBezTo>
                      <a:pt x="333218" y="486544"/>
                      <a:pt x="333016" y="486515"/>
                      <a:pt x="332844" y="486457"/>
                    </a:cubicBezTo>
                    <a:cubicBezTo>
                      <a:pt x="329703" y="485823"/>
                      <a:pt x="326418" y="485218"/>
                      <a:pt x="323104" y="484670"/>
                    </a:cubicBezTo>
                    <a:cubicBezTo>
                      <a:pt x="322960" y="484642"/>
                      <a:pt x="322816" y="484613"/>
                      <a:pt x="322643" y="484584"/>
                    </a:cubicBezTo>
                    <a:cubicBezTo>
                      <a:pt x="319185" y="484008"/>
                      <a:pt x="315699" y="483489"/>
                      <a:pt x="312385" y="482999"/>
                    </a:cubicBezTo>
                    <a:cubicBezTo>
                      <a:pt x="312327" y="482999"/>
                      <a:pt x="312270" y="482970"/>
                      <a:pt x="312212" y="482970"/>
                    </a:cubicBezTo>
                    <a:cubicBezTo>
                      <a:pt x="312010" y="482942"/>
                      <a:pt x="311808" y="482913"/>
                      <a:pt x="311607" y="482884"/>
                    </a:cubicBezTo>
                    <a:cubicBezTo>
                      <a:pt x="309359" y="482567"/>
                      <a:pt x="307198" y="482279"/>
                      <a:pt x="305181" y="482020"/>
                    </a:cubicBezTo>
                    <a:cubicBezTo>
                      <a:pt x="305008" y="481991"/>
                      <a:pt x="304864" y="481962"/>
                      <a:pt x="304691" y="481962"/>
                    </a:cubicBezTo>
                    <a:cubicBezTo>
                      <a:pt x="302616" y="481703"/>
                      <a:pt x="300743" y="481472"/>
                      <a:pt x="299015" y="481270"/>
                    </a:cubicBezTo>
                    <a:cubicBezTo>
                      <a:pt x="298698" y="481241"/>
                      <a:pt x="298381" y="481184"/>
                      <a:pt x="298092" y="481155"/>
                    </a:cubicBezTo>
                    <a:cubicBezTo>
                      <a:pt x="296536" y="480982"/>
                      <a:pt x="295211" y="480838"/>
                      <a:pt x="294058" y="480723"/>
                    </a:cubicBezTo>
                    <a:cubicBezTo>
                      <a:pt x="293741" y="480694"/>
                      <a:pt x="293482" y="480665"/>
                      <a:pt x="293194" y="480636"/>
                    </a:cubicBezTo>
                    <a:cubicBezTo>
                      <a:pt x="292185" y="480521"/>
                      <a:pt x="291379" y="480463"/>
                      <a:pt x="290889" y="480406"/>
                    </a:cubicBezTo>
                    <a:cubicBezTo>
                      <a:pt x="290860" y="480406"/>
                      <a:pt x="290773" y="480406"/>
                      <a:pt x="290745" y="480406"/>
                    </a:cubicBezTo>
                    <a:cubicBezTo>
                      <a:pt x="290485" y="480377"/>
                      <a:pt x="290312" y="480377"/>
                      <a:pt x="290226" y="480377"/>
                    </a:cubicBezTo>
                    <a:cubicBezTo>
                      <a:pt x="290140" y="480377"/>
                      <a:pt x="289823" y="480348"/>
                      <a:pt x="289506" y="480319"/>
                    </a:cubicBezTo>
                    <a:cubicBezTo>
                      <a:pt x="289304" y="480291"/>
                      <a:pt x="289016" y="480262"/>
                      <a:pt x="288728" y="480233"/>
                    </a:cubicBezTo>
                    <a:cubicBezTo>
                      <a:pt x="288439" y="480204"/>
                      <a:pt x="288151" y="480175"/>
                      <a:pt x="287834" y="480118"/>
                    </a:cubicBezTo>
                    <a:cubicBezTo>
                      <a:pt x="287489" y="480060"/>
                      <a:pt x="287056" y="480031"/>
                      <a:pt x="286653" y="479974"/>
                    </a:cubicBezTo>
                    <a:cubicBezTo>
                      <a:pt x="286221" y="479916"/>
                      <a:pt x="285788" y="479858"/>
                      <a:pt x="285299" y="479801"/>
                    </a:cubicBezTo>
                    <a:cubicBezTo>
                      <a:pt x="284809" y="479743"/>
                      <a:pt x="284261" y="479657"/>
                      <a:pt x="283714" y="479599"/>
                    </a:cubicBezTo>
                    <a:cubicBezTo>
                      <a:pt x="283137" y="479513"/>
                      <a:pt x="282532" y="479426"/>
                      <a:pt x="281898" y="479340"/>
                    </a:cubicBezTo>
                    <a:cubicBezTo>
                      <a:pt x="281293" y="479253"/>
                      <a:pt x="280688" y="479167"/>
                      <a:pt x="280025" y="479080"/>
                    </a:cubicBezTo>
                    <a:cubicBezTo>
                      <a:pt x="279593" y="479023"/>
                      <a:pt x="279103" y="478936"/>
                      <a:pt x="278642" y="478879"/>
                    </a:cubicBezTo>
                    <a:cubicBezTo>
                      <a:pt x="276222" y="478533"/>
                      <a:pt x="273542" y="478129"/>
                      <a:pt x="270689" y="477697"/>
                    </a:cubicBezTo>
                    <a:cubicBezTo>
                      <a:pt x="270199" y="477611"/>
                      <a:pt x="269710" y="477553"/>
                      <a:pt x="269220" y="477467"/>
                    </a:cubicBezTo>
                    <a:cubicBezTo>
                      <a:pt x="266309" y="477006"/>
                      <a:pt x="263226" y="476545"/>
                      <a:pt x="260085" y="476026"/>
                    </a:cubicBezTo>
                    <a:cubicBezTo>
                      <a:pt x="259682" y="475968"/>
                      <a:pt x="259279" y="475882"/>
                      <a:pt x="258875" y="475824"/>
                    </a:cubicBezTo>
                    <a:cubicBezTo>
                      <a:pt x="255619" y="475277"/>
                      <a:pt x="252305" y="474729"/>
                      <a:pt x="249049" y="474124"/>
                    </a:cubicBezTo>
                    <a:cubicBezTo>
                      <a:pt x="248732" y="474067"/>
                      <a:pt x="248415" y="474009"/>
                      <a:pt x="248098" y="473951"/>
                    </a:cubicBezTo>
                    <a:cubicBezTo>
                      <a:pt x="244784" y="473346"/>
                      <a:pt x="241528" y="472741"/>
                      <a:pt x="238474" y="472107"/>
                    </a:cubicBezTo>
                    <a:cubicBezTo>
                      <a:pt x="238099" y="472021"/>
                      <a:pt x="237754" y="471963"/>
                      <a:pt x="237379" y="471877"/>
                    </a:cubicBezTo>
                    <a:cubicBezTo>
                      <a:pt x="235737" y="471531"/>
                      <a:pt x="234152" y="471185"/>
                      <a:pt x="232625" y="470839"/>
                    </a:cubicBezTo>
                    <a:cubicBezTo>
                      <a:pt x="232048" y="470695"/>
                      <a:pt x="231472" y="470580"/>
                      <a:pt x="230924" y="470436"/>
                    </a:cubicBezTo>
                    <a:cubicBezTo>
                      <a:pt x="229541" y="470090"/>
                      <a:pt x="228245" y="469773"/>
                      <a:pt x="227034" y="469427"/>
                    </a:cubicBezTo>
                    <a:cubicBezTo>
                      <a:pt x="226660" y="469312"/>
                      <a:pt x="226256" y="469226"/>
                      <a:pt x="225911" y="469110"/>
                    </a:cubicBezTo>
                    <a:cubicBezTo>
                      <a:pt x="224556" y="468707"/>
                      <a:pt x="223317" y="468332"/>
                      <a:pt x="222280" y="467958"/>
                    </a:cubicBezTo>
                    <a:cubicBezTo>
                      <a:pt x="220983" y="467468"/>
                      <a:pt x="219341" y="466776"/>
                      <a:pt x="217785" y="466085"/>
                    </a:cubicBezTo>
                    <a:cubicBezTo>
                      <a:pt x="216863" y="465681"/>
                      <a:pt x="216027" y="465335"/>
                      <a:pt x="215018" y="464903"/>
                    </a:cubicBezTo>
                    <a:cubicBezTo>
                      <a:pt x="213578" y="464241"/>
                      <a:pt x="211964" y="463463"/>
                      <a:pt x="210379" y="462713"/>
                    </a:cubicBezTo>
                    <a:cubicBezTo>
                      <a:pt x="209371" y="462224"/>
                      <a:pt x="208420" y="461791"/>
                      <a:pt x="207354" y="461244"/>
                    </a:cubicBezTo>
                    <a:cubicBezTo>
                      <a:pt x="205509" y="460322"/>
                      <a:pt x="203608" y="459313"/>
                      <a:pt x="201677" y="458305"/>
                    </a:cubicBezTo>
                    <a:cubicBezTo>
                      <a:pt x="200784" y="457844"/>
                      <a:pt x="199919" y="457411"/>
                      <a:pt x="199026" y="456921"/>
                    </a:cubicBezTo>
                    <a:cubicBezTo>
                      <a:pt x="196173" y="455394"/>
                      <a:pt x="193321" y="453809"/>
                      <a:pt x="190554" y="452196"/>
                    </a:cubicBezTo>
                    <a:cubicBezTo>
                      <a:pt x="179288" y="445684"/>
                      <a:pt x="169318" y="438999"/>
                      <a:pt x="167070" y="435454"/>
                    </a:cubicBezTo>
                    <a:cubicBezTo>
                      <a:pt x="162460" y="428250"/>
                      <a:pt x="140358" y="410788"/>
                      <a:pt x="139177" y="409866"/>
                    </a:cubicBezTo>
                    <a:cubicBezTo>
                      <a:pt x="134884" y="406956"/>
                      <a:pt x="130907" y="404449"/>
                      <a:pt x="127132" y="402202"/>
                    </a:cubicBezTo>
                    <a:cubicBezTo>
                      <a:pt x="125807" y="401424"/>
                      <a:pt x="124654" y="400790"/>
                      <a:pt x="123415" y="400069"/>
                    </a:cubicBezTo>
                    <a:cubicBezTo>
                      <a:pt x="121081" y="398744"/>
                      <a:pt x="118776" y="397418"/>
                      <a:pt x="116644" y="396295"/>
                    </a:cubicBezTo>
                    <a:cubicBezTo>
                      <a:pt x="115289" y="395574"/>
                      <a:pt x="114079" y="395027"/>
                      <a:pt x="112811" y="394393"/>
                    </a:cubicBezTo>
                    <a:cubicBezTo>
                      <a:pt x="110996" y="393499"/>
                      <a:pt x="109209" y="392635"/>
                      <a:pt x="107567" y="391886"/>
                    </a:cubicBezTo>
                    <a:cubicBezTo>
                      <a:pt x="106357" y="391338"/>
                      <a:pt x="105262" y="390877"/>
                      <a:pt x="104138" y="390416"/>
                    </a:cubicBezTo>
                    <a:cubicBezTo>
                      <a:pt x="103273" y="390042"/>
                      <a:pt x="102265" y="389609"/>
                      <a:pt x="101458" y="389264"/>
                    </a:cubicBezTo>
                    <a:cubicBezTo>
                      <a:pt x="100853" y="389033"/>
                      <a:pt x="100392" y="388889"/>
                      <a:pt x="99816" y="388658"/>
                    </a:cubicBezTo>
                    <a:cubicBezTo>
                      <a:pt x="98749" y="388255"/>
                      <a:pt x="97770" y="387909"/>
                      <a:pt x="96819" y="387563"/>
                    </a:cubicBezTo>
                    <a:cubicBezTo>
                      <a:pt x="95551" y="387131"/>
                      <a:pt x="94370" y="386699"/>
                      <a:pt x="93246" y="386353"/>
                    </a:cubicBezTo>
                    <a:cubicBezTo>
                      <a:pt x="92295" y="386036"/>
                      <a:pt x="91459" y="385777"/>
                      <a:pt x="90595" y="385518"/>
                    </a:cubicBezTo>
                    <a:cubicBezTo>
                      <a:pt x="89212" y="385085"/>
                      <a:pt x="88001" y="384711"/>
                      <a:pt x="86849" y="384394"/>
                    </a:cubicBezTo>
                    <a:cubicBezTo>
                      <a:pt x="85927" y="384106"/>
                      <a:pt x="85149" y="383875"/>
                      <a:pt x="84371" y="383616"/>
                    </a:cubicBezTo>
                    <a:cubicBezTo>
                      <a:pt x="83794" y="383414"/>
                      <a:pt x="83218" y="383241"/>
                      <a:pt x="82699" y="383039"/>
                    </a:cubicBezTo>
                    <a:cubicBezTo>
                      <a:pt x="81691" y="382665"/>
                      <a:pt x="80769" y="382290"/>
                      <a:pt x="80020" y="381858"/>
                    </a:cubicBezTo>
                    <a:cubicBezTo>
                      <a:pt x="74429" y="373732"/>
                      <a:pt x="57544" y="355780"/>
                      <a:pt x="51550" y="352294"/>
                    </a:cubicBezTo>
                    <a:cubicBezTo>
                      <a:pt x="38699" y="328810"/>
                      <a:pt x="32849" y="312298"/>
                      <a:pt x="29795" y="300599"/>
                    </a:cubicBezTo>
                    <a:lnTo>
                      <a:pt x="29881" y="271900"/>
                    </a:lnTo>
                    <a:cubicBezTo>
                      <a:pt x="29939" y="271957"/>
                      <a:pt x="29997" y="272044"/>
                      <a:pt x="30054" y="272101"/>
                    </a:cubicBezTo>
                    <a:cubicBezTo>
                      <a:pt x="33253" y="275559"/>
                      <a:pt x="38094" y="290889"/>
                      <a:pt x="44346" y="303106"/>
                    </a:cubicBezTo>
                    <a:cubicBezTo>
                      <a:pt x="45874" y="306161"/>
                      <a:pt x="46536" y="308322"/>
                      <a:pt x="46536" y="309993"/>
                    </a:cubicBezTo>
                    <a:lnTo>
                      <a:pt x="46882" y="190353"/>
                    </a:lnTo>
                    <a:cubicBezTo>
                      <a:pt x="46882" y="188682"/>
                      <a:pt x="46248" y="186520"/>
                      <a:pt x="44692" y="183466"/>
                    </a:cubicBezTo>
                    <a:cubicBezTo>
                      <a:pt x="42387" y="178942"/>
                      <a:pt x="40255" y="173986"/>
                      <a:pt x="38353" y="169347"/>
                    </a:cubicBezTo>
                    <a:lnTo>
                      <a:pt x="38670" y="57890"/>
                    </a:lnTo>
                    <a:cubicBezTo>
                      <a:pt x="24061" y="20113"/>
                      <a:pt x="1844" y="4582"/>
                      <a:pt x="58" y="0"/>
                    </a:cubicBezTo>
                    <a:lnTo>
                      <a:pt x="0" y="119324"/>
                    </a:lnTo>
                    <a:cubicBezTo>
                      <a:pt x="951" y="121715"/>
                      <a:pt x="7492" y="127248"/>
                      <a:pt x="15618" y="137246"/>
                    </a:cubicBezTo>
                    <a:lnTo>
                      <a:pt x="15330" y="236486"/>
                    </a:lnTo>
                    <a:cubicBezTo>
                      <a:pt x="15301" y="248559"/>
                      <a:pt x="18816" y="261180"/>
                      <a:pt x="30025" y="271410"/>
                    </a:cubicBezTo>
                    <a:lnTo>
                      <a:pt x="29939" y="299562"/>
                    </a:lnTo>
                    <a:cubicBezTo>
                      <a:pt x="27346" y="289333"/>
                      <a:pt x="26827" y="282821"/>
                      <a:pt x="25732" y="279017"/>
                    </a:cubicBezTo>
                    <a:cubicBezTo>
                      <a:pt x="23513" y="271122"/>
                      <a:pt x="14725" y="264436"/>
                      <a:pt x="14753" y="256599"/>
                    </a:cubicBezTo>
                    <a:lnTo>
                      <a:pt x="14408" y="376239"/>
                    </a:lnTo>
                    <a:cubicBezTo>
                      <a:pt x="14379" y="384077"/>
                      <a:pt x="23167" y="390762"/>
                      <a:pt x="25386" y="398657"/>
                    </a:cubicBezTo>
                    <a:cubicBezTo>
                      <a:pt x="27778" y="406841"/>
                      <a:pt x="26942" y="426752"/>
                      <a:pt x="51550" y="471617"/>
                    </a:cubicBezTo>
                    <a:cubicBezTo>
                      <a:pt x="55296" y="473778"/>
                      <a:pt x="63307" y="481616"/>
                      <a:pt x="70136" y="489166"/>
                    </a:cubicBezTo>
                    <a:cubicBezTo>
                      <a:pt x="74228" y="493690"/>
                      <a:pt x="77916" y="498127"/>
                      <a:pt x="80020" y="501181"/>
                    </a:cubicBezTo>
                    <a:lnTo>
                      <a:pt x="80020" y="501181"/>
                    </a:lnTo>
                    <a:cubicBezTo>
                      <a:pt x="80625" y="501527"/>
                      <a:pt x="81316" y="501844"/>
                      <a:pt x="82094" y="502161"/>
                    </a:cubicBezTo>
                    <a:cubicBezTo>
                      <a:pt x="82267" y="502219"/>
                      <a:pt x="82527" y="502305"/>
                      <a:pt x="82699" y="502363"/>
                    </a:cubicBezTo>
                    <a:cubicBezTo>
                      <a:pt x="83218" y="502536"/>
                      <a:pt x="83823" y="502766"/>
                      <a:pt x="84400" y="502939"/>
                    </a:cubicBezTo>
                    <a:cubicBezTo>
                      <a:pt x="85149" y="503170"/>
                      <a:pt x="85984" y="503458"/>
                      <a:pt x="86849" y="503717"/>
                    </a:cubicBezTo>
                    <a:cubicBezTo>
                      <a:pt x="87944" y="504034"/>
                      <a:pt x="89269" y="504438"/>
                      <a:pt x="90595" y="504841"/>
                    </a:cubicBezTo>
                    <a:cubicBezTo>
                      <a:pt x="91430" y="505100"/>
                      <a:pt x="92324" y="505389"/>
                      <a:pt x="93246" y="505677"/>
                    </a:cubicBezTo>
                    <a:cubicBezTo>
                      <a:pt x="94341" y="506023"/>
                      <a:pt x="95551" y="506455"/>
                      <a:pt x="96790" y="506887"/>
                    </a:cubicBezTo>
                    <a:cubicBezTo>
                      <a:pt x="97770" y="507233"/>
                      <a:pt x="98778" y="507607"/>
                      <a:pt x="99844" y="508011"/>
                    </a:cubicBezTo>
                    <a:cubicBezTo>
                      <a:pt x="101170" y="508501"/>
                      <a:pt x="102639" y="509106"/>
                      <a:pt x="104109" y="509740"/>
                    </a:cubicBezTo>
                    <a:cubicBezTo>
                      <a:pt x="105233" y="510201"/>
                      <a:pt x="106357" y="510691"/>
                      <a:pt x="107596" y="511209"/>
                    </a:cubicBezTo>
                    <a:cubicBezTo>
                      <a:pt x="109238" y="511958"/>
                      <a:pt x="111054" y="512852"/>
                      <a:pt x="112869" y="513716"/>
                    </a:cubicBezTo>
                    <a:cubicBezTo>
                      <a:pt x="114137" y="514321"/>
                      <a:pt x="115318" y="514898"/>
                      <a:pt x="116672" y="515589"/>
                    </a:cubicBezTo>
                    <a:cubicBezTo>
                      <a:pt x="118805" y="516713"/>
                      <a:pt x="121139" y="518038"/>
                      <a:pt x="123502" y="519393"/>
                    </a:cubicBezTo>
                    <a:cubicBezTo>
                      <a:pt x="124741" y="520113"/>
                      <a:pt x="125893" y="520718"/>
                      <a:pt x="127190" y="521496"/>
                    </a:cubicBezTo>
                    <a:cubicBezTo>
                      <a:pt x="130936" y="523744"/>
                      <a:pt x="134941" y="526251"/>
                      <a:pt x="139235" y="529161"/>
                    </a:cubicBezTo>
                    <a:cubicBezTo>
                      <a:pt x="140387" y="530083"/>
                      <a:pt x="162517" y="547545"/>
                      <a:pt x="167128" y="554749"/>
                    </a:cubicBezTo>
                    <a:cubicBezTo>
                      <a:pt x="169375" y="558293"/>
                      <a:pt x="179317" y="564978"/>
                      <a:pt x="190612" y="571490"/>
                    </a:cubicBezTo>
                    <a:cubicBezTo>
                      <a:pt x="193378" y="573104"/>
                      <a:pt x="196231" y="574689"/>
                      <a:pt x="199084" y="576216"/>
                    </a:cubicBezTo>
                    <a:cubicBezTo>
                      <a:pt x="199977" y="576706"/>
                      <a:pt x="200841" y="577138"/>
                      <a:pt x="201735" y="577599"/>
                    </a:cubicBezTo>
                    <a:cubicBezTo>
                      <a:pt x="203665" y="578608"/>
                      <a:pt x="205567" y="579616"/>
                      <a:pt x="207440" y="580567"/>
                    </a:cubicBezTo>
                    <a:cubicBezTo>
                      <a:pt x="208477" y="581086"/>
                      <a:pt x="209400" y="581518"/>
                      <a:pt x="210408" y="582008"/>
                    </a:cubicBezTo>
                    <a:cubicBezTo>
                      <a:pt x="212022" y="582786"/>
                      <a:pt x="213635" y="583564"/>
                      <a:pt x="215105" y="584256"/>
                    </a:cubicBezTo>
                    <a:cubicBezTo>
                      <a:pt x="216085" y="584717"/>
                      <a:pt x="216920" y="585034"/>
                      <a:pt x="217842" y="585437"/>
                    </a:cubicBezTo>
                    <a:cubicBezTo>
                      <a:pt x="218851" y="585869"/>
                      <a:pt x="219975" y="586388"/>
                      <a:pt x="220868" y="586734"/>
                    </a:cubicBezTo>
                    <a:cubicBezTo>
                      <a:pt x="221387" y="586935"/>
                      <a:pt x="221905" y="587137"/>
                      <a:pt x="222366" y="587310"/>
                    </a:cubicBezTo>
                    <a:cubicBezTo>
                      <a:pt x="223404" y="587685"/>
                      <a:pt x="224614" y="588059"/>
                      <a:pt x="225968" y="588463"/>
                    </a:cubicBezTo>
                    <a:cubicBezTo>
                      <a:pt x="226055" y="588491"/>
                      <a:pt x="226141" y="588520"/>
                      <a:pt x="226228" y="588549"/>
                    </a:cubicBezTo>
                    <a:cubicBezTo>
                      <a:pt x="226516" y="588636"/>
                      <a:pt x="226862" y="588722"/>
                      <a:pt x="227178" y="588780"/>
                    </a:cubicBezTo>
                    <a:cubicBezTo>
                      <a:pt x="228360" y="589096"/>
                      <a:pt x="229628" y="589442"/>
                      <a:pt x="231011" y="589759"/>
                    </a:cubicBezTo>
                    <a:cubicBezTo>
                      <a:pt x="231558" y="589903"/>
                      <a:pt x="232135" y="590019"/>
                      <a:pt x="232711" y="590163"/>
                    </a:cubicBezTo>
                    <a:cubicBezTo>
                      <a:pt x="234209" y="590508"/>
                      <a:pt x="235794" y="590854"/>
                      <a:pt x="237465" y="591200"/>
                    </a:cubicBezTo>
                    <a:cubicBezTo>
                      <a:pt x="237754" y="591258"/>
                      <a:pt x="238013" y="591315"/>
                      <a:pt x="238330" y="591373"/>
                    </a:cubicBezTo>
                    <a:cubicBezTo>
                      <a:pt x="238416" y="591402"/>
                      <a:pt x="238503" y="591402"/>
                      <a:pt x="238560" y="591430"/>
                    </a:cubicBezTo>
                    <a:cubicBezTo>
                      <a:pt x="241615" y="592065"/>
                      <a:pt x="244842" y="592670"/>
                      <a:pt x="248156" y="593275"/>
                    </a:cubicBezTo>
                    <a:cubicBezTo>
                      <a:pt x="248473" y="593332"/>
                      <a:pt x="248790" y="593390"/>
                      <a:pt x="249107" y="593448"/>
                    </a:cubicBezTo>
                    <a:cubicBezTo>
                      <a:pt x="252363" y="594024"/>
                      <a:pt x="255648" y="594600"/>
                      <a:pt x="258904" y="595148"/>
                    </a:cubicBezTo>
                    <a:cubicBezTo>
                      <a:pt x="259336" y="595205"/>
                      <a:pt x="259740" y="595292"/>
                      <a:pt x="260143" y="595349"/>
                    </a:cubicBezTo>
                    <a:cubicBezTo>
                      <a:pt x="263284" y="595868"/>
                      <a:pt x="266309" y="596329"/>
                      <a:pt x="269220" y="596790"/>
                    </a:cubicBezTo>
                    <a:cubicBezTo>
                      <a:pt x="269738" y="596877"/>
                      <a:pt x="270228" y="596934"/>
                      <a:pt x="270747" y="597021"/>
                    </a:cubicBezTo>
                    <a:cubicBezTo>
                      <a:pt x="273542" y="597453"/>
                      <a:pt x="276135" y="597828"/>
                      <a:pt x="278527" y="598173"/>
                    </a:cubicBezTo>
                    <a:cubicBezTo>
                      <a:pt x="278729" y="598202"/>
                      <a:pt x="278988" y="598231"/>
                      <a:pt x="279190" y="598260"/>
                    </a:cubicBezTo>
                    <a:cubicBezTo>
                      <a:pt x="279593" y="598317"/>
                      <a:pt x="279910" y="598375"/>
                      <a:pt x="280314" y="598404"/>
                    </a:cubicBezTo>
                    <a:cubicBezTo>
                      <a:pt x="280832" y="598490"/>
                      <a:pt x="281322" y="598548"/>
                      <a:pt x="281812" y="598605"/>
                    </a:cubicBezTo>
                    <a:cubicBezTo>
                      <a:pt x="282504" y="598692"/>
                      <a:pt x="283166" y="598778"/>
                      <a:pt x="283800" y="598865"/>
                    </a:cubicBezTo>
                    <a:cubicBezTo>
                      <a:pt x="284348" y="598951"/>
                      <a:pt x="284838" y="599009"/>
                      <a:pt x="285327" y="599067"/>
                    </a:cubicBezTo>
                    <a:cubicBezTo>
                      <a:pt x="285846" y="599124"/>
                      <a:pt x="286278" y="599182"/>
                      <a:pt x="286739" y="599239"/>
                    </a:cubicBezTo>
                    <a:cubicBezTo>
                      <a:pt x="287172" y="599297"/>
                      <a:pt x="287575" y="599355"/>
                      <a:pt x="287921" y="599383"/>
                    </a:cubicBezTo>
                    <a:cubicBezTo>
                      <a:pt x="288267" y="599441"/>
                      <a:pt x="288555" y="599470"/>
                      <a:pt x="288843" y="599499"/>
                    </a:cubicBezTo>
                    <a:cubicBezTo>
                      <a:pt x="289131" y="599528"/>
                      <a:pt x="289419" y="599556"/>
                      <a:pt x="289621" y="599585"/>
                    </a:cubicBezTo>
                    <a:cubicBezTo>
                      <a:pt x="289678" y="599585"/>
                      <a:pt x="289823" y="599614"/>
                      <a:pt x="289880" y="599614"/>
                    </a:cubicBezTo>
                    <a:cubicBezTo>
                      <a:pt x="290053" y="599643"/>
                      <a:pt x="290168" y="599643"/>
                      <a:pt x="290255" y="599643"/>
                    </a:cubicBezTo>
                    <a:cubicBezTo>
                      <a:pt x="290284" y="599643"/>
                      <a:pt x="290312" y="599643"/>
                      <a:pt x="290341" y="599643"/>
                    </a:cubicBezTo>
                    <a:cubicBezTo>
                      <a:pt x="290428" y="599643"/>
                      <a:pt x="290687" y="599672"/>
                      <a:pt x="290975" y="599700"/>
                    </a:cubicBezTo>
                    <a:cubicBezTo>
                      <a:pt x="291465" y="599729"/>
                      <a:pt x="292329" y="599816"/>
                      <a:pt x="293338" y="599931"/>
                    </a:cubicBezTo>
                    <a:cubicBezTo>
                      <a:pt x="293597" y="599960"/>
                      <a:pt x="293885" y="599989"/>
                      <a:pt x="294174" y="600018"/>
                    </a:cubicBezTo>
                    <a:cubicBezTo>
                      <a:pt x="295326" y="600133"/>
                      <a:pt x="296681" y="600277"/>
                      <a:pt x="298208" y="600450"/>
                    </a:cubicBezTo>
                    <a:cubicBezTo>
                      <a:pt x="298496" y="600478"/>
                      <a:pt x="298813" y="600536"/>
                      <a:pt x="299130" y="600565"/>
                    </a:cubicBezTo>
                    <a:cubicBezTo>
                      <a:pt x="300859" y="600767"/>
                      <a:pt x="302732" y="600997"/>
                      <a:pt x="304778" y="601257"/>
                    </a:cubicBezTo>
                    <a:cubicBezTo>
                      <a:pt x="304950" y="601285"/>
                      <a:pt x="305152" y="601314"/>
                      <a:pt x="305325" y="601314"/>
                    </a:cubicBezTo>
                    <a:cubicBezTo>
                      <a:pt x="307342" y="601573"/>
                      <a:pt x="309474" y="601862"/>
                      <a:pt x="311693" y="602179"/>
                    </a:cubicBezTo>
                    <a:cubicBezTo>
                      <a:pt x="311981" y="602207"/>
                      <a:pt x="312241" y="602265"/>
                      <a:pt x="312529" y="602294"/>
                    </a:cubicBezTo>
                    <a:cubicBezTo>
                      <a:pt x="315843" y="602755"/>
                      <a:pt x="319329" y="603302"/>
                      <a:pt x="322787" y="603879"/>
                    </a:cubicBezTo>
                    <a:cubicBezTo>
                      <a:pt x="322931" y="603907"/>
                      <a:pt x="323104" y="603936"/>
                      <a:pt x="323248" y="603965"/>
                    </a:cubicBezTo>
                    <a:cubicBezTo>
                      <a:pt x="326562" y="604513"/>
                      <a:pt x="329847" y="605118"/>
                      <a:pt x="332988" y="605752"/>
                    </a:cubicBezTo>
                    <a:cubicBezTo>
                      <a:pt x="333305" y="605809"/>
                      <a:pt x="333622" y="605867"/>
                      <a:pt x="333939" y="605953"/>
                    </a:cubicBezTo>
                    <a:cubicBezTo>
                      <a:pt x="337281" y="606645"/>
                      <a:pt x="340422" y="607394"/>
                      <a:pt x="343188" y="608172"/>
                    </a:cubicBezTo>
                    <a:cubicBezTo>
                      <a:pt x="343275" y="608201"/>
                      <a:pt x="343361" y="608230"/>
                      <a:pt x="343448" y="608230"/>
                    </a:cubicBezTo>
                    <a:cubicBezTo>
                      <a:pt x="344687" y="608576"/>
                      <a:pt x="345839" y="608950"/>
                      <a:pt x="346905" y="609296"/>
                    </a:cubicBezTo>
                    <a:cubicBezTo>
                      <a:pt x="347971" y="609901"/>
                      <a:pt x="348980" y="610593"/>
                      <a:pt x="349989" y="611226"/>
                    </a:cubicBezTo>
                    <a:cubicBezTo>
                      <a:pt x="349989" y="611226"/>
                      <a:pt x="349989" y="611226"/>
                      <a:pt x="349989" y="611226"/>
                    </a:cubicBezTo>
                    <a:cubicBezTo>
                      <a:pt x="350017" y="611226"/>
                      <a:pt x="350017" y="611255"/>
                      <a:pt x="350046" y="611255"/>
                    </a:cubicBezTo>
                    <a:cubicBezTo>
                      <a:pt x="351055" y="611889"/>
                      <a:pt x="352092" y="612494"/>
                      <a:pt x="353187" y="612927"/>
                    </a:cubicBezTo>
                    <a:cubicBezTo>
                      <a:pt x="353216" y="612927"/>
                      <a:pt x="353216" y="612927"/>
                      <a:pt x="353216" y="612955"/>
                    </a:cubicBezTo>
                    <a:cubicBezTo>
                      <a:pt x="353533" y="613100"/>
                      <a:pt x="353879" y="613215"/>
                      <a:pt x="354224" y="613301"/>
                    </a:cubicBezTo>
                    <a:cubicBezTo>
                      <a:pt x="354397" y="613359"/>
                      <a:pt x="354599" y="613388"/>
                      <a:pt x="354772" y="613445"/>
                    </a:cubicBezTo>
                    <a:cubicBezTo>
                      <a:pt x="354801" y="613445"/>
                      <a:pt x="354829" y="613474"/>
                      <a:pt x="354858" y="613474"/>
                    </a:cubicBezTo>
                    <a:cubicBezTo>
                      <a:pt x="354887" y="613474"/>
                      <a:pt x="354916" y="613474"/>
                      <a:pt x="354916" y="613503"/>
                    </a:cubicBezTo>
                    <a:cubicBezTo>
                      <a:pt x="355118" y="613560"/>
                      <a:pt x="355319" y="613589"/>
                      <a:pt x="355521" y="613618"/>
                    </a:cubicBezTo>
                    <a:cubicBezTo>
                      <a:pt x="355723" y="613647"/>
                      <a:pt x="355924" y="613676"/>
                      <a:pt x="356126" y="613676"/>
                    </a:cubicBezTo>
                    <a:cubicBezTo>
                      <a:pt x="356299" y="613705"/>
                      <a:pt x="356501" y="613705"/>
                      <a:pt x="356674" y="613705"/>
                    </a:cubicBezTo>
                    <a:cubicBezTo>
                      <a:pt x="356674" y="613705"/>
                      <a:pt x="356674" y="613705"/>
                      <a:pt x="356674" y="613705"/>
                    </a:cubicBezTo>
                    <a:cubicBezTo>
                      <a:pt x="356674" y="613705"/>
                      <a:pt x="356674" y="613705"/>
                      <a:pt x="356674" y="613705"/>
                    </a:cubicBezTo>
                    <a:cubicBezTo>
                      <a:pt x="356875" y="613705"/>
                      <a:pt x="357048" y="613705"/>
                      <a:pt x="357250" y="613705"/>
                    </a:cubicBezTo>
                    <a:cubicBezTo>
                      <a:pt x="357480" y="613705"/>
                      <a:pt x="357740" y="613676"/>
                      <a:pt x="357999" y="613647"/>
                    </a:cubicBezTo>
                    <a:cubicBezTo>
                      <a:pt x="358230" y="613618"/>
                      <a:pt x="358460" y="613589"/>
                      <a:pt x="358691" y="613532"/>
                    </a:cubicBezTo>
                    <a:cubicBezTo>
                      <a:pt x="358720" y="613532"/>
                      <a:pt x="358748" y="613532"/>
                      <a:pt x="358777" y="613503"/>
                    </a:cubicBezTo>
                    <a:cubicBezTo>
                      <a:pt x="358806" y="613503"/>
                      <a:pt x="358835" y="613503"/>
                      <a:pt x="358864" y="613503"/>
                    </a:cubicBezTo>
                    <a:cubicBezTo>
                      <a:pt x="359440" y="613388"/>
                      <a:pt x="360045" y="613244"/>
                      <a:pt x="360708" y="613013"/>
                    </a:cubicBezTo>
                    <a:cubicBezTo>
                      <a:pt x="360765" y="613013"/>
                      <a:pt x="360794" y="612955"/>
                      <a:pt x="360852" y="612955"/>
                    </a:cubicBezTo>
                    <a:cubicBezTo>
                      <a:pt x="361918" y="612581"/>
                      <a:pt x="363099" y="612005"/>
                      <a:pt x="364367" y="611284"/>
                    </a:cubicBezTo>
                    <a:cubicBezTo>
                      <a:pt x="364511" y="611198"/>
                      <a:pt x="364598" y="611198"/>
                      <a:pt x="364742" y="611111"/>
                    </a:cubicBezTo>
                    <a:cubicBezTo>
                      <a:pt x="364972" y="610967"/>
                      <a:pt x="365232" y="610766"/>
                      <a:pt x="365462" y="610621"/>
                    </a:cubicBezTo>
                    <a:cubicBezTo>
                      <a:pt x="366240" y="610131"/>
                      <a:pt x="367047" y="609555"/>
                      <a:pt x="367912" y="608921"/>
                    </a:cubicBezTo>
                    <a:cubicBezTo>
                      <a:pt x="368344" y="608604"/>
                      <a:pt x="368776" y="608259"/>
                      <a:pt x="369266" y="607884"/>
                    </a:cubicBezTo>
                    <a:cubicBezTo>
                      <a:pt x="370246" y="607106"/>
                      <a:pt x="371312" y="606184"/>
                      <a:pt x="372407" y="605204"/>
                    </a:cubicBezTo>
                    <a:cubicBezTo>
                      <a:pt x="372724" y="604916"/>
                      <a:pt x="372983" y="604743"/>
                      <a:pt x="373300" y="604455"/>
                    </a:cubicBezTo>
                    <a:cubicBezTo>
                      <a:pt x="373386" y="604368"/>
                      <a:pt x="373502" y="604253"/>
                      <a:pt x="373588" y="604167"/>
                    </a:cubicBezTo>
                    <a:cubicBezTo>
                      <a:pt x="374366" y="603447"/>
                      <a:pt x="375202" y="602582"/>
                      <a:pt x="376037" y="601775"/>
                    </a:cubicBezTo>
                    <a:cubicBezTo>
                      <a:pt x="376671" y="601141"/>
                      <a:pt x="377276" y="600565"/>
                      <a:pt x="377939" y="599873"/>
                    </a:cubicBezTo>
                    <a:cubicBezTo>
                      <a:pt x="378861" y="598923"/>
                      <a:pt x="379841" y="597828"/>
                      <a:pt x="380821" y="596761"/>
                    </a:cubicBezTo>
                    <a:cubicBezTo>
                      <a:pt x="381483" y="596041"/>
                      <a:pt x="382117" y="595378"/>
                      <a:pt x="382838" y="594600"/>
                    </a:cubicBezTo>
                    <a:cubicBezTo>
                      <a:pt x="383990" y="593304"/>
                      <a:pt x="385229" y="591834"/>
                      <a:pt x="386468" y="590393"/>
                    </a:cubicBezTo>
                    <a:cubicBezTo>
                      <a:pt x="387102" y="589644"/>
                      <a:pt x="387679" y="589010"/>
                      <a:pt x="388341" y="588203"/>
                    </a:cubicBezTo>
                    <a:cubicBezTo>
                      <a:pt x="390272" y="585869"/>
                      <a:pt x="392318" y="583362"/>
                      <a:pt x="394508" y="580625"/>
                    </a:cubicBezTo>
                    <a:cubicBezTo>
                      <a:pt x="394940" y="580135"/>
                      <a:pt x="395516" y="579530"/>
                      <a:pt x="396179" y="578925"/>
                    </a:cubicBezTo>
                    <a:cubicBezTo>
                      <a:pt x="397188" y="578003"/>
                      <a:pt x="398484" y="576937"/>
                      <a:pt x="399925" y="575842"/>
                    </a:cubicBezTo>
                    <a:cubicBezTo>
                      <a:pt x="400213" y="575611"/>
                      <a:pt x="400530" y="575380"/>
                      <a:pt x="400847" y="575150"/>
                    </a:cubicBezTo>
                    <a:cubicBezTo>
                      <a:pt x="402288" y="574055"/>
                      <a:pt x="403844" y="572931"/>
                      <a:pt x="405458" y="571807"/>
                    </a:cubicBezTo>
                    <a:cubicBezTo>
                      <a:pt x="405659" y="571663"/>
                      <a:pt x="405861" y="571519"/>
                      <a:pt x="406063" y="571404"/>
                    </a:cubicBezTo>
                    <a:cubicBezTo>
                      <a:pt x="406409" y="571174"/>
                      <a:pt x="406725" y="570972"/>
                      <a:pt x="407042" y="570741"/>
                    </a:cubicBezTo>
                    <a:lnTo>
                      <a:pt x="406985" y="589817"/>
                    </a:lnTo>
                    <a:cubicBezTo>
                      <a:pt x="406956" y="596473"/>
                      <a:pt x="422891" y="610938"/>
                      <a:pt x="486745" y="653008"/>
                    </a:cubicBezTo>
                    <a:cubicBezTo>
                      <a:pt x="487120" y="653181"/>
                      <a:pt x="487523" y="653354"/>
                      <a:pt x="487927" y="653527"/>
                    </a:cubicBezTo>
                    <a:cubicBezTo>
                      <a:pt x="488445" y="653729"/>
                      <a:pt x="489079" y="653902"/>
                      <a:pt x="489655" y="654103"/>
                    </a:cubicBezTo>
                    <a:cubicBezTo>
                      <a:pt x="490174" y="654276"/>
                      <a:pt x="490693" y="654478"/>
                      <a:pt x="491269" y="654651"/>
                    </a:cubicBezTo>
                    <a:cubicBezTo>
                      <a:pt x="491442" y="654709"/>
                      <a:pt x="491557" y="654766"/>
                      <a:pt x="491759" y="654795"/>
                    </a:cubicBezTo>
                    <a:cubicBezTo>
                      <a:pt x="492335" y="654968"/>
                      <a:pt x="493113" y="655141"/>
                      <a:pt x="493747" y="655285"/>
                    </a:cubicBezTo>
                    <a:cubicBezTo>
                      <a:pt x="494842" y="655573"/>
                      <a:pt x="495995" y="655861"/>
                      <a:pt x="497263" y="656178"/>
                    </a:cubicBezTo>
                    <a:cubicBezTo>
                      <a:pt x="498703" y="656524"/>
                      <a:pt x="500403" y="656927"/>
                      <a:pt x="502075" y="657302"/>
                    </a:cubicBezTo>
                    <a:cubicBezTo>
                      <a:pt x="503573" y="657648"/>
                      <a:pt x="505360" y="658080"/>
                      <a:pt x="507089" y="658483"/>
                    </a:cubicBezTo>
                    <a:cubicBezTo>
                      <a:pt x="508846" y="658887"/>
                      <a:pt x="510863" y="659377"/>
                      <a:pt x="512880" y="659895"/>
                    </a:cubicBezTo>
                    <a:cubicBezTo>
                      <a:pt x="514350" y="660270"/>
                      <a:pt x="515877" y="660644"/>
                      <a:pt x="517491" y="661048"/>
                    </a:cubicBezTo>
                    <a:cubicBezTo>
                      <a:pt x="519623" y="661595"/>
                      <a:pt x="522044" y="662258"/>
                      <a:pt x="524435" y="662921"/>
                    </a:cubicBezTo>
                    <a:cubicBezTo>
                      <a:pt x="526510" y="663497"/>
                      <a:pt x="528527" y="664045"/>
                      <a:pt x="530832" y="664707"/>
                    </a:cubicBezTo>
                    <a:cubicBezTo>
                      <a:pt x="531524" y="664909"/>
                      <a:pt x="532215" y="665111"/>
                      <a:pt x="532936" y="665313"/>
                    </a:cubicBezTo>
                    <a:cubicBezTo>
                      <a:pt x="536768" y="666436"/>
                      <a:pt x="540889" y="667704"/>
                      <a:pt x="545326" y="669145"/>
                    </a:cubicBezTo>
                    <a:cubicBezTo>
                      <a:pt x="545960" y="669347"/>
                      <a:pt x="546652" y="669577"/>
                      <a:pt x="547286" y="669808"/>
                    </a:cubicBezTo>
                    <a:cubicBezTo>
                      <a:pt x="552069" y="671364"/>
                      <a:pt x="557112" y="673093"/>
                      <a:pt x="562615" y="675052"/>
                    </a:cubicBezTo>
                    <a:cubicBezTo>
                      <a:pt x="568695" y="677040"/>
                      <a:pt x="657907" y="710927"/>
                      <a:pt x="662575" y="712713"/>
                    </a:cubicBezTo>
                    <a:cubicBezTo>
                      <a:pt x="662719" y="712771"/>
                      <a:pt x="663267" y="712944"/>
                      <a:pt x="664045" y="713232"/>
                    </a:cubicBezTo>
                    <a:cubicBezTo>
                      <a:pt x="664160" y="713261"/>
                      <a:pt x="664362" y="713347"/>
                      <a:pt x="664477" y="713405"/>
                    </a:cubicBezTo>
                    <a:cubicBezTo>
                      <a:pt x="665197" y="713664"/>
                      <a:pt x="666148" y="714010"/>
                      <a:pt x="667301" y="714442"/>
                    </a:cubicBezTo>
                    <a:cubicBezTo>
                      <a:pt x="667819" y="714615"/>
                      <a:pt x="668511" y="714903"/>
                      <a:pt x="669087" y="715105"/>
                    </a:cubicBezTo>
                    <a:cubicBezTo>
                      <a:pt x="670125" y="715508"/>
                      <a:pt x="671220" y="715912"/>
                      <a:pt x="672487" y="716402"/>
                    </a:cubicBezTo>
                    <a:cubicBezTo>
                      <a:pt x="673237" y="716690"/>
                      <a:pt x="674159" y="717036"/>
                      <a:pt x="674994" y="717381"/>
                    </a:cubicBezTo>
                    <a:cubicBezTo>
                      <a:pt x="676291" y="717871"/>
                      <a:pt x="677674" y="718419"/>
                      <a:pt x="679144" y="718995"/>
                    </a:cubicBezTo>
                    <a:cubicBezTo>
                      <a:pt x="680729" y="719629"/>
                      <a:pt x="682515" y="720349"/>
                      <a:pt x="684302" y="721070"/>
                    </a:cubicBezTo>
                    <a:cubicBezTo>
                      <a:pt x="685627" y="721617"/>
                      <a:pt x="686924" y="722136"/>
                      <a:pt x="688365" y="722712"/>
                    </a:cubicBezTo>
                    <a:cubicBezTo>
                      <a:pt x="690382" y="723548"/>
                      <a:pt x="692629" y="724470"/>
                      <a:pt x="694819" y="725421"/>
                    </a:cubicBezTo>
                    <a:cubicBezTo>
                      <a:pt x="696318" y="726055"/>
                      <a:pt x="697758" y="726631"/>
                      <a:pt x="699372" y="727323"/>
                    </a:cubicBezTo>
                    <a:cubicBezTo>
                      <a:pt x="702023" y="728446"/>
                      <a:pt x="704904" y="729714"/>
                      <a:pt x="707786" y="730982"/>
                    </a:cubicBezTo>
                    <a:cubicBezTo>
                      <a:pt x="709227" y="731616"/>
                      <a:pt x="710523" y="732164"/>
                      <a:pt x="712022" y="732826"/>
                    </a:cubicBezTo>
                    <a:cubicBezTo>
                      <a:pt x="716517" y="734815"/>
                      <a:pt x="721243" y="736947"/>
                      <a:pt x="726228" y="739252"/>
                    </a:cubicBezTo>
                    <a:cubicBezTo>
                      <a:pt x="726458" y="739339"/>
                      <a:pt x="726833" y="739540"/>
                      <a:pt x="727351" y="739828"/>
                    </a:cubicBezTo>
                    <a:cubicBezTo>
                      <a:pt x="727582" y="739944"/>
                      <a:pt x="727957" y="740145"/>
                      <a:pt x="728245" y="740318"/>
                    </a:cubicBezTo>
                    <a:cubicBezTo>
                      <a:pt x="728590" y="740520"/>
                      <a:pt x="728907" y="740664"/>
                      <a:pt x="729311" y="740895"/>
                    </a:cubicBezTo>
                    <a:cubicBezTo>
                      <a:pt x="729599" y="741039"/>
                      <a:pt x="729945" y="741240"/>
                      <a:pt x="730233" y="741413"/>
                    </a:cubicBezTo>
                    <a:cubicBezTo>
                      <a:pt x="731702" y="742220"/>
                      <a:pt x="733403" y="743200"/>
                      <a:pt x="735448" y="744352"/>
                    </a:cubicBezTo>
                    <a:cubicBezTo>
                      <a:pt x="735823" y="744554"/>
                      <a:pt x="736255" y="744814"/>
                      <a:pt x="736630" y="745044"/>
                    </a:cubicBezTo>
                    <a:cubicBezTo>
                      <a:pt x="737494" y="745534"/>
                      <a:pt x="738388" y="746053"/>
                      <a:pt x="739338" y="746571"/>
                    </a:cubicBezTo>
                    <a:cubicBezTo>
                      <a:pt x="740001" y="746946"/>
                      <a:pt x="740722" y="747349"/>
                      <a:pt x="741413" y="747753"/>
                    </a:cubicBezTo>
                    <a:cubicBezTo>
                      <a:pt x="742566" y="748415"/>
                      <a:pt x="743747" y="749078"/>
                      <a:pt x="744957" y="749770"/>
                    </a:cubicBezTo>
                    <a:cubicBezTo>
                      <a:pt x="745764" y="750231"/>
                      <a:pt x="746571" y="750692"/>
                      <a:pt x="747407" y="751182"/>
                    </a:cubicBezTo>
                    <a:cubicBezTo>
                      <a:pt x="748300" y="751700"/>
                      <a:pt x="749222" y="752219"/>
                      <a:pt x="750144" y="752738"/>
                    </a:cubicBezTo>
                    <a:cubicBezTo>
                      <a:pt x="750692" y="753055"/>
                      <a:pt x="751210" y="753343"/>
                      <a:pt x="751729" y="753631"/>
                    </a:cubicBezTo>
                    <a:cubicBezTo>
                      <a:pt x="752709" y="754178"/>
                      <a:pt x="753688" y="754755"/>
                      <a:pt x="754668" y="755302"/>
                    </a:cubicBezTo>
                    <a:cubicBezTo>
                      <a:pt x="755302" y="755648"/>
                      <a:pt x="755936" y="756022"/>
                      <a:pt x="756541" y="756368"/>
                    </a:cubicBezTo>
                    <a:cubicBezTo>
                      <a:pt x="757348" y="756829"/>
                      <a:pt x="758126" y="757262"/>
                      <a:pt x="758933" y="757723"/>
                    </a:cubicBezTo>
                    <a:cubicBezTo>
                      <a:pt x="759711" y="758155"/>
                      <a:pt x="760518" y="758616"/>
                      <a:pt x="761296" y="759048"/>
                    </a:cubicBezTo>
                    <a:cubicBezTo>
                      <a:pt x="762016" y="759451"/>
                      <a:pt x="762736" y="759855"/>
                      <a:pt x="763457" y="760258"/>
                    </a:cubicBezTo>
                    <a:cubicBezTo>
                      <a:pt x="764206" y="760662"/>
                      <a:pt x="764926" y="761065"/>
                      <a:pt x="765618" y="761469"/>
                    </a:cubicBezTo>
                    <a:cubicBezTo>
                      <a:pt x="766309" y="761843"/>
                      <a:pt x="766972" y="762218"/>
                      <a:pt x="767606" y="762564"/>
                    </a:cubicBezTo>
                    <a:cubicBezTo>
                      <a:pt x="768327" y="762967"/>
                      <a:pt x="769047" y="763342"/>
                      <a:pt x="769738" y="763716"/>
                    </a:cubicBezTo>
                    <a:cubicBezTo>
                      <a:pt x="770372" y="764062"/>
                      <a:pt x="770978" y="764379"/>
                      <a:pt x="771554" y="764696"/>
                    </a:cubicBezTo>
                    <a:cubicBezTo>
                      <a:pt x="772159" y="765013"/>
                      <a:pt x="772735" y="765330"/>
                      <a:pt x="773312" y="765647"/>
                    </a:cubicBezTo>
                    <a:cubicBezTo>
                      <a:pt x="773859" y="765935"/>
                      <a:pt x="774407" y="766223"/>
                      <a:pt x="774925" y="766511"/>
                    </a:cubicBezTo>
                    <a:cubicBezTo>
                      <a:pt x="775473" y="766799"/>
                      <a:pt x="775991" y="767059"/>
                      <a:pt x="776481" y="767318"/>
                    </a:cubicBezTo>
                    <a:cubicBezTo>
                      <a:pt x="776913" y="767549"/>
                      <a:pt x="777346" y="767750"/>
                      <a:pt x="777749" y="767952"/>
                    </a:cubicBezTo>
                    <a:cubicBezTo>
                      <a:pt x="778210" y="768183"/>
                      <a:pt x="778585" y="768355"/>
                      <a:pt x="778959" y="768528"/>
                    </a:cubicBezTo>
                    <a:cubicBezTo>
                      <a:pt x="779276" y="768672"/>
                      <a:pt x="779622" y="768845"/>
                      <a:pt x="779881" y="768961"/>
                    </a:cubicBezTo>
                    <a:cubicBezTo>
                      <a:pt x="779968" y="768989"/>
                      <a:pt x="780112" y="769076"/>
                      <a:pt x="780198" y="769105"/>
                    </a:cubicBezTo>
                    <a:cubicBezTo>
                      <a:pt x="780515" y="769220"/>
                      <a:pt x="780775" y="769335"/>
                      <a:pt x="780976" y="769393"/>
                    </a:cubicBezTo>
                    <a:cubicBezTo>
                      <a:pt x="781034" y="769422"/>
                      <a:pt x="781092" y="769422"/>
                      <a:pt x="781149" y="769450"/>
                    </a:cubicBezTo>
                    <a:cubicBezTo>
                      <a:pt x="781610" y="769566"/>
                      <a:pt x="782158" y="769681"/>
                      <a:pt x="782821" y="769825"/>
                    </a:cubicBezTo>
                    <a:cubicBezTo>
                      <a:pt x="783022" y="769854"/>
                      <a:pt x="783339" y="769911"/>
                      <a:pt x="783570" y="769969"/>
                    </a:cubicBezTo>
                    <a:cubicBezTo>
                      <a:pt x="784088" y="770084"/>
                      <a:pt x="784722" y="770200"/>
                      <a:pt x="785356" y="770315"/>
                    </a:cubicBezTo>
                    <a:cubicBezTo>
                      <a:pt x="786048" y="770459"/>
                      <a:pt x="786768" y="770574"/>
                      <a:pt x="787575" y="770747"/>
                    </a:cubicBezTo>
                    <a:cubicBezTo>
                      <a:pt x="788814" y="770978"/>
                      <a:pt x="790197" y="771237"/>
                      <a:pt x="791609" y="771496"/>
                    </a:cubicBezTo>
                    <a:cubicBezTo>
                      <a:pt x="792358" y="771640"/>
                      <a:pt x="793194" y="771784"/>
                      <a:pt x="794001" y="771957"/>
                    </a:cubicBezTo>
                    <a:cubicBezTo>
                      <a:pt x="795038" y="772159"/>
                      <a:pt x="796133" y="772361"/>
                      <a:pt x="797257" y="772591"/>
                    </a:cubicBezTo>
                    <a:cubicBezTo>
                      <a:pt x="798150" y="772764"/>
                      <a:pt x="799072" y="772937"/>
                      <a:pt x="799994" y="773139"/>
                    </a:cubicBezTo>
                    <a:cubicBezTo>
                      <a:pt x="800686" y="773283"/>
                      <a:pt x="801406" y="773427"/>
                      <a:pt x="802098" y="773571"/>
                    </a:cubicBezTo>
                    <a:cubicBezTo>
                      <a:pt x="807486" y="774695"/>
                      <a:pt x="813278" y="776020"/>
                      <a:pt x="818695" y="777547"/>
                    </a:cubicBezTo>
                    <a:cubicBezTo>
                      <a:pt x="820597" y="778095"/>
                      <a:pt x="822441" y="778642"/>
                      <a:pt x="824228" y="779219"/>
                    </a:cubicBezTo>
                    <a:lnTo>
                      <a:pt x="824228" y="779219"/>
                    </a:lnTo>
                    <a:cubicBezTo>
                      <a:pt x="831662" y="783512"/>
                      <a:pt x="840710" y="789506"/>
                      <a:pt x="845839" y="792474"/>
                    </a:cubicBezTo>
                    <a:cubicBezTo>
                      <a:pt x="854167" y="797286"/>
                      <a:pt x="891454" y="828550"/>
                      <a:pt x="893413" y="830193"/>
                    </a:cubicBezTo>
                    <a:cubicBezTo>
                      <a:pt x="893557" y="830308"/>
                      <a:pt x="894018" y="830683"/>
                      <a:pt x="894739" y="831201"/>
                    </a:cubicBezTo>
                    <a:cubicBezTo>
                      <a:pt x="894969" y="831374"/>
                      <a:pt x="895200" y="831547"/>
                      <a:pt x="895488" y="831749"/>
                    </a:cubicBezTo>
                    <a:cubicBezTo>
                      <a:pt x="896150" y="832239"/>
                      <a:pt x="896957" y="832786"/>
                      <a:pt x="897937" y="833478"/>
                    </a:cubicBezTo>
                    <a:cubicBezTo>
                      <a:pt x="898427" y="833823"/>
                      <a:pt x="898917" y="834140"/>
                      <a:pt x="899493" y="834544"/>
                    </a:cubicBezTo>
                    <a:cubicBezTo>
                      <a:pt x="900588" y="835293"/>
                      <a:pt x="901856" y="836100"/>
                      <a:pt x="903268" y="836964"/>
                    </a:cubicBezTo>
                    <a:cubicBezTo>
                      <a:pt x="903959" y="837397"/>
                      <a:pt x="904564" y="837800"/>
                      <a:pt x="905342" y="838261"/>
                    </a:cubicBezTo>
                    <a:cubicBezTo>
                      <a:pt x="907532" y="839586"/>
                      <a:pt x="909924" y="840998"/>
                      <a:pt x="912719" y="842526"/>
                    </a:cubicBezTo>
                    <a:cubicBezTo>
                      <a:pt x="912834" y="842583"/>
                      <a:pt x="912892" y="842641"/>
                      <a:pt x="913007" y="842698"/>
                    </a:cubicBezTo>
                    <a:cubicBezTo>
                      <a:pt x="915831" y="844254"/>
                      <a:pt x="919058" y="845897"/>
                      <a:pt x="922516" y="847597"/>
                    </a:cubicBezTo>
                    <a:cubicBezTo>
                      <a:pt x="923582" y="848116"/>
                      <a:pt x="924735" y="848634"/>
                      <a:pt x="925830" y="849153"/>
                    </a:cubicBezTo>
                    <a:cubicBezTo>
                      <a:pt x="928452" y="850392"/>
                      <a:pt x="931190" y="851631"/>
                      <a:pt x="934129" y="852870"/>
                    </a:cubicBezTo>
                    <a:cubicBezTo>
                      <a:pt x="935598" y="853504"/>
                      <a:pt x="937068" y="854109"/>
                      <a:pt x="938624" y="854743"/>
                    </a:cubicBezTo>
                    <a:cubicBezTo>
                      <a:pt x="939863" y="855262"/>
                      <a:pt x="940987" y="855752"/>
                      <a:pt x="942283" y="856270"/>
                    </a:cubicBezTo>
                    <a:cubicBezTo>
                      <a:pt x="944156" y="857020"/>
                      <a:pt x="946289" y="857740"/>
                      <a:pt x="948277" y="858489"/>
                    </a:cubicBezTo>
                    <a:cubicBezTo>
                      <a:pt x="949833" y="859065"/>
                      <a:pt x="951303" y="859613"/>
                      <a:pt x="952916" y="860189"/>
                    </a:cubicBezTo>
                    <a:cubicBezTo>
                      <a:pt x="957988" y="861976"/>
                      <a:pt x="963290" y="863733"/>
                      <a:pt x="969024" y="865405"/>
                    </a:cubicBezTo>
                    <a:cubicBezTo>
                      <a:pt x="969197" y="865491"/>
                      <a:pt x="969399" y="865606"/>
                      <a:pt x="969687" y="865722"/>
                    </a:cubicBezTo>
                    <a:cubicBezTo>
                      <a:pt x="969744" y="865751"/>
                      <a:pt x="969831" y="865779"/>
                      <a:pt x="969888" y="865779"/>
                    </a:cubicBezTo>
                    <a:cubicBezTo>
                      <a:pt x="970292" y="865923"/>
                      <a:pt x="970839" y="866096"/>
                      <a:pt x="971473" y="866298"/>
                    </a:cubicBezTo>
                    <a:cubicBezTo>
                      <a:pt x="971588" y="866327"/>
                      <a:pt x="971646" y="866356"/>
                      <a:pt x="971761" y="866385"/>
                    </a:cubicBezTo>
                    <a:cubicBezTo>
                      <a:pt x="971790" y="866385"/>
                      <a:pt x="971819" y="866385"/>
                      <a:pt x="971819" y="866413"/>
                    </a:cubicBezTo>
                    <a:cubicBezTo>
                      <a:pt x="972712" y="866673"/>
                      <a:pt x="973894" y="866961"/>
                      <a:pt x="975248" y="867278"/>
                    </a:cubicBezTo>
                    <a:cubicBezTo>
                      <a:pt x="975623" y="867364"/>
                      <a:pt x="976055" y="867451"/>
                      <a:pt x="976458" y="867566"/>
                    </a:cubicBezTo>
                    <a:cubicBezTo>
                      <a:pt x="977582" y="867825"/>
                      <a:pt x="978850" y="868113"/>
                      <a:pt x="980262" y="868401"/>
                    </a:cubicBezTo>
                    <a:cubicBezTo>
                      <a:pt x="980608" y="868488"/>
                      <a:pt x="980838" y="868546"/>
                      <a:pt x="981213" y="868603"/>
                    </a:cubicBezTo>
                    <a:cubicBezTo>
                      <a:pt x="981386" y="868632"/>
                      <a:pt x="981645" y="868690"/>
                      <a:pt x="981847" y="868719"/>
                    </a:cubicBezTo>
                    <a:cubicBezTo>
                      <a:pt x="983835" y="869122"/>
                      <a:pt x="986025" y="869554"/>
                      <a:pt x="988532" y="870044"/>
                    </a:cubicBezTo>
                    <a:cubicBezTo>
                      <a:pt x="988964" y="870130"/>
                      <a:pt x="989483" y="870217"/>
                      <a:pt x="989944" y="870303"/>
                    </a:cubicBezTo>
                    <a:cubicBezTo>
                      <a:pt x="992162" y="870707"/>
                      <a:pt x="994583" y="871168"/>
                      <a:pt x="997176" y="871629"/>
                    </a:cubicBezTo>
                    <a:cubicBezTo>
                      <a:pt x="998041" y="871773"/>
                      <a:pt x="998934" y="871946"/>
                      <a:pt x="999827" y="872090"/>
                    </a:cubicBezTo>
                    <a:cubicBezTo>
                      <a:pt x="1002738" y="872609"/>
                      <a:pt x="1005850" y="873156"/>
                      <a:pt x="1009250" y="873732"/>
                    </a:cubicBezTo>
                    <a:cubicBezTo>
                      <a:pt x="1009711" y="873819"/>
                      <a:pt x="1010143" y="873876"/>
                      <a:pt x="1010604" y="873963"/>
                    </a:cubicBezTo>
                    <a:cubicBezTo>
                      <a:pt x="1014436" y="874597"/>
                      <a:pt x="1018672" y="875317"/>
                      <a:pt x="1023139" y="876038"/>
                    </a:cubicBezTo>
                    <a:cubicBezTo>
                      <a:pt x="1024320" y="876239"/>
                      <a:pt x="1025530" y="876412"/>
                      <a:pt x="1026741" y="876614"/>
                    </a:cubicBezTo>
                    <a:cubicBezTo>
                      <a:pt x="1030631" y="877248"/>
                      <a:pt x="1034751" y="877882"/>
                      <a:pt x="1039102" y="878573"/>
                    </a:cubicBezTo>
                    <a:cubicBezTo>
                      <a:pt x="1040168" y="878746"/>
                      <a:pt x="1041177" y="878890"/>
                      <a:pt x="1042301" y="879063"/>
                    </a:cubicBezTo>
                    <a:cubicBezTo>
                      <a:pt x="1047804" y="879928"/>
                      <a:pt x="1053683" y="880821"/>
                      <a:pt x="1059964" y="881772"/>
                    </a:cubicBezTo>
                    <a:cubicBezTo>
                      <a:pt x="1060742" y="881887"/>
                      <a:pt x="1061607" y="882031"/>
                      <a:pt x="1062414" y="882146"/>
                    </a:cubicBezTo>
                    <a:cubicBezTo>
                      <a:pt x="1068033" y="882982"/>
                      <a:pt x="1073997" y="883875"/>
                      <a:pt x="1080222" y="884797"/>
                    </a:cubicBezTo>
                    <a:cubicBezTo>
                      <a:pt x="1081749" y="885028"/>
                      <a:pt x="1083247" y="885258"/>
                      <a:pt x="1084832" y="885460"/>
                    </a:cubicBezTo>
                    <a:cubicBezTo>
                      <a:pt x="1092122" y="886526"/>
                      <a:pt x="1099643" y="887621"/>
                      <a:pt x="1107769" y="888774"/>
                    </a:cubicBezTo>
                    <a:lnTo>
                      <a:pt x="1107769" y="888774"/>
                    </a:lnTo>
                    <a:cubicBezTo>
                      <a:pt x="1108143" y="889004"/>
                      <a:pt x="1109498" y="889782"/>
                      <a:pt x="1111486" y="890906"/>
                    </a:cubicBezTo>
                    <a:cubicBezTo>
                      <a:pt x="1113100" y="891828"/>
                      <a:pt x="1115117" y="892981"/>
                      <a:pt x="1117537" y="894364"/>
                    </a:cubicBezTo>
                    <a:cubicBezTo>
                      <a:pt x="1118863" y="895113"/>
                      <a:pt x="1120275" y="895920"/>
                      <a:pt x="1121773" y="896756"/>
                    </a:cubicBezTo>
                    <a:cubicBezTo>
                      <a:pt x="1121802" y="896756"/>
                      <a:pt x="1121802" y="896784"/>
                      <a:pt x="1121831" y="896784"/>
                    </a:cubicBezTo>
                    <a:cubicBezTo>
                      <a:pt x="1122868" y="897361"/>
                      <a:pt x="1123963" y="897995"/>
                      <a:pt x="1125087" y="898629"/>
                    </a:cubicBezTo>
                    <a:cubicBezTo>
                      <a:pt x="1125692" y="898974"/>
                      <a:pt x="1126239" y="899291"/>
                      <a:pt x="1126844" y="899637"/>
                    </a:cubicBezTo>
                    <a:cubicBezTo>
                      <a:pt x="1127622" y="900069"/>
                      <a:pt x="1128458" y="900559"/>
                      <a:pt x="1129265" y="901020"/>
                    </a:cubicBezTo>
                    <a:cubicBezTo>
                      <a:pt x="1130245" y="901568"/>
                      <a:pt x="1131195" y="902115"/>
                      <a:pt x="1132204" y="902692"/>
                    </a:cubicBezTo>
                    <a:cubicBezTo>
                      <a:pt x="1132953" y="903095"/>
                      <a:pt x="1133702" y="903527"/>
                      <a:pt x="1134452" y="903959"/>
                    </a:cubicBezTo>
                    <a:cubicBezTo>
                      <a:pt x="1135546" y="904565"/>
                      <a:pt x="1136613" y="905170"/>
                      <a:pt x="1137708" y="905775"/>
                    </a:cubicBezTo>
                    <a:cubicBezTo>
                      <a:pt x="1138457" y="906207"/>
                      <a:pt x="1139235" y="906639"/>
                      <a:pt x="1140013" y="907043"/>
                    </a:cubicBezTo>
                    <a:cubicBezTo>
                      <a:pt x="1141137" y="907677"/>
                      <a:pt x="1142260" y="908282"/>
                      <a:pt x="1143384" y="908916"/>
                    </a:cubicBezTo>
                    <a:cubicBezTo>
                      <a:pt x="1144220" y="909377"/>
                      <a:pt x="1145056" y="909838"/>
                      <a:pt x="1145891" y="910299"/>
                    </a:cubicBezTo>
                    <a:cubicBezTo>
                      <a:pt x="1146929" y="910875"/>
                      <a:pt x="1147995" y="911451"/>
                      <a:pt x="1149032" y="912028"/>
                    </a:cubicBezTo>
                    <a:cubicBezTo>
                      <a:pt x="1149868" y="912489"/>
                      <a:pt x="1150646" y="912892"/>
                      <a:pt x="1151452" y="913353"/>
                    </a:cubicBezTo>
                    <a:cubicBezTo>
                      <a:pt x="1152490" y="913930"/>
                      <a:pt x="1153556" y="914506"/>
                      <a:pt x="1154593" y="915053"/>
                    </a:cubicBezTo>
                    <a:cubicBezTo>
                      <a:pt x="1155400" y="915485"/>
                      <a:pt x="1156178" y="915889"/>
                      <a:pt x="1156985" y="916321"/>
                    </a:cubicBezTo>
                    <a:cubicBezTo>
                      <a:pt x="1157936" y="916840"/>
                      <a:pt x="1158916" y="917359"/>
                      <a:pt x="1159838" y="917819"/>
                    </a:cubicBezTo>
                    <a:cubicBezTo>
                      <a:pt x="1160645" y="918252"/>
                      <a:pt x="1161423" y="918655"/>
                      <a:pt x="1162200" y="919059"/>
                    </a:cubicBezTo>
                    <a:cubicBezTo>
                      <a:pt x="1163036" y="919491"/>
                      <a:pt x="1163872" y="919923"/>
                      <a:pt x="1164679" y="920326"/>
                    </a:cubicBezTo>
                    <a:cubicBezTo>
                      <a:pt x="1165428" y="920730"/>
                      <a:pt x="1166148" y="921047"/>
                      <a:pt x="1166840" y="921421"/>
                    </a:cubicBezTo>
                    <a:cubicBezTo>
                      <a:pt x="1167618" y="921796"/>
                      <a:pt x="1168396" y="922199"/>
                      <a:pt x="1169116" y="922545"/>
                    </a:cubicBezTo>
                    <a:cubicBezTo>
                      <a:pt x="1169750" y="922862"/>
                      <a:pt x="1170298" y="923122"/>
                      <a:pt x="1170874" y="923381"/>
                    </a:cubicBezTo>
                    <a:cubicBezTo>
                      <a:pt x="1171537" y="923698"/>
                      <a:pt x="1172228" y="924015"/>
                      <a:pt x="1172833" y="924303"/>
                    </a:cubicBezTo>
                    <a:cubicBezTo>
                      <a:pt x="1173381" y="924562"/>
                      <a:pt x="1173842" y="924735"/>
                      <a:pt x="1174303" y="924937"/>
                    </a:cubicBezTo>
                    <a:cubicBezTo>
                      <a:pt x="1174706" y="925110"/>
                      <a:pt x="1175167" y="925311"/>
                      <a:pt x="1175513" y="925456"/>
                    </a:cubicBezTo>
                    <a:cubicBezTo>
                      <a:pt x="1175772" y="925542"/>
                      <a:pt x="1176003" y="925657"/>
                      <a:pt x="1176234" y="925744"/>
                    </a:cubicBezTo>
                    <a:cubicBezTo>
                      <a:pt x="1178049" y="926435"/>
                      <a:pt x="1180181" y="927156"/>
                      <a:pt x="1182429" y="927934"/>
                    </a:cubicBezTo>
                    <a:cubicBezTo>
                      <a:pt x="1183178" y="928193"/>
                      <a:pt x="1184014" y="928452"/>
                      <a:pt x="1184820" y="928712"/>
                    </a:cubicBezTo>
                    <a:cubicBezTo>
                      <a:pt x="1186376" y="929230"/>
                      <a:pt x="1187961" y="929749"/>
                      <a:pt x="1189633" y="930268"/>
                    </a:cubicBezTo>
                    <a:cubicBezTo>
                      <a:pt x="1190612" y="930585"/>
                      <a:pt x="1191563" y="930873"/>
                      <a:pt x="1192543" y="931190"/>
                    </a:cubicBezTo>
                    <a:cubicBezTo>
                      <a:pt x="1194128" y="931680"/>
                      <a:pt x="1195712" y="932169"/>
                      <a:pt x="1197326" y="932659"/>
                    </a:cubicBezTo>
                    <a:cubicBezTo>
                      <a:pt x="1198364" y="932976"/>
                      <a:pt x="1199343" y="933264"/>
                      <a:pt x="1200352" y="933553"/>
                    </a:cubicBezTo>
                    <a:cubicBezTo>
                      <a:pt x="1201965" y="934042"/>
                      <a:pt x="1203521" y="934475"/>
                      <a:pt x="1205077" y="934936"/>
                    </a:cubicBezTo>
                    <a:cubicBezTo>
                      <a:pt x="1205711" y="935109"/>
                      <a:pt x="1206374" y="935310"/>
                      <a:pt x="1207008" y="935483"/>
                    </a:cubicBezTo>
                    <a:cubicBezTo>
                      <a:pt x="1207383" y="935598"/>
                      <a:pt x="1207728" y="935685"/>
                      <a:pt x="1208103" y="935800"/>
                    </a:cubicBezTo>
                    <a:cubicBezTo>
                      <a:pt x="1208679" y="935973"/>
                      <a:pt x="1209227" y="936117"/>
                      <a:pt x="1209803" y="936261"/>
                    </a:cubicBezTo>
                    <a:cubicBezTo>
                      <a:pt x="1211186" y="936636"/>
                      <a:pt x="1212512" y="937010"/>
                      <a:pt x="1213780" y="937356"/>
                    </a:cubicBezTo>
                    <a:cubicBezTo>
                      <a:pt x="1214298" y="937500"/>
                      <a:pt x="1214817" y="937644"/>
                      <a:pt x="1215336" y="937788"/>
                    </a:cubicBezTo>
                    <a:cubicBezTo>
                      <a:pt x="1216834" y="938192"/>
                      <a:pt x="1218217" y="938538"/>
                      <a:pt x="1219456" y="938854"/>
                    </a:cubicBezTo>
                    <a:cubicBezTo>
                      <a:pt x="1219571" y="938883"/>
                      <a:pt x="1219716" y="938912"/>
                      <a:pt x="1219831" y="938941"/>
                    </a:cubicBezTo>
                    <a:cubicBezTo>
                      <a:pt x="1220955" y="939200"/>
                      <a:pt x="1221905" y="939431"/>
                      <a:pt x="1222712" y="939604"/>
                    </a:cubicBezTo>
                    <a:cubicBezTo>
                      <a:pt x="1222914" y="939633"/>
                      <a:pt x="1223116" y="939690"/>
                      <a:pt x="1223289" y="939719"/>
                    </a:cubicBezTo>
                    <a:cubicBezTo>
                      <a:pt x="1223865" y="939834"/>
                      <a:pt x="1224873" y="940180"/>
                      <a:pt x="1225795" y="940497"/>
                    </a:cubicBezTo>
                    <a:cubicBezTo>
                      <a:pt x="1226545" y="940756"/>
                      <a:pt x="1227323" y="941016"/>
                      <a:pt x="1228245" y="941361"/>
                    </a:cubicBezTo>
                    <a:cubicBezTo>
                      <a:pt x="1229224" y="941736"/>
                      <a:pt x="1230291" y="942168"/>
                      <a:pt x="1231414" y="942629"/>
                    </a:cubicBezTo>
                    <a:cubicBezTo>
                      <a:pt x="1232020" y="942889"/>
                      <a:pt x="1232567" y="943090"/>
                      <a:pt x="1233201" y="943378"/>
                    </a:cubicBezTo>
                    <a:cubicBezTo>
                      <a:pt x="1234815" y="944070"/>
                      <a:pt x="1236544" y="944819"/>
                      <a:pt x="1238330" y="945626"/>
                    </a:cubicBezTo>
                    <a:cubicBezTo>
                      <a:pt x="1238676" y="945770"/>
                      <a:pt x="1238993" y="945914"/>
                      <a:pt x="1239367" y="946087"/>
                    </a:cubicBezTo>
                    <a:cubicBezTo>
                      <a:pt x="1241586" y="947067"/>
                      <a:pt x="1243891" y="948133"/>
                      <a:pt x="1246197" y="949199"/>
                    </a:cubicBezTo>
                    <a:cubicBezTo>
                      <a:pt x="1246773" y="949458"/>
                      <a:pt x="1247378" y="949747"/>
                      <a:pt x="1247954" y="950006"/>
                    </a:cubicBezTo>
                    <a:cubicBezTo>
                      <a:pt x="1249654" y="950784"/>
                      <a:pt x="1251354" y="951591"/>
                      <a:pt x="1253026" y="952369"/>
                    </a:cubicBezTo>
                    <a:cubicBezTo>
                      <a:pt x="1253861" y="952743"/>
                      <a:pt x="1254639" y="953147"/>
                      <a:pt x="1255446" y="953521"/>
                    </a:cubicBezTo>
                    <a:cubicBezTo>
                      <a:pt x="1256829" y="954184"/>
                      <a:pt x="1258213" y="954818"/>
                      <a:pt x="1259509" y="955452"/>
                    </a:cubicBezTo>
                    <a:cubicBezTo>
                      <a:pt x="1260316" y="955827"/>
                      <a:pt x="1261123" y="956230"/>
                      <a:pt x="1261872" y="956576"/>
                    </a:cubicBezTo>
                    <a:cubicBezTo>
                      <a:pt x="1263428" y="957325"/>
                      <a:pt x="1264926" y="958045"/>
                      <a:pt x="1266166" y="958622"/>
                    </a:cubicBezTo>
                    <a:cubicBezTo>
                      <a:pt x="1267635" y="959313"/>
                      <a:pt x="1268932" y="959947"/>
                      <a:pt x="1269767" y="960322"/>
                    </a:cubicBezTo>
                    <a:cubicBezTo>
                      <a:pt x="1270488" y="960668"/>
                      <a:pt x="1271756" y="961302"/>
                      <a:pt x="1273340" y="962051"/>
                    </a:cubicBezTo>
                    <a:cubicBezTo>
                      <a:pt x="1273542" y="962137"/>
                      <a:pt x="1273657" y="962195"/>
                      <a:pt x="1273888" y="962310"/>
                    </a:cubicBezTo>
                    <a:cubicBezTo>
                      <a:pt x="1275530" y="963088"/>
                      <a:pt x="1277576" y="964068"/>
                      <a:pt x="1279968" y="965192"/>
                    </a:cubicBezTo>
                    <a:cubicBezTo>
                      <a:pt x="1280371" y="965393"/>
                      <a:pt x="1280717" y="965537"/>
                      <a:pt x="1281121" y="965739"/>
                    </a:cubicBezTo>
                    <a:cubicBezTo>
                      <a:pt x="1283599" y="966920"/>
                      <a:pt x="1286451" y="968246"/>
                      <a:pt x="1289592" y="969687"/>
                    </a:cubicBezTo>
                    <a:cubicBezTo>
                      <a:pt x="1290053" y="969917"/>
                      <a:pt x="1290485" y="970119"/>
                      <a:pt x="1290975" y="970321"/>
                    </a:cubicBezTo>
                    <a:cubicBezTo>
                      <a:pt x="1294203" y="971819"/>
                      <a:pt x="1297747" y="973433"/>
                      <a:pt x="1301579" y="975162"/>
                    </a:cubicBezTo>
                    <a:cubicBezTo>
                      <a:pt x="1302184" y="975421"/>
                      <a:pt x="1302761" y="975709"/>
                      <a:pt x="1303395" y="975968"/>
                    </a:cubicBezTo>
                    <a:cubicBezTo>
                      <a:pt x="1307371" y="977755"/>
                      <a:pt x="1311578" y="979628"/>
                      <a:pt x="1316102" y="981616"/>
                    </a:cubicBezTo>
                    <a:cubicBezTo>
                      <a:pt x="1316650" y="981847"/>
                      <a:pt x="1317197" y="982077"/>
                      <a:pt x="1317745" y="982337"/>
                    </a:cubicBezTo>
                    <a:cubicBezTo>
                      <a:pt x="1322441" y="984382"/>
                      <a:pt x="1327340" y="986515"/>
                      <a:pt x="1332498" y="988705"/>
                    </a:cubicBezTo>
                    <a:cubicBezTo>
                      <a:pt x="1332930" y="988878"/>
                      <a:pt x="1333362" y="989079"/>
                      <a:pt x="1333795" y="989252"/>
                    </a:cubicBezTo>
                    <a:cubicBezTo>
                      <a:pt x="1339212" y="991557"/>
                      <a:pt x="1344802" y="993891"/>
                      <a:pt x="1350651" y="996283"/>
                    </a:cubicBezTo>
                    <a:cubicBezTo>
                      <a:pt x="1350680" y="996312"/>
                      <a:pt x="1350738" y="996312"/>
                      <a:pt x="1350767" y="996341"/>
                    </a:cubicBezTo>
                    <a:cubicBezTo>
                      <a:pt x="1356559" y="998704"/>
                      <a:pt x="1362552" y="1001124"/>
                      <a:pt x="1368719" y="1003544"/>
                    </a:cubicBezTo>
                    <a:cubicBezTo>
                      <a:pt x="1369122" y="1003689"/>
                      <a:pt x="1369497" y="1003861"/>
                      <a:pt x="1369900" y="1004005"/>
                    </a:cubicBezTo>
                    <a:cubicBezTo>
                      <a:pt x="1370130" y="1004092"/>
                      <a:pt x="1370332" y="1004178"/>
                      <a:pt x="1370563" y="1004265"/>
                    </a:cubicBezTo>
                    <a:cubicBezTo>
                      <a:pt x="1374395" y="1005763"/>
                      <a:pt x="1378285" y="1007290"/>
                      <a:pt x="1382262" y="1008789"/>
                    </a:cubicBezTo>
                    <a:cubicBezTo>
                      <a:pt x="1384365" y="1009567"/>
                      <a:pt x="1386728" y="1010287"/>
                      <a:pt x="1389206" y="1011008"/>
                    </a:cubicBezTo>
                    <a:cubicBezTo>
                      <a:pt x="1389293" y="1011036"/>
                      <a:pt x="1389379" y="1011065"/>
                      <a:pt x="1389465" y="1011094"/>
                    </a:cubicBezTo>
                    <a:cubicBezTo>
                      <a:pt x="1389696" y="1011152"/>
                      <a:pt x="1390013" y="1011209"/>
                      <a:pt x="1390243" y="1011296"/>
                    </a:cubicBezTo>
                    <a:cubicBezTo>
                      <a:pt x="1393586" y="1012218"/>
                      <a:pt x="1397245" y="1013111"/>
                      <a:pt x="1401107" y="1013918"/>
                    </a:cubicBezTo>
                    <a:cubicBezTo>
                      <a:pt x="1401568" y="1014004"/>
                      <a:pt x="1401914" y="1014120"/>
                      <a:pt x="1402375" y="1014235"/>
                    </a:cubicBezTo>
                    <a:cubicBezTo>
                      <a:pt x="1402605" y="1014292"/>
                      <a:pt x="1402893" y="1014321"/>
                      <a:pt x="1403124" y="1014350"/>
                    </a:cubicBezTo>
                    <a:cubicBezTo>
                      <a:pt x="1408310" y="1015416"/>
                      <a:pt x="1413843" y="1016338"/>
                      <a:pt x="1419577" y="1017174"/>
                    </a:cubicBezTo>
                    <a:cubicBezTo>
                      <a:pt x="1419952" y="1017232"/>
                      <a:pt x="1420269" y="1017318"/>
                      <a:pt x="1420643" y="1017347"/>
                    </a:cubicBezTo>
                    <a:cubicBezTo>
                      <a:pt x="1420845" y="1017376"/>
                      <a:pt x="1421104" y="1017405"/>
                      <a:pt x="1421306" y="1017433"/>
                    </a:cubicBezTo>
                    <a:cubicBezTo>
                      <a:pt x="1428251" y="1018413"/>
                      <a:pt x="1435397" y="1019220"/>
                      <a:pt x="1442543" y="1019796"/>
                    </a:cubicBezTo>
                    <a:cubicBezTo>
                      <a:pt x="1442572" y="1019796"/>
                      <a:pt x="1442572" y="1019796"/>
                      <a:pt x="1442601" y="1019796"/>
                    </a:cubicBezTo>
                    <a:cubicBezTo>
                      <a:pt x="1445799" y="1020055"/>
                      <a:pt x="1449026" y="1020286"/>
                      <a:pt x="1452196" y="1020459"/>
                    </a:cubicBezTo>
                    <a:cubicBezTo>
                      <a:pt x="1452801" y="1020459"/>
                      <a:pt x="1453666" y="1020517"/>
                      <a:pt x="1454588" y="1020632"/>
                    </a:cubicBezTo>
                    <a:cubicBezTo>
                      <a:pt x="1455135" y="1020690"/>
                      <a:pt x="1455740" y="1020776"/>
                      <a:pt x="1456374" y="1020834"/>
                    </a:cubicBezTo>
                    <a:cubicBezTo>
                      <a:pt x="1456950" y="1020920"/>
                      <a:pt x="1457527" y="1020978"/>
                      <a:pt x="1458189" y="1021064"/>
                    </a:cubicBezTo>
                    <a:cubicBezTo>
                      <a:pt x="1459717" y="1021295"/>
                      <a:pt x="1461388" y="1021554"/>
                      <a:pt x="1463146" y="1021871"/>
                    </a:cubicBezTo>
                    <a:cubicBezTo>
                      <a:pt x="1463290" y="1021900"/>
                      <a:pt x="1463405" y="1021900"/>
                      <a:pt x="1463520" y="1021929"/>
                    </a:cubicBezTo>
                    <a:cubicBezTo>
                      <a:pt x="1465422" y="1022274"/>
                      <a:pt x="1467439" y="1022678"/>
                      <a:pt x="1469456" y="1023081"/>
                    </a:cubicBezTo>
                    <a:cubicBezTo>
                      <a:pt x="1469975" y="1023196"/>
                      <a:pt x="1470522" y="1023312"/>
                      <a:pt x="1471041" y="1023427"/>
                    </a:cubicBezTo>
                    <a:cubicBezTo>
                      <a:pt x="1473116" y="1023859"/>
                      <a:pt x="1475190" y="1024320"/>
                      <a:pt x="1477121" y="1024781"/>
                    </a:cubicBezTo>
                    <a:cubicBezTo>
                      <a:pt x="1477467" y="1024868"/>
                      <a:pt x="1477813" y="1024925"/>
                      <a:pt x="1478158" y="1025012"/>
                    </a:cubicBezTo>
                    <a:cubicBezTo>
                      <a:pt x="1480262" y="1025502"/>
                      <a:pt x="1482164" y="1025991"/>
                      <a:pt x="1483806" y="1026453"/>
                    </a:cubicBezTo>
                    <a:cubicBezTo>
                      <a:pt x="1484671" y="1026683"/>
                      <a:pt x="1485564" y="1026942"/>
                      <a:pt x="1486255" y="1027144"/>
                    </a:cubicBezTo>
                    <a:cubicBezTo>
                      <a:pt x="1486745" y="1027288"/>
                      <a:pt x="1487350" y="1027490"/>
                      <a:pt x="1488042" y="1027663"/>
                    </a:cubicBezTo>
                    <a:cubicBezTo>
                      <a:pt x="1488301" y="1027749"/>
                      <a:pt x="1488762" y="1027836"/>
                      <a:pt x="1489051" y="1027922"/>
                    </a:cubicBezTo>
                    <a:cubicBezTo>
                      <a:pt x="1490001" y="1028181"/>
                      <a:pt x="1491096" y="1028470"/>
                      <a:pt x="1492335" y="1028787"/>
                    </a:cubicBezTo>
                    <a:cubicBezTo>
                      <a:pt x="1493085" y="1028988"/>
                      <a:pt x="1493747" y="1029161"/>
                      <a:pt x="1494583" y="1029363"/>
                    </a:cubicBezTo>
                    <a:cubicBezTo>
                      <a:pt x="1495995" y="1029709"/>
                      <a:pt x="1497522" y="1030083"/>
                      <a:pt x="1499107" y="1030487"/>
                    </a:cubicBezTo>
                    <a:cubicBezTo>
                      <a:pt x="1500000" y="1030688"/>
                      <a:pt x="1500807" y="1030890"/>
                      <a:pt x="1501729" y="1031121"/>
                    </a:cubicBezTo>
                    <a:cubicBezTo>
                      <a:pt x="1503804" y="1031610"/>
                      <a:pt x="1506023" y="1032129"/>
                      <a:pt x="1508270" y="1032619"/>
                    </a:cubicBezTo>
                    <a:cubicBezTo>
                      <a:pt x="1508818" y="1032734"/>
                      <a:pt x="1509307" y="1032849"/>
                      <a:pt x="1509855" y="1032993"/>
                    </a:cubicBezTo>
                    <a:cubicBezTo>
                      <a:pt x="1512679" y="1033627"/>
                      <a:pt x="1515560" y="1034233"/>
                      <a:pt x="1518413" y="1034838"/>
                    </a:cubicBezTo>
                    <a:cubicBezTo>
                      <a:pt x="1518528" y="1034867"/>
                      <a:pt x="1518672" y="1034895"/>
                      <a:pt x="1518788" y="1034924"/>
                    </a:cubicBezTo>
                    <a:cubicBezTo>
                      <a:pt x="1519249" y="1035011"/>
                      <a:pt x="1519681" y="1035097"/>
                      <a:pt x="1520142" y="1035183"/>
                    </a:cubicBezTo>
                    <a:cubicBezTo>
                      <a:pt x="1522563" y="1035673"/>
                      <a:pt x="1524925" y="1036134"/>
                      <a:pt x="1527202" y="1036567"/>
                    </a:cubicBezTo>
                    <a:cubicBezTo>
                      <a:pt x="1528124" y="1036740"/>
                      <a:pt x="1528959" y="1036884"/>
                      <a:pt x="1529853" y="1037028"/>
                    </a:cubicBezTo>
                    <a:cubicBezTo>
                      <a:pt x="1531726" y="1037373"/>
                      <a:pt x="1533483" y="1037662"/>
                      <a:pt x="1535155" y="1037892"/>
                    </a:cubicBezTo>
                    <a:cubicBezTo>
                      <a:pt x="1535645" y="1037979"/>
                      <a:pt x="1536279" y="1038094"/>
                      <a:pt x="1536740" y="1038151"/>
                    </a:cubicBezTo>
                    <a:cubicBezTo>
                      <a:pt x="1537575" y="1038267"/>
                      <a:pt x="1538411" y="1038382"/>
                      <a:pt x="1539160" y="1038468"/>
                    </a:cubicBezTo>
                    <a:cubicBezTo>
                      <a:pt x="1539189" y="1038468"/>
                      <a:pt x="1539218" y="1038468"/>
                      <a:pt x="1539218" y="1038468"/>
                    </a:cubicBezTo>
                    <a:lnTo>
                      <a:pt x="1539218" y="1038468"/>
                    </a:lnTo>
                    <a:cubicBezTo>
                      <a:pt x="1539275" y="1038440"/>
                      <a:pt x="1539362" y="1038411"/>
                      <a:pt x="1539448" y="1038411"/>
                    </a:cubicBezTo>
                    <a:cubicBezTo>
                      <a:pt x="1539794" y="1038296"/>
                      <a:pt x="1540370" y="1038065"/>
                      <a:pt x="1540860" y="1037863"/>
                    </a:cubicBezTo>
                    <a:cubicBezTo>
                      <a:pt x="1541379" y="1037662"/>
                      <a:pt x="1541984" y="1037460"/>
                      <a:pt x="1542618" y="1037201"/>
                    </a:cubicBezTo>
                    <a:cubicBezTo>
                      <a:pt x="1543309" y="1036941"/>
                      <a:pt x="1544058" y="1036653"/>
                      <a:pt x="1544865" y="1036365"/>
                    </a:cubicBezTo>
                    <a:cubicBezTo>
                      <a:pt x="1545384" y="1036192"/>
                      <a:pt x="1545960" y="1036048"/>
                      <a:pt x="1546537" y="1035875"/>
                    </a:cubicBezTo>
                    <a:cubicBezTo>
                      <a:pt x="1547315" y="1035645"/>
                      <a:pt x="1548122" y="1035414"/>
                      <a:pt x="1548986" y="1035241"/>
                    </a:cubicBezTo>
                    <a:cubicBezTo>
                      <a:pt x="1550225" y="1034982"/>
                      <a:pt x="1551464" y="1034780"/>
                      <a:pt x="1552790" y="1034722"/>
                    </a:cubicBezTo>
                    <a:cubicBezTo>
                      <a:pt x="1552818" y="1034722"/>
                      <a:pt x="1552847" y="1034722"/>
                      <a:pt x="1552876" y="1034722"/>
                    </a:cubicBezTo>
                    <a:cubicBezTo>
                      <a:pt x="1554346" y="1034665"/>
                      <a:pt x="1555844" y="1034751"/>
                      <a:pt x="1557342" y="1035097"/>
                    </a:cubicBezTo>
                    <a:cubicBezTo>
                      <a:pt x="1557371" y="1035097"/>
                      <a:pt x="1557400" y="1035097"/>
                      <a:pt x="1557429" y="1035126"/>
                    </a:cubicBezTo>
                    <a:cubicBezTo>
                      <a:pt x="1558754" y="1035414"/>
                      <a:pt x="1560080" y="1035990"/>
                      <a:pt x="1561348" y="1036711"/>
                    </a:cubicBezTo>
                    <a:cubicBezTo>
                      <a:pt x="1561578" y="1036826"/>
                      <a:pt x="1561809" y="1036941"/>
                      <a:pt x="1562010" y="1037085"/>
                    </a:cubicBezTo>
                    <a:cubicBezTo>
                      <a:pt x="1563249" y="1037863"/>
                      <a:pt x="1564460" y="1038958"/>
                      <a:pt x="1565583" y="1040255"/>
                    </a:cubicBezTo>
                    <a:cubicBezTo>
                      <a:pt x="1565814" y="1040543"/>
                      <a:pt x="1566044" y="1040860"/>
                      <a:pt x="1566275" y="1041177"/>
                    </a:cubicBezTo>
                    <a:cubicBezTo>
                      <a:pt x="1567399" y="1042675"/>
                      <a:pt x="1568494" y="1044375"/>
                      <a:pt x="1569416" y="1046565"/>
                    </a:cubicBezTo>
                    <a:cubicBezTo>
                      <a:pt x="1570021" y="1046825"/>
                      <a:pt x="1570655" y="1047113"/>
                      <a:pt x="1571318" y="1047401"/>
                    </a:cubicBezTo>
                    <a:cubicBezTo>
                      <a:pt x="1571606" y="1047545"/>
                      <a:pt x="1571923" y="1047689"/>
                      <a:pt x="1572240" y="1047804"/>
                    </a:cubicBezTo>
                    <a:cubicBezTo>
                      <a:pt x="1572816" y="1048064"/>
                      <a:pt x="1573392" y="1048323"/>
                      <a:pt x="1574026" y="1048611"/>
                    </a:cubicBezTo>
                    <a:cubicBezTo>
                      <a:pt x="1574286" y="1048727"/>
                      <a:pt x="1574574" y="1048842"/>
                      <a:pt x="1574833" y="1048986"/>
                    </a:cubicBezTo>
                    <a:cubicBezTo>
                      <a:pt x="1576735" y="1049822"/>
                      <a:pt x="1578982" y="1050773"/>
                      <a:pt x="1581778" y="1051954"/>
                    </a:cubicBezTo>
                    <a:cubicBezTo>
                      <a:pt x="1582123" y="1052098"/>
                      <a:pt x="1582498" y="1052242"/>
                      <a:pt x="1582844" y="1052415"/>
                    </a:cubicBezTo>
                    <a:cubicBezTo>
                      <a:pt x="1584025" y="1052905"/>
                      <a:pt x="1585322" y="1053452"/>
                      <a:pt x="1586705" y="1054029"/>
                    </a:cubicBezTo>
                    <a:cubicBezTo>
                      <a:pt x="1587080" y="1054173"/>
                      <a:pt x="1587454" y="1054346"/>
                      <a:pt x="1587829" y="1054490"/>
                    </a:cubicBezTo>
                    <a:cubicBezTo>
                      <a:pt x="1589500" y="1055181"/>
                      <a:pt x="1591315" y="1055902"/>
                      <a:pt x="1593304" y="1056708"/>
                    </a:cubicBezTo>
                    <a:cubicBezTo>
                      <a:pt x="1593505" y="1056795"/>
                      <a:pt x="1593678" y="1056852"/>
                      <a:pt x="1593909" y="1056939"/>
                    </a:cubicBezTo>
                    <a:cubicBezTo>
                      <a:pt x="1596127" y="1057832"/>
                      <a:pt x="1598577" y="1058812"/>
                      <a:pt x="1601257" y="1059878"/>
                    </a:cubicBezTo>
                    <a:cubicBezTo>
                      <a:pt x="1601775" y="1060080"/>
                      <a:pt x="1602352" y="1060310"/>
                      <a:pt x="1602870" y="1060512"/>
                    </a:cubicBezTo>
                    <a:cubicBezTo>
                      <a:pt x="1605060" y="1061376"/>
                      <a:pt x="1607423" y="1062327"/>
                      <a:pt x="1609959" y="1063307"/>
                    </a:cubicBezTo>
                    <a:cubicBezTo>
                      <a:pt x="1610391" y="1063480"/>
                      <a:pt x="1610737" y="1063624"/>
                      <a:pt x="1611169" y="1063797"/>
                    </a:cubicBezTo>
                    <a:cubicBezTo>
                      <a:pt x="1611572" y="1063941"/>
                      <a:pt x="1612062" y="1064143"/>
                      <a:pt x="1612494" y="1064316"/>
                    </a:cubicBezTo>
                    <a:cubicBezTo>
                      <a:pt x="1615549" y="1065497"/>
                      <a:pt x="1618805" y="1066794"/>
                      <a:pt x="1622320" y="1068148"/>
                    </a:cubicBezTo>
                    <a:cubicBezTo>
                      <a:pt x="1622753" y="1068321"/>
                      <a:pt x="1623099" y="1068465"/>
                      <a:pt x="1623531" y="1068609"/>
                    </a:cubicBezTo>
                    <a:cubicBezTo>
                      <a:pt x="1627565" y="1070194"/>
                      <a:pt x="1631973" y="1071894"/>
                      <a:pt x="1636699" y="1073709"/>
                    </a:cubicBezTo>
                    <a:cubicBezTo>
                      <a:pt x="1637650" y="1074084"/>
                      <a:pt x="1638687" y="1074458"/>
                      <a:pt x="1639638" y="1074833"/>
                    </a:cubicBezTo>
                    <a:cubicBezTo>
                      <a:pt x="1643672" y="1076389"/>
                      <a:pt x="1647966" y="1078032"/>
                      <a:pt x="1652519" y="1079789"/>
                    </a:cubicBezTo>
                    <a:cubicBezTo>
                      <a:pt x="1653700" y="1080250"/>
                      <a:pt x="1654882" y="1080683"/>
                      <a:pt x="1656121" y="1081172"/>
                    </a:cubicBezTo>
                    <a:cubicBezTo>
                      <a:pt x="1661797" y="1083334"/>
                      <a:pt x="1667762" y="1085610"/>
                      <a:pt x="1674274" y="1088088"/>
                    </a:cubicBezTo>
                    <a:cubicBezTo>
                      <a:pt x="1674850" y="1088434"/>
                      <a:pt x="1685714" y="1095292"/>
                      <a:pt x="1698969" y="1102928"/>
                    </a:cubicBezTo>
                    <a:cubicBezTo>
                      <a:pt x="1701966" y="1104657"/>
                      <a:pt x="1705020" y="1106386"/>
                      <a:pt x="1708074" y="1108086"/>
                    </a:cubicBezTo>
                    <a:cubicBezTo>
                      <a:pt x="1709025" y="1108633"/>
                      <a:pt x="1709947" y="1109094"/>
                      <a:pt x="1710898" y="1109613"/>
                    </a:cubicBezTo>
                    <a:cubicBezTo>
                      <a:pt x="1713030" y="1110766"/>
                      <a:pt x="1715076" y="1111889"/>
                      <a:pt x="1717122" y="1112927"/>
                    </a:cubicBezTo>
                    <a:cubicBezTo>
                      <a:pt x="1718217" y="1113503"/>
                      <a:pt x="1719226" y="1113993"/>
                      <a:pt x="1720263" y="1114512"/>
                    </a:cubicBezTo>
                    <a:cubicBezTo>
                      <a:pt x="1722078" y="1115405"/>
                      <a:pt x="1723778" y="1116240"/>
                      <a:pt x="1725421" y="1116990"/>
                    </a:cubicBezTo>
                    <a:cubicBezTo>
                      <a:pt x="1726401" y="1117451"/>
                      <a:pt x="1727352" y="1117854"/>
                      <a:pt x="1728245" y="1118229"/>
                    </a:cubicBezTo>
                    <a:cubicBezTo>
                      <a:pt x="1728850" y="1118488"/>
                      <a:pt x="1729599" y="1118863"/>
                      <a:pt x="1730175" y="1119093"/>
                    </a:cubicBezTo>
                    <a:cubicBezTo>
                      <a:pt x="1731530" y="1119641"/>
                      <a:pt x="1732769" y="1120073"/>
                      <a:pt x="1733864" y="1120361"/>
                    </a:cubicBezTo>
                    <a:cubicBezTo>
                      <a:pt x="1733893" y="1120361"/>
                      <a:pt x="1733921" y="1120390"/>
                      <a:pt x="1733950" y="1120390"/>
                    </a:cubicBezTo>
                    <a:cubicBezTo>
                      <a:pt x="1734555" y="1120563"/>
                      <a:pt x="1735189" y="1120764"/>
                      <a:pt x="1735823" y="1120937"/>
                    </a:cubicBezTo>
                    <a:cubicBezTo>
                      <a:pt x="1737696" y="1121485"/>
                      <a:pt x="1739598" y="1122032"/>
                      <a:pt x="1741557" y="1122609"/>
                    </a:cubicBezTo>
                    <a:cubicBezTo>
                      <a:pt x="1742220" y="1122810"/>
                      <a:pt x="1742912" y="1123012"/>
                      <a:pt x="1743575" y="1123214"/>
                    </a:cubicBezTo>
                    <a:cubicBezTo>
                      <a:pt x="1745880" y="1123905"/>
                      <a:pt x="1748156" y="1124568"/>
                      <a:pt x="1750432" y="1125260"/>
                    </a:cubicBezTo>
                    <a:cubicBezTo>
                      <a:pt x="1752017" y="1125721"/>
                      <a:pt x="1753544" y="1126182"/>
                      <a:pt x="1755072" y="1126643"/>
                    </a:cubicBezTo>
                    <a:cubicBezTo>
                      <a:pt x="1755792" y="1126873"/>
                      <a:pt x="1756570" y="1127075"/>
                      <a:pt x="1757290" y="1127306"/>
                    </a:cubicBezTo>
                    <a:cubicBezTo>
                      <a:pt x="1759452" y="1127939"/>
                      <a:pt x="1761497" y="1128545"/>
                      <a:pt x="1763371" y="1129063"/>
                    </a:cubicBezTo>
                    <a:cubicBezTo>
                      <a:pt x="1763486" y="1129092"/>
                      <a:pt x="1763630" y="1129150"/>
                      <a:pt x="1763774" y="1129178"/>
                    </a:cubicBezTo>
                    <a:cubicBezTo>
                      <a:pt x="1764235" y="1129323"/>
                      <a:pt x="1764581" y="1129409"/>
                      <a:pt x="1765042" y="1129524"/>
                    </a:cubicBezTo>
                    <a:cubicBezTo>
                      <a:pt x="1766108" y="1129812"/>
                      <a:pt x="1767145" y="1130100"/>
                      <a:pt x="1768039" y="1130360"/>
                    </a:cubicBezTo>
                    <a:cubicBezTo>
                      <a:pt x="1768586" y="1130504"/>
                      <a:pt x="1769018" y="1130619"/>
                      <a:pt x="1769508" y="1130735"/>
                    </a:cubicBezTo>
                    <a:cubicBezTo>
                      <a:pt x="1770257" y="1130936"/>
                      <a:pt x="1770978" y="1131109"/>
                      <a:pt x="1771554" y="1131224"/>
                    </a:cubicBezTo>
                    <a:cubicBezTo>
                      <a:pt x="1771727" y="1131253"/>
                      <a:pt x="1771986" y="1131340"/>
                      <a:pt x="1772130" y="1131368"/>
                    </a:cubicBezTo>
                    <a:cubicBezTo>
                      <a:pt x="1772505" y="1131455"/>
                      <a:pt x="1772851" y="1131512"/>
                      <a:pt x="1773110" y="1131541"/>
                    </a:cubicBezTo>
                    <a:cubicBezTo>
                      <a:pt x="1773168" y="1131541"/>
                      <a:pt x="1773254" y="1131570"/>
                      <a:pt x="1773312" y="1131570"/>
                    </a:cubicBezTo>
                    <a:cubicBezTo>
                      <a:pt x="1773629" y="1131628"/>
                      <a:pt x="1774378" y="1131858"/>
                      <a:pt x="1775041" y="1132089"/>
                    </a:cubicBezTo>
                    <a:cubicBezTo>
                      <a:pt x="1775646" y="1132290"/>
                      <a:pt x="1776337" y="1132521"/>
                      <a:pt x="1777173" y="1132838"/>
                    </a:cubicBezTo>
                    <a:cubicBezTo>
                      <a:pt x="1777864" y="1133097"/>
                      <a:pt x="1778585" y="1133385"/>
                      <a:pt x="1779392" y="1133702"/>
                    </a:cubicBezTo>
                    <a:cubicBezTo>
                      <a:pt x="1779939" y="1133933"/>
                      <a:pt x="1780487" y="1134135"/>
                      <a:pt x="1781092" y="1134394"/>
                    </a:cubicBezTo>
                    <a:cubicBezTo>
                      <a:pt x="1782244" y="1134884"/>
                      <a:pt x="1783512" y="1135431"/>
                      <a:pt x="1784809" y="1135979"/>
                    </a:cubicBezTo>
                    <a:cubicBezTo>
                      <a:pt x="1785357" y="1136209"/>
                      <a:pt x="1785846" y="1136440"/>
                      <a:pt x="1786423" y="1136670"/>
                    </a:cubicBezTo>
                    <a:cubicBezTo>
                      <a:pt x="1788353" y="1137535"/>
                      <a:pt x="1790399" y="1138428"/>
                      <a:pt x="1792503" y="1139408"/>
                    </a:cubicBezTo>
                    <a:cubicBezTo>
                      <a:pt x="1792877" y="1139581"/>
                      <a:pt x="1793252" y="1139754"/>
                      <a:pt x="1793626" y="1139927"/>
                    </a:cubicBezTo>
                    <a:cubicBezTo>
                      <a:pt x="1795384" y="1140733"/>
                      <a:pt x="1797171" y="1141569"/>
                      <a:pt x="1798957" y="1142405"/>
                    </a:cubicBezTo>
                    <a:cubicBezTo>
                      <a:pt x="1799678" y="1142750"/>
                      <a:pt x="1800369" y="1143067"/>
                      <a:pt x="1801061" y="1143413"/>
                    </a:cubicBezTo>
                    <a:cubicBezTo>
                      <a:pt x="1802530" y="1144133"/>
                      <a:pt x="1803971" y="1144825"/>
                      <a:pt x="1805412" y="1145517"/>
                    </a:cubicBezTo>
                    <a:cubicBezTo>
                      <a:pt x="1806132" y="1145862"/>
                      <a:pt x="1806824" y="1146208"/>
                      <a:pt x="1807515" y="1146554"/>
                    </a:cubicBezTo>
                    <a:cubicBezTo>
                      <a:pt x="1808956" y="1147274"/>
                      <a:pt x="1810310" y="1147966"/>
                      <a:pt x="1811607" y="1148657"/>
                    </a:cubicBezTo>
                    <a:cubicBezTo>
                      <a:pt x="1812183" y="1148946"/>
                      <a:pt x="1812760" y="1149263"/>
                      <a:pt x="1813307" y="1149551"/>
                    </a:cubicBezTo>
                    <a:cubicBezTo>
                      <a:pt x="1815065" y="1150473"/>
                      <a:pt x="1816736" y="1151395"/>
                      <a:pt x="1818090" y="1152173"/>
                    </a:cubicBezTo>
                    <a:cubicBezTo>
                      <a:pt x="1827455" y="1157907"/>
                      <a:pt x="1866385" y="1187068"/>
                      <a:pt x="1889465" y="1205250"/>
                    </a:cubicBezTo>
                    <a:lnTo>
                      <a:pt x="1994871" y="1296738"/>
                    </a:lnTo>
                    <a:lnTo>
                      <a:pt x="2075237" y="1369986"/>
                    </a:lnTo>
                    <a:lnTo>
                      <a:pt x="2179202" y="1472079"/>
                    </a:lnTo>
                    <a:lnTo>
                      <a:pt x="2239454" y="1537172"/>
                    </a:lnTo>
                    <a:cubicBezTo>
                      <a:pt x="2239656" y="1537373"/>
                      <a:pt x="2240174" y="1537892"/>
                      <a:pt x="2240866" y="1538584"/>
                    </a:cubicBezTo>
                    <a:cubicBezTo>
                      <a:pt x="2241125" y="1538843"/>
                      <a:pt x="2241356" y="1539045"/>
                      <a:pt x="2241644" y="1539362"/>
                    </a:cubicBezTo>
                    <a:cubicBezTo>
                      <a:pt x="2242307" y="1539996"/>
                      <a:pt x="2243056" y="1540745"/>
                      <a:pt x="2243978" y="1541609"/>
                    </a:cubicBezTo>
                    <a:cubicBezTo>
                      <a:pt x="2244410" y="1542013"/>
                      <a:pt x="2244785" y="1542359"/>
                      <a:pt x="2245246" y="1542819"/>
                    </a:cubicBezTo>
                    <a:cubicBezTo>
                      <a:pt x="2246427" y="1543943"/>
                      <a:pt x="2247753" y="1545154"/>
                      <a:pt x="2249222" y="1546479"/>
                    </a:cubicBezTo>
                    <a:cubicBezTo>
                      <a:pt x="2249510" y="1546738"/>
                      <a:pt x="2249741" y="1546940"/>
                      <a:pt x="2250029" y="1547199"/>
                    </a:cubicBezTo>
                    <a:cubicBezTo>
                      <a:pt x="2251787" y="1548756"/>
                      <a:pt x="2253718" y="1550398"/>
                      <a:pt x="2255763" y="1552127"/>
                    </a:cubicBezTo>
                    <a:cubicBezTo>
                      <a:pt x="2256311" y="1552588"/>
                      <a:pt x="2256887" y="1553049"/>
                      <a:pt x="2257463" y="1553510"/>
                    </a:cubicBezTo>
                    <a:cubicBezTo>
                      <a:pt x="2259077" y="1554807"/>
                      <a:pt x="2260720" y="1556103"/>
                      <a:pt x="2262448" y="1557429"/>
                    </a:cubicBezTo>
                    <a:cubicBezTo>
                      <a:pt x="2263198" y="1558005"/>
                      <a:pt x="2263918" y="1558553"/>
                      <a:pt x="2264696" y="1559129"/>
                    </a:cubicBezTo>
                    <a:cubicBezTo>
                      <a:pt x="2266569" y="1560512"/>
                      <a:pt x="2268471" y="1561837"/>
                      <a:pt x="2270430" y="1563163"/>
                    </a:cubicBezTo>
                    <a:cubicBezTo>
                      <a:pt x="2271007" y="1563567"/>
                      <a:pt x="2271583" y="1563970"/>
                      <a:pt x="2272159" y="1564345"/>
                    </a:cubicBezTo>
                    <a:cubicBezTo>
                      <a:pt x="2274666" y="1565987"/>
                      <a:pt x="2277231" y="1567543"/>
                      <a:pt x="2279795" y="1568955"/>
                    </a:cubicBezTo>
                    <a:cubicBezTo>
                      <a:pt x="2280400" y="1569301"/>
                      <a:pt x="2281005" y="1569560"/>
                      <a:pt x="2281611" y="1569877"/>
                    </a:cubicBezTo>
                    <a:cubicBezTo>
                      <a:pt x="2283628" y="1570914"/>
                      <a:pt x="2285616" y="1571865"/>
                      <a:pt x="2287604" y="1572730"/>
                    </a:cubicBezTo>
                    <a:cubicBezTo>
                      <a:pt x="2288036" y="1572903"/>
                      <a:pt x="2288469" y="1573162"/>
                      <a:pt x="2288901" y="1573335"/>
                    </a:cubicBezTo>
                    <a:cubicBezTo>
                      <a:pt x="2289621" y="1573623"/>
                      <a:pt x="2290313" y="1573825"/>
                      <a:pt x="2291033" y="1574055"/>
                    </a:cubicBezTo>
                    <a:cubicBezTo>
                      <a:pt x="2291667" y="1574286"/>
                      <a:pt x="2292330" y="1574516"/>
                      <a:pt x="2292964" y="1574718"/>
                    </a:cubicBezTo>
                    <a:cubicBezTo>
                      <a:pt x="2293310" y="1574833"/>
                      <a:pt x="2293655" y="1574977"/>
                      <a:pt x="2293972" y="1575064"/>
                    </a:cubicBezTo>
                    <a:cubicBezTo>
                      <a:pt x="2294952" y="1575352"/>
                      <a:pt x="2295903" y="1575582"/>
                      <a:pt x="2296854" y="1575784"/>
                    </a:cubicBezTo>
                    <a:cubicBezTo>
                      <a:pt x="2297373" y="1575899"/>
                      <a:pt x="2297891" y="1575986"/>
                      <a:pt x="2298410" y="1576072"/>
                    </a:cubicBezTo>
                    <a:cubicBezTo>
                      <a:pt x="2298554" y="1576101"/>
                      <a:pt x="2298669" y="1576130"/>
                      <a:pt x="2298813" y="1576159"/>
                    </a:cubicBezTo>
                    <a:cubicBezTo>
                      <a:pt x="2298986" y="1576188"/>
                      <a:pt x="2299159" y="1576216"/>
                      <a:pt x="2299332" y="1576245"/>
                    </a:cubicBezTo>
                    <a:cubicBezTo>
                      <a:pt x="2299937" y="1576331"/>
                      <a:pt x="2300513" y="1576389"/>
                      <a:pt x="2301118" y="1576447"/>
                    </a:cubicBezTo>
                    <a:cubicBezTo>
                      <a:pt x="2301723" y="1576505"/>
                      <a:pt x="2302300" y="1576533"/>
                      <a:pt x="2302876" y="1576562"/>
                    </a:cubicBezTo>
                    <a:cubicBezTo>
                      <a:pt x="2303452" y="1576591"/>
                      <a:pt x="2304029" y="1576562"/>
                      <a:pt x="2304576" y="1576562"/>
                    </a:cubicBezTo>
                    <a:cubicBezTo>
                      <a:pt x="2304634" y="1576562"/>
                      <a:pt x="2304663" y="1576562"/>
                      <a:pt x="2304720" y="1576562"/>
                    </a:cubicBezTo>
                    <a:cubicBezTo>
                      <a:pt x="2304749" y="1576562"/>
                      <a:pt x="2304778" y="1576562"/>
                      <a:pt x="2304807" y="1576562"/>
                    </a:cubicBezTo>
                    <a:cubicBezTo>
                      <a:pt x="2305297" y="1576533"/>
                      <a:pt x="2305758" y="1576505"/>
                      <a:pt x="2306247" y="1576447"/>
                    </a:cubicBezTo>
                    <a:cubicBezTo>
                      <a:pt x="2306795" y="1576389"/>
                      <a:pt x="2307342" y="1576303"/>
                      <a:pt x="2307861" y="1576216"/>
                    </a:cubicBezTo>
                    <a:cubicBezTo>
                      <a:pt x="2308466" y="1576101"/>
                      <a:pt x="2309043" y="1575871"/>
                      <a:pt x="2309619" y="1575698"/>
                    </a:cubicBezTo>
                    <a:cubicBezTo>
                      <a:pt x="2310022" y="1575582"/>
                      <a:pt x="2310426" y="1575496"/>
                      <a:pt x="2310800" y="1575352"/>
                    </a:cubicBezTo>
                    <a:cubicBezTo>
                      <a:pt x="2311060" y="1575265"/>
                      <a:pt x="2311319" y="1575237"/>
                      <a:pt x="2311578" y="1575121"/>
                    </a:cubicBezTo>
                    <a:cubicBezTo>
                      <a:pt x="2312241" y="1574862"/>
                      <a:pt x="2312904" y="1574545"/>
                      <a:pt x="2313567" y="1574199"/>
                    </a:cubicBezTo>
                    <a:cubicBezTo>
                      <a:pt x="2313970" y="1573969"/>
                      <a:pt x="2314316" y="1573623"/>
                      <a:pt x="2314690" y="1573392"/>
                    </a:cubicBezTo>
                    <a:cubicBezTo>
                      <a:pt x="2315180" y="1573075"/>
                      <a:pt x="2315670" y="1572730"/>
                      <a:pt x="2316131" y="1572355"/>
                    </a:cubicBezTo>
                    <a:cubicBezTo>
                      <a:pt x="2316506" y="1572067"/>
                      <a:pt x="2316909" y="1571865"/>
                      <a:pt x="2317284" y="1571520"/>
                    </a:cubicBezTo>
                    <a:cubicBezTo>
                      <a:pt x="2318090" y="1570770"/>
                      <a:pt x="2318869" y="1569906"/>
                      <a:pt x="2319618" y="1568984"/>
                    </a:cubicBezTo>
                    <a:cubicBezTo>
                      <a:pt x="2319704" y="1568868"/>
                      <a:pt x="2319819" y="1568724"/>
                      <a:pt x="2319906" y="1568609"/>
                    </a:cubicBezTo>
                    <a:cubicBezTo>
                      <a:pt x="2319906" y="1568609"/>
                      <a:pt x="2319906" y="1568609"/>
                      <a:pt x="2319906" y="1568609"/>
                    </a:cubicBezTo>
                    <a:lnTo>
                      <a:pt x="2319964" y="1542993"/>
                    </a:lnTo>
                    <a:cubicBezTo>
                      <a:pt x="2319992" y="1542993"/>
                      <a:pt x="2319992" y="1543021"/>
                      <a:pt x="2320021" y="1543021"/>
                    </a:cubicBezTo>
                    <a:cubicBezTo>
                      <a:pt x="2320079" y="1543050"/>
                      <a:pt x="2320136" y="1543050"/>
                      <a:pt x="2320194" y="1543079"/>
                    </a:cubicBezTo>
                    <a:cubicBezTo>
                      <a:pt x="2320511" y="1543165"/>
                      <a:pt x="2320857" y="1543252"/>
                      <a:pt x="2321203" y="1543338"/>
                    </a:cubicBezTo>
                    <a:cubicBezTo>
                      <a:pt x="2321577" y="1543425"/>
                      <a:pt x="2321952" y="1543482"/>
                      <a:pt x="2322326" y="1543540"/>
                    </a:cubicBezTo>
                    <a:cubicBezTo>
                      <a:pt x="2322816" y="1543598"/>
                      <a:pt x="2323306" y="1543655"/>
                      <a:pt x="2323825" y="1543713"/>
                    </a:cubicBezTo>
                    <a:cubicBezTo>
                      <a:pt x="2323853" y="1543713"/>
                      <a:pt x="2323911" y="1543713"/>
                      <a:pt x="2323940" y="1543713"/>
                    </a:cubicBezTo>
                    <a:cubicBezTo>
                      <a:pt x="2324257" y="1543742"/>
                      <a:pt x="2324574" y="1543742"/>
                      <a:pt x="2324891" y="1543771"/>
                    </a:cubicBezTo>
                    <a:lnTo>
                      <a:pt x="2324833" y="1566102"/>
                    </a:lnTo>
                    <a:cubicBezTo>
                      <a:pt x="2324833" y="1567111"/>
                      <a:pt x="2325064" y="1567860"/>
                      <a:pt x="2325611" y="1568177"/>
                    </a:cubicBezTo>
                    <a:lnTo>
                      <a:pt x="2325611" y="1568177"/>
                    </a:lnTo>
                    <a:lnTo>
                      <a:pt x="2325525" y="1602409"/>
                    </a:lnTo>
                    <a:cubicBezTo>
                      <a:pt x="2325525" y="1603130"/>
                      <a:pt x="2325842" y="1603850"/>
                      <a:pt x="2326649" y="1604599"/>
                    </a:cubicBezTo>
                    <a:cubicBezTo>
                      <a:pt x="2327772" y="1605579"/>
                      <a:pt x="2329357" y="1606616"/>
                      <a:pt x="2331115" y="1607625"/>
                    </a:cubicBezTo>
                    <a:cubicBezTo>
                      <a:pt x="2334573" y="1609613"/>
                      <a:pt x="2338664" y="1611515"/>
                      <a:pt x="2341056" y="1612696"/>
                    </a:cubicBezTo>
                    <a:cubicBezTo>
                      <a:pt x="2342266" y="1613388"/>
                      <a:pt x="2343967" y="1615030"/>
                      <a:pt x="2345667" y="1616644"/>
                    </a:cubicBezTo>
                    <a:cubicBezTo>
                      <a:pt x="2347223" y="1618171"/>
                      <a:pt x="2348894" y="1619756"/>
                      <a:pt x="2350507" y="1620707"/>
                    </a:cubicBezTo>
                    <a:cubicBezTo>
                      <a:pt x="2350853" y="1620908"/>
                      <a:pt x="2351199" y="1621081"/>
                      <a:pt x="2351516" y="1621197"/>
                    </a:cubicBezTo>
                    <a:cubicBezTo>
                      <a:pt x="2351689" y="1621255"/>
                      <a:pt x="2351862" y="1621312"/>
                      <a:pt x="2352006" y="1621370"/>
                    </a:cubicBezTo>
                    <a:cubicBezTo>
                      <a:pt x="2352064" y="1621398"/>
                      <a:pt x="2352121" y="1621398"/>
                      <a:pt x="2352150" y="1621398"/>
                    </a:cubicBezTo>
                    <a:cubicBezTo>
                      <a:pt x="2352150" y="1621398"/>
                      <a:pt x="2352179" y="1621398"/>
                      <a:pt x="2352179" y="1621398"/>
                    </a:cubicBezTo>
                    <a:cubicBezTo>
                      <a:pt x="2352236" y="1621398"/>
                      <a:pt x="2352265" y="1621427"/>
                      <a:pt x="2352323" y="1621427"/>
                    </a:cubicBezTo>
                    <a:cubicBezTo>
                      <a:pt x="2352409" y="1621456"/>
                      <a:pt x="2352496" y="1621456"/>
                      <a:pt x="2352582" y="1621485"/>
                    </a:cubicBezTo>
                    <a:cubicBezTo>
                      <a:pt x="2352669" y="1621485"/>
                      <a:pt x="2352726" y="1621514"/>
                      <a:pt x="2352813" y="1621514"/>
                    </a:cubicBezTo>
                    <a:cubicBezTo>
                      <a:pt x="2352870" y="1621514"/>
                      <a:pt x="2352957" y="1621514"/>
                      <a:pt x="2353015" y="1621514"/>
                    </a:cubicBezTo>
                    <a:cubicBezTo>
                      <a:pt x="2353072" y="1621514"/>
                      <a:pt x="2353159" y="1621514"/>
                      <a:pt x="2353216" y="1621514"/>
                    </a:cubicBezTo>
                    <a:cubicBezTo>
                      <a:pt x="2353274" y="1621514"/>
                      <a:pt x="2353360" y="1621514"/>
                      <a:pt x="2353418" y="1621514"/>
                    </a:cubicBezTo>
                    <a:cubicBezTo>
                      <a:pt x="2353504" y="1621514"/>
                      <a:pt x="2353562" y="1621485"/>
                      <a:pt x="2353648" y="1621485"/>
                    </a:cubicBezTo>
                    <a:cubicBezTo>
                      <a:pt x="2353706" y="1621485"/>
                      <a:pt x="2353764" y="1621456"/>
                      <a:pt x="2353792" y="1621456"/>
                    </a:cubicBezTo>
                    <a:cubicBezTo>
                      <a:pt x="2354542" y="1621283"/>
                      <a:pt x="2355320" y="1621053"/>
                      <a:pt x="2356098" y="1620822"/>
                    </a:cubicBezTo>
                    <a:cubicBezTo>
                      <a:pt x="2356126" y="1620822"/>
                      <a:pt x="2356155" y="1620793"/>
                      <a:pt x="2356184" y="1620793"/>
                    </a:cubicBezTo>
                    <a:cubicBezTo>
                      <a:pt x="2357221" y="1620448"/>
                      <a:pt x="2358172" y="1620044"/>
                      <a:pt x="2359008" y="1619583"/>
                    </a:cubicBezTo>
                    <a:cubicBezTo>
                      <a:pt x="2359094" y="1619525"/>
                      <a:pt x="2359210" y="1619497"/>
                      <a:pt x="2359296" y="1619468"/>
                    </a:cubicBezTo>
                    <a:cubicBezTo>
                      <a:pt x="2359671" y="1619237"/>
                      <a:pt x="2360017" y="1619007"/>
                      <a:pt x="2360305" y="1618719"/>
                    </a:cubicBezTo>
                    <a:cubicBezTo>
                      <a:pt x="2360391" y="1618661"/>
                      <a:pt x="2360449" y="1618575"/>
                      <a:pt x="2360506" y="1618517"/>
                    </a:cubicBezTo>
                    <a:cubicBezTo>
                      <a:pt x="2360535" y="1618488"/>
                      <a:pt x="2360564" y="1618459"/>
                      <a:pt x="2360564" y="1618459"/>
                    </a:cubicBezTo>
                    <a:cubicBezTo>
                      <a:pt x="2360622" y="1618402"/>
                      <a:pt x="2360679" y="1618344"/>
                      <a:pt x="2360708" y="1618286"/>
                    </a:cubicBezTo>
                    <a:cubicBezTo>
                      <a:pt x="2360794" y="1618171"/>
                      <a:pt x="2360881" y="1618056"/>
                      <a:pt x="2360967" y="1617912"/>
                    </a:cubicBezTo>
                    <a:cubicBezTo>
                      <a:pt x="2361025" y="1617797"/>
                      <a:pt x="2361083" y="1617681"/>
                      <a:pt x="2361112" y="1617566"/>
                    </a:cubicBezTo>
                    <a:cubicBezTo>
                      <a:pt x="2361140" y="1617451"/>
                      <a:pt x="2361169" y="1617364"/>
                      <a:pt x="2361198" y="1617249"/>
                    </a:cubicBezTo>
                    <a:cubicBezTo>
                      <a:pt x="2361227" y="1617134"/>
                      <a:pt x="2361227" y="1617018"/>
                      <a:pt x="2361227" y="1616903"/>
                    </a:cubicBezTo>
                    <a:cubicBezTo>
                      <a:pt x="2361227" y="1616875"/>
                      <a:pt x="2361227" y="1616875"/>
                      <a:pt x="2361227" y="1616846"/>
                    </a:cubicBezTo>
                    <a:lnTo>
                      <a:pt x="2361284" y="1594946"/>
                    </a:lnTo>
                    <a:cubicBezTo>
                      <a:pt x="2368459" y="1600191"/>
                      <a:pt x="2372119" y="1607625"/>
                      <a:pt x="2375202" y="1612033"/>
                    </a:cubicBezTo>
                    <a:cubicBezTo>
                      <a:pt x="2376614" y="1614051"/>
                      <a:pt x="2379467" y="1616471"/>
                      <a:pt x="2382579" y="1619122"/>
                    </a:cubicBezTo>
                    <a:lnTo>
                      <a:pt x="2382492" y="1647159"/>
                    </a:lnTo>
                    <a:cubicBezTo>
                      <a:pt x="2382492" y="1647476"/>
                      <a:pt x="2382521" y="1647822"/>
                      <a:pt x="2382579" y="1648225"/>
                    </a:cubicBezTo>
                    <a:cubicBezTo>
                      <a:pt x="2387650" y="1651136"/>
                      <a:pt x="2430268" y="1691621"/>
                      <a:pt x="2430556" y="1692543"/>
                    </a:cubicBezTo>
                    <a:cubicBezTo>
                      <a:pt x="2430844" y="1693350"/>
                      <a:pt x="2452398" y="1707527"/>
                      <a:pt x="2453925" y="1711532"/>
                    </a:cubicBezTo>
                    <a:cubicBezTo>
                      <a:pt x="2455452" y="1715653"/>
                      <a:pt x="2496398" y="1754265"/>
                      <a:pt x="2498272" y="1756772"/>
                    </a:cubicBezTo>
                    <a:cubicBezTo>
                      <a:pt x="2500145" y="1759164"/>
                      <a:pt x="2613907" y="1865924"/>
                      <a:pt x="2619871" y="1871543"/>
                    </a:cubicBezTo>
                    <a:lnTo>
                      <a:pt x="2794318" y="2047661"/>
                    </a:lnTo>
                    <a:cubicBezTo>
                      <a:pt x="2797056" y="2051003"/>
                      <a:pt x="2849067" y="2114310"/>
                      <a:pt x="2850364" y="2115088"/>
                    </a:cubicBezTo>
                    <a:cubicBezTo>
                      <a:pt x="2851775" y="2115895"/>
                      <a:pt x="2892434" y="2169693"/>
                      <a:pt x="2902980" y="2181219"/>
                    </a:cubicBezTo>
                    <a:cubicBezTo>
                      <a:pt x="2904478" y="2182083"/>
                      <a:pt x="2906178" y="2182890"/>
                      <a:pt x="2908023" y="2183610"/>
                    </a:cubicBezTo>
                    <a:cubicBezTo>
                      <a:pt x="2908397" y="2183755"/>
                      <a:pt x="2908858" y="2183870"/>
                      <a:pt x="2909262" y="2184014"/>
                    </a:cubicBezTo>
                    <a:cubicBezTo>
                      <a:pt x="2909896" y="2184244"/>
                      <a:pt x="2910501" y="2184446"/>
                      <a:pt x="2911163" y="2184648"/>
                    </a:cubicBezTo>
                    <a:cubicBezTo>
                      <a:pt x="2911970" y="2184907"/>
                      <a:pt x="2912748" y="2185224"/>
                      <a:pt x="2913584" y="2185455"/>
                    </a:cubicBezTo>
                    <a:cubicBezTo>
                      <a:pt x="2914650" y="2185743"/>
                      <a:pt x="2915745" y="2185973"/>
                      <a:pt x="2916811" y="2186233"/>
                    </a:cubicBezTo>
                    <a:cubicBezTo>
                      <a:pt x="2917359" y="2186377"/>
                      <a:pt x="2917877" y="2186521"/>
                      <a:pt x="2918425" y="2186636"/>
                    </a:cubicBezTo>
                    <a:cubicBezTo>
                      <a:pt x="2918713" y="2186694"/>
                      <a:pt x="2918972" y="2186780"/>
                      <a:pt x="2919260" y="2186838"/>
                    </a:cubicBezTo>
                    <a:cubicBezTo>
                      <a:pt x="2921133" y="2187212"/>
                      <a:pt x="2922978" y="2187529"/>
                      <a:pt x="2924793" y="2187789"/>
                    </a:cubicBezTo>
                    <a:cubicBezTo>
                      <a:pt x="2925052" y="2187818"/>
                      <a:pt x="2925312" y="2187846"/>
                      <a:pt x="2925571" y="2187875"/>
                    </a:cubicBezTo>
                    <a:cubicBezTo>
                      <a:pt x="2926003" y="2187933"/>
                      <a:pt x="2926378" y="2187961"/>
                      <a:pt x="2926781" y="2188019"/>
                    </a:cubicBezTo>
                    <a:cubicBezTo>
                      <a:pt x="2927732" y="2188135"/>
                      <a:pt x="2928683" y="2188250"/>
                      <a:pt x="2929576" y="2188336"/>
                    </a:cubicBezTo>
                    <a:cubicBezTo>
                      <a:pt x="2930873" y="2188451"/>
                      <a:pt x="2932141" y="2188509"/>
                      <a:pt x="2933293" y="2188538"/>
                    </a:cubicBezTo>
                    <a:cubicBezTo>
                      <a:pt x="2933322" y="2188538"/>
                      <a:pt x="2933322" y="2188538"/>
                      <a:pt x="2933351" y="2188538"/>
                    </a:cubicBezTo>
                    <a:cubicBezTo>
                      <a:pt x="2935051" y="2188566"/>
                      <a:pt x="2937241" y="2188538"/>
                      <a:pt x="2939633" y="2188480"/>
                    </a:cubicBezTo>
                    <a:cubicBezTo>
                      <a:pt x="2940785" y="2188451"/>
                      <a:pt x="2942111" y="2188423"/>
                      <a:pt x="2943379" y="2188365"/>
                    </a:cubicBezTo>
                    <a:cubicBezTo>
                      <a:pt x="2945309" y="2188307"/>
                      <a:pt x="2947384" y="2188250"/>
                      <a:pt x="2949574" y="2188192"/>
                    </a:cubicBezTo>
                    <a:cubicBezTo>
                      <a:pt x="2951879" y="2188135"/>
                      <a:pt x="2954357" y="2188077"/>
                      <a:pt x="2956835" y="2188048"/>
                    </a:cubicBezTo>
                    <a:cubicBezTo>
                      <a:pt x="2957700" y="2188019"/>
                      <a:pt x="2958535" y="2188019"/>
                      <a:pt x="2959429" y="2187990"/>
                    </a:cubicBezTo>
                    <a:cubicBezTo>
                      <a:pt x="2962656" y="2187961"/>
                      <a:pt x="2965998" y="2187961"/>
                      <a:pt x="2969370" y="2188048"/>
                    </a:cubicBezTo>
                    <a:cubicBezTo>
                      <a:pt x="2970177" y="2188077"/>
                      <a:pt x="2970984" y="2188106"/>
                      <a:pt x="2971790" y="2188135"/>
                    </a:cubicBezTo>
                    <a:cubicBezTo>
                      <a:pt x="2974240" y="2188221"/>
                      <a:pt x="2976689" y="2188336"/>
                      <a:pt x="2979110" y="2188509"/>
                    </a:cubicBezTo>
                    <a:cubicBezTo>
                      <a:pt x="2980608" y="2188624"/>
                      <a:pt x="2982078" y="2188740"/>
                      <a:pt x="2983547" y="2188913"/>
                    </a:cubicBezTo>
                    <a:cubicBezTo>
                      <a:pt x="2984556" y="2189028"/>
                      <a:pt x="2985564" y="2189114"/>
                      <a:pt x="2986573" y="2189230"/>
                    </a:cubicBezTo>
                    <a:cubicBezTo>
                      <a:pt x="2988964" y="2189546"/>
                      <a:pt x="2991327" y="2189892"/>
                      <a:pt x="2993517" y="2190353"/>
                    </a:cubicBezTo>
                    <a:cubicBezTo>
                      <a:pt x="2993632" y="2190382"/>
                      <a:pt x="2993747" y="2190411"/>
                      <a:pt x="2993863" y="2190411"/>
                    </a:cubicBezTo>
                    <a:cubicBezTo>
                      <a:pt x="2997090" y="2191074"/>
                      <a:pt x="3000289" y="2191621"/>
                      <a:pt x="3003430" y="2192082"/>
                    </a:cubicBezTo>
                    <a:cubicBezTo>
                      <a:pt x="3004467" y="2192226"/>
                      <a:pt x="3005504" y="2192284"/>
                      <a:pt x="3006542" y="2192428"/>
                    </a:cubicBezTo>
                    <a:cubicBezTo>
                      <a:pt x="3008098" y="2192629"/>
                      <a:pt x="3009653" y="2192774"/>
                      <a:pt x="3011210" y="2192946"/>
                    </a:cubicBezTo>
                    <a:cubicBezTo>
                      <a:pt x="3012420" y="2193062"/>
                      <a:pt x="3013601" y="2193235"/>
                      <a:pt x="3014811" y="2193350"/>
                    </a:cubicBezTo>
                    <a:cubicBezTo>
                      <a:pt x="3017145" y="2193552"/>
                      <a:pt x="3019508" y="2193696"/>
                      <a:pt x="3021871" y="2193811"/>
                    </a:cubicBezTo>
                    <a:cubicBezTo>
                      <a:pt x="3022448" y="2193840"/>
                      <a:pt x="3023024" y="2193898"/>
                      <a:pt x="3023600" y="2193926"/>
                    </a:cubicBezTo>
                    <a:cubicBezTo>
                      <a:pt x="3028528" y="2194214"/>
                      <a:pt x="3033628" y="2194445"/>
                      <a:pt x="3038901" y="2194704"/>
                    </a:cubicBezTo>
                    <a:cubicBezTo>
                      <a:pt x="3043886" y="2194964"/>
                      <a:pt x="3049044" y="2195252"/>
                      <a:pt x="3054576" y="2195713"/>
                    </a:cubicBezTo>
                    <a:lnTo>
                      <a:pt x="3054576" y="2195713"/>
                    </a:lnTo>
                    <a:cubicBezTo>
                      <a:pt x="3059561" y="2200957"/>
                      <a:pt x="3076851" y="2217728"/>
                      <a:pt x="3085668" y="2226833"/>
                    </a:cubicBezTo>
                    <a:cubicBezTo>
                      <a:pt x="3094600" y="2235881"/>
                      <a:pt x="3118776" y="2251874"/>
                      <a:pt x="3124655" y="2264206"/>
                    </a:cubicBezTo>
                    <a:cubicBezTo>
                      <a:pt x="3130706" y="2276539"/>
                      <a:pt x="3266540" y="2429980"/>
                      <a:pt x="3273686" y="2438048"/>
                    </a:cubicBezTo>
                    <a:cubicBezTo>
                      <a:pt x="3284434" y="2452052"/>
                      <a:pt x="3488503" y="2718275"/>
                      <a:pt x="3501297" y="2730925"/>
                    </a:cubicBezTo>
                    <a:cubicBezTo>
                      <a:pt x="3514062" y="2743488"/>
                      <a:pt x="3545874" y="2766050"/>
                      <a:pt x="3559475" y="2778095"/>
                    </a:cubicBezTo>
                    <a:cubicBezTo>
                      <a:pt x="3573277" y="2790169"/>
                      <a:pt x="3605954" y="2822730"/>
                      <a:pt x="3623358" y="2844226"/>
                    </a:cubicBezTo>
                    <a:cubicBezTo>
                      <a:pt x="3630447" y="2853044"/>
                      <a:pt x="3637074" y="2862985"/>
                      <a:pt x="3644768" y="2872033"/>
                    </a:cubicBezTo>
                    <a:cubicBezTo>
                      <a:pt x="3652462" y="2881109"/>
                      <a:pt x="3661192" y="2889293"/>
                      <a:pt x="3672488" y="2894595"/>
                    </a:cubicBezTo>
                    <a:lnTo>
                      <a:pt x="3672488" y="2894595"/>
                    </a:lnTo>
                    <a:cubicBezTo>
                      <a:pt x="3672632" y="2894595"/>
                      <a:pt x="3672776" y="2894595"/>
                      <a:pt x="3672920" y="2894595"/>
                    </a:cubicBezTo>
                    <a:cubicBezTo>
                      <a:pt x="3674246" y="2894624"/>
                      <a:pt x="3675485" y="2894595"/>
                      <a:pt x="3676724" y="2894566"/>
                    </a:cubicBezTo>
                    <a:close/>
                    <a:moveTo>
                      <a:pt x="2280083" y="1449315"/>
                    </a:moveTo>
                    <a:cubicBezTo>
                      <a:pt x="2277519" y="1447903"/>
                      <a:pt x="2274954" y="1446347"/>
                      <a:pt x="2272447" y="1444704"/>
                    </a:cubicBezTo>
                    <a:cubicBezTo>
                      <a:pt x="2271842" y="1444301"/>
                      <a:pt x="2271266" y="1443897"/>
                      <a:pt x="2270661" y="1443494"/>
                    </a:cubicBezTo>
                    <a:cubicBezTo>
                      <a:pt x="2268730" y="1442168"/>
                      <a:pt x="2266800" y="1440843"/>
                      <a:pt x="2264956" y="1439488"/>
                    </a:cubicBezTo>
                    <a:cubicBezTo>
                      <a:pt x="2264177" y="1438912"/>
                      <a:pt x="2263428" y="1438365"/>
                      <a:pt x="2262679" y="1437788"/>
                    </a:cubicBezTo>
                    <a:cubicBezTo>
                      <a:pt x="2260950" y="1436463"/>
                      <a:pt x="2259308" y="1435166"/>
                      <a:pt x="2257694" y="1433870"/>
                    </a:cubicBezTo>
                    <a:cubicBezTo>
                      <a:pt x="2257118" y="1433409"/>
                      <a:pt x="2256541" y="1432947"/>
                      <a:pt x="2255994" y="1432487"/>
                    </a:cubicBezTo>
                    <a:cubicBezTo>
                      <a:pt x="2255648" y="1432198"/>
                      <a:pt x="2255389" y="1431968"/>
                      <a:pt x="2255043" y="1431680"/>
                    </a:cubicBezTo>
                    <a:cubicBezTo>
                      <a:pt x="2255735" y="1431622"/>
                      <a:pt x="2256484" y="1431564"/>
                      <a:pt x="2257175" y="1431507"/>
                    </a:cubicBezTo>
                    <a:cubicBezTo>
                      <a:pt x="2258530" y="1431392"/>
                      <a:pt x="2259855" y="1431276"/>
                      <a:pt x="2261267" y="1431161"/>
                    </a:cubicBezTo>
                    <a:cubicBezTo>
                      <a:pt x="2262160" y="1431075"/>
                      <a:pt x="2262967" y="1431017"/>
                      <a:pt x="2263918" y="1430930"/>
                    </a:cubicBezTo>
                    <a:cubicBezTo>
                      <a:pt x="2264956" y="1430815"/>
                      <a:pt x="2266195" y="1430642"/>
                      <a:pt x="2267261" y="1430527"/>
                    </a:cubicBezTo>
                    <a:cubicBezTo>
                      <a:pt x="2270690" y="1430152"/>
                      <a:pt x="2274292" y="1429720"/>
                      <a:pt x="2278066" y="1429202"/>
                    </a:cubicBezTo>
                    <a:cubicBezTo>
                      <a:pt x="2279449" y="1429029"/>
                      <a:pt x="2280688" y="1428885"/>
                      <a:pt x="2282100" y="1428683"/>
                    </a:cubicBezTo>
                    <a:lnTo>
                      <a:pt x="2282043" y="1450323"/>
                    </a:lnTo>
                    <a:cubicBezTo>
                      <a:pt x="2281985" y="1450294"/>
                      <a:pt x="2281928" y="1450265"/>
                      <a:pt x="2281870" y="1450236"/>
                    </a:cubicBezTo>
                    <a:cubicBezTo>
                      <a:pt x="2281294" y="1449920"/>
                      <a:pt x="2280688" y="1449660"/>
                      <a:pt x="2280083" y="1449315"/>
                    </a:cubicBezTo>
                    <a:close/>
                  </a:path>
                </a:pathLst>
              </a:custGeom>
              <a:solidFill>
                <a:srgbClr val="666970"/>
              </a:solidFill>
              <a:ln w="2880" cap="flat">
                <a:noFill/>
                <a:prstDash val="solid"/>
                <a:miter/>
              </a:ln>
            </p:spPr>
            <p:txBody>
              <a:bodyPr rtlCol="0" anchor="ctr"/>
              <a:lstStyle/>
              <a:p>
                <a:endParaRPr lang="pt-PT" dirty="0"/>
              </a:p>
            </p:txBody>
          </p:sp>
          <p:sp>
            <p:nvSpPr>
              <p:cNvPr id="528" name="Freeform: Shape 413">
                <a:extLst>
                  <a:ext uri="{FF2B5EF4-FFF2-40B4-BE49-F238E27FC236}">
                    <a16:creationId xmlns:a16="http://schemas.microsoft.com/office/drawing/2014/main" id="{8F508AD5-2372-4F15-A35B-BC3D507BFC0D}"/>
                  </a:ext>
                </a:extLst>
              </p:cNvPr>
              <p:cNvSpPr/>
              <p:nvPr/>
            </p:nvSpPr>
            <p:spPr>
              <a:xfrm>
                <a:off x="9951204" y="4299735"/>
                <a:ext cx="223173" cy="303682"/>
              </a:xfrm>
              <a:custGeom>
                <a:avLst/>
                <a:gdLst>
                  <a:gd name="connsiteX0" fmla="*/ 260 w 223173"/>
                  <a:gd name="connsiteY0" fmla="*/ 302703 h 303682"/>
                  <a:gd name="connsiteX1" fmla="*/ 519 w 223173"/>
                  <a:gd name="connsiteY1" fmla="*/ 302040 h 303682"/>
                  <a:gd name="connsiteX2" fmla="*/ 836 w 223173"/>
                  <a:gd name="connsiteY2" fmla="*/ 301377 h 303682"/>
                  <a:gd name="connsiteX3" fmla="*/ 1211 w 223173"/>
                  <a:gd name="connsiteY3" fmla="*/ 300715 h 303682"/>
                  <a:gd name="connsiteX4" fmla="*/ 2738 w 223173"/>
                  <a:gd name="connsiteY4" fmla="*/ 298496 h 303682"/>
                  <a:gd name="connsiteX5" fmla="*/ 3083 w 223173"/>
                  <a:gd name="connsiteY5" fmla="*/ 298035 h 303682"/>
                  <a:gd name="connsiteX6" fmla="*/ 6138 w 223173"/>
                  <a:gd name="connsiteY6" fmla="*/ 294577 h 303682"/>
                  <a:gd name="connsiteX7" fmla="*/ 7146 w 223173"/>
                  <a:gd name="connsiteY7" fmla="*/ 293540 h 303682"/>
                  <a:gd name="connsiteX8" fmla="*/ 10921 w 223173"/>
                  <a:gd name="connsiteY8" fmla="*/ 289851 h 303682"/>
                  <a:gd name="connsiteX9" fmla="*/ 12938 w 223173"/>
                  <a:gd name="connsiteY9" fmla="*/ 287949 h 303682"/>
                  <a:gd name="connsiteX10" fmla="*/ 13774 w 223173"/>
                  <a:gd name="connsiteY10" fmla="*/ 287200 h 303682"/>
                  <a:gd name="connsiteX11" fmla="*/ 18672 w 223173"/>
                  <a:gd name="connsiteY11" fmla="*/ 282907 h 303682"/>
                  <a:gd name="connsiteX12" fmla="*/ 19652 w 223173"/>
                  <a:gd name="connsiteY12" fmla="*/ 282071 h 303682"/>
                  <a:gd name="connsiteX13" fmla="*/ 25962 w 223173"/>
                  <a:gd name="connsiteY13" fmla="*/ 276884 h 303682"/>
                  <a:gd name="connsiteX14" fmla="*/ 26078 w 223173"/>
                  <a:gd name="connsiteY14" fmla="*/ 276798 h 303682"/>
                  <a:gd name="connsiteX15" fmla="*/ 33771 w 223173"/>
                  <a:gd name="connsiteY15" fmla="*/ 270776 h 303682"/>
                  <a:gd name="connsiteX16" fmla="*/ 35212 w 223173"/>
                  <a:gd name="connsiteY16" fmla="*/ 269681 h 303682"/>
                  <a:gd name="connsiteX17" fmla="*/ 44087 w 223173"/>
                  <a:gd name="connsiteY17" fmla="*/ 262995 h 303682"/>
                  <a:gd name="connsiteX18" fmla="*/ 45990 w 223173"/>
                  <a:gd name="connsiteY18" fmla="*/ 261612 h 303682"/>
                  <a:gd name="connsiteX19" fmla="*/ 56651 w 223173"/>
                  <a:gd name="connsiteY19" fmla="*/ 253890 h 303682"/>
                  <a:gd name="connsiteX20" fmla="*/ 58005 w 223173"/>
                  <a:gd name="connsiteY20" fmla="*/ 252939 h 303682"/>
                  <a:gd name="connsiteX21" fmla="*/ 70194 w 223173"/>
                  <a:gd name="connsiteY21" fmla="*/ 244352 h 303682"/>
                  <a:gd name="connsiteX22" fmla="*/ 71519 w 223173"/>
                  <a:gd name="connsiteY22" fmla="*/ 243430 h 303682"/>
                  <a:gd name="connsiteX23" fmla="*/ 85869 w 223173"/>
                  <a:gd name="connsiteY23" fmla="*/ 233604 h 303682"/>
                  <a:gd name="connsiteX24" fmla="*/ 88693 w 223173"/>
                  <a:gd name="connsiteY24" fmla="*/ 231702 h 303682"/>
                  <a:gd name="connsiteX25" fmla="*/ 104743 w 223173"/>
                  <a:gd name="connsiteY25" fmla="*/ 220954 h 303682"/>
                  <a:gd name="connsiteX26" fmla="*/ 107740 w 223173"/>
                  <a:gd name="connsiteY26" fmla="*/ 218966 h 303682"/>
                  <a:gd name="connsiteX27" fmla="*/ 126758 w 223173"/>
                  <a:gd name="connsiteY27" fmla="*/ 206518 h 303682"/>
                  <a:gd name="connsiteX28" fmla="*/ 128573 w 223173"/>
                  <a:gd name="connsiteY28" fmla="*/ 202829 h 303682"/>
                  <a:gd name="connsiteX29" fmla="*/ 128919 w 223173"/>
                  <a:gd name="connsiteY29" fmla="*/ 202109 h 303682"/>
                  <a:gd name="connsiteX30" fmla="*/ 129438 w 223173"/>
                  <a:gd name="connsiteY30" fmla="*/ 200322 h 303682"/>
                  <a:gd name="connsiteX31" fmla="*/ 129610 w 223173"/>
                  <a:gd name="connsiteY31" fmla="*/ 198796 h 303682"/>
                  <a:gd name="connsiteX32" fmla="*/ 129610 w 223173"/>
                  <a:gd name="connsiteY32" fmla="*/ 198565 h 303682"/>
                  <a:gd name="connsiteX33" fmla="*/ 129755 w 223173"/>
                  <a:gd name="connsiteY33" fmla="*/ 144450 h 303682"/>
                  <a:gd name="connsiteX34" fmla="*/ 133760 w 223173"/>
                  <a:gd name="connsiteY34" fmla="*/ 142981 h 303682"/>
                  <a:gd name="connsiteX35" fmla="*/ 140042 w 223173"/>
                  <a:gd name="connsiteY35" fmla="*/ 140848 h 303682"/>
                  <a:gd name="connsiteX36" fmla="*/ 147505 w 223173"/>
                  <a:gd name="connsiteY36" fmla="*/ 138428 h 303682"/>
                  <a:gd name="connsiteX37" fmla="*/ 149349 w 223173"/>
                  <a:gd name="connsiteY37" fmla="*/ 137851 h 303682"/>
                  <a:gd name="connsiteX38" fmla="*/ 162143 w 223173"/>
                  <a:gd name="connsiteY38" fmla="*/ 134134 h 303682"/>
                  <a:gd name="connsiteX39" fmla="*/ 164592 w 223173"/>
                  <a:gd name="connsiteY39" fmla="*/ 133472 h 303682"/>
                  <a:gd name="connsiteX40" fmla="*/ 179490 w 223173"/>
                  <a:gd name="connsiteY40" fmla="*/ 129553 h 303682"/>
                  <a:gd name="connsiteX41" fmla="*/ 182054 w 223173"/>
                  <a:gd name="connsiteY41" fmla="*/ 128919 h 303682"/>
                  <a:gd name="connsiteX42" fmla="*/ 199689 w 223173"/>
                  <a:gd name="connsiteY42" fmla="*/ 124712 h 303682"/>
                  <a:gd name="connsiteX43" fmla="*/ 201619 w 223173"/>
                  <a:gd name="connsiteY43" fmla="*/ 124280 h 303682"/>
                  <a:gd name="connsiteX44" fmla="*/ 222828 w 223173"/>
                  <a:gd name="connsiteY44" fmla="*/ 119640 h 303682"/>
                  <a:gd name="connsiteX45" fmla="*/ 223174 w 223173"/>
                  <a:gd name="connsiteY45" fmla="*/ 0 h 303682"/>
                  <a:gd name="connsiteX46" fmla="*/ 202110 w 223173"/>
                  <a:gd name="connsiteY46" fmla="*/ 4610 h 303682"/>
                  <a:gd name="connsiteX47" fmla="*/ 199949 w 223173"/>
                  <a:gd name="connsiteY47" fmla="*/ 5100 h 303682"/>
                  <a:gd name="connsiteX48" fmla="*/ 182400 w 223173"/>
                  <a:gd name="connsiteY48" fmla="*/ 9278 h 303682"/>
                  <a:gd name="connsiteX49" fmla="*/ 179836 w 223173"/>
                  <a:gd name="connsiteY49" fmla="*/ 9912 h 303682"/>
                  <a:gd name="connsiteX50" fmla="*/ 164909 w 223173"/>
                  <a:gd name="connsiteY50" fmla="*/ 13831 h 303682"/>
                  <a:gd name="connsiteX51" fmla="*/ 162489 w 223173"/>
                  <a:gd name="connsiteY51" fmla="*/ 14494 h 303682"/>
                  <a:gd name="connsiteX52" fmla="*/ 149666 w 223173"/>
                  <a:gd name="connsiteY52" fmla="*/ 18211 h 303682"/>
                  <a:gd name="connsiteX53" fmla="*/ 147851 w 223173"/>
                  <a:gd name="connsiteY53" fmla="*/ 18787 h 303682"/>
                  <a:gd name="connsiteX54" fmla="*/ 143961 w 223173"/>
                  <a:gd name="connsiteY54" fmla="*/ 19998 h 303682"/>
                  <a:gd name="connsiteX55" fmla="*/ 140387 w 223173"/>
                  <a:gd name="connsiteY55" fmla="*/ 21208 h 303682"/>
                  <a:gd name="connsiteX56" fmla="*/ 134106 w 223173"/>
                  <a:gd name="connsiteY56" fmla="*/ 23340 h 303682"/>
                  <a:gd name="connsiteX57" fmla="*/ 129063 w 223173"/>
                  <a:gd name="connsiteY57" fmla="*/ 25213 h 303682"/>
                  <a:gd name="connsiteX58" fmla="*/ 123876 w 223173"/>
                  <a:gd name="connsiteY58" fmla="*/ 27230 h 303682"/>
                  <a:gd name="connsiteX59" fmla="*/ 119727 w 223173"/>
                  <a:gd name="connsiteY59" fmla="*/ 28988 h 303682"/>
                  <a:gd name="connsiteX60" fmla="*/ 115549 w 223173"/>
                  <a:gd name="connsiteY60" fmla="*/ 30890 h 303682"/>
                  <a:gd name="connsiteX61" fmla="*/ 112207 w 223173"/>
                  <a:gd name="connsiteY61" fmla="*/ 32561 h 303682"/>
                  <a:gd name="connsiteX62" fmla="*/ 108892 w 223173"/>
                  <a:gd name="connsiteY62" fmla="*/ 34347 h 303682"/>
                  <a:gd name="connsiteX63" fmla="*/ 107423 w 223173"/>
                  <a:gd name="connsiteY63" fmla="*/ 35154 h 303682"/>
                  <a:gd name="connsiteX64" fmla="*/ 106155 w 223173"/>
                  <a:gd name="connsiteY64" fmla="*/ 35990 h 303682"/>
                  <a:gd name="connsiteX65" fmla="*/ 103994 w 223173"/>
                  <a:gd name="connsiteY65" fmla="*/ 37402 h 303682"/>
                  <a:gd name="connsiteX66" fmla="*/ 101804 w 223173"/>
                  <a:gd name="connsiteY66" fmla="*/ 39015 h 303682"/>
                  <a:gd name="connsiteX67" fmla="*/ 100190 w 223173"/>
                  <a:gd name="connsiteY67" fmla="*/ 40341 h 303682"/>
                  <a:gd name="connsiteX68" fmla="*/ 99441 w 223173"/>
                  <a:gd name="connsiteY68" fmla="*/ 40946 h 303682"/>
                  <a:gd name="connsiteX69" fmla="*/ 98692 w 223173"/>
                  <a:gd name="connsiteY69" fmla="*/ 41753 h 303682"/>
                  <a:gd name="connsiteX70" fmla="*/ 97280 w 223173"/>
                  <a:gd name="connsiteY70" fmla="*/ 43251 h 303682"/>
                  <a:gd name="connsiteX71" fmla="*/ 96733 w 223173"/>
                  <a:gd name="connsiteY71" fmla="*/ 43828 h 303682"/>
                  <a:gd name="connsiteX72" fmla="*/ 96185 w 223173"/>
                  <a:gd name="connsiteY72" fmla="*/ 44635 h 303682"/>
                  <a:gd name="connsiteX73" fmla="*/ 95494 w 223173"/>
                  <a:gd name="connsiteY73" fmla="*/ 45643 h 303682"/>
                  <a:gd name="connsiteX74" fmla="*/ 95176 w 223173"/>
                  <a:gd name="connsiteY74" fmla="*/ 46133 h 303682"/>
                  <a:gd name="connsiteX75" fmla="*/ 94745 w 223173"/>
                  <a:gd name="connsiteY75" fmla="*/ 47084 h 303682"/>
                  <a:gd name="connsiteX76" fmla="*/ 94341 w 223173"/>
                  <a:gd name="connsiteY76" fmla="*/ 47948 h 303682"/>
                  <a:gd name="connsiteX77" fmla="*/ 94197 w 223173"/>
                  <a:gd name="connsiteY77" fmla="*/ 48236 h 303682"/>
                  <a:gd name="connsiteX78" fmla="*/ 93938 w 223173"/>
                  <a:gd name="connsiteY78" fmla="*/ 49101 h 303682"/>
                  <a:gd name="connsiteX79" fmla="*/ 93620 w 223173"/>
                  <a:gd name="connsiteY79" fmla="*/ 50225 h 303682"/>
                  <a:gd name="connsiteX80" fmla="*/ 93563 w 223173"/>
                  <a:gd name="connsiteY80" fmla="*/ 50484 h 303682"/>
                  <a:gd name="connsiteX81" fmla="*/ 93506 w 223173"/>
                  <a:gd name="connsiteY81" fmla="*/ 50945 h 303682"/>
                  <a:gd name="connsiteX82" fmla="*/ 93188 w 223173"/>
                  <a:gd name="connsiteY82" fmla="*/ 53769 h 303682"/>
                  <a:gd name="connsiteX83" fmla="*/ 93044 w 223173"/>
                  <a:gd name="connsiteY83" fmla="*/ 109296 h 303682"/>
                  <a:gd name="connsiteX84" fmla="*/ 89068 w 223173"/>
                  <a:gd name="connsiteY84" fmla="*/ 111976 h 303682"/>
                  <a:gd name="connsiteX85" fmla="*/ 86158 w 223173"/>
                  <a:gd name="connsiteY85" fmla="*/ 113935 h 303682"/>
                  <a:gd name="connsiteX86" fmla="*/ 71894 w 223173"/>
                  <a:gd name="connsiteY86" fmla="*/ 123703 h 303682"/>
                  <a:gd name="connsiteX87" fmla="*/ 70425 w 223173"/>
                  <a:gd name="connsiteY87" fmla="*/ 124740 h 303682"/>
                  <a:gd name="connsiteX88" fmla="*/ 58351 w 223173"/>
                  <a:gd name="connsiteY88" fmla="*/ 133241 h 303682"/>
                  <a:gd name="connsiteX89" fmla="*/ 56996 w 223173"/>
                  <a:gd name="connsiteY89" fmla="*/ 134221 h 303682"/>
                  <a:gd name="connsiteX90" fmla="*/ 46306 w 223173"/>
                  <a:gd name="connsiteY90" fmla="*/ 141972 h 303682"/>
                  <a:gd name="connsiteX91" fmla="*/ 44462 w 223173"/>
                  <a:gd name="connsiteY91" fmla="*/ 143326 h 303682"/>
                  <a:gd name="connsiteX92" fmla="*/ 35529 w 223173"/>
                  <a:gd name="connsiteY92" fmla="*/ 150040 h 303682"/>
                  <a:gd name="connsiteX93" fmla="*/ 34146 w 223173"/>
                  <a:gd name="connsiteY93" fmla="*/ 151106 h 303682"/>
                  <a:gd name="connsiteX94" fmla="*/ 19941 w 223173"/>
                  <a:gd name="connsiteY94" fmla="*/ 162488 h 303682"/>
                  <a:gd name="connsiteX95" fmla="*/ 19018 w 223173"/>
                  <a:gd name="connsiteY95" fmla="*/ 163266 h 303682"/>
                  <a:gd name="connsiteX96" fmla="*/ 14062 w 223173"/>
                  <a:gd name="connsiteY96" fmla="*/ 167589 h 303682"/>
                  <a:gd name="connsiteX97" fmla="*/ 13284 w 223173"/>
                  <a:gd name="connsiteY97" fmla="*/ 168309 h 303682"/>
                  <a:gd name="connsiteX98" fmla="*/ 12103 w 223173"/>
                  <a:gd name="connsiteY98" fmla="*/ 169375 h 303682"/>
                  <a:gd name="connsiteX99" fmla="*/ 11209 w 223173"/>
                  <a:gd name="connsiteY99" fmla="*/ 170240 h 303682"/>
                  <a:gd name="connsiteX100" fmla="*/ 7492 w 223173"/>
                  <a:gd name="connsiteY100" fmla="*/ 173899 h 303682"/>
                  <a:gd name="connsiteX101" fmla="*/ 6455 w 223173"/>
                  <a:gd name="connsiteY101" fmla="*/ 174965 h 303682"/>
                  <a:gd name="connsiteX102" fmla="*/ 3430 w 223173"/>
                  <a:gd name="connsiteY102" fmla="*/ 178423 h 303682"/>
                  <a:gd name="connsiteX103" fmla="*/ 3314 w 223173"/>
                  <a:gd name="connsiteY103" fmla="*/ 178538 h 303682"/>
                  <a:gd name="connsiteX104" fmla="*/ 3083 w 223173"/>
                  <a:gd name="connsiteY104" fmla="*/ 178884 h 303682"/>
                  <a:gd name="connsiteX105" fmla="*/ 1556 w 223173"/>
                  <a:gd name="connsiteY105" fmla="*/ 181103 h 303682"/>
                  <a:gd name="connsiteX106" fmla="*/ 1326 w 223173"/>
                  <a:gd name="connsiteY106" fmla="*/ 181420 h 303682"/>
                  <a:gd name="connsiteX107" fmla="*/ 1153 w 223173"/>
                  <a:gd name="connsiteY107" fmla="*/ 181766 h 303682"/>
                  <a:gd name="connsiteX108" fmla="*/ 836 w 223173"/>
                  <a:gd name="connsiteY108" fmla="*/ 182400 h 303682"/>
                  <a:gd name="connsiteX109" fmla="*/ 663 w 223173"/>
                  <a:gd name="connsiteY109" fmla="*/ 182745 h 303682"/>
                  <a:gd name="connsiteX110" fmla="*/ 548 w 223173"/>
                  <a:gd name="connsiteY110" fmla="*/ 183091 h 303682"/>
                  <a:gd name="connsiteX111" fmla="*/ 461 w 223173"/>
                  <a:gd name="connsiteY111" fmla="*/ 183351 h 303682"/>
                  <a:gd name="connsiteX112" fmla="*/ 404 w 223173"/>
                  <a:gd name="connsiteY112" fmla="*/ 183495 h 303682"/>
                  <a:gd name="connsiteX113" fmla="*/ 346 w 223173"/>
                  <a:gd name="connsiteY113" fmla="*/ 183985 h 303682"/>
                  <a:gd name="connsiteX114" fmla="*/ 346 w 223173"/>
                  <a:gd name="connsiteY114" fmla="*/ 184042 h 303682"/>
                  <a:gd name="connsiteX115" fmla="*/ 0 w 223173"/>
                  <a:gd name="connsiteY115" fmla="*/ 303682 h 303682"/>
                  <a:gd name="connsiteX116" fmla="*/ 115 w 223173"/>
                  <a:gd name="connsiteY116" fmla="*/ 302991 h 303682"/>
                  <a:gd name="connsiteX117" fmla="*/ 260 w 223173"/>
                  <a:gd name="connsiteY117" fmla="*/ 302703 h 303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23173" h="303682">
                    <a:moveTo>
                      <a:pt x="260" y="302703"/>
                    </a:moveTo>
                    <a:cubicBezTo>
                      <a:pt x="317" y="302501"/>
                      <a:pt x="433" y="302270"/>
                      <a:pt x="519" y="302040"/>
                    </a:cubicBezTo>
                    <a:cubicBezTo>
                      <a:pt x="606" y="301838"/>
                      <a:pt x="720" y="301608"/>
                      <a:pt x="836" y="301377"/>
                    </a:cubicBezTo>
                    <a:cubicBezTo>
                      <a:pt x="951" y="301175"/>
                      <a:pt x="1095" y="300945"/>
                      <a:pt x="1211" y="300715"/>
                    </a:cubicBezTo>
                    <a:cubicBezTo>
                      <a:pt x="1585" y="300080"/>
                      <a:pt x="2103" y="299332"/>
                      <a:pt x="2738" y="298496"/>
                    </a:cubicBezTo>
                    <a:cubicBezTo>
                      <a:pt x="2853" y="298323"/>
                      <a:pt x="2939" y="298208"/>
                      <a:pt x="3083" y="298035"/>
                    </a:cubicBezTo>
                    <a:cubicBezTo>
                      <a:pt x="3861" y="297055"/>
                      <a:pt x="4899" y="295874"/>
                      <a:pt x="6138" y="294577"/>
                    </a:cubicBezTo>
                    <a:cubicBezTo>
                      <a:pt x="6455" y="294260"/>
                      <a:pt x="6830" y="293885"/>
                      <a:pt x="7146" y="293540"/>
                    </a:cubicBezTo>
                    <a:cubicBezTo>
                      <a:pt x="8213" y="292416"/>
                      <a:pt x="9480" y="291205"/>
                      <a:pt x="10921" y="289851"/>
                    </a:cubicBezTo>
                    <a:cubicBezTo>
                      <a:pt x="11584" y="289217"/>
                      <a:pt x="12189" y="288641"/>
                      <a:pt x="12938" y="287949"/>
                    </a:cubicBezTo>
                    <a:cubicBezTo>
                      <a:pt x="13226" y="287690"/>
                      <a:pt x="13486" y="287459"/>
                      <a:pt x="13774" y="287200"/>
                    </a:cubicBezTo>
                    <a:cubicBezTo>
                      <a:pt x="15243" y="285875"/>
                      <a:pt x="16886" y="284463"/>
                      <a:pt x="18672" y="282907"/>
                    </a:cubicBezTo>
                    <a:cubicBezTo>
                      <a:pt x="18989" y="282647"/>
                      <a:pt x="19336" y="282359"/>
                      <a:pt x="19652" y="282071"/>
                    </a:cubicBezTo>
                    <a:cubicBezTo>
                      <a:pt x="21583" y="280458"/>
                      <a:pt x="23658" y="278729"/>
                      <a:pt x="25962" y="276884"/>
                    </a:cubicBezTo>
                    <a:cubicBezTo>
                      <a:pt x="25991" y="276856"/>
                      <a:pt x="26020" y="276827"/>
                      <a:pt x="26078" y="276798"/>
                    </a:cubicBezTo>
                    <a:cubicBezTo>
                      <a:pt x="28412" y="274925"/>
                      <a:pt x="31005" y="272908"/>
                      <a:pt x="33771" y="270776"/>
                    </a:cubicBezTo>
                    <a:cubicBezTo>
                      <a:pt x="34262" y="270401"/>
                      <a:pt x="34722" y="270055"/>
                      <a:pt x="35212" y="269681"/>
                    </a:cubicBezTo>
                    <a:cubicBezTo>
                      <a:pt x="37950" y="267577"/>
                      <a:pt x="40918" y="265358"/>
                      <a:pt x="44087" y="262995"/>
                    </a:cubicBezTo>
                    <a:cubicBezTo>
                      <a:pt x="44692" y="262535"/>
                      <a:pt x="45355" y="262073"/>
                      <a:pt x="45990" y="261612"/>
                    </a:cubicBezTo>
                    <a:cubicBezTo>
                      <a:pt x="49303" y="259163"/>
                      <a:pt x="52818" y="256627"/>
                      <a:pt x="56651" y="253890"/>
                    </a:cubicBezTo>
                    <a:cubicBezTo>
                      <a:pt x="57083" y="253573"/>
                      <a:pt x="57573" y="253256"/>
                      <a:pt x="58005" y="252939"/>
                    </a:cubicBezTo>
                    <a:cubicBezTo>
                      <a:pt x="61809" y="250230"/>
                      <a:pt x="65872" y="247378"/>
                      <a:pt x="70194" y="244352"/>
                    </a:cubicBezTo>
                    <a:cubicBezTo>
                      <a:pt x="70655" y="244035"/>
                      <a:pt x="71059" y="243747"/>
                      <a:pt x="71519" y="243430"/>
                    </a:cubicBezTo>
                    <a:cubicBezTo>
                      <a:pt x="75986" y="240318"/>
                      <a:pt x="80798" y="237033"/>
                      <a:pt x="85869" y="233604"/>
                    </a:cubicBezTo>
                    <a:cubicBezTo>
                      <a:pt x="86791" y="232970"/>
                      <a:pt x="87743" y="232336"/>
                      <a:pt x="88693" y="231702"/>
                    </a:cubicBezTo>
                    <a:cubicBezTo>
                      <a:pt x="93765" y="228273"/>
                      <a:pt x="99096" y="224700"/>
                      <a:pt x="104743" y="220954"/>
                    </a:cubicBezTo>
                    <a:cubicBezTo>
                      <a:pt x="105723" y="220292"/>
                      <a:pt x="106760" y="219629"/>
                      <a:pt x="107740" y="218966"/>
                    </a:cubicBezTo>
                    <a:cubicBezTo>
                      <a:pt x="113762" y="214990"/>
                      <a:pt x="120015" y="210869"/>
                      <a:pt x="126758" y="206518"/>
                    </a:cubicBezTo>
                    <a:cubicBezTo>
                      <a:pt x="127190" y="205509"/>
                      <a:pt x="127940" y="204270"/>
                      <a:pt x="128573" y="202829"/>
                    </a:cubicBezTo>
                    <a:cubicBezTo>
                      <a:pt x="128689" y="202570"/>
                      <a:pt x="128804" y="202397"/>
                      <a:pt x="128919" y="202109"/>
                    </a:cubicBezTo>
                    <a:cubicBezTo>
                      <a:pt x="129121" y="201562"/>
                      <a:pt x="129323" y="200957"/>
                      <a:pt x="129438" y="200322"/>
                    </a:cubicBezTo>
                    <a:cubicBezTo>
                      <a:pt x="129525" y="199833"/>
                      <a:pt x="129610" y="199314"/>
                      <a:pt x="129610" y="198796"/>
                    </a:cubicBezTo>
                    <a:cubicBezTo>
                      <a:pt x="129610" y="198709"/>
                      <a:pt x="129610" y="198651"/>
                      <a:pt x="129610" y="198565"/>
                    </a:cubicBezTo>
                    <a:lnTo>
                      <a:pt x="129755" y="144450"/>
                    </a:lnTo>
                    <a:cubicBezTo>
                      <a:pt x="131051" y="143960"/>
                      <a:pt x="132348" y="143470"/>
                      <a:pt x="133760" y="142981"/>
                    </a:cubicBezTo>
                    <a:cubicBezTo>
                      <a:pt x="135720" y="142289"/>
                      <a:pt x="137852" y="141569"/>
                      <a:pt x="140042" y="140848"/>
                    </a:cubicBezTo>
                    <a:cubicBezTo>
                      <a:pt x="142463" y="140041"/>
                      <a:pt x="144854" y="139235"/>
                      <a:pt x="147505" y="138428"/>
                    </a:cubicBezTo>
                    <a:cubicBezTo>
                      <a:pt x="148110" y="138226"/>
                      <a:pt x="148715" y="138053"/>
                      <a:pt x="149349" y="137851"/>
                    </a:cubicBezTo>
                    <a:cubicBezTo>
                      <a:pt x="153326" y="136641"/>
                      <a:pt x="157590" y="135402"/>
                      <a:pt x="162143" y="134134"/>
                    </a:cubicBezTo>
                    <a:cubicBezTo>
                      <a:pt x="162950" y="133904"/>
                      <a:pt x="163757" y="133673"/>
                      <a:pt x="164592" y="133472"/>
                    </a:cubicBezTo>
                    <a:cubicBezTo>
                      <a:pt x="169260" y="132204"/>
                      <a:pt x="174217" y="130907"/>
                      <a:pt x="179490" y="129553"/>
                    </a:cubicBezTo>
                    <a:cubicBezTo>
                      <a:pt x="180325" y="129351"/>
                      <a:pt x="181190" y="129120"/>
                      <a:pt x="182054" y="128919"/>
                    </a:cubicBezTo>
                    <a:cubicBezTo>
                      <a:pt x="187587" y="127535"/>
                      <a:pt x="193436" y="126152"/>
                      <a:pt x="199689" y="124712"/>
                    </a:cubicBezTo>
                    <a:cubicBezTo>
                      <a:pt x="200323" y="124568"/>
                      <a:pt x="200986" y="124424"/>
                      <a:pt x="201619" y="124280"/>
                    </a:cubicBezTo>
                    <a:cubicBezTo>
                      <a:pt x="208305" y="122752"/>
                      <a:pt x="215307" y="121225"/>
                      <a:pt x="222828" y="119640"/>
                    </a:cubicBezTo>
                    <a:lnTo>
                      <a:pt x="223174" y="0"/>
                    </a:lnTo>
                    <a:cubicBezTo>
                      <a:pt x="215710" y="1556"/>
                      <a:pt x="208737" y="3112"/>
                      <a:pt x="202110" y="4610"/>
                    </a:cubicBezTo>
                    <a:cubicBezTo>
                      <a:pt x="201418" y="4783"/>
                      <a:pt x="200669" y="4927"/>
                      <a:pt x="199949" y="5100"/>
                    </a:cubicBezTo>
                    <a:cubicBezTo>
                      <a:pt x="193724" y="6512"/>
                      <a:pt x="187904" y="7924"/>
                      <a:pt x="182400" y="9278"/>
                    </a:cubicBezTo>
                    <a:cubicBezTo>
                      <a:pt x="181535" y="9480"/>
                      <a:pt x="180671" y="9711"/>
                      <a:pt x="179836" y="9912"/>
                    </a:cubicBezTo>
                    <a:cubicBezTo>
                      <a:pt x="174533" y="11238"/>
                      <a:pt x="169577" y="12535"/>
                      <a:pt x="164909" y="13831"/>
                    </a:cubicBezTo>
                    <a:cubicBezTo>
                      <a:pt x="164103" y="14062"/>
                      <a:pt x="163296" y="14263"/>
                      <a:pt x="162489" y="14494"/>
                    </a:cubicBezTo>
                    <a:cubicBezTo>
                      <a:pt x="157936" y="15762"/>
                      <a:pt x="153642" y="17001"/>
                      <a:pt x="149666" y="18211"/>
                    </a:cubicBezTo>
                    <a:cubicBezTo>
                      <a:pt x="149061" y="18413"/>
                      <a:pt x="148456" y="18586"/>
                      <a:pt x="147851" y="18787"/>
                    </a:cubicBezTo>
                    <a:cubicBezTo>
                      <a:pt x="146554" y="19191"/>
                      <a:pt x="145200" y="19594"/>
                      <a:pt x="143961" y="19998"/>
                    </a:cubicBezTo>
                    <a:cubicBezTo>
                      <a:pt x="142664" y="20430"/>
                      <a:pt x="141627" y="20804"/>
                      <a:pt x="140387" y="21208"/>
                    </a:cubicBezTo>
                    <a:cubicBezTo>
                      <a:pt x="138226" y="21928"/>
                      <a:pt x="136065" y="22649"/>
                      <a:pt x="134106" y="23340"/>
                    </a:cubicBezTo>
                    <a:cubicBezTo>
                      <a:pt x="132320" y="23974"/>
                      <a:pt x="130677" y="24579"/>
                      <a:pt x="129063" y="25213"/>
                    </a:cubicBezTo>
                    <a:cubicBezTo>
                      <a:pt x="127248" y="25905"/>
                      <a:pt x="125519" y="26567"/>
                      <a:pt x="123876" y="27230"/>
                    </a:cubicBezTo>
                    <a:cubicBezTo>
                      <a:pt x="122407" y="27835"/>
                      <a:pt x="121052" y="28412"/>
                      <a:pt x="119727" y="28988"/>
                    </a:cubicBezTo>
                    <a:cubicBezTo>
                      <a:pt x="118257" y="29622"/>
                      <a:pt x="116845" y="30256"/>
                      <a:pt x="115549" y="30890"/>
                    </a:cubicBezTo>
                    <a:cubicBezTo>
                      <a:pt x="114368" y="31466"/>
                      <a:pt x="113244" y="32014"/>
                      <a:pt x="112207" y="32561"/>
                    </a:cubicBezTo>
                    <a:cubicBezTo>
                      <a:pt x="111025" y="33166"/>
                      <a:pt x="109930" y="33771"/>
                      <a:pt x="108892" y="34347"/>
                    </a:cubicBezTo>
                    <a:cubicBezTo>
                      <a:pt x="108432" y="34607"/>
                      <a:pt x="107856" y="34895"/>
                      <a:pt x="107423" y="35154"/>
                    </a:cubicBezTo>
                    <a:cubicBezTo>
                      <a:pt x="106933" y="35442"/>
                      <a:pt x="106587" y="35702"/>
                      <a:pt x="106155" y="35990"/>
                    </a:cubicBezTo>
                    <a:cubicBezTo>
                      <a:pt x="105406" y="36480"/>
                      <a:pt x="104686" y="36941"/>
                      <a:pt x="103994" y="37402"/>
                    </a:cubicBezTo>
                    <a:cubicBezTo>
                      <a:pt x="103216" y="37949"/>
                      <a:pt x="102496" y="38497"/>
                      <a:pt x="101804" y="39015"/>
                    </a:cubicBezTo>
                    <a:cubicBezTo>
                      <a:pt x="101228" y="39477"/>
                      <a:pt x="100681" y="39909"/>
                      <a:pt x="100190" y="40341"/>
                    </a:cubicBezTo>
                    <a:cubicBezTo>
                      <a:pt x="99960" y="40543"/>
                      <a:pt x="99672" y="40744"/>
                      <a:pt x="99441" y="40946"/>
                    </a:cubicBezTo>
                    <a:cubicBezTo>
                      <a:pt x="99124" y="41234"/>
                      <a:pt x="98951" y="41494"/>
                      <a:pt x="98692" y="41753"/>
                    </a:cubicBezTo>
                    <a:cubicBezTo>
                      <a:pt x="98173" y="42272"/>
                      <a:pt x="97713" y="42762"/>
                      <a:pt x="97280" y="43251"/>
                    </a:cubicBezTo>
                    <a:cubicBezTo>
                      <a:pt x="97108" y="43424"/>
                      <a:pt x="96877" y="43655"/>
                      <a:pt x="96733" y="43828"/>
                    </a:cubicBezTo>
                    <a:cubicBezTo>
                      <a:pt x="96502" y="44116"/>
                      <a:pt x="96387" y="44375"/>
                      <a:pt x="96185" y="44635"/>
                    </a:cubicBezTo>
                    <a:cubicBezTo>
                      <a:pt x="95955" y="44980"/>
                      <a:pt x="95696" y="45326"/>
                      <a:pt x="95494" y="45643"/>
                    </a:cubicBezTo>
                    <a:cubicBezTo>
                      <a:pt x="95407" y="45787"/>
                      <a:pt x="95263" y="45960"/>
                      <a:pt x="95176" y="46133"/>
                    </a:cubicBezTo>
                    <a:cubicBezTo>
                      <a:pt x="95003" y="46450"/>
                      <a:pt x="94889" y="46767"/>
                      <a:pt x="94745" y="47084"/>
                    </a:cubicBezTo>
                    <a:cubicBezTo>
                      <a:pt x="94600" y="47372"/>
                      <a:pt x="94456" y="47660"/>
                      <a:pt x="94341" y="47948"/>
                    </a:cubicBezTo>
                    <a:cubicBezTo>
                      <a:pt x="94312" y="48035"/>
                      <a:pt x="94226" y="48150"/>
                      <a:pt x="94197" y="48236"/>
                    </a:cubicBezTo>
                    <a:cubicBezTo>
                      <a:pt x="94082" y="48525"/>
                      <a:pt x="94053" y="48813"/>
                      <a:pt x="93938" y="49101"/>
                    </a:cubicBezTo>
                    <a:cubicBezTo>
                      <a:pt x="93822" y="49475"/>
                      <a:pt x="93707" y="49850"/>
                      <a:pt x="93620" y="50225"/>
                    </a:cubicBezTo>
                    <a:cubicBezTo>
                      <a:pt x="93591" y="50311"/>
                      <a:pt x="93563" y="50398"/>
                      <a:pt x="93563" y="50484"/>
                    </a:cubicBezTo>
                    <a:cubicBezTo>
                      <a:pt x="93534" y="50657"/>
                      <a:pt x="93534" y="50801"/>
                      <a:pt x="93506" y="50945"/>
                    </a:cubicBezTo>
                    <a:cubicBezTo>
                      <a:pt x="93333" y="51953"/>
                      <a:pt x="93246" y="52905"/>
                      <a:pt x="93188" y="53769"/>
                    </a:cubicBezTo>
                    <a:lnTo>
                      <a:pt x="93044" y="109296"/>
                    </a:lnTo>
                    <a:cubicBezTo>
                      <a:pt x="91690" y="110218"/>
                      <a:pt x="90393" y="111082"/>
                      <a:pt x="89068" y="111976"/>
                    </a:cubicBezTo>
                    <a:cubicBezTo>
                      <a:pt x="88088" y="112638"/>
                      <a:pt x="87137" y="113301"/>
                      <a:pt x="86158" y="113935"/>
                    </a:cubicBezTo>
                    <a:cubicBezTo>
                      <a:pt x="81144" y="117335"/>
                      <a:pt x="76360" y="120620"/>
                      <a:pt x="71894" y="123703"/>
                    </a:cubicBezTo>
                    <a:cubicBezTo>
                      <a:pt x="71375" y="124049"/>
                      <a:pt x="70914" y="124366"/>
                      <a:pt x="70425" y="124740"/>
                    </a:cubicBezTo>
                    <a:cubicBezTo>
                      <a:pt x="66131" y="127708"/>
                      <a:pt x="62126" y="130561"/>
                      <a:pt x="58351" y="133241"/>
                    </a:cubicBezTo>
                    <a:cubicBezTo>
                      <a:pt x="57919" y="133558"/>
                      <a:pt x="57429" y="133904"/>
                      <a:pt x="56996" y="134221"/>
                    </a:cubicBezTo>
                    <a:cubicBezTo>
                      <a:pt x="53164" y="136958"/>
                      <a:pt x="49648" y="139523"/>
                      <a:pt x="46306" y="141972"/>
                    </a:cubicBezTo>
                    <a:cubicBezTo>
                      <a:pt x="45672" y="142433"/>
                      <a:pt x="45067" y="142894"/>
                      <a:pt x="44462" y="143326"/>
                    </a:cubicBezTo>
                    <a:cubicBezTo>
                      <a:pt x="41263" y="145689"/>
                      <a:pt x="38295" y="147937"/>
                      <a:pt x="35529" y="150040"/>
                    </a:cubicBezTo>
                    <a:cubicBezTo>
                      <a:pt x="35068" y="150415"/>
                      <a:pt x="34607" y="150761"/>
                      <a:pt x="34146" y="151106"/>
                    </a:cubicBezTo>
                    <a:cubicBezTo>
                      <a:pt x="28556" y="155429"/>
                      <a:pt x="23859" y="159175"/>
                      <a:pt x="19941" y="162488"/>
                    </a:cubicBezTo>
                    <a:cubicBezTo>
                      <a:pt x="19623" y="162748"/>
                      <a:pt x="19307" y="163007"/>
                      <a:pt x="19018" y="163266"/>
                    </a:cubicBezTo>
                    <a:cubicBezTo>
                      <a:pt x="17203" y="164822"/>
                      <a:pt x="15561" y="166263"/>
                      <a:pt x="14062" y="167589"/>
                    </a:cubicBezTo>
                    <a:cubicBezTo>
                      <a:pt x="13803" y="167819"/>
                      <a:pt x="13544" y="168079"/>
                      <a:pt x="13284" y="168309"/>
                    </a:cubicBezTo>
                    <a:cubicBezTo>
                      <a:pt x="12909" y="168655"/>
                      <a:pt x="12477" y="169029"/>
                      <a:pt x="12103" y="169375"/>
                    </a:cubicBezTo>
                    <a:cubicBezTo>
                      <a:pt x="11757" y="169692"/>
                      <a:pt x="11555" y="169923"/>
                      <a:pt x="11209" y="170240"/>
                    </a:cubicBezTo>
                    <a:cubicBezTo>
                      <a:pt x="9798" y="171565"/>
                      <a:pt x="8558" y="172775"/>
                      <a:pt x="7492" y="173899"/>
                    </a:cubicBezTo>
                    <a:cubicBezTo>
                      <a:pt x="7146" y="174245"/>
                      <a:pt x="6772" y="174648"/>
                      <a:pt x="6455" y="174965"/>
                    </a:cubicBezTo>
                    <a:cubicBezTo>
                      <a:pt x="5216" y="176262"/>
                      <a:pt x="4208" y="177443"/>
                      <a:pt x="3430" y="178423"/>
                    </a:cubicBezTo>
                    <a:cubicBezTo>
                      <a:pt x="3401" y="178452"/>
                      <a:pt x="3343" y="178510"/>
                      <a:pt x="3314" y="178538"/>
                    </a:cubicBezTo>
                    <a:cubicBezTo>
                      <a:pt x="3199" y="178682"/>
                      <a:pt x="3170" y="178740"/>
                      <a:pt x="3083" y="178884"/>
                    </a:cubicBezTo>
                    <a:cubicBezTo>
                      <a:pt x="2421" y="179749"/>
                      <a:pt x="1931" y="180469"/>
                      <a:pt x="1556" y="181103"/>
                    </a:cubicBezTo>
                    <a:cubicBezTo>
                      <a:pt x="1498" y="181190"/>
                      <a:pt x="1383" y="181333"/>
                      <a:pt x="1326" y="181420"/>
                    </a:cubicBezTo>
                    <a:cubicBezTo>
                      <a:pt x="1240" y="181564"/>
                      <a:pt x="1211" y="181650"/>
                      <a:pt x="1153" y="181766"/>
                    </a:cubicBezTo>
                    <a:cubicBezTo>
                      <a:pt x="1038" y="181996"/>
                      <a:pt x="922" y="182198"/>
                      <a:pt x="836" y="182400"/>
                    </a:cubicBezTo>
                    <a:cubicBezTo>
                      <a:pt x="778" y="182515"/>
                      <a:pt x="692" y="182659"/>
                      <a:pt x="663" y="182745"/>
                    </a:cubicBezTo>
                    <a:cubicBezTo>
                      <a:pt x="606" y="182890"/>
                      <a:pt x="606" y="182976"/>
                      <a:pt x="548" y="183091"/>
                    </a:cubicBezTo>
                    <a:cubicBezTo>
                      <a:pt x="519" y="183178"/>
                      <a:pt x="490" y="183264"/>
                      <a:pt x="461" y="183351"/>
                    </a:cubicBezTo>
                    <a:cubicBezTo>
                      <a:pt x="461" y="183408"/>
                      <a:pt x="433" y="183466"/>
                      <a:pt x="404" y="183495"/>
                    </a:cubicBezTo>
                    <a:cubicBezTo>
                      <a:pt x="375" y="183668"/>
                      <a:pt x="346" y="183840"/>
                      <a:pt x="346" y="183985"/>
                    </a:cubicBezTo>
                    <a:cubicBezTo>
                      <a:pt x="346" y="184013"/>
                      <a:pt x="346" y="184013"/>
                      <a:pt x="346" y="184042"/>
                    </a:cubicBezTo>
                    <a:lnTo>
                      <a:pt x="0" y="303682"/>
                    </a:lnTo>
                    <a:cubicBezTo>
                      <a:pt x="0" y="303510"/>
                      <a:pt x="29" y="303250"/>
                      <a:pt x="115" y="302991"/>
                    </a:cubicBezTo>
                    <a:cubicBezTo>
                      <a:pt x="202" y="302905"/>
                      <a:pt x="231" y="302789"/>
                      <a:pt x="260" y="302703"/>
                    </a:cubicBezTo>
                    <a:close/>
                  </a:path>
                </a:pathLst>
              </a:custGeom>
              <a:solidFill>
                <a:srgbClr val="666970"/>
              </a:solidFill>
              <a:ln w="2880" cap="flat">
                <a:noFill/>
                <a:prstDash val="solid"/>
                <a:miter/>
              </a:ln>
            </p:spPr>
            <p:txBody>
              <a:bodyPr rtlCol="0" anchor="ctr"/>
              <a:lstStyle/>
              <a:p>
                <a:endParaRPr lang="pt-PT"/>
              </a:p>
            </p:txBody>
          </p:sp>
          <p:sp>
            <p:nvSpPr>
              <p:cNvPr id="529" name="Freeform: Shape 414">
                <a:extLst>
                  <a:ext uri="{FF2B5EF4-FFF2-40B4-BE49-F238E27FC236}">
                    <a16:creationId xmlns:a16="http://schemas.microsoft.com/office/drawing/2014/main" id="{61EF87FC-955B-416C-8C96-E0B24B3DBB81}"/>
                  </a:ext>
                </a:extLst>
              </p:cNvPr>
              <p:cNvSpPr/>
              <p:nvPr/>
            </p:nvSpPr>
            <p:spPr>
              <a:xfrm>
                <a:off x="10107670" y="4640618"/>
                <a:ext cx="806" cy="122608"/>
              </a:xfrm>
              <a:custGeom>
                <a:avLst/>
                <a:gdLst>
                  <a:gd name="connsiteX0" fmla="*/ 346 w 806"/>
                  <a:gd name="connsiteY0" fmla="*/ 2766 h 122608"/>
                  <a:gd name="connsiteX1" fmla="*/ 346 w 806"/>
                  <a:gd name="connsiteY1" fmla="*/ 2968 h 122608"/>
                  <a:gd name="connsiteX2" fmla="*/ 0 w 806"/>
                  <a:gd name="connsiteY2" fmla="*/ 122609 h 122608"/>
                  <a:gd name="connsiteX3" fmla="*/ 317 w 806"/>
                  <a:gd name="connsiteY3" fmla="*/ 120562 h 122608"/>
                  <a:gd name="connsiteX4" fmla="*/ 346 w 806"/>
                  <a:gd name="connsiteY4" fmla="*/ 120505 h 122608"/>
                  <a:gd name="connsiteX5" fmla="*/ 433 w 806"/>
                  <a:gd name="connsiteY5" fmla="*/ 120159 h 122608"/>
                  <a:gd name="connsiteX6" fmla="*/ 461 w 806"/>
                  <a:gd name="connsiteY6" fmla="*/ 119727 h 122608"/>
                  <a:gd name="connsiteX7" fmla="*/ 461 w 806"/>
                  <a:gd name="connsiteY7" fmla="*/ 119640 h 122608"/>
                  <a:gd name="connsiteX8" fmla="*/ 461 w 806"/>
                  <a:gd name="connsiteY8" fmla="*/ 119640 h 122608"/>
                  <a:gd name="connsiteX9" fmla="*/ 807 w 806"/>
                  <a:gd name="connsiteY9" fmla="*/ 0 h 122608"/>
                  <a:gd name="connsiteX10" fmla="*/ 663 w 806"/>
                  <a:gd name="connsiteY10" fmla="*/ 922 h 122608"/>
                  <a:gd name="connsiteX11" fmla="*/ 461 w 806"/>
                  <a:gd name="connsiteY11" fmla="*/ 1643 h 122608"/>
                  <a:gd name="connsiteX12" fmla="*/ 346 w 806"/>
                  <a:gd name="connsiteY12" fmla="*/ 2766 h 12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6" h="122608">
                    <a:moveTo>
                      <a:pt x="346" y="2766"/>
                    </a:moveTo>
                    <a:cubicBezTo>
                      <a:pt x="346" y="2824"/>
                      <a:pt x="346" y="2910"/>
                      <a:pt x="346" y="2968"/>
                    </a:cubicBezTo>
                    <a:lnTo>
                      <a:pt x="0" y="122609"/>
                    </a:lnTo>
                    <a:cubicBezTo>
                      <a:pt x="0" y="121830"/>
                      <a:pt x="115" y="121139"/>
                      <a:pt x="317" y="120562"/>
                    </a:cubicBezTo>
                    <a:cubicBezTo>
                      <a:pt x="317" y="120534"/>
                      <a:pt x="346" y="120534"/>
                      <a:pt x="346" y="120505"/>
                    </a:cubicBezTo>
                    <a:cubicBezTo>
                      <a:pt x="375" y="120390"/>
                      <a:pt x="404" y="120274"/>
                      <a:pt x="433" y="120159"/>
                    </a:cubicBezTo>
                    <a:cubicBezTo>
                      <a:pt x="461" y="120015"/>
                      <a:pt x="461" y="119871"/>
                      <a:pt x="461" y="119727"/>
                    </a:cubicBezTo>
                    <a:cubicBezTo>
                      <a:pt x="461" y="119698"/>
                      <a:pt x="461" y="119669"/>
                      <a:pt x="461" y="119640"/>
                    </a:cubicBezTo>
                    <a:lnTo>
                      <a:pt x="461" y="119640"/>
                    </a:lnTo>
                    <a:lnTo>
                      <a:pt x="807" y="0"/>
                    </a:lnTo>
                    <a:cubicBezTo>
                      <a:pt x="807" y="346"/>
                      <a:pt x="749" y="663"/>
                      <a:pt x="663" y="922"/>
                    </a:cubicBezTo>
                    <a:cubicBezTo>
                      <a:pt x="576" y="1153"/>
                      <a:pt x="518" y="1383"/>
                      <a:pt x="461" y="1643"/>
                    </a:cubicBezTo>
                    <a:cubicBezTo>
                      <a:pt x="375" y="1988"/>
                      <a:pt x="346" y="2363"/>
                      <a:pt x="346" y="2766"/>
                    </a:cubicBezTo>
                    <a:close/>
                  </a:path>
                </a:pathLst>
              </a:custGeom>
              <a:solidFill>
                <a:srgbClr val="666970"/>
              </a:solidFill>
              <a:ln w="2880" cap="flat">
                <a:noFill/>
                <a:prstDash val="solid"/>
                <a:miter/>
              </a:ln>
            </p:spPr>
            <p:txBody>
              <a:bodyPr rtlCol="0" anchor="ctr"/>
              <a:lstStyle/>
              <a:p>
                <a:endParaRPr lang="pt-PT"/>
              </a:p>
            </p:txBody>
          </p:sp>
          <p:sp>
            <p:nvSpPr>
              <p:cNvPr id="530" name="Freeform: Shape 415">
                <a:extLst>
                  <a:ext uri="{FF2B5EF4-FFF2-40B4-BE49-F238E27FC236}">
                    <a16:creationId xmlns:a16="http://schemas.microsoft.com/office/drawing/2014/main" id="{940E49EF-E50E-4262-9C24-C6E1E0D76322}"/>
                  </a:ext>
                </a:extLst>
              </p:cNvPr>
              <p:cNvSpPr/>
              <p:nvPr/>
            </p:nvSpPr>
            <p:spPr>
              <a:xfrm>
                <a:off x="10122567" y="4713405"/>
                <a:ext cx="12275" cy="159549"/>
              </a:xfrm>
              <a:custGeom>
                <a:avLst/>
                <a:gdLst>
                  <a:gd name="connsiteX0" fmla="*/ 10287 w 12275"/>
                  <a:gd name="connsiteY0" fmla="*/ 8097 h 159549"/>
                  <a:gd name="connsiteX1" fmla="*/ 10230 w 12275"/>
                  <a:gd name="connsiteY1" fmla="*/ 8241 h 159549"/>
                  <a:gd name="connsiteX2" fmla="*/ 7463 w 12275"/>
                  <a:gd name="connsiteY2" fmla="*/ 15186 h 159549"/>
                  <a:gd name="connsiteX3" fmla="*/ 5418 w 12275"/>
                  <a:gd name="connsiteY3" fmla="*/ 20344 h 159549"/>
                  <a:gd name="connsiteX4" fmla="*/ 4726 w 12275"/>
                  <a:gd name="connsiteY4" fmla="*/ 22072 h 159549"/>
                  <a:gd name="connsiteX5" fmla="*/ 4466 w 12275"/>
                  <a:gd name="connsiteY5" fmla="*/ 22822 h 159549"/>
                  <a:gd name="connsiteX6" fmla="*/ 3285 w 12275"/>
                  <a:gd name="connsiteY6" fmla="*/ 26222 h 159549"/>
                  <a:gd name="connsiteX7" fmla="*/ 2450 w 12275"/>
                  <a:gd name="connsiteY7" fmla="*/ 28786 h 159549"/>
                  <a:gd name="connsiteX8" fmla="*/ 1527 w 12275"/>
                  <a:gd name="connsiteY8" fmla="*/ 32244 h 159549"/>
                  <a:gd name="connsiteX9" fmla="*/ 1009 w 12275"/>
                  <a:gd name="connsiteY9" fmla="*/ 34175 h 159549"/>
                  <a:gd name="connsiteX10" fmla="*/ 951 w 12275"/>
                  <a:gd name="connsiteY10" fmla="*/ 34520 h 159549"/>
                  <a:gd name="connsiteX11" fmla="*/ 606 w 12275"/>
                  <a:gd name="connsiteY11" fmla="*/ 37258 h 159549"/>
                  <a:gd name="connsiteX12" fmla="*/ 346 w 12275"/>
                  <a:gd name="connsiteY12" fmla="*/ 39333 h 159549"/>
                  <a:gd name="connsiteX13" fmla="*/ 346 w 12275"/>
                  <a:gd name="connsiteY13" fmla="*/ 39909 h 159549"/>
                  <a:gd name="connsiteX14" fmla="*/ 0 w 12275"/>
                  <a:gd name="connsiteY14" fmla="*/ 159549 h 159549"/>
                  <a:gd name="connsiteX15" fmla="*/ 260 w 12275"/>
                  <a:gd name="connsiteY15" fmla="*/ 156898 h 159549"/>
                  <a:gd name="connsiteX16" fmla="*/ 606 w 12275"/>
                  <a:gd name="connsiteY16" fmla="*/ 154161 h 159549"/>
                  <a:gd name="connsiteX17" fmla="*/ 1153 w 12275"/>
                  <a:gd name="connsiteY17" fmla="*/ 151913 h 159549"/>
                  <a:gd name="connsiteX18" fmla="*/ 2075 w 12275"/>
                  <a:gd name="connsiteY18" fmla="*/ 148369 h 159549"/>
                  <a:gd name="connsiteX19" fmla="*/ 2882 w 12275"/>
                  <a:gd name="connsiteY19" fmla="*/ 145862 h 159549"/>
                  <a:gd name="connsiteX20" fmla="*/ 4092 w 12275"/>
                  <a:gd name="connsiteY20" fmla="*/ 142376 h 159549"/>
                  <a:gd name="connsiteX21" fmla="*/ 5015 w 12275"/>
                  <a:gd name="connsiteY21" fmla="*/ 139984 h 159549"/>
                  <a:gd name="connsiteX22" fmla="*/ 7089 w 12275"/>
                  <a:gd name="connsiteY22" fmla="*/ 134740 h 159549"/>
                  <a:gd name="connsiteX23" fmla="*/ 9826 w 12275"/>
                  <a:gd name="connsiteY23" fmla="*/ 127853 h 159549"/>
                  <a:gd name="connsiteX24" fmla="*/ 9855 w 12275"/>
                  <a:gd name="connsiteY24" fmla="*/ 127795 h 159549"/>
                  <a:gd name="connsiteX25" fmla="*/ 9884 w 12275"/>
                  <a:gd name="connsiteY25" fmla="*/ 127680 h 159549"/>
                  <a:gd name="connsiteX26" fmla="*/ 11469 w 12275"/>
                  <a:gd name="connsiteY26" fmla="*/ 122637 h 159549"/>
                  <a:gd name="connsiteX27" fmla="*/ 11728 w 12275"/>
                  <a:gd name="connsiteY27" fmla="*/ 121859 h 159549"/>
                  <a:gd name="connsiteX28" fmla="*/ 11901 w 12275"/>
                  <a:gd name="connsiteY28" fmla="*/ 120591 h 159549"/>
                  <a:gd name="connsiteX29" fmla="*/ 11930 w 12275"/>
                  <a:gd name="connsiteY29" fmla="*/ 119957 h 159549"/>
                  <a:gd name="connsiteX30" fmla="*/ 11930 w 12275"/>
                  <a:gd name="connsiteY30" fmla="*/ 119640 h 159549"/>
                  <a:gd name="connsiteX31" fmla="*/ 12275 w 12275"/>
                  <a:gd name="connsiteY31" fmla="*/ 0 h 159549"/>
                  <a:gd name="connsiteX32" fmla="*/ 12246 w 12275"/>
                  <a:gd name="connsiteY32" fmla="*/ 980 h 159549"/>
                  <a:gd name="connsiteX33" fmla="*/ 11814 w 12275"/>
                  <a:gd name="connsiteY33" fmla="*/ 3026 h 159549"/>
                  <a:gd name="connsiteX34" fmla="*/ 10287 w 12275"/>
                  <a:gd name="connsiteY34" fmla="*/ 8097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75" h="159549">
                    <a:moveTo>
                      <a:pt x="10287" y="8097"/>
                    </a:moveTo>
                    <a:cubicBezTo>
                      <a:pt x="10258" y="8155"/>
                      <a:pt x="10258" y="8183"/>
                      <a:pt x="10230" y="8241"/>
                    </a:cubicBezTo>
                    <a:cubicBezTo>
                      <a:pt x="9423" y="10345"/>
                      <a:pt x="8472" y="12708"/>
                      <a:pt x="7463" y="15186"/>
                    </a:cubicBezTo>
                    <a:cubicBezTo>
                      <a:pt x="6772" y="16857"/>
                      <a:pt x="6109" y="18557"/>
                      <a:pt x="5418" y="20344"/>
                    </a:cubicBezTo>
                    <a:cubicBezTo>
                      <a:pt x="5187" y="20920"/>
                      <a:pt x="4957" y="21496"/>
                      <a:pt x="4726" y="22072"/>
                    </a:cubicBezTo>
                    <a:cubicBezTo>
                      <a:pt x="4640" y="22332"/>
                      <a:pt x="4553" y="22562"/>
                      <a:pt x="4466" y="22822"/>
                    </a:cubicBezTo>
                    <a:cubicBezTo>
                      <a:pt x="4035" y="23974"/>
                      <a:pt x="3660" y="25098"/>
                      <a:pt x="3285" y="26222"/>
                    </a:cubicBezTo>
                    <a:cubicBezTo>
                      <a:pt x="2997" y="27086"/>
                      <a:pt x="2709" y="27951"/>
                      <a:pt x="2450" y="28786"/>
                    </a:cubicBezTo>
                    <a:cubicBezTo>
                      <a:pt x="2075" y="29968"/>
                      <a:pt x="1816" y="31120"/>
                      <a:pt x="1527" y="32244"/>
                    </a:cubicBezTo>
                    <a:cubicBezTo>
                      <a:pt x="1384" y="32878"/>
                      <a:pt x="1153" y="33570"/>
                      <a:pt x="1009" y="34175"/>
                    </a:cubicBezTo>
                    <a:cubicBezTo>
                      <a:pt x="980" y="34290"/>
                      <a:pt x="980" y="34405"/>
                      <a:pt x="951" y="34520"/>
                    </a:cubicBezTo>
                    <a:cubicBezTo>
                      <a:pt x="778" y="35472"/>
                      <a:pt x="720" y="36336"/>
                      <a:pt x="606" y="37258"/>
                    </a:cubicBezTo>
                    <a:cubicBezTo>
                      <a:pt x="519" y="37950"/>
                      <a:pt x="375" y="38699"/>
                      <a:pt x="346" y="39333"/>
                    </a:cubicBezTo>
                    <a:cubicBezTo>
                      <a:pt x="346" y="39534"/>
                      <a:pt x="346" y="39736"/>
                      <a:pt x="346" y="39909"/>
                    </a:cubicBezTo>
                    <a:lnTo>
                      <a:pt x="0" y="159549"/>
                    </a:lnTo>
                    <a:cubicBezTo>
                      <a:pt x="0" y="158714"/>
                      <a:pt x="173" y="157792"/>
                      <a:pt x="260" y="156898"/>
                    </a:cubicBezTo>
                    <a:cubicBezTo>
                      <a:pt x="346" y="155976"/>
                      <a:pt x="433" y="155112"/>
                      <a:pt x="606" y="154161"/>
                    </a:cubicBezTo>
                    <a:cubicBezTo>
                      <a:pt x="749" y="153441"/>
                      <a:pt x="951" y="152662"/>
                      <a:pt x="1153" y="151913"/>
                    </a:cubicBezTo>
                    <a:cubicBezTo>
                      <a:pt x="1441" y="150761"/>
                      <a:pt x="1700" y="149579"/>
                      <a:pt x="2075" y="148369"/>
                    </a:cubicBezTo>
                    <a:cubicBezTo>
                      <a:pt x="2334" y="147533"/>
                      <a:pt x="2623" y="146698"/>
                      <a:pt x="2882" y="145862"/>
                    </a:cubicBezTo>
                    <a:cubicBezTo>
                      <a:pt x="3285" y="144709"/>
                      <a:pt x="3660" y="143528"/>
                      <a:pt x="4092" y="142376"/>
                    </a:cubicBezTo>
                    <a:cubicBezTo>
                      <a:pt x="4380" y="141569"/>
                      <a:pt x="4697" y="140762"/>
                      <a:pt x="5015" y="139984"/>
                    </a:cubicBezTo>
                    <a:cubicBezTo>
                      <a:pt x="5706" y="138197"/>
                      <a:pt x="6398" y="136440"/>
                      <a:pt x="7089" y="134740"/>
                    </a:cubicBezTo>
                    <a:cubicBezTo>
                      <a:pt x="8068" y="132290"/>
                      <a:pt x="9020" y="129956"/>
                      <a:pt x="9826" y="127853"/>
                    </a:cubicBezTo>
                    <a:cubicBezTo>
                      <a:pt x="9826" y="127824"/>
                      <a:pt x="9855" y="127795"/>
                      <a:pt x="9855" y="127795"/>
                    </a:cubicBezTo>
                    <a:cubicBezTo>
                      <a:pt x="9884" y="127737"/>
                      <a:pt x="9884" y="127737"/>
                      <a:pt x="9884" y="127680"/>
                    </a:cubicBezTo>
                    <a:cubicBezTo>
                      <a:pt x="10604" y="125720"/>
                      <a:pt x="11123" y="124078"/>
                      <a:pt x="11469" y="122637"/>
                    </a:cubicBezTo>
                    <a:cubicBezTo>
                      <a:pt x="11526" y="122407"/>
                      <a:pt x="11670" y="122061"/>
                      <a:pt x="11728" y="121859"/>
                    </a:cubicBezTo>
                    <a:cubicBezTo>
                      <a:pt x="11814" y="121398"/>
                      <a:pt x="11872" y="120966"/>
                      <a:pt x="11901" y="120591"/>
                    </a:cubicBezTo>
                    <a:cubicBezTo>
                      <a:pt x="11930" y="120390"/>
                      <a:pt x="11930" y="120159"/>
                      <a:pt x="11930" y="119957"/>
                    </a:cubicBezTo>
                    <a:cubicBezTo>
                      <a:pt x="11930" y="119842"/>
                      <a:pt x="11930" y="119727"/>
                      <a:pt x="11930" y="119640"/>
                    </a:cubicBezTo>
                    <a:lnTo>
                      <a:pt x="12275" y="0"/>
                    </a:lnTo>
                    <a:cubicBezTo>
                      <a:pt x="12275" y="346"/>
                      <a:pt x="12275" y="663"/>
                      <a:pt x="12246" y="980"/>
                    </a:cubicBezTo>
                    <a:cubicBezTo>
                      <a:pt x="12189" y="1556"/>
                      <a:pt x="11988" y="2305"/>
                      <a:pt x="11814" y="3026"/>
                    </a:cubicBezTo>
                    <a:cubicBezTo>
                      <a:pt x="11526" y="4466"/>
                      <a:pt x="11036" y="6109"/>
                      <a:pt x="10287" y="8097"/>
                    </a:cubicBezTo>
                    <a:close/>
                  </a:path>
                </a:pathLst>
              </a:custGeom>
              <a:solidFill>
                <a:srgbClr val="666970"/>
              </a:solidFill>
              <a:ln w="2880" cap="flat">
                <a:noFill/>
                <a:prstDash val="solid"/>
                <a:miter/>
              </a:ln>
            </p:spPr>
            <p:txBody>
              <a:bodyPr rtlCol="0" anchor="ctr"/>
              <a:lstStyle/>
              <a:p>
                <a:endParaRPr lang="pt-PT"/>
              </a:p>
            </p:txBody>
          </p:sp>
          <p:sp>
            <p:nvSpPr>
              <p:cNvPr id="531" name="Freeform: Shape 416">
                <a:extLst>
                  <a:ext uri="{FF2B5EF4-FFF2-40B4-BE49-F238E27FC236}">
                    <a16:creationId xmlns:a16="http://schemas.microsoft.com/office/drawing/2014/main" id="{6EA83D06-6CA6-49F3-A166-04D7028C9AAD}"/>
                  </a:ext>
                </a:extLst>
              </p:cNvPr>
              <p:cNvSpPr/>
              <p:nvPr/>
            </p:nvSpPr>
            <p:spPr>
              <a:xfrm>
                <a:off x="5986675" y="4421076"/>
                <a:ext cx="544577" cy="959947"/>
              </a:xfrm>
              <a:custGeom>
                <a:avLst/>
                <a:gdLst>
                  <a:gd name="connsiteX0" fmla="*/ 1066 w 544577"/>
                  <a:gd name="connsiteY0" fmla="*/ 448651 h 959947"/>
                  <a:gd name="connsiteX1" fmla="*/ 3515 w 544577"/>
                  <a:gd name="connsiteY1" fmla="*/ 443522 h 959947"/>
                  <a:gd name="connsiteX2" fmla="*/ 9076 w 544577"/>
                  <a:gd name="connsiteY2" fmla="*/ 435396 h 959947"/>
                  <a:gd name="connsiteX3" fmla="*/ 10604 w 544577"/>
                  <a:gd name="connsiteY3" fmla="*/ 433466 h 959947"/>
                  <a:gd name="connsiteX4" fmla="*/ 17001 w 544577"/>
                  <a:gd name="connsiteY4" fmla="*/ 426089 h 959947"/>
                  <a:gd name="connsiteX5" fmla="*/ 16943 w 544577"/>
                  <a:gd name="connsiteY5" fmla="*/ 446923 h 959947"/>
                  <a:gd name="connsiteX6" fmla="*/ 17116 w 544577"/>
                  <a:gd name="connsiteY6" fmla="*/ 449545 h 959947"/>
                  <a:gd name="connsiteX7" fmla="*/ 34520 w 544577"/>
                  <a:gd name="connsiteY7" fmla="*/ 488618 h 959947"/>
                  <a:gd name="connsiteX8" fmla="*/ 47862 w 544577"/>
                  <a:gd name="connsiteY8" fmla="*/ 498069 h 959947"/>
                  <a:gd name="connsiteX9" fmla="*/ 47718 w 544577"/>
                  <a:gd name="connsiteY9" fmla="*/ 552991 h 959947"/>
                  <a:gd name="connsiteX10" fmla="*/ 47891 w 544577"/>
                  <a:gd name="connsiteY10" fmla="*/ 548006 h 959947"/>
                  <a:gd name="connsiteX11" fmla="*/ 48006 w 544577"/>
                  <a:gd name="connsiteY11" fmla="*/ 546191 h 959947"/>
                  <a:gd name="connsiteX12" fmla="*/ 48640 w 544577"/>
                  <a:gd name="connsiteY12" fmla="*/ 541004 h 959947"/>
                  <a:gd name="connsiteX13" fmla="*/ 48784 w 544577"/>
                  <a:gd name="connsiteY13" fmla="*/ 539419 h 959947"/>
                  <a:gd name="connsiteX14" fmla="*/ 48784 w 544577"/>
                  <a:gd name="connsiteY14" fmla="*/ 539073 h 959947"/>
                  <a:gd name="connsiteX15" fmla="*/ 48899 w 544577"/>
                  <a:gd name="connsiteY15" fmla="*/ 498761 h 959947"/>
                  <a:gd name="connsiteX16" fmla="*/ 60425 w 544577"/>
                  <a:gd name="connsiteY16" fmla="*/ 506599 h 959947"/>
                  <a:gd name="connsiteX17" fmla="*/ 60310 w 544577"/>
                  <a:gd name="connsiteY17" fmla="*/ 549389 h 959947"/>
                  <a:gd name="connsiteX18" fmla="*/ 66044 w 544577"/>
                  <a:gd name="connsiteY18" fmla="*/ 578031 h 959947"/>
                  <a:gd name="connsiteX19" fmla="*/ 80308 w 544577"/>
                  <a:gd name="connsiteY19" fmla="*/ 592151 h 959947"/>
                  <a:gd name="connsiteX20" fmla="*/ 80250 w 544577"/>
                  <a:gd name="connsiteY20" fmla="*/ 613993 h 959947"/>
                  <a:gd name="connsiteX21" fmla="*/ 86215 w 544577"/>
                  <a:gd name="connsiteY21" fmla="*/ 623127 h 959947"/>
                  <a:gd name="connsiteX22" fmla="*/ 100881 w 544577"/>
                  <a:gd name="connsiteY22" fmla="*/ 631282 h 959947"/>
                  <a:gd name="connsiteX23" fmla="*/ 111889 w 544577"/>
                  <a:gd name="connsiteY23" fmla="*/ 638485 h 959947"/>
                  <a:gd name="connsiteX24" fmla="*/ 114742 w 544577"/>
                  <a:gd name="connsiteY24" fmla="*/ 641021 h 959947"/>
                  <a:gd name="connsiteX25" fmla="*/ 114540 w 544577"/>
                  <a:gd name="connsiteY25" fmla="*/ 712281 h 959947"/>
                  <a:gd name="connsiteX26" fmla="*/ 115433 w 544577"/>
                  <a:gd name="connsiteY26" fmla="*/ 706230 h 959947"/>
                  <a:gd name="connsiteX27" fmla="*/ 116298 w 544577"/>
                  <a:gd name="connsiteY27" fmla="*/ 702887 h 959947"/>
                  <a:gd name="connsiteX28" fmla="*/ 116442 w 544577"/>
                  <a:gd name="connsiteY28" fmla="*/ 701446 h 959947"/>
                  <a:gd name="connsiteX29" fmla="*/ 116961 w 544577"/>
                  <a:gd name="connsiteY29" fmla="*/ 696317 h 959947"/>
                  <a:gd name="connsiteX30" fmla="*/ 117133 w 544577"/>
                  <a:gd name="connsiteY30" fmla="*/ 694560 h 959947"/>
                  <a:gd name="connsiteX31" fmla="*/ 117162 w 544577"/>
                  <a:gd name="connsiteY31" fmla="*/ 692629 h 959947"/>
                  <a:gd name="connsiteX32" fmla="*/ 117306 w 544577"/>
                  <a:gd name="connsiteY32" fmla="*/ 643327 h 959947"/>
                  <a:gd name="connsiteX33" fmla="*/ 121340 w 544577"/>
                  <a:gd name="connsiteY33" fmla="*/ 646900 h 959947"/>
                  <a:gd name="connsiteX34" fmla="*/ 121139 w 544577"/>
                  <a:gd name="connsiteY34" fmla="*/ 717497 h 959947"/>
                  <a:gd name="connsiteX35" fmla="*/ 136497 w 544577"/>
                  <a:gd name="connsiteY35" fmla="*/ 750836 h 959947"/>
                  <a:gd name="connsiteX36" fmla="*/ 154362 w 544577"/>
                  <a:gd name="connsiteY36" fmla="*/ 772159 h 959947"/>
                  <a:gd name="connsiteX37" fmla="*/ 154449 w 544577"/>
                  <a:gd name="connsiteY37" fmla="*/ 772188 h 959947"/>
                  <a:gd name="connsiteX38" fmla="*/ 154795 w 544577"/>
                  <a:gd name="connsiteY38" fmla="*/ 772303 h 959947"/>
                  <a:gd name="connsiteX39" fmla="*/ 155083 w 544577"/>
                  <a:gd name="connsiteY39" fmla="*/ 772360 h 959947"/>
                  <a:gd name="connsiteX40" fmla="*/ 155313 w 544577"/>
                  <a:gd name="connsiteY40" fmla="*/ 772389 h 959947"/>
                  <a:gd name="connsiteX41" fmla="*/ 155544 w 544577"/>
                  <a:gd name="connsiteY41" fmla="*/ 772418 h 959947"/>
                  <a:gd name="connsiteX42" fmla="*/ 155774 w 544577"/>
                  <a:gd name="connsiteY42" fmla="*/ 772418 h 959947"/>
                  <a:gd name="connsiteX43" fmla="*/ 155890 w 544577"/>
                  <a:gd name="connsiteY43" fmla="*/ 772418 h 959947"/>
                  <a:gd name="connsiteX44" fmla="*/ 155919 w 544577"/>
                  <a:gd name="connsiteY44" fmla="*/ 772418 h 959947"/>
                  <a:gd name="connsiteX45" fmla="*/ 156005 w 544577"/>
                  <a:gd name="connsiteY45" fmla="*/ 772418 h 959947"/>
                  <a:gd name="connsiteX46" fmla="*/ 156264 w 544577"/>
                  <a:gd name="connsiteY46" fmla="*/ 772389 h 959947"/>
                  <a:gd name="connsiteX47" fmla="*/ 156581 w 544577"/>
                  <a:gd name="connsiteY47" fmla="*/ 772360 h 959947"/>
                  <a:gd name="connsiteX48" fmla="*/ 157042 w 544577"/>
                  <a:gd name="connsiteY48" fmla="*/ 772245 h 959947"/>
                  <a:gd name="connsiteX49" fmla="*/ 157359 w 544577"/>
                  <a:gd name="connsiteY49" fmla="*/ 772101 h 959947"/>
                  <a:gd name="connsiteX50" fmla="*/ 157503 w 544577"/>
                  <a:gd name="connsiteY50" fmla="*/ 772044 h 959947"/>
                  <a:gd name="connsiteX51" fmla="*/ 157705 w 544577"/>
                  <a:gd name="connsiteY51" fmla="*/ 771957 h 959947"/>
                  <a:gd name="connsiteX52" fmla="*/ 158166 w 544577"/>
                  <a:gd name="connsiteY52" fmla="*/ 771611 h 959947"/>
                  <a:gd name="connsiteX53" fmla="*/ 158483 w 544577"/>
                  <a:gd name="connsiteY53" fmla="*/ 771294 h 959947"/>
                  <a:gd name="connsiteX54" fmla="*/ 158656 w 544577"/>
                  <a:gd name="connsiteY54" fmla="*/ 771064 h 959947"/>
                  <a:gd name="connsiteX55" fmla="*/ 158685 w 544577"/>
                  <a:gd name="connsiteY55" fmla="*/ 771035 h 959947"/>
                  <a:gd name="connsiteX56" fmla="*/ 158742 w 544577"/>
                  <a:gd name="connsiteY56" fmla="*/ 770949 h 959947"/>
                  <a:gd name="connsiteX57" fmla="*/ 158944 w 544577"/>
                  <a:gd name="connsiteY57" fmla="*/ 770516 h 959947"/>
                  <a:gd name="connsiteX58" fmla="*/ 159088 w 544577"/>
                  <a:gd name="connsiteY58" fmla="*/ 769998 h 959947"/>
                  <a:gd name="connsiteX59" fmla="*/ 159175 w 544577"/>
                  <a:gd name="connsiteY59" fmla="*/ 769306 h 959947"/>
                  <a:gd name="connsiteX60" fmla="*/ 159175 w 544577"/>
                  <a:gd name="connsiteY60" fmla="*/ 769191 h 959947"/>
                  <a:gd name="connsiteX61" fmla="*/ 159204 w 544577"/>
                  <a:gd name="connsiteY61" fmla="*/ 755504 h 959947"/>
                  <a:gd name="connsiteX62" fmla="*/ 160010 w 544577"/>
                  <a:gd name="connsiteY62" fmla="*/ 750374 h 959947"/>
                  <a:gd name="connsiteX63" fmla="*/ 160298 w 544577"/>
                  <a:gd name="connsiteY63" fmla="*/ 748819 h 959947"/>
                  <a:gd name="connsiteX64" fmla="*/ 160932 w 544577"/>
                  <a:gd name="connsiteY64" fmla="*/ 745332 h 959947"/>
                  <a:gd name="connsiteX65" fmla="*/ 161105 w 544577"/>
                  <a:gd name="connsiteY65" fmla="*/ 744352 h 959947"/>
                  <a:gd name="connsiteX66" fmla="*/ 161134 w 544577"/>
                  <a:gd name="connsiteY66" fmla="*/ 744208 h 959947"/>
                  <a:gd name="connsiteX67" fmla="*/ 161739 w 544577"/>
                  <a:gd name="connsiteY67" fmla="*/ 740260 h 959947"/>
                  <a:gd name="connsiteX68" fmla="*/ 161768 w 544577"/>
                  <a:gd name="connsiteY68" fmla="*/ 739886 h 959947"/>
                  <a:gd name="connsiteX69" fmla="*/ 161768 w 544577"/>
                  <a:gd name="connsiteY69" fmla="*/ 739540 h 959947"/>
                  <a:gd name="connsiteX70" fmla="*/ 161912 w 544577"/>
                  <a:gd name="connsiteY70" fmla="*/ 684186 h 959947"/>
                  <a:gd name="connsiteX71" fmla="*/ 163180 w 544577"/>
                  <a:gd name="connsiteY71" fmla="*/ 684619 h 959947"/>
                  <a:gd name="connsiteX72" fmla="*/ 163209 w 544577"/>
                  <a:gd name="connsiteY72" fmla="*/ 684619 h 959947"/>
                  <a:gd name="connsiteX73" fmla="*/ 163209 w 544577"/>
                  <a:gd name="connsiteY73" fmla="*/ 684619 h 959947"/>
                  <a:gd name="connsiteX74" fmla="*/ 163958 w 544577"/>
                  <a:gd name="connsiteY74" fmla="*/ 684791 h 959947"/>
                  <a:gd name="connsiteX75" fmla="*/ 164477 w 544577"/>
                  <a:gd name="connsiteY75" fmla="*/ 684878 h 959947"/>
                  <a:gd name="connsiteX76" fmla="*/ 164880 w 544577"/>
                  <a:gd name="connsiteY76" fmla="*/ 684935 h 959947"/>
                  <a:gd name="connsiteX77" fmla="*/ 165197 w 544577"/>
                  <a:gd name="connsiteY77" fmla="*/ 684964 h 959947"/>
                  <a:gd name="connsiteX78" fmla="*/ 165485 w 544577"/>
                  <a:gd name="connsiteY78" fmla="*/ 684964 h 959947"/>
                  <a:gd name="connsiteX79" fmla="*/ 165744 w 544577"/>
                  <a:gd name="connsiteY79" fmla="*/ 684935 h 959947"/>
                  <a:gd name="connsiteX80" fmla="*/ 166004 w 544577"/>
                  <a:gd name="connsiteY80" fmla="*/ 684907 h 959947"/>
                  <a:gd name="connsiteX81" fmla="*/ 166350 w 544577"/>
                  <a:gd name="connsiteY81" fmla="*/ 684820 h 959947"/>
                  <a:gd name="connsiteX82" fmla="*/ 166609 w 544577"/>
                  <a:gd name="connsiteY82" fmla="*/ 684705 h 959947"/>
                  <a:gd name="connsiteX83" fmla="*/ 166984 w 544577"/>
                  <a:gd name="connsiteY83" fmla="*/ 684503 h 959947"/>
                  <a:gd name="connsiteX84" fmla="*/ 168972 w 544577"/>
                  <a:gd name="connsiteY84" fmla="*/ 682919 h 959947"/>
                  <a:gd name="connsiteX85" fmla="*/ 169375 w 544577"/>
                  <a:gd name="connsiteY85" fmla="*/ 682515 h 959947"/>
                  <a:gd name="connsiteX86" fmla="*/ 171652 w 544577"/>
                  <a:gd name="connsiteY86" fmla="*/ 680239 h 959947"/>
                  <a:gd name="connsiteX87" fmla="*/ 174014 w 544577"/>
                  <a:gd name="connsiteY87" fmla="*/ 677905 h 959947"/>
                  <a:gd name="connsiteX88" fmla="*/ 176608 w 544577"/>
                  <a:gd name="connsiteY88" fmla="*/ 675426 h 959947"/>
                  <a:gd name="connsiteX89" fmla="*/ 179979 w 544577"/>
                  <a:gd name="connsiteY89" fmla="*/ 672804 h 959947"/>
                  <a:gd name="connsiteX90" fmla="*/ 182688 w 544577"/>
                  <a:gd name="connsiteY90" fmla="*/ 670902 h 959947"/>
                  <a:gd name="connsiteX91" fmla="*/ 189603 w 544577"/>
                  <a:gd name="connsiteY91" fmla="*/ 667646 h 959947"/>
                  <a:gd name="connsiteX92" fmla="*/ 193292 w 544577"/>
                  <a:gd name="connsiteY92" fmla="*/ 665831 h 959947"/>
                  <a:gd name="connsiteX93" fmla="*/ 194387 w 544577"/>
                  <a:gd name="connsiteY93" fmla="*/ 665284 h 959947"/>
                  <a:gd name="connsiteX94" fmla="*/ 195539 w 544577"/>
                  <a:gd name="connsiteY94" fmla="*/ 664448 h 959947"/>
                  <a:gd name="connsiteX95" fmla="*/ 195971 w 544577"/>
                  <a:gd name="connsiteY95" fmla="*/ 664131 h 959947"/>
                  <a:gd name="connsiteX96" fmla="*/ 196202 w 544577"/>
                  <a:gd name="connsiteY96" fmla="*/ 663958 h 959947"/>
                  <a:gd name="connsiteX97" fmla="*/ 196836 w 544577"/>
                  <a:gd name="connsiteY97" fmla="*/ 663266 h 959947"/>
                  <a:gd name="connsiteX98" fmla="*/ 197182 w 544577"/>
                  <a:gd name="connsiteY98" fmla="*/ 662748 h 959947"/>
                  <a:gd name="connsiteX99" fmla="*/ 197412 w 544577"/>
                  <a:gd name="connsiteY99" fmla="*/ 662258 h 959947"/>
                  <a:gd name="connsiteX100" fmla="*/ 197556 w 544577"/>
                  <a:gd name="connsiteY100" fmla="*/ 661797 h 959947"/>
                  <a:gd name="connsiteX101" fmla="*/ 198161 w 544577"/>
                  <a:gd name="connsiteY101" fmla="*/ 659290 h 959947"/>
                  <a:gd name="connsiteX102" fmla="*/ 198306 w 544577"/>
                  <a:gd name="connsiteY102" fmla="*/ 658137 h 959947"/>
                  <a:gd name="connsiteX103" fmla="*/ 198306 w 544577"/>
                  <a:gd name="connsiteY103" fmla="*/ 657993 h 959947"/>
                  <a:gd name="connsiteX104" fmla="*/ 198334 w 544577"/>
                  <a:gd name="connsiteY104" fmla="*/ 647764 h 959947"/>
                  <a:gd name="connsiteX105" fmla="*/ 232048 w 544577"/>
                  <a:gd name="connsiteY105" fmla="*/ 667041 h 959947"/>
                  <a:gd name="connsiteX106" fmla="*/ 237350 w 544577"/>
                  <a:gd name="connsiteY106" fmla="*/ 667819 h 959947"/>
                  <a:gd name="connsiteX107" fmla="*/ 247666 w 544577"/>
                  <a:gd name="connsiteY107" fmla="*/ 669606 h 959947"/>
                  <a:gd name="connsiteX108" fmla="*/ 247781 w 544577"/>
                  <a:gd name="connsiteY108" fmla="*/ 669635 h 959947"/>
                  <a:gd name="connsiteX109" fmla="*/ 257521 w 544577"/>
                  <a:gd name="connsiteY109" fmla="*/ 671853 h 959947"/>
                  <a:gd name="connsiteX110" fmla="*/ 265185 w 544577"/>
                  <a:gd name="connsiteY110" fmla="*/ 673640 h 959947"/>
                  <a:gd name="connsiteX111" fmla="*/ 266021 w 544577"/>
                  <a:gd name="connsiteY111" fmla="*/ 673842 h 959947"/>
                  <a:gd name="connsiteX112" fmla="*/ 267520 w 544577"/>
                  <a:gd name="connsiteY112" fmla="*/ 674101 h 959947"/>
                  <a:gd name="connsiteX113" fmla="*/ 268931 w 544577"/>
                  <a:gd name="connsiteY113" fmla="*/ 674360 h 959947"/>
                  <a:gd name="connsiteX114" fmla="*/ 269450 w 544577"/>
                  <a:gd name="connsiteY114" fmla="*/ 674447 h 959947"/>
                  <a:gd name="connsiteX115" fmla="*/ 271381 w 544577"/>
                  <a:gd name="connsiteY115" fmla="*/ 674677 h 959947"/>
                  <a:gd name="connsiteX116" fmla="*/ 272159 w 544577"/>
                  <a:gd name="connsiteY116" fmla="*/ 674735 h 959947"/>
                  <a:gd name="connsiteX117" fmla="*/ 272418 w 544577"/>
                  <a:gd name="connsiteY117" fmla="*/ 674764 h 959947"/>
                  <a:gd name="connsiteX118" fmla="*/ 272764 w 544577"/>
                  <a:gd name="connsiteY118" fmla="*/ 674792 h 959947"/>
                  <a:gd name="connsiteX119" fmla="*/ 273916 w 544577"/>
                  <a:gd name="connsiteY119" fmla="*/ 674792 h 959947"/>
                  <a:gd name="connsiteX120" fmla="*/ 275011 w 544577"/>
                  <a:gd name="connsiteY120" fmla="*/ 674706 h 959947"/>
                  <a:gd name="connsiteX121" fmla="*/ 275616 w 544577"/>
                  <a:gd name="connsiteY121" fmla="*/ 674620 h 959947"/>
                  <a:gd name="connsiteX122" fmla="*/ 276539 w 544577"/>
                  <a:gd name="connsiteY122" fmla="*/ 674476 h 959947"/>
                  <a:gd name="connsiteX123" fmla="*/ 281898 w 544577"/>
                  <a:gd name="connsiteY123" fmla="*/ 673064 h 959947"/>
                  <a:gd name="connsiteX124" fmla="*/ 282417 w 544577"/>
                  <a:gd name="connsiteY124" fmla="*/ 672891 h 959947"/>
                  <a:gd name="connsiteX125" fmla="*/ 285010 w 544577"/>
                  <a:gd name="connsiteY125" fmla="*/ 671997 h 959947"/>
                  <a:gd name="connsiteX126" fmla="*/ 290687 w 544577"/>
                  <a:gd name="connsiteY126" fmla="*/ 670067 h 959947"/>
                  <a:gd name="connsiteX127" fmla="*/ 296133 w 544577"/>
                  <a:gd name="connsiteY127" fmla="*/ 668540 h 959947"/>
                  <a:gd name="connsiteX128" fmla="*/ 298640 w 544577"/>
                  <a:gd name="connsiteY128" fmla="*/ 667877 h 959947"/>
                  <a:gd name="connsiteX129" fmla="*/ 306132 w 544577"/>
                  <a:gd name="connsiteY129" fmla="*/ 667416 h 959947"/>
                  <a:gd name="connsiteX130" fmla="*/ 308437 w 544577"/>
                  <a:gd name="connsiteY130" fmla="*/ 667646 h 959947"/>
                  <a:gd name="connsiteX131" fmla="*/ 311520 w 544577"/>
                  <a:gd name="connsiteY131" fmla="*/ 667934 h 959947"/>
                  <a:gd name="connsiteX132" fmla="*/ 313249 w 544577"/>
                  <a:gd name="connsiteY132" fmla="*/ 668108 h 959947"/>
                  <a:gd name="connsiteX133" fmla="*/ 315583 w 544577"/>
                  <a:gd name="connsiteY133" fmla="*/ 668367 h 959947"/>
                  <a:gd name="connsiteX134" fmla="*/ 317600 w 544577"/>
                  <a:gd name="connsiteY134" fmla="*/ 668626 h 959947"/>
                  <a:gd name="connsiteX135" fmla="*/ 320568 w 544577"/>
                  <a:gd name="connsiteY135" fmla="*/ 669001 h 959947"/>
                  <a:gd name="connsiteX136" fmla="*/ 322441 w 544577"/>
                  <a:gd name="connsiteY136" fmla="*/ 669289 h 959947"/>
                  <a:gd name="connsiteX137" fmla="*/ 326648 w 544577"/>
                  <a:gd name="connsiteY137" fmla="*/ 669952 h 959947"/>
                  <a:gd name="connsiteX138" fmla="*/ 329357 w 544577"/>
                  <a:gd name="connsiteY138" fmla="*/ 670441 h 959947"/>
                  <a:gd name="connsiteX139" fmla="*/ 333765 w 544577"/>
                  <a:gd name="connsiteY139" fmla="*/ 671277 h 959947"/>
                  <a:gd name="connsiteX140" fmla="*/ 336618 w 544577"/>
                  <a:gd name="connsiteY140" fmla="*/ 671882 h 959947"/>
                  <a:gd name="connsiteX141" fmla="*/ 342468 w 544577"/>
                  <a:gd name="connsiteY141" fmla="*/ 673208 h 959947"/>
                  <a:gd name="connsiteX142" fmla="*/ 346041 w 544577"/>
                  <a:gd name="connsiteY142" fmla="*/ 674101 h 959947"/>
                  <a:gd name="connsiteX143" fmla="*/ 352380 w 544577"/>
                  <a:gd name="connsiteY143" fmla="*/ 675772 h 959947"/>
                  <a:gd name="connsiteX144" fmla="*/ 356011 w 544577"/>
                  <a:gd name="connsiteY144" fmla="*/ 676781 h 959947"/>
                  <a:gd name="connsiteX145" fmla="*/ 370649 w 544577"/>
                  <a:gd name="connsiteY145" fmla="*/ 681362 h 959947"/>
                  <a:gd name="connsiteX146" fmla="*/ 373473 w 544577"/>
                  <a:gd name="connsiteY146" fmla="*/ 682342 h 959947"/>
                  <a:gd name="connsiteX147" fmla="*/ 386324 w 544577"/>
                  <a:gd name="connsiteY147" fmla="*/ 687068 h 959947"/>
                  <a:gd name="connsiteX148" fmla="*/ 386209 w 544577"/>
                  <a:gd name="connsiteY148" fmla="*/ 732019 h 959947"/>
                  <a:gd name="connsiteX149" fmla="*/ 372608 w 544577"/>
                  <a:gd name="connsiteY149" fmla="*/ 717497 h 959947"/>
                  <a:gd name="connsiteX150" fmla="*/ 372262 w 544577"/>
                  <a:gd name="connsiteY150" fmla="*/ 715220 h 959947"/>
                  <a:gd name="connsiteX151" fmla="*/ 371917 w 544577"/>
                  <a:gd name="connsiteY151" fmla="*/ 834861 h 959947"/>
                  <a:gd name="connsiteX152" fmla="*/ 372262 w 544577"/>
                  <a:gd name="connsiteY152" fmla="*/ 837137 h 959947"/>
                  <a:gd name="connsiteX153" fmla="*/ 408771 w 544577"/>
                  <a:gd name="connsiteY153" fmla="*/ 867595 h 959947"/>
                  <a:gd name="connsiteX154" fmla="*/ 409031 w 544577"/>
                  <a:gd name="connsiteY154" fmla="*/ 866903 h 959947"/>
                  <a:gd name="connsiteX155" fmla="*/ 409837 w 544577"/>
                  <a:gd name="connsiteY155" fmla="*/ 864194 h 959947"/>
                  <a:gd name="connsiteX156" fmla="*/ 410961 w 544577"/>
                  <a:gd name="connsiteY156" fmla="*/ 860448 h 959947"/>
                  <a:gd name="connsiteX157" fmla="*/ 412114 w 544577"/>
                  <a:gd name="connsiteY157" fmla="*/ 856616 h 959947"/>
                  <a:gd name="connsiteX158" fmla="*/ 414217 w 544577"/>
                  <a:gd name="connsiteY158" fmla="*/ 851948 h 959947"/>
                  <a:gd name="connsiteX159" fmla="*/ 414534 w 544577"/>
                  <a:gd name="connsiteY159" fmla="*/ 851458 h 959947"/>
                  <a:gd name="connsiteX160" fmla="*/ 418540 w 544577"/>
                  <a:gd name="connsiteY160" fmla="*/ 846819 h 959947"/>
                  <a:gd name="connsiteX161" fmla="*/ 423265 w 544577"/>
                  <a:gd name="connsiteY161" fmla="*/ 843390 h 959947"/>
                  <a:gd name="connsiteX162" fmla="*/ 424792 w 544577"/>
                  <a:gd name="connsiteY162" fmla="*/ 842381 h 959947"/>
                  <a:gd name="connsiteX163" fmla="*/ 430383 w 544577"/>
                  <a:gd name="connsiteY163" fmla="*/ 838866 h 959947"/>
                  <a:gd name="connsiteX164" fmla="*/ 431132 w 544577"/>
                  <a:gd name="connsiteY164" fmla="*/ 838405 h 959947"/>
                  <a:gd name="connsiteX165" fmla="*/ 437442 w 544577"/>
                  <a:gd name="connsiteY165" fmla="*/ 834688 h 959947"/>
                  <a:gd name="connsiteX166" fmla="*/ 439488 w 544577"/>
                  <a:gd name="connsiteY166" fmla="*/ 833506 h 959947"/>
                  <a:gd name="connsiteX167" fmla="*/ 444041 w 544577"/>
                  <a:gd name="connsiteY167" fmla="*/ 830913 h 959947"/>
                  <a:gd name="connsiteX168" fmla="*/ 446433 w 544577"/>
                  <a:gd name="connsiteY168" fmla="*/ 829559 h 959947"/>
                  <a:gd name="connsiteX169" fmla="*/ 451043 w 544577"/>
                  <a:gd name="connsiteY169" fmla="*/ 826936 h 959947"/>
                  <a:gd name="connsiteX170" fmla="*/ 455625 w 544577"/>
                  <a:gd name="connsiteY170" fmla="*/ 824314 h 959947"/>
                  <a:gd name="connsiteX171" fmla="*/ 456662 w 544577"/>
                  <a:gd name="connsiteY171" fmla="*/ 823709 h 959947"/>
                  <a:gd name="connsiteX172" fmla="*/ 457469 w 544577"/>
                  <a:gd name="connsiteY172" fmla="*/ 823190 h 959947"/>
                  <a:gd name="connsiteX173" fmla="*/ 463232 w 544577"/>
                  <a:gd name="connsiteY173" fmla="*/ 819473 h 959947"/>
                  <a:gd name="connsiteX174" fmla="*/ 463491 w 544577"/>
                  <a:gd name="connsiteY174" fmla="*/ 819300 h 959947"/>
                  <a:gd name="connsiteX175" fmla="*/ 471070 w 544577"/>
                  <a:gd name="connsiteY175" fmla="*/ 814142 h 959947"/>
                  <a:gd name="connsiteX176" fmla="*/ 471185 w 544577"/>
                  <a:gd name="connsiteY176" fmla="*/ 814056 h 959947"/>
                  <a:gd name="connsiteX177" fmla="*/ 471098 w 544577"/>
                  <a:gd name="connsiteY177" fmla="*/ 840076 h 959947"/>
                  <a:gd name="connsiteX178" fmla="*/ 471934 w 544577"/>
                  <a:gd name="connsiteY178" fmla="*/ 842064 h 959947"/>
                  <a:gd name="connsiteX179" fmla="*/ 472424 w 544577"/>
                  <a:gd name="connsiteY179" fmla="*/ 843332 h 959947"/>
                  <a:gd name="connsiteX180" fmla="*/ 472683 w 544577"/>
                  <a:gd name="connsiteY180" fmla="*/ 843909 h 959947"/>
                  <a:gd name="connsiteX181" fmla="*/ 473173 w 544577"/>
                  <a:gd name="connsiteY181" fmla="*/ 844946 h 959947"/>
                  <a:gd name="connsiteX182" fmla="*/ 473548 w 544577"/>
                  <a:gd name="connsiteY182" fmla="*/ 845580 h 959947"/>
                  <a:gd name="connsiteX183" fmla="*/ 474153 w 544577"/>
                  <a:gd name="connsiteY183" fmla="*/ 846502 h 959947"/>
                  <a:gd name="connsiteX184" fmla="*/ 474672 w 544577"/>
                  <a:gd name="connsiteY184" fmla="*/ 847165 h 959947"/>
                  <a:gd name="connsiteX185" fmla="*/ 475478 w 544577"/>
                  <a:gd name="connsiteY185" fmla="*/ 848058 h 959947"/>
                  <a:gd name="connsiteX186" fmla="*/ 476227 w 544577"/>
                  <a:gd name="connsiteY186" fmla="*/ 848721 h 959947"/>
                  <a:gd name="connsiteX187" fmla="*/ 477351 w 544577"/>
                  <a:gd name="connsiteY187" fmla="*/ 849585 h 959947"/>
                  <a:gd name="connsiteX188" fmla="*/ 478360 w 544577"/>
                  <a:gd name="connsiteY188" fmla="*/ 850248 h 959947"/>
                  <a:gd name="connsiteX189" fmla="*/ 479887 w 544577"/>
                  <a:gd name="connsiteY189" fmla="*/ 851112 h 959947"/>
                  <a:gd name="connsiteX190" fmla="*/ 481213 w 544577"/>
                  <a:gd name="connsiteY190" fmla="*/ 851804 h 959947"/>
                  <a:gd name="connsiteX191" fmla="*/ 483287 w 544577"/>
                  <a:gd name="connsiteY191" fmla="*/ 852726 h 959947"/>
                  <a:gd name="connsiteX192" fmla="*/ 484382 w 544577"/>
                  <a:gd name="connsiteY192" fmla="*/ 853216 h 959947"/>
                  <a:gd name="connsiteX193" fmla="*/ 484958 w 544577"/>
                  <a:gd name="connsiteY193" fmla="*/ 853417 h 959947"/>
                  <a:gd name="connsiteX194" fmla="*/ 486745 w 544577"/>
                  <a:gd name="connsiteY194" fmla="*/ 854052 h 959947"/>
                  <a:gd name="connsiteX195" fmla="*/ 489281 w 544577"/>
                  <a:gd name="connsiteY195" fmla="*/ 854916 h 959947"/>
                  <a:gd name="connsiteX196" fmla="*/ 491471 w 544577"/>
                  <a:gd name="connsiteY196" fmla="*/ 855579 h 959947"/>
                  <a:gd name="connsiteX197" fmla="*/ 493171 w 544577"/>
                  <a:gd name="connsiteY197" fmla="*/ 856097 h 959947"/>
                  <a:gd name="connsiteX198" fmla="*/ 494237 w 544577"/>
                  <a:gd name="connsiteY198" fmla="*/ 856385 h 959947"/>
                  <a:gd name="connsiteX199" fmla="*/ 499885 w 544577"/>
                  <a:gd name="connsiteY199" fmla="*/ 857855 h 959947"/>
                  <a:gd name="connsiteX200" fmla="*/ 501873 w 544577"/>
                  <a:gd name="connsiteY200" fmla="*/ 858345 h 959947"/>
                  <a:gd name="connsiteX201" fmla="*/ 511238 w 544577"/>
                  <a:gd name="connsiteY201" fmla="*/ 860420 h 959947"/>
                  <a:gd name="connsiteX202" fmla="*/ 511641 w 544577"/>
                  <a:gd name="connsiteY202" fmla="*/ 860506 h 959947"/>
                  <a:gd name="connsiteX203" fmla="*/ 519623 w 544577"/>
                  <a:gd name="connsiteY203" fmla="*/ 862091 h 959947"/>
                  <a:gd name="connsiteX204" fmla="*/ 521900 w 544577"/>
                  <a:gd name="connsiteY204" fmla="*/ 862523 h 959947"/>
                  <a:gd name="connsiteX205" fmla="*/ 529046 w 544577"/>
                  <a:gd name="connsiteY205" fmla="*/ 863820 h 959947"/>
                  <a:gd name="connsiteX206" fmla="*/ 528988 w 544577"/>
                  <a:gd name="connsiteY206" fmla="*/ 887535 h 959947"/>
                  <a:gd name="connsiteX207" fmla="*/ 542992 w 544577"/>
                  <a:gd name="connsiteY207" fmla="*/ 959947 h 959947"/>
                  <a:gd name="connsiteX208" fmla="*/ 543251 w 544577"/>
                  <a:gd name="connsiteY208" fmla="*/ 866240 h 959947"/>
                  <a:gd name="connsiteX209" fmla="*/ 544231 w 544577"/>
                  <a:gd name="connsiteY209" fmla="*/ 866413 h 959947"/>
                  <a:gd name="connsiteX210" fmla="*/ 544577 w 544577"/>
                  <a:gd name="connsiteY210" fmla="*/ 746773 h 959947"/>
                  <a:gd name="connsiteX211" fmla="*/ 533051 w 544577"/>
                  <a:gd name="connsiteY211" fmla="*/ 744842 h 959947"/>
                  <a:gd name="connsiteX212" fmla="*/ 530861 w 544577"/>
                  <a:gd name="connsiteY212" fmla="*/ 744468 h 959947"/>
                  <a:gd name="connsiteX213" fmla="*/ 531034 w 544577"/>
                  <a:gd name="connsiteY213" fmla="*/ 681161 h 959947"/>
                  <a:gd name="connsiteX214" fmla="*/ 527835 w 544577"/>
                  <a:gd name="connsiteY214" fmla="*/ 680152 h 959947"/>
                  <a:gd name="connsiteX215" fmla="*/ 524147 w 544577"/>
                  <a:gd name="connsiteY215" fmla="*/ 679259 h 959947"/>
                  <a:gd name="connsiteX216" fmla="*/ 523888 w 544577"/>
                  <a:gd name="connsiteY216" fmla="*/ 679201 h 959947"/>
                  <a:gd name="connsiteX217" fmla="*/ 523772 w 544577"/>
                  <a:gd name="connsiteY217" fmla="*/ 679172 h 959947"/>
                  <a:gd name="connsiteX218" fmla="*/ 520257 w 544577"/>
                  <a:gd name="connsiteY218" fmla="*/ 678567 h 959947"/>
                  <a:gd name="connsiteX219" fmla="*/ 517433 w 544577"/>
                  <a:gd name="connsiteY219" fmla="*/ 678250 h 959947"/>
                  <a:gd name="connsiteX220" fmla="*/ 517174 w 544577"/>
                  <a:gd name="connsiteY220" fmla="*/ 678222 h 959947"/>
                  <a:gd name="connsiteX221" fmla="*/ 517001 w 544577"/>
                  <a:gd name="connsiteY221" fmla="*/ 678193 h 959947"/>
                  <a:gd name="connsiteX222" fmla="*/ 513802 w 544577"/>
                  <a:gd name="connsiteY222" fmla="*/ 678020 h 959947"/>
                  <a:gd name="connsiteX223" fmla="*/ 511353 w 544577"/>
                  <a:gd name="connsiteY223" fmla="*/ 678020 h 959947"/>
                  <a:gd name="connsiteX224" fmla="*/ 510805 w 544577"/>
                  <a:gd name="connsiteY224" fmla="*/ 678020 h 959947"/>
                  <a:gd name="connsiteX225" fmla="*/ 510489 w 544577"/>
                  <a:gd name="connsiteY225" fmla="*/ 678020 h 959947"/>
                  <a:gd name="connsiteX226" fmla="*/ 506858 w 544577"/>
                  <a:gd name="connsiteY226" fmla="*/ 678250 h 959947"/>
                  <a:gd name="connsiteX227" fmla="*/ 505907 w 544577"/>
                  <a:gd name="connsiteY227" fmla="*/ 678394 h 959947"/>
                  <a:gd name="connsiteX228" fmla="*/ 504120 w 544577"/>
                  <a:gd name="connsiteY228" fmla="*/ 678654 h 959947"/>
                  <a:gd name="connsiteX229" fmla="*/ 502421 w 544577"/>
                  <a:gd name="connsiteY229" fmla="*/ 678884 h 959947"/>
                  <a:gd name="connsiteX230" fmla="*/ 501585 w 544577"/>
                  <a:gd name="connsiteY230" fmla="*/ 679086 h 959947"/>
                  <a:gd name="connsiteX231" fmla="*/ 495505 w 544577"/>
                  <a:gd name="connsiteY231" fmla="*/ 680613 h 959947"/>
                  <a:gd name="connsiteX232" fmla="*/ 495389 w 544577"/>
                  <a:gd name="connsiteY232" fmla="*/ 680642 h 959947"/>
                  <a:gd name="connsiteX233" fmla="*/ 493056 w 544577"/>
                  <a:gd name="connsiteY233" fmla="*/ 681478 h 959947"/>
                  <a:gd name="connsiteX234" fmla="*/ 491961 w 544577"/>
                  <a:gd name="connsiteY234" fmla="*/ 681881 h 959947"/>
                  <a:gd name="connsiteX235" fmla="*/ 489194 w 544577"/>
                  <a:gd name="connsiteY235" fmla="*/ 683120 h 959947"/>
                  <a:gd name="connsiteX236" fmla="*/ 486255 w 544577"/>
                  <a:gd name="connsiteY236" fmla="*/ 684763 h 959947"/>
                  <a:gd name="connsiteX237" fmla="*/ 486255 w 544577"/>
                  <a:gd name="connsiteY237" fmla="*/ 684763 h 959947"/>
                  <a:gd name="connsiteX238" fmla="*/ 486226 w 544577"/>
                  <a:gd name="connsiteY238" fmla="*/ 684791 h 959947"/>
                  <a:gd name="connsiteX239" fmla="*/ 480031 w 544577"/>
                  <a:gd name="connsiteY239" fmla="*/ 688797 h 959947"/>
                  <a:gd name="connsiteX240" fmla="*/ 478878 w 544577"/>
                  <a:gd name="connsiteY240" fmla="*/ 689575 h 959947"/>
                  <a:gd name="connsiteX241" fmla="*/ 471415 w 544577"/>
                  <a:gd name="connsiteY241" fmla="*/ 694646 h 959947"/>
                  <a:gd name="connsiteX242" fmla="*/ 463722 w 544577"/>
                  <a:gd name="connsiteY242" fmla="*/ 699891 h 959947"/>
                  <a:gd name="connsiteX243" fmla="*/ 463635 w 544577"/>
                  <a:gd name="connsiteY243" fmla="*/ 699948 h 959947"/>
                  <a:gd name="connsiteX244" fmla="*/ 457814 w 544577"/>
                  <a:gd name="connsiteY244" fmla="*/ 703723 h 959947"/>
                  <a:gd name="connsiteX245" fmla="*/ 455999 w 544577"/>
                  <a:gd name="connsiteY245" fmla="*/ 704847 h 959947"/>
                  <a:gd name="connsiteX246" fmla="*/ 453118 w 544577"/>
                  <a:gd name="connsiteY246" fmla="*/ 706489 h 959947"/>
                  <a:gd name="connsiteX247" fmla="*/ 453435 w 544577"/>
                  <a:gd name="connsiteY247" fmla="*/ 598202 h 959947"/>
                  <a:gd name="connsiteX248" fmla="*/ 436549 w 544577"/>
                  <a:gd name="connsiteY248" fmla="*/ 589500 h 959947"/>
                  <a:gd name="connsiteX249" fmla="*/ 431305 w 544577"/>
                  <a:gd name="connsiteY249" fmla="*/ 586964 h 959947"/>
                  <a:gd name="connsiteX250" fmla="*/ 420787 w 544577"/>
                  <a:gd name="connsiteY250" fmla="*/ 581893 h 959947"/>
                  <a:gd name="connsiteX251" fmla="*/ 414621 w 544577"/>
                  <a:gd name="connsiteY251" fmla="*/ 579126 h 959947"/>
                  <a:gd name="connsiteX252" fmla="*/ 406063 w 544577"/>
                  <a:gd name="connsiteY252" fmla="*/ 575323 h 959947"/>
                  <a:gd name="connsiteX253" fmla="*/ 399983 w 544577"/>
                  <a:gd name="connsiteY253" fmla="*/ 572787 h 959947"/>
                  <a:gd name="connsiteX254" fmla="*/ 392375 w 544577"/>
                  <a:gd name="connsiteY254" fmla="*/ 569646 h 959947"/>
                  <a:gd name="connsiteX255" fmla="*/ 391425 w 544577"/>
                  <a:gd name="connsiteY255" fmla="*/ 569243 h 959947"/>
                  <a:gd name="connsiteX256" fmla="*/ 389580 w 544577"/>
                  <a:gd name="connsiteY256" fmla="*/ 568580 h 959947"/>
                  <a:gd name="connsiteX257" fmla="*/ 373847 w 544577"/>
                  <a:gd name="connsiteY257" fmla="*/ 562817 h 959947"/>
                  <a:gd name="connsiteX258" fmla="*/ 371081 w 544577"/>
                  <a:gd name="connsiteY258" fmla="*/ 561866 h 959947"/>
                  <a:gd name="connsiteX259" fmla="*/ 356385 w 544577"/>
                  <a:gd name="connsiteY259" fmla="*/ 557284 h 959947"/>
                  <a:gd name="connsiteX260" fmla="*/ 355204 w 544577"/>
                  <a:gd name="connsiteY260" fmla="*/ 556910 h 959947"/>
                  <a:gd name="connsiteX261" fmla="*/ 352812 w 544577"/>
                  <a:gd name="connsiteY261" fmla="*/ 556276 h 959947"/>
                  <a:gd name="connsiteX262" fmla="*/ 346415 w 544577"/>
                  <a:gd name="connsiteY262" fmla="*/ 554576 h 959947"/>
                  <a:gd name="connsiteX263" fmla="*/ 342813 w 544577"/>
                  <a:gd name="connsiteY263" fmla="*/ 553682 h 959947"/>
                  <a:gd name="connsiteX264" fmla="*/ 337022 w 544577"/>
                  <a:gd name="connsiteY264" fmla="*/ 552386 h 959947"/>
                  <a:gd name="connsiteX265" fmla="*/ 335004 w 544577"/>
                  <a:gd name="connsiteY265" fmla="*/ 551925 h 959947"/>
                  <a:gd name="connsiteX266" fmla="*/ 334140 w 544577"/>
                  <a:gd name="connsiteY266" fmla="*/ 551752 h 959947"/>
                  <a:gd name="connsiteX267" fmla="*/ 329702 w 544577"/>
                  <a:gd name="connsiteY267" fmla="*/ 550916 h 959947"/>
                  <a:gd name="connsiteX268" fmla="*/ 327023 w 544577"/>
                  <a:gd name="connsiteY268" fmla="*/ 550427 h 959947"/>
                  <a:gd name="connsiteX269" fmla="*/ 322816 w 544577"/>
                  <a:gd name="connsiteY269" fmla="*/ 549764 h 959947"/>
                  <a:gd name="connsiteX270" fmla="*/ 321202 w 544577"/>
                  <a:gd name="connsiteY270" fmla="*/ 549504 h 959947"/>
                  <a:gd name="connsiteX271" fmla="*/ 320971 w 544577"/>
                  <a:gd name="connsiteY271" fmla="*/ 549476 h 959947"/>
                  <a:gd name="connsiteX272" fmla="*/ 317975 w 544577"/>
                  <a:gd name="connsiteY272" fmla="*/ 549101 h 959947"/>
                  <a:gd name="connsiteX273" fmla="*/ 315958 w 544577"/>
                  <a:gd name="connsiteY273" fmla="*/ 548842 h 959947"/>
                  <a:gd name="connsiteX274" fmla="*/ 313681 w 544577"/>
                  <a:gd name="connsiteY274" fmla="*/ 548611 h 959947"/>
                  <a:gd name="connsiteX275" fmla="*/ 311895 w 544577"/>
                  <a:gd name="connsiteY275" fmla="*/ 548409 h 959947"/>
                  <a:gd name="connsiteX276" fmla="*/ 308811 w 544577"/>
                  <a:gd name="connsiteY276" fmla="*/ 548121 h 959947"/>
                  <a:gd name="connsiteX277" fmla="*/ 306506 w 544577"/>
                  <a:gd name="connsiteY277" fmla="*/ 547891 h 959947"/>
                  <a:gd name="connsiteX278" fmla="*/ 305815 w 544577"/>
                  <a:gd name="connsiteY278" fmla="*/ 547833 h 959947"/>
                  <a:gd name="connsiteX279" fmla="*/ 304748 w 544577"/>
                  <a:gd name="connsiteY279" fmla="*/ 547776 h 959947"/>
                  <a:gd name="connsiteX280" fmla="*/ 303538 w 544577"/>
                  <a:gd name="connsiteY280" fmla="*/ 547776 h 959947"/>
                  <a:gd name="connsiteX281" fmla="*/ 301925 w 544577"/>
                  <a:gd name="connsiteY281" fmla="*/ 547891 h 959947"/>
                  <a:gd name="connsiteX282" fmla="*/ 299418 w 544577"/>
                  <a:gd name="connsiteY282" fmla="*/ 548237 h 959947"/>
                  <a:gd name="connsiteX283" fmla="*/ 299014 w 544577"/>
                  <a:gd name="connsiteY283" fmla="*/ 548352 h 959947"/>
                  <a:gd name="connsiteX284" fmla="*/ 296536 w 544577"/>
                  <a:gd name="connsiteY284" fmla="*/ 549014 h 959947"/>
                  <a:gd name="connsiteX285" fmla="*/ 292329 w 544577"/>
                  <a:gd name="connsiteY285" fmla="*/ 550109 h 959947"/>
                  <a:gd name="connsiteX286" fmla="*/ 291061 w 544577"/>
                  <a:gd name="connsiteY286" fmla="*/ 550542 h 959947"/>
                  <a:gd name="connsiteX287" fmla="*/ 285385 w 544577"/>
                  <a:gd name="connsiteY287" fmla="*/ 552472 h 959947"/>
                  <a:gd name="connsiteX288" fmla="*/ 282791 w 544577"/>
                  <a:gd name="connsiteY288" fmla="*/ 553365 h 959947"/>
                  <a:gd name="connsiteX289" fmla="*/ 275991 w 544577"/>
                  <a:gd name="connsiteY289" fmla="*/ 555095 h 959947"/>
                  <a:gd name="connsiteX290" fmla="*/ 272764 w 544577"/>
                  <a:gd name="connsiteY290" fmla="*/ 555239 h 959947"/>
                  <a:gd name="connsiteX291" fmla="*/ 272505 w 544577"/>
                  <a:gd name="connsiteY291" fmla="*/ 555210 h 959947"/>
                  <a:gd name="connsiteX292" fmla="*/ 269277 w 544577"/>
                  <a:gd name="connsiteY292" fmla="*/ 554864 h 959947"/>
                  <a:gd name="connsiteX293" fmla="*/ 267836 w 544577"/>
                  <a:gd name="connsiteY293" fmla="*/ 554605 h 959947"/>
                  <a:gd name="connsiteX294" fmla="*/ 265560 w 544577"/>
                  <a:gd name="connsiteY294" fmla="*/ 554144 h 959947"/>
                  <a:gd name="connsiteX295" fmla="*/ 257895 w 544577"/>
                  <a:gd name="connsiteY295" fmla="*/ 552357 h 959947"/>
                  <a:gd name="connsiteX296" fmla="*/ 248156 w 544577"/>
                  <a:gd name="connsiteY296" fmla="*/ 550138 h 959947"/>
                  <a:gd name="connsiteX297" fmla="*/ 248040 w 544577"/>
                  <a:gd name="connsiteY297" fmla="*/ 550109 h 959947"/>
                  <a:gd name="connsiteX298" fmla="*/ 248012 w 544577"/>
                  <a:gd name="connsiteY298" fmla="*/ 550109 h 959947"/>
                  <a:gd name="connsiteX299" fmla="*/ 237725 w 544577"/>
                  <a:gd name="connsiteY299" fmla="*/ 548323 h 959947"/>
                  <a:gd name="connsiteX300" fmla="*/ 236140 w 544577"/>
                  <a:gd name="connsiteY300" fmla="*/ 548035 h 959947"/>
                  <a:gd name="connsiteX301" fmla="*/ 232394 w 544577"/>
                  <a:gd name="connsiteY301" fmla="*/ 547545 h 959947"/>
                  <a:gd name="connsiteX302" fmla="*/ 192888 w 544577"/>
                  <a:gd name="connsiteY302" fmla="*/ 524522 h 959947"/>
                  <a:gd name="connsiteX303" fmla="*/ 192168 w 544577"/>
                  <a:gd name="connsiteY303" fmla="*/ 524291 h 959947"/>
                  <a:gd name="connsiteX304" fmla="*/ 191073 w 544577"/>
                  <a:gd name="connsiteY304" fmla="*/ 524032 h 959947"/>
                  <a:gd name="connsiteX305" fmla="*/ 189863 w 544577"/>
                  <a:gd name="connsiteY305" fmla="*/ 523830 h 959947"/>
                  <a:gd name="connsiteX306" fmla="*/ 189661 w 544577"/>
                  <a:gd name="connsiteY306" fmla="*/ 523801 h 959947"/>
                  <a:gd name="connsiteX307" fmla="*/ 189517 w 544577"/>
                  <a:gd name="connsiteY307" fmla="*/ 523773 h 959947"/>
                  <a:gd name="connsiteX308" fmla="*/ 187039 w 544577"/>
                  <a:gd name="connsiteY308" fmla="*/ 523513 h 959947"/>
                  <a:gd name="connsiteX309" fmla="*/ 186146 w 544577"/>
                  <a:gd name="connsiteY309" fmla="*/ 523455 h 959947"/>
                  <a:gd name="connsiteX310" fmla="*/ 183783 w 544577"/>
                  <a:gd name="connsiteY310" fmla="*/ 523340 h 959947"/>
                  <a:gd name="connsiteX311" fmla="*/ 182284 w 544577"/>
                  <a:gd name="connsiteY311" fmla="*/ 523254 h 959947"/>
                  <a:gd name="connsiteX312" fmla="*/ 181621 w 544577"/>
                  <a:gd name="connsiteY312" fmla="*/ 523254 h 959947"/>
                  <a:gd name="connsiteX313" fmla="*/ 172026 w 544577"/>
                  <a:gd name="connsiteY313" fmla="*/ 523340 h 959947"/>
                  <a:gd name="connsiteX314" fmla="*/ 171450 w 544577"/>
                  <a:gd name="connsiteY314" fmla="*/ 523340 h 959947"/>
                  <a:gd name="connsiteX315" fmla="*/ 170326 w 544577"/>
                  <a:gd name="connsiteY315" fmla="*/ 523398 h 959947"/>
                  <a:gd name="connsiteX316" fmla="*/ 168799 w 544577"/>
                  <a:gd name="connsiteY316" fmla="*/ 523455 h 959947"/>
                  <a:gd name="connsiteX317" fmla="*/ 165687 w 544577"/>
                  <a:gd name="connsiteY317" fmla="*/ 523600 h 959947"/>
                  <a:gd name="connsiteX318" fmla="*/ 164217 w 544577"/>
                  <a:gd name="connsiteY318" fmla="*/ 523686 h 959947"/>
                  <a:gd name="connsiteX319" fmla="*/ 161566 w 544577"/>
                  <a:gd name="connsiteY319" fmla="*/ 523859 h 959947"/>
                  <a:gd name="connsiteX320" fmla="*/ 160702 w 544577"/>
                  <a:gd name="connsiteY320" fmla="*/ 523916 h 959947"/>
                  <a:gd name="connsiteX321" fmla="*/ 158252 w 544577"/>
                  <a:gd name="connsiteY321" fmla="*/ 524090 h 959947"/>
                  <a:gd name="connsiteX322" fmla="*/ 126354 w 544577"/>
                  <a:gd name="connsiteY322" fmla="*/ 501469 h 959947"/>
                  <a:gd name="connsiteX323" fmla="*/ 103734 w 544577"/>
                  <a:gd name="connsiteY323" fmla="*/ 484641 h 959947"/>
                  <a:gd name="connsiteX324" fmla="*/ 66332 w 544577"/>
                  <a:gd name="connsiteY324" fmla="*/ 458506 h 959947"/>
                  <a:gd name="connsiteX325" fmla="*/ 65958 w 544577"/>
                  <a:gd name="connsiteY325" fmla="*/ 457642 h 959947"/>
                  <a:gd name="connsiteX326" fmla="*/ 66131 w 544577"/>
                  <a:gd name="connsiteY326" fmla="*/ 395776 h 959947"/>
                  <a:gd name="connsiteX327" fmla="*/ 66793 w 544577"/>
                  <a:gd name="connsiteY327" fmla="*/ 395545 h 959947"/>
                  <a:gd name="connsiteX328" fmla="*/ 73479 w 544577"/>
                  <a:gd name="connsiteY328" fmla="*/ 393298 h 959947"/>
                  <a:gd name="connsiteX329" fmla="*/ 78492 w 544577"/>
                  <a:gd name="connsiteY329" fmla="*/ 391540 h 959947"/>
                  <a:gd name="connsiteX330" fmla="*/ 82123 w 544577"/>
                  <a:gd name="connsiteY330" fmla="*/ 390243 h 959947"/>
                  <a:gd name="connsiteX331" fmla="*/ 87022 w 544577"/>
                  <a:gd name="connsiteY331" fmla="*/ 388313 h 959947"/>
                  <a:gd name="connsiteX332" fmla="*/ 89673 w 544577"/>
                  <a:gd name="connsiteY332" fmla="*/ 387247 h 959947"/>
                  <a:gd name="connsiteX333" fmla="*/ 95954 w 544577"/>
                  <a:gd name="connsiteY333" fmla="*/ 384134 h 959947"/>
                  <a:gd name="connsiteX334" fmla="*/ 107423 w 544577"/>
                  <a:gd name="connsiteY334" fmla="*/ 377882 h 959947"/>
                  <a:gd name="connsiteX335" fmla="*/ 117537 w 544577"/>
                  <a:gd name="connsiteY335" fmla="*/ 372320 h 959947"/>
                  <a:gd name="connsiteX336" fmla="*/ 117652 w 544577"/>
                  <a:gd name="connsiteY336" fmla="*/ 372262 h 959947"/>
                  <a:gd name="connsiteX337" fmla="*/ 117854 w 544577"/>
                  <a:gd name="connsiteY337" fmla="*/ 372119 h 959947"/>
                  <a:gd name="connsiteX338" fmla="*/ 123473 w 544577"/>
                  <a:gd name="connsiteY338" fmla="*/ 368084 h 959947"/>
                  <a:gd name="connsiteX339" fmla="*/ 124107 w 544577"/>
                  <a:gd name="connsiteY339" fmla="*/ 367623 h 959947"/>
                  <a:gd name="connsiteX340" fmla="*/ 124452 w 544577"/>
                  <a:gd name="connsiteY340" fmla="*/ 367249 h 959947"/>
                  <a:gd name="connsiteX341" fmla="*/ 125000 w 544577"/>
                  <a:gd name="connsiteY341" fmla="*/ 366672 h 959947"/>
                  <a:gd name="connsiteX342" fmla="*/ 125807 w 544577"/>
                  <a:gd name="connsiteY342" fmla="*/ 365808 h 959947"/>
                  <a:gd name="connsiteX343" fmla="*/ 126700 w 544577"/>
                  <a:gd name="connsiteY343" fmla="*/ 364511 h 959947"/>
                  <a:gd name="connsiteX344" fmla="*/ 126787 w 544577"/>
                  <a:gd name="connsiteY344" fmla="*/ 364309 h 959947"/>
                  <a:gd name="connsiteX345" fmla="*/ 126873 w 544577"/>
                  <a:gd name="connsiteY345" fmla="*/ 364137 h 959947"/>
                  <a:gd name="connsiteX346" fmla="*/ 127190 w 544577"/>
                  <a:gd name="connsiteY346" fmla="*/ 363445 h 959947"/>
                  <a:gd name="connsiteX347" fmla="*/ 127478 w 544577"/>
                  <a:gd name="connsiteY347" fmla="*/ 362465 h 959947"/>
                  <a:gd name="connsiteX348" fmla="*/ 127593 w 544577"/>
                  <a:gd name="connsiteY348" fmla="*/ 361486 h 959947"/>
                  <a:gd name="connsiteX349" fmla="*/ 127593 w 544577"/>
                  <a:gd name="connsiteY349" fmla="*/ 361370 h 959947"/>
                  <a:gd name="connsiteX350" fmla="*/ 127651 w 544577"/>
                  <a:gd name="connsiteY350" fmla="*/ 337915 h 959947"/>
                  <a:gd name="connsiteX351" fmla="*/ 139753 w 544577"/>
                  <a:gd name="connsiteY351" fmla="*/ 353648 h 959947"/>
                  <a:gd name="connsiteX352" fmla="*/ 140243 w 544577"/>
                  <a:gd name="connsiteY352" fmla="*/ 356040 h 959947"/>
                  <a:gd name="connsiteX353" fmla="*/ 140416 w 544577"/>
                  <a:gd name="connsiteY353" fmla="*/ 292474 h 959947"/>
                  <a:gd name="connsiteX354" fmla="*/ 140589 w 544577"/>
                  <a:gd name="connsiteY354" fmla="*/ 291868 h 959947"/>
                  <a:gd name="connsiteX355" fmla="*/ 140733 w 544577"/>
                  <a:gd name="connsiteY355" fmla="*/ 290543 h 959947"/>
                  <a:gd name="connsiteX356" fmla="*/ 140733 w 544577"/>
                  <a:gd name="connsiteY356" fmla="*/ 290341 h 959947"/>
                  <a:gd name="connsiteX357" fmla="*/ 140733 w 544577"/>
                  <a:gd name="connsiteY357" fmla="*/ 290341 h 959947"/>
                  <a:gd name="connsiteX358" fmla="*/ 140820 w 544577"/>
                  <a:gd name="connsiteY358" fmla="*/ 264206 h 959947"/>
                  <a:gd name="connsiteX359" fmla="*/ 147504 w 544577"/>
                  <a:gd name="connsiteY359" fmla="*/ 273542 h 959947"/>
                  <a:gd name="connsiteX360" fmla="*/ 150847 w 544577"/>
                  <a:gd name="connsiteY360" fmla="*/ 284146 h 959947"/>
                  <a:gd name="connsiteX361" fmla="*/ 151193 w 544577"/>
                  <a:gd name="connsiteY361" fmla="*/ 164505 h 959947"/>
                  <a:gd name="connsiteX362" fmla="*/ 136353 w 544577"/>
                  <a:gd name="connsiteY362" fmla="*/ 139436 h 959947"/>
                  <a:gd name="connsiteX363" fmla="*/ 123502 w 544577"/>
                  <a:gd name="connsiteY363" fmla="*/ 93937 h 959947"/>
                  <a:gd name="connsiteX364" fmla="*/ 115721 w 544577"/>
                  <a:gd name="connsiteY364" fmla="*/ 71001 h 959947"/>
                  <a:gd name="connsiteX365" fmla="*/ 56852 w 544577"/>
                  <a:gd name="connsiteY365" fmla="*/ 0 h 959947"/>
                  <a:gd name="connsiteX366" fmla="*/ 56823 w 544577"/>
                  <a:gd name="connsiteY366" fmla="*/ 86 h 959947"/>
                  <a:gd name="connsiteX367" fmla="*/ 56823 w 544577"/>
                  <a:gd name="connsiteY367" fmla="*/ 173 h 959947"/>
                  <a:gd name="connsiteX368" fmla="*/ 56478 w 544577"/>
                  <a:gd name="connsiteY368" fmla="*/ 119813 h 959947"/>
                  <a:gd name="connsiteX369" fmla="*/ 56506 w 544577"/>
                  <a:gd name="connsiteY369" fmla="*/ 119640 h 959947"/>
                  <a:gd name="connsiteX370" fmla="*/ 115376 w 544577"/>
                  <a:gd name="connsiteY370" fmla="*/ 190641 h 959947"/>
                  <a:gd name="connsiteX371" fmla="*/ 115981 w 544577"/>
                  <a:gd name="connsiteY371" fmla="*/ 191534 h 959947"/>
                  <a:gd name="connsiteX372" fmla="*/ 115952 w 544577"/>
                  <a:gd name="connsiteY372" fmla="*/ 205942 h 959947"/>
                  <a:gd name="connsiteX373" fmla="*/ 115721 w 544577"/>
                  <a:gd name="connsiteY373" fmla="*/ 206749 h 959947"/>
                  <a:gd name="connsiteX374" fmla="*/ 115376 w 544577"/>
                  <a:gd name="connsiteY374" fmla="*/ 207901 h 959947"/>
                  <a:gd name="connsiteX375" fmla="*/ 115289 w 544577"/>
                  <a:gd name="connsiteY375" fmla="*/ 208247 h 959947"/>
                  <a:gd name="connsiteX376" fmla="*/ 115030 w 544577"/>
                  <a:gd name="connsiteY376" fmla="*/ 210523 h 959947"/>
                  <a:gd name="connsiteX377" fmla="*/ 115030 w 544577"/>
                  <a:gd name="connsiteY377" fmla="*/ 210869 h 959947"/>
                  <a:gd name="connsiteX378" fmla="*/ 114914 w 544577"/>
                  <a:gd name="connsiteY378" fmla="*/ 254293 h 959947"/>
                  <a:gd name="connsiteX379" fmla="*/ 107768 w 544577"/>
                  <a:gd name="connsiteY379" fmla="*/ 258241 h 959947"/>
                  <a:gd name="connsiteX380" fmla="*/ 96300 w 544577"/>
                  <a:gd name="connsiteY380" fmla="*/ 264494 h 959947"/>
                  <a:gd name="connsiteX381" fmla="*/ 90018 w 544577"/>
                  <a:gd name="connsiteY381" fmla="*/ 267606 h 959947"/>
                  <a:gd name="connsiteX382" fmla="*/ 87367 w 544577"/>
                  <a:gd name="connsiteY382" fmla="*/ 268672 h 959947"/>
                  <a:gd name="connsiteX383" fmla="*/ 82469 w 544577"/>
                  <a:gd name="connsiteY383" fmla="*/ 270603 h 959947"/>
                  <a:gd name="connsiteX384" fmla="*/ 78838 w 544577"/>
                  <a:gd name="connsiteY384" fmla="*/ 271900 h 959947"/>
                  <a:gd name="connsiteX385" fmla="*/ 73824 w 544577"/>
                  <a:gd name="connsiteY385" fmla="*/ 273657 h 959947"/>
                  <a:gd name="connsiteX386" fmla="*/ 67139 w 544577"/>
                  <a:gd name="connsiteY386" fmla="*/ 275905 h 959947"/>
                  <a:gd name="connsiteX387" fmla="*/ 62701 w 544577"/>
                  <a:gd name="connsiteY387" fmla="*/ 277403 h 959947"/>
                  <a:gd name="connsiteX388" fmla="*/ 57544 w 544577"/>
                  <a:gd name="connsiteY388" fmla="*/ 279218 h 959947"/>
                  <a:gd name="connsiteX389" fmla="*/ 53826 w 544577"/>
                  <a:gd name="connsiteY389" fmla="*/ 280573 h 959947"/>
                  <a:gd name="connsiteX390" fmla="*/ 49216 w 544577"/>
                  <a:gd name="connsiteY390" fmla="*/ 282388 h 959947"/>
                  <a:gd name="connsiteX391" fmla="*/ 45902 w 544577"/>
                  <a:gd name="connsiteY391" fmla="*/ 283771 h 959947"/>
                  <a:gd name="connsiteX392" fmla="*/ 41839 w 544577"/>
                  <a:gd name="connsiteY392" fmla="*/ 285731 h 959947"/>
                  <a:gd name="connsiteX393" fmla="*/ 39073 w 544577"/>
                  <a:gd name="connsiteY393" fmla="*/ 287171 h 959947"/>
                  <a:gd name="connsiteX394" fmla="*/ 38094 w 544577"/>
                  <a:gd name="connsiteY394" fmla="*/ 287690 h 959947"/>
                  <a:gd name="connsiteX395" fmla="*/ 34030 w 544577"/>
                  <a:gd name="connsiteY395" fmla="*/ 290543 h 959947"/>
                  <a:gd name="connsiteX396" fmla="*/ 28296 w 544577"/>
                  <a:gd name="connsiteY396" fmla="*/ 295585 h 959947"/>
                  <a:gd name="connsiteX397" fmla="*/ 27691 w 544577"/>
                  <a:gd name="connsiteY397" fmla="*/ 296133 h 959947"/>
                  <a:gd name="connsiteX398" fmla="*/ 26856 w 544577"/>
                  <a:gd name="connsiteY398" fmla="*/ 296969 h 959947"/>
                  <a:gd name="connsiteX399" fmla="*/ 19306 w 544577"/>
                  <a:gd name="connsiteY399" fmla="*/ 304432 h 959947"/>
                  <a:gd name="connsiteX400" fmla="*/ 18441 w 544577"/>
                  <a:gd name="connsiteY400" fmla="*/ 305296 h 959947"/>
                  <a:gd name="connsiteX401" fmla="*/ 10921 w 544577"/>
                  <a:gd name="connsiteY401" fmla="*/ 313941 h 959947"/>
                  <a:gd name="connsiteX402" fmla="*/ 9970 w 544577"/>
                  <a:gd name="connsiteY402" fmla="*/ 315036 h 959947"/>
                  <a:gd name="connsiteX403" fmla="*/ 9393 w 544577"/>
                  <a:gd name="connsiteY403" fmla="*/ 315871 h 959947"/>
                  <a:gd name="connsiteX404" fmla="*/ 3832 w 544577"/>
                  <a:gd name="connsiteY404" fmla="*/ 323997 h 959947"/>
                  <a:gd name="connsiteX405" fmla="*/ 3717 w 544577"/>
                  <a:gd name="connsiteY405" fmla="*/ 324170 h 959947"/>
                  <a:gd name="connsiteX406" fmla="*/ 1441 w 544577"/>
                  <a:gd name="connsiteY406" fmla="*/ 328896 h 959947"/>
                  <a:gd name="connsiteX407" fmla="*/ 1383 w 544577"/>
                  <a:gd name="connsiteY407" fmla="*/ 329126 h 959947"/>
                  <a:gd name="connsiteX408" fmla="*/ 1239 w 544577"/>
                  <a:gd name="connsiteY408" fmla="*/ 329587 h 959947"/>
                  <a:gd name="connsiteX409" fmla="*/ 576 w 544577"/>
                  <a:gd name="connsiteY409" fmla="*/ 331806 h 959947"/>
                  <a:gd name="connsiteX410" fmla="*/ 346 w 544577"/>
                  <a:gd name="connsiteY410" fmla="*/ 333794 h 959947"/>
                  <a:gd name="connsiteX411" fmla="*/ 346 w 544577"/>
                  <a:gd name="connsiteY411" fmla="*/ 334054 h 959947"/>
                  <a:gd name="connsiteX412" fmla="*/ 0 w 544577"/>
                  <a:gd name="connsiteY412" fmla="*/ 453694 h 959947"/>
                  <a:gd name="connsiteX413" fmla="*/ 893 w 544577"/>
                  <a:gd name="connsiteY413" fmla="*/ 449228 h 959947"/>
                  <a:gd name="connsiteX414" fmla="*/ 1066 w 544577"/>
                  <a:gd name="connsiteY414" fmla="*/ 448651 h 959947"/>
                  <a:gd name="connsiteX415" fmla="*/ 392030 w 544577"/>
                  <a:gd name="connsiteY415" fmla="*/ 689229 h 959947"/>
                  <a:gd name="connsiteX416" fmla="*/ 399695 w 544577"/>
                  <a:gd name="connsiteY416" fmla="*/ 692370 h 959947"/>
                  <a:gd name="connsiteX417" fmla="*/ 405688 w 544577"/>
                  <a:gd name="connsiteY417" fmla="*/ 694848 h 959947"/>
                  <a:gd name="connsiteX418" fmla="*/ 406351 w 544577"/>
                  <a:gd name="connsiteY418" fmla="*/ 695136 h 959947"/>
                  <a:gd name="connsiteX419" fmla="*/ 406207 w 544577"/>
                  <a:gd name="connsiteY419" fmla="*/ 746081 h 959947"/>
                  <a:gd name="connsiteX420" fmla="*/ 387794 w 544577"/>
                  <a:gd name="connsiteY420" fmla="*/ 733230 h 959947"/>
                  <a:gd name="connsiteX421" fmla="*/ 387909 w 544577"/>
                  <a:gd name="connsiteY421" fmla="*/ 687615 h 959947"/>
                  <a:gd name="connsiteX422" fmla="*/ 389206 w 544577"/>
                  <a:gd name="connsiteY422" fmla="*/ 688105 h 959947"/>
                  <a:gd name="connsiteX423" fmla="*/ 392030 w 544577"/>
                  <a:gd name="connsiteY423" fmla="*/ 689229 h 959947"/>
                  <a:gd name="connsiteX424" fmla="*/ 420441 w 544577"/>
                  <a:gd name="connsiteY424" fmla="*/ 701475 h 959947"/>
                  <a:gd name="connsiteX425" fmla="*/ 430210 w 544577"/>
                  <a:gd name="connsiteY425" fmla="*/ 706172 h 959947"/>
                  <a:gd name="connsiteX426" fmla="*/ 436203 w 544577"/>
                  <a:gd name="connsiteY426" fmla="*/ 709054 h 959947"/>
                  <a:gd name="connsiteX427" fmla="*/ 442571 w 544577"/>
                  <a:gd name="connsiteY427" fmla="*/ 712339 h 959947"/>
                  <a:gd name="connsiteX428" fmla="*/ 439891 w 544577"/>
                  <a:gd name="connsiteY428" fmla="*/ 713895 h 959947"/>
                  <a:gd name="connsiteX429" fmla="*/ 437788 w 544577"/>
                  <a:gd name="connsiteY429" fmla="*/ 715105 h 959947"/>
                  <a:gd name="connsiteX430" fmla="*/ 431478 w 544577"/>
                  <a:gd name="connsiteY430" fmla="*/ 718822 h 959947"/>
                  <a:gd name="connsiteX431" fmla="*/ 431247 w 544577"/>
                  <a:gd name="connsiteY431" fmla="*/ 718966 h 959947"/>
                  <a:gd name="connsiteX432" fmla="*/ 430757 w 544577"/>
                  <a:gd name="connsiteY432" fmla="*/ 719283 h 959947"/>
                  <a:gd name="connsiteX433" fmla="*/ 425138 w 544577"/>
                  <a:gd name="connsiteY433" fmla="*/ 722827 h 959947"/>
                  <a:gd name="connsiteX434" fmla="*/ 423669 w 544577"/>
                  <a:gd name="connsiteY434" fmla="*/ 723807 h 959947"/>
                  <a:gd name="connsiteX435" fmla="*/ 418943 w 544577"/>
                  <a:gd name="connsiteY435" fmla="*/ 727236 h 959947"/>
                  <a:gd name="connsiteX436" fmla="*/ 418165 w 544577"/>
                  <a:gd name="connsiteY436" fmla="*/ 727928 h 959947"/>
                  <a:gd name="connsiteX437" fmla="*/ 416061 w 544577"/>
                  <a:gd name="connsiteY437" fmla="*/ 730204 h 959947"/>
                  <a:gd name="connsiteX438" fmla="*/ 414938 w 544577"/>
                  <a:gd name="connsiteY438" fmla="*/ 731875 h 959947"/>
                  <a:gd name="connsiteX439" fmla="*/ 414621 w 544577"/>
                  <a:gd name="connsiteY439" fmla="*/ 732365 h 959947"/>
                  <a:gd name="connsiteX440" fmla="*/ 414361 w 544577"/>
                  <a:gd name="connsiteY440" fmla="*/ 732740 h 959947"/>
                  <a:gd name="connsiteX441" fmla="*/ 412748 w 544577"/>
                  <a:gd name="connsiteY441" fmla="*/ 736255 h 959947"/>
                  <a:gd name="connsiteX442" fmla="*/ 412517 w 544577"/>
                  <a:gd name="connsiteY442" fmla="*/ 737033 h 959947"/>
                  <a:gd name="connsiteX443" fmla="*/ 412488 w 544577"/>
                  <a:gd name="connsiteY443" fmla="*/ 737120 h 959947"/>
                  <a:gd name="connsiteX444" fmla="*/ 412604 w 544577"/>
                  <a:gd name="connsiteY444" fmla="*/ 697960 h 959947"/>
                  <a:gd name="connsiteX445" fmla="*/ 414160 w 544577"/>
                  <a:gd name="connsiteY445" fmla="*/ 698651 h 959947"/>
                  <a:gd name="connsiteX446" fmla="*/ 420441 w 544577"/>
                  <a:gd name="connsiteY446" fmla="*/ 701475 h 959947"/>
                  <a:gd name="connsiteX447" fmla="*/ 135777 w 544577"/>
                  <a:gd name="connsiteY447" fmla="*/ 629437 h 959947"/>
                  <a:gd name="connsiteX448" fmla="*/ 140848 w 544577"/>
                  <a:gd name="connsiteY448" fmla="*/ 633212 h 959947"/>
                  <a:gd name="connsiteX449" fmla="*/ 140848 w 544577"/>
                  <a:gd name="connsiteY449" fmla="*/ 636238 h 959947"/>
                  <a:gd name="connsiteX450" fmla="*/ 136872 w 544577"/>
                  <a:gd name="connsiteY450" fmla="*/ 631137 h 959947"/>
                  <a:gd name="connsiteX451" fmla="*/ 135777 w 544577"/>
                  <a:gd name="connsiteY451" fmla="*/ 629437 h 959947"/>
                  <a:gd name="connsiteX452" fmla="*/ 118113 w 544577"/>
                  <a:gd name="connsiteY452" fmla="*/ 201216 h 959947"/>
                  <a:gd name="connsiteX453" fmla="*/ 118027 w 544577"/>
                  <a:gd name="connsiteY453" fmla="*/ 201360 h 959947"/>
                  <a:gd name="connsiteX454" fmla="*/ 117681 w 544577"/>
                  <a:gd name="connsiteY454" fmla="*/ 202081 h 959947"/>
                  <a:gd name="connsiteX455" fmla="*/ 116615 w 544577"/>
                  <a:gd name="connsiteY455" fmla="*/ 204184 h 959947"/>
                  <a:gd name="connsiteX456" fmla="*/ 116644 w 544577"/>
                  <a:gd name="connsiteY456" fmla="*/ 192197 h 959947"/>
                  <a:gd name="connsiteX457" fmla="*/ 119929 w 544577"/>
                  <a:gd name="connsiteY457" fmla="*/ 198363 h 959947"/>
                  <a:gd name="connsiteX458" fmla="*/ 118113 w 544577"/>
                  <a:gd name="connsiteY458" fmla="*/ 201216 h 95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Lst>
                <a:rect l="l" t="t" r="r" b="b"/>
                <a:pathLst>
                  <a:path w="544577" h="959947">
                    <a:moveTo>
                      <a:pt x="1066" y="448651"/>
                    </a:moveTo>
                    <a:cubicBezTo>
                      <a:pt x="1671" y="447038"/>
                      <a:pt x="2478" y="445309"/>
                      <a:pt x="3515" y="443522"/>
                    </a:cubicBezTo>
                    <a:cubicBezTo>
                      <a:pt x="4985" y="440929"/>
                      <a:pt x="6944" y="438163"/>
                      <a:pt x="9076" y="435396"/>
                    </a:cubicBezTo>
                    <a:cubicBezTo>
                      <a:pt x="9566" y="434763"/>
                      <a:pt x="10085" y="434100"/>
                      <a:pt x="10604" y="433466"/>
                    </a:cubicBezTo>
                    <a:cubicBezTo>
                      <a:pt x="12621" y="430988"/>
                      <a:pt x="14782" y="428510"/>
                      <a:pt x="17001" y="426089"/>
                    </a:cubicBezTo>
                    <a:lnTo>
                      <a:pt x="16943" y="446923"/>
                    </a:lnTo>
                    <a:cubicBezTo>
                      <a:pt x="16943" y="447758"/>
                      <a:pt x="17001" y="448623"/>
                      <a:pt x="17116" y="449545"/>
                    </a:cubicBezTo>
                    <a:cubicBezTo>
                      <a:pt x="18874" y="463174"/>
                      <a:pt x="29449" y="483633"/>
                      <a:pt x="34520" y="488618"/>
                    </a:cubicBezTo>
                    <a:cubicBezTo>
                      <a:pt x="36509" y="490635"/>
                      <a:pt x="42012" y="494237"/>
                      <a:pt x="47862" y="498069"/>
                    </a:cubicBezTo>
                    <a:lnTo>
                      <a:pt x="47718" y="552991"/>
                    </a:lnTo>
                    <a:cubicBezTo>
                      <a:pt x="47718" y="551291"/>
                      <a:pt x="47804" y="549649"/>
                      <a:pt x="47891" y="548006"/>
                    </a:cubicBezTo>
                    <a:cubicBezTo>
                      <a:pt x="47919" y="547401"/>
                      <a:pt x="47948" y="546767"/>
                      <a:pt x="48006" y="546191"/>
                    </a:cubicBezTo>
                    <a:cubicBezTo>
                      <a:pt x="48150" y="544346"/>
                      <a:pt x="48352" y="542560"/>
                      <a:pt x="48640" y="541004"/>
                    </a:cubicBezTo>
                    <a:cubicBezTo>
                      <a:pt x="48726" y="540485"/>
                      <a:pt x="48784" y="539967"/>
                      <a:pt x="48784" y="539419"/>
                    </a:cubicBezTo>
                    <a:cubicBezTo>
                      <a:pt x="48784" y="539304"/>
                      <a:pt x="48784" y="539189"/>
                      <a:pt x="48784" y="539073"/>
                    </a:cubicBezTo>
                    <a:lnTo>
                      <a:pt x="48899" y="498761"/>
                    </a:lnTo>
                    <a:cubicBezTo>
                      <a:pt x="53077" y="501498"/>
                      <a:pt x="57198" y="504236"/>
                      <a:pt x="60425" y="506599"/>
                    </a:cubicBezTo>
                    <a:lnTo>
                      <a:pt x="60310" y="549389"/>
                    </a:lnTo>
                    <a:cubicBezTo>
                      <a:pt x="60281" y="559042"/>
                      <a:pt x="61693" y="570165"/>
                      <a:pt x="66044" y="578031"/>
                    </a:cubicBezTo>
                    <a:cubicBezTo>
                      <a:pt x="68839" y="583132"/>
                      <a:pt x="71980" y="586964"/>
                      <a:pt x="80308" y="592151"/>
                    </a:cubicBezTo>
                    <a:lnTo>
                      <a:pt x="80250" y="613993"/>
                    </a:lnTo>
                    <a:cubicBezTo>
                      <a:pt x="80250" y="617278"/>
                      <a:pt x="82497" y="620995"/>
                      <a:pt x="86215" y="623127"/>
                    </a:cubicBezTo>
                    <a:cubicBezTo>
                      <a:pt x="89154" y="624827"/>
                      <a:pt x="95205" y="627997"/>
                      <a:pt x="100881" y="631282"/>
                    </a:cubicBezTo>
                    <a:cubicBezTo>
                      <a:pt x="105290" y="633846"/>
                      <a:pt x="109497" y="636440"/>
                      <a:pt x="111889" y="638485"/>
                    </a:cubicBezTo>
                    <a:cubicBezTo>
                      <a:pt x="112696" y="639177"/>
                      <a:pt x="113762" y="640128"/>
                      <a:pt x="114742" y="641021"/>
                    </a:cubicBezTo>
                    <a:lnTo>
                      <a:pt x="114540" y="712281"/>
                    </a:lnTo>
                    <a:cubicBezTo>
                      <a:pt x="114540" y="710149"/>
                      <a:pt x="114828" y="708132"/>
                      <a:pt x="115433" y="706230"/>
                    </a:cubicBezTo>
                    <a:cubicBezTo>
                      <a:pt x="115779" y="705193"/>
                      <a:pt x="116067" y="704069"/>
                      <a:pt x="116298" y="702887"/>
                    </a:cubicBezTo>
                    <a:cubicBezTo>
                      <a:pt x="116384" y="702455"/>
                      <a:pt x="116384" y="701908"/>
                      <a:pt x="116442" y="701446"/>
                    </a:cubicBezTo>
                    <a:cubicBezTo>
                      <a:pt x="116701" y="699804"/>
                      <a:pt x="116874" y="698104"/>
                      <a:pt x="116961" y="696317"/>
                    </a:cubicBezTo>
                    <a:cubicBezTo>
                      <a:pt x="116989" y="695712"/>
                      <a:pt x="117133" y="695194"/>
                      <a:pt x="117133" y="694560"/>
                    </a:cubicBezTo>
                    <a:cubicBezTo>
                      <a:pt x="117162" y="693926"/>
                      <a:pt x="117162" y="693292"/>
                      <a:pt x="117162" y="692629"/>
                    </a:cubicBezTo>
                    <a:lnTo>
                      <a:pt x="117306" y="643327"/>
                    </a:lnTo>
                    <a:cubicBezTo>
                      <a:pt x="118632" y="644508"/>
                      <a:pt x="119986" y="645718"/>
                      <a:pt x="121340" y="646900"/>
                    </a:cubicBezTo>
                    <a:lnTo>
                      <a:pt x="121139" y="717497"/>
                    </a:lnTo>
                    <a:cubicBezTo>
                      <a:pt x="121110" y="724787"/>
                      <a:pt x="135604" y="749827"/>
                      <a:pt x="136497" y="750836"/>
                    </a:cubicBezTo>
                    <a:cubicBezTo>
                      <a:pt x="137333" y="751844"/>
                      <a:pt x="151683" y="770603"/>
                      <a:pt x="154362" y="772159"/>
                    </a:cubicBezTo>
                    <a:cubicBezTo>
                      <a:pt x="154391" y="772159"/>
                      <a:pt x="154420" y="772188"/>
                      <a:pt x="154449" y="772188"/>
                    </a:cubicBezTo>
                    <a:cubicBezTo>
                      <a:pt x="154564" y="772245"/>
                      <a:pt x="154679" y="772274"/>
                      <a:pt x="154795" y="772303"/>
                    </a:cubicBezTo>
                    <a:cubicBezTo>
                      <a:pt x="154881" y="772332"/>
                      <a:pt x="154967" y="772360"/>
                      <a:pt x="155083" y="772360"/>
                    </a:cubicBezTo>
                    <a:cubicBezTo>
                      <a:pt x="155169" y="772389"/>
                      <a:pt x="155227" y="772389"/>
                      <a:pt x="155313" y="772389"/>
                    </a:cubicBezTo>
                    <a:cubicBezTo>
                      <a:pt x="155400" y="772389"/>
                      <a:pt x="155457" y="772418"/>
                      <a:pt x="155544" y="772418"/>
                    </a:cubicBezTo>
                    <a:cubicBezTo>
                      <a:pt x="155630" y="772418"/>
                      <a:pt x="155688" y="772418"/>
                      <a:pt x="155774" y="772418"/>
                    </a:cubicBezTo>
                    <a:cubicBezTo>
                      <a:pt x="155803" y="772418"/>
                      <a:pt x="155861" y="772418"/>
                      <a:pt x="155890" y="772418"/>
                    </a:cubicBezTo>
                    <a:cubicBezTo>
                      <a:pt x="155890" y="772418"/>
                      <a:pt x="155890" y="772418"/>
                      <a:pt x="155919" y="772418"/>
                    </a:cubicBezTo>
                    <a:cubicBezTo>
                      <a:pt x="155947" y="772418"/>
                      <a:pt x="155976" y="772418"/>
                      <a:pt x="156005" y="772418"/>
                    </a:cubicBezTo>
                    <a:cubicBezTo>
                      <a:pt x="156091" y="772418"/>
                      <a:pt x="156178" y="772418"/>
                      <a:pt x="156264" y="772389"/>
                    </a:cubicBezTo>
                    <a:cubicBezTo>
                      <a:pt x="156379" y="772389"/>
                      <a:pt x="156466" y="772360"/>
                      <a:pt x="156581" y="772360"/>
                    </a:cubicBezTo>
                    <a:cubicBezTo>
                      <a:pt x="156725" y="772332"/>
                      <a:pt x="156898" y="772303"/>
                      <a:pt x="157042" y="772245"/>
                    </a:cubicBezTo>
                    <a:cubicBezTo>
                      <a:pt x="157157" y="772217"/>
                      <a:pt x="157273" y="772159"/>
                      <a:pt x="157359" y="772101"/>
                    </a:cubicBezTo>
                    <a:cubicBezTo>
                      <a:pt x="157417" y="772072"/>
                      <a:pt x="157446" y="772072"/>
                      <a:pt x="157503" y="772044"/>
                    </a:cubicBezTo>
                    <a:cubicBezTo>
                      <a:pt x="157561" y="772015"/>
                      <a:pt x="157647" y="771986"/>
                      <a:pt x="157705" y="771957"/>
                    </a:cubicBezTo>
                    <a:cubicBezTo>
                      <a:pt x="157878" y="771871"/>
                      <a:pt x="158022" y="771727"/>
                      <a:pt x="158166" y="771611"/>
                    </a:cubicBezTo>
                    <a:cubicBezTo>
                      <a:pt x="158281" y="771525"/>
                      <a:pt x="158368" y="771410"/>
                      <a:pt x="158483" y="771294"/>
                    </a:cubicBezTo>
                    <a:cubicBezTo>
                      <a:pt x="158541" y="771208"/>
                      <a:pt x="158598" y="771150"/>
                      <a:pt x="158656" y="771064"/>
                    </a:cubicBezTo>
                    <a:cubicBezTo>
                      <a:pt x="158656" y="771035"/>
                      <a:pt x="158685" y="771035"/>
                      <a:pt x="158685" y="771035"/>
                    </a:cubicBezTo>
                    <a:cubicBezTo>
                      <a:pt x="158714" y="771006"/>
                      <a:pt x="158714" y="770977"/>
                      <a:pt x="158742" y="770949"/>
                    </a:cubicBezTo>
                    <a:cubicBezTo>
                      <a:pt x="158829" y="770805"/>
                      <a:pt x="158886" y="770660"/>
                      <a:pt x="158944" y="770516"/>
                    </a:cubicBezTo>
                    <a:cubicBezTo>
                      <a:pt x="159002" y="770344"/>
                      <a:pt x="159059" y="770170"/>
                      <a:pt x="159088" y="769998"/>
                    </a:cubicBezTo>
                    <a:cubicBezTo>
                      <a:pt x="159117" y="769796"/>
                      <a:pt x="159146" y="769565"/>
                      <a:pt x="159175" y="769306"/>
                    </a:cubicBezTo>
                    <a:cubicBezTo>
                      <a:pt x="159175" y="769277"/>
                      <a:pt x="159175" y="769220"/>
                      <a:pt x="159175" y="769191"/>
                    </a:cubicBezTo>
                    <a:lnTo>
                      <a:pt x="159204" y="755504"/>
                    </a:lnTo>
                    <a:cubicBezTo>
                      <a:pt x="159463" y="753775"/>
                      <a:pt x="159722" y="752046"/>
                      <a:pt x="160010" y="750374"/>
                    </a:cubicBezTo>
                    <a:cubicBezTo>
                      <a:pt x="160097" y="749827"/>
                      <a:pt x="160183" y="749337"/>
                      <a:pt x="160298" y="748819"/>
                    </a:cubicBezTo>
                    <a:cubicBezTo>
                      <a:pt x="160529" y="747579"/>
                      <a:pt x="160731" y="746398"/>
                      <a:pt x="160932" y="745332"/>
                    </a:cubicBezTo>
                    <a:cubicBezTo>
                      <a:pt x="160990" y="745015"/>
                      <a:pt x="161047" y="744669"/>
                      <a:pt x="161105" y="744352"/>
                    </a:cubicBezTo>
                    <a:cubicBezTo>
                      <a:pt x="161105" y="744295"/>
                      <a:pt x="161134" y="744266"/>
                      <a:pt x="161134" y="744208"/>
                    </a:cubicBezTo>
                    <a:cubicBezTo>
                      <a:pt x="161422" y="742508"/>
                      <a:pt x="161653" y="741096"/>
                      <a:pt x="161739" y="740260"/>
                    </a:cubicBezTo>
                    <a:cubicBezTo>
                      <a:pt x="161739" y="740145"/>
                      <a:pt x="161739" y="740001"/>
                      <a:pt x="161768" y="739886"/>
                    </a:cubicBezTo>
                    <a:cubicBezTo>
                      <a:pt x="161768" y="739771"/>
                      <a:pt x="161768" y="739655"/>
                      <a:pt x="161768" y="739540"/>
                    </a:cubicBezTo>
                    <a:lnTo>
                      <a:pt x="161912" y="684186"/>
                    </a:lnTo>
                    <a:cubicBezTo>
                      <a:pt x="162344" y="684359"/>
                      <a:pt x="162777" y="684503"/>
                      <a:pt x="163180" y="684619"/>
                    </a:cubicBezTo>
                    <a:cubicBezTo>
                      <a:pt x="163180" y="684619"/>
                      <a:pt x="163209" y="684619"/>
                      <a:pt x="163209" y="684619"/>
                    </a:cubicBezTo>
                    <a:cubicBezTo>
                      <a:pt x="163209" y="684619"/>
                      <a:pt x="163209" y="684619"/>
                      <a:pt x="163209" y="684619"/>
                    </a:cubicBezTo>
                    <a:cubicBezTo>
                      <a:pt x="163468" y="684676"/>
                      <a:pt x="163727" y="684763"/>
                      <a:pt x="163958" y="684791"/>
                    </a:cubicBezTo>
                    <a:cubicBezTo>
                      <a:pt x="164131" y="684820"/>
                      <a:pt x="164304" y="684849"/>
                      <a:pt x="164477" y="684878"/>
                    </a:cubicBezTo>
                    <a:cubicBezTo>
                      <a:pt x="164620" y="684907"/>
                      <a:pt x="164736" y="684907"/>
                      <a:pt x="164880" y="684935"/>
                    </a:cubicBezTo>
                    <a:cubicBezTo>
                      <a:pt x="164995" y="684935"/>
                      <a:pt x="165110" y="684964"/>
                      <a:pt x="165197" y="684964"/>
                    </a:cubicBezTo>
                    <a:cubicBezTo>
                      <a:pt x="165284" y="684964"/>
                      <a:pt x="165399" y="684964"/>
                      <a:pt x="165485" y="684964"/>
                    </a:cubicBezTo>
                    <a:cubicBezTo>
                      <a:pt x="165572" y="684964"/>
                      <a:pt x="165658" y="684964"/>
                      <a:pt x="165744" y="684935"/>
                    </a:cubicBezTo>
                    <a:cubicBezTo>
                      <a:pt x="165831" y="684935"/>
                      <a:pt x="165917" y="684907"/>
                      <a:pt x="166004" y="684907"/>
                    </a:cubicBezTo>
                    <a:cubicBezTo>
                      <a:pt x="166119" y="684878"/>
                      <a:pt x="166234" y="684849"/>
                      <a:pt x="166350" y="684820"/>
                    </a:cubicBezTo>
                    <a:cubicBezTo>
                      <a:pt x="166436" y="684791"/>
                      <a:pt x="166522" y="684763"/>
                      <a:pt x="166609" y="684705"/>
                    </a:cubicBezTo>
                    <a:cubicBezTo>
                      <a:pt x="166724" y="684647"/>
                      <a:pt x="166839" y="684590"/>
                      <a:pt x="166984" y="684503"/>
                    </a:cubicBezTo>
                    <a:cubicBezTo>
                      <a:pt x="167589" y="684157"/>
                      <a:pt x="168251" y="683610"/>
                      <a:pt x="168972" y="682919"/>
                    </a:cubicBezTo>
                    <a:cubicBezTo>
                      <a:pt x="169087" y="682803"/>
                      <a:pt x="169231" y="682630"/>
                      <a:pt x="169375" y="682515"/>
                    </a:cubicBezTo>
                    <a:cubicBezTo>
                      <a:pt x="170067" y="681852"/>
                      <a:pt x="170873" y="681045"/>
                      <a:pt x="171652" y="680239"/>
                    </a:cubicBezTo>
                    <a:cubicBezTo>
                      <a:pt x="172401" y="679489"/>
                      <a:pt x="173179" y="678711"/>
                      <a:pt x="174014" y="677905"/>
                    </a:cubicBezTo>
                    <a:cubicBezTo>
                      <a:pt x="174850" y="677069"/>
                      <a:pt x="175715" y="676262"/>
                      <a:pt x="176608" y="675426"/>
                    </a:cubicBezTo>
                    <a:cubicBezTo>
                      <a:pt x="177674" y="674476"/>
                      <a:pt x="178826" y="673640"/>
                      <a:pt x="179979" y="672804"/>
                    </a:cubicBezTo>
                    <a:cubicBezTo>
                      <a:pt x="180872" y="672142"/>
                      <a:pt x="181737" y="671421"/>
                      <a:pt x="182688" y="670902"/>
                    </a:cubicBezTo>
                    <a:cubicBezTo>
                      <a:pt x="185108" y="669635"/>
                      <a:pt x="187442" y="668626"/>
                      <a:pt x="189603" y="667646"/>
                    </a:cubicBezTo>
                    <a:cubicBezTo>
                      <a:pt x="190958" y="667041"/>
                      <a:pt x="192197" y="666408"/>
                      <a:pt x="193292" y="665831"/>
                    </a:cubicBezTo>
                    <a:cubicBezTo>
                      <a:pt x="193609" y="665658"/>
                      <a:pt x="194099" y="665485"/>
                      <a:pt x="194387" y="665284"/>
                    </a:cubicBezTo>
                    <a:cubicBezTo>
                      <a:pt x="194848" y="665024"/>
                      <a:pt x="195165" y="664736"/>
                      <a:pt x="195539" y="664448"/>
                    </a:cubicBezTo>
                    <a:cubicBezTo>
                      <a:pt x="195683" y="664333"/>
                      <a:pt x="195856" y="664246"/>
                      <a:pt x="195971" y="664131"/>
                    </a:cubicBezTo>
                    <a:cubicBezTo>
                      <a:pt x="196029" y="664073"/>
                      <a:pt x="196144" y="664016"/>
                      <a:pt x="196202" y="663958"/>
                    </a:cubicBezTo>
                    <a:cubicBezTo>
                      <a:pt x="196432" y="663728"/>
                      <a:pt x="196663" y="663497"/>
                      <a:pt x="196836" y="663266"/>
                    </a:cubicBezTo>
                    <a:cubicBezTo>
                      <a:pt x="196980" y="663094"/>
                      <a:pt x="197095" y="662921"/>
                      <a:pt x="197182" y="662748"/>
                    </a:cubicBezTo>
                    <a:cubicBezTo>
                      <a:pt x="197268" y="662575"/>
                      <a:pt x="197355" y="662431"/>
                      <a:pt x="197412" y="662258"/>
                    </a:cubicBezTo>
                    <a:cubicBezTo>
                      <a:pt x="197470" y="662114"/>
                      <a:pt x="197527" y="661941"/>
                      <a:pt x="197556" y="661797"/>
                    </a:cubicBezTo>
                    <a:cubicBezTo>
                      <a:pt x="197758" y="660875"/>
                      <a:pt x="198017" y="660068"/>
                      <a:pt x="198161" y="659290"/>
                    </a:cubicBezTo>
                    <a:cubicBezTo>
                      <a:pt x="198248" y="658886"/>
                      <a:pt x="198306" y="658512"/>
                      <a:pt x="198306" y="658137"/>
                    </a:cubicBezTo>
                    <a:cubicBezTo>
                      <a:pt x="198306" y="658080"/>
                      <a:pt x="198306" y="658051"/>
                      <a:pt x="198306" y="657993"/>
                    </a:cubicBezTo>
                    <a:lnTo>
                      <a:pt x="198334" y="647764"/>
                    </a:lnTo>
                    <a:cubicBezTo>
                      <a:pt x="204904" y="652173"/>
                      <a:pt x="215220" y="659060"/>
                      <a:pt x="232048" y="667041"/>
                    </a:cubicBezTo>
                    <a:cubicBezTo>
                      <a:pt x="233921" y="667272"/>
                      <a:pt x="235621" y="667531"/>
                      <a:pt x="237350" y="667819"/>
                    </a:cubicBezTo>
                    <a:cubicBezTo>
                      <a:pt x="241067" y="668367"/>
                      <a:pt x="244582" y="668972"/>
                      <a:pt x="247666" y="669606"/>
                    </a:cubicBezTo>
                    <a:cubicBezTo>
                      <a:pt x="247695" y="669606"/>
                      <a:pt x="247724" y="669635"/>
                      <a:pt x="247781" y="669635"/>
                    </a:cubicBezTo>
                    <a:cubicBezTo>
                      <a:pt x="251412" y="670384"/>
                      <a:pt x="254610" y="671162"/>
                      <a:pt x="257521" y="671853"/>
                    </a:cubicBezTo>
                    <a:cubicBezTo>
                      <a:pt x="260345" y="672545"/>
                      <a:pt x="262909" y="673150"/>
                      <a:pt x="265185" y="673640"/>
                    </a:cubicBezTo>
                    <a:cubicBezTo>
                      <a:pt x="265445" y="673697"/>
                      <a:pt x="265762" y="673784"/>
                      <a:pt x="266021" y="673842"/>
                    </a:cubicBezTo>
                    <a:cubicBezTo>
                      <a:pt x="266540" y="673957"/>
                      <a:pt x="267001" y="674014"/>
                      <a:pt x="267520" y="674101"/>
                    </a:cubicBezTo>
                    <a:cubicBezTo>
                      <a:pt x="267981" y="674187"/>
                      <a:pt x="268499" y="674274"/>
                      <a:pt x="268931" y="674360"/>
                    </a:cubicBezTo>
                    <a:cubicBezTo>
                      <a:pt x="269104" y="674389"/>
                      <a:pt x="269277" y="674418"/>
                      <a:pt x="269450" y="674447"/>
                    </a:cubicBezTo>
                    <a:cubicBezTo>
                      <a:pt x="270113" y="674533"/>
                      <a:pt x="270747" y="674620"/>
                      <a:pt x="271381" y="674677"/>
                    </a:cubicBezTo>
                    <a:cubicBezTo>
                      <a:pt x="271640" y="674706"/>
                      <a:pt x="271899" y="674706"/>
                      <a:pt x="272159" y="674735"/>
                    </a:cubicBezTo>
                    <a:cubicBezTo>
                      <a:pt x="272245" y="674735"/>
                      <a:pt x="272331" y="674735"/>
                      <a:pt x="272418" y="674764"/>
                    </a:cubicBezTo>
                    <a:cubicBezTo>
                      <a:pt x="272533" y="674764"/>
                      <a:pt x="272649" y="674792"/>
                      <a:pt x="272764" y="674792"/>
                    </a:cubicBezTo>
                    <a:cubicBezTo>
                      <a:pt x="273167" y="674792"/>
                      <a:pt x="273542" y="674792"/>
                      <a:pt x="273916" y="674792"/>
                    </a:cubicBezTo>
                    <a:cubicBezTo>
                      <a:pt x="274291" y="674792"/>
                      <a:pt x="274666" y="674764"/>
                      <a:pt x="275011" y="674706"/>
                    </a:cubicBezTo>
                    <a:cubicBezTo>
                      <a:pt x="275213" y="674677"/>
                      <a:pt x="275415" y="674649"/>
                      <a:pt x="275616" y="674620"/>
                    </a:cubicBezTo>
                    <a:cubicBezTo>
                      <a:pt x="275905" y="674591"/>
                      <a:pt x="276222" y="674533"/>
                      <a:pt x="276539" y="674476"/>
                    </a:cubicBezTo>
                    <a:cubicBezTo>
                      <a:pt x="278181" y="674187"/>
                      <a:pt x="279996" y="673669"/>
                      <a:pt x="281898" y="673064"/>
                    </a:cubicBezTo>
                    <a:cubicBezTo>
                      <a:pt x="282071" y="673006"/>
                      <a:pt x="282244" y="672948"/>
                      <a:pt x="282417" y="672891"/>
                    </a:cubicBezTo>
                    <a:cubicBezTo>
                      <a:pt x="283252" y="672631"/>
                      <a:pt x="284146" y="672314"/>
                      <a:pt x="285010" y="671997"/>
                    </a:cubicBezTo>
                    <a:cubicBezTo>
                      <a:pt x="286883" y="671335"/>
                      <a:pt x="288727" y="670701"/>
                      <a:pt x="290687" y="670067"/>
                    </a:cubicBezTo>
                    <a:cubicBezTo>
                      <a:pt x="292502" y="669462"/>
                      <a:pt x="294317" y="669001"/>
                      <a:pt x="296133" y="668540"/>
                    </a:cubicBezTo>
                    <a:cubicBezTo>
                      <a:pt x="296969" y="668338"/>
                      <a:pt x="297833" y="668050"/>
                      <a:pt x="298640" y="667877"/>
                    </a:cubicBezTo>
                    <a:cubicBezTo>
                      <a:pt x="301233" y="667387"/>
                      <a:pt x="303769" y="667128"/>
                      <a:pt x="306132" y="667416"/>
                    </a:cubicBezTo>
                    <a:cubicBezTo>
                      <a:pt x="306737" y="667502"/>
                      <a:pt x="307515" y="667560"/>
                      <a:pt x="308437" y="667646"/>
                    </a:cubicBezTo>
                    <a:cubicBezTo>
                      <a:pt x="309330" y="667733"/>
                      <a:pt x="310368" y="667819"/>
                      <a:pt x="311520" y="667934"/>
                    </a:cubicBezTo>
                    <a:cubicBezTo>
                      <a:pt x="312039" y="667992"/>
                      <a:pt x="312673" y="668050"/>
                      <a:pt x="313249" y="668108"/>
                    </a:cubicBezTo>
                    <a:cubicBezTo>
                      <a:pt x="313998" y="668194"/>
                      <a:pt x="314719" y="668251"/>
                      <a:pt x="315583" y="668367"/>
                    </a:cubicBezTo>
                    <a:cubicBezTo>
                      <a:pt x="316188" y="668424"/>
                      <a:pt x="316938" y="668540"/>
                      <a:pt x="317600" y="668626"/>
                    </a:cubicBezTo>
                    <a:cubicBezTo>
                      <a:pt x="318580" y="668741"/>
                      <a:pt x="319502" y="668857"/>
                      <a:pt x="320568" y="669001"/>
                    </a:cubicBezTo>
                    <a:cubicBezTo>
                      <a:pt x="321144" y="669087"/>
                      <a:pt x="321836" y="669202"/>
                      <a:pt x="322441" y="669289"/>
                    </a:cubicBezTo>
                    <a:cubicBezTo>
                      <a:pt x="323796" y="669491"/>
                      <a:pt x="325150" y="669692"/>
                      <a:pt x="326648" y="669952"/>
                    </a:cubicBezTo>
                    <a:cubicBezTo>
                      <a:pt x="327484" y="670096"/>
                      <a:pt x="328464" y="670297"/>
                      <a:pt x="329357" y="670441"/>
                    </a:cubicBezTo>
                    <a:cubicBezTo>
                      <a:pt x="330769" y="670701"/>
                      <a:pt x="332209" y="670960"/>
                      <a:pt x="333765" y="671277"/>
                    </a:cubicBezTo>
                    <a:cubicBezTo>
                      <a:pt x="334687" y="671450"/>
                      <a:pt x="335667" y="671681"/>
                      <a:pt x="336618" y="671882"/>
                    </a:cubicBezTo>
                    <a:cubicBezTo>
                      <a:pt x="338491" y="672286"/>
                      <a:pt x="340422" y="672718"/>
                      <a:pt x="342468" y="673208"/>
                    </a:cubicBezTo>
                    <a:cubicBezTo>
                      <a:pt x="343620" y="673496"/>
                      <a:pt x="344830" y="673784"/>
                      <a:pt x="346041" y="674101"/>
                    </a:cubicBezTo>
                    <a:cubicBezTo>
                      <a:pt x="348087" y="674620"/>
                      <a:pt x="350190" y="675196"/>
                      <a:pt x="352380" y="675772"/>
                    </a:cubicBezTo>
                    <a:cubicBezTo>
                      <a:pt x="353561" y="676089"/>
                      <a:pt x="354772" y="676435"/>
                      <a:pt x="356011" y="676781"/>
                    </a:cubicBezTo>
                    <a:cubicBezTo>
                      <a:pt x="360592" y="678106"/>
                      <a:pt x="365462" y="679605"/>
                      <a:pt x="370649" y="681362"/>
                    </a:cubicBezTo>
                    <a:cubicBezTo>
                      <a:pt x="371571" y="681679"/>
                      <a:pt x="372551" y="682025"/>
                      <a:pt x="373473" y="682342"/>
                    </a:cubicBezTo>
                    <a:cubicBezTo>
                      <a:pt x="377535" y="683725"/>
                      <a:pt x="381887" y="685368"/>
                      <a:pt x="386324" y="687068"/>
                    </a:cubicBezTo>
                    <a:lnTo>
                      <a:pt x="386209" y="732019"/>
                    </a:lnTo>
                    <a:cubicBezTo>
                      <a:pt x="377564" y="725046"/>
                      <a:pt x="373646" y="720147"/>
                      <a:pt x="372608" y="717497"/>
                    </a:cubicBezTo>
                    <a:cubicBezTo>
                      <a:pt x="372378" y="716834"/>
                      <a:pt x="372262" y="716056"/>
                      <a:pt x="372262" y="715220"/>
                    </a:cubicBezTo>
                    <a:lnTo>
                      <a:pt x="371917" y="834861"/>
                    </a:lnTo>
                    <a:cubicBezTo>
                      <a:pt x="371917" y="835696"/>
                      <a:pt x="372032" y="836474"/>
                      <a:pt x="372262" y="837137"/>
                    </a:cubicBezTo>
                    <a:cubicBezTo>
                      <a:pt x="373962" y="841459"/>
                      <a:pt x="383270" y="851804"/>
                      <a:pt x="408771" y="867595"/>
                    </a:cubicBezTo>
                    <a:cubicBezTo>
                      <a:pt x="408858" y="867364"/>
                      <a:pt x="408944" y="867133"/>
                      <a:pt x="409031" y="866903"/>
                    </a:cubicBezTo>
                    <a:cubicBezTo>
                      <a:pt x="409348" y="866038"/>
                      <a:pt x="409578" y="865088"/>
                      <a:pt x="409837" y="864194"/>
                    </a:cubicBezTo>
                    <a:cubicBezTo>
                      <a:pt x="410183" y="862955"/>
                      <a:pt x="410616" y="861716"/>
                      <a:pt x="410961" y="860448"/>
                    </a:cubicBezTo>
                    <a:cubicBezTo>
                      <a:pt x="411307" y="859180"/>
                      <a:pt x="411682" y="857884"/>
                      <a:pt x="412114" y="856616"/>
                    </a:cubicBezTo>
                    <a:cubicBezTo>
                      <a:pt x="412661" y="855031"/>
                      <a:pt x="413324" y="853446"/>
                      <a:pt x="414217" y="851948"/>
                    </a:cubicBezTo>
                    <a:cubicBezTo>
                      <a:pt x="414304" y="851775"/>
                      <a:pt x="414448" y="851631"/>
                      <a:pt x="414534" y="851458"/>
                    </a:cubicBezTo>
                    <a:cubicBezTo>
                      <a:pt x="415572" y="849844"/>
                      <a:pt x="416811" y="848260"/>
                      <a:pt x="418540" y="846819"/>
                    </a:cubicBezTo>
                    <a:cubicBezTo>
                      <a:pt x="419721" y="845810"/>
                      <a:pt x="421421" y="844629"/>
                      <a:pt x="423265" y="843390"/>
                    </a:cubicBezTo>
                    <a:cubicBezTo>
                      <a:pt x="423755" y="843073"/>
                      <a:pt x="424274" y="842727"/>
                      <a:pt x="424792" y="842381"/>
                    </a:cubicBezTo>
                    <a:cubicBezTo>
                      <a:pt x="426521" y="841257"/>
                      <a:pt x="428365" y="840076"/>
                      <a:pt x="430383" y="838866"/>
                    </a:cubicBezTo>
                    <a:cubicBezTo>
                      <a:pt x="430642" y="838722"/>
                      <a:pt x="430872" y="838549"/>
                      <a:pt x="431132" y="838405"/>
                    </a:cubicBezTo>
                    <a:cubicBezTo>
                      <a:pt x="433178" y="837166"/>
                      <a:pt x="435310" y="835927"/>
                      <a:pt x="437442" y="834688"/>
                    </a:cubicBezTo>
                    <a:cubicBezTo>
                      <a:pt x="438134" y="834284"/>
                      <a:pt x="438796" y="833909"/>
                      <a:pt x="439488" y="833506"/>
                    </a:cubicBezTo>
                    <a:cubicBezTo>
                      <a:pt x="441015" y="832613"/>
                      <a:pt x="442571" y="831748"/>
                      <a:pt x="444041" y="830913"/>
                    </a:cubicBezTo>
                    <a:cubicBezTo>
                      <a:pt x="444848" y="830452"/>
                      <a:pt x="445654" y="829991"/>
                      <a:pt x="446433" y="829559"/>
                    </a:cubicBezTo>
                    <a:cubicBezTo>
                      <a:pt x="448046" y="828636"/>
                      <a:pt x="449660" y="827743"/>
                      <a:pt x="451043" y="826936"/>
                    </a:cubicBezTo>
                    <a:cubicBezTo>
                      <a:pt x="452801" y="825957"/>
                      <a:pt x="454414" y="825035"/>
                      <a:pt x="455625" y="824314"/>
                    </a:cubicBezTo>
                    <a:cubicBezTo>
                      <a:pt x="455942" y="824113"/>
                      <a:pt x="456316" y="823911"/>
                      <a:pt x="456662" y="823709"/>
                    </a:cubicBezTo>
                    <a:cubicBezTo>
                      <a:pt x="456892" y="823565"/>
                      <a:pt x="457238" y="823335"/>
                      <a:pt x="457469" y="823190"/>
                    </a:cubicBezTo>
                    <a:cubicBezTo>
                      <a:pt x="459169" y="822124"/>
                      <a:pt x="461071" y="820914"/>
                      <a:pt x="463232" y="819473"/>
                    </a:cubicBezTo>
                    <a:cubicBezTo>
                      <a:pt x="463318" y="819416"/>
                      <a:pt x="463405" y="819358"/>
                      <a:pt x="463491" y="819300"/>
                    </a:cubicBezTo>
                    <a:cubicBezTo>
                      <a:pt x="465883" y="817687"/>
                      <a:pt x="468476" y="815929"/>
                      <a:pt x="471070" y="814142"/>
                    </a:cubicBezTo>
                    <a:cubicBezTo>
                      <a:pt x="471098" y="814114"/>
                      <a:pt x="471156" y="814085"/>
                      <a:pt x="471185" y="814056"/>
                    </a:cubicBezTo>
                    <a:lnTo>
                      <a:pt x="471098" y="840076"/>
                    </a:lnTo>
                    <a:cubicBezTo>
                      <a:pt x="471415" y="840768"/>
                      <a:pt x="471675" y="841431"/>
                      <a:pt x="471934" y="842064"/>
                    </a:cubicBezTo>
                    <a:cubicBezTo>
                      <a:pt x="472107" y="842497"/>
                      <a:pt x="472251" y="842900"/>
                      <a:pt x="472424" y="843332"/>
                    </a:cubicBezTo>
                    <a:cubicBezTo>
                      <a:pt x="472510" y="843534"/>
                      <a:pt x="472597" y="843707"/>
                      <a:pt x="472683" y="843909"/>
                    </a:cubicBezTo>
                    <a:cubicBezTo>
                      <a:pt x="472827" y="844254"/>
                      <a:pt x="473000" y="844600"/>
                      <a:pt x="473173" y="844946"/>
                    </a:cubicBezTo>
                    <a:cubicBezTo>
                      <a:pt x="473288" y="845147"/>
                      <a:pt x="473432" y="845378"/>
                      <a:pt x="473548" y="845580"/>
                    </a:cubicBezTo>
                    <a:cubicBezTo>
                      <a:pt x="473720" y="845897"/>
                      <a:pt x="473922" y="846185"/>
                      <a:pt x="474153" y="846502"/>
                    </a:cubicBezTo>
                    <a:cubicBezTo>
                      <a:pt x="474297" y="846732"/>
                      <a:pt x="474498" y="846934"/>
                      <a:pt x="474672" y="847165"/>
                    </a:cubicBezTo>
                    <a:cubicBezTo>
                      <a:pt x="474931" y="847453"/>
                      <a:pt x="475190" y="847741"/>
                      <a:pt x="475478" y="848058"/>
                    </a:cubicBezTo>
                    <a:cubicBezTo>
                      <a:pt x="475709" y="848289"/>
                      <a:pt x="475968" y="848490"/>
                      <a:pt x="476227" y="848721"/>
                    </a:cubicBezTo>
                    <a:cubicBezTo>
                      <a:pt x="476573" y="849009"/>
                      <a:pt x="476948" y="849297"/>
                      <a:pt x="477351" y="849585"/>
                    </a:cubicBezTo>
                    <a:cubicBezTo>
                      <a:pt x="477668" y="849816"/>
                      <a:pt x="477985" y="850017"/>
                      <a:pt x="478360" y="850248"/>
                    </a:cubicBezTo>
                    <a:cubicBezTo>
                      <a:pt x="478821" y="850536"/>
                      <a:pt x="479340" y="850824"/>
                      <a:pt x="479887" y="851112"/>
                    </a:cubicBezTo>
                    <a:cubicBezTo>
                      <a:pt x="480319" y="851343"/>
                      <a:pt x="480723" y="851573"/>
                      <a:pt x="481213" y="851804"/>
                    </a:cubicBezTo>
                    <a:cubicBezTo>
                      <a:pt x="481846" y="852092"/>
                      <a:pt x="482567" y="852409"/>
                      <a:pt x="483287" y="852726"/>
                    </a:cubicBezTo>
                    <a:cubicBezTo>
                      <a:pt x="483691" y="852899"/>
                      <a:pt x="483979" y="853043"/>
                      <a:pt x="484382" y="853216"/>
                    </a:cubicBezTo>
                    <a:cubicBezTo>
                      <a:pt x="484555" y="853274"/>
                      <a:pt x="484786" y="853360"/>
                      <a:pt x="484958" y="853417"/>
                    </a:cubicBezTo>
                    <a:cubicBezTo>
                      <a:pt x="485506" y="853619"/>
                      <a:pt x="486140" y="853850"/>
                      <a:pt x="486745" y="854052"/>
                    </a:cubicBezTo>
                    <a:cubicBezTo>
                      <a:pt x="487552" y="854340"/>
                      <a:pt x="488388" y="854628"/>
                      <a:pt x="489281" y="854916"/>
                    </a:cubicBezTo>
                    <a:cubicBezTo>
                      <a:pt x="489972" y="855147"/>
                      <a:pt x="490721" y="855348"/>
                      <a:pt x="491471" y="855579"/>
                    </a:cubicBezTo>
                    <a:cubicBezTo>
                      <a:pt x="492047" y="855752"/>
                      <a:pt x="492537" y="855924"/>
                      <a:pt x="493171" y="856097"/>
                    </a:cubicBezTo>
                    <a:cubicBezTo>
                      <a:pt x="493488" y="856184"/>
                      <a:pt x="493920" y="856299"/>
                      <a:pt x="494237" y="856385"/>
                    </a:cubicBezTo>
                    <a:cubicBezTo>
                      <a:pt x="495966" y="856875"/>
                      <a:pt x="497867" y="857365"/>
                      <a:pt x="499885" y="857855"/>
                    </a:cubicBezTo>
                    <a:cubicBezTo>
                      <a:pt x="500576" y="858028"/>
                      <a:pt x="501181" y="858172"/>
                      <a:pt x="501873" y="858345"/>
                    </a:cubicBezTo>
                    <a:cubicBezTo>
                      <a:pt x="504697" y="859008"/>
                      <a:pt x="507809" y="859699"/>
                      <a:pt x="511238" y="860420"/>
                    </a:cubicBezTo>
                    <a:cubicBezTo>
                      <a:pt x="511382" y="860448"/>
                      <a:pt x="511497" y="860477"/>
                      <a:pt x="511641" y="860506"/>
                    </a:cubicBezTo>
                    <a:cubicBezTo>
                      <a:pt x="514119" y="861025"/>
                      <a:pt x="516799" y="861543"/>
                      <a:pt x="519623" y="862091"/>
                    </a:cubicBezTo>
                    <a:cubicBezTo>
                      <a:pt x="520343" y="862235"/>
                      <a:pt x="521150" y="862379"/>
                      <a:pt x="521900" y="862523"/>
                    </a:cubicBezTo>
                    <a:cubicBezTo>
                      <a:pt x="524176" y="862955"/>
                      <a:pt x="526539" y="863388"/>
                      <a:pt x="529046" y="863820"/>
                    </a:cubicBezTo>
                    <a:lnTo>
                      <a:pt x="528988" y="887535"/>
                    </a:lnTo>
                    <a:cubicBezTo>
                      <a:pt x="528959" y="900934"/>
                      <a:pt x="532676" y="923064"/>
                      <a:pt x="542992" y="959947"/>
                    </a:cubicBezTo>
                    <a:lnTo>
                      <a:pt x="543251" y="866240"/>
                    </a:lnTo>
                    <a:cubicBezTo>
                      <a:pt x="543597" y="866298"/>
                      <a:pt x="543886" y="866355"/>
                      <a:pt x="544231" y="866413"/>
                    </a:cubicBezTo>
                    <a:lnTo>
                      <a:pt x="544577" y="746773"/>
                    </a:lnTo>
                    <a:cubicBezTo>
                      <a:pt x="540456" y="746110"/>
                      <a:pt x="536682" y="745476"/>
                      <a:pt x="533051" y="744842"/>
                    </a:cubicBezTo>
                    <a:cubicBezTo>
                      <a:pt x="532302" y="744698"/>
                      <a:pt x="531581" y="744583"/>
                      <a:pt x="530861" y="744468"/>
                    </a:cubicBezTo>
                    <a:lnTo>
                      <a:pt x="531034" y="681161"/>
                    </a:lnTo>
                    <a:cubicBezTo>
                      <a:pt x="529968" y="680786"/>
                      <a:pt x="528901" y="680440"/>
                      <a:pt x="527835" y="680152"/>
                    </a:cubicBezTo>
                    <a:cubicBezTo>
                      <a:pt x="526596" y="679806"/>
                      <a:pt x="525357" y="679518"/>
                      <a:pt x="524147" y="679259"/>
                    </a:cubicBezTo>
                    <a:cubicBezTo>
                      <a:pt x="524061" y="679230"/>
                      <a:pt x="523974" y="679201"/>
                      <a:pt x="523888" y="679201"/>
                    </a:cubicBezTo>
                    <a:cubicBezTo>
                      <a:pt x="523859" y="679201"/>
                      <a:pt x="523801" y="679172"/>
                      <a:pt x="523772" y="679172"/>
                    </a:cubicBezTo>
                    <a:cubicBezTo>
                      <a:pt x="522591" y="678913"/>
                      <a:pt x="521410" y="678711"/>
                      <a:pt x="520257" y="678567"/>
                    </a:cubicBezTo>
                    <a:cubicBezTo>
                      <a:pt x="519306" y="678423"/>
                      <a:pt x="518384" y="678337"/>
                      <a:pt x="517433" y="678250"/>
                    </a:cubicBezTo>
                    <a:cubicBezTo>
                      <a:pt x="517347" y="678250"/>
                      <a:pt x="517260" y="678222"/>
                      <a:pt x="517174" y="678222"/>
                    </a:cubicBezTo>
                    <a:cubicBezTo>
                      <a:pt x="517116" y="678222"/>
                      <a:pt x="517058" y="678193"/>
                      <a:pt x="517001" y="678193"/>
                    </a:cubicBezTo>
                    <a:cubicBezTo>
                      <a:pt x="515906" y="678106"/>
                      <a:pt x="514840" y="678049"/>
                      <a:pt x="513802" y="678020"/>
                    </a:cubicBezTo>
                    <a:cubicBezTo>
                      <a:pt x="512967" y="677991"/>
                      <a:pt x="512160" y="678020"/>
                      <a:pt x="511353" y="678020"/>
                    </a:cubicBezTo>
                    <a:cubicBezTo>
                      <a:pt x="511180" y="678020"/>
                      <a:pt x="511007" y="678020"/>
                      <a:pt x="510805" y="678020"/>
                    </a:cubicBezTo>
                    <a:cubicBezTo>
                      <a:pt x="510690" y="678020"/>
                      <a:pt x="510575" y="678020"/>
                      <a:pt x="510489" y="678020"/>
                    </a:cubicBezTo>
                    <a:cubicBezTo>
                      <a:pt x="509250" y="678077"/>
                      <a:pt x="508010" y="678135"/>
                      <a:pt x="506858" y="678250"/>
                    </a:cubicBezTo>
                    <a:cubicBezTo>
                      <a:pt x="506541" y="678279"/>
                      <a:pt x="506224" y="678337"/>
                      <a:pt x="505907" y="678394"/>
                    </a:cubicBezTo>
                    <a:cubicBezTo>
                      <a:pt x="505302" y="678481"/>
                      <a:pt x="504697" y="678567"/>
                      <a:pt x="504120" y="678654"/>
                    </a:cubicBezTo>
                    <a:cubicBezTo>
                      <a:pt x="503573" y="678740"/>
                      <a:pt x="502968" y="678798"/>
                      <a:pt x="502421" y="678884"/>
                    </a:cubicBezTo>
                    <a:cubicBezTo>
                      <a:pt x="502104" y="678942"/>
                      <a:pt x="501902" y="679028"/>
                      <a:pt x="501585" y="679086"/>
                    </a:cubicBezTo>
                    <a:cubicBezTo>
                      <a:pt x="499366" y="679518"/>
                      <a:pt x="497291" y="680037"/>
                      <a:pt x="495505" y="680613"/>
                    </a:cubicBezTo>
                    <a:cubicBezTo>
                      <a:pt x="495476" y="680613"/>
                      <a:pt x="495418" y="680642"/>
                      <a:pt x="495389" y="680642"/>
                    </a:cubicBezTo>
                    <a:cubicBezTo>
                      <a:pt x="494525" y="680930"/>
                      <a:pt x="493805" y="681218"/>
                      <a:pt x="493056" y="681478"/>
                    </a:cubicBezTo>
                    <a:cubicBezTo>
                      <a:pt x="492710" y="681622"/>
                      <a:pt x="492278" y="681737"/>
                      <a:pt x="491961" y="681881"/>
                    </a:cubicBezTo>
                    <a:cubicBezTo>
                      <a:pt x="490894" y="682313"/>
                      <a:pt x="489972" y="682717"/>
                      <a:pt x="489194" y="683120"/>
                    </a:cubicBezTo>
                    <a:cubicBezTo>
                      <a:pt x="488388" y="683524"/>
                      <a:pt x="487408" y="684071"/>
                      <a:pt x="486255" y="684763"/>
                    </a:cubicBezTo>
                    <a:cubicBezTo>
                      <a:pt x="486255" y="684763"/>
                      <a:pt x="486255" y="684763"/>
                      <a:pt x="486255" y="684763"/>
                    </a:cubicBezTo>
                    <a:cubicBezTo>
                      <a:pt x="486255" y="684763"/>
                      <a:pt x="486226" y="684763"/>
                      <a:pt x="486226" y="684791"/>
                    </a:cubicBezTo>
                    <a:cubicBezTo>
                      <a:pt x="484468" y="685858"/>
                      <a:pt x="482307" y="687270"/>
                      <a:pt x="480031" y="688797"/>
                    </a:cubicBezTo>
                    <a:cubicBezTo>
                      <a:pt x="479656" y="689056"/>
                      <a:pt x="479282" y="689287"/>
                      <a:pt x="478878" y="689575"/>
                    </a:cubicBezTo>
                    <a:cubicBezTo>
                      <a:pt x="476487" y="691188"/>
                      <a:pt x="473980" y="692888"/>
                      <a:pt x="471415" y="694646"/>
                    </a:cubicBezTo>
                    <a:cubicBezTo>
                      <a:pt x="468764" y="696461"/>
                      <a:pt x="466142" y="698248"/>
                      <a:pt x="463722" y="699891"/>
                    </a:cubicBezTo>
                    <a:cubicBezTo>
                      <a:pt x="463693" y="699919"/>
                      <a:pt x="463664" y="699919"/>
                      <a:pt x="463635" y="699948"/>
                    </a:cubicBezTo>
                    <a:cubicBezTo>
                      <a:pt x="461445" y="701418"/>
                      <a:pt x="459515" y="702657"/>
                      <a:pt x="457814" y="703723"/>
                    </a:cubicBezTo>
                    <a:cubicBezTo>
                      <a:pt x="457209" y="704098"/>
                      <a:pt x="456518" y="704530"/>
                      <a:pt x="455999" y="704847"/>
                    </a:cubicBezTo>
                    <a:cubicBezTo>
                      <a:pt x="455221" y="705308"/>
                      <a:pt x="454126" y="705913"/>
                      <a:pt x="453118" y="706489"/>
                    </a:cubicBezTo>
                    <a:lnTo>
                      <a:pt x="453435" y="598202"/>
                    </a:lnTo>
                    <a:cubicBezTo>
                      <a:pt x="447614" y="595119"/>
                      <a:pt x="441995" y="592237"/>
                      <a:pt x="436549" y="589500"/>
                    </a:cubicBezTo>
                    <a:cubicBezTo>
                      <a:pt x="434734" y="588607"/>
                      <a:pt x="433062" y="587829"/>
                      <a:pt x="431305" y="586964"/>
                    </a:cubicBezTo>
                    <a:cubicBezTo>
                      <a:pt x="427760" y="585235"/>
                      <a:pt x="424159" y="583477"/>
                      <a:pt x="420787" y="581893"/>
                    </a:cubicBezTo>
                    <a:cubicBezTo>
                      <a:pt x="418655" y="580913"/>
                      <a:pt x="416696" y="580048"/>
                      <a:pt x="414621" y="579126"/>
                    </a:cubicBezTo>
                    <a:cubicBezTo>
                      <a:pt x="411739" y="577829"/>
                      <a:pt x="408829" y="576504"/>
                      <a:pt x="406063" y="575323"/>
                    </a:cubicBezTo>
                    <a:cubicBezTo>
                      <a:pt x="403959" y="574429"/>
                      <a:pt x="402000" y="573623"/>
                      <a:pt x="399983" y="572787"/>
                    </a:cubicBezTo>
                    <a:cubicBezTo>
                      <a:pt x="397418" y="571721"/>
                      <a:pt x="394825" y="570626"/>
                      <a:pt x="392375" y="569646"/>
                    </a:cubicBezTo>
                    <a:cubicBezTo>
                      <a:pt x="392058" y="569531"/>
                      <a:pt x="391713" y="569387"/>
                      <a:pt x="391425" y="569243"/>
                    </a:cubicBezTo>
                    <a:cubicBezTo>
                      <a:pt x="390762" y="568983"/>
                      <a:pt x="390243" y="568810"/>
                      <a:pt x="389580" y="568580"/>
                    </a:cubicBezTo>
                    <a:cubicBezTo>
                      <a:pt x="384048" y="566419"/>
                      <a:pt x="378804" y="564517"/>
                      <a:pt x="373847" y="562817"/>
                    </a:cubicBezTo>
                    <a:cubicBezTo>
                      <a:pt x="372925" y="562500"/>
                      <a:pt x="371974" y="562154"/>
                      <a:pt x="371081" y="561866"/>
                    </a:cubicBezTo>
                    <a:cubicBezTo>
                      <a:pt x="365837" y="560108"/>
                      <a:pt x="360967" y="558581"/>
                      <a:pt x="356385" y="557284"/>
                    </a:cubicBezTo>
                    <a:cubicBezTo>
                      <a:pt x="356011" y="557169"/>
                      <a:pt x="355550" y="557025"/>
                      <a:pt x="355204" y="556910"/>
                    </a:cubicBezTo>
                    <a:cubicBezTo>
                      <a:pt x="354368" y="556679"/>
                      <a:pt x="353648" y="556507"/>
                      <a:pt x="352812" y="556276"/>
                    </a:cubicBezTo>
                    <a:cubicBezTo>
                      <a:pt x="350593" y="555671"/>
                      <a:pt x="348461" y="555095"/>
                      <a:pt x="346415" y="554576"/>
                    </a:cubicBezTo>
                    <a:cubicBezTo>
                      <a:pt x="345176" y="554259"/>
                      <a:pt x="343966" y="553971"/>
                      <a:pt x="342813" y="553682"/>
                    </a:cubicBezTo>
                    <a:cubicBezTo>
                      <a:pt x="340796" y="553193"/>
                      <a:pt x="338895" y="552760"/>
                      <a:pt x="337022" y="552386"/>
                    </a:cubicBezTo>
                    <a:cubicBezTo>
                      <a:pt x="336388" y="552242"/>
                      <a:pt x="335639" y="552069"/>
                      <a:pt x="335004" y="551925"/>
                    </a:cubicBezTo>
                    <a:cubicBezTo>
                      <a:pt x="334687" y="551867"/>
                      <a:pt x="334428" y="551810"/>
                      <a:pt x="334140" y="551752"/>
                    </a:cubicBezTo>
                    <a:cubicBezTo>
                      <a:pt x="332584" y="551435"/>
                      <a:pt x="331143" y="551175"/>
                      <a:pt x="329702" y="550916"/>
                    </a:cubicBezTo>
                    <a:cubicBezTo>
                      <a:pt x="328809" y="550744"/>
                      <a:pt x="327858" y="550570"/>
                      <a:pt x="327023" y="550427"/>
                    </a:cubicBezTo>
                    <a:cubicBezTo>
                      <a:pt x="325524" y="550167"/>
                      <a:pt x="324170" y="549965"/>
                      <a:pt x="322816" y="549764"/>
                    </a:cubicBezTo>
                    <a:cubicBezTo>
                      <a:pt x="322297" y="549677"/>
                      <a:pt x="321692" y="549591"/>
                      <a:pt x="321202" y="549504"/>
                    </a:cubicBezTo>
                    <a:cubicBezTo>
                      <a:pt x="321116" y="549504"/>
                      <a:pt x="321058" y="549476"/>
                      <a:pt x="320971" y="549476"/>
                    </a:cubicBezTo>
                    <a:cubicBezTo>
                      <a:pt x="319905" y="549332"/>
                      <a:pt x="318954" y="549216"/>
                      <a:pt x="317975" y="549101"/>
                    </a:cubicBezTo>
                    <a:cubicBezTo>
                      <a:pt x="317312" y="549014"/>
                      <a:pt x="316563" y="548928"/>
                      <a:pt x="315958" y="548842"/>
                    </a:cubicBezTo>
                    <a:cubicBezTo>
                      <a:pt x="315122" y="548755"/>
                      <a:pt x="314431" y="548669"/>
                      <a:pt x="313681" y="548611"/>
                    </a:cubicBezTo>
                    <a:cubicBezTo>
                      <a:pt x="313076" y="548554"/>
                      <a:pt x="312413" y="548467"/>
                      <a:pt x="311895" y="548409"/>
                    </a:cubicBezTo>
                    <a:cubicBezTo>
                      <a:pt x="310713" y="548294"/>
                      <a:pt x="309705" y="548208"/>
                      <a:pt x="308811" y="548121"/>
                    </a:cubicBezTo>
                    <a:cubicBezTo>
                      <a:pt x="307890" y="548035"/>
                      <a:pt x="307140" y="547948"/>
                      <a:pt x="306506" y="547891"/>
                    </a:cubicBezTo>
                    <a:cubicBezTo>
                      <a:pt x="306276" y="547862"/>
                      <a:pt x="306045" y="547833"/>
                      <a:pt x="305815" y="547833"/>
                    </a:cubicBezTo>
                    <a:cubicBezTo>
                      <a:pt x="305469" y="547804"/>
                      <a:pt x="305094" y="547776"/>
                      <a:pt x="304748" y="547776"/>
                    </a:cubicBezTo>
                    <a:cubicBezTo>
                      <a:pt x="304345" y="547776"/>
                      <a:pt x="303942" y="547776"/>
                      <a:pt x="303538" y="547776"/>
                    </a:cubicBezTo>
                    <a:cubicBezTo>
                      <a:pt x="303020" y="547804"/>
                      <a:pt x="302472" y="547833"/>
                      <a:pt x="301925" y="547891"/>
                    </a:cubicBezTo>
                    <a:cubicBezTo>
                      <a:pt x="301089" y="547977"/>
                      <a:pt x="300253" y="548092"/>
                      <a:pt x="299418" y="548237"/>
                    </a:cubicBezTo>
                    <a:cubicBezTo>
                      <a:pt x="299303" y="548265"/>
                      <a:pt x="299158" y="548323"/>
                      <a:pt x="299014" y="548352"/>
                    </a:cubicBezTo>
                    <a:cubicBezTo>
                      <a:pt x="298208" y="548525"/>
                      <a:pt x="297372" y="548784"/>
                      <a:pt x="296536" y="549014"/>
                    </a:cubicBezTo>
                    <a:cubicBezTo>
                      <a:pt x="295124" y="549360"/>
                      <a:pt x="293741" y="549677"/>
                      <a:pt x="292329" y="550109"/>
                    </a:cubicBezTo>
                    <a:cubicBezTo>
                      <a:pt x="291897" y="550254"/>
                      <a:pt x="291494" y="550398"/>
                      <a:pt x="291061" y="550542"/>
                    </a:cubicBezTo>
                    <a:cubicBezTo>
                      <a:pt x="289102" y="551204"/>
                      <a:pt x="287258" y="551839"/>
                      <a:pt x="285385" y="552472"/>
                    </a:cubicBezTo>
                    <a:cubicBezTo>
                      <a:pt x="284521" y="552760"/>
                      <a:pt x="283627" y="553077"/>
                      <a:pt x="282791" y="553365"/>
                    </a:cubicBezTo>
                    <a:cubicBezTo>
                      <a:pt x="280342" y="554172"/>
                      <a:pt x="278037" y="554835"/>
                      <a:pt x="275991" y="555095"/>
                    </a:cubicBezTo>
                    <a:cubicBezTo>
                      <a:pt x="274983" y="555239"/>
                      <a:pt x="273888" y="555267"/>
                      <a:pt x="272764" y="555239"/>
                    </a:cubicBezTo>
                    <a:cubicBezTo>
                      <a:pt x="272677" y="555239"/>
                      <a:pt x="272591" y="555239"/>
                      <a:pt x="272505" y="555210"/>
                    </a:cubicBezTo>
                    <a:cubicBezTo>
                      <a:pt x="271496" y="555152"/>
                      <a:pt x="270401" y="555037"/>
                      <a:pt x="269277" y="554864"/>
                    </a:cubicBezTo>
                    <a:cubicBezTo>
                      <a:pt x="268816" y="554777"/>
                      <a:pt x="268326" y="554691"/>
                      <a:pt x="267836" y="554605"/>
                    </a:cubicBezTo>
                    <a:cubicBezTo>
                      <a:pt x="267116" y="554460"/>
                      <a:pt x="266367" y="554317"/>
                      <a:pt x="265560" y="554144"/>
                    </a:cubicBezTo>
                    <a:cubicBezTo>
                      <a:pt x="263255" y="553654"/>
                      <a:pt x="260748" y="553049"/>
                      <a:pt x="257895" y="552357"/>
                    </a:cubicBezTo>
                    <a:cubicBezTo>
                      <a:pt x="254985" y="551637"/>
                      <a:pt x="251815" y="550887"/>
                      <a:pt x="248156" y="550138"/>
                    </a:cubicBezTo>
                    <a:cubicBezTo>
                      <a:pt x="248098" y="550138"/>
                      <a:pt x="248069" y="550109"/>
                      <a:pt x="248040" y="550109"/>
                    </a:cubicBezTo>
                    <a:cubicBezTo>
                      <a:pt x="248040" y="550109"/>
                      <a:pt x="248040" y="550109"/>
                      <a:pt x="248012" y="550109"/>
                    </a:cubicBezTo>
                    <a:cubicBezTo>
                      <a:pt x="244929" y="549476"/>
                      <a:pt x="241442" y="548870"/>
                      <a:pt x="237725" y="548323"/>
                    </a:cubicBezTo>
                    <a:cubicBezTo>
                      <a:pt x="237148" y="548237"/>
                      <a:pt x="236745" y="548121"/>
                      <a:pt x="236140" y="548035"/>
                    </a:cubicBezTo>
                    <a:cubicBezTo>
                      <a:pt x="234929" y="547862"/>
                      <a:pt x="233662" y="547689"/>
                      <a:pt x="232394" y="547545"/>
                    </a:cubicBezTo>
                    <a:cubicBezTo>
                      <a:pt x="209428" y="536653"/>
                      <a:pt x="198507" y="527778"/>
                      <a:pt x="192888" y="524522"/>
                    </a:cubicBezTo>
                    <a:cubicBezTo>
                      <a:pt x="192658" y="524435"/>
                      <a:pt x="192427" y="524349"/>
                      <a:pt x="192168" y="524291"/>
                    </a:cubicBezTo>
                    <a:cubicBezTo>
                      <a:pt x="191822" y="524205"/>
                      <a:pt x="191476" y="524118"/>
                      <a:pt x="191073" y="524032"/>
                    </a:cubicBezTo>
                    <a:cubicBezTo>
                      <a:pt x="190698" y="523945"/>
                      <a:pt x="190295" y="523888"/>
                      <a:pt x="189863" y="523830"/>
                    </a:cubicBezTo>
                    <a:cubicBezTo>
                      <a:pt x="189805" y="523830"/>
                      <a:pt x="189748" y="523801"/>
                      <a:pt x="189661" y="523801"/>
                    </a:cubicBezTo>
                    <a:cubicBezTo>
                      <a:pt x="189603" y="523801"/>
                      <a:pt x="189574" y="523773"/>
                      <a:pt x="189517" y="523773"/>
                    </a:cubicBezTo>
                    <a:cubicBezTo>
                      <a:pt x="188739" y="523657"/>
                      <a:pt x="187932" y="523571"/>
                      <a:pt x="187039" y="523513"/>
                    </a:cubicBezTo>
                    <a:cubicBezTo>
                      <a:pt x="186779" y="523484"/>
                      <a:pt x="186434" y="523484"/>
                      <a:pt x="186146" y="523455"/>
                    </a:cubicBezTo>
                    <a:cubicBezTo>
                      <a:pt x="185396" y="523398"/>
                      <a:pt x="184590" y="523369"/>
                      <a:pt x="183783" y="523340"/>
                    </a:cubicBezTo>
                    <a:cubicBezTo>
                      <a:pt x="183264" y="523311"/>
                      <a:pt x="182832" y="523283"/>
                      <a:pt x="182284" y="523254"/>
                    </a:cubicBezTo>
                    <a:cubicBezTo>
                      <a:pt x="182083" y="523254"/>
                      <a:pt x="181823" y="523254"/>
                      <a:pt x="181621" y="523254"/>
                    </a:cubicBezTo>
                    <a:cubicBezTo>
                      <a:pt x="178510" y="523196"/>
                      <a:pt x="175225" y="523225"/>
                      <a:pt x="172026" y="523340"/>
                    </a:cubicBezTo>
                    <a:cubicBezTo>
                      <a:pt x="171824" y="523340"/>
                      <a:pt x="171652" y="523340"/>
                      <a:pt x="171450" y="523340"/>
                    </a:cubicBezTo>
                    <a:cubicBezTo>
                      <a:pt x="171075" y="523340"/>
                      <a:pt x="170701" y="523369"/>
                      <a:pt x="170326" y="523398"/>
                    </a:cubicBezTo>
                    <a:cubicBezTo>
                      <a:pt x="169779" y="523426"/>
                      <a:pt x="169289" y="523426"/>
                      <a:pt x="168799" y="523455"/>
                    </a:cubicBezTo>
                    <a:cubicBezTo>
                      <a:pt x="167704" y="523513"/>
                      <a:pt x="166695" y="523542"/>
                      <a:pt x="165687" y="523600"/>
                    </a:cubicBezTo>
                    <a:cubicBezTo>
                      <a:pt x="165168" y="523628"/>
                      <a:pt x="164707" y="523657"/>
                      <a:pt x="164217" y="523686"/>
                    </a:cubicBezTo>
                    <a:cubicBezTo>
                      <a:pt x="163237" y="523744"/>
                      <a:pt x="162373" y="523801"/>
                      <a:pt x="161566" y="523859"/>
                    </a:cubicBezTo>
                    <a:cubicBezTo>
                      <a:pt x="161278" y="523888"/>
                      <a:pt x="160961" y="523888"/>
                      <a:pt x="160702" y="523916"/>
                    </a:cubicBezTo>
                    <a:cubicBezTo>
                      <a:pt x="159693" y="523974"/>
                      <a:pt x="158829" y="524032"/>
                      <a:pt x="158252" y="524090"/>
                    </a:cubicBezTo>
                    <a:cubicBezTo>
                      <a:pt x="143614" y="516886"/>
                      <a:pt x="131397" y="506772"/>
                      <a:pt x="126354" y="501469"/>
                    </a:cubicBezTo>
                    <a:cubicBezTo>
                      <a:pt x="121744" y="496657"/>
                      <a:pt x="112292" y="489569"/>
                      <a:pt x="103734" y="484641"/>
                    </a:cubicBezTo>
                    <a:cubicBezTo>
                      <a:pt x="76187" y="471732"/>
                      <a:pt x="70885" y="466805"/>
                      <a:pt x="66332" y="458506"/>
                    </a:cubicBezTo>
                    <a:cubicBezTo>
                      <a:pt x="66188" y="458247"/>
                      <a:pt x="66102" y="457901"/>
                      <a:pt x="65958" y="457642"/>
                    </a:cubicBezTo>
                    <a:lnTo>
                      <a:pt x="66131" y="395776"/>
                    </a:lnTo>
                    <a:cubicBezTo>
                      <a:pt x="66361" y="395689"/>
                      <a:pt x="66563" y="395631"/>
                      <a:pt x="66793" y="395545"/>
                    </a:cubicBezTo>
                    <a:cubicBezTo>
                      <a:pt x="69041" y="394796"/>
                      <a:pt x="71260" y="394047"/>
                      <a:pt x="73479" y="393298"/>
                    </a:cubicBezTo>
                    <a:cubicBezTo>
                      <a:pt x="75179" y="392721"/>
                      <a:pt x="76821" y="392116"/>
                      <a:pt x="78492" y="391540"/>
                    </a:cubicBezTo>
                    <a:cubicBezTo>
                      <a:pt x="79702" y="391108"/>
                      <a:pt x="80942" y="390675"/>
                      <a:pt x="82123" y="390243"/>
                    </a:cubicBezTo>
                    <a:cubicBezTo>
                      <a:pt x="83852" y="389609"/>
                      <a:pt x="85408" y="388947"/>
                      <a:pt x="87022" y="388313"/>
                    </a:cubicBezTo>
                    <a:cubicBezTo>
                      <a:pt x="87886" y="387967"/>
                      <a:pt x="88837" y="387592"/>
                      <a:pt x="89673" y="387247"/>
                    </a:cubicBezTo>
                    <a:cubicBezTo>
                      <a:pt x="91978" y="386238"/>
                      <a:pt x="94139" y="385200"/>
                      <a:pt x="95954" y="384134"/>
                    </a:cubicBezTo>
                    <a:cubicBezTo>
                      <a:pt x="99786" y="381915"/>
                      <a:pt x="103706" y="379841"/>
                      <a:pt x="107423" y="377882"/>
                    </a:cubicBezTo>
                    <a:cubicBezTo>
                      <a:pt x="111082" y="375951"/>
                      <a:pt x="114540" y="374136"/>
                      <a:pt x="117537" y="372320"/>
                    </a:cubicBezTo>
                    <a:cubicBezTo>
                      <a:pt x="117566" y="372291"/>
                      <a:pt x="117623" y="372262"/>
                      <a:pt x="117652" y="372262"/>
                    </a:cubicBezTo>
                    <a:cubicBezTo>
                      <a:pt x="117739" y="372205"/>
                      <a:pt x="117767" y="372176"/>
                      <a:pt x="117854" y="372119"/>
                    </a:cubicBezTo>
                    <a:cubicBezTo>
                      <a:pt x="120072" y="370764"/>
                      <a:pt x="121917" y="369439"/>
                      <a:pt x="123473" y="368084"/>
                    </a:cubicBezTo>
                    <a:cubicBezTo>
                      <a:pt x="123645" y="367940"/>
                      <a:pt x="123962" y="367767"/>
                      <a:pt x="124107" y="367623"/>
                    </a:cubicBezTo>
                    <a:cubicBezTo>
                      <a:pt x="124251" y="367508"/>
                      <a:pt x="124337" y="367364"/>
                      <a:pt x="124452" y="367249"/>
                    </a:cubicBezTo>
                    <a:cubicBezTo>
                      <a:pt x="124654" y="367047"/>
                      <a:pt x="124827" y="366874"/>
                      <a:pt x="125000" y="366672"/>
                    </a:cubicBezTo>
                    <a:cubicBezTo>
                      <a:pt x="125259" y="366384"/>
                      <a:pt x="125576" y="366096"/>
                      <a:pt x="125807" y="365808"/>
                    </a:cubicBezTo>
                    <a:cubicBezTo>
                      <a:pt x="126152" y="365376"/>
                      <a:pt x="126440" y="364943"/>
                      <a:pt x="126700" y="364511"/>
                    </a:cubicBezTo>
                    <a:cubicBezTo>
                      <a:pt x="126729" y="364454"/>
                      <a:pt x="126758" y="364367"/>
                      <a:pt x="126787" y="364309"/>
                    </a:cubicBezTo>
                    <a:cubicBezTo>
                      <a:pt x="126815" y="364252"/>
                      <a:pt x="126844" y="364194"/>
                      <a:pt x="126873" y="364137"/>
                    </a:cubicBezTo>
                    <a:cubicBezTo>
                      <a:pt x="126988" y="363906"/>
                      <a:pt x="127103" y="363676"/>
                      <a:pt x="127190" y="363445"/>
                    </a:cubicBezTo>
                    <a:cubicBezTo>
                      <a:pt x="127305" y="363128"/>
                      <a:pt x="127392" y="362811"/>
                      <a:pt x="127478" y="362465"/>
                    </a:cubicBezTo>
                    <a:cubicBezTo>
                      <a:pt x="127535" y="362148"/>
                      <a:pt x="127593" y="361803"/>
                      <a:pt x="127593" y="361486"/>
                    </a:cubicBezTo>
                    <a:cubicBezTo>
                      <a:pt x="127593" y="361457"/>
                      <a:pt x="127593" y="361399"/>
                      <a:pt x="127593" y="361370"/>
                    </a:cubicBezTo>
                    <a:lnTo>
                      <a:pt x="127651" y="337915"/>
                    </a:lnTo>
                    <a:cubicBezTo>
                      <a:pt x="131368" y="342525"/>
                      <a:pt x="137938" y="348692"/>
                      <a:pt x="139753" y="353648"/>
                    </a:cubicBezTo>
                    <a:cubicBezTo>
                      <a:pt x="140070" y="354484"/>
                      <a:pt x="140243" y="355290"/>
                      <a:pt x="140243" y="356040"/>
                    </a:cubicBezTo>
                    <a:lnTo>
                      <a:pt x="140416" y="292474"/>
                    </a:lnTo>
                    <a:cubicBezTo>
                      <a:pt x="140474" y="292272"/>
                      <a:pt x="140560" y="292070"/>
                      <a:pt x="140589" y="291868"/>
                    </a:cubicBezTo>
                    <a:cubicBezTo>
                      <a:pt x="140675" y="291436"/>
                      <a:pt x="140733" y="290975"/>
                      <a:pt x="140733" y="290543"/>
                    </a:cubicBezTo>
                    <a:cubicBezTo>
                      <a:pt x="140733" y="290485"/>
                      <a:pt x="140733" y="290399"/>
                      <a:pt x="140733" y="290341"/>
                    </a:cubicBezTo>
                    <a:lnTo>
                      <a:pt x="140733" y="290341"/>
                    </a:lnTo>
                    <a:lnTo>
                      <a:pt x="140820" y="264206"/>
                    </a:lnTo>
                    <a:cubicBezTo>
                      <a:pt x="143614" y="267433"/>
                      <a:pt x="145977" y="270631"/>
                      <a:pt x="147504" y="273542"/>
                    </a:cubicBezTo>
                    <a:cubicBezTo>
                      <a:pt x="149867" y="278037"/>
                      <a:pt x="150876" y="281869"/>
                      <a:pt x="150847" y="284146"/>
                    </a:cubicBezTo>
                    <a:lnTo>
                      <a:pt x="151193" y="164505"/>
                    </a:lnTo>
                    <a:cubicBezTo>
                      <a:pt x="151193" y="159953"/>
                      <a:pt x="147188" y="149118"/>
                      <a:pt x="136353" y="139436"/>
                    </a:cubicBezTo>
                    <a:cubicBezTo>
                      <a:pt x="124510" y="128717"/>
                      <a:pt x="125576" y="100738"/>
                      <a:pt x="123502" y="93937"/>
                    </a:cubicBezTo>
                    <a:cubicBezTo>
                      <a:pt x="121312" y="87079"/>
                      <a:pt x="122205" y="77109"/>
                      <a:pt x="115721" y="71001"/>
                    </a:cubicBezTo>
                    <a:cubicBezTo>
                      <a:pt x="109440" y="64892"/>
                      <a:pt x="62183" y="4178"/>
                      <a:pt x="56852" y="0"/>
                    </a:cubicBezTo>
                    <a:cubicBezTo>
                      <a:pt x="56852" y="29"/>
                      <a:pt x="56852" y="58"/>
                      <a:pt x="56823" y="86"/>
                    </a:cubicBezTo>
                    <a:cubicBezTo>
                      <a:pt x="56823" y="115"/>
                      <a:pt x="56823" y="144"/>
                      <a:pt x="56823" y="173"/>
                    </a:cubicBezTo>
                    <a:lnTo>
                      <a:pt x="56478" y="119813"/>
                    </a:lnTo>
                    <a:cubicBezTo>
                      <a:pt x="56478" y="119755"/>
                      <a:pt x="56478" y="119669"/>
                      <a:pt x="56506" y="119640"/>
                    </a:cubicBezTo>
                    <a:cubicBezTo>
                      <a:pt x="61866" y="123819"/>
                      <a:pt x="109094" y="184503"/>
                      <a:pt x="115376" y="190641"/>
                    </a:cubicBezTo>
                    <a:cubicBezTo>
                      <a:pt x="115664" y="190900"/>
                      <a:pt x="115750" y="191246"/>
                      <a:pt x="115981" y="191534"/>
                    </a:cubicBezTo>
                    <a:lnTo>
                      <a:pt x="115952" y="205942"/>
                    </a:lnTo>
                    <a:cubicBezTo>
                      <a:pt x="115866" y="206201"/>
                      <a:pt x="115808" y="206489"/>
                      <a:pt x="115721" y="206749"/>
                    </a:cubicBezTo>
                    <a:cubicBezTo>
                      <a:pt x="115606" y="207123"/>
                      <a:pt x="115462" y="207527"/>
                      <a:pt x="115376" y="207901"/>
                    </a:cubicBezTo>
                    <a:cubicBezTo>
                      <a:pt x="115347" y="208016"/>
                      <a:pt x="115289" y="208132"/>
                      <a:pt x="115289" y="208247"/>
                    </a:cubicBezTo>
                    <a:cubicBezTo>
                      <a:pt x="115145" y="209025"/>
                      <a:pt x="115030" y="209774"/>
                      <a:pt x="115030" y="210523"/>
                    </a:cubicBezTo>
                    <a:cubicBezTo>
                      <a:pt x="115030" y="210639"/>
                      <a:pt x="115030" y="210754"/>
                      <a:pt x="115030" y="210869"/>
                    </a:cubicBezTo>
                    <a:lnTo>
                      <a:pt x="114914" y="254293"/>
                    </a:lnTo>
                    <a:cubicBezTo>
                      <a:pt x="112609" y="255590"/>
                      <a:pt x="110362" y="256858"/>
                      <a:pt x="107768" y="258241"/>
                    </a:cubicBezTo>
                    <a:cubicBezTo>
                      <a:pt x="104051" y="260200"/>
                      <a:pt x="100133" y="262275"/>
                      <a:pt x="96300" y="264494"/>
                    </a:cubicBezTo>
                    <a:cubicBezTo>
                      <a:pt x="94456" y="265560"/>
                      <a:pt x="92323" y="266598"/>
                      <a:pt x="90018" y="267606"/>
                    </a:cubicBezTo>
                    <a:cubicBezTo>
                      <a:pt x="89183" y="267981"/>
                      <a:pt x="88260" y="268326"/>
                      <a:pt x="87367" y="268672"/>
                    </a:cubicBezTo>
                    <a:cubicBezTo>
                      <a:pt x="85782" y="269306"/>
                      <a:pt x="84198" y="269969"/>
                      <a:pt x="82469" y="270603"/>
                    </a:cubicBezTo>
                    <a:cubicBezTo>
                      <a:pt x="81287" y="271035"/>
                      <a:pt x="80048" y="271467"/>
                      <a:pt x="78838" y="271900"/>
                    </a:cubicBezTo>
                    <a:cubicBezTo>
                      <a:pt x="77195" y="272476"/>
                      <a:pt x="75553" y="273081"/>
                      <a:pt x="73824" y="273657"/>
                    </a:cubicBezTo>
                    <a:cubicBezTo>
                      <a:pt x="71606" y="274406"/>
                      <a:pt x="69387" y="275156"/>
                      <a:pt x="67139" y="275905"/>
                    </a:cubicBezTo>
                    <a:cubicBezTo>
                      <a:pt x="65641" y="276394"/>
                      <a:pt x="64200" y="276913"/>
                      <a:pt x="62701" y="277403"/>
                    </a:cubicBezTo>
                    <a:cubicBezTo>
                      <a:pt x="60944" y="278008"/>
                      <a:pt x="59244" y="278613"/>
                      <a:pt x="57544" y="279218"/>
                    </a:cubicBezTo>
                    <a:cubicBezTo>
                      <a:pt x="56276" y="279679"/>
                      <a:pt x="55066" y="280112"/>
                      <a:pt x="53826" y="280573"/>
                    </a:cubicBezTo>
                    <a:cubicBezTo>
                      <a:pt x="52241" y="281178"/>
                      <a:pt x="50715" y="281783"/>
                      <a:pt x="49216" y="282388"/>
                    </a:cubicBezTo>
                    <a:cubicBezTo>
                      <a:pt x="48092" y="282849"/>
                      <a:pt x="46968" y="283310"/>
                      <a:pt x="45902" y="283771"/>
                    </a:cubicBezTo>
                    <a:cubicBezTo>
                      <a:pt x="44462" y="284405"/>
                      <a:pt x="43136" y="285068"/>
                      <a:pt x="41839" y="285731"/>
                    </a:cubicBezTo>
                    <a:cubicBezTo>
                      <a:pt x="40888" y="286221"/>
                      <a:pt x="39938" y="286682"/>
                      <a:pt x="39073" y="287171"/>
                    </a:cubicBezTo>
                    <a:cubicBezTo>
                      <a:pt x="38756" y="287344"/>
                      <a:pt x="38382" y="287517"/>
                      <a:pt x="38094" y="287690"/>
                    </a:cubicBezTo>
                    <a:cubicBezTo>
                      <a:pt x="36566" y="288612"/>
                      <a:pt x="35212" y="289563"/>
                      <a:pt x="34030" y="290543"/>
                    </a:cubicBezTo>
                    <a:cubicBezTo>
                      <a:pt x="32302" y="291984"/>
                      <a:pt x="30342" y="293712"/>
                      <a:pt x="28296" y="295585"/>
                    </a:cubicBezTo>
                    <a:cubicBezTo>
                      <a:pt x="28066" y="295787"/>
                      <a:pt x="27893" y="295931"/>
                      <a:pt x="27691" y="296133"/>
                    </a:cubicBezTo>
                    <a:cubicBezTo>
                      <a:pt x="27432" y="296392"/>
                      <a:pt x="27115" y="296709"/>
                      <a:pt x="26856" y="296969"/>
                    </a:cubicBezTo>
                    <a:cubicBezTo>
                      <a:pt x="24377" y="299274"/>
                      <a:pt x="21842" y="301781"/>
                      <a:pt x="19306" y="304432"/>
                    </a:cubicBezTo>
                    <a:cubicBezTo>
                      <a:pt x="19018" y="304749"/>
                      <a:pt x="18730" y="305008"/>
                      <a:pt x="18441" y="305296"/>
                    </a:cubicBezTo>
                    <a:cubicBezTo>
                      <a:pt x="15791" y="308120"/>
                      <a:pt x="13284" y="311030"/>
                      <a:pt x="10921" y="313941"/>
                    </a:cubicBezTo>
                    <a:cubicBezTo>
                      <a:pt x="10633" y="314315"/>
                      <a:pt x="10258" y="314661"/>
                      <a:pt x="9970" y="315036"/>
                    </a:cubicBezTo>
                    <a:cubicBezTo>
                      <a:pt x="9739" y="315324"/>
                      <a:pt x="9624" y="315583"/>
                      <a:pt x="9393" y="315871"/>
                    </a:cubicBezTo>
                    <a:cubicBezTo>
                      <a:pt x="7261" y="318638"/>
                      <a:pt x="5302" y="321375"/>
                      <a:pt x="3832" y="323997"/>
                    </a:cubicBezTo>
                    <a:cubicBezTo>
                      <a:pt x="3803" y="324055"/>
                      <a:pt x="3746" y="324112"/>
                      <a:pt x="3717" y="324170"/>
                    </a:cubicBezTo>
                    <a:cubicBezTo>
                      <a:pt x="2795" y="325812"/>
                      <a:pt x="2017" y="327397"/>
                      <a:pt x="1441" y="328896"/>
                    </a:cubicBezTo>
                    <a:cubicBezTo>
                      <a:pt x="1412" y="328982"/>
                      <a:pt x="1412" y="329040"/>
                      <a:pt x="1383" y="329126"/>
                    </a:cubicBezTo>
                    <a:cubicBezTo>
                      <a:pt x="1325" y="329299"/>
                      <a:pt x="1297" y="329443"/>
                      <a:pt x="1239" y="329587"/>
                    </a:cubicBezTo>
                    <a:cubicBezTo>
                      <a:pt x="980" y="330337"/>
                      <a:pt x="720" y="331114"/>
                      <a:pt x="576" y="331806"/>
                    </a:cubicBezTo>
                    <a:cubicBezTo>
                      <a:pt x="432" y="332498"/>
                      <a:pt x="346" y="333160"/>
                      <a:pt x="346" y="333794"/>
                    </a:cubicBezTo>
                    <a:cubicBezTo>
                      <a:pt x="346" y="333881"/>
                      <a:pt x="346" y="333967"/>
                      <a:pt x="346" y="334054"/>
                    </a:cubicBezTo>
                    <a:lnTo>
                      <a:pt x="0" y="453694"/>
                    </a:lnTo>
                    <a:cubicBezTo>
                      <a:pt x="0" y="452340"/>
                      <a:pt x="346" y="450841"/>
                      <a:pt x="893" y="449228"/>
                    </a:cubicBezTo>
                    <a:cubicBezTo>
                      <a:pt x="980" y="448939"/>
                      <a:pt x="1008" y="448796"/>
                      <a:pt x="1066" y="448651"/>
                    </a:cubicBezTo>
                    <a:close/>
                    <a:moveTo>
                      <a:pt x="392030" y="689229"/>
                    </a:moveTo>
                    <a:cubicBezTo>
                      <a:pt x="394508" y="690208"/>
                      <a:pt x="397101" y="691303"/>
                      <a:pt x="399695" y="692370"/>
                    </a:cubicBezTo>
                    <a:cubicBezTo>
                      <a:pt x="401683" y="693205"/>
                      <a:pt x="403613" y="693983"/>
                      <a:pt x="405688" y="694848"/>
                    </a:cubicBezTo>
                    <a:cubicBezTo>
                      <a:pt x="405890" y="694934"/>
                      <a:pt x="406120" y="695050"/>
                      <a:pt x="406351" y="695136"/>
                    </a:cubicBezTo>
                    <a:lnTo>
                      <a:pt x="406207" y="746081"/>
                    </a:lnTo>
                    <a:cubicBezTo>
                      <a:pt x="398628" y="741269"/>
                      <a:pt x="392520" y="736947"/>
                      <a:pt x="387794" y="733230"/>
                    </a:cubicBezTo>
                    <a:lnTo>
                      <a:pt x="387909" y="687615"/>
                    </a:lnTo>
                    <a:cubicBezTo>
                      <a:pt x="388370" y="687788"/>
                      <a:pt x="388745" y="687903"/>
                      <a:pt x="389206" y="688105"/>
                    </a:cubicBezTo>
                    <a:cubicBezTo>
                      <a:pt x="390157" y="688508"/>
                      <a:pt x="391050" y="688825"/>
                      <a:pt x="392030" y="689229"/>
                    </a:cubicBezTo>
                    <a:close/>
                    <a:moveTo>
                      <a:pt x="420441" y="701475"/>
                    </a:moveTo>
                    <a:cubicBezTo>
                      <a:pt x="423582" y="702945"/>
                      <a:pt x="426925" y="704588"/>
                      <a:pt x="430210" y="706172"/>
                    </a:cubicBezTo>
                    <a:cubicBezTo>
                      <a:pt x="432227" y="707152"/>
                      <a:pt x="434157" y="708045"/>
                      <a:pt x="436203" y="709054"/>
                    </a:cubicBezTo>
                    <a:cubicBezTo>
                      <a:pt x="438249" y="710062"/>
                      <a:pt x="440468" y="711244"/>
                      <a:pt x="442571" y="712339"/>
                    </a:cubicBezTo>
                    <a:cubicBezTo>
                      <a:pt x="441678" y="712829"/>
                      <a:pt x="440785" y="713376"/>
                      <a:pt x="439891" y="713895"/>
                    </a:cubicBezTo>
                    <a:cubicBezTo>
                      <a:pt x="439171" y="714298"/>
                      <a:pt x="438508" y="714701"/>
                      <a:pt x="437788" y="715105"/>
                    </a:cubicBezTo>
                    <a:cubicBezTo>
                      <a:pt x="435656" y="716344"/>
                      <a:pt x="433523" y="717583"/>
                      <a:pt x="431478" y="718822"/>
                    </a:cubicBezTo>
                    <a:cubicBezTo>
                      <a:pt x="431420" y="718880"/>
                      <a:pt x="431333" y="718909"/>
                      <a:pt x="431247" y="718966"/>
                    </a:cubicBezTo>
                    <a:cubicBezTo>
                      <a:pt x="431074" y="719081"/>
                      <a:pt x="430930" y="719168"/>
                      <a:pt x="430757" y="719283"/>
                    </a:cubicBezTo>
                    <a:cubicBezTo>
                      <a:pt x="428740" y="720522"/>
                      <a:pt x="426867" y="721704"/>
                      <a:pt x="425138" y="722827"/>
                    </a:cubicBezTo>
                    <a:cubicBezTo>
                      <a:pt x="424620" y="723173"/>
                      <a:pt x="424130" y="723490"/>
                      <a:pt x="423669" y="723807"/>
                    </a:cubicBezTo>
                    <a:cubicBezTo>
                      <a:pt x="421824" y="725046"/>
                      <a:pt x="420124" y="726256"/>
                      <a:pt x="418943" y="727236"/>
                    </a:cubicBezTo>
                    <a:cubicBezTo>
                      <a:pt x="418684" y="727467"/>
                      <a:pt x="418424" y="727697"/>
                      <a:pt x="418165" y="727928"/>
                    </a:cubicBezTo>
                    <a:cubicBezTo>
                      <a:pt x="417387" y="728648"/>
                      <a:pt x="416667" y="729426"/>
                      <a:pt x="416061" y="730204"/>
                    </a:cubicBezTo>
                    <a:cubicBezTo>
                      <a:pt x="415629" y="730752"/>
                      <a:pt x="415312" y="731299"/>
                      <a:pt x="414938" y="731875"/>
                    </a:cubicBezTo>
                    <a:cubicBezTo>
                      <a:pt x="414822" y="732048"/>
                      <a:pt x="414707" y="732192"/>
                      <a:pt x="414621" y="732365"/>
                    </a:cubicBezTo>
                    <a:cubicBezTo>
                      <a:pt x="414534" y="732509"/>
                      <a:pt x="414448" y="732625"/>
                      <a:pt x="414361" y="732740"/>
                    </a:cubicBezTo>
                    <a:cubicBezTo>
                      <a:pt x="413727" y="733892"/>
                      <a:pt x="413209" y="735045"/>
                      <a:pt x="412748" y="736255"/>
                    </a:cubicBezTo>
                    <a:cubicBezTo>
                      <a:pt x="412661" y="736515"/>
                      <a:pt x="412604" y="736774"/>
                      <a:pt x="412517" y="737033"/>
                    </a:cubicBezTo>
                    <a:cubicBezTo>
                      <a:pt x="412517" y="737062"/>
                      <a:pt x="412488" y="737091"/>
                      <a:pt x="412488" y="737120"/>
                    </a:cubicBezTo>
                    <a:lnTo>
                      <a:pt x="412604" y="697960"/>
                    </a:lnTo>
                    <a:cubicBezTo>
                      <a:pt x="413122" y="698190"/>
                      <a:pt x="413641" y="698421"/>
                      <a:pt x="414160" y="698651"/>
                    </a:cubicBezTo>
                    <a:cubicBezTo>
                      <a:pt x="416263" y="699573"/>
                      <a:pt x="418280" y="700467"/>
                      <a:pt x="420441" y="701475"/>
                    </a:cubicBezTo>
                    <a:close/>
                    <a:moveTo>
                      <a:pt x="135777" y="629437"/>
                    </a:moveTo>
                    <a:cubicBezTo>
                      <a:pt x="137361" y="630677"/>
                      <a:pt x="139033" y="631916"/>
                      <a:pt x="140848" y="633212"/>
                    </a:cubicBezTo>
                    <a:lnTo>
                      <a:pt x="140848" y="636238"/>
                    </a:lnTo>
                    <a:cubicBezTo>
                      <a:pt x="138745" y="633558"/>
                      <a:pt x="137131" y="631455"/>
                      <a:pt x="136872" y="631137"/>
                    </a:cubicBezTo>
                    <a:cubicBezTo>
                      <a:pt x="136756" y="630994"/>
                      <a:pt x="136324" y="630360"/>
                      <a:pt x="135777" y="629437"/>
                    </a:cubicBezTo>
                    <a:close/>
                    <a:moveTo>
                      <a:pt x="118113" y="201216"/>
                    </a:moveTo>
                    <a:cubicBezTo>
                      <a:pt x="118084" y="201274"/>
                      <a:pt x="118055" y="201302"/>
                      <a:pt x="118027" y="201360"/>
                    </a:cubicBezTo>
                    <a:cubicBezTo>
                      <a:pt x="117882" y="201591"/>
                      <a:pt x="117825" y="201850"/>
                      <a:pt x="117681" y="202081"/>
                    </a:cubicBezTo>
                    <a:cubicBezTo>
                      <a:pt x="117306" y="202772"/>
                      <a:pt x="116903" y="203492"/>
                      <a:pt x="116615" y="204184"/>
                    </a:cubicBezTo>
                    <a:lnTo>
                      <a:pt x="116644" y="192197"/>
                    </a:lnTo>
                    <a:cubicBezTo>
                      <a:pt x="118142" y="194070"/>
                      <a:pt x="119208" y="196144"/>
                      <a:pt x="119929" y="198363"/>
                    </a:cubicBezTo>
                    <a:cubicBezTo>
                      <a:pt x="119265" y="199285"/>
                      <a:pt x="118660" y="200236"/>
                      <a:pt x="118113" y="201216"/>
                    </a:cubicBezTo>
                    <a:close/>
                  </a:path>
                </a:pathLst>
              </a:custGeom>
              <a:solidFill>
                <a:srgbClr val="666970"/>
              </a:solidFill>
              <a:ln w="2880" cap="flat">
                <a:noFill/>
                <a:prstDash val="solid"/>
                <a:miter/>
              </a:ln>
            </p:spPr>
            <p:txBody>
              <a:bodyPr rtlCol="0" anchor="ctr"/>
              <a:lstStyle/>
              <a:p>
                <a:endParaRPr lang="pt-PT"/>
              </a:p>
            </p:txBody>
          </p:sp>
          <p:sp>
            <p:nvSpPr>
              <p:cNvPr id="532" name="Freeform: Shape 417">
                <a:extLst>
                  <a:ext uri="{FF2B5EF4-FFF2-40B4-BE49-F238E27FC236}">
                    <a16:creationId xmlns:a16="http://schemas.microsoft.com/office/drawing/2014/main" id="{BEF4945B-C4B8-4BBF-9C15-14FB6B45BF2A}"/>
                  </a:ext>
                </a:extLst>
              </p:cNvPr>
              <p:cNvSpPr/>
              <p:nvPr/>
            </p:nvSpPr>
            <p:spPr>
              <a:xfrm>
                <a:off x="4779407" y="4770372"/>
                <a:ext cx="6304794" cy="2088884"/>
              </a:xfrm>
              <a:custGeom>
                <a:avLst/>
                <a:gdLst>
                  <a:gd name="connsiteX0" fmla="*/ 6304116 w 6304794"/>
                  <a:gd name="connsiteY0" fmla="*/ 617306 h 2088884"/>
                  <a:gd name="connsiteX1" fmla="*/ 6303252 w 6304794"/>
                  <a:gd name="connsiteY1" fmla="*/ 618574 h 2088884"/>
                  <a:gd name="connsiteX2" fmla="*/ 6302156 w 6304794"/>
                  <a:gd name="connsiteY2" fmla="*/ 620044 h 2088884"/>
                  <a:gd name="connsiteX3" fmla="*/ 6298439 w 6304794"/>
                  <a:gd name="connsiteY3" fmla="*/ 623992 h 2088884"/>
                  <a:gd name="connsiteX4" fmla="*/ 6297834 w 6304794"/>
                  <a:gd name="connsiteY4" fmla="*/ 624510 h 2088884"/>
                  <a:gd name="connsiteX5" fmla="*/ 6290371 w 6304794"/>
                  <a:gd name="connsiteY5" fmla="*/ 630475 h 2088884"/>
                  <a:gd name="connsiteX6" fmla="*/ 6289449 w 6304794"/>
                  <a:gd name="connsiteY6" fmla="*/ 631109 h 2088884"/>
                  <a:gd name="connsiteX7" fmla="*/ 6281006 w 6304794"/>
                  <a:gd name="connsiteY7" fmla="*/ 636612 h 2088884"/>
                  <a:gd name="connsiteX8" fmla="*/ 6279709 w 6304794"/>
                  <a:gd name="connsiteY8" fmla="*/ 637390 h 2088884"/>
                  <a:gd name="connsiteX9" fmla="*/ 6277260 w 6304794"/>
                  <a:gd name="connsiteY9" fmla="*/ 638831 h 2088884"/>
                  <a:gd name="connsiteX10" fmla="*/ 6275243 w 6304794"/>
                  <a:gd name="connsiteY10" fmla="*/ 640013 h 2088884"/>
                  <a:gd name="connsiteX11" fmla="*/ 6272823 w 6304794"/>
                  <a:gd name="connsiteY11" fmla="*/ 641367 h 2088884"/>
                  <a:gd name="connsiteX12" fmla="*/ 6270921 w 6304794"/>
                  <a:gd name="connsiteY12" fmla="*/ 642404 h 2088884"/>
                  <a:gd name="connsiteX13" fmla="*/ 6268472 w 6304794"/>
                  <a:gd name="connsiteY13" fmla="*/ 643730 h 2088884"/>
                  <a:gd name="connsiteX14" fmla="*/ 6266887 w 6304794"/>
                  <a:gd name="connsiteY14" fmla="*/ 644565 h 2088884"/>
                  <a:gd name="connsiteX15" fmla="*/ 6264552 w 6304794"/>
                  <a:gd name="connsiteY15" fmla="*/ 645776 h 2088884"/>
                  <a:gd name="connsiteX16" fmla="*/ 6263112 w 6304794"/>
                  <a:gd name="connsiteY16" fmla="*/ 646525 h 2088884"/>
                  <a:gd name="connsiteX17" fmla="*/ 6261095 w 6304794"/>
                  <a:gd name="connsiteY17" fmla="*/ 647533 h 2088884"/>
                  <a:gd name="connsiteX18" fmla="*/ 6259856 w 6304794"/>
                  <a:gd name="connsiteY18" fmla="*/ 648167 h 2088884"/>
                  <a:gd name="connsiteX19" fmla="*/ 6257897 w 6304794"/>
                  <a:gd name="connsiteY19" fmla="*/ 649147 h 2088884"/>
                  <a:gd name="connsiteX20" fmla="*/ 6256312 w 6304794"/>
                  <a:gd name="connsiteY20" fmla="*/ 649925 h 2088884"/>
                  <a:gd name="connsiteX21" fmla="*/ 6255418 w 6304794"/>
                  <a:gd name="connsiteY21" fmla="*/ 650357 h 2088884"/>
                  <a:gd name="connsiteX22" fmla="*/ 6254352 w 6304794"/>
                  <a:gd name="connsiteY22" fmla="*/ 650905 h 2088884"/>
                  <a:gd name="connsiteX23" fmla="*/ 6254295 w 6304794"/>
                  <a:gd name="connsiteY23" fmla="*/ 650934 h 2088884"/>
                  <a:gd name="connsiteX24" fmla="*/ 6252076 w 6304794"/>
                  <a:gd name="connsiteY24" fmla="*/ 652691 h 2088884"/>
                  <a:gd name="connsiteX25" fmla="*/ 6251586 w 6304794"/>
                  <a:gd name="connsiteY25" fmla="*/ 653095 h 2088884"/>
                  <a:gd name="connsiteX26" fmla="*/ 6247494 w 6304794"/>
                  <a:gd name="connsiteY26" fmla="*/ 656639 h 2088884"/>
                  <a:gd name="connsiteX27" fmla="*/ 6246629 w 6304794"/>
                  <a:gd name="connsiteY27" fmla="*/ 657417 h 2088884"/>
                  <a:gd name="connsiteX28" fmla="*/ 6241155 w 6304794"/>
                  <a:gd name="connsiteY28" fmla="*/ 662316 h 2088884"/>
                  <a:gd name="connsiteX29" fmla="*/ 6240348 w 6304794"/>
                  <a:gd name="connsiteY29" fmla="*/ 663036 h 2088884"/>
                  <a:gd name="connsiteX30" fmla="*/ 6233836 w 6304794"/>
                  <a:gd name="connsiteY30" fmla="*/ 669001 h 2088884"/>
                  <a:gd name="connsiteX31" fmla="*/ 6233749 w 6304794"/>
                  <a:gd name="connsiteY31" fmla="*/ 669087 h 2088884"/>
                  <a:gd name="connsiteX32" fmla="*/ 6229802 w 6304794"/>
                  <a:gd name="connsiteY32" fmla="*/ 672718 h 2088884"/>
                  <a:gd name="connsiteX33" fmla="*/ 6228015 w 6304794"/>
                  <a:gd name="connsiteY33" fmla="*/ 674389 h 2088884"/>
                  <a:gd name="connsiteX34" fmla="*/ 6225393 w 6304794"/>
                  <a:gd name="connsiteY34" fmla="*/ 676839 h 2088884"/>
                  <a:gd name="connsiteX35" fmla="*/ 6221560 w 6304794"/>
                  <a:gd name="connsiteY35" fmla="*/ 680440 h 2088884"/>
                  <a:gd name="connsiteX36" fmla="*/ 6219226 w 6304794"/>
                  <a:gd name="connsiteY36" fmla="*/ 682630 h 2088884"/>
                  <a:gd name="connsiteX37" fmla="*/ 6215884 w 6304794"/>
                  <a:gd name="connsiteY37" fmla="*/ 685829 h 2088884"/>
                  <a:gd name="connsiteX38" fmla="*/ 6214270 w 6304794"/>
                  <a:gd name="connsiteY38" fmla="*/ 687356 h 2088884"/>
                  <a:gd name="connsiteX39" fmla="*/ 6211014 w 6304794"/>
                  <a:gd name="connsiteY39" fmla="*/ 690612 h 2088884"/>
                  <a:gd name="connsiteX40" fmla="*/ 6209660 w 6304794"/>
                  <a:gd name="connsiteY40" fmla="*/ 692197 h 2088884"/>
                  <a:gd name="connsiteX41" fmla="*/ 6208882 w 6304794"/>
                  <a:gd name="connsiteY41" fmla="*/ 693292 h 2088884"/>
                  <a:gd name="connsiteX42" fmla="*/ 6207557 w 6304794"/>
                  <a:gd name="connsiteY42" fmla="*/ 695136 h 2088884"/>
                  <a:gd name="connsiteX43" fmla="*/ 6205770 w 6304794"/>
                  <a:gd name="connsiteY43" fmla="*/ 697816 h 2088884"/>
                  <a:gd name="connsiteX44" fmla="*/ 6204243 w 6304794"/>
                  <a:gd name="connsiteY44" fmla="*/ 700179 h 2088884"/>
                  <a:gd name="connsiteX45" fmla="*/ 6202053 w 6304794"/>
                  <a:gd name="connsiteY45" fmla="*/ 703694 h 2088884"/>
                  <a:gd name="connsiteX46" fmla="*/ 6200410 w 6304794"/>
                  <a:gd name="connsiteY46" fmla="*/ 706345 h 2088884"/>
                  <a:gd name="connsiteX47" fmla="*/ 6197586 w 6304794"/>
                  <a:gd name="connsiteY47" fmla="*/ 710956 h 2088884"/>
                  <a:gd name="connsiteX48" fmla="*/ 6194849 w 6304794"/>
                  <a:gd name="connsiteY48" fmla="*/ 715451 h 2088884"/>
                  <a:gd name="connsiteX49" fmla="*/ 6192543 w 6304794"/>
                  <a:gd name="connsiteY49" fmla="*/ 719226 h 2088884"/>
                  <a:gd name="connsiteX50" fmla="*/ 6190239 w 6304794"/>
                  <a:gd name="connsiteY50" fmla="*/ 722914 h 2088884"/>
                  <a:gd name="connsiteX51" fmla="*/ 6188394 w 6304794"/>
                  <a:gd name="connsiteY51" fmla="*/ 725853 h 2088884"/>
                  <a:gd name="connsiteX52" fmla="*/ 6185542 w 6304794"/>
                  <a:gd name="connsiteY52" fmla="*/ 730175 h 2088884"/>
                  <a:gd name="connsiteX53" fmla="*/ 6184562 w 6304794"/>
                  <a:gd name="connsiteY53" fmla="*/ 731645 h 2088884"/>
                  <a:gd name="connsiteX54" fmla="*/ 6181075 w 6304794"/>
                  <a:gd name="connsiteY54" fmla="*/ 736428 h 2088884"/>
                  <a:gd name="connsiteX55" fmla="*/ 6176004 w 6304794"/>
                  <a:gd name="connsiteY55" fmla="*/ 742364 h 2088884"/>
                  <a:gd name="connsiteX56" fmla="*/ 6175600 w 6304794"/>
                  <a:gd name="connsiteY56" fmla="*/ 742825 h 2088884"/>
                  <a:gd name="connsiteX57" fmla="*/ 6171854 w 6304794"/>
                  <a:gd name="connsiteY57" fmla="*/ 746715 h 2088884"/>
                  <a:gd name="connsiteX58" fmla="*/ 6171163 w 6304794"/>
                  <a:gd name="connsiteY58" fmla="*/ 747407 h 2088884"/>
                  <a:gd name="connsiteX59" fmla="*/ 6171076 w 6304794"/>
                  <a:gd name="connsiteY59" fmla="*/ 747493 h 2088884"/>
                  <a:gd name="connsiteX60" fmla="*/ 6169002 w 6304794"/>
                  <a:gd name="connsiteY60" fmla="*/ 749568 h 2088884"/>
                  <a:gd name="connsiteX61" fmla="*/ 6168426 w 6304794"/>
                  <a:gd name="connsiteY61" fmla="*/ 750144 h 2088884"/>
                  <a:gd name="connsiteX62" fmla="*/ 6166149 w 6304794"/>
                  <a:gd name="connsiteY62" fmla="*/ 752680 h 2088884"/>
                  <a:gd name="connsiteX63" fmla="*/ 6165947 w 6304794"/>
                  <a:gd name="connsiteY63" fmla="*/ 752911 h 2088884"/>
                  <a:gd name="connsiteX64" fmla="*/ 6165198 w 6304794"/>
                  <a:gd name="connsiteY64" fmla="*/ 753919 h 2088884"/>
                  <a:gd name="connsiteX65" fmla="*/ 6164737 w 6304794"/>
                  <a:gd name="connsiteY65" fmla="*/ 754668 h 2088884"/>
                  <a:gd name="connsiteX66" fmla="*/ 6164564 w 6304794"/>
                  <a:gd name="connsiteY66" fmla="*/ 755014 h 2088884"/>
                  <a:gd name="connsiteX67" fmla="*/ 6163786 w 6304794"/>
                  <a:gd name="connsiteY67" fmla="*/ 756627 h 2088884"/>
                  <a:gd name="connsiteX68" fmla="*/ 6163441 w 6304794"/>
                  <a:gd name="connsiteY68" fmla="*/ 757348 h 2088884"/>
                  <a:gd name="connsiteX69" fmla="*/ 6162029 w 6304794"/>
                  <a:gd name="connsiteY69" fmla="*/ 760662 h 2088884"/>
                  <a:gd name="connsiteX70" fmla="*/ 6161798 w 6304794"/>
                  <a:gd name="connsiteY70" fmla="*/ 761238 h 2088884"/>
                  <a:gd name="connsiteX71" fmla="*/ 6160415 w 6304794"/>
                  <a:gd name="connsiteY71" fmla="*/ 764754 h 2088884"/>
                  <a:gd name="connsiteX72" fmla="*/ 6159723 w 6304794"/>
                  <a:gd name="connsiteY72" fmla="*/ 766540 h 2088884"/>
                  <a:gd name="connsiteX73" fmla="*/ 6158628 w 6304794"/>
                  <a:gd name="connsiteY73" fmla="*/ 769450 h 2088884"/>
                  <a:gd name="connsiteX74" fmla="*/ 6158283 w 6304794"/>
                  <a:gd name="connsiteY74" fmla="*/ 770344 h 2088884"/>
                  <a:gd name="connsiteX75" fmla="*/ 6157908 w 6304794"/>
                  <a:gd name="connsiteY75" fmla="*/ 771381 h 2088884"/>
                  <a:gd name="connsiteX76" fmla="*/ 6156410 w 6304794"/>
                  <a:gd name="connsiteY76" fmla="*/ 775444 h 2088884"/>
                  <a:gd name="connsiteX77" fmla="*/ 6155891 w 6304794"/>
                  <a:gd name="connsiteY77" fmla="*/ 776885 h 2088884"/>
                  <a:gd name="connsiteX78" fmla="*/ 6153845 w 6304794"/>
                  <a:gd name="connsiteY78" fmla="*/ 782532 h 2088884"/>
                  <a:gd name="connsiteX79" fmla="*/ 6153442 w 6304794"/>
                  <a:gd name="connsiteY79" fmla="*/ 783685 h 2088884"/>
                  <a:gd name="connsiteX80" fmla="*/ 6151799 w 6304794"/>
                  <a:gd name="connsiteY80" fmla="*/ 788324 h 2088884"/>
                  <a:gd name="connsiteX81" fmla="*/ 6151281 w 6304794"/>
                  <a:gd name="connsiteY81" fmla="*/ 789823 h 2088884"/>
                  <a:gd name="connsiteX82" fmla="*/ 6149753 w 6304794"/>
                  <a:gd name="connsiteY82" fmla="*/ 794174 h 2088884"/>
                  <a:gd name="connsiteX83" fmla="*/ 6149378 w 6304794"/>
                  <a:gd name="connsiteY83" fmla="*/ 795269 h 2088884"/>
                  <a:gd name="connsiteX84" fmla="*/ 6146382 w 6304794"/>
                  <a:gd name="connsiteY84" fmla="*/ 804057 h 2088884"/>
                  <a:gd name="connsiteX85" fmla="*/ 6146094 w 6304794"/>
                  <a:gd name="connsiteY85" fmla="*/ 804951 h 2088884"/>
                  <a:gd name="connsiteX86" fmla="*/ 6145402 w 6304794"/>
                  <a:gd name="connsiteY86" fmla="*/ 807054 h 2088884"/>
                  <a:gd name="connsiteX87" fmla="*/ 6145200 w 6304794"/>
                  <a:gd name="connsiteY87" fmla="*/ 807717 h 2088884"/>
                  <a:gd name="connsiteX88" fmla="*/ 6144768 w 6304794"/>
                  <a:gd name="connsiteY88" fmla="*/ 809129 h 2088884"/>
                  <a:gd name="connsiteX89" fmla="*/ 6139870 w 6304794"/>
                  <a:gd name="connsiteY89" fmla="*/ 820338 h 2088884"/>
                  <a:gd name="connsiteX90" fmla="*/ 6138486 w 6304794"/>
                  <a:gd name="connsiteY90" fmla="*/ 823767 h 2088884"/>
                  <a:gd name="connsiteX91" fmla="*/ 6135951 w 6304794"/>
                  <a:gd name="connsiteY91" fmla="*/ 830135 h 2088884"/>
                  <a:gd name="connsiteX92" fmla="*/ 6135548 w 6304794"/>
                  <a:gd name="connsiteY92" fmla="*/ 831172 h 2088884"/>
                  <a:gd name="connsiteX93" fmla="*/ 6135086 w 6304794"/>
                  <a:gd name="connsiteY93" fmla="*/ 832498 h 2088884"/>
                  <a:gd name="connsiteX94" fmla="*/ 6131542 w 6304794"/>
                  <a:gd name="connsiteY94" fmla="*/ 842900 h 2088884"/>
                  <a:gd name="connsiteX95" fmla="*/ 6131456 w 6304794"/>
                  <a:gd name="connsiteY95" fmla="*/ 843188 h 2088884"/>
                  <a:gd name="connsiteX96" fmla="*/ 6131398 w 6304794"/>
                  <a:gd name="connsiteY96" fmla="*/ 842526 h 2088884"/>
                  <a:gd name="connsiteX97" fmla="*/ 6131398 w 6304794"/>
                  <a:gd name="connsiteY97" fmla="*/ 843361 h 2088884"/>
                  <a:gd name="connsiteX98" fmla="*/ 6131282 w 6304794"/>
                  <a:gd name="connsiteY98" fmla="*/ 843764 h 2088884"/>
                  <a:gd name="connsiteX99" fmla="*/ 6129121 w 6304794"/>
                  <a:gd name="connsiteY99" fmla="*/ 852265 h 2088884"/>
                  <a:gd name="connsiteX100" fmla="*/ 6128891 w 6304794"/>
                  <a:gd name="connsiteY100" fmla="*/ 853129 h 2088884"/>
                  <a:gd name="connsiteX101" fmla="*/ 6128718 w 6304794"/>
                  <a:gd name="connsiteY101" fmla="*/ 854109 h 2088884"/>
                  <a:gd name="connsiteX102" fmla="*/ 6128286 w 6304794"/>
                  <a:gd name="connsiteY102" fmla="*/ 856731 h 2088884"/>
                  <a:gd name="connsiteX103" fmla="*/ 6128027 w 6304794"/>
                  <a:gd name="connsiteY103" fmla="*/ 858691 h 2088884"/>
                  <a:gd name="connsiteX104" fmla="*/ 6127854 w 6304794"/>
                  <a:gd name="connsiteY104" fmla="*/ 860910 h 2088884"/>
                  <a:gd name="connsiteX105" fmla="*/ 6127767 w 6304794"/>
                  <a:gd name="connsiteY105" fmla="*/ 862033 h 2088884"/>
                  <a:gd name="connsiteX106" fmla="*/ 6127738 w 6304794"/>
                  <a:gd name="connsiteY106" fmla="*/ 862955 h 2088884"/>
                  <a:gd name="connsiteX107" fmla="*/ 6127595 w 6304794"/>
                  <a:gd name="connsiteY107" fmla="*/ 910645 h 2088884"/>
                  <a:gd name="connsiteX108" fmla="*/ 6115867 w 6304794"/>
                  <a:gd name="connsiteY108" fmla="*/ 941448 h 2088884"/>
                  <a:gd name="connsiteX109" fmla="*/ 6115434 w 6304794"/>
                  <a:gd name="connsiteY109" fmla="*/ 943148 h 2088884"/>
                  <a:gd name="connsiteX110" fmla="*/ 6115118 w 6304794"/>
                  <a:gd name="connsiteY110" fmla="*/ 944185 h 2088884"/>
                  <a:gd name="connsiteX111" fmla="*/ 6114109 w 6304794"/>
                  <a:gd name="connsiteY111" fmla="*/ 947240 h 2088884"/>
                  <a:gd name="connsiteX112" fmla="*/ 6113648 w 6304794"/>
                  <a:gd name="connsiteY112" fmla="*/ 948335 h 2088884"/>
                  <a:gd name="connsiteX113" fmla="*/ 6110680 w 6304794"/>
                  <a:gd name="connsiteY113" fmla="*/ 954703 h 2088884"/>
                  <a:gd name="connsiteX114" fmla="*/ 6108288 w 6304794"/>
                  <a:gd name="connsiteY114" fmla="*/ 958996 h 2088884"/>
                  <a:gd name="connsiteX115" fmla="*/ 6107136 w 6304794"/>
                  <a:gd name="connsiteY115" fmla="*/ 960034 h 2088884"/>
                  <a:gd name="connsiteX116" fmla="*/ 6105810 w 6304794"/>
                  <a:gd name="connsiteY116" fmla="*/ 961474 h 2088884"/>
                  <a:gd name="connsiteX117" fmla="*/ 6100076 w 6304794"/>
                  <a:gd name="connsiteY117" fmla="*/ 967785 h 2088884"/>
                  <a:gd name="connsiteX118" fmla="*/ 6099039 w 6304794"/>
                  <a:gd name="connsiteY118" fmla="*/ 968937 h 2088884"/>
                  <a:gd name="connsiteX119" fmla="*/ 6098376 w 6304794"/>
                  <a:gd name="connsiteY119" fmla="*/ 969946 h 2088884"/>
                  <a:gd name="connsiteX120" fmla="*/ 6089645 w 6304794"/>
                  <a:gd name="connsiteY120" fmla="*/ 983172 h 2088884"/>
                  <a:gd name="connsiteX121" fmla="*/ 6089155 w 6304794"/>
                  <a:gd name="connsiteY121" fmla="*/ 983892 h 2088884"/>
                  <a:gd name="connsiteX122" fmla="*/ 6088435 w 6304794"/>
                  <a:gd name="connsiteY122" fmla="*/ 985275 h 2088884"/>
                  <a:gd name="connsiteX123" fmla="*/ 6086158 w 6304794"/>
                  <a:gd name="connsiteY123" fmla="*/ 989569 h 2088884"/>
                  <a:gd name="connsiteX124" fmla="*/ 6084717 w 6304794"/>
                  <a:gd name="connsiteY124" fmla="*/ 992393 h 2088884"/>
                  <a:gd name="connsiteX125" fmla="*/ 6082729 w 6304794"/>
                  <a:gd name="connsiteY125" fmla="*/ 996571 h 2088884"/>
                  <a:gd name="connsiteX126" fmla="*/ 6081749 w 6304794"/>
                  <a:gd name="connsiteY126" fmla="*/ 998646 h 2088884"/>
                  <a:gd name="connsiteX127" fmla="*/ 6079963 w 6304794"/>
                  <a:gd name="connsiteY127" fmla="*/ 1002651 h 2088884"/>
                  <a:gd name="connsiteX128" fmla="*/ 6078148 w 6304794"/>
                  <a:gd name="connsiteY128" fmla="*/ 1006714 h 2088884"/>
                  <a:gd name="connsiteX129" fmla="*/ 6077974 w 6304794"/>
                  <a:gd name="connsiteY129" fmla="*/ 1067312 h 2088884"/>
                  <a:gd name="connsiteX130" fmla="*/ 6068840 w 6304794"/>
                  <a:gd name="connsiteY130" fmla="*/ 1080971 h 2088884"/>
                  <a:gd name="connsiteX131" fmla="*/ 6065815 w 6304794"/>
                  <a:gd name="connsiteY131" fmla="*/ 1085552 h 2088884"/>
                  <a:gd name="connsiteX132" fmla="*/ 6060398 w 6304794"/>
                  <a:gd name="connsiteY132" fmla="*/ 1093764 h 2088884"/>
                  <a:gd name="connsiteX133" fmla="*/ 6057257 w 6304794"/>
                  <a:gd name="connsiteY133" fmla="*/ 1098634 h 2088884"/>
                  <a:gd name="connsiteX134" fmla="*/ 6052963 w 6304794"/>
                  <a:gd name="connsiteY134" fmla="*/ 1105291 h 2088884"/>
                  <a:gd name="connsiteX135" fmla="*/ 6050197 w 6304794"/>
                  <a:gd name="connsiteY135" fmla="*/ 1109642 h 2088884"/>
                  <a:gd name="connsiteX136" fmla="*/ 6049707 w 6304794"/>
                  <a:gd name="connsiteY136" fmla="*/ 1110391 h 2088884"/>
                  <a:gd name="connsiteX137" fmla="*/ 6049794 w 6304794"/>
                  <a:gd name="connsiteY137" fmla="*/ 1084544 h 2088884"/>
                  <a:gd name="connsiteX138" fmla="*/ 6049275 w 6304794"/>
                  <a:gd name="connsiteY138" fmla="*/ 1086791 h 2088884"/>
                  <a:gd name="connsiteX139" fmla="*/ 6047546 w 6304794"/>
                  <a:gd name="connsiteY139" fmla="*/ 1090278 h 2088884"/>
                  <a:gd name="connsiteX140" fmla="*/ 6043916 w 6304794"/>
                  <a:gd name="connsiteY140" fmla="*/ 1094571 h 2088884"/>
                  <a:gd name="connsiteX141" fmla="*/ 6043569 w 6304794"/>
                  <a:gd name="connsiteY141" fmla="*/ 1094859 h 2088884"/>
                  <a:gd name="connsiteX142" fmla="*/ 6039074 w 6304794"/>
                  <a:gd name="connsiteY142" fmla="*/ 1098433 h 2088884"/>
                  <a:gd name="connsiteX143" fmla="*/ 6036481 w 6304794"/>
                  <a:gd name="connsiteY143" fmla="*/ 1100306 h 2088884"/>
                  <a:gd name="connsiteX144" fmla="*/ 6033139 w 6304794"/>
                  <a:gd name="connsiteY144" fmla="*/ 1102697 h 2088884"/>
                  <a:gd name="connsiteX145" fmla="*/ 6029220 w 6304794"/>
                  <a:gd name="connsiteY145" fmla="*/ 1105838 h 2088884"/>
                  <a:gd name="connsiteX146" fmla="*/ 6028759 w 6304794"/>
                  <a:gd name="connsiteY146" fmla="*/ 1106271 h 2088884"/>
                  <a:gd name="connsiteX147" fmla="*/ 6027491 w 6304794"/>
                  <a:gd name="connsiteY147" fmla="*/ 1107682 h 2088884"/>
                  <a:gd name="connsiteX148" fmla="*/ 6026280 w 6304794"/>
                  <a:gd name="connsiteY148" fmla="*/ 1109498 h 2088884"/>
                  <a:gd name="connsiteX149" fmla="*/ 6026078 w 6304794"/>
                  <a:gd name="connsiteY149" fmla="*/ 1109901 h 2088884"/>
                  <a:gd name="connsiteX150" fmla="*/ 6025733 w 6304794"/>
                  <a:gd name="connsiteY150" fmla="*/ 1110650 h 2088884"/>
                  <a:gd name="connsiteX151" fmla="*/ 6025070 w 6304794"/>
                  <a:gd name="connsiteY151" fmla="*/ 1112062 h 2088884"/>
                  <a:gd name="connsiteX152" fmla="*/ 6024610 w 6304794"/>
                  <a:gd name="connsiteY152" fmla="*/ 1113589 h 2088884"/>
                  <a:gd name="connsiteX153" fmla="*/ 6023687 w 6304794"/>
                  <a:gd name="connsiteY153" fmla="*/ 1116644 h 2088884"/>
                  <a:gd name="connsiteX154" fmla="*/ 6022765 w 6304794"/>
                  <a:gd name="connsiteY154" fmla="*/ 1119612 h 2088884"/>
                  <a:gd name="connsiteX155" fmla="*/ 6021122 w 6304794"/>
                  <a:gd name="connsiteY155" fmla="*/ 1123848 h 2088884"/>
                  <a:gd name="connsiteX156" fmla="*/ 6019739 w 6304794"/>
                  <a:gd name="connsiteY156" fmla="*/ 1125980 h 2088884"/>
                  <a:gd name="connsiteX157" fmla="*/ 6019624 w 6304794"/>
                  <a:gd name="connsiteY157" fmla="*/ 1126095 h 2088884"/>
                  <a:gd name="connsiteX158" fmla="*/ 6018212 w 6304794"/>
                  <a:gd name="connsiteY158" fmla="*/ 1127046 h 2088884"/>
                  <a:gd name="connsiteX159" fmla="*/ 6018183 w 6304794"/>
                  <a:gd name="connsiteY159" fmla="*/ 1127046 h 2088884"/>
                  <a:gd name="connsiteX160" fmla="*/ 6016657 w 6304794"/>
                  <a:gd name="connsiteY160" fmla="*/ 1127075 h 2088884"/>
                  <a:gd name="connsiteX161" fmla="*/ 6016628 w 6304794"/>
                  <a:gd name="connsiteY161" fmla="*/ 1127075 h 2088884"/>
                  <a:gd name="connsiteX162" fmla="*/ 6014985 w 6304794"/>
                  <a:gd name="connsiteY162" fmla="*/ 1126383 h 2088884"/>
                  <a:gd name="connsiteX163" fmla="*/ 6008991 w 6304794"/>
                  <a:gd name="connsiteY163" fmla="*/ 1122263 h 2088884"/>
                  <a:gd name="connsiteX164" fmla="*/ 6004611 w 6304794"/>
                  <a:gd name="connsiteY164" fmla="*/ 1116615 h 2088884"/>
                  <a:gd name="connsiteX165" fmla="*/ 6004467 w 6304794"/>
                  <a:gd name="connsiteY165" fmla="*/ 1168223 h 2088884"/>
                  <a:gd name="connsiteX166" fmla="*/ 5998935 w 6304794"/>
                  <a:gd name="connsiteY166" fmla="*/ 1169606 h 2088884"/>
                  <a:gd name="connsiteX167" fmla="*/ 5993661 w 6304794"/>
                  <a:gd name="connsiteY167" fmla="*/ 1170384 h 2088884"/>
                  <a:gd name="connsiteX168" fmla="*/ 5992884 w 6304794"/>
                  <a:gd name="connsiteY168" fmla="*/ 1170499 h 2088884"/>
                  <a:gd name="connsiteX169" fmla="*/ 5986977 w 6304794"/>
                  <a:gd name="connsiteY169" fmla="*/ 1170874 h 2088884"/>
                  <a:gd name="connsiteX170" fmla="*/ 5982510 w 6304794"/>
                  <a:gd name="connsiteY170" fmla="*/ 1170874 h 2088884"/>
                  <a:gd name="connsiteX171" fmla="*/ 5980925 w 6304794"/>
                  <a:gd name="connsiteY171" fmla="*/ 1170874 h 2088884"/>
                  <a:gd name="connsiteX172" fmla="*/ 5976863 w 6304794"/>
                  <a:gd name="connsiteY172" fmla="*/ 1170701 h 2088884"/>
                  <a:gd name="connsiteX173" fmla="*/ 5975767 w 6304794"/>
                  <a:gd name="connsiteY173" fmla="*/ 1170643 h 2088884"/>
                  <a:gd name="connsiteX174" fmla="*/ 5971474 w 6304794"/>
                  <a:gd name="connsiteY174" fmla="*/ 1170413 h 2088884"/>
                  <a:gd name="connsiteX175" fmla="*/ 5954589 w 6304794"/>
                  <a:gd name="connsiteY175" fmla="*/ 1172228 h 2088884"/>
                  <a:gd name="connsiteX176" fmla="*/ 5951851 w 6304794"/>
                  <a:gd name="connsiteY176" fmla="*/ 1172516 h 2088884"/>
                  <a:gd name="connsiteX177" fmla="*/ 5937386 w 6304794"/>
                  <a:gd name="connsiteY177" fmla="*/ 1173899 h 2088884"/>
                  <a:gd name="connsiteX178" fmla="*/ 5935138 w 6304794"/>
                  <a:gd name="connsiteY178" fmla="*/ 1174101 h 2088884"/>
                  <a:gd name="connsiteX179" fmla="*/ 5924419 w 6304794"/>
                  <a:gd name="connsiteY179" fmla="*/ 1175023 h 2088884"/>
                  <a:gd name="connsiteX180" fmla="*/ 5921652 w 6304794"/>
                  <a:gd name="connsiteY180" fmla="*/ 1175254 h 2088884"/>
                  <a:gd name="connsiteX181" fmla="*/ 5911538 w 6304794"/>
                  <a:gd name="connsiteY181" fmla="*/ 1176060 h 2088884"/>
                  <a:gd name="connsiteX182" fmla="*/ 5908686 w 6304794"/>
                  <a:gd name="connsiteY182" fmla="*/ 1176262 h 2088884"/>
                  <a:gd name="connsiteX183" fmla="*/ 5901338 w 6304794"/>
                  <a:gd name="connsiteY183" fmla="*/ 1176810 h 2088884"/>
                  <a:gd name="connsiteX184" fmla="*/ 5894740 w 6304794"/>
                  <a:gd name="connsiteY184" fmla="*/ 1177329 h 2088884"/>
                  <a:gd name="connsiteX185" fmla="*/ 5893961 w 6304794"/>
                  <a:gd name="connsiteY185" fmla="*/ 1177386 h 2088884"/>
                  <a:gd name="connsiteX186" fmla="*/ 5891138 w 6304794"/>
                  <a:gd name="connsiteY186" fmla="*/ 1177645 h 2088884"/>
                  <a:gd name="connsiteX187" fmla="*/ 5890475 w 6304794"/>
                  <a:gd name="connsiteY187" fmla="*/ 1177732 h 2088884"/>
                  <a:gd name="connsiteX188" fmla="*/ 5888544 w 6304794"/>
                  <a:gd name="connsiteY188" fmla="*/ 1177963 h 2088884"/>
                  <a:gd name="connsiteX189" fmla="*/ 5887392 w 6304794"/>
                  <a:gd name="connsiteY189" fmla="*/ 1178107 h 2088884"/>
                  <a:gd name="connsiteX190" fmla="*/ 5886527 w 6304794"/>
                  <a:gd name="connsiteY190" fmla="*/ 1178308 h 2088884"/>
                  <a:gd name="connsiteX191" fmla="*/ 5886412 w 6304794"/>
                  <a:gd name="connsiteY191" fmla="*/ 1219629 h 2088884"/>
                  <a:gd name="connsiteX192" fmla="*/ 5884971 w 6304794"/>
                  <a:gd name="connsiteY192" fmla="*/ 1219658 h 2088884"/>
                  <a:gd name="connsiteX193" fmla="*/ 5882176 w 6304794"/>
                  <a:gd name="connsiteY193" fmla="*/ 1219687 h 2088884"/>
                  <a:gd name="connsiteX194" fmla="*/ 5879525 w 6304794"/>
                  <a:gd name="connsiteY194" fmla="*/ 1219687 h 2088884"/>
                  <a:gd name="connsiteX195" fmla="*/ 5876903 w 6304794"/>
                  <a:gd name="connsiteY195" fmla="*/ 1219687 h 2088884"/>
                  <a:gd name="connsiteX196" fmla="*/ 5874482 w 6304794"/>
                  <a:gd name="connsiteY196" fmla="*/ 1219687 h 2088884"/>
                  <a:gd name="connsiteX197" fmla="*/ 5872292 w 6304794"/>
                  <a:gd name="connsiteY197" fmla="*/ 1219658 h 2088884"/>
                  <a:gd name="connsiteX198" fmla="*/ 5870247 w 6304794"/>
                  <a:gd name="connsiteY198" fmla="*/ 1219629 h 2088884"/>
                  <a:gd name="connsiteX199" fmla="*/ 5869497 w 6304794"/>
                  <a:gd name="connsiteY199" fmla="*/ 1219600 h 2088884"/>
                  <a:gd name="connsiteX200" fmla="*/ 5869526 w 6304794"/>
                  <a:gd name="connsiteY200" fmla="*/ 1207556 h 2088884"/>
                  <a:gd name="connsiteX201" fmla="*/ 5869036 w 6304794"/>
                  <a:gd name="connsiteY201" fmla="*/ 1206662 h 2088884"/>
                  <a:gd name="connsiteX202" fmla="*/ 5869008 w 6304794"/>
                  <a:gd name="connsiteY202" fmla="*/ 1206605 h 2088884"/>
                  <a:gd name="connsiteX203" fmla="*/ 5868921 w 6304794"/>
                  <a:gd name="connsiteY203" fmla="*/ 1206576 h 2088884"/>
                  <a:gd name="connsiteX204" fmla="*/ 5868835 w 6304794"/>
                  <a:gd name="connsiteY204" fmla="*/ 1206547 h 2088884"/>
                  <a:gd name="connsiteX205" fmla="*/ 5868748 w 6304794"/>
                  <a:gd name="connsiteY205" fmla="*/ 1206518 h 2088884"/>
                  <a:gd name="connsiteX206" fmla="*/ 5868662 w 6304794"/>
                  <a:gd name="connsiteY206" fmla="*/ 1206518 h 2088884"/>
                  <a:gd name="connsiteX207" fmla="*/ 5868575 w 6304794"/>
                  <a:gd name="connsiteY207" fmla="*/ 1206518 h 2088884"/>
                  <a:gd name="connsiteX208" fmla="*/ 5868460 w 6304794"/>
                  <a:gd name="connsiteY208" fmla="*/ 1206518 h 2088884"/>
                  <a:gd name="connsiteX209" fmla="*/ 5868201 w 6304794"/>
                  <a:gd name="connsiteY209" fmla="*/ 1206547 h 2088884"/>
                  <a:gd name="connsiteX210" fmla="*/ 5868057 w 6304794"/>
                  <a:gd name="connsiteY210" fmla="*/ 1206576 h 2088884"/>
                  <a:gd name="connsiteX211" fmla="*/ 5868028 w 6304794"/>
                  <a:gd name="connsiteY211" fmla="*/ 1206576 h 2088884"/>
                  <a:gd name="connsiteX212" fmla="*/ 5867913 w 6304794"/>
                  <a:gd name="connsiteY212" fmla="*/ 1206605 h 2088884"/>
                  <a:gd name="connsiteX213" fmla="*/ 5867250 w 6304794"/>
                  <a:gd name="connsiteY213" fmla="*/ 1206807 h 2088884"/>
                  <a:gd name="connsiteX214" fmla="*/ 5866933 w 6304794"/>
                  <a:gd name="connsiteY214" fmla="*/ 1206979 h 2088884"/>
                  <a:gd name="connsiteX215" fmla="*/ 5864513 w 6304794"/>
                  <a:gd name="connsiteY215" fmla="*/ 1208190 h 2088884"/>
                  <a:gd name="connsiteX216" fmla="*/ 5864484 w 6304794"/>
                  <a:gd name="connsiteY216" fmla="*/ 1208190 h 2088884"/>
                  <a:gd name="connsiteX217" fmla="*/ 5864368 w 6304794"/>
                  <a:gd name="connsiteY217" fmla="*/ 1208276 h 2088884"/>
                  <a:gd name="connsiteX218" fmla="*/ 5861429 w 6304794"/>
                  <a:gd name="connsiteY218" fmla="*/ 1210293 h 2088884"/>
                  <a:gd name="connsiteX219" fmla="*/ 5860911 w 6304794"/>
                  <a:gd name="connsiteY219" fmla="*/ 1210667 h 2088884"/>
                  <a:gd name="connsiteX220" fmla="*/ 5858432 w 6304794"/>
                  <a:gd name="connsiteY220" fmla="*/ 1212742 h 2088884"/>
                  <a:gd name="connsiteX221" fmla="*/ 5858230 w 6304794"/>
                  <a:gd name="connsiteY221" fmla="*/ 1212915 h 2088884"/>
                  <a:gd name="connsiteX222" fmla="*/ 5857395 w 6304794"/>
                  <a:gd name="connsiteY222" fmla="*/ 1213751 h 2088884"/>
                  <a:gd name="connsiteX223" fmla="*/ 5854686 w 6304794"/>
                  <a:gd name="connsiteY223" fmla="*/ 1214673 h 2088884"/>
                  <a:gd name="connsiteX224" fmla="*/ 5850047 w 6304794"/>
                  <a:gd name="connsiteY224" fmla="*/ 1215998 h 2088884"/>
                  <a:gd name="connsiteX225" fmla="*/ 5849240 w 6304794"/>
                  <a:gd name="connsiteY225" fmla="*/ 1216200 h 2088884"/>
                  <a:gd name="connsiteX226" fmla="*/ 5844111 w 6304794"/>
                  <a:gd name="connsiteY226" fmla="*/ 1217410 h 2088884"/>
                  <a:gd name="connsiteX227" fmla="*/ 5842065 w 6304794"/>
                  <a:gd name="connsiteY227" fmla="*/ 1217842 h 2088884"/>
                  <a:gd name="connsiteX228" fmla="*/ 5836965 w 6304794"/>
                  <a:gd name="connsiteY228" fmla="*/ 1218909 h 2088884"/>
                  <a:gd name="connsiteX229" fmla="*/ 5834804 w 6304794"/>
                  <a:gd name="connsiteY229" fmla="*/ 1219341 h 2088884"/>
                  <a:gd name="connsiteX230" fmla="*/ 5826851 w 6304794"/>
                  <a:gd name="connsiteY230" fmla="*/ 1220839 h 2088884"/>
                  <a:gd name="connsiteX231" fmla="*/ 5817889 w 6304794"/>
                  <a:gd name="connsiteY231" fmla="*/ 1222395 h 2088884"/>
                  <a:gd name="connsiteX232" fmla="*/ 5815065 w 6304794"/>
                  <a:gd name="connsiteY232" fmla="*/ 1222856 h 2088884"/>
                  <a:gd name="connsiteX233" fmla="*/ 5807747 w 6304794"/>
                  <a:gd name="connsiteY233" fmla="*/ 1224038 h 2088884"/>
                  <a:gd name="connsiteX234" fmla="*/ 5804980 w 6304794"/>
                  <a:gd name="connsiteY234" fmla="*/ 1224470 h 2088884"/>
                  <a:gd name="connsiteX235" fmla="*/ 5794751 w 6304794"/>
                  <a:gd name="connsiteY235" fmla="*/ 1226026 h 2088884"/>
                  <a:gd name="connsiteX236" fmla="*/ 5793598 w 6304794"/>
                  <a:gd name="connsiteY236" fmla="*/ 1226199 h 2088884"/>
                  <a:gd name="connsiteX237" fmla="*/ 5783946 w 6304794"/>
                  <a:gd name="connsiteY237" fmla="*/ 1227611 h 2088884"/>
                  <a:gd name="connsiteX238" fmla="*/ 5780603 w 6304794"/>
                  <a:gd name="connsiteY238" fmla="*/ 1228072 h 2088884"/>
                  <a:gd name="connsiteX239" fmla="*/ 5771871 w 6304794"/>
                  <a:gd name="connsiteY239" fmla="*/ 1229282 h 2088884"/>
                  <a:gd name="connsiteX240" fmla="*/ 5769480 w 6304794"/>
                  <a:gd name="connsiteY240" fmla="*/ 1229599 h 2088884"/>
                  <a:gd name="connsiteX241" fmla="*/ 5758127 w 6304794"/>
                  <a:gd name="connsiteY241" fmla="*/ 1231126 h 2088884"/>
                  <a:gd name="connsiteX242" fmla="*/ 5755793 w 6304794"/>
                  <a:gd name="connsiteY242" fmla="*/ 1231444 h 2088884"/>
                  <a:gd name="connsiteX243" fmla="*/ 5746399 w 6304794"/>
                  <a:gd name="connsiteY243" fmla="*/ 1232654 h 2088884"/>
                  <a:gd name="connsiteX244" fmla="*/ 5743229 w 6304794"/>
                  <a:gd name="connsiteY244" fmla="*/ 1233057 h 2088884"/>
                  <a:gd name="connsiteX245" fmla="*/ 5733519 w 6304794"/>
                  <a:gd name="connsiteY245" fmla="*/ 1234296 h 2088884"/>
                  <a:gd name="connsiteX246" fmla="*/ 5731992 w 6304794"/>
                  <a:gd name="connsiteY246" fmla="*/ 1234497 h 2088884"/>
                  <a:gd name="connsiteX247" fmla="*/ 5720581 w 6304794"/>
                  <a:gd name="connsiteY247" fmla="*/ 1235909 h 2088884"/>
                  <a:gd name="connsiteX248" fmla="*/ 5718218 w 6304794"/>
                  <a:gd name="connsiteY248" fmla="*/ 1236198 h 2088884"/>
                  <a:gd name="connsiteX249" fmla="*/ 5709545 w 6304794"/>
                  <a:gd name="connsiteY249" fmla="*/ 1237235 h 2088884"/>
                  <a:gd name="connsiteX250" fmla="*/ 5706634 w 6304794"/>
                  <a:gd name="connsiteY250" fmla="*/ 1237581 h 2088884"/>
                  <a:gd name="connsiteX251" fmla="*/ 5697903 w 6304794"/>
                  <a:gd name="connsiteY251" fmla="*/ 1238590 h 2088884"/>
                  <a:gd name="connsiteX252" fmla="*/ 5696145 w 6304794"/>
                  <a:gd name="connsiteY252" fmla="*/ 1238791 h 2088884"/>
                  <a:gd name="connsiteX253" fmla="*/ 5686493 w 6304794"/>
                  <a:gd name="connsiteY253" fmla="*/ 1239886 h 2088884"/>
                  <a:gd name="connsiteX254" fmla="*/ 5684447 w 6304794"/>
                  <a:gd name="connsiteY254" fmla="*/ 1240116 h 2088884"/>
                  <a:gd name="connsiteX255" fmla="*/ 5676926 w 6304794"/>
                  <a:gd name="connsiteY255" fmla="*/ 1240952 h 2088884"/>
                  <a:gd name="connsiteX256" fmla="*/ 5674995 w 6304794"/>
                  <a:gd name="connsiteY256" fmla="*/ 1241154 h 2088884"/>
                  <a:gd name="connsiteX257" fmla="*/ 5667273 w 6304794"/>
                  <a:gd name="connsiteY257" fmla="*/ 1241990 h 2088884"/>
                  <a:gd name="connsiteX258" fmla="*/ 5666840 w 6304794"/>
                  <a:gd name="connsiteY258" fmla="*/ 1242047 h 2088884"/>
                  <a:gd name="connsiteX259" fmla="*/ 5659492 w 6304794"/>
                  <a:gd name="connsiteY259" fmla="*/ 1242825 h 2088884"/>
                  <a:gd name="connsiteX260" fmla="*/ 5658484 w 6304794"/>
                  <a:gd name="connsiteY260" fmla="*/ 1242941 h 2088884"/>
                  <a:gd name="connsiteX261" fmla="*/ 5653182 w 6304794"/>
                  <a:gd name="connsiteY261" fmla="*/ 1243488 h 2088884"/>
                  <a:gd name="connsiteX262" fmla="*/ 5652202 w 6304794"/>
                  <a:gd name="connsiteY262" fmla="*/ 1243575 h 2088884"/>
                  <a:gd name="connsiteX263" fmla="*/ 5646987 w 6304794"/>
                  <a:gd name="connsiteY263" fmla="*/ 1244064 h 2088884"/>
                  <a:gd name="connsiteX264" fmla="*/ 5646382 w 6304794"/>
                  <a:gd name="connsiteY264" fmla="*/ 1244122 h 2088884"/>
                  <a:gd name="connsiteX265" fmla="*/ 5643443 w 6304794"/>
                  <a:gd name="connsiteY265" fmla="*/ 1244353 h 2088884"/>
                  <a:gd name="connsiteX266" fmla="*/ 5642924 w 6304794"/>
                  <a:gd name="connsiteY266" fmla="*/ 1244382 h 2088884"/>
                  <a:gd name="connsiteX267" fmla="*/ 5642694 w 6304794"/>
                  <a:gd name="connsiteY267" fmla="*/ 1244382 h 2088884"/>
                  <a:gd name="connsiteX268" fmla="*/ 5641916 w 6304794"/>
                  <a:gd name="connsiteY268" fmla="*/ 1244410 h 2088884"/>
                  <a:gd name="connsiteX269" fmla="*/ 5641685 w 6304794"/>
                  <a:gd name="connsiteY269" fmla="*/ 1244410 h 2088884"/>
                  <a:gd name="connsiteX270" fmla="*/ 5641311 w 6304794"/>
                  <a:gd name="connsiteY270" fmla="*/ 1244410 h 2088884"/>
                  <a:gd name="connsiteX271" fmla="*/ 5640331 w 6304794"/>
                  <a:gd name="connsiteY271" fmla="*/ 1244496 h 2088884"/>
                  <a:gd name="connsiteX272" fmla="*/ 5639466 w 6304794"/>
                  <a:gd name="connsiteY272" fmla="*/ 1244612 h 2088884"/>
                  <a:gd name="connsiteX273" fmla="*/ 5638227 w 6304794"/>
                  <a:gd name="connsiteY273" fmla="*/ 1244785 h 2088884"/>
                  <a:gd name="connsiteX274" fmla="*/ 5634827 w 6304794"/>
                  <a:gd name="connsiteY274" fmla="*/ 1245332 h 2088884"/>
                  <a:gd name="connsiteX275" fmla="*/ 5633300 w 6304794"/>
                  <a:gd name="connsiteY275" fmla="*/ 1245592 h 2088884"/>
                  <a:gd name="connsiteX276" fmla="*/ 5632608 w 6304794"/>
                  <a:gd name="connsiteY276" fmla="*/ 1245707 h 2088884"/>
                  <a:gd name="connsiteX277" fmla="*/ 5627075 w 6304794"/>
                  <a:gd name="connsiteY277" fmla="*/ 1246744 h 2088884"/>
                  <a:gd name="connsiteX278" fmla="*/ 5625865 w 6304794"/>
                  <a:gd name="connsiteY278" fmla="*/ 1246975 h 2088884"/>
                  <a:gd name="connsiteX279" fmla="*/ 5619526 w 6304794"/>
                  <a:gd name="connsiteY279" fmla="*/ 1248271 h 2088884"/>
                  <a:gd name="connsiteX280" fmla="*/ 5617250 w 6304794"/>
                  <a:gd name="connsiteY280" fmla="*/ 1248761 h 2088884"/>
                  <a:gd name="connsiteX281" fmla="*/ 5610593 w 6304794"/>
                  <a:gd name="connsiteY281" fmla="*/ 1250230 h 2088884"/>
                  <a:gd name="connsiteX282" fmla="*/ 5608865 w 6304794"/>
                  <a:gd name="connsiteY282" fmla="*/ 1250634 h 2088884"/>
                  <a:gd name="connsiteX283" fmla="*/ 5600508 w 6304794"/>
                  <a:gd name="connsiteY283" fmla="*/ 1252593 h 2088884"/>
                  <a:gd name="connsiteX284" fmla="*/ 5598433 w 6304794"/>
                  <a:gd name="connsiteY284" fmla="*/ 1253112 h 2088884"/>
                  <a:gd name="connsiteX285" fmla="*/ 5592094 w 6304794"/>
                  <a:gd name="connsiteY285" fmla="*/ 1254726 h 2088884"/>
                  <a:gd name="connsiteX286" fmla="*/ 5589731 w 6304794"/>
                  <a:gd name="connsiteY286" fmla="*/ 1255360 h 2088884"/>
                  <a:gd name="connsiteX287" fmla="*/ 5582211 w 6304794"/>
                  <a:gd name="connsiteY287" fmla="*/ 1257434 h 2088884"/>
                  <a:gd name="connsiteX288" fmla="*/ 5571981 w 6304794"/>
                  <a:gd name="connsiteY288" fmla="*/ 1260316 h 2088884"/>
                  <a:gd name="connsiteX289" fmla="*/ 5569964 w 6304794"/>
                  <a:gd name="connsiteY289" fmla="*/ 1260864 h 2088884"/>
                  <a:gd name="connsiteX290" fmla="*/ 5561579 w 6304794"/>
                  <a:gd name="connsiteY290" fmla="*/ 1262967 h 2088884"/>
                  <a:gd name="connsiteX291" fmla="*/ 5560196 w 6304794"/>
                  <a:gd name="connsiteY291" fmla="*/ 1263284 h 2088884"/>
                  <a:gd name="connsiteX292" fmla="*/ 5553251 w 6304794"/>
                  <a:gd name="connsiteY292" fmla="*/ 1264811 h 2088884"/>
                  <a:gd name="connsiteX293" fmla="*/ 5552127 w 6304794"/>
                  <a:gd name="connsiteY293" fmla="*/ 1265042 h 2088884"/>
                  <a:gd name="connsiteX294" fmla="*/ 5544751 w 6304794"/>
                  <a:gd name="connsiteY294" fmla="*/ 1266454 h 2088884"/>
                  <a:gd name="connsiteX295" fmla="*/ 5542791 w 6304794"/>
                  <a:gd name="connsiteY295" fmla="*/ 1266799 h 2088884"/>
                  <a:gd name="connsiteX296" fmla="*/ 5535530 w 6304794"/>
                  <a:gd name="connsiteY296" fmla="*/ 1268068 h 2088884"/>
                  <a:gd name="connsiteX297" fmla="*/ 5534724 w 6304794"/>
                  <a:gd name="connsiteY297" fmla="*/ 1268211 h 2088884"/>
                  <a:gd name="connsiteX298" fmla="*/ 5533397 w 6304794"/>
                  <a:gd name="connsiteY298" fmla="*/ 1268471 h 2088884"/>
                  <a:gd name="connsiteX299" fmla="*/ 5531669 w 6304794"/>
                  <a:gd name="connsiteY299" fmla="*/ 1268817 h 2088884"/>
                  <a:gd name="connsiteX300" fmla="*/ 5529652 w 6304794"/>
                  <a:gd name="connsiteY300" fmla="*/ 1269249 h 2088884"/>
                  <a:gd name="connsiteX301" fmla="*/ 5527520 w 6304794"/>
                  <a:gd name="connsiteY301" fmla="*/ 1269738 h 2088884"/>
                  <a:gd name="connsiteX302" fmla="*/ 5525272 w 6304794"/>
                  <a:gd name="connsiteY302" fmla="*/ 1270257 h 2088884"/>
                  <a:gd name="connsiteX303" fmla="*/ 5522649 w 6304794"/>
                  <a:gd name="connsiteY303" fmla="*/ 1270891 h 2088884"/>
                  <a:gd name="connsiteX304" fmla="*/ 5520201 w 6304794"/>
                  <a:gd name="connsiteY304" fmla="*/ 1271496 h 2088884"/>
                  <a:gd name="connsiteX305" fmla="*/ 5517348 w 6304794"/>
                  <a:gd name="connsiteY305" fmla="*/ 1272217 h 2088884"/>
                  <a:gd name="connsiteX306" fmla="*/ 5514783 w 6304794"/>
                  <a:gd name="connsiteY306" fmla="*/ 1272879 h 2088884"/>
                  <a:gd name="connsiteX307" fmla="*/ 5511498 w 6304794"/>
                  <a:gd name="connsiteY307" fmla="*/ 1273715 h 2088884"/>
                  <a:gd name="connsiteX308" fmla="*/ 5509366 w 6304794"/>
                  <a:gd name="connsiteY308" fmla="*/ 1274291 h 2088884"/>
                  <a:gd name="connsiteX309" fmla="*/ 5505389 w 6304794"/>
                  <a:gd name="connsiteY309" fmla="*/ 1275329 h 2088884"/>
                  <a:gd name="connsiteX310" fmla="*/ 5503084 w 6304794"/>
                  <a:gd name="connsiteY310" fmla="*/ 1275934 h 2088884"/>
                  <a:gd name="connsiteX311" fmla="*/ 5499425 w 6304794"/>
                  <a:gd name="connsiteY311" fmla="*/ 1276913 h 2088884"/>
                  <a:gd name="connsiteX312" fmla="*/ 5495852 w 6304794"/>
                  <a:gd name="connsiteY312" fmla="*/ 1277893 h 2088884"/>
                  <a:gd name="connsiteX313" fmla="*/ 5493143 w 6304794"/>
                  <a:gd name="connsiteY313" fmla="*/ 1278642 h 2088884"/>
                  <a:gd name="connsiteX314" fmla="*/ 5489801 w 6304794"/>
                  <a:gd name="connsiteY314" fmla="*/ 1279565 h 2088884"/>
                  <a:gd name="connsiteX315" fmla="*/ 5486602 w 6304794"/>
                  <a:gd name="connsiteY315" fmla="*/ 1280429 h 2088884"/>
                  <a:gd name="connsiteX316" fmla="*/ 5485421 w 6304794"/>
                  <a:gd name="connsiteY316" fmla="*/ 1280746 h 2088884"/>
                  <a:gd name="connsiteX317" fmla="*/ 5466373 w 6304794"/>
                  <a:gd name="connsiteY317" fmla="*/ 1285990 h 2088884"/>
                  <a:gd name="connsiteX318" fmla="*/ 5464443 w 6304794"/>
                  <a:gd name="connsiteY318" fmla="*/ 1286509 h 2088884"/>
                  <a:gd name="connsiteX319" fmla="*/ 5461879 w 6304794"/>
                  <a:gd name="connsiteY319" fmla="*/ 1287200 h 2088884"/>
                  <a:gd name="connsiteX320" fmla="*/ 5460207 w 6304794"/>
                  <a:gd name="connsiteY320" fmla="*/ 1287661 h 2088884"/>
                  <a:gd name="connsiteX321" fmla="*/ 5456663 w 6304794"/>
                  <a:gd name="connsiteY321" fmla="*/ 1288612 h 2088884"/>
                  <a:gd name="connsiteX322" fmla="*/ 5456548 w 6304794"/>
                  <a:gd name="connsiteY322" fmla="*/ 1288641 h 2088884"/>
                  <a:gd name="connsiteX323" fmla="*/ 5453753 w 6304794"/>
                  <a:gd name="connsiteY323" fmla="*/ 1289362 h 2088884"/>
                  <a:gd name="connsiteX324" fmla="*/ 5452110 w 6304794"/>
                  <a:gd name="connsiteY324" fmla="*/ 1289851 h 2088884"/>
                  <a:gd name="connsiteX325" fmla="*/ 5449402 w 6304794"/>
                  <a:gd name="connsiteY325" fmla="*/ 1290947 h 2088884"/>
                  <a:gd name="connsiteX326" fmla="*/ 5447874 w 6304794"/>
                  <a:gd name="connsiteY326" fmla="*/ 1291552 h 2088884"/>
                  <a:gd name="connsiteX327" fmla="*/ 5441852 w 6304794"/>
                  <a:gd name="connsiteY327" fmla="*/ 1294491 h 2088884"/>
                  <a:gd name="connsiteX328" fmla="*/ 5440930 w 6304794"/>
                  <a:gd name="connsiteY328" fmla="*/ 1295009 h 2088884"/>
                  <a:gd name="connsiteX329" fmla="*/ 5435109 w 6304794"/>
                  <a:gd name="connsiteY329" fmla="*/ 1298266 h 2088884"/>
                  <a:gd name="connsiteX330" fmla="*/ 5432689 w 6304794"/>
                  <a:gd name="connsiteY330" fmla="*/ 1299706 h 2088884"/>
                  <a:gd name="connsiteX331" fmla="*/ 5430067 w 6304794"/>
                  <a:gd name="connsiteY331" fmla="*/ 1301263 h 2088884"/>
                  <a:gd name="connsiteX332" fmla="*/ 5427963 w 6304794"/>
                  <a:gd name="connsiteY332" fmla="*/ 1302559 h 2088884"/>
                  <a:gd name="connsiteX333" fmla="*/ 5425860 w 6304794"/>
                  <a:gd name="connsiteY333" fmla="*/ 1303856 h 2088884"/>
                  <a:gd name="connsiteX334" fmla="*/ 5420615 w 6304794"/>
                  <a:gd name="connsiteY334" fmla="*/ 1307140 h 2088884"/>
                  <a:gd name="connsiteX335" fmla="*/ 5414392 w 6304794"/>
                  <a:gd name="connsiteY335" fmla="*/ 1311059 h 2088884"/>
                  <a:gd name="connsiteX336" fmla="*/ 5413152 w 6304794"/>
                  <a:gd name="connsiteY336" fmla="*/ 1311838 h 2088884"/>
                  <a:gd name="connsiteX337" fmla="*/ 5409665 w 6304794"/>
                  <a:gd name="connsiteY337" fmla="*/ 1313970 h 2088884"/>
                  <a:gd name="connsiteX338" fmla="*/ 5408714 w 6304794"/>
                  <a:gd name="connsiteY338" fmla="*/ 1314517 h 2088884"/>
                  <a:gd name="connsiteX339" fmla="*/ 5406064 w 6304794"/>
                  <a:gd name="connsiteY339" fmla="*/ 1315929 h 2088884"/>
                  <a:gd name="connsiteX340" fmla="*/ 5398111 w 6304794"/>
                  <a:gd name="connsiteY340" fmla="*/ 1320626 h 2088884"/>
                  <a:gd name="connsiteX341" fmla="*/ 5397938 w 6304794"/>
                  <a:gd name="connsiteY341" fmla="*/ 1320742 h 2088884"/>
                  <a:gd name="connsiteX342" fmla="*/ 5386988 w 6304794"/>
                  <a:gd name="connsiteY342" fmla="*/ 1327628 h 2088884"/>
                  <a:gd name="connsiteX343" fmla="*/ 5385086 w 6304794"/>
                  <a:gd name="connsiteY343" fmla="*/ 1328867 h 2088884"/>
                  <a:gd name="connsiteX344" fmla="*/ 5376528 w 6304794"/>
                  <a:gd name="connsiteY344" fmla="*/ 1334745 h 2088884"/>
                  <a:gd name="connsiteX345" fmla="*/ 5375116 w 6304794"/>
                  <a:gd name="connsiteY345" fmla="*/ 1335754 h 2088884"/>
                  <a:gd name="connsiteX346" fmla="*/ 5368143 w 6304794"/>
                  <a:gd name="connsiteY346" fmla="*/ 1341056 h 2088884"/>
                  <a:gd name="connsiteX347" fmla="*/ 5368085 w 6304794"/>
                  <a:gd name="connsiteY347" fmla="*/ 1341113 h 2088884"/>
                  <a:gd name="connsiteX348" fmla="*/ 5362697 w 6304794"/>
                  <a:gd name="connsiteY348" fmla="*/ 1345753 h 2088884"/>
                  <a:gd name="connsiteX349" fmla="*/ 5362178 w 6304794"/>
                  <a:gd name="connsiteY349" fmla="*/ 1346214 h 2088884"/>
                  <a:gd name="connsiteX350" fmla="*/ 5361862 w 6304794"/>
                  <a:gd name="connsiteY350" fmla="*/ 1346531 h 2088884"/>
                  <a:gd name="connsiteX351" fmla="*/ 5358461 w 6304794"/>
                  <a:gd name="connsiteY351" fmla="*/ 1349902 h 2088884"/>
                  <a:gd name="connsiteX352" fmla="*/ 5357942 w 6304794"/>
                  <a:gd name="connsiteY352" fmla="*/ 1350478 h 2088884"/>
                  <a:gd name="connsiteX353" fmla="*/ 5355810 w 6304794"/>
                  <a:gd name="connsiteY353" fmla="*/ 1352928 h 2088884"/>
                  <a:gd name="connsiteX354" fmla="*/ 5355464 w 6304794"/>
                  <a:gd name="connsiteY354" fmla="*/ 1353331 h 2088884"/>
                  <a:gd name="connsiteX355" fmla="*/ 5355321 w 6304794"/>
                  <a:gd name="connsiteY355" fmla="*/ 1353533 h 2088884"/>
                  <a:gd name="connsiteX356" fmla="*/ 5353015 w 6304794"/>
                  <a:gd name="connsiteY356" fmla="*/ 1356904 h 2088884"/>
                  <a:gd name="connsiteX357" fmla="*/ 5352900 w 6304794"/>
                  <a:gd name="connsiteY357" fmla="*/ 1357077 h 2088884"/>
                  <a:gd name="connsiteX358" fmla="*/ 5352842 w 6304794"/>
                  <a:gd name="connsiteY358" fmla="*/ 1357221 h 2088884"/>
                  <a:gd name="connsiteX359" fmla="*/ 5351833 w 6304794"/>
                  <a:gd name="connsiteY359" fmla="*/ 1359354 h 2088884"/>
                  <a:gd name="connsiteX360" fmla="*/ 5351747 w 6304794"/>
                  <a:gd name="connsiteY360" fmla="*/ 1359527 h 2088884"/>
                  <a:gd name="connsiteX361" fmla="*/ 5351690 w 6304794"/>
                  <a:gd name="connsiteY361" fmla="*/ 1359728 h 2088884"/>
                  <a:gd name="connsiteX362" fmla="*/ 5351286 w 6304794"/>
                  <a:gd name="connsiteY362" fmla="*/ 1360996 h 2088884"/>
                  <a:gd name="connsiteX363" fmla="*/ 5341201 w 6304794"/>
                  <a:gd name="connsiteY363" fmla="*/ 1371831 h 2088884"/>
                  <a:gd name="connsiteX364" fmla="*/ 5339760 w 6304794"/>
                  <a:gd name="connsiteY364" fmla="*/ 1373358 h 2088884"/>
                  <a:gd name="connsiteX365" fmla="*/ 5331692 w 6304794"/>
                  <a:gd name="connsiteY365" fmla="*/ 1381455 h 2088884"/>
                  <a:gd name="connsiteX366" fmla="*/ 5330222 w 6304794"/>
                  <a:gd name="connsiteY366" fmla="*/ 1382867 h 2088884"/>
                  <a:gd name="connsiteX367" fmla="*/ 5326419 w 6304794"/>
                  <a:gd name="connsiteY367" fmla="*/ 1386325 h 2088884"/>
                  <a:gd name="connsiteX368" fmla="*/ 5321117 w 6304794"/>
                  <a:gd name="connsiteY368" fmla="*/ 1390906 h 2088884"/>
                  <a:gd name="connsiteX369" fmla="*/ 5318379 w 6304794"/>
                  <a:gd name="connsiteY369" fmla="*/ 1393067 h 2088884"/>
                  <a:gd name="connsiteX370" fmla="*/ 5314028 w 6304794"/>
                  <a:gd name="connsiteY370" fmla="*/ 1396122 h 2088884"/>
                  <a:gd name="connsiteX371" fmla="*/ 5311665 w 6304794"/>
                  <a:gd name="connsiteY371" fmla="*/ 1397649 h 2088884"/>
                  <a:gd name="connsiteX372" fmla="*/ 5310138 w 6304794"/>
                  <a:gd name="connsiteY372" fmla="*/ 1398485 h 2088884"/>
                  <a:gd name="connsiteX373" fmla="*/ 5307113 w 6304794"/>
                  <a:gd name="connsiteY373" fmla="*/ 1399897 h 2088884"/>
                  <a:gd name="connsiteX374" fmla="*/ 5305758 w 6304794"/>
                  <a:gd name="connsiteY374" fmla="*/ 1400444 h 2088884"/>
                  <a:gd name="connsiteX375" fmla="*/ 5302963 w 6304794"/>
                  <a:gd name="connsiteY375" fmla="*/ 1401251 h 2088884"/>
                  <a:gd name="connsiteX376" fmla="*/ 5301868 w 6304794"/>
                  <a:gd name="connsiteY376" fmla="*/ 1401539 h 2088884"/>
                  <a:gd name="connsiteX377" fmla="*/ 5298266 w 6304794"/>
                  <a:gd name="connsiteY377" fmla="*/ 1402000 h 2088884"/>
                  <a:gd name="connsiteX378" fmla="*/ 5243258 w 6304794"/>
                  <a:gd name="connsiteY378" fmla="*/ 1405314 h 2088884"/>
                  <a:gd name="connsiteX379" fmla="*/ 5240665 w 6304794"/>
                  <a:gd name="connsiteY379" fmla="*/ 1405487 h 2088884"/>
                  <a:gd name="connsiteX380" fmla="*/ 5238734 w 6304794"/>
                  <a:gd name="connsiteY380" fmla="*/ 1405775 h 2088884"/>
                  <a:gd name="connsiteX381" fmla="*/ 5236112 w 6304794"/>
                  <a:gd name="connsiteY381" fmla="*/ 1406149 h 2088884"/>
                  <a:gd name="connsiteX382" fmla="*/ 5234844 w 6304794"/>
                  <a:gd name="connsiteY382" fmla="*/ 1406322 h 2088884"/>
                  <a:gd name="connsiteX383" fmla="*/ 5231934 w 6304794"/>
                  <a:gd name="connsiteY383" fmla="*/ 1406927 h 2088884"/>
                  <a:gd name="connsiteX384" fmla="*/ 5229802 w 6304794"/>
                  <a:gd name="connsiteY384" fmla="*/ 1407359 h 2088884"/>
                  <a:gd name="connsiteX385" fmla="*/ 5223894 w 6304794"/>
                  <a:gd name="connsiteY385" fmla="*/ 1408771 h 2088884"/>
                  <a:gd name="connsiteX386" fmla="*/ 5222914 w 6304794"/>
                  <a:gd name="connsiteY386" fmla="*/ 1409002 h 2088884"/>
                  <a:gd name="connsiteX387" fmla="*/ 5215711 w 6304794"/>
                  <a:gd name="connsiteY387" fmla="*/ 1410932 h 2088884"/>
                  <a:gd name="connsiteX388" fmla="*/ 5213492 w 6304794"/>
                  <a:gd name="connsiteY388" fmla="*/ 1411566 h 2088884"/>
                  <a:gd name="connsiteX389" fmla="*/ 5208565 w 6304794"/>
                  <a:gd name="connsiteY389" fmla="*/ 1412979 h 2088884"/>
                  <a:gd name="connsiteX390" fmla="*/ 5205741 w 6304794"/>
                  <a:gd name="connsiteY390" fmla="*/ 1413814 h 2088884"/>
                  <a:gd name="connsiteX391" fmla="*/ 5201332 w 6304794"/>
                  <a:gd name="connsiteY391" fmla="*/ 1415140 h 2088884"/>
                  <a:gd name="connsiteX392" fmla="*/ 5196751 w 6304794"/>
                  <a:gd name="connsiteY392" fmla="*/ 1416523 h 2088884"/>
                  <a:gd name="connsiteX393" fmla="*/ 5194590 w 6304794"/>
                  <a:gd name="connsiteY393" fmla="*/ 1417157 h 2088884"/>
                  <a:gd name="connsiteX394" fmla="*/ 5190267 w 6304794"/>
                  <a:gd name="connsiteY394" fmla="*/ 1418396 h 2088884"/>
                  <a:gd name="connsiteX395" fmla="*/ 5189259 w 6304794"/>
                  <a:gd name="connsiteY395" fmla="*/ 1418713 h 2088884"/>
                  <a:gd name="connsiteX396" fmla="*/ 5188394 w 6304794"/>
                  <a:gd name="connsiteY396" fmla="*/ 1419145 h 2088884"/>
                  <a:gd name="connsiteX397" fmla="*/ 5182516 w 6304794"/>
                  <a:gd name="connsiteY397" fmla="*/ 1422027 h 2088884"/>
                  <a:gd name="connsiteX398" fmla="*/ 5181911 w 6304794"/>
                  <a:gd name="connsiteY398" fmla="*/ 1422315 h 2088884"/>
                  <a:gd name="connsiteX399" fmla="*/ 5181594 w 6304794"/>
                  <a:gd name="connsiteY399" fmla="*/ 1422516 h 2088884"/>
                  <a:gd name="connsiteX400" fmla="*/ 5174851 w 6304794"/>
                  <a:gd name="connsiteY400" fmla="*/ 1427156 h 2088884"/>
                  <a:gd name="connsiteX401" fmla="*/ 5173266 w 6304794"/>
                  <a:gd name="connsiteY401" fmla="*/ 1428395 h 2088884"/>
                  <a:gd name="connsiteX402" fmla="*/ 5167791 w 6304794"/>
                  <a:gd name="connsiteY402" fmla="*/ 1432976 h 2088884"/>
                  <a:gd name="connsiteX403" fmla="*/ 5166898 w 6304794"/>
                  <a:gd name="connsiteY403" fmla="*/ 1433726 h 2088884"/>
                  <a:gd name="connsiteX404" fmla="*/ 5166466 w 6304794"/>
                  <a:gd name="connsiteY404" fmla="*/ 1434158 h 2088884"/>
                  <a:gd name="connsiteX405" fmla="*/ 5165227 w 6304794"/>
                  <a:gd name="connsiteY405" fmla="*/ 1435368 h 2088884"/>
                  <a:gd name="connsiteX406" fmla="*/ 5162691 w 6304794"/>
                  <a:gd name="connsiteY406" fmla="*/ 1437961 h 2088884"/>
                  <a:gd name="connsiteX407" fmla="*/ 5161568 w 6304794"/>
                  <a:gd name="connsiteY407" fmla="*/ 1439258 h 2088884"/>
                  <a:gd name="connsiteX408" fmla="*/ 5160617 w 6304794"/>
                  <a:gd name="connsiteY408" fmla="*/ 1440324 h 2088884"/>
                  <a:gd name="connsiteX409" fmla="*/ 5159752 w 6304794"/>
                  <a:gd name="connsiteY409" fmla="*/ 1441592 h 2088884"/>
                  <a:gd name="connsiteX410" fmla="*/ 5159032 w 6304794"/>
                  <a:gd name="connsiteY410" fmla="*/ 1442629 h 2088884"/>
                  <a:gd name="connsiteX411" fmla="*/ 5158686 w 6304794"/>
                  <a:gd name="connsiteY411" fmla="*/ 1443119 h 2088884"/>
                  <a:gd name="connsiteX412" fmla="*/ 5158023 w 6304794"/>
                  <a:gd name="connsiteY412" fmla="*/ 1444531 h 2088884"/>
                  <a:gd name="connsiteX413" fmla="*/ 5157764 w 6304794"/>
                  <a:gd name="connsiteY413" fmla="*/ 1445396 h 2088884"/>
                  <a:gd name="connsiteX414" fmla="*/ 5156323 w 6304794"/>
                  <a:gd name="connsiteY414" fmla="*/ 1447124 h 2088884"/>
                  <a:gd name="connsiteX415" fmla="*/ 5151684 w 6304794"/>
                  <a:gd name="connsiteY415" fmla="*/ 1452513 h 2088884"/>
                  <a:gd name="connsiteX416" fmla="*/ 5149436 w 6304794"/>
                  <a:gd name="connsiteY416" fmla="*/ 1454818 h 2088884"/>
                  <a:gd name="connsiteX417" fmla="*/ 5145633 w 6304794"/>
                  <a:gd name="connsiteY417" fmla="*/ 1458593 h 2088884"/>
                  <a:gd name="connsiteX418" fmla="*/ 5143731 w 6304794"/>
                  <a:gd name="connsiteY418" fmla="*/ 1460351 h 2088884"/>
                  <a:gd name="connsiteX419" fmla="*/ 5134568 w 6304794"/>
                  <a:gd name="connsiteY419" fmla="*/ 1468275 h 2088884"/>
                  <a:gd name="connsiteX420" fmla="*/ 5125865 w 6304794"/>
                  <a:gd name="connsiteY420" fmla="*/ 1475738 h 2088884"/>
                  <a:gd name="connsiteX421" fmla="*/ 5125433 w 6304794"/>
                  <a:gd name="connsiteY421" fmla="*/ 1476113 h 2088884"/>
                  <a:gd name="connsiteX422" fmla="*/ 5124943 w 6304794"/>
                  <a:gd name="connsiteY422" fmla="*/ 1476631 h 2088884"/>
                  <a:gd name="connsiteX423" fmla="*/ 5119900 w 6304794"/>
                  <a:gd name="connsiteY423" fmla="*/ 1481962 h 2088884"/>
                  <a:gd name="connsiteX424" fmla="*/ 5119209 w 6304794"/>
                  <a:gd name="connsiteY424" fmla="*/ 1482683 h 2088884"/>
                  <a:gd name="connsiteX425" fmla="*/ 5118604 w 6304794"/>
                  <a:gd name="connsiteY425" fmla="*/ 1483461 h 2088884"/>
                  <a:gd name="connsiteX426" fmla="*/ 5100941 w 6304794"/>
                  <a:gd name="connsiteY426" fmla="*/ 1491701 h 2088884"/>
                  <a:gd name="connsiteX427" fmla="*/ 5098722 w 6304794"/>
                  <a:gd name="connsiteY427" fmla="*/ 1492652 h 2088884"/>
                  <a:gd name="connsiteX428" fmla="*/ 5082729 w 6304794"/>
                  <a:gd name="connsiteY428" fmla="*/ 1498473 h 2088884"/>
                  <a:gd name="connsiteX429" fmla="*/ 5079012 w 6304794"/>
                  <a:gd name="connsiteY429" fmla="*/ 1499683 h 2088884"/>
                  <a:gd name="connsiteX430" fmla="*/ 5074690 w 6304794"/>
                  <a:gd name="connsiteY430" fmla="*/ 1500980 h 2088884"/>
                  <a:gd name="connsiteX431" fmla="*/ 5069791 w 6304794"/>
                  <a:gd name="connsiteY431" fmla="*/ 1502363 h 2088884"/>
                  <a:gd name="connsiteX432" fmla="*/ 5065814 w 6304794"/>
                  <a:gd name="connsiteY432" fmla="*/ 1503400 h 2088884"/>
                  <a:gd name="connsiteX433" fmla="*/ 5061204 w 6304794"/>
                  <a:gd name="connsiteY433" fmla="*/ 1504524 h 2088884"/>
                  <a:gd name="connsiteX434" fmla="*/ 5057602 w 6304794"/>
                  <a:gd name="connsiteY434" fmla="*/ 1505331 h 2088884"/>
                  <a:gd name="connsiteX435" fmla="*/ 5053338 w 6304794"/>
                  <a:gd name="connsiteY435" fmla="*/ 1506195 h 2088884"/>
                  <a:gd name="connsiteX436" fmla="*/ 5050168 w 6304794"/>
                  <a:gd name="connsiteY436" fmla="*/ 1506829 h 2088884"/>
                  <a:gd name="connsiteX437" fmla="*/ 5044376 w 6304794"/>
                  <a:gd name="connsiteY437" fmla="*/ 1507838 h 2088884"/>
                  <a:gd name="connsiteX438" fmla="*/ 5043397 w 6304794"/>
                  <a:gd name="connsiteY438" fmla="*/ 1508011 h 2088884"/>
                  <a:gd name="connsiteX439" fmla="*/ 5034464 w 6304794"/>
                  <a:gd name="connsiteY439" fmla="*/ 1510258 h 2088884"/>
                  <a:gd name="connsiteX440" fmla="*/ 5033283 w 6304794"/>
                  <a:gd name="connsiteY440" fmla="*/ 1510720 h 2088884"/>
                  <a:gd name="connsiteX441" fmla="*/ 5029306 w 6304794"/>
                  <a:gd name="connsiteY441" fmla="*/ 1512305 h 2088884"/>
                  <a:gd name="connsiteX442" fmla="*/ 5023312 w 6304794"/>
                  <a:gd name="connsiteY442" fmla="*/ 1514898 h 2088884"/>
                  <a:gd name="connsiteX443" fmla="*/ 5019739 w 6304794"/>
                  <a:gd name="connsiteY443" fmla="*/ 1516828 h 2088884"/>
                  <a:gd name="connsiteX444" fmla="*/ 5017002 w 6304794"/>
                  <a:gd name="connsiteY444" fmla="*/ 1518298 h 2088884"/>
                  <a:gd name="connsiteX445" fmla="*/ 5014812 w 6304794"/>
                  <a:gd name="connsiteY445" fmla="*/ 1519738 h 2088884"/>
                  <a:gd name="connsiteX446" fmla="*/ 5013083 w 6304794"/>
                  <a:gd name="connsiteY446" fmla="*/ 1520863 h 2088884"/>
                  <a:gd name="connsiteX447" fmla="*/ 5008069 w 6304794"/>
                  <a:gd name="connsiteY447" fmla="*/ 1524522 h 2088884"/>
                  <a:gd name="connsiteX448" fmla="*/ 4989598 w 6304794"/>
                  <a:gd name="connsiteY448" fmla="*/ 1520229 h 2088884"/>
                  <a:gd name="connsiteX449" fmla="*/ 4984124 w 6304794"/>
                  <a:gd name="connsiteY449" fmla="*/ 1519018 h 2088884"/>
                  <a:gd name="connsiteX450" fmla="*/ 4973232 w 6304794"/>
                  <a:gd name="connsiteY450" fmla="*/ 1516656 h 2088884"/>
                  <a:gd name="connsiteX451" fmla="*/ 4970840 w 6304794"/>
                  <a:gd name="connsiteY451" fmla="*/ 1516136 h 2088884"/>
                  <a:gd name="connsiteX452" fmla="*/ 4965481 w 6304794"/>
                  <a:gd name="connsiteY452" fmla="*/ 1515071 h 2088884"/>
                  <a:gd name="connsiteX453" fmla="*/ 4962224 w 6304794"/>
                  <a:gd name="connsiteY453" fmla="*/ 1514408 h 2088884"/>
                  <a:gd name="connsiteX454" fmla="*/ 4951793 w 6304794"/>
                  <a:gd name="connsiteY454" fmla="*/ 1512448 h 2088884"/>
                  <a:gd name="connsiteX455" fmla="*/ 4950410 w 6304794"/>
                  <a:gd name="connsiteY455" fmla="*/ 1512218 h 2088884"/>
                  <a:gd name="connsiteX456" fmla="*/ 4942630 w 6304794"/>
                  <a:gd name="connsiteY456" fmla="*/ 1510921 h 2088884"/>
                  <a:gd name="connsiteX457" fmla="*/ 4940037 w 6304794"/>
                  <a:gd name="connsiteY457" fmla="*/ 1510518 h 2088884"/>
                  <a:gd name="connsiteX458" fmla="*/ 4937155 w 6304794"/>
                  <a:gd name="connsiteY458" fmla="*/ 1510086 h 2088884"/>
                  <a:gd name="connsiteX459" fmla="*/ 4934734 w 6304794"/>
                  <a:gd name="connsiteY459" fmla="*/ 1509768 h 2088884"/>
                  <a:gd name="connsiteX460" fmla="*/ 4931738 w 6304794"/>
                  <a:gd name="connsiteY460" fmla="*/ 1509394 h 2088884"/>
                  <a:gd name="connsiteX461" fmla="*/ 4927474 w 6304794"/>
                  <a:gd name="connsiteY461" fmla="*/ 1508933 h 2088884"/>
                  <a:gd name="connsiteX462" fmla="*/ 4924995 w 6304794"/>
                  <a:gd name="connsiteY462" fmla="*/ 1508674 h 2088884"/>
                  <a:gd name="connsiteX463" fmla="*/ 4924159 w 6304794"/>
                  <a:gd name="connsiteY463" fmla="*/ 1508587 h 2088884"/>
                  <a:gd name="connsiteX464" fmla="*/ 4922632 w 6304794"/>
                  <a:gd name="connsiteY464" fmla="*/ 1508501 h 2088884"/>
                  <a:gd name="connsiteX465" fmla="*/ 4918310 w 6304794"/>
                  <a:gd name="connsiteY465" fmla="*/ 1508241 h 2088884"/>
                  <a:gd name="connsiteX466" fmla="*/ 4917302 w 6304794"/>
                  <a:gd name="connsiteY466" fmla="*/ 1508183 h 2088884"/>
                  <a:gd name="connsiteX467" fmla="*/ 4915919 w 6304794"/>
                  <a:gd name="connsiteY467" fmla="*/ 1508183 h 2088884"/>
                  <a:gd name="connsiteX468" fmla="*/ 4913988 w 6304794"/>
                  <a:gd name="connsiteY468" fmla="*/ 1508183 h 2088884"/>
                  <a:gd name="connsiteX469" fmla="*/ 4913123 w 6304794"/>
                  <a:gd name="connsiteY469" fmla="*/ 1508183 h 2088884"/>
                  <a:gd name="connsiteX470" fmla="*/ 4911423 w 6304794"/>
                  <a:gd name="connsiteY470" fmla="*/ 1508299 h 2088884"/>
                  <a:gd name="connsiteX471" fmla="*/ 4910559 w 6304794"/>
                  <a:gd name="connsiteY471" fmla="*/ 1508357 h 2088884"/>
                  <a:gd name="connsiteX472" fmla="*/ 4910270 w 6304794"/>
                  <a:gd name="connsiteY472" fmla="*/ 1508385 h 2088884"/>
                  <a:gd name="connsiteX473" fmla="*/ 4907995 w 6304794"/>
                  <a:gd name="connsiteY473" fmla="*/ 1508703 h 2088884"/>
                  <a:gd name="connsiteX474" fmla="*/ 4907879 w 6304794"/>
                  <a:gd name="connsiteY474" fmla="*/ 1508732 h 2088884"/>
                  <a:gd name="connsiteX475" fmla="*/ 4906640 w 6304794"/>
                  <a:gd name="connsiteY475" fmla="*/ 1509048 h 2088884"/>
                  <a:gd name="connsiteX476" fmla="*/ 4905689 w 6304794"/>
                  <a:gd name="connsiteY476" fmla="*/ 1509279 h 2088884"/>
                  <a:gd name="connsiteX477" fmla="*/ 4905574 w 6304794"/>
                  <a:gd name="connsiteY477" fmla="*/ 1509337 h 2088884"/>
                  <a:gd name="connsiteX478" fmla="*/ 4905285 w 6304794"/>
                  <a:gd name="connsiteY478" fmla="*/ 1509452 h 2088884"/>
                  <a:gd name="connsiteX479" fmla="*/ 4904478 w 6304794"/>
                  <a:gd name="connsiteY479" fmla="*/ 1509797 h 2088884"/>
                  <a:gd name="connsiteX480" fmla="*/ 4904191 w 6304794"/>
                  <a:gd name="connsiteY480" fmla="*/ 1509970 h 2088884"/>
                  <a:gd name="connsiteX481" fmla="*/ 4903672 w 6304794"/>
                  <a:gd name="connsiteY481" fmla="*/ 1510316 h 2088884"/>
                  <a:gd name="connsiteX482" fmla="*/ 4903355 w 6304794"/>
                  <a:gd name="connsiteY482" fmla="*/ 1510547 h 2088884"/>
                  <a:gd name="connsiteX483" fmla="*/ 4902981 w 6304794"/>
                  <a:gd name="connsiteY483" fmla="*/ 1510950 h 2088884"/>
                  <a:gd name="connsiteX484" fmla="*/ 4902923 w 6304794"/>
                  <a:gd name="connsiteY484" fmla="*/ 1511007 h 2088884"/>
                  <a:gd name="connsiteX485" fmla="*/ 4902894 w 6304794"/>
                  <a:gd name="connsiteY485" fmla="*/ 1511036 h 2088884"/>
                  <a:gd name="connsiteX486" fmla="*/ 4902635 w 6304794"/>
                  <a:gd name="connsiteY486" fmla="*/ 1511440 h 2088884"/>
                  <a:gd name="connsiteX487" fmla="*/ 4902462 w 6304794"/>
                  <a:gd name="connsiteY487" fmla="*/ 1511843 h 2088884"/>
                  <a:gd name="connsiteX488" fmla="*/ 4902433 w 6304794"/>
                  <a:gd name="connsiteY488" fmla="*/ 1511901 h 2088884"/>
                  <a:gd name="connsiteX489" fmla="*/ 4902404 w 6304794"/>
                  <a:gd name="connsiteY489" fmla="*/ 1511987 h 2088884"/>
                  <a:gd name="connsiteX490" fmla="*/ 4902317 w 6304794"/>
                  <a:gd name="connsiteY490" fmla="*/ 1512305 h 2088884"/>
                  <a:gd name="connsiteX491" fmla="*/ 4902260 w 6304794"/>
                  <a:gd name="connsiteY491" fmla="*/ 1512794 h 2088884"/>
                  <a:gd name="connsiteX492" fmla="*/ 4902260 w 6304794"/>
                  <a:gd name="connsiteY492" fmla="*/ 1512881 h 2088884"/>
                  <a:gd name="connsiteX493" fmla="*/ 4902145 w 6304794"/>
                  <a:gd name="connsiteY493" fmla="*/ 1549216 h 2088884"/>
                  <a:gd name="connsiteX494" fmla="*/ 4839184 w 6304794"/>
                  <a:gd name="connsiteY494" fmla="*/ 1578723 h 2088884"/>
                  <a:gd name="connsiteX495" fmla="*/ 4830510 w 6304794"/>
                  <a:gd name="connsiteY495" fmla="*/ 1585350 h 2088884"/>
                  <a:gd name="connsiteX496" fmla="*/ 4828004 w 6304794"/>
                  <a:gd name="connsiteY496" fmla="*/ 1587282 h 2088884"/>
                  <a:gd name="connsiteX497" fmla="*/ 4822788 w 6304794"/>
                  <a:gd name="connsiteY497" fmla="*/ 1591315 h 2088884"/>
                  <a:gd name="connsiteX498" fmla="*/ 4820022 w 6304794"/>
                  <a:gd name="connsiteY498" fmla="*/ 1593505 h 2088884"/>
                  <a:gd name="connsiteX499" fmla="*/ 4815930 w 6304794"/>
                  <a:gd name="connsiteY499" fmla="*/ 1596732 h 2088884"/>
                  <a:gd name="connsiteX500" fmla="*/ 4813337 w 6304794"/>
                  <a:gd name="connsiteY500" fmla="*/ 1598808 h 2088884"/>
                  <a:gd name="connsiteX501" fmla="*/ 4809792 w 6304794"/>
                  <a:gd name="connsiteY501" fmla="*/ 1601660 h 2088884"/>
                  <a:gd name="connsiteX502" fmla="*/ 4807545 w 6304794"/>
                  <a:gd name="connsiteY502" fmla="*/ 1603504 h 2088884"/>
                  <a:gd name="connsiteX503" fmla="*/ 4804461 w 6304794"/>
                  <a:gd name="connsiteY503" fmla="*/ 1606040 h 2088884"/>
                  <a:gd name="connsiteX504" fmla="*/ 4802502 w 6304794"/>
                  <a:gd name="connsiteY504" fmla="*/ 1607682 h 2088884"/>
                  <a:gd name="connsiteX505" fmla="*/ 4799851 w 6304794"/>
                  <a:gd name="connsiteY505" fmla="*/ 1609959 h 2088884"/>
                  <a:gd name="connsiteX506" fmla="*/ 4798180 w 6304794"/>
                  <a:gd name="connsiteY506" fmla="*/ 1611428 h 2088884"/>
                  <a:gd name="connsiteX507" fmla="*/ 4795759 w 6304794"/>
                  <a:gd name="connsiteY507" fmla="*/ 1613589 h 2088884"/>
                  <a:gd name="connsiteX508" fmla="*/ 4794549 w 6304794"/>
                  <a:gd name="connsiteY508" fmla="*/ 1614685 h 2088884"/>
                  <a:gd name="connsiteX509" fmla="*/ 4794261 w 6304794"/>
                  <a:gd name="connsiteY509" fmla="*/ 1614944 h 2088884"/>
                  <a:gd name="connsiteX510" fmla="*/ 4793858 w 6304794"/>
                  <a:gd name="connsiteY510" fmla="*/ 1615347 h 2088884"/>
                  <a:gd name="connsiteX511" fmla="*/ 4789795 w 6304794"/>
                  <a:gd name="connsiteY511" fmla="*/ 1619295 h 2088884"/>
                  <a:gd name="connsiteX512" fmla="*/ 4789218 w 6304794"/>
                  <a:gd name="connsiteY512" fmla="*/ 1619900 h 2088884"/>
                  <a:gd name="connsiteX513" fmla="*/ 4786308 w 6304794"/>
                  <a:gd name="connsiteY513" fmla="*/ 1623214 h 2088884"/>
                  <a:gd name="connsiteX514" fmla="*/ 4786020 w 6304794"/>
                  <a:gd name="connsiteY514" fmla="*/ 1623531 h 2088884"/>
                  <a:gd name="connsiteX515" fmla="*/ 4785818 w 6304794"/>
                  <a:gd name="connsiteY515" fmla="*/ 1623848 h 2088884"/>
                  <a:gd name="connsiteX516" fmla="*/ 4783974 w 6304794"/>
                  <a:gd name="connsiteY516" fmla="*/ 1626527 h 2088884"/>
                  <a:gd name="connsiteX517" fmla="*/ 4783916 w 6304794"/>
                  <a:gd name="connsiteY517" fmla="*/ 1626614 h 2088884"/>
                  <a:gd name="connsiteX518" fmla="*/ 4783743 w 6304794"/>
                  <a:gd name="connsiteY518" fmla="*/ 1626988 h 2088884"/>
                  <a:gd name="connsiteX519" fmla="*/ 4783110 w 6304794"/>
                  <a:gd name="connsiteY519" fmla="*/ 1628285 h 2088884"/>
                  <a:gd name="connsiteX520" fmla="*/ 4782994 w 6304794"/>
                  <a:gd name="connsiteY520" fmla="*/ 1628515 h 2088884"/>
                  <a:gd name="connsiteX521" fmla="*/ 4782879 w 6304794"/>
                  <a:gd name="connsiteY521" fmla="*/ 1628890 h 2088884"/>
                  <a:gd name="connsiteX522" fmla="*/ 4782620 w 6304794"/>
                  <a:gd name="connsiteY522" fmla="*/ 1629755 h 2088884"/>
                  <a:gd name="connsiteX523" fmla="*/ 4782533 w 6304794"/>
                  <a:gd name="connsiteY523" fmla="*/ 1630043 h 2088884"/>
                  <a:gd name="connsiteX524" fmla="*/ 4782505 w 6304794"/>
                  <a:gd name="connsiteY524" fmla="*/ 1630302 h 2088884"/>
                  <a:gd name="connsiteX525" fmla="*/ 4782389 w 6304794"/>
                  <a:gd name="connsiteY525" fmla="*/ 1631397 h 2088884"/>
                  <a:gd name="connsiteX526" fmla="*/ 4782360 w 6304794"/>
                  <a:gd name="connsiteY526" fmla="*/ 1631657 h 2088884"/>
                  <a:gd name="connsiteX527" fmla="*/ 4782360 w 6304794"/>
                  <a:gd name="connsiteY527" fmla="*/ 1631916 h 2088884"/>
                  <a:gd name="connsiteX528" fmla="*/ 4782245 w 6304794"/>
                  <a:gd name="connsiteY528" fmla="*/ 1673294 h 2088884"/>
                  <a:gd name="connsiteX529" fmla="*/ 4780315 w 6304794"/>
                  <a:gd name="connsiteY529" fmla="*/ 1676176 h 2088884"/>
                  <a:gd name="connsiteX530" fmla="*/ 4778326 w 6304794"/>
                  <a:gd name="connsiteY530" fmla="*/ 1678884 h 2088884"/>
                  <a:gd name="connsiteX531" fmla="*/ 4776424 w 6304794"/>
                  <a:gd name="connsiteY531" fmla="*/ 1681103 h 2088884"/>
                  <a:gd name="connsiteX532" fmla="*/ 4772649 w 6304794"/>
                  <a:gd name="connsiteY532" fmla="*/ 1685253 h 2088884"/>
                  <a:gd name="connsiteX533" fmla="*/ 4770661 w 6304794"/>
                  <a:gd name="connsiteY533" fmla="*/ 1687241 h 2088884"/>
                  <a:gd name="connsiteX534" fmla="*/ 4766800 w 6304794"/>
                  <a:gd name="connsiteY534" fmla="*/ 1690785 h 2088884"/>
                  <a:gd name="connsiteX535" fmla="*/ 4765561 w 6304794"/>
                  <a:gd name="connsiteY535" fmla="*/ 1691880 h 2088884"/>
                  <a:gd name="connsiteX536" fmla="*/ 4760951 w 6304794"/>
                  <a:gd name="connsiteY536" fmla="*/ 1695453 h 2088884"/>
                  <a:gd name="connsiteX537" fmla="*/ 4760086 w 6304794"/>
                  <a:gd name="connsiteY537" fmla="*/ 1696059 h 2088884"/>
                  <a:gd name="connsiteX538" fmla="*/ 4757032 w 6304794"/>
                  <a:gd name="connsiteY538" fmla="*/ 1698104 h 2088884"/>
                  <a:gd name="connsiteX539" fmla="*/ 4755995 w 6304794"/>
                  <a:gd name="connsiteY539" fmla="*/ 1698767 h 2088884"/>
                  <a:gd name="connsiteX540" fmla="*/ 4753834 w 6304794"/>
                  <a:gd name="connsiteY540" fmla="*/ 1700064 h 2088884"/>
                  <a:gd name="connsiteX541" fmla="*/ 4740405 w 6304794"/>
                  <a:gd name="connsiteY541" fmla="*/ 1714154 h 2088884"/>
                  <a:gd name="connsiteX542" fmla="*/ 4738014 w 6304794"/>
                  <a:gd name="connsiteY542" fmla="*/ 1716632 h 2088884"/>
                  <a:gd name="connsiteX543" fmla="*/ 4727410 w 6304794"/>
                  <a:gd name="connsiteY543" fmla="*/ 1727582 h 2088884"/>
                  <a:gd name="connsiteX544" fmla="*/ 4725566 w 6304794"/>
                  <a:gd name="connsiteY544" fmla="*/ 1729455 h 2088884"/>
                  <a:gd name="connsiteX545" fmla="*/ 4716921 w 6304794"/>
                  <a:gd name="connsiteY545" fmla="*/ 1738215 h 2088884"/>
                  <a:gd name="connsiteX546" fmla="*/ 4716719 w 6304794"/>
                  <a:gd name="connsiteY546" fmla="*/ 1738417 h 2088884"/>
                  <a:gd name="connsiteX547" fmla="*/ 4709256 w 6304794"/>
                  <a:gd name="connsiteY547" fmla="*/ 1745879 h 2088884"/>
                  <a:gd name="connsiteX548" fmla="*/ 4708075 w 6304794"/>
                  <a:gd name="connsiteY548" fmla="*/ 1747061 h 2088884"/>
                  <a:gd name="connsiteX549" fmla="*/ 4702312 w 6304794"/>
                  <a:gd name="connsiteY549" fmla="*/ 1752795 h 2088884"/>
                  <a:gd name="connsiteX550" fmla="*/ 4698422 w 6304794"/>
                  <a:gd name="connsiteY550" fmla="*/ 1756685 h 2088884"/>
                  <a:gd name="connsiteX551" fmla="*/ 4697903 w 6304794"/>
                  <a:gd name="connsiteY551" fmla="*/ 1757204 h 2088884"/>
                  <a:gd name="connsiteX552" fmla="*/ 4694877 w 6304794"/>
                  <a:gd name="connsiteY552" fmla="*/ 1760345 h 2088884"/>
                  <a:gd name="connsiteX553" fmla="*/ 4694330 w 6304794"/>
                  <a:gd name="connsiteY553" fmla="*/ 1760950 h 2088884"/>
                  <a:gd name="connsiteX554" fmla="*/ 4692169 w 6304794"/>
                  <a:gd name="connsiteY554" fmla="*/ 1763457 h 2088884"/>
                  <a:gd name="connsiteX555" fmla="*/ 4692082 w 6304794"/>
                  <a:gd name="connsiteY555" fmla="*/ 1763572 h 2088884"/>
                  <a:gd name="connsiteX556" fmla="*/ 4691967 w 6304794"/>
                  <a:gd name="connsiteY556" fmla="*/ 1763717 h 2088884"/>
                  <a:gd name="connsiteX557" fmla="*/ 4690037 w 6304794"/>
                  <a:gd name="connsiteY557" fmla="*/ 1766569 h 2088884"/>
                  <a:gd name="connsiteX558" fmla="*/ 4689979 w 6304794"/>
                  <a:gd name="connsiteY558" fmla="*/ 1766656 h 2088884"/>
                  <a:gd name="connsiteX559" fmla="*/ 4689374 w 6304794"/>
                  <a:gd name="connsiteY559" fmla="*/ 1767808 h 2088884"/>
                  <a:gd name="connsiteX560" fmla="*/ 4686060 w 6304794"/>
                  <a:gd name="connsiteY560" fmla="*/ 1773024 h 2088884"/>
                  <a:gd name="connsiteX561" fmla="*/ 4684562 w 6304794"/>
                  <a:gd name="connsiteY561" fmla="*/ 1774609 h 2088884"/>
                  <a:gd name="connsiteX562" fmla="*/ 4680700 w 6304794"/>
                  <a:gd name="connsiteY562" fmla="*/ 1778354 h 2088884"/>
                  <a:gd name="connsiteX563" fmla="*/ 4678568 w 6304794"/>
                  <a:gd name="connsiteY563" fmla="*/ 1780141 h 2088884"/>
                  <a:gd name="connsiteX564" fmla="*/ 4673727 w 6304794"/>
                  <a:gd name="connsiteY564" fmla="*/ 1783829 h 2088884"/>
                  <a:gd name="connsiteX565" fmla="*/ 4671537 w 6304794"/>
                  <a:gd name="connsiteY565" fmla="*/ 1785414 h 2088884"/>
                  <a:gd name="connsiteX566" fmla="*/ 4664305 w 6304794"/>
                  <a:gd name="connsiteY566" fmla="*/ 1790226 h 2088884"/>
                  <a:gd name="connsiteX567" fmla="*/ 4664045 w 6304794"/>
                  <a:gd name="connsiteY567" fmla="*/ 1790399 h 2088884"/>
                  <a:gd name="connsiteX568" fmla="*/ 4655776 w 6304794"/>
                  <a:gd name="connsiteY568" fmla="*/ 1795528 h 2088884"/>
                  <a:gd name="connsiteX569" fmla="*/ 4649782 w 6304794"/>
                  <a:gd name="connsiteY569" fmla="*/ 1799159 h 2088884"/>
                  <a:gd name="connsiteX570" fmla="*/ 4646958 w 6304794"/>
                  <a:gd name="connsiteY570" fmla="*/ 1800888 h 2088884"/>
                  <a:gd name="connsiteX571" fmla="*/ 4642578 w 6304794"/>
                  <a:gd name="connsiteY571" fmla="*/ 1803712 h 2088884"/>
                  <a:gd name="connsiteX572" fmla="*/ 4640820 w 6304794"/>
                  <a:gd name="connsiteY572" fmla="*/ 1804865 h 2088884"/>
                  <a:gd name="connsiteX573" fmla="*/ 4636786 w 6304794"/>
                  <a:gd name="connsiteY573" fmla="*/ 1807947 h 2088884"/>
                  <a:gd name="connsiteX574" fmla="*/ 4636584 w 6304794"/>
                  <a:gd name="connsiteY574" fmla="*/ 1808120 h 2088884"/>
                  <a:gd name="connsiteX575" fmla="*/ 4630908 w 6304794"/>
                  <a:gd name="connsiteY575" fmla="*/ 1814488 h 2088884"/>
                  <a:gd name="connsiteX576" fmla="*/ 4630649 w 6304794"/>
                  <a:gd name="connsiteY576" fmla="*/ 1814777 h 2088884"/>
                  <a:gd name="connsiteX577" fmla="*/ 4630476 w 6304794"/>
                  <a:gd name="connsiteY577" fmla="*/ 1815007 h 2088884"/>
                  <a:gd name="connsiteX578" fmla="*/ 4626470 w 6304794"/>
                  <a:gd name="connsiteY578" fmla="*/ 1820511 h 2088884"/>
                  <a:gd name="connsiteX579" fmla="*/ 4625491 w 6304794"/>
                  <a:gd name="connsiteY579" fmla="*/ 1821923 h 2088884"/>
                  <a:gd name="connsiteX580" fmla="*/ 4622206 w 6304794"/>
                  <a:gd name="connsiteY580" fmla="*/ 1826879 h 2088884"/>
                  <a:gd name="connsiteX581" fmla="*/ 4621918 w 6304794"/>
                  <a:gd name="connsiteY581" fmla="*/ 1827311 h 2088884"/>
                  <a:gd name="connsiteX582" fmla="*/ 4618431 w 6304794"/>
                  <a:gd name="connsiteY582" fmla="*/ 1832786 h 2088884"/>
                  <a:gd name="connsiteX583" fmla="*/ 4615982 w 6304794"/>
                  <a:gd name="connsiteY583" fmla="*/ 1836475 h 2088884"/>
                  <a:gd name="connsiteX584" fmla="*/ 4615492 w 6304794"/>
                  <a:gd name="connsiteY584" fmla="*/ 1837742 h 2088884"/>
                  <a:gd name="connsiteX585" fmla="*/ 4614541 w 6304794"/>
                  <a:gd name="connsiteY585" fmla="*/ 1840393 h 2088884"/>
                  <a:gd name="connsiteX586" fmla="*/ 4610103 w 6304794"/>
                  <a:gd name="connsiteY586" fmla="*/ 1852697 h 2088884"/>
                  <a:gd name="connsiteX587" fmla="*/ 4608547 w 6304794"/>
                  <a:gd name="connsiteY587" fmla="*/ 1857308 h 2088884"/>
                  <a:gd name="connsiteX588" fmla="*/ 4605752 w 6304794"/>
                  <a:gd name="connsiteY588" fmla="*/ 1865895 h 2088884"/>
                  <a:gd name="connsiteX589" fmla="*/ 4604542 w 6304794"/>
                  <a:gd name="connsiteY589" fmla="*/ 1869813 h 2088884"/>
                  <a:gd name="connsiteX590" fmla="*/ 4602410 w 6304794"/>
                  <a:gd name="connsiteY590" fmla="*/ 1877306 h 2088884"/>
                  <a:gd name="connsiteX591" fmla="*/ 4601718 w 6304794"/>
                  <a:gd name="connsiteY591" fmla="*/ 1879784 h 2088884"/>
                  <a:gd name="connsiteX592" fmla="*/ 4599903 w 6304794"/>
                  <a:gd name="connsiteY592" fmla="*/ 1887679 h 2088884"/>
                  <a:gd name="connsiteX593" fmla="*/ 4599845 w 6304794"/>
                  <a:gd name="connsiteY593" fmla="*/ 1887938 h 2088884"/>
                  <a:gd name="connsiteX594" fmla="*/ 4599673 w 6304794"/>
                  <a:gd name="connsiteY594" fmla="*/ 1888976 h 2088884"/>
                  <a:gd name="connsiteX595" fmla="*/ 4598837 w 6304794"/>
                  <a:gd name="connsiteY595" fmla="*/ 1894018 h 2088884"/>
                  <a:gd name="connsiteX596" fmla="*/ 4598635 w 6304794"/>
                  <a:gd name="connsiteY596" fmla="*/ 1895718 h 2088884"/>
                  <a:gd name="connsiteX597" fmla="*/ 4598375 w 6304794"/>
                  <a:gd name="connsiteY597" fmla="*/ 1898975 h 2088884"/>
                  <a:gd name="connsiteX598" fmla="*/ 4598318 w 6304794"/>
                  <a:gd name="connsiteY598" fmla="*/ 1899753 h 2088884"/>
                  <a:gd name="connsiteX599" fmla="*/ 4598289 w 6304794"/>
                  <a:gd name="connsiteY599" fmla="*/ 1900732 h 2088884"/>
                  <a:gd name="connsiteX600" fmla="*/ 4598261 w 6304794"/>
                  <a:gd name="connsiteY600" fmla="*/ 1915514 h 2088884"/>
                  <a:gd name="connsiteX601" fmla="*/ 4598059 w 6304794"/>
                  <a:gd name="connsiteY601" fmla="*/ 1917877 h 2088884"/>
                  <a:gd name="connsiteX602" fmla="*/ 4597857 w 6304794"/>
                  <a:gd name="connsiteY602" fmla="*/ 1920269 h 2088884"/>
                  <a:gd name="connsiteX603" fmla="*/ 4596992 w 6304794"/>
                  <a:gd name="connsiteY603" fmla="*/ 1930095 h 2088884"/>
                  <a:gd name="connsiteX604" fmla="*/ 4596877 w 6304794"/>
                  <a:gd name="connsiteY604" fmla="*/ 1931247 h 2088884"/>
                  <a:gd name="connsiteX605" fmla="*/ 4596214 w 6304794"/>
                  <a:gd name="connsiteY605" fmla="*/ 1938019 h 2088884"/>
                  <a:gd name="connsiteX606" fmla="*/ 4596100 w 6304794"/>
                  <a:gd name="connsiteY606" fmla="*/ 1939229 h 2088884"/>
                  <a:gd name="connsiteX607" fmla="*/ 4595436 w 6304794"/>
                  <a:gd name="connsiteY607" fmla="*/ 1944848 h 2088884"/>
                  <a:gd name="connsiteX608" fmla="*/ 4595293 w 6304794"/>
                  <a:gd name="connsiteY608" fmla="*/ 1945886 h 2088884"/>
                  <a:gd name="connsiteX609" fmla="*/ 4594572 w 6304794"/>
                  <a:gd name="connsiteY609" fmla="*/ 1950266 h 2088884"/>
                  <a:gd name="connsiteX610" fmla="*/ 4593362 w 6304794"/>
                  <a:gd name="connsiteY610" fmla="*/ 1954674 h 2088884"/>
                  <a:gd name="connsiteX611" fmla="*/ 4592843 w 6304794"/>
                  <a:gd name="connsiteY611" fmla="*/ 1956029 h 2088884"/>
                  <a:gd name="connsiteX612" fmla="*/ 4592325 w 6304794"/>
                  <a:gd name="connsiteY612" fmla="*/ 1957181 h 2088884"/>
                  <a:gd name="connsiteX613" fmla="*/ 4591201 w 6304794"/>
                  <a:gd name="connsiteY613" fmla="*/ 1959083 h 2088884"/>
                  <a:gd name="connsiteX614" fmla="*/ 4580683 w 6304794"/>
                  <a:gd name="connsiteY614" fmla="*/ 1959054 h 2088884"/>
                  <a:gd name="connsiteX615" fmla="*/ 4578609 w 6304794"/>
                  <a:gd name="connsiteY615" fmla="*/ 1958997 h 2088884"/>
                  <a:gd name="connsiteX616" fmla="*/ 4558525 w 6304794"/>
                  <a:gd name="connsiteY616" fmla="*/ 1957873 h 2088884"/>
                  <a:gd name="connsiteX617" fmla="*/ 4555614 w 6304794"/>
                  <a:gd name="connsiteY617" fmla="*/ 1957642 h 2088884"/>
                  <a:gd name="connsiteX618" fmla="*/ 4548814 w 6304794"/>
                  <a:gd name="connsiteY618" fmla="*/ 1956979 h 2088884"/>
                  <a:gd name="connsiteX619" fmla="*/ 4545529 w 6304794"/>
                  <a:gd name="connsiteY619" fmla="*/ 1956634 h 2088884"/>
                  <a:gd name="connsiteX620" fmla="*/ 4538008 w 6304794"/>
                  <a:gd name="connsiteY620" fmla="*/ 1955711 h 2088884"/>
                  <a:gd name="connsiteX621" fmla="*/ 4536711 w 6304794"/>
                  <a:gd name="connsiteY621" fmla="*/ 1955538 h 2088884"/>
                  <a:gd name="connsiteX622" fmla="*/ 4536222 w 6304794"/>
                  <a:gd name="connsiteY622" fmla="*/ 1955452 h 2088884"/>
                  <a:gd name="connsiteX623" fmla="*/ 4531208 w 6304794"/>
                  <a:gd name="connsiteY623" fmla="*/ 1954646 h 2088884"/>
                  <a:gd name="connsiteX624" fmla="*/ 4530113 w 6304794"/>
                  <a:gd name="connsiteY624" fmla="*/ 1954444 h 2088884"/>
                  <a:gd name="connsiteX625" fmla="*/ 4526395 w 6304794"/>
                  <a:gd name="connsiteY625" fmla="*/ 1953608 h 2088884"/>
                  <a:gd name="connsiteX626" fmla="*/ 4526251 w 6304794"/>
                  <a:gd name="connsiteY626" fmla="*/ 1953550 h 2088884"/>
                  <a:gd name="connsiteX627" fmla="*/ 4525675 w 6304794"/>
                  <a:gd name="connsiteY627" fmla="*/ 1953406 h 2088884"/>
                  <a:gd name="connsiteX628" fmla="*/ 4525099 w 6304794"/>
                  <a:gd name="connsiteY628" fmla="*/ 1953291 h 2088884"/>
                  <a:gd name="connsiteX629" fmla="*/ 4524494 w 6304794"/>
                  <a:gd name="connsiteY629" fmla="*/ 1953234 h 2088884"/>
                  <a:gd name="connsiteX630" fmla="*/ 4523860 w 6304794"/>
                  <a:gd name="connsiteY630" fmla="*/ 1953205 h 2088884"/>
                  <a:gd name="connsiteX631" fmla="*/ 4523197 w 6304794"/>
                  <a:gd name="connsiteY631" fmla="*/ 1953205 h 2088884"/>
                  <a:gd name="connsiteX632" fmla="*/ 4523140 w 6304794"/>
                  <a:gd name="connsiteY632" fmla="*/ 1953205 h 2088884"/>
                  <a:gd name="connsiteX633" fmla="*/ 4523024 w 6304794"/>
                  <a:gd name="connsiteY633" fmla="*/ 1953205 h 2088884"/>
                  <a:gd name="connsiteX634" fmla="*/ 4522073 w 6304794"/>
                  <a:gd name="connsiteY634" fmla="*/ 1953263 h 2088884"/>
                  <a:gd name="connsiteX635" fmla="*/ 4520661 w 6304794"/>
                  <a:gd name="connsiteY635" fmla="*/ 1953464 h 2088884"/>
                  <a:gd name="connsiteX636" fmla="*/ 4519912 w 6304794"/>
                  <a:gd name="connsiteY636" fmla="*/ 1953666 h 2088884"/>
                  <a:gd name="connsiteX637" fmla="*/ 4518644 w 6304794"/>
                  <a:gd name="connsiteY637" fmla="*/ 1953983 h 2088884"/>
                  <a:gd name="connsiteX638" fmla="*/ 4517463 w 6304794"/>
                  <a:gd name="connsiteY638" fmla="*/ 1954299 h 2088884"/>
                  <a:gd name="connsiteX639" fmla="*/ 4516915 w 6304794"/>
                  <a:gd name="connsiteY639" fmla="*/ 1954559 h 2088884"/>
                  <a:gd name="connsiteX640" fmla="*/ 4508934 w 6304794"/>
                  <a:gd name="connsiteY640" fmla="*/ 1958333 h 2088884"/>
                  <a:gd name="connsiteX641" fmla="*/ 4508415 w 6304794"/>
                  <a:gd name="connsiteY641" fmla="*/ 1958564 h 2088884"/>
                  <a:gd name="connsiteX642" fmla="*/ 4508040 w 6304794"/>
                  <a:gd name="connsiteY642" fmla="*/ 1958852 h 2088884"/>
                  <a:gd name="connsiteX643" fmla="*/ 4499597 w 6304794"/>
                  <a:gd name="connsiteY643" fmla="*/ 1965163 h 2088884"/>
                  <a:gd name="connsiteX644" fmla="*/ 4499367 w 6304794"/>
                  <a:gd name="connsiteY644" fmla="*/ 1965336 h 2088884"/>
                  <a:gd name="connsiteX645" fmla="*/ 4499252 w 6304794"/>
                  <a:gd name="connsiteY645" fmla="*/ 1965480 h 2088884"/>
                  <a:gd name="connsiteX646" fmla="*/ 4495938 w 6304794"/>
                  <a:gd name="connsiteY646" fmla="*/ 1968909 h 2088884"/>
                  <a:gd name="connsiteX647" fmla="*/ 4488763 w 6304794"/>
                  <a:gd name="connsiteY647" fmla="*/ 1968995 h 2088884"/>
                  <a:gd name="connsiteX648" fmla="*/ 4488417 w 6304794"/>
                  <a:gd name="connsiteY648" fmla="*/ 1968967 h 2088884"/>
                  <a:gd name="connsiteX649" fmla="*/ 4483144 w 6304794"/>
                  <a:gd name="connsiteY649" fmla="*/ 1968131 h 2088884"/>
                  <a:gd name="connsiteX650" fmla="*/ 4483000 w 6304794"/>
                  <a:gd name="connsiteY650" fmla="*/ 1968102 h 2088884"/>
                  <a:gd name="connsiteX651" fmla="*/ 4480407 w 6304794"/>
                  <a:gd name="connsiteY651" fmla="*/ 1967036 h 2088884"/>
                  <a:gd name="connsiteX652" fmla="*/ 4477151 w 6304794"/>
                  <a:gd name="connsiteY652" fmla="*/ 1964990 h 2088884"/>
                  <a:gd name="connsiteX653" fmla="*/ 4476459 w 6304794"/>
                  <a:gd name="connsiteY653" fmla="*/ 1964442 h 2088884"/>
                  <a:gd name="connsiteX654" fmla="*/ 4473865 w 6304794"/>
                  <a:gd name="connsiteY654" fmla="*/ 1961129 h 2088884"/>
                  <a:gd name="connsiteX655" fmla="*/ 4473030 w 6304794"/>
                  <a:gd name="connsiteY655" fmla="*/ 1959688 h 2088884"/>
                  <a:gd name="connsiteX656" fmla="*/ 4471359 w 6304794"/>
                  <a:gd name="connsiteY656" fmla="*/ 1956749 h 2088884"/>
                  <a:gd name="connsiteX657" fmla="*/ 4468852 w 6304794"/>
                  <a:gd name="connsiteY657" fmla="*/ 1953032 h 2088884"/>
                  <a:gd name="connsiteX658" fmla="*/ 4447096 w 6304794"/>
                  <a:gd name="connsiteY658" fmla="*/ 1920672 h 2088884"/>
                  <a:gd name="connsiteX659" fmla="*/ 4447125 w 6304794"/>
                  <a:gd name="connsiteY659" fmla="*/ 1909089 h 2088884"/>
                  <a:gd name="connsiteX660" fmla="*/ 4447125 w 6304794"/>
                  <a:gd name="connsiteY660" fmla="*/ 1908771 h 2088884"/>
                  <a:gd name="connsiteX661" fmla="*/ 4447125 w 6304794"/>
                  <a:gd name="connsiteY661" fmla="*/ 1908771 h 2088884"/>
                  <a:gd name="connsiteX662" fmla="*/ 4420327 w 6304794"/>
                  <a:gd name="connsiteY662" fmla="*/ 1860074 h 2088884"/>
                  <a:gd name="connsiteX663" fmla="*/ 4401972 w 6304794"/>
                  <a:gd name="connsiteY663" fmla="*/ 1818638 h 2088884"/>
                  <a:gd name="connsiteX664" fmla="*/ 4362466 w 6304794"/>
                  <a:gd name="connsiteY664" fmla="*/ 1770171 h 2088884"/>
                  <a:gd name="connsiteX665" fmla="*/ 4306536 w 6304794"/>
                  <a:gd name="connsiteY665" fmla="*/ 1723029 h 2088884"/>
                  <a:gd name="connsiteX666" fmla="*/ 4303309 w 6304794"/>
                  <a:gd name="connsiteY666" fmla="*/ 1712684 h 2088884"/>
                  <a:gd name="connsiteX667" fmla="*/ 4303309 w 6304794"/>
                  <a:gd name="connsiteY667" fmla="*/ 1711532 h 2088884"/>
                  <a:gd name="connsiteX668" fmla="*/ 4287691 w 6304794"/>
                  <a:gd name="connsiteY668" fmla="*/ 1685310 h 2088884"/>
                  <a:gd name="connsiteX669" fmla="*/ 4264005 w 6304794"/>
                  <a:gd name="connsiteY669" fmla="*/ 1656092 h 2088884"/>
                  <a:gd name="connsiteX670" fmla="*/ 4259769 w 6304794"/>
                  <a:gd name="connsiteY670" fmla="*/ 1651164 h 2088884"/>
                  <a:gd name="connsiteX671" fmla="*/ 4249021 w 6304794"/>
                  <a:gd name="connsiteY671" fmla="*/ 1639408 h 2088884"/>
                  <a:gd name="connsiteX672" fmla="*/ 4238186 w 6304794"/>
                  <a:gd name="connsiteY672" fmla="*/ 1637448 h 2088884"/>
                  <a:gd name="connsiteX673" fmla="*/ 4236083 w 6304794"/>
                  <a:gd name="connsiteY673" fmla="*/ 1636930 h 2088884"/>
                  <a:gd name="connsiteX674" fmla="*/ 4229427 w 6304794"/>
                  <a:gd name="connsiteY674" fmla="*/ 1634855 h 2088884"/>
                  <a:gd name="connsiteX675" fmla="*/ 4225393 w 6304794"/>
                  <a:gd name="connsiteY675" fmla="*/ 1633500 h 2088884"/>
                  <a:gd name="connsiteX676" fmla="*/ 4219399 w 6304794"/>
                  <a:gd name="connsiteY676" fmla="*/ 1630965 h 2088884"/>
                  <a:gd name="connsiteX677" fmla="*/ 4216690 w 6304794"/>
                  <a:gd name="connsiteY677" fmla="*/ 1629784 h 2088884"/>
                  <a:gd name="connsiteX678" fmla="*/ 4209458 w 6304794"/>
                  <a:gd name="connsiteY678" fmla="*/ 1625980 h 2088884"/>
                  <a:gd name="connsiteX679" fmla="*/ 4125693 w 6304794"/>
                  <a:gd name="connsiteY679" fmla="*/ 1530256 h 2088884"/>
                  <a:gd name="connsiteX680" fmla="*/ 4088175 w 6304794"/>
                  <a:gd name="connsiteY680" fmla="*/ 1467813 h 2088884"/>
                  <a:gd name="connsiteX681" fmla="*/ 4040371 w 6304794"/>
                  <a:gd name="connsiteY681" fmla="*/ 1422430 h 2088884"/>
                  <a:gd name="connsiteX682" fmla="*/ 4013198 w 6304794"/>
                  <a:gd name="connsiteY682" fmla="*/ 1405803 h 2088884"/>
                  <a:gd name="connsiteX683" fmla="*/ 4005735 w 6304794"/>
                  <a:gd name="connsiteY683" fmla="*/ 1401539 h 2088884"/>
                  <a:gd name="connsiteX684" fmla="*/ 4003372 w 6304794"/>
                  <a:gd name="connsiteY684" fmla="*/ 1400242 h 2088884"/>
                  <a:gd name="connsiteX685" fmla="*/ 3998963 w 6304794"/>
                  <a:gd name="connsiteY685" fmla="*/ 1397793 h 2088884"/>
                  <a:gd name="connsiteX686" fmla="*/ 3996831 w 6304794"/>
                  <a:gd name="connsiteY686" fmla="*/ 1396669 h 2088884"/>
                  <a:gd name="connsiteX687" fmla="*/ 3993546 w 6304794"/>
                  <a:gd name="connsiteY687" fmla="*/ 1394941 h 2088884"/>
                  <a:gd name="connsiteX688" fmla="*/ 3992019 w 6304794"/>
                  <a:gd name="connsiteY688" fmla="*/ 1394220 h 2088884"/>
                  <a:gd name="connsiteX689" fmla="*/ 3990088 w 6304794"/>
                  <a:gd name="connsiteY689" fmla="*/ 1393298 h 2088884"/>
                  <a:gd name="connsiteX690" fmla="*/ 3989800 w 6304794"/>
                  <a:gd name="connsiteY690" fmla="*/ 1393183 h 2088884"/>
                  <a:gd name="connsiteX691" fmla="*/ 3942399 w 6304794"/>
                  <a:gd name="connsiteY691" fmla="*/ 1353965 h 2088884"/>
                  <a:gd name="connsiteX692" fmla="*/ 3926119 w 6304794"/>
                  <a:gd name="connsiteY692" fmla="*/ 1343880 h 2088884"/>
                  <a:gd name="connsiteX693" fmla="*/ 3922661 w 6304794"/>
                  <a:gd name="connsiteY693" fmla="*/ 1341834 h 2088884"/>
                  <a:gd name="connsiteX694" fmla="*/ 3909521 w 6304794"/>
                  <a:gd name="connsiteY694" fmla="*/ 1334371 h 2088884"/>
                  <a:gd name="connsiteX695" fmla="*/ 3908426 w 6304794"/>
                  <a:gd name="connsiteY695" fmla="*/ 1333794 h 2088884"/>
                  <a:gd name="connsiteX696" fmla="*/ 3898629 w 6304794"/>
                  <a:gd name="connsiteY696" fmla="*/ 1328809 h 2088884"/>
                  <a:gd name="connsiteX697" fmla="*/ 3896555 w 6304794"/>
                  <a:gd name="connsiteY697" fmla="*/ 1327801 h 2088884"/>
                  <a:gd name="connsiteX698" fmla="*/ 3889005 w 6304794"/>
                  <a:gd name="connsiteY698" fmla="*/ 1324487 h 2088884"/>
                  <a:gd name="connsiteX699" fmla="*/ 3888688 w 6304794"/>
                  <a:gd name="connsiteY699" fmla="*/ 1324344 h 2088884"/>
                  <a:gd name="connsiteX700" fmla="*/ 3887593 w 6304794"/>
                  <a:gd name="connsiteY700" fmla="*/ 1323969 h 2088884"/>
                  <a:gd name="connsiteX701" fmla="*/ 3884769 w 6304794"/>
                  <a:gd name="connsiteY701" fmla="*/ 1322989 h 2088884"/>
                  <a:gd name="connsiteX702" fmla="*/ 3884222 w 6304794"/>
                  <a:gd name="connsiteY702" fmla="*/ 1322787 h 2088884"/>
                  <a:gd name="connsiteX703" fmla="*/ 3883040 w 6304794"/>
                  <a:gd name="connsiteY703" fmla="*/ 1322470 h 2088884"/>
                  <a:gd name="connsiteX704" fmla="*/ 3882637 w 6304794"/>
                  <a:gd name="connsiteY704" fmla="*/ 1322384 h 2088884"/>
                  <a:gd name="connsiteX705" fmla="*/ 3880187 w 6304794"/>
                  <a:gd name="connsiteY705" fmla="*/ 1321807 h 2088884"/>
                  <a:gd name="connsiteX706" fmla="*/ 3878372 w 6304794"/>
                  <a:gd name="connsiteY706" fmla="*/ 1321347 h 2088884"/>
                  <a:gd name="connsiteX707" fmla="*/ 3876672 w 6304794"/>
                  <a:gd name="connsiteY707" fmla="*/ 1320856 h 2088884"/>
                  <a:gd name="connsiteX708" fmla="*/ 3870679 w 6304794"/>
                  <a:gd name="connsiteY708" fmla="*/ 1318984 h 2088884"/>
                  <a:gd name="connsiteX709" fmla="*/ 3869065 w 6304794"/>
                  <a:gd name="connsiteY709" fmla="*/ 1318465 h 2088884"/>
                  <a:gd name="connsiteX710" fmla="*/ 3860074 w 6304794"/>
                  <a:gd name="connsiteY710" fmla="*/ 1315468 h 2088884"/>
                  <a:gd name="connsiteX711" fmla="*/ 3852237 w 6304794"/>
                  <a:gd name="connsiteY711" fmla="*/ 1312874 h 2088884"/>
                  <a:gd name="connsiteX712" fmla="*/ 3850220 w 6304794"/>
                  <a:gd name="connsiteY712" fmla="*/ 1312212 h 2088884"/>
                  <a:gd name="connsiteX713" fmla="*/ 3842267 w 6304794"/>
                  <a:gd name="connsiteY713" fmla="*/ 1309763 h 2088884"/>
                  <a:gd name="connsiteX714" fmla="*/ 3841575 w 6304794"/>
                  <a:gd name="connsiteY714" fmla="*/ 1309561 h 2088884"/>
                  <a:gd name="connsiteX715" fmla="*/ 3837743 w 6304794"/>
                  <a:gd name="connsiteY715" fmla="*/ 1308524 h 2088884"/>
                  <a:gd name="connsiteX716" fmla="*/ 3770114 w 6304794"/>
                  <a:gd name="connsiteY716" fmla="*/ 1294088 h 2088884"/>
                  <a:gd name="connsiteX717" fmla="*/ 3701706 w 6304794"/>
                  <a:gd name="connsiteY717" fmla="*/ 1240462 h 2088884"/>
                  <a:gd name="connsiteX718" fmla="*/ 3670701 w 6304794"/>
                  <a:gd name="connsiteY718" fmla="*/ 1205827 h 2088884"/>
                  <a:gd name="connsiteX719" fmla="*/ 3619785 w 6304794"/>
                  <a:gd name="connsiteY719" fmla="*/ 1170816 h 2088884"/>
                  <a:gd name="connsiteX720" fmla="*/ 3599182 w 6304794"/>
                  <a:gd name="connsiteY720" fmla="*/ 1154622 h 2088884"/>
                  <a:gd name="connsiteX721" fmla="*/ 3587656 w 6304794"/>
                  <a:gd name="connsiteY721" fmla="*/ 1152922 h 2088884"/>
                  <a:gd name="connsiteX722" fmla="*/ 3583248 w 6304794"/>
                  <a:gd name="connsiteY722" fmla="*/ 1152144 h 2088884"/>
                  <a:gd name="connsiteX723" fmla="*/ 3571836 w 6304794"/>
                  <a:gd name="connsiteY723" fmla="*/ 1149752 h 2088884"/>
                  <a:gd name="connsiteX724" fmla="*/ 3570453 w 6304794"/>
                  <a:gd name="connsiteY724" fmla="*/ 1149464 h 2088884"/>
                  <a:gd name="connsiteX725" fmla="*/ 3559792 w 6304794"/>
                  <a:gd name="connsiteY725" fmla="*/ 1147534 h 2088884"/>
                  <a:gd name="connsiteX726" fmla="*/ 3559158 w 6304794"/>
                  <a:gd name="connsiteY726" fmla="*/ 1147447 h 2088884"/>
                  <a:gd name="connsiteX727" fmla="*/ 3558380 w 6304794"/>
                  <a:gd name="connsiteY727" fmla="*/ 1147361 h 2088884"/>
                  <a:gd name="connsiteX728" fmla="*/ 3554058 w 6304794"/>
                  <a:gd name="connsiteY728" fmla="*/ 1146871 h 2088884"/>
                  <a:gd name="connsiteX729" fmla="*/ 3549562 w 6304794"/>
                  <a:gd name="connsiteY729" fmla="*/ 1146611 h 2088884"/>
                  <a:gd name="connsiteX730" fmla="*/ 3545500 w 6304794"/>
                  <a:gd name="connsiteY730" fmla="*/ 1146640 h 2088884"/>
                  <a:gd name="connsiteX731" fmla="*/ 3545384 w 6304794"/>
                  <a:gd name="connsiteY731" fmla="*/ 1146640 h 2088884"/>
                  <a:gd name="connsiteX732" fmla="*/ 3541552 w 6304794"/>
                  <a:gd name="connsiteY732" fmla="*/ 1144998 h 2088884"/>
                  <a:gd name="connsiteX733" fmla="*/ 3538325 w 6304794"/>
                  <a:gd name="connsiteY733" fmla="*/ 1143586 h 2088884"/>
                  <a:gd name="connsiteX734" fmla="*/ 3534435 w 6304794"/>
                  <a:gd name="connsiteY734" fmla="*/ 1141684 h 2088884"/>
                  <a:gd name="connsiteX735" fmla="*/ 3530804 w 6304794"/>
                  <a:gd name="connsiteY735" fmla="*/ 1139898 h 2088884"/>
                  <a:gd name="connsiteX736" fmla="*/ 3526568 w 6304794"/>
                  <a:gd name="connsiteY736" fmla="*/ 1137650 h 2088884"/>
                  <a:gd name="connsiteX737" fmla="*/ 3522621 w 6304794"/>
                  <a:gd name="connsiteY737" fmla="*/ 1135547 h 2088884"/>
                  <a:gd name="connsiteX738" fmla="*/ 3518010 w 6304794"/>
                  <a:gd name="connsiteY738" fmla="*/ 1132924 h 2088884"/>
                  <a:gd name="connsiteX739" fmla="*/ 3513947 w 6304794"/>
                  <a:gd name="connsiteY739" fmla="*/ 1130619 h 2088884"/>
                  <a:gd name="connsiteX740" fmla="*/ 3508991 w 6304794"/>
                  <a:gd name="connsiteY740" fmla="*/ 1127651 h 2088884"/>
                  <a:gd name="connsiteX741" fmla="*/ 3504928 w 6304794"/>
                  <a:gd name="connsiteY741" fmla="*/ 1125231 h 2088884"/>
                  <a:gd name="connsiteX742" fmla="*/ 3499943 w 6304794"/>
                  <a:gd name="connsiteY742" fmla="*/ 1122119 h 2088884"/>
                  <a:gd name="connsiteX743" fmla="*/ 3495678 w 6304794"/>
                  <a:gd name="connsiteY743" fmla="*/ 1119439 h 2088884"/>
                  <a:gd name="connsiteX744" fmla="*/ 3490463 w 6304794"/>
                  <a:gd name="connsiteY744" fmla="*/ 1116096 h 2088884"/>
                  <a:gd name="connsiteX745" fmla="*/ 3486400 w 6304794"/>
                  <a:gd name="connsiteY745" fmla="*/ 1113474 h 2088884"/>
                  <a:gd name="connsiteX746" fmla="*/ 3481415 w 6304794"/>
                  <a:gd name="connsiteY746" fmla="*/ 1110160 h 2088884"/>
                  <a:gd name="connsiteX747" fmla="*/ 3477122 w 6304794"/>
                  <a:gd name="connsiteY747" fmla="*/ 1107308 h 2088884"/>
                  <a:gd name="connsiteX748" fmla="*/ 3472021 w 6304794"/>
                  <a:gd name="connsiteY748" fmla="*/ 1103821 h 2088884"/>
                  <a:gd name="connsiteX749" fmla="*/ 3468189 w 6304794"/>
                  <a:gd name="connsiteY749" fmla="*/ 1101199 h 2088884"/>
                  <a:gd name="connsiteX750" fmla="*/ 3463261 w 6304794"/>
                  <a:gd name="connsiteY750" fmla="*/ 1097712 h 2088884"/>
                  <a:gd name="connsiteX751" fmla="*/ 3459544 w 6304794"/>
                  <a:gd name="connsiteY751" fmla="*/ 1095090 h 2088884"/>
                  <a:gd name="connsiteX752" fmla="*/ 3454790 w 6304794"/>
                  <a:gd name="connsiteY752" fmla="*/ 1091632 h 2088884"/>
                  <a:gd name="connsiteX753" fmla="*/ 3451505 w 6304794"/>
                  <a:gd name="connsiteY753" fmla="*/ 1089241 h 2088884"/>
                  <a:gd name="connsiteX754" fmla="*/ 3447039 w 6304794"/>
                  <a:gd name="connsiteY754" fmla="*/ 1085898 h 2088884"/>
                  <a:gd name="connsiteX755" fmla="*/ 3444071 w 6304794"/>
                  <a:gd name="connsiteY755" fmla="*/ 1083650 h 2088884"/>
                  <a:gd name="connsiteX756" fmla="*/ 3440584 w 6304794"/>
                  <a:gd name="connsiteY756" fmla="*/ 1080913 h 2088884"/>
                  <a:gd name="connsiteX757" fmla="*/ 3437472 w 6304794"/>
                  <a:gd name="connsiteY757" fmla="*/ 1078493 h 2088884"/>
                  <a:gd name="connsiteX758" fmla="*/ 3434878 w 6304794"/>
                  <a:gd name="connsiteY758" fmla="*/ 1076360 h 2088884"/>
                  <a:gd name="connsiteX759" fmla="*/ 3431853 w 6304794"/>
                  <a:gd name="connsiteY759" fmla="*/ 1073853 h 2088884"/>
                  <a:gd name="connsiteX760" fmla="*/ 3429230 w 6304794"/>
                  <a:gd name="connsiteY760" fmla="*/ 1071519 h 2088884"/>
                  <a:gd name="connsiteX761" fmla="*/ 3427358 w 6304794"/>
                  <a:gd name="connsiteY761" fmla="*/ 1069848 h 2088884"/>
                  <a:gd name="connsiteX762" fmla="*/ 3424101 w 6304794"/>
                  <a:gd name="connsiteY762" fmla="*/ 1066592 h 2088884"/>
                  <a:gd name="connsiteX763" fmla="*/ 3394652 w 6304794"/>
                  <a:gd name="connsiteY763" fmla="*/ 1042791 h 2088884"/>
                  <a:gd name="connsiteX764" fmla="*/ 3283311 w 6304794"/>
                  <a:gd name="connsiteY764" fmla="*/ 983172 h 2088884"/>
                  <a:gd name="connsiteX765" fmla="*/ 3272016 w 6304794"/>
                  <a:gd name="connsiteY765" fmla="*/ 977784 h 2088884"/>
                  <a:gd name="connsiteX766" fmla="*/ 3271871 w 6304794"/>
                  <a:gd name="connsiteY766" fmla="*/ 977726 h 2088884"/>
                  <a:gd name="connsiteX767" fmla="*/ 3270575 w 6304794"/>
                  <a:gd name="connsiteY767" fmla="*/ 977294 h 2088884"/>
                  <a:gd name="connsiteX768" fmla="*/ 3261642 w 6304794"/>
                  <a:gd name="connsiteY768" fmla="*/ 974297 h 2088884"/>
                  <a:gd name="connsiteX769" fmla="*/ 3260230 w 6304794"/>
                  <a:gd name="connsiteY769" fmla="*/ 973951 h 2088884"/>
                  <a:gd name="connsiteX770" fmla="*/ 3256599 w 6304794"/>
                  <a:gd name="connsiteY770" fmla="*/ 973058 h 2088884"/>
                  <a:gd name="connsiteX771" fmla="*/ 3251499 w 6304794"/>
                  <a:gd name="connsiteY771" fmla="*/ 971819 h 2088884"/>
                  <a:gd name="connsiteX772" fmla="*/ 3248502 w 6304794"/>
                  <a:gd name="connsiteY772" fmla="*/ 971300 h 2088884"/>
                  <a:gd name="connsiteX773" fmla="*/ 3243777 w 6304794"/>
                  <a:gd name="connsiteY773" fmla="*/ 970494 h 2088884"/>
                  <a:gd name="connsiteX774" fmla="*/ 3240549 w 6304794"/>
                  <a:gd name="connsiteY774" fmla="*/ 969946 h 2088884"/>
                  <a:gd name="connsiteX775" fmla="*/ 3236976 w 6304794"/>
                  <a:gd name="connsiteY775" fmla="*/ 969542 h 2088884"/>
                  <a:gd name="connsiteX776" fmla="*/ 3230579 w 6304794"/>
                  <a:gd name="connsiteY776" fmla="*/ 968822 h 2088884"/>
                  <a:gd name="connsiteX777" fmla="*/ 3227928 w 6304794"/>
                  <a:gd name="connsiteY777" fmla="*/ 968534 h 2088884"/>
                  <a:gd name="connsiteX778" fmla="*/ 3223404 w 6304794"/>
                  <a:gd name="connsiteY778" fmla="*/ 968246 h 2088884"/>
                  <a:gd name="connsiteX779" fmla="*/ 3220898 w 6304794"/>
                  <a:gd name="connsiteY779" fmla="*/ 968073 h 2088884"/>
                  <a:gd name="connsiteX780" fmla="*/ 3212051 w 6304794"/>
                  <a:gd name="connsiteY780" fmla="*/ 967698 h 2088884"/>
                  <a:gd name="connsiteX781" fmla="*/ 3211504 w 6304794"/>
                  <a:gd name="connsiteY781" fmla="*/ 967698 h 2088884"/>
                  <a:gd name="connsiteX782" fmla="*/ 3204588 w 6304794"/>
                  <a:gd name="connsiteY782" fmla="*/ 967612 h 2088884"/>
                  <a:gd name="connsiteX783" fmla="*/ 3202139 w 6304794"/>
                  <a:gd name="connsiteY783" fmla="*/ 967583 h 2088884"/>
                  <a:gd name="connsiteX784" fmla="*/ 3195281 w 6304794"/>
                  <a:gd name="connsiteY784" fmla="*/ 967612 h 2088884"/>
                  <a:gd name="connsiteX785" fmla="*/ 3193811 w 6304794"/>
                  <a:gd name="connsiteY785" fmla="*/ 967641 h 2088884"/>
                  <a:gd name="connsiteX786" fmla="*/ 3191016 w 6304794"/>
                  <a:gd name="connsiteY786" fmla="*/ 967842 h 2088884"/>
                  <a:gd name="connsiteX787" fmla="*/ 3187356 w 6304794"/>
                  <a:gd name="connsiteY787" fmla="*/ 968361 h 2088884"/>
                  <a:gd name="connsiteX788" fmla="*/ 3185656 w 6304794"/>
                  <a:gd name="connsiteY788" fmla="*/ 968793 h 2088884"/>
                  <a:gd name="connsiteX789" fmla="*/ 3183466 w 6304794"/>
                  <a:gd name="connsiteY789" fmla="*/ 969341 h 2088884"/>
                  <a:gd name="connsiteX790" fmla="*/ 3180671 w 6304794"/>
                  <a:gd name="connsiteY790" fmla="*/ 970061 h 2088884"/>
                  <a:gd name="connsiteX791" fmla="*/ 3177588 w 6304794"/>
                  <a:gd name="connsiteY791" fmla="*/ 971329 h 2088884"/>
                  <a:gd name="connsiteX792" fmla="*/ 3173035 w 6304794"/>
                  <a:gd name="connsiteY792" fmla="*/ 973202 h 2088884"/>
                  <a:gd name="connsiteX793" fmla="*/ 3168338 w 6304794"/>
                  <a:gd name="connsiteY793" fmla="*/ 975565 h 2088884"/>
                  <a:gd name="connsiteX794" fmla="*/ 3164102 w 6304794"/>
                  <a:gd name="connsiteY794" fmla="*/ 977899 h 2088884"/>
                  <a:gd name="connsiteX795" fmla="*/ 3162777 w 6304794"/>
                  <a:gd name="connsiteY795" fmla="*/ 978619 h 2088884"/>
                  <a:gd name="connsiteX796" fmla="*/ 3162777 w 6304794"/>
                  <a:gd name="connsiteY796" fmla="*/ 978706 h 2088884"/>
                  <a:gd name="connsiteX797" fmla="*/ 3162777 w 6304794"/>
                  <a:gd name="connsiteY797" fmla="*/ 978706 h 2088884"/>
                  <a:gd name="connsiteX798" fmla="*/ 3162777 w 6304794"/>
                  <a:gd name="connsiteY798" fmla="*/ 978619 h 2088884"/>
                  <a:gd name="connsiteX799" fmla="*/ 3157879 w 6304794"/>
                  <a:gd name="connsiteY799" fmla="*/ 981702 h 2088884"/>
                  <a:gd name="connsiteX800" fmla="*/ 3146670 w 6304794"/>
                  <a:gd name="connsiteY800" fmla="*/ 981760 h 2088884"/>
                  <a:gd name="connsiteX801" fmla="*/ 3146641 w 6304794"/>
                  <a:gd name="connsiteY801" fmla="*/ 981760 h 2088884"/>
                  <a:gd name="connsiteX802" fmla="*/ 3145834 w 6304794"/>
                  <a:gd name="connsiteY802" fmla="*/ 981818 h 2088884"/>
                  <a:gd name="connsiteX803" fmla="*/ 3136296 w 6304794"/>
                  <a:gd name="connsiteY803" fmla="*/ 982452 h 2088884"/>
                  <a:gd name="connsiteX804" fmla="*/ 3136008 w 6304794"/>
                  <a:gd name="connsiteY804" fmla="*/ 982480 h 2088884"/>
                  <a:gd name="connsiteX805" fmla="*/ 3134193 w 6304794"/>
                  <a:gd name="connsiteY805" fmla="*/ 982740 h 2088884"/>
                  <a:gd name="connsiteX806" fmla="*/ 3126384 w 6304794"/>
                  <a:gd name="connsiteY806" fmla="*/ 983806 h 2088884"/>
                  <a:gd name="connsiteX807" fmla="*/ 3125490 w 6304794"/>
                  <a:gd name="connsiteY807" fmla="*/ 983921 h 2088884"/>
                  <a:gd name="connsiteX808" fmla="*/ 3124309 w 6304794"/>
                  <a:gd name="connsiteY808" fmla="*/ 984209 h 2088884"/>
                  <a:gd name="connsiteX809" fmla="*/ 3112235 w 6304794"/>
                  <a:gd name="connsiteY809" fmla="*/ 987177 h 2088884"/>
                  <a:gd name="connsiteX810" fmla="*/ 3112149 w 6304794"/>
                  <a:gd name="connsiteY810" fmla="*/ 987206 h 2088884"/>
                  <a:gd name="connsiteX811" fmla="*/ 3112121 w 6304794"/>
                  <a:gd name="connsiteY811" fmla="*/ 987206 h 2088884"/>
                  <a:gd name="connsiteX812" fmla="*/ 3104484 w 6304794"/>
                  <a:gd name="connsiteY812" fmla="*/ 990117 h 2088884"/>
                  <a:gd name="connsiteX813" fmla="*/ 3102467 w 6304794"/>
                  <a:gd name="connsiteY813" fmla="*/ 991067 h 2088884"/>
                  <a:gd name="connsiteX814" fmla="*/ 3097741 w 6304794"/>
                  <a:gd name="connsiteY814" fmla="*/ 993546 h 2088884"/>
                  <a:gd name="connsiteX815" fmla="*/ 3096647 w 6304794"/>
                  <a:gd name="connsiteY815" fmla="*/ 994122 h 2088884"/>
                  <a:gd name="connsiteX816" fmla="*/ 3095206 w 6304794"/>
                  <a:gd name="connsiteY816" fmla="*/ 995015 h 2088884"/>
                  <a:gd name="connsiteX817" fmla="*/ 3061204 w 6304794"/>
                  <a:gd name="connsiteY817" fmla="*/ 961359 h 2088884"/>
                  <a:gd name="connsiteX818" fmla="*/ 2997234 w 6304794"/>
                  <a:gd name="connsiteY818" fmla="*/ 867278 h 2088884"/>
                  <a:gd name="connsiteX819" fmla="*/ 2893932 w 6304794"/>
                  <a:gd name="connsiteY819" fmla="*/ 753285 h 2088884"/>
                  <a:gd name="connsiteX820" fmla="*/ 2753199 w 6304794"/>
                  <a:gd name="connsiteY820" fmla="*/ 641598 h 2088884"/>
                  <a:gd name="connsiteX821" fmla="*/ 2669635 w 6304794"/>
                  <a:gd name="connsiteY821" fmla="*/ 600680 h 2088884"/>
                  <a:gd name="connsiteX822" fmla="*/ 2573364 w 6304794"/>
                  <a:gd name="connsiteY822" fmla="*/ 555556 h 2088884"/>
                  <a:gd name="connsiteX823" fmla="*/ 2569589 w 6304794"/>
                  <a:gd name="connsiteY823" fmla="*/ 553683 h 2088884"/>
                  <a:gd name="connsiteX824" fmla="*/ 2567831 w 6304794"/>
                  <a:gd name="connsiteY824" fmla="*/ 552962 h 2088884"/>
                  <a:gd name="connsiteX825" fmla="*/ 2564460 w 6304794"/>
                  <a:gd name="connsiteY825" fmla="*/ 551550 h 2088884"/>
                  <a:gd name="connsiteX826" fmla="*/ 2564172 w 6304794"/>
                  <a:gd name="connsiteY826" fmla="*/ 551435 h 2088884"/>
                  <a:gd name="connsiteX827" fmla="*/ 2562184 w 6304794"/>
                  <a:gd name="connsiteY827" fmla="*/ 550686 h 2088884"/>
                  <a:gd name="connsiteX828" fmla="*/ 2557544 w 6304794"/>
                  <a:gd name="connsiteY828" fmla="*/ 548957 h 2088884"/>
                  <a:gd name="connsiteX829" fmla="*/ 2554691 w 6304794"/>
                  <a:gd name="connsiteY829" fmla="*/ 547949 h 2088884"/>
                  <a:gd name="connsiteX830" fmla="*/ 2549822 w 6304794"/>
                  <a:gd name="connsiteY830" fmla="*/ 546248 h 2088884"/>
                  <a:gd name="connsiteX831" fmla="*/ 2546306 w 6304794"/>
                  <a:gd name="connsiteY831" fmla="*/ 545067 h 2088884"/>
                  <a:gd name="connsiteX832" fmla="*/ 2541321 w 6304794"/>
                  <a:gd name="connsiteY832" fmla="*/ 543396 h 2088884"/>
                  <a:gd name="connsiteX833" fmla="*/ 2537345 w 6304794"/>
                  <a:gd name="connsiteY833" fmla="*/ 542099 h 2088884"/>
                  <a:gd name="connsiteX834" fmla="*/ 2531928 w 6304794"/>
                  <a:gd name="connsiteY834" fmla="*/ 540341 h 2088884"/>
                  <a:gd name="connsiteX835" fmla="*/ 2527980 w 6304794"/>
                  <a:gd name="connsiteY835" fmla="*/ 539073 h 2088884"/>
                  <a:gd name="connsiteX836" fmla="*/ 2521900 w 6304794"/>
                  <a:gd name="connsiteY836" fmla="*/ 537143 h 2088884"/>
                  <a:gd name="connsiteX837" fmla="*/ 2518385 w 6304794"/>
                  <a:gd name="connsiteY837" fmla="*/ 536048 h 2088884"/>
                  <a:gd name="connsiteX838" fmla="*/ 2511382 w 6304794"/>
                  <a:gd name="connsiteY838" fmla="*/ 533887 h 2088884"/>
                  <a:gd name="connsiteX839" fmla="*/ 2508415 w 6304794"/>
                  <a:gd name="connsiteY839" fmla="*/ 532964 h 2088884"/>
                  <a:gd name="connsiteX840" fmla="*/ 2498848 w 6304794"/>
                  <a:gd name="connsiteY840" fmla="*/ 530054 h 2088884"/>
                  <a:gd name="connsiteX841" fmla="*/ 2496629 w 6304794"/>
                  <a:gd name="connsiteY841" fmla="*/ 529391 h 2088884"/>
                  <a:gd name="connsiteX842" fmla="*/ 2489310 w 6304794"/>
                  <a:gd name="connsiteY842" fmla="*/ 527173 h 2088884"/>
                  <a:gd name="connsiteX843" fmla="*/ 2486400 w 6304794"/>
                  <a:gd name="connsiteY843" fmla="*/ 526308 h 2088884"/>
                  <a:gd name="connsiteX844" fmla="*/ 2480349 w 6304794"/>
                  <a:gd name="connsiteY844" fmla="*/ 524493 h 2088884"/>
                  <a:gd name="connsiteX845" fmla="*/ 2477582 w 6304794"/>
                  <a:gd name="connsiteY845" fmla="*/ 523686 h 2088884"/>
                  <a:gd name="connsiteX846" fmla="*/ 2472165 w 6304794"/>
                  <a:gd name="connsiteY846" fmla="*/ 522101 h 2088884"/>
                  <a:gd name="connsiteX847" fmla="*/ 2469744 w 6304794"/>
                  <a:gd name="connsiteY847" fmla="*/ 521381 h 2088884"/>
                  <a:gd name="connsiteX848" fmla="*/ 2464731 w 6304794"/>
                  <a:gd name="connsiteY848" fmla="*/ 519911 h 2088884"/>
                  <a:gd name="connsiteX849" fmla="*/ 2463290 w 6304794"/>
                  <a:gd name="connsiteY849" fmla="*/ 519479 h 2088884"/>
                  <a:gd name="connsiteX850" fmla="*/ 2458852 w 6304794"/>
                  <a:gd name="connsiteY850" fmla="*/ 518182 h 2088884"/>
                  <a:gd name="connsiteX851" fmla="*/ 2457556 w 6304794"/>
                  <a:gd name="connsiteY851" fmla="*/ 517808 h 2088884"/>
                  <a:gd name="connsiteX852" fmla="*/ 2455136 w 6304794"/>
                  <a:gd name="connsiteY852" fmla="*/ 517116 h 2088884"/>
                  <a:gd name="connsiteX853" fmla="*/ 2453925 w 6304794"/>
                  <a:gd name="connsiteY853" fmla="*/ 516770 h 2088884"/>
                  <a:gd name="connsiteX854" fmla="*/ 2452023 w 6304794"/>
                  <a:gd name="connsiteY854" fmla="*/ 516223 h 2088884"/>
                  <a:gd name="connsiteX855" fmla="*/ 2449776 w 6304794"/>
                  <a:gd name="connsiteY855" fmla="*/ 515675 h 2088884"/>
                  <a:gd name="connsiteX856" fmla="*/ 2448854 w 6304794"/>
                  <a:gd name="connsiteY856" fmla="*/ 515445 h 2088884"/>
                  <a:gd name="connsiteX857" fmla="*/ 2447874 w 6304794"/>
                  <a:gd name="connsiteY857" fmla="*/ 515215 h 2088884"/>
                  <a:gd name="connsiteX858" fmla="*/ 2445885 w 6304794"/>
                  <a:gd name="connsiteY858" fmla="*/ 514725 h 2088884"/>
                  <a:gd name="connsiteX859" fmla="*/ 2443926 w 6304794"/>
                  <a:gd name="connsiteY859" fmla="*/ 514235 h 2088884"/>
                  <a:gd name="connsiteX860" fmla="*/ 2442832 w 6304794"/>
                  <a:gd name="connsiteY860" fmla="*/ 513975 h 2088884"/>
                  <a:gd name="connsiteX861" fmla="*/ 2437154 w 6304794"/>
                  <a:gd name="connsiteY861" fmla="*/ 512592 h 2088884"/>
                  <a:gd name="connsiteX862" fmla="*/ 2435771 w 6304794"/>
                  <a:gd name="connsiteY862" fmla="*/ 512275 h 2088884"/>
                  <a:gd name="connsiteX863" fmla="*/ 2432660 w 6304794"/>
                  <a:gd name="connsiteY863" fmla="*/ 511526 h 2088884"/>
                  <a:gd name="connsiteX864" fmla="*/ 2430037 w 6304794"/>
                  <a:gd name="connsiteY864" fmla="*/ 510892 h 2088884"/>
                  <a:gd name="connsiteX865" fmla="*/ 2427646 w 6304794"/>
                  <a:gd name="connsiteY865" fmla="*/ 510316 h 2088884"/>
                  <a:gd name="connsiteX866" fmla="*/ 2423611 w 6304794"/>
                  <a:gd name="connsiteY866" fmla="*/ 509365 h 2088884"/>
                  <a:gd name="connsiteX867" fmla="*/ 2421450 w 6304794"/>
                  <a:gd name="connsiteY867" fmla="*/ 508846 h 2088884"/>
                  <a:gd name="connsiteX868" fmla="*/ 2415111 w 6304794"/>
                  <a:gd name="connsiteY868" fmla="*/ 507377 h 2088884"/>
                  <a:gd name="connsiteX869" fmla="*/ 2415025 w 6304794"/>
                  <a:gd name="connsiteY869" fmla="*/ 507348 h 2088884"/>
                  <a:gd name="connsiteX870" fmla="*/ 2408858 w 6304794"/>
                  <a:gd name="connsiteY870" fmla="*/ 505936 h 2088884"/>
                  <a:gd name="connsiteX871" fmla="*/ 2406236 w 6304794"/>
                  <a:gd name="connsiteY871" fmla="*/ 505331 h 2088884"/>
                  <a:gd name="connsiteX872" fmla="*/ 2402087 w 6304794"/>
                  <a:gd name="connsiteY872" fmla="*/ 504380 h 2088884"/>
                  <a:gd name="connsiteX873" fmla="*/ 2399724 w 6304794"/>
                  <a:gd name="connsiteY873" fmla="*/ 503832 h 2088884"/>
                  <a:gd name="connsiteX874" fmla="*/ 2394969 w 6304794"/>
                  <a:gd name="connsiteY874" fmla="*/ 502766 h 2088884"/>
                  <a:gd name="connsiteX875" fmla="*/ 2393068 w 6304794"/>
                  <a:gd name="connsiteY875" fmla="*/ 502363 h 2088884"/>
                  <a:gd name="connsiteX876" fmla="*/ 2386728 w 6304794"/>
                  <a:gd name="connsiteY876" fmla="*/ 500980 h 2088884"/>
                  <a:gd name="connsiteX877" fmla="*/ 2385633 w 6304794"/>
                  <a:gd name="connsiteY877" fmla="*/ 500749 h 2088884"/>
                  <a:gd name="connsiteX878" fmla="*/ 2381513 w 6304794"/>
                  <a:gd name="connsiteY878" fmla="*/ 499885 h 2088884"/>
                  <a:gd name="connsiteX879" fmla="*/ 2381051 w 6304794"/>
                  <a:gd name="connsiteY879" fmla="*/ 499798 h 2088884"/>
                  <a:gd name="connsiteX880" fmla="*/ 2372436 w 6304794"/>
                  <a:gd name="connsiteY880" fmla="*/ 498098 h 2088884"/>
                  <a:gd name="connsiteX881" fmla="*/ 2370851 w 6304794"/>
                  <a:gd name="connsiteY881" fmla="*/ 497810 h 2088884"/>
                  <a:gd name="connsiteX882" fmla="*/ 2363590 w 6304794"/>
                  <a:gd name="connsiteY882" fmla="*/ 496571 h 2088884"/>
                  <a:gd name="connsiteX883" fmla="*/ 2362379 w 6304794"/>
                  <a:gd name="connsiteY883" fmla="*/ 496398 h 2088884"/>
                  <a:gd name="connsiteX884" fmla="*/ 2359729 w 6304794"/>
                  <a:gd name="connsiteY884" fmla="*/ 496110 h 2088884"/>
                  <a:gd name="connsiteX885" fmla="*/ 2353677 w 6304794"/>
                  <a:gd name="connsiteY885" fmla="*/ 495447 h 2088884"/>
                  <a:gd name="connsiteX886" fmla="*/ 2352669 w 6304794"/>
                  <a:gd name="connsiteY886" fmla="*/ 495332 h 2088884"/>
                  <a:gd name="connsiteX887" fmla="*/ 2350824 w 6304794"/>
                  <a:gd name="connsiteY887" fmla="*/ 495246 h 2088884"/>
                  <a:gd name="connsiteX888" fmla="*/ 2341575 w 6304794"/>
                  <a:gd name="connsiteY888" fmla="*/ 494756 h 2088884"/>
                  <a:gd name="connsiteX889" fmla="*/ 2340134 w 6304794"/>
                  <a:gd name="connsiteY889" fmla="*/ 494669 h 2088884"/>
                  <a:gd name="connsiteX890" fmla="*/ 2339183 w 6304794"/>
                  <a:gd name="connsiteY890" fmla="*/ 494669 h 2088884"/>
                  <a:gd name="connsiteX891" fmla="*/ 2329473 w 6304794"/>
                  <a:gd name="connsiteY891" fmla="*/ 494612 h 2088884"/>
                  <a:gd name="connsiteX892" fmla="*/ 2327427 w 6304794"/>
                  <a:gd name="connsiteY892" fmla="*/ 494641 h 2088884"/>
                  <a:gd name="connsiteX893" fmla="*/ 2320021 w 6304794"/>
                  <a:gd name="connsiteY893" fmla="*/ 494813 h 2088884"/>
                  <a:gd name="connsiteX894" fmla="*/ 2319099 w 6304794"/>
                  <a:gd name="connsiteY894" fmla="*/ 494842 h 2088884"/>
                  <a:gd name="connsiteX895" fmla="*/ 2316737 w 6304794"/>
                  <a:gd name="connsiteY895" fmla="*/ 494929 h 2088884"/>
                  <a:gd name="connsiteX896" fmla="*/ 2313135 w 6304794"/>
                  <a:gd name="connsiteY896" fmla="*/ 495073 h 2088884"/>
                  <a:gd name="connsiteX897" fmla="*/ 2308870 w 6304794"/>
                  <a:gd name="connsiteY897" fmla="*/ 495246 h 2088884"/>
                  <a:gd name="connsiteX898" fmla="*/ 2308121 w 6304794"/>
                  <a:gd name="connsiteY898" fmla="*/ 495274 h 2088884"/>
                  <a:gd name="connsiteX899" fmla="*/ 2308264 w 6304794"/>
                  <a:gd name="connsiteY899" fmla="*/ 444589 h 2088884"/>
                  <a:gd name="connsiteX900" fmla="*/ 2312731 w 6304794"/>
                  <a:gd name="connsiteY900" fmla="*/ 444963 h 2088884"/>
                  <a:gd name="connsiteX901" fmla="*/ 2315872 w 6304794"/>
                  <a:gd name="connsiteY901" fmla="*/ 445251 h 2088884"/>
                  <a:gd name="connsiteX902" fmla="*/ 2327167 w 6304794"/>
                  <a:gd name="connsiteY902" fmla="*/ 446548 h 2088884"/>
                  <a:gd name="connsiteX903" fmla="*/ 2327167 w 6304794"/>
                  <a:gd name="connsiteY903" fmla="*/ 446548 h 2088884"/>
                  <a:gd name="connsiteX904" fmla="*/ 2331086 w 6304794"/>
                  <a:gd name="connsiteY904" fmla="*/ 444473 h 2088884"/>
                  <a:gd name="connsiteX905" fmla="*/ 2331231 w 6304794"/>
                  <a:gd name="connsiteY905" fmla="*/ 444416 h 2088884"/>
                  <a:gd name="connsiteX906" fmla="*/ 2335581 w 6304794"/>
                  <a:gd name="connsiteY906" fmla="*/ 442658 h 2088884"/>
                  <a:gd name="connsiteX907" fmla="*/ 2336014 w 6304794"/>
                  <a:gd name="connsiteY907" fmla="*/ 442514 h 2088884"/>
                  <a:gd name="connsiteX908" fmla="*/ 2338549 w 6304794"/>
                  <a:gd name="connsiteY908" fmla="*/ 441851 h 2088884"/>
                  <a:gd name="connsiteX909" fmla="*/ 2339702 w 6304794"/>
                  <a:gd name="connsiteY909" fmla="*/ 441621 h 2088884"/>
                  <a:gd name="connsiteX910" fmla="*/ 2340163 w 6304794"/>
                  <a:gd name="connsiteY910" fmla="*/ 441563 h 2088884"/>
                  <a:gd name="connsiteX911" fmla="*/ 2342180 w 6304794"/>
                  <a:gd name="connsiteY911" fmla="*/ 441419 h 2088884"/>
                  <a:gd name="connsiteX912" fmla="*/ 2342353 w 6304794"/>
                  <a:gd name="connsiteY912" fmla="*/ 441419 h 2088884"/>
                  <a:gd name="connsiteX913" fmla="*/ 2344456 w 6304794"/>
                  <a:gd name="connsiteY913" fmla="*/ 441592 h 2088884"/>
                  <a:gd name="connsiteX914" fmla="*/ 2344601 w 6304794"/>
                  <a:gd name="connsiteY914" fmla="*/ 441621 h 2088884"/>
                  <a:gd name="connsiteX915" fmla="*/ 2346560 w 6304794"/>
                  <a:gd name="connsiteY915" fmla="*/ 442168 h 2088884"/>
                  <a:gd name="connsiteX916" fmla="*/ 2346704 w 6304794"/>
                  <a:gd name="connsiteY916" fmla="*/ 442226 h 2088884"/>
                  <a:gd name="connsiteX917" fmla="*/ 2346935 w 6304794"/>
                  <a:gd name="connsiteY917" fmla="*/ 442341 h 2088884"/>
                  <a:gd name="connsiteX918" fmla="*/ 2349874 w 6304794"/>
                  <a:gd name="connsiteY918" fmla="*/ 444271 h 2088884"/>
                  <a:gd name="connsiteX919" fmla="*/ 2350277 w 6304794"/>
                  <a:gd name="connsiteY919" fmla="*/ 444618 h 2088884"/>
                  <a:gd name="connsiteX920" fmla="*/ 2352669 w 6304794"/>
                  <a:gd name="connsiteY920" fmla="*/ 448046 h 2088884"/>
                  <a:gd name="connsiteX921" fmla="*/ 2353072 w 6304794"/>
                  <a:gd name="connsiteY921" fmla="*/ 448853 h 2088884"/>
                  <a:gd name="connsiteX922" fmla="*/ 2354772 w 6304794"/>
                  <a:gd name="connsiteY922" fmla="*/ 454011 h 2088884"/>
                  <a:gd name="connsiteX923" fmla="*/ 2354945 w 6304794"/>
                  <a:gd name="connsiteY923" fmla="*/ 455020 h 2088884"/>
                  <a:gd name="connsiteX924" fmla="*/ 2355809 w 6304794"/>
                  <a:gd name="connsiteY924" fmla="*/ 462540 h 2088884"/>
                  <a:gd name="connsiteX925" fmla="*/ 2360535 w 6304794"/>
                  <a:gd name="connsiteY925" fmla="*/ 464154 h 2088884"/>
                  <a:gd name="connsiteX926" fmla="*/ 2362149 w 6304794"/>
                  <a:gd name="connsiteY926" fmla="*/ 464673 h 2088884"/>
                  <a:gd name="connsiteX927" fmla="*/ 2367134 w 6304794"/>
                  <a:gd name="connsiteY927" fmla="*/ 466257 h 2088884"/>
                  <a:gd name="connsiteX928" fmla="*/ 2373271 w 6304794"/>
                  <a:gd name="connsiteY928" fmla="*/ 468246 h 2088884"/>
                  <a:gd name="connsiteX929" fmla="*/ 2374972 w 6304794"/>
                  <a:gd name="connsiteY929" fmla="*/ 468822 h 2088884"/>
                  <a:gd name="connsiteX930" fmla="*/ 2381023 w 6304794"/>
                  <a:gd name="connsiteY930" fmla="*/ 471012 h 2088884"/>
                  <a:gd name="connsiteX931" fmla="*/ 2381224 w 6304794"/>
                  <a:gd name="connsiteY931" fmla="*/ 471098 h 2088884"/>
                  <a:gd name="connsiteX932" fmla="*/ 2389149 w 6304794"/>
                  <a:gd name="connsiteY932" fmla="*/ 474787 h 2088884"/>
                  <a:gd name="connsiteX933" fmla="*/ 2422315 w 6304794"/>
                  <a:gd name="connsiteY933" fmla="*/ 493949 h 2088884"/>
                  <a:gd name="connsiteX934" fmla="*/ 2426666 w 6304794"/>
                  <a:gd name="connsiteY934" fmla="*/ 495966 h 2088884"/>
                  <a:gd name="connsiteX935" fmla="*/ 2427184 w 6304794"/>
                  <a:gd name="connsiteY935" fmla="*/ 496196 h 2088884"/>
                  <a:gd name="connsiteX936" fmla="*/ 2429202 w 6304794"/>
                  <a:gd name="connsiteY936" fmla="*/ 496859 h 2088884"/>
                  <a:gd name="connsiteX937" fmla="*/ 2432573 w 6304794"/>
                  <a:gd name="connsiteY937" fmla="*/ 497983 h 2088884"/>
                  <a:gd name="connsiteX938" fmla="*/ 2433524 w 6304794"/>
                  <a:gd name="connsiteY938" fmla="*/ 498300 h 2088884"/>
                  <a:gd name="connsiteX939" fmla="*/ 2438192 w 6304794"/>
                  <a:gd name="connsiteY939" fmla="*/ 499452 h 2088884"/>
                  <a:gd name="connsiteX940" fmla="*/ 2439575 w 6304794"/>
                  <a:gd name="connsiteY940" fmla="*/ 499798 h 2088884"/>
                  <a:gd name="connsiteX941" fmla="*/ 2439864 w 6304794"/>
                  <a:gd name="connsiteY941" fmla="*/ 499856 h 2088884"/>
                  <a:gd name="connsiteX942" fmla="*/ 2446232 w 6304794"/>
                  <a:gd name="connsiteY942" fmla="*/ 500951 h 2088884"/>
                  <a:gd name="connsiteX943" fmla="*/ 2448018 w 6304794"/>
                  <a:gd name="connsiteY943" fmla="*/ 501153 h 2088884"/>
                  <a:gd name="connsiteX944" fmla="*/ 2450007 w 6304794"/>
                  <a:gd name="connsiteY944" fmla="*/ 501383 h 2088884"/>
                  <a:gd name="connsiteX945" fmla="*/ 2452859 w 6304794"/>
                  <a:gd name="connsiteY945" fmla="*/ 501700 h 2088884"/>
                  <a:gd name="connsiteX946" fmla="*/ 2459890 w 6304794"/>
                  <a:gd name="connsiteY946" fmla="*/ 502075 h 2088884"/>
                  <a:gd name="connsiteX947" fmla="*/ 2460178 w 6304794"/>
                  <a:gd name="connsiteY947" fmla="*/ 502075 h 2088884"/>
                  <a:gd name="connsiteX948" fmla="*/ 2460927 w 6304794"/>
                  <a:gd name="connsiteY948" fmla="*/ 502075 h 2088884"/>
                  <a:gd name="connsiteX949" fmla="*/ 2467728 w 6304794"/>
                  <a:gd name="connsiteY949" fmla="*/ 502046 h 2088884"/>
                  <a:gd name="connsiteX950" fmla="*/ 2471704 w 6304794"/>
                  <a:gd name="connsiteY950" fmla="*/ 501787 h 2088884"/>
                  <a:gd name="connsiteX951" fmla="*/ 2474787 w 6304794"/>
                  <a:gd name="connsiteY951" fmla="*/ 501585 h 2088884"/>
                  <a:gd name="connsiteX952" fmla="*/ 2477121 w 6304794"/>
                  <a:gd name="connsiteY952" fmla="*/ 501441 h 2088884"/>
                  <a:gd name="connsiteX953" fmla="*/ 2485766 w 6304794"/>
                  <a:gd name="connsiteY953" fmla="*/ 500231 h 2088884"/>
                  <a:gd name="connsiteX954" fmla="*/ 2488965 w 6304794"/>
                  <a:gd name="connsiteY954" fmla="*/ 499769 h 2088884"/>
                  <a:gd name="connsiteX955" fmla="*/ 2489598 w 6304794"/>
                  <a:gd name="connsiteY955" fmla="*/ 499683 h 2088884"/>
                  <a:gd name="connsiteX956" fmla="*/ 2504784 w 6304794"/>
                  <a:gd name="connsiteY956" fmla="*/ 496225 h 2088884"/>
                  <a:gd name="connsiteX957" fmla="*/ 2505043 w 6304794"/>
                  <a:gd name="connsiteY957" fmla="*/ 496168 h 2088884"/>
                  <a:gd name="connsiteX958" fmla="*/ 2505043 w 6304794"/>
                  <a:gd name="connsiteY958" fmla="*/ 496168 h 2088884"/>
                  <a:gd name="connsiteX959" fmla="*/ 2505360 w 6304794"/>
                  <a:gd name="connsiteY959" fmla="*/ 496168 h 2088884"/>
                  <a:gd name="connsiteX960" fmla="*/ 2508501 w 6304794"/>
                  <a:gd name="connsiteY960" fmla="*/ 496312 h 2088884"/>
                  <a:gd name="connsiteX961" fmla="*/ 2509106 w 6304794"/>
                  <a:gd name="connsiteY961" fmla="*/ 496341 h 2088884"/>
                  <a:gd name="connsiteX962" fmla="*/ 2514639 w 6304794"/>
                  <a:gd name="connsiteY962" fmla="*/ 496629 h 2088884"/>
                  <a:gd name="connsiteX963" fmla="*/ 2515301 w 6304794"/>
                  <a:gd name="connsiteY963" fmla="*/ 496657 h 2088884"/>
                  <a:gd name="connsiteX964" fmla="*/ 2524609 w 6304794"/>
                  <a:gd name="connsiteY964" fmla="*/ 497176 h 2088884"/>
                  <a:gd name="connsiteX965" fmla="*/ 2529940 w 6304794"/>
                  <a:gd name="connsiteY965" fmla="*/ 497464 h 2088884"/>
                  <a:gd name="connsiteX966" fmla="*/ 2532360 w 6304794"/>
                  <a:gd name="connsiteY966" fmla="*/ 497608 h 2088884"/>
                  <a:gd name="connsiteX967" fmla="*/ 2540601 w 6304794"/>
                  <a:gd name="connsiteY967" fmla="*/ 498069 h 2088884"/>
                  <a:gd name="connsiteX968" fmla="*/ 2541495 w 6304794"/>
                  <a:gd name="connsiteY968" fmla="*/ 498127 h 2088884"/>
                  <a:gd name="connsiteX969" fmla="*/ 2549332 w 6304794"/>
                  <a:gd name="connsiteY969" fmla="*/ 498531 h 2088884"/>
                  <a:gd name="connsiteX970" fmla="*/ 2550744 w 6304794"/>
                  <a:gd name="connsiteY970" fmla="*/ 498588 h 2088884"/>
                  <a:gd name="connsiteX971" fmla="*/ 2558495 w 6304794"/>
                  <a:gd name="connsiteY971" fmla="*/ 498934 h 2088884"/>
                  <a:gd name="connsiteX972" fmla="*/ 2559965 w 6304794"/>
                  <a:gd name="connsiteY972" fmla="*/ 498992 h 2088884"/>
                  <a:gd name="connsiteX973" fmla="*/ 2566851 w 6304794"/>
                  <a:gd name="connsiteY973" fmla="*/ 499222 h 2088884"/>
                  <a:gd name="connsiteX974" fmla="*/ 2566909 w 6304794"/>
                  <a:gd name="connsiteY974" fmla="*/ 499222 h 2088884"/>
                  <a:gd name="connsiteX975" fmla="*/ 2567572 w 6304794"/>
                  <a:gd name="connsiteY975" fmla="*/ 499222 h 2088884"/>
                  <a:gd name="connsiteX976" fmla="*/ 2570828 w 6304794"/>
                  <a:gd name="connsiteY976" fmla="*/ 499280 h 2088884"/>
                  <a:gd name="connsiteX977" fmla="*/ 2572038 w 6304794"/>
                  <a:gd name="connsiteY977" fmla="*/ 499280 h 2088884"/>
                  <a:gd name="connsiteX978" fmla="*/ 2573940 w 6304794"/>
                  <a:gd name="connsiteY978" fmla="*/ 499251 h 2088884"/>
                  <a:gd name="connsiteX979" fmla="*/ 2574315 w 6304794"/>
                  <a:gd name="connsiteY979" fmla="*/ 499251 h 2088884"/>
                  <a:gd name="connsiteX980" fmla="*/ 2575784 w 6304794"/>
                  <a:gd name="connsiteY980" fmla="*/ 499164 h 2088884"/>
                  <a:gd name="connsiteX981" fmla="*/ 2582412 w 6304794"/>
                  <a:gd name="connsiteY981" fmla="*/ 498847 h 2088884"/>
                  <a:gd name="connsiteX982" fmla="*/ 2588377 w 6304794"/>
                  <a:gd name="connsiteY982" fmla="*/ 498473 h 2088884"/>
                  <a:gd name="connsiteX983" fmla="*/ 2590451 w 6304794"/>
                  <a:gd name="connsiteY983" fmla="*/ 498329 h 2088884"/>
                  <a:gd name="connsiteX984" fmla="*/ 2591604 w 6304794"/>
                  <a:gd name="connsiteY984" fmla="*/ 498156 h 2088884"/>
                  <a:gd name="connsiteX985" fmla="*/ 2595926 w 6304794"/>
                  <a:gd name="connsiteY985" fmla="*/ 497551 h 2088884"/>
                  <a:gd name="connsiteX986" fmla="*/ 2599038 w 6304794"/>
                  <a:gd name="connsiteY986" fmla="*/ 497119 h 2088884"/>
                  <a:gd name="connsiteX987" fmla="*/ 2600018 w 6304794"/>
                  <a:gd name="connsiteY987" fmla="*/ 496859 h 2088884"/>
                  <a:gd name="connsiteX988" fmla="*/ 2612524 w 6304794"/>
                  <a:gd name="connsiteY988" fmla="*/ 493718 h 2088884"/>
                  <a:gd name="connsiteX989" fmla="*/ 2612956 w 6304794"/>
                  <a:gd name="connsiteY989" fmla="*/ 493603 h 2088884"/>
                  <a:gd name="connsiteX990" fmla="*/ 2616068 w 6304794"/>
                  <a:gd name="connsiteY990" fmla="*/ 492393 h 2088884"/>
                  <a:gd name="connsiteX991" fmla="*/ 2624280 w 6304794"/>
                  <a:gd name="connsiteY991" fmla="*/ 489194 h 2088884"/>
                  <a:gd name="connsiteX992" fmla="*/ 2629092 w 6304794"/>
                  <a:gd name="connsiteY992" fmla="*/ 486803 h 2088884"/>
                  <a:gd name="connsiteX993" fmla="*/ 2637189 w 6304794"/>
                  <a:gd name="connsiteY993" fmla="*/ 482538 h 2088884"/>
                  <a:gd name="connsiteX994" fmla="*/ 2638947 w 6304794"/>
                  <a:gd name="connsiteY994" fmla="*/ 481616 h 2088884"/>
                  <a:gd name="connsiteX995" fmla="*/ 2648427 w 6304794"/>
                  <a:gd name="connsiteY995" fmla="*/ 475363 h 2088884"/>
                  <a:gd name="connsiteX996" fmla="*/ 2653499 w 6304794"/>
                  <a:gd name="connsiteY996" fmla="*/ 471531 h 2088884"/>
                  <a:gd name="connsiteX997" fmla="*/ 2654968 w 6304794"/>
                  <a:gd name="connsiteY997" fmla="*/ 470522 h 2088884"/>
                  <a:gd name="connsiteX998" fmla="*/ 2661020 w 6304794"/>
                  <a:gd name="connsiteY998" fmla="*/ 466661 h 2088884"/>
                  <a:gd name="connsiteX999" fmla="*/ 2661221 w 6304794"/>
                  <a:gd name="connsiteY999" fmla="*/ 466546 h 2088884"/>
                  <a:gd name="connsiteX1000" fmla="*/ 2667417 w 6304794"/>
                  <a:gd name="connsiteY1000" fmla="*/ 462915 h 2088884"/>
                  <a:gd name="connsiteX1001" fmla="*/ 2669578 w 6304794"/>
                  <a:gd name="connsiteY1001" fmla="*/ 461676 h 2088884"/>
                  <a:gd name="connsiteX1002" fmla="*/ 2674044 w 6304794"/>
                  <a:gd name="connsiteY1002" fmla="*/ 459140 h 2088884"/>
                  <a:gd name="connsiteX1003" fmla="*/ 2678366 w 6304794"/>
                  <a:gd name="connsiteY1003" fmla="*/ 456720 h 2088884"/>
                  <a:gd name="connsiteX1004" fmla="*/ 2681795 w 6304794"/>
                  <a:gd name="connsiteY1004" fmla="*/ 454789 h 2088884"/>
                  <a:gd name="connsiteX1005" fmla="*/ 2687702 w 6304794"/>
                  <a:gd name="connsiteY1005" fmla="*/ 451418 h 2088884"/>
                  <a:gd name="connsiteX1006" fmla="*/ 2690584 w 6304794"/>
                  <a:gd name="connsiteY1006" fmla="*/ 449718 h 2088884"/>
                  <a:gd name="connsiteX1007" fmla="*/ 2703407 w 6304794"/>
                  <a:gd name="connsiteY1007" fmla="*/ 441361 h 2088884"/>
                  <a:gd name="connsiteX1008" fmla="*/ 2723145 w 6304794"/>
                  <a:gd name="connsiteY1008" fmla="*/ 428538 h 2088884"/>
                  <a:gd name="connsiteX1009" fmla="*/ 2723491 w 6304794"/>
                  <a:gd name="connsiteY1009" fmla="*/ 308898 h 2088884"/>
                  <a:gd name="connsiteX1010" fmla="*/ 2722597 w 6304794"/>
                  <a:gd name="connsiteY1010" fmla="*/ 309446 h 2088884"/>
                  <a:gd name="connsiteX1011" fmla="*/ 2703666 w 6304794"/>
                  <a:gd name="connsiteY1011" fmla="*/ 321779 h 2088884"/>
                  <a:gd name="connsiteX1012" fmla="*/ 2688048 w 6304794"/>
                  <a:gd name="connsiteY1012" fmla="*/ 331777 h 2088884"/>
                  <a:gd name="connsiteX1013" fmla="*/ 2682141 w 6304794"/>
                  <a:gd name="connsiteY1013" fmla="*/ 335149 h 2088884"/>
                  <a:gd name="connsiteX1014" fmla="*/ 2678712 w 6304794"/>
                  <a:gd name="connsiteY1014" fmla="*/ 337079 h 2088884"/>
                  <a:gd name="connsiteX1015" fmla="*/ 2674361 w 6304794"/>
                  <a:gd name="connsiteY1015" fmla="*/ 339500 h 2088884"/>
                  <a:gd name="connsiteX1016" fmla="*/ 2669923 w 6304794"/>
                  <a:gd name="connsiteY1016" fmla="*/ 342007 h 2088884"/>
                  <a:gd name="connsiteX1017" fmla="*/ 2667733 w 6304794"/>
                  <a:gd name="connsiteY1017" fmla="*/ 343246 h 2088884"/>
                  <a:gd name="connsiteX1018" fmla="*/ 2661538 w 6304794"/>
                  <a:gd name="connsiteY1018" fmla="*/ 346877 h 2088884"/>
                  <a:gd name="connsiteX1019" fmla="*/ 2661480 w 6304794"/>
                  <a:gd name="connsiteY1019" fmla="*/ 346905 h 2088884"/>
                  <a:gd name="connsiteX1020" fmla="*/ 2661336 w 6304794"/>
                  <a:gd name="connsiteY1020" fmla="*/ 346992 h 2088884"/>
                  <a:gd name="connsiteX1021" fmla="*/ 2655285 w 6304794"/>
                  <a:gd name="connsiteY1021" fmla="*/ 350853 h 2088884"/>
                  <a:gd name="connsiteX1022" fmla="*/ 2653816 w 6304794"/>
                  <a:gd name="connsiteY1022" fmla="*/ 351861 h 2088884"/>
                  <a:gd name="connsiteX1023" fmla="*/ 2648744 w 6304794"/>
                  <a:gd name="connsiteY1023" fmla="*/ 355694 h 2088884"/>
                  <a:gd name="connsiteX1024" fmla="*/ 2637506 w 6304794"/>
                  <a:gd name="connsiteY1024" fmla="*/ 362869 h 2088884"/>
                  <a:gd name="connsiteX1025" fmla="*/ 2629438 w 6304794"/>
                  <a:gd name="connsiteY1025" fmla="*/ 367134 h 2088884"/>
                  <a:gd name="connsiteX1026" fmla="*/ 2624597 w 6304794"/>
                  <a:gd name="connsiteY1026" fmla="*/ 369525 h 2088884"/>
                  <a:gd name="connsiteX1027" fmla="*/ 2616385 w 6304794"/>
                  <a:gd name="connsiteY1027" fmla="*/ 372724 h 2088884"/>
                  <a:gd name="connsiteX1028" fmla="*/ 2612841 w 6304794"/>
                  <a:gd name="connsiteY1028" fmla="*/ 374049 h 2088884"/>
                  <a:gd name="connsiteX1029" fmla="*/ 2600335 w 6304794"/>
                  <a:gd name="connsiteY1029" fmla="*/ 377190 h 2088884"/>
                  <a:gd name="connsiteX1030" fmla="*/ 2596243 w 6304794"/>
                  <a:gd name="connsiteY1030" fmla="*/ 377882 h 2088884"/>
                  <a:gd name="connsiteX1031" fmla="*/ 2591950 w 6304794"/>
                  <a:gd name="connsiteY1031" fmla="*/ 378487 h 2088884"/>
                  <a:gd name="connsiteX1032" fmla="*/ 2588722 w 6304794"/>
                  <a:gd name="connsiteY1032" fmla="*/ 378775 h 2088884"/>
                  <a:gd name="connsiteX1033" fmla="*/ 2582757 w 6304794"/>
                  <a:gd name="connsiteY1033" fmla="*/ 379149 h 2088884"/>
                  <a:gd name="connsiteX1034" fmla="*/ 2576130 w 6304794"/>
                  <a:gd name="connsiteY1034" fmla="*/ 379466 h 2088884"/>
                  <a:gd name="connsiteX1035" fmla="*/ 2574286 w 6304794"/>
                  <a:gd name="connsiteY1035" fmla="*/ 379553 h 2088884"/>
                  <a:gd name="connsiteX1036" fmla="*/ 2572384 w 6304794"/>
                  <a:gd name="connsiteY1036" fmla="*/ 379582 h 2088884"/>
                  <a:gd name="connsiteX1037" fmla="*/ 2571174 w 6304794"/>
                  <a:gd name="connsiteY1037" fmla="*/ 379582 h 2088884"/>
                  <a:gd name="connsiteX1038" fmla="*/ 2567889 w 6304794"/>
                  <a:gd name="connsiteY1038" fmla="*/ 379524 h 2088884"/>
                  <a:gd name="connsiteX1039" fmla="*/ 2567169 w 6304794"/>
                  <a:gd name="connsiteY1039" fmla="*/ 379524 h 2088884"/>
                  <a:gd name="connsiteX1040" fmla="*/ 2560282 w 6304794"/>
                  <a:gd name="connsiteY1040" fmla="*/ 379294 h 2088884"/>
                  <a:gd name="connsiteX1041" fmla="*/ 2558841 w 6304794"/>
                  <a:gd name="connsiteY1041" fmla="*/ 379236 h 2088884"/>
                  <a:gd name="connsiteX1042" fmla="*/ 2551090 w 6304794"/>
                  <a:gd name="connsiteY1042" fmla="*/ 378890 h 2088884"/>
                  <a:gd name="connsiteX1043" fmla="*/ 2549678 w 6304794"/>
                  <a:gd name="connsiteY1043" fmla="*/ 378832 h 2088884"/>
                  <a:gd name="connsiteX1044" fmla="*/ 2541811 w 6304794"/>
                  <a:gd name="connsiteY1044" fmla="*/ 378429 h 2088884"/>
                  <a:gd name="connsiteX1045" fmla="*/ 2540975 w 6304794"/>
                  <a:gd name="connsiteY1045" fmla="*/ 378371 h 2088884"/>
                  <a:gd name="connsiteX1046" fmla="*/ 2532244 w 6304794"/>
                  <a:gd name="connsiteY1046" fmla="*/ 377910 h 2088884"/>
                  <a:gd name="connsiteX1047" fmla="*/ 2530890 w 6304794"/>
                  <a:gd name="connsiteY1047" fmla="*/ 377824 h 2088884"/>
                  <a:gd name="connsiteX1048" fmla="*/ 2520891 w 6304794"/>
                  <a:gd name="connsiteY1048" fmla="*/ 377248 h 2088884"/>
                  <a:gd name="connsiteX1049" fmla="*/ 2517174 w 6304794"/>
                  <a:gd name="connsiteY1049" fmla="*/ 377046 h 2088884"/>
                  <a:gd name="connsiteX1050" fmla="*/ 2514841 w 6304794"/>
                  <a:gd name="connsiteY1050" fmla="*/ 376902 h 2088884"/>
                  <a:gd name="connsiteX1051" fmla="*/ 2509596 w 6304794"/>
                  <a:gd name="connsiteY1051" fmla="*/ 376614 h 2088884"/>
                  <a:gd name="connsiteX1052" fmla="*/ 2508674 w 6304794"/>
                  <a:gd name="connsiteY1052" fmla="*/ 376556 h 2088884"/>
                  <a:gd name="connsiteX1053" fmla="*/ 2505821 w 6304794"/>
                  <a:gd name="connsiteY1053" fmla="*/ 376441 h 2088884"/>
                  <a:gd name="connsiteX1054" fmla="*/ 2505447 w 6304794"/>
                  <a:gd name="connsiteY1054" fmla="*/ 376412 h 2088884"/>
                  <a:gd name="connsiteX1055" fmla="*/ 2505331 w 6304794"/>
                  <a:gd name="connsiteY1055" fmla="*/ 376412 h 2088884"/>
                  <a:gd name="connsiteX1056" fmla="*/ 2489252 w 6304794"/>
                  <a:gd name="connsiteY1056" fmla="*/ 380014 h 2088884"/>
                  <a:gd name="connsiteX1057" fmla="*/ 2486112 w 6304794"/>
                  <a:gd name="connsiteY1057" fmla="*/ 380446 h 2088884"/>
                  <a:gd name="connsiteX1058" fmla="*/ 2475104 w 6304794"/>
                  <a:gd name="connsiteY1058" fmla="*/ 381829 h 2088884"/>
                  <a:gd name="connsiteX1059" fmla="*/ 2471992 w 6304794"/>
                  <a:gd name="connsiteY1059" fmla="*/ 382031 h 2088884"/>
                  <a:gd name="connsiteX1060" fmla="*/ 2461215 w 6304794"/>
                  <a:gd name="connsiteY1060" fmla="*/ 382319 h 2088884"/>
                  <a:gd name="connsiteX1061" fmla="*/ 2460466 w 6304794"/>
                  <a:gd name="connsiteY1061" fmla="*/ 382319 h 2088884"/>
                  <a:gd name="connsiteX1062" fmla="*/ 2450323 w 6304794"/>
                  <a:gd name="connsiteY1062" fmla="*/ 381627 h 2088884"/>
                  <a:gd name="connsiteX1063" fmla="*/ 2448335 w 6304794"/>
                  <a:gd name="connsiteY1063" fmla="*/ 381397 h 2088884"/>
                  <a:gd name="connsiteX1064" fmla="*/ 2439892 w 6304794"/>
                  <a:gd name="connsiteY1064" fmla="*/ 380014 h 2088884"/>
                  <a:gd name="connsiteX1065" fmla="*/ 2438509 w 6304794"/>
                  <a:gd name="connsiteY1065" fmla="*/ 379668 h 2088884"/>
                  <a:gd name="connsiteX1066" fmla="*/ 2432919 w 6304794"/>
                  <a:gd name="connsiteY1066" fmla="*/ 378227 h 2088884"/>
                  <a:gd name="connsiteX1067" fmla="*/ 2429519 w 6304794"/>
                  <a:gd name="connsiteY1067" fmla="*/ 377075 h 2088884"/>
                  <a:gd name="connsiteX1068" fmla="*/ 2427012 w 6304794"/>
                  <a:gd name="connsiteY1068" fmla="*/ 376182 h 2088884"/>
                  <a:gd name="connsiteX1069" fmla="*/ 2422661 w 6304794"/>
                  <a:gd name="connsiteY1069" fmla="*/ 374164 h 2088884"/>
                  <a:gd name="connsiteX1070" fmla="*/ 2389495 w 6304794"/>
                  <a:gd name="connsiteY1070" fmla="*/ 355002 h 2088884"/>
                  <a:gd name="connsiteX1071" fmla="*/ 2381571 w 6304794"/>
                  <a:gd name="connsiteY1071" fmla="*/ 351314 h 2088884"/>
                  <a:gd name="connsiteX1072" fmla="*/ 2381542 w 6304794"/>
                  <a:gd name="connsiteY1072" fmla="*/ 351314 h 2088884"/>
                  <a:gd name="connsiteX1073" fmla="*/ 2381369 w 6304794"/>
                  <a:gd name="connsiteY1073" fmla="*/ 351256 h 2088884"/>
                  <a:gd name="connsiteX1074" fmla="*/ 2375317 w 6304794"/>
                  <a:gd name="connsiteY1074" fmla="*/ 349066 h 2088884"/>
                  <a:gd name="connsiteX1075" fmla="*/ 2373675 w 6304794"/>
                  <a:gd name="connsiteY1075" fmla="*/ 348519 h 2088884"/>
                  <a:gd name="connsiteX1076" fmla="*/ 2367537 w 6304794"/>
                  <a:gd name="connsiteY1076" fmla="*/ 346531 h 2088884"/>
                  <a:gd name="connsiteX1077" fmla="*/ 2362552 w 6304794"/>
                  <a:gd name="connsiteY1077" fmla="*/ 344946 h 2088884"/>
                  <a:gd name="connsiteX1078" fmla="*/ 2360939 w 6304794"/>
                  <a:gd name="connsiteY1078" fmla="*/ 344427 h 2088884"/>
                  <a:gd name="connsiteX1079" fmla="*/ 2356213 w 6304794"/>
                  <a:gd name="connsiteY1079" fmla="*/ 342813 h 2088884"/>
                  <a:gd name="connsiteX1080" fmla="*/ 2355349 w 6304794"/>
                  <a:gd name="connsiteY1080" fmla="*/ 335293 h 2088884"/>
                  <a:gd name="connsiteX1081" fmla="*/ 2355176 w 6304794"/>
                  <a:gd name="connsiteY1081" fmla="*/ 334284 h 2088884"/>
                  <a:gd name="connsiteX1082" fmla="*/ 2353476 w 6304794"/>
                  <a:gd name="connsiteY1082" fmla="*/ 329126 h 2088884"/>
                  <a:gd name="connsiteX1083" fmla="*/ 2353072 w 6304794"/>
                  <a:gd name="connsiteY1083" fmla="*/ 328319 h 2088884"/>
                  <a:gd name="connsiteX1084" fmla="*/ 2350681 w 6304794"/>
                  <a:gd name="connsiteY1084" fmla="*/ 324891 h 2088884"/>
                  <a:gd name="connsiteX1085" fmla="*/ 2350277 w 6304794"/>
                  <a:gd name="connsiteY1085" fmla="*/ 324545 h 2088884"/>
                  <a:gd name="connsiteX1086" fmla="*/ 2347338 w 6304794"/>
                  <a:gd name="connsiteY1086" fmla="*/ 322614 h 2088884"/>
                  <a:gd name="connsiteX1087" fmla="*/ 2347194 w 6304794"/>
                  <a:gd name="connsiteY1087" fmla="*/ 322528 h 2088884"/>
                  <a:gd name="connsiteX1088" fmla="*/ 2347079 w 6304794"/>
                  <a:gd name="connsiteY1088" fmla="*/ 322499 h 2088884"/>
                  <a:gd name="connsiteX1089" fmla="*/ 2346935 w 6304794"/>
                  <a:gd name="connsiteY1089" fmla="*/ 322441 h 2088884"/>
                  <a:gd name="connsiteX1090" fmla="*/ 2346128 w 6304794"/>
                  <a:gd name="connsiteY1090" fmla="*/ 322153 h 2088884"/>
                  <a:gd name="connsiteX1091" fmla="*/ 2345292 w 6304794"/>
                  <a:gd name="connsiteY1091" fmla="*/ 321951 h 2088884"/>
                  <a:gd name="connsiteX1092" fmla="*/ 2344975 w 6304794"/>
                  <a:gd name="connsiteY1092" fmla="*/ 321894 h 2088884"/>
                  <a:gd name="connsiteX1093" fmla="*/ 2344831 w 6304794"/>
                  <a:gd name="connsiteY1093" fmla="*/ 321865 h 2088884"/>
                  <a:gd name="connsiteX1094" fmla="*/ 2344485 w 6304794"/>
                  <a:gd name="connsiteY1094" fmla="*/ 321807 h 2088884"/>
                  <a:gd name="connsiteX1095" fmla="*/ 2343707 w 6304794"/>
                  <a:gd name="connsiteY1095" fmla="*/ 321721 h 2088884"/>
                  <a:gd name="connsiteX1096" fmla="*/ 2342900 w 6304794"/>
                  <a:gd name="connsiteY1096" fmla="*/ 321692 h 2088884"/>
                  <a:gd name="connsiteX1097" fmla="*/ 2342699 w 6304794"/>
                  <a:gd name="connsiteY1097" fmla="*/ 321692 h 2088884"/>
                  <a:gd name="connsiteX1098" fmla="*/ 2342526 w 6304794"/>
                  <a:gd name="connsiteY1098" fmla="*/ 321692 h 2088884"/>
                  <a:gd name="connsiteX1099" fmla="*/ 2341950 w 6304794"/>
                  <a:gd name="connsiteY1099" fmla="*/ 321692 h 2088884"/>
                  <a:gd name="connsiteX1100" fmla="*/ 2340854 w 6304794"/>
                  <a:gd name="connsiteY1100" fmla="*/ 321779 h 2088884"/>
                  <a:gd name="connsiteX1101" fmla="*/ 2340509 w 6304794"/>
                  <a:gd name="connsiteY1101" fmla="*/ 321836 h 2088884"/>
                  <a:gd name="connsiteX1102" fmla="*/ 2340076 w 6304794"/>
                  <a:gd name="connsiteY1102" fmla="*/ 321894 h 2088884"/>
                  <a:gd name="connsiteX1103" fmla="*/ 2339385 w 6304794"/>
                  <a:gd name="connsiteY1103" fmla="*/ 321980 h 2088884"/>
                  <a:gd name="connsiteX1104" fmla="*/ 2338895 w 6304794"/>
                  <a:gd name="connsiteY1104" fmla="*/ 322096 h 2088884"/>
                  <a:gd name="connsiteX1105" fmla="*/ 2336388 w 6304794"/>
                  <a:gd name="connsiteY1105" fmla="*/ 322729 h 2088884"/>
                  <a:gd name="connsiteX1106" fmla="*/ 2336014 w 6304794"/>
                  <a:gd name="connsiteY1106" fmla="*/ 322816 h 2088884"/>
                  <a:gd name="connsiteX1107" fmla="*/ 2335898 w 6304794"/>
                  <a:gd name="connsiteY1107" fmla="*/ 322874 h 2088884"/>
                  <a:gd name="connsiteX1108" fmla="*/ 2331547 w 6304794"/>
                  <a:gd name="connsiteY1108" fmla="*/ 324631 h 2088884"/>
                  <a:gd name="connsiteX1109" fmla="*/ 2331403 w 6304794"/>
                  <a:gd name="connsiteY1109" fmla="*/ 324689 h 2088884"/>
                  <a:gd name="connsiteX1110" fmla="*/ 2327485 w 6304794"/>
                  <a:gd name="connsiteY1110" fmla="*/ 326764 h 2088884"/>
                  <a:gd name="connsiteX1111" fmla="*/ 2316189 w 6304794"/>
                  <a:gd name="connsiteY1111" fmla="*/ 325467 h 2088884"/>
                  <a:gd name="connsiteX1112" fmla="*/ 2312962 w 6304794"/>
                  <a:gd name="connsiteY1112" fmla="*/ 325150 h 2088884"/>
                  <a:gd name="connsiteX1113" fmla="*/ 2308611 w 6304794"/>
                  <a:gd name="connsiteY1113" fmla="*/ 324746 h 2088884"/>
                  <a:gd name="connsiteX1114" fmla="*/ 2305989 w 6304794"/>
                  <a:gd name="connsiteY1114" fmla="*/ 324574 h 2088884"/>
                  <a:gd name="connsiteX1115" fmla="*/ 2302501 w 6304794"/>
                  <a:gd name="connsiteY1115" fmla="*/ 324343 h 2088884"/>
                  <a:gd name="connsiteX1116" fmla="*/ 2296364 w 6304794"/>
                  <a:gd name="connsiteY1116" fmla="*/ 324026 h 2088884"/>
                  <a:gd name="connsiteX1117" fmla="*/ 2293569 w 6304794"/>
                  <a:gd name="connsiteY1117" fmla="*/ 323911 h 2088884"/>
                  <a:gd name="connsiteX1118" fmla="*/ 2292503 w 6304794"/>
                  <a:gd name="connsiteY1118" fmla="*/ 323853 h 2088884"/>
                  <a:gd name="connsiteX1119" fmla="*/ 2290688 w 6304794"/>
                  <a:gd name="connsiteY1119" fmla="*/ 323853 h 2088884"/>
                  <a:gd name="connsiteX1120" fmla="*/ 2282993 w 6304794"/>
                  <a:gd name="connsiteY1120" fmla="*/ 323882 h 2088884"/>
                  <a:gd name="connsiteX1121" fmla="*/ 2281438 w 6304794"/>
                  <a:gd name="connsiteY1121" fmla="*/ 323882 h 2088884"/>
                  <a:gd name="connsiteX1122" fmla="*/ 2280112 w 6304794"/>
                  <a:gd name="connsiteY1122" fmla="*/ 323968 h 2088884"/>
                  <a:gd name="connsiteX1123" fmla="*/ 2274926 w 6304794"/>
                  <a:gd name="connsiteY1123" fmla="*/ 324314 h 2088884"/>
                  <a:gd name="connsiteX1124" fmla="*/ 2273197 w 6304794"/>
                  <a:gd name="connsiteY1124" fmla="*/ 324429 h 2088884"/>
                  <a:gd name="connsiteX1125" fmla="*/ 2272592 w 6304794"/>
                  <a:gd name="connsiteY1125" fmla="*/ 324516 h 2088884"/>
                  <a:gd name="connsiteX1126" fmla="*/ 2266656 w 6304794"/>
                  <a:gd name="connsiteY1126" fmla="*/ 325323 h 2088884"/>
                  <a:gd name="connsiteX1127" fmla="*/ 2266339 w 6304794"/>
                  <a:gd name="connsiteY1127" fmla="*/ 325352 h 2088884"/>
                  <a:gd name="connsiteX1128" fmla="*/ 2266310 w 6304794"/>
                  <a:gd name="connsiteY1128" fmla="*/ 325352 h 2088884"/>
                  <a:gd name="connsiteX1129" fmla="*/ 2259999 w 6304794"/>
                  <a:gd name="connsiteY1129" fmla="*/ 326907 h 2088884"/>
                  <a:gd name="connsiteX1130" fmla="*/ 2259308 w 6304794"/>
                  <a:gd name="connsiteY1130" fmla="*/ 327081 h 2088884"/>
                  <a:gd name="connsiteX1131" fmla="*/ 2258904 w 6304794"/>
                  <a:gd name="connsiteY1131" fmla="*/ 327253 h 2088884"/>
                  <a:gd name="connsiteX1132" fmla="*/ 2254035 w 6304794"/>
                  <a:gd name="connsiteY1132" fmla="*/ 329386 h 2088884"/>
                  <a:gd name="connsiteX1133" fmla="*/ 2253689 w 6304794"/>
                  <a:gd name="connsiteY1133" fmla="*/ 329530 h 2088884"/>
                  <a:gd name="connsiteX1134" fmla="*/ 2253228 w 6304794"/>
                  <a:gd name="connsiteY1134" fmla="*/ 329847 h 2088884"/>
                  <a:gd name="connsiteX1135" fmla="*/ 2251412 w 6304794"/>
                  <a:gd name="connsiteY1135" fmla="*/ 331172 h 2088884"/>
                  <a:gd name="connsiteX1136" fmla="*/ 2250980 w 6304794"/>
                  <a:gd name="connsiteY1136" fmla="*/ 331489 h 2088884"/>
                  <a:gd name="connsiteX1137" fmla="*/ 2250778 w 6304794"/>
                  <a:gd name="connsiteY1137" fmla="*/ 331720 h 2088884"/>
                  <a:gd name="connsiteX1138" fmla="*/ 2250231 w 6304794"/>
                  <a:gd name="connsiteY1138" fmla="*/ 332296 h 2088884"/>
                  <a:gd name="connsiteX1139" fmla="*/ 2249713 w 6304794"/>
                  <a:gd name="connsiteY1139" fmla="*/ 332844 h 2088884"/>
                  <a:gd name="connsiteX1140" fmla="*/ 2249482 w 6304794"/>
                  <a:gd name="connsiteY1140" fmla="*/ 333189 h 2088884"/>
                  <a:gd name="connsiteX1141" fmla="*/ 2249165 w 6304794"/>
                  <a:gd name="connsiteY1141" fmla="*/ 333650 h 2088884"/>
                  <a:gd name="connsiteX1142" fmla="*/ 2248906 w 6304794"/>
                  <a:gd name="connsiteY1142" fmla="*/ 334025 h 2088884"/>
                  <a:gd name="connsiteX1143" fmla="*/ 2248617 w 6304794"/>
                  <a:gd name="connsiteY1143" fmla="*/ 334630 h 2088884"/>
                  <a:gd name="connsiteX1144" fmla="*/ 2248444 w 6304794"/>
                  <a:gd name="connsiteY1144" fmla="*/ 335005 h 2088884"/>
                  <a:gd name="connsiteX1145" fmla="*/ 2248358 w 6304794"/>
                  <a:gd name="connsiteY1145" fmla="*/ 335177 h 2088884"/>
                  <a:gd name="connsiteX1146" fmla="*/ 2248041 w 6304794"/>
                  <a:gd name="connsiteY1146" fmla="*/ 336301 h 2088884"/>
                  <a:gd name="connsiteX1147" fmla="*/ 2247926 w 6304794"/>
                  <a:gd name="connsiteY1147" fmla="*/ 337454 h 2088884"/>
                  <a:gd name="connsiteX1148" fmla="*/ 2247926 w 6304794"/>
                  <a:gd name="connsiteY1148" fmla="*/ 337627 h 2088884"/>
                  <a:gd name="connsiteX1149" fmla="*/ 2247926 w 6304794"/>
                  <a:gd name="connsiteY1149" fmla="*/ 341142 h 2088884"/>
                  <a:gd name="connsiteX1150" fmla="*/ 2243546 w 6304794"/>
                  <a:gd name="connsiteY1150" fmla="*/ 347741 h 2088884"/>
                  <a:gd name="connsiteX1151" fmla="*/ 2242422 w 6304794"/>
                  <a:gd name="connsiteY1151" fmla="*/ 349556 h 2088884"/>
                  <a:gd name="connsiteX1152" fmla="*/ 2241183 w 6304794"/>
                  <a:gd name="connsiteY1152" fmla="*/ 351573 h 2088884"/>
                  <a:gd name="connsiteX1153" fmla="*/ 2240491 w 6304794"/>
                  <a:gd name="connsiteY1153" fmla="*/ 353014 h 2088884"/>
                  <a:gd name="connsiteX1154" fmla="*/ 2238474 w 6304794"/>
                  <a:gd name="connsiteY1154" fmla="*/ 357221 h 2088884"/>
                  <a:gd name="connsiteX1155" fmla="*/ 2237812 w 6304794"/>
                  <a:gd name="connsiteY1155" fmla="*/ 358604 h 2088884"/>
                  <a:gd name="connsiteX1156" fmla="*/ 2237466 w 6304794"/>
                  <a:gd name="connsiteY1156" fmla="*/ 359728 h 2088884"/>
                  <a:gd name="connsiteX1157" fmla="*/ 2237091 w 6304794"/>
                  <a:gd name="connsiteY1157" fmla="*/ 360967 h 2088884"/>
                  <a:gd name="connsiteX1158" fmla="*/ 2236803 w 6304794"/>
                  <a:gd name="connsiteY1158" fmla="*/ 361947 h 2088884"/>
                  <a:gd name="connsiteX1159" fmla="*/ 2236544 w 6304794"/>
                  <a:gd name="connsiteY1159" fmla="*/ 363993 h 2088884"/>
                  <a:gd name="connsiteX1160" fmla="*/ 2236544 w 6304794"/>
                  <a:gd name="connsiteY1160" fmla="*/ 364281 h 2088884"/>
                  <a:gd name="connsiteX1161" fmla="*/ 2236371 w 6304794"/>
                  <a:gd name="connsiteY1161" fmla="*/ 428942 h 2088884"/>
                  <a:gd name="connsiteX1162" fmla="*/ 2234527 w 6304794"/>
                  <a:gd name="connsiteY1162" fmla="*/ 429201 h 2088884"/>
                  <a:gd name="connsiteX1163" fmla="*/ 2231415 w 6304794"/>
                  <a:gd name="connsiteY1163" fmla="*/ 429605 h 2088884"/>
                  <a:gd name="connsiteX1164" fmla="*/ 2223923 w 6304794"/>
                  <a:gd name="connsiteY1164" fmla="*/ 430412 h 2088884"/>
                  <a:gd name="connsiteX1165" fmla="*/ 2221474 w 6304794"/>
                  <a:gd name="connsiteY1165" fmla="*/ 430671 h 2088884"/>
                  <a:gd name="connsiteX1166" fmla="*/ 2216604 w 6304794"/>
                  <a:gd name="connsiteY1166" fmla="*/ 431132 h 2088884"/>
                  <a:gd name="connsiteX1167" fmla="*/ 2212138 w 6304794"/>
                  <a:gd name="connsiteY1167" fmla="*/ 431564 h 2088884"/>
                  <a:gd name="connsiteX1168" fmla="*/ 2211186 w 6304794"/>
                  <a:gd name="connsiteY1168" fmla="*/ 431651 h 2088884"/>
                  <a:gd name="connsiteX1169" fmla="*/ 2210639 w 6304794"/>
                  <a:gd name="connsiteY1169" fmla="*/ 431708 h 2088884"/>
                  <a:gd name="connsiteX1170" fmla="*/ 2193782 w 6304794"/>
                  <a:gd name="connsiteY1170" fmla="*/ 433610 h 2088884"/>
                  <a:gd name="connsiteX1171" fmla="*/ 2176868 w 6304794"/>
                  <a:gd name="connsiteY1171" fmla="*/ 436290 h 2088884"/>
                  <a:gd name="connsiteX1172" fmla="*/ 2175917 w 6304794"/>
                  <a:gd name="connsiteY1172" fmla="*/ 436434 h 2088884"/>
                  <a:gd name="connsiteX1173" fmla="*/ 2175571 w 6304794"/>
                  <a:gd name="connsiteY1173" fmla="*/ 436491 h 2088884"/>
                  <a:gd name="connsiteX1174" fmla="*/ 2159636 w 6304794"/>
                  <a:gd name="connsiteY1174" fmla="*/ 439776 h 2088884"/>
                  <a:gd name="connsiteX1175" fmla="*/ 2157619 w 6304794"/>
                  <a:gd name="connsiteY1175" fmla="*/ 440238 h 2088884"/>
                  <a:gd name="connsiteX1176" fmla="*/ 2143125 w 6304794"/>
                  <a:gd name="connsiteY1176" fmla="*/ 444214 h 2088884"/>
                  <a:gd name="connsiteX1177" fmla="*/ 2141771 w 6304794"/>
                  <a:gd name="connsiteY1177" fmla="*/ 444589 h 2088884"/>
                  <a:gd name="connsiteX1178" fmla="*/ 2140561 w 6304794"/>
                  <a:gd name="connsiteY1178" fmla="*/ 445021 h 2088884"/>
                  <a:gd name="connsiteX1179" fmla="*/ 2134682 w 6304794"/>
                  <a:gd name="connsiteY1179" fmla="*/ 447124 h 2088884"/>
                  <a:gd name="connsiteX1180" fmla="*/ 2131916 w 6304794"/>
                  <a:gd name="connsiteY1180" fmla="*/ 448162 h 2088884"/>
                  <a:gd name="connsiteX1181" fmla="*/ 2124280 w 6304794"/>
                  <a:gd name="connsiteY1181" fmla="*/ 451619 h 2088884"/>
                  <a:gd name="connsiteX1182" fmla="*/ 2117365 w 6304794"/>
                  <a:gd name="connsiteY1182" fmla="*/ 455509 h 2088884"/>
                  <a:gd name="connsiteX1183" fmla="*/ 2116817 w 6304794"/>
                  <a:gd name="connsiteY1183" fmla="*/ 455826 h 2088884"/>
                  <a:gd name="connsiteX1184" fmla="*/ 2116096 w 6304794"/>
                  <a:gd name="connsiteY1184" fmla="*/ 456316 h 2088884"/>
                  <a:gd name="connsiteX1185" fmla="*/ 2106127 w 6304794"/>
                  <a:gd name="connsiteY1185" fmla="*/ 463001 h 2088884"/>
                  <a:gd name="connsiteX1186" fmla="*/ 2105233 w 6304794"/>
                  <a:gd name="connsiteY1186" fmla="*/ 463693 h 2088884"/>
                  <a:gd name="connsiteX1187" fmla="*/ 2097482 w 6304794"/>
                  <a:gd name="connsiteY1187" fmla="*/ 470061 h 2088884"/>
                  <a:gd name="connsiteX1188" fmla="*/ 2097194 w 6304794"/>
                  <a:gd name="connsiteY1188" fmla="*/ 470320 h 2088884"/>
                  <a:gd name="connsiteX1189" fmla="*/ 2096733 w 6304794"/>
                  <a:gd name="connsiteY1189" fmla="*/ 470782 h 2088884"/>
                  <a:gd name="connsiteX1190" fmla="*/ 2092814 w 6304794"/>
                  <a:gd name="connsiteY1190" fmla="*/ 474902 h 2088884"/>
                  <a:gd name="connsiteX1191" fmla="*/ 2092555 w 6304794"/>
                  <a:gd name="connsiteY1191" fmla="*/ 475190 h 2088884"/>
                  <a:gd name="connsiteX1192" fmla="*/ 2092468 w 6304794"/>
                  <a:gd name="connsiteY1192" fmla="*/ 475305 h 2088884"/>
                  <a:gd name="connsiteX1193" fmla="*/ 2092151 w 6304794"/>
                  <a:gd name="connsiteY1193" fmla="*/ 475738 h 2088884"/>
                  <a:gd name="connsiteX1194" fmla="*/ 2091315 w 6304794"/>
                  <a:gd name="connsiteY1194" fmla="*/ 476977 h 2088884"/>
                  <a:gd name="connsiteX1195" fmla="*/ 2090999 w 6304794"/>
                  <a:gd name="connsiteY1195" fmla="*/ 477611 h 2088884"/>
                  <a:gd name="connsiteX1196" fmla="*/ 2090941 w 6304794"/>
                  <a:gd name="connsiteY1196" fmla="*/ 477755 h 2088884"/>
                  <a:gd name="connsiteX1197" fmla="*/ 2090826 w 6304794"/>
                  <a:gd name="connsiteY1197" fmla="*/ 478158 h 2088884"/>
                  <a:gd name="connsiteX1198" fmla="*/ 2090768 w 6304794"/>
                  <a:gd name="connsiteY1198" fmla="*/ 478735 h 2088884"/>
                  <a:gd name="connsiteX1199" fmla="*/ 2090768 w 6304794"/>
                  <a:gd name="connsiteY1199" fmla="*/ 478821 h 2088884"/>
                  <a:gd name="connsiteX1200" fmla="*/ 2090624 w 6304794"/>
                  <a:gd name="connsiteY1200" fmla="*/ 533080 h 2088884"/>
                  <a:gd name="connsiteX1201" fmla="*/ 2088232 w 6304794"/>
                  <a:gd name="connsiteY1201" fmla="*/ 534636 h 2088884"/>
                  <a:gd name="connsiteX1202" fmla="*/ 2084774 w 6304794"/>
                  <a:gd name="connsiteY1202" fmla="*/ 536711 h 2088884"/>
                  <a:gd name="connsiteX1203" fmla="*/ 2080971 w 6304794"/>
                  <a:gd name="connsiteY1203" fmla="*/ 538958 h 2088884"/>
                  <a:gd name="connsiteX1204" fmla="*/ 2080884 w 6304794"/>
                  <a:gd name="connsiteY1204" fmla="*/ 539016 h 2088884"/>
                  <a:gd name="connsiteX1205" fmla="*/ 2075064 w 6304794"/>
                  <a:gd name="connsiteY1205" fmla="*/ 542762 h 2088884"/>
                  <a:gd name="connsiteX1206" fmla="*/ 2073998 w 6304794"/>
                  <a:gd name="connsiteY1206" fmla="*/ 543511 h 2088884"/>
                  <a:gd name="connsiteX1207" fmla="*/ 2069214 w 6304794"/>
                  <a:gd name="connsiteY1207" fmla="*/ 547314 h 2088884"/>
                  <a:gd name="connsiteX1208" fmla="*/ 2068811 w 6304794"/>
                  <a:gd name="connsiteY1208" fmla="*/ 547632 h 2088884"/>
                  <a:gd name="connsiteX1209" fmla="*/ 2068206 w 6304794"/>
                  <a:gd name="connsiteY1209" fmla="*/ 548294 h 2088884"/>
                  <a:gd name="connsiteX1210" fmla="*/ 2066563 w 6304794"/>
                  <a:gd name="connsiteY1210" fmla="*/ 550052 h 2088884"/>
                  <a:gd name="connsiteX1211" fmla="*/ 2066016 w 6304794"/>
                  <a:gd name="connsiteY1211" fmla="*/ 550657 h 2088884"/>
                  <a:gd name="connsiteX1212" fmla="*/ 2065440 w 6304794"/>
                  <a:gd name="connsiteY1212" fmla="*/ 551493 h 2088884"/>
                  <a:gd name="connsiteX1213" fmla="*/ 2064921 w 6304794"/>
                  <a:gd name="connsiteY1213" fmla="*/ 552242 h 2088884"/>
                  <a:gd name="connsiteX1214" fmla="*/ 2064633 w 6304794"/>
                  <a:gd name="connsiteY1214" fmla="*/ 552674 h 2088884"/>
                  <a:gd name="connsiteX1215" fmla="*/ 2063855 w 6304794"/>
                  <a:gd name="connsiteY1215" fmla="*/ 554317 h 2088884"/>
                  <a:gd name="connsiteX1216" fmla="*/ 2063797 w 6304794"/>
                  <a:gd name="connsiteY1216" fmla="*/ 554518 h 2088884"/>
                  <a:gd name="connsiteX1217" fmla="*/ 2063711 w 6304794"/>
                  <a:gd name="connsiteY1217" fmla="*/ 554807 h 2088884"/>
                  <a:gd name="connsiteX1218" fmla="*/ 2063423 w 6304794"/>
                  <a:gd name="connsiteY1218" fmla="*/ 555757 h 2088884"/>
                  <a:gd name="connsiteX1219" fmla="*/ 2063278 w 6304794"/>
                  <a:gd name="connsiteY1219" fmla="*/ 557112 h 2088884"/>
                  <a:gd name="connsiteX1220" fmla="*/ 2063278 w 6304794"/>
                  <a:gd name="connsiteY1220" fmla="*/ 557313 h 2088884"/>
                  <a:gd name="connsiteX1221" fmla="*/ 2063278 w 6304794"/>
                  <a:gd name="connsiteY1221" fmla="*/ 560080 h 2088884"/>
                  <a:gd name="connsiteX1222" fmla="*/ 2061607 w 6304794"/>
                  <a:gd name="connsiteY1222" fmla="*/ 571577 h 2088884"/>
                  <a:gd name="connsiteX1223" fmla="*/ 2061175 w 6304794"/>
                  <a:gd name="connsiteY1223" fmla="*/ 575092 h 2088884"/>
                  <a:gd name="connsiteX1224" fmla="*/ 2060397 w 6304794"/>
                  <a:gd name="connsiteY1224" fmla="*/ 581893 h 2088884"/>
                  <a:gd name="connsiteX1225" fmla="*/ 2060080 w 6304794"/>
                  <a:gd name="connsiteY1225" fmla="*/ 585206 h 2088884"/>
                  <a:gd name="connsiteX1226" fmla="*/ 2059677 w 6304794"/>
                  <a:gd name="connsiteY1226" fmla="*/ 590134 h 2088884"/>
                  <a:gd name="connsiteX1227" fmla="*/ 2059532 w 6304794"/>
                  <a:gd name="connsiteY1227" fmla="*/ 592929 h 2088884"/>
                  <a:gd name="connsiteX1228" fmla="*/ 2059417 w 6304794"/>
                  <a:gd name="connsiteY1228" fmla="*/ 595061 h 2088884"/>
                  <a:gd name="connsiteX1229" fmla="*/ 2059360 w 6304794"/>
                  <a:gd name="connsiteY1229" fmla="*/ 597799 h 2088884"/>
                  <a:gd name="connsiteX1230" fmla="*/ 2059302 w 6304794"/>
                  <a:gd name="connsiteY1230" fmla="*/ 617508 h 2088884"/>
                  <a:gd name="connsiteX1231" fmla="*/ 2058466 w 6304794"/>
                  <a:gd name="connsiteY1231" fmla="*/ 618805 h 2088884"/>
                  <a:gd name="connsiteX1232" fmla="*/ 2055930 w 6304794"/>
                  <a:gd name="connsiteY1232" fmla="*/ 621686 h 2088884"/>
                  <a:gd name="connsiteX1233" fmla="*/ 2050167 w 6304794"/>
                  <a:gd name="connsiteY1233" fmla="*/ 628083 h 2088884"/>
                  <a:gd name="connsiteX1234" fmla="*/ 2047632 w 6304794"/>
                  <a:gd name="connsiteY1234" fmla="*/ 631167 h 2088884"/>
                  <a:gd name="connsiteX1235" fmla="*/ 2047344 w 6304794"/>
                  <a:gd name="connsiteY1235" fmla="*/ 631570 h 2088884"/>
                  <a:gd name="connsiteX1236" fmla="*/ 2042042 w 6304794"/>
                  <a:gd name="connsiteY1236" fmla="*/ 638947 h 2088884"/>
                  <a:gd name="connsiteX1237" fmla="*/ 2041148 w 6304794"/>
                  <a:gd name="connsiteY1237" fmla="*/ 640272 h 2088884"/>
                  <a:gd name="connsiteX1238" fmla="*/ 2036106 w 6304794"/>
                  <a:gd name="connsiteY1238" fmla="*/ 648110 h 2088884"/>
                  <a:gd name="connsiteX1239" fmla="*/ 2035011 w 6304794"/>
                  <a:gd name="connsiteY1239" fmla="*/ 649868 h 2088884"/>
                  <a:gd name="connsiteX1240" fmla="*/ 2030487 w 6304794"/>
                  <a:gd name="connsiteY1240" fmla="*/ 657186 h 2088884"/>
                  <a:gd name="connsiteX1241" fmla="*/ 2026424 w 6304794"/>
                  <a:gd name="connsiteY1241" fmla="*/ 663584 h 2088884"/>
                  <a:gd name="connsiteX1242" fmla="*/ 2022275 w 6304794"/>
                  <a:gd name="connsiteY1242" fmla="*/ 668453 h 2088884"/>
                  <a:gd name="connsiteX1243" fmla="*/ 2016713 w 6304794"/>
                  <a:gd name="connsiteY1243" fmla="*/ 672516 h 2088884"/>
                  <a:gd name="connsiteX1244" fmla="*/ 2011238 w 6304794"/>
                  <a:gd name="connsiteY1244" fmla="*/ 675715 h 2088884"/>
                  <a:gd name="connsiteX1245" fmla="*/ 2009567 w 6304794"/>
                  <a:gd name="connsiteY1245" fmla="*/ 676694 h 2088884"/>
                  <a:gd name="connsiteX1246" fmla="*/ 2005245 w 6304794"/>
                  <a:gd name="connsiteY1246" fmla="*/ 679489 h 2088884"/>
                  <a:gd name="connsiteX1247" fmla="*/ 1998156 w 6304794"/>
                  <a:gd name="connsiteY1247" fmla="*/ 682919 h 2088884"/>
                  <a:gd name="connsiteX1248" fmla="*/ 1997897 w 6304794"/>
                  <a:gd name="connsiteY1248" fmla="*/ 682976 h 2088884"/>
                  <a:gd name="connsiteX1249" fmla="*/ 1991327 w 6304794"/>
                  <a:gd name="connsiteY1249" fmla="*/ 684359 h 2088884"/>
                  <a:gd name="connsiteX1250" fmla="*/ 1989512 w 6304794"/>
                  <a:gd name="connsiteY1250" fmla="*/ 684590 h 2088884"/>
                  <a:gd name="connsiteX1251" fmla="*/ 1982913 w 6304794"/>
                  <a:gd name="connsiteY1251" fmla="*/ 685195 h 2088884"/>
                  <a:gd name="connsiteX1252" fmla="*/ 1980176 w 6304794"/>
                  <a:gd name="connsiteY1252" fmla="*/ 685425 h 2088884"/>
                  <a:gd name="connsiteX1253" fmla="*/ 1975940 w 6304794"/>
                  <a:gd name="connsiteY1253" fmla="*/ 685973 h 2088884"/>
                  <a:gd name="connsiteX1254" fmla="*/ 1970580 w 6304794"/>
                  <a:gd name="connsiteY1254" fmla="*/ 694646 h 2088884"/>
                  <a:gd name="connsiteX1255" fmla="*/ 1968967 w 6304794"/>
                  <a:gd name="connsiteY1255" fmla="*/ 696980 h 2088884"/>
                  <a:gd name="connsiteX1256" fmla="*/ 1965624 w 6304794"/>
                  <a:gd name="connsiteY1256" fmla="*/ 701677 h 2088884"/>
                  <a:gd name="connsiteX1257" fmla="*/ 1964241 w 6304794"/>
                  <a:gd name="connsiteY1257" fmla="*/ 703377 h 2088884"/>
                  <a:gd name="connsiteX1258" fmla="*/ 1957642 w 6304794"/>
                  <a:gd name="connsiteY1258" fmla="*/ 710610 h 2088884"/>
                  <a:gd name="connsiteX1259" fmla="*/ 1957469 w 6304794"/>
                  <a:gd name="connsiteY1259" fmla="*/ 710754 h 2088884"/>
                  <a:gd name="connsiteX1260" fmla="*/ 1952772 w 6304794"/>
                  <a:gd name="connsiteY1260" fmla="*/ 714615 h 2088884"/>
                  <a:gd name="connsiteX1261" fmla="*/ 1951015 w 6304794"/>
                  <a:gd name="connsiteY1261" fmla="*/ 715826 h 2088884"/>
                  <a:gd name="connsiteX1262" fmla="*/ 1947557 w 6304794"/>
                  <a:gd name="connsiteY1262" fmla="*/ 718131 h 2088884"/>
                  <a:gd name="connsiteX1263" fmla="*/ 1945914 w 6304794"/>
                  <a:gd name="connsiteY1263" fmla="*/ 719082 h 2088884"/>
                  <a:gd name="connsiteX1264" fmla="*/ 1937443 w 6304794"/>
                  <a:gd name="connsiteY1264" fmla="*/ 723721 h 2088884"/>
                  <a:gd name="connsiteX1265" fmla="*/ 1927040 w 6304794"/>
                  <a:gd name="connsiteY1265" fmla="*/ 729570 h 2088884"/>
                  <a:gd name="connsiteX1266" fmla="*/ 1926464 w 6304794"/>
                  <a:gd name="connsiteY1266" fmla="*/ 729887 h 2088884"/>
                  <a:gd name="connsiteX1267" fmla="*/ 1926090 w 6304794"/>
                  <a:gd name="connsiteY1267" fmla="*/ 730118 h 2088884"/>
                  <a:gd name="connsiteX1268" fmla="*/ 1918627 w 6304794"/>
                  <a:gd name="connsiteY1268" fmla="*/ 734843 h 2088884"/>
                  <a:gd name="connsiteX1269" fmla="*/ 1916955 w 6304794"/>
                  <a:gd name="connsiteY1269" fmla="*/ 735938 h 2088884"/>
                  <a:gd name="connsiteX1270" fmla="*/ 1911019 w 6304794"/>
                  <a:gd name="connsiteY1270" fmla="*/ 739973 h 2088884"/>
                  <a:gd name="connsiteX1271" fmla="*/ 1910443 w 6304794"/>
                  <a:gd name="connsiteY1271" fmla="*/ 740376 h 2088884"/>
                  <a:gd name="connsiteX1272" fmla="*/ 1904392 w 6304794"/>
                  <a:gd name="connsiteY1272" fmla="*/ 744583 h 2088884"/>
                  <a:gd name="connsiteX1273" fmla="*/ 1900386 w 6304794"/>
                  <a:gd name="connsiteY1273" fmla="*/ 747291 h 2088884"/>
                  <a:gd name="connsiteX1274" fmla="*/ 1899753 w 6304794"/>
                  <a:gd name="connsiteY1274" fmla="*/ 747781 h 2088884"/>
                  <a:gd name="connsiteX1275" fmla="*/ 1899032 w 6304794"/>
                  <a:gd name="connsiteY1275" fmla="*/ 748588 h 2088884"/>
                  <a:gd name="connsiteX1276" fmla="*/ 1898225 w 6304794"/>
                  <a:gd name="connsiteY1276" fmla="*/ 749827 h 2088884"/>
                  <a:gd name="connsiteX1277" fmla="*/ 1898081 w 6304794"/>
                  <a:gd name="connsiteY1277" fmla="*/ 750173 h 2088884"/>
                  <a:gd name="connsiteX1278" fmla="*/ 1897880 w 6304794"/>
                  <a:gd name="connsiteY1278" fmla="*/ 750634 h 2088884"/>
                  <a:gd name="connsiteX1279" fmla="*/ 1897188 w 6304794"/>
                  <a:gd name="connsiteY1279" fmla="*/ 752133 h 2088884"/>
                  <a:gd name="connsiteX1280" fmla="*/ 1896670 w 6304794"/>
                  <a:gd name="connsiteY1280" fmla="*/ 753977 h 2088884"/>
                  <a:gd name="connsiteX1281" fmla="*/ 1896122 w 6304794"/>
                  <a:gd name="connsiteY1281" fmla="*/ 755965 h 2088884"/>
                  <a:gd name="connsiteX1282" fmla="*/ 1895891 w 6304794"/>
                  <a:gd name="connsiteY1282" fmla="*/ 756829 h 2088884"/>
                  <a:gd name="connsiteX1283" fmla="*/ 1895747 w 6304794"/>
                  <a:gd name="connsiteY1283" fmla="*/ 758184 h 2088884"/>
                  <a:gd name="connsiteX1284" fmla="*/ 1895056 w 6304794"/>
                  <a:gd name="connsiteY1284" fmla="*/ 764552 h 2088884"/>
                  <a:gd name="connsiteX1285" fmla="*/ 1894911 w 6304794"/>
                  <a:gd name="connsiteY1285" fmla="*/ 765762 h 2088884"/>
                  <a:gd name="connsiteX1286" fmla="*/ 1894883 w 6304794"/>
                  <a:gd name="connsiteY1286" fmla="*/ 767347 h 2088884"/>
                  <a:gd name="connsiteX1287" fmla="*/ 1894854 w 6304794"/>
                  <a:gd name="connsiteY1287" fmla="*/ 779363 h 2088884"/>
                  <a:gd name="connsiteX1288" fmla="*/ 1889581 w 6304794"/>
                  <a:gd name="connsiteY1288" fmla="*/ 781149 h 2088884"/>
                  <a:gd name="connsiteX1289" fmla="*/ 1877104 w 6304794"/>
                  <a:gd name="connsiteY1289" fmla="*/ 784348 h 2088884"/>
                  <a:gd name="connsiteX1290" fmla="*/ 1874338 w 6304794"/>
                  <a:gd name="connsiteY1290" fmla="*/ 784866 h 2088884"/>
                  <a:gd name="connsiteX1291" fmla="*/ 1871399 w 6304794"/>
                  <a:gd name="connsiteY1291" fmla="*/ 785299 h 2088884"/>
                  <a:gd name="connsiteX1292" fmla="*/ 1867364 w 6304794"/>
                  <a:gd name="connsiteY1292" fmla="*/ 785702 h 2088884"/>
                  <a:gd name="connsiteX1293" fmla="*/ 1865981 w 6304794"/>
                  <a:gd name="connsiteY1293" fmla="*/ 785788 h 2088884"/>
                  <a:gd name="connsiteX1294" fmla="*/ 1861025 w 6304794"/>
                  <a:gd name="connsiteY1294" fmla="*/ 785817 h 2088884"/>
                  <a:gd name="connsiteX1295" fmla="*/ 1860218 w 6304794"/>
                  <a:gd name="connsiteY1295" fmla="*/ 785788 h 2088884"/>
                  <a:gd name="connsiteX1296" fmla="*/ 1855694 w 6304794"/>
                  <a:gd name="connsiteY1296" fmla="*/ 785356 h 2088884"/>
                  <a:gd name="connsiteX1297" fmla="*/ 1855205 w 6304794"/>
                  <a:gd name="connsiteY1297" fmla="*/ 785270 h 2088884"/>
                  <a:gd name="connsiteX1298" fmla="*/ 1851516 w 6304794"/>
                  <a:gd name="connsiteY1298" fmla="*/ 784492 h 2088884"/>
                  <a:gd name="connsiteX1299" fmla="*/ 1850738 w 6304794"/>
                  <a:gd name="connsiteY1299" fmla="*/ 784290 h 2088884"/>
                  <a:gd name="connsiteX1300" fmla="*/ 1847367 w 6304794"/>
                  <a:gd name="connsiteY1300" fmla="*/ 783195 h 2088884"/>
                  <a:gd name="connsiteX1301" fmla="*/ 1846906 w 6304794"/>
                  <a:gd name="connsiteY1301" fmla="*/ 783051 h 2088884"/>
                  <a:gd name="connsiteX1302" fmla="*/ 1846790 w 6304794"/>
                  <a:gd name="connsiteY1302" fmla="*/ 782993 h 2088884"/>
                  <a:gd name="connsiteX1303" fmla="*/ 1840278 w 6304794"/>
                  <a:gd name="connsiteY1303" fmla="*/ 779593 h 2088884"/>
                  <a:gd name="connsiteX1304" fmla="*/ 1840220 w 6304794"/>
                  <a:gd name="connsiteY1304" fmla="*/ 779536 h 2088884"/>
                  <a:gd name="connsiteX1305" fmla="*/ 1835264 w 6304794"/>
                  <a:gd name="connsiteY1305" fmla="*/ 775588 h 2088884"/>
                  <a:gd name="connsiteX1306" fmla="*/ 1835235 w 6304794"/>
                  <a:gd name="connsiteY1306" fmla="*/ 775559 h 2088884"/>
                  <a:gd name="connsiteX1307" fmla="*/ 1831518 w 6304794"/>
                  <a:gd name="connsiteY1307" fmla="*/ 771640 h 2088884"/>
                  <a:gd name="connsiteX1308" fmla="*/ 1828666 w 6304794"/>
                  <a:gd name="connsiteY1308" fmla="*/ 768355 h 2088884"/>
                  <a:gd name="connsiteX1309" fmla="*/ 1787143 w 6304794"/>
                  <a:gd name="connsiteY1309" fmla="*/ 712367 h 2088884"/>
                  <a:gd name="connsiteX1310" fmla="*/ 1710639 w 6304794"/>
                  <a:gd name="connsiteY1310" fmla="*/ 663555 h 2088884"/>
                  <a:gd name="connsiteX1311" fmla="*/ 1707383 w 6304794"/>
                  <a:gd name="connsiteY1311" fmla="*/ 661941 h 2088884"/>
                  <a:gd name="connsiteX1312" fmla="*/ 1705855 w 6304794"/>
                  <a:gd name="connsiteY1312" fmla="*/ 661307 h 2088884"/>
                  <a:gd name="connsiteX1313" fmla="*/ 1702599 w 6304794"/>
                  <a:gd name="connsiteY1313" fmla="*/ 659953 h 2088884"/>
                  <a:gd name="connsiteX1314" fmla="*/ 1702052 w 6304794"/>
                  <a:gd name="connsiteY1314" fmla="*/ 659722 h 2088884"/>
                  <a:gd name="connsiteX1315" fmla="*/ 1698825 w 6304794"/>
                  <a:gd name="connsiteY1315" fmla="*/ 658483 h 2088884"/>
                  <a:gd name="connsiteX1316" fmla="*/ 1697989 w 6304794"/>
                  <a:gd name="connsiteY1316" fmla="*/ 658166 h 2088884"/>
                  <a:gd name="connsiteX1317" fmla="*/ 1692341 w 6304794"/>
                  <a:gd name="connsiteY1317" fmla="*/ 656091 h 2088884"/>
                  <a:gd name="connsiteX1318" fmla="*/ 1690613 w 6304794"/>
                  <a:gd name="connsiteY1318" fmla="*/ 655486 h 2088884"/>
                  <a:gd name="connsiteX1319" fmla="*/ 1685973 w 6304794"/>
                  <a:gd name="connsiteY1319" fmla="*/ 653873 h 2088884"/>
                  <a:gd name="connsiteX1320" fmla="*/ 1683841 w 6304794"/>
                  <a:gd name="connsiteY1320" fmla="*/ 653124 h 2088884"/>
                  <a:gd name="connsiteX1321" fmla="*/ 1678683 w 6304794"/>
                  <a:gd name="connsiteY1321" fmla="*/ 651366 h 2088884"/>
                  <a:gd name="connsiteX1322" fmla="*/ 1677040 w 6304794"/>
                  <a:gd name="connsiteY1322" fmla="*/ 650818 h 2088884"/>
                  <a:gd name="connsiteX1323" fmla="*/ 1670182 w 6304794"/>
                  <a:gd name="connsiteY1323" fmla="*/ 648542 h 2088884"/>
                  <a:gd name="connsiteX1324" fmla="*/ 1668021 w 6304794"/>
                  <a:gd name="connsiteY1324" fmla="*/ 647822 h 2088884"/>
                  <a:gd name="connsiteX1325" fmla="*/ 1662921 w 6304794"/>
                  <a:gd name="connsiteY1325" fmla="*/ 646150 h 2088884"/>
                  <a:gd name="connsiteX1326" fmla="*/ 1660357 w 6304794"/>
                  <a:gd name="connsiteY1326" fmla="*/ 645315 h 2088884"/>
                  <a:gd name="connsiteX1327" fmla="*/ 1655775 w 6304794"/>
                  <a:gd name="connsiteY1327" fmla="*/ 643845 h 2088884"/>
                  <a:gd name="connsiteX1328" fmla="*/ 1653326 w 6304794"/>
                  <a:gd name="connsiteY1328" fmla="*/ 643067 h 2088884"/>
                  <a:gd name="connsiteX1329" fmla="*/ 1647764 w 6304794"/>
                  <a:gd name="connsiteY1329" fmla="*/ 641309 h 2088884"/>
                  <a:gd name="connsiteX1330" fmla="*/ 1646698 w 6304794"/>
                  <a:gd name="connsiteY1330" fmla="*/ 640964 h 2088884"/>
                  <a:gd name="connsiteX1331" fmla="*/ 1640561 w 6304794"/>
                  <a:gd name="connsiteY1331" fmla="*/ 639033 h 2088884"/>
                  <a:gd name="connsiteX1332" fmla="*/ 1638688 w 6304794"/>
                  <a:gd name="connsiteY1332" fmla="*/ 638457 h 2088884"/>
                  <a:gd name="connsiteX1333" fmla="*/ 1634855 w 6304794"/>
                  <a:gd name="connsiteY1333" fmla="*/ 637275 h 2088884"/>
                  <a:gd name="connsiteX1334" fmla="*/ 1633011 w 6304794"/>
                  <a:gd name="connsiteY1334" fmla="*/ 636699 h 2088884"/>
                  <a:gd name="connsiteX1335" fmla="*/ 1629323 w 6304794"/>
                  <a:gd name="connsiteY1335" fmla="*/ 635575 h 2088884"/>
                  <a:gd name="connsiteX1336" fmla="*/ 1628458 w 6304794"/>
                  <a:gd name="connsiteY1336" fmla="*/ 635316 h 2088884"/>
                  <a:gd name="connsiteX1337" fmla="*/ 1624741 w 6304794"/>
                  <a:gd name="connsiteY1337" fmla="*/ 634192 h 2088884"/>
                  <a:gd name="connsiteX1338" fmla="*/ 1624136 w 6304794"/>
                  <a:gd name="connsiteY1338" fmla="*/ 634019 h 2088884"/>
                  <a:gd name="connsiteX1339" fmla="*/ 1622580 w 6304794"/>
                  <a:gd name="connsiteY1339" fmla="*/ 633558 h 2088884"/>
                  <a:gd name="connsiteX1340" fmla="*/ 1622234 w 6304794"/>
                  <a:gd name="connsiteY1340" fmla="*/ 633472 h 2088884"/>
                  <a:gd name="connsiteX1341" fmla="*/ 1621629 w 6304794"/>
                  <a:gd name="connsiteY1341" fmla="*/ 633299 h 2088884"/>
                  <a:gd name="connsiteX1342" fmla="*/ 1621053 w 6304794"/>
                  <a:gd name="connsiteY1342" fmla="*/ 633126 h 2088884"/>
                  <a:gd name="connsiteX1343" fmla="*/ 1620736 w 6304794"/>
                  <a:gd name="connsiteY1343" fmla="*/ 633039 h 2088884"/>
                  <a:gd name="connsiteX1344" fmla="*/ 1620678 w 6304794"/>
                  <a:gd name="connsiteY1344" fmla="*/ 633039 h 2088884"/>
                  <a:gd name="connsiteX1345" fmla="*/ 1619698 w 6304794"/>
                  <a:gd name="connsiteY1345" fmla="*/ 632809 h 2088884"/>
                  <a:gd name="connsiteX1346" fmla="*/ 1618776 w 6304794"/>
                  <a:gd name="connsiteY1346" fmla="*/ 632579 h 2088884"/>
                  <a:gd name="connsiteX1347" fmla="*/ 1616759 w 6304794"/>
                  <a:gd name="connsiteY1347" fmla="*/ 632060 h 2088884"/>
                  <a:gd name="connsiteX1348" fmla="*/ 1615549 w 6304794"/>
                  <a:gd name="connsiteY1348" fmla="*/ 631743 h 2088884"/>
                  <a:gd name="connsiteX1349" fmla="*/ 1611083 w 6304794"/>
                  <a:gd name="connsiteY1349" fmla="*/ 630561 h 2088884"/>
                  <a:gd name="connsiteX1350" fmla="*/ 1610881 w 6304794"/>
                  <a:gd name="connsiteY1350" fmla="*/ 630504 h 2088884"/>
                  <a:gd name="connsiteX1351" fmla="*/ 1606126 w 6304794"/>
                  <a:gd name="connsiteY1351" fmla="*/ 629236 h 2088884"/>
                  <a:gd name="connsiteX1352" fmla="*/ 1592612 w 6304794"/>
                  <a:gd name="connsiteY1352" fmla="*/ 625634 h 2088884"/>
                  <a:gd name="connsiteX1353" fmla="*/ 1582124 w 6304794"/>
                  <a:gd name="connsiteY1353" fmla="*/ 622839 h 2088884"/>
                  <a:gd name="connsiteX1354" fmla="*/ 1579242 w 6304794"/>
                  <a:gd name="connsiteY1354" fmla="*/ 622061 h 2088884"/>
                  <a:gd name="connsiteX1355" fmla="*/ 1577571 w 6304794"/>
                  <a:gd name="connsiteY1355" fmla="*/ 621629 h 2088884"/>
                  <a:gd name="connsiteX1356" fmla="*/ 1569358 w 6304794"/>
                  <a:gd name="connsiteY1356" fmla="*/ 619468 h 2088884"/>
                  <a:gd name="connsiteX1357" fmla="*/ 1568609 w 6304794"/>
                  <a:gd name="connsiteY1357" fmla="*/ 619266 h 2088884"/>
                  <a:gd name="connsiteX1358" fmla="*/ 1559849 w 6304794"/>
                  <a:gd name="connsiteY1358" fmla="*/ 616961 h 2088884"/>
                  <a:gd name="connsiteX1359" fmla="*/ 1556190 w 6304794"/>
                  <a:gd name="connsiteY1359" fmla="*/ 616010 h 2088884"/>
                  <a:gd name="connsiteX1360" fmla="*/ 1550600 w 6304794"/>
                  <a:gd name="connsiteY1360" fmla="*/ 614540 h 2088884"/>
                  <a:gd name="connsiteX1361" fmla="*/ 1545845 w 6304794"/>
                  <a:gd name="connsiteY1361" fmla="*/ 613301 h 2088884"/>
                  <a:gd name="connsiteX1362" fmla="*/ 1540918 w 6304794"/>
                  <a:gd name="connsiteY1362" fmla="*/ 612033 h 2088884"/>
                  <a:gd name="connsiteX1363" fmla="*/ 1536826 w 6304794"/>
                  <a:gd name="connsiteY1363" fmla="*/ 610996 h 2088884"/>
                  <a:gd name="connsiteX1364" fmla="*/ 1531899 w 6304794"/>
                  <a:gd name="connsiteY1364" fmla="*/ 609757 h 2088884"/>
                  <a:gd name="connsiteX1365" fmla="*/ 1528066 w 6304794"/>
                  <a:gd name="connsiteY1365" fmla="*/ 608806 h 2088884"/>
                  <a:gd name="connsiteX1366" fmla="*/ 1523485 w 6304794"/>
                  <a:gd name="connsiteY1366" fmla="*/ 607653 h 2088884"/>
                  <a:gd name="connsiteX1367" fmla="*/ 1520113 w 6304794"/>
                  <a:gd name="connsiteY1367" fmla="*/ 606818 h 2088884"/>
                  <a:gd name="connsiteX1368" fmla="*/ 1516021 w 6304794"/>
                  <a:gd name="connsiteY1368" fmla="*/ 605838 h 2088884"/>
                  <a:gd name="connsiteX1369" fmla="*/ 1513054 w 6304794"/>
                  <a:gd name="connsiteY1369" fmla="*/ 605147 h 2088884"/>
                  <a:gd name="connsiteX1370" fmla="*/ 1509798 w 6304794"/>
                  <a:gd name="connsiteY1370" fmla="*/ 604397 h 2088884"/>
                  <a:gd name="connsiteX1371" fmla="*/ 1507262 w 6304794"/>
                  <a:gd name="connsiteY1371" fmla="*/ 603850 h 2088884"/>
                  <a:gd name="connsiteX1372" fmla="*/ 1505907 w 6304794"/>
                  <a:gd name="connsiteY1372" fmla="*/ 603562 h 2088884"/>
                  <a:gd name="connsiteX1373" fmla="*/ 1503545 w 6304794"/>
                  <a:gd name="connsiteY1373" fmla="*/ 603072 h 2088884"/>
                  <a:gd name="connsiteX1374" fmla="*/ 1498156 w 6304794"/>
                  <a:gd name="connsiteY1374" fmla="*/ 602207 h 2088884"/>
                  <a:gd name="connsiteX1375" fmla="*/ 1497695 w 6304794"/>
                  <a:gd name="connsiteY1375" fmla="*/ 602150 h 2088884"/>
                  <a:gd name="connsiteX1376" fmla="*/ 1494093 w 6304794"/>
                  <a:gd name="connsiteY1376" fmla="*/ 601688 h 2088884"/>
                  <a:gd name="connsiteX1377" fmla="*/ 1492797 w 6304794"/>
                  <a:gd name="connsiteY1377" fmla="*/ 601516 h 2088884"/>
                  <a:gd name="connsiteX1378" fmla="*/ 1486284 w 6304794"/>
                  <a:gd name="connsiteY1378" fmla="*/ 600738 h 2088884"/>
                  <a:gd name="connsiteX1379" fmla="*/ 1484498 w 6304794"/>
                  <a:gd name="connsiteY1379" fmla="*/ 600536 h 2088884"/>
                  <a:gd name="connsiteX1380" fmla="*/ 1478850 w 6304794"/>
                  <a:gd name="connsiteY1380" fmla="*/ 599931 h 2088884"/>
                  <a:gd name="connsiteX1381" fmla="*/ 1476372 w 6304794"/>
                  <a:gd name="connsiteY1381" fmla="*/ 599672 h 2088884"/>
                  <a:gd name="connsiteX1382" fmla="*/ 1470897 w 6304794"/>
                  <a:gd name="connsiteY1382" fmla="*/ 599124 h 2088884"/>
                  <a:gd name="connsiteX1383" fmla="*/ 1467814 w 6304794"/>
                  <a:gd name="connsiteY1383" fmla="*/ 598836 h 2088884"/>
                  <a:gd name="connsiteX1384" fmla="*/ 1462570 w 6304794"/>
                  <a:gd name="connsiteY1384" fmla="*/ 598346 h 2088884"/>
                  <a:gd name="connsiteX1385" fmla="*/ 1459198 w 6304794"/>
                  <a:gd name="connsiteY1385" fmla="*/ 598029 h 2088884"/>
                  <a:gd name="connsiteX1386" fmla="*/ 1453810 w 6304794"/>
                  <a:gd name="connsiteY1386" fmla="*/ 597568 h 2088884"/>
                  <a:gd name="connsiteX1387" fmla="*/ 1450554 w 6304794"/>
                  <a:gd name="connsiteY1387" fmla="*/ 597280 h 2088884"/>
                  <a:gd name="connsiteX1388" fmla="*/ 1448104 w 6304794"/>
                  <a:gd name="connsiteY1388" fmla="*/ 597078 h 2088884"/>
                  <a:gd name="connsiteX1389" fmla="*/ 1448825 w 6304794"/>
                  <a:gd name="connsiteY1389" fmla="*/ 596473 h 2088884"/>
                  <a:gd name="connsiteX1390" fmla="*/ 1449920 w 6304794"/>
                  <a:gd name="connsiteY1390" fmla="*/ 595609 h 2088884"/>
                  <a:gd name="connsiteX1391" fmla="*/ 1453723 w 6304794"/>
                  <a:gd name="connsiteY1391" fmla="*/ 592612 h 2088884"/>
                  <a:gd name="connsiteX1392" fmla="*/ 1457700 w 6304794"/>
                  <a:gd name="connsiteY1392" fmla="*/ 589500 h 2088884"/>
                  <a:gd name="connsiteX1393" fmla="*/ 1460235 w 6304794"/>
                  <a:gd name="connsiteY1393" fmla="*/ 587512 h 2088884"/>
                  <a:gd name="connsiteX1394" fmla="*/ 1463549 w 6304794"/>
                  <a:gd name="connsiteY1394" fmla="*/ 584918 h 2088884"/>
                  <a:gd name="connsiteX1395" fmla="*/ 1465451 w 6304794"/>
                  <a:gd name="connsiteY1395" fmla="*/ 583420 h 2088884"/>
                  <a:gd name="connsiteX1396" fmla="*/ 1468678 w 6304794"/>
                  <a:gd name="connsiteY1396" fmla="*/ 580769 h 2088884"/>
                  <a:gd name="connsiteX1397" fmla="*/ 1470061 w 6304794"/>
                  <a:gd name="connsiteY1397" fmla="*/ 579645 h 2088884"/>
                  <a:gd name="connsiteX1398" fmla="*/ 1473692 w 6304794"/>
                  <a:gd name="connsiteY1398" fmla="*/ 576475 h 2088884"/>
                  <a:gd name="connsiteX1399" fmla="*/ 1473750 w 6304794"/>
                  <a:gd name="connsiteY1399" fmla="*/ 576418 h 2088884"/>
                  <a:gd name="connsiteX1400" fmla="*/ 1476487 w 6304794"/>
                  <a:gd name="connsiteY1400" fmla="*/ 573623 h 2088884"/>
                  <a:gd name="connsiteX1401" fmla="*/ 1476545 w 6304794"/>
                  <a:gd name="connsiteY1401" fmla="*/ 573536 h 2088884"/>
                  <a:gd name="connsiteX1402" fmla="*/ 1477179 w 6304794"/>
                  <a:gd name="connsiteY1402" fmla="*/ 572585 h 2088884"/>
                  <a:gd name="connsiteX1403" fmla="*/ 1477352 w 6304794"/>
                  <a:gd name="connsiteY1403" fmla="*/ 572211 h 2088884"/>
                  <a:gd name="connsiteX1404" fmla="*/ 1478072 w 6304794"/>
                  <a:gd name="connsiteY1404" fmla="*/ 570597 h 2088884"/>
                  <a:gd name="connsiteX1405" fmla="*/ 1478389 w 6304794"/>
                  <a:gd name="connsiteY1405" fmla="*/ 569906 h 2088884"/>
                  <a:gd name="connsiteX1406" fmla="*/ 1478476 w 6304794"/>
                  <a:gd name="connsiteY1406" fmla="*/ 569617 h 2088884"/>
                  <a:gd name="connsiteX1407" fmla="*/ 1480579 w 6304794"/>
                  <a:gd name="connsiteY1407" fmla="*/ 561780 h 2088884"/>
                  <a:gd name="connsiteX1408" fmla="*/ 1480665 w 6304794"/>
                  <a:gd name="connsiteY1408" fmla="*/ 561434 h 2088884"/>
                  <a:gd name="connsiteX1409" fmla="*/ 1480752 w 6304794"/>
                  <a:gd name="connsiteY1409" fmla="*/ 560829 h 2088884"/>
                  <a:gd name="connsiteX1410" fmla="*/ 1481732 w 6304794"/>
                  <a:gd name="connsiteY1410" fmla="*/ 554576 h 2088884"/>
                  <a:gd name="connsiteX1411" fmla="*/ 1481847 w 6304794"/>
                  <a:gd name="connsiteY1411" fmla="*/ 553798 h 2088884"/>
                  <a:gd name="connsiteX1412" fmla="*/ 1482366 w 6304794"/>
                  <a:gd name="connsiteY1412" fmla="*/ 546825 h 2088884"/>
                  <a:gd name="connsiteX1413" fmla="*/ 1482423 w 6304794"/>
                  <a:gd name="connsiteY1413" fmla="*/ 546018 h 2088884"/>
                  <a:gd name="connsiteX1414" fmla="*/ 1482452 w 6304794"/>
                  <a:gd name="connsiteY1414" fmla="*/ 543857 h 2088884"/>
                  <a:gd name="connsiteX1415" fmla="*/ 1482452 w 6304794"/>
                  <a:gd name="connsiteY1415" fmla="*/ 543857 h 2088884"/>
                  <a:gd name="connsiteX1416" fmla="*/ 1482798 w 6304794"/>
                  <a:gd name="connsiteY1416" fmla="*/ 424216 h 2088884"/>
                  <a:gd name="connsiteX1417" fmla="*/ 1482711 w 6304794"/>
                  <a:gd name="connsiteY1417" fmla="*/ 427184 h 2088884"/>
                  <a:gd name="connsiteX1418" fmla="*/ 1482193 w 6304794"/>
                  <a:gd name="connsiteY1418" fmla="*/ 434129 h 2088884"/>
                  <a:gd name="connsiteX1419" fmla="*/ 1482077 w 6304794"/>
                  <a:gd name="connsiteY1419" fmla="*/ 434935 h 2088884"/>
                  <a:gd name="connsiteX1420" fmla="*/ 1481098 w 6304794"/>
                  <a:gd name="connsiteY1420" fmla="*/ 441160 h 2088884"/>
                  <a:gd name="connsiteX1421" fmla="*/ 1480925 w 6304794"/>
                  <a:gd name="connsiteY1421" fmla="*/ 442168 h 2088884"/>
                  <a:gd name="connsiteX1422" fmla="*/ 1479916 w 6304794"/>
                  <a:gd name="connsiteY1422" fmla="*/ 446433 h 2088884"/>
                  <a:gd name="connsiteX1423" fmla="*/ 1479888 w 6304794"/>
                  <a:gd name="connsiteY1423" fmla="*/ 446519 h 2088884"/>
                  <a:gd name="connsiteX1424" fmla="*/ 1478793 w 6304794"/>
                  <a:gd name="connsiteY1424" fmla="*/ 449977 h 2088884"/>
                  <a:gd name="connsiteX1425" fmla="*/ 1478389 w 6304794"/>
                  <a:gd name="connsiteY1425" fmla="*/ 450957 h 2088884"/>
                  <a:gd name="connsiteX1426" fmla="*/ 1477669 w 6304794"/>
                  <a:gd name="connsiteY1426" fmla="*/ 452570 h 2088884"/>
                  <a:gd name="connsiteX1427" fmla="*/ 1476833 w 6304794"/>
                  <a:gd name="connsiteY1427" fmla="*/ 453982 h 2088884"/>
                  <a:gd name="connsiteX1428" fmla="*/ 1474124 w 6304794"/>
                  <a:gd name="connsiteY1428" fmla="*/ 456777 h 2088884"/>
                  <a:gd name="connsiteX1429" fmla="*/ 1470436 w 6304794"/>
                  <a:gd name="connsiteY1429" fmla="*/ 460005 h 2088884"/>
                  <a:gd name="connsiteX1430" fmla="*/ 1469053 w 6304794"/>
                  <a:gd name="connsiteY1430" fmla="*/ 461157 h 2088884"/>
                  <a:gd name="connsiteX1431" fmla="*/ 1465883 w 6304794"/>
                  <a:gd name="connsiteY1431" fmla="*/ 463750 h 2088884"/>
                  <a:gd name="connsiteX1432" fmla="*/ 1463895 w 6304794"/>
                  <a:gd name="connsiteY1432" fmla="*/ 465335 h 2088884"/>
                  <a:gd name="connsiteX1433" fmla="*/ 1460639 w 6304794"/>
                  <a:gd name="connsiteY1433" fmla="*/ 467900 h 2088884"/>
                  <a:gd name="connsiteX1434" fmla="*/ 1458074 w 6304794"/>
                  <a:gd name="connsiteY1434" fmla="*/ 469917 h 2088884"/>
                  <a:gd name="connsiteX1435" fmla="*/ 1454357 w 6304794"/>
                  <a:gd name="connsiteY1435" fmla="*/ 472827 h 2088884"/>
                  <a:gd name="connsiteX1436" fmla="*/ 1449372 w 6304794"/>
                  <a:gd name="connsiteY1436" fmla="*/ 476746 h 2088884"/>
                  <a:gd name="connsiteX1437" fmla="*/ 1449315 w 6304794"/>
                  <a:gd name="connsiteY1437" fmla="*/ 476804 h 2088884"/>
                  <a:gd name="connsiteX1438" fmla="*/ 1445367 w 6304794"/>
                  <a:gd name="connsiteY1438" fmla="*/ 480060 h 2088884"/>
                  <a:gd name="connsiteX1439" fmla="*/ 1444445 w 6304794"/>
                  <a:gd name="connsiteY1439" fmla="*/ 480867 h 2088884"/>
                  <a:gd name="connsiteX1440" fmla="*/ 1442831 w 6304794"/>
                  <a:gd name="connsiteY1440" fmla="*/ 482279 h 2088884"/>
                  <a:gd name="connsiteX1441" fmla="*/ 1441996 w 6304794"/>
                  <a:gd name="connsiteY1441" fmla="*/ 483086 h 2088884"/>
                  <a:gd name="connsiteX1442" fmla="*/ 1439201 w 6304794"/>
                  <a:gd name="connsiteY1442" fmla="*/ 485852 h 2088884"/>
                  <a:gd name="connsiteX1443" fmla="*/ 1436838 w 6304794"/>
                  <a:gd name="connsiteY1443" fmla="*/ 488157 h 2088884"/>
                  <a:gd name="connsiteX1444" fmla="*/ 1433495 w 6304794"/>
                  <a:gd name="connsiteY1444" fmla="*/ 491413 h 2088884"/>
                  <a:gd name="connsiteX1445" fmla="*/ 1431593 w 6304794"/>
                  <a:gd name="connsiteY1445" fmla="*/ 493257 h 2088884"/>
                  <a:gd name="connsiteX1446" fmla="*/ 1429490 w 6304794"/>
                  <a:gd name="connsiteY1446" fmla="*/ 495332 h 2088884"/>
                  <a:gd name="connsiteX1447" fmla="*/ 1426810 w 6304794"/>
                  <a:gd name="connsiteY1447" fmla="*/ 497954 h 2088884"/>
                  <a:gd name="connsiteX1448" fmla="*/ 1425052 w 6304794"/>
                  <a:gd name="connsiteY1448" fmla="*/ 499712 h 2088884"/>
                  <a:gd name="connsiteX1449" fmla="*/ 1422459 w 6304794"/>
                  <a:gd name="connsiteY1449" fmla="*/ 502305 h 2088884"/>
                  <a:gd name="connsiteX1450" fmla="*/ 1420528 w 6304794"/>
                  <a:gd name="connsiteY1450" fmla="*/ 504265 h 2088884"/>
                  <a:gd name="connsiteX1451" fmla="*/ 1418396 w 6304794"/>
                  <a:gd name="connsiteY1451" fmla="*/ 506484 h 2088884"/>
                  <a:gd name="connsiteX1452" fmla="*/ 1416840 w 6304794"/>
                  <a:gd name="connsiteY1452" fmla="*/ 508155 h 2088884"/>
                  <a:gd name="connsiteX1453" fmla="*/ 1415053 w 6304794"/>
                  <a:gd name="connsiteY1453" fmla="*/ 510085 h 2088884"/>
                  <a:gd name="connsiteX1454" fmla="*/ 1413930 w 6304794"/>
                  <a:gd name="connsiteY1454" fmla="*/ 511411 h 2088884"/>
                  <a:gd name="connsiteX1455" fmla="*/ 1413036 w 6304794"/>
                  <a:gd name="connsiteY1455" fmla="*/ 512448 h 2088884"/>
                  <a:gd name="connsiteX1456" fmla="*/ 1412402 w 6304794"/>
                  <a:gd name="connsiteY1456" fmla="*/ 513313 h 2088884"/>
                  <a:gd name="connsiteX1457" fmla="*/ 1408339 w 6304794"/>
                  <a:gd name="connsiteY1457" fmla="*/ 518010 h 2088884"/>
                  <a:gd name="connsiteX1458" fmla="*/ 1407389 w 6304794"/>
                  <a:gd name="connsiteY1458" fmla="*/ 518932 h 2088884"/>
                  <a:gd name="connsiteX1459" fmla="*/ 1402375 w 6304794"/>
                  <a:gd name="connsiteY1459" fmla="*/ 523427 h 2088884"/>
                  <a:gd name="connsiteX1460" fmla="*/ 1400473 w 6304794"/>
                  <a:gd name="connsiteY1460" fmla="*/ 525040 h 2088884"/>
                  <a:gd name="connsiteX1461" fmla="*/ 1392462 w 6304794"/>
                  <a:gd name="connsiteY1461" fmla="*/ 530573 h 2088884"/>
                  <a:gd name="connsiteX1462" fmla="*/ 1381685 w 6304794"/>
                  <a:gd name="connsiteY1462" fmla="*/ 535702 h 2088884"/>
                  <a:gd name="connsiteX1463" fmla="*/ 1331000 w 6304794"/>
                  <a:gd name="connsiteY1463" fmla="*/ 557342 h 2088884"/>
                  <a:gd name="connsiteX1464" fmla="*/ 1330567 w 6304794"/>
                  <a:gd name="connsiteY1464" fmla="*/ 557602 h 2088884"/>
                  <a:gd name="connsiteX1465" fmla="*/ 1329300 w 6304794"/>
                  <a:gd name="connsiteY1465" fmla="*/ 558523 h 2088884"/>
                  <a:gd name="connsiteX1466" fmla="*/ 1325121 w 6304794"/>
                  <a:gd name="connsiteY1466" fmla="*/ 561549 h 2088884"/>
                  <a:gd name="connsiteX1467" fmla="*/ 1322845 w 6304794"/>
                  <a:gd name="connsiteY1467" fmla="*/ 563451 h 2088884"/>
                  <a:gd name="connsiteX1468" fmla="*/ 1318782 w 6304794"/>
                  <a:gd name="connsiteY1468" fmla="*/ 566995 h 2088884"/>
                  <a:gd name="connsiteX1469" fmla="*/ 1317774 w 6304794"/>
                  <a:gd name="connsiteY1469" fmla="*/ 567888 h 2088884"/>
                  <a:gd name="connsiteX1470" fmla="*/ 1315353 w 6304794"/>
                  <a:gd name="connsiteY1470" fmla="*/ 570194 h 2088884"/>
                  <a:gd name="connsiteX1471" fmla="*/ 1314201 w 6304794"/>
                  <a:gd name="connsiteY1471" fmla="*/ 571289 h 2088884"/>
                  <a:gd name="connsiteX1472" fmla="*/ 1309129 w 6304794"/>
                  <a:gd name="connsiteY1472" fmla="*/ 576331 h 2088884"/>
                  <a:gd name="connsiteX1473" fmla="*/ 1308034 w 6304794"/>
                  <a:gd name="connsiteY1473" fmla="*/ 577455 h 2088884"/>
                  <a:gd name="connsiteX1474" fmla="*/ 1304144 w 6304794"/>
                  <a:gd name="connsiteY1474" fmla="*/ 581489 h 2088884"/>
                  <a:gd name="connsiteX1475" fmla="*/ 1303049 w 6304794"/>
                  <a:gd name="connsiteY1475" fmla="*/ 582642 h 2088884"/>
                  <a:gd name="connsiteX1476" fmla="*/ 1299101 w 6304794"/>
                  <a:gd name="connsiteY1476" fmla="*/ 586878 h 2088884"/>
                  <a:gd name="connsiteX1477" fmla="*/ 1298525 w 6304794"/>
                  <a:gd name="connsiteY1477" fmla="*/ 587512 h 2088884"/>
                  <a:gd name="connsiteX1478" fmla="*/ 1295903 w 6304794"/>
                  <a:gd name="connsiteY1478" fmla="*/ 590393 h 2088884"/>
                  <a:gd name="connsiteX1479" fmla="*/ 1295413 w 6304794"/>
                  <a:gd name="connsiteY1479" fmla="*/ 590941 h 2088884"/>
                  <a:gd name="connsiteX1480" fmla="*/ 1293828 w 6304794"/>
                  <a:gd name="connsiteY1480" fmla="*/ 592727 h 2088884"/>
                  <a:gd name="connsiteX1481" fmla="*/ 1293713 w 6304794"/>
                  <a:gd name="connsiteY1481" fmla="*/ 592871 h 2088884"/>
                  <a:gd name="connsiteX1482" fmla="*/ 1293482 w 6304794"/>
                  <a:gd name="connsiteY1482" fmla="*/ 593246 h 2088884"/>
                  <a:gd name="connsiteX1483" fmla="*/ 1292993 w 6304794"/>
                  <a:gd name="connsiteY1483" fmla="*/ 594370 h 2088884"/>
                  <a:gd name="connsiteX1484" fmla="*/ 1292935 w 6304794"/>
                  <a:gd name="connsiteY1484" fmla="*/ 594571 h 2088884"/>
                  <a:gd name="connsiteX1485" fmla="*/ 1291696 w 6304794"/>
                  <a:gd name="connsiteY1485" fmla="*/ 598922 h 2088884"/>
                  <a:gd name="connsiteX1486" fmla="*/ 1291120 w 6304794"/>
                  <a:gd name="connsiteY1486" fmla="*/ 601285 h 2088884"/>
                  <a:gd name="connsiteX1487" fmla="*/ 1289938 w 6304794"/>
                  <a:gd name="connsiteY1487" fmla="*/ 606242 h 2088884"/>
                  <a:gd name="connsiteX1488" fmla="*/ 1288382 w 6304794"/>
                  <a:gd name="connsiteY1488" fmla="*/ 612437 h 2088884"/>
                  <a:gd name="connsiteX1489" fmla="*/ 1288123 w 6304794"/>
                  <a:gd name="connsiteY1489" fmla="*/ 613388 h 2088884"/>
                  <a:gd name="connsiteX1490" fmla="*/ 1286048 w 6304794"/>
                  <a:gd name="connsiteY1490" fmla="*/ 619958 h 2088884"/>
                  <a:gd name="connsiteX1491" fmla="*/ 1285299 w 6304794"/>
                  <a:gd name="connsiteY1491" fmla="*/ 621859 h 2088884"/>
                  <a:gd name="connsiteX1492" fmla="*/ 1283743 w 6304794"/>
                  <a:gd name="connsiteY1492" fmla="*/ 625317 h 2088884"/>
                  <a:gd name="connsiteX1493" fmla="*/ 1281985 w 6304794"/>
                  <a:gd name="connsiteY1493" fmla="*/ 628400 h 2088884"/>
                  <a:gd name="connsiteX1494" fmla="*/ 1275415 w 6304794"/>
                  <a:gd name="connsiteY1494" fmla="*/ 634048 h 2088884"/>
                  <a:gd name="connsiteX1495" fmla="*/ 1271467 w 6304794"/>
                  <a:gd name="connsiteY1495" fmla="*/ 635748 h 2088884"/>
                  <a:gd name="connsiteX1496" fmla="*/ 1265820 w 6304794"/>
                  <a:gd name="connsiteY1496" fmla="*/ 638025 h 2088884"/>
                  <a:gd name="connsiteX1497" fmla="*/ 1256051 w 6304794"/>
                  <a:gd name="connsiteY1497" fmla="*/ 640618 h 2088884"/>
                  <a:gd name="connsiteX1498" fmla="*/ 1237062 w 6304794"/>
                  <a:gd name="connsiteY1498" fmla="*/ 645401 h 2088884"/>
                  <a:gd name="connsiteX1499" fmla="*/ 1227265 w 6304794"/>
                  <a:gd name="connsiteY1499" fmla="*/ 647562 h 2088884"/>
                  <a:gd name="connsiteX1500" fmla="*/ 1225334 w 6304794"/>
                  <a:gd name="connsiteY1500" fmla="*/ 647879 h 2088884"/>
                  <a:gd name="connsiteX1501" fmla="*/ 1208910 w 6304794"/>
                  <a:gd name="connsiteY1501" fmla="*/ 650069 h 2088884"/>
                  <a:gd name="connsiteX1502" fmla="*/ 1204760 w 6304794"/>
                  <a:gd name="connsiteY1502" fmla="*/ 650444 h 2088884"/>
                  <a:gd name="connsiteX1503" fmla="*/ 1199228 w 6304794"/>
                  <a:gd name="connsiteY1503" fmla="*/ 650934 h 2088884"/>
                  <a:gd name="connsiteX1504" fmla="*/ 1194531 w 6304794"/>
                  <a:gd name="connsiteY1504" fmla="*/ 651280 h 2088884"/>
                  <a:gd name="connsiteX1505" fmla="*/ 1187529 w 6304794"/>
                  <a:gd name="connsiteY1505" fmla="*/ 651769 h 2088884"/>
                  <a:gd name="connsiteX1506" fmla="*/ 1181363 w 6304794"/>
                  <a:gd name="connsiteY1506" fmla="*/ 652201 h 2088884"/>
                  <a:gd name="connsiteX1507" fmla="*/ 1177789 w 6304794"/>
                  <a:gd name="connsiteY1507" fmla="*/ 652490 h 2088884"/>
                  <a:gd name="connsiteX1508" fmla="*/ 1173237 w 6304794"/>
                  <a:gd name="connsiteY1508" fmla="*/ 652864 h 2088884"/>
                  <a:gd name="connsiteX1509" fmla="*/ 1172632 w 6304794"/>
                  <a:gd name="connsiteY1509" fmla="*/ 652922 h 2088884"/>
                  <a:gd name="connsiteX1510" fmla="*/ 1166667 w 6304794"/>
                  <a:gd name="connsiteY1510" fmla="*/ 653642 h 2088884"/>
                  <a:gd name="connsiteX1511" fmla="*/ 1163296 w 6304794"/>
                  <a:gd name="connsiteY1511" fmla="*/ 654190 h 2088884"/>
                  <a:gd name="connsiteX1512" fmla="*/ 1159578 w 6304794"/>
                  <a:gd name="connsiteY1512" fmla="*/ 655112 h 2088884"/>
                  <a:gd name="connsiteX1513" fmla="*/ 1151770 w 6304794"/>
                  <a:gd name="connsiteY1513" fmla="*/ 657071 h 2088884"/>
                  <a:gd name="connsiteX1514" fmla="*/ 1149839 w 6304794"/>
                  <a:gd name="connsiteY1514" fmla="*/ 657561 h 2088884"/>
                  <a:gd name="connsiteX1515" fmla="*/ 1147246 w 6304794"/>
                  <a:gd name="connsiteY1515" fmla="*/ 658570 h 2088884"/>
                  <a:gd name="connsiteX1516" fmla="*/ 1138601 w 6304794"/>
                  <a:gd name="connsiteY1516" fmla="*/ 661912 h 2088884"/>
                  <a:gd name="connsiteX1517" fmla="*/ 1135258 w 6304794"/>
                  <a:gd name="connsiteY1517" fmla="*/ 663353 h 2088884"/>
                  <a:gd name="connsiteX1518" fmla="*/ 1125663 w 6304794"/>
                  <a:gd name="connsiteY1518" fmla="*/ 668079 h 2088884"/>
                  <a:gd name="connsiteX1519" fmla="*/ 1125576 w 6304794"/>
                  <a:gd name="connsiteY1519" fmla="*/ 668108 h 2088884"/>
                  <a:gd name="connsiteX1520" fmla="*/ 1115232 w 6304794"/>
                  <a:gd name="connsiteY1520" fmla="*/ 679115 h 2088884"/>
                  <a:gd name="connsiteX1521" fmla="*/ 1110017 w 6304794"/>
                  <a:gd name="connsiteY1521" fmla="*/ 684647 h 2088884"/>
                  <a:gd name="connsiteX1522" fmla="*/ 1107827 w 6304794"/>
                  <a:gd name="connsiteY1522" fmla="*/ 686924 h 2088884"/>
                  <a:gd name="connsiteX1523" fmla="*/ 1104196 w 6304794"/>
                  <a:gd name="connsiteY1523" fmla="*/ 690670 h 2088884"/>
                  <a:gd name="connsiteX1524" fmla="*/ 1102236 w 6304794"/>
                  <a:gd name="connsiteY1524" fmla="*/ 692658 h 2088884"/>
                  <a:gd name="connsiteX1525" fmla="*/ 1099355 w 6304794"/>
                  <a:gd name="connsiteY1525" fmla="*/ 695453 h 2088884"/>
                  <a:gd name="connsiteX1526" fmla="*/ 1097770 w 6304794"/>
                  <a:gd name="connsiteY1526" fmla="*/ 696923 h 2088884"/>
                  <a:gd name="connsiteX1527" fmla="*/ 1092699 w 6304794"/>
                  <a:gd name="connsiteY1527" fmla="*/ 701216 h 2088884"/>
                  <a:gd name="connsiteX1528" fmla="*/ 1091949 w 6304794"/>
                  <a:gd name="connsiteY1528" fmla="*/ 701764 h 2088884"/>
                  <a:gd name="connsiteX1529" fmla="*/ 1087368 w 6304794"/>
                  <a:gd name="connsiteY1529" fmla="*/ 704876 h 2088884"/>
                  <a:gd name="connsiteX1530" fmla="*/ 1085437 w 6304794"/>
                  <a:gd name="connsiteY1530" fmla="*/ 706057 h 2088884"/>
                  <a:gd name="connsiteX1531" fmla="*/ 1075150 w 6304794"/>
                  <a:gd name="connsiteY1531" fmla="*/ 709688 h 2088884"/>
                  <a:gd name="connsiteX1532" fmla="*/ 1072211 w 6304794"/>
                  <a:gd name="connsiteY1532" fmla="*/ 710667 h 2088884"/>
                  <a:gd name="connsiteX1533" fmla="*/ 1066592 w 6304794"/>
                  <a:gd name="connsiteY1533" fmla="*/ 712483 h 2088884"/>
                  <a:gd name="connsiteX1534" fmla="*/ 1059734 w 6304794"/>
                  <a:gd name="connsiteY1534" fmla="*/ 714557 h 2088884"/>
                  <a:gd name="connsiteX1535" fmla="*/ 1056824 w 6304794"/>
                  <a:gd name="connsiteY1535" fmla="*/ 715393 h 2088884"/>
                  <a:gd name="connsiteX1536" fmla="*/ 1048496 w 6304794"/>
                  <a:gd name="connsiteY1536" fmla="*/ 717583 h 2088884"/>
                  <a:gd name="connsiteX1537" fmla="*/ 1047689 w 6304794"/>
                  <a:gd name="connsiteY1537" fmla="*/ 717756 h 2088884"/>
                  <a:gd name="connsiteX1538" fmla="*/ 1041148 w 6304794"/>
                  <a:gd name="connsiteY1538" fmla="*/ 719226 h 2088884"/>
                  <a:gd name="connsiteX1539" fmla="*/ 1038814 w 6304794"/>
                  <a:gd name="connsiteY1539" fmla="*/ 719687 h 2088884"/>
                  <a:gd name="connsiteX1540" fmla="*/ 1034463 w 6304794"/>
                  <a:gd name="connsiteY1540" fmla="*/ 720522 h 2088884"/>
                  <a:gd name="connsiteX1541" fmla="*/ 1031755 w 6304794"/>
                  <a:gd name="connsiteY1541" fmla="*/ 721012 h 2088884"/>
                  <a:gd name="connsiteX1542" fmla="*/ 1025732 w 6304794"/>
                  <a:gd name="connsiteY1542" fmla="*/ 722078 h 2088884"/>
                  <a:gd name="connsiteX1543" fmla="*/ 1018817 w 6304794"/>
                  <a:gd name="connsiteY1543" fmla="*/ 719399 h 2088884"/>
                  <a:gd name="connsiteX1544" fmla="*/ 1015244 w 6304794"/>
                  <a:gd name="connsiteY1544" fmla="*/ 717669 h 2088884"/>
                  <a:gd name="connsiteX1545" fmla="*/ 1011036 w 6304794"/>
                  <a:gd name="connsiteY1545" fmla="*/ 715278 h 2088884"/>
                  <a:gd name="connsiteX1546" fmla="*/ 1007809 w 6304794"/>
                  <a:gd name="connsiteY1546" fmla="*/ 713203 h 2088884"/>
                  <a:gd name="connsiteX1547" fmla="*/ 1004034 w 6304794"/>
                  <a:gd name="connsiteY1547" fmla="*/ 710379 h 2088884"/>
                  <a:gd name="connsiteX1548" fmla="*/ 1001239 w 6304794"/>
                  <a:gd name="connsiteY1548" fmla="*/ 708103 h 2088884"/>
                  <a:gd name="connsiteX1549" fmla="*/ 997926 w 6304794"/>
                  <a:gd name="connsiteY1549" fmla="*/ 705020 h 2088884"/>
                  <a:gd name="connsiteX1550" fmla="*/ 995563 w 6304794"/>
                  <a:gd name="connsiteY1550" fmla="*/ 702714 h 2088884"/>
                  <a:gd name="connsiteX1551" fmla="*/ 992739 w 6304794"/>
                  <a:gd name="connsiteY1551" fmla="*/ 699574 h 2088884"/>
                  <a:gd name="connsiteX1552" fmla="*/ 990866 w 6304794"/>
                  <a:gd name="connsiteY1552" fmla="*/ 697384 h 2088884"/>
                  <a:gd name="connsiteX1553" fmla="*/ 988561 w 6304794"/>
                  <a:gd name="connsiteY1553" fmla="*/ 694300 h 2088884"/>
                  <a:gd name="connsiteX1554" fmla="*/ 987235 w 6304794"/>
                  <a:gd name="connsiteY1554" fmla="*/ 692456 h 2088884"/>
                  <a:gd name="connsiteX1555" fmla="*/ 985477 w 6304794"/>
                  <a:gd name="connsiteY1555" fmla="*/ 689575 h 2088884"/>
                  <a:gd name="connsiteX1556" fmla="*/ 984699 w 6304794"/>
                  <a:gd name="connsiteY1556" fmla="*/ 688278 h 2088884"/>
                  <a:gd name="connsiteX1557" fmla="*/ 983374 w 6304794"/>
                  <a:gd name="connsiteY1557" fmla="*/ 685137 h 2088884"/>
                  <a:gd name="connsiteX1558" fmla="*/ 972367 w 6304794"/>
                  <a:gd name="connsiteY1558" fmla="*/ 679489 h 2088884"/>
                  <a:gd name="connsiteX1559" fmla="*/ 969168 w 6304794"/>
                  <a:gd name="connsiteY1559" fmla="*/ 678077 h 2088884"/>
                  <a:gd name="connsiteX1560" fmla="*/ 964385 w 6304794"/>
                  <a:gd name="connsiteY1560" fmla="*/ 675974 h 2088884"/>
                  <a:gd name="connsiteX1561" fmla="*/ 963059 w 6304794"/>
                  <a:gd name="connsiteY1561" fmla="*/ 675513 h 2088884"/>
                  <a:gd name="connsiteX1562" fmla="*/ 958449 w 6304794"/>
                  <a:gd name="connsiteY1562" fmla="*/ 673928 h 2088884"/>
                  <a:gd name="connsiteX1563" fmla="*/ 955510 w 6304794"/>
                  <a:gd name="connsiteY1563" fmla="*/ 672920 h 2088884"/>
                  <a:gd name="connsiteX1564" fmla="*/ 954126 w 6304794"/>
                  <a:gd name="connsiteY1564" fmla="*/ 672574 h 2088884"/>
                  <a:gd name="connsiteX1565" fmla="*/ 952282 w 6304794"/>
                  <a:gd name="connsiteY1565" fmla="*/ 672113 h 2088884"/>
                  <a:gd name="connsiteX1566" fmla="*/ 950208 w 6304794"/>
                  <a:gd name="connsiteY1566" fmla="*/ 671594 h 2088884"/>
                  <a:gd name="connsiteX1567" fmla="*/ 946318 w 6304794"/>
                  <a:gd name="connsiteY1567" fmla="*/ 670902 h 2088884"/>
                  <a:gd name="connsiteX1568" fmla="*/ 946145 w 6304794"/>
                  <a:gd name="connsiteY1568" fmla="*/ 670874 h 2088884"/>
                  <a:gd name="connsiteX1569" fmla="*/ 946087 w 6304794"/>
                  <a:gd name="connsiteY1569" fmla="*/ 670874 h 2088884"/>
                  <a:gd name="connsiteX1570" fmla="*/ 942399 w 6304794"/>
                  <a:gd name="connsiteY1570" fmla="*/ 670470 h 2088884"/>
                  <a:gd name="connsiteX1571" fmla="*/ 940641 w 6304794"/>
                  <a:gd name="connsiteY1571" fmla="*/ 670384 h 2088884"/>
                  <a:gd name="connsiteX1572" fmla="*/ 939373 w 6304794"/>
                  <a:gd name="connsiteY1572" fmla="*/ 670326 h 2088884"/>
                  <a:gd name="connsiteX1573" fmla="*/ 938538 w 6304794"/>
                  <a:gd name="connsiteY1573" fmla="*/ 670269 h 2088884"/>
                  <a:gd name="connsiteX1574" fmla="*/ 936722 w 6304794"/>
                  <a:gd name="connsiteY1574" fmla="*/ 670297 h 2088884"/>
                  <a:gd name="connsiteX1575" fmla="*/ 932083 w 6304794"/>
                  <a:gd name="connsiteY1575" fmla="*/ 670355 h 2088884"/>
                  <a:gd name="connsiteX1576" fmla="*/ 927472 w 6304794"/>
                  <a:gd name="connsiteY1576" fmla="*/ 670413 h 2088884"/>
                  <a:gd name="connsiteX1577" fmla="*/ 924822 w 6304794"/>
                  <a:gd name="connsiteY1577" fmla="*/ 670413 h 2088884"/>
                  <a:gd name="connsiteX1578" fmla="*/ 821462 w 6304794"/>
                  <a:gd name="connsiteY1578" fmla="*/ 579904 h 2088884"/>
                  <a:gd name="connsiteX1579" fmla="*/ 798237 w 6304794"/>
                  <a:gd name="connsiteY1579" fmla="*/ 551810 h 2088884"/>
                  <a:gd name="connsiteX1580" fmla="*/ 764927 w 6304794"/>
                  <a:gd name="connsiteY1580" fmla="*/ 507434 h 2088884"/>
                  <a:gd name="connsiteX1581" fmla="*/ 741932 w 6304794"/>
                  <a:gd name="connsiteY1581" fmla="*/ 481530 h 2088884"/>
                  <a:gd name="connsiteX1582" fmla="*/ 708881 w 6304794"/>
                  <a:gd name="connsiteY1582" fmla="*/ 444214 h 2088884"/>
                  <a:gd name="connsiteX1583" fmla="*/ 626931 w 6304794"/>
                  <a:gd name="connsiteY1583" fmla="*/ 400905 h 2088884"/>
                  <a:gd name="connsiteX1584" fmla="*/ 548467 w 6304794"/>
                  <a:gd name="connsiteY1584" fmla="*/ 353965 h 2088884"/>
                  <a:gd name="connsiteX1585" fmla="*/ 517808 w 6304794"/>
                  <a:gd name="connsiteY1585" fmla="*/ 331086 h 2088884"/>
                  <a:gd name="connsiteX1586" fmla="*/ 445079 w 6304794"/>
                  <a:gd name="connsiteY1586" fmla="*/ 254236 h 2088884"/>
                  <a:gd name="connsiteX1587" fmla="*/ 393442 w 6304794"/>
                  <a:gd name="connsiteY1587" fmla="*/ 175772 h 2088884"/>
                  <a:gd name="connsiteX1588" fmla="*/ 354225 w 6304794"/>
                  <a:gd name="connsiteY1588" fmla="*/ 128544 h 2088884"/>
                  <a:gd name="connsiteX1589" fmla="*/ 313221 w 6304794"/>
                  <a:gd name="connsiteY1589" fmla="*/ 97539 h 2088884"/>
                  <a:gd name="connsiteX1590" fmla="*/ 231933 w 6304794"/>
                  <a:gd name="connsiteY1590" fmla="*/ 46421 h 2088884"/>
                  <a:gd name="connsiteX1591" fmla="*/ 220119 w 6304794"/>
                  <a:gd name="connsiteY1591" fmla="*/ 41465 h 2088884"/>
                  <a:gd name="connsiteX1592" fmla="*/ 216776 w 6304794"/>
                  <a:gd name="connsiteY1592" fmla="*/ 40111 h 2088884"/>
                  <a:gd name="connsiteX1593" fmla="*/ 211733 w 6304794"/>
                  <a:gd name="connsiteY1593" fmla="*/ 38065 h 2088884"/>
                  <a:gd name="connsiteX1594" fmla="*/ 209572 w 6304794"/>
                  <a:gd name="connsiteY1594" fmla="*/ 37229 h 2088884"/>
                  <a:gd name="connsiteX1595" fmla="*/ 205106 w 6304794"/>
                  <a:gd name="connsiteY1595" fmla="*/ 35529 h 2088884"/>
                  <a:gd name="connsiteX1596" fmla="*/ 199487 w 6304794"/>
                  <a:gd name="connsiteY1596" fmla="*/ 33425 h 2088884"/>
                  <a:gd name="connsiteX1597" fmla="*/ 195396 w 6304794"/>
                  <a:gd name="connsiteY1597" fmla="*/ 31956 h 2088884"/>
                  <a:gd name="connsiteX1598" fmla="*/ 190324 w 6304794"/>
                  <a:gd name="connsiteY1598" fmla="*/ 30227 h 2088884"/>
                  <a:gd name="connsiteX1599" fmla="*/ 186751 w 6304794"/>
                  <a:gd name="connsiteY1599" fmla="*/ 29046 h 2088884"/>
                  <a:gd name="connsiteX1600" fmla="*/ 182169 w 6304794"/>
                  <a:gd name="connsiteY1600" fmla="*/ 27605 h 2088884"/>
                  <a:gd name="connsiteX1601" fmla="*/ 179000 w 6304794"/>
                  <a:gd name="connsiteY1601" fmla="*/ 26654 h 2088884"/>
                  <a:gd name="connsiteX1602" fmla="*/ 177790 w 6304794"/>
                  <a:gd name="connsiteY1602" fmla="*/ 26279 h 2088884"/>
                  <a:gd name="connsiteX1603" fmla="*/ 175398 w 6304794"/>
                  <a:gd name="connsiteY1603" fmla="*/ 25646 h 2088884"/>
                  <a:gd name="connsiteX1604" fmla="*/ 171681 w 6304794"/>
                  <a:gd name="connsiteY1604" fmla="*/ 24666 h 2088884"/>
                  <a:gd name="connsiteX1605" fmla="*/ 168597 w 6304794"/>
                  <a:gd name="connsiteY1605" fmla="*/ 23917 h 2088884"/>
                  <a:gd name="connsiteX1606" fmla="*/ 165370 w 6304794"/>
                  <a:gd name="connsiteY1606" fmla="*/ 23167 h 2088884"/>
                  <a:gd name="connsiteX1607" fmla="*/ 164333 w 6304794"/>
                  <a:gd name="connsiteY1607" fmla="*/ 22937 h 2088884"/>
                  <a:gd name="connsiteX1608" fmla="*/ 163295 w 6304794"/>
                  <a:gd name="connsiteY1608" fmla="*/ 22764 h 2088884"/>
                  <a:gd name="connsiteX1609" fmla="*/ 156841 w 6304794"/>
                  <a:gd name="connsiteY1609" fmla="*/ 21640 h 2088884"/>
                  <a:gd name="connsiteX1610" fmla="*/ 156322 w 6304794"/>
                  <a:gd name="connsiteY1610" fmla="*/ 21554 h 2088884"/>
                  <a:gd name="connsiteX1611" fmla="*/ 156149 w 6304794"/>
                  <a:gd name="connsiteY1611" fmla="*/ 21525 h 2088884"/>
                  <a:gd name="connsiteX1612" fmla="*/ 150876 w 6304794"/>
                  <a:gd name="connsiteY1612" fmla="*/ 20920 h 2088884"/>
                  <a:gd name="connsiteX1613" fmla="*/ 150444 w 6304794"/>
                  <a:gd name="connsiteY1613" fmla="*/ 20862 h 2088884"/>
                  <a:gd name="connsiteX1614" fmla="*/ 149695 w 6304794"/>
                  <a:gd name="connsiteY1614" fmla="*/ 20833 h 2088884"/>
                  <a:gd name="connsiteX1615" fmla="*/ 145228 w 6304794"/>
                  <a:gd name="connsiteY1615" fmla="*/ 20603 h 2088884"/>
                  <a:gd name="connsiteX1616" fmla="*/ 144911 w 6304794"/>
                  <a:gd name="connsiteY1616" fmla="*/ 20574 h 2088884"/>
                  <a:gd name="connsiteX1617" fmla="*/ 144738 w 6304794"/>
                  <a:gd name="connsiteY1617" fmla="*/ 20574 h 2088884"/>
                  <a:gd name="connsiteX1618" fmla="*/ 139955 w 6304794"/>
                  <a:gd name="connsiteY1618" fmla="*/ 20545 h 2088884"/>
                  <a:gd name="connsiteX1619" fmla="*/ 138082 w 6304794"/>
                  <a:gd name="connsiteY1619" fmla="*/ 20516 h 2088884"/>
                  <a:gd name="connsiteX1620" fmla="*/ 137016 w 6304794"/>
                  <a:gd name="connsiteY1620" fmla="*/ 20488 h 2088884"/>
                  <a:gd name="connsiteX1621" fmla="*/ 135114 w 6304794"/>
                  <a:gd name="connsiteY1621" fmla="*/ 20401 h 2088884"/>
                  <a:gd name="connsiteX1622" fmla="*/ 134394 w 6304794"/>
                  <a:gd name="connsiteY1622" fmla="*/ 20372 h 2088884"/>
                  <a:gd name="connsiteX1623" fmla="*/ 129524 w 6304794"/>
                  <a:gd name="connsiteY1623" fmla="*/ 19421 h 2088884"/>
                  <a:gd name="connsiteX1624" fmla="*/ 129034 w 6304794"/>
                  <a:gd name="connsiteY1624" fmla="*/ 19306 h 2088884"/>
                  <a:gd name="connsiteX1625" fmla="*/ 127507 w 6304794"/>
                  <a:gd name="connsiteY1625" fmla="*/ 18788 h 2088884"/>
                  <a:gd name="connsiteX1626" fmla="*/ 121254 w 6304794"/>
                  <a:gd name="connsiteY1626" fmla="*/ 16598 h 2088884"/>
                  <a:gd name="connsiteX1627" fmla="*/ 118344 w 6304794"/>
                  <a:gd name="connsiteY1627" fmla="*/ 15445 h 2088884"/>
                  <a:gd name="connsiteX1628" fmla="*/ 112927 w 6304794"/>
                  <a:gd name="connsiteY1628" fmla="*/ 13168 h 2088884"/>
                  <a:gd name="connsiteX1629" fmla="*/ 109814 w 6304794"/>
                  <a:gd name="connsiteY1629" fmla="*/ 11814 h 2088884"/>
                  <a:gd name="connsiteX1630" fmla="*/ 103475 w 6304794"/>
                  <a:gd name="connsiteY1630" fmla="*/ 8961 h 2088884"/>
                  <a:gd name="connsiteX1631" fmla="*/ 87108 w 6304794"/>
                  <a:gd name="connsiteY1631" fmla="*/ 1729 h 2088884"/>
                  <a:gd name="connsiteX1632" fmla="*/ 86445 w 6304794"/>
                  <a:gd name="connsiteY1632" fmla="*/ 1441 h 2088884"/>
                  <a:gd name="connsiteX1633" fmla="*/ 82469 w 6304794"/>
                  <a:gd name="connsiteY1633" fmla="*/ 0 h 2088884"/>
                  <a:gd name="connsiteX1634" fmla="*/ 77023 w 6304794"/>
                  <a:gd name="connsiteY1634" fmla="*/ 893 h 2088884"/>
                  <a:gd name="connsiteX1635" fmla="*/ 74660 w 6304794"/>
                  <a:gd name="connsiteY1635" fmla="*/ 1383 h 2088884"/>
                  <a:gd name="connsiteX1636" fmla="*/ 69185 w 6304794"/>
                  <a:gd name="connsiteY1636" fmla="*/ 2536 h 2088884"/>
                  <a:gd name="connsiteX1637" fmla="*/ 65094 w 6304794"/>
                  <a:gd name="connsiteY1637" fmla="*/ 3515 h 2088884"/>
                  <a:gd name="connsiteX1638" fmla="*/ 60512 w 6304794"/>
                  <a:gd name="connsiteY1638" fmla="*/ 4812 h 2088884"/>
                  <a:gd name="connsiteX1639" fmla="*/ 58351 w 6304794"/>
                  <a:gd name="connsiteY1639" fmla="*/ 5417 h 2088884"/>
                  <a:gd name="connsiteX1640" fmla="*/ 57342 w 6304794"/>
                  <a:gd name="connsiteY1640" fmla="*/ 5792 h 2088884"/>
                  <a:gd name="connsiteX1641" fmla="*/ 50138 w 6304794"/>
                  <a:gd name="connsiteY1641" fmla="*/ 8471 h 2088884"/>
                  <a:gd name="connsiteX1642" fmla="*/ 49764 w 6304794"/>
                  <a:gd name="connsiteY1642" fmla="*/ 8616 h 2088884"/>
                  <a:gd name="connsiteX1643" fmla="*/ 43482 w 6304794"/>
                  <a:gd name="connsiteY1643" fmla="*/ 11641 h 2088884"/>
                  <a:gd name="connsiteX1644" fmla="*/ 41696 w 6304794"/>
                  <a:gd name="connsiteY1644" fmla="*/ 12621 h 2088884"/>
                  <a:gd name="connsiteX1645" fmla="*/ 37662 w 6304794"/>
                  <a:gd name="connsiteY1645" fmla="*/ 14926 h 2088884"/>
                  <a:gd name="connsiteX1646" fmla="*/ 31725 w 6304794"/>
                  <a:gd name="connsiteY1646" fmla="*/ 18471 h 2088884"/>
                  <a:gd name="connsiteX1647" fmla="*/ 27432 w 6304794"/>
                  <a:gd name="connsiteY1647" fmla="*/ 20372 h 2088884"/>
                  <a:gd name="connsiteX1648" fmla="*/ 23484 w 6304794"/>
                  <a:gd name="connsiteY1648" fmla="*/ 21323 h 2088884"/>
                  <a:gd name="connsiteX1649" fmla="*/ 22908 w 6304794"/>
                  <a:gd name="connsiteY1649" fmla="*/ 21409 h 2088884"/>
                  <a:gd name="connsiteX1650" fmla="*/ 19076 w 6304794"/>
                  <a:gd name="connsiteY1650" fmla="*/ 21756 h 2088884"/>
                  <a:gd name="connsiteX1651" fmla="*/ 18759 w 6304794"/>
                  <a:gd name="connsiteY1651" fmla="*/ 21756 h 2088884"/>
                  <a:gd name="connsiteX1652" fmla="*/ 15445 w 6304794"/>
                  <a:gd name="connsiteY1652" fmla="*/ 21698 h 2088884"/>
                  <a:gd name="connsiteX1653" fmla="*/ 13947 w 6304794"/>
                  <a:gd name="connsiteY1653" fmla="*/ 21611 h 2088884"/>
                  <a:gd name="connsiteX1654" fmla="*/ 11786 w 6304794"/>
                  <a:gd name="connsiteY1654" fmla="*/ 21438 h 2088884"/>
                  <a:gd name="connsiteX1655" fmla="*/ 8299 w 6304794"/>
                  <a:gd name="connsiteY1655" fmla="*/ 21093 h 2088884"/>
                  <a:gd name="connsiteX1656" fmla="*/ 6253 w 6304794"/>
                  <a:gd name="connsiteY1656" fmla="*/ 20891 h 2088884"/>
                  <a:gd name="connsiteX1657" fmla="*/ 4755 w 6304794"/>
                  <a:gd name="connsiteY1657" fmla="*/ 20747 h 2088884"/>
                  <a:gd name="connsiteX1658" fmla="*/ 3977 w 6304794"/>
                  <a:gd name="connsiteY1658" fmla="*/ 20689 h 2088884"/>
                  <a:gd name="connsiteX1659" fmla="*/ 3170 w 6304794"/>
                  <a:gd name="connsiteY1659" fmla="*/ 20632 h 2088884"/>
                  <a:gd name="connsiteX1660" fmla="*/ 2478 w 6304794"/>
                  <a:gd name="connsiteY1660" fmla="*/ 20603 h 2088884"/>
                  <a:gd name="connsiteX1661" fmla="*/ 1124 w 6304794"/>
                  <a:gd name="connsiteY1661" fmla="*/ 20603 h 2088884"/>
                  <a:gd name="connsiteX1662" fmla="*/ 346 w 6304794"/>
                  <a:gd name="connsiteY1662" fmla="*/ 20632 h 2088884"/>
                  <a:gd name="connsiteX1663" fmla="*/ 346 w 6304794"/>
                  <a:gd name="connsiteY1663" fmla="*/ 19796 h 2088884"/>
                  <a:gd name="connsiteX1664" fmla="*/ 0 w 6304794"/>
                  <a:gd name="connsiteY1664" fmla="*/ 139436 h 2088884"/>
                  <a:gd name="connsiteX1665" fmla="*/ 0 w 6304794"/>
                  <a:gd name="connsiteY1665" fmla="*/ 140272 h 2088884"/>
                  <a:gd name="connsiteX1666" fmla="*/ 2795 w 6304794"/>
                  <a:gd name="connsiteY1666" fmla="*/ 140272 h 2088884"/>
                  <a:gd name="connsiteX1667" fmla="*/ 3602 w 6304794"/>
                  <a:gd name="connsiteY1667" fmla="*/ 140330 h 2088884"/>
                  <a:gd name="connsiteX1668" fmla="*/ 5878 w 6304794"/>
                  <a:gd name="connsiteY1668" fmla="*/ 140531 h 2088884"/>
                  <a:gd name="connsiteX1669" fmla="*/ 7895 w 6304794"/>
                  <a:gd name="connsiteY1669" fmla="*/ 140733 h 2088884"/>
                  <a:gd name="connsiteX1670" fmla="*/ 11411 w 6304794"/>
                  <a:gd name="connsiteY1670" fmla="*/ 141108 h 2088884"/>
                  <a:gd name="connsiteX1671" fmla="*/ 12765 w 6304794"/>
                  <a:gd name="connsiteY1671" fmla="*/ 141252 h 2088884"/>
                  <a:gd name="connsiteX1672" fmla="*/ 13572 w 6304794"/>
                  <a:gd name="connsiteY1672" fmla="*/ 141309 h 2088884"/>
                  <a:gd name="connsiteX1673" fmla="*/ 15070 w 6304794"/>
                  <a:gd name="connsiteY1673" fmla="*/ 141396 h 2088884"/>
                  <a:gd name="connsiteX1674" fmla="*/ 16252 w 6304794"/>
                  <a:gd name="connsiteY1674" fmla="*/ 141453 h 2088884"/>
                  <a:gd name="connsiteX1675" fmla="*/ 18384 w 6304794"/>
                  <a:gd name="connsiteY1675" fmla="*/ 141453 h 2088884"/>
                  <a:gd name="connsiteX1676" fmla="*/ 18672 w 6304794"/>
                  <a:gd name="connsiteY1676" fmla="*/ 141453 h 2088884"/>
                  <a:gd name="connsiteX1677" fmla="*/ 18816 w 6304794"/>
                  <a:gd name="connsiteY1677" fmla="*/ 141453 h 2088884"/>
                  <a:gd name="connsiteX1678" fmla="*/ 21122 w 6304794"/>
                  <a:gd name="connsiteY1678" fmla="*/ 141309 h 2088884"/>
                  <a:gd name="connsiteX1679" fmla="*/ 22505 w 6304794"/>
                  <a:gd name="connsiteY1679" fmla="*/ 141108 h 2088884"/>
                  <a:gd name="connsiteX1680" fmla="*/ 23081 w 6304794"/>
                  <a:gd name="connsiteY1680" fmla="*/ 141021 h 2088884"/>
                  <a:gd name="connsiteX1681" fmla="*/ 23513 w 6304794"/>
                  <a:gd name="connsiteY1681" fmla="*/ 140964 h 2088884"/>
                  <a:gd name="connsiteX1682" fmla="*/ 26942 w 6304794"/>
                  <a:gd name="connsiteY1682" fmla="*/ 140099 h 2088884"/>
                  <a:gd name="connsiteX1683" fmla="*/ 27029 w 6304794"/>
                  <a:gd name="connsiteY1683" fmla="*/ 140041 h 2088884"/>
                  <a:gd name="connsiteX1684" fmla="*/ 31322 w 6304794"/>
                  <a:gd name="connsiteY1684" fmla="*/ 138140 h 2088884"/>
                  <a:gd name="connsiteX1685" fmla="*/ 37258 w 6304794"/>
                  <a:gd name="connsiteY1685" fmla="*/ 134595 h 2088884"/>
                  <a:gd name="connsiteX1686" fmla="*/ 41292 w 6304794"/>
                  <a:gd name="connsiteY1686" fmla="*/ 132290 h 2088884"/>
                  <a:gd name="connsiteX1687" fmla="*/ 43079 w 6304794"/>
                  <a:gd name="connsiteY1687" fmla="*/ 131310 h 2088884"/>
                  <a:gd name="connsiteX1688" fmla="*/ 49360 w 6304794"/>
                  <a:gd name="connsiteY1688" fmla="*/ 128285 h 2088884"/>
                  <a:gd name="connsiteX1689" fmla="*/ 49735 w 6304794"/>
                  <a:gd name="connsiteY1689" fmla="*/ 128141 h 2088884"/>
                  <a:gd name="connsiteX1690" fmla="*/ 56910 w 6304794"/>
                  <a:gd name="connsiteY1690" fmla="*/ 125461 h 2088884"/>
                  <a:gd name="connsiteX1691" fmla="*/ 60079 w 6304794"/>
                  <a:gd name="connsiteY1691" fmla="*/ 124481 h 2088884"/>
                  <a:gd name="connsiteX1692" fmla="*/ 64632 w 6304794"/>
                  <a:gd name="connsiteY1692" fmla="*/ 123214 h 2088884"/>
                  <a:gd name="connsiteX1693" fmla="*/ 68724 w 6304794"/>
                  <a:gd name="connsiteY1693" fmla="*/ 122234 h 2088884"/>
                  <a:gd name="connsiteX1694" fmla="*/ 74199 w 6304794"/>
                  <a:gd name="connsiteY1694" fmla="*/ 121081 h 2088884"/>
                  <a:gd name="connsiteX1695" fmla="*/ 82008 w 6304794"/>
                  <a:gd name="connsiteY1695" fmla="*/ 119669 h 2088884"/>
                  <a:gd name="connsiteX1696" fmla="*/ 86618 w 6304794"/>
                  <a:gd name="connsiteY1696" fmla="*/ 121369 h 2088884"/>
                  <a:gd name="connsiteX1697" fmla="*/ 102928 w 6304794"/>
                  <a:gd name="connsiteY1697" fmla="*/ 128573 h 2088884"/>
                  <a:gd name="connsiteX1698" fmla="*/ 109325 w 6304794"/>
                  <a:gd name="connsiteY1698" fmla="*/ 131455 h 2088884"/>
                  <a:gd name="connsiteX1699" fmla="*/ 112379 w 6304794"/>
                  <a:gd name="connsiteY1699" fmla="*/ 132780 h 2088884"/>
                  <a:gd name="connsiteX1700" fmla="*/ 117825 w 6304794"/>
                  <a:gd name="connsiteY1700" fmla="*/ 135056 h 2088884"/>
                  <a:gd name="connsiteX1701" fmla="*/ 119871 w 6304794"/>
                  <a:gd name="connsiteY1701" fmla="*/ 135921 h 2088884"/>
                  <a:gd name="connsiteX1702" fmla="*/ 120707 w 6304794"/>
                  <a:gd name="connsiteY1702" fmla="*/ 136209 h 2088884"/>
                  <a:gd name="connsiteX1703" fmla="*/ 126960 w 6304794"/>
                  <a:gd name="connsiteY1703" fmla="*/ 138399 h 2088884"/>
                  <a:gd name="connsiteX1704" fmla="*/ 128198 w 6304794"/>
                  <a:gd name="connsiteY1704" fmla="*/ 138831 h 2088884"/>
                  <a:gd name="connsiteX1705" fmla="*/ 128515 w 6304794"/>
                  <a:gd name="connsiteY1705" fmla="*/ 138918 h 2088884"/>
                  <a:gd name="connsiteX1706" fmla="*/ 129005 w 6304794"/>
                  <a:gd name="connsiteY1706" fmla="*/ 139033 h 2088884"/>
                  <a:gd name="connsiteX1707" fmla="*/ 131138 w 6304794"/>
                  <a:gd name="connsiteY1707" fmla="*/ 139580 h 2088884"/>
                  <a:gd name="connsiteX1708" fmla="*/ 132751 w 6304794"/>
                  <a:gd name="connsiteY1708" fmla="*/ 139869 h 2088884"/>
                  <a:gd name="connsiteX1709" fmla="*/ 133875 w 6304794"/>
                  <a:gd name="connsiteY1709" fmla="*/ 140013 h 2088884"/>
                  <a:gd name="connsiteX1710" fmla="*/ 134048 w 6304794"/>
                  <a:gd name="connsiteY1710" fmla="*/ 140041 h 2088884"/>
                  <a:gd name="connsiteX1711" fmla="*/ 134625 w 6304794"/>
                  <a:gd name="connsiteY1711" fmla="*/ 140070 h 2088884"/>
                  <a:gd name="connsiteX1712" fmla="*/ 136468 w 6304794"/>
                  <a:gd name="connsiteY1712" fmla="*/ 140157 h 2088884"/>
                  <a:gd name="connsiteX1713" fmla="*/ 136670 w 6304794"/>
                  <a:gd name="connsiteY1713" fmla="*/ 140157 h 2088884"/>
                  <a:gd name="connsiteX1714" fmla="*/ 137679 w 6304794"/>
                  <a:gd name="connsiteY1714" fmla="*/ 140157 h 2088884"/>
                  <a:gd name="connsiteX1715" fmla="*/ 139350 w 6304794"/>
                  <a:gd name="connsiteY1715" fmla="*/ 140157 h 2088884"/>
                  <a:gd name="connsiteX1716" fmla="*/ 144220 w 6304794"/>
                  <a:gd name="connsiteY1716" fmla="*/ 140186 h 2088884"/>
                  <a:gd name="connsiteX1717" fmla="*/ 144710 w 6304794"/>
                  <a:gd name="connsiteY1717" fmla="*/ 140215 h 2088884"/>
                  <a:gd name="connsiteX1718" fmla="*/ 149205 w 6304794"/>
                  <a:gd name="connsiteY1718" fmla="*/ 140445 h 2088884"/>
                  <a:gd name="connsiteX1719" fmla="*/ 150386 w 6304794"/>
                  <a:gd name="connsiteY1719" fmla="*/ 140531 h 2088884"/>
                  <a:gd name="connsiteX1720" fmla="*/ 155659 w 6304794"/>
                  <a:gd name="connsiteY1720" fmla="*/ 141136 h 2088884"/>
                  <a:gd name="connsiteX1721" fmla="*/ 156409 w 6304794"/>
                  <a:gd name="connsiteY1721" fmla="*/ 141252 h 2088884"/>
                  <a:gd name="connsiteX1722" fmla="*/ 162805 w 6304794"/>
                  <a:gd name="connsiteY1722" fmla="*/ 142376 h 2088884"/>
                  <a:gd name="connsiteX1723" fmla="*/ 164880 w 6304794"/>
                  <a:gd name="connsiteY1723" fmla="*/ 142779 h 2088884"/>
                  <a:gd name="connsiteX1724" fmla="*/ 168136 w 6304794"/>
                  <a:gd name="connsiteY1724" fmla="*/ 143528 h 2088884"/>
                  <a:gd name="connsiteX1725" fmla="*/ 171220 w 6304794"/>
                  <a:gd name="connsiteY1725" fmla="*/ 144277 h 2088884"/>
                  <a:gd name="connsiteX1726" fmla="*/ 174937 w 6304794"/>
                  <a:gd name="connsiteY1726" fmla="*/ 145257 h 2088884"/>
                  <a:gd name="connsiteX1727" fmla="*/ 178539 w 6304794"/>
                  <a:gd name="connsiteY1727" fmla="*/ 146266 h 2088884"/>
                  <a:gd name="connsiteX1728" fmla="*/ 181737 w 6304794"/>
                  <a:gd name="connsiteY1728" fmla="*/ 147245 h 2088884"/>
                  <a:gd name="connsiteX1729" fmla="*/ 186290 w 6304794"/>
                  <a:gd name="connsiteY1729" fmla="*/ 148657 h 2088884"/>
                  <a:gd name="connsiteX1730" fmla="*/ 189892 w 6304794"/>
                  <a:gd name="connsiteY1730" fmla="*/ 149839 h 2088884"/>
                  <a:gd name="connsiteX1731" fmla="*/ 194992 w 6304794"/>
                  <a:gd name="connsiteY1731" fmla="*/ 151596 h 2088884"/>
                  <a:gd name="connsiteX1732" fmla="*/ 199026 w 6304794"/>
                  <a:gd name="connsiteY1732" fmla="*/ 153037 h 2088884"/>
                  <a:gd name="connsiteX1733" fmla="*/ 204703 w 6304794"/>
                  <a:gd name="connsiteY1733" fmla="*/ 155141 h 2088884"/>
                  <a:gd name="connsiteX1734" fmla="*/ 209140 w 6304794"/>
                  <a:gd name="connsiteY1734" fmla="*/ 156841 h 2088884"/>
                  <a:gd name="connsiteX1735" fmla="*/ 216287 w 6304794"/>
                  <a:gd name="connsiteY1735" fmla="*/ 159665 h 2088884"/>
                  <a:gd name="connsiteX1736" fmla="*/ 219744 w 6304794"/>
                  <a:gd name="connsiteY1736" fmla="*/ 161048 h 2088884"/>
                  <a:gd name="connsiteX1737" fmla="*/ 231501 w 6304794"/>
                  <a:gd name="connsiteY1737" fmla="*/ 165975 h 2088884"/>
                  <a:gd name="connsiteX1738" fmla="*/ 312788 w 6304794"/>
                  <a:gd name="connsiteY1738" fmla="*/ 217093 h 2088884"/>
                  <a:gd name="connsiteX1739" fmla="*/ 353792 w 6304794"/>
                  <a:gd name="connsiteY1739" fmla="*/ 248098 h 2088884"/>
                  <a:gd name="connsiteX1740" fmla="*/ 393010 w 6304794"/>
                  <a:gd name="connsiteY1740" fmla="*/ 295326 h 2088884"/>
                  <a:gd name="connsiteX1741" fmla="*/ 444646 w 6304794"/>
                  <a:gd name="connsiteY1741" fmla="*/ 373790 h 2088884"/>
                  <a:gd name="connsiteX1742" fmla="*/ 517376 w 6304794"/>
                  <a:gd name="connsiteY1742" fmla="*/ 450640 h 2088884"/>
                  <a:gd name="connsiteX1743" fmla="*/ 548035 w 6304794"/>
                  <a:gd name="connsiteY1743" fmla="*/ 473519 h 2088884"/>
                  <a:gd name="connsiteX1744" fmla="*/ 626499 w 6304794"/>
                  <a:gd name="connsiteY1744" fmla="*/ 520459 h 2088884"/>
                  <a:gd name="connsiteX1745" fmla="*/ 708449 w 6304794"/>
                  <a:gd name="connsiteY1745" fmla="*/ 563768 h 2088884"/>
                  <a:gd name="connsiteX1746" fmla="*/ 764465 w 6304794"/>
                  <a:gd name="connsiteY1746" fmla="*/ 626959 h 2088884"/>
                  <a:gd name="connsiteX1747" fmla="*/ 797776 w 6304794"/>
                  <a:gd name="connsiteY1747" fmla="*/ 671335 h 2088884"/>
                  <a:gd name="connsiteX1748" fmla="*/ 821001 w 6304794"/>
                  <a:gd name="connsiteY1748" fmla="*/ 699430 h 2088884"/>
                  <a:gd name="connsiteX1749" fmla="*/ 883760 w 6304794"/>
                  <a:gd name="connsiteY1749" fmla="*/ 768240 h 2088884"/>
                  <a:gd name="connsiteX1750" fmla="*/ 924332 w 6304794"/>
                  <a:gd name="connsiteY1750" fmla="*/ 789938 h 2088884"/>
                  <a:gd name="connsiteX1751" fmla="*/ 924332 w 6304794"/>
                  <a:gd name="connsiteY1751" fmla="*/ 789938 h 2088884"/>
                  <a:gd name="connsiteX1752" fmla="*/ 925282 w 6304794"/>
                  <a:gd name="connsiteY1752" fmla="*/ 789967 h 2088884"/>
                  <a:gd name="connsiteX1753" fmla="*/ 927012 w 6304794"/>
                  <a:gd name="connsiteY1753" fmla="*/ 789938 h 2088884"/>
                  <a:gd name="connsiteX1754" fmla="*/ 931593 w 6304794"/>
                  <a:gd name="connsiteY1754" fmla="*/ 789880 h 2088884"/>
                  <a:gd name="connsiteX1755" fmla="*/ 936175 w 6304794"/>
                  <a:gd name="connsiteY1755" fmla="*/ 789851 h 2088884"/>
                  <a:gd name="connsiteX1756" fmla="*/ 938912 w 6304794"/>
                  <a:gd name="connsiteY1756" fmla="*/ 789880 h 2088884"/>
                  <a:gd name="connsiteX1757" fmla="*/ 940122 w 6304794"/>
                  <a:gd name="connsiteY1757" fmla="*/ 789938 h 2088884"/>
                  <a:gd name="connsiteX1758" fmla="*/ 945626 w 6304794"/>
                  <a:gd name="connsiteY1758" fmla="*/ 790456 h 2088884"/>
                  <a:gd name="connsiteX1759" fmla="*/ 945799 w 6304794"/>
                  <a:gd name="connsiteY1759" fmla="*/ 790485 h 2088884"/>
                  <a:gd name="connsiteX1760" fmla="*/ 951764 w 6304794"/>
                  <a:gd name="connsiteY1760" fmla="*/ 791696 h 2088884"/>
                  <a:gd name="connsiteX1761" fmla="*/ 953579 w 6304794"/>
                  <a:gd name="connsiteY1761" fmla="*/ 792157 h 2088884"/>
                  <a:gd name="connsiteX1762" fmla="*/ 957930 w 6304794"/>
                  <a:gd name="connsiteY1762" fmla="*/ 793511 h 2088884"/>
                  <a:gd name="connsiteX1763" fmla="*/ 962541 w 6304794"/>
                  <a:gd name="connsiteY1763" fmla="*/ 795096 h 2088884"/>
                  <a:gd name="connsiteX1764" fmla="*/ 968678 w 6304794"/>
                  <a:gd name="connsiteY1764" fmla="*/ 797660 h 2088884"/>
                  <a:gd name="connsiteX1765" fmla="*/ 971848 w 6304794"/>
                  <a:gd name="connsiteY1765" fmla="*/ 799044 h 2088884"/>
                  <a:gd name="connsiteX1766" fmla="*/ 982855 w 6304794"/>
                  <a:gd name="connsiteY1766" fmla="*/ 804691 h 2088884"/>
                  <a:gd name="connsiteX1767" fmla="*/ 982855 w 6304794"/>
                  <a:gd name="connsiteY1767" fmla="*/ 804691 h 2088884"/>
                  <a:gd name="connsiteX1768" fmla="*/ 984181 w 6304794"/>
                  <a:gd name="connsiteY1768" fmla="*/ 807832 h 2088884"/>
                  <a:gd name="connsiteX1769" fmla="*/ 984930 w 6304794"/>
                  <a:gd name="connsiteY1769" fmla="*/ 809129 h 2088884"/>
                  <a:gd name="connsiteX1770" fmla="*/ 986688 w 6304794"/>
                  <a:gd name="connsiteY1770" fmla="*/ 812039 h 2088884"/>
                  <a:gd name="connsiteX1771" fmla="*/ 988013 w 6304794"/>
                  <a:gd name="connsiteY1771" fmla="*/ 813854 h 2088884"/>
                  <a:gd name="connsiteX1772" fmla="*/ 990347 w 6304794"/>
                  <a:gd name="connsiteY1772" fmla="*/ 816967 h 2088884"/>
                  <a:gd name="connsiteX1773" fmla="*/ 992191 w 6304794"/>
                  <a:gd name="connsiteY1773" fmla="*/ 819099 h 2088884"/>
                  <a:gd name="connsiteX1774" fmla="*/ 995044 w 6304794"/>
                  <a:gd name="connsiteY1774" fmla="*/ 822268 h 2088884"/>
                  <a:gd name="connsiteX1775" fmla="*/ 997378 w 6304794"/>
                  <a:gd name="connsiteY1775" fmla="*/ 824574 h 2088884"/>
                  <a:gd name="connsiteX1776" fmla="*/ 1000692 w 6304794"/>
                  <a:gd name="connsiteY1776" fmla="*/ 827657 h 2088884"/>
                  <a:gd name="connsiteX1777" fmla="*/ 1003487 w 6304794"/>
                  <a:gd name="connsiteY1777" fmla="*/ 829933 h 2088884"/>
                  <a:gd name="connsiteX1778" fmla="*/ 1007291 w 6304794"/>
                  <a:gd name="connsiteY1778" fmla="*/ 832757 h 2088884"/>
                  <a:gd name="connsiteX1779" fmla="*/ 1010489 w 6304794"/>
                  <a:gd name="connsiteY1779" fmla="*/ 834832 h 2088884"/>
                  <a:gd name="connsiteX1780" fmla="*/ 1014725 w 6304794"/>
                  <a:gd name="connsiteY1780" fmla="*/ 837252 h 2088884"/>
                  <a:gd name="connsiteX1781" fmla="*/ 1018298 w 6304794"/>
                  <a:gd name="connsiteY1781" fmla="*/ 838981 h 2088884"/>
                  <a:gd name="connsiteX1782" fmla="*/ 1020401 w 6304794"/>
                  <a:gd name="connsiteY1782" fmla="*/ 839990 h 2088884"/>
                  <a:gd name="connsiteX1783" fmla="*/ 1025185 w 6304794"/>
                  <a:gd name="connsiteY1783" fmla="*/ 841632 h 2088884"/>
                  <a:gd name="connsiteX1784" fmla="*/ 1031207 w 6304794"/>
                  <a:gd name="connsiteY1784" fmla="*/ 840566 h 2088884"/>
                  <a:gd name="connsiteX1785" fmla="*/ 1033167 w 6304794"/>
                  <a:gd name="connsiteY1785" fmla="*/ 840220 h 2088884"/>
                  <a:gd name="connsiteX1786" fmla="*/ 1033916 w 6304794"/>
                  <a:gd name="connsiteY1786" fmla="*/ 840076 h 2088884"/>
                  <a:gd name="connsiteX1787" fmla="*/ 1038267 w 6304794"/>
                  <a:gd name="connsiteY1787" fmla="*/ 839241 h 2088884"/>
                  <a:gd name="connsiteX1788" fmla="*/ 1040601 w 6304794"/>
                  <a:gd name="connsiteY1788" fmla="*/ 838779 h 2088884"/>
                  <a:gd name="connsiteX1789" fmla="*/ 1047171 w 6304794"/>
                  <a:gd name="connsiteY1789" fmla="*/ 837310 h 2088884"/>
                  <a:gd name="connsiteX1790" fmla="*/ 1047920 w 6304794"/>
                  <a:gd name="connsiteY1790" fmla="*/ 837137 h 2088884"/>
                  <a:gd name="connsiteX1791" fmla="*/ 1056247 w 6304794"/>
                  <a:gd name="connsiteY1791" fmla="*/ 834947 h 2088884"/>
                  <a:gd name="connsiteX1792" fmla="*/ 1059129 w 6304794"/>
                  <a:gd name="connsiteY1792" fmla="*/ 834111 h 2088884"/>
                  <a:gd name="connsiteX1793" fmla="*/ 1066016 w 6304794"/>
                  <a:gd name="connsiteY1793" fmla="*/ 832037 h 2088884"/>
                  <a:gd name="connsiteX1794" fmla="*/ 1067629 w 6304794"/>
                  <a:gd name="connsiteY1794" fmla="*/ 831547 h 2088884"/>
                  <a:gd name="connsiteX1795" fmla="*/ 1071606 w 6304794"/>
                  <a:gd name="connsiteY1795" fmla="*/ 830221 h 2088884"/>
                  <a:gd name="connsiteX1796" fmla="*/ 1074603 w 6304794"/>
                  <a:gd name="connsiteY1796" fmla="*/ 829213 h 2088884"/>
                  <a:gd name="connsiteX1797" fmla="*/ 1084861 w 6304794"/>
                  <a:gd name="connsiteY1797" fmla="*/ 825582 h 2088884"/>
                  <a:gd name="connsiteX1798" fmla="*/ 1086129 w 6304794"/>
                  <a:gd name="connsiteY1798" fmla="*/ 824833 h 2088884"/>
                  <a:gd name="connsiteX1799" fmla="*/ 1086763 w 6304794"/>
                  <a:gd name="connsiteY1799" fmla="*/ 824401 h 2088884"/>
                  <a:gd name="connsiteX1800" fmla="*/ 1091344 w 6304794"/>
                  <a:gd name="connsiteY1800" fmla="*/ 821289 h 2088884"/>
                  <a:gd name="connsiteX1801" fmla="*/ 1092093 w 6304794"/>
                  <a:gd name="connsiteY1801" fmla="*/ 820741 h 2088884"/>
                  <a:gd name="connsiteX1802" fmla="*/ 1097136 w 6304794"/>
                  <a:gd name="connsiteY1802" fmla="*/ 816448 h 2088884"/>
                  <a:gd name="connsiteX1803" fmla="*/ 1097626 w 6304794"/>
                  <a:gd name="connsiteY1803" fmla="*/ 816015 h 2088884"/>
                  <a:gd name="connsiteX1804" fmla="*/ 1098750 w 6304794"/>
                  <a:gd name="connsiteY1804" fmla="*/ 814920 h 2088884"/>
                  <a:gd name="connsiteX1805" fmla="*/ 1101545 w 6304794"/>
                  <a:gd name="connsiteY1805" fmla="*/ 812212 h 2088884"/>
                  <a:gd name="connsiteX1806" fmla="*/ 1103591 w 6304794"/>
                  <a:gd name="connsiteY1806" fmla="*/ 810137 h 2088884"/>
                  <a:gd name="connsiteX1807" fmla="*/ 1107106 w 6304794"/>
                  <a:gd name="connsiteY1807" fmla="*/ 806507 h 2088884"/>
                  <a:gd name="connsiteX1808" fmla="*/ 1109411 w 6304794"/>
                  <a:gd name="connsiteY1808" fmla="*/ 804086 h 2088884"/>
                  <a:gd name="connsiteX1809" fmla="*/ 1114857 w 6304794"/>
                  <a:gd name="connsiteY1809" fmla="*/ 798294 h 2088884"/>
                  <a:gd name="connsiteX1810" fmla="*/ 1117364 w 6304794"/>
                  <a:gd name="connsiteY1810" fmla="*/ 795614 h 2088884"/>
                  <a:gd name="connsiteX1811" fmla="*/ 1124914 w 6304794"/>
                  <a:gd name="connsiteY1811" fmla="*/ 787604 h 2088884"/>
                  <a:gd name="connsiteX1812" fmla="*/ 1124914 w 6304794"/>
                  <a:gd name="connsiteY1812" fmla="*/ 787604 h 2088884"/>
                  <a:gd name="connsiteX1813" fmla="*/ 1134596 w 6304794"/>
                  <a:gd name="connsiteY1813" fmla="*/ 782849 h 2088884"/>
                  <a:gd name="connsiteX1814" fmla="*/ 1137938 w 6304794"/>
                  <a:gd name="connsiteY1814" fmla="*/ 781408 h 2088884"/>
                  <a:gd name="connsiteX1815" fmla="*/ 1146583 w 6304794"/>
                  <a:gd name="connsiteY1815" fmla="*/ 778066 h 2088884"/>
                  <a:gd name="connsiteX1816" fmla="*/ 1151107 w 6304794"/>
                  <a:gd name="connsiteY1816" fmla="*/ 776597 h 2088884"/>
                  <a:gd name="connsiteX1817" fmla="*/ 1158916 w 6304794"/>
                  <a:gd name="connsiteY1817" fmla="*/ 774637 h 2088884"/>
                  <a:gd name="connsiteX1818" fmla="*/ 1166004 w 6304794"/>
                  <a:gd name="connsiteY1818" fmla="*/ 773167 h 2088884"/>
                  <a:gd name="connsiteX1819" fmla="*/ 1172574 w 6304794"/>
                  <a:gd name="connsiteY1819" fmla="*/ 772418 h 2088884"/>
                  <a:gd name="connsiteX1820" fmla="*/ 1177156 w 6304794"/>
                  <a:gd name="connsiteY1820" fmla="*/ 772044 h 2088884"/>
                  <a:gd name="connsiteX1821" fmla="*/ 1180700 w 6304794"/>
                  <a:gd name="connsiteY1821" fmla="*/ 771755 h 2088884"/>
                  <a:gd name="connsiteX1822" fmla="*/ 1186895 w 6304794"/>
                  <a:gd name="connsiteY1822" fmla="*/ 771323 h 2088884"/>
                  <a:gd name="connsiteX1823" fmla="*/ 1193869 w 6304794"/>
                  <a:gd name="connsiteY1823" fmla="*/ 770833 h 2088884"/>
                  <a:gd name="connsiteX1824" fmla="*/ 1198565 w 6304794"/>
                  <a:gd name="connsiteY1824" fmla="*/ 770488 h 2088884"/>
                  <a:gd name="connsiteX1825" fmla="*/ 1204098 w 6304794"/>
                  <a:gd name="connsiteY1825" fmla="*/ 769998 h 2088884"/>
                  <a:gd name="connsiteX1826" fmla="*/ 1208132 w 6304794"/>
                  <a:gd name="connsiteY1826" fmla="*/ 769652 h 2088884"/>
                  <a:gd name="connsiteX1827" fmla="*/ 1208247 w 6304794"/>
                  <a:gd name="connsiteY1827" fmla="*/ 769623 h 2088884"/>
                  <a:gd name="connsiteX1828" fmla="*/ 1224672 w 6304794"/>
                  <a:gd name="connsiteY1828" fmla="*/ 767433 h 2088884"/>
                  <a:gd name="connsiteX1829" fmla="*/ 1225997 w 6304794"/>
                  <a:gd name="connsiteY1829" fmla="*/ 767260 h 2088884"/>
                  <a:gd name="connsiteX1830" fmla="*/ 1226631 w 6304794"/>
                  <a:gd name="connsiteY1830" fmla="*/ 767116 h 2088884"/>
                  <a:gd name="connsiteX1831" fmla="*/ 1236429 w 6304794"/>
                  <a:gd name="connsiteY1831" fmla="*/ 764955 h 2088884"/>
                  <a:gd name="connsiteX1832" fmla="*/ 1255389 w 6304794"/>
                  <a:gd name="connsiteY1832" fmla="*/ 760172 h 2088884"/>
                  <a:gd name="connsiteX1833" fmla="*/ 1265215 w 6304794"/>
                  <a:gd name="connsiteY1833" fmla="*/ 757579 h 2088884"/>
                  <a:gd name="connsiteX1834" fmla="*/ 1266166 w 6304794"/>
                  <a:gd name="connsiteY1834" fmla="*/ 757319 h 2088884"/>
                  <a:gd name="connsiteX1835" fmla="*/ 1270862 w 6304794"/>
                  <a:gd name="connsiteY1835" fmla="*/ 755302 h 2088884"/>
                  <a:gd name="connsiteX1836" fmla="*/ 1274810 w 6304794"/>
                  <a:gd name="connsiteY1836" fmla="*/ 753602 h 2088884"/>
                  <a:gd name="connsiteX1837" fmla="*/ 1275242 w 6304794"/>
                  <a:gd name="connsiteY1837" fmla="*/ 753429 h 2088884"/>
                  <a:gd name="connsiteX1838" fmla="*/ 1278988 w 6304794"/>
                  <a:gd name="connsiteY1838" fmla="*/ 750663 h 2088884"/>
                  <a:gd name="connsiteX1839" fmla="*/ 1281005 w 6304794"/>
                  <a:gd name="connsiteY1839" fmla="*/ 748502 h 2088884"/>
                  <a:gd name="connsiteX1840" fmla="*/ 1281380 w 6304794"/>
                  <a:gd name="connsiteY1840" fmla="*/ 747983 h 2088884"/>
                  <a:gd name="connsiteX1841" fmla="*/ 1282648 w 6304794"/>
                  <a:gd name="connsiteY1841" fmla="*/ 745966 h 2088884"/>
                  <a:gd name="connsiteX1842" fmla="*/ 1283138 w 6304794"/>
                  <a:gd name="connsiteY1842" fmla="*/ 744900 h 2088884"/>
                  <a:gd name="connsiteX1843" fmla="*/ 1284694 w 6304794"/>
                  <a:gd name="connsiteY1843" fmla="*/ 741442 h 2088884"/>
                  <a:gd name="connsiteX1844" fmla="*/ 1285212 w 6304794"/>
                  <a:gd name="connsiteY1844" fmla="*/ 740290 h 2088884"/>
                  <a:gd name="connsiteX1845" fmla="*/ 1285443 w 6304794"/>
                  <a:gd name="connsiteY1845" fmla="*/ 739511 h 2088884"/>
                  <a:gd name="connsiteX1846" fmla="*/ 1287518 w 6304794"/>
                  <a:gd name="connsiteY1846" fmla="*/ 732942 h 2088884"/>
                  <a:gd name="connsiteX1847" fmla="*/ 1287748 w 6304794"/>
                  <a:gd name="connsiteY1847" fmla="*/ 731991 h 2088884"/>
                  <a:gd name="connsiteX1848" fmla="*/ 1289333 w 6304794"/>
                  <a:gd name="connsiteY1848" fmla="*/ 725709 h 2088884"/>
                  <a:gd name="connsiteX1849" fmla="*/ 1290457 w 6304794"/>
                  <a:gd name="connsiteY1849" fmla="*/ 720954 h 2088884"/>
                  <a:gd name="connsiteX1850" fmla="*/ 1291062 w 6304794"/>
                  <a:gd name="connsiteY1850" fmla="*/ 718419 h 2088884"/>
                  <a:gd name="connsiteX1851" fmla="*/ 1292301 w 6304794"/>
                  <a:gd name="connsiteY1851" fmla="*/ 714067 h 2088884"/>
                  <a:gd name="connsiteX1852" fmla="*/ 1293194 w 6304794"/>
                  <a:gd name="connsiteY1852" fmla="*/ 712252 h 2088884"/>
                  <a:gd name="connsiteX1853" fmla="*/ 1294779 w 6304794"/>
                  <a:gd name="connsiteY1853" fmla="*/ 710466 h 2088884"/>
                  <a:gd name="connsiteX1854" fmla="*/ 1295269 w 6304794"/>
                  <a:gd name="connsiteY1854" fmla="*/ 709918 h 2088884"/>
                  <a:gd name="connsiteX1855" fmla="*/ 1297891 w 6304794"/>
                  <a:gd name="connsiteY1855" fmla="*/ 707037 h 2088884"/>
                  <a:gd name="connsiteX1856" fmla="*/ 1298467 w 6304794"/>
                  <a:gd name="connsiteY1856" fmla="*/ 706403 h 2088884"/>
                  <a:gd name="connsiteX1857" fmla="*/ 1302444 w 6304794"/>
                  <a:gd name="connsiteY1857" fmla="*/ 702138 h 2088884"/>
                  <a:gd name="connsiteX1858" fmla="*/ 1303481 w 6304794"/>
                  <a:gd name="connsiteY1858" fmla="*/ 701043 h 2088884"/>
                  <a:gd name="connsiteX1859" fmla="*/ 1307400 w 6304794"/>
                  <a:gd name="connsiteY1859" fmla="*/ 696980 h 2088884"/>
                  <a:gd name="connsiteX1860" fmla="*/ 1308495 w 6304794"/>
                  <a:gd name="connsiteY1860" fmla="*/ 695856 h 2088884"/>
                  <a:gd name="connsiteX1861" fmla="*/ 1313566 w 6304794"/>
                  <a:gd name="connsiteY1861" fmla="*/ 690814 h 2088884"/>
                  <a:gd name="connsiteX1862" fmla="*/ 1314690 w 6304794"/>
                  <a:gd name="connsiteY1862" fmla="*/ 689748 h 2088884"/>
                  <a:gd name="connsiteX1863" fmla="*/ 1318148 w 6304794"/>
                  <a:gd name="connsiteY1863" fmla="*/ 686549 h 2088884"/>
                  <a:gd name="connsiteX1864" fmla="*/ 1322211 w 6304794"/>
                  <a:gd name="connsiteY1864" fmla="*/ 683005 h 2088884"/>
                  <a:gd name="connsiteX1865" fmla="*/ 1324487 w 6304794"/>
                  <a:gd name="connsiteY1865" fmla="*/ 681103 h 2088884"/>
                  <a:gd name="connsiteX1866" fmla="*/ 1328665 w 6304794"/>
                  <a:gd name="connsiteY1866" fmla="*/ 678077 h 2088884"/>
                  <a:gd name="connsiteX1867" fmla="*/ 1330395 w 6304794"/>
                  <a:gd name="connsiteY1867" fmla="*/ 676896 h 2088884"/>
                  <a:gd name="connsiteX1868" fmla="*/ 1381080 w 6304794"/>
                  <a:gd name="connsiteY1868" fmla="*/ 655256 h 2088884"/>
                  <a:gd name="connsiteX1869" fmla="*/ 1391656 w 6304794"/>
                  <a:gd name="connsiteY1869" fmla="*/ 650271 h 2088884"/>
                  <a:gd name="connsiteX1870" fmla="*/ 1391483 w 6304794"/>
                  <a:gd name="connsiteY1870" fmla="*/ 712396 h 2088884"/>
                  <a:gd name="connsiteX1871" fmla="*/ 1402231 w 6304794"/>
                  <a:gd name="connsiteY1871" fmla="*/ 713117 h 2088884"/>
                  <a:gd name="connsiteX1872" fmla="*/ 1413958 w 6304794"/>
                  <a:gd name="connsiteY1872" fmla="*/ 713981 h 2088884"/>
                  <a:gd name="connsiteX1873" fmla="*/ 1415774 w 6304794"/>
                  <a:gd name="connsiteY1873" fmla="*/ 714125 h 2088884"/>
                  <a:gd name="connsiteX1874" fmla="*/ 1419577 w 6304794"/>
                  <a:gd name="connsiteY1874" fmla="*/ 714413 h 2088884"/>
                  <a:gd name="connsiteX1875" fmla="*/ 1423900 w 6304794"/>
                  <a:gd name="connsiteY1875" fmla="*/ 714731 h 2088884"/>
                  <a:gd name="connsiteX1876" fmla="*/ 1426925 w 6304794"/>
                  <a:gd name="connsiteY1876" fmla="*/ 714961 h 2088884"/>
                  <a:gd name="connsiteX1877" fmla="*/ 1432631 w 6304794"/>
                  <a:gd name="connsiteY1877" fmla="*/ 715422 h 2088884"/>
                  <a:gd name="connsiteX1878" fmla="*/ 1435224 w 6304794"/>
                  <a:gd name="connsiteY1878" fmla="*/ 715624 h 2088884"/>
                  <a:gd name="connsiteX1879" fmla="*/ 1441592 w 6304794"/>
                  <a:gd name="connsiteY1879" fmla="*/ 716142 h 2088884"/>
                  <a:gd name="connsiteX1880" fmla="*/ 1443667 w 6304794"/>
                  <a:gd name="connsiteY1880" fmla="*/ 716315 h 2088884"/>
                  <a:gd name="connsiteX1881" fmla="*/ 1450035 w 6304794"/>
                  <a:gd name="connsiteY1881" fmla="*/ 716863 h 2088884"/>
                  <a:gd name="connsiteX1882" fmla="*/ 1453377 w 6304794"/>
                  <a:gd name="connsiteY1882" fmla="*/ 717151 h 2088884"/>
                  <a:gd name="connsiteX1883" fmla="*/ 1458708 w 6304794"/>
                  <a:gd name="connsiteY1883" fmla="*/ 717612 h 2088884"/>
                  <a:gd name="connsiteX1884" fmla="*/ 1462051 w 6304794"/>
                  <a:gd name="connsiteY1884" fmla="*/ 717900 h 2088884"/>
                  <a:gd name="connsiteX1885" fmla="*/ 1467353 w 6304794"/>
                  <a:gd name="connsiteY1885" fmla="*/ 718390 h 2088884"/>
                  <a:gd name="connsiteX1886" fmla="*/ 1470407 w 6304794"/>
                  <a:gd name="connsiteY1886" fmla="*/ 718678 h 2088884"/>
                  <a:gd name="connsiteX1887" fmla="*/ 1475882 w 6304794"/>
                  <a:gd name="connsiteY1887" fmla="*/ 719226 h 2088884"/>
                  <a:gd name="connsiteX1888" fmla="*/ 1478360 w 6304794"/>
                  <a:gd name="connsiteY1888" fmla="*/ 719485 h 2088884"/>
                  <a:gd name="connsiteX1889" fmla="*/ 1484037 w 6304794"/>
                  <a:gd name="connsiteY1889" fmla="*/ 720090 h 2088884"/>
                  <a:gd name="connsiteX1890" fmla="*/ 1485766 w 6304794"/>
                  <a:gd name="connsiteY1890" fmla="*/ 720263 h 2088884"/>
                  <a:gd name="connsiteX1891" fmla="*/ 1492278 w 6304794"/>
                  <a:gd name="connsiteY1891" fmla="*/ 721041 h 2088884"/>
                  <a:gd name="connsiteX1892" fmla="*/ 1493604 w 6304794"/>
                  <a:gd name="connsiteY1892" fmla="*/ 721214 h 2088884"/>
                  <a:gd name="connsiteX1893" fmla="*/ 1497609 w 6304794"/>
                  <a:gd name="connsiteY1893" fmla="*/ 721761 h 2088884"/>
                  <a:gd name="connsiteX1894" fmla="*/ 1502997 w 6304794"/>
                  <a:gd name="connsiteY1894" fmla="*/ 722626 h 2088884"/>
                  <a:gd name="connsiteX1895" fmla="*/ 1506714 w 6304794"/>
                  <a:gd name="connsiteY1895" fmla="*/ 723404 h 2088884"/>
                  <a:gd name="connsiteX1896" fmla="*/ 1509221 w 6304794"/>
                  <a:gd name="connsiteY1896" fmla="*/ 723951 h 2088884"/>
                  <a:gd name="connsiteX1897" fmla="*/ 1512535 w 6304794"/>
                  <a:gd name="connsiteY1897" fmla="*/ 724700 h 2088884"/>
                  <a:gd name="connsiteX1898" fmla="*/ 1515416 w 6304794"/>
                  <a:gd name="connsiteY1898" fmla="*/ 725392 h 2088884"/>
                  <a:gd name="connsiteX1899" fmla="*/ 1519594 w 6304794"/>
                  <a:gd name="connsiteY1899" fmla="*/ 726400 h 2088884"/>
                  <a:gd name="connsiteX1900" fmla="*/ 1522908 w 6304794"/>
                  <a:gd name="connsiteY1900" fmla="*/ 727207 h 2088884"/>
                  <a:gd name="connsiteX1901" fmla="*/ 1527519 w 6304794"/>
                  <a:gd name="connsiteY1901" fmla="*/ 728360 h 2088884"/>
                  <a:gd name="connsiteX1902" fmla="*/ 1531351 w 6304794"/>
                  <a:gd name="connsiteY1902" fmla="*/ 729311 h 2088884"/>
                  <a:gd name="connsiteX1903" fmla="*/ 1536336 w 6304794"/>
                  <a:gd name="connsiteY1903" fmla="*/ 730579 h 2088884"/>
                  <a:gd name="connsiteX1904" fmla="*/ 1540255 w 6304794"/>
                  <a:gd name="connsiteY1904" fmla="*/ 731587 h 2088884"/>
                  <a:gd name="connsiteX1905" fmla="*/ 1545413 w 6304794"/>
                  <a:gd name="connsiteY1905" fmla="*/ 732913 h 2088884"/>
                  <a:gd name="connsiteX1906" fmla="*/ 1549995 w 6304794"/>
                  <a:gd name="connsiteY1906" fmla="*/ 734094 h 2088884"/>
                  <a:gd name="connsiteX1907" fmla="*/ 1555585 w 6304794"/>
                  <a:gd name="connsiteY1907" fmla="*/ 735564 h 2088884"/>
                  <a:gd name="connsiteX1908" fmla="*/ 1559244 w 6304794"/>
                  <a:gd name="connsiteY1908" fmla="*/ 736515 h 2088884"/>
                  <a:gd name="connsiteX1909" fmla="*/ 1568004 w 6304794"/>
                  <a:gd name="connsiteY1909" fmla="*/ 738820 h 2088884"/>
                  <a:gd name="connsiteX1910" fmla="*/ 1568753 w 6304794"/>
                  <a:gd name="connsiteY1910" fmla="*/ 739021 h 2088884"/>
                  <a:gd name="connsiteX1911" fmla="*/ 1575928 w 6304794"/>
                  <a:gd name="connsiteY1911" fmla="*/ 740923 h 2088884"/>
                  <a:gd name="connsiteX1912" fmla="*/ 1593160 w 6304794"/>
                  <a:gd name="connsiteY1912" fmla="*/ 745505 h 2088884"/>
                  <a:gd name="connsiteX1913" fmla="*/ 1601891 w 6304794"/>
                  <a:gd name="connsiteY1913" fmla="*/ 747839 h 2088884"/>
                  <a:gd name="connsiteX1914" fmla="*/ 1615088 w 6304794"/>
                  <a:gd name="connsiteY1914" fmla="*/ 751354 h 2088884"/>
                  <a:gd name="connsiteX1915" fmla="*/ 1615924 w 6304794"/>
                  <a:gd name="connsiteY1915" fmla="*/ 751585 h 2088884"/>
                  <a:gd name="connsiteX1916" fmla="*/ 1618229 w 6304794"/>
                  <a:gd name="connsiteY1916" fmla="*/ 752190 h 2088884"/>
                  <a:gd name="connsiteX1917" fmla="*/ 1619064 w 6304794"/>
                  <a:gd name="connsiteY1917" fmla="*/ 752421 h 2088884"/>
                  <a:gd name="connsiteX1918" fmla="*/ 1619814 w 6304794"/>
                  <a:gd name="connsiteY1918" fmla="*/ 752622 h 2088884"/>
                  <a:gd name="connsiteX1919" fmla="*/ 1620044 w 6304794"/>
                  <a:gd name="connsiteY1919" fmla="*/ 752680 h 2088884"/>
                  <a:gd name="connsiteX1920" fmla="*/ 1620995 w 6304794"/>
                  <a:gd name="connsiteY1920" fmla="*/ 752911 h 2088884"/>
                  <a:gd name="connsiteX1921" fmla="*/ 1621600 w 6304794"/>
                  <a:gd name="connsiteY1921" fmla="*/ 753083 h 2088884"/>
                  <a:gd name="connsiteX1922" fmla="*/ 1623589 w 6304794"/>
                  <a:gd name="connsiteY1922" fmla="*/ 753660 h 2088884"/>
                  <a:gd name="connsiteX1923" fmla="*/ 1624078 w 6304794"/>
                  <a:gd name="connsiteY1923" fmla="*/ 753804 h 2088884"/>
                  <a:gd name="connsiteX1924" fmla="*/ 1627853 w 6304794"/>
                  <a:gd name="connsiteY1924" fmla="*/ 754927 h 2088884"/>
                  <a:gd name="connsiteX1925" fmla="*/ 1628660 w 6304794"/>
                  <a:gd name="connsiteY1925" fmla="*/ 755187 h 2088884"/>
                  <a:gd name="connsiteX1926" fmla="*/ 1632492 w 6304794"/>
                  <a:gd name="connsiteY1926" fmla="*/ 756368 h 2088884"/>
                  <a:gd name="connsiteX1927" fmla="*/ 1634048 w 6304794"/>
                  <a:gd name="connsiteY1927" fmla="*/ 756858 h 2088884"/>
                  <a:gd name="connsiteX1928" fmla="*/ 1638745 w 6304794"/>
                  <a:gd name="connsiteY1928" fmla="*/ 758299 h 2088884"/>
                  <a:gd name="connsiteX1929" fmla="*/ 1639638 w 6304794"/>
                  <a:gd name="connsiteY1929" fmla="*/ 758587 h 2088884"/>
                  <a:gd name="connsiteX1930" fmla="*/ 1653153 w 6304794"/>
                  <a:gd name="connsiteY1930" fmla="*/ 762852 h 2088884"/>
                  <a:gd name="connsiteX1931" fmla="*/ 1654478 w 6304794"/>
                  <a:gd name="connsiteY1931" fmla="*/ 763284 h 2088884"/>
                  <a:gd name="connsiteX1932" fmla="*/ 1660184 w 6304794"/>
                  <a:gd name="connsiteY1932" fmla="*/ 765128 h 2088884"/>
                  <a:gd name="connsiteX1933" fmla="*/ 1662085 w 6304794"/>
                  <a:gd name="connsiteY1933" fmla="*/ 765733 h 2088884"/>
                  <a:gd name="connsiteX1934" fmla="*/ 1667935 w 6304794"/>
                  <a:gd name="connsiteY1934" fmla="*/ 767635 h 2088884"/>
                  <a:gd name="connsiteX1935" fmla="*/ 1669462 w 6304794"/>
                  <a:gd name="connsiteY1935" fmla="*/ 768125 h 2088884"/>
                  <a:gd name="connsiteX1936" fmla="*/ 1676378 w 6304794"/>
                  <a:gd name="connsiteY1936" fmla="*/ 770430 h 2088884"/>
                  <a:gd name="connsiteX1937" fmla="*/ 1678135 w 6304794"/>
                  <a:gd name="connsiteY1937" fmla="*/ 771035 h 2088884"/>
                  <a:gd name="connsiteX1938" fmla="*/ 1683207 w 6304794"/>
                  <a:gd name="connsiteY1938" fmla="*/ 772764 h 2088884"/>
                  <a:gd name="connsiteX1939" fmla="*/ 1685368 w 6304794"/>
                  <a:gd name="connsiteY1939" fmla="*/ 773513 h 2088884"/>
                  <a:gd name="connsiteX1940" fmla="*/ 1690209 w 6304794"/>
                  <a:gd name="connsiteY1940" fmla="*/ 775213 h 2088884"/>
                  <a:gd name="connsiteX1941" fmla="*/ 1691650 w 6304794"/>
                  <a:gd name="connsiteY1941" fmla="*/ 775732 h 2088884"/>
                  <a:gd name="connsiteX1942" fmla="*/ 1697384 w 6304794"/>
                  <a:gd name="connsiteY1942" fmla="*/ 777835 h 2088884"/>
                  <a:gd name="connsiteX1943" fmla="*/ 1698219 w 6304794"/>
                  <a:gd name="connsiteY1943" fmla="*/ 778153 h 2088884"/>
                  <a:gd name="connsiteX1944" fmla="*/ 1702023 w 6304794"/>
                  <a:gd name="connsiteY1944" fmla="*/ 779622 h 2088884"/>
                  <a:gd name="connsiteX1945" fmla="*/ 1705250 w 6304794"/>
                  <a:gd name="connsiteY1945" fmla="*/ 780948 h 2088884"/>
                  <a:gd name="connsiteX1946" fmla="*/ 1706807 w 6304794"/>
                  <a:gd name="connsiteY1946" fmla="*/ 781610 h 2088884"/>
                  <a:gd name="connsiteX1947" fmla="*/ 1710063 w 6304794"/>
                  <a:gd name="connsiteY1947" fmla="*/ 783224 h 2088884"/>
                  <a:gd name="connsiteX1948" fmla="*/ 1786567 w 6304794"/>
                  <a:gd name="connsiteY1948" fmla="*/ 832037 h 2088884"/>
                  <a:gd name="connsiteX1949" fmla="*/ 1828089 w 6304794"/>
                  <a:gd name="connsiteY1949" fmla="*/ 888024 h 2088884"/>
                  <a:gd name="connsiteX1950" fmla="*/ 1830884 w 6304794"/>
                  <a:gd name="connsiteY1950" fmla="*/ 891223 h 2088884"/>
                  <a:gd name="connsiteX1951" fmla="*/ 1834659 w 6304794"/>
                  <a:gd name="connsiteY1951" fmla="*/ 895200 h 2088884"/>
                  <a:gd name="connsiteX1952" fmla="*/ 1834688 w 6304794"/>
                  <a:gd name="connsiteY1952" fmla="*/ 895228 h 2088884"/>
                  <a:gd name="connsiteX1953" fmla="*/ 1839644 w 6304794"/>
                  <a:gd name="connsiteY1953" fmla="*/ 899176 h 2088884"/>
                  <a:gd name="connsiteX1954" fmla="*/ 1839702 w 6304794"/>
                  <a:gd name="connsiteY1954" fmla="*/ 899205 h 2088884"/>
                  <a:gd name="connsiteX1955" fmla="*/ 1846214 w 6304794"/>
                  <a:gd name="connsiteY1955" fmla="*/ 902605 h 2088884"/>
                  <a:gd name="connsiteX1956" fmla="*/ 1846300 w 6304794"/>
                  <a:gd name="connsiteY1956" fmla="*/ 902634 h 2088884"/>
                  <a:gd name="connsiteX1957" fmla="*/ 1846358 w 6304794"/>
                  <a:gd name="connsiteY1957" fmla="*/ 902663 h 2088884"/>
                  <a:gd name="connsiteX1958" fmla="*/ 1846762 w 6304794"/>
                  <a:gd name="connsiteY1958" fmla="*/ 902807 h 2088884"/>
                  <a:gd name="connsiteX1959" fmla="*/ 1849758 w 6304794"/>
                  <a:gd name="connsiteY1959" fmla="*/ 903815 h 2088884"/>
                  <a:gd name="connsiteX1960" fmla="*/ 1850162 w 6304794"/>
                  <a:gd name="connsiteY1960" fmla="*/ 903902 h 2088884"/>
                  <a:gd name="connsiteX1961" fmla="*/ 1850940 w 6304794"/>
                  <a:gd name="connsiteY1961" fmla="*/ 904103 h 2088884"/>
                  <a:gd name="connsiteX1962" fmla="*/ 1852640 w 6304794"/>
                  <a:gd name="connsiteY1962" fmla="*/ 904536 h 2088884"/>
                  <a:gd name="connsiteX1963" fmla="*/ 1854628 w 6304794"/>
                  <a:gd name="connsiteY1963" fmla="*/ 904882 h 2088884"/>
                  <a:gd name="connsiteX1964" fmla="*/ 1855118 w 6304794"/>
                  <a:gd name="connsiteY1964" fmla="*/ 904968 h 2088884"/>
                  <a:gd name="connsiteX1965" fmla="*/ 1855377 w 6304794"/>
                  <a:gd name="connsiteY1965" fmla="*/ 905025 h 2088884"/>
                  <a:gd name="connsiteX1966" fmla="*/ 1858201 w 6304794"/>
                  <a:gd name="connsiteY1966" fmla="*/ 905342 h 2088884"/>
                  <a:gd name="connsiteX1967" fmla="*/ 1859613 w 6304794"/>
                  <a:gd name="connsiteY1967" fmla="*/ 905429 h 2088884"/>
                  <a:gd name="connsiteX1968" fmla="*/ 1860391 w 6304794"/>
                  <a:gd name="connsiteY1968" fmla="*/ 905458 h 2088884"/>
                  <a:gd name="connsiteX1969" fmla="*/ 1861169 w 6304794"/>
                  <a:gd name="connsiteY1969" fmla="*/ 905487 h 2088884"/>
                  <a:gd name="connsiteX1970" fmla="*/ 1864713 w 6304794"/>
                  <a:gd name="connsiteY1970" fmla="*/ 905458 h 2088884"/>
                  <a:gd name="connsiteX1971" fmla="*/ 1865376 w 6304794"/>
                  <a:gd name="connsiteY1971" fmla="*/ 905400 h 2088884"/>
                  <a:gd name="connsiteX1972" fmla="*/ 1866731 w 6304794"/>
                  <a:gd name="connsiteY1972" fmla="*/ 905313 h 2088884"/>
                  <a:gd name="connsiteX1973" fmla="*/ 1869151 w 6304794"/>
                  <a:gd name="connsiteY1973" fmla="*/ 905141 h 2088884"/>
                  <a:gd name="connsiteX1974" fmla="*/ 1870764 w 6304794"/>
                  <a:gd name="connsiteY1974" fmla="*/ 904910 h 2088884"/>
                  <a:gd name="connsiteX1975" fmla="*/ 1873761 w 6304794"/>
                  <a:gd name="connsiteY1975" fmla="*/ 904478 h 2088884"/>
                  <a:gd name="connsiteX1976" fmla="*/ 1875490 w 6304794"/>
                  <a:gd name="connsiteY1976" fmla="*/ 904219 h 2088884"/>
                  <a:gd name="connsiteX1977" fmla="*/ 1876499 w 6304794"/>
                  <a:gd name="connsiteY1977" fmla="*/ 903959 h 2088884"/>
                  <a:gd name="connsiteX1978" fmla="*/ 1889005 w 6304794"/>
                  <a:gd name="connsiteY1978" fmla="*/ 900761 h 2088884"/>
                  <a:gd name="connsiteX1979" fmla="*/ 1889812 w 6304794"/>
                  <a:gd name="connsiteY1979" fmla="*/ 900559 h 2088884"/>
                  <a:gd name="connsiteX1980" fmla="*/ 1895718 w 6304794"/>
                  <a:gd name="connsiteY1980" fmla="*/ 898513 h 2088884"/>
                  <a:gd name="connsiteX1981" fmla="*/ 1895805 w 6304794"/>
                  <a:gd name="connsiteY1981" fmla="*/ 898484 h 2088884"/>
                  <a:gd name="connsiteX1982" fmla="*/ 1895863 w 6304794"/>
                  <a:gd name="connsiteY1982" fmla="*/ 874424 h 2088884"/>
                  <a:gd name="connsiteX1983" fmla="*/ 1896093 w 6304794"/>
                  <a:gd name="connsiteY1983" fmla="*/ 873617 h 2088884"/>
                  <a:gd name="connsiteX1984" fmla="*/ 1897303 w 6304794"/>
                  <a:gd name="connsiteY1984" fmla="*/ 870246 h 2088884"/>
                  <a:gd name="connsiteX1985" fmla="*/ 1897505 w 6304794"/>
                  <a:gd name="connsiteY1985" fmla="*/ 869785 h 2088884"/>
                  <a:gd name="connsiteX1986" fmla="*/ 1899839 w 6304794"/>
                  <a:gd name="connsiteY1986" fmla="*/ 866903 h 2088884"/>
                  <a:gd name="connsiteX1987" fmla="*/ 1903873 w 6304794"/>
                  <a:gd name="connsiteY1987" fmla="*/ 864166 h 2088884"/>
                  <a:gd name="connsiteX1988" fmla="*/ 1909867 w 6304794"/>
                  <a:gd name="connsiteY1988" fmla="*/ 859987 h 2088884"/>
                  <a:gd name="connsiteX1989" fmla="*/ 1910443 w 6304794"/>
                  <a:gd name="connsiteY1989" fmla="*/ 859584 h 2088884"/>
                  <a:gd name="connsiteX1990" fmla="*/ 1916321 w 6304794"/>
                  <a:gd name="connsiteY1990" fmla="*/ 855607 h 2088884"/>
                  <a:gd name="connsiteX1991" fmla="*/ 1918079 w 6304794"/>
                  <a:gd name="connsiteY1991" fmla="*/ 854455 h 2088884"/>
                  <a:gd name="connsiteX1992" fmla="*/ 1925485 w 6304794"/>
                  <a:gd name="connsiteY1992" fmla="*/ 849758 h 2088884"/>
                  <a:gd name="connsiteX1993" fmla="*/ 1926464 w 6304794"/>
                  <a:gd name="connsiteY1993" fmla="*/ 849182 h 2088884"/>
                  <a:gd name="connsiteX1994" fmla="*/ 1936838 w 6304794"/>
                  <a:gd name="connsiteY1994" fmla="*/ 843332 h 2088884"/>
                  <a:gd name="connsiteX1995" fmla="*/ 1945281 w 6304794"/>
                  <a:gd name="connsiteY1995" fmla="*/ 838693 h 2088884"/>
                  <a:gd name="connsiteX1996" fmla="*/ 1946376 w 6304794"/>
                  <a:gd name="connsiteY1996" fmla="*/ 838088 h 2088884"/>
                  <a:gd name="connsiteX1997" fmla="*/ 1946923 w 6304794"/>
                  <a:gd name="connsiteY1997" fmla="*/ 837713 h 2088884"/>
                  <a:gd name="connsiteX1998" fmla="*/ 1950323 w 6304794"/>
                  <a:gd name="connsiteY1998" fmla="*/ 835437 h 2088884"/>
                  <a:gd name="connsiteX1999" fmla="*/ 1952139 w 6304794"/>
                  <a:gd name="connsiteY1999" fmla="*/ 834198 h 2088884"/>
                  <a:gd name="connsiteX2000" fmla="*/ 1956893 w 6304794"/>
                  <a:gd name="connsiteY2000" fmla="*/ 830279 h 2088884"/>
                  <a:gd name="connsiteX2001" fmla="*/ 1956979 w 6304794"/>
                  <a:gd name="connsiteY2001" fmla="*/ 830221 h 2088884"/>
                  <a:gd name="connsiteX2002" fmla="*/ 1956979 w 6304794"/>
                  <a:gd name="connsiteY2002" fmla="*/ 830221 h 2088884"/>
                  <a:gd name="connsiteX2003" fmla="*/ 1963578 w 6304794"/>
                  <a:gd name="connsiteY2003" fmla="*/ 822989 h 2088884"/>
                  <a:gd name="connsiteX2004" fmla="*/ 1964299 w 6304794"/>
                  <a:gd name="connsiteY2004" fmla="*/ 822182 h 2088884"/>
                  <a:gd name="connsiteX2005" fmla="*/ 1964932 w 6304794"/>
                  <a:gd name="connsiteY2005" fmla="*/ 821289 h 2088884"/>
                  <a:gd name="connsiteX2006" fmla="*/ 1968304 w 6304794"/>
                  <a:gd name="connsiteY2006" fmla="*/ 816592 h 2088884"/>
                  <a:gd name="connsiteX2007" fmla="*/ 1969917 w 6304794"/>
                  <a:gd name="connsiteY2007" fmla="*/ 814258 h 2088884"/>
                  <a:gd name="connsiteX2008" fmla="*/ 1975277 w 6304794"/>
                  <a:gd name="connsiteY2008" fmla="*/ 805584 h 2088884"/>
                  <a:gd name="connsiteX2009" fmla="*/ 1982250 w 6304794"/>
                  <a:gd name="connsiteY2009" fmla="*/ 804807 h 2088884"/>
                  <a:gd name="connsiteX2010" fmla="*/ 1987811 w 6304794"/>
                  <a:gd name="connsiteY2010" fmla="*/ 804346 h 2088884"/>
                  <a:gd name="connsiteX2011" fmla="*/ 1988849 w 6304794"/>
                  <a:gd name="connsiteY2011" fmla="*/ 804201 h 2088884"/>
                  <a:gd name="connsiteX2012" fmla="*/ 1990664 w 6304794"/>
                  <a:gd name="connsiteY2012" fmla="*/ 803971 h 2088884"/>
                  <a:gd name="connsiteX2013" fmla="*/ 1992797 w 6304794"/>
                  <a:gd name="connsiteY2013" fmla="*/ 803683 h 2088884"/>
                  <a:gd name="connsiteX2014" fmla="*/ 1997234 w 6304794"/>
                  <a:gd name="connsiteY2014" fmla="*/ 802588 h 2088884"/>
                  <a:gd name="connsiteX2015" fmla="*/ 1997494 w 6304794"/>
                  <a:gd name="connsiteY2015" fmla="*/ 802530 h 2088884"/>
                  <a:gd name="connsiteX2016" fmla="*/ 1997551 w 6304794"/>
                  <a:gd name="connsiteY2016" fmla="*/ 802501 h 2088884"/>
                  <a:gd name="connsiteX2017" fmla="*/ 2003285 w 6304794"/>
                  <a:gd name="connsiteY2017" fmla="*/ 799908 h 2088884"/>
                  <a:gd name="connsiteX2018" fmla="*/ 2004553 w 6304794"/>
                  <a:gd name="connsiteY2018" fmla="*/ 799101 h 2088884"/>
                  <a:gd name="connsiteX2019" fmla="*/ 2010547 w 6304794"/>
                  <a:gd name="connsiteY2019" fmla="*/ 795326 h 2088884"/>
                  <a:gd name="connsiteX2020" fmla="*/ 2015906 w 6304794"/>
                  <a:gd name="connsiteY2020" fmla="*/ 792214 h 2088884"/>
                  <a:gd name="connsiteX2021" fmla="*/ 2016022 w 6304794"/>
                  <a:gd name="connsiteY2021" fmla="*/ 792128 h 2088884"/>
                  <a:gd name="connsiteX2022" fmla="*/ 2021583 w 6304794"/>
                  <a:gd name="connsiteY2022" fmla="*/ 788065 h 2088884"/>
                  <a:gd name="connsiteX2023" fmla="*/ 2021756 w 6304794"/>
                  <a:gd name="connsiteY2023" fmla="*/ 787950 h 2088884"/>
                  <a:gd name="connsiteX2024" fmla="*/ 2024436 w 6304794"/>
                  <a:gd name="connsiteY2024" fmla="*/ 785068 h 2088884"/>
                  <a:gd name="connsiteX2025" fmla="*/ 2025761 w 6304794"/>
                  <a:gd name="connsiteY2025" fmla="*/ 783224 h 2088884"/>
                  <a:gd name="connsiteX2026" fmla="*/ 2029882 w 6304794"/>
                  <a:gd name="connsiteY2026" fmla="*/ 776769 h 2088884"/>
                  <a:gd name="connsiteX2027" fmla="*/ 2030429 w 6304794"/>
                  <a:gd name="connsiteY2027" fmla="*/ 775876 h 2088884"/>
                  <a:gd name="connsiteX2028" fmla="*/ 2030919 w 6304794"/>
                  <a:gd name="connsiteY2028" fmla="*/ 775098 h 2088884"/>
                  <a:gd name="connsiteX2029" fmla="*/ 2034262 w 6304794"/>
                  <a:gd name="connsiteY2029" fmla="*/ 769681 h 2088884"/>
                  <a:gd name="connsiteX2030" fmla="*/ 2035472 w 6304794"/>
                  <a:gd name="connsiteY2030" fmla="*/ 767750 h 2088884"/>
                  <a:gd name="connsiteX2031" fmla="*/ 2040486 w 6304794"/>
                  <a:gd name="connsiteY2031" fmla="*/ 759941 h 2088884"/>
                  <a:gd name="connsiteX2032" fmla="*/ 2041408 w 6304794"/>
                  <a:gd name="connsiteY2032" fmla="*/ 758587 h 2088884"/>
                  <a:gd name="connsiteX2033" fmla="*/ 2046710 w 6304794"/>
                  <a:gd name="connsiteY2033" fmla="*/ 751210 h 2088884"/>
                  <a:gd name="connsiteX2034" fmla="*/ 2049534 w 6304794"/>
                  <a:gd name="connsiteY2034" fmla="*/ 747753 h 2088884"/>
                  <a:gd name="connsiteX2035" fmla="*/ 2055325 w 6304794"/>
                  <a:gd name="connsiteY2035" fmla="*/ 741327 h 2088884"/>
                  <a:gd name="connsiteX2036" fmla="*/ 2057832 w 6304794"/>
                  <a:gd name="connsiteY2036" fmla="*/ 738474 h 2088884"/>
                  <a:gd name="connsiteX2037" fmla="*/ 2058005 w 6304794"/>
                  <a:gd name="connsiteY2037" fmla="*/ 738272 h 2088884"/>
                  <a:gd name="connsiteX2038" fmla="*/ 2059302 w 6304794"/>
                  <a:gd name="connsiteY2038" fmla="*/ 736371 h 2088884"/>
                  <a:gd name="connsiteX2039" fmla="*/ 2059590 w 6304794"/>
                  <a:gd name="connsiteY2039" fmla="*/ 735765 h 2088884"/>
                  <a:gd name="connsiteX2040" fmla="*/ 2059705 w 6304794"/>
                  <a:gd name="connsiteY2040" fmla="*/ 735506 h 2088884"/>
                  <a:gd name="connsiteX2041" fmla="*/ 2059878 w 6304794"/>
                  <a:gd name="connsiteY2041" fmla="*/ 735160 h 2088884"/>
                  <a:gd name="connsiteX2042" fmla="*/ 2060195 w 6304794"/>
                  <a:gd name="connsiteY2042" fmla="*/ 734094 h 2088884"/>
                  <a:gd name="connsiteX2043" fmla="*/ 2060339 w 6304794"/>
                  <a:gd name="connsiteY2043" fmla="*/ 732884 h 2088884"/>
                  <a:gd name="connsiteX2044" fmla="*/ 2060339 w 6304794"/>
                  <a:gd name="connsiteY2044" fmla="*/ 732682 h 2088884"/>
                  <a:gd name="connsiteX2045" fmla="*/ 2060455 w 6304794"/>
                  <a:gd name="connsiteY2045" fmla="*/ 695597 h 2088884"/>
                  <a:gd name="connsiteX2046" fmla="*/ 2060541 w 6304794"/>
                  <a:gd name="connsiteY2046" fmla="*/ 694819 h 2088884"/>
                  <a:gd name="connsiteX2047" fmla="*/ 2060973 w 6304794"/>
                  <a:gd name="connsiteY2047" fmla="*/ 691304 h 2088884"/>
                  <a:gd name="connsiteX2048" fmla="*/ 2062817 w 6304794"/>
                  <a:gd name="connsiteY2048" fmla="*/ 678625 h 2088884"/>
                  <a:gd name="connsiteX2049" fmla="*/ 2062817 w 6304794"/>
                  <a:gd name="connsiteY2049" fmla="*/ 676061 h 2088884"/>
                  <a:gd name="connsiteX2050" fmla="*/ 2063077 w 6304794"/>
                  <a:gd name="connsiteY2050" fmla="*/ 674533 h 2088884"/>
                  <a:gd name="connsiteX2051" fmla="*/ 2063163 w 6304794"/>
                  <a:gd name="connsiteY2051" fmla="*/ 674245 h 2088884"/>
                  <a:gd name="connsiteX2052" fmla="*/ 2064287 w 6304794"/>
                  <a:gd name="connsiteY2052" fmla="*/ 671969 h 2088884"/>
                  <a:gd name="connsiteX2053" fmla="*/ 2064806 w 6304794"/>
                  <a:gd name="connsiteY2053" fmla="*/ 671191 h 2088884"/>
                  <a:gd name="connsiteX2054" fmla="*/ 2065930 w 6304794"/>
                  <a:gd name="connsiteY2054" fmla="*/ 669779 h 2088884"/>
                  <a:gd name="connsiteX2055" fmla="*/ 2067572 w 6304794"/>
                  <a:gd name="connsiteY2055" fmla="*/ 668021 h 2088884"/>
                  <a:gd name="connsiteX2056" fmla="*/ 2068580 w 6304794"/>
                  <a:gd name="connsiteY2056" fmla="*/ 667041 h 2088884"/>
                  <a:gd name="connsiteX2057" fmla="*/ 2073364 w 6304794"/>
                  <a:gd name="connsiteY2057" fmla="*/ 663238 h 2088884"/>
                  <a:gd name="connsiteX2058" fmla="*/ 2074430 w 6304794"/>
                  <a:gd name="connsiteY2058" fmla="*/ 662489 h 2088884"/>
                  <a:gd name="connsiteX2059" fmla="*/ 2080279 w 6304794"/>
                  <a:gd name="connsiteY2059" fmla="*/ 658714 h 2088884"/>
                  <a:gd name="connsiteX2060" fmla="*/ 2084169 w 6304794"/>
                  <a:gd name="connsiteY2060" fmla="*/ 656409 h 2088884"/>
                  <a:gd name="connsiteX2061" fmla="*/ 2087397 w 6304794"/>
                  <a:gd name="connsiteY2061" fmla="*/ 654507 h 2088884"/>
                  <a:gd name="connsiteX2062" fmla="*/ 2087627 w 6304794"/>
                  <a:gd name="connsiteY2062" fmla="*/ 654363 h 2088884"/>
                  <a:gd name="connsiteX2063" fmla="*/ 2094370 w 6304794"/>
                  <a:gd name="connsiteY2063" fmla="*/ 649983 h 2088884"/>
                  <a:gd name="connsiteX2064" fmla="*/ 2095263 w 6304794"/>
                  <a:gd name="connsiteY2064" fmla="*/ 649378 h 2088884"/>
                  <a:gd name="connsiteX2065" fmla="*/ 2100882 w 6304794"/>
                  <a:gd name="connsiteY2065" fmla="*/ 644940 h 2088884"/>
                  <a:gd name="connsiteX2066" fmla="*/ 2101401 w 6304794"/>
                  <a:gd name="connsiteY2066" fmla="*/ 644537 h 2088884"/>
                  <a:gd name="connsiteX2067" fmla="*/ 2101775 w 6304794"/>
                  <a:gd name="connsiteY2067" fmla="*/ 644133 h 2088884"/>
                  <a:gd name="connsiteX2068" fmla="*/ 2103706 w 6304794"/>
                  <a:gd name="connsiteY2068" fmla="*/ 642087 h 2088884"/>
                  <a:gd name="connsiteX2069" fmla="*/ 2104369 w 6304794"/>
                  <a:gd name="connsiteY2069" fmla="*/ 641367 h 2088884"/>
                  <a:gd name="connsiteX2070" fmla="*/ 2104542 w 6304794"/>
                  <a:gd name="connsiteY2070" fmla="*/ 641108 h 2088884"/>
                  <a:gd name="connsiteX2071" fmla="*/ 2104945 w 6304794"/>
                  <a:gd name="connsiteY2071" fmla="*/ 640532 h 2088884"/>
                  <a:gd name="connsiteX2072" fmla="*/ 2105665 w 6304794"/>
                  <a:gd name="connsiteY2072" fmla="*/ 639494 h 2088884"/>
                  <a:gd name="connsiteX2073" fmla="*/ 2106069 w 6304794"/>
                  <a:gd name="connsiteY2073" fmla="*/ 638601 h 2088884"/>
                  <a:gd name="connsiteX2074" fmla="*/ 2106184 w 6304794"/>
                  <a:gd name="connsiteY2074" fmla="*/ 638342 h 2088884"/>
                  <a:gd name="connsiteX2075" fmla="*/ 2106271 w 6304794"/>
                  <a:gd name="connsiteY2075" fmla="*/ 638169 h 2088884"/>
                  <a:gd name="connsiteX2076" fmla="*/ 2106588 w 6304794"/>
                  <a:gd name="connsiteY2076" fmla="*/ 637102 h 2088884"/>
                  <a:gd name="connsiteX2077" fmla="*/ 2106703 w 6304794"/>
                  <a:gd name="connsiteY2077" fmla="*/ 636180 h 2088884"/>
                  <a:gd name="connsiteX2078" fmla="*/ 2106703 w 6304794"/>
                  <a:gd name="connsiteY2078" fmla="*/ 636036 h 2088884"/>
                  <a:gd name="connsiteX2079" fmla="*/ 2106847 w 6304794"/>
                  <a:gd name="connsiteY2079" fmla="*/ 581835 h 2088884"/>
                  <a:gd name="connsiteX2080" fmla="*/ 2115520 w 6304794"/>
                  <a:gd name="connsiteY2080" fmla="*/ 576014 h 2088884"/>
                  <a:gd name="connsiteX2081" fmla="*/ 2116759 w 6304794"/>
                  <a:gd name="connsiteY2081" fmla="*/ 575236 h 2088884"/>
                  <a:gd name="connsiteX2082" fmla="*/ 2123675 w 6304794"/>
                  <a:gd name="connsiteY2082" fmla="*/ 571346 h 2088884"/>
                  <a:gd name="connsiteX2083" fmla="*/ 2131311 w 6304794"/>
                  <a:gd name="connsiteY2083" fmla="*/ 567888 h 2088884"/>
                  <a:gd name="connsiteX2084" fmla="*/ 2134077 w 6304794"/>
                  <a:gd name="connsiteY2084" fmla="*/ 566851 h 2088884"/>
                  <a:gd name="connsiteX2085" fmla="*/ 2134308 w 6304794"/>
                  <a:gd name="connsiteY2085" fmla="*/ 566765 h 2088884"/>
                  <a:gd name="connsiteX2086" fmla="*/ 2134164 w 6304794"/>
                  <a:gd name="connsiteY2086" fmla="*/ 612581 h 2088884"/>
                  <a:gd name="connsiteX2087" fmla="*/ 2134366 w 6304794"/>
                  <a:gd name="connsiteY2087" fmla="*/ 612667 h 2088884"/>
                  <a:gd name="connsiteX2088" fmla="*/ 2136094 w 6304794"/>
                  <a:gd name="connsiteY2088" fmla="*/ 613243 h 2088884"/>
                  <a:gd name="connsiteX2089" fmla="*/ 2137622 w 6304794"/>
                  <a:gd name="connsiteY2089" fmla="*/ 613618 h 2088884"/>
                  <a:gd name="connsiteX2090" fmla="*/ 2139005 w 6304794"/>
                  <a:gd name="connsiteY2090" fmla="*/ 613935 h 2088884"/>
                  <a:gd name="connsiteX2091" fmla="*/ 2139898 w 6304794"/>
                  <a:gd name="connsiteY2091" fmla="*/ 614137 h 2088884"/>
                  <a:gd name="connsiteX2092" fmla="*/ 2143788 w 6304794"/>
                  <a:gd name="connsiteY2092" fmla="*/ 614857 h 2088884"/>
                  <a:gd name="connsiteX2093" fmla="*/ 2144624 w 6304794"/>
                  <a:gd name="connsiteY2093" fmla="*/ 615001 h 2088884"/>
                  <a:gd name="connsiteX2094" fmla="*/ 2150444 w 6304794"/>
                  <a:gd name="connsiteY2094" fmla="*/ 615895 h 2088884"/>
                  <a:gd name="connsiteX2095" fmla="*/ 2151193 w 6304794"/>
                  <a:gd name="connsiteY2095" fmla="*/ 615981 h 2088884"/>
                  <a:gd name="connsiteX2096" fmla="*/ 2160299 w 6304794"/>
                  <a:gd name="connsiteY2096" fmla="*/ 617134 h 2088884"/>
                  <a:gd name="connsiteX2097" fmla="*/ 2160904 w 6304794"/>
                  <a:gd name="connsiteY2097" fmla="*/ 617191 h 2088884"/>
                  <a:gd name="connsiteX2098" fmla="*/ 2169433 w 6304794"/>
                  <a:gd name="connsiteY2098" fmla="*/ 618027 h 2088884"/>
                  <a:gd name="connsiteX2099" fmla="*/ 2170211 w 6304794"/>
                  <a:gd name="connsiteY2099" fmla="*/ 618113 h 2088884"/>
                  <a:gd name="connsiteX2100" fmla="*/ 2175773 w 6304794"/>
                  <a:gd name="connsiteY2100" fmla="*/ 618517 h 2088884"/>
                  <a:gd name="connsiteX2101" fmla="*/ 2176493 w 6304794"/>
                  <a:gd name="connsiteY2101" fmla="*/ 618546 h 2088884"/>
                  <a:gd name="connsiteX2102" fmla="*/ 2180239 w 6304794"/>
                  <a:gd name="connsiteY2102" fmla="*/ 618718 h 2088884"/>
                  <a:gd name="connsiteX2103" fmla="*/ 2181219 w 6304794"/>
                  <a:gd name="connsiteY2103" fmla="*/ 618718 h 2088884"/>
                  <a:gd name="connsiteX2104" fmla="*/ 2182285 w 6304794"/>
                  <a:gd name="connsiteY2104" fmla="*/ 618718 h 2088884"/>
                  <a:gd name="connsiteX2105" fmla="*/ 2183466 w 6304794"/>
                  <a:gd name="connsiteY2105" fmla="*/ 618718 h 2088884"/>
                  <a:gd name="connsiteX2106" fmla="*/ 2184821 w 6304794"/>
                  <a:gd name="connsiteY2106" fmla="*/ 618632 h 2088884"/>
                  <a:gd name="connsiteX2107" fmla="*/ 2185541 w 6304794"/>
                  <a:gd name="connsiteY2107" fmla="*/ 618546 h 2088884"/>
                  <a:gd name="connsiteX2108" fmla="*/ 2185599 w 6304794"/>
                  <a:gd name="connsiteY2108" fmla="*/ 618546 h 2088884"/>
                  <a:gd name="connsiteX2109" fmla="*/ 2187443 w 6304794"/>
                  <a:gd name="connsiteY2109" fmla="*/ 618344 h 2088884"/>
                  <a:gd name="connsiteX2110" fmla="*/ 2189057 w 6304794"/>
                  <a:gd name="connsiteY2110" fmla="*/ 618229 h 2088884"/>
                  <a:gd name="connsiteX2111" fmla="*/ 2191160 w 6304794"/>
                  <a:gd name="connsiteY2111" fmla="*/ 618113 h 2088884"/>
                  <a:gd name="connsiteX2112" fmla="*/ 2193638 w 6304794"/>
                  <a:gd name="connsiteY2112" fmla="*/ 617998 h 2088884"/>
                  <a:gd name="connsiteX2113" fmla="*/ 2196635 w 6304794"/>
                  <a:gd name="connsiteY2113" fmla="*/ 617854 h 2088884"/>
                  <a:gd name="connsiteX2114" fmla="*/ 2199603 w 6304794"/>
                  <a:gd name="connsiteY2114" fmla="*/ 617739 h 2088884"/>
                  <a:gd name="connsiteX2115" fmla="*/ 2203233 w 6304794"/>
                  <a:gd name="connsiteY2115" fmla="*/ 617595 h 2088884"/>
                  <a:gd name="connsiteX2116" fmla="*/ 2207181 w 6304794"/>
                  <a:gd name="connsiteY2116" fmla="*/ 617451 h 2088884"/>
                  <a:gd name="connsiteX2117" fmla="*/ 2212166 w 6304794"/>
                  <a:gd name="connsiteY2117" fmla="*/ 617278 h 2088884"/>
                  <a:gd name="connsiteX2118" fmla="*/ 2213866 w 6304794"/>
                  <a:gd name="connsiteY2118" fmla="*/ 617220 h 2088884"/>
                  <a:gd name="connsiteX2119" fmla="*/ 2222079 w 6304794"/>
                  <a:gd name="connsiteY2119" fmla="*/ 616961 h 2088884"/>
                  <a:gd name="connsiteX2120" fmla="*/ 2224470 w 6304794"/>
                  <a:gd name="connsiteY2120" fmla="*/ 616903 h 2088884"/>
                  <a:gd name="connsiteX2121" fmla="*/ 2230291 w 6304794"/>
                  <a:gd name="connsiteY2121" fmla="*/ 616730 h 2088884"/>
                  <a:gd name="connsiteX2122" fmla="*/ 2234469 w 6304794"/>
                  <a:gd name="connsiteY2122" fmla="*/ 616615 h 2088884"/>
                  <a:gd name="connsiteX2123" fmla="*/ 2240837 w 6304794"/>
                  <a:gd name="connsiteY2123" fmla="*/ 616442 h 2088884"/>
                  <a:gd name="connsiteX2124" fmla="*/ 2242739 w 6304794"/>
                  <a:gd name="connsiteY2124" fmla="*/ 616384 h 2088884"/>
                  <a:gd name="connsiteX2125" fmla="*/ 2279795 w 6304794"/>
                  <a:gd name="connsiteY2125" fmla="*/ 615462 h 2088884"/>
                  <a:gd name="connsiteX2126" fmla="*/ 2282072 w 6304794"/>
                  <a:gd name="connsiteY2126" fmla="*/ 615405 h 2088884"/>
                  <a:gd name="connsiteX2127" fmla="*/ 2288700 w 6304794"/>
                  <a:gd name="connsiteY2127" fmla="*/ 615261 h 2088884"/>
                  <a:gd name="connsiteX2128" fmla="*/ 2288872 w 6304794"/>
                  <a:gd name="connsiteY2128" fmla="*/ 615261 h 2088884"/>
                  <a:gd name="connsiteX2129" fmla="*/ 2297863 w 6304794"/>
                  <a:gd name="connsiteY2129" fmla="*/ 615059 h 2088884"/>
                  <a:gd name="connsiteX2130" fmla="*/ 2303712 w 6304794"/>
                  <a:gd name="connsiteY2130" fmla="*/ 614915 h 2088884"/>
                  <a:gd name="connsiteX2131" fmla="*/ 2306565 w 6304794"/>
                  <a:gd name="connsiteY2131" fmla="*/ 614828 h 2088884"/>
                  <a:gd name="connsiteX2132" fmla="*/ 2308150 w 6304794"/>
                  <a:gd name="connsiteY2132" fmla="*/ 614771 h 2088884"/>
                  <a:gd name="connsiteX2133" fmla="*/ 2312933 w 6304794"/>
                  <a:gd name="connsiteY2133" fmla="*/ 614598 h 2088884"/>
                  <a:gd name="connsiteX2134" fmla="*/ 2315814 w 6304794"/>
                  <a:gd name="connsiteY2134" fmla="*/ 614483 h 2088884"/>
                  <a:gd name="connsiteX2135" fmla="*/ 2319416 w 6304794"/>
                  <a:gd name="connsiteY2135" fmla="*/ 614367 h 2088884"/>
                  <a:gd name="connsiteX2136" fmla="*/ 2326851 w 6304794"/>
                  <a:gd name="connsiteY2136" fmla="*/ 614195 h 2088884"/>
                  <a:gd name="connsiteX2137" fmla="*/ 2328781 w 6304794"/>
                  <a:gd name="connsiteY2137" fmla="*/ 614166 h 2088884"/>
                  <a:gd name="connsiteX2138" fmla="*/ 2338520 w 6304794"/>
                  <a:gd name="connsiteY2138" fmla="*/ 614223 h 2088884"/>
                  <a:gd name="connsiteX2139" fmla="*/ 2340912 w 6304794"/>
                  <a:gd name="connsiteY2139" fmla="*/ 614310 h 2088884"/>
                  <a:gd name="connsiteX2140" fmla="*/ 2350219 w 6304794"/>
                  <a:gd name="connsiteY2140" fmla="*/ 614800 h 2088884"/>
                  <a:gd name="connsiteX2141" fmla="*/ 2353014 w 6304794"/>
                  <a:gd name="connsiteY2141" fmla="*/ 615001 h 2088884"/>
                  <a:gd name="connsiteX2142" fmla="*/ 2359095 w 6304794"/>
                  <a:gd name="connsiteY2142" fmla="*/ 615664 h 2088884"/>
                  <a:gd name="connsiteX2143" fmla="*/ 2362955 w 6304794"/>
                  <a:gd name="connsiteY2143" fmla="*/ 616125 h 2088884"/>
                  <a:gd name="connsiteX2144" fmla="*/ 2370217 w 6304794"/>
                  <a:gd name="connsiteY2144" fmla="*/ 617364 h 2088884"/>
                  <a:gd name="connsiteX2145" fmla="*/ 2371802 w 6304794"/>
                  <a:gd name="connsiteY2145" fmla="*/ 617652 h 2088884"/>
                  <a:gd name="connsiteX2146" fmla="*/ 2380418 w 6304794"/>
                  <a:gd name="connsiteY2146" fmla="*/ 619352 h 2088884"/>
                  <a:gd name="connsiteX2147" fmla="*/ 2384999 w 6304794"/>
                  <a:gd name="connsiteY2147" fmla="*/ 620303 h 2088884"/>
                  <a:gd name="connsiteX2148" fmla="*/ 2386094 w 6304794"/>
                  <a:gd name="connsiteY2148" fmla="*/ 620534 h 2088884"/>
                  <a:gd name="connsiteX2149" fmla="*/ 2392463 w 6304794"/>
                  <a:gd name="connsiteY2149" fmla="*/ 621917 h 2088884"/>
                  <a:gd name="connsiteX2150" fmla="*/ 2394278 w 6304794"/>
                  <a:gd name="connsiteY2150" fmla="*/ 622320 h 2088884"/>
                  <a:gd name="connsiteX2151" fmla="*/ 2399176 w 6304794"/>
                  <a:gd name="connsiteY2151" fmla="*/ 623415 h 2088884"/>
                  <a:gd name="connsiteX2152" fmla="*/ 2401395 w 6304794"/>
                  <a:gd name="connsiteY2152" fmla="*/ 623905 h 2088884"/>
                  <a:gd name="connsiteX2153" fmla="*/ 2405660 w 6304794"/>
                  <a:gd name="connsiteY2153" fmla="*/ 624885 h 2088884"/>
                  <a:gd name="connsiteX2154" fmla="*/ 2408253 w 6304794"/>
                  <a:gd name="connsiteY2154" fmla="*/ 625461 h 2088884"/>
                  <a:gd name="connsiteX2155" fmla="*/ 2414448 w 6304794"/>
                  <a:gd name="connsiteY2155" fmla="*/ 626902 h 2088884"/>
                  <a:gd name="connsiteX2156" fmla="*/ 2414506 w 6304794"/>
                  <a:gd name="connsiteY2156" fmla="*/ 626931 h 2088884"/>
                  <a:gd name="connsiteX2157" fmla="*/ 2420730 w 6304794"/>
                  <a:gd name="connsiteY2157" fmla="*/ 628400 h 2088884"/>
                  <a:gd name="connsiteX2158" fmla="*/ 2423179 w 6304794"/>
                  <a:gd name="connsiteY2158" fmla="*/ 628977 h 2088884"/>
                  <a:gd name="connsiteX2159" fmla="*/ 2427041 w 6304794"/>
                  <a:gd name="connsiteY2159" fmla="*/ 629899 h 2088884"/>
                  <a:gd name="connsiteX2160" fmla="*/ 2429259 w 6304794"/>
                  <a:gd name="connsiteY2160" fmla="*/ 630417 h 2088884"/>
                  <a:gd name="connsiteX2161" fmla="*/ 2432084 w 6304794"/>
                  <a:gd name="connsiteY2161" fmla="*/ 631080 h 2088884"/>
                  <a:gd name="connsiteX2162" fmla="*/ 2435080 w 6304794"/>
                  <a:gd name="connsiteY2162" fmla="*/ 631801 h 2088884"/>
                  <a:gd name="connsiteX2163" fmla="*/ 2436434 w 6304794"/>
                  <a:gd name="connsiteY2163" fmla="*/ 632117 h 2088884"/>
                  <a:gd name="connsiteX2164" fmla="*/ 2445309 w 6304794"/>
                  <a:gd name="connsiteY2164" fmla="*/ 634279 h 2088884"/>
                  <a:gd name="connsiteX2165" fmla="*/ 2447183 w 6304794"/>
                  <a:gd name="connsiteY2165" fmla="*/ 634740 h 2088884"/>
                  <a:gd name="connsiteX2166" fmla="*/ 2448162 w 6304794"/>
                  <a:gd name="connsiteY2166" fmla="*/ 634970 h 2088884"/>
                  <a:gd name="connsiteX2167" fmla="*/ 2449084 w 6304794"/>
                  <a:gd name="connsiteY2167" fmla="*/ 635201 h 2088884"/>
                  <a:gd name="connsiteX2168" fmla="*/ 2451332 w 6304794"/>
                  <a:gd name="connsiteY2168" fmla="*/ 635748 h 2088884"/>
                  <a:gd name="connsiteX2169" fmla="*/ 2453205 w 6304794"/>
                  <a:gd name="connsiteY2169" fmla="*/ 636295 h 2088884"/>
                  <a:gd name="connsiteX2170" fmla="*/ 2454617 w 6304794"/>
                  <a:gd name="connsiteY2170" fmla="*/ 636699 h 2088884"/>
                  <a:gd name="connsiteX2171" fmla="*/ 2456778 w 6304794"/>
                  <a:gd name="connsiteY2171" fmla="*/ 637333 h 2088884"/>
                  <a:gd name="connsiteX2172" fmla="*/ 2458161 w 6304794"/>
                  <a:gd name="connsiteY2172" fmla="*/ 637736 h 2088884"/>
                  <a:gd name="connsiteX2173" fmla="*/ 2462396 w 6304794"/>
                  <a:gd name="connsiteY2173" fmla="*/ 638975 h 2088884"/>
                  <a:gd name="connsiteX2174" fmla="*/ 2464068 w 6304794"/>
                  <a:gd name="connsiteY2174" fmla="*/ 639465 h 2088884"/>
                  <a:gd name="connsiteX2175" fmla="*/ 2469082 w 6304794"/>
                  <a:gd name="connsiteY2175" fmla="*/ 640935 h 2088884"/>
                  <a:gd name="connsiteX2176" fmla="*/ 2471301 w 6304794"/>
                  <a:gd name="connsiteY2176" fmla="*/ 641598 h 2088884"/>
                  <a:gd name="connsiteX2177" fmla="*/ 2476775 w 6304794"/>
                  <a:gd name="connsiteY2177" fmla="*/ 643211 h 2088884"/>
                  <a:gd name="connsiteX2178" fmla="*/ 2479542 w 6304794"/>
                  <a:gd name="connsiteY2178" fmla="*/ 644018 h 2088884"/>
                  <a:gd name="connsiteX2179" fmla="*/ 2485593 w 6304794"/>
                  <a:gd name="connsiteY2179" fmla="*/ 645833 h 2088884"/>
                  <a:gd name="connsiteX2180" fmla="*/ 2488503 w 6304794"/>
                  <a:gd name="connsiteY2180" fmla="*/ 646698 h 2088884"/>
                  <a:gd name="connsiteX2181" fmla="*/ 2495822 w 6304794"/>
                  <a:gd name="connsiteY2181" fmla="*/ 648917 h 2088884"/>
                  <a:gd name="connsiteX2182" fmla="*/ 2498041 w 6304794"/>
                  <a:gd name="connsiteY2182" fmla="*/ 649579 h 2088884"/>
                  <a:gd name="connsiteX2183" fmla="*/ 2507666 w 6304794"/>
                  <a:gd name="connsiteY2183" fmla="*/ 652518 h 2088884"/>
                  <a:gd name="connsiteX2184" fmla="*/ 2510345 w 6304794"/>
                  <a:gd name="connsiteY2184" fmla="*/ 653354 h 2088884"/>
                  <a:gd name="connsiteX2185" fmla="*/ 2517549 w 6304794"/>
                  <a:gd name="connsiteY2185" fmla="*/ 655602 h 2088884"/>
                  <a:gd name="connsiteX2186" fmla="*/ 2520978 w 6304794"/>
                  <a:gd name="connsiteY2186" fmla="*/ 656668 h 2088884"/>
                  <a:gd name="connsiteX2187" fmla="*/ 2527202 w 6304794"/>
                  <a:gd name="connsiteY2187" fmla="*/ 658656 h 2088884"/>
                  <a:gd name="connsiteX2188" fmla="*/ 2530977 w 6304794"/>
                  <a:gd name="connsiteY2188" fmla="*/ 659866 h 2088884"/>
                  <a:gd name="connsiteX2189" fmla="*/ 2536538 w 6304794"/>
                  <a:gd name="connsiteY2189" fmla="*/ 661682 h 2088884"/>
                  <a:gd name="connsiteX2190" fmla="*/ 2540457 w 6304794"/>
                  <a:gd name="connsiteY2190" fmla="*/ 662978 h 2088884"/>
                  <a:gd name="connsiteX2191" fmla="*/ 2545442 w 6304794"/>
                  <a:gd name="connsiteY2191" fmla="*/ 664650 h 2088884"/>
                  <a:gd name="connsiteX2192" fmla="*/ 2548928 w 6304794"/>
                  <a:gd name="connsiteY2192" fmla="*/ 665831 h 2088884"/>
                  <a:gd name="connsiteX2193" fmla="*/ 2553799 w 6304794"/>
                  <a:gd name="connsiteY2193" fmla="*/ 667531 h 2088884"/>
                  <a:gd name="connsiteX2194" fmla="*/ 2556651 w 6304794"/>
                  <a:gd name="connsiteY2194" fmla="*/ 668540 h 2088884"/>
                  <a:gd name="connsiteX2195" fmla="*/ 2561290 w 6304794"/>
                  <a:gd name="connsiteY2195" fmla="*/ 670269 h 2088884"/>
                  <a:gd name="connsiteX2196" fmla="*/ 2563278 w 6304794"/>
                  <a:gd name="connsiteY2196" fmla="*/ 671018 h 2088884"/>
                  <a:gd name="connsiteX2197" fmla="*/ 2566938 w 6304794"/>
                  <a:gd name="connsiteY2197" fmla="*/ 672516 h 2088884"/>
                  <a:gd name="connsiteX2198" fmla="*/ 2568696 w 6304794"/>
                  <a:gd name="connsiteY2198" fmla="*/ 673237 h 2088884"/>
                  <a:gd name="connsiteX2199" fmla="*/ 2572471 w 6304794"/>
                  <a:gd name="connsiteY2199" fmla="*/ 675110 h 2088884"/>
                  <a:gd name="connsiteX2200" fmla="*/ 2668742 w 6304794"/>
                  <a:gd name="connsiteY2200" fmla="*/ 720234 h 2088884"/>
                  <a:gd name="connsiteX2201" fmla="*/ 2752306 w 6304794"/>
                  <a:gd name="connsiteY2201" fmla="*/ 761152 h 2088884"/>
                  <a:gd name="connsiteX2202" fmla="*/ 2893039 w 6304794"/>
                  <a:gd name="connsiteY2202" fmla="*/ 872839 h 2088884"/>
                  <a:gd name="connsiteX2203" fmla="*/ 2996341 w 6304794"/>
                  <a:gd name="connsiteY2203" fmla="*/ 986832 h 2088884"/>
                  <a:gd name="connsiteX2204" fmla="*/ 3060281 w 6304794"/>
                  <a:gd name="connsiteY2204" fmla="*/ 1080913 h 2088884"/>
                  <a:gd name="connsiteX2205" fmla="*/ 3094283 w 6304794"/>
                  <a:gd name="connsiteY2205" fmla="*/ 1114569 h 2088884"/>
                  <a:gd name="connsiteX2206" fmla="*/ 3096820 w 6304794"/>
                  <a:gd name="connsiteY2206" fmla="*/ 1113100 h 2088884"/>
                  <a:gd name="connsiteX2207" fmla="*/ 3101574 w 6304794"/>
                  <a:gd name="connsiteY2207" fmla="*/ 1110621 h 2088884"/>
                  <a:gd name="connsiteX2208" fmla="*/ 3103562 w 6304794"/>
                  <a:gd name="connsiteY2208" fmla="*/ 1109699 h 2088884"/>
                  <a:gd name="connsiteX2209" fmla="*/ 3111198 w 6304794"/>
                  <a:gd name="connsiteY2209" fmla="*/ 1106789 h 2088884"/>
                  <a:gd name="connsiteX2210" fmla="*/ 3111314 w 6304794"/>
                  <a:gd name="connsiteY2210" fmla="*/ 1106760 h 2088884"/>
                  <a:gd name="connsiteX2211" fmla="*/ 3123387 w 6304794"/>
                  <a:gd name="connsiteY2211" fmla="*/ 1103792 h 2088884"/>
                  <a:gd name="connsiteX2212" fmla="*/ 3125490 w 6304794"/>
                  <a:gd name="connsiteY2212" fmla="*/ 1103360 h 2088884"/>
                  <a:gd name="connsiteX2213" fmla="*/ 3133270 w 6304794"/>
                  <a:gd name="connsiteY2213" fmla="*/ 1102294 h 2088884"/>
                  <a:gd name="connsiteX2214" fmla="*/ 3135403 w 6304794"/>
                  <a:gd name="connsiteY2214" fmla="*/ 1102034 h 2088884"/>
                  <a:gd name="connsiteX2215" fmla="*/ 3144509 w 6304794"/>
                  <a:gd name="connsiteY2215" fmla="*/ 1101429 h 2088884"/>
                  <a:gd name="connsiteX2216" fmla="*/ 3145805 w 6304794"/>
                  <a:gd name="connsiteY2216" fmla="*/ 1101343 h 2088884"/>
                  <a:gd name="connsiteX2217" fmla="*/ 3150444 w 6304794"/>
                  <a:gd name="connsiteY2217" fmla="*/ 1101314 h 2088884"/>
                  <a:gd name="connsiteX2218" fmla="*/ 3157014 w 6304794"/>
                  <a:gd name="connsiteY2218" fmla="*/ 1101285 h 2088884"/>
                  <a:gd name="connsiteX2219" fmla="*/ 3157014 w 6304794"/>
                  <a:gd name="connsiteY2219" fmla="*/ 1101285 h 2088884"/>
                  <a:gd name="connsiteX2220" fmla="*/ 3163239 w 6304794"/>
                  <a:gd name="connsiteY2220" fmla="*/ 1097482 h 2088884"/>
                  <a:gd name="connsiteX2221" fmla="*/ 3167474 w 6304794"/>
                  <a:gd name="connsiteY2221" fmla="*/ 1095148 h 2088884"/>
                  <a:gd name="connsiteX2222" fmla="*/ 3172171 w 6304794"/>
                  <a:gd name="connsiteY2222" fmla="*/ 1092785 h 2088884"/>
                  <a:gd name="connsiteX2223" fmla="*/ 3176753 w 6304794"/>
                  <a:gd name="connsiteY2223" fmla="*/ 1090912 h 2088884"/>
                  <a:gd name="connsiteX2224" fmla="*/ 3182631 w 6304794"/>
                  <a:gd name="connsiteY2224" fmla="*/ 1088953 h 2088884"/>
                  <a:gd name="connsiteX2225" fmla="*/ 3184821 w 6304794"/>
                  <a:gd name="connsiteY2225" fmla="*/ 1088405 h 2088884"/>
                  <a:gd name="connsiteX2226" fmla="*/ 3194445 w 6304794"/>
                  <a:gd name="connsiteY2226" fmla="*/ 1087252 h 2088884"/>
                  <a:gd name="connsiteX2227" fmla="*/ 3201303 w 6304794"/>
                  <a:gd name="connsiteY2227" fmla="*/ 1087223 h 2088884"/>
                  <a:gd name="connsiteX2228" fmla="*/ 3203752 w 6304794"/>
                  <a:gd name="connsiteY2228" fmla="*/ 1087252 h 2088884"/>
                  <a:gd name="connsiteX2229" fmla="*/ 3210668 w 6304794"/>
                  <a:gd name="connsiteY2229" fmla="*/ 1087339 h 2088884"/>
                  <a:gd name="connsiteX2230" fmla="*/ 3220091 w 6304794"/>
                  <a:gd name="connsiteY2230" fmla="*/ 1087713 h 2088884"/>
                  <a:gd name="connsiteX2231" fmla="*/ 3222597 w 6304794"/>
                  <a:gd name="connsiteY2231" fmla="*/ 1087886 h 2088884"/>
                  <a:gd name="connsiteX2232" fmla="*/ 3229772 w 6304794"/>
                  <a:gd name="connsiteY2232" fmla="*/ 1088463 h 2088884"/>
                  <a:gd name="connsiteX2233" fmla="*/ 3236198 w 6304794"/>
                  <a:gd name="connsiteY2233" fmla="*/ 1089183 h 2088884"/>
                  <a:gd name="connsiteX2234" fmla="*/ 3242999 w 6304794"/>
                  <a:gd name="connsiteY2234" fmla="*/ 1090134 h 2088884"/>
                  <a:gd name="connsiteX2235" fmla="*/ 3247695 w 6304794"/>
                  <a:gd name="connsiteY2235" fmla="*/ 1090941 h 2088884"/>
                  <a:gd name="connsiteX2236" fmla="*/ 3255850 w 6304794"/>
                  <a:gd name="connsiteY2236" fmla="*/ 1092727 h 2088884"/>
                  <a:gd name="connsiteX2237" fmla="*/ 3259452 w 6304794"/>
                  <a:gd name="connsiteY2237" fmla="*/ 1093592 h 2088884"/>
                  <a:gd name="connsiteX2238" fmla="*/ 3269912 w 6304794"/>
                  <a:gd name="connsiteY2238" fmla="*/ 1096992 h 2088884"/>
                  <a:gd name="connsiteX2239" fmla="*/ 3271122 w 6304794"/>
                  <a:gd name="connsiteY2239" fmla="*/ 1097395 h 2088884"/>
                  <a:gd name="connsiteX2240" fmla="*/ 3282591 w 6304794"/>
                  <a:gd name="connsiteY2240" fmla="*/ 1102841 h 2088884"/>
                  <a:gd name="connsiteX2241" fmla="*/ 3393932 w 6304794"/>
                  <a:gd name="connsiteY2241" fmla="*/ 1162460 h 2088884"/>
                  <a:gd name="connsiteX2242" fmla="*/ 3423381 w 6304794"/>
                  <a:gd name="connsiteY2242" fmla="*/ 1186261 h 2088884"/>
                  <a:gd name="connsiteX2243" fmla="*/ 3426637 w 6304794"/>
                  <a:gd name="connsiteY2243" fmla="*/ 1189517 h 2088884"/>
                  <a:gd name="connsiteX2244" fmla="*/ 3428510 w 6304794"/>
                  <a:gd name="connsiteY2244" fmla="*/ 1191188 h 2088884"/>
                  <a:gd name="connsiteX2245" fmla="*/ 3431133 w 6304794"/>
                  <a:gd name="connsiteY2245" fmla="*/ 1193522 h 2088884"/>
                  <a:gd name="connsiteX2246" fmla="*/ 3434158 w 6304794"/>
                  <a:gd name="connsiteY2246" fmla="*/ 1196030 h 2088884"/>
                  <a:gd name="connsiteX2247" fmla="*/ 3436752 w 6304794"/>
                  <a:gd name="connsiteY2247" fmla="*/ 1198162 h 2088884"/>
                  <a:gd name="connsiteX2248" fmla="*/ 3439864 w 6304794"/>
                  <a:gd name="connsiteY2248" fmla="*/ 1200582 h 2088884"/>
                  <a:gd name="connsiteX2249" fmla="*/ 3443350 w 6304794"/>
                  <a:gd name="connsiteY2249" fmla="*/ 1203320 h 2088884"/>
                  <a:gd name="connsiteX2250" fmla="*/ 3446779 w 6304794"/>
                  <a:gd name="connsiteY2250" fmla="*/ 1205913 h 2088884"/>
                  <a:gd name="connsiteX2251" fmla="*/ 3450755 w 6304794"/>
                  <a:gd name="connsiteY2251" fmla="*/ 1208910 h 2088884"/>
                  <a:gd name="connsiteX2252" fmla="*/ 3454761 w 6304794"/>
                  <a:gd name="connsiteY2252" fmla="*/ 1211820 h 2088884"/>
                  <a:gd name="connsiteX2253" fmla="*/ 3458853 w 6304794"/>
                  <a:gd name="connsiteY2253" fmla="*/ 1214788 h 2088884"/>
                  <a:gd name="connsiteX2254" fmla="*/ 3462973 w 6304794"/>
                  <a:gd name="connsiteY2254" fmla="*/ 1217699 h 2088884"/>
                  <a:gd name="connsiteX2255" fmla="*/ 3467468 w 6304794"/>
                  <a:gd name="connsiteY2255" fmla="*/ 1220868 h 2088884"/>
                  <a:gd name="connsiteX2256" fmla="*/ 3471445 w 6304794"/>
                  <a:gd name="connsiteY2256" fmla="*/ 1223605 h 2088884"/>
                  <a:gd name="connsiteX2257" fmla="*/ 3476459 w 6304794"/>
                  <a:gd name="connsiteY2257" fmla="*/ 1227035 h 2088884"/>
                  <a:gd name="connsiteX2258" fmla="*/ 3480666 w 6304794"/>
                  <a:gd name="connsiteY2258" fmla="*/ 1229830 h 2088884"/>
                  <a:gd name="connsiteX2259" fmla="*/ 3485651 w 6304794"/>
                  <a:gd name="connsiteY2259" fmla="*/ 1233143 h 2088884"/>
                  <a:gd name="connsiteX2260" fmla="*/ 3490146 w 6304794"/>
                  <a:gd name="connsiteY2260" fmla="*/ 1236054 h 2088884"/>
                  <a:gd name="connsiteX2261" fmla="*/ 3494958 w 6304794"/>
                  <a:gd name="connsiteY2261" fmla="*/ 1239137 h 2088884"/>
                  <a:gd name="connsiteX2262" fmla="*/ 3499482 w 6304794"/>
                  <a:gd name="connsiteY2262" fmla="*/ 1241961 h 2088884"/>
                  <a:gd name="connsiteX2263" fmla="*/ 3504179 w 6304794"/>
                  <a:gd name="connsiteY2263" fmla="*/ 1244900 h 2088884"/>
                  <a:gd name="connsiteX2264" fmla="*/ 3508732 w 6304794"/>
                  <a:gd name="connsiteY2264" fmla="*/ 1247608 h 2088884"/>
                  <a:gd name="connsiteX2265" fmla="*/ 3513227 w 6304794"/>
                  <a:gd name="connsiteY2265" fmla="*/ 1250288 h 2088884"/>
                  <a:gd name="connsiteX2266" fmla="*/ 3517492 w 6304794"/>
                  <a:gd name="connsiteY2266" fmla="*/ 1252738 h 2088884"/>
                  <a:gd name="connsiteX2267" fmla="*/ 3521900 w 6304794"/>
                  <a:gd name="connsiteY2267" fmla="*/ 1255244 h 2088884"/>
                  <a:gd name="connsiteX2268" fmla="*/ 3525848 w 6304794"/>
                  <a:gd name="connsiteY2268" fmla="*/ 1257348 h 2088884"/>
                  <a:gd name="connsiteX2269" fmla="*/ 3530055 w 6304794"/>
                  <a:gd name="connsiteY2269" fmla="*/ 1259595 h 2088884"/>
                  <a:gd name="connsiteX2270" fmla="*/ 3533772 w 6304794"/>
                  <a:gd name="connsiteY2270" fmla="*/ 1261411 h 2088884"/>
                  <a:gd name="connsiteX2271" fmla="*/ 3537576 w 6304794"/>
                  <a:gd name="connsiteY2271" fmla="*/ 1263255 h 2088884"/>
                  <a:gd name="connsiteX2272" fmla="*/ 3540889 w 6304794"/>
                  <a:gd name="connsiteY2272" fmla="*/ 1264696 h 2088884"/>
                  <a:gd name="connsiteX2273" fmla="*/ 3544001 w 6304794"/>
                  <a:gd name="connsiteY2273" fmla="*/ 1266050 h 2088884"/>
                  <a:gd name="connsiteX2274" fmla="*/ 3544664 w 6304794"/>
                  <a:gd name="connsiteY2274" fmla="*/ 1266309 h 2088884"/>
                  <a:gd name="connsiteX2275" fmla="*/ 3557660 w 6304794"/>
                  <a:gd name="connsiteY2275" fmla="*/ 1267030 h 2088884"/>
                  <a:gd name="connsiteX2276" fmla="*/ 3558438 w 6304794"/>
                  <a:gd name="connsiteY2276" fmla="*/ 1267116 h 2088884"/>
                  <a:gd name="connsiteX2277" fmla="*/ 3571116 w 6304794"/>
                  <a:gd name="connsiteY2277" fmla="*/ 1269393 h 2088884"/>
                  <a:gd name="connsiteX2278" fmla="*/ 3581576 w 6304794"/>
                  <a:gd name="connsiteY2278" fmla="*/ 1271641 h 2088884"/>
                  <a:gd name="connsiteX2279" fmla="*/ 3582527 w 6304794"/>
                  <a:gd name="connsiteY2279" fmla="*/ 1271813 h 2088884"/>
                  <a:gd name="connsiteX2280" fmla="*/ 3586907 w 6304794"/>
                  <a:gd name="connsiteY2280" fmla="*/ 1272591 h 2088884"/>
                  <a:gd name="connsiteX2281" fmla="*/ 3592785 w 6304794"/>
                  <a:gd name="connsiteY2281" fmla="*/ 1273657 h 2088884"/>
                  <a:gd name="connsiteX2282" fmla="*/ 3598433 w 6304794"/>
                  <a:gd name="connsiteY2282" fmla="*/ 1274320 h 2088884"/>
                  <a:gd name="connsiteX2283" fmla="*/ 3619036 w 6304794"/>
                  <a:gd name="connsiteY2283" fmla="*/ 1290515 h 2088884"/>
                  <a:gd name="connsiteX2284" fmla="*/ 3669952 w 6304794"/>
                  <a:gd name="connsiteY2284" fmla="*/ 1325525 h 2088884"/>
                  <a:gd name="connsiteX2285" fmla="*/ 3700957 w 6304794"/>
                  <a:gd name="connsiteY2285" fmla="*/ 1360161 h 2088884"/>
                  <a:gd name="connsiteX2286" fmla="*/ 3735190 w 6304794"/>
                  <a:gd name="connsiteY2286" fmla="*/ 1385605 h 2088884"/>
                  <a:gd name="connsiteX2287" fmla="*/ 3769364 w 6304794"/>
                  <a:gd name="connsiteY2287" fmla="*/ 1413785 h 2088884"/>
                  <a:gd name="connsiteX2288" fmla="*/ 3769364 w 6304794"/>
                  <a:gd name="connsiteY2288" fmla="*/ 1413785 h 2088884"/>
                  <a:gd name="connsiteX2289" fmla="*/ 3836993 w 6304794"/>
                  <a:gd name="connsiteY2289" fmla="*/ 1428222 h 2088884"/>
                  <a:gd name="connsiteX2290" fmla="*/ 3841489 w 6304794"/>
                  <a:gd name="connsiteY2290" fmla="*/ 1429461 h 2088884"/>
                  <a:gd name="connsiteX2291" fmla="*/ 3849413 w 6304794"/>
                  <a:gd name="connsiteY2291" fmla="*/ 1431910 h 2088884"/>
                  <a:gd name="connsiteX2292" fmla="*/ 3851603 w 6304794"/>
                  <a:gd name="connsiteY2292" fmla="*/ 1432630 h 2088884"/>
                  <a:gd name="connsiteX2293" fmla="*/ 3859267 w 6304794"/>
                  <a:gd name="connsiteY2293" fmla="*/ 1435166 h 2088884"/>
                  <a:gd name="connsiteX2294" fmla="*/ 3868373 w 6304794"/>
                  <a:gd name="connsiteY2294" fmla="*/ 1438192 h 2088884"/>
                  <a:gd name="connsiteX2295" fmla="*/ 3869843 w 6304794"/>
                  <a:gd name="connsiteY2295" fmla="*/ 1438653 h 2088884"/>
                  <a:gd name="connsiteX2296" fmla="*/ 3875951 w 6304794"/>
                  <a:gd name="connsiteY2296" fmla="*/ 1440554 h 2088884"/>
                  <a:gd name="connsiteX2297" fmla="*/ 3877133 w 6304794"/>
                  <a:gd name="connsiteY2297" fmla="*/ 1440929 h 2088884"/>
                  <a:gd name="connsiteX2298" fmla="*/ 3877594 w 6304794"/>
                  <a:gd name="connsiteY2298" fmla="*/ 1441045 h 2088884"/>
                  <a:gd name="connsiteX2299" fmla="*/ 3879496 w 6304794"/>
                  <a:gd name="connsiteY2299" fmla="*/ 1441534 h 2088884"/>
                  <a:gd name="connsiteX2300" fmla="*/ 3881023 w 6304794"/>
                  <a:gd name="connsiteY2300" fmla="*/ 1441938 h 2088884"/>
                  <a:gd name="connsiteX2301" fmla="*/ 3881888 w 6304794"/>
                  <a:gd name="connsiteY2301" fmla="*/ 1442111 h 2088884"/>
                  <a:gd name="connsiteX2302" fmla="*/ 3884020 w 6304794"/>
                  <a:gd name="connsiteY2302" fmla="*/ 1442687 h 2088884"/>
                  <a:gd name="connsiteX2303" fmla="*/ 3886844 w 6304794"/>
                  <a:gd name="connsiteY2303" fmla="*/ 1443667 h 2088884"/>
                  <a:gd name="connsiteX2304" fmla="*/ 3888256 w 6304794"/>
                  <a:gd name="connsiteY2304" fmla="*/ 1444185 h 2088884"/>
                  <a:gd name="connsiteX2305" fmla="*/ 3895777 w 6304794"/>
                  <a:gd name="connsiteY2305" fmla="*/ 1447499 h 2088884"/>
                  <a:gd name="connsiteX2306" fmla="*/ 3897880 w 6304794"/>
                  <a:gd name="connsiteY2306" fmla="*/ 1448507 h 2088884"/>
                  <a:gd name="connsiteX2307" fmla="*/ 3907648 w 6304794"/>
                  <a:gd name="connsiteY2307" fmla="*/ 1453492 h 2088884"/>
                  <a:gd name="connsiteX2308" fmla="*/ 3908801 w 6304794"/>
                  <a:gd name="connsiteY2308" fmla="*/ 1454097 h 2088884"/>
                  <a:gd name="connsiteX2309" fmla="*/ 3921940 w 6304794"/>
                  <a:gd name="connsiteY2309" fmla="*/ 1461561 h 2088884"/>
                  <a:gd name="connsiteX2310" fmla="*/ 3925399 w 6304794"/>
                  <a:gd name="connsiteY2310" fmla="*/ 1463607 h 2088884"/>
                  <a:gd name="connsiteX2311" fmla="*/ 3941679 w 6304794"/>
                  <a:gd name="connsiteY2311" fmla="*/ 1473692 h 2088884"/>
                  <a:gd name="connsiteX2312" fmla="*/ 3989080 w 6304794"/>
                  <a:gd name="connsiteY2312" fmla="*/ 1512910 h 2088884"/>
                  <a:gd name="connsiteX2313" fmla="*/ 3991327 w 6304794"/>
                  <a:gd name="connsiteY2313" fmla="*/ 1513947 h 2088884"/>
                  <a:gd name="connsiteX2314" fmla="*/ 3992855 w 6304794"/>
                  <a:gd name="connsiteY2314" fmla="*/ 1514667 h 2088884"/>
                  <a:gd name="connsiteX2315" fmla="*/ 3996053 w 6304794"/>
                  <a:gd name="connsiteY2315" fmla="*/ 1516338 h 2088884"/>
                  <a:gd name="connsiteX2316" fmla="*/ 3998329 w 6304794"/>
                  <a:gd name="connsiteY2316" fmla="*/ 1517520 h 2088884"/>
                  <a:gd name="connsiteX2317" fmla="*/ 4002536 w 6304794"/>
                  <a:gd name="connsiteY2317" fmla="*/ 1519854 h 2088884"/>
                  <a:gd name="connsiteX2318" fmla="*/ 4005072 w 6304794"/>
                  <a:gd name="connsiteY2318" fmla="*/ 1521266 h 2088884"/>
                  <a:gd name="connsiteX2319" fmla="*/ 4012536 w 6304794"/>
                  <a:gd name="connsiteY2319" fmla="*/ 1525530 h 2088884"/>
                  <a:gd name="connsiteX2320" fmla="*/ 4039708 w 6304794"/>
                  <a:gd name="connsiteY2320" fmla="*/ 1542157 h 2088884"/>
                  <a:gd name="connsiteX2321" fmla="*/ 4087513 w 6304794"/>
                  <a:gd name="connsiteY2321" fmla="*/ 1587540 h 2088884"/>
                  <a:gd name="connsiteX2322" fmla="*/ 4125029 w 6304794"/>
                  <a:gd name="connsiteY2322" fmla="*/ 1649983 h 2088884"/>
                  <a:gd name="connsiteX2323" fmla="*/ 4208795 w 6304794"/>
                  <a:gd name="connsiteY2323" fmla="*/ 1745707 h 2088884"/>
                  <a:gd name="connsiteX2324" fmla="*/ 4216028 w 6304794"/>
                  <a:gd name="connsiteY2324" fmla="*/ 1749510 h 2088884"/>
                  <a:gd name="connsiteX2325" fmla="*/ 4218707 w 6304794"/>
                  <a:gd name="connsiteY2325" fmla="*/ 1750692 h 2088884"/>
                  <a:gd name="connsiteX2326" fmla="*/ 4223721 w 6304794"/>
                  <a:gd name="connsiteY2326" fmla="*/ 1752911 h 2088884"/>
                  <a:gd name="connsiteX2327" fmla="*/ 4224759 w 6304794"/>
                  <a:gd name="connsiteY2327" fmla="*/ 1753256 h 2088884"/>
                  <a:gd name="connsiteX2328" fmla="*/ 4228764 w 6304794"/>
                  <a:gd name="connsiteY2328" fmla="*/ 1754610 h 2088884"/>
                  <a:gd name="connsiteX2329" fmla="*/ 4233317 w 6304794"/>
                  <a:gd name="connsiteY2329" fmla="*/ 1756167 h 2088884"/>
                  <a:gd name="connsiteX2330" fmla="*/ 4235449 w 6304794"/>
                  <a:gd name="connsiteY2330" fmla="*/ 1756685 h 2088884"/>
                  <a:gd name="connsiteX2331" fmla="*/ 4237553 w 6304794"/>
                  <a:gd name="connsiteY2331" fmla="*/ 1757204 h 2088884"/>
                  <a:gd name="connsiteX2332" fmla="*/ 4240261 w 6304794"/>
                  <a:gd name="connsiteY2332" fmla="*/ 1757867 h 2088884"/>
                  <a:gd name="connsiteX2333" fmla="*/ 4246024 w 6304794"/>
                  <a:gd name="connsiteY2333" fmla="*/ 1758875 h 2088884"/>
                  <a:gd name="connsiteX2334" fmla="*/ 4248387 w 6304794"/>
                  <a:gd name="connsiteY2334" fmla="*/ 1759192 h 2088884"/>
                  <a:gd name="connsiteX2335" fmla="*/ 4302675 w 6304794"/>
                  <a:gd name="connsiteY2335" fmla="*/ 1831230 h 2088884"/>
                  <a:gd name="connsiteX2336" fmla="*/ 4302675 w 6304794"/>
                  <a:gd name="connsiteY2336" fmla="*/ 1832124 h 2088884"/>
                  <a:gd name="connsiteX2337" fmla="*/ 4361861 w 6304794"/>
                  <a:gd name="connsiteY2337" fmla="*/ 1889955 h 2088884"/>
                  <a:gd name="connsiteX2338" fmla="*/ 4401367 w 6304794"/>
                  <a:gd name="connsiteY2338" fmla="*/ 1938422 h 2088884"/>
                  <a:gd name="connsiteX2339" fmla="*/ 4419722 w 6304794"/>
                  <a:gd name="connsiteY2339" fmla="*/ 1979859 h 2088884"/>
                  <a:gd name="connsiteX2340" fmla="*/ 4437328 w 6304794"/>
                  <a:gd name="connsiteY2340" fmla="*/ 2017433 h 2088884"/>
                  <a:gd name="connsiteX2341" fmla="*/ 4446318 w 6304794"/>
                  <a:gd name="connsiteY2341" fmla="*/ 2028297 h 2088884"/>
                  <a:gd name="connsiteX2342" fmla="*/ 4446289 w 6304794"/>
                  <a:gd name="connsiteY2342" fmla="*/ 2036567 h 2088884"/>
                  <a:gd name="connsiteX2343" fmla="*/ 4468275 w 6304794"/>
                  <a:gd name="connsiteY2343" fmla="*/ 2072845 h 2088884"/>
                  <a:gd name="connsiteX2344" fmla="*/ 4470782 w 6304794"/>
                  <a:gd name="connsiteY2344" fmla="*/ 2076562 h 2088884"/>
                  <a:gd name="connsiteX2345" fmla="*/ 4472425 w 6304794"/>
                  <a:gd name="connsiteY2345" fmla="*/ 2079472 h 2088884"/>
                  <a:gd name="connsiteX2346" fmla="*/ 4473289 w 6304794"/>
                  <a:gd name="connsiteY2346" fmla="*/ 2080942 h 2088884"/>
                  <a:gd name="connsiteX2347" fmla="*/ 4475882 w 6304794"/>
                  <a:gd name="connsiteY2347" fmla="*/ 2084227 h 2088884"/>
                  <a:gd name="connsiteX2348" fmla="*/ 4476603 w 6304794"/>
                  <a:gd name="connsiteY2348" fmla="*/ 2084774 h 2088884"/>
                  <a:gd name="connsiteX2349" fmla="*/ 4479859 w 6304794"/>
                  <a:gd name="connsiteY2349" fmla="*/ 2086820 h 2088884"/>
                  <a:gd name="connsiteX2350" fmla="*/ 4480551 w 6304794"/>
                  <a:gd name="connsiteY2350" fmla="*/ 2087253 h 2088884"/>
                  <a:gd name="connsiteX2351" fmla="*/ 4482251 w 6304794"/>
                  <a:gd name="connsiteY2351" fmla="*/ 2087829 h 2088884"/>
                  <a:gd name="connsiteX2352" fmla="*/ 4482452 w 6304794"/>
                  <a:gd name="connsiteY2352" fmla="*/ 2087887 h 2088884"/>
                  <a:gd name="connsiteX2353" fmla="*/ 4482596 w 6304794"/>
                  <a:gd name="connsiteY2353" fmla="*/ 2087916 h 2088884"/>
                  <a:gd name="connsiteX2354" fmla="*/ 4483835 w 6304794"/>
                  <a:gd name="connsiteY2354" fmla="*/ 2088232 h 2088884"/>
                  <a:gd name="connsiteX2355" fmla="*/ 4485536 w 6304794"/>
                  <a:gd name="connsiteY2355" fmla="*/ 2088521 h 2088884"/>
                  <a:gd name="connsiteX2356" fmla="*/ 4487437 w 6304794"/>
                  <a:gd name="connsiteY2356" fmla="*/ 2088722 h 2088884"/>
                  <a:gd name="connsiteX2357" fmla="*/ 4487899 w 6304794"/>
                  <a:gd name="connsiteY2357" fmla="*/ 2088751 h 2088884"/>
                  <a:gd name="connsiteX2358" fmla="*/ 4488244 w 6304794"/>
                  <a:gd name="connsiteY2358" fmla="*/ 2088779 h 2088884"/>
                  <a:gd name="connsiteX2359" fmla="*/ 4489771 w 6304794"/>
                  <a:gd name="connsiteY2359" fmla="*/ 2088866 h 2088884"/>
                  <a:gd name="connsiteX2360" fmla="*/ 4492884 w 6304794"/>
                  <a:gd name="connsiteY2360" fmla="*/ 2088837 h 2088884"/>
                  <a:gd name="connsiteX2361" fmla="*/ 4495419 w 6304794"/>
                  <a:gd name="connsiteY2361" fmla="*/ 2088694 h 2088884"/>
                  <a:gd name="connsiteX2362" fmla="*/ 4498704 w 6304794"/>
                  <a:gd name="connsiteY2362" fmla="*/ 2085264 h 2088884"/>
                  <a:gd name="connsiteX2363" fmla="*/ 4499079 w 6304794"/>
                  <a:gd name="connsiteY2363" fmla="*/ 2084947 h 2088884"/>
                  <a:gd name="connsiteX2364" fmla="*/ 4507521 w 6304794"/>
                  <a:gd name="connsiteY2364" fmla="*/ 2078636 h 2088884"/>
                  <a:gd name="connsiteX2365" fmla="*/ 4508415 w 6304794"/>
                  <a:gd name="connsiteY2365" fmla="*/ 2078118 h 2088884"/>
                  <a:gd name="connsiteX2366" fmla="*/ 4516425 w 6304794"/>
                  <a:gd name="connsiteY2366" fmla="*/ 2074343 h 2088884"/>
                  <a:gd name="connsiteX2367" fmla="*/ 4518155 w 6304794"/>
                  <a:gd name="connsiteY2367" fmla="*/ 2073796 h 2088884"/>
                  <a:gd name="connsiteX2368" fmla="*/ 4519422 w 6304794"/>
                  <a:gd name="connsiteY2368" fmla="*/ 2073479 h 2088884"/>
                  <a:gd name="connsiteX2369" fmla="*/ 4522649 w 6304794"/>
                  <a:gd name="connsiteY2369" fmla="*/ 2073018 h 2088884"/>
                  <a:gd name="connsiteX2370" fmla="*/ 4522707 w 6304794"/>
                  <a:gd name="connsiteY2370" fmla="*/ 2073018 h 2088884"/>
                  <a:gd name="connsiteX2371" fmla="*/ 4525877 w 6304794"/>
                  <a:gd name="connsiteY2371" fmla="*/ 2073393 h 2088884"/>
                  <a:gd name="connsiteX2372" fmla="*/ 4526280 w 6304794"/>
                  <a:gd name="connsiteY2372" fmla="*/ 2073508 h 2088884"/>
                  <a:gd name="connsiteX2373" fmla="*/ 4528643 w 6304794"/>
                  <a:gd name="connsiteY2373" fmla="*/ 2074055 h 2088884"/>
                  <a:gd name="connsiteX2374" fmla="*/ 4529565 w 6304794"/>
                  <a:gd name="connsiteY2374" fmla="*/ 2074228 h 2088884"/>
                  <a:gd name="connsiteX2375" fmla="*/ 4530660 w 6304794"/>
                  <a:gd name="connsiteY2375" fmla="*/ 2074430 h 2088884"/>
                  <a:gd name="connsiteX2376" fmla="*/ 4535588 w 6304794"/>
                  <a:gd name="connsiteY2376" fmla="*/ 2075236 h 2088884"/>
                  <a:gd name="connsiteX2377" fmla="*/ 4536193 w 6304794"/>
                  <a:gd name="connsiteY2377" fmla="*/ 2075323 h 2088884"/>
                  <a:gd name="connsiteX2378" fmla="*/ 4536336 w 6304794"/>
                  <a:gd name="connsiteY2378" fmla="*/ 2075352 h 2088884"/>
                  <a:gd name="connsiteX2379" fmla="*/ 4537259 w 6304794"/>
                  <a:gd name="connsiteY2379" fmla="*/ 2075467 h 2088884"/>
                  <a:gd name="connsiteX2380" fmla="*/ 4544953 w 6304794"/>
                  <a:gd name="connsiteY2380" fmla="*/ 2076418 h 2088884"/>
                  <a:gd name="connsiteX2381" fmla="*/ 4548180 w 6304794"/>
                  <a:gd name="connsiteY2381" fmla="*/ 2076764 h 2088884"/>
                  <a:gd name="connsiteX2382" fmla="*/ 4555095 w 6304794"/>
                  <a:gd name="connsiteY2382" fmla="*/ 2077426 h 2088884"/>
                  <a:gd name="connsiteX2383" fmla="*/ 4556940 w 6304794"/>
                  <a:gd name="connsiteY2383" fmla="*/ 2077599 h 2088884"/>
                  <a:gd name="connsiteX2384" fmla="*/ 4557920 w 6304794"/>
                  <a:gd name="connsiteY2384" fmla="*/ 2077657 h 2088884"/>
                  <a:gd name="connsiteX2385" fmla="*/ 4578033 w 6304794"/>
                  <a:gd name="connsiteY2385" fmla="*/ 2078781 h 2088884"/>
                  <a:gd name="connsiteX2386" fmla="*/ 4579214 w 6304794"/>
                  <a:gd name="connsiteY2386" fmla="*/ 2078838 h 2088884"/>
                  <a:gd name="connsiteX2387" fmla="*/ 4580107 w 6304794"/>
                  <a:gd name="connsiteY2387" fmla="*/ 2078838 h 2088884"/>
                  <a:gd name="connsiteX2388" fmla="*/ 4590624 w 6304794"/>
                  <a:gd name="connsiteY2388" fmla="*/ 2078867 h 2088884"/>
                  <a:gd name="connsiteX2389" fmla="*/ 4590624 w 6304794"/>
                  <a:gd name="connsiteY2389" fmla="*/ 2078867 h 2088884"/>
                  <a:gd name="connsiteX2390" fmla="*/ 4591547 w 6304794"/>
                  <a:gd name="connsiteY2390" fmla="*/ 2077398 h 2088884"/>
                  <a:gd name="connsiteX2391" fmla="*/ 4591749 w 6304794"/>
                  <a:gd name="connsiteY2391" fmla="*/ 2076966 h 2088884"/>
                  <a:gd name="connsiteX2392" fmla="*/ 4592267 w 6304794"/>
                  <a:gd name="connsiteY2392" fmla="*/ 2075813 h 2088884"/>
                  <a:gd name="connsiteX2393" fmla="*/ 4592670 w 6304794"/>
                  <a:gd name="connsiteY2393" fmla="*/ 2074949 h 2088884"/>
                  <a:gd name="connsiteX2394" fmla="*/ 4592814 w 6304794"/>
                  <a:gd name="connsiteY2394" fmla="*/ 2074458 h 2088884"/>
                  <a:gd name="connsiteX2395" fmla="*/ 4594024 w 6304794"/>
                  <a:gd name="connsiteY2395" fmla="*/ 2070050 h 2088884"/>
                  <a:gd name="connsiteX2396" fmla="*/ 4594024 w 6304794"/>
                  <a:gd name="connsiteY2396" fmla="*/ 2070021 h 2088884"/>
                  <a:gd name="connsiteX2397" fmla="*/ 4594745 w 6304794"/>
                  <a:gd name="connsiteY2397" fmla="*/ 2065670 h 2088884"/>
                  <a:gd name="connsiteX2398" fmla="*/ 4594889 w 6304794"/>
                  <a:gd name="connsiteY2398" fmla="*/ 2064633 h 2088884"/>
                  <a:gd name="connsiteX2399" fmla="*/ 4595552 w 6304794"/>
                  <a:gd name="connsiteY2399" fmla="*/ 2058985 h 2088884"/>
                  <a:gd name="connsiteX2400" fmla="*/ 4595667 w 6304794"/>
                  <a:gd name="connsiteY2400" fmla="*/ 2057947 h 2088884"/>
                  <a:gd name="connsiteX2401" fmla="*/ 4596330 w 6304794"/>
                  <a:gd name="connsiteY2401" fmla="*/ 2051061 h 2088884"/>
                  <a:gd name="connsiteX2402" fmla="*/ 4596445 w 6304794"/>
                  <a:gd name="connsiteY2402" fmla="*/ 2049908 h 2088884"/>
                  <a:gd name="connsiteX2403" fmla="*/ 4597281 w 6304794"/>
                  <a:gd name="connsiteY2403" fmla="*/ 2040485 h 2088884"/>
                  <a:gd name="connsiteX2404" fmla="*/ 4597742 w 6304794"/>
                  <a:gd name="connsiteY2404" fmla="*/ 2035270 h 2088884"/>
                  <a:gd name="connsiteX2405" fmla="*/ 4598491 w 6304794"/>
                  <a:gd name="connsiteY2405" fmla="*/ 2026683 h 2088884"/>
                  <a:gd name="connsiteX2406" fmla="*/ 4598520 w 6304794"/>
                  <a:gd name="connsiteY2406" fmla="*/ 2012708 h 2088884"/>
                  <a:gd name="connsiteX2407" fmla="*/ 4599154 w 6304794"/>
                  <a:gd name="connsiteY2407" fmla="*/ 2008817 h 2088884"/>
                  <a:gd name="connsiteX2408" fmla="*/ 4599384 w 6304794"/>
                  <a:gd name="connsiteY2408" fmla="*/ 2007521 h 2088884"/>
                  <a:gd name="connsiteX2409" fmla="*/ 4601228 w 6304794"/>
                  <a:gd name="connsiteY2409" fmla="*/ 1999626 h 2088884"/>
                  <a:gd name="connsiteX2410" fmla="*/ 4601891 w 6304794"/>
                  <a:gd name="connsiteY2410" fmla="*/ 1997206 h 2088884"/>
                  <a:gd name="connsiteX2411" fmla="*/ 4604024 w 6304794"/>
                  <a:gd name="connsiteY2411" fmla="*/ 1989656 h 2088884"/>
                  <a:gd name="connsiteX2412" fmla="*/ 4605234 w 6304794"/>
                  <a:gd name="connsiteY2412" fmla="*/ 1985765 h 2088884"/>
                  <a:gd name="connsiteX2413" fmla="*/ 4608058 w 6304794"/>
                  <a:gd name="connsiteY2413" fmla="*/ 1977063 h 2088884"/>
                  <a:gd name="connsiteX2414" fmla="*/ 4609585 w 6304794"/>
                  <a:gd name="connsiteY2414" fmla="*/ 1972569 h 2088884"/>
                  <a:gd name="connsiteX2415" fmla="*/ 4614080 w 6304794"/>
                  <a:gd name="connsiteY2415" fmla="*/ 1960120 h 2088884"/>
                  <a:gd name="connsiteX2416" fmla="*/ 4615463 w 6304794"/>
                  <a:gd name="connsiteY2416" fmla="*/ 1956316 h 2088884"/>
                  <a:gd name="connsiteX2417" fmla="*/ 4617883 w 6304794"/>
                  <a:gd name="connsiteY2417" fmla="*/ 1952628 h 2088884"/>
                  <a:gd name="connsiteX2418" fmla="*/ 4621370 w 6304794"/>
                  <a:gd name="connsiteY2418" fmla="*/ 1947153 h 2088884"/>
                  <a:gd name="connsiteX2419" fmla="*/ 4621687 w 6304794"/>
                  <a:gd name="connsiteY2419" fmla="*/ 1946693 h 2088884"/>
                  <a:gd name="connsiteX2420" fmla="*/ 4624943 w 6304794"/>
                  <a:gd name="connsiteY2420" fmla="*/ 1941765 h 2088884"/>
                  <a:gd name="connsiteX2421" fmla="*/ 4625894 w 6304794"/>
                  <a:gd name="connsiteY2421" fmla="*/ 1940353 h 2088884"/>
                  <a:gd name="connsiteX2422" fmla="*/ 4629929 w 6304794"/>
                  <a:gd name="connsiteY2422" fmla="*/ 1934849 h 2088884"/>
                  <a:gd name="connsiteX2423" fmla="*/ 4630332 w 6304794"/>
                  <a:gd name="connsiteY2423" fmla="*/ 1934360 h 2088884"/>
                  <a:gd name="connsiteX2424" fmla="*/ 4636008 w 6304794"/>
                  <a:gd name="connsiteY2424" fmla="*/ 1927992 h 2088884"/>
                  <a:gd name="connsiteX2425" fmla="*/ 4640244 w 6304794"/>
                  <a:gd name="connsiteY2425" fmla="*/ 1924706 h 2088884"/>
                  <a:gd name="connsiteX2426" fmla="*/ 4641973 w 6304794"/>
                  <a:gd name="connsiteY2426" fmla="*/ 1923583 h 2088884"/>
                  <a:gd name="connsiteX2427" fmla="*/ 4646411 w 6304794"/>
                  <a:gd name="connsiteY2427" fmla="*/ 1920730 h 2088884"/>
                  <a:gd name="connsiteX2428" fmla="*/ 4649177 w 6304794"/>
                  <a:gd name="connsiteY2428" fmla="*/ 1919030 h 2088884"/>
                  <a:gd name="connsiteX2429" fmla="*/ 4655228 w 6304794"/>
                  <a:gd name="connsiteY2429" fmla="*/ 1915341 h 2088884"/>
                  <a:gd name="connsiteX2430" fmla="*/ 4663498 w 6304794"/>
                  <a:gd name="connsiteY2430" fmla="*/ 1910241 h 2088884"/>
                  <a:gd name="connsiteX2431" fmla="*/ 4663642 w 6304794"/>
                  <a:gd name="connsiteY2431" fmla="*/ 1910154 h 2088884"/>
                  <a:gd name="connsiteX2432" fmla="*/ 4670990 w 6304794"/>
                  <a:gd name="connsiteY2432" fmla="*/ 1905285 h 2088884"/>
                  <a:gd name="connsiteX2433" fmla="*/ 4673180 w 6304794"/>
                  <a:gd name="connsiteY2433" fmla="*/ 1903700 h 2088884"/>
                  <a:gd name="connsiteX2434" fmla="*/ 4678050 w 6304794"/>
                  <a:gd name="connsiteY2434" fmla="*/ 1899983 h 2088884"/>
                  <a:gd name="connsiteX2435" fmla="*/ 4680182 w 6304794"/>
                  <a:gd name="connsiteY2435" fmla="*/ 1898196 h 2088884"/>
                  <a:gd name="connsiteX2436" fmla="*/ 4681709 w 6304794"/>
                  <a:gd name="connsiteY2436" fmla="*/ 1896900 h 2088884"/>
                  <a:gd name="connsiteX2437" fmla="*/ 4684043 w 6304794"/>
                  <a:gd name="connsiteY2437" fmla="*/ 1894422 h 2088884"/>
                  <a:gd name="connsiteX2438" fmla="*/ 4685541 w 6304794"/>
                  <a:gd name="connsiteY2438" fmla="*/ 1892837 h 2088884"/>
                  <a:gd name="connsiteX2439" fmla="*/ 4686060 w 6304794"/>
                  <a:gd name="connsiteY2439" fmla="*/ 1892289 h 2088884"/>
                  <a:gd name="connsiteX2440" fmla="*/ 4687933 w 6304794"/>
                  <a:gd name="connsiteY2440" fmla="*/ 1889523 h 2088884"/>
                  <a:gd name="connsiteX2441" fmla="*/ 4688855 w 6304794"/>
                  <a:gd name="connsiteY2441" fmla="*/ 1887593 h 2088884"/>
                  <a:gd name="connsiteX2442" fmla="*/ 4689518 w 6304794"/>
                  <a:gd name="connsiteY2442" fmla="*/ 1886324 h 2088884"/>
                  <a:gd name="connsiteX2443" fmla="*/ 4691448 w 6304794"/>
                  <a:gd name="connsiteY2443" fmla="*/ 1883472 h 2088884"/>
                  <a:gd name="connsiteX2444" fmla="*/ 4691650 w 6304794"/>
                  <a:gd name="connsiteY2444" fmla="*/ 1883213 h 2088884"/>
                  <a:gd name="connsiteX2445" fmla="*/ 4693812 w 6304794"/>
                  <a:gd name="connsiteY2445" fmla="*/ 1880677 h 2088884"/>
                  <a:gd name="connsiteX2446" fmla="*/ 4694359 w 6304794"/>
                  <a:gd name="connsiteY2446" fmla="*/ 1880101 h 2088884"/>
                  <a:gd name="connsiteX2447" fmla="*/ 4697385 w 6304794"/>
                  <a:gd name="connsiteY2447" fmla="*/ 1876931 h 2088884"/>
                  <a:gd name="connsiteX2448" fmla="*/ 4697845 w 6304794"/>
                  <a:gd name="connsiteY2448" fmla="*/ 1876470 h 2088884"/>
                  <a:gd name="connsiteX2449" fmla="*/ 4701909 w 6304794"/>
                  <a:gd name="connsiteY2449" fmla="*/ 1872407 h 2088884"/>
                  <a:gd name="connsiteX2450" fmla="*/ 4702744 w 6304794"/>
                  <a:gd name="connsiteY2450" fmla="*/ 1871571 h 2088884"/>
                  <a:gd name="connsiteX2451" fmla="*/ 4703493 w 6304794"/>
                  <a:gd name="connsiteY2451" fmla="*/ 1870822 h 2088884"/>
                  <a:gd name="connsiteX2452" fmla="*/ 4707210 w 6304794"/>
                  <a:gd name="connsiteY2452" fmla="*/ 1867134 h 2088884"/>
                  <a:gd name="connsiteX2453" fmla="*/ 4708882 w 6304794"/>
                  <a:gd name="connsiteY2453" fmla="*/ 1865462 h 2088884"/>
                  <a:gd name="connsiteX2454" fmla="*/ 4716086 w 6304794"/>
                  <a:gd name="connsiteY2454" fmla="*/ 1858258 h 2088884"/>
                  <a:gd name="connsiteX2455" fmla="*/ 4716604 w 6304794"/>
                  <a:gd name="connsiteY2455" fmla="*/ 1857740 h 2088884"/>
                  <a:gd name="connsiteX2456" fmla="*/ 4724932 w 6304794"/>
                  <a:gd name="connsiteY2456" fmla="*/ 1849268 h 2088884"/>
                  <a:gd name="connsiteX2457" fmla="*/ 4726862 w 6304794"/>
                  <a:gd name="connsiteY2457" fmla="*/ 1847309 h 2088884"/>
                  <a:gd name="connsiteX2458" fmla="*/ 4737437 w 6304794"/>
                  <a:gd name="connsiteY2458" fmla="*/ 1836388 h 2088884"/>
                  <a:gd name="connsiteX2459" fmla="*/ 4739829 w 6304794"/>
                  <a:gd name="connsiteY2459" fmla="*/ 1833910 h 2088884"/>
                  <a:gd name="connsiteX2460" fmla="*/ 4753257 w 6304794"/>
                  <a:gd name="connsiteY2460" fmla="*/ 1819819 h 2088884"/>
                  <a:gd name="connsiteX2461" fmla="*/ 4754726 w 6304794"/>
                  <a:gd name="connsiteY2461" fmla="*/ 1818955 h 2088884"/>
                  <a:gd name="connsiteX2462" fmla="*/ 4755418 w 6304794"/>
                  <a:gd name="connsiteY2462" fmla="*/ 1818523 h 2088884"/>
                  <a:gd name="connsiteX2463" fmla="*/ 4756484 w 6304794"/>
                  <a:gd name="connsiteY2463" fmla="*/ 1817860 h 2088884"/>
                  <a:gd name="connsiteX2464" fmla="*/ 4759539 w 6304794"/>
                  <a:gd name="connsiteY2464" fmla="*/ 1815814 h 2088884"/>
                  <a:gd name="connsiteX2465" fmla="*/ 4760403 w 6304794"/>
                  <a:gd name="connsiteY2465" fmla="*/ 1815209 h 2088884"/>
                  <a:gd name="connsiteX2466" fmla="*/ 4765014 w 6304794"/>
                  <a:gd name="connsiteY2466" fmla="*/ 1811636 h 2088884"/>
                  <a:gd name="connsiteX2467" fmla="*/ 4766252 w 6304794"/>
                  <a:gd name="connsiteY2467" fmla="*/ 1810541 h 2088884"/>
                  <a:gd name="connsiteX2468" fmla="*/ 4768789 w 6304794"/>
                  <a:gd name="connsiteY2468" fmla="*/ 1808322 h 2088884"/>
                  <a:gd name="connsiteX2469" fmla="*/ 4770114 w 6304794"/>
                  <a:gd name="connsiteY2469" fmla="*/ 1806997 h 2088884"/>
                  <a:gd name="connsiteX2470" fmla="*/ 4772102 w 6304794"/>
                  <a:gd name="connsiteY2470" fmla="*/ 1805008 h 2088884"/>
                  <a:gd name="connsiteX2471" fmla="*/ 4775848 w 6304794"/>
                  <a:gd name="connsiteY2471" fmla="*/ 1800888 h 2088884"/>
                  <a:gd name="connsiteX2472" fmla="*/ 4777778 w 6304794"/>
                  <a:gd name="connsiteY2472" fmla="*/ 1798640 h 2088884"/>
                  <a:gd name="connsiteX2473" fmla="*/ 4778614 w 6304794"/>
                  <a:gd name="connsiteY2473" fmla="*/ 1797661 h 2088884"/>
                  <a:gd name="connsiteX2474" fmla="*/ 4779767 w 6304794"/>
                  <a:gd name="connsiteY2474" fmla="*/ 1795932 h 2088884"/>
                  <a:gd name="connsiteX2475" fmla="*/ 4785069 w 6304794"/>
                  <a:gd name="connsiteY2475" fmla="*/ 1788007 h 2088884"/>
                  <a:gd name="connsiteX2476" fmla="*/ 4786394 w 6304794"/>
                  <a:gd name="connsiteY2476" fmla="*/ 1786048 h 2088884"/>
                  <a:gd name="connsiteX2477" fmla="*/ 4787230 w 6304794"/>
                  <a:gd name="connsiteY2477" fmla="*/ 1784261 h 2088884"/>
                  <a:gd name="connsiteX2478" fmla="*/ 4791178 w 6304794"/>
                  <a:gd name="connsiteY2478" fmla="*/ 1775790 h 2088884"/>
                  <a:gd name="connsiteX2479" fmla="*/ 4792561 w 6304794"/>
                  <a:gd name="connsiteY2479" fmla="*/ 1772822 h 2088884"/>
                  <a:gd name="connsiteX2480" fmla="*/ 4793454 w 6304794"/>
                  <a:gd name="connsiteY2480" fmla="*/ 1770343 h 2088884"/>
                  <a:gd name="connsiteX2481" fmla="*/ 4793454 w 6304794"/>
                  <a:gd name="connsiteY2481" fmla="*/ 1770343 h 2088884"/>
                  <a:gd name="connsiteX2482" fmla="*/ 4793540 w 6304794"/>
                  <a:gd name="connsiteY2482" fmla="*/ 1734901 h 2088884"/>
                  <a:gd name="connsiteX2483" fmla="*/ 4793944 w 6304794"/>
                  <a:gd name="connsiteY2483" fmla="*/ 1734526 h 2088884"/>
                  <a:gd name="connsiteX2484" fmla="*/ 4795125 w 6304794"/>
                  <a:gd name="connsiteY2484" fmla="*/ 1733461 h 2088884"/>
                  <a:gd name="connsiteX2485" fmla="*/ 4797604 w 6304794"/>
                  <a:gd name="connsiteY2485" fmla="*/ 1731242 h 2088884"/>
                  <a:gd name="connsiteX2486" fmla="*/ 4799160 w 6304794"/>
                  <a:gd name="connsiteY2486" fmla="*/ 1729888 h 2088884"/>
                  <a:gd name="connsiteX2487" fmla="*/ 4801926 w 6304794"/>
                  <a:gd name="connsiteY2487" fmla="*/ 1727525 h 2088884"/>
                  <a:gd name="connsiteX2488" fmla="*/ 4803799 w 6304794"/>
                  <a:gd name="connsiteY2488" fmla="*/ 1725968 h 2088884"/>
                  <a:gd name="connsiteX2489" fmla="*/ 4806940 w 6304794"/>
                  <a:gd name="connsiteY2489" fmla="*/ 1723375 h 2088884"/>
                  <a:gd name="connsiteX2490" fmla="*/ 4809159 w 6304794"/>
                  <a:gd name="connsiteY2490" fmla="*/ 1721560 h 2088884"/>
                  <a:gd name="connsiteX2491" fmla="*/ 4812818 w 6304794"/>
                  <a:gd name="connsiteY2491" fmla="*/ 1718620 h 2088884"/>
                  <a:gd name="connsiteX2492" fmla="*/ 4815238 w 6304794"/>
                  <a:gd name="connsiteY2492" fmla="*/ 1716690 h 2088884"/>
                  <a:gd name="connsiteX2493" fmla="*/ 4819474 w 6304794"/>
                  <a:gd name="connsiteY2493" fmla="*/ 1713348 h 2088884"/>
                  <a:gd name="connsiteX2494" fmla="*/ 4822183 w 6304794"/>
                  <a:gd name="connsiteY2494" fmla="*/ 1711215 h 2088884"/>
                  <a:gd name="connsiteX2495" fmla="*/ 4827398 w 6304794"/>
                  <a:gd name="connsiteY2495" fmla="*/ 1707181 h 2088884"/>
                  <a:gd name="connsiteX2496" fmla="*/ 4829905 w 6304794"/>
                  <a:gd name="connsiteY2496" fmla="*/ 1705251 h 2088884"/>
                  <a:gd name="connsiteX2497" fmla="*/ 4838579 w 6304794"/>
                  <a:gd name="connsiteY2497" fmla="*/ 1698623 h 2088884"/>
                  <a:gd name="connsiteX2498" fmla="*/ 4908167 w 6304794"/>
                  <a:gd name="connsiteY2498" fmla="*/ 1665774 h 2088884"/>
                  <a:gd name="connsiteX2499" fmla="*/ 4913094 w 6304794"/>
                  <a:gd name="connsiteY2499" fmla="*/ 1664477 h 2088884"/>
                  <a:gd name="connsiteX2500" fmla="*/ 4913556 w 6304794"/>
                  <a:gd name="connsiteY2500" fmla="*/ 1664362 h 2088884"/>
                  <a:gd name="connsiteX2501" fmla="*/ 4914996 w 6304794"/>
                  <a:gd name="connsiteY2501" fmla="*/ 1663756 h 2088884"/>
                  <a:gd name="connsiteX2502" fmla="*/ 4916869 w 6304794"/>
                  <a:gd name="connsiteY2502" fmla="*/ 1662950 h 2088884"/>
                  <a:gd name="connsiteX2503" fmla="*/ 4917215 w 6304794"/>
                  <a:gd name="connsiteY2503" fmla="*/ 1662806 h 2088884"/>
                  <a:gd name="connsiteX2504" fmla="*/ 4918685 w 6304794"/>
                  <a:gd name="connsiteY2504" fmla="*/ 1661739 h 2088884"/>
                  <a:gd name="connsiteX2505" fmla="*/ 4919290 w 6304794"/>
                  <a:gd name="connsiteY2505" fmla="*/ 1661077 h 2088884"/>
                  <a:gd name="connsiteX2506" fmla="*/ 4919319 w 6304794"/>
                  <a:gd name="connsiteY2506" fmla="*/ 1661019 h 2088884"/>
                  <a:gd name="connsiteX2507" fmla="*/ 4919348 w 6304794"/>
                  <a:gd name="connsiteY2507" fmla="*/ 1660990 h 2088884"/>
                  <a:gd name="connsiteX2508" fmla="*/ 4919722 w 6304794"/>
                  <a:gd name="connsiteY2508" fmla="*/ 1660414 h 2088884"/>
                  <a:gd name="connsiteX2509" fmla="*/ 4920039 w 6304794"/>
                  <a:gd name="connsiteY2509" fmla="*/ 1659751 h 2088884"/>
                  <a:gd name="connsiteX2510" fmla="*/ 4920241 w 6304794"/>
                  <a:gd name="connsiteY2510" fmla="*/ 1659031 h 2088884"/>
                  <a:gd name="connsiteX2511" fmla="*/ 4920327 w 6304794"/>
                  <a:gd name="connsiteY2511" fmla="*/ 1658166 h 2088884"/>
                  <a:gd name="connsiteX2512" fmla="*/ 4920327 w 6304794"/>
                  <a:gd name="connsiteY2512" fmla="*/ 1658051 h 2088884"/>
                  <a:gd name="connsiteX2513" fmla="*/ 4920413 w 6304794"/>
                  <a:gd name="connsiteY2513" fmla="*/ 1628314 h 2088884"/>
                  <a:gd name="connsiteX2514" fmla="*/ 4921912 w 6304794"/>
                  <a:gd name="connsiteY2514" fmla="*/ 1628400 h 2088884"/>
                  <a:gd name="connsiteX2515" fmla="*/ 4924361 w 6304794"/>
                  <a:gd name="connsiteY2515" fmla="*/ 1628573 h 2088884"/>
                  <a:gd name="connsiteX2516" fmla="*/ 4926753 w 6304794"/>
                  <a:gd name="connsiteY2516" fmla="*/ 1628804 h 2088884"/>
                  <a:gd name="connsiteX2517" fmla="*/ 4931047 w 6304794"/>
                  <a:gd name="connsiteY2517" fmla="*/ 1629294 h 2088884"/>
                  <a:gd name="connsiteX2518" fmla="*/ 4934072 w 6304794"/>
                  <a:gd name="connsiteY2518" fmla="*/ 1629697 h 2088884"/>
                  <a:gd name="connsiteX2519" fmla="*/ 4939316 w 6304794"/>
                  <a:gd name="connsiteY2519" fmla="*/ 1630447 h 2088884"/>
                  <a:gd name="connsiteX2520" fmla="*/ 4941967 w 6304794"/>
                  <a:gd name="connsiteY2520" fmla="*/ 1630850 h 2088884"/>
                  <a:gd name="connsiteX2521" fmla="*/ 4949690 w 6304794"/>
                  <a:gd name="connsiteY2521" fmla="*/ 1632146 h 2088884"/>
                  <a:gd name="connsiteX2522" fmla="*/ 4951131 w 6304794"/>
                  <a:gd name="connsiteY2522" fmla="*/ 1632406 h 2088884"/>
                  <a:gd name="connsiteX2523" fmla="*/ 4961590 w 6304794"/>
                  <a:gd name="connsiteY2523" fmla="*/ 1634365 h 2088884"/>
                  <a:gd name="connsiteX2524" fmla="*/ 4964731 w 6304794"/>
                  <a:gd name="connsiteY2524" fmla="*/ 1634999 h 2088884"/>
                  <a:gd name="connsiteX2525" fmla="*/ 4972569 w 6304794"/>
                  <a:gd name="connsiteY2525" fmla="*/ 1636613 h 2088884"/>
                  <a:gd name="connsiteX2526" fmla="*/ 4983317 w 6304794"/>
                  <a:gd name="connsiteY2526" fmla="*/ 1638947 h 2088884"/>
                  <a:gd name="connsiteX2527" fmla="*/ 4988993 w 6304794"/>
                  <a:gd name="connsiteY2527" fmla="*/ 1640215 h 2088884"/>
                  <a:gd name="connsiteX2528" fmla="*/ 5006629 w 6304794"/>
                  <a:gd name="connsiteY2528" fmla="*/ 1644306 h 2088884"/>
                  <a:gd name="connsiteX2529" fmla="*/ 5007407 w 6304794"/>
                  <a:gd name="connsiteY2529" fmla="*/ 1644479 h 2088884"/>
                  <a:gd name="connsiteX2530" fmla="*/ 5007407 w 6304794"/>
                  <a:gd name="connsiteY2530" fmla="*/ 1644479 h 2088884"/>
                  <a:gd name="connsiteX2531" fmla="*/ 5012421 w 6304794"/>
                  <a:gd name="connsiteY2531" fmla="*/ 1640820 h 2088884"/>
                  <a:gd name="connsiteX2532" fmla="*/ 5014149 w 6304794"/>
                  <a:gd name="connsiteY2532" fmla="*/ 1639696 h 2088884"/>
                  <a:gd name="connsiteX2533" fmla="*/ 5019076 w 6304794"/>
                  <a:gd name="connsiteY2533" fmla="*/ 1636786 h 2088884"/>
                  <a:gd name="connsiteX2534" fmla="*/ 5022649 w 6304794"/>
                  <a:gd name="connsiteY2534" fmla="*/ 1634855 h 2088884"/>
                  <a:gd name="connsiteX2535" fmla="*/ 5028643 w 6304794"/>
                  <a:gd name="connsiteY2535" fmla="*/ 1632262 h 2088884"/>
                  <a:gd name="connsiteX2536" fmla="*/ 5032620 w 6304794"/>
                  <a:gd name="connsiteY2536" fmla="*/ 1630677 h 2088884"/>
                  <a:gd name="connsiteX2537" fmla="*/ 5043713 w 6304794"/>
                  <a:gd name="connsiteY2537" fmla="*/ 1627795 h 2088884"/>
                  <a:gd name="connsiteX2538" fmla="*/ 5048439 w 6304794"/>
                  <a:gd name="connsiteY2538" fmla="*/ 1626988 h 2088884"/>
                  <a:gd name="connsiteX2539" fmla="*/ 5049505 w 6304794"/>
                  <a:gd name="connsiteY2539" fmla="*/ 1626787 h 2088884"/>
                  <a:gd name="connsiteX2540" fmla="*/ 5052675 w 6304794"/>
                  <a:gd name="connsiteY2540" fmla="*/ 1626182 h 2088884"/>
                  <a:gd name="connsiteX2541" fmla="*/ 5056969 w 6304794"/>
                  <a:gd name="connsiteY2541" fmla="*/ 1625289 h 2088884"/>
                  <a:gd name="connsiteX2542" fmla="*/ 5060571 w 6304794"/>
                  <a:gd name="connsiteY2542" fmla="*/ 1624482 h 2088884"/>
                  <a:gd name="connsiteX2543" fmla="*/ 5065181 w 6304794"/>
                  <a:gd name="connsiteY2543" fmla="*/ 1623357 h 2088884"/>
                  <a:gd name="connsiteX2544" fmla="*/ 5069157 w 6304794"/>
                  <a:gd name="connsiteY2544" fmla="*/ 1622321 h 2088884"/>
                  <a:gd name="connsiteX2545" fmla="*/ 5074056 w 6304794"/>
                  <a:gd name="connsiteY2545" fmla="*/ 1620937 h 2088884"/>
                  <a:gd name="connsiteX2546" fmla="*/ 5078349 w 6304794"/>
                  <a:gd name="connsiteY2546" fmla="*/ 1619641 h 2088884"/>
                  <a:gd name="connsiteX2547" fmla="*/ 5080741 w 6304794"/>
                  <a:gd name="connsiteY2547" fmla="*/ 1618921 h 2088884"/>
                  <a:gd name="connsiteX2548" fmla="*/ 5082066 w 6304794"/>
                  <a:gd name="connsiteY2548" fmla="*/ 1618430 h 2088884"/>
                  <a:gd name="connsiteX2549" fmla="*/ 5098030 w 6304794"/>
                  <a:gd name="connsiteY2549" fmla="*/ 1612609 h 2088884"/>
                  <a:gd name="connsiteX2550" fmla="*/ 5100307 w 6304794"/>
                  <a:gd name="connsiteY2550" fmla="*/ 1611630 h 2088884"/>
                  <a:gd name="connsiteX2551" fmla="*/ 5117941 w 6304794"/>
                  <a:gd name="connsiteY2551" fmla="*/ 1603418 h 2088884"/>
                  <a:gd name="connsiteX2552" fmla="*/ 5119209 w 6304794"/>
                  <a:gd name="connsiteY2552" fmla="*/ 1601919 h 2088884"/>
                  <a:gd name="connsiteX2553" fmla="*/ 5124280 w 6304794"/>
                  <a:gd name="connsiteY2553" fmla="*/ 1596560 h 2088884"/>
                  <a:gd name="connsiteX2554" fmla="*/ 5125174 w 6304794"/>
                  <a:gd name="connsiteY2554" fmla="*/ 1595695 h 2088884"/>
                  <a:gd name="connsiteX2555" fmla="*/ 5133934 w 6304794"/>
                  <a:gd name="connsiteY2555" fmla="*/ 1588174 h 2088884"/>
                  <a:gd name="connsiteX2556" fmla="*/ 5143068 w 6304794"/>
                  <a:gd name="connsiteY2556" fmla="*/ 1580250 h 2088884"/>
                  <a:gd name="connsiteX2557" fmla="*/ 5144192 w 6304794"/>
                  <a:gd name="connsiteY2557" fmla="*/ 1579271 h 2088884"/>
                  <a:gd name="connsiteX2558" fmla="*/ 5144970 w 6304794"/>
                  <a:gd name="connsiteY2558" fmla="*/ 1578522 h 2088884"/>
                  <a:gd name="connsiteX2559" fmla="*/ 5148802 w 6304794"/>
                  <a:gd name="connsiteY2559" fmla="*/ 1574718 h 2088884"/>
                  <a:gd name="connsiteX2560" fmla="*/ 5151050 w 6304794"/>
                  <a:gd name="connsiteY2560" fmla="*/ 1572413 h 2088884"/>
                  <a:gd name="connsiteX2561" fmla="*/ 5155689 w 6304794"/>
                  <a:gd name="connsiteY2561" fmla="*/ 1567024 h 2088884"/>
                  <a:gd name="connsiteX2562" fmla="*/ 5156842 w 6304794"/>
                  <a:gd name="connsiteY2562" fmla="*/ 1565670 h 2088884"/>
                  <a:gd name="connsiteX2563" fmla="*/ 5157130 w 6304794"/>
                  <a:gd name="connsiteY2563" fmla="*/ 1565295 h 2088884"/>
                  <a:gd name="connsiteX2564" fmla="*/ 5158398 w 6304794"/>
                  <a:gd name="connsiteY2564" fmla="*/ 1562529 h 2088884"/>
                  <a:gd name="connsiteX2565" fmla="*/ 5159089 w 6304794"/>
                  <a:gd name="connsiteY2565" fmla="*/ 1561520 h 2088884"/>
                  <a:gd name="connsiteX2566" fmla="*/ 5160904 w 6304794"/>
                  <a:gd name="connsiteY2566" fmla="*/ 1559158 h 2088884"/>
                  <a:gd name="connsiteX2567" fmla="*/ 5162028 w 6304794"/>
                  <a:gd name="connsiteY2567" fmla="*/ 1557861 h 2088884"/>
                  <a:gd name="connsiteX2568" fmla="*/ 5164593 w 6304794"/>
                  <a:gd name="connsiteY2568" fmla="*/ 1555239 h 2088884"/>
                  <a:gd name="connsiteX2569" fmla="*/ 5165803 w 6304794"/>
                  <a:gd name="connsiteY2569" fmla="*/ 1554058 h 2088884"/>
                  <a:gd name="connsiteX2570" fmla="*/ 5167158 w 6304794"/>
                  <a:gd name="connsiteY2570" fmla="*/ 1552847 h 2088884"/>
                  <a:gd name="connsiteX2571" fmla="*/ 5172603 w 6304794"/>
                  <a:gd name="connsiteY2571" fmla="*/ 1548266 h 2088884"/>
                  <a:gd name="connsiteX2572" fmla="*/ 5174188 w 6304794"/>
                  <a:gd name="connsiteY2572" fmla="*/ 1547026 h 2088884"/>
                  <a:gd name="connsiteX2573" fmla="*/ 5180931 w 6304794"/>
                  <a:gd name="connsiteY2573" fmla="*/ 1542387 h 2088884"/>
                  <a:gd name="connsiteX2574" fmla="*/ 5181853 w 6304794"/>
                  <a:gd name="connsiteY2574" fmla="*/ 1541869 h 2088884"/>
                  <a:gd name="connsiteX2575" fmla="*/ 5187731 w 6304794"/>
                  <a:gd name="connsiteY2575" fmla="*/ 1538987 h 2088884"/>
                  <a:gd name="connsiteX2576" fmla="*/ 5189605 w 6304794"/>
                  <a:gd name="connsiteY2576" fmla="*/ 1538267 h 2088884"/>
                  <a:gd name="connsiteX2577" fmla="*/ 5193927 w 6304794"/>
                  <a:gd name="connsiteY2577" fmla="*/ 1537027 h 2088884"/>
                  <a:gd name="connsiteX2578" fmla="*/ 5196146 w 6304794"/>
                  <a:gd name="connsiteY2578" fmla="*/ 1536365 h 2088884"/>
                  <a:gd name="connsiteX2579" fmla="*/ 5200554 w 6304794"/>
                  <a:gd name="connsiteY2579" fmla="*/ 1535039 h 2088884"/>
                  <a:gd name="connsiteX2580" fmla="*/ 5205165 w 6304794"/>
                  <a:gd name="connsiteY2580" fmla="*/ 1533656 h 2088884"/>
                  <a:gd name="connsiteX2581" fmla="*/ 5207931 w 6304794"/>
                  <a:gd name="connsiteY2581" fmla="*/ 1532849 h 2088884"/>
                  <a:gd name="connsiteX2582" fmla="*/ 5212858 w 6304794"/>
                  <a:gd name="connsiteY2582" fmla="*/ 1531437 h 2088884"/>
                  <a:gd name="connsiteX2583" fmla="*/ 5215077 w 6304794"/>
                  <a:gd name="connsiteY2583" fmla="*/ 1530804 h 2088884"/>
                  <a:gd name="connsiteX2584" fmla="*/ 5222223 w 6304794"/>
                  <a:gd name="connsiteY2584" fmla="*/ 1528873 h 2088884"/>
                  <a:gd name="connsiteX2585" fmla="*/ 5223462 w 6304794"/>
                  <a:gd name="connsiteY2585" fmla="*/ 1528585 h 2088884"/>
                  <a:gd name="connsiteX2586" fmla="*/ 5229110 w 6304794"/>
                  <a:gd name="connsiteY2586" fmla="*/ 1527231 h 2088884"/>
                  <a:gd name="connsiteX2587" fmla="*/ 5231329 w 6304794"/>
                  <a:gd name="connsiteY2587" fmla="*/ 1526770 h 2088884"/>
                  <a:gd name="connsiteX2588" fmla="*/ 5235420 w 6304794"/>
                  <a:gd name="connsiteY2588" fmla="*/ 1525992 h 2088884"/>
                  <a:gd name="connsiteX2589" fmla="*/ 5238071 w 6304794"/>
                  <a:gd name="connsiteY2589" fmla="*/ 1525617 h 2088884"/>
                  <a:gd name="connsiteX2590" fmla="*/ 5242567 w 6304794"/>
                  <a:gd name="connsiteY2590" fmla="*/ 1525156 h 2088884"/>
                  <a:gd name="connsiteX2591" fmla="*/ 5297575 w 6304794"/>
                  <a:gd name="connsiteY2591" fmla="*/ 1521842 h 2088884"/>
                  <a:gd name="connsiteX2592" fmla="*/ 5298727 w 6304794"/>
                  <a:gd name="connsiteY2592" fmla="*/ 1521756 h 2088884"/>
                  <a:gd name="connsiteX2593" fmla="*/ 5300917 w 6304794"/>
                  <a:gd name="connsiteY2593" fmla="*/ 1521439 h 2088884"/>
                  <a:gd name="connsiteX2594" fmla="*/ 5301177 w 6304794"/>
                  <a:gd name="connsiteY2594" fmla="*/ 1521381 h 2088884"/>
                  <a:gd name="connsiteX2595" fmla="*/ 5302300 w 6304794"/>
                  <a:gd name="connsiteY2595" fmla="*/ 1521093 h 2088884"/>
                  <a:gd name="connsiteX2596" fmla="*/ 5304404 w 6304794"/>
                  <a:gd name="connsiteY2596" fmla="*/ 1520574 h 2088884"/>
                  <a:gd name="connsiteX2597" fmla="*/ 5305095 w 6304794"/>
                  <a:gd name="connsiteY2597" fmla="*/ 1520286 h 2088884"/>
                  <a:gd name="connsiteX2598" fmla="*/ 5306449 w 6304794"/>
                  <a:gd name="connsiteY2598" fmla="*/ 1519738 h 2088884"/>
                  <a:gd name="connsiteX2599" fmla="*/ 5309475 w 6304794"/>
                  <a:gd name="connsiteY2599" fmla="*/ 1518326 h 2088884"/>
                  <a:gd name="connsiteX2600" fmla="*/ 5311003 w 6304794"/>
                  <a:gd name="connsiteY2600" fmla="*/ 1517491 h 2088884"/>
                  <a:gd name="connsiteX2601" fmla="*/ 5311896 w 6304794"/>
                  <a:gd name="connsiteY2601" fmla="*/ 1517001 h 2088884"/>
                  <a:gd name="connsiteX2602" fmla="*/ 5313394 w 6304794"/>
                  <a:gd name="connsiteY2602" fmla="*/ 1515964 h 2088884"/>
                  <a:gd name="connsiteX2603" fmla="*/ 5317746 w 6304794"/>
                  <a:gd name="connsiteY2603" fmla="*/ 1512910 h 2088884"/>
                  <a:gd name="connsiteX2604" fmla="*/ 5320512 w 6304794"/>
                  <a:gd name="connsiteY2604" fmla="*/ 1510748 h 2088884"/>
                  <a:gd name="connsiteX2605" fmla="*/ 5325814 w 6304794"/>
                  <a:gd name="connsiteY2605" fmla="*/ 1506195 h 2088884"/>
                  <a:gd name="connsiteX2606" fmla="*/ 5327773 w 6304794"/>
                  <a:gd name="connsiteY2606" fmla="*/ 1504495 h 2088884"/>
                  <a:gd name="connsiteX2607" fmla="*/ 5329646 w 6304794"/>
                  <a:gd name="connsiteY2607" fmla="*/ 1502709 h 2088884"/>
                  <a:gd name="connsiteX2608" fmla="*/ 5331087 w 6304794"/>
                  <a:gd name="connsiteY2608" fmla="*/ 1501326 h 2088884"/>
                  <a:gd name="connsiteX2609" fmla="*/ 5339155 w 6304794"/>
                  <a:gd name="connsiteY2609" fmla="*/ 1493229 h 2088884"/>
                  <a:gd name="connsiteX2610" fmla="*/ 5340653 w 6304794"/>
                  <a:gd name="connsiteY2610" fmla="*/ 1491644 h 2088884"/>
                  <a:gd name="connsiteX2611" fmla="*/ 5350710 w 6304794"/>
                  <a:gd name="connsiteY2611" fmla="*/ 1480838 h 2088884"/>
                  <a:gd name="connsiteX2612" fmla="*/ 5351113 w 6304794"/>
                  <a:gd name="connsiteY2612" fmla="*/ 1479570 h 2088884"/>
                  <a:gd name="connsiteX2613" fmla="*/ 5351257 w 6304794"/>
                  <a:gd name="connsiteY2613" fmla="*/ 1479196 h 2088884"/>
                  <a:gd name="connsiteX2614" fmla="*/ 5352266 w 6304794"/>
                  <a:gd name="connsiteY2614" fmla="*/ 1477064 h 2088884"/>
                  <a:gd name="connsiteX2615" fmla="*/ 5352439 w 6304794"/>
                  <a:gd name="connsiteY2615" fmla="*/ 1476746 h 2088884"/>
                  <a:gd name="connsiteX2616" fmla="*/ 5354744 w 6304794"/>
                  <a:gd name="connsiteY2616" fmla="*/ 1473375 h 2088884"/>
                  <a:gd name="connsiteX2617" fmla="*/ 5355205 w 6304794"/>
                  <a:gd name="connsiteY2617" fmla="*/ 1472798 h 2088884"/>
                  <a:gd name="connsiteX2618" fmla="*/ 5357337 w 6304794"/>
                  <a:gd name="connsiteY2618" fmla="*/ 1470321 h 2088884"/>
                  <a:gd name="connsiteX2619" fmla="*/ 5357856 w 6304794"/>
                  <a:gd name="connsiteY2619" fmla="*/ 1469745 h 2088884"/>
                  <a:gd name="connsiteX2620" fmla="*/ 5361256 w 6304794"/>
                  <a:gd name="connsiteY2620" fmla="*/ 1466373 h 2088884"/>
                  <a:gd name="connsiteX2621" fmla="*/ 5362092 w 6304794"/>
                  <a:gd name="connsiteY2621" fmla="*/ 1465623 h 2088884"/>
                  <a:gd name="connsiteX2622" fmla="*/ 5367480 w 6304794"/>
                  <a:gd name="connsiteY2622" fmla="*/ 1460985 h 2088884"/>
                  <a:gd name="connsiteX2623" fmla="*/ 5367538 w 6304794"/>
                  <a:gd name="connsiteY2623" fmla="*/ 1460927 h 2088884"/>
                  <a:gd name="connsiteX2624" fmla="*/ 5374540 w 6304794"/>
                  <a:gd name="connsiteY2624" fmla="*/ 1455596 h 2088884"/>
                  <a:gd name="connsiteX2625" fmla="*/ 5375894 w 6304794"/>
                  <a:gd name="connsiteY2625" fmla="*/ 1454617 h 2088884"/>
                  <a:gd name="connsiteX2626" fmla="*/ 5384481 w 6304794"/>
                  <a:gd name="connsiteY2626" fmla="*/ 1448709 h 2088884"/>
                  <a:gd name="connsiteX2627" fmla="*/ 5386297 w 6304794"/>
                  <a:gd name="connsiteY2627" fmla="*/ 1447528 h 2088884"/>
                  <a:gd name="connsiteX2628" fmla="*/ 5397275 w 6304794"/>
                  <a:gd name="connsiteY2628" fmla="*/ 1440612 h 2088884"/>
                  <a:gd name="connsiteX2629" fmla="*/ 5405372 w 6304794"/>
                  <a:gd name="connsiteY2629" fmla="*/ 1435800 h 2088884"/>
                  <a:gd name="connsiteX2630" fmla="*/ 5408023 w 6304794"/>
                  <a:gd name="connsiteY2630" fmla="*/ 1434388 h 2088884"/>
                  <a:gd name="connsiteX2631" fmla="*/ 5408974 w 6304794"/>
                  <a:gd name="connsiteY2631" fmla="*/ 1433841 h 2088884"/>
                  <a:gd name="connsiteX2632" fmla="*/ 5409867 w 6304794"/>
                  <a:gd name="connsiteY2632" fmla="*/ 1433322 h 2088884"/>
                  <a:gd name="connsiteX2633" fmla="*/ 5412576 w 6304794"/>
                  <a:gd name="connsiteY2633" fmla="*/ 1431651 h 2088884"/>
                  <a:gd name="connsiteX2634" fmla="*/ 5413556 w 6304794"/>
                  <a:gd name="connsiteY2634" fmla="*/ 1431045 h 2088884"/>
                  <a:gd name="connsiteX2635" fmla="*/ 5420298 w 6304794"/>
                  <a:gd name="connsiteY2635" fmla="*/ 1426810 h 2088884"/>
                  <a:gd name="connsiteX2636" fmla="*/ 5425140 w 6304794"/>
                  <a:gd name="connsiteY2636" fmla="*/ 1423785 h 2088884"/>
                  <a:gd name="connsiteX2637" fmla="*/ 5427301 w 6304794"/>
                  <a:gd name="connsiteY2637" fmla="*/ 1422458 h 2088884"/>
                  <a:gd name="connsiteX2638" fmla="*/ 5431997 w 6304794"/>
                  <a:gd name="connsiteY2638" fmla="*/ 1419635 h 2088884"/>
                  <a:gd name="connsiteX2639" fmla="*/ 5434418 w 6304794"/>
                  <a:gd name="connsiteY2639" fmla="*/ 1418194 h 2088884"/>
                  <a:gd name="connsiteX2640" fmla="*/ 5440325 w 6304794"/>
                  <a:gd name="connsiteY2640" fmla="*/ 1414880 h 2088884"/>
                  <a:gd name="connsiteX2641" fmla="*/ 5441160 w 6304794"/>
                  <a:gd name="connsiteY2641" fmla="*/ 1414420 h 2088884"/>
                  <a:gd name="connsiteX2642" fmla="*/ 5447183 w 6304794"/>
                  <a:gd name="connsiteY2642" fmla="*/ 1411452 h 2088884"/>
                  <a:gd name="connsiteX2643" fmla="*/ 5448710 w 6304794"/>
                  <a:gd name="connsiteY2643" fmla="*/ 1410846 h 2088884"/>
                  <a:gd name="connsiteX2644" fmla="*/ 5453061 w 6304794"/>
                  <a:gd name="connsiteY2644" fmla="*/ 1409290 h 2088884"/>
                  <a:gd name="connsiteX2645" fmla="*/ 5455856 w 6304794"/>
                  <a:gd name="connsiteY2645" fmla="*/ 1408570 h 2088884"/>
                  <a:gd name="connsiteX2646" fmla="*/ 5455972 w 6304794"/>
                  <a:gd name="connsiteY2646" fmla="*/ 1408541 h 2088884"/>
                  <a:gd name="connsiteX2647" fmla="*/ 5459487 w 6304794"/>
                  <a:gd name="connsiteY2647" fmla="*/ 1407590 h 2088884"/>
                  <a:gd name="connsiteX2648" fmla="*/ 5461158 w 6304794"/>
                  <a:gd name="connsiteY2648" fmla="*/ 1407129 h 2088884"/>
                  <a:gd name="connsiteX2649" fmla="*/ 5463723 w 6304794"/>
                  <a:gd name="connsiteY2649" fmla="*/ 1406438 h 2088884"/>
                  <a:gd name="connsiteX2650" fmla="*/ 5465653 w 6304794"/>
                  <a:gd name="connsiteY2650" fmla="*/ 1405919 h 2088884"/>
                  <a:gd name="connsiteX2651" fmla="*/ 5484700 w 6304794"/>
                  <a:gd name="connsiteY2651" fmla="*/ 1400675 h 2088884"/>
                  <a:gd name="connsiteX2652" fmla="*/ 5485881 w 6304794"/>
                  <a:gd name="connsiteY2652" fmla="*/ 1400358 h 2088884"/>
                  <a:gd name="connsiteX2653" fmla="*/ 5489080 w 6304794"/>
                  <a:gd name="connsiteY2653" fmla="*/ 1399493 h 2088884"/>
                  <a:gd name="connsiteX2654" fmla="*/ 5492422 w 6304794"/>
                  <a:gd name="connsiteY2654" fmla="*/ 1398571 h 2088884"/>
                  <a:gd name="connsiteX2655" fmla="*/ 5495390 w 6304794"/>
                  <a:gd name="connsiteY2655" fmla="*/ 1397764 h 2088884"/>
                  <a:gd name="connsiteX2656" fmla="*/ 5498618 w 6304794"/>
                  <a:gd name="connsiteY2656" fmla="*/ 1396900 h 2088884"/>
                  <a:gd name="connsiteX2657" fmla="*/ 5502537 w 6304794"/>
                  <a:gd name="connsiteY2657" fmla="*/ 1395833 h 2088884"/>
                  <a:gd name="connsiteX2658" fmla="*/ 5504669 w 6304794"/>
                  <a:gd name="connsiteY2658" fmla="*/ 1395257 h 2088884"/>
                  <a:gd name="connsiteX2659" fmla="*/ 5508646 w 6304794"/>
                  <a:gd name="connsiteY2659" fmla="*/ 1394220 h 2088884"/>
                  <a:gd name="connsiteX2660" fmla="*/ 5510778 w 6304794"/>
                  <a:gd name="connsiteY2660" fmla="*/ 1393643 h 2088884"/>
                  <a:gd name="connsiteX2661" fmla="*/ 5514063 w 6304794"/>
                  <a:gd name="connsiteY2661" fmla="*/ 1392808 h 2088884"/>
                  <a:gd name="connsiteX2662" fmla="*/ 5516628 w 6304794"/>
                  <a:gd name="connsiteY2662" fmla="*/ 1392145 h 2088884"/>
                  <a:gd name="connsiteX2663" fmla="*/ 5519480 w 6304794"/>
                  <a:gd name="connsiteY2663" fmla="*/ 1391425 h 2088884"/>
                  <a:gd name="connsiteX2664" fmla="*/ 5521929 w 6304794"/>
                  <a:gd name="connsiteY2664" fmla="*/ 1390820 h 2088884"/>
                  <a:gd name="connsiteX2665" fmla="*/ 5524552 w 6304794"/>
                  <a:gd name="connsiteY2665" fmla="*/ 1390186 h 2088884"/>
                  <a:gd name="connsiteX2666" fmla="*/ 5526799 w 6304794"/>
                  <a:gd name="connsiteY2666" fmla="*/ 1389667 h 2088884"/>
                  <a:gd name="connsiteX2667" fmla="*/ 5528932 w 6304794"/>
                  <a:gd name="connsiteY2667" fmla="*/ 1389178 h 2088884"/>
                  <a:gd name="connsiteX2668" fmla="*/ 5530949 w 6304794"/>
                  <a:gd name="connsiteY2668" fmla="*/ 1388716 h 2088884"/>
                  <a:gd name="connsiteX2669" fmla="*/ 5532677 w 6304794"/>
                  <a:gd name="connsiteY2669" fmla="*/ 1388371 h 2088884"/>
                  <a:gd name="connsiteX2670" fmla="*/ 5534809 w 6304794"/>
                  <a:gd name="connsiteY2670" fmla="*/ 1387967 h 2088884"/>
                  <a:gd name="connsiteX2671" fmla="*/ 5542071 w 6304794"/>
                  <a:gd name="connsiteY2671" fmla="*/ 1386699 h 2088884"/>
                  <a:gd name="connsiteX2672" fmla="*/ 5543425 w 6304794"/>
                  <a:gd name="connsiteY2672" fmla="*/ 1386468 h 2088884"/>
                  <a:gd name="connsiteX2673" fmla="*/ 5544031 w 6304794"/>
                  <a:gd name="connsiteY2673" fmla="*/ 1386353 h 2088884"/>
                  <a:gd name="connsiteX2674" fmla="*/ 5551378 w 6304794"/>
                  <a:gd name="connsiteY2674" fmla="*/ 1384970 h 2088884"/>
                  <a:gd name="connsiteX2675" fmla="*/ 5552531 w 6304794"/>
                  <a:gd name="connsiteY2675" fmla="*/ 1384740 h 2088884"/>
                  <a:gd name="connsiteX2676" fmla="*/ 5559389 w 6304794"/>
                  <a:gd name="connsiteY2676" fmla="*/ 1383241 h 2088884"/>
                  <a:gd name="connsiteX2677" fmla="*/ 5560830 w 6304794"/>
                  <a:gd name="connsiteY2677" fmla="*/ 1382924 h 2088884"/>
                  <a:gd name="connsiteX2678" fmla="*/ 5569186 w 6304794"/>
                  <a:gd name="connsiteY2678" fmla="*/ 1380821 h 2088884"/>
                  <a:gd name="connsiteX2679" fmla="*/ 5571203 w 6304794"/>
                  <a:gd name="connsiteY2679" fmla="*/ 1380273 h 2088884"/>
                  <a:gd name="connsiteX2680" fmla="*/ 5581433 w 6304794"/>
                  <a:gd name="connsiteY2680" fmla="*/ 1377392 h 2088884"/>
                  <a:gd name="connsiteX2681" fmla="*/ 5588982 w 6304794"/>
                  <a:gd name="connsiteY2681" fmla="*/ 1375288 h 2088884"/>
                  <a:gd name="connsiteX2682" fmla="*/ 5591230 w 6304794"/>
                  <a:gd name="connsiteY2682" fmla="*/ 1374712 h 2088884"/>
                  <a:gd name="connsiteX2683" fmla="*/ 5597626 w 6304794"/>
                  <a:gd name="connsiteY2683" fmla="*/ 1373099 h 2088884"/>
                  <a:gd name="connsiteX2684" fmla="*/ 5599672 w 6304794"/>
                  <a:gd name="connsiteY2684" fmla="*/ 1372580 h 2088884"/>
                  <a:gd name="connsiteX2685" fmla="*/ 5608087 w 6304794"/>
                  <a:gd name="connsiteY2685" fmla="*/ 1370591 h 2088884"/>
                  <a:gd name="connsiteX2686" fmla="*/ 5609585 w 6304794"/>
                  <a:gd name="connsiteY2686" fmla="*/ 1370246 h 2088884"/>
                  <a:gd name="connsiteX2687" fmla="*/ 5616443 w 6304794"/>
                  <a:gd name="connsiteY2687" fmla="*/ 1368747 h 2088884"/>
                  <a:gd name="connsiteX2688" fmla="*/ 5618691 w 6304794"/>
                  <a:gd name="connsiteY2688" fmla="*/ 1368258 h 2088884"/>
                  <a:gd name="connsiteX2689" fmla="*/ 5625260 w 6304794"/>
                  <a:gd name="connsiteY2689" fmla="*/ 1366903 h 2088884"/>
                  <a:gd name="connsiteX2690" fmla="*/ 5626183 w 6304794"/>
                  <a:gd name="connsiteY2690" fmla="*/ 1366702 h 2088884"/>
                  <a:gd name="connsiteX2691" fmla="*/ 5632464 w 6304794"/>
                  <a:gd name="connsiteY2691" fmla="*/ 1365520 h 2088884"/>
                  <a:gd name="connsiteX2692" fmla="*/ 5633992 w 6304794"/>
                  <a:gd name="connsiteY2692" fmla="*/ 1365261 h 2088884"/>
                  <a:gd name="connsiteX2693" fmla="*/ 5637449 w 6304794"/>
                  <a:gd name="connsiteY2693" fmla="*/ 1364714 h 2088884"/>
                  <a:gd name="connsiteX2694" fmla="*/ 5638630 w 6304794"/>
                  <a:gd name="connsiteY2694" fmla="*/ 1364540 h 2088884"/>
                  <a:gd name="connsiteX2695" fmla="*/ 5641109 w 6304794"/>
                  <a:gd name="connsiteY2695" fmla="*/ 1364339 h 2088884"/>
                  <a:gd name="connsiteX2696" fmla="*/ 5641138 w 6304794"/>
                  <a:gd name="connsiteY2696" fmla="*/ 1364339 h 2088884"/>
                  <a:gd name="connsiteX2697" fmla="*/ 5641541 w 6304794"/>
                  <a:gd name="connsiteY2697" fmla="*/ 1364339 h 2088884"/>
                  <a:gd name="connsiteX2698" fmla="*/ 5641887 w 6304794"/>
                  <a:gd name="connsiteY2698" fmla="*/ 1364310 h 2088884"/>
                  <a:gd name="connsiteX2699" fmla="*/ 5642175 w 6304794"/>
                  <a:gd name="connsiteY2699" fmla="*/ 1364281 h 2088884"/>
                  <a:gd name="connsiteX2700" fmla="*/ 5642290 w 6304794"/>
                  <a:gd name="connsiteY2700" fmla="*/ 1364281 h 2088884"/>
                  <a:gd name="connsiteX2701" fmla="*/ 5642550 w 6304794"/>
                  <a:gd name="connsiteY2701" fmla="*/ 1364252 h 2088884"/>
                  <a:gd name="connsiteX2702" fmla="*/ 5645575 w 6304794"/>
                  <a:gd name="connsiteY2702" fmla="*/ 1363993 h 2088884"/>
                  <a:gd name="connsiteX2703" fmla="*/ 5646151 w 6304794"/>
                  <a:gd name="connsiteY2703" fmla="*/ 1363935 h 2088884"/>
                  <a:gd name="connsiteX2704" fmla="*/ 5651136 w 6304794"/>
                  <a:gd name="connsiteY2704" fmla="*/ 1363445 h 2088884"/>
                  <a:gd name="connsiteX2705" fmla="*/ 5651684 w 6304794"/>
                  <a:gd name="connsiteY2705" fmla="*/ 1363387 h 2088884"/>
                  <a:gd name="connsiteX2706" fmla="*/ 5652837 w 6304794"/>
                  <a:gd name="connsiteY2706" fmla="*/ 1363273 h 2088884"/>
                  <a:gd name="connsiteX2707" fmla="*/ 5657274 w 6304794"/>
                  <a:gd name="connsiteY2707" fmla="*/ 1362811 h 2088884"/>
                  <a:gd name="connsiteX2708" fmla="*/ 5658772 w 6304794"/>
                  <a:gd name="connsiteY2708" fmla="*/ 1362667 h 2088884"/>
                  <a:gd name="connsiteX2709" fmla="*/ 5665198 w 6304794"/>
                  <a:gd name="connsiteY2709" fmla="*/ 1361976 h 2088884"/>
                  <a:gd name="connsiteX2710" fmla="*/ 5667734 w 6304794"/>
                  <a:gd name="connsiteY2710" fmla="*/ 1361717 h 2088884"/>
                  <a:gd name="connsiteX2711" fmla="*/ 5674073 w 6304794"/>
                  <a:gd name="connsiteY2711" fmla="*/ 1361025 h 2088884"/>
                  <a:gd name="connsiteX2712" fmla="*/ 5676465 w 6304794"/>
                  <a:gd name="connsiteY2712" fmla="*/ 1360766 h 2088884"/>
                  <a:gd name="connsiteX2713" fmla="*/ 5683093 w 6304794"/>
                  <a:gd name="connsiteY2713" fmla="*/ 1360016 h 2088884"/>
                  <a:gd name="connsiteX2714" fmla="*/ 5685772 w 6304794"/>
                  <a:gd name="connsiteY2714" fmla="*/ 1359728 h 2088884"/>
                  <a:gd name="connsiteX2715" fmla="*/ 5695252 w 6304794"/>
                  <a:gd name="connsiteY2715" fmla="*/ 1358633 h 2088884"/>
                  <a:gd name="connsiteX2716" fmla="*/ 5697730 w 6304794"/>
                  <a:gd name="connsiteY2716" fmla="*/ 1358345 h 2088884"/>
                  <a:gd name="connsiteX2717" fmla="*/ 5705309 w 6304794"/>
                  <a:gd name="connsiteY2717" fmla="*/ 1357452 h 2088884"/>
                  <a:gd name="connsiteX2718" fmla="*/ 5708882 w 6304794"/>
                  <a:gd name="connsiteY2718" fmla="*/ 1357019 h 2088884"/>
                  <a:gd name="connsiteX2719" fmla="*/ 5717700 w 6304794"/>
                  <a:gd name="connsiteY2719" fmla="*/ 1355954 h 2088884"/>
                  <a:gd name="connsiteX2720" fmla="*/ 5719717 w 6304794"/>
                  <a:gd name="connsiteY2720" fmla="*/ 1355723 h 2088884"/>
                  <a:gd name="connsiteX2721" fmla="*/ 5730896 w 6304794"/>
                  <a:gd name="connsiteY2721" fmla="*/ 1354340 h 2088884"/>
                  <a:gd name="connsiteX2722" fmla="*/ 5733317 w 6304794"/>
                  <a:gd name="connsiteY2722" fmla="*/ 1354023 h 2088884"/>
                  <a:gd name="connsiteX2723" fmla="*/ 5742192 w 6304794"/>
                  <a:gd name="connsiteY2723" fmla="*/ 1352899 h 2088884"/>
                  <a:gd name="connsiteX2724" fmla="*/ 5745909 w 6304794"/>
                  <a:gd name="connsiteY2724" fmla="*/ 1352438 h 2088884"/>
                  <a:gd name="connsiteX2725" fmla="*/ 5754813 w 6304794"/>
                  <a:gd name="connsiteY2725" fmla="*/ 1351285 h 2088884"/>
                  <a:gd name="connsiteX2726" fmla="*/ 5757320 w 6304794"/>
                  <a:gd name="connsiteY2726" fmla="*/ 1350969 h 2088884"/>
                  <a:gd name="connsiteX2727" fmla="*/ 5768702 w 6304794"/>
                  <a:gd name="connsiteY2727" fmla="*/ 1349441 h 2088884"/>
                  <a:gd name="connsiteX2728" fmla="*/ 5770921 w 6304794"/>
                  <a:gd name="connsiteY2728" fmla="*/ 1349124 h 2088884"/>
                  <a:gd name="connsiteX2729" fmla="*/ 5780026 w 6304794"/>
                  <a:gd name="connsiteY2729" fmla="*/ 1347856 h 2088884"/>
                  <a:gd name="connsiteX2730" fmla="*/ 5783081 w 6304794"/>
                  <a:gd name="connsiteY2730" fmla="*/ 1347424 h 2088884"/>
                  <a:gd name="connsiteX2731" fmla="*/ 5793396 w 6304794"/>
                  <a:gd name="connsiteY2731" fmla="*/ 1345926 h 2088884"/>
                  <a:gd name="connsiteX2732" fmla="*/ 5793858 w 6304794"/>
                  <a:gd name="connsiteY2732" fmla="*/ 1345868 h 2088884"/>
                  <a:gd name="connsiteX2733" fmla="*/ 5804317 w 6304794"/>
                  <a:gd name="connsiteY2733" fmla="*/ 1344283 h 2088884"/>
                  <a:gd name="connsiteX2734" fmla="*/ 5806882 w 6304794"/>
                  <a:gd name="connsiteY2734" fmla="*/ 1343880 h 2088884"/>
                  <a:gd name="connsiteX2735" fmla="*/ 5814259 w 6304794"/>
                  <a:gd name="connsiteY2735" fmla="*/ 1342698 h 2088884"/>
                  <a:gd name="connsiteX2736" fmla="*/ 5817112 w 6304794"/>
                  <a:gd name="connsiteY2736" fmla="*/ 1342238 h 2088884"/>
                  <a:gd name="connsiteX2737" fmla="*/ 5833997 w 6304794"/>
                  <a:gd name="connsiteY2737" fmla="*/ 1339212 h 2088884"/>
                  <a:gd name="connsiteX2738" fmla="*/ 5836158 w 6304794"/>
                  <a:gd name="connsiteY2738" fmla="*/ 1338780 h 2088884"/>
                  <a:gd name="connsiteX2739" fmla="*/ 5841259 w 6304794"/>
                  <a:gd name="connsiteY2739" fmla="*/ 1337713 h 2088884"/>
                  <a:gd name="connsiteX2740" fmla="*/ 5843304 w 6304794"/>
                  <a:gd name="connsiteY2740" fmla="*/ 1337282 h 2088884"/>
                  <a:gd name="connsiteX2741" fmla="*/ 5848433 w 6304794"/>
                  <a:gd name="connsiteY2741" fmla="*/ 1336071 h 2088884"/>
                  <a:gd name="connsiteX2742" fmla="*/ 5849240 w 6304794"/>
                  <a:gd name="connsiteY2742" fmla="*/ 1335870 h 2088884"/>
                  <a:gd name="connsiteX2743" fmla="*/ 5853880 w 6304794"/>
                  <a:gd name="connsiteY2743" fmla="*/ 1334544 h 2088884"/>
                  <a:gd name="connsiteX2744" fmla="*/ 5854341 w 6304794"/>
                  <a:gd name="connsiteY2744" fmla="*/ 1334400 h 2088884"/>
                  <a:gd name="connsiteX2745" fmla="*/ 5856588 w 6304794"/>
                  <a:gd name="connsiteY2745" fmla="*/ 1333622 h 2088884"/>
                  <a:gd name="connsiteX2746" fmla="*/ 5857625 w 6304794"/>
                  <a:gd name="connsiteY2746" fmla="*/ 1332642 h 2088884"/>
                  <a:gd name="connsiteX2747" fmla="*/ 5860104 w 6304794"/>
                  <a:gd name="connsiteY2747" fmla="*/ 1330567 h 2088884"/>
                  <a:gd name="connsiteX2748" fmla="*/ 5860622 w 6304794"/>
                  <a:gd name="connsiteY2748" fmla="*/ 1330192 h 2088884"/>
                  <a:gd name="connsiteX2749" fmla="*/ 5862236 w 6304794"/>
                  <a:gd name="connsiteY2749" fmla="*/ 1329069 h 2088884"/>
                  <a:gd name="connsiteX2750" fmla="*/ 5862207 w 6304794"/>
                  <a:gd name="connsiteY2750" fmla="*/ 1339125 h 2088884"/>
                  <a:gd name="connsiteX2751" fmla="*/ 5862754 w 6304794"/>
                  <a:gd name="connsiteY2751" fmla="*/ 1339212 h 2088884"/>
                  <a:gd name="connsiteX2752" fmla="*/ 5863677 w 6304794"/>
                  <a:gd name="connsiteY2752" fmla="*/ 1339298 h 2088884"/>
                  <a:gd name="connsiteX2753" fmla="*/ 5863821 w 6304794"/>
                  <a:gd name="connsiteY2753" fmla="*/ 1339298 h 2088884"/>
                  <a:gd name="connsiteX2754" fmla="*/ 5867884 w 6304794"/>
                  <a:gd name="connsiteY2754" fmla="*/ 1339471 h 2088884"/>
                  <a:gd name="connsiteX2755" fmla="*/ 5868316 w 6304794"/>
                  <a:gd name="connsiteY2755" fmla="*/ 1339500 h 2088884"/>
                  <a:gd name="connsiteX2756" fmla="*/ 5869469 w 6304794"/>
                  <a:gd name="connsiteY2756" fmla="*/ 1339528 h 2088884"/>
                  <a:gd name="connsiteX2757" fmla="*/ 5871514 w 6304794"/>
                  <a:gd name="connsiteY2757" fmla="*/ 1339557 h 2088884"/>
                  <a:gd name="connsiteX2758" fmla="*/ 5873704 w 6304794"/>
                  <a:gd name="connsiteY2758" fmla="*/ 1339586 h 2088884"/>
                  <a:gd name="connsiteX2759" fmla="*/ 5876125 w 6304794"/>
                  <a:gd name="connsiteY2759" fmla="*/ 1339586 h 2088884"/>
                  <a:gd name="connsiteX2760" fmla="*/ 5878747 w 6304794"/>
                  <a:gd name="connsiteY2760" fmla="*/ 1339586 h 2088884"/>
                  <a:gd name="connsiteX2761" fmla="*/ 5881398 w 6304794"/>
                  <a:gd name="connsiteY2761" fmla="*/ 1339586 h 2088884"/>
                  <a:gd name="connsiteX2762" fmla="*/ 5884193 w 6304794"/>
                  <a:gd name="connsiteY2762" fmla="*/ 1339557 h 2088884"/>
                  <a:gd name="connsiteX2763" fmla="*/ 5887190 w 6304794"/>
                  <a:gd name="connsiteY2763" fmla="*/ 1339528 h 2088884"/>
                  <a:gd name="connsiteX2764" fmla="*/ 5889899 w 6304794"/>
                  <a:gd name="connsiteY2764" fmla="*/ 1339500 h 2088884"/>
                  <a:gd name="connsiteX2765" fmla="*/ 5893472 w 6304794"/>
                  <a:gd name="connsiteY2765" fmla="*/ 1339443 h 2088884"/>
                  <a:gd name="connsiteX2766" fmla="*/ 5896007 w 6304794"/>
                  <a:gd name="connsiteY2766" fmla="*/ 1339385 h 2088884"/>
                  <a:gd name="connsiteX2767" fmla="*/ 5899609 w 6304794"/>
                  <a:gd name="connsiteY2767" fmla="*/ 1339298 h 2088884"/>
                  <a:gd name="connsiteX2768" fmla="*/ 5902519 w 6304794"/>
                  <a:gd name="connsiteY2768" fmla="*/ 1339241 h 2088884"/>
                  <a:gd name="connsiteX2769" fmla="*/ 5906035 w 6304794"/>
                  <a:gd name="connsiteY2769" fmla="*/ 1339154 h 2088884"/>
                  <a:gd name="connsiteX2770" fmla="*/ 5909089 w 6304794"/>
                  <a:gd name="connsiteY2770" fmla="*/ 1339068 h 2088884"/>
                  <a:gd name="connsiteX2771" fmla="*/ 5912115 w 6304794"/>
                  <a:gd name="connsiteY2771" fmla="*/ 1338981 h 2088884"/>
                  <a:gd name="connsiteX2772" fmla="*/ 5913267 w 6304794"/>
                  <a:gd name="connsiteY2772" fmla="*/ 1338952 h 2088884"/>
                  <a:gd name="connsiteX2773" fmla="*/ 5914795 w 6304794"/>
                  <a:gd name="connsiteY2773" fmla="*/ 1338895 h 2088884"/>
                  <a:gd name="connsiteX2774" fmla="*/ 5919751 w 6304794"/>
                  <a:gd name="connsiteY2774" fmla="*/ 1338722 h 2088884"/>
                  <a:gd name="connsiteX2775" fmla="*/ 5922085 w 6304794"/>
                  <a:gd name="connsiteY2775" fmla="*/ 1338636 h 2088884"/>
                  <a:gd name="connsiteX2776" fmla="*/ 5927877 w 6304794"/>
                  <a:gd name="connsiteY2776" fmla="*/ 1338376 h 2088884"/>
                  <a:gd name="connsiteX2777" fmla="*/ 5928655 w 6304794"/>
                  <a:gd name="connsiteY2777" fmla="*/ 1338347 h 2088884"/>
                  <a:gd name="connsiteX2778" fmla="*/ 5934332 w 6304794"/>
                  <a:gd name="connsiteY2778" fmla="*/ 1338002 h 2088884"/>
                  <a:gd name="connsiteX2779" fmla="*/ 5935772 w 6304794"/>
                  <a:gd name="connsiteY2779" fmla="*/ 1337887 h 2088884"/>
                  <a:gd name="connsiteX2780" fmla="*/ 5939086 w 6304794"/>
                  <a:gd name="connsiteY2780" fmla="*/ 1337627 h 2088884"/>
                  <a:gd name="connsiteX2781" fmla="*/ 5939893 w 6304794"/>
                  <a:gd name="connsiteY2781" fmla="*/ 1337569 h 2088884"/>
                  <a:gd name="connsiteX2782" fmla="*/ 5941247 w 6304794"/>
                  <a:gd name="connsiteY2782" fmla="*/ 1337425 h 2088884"/>
                  <a:gd name="connsiteX2783" fmla="*/ 5949661 w 6304794"/>
                  <a:gd name="connsiteY2783" fmla="*/ 1336302 h 2088884"/>
                  <a:gd name="connsiteX2784" fmla="*/ 5951937 w 6304794"/>
                  <a:gd name="connsiteY2784" fmla="*/ 1335955 h 2088884"/>
                  <a:gd name="connsiteX2785" fmla="*/ 5961101 w 6304794"/>
                  <a:gd name="connsiteY2785" fmla="*/ 1334429 h 2088884"/>
                  <a:gd name="connsiteX2786" fmla="*/ 5961562 w 6304794"/>
                  <a:gd name="connsiteY2786" fmla="*/ 1334342 h 2088884"/>
                  <a:gd name="connsiteX2787" fmla="*/ 5961677 w 6304794"/>
                  <a:gd name="connsiteY2787" fmla="*/ 1334313 h 2088884"/>
                  <a:gd name="connsiteX2788" fmla="*/ 5964703 w 6304794"/>
                  <a:gd name="connsiteY2788" fmla="*/ 1333737 h 2088884"/>
                  <a:gd name="connsiteX2789" fmla="*/ 5969112 w 6304794"/>
                  <a:gd name="connsiteY2789" fmla="*/ 1332902 h 2088884"/>
                  <a:gd name="connsiteX2790" fmla="*/ 5972252 w 6304794"/>
                  <a:gd name="connsiteY2790" fmla="*/ 1332239 h 2088884"/>
                  <a:gd name="connsiteX2791" fmla="*/ 5976286 w 6304794"/>
                  <a:gd name="connsiteY2791" fmla="*/ 1331374 h 2088884"/>
                  <a:gd name="connsiteX2792" fmla="*/ 5979226 w 6304794"/>
                  <a:gd name="connsiteY2792" fmla="*/ 1330654 h 2088884"/>
                  <a:gd name="connsiteX2793" fmla="*/ 5982885 w 6304794"/>
                  <a:gd name="connsiteY2793" fmla="*/ 1329760 h 2088884"/>
                  <a:gd name="connsiteX2794" fmla="*/ 5985392 w 6304794"/>
                  <a:gd name="connsiteY2794" fmla="*/ 1329040 h 2088884"/>
                  <a:gd name="connsiteX2795" fmla="*/ 5988302 w 6304794"/>
                  <a:gd name="connsiteY2795" fmla="*/ 1328204 h 2088884"/>
                  <a:gd name="connsiteX2796" fmla="*/ 5988504 w 6304794"/>
                  <a:gd name="connsiteY2796" fmla="*/ 1328118 h 2088884"/>
                  <a:gd name="connsiteX2797" fmla="*/ 5993172 w 6304794"/>
                  <a:gd name="connsiteY2797" fmla="*/ 1326389 h 2088884"/>
                  <a:gd name="connsiteX2798" fmla="*/ 5998589 w 6304794"/>
                  <a:gd name="connsiteY2798" fmla="*/ 1324199 h 2088884"/>
                  <a:gd name="connsiteX2799" fmla="*/ 6003430 w 6304794"/>
                  <a:gd name="connsiteY2799" fmla="*/ 1322268 h 2088884"/>
                  <a:gd name="connsiteX2800" fmla="*/ 6005822 w 6304794"/>
                  <a:gd name="connsiteY2800" fmla="*/ 1321202 h 2088884"/>
                  <a:gd name="connsiteX2801" fmla="*/ 6010317 w 6304794"/>
                  <a:gd name="connsiteY2801" fmla="*/ 1319186 h 2088884"/>
                  <a:gd name="connsiteX2802" fmla="*/ 6013227 w 6304794"/>
                  <a:gd name="connsiteY2802" fmla="*/ 1317658 h 2088884"/>
                  <a:gd name="connsiteX2803" fmla="*/ 6017722 w 6304794"/>
                  <a:gd name="connsiteY2803" fmla="*/ 1315209 h 2088884"/>
                  <a:gd name="connsiteX2804" fmla="*/ 6018645 w 6304794"/>
                  <a:gd name="connsiteY2804" fmla="*/ 1314690 h 2088884"/>
                  <a:gd name="connsiteX2805" fmla="*/ 6022333 w 6304794"/>
                  <a:gd name="connsiteY2805" fmla="*/ 1312212 h 2088884"/>
                  <a:gd name="connsiteX2806" fmla="*/ 6024581 w 6304794"/>
                  <a:gd name="connsiteY2806" fmla="*/ 1310713 h 2088884"/>
                  <a:gd name="connsiteX2807" fmla="*/ 6031294 w 6304794"/>
                  <a:gd name="connsiteY2807" fmla="*/ 1305239 h 2088884"/>
                  <a:gd name="connsiteX2808" fmla="*/ 6031352 w 6304794"/>
                  <a:gd name="connsiteY2808" fmla="*/ 1305152 h 2088884"/>
                  <a:gd name="connsiteX2809" fmla="*/ 6038181 w 6304794"/>
                  <a:gd name="connsiteY2809" fmla="*/ 1297775 h 2088884"/>
                  <a:gd name="connsiteX2810" fmla="*/ 6038268 w 6304794"/>
                  <a:gd name="connsiteY2810" fmla="*/ 1297690 h 2088884"/>
                  <a:gd name="connsiteX2811" fmla="*/ 6043512 w 6304794"/>
                  <a:gd name="connsiteY2811" fmla="*/ 1289880 h 2088884"/>
                  <a:gd name="connsiteX2812" fmla="*/ 6043887 w 6304794"/>
                  <a:gd name="connsiteY2812" fmla="*/ 1289189 h 2088884"/>
                  <a:gd name="connsiteX2813" fmla="*/ 6043916 w 6304794"/>
                  <a:gd name="connsiteY2813" fmla="*/ 1280746 h 2088884"/>
                  <a:gd name="connsiteX2814" fmla="*/ 6044060 w 6304794"/>
                  <a:gd name="connsiteY2814" fmla="*/ 1280804 h 2088884"/>
                  <a:gd name="connsiteX2815" fmla="*/ 6044290 w 6304794"/>
                  <a:gd name="connsiteY2815" fmla="*/ 1280861 h 2088884"/>
                  <a:gd name="connsiteX2816" fmla="*/ 6044521 w 6304794"/>
                  <a:gd name="connsiteY2816" fmla="*/ 1280890 h 2088884"/>
                  <a:gd name="connsiteX2817" fmla="*/ 6044751 w 6304794"/>
                  <a:gd name="connsiteY2817" fmla="*/ 1280919 h 2088884"/>
                  <a:gd name="connsiteX2818" fmla="*/ 6044981 w 6304794"/>
                  <a:gd name="connsiteY2818" fmla="*/ 1280919 h 2088884"/>
                  <a:gd name="connsiteX2819" fmla="*/ 6045154 w 6304794"/>
                  <a:gd name="connsiteY2819" fmla="*/ 1280919 h 2088884"/>
                  <a:gd name="connsiteX2820" fmla="*/ 6045183 w 6304794"/>
                  <a:gd name="connsiteY2820" fmla="*/ 1280919 h 2088884"/>
                  <a:gd name="connsiteX2821" fmla="*/ 6045270 w 6304794"/>
                  <a:gd name="connsiteY2821" fmla="*/ 1280919 h 2088884"/>
                  <a:gd name="connsiteX2822" fmla="*/ 6045586 w 6304794"/>
                  <a:gd name="connsiteY2822" fmla="*/ 1280890 h 2088884"/>
                  <a:gd name="connsiteX2823" fmla="*/ 6046048 w 6304794"/>
                  <a:gd name="connsiteY2823" fmla="*/ 1280832 h 2088884"/>
                  <a:gd name="connsiteX2824" fmla="*/ 6047056 w 6304794"/>
                  <a:gd name="connsiteY2824" fmla="*/ 1280573 h 2088884"/>
                  <a:gd name="connsiteX2825" fmla="*/ 6047633 w 6304794"/>
                  <a:gd name="connsiteY2825" fmla="*/ 1280372 h 2088884"/>
                  <a:gd name="connsiteX2826" fmla="*/ 6049937 w 6304794"/>
                  <a:gd name="connsiteY2826" fmla="*/ 1279247 h 2088884"/>
                  <a:gd name="connsiteX2827" fmla="*/ 6052127 w 6304794"/>
                  <a:gd name="connsiteY2827" fmla="*/ 1277576 h 2088884"/>
                  <a:gd name="connsiteX2828" fmla="*/ 6052647 w 6304794"/>
                  <a:gd name="connsiteY2828" fmla="*/ 1277173 h 2088884"/>
                  <a:gd name="connsiteX2829" fmla="*/ 6052877 w 6304794"/>
                  <a:gd name="connsiteY2829" fmla="*/ 1277000 h 2088884"/>
                  <a:gd name="connsiteX2830" fmla="*/ 6055413 w 6304794"/>
                  <a:gd name="connsiteY2830" fmla="*/ 1274234 h 2088884"/>
                  <a:gd name="connsiteX2831" fmla="*/ 6056018 w 6304794"/>
                  <a:gd name="connsiteY2831" fmla="*/ 1273311 h 2088884"/>
                  <a:gd name="connsiteX2832" fmla="*/ 6057055 w 6304794"/>
                  <a:gd name="connsiteY2832" fmla="*/ 1271756 h 2088884"/>
                  <a:gd name="connsiteX2833" fmla="*/ 6058063 w 6304794"/>
                  <a:gd name="connsiteY2833" fmla="*/ 1270257 h 2088884"/>
                  <a:gd name="connsiteX2834" fmla="*/ 6058726 w 6304794"/>
                  <a:gd name="connsiteY2834" fmla="*/ 1268846 h 2088884"/>
                  <a:gd name="connsiteX2835" fmla="*/ 6059994 w 6304794"/>
                  <a:gd name="connsiteY2835" fmla="*/ 1266136 h 2088884"/>
                  <a:gd name="connsiteX2836" fmla="*/ 6060571 w 6304794"/>
                  <a:gd name="connsiteY2836" fmla="*/ 1264898 h 2088884"/>
                  <a:gd name="connsiteX2837" fmla="*/ 6061377 w 6304794"/>
                  <a:gd name="connsiteY2837" fmla="*/ 1262506 h 2088884"/>
                  <a:gd name="connsiteX2838" fmla="*/ 6062386 w 6304794"/>
                  <a:gd name="connsiteY2838" fmla="*/ 1259595 h 2088884"/>
                  <a:gd name="connsiteX2839" fmla="*/ 6062674 w 6304794"/>
                  <a:gd name="connsiteY2839" fmla="*/ 1258875 h 2088884"/>
                  <a:gd name="connsiteX2840" fmla="*/ 6063855 w 6304794"/>
                  <a:gd name="connsiteY2840" fmla="*/ 1255879 h 2088884"/>
                  <a:gd name="connsiteX2841" fmla="*/ 6064432 w 6304794"/>
                  <a:gd name="connsiteY2841" fmla="*/ 1254496 h 2088884"/>
                  <a:gd name="connsiteX2842" fmla="*/ 6065642 w 6304794"/>
                  <a:gd name="connsiteY2842" fmla="*/ 1251614 h 2088884"/>
                  <a:gd name="connsiteX2843" fmla="*/ 6066305 w 6304794"/>
                  <a:gd name="connsiteY2843" fmla="*/ 1250087 h 2088884"/>
                  <a:gd name="connsiteX2844" fmla="*/ 6067630 w 6304794"/>
                  <a:gd name="connsiteY2844" fmla="*/ 1247032 h 2088884"/>
                  <a:gd name="connsiteX2845" fmla="*/ 6068293 w 6304794"/>
                  <a:gd name="connsiteY2845" fmla="*/ 1245505 h 2088884"/>
                  <a:gd name="connsiteX2846" fmla="*/ 6069647 w 6304794"/>
                  <a:gd name="connsiteY2846" fmla="*/ 1242479 h 2088884"/>
                  <a:gd name="connsiteX2847" fmla="*/ 6070252 w 6304794"/>
                  <a:gd name="connsiteY2847" fmla="*/ 1241125 h 2088884"/>
                  <a:gd name="connsiteX2848" fmla="*/ 6071578 w 6304794"/>
                  <a:gd name="connsiteY2848" fmla="*/ 1238244 h 2088884"/>
                  <a:gd name="connsiteX2849" fmla="*/ 6072097 w 6304794"/>
                  <a:gd name="connsiteY2849" fmla="*/ 1237149 h 2088884"/>
                  <a:gd name="connsiteX2850" fmla="*/ 6073278 w 6304794"/>
                  <a:gd name="connsiteY2850" fmla="*/ 1234613 h 2088884"/>
                  <a:gd name="connsiteX2851" fmla="*/ 6073623 w 6304794"/>
                  <a:gd name="connsiteY2851" fmla="*/ 1233921 h 2088884"/>
                  <a:gd name="connsiteX2852" fmla="*/ 6074719 w 6304794"/>
                  <a:gd name="connsiteY2852" fmla="*/ 1231702 h 2088884"/>
                  <a:gd name="connsiteX2853" fmla="*/ 6083766 w 6304794"/>
                  <a:gd name="connsiteY2853" fmla="*/ 1214615 h 2088884"/>
                  <a:gd name="connsiteX2854" fmla="*/ 6084112 w 6304794"/>
                  <a:gd name="connsiteY2854" fmla="*/ 1213780 h 2088884"/>
                  <a:gd name="connsiteX2855" fmla="*/ 6084573 w 6304794"/>
                  <a:gd name="connsiteY2855" fmla="*/ 1212166 h 2088884"/>
                  <a:gd name="connsiteX2856" fmla="*/ 6084746 w 6304794"/>
                  <a:gd name="connsiteY2856" fmla="*/ 1210696 h 2088884"/>
                  <a:gd name="connsiteX2857" fmla="*/ 6084746 w 6304794"/>
                  <a:gd name="connsiteY2857" fmla="*/ 1210495 h 2088884"/>
                  <a:gd name="connsiteX2858" fmla="*/ 6084891 w 6304794"/>
                  <a:gd name="connsiteY2858" fmla="*/ 1154277 h 2088884"/>
                  <a:gd name="connsiteX2859" fmla="*/ 6085207 w 6304794"/>
                  <a:gd name="connsiteY2859" fmla="*/ 1153066 h 2088884"/>
                  <a:gd name="connsiteX2860" fmla="*/ 6087138 w 6304794"/>
                  <a:gd name="connsiteY2860" fmla="*/ 1145661 h 2088884"/>
                  <a:gd name="connsiteX2861" fmla="*/ 6087254 w 6304794"/>
                  <a:gd name="connsiteY2861" fmla="*/ 1145257 h 2088884"/>
                  <a:gd name="connsiteX2862" fmla="*/ 6089069 w 6304794"/>
                  <a:gd name="connsiteY2862" fmla="*/ 1138658 h 2088884"/>
                  <a:gd name="connsiteX2863" fmla="*/ 6089270 w 6304794"/>
                  <a:gd name="connsiteY2863" fmla="*/ 1137909 h 2088884"/>
                  <a:gd name="connsiteX2864" fmla="*/ 6090884 w 6304794"/>
                  <a:gd name="connsiteY2864" fmla="*/ 1132435 h 2088884"/>
                  <a:gd name="connsiteX2865" fmla="*/ 6091143 w 6304794"/>
                  <a:gd name="connsiteY2865" fmla="*/ 1131570 h 2088884"/>
                  <a:gd name="connsiteX2866" fmla="*/ 6092440 w 6304794"/>
                  <a:gd name="connsiteY2866" fmla="*/ 1127680 h 2088884"/>
                  <a:gd name="connsiteX2867" fmla="*/ 6093045 w 6304794"/>
                  <a:gd name="connsiteY2867" fmla="*/ 1126182 h 2088884"/>
                  <a:gd name="connsiteX2868" fmla="*/ 6095091 w 6304794"/>
                  <a:gd name="connsiteY2868" fmla="*/ 1121773 h 2088884"/>
                  <a:gd name="connsiteX2869" fmla="*/ 6095494 w 6304794"/>
                  <a:gd name="connsiteY2869" fmla="*/ 1120880 h 2088884"/>
                  <a:gd name="connsiteX2870" fmla="*/ 6098030 w 6304794"/>
                  <a:gd name="connsiteY2870" fmla="*/ 1114944 h 2088884"/>
                  <a:gd name="connsiteX2871" fmla="*/ 6098434 w 6304794"/>
                  <a:gd name="connsiteY2871" fmla="*/ 1113906 h 2088884"/>
                  <a:gd name="connsiteX2872" fmla="*/ 6098837 w 6304794"/>
                  <a:gd name="connsiteY2872" fmla="*/ 1112927 h 2088884"/>
                  <a:gd name="connsiteX2873" fmla="*/ 6099356 w 6304794"/>
                  <a:gd name="connsiteY2873" fmla="*/ 1111255 h 2088884"/>
                  <a:gd name="connsiteX2874" fmla="*/ 6100970 w 6304794"/>
                  <a:gd name="connsiteY2874" fmla="*/ 1105896 h 2088884"/>
                  <a:gd name="connsiteX2875" fmla="*/ 6101373 w 6304794"/>
                  <a:gd name="connsiteY2875" fmla="*/ 1104599 h 2088884"/>
                  <a:gd name="connsiteX2876" fmla="*/ 6101833 w 6304794"/>
                  <a:gd name="connsiteY2876" fmla="*/ 1100882 h 2088884"/>
                  <a:gd name="connsiteX2877" fmla="*/ 6101833 w 6304794"/>
                  <a:gd name="connsiteY2877" fmla="*/ 1100450 h 2088884"/>
                  <a:gd name="connsiteX2878" fmla="*/ 6101891 w 6304794"/>
                  <a:gd name="connsiteY2878" fmla="*/ 1084601 h 2088884"/>
                  <a:gd name="connsiteX2879" fmla="*/ 6104802 w 6304794"/>
                  <a:gd name="connsiteY2879" fmla="*/ 1081403 h 2088884"/>
                  <a:gd name="connsiteX2880" fmla="*/ 6107251 w 6304794"/>
                  <a:gd name="connsiteY2880" fmla="*/ 1078925 h 2088884"/>
                  <a:gd name="connsiteX2881" fmla="*/ 6108951 w 6304794"/>
                  <a:gd name="connsiteY2881" fmla="*/ 1076072 h 2088884"/>
                  <a:gd name="connsiteX2882" fmla="*/ 6109642 w 6304794"/>
                  <a:gd name="connsiteY2882" fmla="*/ 1074631 h 2088884"/>
                  <a:gd name="connsiteX2883" fmla="*/ 6112610 w 6304794"/>
                  <a:gd name="connsiteY2883" fmla="*/ 1068263 h 2088884"/>
                  <a:gd name="connsiteX2884" fmla="*/ 6112928 w 6304794"/>
                  <a:gd name="connsiteY2884" fmla="*/ 1067572 h 2088884"/>
                  <a:gd name="connsiteX2885" fmla="*/ 6113043 w 6304794"/>
                  <a:gd name="connsiteY2885" fmla="*/ 1067197 h 2088884"/>
                  <a:gd name="connsiteX2886" fmla="*/ 6114051 w 6304794"/>
                  <a:gd name="connsiteY2886" fmla="*/ 1064114 h 2088884"/>
                  <a:gd name="connsiteX2887" fmla="*/ 6114368 w 6304794"/>
                  <a:gd name="connsiteY2887" fmla="*/ 1063105 h 2088884"/>
                  <a:gd name="connsiteX2888" fmla="*/ 6114800 w 6304794"/>
                  <a:gd name="connsiteY2888" fmla="*/ 1061405 h 2088884"/>
                  <a:gd name="connsiteX2889" fmla="*/ 6133040 w 6304794"/>
                  <a:gd name="connsiteY2889" fmla="*/ 1013572 h 2088884"/>
                  <a:gd name="connsiteX2890" fmla="*/ 6133271 w 6304794"/>
                  <a:gd name="connsiteY2890" fmla="*/ 1012650 h 2088884"/>
                  <a:gd name="connsiteX2891" fmla="*/ 6133415 w 6304794"/>
                  <a:gd name="connsiteY2891" fmla="*/ 1012074 h 2088884"/>
                  <a:gd name="connsiteX2892" fmla="*/ 6133761 w 6304794"/>
                  <a:gd name="connsiteY2892" fmla="*/ 1010604 h 2088884"/>
                  <a:gd name="connsiteX2893" fmla="*/ 6133963 w 6304794"/>
                  <a:gd name="connsiteY2893" fmla="*/ 1009711 h 2088884"/>
                  <a:gd name="connsiteX2894" fmla="*/ 6134424 w 6304794"/>
                  <a:gd name="connsiteY2894" fmla="*/ 1007636 h 2088884"/>
                  <a:gd name="connsiteX2895" fmla="*/ 6134654 w 6304794"/>
                  <a:gd name="connsiteY2895" fmla="*/ 1006513 h 2088884"/>
                  <a:gd name="connsiteX2896" fmla="*/ 6134741 w 6304794"/>
                  <a:gd name="connsiteY2896" fmla="*/ 1006051 h 2088884"/>
                  <a:gd name="connsiteX2897" fmla="*/ 6134971 w 6304794"/>
                  <a:gd name="connsiteY2897" fmla="*/ 1004899 h 2088884"/>
                  <a:gd name="connsiteX2898" fmla="*/ 6135490 w 6304794"/>
                  <a:gd name="connsiteY2898" fmla="*/ 1002104 h 2088884"/>
                  <a:gd name="connsiteX2899" fmla="*/ 6135835 w 6304794"/>
                  <a:gd name="connsiteY2899" fmla="*/ 1000115 h 2088884"/>
                  <a:gd name="connsiteX2900" fmla="*/ 6136296 w 6304794"/>
                  <a:gd name="connsiteY2900" fmla="*/ 997119 h 2088884"/>
                  <a:gd name="connsiteX2901" fmla="*/ 6136585 w 6304794"/>
                  <a:gd name="connsiteY2901" fmla="*/ 994871 h 2088884"/>
                  <a:gd name="connsiteX2902" fmla="*/ 6136931 w 6304794"/>
                  <a:gd name="connsiteY2902" fmla="*/ 991730 h 2088884"/>
                  <a:gd name="connsiteX2903" fmla="*/ 6137132 w 6304794"/>
                  <a:gd name="connsiteY2903" fmla="*/ 989338 h 2088884"/>
                  <a:gd name="connsiteX2904" fmla="*/ 6137334 w 6304794"/>
                  <a:gd name="connsiteY2904" fmla="*/ 986169 h 2088884"/>
                  <a:gd name="connsiteX2905" fmla="*/ 6137420 w 6304794"/>
                  <a:gd name="connsiteY2905" fmla="*/ 984642 h 2088884"/>
                  <a:gd name="connsiteX2906" fmla="*/ 6137449 w 6304794"/>
                  <a:gd name="connsiteY2906" fmla="*/ 982538 h 2088884"/>
                  <a:gd name="connsiteX2907" fmla="*/ 6137565 w 6304794"/>
                  <a:gd name="connsiteY2907" fmla="*/ 943378 h 2088884"/>
                  <a:gd name="connsiteX2908" fmla="*/ 6138746 w 6304794"/>
                  <a:gd name="connsiteY2908" fmla="*/ 940439 h 2088884"/>
                  <a:gd name="connsiteX2909" fmla="*/ 6143644 w 6304794"/>
                  <a:gd name="connsiteY2909" fmla="*/ 929201 h 2088884"/>
                  <a:gd name="connsiteX2910" fmla="*/ 6144077 w 6304794"/>
                  <a:gd name="connsiteY2910" fmla="*/ 927789 h 2088884"/>
                  <a:gd name="connsiteX2911" fmla="*/ 6144278 w 6304794"/>
                  <a:gd name="connsiteY2911" fmla="*/ 927127 h 2088884"/>
                  <a:gd name="connsiteX2912" fmla="*/ 6144970 w 6304794"/>
                  <a:gd name="connsiteY2912" fmla="*/ 925023 h 2088884"/>
                  <a:gd name="connsiteX2913" fmla="*/ 6145258 w 6304794"/>
                  <a:gd name="connsiteY2913" fmla="*/ 924130 h 2088884"/>
                  <a:gd name="connsiteX2914" fmla="*/ 6148284 w 6304794"/>
                  <a:gd name="connsiteY2914" fmla="*/ 915255 h 2088884"/>
                  <a:gd name="connsiteX2915" fmla="*/ 6148572 w 6304794"/>
                  <a:gd name="connsiteY2915" fmla="*/ 914390 h 2088884"/>
                  <a:gd name="connsiteX2916" fmla="*/ 6150157 w 6304794"/>
                  <a:gd name="connsiteY2916" fmla="*/ 909866 h 2088884"/>
                  <a:gd name="connsiteX2917" fmla="*/ 6150676 w 6304794"/>
                  <a:gd name="connsiteY2917" fmla="*/ 908397 h 2088884"/>
                  <a:gd name="connsiteX2918" fmla="*/ 6152404 w 6304794"/>
                  <a:gd name="connsiteY2918" fmla="*/ 903527 h 2088884"/>
                  <a:gd name="connsiteX2919" fmla="*/ 6152721 w 6304794"/>
                  <a:gd name="connsiteY2919" fmla="*/ 902663 h 2088884"/>
                  <a:gd name="connsiteX2920" fmla="*/ 6154796 w 6304794"/>
                  <a:gd name="connsiteY2920" fmla="*/ 896957 h 2088884"/>
                  <a:gd name="connsiteX2921" fmla="*/ 6155315 w 6304794"/>
                  <a:gd name="connsiteY2921" fmla="*/ 895517 h 2088884"/>
                  <a:gd name="connsiteX2922" fmla="*/ 6156842 w 6304794"/>
                  <a:gd name="connsiteY2922" fmla="*/ 891396 h 2088884"/>
                  <a:gd name="connsiteX2923" fmla="*/ 6157533 w 6304794"/>
                  <a:gd name="connsiteY2923" fmla="*/ 889581 h 2088884"/>
                  <a:gd name="connsiteX2924" fmla="*/ 6158686 w 6304794"/>
                  <a:gd name="connsiteY2924" fmla="*/ 886526 h 2088884"/>
                  <a:gd name="connsiteX2925" fmla="*/ 6159320 w 6304794"/>
                  <a:gd name="connsiteY2925" fmla="*/ 884855 h 2088884"/>
                  <a:gd name="connsiteX2926" fmla="*/ 6160732 w 6304794"/>
                  <a:gd name="connsiteY2926" fmla="*/ 881311 h 2088884"/>
                  <a:gd name="connsiteX2927" fmla="*/ 6160962 w 6304794"/>
                  <a:gd name="connsiteY2927" fmla="*/ 880734 h 2088884"/>
                  <a:gd name="connsiteX2928" fmla="*/ 6162374 w 6304794"/>
                  <a:gd name="connsiteY2928" fmla="*/ 877421 h 2088884"/>
                  <a:gd name="connsiteX2929" fmla="*/ 6162720 w 6304794"/>
                  <a:gd name="connsiteY2929" fmla="*/ 876700 h 2088884"/>
                  <a:gd name="connsiteX2930" fmla="*/ 6163498 w 6304794"/>
                  <a:gd name="connsiteY2930" fmla="*/ 875086 h 2088884"/>
                  <a:gd name="connsiteX2931" fmla="*/ 6164132 w 6304794"/>
                  <a:gd name="connsiteY2931" fmla="*/ 873991 h 2088884"/>
                  <a:gd name="connsiteX2932" fmla="*/ 6165083 w 6304794"/>
                  <a:gd name="connsiteY2932" fmla="*/ 872781 h 2088884"/>
                  <a:gd name="connsiteX2933" fmla="*/ 6167359 w 6304794"/>
                  <a:gd name="connsiteY2933" fmla="*/ 870217 h 2088884"/>
                  <a:gd name="connsiteX2934" fmla="*/ 6167936 w 6304794"/>
                  <a:gd name="connsiteY2934" fmla="*/ 869612 h 2088884"/>
                  <a:gd name="connsiteX2935" fmla="*/ 6170817 w 6304794"/>
                  <a:gd name="connsiteY2935" fmla="*/ 866759 h 2088884"/>
                  <a:gd name="connsiteX2936" fmla="*/ 6174534 w 6304794"/>
                  <a:gd name="connsiteY2936" fmla="*/ 862898 h 2088884"/>
                  <a:gd name="connsiteX2937" fmla="*/ 6174938 w 6304794"/>
                  <a:gd name="connsiteY2937" fmla="*/ 862465 h 2088884"/>
                  <a:gd name="connsiteX2938" fmla="*/ 6180009 w 6304794"/>
                  <a:gd name="connsiteY2938" fmla="*/ 856530 h 2088884"/>
                  <a:gd name="connsiteX2939" fmla="*/ 6180182 w 6304794"/>
                  <a:gd name="connsiteY2939" fmla="*/ 856299 h 2088884"/>
                  <a:gd name="connsiteX2940" fmla="*/ 6183496 w 6304794"/>
                  <a:gd name="connsiteY2940" fmla="*/ 851717 h 2088884"/>
                  <a:gd name="connsiteX2941" fmla="*/ 6184187 w 6304794"/>
                  <a:gd name="connsiteY2941" fmla="*/ 850680 h 2088884"/>
                  <a:gd name="connsiteX2942" fmla="*/ 6187328 w 6304794"/>
                  <a:gd name="connsiteY2942" fmla="*/ 845897 h 2088884"/>
                  <a:gd name="connsiteX2943" fmla="*/ 6188999 w 6304794"/>
                  <a:gd name="connsiteY2943" fmla="*/ 843246 h 2088884"/>
                  <a:gd name="connsiteX2944" fmla="*/ 6191449 w 6304794"/>
                  <a:gd name="connsiteY2944" fmla="*/ 839298 h 2088884"/>
                  <a:gd name="connsiteX2945" fmla="*/ 6193610 w 6304794"/>
                  <a:gd name="connsiteY2945" fmla="*/ 835754 h 2088884"/>
                  <a:gd name="connsiteX2946" fmla="*/ 6196434 w 6304794"/>
                  <a:gd name="connsiteY2946" fmla="*/ 831143 h 2088884"/>
                  <a:gd name="connsiteX2947" fmla="*/ 6199315 w 6304794"/>
                  <a:gd name="connsiteY2947" fmla="*/ 826418 h 2088884"/>
                  <a:gd name="connsiteX2948" fmla="*/ 6200958 w 6304794"/>
                  <a:gd name="connsiteY2948" fmla="*/ 823767 h 2088884"/>
                  <a:gd name="connsiteX2949" fmla="*/ 6203148 w 6304794"/>
                  <a:gd name="connsiteY2949" fmla="*/ 820280 h 2088884"/>
                  <a:gd name="connsiteX2950" fmla="*/ 6204675 w 6304794"/>
                  <a:gd name="connsiteY2950" fmla="*/ 817917 h 2088884"/>
                  <a:gd name="connsiteX2951" fmla="*/ 6206490 w 6304794"/>
                  <a:gd name="connsiteY2951" fmla="*/ 815209 h 2088884"/>
                  <a:gd name="connsiteX2952" fmla="*/ 6207787 w 6304794"/>
                  <a:gd name="connsiteY2952" fmla="*/ 813393 h 2088884"/>
                  <a:gd name="connsiteX2953" fmla="*/ 6209919 w 6304794"/>
                  <a:gd name="connsiteY2953" fmla="*/ 810714 h 2088884"/>
                  <a:gd name="connsiteX2954" fmla="*/ 6213176 w 6304794"/>
                  <a:gd name="connsiteY2954" fmla="*/ 807457 h 2088884"/>
                  <a:gd name="connsiteX2955" fmla="*/ 6214703 w 6304794"/>
                  <a:gd name="connsiteY2955" fmla="*/ 805988 h 2088884"/>
                  <a:gd name="connsiteX2956" fmla="*/ 6218189 w 6304794"/>
                  <a:gd name="connsiteY2956" fmla="*/ 802646 h 2088884"/>
                  <a:gd name="connsiteX2957" fmla="*/ 6220293 w 6304794"/>
                  <a:gd name="connsiteY2957" fmla="*/ 800657 h 2088884"/>
                  <a:gd name="connsiteX2958" fmla="*/ 6224269 w 6304794"/>
                  <a:gd name="connsiteY2958" fmla="*/ 796911 h 2088884"/>
                  <a:gd name="connsiteX2959" fmla="*/ 6226892 w 6304794"/>
                  <a:gd name="connsiteY2959" fmla="*/ 794491 h 2088884"/>
                  <a:gd name="connsiteX2960" fmla="*/ 6232597 w 6304794"/>
                  <a:gd name="connsiteY2960" fmla="*/ 789189 h 2088884"/>
                  <a:gd name="connsiteX2961" fmla="*/ 6232683 w 6304794"/>
                  <a:gd name="connsiteY2961" fmla="*/ 789102 h 2088884"/>
                  <a:gd name="connsiteX2962" fmla="*/ 6239023 w 6304794"/>
                  <a:gd name="connsiteY2962" fmla="*/ 783310 h 2088884"/>
                  <a:gd name="connsiteX2963" fmla="*/ 6240060 w 6304794"/>
                  <a:gd name="connsiteY2963" fmla="*/ 782360 h 2088884"/>
                  <a:gd name="connsiteX2964" fmla="*/ 6245419 w 6304794"/>
                  <a:gd name="connsiteY2964" fmla="*/ 777547 h 2088884"/>
                  <a:gd name="connsiteX2965" fmla="*/ 6246342 w 6304794"/>
                  <a:gd name="connsiteY2965" fmla="*/ 776740 h 2088884"/>
                  <a:gd name="connsiteX2966" fmla="*/ 6250404 w 6304794"/>
                  <a:gd name="connsiteY2966" fmla="*/ 773196 h 2088884"/>
                  <a:gd name="connsiteX2967" fmla="*/ 6250865 w 6304794"/>
                  <a:gd name="connsiteY2967" fmla="*/ 772793 h 2088884"/>
                  <a:gd name="connsiteX2968" fmla="*/ 6253142 w 6304794"/>
                  <a:gd name="connsiteY2968" fmla="*/ 771006 h 2088884"/>
                  <a:gd name="connsiteX2969" fmla="*/ 6254179 w 6304794"/>
                  <a:gd name="connsiteY2969" fmla="*/ 770459 h 2088884"/>
                  <a:gd name="connsiteX2970" fmla="*/ 6258617 w 6304794"/>
                  <a:gd name="connsiteY2970" fmla="*/ 768269 h 2088884"/>
                  <a:gd name="connsiteX2971" fmla="*/ 6259856 w 6304794"/>
                  <a:gd name="connsiteY2971" fmla="*/ 767635 h 2088884"/>
                  <a:gd name="connsiteX2972" fmla="*/ 6261873 w 6304794"/>
                  <a:gd name="connsiteY2972" fmla="*/ 766627 h 2088884"/>
                  <a:gd name="connsiteX2973" fmla="*/ 6263429 w 6304794"/>
                  <a:gd name="connsiteY2973" fmla="*/ 765820 h 2088884"/>
                  <a:gd name="connsiteX2974" fmla="*/ 6265532 w 6304794"/>
                  <a:gd name="connsiteY2974" fmla="*/ 764725 h 2088884"/>
                  <a:gd name="connsiteX2975" fmla="*/ 6267405 w 6304794"/>
                  <a:gd name="connsiteY2975" fmla="*/ 763745 h 2088884"/>
                  <a:gd name="connsiteX2976" fmla="*/ 6269653 w 6304794"/>
                  <a:gd name="connsiteY2976" fmla="*/ 762535 h 2088884"/>
                  <a:gd name="connsiteX2977" fmla="*/ 6271584 w 6304794"/>
                  <a:gd name="connsiteY2977" fmla="*/ 761469 h 2088884"/>
                  <a:gd name="connsiteX2978" fmla="*/ 6274004 w 6304794"/>
                  <a:gd name="connsiteY2978" fmla="*/ 760114 h 2088884"/>
                  <a:gd name="connsiteX2979" fmla="*/ 6275993 w 6304794"/>
                  <a:gd name="connsiteY2979" fmla="*/ 758962 h 2088884"/>
                  <a:gd name="connsiteX2980" fmla="*/ 6278499 w 6304794"/>
                  <a:gd name="connsiteY2980" fmla="*/ 757492 h 2088884"/>
                  <a:gd name="connsiteX2981" fmla="*/ 6279364 w 6304794"/>
                  <a:gd name="connsiteY2981" fmla="*/ 757002 h 2088884"/>
                  <a:gd name="connsiteX2982" fmla="*/ 6279796 w 6304794"/>
                  <a:gd name="connsiteY2982" fmla="*/ 756714 h 2088884"/>
                  <a:gd name="connsiteX2983" fmla="*/ 6288239 w 6304794"/>
                  <a:gd name="connsiteY2983" fmla="*/ 751210 h 2088884"/>
                  <a:gd name="connsiteX2984" fmla="*/ 6289161 w 6304794"/>
                  <a:gd name="connsiteY2984" fmla="*/ 750576 h 2088884"/>
                  <a:gd name="connsiteX2985" fmla="*/ 6296624 w 6304794"/>
                  <a:gd name="connsiteY2985" fmla="*/ 744612 h 2088884"/>
                  <a:gd name="connsiteX2986" fmla="*/ 6297027 w 6304794"/>
                  <a:gd name="connsiteY2986" fmla="*/ 744295 h 2088884"/>
                  <a:gd name="connsiteX2987" fmla="*/ 6297229 w 6304794"/>
                  <a:gd name="connsiteY2987" fmla="*/ 744093 h 2088884"/>
                  <a:gd name="connsiteX2988" fmla="*/ 6300946 w 6304794"/>
                  <a:gd name="connsiteY2988" fmla="*/ 740145 h 2088884"/>
                  <a:gd name="connsiteX2989" fmla="*/ 6301292 w 6304794"/>
                  <a:gd name="connsiteY2989" fmla="*/ 739771 h 2088884"/>
                  <a:gd name="connsiteX2990" fmla="*/ 6302012 w 6304794"/>
                  <a:gd name="connsiteY2990" fmla="*/ 738705 h 2088884"/>
                  <a:gd name="connsiteX2991" fmla="*/ 6302906 w 6304794"/>
                  <a:gd name="connsiteY2991" fmla="*/ 737408 h 2088884"/>
                  <a:gd name="connsiteX2992" fmla="*/ 6303194 w 6304794"/>
                  <a:gd name="connsiteY2992" fmla="*/ 737005 h 2088884"/>
                  <a:gd name="connsiteX2993" fmla="*/ 6304173 w 6304794"/>
                  <a:gd name="connsiteY2993" fmla="*/ 734958 h 2088884"/>
                  <a:gd name="connsiteX2994" fmla="*/ 6304202 w 6304794"/>
                  <a:gd name="connsiteY2994" fmla="*/ 734872 h 2088884"/>
                  <a:gd name="connsiteX2995" fmla="*/ 6304548 w 6304794"/>
                  <a:gd name="connsiteY2995" fmla="*/ 615232 h 2088884"/>
                  <a:gd name="connsiteX2996" fmla="*/ 6304116 w 6304794"/>
                  <a:gd name="connsiteY2996" fmla="*/ 617306 h 208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Lst>
                <a:rect l="l" t="t" r="r" b="b"/>
                <a:pathLst>
                  <a:path w="6304794" h="2088884">
                    <a:moveTo>
                      <a:pt x="6304116" y="617306"/>
                    </a:moveTo>
                    <a:cubicBezTo>
                      <a:pt x="6303857" y="617739"/>
                      <a:pt x="6303539" y="618142"/>
                      <a:pt x="6303252" y="618574"/>
                    </a:cubicBezTo>
                    <a:cubicBezTo>
                      <a:pt x="6302906" y="619064"/>
                      <a:pt x="6302560" y="619554"/>
                      <a:pt x="6302156" y="620044"/>
                    </a:cubicBezTo>
                    <a:cubicBezTo>
                      <a:pt x="6301091" y="621341"/>
                      <a:pt x="6299851" y="622666"/>
                      <a:pt x="6298439" y="623992"/>
                    </a:cubicBezTo>
                    <a:cubicBezTo>
                      <a:pt x="6298267" y="624164"/>
                      <a:pt x="6298036" y="624337"/>
                      <a:pt x="6297834" y="624510"/>
                    </a:cubicBezTo>
                    <a:cubicBezTo>
                      <a:pt x="6295615" y="626527"/>
                      <a:pt x="6293080" y="628516"/>
                      <a:pt x="6290371" y="630475"/>
                    </a:cubicBezTo>
                    <a:cubicBezTo>
                      <a:pt x="6290083" y="630706"/>
                      <a:pt x="6289766" y="630907"/>
                      <a:pt x="6289449" y="631109"/>
                    </a:cubicBezTo>
                    <a:cubicBezTo>
                      <a:pt x="6286741" y="633011"/>
                      <a:pt x="6283888" y="634855"/>
                      <a:pt x="6281006" y="636612"/>
                    </a:cubicBezTo>
                    <a:cubicBezTo>
                      <a:pt x="6280574" y="636872"/>
                      <a:pt x="6280142" y="637131"/>
                      <a:pt x="6279709" y="637390"/>
                    </a:cubicBezTo>
                    <a:cubicBezTo>
                      <a:pt x="6278874" y="637880"/>
                      <a:pt x="6278067" y="638370"/>
                      <a:pt x="6277260" y="638831"/>
                    </a:cubicBezTo>
                    <a:cubicBezTo>
                      <a:pt x="6276598" y="639235"/>
                      <a:pt x="6275906" y="639609"/>
                      <a:pt x="6275243" y="640013"/>
                    </a:cubicBezTo>
                    <a:cubicBezTo>
                      <a:pt x="6274437" y="640474"/>
                      <a:pt x="6273630" y="640935"/>
                      <a:pt x="6272823" y="641367"/>
                    </a:cubicBezTo>
                    <a:cubicBezTo>
                      <a:pt x="6272189" y="641713"/>
                      <a:pt x="6271555" y="642087"/>
                      <a:pt x="6270921" y="642404"/>
                    </a:cubicBezTo>
                    <a:cubicBezTo>
                      <a:pt x="6270085" y="642865"/>
                      <a:pt x="6269278" y="643298"/>
                      <a:pt x="6268472" y="643730"/>
                    </a:cubicBezTo>
                    <a:cubicBezTo>
                      <a:pt x="6267953" y="644018"/>
                      <a:pt x="6267405" y="644306"/>
                      <a:pt x="6266887" y="644565"/>
                    </a:cubicBezTo>
                    <a:cubicBezTo>
                      <a:pt x="6266080" y="644998"/>
                      <a:pt x="6265302" y="645372"/>
                      <a:pt x="6264552" y="645776"/>
                    </a:cubicBezTo>
                    <a:cubicBezTo>
                      <a:pt x="6264063" y="646035"/>
                      <a:pt x="6263573" y="646295"/>
                      <a:pt x="6263112" y="646525"/>
                    </a:cubicBezTo>
                    <a:cubicBezTo>
                      <a:pt x="6262391" y="646900"/>
                      <a:pt x="6261729" y="647217"/>
                      <a:pt x="6261095" y="647533"/>
                    </a:cubicBezTo>
                    <a:cubicBezTo>
                      <a:pt x="6260692" y="647735"/>
                      <a:pt x="6260230" y="647966"/>
                      <a:pt x="6259856" y="648167"/>
                    </a:cubicBezTo>
                    <a:cubicBezTo>
                      <a:pt x="6259136" y="648513"/>
                      <a:pt x="6258502" y="648830"/>
                      <a:pt x="6257897" y="649147"/>
                    </a:cubicBezTo>
                    <a:cubicBezTo>
                      <a:pt x="6257292" y="649435"/>
                      <a:pt x="6256772" y="649695"/>
                      <a:pt x="6256312" y="649925"/>
                    </a:cubicBezTo>
                    <a:cubicBezTo>
                      <a:pt x="6256023" y="650069"/>
                      <a:pt x="6255649" y="650242"/>
                      <a:pt x="6255418" y="650357"/>
                    </a:cubicBezTo>
                    <a:cubicBezTo>
                      <a:pt x="6254929" y="650617"/>
                      <a:pt x="6254554" y="650790"/>
                      <a:pt x="6254352" y="650905"/>
                    </a:cubicBezTo>
                    <a:cubicBezTo>
                      <a:pt x="6254352" y="650905"/>
                      <a:pt x="6254324" y="650934"/>
                      <a:pt x="6254295" y="650934"/>
                    </a:cubicBezTo>
                    <a:cubicBezTo>
                      <a:pt x="6253920" y="651164"/>
                      <a:pt x="6253113" y="651827"/>
                      <a:pt x="6252076" y="652691"/>
                    </a:cubicBezTo>
                    <a:cubicBezTo>
                      <a:pt x="6251903" y="652835"/>
                      <a:pt x="6251759" y="652951"/>
                      <a:pt x="6251586" y="653095"/>
                    </a:cubicBezTo>
                    <a:cubicBezTo>
                      <a:pt x="6250462" y="654046"/>
                      <a:pt x="6249079" y="655256"/>
                      <a:pt x="6247494" y="656639"/>
                    </a:cubicBezTo>
                    <a:cubicBezTo>
                      <a:pt x="6247206" y="656898"/>
                      <a:pt x="6246918" y="657158"/>
                      <a:pt x="6246629" y="657417"/>
                    </a:cubicBezTo>
                    <a:cubicBezTo>
                      <a:pt x="6244959" y="658916"/>
                      <a:pt x="6243143" y="660529"/>
                      <a:pt x="6241155" y="662316"/>
                    </a:cubicBezTo>
                    <a:cubicBezTo>
                      <a:pt x="6240895" y="662546"/>
                      <a:pt x="6240636" y="662806"/>
                      <a:pt x="6240348" y="663036"/>
                    </a:cubicBezTo>
                    <a:cubicBezTo>
                      <a:pt x="6238245" y="664938"/>
                      <a:pt x="6236055" y="666926"/>
                      <a:pt x="6233836" y="669001"/>
                    </a:cubicBezTo>
                    <a:cubicBezTo>
                      <a:pt x="6233807" y="669029"/>
                      <a:pt x="6233778" y="669058"/>
                      <a:pt x="6233749" y="669087"/>
                    </a:cubicBezTo>
                    <a:cubicBezTo>
                      <a:pt x="6232424" y="670297"/>
                      <a:pt x="6231127" y="671508"/>
                      <a:pt x="6229802" y="672718"/>
                    </a:cubicBezTo>
                    <a:cubicBezTo>
                      <a:pt x="6229197" y="673294"/>
                      <a:pt x="6228620" y="673813"/>
                      <a:pt x="6228015" y="674389"/>
                    </a:cubicBezTo>
                    <a:cubicBezTo>
                      <a:pt x="6227122" y="675225"/>
                      <a:pt x="6226258" y="676032"/>
                      <a:pt x="6225393" y="676839"/>
                    </a:cubicBezTo>
                    <a:cubicBezTo>
                      <a:pt x="6224039" y="678077"/>
                      <a:pt x="6222799" y="679259"/>
                      <a:pt x="6221560" y="680440"/>
                    </a:cubicBezTo>
                    <a:cubicBezTo>
                      <a:pt x="6220754" y="681190"/>
                      <a:pt x="6219976" y="681910"/>
                      <a:pt x="6219226" y="682630"/>
                    </a:cubicBezTo>
                    <a:cubicBezTo>
                      <a:pt x="6217987" y="683812"/>
                      <a:pt x="6216922" y="684820"/>
                      <a:pt x="6215884" y="685829"/>
                    </a:cubicBezTo>
                    <a:cubicBezTo>
                      <a:pt x="6215337" y="686347"/>
                      <a:pt x="6214761" y="686924"/>
                      <a:pt x="6214270" y="687356"/>
                    </a:cubicBezTo>
                    <a:cubicBezTo>
                      <a:pt x="6212887" y="688710"/>
                      <a:pt x="6211706" y="689863"/>
                      <a:pt x="6211014" y="690612"/>
                    </a:cubicBezTo>
                    <a:cubicBezTo>
                      <a:pt x="6210611" y="691044"/>
                      <a:pt x="6210150" y="691592"/>
                      <a:pt x="6209660" y="692197"/>
                    </a:cubicBezTo>
                    <a:cubicBezTo>
                      <a:pt x="6209429" y="692485"/>
                      <a:pt x="6209141" y="692946"/>
                      <a:pt x="6208882" y="693292"/>
                    </a:cubicBezTo>
                    <a:cubicBezTo>
                      <a:pt x="6208449" y="693868"/>
                      <a:pt x="6208018" y="694473"/>
                      <a:pt x="6207557" y="695136"/>
                    </a:cubicBezTo>
                    <a:cubicBezTo>
                      <a:pt x="6206980" y="695972"/>
                      <a:pt x="6206375" y="696836"/>
                      <a:pt x="6205770" y="697816"/>
                    </a:cubicBezTo>
                    <a:cubicBezTo>
                      <a:pt x="6205280" y="698594"/>
                      <a:pt x="6204761" y="699343"/>
                      <a:pt x="6204243" y="700179"/>
                    </a:cubicBezTo>
                    <a:cubicBezTo>
                      <a:pt x="6203522" y="701303"/>
                      <a:pt x="6202802" y="702455"/>
                      <a:pt x="6202053" y="703694"/>
                    </a:cubicBezTo>
                    <a:cubicBezTo>
                      <a:pt x="6201505" y="704559"/>
                      <a:pt x="6200958" y="705423"/>
                      <a:pt x="6200410" y="706345"/>
                    </a:cubicBezTo>
                    <a:cubicBezTo>
                      <a:pt x="6199488" y="707844"/>
                      <a:pt x="6198537" y="709399"/>
                      <a:pt x="6197586" y="710956"/>
                    </a:cubicBezTo>
                    <a:cubicBezTo>
                      <a:pt x="6196693" y="712454"/>
                      <a:pt x="6195771" y="713952"/>
                      <a:pt x="6194849" y="715451"/>
                    </a:cubicBezTo>
                    <a:cubicBezTo>
                      <a:pt x="6194071" y="716719"/>
                      <a:pt x="6193322" y="717987"/>
                      <a:pt x="6192543" y="719226"/>
                    </a:cubicBezTo>
                    <a:cubicBezTo>
                      <a:pt x="6191765" y="720494"/>
                      <a:pt x="6191017" y="721704"/>
                      <a:pt x="6190239" y="722914"/>
                    </a:cubicBezTo>
                    <a:cubicBezTo>
                      <a:pt x="6189633" y="723894"/>
                      <a:pt x="6188999" y="724902"/>
                      <a:pt x="6188394" y="725853"/>
                    </a:cubicBezTo>
                    <a:cubicBezTo>
                      <a:pt x="6187415" y="727380"/>
                      <a:pt x="6186464" y="728792"/>
                      <a:pt x="6185542" y="730175"/>
                    </a:cubicBezTo>
                    <a:cubicBezTo>
                      <a:pt x="6185225" y="730636"/>
                      <a:pt x="6184879" y="731184"/>
                      <a:pt x="6184562" y="731645"/>
                    </a:cubicBezTo>
                    <a:cubicBezTo>
                      <a:pt x="6183323" y="733460"/>
                      <a:pt x="6182142" y="735074"/>
                      <a:pt x="6181075" y="736428"/>
                    </a:cubicBezTo>
                    <a:cubicBezTo>
                      <a:pt x="6179145" y="738820"/>
                      <a:pt x="6177502" y="740721"/>
                      <a:pt x="6176004" y="742364"/>
                    </a:cubicBezTo>
                    <a:cubicBezTo>
                      <a:pt x="6175889" y="742508"/>
                      <a:pt x="6175745" y="742681"/>
                      <a:pt x="6175600" y="742825"/>
                    </a:cubicBezTo>
                    <a:cubicBezTo>
                      <a:pt x="6174189" y="744352"/>
                      <a:pt x="6172950" y="745620"/>
                      <a:pt x="6171854" y="746715"/>
                    </a:cubicBezTo>
                    <a:cubicBezTo>
                      <a:pt x="6171624" y="746946"/>
                      <a:pt x="6171394" y="747205"/>
                      <a:pt x="6171163" y="747407"/>
                    </a:cubicBezTo>
                    <a:cubicBezTo>
                      <a:pt x="6171134" y="747436"/>
                      <a:pt x="6171105" y="747464"/>
                      <a:pt x="6171076" y="747493"/>
                    </a:cubicBezTo>
                    <a:cubicBezTo>
                      <a:pt x="6170327" y="748243"/>
                      <a:pt x="6169636" y="748905"/>
                      <a:pt x="6169002" y="749568"/>
                    </a:cubicBezTo>
                    <a:cubicBezTo>
                      <a:pt x="6168829" y="749741"/>
                      <a:pt x="6168599" y="749971"/>
                      <a:pt x="6168426" y="750144"/>
                    </a:cubicBezTo>
                    <a:cubicBezTo>
                      <a:pt x="6167619" y="750980"/>
                      <a:pt x="6166869" y="751816"/>
                      <a:pt x="6166149" y="752680"/>
                    </a:cubicBezTo>
                    <a:cubicBezTo>
                      <a:pt x="6166091" y="752766"/>
                      <a:pt x="6166005" y="752824"/>
                      <a:pt x="6165947" y="752911"/>
                    </a:cubicBezTo>
                    <a:cubicBezTo>
                      <a:pt x="6165688" y="753227"/>
                      <a:pt x="6165458" y="753573"/>
                      <a:pt x="6165198" y="753919"/>
                    </a:cubicBezTo>
                    <a:cubicBezTo>
                      <a:pt x="6165054" y="754092"/>
                      <a:pt x="6164910" y="754351"/>
                      <a:pt x="6164737" y="754668"/>
                    </a:cubicBezTo>
                    <a:cubicBezTo>
                      <a:pt x="6164679" y="754754"/>
                      <a:pt x="6164622" y="754927"/>
                      <a:pt x="6164564" y="755014"/>
                    </a:cubicBezTo>
                    <a:cubicBezTo>
                      <a:pt x="6164334" y="755446"/>
                      <a:pt x="6164074" y="756022"/>
                      <a:pt x="6163786" y="756627"/>
                    </a:cubicBezTo>
                    <a:cubicBezTo>
                      <a:pt x="6163671" y="756887"/>
                      <a:pt x="6163585" y="757060"/>
                      <a:pt x="6163441" y="757348"/>
                    </a:cubicBezTo>
                    <a:cubicBezTo>
                      <a:pt x="6163008" y="758299"/>
                      <a:pt x="6162547" y="759394"/>
                      <a:pt x="6162029" y="760662"/>
                    </a:cubicBezTo>
                    <a:cubicBezTo>
                      <a:pt x="6161942" y="760835"/>
                      <a:pt x="6161884" y="761065"/>
                      <a:pt x="6161798" y="761238"/>
                    </a:cubicBezTo>
                    <a:cubicBezTo>
                      <a:pt x="6161366" y="762333"/>
                      <a:pt x="6160905" y="763485"/>
                      <a:pt x="6160415" y="764754"/>
                    </a:cubicBezTo>
                    <a:cubicBezTo>
                      <a:pt x="6160184" y="765330"/>
                      <a:pt x="6159954" y="765935"/>
                      <a:pt x="6159723" y="766540"/>
                    </a:cubicBezTo>
                    <a:cubicBezTo>
                      <a:pt x="6159348" y="767491"/>
                      <a:pt x="6159003" y="768442"/>
                      <a:pt x="6158628" y="769450"/>
                    </a:cubicBezTo>
                    <a:cubicBezTo>
                      <a:pt x="6158513" y="769767"/>
                      <a:pt x="6158398" y="770027"/>
                      <a:pt x="6158283" y="770344"/>
                    </a:cubicBezTo>
                    <a:cubicBezTo>
                      <a:pt x="6158167" y="770689"/>
                      <a:pt x="6158023" y="771035"/>
                      <a:pt x="6157908" y="771381"/>
                    </a:cubicBezTo>
                    <a:cubicBezTo>
                      <a:pt x="6157418" y="772707"/>
                      <a:pt x="6156928" y="774061"/>
                      <a:pt x="6156410" y="775444"/>
                    </a:cubicBezTo>
                    <a:cubicBezTo>
                      <a:pt x="6156237" y="775934"/>
                      <a:pt x="6156064" y="776395"/>
                      <a:pt x="6155891" y="776885"/>
                    </a:cubicBezTo>
                    <a:cubicBezTo>
                      <a:pt x="6155199" y="778758"/>
                      <a:pt x="6154536" y="780631"/>
                      <a:pt x="6153845" y="782532"/>
                    </a:cubicBezTo>
                    <a:cubicBezTo>
                      <a:pt x="6153701" y="782936"/>
                      <a:pt x="6153557" y="783310"/>
                      <a:pt x="6153442" y="783685"/>
                    </a:cubicBezTo>
                    <a:cubicBezTo>
                      <a:pt x="6152894" y="785241"/>
                      <a:pt x="6152346" y="786797"/>
                      <a:pt x="6151799" y="788324"/>
                    </a:cubicBezTo>
                    <a:cubicBezTo>
                      <a:pt x="6151626" y="788843"/>
                      <a:pt x="6151453" y="789304"/>
                      <a:pt x="6151281" y="789823"/>
                    </a:cubicBezTo>
                    <a:cubicBezTo>
                      <a:pt x="6150762" y="791321"/>
                      <a:pt x="6150243" y="792762"/>
                      <a:pt x="6149753" y="794174"/>
                    </a:cubicBezTo>
                    <a:cubicBezTo>
                      <a:pt x="6149638" y="794548"/>
                      <a:pt x="6149494" y="794894"/>
                      <a:pt x="6149378" y="795269"/>
                    </a:cubicBezTo>
                    <a:cubicBezTo>
                      <a:pt x="6148197" y="798697"/>
                      <a:pt x="6147188" y="801694"/>
                      <a:pt x="6146382" y="804057"/>
                    </a:cubicBezTo>
                    <a:cubicBezTo>
                      <a:pt x="6146267" y="804374"/>
                      <a:pt x="6146180" y="804662"/>
                      <a:pt x="6146094" y="804951"/>
                    </a:cubicBezTo>
                    <a:cubicBezTo>
                      <a:pt x="6145834" y="805757"/>
                      <a:pt x="6145604" y="806449"/>
                      <a:pt x="6145402" y="807054"/>
                    </a:cubicBezTo>
                    <a:cubicBezTo>
                      <a:pt x="6145316" y="807285"/>
                      <a:pt x="6145258" y="807515"/>
                      <a:pt x="6145200" y="807717"/>
                    </a:cubicBezTo>
                    <a:cubicBezTo>
                      <a:pt x="6144998" y="808380"/>
                      <a:pt x="6144826" y="808927"/>
                      <a:pt x="6144768" y="809129"/>
                    </a:cubicBezTo>
                    <a:cubicBezTo>
                      <a:pt x="6142953" y="813134"/>
                      <a:pt x="6141339" y="816851"/>
                      <a:pt x="6139870" y="820338"/>
                    </a:cubicBezTo>
                    <a:cubicBezTo>
                      <a:pt x="6139351" y="821548"/>
                      <a:pt x="6138948" y="822614"/>
                      <a:pt x="6138486" y="823767"/>
                    </a:cubicBezTo>
                    <a:cubicBezTo>
                      <a:pt x="6137594" y="825957"/>
                      <a:pt x="6136700" y="828147"/>
                      <a:pt x="6135951" y="830135"/>
                    </a:cubicBezTo>
                    <a:cubicBezTo>
                      <a:pt x="6135835" y="830452"/>
                      <a:pt x="6135662" y="830855"/>
                      <a:pt x="6135548" y="831172"/>
                    </a:cubicBezTo>
                    <a:cubicBezTo>
                      <a:pt x="6135375" y="831662"/>
                      <a:pt x="6135288" y="832008"/>
                      <a:pt x="6135086" y="832498"/>
                    </a:cubicBezTo>
                    <a:cubicBezTo>
                      <a:pt x="6133674" y="836301"/>
                      <a:pt x="6132493" y="839788"/>
                      <a:pt x="6131542" y="842900"/>
                    </a:cubicBezTo>
                    <a:cubicBezTo>
                      <a:pt x="6131513" y="842987"/>
                      <a:pt x="6131484" y="843102"/>
                      <a:pt x="6131456" y="843188"/>
                    </a:cubicBezTo>
                    <a:cubicBezTo>
                      <a:pt x="6131456" y="842987"/>
                      <a:pt x="6131398" y="842698"/>
                      <a:pt x="6131398" y="842526"/>
                    </a:cubicBezTo>
                    <a:lnTo>
                      <a:pt x="6131398" y="843361"/>
                    </a:lnTo>
                    <a:cubicBezTo>
                      <a:pt x="6131369" y="843505"/>
                      <a:pt x="6131311" y="843649"/>
                      <a:pt x="6131282" y="843764"/>
                    </a:cubicBezTo>
                    <a:cubicBezTo>
                      <a:pt x="6130332" y="846992"/>
                      <a:pt x="6129641" y="849729"/>
                      <a:pt x="6129121" y="852265"/>
                    </a:cubicBezTo>
                    <a:cubicBezTo>
                      <a:pt x="6129064" y="852524"/>
                      <a:pt x="6128949" y="852870"/>
                      <a:pt x="6128891" y="853129"/>
                    </a:cubicBezTo>
                    <a:cubicBezTo>
                      <a:pt x="6128834" y="853475"/>
                      <a:pt x="6128805" y="853764"/>
                      <a:pt x="6128718" y="854109"/>
                    </a:cubicBezTo>
                    <a:cubicBezTo>
                      <a:pt x="6128545" y="855031"/>
                      <a:pt x="6128401" y="855896"/>
                      <a:pt x="6128286" y="856731"/>
                    </a:cubicBezTo>
                    <a:cubicBezTo>
                      <a:pt x="6128200" y="857394"/>
                      <a:pt x="6128084" y="858057"/>
                      <a:pt x="6128027" y="858691"/>
                    </a:cubicBezTo>
                    <a:cubicBezTo>
                      <a:pt x="6127940" y="859469"/>
                      <a:pt x="6127882" y="860189"/>
                      <a:pt x="6127854" y="860910"/>
                    </a:cubicBezTo>
                    <a:cubicBezTo>
                      <a:pt x="6127825" y="861255"/>
                      <a:pt x="6127767" y="861688"/>
                      <a:pt x="6127767" y="862033"/>
                    </a:cubicBezTo>
                    <a:cubicBezTo>
                      <a:pt x="6127767" y="862350"/>
                      <a:pt x="6127738" y="862638"/>
                      <a:pt x="6127738" y="862955"/>
                    </a:cubicBezTo>
                    <a:lnTo>
                      <a:pt x="6127595" y="910645"/>
                    </a:lnTo>
                    <a:lnTo>
                      <a:pt x="6115867" y="941448"/>
                    </a:lnTo>
                    <a:cubicBezTo>
                      <a:pt x="6115838" y="941563"/>
                      <a:pt x="6115694" y="942197"/>
                      <a:pt x="6115434" y="943148"/>
                    </a:cubicBezTo>
                    <a:cubicBezTo>
                      <a:pt x="6115377" y="943407"/>
                      <a:pt x="6115204" y="943868"/>
                      <a:pt x="6115118" y="944185"/>
                    </a:cubicBezTo>
                    <a:cubicBezTo>
                      <a:pt x="6114858" y="945050"/>
                      <a:pt x="6114570" y="946029"/>
                      <a:pt x="6114109" y="947240"/>
                    </a:cubicBezTo>
                    <a:cubicBezTo>
                      <a:pt x="6113993" y="947557"/>
                      <a:pt x="6113792" y="947989"/>
                      <a:pt x="6113648" y="948335"/>
                    </a:cubicBezTo>
                    <a:cubicBezTo>
                      <a:pt x="6112928" y="950208"/>
                      <a:pt x="6111890" y="952398"/>
                      <a:pt x="6110680" y="954703"/>
                    </a:cubicBezTo>
                    <a:cubicBezTo>
                      <a:pt x="6109931" y="956115"/>
                      <a:pt x="6109239" y="957498"/>
                      <a:pt x="6108288" y="958996"/>
                    </a:cubicBezTo>
                    <a:cubicBezTo>
                      <a:pt x="6107914" y="959342"/>
                      <a:pt x="6107510" y="959688"/>
                      <a:pt x="6107136" y="960034"/>
                    </a:cubicBezTo>
                    <a:cubicBezTo>
                      <a:pt x="6106675" y="960466"/>
                      <a:pt x="6106271" y="961013"/>
                      <a:pt x="6105810" y="961474"/>
                    </a:cubicBezTo>
                    <a:cubicBezTo>
                      <a:pt x="6103793" y="963463"/>
                      <a:pt x="6101862" y="965566"/>
                      <a:pt x="6100076" y="967785"/>
                    </a:cubicBezTo>
                    <a:cubicBezTo>
                      <a:pt x="6099759" y="968188"/>
                      <a:pt x="6099356" y="968505"/>
                      <a:pt x="6099039" y="968937"/>
                    </a:cubicBezTo>
                    <a:cubicBezTo>
                      <a:pt x="6098780" y="969254"/>
                      <a:pt x="6098635" y="969629"/>
                      <a:pt x="6098376" y="969946"/>
                    </a:cubicBezTo>
                    <a:cubicBezTo>
                      <a:pt x="6095062" y="974268"/>
                      <a:pt x="6092181" y="978764"/>
                      <a:pt x="6089645" y="983172"/>
                    </a:cubicBezTo>
                    <a:cubicBezTo>
                      <a:pt x="6089501" y="983403"/>
                      <a:pt x="6089299" y="983662"/>
                      <a:pt x="6089155" y="983892"/>
                    </a:cubicBezTo>
                    <a:cubicBezTo>
                      <a:pt x="6088896" y="984354"/>
                      <a:pt x="6088694" y="984786"/>
                      <a:pt x="6088435" y="985275"/>
                    </a:cubicBezTo>
                    <a:cubicBezTo>
                      <a:pt x="6087628" y="986745"/>
                      <a:pt x="6086879" y="988157"/>
                      <a:pt x="6086158" y="989569"/>
                    </a:cubicBezTo>
                    <a:cubicBezTo>
                      <a:pt x="6085669" y="990520"/>
                      <a:pt x="6085178" y="991471"/>
                      <a:pt x="6084717" y="992393"/>
                    </a:cubicBezTo>
                    <a:cubicBezTo>
                      <a:pt x="6083997" y="993891"/>
                      <a:pt x="6083363" y="995217"/>
                      <a:pt x="6082729" y="996571"/>
                    </a:cubicBezTo>
                    <a:cubicBezTo>
                      <a:pt x="6082412" y="997291"/>
                      <a:pt x="6082067" y="997983"/>
                      <a:pt x="6081749" y="998646"/>
                    </a:cubicBezTo>
                    <a:cubicBezTo>
                      <a:pt x="6081058" y="1000173"/>
                      <a:pt x="6080482" y="1001470"/>
                      <a:pt x="6079963" y="1002651"/>
                    </a:cubicBezTo>
                    <a:cubicBezTo>
                      <a:pt x="6079214" y="1004409"/>
                      <a:pt x="6078580" y="1005849"/>
                      <a:pt x="6078148" y="1006714"/>
                    </a:cubicBezTo>
                    <a:lnTo>
                      <a:pt x="6077974" y="1067312"/>
                    </a:lnTo>
                    <a:cubicBezTo>
                      <a:pt x="6074748" y="1072095"/>
                      <a:pt x="6071693" y="1076677"/>
                      <a:pt x="6068840" y="1080971"/>
                    </a:cubicBezTo>
                    <a:cubicBezTo>
                      <a:pt x="6067775" y="1082584"/>
                      <a:pt x="6066823" y="1084025"/>
                      <a:pt x="6065815" y="1085552"/>
                    </a:cubicBezTo>
                    <a:cubicBezTo>
                      <a:pt x="6063971" y="1088347"/>
                      <a:pt x="6062097" y="1091171"/>
                      <a:pt x="6060398" y="1093764"/>
                    </a:cubicBezTo>
                    <a:cubicBezTo>
                      <a:pt x="6059273" y="1095465"/>
                      <a:pt x="6058294" y="1096992"/>
                      <a:pt x="6057257" y="1098634"/>
                    </a:cubicBezTo>
                    <a:cubicBezTo>
                      <a:pt x="6055787" y="1100882"/>
                      <a:pt x="6054289" y="1103187"/>
                      <a:pt x="6052963" y="1105291"/>
                    </a:cubicBezTo>
                    <a:cubicBezTo>
                      <a:pt x="6051984" y="1106818"/>
                      <a:pt x="6051119" y="1108172"/>
                      <a:pt x="6050197" y="1109642"/>
                    </a:cubicBezTo>
                    <a:cubicBezTo>
                      <a:pt x="6050024" y="1109901"/>
                      <a:pt x="6049880" y="1110160"/>
                      <a:pt x="6049707" y="1110391"/>
                    </a:cubicBezTo>
                    <a:lnTo>
                      <a:pt x="6049794" y="1084544"/>
                    </a:lnTo>
                    <a:cubicBezTo>
                      <a:pt x="6049794" y="1085235"/>
                      <a:pt x="6049592" y="1085956"/>
                      <a:pt x="6049275" y="1086791"/>
                    </a:cubicBezTo>
                    <a:cubicBezTo>
                      <a:pt x="6048900" y="1087742"/>
                      <a:pt x="6048353" y="1088808"/>
                      <a:pt x="6047546" y="1090278"/>
                    </a:cubicBezTo>
                    <a:cubicBezTo>
                      <a:pt x="6046710" y="1091748"/>
                      <a:pt x="6045443" y="1093188"/>
                      <a:pt x="6043916" y="1094571"/>
                    </a:cubicBezTo>
                    <a:cubicBezTo>
                      <a:pt x="6043800" y="1094658"/>
                      <a:pt x="6043685" y="1094744"/>
                      <a:pt x="6043569" y="1094859"/>
                    </a:cubicBezTo>
                    <a:cubicBezTo>
                      <a:pt x="6042215" y="1096070"/>
                      <a:pt x="6040659" y="1097280"/>
                      <a:pt x="6039074" y="1098433"/>
                    </a:cubicBezTo>
                    <a:cubicBezTo>
                      <a:pt x="6038210" y="1099067"/>
                      <a:pt x="6037346" y="1099701"/>
                      <a:pt x="6036481" y="1100306"/>
                    </a:cubicBezTo>
                    <a:cubicBezTo>
                      <a:pt x="6035329" y="1101112"/>
                      <a:pt x="6034204" y="1101919"/>
                      <a:pt x="6033139" y="1102697"/>
                    </a:cubicBezTo>
                    <a:cubicBezTo>
                      <a:pt x="6031698" y="1103764"/>
                      <a:pt x="6030315" y="1104801"/>
                      <a:pt x="6029220" y="1105838"/>
                    </a:cubicBezTo>
                    <a:cubicBezTo>
                      <a:pt x="6029075" y="1105982"/>
                      <a:pt x="6028903" y="1106126"/>
                      <a:pt x="6028759" y="1106271"/>
                    </a:cubicBezTo>
                    <a:cubicBezTo>
                      <a:pt x="6028297" y="1106731"/>
                      <a:pt x="6027865" y="1107192"/>
                      <a:pt x="6027491" y="1107682"/>
                    </a:cubicBezTo>
                    <a:cubicBezTo>
                      <a:pt x="6027030" y="1108287"/>
                      <a:pt x="6026626" y="1108892"/>
                      <a:pt x="6026280" y="1109498"/>
                    </a:cubicBezTo>
                    <a:cubicBezTo>
                      <a:pt x="6026194" y="1109642"/>
                      <a:pt x="6026165" y="1109786"/>
                      <a:pt x="6026078" y="1109901"/>
                    </a:cubicBezTo>
                    <a:cubicBezTo>
                      <a:pt x="6025964" y="1110132"/>
                      <a:pt x="6025848" y="1110391"/>
                      <a:pt x="6025733" y="1110650"/>
                    </a:cubicBezTo>
                    <a:cubicBezTo>
                      <a:pt x="6025502" y="1111111"/>
                      <a:pt x="6025272" y="1111572"/>
                      <a:pt x="6025070" y="1112062"/>
                    </a:cubicBezTo>
                    <a:cubicBezTo>
                      <a:pt x="6024897" y="1112552"/>
                      <a:pt x="6024753" y="1113100"/>
                      <a:pt x="6024610" y="1113589"/>
                    </a:cubicBezTo>
                    <a:cubicBezTo>
                      <a:pt x="6024292" y="1114569"/>
                      <a:pt x="6023946" y="1115607"/>
                      <a:pt x="6023687" y="1116644"/>
                    </a:cubicBezTo>
                    <a:cubicBezTo>
                      <a:pt x="6023428" y="1117595"/>
                      <a:pt x="6023082" y="1118603"/>
                      <a:pt x="6022765" y="1119612"/>
                    </a:cubicBezTo>
                    <a:cubicBezTo>
                      <a:pt x="6022304" y="1120995"/>
                      <a:pt x="6021843" y="1122378"/>
                      <a:pt x="6021122" y="1123848"/>
                    </a:cubicBezTo>
                    <a:cubicBezTo>
                      <a:pt x="6020662" y="1124770"/>
                      <a:pt x="6020230" y="1125461"/>
                      <a:pt x="6019739" y="1125980"/>
                    </a:cubicBezTo>
                    <a:cubicBezTo>
                      <a:pt x="6019710" y="1126009"/>
                      <a:pt x="6019682" y="1126066"/>
                      <a:pt x="6019624" y="1126095"/>
                    </a:cubicBezTo>
                    <a:cubicBezTo>
                      <a:pt x="6019163" y="1126585"/>
                      <a:pt x="6018702" y="1126902"/>
                      <a:pt x="6018212" y="1127046"/>
                    </a:cubicBezTo>
                    <a:cubicBezTo>
                      <a:pt x="6018212" y="1127046"/>
                      <a:pt x="6018212" y="1127046"/>
                      <a:pt x="6018183" y="1127046"/>
                    </a:cubicBezTo>
                    <a:cubicBezTo>
                      <a:pt x="6017693" y="1127190"/>
                      <a:pt x="6017175" y="1127190"/>
                      <a:pt x="6016657" y="1127075"/>
                    </a:cubicBezTo>
                    <a:cubicBezTo>
                      <a:pt x="6016657" y="1127075"/>
                      <a:pt x="6016657" y="1127075"/>
                      <a:pt x="6016628" y="1127075"/>
                    </a:cubicBezTo>
                    <a:cubicBezTo>
                      <a:pt x="6016108" y="1126960"/>
                      <a:pt x="6015561" y="1126700"/>
                      <a:pt x="6014985" y="1126383"/>
                    </a:cubicBezTo>
                    <a:cubicBezTo>
                      <a:pt x="6013227" y="1125375"/>
                      <a:pt x="6011268" y="1123560"/>
                      <a:pt x="6008991" y="1122263"/>
                    </a:cubicBezTo>
                    <a:cubicBezTo>
                      <a:pt x="6005707" y="1120361"/>
                      <a:pt x="6004611" y="1118776"/>
                      <a:pt x="6004611" y="1116615"/>
                    </a:cubicBezTo>
                    <a:lnTo>
                      <a:pt x="6004467" y="1168223"/>
                    </a:lnTo>
                    <a:cubicBezTo>
                      <a:pt x="6002623" y="1168742"/>
                      <a:pt x="6000751" y="1169260"/>
                      <a:pt x="5998935" y="1169606"/>
                    </a:cubicBezTo>
                    <a:cubicBezTo>
                      <a:pt x="5997149" y="1169952"/>
                      <a:pt x="5995391" y="1170211"/>
                      <a:pt x="5993661" y="1170384"/>
                    </a:cubicBezTo>
                    <a:cubicBezTo>
                      <a:pt x="5993403" y="1170413"/>
                      <a:pt x="5993143" y="1170470"/>
                      <a:pt x="5992884" y="1170499"/>
                    </a:cubicBezTo>
                    <a:cubicBezTo>
                      <a:pt x="5990866" y="1170701"/>
                      <a:pt x="5988878" y="1170816"/>
                      <a:pt x="5986977" y="1170874"/>
                    </a:cubicBezTo>
                    <a:cubicBezTo>
                      <a:pt x="5985421" y="1170932"/>
                      <a:pt x="5983951" y="1170903"/>
                      <a:pt x="5982510" y="1170874"/>
                    </a:cubicBezTo>
                    <a:cubicBezTo>
                      <a:pt x="5981992" y="1170874"/>
                      <a:pt x="5981444" y="1170874"/>
                      <a:pt x="5980925" y="1170874"/>
                    </a:cubicBezTo>
                    <a:cubicBezTo>
                      <a:pt x="5979485" y="1170845"/>
                      <a:pt x="5978159" y="1170759"/>
                      <a:pt x="5976863" y="1170701"/>
                    </a:cubicBezTo>
                    <a:cubicBezTo>
                      <a:pt x="5976517" y="1170672"/>
                      <a:pt x="5976113" y="1170672"/>
                      <a:pt x="5975767" y="1170643"/>
                    </a:cubicBezTo>
                    <a:cubicBezTo>
                      <a:pt x="5974183" y="1170557"/>
                      <a:pt x="5972742" y="1170470"/>
                      <a:pt x="5971474" y="1170413"/>
                    </a:cubicBezTo>
                    <a:cubicBezTo>
                      <a:pt x="5965510" y="1171075"/>
                      <a:pt x="5959919" y="1171680"/>
                      <a:pt x="5954589" y="1172228"/>
                    </a:cubicBezTo>
                    <a:cubicBezTo>
                      <a:pt x="5953666" y="1172315"/>
                      <a:pt x="5952744" y="1172430"/>
                      <a:pt x="5951851" y="1172516"/>
                    </a:cubicBezTo>
                    <a:cubicBezTo>
                      <a:pt x="5946751" y="1173035"/>
                      <a:pt x="5941910" y="1173496"/>
                      <a:pt x="5937386" y="1173899"/>
                    </a:cubicBezTo>
                    <a:cubicBezTo>
                      <a:pt x="5936608" y="1173957"/>
                      <a:pt x="5935916" y="1174043"/>
                      <a:pt x="5935138" y="1174101"/>
                    </a:cubicBezTo>
                    <a:cubicBezTo>
                      <a:pt x="5931335" y="1174447"/>
                      <a:pt x="5927762" y="1174764"/>
                      <a:pt x="5924419" y="1175023"/>
                    </a:cubicBezTo>
                    <a:cubicBezTo>
                      <a:pt x="5923497" y="1175110"/>
                      <a:pt x="5922546" y="1175168"/>
                      <a:pt x="5921652" y="1175254"/>
                    </a:cubicBezTo>
                    <a:cubicBezTo>
                      <a:pt x="5918022" y="1175542"/>
                      <a:pt x="5914593" y="1175830"/>
                      <a:pt x="5911538" y="1176060"/>
                    </a:cubicBezTo>
                    <a:cubicBezTo>
                      <a:pt x="5910530" y="1176147"/>
                      <a:pt x="5909637" y="1176205"/>
                      <a:pt x="5908686" y="1176262"/>
                    </a:cubicBezTo>
                    <a:cubicBezTo>
                      <a:pt x="5906064" y="1176464"/>
                      <a:pt x="5903499" y="1176666"/>
                      <a:pt x="5901338" y="1176810"/>
                    </a:cubicBezTo>
                    <a:cubicBezTo>
                      <a:pt x="5898860" y="1176983"/>
                      <a:pt x="5896612" y="1177156"/>
                      <a:pt x="5894740" y="1177329"/>
                    </a:cubicBezTo>
                    <a:cubicBezTo>
                      <a:pt x="5894451" y="1177358"/>
                      <a:pt x="5894221" y="1177386"/>
                      <a:pt x="5893961" y="1177386"/>
                    </a:cubicBezTo>
                    <a:cubicBezTo>
                      <a:pt x="5892953" y="1177472"/>
                      <a:pt x="5891973" y="1177559"/>
                      <a:pt x="5891138" y="1177645"/>
                    </a:cubicBezTo>
                    <a:cubicBezTo>
                      <a:pt x="5890849" y="1177674"/>
                      <a:pt x="5890734" y="1177703"/>
                      <a:pt x="5890475" y="1177732"/>
                    </a:cubicBezTo>
                    <a:cubicBezTo>
                      <a:pt x="5889726" y="1177818"/>
                      <a:pt x="5889121" y="1177905"/>
                      <a:pt x="5888544" y="1177963"/>
                    </a:cubicBezTo>
                    <a:cubicBezTo>
                      <a:pt x="5888198" y="1178020"/>
                      <a:pt x="5887651" y="1178049"/>
                      <a:pt x="5887392" y="1178107"/>
                    </a:cubicBezTo>
                    <a:cubicBezTo>
                      <a:pt x="5887045" y="1178164"/>
                      <a:pt x="5886758" y="1178221"/>
                      <a:pt x="5886527" y="1178308"/>
                    </a:cubicBezTo>
                    <a:lnTo>
                      <a:pt x="5886412" y="1219629"/>
                    </a:lnTo>
                    <a:cubicBezTo>
                      <a:pt x="5885922" y="1219629"/>
                      <a:pt x="5885461" y="1219629"/>
                      <a:pt x="5884971" y="1219658"/>
                    </a:cubicBezTo>
                    <a:cubicBezTo>
                      <a:pt x="5884020" y="1219658"/>
                      <a:pt x="5883069" y="1219687"/>
                      <a:pt x="5882176" y="1219687"/>
                    </a:cubicBezTo>
                    <a:cubicBezTo>
                      <a:pt x="5881254" y="1219687"/>
                      <a:pt x="5880390" y="1219687"/>
                      <a:pt x="5879525" y="1219687"/>
                    </a:cubicBezTo>
                    <a:cubicBezTo>
                      <a:pt x="5878632" y="1219687"/>
                      <a:pt x="5877738" y="1219687"/>
                      <a:pt x="5876903" y="1219687"/>
                    </a:cubicBezTo>
                    <a:cubicBezTo>
                      <a:pt x="5876067" y="1219687"/>
                      <a:pt x="5875260" y="1219687"/>
                      <a:pt x="5874482" y="1219687"/>
                    </a:cubicBezTo>
                    <a:cubicBezTo>
                      <a:pt x="5873733" y="1219687"/>
                      <a:pt x="5872984" y="1219687"/>
                      <a:pt x="5872292" y="1219658"/>
                    </a:cubicBezTo>
                    <a:cubicBezTo>
                      <a:pt x="5871572" y="1219658"/>
                      <a:pt x="5870881" y="1219629"/>
                      <a:pt x="5870247" y="1219629"/>
                    </a:cubicBezTo>
                    <a:cubicBezTo>
                      <a:pt x="5869987" y="1219629"/>
                      <a:pt x="5869728" y="1219629"/>
                      <a:pt x="5869497" y="1219600"/>
                    </a:cubicBezTo>
                    <a:lnTo>
                      <a:pt x="5869526" y="1207556"/>
                    </a:lnTo>
                    <a:cubicBezTo>
                      <a:pt x="5869526" y="1207065"/>
                      <a:pt x="5869324" y="1206807"/>
                      <a:pt x="5869036" y="1206662"/>
                    </a:cubicBezTo>
                    <a:cubicBezTo>
                      <a:pt x="5869008" y="1206662"/>
                      <a:pt x="5869036" y="1206605"/>
                      <a:pt x="5869008" y="1206605"/>
                    </a:cubicBezTo>
                    <a:cubicBezTo>
                      <a:pt x="5868979" y="1206605"/>
                      <a:pt x="5868950" y="1206576"/>
                      <a:pt x="5868921" y="1206576"/>
                    </a:cubicBezTo>
                    <a:cubicBezTo>
                      <a:pt x="5868892" y="1206576"/>
                      <a:pt x="5868864" y="1206547"/>
                      <a:pt x="5868835" y="1206547"/>
                    </a:cubicBezTo>
                    <a:cubicBezTo>
                      <a:pt x="5868806" y="1206547"/>
                      <a:pt x="5868777" y="1206547"/>
                      <a:pt x="5868748" y="1206518"/>
                    </a:cubicBezTo>
                    <a:cubicBezTo>
                      <a:pt x="5868719" y="1206518"/>
                      <a:pt x="5868691" y="1206518"/>
                      <a:pt x="5868662" y="1206518"/>
                    </a:cubicBezTo>
                    <a:cubicBezTo>
                      <a:pt x="5868633" y="1206518"/>
                      <a:pt x="5868604" y="1206518"/>
                      <a:pt x="5868575" y="1206518"/>
                    </a:cubicBezTo>
                    <a:cubicBezTo>
                      <a:pt x="5868546" y="1206518"/>
                      <a:pt x="5868518" y="1206518"/>
                      <a:pt x="5868460" y="1206518"/>
                    </a:cubicBezTo>
                    <a:cubicBezTo>
                      <a:pt x="5868373" y="1206518"/>
                      <a:pt x="5868287" y="1206518"/>
                      <a:pt x="5868201" y="1206547"/>
                    </a:cubicBezTo>
                    <a:cubicBezTo>
                      <a:pt x="5868143" y="1206547"/>
                      <a:pt x="5868114" y="1206576"/>
                      <a:pt x="5868057" y="1206576"/>
                    </a:cubicBezTo>
                    <a:cubicBezTo>
                      <a:pt x="5868057" y="1206576"/>
                      <a:pt x="5868028" y="1206576"/>
                      <a:pt x="5868028" y="1206576"/>
                    </a:cubicBezTo>
                    <a:cubicBezTo>
                      <a:pt x="5867999" y="1206576"/>
                      <a:pt x="5867941" y="1206576"/>
                      <a:pt x="5867913" y="1206605"/>
                    </a:cubicBezTo>
                    <a:cubicBezTo>
                      <a:pt x="5867711" y="1206662"/>
                      <a:pt x="5867481" y="1206720"/>
                      <a:pt x="5867250" y="1206807"/>
                    </a:cubicBezTo>
                    <a:cubicBezTo>
                      <a:pt x="5867163" y="1206835"/>
                      <a:pt x="5867019" y="1206922"/>
                      <a:pt x="5866933" y="1206979"/>
                    </a:cubicBezTo>
                    <a:cubicBezTo>
                      <a:pt x="5866212" y="1207267"/>
                      <a:pt x="5865406" y="1207671"/>
                      <a:pt x="5864513" y="1208190"/>
                    </a:cubicBezTo>
                    <a:cubicBezTo>
                      <a:pt x="5864513" y="1208190"/>
                      <a:pt x="5864513" y="1208190"/>
                      <a:pt x="5864484" y="1208190"/>
                    </a:cubicBezTo>
                    <a:cubicBezTo>
                      <a:pt x="5864455" y="1208218"/>
                      <a:pt x="5864397" y="1208247"/>
                      <a:pt x="5864368" y="1208276"/>
                    </a:cubicBezTo>
                    <a:cubicBezTo>
                      <a:pt x="5863388" y="1208881"/>
                      <a:pt x="5862409" y="1209573"/>
                      <a:pt x="5861429" y="1210293"/>
                    </a:cubicBezTo>
                    <a:cubicBezTo>
                      <a:pt x="5861256" y="1210437"/>
                      <a:pt x="5861084" y="1210553"/>
                      <a:pt x="5860911" y="1210667"/>
                    </a:cubicBezTo>
                    <a:cubicBezTo>
                      <a:pt x="5859959" y="1211388"/>
                      <a:pt x="5859124" y="1212079"/>
                      <a:pt x="5858432" y="1212742"/>
                    </a:cubicBezTo>
                    <a:cubicBezTo>
                      <a:pt x="5858375" y="1212800"/>
                      <a:pt x="5858288" y="1212857"/>
                      <a:pt x="5858230" y="1212915"/>
                    </a:cubicBezTo>
                    <a:cubicBezTo>
                      <a:pt x="5857914" y="1213203"/>
                      <a:pt x="5857625" y="1213491"/>
                      <a:pt x="5857395" y="1213751"/>
                    </a:cubicBezTo>
                    <a:cubicBezTo>
                      <a:pt x="5856617" y="1214039"/>
                      <a:pt x="5855666" y="1214356"/>
                      <a:pt x="5854686" y="1214673"/>
                    </a:cubicBezTo>
                    <a:cubicBezTo>
                      <a:pt x="5853303" y="1215105"/>
                      <a:pt x="5851805" y="1215538"/>
                      <a:pt x="5850047" y="1215998"/>
                    </a:cubicBezTo>
                    <a:cubicBezTo>
                      <a:pt x="5849788" y="1216056"/>
                      <a:pt x="5849500" y="1216114"/>
                      <a:pt x="5849240" y="1216200"/>
                    </a:cubicBezTo>
                    <a:cubicBezTo>
                      <a:pt x="5847655" y="1216603"/>
                      <a:pt x="5845956" y="1217007"/>
                      <a:pt x="5844111" y="1217410"/>
                    </a:cubicBezTo>
                    <a:cubicBezTo>
                      <a:pt x="5843448" y="1217555"/>
                      <a:pt x="5842757" y="1217699"/>
                      <a:pt x="5842065" y="1217842"/>
                    </a:cubicBezTo>
                    <a:cubicBezTo>
                      <a:pt x="5840452" y="1218188"/>
                      <a:pt x="5838752" y="1218534"/>
                      <a:pt x="5836965" y="1218909"/>
                    </a:cubicBezTo>
                    <a:cubicBezTo>
                      <a:pt x="5836245" y="1219053"/>
                      <a:pt x="5835553" y="1219197"/>
                      <a:pt x="5834804" y="1219341"/>
                    </a:cubicBezTo>
                    <a:cubicBezTo>
                      <a:pt x="5832269" y="1219831"/>
                      <a:pt x="5829646" y="1220321"/>
                      <a:pt x="5826851" y="1220839"/>
                    </a:cubicBezTo>
                    <a:cubicBezTo>
                      <a:pt x="5823998" y="1221358"/>
                      <a:pt x="5820973" y="1221877"/>
                      <a:pt x="5817889" y="1222395"/>
                    </a:cubicBezTo>
                    <a:cubicBezTo>
                      <a:pt x="5816968" y="1222539"/>
                      <a:pt x="5816016" y="1222713"/>
                      <a:pt x="5815065" y="1222856"/>
                    </a:cubicBezTo>
                    <a:cubicBezTo>
                      <a:pt x="5812674" y="1223260"/>
                      <a:pt x="5810253" y="1223634"/>
                      <a:pt x="5807747" y="1224038"/>
                    </a:cubicBezTo>
                    <a:cubicBezTo>
                      <a:pt x="5806825" y="1224182"/>
                      <a:pt x="5805902" y="1224326"/>
                      <a:pt x="5804980" y="1224470"/>
                    </a:cubicBezTo>
                    <a:cubicBezTo>
                      <a:pt x="5801638" y="1224988"/>
                      <a:pt x="5798238" y="1225508"/>
                      <a:pt x="5794751" y="1226026"/>
                    </a:cubicBezTo>
                    <a:cubicBezTo>
                      <a:pt x="5794376" y="1226084"/>
                      <a:pt x="5793973" y="1226141"/>
                      <a:pt x="5793598" y="1226199"/>
                    </a:cubicBezTo>
                    <a:cubicBezTo>
                      <a:pt x="5790429" y="1226660"/>
                      <a:pt x="5787201" y="1227149"/>
                      <a:pt x="5783946" y="1227611"/>
                    </a:cubicBezTo>
                    <a:cubicBezTo>
                      <a:pt x="5782850" y="1227755"/>
                      <a:pt x="5781727" y="1227928"/>
                      <a:pt x="5780603" y="1228072"/>
                    </a:cubicBezTo>
                    <a:cubicBezTo>
                      <a:pt x="5777721" y="1228476"/>
                      <a:pt x="5774811" y="1228879"/>
                      <a:pt x="5771871" y="1229282"/>
                    </a:cubicBezTo>
                    <a:cubicBezTo>
                      <a:pt x="5771065" y="1229397"/>
                      <a:pt x="5770287" y="1229513"/>
                      <a:pt x="5769480" y="1229599"/>
                    </a:cubicBezTo>
                    <a:cubicBezTo>
                      <a:pt x="5765705" y="1230118"/>
                      <a:pt x="5761930" y="1230637"/>
                      <a:pt x="5758127" y="1231126"/>
                    </a:cubicBezTo>
                    <a:cubicBezTo>
                      <a:pt x="5757349" y="1231242"/>
                      <a:pt x="5756571" y="1231328"/>
                      <a:pt x="5755793" y="1231444"/>
                    </a:cubicBezTo>
                    <a:cubicBezTo>
                      <a:pt x="5752652" y="1231847"/>
                      <a:pt x="5749540" y="1232250"/>
                      <a:pt x="5746399" y="1232654"/>
                    </a:cubicBezTo>
                    <a:cubicBezTo>
                      <a:pt x="5745333" y="1232798"/>
                      <a:pt x="5744267" y="1232912"/>
                      <a:pt x="5743229" y="1233057"/>
                    </a:cubicBezTo>
                    <a:cubicBezTo>
                      <a:pt x="5739974" y="1233461"/>
                      <a:pt x="5736746" y="1233892"/>
                      <a:pt x="5733519" y="1234296"/>
                    </a:cubicBezTo>
                    <a:cubicBezTo>
                      <a:pt x="5733000" y="1234353"/>
                      <a:pt x="5732481" y="1234411"/>
                      <a:pt x="5731992" y="1234497"/>
                    </a:cubicBezTo>
                    <a:cubicBezTo>
                      <a:pt x="5728159" y="1234988"/>
                      <a:pt x="5724355" y="1235449"/>
                      <a:pt x="5720581" y="1235909"/>
                    </a:cubicBezTo>
                    <a:cubicBezTo>
                      <a:pt x="5719803" y="1235996"/>
                      <a:pt x="5719025" y="1236111"/>
                      <a:pt x="5718218" y="1236198"/>
                    </a:cubicBezTo>
                    <a:cubicBezTo>
                      <a:pt x="5715279" y="1236543"/>
                      <a:pt x="5712397" y="1236889"/>
                      <a:pt x="5709545" y="1237235"/>
                    </a:cubicBezTo>
                    <a:cubicBezTo>
                      <a:pt x="5708565" y="1237350"/>
                      <a:pt x="5707614" y="1237466"/>
                      <a:pt x="5706634" y="1237581"/>
                    </a:cubicBezTo>
                    <a:cubicBezTo>
                      <a:pt x="5703666" y="1237927"/>
                      <a:pt x="5700756" y="1238272"/>
                      <a:pt x="5697903" y="1238590"/>
                    </a:cubicBezTo>
                    <a:cubicBezTo>
                      <a:pt x="5697327" y="1238647"/>
                      <a:pt x="5696722" y="1238733"/>
                      <a:pt x="5696145" y="1238791"/>
                    </a:cubicBezTo>
                    <a:cubicBezTo>
                      <a:pt x="5692832" y="1239166"/>
                      <a:pt x="5689605" y="1239540"/>
                      <a:pt x="5686493" y="1239886"/>
                    </a:cubicBezTo>
                    <a:cubicBezTo>
                      <a:pt x="5685801" y="1239973"/>
                      <a:pt x="5685138" y="1240030"/>
                      <a:pt x="5684447" y="1240116"/>
                    </a:cubicBezTo>
                    <a:cubicBezTo>
                      <a:pt x="5681853" y="1240405"/>
                      <a:pt x="5679346" y="1240693"/>
                      <a:pt x="5676926" y="1240952"/>
                    </a:cubicBezTo>
                    <a:cubicBezTo>
                      <a:pt x="5676263" y="1241010"/>
                      <a:pt x="5675629" y="1241096"/>
                      <a:pt x="5674995" y="1241154"/>
                    </a:cubicBezTo>
                    <a:cubicBezTo>
                      <a:pt x="5672287" y="1241442"/>
                      <a:pt x="5669693" y="1241730"/>
                      <a:pt x="5667273" y="1241990"/>
                    </a:cubicBezTo>
                    <a:cubicBezTo>
                      <a:pt x="5667129" y="1242019"/>
                      <a:pt x="5666985" y="1242019"/>
                      <a:pt x="5666840" y="1242047"/>
                    </a:cubicBezTo>
                    <a:cubicBezTo>
                      <a:pt x="5664219" y="1242335"/>
                      <a:pt x="5661769" y="1242595"/>
                      <a:pt x="5659492" y="1242825"/>
                    </a:cubicBezTo>
                    <a:cubicBezTo>
                      <a:pt x="5659147" y="1242854"/>
                      <a:pt x="5658830" y="1242883"/>
                      <a:pt x="5658484" y="1242941"/>
                    </a:cubicBezTo>
                    <a:cubicBezTo>
                      <a:pt x="5656582" y="1243142"/>
                      <a:pt x="5654796" y="1243315"/>
                      <a:pt x="5653182" y="1243488"/>
                    </a:cubicBezTo>
                    <a:cubicBezTo>
                      <a:pt x="5652866" y="1243517"/>
                      <a:pt x="5652519" y="1243546"/>
                      <a:pt x="5652202" y="1243575"/>
                    </a:cubicBezTo>
                    <a:cubicBezTo>
                      <a:pt x="5650185" y="1243776"/>
                      <a:pt x="5648457" y="1243949"/>
                      <a:pt x="5646987" y="1244064"/>
                    </a:cubicBezTo>
                    <a:cubicBezTo>
                      <a:pt x="5646756" y="1244093"/>
                      <a:pt x="5646583" y="1244093"/>
                      <a:pt x="5646382" y="1244122"/>
                    </a:cubicBezTo>
                    <a:cubicBezTo>
                      <a:pt x="5645143" y="1244237"/>
                      <a:pt x="5644163" y="1244324"/>
                      <a:pt x="5643443" y="1244353"/>
                    </a:cubicBezTo>
                    <a:cubicBezTo>
                      <a:pt x="5643270" y="1244353"/>
                      <a:pt x="5643068" y="1244382"/>
                      <a:pt x="5642924" y="1244382"/>
                    </a:cubicBezTo>
                    <a:cubicBezTo>
                      <a:pt x="5642837" y="1244382"/>
                      <a:pt x="5642780" y="1244382"/>
                      <a:pt x="5642694" y="1244382"/>
                    </a:cubicBezTo>
                    <a:cubicBezTo>
                      <a:pt x="5642319" y="1244410"/>
                      <a:pt x="5642031" y="1244410"/>
                      <a:pt x="5641916" y="1244410"/>
                    </a:cubicBezTo>
                    <a:cubicBezTo>
                      <a:pt x="5641858" y="1244410"/>
                      <a:pt x="5641771" y="1244410"/>
                      <a:pt x="5641685" y="1244410"/>
                    </a:cubicBezTo>
                    <a:cubicBezTo>
                      <a:pt x="5641570" y="1244410"/>
                      <a:pt x="5641454" y="1244410"/>
                      <a:pt x="5641311" y="1244410"/>
                    </a:cubicBezTo>
                    <a:cubicBezTo>
                      <a:pt x="5641022" y="1244410"/>
                      <a:pt x="5640705" y="1244439"/>
                      <a:pt x="5640331" y="1244496"/>
                    </a:cubicBezTo>
                    <a:cubicBezTo>
                      <a:pt x="5640100" y="1244525"/>
                      <a:pt x="5639726" y="1244583"/>
                      <a:pt x="5639466" y="1244612"/>
                    </a:cubicBezTo>
                    <a:cubicBezTo>
                      <a:pt x="5639092" y="1244669"/>
                      <a:pt x="5638688" y="1244727"/>
                      <a:pt x="5638227" y="1244785"/>
                    </a:cubicBezTo>
                    <a:cubicBezTo>
                      <a:pt x="5637247" y="1244929"/>
                      <a:pt x="5636124" y="1245102"/>
                      <a:pt x="5634827" y="1245332"/>
                    </a:cubicBezTo>
                    <a:cubicBezTo>
                      <a:pt x="5634308" y="1245419"/>
                      <a:pt x="5633847" y="1245505"/>
                      <a:pt x="5633300" y="1245592"/>
                    </a:cubicBezTo>
                    <a:cubicBezTo>
                      <a:pt x="5633040" y="1245649"/>
                      <a:pt x="5632867" y="1245649"/>
                      <a:pt x="5632608" y="1245707"/>
                    </a:cubicBezTo>
                    <a:cubicBezTo>
                      <a:pt x="5630937" y="1245995"/>
                      <a:pt x="5629064" y="1246370"/>
                      <a:pt x="5627075" y="1246744"/>
                    </a:cubicBezTo>
                    <a:cubicBezTo>
                      <a:pt x="5626701" y="1246830"/>
                      <a:pt x="5626269" y="1246917"/>
                      <a:pt x="5625865" y="1246975"/>
                    </a:cubicBezTo>
                    <a:cubicBezTo>
                      <a:pt x="5623849" y="1247378"/>
                      <a:pt x="5621745" y="1247810"/>
                      <a:pt x="5619526" y="1248271"/>
                    </a:cubicBezTo>
                    <a:cubicBezTo>
                      <a:pt x="5618777" y="1248444"/>
                      <a:pt x="5618028" y="1248588"/>
                      <a:pt x="5617250" y="1248761"/>
                    </a:cubicBezTo>
                    <a:cubicBezTo>
                      <a:pt x="5615060" y="1249222"/>
                      <a:pt x="5612841" y="1249712"/>
                      <a:pt x="5610593" y="1250230"/>
                    </a:cubicBezTo>
                    <a:cubicBezTo>
                      <a:pt x="5610017" y="1250375"/>
                      <a:pt x="5609441" y="1250490"/>
                      <a:pt x="5608865" y="1250634"/>
                    </a:cubicBezTo>
                    <a:cubicBezTo>
                      <a:pt x="5606098" y="1251268"/>
                      <a:pt x="5603303" y="1251931"/>
                      <a:pt x="5600508" y="1252593"/>
                    </a:cubicBezTo>
                    <a:cubicBezTo>
                      <a:pt x="5599816" y="1252767"/>
                      <a:pt x="5599154" y="1252940"/>
                      <a:pt x="5598433" y="1253112"/>
                    </a:cubicBezTo>
                    <a:cubicBezTo>
                      <a:pt x="5596272" y="1253631"/>
                      <a:pt x="5594169" y="1254178"/>
                      <a:pt x="5592094" y="1254726"/>
                    </a:cubicBezTo>
                    <a:cubicBezTo>
                      <a:pt x="5591287" y="1254928"/>
                      <a:pt x="5590509" y="1255130"/>
                      <a:pt x="5589731" y="1255360"/>
                    </a:cubicBezTo>
                    <a:cubicBezTo>
                      <a:pt x="5587109" y="1256051"/>
                      <a:pt x="5584544" y="1256772"/>
                      <a:pt x="5582211" y="1257434"/>
                    </a:cubicBezTo>
                    <a:cubicBezTo>
                      <a:pt x="5578465" y="1258530"/>
                      <a:pt x="5575151" y="1259452"/>
                      <a:pt x="5571981" y="1260316"/>
                    </a:cubicBezTo>
                    <a:cubicBezTo>
                      <a:pt x="5571319" y="1260489"/>
                      <a:pt x="5570627" y="1260691"/>
                      <a:pt x="5569964" y="1260864"/>
                    </a:cubicBezTo>
                    <a:cubicBezTo>
                      <a:pt x="5566996" y="1261642"/>
                      <a:pt x="5564201" y="1262362"/>
                      <a:pt x="5561579" y="1262967"/>
                    </a:cubicBezTo>
                    <a:cubicBezTo>
                      <a:pt x="5561118" y="1263083"/>
                      <a:pt x="5560657" y="1263168"/>
                      <a:pt x="5560196" y="1263284"/>
                    </a:cubicBezTo>
                    <a:cubicBezTo>
                      <a:pt x="5557804" y="1263832"/>
                      <a:pt x="5555499" y="1264350"/>
                      <a:pt x="5553251" y="1264811"/>
                    </a:cubicBezTo>
                    <a:cubicBezTo>
                      <a:pt x="5552877" y="1264898"/>
                      <a:pt x="5552502" y="1264984"/>
                      <a:pt x="5552127" y="1265042"/>
                    </a:cubicBezTo>
                    <a:cubicBezTo>
                      <a:pt x="5549678" y="1265531"/>
                      <a:pt x="5547229" y="1265993"/>
                      <a:pt x="5544751" y="1266454"/>
                    </a:cubicBezTo>
                    <a:cubicBezTo>
                      <a:pt x="5544088" y="1266569"/>
                      <a:pt x="5543454" y="1266684"/>
                      <a:pt x="5542791" y="1266799"/>
                    </a:cubicBezTo>
                    <a:cubicBezTo>
                      <a:pt x="5540458" y="1267203"/>
                      <a:pt x="5538095" y="1267635"/>
                      <a:pt x="5535530" y="1268068"/>
                    </a:cubicBezTo>
                    <a:cubicBezTo>
                      <a:pt x="5535271" y="1268096"/>
                      <a:pt x="5535011" y="1268154"/>
                      <a:pt x="5534724" y="1268211"/>
                    </a:cubicBezTo>
                    <a:cubicBezTo>
                      <a:pt x="5534349" y="1268269"/>
                      <a:pt x="5533830" y="1268384"/>
                      <a:pt x="5533397" y="1268471"/>
                    </a:cubicBezTo>
                    <a:cubicBezTo>
                      <a:pt x="5532821" y="1268586"/>
                      <a:pt x="5532303" y="1268673"/>
                      <a:pt x="5531669" y="1268817"/>
                    </a:cubicBezTo>
                    <a:cubicBezTo>
                      <a:pt x="5531035" y="1268960"/>
                      <a:pt x="5530344" y="1269104"/>
                      <a:pt x="5529652" y="1269249"/>
                    </a:cubicBezTo>
                    <a:cubicBezTo>
                      <a:pt x="5528961" y="1269393"/>
                      <a:pt x="5528269" y="1269566"/>
                      <a:pt x="5527520" y="1269738"/>
                    </a:cubicBezTo>
                    <a:cubicBezTo>
                      <a:pt x="5526799" y="1269911"/>
                      <a:pt x="5526050" y="1270084"/>
                      <a:pt x="5525272" y="1270257"/>
                    </a:cubicBezTo>
                    <a:cubicBezTo>
                      <a:pt x="5524408" y="1270459"/>
                      <a:pt x="5523572" y="1270661"/>
                      <a:pt x="5522649" y="1270891"/>
                    </a:cubicBezTo>
                    <a:cubicBezTo>
                      <a:pt x="5521871" y="1271093"/>
                      <a:pt x="5521036" y="1271294"/>
                      <a:pt x="5520201" y="1271496"/>
                    </a:cubicBezTo>
                    <a:cubicBezTo>
                      <a:pt x="5519249" y="1271727"/>
                      <a:pt x="5518327" y="1271957"/>
                      <a:pt x="5517348" y="1272217"/>
                    </a:cubicBezTo>
                    <a:cubicBezTo>
                      <a:pt x="5516512" y="1272419"/>
                      <a:pt x="5515648" y="1272649"/>
                      <a:pt x="5514783" y="1272879"/>
                    </a:cubicBezTo>
                    <a:cubicBezTo>
                      <a:pt x="5513688" y="1273168"/>
                      <a:pt x="5512622" y="1273427"/>
                      <a:pt x="5511498" y="1273715"/>
                    </a:cubicBezTo>
                    <a:cubicBezTo>
                      <a:pt x="5510807" y="1273888"/>
                      <a:pt x="5510058" y="1274089"/>
                      <a:pt x="5509366" y="1274291"/>
                    </a:cubicBezTo>
                    <a:cubicBezTo>
                      <a:pt x="5508041" y="1274637"/>
                      <a:pt x="5506743" y="1274983"/>
                      <a:pt x="5505389" y="1275329"/>
                    </a:cubicBezTo>
                    <a:cubicBezTo>
                      <a:pt x="5504640" y="1275530"/>
                      <a:pt x="5503862" y="1275732"/>
                      <a:pt x="5503084" y="1275934"/>
                    </a:cubicBezTo>
                    <a:cubicBezTo>
                      <a:pt x="5501874" y="1276251"/>
                      <a:pt x="5500635" y="1276597"/>
                      <a:pt x="5499425" y="1276913"/>
                    </a:cubicBezTo>
                    <a:cubicBezTo>
                      <a:pt x="5498243" y="1277231"/>
                      <a:pt x="5497062" y="1277548"/>
                      <a:pt x="5495852" y="1277893"/>
                    </a:cubicBezTo>
                    <a:cubicBezTo>
                      <a:pt x="5494959" y="1278153"/>
                      <a:pt x="5494036" y="1278383"/>
                      <a:pt x="5493143" y="1278642"/>
                    </a:cubicBezTo>
                    <a:cubicBezTo>
                      <a:pt x="5492019" y="1278960"/>
                      <a:pt x="5490924" y="1279247"/>
                      <a:pt x="5489801" y="1279565"/>
                    </a:cubicBezTo>
                    <a:cubicBezTo>
                      <a:pt x="5488734" y="1279852"/>
                      <a:pt x="5487668" y="1280141"/>
                      <a:pt x="5486602" y="1280429"/>
                    </a:cubicBezTo>
                    <a:cubicBezTo>
                      <a:pt x="5486199" y="1280544"/>
                      <a:pt x="5485824" y="1280631"/>
                      <a:pt x="5485421" y="1280746"/>
                    </a:cubicBezTo>
                    <a:cubicBezTo>
                      <a:pt x="5478476" y="1282647"/>
                      <a:pt x="5471906" y="1284463"/>
                      <a:pt x="5466373" y="1285990"/>
                    </a:cubicBezTo>
                    <a:cubicBezTo>
                      <a:pt x="5465740" y="1286163"/>
                      <a:pt x="5465048" y="1286365"/>
                      <a:pt x="5464443" y="1286509"/>
                    </a:cubicBezTo>
                    <a:cubicBezTo>
                      <a:pt x="5463521" y="1286769"/>
                      <a:pt x="5462715" y="1286970"/>
                      <a:pt x="5461879" y="1287200"/>
                    </a:cubicBezTo>
                    <a:cubicBezTo>
                      <a:pt x="5461331" y="1287345"/>
                      <a:pt x="5460726" y="1287518"/>
                      <a:pt x="5460207" y="1287661"/>
                    </a:cubicBezTo>
                    <a:cubicBezTo>
                      <a:pt x="5458911" y="1288007"/>
                      <a:pt x="5457729" y="1288325"/>
                      <a:pt x="5456663" y="1288612"/>
                    </a:cubicBezTo>
                    <a:cubicBezTo>
                      <a:pt x="5456634" y="1288612"/>
                      <a:pt x="5456577" y="1288641"/>
                      <a:pt x="5456548" y="1288641"/>
                    </a:cubicBezTo>
                    <a:cubicBezTo>
                      <a:pt x="5455482" y="1288930"/>
                      <a:pt x="5454531" y="1289160"/>
                      <a:pt x="5453753" y="1289362"/>
                    </a:cubicBezTo>
                    <a:cubicBezTo>
                      <a:pt x="5453234" y="1289477"/>
                      <a:pt x="5452686" y="1289650"/>
                      <a:pt x="5452110" y="1289851"/>
                    </a:cubicBezTo>
                    <a:cubicBezTo>
                      <a:pt x="5451303" y="1290111"/>
                      <a:pt x="5450324" y="1290543"/>
                      <a:pt x="5449402" y="1290947"/>
                    </a:cubicBezTo>
                    <a:cubicBezTo>
                      <a:pt x="5448883" y="1291148"/>
                      <a:pt x="5448422" y="1291321"/>
                      <a:pt x="5447874" y="1291552"/>
                    </a:cubicBezTo>
                    <a:cubicBezTo>
                      <a:pt x="5446002" y="1292387"/>
                      <a:pt x="5443985" y="1293367"/>
                      <a:pt x="5441852" y="1294491"/>
                    </a:cubicBezTo>
                    <a:cubicBezTo>
                      <a:pt x="5441564" y="1294635"/>
                      <a:pt x="5441247" y="1294837"/>
                      <a:pt x="5440930" y="1295009"/>
                    </a:cubicBezTo>
                    <a:cubicBezTo>
                      <a:pt x="5439028" y="1296047"/>
                      <a:pt x="5437098" y="1297113"/>
                      <a:pt x="5435109" y="1298266"/>
                    </a:cubicBezTo>
                    <a:cubicBezTo>
                      <a:pt x="5434303" y="1298726"/>
                      <a:pt x="5433496" y="1299216"/>
                      <a:pt x="5432689" y="1299706"/>
                    </a:cubicBezTo>
                    <a:cubicBezTo>
                      <a:pt x="5431824" y="1300225"/>
                      <a:pt x="5430931" y="1300715"/>
                      <a:pt x="5430067" y="1301263"/>
                    </a:cubicBezTo>
                    <a:cubicBezTo>
                      <a:pt x="5429346" y="1301695"/>
                      <a:pt x="5428684" y="1302126"/>
                      <a:pt x="5427963" y="1302559"/>
                    </a:cubicBezTo>
                    <a:cubicBezTo>
                      <a:pt x="5427243" y="1302991"/>
                      <a:pt x="5426551" y="1303424"/>
                      <a:pt x="5425860" y="1303856"/>
                    </a:cubicBezTo>
                    <a:cubicBezTo>
                      <a:pt x="5424044" y="1304979"/>
                      <a:pt x="5422316" y="1306074"/>
                      <a:pt x="5420615" y="1307140"/>
                    </a:cubicBezTo>
                    <a:cubicBezTo>
                      <a:pt x="5418368" y="1308552"/>
                      <a:pt x="5416293" y="1309878"/>
                      <a:pt x="5414392" y="1311059"/>
                    </a:cubicBezTo>
                    <a:cubicBezTo>
                      <a:pt x="5413930" y="1311348"/>
                      <a:pt x="5413585" y="1311549"/>
                      <a:pt x="5413152" y="1311838"/>
                    </a:cubicBezTo>
                    <a:cubicBezTo>
                      <a:pt x="5411855" y="1312644"/>
                      <a:pt x="5410674" y="1313365"/>
                      <a:pt x="5409665" y="1313970"/>
                    </a:cubicBezTo>
                    <a:cubicBezTo>
                      <a:pt x="5409320" y="1314172"/>
                      <a:pt x="5409003" y="1314344"/>
                      <a:pt x="5408714" y="1314517"/>
                    </a:cubicBezTo>
                    <a:cubicBezTo>
                      <a:pt x="5407562" y="1315180"/>
                      <a:pt x="5406611" y="1315699"/>
                      <a:pt x="5406064" y="1315929"/>
                    </a:cubicBezTo>
                    <a:cubicBezTo>
                      <a:pt x="5403269" y="1317543"/>
                      <a:pt x="5400618" y="1319128"/>
                      <a:pt x="5398111" y="1320626"/>
                    </a:cubicBezTo>
                    <a:cubicBezTo>
                      <a:pt x="5398053" y="1320655"/>
                      <a:pt x="5397995" y="1320684"/>
                      <a:pt x="5397938" y="1320742"/>
                    </a:cubicBezTo>
                    <a:cubicBezTo>
                      <a:pt x="5393933" y="1323162"/>
                      <a:pt x="5390331" y="1325438"/>
                      <a:pt x="5386988" y="1327628"/>
                    </a:cubicBezTo>
                    <a:cubicBezTo>
                      <a:pt x="5386354" y="1328031"/>
                      <a:pt x="5385720" y="1328464"/>
                      <a:pt x="5385086" y="1328867"/>
                    </a:cubicBezTo>
                    <a:cubicBezTo>
                      <a:pt x="5381975" y="1330942"/>
                      <a:pt x="5379122" y="1332902"/>
                      <a:pt x="5376528" y="1334745"/>
                    </a:cubicBezTo>
                    <a:cubicBezTo>
                      <a:pt x="5376038" y="1335092"/>
                      <a:pt x="5375606" y="1335437"/>
                      <a:pt x="5375116" y="1335754"/>
                    </a:cubicBezTo>
                    <a:cubicBezTo>
                      <a:pt x="5372552" y="1337627"/>
                      <a:pt x="5370189" y="1339414"/>
                      <a:pt x="5368143" y="1341056"/>
                    </a:cubicBezTo>
                    <a:cubicBezTo>
                      <a:pt x="5368114" y="1341085"/>
                      <a:pt x="5368114" y="1341085"/>
                      <a:pt x="5368085" y="1341113"/>
                    </a:cubicBezTo>
                    <a:cubicBezTo>
                      <a:pt x="5366040" y="1342785"/>
                      <a:pt x="5364282" y="1344283"/>
                      <a:pt x="5362697" y="1345753"/>
                    </a:cubicBezTo>
                    <a:cubicBezTo>
                      <a:pt x="5362553" y="1345897"/>
                      <a:pt x="5362322" y="1346070"/>
                      <a:pt x="5362178" y="1346214"/>
                    </a:cubicBezTo>
                    <a:cubicBezTo>
                      <a:pt x="5362063" y="1346329"/>
                      <a:pt x="5361976" y="1346416"/>
                      <a:pt x="5361862" y="1346531"/>
                    </a:cubicBezTo>
                    <a:cubicBezTo>
                      <a:pt x="5360593" y="1347712"/>
                      <a:pt x="5359441" y="1348865"/>
                      <a:pt x="5358461" y="1349902"/>
                    </a:cubicBezTo>
                    <a:cubicBezTo>
                      <a:pt x="5358260" y="1350104"/>
                      <a:pt x="5358116" y="1350277"/>
                      <a:pt x="5357942" y="1350478"/>
                    </a:cubicBezTo>
                    <a:cubicBezTo>
                      <a:pt x="5357136" y="1351343"/>
                      <a:pt x="5356444" y="1352179"/>
                      <a:pt x="5355810" y="1352928"/>
                    </a:cubicBezTo>
                    <a:cubicBezTo>
                      <a:pt x="5355724" y="1353043"/>
                      <a:pt x="5355551" y="1353216"/>
                      <a:pt x="5355464" y="1353331"/>
                    </a:cubicBezTo>
                    <a:cubicBezTo>
                      <a:pt x="5355406" y="1353418"/>
                      <a:pt x="5355378" y="1353446"/>
                      <a:pt x="5355321" y="1353533"/>
                    </a:cubicBezTo>
                    <a:cubicBezTo>
                      <a:pt x="5354341" y="1354801"/>
                      <a:pt x="5353591" y="1355925"/>
                      <a:pt x="5353015" y="1356904"/>
                    </a:cubicBezTo>
                    <a:cubicBezTo>
                      <a:pt x="5352986" y="1356962"/>
                      <a:pt x="5352929" y="1357019"/>
                      <a:pt x="5352900" y="1357077"/>
                    </a:cubicBezTo>
                    <a:cubicBezTo>
                      <a:pt x="5352871" y="1357135"/>
                      <a:pt x="5352871" y="1357164"/>
                      <a:pt x="5352842" y="1357221"/>
                    </a:cubicBezTo>
                    <a:cubicBezTo>
                      <a:pt x="5352410" y="1358028"/>
                      <a:pt x="5352093" y="1358720"/>
                      <a:pt x="5351833" y="1359354"/>
                    </a:cubicBezTo>
                    <a:cubicBezTo>
                      <a:pt x="5351804" y="1359411"/>
                      <a:pt x="5351776" y="1359469"/>
                      <a:pt x="5351747" y="1359527"/>
                    </a:cubicBezTo>
                    <a:cubicBezTo>
                      <a:pt x="5351719" y="1359613"/>
                      <a:pt x="5351719" y="1359642"/>
                      <a:pt x="5351690" y="1359728"/>
                    </a:cubicBezTo>
                    <a:cubicBezTo>
                      <a:pt x="5351517" y="1360189"/>
                      <a:pt x="5351373" y="1360650"/>
                      <a:pt x="5351286" y="1360996"/>
                    </a:cubicBezTo>
                    <a:cubicBezTo>
                      <a:pt x="5347626" y="1365030"/>
                      <a:pt x="5344342" y="1368545"/>
                      <a:pt x="5341201" y="1371831"/>
                    </a:cubicBezTo>
                    <a:cubicBezTo>
                      <a:pt x="5340711" y="1372320"/>
                      <a:pt x="5340221" y="1372868"/>
                      <a:pt x="5339760" y="1373358"/>
                    </a:cubicBezTo>
                    <a:cubicBezTo>
                      <a:pt x="5336850" y="1376354"/>
                      <a:pt x="5334199" y="1379035"/>
                      <a:pt x="5331692" y="1381455"/>
                    </a:cubicBezTo>
                    <a:cubicBezTo>
                      <a:pt x="5331202" y="1381945"/>
                      <a:pt x="5330712" y="1382406"/>
                      <a:pt x="5330222" y="1382867"/>
                    </a:cubicBezTo>
                    <a:cubicBezTo>
                      <a:pt x="5328868" y="1384164"/>
                      <a:pt x="5327658" y="1385201"/>
                      <a:pt x="5326419" y="1386325"/>
                    </a:cubicBezTo>
                    <a:cubicBezTo>
                      <a:pt x="5324545" y="1387996"/>
                      <a:pt x="5322759" y="1389552"/>
                      <a:pt x="5321117" y="1390906"/>
                    </a:cubicBezTo>
                    <a:cubicBezTo>
                      <a:pt x="5320166" y="1391684"/>
                      <a:pt x="5319244" y="1392404"/>
                      <a:pt x="5318379" y="1393067"/>
                    </a:cubicBezTo>
                    <a:cubicBezTo>
                      <a:pt x="5316823" y="1394249"/>
                      <a:pt x="5315382" y="1395228"/>
                      <a:pt x="5314028" y="1396122"/>
                    </a:cubicBezTo>
                    <a:cubicBezTo>
                      <a:pt x="5313250" y="1396640"/>
                      <a:pt x="5312386" y="1397216"/>
                      <a:pt x="5311665" y="1397649"/>
                    </a:cubicBezTo>
                    <a:cubicBezTo>
                      <a:pt x="5311147" y="1397966"/>
                      <a:pt x="5310628" y="1398225"/>
                      <a:pt x="5310138" y="1398485"/>
                    </a:cubicBezTo>
                    <a:cubicBezTo>
                      <a:pt x="5309072" y="1399032"/>
                      <a:pt x="5308063" y="1399522"/>
                      <a:pt x="5307113" y="1399897"/>
                    </a:cubicBezTo>
                    <a:cubicBezTo>
                      <a:pt x="5306651" y="1400069"/>
                      <a:pt x="5306191" y="1400271"/>
                      <a:pt x="5305758" y="1400444"/>
                    </a:cubicBezTo>
                    <a:cubicBezTo>
                      <a:pt x="5304779" y="1400789"/>
                      <a:pt x="5303856" y="1401049"/>
                      <a:pt x="5302963" y="1401251"/>
                    </a:cubicBezTo>
                    <a:cubicBezTo>
                      <a:pt x="5302589" y="1401337"/>
                      <a:pt x="5302214" y="1401453"/>
                      <a:pt x="5301868" y="1401539"/>
                    </a:cubicBezTo>
                    <a:cubicBezTo>
                      <a:pt x="5300629" y="1401769"/>
                      <a:pt x="5299419" y="1401942"/>
                      <a:pt x="5298266" y="1402000"/>
                    </a:cubicBezTo>
                    <a:cubicBezTo>
                      <a:pt x="5288095" y="1402605"/>
                      <a:pt x="5257003" y="1404911"/>
                      <a:pt x="5243258" y="1405314"/>
                    </a:cubicBezTo>
                    <a:cubicBezTo>
                      <a:pt x="5242451" y="1405342"/>
                      <a:pt x="5241587" y="1405400"/>
                      <a:pt x="5240665" y="1405487"/>
                    </a:cubicBezTo>
                    <a:cubicBezTo>
                      <a:pt x="5240089" y="1405544"/>
                      <a:pt x="5239369" y="1405689"/>
                      <a:pt x="5238734" y="1405775"/>
                    </a:cubicBezTo>
                    <a:cubicBezTo>
                      <a:pt x="5237870" y="1405890"/>
                      <a:pt x="5237034" y="1406005"/>
                      <a:pt x="5236112" y="1406149"/>
                    </a:cubicBezTo>
                    <a:cubicBezTo>
                      <a:pt x="5235680" y="1406236"/>
                      <a:pt x="5235305" y="1406265"/>
                      <a:pt x="5234844" y="1406322"/>
                    </a:cubicBezTo>
                    <a:cubicBezTo>
                      <a:pt x="5233922" y="1406495"/>
                      <a:pt x="5232914" y="1406726"/>
                      <a:pt x="5231934" y="1406927"/>
                    </a:cubicBezTo>
                    <a:cubicBezTo>
                      <a:pt x="5231214" y="1407072"/>
                      <a:pt x="5230551" y="1407216"/>
                      <a:pt x="5229802" y="1407359"/>
                    </a:cubicBezTo>
                    <a:cubicBezTo>
                      <a:pt x="5227871" y="1407792"/>
                      <a:pt x="5225911" y="1408253"/>
                      <a:pt x="5223894" y="1408771"/>
                    </a:cubicBezTo>
                    <a:cubicBezTo>
                      <a:pt x="5223577" y="1408858"/>
                      <a:pt x="5223261" y="1408916"/>
                      <a:pt x="5222914" y="1409002"/>
                    </a:cubicBezTo>
                    <a:cubicBezTo>
                      <a:pt x="5220523" y="1409607"/>
                      <a:pt x="5218103" y="1410270"/>
                      <a:pt x="5215711" y="1410932"/>
                    </a:cubicBezTo>
                    <a:cubicBezTo>
                      <a:pt x="5214961" y="1411134"/>
                      <a:pt x="5214241" y="1411365"/>
                      <a:pt x="5213492" y="1411566"/>
                    </a:cubicBezTo>
                    <a:cubicBezTo>
                      <a:pt x="5211821" y="1412057"/>
                      <a:pt x="5210178" y="1412517"/>
                      <a:pt x="5208565" y="1412979"/>
                    </a:cubicBezTo>
                    <a:cubicBezTo>
                      <a:pt x="5207585" y="1413267"/>
                      <a:pt x="5206692" y="1413526"/>
                      <a:pt x="5205741" y="1413814"/>
                    </a:cubicBezTo>
                    <a:cubicBezTo>
                      <a:pt x="5204213" y="1414275"/>
                      <a:pt x="5202744" y="1414707"/>
                      <a:pt x="5201332" y="1415140"/>
                    </a:cubicBezTo>
                    <a:cubicBezTo>
                      <a:pt x="5199661" y="1415630"/>
                      <a:pt x="5198192" y="1416090"/>
                      <a:pt x="5196751" y="1416523"/>
                    </a:cubicBezTo>
                    <a:cubicBezTo>
                      <a:pt x="5196030" y="1416753"/>
                      <a:pt x="5195252" y="1416955"/>
                      <a:pt x="5194590" y="1417157"/>
                    </a:cubicBezTo>
                    <a:cubicBezTo>
                      <a:pt x="5192918" y="1417647"/>
                      <a:pt x="5191449" y="1418079"/>
                      <a:pt x="5190267" y="1418396"/>
                    </a:cubicBezTo>
                    <a:cubicBezTo>
                      <a:pt x="5189950" y="1418482"/>
                      <a:pt x="5189605" y="1418598"/>
                      <a:pt x="5189259" y="1418713"/>
                    </a:cubicBezTo>
                    <a:cubicBezTo>
                      <a:pt x="5188999" y="1418799"/>
                      <a:pt x="5188654" y="1419030"/>
                      <a:pt x="5188394" y="1419145"/>
                    </a:cubicBezTo>
                    <a:cubicBezTo>
                      <a:pt x="5186608" y="1419808"/>
                      <a:pt x="5184649" y="1420788"/>
                      <a:pt x="5182516" y="1422027"/>
                    </a:cubicBezTo>
                    <a:cubicBezTo>
                      <a:pt x="5182314" y="1422142"/>
                      <a:pt x="5182141" y="1422200"/>
                      <a:pt x="5181911" y="1422315"/>
                    </a:cubicBezTo>
                    <a:cubicBezTo>
                      <a:pt x="5181795" y="1422372"/>
                      <a:pt x="5181709" y="1422458"/>
                      <a:pt x="5181594" y="1422516"/>
                    </a:cubicBezTo>
                    <a:cubicBezTo>
                      <a:pt x="5179404" y="1423870"/>
                      <a:pt x="5177128" y="1425427"/>
                      <a:pt x="5174851" y="1427156"/>
                    </a:cubicBezTo>
                    <a:cubicBezTo>
                      <a:pt x="5174304" y="1427559"/>
                      <a:pt x="5173814" y="1427963"/>
                      <a:pt x="5173266" y="1428395"/>
                    </a:cubicBezTo>
                    <a:cubicBezTo>
                      <a:pt x="5171365" y="1429893"/>
                      <a:pt x="5169521" y="1431420"/>
                      <a:pt x="5167791" y="1432976"/>
                    </a:cubicBezTo>
                    <a:cubicBezTo>
                      <a:pt x="5167503" y="1433235"/>
                      <a:pt x="5167186" y="1433466"/>
                      <a:pt x="5166898" y="1433726"/>
                    </a:cubicBezTo>
                    <a:cubicBezTo>
                      <a:pt x="5166754" y="1433870"/>
                      <a:pt x="5166610" y="1434013"/>
                      <a:pt x="5166466" y="1434158"/>
                    </a:cubicBezTo>
                    <a:cubicBezTo>
                      <a:pt x="5166033" y="1434561"/>
                      <a:pt x="5165659" y="1434964"/>
                      <a:pt x="5165227" y="1435368"/>
                    </a:cubicBezTo>
                    <a:cubicBezTo>
                      <a:pt x="5164334" y="1436261"/>
                      <a:pt x="5163469" y="1437126"/>
                      <a:pt x="5162691" y="1437961"/>
                    </a:cubicBezTo>
                    <a:cubicBezTo>
                      <a:pt x="5162288" y="1438422"/>
                      <a:pt x="5161913" y="1438826"/>
                      <a:pt x="5161568" y="1439258"/>
                    </a:cubicBezTo>
                    <a:cubicBezTo>
                      <a:pt x="5161279" y="1439604"/>
                      <a:pt x="5160904" y="1439978"/>
                      <a:pt x="5160617" y="1440324"/>
                    </a:cubicBezTo>
                    <a:cubicBezTo>
                      <a:pt x="5160270" y="1440785"/>
                      <a:pt x="5160040" y="1441159"/>
                      <a:pt x="5159752" y="1441592"/>
                    </a:cubicBezTo>
                    <a:cubicBezTo>
                      <a:pt x="5159521" y="1441938"/>
                      <a:pt x="5159233" y="1442284"/>
                      <a:pt x="5159032" y="1442629"/>
                    </a:cubicBezTo>
                    <a:cubicBezTo>
                      <a:pt x="5158945" y="1442773"/>
                      <a:pt x="5158772" y="1442975"/>
                      <a:pt x="5158686" y="1443119"/>
                    </a:cubicBezTo>
                    <a:cubicBezTo>
                      <a:pt x="5158398" y="1443609"/>
                      <a:pt x="5158167" y="1444070"/>
                      <a:pt x="5158023" y="1444531"/>
                    </a:cubicBezTo>
                    <a:cubicBezTo>
                      <a:pt x="5157908" y="1444848"/>
                      <a:pt x="5157822" y="1445136"/>
                      <a:pt x="5157764" y="1445396"/>
                    </a:cubicBezTo>
                    <a:cubicBezTo>
                      <a:pt x="5157274" y="1446001"/>
                      <a:pt x="5156784" y="1446519"/>
                      <a:pt x="5156323" y="1447124"/>
                    </a:cubicBezTo>
                    <a:cubicBezTo>
                      <a:pt x="5154796" y="1448998"/>
                      <a:pt x="5153240" y="1450842"/>
                      <a:pt x="5151684" y="1452513"/>
                    </a:cubicBezTo>
                    <a:cubicBezTo>
                      <a:pt x="5150934" y="1453320"/>
                      <a:pt x="5150185" y="1454069"/>
                      <a:pt x="5149436" y="1454818"/>
                    </a:cubicBezTo>
                    <a:cubicBezTo>
                      <a:pt x="5148168" y="1456115"/>
                      <a:pt x="5146901" y="1457383"/>
                      <a:pt x="5145633" y="1458593"/>
                    </a:cubicBezTo>
                    <a:cubicBezTo>
                      <a:pt x="5144999" y="1459198"/>
                      <a:pt x="5144364" y="1459775"/>
                      <a:pt x="5143731" y="1460351"/>
                    </a:cubicBezTo>
                    <a:cubicBezTo>
                      <a:pt x="5140619" y="1463175"/>
                      <a:pt x="5137507" y="1465854"/>
                      <a:pt x="5134568" y="1468275"/>
                    </a:cubicBezTo>
                    <a:cubicBezTo>
                      <a:pt x="5131455" y="1470868"/>
                      <a:pt x="5128516" y="1473318"/>
                      <a:pt x="5125865" y="1475738"/>
                    </a:cubicBezTo>
                    <a:cubicBezTo>
                      <a:pt x="5125721" y="1475853"/>
                      <a:pt x="5125578" y="1475997"/>
                      <a:pt x="5125433" y="1476113"/>
                    </a:cubicBezTo>
                    <a:cubicBezTo>
                      <a:pt x="5125231" y="1476286"/>
                      <a:pt x="5125116" y="1476458"/>
                      <a:pt x="5124943" y="1476631"/>
                    </a:cubicBezTo>
                    <a:cubicBezTo>
                      <a:pt x="5123070" y="1478389"/>
                      <a:pt x="5121399" y="1480146"/>
                      <a:pt x="5119900" y="1481962"/>
                    </a:cubicBezTo>
                    <a:cubicBezTo>
                      <a:pt x="5119699" y="1482221"/>
                      <a:pt x="5119411" y="1482452"/>
                      <a:pt x="5119209" y="1482683"/>
                    </a:cubicBezTo>
                    <a:cubicBezTo>
                      <a:pt x="5119008" y="1482941"/>
                      <a:pt x="5118806" y="1483201"/>
                      <a:pt x="5118604" y="1483461"/>
                    </a:cubicBezTo>
                    <a:cubicBezTo>
                      <a:pt x="5112639" y="1486601"/>
                      <a:pt x="5106732" y="1489252"/>
                      <a:pt x="5100941" y="1491701"/>
                    </a:cubicBezTo>
                    <a:cubicBezTo>
                      <a:pt x="5100191" y="1492019"/>
                      <a:pt x="5099442" y="1492364"/>
                      <a:pt x="5098722" y="1492652"/>
                    </a:cubicBezTo>
                    <a:cubicBezTo>
                      <a:pt x="5093246" y="1494871"/>
                      <a:pt x="5087916" y="1496802"/>
                      <a:pt x="5082729" y="1498473"/>
                    </a:cubicBezTo>
                    <a:cubicBezTo>
                      <a:pt x="5081490" y="1498876"/>
                      <a:pt x="5080251" y="1499280"/>
                      <a:pt x="5079012" y="1499683"/>
                    </a:cubicBezTo>
                    <a:cubicBezTo>
                      <a:pt x="5077571" y="1500145"/>
                      <a:pt x="5076130" y="1500577"/>
                      <a:pt x="5074690" y="1500980"/>
                    </a:cubicBezTo>
                    <a:cubicBezTo>
                      <a:pt x="5073018" y="1501470"/>
                      <a:pt x="5071405" y="1501931"/>
                      <a:pt x="5069791" y="1502363"/>
                    </a:cubicBezTo>
                    <a:cubicBezTo>
                      <a:pt x="5068437" y="1502738"/>
                      <a:pt x="5067112" y="1503083"/>
                      <a:pt x="5065814" y="1503400"/>
                    </a:cubicBezTo>
                    <a:cubicBezTo>
                      <a:pt x="5064230" y="1503804"/>
                      <a:pt x="5062703" y="1504150"/>
                      <a:pt x="5061204" y="1504524"/>
                    </a:cubicBezTo>
                    <a:cubicBezTo>
                      <a:pt x="5059994" y="1504812"/>
                      <a:pt x="5058755" y="1505101"/>
                      <a:pt x="5057602" y="1505331"/>
                    </a:cubicBezTo>
                    <a:cubicBezTo>
                      <a:pt x="5056133" y="1505648"/>
                      <a:pt x="5054721" y="1505936"/>
                      <a:pt x="5053338" y="1506195"/>
                    </a:cubicBezTo>
                    <a:cubicBezTo>
                      <a:pt x="5052271" y="1506397"/>
                      <a:pt x="5051177" y="1506628"/>
                      <a:pt x="5050168" y="1506829"/>
                    </a:cubicBezTo>
                    <a:cubicBezTo>
                      <a:pt x="5048151" y="1507204"/>
                      <a:pt x="5046163" y="1507550"/>
                      <a:pt x="5044376" y="1507838"/>
                    </a:cubicBezTo>
                    <a:cubicBezTo>
                      <a:pt x="5044059" y="1507896"/>
                      <a:pt x="5043713" y="1507953"/>
                      <a:pt x="5043397" y="1508011"/>
                    </a:cubicBezTo>
                    <a:cubicBezTo>
                      <a:pt x="5040285" y="1508587"/>
                      <a:pt x="5037288" y="1509337"/>
                      <a:pt x="5034464" y="1510258"/>
                    </a:cubicBezTo>
                    <a:cubicBezTo>
                      <a:pt x="5034032" y="1510402"/>
                      <a:pt x="5033715" y="1510575"/>
                      <a:pt x="5033283" y="1510720"/>
                    </a:cubicBezTo>
                    <a:cubicBezTo>
                      <a:pt x="5031871" y="1511209"/>
                      <a:pt x="5030631" y="1511757"/>
                      <a:pt x="5029306" y="1512305"/>
                    </a:cubicBezTo>
                    <a:cubicBezTo>
                      <a:pt x="5027202" y="1513140"/>
                      <a:pt x="5025185" y="1513975"/>
                      <a:pt x="5023312" y="1514898"/>
                    </a:cubicBezTo>
                    <a:cubicBezTo>
                      <a:pt x="5022016" y="1515531"/>
                      <a:pt x="5020921" y="1516165"/>
                      <a:pt x="5019739" y="1516828"/>
                    </a:cubicBezTo>
                    <a:cubicBezTo>
                      <a:pt x="5018846" y="1517318"/>
                      <a:pt x="5017809" y="1517808"/>
                      <a:pt x="5017002" y="1518298"/>
                    </a:cubicBezTo>
                    <a:cubicBezTo>
                      <a:pt x="5016195" y="1518788"/>
                      <a:pt x="5015561" y="1519249"/>
                      <a:pt x="5014812" y="1519738"/>
                    </a:cubicBezTo>
                    <a:cubicBezTo>
                      <a:pt x="5014207" y="1520142"/>
                      <a:pt x="5013659" y="1520488"/>
                      <a:pt x="5013083" y="1520863"/>
                    </a:cubicBezTo>
                    <a:cubicBezTo>
                      <a:pt x="5011123" y="1522188"/>
                      <a:pt x="5009366" y="1523456"/>
                      <a:pt x="5008069" y="1524522"/>
                    </a:cubicBezTo>
                    <a:cubicBezTo>
                      <a:pt x="5001471" y="1522937"/>
                      <a:pt x="4995390" y="1521525"/>
                      <a:pt x="4989598" y="1520229"/>
                    </a:cubicBezTo>
                    <a:cubicBezTo>
                      <a:pt x="4987697" y="1519796"/>
                      <a:pt x="4985968" y="1519422"/>
                      <a:pt x="4984124" y="1519018"/>
                    </a:cubicBezTo>
                    <a:cubicBezTo>
                      <a:pt x="4980349" y="1518182"/>
                      <a:pt x="4976689" y="1517376"/>
                      <a:pt x="4973232" y="1516656"/>
                    </a:cubicBezTo>
                    <a:cubicBezTo>
                      <a:pt x="4972482" y="1516511"/>
                      <a:pt x="4971589" y="1516281"/>
                      <a:pt x="4970840" y="1516136"/>
                    </a:cubicBezTo>
                    <a:cubicBezTo>
                      <a:pt x="4968967" y="1515733"/>
                      <a:pt x="4967238" y="1515416"/>
                      <a:pt x="4965481" y="1515071"/>
                    </a:cubicBezTo>
                    <a:cubicBezTo>
                      <a:pt x="4964414" y="1514869"/>
                      <a:pt x="4963291" y="1514609"/>
                      <a:pt x="4962224" y="1514408"/>
                    </a:cubicBezTo>
                    <a:cubicBezTo>
                      <a:pt x="4958536" y="1513688"/>
                      <a:pt x="4955049" y="1513025"/>
                      <a:pt x="4951793" y="1512448"/>
                    </a:cubicBezTo>
                    <a:cubicBezTo>
                      <a:pt x="4951303" y="1512362"/>
                      <a:pt x="4950871" y="1512305"/>
                      <a:pt x="4950410" y="1512218"/>
                    </a:cubicBezTo>
                    <a:cubicBezTo>
                      <a:pt x="4947672" y="1511728"/>
                      <a:pt x="4945079" y="1511296"/>
                      <a:pt x="4942630" y="1510921"/>
                    </a:cubicBezTo>
                    <a:cubicBezTo>
                      <a:pt x="4941737" y="1510777"/>
                      <a:pt x="4940872" y="1510662"/>
                      <a:pt x="4940037" y="1510518"/>
                    </a:cubicBezTo>
                    <a:cubicBezTo>
                      <a:pt x="4939085" y="1510373"/>
                      <a:pt x="4938077" y="1510201"/>
                      <a:pt x="4937155" y="1510086"/>
                    </a:cubicBezTo>
                    <a:cubicBezTo>
                      <a:pt x="4936291" y="1509970"/>
                      <a:pt x="4935541" y="1509884"/>
                      <a:pt x="4934734" y="1509768"/>
                    </a:cubicBezTo>
                    <a:cubicBezTo>
                      <a:pt x="4933726" y="1509624"/>
                      <a:pt x="4932717" y="1509510"/>
                      <a:pt x="4931738" y="1509394"/>
                    </a:cubicBezTo>
                    <a:cubicBezTo>
                      <a:pt x="4930240" y="1509221"/>
                      <a:pt x="4928828" y="1509048"/>
                      <a:pt x="4927474" y="1508933"/>
                    </a:cubicBezTo>
                    <a:cubicBezTo>
                      <a:pt x="4926638" y="1508846"/>
                      <a:pt x="4925773" y="1508760"/>
                      <a:pt x="4924995" y="1508674"/>
                    </a:cubicBezTo>
                    <a:cubicBezTo>
                      <a:pt x="4924736" y="1508645"/>
                      <a:pt x="4924419" y="1508616"/>
                      <a:pt x="4924159" y="1508587"/>
                    </a:cubicBezTo>
                    <a:cubicBezTo>
                      <a:pt x="4923583" y="1508530"/>
                      <a:pt x="4923179" y="1508530"/>
                      <a:pt x="4922632" y="1508501"/>
                    </a:cubicBezTo>
                    <a:cubicBezTo>
                      <a:pt x="4921105" y="1508385"/>
                      <a:pt x="4919635" y="1508299"/>
                      <a:pt x="4918310" y="1508241"/>
                    </a:cubicBezTo>
                    <a:cubicBezTo>
                      <a:pt x="4917993" y="1508241"/>
                      <a:pt x="4917590" y="1508183"/>
                      <a:pt x="4917302" y="1508183"/>
                    </a:cubicBezTo>
                    <a:cubicBezTo>
                      <a:pt x="4916783" y="1508183"/>
                      <a:pt x="4916380" y="1508183"/>
                      <a:pt x="4915919" y="1508183"/>
                    </a:cubicBezTo>
                    <a:cubicBezTo>
                      <a:pt x="4915255" y="1508183"/>
                      <a:pt x="4914593" y="1508183"/>
                      <a:pt x="4913988" y="1508183"/>
                    </a:cubicBezTo>
                    <a:cubicBezTo>
                      <a:pt x="4913729" y="1508183"/>
                      <a:pt x="4913383" y="1508183"/>
                      <a:pt x="4913123" y="1508183"/>
                    </a:cubicBezTo>
                    <a:cubicBezTo>
                      <a:pt x="4912489" y="1508212"/>
                      <a:pt x="4911971" y="1508241"/>
                      <a:pt x="4911423" y="1508299"/>
                    </a:cubicBezTo>
                    <a:cubicBezTo>
                      <a:pt x="4911135" y="1508328"/>
                      <a:pt x="4910818" y="1508328"/>
                      <a:pt x="4910559" y="1508357"/>
                    </a:cubicBezTo>
                    <a:cubicBezTo>
                      <a:pt x="4910472" y="1508357"/>
                      <a:pt x="4910357" y="1508357"/>
                      <a:pt x="4910270" y="1508385"/>
                    </a:cubicBezTo>
                    <a:cubicBezTo>
                      <a:pt x="4909435" y="1508472"/>
                      <a:pt x="4908686" y="1508558"/>
                      <a:pt x="4907995" y="1508703"/>
                    </a:cubicBezTo>
                    <a:cubicBezTo>
                      <a:pt x="4907937" y="1508703"/>
                      <a:pt x="4907908" y="1508732"/>
                      <a:pt x="4907879" y="1508732"/>
                    </a:cubicBezTo>
                    <a:cubicBezTo>
                      <a:pt x="4907389" y="1508817"/>
                      <a:pt x="4907043" y="1508933"/>
                      <a:pt x="4906640" y="1509048"/>
                    </a:cubicBezTo>
                    <a:cubicBezTo>
                      <a:pt x="4906323" y="1509135"/>
                      <a:pt x="4905948" y="1509192"/>
                      <a:pt x="4905689" y="1509279"/>
                    </a:cubicBezTo>
                    <a:cubicBezTo>
                      <a:pt x="4905660" y="1509279"/>
                      <a:pt x="4905632" y="1509308"/>
                      <a:pt x="4905574" y="1509337"/>
                    </a:cubicBezTo>
                    <a:cubicBezTo>
                      <a:pt x="4905458" y="1509365"/>
                      <a:pt x="4905401" y="1509423"/>
                      <a:pt x="4905285" y="1509452"/>
                    </a:cubicBezTo>
                    <a:cubicBezTo>
                      <a:pt x="4904998" y="1509567"/>
                      <a:pt x="4904709" y="1509682"/>
                      <a:pt x="4904478" y="1509797"/>
                    </a:cubicBezTo>
                    <a:cubicBezTo>
                      <a:pt x="4904364" y="1509855"/>
                      <a:pt x="4904306" y="1509913"/>
                      <a:pt x="4904191" y="1509970"/>
                    </a:cubicBezTo>
                    <a:cubicBezTo>
                      <a:pt x="4904018" y="1510086"/>
                      <a:pt x="4903845" y="1510201"/>
                      <a:pt x="4903672" y="1510316"/>
                    </a:cubicBezTo>
                    <a:cubicBezTo>
                      <a:pt x="4903586" y="1510402"/>
                      <a:pt x="4903442" y="1510460"/>
                      <a:pt x="4903355" y="1510547"/>
                    </a:cubicBezTo>
                    <a:cubicBezTo>
                      <a:pt x="4903211" y="1510691"/>
                      <a:pt x="4903095" y="1510806"/>
                      <a:pt x="4902981" y="1510950"/>
                    </a:cubicBezTo>
                    <a:cubicBezTo>
                      <a:pt x="4902952" y="1510978"/>
                      <a:pt x="4902952" y="1510978"/>
                      <a:pt x="4902923" y="1511007"/>
                    </a:cubicBezTo>
                    <a:cubicBezTo>
                      <a:pt x="4902923" y="1511007"/>
                      <a:pt x="4902894" y="1511036"/>
                      <a:pt x="4902894" y="1511036"/>
                    </a:cubicBezTo>
                    <a:cubicBezTo>
                      <a:pt x="4902808" y="1511152"/>
                      <a:pt x="4902721" y="1511296"/>
                      <a:pt x="4902635" y="1511440"/>
                    </a:cubicBezTo>
                    <a:cubicBezTo>
                      <a:pt x="4902548" y="1511584"/>
                      <a:pt x="4902490" y="1511699"/>
                      <a:pt x="4902462" y="1511843"/>
                    </a:cubicBezTo>
                    <a:cubicBezTo>
                      <a:pt x="4902462" y="1511872"/>
                      <a:pt x="4902462" y="1511901"/>
                      <a:pt x="4902433" y="1511901"/>
                    </a:cubicBezTo>
                    <a:cubicBezTo>
                      <a:pt x="4902433" y="1511930"/>
                      <a:pt x="4902404" y="1511958"/>
                      <a:pt x="4902404" y="1511987"/>
                    </a:cubicBezTo>
                    <a:cubicBezTo>
                      <a:pt x="4902375" y="1512103"/>
                      <a:pt x="4902346" y="1512189"/>
                      <a:pt x="4902317" y="1512305"/>
                    </a:cubicBezTo>
                    <a:cubicBezTo>
                      <a:pt x="4902289" y="1512477"/>
                      <a:pt x="4902260" y="1512650"/>
                      <a:pt x="4902260" y="1512794"/>
                    </a:cubicBezTo>
                    <a:cubicBezTo>
                      <a:pt x="4902260" y="1512823"/>
                      <a:pt x="4902260" y="1512852"/>
                      <a:pt x="4902260" y="1512881"/>
                    </a:cubicBezTo>
                    <a:lnTo>
                      <a:pt x="4902145" y="1549216"/>
                    </a:lnTo>
                    <a:cubicBezTo>
                      <a:pt x="4864253" y="1568263"/>
                      <a:pt x="4848232" y="1573882"/>
                      <a:pt x="4839184" y="1578723"/>
                    </a:cubicBezTo>
                    <a:cubicBezTo>
                      <a:pt x="4836129" y="1581057"/>
                      <a:pt x="4833248" y="1583247"/>
                      <a:pt x="4830510" y="1585350"/>
                    </a:cubicBezTo>
                    <a:cubicBezTo>
                      <a:pt x="4829646" y="1586013"/>
                      <a:pt x="4828839" y="1586647"/>
                      <a:pt x="4828004" y="1587282"/>
                    </a:cubicBezTo>
                    <a:cubicBezTo>
                      <a:pt x="4826217" y="1588665"/>
                      <a:pt x="4824431" y="1590048"/>
                      <a:pt x="4822788" y="1591315"/>
                    </a:cubicBezTo>
                    <a:cubicBezTo>
                      <a:pt x="4821808" y="1592065"/>
                      <a:pt x="4820943" y="1592756"/>
                      <a:pt x="4820022" y="1593505"/>
                    </a:cubicBezTo>
                    <a:cubicBezTo>
                      <a:pt x="4818610" y="1594600"/>
                      <a:pt x="4817227" y="1595695"/>
                      <a:pt x="4815930" y="1596732"/>
                    </a:cubicBezTo>
                    <a:cubicBezTo>
                      <a:pt x="4815037" y="1597453"/>
                      <a:pt x="4814201" y="1598116"/>
                      <a:pt x="4813337" y="1598808"/>
                    </a:cubicBezTo>
                    <a:cubicBezTo>
                      <a:pt x="4812098" y="1599787"/>
                      <a:pt x="4810916" y="1600738"/>
                      <a:pt x="4809792" y="1601660"/>
                    </a:cubicBezTo>
                    <a:cubicBezTo>
                      <a:pt x="4809014" y="1602294"/>
                      <a:pt x="4808265" y="1602899"/>
                      <a:pt x="4807545" y="1603504"/>
                    </a:cubicBezTo>
                    <a:cubicBezTo>
                      <a:pt x="4806478" y="1604369"/>
                      <a:pt x="4805441" y="1605233"/>
                      <a:pt x="4804461" y="1606040"/>
                    </a:cubicBezTo>
                    <a:cubicBezTo>
                      <a:pt x="4803799" y="1606588"/>
                      <a:pt x="4803107" y="1607164"/>
                      <a:pt x="4802502" y="1607682"/>
                    </a:cubicBezTo>
                    <a:cubicBezTo>
                      <a:pt x="4801580" y="1608460"/>
                      <a:pt x="4800715" y="1609209"/>
                      <a:pt x="4799851" y="1609959"/>
                    </a:cubicBezTo>
                    <a:cubicBezTo>
                      <a:pt x="4799274" y="1610448"/>
                      <a:pt x="4798698" y="1610939"/>
                      <a:pt x="4798180" y="1611428"/>
                    </a:cubicBezTo>
                    <a:cubicBezTo>
                      <a:pt x="4797315" y="1612178"/>
                      <a:pt x="4796537" y="1612898"/>
                      <a:pt x="4795759" y="1613589"/>
                    </a:cubicBezTo>
                    <a:cubicBezTo>
                      <a:pt x="4795356" y="1613964"/>
                      <a:pt x="4794924" y="1614339"/>
                      <a:pt x="4794549" y="1614685"/>
                    </a:cubicBezTo>
                    <a:cubicBezTo>
                      <a:pt x="4794463" y="1614771"/>
                      <a:pt x="4794347" y="1614857"/>
                      <a:pt x="4794261" y="1614944"/>
                    </a:cubicBezTo>
                    <a:cubicBezTo>
                      <a:pt x="4794117" y="1615088"/>
                      <a:pt x="4794002" y="1615203"/>
                      <a:pt x="4793858" y="1615347"/>
                    </a:cubicBezTo>
                    <a:cubicBezTo>
                      <a:pt x="4792301" y="1616788"/>
                      <a:pt x="4790976" y="1618114"/>
                      <a:pt x="4789795" y="1619295"/>
                    </a:cubicBezTo>
                    <a:cubicBezTo>
                      <a:pt x="4789593" y="1619497"/>
                      <a:pt x="4789391" y="1619699"/>
                      <a:pt x="4789218" y="1619900"/>
                    </a:cubicBezTo>
                    <a:cubicBezTo>
                      <a:pt x="4788066" y="1621110"/>
                      <a:pt x="4787115" y="1622205"/>
                      <a:pt x="4786308" y="1623214"/>
                    </a:cubicBezTo>
                    <a:cubicBezTo>
                      <a:pt x="4786222" y="1623300"/>
                      <a:pt x="4786106" y="1623444"/>
                      <a:pt x="4786020" y="1623531"/>
                    </a:cubicBezTo>
                    <a:cubicBezTo>
                      <a:pt x="4785933" y="1623646"/>
                      <a:pt x="4785905" y="1623732"/>
                      <a:pt x="4785818" y="1623848"/>
                    </a:cubicBezTo>
                    <a:cubicBezTo>
                      <a:pt x="4785069" y="1624827"/>
                      <a:pt x="4784435" y="1625720"/>
                      <a:pt x="4783974" y="1626527"/>
                    </a:cubicBezTo>
                    <a:cubicBezTo>
                      <a:pt x="4783974" y="1626556"/>
                      <a:pt x="4783945" y="1626585"/>
                      <a:pt x="4783916" y="1626614"/>
                    </a:cubicBezTo>
                    <a:cubicBezTo>
                      <a:pt x="4783830" y="1626758"/>
                      <a:pt x="4783801" y="1626845"/>
                      <a:pt x="4783743" y="1626988"/>
                    </a:cubicBezTo>
                    <a:cubicBezTo>
                      <a:pt x="4783513" y="1627450"/>
                      <a:pt x="4783283" y="1627882"/>
                      <a:pt x="4783110" y="1628285"/>
                    </a:cubicBezTo>
                    <a:cubicBezTo>
                      <a:pt x="4783081" y="1628343"/>
                      <a:pt x="4783023" y="1628429"/>
                      <a:pt x="4782994" y="1628515"/>
                    </a:cubicBezTo>
                    <a:cubicBezTo>
                      <a:pt x="4782936" y="1628660"/>
                      <a:pt x="4782936" y="1628775"/>
                      <a:pt x="4782879" y="1628890"/>
                    </a:cubicBezTo>
                    <a:cubicBezTo>
                      <a:pt x="4782792" y="1629178"/>
                      <a:pt x="4782706" y="1629467"/>
                      <a:pt x="4782620" y="1629755"/>
                    </a:cubicBezTo>
                    <a:cubicBezTo>
                      <a:pt x="4782591" y="1629841"/>
                      <a:pt x="4782562" y="1629956"/>
                      <a:pt x="4782533" y="1630043"/>
                    </a:cubicBezTo>
                    <a:cubicBezTo>
                      <a:pt x="4782505" y="1630129"/>
                      <a:pt x="4782533" y="1630216"/>
                      <a:pt x="4782505" y="1630302"/>
                    </a:cubicBezTo>
                    <a:cubicBezTo>
                      <a:pt x="4782447" y="1630677"/>
                      <a:pt x="4782389" y="1631052"/>
                      <a:pt x="4782389" y="1631397"/>
                    </a:cubicBezTo>
                    <a:cubicBezTo>
                      <a:pt x="4782389" y="1631484"/>
                      <a:pt x="4782360" y="1631570"/>
                      <a:pt x="4782360" y="1631657"/>
                    </a:cubicBezTo>
                    <a:cubicBezTo>
                      <a:pt x="4782360" y="1631743"/>
                      <a:pt x="4782360" y="1631830"/>
                      <a:pt x="4782360" y="1631916"/>
                    </a:cubicBezTo>
                    <a:lnTo>
                      <a:pt x="4782245" y="1673294"/>
                    </a:lnTo>
                    <a:cubicBezTo>
                      <a:pt x="4781582" y="1674217"/>
                      <a:pt x="4780977" y="1675282"/>
                      <a:pt x="4780315" y="1676176"/>
                    </a:cubicBezTo>
                    <a:cubicBezTo>
                      <a:pt x="4779652" y="1677069"/>
                      <a:pt x="4778989" y="1678049"/>
                      <a:pt x="4778326" y="1678884"/>
                    </a:cubicBezTo>
                    <a:cubicBezTo>
                      <a:pt x="4777692" y="1679662"/>
                      <a:pt x="4777058" y="1680383"/>
                      <a:pt x="4776424" y="1681103"/>
                    </a:cubicBezTo>
                    <a:cubicBezTo>
                      <a:pt x="4775157" y="1682573"/>
                      <a:pt x="4773889" y="1683985"/>
                      <a:pt x="4772649" y="1685253"/>
                    </a:cubicBezTo>
                    <a:cubicBezTo>
                      <a:pt x="4771987" y="1685945"/>
                      <a:pt x="4771324" y="1686607"/>
                      <a:pt x="4770661" y="1687241"/>
                    </a:cubicBezTo>
                    <a:cubicBezTo>
                      <a:pt x="4769336" y="1688509"/>
                      <a:pt x="4768039" y="1689690"/>
                      <a:pt x="4766800" y="1690785"/>
                    </a:cubicBezTo>
                    <a:cubicBezTo>
                      <a:pt x="4766397" y="1691131"/>
                      <a:pt x="4765965" y="1691534"/>
                      <a:pt x="4765561" y="1691880"/>
                    </a:cubicBezTo>
                    <a:cubicBezTo>
                      <a:pt x="4763919" y="1693234"/>
                      <a:pt x="4762363" y="1694445"/>
                      <a:pt x="4760951" y="1695453"/>
                    </a:cubicBezTo>
                    <a:cubicBezTo>
                      <a:pt x="4760634" y="1695684"/>
                      <a:pt x="4760374" y="1695857"/>
                      <a:pt x="4760086" y="1696059"/>
                    </a:cubicBezTo>
                    <a:cubicBezTo>
                      <a:pt x="4758991" y="1696836"/>
                      <a:pt x="4757925" y="1697556"/>
                      <a:pt x="4757032" y="1698104"/>
                    </a:cubicBezTo>
                    <a:cubicBezTo>
                      <a:pt x="4756657" y="1698334"/>
                      <a:pt x="4756311" y="1698565"/>
                      <a:pt x="4755995" y="1698767"/>
                    </a:cubicBezTo>
                    <a:cubicBezTo>
                      <a:pt x="4755159" y="1699286"/>
                      <a:pt x="4754352" y="1699775"/>
                      <a:pt x="4753834" y="1700064"/>
                    </a:cubicBezTo>
                    <a:cubicBezTo>
                      <a:pt x="4748935" y="1705222"/>
                      <a:pt x="4744555" y="1709832"/>
                      <a:pt x="4740405" y="1714154"/>
                    </a:cubicBezTo>
                    <a:cubicBezTo>
                      <a:pt x="4739598" y="1714990"/>
                      <a:pt x="4738792" y="1715854"/>
                      <a:pt x="4738014" y="1716632"/>
                    </a:cubicBezTo>
                    <a:cubicBezTo>
                      <a:pt x="4734182" y="1720609"/>
                      <a:pt x="4730637" y="1724268"/>
                      <a:pt x="4727410" y="1727582"/>
                    </a:cubicBezTo>
                    <a:cubicBezTo>
                      <a:pt x="4726776" y="1728216"/>
                      <a:pt x="4726200" y="1728821"/>
                      <a:pt x="4725566" y="1729455"/>
                    </a:cubicBezTo>
                    <a:cubicBezTo>
                      <a:pt x="4722454" y="1732654"/>
                      <a:pt x="4719514" y="1735622"/>
                      <a:pt x="4716921" y="1738215"/>
                    </a:cubicBezTo>
                    <a:cubicBezTo>
                      <a:pt x="4716864" y="1738273"/>
                      <a:pt x="4716806" y="1738359"/>
                      <a:pt x="4716719" y="1738417"/>
                    </a:cubicBezTo>
                    <a:cubicBezTo>
                      <a:pt x="4713924" y="1741212"/>
                      <a:pt x="4711475" y="1743661"/>
                      <a:pt x="4709256" y="1745879"/>
                    </a:cubicBezTo>
                    <a:cubicBezTo>
                      <a:pt x="4708853" y="1746283"/>
                      <a:pt x="4708450" y="1746686"/>
                      <a:pt x="4708075" y="1747061"/>
                    </a:cubicBezTo>
                    <a:cubicBezTo>
                      <a:pt x="4705914" y="1749222"/>
                      <a:pt x="4703983" y="1751124"/>
                      <a:pt x="4702312" y="1752795"/>
                    </a:cubicBezTo>
                    <a:cubicBezTo>
                      <a:pt x="4700871" y="1754236"/>
                      <a:pt x="4699575" y="1755533"/>
                      <a:pt x="4698422" y="1756685"/>
                    </a:cubicBezTo>
                    <a:cubicBezTo>
                      <a:pt x="4698278" y="1756858"/>
                      <a:pt x="4698076" y="1757031"/>
                      <a:pt x="4697903" y="1757204"/>
                    </a:cubicBezTo>
                    <a:cubicBezTo>
                      <a:pt x="4696751" y="1758385"/>
                      <a:pt x="4695771" y="1759394"/>
                      <a:pt x="4694877" y="1760345"/>
                    </a:cubicBezTo>
                    <a:cubicBezTo>
                      <a:pt x="4694705" y="1760547"/>
                      <a:pt x="4694503" y="1760748"/>
                      <a:pt x="4694330" y="1760950"/>
                    </a:cubicBezTo>
                    <a:cubicBezTo>
                      <a:pt x="4693494" y="1761843"/>
                      <a:pt x="4692774" y="1762708"/>
                      <a:pt x="4692169" y="1763457"/>
                    </a:cubicBezTo>
                    <a:cubicBezTo>
                      <a:pt x="4692140" y="1763486"/>
                      <a:pt x="4692111" y="1763543"/>
                      <a:pt x="4692082" y="1763572"/>
                    </a:cubicBezTo>
                    <a:cubicBezTo>
                      <a:pt x="4692053" y="1763630"/>
                      <a:pt x="4692025" y="1763659"/>
                      <a:pt x="4691967" y="1763717"/>
                    </a:cubicBezTo>
                    <a:cubicBezTo>
                      <a:pt x="4691190" y="1764696"/>
                      <a:pt x="4690555" y="1765647"/>
                      <a:pt x="4690037" y="1766569"/>
                    </a:cubicBezTo>
                    <a:cubicBezTo>
                      <a:pt x="4690008" y="1766598"/>
                      <a:pt x="4689979" y="1766627"/>
                      <a:pt x="4689979" y="1766656"/>
                    </a:cubicBezTo>
                    <a:cubicBezTo>
                      <a:pt x="4689777" y="1767030"/>
                      <a:pt x="4689576" y="1767433"/>
                      <a:pt x="4689374" y="1767808"/>
                    </a:cubicBezTo>
                    <a:cubicBezTo>
                      <a:pt x="4688711" y="1769508"/>
                      <a:pt x="4687530" y="1771266"/>
                      <a:pt x="4686060" y="1773024"/>
                    </a:cubicBezTo>
                    <a:cubicBezTo>
                      <a:pt x="4685628" y="1773542"/>
                      <a:pt x="4685052" y="1774090"/>
                      <a:pt x="4684562" y="1774609"/>
                    </a:cubicBezTo>
                    <a:cubicBezTo>
                      <a:pt x="4683409" y="1775848"/>
                      <a:pt x="4682141" y="1777115"/>
                      <a:pt x="4680700" y="1778354"/>
                    </a:cubicBezTo>
                    <a:cubicBezTo>
                      <a:pt x="4680009" y="1778959"/>
                      <a:pt x="4679289" y="1779536"/>
                      <a:pt x="4678568" y="1780141"/>
                    </a:cubicBezTo>
                    <a:cubicBezTo>
                      <a:pt x="4677041" y="1781380"/>
                      <a:pt x="4675427" y="1782590"/>
                      <a:pt x="4673727" y="1783829"/>
                    </a:cubicBezTo>
                    <a:cubicBezTo>
                      <a:pt x="4673007" y="1784348"/>
                      <a:pt x="4672287" y="1784895"/>
                      <a:pt x="4671537" y="1785414"/>
                    </a:cubicBezTo>
                    <a:cubicBezTo>
                      <a:pt x="4669174" y="1787028"/>
                      <a:pt x="4666754" y="1788670"/>
                      <a:pt x="4664305" y="1790226"/>
                    </a:cubicBezTo>
                    <a:cubicBezTo>
                      <a:pt x="4664218" y="1790284"/>
                      <a:pt x="4664132" y="1790342"/>
                      <a:pt x="4664045" y="1790399"/>
                    </a:cubicBezTo>
                    <a:cubicBezTo>
                      <a:pt x="4661279" y="1792157"/>
                      <a:pt x="4658484" y="1793886"/>
                      <a:pt x="4655776" y="1795528"/>
                    </a:cubicBezTo>
                    <a:cubicBezTo>
                      <a:pt x="4653701" y="1796796"/>
                      <a:pt x="4651712" y="1798006"/>
                      <a:pt x="4649782" y="1799159"/>
                    </a:cubicBezTo>
                    <a:cubicBezTo>
                      <a:pt x="4648831" y="1799735"/>
                      <a:pt x="4647852" y="1800340"/>
                      <a:pt x="4646958" y="1800888"/>
                    </a:cubicBezTo>
                    <a:cubicBezTo>
                      <a:pt x="4645373" y="1801868"/>
                      <a:pt x="4643932" y="1802818"/>
                      <a:pt x="4642578" y="1803712"/>
                    </a:cubicBezTo>
                    <a:cubicBezTo>
                      <a:pt x="4642002" y="1804087"/>
                      <a:pt x="4641339" y="1804518"/>
                      <a:pt x="4640820" y="1804865"/>
                    </a:cubicBezTo>
                    <a:cubicBezTo>
                      <a:pt x="4639178" y="1805988"/>
                      <a:pt x="4637766" y="1807054"/>
                      <a:pt x="4636786" y="1807947"/>
                    </a:cubicBezTo>
                    <a:cubicBezTo>
                      <a:pt x="4636729" y="1808005"/>
                      <a:pt x="4636642" y="1808063"/>
                      <a:pt x="4636584" y="1808120"/>
                    </a:cubicBezTo>
                    <a:cubicBezTo>
                      <a:pt x="4634654" y="1809935"/>
                      <a:pt x="4632752" y="1812154"/>
                      <a:pt x="4630908" y="1814488"/>
                    </a:cubicBezTo>
                    <a:cubicBezTo>
                      <a:pt x="4630821" y="1814604"/>
                      <a:pt x="4630735" y="1814661"/>
                      <a:pt x="4630649" y="1814777"/>
                    </a:cubicBezTo>
                    <a:cubicBezTo>
                      <a:pt x="4630591" y="1814863"/>
                      <a:pt x="4630534" y="1814921"/>
                      <a:pt x="4630476" y="1815007"/>
                    </a:cubicBezTo>
                    <a:cubicBezTo>
                      <a:pt x="4629093" y="1816794"/>
                      <a:pt x="4627739" y="1818638"/>
                      <a:pt x="4626470" y="1820511"/>
                    </a:cubicBezTo>
                    <a:cubicBezTo>
                      <a:pt x="4626125" y="1821001"/>
                      <a:pt x="4625836" y="1821433"/>
                      <a:pt x="4625491" y="1821923"/>
                    </a:cubicBezTo>
                    <a:cubicBezTo>
                      <a:pt x="4624338" y="1823623"/>
                      <a:pt x="4623243" y="1825294"/>
                      <a:pt x="4622206" y="1826879"/>
                    </a:cubicBezTo>
                    <a:cubicBezTo>
                      <a:pt x="4622119" y="1827023"/>
                      <a:pt x="4622033" y="1827167"/>
                      <a:pt x="4621918" y="1827311"/>
                    </a:cubicBezTo>
                    <a:cubicBezTo>
                      <a:pt x="4620621" y="1829357"/>
                      <a:pt x="4619468" y="1831172"/>
                      <a:pt x="4618431" y="1832786"/>
                    </a:cubicBezTo>
                    <a:cubicBezTo>
                      <a:pt x="4617480" y="1834256"/>
                      <a:pt x="4616645" y="1835552"/>
                      <a:pt x="4615982" y="1836475"/>
                    </a:cubicBezTo>
                    <a:cubicBezTo>
                      <a:pt x="4615809" y="1836907"/>
                      <a:pt x="4615665" y="1837339"/>
                      <a:pt x="4615492" y="1837742"/>
                    </a:cubicBezTo>
                    <a:cubicBezTo>
                      <a:pt x="4615117" y="1838694"/>
                      <a:pt x="4614886" y="1839443"/>
                      <a:pt x="4614541" y="1840393"/>
                    </a:cubicBezTo>
                    <a:cubicBezTo>
                      <a:pt x="4612927" y="1844773"/>
                      <a:pt x="4611429" y="1848894"/>
                      <a:pt x="4610103" y="1852697"/>
                    </a:cubicBezTo>
                    <a:cubicBezTo>
                      <a:pt x="4609556" y="1854311"/>
                      <a:pt x="4609066" y="1855781"/>
                      <a:pt x="4608547" y="1857308"/>
                    </a:cubicBezTo>
                    <a:cubicBezTo>
                      <a:pt x="4607510" y="1860362"/>
                      <a:pt x="4606588" y="1863215"/>
                      <a:pt x="4605752" y="1865895"/>
                    </a:cubicBezTo>
                    <a:cubicBezTo>
                      <a:pt x="4605349" y="1867220"/>
                      <a:pt x="4604917" y="1868574"/>
                      <a:pt x="4604542" y="1869813"/>
                    </a:cubicBezTo>
                    <a:cubicBezTo>
                      <a:pt x="4603735" y="1872522"/>
                      <a:pt x="4603044" y="1875000"/>
                      <a:pt x="4602410" y="1877306"/>
                    </a:cubicBezTo>
                    <a:cubicBezTo>
                      <a:pt x="4602179" y="1878112"/>
                      <a:pt x="4601920" y="1879035"/>
                      <a:pt x="4601718" y="1879784"/>
                    </a:cubicBezTo>
                    <a:cubicBezTo>
                      <a:pt x="4600969" y="1882722"/>
                      <a:pt x="4600364" y="1885345"/>
                      <a:pt x="4599903" y="1887679"/>
                    </a:cubicBezTo>
                    <a:cubicBezTo>
                      <a:pt x="4599874" y="1887765"/>
                      <a:pt x="4599845" y="1887852"/>
                      <a:pt x="4599845" y="1887938"/>
                    </a:cubicBezTo>
                    <a:cubicBezTo>
                      <a:pt x="4599759" y="1888342"/>
                      <a:pt x="4599759" y="1888601"/>
                      <a:pt x="4599673" y="1888976"/>
                    </a:cubicBezTo>
                    <a:cubicBezTo>
                      <a:pt x="4599327" y="1890848"/>
                      <a:pt x="4599038" y="1892520"/>
                      <a:pt x="4598837" y="1894018"/>
                    </a:cubicBezTo>
                    <a:cubicBezTo>
                      <a:pt x="4598750" y="1894623"/>
                      <a:pt x="4598693" y="1895171"/>
                      <a:pt x="4598635" y="1895718"/>
                    </a:cubicBezTo>
                    <a:cubicBezTo>
                      <a:pt x="4598520" y="1896929"/>
                      <a:pt x="4598404" y="1897995"/>
                      <a:pt x="4598375" y="1898975"/>
                    </a:cubicBezTo>
                    <a:cubicBezTo>
                      <a:pt x="4598375" y="1899205"/>
                      <a:pt x="4598318" y="1899522"/>
                      <a:pt x="4598318" y="1899753"/>
                    </a:cubicBezTo>
                    <a:cubicBezTo>
                      <a:pt x="4598318" y="1900098"/>
                      <a:pt x="4598289" y="1900415"/>
                      <a:pt x="4598289" y="1900732"/>
                    </a:cubicBezTo>
                    <a:lnTo>
                      <a:pt x="4598261" y="1915514"/>
                    </a:lnTo>
                    <a:cubicBezTo>
                      <a:pt x="4598203" y="1916264"/>
                      <a:pt x="4598117" y="1917128"/>
                      <a:pt x="4598059" y="1917877"/>
                    </a:cubicBezTo>
                    <a:cubicBezTo>
                      <a:pt x="4598001" y="1918684"/>
                      <a:pt x="4597915" y="1919491"/>
                      <a:pt x="4597857" y="1920269"/>
                    </a:cubicBezTo>
                    <a:cubicBezTo>
                      <a:pt x="4597540" y="1923899"/>
                      <a:pt x="4597252" y="1927156"/>
                      <a:pt x="4596992" y="1930095"/>
                    </a:cubicBezTo>
                    <a:cubicBezTo>
                      <a:pt x="4596964" y="1930498"/>
                      <a:pt x="4596935" y="1930844"/>
                      <a:pt x="4596877" y="1931247"/>
                    </a:cubicBezTo>
                    <a:cubicBezTo>
                      <a:pt x="4596647" y="1933755"/>
                      <a:pt x="4596416" y="1935973"/>
                      <a:pt x="4596214" y="1938019"/>
                    </a:cubicBezTo>
                    <a:cubicBezTo>
                      <a:pt x="4596185" y="1938422"/>
                      <a:pt x="4596128" y="1938855"/>
                      <a:pt x="4596100" y="1939229"/>
                    </a:cubicBezTo>
                    <a:cubicBezTo>
                      <a:pt x="4595869" y="1941333"/>
                      <a:pt x="4595638" y="1943177"/>
                      <a:pt x="4595436" y="1944848"/>
                    </a:cubicBezTo>
                    <a:cubicBezTo>
                      <a:pt x="4595379" y="1945194"/>
                      <a:pt x="4595350" y="1945540"/>
                      <a:pt x="4595293" y="1945886"/>
                    </a:cubicBezTo>
                    <a:cubicBezTo>
                      <a:pt x="4595062" y="1947528"/>
                      <a:pt x="4594831" y="1948997"/>
                      <a:pt x="4594572" y="1950266"/>
                    </a:cubicBezTo>
                    <a:cubicBezTo>
                      <a:pt x="4594226" y="1952052"/>
                      <a:pt x="4593823" y="1953435"/>
                      <a:pt x="4593362" y="1954674"/>
                    </a:cubicBezTo>
                    <a:cubicBezTo>
                      <a:pt x="4593189" y="1955164"/>
                      <a:pt x="4593016" y="1955596"/>
                      <a:pt x="4592843" y="1956029"/>
                    </a:cubicBezTo>
                    <a:cubicBezTo>
                      <a:pt x="4592670" y="1956432"/>
                      <a:pt x="4592498" y="1956807"/>
                      <a:pt x="4592325" y="1957181"/>
                    </a:cubicBezTo>
                    <a:cubicBezTo>
                      <a:pt x="4591979" y="1957844"/>
                      <a:pt x="4591604" y="1958506"/>
                      <a:pt x="4591201" y="1959083"/>
                    </a:cubicBezTo>
                    <a:cubicBezTo>
                      <a:pt x="4587887" y="1959169"/>
                      <a:pt x="4584314" y="1959140"/>
                      <a:pt x="4580683" y="1959054"/>
                    </a:cubicBezTo>
                    <a:cubicBezTo>
                      <a:pt x="4579992" y="1959026"/>
                      <a:pt x="4579300" y="1958997"/>
                      <a:pt x="4578609" y="1958997"/>
                    </a:cubicBezTo>
                    <a:cubicBezTo>
                      <a:pt x="4572010" y="1958795"/>
                      <a:pt x="4565123" y="1958420"/>
                      <a:pt x="4558525" y="1957873"/>
                    </a:cubicBezTo>
                    <a:cubicBezTo>
                      <a:pt x="4557545" y="1957786"/>
                      <a:pt x="4556565" y="1957728"/>
                      <a:pt x="4555614" y="1957642"/>
                    </a:cubicBezTo>
                    <a:cubicBezTo>
                      <a:pt x="4553280" y="1957441"/>
                      <a:pt x="4551004" y="1957210"/>
                      <a:pt x="4548814" y="1956979"/>
                    </a:cubicBezTo>
                    <a:cubicBezTo>
                      <a:pt x="4547719" y="1956864"/>
                      <a:pt x="4546595" y="1956749"/>
                      <a:pt x="4545529" y="1956634"/>
                    </a:cubicBezTo>
                    <a:cubicBezTo>
                      <a:pt x="4542820" y="1956345"/>
                      <a:pt x="4540313" y="1956029"/>
                      <a:pt x="4538008" y="1955711"/>
                    </a:cubicBezTo>
                    <a:cubicBezTo>
                      <a:pt x="4537605" y="1955654"/>
                      <a:pt x="4537114" y="1955596"/>
                      <a:pt x="4536711" y="1955538"/>
                    </a:cubicBezTo>
                    <a:cubicBezTo>
                      <a:pt x="4536538" y="1955509"/>
                      <a:pt x="4536394" y="1955481"/>
                      <a:pt x="4536222" y="1955452"/>
                    </a:cubicBezTo>
                    <a:cubicBezTo>
                      <a:pt x="4534348" y="1955193"/>
                      <a:pt x="4532678" y="1954904"/>
                      <a:pt x="4531208" y="1954646"/>
                    </a:cubicBezTo>
                    <a:cubicBezTo>
                      <a:pt x="4530833" y="1954588"/>
                      <a:pt x="4530459" y="1954501"/>
                      <a:pt x="4530113" y="1954444"/>
                    </a:cubicBezTo>
                    <a:cubicBezTo>
                      <a:pt x="4528614" y="1954155"/>
                      <a:pt x="4527289" y="1953868"/>
                      <a:pt x="4526395" y="1953608"/>
                    </a:cubicBezTo>
                    <a:cubicBezTo>
                      <a:pt x="4526338" y="1953579"/>
                      <a:pt x="4526309" y="1953579"/>
                      <a:pt x="4526251" y="1953550"/>
                    </a:cubicBezTo>
                    <a:cubicBezTo>
                      <a:pt x="4526079" y="1953493"/>
                      <a:pt x="4525877" y="1953464"/>
                      <a:pt x="4525675" y="1953406"/>
                    </a:cubicBezTo>
                    <a:cubicBezTo>
                      <a:pt x="4525474" y="1953377"/>
                      <a:pt x="4525272" y="1953319"/>
                      <a:pt x="4525099" y="1953291"/>
                    </a:cubicBezTo>
                    <a:cubicBezTo>
                      <a:pt x="4524897" y="1953263"/>
                      <a:pt x="4524696" y="1953234"/>
                      <a:pt x="4524494" y="1953234"/>
                    </a:cubicBezTo>
                    <a:cubicBezTo>
                      <a:pt x="4524292" y="1953234"/>
                      <a:pt x="4524090" y="1953205"/>
                      <a:pt x="4523860" y="1953205"/>
                    </a:cubicBezTo>
                    <a:cubicBezTo>
                      <a:pt x="4523658" y="1953205"/>
                      <a:pt x="4523427" y="1953205"/>
                      <a:pt x="4523197" y="1953205"/>
                    </a:cubicBezTo>
                    <a:cubicBezTo>
                      <a:pt x="4523168" y="1953205"/>
                      <a:pt x="4523168" y="1953205"/>
                      <a:pt x="4523140" y="1953205"/>
                    </a:cubicBezTo>
                    <a:cubicBezTo>
                      <a:pt x="4523111" y="1953205"/>
                      <a:pt x="4523082" y="1953205"/>
                      <a:pt x="4523024" y="1953205"/>
                    </a:cubicBezTo>
                    <a:cubicBezTo>
                      <a:pt x="4522707" y="1953205"/>
                      <a:pt x="4522390" y="1953234"/>
                      <a:pt x="4522073" y="1953263"/>
                    </a:cubicBezTo>
                    <a:cubicBezTo>
                      <a:pt x="4521612" y="1953319"/>
                      <a:pt x="4521123" y="1953377"/>
                      <a:pt x="4520661" y="1953464"/>
                    </a:cubicBezTo>
                    <a:cubicBezTo>
                      <a:pt x="4520431" y="1953521"/>
                      <a:pt x="4520143" y="1953608"/>
                      <a:pt x="4519912" y="1953666"/>
                    </a:cubicBezTo>
                    <a:cubicBezTo>
                      <a:pt x="4519480" y="1953752"/>
                      <a:pt x="4519076" y="1953868"/>
                      <a:pt x="4518644" y="1953983"/>
                    </a:cubicBezTo>
                    <a:cubicBezTo>
                      <a:pt x="4518241" y="1954098"/>
                      <a:pt x="4517866" y="1954155"/>
                      <a:pt x="4517463" y="1954299"/>
                    </a:cubicBezTo>
                    <a:cubicBezTo>
                      <a:pt x="4517290" y="1954357"/>
                      <a:pt x="4517088" y="1954501"/>
                      <a:pt x="4516915" y="1954559"/>
                    </a:cubicBezTo>
                    <a:cubicBezTo>
                      <a:pt x="4514322" y="1955452"/>
                      <a:pt x="4511614" y="1956749"/>
                      <a:pt x="4508934" y="1958333"/>
                    </a:cubicBezTo>
                    <a:cubicBezTo>
                      <a:pt x="4508761" y="1958449"/>
                      <a:pt x="4508588" y="1958478"/>
                      <a:pt x="4508415" y="1958564"/>
                    </a:cubicBezTo>
                    <a:cubicBezTo>
                      <a:pt x="4508271" y="1958651"/>
                      <a:pt x="4508156" y="1958766"/>
                      <a:pt x="4508040" y="1958852"/>
                    </a:cubicBezTo>
                    <a:cubicBezTo>
                      <a:pt x="4505015" y="1960725"/>
                      <a:pt x="4502104" y="1962886"/>
                      <a:pt x="4499597" y="1965163"/>
                    </a:cubicBezTo>
                    <a:cubicBezTo>
                      <a:pt x="4499540" y="1965221"/>
                      <a:pt x="4499454" y="1965278"/>
                      <a:pt x="4499367" y="1965336"/>
                    </a:cubicBezTo>
                    <a:cubicBezTo>
                      <a:pt x="4499309" y="1965394"/>
                      <a:pt x="4499281" y="1965422"/>
                      <a:pt x="4499252" y="1965480"/>
                    </a:cubicBezTo>
                    <a:cubicBezTo>
                      <a:pt x="4498042" y="1966604"/>
                      <a:pt x="4496918" y="1967756"/>
                      <a:pt x="4495938" y="1968909"/>
                    </a:cubicBezTo>
                    <a:cubicBezTo>
                      <a:pt x="4493200" y="1969111"/>
                      <a:pt x="4490838" y="1969111"/>
                      <a:pt x="4488763" y="1968995"/>
                    </a:cubicBezTo>
                    <a:cubicBezTo>
                      <a:pt x="4488648" y="1968995"/>
                      <a:pt x="4488533" y="1968995"/>
                      <a:pt x="4488417" y="1968967"/>
                    </a:cubicBezTo>
                    <a:cubicBezTo>
                      <a:pt x="4486400" y="1968822"/>
                      <a:pt x="4484642" y="1968534"/>
                      <a:pt x="4483144" y="1968131"/>
                    </a:cubicBezTo>
                    <a:cubicBezTo>
                      <a:pt x="4483086" y="1968131"/>
                      <a:pt x="4483028" y="1968102"/>
                      <a:pt x="4483000" y="1968102"/>
                    </a:cubicBezTo>
                    <a:cubicBezTo>
                      <a:pt x="4481991" y="1967814"/>
                      <a:pt x="4481242" y="1967410"/>
                      <a:pt x="4480407" y="1967036"/>
                    </a:cubicBezTo>
                    <a:cubicBezTo>
                      <a:pt x="4479139" y="1966459"/>
                      <a:pt x="4478043" y="1965768"/>
                      <a:pt x="4477151" y="1964990"/>
                    </a:cubicBezTo>
                    <a:cubicBezTo>
                      <a:pt x="4476920" y="1964789"/>
                      <a:pt x="4476660" y="1964644"/>
                      <a:pt x="4476459" y="1964442"/>
                    </a:cubicBezTo>
                    <a:cubicBezTo>
                      <a:pt x="4475422" y="1963434"/>
                      <a:pt x="4474586" y="1962310"/>
                      <a:pt x="4473865" y="1961129"/>
                    </a:cubicBezTo>
                    <a:cubicBezTo>
                      <a:pt x="4473578" y="1960639"/>
                      <a:pt x="4473289" y="1960178"/>
                      <a:pt x="4473030" y="1959688"/>
                    </a:cubicBezTo>
                    <a:cubicBezTo>
                      <a:pt x="4472482" y="1958708"/>
                      <a:pt x="4471935" y="1957728"/>
                      <a:pt x="4471359" y="1956749"/>
                    </a:cubicBezTo>
                    <a:cubicBezTo>
                      <a:pt x="4470638" y="1955452"/>
                      <a:pt x="4469860" y="1954213"/>
                      <a:pt x="4468852" y="1953032"/>
                    </a:cubicBezTo>
                    <a:cubicBezTo>
                      <a:pt x="4452024" y="1938393"/>
                      <a:pt x="4447932" y="1928597"/>
                      <a:pt x="4447096" y="1920672"/>
                    </a:cubicBezTo>
                    <a:lnTo>
                      <a:pt x="4447125" y="1909089"/>
                    </a:lnTo>
                    <a:cubicBezTo>
                      <a:pt x="4447125" y="1908973"/>
                      <a:pt x="4447125" y="1908858"/>
                      <a:pt x="4447125" y="1908771"/>
                    </a:cubicBezTo>
                    <a:lnTo>
                      <a:pt x="4447125" y="1908771"/>
                    </a:lnTo>
                    <a:cubicBezTo>
                      <a:pt x="4418829" y="1876268"/>
                      <a:pt x="4422142" y="1867480"/>
                      <a:pt x="4420327" y="1860074"/>
                    </a:cubicBezTo>
                    <a:cubicBezTo>
                      <a:pt x="4418512" y="1852784"/>
                      <a:pt x="4404364" y="1826245"/>
                      <a:pt x="4401972" y="1818638"/>
                    </a:cubicBezTo>
                    <a:cubicBezTo>
                      <a:pt x="4372436" y="1783368"/>
                      <a:pt x="4365664" y="1774810"/>
                      <a:pt x="4362466" y="1770171"/>
                    </a:cubicBezTo>
                    <a:cubicBezTo>
                      <a:pt x="4326764" y="1745361"/>
                      <a:pt x="4312155" y="1732163"/>
                      <a:pt x="4306536" y="1723029"/>
                    </a:cubicBezTo>
                    <a:cubicBezTo>
                      <a:pt x="4304058" y="1718995"/>
                      <a:pt x="4303338" y="1715768"/>
                      <a:pt x="4303309" y="1712684"/>
                    </a:cubicBezTo>
                    <a:lnTo>
                      <a:pt x="4303309" y="1711532"/>
                    </a:lnTo>
                    <a:cubicBezTo>
                      <a:pt x="4303453" y="1707585"/>
                      <a:pt x="4296595" y="1697096"/>
                      <a:pt x="4287691" y="1685310"/>
                    </a:cubicBezTo>
                    <a:cubicBezTo>
                      <a:pt x="4280257" y="1675484"/>
                      <a:pt x="4271410" y="1664736"/>
                      <a:pt x="4264005" y="1656092"/>
                    </a:cubicBezTo>
                    <a:cubicBezTo>
                      <a:pt x="4262536" y="1654363"/>
                      <a:pt x="4261095" y="1652721"/>
                      <a:pt x="4259769" y="1651164"/>
                    </a:cubicBezTo>
                    <a:cubicBezTo>
                      <a:pt x="4254410" y="1644998"/>
                      <a:pt x="4250318" y="1640590"/>
                      <a:pt x="4249021" y="1639408"/>
                    </a:cubicBezTo>
                    <a:cubicBezTo>
                      <a:pt x="4245247" y="1638976"/>
                      <a:pt x="4241674" y="1638255"/>
                      <a:pt x="4238186" y="1637448"/>
                    </a:cubicBezTo>
                    <a:cubicBezTo>
                      <a:pt x="4237466" y="1637275"/>
                      <a:pt x="4236774" y="1637102"/>
                      <a:pt x="4236083" y="1636930"/>
                    </a:cubicBezTo>
                    <a:cubicBezTo>
                      <a:pt x="4233749" y="1636324"/>
                      <a:pt x="4231588" y="1635604"/>
                      <a:pt x="4229427" y="1634855"/>
                    </a:cubicBezTo>
                    <a:cubicBezTo>
                      <a:pt x="4228072" y="1634394"/>
                      <a:pt x="4226689" y="1633991"/>
                      <a:pt x="4225393" y="1633500"/>
                    </a:cubicBezTo>
                    <a:cubicBezTo>
                      <a:pt x="4223260" y="1632694"/>
                      <a:pt x="4221301" y="1631830"/>
                      <a:pt x="4219399" y="1630965"/>
                    </a:cubicBezTo>
                    <a:cubicBezTo>
                      <a:pt x="4218506" y="1630561"/>
                      <a:pt x="4217526" y="1630187"/>
                      <a:pt x="4216690" y="1629784"/>
                    </a:cubicBezTo>
                    <a:cubicBezTo>
                      <a:pt x="4214040" y="1628487"/>
                      <a:pt x="4211590" y="1627190"/>
                      <a:pt x="4209458" y="1625980"/>
                    </a:cubicBezTo>
                    <a:cubicBezTo>
                      <a:pt x="4151511" y="1584861"/>
                      <a:pt x="4126528" y="1531841"/>
                      <a:pt x="4125693" y="1530256"/>
                    </a:cubicBezTo>
                    <a:cubicBezTo>
                      <a:pt x="4124741" y="1528642"/>
                      <a:pt x="4092785" y="1477726"/>
                      <a:pt x="4088175" y="1467813"/>
                    </a:cubicBezTo>
                    <a:cubicBezTo>
                      <a:pt x="4048122" y="1436808"/>
                      <a:pt x="4046278" y="1426810"/>
                      <a:pt x="4040371" y="1422430"/>
                    </a:cubicBezTo>
                    <a:cubicBezTo>
                      <a:pt x="4037230" y="1420038"/>
                      <a:pt x="4024983" y="1412604"/>
                      <a:pt x="4013198" y="1405803"/>
                    </a:cubicBezTo>
                    <a:cubicBezTo>
                      <a:pt x="4010662" y="1404334"/>
                      <a:pt x="4008156" y="1402894"/>
                      <a:pt x="4005735" y="1401539"/>
                    </a:cubicBezTo>
                    <a:cubicBezTo>
                      <a:pt x="4004899" y="1401078"/>
                      <a:pt x="4004179" y="1400675"/>
                      <a:pt x="4003372" y="1400242"/>
                    </a:cubicBezTo>
                    <a:cubicBezTo>
                      <a:pt x="4001845" y="1399406"/>
                      <a:pt x="4000318" y="1398542"/>
                      <a:pt x="3998963" y="1397793"/>
                    </a:cubicBezTo>
                    <a:cubicBezTo>
                      <a:pt x="3998157" y="1397361"/>
                      <a:pt x="3997551" y="1397044"/>
                      <a:pt x="3996831" y="1396669"/>
                    </a:cubicBezTo>
                    <a:cubicBezTo>
                      <a:pt x="3995678" y="1396064"/>
                      <a:pt x="3994468" y="1395401"/>
                      <a:pt x="3993546" y="1394941"/>
                    </a:cubicBezTo>
                    <a:cubicBezTo>
                      <a:pt x="3992912" y="1394623"/>
                      <a:pt x="3992537" y="1394479"/>
                      <a:pt x="3992019" y="1394220"/>
                    </a:cubicBezTo>
                    <a:cubicBezTo>
                      <a:pt x="3991356" y="1393903"/>
                      <a:pt x="3990520" y="1393500"/>
                      <a:pt x="3990088" y="1393298"/>
                    </a:cubicBezTo>
                    <a:cubicBezTo>
                      <a:pt x="3989973" y="1393269"/>
                      <a:pt x="3989887" y="1393211"/>
                      <a:pt x="3989800" y="1393183"/>
                    </a:cubicBezTo>
                    <a:cubicBezTo>
                      <a:pt x="3978735" y="1386959"/>
                      <a:pt x="3953666" y="1365232"/>
                      <a:pt x="3942399" y="1353965"/>
                    </a:cubicBezTo>
                    <a:cubicBezTo>
                      <a:pt x="3936521" y="1350162"/>
                      <a:pt x="3931191" y="1346905"/>
                      <a:pt x="3926119" y="1343880"/>
                    </a:cubicBezTo>
                    <a:cubicBezTo>
                      <a:pt x="3924937" y="1343188"/>
                      <a:pt x="3923814" y="1342497"/>
                      <a:pt x="3922661" y="1341834"/>
                    </a:cubicBezTo>
                    <a:cubicBezTo>
                      <a:pt x="3917906" y="1339039"/>
                      <a:pt x="3913469" y="1336503"/>
                      <a:pt x="3909521" y="1334371"/>
                    </a:cubicBezTo>
                    <a:cubicBezTo>
                      <a:pt x="3909118" y="1334169"/>
                      <a:pt x="3908801" y="1333996"/>
                      <a:pt x="3908426" y="1333794"/>
                    </a:cubicBezTo>
                    <a:cubicBezTo>
                      <a:pt x="3904767" y="1331835"/>
                      <a:pt x="3901540" y="1330221"/>
                      <a:pt x="3898629" y="1328809"/>
                    </a:cubicBezTo>
                    <a:cubicBezTo>
                      <a:pt x="3897909" y="1328464"/>
                      <a:pt x="3897217" y="1328118"/>
                      <a:pt x="3896555" y="1327801"/>
                    </a:cubicBezTo>
                    <a:cubicBezTo>
                      <a:pt x="3893644" y="1326447"/>
                      <a:pt x="3891108" y="1325323"/>
                      <a:pt x="3889005" y="1324487"/>
                    </a:cubicBezTo>
                    <a:cubicBezTo>
                      <a:pt x="3888918" y="1324458"/>
                      <a:pt x="3888774" y="1324372"/>
                      <a:pt x="3888688" y="1324344"/>
                    </a:cubicBezTo>
                    <a:cubicBezTo>
                      <a:pt x="3888256" y="1324170"/>
                      <a:pt x="3887996" y="1324113"/>
                      <a:pt x="3887593" y="1323969"/>
                    </a:cubicBezTo>
                    <a:cubicBezTo>
                      <a:pt x="3886527" y="1323565"/>
                      <a:pt x="3885547" y="1323219"/>
                      <a:pt x="3884769" y="1322989"/>
                    </a:cubicBezTo>
                    <a:cubicBezTo>
                      <a:pt x="3884625" y="1322932"/>
                      <a:pt x="3884366" y="1322845"/>
                      <a:pt x="3884222" y="1322787"/>
                    </a:cubicBezTo>
                    <a:cubicBezTo>
                      <a:pt x="3883760" y="1322672"/>
                      <a:pt x="3883386" y="1322557"/>
                      <a:pt x="3883040" y="1322470"/>
                    </a:cubicBezTo>
                    <a:cubicBezTo>
                      <a:pt x="3882896" y="1322441"/>
                      <a:pt x="3882752" y="1322412"/>
                      <a:pt x="3882637" y="1322384"/>
                    </a:cubicBezTo>
                    <a:cubicBezTo>
                      <a:pt x="3881974" y="1322268"/>
                      <a:pt x="3881052" y="1322038"/>
                      <a:pt x="3880187" y="1321807"/>
                    </a:cubicBezTo>
                    <a:cubicBezTo>
                      <a:pt x="3879582" y="1321663"/>
                      <a:pt x="3879035" y="1321519"/>
                      <a:pt x="3878372" y="1321347"/>
                    </a:cubicBezTo>
                    <a:cubicBezTo>
                      <a:pt x="3877854" y="1321202"/>
                      <a:pt x="3877219" y="1321001"/>
                      <a:pt x="3876672" y="1320856"/>
                    </a:cubicBezTo>
                    <a:cubicBezTo>
                      <a:pt x="3874857" y="1320309"/>
                      <a:pt x="3872868" y="1319704"/>
                      <a:pt x="3870679" y="1318984"/>
                    </a:cubicBezTo>
                    <a:cubicBezTo>
                      <a:pt x="3870131" y="1318811"/>
                      <a:pt x="3869641" y="1318637"/>
                      <a:pt x="3869065" y="1318465"/>
                    </a:cubicBezTo>
                    <a:cubicBezTo>
                      <a:pt x="3866212" y="1317514"/>
                      <a:pt x="3863187" y="1316505"/>
                      <a:pt x="3860074" y="1315468"/>
                    </a:cubicBezTo>
                    <a:cubicBezTo>
                      <a:pt x="3857452" y="1314575"/>
                      <a:pt x="3854830" y="1313710"/>
                      <a:pt x="3852237" y="1312874"/>
                    </a:cubicBezTo>
                    <a:cubicBezTo>
                      <a:pt x="3851574" y="1312644"/>
                      <a:pt x="3850882" y="1312443"/>
                      <a:pt x="3850220" y="1312212"/>
                    </a:cubicBezTo>
                    <a:cubicBezTo>
                      <a:pt x="3847396" y="1311319"/>
                      <a:pt x="3844745" y="1310483"/>
                      <a:pt x="3842267" y="1309763"/>
                    </a:cubicBezTo>
                    <a:cubicBezTo>
                      <a:pt x="3842065" y="1309705"/>
                      <a:pt x="3841806" y="1309619"/>
                      <a:pt x="3841575" y="1309561"/>
                    </a:cubicBezTo>
                    <a:cubicBezTo>
                      <a:pt x="3840221" y="1309158"/>
                      <a:pt x="3838924" y="1308812"/>
                      <a:pt x="3837743" y="1308524"/>
                    </a:cubicBezTo>
                    <a:cubicBezTo>
                      <a:pt x="3825035" y="1305383"/>
                      <a:pt x="3780141" y="1296191"/>
                      <a:pt x="3770114" y="1294088"/>
                    </a:cubicBezTo>
                    <a:cubicBezTo>
                      <a:pt x="3736890" y="1264984"/>
                      <a:pt x="3709602" y="1246427"/>
                      <a:pt x="3701706" y="1240462"/>
                    </a:cubicBezTo>
                    <a:cubicBezTo>
                      <a:pt x="3693840" y="1234497"/>
                      <a:pt x="3679807" y="1214558"/>
                      <a:pt x="3670701" y="1205827"/>
                    </a:cubicBezTo>
                    <a:cubicBezTo>
                      <a:pt x="3661683" y="1197067"/>
                      <a:pt x="3631340" y="1182343"/>
                      <a:pt x="3619785" y="1170816"/>
                    </a:cubicBezTo>
                    <a:cubicBezTo>
                      <a:pt x="3613417" y="1164477"/>
                      <a:pt x="3605781" y="1158426"/>
                      <a:pt x="3599182" y="1154622"/>
                    </a:cubicBezTo>
                    <a:cubicBezTo>
                      <a:pt x="3595264" y="1154277"/>
                      <a:pt x="3591460" y="1153614"/>
                      <a:pt x="3587656" y="1152922"/>
                    </a:cubicBezTo>
                    <a:cubicBezTo>
                      <a:pt x="3586186" y="1152663"/>
                      <a:pt x="3584717" y="1152432"/>
                      <a:pt x="3583248" y="1152144"/>
                    </a:cubicBezTo>
                    <a:cubicBezTo>
                      <a:pt x="3579415" y="1151366"/>
                      <a:pt x="3575611" y="1150530"/>
                      <a:pt x="3571836" y="1149752"/>
                    </a:cubicBezTo>
                    <a:cubicBezTo>
                      <a:pt x="3571376" y="1149666"/>
                      <a:pt x="3570915" y="1149551"/>
                      <a:pt x="3570453" y="1149464"/>
                    </a:cubicBezTo>
                    <a:cubicBezTo>
                      <a:pt x="3566909" y="1148715"/>
                      <a:pt x="3563336" y="1148052"/>
                      <a:pt x="3559792" y="1147534"/>
                    </a:cubicBezTo>
                    <a:cubicBezTo>
                      <a:pt x="3559590" y="1147505"/>
                      <a:pt x="3559360" y="1147476"/>
                      <a:pt x="3559158" y="1147447"/>
                    </a:cubicBezTo>
                    <a:cubicBezTo>
                      <a:pt x="3558899" y="1147418"/>
                      <a:pt x="3558640" y="1147389"/>
                      <a:pt x="3558380" y="1147361"/>
                    </a:cubicBezTo>
                    <a:cubicBezTo>
                      <a:pt x="3556939" y="1147187"/>
                      <a:pt x="3555499" y="1146986"/>
                      <a:pt x="3554058" y="1146871"/>
                    </a:cubicBezTo>
                    <a:cubicBezTo>
                      <a:pt x="3552559" y="1146756"/>
                      <a:pt x="3551061" y="1146669"/>
                      <a:pt x="3549562" y="1146611"/>
                    </a:cubicBezTo>
                    <a:cubicBezTo>
                      <a:pt x="3548208" y="1146582"/>
                      <a:pt x="3546854" y="1146582"/>
                      <a:pt x="3545500" y="1146640"/>
                    </a:cubicBezTo>
                    <a:cubicBezTo>
                      <a:pt x="3545471" y="1146640"/>
                      <a:pt x="3545413" y="1146640"/>
                      <a:pt x="3545384" y="1146640"/>
                    </a:cubicBezTo>
                    <a:cubicBezTo>
                      <a:pt x="3544174" y="1146179"/>
                      <a:pt x="3542820" y="1145574"/>
                      <a:pt x="3541552" y="1144998"/>
                    </a:cubicBezTo>
                    <a:cubicBezTo>
                      <a:pt x="3540486" y="1144537"/>
                      <a:pt x="3539448" y="1144134"/>
                      <a:pt x="3538325" y="1143586"/>
                    </a:cubicBezTo>
                    <a:cubicBezTo>
                      <a:pt x="3537086" y="1143009"/>
                      <a:pt x="3535731" y="1142318"/>
                      <a:pt x="3534435" y="1141684"/>
                    </a:cubicBezTo>
                    <a:cubicBezTo>
                      <a:pt x="3533225" y="1141079"/>
                      <a:pt x="3532072" y="1140561"/>
                      <a:pt x="3530804" y="1139898"/>
                    </a:cubicBezTo>
                    <a:cubicBezTo>
                      <a:pt x="3529450" y="1139206"/>
                      <a:pt x="3528009" y="1138399"/>
                      <a:pt x="3526568" y="1137650"/>
                    </a:cubicBezTo>
                    <a:cubicBezTo>
                      <a:pt x="3525243" y="1136959"/>
                      <a:pt x="3523975" y="1136296"/>
                      <a:pt x="3522621" y="1135547"/>
                    </a:cubicBezTo>
                    <a:cubicBezTo>
                      <a:pt x="3521122" y="1134711"/>
                      <a:pt x="3519566" y="1133818"/>
                      <a:pt x="3518010" y="1132924"/>
                    </a:cubicBezTo>
                    <a:cubicBezTo>
                      <a:pt x="3516656" y="1132146"/>
                      <a:pt x="3515330" y="1131426"/>
                      <a:pt x="3513947" y="1130619"/>
                    </a:cubicBezTo>
                    <a:cubicBezTo>
                      <a:pt x="3512305" y="1129668"/>
                      <a:pt x="3510633" y="1128660"/>
                      <a:pt x="3508991" y="1127651"/>
                    </a:cubicBezTo>
                    <a:cubicBezTo>
                      <a:pt x="3507636" y="1126844"/>
                      <a:pt x="3506311" y="1126066"/>
                      <a:pt x="3504928" y="1125231"/>
                    </a:cubicBezTo>
                    <a:cubicBezTo>
                      <a:pt x="3503286" y="1124222"/>
                      <a:pt x="3501614" y="1123156"/>
                      <a:pt x="3499943" y="1122119"/>
                    </a:cubicBezTo>
                    <a:cubicBezTo>
                      <a:pt x="3498502" y="1121225"/>
                      <a:pt x="3497090" y="1120361"/>
                      <a:pt x="3495678" y="1119439"/>
                    </a:cubicBezTo>
                    <a:cubicBezTo>
                      <a:pt x="3493949" y="1118344"/>
                      <a:pt x="3492221" y="1117220"/>
                      <a:pt x="3490463" y="1116096"/>
                    </a:cubicBezTo>
                    <a:cubicBezTo>
                      <a:pt x="3489108" y="1115232"/>
                      <a:pt x="3487754" y="1114367"/>
                      <a:pt x="3486400" y="1113474"/>
                    </a:cubicBezTo>
                    <a:cubicBezTo>
                      <a:pt x="3484728" y="1112379"/>
                      <a:pt x="3483086" y="1111255"/>
                      <a:pt x="3481415" y="1110160"/>
                    </a:cubicBezTo>
                    <a:cubicBezTo>
                      <a:pt x="3479974" y="1109209"/>
                      <a:pt x="3478533" y="1108259"/>
                      <a:pt x="3477122" y="1107308"/>
                    </a:cubicBezTo>
                    <a:cubicBezTo>
                      <a:pt x="3475392" y="1106155"/>
                      <a:pt x="3473722" y="1104974"/>
                      <a:pt x="3472021" y="1103821"/>
                    </a:cubicBezTo>
                    <a:cubicBezTo>
                      <a:pt x="3470754" y="1102957"/>
                      <a:pt x="3469456" y="1102063"/>
                      <a:pt x="3468189" y="1101199"/>
                    </a:cubicBezTo>
                    <a:cubicBezTo>
                      <a:pt x="3466518" y="1100017"/>
                      <a:pt x="3464875" y="1098865"/>
                      <a:pt x="3463261" y="1097712"/>
                    </a:cubicBezTo>
                    <a:cubicBezTo>
                      <a:pt x="3462022" y="1096848"/>
                      <a:pt x="3460726" y="1095954"/>
                      <a:pt x="3459544" y="1095090"/>
                    </a:cubicBezTo>
                    <a:cubicBezTo>
                      <a:pt x="3457902" y="1093909"/>
                      <a:pt x="3456375" y="1092785"/>
                      <a:pt x="3454790" y="1091632"/>
                    </a:cubicBezTo>
                    <a:cubicBezTo>
                      <a:pt x="3453694" y="1090825"/>
                      <a:pt x="3452542" y="1090019"/>
                      <a:pt x="3451505" y="1089241"/>
                    </a:cubicBezTo>
                    <a:cubicBezTo>
                      <a:pt x="3449949" y="1088088"/>
                      <a:pt x="3448508" y="1086993"/>
                      <a:pt x="3447039" y="1085898"/>
                    </a:cubicBezTo>
                    <a:cubicBezTo>
                      <a:pt x="3446059" y="1085149"/>
                      <a:pt x="3444992" y="1084371"/>
                      <a:pt x="3444071" y="1083650"/>
                    </a:cubicBezTo>
                    <a:cubicBezTo>
                      <a:pt x="3442831" y="1082700"/>
                      <a:pt x="3441736" y="1081835"/>
                      <a:pt x="3440584" y="1080913"/>
                    </a:cubicBezTo>
                    <a:cubicBezTo>
                      <a:pt x="3439547" y="1080106"/>
                      <a:pt x="3438452" y="1079242"/>
                      <a:pt x="3437472" y="1078493"/>
                    </a:cubicBezTo>
                    <a:cubicBezTo>
                      <a:pt x="3436521" y="1077743"/>
                      <a:pt x="3435743" y="1077081"/>
                      <a:pt x="3434878" y="1076360"/>
                    </a:cubicBezTo>
                    <a:cubicBezTo>
                      <a:pt x="3433870" y="1075525"/>
                      <a:pt x="3432746" y="1074631"/>
                      <a:pt x="3431853" y="1073853"/>
                    </a:cubicBezTo>
                    <a:cubicBezTo>
                      <a:pt x="3430873" y="1073018"/>
                      <a:pt x="3430095" y="1072297"/>
                      <a:pt x="3429230" y="1071519"/>
                    </a:cubicBezTo>
                    <a:cubicBezTo>
                      <a:pt x="3428625" y="1070972"/>
                      <a:pt x="3427905" y="1070367"/>
                      <a:pt x="3427358" y="1069848"/>
                    </a:cubicBezTo>
                    <a:cubicBezTo>
                      <a:pt x="3426061" y="1068638"/>
                      <a:pt x="3424966" y="1067543"/>
                      <a:pt x="3424101" y="1066592"/>
                    </a:cubicBezTo>
                    <a:cubicBezTo>
                      <a:pt x="3414103" y="1055441"/>
                      <a:pt x="3406553" y="1049649"/>
                      <a:pt x="3394652" y="1042791"/>
                    </a:cubicBezTo>
                    <a:cubicBezTo>
                      <a:pt x="3357798" y="1023052"/>
                      <a:pt x="3312357" y="999943"/>
                      <a:pt x="3283311" y="983172"/>
                    </a:cubicBezTo>
                    <a:cubicBezTo>
                      <a:pt x="3279738" y="981126"/>
                      <a:pt x="3275963" y="979340"/>
                      <a:pt x="3272016" y="977784"/>
                    </a:cubicBezTo>
                    <a:cubicBezTo>
                      <a:pt x="3271958" y="977755"/>
                      <a:pt x="3271900" y="977755"/>
                      <a:pt x="3271871" y="977726"/>
                    </a:cubicBezTo>
                    <a:cubicBezTo>
                      <a:pt x="3271439" y="977553"/>
                      <a:pt x="3271007" y="977438"/>
                      <a:pt x="3270575" y="977294"/>
                    </a:cubicBezTo>
                    <a:cubicBezTo>
                      <a:pt x="3267636" y="976199"/>
                      <a:pt x="3264668" y="975162"/>
                      <a:pt x="3261642" y="974297"/>
                    </a:cubicBezTo>
                    <a:cubicBezTo>
                      <a:pt x="3261181" y="974153"/>
                      <a:pt x="3260691" y="974067"/>
                      <a:pt x="3260230" y="973951"/>
                    </a:cubicBezTo>
                    <a:cubicBezTo>
                      <a:pt x="3259020" y="973634"/>
                      <a:pt x="3257809" y="973375"/>
                      <a:pt x="3256599" y="973058"/>
                    </a:cubicBezTo>
                    <a:cubicBezTo>
                      <a:pt x="3254899" y="972655"/>
                      <a:pt x="3253199" y="972165"/>
                      <a:pt x="3251499" y="971819"/>
                    </a:cubicBezTo>
                    <a:cubicBezTo>
                      <a:pt x="3250490" y="971617"/>
                      <a:pt x="3249511" y="971502"/>
                      <a:pt x="3248502" y="971300"/>
                    </a:cubicBezTo>
                    <a:cubicBezTo>
                      <a:pt x="3246917" y="971012"/>
                      <a:pt x="3245362" y="970724"/>
                      <a:pt x="3243777" y="970494"/>
                    </a:cubicBezTo>
                    <a:cubicBezTo>
                      <a:pt x="3242710" y="970321"/>
                      <a:pt x="3241616" y="970090"/>
                      <a:pt x="3240549" y="969946"/>
                    </a:cubicBezTo>
                    <a:cubicBezTo>
                      <a:pt x="3239339" y="969773"/>
                      <a:pt x="3238187" y="969687"/>
                      <a:pt x="3236976" y="969542"/>
                    </a:cubicBezTo>
                    <a:cubicBezTo>
                      <a:pt x="3234786" y="969283"/>
                      <a:pt x="3232683" y="969024"/>
                      <a:pt x="3230579" y="968822"/>
                    </a:cubicBezTo>
                    <a:cubicBezTo>
                      <a:pt x="3229715" y="968736"/>
                      <a:pt x="3228793" y="968592"/>
                      <a:pt x="3227928" y="968534"/>
                    </a:cubicBezTo>
                    <a:cubicBezTo>
                      <a:pt x="3226372" y="968419"/>
                      <a:pt x="3224903" y="968332"/>
                      <a:pt x="3223404" y="968246"/>
                    </a:cubicBezTo>
                    <a:cubicBezTo>
                      <a:pt x="3222568" y="968188"/>
                      <a:pt x="3221733" y="968131"/>
                      <a:pt x="3220898" y="968073"/>
                    </a:cubicBezTo>
                    <a:cubicBezTo>
                      <a:pt x="3217814" y="967900"/>
                      <a:pt x="3214817" y="967785"/>
                      <a:pt x="3212051" y="967698"/>
                    </a:cubicBezTo>
                    <a:cubicBezTo>
                      <a:pt x="3211849" y="967698"/>
                      <a:pt x="3211705" y="967698"/>
                      <a:pt x="3211504" y="967698"/>
                    </a:cubicBezTo>
                    <a:cubicBezTo>
                      <a:pt x="3208968" y="967641"/>
                      <a:pt x="3206778" y="967641"/>
                      <a:pt x="3204588" y="967612"/>
                    </a:cubicBezTo>
                    <a:cubicBezTo>
                      <a:pt x="3203781" y="967612"/>
                      <a:pt x="3202888" y="967583"/>
                      <a:pt x="3202139" y="967583"/>
                    </a:cubicBezTo>
                    <a:cubicBezTo>
                      <a:pt x="3199430" y="967583"/>
                      <a:pt x="3197125" y="967612"/>
                      <a:pt x="3195281" y="967612"/>
                    </a:cubicBezTo>
                    <a:cubicBezTo>
                      <a:pt x="3194791" y="967612"/>
                      <a:pt x="3194301" y="967612"/>
                      <a:pt x="3193811" y="967641"/>
                    </a:cubicBezTo>
                    <a:cubicBezTo>
                      <a:pt x="3192860" y="967669"/>
                      <a:pt x="3191938" y="967727"/>
                      <a:pt x="3191016" y="967842"/>
                    </a:cubicBezTo>
                    <a:cubicBezTo>
                      <a:pt x="3189777" y="967958"/>
                      <a:pt x="3188566" y="968131"/>
                      <a:pt x="3187356" y="968361"/>
                    </a:cubicBezTo>
                    <a:cubicBezTo>
                      <a:pt x="3186780" y="968476"/>
                      <a:pt x="3186233" y="968649"/>
                      <a:pt x="3185656" y="968793"/>
                    </a:cubicBezTo>
                    <a:cubicBezTo>
                      <a:pt x="3184907" y="968966"/>
                      <a:pt x="3184187" y="969139"/>
                      <a:pt x="3183466" y="969341"/>
                    </a:cubicBezTo>
                    <a:cubicBezTo>
                      <a:pt x="3182545" y="969600"/>
                      <a:pt x="3181565" y="969744"/>
                      <a:pt x="3180671" y="970061"/>
                    </a:cubicBezTo>
                    <a:cubicBezTo>
                      <a:pt x="3179605" y="970407"/>
                      <a:pt x="3178625" y="970926"/>
                      <a:pt x="3177588" y="971329"/>
                    </a:cubicBezTo>
                    <a:cubicBezTo>
                      <a:pt x="3176032" y="971934"/>
                      <a:pt x="3174505" y="972511"/>
                      <a:pt x="3173035" y="973202"/>
                    </a:cubicBezTo>
                    <a:cubicBezTo>
                      <a:pt x="3171422" y="973951"/>
                      <a:pt x="3169894" y="974729"/>
                      <a:pt x="3168338" y="975565"/>
                    </a:cubicBezTo>
                    <a:cubicBezTo>
                      <a:pt x="3166897" y="976343"/>
                      <a:pt x="3165486" y="977092"/>
                      <a:pt x="3164102" y="977899"/>
                    </a:cubicBezTo>
                    <a:cubicBezTo>
                      <a:pt x="3163671" y="978158"/>
                      <a:pt x="3163210" y="978360"/>
                      <a:pt x="3162777" y="978619"/>
                    </a:cubicBezTo>
                    <a:lnTo>
                      <a:pt x="3162777" y="978706"/>
                    </a:lnTo>
                    <a:lnTo>
                      <a:pt x="3162777" y="978706"/>
                    </a:lnTo>
                    <a:lnTo>
                      <a:pt x="3162777" y="978619"/>
                    </a:lnTo>
                    <a:cubicBezTo>
                      <a:pt x="3161077" y="979628"/>
                      <a:pt x="3159464" y="980665"/>
                      <a:pt x="3157879" y="981702"/>
                    </a:cubicBezTo>
                    <a:cubicBezTo>
                      <a:pt x="3153959" y="981616"/>
                      <a:pt x="3150214" y="981645"/>
                      <a:pt x="3146670" y="981760"/>
                    </a:cubicBezTo>
                    <a:cubicBezTo>
                      <a:pt x="3146670" y="981760"/>
                      <a:pt x="3146641" y="981760"/>
                      <a:pt x="3146641" y="981760"/>
                    </a:cubicBezTo>
                    <a:cubicBezTo>
                      <a:pt x="3146353" y="981760"/>
                      <a:pt x="3146093" y="981789"/>
                      <a:pt x="3145834" y="981818"/>
                    </a:cubicBezTo>
                    <a:cubicBezTo>
                      <a:pt x="3142520" y="981933"/>
                      <a:pt x="3139322" y="982135"/>
                      <a:pt x="3136296" y="982452"/>
                    </a:cubicBezTo>
                    <a:cubicBezTo>
                      <a:pt x="3136210" y="982452"/>
                      <a:pt x="3136094" y="982452"/>
                      <a:pt x="3136008" y="982480"/>
                    </a:cubicBezTo>
                    <a:cubicBezTo>
                      <a:pt x="3135345" y="982538"/>
                      <a:pt x="3134827" y="982654"/>
                      <a:pt x="3134193" y="982740"/>
                    </a:cubicBezTo>
                    <a:cubicBezTo>
                      <a:pt x="3131484" y="983057"/>
                      <a:pt x="3128862" y="983403"/>
                      <a:pt x="3126384" y="983806"/>
                    </a:cubicBezTo>
                    <a:cubicBezTo>
                      <a:pt x="3126095" y="983864"/>
                      <a:pt x="3125750" y="983892"/>
                      <a:pt x="3125490" y="983921"/>
                    </a:cubicBezTo>
                    <a:cubicBezTo>
                      <a:pt x="3125059" y="984008"/>
                      <a:pt x="3124741" y="984123"/>
                      <a:pt x="3124309" y="984209"/>
                    </a:cubicBezTo>
                    <a:cubicBezTo>
                      <a:pt x="3119929" y="985045"/>
                      <a:pt x="3115837" y="986025"/>
                      <a:pt x="3112235" y="987177"/>
                    </a:cubicBezTo>
                    <a:cubicBezTo>
                      <a:pt x="3112206" y="987177"/>
                      <a:pt x="3112178" y="987177"/>
                      <a:pt x="3112149" y="987206"/>
                    </a:cubicBezTo>
                    <a:cubicBezTo>
                      <a:pt x="3112149" y="987206"/>
                      <a:pt x="3112121" y="987206"/>
                      <a:pt x="3112121" y="987206"/>
                    </a:cubicBezTo>
                    <a:cubicBezTo>
                      <a:pt x="3109354" y="988100"/>
                      <a:pt x="3106847" y="989079"/>
                      <a:pt x="3104484" y="990117"/>
                    </a:cubicBezTo>
                    <a:cubicBezTo>
                      <a:pt x="3103793" y="990433"/>
                      <a:pt x="3103130" y="990750"/>
                      <a:pt x="3102467" y="991067"/>
                    </a:cubicBezTo>
                    <a:cubicBezTo>
                      <a:pt x="3100796" y="991874"/>
                      <a:pt x="3099211" y="992681"/>
                      <a:pt x="3097741" y="993546"/>
                    </a:cubicBezTo>
                    <a:cubicBezTo>
                      <a:pt x="3097396" y="993747"/>
                      <a:pt x="3096964" y="993920"/>
                      <a:pt x="3096647" y="994122"/>
                    </a:cubicBezTo>
                    <a:cubicBezTo>
                      <a:pt x="3096157" y="994410"/>
                      <a:pt x="3095667" y="994727"/>
                      <a:pt x="3095206" y="995015"/>
                    </a:cubicBezTo>
                    <a:cubicBezTo>
                      <a:pt x="3058870" y="978879"/>
                      <a:pt x="3063682" y="971848"/>
                      <a:pt x="3061204" y="961359"/>
                    </a:cubicBezTo>
                    <a:cubicBezTo>
                      <a:pt x="3058726" y="950870"/>
                      <a:pt x="3000952" y="878458"/>
                      <a:pt x="2997234" y="867278"/>
                    </a:cubicBezTo>
                    <a:cubicBezTo>
                      <a:pt x="2993517" y="856069"/>
                      <a:pt x="2896410" y="760201"/>
                      <a:pt x="2893932" y="753285"/>
                    </a:cubicBezTo>
                    <a:cubicBezTo>
                      <a:pt x="2891454" y="746254"/>
                      <a:pt x="2759567" y="645286"/>
                      <a:pt x="2753199" y="641598"/>
                    </a:cubicBezTo>
                    <a:cubicBezTo>
                      <a:pt x="2746831" y="637909"/>
                      <a:pt x="2684993" y="607509"/>
                      <a:pt x="2669635" y="600680"/>
                    </a:cubicBezTo>
                    <a:cubicBezTo>
                      <a:pt x="2654104" y="593851"/>
                      <a:pt x="2588722" y="564431"/>
                      <a:pt x="2573364" y="555556"/>
                    </a:cubicBezTo>
                    <a:cubicBezTo>
                      <a:pt x="2572413" y="555008"/>
                      <a:pt x="2571117" y="554374"/>
                      <a:pt x="2569589" y="553683"/>
                    </a:cubicBezTo>
                    <a:cubicBezTo>
                      <a:pt x="2569070" y="553452"/>
                      <a:pt x="2568379" y="553193"/>
                      <a:pt x="2567831" y="552962"/>
                    </a:cubicBezTo>
                    <a:cubicBezTo>
                      <a:pt x="2566737" y="552501"/>
                      <a:pt x="2565728" y="552069"/>
                      <a:pt x="2564460" y="551550"/>
                    </a:cubicBezTo>
                    <a:cubicBezTo>
                      <a:pt x="2564374" y="551522"/>
                      <a:pt x="2564258" y="551464"/>
                      <a:pt x="2564172" y="551435"/>
                    </a:cubicBezTo>
                    <a:cubicBezTo>
                      <a:pt x="2563567" y="551205"/>
                      <a:pt x="2562817" y="550945"/>
                      <a:pt x="2562184" y="550686"/>
                    </a:cubicBezTo>
                    <a:cubicBezTo>
                      <a:pt x="2560714" y="550139"/>
                      <a:pt x="2559216" y="549562"/>
                      <a:pt x="2557544" y="548957"/>
                    </a:cubicBezTo>
                    <a:cubicBezTo>
                      <a:pt x="2556651" y="548640"/>
                      <a:pt x="2555643" y="548294"/>
                      <a:pt x="2554691" y="547949"/>
                    </a:cubicBezTo>
                    <a:cubicBezTo>
                      <a:pt x="2553107" y="547401"/>
                      <a:pt x="2551522" y="546825"/>
                      <a:pt x="2549822" y="546248"/>
                    </a:cubicBezTo>
                    <a:cubicBezTo>
                      <a:pt x="2548698" y="545845"/>
                      <a:pt x="2547516" y="545471"/>
                      <a:pt x="2546306" y="545067"/>
                    </a:cubicBezTo>
                    <a:cubicBezTo>
                      <a:pt x="2544664" y="544519"/>
                      <a:pt x="2543022" y="543972"/>
                      <a:pt x="2541321" y="543396"/>
                    </a:cubicBezTo>
                    <a:cubicBezTo>
                      <a:pt x="2540025" y="542963"/>
                      <a:pt x="2538700" y="542531"/>
                      <a:pt x="2537345" y="542099"/>
                    </a:cubicBezTo>
                    <a:cubicBezTo>
                      <a:pt x="2535558" y="541522"/>
                      <a:pt x="2533772" y="540917"/>
                      <a:pt x="2531928" y="540341"/>
                    </a:cubicBezTo>
                    <a:cubicBezTo>
                      <a:pt x="2530602" y="539909"/>
                      <a:pt x="2529335" y="539506"/>
                      <a:pt x="2527980" y="539073"/>
                    </a:cubicBezTo>
                    <a:cubicBezTo>
                      <a:pt x="2525963" y="538439"/>
                      <a:pt x="2523946" y="537777"/>
                      <a:pt x="2521900" y="537143"/>
                    </a:cubicBezTo>
                    <a:cubicBezTo>
                      <a:pt x="2520718" y="536768"/>
                      <a:pt x="2519566" y="536394"/>
                      <a:pt x="2518385" y="536048"/>
                    </a:cubicBezTo>
                    <a:cubicBezTo>
                      <a:pt x="2516051" y="535328"/>
                      <a:pt x="2513716" y="534607"/>
                      <a:pt x="2511382" y="533887"/>
                    </a:cubicBezTo>
                    <a:cubicBezTo>
                      <a:pt x="2510403" y="533570"/>
                      <a:pt x="2509394" y="533281"/>
                      <a:pt x="2508415" y="532964"/>
                    </a:cubicBezTo>
                    <a:cubicBezTo>
                      <a:pt x="2505187" y="531985"/>
                      <a:pt x="2501988" y="531005"/>
                      <a:pt x="2498848" y="530054"/>
                    </a:cubicBezTo>
                    <a:cubicBezTo>
                      <a:pt x="2498099" y="529824"/>
                      <a:pt x="2497378" y="529622"/>
                      <a:pt x="2496629" y="529391"/>
                    </a:cubicBezTo>
                    <a:cubicBezTo>
                      <a:pt x="2494151" y="528642"/>
                      <a:pt x="2491702" y="527893"/>
                      <a:pt x="2489310" y="527173"/>
                    </a:cubicBezTo>
                    <a:cubicBezTo>
                      <a:pt x="2488301" y="526885"/>
                      <a:pt x="2487380" y="526596"/>
                      <a:pt x="2486400" y="526308"/>
                    </a:cubicBezTo>
                    <a:cubicBezTo>
                      <a:pt x="2484325" y="525703"/>
                      <a:pt x="2482308" y="525069"/>
                      <a:pt x="2480349" y="524493"/>
                    </a:cubicBezTo>
                    <a:cubicBezTo>
                      <a:pt x="2479398" y="524205"/>
                      <a:pt x="2478504" y="523945"/>
                      <a:pt x="2477582" y="523686"/>
                    </a:cubicBezTo>
                    <a:cubicBezTo>
                      <a:pt x="2475709" y="523139"/>
                      <a:pt x="2473894" y="522591"/>
                      <a:pt x="2472165" y="522101"/>
                    </a:cubicBezTo>
                    <a:cubicBezTo>
                      <a:pt x="2471329" y="521842"/>
                      <a:pt x="2470551" y="521611"/>
                      <a:pt x="2469744" y="521381"/>
                    </a:cubicBezTo>
                    <a:cubicBezTo>
                      <a:pt x="2467958" y="520862"/>
                      <a:pt x="2466316" y="520372"/>
                      <a:pt x="2464731" y="519911"/>
                    </a:cubicBezTo>
                    <a:cubicBezTo>
                      <a:pt x="2464241" y="519767"/>
                      <a:pt x="2463780" y="519623"/>
                      <a:pt x="2463290" y="519479"/>
                    </a:cubicBezTo>
                    <a:cubicBezTo>
                      <a:pt x="2461647" y="518989"/>
                      <a:pt x="2460178" y="518586"/>
                      <a:pt x="2458852" y="518182"/>
                    </a:cubicBezTo>
                    <a:cubicBezTo>
                      <a:pt x="2458391" y="518038"/>
                      <a:pt x="2457988" y="517923"/>
                      <a:pt x="2457556" y="517808"/>
                    </a:cubicBezTo>
                    <a:cubicBezTo>
                      <a:pt x="2456605" y="517520"/>
                      <a:pt x="2455884" y="517318"/>
                      <a:pt x="2455136" y="517116"/>
                    </a:cubicBezTo>
                    <a:cubicBezTo>
                      <a:pt x="2454732" y="517001"/>
                      <a:pt x="2454242" y="516857"/>
                      <a:pt x="2453925" y="516770"/>
                    </a:cubicBezTo>
                    <a:cubicBezTo>
                      <a:pt x="2453003" y="516511"/>
                      <a:pt x="2452340" y="516309"/>
                      <a:pt x="2452023" y="516223"/>
                    </a:cubicBezTo>
                    <a:cubicBezTo>
                      <a:pt x="2451735" y="516165"/>
                      <a:pt x="2450870" y="515935"/>
                      <a:pt x="2449776" y="515675"/>
                    </a:cubicBezTo>
                    <a:cubicBezTo>
                      <a:pt x="2449487" y="515618"/>
                      <a:pt x="2449200" y="515532"/>
                      <a:pt x="2448854" y="515445"/>
                    </a:cubicBezTo>
                    <a:cubicBezTo>
                      <a:pt x="2448537" y="515358"/>
                      <a:pt x="2448248" y="515301"/>
                      <a:pt x="2447874" y="515215"/>
                    </a:cubicBezTo>
                    <a:cubicBezTo>
                      <a:pt x="2447269" y="515070"/>
                      <a:pt x="2446606" y="514897"/>
                      <a:pt x="2445885" y="514725"/>
                    </a:cubicBezTo>
                    <a:cubicBezTo>
                      <a:pt x="2445252" y="514580"/>
                      <a:pt x="2444647" y="514408"/>
                      <a:pt x="2443926" y="514235"/>
                    </a:cubicBezTo>
                    <a:cubicBezTo>
                      <a:pt x="2443581" y="514148"/>
                      <a:pt x="2443177" y="514062"/>
                      <a:pt x="2442832" y="513975"/>
                    </a:cubicBezTo>
                    <a:cubicBezTo>
                      <a:pt x="2441102" y="513572"/>
                      <a:pt x="2439230" y="513111"/>
                      <a:pt x="2437154" y="512592"/>
                    </a:cubicBezTo>
                    <a:cubicBezTo>
                      <a:pt x="2436694" y="512477"/>
                      <a:pt x="2436262" y="512390"/>
                      <a:pt x="2435771" y="512275"/>
                    </a:cubicBezTo>
                    <a:cubicBezTo>
                      <a:pt x="2434763" y="512045"/>
                      <a:pt x="2433726" y="511785"/>
                      <a:pt x="2432660" y="511526"/>
                    </a:cubicBezTo>
                    <a:cubicBezTo>
                      <a:pt x="2431795" y="511324"/>
                      <a:pt x="2430931" y="511123"/>
                      <a:pt x="2430037" y="510892"/>
                    </a:cubicBezTo>
                    <a:cubicBezTo>
                      <a:pt x="2429259" y="510719"/>
                      <a:pt x="2428482" y="510518"/>
                      <a:pt x="2427646" y="510316"/>
                    </a:cubicBezTo>
                    <a:cubicBezTo>
                      <a:pt x="2426321" y="509999"/>
                      <a:pt x="2424994" y="509682"/>
                      <a:pt x="2423611" y="509365"/>
                    </a:cubicBezTo>
                    <a:cubicBezTo>
                      <a:pt x="2422891" y="509192"/>
                      <a:pt x="2422200" y="509019"/>
                      <a:pt x="2421450" y="508846"/>
                    </a:cubicBezTo>
                    <a:cubicBezTo>
                      <a:pt x="2419376" y="508357"/>
                      <a:pt x="2417272" y="507867"/>
                      <a:pt x="2415111" y="507377"/>
                    </a:cubicBezTo>
                    <a:cubicBezTo>
                      <a:pt x="2415082" y="507377"/>
                      <a:pt x="2415053" y="507377"/>
                      <a:pt x="2415025" y="507348"/>
                    </a:cubicBezTo>
                    <a:cubicBezTo>
                      <a:pt x="2413008" y="506887"/>
                      <a:pt x="2410933" y="506397"/>
                      <a:pt x="2408858" y="505936"/>
                    </a:cubicBezTo>
                    <a:cubicBezTo>
                      <a:pt x="2407994" y="505734"/>
                      <a:pt x="2407100" y="505532"/>
                      <a:pt x="2406236" y="505331"/>
                    </a:cubicBezTo>
                    <a:cubicBezTo>
                      <a:pt x="2404853" y="505014"/>
                      <a:pt x="2403470" y="504697"/>
                      <a:pt x="2402087" y="504380"/>
                    </a:cubicBezTo>
                    <a:cubicBezTo>
                      <a:pt x="2401309" y="504207"/>
                      <a:pt x="2400502" y="504034"/>
                      <a:pt x="2399724" y="503832"/>
                    </a:cubicBezTo>
                    <a:cubicBezTo>
                      <a:pt x="2398139" y="503487"/>
                      <a:pt x="2396554" y="503112"/>
                      <a:pt x="2394969" y="502766"/>
                    </a:cubicBezTo>
                    <a:cubicBezTo>
                      <a:pt x="2394336" y="502622"/>
                      <a:pt x="2393702" y="502478"/>
                      <a:pt x="2393068" y="502363"/>
                    </a:cubicBezTo>
                    <a:cubicBezTo>
                      <a:pt x="2390907" y="501902"/>
                      <a:pt x="2388803" y="501441"/>
                      <a:pt x="2386728" y="500980"/>
                    </a:cubicBezTo>
                    <a:cubicBezTo>
                      <a:pt x="2386354" y="500893"/>
                      <a:pt x="2386008" y="500836"/>
                      <a:pt x="2385633" y="500749"/>
                    </a:cubicBezTo>
                    <a:cubicBezTo>
                      <a:pt x="2384250" y="500461"/>
                      <a:pt x="2382838" y="500173"/>
                      <a:pt x="2381513" y="499885"/>
                    </a:cubicBezTo>
                    <a:cubicBezTo>
                      <a:pt x="2381340" y="499856"/>
                      <a:pt x="2381224" y="499827"/>
                      <a:pt x="2381051" y="499798"/>
                    </a:cubicBezTo>
                    <a:cubicBezTo>
                      <a:pt x="2377998" y="499164"/>
                      <a:pt x="2375116" y="498588"/>
                      <a:pt x="2372436" y="498098"/>
                    </a:cubicBezTo>
                    <a:cubicBezTo>
                      <a:pt x="2371888" y="497983"/>
                      <a:pt x="2371370" y="497897"/>
                      <a:pt x="2370851" y="497810"/>
                    </a:cubicBezTo>
                    <a:cubicBezTo>
                      <a:pt x="2368171" y="497320"/>
                      <a:pt x="2365665" y="496888"/>
                      <a:pt x="2363590" y="496571"/>
                    </a:cubicBezTo>
                    <a:cubicBezTo>
                      <a:pt x="2363186" y="496513"/>
                      <a:pt x="2362783" y="496456"/>
                      <a:pt x="2362379" y="496398"/>
                    </a:cubicBezTo>
                    <a:cubicBezTo>
                      <a:pt x="2361487" y="496283"/>
                      <a:pt x="2360593" y="496225"/>
                      <a:pt x="2359729" y="496110"/>
                    </a:cubicBezTo>
                    <a:cubicBezTo>
                      <a:pt x="2357712" y="495851"/>
                      <a:pt x="2355695" y="495620"/>
                      <a:pt x="2353677" y="495447"/>
                    </a:cubicBezTo>
                    <a:cubicBezTo>
                      <a:pt x="2353360" y="495418"/>
                      <a:pt x="2353014" y="495361"/>
                      <a:pt x="2352669" y="495332"/>
                    </a:cubicBezTo>
                    <a:cubicBezTo>
                      <a:pt x="2352035" y="495274"/>
                      <a:pt x="2351429" y="495274"/>
                      <a:pt x="2350824" y="495246"/>
                    </a:cubicBezTo>
                    <a:cubicBezTo>
                      <a:pt x="2347713" y="495015"/>
                      <a:pt x="2344601" y="494842"/>
                      <a:pt x="2341575" y="494756"/>
                    </a:cubicBezTo>
                    <a:cubicBezTo>
                      <a:pt x="2341085" y="494727"/>
                      <a:pt x="2340596" y="494698"/>
                      <a:pt x="2340134" y="494669"/>
                    </a:cubicBezTo>
                    <a:cubicBezTo>
                      <a:pt x="2339818" y="494669"/>
                      <a:pt x="2339500" y="494669"/>
                      <a:pt x="2339183" y="494669"/>
                    </a:cubicBezTo>
                    <a:cubicBezTo>
                      <a:pt x="2335841" y="494612"/>
                      <a:pt x="2332614" y="494583"/>
                      <a:pt x="2329473" y="494612"/>
                    </a:cubicBezTo>
                    <a:cubicBezTo>
                      <a:pt x="2328752" y="494612"/>
                      <a:pt x="2328118" y="494641"/>
                      <a:pt x="2327427" y="494641"/>
                    </a:cubicBezTo>
                    <a:cubicBezTo>
                      <a:pt x="2324833" y="494669"/>
                      <a:pt x="2322384" y="494727"/>
                      <a:pt x="2320021" y="494813"/>
                    </a:cubicBezTo>
                    <a:cubicBezTo>
                      <a:pt x="2319733" y="494813"/>
                      <a:pt x="2319387" y="494813"/>
                      <a:pt x="2319099" y="494842"/>
                    </a:cubicBezTo>
                    <a:cubicBezTo>
                      <a:pt x="2318264" y="494871"/>
                      <a:pt x="2317543" y="494900"/>
                      <a:pt x="2316737" y="494929"/>
                    </a:cubicBezTo>
                    <a:cubicBezTo>
                      <a:pt x="2315468" y="494986"/>
                      <a:pt x="2314316" y="495015"/>
                      <a:pt x="2313135" y="495073"/>
                    </a:cubicBezTo>
                    <a:cubicBezTo>
                      <a:pt x="2311607" y="495130"/>
                      <a:pt x="2310224" y="495188"/>
                      <a:pt x="2308870" y="495246"/>
                    </a:cubicBezTo>
                    <a:cubicBezTo>
                      <a:pt x="2308611" y="495246"/>
                      <a:pt x="2308380" y="495274"/>
                      <a:pt x="2308121" y="495274"/>
                    </a:cubicBezTo>
                    <a:lnTo>
                      <a:pt x="2308264" y="444589"/>
                    </a:lnTo>
                    <a:cubicBezTo>
                      <a:pt x="2309734" y="444704"/>
                      <a:pt x="2311204" y="444819"/>
                      <a:pt x="2312731" y="444963"/>
                    </a:cubicBezTo>
                    <a:cubicBezTo>
                      <a:pt x="2313769" y="445049"/>
                      <a:pt x="2314805" y="445165"/>
                      <a:pt x="2315872" y="445251"/>
                    </a:cubicBezTo>
                    <a:cubicBezTo>
                      <a:pt x="2319474" y="445626"/>
                      <a:pt x="2323191" y="446029"/>
                      <a:pt x="2327167" y="446548"/>
                    </a:cubicBezTo>
                    <a:lnTo>
                      <a:pt x="2327167" y="446548"/>
                    </a:lnTo>
                    <a:cubicBezTo>
                      <a:pt x="2328349" y="445856"/>
                      <a:pt x="2329675" y="445136"/>
                      <a:pt x="2331086" y="444473"/>
                    </a:cubicBezTo>
                    <a:cubicBezTo>
                      <a:pt x="2331144" y="444444"/>
                      <a:pt x="2331173" y="444416"/>
                      <a:pt x="2331231" y="444416"/>
                    </a:cubicBezTo>
                    <a:cubicBezTo>
                      <a:pt x="2332614" y="443753"/>
                      <a:pt x="2334083" y="443148"/>
                      <a:pt x="2335581" y="442658"/>
                    </a:cubicBezTo>
                    <a:cubicBezTo>
                      <a:pt x="2335725" y="442600"/>
                      <a:pt x="2335870" y="442571"/>
                      <a:pt x="2336014" y="442514"/>
                    </a:cubicBezTo>
                    <a:cubicBezTo>
                      <a:pt x="2336849" y="442255"/>
                      <a:pt x="2337685" y="442024"/>
                      <a:pt x="2338549" y="441851"/>
                    </a:cubicBezTo>
                    <a:cubicBezTo>
                      <a:pt x="2338924" y="441765"/>
                      <a:pt x="2339327" y="441678"/>
                      <a:pt x="2339702" y="441621"/>
                    </a:cubicBezTo>
                    <a:cubicBezTo>
                      <a:pt x="2339846" y="441592"/>
                      <a:pt x="2339990" y="441563"/>
                      <a:pt x="2340163" y="441563"/>
                    </a:cubicBezTo>
                    <a:cubicBezTo>
                      <a:pt x="2340854" y="441476"/>
                      <a:pt x="2341517" y="441419"/>
                      <a:pt x="2342180" y="441419"/>
                    </a:cubicBezTo>
                    <a:cubicBezTo>
                      <a:pt x="2342238" y="441419"/>
                      <a:pt x="2342295" y="441419"/>
                      <a:pt x="2342353" y="441419"/>
                    </a:cubicBezTo>
                    <a:cubicBezTo>
                      <a:pt x="2343073" y="441419"/>
                      <a:pt x="2343765" y="441476"/>
                      <a:pt x="2344456" y="441592"/>
                    </a:cubicBezTo>
                    <a:cubicBezTo>
                      <a:pt x="2344514" y="441592"/>
                      <a:pt x="2344543" y="441621"/>
                      <a:pt x="2344601" y="441621"/>
                    </a:cubicBezTo>
                    <a:cubicBezTo>
                      <a:pt x="2345263" y="441736"/>
                      <a:pt x="2345926" y="441938"/>
                      <a:pt x="2346560" y="442168"/>
                    </a:cubicBezTo>
                    <a:cubicBezTo>
                      <a:pt x="2346617" y="442197"/>
                      <a:pt x="2346675" y="442197"/>
                      <a:pt x="2346704" y="442226"/>
                    </a:cubicBezTo>
                    <a:cubicBezTo>
                      <a:pt x="2346791" y="442255"/>
                      <a:pt x="2346848" y="442312"/>
                      <a:pt x="2346935" y="442341"/>
                    </a:cubicBezTo>
                    <a:cubicBezTo>
                      <a:pt x="2347972" y="442773"/>
                      <a:pt x="2348952" y="443436"/>
                      <a:pt x="2349874" y="444271"/>
                    </a:cubicBezTo>
                    <a:cubicBezTo>
                      <a:pt x="2349989" y="444387"/>
                      <a:pt x="2350133" y="444473"/>
                      <a:pt x="2350277" y="444618"/>
                    </a:cubicBezTo>
                    <a:cubicBezTo>
                      <a:pt x="2351171" y="445511"/>
                      <a:pt x="2351977" y="446663"/>
                      <a:pt x="2352669" y="448046"/>
                    </a:cubicBezTo>
                    <a:cubicBezTo>
                      <a:pt x="2352813" y="448306"/>
                      <a:pt x="2352928" y="448565"/>
                      <a:pt x="2353072" y="448853"/>
                    </a:cubicBezTo>
                    <a:cubicBezTo>
                      <a:pt x="2353735" y="450323"/>
                      <a:pt x="2354311" y="451994"/>
                      <a:pt x="2354772" y="454011"/>
                    </a:cubicBezTo>
                    <a:cubicBezTo>
                      <a:pt x="2354830" y="454328"/>
                      <a:pt x="2354888" y="454703"/>
                      <a:pt x="2354945" y="455020"/>
                    </a:cubicBezTo>
                    <a:cubicBezTo>
                      <a:pt x="2355377" y="457210"/>
                      <a:pt x="2355695" y="459659"/>
                      <a:pt x="2355809" y="462540"/>
                    </a:cubicBezTo>
                    <a:cubicBezTo>
                      <a:pt x="2357135" y="463030"/>
                      <a:pt x="2358777" y="463607"/>
                      <a:pt x="2360535" y="464154"/>
                    </a:cubicBezTo>
                    <a:cubicBezTo>
                      <a:pt x="2361054" y="464327"/>
                      <a:pt x="2361601" y="464500"/>
                      <a:pt x="2362149" y="464673"/>
                    </a:cubicBezTo>
                    <a:cubicBezTo>
                      <a:pt x="2363734" y="465162"/>
                      <a:pt x="2365376" y="465710"/>
                      <a:pt x="2367134" y="466257"/>
                    </a:cubicBezTo>
                    <a:cubicBezTo>
                      <a:pt x="2369122" y="466892"/>
                      <a:pt x="2371197" y="467554"/>
                      <a:pt x="2373271" y="468246"/>
                    </a:cubicBezTo>
                    <a:cubicBezTo>
                      <a:pt x="2373848" y="468447"/>
                      <a:pt x="2374396" y="468620"/>
                      <a:pt x="2374972" y="468822"/>
                    </a:cubicBezTo>
                    <a:cubicBezTo>
                      <a:pt x="2377018" y="469514"/>
                      <a:pt x="2379063" y="470263"/>
                      <a:pt x="2381023" y="471012"/>
                    </a:cubicBezTo>
                    <a:cubicBezTo>
                      <a:pt x="2381080" y="471041"/>
                      <a:pt x="2381167" y="471070"/>
                      <a:pt x="2381224" y="471098"/>
                    </a:cubicBezTo>
                    <a:cubicBezTo>
                      <a:pt x="2384193" y="472251"/>
                      <a:pt x="2386901" y="473490"/>
                      <a:pt x="2389149" y="474787"/>
                    </a:cubicBezTo>
                    <a:cubicBezTo>
                      <a:pt x="2397966" y="479887"/>
                      <a:pt x="2415284" y="489886"/>
                      <a:pt x="2422315" y="493949"/>
                    </a:cubicBezTo>
                    <a:cubicBezTo>
                      <a:pt x="2423295" y="494525"/>
                      <a:pt x="2424822" y="495217"/>
                      <a:pt x="2426666" y="495966"/>
                    </a:cubicBezTo>
                    <a:cubicBezTo>
                      <a:pt x="2426897" y="496052"/>
                      <a:pt x="2426954" y="496110"/>
                      <a:pt x="2427184" y="496196"/>
                    </a:cubicBezTo>
                    <a:cubicBezTo>
                      <a:pt x="2427732" y="496427"/>
                      <a:pt x="2428568" y="496657"/>
                      <a:pt x="2429202" y="496859"/>
                    </a:cubicBezTo>
                    <a:cubicBezTo>
                      <a:pt x="2430268" y="497234"/>
                      <a:pt x="2431306" y="497608"/>
                      <a:pt x="2432573" y="497983"/>
                    </a:cubicBezTo>
                    <a:cubicBezTo>
                      <a:pt x="2432919" y="498098"/>
                      <a:pt x="2433149" y="498185"/>
                      <a:pt x="2433524" y="498300"/>
                    </a:cubicBezTo>
                    <a:cubicBezTo>
                      <a:pt x="2434936" y="498703"/>
                      <a:pt x="2436549" y="499078"/>
                      <a:pt x="2438192" y="499452"/>
                    </a:cubicBezTo>
                    <a:cubicBezTo>
                      <a:pt x="2438682" y="499568"/>
                      <a:pt x="2439057" y="499683"/>
                      <a:pt x="2439575" y="499798"/>
                    </a:cubicBezTo>
                    <a:cubicBezTo>
                      <a:pt x="2439690" y="499827"/>
                      <a:pt x="2439748" y="499856"/>
                      <a:pt x="2439864" y="499856"/>
                    </a:cubicBezTo>
                    <a:cubicBezTo>
                      <a:pt x="2441852" y="500259"/>
                      <a:pt x="2443984" y="500634"/>
                      <a:pt x="2446232" y="500951"/>
                    </a:cubicBezTo>
                    <a:cubicBezTo>
                      <a:pt x="2446779" y="501037"/>
                      <a:pt x="2447442" y="501066"/>
                      <a:pt x="2448018" y="501153"/>
                    </a:cubicBezTo>
                    <a:cubicBezTo>
                      <a:pt x="2448680" y="501239"/>
                      <a:pt x="2449315" y="501297"/>
                      <a:pt x="2450007" y="501383"/>
                    </a:cubicBezTo>
                    <a:cubicBezTo>
                      <a:pt x="2450957" y="501499"/>
                      <a:pt x="2451850" y="501614"/>
                      <a:pt x="2452859" y="501700"/>
                    </a:cubicBezTo>
                    <a:cubicBezTo>
                      <a:pt x="2455107" y="501873"/>
                      <a:pt x="2457440" y="502017"/>
                      <a:pt x="2459890" y="502075"/>
                    </a:cubicBezTo>
                    <a:cubicBezTo>
                      <a:pt x="2459976" y="502075"/>
                      <a:pt x="2460092" y="502075"/>
                      <a:pt x="2460178" y="502075"/>
                    </a:cubicBezTo>
                    <a:cubicBezTo>
                      <a:pt x="2460408" y="502075"/>
                      <a:pt x="2460668" y="502075"/>
                      <a:pt x="2460927" y="502075"/>
                    </a:cubicBezTo>
                    <a:cubicBezTo>
                      <a:pt x="2463117" y="502104"/>
                      <a:pt x="2465365" y="502132"/>
                      <a:pt x="2467728" y="502046"/>
                    </a:cubicBezTo>
                    <a:cubicBezTo>
                      <a:pt x="2468995" y="502017"/>
                      <a:pt x="2470378" y="501873"/>
                      <a:pt x="2471704" y="501787"/>
                    </a:cubicBezTo>
                    <a:cubicBezTo>
                      <a:pt x="2472741" y="501729"/>
                      <a:pt x="2473721" y="501671"/>
                      <a:pt x="2474787" y="501585"/>
                    </a:cubicBezTo>
                    <a:cubicBezTo>
                      <a:pt x="2475565" y="501527"/>
                      <a:pt x="2476314" y="501499"/>
                      <a:pt x="2477121" y="501441"/>
                    </a:cubicBezTo>
                    <a:cubicBezTo>
                      <a:pt x="2479859" y="501181"/>
                      <a:pt x="2482827" y="500692"/>
                      <a:pt x="2485766" y="500231"/>
                    </a:cubicBezTo>
                    <a:cubicBezTo>
                      <a:pt x="2486860" y="500058"/>
                      <a:pt x="2487869" y="499971"/>
                      <a:pt x="2488965" y="499769"/>
                    </a:cubicBezTo>
                    <a:cubicBezTo>
                      <a:pt x="2489195" y="499741"/>
                      <a:pt x="2489397" y="499712"/>
                      <a:pt x="2489598" y="499683"/>
                    </a:cubicBezTo>
                    <a:cubicBezTo>
                      <a:pt x="2494439" y="498819"/>
                      <a:pt x="2499482" y="497666"/>
                      <a:pt x="2504784" y="496225"/>
                    </a:cubicBezTo>
                    <a:cubicBezTo>
                      <a:pt x="2504870" y="496196"/>
                      <a:pt x="2504956" y="496196"/>
                      <a:pt x="2505043" y="496168"/>
                    </a:cubicBezTo>
                    <a:lnTo>
                      <a:pt x="2505043" y="496168"/>
                    </a:lnTo>
                    <a:cubicBezTo>
                      <a:pt x="2505130" y="496168"/>
                      <a:pt x="2505274" y="496168"/>
                      <a:pt x="2505360" y="496168"/>
                    </a:cubicBezTo>
                    <a:cubicBezTo>
                      <a:pt x="2506052" y="496196"/>
                      <a:pt x="2507146" y="496225"/>
                      <a:pt x="2508501" y="496312"/>
                    </a:cubicBezTo>
                    <a:cubicBezTo>
                      <a:pt x="2508703" y="496312"/>
                      <a:pt x="2508876" y="496341"/>
                      <a:pt x="2509106" y="496341"/>
                    </a:cubicBezTo>
                    <a:cubicBezTo>
                      <a:pt x="2510662" y="496427"/>
                      <a:pt x="2512506" y="496513"/>
                      <a:pt x="2514639" y="496629"/>
                    </a:cubicBezTo>
                    <a:cubicBezTo>
                      <a:pt x="2514869" y="496629"/>
                      <a:pt x="2515099" y="496657"/>
                      <a:pt x="2515301" y="496657"/>
                    </a:cubicBezTo>
                    <a:cubicBezTo>
                      <a:pt x="2518067" y="496802"/>
                      <a:pt x="2521237" y="497003"/>
                      <a:pt x="2524609" y="497176"/>
                    </a:cubicBezTo>
                    <a:cubicBezTo>
                      <a:pt x="2526338" y="497262"/>
                      <a:pt x="2528124" y="497378"/>
                      <a:pt x="2529940" y="497464"/>
                    </a:cubicBezTo>
                    <a:cubicBezTo>
                      <a:pt x="2530747" y="497522"/>
                      <a:pt x="2531524" y="497551"/>
                      <a:pt x="2532360" y="497608"/>
                    </a:cubicBezTo>
                    <a:cubicBezTo>
                      <a:pt x="2535069" y="497752"/>
                      <a:pt x="2537835" y="497897"/>
                      <a:pt x="2540601" y="498069"/>
                    </a:cubicBezTo>
                    <a:cubicBezTo>
                      <a:pt x="2540889" y="498098"/>
                      <a:pt x="2541177" y="498098"/>
                      <a:pt x="2541495" y="498127"/>
                    </a:cubicBezTo>
                    <a:cubicBezTo>
                      <a:pt x="2544145" y="498271"/>
                      <a:pt x="2546767" y="498386"/>
                      <a:pt x="2549332" y="498531"/>
                    </a:cubicBezTo>
                    <a:cubicBezTo>
                      <a:pt x="2549793" y="498559"/>
                      <a:pt x="2550283" y="498588"/>
                      <a:pt x="2550744" y="498588"/>
                    </a:cubicBezTo>
                    <a:cubicBezTo>
                      <a:pt x="2553453" y="498703"/>
                      <a:pt x="2556017" y="498819"/>
                      <a:pt x="2558495" y="498934"/>
                    </a:cubicBezTo>
                    <a:cubicBezTo>
                      <a:pt x="2558985" y="498963"/>
                      <a:pt x="2559475" y="498963"/>
                      <a:pt x="2559965" y="498992"/>
                    </a:cubicBezTo>
                    <a:cubicBezTo>
                      <a:pt x="2562443" y="499078"/>
                      <a:pt x="2564806" y="499164"/>
                      <a:pt x="2566851" y="499222"/>
                    </a:cubicBezTo>
                    <a:cubicBezTo>
                      <a:pt x="2566880" y="499222"/>
                      <a:pt x="2566909" y="499222"/>
                      <a:pt x="2566909" y="499222"/>
                    </a:cubicBezTo>
                    <a:cubicBezTo>
                      <a:pt x="2567169" y="499222"/>
                      <a:pt x="2567342" y="499222"/>
                      <a:pt x="2567572" y="499222"/>
                    </a:cubicBezTo>
                    <a:cubicBezTo>
                      <a:pt x="2568754" y="499251"/>
                      <a:pt x="2569848" y="499280"/>
                      <a:pt x="2570828" y="499280"/>
                    </a:cubicBezTo>
                    <a:cubicBezTo>
                      <a:pt x="2571289" y="499280"/>
                      <a:pt x="2571635" y="499280"/>
                      <a:pt x="2572038" y="499280"/>
                    </a:cubicBezTo>
                    <a:cubicBezTo>
                      <a:pt x="2572730" y="499280"/>
                      <a:pt x="2573392" y="499280"/>
                      <a:pt x="2573940" y="499251"/>
                    </a:cubicBezTo>
                    <a:cubicBezTo>
                      <a:pt x="2574055" y="499251"/>
                      <a:pt x="2574199" y="499251"/>
                      <a:pt x="2574315" y="499251"/>
                    </a:cubicBezTo>
                    <a:cubicBezTo>
                      <a:pt x="2574891" y="499222"/>
                      <a:pt x="2575410" y="499193"/>
                      <a:pt x="2575784" y="499164"/>
                    </a:cubicBezTo>
                    <a:cubicBezTo>
                      <a:pt x="2577340" y="499020"/>
                      <a:pt x="2579646" y="498963"/>
                      <a:pt x="2582412" y="498847"/>
                    </a:cubicBezTo>
                    <a:cubicBezTo>
                      <a:pt x="2584169" y="498790"/>
                      <a:pt x="2586158" y="498646"/>
                      <a:pt x="2588377" y="498473"/>
                    </a:cubicBezTo>
                    <a:cubicBezTo>
                      <a:pt x="2589126" y="498415"/>
                      <a:pt x="2589645" y="498415"/>
                      <a:pt x="2590451" y="498329"/>
                    </a:cubicBezTo>
                    <a:cubicBezTo>
                      <a:pt x="2590797" y="498300"/>
                      <a:pt x="2591229" y="498214"/>
                      <a:pt x="2591604" y="498156"/>
                    </a:cubicBezTo>
                    <a:cubicBezTo>
                      <a:pt x="2592958" y="498012"/>
                      <a:pt x="2594428" y="497781"/>
                      <a:pt x="2595926" y="497551"/>
                    </a:cubicBezTo>
                    <a:cubicBezTo>
                      <a:pt x="2596993" y="497407"/>
                      <a:pt x="2597914" y="497320"/>
                      <a:pt x="2599038" y="497119"/>
                    </a:cubicBezTo>
                    <a:cubicBezTo>
                      <a:pt x="2599326" y="497061"/>
                      <a:pt x="2599730" y="496917"/>
                      <a:pt x="2600018" y="496859"/>
                    </a:cubicBezTo>
                    <a:cubicBezTo>
                      <a:pt x="2603879" y="496139"/>
                      <a:pt x="2607999" y="495159"/>
                      <a:pt x="2612524" y="493718"/>
                    </a:cubicBezTo>
                    <a:cubicBezTo>
                      <a:pt x="2612668" y="493661"/>
                      <a:pt x="2612812" y="493661"/>
                      <a:pt x="2612956" y="493603"/>
                    </a:cubicBezTo>
                    <a:cubicBezTo>
                      <a:pt x="2613935" y="493286"/>
                      <a:pt x="2615060" y="492739"/>
                      <a:pt x="2616068" y="492393"/>
                    </a:cubicBezTo>
                    <a:cubicBezTo>
                      <a:pt x="2618747" y="491442"/>
                      <a:pt x="2621428" y="490462"/>
                      <a:pt x="2624280" y="489194"/>
                    </a:cubicBezTo>
                    <a:cubicBezTo>
                      <a:pt x="2625836" y="488503"/>
                      <a:pt x="2627478" y="487581"/>
                      <a:pt x="2629092" y="486803"/>
                    </a:cubicBezTo>
                    <a:cubicBezTo>
                      <a:pt x="2631743" y="485506"/>
                      <a:pt x="2634394" y="484152"/>
                      <a:pt x="2637189" y="482538"/>
                    </a:cubicBezTo>
                    <a:cubicBezTo>
                      <a:pt x="2637794" y="482192"/>
                      <a:pt x="2638342" y="481991"/>
                      <a:pt x="2638947" y="481616"/>
                    </a:cubicBezTo>
                    <a:cubicBezTo>
                      <a:pt x="2642030" y="479743"/>
                      <a:pt x="2645200" y="477668"/>
                      <a:pt x="2648427" y="475363"/>
                    </a:cubicBezTo>
                    <a:cubicBezTo>
                      <a:pt x="2649839" y="474153"/>
                      <a:pt x="2651597" y="472856"/>
                      <a:pt x="2653499" y="471531"/>
                    </a:cubicBezTo>
                    <a:cubicBezTo>
                      <a:pt x="2653988" y="471185"/>
                      <a:pt x="2654479" y="470868"/>
                      <a:pt x="2654968" y="470522"/>
                    </a:cubicBezTo>
                    <a:cubicBezTo>
                      <a:pt x="2656842" y="469254"/>
                      <a:pt x="2658859" y="467958"/>
                      <a:pt x="2661020" y="466661"/>
                    </a:cubicBezTo>
                    <a:cubicBezTo>
                      <a:pt x="2661077" y="466632"/>
                      <a:pt x="2661135" y="466575"/>
                      <a:pt x="2661221" y="466546"/>
                    </a:cubicBezTo>
                    <a:cubicBezTo>
                      <a:pt x="2663210" y="465335"/>
                      <a:pt x="2665284" y="464125"/>
                      <a:pt x="2667417" y="462915"/>
                    </a:cubicBezTo>
                    <a:cubicBezTo>
                      <a:pt x="2668137" y="462512"/>
                      <a:pt x="2668857" y="462079"/>
                      <a:pt x="2669578" y="461676"/>
                    </a:cubicBezTo>
                    <a:cubicBezTo>
                      <a:pt x="2671076" y="460840"/>
                      <a:pt x="2672575" y="459976"/>
                      <a:pt x="2674044" y="459140"/>
                    </a:cubicBezTo>
                    <a:cubicBezTo>
                      <a:pt x="2675514" y="458333"/>
                      <a:pt x="2676954" y="457527"/>
                      <a:pt x="2678366" y="456720"/>
                    </a:cubicBezTo>
                    <a:cubicBezTo>
                      <a:pt x="2679519" y="456086"/>
                      <a:pt x="2680671" y="455423"/>
                      <a:pt x="2681795" y="454789"/>
                    </a:cubicBezTo>
                    <a:cubicBezTo>
                      <a:pt x="2683841" y="453636"/>
                      <a:pt x="2685858" y="452513"/>
                      <a:pt x="2687702" y="451418"/>
                    </a:cubicBezTo>
                    <a:cubicBezTo>
                      <a:pt x="2688682" y="450841"/>
                      <a:pt x="2689633" y="450294"/>
                      <a:pt x="2690584" y="449718"/>
                    </a:cubicBezTo>
                    <a:cubicBezTo>
                      <a:pt x="2695022" y="447038"/>
                      <a:pt x="2699200" y="444185"/>
                      <a:pt x="2703407" y="441361"/>
                    </a:cubicBezTo>
                    <a:cubicBezTo>
                      <a:pt x="2709803" y="437039"/>
                      <a:pt x="2716229" y="432688"/>
                      <a:pt x="2723145" y="428538"/>
                    </a:cubicBezTo>
                    <a:lnTo>
                      <a:pt x="2723491" y="308898"/>
                    </a:lnTo>
                    <a:cubicBezTo>
                      <a:pt x="2723202" y="309071"/>
                      <a:pt x="2722886" y="309273"/>
                      <a:pt x="2722597" y="309446"/>
                    </a:cubicBezTo>
                    <a:cubicBezTo>
                      <a:pt x="2715970" y="313451"/>
                      <a:pt x="2709832" y="317629"/>
                      <a:pt x="2703666" y="321779"/>
                    </a:cubicBezTo>
                    <a:cubicBezTo>
                      <a:pt x="2698566" y="325207"/>
                      <a:pt x="2693523" y="328608"/>
                      <a:pt x="2688048" y="331777"/>
                    </a:cubicBezTo>
                    <a:cubicBezTo>
                      <a:pt x="2686204" y="332844"/>
                      <a:pt x="2684216" y="333967"/>
                      <a:pt x="2682141" y="335149"/>
                    </a:cubicBezTo>
                    <a:cubicBezTo>
                      <a:pt x="2681017" y="335783"/>
                      <a:pt x="2679865" y="336417"/>
                      <a:pt x="2678712" y="337079"/>
                    </a:cubicBezTo>
                    <a:cubicBezTo>
                      <a:pt x="2677271" y="337886"/>
                      <a:pt x="2675830" y="338693"/>
                      <a:pt x="2674361" y="339500"/>
                    </a:cubicBezTo>
                    <a:cubicBezTo>
                      <a:pt x="2672862" y="340335"/>
                      <a:pt x="2671393" y="341171"/>
                      <a:pt x="2669923" y="342007"/>
                    </a:cubicBezTo>
                    <a:cubicBezTo>
                      <a:pt x="2669174" y="342439"/>
                      <a:pt x="2668453" y="342842"/>
                      <a:pt x="2667733" y="343246"/>
                    </a:cubicBezTo>
                    <a:cubicBezTo>
                      <a:pt x="2665630" y="344456"/>
                      <a:pt x="2663555" y="345666"/>
                      <a:pt x="2661538" y="346877"/>
                    </a:cubicBezTo>
                    <a:cubicBezTo>
                      <a:pt x="2661509" y="346877"/>
                      <a:pt x="2661509" y="346905"/>
                      <a:pt x="2661480" y="346905"/>
                    </a:cubicBezTo>
                    <a:cubicBezTo>
                      <a:pt x="2661423" y="346934"/>
                      <a:pt x="2661394" y="346963"/>
                      <a:pt x="2661336" y="346992"/>
                    </a:cubicBezTo>
                    <a:cubicBezTo>
                      <a:pt x="2659175" y="348317"/>
                      <a:pt x="2657187" y="349585"/>
                      <a:pt x="2655285" y="350853"/>
                    </a:cubicBezTo>
                    <a:cubicBezTo>
                      <a:pt x="2654766" y="351199"/>
                      <a:pt x="2654277" y="351516"/>
                      <a:pt x="2653816" y="351861"/>
                    </a:cubicBezTo>
                    <a:cubicBezTo>
                      <a:pt x="2651914" y="353187"/>
                      <a:pt x="2650156" y="354484"/>
                      <a:pt x="2648744" y="355694"/>
                    </a:cubicBezTo>
                    <a:cubicBezTo>
                      <a:pt x="2644883" y="358460"/>
                      <a:pt x="2641166" y="360736"/>
                      <a:pt x="2637506" y="362869"/>
                    </a:cubicBezTo>
                    <a:cubicBezTo>
                      <a:pt x="2634740" y="364483"/>
                      <a:pt x="2632089" y="365837"/>
                      <a:pt x="2629438" y="367134"/>
                    </a:cubicBezTo>
                    <a:cubicBezTo>
                      <a:pt x="2627825" y="367940"/>
                      <a:pt x="2626153" y="368834"/>
                      <a:pt x="2624597" y="369525"/>
                    </a:cubicBezTo>
                    <a:cubicBezTo>
                      <a:pt x="2621744" y="370793"/>
                      <a:pt x="2619065" y="371773"/>
                      <a:pt x="2616385" y="372724"/>
                    </a:cubicBezTo>
                    <a:cubicBezTo>
                      <a:pt x="2615232" y="373127"/>
                      <a:pt x="2613964" y="373674"/>
                      <a:pt x="2612841" y="374049"/>
                    </a:cubicBezTo>
                    <a:cubicBezTo>
                      <a:pt x="2608346" y="375461"/>
                      <a:pt x="2604196" y="376441"/>
                      <a:pt x="2600335" y="377190"/>
                    </a:cubicBezTo>
                    <a:cubicBezTo>
                      <a:pt x="2598894" y="377449"/>
                      <a:pt x="2597569" y="377680"/>
                      <a:pt x="2596243" y="377882"/>
                    </a:cubicBezTo>
                    <a:cubicBezTo>
                      <a:pt x="2594774" y="378112"/>
                      <a:pt x="2593275" y="378343"/>
                      <a:pt x="2591950" y="378487"/>
                    </a:cubicBezTo>
                    <a:cubicBezTo>
                      <a:pt x="2590826" y="378602"/>
                      <a:pt x="2589760" y="378689"/>
                      <a:pt x="2588722" y="378775"/>
                    </a:cubicBezTo>
                    <a:cubicBezTo>
                      <a:pt x="2586561" y="378948"/>
                      <a:pt x="2584486" y="379092"/>
                      <a:pt x="2582757" y="379149"/>
                    </a:cubicBezTo>
                    <a:cubicBezTo>
                      <a:pt x="2580049" y="379265"/>
                      <a:pt x="2577686" y="379322"/>
                      <a:pt x="2576130" y="379466"/>
                    </a:cubicBezTo>
                    <a:cubicBezTo>
                      <a:pt x="2575669" y="379524"/>
                      <a:pt x="2575006" y="379524"/>
                      <a:pt x="2574286" y="379553"/>
                    </a:cubicBezTo>
                    <a:cubicBezTo>
                      <a:pt x="2573739" y="379582"/>
                      <a:pt x="2573076" y="379582"/>
                      <a:pt x="2572384" y="379582"/>
                    </a:cubicBezTo>
                    <a:cubicBezTo>
                      <a:pt x="2571980" y="379582"/>
                      <a:pt x="2571635" y="379582"/>
                      <a:pt x="2571174" y="379582"/>
                    </a:cubicBezTo>
                    <a:cubicBezTo>
                      <a:pt x="2570194" y="379582"/>
                      <a:pt x="2569070" y="379553"/>
                      <a:pt x="2567889" y="379524"/>
                    </a:cubicBezTo>
                    <a:cubicBezTo>
                      <a:pt x="2567629" y="379524"/>
                      <a:pt x="2567428" y="379524"/>
                      <a:pt x="2567169" y="379524"/>
                    </a:cubicBezTo>
                    <a:cubicBezTo>
                      <a:pt x="2565094" y="379466"/>
                      <a:pt x="2562760" y="379380"/>
                      <a:pt x="2560282" y="379294"/>
                    </a:cubicBezTo>
                    <a:cubicBezTo>
                      <a:pt x="2559792" y="379265"/>
                      <a:pt x="2559331" y="379265"/>
                      <a:pt x="2558841" y="379236"/>
                    </a:cubicBezTo>
                    <a:cubicBezTo>
                      <a:pt x="2556363" y="379120"/>
                      <a:pt x="2553770" y="379034"/>
                      <a:pt x="2551090" y="378890"/>
                    </a:cubicBezTo>
                    <a:cubicBezTo>
                      <a:pt x="2550629" y="378861"/>
                      <a:pt x="2550139" y="378832"/>
                      <a:pt x="2549678" y="378832"/>
                    </a:cubicBezTo>
                    <a:cubicBezTo>
                      <a:pt x="2547085" y="378717"/>
                      <a:pt x="2544463" y="378573"/>
                      <a:pt x="2541811" y="378429"/>
                    </a:cubicBezTo>
                    <a:cubicBezTo>
                      <a:pt x="2541523" y="378429"/>
                      <a:pt x="2541235" y="378400"/>
                      <a:pt x="2540975" y="378371"/>
                    </a:cubicBezTo>
                    <a:cubicBezTo>
                      <a:pt x="2538036" y="378227"/>
                      <a:pt x="2535098" y="378054"/>
                      <a:pt x="2532244" y="377910"/>
                    </a:cubicBezTo>
                    <a:cubicBezTo>
                      <a:pt x="2531784" y="377882"/>
                      <a:pt x="2531352" y="377853"/>
                      <a:pt x="2530890" y="377824"/>
                    </a:cubicBezTo>
                    <a:cubicBezTo>
                      <a:pt x="2527317" y="377622"/>
                      <a:pt x="2524004" y="377449"/>
                      <a:pt x="2520891" y="377248"/>
                    </a:cubicBezTo>
                    <a:cubicBezTo>
                      <a:pt x="2519595" y="377161"/>
                      <a:pt x="2518356" y="377104"/>
                      <a:pt x="2517174" y="377046"/>
                    </a:cubicBezTo>
                    <a:cubicBezTo>
                      <a:pt x="2516425" y="377017"/>
                      <a:pt x="2515561" y="376959"/>
                      <a:pt x="2514841" y="376902"/>
                    </a:cubicBezTo>
                    <a:cubicBezTo>
                      <a:pt x="2512852" y="376787"/>
                      <a:pt x="2511094" y="376700"/>
                      <a:pt x="2509596" y="376614"/>
                    </a:cubicBezTo>
                    <a:cubicBezTo>
                      <a:pt x="2509250" y="376585"/>
                      <a:pt x="2508962" y="376585"/>
                      <a:pt x="2508674" y="376556"/>
                    </a:cubicBezTo>
                    <a:cubicBezTo>
                      <a:pt x="2507464" y="376499"/>
                      <a:pt x="2506513" y="376441"/>
                      <a:pt x="2505821" y="376441"/>
                    </a:cubicBezTo>
                    <a:cubicBezTo>
                      <a:pt x="2505735" y="376441"/>
                      <a:pt x="2505533" y="376412"/>
                      <a:pt x="2505447" y="376412"/>
                    </a:cubicBezTo>
                    <a:cubicBezTo>
                      <a:pt x="2505418" y="376412"/>
                      <a:pt x="2505389" y="376412"/>
                      <a:pt x="2505331" y="376412"/>
                    </a:cubicBezTo>
                    <a:cubicBezTo>
                      <a:pt x="2499713" y="377968"/>
                      <a:pt x="2494353" y="379120"/>
                      <a:pt x="2489252" y="380014"/>
                    </a:cubicBezTo>
                    <a:cubicBezTo>
                      <a:pt x="2488158" y="380215"/>
                      <a:pt x="2487178" y="380302"/>
                      <a:pt x="2486112" y="380446"/>
                    </a:cubicBezTo>
                    <a:cubicBezTo>
                      <a:pt x="2482308" y="381051"/>
                      <a:pt x="2478591" y="381541"/>
                      <a:pt x="2475104" y="381829"/>
                    </a:cubicBezTo>
                    <a:cubicBezTo>
                      <a:pt x="2474038" y="381916"/>
                      <a:pt x="2473030" y="381973"/>
                      <a:pt x="2471992" y="382031"/>
                    </a:cubicBezTo>
                    <a:cubicBezTo>
                      <a:pt x="2468217" y="382262"/>
                      <a:pt x="2464586" y="382377"/>
                      <a:pt x="2461215" y="382319"/>
                    </a:cubicBezTo>
                    <a:cubicBezTo>
                      <a:pt x="2460985" y="382319"/>
                      <a:pt x="2460697" y="382319"/>
                      <a:pt x="2460466" y="382319"/>
                    </a:cubicBezTo>
                    <a:cubicBezTo>
                      <a:pt x="2456835" y="382233"/>
                      <a:pt x="2453493" y="381973"/>
                      <a:pt x="2450323" y="381627"/>
                    </a:cubicBezTo>
                    <a:cubicBezTo>
                      <a:pt x="2449660" y="381541"/>
                      <a:pt x="2448969" y="381484"/>
                      <a:pt x="2448335" y="381397"/>
                    </a:cubicBezTo>
                    <a:cubicBezTo>
                      <a:pt x="2445309" y="381022"/>
                      <a:pt x="2442457" y="380561"/>
                      <a:pt x="2439892" y="380014"/>
                    </a:cubicBezTo>
                    <a:cubicBezTo>
                      <a:pt x="2439402" y="379899"/>
                      <a:pt x="2438999" y="379784"/>
                      <a:pt x="2438509" y="379668"/>
                    </a:cubicBezTo>
                    <a:cubicBezTo>
                      <a:pt x="2436492" y="379207"/>
                      <a:pt x="2434590" y="378717"/>
                      <a:pt x="2432919" y="378227"/>
                    </a:cubicBezTo>
                    <a:cubicBezTo>
                      <a:pt x="2431651" y="377853"/>
                      <a:pt x="2430585" y="377478"/>
                      <a:pt x="2429519" y="377075"/>
                    </a:cubicBezTo>
                    <a:cubicBezTo>
                      <a:pt x="2428654" y="376758"/>
                      <a:pt x="2427732" y="376470"/>
                      <a:pt x="2427012" y="376182"/>
                    </a:cubicBezTo>
                    <a:cubicBezTo>
                      <a:pt x="2425196" y="375432"/>
                      <a:pt x="2423640" y="374712"/>
                      <a:pt x="2422661" y="374164"/>
                    </a:cubicBezTo>
                    <a:cubicBezTo>
                      <a:pt x="2415630" y="370101"/>
                      <a:pt x="2398283" y="360103"/>
                      <a:pt x="2389495" y="355002"/>
                    </a:cubicBezTo>
                    <a:cubicBezTo>
                      <a:pt x="2387247" y="353706"/>
                      <a:pt x="2384539" y="352495"/>
                      <a:pt x="2381571" y="351314"/>
                    </a:cubicBezTo>
                    <a:cubicBezTo>
                      <a:pt x="2381571" y="351314"/>
                      <a:pt x="2381571" y="351314"/>
                      <a:pt x="2381542" y="351314"/>
                    </a:cubicBezTo>
                    <a:cubicBezTo>
                      <a:pt x="2381484" y="351285"/>
                      <a:pt x="2381426" y="351256"/>
                      <a:pt x="2381369" y="351256"/>
                    </a:cubicBezTo>
                    <a:cubicBezTo>
                      <a:pt x="2379409" y="350507"/>
                      <a:pt x="2377363" y="349758"/>
                      <a:pt x="2375317" y="349066"/>
                    </a:cubicBezTo>
                    <a:cubicBezTo>
                      <a:pt x="2374770" y="348865"/>
                      <a:pt x="2374223" y="348692"/>
                      <a:pt x="2373675" y="348519"/>
                    </a:cubicBezTo>
                    <a:cubicBezTo>
                      <a:pt x="2371600" y="347827"/>
                      <a:pt x="2369525" y="347165"/>
                      <a:pt x="2367537" y="346531"/>
                    </a:cubicBezTo>
                    <a:cubicBezTo>
                      <a:pt x="2365780" y="345983"/>
                      <a:pt x="2364137" y="345465"/>
                      <a:pt x="2362552" y="344946"/>
                    </a:cubicBezTo>
                    <a:cubicBezTo>
                      <a:pt x="2362005" y="344773"/>
                      <a:pt x="2361487" y="344600"/>
                      <a:pt x="2360939" y="344427"/>
                    </a:cubicBezTo>
                    <a:cubicBezTo>
                      <a:pt x="2359181" y="343851"/>
                      <a:pt x="2357510" y="343303"/>
                      <a:pt x="2356213" y="342813"/>
                    </a:cubicBezTo>
                    <a:cubicBezTo>
                      <a:pt x="2356098" y="339932"/>
                      <a:pt x="2355781" y="337512"/>
                      <a:pt x="2355349" y="335293"/>
                    </a:cubicBezTo>
                    <a:cubicBezTo>
                      <a:pt x="2355291" y="334947"/>
                      <a:pt x="2355233" y="334601"/>
                      <a:pt x="2355176" y="334284"/>
                    </a:cubicBezTo>
                    <a:cubicBezTo>
                      <a:pt x="2354744" y="332296"/>
                      <a:pt x="2354167" y="330596"/>
                      <a:pt x="2353476" y="329126"/>
                    </a:cubicBezTo>
                    <a:cubicBezTo>
                      <a:pt x="2353360" y="328838"/>
                      <a:pt x="2353216" y="328579"/>
                      <a:pt x="2353072" y="328319"/>
                    </a:cubicBezTo>
                    <a:cubicBezTo>
                      <a:pt x="2352352" y="326965"/>
                      <a:pt x="2351574" y="325812"/>
                      <a:pt x="2350681" y="324891"/>
                    </a:cubicBezTo>
                    <a:cubicBezTo>
                      <a:pt x="2350566" y="324775"/>
                      <a:pt x="2350421" y="324660"/>
                      <a:pt x="2350277" y="324545"/>
                    </a:cubicBezTo>
                    <a:cubicBezTo>
                      <a:pt x="2349355" y="323709"/>
                      <a:pt x="2348376" y="323046"/>
                      <a:pt x="2347338" y="322614"/>
                    </a:cubicBezTo>
                    <a:cubicBezTo>
                      <a:pt x="2347280" y="322585"/>
                      <a:pt x="2347251" y="322556"/>
                      <a:pt x="2347194" y="322528"/>
                    </a:cubicBezTo>
                    <a:cubicBezTo>
                      <a:pt x="2347165" y="322528"/>
                      <a:pt x="2347136" y="322499"/>
                      <a:pt x="2347079" y="322499"/>
                    </a:cubicBezTo>
                    <a:cubicBezTo>
                      <a:pt x="2347021" y="322470"/>
                      <a:pt x="2346964" y="322470"/>
                      <a:pt x="2346935" y="322441"/>
                    </a:cubicBezTo>
                    <a:cubicBezTo>
                      <a:pt x="2346675" y="322326"/>
                      <a:pt x="2346387" y="322239"/>
                      <a:pt x="2346128" y="322153"/>
                    </a:cubicBezTo>
                    <a:cubicBezTo>
                      <a:pt x="2345868" y="322067"/>
                      <a:pt x="2345581" y="322009"/>
                      <a:pt x="2345292" y="321951"/>
                    </a:cubicBezTo>
                    <a:cubicBezTo>
                      <a:pt x="2345177" y="321923"/>
                      <a:pt x="2345061" y="321923"/>
                      <a:pt x="2344975" y="321894"/>
                    </a:cubicBezTo>
                    <a:cubicBezTo>
                      <a:pt x="2344918" y="321894"/>
                      <a:pt x="2344889" y="321865"/>
                      <a:pt x="2344831" y="321865"/>
                    </a:cubicBezTo>
                    <a:cubicBezTo>
                      <a:pt x="2344716" y="321836"/>
                      <a:pt x="2344601" y="321836"/>
                      <a:pt x="2344485" y="321807"/>
                    </a:cubicBezTo>
                    <a:cubicBezTo>
                      <a:pt x="2344226" y="321779"/>
                      <a:pt x="2343967" y="321750"/>
                      <a:pt x="2343707" y="321721"/>
                    </a:cubicBezTo>
                    <a:cubicBezTo>
                      <a:pt x="2343448" y="321692"/>
                      <a:pt x="2343160" y="321692"/>
                      <a:pt x="2342900" y="321692"/>
                    </a:cubicBezTo>
                    <a:cubicBezTo>
                      <a:pt x="2342843" y="321692"/>
                      <a:pt x="2342785" y="321692"/>
                      <a:pt x="2342699" y="321692"/>
                    </a:cubicBezTo>
                    <a:cubicBezTo>
                      <a:pt x="2342641" y="321692"/>
                      <a:pt x="2342584" y="321692"/>
                      <a:pt x="2342526" y="321692"/>
                    </a:cubicBezTo>
                    <a:cubicBezTo>
                      <a:pt x="2342324" y="321692"/>
                      <a:pt x="2342151" y="321692"/>
                      <a:pt x="2341950" y="321692"/>
                    </a:cubicBezTo>
                    <a:cubicBezTo>
                      <a:pt x="2341575" y="321721"/>
                      <a:pt x="2341229" y="321721"/>
                      <a:pt x="2340854" y="321779"/>
                    </a:cubicBezTo>
                    <a:cubicBezTo>
                      <a:pt x="2340739" y="321779"/>
                      <a:pt x="2340624" y="321807"/>
                      <a:pt x="2340509" y="321836"/>
                    </a:cubicBezTo>
                    <a:cubicBezTo>
                      <a:pt x="2340365" y="321865"/>
                      <a:pt x="2340221" y="321865"/>
                      <a:pt x="2340076" y="321894"/>
                    </a:cubicBezTo>
                    <a:cubicBezTo>
                      <a:pt x="2339846" y="321923"/>
                      <a:pt x="2339616" y="321951"/>
                      <a:pt x="2339385" y="321980"/>
                    </a:cubicBezTo>
                    <a:cubicBezTo>
                      <a:pt x="2339212" y="322009"/>
                      <a:pt x="2339068" y="322067"/>
                      <a:pt x="2338895" y="322096"/>
                    </a:cubicBezTo>
                    <a:cubicBezTo>
                      <a:pt x="2338059" y="322268"/>
                      <a:pt x="2337224" y="322470"/>
                      <a:pt x="2336388" y="322729"/>
                    </a:cubicBezTo>
                    <a:cubicBezTo>
                      <a:pt x="2336273" y="322758"/>
                      <a:pt x="2336158" y="322787"/>
                      <a:pt x="2336014" y="322816"/>
                    </a:cubicBezTo>
                    <a:cubicBezTo>
                      <a:pt x="2335985" y="322816"/>
                      <a:pt x="2335927" y="322845"/>
                      <a:pt x="2335898" y="322874"/>
                    </a:cubicBezTo>
                    <a:cubicBezTo>
                      <a:pt x="2334400" y="323363"/>
                      <a:pt x="2332930" y="323968"/>
                      <a:pt x="2331547" y="324631"/>
                    </a:cubicBezTo>
                    <a:cubicBezTo>
                      <a:pt x="2331490" y="324660"/>
                      <a:pt x="2331461" y="324660"/>
                      <a:pt x="2331403" y="324689"/>
                    </a:cubicBezTo>
                    <a:cubicBezTo>
                      <a:pt x="2329991" y="325381"/>
                      <a:pt x="2328666" y="326101"/>
                      <a:pt x="2327485" y="326764"/>
                    </a:cubicBezTo>
                    <a:cubicBezTo>
                      <a:pt x="2323508" y="326245"/>
                      <a:pt x="2319790" y="325841"/>
                      <a:pt x="2316189" y="325467"/>
                    </a:cubicBezTo>
                    <a:cubicBezTo>
                      <a:pt x="2315094" y="325352"/>
                      <a:pt x="2314056" y="325265"/>
                      <a:pt x="2312962" y="325150"/>
                    </a:cubicBezTo>
                    <a:cubicBezTo>
                      <a:pt x="2311521" y="325006"/>
                      <a:pt x="2309994" y="324862"/>
                      <a:pt x="2308611" y="324746"/>
                    </a:cubicBezTo>
                    <a:cubicBezTo>
                      <a:pt x="2307688" y="324660"/>
                      <a:pt x="2306881" y="324631"/>
                      <a:pt x="2305989" y="324574"/>
                    </a:cubicBezTo>
                    <a:cubicBezTo>
                      <a:pt x="2304807" y="324487"/>
                      <a:pt x="2303626" y="324401"/>
                      <a:pt x="2302501" y="324343"/>
                    </a:cubicBezTo>
                    <a:cubicBezTo>
                      <a:pt x="2300369" y="324199"/>
                      <a:pt x="2298323" y="324112"/>
                      <a:pt x="2296364" y="324026"/>
                    </a:cubicBezTo>
                    <a:cubicBezTo>
                      <a:pt x="2295442" y="323997"/>
                      <a:pt x="2294463" y="323940"/>
                      <a:pt x="2293569" y="323911"/>
                    </a:cubicBezTo>
                    <a:cubicBezTo>
                      <a:pt x="2293223" y="323911"/>
                      <a:pt x="2292849" y="323882"/>
                      <a:pt x="2292503" y="323853"/>
                    </a:cubicBezTo>
                    <a:cubicBezTo>
                      <a:pt x="2291840" y="323824"/>
                      <a:pt x="2291321" y="323882"/>
                      <a:pt x="2290688" y="323853"/>
                    </a:cubicBezTo>
                    <a:cubicBezTo>
                      <a:pt x="2287950" y="323796"/>
                      <a:pt x="2285385" y="323824"/>
                      <a:pt x="2282993" y="323882"/>
                    </a:cubicBezTo>
                    <a:cubicBezTo>
                      <a:pt x="2282504" y="323882"/>
                      <a:pt x="2281899" y="323882"/>
                      <a:pt x="2281438" y="323882"/>
                    </a:cubicBezTo>
                    <a:cubicBezTo>
                      <a:pt x="2280948" y="323911"/>
                      <a:pt x="2280602" y="323940"/>
                      <a:pt x="2280112" y="323968"/>
                    </a:cubicBezTo>
                    <a:cubicBezTo>
                      <a:pt x="2278268" y="324055"/>
                      <a:pt x="2276568" y="324170"/>
                      <a:pt x="2274926" y="324314"/>
                    </a:cubicBezTo>
                    <a:cubicBezTo>
                      <a:pt x="2274378" y="324372"/>
                      <a:pt x="2273715" y="324372"/>
                      <a:pt x="2273197" y="324429"/>
                    </a:cubicBezTo>
                    <a:cubicBezTo>
                      <a:pt x="2272966" y="324458"/>
                      <a:pt x="2272822" y="324487"/>
                      <a:pt x="2272592" y="324516"/>
                    </a:cubicBezTo>
                    <a:cubicBezTo>
                      <a:pt x="2270459" y="324746"/>
                      <a:pt x="2268471" y="325006"/>
                      <a:pt x="2266656" y="325323"/>
                    </a:cubicBezTo>
                    <a:cubicBezTo>
                      <a:pt x="2266569" y="325352"/>
                      <a:pt x="2266454" y="325352"/>
                      <a:pt x="2266339" y="325352"/>
                    </a:cubicBezTo>
                    <a:cubicBezTo>
                      <a:pt x="2266339" y="325352"/>
                      <a:pt x="2266310" y="325352"/>
                      <a:pt x="2266310" y="325352"/>
                    </a:cubicBezTo>
                    <a:cubicBezTo>
                      <a:pt x="2263889" y="325784"/>
                      <a:pt x="2261844" y="326331"/>
                      <a:pt x="2259999" y="326907"/>
                    </a:cubicBezTo>
                    <a:cubicBezTo>
                      <a:pt x="2259798" y="326965"/>
                      <a:pt x="2259509" y="327023"/>
                      <a:pt x="2259308" y="327081"/>
                    </a:cubicBezTo>
                    <a:cubicBezTo>
                      <a:pt x="2259135" y="327138"/>
                      <a:pt x="2259077" y="327196"/>
                      <a:pt x="2258904" y="327253"/>
                    </a:cubicBezTo>
                    <a:cubicBezTo>
                      <a:pt x="2256974" y="327916"/>
                      <a:pt x="2255360" y="328637"/>
                      <a:pt x="2254035" y="329386"/>
                    </a:cubicBezTo>
                    <a:cubicBezTo>
                      <a:pt x="2253948" y="329443"/>
                      <a:pt x="2253775" y="329472"/>
                      <a:pt x="2253689" y="329530"/>
                    </a:cubicBezTo>
                    <a:cubicBezTo>
                      <a:pt x="2253516" y="329645"/>
                      <a:pt x="2253401" y="329760"/>
                      <a:pt x="2253228" y="329847"/>
                    </a:cubicBezTo>
                    <a:cubicBezTo>
                      <a:pt x="2252536" y="330279"/>
                      <a:pt x="2251931" y="330711"/>
                      <a:pt x="2251412" y="331172"/>
                    </a:cubicBezTo>
                    <a:cubicBezTo>
                      <a:pt x="2251297" y="331287"/>
                      <a:pt x="2251096" y="331374"/>
                      <a:pt x="2250980" y="331489"/>
                    </a:cubicBezTo>
                    <a:cubicBezTo>
                      <a:pt x="2250894" y="331547"/>
                      <a:pt x="2250865" y="331633"/>
                      <a:pt x="2250778" y="331720"/>
                    </a:cubicBezTo>
                    <a:cubicBezTo>
                      <a:pt x="2250576" y="331921"/>
                      <a:pt x="2250404" y="332094"/>
                      <a:pt x="2250231" y="332296"/>
                    </a:cubicBezTo>
                    <a:cubicBezTo>
                      <a:pt x="2250058" y="332469"/>
                      <a:pt x="2249856" y="332671"/>
                      <a:pt x="2249713" y="332844"/>
                    </a:cubicBezTo>
                    <a:cubicBezTo>
                      <a:pt x="2249626" y="332959"/>
                      <a:pt x="2249568" y="333074"/>
                      <a:pt x="2249482" y="333189"/>
                    </a:cubicBezTo>
                    <a:cubicBezTo>
                      <a:pt x="2249366" y="333333"/>
                      <a:pt x="2249251" y="333506"/>
                      <a:pt x="2249165" y="333650"/>
                    </a:cubicBezTo>
                    <a:cubicBezTo>
                      <a:pt x="2249079" y="333765"/>
                      <a:pt x="2248963" y="333910"/>
                      <a:pt x="2248906" y="334025"/>
                    </a:cubicBezTo>
                    <a:cubicBezTo>
                      <a:pt x="2248790" y="334227"/>
                      <a:pt x="2248704" y="334428"/>
                      <a:pt x="2248617" y="334630"/>
                    </a:cubicBezTo>
                    <a:cubicBezTo>
                      <a:pt x="2248560" y="334745"/>
                      <a:pt x="2248502" y="334889"/>
                      <a:pt x="2248444" y="335005"/>
                    </a:cubicBezTo>
                    <a:cubicBezTo>
                      <a:pt x="2248415" y="335062"/>
                      <a:pt x="2248387" y="335120"/>
                      <a:pt x="2248358" y="335177"/>
                    </a:cubicBezTo>
                    <a:cubicBezTo>
                      <a:pt x="2248214" y="335552"/>
                      <a:pt x="2248099" y="335955"/>
                      <a:pt x="2248041" y="336301"/>
                    </a:cubicBezTo>
                    <a:cubicBezTo>
                      <a:pt x="2247955" y="336705"/>
                      <a:pt x="2247926" y="337079"/>
                      <a:pt x="2247926" y="337454"/>
                    </a:cubicBezTo>
                    <a:cubicBezTo>
                      <a:pt x="2247926" y="337512"/>
                      <a:pt x="2247926" y="337569"/>
                      <a:pt x="2247926" y="337627"/>
                    </a:cubicBezTo>
                    <a:lnTo>
                      <a:pt x="2247926" y="341142"/>
                    </a:lnTo>
                    <a:cubicBezTo>
                      <a:pt x="2246254" y="343534"/>
                      <a:pt x="2244813" y="345724"/>
                      <a:pt x="2243546" y="347741"/>
                    </a:cubicBezTo>
                    <a:cubicBezTo>
                      <a:pt x="2243143" y="348375"/>
                      <a:pt x="2242797" y="348980"/>
                      <a:pt x="2242422" y="349556"/>
                    </a:cubicBezTo>
                    <a:cubicBezTo>
                      <a:pt x="2242018" y="350219"/>
                      <a:pt x="2241558" y="350940"/>
                      <a:pt x="2241183" y="351573"/>
                    </a:cubicBezTo>
                    <a:cubicBezTo>
                      <a:pt x="2240866" y="352121"/>
                      <a:pt x="2240751" y="352495"/>
                      <a:pt x="2240491" y="353014"/>
                    </a:cubicBezTo>
                    <a:cubicBezTo>
                      <a:pt x="2239685" y="354541"/>
                      <a:pt x="2238993" y="355953"/>
                      <a:pt x="2238474" y="357221"/>
                    </a:cubicBezTo>
                    <a:cubicBezTo>
                      <a:pt x="2238302" y="357625"/>
                      <a:pt x="2237956" y="358201"/>
                      <a:pt x="2237812" y="358604"/>
                    </a:cubicBezTo>
                    <a:cubicBezTo>
                      <a:pt x="2237667" y="359036"/>
                      <a:pt x="2237610" y="359353"/>
                      <a:pt x="2237466" y="359728"/>
                    </a:cubicBezTo>
                    <a:cubicBezTo>
                      <a:pt x="2237322" y="360160"/>
                      <a:pt x="2237207" y="360564"/>
                      <a:pt x="2237091" y="360967"/>
                    </a:cubicBezTo>
                    <a:cubicBezTo>
                      <a:pt x="2237005" y="361284"/>
                      <a:pt x="2236861" y="361659"/>
                      <a:pt x="2236803" y="361947"/>
                    </a:cubicBezTo>
                    <a:cubicBezTo>
                      <a:pt x="2236659" y="362696"/>
                      <a:pt x="2236573" y="363359"/>
                      <a:pt x="2236544" y="363993"/>
                    </a:cubicBezTo>
                    <a:cubicBezTo>
                      <a:pt x="2236544" y="364079"/>
                      <a:pt x="2236544" y="364194"/>
                      <a:pt x="2236544" y="364281"/>
                    </a:cubicBezTo>
                    <a:lnTo>
                      <a:pt x="2236371" y="428942"/>
                    </a:lnTo>
                    <a:cubicBezTo>
                      <a:pt x="2235737" y="429028"/>
                      <a:pt x="2235161" y="429143"/>
                      <a:pt x="2234527" y="429201"/>
                    </a:cubicBezTo>
                    <a:cubicBezTo>
                      <a:pt x="2233489" y="429345"/>
                      <a:pt x="2232481" y="429461"/>
                      <a:pt x="2231415" y="429605"/>
                    </a:cubicBezTo>
                    <a:cubicBezTo>
                      <a:pt x="2228994" y="429893"/>
                      <a:pt x="2226487" y="430152"/>
                      <a:pt x="2223923" y="430412"/>
                    </a:cubicBezTo>
                    <a:cubicBezTo>
                      <a:pt x="2223087" y="430498"/>
                      <a:pt x="2222309" y="430584"/>
                      <a:pt x="2221474" y="430671"/>
                    </a:cubicBezTo>
                    <a:cubicBezTo>
                      <a:pt x="2219889" y="430815"/>
                      <a:pt x="2218217" y="430988"/>
                      <a:pt x="2216604" y="431132"/>
                    </a:cubicBezTo>
                    <a:cubicBezTo>
                      <a:pt x="2215105" y="431276"/>
                      <a:pt x="2213636" y="431420"/>
                      <a:pt x="2212138" y="431564"/>
                    </a:cubicBezTo>
                    <a:cubicBezTo>
                      <a:pt x="2211821" y="431593"/>
                      <a:pt x="2211503" y="431622"/>
                      <a:pt x="2211186" y="431651"/>
                    </a:cubicBezTo>
                    <a:cubicBezTo>
                      <a:pt x="2211014" y="431679"/>
                      <a:pt x="2210812" y="431708"/>
                      <a:pt x="2210639" y="431708"/>
                    </a:cubicBezTo>
                    <a:cubicBezTo>
                      <a:pt x="2205106" y="432256"/>
                      <a:pt x="2199430" y="432861"/>
                      <a:pt x="2193782" y="433610"/>
                    </a:cubicBezTo>
                    <a:cubicBezTo>
                      <a:pt x="2188221" y="434359"/>
                      <a:pt x="2182544" y="435281"/>
                      <a:pt x="2176868" y="436290"/>
                    </a:cubicBezTo>
                    <a:cubicBezTo>
                      <a:pt x="2176551" y="436347"/>
                      <a:pt x="2176234" y="436376"/>
                      <a:pt x="2175917" y="436434"/>
                    </a:cubicBezTo>
                    <a:cubicBezTo>
                      <a:pt x="2175802" y="436463"/>
                      <a:pt x="2175686" y="436491"/>
                      <a:pt x="2175571" y="436491"/>
                    </a:cubicBezTo>
                    <a:cubicBezTo>
                      <a:pt x="2170183" y="437471"/>
                      <a:pt x="2164852" y="438566"/>
                      <a:pt x="2159636" y="439776"/>
                    </a:cubicBezTo>
                    <a:cubicBezTo>
                      <a:pt x="2158973" y="439921"/>
                      <a:pt x="2158311" y="440065"/>
                      <a:pt x="2157619" y="440238"/>
                    </a:cubicBezTo>
                    <a:cubicBezTo>
                      <a:pt x="2152577" y="441448"/>
                      <a:pt x="2147735" y="442773"/>
                      <a:pt x="2143125" y="444214"/>
                    </a:cubicBezTo>
                    <a:cubicBezTo>
                      <a:pt x="2142693" y="444358"/>
                      <a:pt x="2142203" y="444444"/>
                      <a:pt x="2141771" y="444589"/>
                    </a:cubicBezTo>
                    <a:cubicBezTo>
                      <a:pt x="2141339" y="444733"/>
                      <a:pt x="2140993" y="444877"/>
                      <a:pt x="2140561" y="445021"/>
                    </a:cubicBezTo>
                    <a:cubicBezTo>
                      <a:pt x="2138515" y="445684"/>
                      <a:pt x="2136584" y="446404"/>
                      <a:pt x="2134682" y="447124"/>
                    </a:cubicBezTo>
                    <a:cubicBezTo>
                      <a:pt x="2133760" y="447470"/>
                      <a:pt x="2132809" y="447816"/>
                      <a:pt x="2131916" y="448162"/>
                    </a:cubicBezTo>
                    <a:cubicBezTo>
                      <a:pt x="2129208" y="449257"/>
                      <a:pt x="2126643" y="450409"/>
                      <a:pt x="2124280" y="451619"/>
                    </a:cubicBezTo>
                    <a:cubicBezTo>
                      <a:pt x="2121917" y="452859"/>
                      <a:pt x="2119612" y="454184"/>
                      <a:pt x="2117365" y="455509"/>
                    </a:cubicBezTo>
                    <a:cubicBezTo>
                      <a:pt x="2117191" y="455625"/>
                      <a:pt x="2116990" y="455711"/>
                      <a:pt x="2116817" y="455826"/>
                    </a:cubicBezTo>
                    <a:cubicBezTo>
                      <a:pt x="2116558" y="455971"/>
                      <a:pt x="2116356" y="456144"/>
                      <a:pt x="2116096" y="456316"/>
                    </a:cubicBezTo>
                    <a:cubicBezTo>
                      <a:pt x="2112523" y="458506"/>
                      <a:pt x="2109152" y="460783"/>
                      <a:pt x="2106127" y="463001"/>
                    </a:cubicBezTo>
                    <a:cubicBezTo>
                      <a:pt x="2105810" y="463232"/>
                      <a:pt x="2105550" y="463462"/>
                      <a:pt x="2105233" y="463693"/>
                    </a:cubicBezTo>
                    <a:cubicBezTo>
                      <a:pt x="2102265" y="465912"/>
                      <a:pt x="2099643" y="468073"/>
                      <a:pt x="2097482" y="470061"/>
                    </a:cubicBezTo>
                    <a:cubicBezTo>
                      <a:pt x="2097396" y="470148"/>
                      <a:pt x="2097252" y="470234"/>
                      <a:pt x="2097194" y="470320"/>
                    </a:cubicBezTo>
                    <a:cubicBezTo>
                      <a:pt x="2096992" y="470493"/>
                      <a:pt x="2096935" y="470608"/>
                      <a:pt x="2096733" y="470782"/>
                    </a:cubicBezTo>
                    <a:cubicBezTo>
                      <a:pt x="2095148" y="472280"/>
                      <a:pt x="2093794" y="473692"/>
                      <a:pt x="2092814" y="474902"/>
                    </a:cubicBezTo>
                    <a:cubicBezTo>
                      <a:pt x="2092756" y="474988"/>
                      <a:pt x="2092612" y="475104"/>
                      <a:pt x="2092555" y="475190"/>
                    </a:cubicBezTo>
                    <a:cubicBezTo>
                      <a:pt x="2092526" y="475248"/>
                      <a:pt x="2092497" y="475277"/>
                      <a:pt x="2092468" y="475305"/>
                    </a:cubicBezTo>
                    <a:cubicBezTo>
                      <a:pt x="2092353" y="475478"/>
                      <a:pt x="2092266" y="475594"/>
                      <a:pt x="2092151" y="475738"/>
                    </a:cubicBezTo>
                    <a:cubicBezTo>
                      <a:pt x="2091834" y="476170"/>
                      <a:pt x="2091517" y="476602"/>
                      <a:pt x="2091315" y="476977"/>
                    </a:cubicBezTo>
                    <a:cubicBezTo>
                      <a:pt x="2091200" y="477207"/>
                      <a:pt x="2091085" y="477409"/>
                      <a:pt x="2090999" y="477611"/>
                    </a:cubicBezTo>
                    <a:cubicBezTo>
                      <a:pt x="2090970" y="477668"/>
                      <a:pt x="2090970" y="477697"/>
                      <a:pt x="2090941" y="477755"/>
                    </a:cubicBezTo>
                    <a:cubicBezTo>
                      <a:pt x="2090883" y="477870"/>
                      <a:pt x="2090854" y="478014"/>
                      <a:pt x="2090826" y="478158"/>
                    </a:cubicBezTo>
                    <a:cubicBezTo>
                      <a:pt x="2090797" y="478331"/>
                      <a:pt x="2090768" y="478533"/>
                      <a:pt x="2090768" y="478735"/>
                    </a:cubicBezTo>
                    <a:cubicBezTo>
                      <a:pt x="2090768" y="478763"/>
                      <a:pt x="2090768" y="478792"/>
                      <a:pt x="2090768" y="478821"/>
                    </a:cubicBezTo>
                    <a:lnTo>
                      <a:pt x="2090624" y="533080"/>
                    </a:lnTo>
                    <a:cubicBezTo>
                      <a:pt x="2089817" y="533598"/>
                      <a:pt x="2089068" y="534117"/>
                      <a:pt x="2088232" y="534636"/>
                    </a:cubicBezTo>
                    <a:cubicBezTo>
                      <a:pt x="2087080" y="535328"/>
                      <a:pt x="2085927" y="536019"/>
                      <a:pt x="2084774" y="536711"/>
                    </a:cubicBezTo>
                    <a:cubicBezTo>
                      <a:pt x="2083478" y="537460"/>
                      <a:pt x="2082210" y="538209"/>
                      <a:pt x="2080971" y="538958"/>
                    </a:cubicBezTo>
                    <a:cubicBezTo>
                      <a:pt x="2080942" y="538987"/>
                      <a:pt x="2080913" y="538987"/>
                      <a:pt x="2080884" y="539016"/>
                    </a:cubicBezTo>
                    <a:cubicBezTo>
                      <a:pt x="2078839" y="540255"/>
                      <a:pt x="2076908" y="541522"/>
                      <a:pt x="2075064" y="542762"/>
                    </a:cubicBezTo>
                    <a:cubicBezTo>
                      <a:pt x="2074689" y="543021"/>
                      <a:pt x="2074343" y="543252"/>
                      <a:pt x="2073998" y="543511"/>
                    </a:cubicBezTo>
                    <a:cubicBezTo>
                      <a:pt x="2072240" y="544750"/>
                      <a:pt x="2070626" y="546018"/>
                      <a:pt x="2069214" y="547314"/>
                    </a:cubicBezTo>
                    <a:cubicBezTo>
                      <a:pt x="2069099" y="547430"/>
                      <a:pt x="2068926" y="547516"/>
                      <a:pt x="2068811" y="547632"/>
                    </a:cubicBezTo>
                    <a:cubicBezTo>
                      <a:pt x="2068580" y="547862"/>
                      <a:pt x="2068408" y="548064"/>
                      <a:pt x="2068206" y="548294"/>
                    </a:cubicBezTo>
                    <a:cubicBezTo>
                      <a:pt x="2067601" y="548870"/>
                      <a:pt x="2067053" y="549476"/>
                      <a:pt x="2066563" y="550052"/>
                    </a:cubicBezTo>
                    <a:cubicBezTo>
                      <a:pt x="2066390" y="550254"/>
                      <a:pt x="2066160" y="550455"/>
                      <a:pt x="2066016" y="550657"/>
                    </a:cubicBezTo>
                    <a:cubicBezTo>
                      <a:pt x="2065785" y="550945"/>
                      <a:pt x="2065641" y="551205"/>
                      <a:pt x="2065440" y="551493"/>
                    </a:cubicBezTo>
                    <a:cubicBezTo>
                      <a:pt x="2065267" y="551752"/>
                      <a:pt x="2065094" y="551982"/>
                      <a:pt x="2064921" y="552242"/>
                    </a:cubicBezTo>
                    <a:cubicBezTo>
                      <a:pt x="2064835" y="552386"/>
                      <a:pt x="2064690" y="552530"/>
                      <a:pt x="2064633" y="552674"/>
                    </a:cubicBezTo>
                    <a:cubicBezTo>
                      <a:pt x="2064316" y="553222"/>
                      <a:pt x="2064056" y="553769"/>
                      <a:pt x="2063855" y="554317"/>
                    </a:cubicBezTo>
                    <a:cubicBezTo>
                      <a:pt x="2063826" y="554374"/>
                      <a:pt x="2063826" y="554432"/>
                      <a:pt x="2063797" y="554518"/>
                    </a:cubicBezTo>
                    <a:cubicBezTo>
                      <a:pt x="2063768" y="554605"/>
                      <a:pt x="2063740" y="554691"/>
                      <a:pt x="2063711" y="554807"/>
                    </a:cubicBezTo>
                    <a:cubicBezTo>
                      <a:pt x="2063624" y="555124"/>
                      <a:pt x="2063509" y="555440"/>
                      <a:pt x="2063423" y="555757"/>
                    </a:cubicBezTo>
                    <a:cubicBezTo>
                      <a:pt x="2063336" y="556218"/>
                      <a:pt x="2063278" y="556650"/>
                      <a:pt x="2063278" y="557112"/>
                    </a:cubicBezTo>
                    <a:cubicBezTo>
                      <a:pt x="2063278" y="557169"/>
                      <a:pt x="2063278" y="557256"/>
                      <a:pt x="2063278" y="557313"/>
                    </a:cubicBezTo>
                    <a:lnTo>
                      <a:pt x="2063278" y="560080"/>
                    </a:lnTo>
                    <a:cubicBezTo>
                      <a:pt x="2062645" y="564258"/>
                      <a:pt x="2062068" y="568090"/>
                      <a:pt x="2061607" y="571577"/>
                    </a:cubicBezTo>
                    <a:cubicBezTo>
                      <a:pt x="2061434" y="572845"/>
                      <a:pt x="2061319" y="573911"/>
                      <a:pt x="2061175" y="575092"/>
                    </a:cubicBezTo>
                    <a:cubicBezTo>
                      <a:pt x="2060887" y="577484"/>
                      <a:pt x="2060598" y="579818"/>
                      <a:pt x="2060397" y="581893"/>
                    </a:cubicBezTo>
                    <a:cubicBezTo>
                      <a:pt x="2060282" y="583074"/>
                      <a:pt x="2060195" y="584111"/>
                      <a:pt x="2060080" y="585206"/>
                    </a:cubicBezTo>
                    <a:cubicBezTo>
                      <a:pt x="2059936" y="586935"/>
                      <a:pt x="2059792" y="588636"/>
                      <a:pt x="2059677" y="590134"/>
                    </a:cubicBezTo>
                    <a:cubicBezTo>
                      <a:pt x="2059619" y="591114"/>
                      <a:pt x="2059561" y="592035"/>
                      <a:pt x="2059532" y="592929"/>
                    </a:cubicBezTo>
                    <a:cubicBezTo>
                      <a:pt x="2059503" y="593620"/>
                      <a:pt x="2059446" y="594427"/>
                      <a:pt x="2059417" y="595061"/>
                    </a:cubicBezTo>
                    <a:cubicBezTo>
                      <a:pt x="2059388" y="596041"/>
                      <a:pt x="2059388" y="596934"/>
                      <a:pt x="2059360" y="597799"/>
                    </a:cubicBezTo>
                    <a:lnTo>
                      <a:pt x="2059302" y="617508"/>
                    </a:lnTo>
                    <a:cubicBezTo>
                      <a:pt x="2059014" y="617940"/>
                      <a:pt x="2058841" y="618344"/>
                      <a:pt x="2058466" y="618805"/>
                    </a:cubicBezTo>
                    <a:cubicBezTo>
                      <a:pt x="2057803" y="619641"/>
                      <a:pt x="2056910" y="620620"/>
                      <a:pt x="2055930" y="621686"/>
                    </a:cubicBezTo>
                    <a:cubicBezTo>
                      <a:pt x="2054375" y="623386"/>
                      <a:pt x="2052559" y="625375"/>
                      <a:pt x="2050167" y="628083"/>
                    </a:cubicBezTo>
                    <a:cubicBezTo>
                      <a:pt x="2049332" y="629034"/>
                      <a:pt x="2048467" y="630072"/>
                      <a:pt x="2047632" y="631167"/>
                    </a:cubicBezTo>
                    <a:cubicBezTo>
                      <a:pt x="2047545" y="631282"/>
                      <a:pt x="2047459" y="631426"/>
                      <a:pt x="2047344" y="631570"/>
                    </a:cubicBezTo>
                    <a:cubicBezTo>
                      <a:pt x="2045586" y="633846"/>
                      <a:pt x="2043799" y="636353"/>
                      <a:pt x="2042042" y="638947"/>
                    </a:cubicBezTo>
                    <a:cubicBezTo>
                      <a:pt x="2041754" y="639379"/>
                      <a:pt x="2041466" y="639811"/>
                      <a:pt x="2041148" y="640272"/>
                    </a:cubicBezTo>
                    <a:cubicBezTo>
                      <a:pt x="2039419" y="642865"/>
                      <a:pt x="2037748" y="645517"/>
                      <a:pt x="2036106" y="648110"/>
                    </a:cubicBezTo>
                    <a:cubicBezTo>
                      <a:pt x="2035731" y="648715"/>
                      <a:pt x="2035385" y="649262"/>
                      <a:pt x="2035011" y="649868"/>
                    </a:cubicBezTo>
                    <a:cubicBezTo>
                      <a:pt x="2033397" y="652461"/>
                      <a:pt x="2031899" y="654939"/>
                      <a:pt x="2030487" y="657186"/>
                    </a:cubicBezTo>
                    <a:cubicBezTo>
                      <a:pt x="2028988" y="659636"/>
                      <a:pt x="2027605" y="661854"/>
                      <a:pt x="2026424" y="663584"/>
                    </a:cubicBezTo>
                    <a:cubicBezTo>
                      <a:pt x="2025156" y="665543"/>
                      <a:pt x="2023744" y="667099"/>
                      <a:pt x="2022275" y="668453"/>
                    </a:cubicBezTo>
                    <a:cubicBezTo>
                      <a:pt x="2020546" y="670009"/>
                      <a:pt x="2018702" y="671306"/>
                      <a:pt x="2016713" y="672516"/>
                    </a:cubicBezTo>
                    <a:cubicBezTo>
                      <a:pt x="2014984" y="673554"/>
                      <a:pt x="2013169" y="674591"/>
                      <a:pt x="2011238" y="675715"/>
                    </a:cubicBezTo>
                    <a:cubicBezTo>
                      <a:pt x="2010662" y="676061"/>
                      <a:pt x="2010172" y="676320"/>
                      <a:pt x="2009567" y="676694"/>
                    </a:cubicBezTo>
                    <a:cubicBezTo>
                      <a:pt x="2008184" y="677530"/>
                      <a:pt x="2006743" y="678452"/>
                      <a:pt x="2005245" y="679489"/>
                    </a:cubicBezTo>
                    <a:cubicBezTo>
                      <a:pt x="2002968" y="681045"/>
                      <a:pt x="2000606" y="682140"/>
                      <a:pt x="1998156" y="682919"/>
                    </a:cubicBezTo>
                    <a:cubicBezTo>
                      <a:pt x="1998070" y="682947"/>
                      <a:pt x="1997983" y="682947"/>
                      <a:pt x="1997897" y="682976"/>
                    </a:cubicBezTo>
                    <a:cubicBezTo>
                      <a:pt x="1995736" y="683639"/>
                      <a:pt x="1993517" y="684042"/>
                      <a:pt x="1991327" y="684359"/>
                    </a:cubicBezTo>
                    <a:cubicBezTo>
                      <a:pt x="1990722" y="684446"/>
                      <a:pt x="1990117" y="684532"/>
                      <a:pt x="1989512" y="684590"/>
                    </a:cubicBezTo>
                    <a:cubicBezTo>
                      <a:pt x="1987293" y="684820"/>
                      <a:pt x="1985103" y="685022"/>
                      <a:pt x="1982913" y="685195"/>
                    </a:cubicBezTo>
                    <a:cubicBezTo>
                      <a:pt x="1981991" y="685281"/>
                      <a:pt x="1981069" y="685339"/>
                      <a:pt x="1980176" y="685425"/>
                    </a:cubicBezTo>
                    <a:cubicBezTo>
                      <a:pt x="1978735" y="685570"/>
                      <a:pt x="1977323" y="685742"/>
                      <a:pt x="1975940" y="685973"/>
                    </a:cubicBezTo>
                    <a:cubicBezTo>
                      <a:pt x="1974067" y="689200"/>
                      <a:pt x="1972309" y="692053"/>
                      <a:pt x="1970580" y="694646"/>
                    </a:cubicBezTo>
                    <a:cubicBezTo>
                      <a:pt x="1970033" y="695482"/>
                      <a:pt x="1969514" y="696202"/>
                      <a:pt x="1968967" y="696980"/>
                    </a:cubicBezTo>
                    <a:cubicBezTo>
                      <a:pt x="1967843" y="698651"/>
                      <a:pt x="1966719" y="700236"/>
                      <a:pt x="1965624" y="701677"/>
                    </a:cubicBezTo>
                    <a:cubicBezTo>
                      <a:pt x="1965163" y="702282"/>
                      <a:pt x="1964702" y="702801"/>
                      <a:pt x="1964241" y="703377"/>
                    </a:cubicBezTo>
                    <a:cubicBezTo>
                      <a:pt x="1962022" y="706115"/>
                      <a:pt x="1959861" y="708564"/>
                      <a:pt x="1957642" y="710610"/>
                    </a:cubicBezTo>
                    <a:cubicBezTo>
                      <a:pt x="1957584" y="710667"/>
                      <a:pt x="1957527" y="710696"/>
                      <a:pt x="1957469" y="710754"/>
                    </a:cubicBezTo>
                    <a:cubicBezTo>
                      <a:pt x="1955942" y="712166"/>
                      <a:pt x="1954386" y="713434"/>
                      <a:pt x="1952772" y="714615"/>
                    </a:cubicBezTo>
                    <a:cubicBezTo>
                      <a:pt x="1952196" y="715047"/>
                      <a:pt x="1951591" y="715422"/>
                      <a:pt x="1951015" y="715826"/>
                    </a:cubicBezTo>
                    <a:cubicBezTo>
                      <a:pt x="1949891" y="716603"/>
                      <a:pt x="1948738" y="717381"/>
                      <a:pt x="1947557" y="718131"/>
                    </a:cubicBezTo>
                    <a:cubicBezTo>
                      <a:pt x="1947038" y="718447"/>
                      <a:pt x="1946462" y="718764"/>
                      <a:pt x="1945914" y="719082"/>
                    </a:cubicBezTo>
                    <a:cubicBezTo>
                      <a:pt x="1943292" y="720637"/>
                      <a:pt x="1940555" y="722136"/>
                      <a:pt x="1937443" y="723721"/>
                    </a:cubicBezTo>
                    <a:cubicBezTo>
                      <a:pt x="1933870" y="725565"/>
                      <a:pt x="1930383" y="727553"/>
                      <a:pt x="1927040" y="729570"/>
                    </a:cubicBezTo>
                    <a:cubicBezTo>
                      <a:pt x="1926868" y="729685"/>
                      <a:pt x="1926666" y="729772"/>
                      <a:pt x="1926464" y="729887"/>
                    </a:cubicBezTo>
                    <a:cubicBezTo>
                      <a:pt x="1926349" y="729973"/>
                      <a:pt x="1926234" y="730031"/>
                      <a:pt x="1926090" y="730118"/>
                    </a:cubicBezTo>
                    <a:cubicBezTo>
                      <a:pt x="1923496" y="731702"/>
                      <a:pt x="1921018" y="733287"/>
                      <a:pt x="1918627" y="734843"/>
                    </a:cubicBezTo>
                    <a:cubicBezTo>
                      <a:pt x="1918050" y="735218"/>
                      <a:pt x="1917532" y="735564"/>
                      <a:pt x="1916955" y="735938"/>
                    </a:cubicBezTo>
                    <a:cubicBezTo>
                      <a:pt x="1914852" y="737350"/>
                      <a:pt x="1912835" y="738705"/>
                      <a:pt x="1911019" y="739973"/>
                    </a:cubicBezTo>
                    <a:cubicBezTo>
                      <a:pt x="1910818" y="740116"/>
                      <a:pt x="1910645" y="740232"/>
                      <a:pt x="1910443" y="740376"/>
                    </a:cubicBezTo>
                    <a:cubicBezTo>
                      <a:pt x="1908138" y="741990"/>
                      <a:pt x="1906149" y="743373"/>
                      <a:pt x="1904392" y="744583"/>
                    </a:cubicBezTo>
                    <a:cubicBezTo>
                      <a:pt x="1902807" y="745678"/>
                      <a:pt x="1901424" y="746658"/>
                      <a:pt x="1900386" y="747291"/>
                    </a:cubicBezTo>
                    <a:cubicBezTo>
                      <a:pt x="1900156" y="747436"/>
                      <a:pt x="1899954" y="747608"/>
                      <a:pt x="1899753" y="747781"/>
                    </a:cubicBezTo>
                    <a:cubicBezTo>
                      <a:pt x="1899493" y="748012"/>
                      <a:pt x="1899263" y="748271"/>
                      <a:pt x="1899032" y="748588"/>
                    </a:cubicBezTo>
                    <a:cubicBezTo>
                      <a:pt x="1898744" y="748963"/>
                      <a:pt x="1898485" y="749366"/>
                      <a:pt x="1898225" y="749827"/>
                    </a:cubicBezTo>
                    <a:cubicBezTo>
                      <a:pt x="1898168" y="749914"/>
                      <a:pt x="1898139" y="750058"/>
                      <a:pt x="1898081" y="750173"/>
                    </a:cubicBezTo>
                    <a:cubicBezTo>
                      <a:pt x="1897995" y="750317"/>
                      <a:pt x="1897937" y="750490"/>
                      <a:pt x="1897880" y="750634"/>
                    </a:cubicBezTo>
                    <a:cubicBezTo>
                      <a:pt x="1897649" y="751124"/>
                      <a:pt x="1897390" y="751585"/>
                      <a:pt x="1897188" y="752133"/>
                    </a:cubicBezTo>
                    <a:cubicBezTo>
                      <a:pt x="1896986" y="752680"/>
                      <a:pt x="1896871" y="753371"/>
                      <a:pt x="1896670" y="753977"/>
                    </a:cubicBezTo>
                    <a:cubicBezTo>
                      <a:pt x="1896468" y="754639"/>
                      <a:pt x="1896295" y="755244"/>
                      <a:pt x="1896122" y="755965"/>
                    </a:cubicBezTo>
                    <a:cubicBezTo>
                      <a:pt x="1896064" y="756282"/>
                      <a:pt x="1895949" y="756512"/>
                      <a:pt x="1895891" y="756829"/>
                    </a:cubicBezTo>
                    <a:cubicBezTo>
                      <a:pt x="1895805" y="757262"/>
                      <a:pt x="1895834" y="757751"/>
                      <a:pt x="1895747" y="758184"/>
                    </a:cubicBezTo>
                    <a:cubicBezTo>
                      <a:pt x="1895401" y="760258"/>
                      <a:pt x="1895171" y="762362"/>
                      <a:pt x="1895056" y="764552"/>
                    </a:cubicBezTo>
                    <a:cubicBezTo>
                      <a:pt x="1895027" y="764955"/>
                      <a:pt x="1894940" y="765359"/>
                      <a:pt x="1894911" y="765762"/>
                    </a:cubicBezTo>
                    <a:cubicBezTo>
                      <a:pt x="1894911" y="766280"/>
                      <a:pt x="1894883" y="766828"/>
                      <a:pt x="1894883" y="767347"/>
                    </a:cubicBezTo>
                    <a:lnTo>
                      <a:pt x="1894854" y="779363"/>
                    </a:lnTo>
                    <a:cubicBezTo>
                      <a:pt x="1893039" y="780025"/>
                      <a:pt x="1891281" y="780602"/>
                      <a:pt x="1889581" y="781149"/>
                    </a:cubicBezTo>
                    <a:cubicBezTo>
                      <a:pt x="1885086" y="782561"/>
                      <a:pt x="1880936" y="783598"/>
                      <a:pt x="1877104" y="784348"/>
                    </a:cubicBezTo>
                    <a:cubicBezTo>
                      <a:pt x="1876182" y="784521"/>
                      <a:pt x="1875231" y="784722"/>
                      <a:pt x="1874338" y="784866"/>
                    </a:cubicBezTo>
                    <a:cubicBezTo>
                      <a:pt x="1873329" y="785039"/>
                      <a:pt x="1872349" y="785183"/>
                      <a:pt x="1871399" y="785299"/>
                    </a:cubicBezTo>
                    <a:cubicBezTo>
                      <a:pt x="1870016" y="785471"/>
                      <a:pt x="1868661" y="785616"/>
                      <a:pt x="1867364" y="785702"/>
                    </a:cubicBezTo>
                    <a:cubicBezTo>
                      <a:pt x="1866903" y="785731"/>
                      <a:pt x="1866442" y="785788"/>
                      <a:pt x="1865981" y="785788"/>
                    </a:cubicBezTo>
                    <a:cubicBezTo>
                      <a:pt x="1864253" y="785875"/>
                      <a:pt x="1862581" y="785875"/>
                      <a:pt x="1861025" y="785817"/>
                    </a:cubicBezTo>
                    <a:cubicBezTo>
                      <a:pt x="1860737" y="785817"/>
                      <a:pt x="1860478" y="785788"/>
                      <a:pt x="1860218" y="785788"/>
                    </a:cubicBezTo>
                    <a:cubicBezTo>
                      <a:pt x="1858633" y="785702"/>
                      <a:pt x="1857135" y="785558"/>
                      <a:pt x="1855694" y="785356"/>
                    </a:cubicBezTo>
                    <a:cubicBezTo>
                      <a:pt x="1855521" y="785328"/>
                      <a:pt x="1855377" y="785299"/>
                      <a:pt x="1855205" y="785270"/>
                    </a:cubicBezTo>
                    <a:cubicBezTo>
                      <a:pt x="1853908" y="785068"/>
                      <a:pt x="1852698" y="784809"/>
                      <a:pt x="1851516" y="784492"/>
                    </a:cubicBezTo>
                    <a:cubicBezTo>
                      <a:pt x="1851257" y="784434"/>
                      <a:pt x="1850997" y="784376"/>
                      <a:pt x="1850738" y="784290"/>
                    </a:cubicBezTo>
                    <a:cubicBezTo>
                      <a:pt x="1849557" y="783973"/>
                      <a:pt x="1848433" y="783598"/>
                      <a:pt x="1847367" y="783195"/>
                    </a:cubicBezTo>
                    <a:cubicBezTo>
                      <a:pt x="1847223" y="783138"/>
                      <a:pt x="1847050" y="783109"/>
                      <a:pt x="1846906" y="783051"/>
                    </a:cubicBezTo>
                    <a:cubicBezTo>
                      <a:pt x="1846848" y="783022"/>
                      <a:pt x="1846819" y="783022"/>
                      <a:pt x="1846790" y="782993"/>
                    </a:cubicBezTo>
                    <a:cubicBezTo>
                      <a:pt x="1844341" y="782014"/>
                      <a:pt x="1842180" y="780861"/>
                      <a:pt x="1840278" y="779593"/>
                    </a:cubicBezTo>
                    <a:cubicBezTo>
                      <a:pt x="1840249" y="779565"/>
                      <a:pt x="1840220" y="779565"/>
                      <a:pt x="1840220" y="779536"/>
                    </a:cubicBezTo>
                    <a:cubicBezTo>
                      <a:pt x="1838347" y="778268"/>
                      <a:pt x="1836705" y="776942"/>
                      <a:pt x="1835264" y="775588"/>
                    </a:cubicBezTo>
                    <a:cubicBezTo>
                      <a:pt x="1835264" y="775588"/>
                      <a:pt x="1835235" y="775559"/>
                      <a:pt x="1835235" y="775559"/>
                    </a:cubicBezTo>
                    <a:cubicBezTo>
                      <a:pt x="1833795" y="774205"/>
                      <a:pt x="1832584" y="772879"/>
                      <a:pt x="1831518" y="771640"/>
                    </a:cubicBezTo>
                    <a:cubicBezTo>
                      <a:pt x="1830423" y="770401"/>
                      <a:pt x="1829501" y="769277"/>
                      <a:pt x="1828666" y="768355"/>
                    </a:cubicBezTo>
                    <a:cubicBezTo>
                      <a:pt x="1821894" y="761007"/>
                      <a:pt x="1793454" y="719456"/>
                      <a:pt x="1787143" y="712367"/>
                    </a:cubicBezTo>
                    <a:cubicBezTo>
                      <a:pt x="1780660" y="705279"/>
                      <a:pt x="1717785" y="668972"/>
                      <a:pt x="1710639" y="663555"/>
                    </a:cubicBezTo>
                    <a:cubicBezTo>
                      <a:pt x="1709861" y="663094"/>
                      <a:pt x="1708737" y="662546"/>
                      <a:pt x="1707383" y="661941"/>
                    </a:cubicBezTo>
                    <a:cubicBezTo>
                      <a:pt x="1706950" y="661739"/>
                      <a:pt x="1706374" y="661509"/>
                      <a:pt x="1705855" y="661307"/>
                    </a:cubicBezTo>
                    <a:cubicBezTo>
                      <a:pt x="1704847" y="660875"/>
                      <a:pt x="1703810" y="660443"/>
                      <a:pt x="1702599" y="659953"/>
                    </a:cubicBezTo>
                    <a:cubicBezTo>
                      <a:pt x="1702398" y="659866"/>
                      <a:pt x="1702254" y="659809"/>
                      <a:pt x="1702052" y="659722"/>
                    </a:cubicBezTo>
                    <a:cubicBezTo>
                      <a:pt x="1701044" y="659319"/>
                      <a:pt x="1699949" y="658916"/>
                      <a:pt x="1698825" y="658483"/>
                    </a:cubicBezTo>
                    <a:cubicBezTo>
                      <a:pt x="1698537" y="658368"/>
                      <a:pt x="1698277" y="658281"/>
                      <a:pt x="1697989" y="658166"/>
                    </a:cubicBezTo>
                    <a:cubicBezTo>
                      <a:pt x="1696231" y="657503"/>
                      <a:pt x="1694329" y="656812"/>
                      <a:pt x="1692341" y="656091"/>
                    </a:cubicBezTo>
                    <a:cubicBezTo>
                      <a:pt x="1691765" y="655890"/>
                      <a:pt x="1691189" y="655688"/>
                      <a:pt x="1690613" y="655486"/>
                    </a:cubicBezTo>
                    <a:cubicBezTo>
                      <a:pt x="1689114" y="654939"/>
                      <a:pt x="1687587" y="654420"/>
                      <a:pt x="1685973" y="653873"/>
                    </a:cubicBezTo>
                    <a:cubicBezTo>
                      <a:pt x="1685281" y="653642"/>
                      <a:pt x="1684561" y="653383"/>
                      <a:pt x="1683841" y="653124"/>
                    </a:cubicBezTo>
                    <a:cubicBezTo>
                      <a:pt x="1682141" y="652547"/>
                      <a:pt x="1680441" y="651942"/>
                      <a:pt x="1678683" y="651366"/>
                    </a:cubicBezTo>
                    <a:cubicBezTo>
                      <a:pt x="1678135" y="651193"/>
                      <a:pt x="1677588" y="650991"/>
                      <a:pt x="1677040" y="650818"/>
                    </a:cubicBezTo>
                    <a:cubicBezTo>
                      <a:pt x="1674793" y="650069"/>
                      <a:pt x="1672488" y="649291"/>
                      <a:pt x="1670182" y="648542"/>
                    </a:cubicBezTo>
                    <a:cubicBezTo>
                      <a:pt x="1669462" y="648312"/>
                      <a:pt x="1668742" y="648052"/>
                      <a:pt x="1668021" y="647822"/>
                    </a:cubicBezTo>
                    <a:cubicBezTo>
                      <a:pt x="1666321" y="647274"/>
                      <a:pt x="1664621" y="646698"/>
                      <a:pt x="1662921" y="646150"/>
                    </a:cubicBezTo>
                    <a:cubicBezTo>
                      <a:pt x="1662057" y="645862"/>
                      <a:pt x="1661221" y="645603"/>
                      <a:pt x="1660357" y="645315"/>
                    </a:cubicBezTo>
                    <a:cubicBezTo>
                      <a:pt x="1658801" y="644825"/>
                      <a:pt x="1657302" y="644335"/>
                      <a:pt x="1655775" y="643845"/>
                    </a:cubicBezTo>
                    <a:cubicBezTo>
                      <a:pt x="1654939" y="643586"/>
                      <a:pt x="1654132" y="643327"/>
                      <a:pt x="1653326" y="643067"/>
                    </a:cubicBezTo>
                    <a:cubicBezTo>
                      <a:pt x="1651424" y="642462"/>
                      <a:pt x="1649580" y="641886"/>
                      <a:pt x="1647764" y="641309"/>
                    </a:cubicBezTo>
                    <a:cubicBezTo>
                      <a:pt x="1647419" y="641194"/>
                      <a:pt x="1647044" y="641079"/>
                      <a:pt x="1646698" y="640964"/>
                    </a:cubicBezTo>
                    <a:cubicBezTo>
                      <a:pt x="1644566" y="640301"/>
                      <a:pt x="1642520" y="639667"/>
                      <a:pt x="1640561" y="639033"/>
                    </a:cubicBezTo>
                    <a:cubicBezTo>
                      <a:pt x="1639898" y="638831"/>
                      <a:pt x="1639321" y="638659"/>
                      <a:pt x="1638688" y="638457"/>
                    </a:cubicBezTo>
                    <a:cubicBezTo>
                      <a:pt x="1637362" y="638053"/>
                      <a:pt x="1636065" y="637650"/>
                      <a:pt x="1634855" y="637275"/>
                    </a:cubicBezTo>
                    <a:cubicBezTo>
                      <a:pt x="1634221" y="637074"/>
                      <a:pt x="1633616" y="636901"/>
                      <a:pt x="1633011" y="636699"/>
                    </a:cubicBezTo>
                    <a:cubicBezTo>
                      <a:pt x="1631685" y="636295"/>
                      <a:pt x="1630447" y="635921"/>
                      <a:pt x="1629323" y="635575"/>
                    </a:cubicBezTo>
                    <a:cubicBezTo>
                      <a:pt x="1629035" y="635489"/>
                      <a:pt x="1628746" y="635402"/>
                      <a:pt x="1628458" y="635316"/>
                    </a:cubicBezTo>
                    <a:cubicBezTo>
                      <a:pt x="1627046" y="634884"/>
                      <a:pt x="1625779" y="634509"/>
                      <a:pt x="1624741" y="634192"/>
                    </a:cubicBezTo>
                    <a:cubicBezTo>
                      <a:pt x="1624510" y="634134"/>
                      <a:pt x="1624338" y="634077"/>
                      <a:pt x="1624136" y="634019"/>
                    </a:cubicBezTo>
                    <a:cubicBezTo>
                      <a:pt x="1623589" y="633846"/>
                      <a:pt x="1622983" y="633674"/>
                      <a:pt x="1622580" y="633558"/>
                    </a:cubicBezTo>
                    <a:cubicBezTo>
                      <a:pt x="1622436" y="633501"/>
                      <a:pt x="1622378" y="633501"/>
                      <a:pt x="1622234" y="633472"/>
                    </a:cubicBezTo>
                    <a:cubicBezTo>
                      <a:pt x="1622004" y="633414"/>
                      <a:pt x="1621831" y="633357"/>
                      <a:pt x="1621629" y="633299"/>
                    </a:cubicBezTo>
                    <a:cubicBezTo>
                      <a:pt x="1621456" y="633241"/>
                      <a:pt x="1621168" y="633184"/>
                      <a:pt x="1621053" y="633126"/>
                    </a:cubicBezTo>
                    <a:cubicBezTo>
                      <a:pt x="1620909" y="633097"/>
                      <a:pt x="1620822" y="633068"/>
                      <a:pt x="1620736" y="633039"/>
                    </a:cubicBezTo>
                    <a:cubicBezTo>
                      <a:pt x="1620707" y="633039"/>
                      <a:pt x="1620678" y="633039"/>
                      <a:pt x="1620678" y="633039"/>
                    </a:cubicBezTo>
                    <a:cubicBezTo>
                      <a:pt x="1620592" y="633011"/>
                      <a:pt x="1620131" y="632896"/>
                      <a:pt x="1619698" y="632809"/>
                    </a:cubicBezTo>
                    <a:cubicBezTo>
                      <a:pt x="1619410" y="632751"/>
                      <a:pt x="1619180" y="632694"/>
                      <a:pt x="1618776" y="632579"/>
                    </a:cubicBezTo>
                    <a:cubicBezTo>
                      <a:pt x="1618229" y="632434"/>
                      <a:pt x="1617537" y="632262"/>
                      <a:pt x="1616759" y="632060"/>
                    </a:cubicBezTo>
                    <a:cubicBezTo>
                      <a:pt x="1616356" y="631944"/>
                      <a:pt x="1616010" y="631858"/>
                      <a:pt x="1615549" y="631743"/>
                    </a:cubicBezTo>
                    <a:cubicBezTo>
                      <a:pt x="1614252" y="631397"/>
                      <a:pt x="1612783" y="631022"/>
                      <a:pt x="1611083" y="630561"/>
                    </a:cubicBezTo>
                    <a:cubicBezTo>
                      <a:pt x="1610996" y="630532"/>
                      <a:pt x="1610939" y="630532"/>
                      <a:pt x="1610881" y="630504"/>
                    </a:cubicBezTo>
                    <a:cubicBezTo>
                      <a:pt x="1609469" y="630129"/>
                      <a:pt x="1607798" y="629668"/>
                      <a:pt x="1606126" y="629236"/>
                    </a:cubicBezTo>
                    <a:cubicBezTo>
                      <a:pt x="1602179" y="628170"/>
                      <a:pt x="1597626" y="626959"/>
                      <a:pt x="1592612" y="625634"/>
                    </a:cubicBezTo>
                    <a:cubicBezTo>
                      <a:pt x="1589270" y="624741"/>
                      <a:pt x="1585783" y="623819"/>
                      <a:pt x="1582124" y="622839"/>
                    </a:cubicBezTo>
                    <a:cubicBezTo>
                      <a:pt x="1581144" y="622579"/>
                      <a:pt x="1580222" y="622349"/>
                      <a:pt x="1579242" y="622061"/>
                    </a:cubicBezTo>
                    <a:cubicBezTo>
                      <a:pt x="1578694" y="621917"/>
                      <a:pt x="1578118" y="621773"/>
                      <a:pt x="1577571" y="621629"/>
                    </a:cubicBezTo>
                    <a:cubicBezTo>
                      <a:pt x="1574862" y="620908"/>
                      <a:pt x="1572125" y="620188"/>
                      <a:pt x="1569358" y="619468"/>
                    </a:cubicBezTo>
                    <a:cubicBezTo>
                      <a:pt x="1569099" y="619410"/>
                      <a:pt x="1568869" y="619352"/>
                      <a:pt x="1568609" y="619266"/>
                    </a:cubicBezTo>
                    <a:cubicBezTo>
                      <a:pt x="1565699" y="618488"/>
                      <a:pt x="1562788" y="617739"/>
                      <a:pt x="1559849" y="616961"/>
                    </a:cubicBezTo>
                    <a:cubicBezTo>
                      <a:pt x="1558639" y="616644"/>
                      <a:pt x="1557429" y="616327"/>
                      <a:pt x="1556190" y="616010"/>
                    </a:cubicBezTo>
                    <a:cubicBezTo>
                      <a:pt x="1554317" y="615520"/>
                      <a:pt x="1552444" y="615030"/>
                      <a:pt x="1550600" y="614540"/>
                    </a:cubicBezTo>
                    <a:cubicBezTo>
                      <a:pt x="1548986" y="614137"/>
                      <a:pt x="1547430" y="613733"/>
                      <a:pt x="1545845" y="613301"/>
                    </a:cubicBezTo>
                    <a:cubicBezTo>
                      <a:pt x="1544203" y="612869"/>
                      <a:pt x="1542532" y="612437"/>
                      <a:pt x="1540918" y="612033"/>
                    </a:cubicBezTo>
                    <a:cubicBezTo>
                      <a:pt x="1539535" y="611688"/>
                      <a:pt x="1538180" y="611342"/>
                      <a:pt x="1536826" y="610996"/>
                    </a:cubicBezTo>
                    <a:cubicBezTo>
                      <a:pt x="1535155" y="610564"/>
                      <a:pt x="1533512" y="610160"/>
                      <a:pt x="1531899" y="609757"/>
                    </a:cubicBezTo>
                    <a:cubicBezTo>
                      <a:pt x="1530573" y="609411"/>
                      <a:pt x="1529334" y="609123"/>
                      <a:pt x="1528066" y="608806"/>
                    </a:cubicBezTo>
                    <a:cubicBezTo>
                      <a:pt x="1526510" y="608403"/>
                      <a:pt x="1524954" y="608028"/>
                      <a:pt x="1523485" y="607653"/>
                    </a:cubicBezTo>
                    <a:cubicBezTo>
                      <a:pt x="1522332" y="607365"/>
                      <a:pt x="1521208" y="607106"/>
                      <a:pt x="1520113" y="606818"/>
                    </a:cubicBezTo>
                    <a:cubicBezTo>
                      <a:pt x="1518701" y="606472"/>
                      <a:pt x="1517347" y="606155"/>
                      <a:pt x="1516021" y="605838"/>
                    </a:cubicBezTo>
                    <a:cubicBezTo>
                      <a:pt x="1514984" y="605579"/>
                      <a:pt x="1514005" y="605348"/>
                      <a:pt x="1513054" y="605147"/>
                    </a:cubicBezTo>
                    <a:cubicBezTo>
                      <a:pt x="1511901" y="604887"/>
                      <a:pt x="1510806" y="604628"/>
                      <a:pt x="1509798" y="604397"/>
                    </a:cubicBezTo>
                    <a:cubicBezTo>
                      <a:pt x="1508904" y="604195"/>
                      <a:pt x="1508068" y="603994"/>
                      <a:pt x="1507262" y="603850"/>
                    </a:cubicBezTo>
                    <a:cubicBezTo>
                      <a:pt x="1506830" y="603763"/>
                      <a:pt x="1506311" y="603648"/>
                      <a:pt x="1505907" y="603562"/>
                    </a:cubicBezTo>
                    <a:cubicBezTo>
                      <a:pt x="1505043" y="603389"/>
                      <a:pt x="1504236" y="603216"/>
                      <a:pt x="1503545" y="603072"/>
                    </a:cubicBezTo>
                    <a:cubicBezTo>
                      <a:pt x="1502075" y="602783"/>
                      <a:pt x="1500231" y="602495"/>
                      <a:pt x="1498156" y="602207"/>
                    </a:cubicBezTo>
                    <a:cubicBezTo>
                      <a:pt x="1497983" y="602178"/>
                      <a:pt x="1497868" y="602150"/>
                      <a:pt x="1497695" y="602150"/>
                    </a:cubicBezTo>
                    <a:cubicBezTo>
                      <a:pt x="1496600" y="602006"/>
                      <a:pt x="1495332" y="601833"/>
                      <a:pt x="1494093" y="601688"/>
                    </a:cubicBezTo>
                    <a:cubicBezTo>
                      <a:pt x="1493632" y="601631"/>
                      <a:pt x="1493258" y="601573"/>
                      <a:pt x="1492797" y="601516"/>
                    </a:cubicBezTo>
                    <a:cubicBezTo>
                      <a:pt x="1490779" y="601257"/>
                      <a:pt x="1488589" y="600997"/>
                      <a:pt x="1486284" y="600738"/>
                    </a:cubicBezTo>
                    <a:cubicBezTo>
                      <a:pt x="1485708" y="600680"/>
                      <a:pt x="1485074" y="600622"/>
                      <a:pt x="1484498" y="600536"/>
                    </a:cubicBezTo>
                    <a:cubicBezTo>
                      <a:pt x="1482682" y="600334"/>
                      <a:pt x="1480809" y="600133"/>
                      <a:pt x="1478850" y="599931"/>
                    </a:cubicBezTo>
                    <a:cubicBezTo>
                      <a:pt x="1478043" y="599845"/>
                      <a:pt x="1477179" y="599758"/>
                      <a:pt x="1476372" y="599672"/>
                    </a:cubicBezTo>
                    <a:cubicBezTo>
                      <a:pt x="1474585" y="599499"/>
                      <a:pt x="1472770" y="599326"/>
                      <a:pt x="1470897" y="599124"/>
                    </a:cubicBezTo>
                    <a:cubicBezTo>
                      <a:pt x="1469888" y="599038"/>
                      <a:pt x="1468851" y="598922"/>
                      <a:pt x="1467814" y="598836"/>
                    </a:cubicBezTo>
                    <a:cubicBezTo>
                      <a:pt x="1466085" y="598663"/>
                      <a:pt x="1464327" y="598519"/>
                      <a:pt x="1462570" y="598346"/>
                    </a:cubicBezTo>
                    <a:cubicBezTo>
                      <a:pt x="1461446" y="598231"/>
                      <a:pt x="1460351" y="598144"/>
                      <a:pt x="1459198" y="598029"/>
                    </a:cubicBezTo>
                    <a:cubicBezTo>
                      <a:pt x="1457412" y="597856"/>
                      <a:pt x="1455625" y="597712"/>
                      <a:pt x="1453810" y="597568"/>
                    </a:cubicBezTo>
                    <a:cubicBezTo>
                      <a:pt x="1452715" y="597482"/>
                      <a:pt x="1451649" y="597366"/>
                      <a:pt x="1450554" y="597280"/>
                    </a:cubicBezTo>
                    <a:cubicBezTo>
                      <a:pt x="1449747" y="597222"/>
                      <a:pt x="1448911" y="597136"/>
                      <a:pt x="1448104" y="597078"/>
                    </a:cubicBezTo>
                    <a:cubicBezTo>
                      <a:pt x="1448364" y="596877"/>
                      <a:pt x="1448565" y="596704"/>
                      <a:pt x="1448825" y="596473"/>
                    </a:cubicBezTo>
                    <a:cubicBezTo>
                      <a:pt x="1449170" y="596185"/>
                      <a:pt x="1449574" y="595897"/>
                      <a:pt x="1449920" y="595609"/>
                    </a:cubicBezTo>
                    <a:cubicBezTo>
                      <a:pt x="1451130" y="594629"/>
                      <a:pt x="1452398" y="593649"/>
                      <a:pt x="1453723" y="592612"/>
                    </a:cubicBezTo>
                    <a:cubicBezTo>
                      <a:pt x="1455020" y="591603"/>
                      <a:pt x="1456345" y="590566"/>
                      <a:pt x="1457700" y="589500"/>
                    </a:cubicBezTo>
                    <a:cubicBezTo>
                      <a:pt x="1458564" y="588837"/>
                      <a:pt x="1459400" y="588174"/>
                      <a:pt x="1460235" y="587512"/>
                    </a:cubicBezTo>
                    <a:cubicBezTo>
                      <a:pt x="1461359" y="586618"/>
                      <a:pt x="1462454" y="585783"/>
                      <a:pt x="1463549" y="584918"/>
                    </a:cubicBezTo>
                    <a:cubicBezTo>
                      <a:pt x="1464183" y="584399"/>
                      <a:pt x="1464817" y="583910"/>
                      <a:pt x="1465451" y="583420"/>
                    </a:cubicBezTo>
                    <a:cubicBezTo>
                      <a:pt x="1466575" y="582498"/>
                      <a:pt x="1467641" y="581633"/>
                      <a:pt x="1468678" y="580769"/>
                    </a:cubicBezTo>
                    <a:cubicBezTo>
                      <a:pt x="1469139" y="580394"/>
                      <a:pt x="1469629" y="579991"/>
                      <a:pt x="1470061" y="579645"/>
                    </a:cubicBezTo>
                    <a:cubicBezTo>
                      <a:pt x="1471416" y="578521"/>
                      <a:pt x="1472655" y="577426"/>
                      <a:pt x="1473692" y="576475"/>
                    </a:cubicBezTo>
                    <a:cubicBezTo>
                      <a:pt x="1473721" y="576447"/>
                      <a:pt x="1473721" y="576447"/>
                      <a:pt x="1473750" y="576418"/>
                    </a:cubicBezTo>
                    <a:cubicBezTo>
                      <a:pt x="1474931" y="575323"/>
                      <a:pt x="1475853" y="574372"/>
                      <a:pt x="1476487" y="573623"/>
                    </a:cubicBezTo>
                    <a:cubicBezTo>
                      <a:pt x="1476516" y="573594"/>
                      <a:pt x="1476516" y="573565"/>
                      <a:pt x="1476545" y="573536"/>
                    </a:cubicBezTo>
                    <a:cubicBezTo>
                      <a:pt x="1476746" y="573277"/>
                      <a:pt x="1476948" y="572960"/>
                      <a:pt x="1477179" y="572585"/>
                    </a:cubicBezTo>
                    <a:cubicBezTo>
                      <a:pt x="1477236" y="572499"/>
                      <a:pt x="1477294" y="572326"/>
                      <a:pt x="1477352" y="572211"/>
                    </a:cubicBezTo>
                    <a:cubicBezTo>
                      <a:pt x="1477582" y="571750"/>
                      <a:pt x="1477841" y="571173"/>
                      <a:pt x="1478072" y="570597"/>
                    </a:cubicBezTo>
                    <a:cubicBezTo>
                      <a:pt x="1478187" y="570338"/>
                      <a:pt x="1478274" y="570194"/>
                      <a:pt x="1478389" y="569906"/>
                    </a:cubicBezTo>
                    <a:cubicBezTo>
                      <a:pt x="1478418" y="569819"/>
                      <a:pt x="1478447" y="569704"/>
                      <a:pt x="1478476" y="569617"/>
                    </a:cubicBezTo>
                    <a:cubicBezTo>
                      <a:pt x="1479224" y="567514"/>
                      <a:pt x="1479974" y="564834"/>
                      <a:pt x="1480579" y="561780"/>
                    </a:cubicBezTo>
                    <a:cubicBezTo>
                      <a:pt x="1480608" y="561665"/>
                      <a:pt x="1480637" y="561549"/>
                      <a:pt x="1480665" y="561434"/>
                    </a:cubicBezTo>
                    <a:cubicBezTo>
                      <a:pt x="1480694" y="561232"/>
                      <a:pt x="1480723" y="561030"/>
                      <a:pt x="1480752" y="560829"/>
                    </a:cubicBezTo>
                    <a:cubicBezTo>
                      <a:pt x="1481126" y="558840"/>
                      <a:pt x="1481472" y="556766"/>
                      <a:pt x="1481732" y="554576"/>
                    </a:cubicBezTo>
                    <a:cubicBezTo>
                      <a:pt x="1481760" y="554317"/>
                      <a:pt x="1481818" y="554057"/>
                      <a:pt x="1481847" y="553798"/>
                    </a:cubicBezTo>
                    <a:cubicBezTo>
                      <a:pt x="1482106" y="551522"/>
                      <a:pt x="1482279" y="549159"/>
                      <a:pt x="1482366" y="546825"/>
                    </a:cubicBezTo>
                    <a:cubicBezTo>
                      <a:pt x="1482366" y="546565"/>
                      <a:pt x="1482423" y="546306"/>
                      <a:pt x="1482423" y="546018"/>
                    </a:cubicBezTo>
                    <a:cubicBezTo>
                      <a:pt x="1482452" y="545297"/>
                      <a:pt x="1482452" y="544577"/>
                      <a:pt x="1482452" y="543857"/>
                    </a:cubicBezTo>
                    <a:lnTo>
                      <a:pt x="1482452" y="543857"/>
                    </a:lnTo>
                    <a:lnTo>
                      <a:pt x="1482798" y="424216"/>
                    </a:lnTo>
                    <a:cubicBezTo>
                      <a:pt x="1482798" y="425196"/>
                      <a:pt x="1482740" y="426205"/>
                      <a:pt x="1482711" y="427184"/>
                    </a:cubicBezTo>
                    <a:cubicBezTo>
                      <a:pt x="1482625" y="429518"/>
                      <a:pt x="1482452" y="431852"/>
                      <a:pt x="1482193" y="434129"/>
                    </a:cubicBezTo>
                    <a:cubicBezTo>
                      <a:pt x="1482164" y="434388"/>
                      <a:pt x="1482135" y="434647"/>
                      <a:pt x="1482077" y="434935"/>
                    </a:cubicBezTo>
                    <a:cubicBezTo>
                      <a:pt x="1481818" y="437096"/>
                      <a:pt x="1481472" y="439171"/>
                      <a:pt x="1481098" y="441160"/>
                    </a:cubicBezTo>
                    <a:cubicBezTo>
                      <a:pt x="1481040" y="441476"/>
                      <a:pt x="1480982" y="441851"/>
                      <a:pt x="1480925" y="442168"/>
                    </a:cubicBezTo>
                    <a:cubicBezTo>
                      <a:pt x="1480608" y="443666"/>
                      <a:pt x="1480291" y="445136"/>
                      <a:pt x="1479916" y="446433"/>
                    </a:cubicBezTo>
                    <a:cubicBezTo>
                      <a:pt x="1479916" y="446461"/>
                      <a:pt x="1479888" y="446490"/>
                      <a:pt x="1479888" y="446519"/>
                    </a:cubicBezTo>
                    <a:cubicBezTo>
                      <a:pt x="1479542" y="447816"/>
                      <a:pt x="1479167" y="448940"/>
                      <a:pt x="1478793" y="449977"/>
                    </a:cubicBezTo>
                    <a:cubicBezTo>
                      <a:pt x="1478648" y="450352"/>
                      <a:pt x="1478533" y="450640"/>
                      <a:pt x="1478389" y="450957"/>
                    </a:cubicBezTo>
                    <a:cubicBezTo>
                      <a:pt x="1478158" y="451533"/>
                      <a:pt x="1477899" y="452109"/>
                      <a:pt x="1477669" y="452570"/>
                    </a:cubicBezTo>
                    <a:cubicBezTo>
                      <a:pt x="1477381" y="453118"/>
                      <a:pt x="1477092" y="453636"/>
                      <a:pt x="1476833" y="453982"/>
                    </a:cubicBezTo>
                    <a:cubicBezTo>
                      <a:pt x="1476228" y="454731"/>
                      <a:pt x="1475277" y="455682"/>
                      <a:pt x="1474124" y="456777"/>
                    </a:cubicBezTo>
                    <a:cubicBezTo>
                      <a:pt x="1473087" y="457757"/>
                      <a:pt x="1471819" y="458823"/>
                      <a:pt x="1470436" y="460005"/>
                    </a:cubicBezTo>
                    <a:cubicBezTo>
                      <a:pt x="1470004" y="460379"/>
                      <a:pt x="1469514" y="460783"/>
                      <a:pt x="1469053" y="461157"/>
                    </a:cubicBezTo>
                    <a:cubicBezTo>
                      <a:pt x="1468045" y="461993"/>
                      <a:pt x="1466978" y="462857"/>
                      <a:pt x="1465883" y="463750"/>
                    </a:cubicBezTo>
                    <a:cubicBezTo>
                      <a:pt x="1465220" y="464269"/>
                      <a:pt x="1464558" y="464817"/>
                      <a:pt x="1463895" y="465335"/>
                    </a:cubicBezTo>
                    <a:cubicBezTo>
                      <a:pt x="1462829" y="466171"/>
                      <a:pt x="1461763" y="467035"/>
                      <a:pt x="1460639" y="467900"/>
                    </a:cubicBezTo>
                    <a:cubicBezTo>
                      <a:pt x="1459774" y="468563"/>
                      <a:pt x="1458910" y="469254"/>
                      <a:pt x="1458074" y="469917"/>
                    </a:cubicBezTo>
                    <a:cubicBezTo>
                      <a:pt x="1456835" y="470897"/>
                      <a:pt x="1455567" y="471877"/>
                      <a:pt x="1454357" y="472827"/>
                    </a:cubicBezTo>
                    <a:cubicBezTo>
                      <a:pt x="1452628" y="474182"/>
                      <a:pt x="1450928" y="475507"/>
                      <a:pt x="1449372" y="476746"/>
                    </a:cubicBezTo>
                    <a:cubicBezTo>
                      <a:pt x="1449343" y="476775"/>
                      <a:pt x="1449315" y="476775"/>
                      <a:pt x="1449315" y="476804"/>
                    </a:cubicBezTo>
                    <a:cubicBezTo>
                      <a:pt x="1447845" y="477985"/>
                      <a:pt x="1446519" y="479051"/>
                      <a:pt x="1445367" y="480060"/>
                    </a:cubicBezTo>
                    <a:cubicBezTo>
                      <a:pt x="1445021" y="480348"/>
                      <a:pt x="1444762" y="480579"/>
                      <a:pt x="1444445" y="480867"/>
                    </a:cubicBezTo>
                    <a:cubicBezTo>
                      <a:pt x="1443897" y="481357"/>
                      <a:pt x="1443263" y="481875"/>
                      <a:pt x="1442831" y="482279"/>
                    </a:cubicBezTo>
                    <a:cubicBezTo>
                      <a:pt x="1442514" y="482567"/>
                      <a:pt x="1442255" y="482826"/>
                      <a:pt x="1441996" y="483086"/>
                    </a:cubicBezTo>
                    <a:cubicBezTo>
                      <a:pt x="1441246" y="483835"/>
                      <a:pt x="1440296" y="484757"/>
                      <a:pt x="1439201" y="485852"/>
                    </a:cubicBezTo>
                    <a:cubicBezTo>
                      <a:pt x="1438480" y="486543"/>
                      <a:pt x="1437644" y="487350"/>
                      <a:pt x="1436838" y="488157"/>
                    </a:cubicBezTo>
                    <a:cubicBezTo>
                      <a:pt x="1435771" y="489194"/>
                      <a:pt x="1434676" y="490261"/>
                      <a:pt x="1433495" y="491413"/>
                    </a:cubicBezTo>
                    <a:cubicBezTo>
                      <a:pt x="1432861" y="492047"/>
                      <a:pt x="1432256" y="492623"/>
                      <a:pt x="1431593" y="493257"/>
                    </a:cubicBezTo>
                    <a:cubicBezTo>
                      <a:pt x="1430902" y="493949"/>
                      <a:pt x="1430181" y="494641"/>
                      <a:pt x="1429490" y="495332"/>
                    </a:cubicBezTo>
                    <a:cubicBezTo>
                      <a:pt x="1428596" y="496196"/>
                      <a:pt x="1427732" y="497061"/>
                      <a:pt x="1426810" y="497954"/>
                    </a:cubicBezTo>
                    <a:cubicBezTo>
                      <a:pt x="1426205" y="498559"/>
                      <a:pt x="1425657" y="499107"/>
                      <a:pt x="1425052" y="499712"/>
                    </a:cubicBezTo>
                    <a:cubicBezTo>
                      <a:pt x="1424159" y="500576"/>
                      <a:pt x="1423295" y="501470"/>
                      <a:pt x="1422459" y="502305"/>
                    </a:cubicBezTo>
                    <a:cubicBezTo>
                      <a:pt x="1421796" y="502997"/>
                      <a:pt x="1421162" y="503631"/>
                      <a:pt x="1420528" y="504265"/>
                    </a:cubicBezTo>
                    <a:cubicBezTo>
                      <a:pt x="1419808" y="505014"/>
                      <a:pt x="1419059" y="505763"/>
                      <a:pt x="1418396" y="506484"/>
                    </a:cubicBezTo>
                    <a:cubicBezTo>
                      <a:pt x="1417820" y="507089"/>
                      <a:pt x="1417330" y="507607"/>
                      <a:pt x="1416840" y="508155"/>
                    </a:cubicBezTo>
                    <a:cubicBezTo>
                      <a:pt x="1416206" y="508846"/>
                      <a:pt x="1415601" y="509509"/>
                      <a:pt x="1415053" y="510085"/>
                    </a:cubicBezTo>
                    <a:cubicBezTo>
                      <a:pt x="1414621" y="510575"/>
                      <a:pt x="1414275" y="510979"/>
                      <a:pt x="1413930" y="511411"/>
                    </a:cubicBezTo>
                    <a:cubicBezTo>
                      <a:pt x="1413642" y="511757"/>
                      <a:pt x="1413267" y="512160"/>
                      <a:pt x="1413036" y="512448"/>
                    </a:cubicBezTo>
                    <a:cubicBezTo>
                      <a:pt x="1412777" y="512765"/>
                      <a:pt x="1412575" y="513053"/>
                      <a:pt x="1412402" y="513313"/>
                    </a:cubicBezTo>
                    <a:cubicBezTo>
                      <a:pt x="1411509" y="514552"/>
                      <a:pt x="1410068" y="516223"/>
                      <a:pt x="1408339" y="518010"/>
                    </a:cubicBezTo>
                    <a:cubicBezTo>
                      <a:pt x="1408051" y="518298"/>
                      <a:pt x="1407705" y="518643"/>
                      <a:pt x="1407389" y="518932"/>
                    </a:cubicBezTo>
                    <a:cubicBezTo>
                      <a:pt x="1405948" y="520372"/>
                      <a:pt x="1404219" y="521900"/>
                      <a:pt x="1402375" y="523427"/>
                    </a:cubicBezTo>
                    <a:cubicBezTo>
                      <a:pt x="1401741" y="523974"/>
                      <a:pt x="1401164" y="524493"/>
                      <a:pt x="1400473" y="525040"/>
                    </a:cubicBezTo>
                    <a:cubicBezTo>
                      <a:pt x="1398024" y="526971"/>
                      <a:pt x="1395344" y="528844"/>
                      <a:pt x="1392462" y="530573"/>
                    </a:cubicBezTo>
                    <a:cubicBezTo>
                      <a:pt x="1389091" y="532590"/>
                      <a:pt x="1385460" y="534405"/>
                      <a:pt x="1381685" y="535702"/>
                    </a:cubicBezTo>
                    <a:cubicBezTo>
                      <a:pt x="1367134" y="540572"/>
                      <a:pt x="1343016" y="550369"/>
                      <a:pt x="1331000" y="557342"/>
                    </a:cubicBezTo>
                    <a:cubicBezTo>
                      <a:pt x="1330855" y="557429"/>
                      <a:pt x="1330712" y="557515"/>
                      <a:pt x="1330567" y="557602"/>
                    </a:cubicBezTo>
                    <a:cubicBezTo>
                      <a:pt x="1330193" y="557832"/>
                      <a:pt x="1329703" y="558264"/>
                      <a:pt x="1329300" y="558523"/>
                    </a:cubicBezTo>
                    <a:cubicBezTo>
                      <a:pt x="1327974" y="559388"/>
                      <a:pt x="1326620" y="560368"/>
                      <a:pt x="1325121" y="561549"/>
                    </a:cubicBezTo>
                    <a:cubicBezTo>
                      <a:pt x="1324372" y="562125"/>
                      <a:pt x="1323623" y="562788"/>
                      <a:pt x="1322845" y="563451"/>
                    </a:cubicBezTo>
                    <a:cubicBezTo>
                      <a:pt x="1321490" y="564575"/>
                      <a:pt x="1320165" y="565727"/>
                      <a:pt x="1318782" y="566995"/>
                    </a:cubicBezTo>
                    <a:cubicBezTo>
                      <a:pt x="1318436" y="567312"/>
                      <a:pt x="1318119" y="567571"/>
                      <a:pt x="1317774" y="567888"/>
                    </a:cubicBezTo>
                    <a:cubicBezTo>
                      <a:pt x="1316967" y="568638"/>
                      <a:pt x="1316160" y="569416"/>
                      <a:pt x="1315353" y="570194"/>
                    </a:cubicBezTo>
                    <a:cubicBezTo>
                      <a:pt x="1314978" y="570568"/>
                      <a:pt x="1314604" y="570914"/>
                      <a:pt x="1314201" y="571289"/>
                    </a:cubicBezTo>
                    <a:cubicBezTo>
                      <a:pt x="1312471" y="572960"/>
                      <a:pt x="1310771" y="574660"/>
                      <a:pt x="1309129" y="576331"/>
                    </a:cubicBezTo>
                    <a:cubicBezTo>
                      <a:pt x="1308754" y="576706"/>
                      <a:pt x="1308409" y="577081"/>
                      <a:pt x="1308034" y="577455"/>
                    </a:cubicBezTo>
                    <a:cubicBezTo>
                      <a:pt x="1306680" y="578838"/>
                      <a:pt x="1305383" y="580193"/>
                      <a:pt x="1304144" y="581489"/>
                    </a:cubicBezTo>
                    <a:cubicBezTo>
                      <a:pt x="1303769" y="581893"/>
                      <a:pt x="1303395" y="582267"/>
                      <a:pt x="1303049" y="582642"/>
                    </a:cubicBezTo>
                    <a:cubicBezTo>
                      <a:pt x="1301608" y="584169"/>
                      <a:pt x="1300283" y="585610"/>
                      <a:pt x="1299101" y="586878"/>
                    </a:cubicBezTo>
                    <a:cubicBezTo>
                      <a:pt x="1298900" y="587108"/>
                      <a:pt x="1298727" y="587281"/>
                      <a:pt x="1298525" y="587512"/>
                    </a:cubicBezTo>
                    <a:cubicBezTo>
                      <a:pt x="1297516" y="588636"/>
                      <a:pt x="1296652" y="589586"/>
                      <a:pt x="1295903" y="590393"/>
                    </a:cubicBezTo>
                    <a:cubicBezTo>
                      <a:pt x="1295730" y="590595"/>
                      <a:pt x="1295586" y="590768"/>
                      <a:pt x="1295413" y="590941"/>
                    </a:cubicBezTo>
                    <a:cubicBezTo>
                      <a:pt x="1294693" y="591747"/>
                      <a:pt x="1294087" y="592439"/>
                      <a:pt x="1293828" y="592727"/>
                    </a:cubicBezTo>
                    <a:cubicBezTo>
                      <a:pt x="1293799" y="592756"/>
                      <a:pt x="1293770" y="592814"/>
                      <a:pt x="1293713" y="592871"/>
                    </a:cubicBezTo>
                    <a:cubicBezTo>
                      <a:pt x="1293626" y="592987"/>
                      <a:pt x="1293569" y="593102"/>
                      <a:pt x="1293482" y="593246"/>
                    </a:cubicBezTo>
                    <a:cubicBezTo>
                      <a:pt x="1293310" y="593534"/>
                      <a:pt x="1293137" y="593937"/>
                      <a:pt x="1292993" y="594370"/>
                    </a:cubicBezTo>
                    <a:cubicBezTo>
                      <a:pt x="1292964" y="594427"/>
                      <a:pt x="1292964" y="594514"/>
                      <a:pt x="1292935" y="594571"/>
                    </a:cubicBezTo>
                    <a:cubicBezTo>
                      <a:pt x="1292532" y="595666"/>
                      <a:pt x="1292128" y="597165"/>
                      <a:pt x="1291696" y="598922"/>
                    </a:cubicBezTo>
                    <a:cubicBezTo>
                      <a:pt x="1291523" y="599643"/>
                      <a:pt x="1291321" y="600507"/>
                      <a:pt x="1291120" y="601285"/>
                    </a:cubicBezTo>
                    <a:cubicBezTo>
                      <a:pt x="1290745" y="602841"/>
                      <a:pt x="1290370" y="604484"/>
                      <a:pt x="1289938" y="606242"/>
                    </a:cubicBezTo>
                    <a:cubicBezTo>
                      <a:pt x="1289448" y="608258"/>
                      <a:pt x="1288930" y="610333"/>
                      <a:pt x="1288382" y="612437"/>
                    </a:cubicBezTo>
                    <a:cubicBezTo>
                      <a:pt x="1288296" y="612754"/>
                      <a:pt x="1288238" y="613071"/>
                      <a:pt x="1288123" y="613388"/>
                    </a:cubicBezTo>
                    <a:cubicBezTo>
                      <a:pt x="1287489" y="615635"/>
                      <a:pt x="1286797" y="617854"/>
                      <a:pt x="1286048" y="619958"/>
                    </a:cubicBezTo>
                    <a:cubicBezTo>
                      <a:pt x="1285817" y="620620"/>
                      <a:pt x="1285529" y="621225"/>
                      <a:pt x="1285299" y="621859"/>
                    </a:cubicBezTo>
                    <a:cubicBezTo>
                      <a:pt x="1284809" y="623069"/>
                      <a:pt x="1284290" y="624222"/>
                      <a:pt x="1283743" y="625317"/>
                    </a:cubicBezTo>
                    <a:cubicBezTo>
                      <a:pt x="1283195" y="626412"/>
                      <a:pt x="1282619" y="627507"/>
                      <a:pt x="1281985" y="628400"/>
                    </a:cubicBezTo>
                    <a:cubicBezTo>
                      <a:pt x="1280285" y="630734"/>
                      <a:pt x="1278066" y="632521"/>
                      <a:pt x="1275415" y="634048"/>
                    </a:cubicBezTo>
                    <a:cubicBezTo>
                      <a:pt x="1274263" y="634711"/>
                      <a:pt x="1272764" y="635172"/>
                      <a:pt x="1271467" y="635748"/>
                    </a:cubicBezTo>
                    <a:cubicBezTo>
                      <a:pt x="1269652" y="636526"/>
                      <a:pt x="1267981" y="637362"/>
                      <a:pt x="1265820" y="638025"/>
                    </a:cubicBezTo>
                    <a:cubicBezTo>
                      <a:pt x="1262909" y="638918"/>
                      <a:pt x="1259538" y="639754"/>
                      <a:pt x="1256051" y="640618"/>
                    </a:cubicBezTo>
                    <a:cubicBezTo>
                      <a:pt x="1250375" y="642001"/>
                      <a:pt x="1244237" y="643442"/>
                      <a:pt x="1237062" y="645401"/>
                    </a:cubicBezTo>
                    <a:cubicBezTo>
                      <a:pt x="1233950" y="646237"/>
                      <a:pt x="1230637" y="646957"/>
                      <a:pt x="1227265" y="647562"/>
                    </a:cubicBezTo>
                    <a:cubicBezTo>
                      <a:pt x="1226631" y="647678"/>
                      <a:pt x="1225969" y="647764"/>
                      <a:pt x="1225334" y="647879"/>
                    </a:cubicBezTo>
                    <a:cubicBezTo>
                      <a:pt x="1219975" y="648802"/>
                      <a:pt x="1214471" y="649522"/>
                      <a:pt x="1208910" y="650069"/>
                    </a:cubicBezTo>
                    <a:cubicBezTo>
                      <a:pt x="1207527" y="650213"/>
                      <a:pt x="1206144" y="650300"/>
                      <a:pt x="1204760" y="650444"/>
                    </a:cubicBezTo>
                    <a:cubicBezTo>
                      <a:pt x="1202917" y="650617"/>
                      <a:pt x="1201043" y="650790"/>
                      <a:pt x="1199228" y="650934"/>
                    </a:cubicBezTo>
                    <a:cubicBezTo>
                      <a:pt x="1197643" y="651049"/>
                      <a:pt x="1196116" y="651164"/>
                      <a:pt x="1194531" y="651280"/>
                    </a:cubicBezTo>
                    <a:cubicBezTo>
                      <a:pt x="1192140" y="651452"/>
                      <a:pt x="1189806" y="651625"/>
                      <a:pt x="1187529" y="651769"/>
                    </a:cubicBezTo>
                    <a:cubicBezTo>
                      <a:pt x="1185426" y="651913"/>
                      <a:pt x="1183322" y="652058"/>
                      <a:pt x="1181363" y="652201"/>
                    </a:cubicBezTo>
                    <a:cubicBezTo>
                      <a:pt x="1180124" y="652288"/>
                      <a:pt x="1178971" y="652403"/>
                      <a:pt x="1177789" y="652490"/>
                    </a:cubicBezTo>
                    <a:cubicBezTo>
                      <a:pt x="1176234" y="652605"/>
                      <a:pt x="1174678" y="652720"/>
                      <a:pt x="1173237" y="652864"/>
                    </a:cubicBezTo>
                    <a:cubicBezTo>
                      <a:pt x="1173035" y="652893"/>
                      <a:pt x="1172833" y="652893"/>
                      <a:pt x="1172632" y="652922"/>
                    </a:cubicBezTo>
                    <a:cubicBezTo>
                      <a:pt x="1170500" y="653124"/>
                      <a:pt x="1168511" y="653354"/>
                      <a:pt x="1166667" y="653642"/>
                    </a:cubicBezTo>
                    <a:cubicBezTo>
                      <a:pt x="1165514" y="653815"/>
                      <a:pt x="1164391" y="653988"/>
                      <a:pt x="1163296" y="654190"/>
                    </a:cubicBezTo>
                    <a:cubicBezTo>
                      <a:pt x="1161999" y="654420"/>
                      <a:pt x="1160846" y="654853"/>
                      <a:pt x="1159578" y="655112"/>
                    </a:cubicBezTo>
                    <a:cubicBezTo>
                      <a:pt x="1156899" y="655717"/>
                      <a:pt x="1154277" y="656322"/>
                      <a:pt x="1151770" y="657071"/>
                    </a:cubicBezTo>
                    <a:cubicBezTo>
                      <a:pt x="1151164" y="657244"/>
                      <a:pt x="1150444" y="657360"/>
                      <a:pt x="1149839" y="657561"/>
                    </a:cubicBezTo>
                    <a:cubicBezTo>
                      <a:pt x="1148917" y="657849"/>
                      <a:pt x="1148168" y="658253"/>
                      <a:pt x="1147246" y="658570"/>
                    </a:cubicBezTo>
                    <a:cubicBezTo>
                      <a:pt x="1144191" y="659636"/>
                      <a:pt x="1141339" y="660731"/>
                      <a:pt x="1138601" y="661912"/>
                    </a:cubicBezTo>
                    <a:cubicBezTo>
                      <a:pt x="1137477" y="662402"/>
                      <a:pt x="1136324" y="662834"/>
                      <a:pt x="1135258" y="663353"/>
                    </a:cubicBezTo>
                    <a:cubicBezTo>
                      <a:pt x="1131772" y="664938"/>
                      <a:pt x="1128516" y="666551"/>
                      <a:pt x="1125663" y="668079"/>
                    </a:cubicBezTo>
                    <a:cubicBezTo>
                      <a:pt x="1125634" y="668079"/>
                      <a:pt x="1125605" y="668108"/>
                      <a:pt x="1125576" y="668108"/>
                    </a:cubicBezTo>
                    <a:cubicBezTo>
                      <a:pt x="1121600" y="672343"/>
                      <a:pt x="1118287" y="675859"/>
                      <a:pt x="1115232" y="679115"/>
                    </a:cubicBezTo>
                    <a:cubicBezTo>
                      <a:pt x="1113359" y="681103"/>
                      <a:pt x="1111601" y="682947"/>
                      <a:pt x="1110017" y="684647"/>
                    </a:cubicBezTo>
                    <a:cubicBezTo>
                      <a:pt x="1109239" y="685483"/>
                      <a:pt x="1108547" y="686175"/>
                      <a:pt x="1107827" y="686924"/>
                    </a:cubicBezTo>
                    <a:cubicBezTo>
                      <a:pt x="1106530" y="688278"/>
                      <a:pt x="1105320" y="689517"/>
                      <a:pt x="1104196" y="690670"/>
                    </a:cubicBezTo>
                    <a:cubicBezTo>
                      <a:pt x="1103504" y="691361"/>
                      <a:pt x="1102870" y="692024"/>
                      <a:pt x="1102236" y="692658"/>
                    </a:cubicBezTo>
                    <a:cubicBezTo>
                      <a:pt x="1101228" y="693667"/>
                      <a:pt x="1100277" y="694589"/>
                      <a:pt x="1099355" y="695453"/>
                    </a:cubicBezTo>
                    <a:cubicBezTo>
                      <a:pt x="1098836" y="695972"/>
                      <a:pt x="1098289" y="696461"/>
                      <a:pt x="1097770" y="696923"/>
                    </a:cubicBezTo>
                    <a:cubicBezTo>
                      <a:pt x="1096012" y="698536"/>
                      <a:pt x="1094341" y="699977"/>
                      <a:pt x="1092699" y="701216"/>
                    </a:cubicBezTo>
                    <a:cubicBezTo>
                      <a:pt x="1092439" y="701418"/>
                      <a:pt x="1092209" y="701562"/>
                      <a:pt x="1091949" y="701764"/>
                    </a:cubicBezTo>
                    <a:cubicBezTo>
                      <a:pt x="1090480" y="702859"/>
                      <a:pt x="1088953" y="703896"/>
                      <a:pt x="1087368" y="704876"/>
                    </a:cubicBezTo>
                    <a:cubicBezTo>
                      <a:pt x="1086734" y="705279"/>
                      <a:pt x="1086129" y="705683"/>
                      <a:pt x="1085437" y="706057"/>
                    </a:cubicBezTo>
                    <a:cubicBezTo>
                      <a:pt x="1081778" y="707411"/>
                      <a:pt x="1078406" y="708593"/>
                      <a:pt x="1075150" y="709688"/>
                    </a:cubicBezTo>
                    <a:cubicBezTo>
                      <a:pt x="1074142" y="710034"/>
                      <a:pt x="1073191" y="710351"/>
                      <a:pt x="1072211" y="710667"/>
                    </a:cubicBezTo>
                    <a:cubicBezTo>
                      <a:pt x="1070252" y="711330"/>
                      <a:pt x="1068379" y="711935"/>
                      <a:pt x="1066592" y="712483"/>
                    </a:cubicBezTo>
                    <a:cubicBezTo>
                      <a:pt x="1064172" y="713232"/>
                      <a:pt x="1061895" y="713924"/>
                      <a:pt x="1059734" y="714557"/>
                    </a:cubicBezTo>
                    <a:cubicBezTo>
                      <a:pt x="1058783" y="714846"/>
                      <a:pt x="1057746" y="715162"/>
                      <a:pt x="1056824" y="715393"/>
                    </a:cubicBezTo>
                    <a:cubicBezTo>
                      <a:pt x="1053856" y="716229"/>
                      <a:pt x="1051061" y="716949"/>
                      <a:pt x="1048496" y="717583"/>
                    </a:cubicBezTo>
                    <a:cubicBezTo>
                      <a:pt x="1048208" y="717641"/>
                      <a:pt x="1047978" y="717698"/>
                      <a:pt x="1047689" y="717756"/>
                    </a:cubicBezTo>
                    <a:cubicBezTo>
                      <a:pt x="1045384" y="718304"/>
                      <a:pt x="1043194" y="718793"/>
                      <a:pt x="1041148" y="719226"/>
                    </a:cubicBezTo>
                    <a:cubicBezTo>
                      <a:pt x="1040341" y="719399"/>
                      <a:pt x="1039592" y="719542"/>
                      <a:pt x="1038814" y="719687"/>
                    </a:cubicBezTo>
                    <a:cubicBezTo>
                      <a:pt x="1037316" y="719975"/>
                      <a:pt x="1035846" y="720263"/>
                      <a:pt x="1034463" y="720522"/>
                    </a:cubicBezTo>
                    <a:cubicBezTo>
                      <a:pt x="1033541" y="720695"/>
                      <a:pt x="1032648" y="720839"/>
                      <a:pt x="1031755" y="721012"/>
                    </a:cubicBezTo>
                    <a:cubicBezTo>
                      <a:pt x="1029708" y="721387"/>
                      <a:pt x="1027663" y="721732"/>
                      <a:pt x="1025732" y="722078"/>
                    </a:cubicBezTo>
                    <a:cubicBezTo>
                      <a:pt x="1023340" y="721358"/>
                      <a:pt x="1021064" y="720407"/>
                      <a:pt x="1018817" y="719399"/>
                    </a:cubicBezTo>
                    <a:cubicBezTo>
                      <a:pt x="1017606" y="718851"/>
                      <a:pt x="1016396" y="718275"/>
                      <a:pt x="1015244" y="717669"/>
                    </a:cubicBezTo>
                    <a:cubicBezTo>
                      <a:pt x="1013803" y="716921"/>
                      <a:pt x="1012391" y="716114"/>
                      <a:pt x="1011036" y="715278"/>
                    </a:cubicBezTo>
                    <a:cubicBezTo>
                      <a:pt x="1009941" y="714586"/>
                      <a:pt x="1008846" y="713924"/>
                      <a:pt x="1007809" y="713203"/>
                    </a:cubicBezTo>
                    <a:cubicBezTo>
                      <a:pt x="1006513" y="712281"/>
                      <a:pt x="1005244" y="711359"/>
                      <a:pt x="1004034" y="710379"/>
                    </a:cubicBezTo>
                    <a:cubicBezTo>
                      <a:pt x="1003083" y="709630"/>
                      <a:pt x="1002133" y="708881"/>
                      <a:pt x="1001239" y="708103"/>
                    </a:cubicBezTo>
                    <a:cubicBezTo>
                      <a:pt x="1000058" y="707094"/>
                      <a:pt x="998992" y="706057"/>
                      <a:pt x="997926" y="705020"/>
                    </a:cubicBezTo>
                    <a:cubicBezTo>
                      <a:pt x="997119" y="704242"/>
                      <a:pt x="996312" y="703493"/>
                      <a:pt x="995563" y="702714"/>
                    </a:cubicBezTo>
                    <a:cubicBezTo>
                      <a:pt x="994554" y="701648"/>
                      <a:pt x="993632" y="700611"/>
                      <a:pt x="992739" y="699574"/>
                    </a:cubicBezTo>
                    <a:cubicBezTo>
                      <a:pt x="992105" y="698853"/>
                      <a:pt x="991442" y="698104"/>
                      <a:pt x="990866" y="697384"/>
                    </a:cubicBezTo>
                    <a:cubicBezTo>
                      <a:pt x="990001" y="696318"/>
                      <a:pt x="989281" y="695309"/>
                      <a:pt x="988561" y="694300"/>
                    </a:cubicBezTo>
                    <a:cubicBezTo>
                      <a:pt x="988128" y="693695"/>
                      <a:pt x="987610" y="693033"/>
                      <a:pt x="987235" y="692456"/>
                    </a:cubicBezTo>
                    <a:cubicBezTo>
                      <a:pt x="986543" y="691419"/>
                      <a:pt x="986025" y="690497"/>
                      <a:pt x="985477" y="689575"/>
                    </a:cubicBezTo>
                    <a:cubicBezTo>
                      <a:pt x="985247" y="689143"/>
                      <a:pt x="984901" y="688653"/>
                      <a:pt x="984699" y="688278"/>
                    </a:cubicBezTo>
                    <a:cubicBezTo>
                      <a:pt x="984065" y="687039"/>
                      <a:pt x="983604" y="685973"/>
                      <a:pt x="983374" y="685137"/>
                    </a:cubicBezTo>
                    <a:cubicBezTo>
                      <a:pt x="979397" y="682919"/>
                      <a:pt x="975795" y="681103"/>
                      <a:pt x="972367" y="679489"/>
                    </a:cubicBezTo>
                    <a:cubicBezTo>
                      <a:pt x="971243" y="678971"/>
                      <a:pt x="970234" y="678567"/>
                      <a:pt x="969168" y="678077"/>
                    </a:cubicBezTo>
                    <a:cubicBezTo>
                      <a:pt x="967554" y="677357"/>
                      <a:pt x="965883" y="676579"/>
                      <a:pt x="964385" y="675974"/>
                    </a:cubicBezTo>
                    <a:cubicBezTo>
                      <a:pt x="963895" y="675772"/>
                      <a:pt x="963520" y="675686"/>
                      <a:pt x="963059" y="675513"/>
                    </a:cubicBezTo>
                    <a:cubicBezTo>
                      <a:pt x="961417" y="674908"/>
                      <a:pt x="959947" y="674418"/>
                      <a:pt x="958449" y="673928"/>
                    </a:cubicBezTo>
                    <a:cubicBezTo>
                      <a:pt x="957498" y="673611"/>
                      <a:pt x="956403" y="673179"/>
                      <a:pt x="955510" y="672920"/>
                    </a:cubicBezTo>
                    <a:cubicBezTo>
                      <a:pt x="955020" y="672776"/>
                      <a:pt x="954588" y="672689"/>
                      <a:pt x="954126" y="672574"/>
                    </a:cubicBezTo>
                    <a:cubicBezTo>
                      <a:pt x="953493" y="672401"/>
                      <a:pt x="952888" y="672257"/>
                      <a:pt x="952282" y="672113"/>
                    </a:cubicBezTo>
                    <a:cubicBezTo>
                      <a:pt x="951591" y="671940"/>
                      <a:pt x="950841" y="671738"/>
                      <a:pt x="950208" y="671594"/>
                    </a:cubicBezTo>
                    <a:cubicBezTo>
                      <a:pt x="948853" y="671306"/>
                      <a:pt x="947557" y="671104"/>
                      <a:pt x="946318" y="670902"/>
                    </a:cubicBezTo>
                    <a:cubicBezTo>
                      <a:pt x="946260" y="670902"/>
                      <a:pt x="946202" y="670874"/>
                      <a:pt x="946145" y="670874"/>
                    </a:cubicBezTo>
                    <a:cubicBezTo>
                      <a:pt x="946116" y="670874"/>
                      <a:pt x="946087" y="670874"/>
                      <a:pt x="946087" y="670874"/>
                    </a:cubicBezTo>
                    <a:cubicBezTo>
                      <a:pt x="944819" y="670701"/>
                      <a:pt x="943580" y="670557"/>
                      <a:pt x="942399" y="670470"/>
                    </a:cubicBezTo>
                    <a:cubicBezTo>
                      <a:pt x="941794" y="670413"/>
                      <a:pt x="941246" y="670413"/>
                      <a:pt x="940641" y="670384"/>
                    </a:cubicBezTo>
                    <a:cubicBezTo>
                      <a:pt x="940209" y="670355"/>
                      <a:pt x="939805" y="670326"/>
                      <a:pt x="939373" y="670326"/>
                    </a:cubicBezTo>
                    <a:cubicBezTo>
                      <a:pt x="939085" y="670326"/>
                      <a:pt x="938797" y="670297"/>
                      <a:pt x="938538" y="670269"/>
                    </a:cubicBezTo>
                    <a:cubicBezTo>
                      <a:pt x="937904" y="670240"/>
                      <a:pt x="937327" y="670297"/>
                      <a:pt x="936722" y="670297"/>
                    </a:cubicBezTo>
                    <a:cubicBezTo>
                      <a:pt x="935109" y="670297"/>
                      <a:pt x="933552" y="670297"/>
                      <a:pt x="932083" y="670355"/>
                    </a:cubicBezTo>
                    <a:cubicBezTo>
                      <a:pt x="930498" y="670413"/>
                      <a:pt x="929000" y="670413"/>
                      <a:pt x="927472" y="670413"/>
                    </a:cubicBezTo>
                    <a:cubicBezTo>
                      <a:pt x="926579" y="670413"/>
                      <a:pt x="925686" y="670442"/>
                      <a:pt x="924822" y="670413"/>
                    </a:cubicBezTo>
                    <a:cubicBezTo>
                      <a:pt x="864425" y="646554"/>
                      <a:pt x="828867" y="597741"/>
                      <a:pt x="821462" y="579904"/>
                    </a:cubicBezTo>
                    <a:cubicBezTo>
                      <a:pt x="814172" y="562097"/>
                      <a:pt x="803769" y="557602"/>
                      <a:pt x="798237" y="551810"/>
                    </a:cubicBezTo>
                    <a:cubicBezTo>
                      <a:pt x="792791" y="546076"/>
                      <a:pt x="770372" y="514811"/>
                      <a:pt x="764927" y="507434"/>
                    </a:cubicBezTo>
                    <a:cubicBezTo>
                      <a:pt x="762535" y="504207"/>
                      <a:pt x="752738" y="493401"/>
                      <a:pt x="741932" y="481530"/>
                    </a:cubicBezTo>
                    <a:cubicBezTo>
                      <a:pt x="728043" y="466257"/>
                      <a:pt x="712483" y="449228"/>
                      <a:pt x="708881" y="444214"/>
                    </a:cubicBezTo>
                    <a:cubicBezTo>
                      <a:pt x="666062" y="417877"/>
                      <a:pt x="636411" y="406380"/>
                      <a:pt x="626931" y="400905"/>
                    </a:cubicBezTo>
                    <a:cubicBezTo>
                      <a:pt x="565929" y="370851"/>
                      <a:pt x="556449" y="365059"/>
                      <a:pt x="548467" y="353965"/>
                    </a:cubicBezTo>
                    <a:cubicBezTo>
                      <a:pt x="543828" y="347482"/>
                      <a:pt x="530314" y="338319"/>
                      <a:pt x="517808" y="331086"/>
                    </a:cubicBezTo>
                    <a:cubicBezTo>
                      <a:pt x="463290" y="303135"/>
                      <a:pt x="448738" y="259163"/>
                      <a:pt x="445079" y="254236"/>
                    </a:cubicBezTo>
                    <a:cubicBezTo>
                      <a:pt x="425110" y="239252"/>
                      <a:pt x="395027" y="178942"/>
                      <a:pt x="393442" y="175772"/>
                    </a:cubicBezTo>
                    <a:cubicBezTo>
                      <a:pt x="391626" y="173611"/>
                      <a:pt x="357423" y="132751"/>
                      <a:pt x="354225" y="128544"/>
                    </a:cubicBezTo>
                    <a:cubicBezTo>
                      <a:pt x="351026" y="124337"/>
                      <a:pt x="318004" y="100305"/>
                      <a:pt x="313221" y="97539"/>
                    </a:cubicBezTo>
                    <a:cubicBezTo>
                      <a:pt x="273283" y="70280"/>
                      <a:pt x="244698" y="56362"/>
                      <a:pt x="231933" y="46421"/>
                    </a:cubicBezTo>
                    <a:cubicBezTo>
                      <a:pt x="227784" y="44635"/>
                      <a:pt x="223894" y="43021"/>
                      <a:pt x="220119" y="41465"/>
                    </a:cubicBezTo>
                    <a:cubicBezTo>
                      <a:pt x="218966" y="41004"/>
                      <a:pt x="217900" y="40572"/>
                      <a:pt x="216776" y="40111"/>
                    </a:cubicBezTo>
                    <a:cubicBezTo>
                      <a:pt x="215076" y="39419"/>
                      <a:pt x="213347" y="38699"/>
                      <a:pt x="211733" y="38065"/>
                    </a:cubicBezTo>
                    <a:cubicBezTo>
                      <a:pt x="210985" y="37777"/>
                      <a:pt x="210322" y="37517"/>
                      <a:pt x="209572" y="37229"/>
                    </a:cubicBezTo>
                    <a:cubicBezTo>
                      <a:pt x="208045" y="36624"/>
                      <a:pt x="206576" y="36077"/>
                      <a:pt x="205106" y="35529"/>
                    </a:cubicBezTo>
                    <a:cubicBezTo>
                      <a:pt x="203175" y="34809"/>
                      <a:pt x="201302" y="34088"/>
                      <a:pt x="199487" y="33425"/>
                    </a:cubicBezTo>
                    <a:cubicBezTo>
                      <a:pt x="198104" y="32907"/>
                      <a:pt x="196721" y="32446"/>
                      <a:pt x="195396" y="31956"/>
                    </a:cubicBezTo>
                    <a:cubicBezTo>
                      <a:pt x="193667" y="31351"/>
                      <a:pt x="191966" y="30774"/>
                      <a:pt x="190324" y="30227"/>
                    </a:cubicBezTo>
                    <a:cubicBezTo>
                      <a:pt x="189114" y="29824"/>
                      <a:pt x="187904" y="29420"/>
                      <a:pt x="186751" y="29046"/>
                    </a:cubicBezTo>
                    <a:cubicBezTo>
                      <a:pt x="185166" y="28527"/>
                      <a:pt x="183639" y="28066"/>
                      <a:pt x="182169" y="27605"/>
                    </a:cubicBezTo>
                    <a:cubicBezTo>
                      <a:pt x="181103" y="27288"/>
                      <a:pt x="180008" y="26942"/>
                      <a:pt x="179000" y="26654"/>
                    </a:cubicBezTo>
                    <a:cubicBezTo>
                      <a:pt x="178596" y="26539"/>
                      <a:pt x="178164" y="26395"/>
                      <a:pt x="177790" y="26279"/>
                    </a:cubicBezTo>
                    <a:cubicBezTo>
                      <a:pt x="176925" y="26049"/>
                      <a:pt x="176205" y="25847"/>
                      <a:pt x="175398" y="25646"/>
                    </a:cubicBezTo>
                    <a:cubicBezTo>
                      <a:pt x="174130" y="25300"/>
                      <a:pt x="172862" y="24954"/>
                      <a:pt x="171681" y="24666"/>
                    </a:cubicBezTo>
                    <a:cubicBezTo>
                      <a:pt x="170615" y="24406"/>
                      <a:pt x="169606" y="24147"/>
                      <a:pt x="168597" y="23917"/>
                    </a:cubicBezTo>
                    <a:cubicBezTo>
                      <a:pt x="167502" y="23657"/>
                      <a:pt x="166379" y="23398"/>
                      <a:pt x="165370" y="23167"/>
                    </a:cubicBezTo>
                    <a:cubicBezTo>
                      <a:pt x="165053" y="23110"/>
                      <a:pt x="164679" y="22994"/>
                      <a:pt x="164333" y="22937"/>
                    </a:cubicBezTo>
                    <a:cubicBezTo>
                      <a:pt x="163958" y="22850"/>
                      <a:pt x="163670" y="22822"/>
                      <a:pt x="163295" y="22764"/>
                    </a:cubicBezTo>
                    <a:cubicBezTo>
                      <a:pt x="160990" y="22303"/>
                      <a:pt x="158800" y="21928"/>
                      <a:pt x="156841" y="21640"/>
                    </a:cubicBezTo>
                    <a:cubicBezTo>
                      <a:pt x="156697" y="21611"/>
                      <a:pt x="156495" y="21583"/>
                      <a:pt x="156322" y="21554"/>
                    </a:cubicBezTo>
                    <a:cubicBezTo>
                      <a:pt x="156264" y="21554"/>
                      <a:pt x="156207" y="21554"/>
                      <a:pt x="156149" y="21525"/>
                    </a:cubicBezTo>
                    <a:cubicBezTo>
                      <a:pt x="154219" y="21266"/>
                      <a:pt x="152490" y="21064"/>
                      <a:pt x="150876" y="20920"/>
                    </a:cubicBezTo>
                    <a:cubicBezTo>
                      <a:pt x="150732" y="20920"/>
                      <a:pt x="150559" y="20891"/>
                      <a:pt x="150444" y="20862"/>
                    </a:cubicBezTo>
                    <a:cubicBezTo>
                      <a:pt x="150156" y="20833"/>
                      <a:pt x="149954" y="20833"/>
                      <a:pt x="149695" y="20833"/>
                    </a:cubicBezTo>
                    <a:cubicBezTo>
                      <a:pt x="148081" y="20718"/>
                      <a:pt x="146583" y="20632"/>
                      <a:pt x="145228" y="20603"/>
                    </a:cubicBezTo>
                    <a:cubicBezTo>
                      <a:pt x="145142" y="20603"/>
                      <a:pt x="144998" y="20574"/>
                      <a:pt x="144911" y="20574"/>
                    </a:cubicBezTo>
                    <a:cubicBezTo>
                      <a:pt x="144854" y="20574"/>
                      <a:pt x="144796" y="20574"/>
                      <a:pt x="144738" y="20574"/>
                    </a:cubicBezTo>
                    <a:cubicBezTo>
                      <a:pt x="142981" y="20545"/>
                      <a:pt x="141425" y="20545"/>
                      <a:pt x="139955" y="20545"/>
                    </a:cubicBezTo>
                    <a:cubicBezTo>
                      <a:pt x="139350" y="20545"/>
                      <a:pt x="138630" y="20545"/>
                      <a:pt x="138082" y="20516"/>
                    </a:cubicBezTo>
                    <a:cubicBezTo>
                      <a:pt x="137736" y="20516"/>
                      <a:pt x="137362" y="20516"/>
                      <a:pt x="137016" y="20488"/>
                    </a:cubicBezTo>
                    <a:cubicBezTo>
                      <a:pt x="136353" y="20459"/>
                      <a:pt x="135748" y="20430"/>
                      <a:pt x="135114" y="20401"/>
                    </a:cubicBezTo>
                    <a:cubicBezTo>
                      <a:pt x="134884" y="20372"/>
                      <a:pt x="134625" y="20372"/>
                      <a:pt x="134394" y="20372"/>
                    </a:cubicBezTo>
                    <a:cubicBezTo>
                      <a:pt x="132982" y="20257"/>
                      <a:pt x="131340" y="19883"/>
                      <a:pt x="129524" y="19421"/>
                    </a:cubicBezTo>
                    <a:cubicBezTo>
                      <a:pt x="129351" y="19364"/>
                      <a:pt x="129207" y="19335"/>
                      <a:pt x="129034" y="19306"/>
                    </a:cubicBezTo>
                    <a:cubicBezTo>
                      <a:pt x="128573" y="19162"/>
                      <a:pt x="127997" y="18960"/>
                      <a:pt x="127507" y="18788"/>
                    </a:cubicBezTo>
                    <a:cubicBezTo>
                      <a:pt x="125548" y="18182"/>
                      <a:pt x="123473" y="17462"/>
                      <a:pt x="121254" y="16598"/>
                    </a:cubicBezTo>
                    <a:cubicBezTo>
                      <a:pt x="120303" y="16223"/>
                      <a:pt x="119324" y="15848"/>
                      <a:pt x="118344" y="15445"/>
                    </a:cubicBezTo>
                    <a:cubicBezTo>
                      <a:pt x="116557" y="14724"/>
                      <a:pt x="114771" y="13975"/>
                      <a:pt x="112927" y="13168"/>
                    </a:cubicBezTo>
                    <a:cubicBezTo>
                      <a:pt x="111889" y="12708"/>
                      <a:pt x="110852" y="12275"/>
                      <a:pt x="109814" y="11814"/>
                    </a:cubicBezTo>
                    <a:cubicBezTo>
                      <a:pt x="107711" y="10863"/>
                      <a:pt x="105579" y="9912"/>
                      <a:pt x="103475" y="8961"/>
                    </a:cubicBezTo>
                    <a:cubicBezTo>
                      <a:pt x="97453" y="6224"/>
                      <a:pt x="91719" y="3573"/>
                      <a:pt x="87108" y="1729"/>
                    </a:cubicBezTo>
                    <a:cubicBezTo>
                      <a:pt x="86907" y="1642"/>
                      <a:pt x="86647" y="1527"/>
                      <a:pt x="86445" y="1441"/>
                    </a:cubicBezTo>
                    <a:cubicBezTo>
                      <a:pt x="84976" y="865"/>
                      <a:pt x="83650" y="375"/>
                      <a:pt x="82469" y="0"/>
                    </a:cubicBezTo>
                    <a:cubicBezTo>
                      <a:pt x="80567" y="288"/>
                      <a:pt x="78781" y="605"/>
                      <a:pt x="77023" y="893"/>
                    </a:cubicBezTo>
                    <a:cubicBezTo>
                      <a:pt x="76159" y="1037"/>
                      <a:pt x="75496" y="1239"/>
                      <a:pt x="74660" y="1383"/>
                    </a:cubicBezTo>
                    <a:cubicBezTo>
                      <a:pt x="72729" y="1758"/>
                      <a:pt x="70914" y="2132"/>
                      <a:pt x="69185" y="2536"/>
                    </a:cubicBezTo>
                    <a:cubicBezTo>
                      <a:pt x="67773" y="2853"/>
                      <a:pt x="66390" y="3170"/>
                      <a:pt x="65094" y="3515"/>
                    </a:cubicBezTo>
                    <a:cubicBezTo>
                      <a:pt x="63480" y="3948"/>
                      <a:pt x="61981" y="4351"/>
                      <a:pt x="60512" y="4812"/>
                    </a:cubicBezTo>
                    <a:cubicBezTo>
                      <a:pt x="59820" y="5014"/>
                      <a:pt x="59013" y="5215"/>
                      <a:pt x="58351" y="5417"/>
                    </a:cubicBezTo>
                    <a:cubicBezTo>
                      <a:pt x="57976" y="5533"/>
                      <a:pt x="57717" y="5676"/>
                      <a:pt x="57342" y="5792"/>
                    </a:cubicBezTo>
                    <a:cubicBezTo>
                      <a:pt x="54720" y="6656"/>
                      <a:pt x="52300" y="7550"/>
                      <a:pt x="50138" y="8471"/>
                    </a:cubicBezTo>
                    <a:cubicBezTo>
                      <a:pt x="50023" y="8529"/>
                      <a:pt x="49879" y="8558"/>
                      <a:pt x="49764" y="8616"/>
                    </a:cubicBezTo>
                    <a:cubicBezTo>
                      <a:pt x="47459" y="9624"/>
                      <a:pt x="45413" y="10633"/>
                      <a:pt x="43482" y="11641"/>
                    </a:cubicBezTo>
                    <a:cubicBezTo>
                      <a:pt x="42848" y="11958"/>
                      <a:pt x="42272" y="12304"/>
                      <a:pt x="41696" y="12621"/>
                    </a:cubicBezTo>
                    <a:cubicBezTo>
                      <a:pt x="40312" y="13399"/>
                      <a:pt x="38958" y="14177"/>
                      <a:pt x="37662" y="14926"/>
                    </a:cubicBezTo>
                    <a:cubicBezTo>
                      <a:pt x="35644" y="16136"/>
                      <a:pt x="33685" y="17318"/>
                      <a:pt x="31725" y="18471"/>
                    </a:cubicBezTo>
                    <a:cubicBezTo>
                      <a:pt x="30314" y="19277"/>
                      <a:pt x="28902" y="19911"/>
                      <a:pt x="27432" y="20372"/>
                    </a:cubicBezTo>
                    <a:cubicBezTo>
                      <a:pt x="26136" y="20804"/>
                      <a:pt x="24810" y="21121"/>
                      <a:pt x="23484" y="21323"/>
                    </a:cubicBezTo>
                    <a:cubicBezTo>
                      <a:pt x="23283" y="21352"/>
                      <a:pt x="23110" y="21381"/>
                      <a:pt x="22908" y="21409"/>
                    </a:cubicBezTo>
                    <a:cubicBezTo>
                      <a:pt x="21640" y="21583"/>
                      <a:pt x="20344" y="21727"/>
                      <a:pt x="19076" y="21756"/>
                    </a:cubicBezTo>
                    <a:cubicBezTo>
                      <a:pt x="18961" y="21756"/>
                      <a:pt x="18845" y="21756"/>
                      <a:pt x="18759" y="21756"/>
                    </a:cubicBezTo>
                    <a:cubicBezTo>
                      <a:pt x="17635" y="21784"/>
                      <a:pt x="16540" y="21756"/>
                      <a:pt x="15445" y="21698"/>
                    </a:cubicBezTo>
                    <a:cubicBezTo>
                      <a:pt x="14955" y="21669"/>
                      <a:pt x="14436" y="21640"/>
                      <a:pt x="13947" y="21611"/>
                    </a:cubicBezTo>
                    <a:cubicBezTo>
                      <a:pt x="13226" y="21554"/>
                      <a:pt x="12506" y="21496"/>
                      <a:pt x="11786" y="21438"/>
                    </a:cubicBezTo>
                    <a:cubicBezTo>
                      <a:pt x="10546" y="21323"/>
                      <a:pt x="9451" y="21208"/>
                      <a:pt x="8299" y="21093"/>
                    </a:cubicBezTo>
                    <a:cubicBezTo>
                      <a:pt x="7607" y="21006"/>
                      <a:pt x="6916" y="20949"/>
                      <a:pt x="6253" y="20891"/>
                    </a:cubicBezTo>
                    <a:cubicBezTo>
                      <a:pt x="5792" y="20833"/>
                      <a:pt x="5216" y="20776"/>
                      <a:pt x="4755" y="20747"/>
                    </a:cubicBezTo>
                    <a:cubicBezTo>
                      <a:pt x="4495" y="20718"/>
                      <a:pt x="4236" y="20718"/>
                      <a:pt x="3977" y="20689"/>
                    </a:cubicBezTo>
                    <a:cubicBezTo>
                      <a:pt x="3688" y="20661"/>
                      <a:pt x="3429" y="20661"/>
                      <a:pt x="3170" y="20632"/>
                    </a:cubicBezTo>
                    <a:cubicBezTo>
                      <a:pt x="2939" y="20632"/>
                      <a:pt x="2709" y="20603"/>
                      <a:pt x="2478" y="20603"/>
                    </a:cubicBezTo>
                    <a:cubicBezTo>
                      <a:pt x="2017" y="20603"/>
                      <a:pt x="1556" y="20603"/>
                      <a:pt x="1124" y="20603"/>
                    </a:cubicBezTo>
                    <a:cubicBezTo>
                      <a:pt x="865" y="20603"/>
                      <a:pt x="605" y="20632"/>
                      <a:pt x="346" y="20632"/>
                    </a:cubicBezTo>
                    <a:cubicBezTo>
                      <a:pt x="346" y="20343"/>
                      <a:pt x="346" y="20084"/>
                      <a:pt x="346" y="19796"/>
                    </a:cubicBezTo>
                    <a:lnTo>
                      <a:pt x="0" y="139436"/>
                    </a:lnTo>
                    <a:cubicBezTo>
                      <a:pt x="0" y="139725"/>
                      <a:pt x="0" y="139984"/>
                      <a:pt x="0" y="140272"/>
                    </a:cubicBezTo>
                    <a:cubicBezTo>
                      <a:pt x="865" y="140215"/>
                      <a:pt x="1815" y="140215"/>
                      <a:pt x="2795" y="140272"/>
                    </a:cubicBezTo>
                    <a:cubicBezTo>
                      <a:pt x="3055" y="140272"/>
                      <a:pt x="3343" y="140301"/>
                      <a:pt x="3602" y="140330"/>
                    </a:cubicBezTo>
                    <a:cubicBezTo>
                      <a:pt x="4322" y="140387"/>
                      <a:pt x="5100" y="140445"/>
                      <a:pt x="5878" y="140531"/>
                    </a:cubicBezTo>
                    <a:cubicBezTo>
                      <a:pt x="6512" y="140589"/>
                      <a:pt x="7233" y="140675"/>
                      <a:pt x="7895" y="140733"/>
                    </a:cubicBezTo>
                    <a:cubicBezTo>
                      <a:pt x="9019" y="140848"/>
                      <a:pt x="10201" y="140964"/>
                      <a:pt x="11411" y="141108"/>
                    </a:cubicBezTo>
                    <a:cubicBezTo>
                      <a:pt x="11872" y="141165"/>
                      <a:pt x="12275" y="141194"/>
                      <a:pt x="12765" y="141252"/>
                    </a:cubicBezTo>
                    <a:cubicBezTo>
                      <a:pt x="13024" y="141281"/>
                      <a:pt x="13313" y="141281"/>
                      <a:pt x="13572" y="141309"/>
                    </a:cubicBezTo>
                    <a:cubicBezTo>
                      <a:pt x="14062" y="141338"/>
                      <a:pt x="14552" y="141367"/>
                      <a:pt x="15070" y="141396"/>
                    </a:cubicBezTo>
                    <a:cubicBezTo>
                      <a:pt x="15474" y="141425"/>
                      <a:pt x="15848" y="141453"/>
                      <a:pt x="16252" y="141453"/>
                    </a:cubicBezTo>
                    <a:cubicBezTo>
                      <a:pt x="16972" y="141482"/>
                      <a:pt x="17693" y="141453"/>
                      <a:pt x="18384" y="141453"/>
                    </a:cubicBezTo>
                    <a:cubicBezTo>
                      <a:pt x="18471" y="141453"/>
                      <a:pt x="18586" y="141453"/>
                      <a:pt x="18672" y="141453"/>
                    </a:cubicBezTo>
                    <a:cubicBezTo>
                      <a:pt x="18730" y="141453"/>
                      <a:pt x="18759" y="141453"/>
                      <a:pt x="18816" y="141453"/>
                    </a:cubicBezTo>
                    <a:cubicBezTo>
                      <a:pt x="19594" y="141425"/>
                      <a:pt x="20372" y="141367"/>
                      <a:pt x="21122" y="141309"/>
                    </a:cubicBezTo>
                    <a:cubicBezTo>
                      <a:pt x="21583" y="141252"/>
                      <a:pt x="22044" y="141194"/>
                      <a:pt x="22505" y="141108"/>
                    </a:cubicBezTo>
                    <a:cubicBezTo>
                      <a:pt x="22706" y="141079"/>
                      <a:pt x="22908" y="141050"/>
                      <a:pt x="23081" y="141021"/>
                    </a:cubicBezTo>
                    <a:cubicBezTo>
                      <a:pt x="23225" y="140992"/>
                      <a:pt x="23369" y="140992"/>
                      <a:pt x="23513" y="140964"/>
                    </a:cubicBezTo>
                    <a:cubicBezTo>
                      <a:pt x="24666" y="140762"/>
                      <a:pt x="25790" y="140474"/>
                      <a:pt x="26942" y="140099"/>
                    </a:cubicBezTo>
                    <a:cubicBezTo>
                      <a:pt x="26971" y="140099"/>
                      <a:pt x="27000" y="140070"/>
                      <a:pt x="27029" y="140041"/>
                    </a:cubicBezTo>
                    <a:cubicBezTo>
                      <a:pt x="28469" y="139551"/>
                      <a:pt x="29910" y="138946"/>
                      <a:pt x="31322" y="138140"/>
                    </a:cubicBezTo>
                    <a:cubicBezTo>
                      <a:pt x="33282" y="136987"/>
                      <a:pt x="35241" y="135806"/>
                      <a:pt x="37258" y="134595"/>
                    </a:cubicBezTo>
                    <a:cubicBezTo>
                      <a:pt x="38526" y="133817"/>
                      <a:pt x="39909" y="133068"/>
                      <a:pt x="41292" y="132290"/>
                    </a:cubicBezTo>
                    <a:cubicBezTo>
                      <a:pt x="41868" y="131973"/>
                      <a:pt x="42473" y="131627"/>
                      <a:pt x="43079" y="131310"/>
                    </a:cubicBezTo>
                    <a:cubicBezTo>
                      <a:pt x="45009" y="130302"/>
                      <a:pt x="47055" y="129265"/>
                      <a:pt x="49360" y="128285"/>
                    </a:cubicBezTo>
                    <a:cubicBezTo>
                      <a:pt x="49476" y="128227"/>
                      <a:pt x="49620" y="128198"/>
                      <a:pt x="49735" y="128141"/>
                    </a:cubicBezTo>
                    <a:cubicBezTo>
                      <a:pt x="51896" y="127219"/>
                      <a:pt x="54316" y="126325"/>
                      <a:pt x="56910" y="125461"/>
                    </a:cubicBezTo>
                    <a:cubicBezTo>
                      <a:pt x="57918" y="125115"/>
                      <a:pt x="58985" y="124798"/>
                      <a:pt x="60079" y="124481"/>
                    </a:cubicBezTo>
                    <a:cubicBezTo>
                      <a:pt x="61520" y="124049"/>
                      <a:pt x="63048" y="123617"/>
                      <a:pt x="64632" y="123214"/>
                    </a:cubicBezTo>
                    <a:cubicBezTo>
                      <a:pt x="65929" y="122868"/>
                      <a:pt x="67312" y="122551"/>
                      <a:pt x="68724" y="122234"/>
                    </a:cubicBezTo>
                    <a:cubicBezTo>
                      <a:pt x="70453" y="121830"/>
                      <a:pt x="72297" y="121456"/>
                      <a:pt x="74199" y="121081"/>
                    </a:cubicBezTo>
                    <a:cubicBezTo>
                      <a:pt x="76677" y="120591"/>
                      <a:pt x="79155" y="120101"/>
                      <a:pt x="82008" y="119669"/>
                    </a:cubicBezTo>
                    <a:cubicBezTo>
                      <a:pt x="83333" y="120073"/>
                      <a:pt x="84918" y="120678"/>
                      <a:pt x="86618" y="121369"/>
                    </a:cubicBezTo>
                    <a:cubicBezTo>
                      <a:pt x="91200" y="123214"/>
                      <a:pt x="96905" y="125836"/>
                      <a:pt x="102928" y="128573"/>
                    </a:cubicBezTo>
                    <a:cubicBezTo>
                      <a:pt x="105060" y="129553"/>
                      <a:pt x="107164" y="130504"/>
                      <a:pt x="109325" y="131455"/>
                    </a:cubicBezTo>
                    <a:cubicBezTo>
                      <a:pt x="110362" y="131916"/>
                      <a:pt x="111342" y="132348"/>
                      <a:pt x="112379" y="132780"/>
                    </a:cubicBezTo>
                    <a:cubicBezTo>
                      <a:pt x="114223" y="133587"/>
                      <a:pt x="116039" y="134336"/>
                      <a:pt x="117825" y="135056"/>
                    </a:cubicBezTo>
                    <a:cubicBezTo>
                      <a:pt x="118488" y="135345"/>
                      <a:pt x="119208" y="135661"/>
                      <a:pt x="119871" y="135921"/>
                    </a:cubicBezTo>
                    <a:cubicBezTo>
                      <a:pt x="120159" y="136036"/>
                      <a:pt x="120419" y="136094"/>
                      <a:pt x="120707" y="136209"/>
                    </a:cubicBezTo>
                    <a:cubicBezTo>
                      <a:pt x="122925" y="137073"/>
                      <a:pt x="125000" y="137794"/>
                      <a:pt x="126960" y="138399"/>
                    </a:cubicBezTo>
                    <a:cubicBezTo>
                      <a:pt x="127363" y="138514"/>
                      <a:pt x="127824" y="138716"/>
                      <a:pt x="128198" y="138831"/>
                    </a:cubicBezTo>
                    <a:cubicBezTo>
                      <a:pt x="128314" y="138860"/>
                      <a:pt x="128400" y="138889"/>
                      <a:pt x="128515" y="138918"/>
                    </a:cubicBezTo>
                    <a:cubicBezTo>
                      <a:pt x="128688" y="138975"/>
                      <a:pt x="128833" y="139004"/>
                      <a:pt x="129005" y="139033"/>
                    </a:cubicBezTo>
                    <a:cubicBezTo>
                      <a:pt x="129726" y="139235"/>
                      <a:pt x="130475" y="139436"/>
                      <a:pt x="131138" y="139580"/>
                    </a:cubicBezTo>
                    <a:cubicBezTo>
                      <a:pt x="131714" y="139696"/>
                      <a:pt x="132233" y="139782"/>
                      <a:pt x="132751" y="139869"/>
                    </a:cubicBezTo>
                    <a:cubicBezTo>
                      <a:pt x="133126" y="139926"/>
                      <a:pt x="133501" y="139955"/>
                      <a:pt x="133875" y="140013"/>
                    </a:cubicBezTo>
                    <a:cubicBezTo>
                      <a:pt x="133933" y="140013"/>
                      <a:pt x="133990" y="140013"/>
                      <a:pt x="134048" y="140041"/>
                    </a:cubicBezTo>
                    <a:cubicBezTo>
                      <a:pt x="134221" y="140070"/>
                      <a:pt x="134423" y="140070"/>
                      <a:pt x="134625" y="140070"/>
                    </a:cubicBezTo>
                    <a:cubicBezTo>
                      <a:pt x="135230" y="140099"/>
                      <a:pt x="135835" y="140157"/>
                      <a:pt x="136468" y="140157"/>
                    </a:cubicBezTo>
                    <a:cubicBezTo>
                      <a:pt x="136526" y="140157"/>
                      <a:pt x="136613" y="140157"/>
                      <a:pt x="136670" y="140157"/>
                    </a:cubicBezTo>
                    <a:cubicBezTo>
                      <a:pt x="136958" y="140157"/>
                      <a:pt x="137391" y="140157"/>
                      <a:pt x="137679" y="140157"/>
                    </a:cubicBezTo>
                    <a:cubicBezTo>
                      <a:pt x="138226" y="140157"/>
                      <a:pt x="138774" y="140157"/>
                      <a:pt x="139350" y="140157"/>
                    </a:cubicBezTo>
                    <a:cubicBezTo>
                      <a:pt x="140877" y="140157"/>
                      <a:pt x="142347" y="140157"/>
                      <a:pt x="144220" y="140186"/>
                    </a:cubicBezTo>
                    <a:cubicBezTo>
                      <a:pt x="144364" y="140186"/>
                      <a:pt x="144537" y="140186"/>
                      <a:pt x="144710" y="140215"/>
                    </a:cubicBezTo>
                    <a:cubicBezTo>
                      <a:pt x="146064" y="140243"/>
                      <a:pt x="147591" y="140330"/>
                      <a:pt x="149205" y="140445"/>
                    </a:cubicBezTo>
                    <a:cubicBezTo>
                      <a:pt x="149608" y="140474"/>
                      <a:pt x="149983" y="140503"/>
                      <a:pt x="150386" y="140531"/>
                    </a:cubicBezTo>
                    <a:cubicBezTo>
                      <a:pt x="152000" y="140675"/>
                      <a:pt x="153729" y="140848"/>
                      <a:pt x="155659" y="141136"/>
                    </a:cubicBezTo>
                    <a:cubicBezTo>
                      <a:pt x="155890" y="141165"/>
                      <a:pt x="156178" y="141223"/>
                      <a:pt x="156409" y="141252"/>
                    </a:cubicBezTo>
                    <a:cubicBezTo>
                      <a:pt x="158368" y="141540"/>
                      <a:pt x="160500" y="141915"/>
                      <a:pt x="162805" y="142376"/>
                    </a:cubicBezTo>
                    <a:cubicBezTo>
                      <a:pt x="163497" y="142520"/>
                      <a:pt x="164160" y="142635"/>
                      <a:pt x="164880" y="142779"/>
                    </a:cubicBezTo>
                    <a:cubicBezTo>
                      <a:pt x="165918" y="143009"/>
                      <a:pt x="167013" y="143269"/>
                      <a:pt x="168136" y="143528"/>
                    </a:cubicBezTo>
                    <a:cubicBezTo>
                      <a:pt x="169145" y="143759"/>
                      <a:pt x="170153" y="144018"/>
                      <a:pt x="171220" y="144277"/>
                    </a:cubicBezTo>
                    <a:cubicBezTo>
                      <a:pt x="172401" y="144566"/>
                      <a:pt x="173669" y="144911"/>
                      <a:pt x="174937" y="145257"/>
                    </a:cubicBezTo>
                    <a:cubicBezTo>
                      <a:pt x="176118" y="145574"/>
                      <a:pt x="177300" y="145891"/>
                      <a:pt x="178539" y="146266"/>
                    </a:cubicBezTo>
                    <a:cubicBezTo>
                      <a:pt x="179576" y="146554"/>
                      <a:pt x="180671" y="146899"/>
                      <a:pt x="181737" y="147245"/>
                    </a:cubicBezTo>
                    <a:cubicBezTo>
                      <a:pt x="183207" y="147706"/>
                      <a:pt x="184705" y="148168"/>
                      <a:pt x="186290" y="148657"/>
                    </a:cubicBezTo>
                    <a:cubicBezTo>
                      <a:pt x="187443" y="149032"/>
                      <a:pt x="188681" y="149435"/>
                      <a:pt x="189892" y="149839"/>
                    </a:cubicBezTo>
                    <a:cubicBezTo>
                      <a:pt x="191534" y="150386"/>
                      <a:pt x="193234" y="150962"/>
                      <a:pt x="194992" y="151596"/>
                    </a:cubicBezTo>
                    <a:cubicBezTo>
                      <a:pt x="196317" y="152057"/>
                      <a:pt x="197643" y="152547"/>
                      <a:pt x="199026" y="153037"/>
                    </a:cubicBezTo>
                    <a:cubicBezTo>
                      <a:pt x="200842" y="153700"/>
                      <a:pt x="202743" y="154420"/>
                      <a:pt x="204703" y="155141"/>
                    </a:cubicBezTo>
                    <a:cubicBezTo>
                      <a:pt x="206172" y="155688"/>
                      <a:pt x="207642" y="156236"/>
                      <a:pt x="209140" y="156841"/>
                    </a:cubicBezTo>
                    <a:cubicBezTo>
                      <a:pt x="211445" y="157734"/>
                      <a:pt x="213837" y="158685"/>
                      <a:pt x="216287" y="159665"/>
                    </a:cubicBezTo>
                    <a:cubicBezTo>
                      <a:pt x="217439" y="160126"/>
                      <a:pt x="218534" y="160558"/>
                      <a:pt x="219744" y="161048"/>
                    </a:cubicBezTo>
                    <a:cubicBezTo>
                      <a:pt x="223490" y="162575"/>
                      <a:pt x="227380" y="164217"/>
                      <a:pt x="231501" y="165975"/>
                    </a:cubicBezTo>
                    <a:cubicBezTo>
                      <a:pt x="244266" y="175945"/>
                      <a:pt x="272822" y="189834"/>
                      <a:pt x="312788" y="217093"/>
                    </a:cubicBezTo>
                    <a:cubicBezTo>
                      <a:pt x="317572" y="219860"/>
                      <a:pt x="350594" y="243862"/>
                      <a:pt x="353792" y="248098"/>
                    </a:cubicBezTo>
                    <a:cubicBezTo>
                      <a:pt x="356991" y="252305"/>
                      <a:pt x="391194" y="293194"/>
                      <a:pt x="393010" y="295326"/>
                    </a:cubicBezTo>
                    <a:cubicBezTo>
                      <a:pt x="394595" y="298496"/>
                      <a:pt x="424649" y="358806"/>
                      <a:pt x="444646" y="373790"/>
                    </a:cubicBezTo>
                    <a:cubicBezTo>
                      <a:pt x="448306" y="378717"/>
                      <a:pt x="462857" y="422689"/>
                      <a:pt x="517376" y="450640"/>
                    </a:cubicBezTo>
                    <a:cubicBezTo>
                      <a:pt x="529881" y="457872"/>
                      <a:pt x="543396" y="467007"/>
                      <a:pt x="548035" y="473519"/>
                    </a:cubicBezTo>
                    <a:cubicBezTo>
                      <a:pt x="556046" y="484613"/>
                      <a:pt x="565497" y="490404"/>
                      <a:pt x="626499" y="520459"/>
                    </a:cubicBezTo>
                    <a:cubicBezTo>
                      <a:pt x="635979" y="525934"/>
                      <a:pt x="665629" y="537431"/>
                      <a:pt x="708449" y="563768"/>
                    </a:cubicBezTo>
                    <a:cubicBezTo>
                      <a:pt x="714846" y="572643"/>
                      <a:pt x="759019" y="619612"/>
                      <a:pt x="764465" y="626959"/>
                    </a:cubicBezTo>
                    <a:cubicBezTo>
                      <a:pt x="769912" y="634307"/>
                      <a:pt x="792330" y="665601"/>
                      <a:pt x="797776" y="671335"/>
                    </a:cubicBezTo>
                    <a:cubicBezTo>
                      <a:pt x="803308" y="677127"/>
                      <a:pt x="813710" y="681622"/>
                      <a:pt x="821001" y="699430"/>
                    </a:cubicBezTo>
                    <a:cubicBezTo>
                      <a:pt x="826533" y="712829"/>
                      <a:pt x="847943" y="743632"/>
                      <a:pt x="883760" y="768240"/>
                    </a:cubicBezTo>
                    <a:cubicBezTo>
                      <a:pt x="895690" y="776452"/>
                      <a:pt x="909261" y="783973"/>
                      <a:pt x="924332" y="789938"/>
                    </a:cubicBezTo>
                    <a:lnTo>
                      <a:pt x="924332" y="789938"/>
                    </a:lnTo>
                    <a:cubicBezTo>
                      <a:pt x="924649" y="789967"/>
                      <a:pt x="924966" y="789967"/>
                      <a:pt x="925282" y="789967"/>
                    </a:cubicBezTo>
                    <a:cubicBezTo>
                      <a:pt x="925859" y="789967"/>
                      <a:pt x="926435" y="789938"/>
                      <a:pt x="927012" y="789938"/>
                    </a:cubicBezTo>
                    <a:cubicBezTo>
                      <a:pt x="928510" y="789938"/>
                      <a:pt x="930037" y="789938"/>
                      <a:pt x="931593" y="789880"/>
                    </a:cubicBezTo>
                    <a:cubicBezTo>
                      <a:pt x="933034" y="789851"/>
                      <a:pt x="934590" y="789823"/>
                      <a:pt x="936175" y="789851"/>
                    </a:cubicBezTo>
                    <a:cubicBezTo>
                      <a:pt x="937068" y="789851"/>
                      <a:pt x="937961" y="789851"/>
                      <a:pt x="938912" y="789880"/>
                    </a:cubicBezTo>
                    <a:cubicBezTo>
                      <a:pt x="939315" y="789880"/>
                      <a:pt x="939719" y="789909"/>
                      <a:pt x="940122" y="789938"/>
                    </a:cubicBezTo>
                    <a:cubicBezTo>
                      <a:pt x="941851" y="790024"/>
                      <a:pt x="943667" y="790168"/>
                      <a:pt x="945626" y="790456"/>
                    </a:cubicBezTo>
                    <a:cubicBezTo>
                      <a:pt x="945684" y="790456"/>
                      <a:pt x="945742" y="790485"/>
                      <a:pt x="945799" y="790485"/>
                    </a:cubicBezTo>
                    <a:cubicBezTo>
                      <a:pt x="947643" y="790745"/>
                      <a:pt x="949660" y="791177"/>
                      <a:pt x="951764" y="791696"/>
                    </a:cubicBezTo>
                    <a:cubicBezTo>
                      <a:pt x="952369" y="791840"/>
                      <a:pt x="952974" y="791984"/>
                      <a:pt x="953579" y="792157"/>
                    </a:cubicBezTo>
                    <a:cubicBezTo>
                      <a:pt x="954933" y="792531"/>
                      <a:pt x="956461" y="793050"/>
                      <a:pt x="957930" y="793511"/>
                    </a:cubicBezTo>
                    <a:cubicBezTo>
                      <a:pt x="959429" y="794001"/>
                      <a:pt x="960898" y="794462"/>
                      <a:pt x="962541" y="795096"/>
                    </a:cubicBezTo>
                    <a:cubicBezTo>
                      <a:pt x="964471" y="795816"/>
                      <a:pt x="966546" y="796709"/>
                      <a:pt x="968678" y="797660"/>
                    </a:cubicBezTo>
                    <a:cubicBezTo>
                      <a:pt x="969744" y="798121"/>
                      <a:pt x="970724" y="798525"/>
                      <a:pt x="971848" y="799044"/>
                    </a:cubicBezTo>
                    <a:cubicBezTo>
                      <a:pt x="975248" y="800657"/>
                      <a:pt x="978879" y="802472"/>
                      <a:pt x="982855" y="804691"/>
                    </a:cubicBezTo>
                    <a:lnTo>
                      <a:pt x="982855" y="804691"/>
                    </a:lnTo>
                    <a:cubicBezTo>
                      <a:pt x="983086" y="805527"/>
                      <a:pt x="983547" y="806593"/>
                      <a:pt x="984181" y="807832"/>
                    </a:cubicBezTo>
                    <a:cubicBezTo>
                      <a:pt x="984382" y="808235"/>
                      <a:pt x="984699" y="808697"/>
                      <a:pt x="984930" y="809129"/>
                    </a:cubicBezTo>
                    <a:cubicBezTo>
                      <a:pt x="985448" y="810051"/>
                      <a:pt x="985996" y="810973"/>
                      <a:pt x="986688" y="812039"/>
                    </a:cubicBezTo>
                    <a:cubicBezTo>
                      <a:pt x="987062" y="812615"/>
                      <a:pt x="987552" y="813249"/>
                      <a:pt x="988013" y="813854"/>
                    </a:cubicBezTo>
                    <a:cubicBezTo>
                      <a:pt x="988733" y="814863"/>
                      <a:pt x="989454" y="815872"/>
                      <a:pt x="990347" y="816967"/>
                    </a:cubicBezTo>
                    <a:cubicBezTo>
                      <a:pt x="990923" y="817658"/>
                      <a:pt x="991557" y="818378"/>
                      <a:pt x="992191" y="819099"/>
                    </a:cubicBezTo>
                    <a:cubicBezTo>
                      <a:pt x="993113" y="820165"/>
                      <a:pt x="994007" y="821202"/>
                      <a:pt x="995044" y="822268"/>
                    </a:cubicBezTo>
                    <a:cubicBezTo>
                      <a:pt x="995793" y="823046"/>
                      <a:pt x="996600" y="823796"/>
                      <a:pt x="997378" y="824574"/>
                    </a:cubicBezTo>
                    <a:cubicBezTo>
                      <a:pt x="998444" y="825611"/>
                      <a:pt x="999510" y="826620"/>
                      <a:pt x="1000692" y="827657"/>
                    </a:cubicBezTo>
                    <a:cubicBezTo>
                      <a:pt x="1001585" y="828435"/>
                      <a:pt x="1002536" y="829184"/>
                      <a:pt x="1003487" y="829933"/>
                    </a:cubicBezTo>
                    <a:cubicBezTo>
                      <a:pt x="1004726" y="830913"/>
                      <a:pt x="1005965" y="831835"/>
                      <a:pt x="1007291" y="832757"/>
                    </a:cubicBezTo>
                    <a:cubicBezTo>
                      <a:pt x="1008328" y="833478"/>
                      <a:pt x="1009394" y="834140"/>
                      <a:pt x="1010489" y="834832"/>
                    </a:cubicBezTo>
                    <a:cubicBezTo>
                      <a:pt x="1011872" y="835696"/>
                      <a:pt x="1013255" y="836474"/>
                      <a:pt x="1014725" y="837252"/>
                    </a:cubicBezTo>
                    <a:cubicBezTo>
                      <a:pt x="1015906" y="837858"/>
                      <a:pt x="1017088" y="838434"/>
                      <a:pt x="1018298" y="838981"/>
                    </a:cubicBezTo>
                    <a:cubicBezTo>
                      <a:pt x="1019018" y="839298"/>
                      <a:pt x="1019681" y="839702"/>
                      <a:pt x="1020401" y="839990"/>
                    </a:cubicBezTo>
                    <a:cubicBezTo>
                      <a:pt x="1021957" y="840595"/>
                      <a:pt x="1023571" y="841171"/>
                      <a:pt x="1025185" y="841632"/>
                    </a:cubicBezTo>
                    <a:cubicBezTo>
                      <a:pt x="1027144" y="841286"/>
                      <a:pt x="1029161" y="840941"/>
                      <a:pt x="1031207" y="840566"/>
                    </a:cubicBezTo>
                    <a:cubicBezTo>
                      <a:pt x="1031870" y="840451"/>
                      <a:pt x="1032475" y="840336"/>
                      <a:pt x="1033167" y="840220"/>
                    </a:cubicBezTo>
                    <a:cubicBezTo>
                      <a:pt x="1033397" y="840191"/>
                      <a:pt x="1033685" y="840134"/>
                      <a:pt x="1033916" y="840076"/>
                    </a:cubicBezTo>
                    <a:cubicBezTo>
                      <a:pt x="1035299" y="839817"/>
                      <a:pt x="1036768" y="839529"/>
                      <a:pt x="1038267" y="839241"/>
                    </a:cubicBezTo>
                    <a:cubicBezTo>
                      <a:pt x="1039045" y="839096"/>
                      <a:pt x="1039794" y="838952"/>
                      <a:pt x="1040601" y="838779"/>
                    </a:cubicBezTo>
                    <a:cubicBezTo>
                      <a:pt x="1042675" y="838347"/>
                      <a:pt x="1044865" y="837858"/>
                      <a:pt x="1047171" y="837310"/>
                    </a:cubicBezTo>
                    <a:cubicBezTo>
                      <a:pt x="1047430" y="837252"/>
                      <a:pt x="1047661" y="837195"/>
                      <a:pt x="1047920" y="837137"/>
                    </a:cubicBezTo>
                    <a:cubicBezTo>
                      <a:pt x="1050484" y="836503"/>
                      <a:pt x="1053279" y="835783"/>
                      <a:pt x="1056247" y="834947"/>
                    </a:cubicBezTo>
                    <a:cubicBezTo>
                      <a:pt x="1057169" y="834688"/>
                      <a:pt x="1058178" y="834371"/>
                      <a:pt x="1059129" y="834111"/>
                    </a:cubicBezTo>
                    <a:cubicBezTo>
                      <a:pt x="1061319" y="833478"/>
                      <a:pt x="1063595" y="832786"/>
                      <a:pt x="1066016" y="832037"/>
                    </a:cubicBezTo>
                    <a:cubicBezTo>
                      <a:pt x="1066592" y="831864"/>
                      <a:pt x="1067053" y="831749"/>
                      <a:pt x="1067629" y="831547"/>
                    </a:cubicBezTo>
                    <a:cubicBezTo>
                      <a:pt x="1068897" y="831143"/>
                      <a:pt x="1070280" y="830654"/>
                      <a:pt x="1071606" y="830221"/>
                    </a:cubicBezTo>
                    <a:cubicBezTo>
                      <a:pt x="1072614" y="829905"/>
                      <a:pt x="1073565" y="829588"/>
                      <a:pt x="1074603" y="829213"/>
                    </a:cubicBezTo>
                    <a:cubicBezTo>
                      <a:pt x="1077830" y="828118"/>
                      <a:pt x="1081201" y="826936"/>
                      <a:pt x="1084861" y="825582"/>
                    </a:cubicBezTo>
                    <a:cubicBezTo>
                      <a:pt x="1085293" y="825323"/>
                      <a:pt x="1085725" y="825092"/>
                      <a:pt x="1086129" y="824833"/>
                    </a:cubicBezTo>
                    <a:cubicBezTo>
                      <a:pt x="1086359" y="824689"/>
                      <a:pt x="1086561" y="824545"/>
                      <a:pt x="1086763" y="824401"/>
                    </a:cubicBezTo>
                    <a:cubicBezTo>
                      <a:pt x="1088348" y="823421"/>
                      <a:pt x="1089875" y="822384"/>
                      <a:pt x="1091344" y="821289"/>
                    </a:cubicBezTo>
                    <a:cubicBezTo>
                      <a:pt x="1091575" y="821116"/>
                      <a:pt x="1091863" y="820943"/>
                      <a:pt x="1092093" y="820741"/>
                    </a:cubicBezTo>
                    <a:cubicBezTo>
                      <a:pt x="1093736" y="819502"/>
                      <a:pt x="1095407" y="818062"/>
                      <a:pt x="1097136" y="816448"/>
                    </a:cubicBezTo>
                    <a:cubicBezTo>
                      <a:pt x="1097309" y="816275"/>
                      <a:pt x="1097453" y="816188"/>
                      <a:pt x="1097626" y="816015"/>
                    </a:cubicBezTo>
                    <a:cubicBezTo>
                      <a:pt x="1097972" y="815698"/>
                      <a:pt x="1098404" y="815266"/>
                      <a:pt x="1098750" y="814920"/>
                    </a:cubicBezTo>
                    <a:cubicBezTo>
                      <a:pt x="1099643" y="814085"/>
                      <a:pt x="1100565" y="813163"/>
                      <a:pt x="1101545" y="812212"/>
                    </a:cubicBezTo>
                    <a:cubicBezTo>
                      <a:pt x="1102207" y="811549"/>
                      <a:pt x="1102899" y="810858"/>
                      <a:pt x="1103591" y="810137"/>
                    </a:cubicBezTo>
                    <a:cubicBezTo>
                      <a:pt x="1104686" y="809042"/>
                      <a:pt x="1105896" y="807774"/>
                      <a:pt x="1107106" y="806507"/>
                    </a:cubicBezTo>
                    <a:cubicBezTo>
                      <a:pt x="1107855" y="805729"/>
                      <a:pt x="1108604" y="804922"/>
                      <a:pt x="1109411" y="804086"/>
                    </a:cubicBezTo>
                    <a:cubicBezTo>
                      <a:pt x="1111054" y="802357"/>
                      <a:pt x="1112927" y="800369"/>
                      <a:pt x="1114857" y="798294"/>
                    </a:cubicBezTo>
                    <a:cubicBezTo>
                      <a:pt x="1115635" y="797459"/>
                      <a:pt x="1116528" y="796508"/>
                      <a:pt x="1117364" y="795614"/>
                    </a:cubicBezTo>
                    <a:cubicBezTo>
                      <a:pt x="1119670" y="793165"/>
                      <a:pt x="1122148" y="790543"/>
                      <a:pt x="1124914" y="787604"/>
                    </a:cubicBezTo>
                    <a:lnTo>
                      <a:pt x="1124914" y="787604"/>
                    </a:lnTo>
                    <a:cubicBezTo>
                      <a:pt x="1127795" y="786077"/>
                      <a:pt x="1131109" y="784463"/>
                      <a:pt x="1134596" y="782849"/>
                    </a:cubicBezTo>
                    <a:cubicBezTo>
                      <a:pt x="1135662" y="782360"/>
                      <a:pt x="1136814" y="781898"/>
                      <a:pt x="1137938" y="781408"/>
                    </a:cubicBezTo>
                    <a:cubicBezTo>
                      <a:pt x="1140676" y="780227"/>
                      <a:pt x="1143557" y="779132"/>
                      <a:pt x="1146583" y="778066"/>
                    </a:cubicBezTo>
                    <a:cubicBezTo>
                      <a:pt x="1148052" y="777547"/>
                      <a:pt x="1149551" y="777058"/>
                      <a:pt x="1151107" y="776597"/>
                    </a:cubicBezTo>
                    <a:cubicBezTo>
                      <a:pt x="1153614" y="775847"/>
                      <a:pt x="1156236" y="775213"/>
                      <a:pt x="1158916" y="774637"/>
                    </a:cubicBezTo>
                    <a:cubicBezTo>
                      <a:pt x="1161250" y="774118"/>
                      <a:pt x="1163526" y="773513"/>
                      <a:pt x="1166004" y="773167"/>
                    </a:cubicBezTo>
                    <a:cubicBezTo>
                      <a:pt x="1167993" y="772879"/>
                      <a:pt x="1170211" y="772620"/>
                      <a:pt x="1172574" y="772418"/>
                    </a:cubicBezTo>
                    <a:cubicBezTo>
                      <a:pt x="1174015" y="772274"/>
                      <a:pt x="1175600" y="772159"/>
                      <a:pt x="1177156" y="772044"/>
                    </a:cubicBezTo>
                    <a:cubicBezTo>
                      <a:pt x="1178337" y="771957"/>
                      <a:pt x="1179461" y="771842"/>
                      <a:pt x="1180700" y="771755"/>
                    </a:cubicBezTo>
                    <a:cubicBezTo>
                      <a:pt x="1182688" y="771612"/>
                      <a:pt x="1184792" y="771467"/>
                      <a:pt x="1186895" y="771323"/>
                    </a:cubicBezTo>
                    <a:cubicBezTo>
                      <a:pt x="1189172" y="771179"/>
                      <a:pt x="1191506" y="771006"/>
                      <a:pt x="1193869" y="770833"/>
                    </a:cubicBezTo>
                    <a:cubicBezTo>
                      <a:pt x="1195424" y="770718"/>
                      <a:pt x="1196952" y="770632"/>
                      <a:pt x="1198565" y="770488"/>
                    </a:cubicBezTo>
                    <a:cubicBezTo>
                      <a:pt x="1200381" y="770344"/>
                      <a:pt x="1202253" y="770171"/>
                      <a:pt x="1204098" y="769998"/>
                    </a:cubicBezTo>
                    <a:cubicBezTo>
                      <a:pt x="1205452" y="769882"/>
                      <a:pt x="1206778" y="769796"/>
                      <a:pt x="1208132" y="769652"/>
                    </a:cubicBezTo>
                    <a:cubicBezTo>
                      <a:pt x="1208161" y="769652"/>
                      <a:pt x="1208218" y="769652"/>
                      <a:pt x="1208247" y="769623"/>
                    </a:cubicBezTo>
                    <a:cubicBezTo>
                      <a:pt x="1213808" y="769076"/>
                      <a:pt x="1219312" y="768327"/>
                      <a:pt x="1224672" y="767433"/>
                    </a:cubicBezTo>
                    <a:cubicBezTo>
                      <a:pt x="1225104" y="767347"/>
                      <a:pt x="1225565" y="767347"/>
                      <a:pt x="1225997" y="767260"/>
                    </a:cubicBezTo>
                    <a:cubicBezTo>
                      <a:pt x="1226199" y="767232"/>
                      <a:pt x="1226401" y="767174"/>
                      <a:pt x="1226631" y="767116"/>
                    </a:cubicBezTo>
                    <a:cubicBezTo>
                      <a:pt x="1230002" y="766482"/>
                      <a:pt x="1233316" y="765791"/>
                      <a:pt x="1236429" y="764955"/>
                    </a:cubicBezTo>
                    <a:cubicBezTo>
                      <a:pt x="1243575" y="762996"/>
                      <a:pt x="1249712" y="761555"/>
                      <a:pt x="1255389" y="760172"/>
                    </a:cubicBezTo>
                    <a:cubicBezTo>
                      <a:pt x="1258875" y="759307"/>
                      <a:pt x="1262304" y="758472"/>
                      <a:pt x="1265215" y="757579"/>
                    </a:cubicBezTo>
                    <a:cubicBezTo>
                      <a:pt x="1265503" y="757492"/>
                      <a:pt x="1265878" y="757406"/>
                      <a:pt x="1266166" y="757319"/>
                    </a:cubicBezTo>
                    <a:cubicBezTo>
                      <a:pt x="1267952" y="756743"/>
                      <a:pt x="1269306" y="755965"/>
                      <a:pt x="1270862" y="755302"/>
                    </a:cubicBezTo>
                    <a:cubicBezTo>
                      <a:pt x="1272159" y="754754"/>
                      <a:pt x="1273686" y="754265"/>
                      <a:pt x="1274810" y="753602"/>
                    </a:cubicBezTo>
                    <a:cubicBezTo>
                      <a:pt x="1274926" y="753516"/>
                      <a:pt x="1275127" y="753487"/>
                      <a:pt x="1275242" y="753429"/>
                    </a:cubicBezTo>
                    <a:cubicBezTo>
                      <a:pt x="1276626" y="752593"/>
                      <a:pt x="1277865" y="751671"/>
                      <a:pt x="1278988" y="750663"/>
                    </a:cubicBezTo>
                    <a:cubicBezTo>
                      <a:pt x="1279709" y="750000"/>
                      <a:pt x="1280372" y="749280"/>
                      <a:pt x="1281005" y="748502"/>
                    </a:cubicBezTo>
                    <a:cubicBezTo>
                      <a:pt x="1281149" y="748329"/>
                      <a:pt x="1281265" y="748156"/>
                      <a:pt x="1281380" y="747983"/>
                    </a:cubicBezTo>
                    <a:cubicBezTo>
                      <a:pt x="1281812" y="747378"/>
                      <a:pt x="1282244" y="746686"/>
                      <a:pt x="1282648" y="745966"/>
                    </a:cubicBezTo>
                    <a:cubicBezTo>
                      <a:pt x="1282821" y="745649"/>
                      <a:pt x="1282965" y="745217"/>
                      <a:pt x="1283138" y="744900"/>
                    </a:cubicBezTo>
                    <a:cubicBezTo>
                      <a:pt x="1283685" y="743834"/>
                      <a:pt x="1284204" y="742681"/>
                      <a:pt x="1284694" y="741442"/>
                    </a:cubicBezTo>
                    <a:cubicBezTo>
                      <a:pt x="1284867" y="741039"/>
                      <a:pt x="1285040" y="740721"/>
                      <a:pt x="1285212" y="740290"/>
                    </a:cubicBezTo>
                    <a:cubicBezTo>
                      <a:pt x="1285299" y="740059"/>
                      <a:pt x="1285357" y="739771"/>
                      <a:pt x="1285443" y="739511"/>
                    </a:cubicBezTo>
                    <a:cubicBezTo>
                      <a:pt x="1286192" y="737408"/>
                      <a:pt x="1286912" y="735189"/>
                      <a:pt x="1287518" y="732942"/>
                    </a:cubicBezTo>
                    <a:cubicBezTo>
                      <a:pt x="1287604" y="732625"/>
                      <a:pt x="1287662" y="732308"/>
                      <a:pt x="1287748" y="731991"/>
                    </a:cubicBezTo>
                    <a:cubicBezTo>
                      <a:pt x="1288324" y="729858"/>
                      <a:pt x="1288843" y="727755"/>
                      <a:pt x="1289333" y="725709"/>
                    </a:cubicBezTo>
                    <a:cubicBezTo>
                      <a:pt x="1289737" y="723980"/>
                      <a:pt x="1290111" y="722482"/>
                      <a:pt x="1290457" y="720954"/>
                    </a:cubicBezTo>
                    <a:cubicBezTo>
                      <a:pt x="1290658" y="720061"/>
                      <a:pt x="1290860" y="719226"/>
                      <a:pt x="1291062" y="718419"/>
                    </a:cubicBezTo>
                    <a:cubicBezTo>
                      <a:pt x="1291494" y="716661"/>
                      <a:pt x="1291898" y="715162"/>
                      <a:pt x="1292301" y="714067"/>
                    </a:cubicBezTo>
                    <a:cubicBezTo>
                      <a:pt x="1292618" y="713232"/>
                      <a:pt x="1292906" y="712569"/>
                      <a:pt x="1293194" y="712252"/>
                    </a:cubicBezTo>
                    <a:cubicBezTo>
                      <a:pt x="1293453" y="711935"/>
                      <a:pt x="1294059" y="711273"/>
                      <a:pt x="1294779" y="710466"/>
                    </a:cubicBezTo>
                    <a:cubicBezTo>
                      <a:pt x="1294923" y="710293"/>
                      <a:pt x="1295096" y="710091"/>
                      <a:pt x="1295269" y="709918"/>
                    </a:cubicBezTo>
                    <a:cubicBezTo>
                      <a:pt x="1295989" y="709111"/>
                      <a:pt x="1296883" y="708132"/>
                      <a:pt x="1297891" y="707037"/>
                    </a:cubicBezTo>
                    <a:cubicBezTo>
                      <a:pt x="1298093" y="706835"/>
                      <a:pt x="1298237" y="706633"/>
                      <a:pt x="1298467" y="706403"/>
                    </a:cubicBezTo>
                    <a:cubicBezTo>
                      <a:pt x="1299649" y="705106"/>
                      <a:pt x="1301003" y="703665"/>
                      <a:pt x="1302444" y="702138"/>
                    </a:cubicBezTo>
                    <a:cubicBezTo>
                      <a:pt x="1302790" y="701793"/>
                      <a:pt x="1303135" y="701418"/>
                      <a:pt x="1303481" y="701043"/>
                    </a:cubicBezTo>
                    <a:cubicBezTo>
                      <a:pt x="1304720" y="699746"/>
                      <a:pt x="1306046" y="698363"/>
                      <a:pt x="1307400" y="696980"/>
                    </a:cubicBezTo>
                    <a:cubicBezTo>
                      <a:pt x="1307774" y="696606"/>
                      <a:pt x="1308121" y="696231"/>
                      <a:pt x="1308495" y="695856"/>
                    </a:cubicBezTo>
                    <a:cubicBezTo>
                      <a:pt x="1310138" y="694185"/>
                      <a:pt x="1311866" y="692485"/>
                      <a:pt x="1313566" y="690814"/>
                    </a:cubicBezTo>
                    <a:cubicBezTo>
                      <a:pt x="1313941" y="690439"/>
                      <a:pt x="1314316" y="690093"/>
                      <a:pt x="1314690" y="689748"/>
                    </a:cubicBezTo>
                    <a:cubicBezTo>
                      <a:pt x="1315843" y="688653"/>
                      <a:pt x="1316996" y="687587"/>
                      <a:pt x="1318148" y="686549"/>
                    </a:cubicBezTo>
                    <a:cubicBezTo>
                      <a:pt x="1319531" y="685281"/>
                      <a:pt x="1320857" y="684129"/>
                      <a:pt x="1322211" y="683005"/>
                    </a:cubicBezTo>
                    <a:cubicBezTo>
                      <a:pt x="1322989" y="682342"/>
                      <a:pt x="1323767" y="681679"/>
                      <a:pt x="1324487" y="681103"/>
                    </a:cubicBezTo>
                    <a:cubicBezTo>
                      <a:pt x="1325986" y="679922"/>
                      <a:pt x="1327340" y="678971"/>
                      <a:pt x="1328665" y="678077"/>
                    </a:cubicBezTo>
                    <a:cubicBezTo>
                      <a:pt x="1329213" y="677703"/>
                      <a:pt x="1329847" y="677213"/>
                      <a:pt x="1330395" y="676896"/>
                    </a:cubicBezTo>
                    <a:cubicBezTo>
                      <a:pt x="1342410" y="669923"/>
                      <a:pt x="1366529" y="660126"/>
                      <a:pt x="1381080" y="655256"/>
                    </a:cubicBezTo>
                    <a:cubicBezTo>
                      <a:pt x="1384798" y="653988"/>
                      <a:pt x="1388342" y="652259"/>
                      <a:pt x="1391656" y="650271"/>
                    </a:cubicBezTo>
                    <a:lnTo>
                      <a:pt x="1391483" y="712396"/>
                    </a:lnTo>
                    <a:cubicBezTo>
                      <a:pt x="1392722" y="712454"/>
                      <a:pt x="1396612" y="712742"/>
                      <a:pt x="1402231" y="713117"/>
                    </a:cubicBezTo>
                    <a:cubicBezTo>
                      <a:pt x="1405573" y="713347"/>
                      <a:pt x="1409579" y="713664"/>
                      <a:pt x="1413958" y="713981"/>
                    </a:cubicBezTo>
                    <a:cubicBezTo>
                      <a:pt x="1414563" y="714039"/>
                      <a:pt x="1415140" y="714067"/>
                      <a:pt x="1415774" y="714125"/>
                    </a:cubicBezTo>
                    <a:cubicBezTo>
                      <a:pt x="1416984" y="714212"/>
                      <a:pt x="1418310" y="714327"/>
                      <a:pt x="1419577" y="714413"/>
                    </a:cubicBezTo>
                    <a:cubicBezTo>
                      <a:pt x="1421018" y="714529"/>
                      <a:pt x="1422401" y="714615"/>
                      <a:pt x="1423900" y="714731"/>
                    </a:cubicBezTo>
                    <a:cubicBezTo>
                      <a:pt x="1424879" y="714817"/>
                      <a:pt x="1425916" y="714903"/>
                      <a:pt x="1426925" y="714961"/>
                    </a:cubicBezTo>
                    <a:cubicBezTo>
                      <a:pt x="1428798" y="715105"/>
                      <a:pt x="1430671" y="715249"/>
                      <a:pt x="1432631" y="715422"/>
                    </a:cubicBezTo>
                    <a:cubicBezTo>
                      <a:pt x="1433495" y="715480"/>
                      <a:pt x="1434359" y="715566"/>
                      <a:pt x="1435224" y="715624"/>
                    </a:cubicBezTo>
                    <a:cubicBezTo>
                      <a:pt x="1437328" y="715797"/>
                      <a:pt x="1439431" y="715969"/>
                      <a:pt x="1441592" y="716142"/>
                    </a:cubicBezTo>
                    <a:cubicBezTo>
                      <a:pt x="1442284" y="716200"/>
                      <a:pt x="1442975" y="716257"/>
                      <a:pt x="1443667" y="716315"/>
                    </a:cubicBezTo>
                    <a:cubicBezTo>
                      <a:pt x="1445770" y="716488"/>
                      <a:pt x="1447902" y="716661"/>
                      <a:pt x="1450035" y="716863"/>
                    </a:cubicBezTo>
                    <a:cubicBezTo>
                      <a:pt x="1451159" y="716949"/>
                      <a:pt x="1452254" y="717064"/>
                      <a:pt x="1453377" y="717151"/>
                    </a:cubicBezTo>
                    <a:cubicBezTo>
                      <a:pt x="1455164" y="717295"/>
                      <a:pt x="1456950" y="717468"/>
                      <a:pt x="1458708" y="717612"/>
                    </a:cubicBezTo>
                    <a:cubicBezTo>
                      <a:pt x="1459832" y="717698"/>
                      <a:pt x="1460927" y="717814"/>
                      <a:pt x="1462051" y="717900"/>
                    </a:cubicBezTo>
                    <a:cubicBezTo>
                      <a:pt x="1463837" y="718073"/>
                      <a:pt x="1465595" y="718217"/>
                      <a:pt x="1467353" y="718390"/>
                    </a:cubicBezTo>
                    <a:cubicBezTo>
                      <a:pt x="1468361" y="718476"/>
                      <a:pt x="1469399" y="718592"/>
                      <a:pt x="1470407" y="718678"/>
                    </a:cubicBezTo>
                    <a:cubicBezTo>
                      <a:pt x="1472280" y="718851"/>
                      <a:pt x="1474096" y="719024"/>
                      <a:pt x="1475882" y="719226"/>
                    </a:cubicBezTo>
                    <a:cubicBezTo>
                      <a:pt x="1476718" y="719312"/>
                      <a:pt x="1477553" y="719399"/>
                      <a:pt x="1478360" y="719485"/>
                    </a:cubicBezTo>
                    <a:cubicBezTo>
                      <a:pt x="1480319" y="719687"/>
                      <a:pt x="1482221" y="719888"/>
                      <a:pt x="1484037" y="720090"/>
                    </a:cubicBezTo>
                    <a:cubicBezTo>
                      <a:pt x="1484613" y="720148"/>
                      <a:pt x="1485218" y="720205"/>
                      <a:pt x="1485766" y="720263"/>
                    </a:cubicBezTo>
                    <a:cubicBezTo>
                      <a:pt x="1488071" y="720522"/>
                      <a:pt x="1490261" y="720782"/>
                      <a:pt x="1492278" y="721041"/>
                    </a:cubicBezTo>
                    <a:cubicBezTo>
                      <a:pt x="1492768" y="721099"/>
                      <a:pt x="1493142" y="721156"/>
                      <a:pt x="1493604" y="721214"/>
                    </a:cubicBezTo>
                    <a:cubicBezTo>
                      <a:pt x="1495015" y="721387"/>
                      <a:pt x="1496370" y="721589"/>
                      <a:pt x="1497609" y="721761"/>
                    </a:cubicBezTo>
                    <a:cubicBezTo>
                      <a:pt x="1499655" y="722049"/>
                      <a:pt x="1501528" y="722337"/>
                      <a:pt x="1502997" y="722626"/>
                    </a:cubicBezTo>
                    <a:cubicBezTo>
                      <a:pt x="1504035" y="722827"/>
                      <a:pt x="1505360" y="723115"/>
                      <a:pt x="1506714" y="723404"/>
                    </a:cubicBezTo>
                    <a:cubicBezTo>
                      <a:pt x="1507492" y="723577"/>
                      <a:pt x="1508328" y="723750"/>
                      <a:pt x="1509221" y="723951"/>
                    </a:cubicBezTo>
                    <a:cubicBezTo>
                      <a:pt x="1510258" y="724182"/>
                      <a:pt x="1511353" y="724441"/>
                      <a:pt x="1512535" y="724700"/>
                    </a:cubicBezTo>
                    <a:cubicBezTo>
                      <a:pt x="1513457" y="724931"/>
                      <a:pt x="1514408" y="725133"/>
                      <a:pt x="1515416" y="725392"/>
                    </a:cubicBezTo>
                    <a:cubicBezTo>
                      <a:pt x="1516742" y="725709"/>
                      <a:pt x="1518125" y="726055"/>
                      <a:pt x="1519594" y="726400"/>
                    </a:cubicBezTo>
                    <a:cubicBezTo>
                      <a:pt x="1520689" y="726660"/>
                      <a:pt x="1521756" y="726919"/>
                      <a:pt x="1522908" y="727207"/>
                    </a:cubicBezTo>
                    <a:cubicBezTo>
                      <a:pt x="1524378" y="727582"/>
                      <a:pt x="1525934" y="727957"/>
                      <a:pt x="1527519" y="728360"/>
                    </a:cubicBezTo>
                    <a:cubicBezTo>
                      <a:pt x="1528787" y="728677"/>
                      <a:pt x="1530054" y="728994"/>
                      <a:pt x="1531351" y="729311"/>
                    </a:cubicBezTo>
                    <a:cubicBezTo>
                      <a:pt x="1532965" y="729714"/>
                      <a:pt x="1534665" y="730147"/>
                      <a:pt x="1536336" y="730579"/>
                    </a:cubicBezTo>
                    <a:cubicBezTo>
                      <a:pt x="1537633" y="730925"/>
                      <a:pt x="1538930" y="731242"/>
                      <a:pt x="1540255" y="731587"/>
                    </a:cubicBezTo>
                    <a:cubicBezTo>
                      <a:pt x="1541955" y="732020"/>
                      <a:pt x="1543684" y="732480"/>
                      <a:pt x="1545413" y="732913"/>
                    </a:cubicBezTo>
                    <a:cubicBezTo>
                      <a:pt x="1546940" y="733316"/>
                      <a:pt x="1548438" y="733691"/>
                      <a:pt x="1549995" y="734094"/>
                    </a:cubicBezTo>
                    <a:cubicBezTo>
                      <a:pt x="1551839" y="734584"/>
                      <a:pt x="1553712" y="735074"/>
                      <a:pt x="1555585" y="735564"/>
                    </a:cubicBezTo>
                    <a:cubicBezTo>
                      <a:pt x="1556795" y="735881"/>
                      <a:pt x="1558005" y="736198"/>
                      <a:pt x="1559244" y="736515"/>
                    </a:cubicBezTo>
                    <a:cubicBezTo>
                      <a:pt x="1562183" y="737293"/>
                      <a:pt x="1565094" y="738042"/>
                      <a:pt x="1568004" y="738820"/>
                    </a:cubicBezTo>
                    <a:cubicBezTo>
                      <a:pt x="1568234" y="738878"/>
                      <a:pt x="1568494" y="738964"/>
                      <a:pt x="1568753" y="739021"/>
                    </a:cubicBezTo>
                    <a:cubicBezTo>
                      <a:pt x="1571174" y="739655"/>
                      <a:pt x="1573566" y="740290"/>
                      <a:pt x="1575928" y="740923"/>
                    </a:cubicBezTo>
                    <a:cubicBezTo>
                      <a:pt x="1582008" y="742537"/>
                      <a:pt x="1587829" y="744064"/>
                      <a:pt x="1593160" y="745505"/>
                    </a:cubicBezTo>
                    <a:cubicBezTo>
                      <a:pt x="1596272" y="746341"/>
                      <a:pt x="1599182" y="747119"/>
                      <a:pt x="1601891" y="747839"/>
                    </a:cubicBezTo>
                    <a:cubicBezTo>
                      <a:pt x="1607394" y="749309"/>
                      <a:pt x="1611889" y="750519"/>
                      <a:pt x="1615088" y="751354"/>
                    </a:cubicBezTo>
                    <a:cubicBezTo>
                      <a:pt x="1615405" y="751441"/>
                      <a:pt x="1615636" y="751499"/>
                      <a:pt x="1615924" y="751585"/>
                    </a:cubicBezTo>
                    <a:cubicBezTo>
                      <a:pt x="1616788" y="751816"/>
                      <a:pt x="1617624" y="752046"/>
                      <a:pt x="1618229" y="752190"/>
                    </a:cubicBezTo>
                    <a:cubicBezTo>
                      <a:pt x="1618604" y="752276"/>
                      <a:pt x="1618834" y="752334"/>
                      <a:pt x="1619064" y="752421"/>
                    </a:cubicBezTo>
                    <a:cubicBezTo>
                      <a:pt x="1619295" y="752478"/>
                      <a:pt x="1619698" y="752593"/>
                      <a:pt x="1619814" y="752622"/>
                    </a:cubicBezTo>
                    <a:cubicBezTo>
                      <a:pt x="1619929" y="752651"/>
                      <a:pt x="1620015" y="752680"/>
                      <a:pt x="1620044" y="752680"/>
                    </a:cubicBezTo>
                    <a:cubicBezTo>
                      <a:pt x="1620131" y="752680"/>
                      <a:pt x="1620534" y="752795"/>
                      <a:pt x="1620995" y="752911"/>
                    </a:cubicBezTo>
                    <a:cubicBezTo>
                      <a:pt x="1621168" y="752968"/>
                      <a:pt x="1621370" y="752997"/>
                      <a:pt x="1621600" y="753083"/>
                    </a:cubicBezTo>
                    <a:cubicBezTo>
                      <a:pt x="1622148" y="753227"/>
                      <a:pt x="1622810" y="753429"/>
                      <a:pt x="1623589" y="753660"/>
                    </a:cubicBezTo>
                    <a:cubicBezTo>
                      <a:pt x="1623761" y="753717"/>
                      <a:pt x="1623905" y="753746"/>
                      <a:pt x="1624078" y="753804"/>
                    </a:cubicBezTo>
                    <a:cubicBezTo>
                      <a:pt x="1625144" y="754121"/>
                      <a:pt x="1626412" y="754495"/>
                      <a:pt x="1627853" y="754927"/>
                    </a:cubicBezTo>
                    <a:cubicBezTo>
                      <a:pt x="1628112" y="755014"/>
                      <a:pt x="1628400" y="755101"/>
                      <a:pt x="1628660" y="755187"/>
                    </a:cubicBezTo>
                    <a:cubicBezTo>
                      <a:pt x="1629841" y="755532"/>
                      <a:pt x="1631109" y="755936"/>
                      <a:pt x="1632492" y="756368"/>
                    </a:cubicBezTo>
                    <a:cubicBezTo>
                      <a:pt x="1632982" y="756512"/>
                      <a:pt x="1633530" y="756685"/>
                      <a:pt x="1634048" y="756858"/>
                    </a:cubicBezTo>
                    <a:cubicBezTo>
                      <a:pt x="1635547" y="757319"/>
                      <a:pt x="1637103" y="757809"/>
                      <a:pt x="1638745" y="758299"/>
                    </a:cubicBezTo>
                    <a:cubicBezTo>
                      <a:pt x="1639033" y="758385"/>
                      <a:pt x="1639321" y="758472"/>
                      <a:pt x="1639638" y="758587"/>
                    </a:cubicBezTo>
                    <a:cubicBezTo>
                      <a:pt x="1643788" y="759884"/>
                      <a:pt x="1648369" y="761324"/>
                      <a:pt x="1653153" y="762852"/>
                    </a:cubicBezTo>
                    <a:cubicBezTo>
                      <a:pt x="1653585" y="762996"/>
                      <a:pt x="1654046" y="763140"/>
                      <a:pt x="1654478" y="763284"/>
                    </a:cubicBezTo>
                    <a:cubicBezTo>
                      <a:pt x="1656351" y="763889"/>
                      <a:pt x="1658253" y="764494"/>
                      <a:pt x="1660184" y="765128"/>
                    </a:cubicBezTo>
                    <a:cubicBezTo>
                      <a:pt x="1660817" y="765330"/>
                      <a:pt x="1661452" y="765532"/>
                      <a:pt x="1662085" y="765733"/>
                    </a:cubicBezTo>
                    <a:cubicBezTo>
                      <a:pt x="1664045" y="766367"/>
                      <a:pt x="1665975" y="767001"/>
                      <a:pt x="1667935" y="767635"/>
                    </a:cubicBezTo>
                    <a:cubicBezTo>
                      <a:pt x="1668454" y="767808"/>
                      <a:pt x="1668944" y="767981"/>
                      <a:pt x="1669462" y="768125"/>
                    </a:cubicBezTo>
                    <a:cubicBezTo>
                      <a:pt x="1671796" y="768903"/>
                      <a:pt x="1674101" y="769652"/>
                      <a:pt x="1676378" y="770430"/>
                    </a:cubicBezTo>
                    <a:cubicBezTo>
                      <a:pt x="1676983" y="770632"/>
                      <a:pt x="1677559" y="770833"/>
                      <a:pt x="1678135" y="771035"/>
                    </a:cubicBezTo>
                    <a:cubicBezTo>
                      <a:pt x="1679864" y="771612"/>
                      <a:pt x="1681536" y="772188"/>
                      <a:pt x="1683207" y="772764"/>
                    </a:cubicBezTo>
                    <a:cubicBezTo>
                      <a:pt x="1683927" y="773023"/>
                      <a:pt x="1684648" y="773254"/>
                      <a:pt x="1685368" y="773513"/>
                    </a:cubicBezTo>
                    <a:cubicBezTo>
                      <a:pt x="1687039" y="774090"/>
                      <a:pt x="1688624" y="774666"/>
                      <a:pt x="1690209" y="775213"/>
                    </a:cubicBezTo>
                    <a:cubicBezTo>
                      <a:pt x="1690699" y="775386"/>
                      <a:pt x="1691189" y="775559"/>
                      <a:pt x="1691650" y="775732"/>
                    </a:cubicBezTo>
                    <a:cubicBezTo>
                      <a:pt x="1693667" y="776452"/>
                      <a:pt x="1695597" y="777144"/>
                      <a:pt x="1697384" y="777835"/>
                    </a:cubicBezTo>
                    <a:cubicBezTo>
                      <a:pt x="1697672" y="777951"/>
                      <a:pt x="1697931" y="778037"/>
                      <a:pt x="1698219" y="778153"/>
                    </a:cubicBezTo>
                    <a:cubicBezTo>
                      <a:pt x="1699574" y="778671"/>
                      <a:pt x="1700842" y="779161"/>
                      <a:pt x="1702023" y="779622"/>
                    </a:cubicBezTo>
                    <a:cubicBezTo>
                      <a:pt x="1703234" y="780083"/>
                      <a:pt x="1704242" y="780544"/>
                      <a:pt x="1705250" y="780948"/>
                    </a:cubicBezTo>
                    <a:cubicBezTo>
                      <a:pt x="1705769" y="781149"/>
                      <a:pt x="1706345" y="781408"/>
                      <a:pt x="1706807" y="781610"/>
                    </a:cubicBezTo>
                    <a:cubicBezTo>
                      <a:pt x="1708132" y="782215"/>
                      <a:pt x="1709256" y="782763"/>
                      <a:pt x="1710063" y="783224"/>
                    </a:cubicBezTo>
                    <a:cubicBezTo>
                      <a:pt x="1717180" y="788641"/>
                      <a:pt x="1780083" y="824948"/>
                      <a:pt x="1786567" y="832037"/>
                    </a:cubicBezTo>
                    <a:cubicBezTo>
                      <a:pt x="1792877" y="839125"/>
                      <a:pt x="1821318" y="880677"/>
                      <a:pt x="1828089" y="888024"/>
                    </a:cubicBezTo>
                    <a:cubicBezTo>
                      <a:pt x="1828896" y="888918"/>
                      <a:pt x="1829818" y="890013"/>
                      <a:pt x="1830884" y="891223"/>
                    </a:cubicBezTo>
                    <a:cubicBezTo>
                      <a:pt x="1831979" y="892462"/>
                      <a:pt x="1833219" y="893816"/>
                      <a:pt x="1834659" y="895200"/>
                    </a:cubicBezTo>
                    <a:cubicBezTo>
                      <a:pt x="1834659" y="895200"/>
                      <a:pt x="1834688" y="895228"/>
                      <a:pt x="1834688" y="895228"/>
                    </a:cubicBezTo>
                    <a:cubicBezTo>
                      <a:pt x="1836129" y="896583"/>
                      <a:pt x="1837742" y="897908"/>
                      <a:pt x="1839644" y="899176"/>
                    </a:cubicBezTo>
                    <a:cubicBezTo>
                      <a:pt x="1839673" y="899176"/>
                      <a:pt x="1839673" y="899205"/>
                      <a:pt x="1839702" y="899205"/>
                    </a:cubicBezTo>
                    <a:cubicBezTo>
                      <a:pt x="1841604" y="900473"/>
                      <a:pt x="1843736" y="901625"/>
                      <a:pt x="1846214" y="902605"/>
                    </a:cubicBezTo>
                    <a:cubicBezTo>
                      <a:pt x="1846243" y="902605"/>
                      <a:pt x="1846272" y="902634"/>
                      <a:pt x="1846300" y="902634"/>
                    </a:cubicBezTo>
                    <a:cubicBezTo>
                      <a:pt x="1846329" y="902634"/>
                      <a:pt x="1846329" y="902634"/>
                      <a:pt x="1846358" y="902663"/>
                    </a:cubicBezTo>
                    <a:cubicBezTo>
                      <a:pt x="1846502" y="902720"/>
                      <a:pt x="1846646" y="902749"/>
                      <a:pt x="1846762" y="902807"/>
                    </a:cubicBezTo>
                    <a:cubicBezTo>
                      <a:pt x="1847712" y="903181"/>
                      <a:pt x="1848692" y="903527"/>
                      <a:pt x="1849758" y="903815"/>
                    </a:cubicBezTo>
                    <a:cubicBezTo>
                      <a:pt x="1849873" y="903844"/>
                      <a:pt x="1850018" y="903873"/>
                      <a:pt x="1850162" y="903902"/>
                    </a:cubicBezTo>
                    <a:cubicBezTo>
                      <a:pt x="1850421" y="903959"/>
                      <a:pt x="1850680" y="904017"/>
                      <a:pt x="1850940" y="904103"/>
                    </a:cubicBezTo>
                    <a:cubicBezTo>
                      <a:pt x="1851516" y="904247"/>
                      <a:pt x="1852063" y="904392"/>
                      <a:pt x="1852640" y="904536"/>
                    </a:cubicBezTo>
                    <a:cubicBezTo>
                      <a:pt x="1853274" y="904680"/>
                      <a:pt x="1853936" y="904766"/>
                      <a:pt x="1854628" y="904882"/>
                    </a:cubicBezTo>
                    <a:cubicBezTo>
                      <a:pt x="1854801" y="904910"/>
                      <a:pt x="1854945" y="904939"/>
                      <a:pt x="1855118" y="904968"/>
                    </a:cubicBezTo>
                    <a:cubicBezTo>
                      <a:pt x="1855205" y="904968"/>
                      <a:pt x="1855291" y="904997"/>
                      <a:pt x="1855377" y="905025"/>
                    </a:cubicBezTo>
                    <a:cubicBezTo>
                      <a:pt x="1856300" y="905170"/>
                      <a:pt x="1857250" y="905256"/>
                      <a:pt x="1858201" y="905342"/>
                    </a:cubicBezTo>
                    <a:cubicBezTo>
                      <a:pt x="1858662" y="905371"/>
                      <a:pt x="1859152" y="905400"/>
                      <a:pt x="1859613" y="905429"/>
                    </a:cubicBezTo>
                    <a:cubicBezTo>
                      <a:pt x="1859873" y="905458"/>
                      <a:pt x="1860132" y="905458"/>
                      <a:pt x="1860391" y="905458"/>
                    </a:cubicBezTo>
                    <a:cubicBezTo>
                      <a:pt x="1860651" y="905458"/>
                      <a:pt x="1860910" y="905487"/>
                      <a:pt x="1861169" y="905487"/>
                    </a:cubicBezTo>
                    <a:cubicBezTo>
                      <a:pt x="1862322" y="905515"/>
                      <a:pt x="1863474" y="905515"/>
                      <a:pt x="1864713" y="905458"/>
                    </a:cubicBezTo>
                    <a:cubicBezTo>
                      <a:pt x="1864915" y="905458"/>
                      <a:pt x="1865146" y="905429"/>
                      <a:pt x="1865376" y="905400"/>
                    </a:cubicBezTo>
                    <a:cubicBezTo>
                      <a:pt x="1865808" y="905371"/>
                      <a:pt x="1866269" y="905342"/>
                      <a:pt x="1866731" y="905313"/>
                    </a:cubicBezTo>
                    <a:cubicBezTo>
                      <a:pt x="1867537" y="905256"/>
                      <a:pt x="1868315" y="905227"/>
                      <a:pt x="1869151" y="905141"/>
                    </a:cubicBezTo>
                    <a:cubicBezTo>
                      <a:pt x="1869669" y="905083"/>
                      <a:pt x="1870217" y="904968"/>
                      <a:pt x="1870764" y="904910"/>
                    </a:cubicBezTo>
                    <a:cubicBezTo>
                      <a:pt x="1871744" y="904795"/>
                      <a:pt x="1872724" y="904651"/>
                      <a:pt x="1873761" y="904478"/>
                    </a:cubicBezTo>
                    <a:cubicBezTo>
                      <a:pt x="1874366" y="904392"/>
                      <a:pt x="1874885" y="904334"/>
                      <a:pt x="1875490" y="904219"/>
                    </a:cubicBezTo>
                    <a:cubicBezTo>
                      <a:pt x="1875807" y="904161"/>
                      <a:pt x="1876182" y="904017"/>
                      <a:pt x="1876499" y="903959"/>
                    </a:cubicBezTo>
                    <a:cubicBezTo>
                      <a:pt x="1880360" y="903210"/>
                      <a:pt x="1884480" y="902173"/>
                      <a:pt x="1889005" y="900761"/>
                    </a:cubicBezTo>
                    <a:cubicBezTo>
                      <a:pt x="1889293" y="900674"/>
                      <a:pt x="1889523" y="900645"/>
                      <a:pt x="1889812" y="900559"/>
                    </a:cubicBezTo>
                    <a:cubicBezTo>
                      <a:pt x="1891713" y="899954"/>
                      <a:pt x="1893673" y="899262"/>
                      <a:pt x="1895718" y="898513"/>
                    </a:cubicBezTo>
                    <a:cubicBezTo>
                      <a:pt x="1895747" y="898513"/>
                      <a:pt x="1895776" y="898484"/>
                      <a:pt x="1895805" y="898484"/>
                    </a:cubicBezTo>
                    <a:lnTo>
                      <a:pt x="1895863" y="874424"/>
                    </a:lnTo>
                    <a:cubicBezTo>
                      <a:pt x="1895920" y="874164"/>
                      <a:pt x="1896006" y="873876"/>
                      <a:pt x="1896093" y="873617"/>
                    </a:cubicBezTo>
                    <a:cubicBezTo>
                      <a:pt x="1896439" y="872407"/>
                      <a:pt x="1896813" y="871225"/>
                      <a:pt x="1897303" y="870246"/>
                    </a:cubicBezTo>
                    <a:cubicBezTo>
                      <a:pt x="1897361" y="870101"/>
                      <a:pt x="1897447" y="869929"/>
                      <a:pt x="1897505" y="869785"/>
                    </a:cubicBezTo>
                    <a:cubicBezTo>
                      <a:pt x="1898168" y="868517"/>
                      <a:pt x="1898946" y="867480"/>
                      <a:pt x="1899839" y="866903"/>
                    </a:cubicBezTo>
                    <a:cubicBezTo>
                      <a:pt x="1900876" y="866240"/>
                      <a:pt x="1902288" y="865261"/>
                      <a:pt x="1903873" y="864166"/>
                    </a:cubicBezTo>
                    <a:cubicBezTo>
                      <a:pt x="1905602" y="862955"/>
                      <a:pt x="1907619" y="861543"/>
                      <a:pt x="1909867" y="859987"/>
                    </a:cubicBezTo>
                    <a:cubicBezTo>
                      <a:pt x="1910039" y="859872"/>
                      <a:pt x="1910270" y="859728"/>
                      <a:pt x="1910443" y="859584"/>
                    </a:cubicBezTo>
                    <a:cubicBezTo>
                      <a:pt x="1912258" y="858345"/>
                      <a:pt x="1914247" y="856962"/>
                      <a:pt x="1916321" y="855607"/>
                    </a:cubicBezTo>
                    <a:cubicBezTo>
                      <a:pt x="1916897" y="855233"/>
                      <a:pt x="1917474" y="854830"/>
                      <a:pt x="1918079" y="854455"/>
                    </a:cubicBezTo>
                    <a:cubicBezTo>
                      <a:pt x="1920442" y="852899"/>
                      <a:pt x="1922920" y="851343"/>
                      <a:pt x="1925485" y="849758"/>
                    </a:cubicBezTo>
                    <a:cubicBezTo>
                      <a:pt x="1925802" y="849556"/>
                      <a:pt x="1926147" y="849384"/>
                      <a:pt x="1926464" y="849182"/>
                    </a:cubicBezTo>
                    <a:cubicBezTo>
                      <a:pt x="1929807" y="847165"/>
                      <a:pt x="1933293" y="845176"/>
                      <a:pt x="1936838" y="843332"/>
                    </a:cubicBezTo>
                    <a:cubicBezTo>
                      <a:pt x="1939921" y="841747"/>
                      <a:pt x="1942687" y="840249"/>
                      <a:pt x="1945281" y="838693"/>
                    </a:cubicBezTo>
                    <a:cubicBezTo>
                      <a:pt x="1945626" y="838491"/>
                      <a:pt x="1946030" y="838290"/>
                      <a:pt x="1946376" y="838088"/>
                    </a:cubicBezTo>
                    <a:cubicBezTo>
                      <a:pt x="1946577" y="837973"/>
                      <a:pt x="1946750" y="837829"/>
                      <a:pt x="1946923" y="837713"/>
                    </a:cubicBezTo>
                    <a:cubicBezTo>
                      <a:pt x="1948104" y="836993"/>
                      <a:pt x="1949228" y="836215"/>
                      <a:pt x="1950323" y="835437"/>
                    </a:cubicBezTo>
                    <a:cubicBezTo>
                      <a:pt x="1950928" y="835034"/>
                      <a:pt x="1951562" y="834630"/>
                      <a:pt x="1952139" y="834198"/>
                    </a:cubicBezTo>
                    <a:cubicBezTo>
                      <a:pt x="1953752" y="832988"/>
                      <a:pt x="1955337" y="831691"/>
                      <a:pt x="1956893" y="830279"/>
                    </a:cubicBezTo>
                    <a:cubicBezTo>
                      <a:pt x="1956922" y="830250"/>
                      <a:pt x="1956951" y="830221"/>
                      <a:pt x="1956979" y="830221"/>
                    </a:cubicBezTo>
                    <a:cubicBezTo>
                      <a:pt x="1956979" y="830221"/>
                      <a:pt x="1956979" y="830221"/>
                      <a:pt x="1956979" y="830221"/>
                    </a:cubicBezTo>
                    <a:cubicBezTo>
                      <a:pt x="1959198" y="828176"/>
                      <a:pt x="1961359" y="825726"/>
                      <a:pt x="1963578" y="822989"/>
                    </a:cubicBezTo>
                    <a:cubicBezTo>
                      <a:pt x="1963809" y="822672"/>
                      <a:pt x="1964068" y="822499"/>
                      <a:pt x="1964299" y="822182"/>
                    </a:cubicBezTo>
                    <a:cubicBezTo>
                      <a:pt x="1964500" y="821923"/>
                      <a:pt x="1964731" y="821577"/>
                      <a:pt x="1964932" y="821289"/>
                    </a:cubicBezTo>
                    <a:cubicBezTo>
                      <a:pt x="1966027" y="819848"/>
                      <a:pt x="1967180" y="818234"/>
                      <a:pt x="1968304" y="816592"/>
                    </a:cubicBezTo>
                    <a:cubicBezTo>
                      <a:pt x="1968851" y="815814"/>
                      <a:pt x="1969370" y="815093"/>
                      <a:pt x="1969917" y="814258"/>
                    </a:cubicBezTo>
                    <a:cubicBezTo>
                      <a:pt x="1971617" y="811636"/>
                      <a:pt x="1973404" y="808812"/>
                      <a:pt x="1975277" y="805584"/>
                    </a:cubicBezTo>
                    <a:cubicBezTo>
                      <a:pt x="1977525" y="805181"/>
                      <a:pt x="1979859" y="804979"/>
                      <a:pt x="1982250" y="804807"/>
                    </a:cubicBezTo>
                    <a:cubicBezTo>
                      <a:pt x="1984095" y="804662"/>
                      <a:pt x="1985939" y="804518"/>
                      <a:pt x="1987811" y="804346"/>
                    </a:cubicBezTo>
                    <a:cubicBezTo>
                      <a:pt x="1988158" y="804317"/>
                      <a:pt x="1988503" y="804230"/>
                      <a:pt x="1988849" y="804201"/>
                    </a:cubicBezTo>
                    <a:cubicBezTo>
                      <a:pt x="1989454" y="804144"/>
                      <a:pt x="1990059" y="804029"/>
                      <a:pt x="1990664" y="803971"/>
                    </a:cubicBezTo>
                    <a:cubicBezTo>
                      <a:pt x="1991385" y="803884"/>
                      <a:pt x="1992105" y="803827"/>
                      <a:pt x="1992797" y="803683"/>
                    </a:cubicBezTo>
                    <a:cubicBezTo>
                      <a:pt x="1994295" y="803423"/>
                      <a:pt x="1995764" y="803049"/>
                      <a:pt x="1997234" y="802588"/>
                    </a:cubicBezTo>
                    <a:cubicBezTo>
                      <a:pt x="1997321" y="802559"/>
                      <a:pt x="1997407" y="802559"/>
                      <a:pt x="1997494" y="802530"/>
                    </a:cubicBezTo>
                    <a:cubicBezTo>
                      <a:pt x="1997522" y="802530"/>
                      <a:pt x="1997551" y="802530"/>
                      <a:pt x="1997551" y="802501"/>
                    </a:cubicBezTo>
                    <a:cubicBezTo>
                      <a:pt x="1999511" y="801867"/>
                      <a:pt x="2001441" y="801032"/>
                      <a:pt x="2003285" y="799908"/>
                    </a:cubicBezTo>
                    <a:cubicBezTo>
                      <a:pt x="2003717" y="799649"/>
                      <a:pt x="2004150" y="799389"/>
                      <a:pt x="2004553" y="799101"/>
                    </a:cubicBezTo>
                    <a:cubicBezTo>
                      <a:pt x="2006657" y="797631"/>
                      <a:pt x="2008645" y="796421"/>
                      <a:pt x="2010547" y="795326"/>
                    </a:cubicBezTo>
                    <a:cubicBezTo>
                      <a:pt x="2012391" y="794260"/>
                      <a:pt x="2014264" y="793194"/>
                      <a:pt x="2015906" y="792214"/>
                    </a:cubicBezTo>
                    <a:cubicBezTo>
                      <a:pt x="2015964" y="792186"/>
                      <a:pt x="2015993" y="792157"/>
                      <a:pt x="2016022" y="792128"/>
                    </a:cubicBezTo>
                    <a:cubicBezTo>
                      <a:pt x="2018010" y="790918"/>
                      <a:pt x="2019883" y="789621"/>
                      <a:pt x="2021583" y="788065"/>
                    </a:cubicBezTo>
                    <a:cubicBezTo>
                      <a:pt x="2021641" y="788007"/>
                      <a:pt x="2021698" y="787978"/>
                      <a:pt x="2021756" y="787950"/>
                    </a:cubicBezTo>
                    <a:cubicBezTo>
                      <a:pt x="2022678" y="787085"/>
                      <a:pt x="2023571" y="786134"/>
                      <a:pt x="2024436" y="785068"/>
                    </a:cubicBezTo>
                    <a:cubicBezTo>
                      <a:pt x="2024897" y="784492"/>
                      <a:pt x="2025329" y="783887"/>
                      <a:pt x="2025761" y="783224"/>
                    </a:cubicBezTo>
                    <a:cubicBezTo>
                      <a:pt x="2026943" y="781466"/>
                      <a:pt x="2028355" y="779219"/>
                      <a:pt x="2029882" y="776769"/>
                    </a:cubicBezTo>
                    <a:cubicBezTo>
                      <a:pt x="2030055" y="776481"/>
                      <a:pt x="2030256" y="776164"/>
                      <a:pt x="2030429" y="775876"/>
                    </a:cubicBezTo>
                    <a:cubicBezTo>
                      <a:pt x="2030573" y="775617"/>
                      <a:pt x="2030746" y="775357"/>
                      <a:pt x="2030919" y="775098"/>
                    </a:cubicBezTo>
                    <a:cubicBezTo>
                      <a:pt x="2031985" y="773369"/>
                      <a:pt x="2033080" y="771554"/>
                      <a:pt x="2034262" y="769681"/>
                    </a:cubicBezTo>
                    <a:cubicBezTo>
                      <a:pt x="2034665" y="769047"/>
                      <a:pt x="2035068" y="768384"/>
                      <a:pt x="2035472" y="767750"/>
                    </a:cubicBezTo>
                    <a:cubicBezTo>
                      <a:pt x="2037086" y="765157"/>
                      <a:pt x="2038757" y="762535"/>
                      <a:pt x="2040486" y="759941"/>
                    </a:cubicBezTo>
                    <a:cubicBezTo>
                      <a:pt x="2040774" y="759480"/>
                      <a:pt x="2041091" y="759048"/>
                      <a:pt x="2041408" y="758587"/>
                    </a:cubicBezTo>
                    <a:cubicBezTo>
                      <a:pt x="2043166" y="755994"/>
                      <a:pt x="2044923" y="753487"/>
                      <a:pt x="2046710" y="751210"/>
                    </a:cubicBezTo>
                    <a:cubicBezTo>
                      <a:pt x="2047661" y="750000"/>
                      <a:pt x="2048612" y="748819"/>
                      <a:pt x="2049534" y="747753"/>
                    </a:cubicBezTo>
                    <a:cubicBezTo>
                      <a:pt x="2051925" y="745015"/>
                      <a:pt x="2053740" y="743056"/>
                      <a:pt x="2055325" y="741327"/>
                    </a:cubicBezTo>
                    <a:cubicBezTo>
                      <a:pt x="2056247" y="740290"/>
                      <a:pt x="2057170" y="739281"/>
                      <a:pt x="2057832" y="738474"/>
                    </a:cubicBezTo>
                    <a:cubicBezTo>
                      <a:pt x="2057890" y="738416"/>
                      <a:pt x="2057977" y="738330"/>
                      <a:pt x="2058005" y="738272"/>
                    </a:cubicBezTo>
                    <a:cubicBezTo>
                      <a:pt x="2058524" y="737610"/>
                      <a:pt x="2058956" y="736976"/>
                      <a:pt x="2059302" y="736371"/>
                    </a:cubicBezTo>
                    <a:cubicBezTo>
                      <a:pt x="2059417" y="736169"/>
                      <a:pt x="2059503" y="735967"/>
                      <a:pt x="2059590" y="735765"/>
                    </a:cubicBezTo>
                    <a:cubicBezTo>
                      <a:pt x="2059619" y="735679"/>
                      <a:pt x="2059677" y="735593"/>
                      <a:pt x="2059705" y="735506"/>
                    </a:cubicBezTo>
                    <a:cubicBezTo>
                      <a:pt x="2059763" y="735391"/>
                      <a:pt x="2059821" y="735276"/>
                      <a:pt x="2059878" y="735160"/>
                    </a:cubicBezTo>
                    <a:cubicBezTo>
                      <a:pt x="2060022" y="734815"/>
                      <a:pt x="2060109" y="734440"/>
                      <a:pt x="2060195" y="734094"/>
                    </a:cubicBezTo>
                    <a:cubicBezTo>
                      <a:pt x="2060282" y="733720"/>
                      <a:pt x="2060310" y="733316"/>
                      <a:pt x="2060339" y="732884"/>
                    </a:cubicBezTo>
                    <a:cubicBezTo>
                      <a:pt x="2060339" y="732826"/>
                      <a:pt x="2060339" y="732740"/>
                      <a:pt x="2060339" y="732682"/>
                    </a:cubicBezTo>
                    <a:lnTo>
                      <a:pt x="2060455" y="695597"/>
                    </a:lnTo>
                    <a:cubicBezTo>
                      <a:pt x="2060483" y="695338"/>
                      <a:pt x="2060512" y="695078"/>
                      <a:pt x="2060541" y="694819"/>
                    </a:cubicBezTo>
                    <a:cubicBezTo>
                      <a:pt x="2060685" y="693638"/>
                      <a:pt x="2060800" y="692572"/>
                      <a:pt x="2060973" y="691304"/>
                    </a:cubicBezTo>
                    <a:cubicBezTo>
                      <a:pt x="2061492" y="687471"/>
                      <a:pt x="2062068" y="683322"/>
                      <a:pt x="2062817" y="678625"/>
                    </a:cubicBezTo>
                    <a:lnTo>
                      <a:pt x="2062817" y="676061"/>
                    </a:lnTo>
                    <a:cubicBezTo>
                      <a:pt x="2062875" y="675542"/>
                      <a:pt x="2062933" y="675023"/>
                      <a:pt x="2063077" y="674533"/>
                    </a:cubicBezTo>
                    <a:cubicBezTo>
                      <a:pt x="2063105" y="674447"/>
                      <a:pt x="2063134" y="674361"/>
                      <a:pt x="2063163" y="674245"/>
                    </a:cubicBezTo>
                    <a:cubicBezTo>
                      <a:pt x="2063423" y="673496"/>
                      <a:pt x="2063826" y="672718"/>
                      <a:pt x="2064287" y="671969"/>
                    </a:cubicBezTo>
                    <a:cubicBezTo>
                      <a:pt x="2064431" y="671709"/>
                      <a:pt x="2064633" y="671450"/>
                      <a:pt x="2064806" y="671191"/>
                    </a:cubicBezTo>
                    <a:cubicBezTo>
                      <a:pt x="2065123" y="670730"/>
                      <a:pt x="2065526" y="670240"/>
                      <a:pt x="2065930" y="669779"/>
                    </a:cubicBezTo>
                    <a:cubicBezTo>
                      <a:pt x="2066419" y="669202"/>
                      <a:pt x="2066996" y="668597"/>
                      <a:pt x="2067572" y="668021"/>
                    </a:cubicBezTo>
                    <a:cubicBezTo>
                      <a:pt x="2067918" y="667704"/>
                      <a:pt x="2068235" y="667358"/>
                      <a:pt x="2068580" y="667041"/>
                    </a:cubicBezTo>
                    <a:cubicBezTo>
                      <a:pt x="2069992" y="665774"/>
                      <a:pt x="2071606" y="664506"/>
                      <a:pt x="2073364" y="663238"/>
                    </a:cubicBezTo>
                    <a:cubicBezTo>
                      <a:pt x="2073709" y="662978"/>
                      <a:pt x="2074055" y="662748"/>
                      <a:pt x="2074430" y="662489"/>
                    </a:cubicBezTo>
                    <a:cubicBezTo>
                      <a:pt x="2076274" y="661221"/>
                      <a:pt x="2078205" y="659953"/>
                      <a:pt x="2080279" y="658714"/>
                    </a:cubicBezTo>
                    <a:cubicBezTo>
                      <a:pt x="2081547" y="657936"/>
                      <a:pt x="2082844" y="657158"/>
                      <a:pt x="2084169" y="656409"/>
                    </a:cubicBezTo>
                    <a:cubicBezTo>
                      <a:pt x="2085236" y="655775"/>
                      <a:pt x="2086331" y="655141"/>
                      <a:pt x="2087397" y="654507"/>
                    </a:cubicBezTo>
                    <a:cubicBezTo>
                      <a:pt x="2087483" y="654449"/>
                      <a:pt x="2087541" y="654420"/>
                      <a:pt x="2087627" y="654363"/>
                    </a:cubicBezTo>
                    <a:cubicBezTo>
                      <a:pt x="2089961" y="652951"/>
                      <a:pt x="2092238" y="651481"/>
                      <a:pt x="2094370" y="649983"/>
                    </a:cubicBezTo>
                    <a:cubicBezTo>
                      <a:pt x="2094658" y="649781"/>
                      <a:pt x="2094975" y="649579"/>
                      <a:pt x="2095263" y="649378"/>
                    </a:cubicBezTo>
                    <a:cubicBezTo>
                      <a:pt x="2097338" y="647908"/>
                      <a:pt x="2099211" y="646410"/>
                      <a:pt x="2100882" y="644940"/>
                    </a:cubicBezTo>
                    <a:cubicBezTo>
                      <a:pt x="2101026" y="644796"/>
                      <a:pt x="2101257" y="644652"/>
                      <a:pt x="2101401" y="644537"/>
                    </a:cubicBezTo>
                    <a:cubicBezTo>
                      <a:pt x="2101545" y="644393"/>
                      <a:pt x="2101631" y="644277"/>
                      <a:pt x="2101775" y="644133"/>
                    </a:cubicBezTo>
                    <a:cubicBezTo>
                      <a:pt x="2102496" y="643442"/>
                      <a:pt x="2103101" y="642779"/>
                      <a:pt x="2103706" y="642087"/>
                    </a:cubicBezTo>
                    <a:cubicBezTo>
                      <a:pt x="2103908" y="641857"/>
                      <a:pt x="2104196" y="641627"/>
                      <a:pt x="2104369" y="641367"/>
                    </a:cubicBezTo>
                    <a:cubicBezTo>
                      <a:pt x="2104427" y="641281"/>
                      <a:pt x="2104484" y="641194"/>
                      <a:pt x="2104542" y="641108"/>
                    </a:cubicBezTo>
                    <a:cubicBezTo>
                      <a:pt x="2104686" y="640906"/>
                      <a:pt x="2104801" y="640704"/>
                      <a:pt x="2104945" y="640532"/>
                    </a:cubicBezTo>
                    <a:cubicBezTo>
                      <a:pt x="2105176" y="640186"/>
                      <a:pt x="2105464" y="639840"/>
                      <a:pt x="2105665" y="639494"/>
                    </a:cubicBezTo>
                    <a:cubicBezTo>
                      <a:pt x="2105838" y="639206"/>
                      <a:pt x="2105954" y="638918"/>
                      <a:pt x="2106069" y="638601"/>
                    </a:cubicBezTo>
                    <a:cubicBezTo>
                      <a:pt x="2106098" y="638514"/>
                      <a:pt x="2106155" y="638428"/>
                      <a:pt x="2106184" y="638342"/>
                    </a:cubicBezTo>
                    <a:cubicBezTo>
                      <a:pt x="2106213" y="638284"/>
                      <a:pt x="2106242" y="638226"/>
                      <a:pt x="2106271" y="638169"/>
                    </a:cubicBezTo>
                    <a:cubicBezTo>
                      <a:pt x="2106415" y="637823"/>
                      <a:pt x="2106501" y="637448"/>
                      <a:pt x="2106588" y="637102"/>
                    </a:cubicBezTo>
                    <a:cubicBezTo>
                      <a:pt x="2106645" y="636785"/>
                      <a:pt x="2106674" y="636497"/>
                      <a:pt x="2106703" y="636180"/>
                    </a:cubicBezTo>
                    <a:cubicBezTo>
                      <a:pt x="2106703" y="636123"/>
                      <a:pt x="2106703" y="636094"/>
                      <a:pt x="2106703" y="636036"/>
                    </a:cubicBezTo>
                    <a:lnTo>
                      <a:pt x="2106847" y="581835"/>
                    </a:lnTo>
                    <a:cubicBezTo>
                      <a:pt x="2109555" y="579876"/>
                      <a:pt x="2112408" y="577916"/>
                      <a:pt x="2115520" y="576014"/>
                    </a:cubicBezTo>
                    <a:cubicBezTo>
                      <a:pt x="2115953" y="575755"/>
                      <a:pt x="2116327" y="575496"/>
                      <a:pt x="2116759" y="575236"/>
                    </a:cubicBezTo>
                    <a:cubicBezTo>
                      <a:pt x="2119007" y="573882"/>
                      <a:pt x="2121312" y="572585"/>
                      <a:pt x="2123675" y="571346"/>
                    </a:cubicBezTo>
                    <a:cubicBezTo>
                      <a:pt x="2126009" y="570136"/>
                      <a:pt x="2128603" y="568983"/>
                      <a:pt x="2131311" y="567888"/>
                    </a:cubicBezTo>
                    <a:cubicBezTo>
                      <a:pt x="2132204" y="567514"/>
                      <a:pt x="2133155" y="567197"/>
                      <a:pt x="2134077" y="566851"/>
                    </a:cubicBezTo>
                    <a:cubicBezTo>
                      <a:pt x="2134164" y="566822"/>
                      <a:pt x="2134250" y="566793"/>
                      <a:pt x="2134308" y="566765"/>
                    </a:cubicBezTo>
                    <a:lnTo>
                      <a:pt x="2134164" y="612581"/>
                    </a:lnTo>
                    <a:cubicBezTo>
                      <a:pt x="2134221" y="612610"/>
                      <a:pt x="2134308" y="612638"/>
                      <a:pt x="2134366" y="612667"/>
                    </a:cubicBezTo>
                    <a:cubicBezTo>
                      <a:pt x="2134826" y="612840"/>
                      <a:pt x="2135403" y="613042"/>
                      <a:pt x="2136094" y="613243"/>
                    </a:cubicBezTo>
                    <a:cubicBezTo>
                      <a:pt x="2136527" y="613359"/>
                      <a:pt x="2137132" y="613474"/>
                      <a:pt x="2137622" y="613618"/>
                    </a:cubicBezTo>
                    <a:cubicBezTo>
                      <a:pt x="2138082" y="613733"/>
                      <a:pt x="2138515" y="613849"/>
                      <a:pt x="2139005" y="613935"/>
                    </a:cubicBezTo>
                    <a:cubicBezTo>
                      <a:pt x="2139322" y="613993"/>
                      <a:pt x="2139552" y="614079"/>
                      <a:pt x="2139898" y="614137"/>
                    </a:cubicBezTo>
                    <a:cubicBezTo>
                      <a:pt x="2141079" y="614367"/>
                      <a:pt x="2142405" y="614627"/>
                      <a:pt x="2143788" y="614857"/>
                    </a:cubicBezTo>
                    <a:cubicBezTo>
                      <a:pt x="2144076" y="614915"/>
                      <a:pt x="2144307" y="614973"/>
                      <a:pt x="2144624" y="615001"/>
                    </a:cubicBezTo>
                    <a:cubicBezTo>
                      <a:pt x="2146439" y="615318"/>
                      <a:pt x="2148398" y="615606"/>
                      <a:pt x="2150444" y="615895"/>
                    </a:cubicBezTo>
                    <a:cubicBezTo>
                      <a:pt x="2150675" y="615923"/>
                      <a:pt x="2150963" y="615952"/>
                      <a:pt x="2151193" y="615981"/>
                    </a:cubicBezTo>
                    <a:cubicBezTo>
                      <a:pt x="2154162" y="616384"/>
                      <a:pt x="2157216" y="616788"/>
                      <a:pt x="2160299" y="617134"/>
                    </a:cubicBezTo>
                    <a:cubicBezTo>
                      <a:pt x="2160501" y="617162"/>
                      <a:pt x="2160702" y="617162"/>
                      <a:pt x="2160904" y="617191"/>
                    </a:cubicBezTo>
                    <a:cubicBezTo>
                      <a:pt x="2163815" y="617508"/>
                      <a:pt x="2166667" y="617796"/>
                      <a:pt x="2169433" y="618027"/>
                    </a:cubicBezTo>
                    <a:cubicBezTo>
                      <a:pt x="2169693" y="618056"/>
                      <a:pt x="2169981" y="618084"/>
                      <a:pt x="2170211" y="618113"/>
                    </a:cubicBezTo>
                    <a:cubicBezTo>
                      <a:pt x="2172171" y="618286"/>
                      <a:pt x="2174044" y="618401"/>
                      <a:pt x="2175773" y="618517"/>
                    </a:cubicBezTo>
                    <a:cubicBezTo>
                      <a:pt x="2176032" y="618546"/>
                      <a:pt x="2176234" y="618546"/>
                      <a:pt x="2176493" y="618546"/>
                    </a:cubicBezTo>
                    <a:cubicBezTo>
                      <a:pt x="2177819" y="618632"/>
                      <a:pt x="2179115" y="618689"/>
                      <a:pt x="2180239" y="618718"/>
                    </a:cubicBezTo>
                    <a:cubicBezTo>
                      <a:pt x="2180614" y="618718"/>
                      <a:pt x="2180873" y="618718"/>
                      <a:pt x="2181219" y="618718"/>
                    </a:cubicBezTo>
                    <a:cubicBezTo>
                      <a:pt x="2181593" y="618718"/>
                      <a:pt x="2181939" y="618718"/>
                      <a:pt x="2182285" y="618718"/>
                    </a:cubicBezTo>
                    <a:cubicBezTo>
                      <a:pt x="2182660" y="618718"/>
                      <a:pt x="2183121" y="618718"/>
                      <a:pt x="2183466" y="618718"/>
                    </a:cubicBezTo>
                    <a:cubicBezTo>
                      <a:pt x="2183985" y="618689"/>
                      <a:pt x="2184417" y="618689"/>
                      <a:pt x="2184821" y="618632"/>
                    </a:cubicBezTo>
                    <a:cubicBezTo>
                      <a:pt x="2185109" y="618603"/>
                      <a:pt x="2185339" y="618574"/>
                      <a:pt x="2185541" y="618546"/>
                    </a:cubicBezTo>
                    <a:cubicBezTo>
                      <a:pt x="2185570" y="618546"/>
                      <a:pt x="2185570" y="618546"/>
                      <a:pt x="2185599" y="618546"/>
                    </a:cubicBezTo>
                    <a:cubicBezTo>
                      <a:pt x="2185915" y="618488"/>
                      <a:pt x="2186636" y="618430"/>
                      <a:pt x="2187443" y="618344"/>
                    </a:cubicBezTo>
                    <a:cubicBezTo>
                      <a:pt x="2187904" y="618315"/>
                      <a:pt x="2188451" y="618257"/>
                      <a:pt x="2189057" y="618229"/>
                    </a:cubicBezTo>
                    <a:cubicBezTo>
                      <a:pt x="2189690" y="618200"/>
                      <a:pt x="2190353" y="618142"/>
                      <a:pt x="2191160" y="618113"/>
                    </a:cubicBezTo>
                    <a:cubicBezTo>
                      <a:pt x="2191909" y="618084"/>
                      <a:pt x="2192745" y="618027"/>
                      <a:pt x="2193638" y="617998"/>
                    </a:cubicBezTo>
                    <a:cubicBezTo>
                      <a:pt x="2194589" y="617940"/>
                      <a:pt x="2195569" y="617911"/>
                      <a:pt x="2196635" y="617854"/>
                    </a:cubicBezTo>
                    <a:cubicBezTo>
                      <a:pt x="2197586" y="617825"/>
                      <a:pt x="2198565" y="617768"/>
                      <a:pt x="2199603" y="617739"/>
                    </a:cubicBezTo>
                    <a:cubicBezTo>
                      <a:pt x="2200755" y="617681"/>
                      <a:pt x="2201966" y="617652"/>
                      <a:pt x="2203233" y="617595"/>
                    </a:cubicBezTo>
                    <a:cubicBezTo>
                      <a:pt x="2204501" y="617537"/>
                      <a:pt x="2205827" y="617508"/>
                      <a:pt x="2207181" y="617451"/>
                    </a:cubicBezTo>
                    <a:cubicBezTo>
                      <a:pt x="2208795" y="617393"/>
                      <a:pt x="2210437" y="617335"/>
                      <a:pt x="2212166" y="617278"/>
                    </a:cubicBezTo>
                    <a:cubicBezTo>
                      <a:pt x="2212743" y="617249"/>
                      <a:pt x="2213290" y="617249"/>
                      <a:pt x="2213866" y="617220"/>
                    </a:cubicBezTo>
                    <a:cubicBezTo>
                      <a:pt x="2216517" y="617134"/>
                      <a:pt x="2219255" y="617047"/>
                      <a:pt x="2222079" y="616961"/>
                    </a:cubicBezTo>
                    <a:cubicBezTo>
                      <a:pt x="2222857" y="616932"/>
                      <a:pt x="2223664" y="616903"/>
                      <a:pt x="2224470" y="616903"/>
                    </a:cubicBezTo>
                    <a:cubicBezTo>
                      <a:pt x="2226372" y="616845"/>
                      <a:pt x="2228332" y="616788"/>
                      <a:pt x="2230291" y="616730"/>
                    </a:cubicBezTo>
                    <a:cubicBezTo>
                      <a:pt x="2231674" y="616701"/>
                      <a:pt x="2233057" y="616644"/>
                      <a:pt x="2234469" y="616615"/>
                    </a:cubicBezTo>
                    <a:cubicBezTo>
                      <a:pt x="2236573" y="616557"/>
                      <a:pt x="2238705" y="616500"/>
                      <a:pt x="2240837" y="616442"/>
                    </a:cubicBezTo>
                    <a:cubicBezTo>
                      <a:pt x="2241471" y="616413"/>
                      <a:pt x="2242105" y="616413"/>
                      <a:pt x="2242739" y="616384"/>
                    </a:cubicBezTo>
                    <a:cubicBezTo>
                      <a:pt x="2255792" y="616039"/>
                      <a:pt x="2268932" y="615721"/>
                      <a:pt x="2279795" y="615462"/>
                    </a:cubicBezTo>
                    <a:cubicBezTo>
                      <a:pt x="2280573" y="615433"/>
                      <a:pt x="2281323" y="615433"/>
                      <a:pt x="2282072" y="615405"/>
                    </a:cubicBezTo>
                    <a:cubicBezTo>
                      <a:pt x="2284406" y="615347"/>
                      <a:pt x="2286653" y="615290"/>
                      <a:pt x="2288700" y="615261"/>
                    </a:cubicBezTo>
                    <a:cubicBezTo>
                      <a:pt x="2288756" y="615261"/>
                      <a:pt x="2288814" y="615261"/>
                      <a:pt x="2288872" y="615261"/>
                    </a:cubicBezTo>
                    <a:cubicBezTo>
                      <a:pt x="2292445" y="615174"/>
                      <a:pt x="2295355" y="615116"/>
                      <a:pt x="2297863" y="615059"/>
                    </a:cubicBezTo>
                    <a:cubicBezTo>
                      <a:pt x="2300513" y="615001"/>
                      <a:pt x="2302530" y="614944"/>
                      <a:pt x="2303712" y="614915"/>
                    </a:cubicBezTo>
                    <a:cubicBezTo>
                      <a:pt x="2304605" y="614886"/>
                      <a:pt x="2305556" y="614857"/>
                      <a:pt x="2306565" y="614828"/>
                    </a:cubicBezTo>
                    <a:cubicBezTo>
                      <a:pt x="2307054" y="614800"/>
                      <a:pt x="2307631" y="614800"/>
                      <a:pt x="2308150" y="614771"/>
                    </a:cubicBezTo>
                    <a:cubicBezTo>
                      <a:pt x="2309619" y="614713"/>
                      <a:pt x="2311261" y="614655"/>
                      <a:pt x="2312933" y="614598"/>
                    </a:cubicBezTo>
                    <a:cubicBezTo>
                      <a:pt x="2313855" y="614569"/>
                      <a:pt x="2314863" y="614511"/>
                      <a:pt x="2315814" y="614483"/>
                    </a:cubicBezTo>
                    <a:cubicBezTo>
                      <a:pt x="2316967" y="614454"/>
                      <a:pt x="2318206" y="614396"/>
                      <a:pt x="2319416" y="614367"/>
                    </a:cubicBezTo>
                    <a:cubicBezTo>
                      <a:pt x="2321779" y="614281"/>
                      <a:pt x="2324257" y="614223"/>
                      <a:pt x="2326851" y="614195"/>
                    </a:cubicBezTo>
                    <a:cubicBezTo>
                      <a:pt x="2327513" y="614195"/>
                      <a:pt x="2328118" y="614166"/>
                      <a:pt x="2328781" y="614166"/>
                    </a:cubicBezTo>
                    <a:cubicBezTo>
                      <a:pt x="2331922" y="614137"/>
                      <a:pt x="2335178" y="614137"/>
                      <a:pt x="2338520" y="614223"/>
                    </a:cubicBezTo>
                    <a:cubicBezTo>
                      <a:pt x="2339298" y="614252"/>
                      <a:pt x="2340105" y="614281"/>
                      <a:pt x="2340912" y="614310"/>
                    </a:cubicBezTo>
                    <a:cubicBezTo>
                      <a:pt x="2343967" y="614396"/>
                      <a:pt x="2347079" y="614569"/>
                      <a:pt x="2350219" y="614800"/>
                    </a:cubicBezTo>
                    <a:cubicBezTo>
                      <a:pt x="2351142" y="614857"/>
                      <a:pt x="2352064" y="614915"/>
                      <a:pt x="2353014" y="615001"/>
                    </a:cubicBezTo>
                    <a:cubicBezTo>
                      <a:pt x="2355031" y="615174"/>
                      <a:pt x="2357078" y="615433"/>
                      <a:pt x="2359095" y="615664"/>
                    </a:cubicBezTo>
                    <a:cubicBezTo>
                      <a:pt x="2360391" y="615837"/>
                      <a:pt x="2361659" y="615952"/>
                      <a:pt x="2362955" y="616125"/>
                    </a:cubicBezTo>
                    <a:cubicBezTo>
                      <a:pt x="2365031" y="616442"/>
                      <a:pt x="2367537" y="616874"/>
                      <a:pt x="2370217" y="617364"/>
                    </a:cubicBezTo>
                    <a:cubicBezTo>
                      <a:pt x="2370736" y="617451"/>
                      <a:pt x="2371255" y="617566"/>
                      <a:pt x="2371802" y="617652"/>
                    </a:cubicBezTo>
                    <a:cubicBezTo>
                      <a:pt x="2374481" y="618171"/>
                      <a:pt x="2377363" y="618718"/>
                      <a:pt x="2380418" y="619352"/>
                    </a:cubicBezTo>
                    <a:cubicBezTo>
                      <a:pt x="2381916" y="619669"/>
                      <a:pt x="2383443" y="619986"/>
                      <a:pt x="2384999" y="620303"/>
                    </a:cubicBezTo>
                    <a:cubicBezTo>
                      <a:pt x="2385374" y="620390"/>
                      <a:pt x="2385720" y="620447"/>
                      <a:pt x="2386094" y="620534"/>
                    </a:cubicBezTo>
                    <a:cubicBezTo>
                      <a:pt x="2388169" y="620966"/>
                      <a:pt x="2390302" y="621427"/>
                      <a:pt x="2392463" y="621917"/>
                    </a:cubicBezTo>
                    <a:cubicBezTo>
                      <a:pt x="2393068" y="622061"/>
                      <a:pt x="2393673" y="622176"/>
                      <a:pt x="2394278" y="622320"/>
                    </a:cubicBezTo>
                    <a:cubicBezTo>
                      <a:pt x="2395892" y="622666"/>
                      <a:pt x="2397534" y="623041"/>
                      <a:pt x="2399176" y="623415"/>
                    </a:cubicBezTo>
                    <a:cubicBezTo>
                      <a:pt x="2399897" y="623588"/>
                      <a:pt x="2400646" y="623732"/>
                      <a:pt x="2401395" y="623905"/>
                    </a:cubicBezTo>
                    <a:cubicBezTo>
                      <a:pt x="2402807" y="624222"/>
                      <a:pt x="2404248" y="624539"/>
                      <a:pt x="2405660" y="624885"/>
                    </a:cubicBezTo>
                    <a:cubicBezTo>
                      <a:pt x="2406524" y="625086"/>
                      <a:pt x="2407389" y="625288"/>
                      <a:pt x="2408253" y="625461"/>
                    </a:cubicBezTo>
                    <a:cubicBezTo>
                      <a:pt x="2410328" y="625951"/>
                      <a:pt x="2412403" y="626412"/>
                      <a:pt x="2414448" y="626902"/>
                    </a:cubicBezTo>
                    <a:cubicBezTo>
                      <a:pt x="2414477" y="626902"/>
                      <a:pt x="2414506" y="626902"/>
                      <a:pt x="2414506" y="626931"/>
                    </a:cubicBezTo>
                    <a:cubicBezTo>
                      <a:pt x="2416638" y="627421"/>
                      <a:pt x="2418713" y="627911"/>
                      <a:pt x="2420730" y="628400"/>
                    </a:cubicBezTo>
                    <a:cubicBezTo>
                      <a:pt x="2421566" y="628602"/>
                      <a:pt x="2422373" y="628775"/>
                      <a:pt x="2423179" y="628977"/>
                    </a:cubicBezTo>
                    <a:cubicBezTo>
                      <a:pt x="2424476" y="629294"/>
                      <a:pt x="2425773" y="629582"/>
                      <a:pt x="2427041" y="629899"/>
                    </a:cubicBezTo>
                    <a:cubicBezTo>
                      <a:pt x="2427789" y="630072"/>
                      <a:pt x="2428539" y="630244"/>
                      <a:pt x="2429259" y="630417"/>
                    </a:cubicBezTo>
                    <a:cubicBezTo>
                      <a:pt x="2430239" y="630648"/>
                      <a:pt x="2431161" y="630878"/>
                      <a:pt x="2432084" y="631080"/>
                    </a:cubicBezTo>
                    <a:cubicBezTo>
                      <a:pt x="2433092" y="631311"/>
                      <a:pt x="2434129" y="631570"/>
                      <a:pt x="2435080" y="631801"/>
                    </a:cubicBezTo>
                    <a:cubicBezTo>
                      <a:pt x="2435541" y="631916"/>
                      <a:pt x="2436002" y="632031"/>
                      <a:pt x="2436434" y="632117"/>
                    </a:cubicBezTo>
                    <a:cubicBezTo>
                      <a:pt x="2439892" y="632953"/>
                      <a:pt x="2442889" y="633674"/>
                      <a:pt x="2445309" y="634279"/>
                    </a:cubicBezTo>
                    <a:cubicBezTo>
                      <a:pt x="2445972" y="634423"/>
                      <a:pt x="2446635" y="634595"/>
                      <a:pt x="2447183" y="634740"/>
                    </a:cubicBezTo>
                    <a:cubicBezTo>
                      <a:pt x="2447528" y="634826"/>
                      <a:pt x="2447874" y="634912"/>
                      <a:pt x="2448162" y="634970"/>
                    </a:cubicBezTo>
                    <a:cubicBezTo>
                      <a:pt x="2448508" y="635057"/>
                      <a:pt x="2448796" y="635114"/>
                      <a:pt x="2449084" y="635201"/>
                    </a:cubicBezTo>
                    <a:cubicBezTo>
                      <a:pt x="2450237" y="635489"/>
                      <a:pt x="2451043" y="635690"/>
                      <a:pt x="2451332" y="635748"/>
                    </a:cubicBezTo>
                    <a:cubicBezTo>
                      <a:pt x="2451620" y="635835"/>
                      <a:pt x="2452311" y="636036"/>
                      <a:pt x="2453205" y="636295"/>
                    </a:cubicBezTo>
                    <a:cubicBezTo>
                      <a:pt x="2453580" y="636411"/>
                      <a:pt x="2454156" y="636584"/>
                      <a:pt x="2454617" y="636699"/>
                    </a:cubicBezTo>
                    <a:cubicBezTo>
                      <a:pt x="2455279" y="636901"/>
                      <a:pt x="2455942" y="637074"/>
                      <a:pt x="2456778" y="637333"/>
                    </a:cubicBezTo>
                    <a:cubicBezTo>
                      <a:pt x="2457181" y="637448"/>
                      <a:pt x="2457700" y="637592"/>
                      <a:pt x="2458161" y="637736"/>
                    </a:cubicBezTo>
                    <a:cubicBezTo>
                      <a:pt x="2459429" y="638111"/>
                      <a:pt x="2460841" y="638514"/>
                      <a:pt x="2462396" y="638975"/>
                    </a:cubicBezTo>
                    <a:cubicBezTo>
                      <a:pt x="2462916" y="639120"/>
                      <a:pt x="2463492" y="639292"/>
                      <a:pt x="2464068" y="639465"/>
                    </a:cubicBezTo>
                    <a:cubicBezTo>
                      <a:pt x="2465624" y="639926"/>
                      <a:pt x="2467324" y="640416"/>
                      <a:pt x="2469082" y="640935"/>
                    </a:cubicBezTo>
                    <a:cubicBezTo>
                      <a:pt x="2469802" y="641137"/>
                      <a:pt x="2470551" y="641367"/>
                      <a:pt x="2471301" y="641598"/>
                    </a:cubicBezTo>
                    <a:cubicBezTo>
                      <a:pt x="2473030" y="642116"/>
                      <a:pt x="2474874" y="642664"/>
                      <a:pt x="2476775" y="643211"/>
                    </a:cubicBezTo>
                    <a:cubicBezTo>
                      <a:pt x="2477697" y="643470"/>
                      <a:pt x="2478591" y="643759"/>
                      <a:pt x="2479542" y="644018"/>
                    </a:cubicBezTo>
                    <a:cubicBezTo>
                      <a:pt x="2481501" y="644594"/>
                      <a:pt x="2483547" y="645200"/>
                      <a:pt x="2485593" y="645833"/>
                    </a:cubicBezTo>
                    <a:cubicBezTo>
                      <a:pt x="2486573" y="646122"/>
                      <a:pt x="2487524" y="646410"/>
                      <a:pt x="2488503" y="646698"/>
                    </a:cubicBezTo>
                    <a:cubicBezTo>
                      <a:pt x="2490895" y="647418"/>
                      <a:pt x="2493344" y="648167"/>
                      <a:pt x="2495822" y="648917"/>
                    </a:cubicBezTo>
                    <a:cubicBezTo>
                      <a:pt x="2496572" y="649147"/>
                      <a:pt x="2497292" y="649349"/>
                      <a:pt x="2498041" y="649579"/>
                    </a:cubicBezTo>
                    <a:cubicBezTo>
                      <a:pt x="2501211" y="650530"/>
                      <a:pt x="2504438" y="651539"/>
                      <a:pt x="2507666" y="652518"/>
                    </a:cubicBezTo>
                    <a:cubicBezTo>
                      <a:pt x="2508558" y="652807"/>
                      <a:pt x="2509452" y="653066"/>
                      <a:pt x="2510345" y="653354"/>
                    </a:cubicBezTo>
                    <a:cubicBezTo>
                      <a:pt x="2512766" y="654103"/>
                      <a:pt x="2515157" y="654853"/>
                      <a:pt x="2517549" y="655602"/>
                    </a:cubicBezTo>
                    <a:cubicBezTo>
                      <a:pt x="2518701" y="655948"/>
                      <a:pt x="2519826" y="656322"/>
                      <a:pt x="2520978" y="656668"/>
                    </a:cubicBezTo>
                    <a:cubicBezTo>
                      <a:pt x="2523081" y="657331"/>
                      <a:pt x="2525156" y="657993"/>
                      <a:pt x="2527202" y="658656"/>
                    </a:cubicBezTo>
                    <a:cubicBezTo>
                      <a:pt x="2528470" y="659060"/>
                      <a:pt x="2529738" y="659463"/>
                      <a:pt x="2530977" y="659866"/>
                    </a:cubicBezTo>
                    <a:cubicBezTo>
                      <a:pt x="2532850" y="660471"/>
                      <a:pt x="2534723" y="661077"/>
                      <a:pt x="2536538" y="661682"/>
                    </a:cubicBezTo>
                    <a:cubicBezTo>
                      <a:pt x="2537864" y="662114"/>
                      <a:pt x="2539160" y="662546"/>
                      <a:pt x="2540457" y="662978"/>
                    </a:cubicBezTo>
                    <a:cubicBezTo>
                      <a:pt x="2542157" y="663555"/>
                      <a:pt x="2543828" y="664102"/>
                      <a:pt x="2545442" y="664650"/>
                    </a:cubicBezTo>
                    <a:cubicBezTo>
                      <a:pt x="2546624" y="665053"/>
                      <a:pt x="2547805" y="665456"/>
                      <a:pt x="2548928" y="665831"/>
                    </a:cubicBezTo>
                    <a:cubicBezTo>
                      <a:pt x="2550629" y="666408"/>
                      <a:pt x="2552243" y="666984"/>
                      <a:pt x="2553799" y="667531"/>
                    </a:cubicBezTo>
                    <a:cubicBezTo>
                      <a:pt x="2554749" y="667877"/>
                      <a:pt x="2555758" y="668223"/>
                      <a:pt x="2556651" y="668540"/>
                    </a:cubicBezTo>
                    <a:cubicBezTo>
                      <a:pt x="2558322" y="669145"/>
                      <a:pt x="2559821" y="669721"/>
                      <a:pt x="2561290" y="670269"/>
                    </a:cubicBezTo>
                    <a:cubicBezTo>
                      <a:pt x="2561953" y="670528"/>
                      <a:pt x="2562673" y="670787"/>
                      <a:pt x="2563278" y="671018"/>
                    </a:cubicBezTo>
                    <a:cubicBezTo>
                      <a:pt x="2564661" y="671565"/>
                      <a:pt x="2565786" y="672026"/>
                      <a:pt x="2566938" y="672516"/>
                    </a:cubicBezTo>
                    <a:cubicBezTo>
                      <a:pt x="2567515" y="672747"/>
                      <a:pt x="2568206" y="673035"/>
                      <a:pt x="2568696" y="673237"/>
                    </a:cubicBezTo>
                    <a:cubicBezTo>
                      <a:pt x="2570252" y="673928"/>
                      <a:pt x="2571549" y="674562"/>
                      <a:pt x="2572471" y="675110"/>
                    </a:cubicBezTo>
                    <a:cubicBezTo>
                      <a:pt x="2587829" y="683985"/>
                      <a:pt x="2653211" y="713405"/>
                      <a:pt x="2668742" y="720234"/>
                    </a:cubicBezTo>
                    <a:cubicBezTo>
                      <a:pt x="2684101" y="727063"/>
                      <a:pt x="2745909" y="757463"/>
                      <a:pt x="2752306" y="761152"/>
                    </a:cubicBezTo>
                    <a:cubicBezTo>
                      <a:pt x="2758674" y="764840"/>
                      <a:pt x="2890590" y="865779"/>
                      <a:pt x="2893039" y="872839"/>
                    </a:cubicBezTo>
                    <a:cubicBezTo>
                      <a:pt x="2895517" y="879754"/>
                      <a:pt x="2992624" y="975651"/>
                      <a:pt x="2996341" y="986832"/>
                    </a:cubicBezTo>
                    <a:cubicBezTo>
                      <a:pt x="3000058" y="998041"/>
                      <a:pt x="3057804" y="1070424"/>
                      <a:pt x="3060281" y="1080913"/>
                    </a:cubicBezTo>
                    <a:cubicBezTo>
                      <a:pt x="3062760" y="1091402"/>
                      <a:pt x="3057948" y="1098433"/>
                      <a:pt x="3094283" y="1114569"/>
                    </a:cubicBezTo>
                    <a:cubicBezTo>
                      <a:pt x="3095062" y="1114079"/>
                      <a:pt x="3095955" y="1113589"/>
                      <a:pt x="3096820" y="1113100"/>
                    </a:cubicBezTo>
                    <a:cubicBezTo>
                      <a:pt x="3098289" y="1112235"/>
                      <a:pt x="3099874" y="1111428"/>
                      <a:pt x="3101574" y="1110621"/>
                    </a:cubicBezTo>
                    <a:cubicBezTo>
                      <a:pt x="3102236" y="1110304"/>
                      <a:pt x="3102870" y="1109987"/>
                      <a:pt x="3103562" y="1109699"/>
                    </a:cubicBezTo>
                    <a:cubicBezTo>
                      <a:pt x="3105925" y="1108662"/>
                      <a:pt x="3108432" y="1107682"/>
                      <a:pt x="3111198" y="1106789"/>
                    </a:cubicBezTo>
                    <a:cubicBezTo>
                      <a:pt x="3111227" y="1106789"/>
                      <a:pt x="3111285" y="1106760"/>
                      <a:pt x="3111314" y="1106760"/>
                    </a:cubicBezTo>
                    <a:cubicBezTo>
                      <a:pt x="3114944" y="1105607"/>
                      <a:pt x="3119007" y="1104628"/>
                      <a:pt x="3123387" y="1103792"/>
                    </a:cubicBezTo>
                    <a:cubicBezTo>
                      <a:pt x="3124107" y="1103648"/>
                      <a:pt x="3124770" y="1103504"/>
                      <a:pt x="3125490" y="1103360"/>
                    </a:cubicBezTo>
                    <a:cubicBezTo>
                      <a:pt x="3127940" y="1102928"/>
                      <a:pt x="3130562" y="1102582"/>
                      <a:pt x="3133270" y="1102294"/>
                    </a:cubicBezTo>
                    <a:cubicBezTo>
                      <a:pt x="3133991" y="1102207"/>
                      <a:pt x="3134653" y="1102092"/>
                      <a:pt x="3135403" y="1102034"/>
                    </a:cubicBezTo>
                    <a:cubicBezTo>
                      <a:pt x="3138284" y="1101746"/>
                      <a:pt x="3141339" y="1101574"/>
                      <a:pt x="3144509" y="1101429"/>
                    </a:cubicBezTo>
                    <a:cubicBezTo>
                      <a:pt x="3144941" y="1101401"/>
                      <a:pt x="3145344" y="1101372"/>
                      <a:pt x="3145805" y="1101343"/>
                    </a:cubicBezTo>
                    <a:cubicBezTo>
                      <a:pt x="3147275" y="1101285"/>
                      <a:pt x="3148917" y="1101343"/>
                      <a:pt x="3150444" y="1101314"/>
                    </a:cubicBezTo>
                    <a:cubicBezTo>
                      <a:pt x="3152605" y="1101285"/>
                      <a:pt x="3154709" y="1101228"/>
                      <a:pt x="3157014" y="1101285"/>
                    </a:cubicBezTo>
                    <a:lnTo>
                      <a:pt x="3157014" y="1101285"/>
                    </a:lnTo>
                    <a:cubicBezTo>
                      <a:pt x="3158973" y="1100017"/>
                      <a:pt x="3161106" y="1098749"/>
                      <a:pt x="3163239" y="1097482"/>
                    </a:cubicBezTo>
                    <a:cubicBezTo>
                      <a:pt x="3164593" y="1096675"/>
                      <a:pt x="3166034" y="1095926"/>
                      <a:pt x="3167474" y="1095148"/>
                    </a:cubicBezTo>
                    <a:cubicBezTo>
                      <a:pt x="3169002" y="1094312"/>
                      <a:pt x="3170557" y="1093534"/>
                      <a:pt x="3172171" y="1092785"/>
                    </a:cubicBezTo>
                    <a:cubicBezTo>
                      <a:pt x="3173640" y="1092093"/>
                      <a:pt x="3175197" y="1091517"/>
                      <a:pt x="3176753" y="1090912"/>
                    </a:cubicBezTo>
                    <a:cubicBezTo>
                      <a:pt x="3178683" y="1090163"/>
                      <a:pt x="3180613" y="1089471"/>
                      <a:pt x="3182631" y="1088953"/>
                    </a:cubicBezTo>
                    <a:cubicBezTo>
                      <a:pt x="3183351" y="1088751"/>
                      <a:pt x="3184072" y="1088549"/>
                      <a:pt x="3184821" y="1088405"/>
                    </a:cubicBezTo>
                    <a:cubicBezTo>
                      <a:pt x="3187933" y="1087713"/>
                      <a:pt x="3191131" y="1087252"/>
                      <a:pt x="3194445" y="1087252"/>
                    </a:cubicBezTo>
                    <a:cubicBezTo>
                      <a:pt x="3196261" y="1087252"/>
                      <a:pt x="3198623" y="1087223"/>
                      <a:pt x="3201303" y="1087223"/>
                    </a:cubicBezTo>
                    <a:cubicBezTo>
                      <a:pt x="3202024" y="1087223"/>
                      <a:pt x="3202974" y="1087252"/>
                      <a:pt x="3203752" y="1087252"/>
                    </a:cubicBezTo>
                    <a:cubicBezTo>
                      <a:pt x="3205913" y="1087252"/>
                      <a:pt x="3208132" y="1087281"/>
                      <a:pt x="3210668" y="1087339"/>
                    </a:cubicBezTo>
                    <a:cubicBezTo>
                      <a:pt x="3213607" y="1087396"/>
                      <a:pt x="3216777" y="1087541"/>
                      <a:pt x="3220091" y="1087713"/>
                    </a:cubicBezTo>
                    <a:cubicBezTo>
                      <a:pt x="3220898" y="1087771"/>
                      <a:pt x="3221762" y="1087829"/>
                      <a:pt x="3222597" y="1087886"/>
                    </a:cubicBezTo>
                    <a:cubicBezTo>
                      <a:pt x="3224903" y="1088030"/>
                      <a:pt x="3227323" y="1088261"/>
                      <a:pt x="3229772" y="1088463"/>
                    </a:cubicBezTo>
                    <a:cubicBezTo>
                      <a:pt x="3231876" y="1088664"/>
                      <a:pt x="3234037" y="1088895"/>
                      <a:pt x="3236198" y="1089183"/>
                    </a:cubicBezTo>
                    <a:cubicBezTo>
                      <a:pt x="3238446" y="1089471"/>
                      <a:pt x="3240693" y="1089759"/>
                      <a:pt x="3242999" y="1090134"/>
                    </a:cubicBezTo>
                    <a:cubicBezTo>
                      <a:pt x="3244555" y="1090393"/>
                      <a:pt x="3246139" y="1090653"/>
                      <a:pt x="3247695" y="1090941"/>
                    </a:cubicBezTo>
                    <a:cubicBezTo>
                      <a:pt x="3250433" y="1091459"/>
                      <a:pt x="3253142" y="1092064"/>
                      <a:pt x="3255850" y="1092727"/>
                    </a:cubicBezTo>
                    <a:cubicBezTo>
                      <a:pt x="3257060" y="1093015"/>
                      <a:pt x="3258242" y="1093275"/>
                      <a:pt x="3259452" y="1093592"/>
                    </a:cubicBezTo>
                    <a:cubicBezTo>
                      <a:pt x="3262996" y="1094571"/>
                      <a:pt x="3266512" y="1095695"/>
                      <a:pt x="3269912" y="1096992"/>
                    </a:cubicBezTo>
                    <a:cubicBezTo>
                      <a:pt x="3270315" y="1097136"/>
                      <a:pt x="3270718" y="1097251"/>
                      <a:pt x="3271122" y="1097395"/>
                    </a:cubicBezTo>
                    <a:cubicBezTo>
                      <a:pt x="3275127" y="1098951"/>
                      <a:pt x="3278960" y="1100767"/>
                      <a:pt x="3282591" y="1102841"/>
                    </a:cubicBezTo>
                    <a:cubicBezTo>
                      <a:pt x="3311636" y="1119612"/>
                      <a:pt x="3357077" y="1142722"/>
                      <a:pt x="3393932" y="1162460"/>
                    </a:cubicBezTo>
                    <a:cubicBezTo>
                      <a:pt x="3405833" y="1169318"/>
                      <a:pt x="3413382" y="1175110"/>
                      <a:pt x="3423381" y="1186261"/>
                    </a:cubicBezTo>
                    <a:cubicBezTo>
                      <a:pt x="3424246" y="1187212"/>
                      <a:pt x="3425341" y="1188307"/>
                      <a:pt x="3426637" y="1189517"/>
                    </a:cubicBezTo>
                    <a:cubicBezTo>
                      <a:pt x="3427185" y="1190036"/>
                      <a:pt x="3427905" y="1190641"/>
                      <a:pt x="3428510" y="1191188"/>
                    </a:cubicBezTo>
                    <a:cubicBezTo>
                      <a:pt x="3429375" y="1191966"/>
                      <a:pt x="3430153" y="1192687"/>
                      <a:pt x="3431133" y="1193522"/>
                    </a:cubicBezTo>
                    <a:cubicBezTo>
                      <a:pt x="3432054" y="1194301"/>
                      <a:pt x="3433150" y="1195194"/>
                      <a:pt x="3434158" y="1196030"/>
                    </a:cubicBezTo>
                    <a:cubicBezTo>
                      <a:pt x="3435022" y="1196750"/>
                      <a:pt x="3435800" y="1197413"/>
                      <a:pt x="3436752" y="1198162"/>
                    </a:cubicBezTo>
                    <a:cubicBezTo>
                      <a:pt x="3437703" y="1198940"/>
                      <a:pt x="3438826" y="1199775"/>
                      <a:pt x="3439864" y="1200582"/>
                    </a:cubicBezTo>
                    <a:cubicBezTo>
                      <a:pt x="3441016" y="1201504"/>
                      <a:pt x="3442111" y="1202369"/>
                      <a:pt x="3443350" y="1203320"/>
                    </a:cubicBezTo>
                    <a:cubicBezTo>
                      <a:pt x="3444445" y="1204155"/>
                      <a:pt x="3445627" y="1205048"/>
                      <a:pt x="3446779" y="1205913"/>
                    </a:cubicBezTo>
                    <a:cubicBezTo>
                      <a:pt x="3448105" y="1206922"/>
                      <a:pt x="3449372" y="1207872"/>
                      <a:pt x="3450755" y="1208910"/>
                    </a:cubicBezTo>
                    <a:cubicBezTo>
                      <a:pt x="3452053" y="1209860"/>
                      <a:pt x="3453407" y="1210840"/>
                      <a:pt x="3454761" y="1211820"/>
                    </a:cubicBezTo>
                    <a:cubicBezTo>
                      <a:pt x="3456115" y="1212800"/>
                      <a:pt x="3457441" y="1213780"/>
                      <a:pt x="3458853" y="1214788"/>
                    </a:cubicBezTo>
                    <a:cubicBezTo>
                      <a:pt x="3460178" y="1215739"/>
                      <a:pt x="3461590" y="1216719"/>
                      <a:pt x="3462973" y="1217699"/>
                    </a:cubicBezTo>
                    <a:cubicBezTo>
                      <a:pt x="3464471" y="1218765"/>
                      <a:pt x="3465941" y="1219802"/>
                      <a:pt x="3467468" y="1220868"/>
                    </a:cubicBezTo>
                    <a:cubicBezTo>
                      <a:pt x="3468765" y="1221790"/>
                      <a:pt x="3470120" y="1222684"/>
                      <a:pt x="3471445" y="1223605"/>
                    </a:cubicBezTo>
                    <a:cubicBezTo>
                      <a:pt x="3473116" y="1224758"/>
                      <a:pt x="3474759" y="1225882"/>
                      <a:pt x="3476459" y="1227035"/>
                    </a:cubicBezTo>
                    <a:cubicBezTo>
                      <a:pt x="3477842" y="1227956"/>
                      <a:pt x="3479254" y="1228908"/>
                      <a:pt x="3480666" y="1229830"/>
                    </a:cubicBezTo>
                    <a:cubicBezTo>
                      <a:pt x="3482337" y="1230953"/>
                      <a:pt x="3483979" y="1232049"/>
                      <a:pt x="3485651" y="1233143"/>
                    </a:cubicBezTo>
                    <a:cubicBezTo>
                      <a:pt x="3487149" y="1234123"/>
                      <a:pt x="3488648" y="1235074"/>
                      <a:pt x="3490146" y="1236054"/>
                    </a:cubicBezTo>
                    <a:cubicBezTo>
                      <a:pt x="3491760" y="1237091"/>
                      <a:pt x="3493344" y="1238128"/>
                      <a:pt x="3494958" y="1239137"/>
                    </a:cubicBezTo>
                    <a:cubicBezTo>
                      <a:pt x="3496485" y="1240088"/>
                      <a:pt x="3497984" y="1241010"/>
                      <a:pt x="3499482" y="1241961"/>
                    </a:cubicBezTo>
                    <a:cubicBezTo>
                      <a:pt x="3501067" y="1242941"/>
                      <a:pt x="3502623" y="1243949"/>
                      <a:pt x="3504179" y="1244900"/>
                    </a:cubicBezTo>
                    <a:cubicBezTo>
                      <a:pt x="3505706" y="1245851"/>
                      <a:pt x="3507204" y="1246715"/>
                      <a:pt x="3508732" y="1247608"/>
                    </a:cubicBezTo>
                    <a:cubicBezTo>
                      <a:pt x="3510230" y="1248502"/>
                      <a:pt x="3511757" y="1249424"/>
                      <a:pt x="3513227" y="1250288"/>
                    </a:cubicBezTo>
                    <a:cubicBezTo>
                      <a:pt x="3514697" y="1251153"/>
                      <a:pt x="3516080" y="1251902"/>
                      <a:pt x="3517492" y="1252738"/>
                    </a:cubicBezTo>
                    <a:cubicBezTo>
                      <a:pt x="3518961" y="1253573"/>
                      <a:pt x="3520460" y="1254438"/>
                      <a:pt x="3521900" y="1255244"/>
                    </a:cubicBezTo>
                    <a:cubicBezTo>
                      <a:pt x="3523255" y="1255993"/>
                      <a:pt x="3524522" y="1256657"/>
                      <a:pt x="3525848" y="1257348"/>
                    </a:cubicBezTo>
                    <a:cubicBezTo>
                      <a:pt x="3527260" y="1258098"/>
                      <a:pt x="3528700" y="1258904"/>
                      <a:pt x="3530055" y="1259595"/>
                    </a:cubicBezTo>
                    <a:cubicBezTo>
                      <a:pt x="3531352" y="1260259"/>
                      <a:pt x="3532533" y="1260806"/>
                      <a:pt x="3533772" y="1261411"/>
                    </a:cubicBezTo>
                    <a:cubicBezTo>
                      <a:pt x="3535040" y="1262045"/>
                      <a:pt x="3536366" y="1262708"/>
                      <a:pt x="3537576" y="1263255"/>
                    </a:cubicBezTo>
                    <a:cubicBezTo>
                      <a:pt x="3538757" y="1263803"/>
                      <a:pt x="3539794" y="1264206"/>
                      <a:pt x="3540889" y="1264696"/>
                    </a:cubicBezTo>
                    <a:cubicBezTo>
                      <a:pt x="3541927" y="1265128"/>
                      <a:pt x="3543021" y="1265676"/>
                      <a:pt x="3544001" y="1266050"/>
                    </a:cubicBezTo>
                    <a:cubicBezTo>
                      <a:pt x="3544232" y="1266136"/>
                      <a:pt x="3544433" y="1266223"/>
                      <a:pt x="3544664" y="1266309"/>
                    </a:cubicBezTo>
                    <a:cubicBezTo>
                      <a:pt x="3549044" y="1266165"/>
                      <a:pt x="3553366" y="1266483"/>
                      <a:pt x="3557660" y="1267030"/>
                    </a:cubicBezTo>
                    <a:cubicBezTo>
                      <a:pt x="3557919" y="1267059"/>
                      <a:pt x="3558178" y="1267088"/>
                      <a:pt x="3558438" y="1267116"/>
                    </a:cubicBezTo>
                    <a:cubicBezTo>
                      <a:pt x="3562673" y="1267693"/>
                      <a:pt x="3566880" y="1268499"/>
                      <a:pt x="3571116" y="1269393"/>
                    </a:cubicBezTo>
                    <a:cubicBezTo>
                      <a:pt x="3574603" y="1270113"/>
                      <a:pt x="3578061" y="1270891"/>
                      <a:pt x="3581576" y="1271641"/>
                    </a:cubicBezTo>
                    <a:cubicBezTo>
                      <a:pt x="3581893" y="1271698"/>
                      <a:pt x="3582210" y="1271756"/>
                      <a:pt x="3582527" y="1271813"/>
                    </a:cubicBezTo>
                    <a:cubicBezTo>
                      <a:pt x="3583968" y="1272101"/>
                      <a:pt x="3585437" y="1272332"/>
                      <a:pt x="3586907" y="1272591"/>
                    </a:cubicBezTo>
                    <a:cubicBezTo>
                      <a:pt x="3588867" y="1272937"/>
                      <a:pt x="3590797" y="1273369"/>
                      <a:pt x="3592785" y="1273657"/>
                    </a:cubicBezTo>
                    <a:cubicBezTo>
                      <a:pt x="3594659" y="1273917"/>
                      <a:pt x="3596531" y="1274147"/>
                      <a:pt x="3598433" y="1274320"/>
                    </a:cubicBezTo>
                    <a:cubicBezTo>
                      <a:pt x="3605003" y="1278124"/>
                      <a:pt x="3612668" y="1284146"/>
                      <a:pt x="3619036" y="1290515"/>
                    </a:cubicBezTo>
                    <a:cubicBezTo>
                      <a:pt x="3630591" y="1302041"/>
                      <a:pt x="3660933" y="1316765"/>
                      <a:pt x="3669952" y="1325525"/>
                    </a:cubicBezTo>
                    <a:cubicBezTo>
                      <a:pt x="3679058" y="1334227"/>
                      <a:pt x="3693091" y="1354196"/>
                      <a:pt x="3700957" y="1360161"/>
                    </a:cubicBezTo>
                    <a:cubicBezTo>
                      <a:pt x="3705885" y="1363878"/>
                      <a:pt x="3718391" y="1372522"/>
                      <a:pt x="3735190" y="1385605"/>
                    </a:cubicBezTo>
                    <a:cubicBezTo>
                      <a:pt x="3745275" y="1393442"/>
                      <a:pt x="3756887" y="1402865"/>
                      <a:pt x="3769364" y="1413785"/>
                    </a:cubicBezTo>
                    <a:lnTo>
                      <a:pt x="3769364" y="1413785"/>
                    </a:lnTo>
                    <a:cubicBezTo>
                      <a:pt x="3779363" y="1415889"/>
                      <a:pt x="3824257" y="1425081"/>
                      <a:pt x="3836993" y="1428222"/>
                    </a:cubicBezTo>
                    <a:cubicBezTo>
                      <a:pt x="3838348" y="1428568"/>
                      <a:pt x="3839904" y="1429000"/>
                      <a:pt x="3841489" y="1429461"/>
                    </a:cubicBezTo>
                    <a:cubicBezTo>
                      <a:pt x="3843938" y="1430181"/>
                      <a:pt x="3846618" y="1430988"/>
                      <a:pt x="3849413" y="1431910"/>
                    </a:cubicBezTo>
                    <a:cubicBezTo>
                      <a:pt x="3850133" y="1432141"/>
                      <a:pt x="3850882" y="1432371"/>
                      <a:pt x="3851603" y="1432630"/>
                    </a:cubicBezTo>
                    <a:cubicBezTo>
                      <a:pt x="3854138" y="1433466"/>
                      <a:pt x="3856703" y="1434302"/>
                      <a:pt x="3859267" y="1435166"/>
                    </a:cubicBezTo>
                    <a:cubicBezTo>
                      <a:pt x="3862408" y="1436232"/>
                      <a:pt x="3865492" y="1437241"/>
                      <a:pt x="3868373" y="1438192"/>
                    </a:cubicBezTo>
                    <a:cubicBezTo>
                      <a:pt x="3868892" y="1438364"/>
                      <a:pt x="3869353" y="1438509"/>
                      <a:pt x="3869843" y="1438653"/>
                    </a:cubicBezTo>
                    <a:cubicBezTo>
                      <a:pt x="3872091" y="1439373"/>
                      <a:pt x="3874108" y="1440007"/>
                      <a:pt x="3875951" y="1440554"/>
                    </a:cubicBezTo>
                    <a:cubicBezTo>
                      <a:pt x="3876298" y="1440670"/>
                      <a:pt x="3876787" y="1440814"/>
                      <a:pt x="3877133" y="1440929"/>
                    </a:cubicBezTo>
                    <a:cubicBezTo>
                      <a:pt x="3877306" y="1440987"/>
                      <a:pt x="3877421" y="1440987"/>
                      <a:pt x="3877594" y="1441045"/>
                    </a:cubicBezTo>
                    <a:cubicBezTo>
                      <a:pt x="3878286" y="1441246"/>
                      <a:pt x="3878862" y="1441361"/>
                      <a:pt x="3879496" y="1441534"/>
                    </a:cubicBezTo>
                    <a:cubicBezTo>
                      <a:pt x="3879986" y="1441650"/>
                      <a:pt x="3880620" y="1441851"/>
                      <a:pt x="3881023" y="1441938"/>
                    </a:cubicBezTo>
                    <a:cubicBezTo>
                      <a:pt x="3881340" y="1441995"/>
                      <a:pt x="3881628" y="1442053"/>
                      <a:pt x="3881888" y="1442111"/>
                    </a:cubicBezTo>
                    <a:cubicBezTo>
                      <a:pt x="3882406" y="1442197"/>
                      <a:pt x="3883213" y="1442428"/>
                      <a:pt x="3884020" y="1442687"/>
                    </a:cubicBezTo>
                    <a:cubicBezTo>
                      <a:pt x="3884798" y="1442917"/>
                      <a:pt x="3885807" y="1443292"/>
                      <a:pt x="3886844" y="1443667"/>
                    </a:cubicBezTo>
                    <a:cubicBezTo>
                      <a:pt x="3887333" y="1443840"/>
                      <a:pt x="3887708" y="1443983"/>
                      <a:pt x="3888256" y="1444185"/>
                    </a:cubicBezTo>
                    <a:cubicBezTo>
                      <a:pt x="3890330" y="1445021"/>
                      <a:pt x="3892895" y="1446144"/>
                      <a:pt x="3895777" y="1447499"/>
                    </a:cubicBezTo>
                    <a:cubicBezTo>
                      <a:pt x="3896439" y="1447816"/>
                      <a:pt x="3897160" y="1448162"/>
                      <a:pt x="3897880" y="1448507"/>
                    </a:cubicBezTo>
                    <a:cubicBezTo>
                      <a:pt x="3900790" y="1449919"/>
                      <a:pt x="3904017" y="1451533"/>
                      <a:pt x="3907648" y="1453492"/>
                    </a:cubicBezTo>
                    <a:cubicBezTo>
                      <a:pt x="3908052" y="1453694"/>
                      <a:pt x="3908397" y="1453867"/>
                      <a:pt x="3908801" y="1454097"/>
                    </a:cubicBezTo>
                    <a:cubicBezTo>
                      <a:pt x="3912748" y="1456230"/>
                      <a:pt x="3917215" y="1458766"/>
                      <a:pt x="3921940" y="1461561"/>
                    </a:cubicBezTo>
                    <a:cubicBezTo>
                      <a:pt x="3923064" y="1462223"/>
                      <a:pt x="3924217" y="1462915"/>
                      <a:pt x="3925399" y="1463607"/>
                    </a:cubicBezTo>
                    <a:cubicBezTo>
                      <a:pt x="3930470" y="1466632"/>
                      <a:pt x="3935801" y="1469917"/>
                      <a:pt x="3941679" y="1473692"/>
                    </a:cubicBezTo>
                    <a:cubicBezTo>
                      <a:pt x="3952945" y="1484959"/>
                      <a:pt x="3978015" y="1506685"/>
                      <a:pt x="3989080" y="1512910"/>
                    </a:cubicBezTo>
                    <a:cubicBezTo>
                      <a:pt x="3989569" y="1513083"/>
                      <a:pt x="3990520" y="1513543"/>
                      <a:pt x="3991327" y="1513947"/>
                    </a:cubicBezTo>
                    <a:cubicBezTo>
                      <a:pt x="3991846" y="1514206"/>
                      <a:pt x="3992221" y="1514350"/>
                      <a:pt x="3992855" y="1514667"/>
                    </a:cubicBezTo>
                    <a:cubicBezTo>
                      <a:pt x="3993777" y="1515128"/>
                      <a:pt x="3994929" y="1515762"/>
                      <a:pt x="3996053" y="1516338"/>
                    </a:cubicBezTo>
                    <a:cubicBezTo>
                      <a:pt x="3996831" y="1516741"/>
                      <a:pt x="3997465" y="1517059"/>
                      <a:pt x="3998329" y="1517520"/>
                    </a:cubicBezTo>
                    <a:cubicBezTo>
                      <a:pt x="3999626" y="1518211"/>
                      <a:pt x="4001095" y="1519047"/>
                      <a:pt x="4002536" y="1519854"/>
                    </a:cubicBezTo>
                    <a:cubicBezTo>
                      <a:pt x="4003401" y="1520343"/>
                      <a:pt x="4004179" y="1520747"/>
                      <a:pt x="4005072" y="1521266"/>
                    </a:cubicBezTo>
                    <a:cubicBezTo>
                      <a:pt x="4007464" y="1522620"/>
                      <a:pt x="4009999" y="1524061"/>
                      <a:pt x="4012536" y="1525530"/>
                    </a:cubicBezTo>
                    <a:cubicBezTo>
                      <a:pt x="4024320" y="1532331"/>
                      <a:pt x="4036567" y="1539765"/>
                      <a:pt x="4039708" y="1542157"/>
                    </a:cubicBezTo>
                    <a:cubicBezTo>
                      <a:pt x="4045615" y="1546537"/>
                      <a:pt x="4047459" y="1556535"/>
                      <a:pt x="4087513" y="1587540"/>
                    </a:cubicBezTo>
                    <a:cubicBezTo>
                      <a:pt x="4092151" y="1597453"/>
                      <a:pt x="4124108" y="1648369"/>
                      <a:pt x="4125029" y="1649983"/>
                    </a:cubicBezTo>
                    <a:cubicBezTo>
                      <a:pt x="4125865" y="1651539"/>
                      <a:pt x="4150848" y="1704588"/>
                      <a:pt x="4208795" y="1745707"/>
                    </a:cubicBezTo>
                    <a:cubicBezTo>
                      <a:pt x="4210927" y="1746946"/>
                      <a:pt x="4213377" y="1748242"/>
                      <a:pt x="4216028" y="1749510"/>
                    </a:cubicBezTo>
                    <a:cubicBezTo>
                      <a:pt x="4216863" y="1749914"/>
                      <a:pt x="4217815" y="1750288"/>
                      <a:pt x="4218707" y="1750692"/>
                    </a:cubicBezTo>
                    <a:cubicBezTo>
                      <a:pt x="4220350" y="1751441"/>
                      <a:pt x="4221935" y="1752190"/>
                      <a:pt x="4223721" y="1752911"/>
                    </a:cubicBezTo>
                    <a:cubicBezTo>
                      <a:pt x="4224038" y="1753026"/>
                      <a:pt x="4224413" y="1753141"/>
                      <a:pt x="4224759" y="1753256"/>
                    </a:cubicBezTo>
                    <a:cubicBezTo>
                      <a:pt x="4226027" y="1753746"/>
                      <a:pt x="4227410" y="1754150"/>
                      <a:pt x="4228764" y="1754610"/>
                    </a:cubicBezTo>
                    <a:cubicBezTo>
                      <a:pt x="4230291" y="1755130"/>
                      <a:pt x="4231703" y="1755706"/>
                      <a:pt x="4233317" y="1756167"/>
                    </a:cubicBezTo>
                    <a:cubicBezTo>
                      <a:pt x="4234008" y="1756369"/>
                      <a:pt x="4234729" y="1756513"/>
                      <a:pt x="4235449" y="1756685"/>
                    </a:cubicBezTo>
                    <a:cubicBezTo>
                      <a:pt x="4236141" y="1756858"/>
                      <a:pt x="4236861" y="1757031"/>
                      <a:pt x="4237553" y="1757204"/>
                    </a:cubicBezTo>
                    <a:cubicBezTo>
                      <a:pt x="4238446" y="1757405"/>
                      <a:pt x="4239339" y="1757665"/>
                      <a:pt x="4240261" y="1757867"/>
                    </a:cubicBezTo>
                    <a:cubicBezTo>
                      <a:pt x="4242134" y="1758270"/>
                      <a:pt x="4244065" y="1758587"/>
                      <a:pt x="4246024" y="1758875"/>
                    </a:cubicBezTo>
                    <a:cubicBezTo>
                      <a:pt x="4246802" y="1758990"/>
                      <a:pt x="4247609" y="1759077"/>
                      <a:pt x="4248387" y="1759192"/>
                    </a:cubicBezTo>
                    <a:cubicBezTo>
                      <a:pt x="4253632" y="1763831"/>
                      <a:pt x="4302906" y="1820540"/>
                      <a:pt x="4302675" y="1831230"/>
                    </a:cubicBezTo>
                    <a:lnTo>
                      <a:pt x="4302675" y="1832124"/>
                    </a:lnTo>
                    <a:cubicBezTo>
                      <a:pt x="4302646" y="1842352"/>
                      <a:pt x="4309908" y="1853850"/>
                      <a:pt x="4361861" y="1889955"/>
                    </a:cubicBezTo>
                    <a:cubicBezTo>
                      <a:pt x="4365059" y="1894595"/>
                      <a:pt x="4371831" y="1903153"/>
                      <a:pt x="4401367" y="1938422"/>
                    </a:cubicBezTo>
                    <a:cubicBezTo>
                      <a:pt x="4403759" y="1946059"/>
                      <a:pt x="4417907" y="1972569"/>
                      <a:pt x="4419722" y="1979859"/>
                    </a:cubicBezTo>
                    <a:cubicBezTo>
                      <a:pt x="4421307" y="1986342"/>
                      <a:pt x="4418972" y="1993863"/>
                      <a:pt x="4437328" y="2017433"/>
                    </a:cubicBezTo>
                    <a:cubicBezTo>
                      <a:pt x="4439892" y="2020718"/>
                      <a:pt x="4442889" y="2024349"/>
                      <a:pt x="4446318" y="2028297"/>
                    </a:cubicBezTo>
                    <a:lnTo>
                      <a:pt x="4446289" y="2036567"/>
                    </a:lnTo>
                    <a:cubicBezTo>
                      <a:pt x="4446261" y="2045182"/>
                      <a:pt x="4448566" y="2055700"/>
                      <a:pt x="4468275" y="2072845"/>
                    </a:cubicBezTo>
                    <a:cubicBezTo>
                      <a:pt x="4469284" y="2074026"/>
                      <a:pt x="4470033" y="2075294"/>
                      <a:pt x="4470782" y="2076562"/>
                    </a:cubicBezTo>
                    <a:cubicBezTo>
                      <a:pt x="4471330" y="2077542"/>
                      <a:pt x="4471906" y="2078522"/>
                      <a:pt x="4472425" y="2079472"/>
                    </a:cubicBezTo>
                    <a:cubicBezTo>
                      <a:pt x="4472713" y="2079963"/>
                      <a:pt x="4472972" y="2080452"/>
                      <a:pt x="4473289" y="2080942"/>
                    </a:cubicBezTo>
                    <a:cubicBezTo>
                      <a:pt x="4474010" y="2082124"/>
                      <a:pt x="4474845" y="2083218"/>
                      <a:pt x="4475882" y="2084227"/>
                    </a:cubicBezTo>
                    <a:cubicBezTo>
                      <a:pt x="4476084" y="2084428"/>
                      <a:pt x="4476373" y="2084601"/>
                      <a:pt x="4476603" y="2084774"/>
                    </a:cubicBezTo>
                    <a:cubicBezTo>
                      <a:pt x="4477496" y="2085552"/>
                      <a:pt x="4478592" y="2086215"/>
                      <a:pt x="4479859" y="2086820"/>
                    </a:cubicBezTo>
                    <a:cubicBezTo>
                      <a:pt x="4480119" y="2086936"/>
                      <a:pt x="4480262" y="2087137"/>
                      <a:pt x="4480551" y="2087253"/>
                    </a:cubicBezTo>
                    <a:cubicBezTo>
                      <a:pt x="4481069" y="2087454"/>
                      <a:pt x="4481645" y="2087656"/>
                      <a:pt x="4482251" y="2087829"/>
                    </a:cubicBezTo>
                    <a:cubicBezTo>
                      <a:pt x="4482308" y="2087858"/>
                      <a:pt x="4482366" y="2087858"/>
                      <a:pt x="4482452" y="2087887"/>
                    </a:cubicBezTo>
                    <a:cubicBezTo>
                      <a:pt x="4482510" y="2087887"/>
                      <a:pt x="4482568" y="2087916"/>
                      <a:pt x="4482596" y="2087916"/>
                    </a:cubicBezTo>
                    <a:cubicBezTo>
                      <a:pt x="4483000" y="2088030"/>
                      <a:pt x="4483403" y="2088117"/>
                      <a:pt x="4483835" y="2088232"/>
                    </a:cubicBezTo>
                    <a:cubicBezTo>
                      <a:pt x="4484383" y="2088347"/>
                      <a:pt x="4484931" y="2088434"/>
                      <a:pt x="4485536" y="2088521"/>
                    </a:cubicBezTo>
                    <a:cubicBezTo>
                      <a:pt x="4486141" y="2088607"/>
                      <a:pt x="4486775" y="2088665"/>
                      <a:pt x="4487437" y="2088722"/>
                    </a:cubicBezTo>
                    <a:cubicBezTo>
                      <a:pt x="4487581" y="2088722"/>
                      <a:pt x="4487755" y="2088722"/>
                      <a:pt x="4487899" y="2088751"/>
                    </a:cubicBezTo>
                    <a:cubicBezTo>
                      <a:pt x="4488014" y="2088751"/>
                      <a:pt x="4488129" y="2088751"/>
                      <a:pt x="4488244" y="2088779"/>
                    </a:cubicBezTo>
                    <a:cubicBezTo>
                      <a:pt x="4488734" y="2088808"/>
                      <a:pt x="4489224" y="2088837"/>
                      <a:pt x="4489771" y="2088866"/>
                    </a:cubicBezTo>
                    <a:cubicBezTo>
                      <a:pt x="4490751" y="2088895"/>
                      <a:pt x="4491788" y="2088895"/>
                      <a:pt x="4492884" y="2088837"/>
                    </a:cubicBezTo>
                    <a:cubicBezTo>
                      <a:pt x="4493691" y="2088808"/>
                      <a:pt x="4494554" y="2088751"/>
                      <a:pt x="4495419" y="2088694"/>
                    </a:cubicBezTo>
                    <a:cubicBezTo>
                      <a:pt x="4496399" y="2087541"/>
                      <a:pt x="4497523" y="2086388"/>
                      <a:pt x="4498704" y="2085264"/>
                    </a:cubicBezTo>
                    <a:cubicBezTo>
                      <a:pt x="4498820" y="2085149"/>
                      <a:pt x="4498963" y="2085063"/>
                      <a:pt x="4499079" y="2084947"/>
                    </a:cubicBezTo>
                    <a:cubicBezTo>
                      <a:pt x="4501586" y="2082671"/>
                      <a:pt x="4504496" y="2080481"/>
                      <a:pt x="4507521" y="2078636"/>
                    </a:cubicBezTo>
                    <a:cubicBezTo>
                      <a:pt x="4507810" y="2078464"/>
                      <a:pt x="4508127" y="2078291"/>
                      <a:pt x="4508415" y="2078118"/>
                    </a:cubicBezTo>
                    <a:cubicBezTo>
                      <a:pt x="4511095" y="2076533"/>
                      <a:pt x="4513832" y="2075236"/>
                      <a:pt x="4516425" y="2074343"/>
                    </a:cubicBezTo>
                    <a:cubicBezTo>
                      <a:pt x="4517002" y="2074142"/>
                      <a:pt x="4517578" y="2073940"/>
                      <a:pt x="4518155" y="2073796"/>
                    </a:cubicBezTo>
                    <a:cubicBezTo>
                      <a:pt x="4518587" y="2073680"/>
                      <a:pt x="4519019" y="2073566"/>
                      <a:pt x="4519422" y="2073479"/>
                    </a:cubicBezTo>
                    <a:cubicBezTo>
                      <a:pt x="4520546" y="2073220"/>
                      <a:pt x="4521641" y="2073046"/>
                      <a:pt x="4522649" y="2073018"/>
                    </a:cubicBezTo>
                    <a:cubicBezTo>
                      <a:pt x="4522678" y="2073018"/>
                      <a:pt x="4522678" y="2073018"/>
                      <a:pt x="4522707" y="2073018"/>
                    </a:cubicBezTo>
                    <a:cubicBezTo>
                      <a:pt x="4523860" y="2072989"/>
                      <a:pt x="4524926" y="2073104"/>
                      <a:pt x="4525877" y="2073393"/>
                    </a:cubicBezTo>
                    <a:cubicBezTo>
                      <a:pt x="4525992" y="2073421"/>
                      <a:pt x="4526136" y="2073479"/>
                      <a:pt x="4526280" y="2073508"/>
                    </a:cubicBezTo>
                    <a:cubicBezTo>
                      <a:pt x="4526943" y="2073680"/>
                      <a:pt x="4527721" y="2073882"/>
                      <a:pt x="4528643" y="2074055"/>
                    </a:cubicBezTo>
                    <a:cubicBezTo>
                      <a:pt x="4528903" y="2074113"/>
                      <a:pt x="4529277" y="2074171"/>
                      <a:pt x="4529565" y="2074228"/>
                    </a:cubicBezTo>
                    <a:cubicBezTo>
                      <a:pt x="4529911" y="2074286"/>
                      <a:pt x="4530286" y="2074372"/>
                      <a:pt x="4530660" y="2074430"/>
                    </a:cubicBezTo>
                    <a:cubicBezTo>
                      <a:pt x="4532101" y="2074689"/>
                      <a:pt x="4533743" y="2074949"/>
                      <a:pt x="4535588" y="2075236"/>
                    </a:cubicBezTo>
                    <a:cubicBezTo>
                      <a:pt x="4535818" y="2075265"/>
                      <a:pt x="4535991" y="2075294"/>
                      <a:pt x="4536193" y="2075323"/>
                    </a:cubicBezTo>
                    <a:cubicBezTo>
                      <a:pt x="4536251" y="2075323"/>
                      <a:pt x="4536279" y="2075352"/>
                      <a:pt x="4536336" y="2075352"/>
                    </a:cubicBezTo>
                    <a:cubicBezTo>
                      <a:pt x="4536625" y="2075381"/>
                      <a:pt x="4537000" y="2075438"/>
                      <a:pt x="4537259" y="2075467"/>
                    </a:cubicBezTo>
                    <a:cubicBezTo>
                      <a:pt x="4539622" y="2075784"/>
                      <a:pt x="4542186" y="2076101"/>
                      <a:pt x="4544953" y="2076418"/>
                    </a:cubicBezTo>
                    <a:cubicBezTo>
                      <a:pt x="4545990" y="2076533"/>
                      <a:pt x="4547085" y="2076648"/>
                      <a:pt x="4548180" y="2076764"/>
                    </a:cubicBezTo>
                    <a:cubicBezTo>
                      <a:pt x="4550427" y="2076994"/>
                      <a:pt x="4552704" y="2077225"/>
                      <a:pt x="4555095" y="2077426"/>
                    </a:cubicBezTo>
                    <a:cubicBezTo>
                      <a:pt x="4555730" y="2077484"/>
                      <a:pt x="4556306" y="2077542"/>
                      <a:pt x="4556940" y="2077599"/>
                    </a:cubicBezTo>
                    <a:cubicBezTo>
                      <a:pt x="4557256" y="2077628"/>
                      <a:pt x="4557602" y="2077628"/>
                      <a:pt x="4557920" y="2077657"/>
                    </a:cubicBezTo>
                    <a:cubicBezTo>
                      <a:pt x="4564547" y="2078176"/>
                      <a:pt x="4571376" y="2078579"/>
                      <a:pt x="4578033" y="2078781"/>
                    </a:cubicBezTo>
                    <a:cubicBezTo>
                      <a:pt x="4578407" y="2078781"/>
                      <a:pt x="4578811" y="2078838"/>
                      <a:pt x="4579214" y="2078838"/>
                    </a:cubicBezTo>
                    <a:cubicBezTo>
                      <a:pt x="4579531" y="2078838"/>
                      <a:pt x="4579790" y="2078838"/>
                      <a:pt x="4580107" y="2078838"/>
                    </a:cubicBezTo>
                    <a:cubicBezTo>
                      <a:pt x="4583767" y="2078925"/>
                      <a:pt x="4587311" y="2078954"/>
                      <a:pt x="4590624" y="2078867"/>
                    </a:cubicBezTo>
                    <a:lnTo>
                      <a:pt x="4590624" y="2078867"/>
                    </a:lnTo>
                    <a:cubicBezTo>
                      <a:pt x="4590970" y="2078406"/>
                      <a:pt x="4591258" y="2077916"/>
                      <a:pt x="4591547" y="2077398"/>
                    </a:cubicBezTo>
                    <a:cubicBezTo>
                      <a:pt x="4591633" y="2077253"/>
                      <a:pt x="4591691" y="2077110"/>
                      <a:pt x="4591749" y="2076966"/>
                    </a:cubicBezTo>
                    <a:cubicBezTo>
                      <a:pt x="4591921" y="2076620"/>
                      <a:pt x="4592123" y="2076216"/>
                      <a:pt x="4592267" y="2075813"/>
                    </a:cubicBezTo>
                    <a:cubicBezTo>
                      <a:pt x="4592382" y="2075525"/>
                      <a:pt x="4592555" y="2075265"/>
                      <a:pt x="4592670" y="2074949"/>
                    </a:cubicBezTo>
                    <a:cubicBezTo>
                      <a:pt x="4592728" y="2074805"/>
                      <a:pt x="4592757" y="2074603"/>
                      <a:pt x="4592814" y="2074458"/>
                    </a:cubicBezTo>
                    <a:cubicBezTo>
                      <a:pt x="4593246" y="2073220"/>
                      <a:pt x="4593650" y="2071808"/>
                      <a:pt x="4594024" y="2070050"/>
                    </a:cubicBezTo>
                    <a:cubicBezTo>
                      <a:pt x="4594024" y="2070050"/>
                      <a:pt x="4594024" y="2070050"/>
                      <a:pt x="4594024" y="2070021"/>
                    </a:cubicBezTo>
                    <a:cubicBezTo>
                      <a:pt x="4594284" y="2068753"/>
                      <a:pt x="4594515" y="2067283"/>
                      <a:pt x="4594745" y="2065670"/>
                    </a:cubicBezTo>
                    <a:cubicBezTo>
                      <a:pt x="4594802" y="2065324"/>
                      <a:pt x="4594831" y="2064978"/>
                      <a:pt x="4594889" y="2064633"/>
                    </a:cubicBezTo>
                    <a:cubicBezTo>
                      <a:pt x="4595120" y="2062961"/>
                      <a:pt x="4595350" y="2061088"/>
                      <a:pt x="4595552" y="2058985"/>
                    </a:cubicBezTo>
                    <a:cubicBezTo>
                      <a:pt x="4595580" y="2058668"/>
                      <a:pt x="4595609" y="2058265"/>
                      <a:pt x="4595667" y="2057947"/>
                    </a:cubicBezTo>
                    <a:cubicBezTo>
                      <a:pt x="4595869" y="2055873"/>
                      <a:pt x="4596100" y="2053596"/>
                      <a:pt x="4596330" y="2051061"/>
                    </a:cubicBezTo>
                    <a:cubicBezTo>
                      <a:pt x="4596359" y="2050686"/>
                      <a:pt x="4596387" y="2050312"/>
                      <a:pt x="4596445" y="2049908"/>
                    </a:cubicBezTo>
                    <a:cubicBezTo>
                      <a:pt x="4596705" y="2047084"/>
                      <a:pt x="4596964" y="2043944"/>
                      <a:pt x="4597281" y="2040485"/>
                    </a:cubicBezTo>
                    <a:cubicBezTo>
                      <a:pt x="4597425" y="2038901"/>
                      <a:pt x="4597569" y="2036999"/>
                      <a:pt x="4597742" y="2035270"/>
                    </a:cubicBezTo>
                    <a:cubicBezTo>
                      <a:pt x="4597972" y="2032590"/>
                      <a:pt x="4598203" y="2029737"/>
                      <a:pt x="4598491" y="2026683"/>
                    </a:cubicBezTo>
                    <a:lnTo>
                      <a:pt x="4598520" y="2012708"/>
                    </a:lnTo>
                    <a:cubicBezTo>
                      <a:pt x="4598693" y="2011498"/>
                      <a:pt x="4598895" y="2010258"/>
                      <a:pt x="4599154" y="2008817"/>
                    </a:cubicBezTo>
                    <a:cubicBezTo>
                      <a:pt x="4599240" y="2008357"/>
                      <a:pt x="4599298" y="2008011"/>
                      <a:pt x="4599384" y="2007521"/>
                    </a:cubicBezTo>
                    <a:cubicBezTo>
                      <a:pt x="4599845" y="2005187"/>
                      <a:pt x="4600479" y="2002565"/>
                      <a:pt x="4601228" y="1999626"/>
                    </a:cubicBezTo>
                    <a:cubicBezTo>
                      <a:pt x="4601430" y="1998876"/>
                      <a:pt x="4601690" y="1997983"/>
                      <a:pt x="4601891" y="1997206"/>
                    </a:cubicBezTo>
                    <a:cubicBezTo>
                      <a:pt x="4602525" y="1994871"/>
                      <a:pt x="4603217" y="1992393"/>
                      <a:pt x="4604024" y="1989656"/>
                    </a:cubicBezTo>
                    <a:cubicBezTo>
                      <a:pt x="4604398" y="1988417"/>
                      <a:pt x="4604801" y="1987091"/>
                      <a:pt x="4605234" y="1985765"/>
                    </a:cubicBezTo>
                    <a:cubicBezTo>
                      <a:pt x="4606070" y="1983057"/>
                      <a:pt x="4607020" y="1980147"/>
                      <a:pt x="4608058" y="1977063"/>
                    </a:cubicBezTo>
                    <a:cubicBezTo>
                      <a:pt x="4608547" y="1975594"/>
                      <a:pt x="4609038" y="1974153"/>
                      <a:pt x="4609585" y="1972569"/>
                    </a:cubicBezTo>
                    <a:cubicBezTo>
                      <a:pt x="4610910" y="1968736"/>
                      <a:pt x="4612438" y="1964529"/>
                      <a:pt x="4614080" y="1960120"/>
                    </a:cubicBezTo>
                    <a:cubicBezTo>
                      <a:pt x="4614570" y="1958824"/>
                      <a:pt x="4614944" y="1957671"/>
                      <a:pt x="4615463" y="1956316"/>
                    </a:cubicBezTo>
                    <a:cubicBezTo>
                      <a:pt x="4616126" y="1955395"/>
                      <a:pt x="4616962" y="1954069"/>
                      <a:pt x="4617883" y="1952628"/>
                    </a:cubicBezTo>
                    <a:cubicBezTo>
                      <a:pt x="4618921" y="1951015"/>
                      <a:pt x="4620073" y="1949170"/>
                      <a:pt x="4621370" y="1947153"/>
                    </a:cubicBezTo>
                    <a:cubicBezTo>
                      <a:pt x="4621456" y="1947009"/>
                      <a:pt x="4621572" y="1946836"/>
                      <a:pt x="4621687" y="1946693"/>
                    </a:cubicBezTo>
                    <a:cubicBezTo>
                      <a:pt x="4622696" y="1945108"/>
                      <a:pt x="4623819" y="1943436"/>
                      <a:pt x="4624943" y="1941765"/>
                    </a:cubicBezTo>
                    <a:cubicBezTo>
                      <a:pt x="4625260" y="1941304"/>
                      <a:pt x="4625577" y="1940843"/>
                      <a:pt x="4625894" y="1940353"/>
                    </a:cubicBezTo>
                    <a:cubicBezTo>
                      <a:pt x="4627191" y="1938480"/>
                      <a:pt x="4628545" y="1936636"/>
                      <a:pt x="4629929" y="1934849"/>
                    </a:cubicBezTo>
                    <a:cubicBezTo>
                      <a:pt x="4630072" y="1934676"/>
                      <a:pt x="4630216" y="1934533"/>
                      <a:pt x="4630332" y="1934360"/>
                    </a:cubicBezTo>
                    <a:cubicBezTo>
                      <a:pt x="4632176" y="1932025"/>
                      <a:pt x="4634078" y="1929807"/>
                      <a:pt x="4636008" y="1927992"/>
                    </a:cubicBezTo>
                    <a:cubicBezTo>
                      <a:pt x="4637017" y="1927040"/>
                      <a:pt x="4638515" y="1925916"/>
                      <a:pt x="4640244" y="1924706"/>
                    </a:cubicBezTo>
                    <a:cubicBezTo>
                      <a:pt x="4640763" y="1924361"/>
                      <a:pt x="4641397" y="1923957"/>
                      <a:pt x="4641973" y="1923583"/>
                    </a:cubicBezTo>
                    <a:cubicBezTo>
                      <a:pt x="4643356" y="1922689"/>
                      <a:pt x="4644768" y="1921738"/>
                      <a:pt x="4646411" y="1920730"/>
                    </a:cubicBezTo>
                    <a:cubicBezTo>
                      <a:pt x="4647303" y="1920182"/>
                      <a:pt x="4648226" y="1919606"/>
                      <a:pt x="4649177" y="1919030"/>
                    </a:cubicBezTo>
                    <a:cubicBezTo>
                      <a:pt x="4651136" y="1917849"/>
                      <a:pt x="4653124" y="1916638"/>
                      <a:pt x="4655228" y="1915341"/>
                    </a:cubicBezTo>
                    <a:cubicBezTo>
                      <a:pt x="4657937" y="1913699"/>
                      <a:pt x="4660703" y="1911999"/>
                      <a:pt x="4663498" y="1910241"/>
                    </a:cubicBezTo>
                    <a:cubicBezTo>
                      <a:pt x="4663556" y="1910212"/>
                      <a:pt x="4663584" y="1910183"/>
                      <a:pt x="4663642" y="1910154"/>
                    </a:cubicBezTo>
                    <a:cubicBezTo>
                      <a:pt x="4666149" y="1908570"/>
                      <a:pt x="4668598" y="1906928"/>
                      <a:pt x="4670990" y="1905285"/>
                    </a:cubicBezTo>
                    <a:cubicBezTo>
                      <a:pt x="4671739" y="1904766"/>
                      <a:pt x="4672431" y="1904248"/>
                      <a:pt x="4673180" y="1903700"/>
                    </a:cubicBezTo>
                    <a:cubicBezTo>
                      <a:pt x="4674880" y="1902461"/>
                      <a:pt x="4676494" y="1901251"/>
                      <a:pt x="4678050" y="1899983"/>
                    </a:cubicBezTo>
                    <a:cubicBezTo>
                      <a:pt x="4678770" y="1899378"/>
                      <a:pt x="4679490" y="1898801"/>
                      <a:pt x="4680182" y="1898196"/>
                    </a:cubicBezTo>
                    <a:cubicBezTo>
                      <a:pt x="4680672" y="1897765"/>
                      <a:pt x="4681248" y="1897332"/>
                      <a:pt x="4681709" y="1896900"/>
                    </a:cubicBezTo>
                    <a:cubicBezTo>
                      <a:pt x="4682602" y="1896064"/>
                      <a:pt x="4683265" y="1895257"/>
                      <a:pt x="4684043" y="1894422"/>
                    </a:cubicBezTo>
                    <a:cubicBezTo>
                      <a:pt x="4684533" y="1893903"/>
                      <a:pt x="4685109" y="1893356"/>
                      <a:pt x="4685541" y="1892837"/>
                    </a:cubicBezTo>
                    <a:cubicBezTo>
                      <a:pt x="4685685" y="1892664"/>
                      <a:pt x="4685916" y="1892462"/>
                      <a:pt x="4686060" y="1892289"/>
                    </a:cubicBezTo>
                    <a:cubicBezTo>
                      <a:pt x="4686781" y="1891367"/>
                      <a:pt x="4687415" y="1890445"/>
                      <a:pt x="4687933" y="1889523"/>
                    </a:cubicBezTo>
                    <a:cubicBezTo>
                      <a:pt x="4688308" y="1888860"/>
                      <a:pt x="4688625" y="1888227"/>
                      <a:pt x="4688855" y="1887593"/>
                    </a:cubicBezTo>
                    <a:cubicBezTo>
                      <a:pt x="4689057" y="1887160"/>
                      <a:pt x="4689287" y="1886757"/>
                      <a:pt x="4689518" y="1886324"/>
                    </a:cubicBezTo>
                    <a:cubicBezTo>
                      <a:pt x="4690065" y="1885403"/>
                      <a:pt x="4690670" y="1884480"/>
                      <a:pt x="4691448" y="1883472"/>
                    </a:cubicBezTo>
                    <a:cubicBezTo>
                      <a:pt x="4691506" y="1883386"/>
                      <a:pt x="4691564" y="1883299"/>
                      <a:pt x="4691650" y="1883213"/>
                    </a:cubicBezTo>
                    <a:cubicBezTo>
                      <a:pt x="4692255" y="1882435"/>
                      <a:pt x="4693005" y="1881599"/>
                      <a:pt x="4693812" y="1880677"/>
                    </a:cubicBezTo>
                    <a:cubicBezTo>
                      <a:pt x="4693985" y="1880475"/>
                      <a:pt x="4694157" y="1880302"/>
                      <a:pt x="4694359" y="1880101"/>
                    </a:cubicBezTo>
                    <a:cubicBezTo>
                      <a:pt x="4695252" y="1879149"/>
                      <a:pt x="4696203" y="1878141"/>
                      <a:pt x="4697385" y="1876931"/>
                    </a:cubicBezTo>
                    <a:cubicBezTo>
                      <a:pt x="4697529" y="1876787"/>
                      <a:pt x="4697701" y="1876614"/>
                      <a:pt x="4697845" y="1876470"/>
                    </a:cubicBezTo>
                    <a:cubicBezTo>
                      <a:pt x="4699027" y="1875260"/>
                      <a:pt x="4700381" y="1873934"/>
                      <a:pt x="4701909" y="1872407"/>
                    </a:cubicBezTo>
                    <a:cubicBezTo>
                      <a:pt x="4702196" y="1872119"/>
                      <a:pt x="4702456" y="1871860"/>
                      <a:pt x="4702744" y="1871571"/>
                    </a:cubicBezTo>
                    <a:cubicBezTo>
                      <a:pt x="4702975" y="1871341"/>
                      <a:pt x="4703263" y="1871053"/>
                      <a:pt x="4703493" y="1870822"/>
                    </a:cubicBezTo>
                    <a:cubicBezTo>
                      <a:pt x="4704646" y="1869699"/>
                      <a:pt x="4705885" y="1868459"/>
                      <a:pt x="4707210" y="1867134"/>
                    </a:cubicBezTo>
                    <a:cubicBezTo>
                      <a:pt x="4707758" y="1866586"/>
                      <a:pt x="4708306" y="1866068"/>
                      <a:pt x="4708882" y="1865462"/>
                    </a:cubicBezTo>
                    <a:cubicBezTo>
                      <a:pt x="4711043" y="1863301"/>
                      <a:pt x="4713406" y="1860968"/>
                      <a:pt x="4716086" y="1858258"/>
                    </a:cubicBezTo>
                    <a:cubicBezTo>
                      <a:pt x="4716259" y="1858086"/>
                      <a:pt x="4716431" y="1857913"/>
                      <a:pt x="4716604" y="1857740"/>
                    </a:cubicBezTo>
                    <a:cubicBezTo>
                      <a:pt x="4719111" y="1855205"/>
                      <a:pt x="4721935" y="1852352"/>
                      <a:pt x="4724932" y="1849268"/>
                    </a:cubicBezTo>
                    <a:cubicBezTo>
                      <a:pt x="4725595" y="1848606"/>
                      <a:pt x="4726171" y="1848001"/>
                      <a:pt x="4726862" y="1847309"/>
                    </a:cubicBezTo>
                    <a:cubicBezTo>
                      <a:pt x="4730090" y="1843995"/>
                      <a:pt x="4733605" y="1840364"/>
                      <a:pt x="4737437" y="1836388"/>
                    </a:cubicBezTo>
                    <a:cubicBezTo>
                      <a:pt x="4738215" y="1835581"/>
                      <a:pt x="4739022" y="1834746"/>
                      <a:pt x="4739829" y="1833910"/>
                    </a:cubicBezTo>
                    <a:cubicBezTo>
                      <a:pt x="4743978" y="1829588"/>
                      <a:pt x="4748358" y="1825006"/>
                      <a:pt x="4753257" y="1819819"/>
                    </a:cubicBezTo>
                    <a:cubicBezTo>
                      <a:pt x="4753661" y="1819589"/>
                      <a:pt x="4754150" y="1819300"/>
                      <a:pt x="4754726" y="1818955"/>
                    </a:cubicBezTo>
                    <a:cubicBezTo>
                      <a:pt x="4754928" y="1818840"/>
                      <a:pt x="4755188" y="1818666"/>
                      <a:pt x="4755418" y="1818523"/>
                    </a:cubicBezTo>
                    <a:cubicBezTo>
                      <a:pt x="4755764" y="1818292"/>
                      <a:pt x="4756081" y="1818119"/>
                      <a:pt x="4756484" y="1817860"/>
                    </a:cubicBezTo>
                    <a:cubicBezTo>
                      <a:pt x="4757378" y="1817283"/>
                      <a:pt x="4758415" y="1816592"/>
                      <a:pt x="4759539" y="1815814"/>
                    </a:cubicBezTo>
                    <a:cubicBezTo>
                      <a:pt x="4759856" y="1815613"/>
                      <a:pt x="4760086" y="1815440"/>
                      <a:pt x="4760403" y="1815209"/>
                    </a:cubicBezTo>
                    <a:cubicBezTo>
                      <a:pt x="4761815" y="1814172"/>
                      <a:pt x="4763371" y="1812990"/>
                      <a:pt x="4765014" y="1811636"/>
                    </a:cubicBezTo>
                    <a:cubicBezTo>
                      <a:pt x="4765417" y="1811290"/>
                      <a:pt x="4765849" y="1810915"/>
                      <a:pt x="4766252" y="1810541"/>
                    </a:cubicBezTo>
                    <a:cubicBezTo>
                      <a:pt x="4767088" y="1809821"/>
                      <a:pt x="4767924" y="1809129"/>
                      <a:pt x="4768789" y="1808322"/>
                    </a:cubicBezTo>
                    <a:cubicBezTo>
                      <a:pt x="4769220" y="1807918"/>
                      <a:pt x="4769682" y="1807429"/>
                      <a:pt x="4770114" y="1806997"/>
                    </a:cubicBezTo>
                    <a:cubicBezTo>
                      <a:pt x="4770777" y="1806362"/>
                      <a:pt x="4771410" y="1805700"/>
                      <a:pt x="4772102" y="1805008"/>
                    </a:cubicBezTo>
                    <a:cubicBezTo>
                      <a:pt x="4773341" y="1803740"/>
                      <a:pt x="4774609" y="1802329"/>
                      <a:pt x="4775848" y="1800888"/>
                    </a:cubicBezTo>
                    <a:cubicBezTo>
                      <a:pt x="4776482" y="1800139"/>
                      <a:pt x="4777116" y="1799447"/>
                      <a:pt x="4777778" y="1798640"/>
                    </a:cubicBezTo>
                    <a:cubicBezTo>
                      <a:pt x="4778067" y="1798295"/>
                      <a:pt x="4778326" y="1798006"/>
                      <a:pt x="4778614" y="1797661"/>
                    </a:cubicBezTo>
                    <a:cubicBezTo>
                      <a:pt x="4779018" y="1797142"/>
                      <a:pt x="4779363" y="1796450"/>
                      <a:pt x="4779767" y="1795932"/>
                    </a:cubicBezTo>
                    <a:cubicBezTo>
                      <a:pt x="4781611" y="1793511"/>
                      <a:pt x="4783369" y="1790860"/>
                      <a:pt x="4785069" y="1788007"/>
                    </a:cubicBezTo>
                    <a:cubicBezTo>
                      <a:pt x="4785501" y="1787316"/>
                      <a:pt x="4785962" y="1786769"/>
                      <a:pt x="4786394" y="1786048"/>
                    </a:cubicBezTo>
                    <a:cubicBezTo>
                      <a:pt x="4786711" y="1785500"/>
                      <a:pt x="4786942" y="1784809"/>
                      <a:pt x="4787230" y="1784261"/>
                    </a:cubicBezTo>
                    <a:cubicBezTo>
                      <a:pt x="4788642" y="1781611"/>
                      <a:pt x="4789938" y="1778758"/>
                      <a:pt x="4791178" y="1775790"/>
                    </a:cubicBezTo>
                    <a:cubicBezTo>
                      <a:pt x="4791610" y="1774752"/>
                      <a:pt x="4792157" y="1773916"/>
                      <a:pt x="4792561" y="1772822"/>
                    </a:cubicBezTo>
                    <a:cubicBezTo>
                      <a:pt x="4792878" y="1772015"/>
                      <a:pt x="4793166" y="1771179"/>
                      <a:pt x="4793454" y="1770343"/>
                    </a:cubicBezTo>
                    <a:cubicBezTo>
                      <a:pt x="4793454" y="1770343"/>
                      <a:pt x="4793454" y="1770343"/>
                      <a:pt x="4793454" y="1770343"/>
                    </a:cubicBezTo>
                    <a:lnTo>
                      <a:pt x="4793540" y="1734901"/>
                    </a:lnTo>
                    <a:cubicBezTo>
                      <a:pt x="4793684" y="1734757"/>
                      <a:pt x="4793800" y="1734642"/>
                      <a:pt x="4793944" y="1734526"/>
                    </a:cubicBezTo>
                    <a:cubicBezTo>
                      <a:pt x="4794318" y="1734181"/>
                      <a:pt x="4794722" y="1733806"/>
                      <a:pt x="4795125" y="1733461"/>
                    </a:cubicBezTo>
                    <a:cubicBezTo>
                      <a:pt x="4795903" y="1732740"/>
                      <a:pt x="4796710" y="1732020"/>
                      <a:pt x="4797604" y="1731242"/>
                    </a:cubicBezTo>
                    <a:cubicBezTo>
                      <a:pt x="4798093" y="1730809"/>
                      <a:pt x="4798641" y="1730348"/>
                      <a:pt x="4799160" y="1729888"/>
                    </a:cubicBezTo>
                    <a:cubicBezTo>
                      <a:pt x="4800053" y="1729110"/>
                      <a:pt x="4800946" y="1728331"/>
                      <a:pt x="4801926" y="1727525"/>
                    </a:cubicBezTo>
                    <a:cubicBezTo>
                      <a:pt x="4802531" y="1727006"/>
                      <a:pt x="4803165" y="1726487"/>
                      <a:pt x="4803799" y="1725968"/>
                    </a:cubicBezTo>
                    <a:cubicBezTo>
                      <a:pt x="4804807" y="1725133"/>
                      <a:pt x="4805844" y="1724268"/>
                      <a:pt x="4806940" y="1723375"/>
                    </a:cubicBezTo>
                    <a:cubicBezTo>
                      <a:pt x="4807660" y="1722798"/>
                      <a:pt x="4808409" y="1722193"/>
                      <a:pt x="4809159" y="1721560"/>
                    </a:cubicBezTo>
                    <a:cubicBezTo>
                      <a:pt x="4810340" y="1720609"/>
                      <a:pt x="4811550" y="1719629"/>
                      <a:pt x="4812818" y="1718620"/>
                    </a:cubicBezTo>
                    <a:cubicBezTo>
                      <a:pt x="4813625" y="1717987"/>
                      <a:pt x="4814402" y="1717353"/>
                      <a:pt x="4815238" y="1716690"/>
                    </a:cubicBezTo>
                    <a:cubicBezTo>
                      <a:pt x="4816592" y="1715624"/>
                      <a:pt x="4818004" y="1714500"/>
                      <a:pt x="4819474" y="1713348"/>
                    </a:cubicBezTo>
                    <a:cubicBezTo>
                      <a:pt x="4820367" y="1712627"/>
                      <a:pt x="4821261" y="1711964"/>
                      <a:pt x="4822183" y="1711215"/>
                    </a:cubicBezTo>
                    <a:cubicBezTo>
                      <a:pt x="4823825" y="1709918"/>
                      <a:pt x="4825612" y="1708564"/>
                      <a:pt x="4827398" y="1707181"/>
                    </a:cubicBezTo>
                    <a:cubicBezTo>
                      <a:pt x="4828234" y="1706518"/>
                      <a:pt x="4829041" y="1705913"/>
                      <a:pt x="4829905" y="1705251"/>
                    </a:cubicBezTo>
                    <a:cubicBezTo>
                      <a:pt x="4832643" y="1703147"/>
                      <a:pt x="4835524" y="1700957"/>
                      <a:pt x="4838579" y="1698623"/>
                    </a:cubicBezTo>
                    <a:cubicBezTo>
                      <a:pt x="4848174" y="1693494"/>
                      <a:pt x="4865233" y="1687702"/>
                      <a:pt x="4908167" y="1665774"/>
                    </a:cubicBezTo>
                    <a:cubicBezTo>
                      <a:pt x="4909896" y="1665370"/>
                      <a:pt x="4911568" y="1664938"/>
                      <a:pt x="4913094" y="1664477"/>
                    </a:cubicBezTo>
                    <a:cubicBezTo>
                      <a:pt x="4913238" y="1664419"/>
                      <a:pt x="4913411" y="1664391"/>
                      <a:pt x="4913556" y="1664362"/>
                    </a:cubicBezTo>
                    <a:cubicBezTo>
                      <a:pt x="4914103" y="1664189"/>
                      <a:pt x="4914507" y="1663958"/>
                      <a:pt x="4914996" y="1663756"/>
                    </a:cubicBezTo>
                    <a:cubicBezTo>
                      <a:pt x="4915630" y="1663497"/>
                      <a:pt x="4916322" y="1663267"/>
                      <a:pt x="4916869" y="1662950"/>
                    </a:cubicBezTo>
                    <a:cubicBezTo>
                      <a:pt x="4916985" y="1662892"/>
                      <a:pt x="4917129" y="1662864"/>
                      <a:pt x="4917215" y="1662806"/>
                    </a:cubicBezTo>
                    <a:cubicBezTo>
                      <a:pt x="4917763" y="1662489"/>
                      <a:pt x="4918281" y="1662114"/>
                      <a:pt x="4918685" y="1661739"/>
                    </a:cubicBezTo>
                    <a:cubicBezTo>
                      <a:pt x="4918915" y="1661537"/>
                      <a:pt x="4919117" y="1661307"/>
                      <a:pt x="4919290" y="1661077"/>
                    </a:cubicBezTo>
                    <a:cubicBezTo>
                      <a:pt x="4919290" y="1661077"/>
                      <a:pt x="4919319" y="1661048"/>
                      <a:pt x="4919319" y="1661019"/>
                    </a:cubicBezTo>
                    <a:cubicBezTo>
                      <a:pt x="4919319" y="1661019"/>
                      <a:pt x="4919319" y="1660990"/>
                      <a:pt x="4919348" y="1660990"/>
                    </a:cubicBezTo>
                    <a:cubicBezTo>
                      <a:pt x="4919492" y="1660817"/>
                      <a:pt x="4919606" y="1660616"/>
                      <a:pt x="4919722" y="1660414"/>
                    </a:cubicBezTo>
                    <a:cubicBezTo>
                      <a:pt x="4919837" y="1660212"/>
                      <a:pt x="4919953" y="1659982"/>
                      <a:pt x="4920039" y="1659751"/>
                    </a:cubicBezTo>
                    <a:cubicBezTo>
                      <a:pt x="4920126" y="1659521"/>
                      <a:pt x="4920183" y="1659262"/>
                      <a:pt x="4920241" y="1659031"/>
                    </a:cubicBezTo>
                    <a:cubicBezTo>
                      <a:pt x="4920298" y="1658743"/>
                      <a:pt x="4920327" y="1658455"/>
                      <a:pt x="4920327" y="1658166"/>
                    </a:cubicBezTo>
                    <a:cubicBezTo>
                      <a:pt x="4920327" y="1658138"/>
                      <a:pt x="4920327" y="1658080"/>
                      <a:pt x="4920327" y="1658051"/>
                    </a:cubicBezTo>
                    <a:lnTo>
                      <a:pt x="4920413" y="1628314"/>
                    </a:lnTo>
                    <a:cubicBezTo>
                      <a:pt x="4920933" y="1628343"/>
                      <a:pt x="4921393" y="1628372"/>
                      <a:pt x="4921912" y="1628400"/>
                    </a:cubicBezTo>
                    <a:cubicBezTo>
                      <a:pt x="4922719" y="1628458"/>
                      <a:pt x="4923468" y="1628487"/>
                      <a:pt x="4924361" y="1628573"/>
                    </a:cubicBezTo>
                    <a:cubicBezTo>
                      <a:pt x="4925111" y="1628631"/>
                      <a:pt x="4925946" y="1628746"/>
                      <a:pt x="4926753" y="1628804"/>
                    </a:cubicBezTo>
                    <a:cubicBezTo>
                      <a:pt x="4928136" y="1628948"/>
                      <a:pt x="4929548" y="1629092"/>
                      <a:pt x="4931047" y="1629294"/>
                    </a:cubicBezTo>
                    <a:cubicBezTo>
                      <a:pt x="4932026" y="1629409"/>
                      <a:pt x="4933035" y="1629553"/>
                      <a:pt x="4934072" y="1629697"/>
                    </a:cubicBezTo>
                    <a:cubicBezTo>
                      <a:pt x="4935743" y="1629927"/>
                      <a:pt x="4937472" y="1630158"/>
                      <a:pt x="4939316" y="1630447"/>
                    </a:cubicBezTo>
                    <a:cubicBezTo>
                      <a:pt x="4940181" y="1630590"/>
                      <a:pt x="4941045" y="1630705"/>
                      <a:pt x="4941967" y="1630850"/>
                    </a:cubicBezTo>
                    <a:cubicBezTo>
                      <a:pt x="4944388" y="1631225"/>
                      <a:pt x="4946981" y="1631657"/>
                      <a:pt x="4949690" y="1632146"/>
                    </a:cubicBezTo>
                    <a:cubicBezTo>
                      <a:pt x="4950180" y="1632233"/>
                      <a:pt x="4950640" y="1632290"/>
                      <a:pt x="4951131" y="1632406"/>
                    </a:cubicBezTo>
                    <a:cubicBezTo>
                      <a:pt x="4954386" y="1632982"/>
                      <a:pt x="4957902" y="1633645"/>
                      <a:pt x="4961590" y="1634365"/>
                    </a:cubicBezTo>
                    <a:cubicBezTo>
                      <a:pt x="4962599" y="1634567"/>
                      <a:pt x="4963694" y="1634798"/>
                      <a:pt x="4964731" y="1634999"/>
                    </a:cubicBezTo>
                    <a:cubicBezTo>
                      <a:pt x="4967238" y="1635489"/>
                      <a:pt x="4969861" y="1636037"/>
                      <a:pt x="4972569" y="1636613"/>
                    </a:cubicBezTo>
                    <a:cubicBezTo>
                      <a:pt x="4975969" y="1637333"/>
                      <a:pt x="4979600" y="1638111"/>
                      <a:pt x="4983317" y="1638947"/>
                    </a:cubicBezTo>
                    <a:cubicBezTo>
                      <a:pt x="4985219" y="1639379"/>
                      <a:pt x="4987034" y="1639754"/>
                      <a:pt x="4988993" y="1640215"/>
                    </a:cubicBezTo>
                    <a:cubicBezTo>
                      <a:pt x="4994526" y="1641453"/>
                      <a:pt x="5000375" y="1642808"/>
                      <a:pt x="5006629" y="1644306"/>
                    </a:cubicBezTo>
                    <a:cubicBezTo>
                      <a:pt x="5006888" y="1644364"/>
                      <a:pt x="5007118" y="1644421"/>
                      <a:pt x="5007407" y="1644479"/>
                    </a:cubicBezTo>
                    <a:lnTo>
                      <a:pt x="5007407" y="1644479"/>
                    </a:lnTo>
                    <a:cubicBezTo>
                      <a:pt x="5008703" y="1643442"/>
                      <a:pt x="5010489" y="1642145"/>
                      <a:pt x="5012421" y="1640820"/>
                    </a:cubicBezTo>
                    <a:cubicBezTo>
                      <a:pt x="5012968" y="1640445"/>
                      <a:pt x="5013573" y="1640070"/>
                      <a:pt x="5014149" y="1639696"/>
                    </a:cubicBezTo>
                    <a:cubicBezTo>
                      <a:pt x="5015619" y="1638745"/>
                      <a:pt x="5017348" y="1637765"/>
                      <a:pt x="5019076" y="1636786"/>
                    </a:cubicBezTo>
                    <a:cubicBezTo>
                      <a:pt x="5020229" y="1636152"/>
                      <a:pt x="5021382" y="1635489"/>
                      <a:pt x="5022649" y="1634855"/>
                    </a:cubicBezTo>
                    <a:cubicBezTo>
                      <a:pt x="5024494" y="1633933"/>
                      <a:pt x="5026569" y="1633097"/>
                      <a:pt x="5028643" y="1632262"/>
                    </a:cubicBezTo>
                    <a:cubicBezTo>
                      <a:pt x="5029969" y="1631714"/>
                      <a:pt x="5031236" y="1631167"/>
                      <a:pt x="5032620" y="1630677"/>
                    </a:cubicBezTo>
                    <a:cubicBezTo>
                      <a:pt x="5036106" y="1629495"/>
                      <a:pt x="5039795" y="1628458"/>
                      <a:pt x="5043713" y="1627795"/>
                    </a:cubicBezTo>
                    <a:cubicBezTo>
                      <a:pt x="5045212" y="1627565"/>
                      <a:pt x="5046797" y="1627277"/>
                      <a:pt x="5048439" y="1626988"/>
                    </a:cubicBezTo>
                    <a:cubicBezTo>
                      <a:pt x="5048785" y="1626931"/>
                      <a:pt x="5049160" y="1626845"/>
                      <a:pt x="5049505" y="1626787"/>
                    </a:cubicBezTo>
                    <a:cubicBezTo>
                      <a:pt x="5050514" y="1626585"/>
                      <a:pt x="5051580" y="1626383"/>
                      <a:pt x="5052675" y="1626182"/>
                    </a:cubicBezTo>
                    <a:cubicBezTo>
                      <a:pt x="5054058" y="1625894"/>
                      <a:pt x="5055470" y="1625634"/>
                      <a:pt x="5056969" y="1625289"/>
                    </a:cubicBezTo>
                    <a:cubicBezTo>
                      <a:pt x="5058150" y="1625029"/>
                      <a:pt x="5059331" y="1624770"/>
                      <a:pt x="5060571" y="1624482"/>
                    </a:cubicBezTo>
                    <a:cubicBezTo>
                      <a:pt x="5062069" y="1624136"/>
                      <a:pt x="5063596" y="1623761"/>
                      <a:pt x="5065181" y="1623357"/>
                    </a:cubicBezTo>
                    <a:cubicBezTo>
                      <a:pt x="5066478" y="1623041"/>
                      <a:pt x="5067803" y="1622666"/>
                      <a:pt x="5069157" y="1622321"/>
                    </a:cubicBezTo>
                    <a:cubicBezTo>
                      <a:pt x="5070771" y="1621889"/>
                      <a:pt x="5072384" y="1621427"/>
                      <a:pt x="5074056" y="1620937"/>
                    </a:cubicBezTo>
                    <a:cubicBezTo>
                      <a:pt x="5075468" y="1620534"/>
                      <a:pt x="5076908" y="1620102"/>
                      <a:pt x="5078349" y="1619641"/>
                    </a:cubicBezTo>
                    <a:cubicBezTo>
                      <a:pt x="5079156" y="1619381"/>
                      <a:pt x="5079934" y="1619179"/>
                      <a:pt x="5080741" y="1618921"/>
                    </a:cubicBezTo>
                    <a:cubicBezTo>
                      <a:pt x="5081173" y="1618776"/>
                      <a:pt x="5081635" y="1618574"/>
                      <a:pt x="5082066" y="1618430"/>
                    </a:cubicBezTo>
                    <a:cubicBezTo>
                      <a:pt x="5087224" y="1616759"/>
                      <a:pt x="5092526" y="1614828"/>
                      <a:pt x="5098030" y="1612609"/>
                    </a:cubicBezTo>
                    <a:cubicBezTo>
                      <a:pt x="5098779" y="1612293"/>
                      <a:pt x="5099529" y="1611947"/>
                      <a:pt x="5100307" y="1611630"/>
                    </a:cubicBezTo>
                    <a:cubicBezTo>
                      <a:pt x="5106099" y="1609209"/>
                      <a:pt x="5112005" y="1606530"/>
                      <a:pt x="5117941" y="1603418"/>
                    </a:cubicBezTo>
                    <a:cubicBezTo>
                      <a:pt x="5118316" y="1602899"/>
                      <a:pt x="5118806" y="1602410"/>
                      <a:pt x="5119209" y="1601919"/>
                    </a:cubicBezTo>
                    <a:cubicBezTo>
                      <a:pt x="5120707" y="1600104"/>
                      <a:pt x="5122408" y="1598317"/>
                      <a:pt x="5124280" y="1596560"/>
                    </a:cubicBezTo>
                    <a:cubicBezTo>
                      <a:pt x="5124598" y="1596272"/>
                      <a:pt x="5124857" y="1595983"/>
                      <a:pt x="5125174" y="1595695"/>
                    </a:cubicBezTo>
                    <a:cubicBezTo>
                      <a:pt x="5127853" y="1593246"/>
                      <a:pt x="5130793" y="1590797"/>
                      <a:pt x="5133934" y="1588174"/>
                    </a:cubicBezTo>
                    <a:cubicBezTo>
                      <a:pt x="5136873" y="1585725"/>
                      <a:pt x="5139927" y="1583103"/>
                      <a:pt x="5143068" y="1580250"/>
                    </a:cubicBezTo>
                    <a:cubicBezTo>
                      <a:pt x="5143443" y="1579905"/>
                      <a:pt x="5143817" y="1579645"/>
                      <a:pt x="5144192" y="1579271"/>
                    </a:cubicBezTo>
                    <a:cubicBezTo>
                      <a:pt x="5144451" y="1579040"/>
                      <a:pt x="5144711" y="1578752"/>
                      <a:pt x="5144970" y="1578522"/>
                    </a:cubicBezTo>
                    <a:cubicBezTo>
                      <a:pt x="5146238" y="1577311"/>
                      <a:pt x="5147534" y="1576043"/>
                      <a:pt x="5148802" y="1574718"/>
                    </a:cubicBezTo>
                    <a:cubicBezTo>
                      <a:pt x="5149551" y="1573940"/>
                      <a:pt x="5150300" y="1573219"/>
                      <a:pt x="5151050" y="1572413"/>
                    </a:cubicBezTo>
                    <a:cubicBezTo>
                      <a:pt x="5152606" y="1570713"/>
                      <a:pt x="5154162" y="1568897"/>
                      <a:pt x="5155689" y="1567024"/>
                    </a:cubicBezTo>
                    <a:cubicBezTo>
                      <a:pt x="5156064" y="1566563"/>
                      <a:pt x="5156467" y="1566160"/>
                      <a:pt x="5156842" y="1565670"/>
                    </a:cubicBezTo>
                    <a:cubicBezTo>
                      <a:pt x="5156928" y="1565555"/>
                      <a:pt x="5157043" y="1565411"/>
                      <a:pt x="5157130" y="1565295"/>
                    </a:cubicBezTo>
                    <a:cubicBezTo>
                      <a:pt x="5157302" y="1564517"/>
                      <a:pt x="5157793" y="1563566"/>
                      <a:pt x="5158398" y="1562529"/>
                    </a:cubicBezTo>
                    <a:cubicBezTo>
                      <a:pt x="5158600" y="1562212"/>
                      <a:pt x="5158859" y="1561838"/>
                      <a:pt x="5159089" y="1561520"/>
                    </a:cubicBezTo>
                    <a:cubicBezTo>
                      <a:pt x="5159608" y="1560771"/>
                      <a:pt x="5160213" y="1559993"/>
                      <a:pt x="5160904" y="1559158"/>
                    </a:cubicBezTo>
                    <a:cubicBezTo>
                      <a:pt x="5161250" y="1558725"/>
                      <a:pt x="5161625" y="1558322"/>
                      <a:pt x="5162028" y="1557861"/>
                    </a:cubicBezTo>
                    <a:cubicBezTo>
                      <a:pt x="5162807" y="1556997"/>
                      <a:pt x="5163671" y="1556132"/>
                      <a:pt x="5164593" y="1555239"/>
                    </a:cubicBezTo>
                    <a:cubicBezTo>
                      <a:pt x="5164996" y="1554836"/>
                      <a:pt x="5165371" y="1554461"/>
                      <a:pt x="5165803" y="1554058"/>
                    </a:cubicBezTo>
                    <a:cubicBezTo>
                      <a:pt x="5166235" y="1553654"/>
                      <a:pt x="5166696" y="1553251"/>
                      <a:pt x="5167158" y="1552847"/>
                    </a:cubicBezTo>
                    <a:cubicBezTo>
                      <a:pt x="5168886" y="1551291"/>
                      <a:pt x="5170702" y="1549764"/>
                      <a:pt x="5172603" y="1548266"/>
                    </a:cubicBezTo>
                    <a:cubicBezTo>
                      <a:pt x="5173151" y="1547862"/>
                      <a:pt x="5173670" y="1547430"/>
                      <a:pt x="5174188" y="1547026"/>
                    </a:cubicBezTo>
                    <a:cubicBezTo>
                      <a:pt x="5176436" y="1545327"/>
                      <a:pt x="5178741" y="1543742"/>
                      <a:pt x="5180931" y="1542387"/>
                    </a:cubicBezTo>
                    <a:cubicBezTo>
                      <a:pt x="5181248" y="1542185"/>
                      <a:pt x="5181536" y="1542070"/>
                      <a:pt x="5181853" y="1541869"/>
                    </a:cubicBezTo>
                    <a:cubicBezTo>
                      <a:pt x="5183985" y="1540629"/>
                      <a:pt x="5185945" y="1539650"/>
                      <a:pt x="5187731" y="1538987"/>
                    </a:cubicBezTo>
                    <a:cubicBezTo>
                      <a:pt x="5188365" y="1538757"/>
                      <a:pt x="5189057" y="1538411"/>
                      <a:pt x="5189605" y="1538267"/>
                    </a:cubicBezTo>
                    <a:cubicBezTo>
                      <a:pt x="5190786" y="1537950"/>
                      <a:pt x="5192284" y="1537518"/>
                      <a:pt x="5193927" y="1537027"/>
                    </a:cubicBezTo>
                    <a:cubicBezTo>
                      <a:pt x="5194590" y="1536826"/>
                      <a:pt x="5195397" y="1536596"/>
                      <a:pt x="5196146" y="1536365"/>
                    </a:cubicBezTo>
                    <a:cubicBezTo>
                      <a:pt x="5197529" y="1535962"/>
                      <a:pt x="5198970" y="1535529"/>
                      <a:pt x="5200554" y="1535039"/>
                    </a:cubicBezTo>
                    <a:cubicBezTo>
                      <a:pt x="5201995" y="1534607"/>
                      <a:pt x="5203580" y="1534117"/>
                      <a:pt x="5205165" y="1533656"/>
                    </a:cubicBezTo>
                    <a:cubicBezTo>
                      <a:pt x="5206058" y="1533397"/>
                      <a:pt x="5206980" y="1533109"/>
                      <a:pt x="5207931" y="1532849"/>
                    </a:cubicBezTo>
                    <a:cubicBezTo>
                      <a:pt x="5209545" y="1532389"/>
                      <a:pt x="5211187" y="1531898"/>
                      <a:pt x="5212858" y="1531437"/>
                    </a:cubicBezTo>
                    <a:cubicBezTo>
                      <a:pt x="5213607" y="1531236"/>
                      <a:pt x="5214328" y="1531006"/>
                      <a:pt x="5215077" y="1530804"/>
                    </a:cubicBezTo>
                    <a:cubicBezTo>
                      <a:pt x="5217469" y="1530141"/>
                      <a:pt x="5219861" y="1529478"/>
                      <a:pt x="5222223" y="1528873"/>
                    </a:cubicBezTo>
                    <a:cubicBezTo>
                      <a:pt x="5222627" y="1528758"/>
                      <a:pt x="5223030" y="1528671"/>
                      <a:pt x="5223462" y="1528585"/>
                    </a:cubicBezTo>
                    <a:cubicBezTo>
                      <a:pt x="5225393" y="1528095"/>
                      <a:pt x="5227294" y="1527663"/>
                      <a:pt x="5229110" y="1527231"/>
                    </a:cubicBezTo>
                    <a:cubicBezTo>
                      <a:pt x="5229859" y="1527058"/>
                      <a:pt x="5230580" y="1526913"/>
                      <a:pt x="5231329" y="1526770"/>
                    </a:cubicBezTo>
                    <a:cubicBezTo>
                      <a:pt x="5232741" y="1526481"/>
                      <a:pt x="5234124" y="1526222"/>
                      <a:pt x="5235420" y="1525992"/>
                    </a:cubicBezTo>
                    <a:cubicBezTo>
                      <a:pt x="5236343" y="1525848"/>
                      <a:pt x="5237207" y="1525732"/>
                      <a:pt x="5238071" y="1525617"/>
                    </a:cubicBezTo>
                    <a:cubicBezTo>
                      <a:pt x="5239656" y="1525415"/>
                      <a:pt x="5241241" y="1525214"/>
                      <a:pt x="5242567" y="1525156"/>
                    </a:cubicBezTo>
                    <a:cubicBezTo>
                      <a:pt x="5256283" y="1524781"/>
                      <a:pt x="5287374" y="1522448"/>
                      <a:pt x="5297575" y="1521842"/>
                    </a:cubicBezTo>
                    <a:cubicBezTo>
                      <a:pt x="5297949" y="1521813"/>
                      <a:pt x="5298353" y="1521784"/>
                      <a:pt x="5298727" y="1521756"/>
                    </a:cubicBezTo>
                    <a:cubicBezTo>
                      <a:pt x="5299448" y="1521698"/>
                      <a:pt x="5300168" y="1521583"/>
                      <a:pt x="5300917" y="1521439"/>
                    </a:cubicBezTo>
                    <a:cubicBezTo>
                      <a:pt x="5301004" y="1521410"/>
                      <a:pt x="5301090" y="1521381"/>
                      <a:pt x="5301177" y="1521381"/>
                    </a:cubicBezTo>
                    <a:cubicBezTo>
                      <a:pt x="5301551" y="1521323"/>
                      <a:pt x="5301926" y="1521179"/>
                      <a:pt x="5302300" y="1521093"/>
                    </a:cubicBezTo>
                    <a:cubicBezTo>
                      <a:pt x="5302992" y="1520920"/>
                      <a:pt x="5303683" y="1520805"/>
                      <a:pt x="5304404" y="1520574"/>
                    </a:cubicBezTo>
                    <a:cubicBezTo>
                      <a:pt x="5304634" y="1520488"/>
                      <a:pt x="5304894" y="1520372"/>
                      <a:pt x="5305095" y="1520286"/>
                    </a:cubicBezTo>
                    <a:cubicBezTo>
                      <a:pt x="5305528" y="1520142"/>
                      <a:pt x="5305989" y="1519940"/>
                      <a:pt x="5306449" y="1519738"/>
                    </a:cubicBezTo>
                    <a:cubicBezTo>
                      <a:pt x="5307401" y="1519335"/>
                      <a:pt x="5308409" y="1518874"/>
                      <a:pt x="5309475" y="1518326"/>
                    </a:cubicBezTo>
                    <a:cubicBezTo>
                      <a:pt x="5309994" y="1518068"/>
                      <a:pt x="5310484" y="1517808"/>
                      <a:pt x="5311003" y="1517491"/>
                    </a:cubicBezTo>
                    <a:cubicBezTo>
                      <a:pt x="5311320" y="1517318"/>
                      <a:pt x="5311579" y="1517203"/>
                      <a:pt x="5311896" y="1517001"/>
                    </a:cubicBezTo>
                    <a:cubicBezTo>
                      <a:pt x="5312357" y="1516741"/>
                      <a:pt x="5312904" y="1516252"/>
                      <a:pt x="5313394" y="1515964"/>
                    </a:cubicBezTo>
                    <a:cubicBezTo>
                      <a:pt x="5314749" y="1515100"/>
                      <a:pt x="5316189" y="1514091"/>
                      <a:pt x="5317746" y="1512910"/>
                    </a:cubicBezTo>
                    <a:cubicBezTo>
                      <a:pt x="5318639" y="1512247"/>
                      <a:pt x="5319561" y="1511498"/>
                      <a:pt x="5320512" y="1510748"/>
                    </a:cubicBezTo>
                    <a:cubicBezTo>
                      <a:pt x="5322154" y="1509423"/>
                      <a:pt x="5323940" y="1507867"/>
                      <a:pt x="5325814" y="1506195"/>
                    </a:cubicBezTo>
                    <a:cubicBezTo>
                      <a:pt x="5326505" y="1505562"/>
                      <a:pt x="5327053" y="1505187"/>
                      <a:pt x="5327773" y="1504495"/>
                    </a:cubicBezTo>
                    <a:cubicBezTo>
                      <a:pt x="5328378" y="1503948"/>
                      <a:pt x="5329041" y="1503285"/>
                      <a:pt x="5329646" y="1502709"/>
                    </a:cubicBezTo>
                    <a:cubicBezTo>
                      <a:pt x="5330107" y="1502248"/>
                      <a:pt x="5330597" y="1501815"/>
                      <a:pt x="5331087" y="1501326"/>
                    </a:cubicBezTo>
                    <a:cubicBezTo>
                      <a:pt x="5333594" y="1498905"/>
                      <a:pt x="5336245" y="1496254"/>
                      <a:pt x="5339155" y="1493229"/>
                    </a:cubicBezTo>
                    <a:cubicBezTo>
                      <a:pt x="5339645" y="1492739"/>
                      <a:pt x="5340164" y="1492163"/>
                      <a:pt x="5340653" y="1491644"/>
                    </a:cubicBezTo>
                    <a:cubicBezTo>
                      <a:pt x="5343766" y="1488388"/>
                      <a:pt x="5347079" y="1484844"/>
                      <a:pt x="5350710" y="1480838"/>
                    </a:cubicBezTo>
                    <a:cubicBezTo>
                      <a:pt x="5350796" y="1480464"/>
                      <a:pt x="5350941" y="1480031"/>
                      <a:pt x="5351113" y="1479570"/>
                    </a:cubicBezTo>
                    <a:cubicBezTo>
                      <a:pt x="5351142" y="1479455"/>
                      <a:pt x="5351199" y="1479340"/>
                      <a:pt x="5351257" y="1479196"/>
                    </a:cubicBezTo>
                    <a:cubicBezTo>
                      <a:pt x="5351488" y="1478561"/>
                      <a:pt x="5351833" y="1477870"/>
                      <a:pt x="5352266" y="1477064"/>
                    </a:cubicBezTo>
                    <a:cubicBezTo>
                      <a:pt x="5352324" y="1476977"/>
                      <a:pt x="5352381" y="1476862"/>
                      <a:pt x="5352439" y="1476746"/>
                    </a:cubicBezTo>
                    <a:cubicBezTo>
                      <a:pt x="5353015" y="1475766"/>
                      <a:pt x="5353764" y="1474643"/>
                      <a:pt x="5354744" y="1473375"/>
                    </a:cubicBezTo>
                    <a:cubicBezTo>
                      <a:pt x="5354888" y="1473202"/>
                      <a:pt x="5355061" y="1473000"/>
                      <a:pt x="5355205" y="1472798"/>
                    </a:cubicBezTo>
                    <a:cubicBezTo>
                      <a:pt x="5355839" y="1472021"/>
                      <a:pt x="5356531" y="1471185"/>
                      <a:pt x="5357337" y="1470321"/>
                    </a:cubicBezTo>
                    <a:cubicBezTo>
                      <a:pt x="5357511" y="1470119"/>
                      <a:pt x="5357683" y="1469946"/>
                      <a:pt x="5357856" y="1469745"/>
                    </a:cubicBezTo>
                    <a:cubicBezTo>
                      <a:pt x="5358836" y="1468707"/>
                      <a:pt x="5359988" y="1467583"/>
                      <a:pt x="5361256" y="1466373"/>
                    </a:cubicBezTo>
                    <a:cubicBezTo>
                      <a:pt x="5361516" y="1466143"/>
                      <a:pt x="5361804" y="1465854"/>
                      <a:pt x="5362092" y="1465623"/>
                    </a:cubicBezTo>
                    <a:cubicBezTo>
                      <a:pt x="5363677" y="1464183"/>
                      <a:pt x="5365406" y="1462656"/>
                      <a:pt x="5367480" y="1460985"/>
                    </a:cubicBezTo>
                    <a:cubicBezTo>
                      <a:pt x="5367509" y="1460956"/>
                      <a:pt x="5367509" y="1460956"/>
                      <a:pt x="5367538" y="1460927"/>
                    </a:cubicBezTo>
                    <a:cubicBezTo>
                      <a:pt x="5369584" y="1459284"/>
                      <a:pt x="5371947" y="1457469"/>
                      <a:pt x="5374540" y="1455596"/>
                    </a:cubicBezTo>
                    <a:cubicBezTo>
                      <a:pt x="5375001" y="1455279"/>
                      <a:pt x="5375433" y="1454933"/>
                      <a:pt x="5375894" y="1454617"/>
                    </a:cubicBezTo>
                    <a:cubicBezTo>
                      <a:pt x="5378487" y="1452772"/>
                      <a:pt x="5381340" y="1450784"/>
                      <a:pt x="5384481" y="1448709"/>
                    </a:cubicBezTo>
                    <a:cubicBezTo>
                      <a:pt x="5385057" y="1448306"/>
                      <a:pt x="5385691" y="1447902"/>
                      <a:pt x="5386297" y="1447528"/>
                    </a:cubicBezTo>
                    <a:cubicBezTo>
                      <a:pt x="5389668" y="1445338"/>
                      <a:pt x="5393270" y="1443062"/>
                      <a:pt x="5397275" y="1440612"/>
                    </a:cubicBezTo>
                    <a:cubicBezTo>
                      <a:pt x="5399840" y="1439056"/>
                      <a:pt x="5402519" y="1437472"/>
                      <a:pt x="5405372" y="1435800"/>
                    </a:cubicBezTo>
                    <a:cubicBezTo>
                      <a:pt x="5405919" y="1435598"/>
                      <a:pt x="5406899" y="1435051"/>
                      <a:pt x="5408023" y="1434388"/>
                    </a:cubicBezTo>
                    <a:cubicBezTo>
                      <a:pt x="5408311" y="1434215"/>
                      <a:pt x="5408657" y="1434013"/>
                      <a:pt x="5408974" y="1433841"/>
                    </a:cubicBezTo>
                    <a:cubicBezTo>
                      <a:pt x="5409291" y="1433639"/>
                      <a:pt x="5409521" y="1433524"/>
                      <a:pt x="5409867" y="1433322"/>
                    </a:cubicBezTo>
                    <a:cubicBezTo>
                      <a:pt x="5410674" y="1432832"/>
                      <a:pt x="5411625" y="1432227"/>
                      <a:pt x="5412576" y="1431651"/>
                    </a:cubicBezTo>
                    <a:cubicBezTo>
                      <a:pt x="5412893" y="1431449"/>
                      <a:pt x="5413210" y="1431276"/>
                      <a:pt x="5413556" y="1431045"/>
                    </a:cubicBezTo>
                    <a:cubicBezTo>
                      <a:pt x="5415573" y="1429778"/>
                      <a:pt x="5417878" y="1428337"/>
                      <a:pt x="5420298" y="1426810"/>
                    </a:cubicBezTo>
                    <a:cubicBezTo>
                      <a:pt x="5421854" y="1425830"/>
                      <a:pt x="5423468" y="1424822"/>
                      <a:pt x="5425140" y="1423785"/>
                    </a:cubicBezTo>
                    <a:cubicBezTo>
                      <a:pt x="5425860" y="1423352"/>
                      <a:pt x="5426580" y="1422891"/>
                      <a:pt x="5427301" y="1422458"/>
                    </a:cubicBezTo>
                    <a:cubicBezTo>
                      <a:pt x="5428857" y="1421508"/>
                      <a:pt x="5430441" y="1420557"/>
                      <a:pt x="5431997" y="1419635"/>
                    </a:cubicBezTo>
                    <a:cubicBezTo>
                      <a:pt x="5432804" y="1419145"/>
                      <a:pt x="5433611" y="1418684"/>
                      <a:pt x="5434418" y="1418194"/>
                    </a:cubicBezTo>
                    <a:cubicBezTo>
                      <a:pt x="5436435" y="1417013"/>
                      <a:pt x="5438394" y="1415917"/>
                      <a:pt x="5440325" y="1414880"/>
                    </a:cubicBezTo>
                    <a:cubicBezTo>
                      <a:pt x="5440613" y="1414736"/>
                      <a:pt x="5440901" y="1414563"/>
                      <a:pt x="5441160" y="1414420"/>
                    </a:cubicBezTo>
                    <a:cubicBezTo>
                      <a:pt x="5443292" y="1413295"/>
                      <a:pt x="5445310" y="1412315"/>
                      <a:pt x="5447183" y="1411452"/>
                    </a:cubicBezTo>
                    <a:cubicBezTo>
                      <a:pt x="5447730" y="1411221"/>
                      <a:pt x="5448192" y="1411048"/>
                      <a:pt x="5448710" y="1410846"/>
                    </a:cubicBezTo>
                    <a:cubicBezTo>
                      <a:pt x="5450266" y="1410212"/>
                      <a:pt x="5451822" y="1409578"/>
                      <a:pt x="5453061" y="1409290"/>
                    </a:cubicBezTo>
                    <a:cubicBezTo>
                      <a:pt x="5453839" y="1409089"/>
                      <a:pt x="5454762" y="1408858"/>
                      <a:pt x="5455856" y="1408570"/>
                    </a:cubicBezTo>
                    <a:cubicBezTo>
                      <a:pt x="5455885" y="1408570"/>
                      <a:pt x="5455943" y="1408541"/>
                      <a:pt x="5455972" y="1408541"/>
                    </a:cubicBezTo>
                    <a:cubicBezTo>
                      <a:pt x="5457037" y="1408253"/>
                      <a:pt x="5458190" y="1407936"/>
                      <a:pt x="5459487" y="1407590"/>
                    </a:cubicBezTo>
                    <a:cubicBezTo>
                      <a:pt x="5460005" y="1407446"/>
                      <a:pt x="5460610" y="1407302"/>
                      <a:pt x="5461158" y="1407129"/>
                    </a:cubicBezTo>
                    <a:cubicBezTo>
                      <a:pt x="5461994" y="1406899"/>
                      <a:pt x="5462800" y="1406668"/>
                      <a:pt x="5463723" y="1406438"/>
                    </a:cubicBezTo>
                    <a:cubicBezTo>
                      <a:pt x="5464328" y="1406265"/>
                      <a:pt x="5465019" y="1406092"/>
                      <a:pt x="5465653" y="1405919"/>
                    </a:cubicBezTo>
                    <a:cubicBezTo>
                      <a:pt x="5471186" y="1404391"/>
                      <a:pt x="5477727" y="1402576"/>
                      <a:pt x="5484700" y="1400675"/>
                    </a:cubicBezTo>
                    <a:cubicBezTo>
                      <a:pt x="5485103" y="1400559"/>
                      <a:pt x="5485478" y="1400473"/>
                      <a:pt x="5485881" y="1400358"/>
                    </a:cubicBezTo>
                    <a:cubicBezTo>
                      <a:pt x="5486948" y="1400069"/>
                      <a:pt x="5488014" y="1399781"/>
                      <a:pt x="5489080" y="1399493"/>
                    </a:cubicBezTo>
                    <a:cubicBezTo>
                      <a:pt x="5490175" y="1399205"/>
                      <a:pt x="5491299" y="1398888"/>
                      <a:pt x="5492422" y="1398571"/>
                    </a:cubicBezTo>
                    <a:cubicBezTo>
                      <a:pt x="5493402" y="1398312"/>
                      <a:pt x="5494411" y="1398023"/>
                      <a:pt x="5495390" y="1397764"/>
                    </a:cubicBezTo>
                    <a:cubicBezTo>
                      <a:pt x="5496486" y="1397476"/>
                      <a:pt x="5497552" y="1397188"/>
                      <a:pt x="5498618" y="1396900"/>
                    </a:cubicBezTo>
                    <a:cubicBezTo>
                      <a:pt x="5499943" y="1396554"/>
                      <a:pt x="5501240" y="1396208"/>
                      <a:pt x="5502537" y="1395833"/>
                    </a:cubicBezTo>
                    <a:cubicBezTo>
                      <a:pt x="5503257" y="1395632"/>
                      <a:pt x="5503948" y="1395459"/>
                      <a:pt x="5504669" y="1395257"/>
                    </a:cubicBezTo>
                    <a:cubicBezTo>
                      <a:pt x="5506023" y="1394912"/>
                      <a:pt x="5507320" y="1394566"/>
                      <a:pt x="5508646" y="1394220"/>
                    </a:cubicBezTo>
                    <a:cubicBezTo>
                      <a:pt x="5509366" y="1394018"/>
                      <a:pt x="5510086" y="1393845"/>
                      <a:pt x="5510778" y="1393643"/>
                    </a:cubicBezTo>
                    <a:cubicBezTo>
                      <a:pt x="5511901" y="1393356"/>
                      <a:pt x="5512968" y="1393067"/>
                      <a:pt x="5514063" y="1392808"/>
                    </a:cubicBezTo>
                    <a:cubicBezTo>
                      <a:pt x="5514927" y="1392578"/>
                      <a:pt x="5515792" y="1392347"/>
                      <a:pt x="5516628" y="1392145"/>
                    </a:cubicBezTo>
                    <a:cubicBezTo>
                      <a:pt x="5517607" y="1391886"/>
                      <a:pt x="5518529" y="1391655"/>
                      <a:pt x="5519480" y="1391425"/>
                    </a:cubicBezTo>
                    <a:cubicBezTo>
                      <a:pt x="5520316" y="1391223"/>
                      <a:pt x="5521151" y="1391021"/>
                      <a:pt x="5521929" y="1390820"/>
                    </a:cubicBezTo>
                    <a:cubicBezTo>
                      <a:pt x="5522851" y="1390589"/>
                      <a:pt x="5523687" y="1390388"/>
                      <a:pt x="5524552" y="1390186"/>
                    </a:cubicBezTo>
                    <a:cubicBezTo>
                      <a:pt x="5525301" y="1390013"/>
                      <a:pt x="5526079" y="1389811"/>
                      <a:pt x="5526799" y="1389667"/>
                    </a:cubicBezTo>
                    <a:cubicBezTo>
                      <a:pt x="5527549" y="1389494"/>
                      <a:pt x="5528211" y="1389350"/>
                      <a:pt x="5528932" y="1389178"/>
                    </a:cubicBezTo>
                    <a:cubicBezTo>
                      <a:pt x="5529623" y="1389033"/>
                      <a:pt x="5530315" y="1388860"/>
                      <a:pt x="5530949" y="1388716"/>
                    </a:cubicBezTo>
                    <a:cubicBezTo>
                      <a:pt x="5531582" y="1388572"/>
                      <a:pt x="5532130" y="1388486"/>
                      <a:pt x="5532677" y="1388371"/>
                    </a:cubicBezTo>
                    <a:cubicBezTo>
                      <a:pt x="5533397" y="1388226"/>
                      <a:pt x="5534176" y="1388082"/>
                      <a:pt x="5534809" y="1387967"/>
                    </a:cubicBezTo>
                    <a:cubicBezTo>
                      <a:pt x="5537345" y="1387535"/>
                      <a:pt x="5539737" y="1387102"/>
                      <a:pt x="5542071" y="1386699"/>
                    </a:cubicBezTo>
                    <a:cubicBezTo>
                      <a:pt x="5542503" y="1386613"/>
                      <a:pt x="5542993" y="1386526"/>
                      <a:pt x="5543425" y="1386468"/>
                    </a:cubicBezTo>
                    <a:cubicBezTo>
                      <a:pt x="5543627" y="1386440"/>
                      <a:pt x="5543829" y="1386382"/>
                      <a:pt x="5544031" y="1386353"/>
                    </a:cubicBezTo>
                    <a:cubicBezTo>
                      <a:pt x="5546508" y="1385892"/>
                      <a:pt x="5548929" y="1385460"/>
                      <a:pt x="5551378" y="1384970"/>
                    </a:cubicBezTo>
                    <a:cubicBezTo>
                      <a:pt x="5551753" y="1384884"/>
                      <a:pt x="5552156" y="1384798"/>
                      <a:pt x="5552531" y="1384740"/>
                    </a:cubicBezTo>
                    <a:cubicBezTo>
                      <a:pt x="5554750" y="1384278"/>
                      <a:pt x="5557055" y="1383789"/>
                      <a:pt x="5559389" y="1383241"/>
                    </a:cubicBezTo>
                    <a:cubicBezTo>
                      <a:pt x="5559879" y="1383126"/>
                      <a:pt x="5560340" y="1383040"/>
                      <a:pt x="5560830" y="1382924"/>
                    </a:cubicBezTo>
                    <a:cubicBezTo>
                      <a:pt x="5563452" y="1382319"/>
                      <a:pt x="5566218" y="1381599"/>
                      <a:pt x="5569186" y="1380821"/>
                    </a:cubicBezTo>
                    <a:cubicBezTo>
                      <a:pt x="5569849" y="1380648"/>
                      <a:pt x="5570541" y="1380447"/>
                      <a:pt x="5571203" y="1380273"/>
                    </a:cubicBezTo>
                    <a:cubicBezTo>
                      <a:pt x="5574373" y="1379409"/>
                      <a:pt x="5577687" y="1378487"/>
                      <a:pt x="5581433" y="1377392"/>
                    </a:cubicBezTo>
                    <a:cubicBezTo>
                      <a:pt x="5583766" y="1376700"/>
                      <a:pt x="5586360" y="1376009"/>
                      <a:pt x="5588982" y="1375288"/>
                    </a:cubicBezTo>
                    <a:cubicBezTo>
                      <a:pt x="5589731" y="1375087"/>
                      <a:pt x="5590480" y="1374885"/>
                      <a:pt x="5591230" y="1374712"/>
                    </a:cubicBezTo>
                    <a:cubicBezTo>
                      <a:pt x="5593333" y="1374164"/>
                      <a:pt x="5595465" y="1373617"/>
                      <a:pt x="5597626" y="1373099"/>
                    </a:cubicBezTo>
                    <a:cubicBezTo>
                      <a:pt x="5598318" y="1372925"/>
                      <a:pt x="5598981" y="1372752"/>
                      <a:pt x="5599672" y="1372580"/>
                    </a:cubicBezTo>
                    <a:cubicBezTo>
                      <a:pt x="5602468" y="1371917"/>
                      <a:pt x="5605292" y="1371254"/>
                      <a:pt x="5608087" y="1370591"/>
                    </a:cubicBezTo>
                    <a:cubicBezTo>
                      <a:pt x="5608576" y="1370477"/>
                      <a:pt x="5609066" y="1370361"/>
                      <a:pt x="5609585" y="1370246"/>
                    </a:cubicBezTo>
                    <a:cubicBezTo>
                      <a:pt x="5611919" y="1369727"/>
                      <a:pt x="5614224" y="1369208"/>
                      <a:pt x="5616443" y="1368747"/>
                    </a:cubicBezTo>
                    <a:cubicBezTo>
                      <a:pt x="5617192" y="1368574"/>
                      <a:pt x="5617941" y="1368430"/>
                      <a:pt x="5618691" y="1368258"/>
                    </a:cubicBezTo>
                    <a:cubicBezTo>
                      <a:pt x="5620967" y="1367767"/>
                      <a:pt x="5623186" y="1367335"/>
                      <a:pt x="5625260" y="1366903"/>
                    </a:cubicBezTo>
                    <a:cubicBezTo>
                      <a:pt x="5625577" y="1366846"/>
                      <a:pt x="5625894" y="1366788"/>
                      <a:pt x="5626183" y="1366702"/>
                    </a:cubicBezTo>
                    <a:cubicBezTo>
                      <a:pt x="5628487" y="1366240"/>
                      <a:pt x="5630591" y="1365866"/>
                      <a:pt x="5632464" y="1365520"/>
                    </a:cubicBezTo>
                    <a:cubicBezTo>
                      <a:pt x="5633012" y="1365434"/>
                      <a:pt x="5633472" y="1365347"/>
                      <a:pt x="5633992" y="1365261"/>
                    </a:cubicBezTo>
                    <a:cubicBezTo>
                      <a:pt x="5635288" y="1365030"/>
                      <a:pt x="5636469" y="1364857"/>
                      <a:pt x="5637449" y="1364714"/>
                    </a:cubicBezTo>
                    <a:cubicBezTo>
                      <a:pt x="5637881" y="1364656"/>
                      <a:pt x="5638285" y="1364598"/>
                      <a:pt x="5638630" y="1364540"/>
                    </a:cubicBezTo>
                    <a:cubicBezTo>
                      <a:pt x="5639755" y="1364396"/>
                      <a:pt x="5640676" y="1364310"/>
                      <a:pt x="5641109" y="1364339"/>
                    </a:cubicBezTo>
                    <a:cubicBezTo>
                      <a:pt x="5641109" y="1364339"/>
                      <a:pt x="5641109" y="1364339"/>
                      <a:pt x="5641138" y="1364339"/>
                    </a:cubicBezTo>
                    <a:cubicBezTo>
                      <a:pt x="5641224" y="1364339"/>
                      <a:pt x="5641340" y="1364339"/>
                      <a:pt x="5641541" y="1364339"/>
                    </a:cubicBezTo>
                    <a:cubicBezTo>
                      <a:pt x="5641627" y="1364339"/>
                      <a:pt x="5641771" y="1364339"/>
                      <a:pt x="5641887" y="1364310"/>
                    </a:cubicBezTo>
                    <a:cubicBezTo>
                      <a:pt x="5641973" y="1364310"/>
                      <a:pt x="5642060" y="1364310"/>
                      <a:pt x="5642175" y="1364281"/>
                    </a:cubicBezTo>
                    <a:cubicBezTo>
                      <a:pt x="5642232" y="1364281"/>
                      <a:pt x="5642261" y="1364281"/>
                      <a:pt x="5642290" y="1364281"/>
                    </a:cubicBezTo>
                    <a:cubicBezTo>
                      <a:pt x="5642348" y="1364281"/>
                      <a:pt x="5642492" y="1364252"/>
                      <a:pt x="5642550" y="1364252"/>
                    </a:cubicBezTo>
                    <a:cubicBezTo>
                      <a:pt x="5643299" y="1364194"/>
                      <a:pt x="5644307" y="1364108"/>
                      <a:pt x="5645575" y="1363993"/>
                    </a:cubicBezTo>
                    <a:cubicBezTo>
                      <a:pt x="5645776" y="1363964"/>
                      <a:pt x="5645950" y="1363964"/>
                      <a:pt x="5646151" y="1363935"/>
                    </a:cubicBezTo>
                    <a:cubicBezTo>
                      <a:pt x="5647563" y="1363820"/>
                      <a:pt x="5649235" y="1363647"/>
                      <a:pt x="5651136" y="1363445"/>
                    </a:cubicBezTo>
                    <a:cubicBezTo>
                      <a:pt x="5651338" y="1363416"/>
                      <a:pt x="5651482" y="1363416"/>
                      <a:pt x="5651684" y="1363387"/>
                    </a:cubicBezTo>
                    <a:cubicBezTo>
                      <a:pt x="5652030" y="1363359"/>
                      <a:pt x="5652491" y="1363301"/>
                      <a:pt x="5652837" y="1363273"/>
                    </a:cubicBezTo>
                    <a:cubicBezTo>
                      <a:pt x="5654220" y="1363129"/>
                      <a:pt x="5655689" y="1362984"/>
                      <a:pt x="5657274" y="1362811"/>
                    </a:cubicBezTo>
                    <a:cubicBezTo>
                      <a:pt x="5657764" y="1362754"/>
                      <a:pt x="5658254" y="1362725"/>
                      <a:pt x="5658772" y="1362667"/>
                    </a:cubicBezTo>
                    <a:cubicBezTo>
                      <a:pt x="5660790" y="1362466"/>
                      <a:pt x="5662893" y="1362235"/>
                      <a:pt x="5665198" y="1361976"/>
                    </a:cubicBezTo>
                    <a:cubicBezTo>
                      <a:pt x="5666005" y="1361889"/>
                      <a:pt x="5666869" y="1361803"/>
                      <a:pt x="5667734" y="1361717"/>
                    </a:cubicBezTo>
                    <a:cubicBezTo>
                      <a:pt x="5669751" y="1361486"/>
                      <a:pt x="5671854" y="1361255"/>
                      <a:pt x="5674073" y="1361025"/>
                    </a:cubicBezTo>
                    <a:cubicBezTo>
                      <a:pt x="5674851" y="1360939"/>
                      <a:pt x="5675658" y="1360852"/>
                      <a:pt x="5676465" y="1360766"/>
                    </a:cubicBezTo>
                    <a:cubicBezTo>
                      <a:pt x="5678626" y="1360535"/>
                      <a:pt x="5680816" y="1360276"/>
                      <a:pt x="5683093" y="1360016"/>
                    </a:cubicBezTo>
                    <a:cubicBezTo>
                      <a:pt x="5683985" y="1359901"/>
                      <a:pt x="5684850" y="1359814"/>
                      <a:pt x="5685772" y="1359728"/>
                    </a:cubicBezTo>
                    <a:cubicBezTo>
                      <a:pt x="5688827" y="1359382"/>
                      <a:pt x="5691996" y="1359008"/>
                      <a:pt x="5695252" y="1358633"/>
                    </a:cubicBezTo>
                    <a:cubicBezTo>
                      <a:pt x="5696059" y="1358547"/>
                      <a:pt x="5696894" y="1358431"/>
                      <a:pt x="5697730" y="1358345"/>
                    </a:cubicBezTo>
                    <a:cubicBezTo>
                      <a:pt x="5700209" y="1358057"/>
                      <a:pt x="5702744" y="1357769"/>
                      <a:pt x="5705309" y="1357452"/>
                    </a:cubicBezTo>
                    <a:cubicBezTo>
                      <a:pt x="5706490" y="1357308"/>
                      <a:pt x="5707671" y="1357164"/>
                      <a:pt x="5708882" y="1357019"/>
                    </a:cubicBezTo>
                    <a:cubicBezTo>
                      <a:pt x="5711792" y="1356674"/>
                      <a:pt x="5714703" y="1356328"/>
                      <a:pt x="5717700" y="1355954"/>
                    </a:cubicBezTo>
                    <a:cubicBezTo>
                      <a:pt x="5718362" y="1355867"/>
                      <a:pt x="5719025" y="1355781"/>
                      <a:pt x="5719717" y="1355723"/>
                    </a:cubicBezTo>
                    <a:cubicBezTo>
                      <a:pt x="5723405" y="1355262"/>
                      <a:pt x="5727121" y="1354829"/>
                      <a:pt x="5730896" y="1354340"/>
                    </a:cubicBezTo>
                    <a:cubicBezTo>
                      <a:pt x="5731703" y="1354253"/>
                      <a:pt x="5732510" y="1354138"/>
                      <a:pt x="5733317" y="1354023"/>
                    </a:cubicBezTo>
                    <a:cubicBezTo>
                      <a:pt x="5736256" y="1353648"/>
                      <a:pt x="5739224" y="1353273"/>
                      <a:pt x="5742192" y="1352899"/>
                    </a:cubicBezTo>
                    <a:cubicBezTo>
                      <a:pt x="5743431" y="1352755"/>
                      <a:pt x="5744670" y="1352582"/>
                      <a:pt x="5745909" y="1352438"/>
                    </a:cubicBezTo>
                    <a:cubicBezTo>
                      <a:pt x="5748877" y="1352063"/>
                      <a:pt x="5751845" y="1351660"/>
                      <a:pt x="5754813" y="1351285"/>
                    </a:cubicBezTo>
                    <a:cubicBezTo>
                      <a:pt x="5755649" y="1351170"/>
                      <a:pt x="5756485" y="1351055"/>
                      <a:pt x="5757320" y="1350969"/>
                    </a:cubicBezTo>
                    <a:cubicBezTo>
                      <a:pt x="5761123" y="1350450"/>
                      <a:pt x="5764927" y="1349960"/>
                      <a:pt x="5768702" y="1349441"/>
                    </a:cubicBezTo>
                    <a:cubicBezTo>
                      <a:pt x="5769451" y="1349326"/>
                      <a:pt x="5770172" y="1349239"/>
                      <a:pt x="5770921" y="1349124"/>
                    </a:cubicBezTo>
                    <a:cubicBezTo>
                      <a:pt x="5773975" y="1348692"/>
                      <a:pt x="5777029" y="1348288"/>
                      <a:pt x="5780026" y="1347856"/>
                    </a:cubicBezTo>
                    <a:cubicBezTo>
                      <a:pt x="5781035" y="1347712"/>
                      <a:pt x="5782072" y="1347568"/>
                      <a:pt x="5783081" y="1347424"/>
                    </a:cubicBezTo>
                    <a:cubicBezTo>
                      <a:pt x="5786567" y="1346934"/>
                      <a:pt x="5790025" y="1346416"/>
                      <a:pt x="5793396" y="1345926"/>
                    </a:cubicBezTo>
                    <a:cubicBezTo>
                      <a:pt x="5793540" y="1345897"/>
                      <a:pt x="5793714" y="1345868"/>
                      <a:pt x="5793858" y="1345868"/>
                    </a:cubicBezTo>
                    <a:cubicBezTo>
                      <a:pt x="5797431" y="1345349"/>
                      <a:pt x="5800917" y="1344802"/>
                      <a:pt x="5804317" y="1344283"/>
                    </a:cubicBezTo>
                    <a:cubicBezTo>
                      <a:pt x="5805182" y="1344139"/>
                      <a:pt x="5806018" y="1344024"/>
                      <a:pt x="5806882" y="1343880"/>
                    </a:cubicBezTo>
                    <a:cubicBezTo>
                      <a:pt x="5809389" y="1343476"/>
                      <a:pt x="5811838" y="1343073"/>
                      <a:pt x="5814259" y="1342698"/>
                    </a:cubicBezTo>
                    <a:cubicBezTo>
                      <a:pt x="5815210" y="1342525"/>
                      <a:pt x="5816189" y="1342382"/>
                      <a:pt x="5817112" y="1342238"/>
                    </a:cubicBezTo>
                    <a:cubicBezTo>
                      <a:pt x="5823220" y="1341200"/>
                      <a:pt x="5828897" y="1340192"/>
                      <a:pt x="5833997" y="1339212"/>
                    </a:cubicBezTo>
                    <a:cubicBezTo>
                      <a:pt x="5834746" y="1339068"/>
                      <a:pt x="5835438" y="1338923"/>
                      <a:pt x="5836158" y="1338780"/>
                    </a:cubicBezTo>
                    <a:cubicBezTo>
                      <a:pt x="5837945" y="1338434"/>
                      <a:pt x="5839645" y="1338060"/>
                      <a:pt x="5841259" y="1337713"/>
                    </a:cubicBezTo>
                    <a:cubicBezTo>
                      <a:pt x="5841950" y="1337569"/>
                      <a:pt x="5842642" y="1337425"/>
                      <a:pt x="5843304" y="1337282"/>
                    </a:cubicBezTo>
                    <a:cubicBezTo>
                      <a:pt x="5845149" y="1336878"/>
                      <a:pt x="5846848" y="1336475"/>
                      <a:pt x="5848433" y="1336071"/>
                    </a:cubicBezTo>
                    <a:cubicBezTo>
                      <a:pt x="5848693" y="1336013"/>
                      <a:pt x="5848981" y="1335955"/>
                      <a:pt x="5849240" y="1335870"/>
                    </a:cubicBezTo>
                    <a:cubicBezTo>
                      <a:pt x="5850998" y="1335408"/>
                      <a:pt x="5852496" y="1334976"/>
                      <a:pt x="5853880" y="1334544"/>
                    </a:cubicBezTo>
                    <a:cubicBezTo>
                      <a:pt x="5854023" y="1334515"/>
                      <a:pt x="5854196" y="1334458"/>
                      <a:pt x="5854341" y="1334400"/>
                    </a:cubicBezTo>
                    <a:cubicBezTo>
                      <a:pt x="5855176" y="1334140"/>
                      <a:pt x="5855926" y="1333881"/>
                      <a:pt x="5856588" y="1333622"/>
                    </a:cubicBezTo>
                    <a:cubicBezTo>
                      <a:pt x="5856876" y="1333333"/>
                      <a:pt x="5857251" y="1332988"/>
                      <a:pt x="5857625" y="1332642"/>
                    </a:cubicBezTo>
                    <a:cubicBezTo>
                      <a:pt x="5858346" y="1332008"/>
                      <a:pt x="5859181" y="1331288"/>
                      <a:pt x="5860104" y="1330567"/>
                    </a:cubicBezTo>
                    <a:cubicBezTo>
                      <a:pt x="5860277" y="1330452"/>
                      <a:pt x="5860449" y="1330308"/>
                      <a:pt x="5860622" y="1330192"/>
                    </a:cubicBezTo>
                    <a:cubicBezTo>
                      <a:pt x="5861170" y="1329789"/>
                      <a:pt x="5861689" y="1329443"/>
                      <a:pt x="5862236" y="1329069"/>
                    </a:cubicBezTo>
                    <a:lnTo>
                      <a:pt x="5862207" y="1339125"/>
                    </a:lnTo>
                    <a:cubicBezTo>
                      <a:pt x="5862351" y="1339154"/>
                      <a:pt x="5862524" y="1339183"/>
                      <a:pt x="5862754" y="1339212"/>
                    </a:cubicBezTo>
                    <a:cubicBezTo>
                      <a:pt x="5863014" y="1339241"/>
                      <a:pt x="5863331" y="1339270"/>
                      <a:pt x="5863677" y="1339298"/>
                    </a:cubicBezTo>
                    <a:cubicBezTo>
                      <a:pt x="5863706" y="1339298"/>
                      <a:pt x="5863763" y="1339298"/>
                      <a:pt x="5863821" y="1339298"/>
                    </a:cubicBezTo>
                    <a:cubicBezTo>
                      <a:pt x="5864829" y="1339385"/>
                      <a:pt x="5866241" y="1339443"/>
                      <a:pt x="5867884" y="1339471"/>
                    </a:cubicBezTo>
                    <a:cubicBezTo>
                      <a:pt x="5868057" y="1339471"/>
                      <a:pt x="5868114" y="1339471"/>
                      <a:pt x="5868316" y="1339500"/>
                    </a:cubicBezTo>
                    <a:cubicBezTo>
                      <a:pt x="5868662" y="1339500"/>
                      <a:pt x="5869094" y="1339500"/>
                      <a:pt x="5869469" y="1339528"/>
                    </a:cubicBezTo>
                    <a:cubicBezTo>
                      <a:pt x="5870131" y="1339528"/>
                      <a:pt x="5870794" y="1339557"/>
                      <a:pt x="5871514" y="1339557"/>
                    </a:cubicBezTo>
                    <a:cubicBezTo>
                      <a:pt x="5872206" y="1339557"/>
                      <a:pt x="5872955" y="1339557"/>
                      <a:pt x="5873704" y="1339586"/>
                    </a:cubicBezTo>
                    <a:cubicBezTo>
                      <a:pt x="5874482" y="1339586"/>
                      <a:pt x="5875260" y="1339586"/>
                      <a:pt x="5876125" y="1339586"/>
                    </a:cubicBezTo>
                    <a:cubicBezTo>
                      <a:pt x="5876960" y="1339586"/>
                      <a:pt x="5877854" y="1339586"/>
                      <a:pt x="5878747" y="1339586"/>
                    </a:cubicBezTo>
                    <a:cubicBezTo>
                      <a:pt x="5879612" y="1339586"/>
                      <a:pt x="5880476" y="1339586"/>
                      <a:pt x="5881398" y="1339586"/>
                    </a:cubicBezTo>
                    <a:cubicBezTo>
                      <a:pt x="5882320" y="1339586"/>
                      <a:pt x="5883242" y="1339586"/>
                      <a:pt x="5884193" y="1339557"/>
                    </a:cubicBezTo>
                    <a:cubicBezTo>
                      <a:pt x="5885173" y="1339557"/>
                      <a:pt x="5886182" y="1339528"/>
                      <a:pt x="5887190" y="1339528"/>
                    </a:cubicBezTo>
                    <a:cubicBezTo>
                      <a:pt x="5888083" y="1339528"/>
                      <a:pt x="5888977" y="1339500"/>
                      <a:pt x="5889899" y="1339500"/>
                    </a:cubicBezTo>
                    <a:cubicBezTo>
                      <a:pt x="5891080" y="1339471"/>
                      <a:pt x="5892261" y="1339471"/>
                      <a:pt x="5893472" y="1339443"/>
                    </a:cubicBezTo>
                    <a:cubicBezTo>
                      <a:pt x="5894307" y="1339414"/>
                      <a:pt x="5895171" y="1339414"/>
                      <a:pt x="5896007" y="1339385"/>
                    </a:cubicBezTo>
                    <a:cubicBezTo>
                      <a:pt x="5897217" y="1339356"/>
                      <a:pt x="5898399" y="1339327"/>
                      <a:pt x="5899609" y="1339298"/>
                    </a:cubicBezTo>
                    <a:cubicBezTo>
                      <a:pt x="5900589" y="1339270"/>
                      <a:pt x="5901540" y="1339241"/>
                      <a:pt x="5902519" y="1339241"/>
                    </a:cubicBezTo>
                    <a:cubicBezTo>
                      <a:pt x="5903701" y="1339212"/>
                      <a:pt x="5904883" y="1339183"/>
                      <a:pt x="5906035" y="1339154"/>
                    </a:cubicBezTo>
                    <a:cubicBezTo>
                      <a:pt x="5907044" y="1339125"/>
                      <a:pt x="5908081" y="1339097"/>
                      <a:pt x="5909089" y="1339068"/>
                    </a:cubicBezTo>
                    <a:cubicBezTo>
                      <a:pt x="5910098" y="1339039"/>
                      <a:pt x="5911135" y="1339010"/>
                      <a:pt x="5912115" y="1338981"/>
                    </a:cubicBezTo>
                    <a:cubicBezTo>
                      <a:pt x="5912489" y="1338981"/>
                      <a:pt x="5912893" y="1338952"/>
                      <a:pt x="5913267" y="1338952"/>
                    </a:cubicBezTo>
                    <a:cubicBezTo>
                      <a:pt x="5913786" y="1338923"/>
                      <a:pt x="5914276" y="1338923"/>
                      <a:pt x="5914795" y="1338895"/>
                    </a:cubicBezTo>
                    <a:cubicBezTo>
                      <a:pt x="5916495" y="1338837"/>
                      <a:pt x="5918137" y="1338780"/>
                      <a:pt x="5919751" y="1338722"/>
                    </a:cubicBezTo>
                    <a:cubicBezTo>
                      <a:pt x="5920529" y="1338693"/>
                      <a:pt x="5921336" y="1338665"/>
                      <a:pt x="5922085" y="1338636"/>
                    </a:cubicBezTo>
                    <a:cubicBezTo>
                      <a:pt x="5924102" y="1338549"/>
                      <a:pt x="5926032" y="1338463"/>
                      <a:pt x="5927877" y="1338376"/>
                    </a:cubicBezTo>
                    <a:cubicBezTo>
                      <a:pt x="5928136" y="1338376"/>
                      <a:pt x="5928424" y="1338347"/>
                      <a:pt x="5928655" y="1338347"/>
                    </a:cubicBezTo>
                    <a:cubicBezTo>
                      <a:pt x="5930701" y="1338232"/>
                      <a:pt x="5932573" y="1338117"/>
                      <a:pt x="5934332" y="1338002"/>
                    </a:cubicBezTo>
                    <a:cubicBezTo>
                      <a:pt x="5934850" y="1337973"/>
                      <a:pt x="5935283" y="1337944"/>
                      <a:pt x="5935772" y="1337887"/>
                    </a:cubicBezTo>
                    <a:cubicBezTo>
                      <a:pt x="5936982" y="1337800"/>
                      <a:pt x="5938078" y="1337713"/>
                      <a:pt x="5939086" y="1337627"/>
                    </a:cubicBezTo>
                    <a:cubicBezTo>
                      <a:pt x="5939345" y="1337598"/>
                      <a:pt x="5939662" y="1337569"/>
                      <a:pt x="5939893" y="1337569"/>
                    </a:cubicBezTo>
                    <a:cubicBezTo>
                      <a:pt x="5940382" y="1337512"/>
                      <a:pt x="5940844" y="1337483"/>
                      <a:pt x="5941247" y="1337425"/>
                    </a:cubicBezTo>
                    <a:cubicBezTo>
                      <a:pt x="5943754" y="1337137"/>
                      <a:pt x="5946636" y="1336733"/>
                      <a:pt x="5949661" y="1336302"/>
                    </a:cubicBezTo>
                    <a:cubicBezTo>
                      <a:pt x="5950411" y="1336186"/>
                      <a:pt x="5951159" y="1336071"/>
                      <a:pt x="5951937" y="1335955"/>
                    </a:cubicBezTo>
                    <a:cubicBezTo>
                      <a:pt x="5954905" y="1335495"/>
                      <a:pt x="5957960" y="1335005"/>
                      <a:pt x="5961101" y="1334429"/>
                    </a:cubicBezTo>
                    <a:cubicBezTo>
                      <a:pt x="5961244" y="1334400"/>
                      <a:pt x="5961389" y="1334371"/>
                      <a:pt x="5961562" y="1334342"/>
                    </a:cubicBezTo>
                    <a:cubicBezTo>
                      <a:pt x="5961591" y="1334342"/>
                      <a:pt x="5961648" y="1334313"/>
                      <a:pt x="5961677" y="1334313"/>
                    </a:cubicBezTo>
                    <a:cubicBezTo>
                      <a:pt x="5962685" y="1334140"/>
                      <a:pt x="5963694" y="1333938"/>
                      <a:pt x="5964703" y="1333737"/>
                    </a:cubicBezTo>
                    <a:cubicBezTo>
                      <a:pt x="5966172" y="1333449"/>
                      <a:pt x="5967642" y="1333189"/>
                      <a:pt x="5969112" y="1332902"/>
                    </a:cubicBezTo>
                    <a:cubicBezTo>
                      <a:pt x="5970177" y="1332671"/>
                      <a:pt x="5971186" y="1332440"/>
                      <a:pt x="5972252" y="1332239"/>
                    </a:cubicBezTo>
                    <a:cubicBezTo>
                      <a:pt x="5973606" y="1331950"/>
                      <a:pt x="5974989" y="1331662"/>
                      <a:pt x="5976286" y="1331374"/>
                    </a:cubicBezTo>
                    <a:cubicBezTo>
                      <a:pt x="5977323" y="1331144"/>
                      <a:pt x="5978246" y="1330884"/>
                      <a:pt x="5979226" y="1330654"/>
                    </a:cubicBezTo>
                    <a:cubicBezTo>
                      <a:pt x="5980465" y="1330365"/>
                      <a:pt x="5981732" y="1330049"/>
                      <a:pt x="5982885" y="1329760"/>
                    </a:cubicBezTo>
                    <a:cubicBezTo>
                      <a:pt x="5983778" y="1329530"/>
                      <a:pt x="5984556" y="1329271"/>
                      <a:pt x="5985392" y="1329040"/>
                    </a:cubicBezTo>
                    <a:cubicBezTo>
                      <a:pt x="5986372" y="1328752"/>
                      <a:pt x="5987438" y="1328493"/>
                      <a:pt x="5988302" y="1328204"/>
                    </a:cubicBezTo>
                    <a:cubicBezTo>
                      <a:pt x="5988389" y="1328175"/>
                      <a:pt x="5988418" y="1328147"/>
                      <a:pt x="5988504" y="1328118"/>
                    </a:cubicBezTo>
                    <a:cubicBezTo>
                      <a:pt x="5990319" y="1327542"/>
                      <a:pt x="5991904" y="1326937"/>
                      <a:pt x="5993172" y="1326389"/>
                    </a:cubicBezTo>
                    <a:cubicBezTo>
                      <a:pt x="5994584" y="1325755"/>
                      <a:pt x="5996486" y="1325006"/>
                      <a:pt x="5998589" y="1324199"/>
                    </a:cubicBezTo>
                    <a:cubicBezTo>
                      <a:pt x="6000088" y="1323623"/>
                      <a:pt x="6001672" y="1322989"/>
                      <a:pt x="6003430" y="1322268"/>
                    </a:cubicBezTo>
                    <a:cubicBezTo>
                      <a:pt x="6004179" y="1321952"/>
                      <a:pt x="6005015" y="1321577"/>
                      <a:pt x="6005822" y="1321202"/>
                    </a:cubicBezTo>
                    <a:cubicBezTo>
                      <a:pt x="6007292" y="1320569"/>
                      <a:pt x="6008732" y="1319935"/>
                      <a:pt x="6010317" y="1319186"/>
                    </a:cubicBezTo>
                    <a:cubicBezTo>
                      <a:pt x="6011268" y="1318724"/>
                      <a:pt x="6012248" y="1318177"/>
                      <a:pt x="6013227" y="1317658"/>
                    </a:cubicBezTo>
                    <a:cubicBezTo>
                      <a:pt x="6014725" y="1316880"/>
                      <a:pt x="6016195" y="1316102"/>
                      <a:pt x="6017722" y="1315209"/>
                    </a:cubicBezTo>
                    <a:cubicBezTo>
                      <a:pt x="6018040" y="1315036"/>
                      <a:pt x="6018327" y="1314892"/>
                      <a:pt x="6018645" y="1314690"/>
                    </a:cubicBezTo>
                    <a:cubicBezTo>
                      <a:pt x="6019883" y="1313941"/>
                      <a:pt x="6021093" y="1313048"/>
                      <a:pt x="6022333" y="1312212"/>
                    </a:cubicBezTo>
                    <a:cubicBezTo>
                      <a:pt x="6023082" y="1311693"/>
                      <a:pt x="6023831" y="1311261"/>
                      <a:pt x="6024581" y="1310713"/>
                    </a:cubicBezTo>
                    <a:cubicBezTo>
                      <a:pt x="6026856" y="1309071"/>
                      <a:pt x="6029104" y="1307256"/>
                      <a:pt x="6031294" y="1305239"/>
                    </a:cubicBezTo>
                    <a:cubicBezTo>
                      <a:pt x="6031323" y="1305210"/>
                      <a:pt x="6031352" y="1305181"/>
                      <a:pt x="6031352" y="1305152"/>
                    </a:cubicBezTo>
                    <a:cubicBezTo>
                      <a:pt x="6033744" y="1302933"/>
                      <a:pt x="6036049" y="1300485"/>
                      <a:pt x="6038181" y="1297775"/>
                    </a:cubicBezTo>
                    <a:cubicBezTo>
                      <a:pt x="6038210" y="1297747"/>
                      <a:pt x="6038239" y="1297718"/>
                      <a:pt x="6038268" y="1297690"/>
                    </a:cubicBezTo>
                    <a:cubicBezTo>
                      <a:pt x="6040141" y="1295298"/>
                      <a:pt x="6041899" y="1292704"/>
                      <a:pt x="6043512" y="1289880"/>
                    </a:cubicBezTo>
                    <a:cubicBezTo>
                      <a:pt x="6043627" y="1289650"/>
                      <a:pt x="6043771" y="1289419"/>
                      <a:pt x="6043887" y="1289189"/>
                    </a:cubicBezTo>
                    <a:lnTo>
                      <a:pt x="6043916" y="1280746"/>
                    </a:lnTo>
                    <a:cubicBezTo>
                      <a:pt x="6043973" y="1280775"/>
                      <a:pt x="6044002" y="1280775"/>
                      <a:pt x="6044060" y="1280804"/>
                    </a:cubicBezTo>
                    <a:cubicBezTo>
                      <a:pt x="6044146" y="1280832"/>
                      <a:pt x="6044203" y="1280832"/>
                      <a:pt x="6044290" y="1280861"/>
                    </a:cubicBezTo>
                    <a:cubicBezTo>
                      <a:pt x="6044376" y="1280890"/>
                      <a:pt x="6044434" y="1280890"/>
                      <a:pt x="6044521" y="1280890"/>
                    </a:cubicBezTo>
                    <a:cubicBezTo>
                      <a:pt x="6044607" y="1280890"/>
                      <a:pt x="6044665" y="1280919"/>
                      <a:pt x="6044751" y="1280919"/>
                    </a:cubicBezTo>
                    <a:cubicBezTo>
                      <a:pt x="6044837" y="1280919"/>
                      <a:pt x="6044924" y="1280919"/>
                      <a:pt x="6044981" y="1280919"/>
                    </a:cubicBezTo>
                    <a:cubicBezTo>
                      <a:pt x="6045039" y="1280919"/>
                      <a:pt x="6045097" y="1280919"/>
                      <a:pt x="6045154" y="1280919"/>
                    </a:cubicBezTo>
                    <a:cubicBezTo>
                      <a:pt x="6045154" y="1280919"/>
                      <a:pt x="6045154" y="1280919"/>
                      <a:pt x="6045183" y="1280919"/>
                    </a:cubicBezTo>
                    <a:cubicBezTo>
                      <a:pt x="6045212" y="1280919"/>
                      <a:pt x="6045241" y="1280919"/>
                      <a:pt x="6045270" y="1280919"/>
                    </a:cubicBezTo>
                    <a:cubicBezTo>
                      <a:pt x="6045385" y="1280919"/>
                      <a:pt x="6045500" y="1280919"/>
                      <a:pt x="6045586" y="1280890"/>
                    </a:cubicBezTo>
                    <a:cubicBezTo>
                      <a:pt x="6045731" y="1280861"/>
                      <a:pt x="6045904" y="1280861"/>
                      <a:pt x="6046048" y="1280832"/>
                    </a:cubicBezTo>
                    <a:cubicBezTo>
                      <a:pt x="6046364" y="1280775"/>
                      <a:pt x="6046710" y="1280688"/>
                      <a:pt x="6047056" y="1280573"/>
                    </a:cubicBezTo>
                    <a:cubicBezTo>
                      <a:pt x="6047258" y="1280515"/>
                      <a:pt x="6047431" y="1280429"/>
                      <a:pt x="6047633" y="1280372"/>
                    </a:cubicBezTo>
                    <a:cubicBezTo>
                      <a:pt x="6048439" y="1280054"/>
                      <a:pt x="6049217" y="1279680"/>
                      <a:pt x="6049937" y="1279247"/>
                    </a:cubicBezTo>
                    <a:cubicBezTo>
                      <a:pt x="6050715" y="1278787"/>
                      <a:pt x="6051436" y="1278182"/>
                      <a:pt x="6052127" y="1277576"/>
                    </a:cubicBezTo>
                    <a:cubicBezTo>
                      <a:pt x="6052300" y="1277432"/>
                      <a:pt x="6052474" y="1277317"/>
                      <a:pt x="6052647" y="1277173"/>
                    </a:cubicBezTo>
                    <a:cubicBezTo>
                      <a:pt x="6052704" y="1277115"/>
                      <a:pt x="6052790" y="1277057"/>
                      <a:pt x="6052877" y="1277000"/>
                    </a:cubicBezTo>
                    <a:cubicBezTo>
                      <a:pt x="6053799" y="1276164"/>
                      <a:pt x="6054635" y="1275214"/>
                      <a:pt x="6055413" y="1274234"/>
                    </a:cubicBezTo>
                    <a:cubicBezTo>
                      <a:pt x="6055643" y="1273946"/>
                      <a:pt x="6055816" y="1273629"/>
                      <a:pt x="6056018" y="1273311"/>
                    </a:cubicBezTo>
                    <a:cubicBezTo>
                      <a:pt x="6056392" y="1272793"/>
                      <a:pt x="6056709" y="1272303"/>
                      <a:pt x="6057055" y="1271756"/>
                    </a:cubicBezTo>
                    <a:cubicBezTo>
                      <a:pt x="6057372" y="1271237"/>
                      <a:pt x="6057775" y="1270776"/>
                      <a:pt x="6058063" y="1270257"/>
                    </a:cubicBezTo>
                    <a:cubicBezTo>
                      <a:pt x="6058323" y="1269796"/>
                      <a:pt x="6058467" y="1269335"/>
                      <a:pt x="6058726" y="1268846"/>
                    </a:cubicBezTo>
                    <a:cubicBezTo>
                      <a:pt x="6059188" y="1267923"/>
                      <a:pt x="6059620" y="1267059"/>
                      <a:pt x="6059994" y="1266136"/>
                    </a:cubicBezTo>
                    <a:cubicBezTo>
                      <a:pt x="6060167" y="1265733"/>
                      <a:pt x="6060427" y="1265301"/>
                      <a:pt x="6060571" y="1264898"/>
                    </a:cubicBezTo>
                    <a:cubicBezTo>
                      <a:pt x="6060887" y="1264091"/>
                      <a:pt x="6061147" y="1263284"/>
                      <a:pt x="6061377" y="1262506"/>
                    </a:cubicBezTo>
                    <a:cubicBezTo>
                      <a:pt x="6061608" y="1261728"/>
                      <a:pt x="6061954" y="1260748"/>
                      <a:pt x="6062386" y="1259595"/>
                    </a:cubicBezTo>
                    <a:cubicBezTo>
                      <a:pt x="6062472" y="1259365"/>
                      <a:pt x="6062588" y="1259106"/>
                      <a:pt x="6062674" y="1258875"/>
                    </a:cubicBezTo>
                    <a:cubicBezTo>
                      <a:pt x="6063020" y="1257953"/>
                      <a:pt x="6063423" y="1256973"/>
                      <a:pt x="6063855" y="1255879"/>
                    </a:cubicBezTo>
                    <a:cubicBezTo>
                      <a:pt x="6064028" y="1255417"/>
                      <a:pt x="6064258" y="1254956"/>
                      <a:pt x="6064432" y="1254496"/>
                    </a:cubicBezTo>
                    <a:cubicBezTo>
                      <a:pt x="6064835" y="1253545"/>
                      <a:pt x="6065210" y="1252593"/>
                      <a:pt x="6065642" y="1251614"/>
                    </a:cubicBezTo>
                    <a:cubicBezTo>
                      <a:pt x="6065872" y="1251095"/>
                      <a:pt x="6066074" y="1250577"/>
                      <a:pt x="6066305" y="1250087"/>
                    </a:cubicBezTo>
                    <a:cubicBezTo>
                      <a:pt x="6066737" y="1249078"/>
                      <a:pt x="6067198" y="1248040"/>
                      <a:pt x="6067630" y="1247032"/>
                    </a:cubicBezTo>
                    <a:cubicBezTo>
                      <a:pt x="6067860" y="1246514"/>
                      <a:pt x="6068091" y="1246024"/>
                      <a:pt x="6068293" y="1245505"/>
                    </a:cubicBezTo>
                    <a:cubicBezTo>
                      <a:pt x="6068754" y="1244467"/>
                      <a:pt x="6069215" y="1243459"/>
                      <a:pt x="6069647" y="1242479"/>
                    </a:cubicBezTo>
                    <a:cubicBezTo>
                      <a:pt x="6069849" y="1242019"/>
                      <a:pt x="6070050" y="1241586"/>
                      <a:pt x="6070252" y="1241125"/>
                    </a:cubicBezTo>
                    <a:cubicBezTo>
                      <a:pt x="6070714" y="1240116"/>
                      <a:pt x="6071146" y="1239166"/>
                      <a:pt x="6071578" y="1238244"/>
                    </a:cubicBezTo>
                    <a:cubicBezTo>
                      <a:pt x="6071751" y="1237869"/>
                      <a:pt x="6071924" y="1237494"/>
                      <a:pt x="6072097" y="1237149"/>
                    </a:cubicBezTo>
                    <a:cubicBezTo>
                      <a:pt x="6072529" y="1236227"/>
                      <a:pt x="6072932" y="1235391"/>
                      <a:pt x="6073278" y="1234613"/>
                    </a:cubicBezTo>
                    <a:cubicBezTo>
                      <a:pt x="6073393" y="1234382"/>
                      <a:pt x="6073509" y="1234123"/>
                      <a:pt x="6073623" y="1233921"/>
                    </a:cubicBezTo>
                    <a:cubicBezTo>
                      <a:pt x="6074056" y="1232999"/>
                      <a:pt x="6074430" y="1232221"/>
                      <a:pt x="6074719" y="1231702"/>
                    </a:cubicBezTo>
                    <a:cubicBezTo>
                      <a:pt x="6077024" y="1227438"/>
                      <a:pt x="6081202" y="1219918"/>
                      <a:pt x="6083766" y="1214615"/>
                    </a:cubicBezTo>
                    <a:cubicBezTo>
                      <a:pt x="6083911" y="1214327"/>
                      <a:pt x="6084026" y="1214039"/>
                      <a:pt x="6084112" y="1213780"/>
                    </a:cubicBezTo>
                    <a:cubicBezTo>
                      <a:pt x="6084314" y="1213232"/>
                      <a:pt x="6084487" y="1212685"/>
                      <a:pt x="6084573" y="1212166"/>
                    </a:cubicBezTo>
                    <a:cubicBezTo>
                      <a:pt x="6084660" y="1211676"/>
                      <a:pt x="6084717" y="1211186"/>
                      <a:pt x="6084746" y="1210696"/>
                    </a:cubicBezTo>
                    <a:cubicBezTo>
                      <a:pt x="6084746" y="1210638"/>
                      <a:pt x="6084746" y="1210553"/>
                      <a:pt x="6084746" y="1210495"/>
                    </a:cubicBezTo>
                    <a:lnTo>
                      <a:pt x="6084891" y="1154277"/>
                    </a:lnTo>
                    <a:cubicBezTo>
                      <a:pt x="6085006" y="1153873"/>
                      <a:pt x="6085092" y="1153470"/>
                      <a:pt x="6085207" y="1153066"/>
                    </a:cubicBezTo>
                    <a:cubicBezTo>
                      <a:pt x="6085870" y="1150559"/>
                      <a:pt x="6086504" y="1148052"/>
                      <a:pt x="6087138" y="1145661"/>
                    </a:cubicBezTo>
                    <a:cubicBezTo>
                      <a:pt x="6087167" y="1145517"/>
                      <a:pt x="6087225" y="1145372"/>
                      <a:pt x="6087254" y="1145257"/>
                    </a:cubicBezTo>
                    <a:cubicBezTo>
                      <a:pt x="6087887" y="1142923"/>
                      <a:pt x="6088492" y="1140704"/>
                      <a:pt x="6089069" y="1138658"/>
                    </a:cubicBezTo>
                    <a:cubicBezTo>
                      <a:pt x="6089126" y="1138399"/>
                      <a:pt x="6089213" y="1138140"/>
                      <a:pt x="6089270" y="1137909"/>
                    </a:cubicBezTo>
                    <a:cubicBezTo>
                      <a:pt x="6089847" y="1135892"/>
                      <a:pt x="6090365" y="1134077"/>
                      <a:pt x="6090884" y="1132435"/>
                    </a:cubicBezTo>
                    <a:cubicBezTo>
                      <a:pt x="6090970" y="1132146"/>
                      <a:pt x="6091057" y="1131858"/>
                      <a:pt x="6091143" y="1131570"/>
                    </a:cubicBezTo>
                    <a:cubicBezTo>
                      <a:pt x="6091633" y="1130014"/>
                      <a:pt x="6092065" y="1128660"/>
                      <a:pt x="6092440" y="1127680"/>
                    </a:cubicBezTo>
                    <a:cubicBezTo>
                      <a:pt x="6092670" y="1127075"/>
                      <a:pt x="6092872" y="1126527"/>
                      <a:pt x="6093045" y="1126182"/>
                    </a:cubicBezTo>
                    <a:cubicBezTo>
                      <a:pt x="6093564" y="1125058"/>
                      <a:pt x="6094313" y="1123502"/>
                      <a:pt x="6095091" y="1121773"/>
                    </a:cubicBezTo>
                    <a:cubicBezTo>
                      <a:pt x="6095235" y="1121456"/>
                      <a:pt x="6095350" y="1121225"/>
                      <a:pt x="6095494" y="1120880"/>
                    </a:cubicBezTo>
                    <a:cubicBezTo>
                      <a:pt x="6096330" y="1119064"/>
                      <a:pt x="6097195" y="1117047"/>
                      <a:pt x="6098030" y="1114944"/>
                    </a:cubicBezTo>
                    <a:cubicBezTo>
                      <a:pt x="6098174" y="1114598"/>
                      <a:pt x="6098289" y="1114281"/>
                      <a:pt x="6098434" y="1113906"/>
                    </a:cubicBezTo>
                    <a:cubicBezTo>
                      <a:pt x="6098549" y="1113589"/>
                      <a:pt x="6098693" y="1113272"/>
                      <a:pt x="6098837" y="1112927"/>
                    </a:cubicBezTo>
                    <a:cubicBezTo>
                      <a:pt x="6099039" y="1112350"/>
                      <a:pt x="6099154" y="1111832"/>
                      <a:pt x="6099356" y="1111255"/>
                    </a:cubicBezTo>
                    <a:cubicBezTo>
                      <a:pt x="6099990" y="1109411"/>
                      <a:pt x="6100566" y="1107654"/>
                      <a:pt x="6100970" y="1105896"/>
                    </a:cubicBezTo>
                    <a:cubicBezTo>
                      <a:pt x="6101055" y="1105464"/>
                      <a:pt x="6101286" y="1105002"/>
                      <a:pt x="6101373" y="1104599"/>
                    </a:cubicBezTo>
                    <a:cubicBezTo>
                      <a:pt x="6101632" y="1103274"/>
                      <a:pt x="6101805" y="1102034"/>
                      <a:pt x="6101833" y="1100882"/>
                    </a:cubicBezTo>
                    <a:cubicBezTo>
                      <a:pt x="6101833" y="1100738"/>
                      <a:pt x="6101833" y="1100594"/>
                      <a:pt x="6101833" y="1100450"/>
                    </a:cubicBezTo>
                    <a:lnTo>
                      <a:pt x="6101891" y="1084601"/>
                    </a:lnTo>
                    <a:cubicBezTo>
                      <a:pt x="6102871" y="1083535"/>
                      <a:pt x="6103793" y="1082411"/>
                      <a:pt x="6104802" y="1081403"/>
                    </a:cubicBezTo>
                    <a:cubicBezTo>
                      <a:pt x="6105637" y="1080596"/>
                      <a:pt x="6106387" y="1079674"/>
                      <a:pt x="6107251" y="1078925"/>
                    </a:cubicBezTo>
                    <a:cubicBezTo>
                      <a:pt x="6107856" y="1077945"/>
                      <a:pt x="6108432" y="1076994"/>
                      <a:pt x="6108951" y="1076072"/>
                    </a:cubicBezTo>
                    <a:cubicBezTo>
                      <a:pt x="6109268" y="1075525"/>
                      <a:pt x="6109355" y="1075150"/>
                      <a:pt x="6109642" y="1074631"/>
                    </a:cubicBezTo>
                    <a:cubicBezTo>
                      <a:pt x="6110882" y="1072269"/>
                      <a:pt x="6111890" y="1070136"/>
                      <a:pt x="6112610" y="1068263"/>
                    </a:cubicBezTo>
                    <a:cubicBezTo>
                      <a:pt x="6112697" y="1068062"/>
                      <a:pt x="6112870" y="1067773"/>
                      <a:pt x="6112928" y="1067572"/>
                    </a:cubicBezTo>
                    <a:cubicBezTo>
                      <a:pt x="6112985" y="1067427"/>
                      <a:pt x="6112985" y="1067341"/>
                      <a:pt x="6113043" y="1067197"/>
                    </a:cubicBezTo>
                    <a:cubicBezTo>
                      <a:pt x="6113504" y="1065929"/>
                      <a:pt x="6113792" y="1065007"/>
                      <a:pt x="6114051" y="1064114"/>
                    </a:cubicBezTo>
                    <a:cubicBezTo>
                      <a:pt x="6114138" y="1063768"/>
                      <a:pt x="6114311" y="1063394"/>
                      <a:pt x="6114368" y="1063105"/>
                    </a:cubicBezTo>
                    <a:cubicBezTo>
                      <a:pt x="6114628" y="1062126"/>
                      <a:pt x="6114771" y="1061521"/>
                      <a:pt x="6114800" y="1061405"/>
                    </a:cubicBezTo>
                    <a:lnTo>
                      <a:pt x="6133040" y="1013572"/>
                    </a:lnTo>
                    <a:cubicBezTo>
                      <a:pt x="6133069" y="1013428"/>
                      <a:pt x="6133156" y="1013082"/>
                      <a:pt x="6133271" y="1012650"/>
                    </a:cubicBezTo>
                    <a:cubicBezTo>
                      <a:pt x="6133300" y="1012477"/>
                      <a:pt x="6133358" y="1012276"/>
                      <a:pt x="6133415" y="1012074"/>
                    </a:cubicBezTo>
                    <a:cubicBezTo>
                      <a:pt x="6133530" y="1011641"/>
                      <a:pt x="6133617" y="1011181"/>
                      <a:pt x="6133761" y="1010604"/>
                    </a:cubicBezTo>
                    <a:cubicBezTo>
                      <a:pt x="6133819" y="1010316"/>
                      <a:pt x="6133876" y="1010028"/>
                      <a:pt x="6133963" y="1009711"/>
                    </a:cubicBezTo>
                    <a:cubicBezTo>
                      <a:pt x="6134107" y="1009077"/>
                      <a:pt x="6134251" y="1008385"/>
                      <a:pt x="6134424" y="1007636"/>
                    </a:cubicBezTo>
                    <a:cubicBezTo>
                      <a:pt x="6134510" y="1007261"/>
                      <a:pt x="6134568" y="1006916"/>
                      <a:pt x="6134654" y="1006513"/>
                    </a:cubicBezTo>
                    <a:cubicBezTo>
                      <a:pt x="6134683" y="1006339"/>
                      <a:pt x="6134712" y="1006224"/>
                      <a:pt x="6134741" y="1006051"/>
                    </a:cubicBezTo>
                    <a:cubicBezTo>
                      <a:pt x="6134799" y="1005706"/>
                      <a:pt x="6134884" y="1005273"/>
                      <a:pt x="6134971" y="1004899"/>
                    </a:cubicBezTo>
                    <a:cubicBezTo>
                      <a:pt x="6135144" y="1004005"/>
                      <a:pt x="6135317" y="1003083"/>
                      <a:pt x="6135490" y="1002104"/>
                    </a:cubicBezTo>
                    <a:cubicBezTo>
                      <a:pt x="6135605" y="1001441"/>
                      <a:pt x="6135720" y="1000778"/>
                      <a:pt x="6135835" y="1000115"/>
                    </a:cubicBezTo>
                    <a:cubicBezTo>
                      <a:pt x="6136009" y="999136"/>
                      <a:pt x="6136153" y="998156"/>
                      <a:pt x="6136296" y="997119"/>
                    </a:cubicBezTo>
                    <a:cubicBezTo>
                      <a:pt x="6136412" y="996370"/>
                      <a:pt x="6136498" y="995620"/>
                      <a:pt x="6136585" y="994871"/>
                    </a:cubicBezTo>
                    <a:cubicBezTo>
                      <a:pt x="6136729" y="993834"/>
                      <a:pt x="6136844" y="992796"/>
                      <a:pt x="6136931" y="991730"/>
                    </a:cubicBezTo>
                    <a:cubicBezTo>
                      <a:pt x="6137017" y="990923"/>
                      <a:pt x="6137074" y="990145"/>
                      <a:pt x="6137132" y="989338"/>
                    </a:cubicBezTo>
                    <a:cubicBezTo>
                      <a:pt x="6137219" y="988272"/>
                      <a:pt x="6137276" y="987235"/>
                      <a:pt x="6137334" y="986169"/>
                    </a:cubicBezTo>
                    <a:cubicBezTo>
                      <a:pt x="6137363" y="985650"/>
                      <a:pt x="6137420" y="985160"/>
                      <a:pt x="6137420" y="984642"/>
                    </a:cubicBezTo>
                    <a:cubicBezTo>
                      <a:pt x="6137449" y="983921"/>
                      <a:pt x="6137449" y="983230"/>
                      <a:pt x="6137449" y="982538"/>
                    </a:cubicBezTo>
                    <a:lnTo>
                      <a:pt x="6137565" y="943378"/>
                    </a:lnTo>
                    <a:cubicBezTo>
                      <a:pt x="6137968" y="942370"/>
                      <a:pt x="6138314" y="941477"/>
                      <a:pt x="6138746" y="940439"/>
                    </a:cubicBezTo>
                    <a:cubicBezTo>
                      <a:pt x="6140215" y="936924"/>
                      <a:pt x="6141829" y="933207"/>
                      <a:pt x="6143644" y="929201"/>
                    </a:cubicBezTo>
                    <a:cubicBezTo>
                      <a:pt x="6143702" y="929000"/>
                      <a:pt x="6143846" y="928452"/>
                      <a:pt x="6144077" y="927789"/>
                    </a:cubicBezTo>
                    <a:cubicBezTo>
                      <a:pt x="6144135" y="927588"/>
                      <a:pt x="6144220" y="927357"/>
                      <a:pt x="6144278" y="927127"/>
                    </a:cubicBezTo>
                    <a:cubicBezTo>
                      <a:pt x="6144480" y="926522"/>
                      <a:pt x="6144682" y="925830"/>
                      <a:pt x="6144970" y="925023"/>
                    </a:cubicBezTo>
                    <a:cubicBezTo>
                      <a:pt x="6145056" y="924735"/>
                      <a:pt x="6145172" y="924447"/>
                      <a:pt x="6145258" y="924130"/>
                    </a:cubicBezTo>
                    <a:cubicBezTo>
                      <a:pt x="6146036" y="921738"/>
                      <a:pt x="6147074" y="918713"/>
                      <a:pt x="6148284" y="915255"/>
                    </a:cubicBezTo>
                    <a:cubicBezTo>
                      <a:pt x="6148370" y="914967"/>
                      <a:pt x="6148486" y="914678"/>
                      <a:pt x="6148572" y="914390"/>
                    </a:cubicBezTo>
                    <a:cubicBezTo>
                      <a:pt x="6149062" y="912950"/>
                      <a:pt x="6149609" y="911423"/>
                      <a:pt x="6150157" y="909866"/>
                    </a:cubicBezTo>
                    <a:cubicBezTo>
                      <a:pt x="6150330" y="909376"/>
                      <a:pt x="6150503" y="908887"/>
                      <a:pt x="6150676" y="908397"/>
                    </a:cubicBezTo>
                    <a:cubicBezTo>
                      <a:pt x="6151252" y="906783"/>
                      <a:pt x="6151828" y="905170"/>
                      <a:pt x="6152404" y="903527"/>
                    </a:cubicBezTo>
                    <a:cubicBezTo>
                      <a:pt x="6152520" y="903239"/>
                      <a:pt x="6152606" y="902951"/>
                      <a:pt x="6152721" y="902663"/>
                    </a:cubicBezTo>
                    <a:cubicBezTo>
                      <a:pt x="6153413" y="900761"/>
                      <a:pt x="6154105" y="898830"/>
                      <a:pt x="6154796" y="896957"/>
                    </a:cubicBezTo>
                    <a:cubicBezTo>
                      <a:pt x="6154969" y="896467"/>
                      <a:pt x="6155141" y="896006"/>
                      <a:pt x="6155315" y="895517"/>
                    </a:cubicBezTo>
                    <a:cubicBezTo>
                      <a:pt x="6155833" y="894105"/>
                      <a:pt x="6156323" y="892750"/>
                      <a:pt x="6156842" y="891396"/>
                    </a:cubicBezTo>
                    <a:cubicBezTo>
                      <a:pt x="6157073" y="890791"/>
                      <a:pt x="6157303" y="890186"/>
                      <a:pt x="6157533" y="889581"/>
                    </a:cubicBezTo>
                    <a:cubicBezTo>
                      <a:pt x="6157936" y="888543"/>
                      <a:pt x="6158311" y="887535"/>
                      <a:pt x="6158686" y="886526"/>
                    </a:cubicBezTo>
                    <a:cubicBezTo>
                      <a:pt x="6158916" y="885950"/>
                      <a:pt x="6159118" y="885374"/>
                      <a:pt x="6159320" y="884855"/>
                    </a:cubicBezTo>
                    <a:cubicBezTo>
                      <a:pt x="6159810" y="883587"/>
                      <a:pt x="6160271" y="882406"/>
                      <a:pt x="6160732" y="881311"/>
                    </a:cubicBezTo>
                    <a:cubicBezTo>
                      <a:pt x="6160789" y="881138"/>
                      <a:pt x="6160876" y="880907"/>
                      <a:pt x="6160962" y="880734"/>
                    </a:cubicBezTo>
                    <a:cubicBezTo>
                      <a:pt x="6161481" y="879495"/>
                      <a:pt x="6161942" y="878400"/>
                      <a:pt x="6162374" y="877421"/>
                    </a:cubicBezTo>
                    <a:cubicBezTo>
                      <a:pt x="6162489" y="877161"/>
                      <a:pt x="6162605" y="876959"/>
                      <a:pt x="6162720" y="876700"/>
                    </a:cubicBezTo>
                    <a:cubicBezTo>
                      <a:pt x="6163008" y="876066"/>
                      <a:pt x="6163268" y="875519"/>
                      <a:pt x="6163498" y="875086"/>
                    </a:cubicBezTo>
                    <a:cubicBezTo>
                      <a:pt x="6163728" y="874654"/>
                      <a:pt x="6163959" y="874222"/>
                      <a:pt x="6164132" y="873991"/>
                    </a:cubicBezTo>
                    <a:cubicBezTo>
                      <a:pt x="6164449" y="873559"/>
                      <a:pt x="6164766" y="873156"/>
                      <a:pt x="6165083" y="872781"/>
                    </a:cubicBezTo>
                    <a:cubicBezTo>
                      <a:pt x="6165804" y="871888"/>
                      <a:pt x="6166552" y="871053"/>
                      <a:pt x="6167359" y="870217"/>
                    </a:cubicBezTo>
                    <a:cubicBezTo>
                      <a:pt x="6167561" y="870015"/>
                      <a:pt x="6167734" y="869813"/>
                      <a:pt x="6167936" y="869612"/>
                    </a:cubicBezTo>
                    <a:cubicBezTo>
                      <a:pt x="6168800" y="868747"/>
                      <a:pt x="6169751" y="867825"/>
                      <a:pt x="6170817" y="866759"/>
                    </a:cubicBezTo>
                    <a:cubicBezTo>
                      <a:pt x="6171912" y="865664"/>
                      <a:pt x="6173122" y="864425"/>
                      <a:pt x="6174534" y="862898"/>
                    </a:cubicBezTo>
                    <a:cubicBezTo>
                      <a:pt x="6174649" y="862754"/>
                      <a:pt x="6174794" y="862610"/>
                      <a:pt x="6174938" y="862465"/>
                    </a:cubicBezTo>
                    <a:cubicBezTo>
                      <a:pt x="6176436" y="860823"/>
                      <a:pt x="6178078" y="858921"/>
                      <a:pt x="6180009" y="856530"/>
                    </a:cubicBezTo>
                    <a:cubicBezTo>
                      <a:pt x="6180067" y="856443"/>
                      <a:pt x="6180125" y="856385"/>
                      <a:pt x="6180182" y="856299"/>
                    </a:cubicBezTo>
                    <a:cubicBezTo>
                      <a:pt x="6181190" y="855002"/>
                      <a:pt x="6182315" y="853446"/>
                      <a:pt x="6183496" y="851717"/>
                    </a:cubicBezTo>
                    <a:cubicBezTo>
                      <a:pt x="6183727" y="851400"/>
                      <a:pt x="6183957" y="850997"/>
                      <a:pt x="6184187" y="850680"/>
                    </a:cubicBezTo>
                    <a:cubicBezTo>
                      <a:pt x="6185196" y="849182"/>
                      <a:pt x="6186233" y="847597"/>
                      <a:pt x="6187328" y="845897"/>
                    </a:cubicBezTo>
                    <a:cubicBezTo>
                      <a:pt x="6187876" y="845032"/>
                      <a:pt x="6188423" y="844139"/>
                      <a:pt x="6188999" y="843246"/>
                    </a:cubicBezTo>
                    <a:cubicBezTo>
                      <a:pt x="6189806" y="841949"/>
                      <a:pt x="6190613" y="840652"/>
                      <a:pt x="6191449" y="839298"/>
                    </a:cubicBezTo>
                    <a:cubicBezTo>
                      <a:pt x="6192169" y="838117"/>
                      <a:pt x="6192890" y="836935"/>
                      <a:pt x="6193610" y="835754"/>
                    </a:cubicBezTo>
                    <a:cubicBezTo>
                      <a:pt x="6194561" y="834198"/>
                      <a:pt x="6195483" y="832671"/>
                      <a:pt x="6196434" y="831143"/>
                    </a:cubicBezTo>
                    <a:cubicBezTo>
                      <a:pt x="6197414" y="829530"/>
                      <a:pt x="6198364" y="827974"/>
                      <a:pt x="6199315" y="826418"/>
                    </a:cubicBezTo>
                    <a:cubicBezTo>
                      <a:pt x="6199863" y="825496"/>
                      <a:pt x="6200410" y="824631"/>
                      <a:pt x="6200958" y="823767"/>
                    </a:cubicBezTo>
                    <a:cubicBezTo>
                      <a:pt x="6201707" y="822557"/>
                      <a:pt x="6202428" y="821375"/>
                      <a:pt x="6203148" y="820280"/>
                    </a:cubicBezTo>
                    <a:cubicBezTo>
                      <a:pt x="6203666" y="819445"/>
                      <a:pt x="6204185" y="818695"/>
                      <a:pt x="6204675" y="817917"/>
                    </a:cubicBezTo>
                    <a:cubicBezTo>
                      <a:pt x="6205309" y="816938"/>
                      <a:pt x="6205914" y="816044"/>
                      <a:pt x="6206490" y="815209"/>
                    </a:cubicBezTo>
                    <a:cubicBezTo>
                      <a:pt x="6206951" y="814546"/>
                      <a:pt x="6207384" y="813941"/>
                      <a:pt x="6207787" y="813393"/>
                    </a:cubicBezTo>
                    <a:cubicBezTo>
                      <a:pt x="6208565" y="812356"/>
                      <a:pt x="6209314" y="811347"/>
                      <a:pt x="6209919" y="810714"/>
                    </a:cubicBezTo>
                    <a:cubicBezTo>
                      <a:pt x="6210639" y="809964"/>
                      <a:pt x="6211792" y="808812"/>
                      <a:pt x="6213176" y="807457"/>
                    </a:cubicBezTo>
                    <a:cubicBezTo>
                      <a:pt x="6213607" y="807025"/>
                      <a:pt x="6214184" y="806478"/>
                      <a:pt x="6214703" y="805988"/>
                    </a:cubicBezTo>
                    <a:cubicBezTo>
                      <a:pt x="6215769" y="804951"/>
                      <a:pt x="6216893" y="803884"/>
                      <a:pt x="6218189" y="802646"/>
                    </a:cubicBezTo>
                    <a:cubicBezTo>
                      <a:pt x="6218852" y="802011"/>
                      <a:pt x="6219601" y="801320"/>
                      <a:pt x="6220293" y="800657"/>
                    </a:cubicBezTo>
                    <a:cubicBezTo>
                      <a:pt x="6221560" y="799447"/>
                      <a:pt x="6222886" y="798208"/>
                      <a:pt x="6224269" y="796911"/>
                    </a:cubicBezTo>
                    <a:cubicBezTo>
                      <a:pt x="6225134" y="796104"/>
                      <a:pt x="6225998" y="795298"/>
                      <a:pt x="6226892" y="794491"/>
                    </a:cubicBezTo>
                    <a:cubicBezTo>
                      <a:pt x="6228793" y="792733"/>
                      <a:pt x="6230695" y="790975"/>
                      <a:pt x="6232597" y="789189"/>
                    </a:cubicBezTo>
                    <a:cubicBezTo>
                      <a:pt x="6232626" y="789160"/>
                      <a:pt x="6232655" y="789131"/>
                      <a:pt x="6232683" y="789102"/>
                    </a:cubicBezTo>
                    <a:cubicBezTo>
                      <a:pt x="6234845" y="787114"/>
                      <a:pt x="6236977" y="785183"/>
                      <a:pt x="6239023" y="783310"/>
                    </a:cubicBezTo>
                    <a:cubicBezTo>
                      <a:pt x="6239368" y="782993"/>
                      <a:pt x="6239743" y="782676"/>
                      <a:pt x="6240060" y="782360"/>
                    </a:cubicBezTo>
                    <a:cubicBezTo>
                      <a:pt x="6241991" y="780602"/>
                      <a:pt x="6243777" y="778988"/>
                      <a:pt x="6245419" y="777547"/>
                    </a:cubicBezTo>
                    <a:cubicBezTo>
                      <a:pt x="6245737" y="777259"/>
                      <a:pt x="6246053" y="777000"/>
                      <a:pt x="6246342" y="776740"/>
                    </a:cubicBezTo>
                    <a:cubicBezTo>
                      <a:pt x="6247927" y="775357"/>
                      <a:pt x="6249310" y="774147"/>
                      <a:pt x="6250404" y="773196"/>
                    </a:cubicBezTo>
                    <a:cubicBezTo>
                      <a:pt x="6250578" y="773052"/>
                      <a:pt x="6250722" y="772937"/>
                      <a:pt x="6250865" y="772793"/>
                    </a:cubicBezTo>
                    <a:cubicBezTo>
                      <a:pt x="6251961" y="771900"/>
                      <a:pt x="6252796" y="771208"/>
                      <a:pt x="6253142" y="771006"/>
                    </a:cubicBezTo>
                    <a:cubicBezTo>
                      <a:pt x="6253344" y="770891"/>
                      <a:pt x="6253690" y="770718"/>
                      <a:pt x="6254179" y="770459"/>
                    </a:cubicBezTo>
                    <a:cubicBezTo>
                      <a:pt x="6255159" y="769969"/>
                      <a:pt x="6256686" y="769220"/>
                      <a:pt x="6258617" y="768269"/>
                    </a:cubicBezTo>
                    <a:cubicBezTo>
                      <a:pt x="6259020" y="768067"/>
                      <a:pt x="6259453" y="767865"/>
                      <a:pt x="6259856" y="767635"/>
                    </a:cubicBezTo>
                    <a:cubicBezTo>
                      <a:pt x="6260519" y="767318"/>
                      <a:pt x="6261152" y="766972"/>
                      <a:pt x="6261873" y="766627"/>
                    </a:cubicBezTo>
                    <a:cubicBezTo>
                      <a:pt x="6262362" y="766367"/>
                      <a:pt x="6262910" y="766079"/>
                      <a:pt x="6263429" y="765820"/>
                    </a:cubicBezTo>
                    <a:cubicBezTo>
                      <a:pt x="6264120" y="765474"/>
                      <a:pt x="6264812" y="765099"/>
                      <a:pt x="6265532" y="764725"/>
                    </a:cubicBezTo>
                    <a:cubicBezTo>
                      <a:pt x="6266137" y="764408"/>
                      <a:pt x="6266771" y="764062"/>
                      <a:pt x="6267405" y="763745"/>
                    </a:cubicBezTo>
                    <a:cubicBezTo>
                      <a:pt x="6268154" y="763342"/>
                      <a:pt x="6268875" y="762967"/>
                      <a:pt x="6269653" y="762535"/>
                    </a:cubicBezTo>
                    <a:cubicBezTo>
                      <a:pt x="6270287" y="762189"/>
                      <a:pt x="6270921" y="761843"/>
                      <a:pt x="6271584" y="761469"/>
                    </a:cubicBezTo>
                    <a:cubicBezTo>
                      <a:pt x="6272391" y="761036"/>
                      <a:pt x="6273197" y="760575"/>
                      <a:pt x="6274004" y="760114"/>
                    </a:cubicBezTo>
                    <a:cubicBezTo>
                      <a:pt x="6274667" y="759740"/>
                      <a:pt x="6275329" y="759365"/>
                      <a:pt x="6275993" y="758962"/>
                    </a:cubicBezTo>
                    <a:cubicBezTo>
                      <a:pt x="6276828" y="758472"/>
                      <a:pt x="6277663" y="757982"/>
                      <a:pt x="6278499" y="757492"/>
                    </a:cubicBezTo>
                    <a:cubicBezTo>
                      <a:pt x="6278788" y="757319"/>
                      <a:pt x="6279075" y="757175"/>
                      <a:pt x="6279364" y="757002"/>
                    </a:cubicBezTo>
                    <a:cubicBezTo>
                      <a:pt x="6279508" y="756916"/>
                      <a:pt x="6279652" y="756801"/>
                      <a:pt x="6279796" y="756714"/>
                    </a:cubicBezTo>
                    <a:cubicBezTo>
                      <a:pt x="6282677" y="754956"/>
                      <a:pt x="6285530" y="753112"/>
                      <a:pt x="6288239" y="751210"/>
                    </a:cubicBezTo>
                    <a:cubicBezTo>
                      <a:pt x="6288556" y="751009"/>
                      <a:pt x="6288844" y="750778"/>
                      <a:pt x="6289161" y="750576"/>
                    </a:cubicBezTo>
                    <a:cubicBezTo>
                      <a:pt x="6291898" y="748617"/>
                      <a:pt x="6294434" y="746629"/>
                      <a:pt x="6296624" y="744612"/>
                    </a:cubicBezTo>
                    <a:cubicBezTo>
                      <a:pt x="6296739" y="744496"/>
                      <a:pt x="6296912" y="744410"/>
                      <a:pt x="6297027" y="744295"/>
                    </a:cubicBezTo>
                    <a:cubicBezTo>
                      <a:pt x="6297114" y="744237"/>
                      <a:pt x="6297142" y="744151"/>
                      <a:pt x="6297229" y="744093"/>
                    </a:cubicBezTo>
                    <a:cubicBezTo>
                      <a:pt x="6298641" y="742768"/>
                      <a:pt x="6299880" y="741442"/>
                      <a:pt x="6300946" y="740145"/>
                    </a:cubicBezTo>
                    <a:cubicBezTo>
                      <a:pt x="6301033" y="740030"/>
                      <a:pt x="6301206" y="739886"/>
                      <a:pt x="6301292" y="739771"/>
                    </a:cubicBezTo>
                    <a:cubicBezTo>
                      <a:pt x="6301580" y="739396"/>
                      <a:pt x="6301782" y="739050"/>
                      <a:pt x="6302012" y="738705"/>
                    </a:cubicBezTo>
                    <a:cubicBezTo>
                      <a:pt x="6302329" y="738272"/>
                      <a:pt x="6302647" y="737840"/>
                      <a:pt x="6302906" y="737408"/>
                    </a:cubicBezTo>
                    <a:cubicBezTo>
                      <a:pt x="6302992" y="737264"/>
                      <a:pt x="6303107" y="737120"/>
                      <a:pt x="6303194" y="737005"/>
                    </a:cubicBezTo>
                    <a:cubicBezTo>
                      <a:pt x="6303568" y="736313"/>
                      <a:pt x="6303914" y="735650"/>
                      <a:pt x="6304173" y="734958"/>
                    </a:cubicBezTo>
                    <a:cubicBezTo>
                      <a:pt x="6304173" y="734930"/>
                      <a:pt x="6304202" y="734901"/>
                      <a:pt x="6304202" y="734872"/>
                    </a:cubicBezTo>
                    <a:lnTo>
                      <a:pt x="6304548" y="615232"/>
                    </a:lnTo>
                    <a:cubicBezTo>
                      <a:pt x="6305096" y="615578"/>
                      <a:pt x="6304635" y="616442"/>
                      <a:pt x="6304116" y="617306"/>
                    </a:cubicBezTo>
                    <a:close/>
                  </a:path>
                </a:pathLst>
              </a:custGeom>
              <a:solidFill>
                <a:srgbClr val="666970"/>
              </a:solidFill>
              <a:ln w="2880" cap="flat">
                <a:noFill/>
                <a:prstDash val="solid"/>
                <a:miter/>
              </a:ln>
            </p:spPr>
            <p:txBody>
              <a:bodyPr rtlCol="0" anchor="ctr"/>
              <a:lstStyle/>
              <a:p>
                <a:endParaRPr lang="pt-PT"/>
              </a:p>
            </p:txBody>
          </p:sp>
          <p:sp>
            <p:nvSpPr>
              <p:cNvPr id="533" name="Freeform: Shape 418">
                <a:extLst>
                  <a:ext uri="{FF2B5EF4-FFF2-40B4-BE49-F238E27FC236}">
                    <a16:creationId xmlns:a16="http://schemas.microsoft.com/office/drawing/2014/main" id="{218AE122-8BBB-4231-9C63-00701E4C07F9}"/>
                  </a:ext>
                </a:extLst>
              </p:cNvPr>
              <p:cNvSpPr/>
              <p:nvPr/>
            </p:nvSpPr>
            <p:spPr>
              <a:xfrm>
                <a:off x="7942473" y="5748531"/>
                <a:ext cx="2881" cy="2881"/>
              </a:xfrm>
              <a:custGeom>
                <a:avLst/>
                <a:gdLst>
                  <a:gd name="connsiteX0" fmla="*/ 0 w 2881"/>
                  <a:gd name="connsiteY0" fmla="*/ 0 h 2881"/>
                  <a:gd name="connsiteX1" fmla="*/ 0 w 2881"/>
                  <a:gd name="connsiteY1" fmla="*/ 0 h 2881"/>
                  <a:gd name="connsiteX2" fmla="*/ 0 w 2881"/>
                  <a:gd name="connsiteY2" fmla="*/ 0 h 2881"/>
                </a:gdLst>
                <a:ahLst/>
                <a:cxnLst>
                  <a:cxn ang="0">
                    <a:pos x="connsiteX0" y="connsiteY0"/>
                  </a:cxn>
                  <a:cxn ang="0">
                    <a:pos x="connsiteX1" y="connsiteY1"/>
                  </a:cxn>
                  <a:cxn ang="0">
                    <a:pos x="connsiteX2" y="connsiteY2"/>
                  </a:cxn>
                </a:cxnLst>
                <a:rect l="l" t="t" r="r" b="b"/>
                <a:pathLst>
                  <a:path w="2881" h="2881">
                    <a:moveTo>
                      <a:pt x="0" y="0"/>
                    </a:moveTo>
                    <a:lnTo>
                      <a:pt x="0" y="0"/>
                    </a:lnTo>
                    <a:lnTo>
                      <a:pt x="0" y="0"/>
                    </a:lnTo>
                    <a:close/>
                  </a:path>
                </a:pathLst>
              </a:custGeom>
              <a:solidFill>
                <a:srgbClr val="666970"/>
              </a:solidFill>
              <a:ln w="2880" cap="flat">
                <a:noFill/>
                <a:prstDash val="solid"/>
                <a:miter/>
              </a:ln>
            </p:spPr>
            <p:txBody>
              <a:bodyPr rtlCol="0" anchor="ctr"/>
              <a:lstStyle/>
              <a:p>
                <a:endParaRPr lang="pt-PT"/>
              </a:p>
            </p:txBody>
          </p:sp>
        </p:grpSp>
        <p:grpSp>
          <p:nvGrpSpPr>
            <p:cNvPr id="482" name="Graphic 64">
              <a:extLst>
                <a:ext uri="{FF2B5EF4-FFF2-40B4-BE49-F238E27FC236}">
                  <a16:creationId xmlns:a16="http://schemas.microsoft.com/office/drawing/2014/main" id="{0157AC1C-8ACB-486A-B0B1-5F59C364D672}"/>
                </a:ext>
              </a:extLst>
            </p:cNvPr>
            <p:cNvGrpSpPr/>
            <p:nvPr/>
          </p:nvGrpSpPr>
          <p:grpSpPr>
            <a:xfrm>
              <a:off x="3996368" y="3844139"/>
              <a:ext cx="3984295" cy="2691124"/>
              <a:chOff x="1106977" y="6"/>
              <a:chExt cx="9977842" cy="6739362"/>
            </a:xfrm>
            <a:solidFill>
              <a:srgbClr val="C2C2C2"/>
            </a:solidFill>
          </p:grpSpPr>
          <p:sp>
            <p:nvSpPr>
              <p:cNvPr id="483" name="Freeform: Shape 368">
                <a:extLst>
                  <a:ext uri="{FF2B5EF4-FFF2-40B4-BE49-F238E27FC236}">
                    <a16:creationId xmlns:a16="http://schemas.microsoft.com/office/drawing/2014/main" id="{7A9308EC-E722-4579-9D87-CDB5FEC1F9AA}"/>
                  </a:ext>
                </a:extLst>
              </p:cNvPr>
              <p:cNvSpPr/>
              <p:nvPr/>
            </p:nvSpPr>
            <p:spPr>
              <a:xfrm>
                <a:off x="3395310" y="2888204"/>
                <a:ext cx="30212" cy="12706"/>
              </a:xfrm>
              <a:custGeom>
                <a:avLst/>
                <a:gdLst>
                  <a:gd name="connsiteX0" fmla="*/ 29700 w 30212"/>
                  <a:gd name="connsiteY0" fmla="*/ 772 h 12706"/>
                  <a:gd name="connsiteX1" fmla="*/ 26185 w 30212"/>
                  <a:gd name="connsiteY1" fmla="*/ 6419 h 12706"/>
                  <a:gd name="connsiteX2" fmla="*/ 18347 w 30212"/>
                  <a:gd name="connsiteY2" fmla="*/ 9762 h 12706"/>
                  <a:gd name="connsiteX3" fmla="*/ 7340 w 30212"/>
                  <a:gd name="connsiteY3" fmla="*/ 12672 h 12706"/>
                  <a:gd name="connsiteX4" fmla="*/ 2095 w 30212"/>
                  <a:gd name="connsiteY4" fmla="*/ 11433 h 12706"/>
                  <a:gd name="connsiteX5" fmla="*/ 21 w 30212"/>
                  <a:gd name="connsiteY5" fmla="*/ 8436 h 12706"/>
                  <a:gd name="connsiteX6" fmla="*/ 14630 w 30212"/>
                  <a:gd name="connsiteY6" fmla="*/ 166 h 12706"/>
                  <a:gd name="connsiteX7" fmla="*/ 27049 w 30212"/>
                  <a:gd name="connsiteY7" fmla="*/ 224 h 12706"/>
                  <a:gd name="connsiteX8" fmla="*/ 29700 w 30212"/>
                  <a:gd name="connsiteY8" fmla="*/ 772 h 1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212" h="12706">
                    <a:moveTo>
                      <a:pt x="29700" y="772"/>
                    </a:moveTo>
                    <a:cubicBezTo>
                      <a:pt x="31314" y="1722"/>
                      <a:pt x="28836" y="3797"/>
                      <a:pt x="26185" y="6419"/>
                    </a:cubicBezTo>
                    <a:cubicBezTo>
                      <a:pt x="22756" y="9819"/>
                      <a:pt x="23678" y="8753"/>
                      <a:pt x="18347" y="9762"/>
                    </a:cubicBezTo>
                    <a:cubicBezTo>
                      <a:pt x="13132" y="10741"/>
                      <a:pt x="10337" y="12355"/>
                      <a:pt x="7340" y="12672"/>
                    </a:cubicBezTo>
                    <a:cubicBezTo>
                      <a:pt x="5813" y="12845"/>
                      <a:pt x="3680" y="12355"/>
                      <a:pt x="2095" y="11433"/>
                    </a:cubicBezTo>
                    <a:cubicBezTo>
                      <a:pt x="770" y="10684"/>
                      <a:pt x="-152" y="9618"/>
                      <a:pt x="21" y="8436"/>
                    </a:cubicBezTo>
                    <a:cubicBezTo>
                      <a:pt x="280" y="5468"/>
                      <a:pt x="12786" y="368"/>
                      <a:pt x="14630" y="166"/>
                    </a:cubicBezTo>
                    <a:cubicBezTo>
                      <a:pt x="16676" y="-64"/>
                      <a:pt x="21344" y="-64"/>
                      <a:pt x="27049" y="224"/>
                    </a:cubicBezTo>
                    <a:cubicBezTo>
                      <a:pt x="28375" y="339"/>
                      <a:pt x="29211" y="512"/>
                      <a:pt x="29700" y="772"/>
                    </a:cubicBezTo>
                    <a:close/>
                  </a:path>
                </a:pathLst>
              </a:custGeom>
              <a:solidFill>
                <a:srgbClr val="C2C2C2"/>
              </a:solidFill>
              <a:ln w="2880" cap="flat">
                <a:noFill/>
                <a:prstDash val="solid"/>
                <a:miter/>
              </a:ln>
            </p:spPr>
            <p:txBody>
              <a:bodyPr rtlCol="0" anchor="ctr"/>
              <a:lstStyle/>
              <a:p>
                <a:endParaRPr lang="pt-PT"/>
              </a:p>
            </p:txBody>
          </p:sp>
          <p:sp>
            <p:nvSpPr>
              <p:cNvPr id="484" name="Freeform: Shape 369">
                <a:extLst>
                  <a:ext uri="{FF2B5EF4-FFF2-40B4-BE49-F238E27FC236}">
                    <a16:creationId xmlns:a16="http://schemas.microsoft.com/office/drawing/2014/main" id="{A9B27B50-EF88-4E2A-9088-42DD227A9985}"/>
                  </a:ext>
                </a:extLst>
              </p:cNvPr>
              <p:cNvSpPr/>
              <p:nvPr/>
            </p:nvSpPr>
            <p:spPr>
              <a:xfrm>
                <a:off x="3388885" y="2903197"/>
                <a:ext cx="45007" cy="35765"/>
              </a:xfrm>
              <a:custGeom>
                <a:avLst/>
                <a:gdLst>
                  <a:gd name="connsiteX0" fmla="*/ 33791 w 45007"/>
                  <a:gd name="connsiteY0" fmla="*/ 734 h 35765"/>
                  <a:gd name="connsiteX1" fmla="*/ 39036 w 45007"/>
                  <a:gd name="connsiteY1" fmla="*/ 8629 h 35765"/>
                  <a:gd name="connsiteX2" fmla="*/ 40102 w 45007"/>
                  <a:gd name="connsiteY2" fmla="*/ 16697 h 35765"/>
                  <a:gd name="connsiteX3" fmla="*/ 44539 w 45007"/>
                  <a:gd name="connsiteY3" fmla="*/ 23469 h 35765"/>
                  <a:gd name="connsiteX4" fmla="*/ 34886 w 45007"/>
                  <a:gd name="connsiteY4" fmla="*/ 33958 h 35765"/>
                  <a:gd name="connsiteX5" fmla="*/ 23274 w 45007"/>
                  <a:gd name="connsiteY5" fmla="*/ 33785 h 35765"/>
                  <a:gd name="connsiteX6" fmla="*/ 21430 w 45007"/>
                  <a:gd name="connsiteY6" fmla="*/ 32546 h 35765"/>
                  <a:gd name="connsiteX7" fmla="*/ 15695 w 45007"/>
                  <a:gd name="connsiteY7" fmla="*/ 28829 h 35765"/>
                  <a:gd name="connsiteX8" fmla="*/ 3910 w 45007"/>
                  <a:gd name="connsiteY8" fmla="*/ 22979 h 35765"/>
                  <a:gd name="connsiteX9" fmla="*/ 2556 w 45007"/>
                  <a:gd name="connsiteY9" fmla="*/ 22287 h 35765"/>
                  <a:gd name="connsiteX10" fmla="*/ 2844 w 45007"/>
                  <a:gd name="connsiteY10" fmla="*/ 15458 h 35765"/>
                  <a:gd name="connsiteX11" fmla="*/ 6907 w 45007"/>
                  <a:gd name="connsiteY11" fmla="*/ 7246 h 35765"/>
                  <a:gd name="connsiteX12" fmla="*/ 15667 w 45007"/>
                  <a:gd name="connsiteY12" fmla="*/ 1396 h 35765"/>
                  <a:gd name="connsiteX13" fmla="*/ 19153 w 45007"/>
                  <a:gd name="connsiteY13" fmla="*/ 215 h 35765"/>
                  <a:gd name="connsiteX14" fmla="*/ 22006 w 45007"/>
                  <a:gd name="connsiteY14" fmla="*/ 3125 h 35765"/>
                  <a:gd name="connsiteX15" fmla="*/ 26328 w 45007"/>
                  <a:gd name="connsiteY15" fmla="*/ 10156 h 35765"/>
                  <a:gd name="connsiteX16" fmla="*/ 27855 w 45007"/>
                  <a:gd name="connsiteY16" fmla="*/ 11568 h 35765"/>
                  <a:gd name="connsiteX17" fmla="*/ 30535 w 45007"/>
                  <a:gd name="connsiteY17" fmla="*/ 9234 h 35765"/>
                  <a:gd name="connsiteX18" fmla="*/ 31601 w 45007"/>
                  <a:gd name="connsiteY18" fmla="*/ 907 h 35765"/>
                  <a:gd name="connsiteX19" fmla="*/ 33791 w 45007"/>
                  <a:gd name="connsiteY19" fmla="*/ 734 h 35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007" h="35765">
                    <a:moveTo>
                      <a:pt x="33791" y="734"/>
                    </a:moveTo>
                    <a:cubicBezTo>
                      <a:pt x="35895" y="1944"/>
                      <a:pt x="38142" y="6237"/>
                      <a:pt x="39036" y="8629"/>
                    </a:cubicBezTo>
                    <a:cubicBezTo>
                      <a:pt x="40188" y="11885"/>
                      <a:pt x="39727" y="15285"/>
                      <a:pt x="40102" y="16697"/>
                    </a:cubicBezTo>
                    <a:cubicBezTo>
                      <a:pt x="40390" y="18052"/>
                      <a:pt x="46758" y="20530"/>
                      <a:pt x="44539" y="23469"/>
                    </a:cubicBezTo>
                    <a:cubicBezTo>
                      <a:pt x="42321" y="26293"/>
                      <a:pt x="36932" y="31595"/>
                      <a:pt x="34886" y="33958"/>
                    </a:cubicBezTo>
                    <a:cubicBezTo>
                      <a:pt x="33071" y="36090"/>
                      <a:pt x="28345" y="36695"/>
                      <a:pt x="23274" y="33785"/>
                    </a:cubicBezTo>
                    <a:cubicBezTo>
                      <a:pt x="22669" y="33439"/>
                      <a:pt x="22035" y="33035"/>
                      <a:pt x="21430" y="32546"/>
                    </a:cubicBezTo>
                    <a:cubicBezTo>
                      <a:pt x="19413" y="31105"/>
                      <a:pt x="17568" y="29895"/>
                      <a:pt x="15695" y="28829"/>
                    </a:cubicBezTo>
                    <a:cubicBezTo>
                      <a:pt x="12065" y="26725"/>
                      <a:pt x="8492" y="25111"/>
                      <a:pt x="3910" y="22979"/>
                    </a:cubicBezTo>
                    <a:cubicBezTo>
                      <a:pt x="3391" y="22748"/>
                      <a:pt x="2959" y="22518"/>
                      <a:pt x="2556" y="22287"/>
                    </a:cubicBezTo>
                    <a:cubicBezTo>
                      <a:pt x="-2429" y="19406"/>
                      <a:pt x="1115" y="17274"/>
                      <a:pt x="2844" y="15458"/>
                    </a:cubicBezTo>
                    <a:cubicBezTo>
                      <a:pt x="4602" y="13470"/>
                      <a:pt x="6071" y="9234"/>
                      <a:pt x="6907" y="7246"/>
                    </a:cubicBezTo>
                    <a:cubicBezTo>
                      <a:pt x="7166" y="7102"/>
                      <a:pt x="12036" y="4278"/>
                      <a:pt x="15667" y="1396"/>
                    </a:cubicBezTo>
                    <a:cubicBezTo>
                      <a:pt x="17453" y="-15"/>
                      <a:pt x="18375" y="-246"/>
                      <a:pt x="19153" y="215"/>
                    </a:cubicBezTo>
                    <a:cubicBezTo>
                      <a:pt x="19960" y="676"/>
                      <a:pt x="20652" y="1829"/>
                      <a:pt x="22006" y="3125"/>
                    </a:cubicBezTo>
                    <a:cubicBezTo>
                      <a:pt x="24743" y="5546"/>
                      <a:pt x="23793" y="6958"/>
                      <a:pt x="26328" y="10156"/>
                    </a:cubicBezTo>
                    <a:cubicBezTo>
                      <a:pt x="26876" y="10848"/>
                      <a:pt x="27394" y="11309"/>
                      <a:pt x="27855" y="11568"/>
                    </a:cubicBezTo>
                    <a:cubicBezTo>
                      <a:pt x="29556" y="12548"/>
                      <a:pt x="30535" y="10934"/>
                      <a:pt x="30535" y="9234"/>
                    </a:cubicBezTo>
                    <a:cubicBezTo>
                      <a:pt x="30535" y="6958"/>
                      <a:pt x="29296" y="3327"/>
                      <a:pt x="31601" y="907"/>
                    </a:cubicBezTo>
                    <a:cubicBezTo>
                      <a:pt x="32264" y="273"/>
                      <a:pt x="33013" y="301"/>
                      <a:pt x="33791" y="734"/>
                    </a:cubicBezTo>
                    <a:close/>
                  </a:path>
                </a:pathLst>
              </a:custGeom>
              <a:solidFill>
                <a:srgbClr val="C2C2C2"/>
              </a:solidFill>
              <a:ln w="2880" cap="flat">
                <a:noFill/>
                <a:prstDash val="solid"/>
                <a:miter/>
              </a:ln>
            </p:spPr>
            <p:txBody>
              <a:bodyPr rtlCol="0" anchor="ctr"/>
              <a:lstStyle/>
              <a:p>
                <a:endParaRPr lang="pt-PT"/>
              </a:p>
            </p:txBody>
          </p:sp>
          <p:sp>
            <p:nvSpPr>
              <p:cNvPr id="485" name="Freeform: Shape 370">
                <a:extLst>
                  <a:ext uri="{FF2B5EF4-FFF2-40B4-BE49-F238E27FC236}">
                    <a16:creationId xmlns:a16="http://schemas.microsoft.com/office/drawing/2014/main" id="{71738D66-91AE-4592-A774-7F5D11AF3FA8}"/>
                  </a:ext>
                </a:extLst>
              </p:cNvPr>
              <p:cNvSpPr/>
              <p:nvPr/>
            </p:nvSpPr>
            <p:spPr>
              <a:xfrm>
                <a:off x="3424223" y="2898288"/>
                <a:ext cx="36619" cy="72224"/>
              </a:xfrm>
              <a:custGeom>
                <a:avLst/>
                <a:gdLst>
                  <a:gd name="connsiteX0" fmla="*/ 16232 w 36619"/>
                  <a:gd name="connsiteY0" fmla="*/ 398 h 72224"/>
                  <a:gd name="connsiteX1" fmla="*/ 16521 w 36619"/>
                  <a:gd name="connsiteY1" fmla="*/ 571 h 72224"/>
                  <a:gd name="connsiteX2" fmla="*/ 23494 w 36619"/>
                  <a:gd name="connsiteY2" fmla="*/ 9648 h 72224"/>
                  <a:gd name="connsiteX3" fmla="*/ 27672 w 36619"/>
                  <a:gd name="connsiteY3" fmla="*/ 22730 h 72224"/>
                  <a:gd name="connsiteX4" fmla="*/ 32513 w 36619"/>
                  <a:gd name="connsiteY4" fmla="*/ 35783 h 72224"/>
                  <a:gd name="connsiteX5" fmla="*/ 36518 w 36619"/>
                  <a:gd name="connsiteY5" fmla="*/ 51055 h 72224"/>
                  <a:gd name="connsiteX6" fmla="*/ 19316 w 36619"/>
                  <a:gd name="connsiteY6" fmla="*/ 62783 h 72224"/>
                  <a:gd name="connsiteX7" fmla="*/ 10037 w 36619"/>
                  <a:gd name="connsiteY7" fmla="*/ 71975 h 72224"/>
                  <a:gd name="connsiteX8" fmla="*/ 8395 w 36619"/>
                  <a:gd name="connsiteY8" fmla="*/ 72061 h 72224"/>
                  <a:gd name="connsiteX9" fmla="*/ 10354 w 36619"/>
                  <a:gd name="connsiteY9" fmla="*/ 61918 h 72224"/>
                  <a:gd name="connsiteX10" fmla="*/ 19200 w 36619"/>
                  <a:gd name="connsiteY10" fmla="*/ 54513 h 72224"/>
                  <a:gd name="connsiteX11" fmla="*/ 20382 w 36619"/>
                  <a:gd name="connsiteY11" fmla="*/ 50536 h 72224"/>
                  <a:gd name="connsiteX12" fmla="*/ 19546 w 36619"/>
                  <a:gd name="connsiteY12" fmla="*/ 50075 h 72224"/>
                  <a:gd name="connsiteX13" fmla="*/ 17846 w 36619"/>
                  <a:gd name="connsiteY13" fmla="*/ 48980 h 72224"/>
                  <a:gd name="connsiteX14" fmla="*/ 2805 w 36619"/>
                  <a:gd name="connsiteY14" fmla="*/ 46992 h 72224"/>
                  <a:gd name="connsiteX15" fmla="*/ 932 w 36619"/>
                  <a:gd name="connsiteY15" fmla="*/ 46243 h 72224"/>
                  <a:gd name="connsiteX16" fmla="*/ 3035 w 36619"/>
                  <a:gd name="connsiteY16" fmla="*/ 40970 h 72224"/>
                  <a:gd name="connsiteX17" fmla="*/ 16895 w 36619"/>
                  <a:gd name="connsiteY17" fmla="*/ 31835 h 72224"/>
                  <a:gd name="connsiteX18" fmla="*/ 13725 w 36619"/>
                  <a:gd name="connsiteY18" fmla="*/ 17399 h 72224"/>
                  <a:gd name="connsiteX19" fmla="*/ 7962 w 36619"/>
                  <a:gd name="connsiteY19" fmla="*/ 4461 h 72224"/>
                  <a:gd name="connsiteX20" fmla="*/ 16232 w 36619"/>
                  <a:gd name="connsiteY20" fmla="*/ 398 h 7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19" h="72224">
                    <a:moveTo>
                      <a:pt x="16232" y="398"/>
                    </a:moveTo>
                    <a:cubicBezTo>
                      <a:pt x="16319" y="456"/>
                      <a:pt x="16434" y="513"/>
                      <a:pt x="16521" y="571"/>
                    </a:cubicBezTo>
                    <a:cubicBezTo>
                      <a:pt x="19805" y="3020"/>
                      <a:pt x="21880" y="6247"/>
                      <a:pt x="23494" y="9648"/>
                    </a:cubicBezTo>
                    <a:cubicBezTo>
                      <a:pt x="25107" y="13048"/>
                      <a:pt x="27470" y="17428"/>
                      <a:pt x="27672" y="22730"/>
                    </a:cubicBezTo>
                    <a:cubicBezTo>
                      <a:pt x="27787" y="28089"/>
                      <a:pt x="30352" y="32037"/>
                      <a:pt x="32513" y="35783"/>
                    </a:cubicBezTo>
                    <a:cubicBezTo>
                      <a:pt x="34674" y="39529"/>
                      <a:pt x="37152" y="47309"/>
                      <a:pt x="36518" y="51055"/>
                    </a:cubicBezTo>
                    <a:cubicBezTo>
                      <a:pt x="36086" y="54801"/>
                      <a:pt x="25165" y="58835"/>
                      <a:pt x="19316" y="62783"/>
                    </a:cubicBezTo>
                    <a:cubicBezTo>
                      <a:pt x="13466" y="66730"/>
                      <a:pt x="13668" y="70419"/>
                      <a:pt x="10037" y="71975"/>
                    </a:cubicBezTo>
                    <a:cubicBezTo>
                      <a:pt x="9317" y="72292"/>
                      <a:pt x="8769" y="72292"/>
                      <a:pt x="8395" y="72061"/>
                    </a:cubicBezTo>
                    <a:cubicBezTo>
                      <a:pt x="6781" y="71139"/>
                      <a:pt x="7761" y="66298"/>
                      <a:pt x="10354" y="61918"/>
                    </a:cubicBezTo>
                    <a:cubicBezTo>
                      <a:pt x="13581" y="56443"/>
                      <a:pt x="14244" y="57711"/>
                      <a:pt x="19200" y="54513"/>
                    </a:cubicBezTo>
                    <a:cubicBezTo>
                      <a:pt x="22601" y="52352"/>
                      <a:pt x="22053" y="51487"/>
                      <a:pt x="20382" y="50536"/>
                    </a:cubicBezTo>
                    <a:cubicBezTo>
                      <a:pt x="20122" y="50392"/>
                      <a:pt x="19863" y="50248"/>
                      <a:pt x="19546" y="50075"/>
                    </a:cubicBezTo>
                    <a:cubicBezTo>
                      <a:pt x="18970" y="49758"/>
                      <a:pt x="18422" y="49412"/>
                      <a:pt x="17846" y="48980"/>
                    </a:cubicBezTo>
                    <a:cubicBezTo>
                      <a:pt x="14475" y="47050"/>
                      <a:pt x="7761" y="48462"/>
                      <a:pt x="2805" y="46992"/>
                    </a:cubicBezTo>
                    <a:cubicBezTo>
                      <a:pt x="1998" y="46761"/>
                      <a:pt x="1393" y="46502"/>
                      <a:pt x="932" y="46243"/>
                    </a:cubicBezTo>
                    <a:cubicBezTo>
                      <a:pt x="-1345" y="44917"/>
                      <a:pt x="1018" y="43419"/>
                      <a:pt x="3035" y="40970"/>
                    </a:cubicBezTo>
                    <a:cubicBezTo>
                      <a:pt x="5542" y="38088"/>
                      <a:pt x="14475" y="33881"/>
                      <a:pt x="16895" y="31835"/>
                    </a:cubicBezTo>
                    <a:cubicBezTo>
                      <a:pt x="19114" y="29789"/>
                      <a:pt x="16665" y="26101"/>
                      <a:pt x="13725" y="17399"/>
                    </a:cubicBezTo>
                    <a:cubicBezTo>
                      <a:pt x="10959" y="8697"/>
                      <a:pt x="8452" y="9820"/>
                      <a:pt x="7962" y="4461"/>
                    </a:cubicBezTo>
                    <a:cubicBezTo>
                      <a:pt x="8193" y="4173"/>
                      <a:pt x="12948" y="-1533"/>
                      <a:pt x="16232" y="398"/>
                    </a:cubicBezTo>
                    <a:close/>
                  </a:path>
                </a:pathLst>
              </a:custGeom>
              <a:solidFill>
                <a:srgbClr val="C2C2C2"/>
              </a:solidFill>
              <a:ln w="2880" cap="flat">
                <a:noFill/>
                <a:prstDash val="solid"/>
                <a:miter/>
              </a:ln>
            </p:spPr>
            <p:txBody>
              <a:bodyPr rtlCol="0" anchor="ctr"/>
              <a:lstStyle/>
              <a:p>
                <a:endParaRPr lang="pt-PT"/>
              </a:p>
            </p:txBody>
          </p:sp>
          <p:sp>
            <p:nvSpPr>
              <p:cNvPr id="486" name="Freeform: Shape 371">
                <a:extLst>
                  <a:ext uri="{FF2B5EF4-FFF2-40B4-BE49-F238E27FC236}">
                    <a16:creationId xmlns:a16="http://schemas.microsoft.com/office/drawing/2014/main" id="{D5A45BAB-CA77-493B-B448-2C689DD32798}"/>
                  </a:ext>
                </a:extLst>
              </p:cNvPr>
              <p:cNvSpPr/>
              <p:nvPr/>
            </p:nvSpPr>
            <p:spPr>
              <a:xfrm>
                <a:off x="3432476" y="2993937"/>
                <a:ext cx="35762" cy="29835"/>
              </a:xfrm>
              <a:custGeom>
                <a:avLst/>
                <a:gdLst>
                  <a:gd name="connsiteX0" fmla="*/ 22531 w 35762"/>
                  <a:gd name="connsiteY0" fmla="*/ 2432 h 29835"/>
                  <a:gd name="connsiteX1" fmla="*/ 25441 w 35762"/>
                  <a:gd name="connsiteY1" fmla="*/ 4363 h 29835"/>
                  <a:gd name="connsiteX2" fmla="*/ 26334 w 35762"/>
                  <a:gd name="connsiteY2" fmla="*/ 12431 h 29835"/>
                  <a:gd name="connsiteX3" fmla="*/ 34806 w 35762"/>
                  <a:gd name="connsiteY3" fmla="*/ 23035 h 29835"/>
                  <a:gd name="connsiteX4" fmla="*/ 28294 w 35762"/>
                  <a:gd name="connsiteY4" fmla="*/ 29749 h 29835"/>
                  <a:gd name="connsiteX5" fmla="*/ 24980 w 35762"/>
                  <a:gd name="connsiteY5" fmla="*/ 28999 h 29835"/>
                  <a:gd name="connsiteX6" fmla="*/ 20139 w 35762"/>
                  <a:gd name="connsiteY6" fmla="*/ 24937 h 29835"/>
                  <a:gd name="connsiteX7" fmla="*/ 15529 w 35762"/>
                  <a:gd name="connsiteY7" fmla="*/ 20989 h 29835"/>
                  <a:gd name="connsiteX8" fmla="*/ 5588 w 35762"/>
                  <a:gd name="connsiteY8" fmla="*/ 15918 h 29835"/>
                  <a:gd name="connsiteX9" fmla="*/ 1121 w 35762"/>
                  <a:gd name="connsiteY9" fmla="*/ 12892 h 29835"/>
                  <a:gd name="connsiteX10" fmla="*/ 4349 w 35762"/>
                  <a:gd name="connsiteY10" fmla="*/ 5141 h 29835"/>
                  <a:gd name="connsiteX11" fmla="*/ 13944 w 35762"/>
                  <a:gd name="connsiteY11" fmla="*/ 329 h 29835"/>
                  <a:gd name="connsiteX12" fmla="*/ 22531 w 35762"/>
                  <a:gd name="connsiteY12" fmla="*/ 2432 h 29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762" h="29835">
                    <a:moveTo>
                      <a:pt x="22531" y="2432"/>
                    </a:moveTo>
                    <a:cubicBezTo>
                      <a:pt x="23568" y="3037"/>
                      <a:pt x="24577" y="3700"/>
                      <a:pt x="25441" y="4363"/>
                    </a:cubicBezTo>
                    <a:cubicBezTo>
                      <a:pt x="29101" y="7129"/>
                      <a:pt x="25470" y="10529"/>
                      <a:pt x="26334" y="12431"/>
                    </a:cubicBezTo>
                    <a:cubicBezTo>
                      <a:pt x="27084" y="14390"/>
                      <a:pt x="31608" y="19346"/>
                      <a:pt x="34806" y="23035"/>
                    </a:cubicBezTo>
                    <a:cubicBezTo>
                      <a:pt x="38005" y="26723"/>
                      <a:pt x="32501" y="28711"/>
                      <a:pt x="28294" y="29749"/>
                    </a:cubicBezTo>
                    <a:cubicBezTo>
                      <a:pt x="27257" y="30008"/>
                      <a:pt x="26133" y="29662"/>
                      <a:pt x="24980" y="28999"/>
                    </a:cubicBezTo>
                    <a:cubicBezTo>
                      <a:pt x="23338" y="28049"/>
                      <a:pt x="21666" y="26464"/>
                      <a:pt x="20139" y="24937"/>
                    </a:cubicBezTo>
                    <a:cubicBezTo>
                      <a:pt x="18439" y="23323"/>
                      <a:pt x="16768" y="21681"/>
                      <a:pt x="15529" y="20989"/>
                    </a:cubicBezTo>
                    <a:cubicBezTo>
                      <a:pt x="13108" y="19808"/>
                      <a:pt x="9017" y="17906"/>
                      <a:pt x="5588" y="15918"/>
                    </a:cubicBezTo>
                    <a:cubicBezTo>
                      <a:pt x="3830" y="14909"/>
                      <a:pt x="2216" y="13843"/>
                      <a:pt x="1121" y="12892"/>
                    </a:cubicBezTo>
                    <a:cubicBezTo>
                      <a:pt x="-1991" y="10010"/>
                      <a:pt x="2130" y="7215"/>
                      <a:pt x="4349" y="5141"/>
                    </a:cubicBezTo>
                    <a:cubicBezTo>
                      <a:pt x="4694" y="4968"/>
                      <a:pt x="11322" y="1625"/>
                      <a:pt x="13944" y="329"/>
                    </a:cubicBezTo>
                    <a:cubicBezTo>
                      <a:pt x="15846" y="-622"/>
                      <a:pt x="19390" y="617"/>
                      <a:pt x="22531" y="2432"/>
                    </a:cubicBezTo>
                    <a:close/>
                  </a:path>
                </a:pathLst>
              </a:custGeom>
              <a:solidFill>
                <a:srgbClr val="C2C2C2"/>
              </a:solidFill>
              <a:ln w="2880" cap="flat">
                <a:noFill/>
                <a:prstDash val="solid"/>
                <a:miter/>
              </a:ln>
            </p:spPr>
            <p:txBody>
              <a:bodyPr rtlCol="0" anchor="ctr"/>
              <a:lstStyle/>
              <a:p>
                <a:endParaRPr lang="pt-PT"/>
              </a:p>
            </p:txBody>
          </p:sp>
          <p:sp>
            <p:nvSpPr>
              <p:cNvPr id="487" name="Freeform: Shape 372">
                <a:extLst>
                  <a:ext uri="{FF2B5EF4-FFF2-40B4-BE49-F238E27FC236}">
                    <a16:creationId xmlns:a16="http://schemas.microsoft.com/office/drawing/2014/main" id="{E3695BB0-FDE3-4628-B31E-F43B34E7C9C3}"/>
                  </a:ext>
                </a:extLst>
              </p:cNvPr>
              <p:cNvSpPr/>
              <p:nvPr/>
            </p:nvSpPr>
            <p:spPr>
              <a:xfrm>
                <a:off x="6067251" y="4909759"/>
                <a:ext cx="52522" cy="45453"/>
              </a:xfrm>
              <a:custGeom>
                <a:avLst/>
                <a:gdLst>
                  <a:gd name="connsiteX0" fmla="*/ 15205 w 52522"/>
                  <a:gd name="connsiteY0" fmla="*/ 1491 h 45453"/>
                  <a:gd name="connsiteX1" fmla="*/ 15436 w 52522"/>
                  <a:gd name="connsiteY1" fmla="*/ 1635 h 45453"/>
                  <a:gd name="connsiteX2" fmla="*/ 33445 w 52522"/>
                  <a:gd name="connsiteY2" fmla="*/ 16446 h 45453"/>
                  <a:gd name="connsiteX3" fmla="*/ 50273 w 52522"/>
                  <a:gd name="connsiteY3" fmla="*/ 34340 h 45453"/>
                  <a:gd name="connsiteX4" fmla="*/ 50043 w 52522"/>
                  <a:gd name="connsiteY4" fmla="*/ 45434 h 45453"/>
                  <a:gd name="connsiteX5" fmla="*/ 49322 w 52522"/>
                  <a:gd name="connsiteY5" fmla="*/ 45117 h 45453"/>
                  <a:gd name="connsiteX6" fmla="*/ 31630 w 52522"/>
                  <a:gd name="connsiteY6" fmla="*/ 30075 h 45453"/>
                  <a:gd name="connsiteX7" fmla="*/ 20622 w 52522"/>
                  <a:gd name="connsiteY7" fmla="*/ 22871 h 45453"/>
                  <a:gd name="connsiteX8" fmla="*/ 5955 w 52522"/>
                  <a:gd name="connsiteY8" fmla="*/ 14717 h 45453"/>
                  <a:gd name="connsiteX9" fmla="*/ 1115 w 52522"/>
                  <a:gd name="connsiteY9" fmla="*/ 2009 h 45453"/>
                  <a:gd name="connsiteX10" fmla="*/ 15205 w 52522"/>
                  <a:gd name="connsiteY10" fmla="*/ 1491 h 45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22" h="45453">
                    <a:moveTo>
                      <a:pt x="15205" y="1491"/>
                    </a:moveTo>
                    <a:cubicBezTo>
                      <a:pt x="15291" y="1549"/>
                      <a:pt x="15349" y="1577"/>
                      <a:pt x="15436" y="1635"/>
                    </a:cubicBezTo>
                    <a:cubicBezTo>
                      <a:pt x="21631" y="5410"/>
                      <a:pt x="26155" y="12239"/>
                      <a:pt x="33445" y="16446"/>
                    </a:cubicBezTo>
                    <a:cubicBezTo>
                      <a:pt x="40735" y="20653"/>
                      <a:pt x="46412" y="27914"/>
                      <a:pt x="50273" y="34340"/>
                    </a:cubicBezTo>
                    <a:cubicBezTo>
                      <a:pt x="54221" y="40737"/>
                      <a:pt x="52204" y="45809"/>
                      <a:pt x="50043" y="45434"/>
                    </a:cubicBezTo>
                    <a:cubicBezTo>
                      <a:pt x="49870" y="45405"/>
                      <a:pt x="49639" y="45290"/>
                      <a:pt x="49322" y="45117"/>
                    </a:cubicBezTo>
                    <a:cubicBezTo>
                      <a:pt x="46210" y="43302"/>
                      <a:pt x="36615" y="34397"/>
                      <a:pt x="31630" y="30075"/>
                    </a:cubicBezTo>
                    <a:cubicBezTo>
                      <a:pt x="29238" y="28029"/>
                      <a:pt x="25031" y="25436"/>
                      <a:pt x="20622" y="22871"/>
                    </a:cubicBezTo>
                    <a:cubicBezTo>
                      <a:pt x="14946" y="19587"/>
                      <a:pt x="8895" y="16417"/>
                      <a:pt x="5955" y="14717"/>
                    </a:cubicBezTo>
                    <a:cubicBezTo>
                      <a:pt x="798" y="11749"/>
                      <a:pt x="-1565" y="5727"/>
                      <a:pt x="1115" y="2009"/>
                    </a:cubicBezTo>
                    <a:cubicBezTo>
                      <a:pt x="1518" y="1808"/>
                      <a:pt x="9039" y="-2053"/>
                      <a:pt x="15205" y="1491"/>
                    </a:cubicBezTo>
                    <a:close/>
                  </a:path>
                </a:pathLst>
              </a:custGeom>
              <a:solidFill>
                <a:srgbClr val="C2C2C2"/>
              </a:solidFill>
              <a:ln w="2880" cap="flat">
                <a:noFill/>
                <a:prstDash val="solid"/>
                <a:miter/>
              </a:ln>
            </p:spPr>
            <p:txBody>
              <a:bodyPr rtlCol="0" anchor="ctr"/>
              <a:lstStyle/>
              <a:p>
                <a:endParaRPr lang="pt-PT"/>
              </a:p>
            </p:txBody>
          </p:sp>
          <p:sp>
            <p:nvSpPr>
              <p:cNvPr id="488" name="Freeform: Shape 373">
                <a:extLst>
                  <a:ext uri="{FF2B5EF4-FFF2-40B4-BE49-F238E27FC236}">
                    <a16:creationId xmlns:a16="http://schemas.microsoft.com/office/drawing/2014/main" id="{2DAD9249-F28D-4C76-ADB1-61725D22D506}"/>
                  </a:ext>
                </a:extLst>
              </p:cNvPr>
              <p:cNvSpPr/>
              <p:nvPr/>
            </p:nvSpPr>
            <p:spPr>
              <a:xfrm>
                <a:off x="6127840" y="4946857"/>
                <a:ext cx="57536" cy="39468"/>
              </a:xfrm>
              <a:custGeom>
                <a:avLst/>
                <a:gdLst>
                  <a:gd name="connsiteX0" fmla="*/ 47487 w 57536"/>
                  <a:gd name="connsiteY0" fmla="*/ 1853 h 39468"/>
                  <a:gd name="connsiteX1" fmla="*/ 52789 w 57536"/>
                  <a:gd name="connsiteY1" fmla="*/ 5858 h 39468"/>
                  <a:gd name="connsiteX2" fmla="*/ 56766 w 57536"/>
                  <a:gd name="connsiteY2" fmla="*/ 16347 h 39468"/>
                  <a:gd name="connsiteX3" fmla="*/ 41868 w 57536"/>
                  <a:gd name="connsiteY3" fmla="*/ 25423 h 39468"/>
                  <a:gd name="connsiteX4" fmla="*/ 25789 w 57536"/>
                  <a:gd name="connsiteY4" fmla="*/ 39226 h 39468"/>
                  <a:gd name="connsiteX5" fmla="*/ 17750 w 57536"/>
                  <a:gd name="connsiteY5" fmla="*/ 37094 h 39468"/>
                  <a:gd name="connsiteX6" fmla="*/ 10431 w 57536"/>
                  <a:gd name="connsiteY6" fmla="*/ 30034 h 39468"/>
                  <a:gd name="connsiteX7" fmla="*/ 922 w 57536"/>
                  <a:gd name="connsiteY7" fmla="*/ 14935 h 39468"/>
                  <a:gd name="connsiteX8" fmla="*/ 3083 w 57536"/>
                  <a:gd name="connsiteY8" fmla="*/ 1737 h 39468"/>
                  <a:gd name="connsiteX9" fmla="*/ 6512 w 57536"/>
                  <a:gd name="connsiteY9" fmla="*/ 326 h 39468"/>
                  <a:gd name="connsiteX10" fmla="*/ 8010 w 57536"/>
                  <a:gd name="connsiteY10" fmla="*/ 1478 h 39468"/>
                  <a:gd name="connsiteX11" fmla="*/ 9912 w 57536"/>
                  <a:gd name="connsiteY11" fmla="*/ 2775 h 39468"/>
                  <a:gd name="connsiteX12" fmla="*/ 12419 w 57536"/>
                  <a:gd name="connsiteY12" fmla="*/ 3783 h 39468"/>
                  <a:gd name="connsiteX13" fmla="*/ 35587 w 57536"/>
                  <a:gd name="connsiteY13" fmla="*/ 1939 h 39468"/>
                  <a:gd name="connsiteX14" fmla="*/ 47487 w 57536"/>
                  <a:gd name="connsiteY14" fmla="*/ 1853 h 39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7536" h="39468">
                    <a:moveTo>
                      <a:pt x="47487" y="1853"/>
                    </a:moveTo>
                    <a:cubicBezTo>
                      <a:pt x="48986" y="2717"/>
                      <a:pt x="50513" y="4072"/>
                      <a:pt x="52789" y="5858"/>
                    </a:cubicBezTo>
                    <a:cubicBezTo>
                      <a:pt x="59071" y="10901"/>
                      <a:pt x="57601" y="12716"/>
                      <a:pt x="56766" y="16347"/>
                    </a:cubicBezTo>
                    <a:cubicBezTo>
                      <a:pt x="56045" y="19920"/>
                      <a:pt x="48957" y="21764"/>
                      <a:pt x="41868" y="25423"/>
                    </a:cubicBezTo>
                    <a:cubicBezTo>
                      <a:pt x="34780" y="29198"/>
                      <a:pt x="29046" y="37641"/>
                      <a:pt x="25789" y="39226"/>
                    </a:cubicBezTo>
                    <a:cubicBezTo>
                      <a:pt x="24204" y="39975"/>
                      <a:pt x="20891" y="38909"/>
                      <a:pt x="17750" y="37094"/>
                    </a:cubicBezTo>
                    <a:cubicBezTo>
                      <a:pt x="14408" y="35163"/>
                      <a:pt x="11209" y="32368"/>
                      <a:pt x="10431" y="30034"/>
                    </a:cubicBezTo>
                    <a:cubicBezTo>
                      <a:pt x="8904" y="25481"/>
                      <a:pt x="2997" y="18393"/>
                      <a:pt x="922" y="14935"/>
                    </a:cubicBezTo>
                    <a:cubicBezTo>
                      <a:pt x="-1239" y="11419"/>
                      <a:pt x="778" y="4504"/>
                      <a:pt x="3083" y="1737"/>
                    </a:cubicBezTo>
                    <a:cubicBezTo>
                      <a:pt x="4553" y="-164"/>
                      <a:pt x="5503" y="-279"/>
                      <a:pt x="6512" y="326"/>
                    </a:cubicBezTo>
                    <a:cubicBezTo>
                      <a:pt x="6973" y="585"/>
                      <a:pt x="7463" y="1017"/>
                      <a:pt x="8010" y="1478"/>
                    </a:cubicBezTo>
                    <a:cubicBezTo>
                      <a:pt x="8587" y="1910"/>
                      <a:pt x="9192" y="2371"/>
                      <a:pt x="9912" y="2775"/>
                    </a:cubicBezTo>
                    <a:cubicBezTo>
                      <a:pt x="10633" y="3178"/>
                      <a:pt x="11440" y="3553"/>
                      <a:pt x="12419" y="3783"/>
                    </a:cubicBezTo>
                    <a:cubicBezTo>
                      <a:pt x="17750" y="5138"/>
                      <a:pt x="25299" y="4532"/>
                      <a:pt x="35587" y="1939"/>
                    </a:cubicBezTo>
                    <a:cubicBezTo>
                      <a:pt x="42185" y="297"/>
                      <a:pt x="44779" y="297"/>
                      <a:pt x="47487" y="1853"/>
                    </a:cubicBezTo>
                    <a:close/>
                  </a:path>
                </a:pathLst>
              </a:custGeom>
              <a:solidFill>
                <a:srgbClr val="C2C2C2"/>
              </a:solidFill>
              <a:ln w="2880" cap="flat">
                <a:noFill/>
                <a:prstDash val="solid"/>
                <a:miter/>
              </a:ln>
            </p:spPr>
            <p:txBody>
              <a:bodyPr rtlCol="0" anchor="ctr"/>
              <a:lstStyle/>
              <a:p>
                <a:endParaRPr lang="pt-PT"/>
              </a:p>
            </p:txBody>
          </p:sp>
          <p:sp>
            <p:nvSpPr>
              <p:cNvPr id="489" name="Freeform: Shape 374">
                <a:extLst>
                  <a:ext uri="{FF2B5EF4-FFF2-40B4-BE49-F238E27FC236}">
                    <a16:creationId xmlns:a16="http://schemas.microsoft.com/office/drawing/2014/main" id="{0A403525-4FB1-433D-A9FA-B0C8A6513860}"/>
                  </a:ext>
                </a:extLst>
              </p:cNvPr>
              <p:cNvSpPr/>
              <p:nvPr/>
            </p:nvSpPr>
            <p:spPr>
              <a:xfrm>
                <a:off x="6108173" y="4981128"/>
                <a:ext cx="40551" cy="92684"/>
              </a:xfrm>
              <a:custGeom>
                <a:avLst/>
                <a:gdLst>
                  <a:gd name="connsiteX0" fmla="*/ 8976 w 40551"/>
                  <a:gd name="connsiteY0" fmla="*/ 718 h 92684"/>
                  <a:gd name="connsiteX1" fmla="*/ 10302 w 40551"/>
                  <a:gd name="connsiteY1" fmla="*/ 1727 h 92684"/>
                  <a:gd name="connsiteX2" fmla="*/ 22347 w 40551"/>
                  <a:gd name="connsiteY2" fmla="*/ 19909 h 92684"/>
                  <a:gd name="connsiteX3" fmla="*/ 33585 w 40551"/>
                  <a:gd name="connsiteY3" fmla="*/ 39446 h 92684"/>
                  <a:gd name="connsiteX4" fmla="*/ 40529 w 40551"/>
                  <a:gd name="connsiteY4" fmla="*/ 60481 h 92684"/>
                  <a:gd name="connsiteX5" fmla="*/ 37590 w 40551"/>
                  <a:gd name="connsiteY5" fmla="*/ 87250 h 92684"/>
                  <a:gd name="connsiteX6" fmla="*/ 33239 w 40551"/>
                  <a:gd name="connsiteY6" fmla="*/ 92379 h 92684"/>
                  <a:gd name="connsiteX7" fmla="*/ 15374 w 40551"/>
                  <a:gd name="connsiteY7" fmla="*/ 71056 h 92684"/>
                  <a:gd name="connsiteX8" fmla="*/ 130 w 40551"/>
                  <a:gd name="connsiteY8" fmla="*/ 36708 h 92684"/>
                  <a:gd name="connsiteX9" fmla="*/ 2291 w 40551"/>
                  <a:gd name="connsiteY9" fmla="*/ 5502 h 92684"/>
                  <a:gd name="connsiteX10" fmla="*/ 8976 w 40551"/>
                  <a:gd name="connsiteY10" fmla="*/ 718 h 9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551" h="92684">
                    <a:moveTo>
                      <a:pt x="8976" y="718"/>
                    </a:moveTo>
                    <a:cubicBezTo>
                      <a:pt x="9438" y="978"/>
                      <a:pt x="9870" y="1323"/>
                      <a:pt x="10302" y="1727"/>
                    </a:cubicBezTo>
                    <a:cubicBezTo>
                      <a:pt x="13213" y="4695"/>
                      <a:pt x="16901" y="13944"/>
                      <a:pt x="22347" y="19909"/>
                    </a:cubicBezTo>
                    <a:cubicBezTo>
                      <a:pt x="27879" y="25903"/>
                      <a:pt x="28398" y="32790"/>
                      <a:pt x="33585" y="39446"/>
                    </a:cubicBezTo>
                    <a:cubicBezTo>
                      <a:pt x="38772" y="46102"/>
                      <a:pt x="40788" y="56331"/>
                      <a:pt x="40529" y="60481"/>
                    </a:cubicBezTo>
                    <a:cubicBezTo>
                      <a:pt x="40183" y="64688"/>
                      <a:pt x="35976" y="82438"/>
                      <a:pt x="37590" y="87250"/>
                    </a:cubicBezTo>
                    <a:cubicBezTo>
                      <a:pt x="39203" y="92062"/>
                      <a:pt x="35487" y="93359"/>
                      <a:pt x="33239" y="92379"/>
                    </a:cubicBezTo>
                    <a:cubicBezTo>
                      <a:pt x="30559" y="90823"/>
                      <a:pt x="16209" y="72065"/>
                      <a:pt x="15374" y="71056"/>
                    </a:cubicBezTo>
                    <a:cubicBezTo>
                      <a:pt x="14423" y="69961"/>
                      <a:pt x="-1598" y="42270"/>
                      <a:pt x="130" y="36708"/>
                    </a:cubicBezTo>
                    <a:cubicBezTo>
                      <a:pt x="1975" y="31089"/>
                      <a:pt x="2291" y="5819"/>
                      <a:pt x="2291" y="5502"/>
                    </a:cubicBezTo>
                    <a:cubicBezTo>
                      <a:pt x="2493" y="228"/>
                      <a:pt x="6037" y="-982"/>
                      <a:pt x="8976" y="718"/>
                    </a:cubicBezTo>
                    <a:close/>
                  </a:path>
                </a:pathLst>
              </a:custGeom>
              <a:solidFill>
                <a:srgbClr val="C2C2C2"/>
              </a:solidFill>
              <a:ln w="2880" cap="flat">
                <a:noFill/>
                <a:prstDash val="solid"/>
                <a:miter/>
              </a:ln>
            </p:spPr>
            <p:txBody>
              <a:bodyPr rtlCol="0" anchor="ctr"/>
              <a:lstStyle/>
              <a:p>
                <a:endParaRPr lang="pt-PT"/>
              </a:p>
            </p:txBody>
          </p:sp>
          <p:sp>
            <p:nvSpPr>
              <p:cNvPr id="490" name="Freeform: Shape 375">
                <a:extLst>
                  <a:ext uri="{FF2B5EF4-FFF2-40B4-BE49-F238E27FC236}">
                    <a16:creationId xmlns:a16="http://schemas.microsoft.com/office/drawing/2014/main" id="{FCC57384-F1F7-4F4A-9732-A0EA1BE764E3}"/>
                  </a:ext>
                </a:extLst>
              </p:cNvPr>
              <p:cNvSpPr/>
              <p:nvPr/>
            </p:nvSpPr>
            <p:spPr>
              <a:xfrm>
                <a:off x="1106977" y="6"/>
                <a:ext cx="9977842" cy="6739362"/>
              </a:xfrm>
              <a:custGeom>
                <a:avLst/>
                <a:gdLst>
                  <a:gd name="connsiteX0" fmla="*/ 4050053 w 9977842"/>
                  <a:gd name="connsiteY0" fmla="*/ 101942 h 6739362"/>
                  <a:gd name="connsiteX1" fmla="*/ 4049851 w 9977842"/>
                  <a:gd name="connsiteY1" fmla="*/ 133264 h 6739362"/>
                  <a:gd name="connsiteX2" fmla="*/ 4073047 w 9977842"/>
                  <a:gd name="connsiteY2" fmla="*/ 155624 h 6739362"/>
                  <a:gd name="connsiteX3" fmla="*/ 4078580 w 9977842"/>
                  <a:gd name="connsiteY3" fmla="*/ 174239 h 6739362"/>
                  <a:gd name="connsiteX4" fmla="*/ 4082066 w 9977842"/>
                  <a:gd name="connsiteY4" fmla="*/ 212823 h 6739362"/>
                  <a:gd name="connsiteX5" fmla="*/ 4119929 w 9977842"/>
                  <a:gd name="connsiteY5" fmla="*/ 315779 h 6739362"/>
                  <a:gd name="connsiteX6" fmla="*/ 4167618 w 9977842"/>
                  <a:gd name="connsiteY6" fmla="*/ 357647 h 6739362"/>
                  <a:gd name="connsiteX7" fmla="*/ 4213924 w 9977842"/>
                  <a:gd name="connsiteY7" fmla="*/ 387269 h 6739362"/>
                  <a:gd name="connsiteX8" fmla="*/ 4195511 w 9977842"/>
                  <a:gd name="connsiteY8" fmla="*/ 415393 h 6739362"/>
                  <a:gd name="connsiteX9" fmla="*/ 4129640 w 9977842"/>
                  <a:gd name="connsiteY9" fmla="*/ 444784 h 6739362"/>
                  <a:gd name="connsiteX10" fmla="*/ 4183409 w 9977842"/>
                  <a:gd name="connsiteY10" fmla="*/ 487690 h 6739362"/>
                  <a:gd name="connsiteX11" fmla="*/ 4154363 w 9977842"/>
                  <a:gd name="connsiteY11" fmla="*/ 505440 h 6739362"/>
                  <a:gd name="connsiteX12" fmla="*/ 4160155 w 9977842"/>
                  <a:gd name="connsiteY12" fmla="*/ 523363 h 6739362"/>
                  <a:gd name="connsiteX13" fmla="*/ 4182285 w 9977842"/>
                  <a:gd name="connsiteY13" fmla="*/ 555233 h 6739362"/>
                  <a:gd name="connsiteX14" fmla="*/ 4167676 w 9977842"/>
                  <a:gd name="connsiteY14" fmla="*/ 629403 h 6739362"/>
                  <a:gd name="connsiteX15" fmla="*/ 4185512 w 9977842"/>
                  <a:gd name="connsiteY15" fmla="*/ 661272 h 6739362"/>
                  <a:gd name="connsiteX16" fmla="*/ 4140705 w 9977842"/>
                  <a:gd name="connsiteY16" fmla="*/ 699481 h 6739362"/>
                  <a:gd name="connsiteX17" fmla="*/ 4036077 w 9977842"/>
                  <a:gd name="connsiteY17" fmla="*/ 830100 h 6739362"/>
                  <a:gd name="connsiteX18" fmla="*/ 4037921 w 9977842"/>
                  <a:gd name="connsiteY18" fmla="*/ 858829 h 6739362"/>
                  <a:gd name="connsiteX19" fmla="*/ 4073623 w 9977842"/>
                  <a:gd name="connsiteY19" fmla="*/ 960258 h 6739362"/>
                  <a:gd name="connsiteX20" fmla="*/ 4074978 w 9977842"/>
                  <a:gd name="connsiteY20" fmla="*/ 986509 h 6739362"/>
                  <a:gd name="connsiteX21" fmla="*/ 4159637 w 9977842"/>
                  <a:gd name="connsiteY21" fmla="*/ 1058028 h 6739362"/>
                  <a:gd name="connsiteX22" fmla="*/ 4172229 w 9977842"/>
                  <a:gd name="connsiteY22" fmla="*/ 1088284 h 6739362"/>
                  <a:gd name="connsiteX23" fmla="*/ 4172113 w 9977842"/>
                  <a:gd name="connsiteY23" fmla="*/ 1116465 h 6739362"/>
                  <a:gd name="connsiteX24" fmla="*/ 4170154 w 9977842"/>
                  <a:gd name="connsiteY24" fmla="*/ 1149862 h 6739362"/>
                  <a:gd name="connsiteX25" fmla="*/ 4140647 w 9977842"/>
                  <a:gd name="connsiteY25" fmla="*/ 1168419 h 6739362"/>
                  <a:gd name="connsiteX26" fmla="*/ 4070367 w 9977842"/>
                  <a:gd name="connsiteY26" fmla="*/ 1194496 h 6739362"/>
                  <a:gd name="connsiteX27" fmla="*/ 4042791 w 9977842"/>
                  <a:gd name="connsiteY27" fmla="*/ 1207060 h 6739362"/>
                  <a:gd name="connsiteX28" fmla="*/ 4042272 w 9977842"/>
                  <a:gd name="connsiteY28" fmla="*/ 1228757 h 6739362"/>
                  <a:gd name="connsiteX29" fmla="*/ 4076159 w 9977842"/>
                  <a:gd name="connsiteY29" fmla="*/ 1241206 h 6739362"/>
                  <a:gd name="connsiteX30" fmla="*/ 4111659 w 9977842"/>
                  <a:gd name="connsiteY30" fmla="*/ 1244231 h 6739362"/>
                  <a:gd name="connsiteX31" fmla="*/ 4150127 w 9977842"/>
                  <a:gd name="connsiteY31" fmla="*/ 1242618 h 6739362"/>
                  <a:gd name="connsiteX32" fmla="*/ 4222943 w 9977842"/>
                  <a:gd name="connsiteY32" fmla="*/ 1251435 h 6739362"/>
                  <a:gd name="connsiteX33" fmla="*/ 4277779 w 9977842"/>
                  <a:gd name="connsiteY33" fmla="*/ 1252472 h 6739362"/>
                  <a:gd name="connsiteX34" fmla="*/ 4328781 w 9977842"/>
                  <a:gd name="connsiteY34" fmla="*/ 1268868 h 6739362"/>
                  <a:gd name="connsiteX35" fmla="*/ 4373272 w 9977842"/>
                  <a:gd name="connsiteY35" fmla="*/ 1290883 h 6739362"/>
                  <a:gd name="connsiteX36" fmla="*/ 4416840 w 9977842"/>
                  <a:gd name="connsiteY36" fmla="*/ 1295637 h 6739362"/>
                  <a:gd name="connsiteX37" fmla="*/ 4526655 w 9977842"/>
                  <a:gd name="connsiteY37" fmla="*/ 1307048 h 6739362"/>
                  <a:gd name="connsiteX38" fmla="*/ 4586821 w 9977842"/>
                  <a:gd name="connsiteY38" fmla="*/ 1369001 h 6739362"/>
                  <a:gd name="connsiteX39" fmla="*/ 4609613 w 9977842"/>
                  <a:gd name="connsiteY39" fmla="*/ 1395309 h 6739362"/>
                  <a:gd name="connsiteX40" fmla="*/ 4649551 w 9977842"/>
                  <a:gd name="connsiteY40" fmla="*/ 1421502 h 6739362"/>
                  <a:gd name="connsiteX41" fmla="*/ 4671768 w 9977842"/>
                  <a:gd name="connsiteY41" fmla="*/ 1436687 h 6739362"/>
                  <a:gd name="connsiteX42" fmla="*/ 4741529 w 9977842"/>
                  <a:gd name="connsiteY42" fmla="*/ 1445274 h 6739362"/>
                  <a:gd name="connsiteX43" fmla="*/ 4821779 w 9977842"/>
                  <a:gd name="connsiteY43" fmla="*/ 1481092 h 6739362"/>
                  <a:gd name="connsiteX44" fmla="*/ 4904680 w 9977842"/>
                  <a:gd name="connsiteY44" fmla="*/ 1540220 h 6739362"/>
                  <a:gd name="connsiteX45" fmla="*/ 4924304 w 9977842"/>
                  <a:gd name="connsiteY45" fmla="*/ 1591684 h 6739362"/>
                  <a:gd name="connsiteX46" fmla="*/ 4957959 w 9977842"/>
                  <a:gd name="connsiteY46" fmla="*/ 1625254 h 6739362"/>
                  <a:gd name="connsiteX47" fmla="*/ 5039478 w 9977842"/>
                  <a:gd name="connsiteY47" fmla="*/ 1607590 h 6739362"/>
                  <a:gd name="connsiteX48" fmla="*/ 5113273 w 9977842"/>
                  <a:gd name="connsiteY48" fmla="*/ 1640814 h 6739362"/>
                  <a:gd name="connsiteX49" fmla="*/ 5118431 w 9977842"/>
                  <a:gd name="connsiteY49" fmla="*/ 1677928 h 6739362"/>
                  <a:gd name="connsiteX50" fmla="*/ 5144710 w 9977842"/>
                  <a:gd name="connsiteY50" fmla="*/ 1734261 h 6739362"/>
                  <a:gd name="connsiteX51" fmla="*/ 5189489 w 9977842"/>
                  <a:gd name="connsiteY51" fmla="*/ 1758812 h 6739362"/>
                  <a:gd name="connsiteX52" fmla="*/ 5258444 w 9977842"/>
                  <a:gd name="connsiteY52" fmla="*/ 1777686 h 6739362"/>
                  <a:gd name="connsiteX53" fmla="*/ 5318984 w 9977842"/>
                  <a:gd name="connsiteY53" fmla="*/ 1778550 h 6739362"/>
                  <a:gd name="connsiteX54" fmla="*/ 5394711 w 9977842"/>
                  <a:gd name="connsiteY54" fmla="*/ 1779876 h 6739362"/>
                  <a:gd name="connsiteX55" fmla="*/ 5398312 w 9977842"/>
                  <a:gd name="connsiteY55" fmla="*/ 1800075 h 6739362"/>
                  <a:gd name="connsiteX56" fmla="*/ 5432891 w 9977842"/>
                  <a:gd name="connsiteY56" fmla="*/ 1819295 h 6739362"/>
                  <a:gd name="connsiteX57" fmla="*/ 5408657 w 9977842"/>
                  <a:gd name="connsiteY57" fmla="*/ 1912310 h 6739362"/>
                  <a:gd name="connsiteX58" fmla="*/ 5453465 w 9977842"/>
                  <a:gd name="connsiteY58" fmla="*/ 1940866 h 6739362"/>
                  <a:gd name="connsiteX59" fmla="*/ 5360305 w 9977842"/>
                  <a:gd name="connsiteY59" fmla="*/ 2018033 h 6739362"/>
                  <a:gd name="connsiteX60" fmla="*/ 5378862 w 9977842"/>
                  <a:gd name="connsiteY60" fmla="*/ 2046214 h 6739362"/>
                  <a:gd name="connsiteX61" fmla="*/ 5335034 w 9977842"/>
                  <a:gd name="connsiteY61" fmla="*/ 2094911 h 6739362"/>
                  <a:gd name="connsiteX62" fmla="*/ 5361429 w 9977842"/>
                  <a:gd name="connsiteY62" fmla="*/ 2120384 h 6739362"/>
                  <a:gd name="connsiteX63" fmla="*/ 5415774 w 9977842"/>
                  <a:gd name="connsiteY63" fmla="*/ 2149977 h 6739362"/>
                  <a:gd name="connsiteX64" fmla="*/ 5679548 w 9977842"/>
                  <a:gd name="connsiteY64" fmla="*/ 2165566 h 6739362"/>
                  <a:gd name="connsiteX65" fmla="*/ 5735132 w 9977842"/>
                  <a:gd name="connsiteY65" fmla="*/ 2184815 h 6739362"/>
                  <a:gd name="connsiteX66" fmla="*/ 5821981 w 9977842"/>
                  <a:gd name="connsiteY66" fmla="*/ 2181040 h 6739362"/>
                  <a:gd name="connsiteX67" fmla="*/ 5993604 w 9977842"/>
                  <a:gd name="connsiteY67" fmla="*/ 2282527 h 6739362"/>
                  <a:gd name="connsiteX68" fmla="*/ 6061492 w 9977842"/>
                  <a:gd name="connsiteY68" fmla="*/ 2353181 h 6739362"/>
                  <a:gd name="connsiteX69" fmla="*/ 6089443 w 9977842"/>
                  <a:gd name="connsiteY69" fmla="*/ 2368050 h 6739362"/>
                  <a:gd name="connsiteX70" fmla="*/ 6107510 w 9977842"/>
                  <a:gd name="connsiteY70" fmla="*/ 2427035 h 6739362"/>
                  <a:gd name="connsiteX71" fmla="*/ 6096445 w 9977842"/>
                  <a:gd name="connsiteY71" fmla="*/ 2500254 h 6739362"/>
                  <a:gd name="connsiteX72" fmla="*/ 6162807 w 9977842"/>
                  <a:gd name="connsiteY72" fmla="*/ 2521836 h 6739362"/>
                  <a:gd name="connsiteX73" fmla="*/ 6200439 w 9977842"/>
                  <a:gd name="connsiteY73" fmla="*/ 2571831 h 6739362"/>
                  <a:gd name="connsiteX74" fmla="*/ 6260836 w 9977842"/>
                  <a:gd name="connsiteY74" fmla="*/ 2615658 h 6739362"/>
                  <a:gd name="connsiteX75" fmla="*/ 6276914 w 9977842"/>
                  <a:gd name="connsiteY75" fmla="*/ 2635627 h 6739362"/>
                  <a:gd name="connsiteX76" fmla="*/ 6264351 w 9977842"/>
                  <a:gd name="connsiteY76" fmla="*/ 2678648 h 6739362"/>
                  <a:gd name="connsiteX77" fmla="*/ 6244123 w 9977842"/>
                  <a:gd name="connsiteY77" fmla="*/ 2702565 h 6739362"/>
                  <a:gd name="connsiteX78" fmla="*/ 6212801 w 9977842"/>
                  <a:gd name="connsiteY78" fmla="*/ 2713169 h 6739362"/>
                  <a:gd name="connsiteX79" fmla="*/ 6181306 w 9977842"/>
                  <a:gd name="connsiteY79" fmla="*/ 2728210 h 6739362"/>
                  <a:gd name="connsiteX80" fmla="*/ 6157389 w 9977842"/>
                  <a:gd name="connsiteY80" fmla="*/ 2745788 h 6739362"/>
                  <a:gd name="connsiteX81" fmla="*/ 6147160 w 9977842"/>
                  <a:gd name="connsiteY81" fmla="*/ 2769445 h 6739362"/>
                  <a:gd name="connsiteX82" fmla="*/ 6091143 w 9977842"/>
                  <a:gd name="connsiteY82" fmla="*/ 2792007 h 6739362"/>
                  <a:gd name="connsiteX83" fmla="*/ 6042042 w 9977842"/>
                  <a:gd name="connsiteY83" fmla="*/ 2813157 h 6739362"/>
                  <a:gd name="connsiteX84" fmla="*/ 6013660 w 9977842"/>
                  <a:gd name="connsiteY84" fmla="*/ 2830187 h 6739362"/>
                  <a:gd name="connsiteX85" fmla="*/ 5969774 w 9977842"/>
                  <a:gd name="connsiteY85" fmla="*/ 2850156 h 6739362"/>
                  <a:gd name="connsiteX86" fmla="*/ 5935397 w 9977842"/>
                  <a:gd name="connsiteY86" fmla="*/ 2900093 h 6739362"/>
                  <a:gd name="connsiteX87" fmla="*/ 5920587 w 9977842"/>
                  <a:gd name="connsiteY87" fmla="*/ 2924758 h 6739362"/>
                  <a:gd name="connsiteX88" fmla="*/ 5862322 w 9977842"/>
                  <a:gd name="connsiteY88" fmla="*/ 2943632 h 6739362"/>
                  <a:gd name="connsiteX89" fmla="*/ 5833853 w 9977842"/>
                  <a:gd name="connsiteY89" fmla="*/ 2962794 h 6739362"/>
                  <a:gd name="connsiteX90" fmla="*/ 5801177 w 9977842"/>
                  <a:gd name="connsiteY90" fmla="*/ 2981582 h 6739362"/>
                  <a:gd name="connsiteX91" fmla="*/ 5728505 w 9977842"/>
                  <a:gd name="connsiteY91" fmla="*/ 2996883 h 6739362"/>
                  <a:gd name="connsiteX92" fmla="*/ 5693091 w 9977842"/>
                  <a:gd name="connsiteY92" fmla="*/ 3011492 h 6739362"/>
                  <a:gd name="connsiteX93" fmla="*/ 5619584 w 9977842"/>
                  <a:gd name="connsiteY93" fmla="*/ 3048116 h 6739362"/>
                  <a:gd name="connsiteX94" fmla="*/ 5659550 w 9977842"/>
                  <a:gd name="connsiteY94" fmla="*/ 3068085 h 6739362"/>
                  <a:gd name="connsiteX95" fmla="*/ 5725623 w 9977842"/>
                  <a:gd name="connsiteY95" fmla="*/ 3082377 h 6739362"/>
                  <a:gd name="connsiteX96" fmla="*/ 5758098 w 9977842"/>
                  <a:gd name="connsiteY96" fmla="*/ 3094537 h 6739362"/>
                  <a:gd name="connsiteX97" fmla="*/ 5929548 w 9977842"/>
                  <a:gd name="connsiteY97" fmla="*/ 3102490 h 6739362"/>
                  <a:gd name="connsiteX98" fmla="*/ 5978678 w 9977842"/>
                  <a:gd name="connsiteY98" fmla="*/ 3104219 h 6739362"/>
                  <a:gd name="connsiteX99" fmla="*/ 6068379 w 9977842"/>
                  <a:gd name="connsiteY99" fmla="*/ 3100646 h 6739362"/>
                  <a:gd name="connsiteX100" fmla="*/ 6148687 w 9977842"/>
                  <a:gd name="connsiteY100" fmla="*/ 3103268 h 6739362"/>
                  <a:gd name="connsiteX101" fmla="*/ 6219544 w 9977842"/>
                  <a:gd name="connsiteY101" fmla="*/ 3081743 h 6739362"/>
                  <a:gd name="connsiteX102" fmla="*/ 6251586 w 9977842"/>
                  <a:gd name="connsiteY102" fmla="*/ 3080619 h 6739362"/>
                  <a:gd name="connsiteX103" fmla="*/ 6375433 w 9977842"/>
                  <a:gd name="connsiteY103" fmla="*/ 3163030 h 6739362"/>
                  <a:gd name="connsiteX104" fmla="*/ 6433554 w 9977842"/>
                  <a:gd name="connsiteY104" fmla="*/ 3183547 h 6739362"/>
                  <a:gd name="connsiteX105" fmla="*/ 6472339 w 9977842"/>
                  <a:gd name="connsiteY105" fmla="*/ 3204553 h 6739362"/>
                  <a:gd name="connsiteX106" fmla="*/ 6508300 w 9977842"/>
                  <a:gd name="connsiteY106" fmla="*/ 3204063 h 6739362"/>
                  <a:gd name="connsiteX107" fmla="*/ 6570512 w 9977842"/>
                  <a:gd name="connsiteY107" fmla="*/ 3203746 h 6739362"/>
                  <a:gd name="connsiteX108" fmla="*/ 6669751 w 9977842"/>
                  <a:gd name="connsiteY108" fmla="*/ 3205878 h 6739362"/>
                  <a:gd name="connsiteX109" fmla="*/ 6696347 w 9977842"/>
                  <a:gd name="connsiteY109" fmla="*/ 3240831 h 6739362"/>
                  <a:gd name="connsiteX110" fmla="*/ 6787201 w 9977842"/>
                  <a:gd name="connsiteY110" fmla="*/ 3283132 h 6739362"/>
                  <a:gd name="connsiteX111" fmla="*/ 6835870 w 9977842"/>
                  <a:gd name="connsiteY111" fmla="*/ 3282959 h 6739362"/>
                  <a:gd name="connsiteX112" fmla="*/ 6870477 w 9977842"/>
                  <a:gd name="connsiteY112" fmla="*/ 3275121 h 6739362"/>
                  <a:gd name="connsiteX113" fmla="*/ 6930672 w 9977842"/>
                  <a:gd name="connsiteY113" fmla="*/ 3249908 h 6739362"/>
                  <a:gd name="connsiteX114" fmla="*/ 6967843 w 9977842"/>
                  <a:gd name="connsiteY114" fmla="*/ 3247632 h 6739362"/>
                  <a:gd name="connsiteX115" fmla="*/ 7013198 w 9977842"/>
                  <a:gd name="connsiteY115" fmla="*/ 3255700 h 6739362"/>
                  <a:gd name="connsiteX116" fmla="*/ 7055009 w 9977842"/>
                  <a:gd name="connsiteY116" fmla="*/ 3298404 h 6739362"/>
                  <a:gd name="connsiteX117" fmla="*/ 7089876 w 9977842"/>
                  <a:gd name="connsiteY117" fmla="*/ 3304945 h 6739362"/>
                  <a:gd name="connsiteX118" fmla="*/ 7143039 w 9977842"/>
                  <a:gd name="connsiteY118" fmla="*/ 3288808 h 6739362"/>
                  <a:gd name="connsiteX119" fmla="*/ 7176119 w 9977842"/>
                  <a:gd name="connsiteY119" fmla="*/ 3241696 h 6739362"/>
                  <a:gd name="connsiteX120" fmla="*/ 7209055 w 9977842"/>
                  <a:gd name="connsiteY120" fmla="*/ 3218096 h 6739362"/>
                  <a:gd name="connsiteX121" fmla="*/ 7247494 w 9977842"/>
                  <a:gd name="connsiteY121" fmla="*/ 3208904 h 6739362"/>
                  <a:gd name="connsiteX122" fmla="*/ 7315008 w 9977842"/>
                  <a:gd name="connsiteY122" fmla="*/ 3202363 h 6739362"/>
                  <a:gd name="connsiteX123" fmla="*/ 7414766 w 9977842"/>
                  <a:gd name="connsiteY123" fmla="*/ 3217578 h 6739362"/>
                  <a:gd name="connsiteX124" fmla="*/ 7426177 w 9977842"/>
                  <a:gd name="connsiteY124" fmla="*/ 3239650 h 6739362"/>
                  <a:gd name="connsiteX125" fmla="*/ 7477929 w 9977842"/>
                  <a:gd name="connsiteY125" fmla="*/ 3241235 h 6739362"/>
                  <a:gd name="connsiteX126" fmla="*/ 7499972 w 9977842"/>
                  <a:gd name="connsiteY126" fmla="*/ 3288808 h 6739362"/>
                  <a:gd name="connsiteX127" fmla="*/ 7521065 w 9977842"/>
                  <a:gd name="connsiteY127" fmla="*/ 3334106 h 6739362"/>
                  <a:gd name="connsiteX128" fmla="*/ 7537029 w 9977842"/>
                  <a:gd name="connsiteY128" fmla="*/ 3384532 h 6739362"/>
                  <a:gd name="connsiteX129" fmla="*/ 7552848 w 9977842"/>
                  <a:gd name="connsiteY129" fmla="*/ 3404760 h 6739362"/>
                  <a:gd name="connsiteX130" fmla="*/ 7547316 w 9977842"/>
                  <a:gd name="connsiteY130" fmla="*/ 3433604 h 6739362"/>
                  <a:gd name="connsiteX131" fmla="*/ 7629727 w 9977842"/>
                  <a:gd name="connsiteY131" fmla="*/ 3461584 h 6739362"/>
                  <a:gd name="connsiteX132" fmla="*/ 7618143 w 9977842"/>
                  <a:gd name="connsiteY132" fmla="*/ 3505556 h 6739362"/>
                  <a:gd name="connsiteX133" fmla="*/ 7643529 w 9977842"/>
                  <a:gd name="connsiteY133" fmla="*/ 3552150 h 6739362"/>
                  <a:gd name="connsiteX134" fmla="*/ 7607453 w 9977842"/>
                  <a:gd name="connsiteY134" fmla="*/ 3582550 h 6739362"/>
                  <a:gd name="connsiteX135" fmla="*/ 7605983 w 9977842"/>
                  <a:gd name="connsiteY135" fmla="*/ 3622372 h 6739362"/>
                  <a:gd name="connsiteX136" fmla="*/ 7616386 w 9977842"/>
                  <a:gd name="connsiteY136" fmla="*/ 3643696 h 6739362"/>
                  <a:gd name="connsiteX137" fmla="*/ 7604744 w 9977842"/>
                  <a:gd name="connsiteY137" fmla="*/ 3664904 h 6739362"/>
                  <a:gd name="connsiteX138" fmla="*/ 7612006 w 9977842"/>
                  <a:gd name="connsiteY138" fmla="*/ 3709337 h 6739362"/>
                  <a:gd name="connsiteX139" fmla="*/ 7602151 w 9977842"/>
                  <a:gd name="connsiteY139" fmla="*/ 3734924 h 6739362"/>
                  <a:gd name="connsiteX140" fmla="*/ 7586274 w 9977842"/>
                  <a:gd name="connsiteY140" fmla="*/ 3752415 h 6739362"/>
                  <a:gd name="connsiteX141" fmla="*/ 7589299 w 9977842"/>
                  <a:gd name="connsiteY141" fmla="*/ 3775726 h 6739362"/>
                  <a:gd name="connsiteX142" fmla="*/ 7633703 w 9977842"/>
                  <a:gd name="connsiteY142" fmla="*/ 3814080 h 6739362"/>
                  <a:gd name="connsiteX143" fmla="*/ 7715913 w 9977842"/>
                  <a:gd name="connsiteY143" fmla="*/ 3867042 h 6739362"/>
                  <a:gd name="connsiteX144" fmla="*/ 7758934 w 9977842"/>
                  <a:gd name="connsiteY144" fmla="*/ 3861797 h 6739362"/>
                  <a:gd name="connsiteX145" fmla="*/ 7778845 w 9977842"/>
                  <a:gd name="connsiteY145" fmla="*/ 3882890 h 6739362"/>
                  <a:gd name="connsiteX146" fmla="*/ 7811118 w 9977842"/>
                  <a:gd name="connsiteY146" fmla="*/ 3907008 h 6739362"/>
                  <a:gd name="connsiteX147" fmla="*/ 7828033 w 9977842"/>
                  <a:gd name="connsiteY147" fmla="*/ 3957550 h 6739362"/>
                  <a:gd name="connsiteX148" fmla="*/ 7833392 w 9977842"/>
                  <a:gd name="connsiteY148" fmla="*/ 3982216 h 6739362"/>
                  <a:gd name="connsiteX149" fmla="*/ 7861170 w 9977842"/>
                  <a:gd name="connsiteY149" fmla="*/ 3995471 h 6739362"/>
                  <a:gd name="connsiteX150" fmla="*/ 7901655 w 9977842"/>
                  <a:gd name="connsiteY150" fmla="*/ 4044485 h 6739362"/>
                  <a:gd name="connsiteX151" fmla="*/ 8033743 w 9977842"/>
                  <a:gd name="connsiteY151" fmla="*/ 4095517 h 6739362"/>
                  <a:gd name="connsiteX152" fmla="*/ 8123186 w 9977842"/>
                  <a:gd name="connsiteY152" fmla="*/ 4102605 h 6739362"/>
                  <a:gd name="connsiteX153" fmla="*/ 8160847 w 9977842"/>
                  <a:gd name="connsiteY153" fmla="*/ 4107965 h 6739362"/>
                  <a:gd name="connsiteX154" fmla="*/ 8227382 w 9977842"/>
                  <a:gd name="connsiteY154" fmla="*/ 4112604 h 6739362"/>
                  <a:gd name="connsiteX155" fmla="*/ 8321174 w 9977842"/>
                  <a:gd name="connsiteY155" fmla="*/ 4114996 h 6739362"/>
                  <a:gd name="connsiteX156" fmla="*/ 8427013 w 9977842"/>
                  <a:gd name="connsiteY156" fmla="*/ 4131997 h 6739362"/>
                  <a:gd name="connsiteX157" fmla="*/ 8638976 w 9977842"/>
                  <a:gd name="connsiteY157" fmla="*/ 4167122 h 6739362"/>
                  <a:gd name="connsiteX158" fmla="*/ 8808438 w 9977842"/>
                  <a:gd name="connsiteY158" fmla="*/ 4120874 h 6739362"/>
                  <a:gd name="connsiteX159" fmla="*/ 8840423 w 9977842"/>
                  <a:gd name="connsiteY159" fmla="*/ 4045724 h 6739362"/>
                  <a:gd name="connsiteX160" fmla="*/ 8902318 w 9977842"/>
                  <a:gd name="connsiteY160" fmla="*/ 4071860 h 6739362"/>
                  <a:gd name="connsiteX161" fmla="*/ 8915083 w 9977842"/>
                  <a:gd name="connsiteY161" fmla="*/ 4097880 h 6739362"/>
                  <a:gd name="connsiteX162" fmla="*/ 9001528 w 9977842"/>
                  <a:gd name="connsiteY162" fmla="*/ 4154040 h 6739362"/>
                  <a:gd name="connsiteX163" fmla="*/ 9019422 w 9977842"/>
                  <a:gd name="connsiteY163" fmla="*/ 4190492 h 6739362"/>
                  <a:gd name="connsiteX164" fmla="*/ 9059303 w 9977842"/>
                  <a:gd name="connsiteY164" fmla="*/ 4212650 h 6739362"/>
                  <a:gd name="connsiteX165" fmla="*/ 9067457 w 9977842"/>
                  <a:gd name="connsiteY165" fmla="*/ 4299989 h 6739362"/>
                  <a:gd name="connsiteX166" fmla="*/ 8937443 w 9977842"/>
                  <a:gd name="connsiteY166" fmla="*/ 4353816 h 6739362"/>
                  <a:gd name="connsiteX167" fmla="*/ 8971359 w 9977842"/>
                  <a:gd name="connsiteY167" fmla="*/ 4386867 h 6739362"/>
                  <a:gd name="connsiteX168" fmla="*/ 8844688 w 9977842"/>
                  <a:gd name="connsiteY168" fmla="*/ 4484377 h 6739362"/>
                  <a:gd name="connsiteX169" fmla="*/ 8910329 w 9977842"/>
                  <a:gd name="connsiteY169" fmla="*/ 4528205 h 6739362"/>
                  <a:gd name="connsiteX170" fmla="*/ 8981963 w 9977842"/>
                  <a:gd name="connsiteY170" fmla="*/ 4611797 h 6739362"/>
                  <a:gd name="connsiteX171" fmla="*/ 9001384 w 9977842"/>
                  <a:gd name="connsiteY171" fmla="*/ 4641823 h 6739362"/>
                  <a:gd name="connsiteX172" fmla="*/ 9011095 w 9977842"/>
                  <a:gd name="connsiteY172" fmla="*/ 4659947 h 6739362"/>
                  <a:gd name="connsiteX173" fmla="*/ 9027923 w 9977842"/>
                  <a:gd name="connsiteY173" fmla="*/ 4714639 h 6739362"/>
                  <a:gd name="connsiteX174" fmla="*/ 9016397 w 9977842"/>
                  <a:gd name="connsiteY174" fmla="*/ 4757170 h 6739362"/>
                  <a:gd name="connsiteX175" fmla="*/ 9022765 w 9977842"/>
                  <a:gd name="connsiteY175" fmla="*/ 4811429 h 6739362"/>
                  <a:gd name="connsiteX176" fmla="*/ 9050399 w 9977842"/>
                  <a:gd name="connsiteY176" fmla="*/ 4890815 h 6739362"/>
                  <a:gd name="connsiteX177" fmla="*/ 9171912 w 9977842"/>
                  <a:gd name="connsiteY177" fmla="*/ 5036792 h 6739362"/>
                  <a:gd name="connsiteX178" fmla="*/ 9194618 w 9977842"/>
                  <a:gd name="connsiteY178" fmla="*/ 5070506 h 6739362"/>
                  <a:gd name="connsiteX179" fmla="*/ 9347713 w 9977842"/>
                  <a:gd name="connsiteY179" fmla="*/ 5134850 h 6739362"/>
                  <a:gd name="connsiteX180" fmla="*/ 9498272 w 9977842"/>
                  <a:gd name="connsiteY180" fmla="*/ 5180147 h 6739362"/>
                  <a:gd name="connsiteX181" fmla="*/ 9599874 w 9977842"/>
                  <a:gd name="connsiteY181" fmla="*/ 5209481 h 6739362"/>
                  <a:gd name="connsiteX182" fmla="*/ 9658225 w 9977842"/>
                  <a:gd name="connsiteY182" fmla="*/ 5254721 h 6739362"/>
                  <a:gd name="connsiteX183" fmla="*/ 9692169 w 9977842"/>
                  <a:gd name="connsiteY183" fmla="*/ 5262789 h 6739362"/>
                  <a:gd name="connsiteX184" fmla="*/ 9722367 w 9977842"/>
                  <a:gd name="connsiteY184" fmla="*/ 5285178 h 6739362"/>
                  <a:gd name="connsiteX185" fmla="*/ 9774494 w 9977842"/>
                  <a:gd name="connsiteY185" fmla="*/ 5300392 h 6739362"/>
                  <a:gd name="connsiteX186" fmla="*/ 9806651 w 9977842"/>
                  <a:gd name="connsiteY186" fmla="*/ 5304167 h 6739362"/>
                  <a:gd name="connsiteX187" fmla="*/ 9830539 w 9977842"/>
                  <a:gd name="connsiteY187" fmla="*/ 5333588 h 6739362"/>
                  <a:gd name="connsiteX188" fmla="*/ 9885403 w 9977842"/>
                  <a:gd name="connsiteY188" fmla="*/ 5340676 h 6739362"/>
                  <a:gd name="connsiteX189" fmla="*/ 9941420 w 9977842"/>
                  <a:gd name="connsiteY189" fmla="*/ 5369347 h 6739362"/>
                  <a:gd name="connsiteX190" fmla="*/ 9977843 w 9977842"/>
                  <a:gd name="connsiteY190" fmla="*/ 5385426 h 6739362"/>
                  <a:gd name="connsiteX191" fmla="*/ 9926753 w 9977842"/>
                  <a:gd name="connsiteY191" fmla="*/ 5421618 h 6739362"/>
                  <a:gd name="connsiteX192" fmla="*/ 9883444 w 9977842"/>
                  <a:gd name="connsiteY192" fmla="*/ 5461325 h 6739362"/>
                  <a:gd name="connsiteX193" fmla="*/ 9853534 w 9977842"/>
                  <a:gd name="connsiteY193" fmla="*/ 5507141 h 6739362"/>
                  <a:gd name="connsiteX194" fmla="*/ 9837657 w 9977842"/>
                  <a:gd name="connsiteY194" fmla="*/ 5524632 h 6739362"/>
                  <a:gd name="connsiteX195" fmla="*/ 9817227 w 9977842"/>
                  <a:gd name="connsiteY195" fmla="*/ 5579813 h 6739362"/>
                  <a:gd name="connsiteX196" fmla="*/ 9801408 w 9977842"/>
                  <a:gd name="connsiteY196" fmla="*/ 5641102 h 6739362"/>
                  <a:gd name="connsiteX197" fmla="*/ 9803856 w 9977842"/>
                  <a:gd name="connsiteY197" fmla="*/ 5613181 h 6739362"/>
                  <a:gd name="connsiteX198" fmla="*/ 9806565 w 9977842"/>
                  <a:gd name="connsiteY198" fmla="*/ 5664270 h 6739362"/>
                  <a:gd name="connsiteX199" fmla="*/ 9788354 w 9977842"/>
                  <a:gd name="connsiteY199" fmla="*/ 5712103 h 6739362"/>
                  <a:gd name="connsiteX200" fmla="*/ 9780804 w 9977842"/>
                  <a:gd name="connsiteY200" fmla="*/ 5729623 h 6739362"/>
                  <a:gd name="connsiteX201" fmla="*/ 9750722 w 9977842"/>
                  <a:gd name="connsiteY201" fmla="*/ 5777283 h 6739362"/>
                  <a:gd name="connsiteX202" fmla="*/ 9774552 w 9977842"/>
                  <a:gd name="connsiteY202" fmla="*/ 5747258 h 6739362"/>
                  <a:gd name="connsiteX203" fmla="*/ 9766599 w 9977842"/>
                  <a:gd name="connsiteY203" fmla="*/ 5776851 h 6739362"/>
                  <a:gd name="connsiteX204" fmla="*/ 9751068 w 9977842"/>
                  <a:gd name="connsiteY204" fmla="*/ 5837132 h 6739362"/>
                  <a:gd name="connsiteX205" fmla="*/ 9693120 w 9977842"/>
                  <a:gd name="connsiteY205" fmla="*/ 5931501 h 6739362"/>
                  <a:gd name="connsiteX206" fmla="*/ 9644134 w 9977842"/>
                  <a:gd name="connsiteY206" fmla="*/ 5941068 h 6739362"/>
                  <a:gd name="connsiteX207" fmla="*/ 9559187 w 9977842"/>
                  <a:gd name="connsiteY207" fmla="*/ 5948964 h 6739362"/>
                  <a:gd name="connsiteX208" fmla="*/ 9685081 w 9977842"/>
                  <a:gd name="connsiteY208" fmla="*/ 5944958 h 6739362"/>
                  <a:gd name="connsiteX209" fmla="*/ 9717382 w 9977842"/>
                  <a:gd name="connsiteY209" fmla="*/ 5939858 h 6739362"/>
                  <a:gd name="connsiteX210" fmla="*/ 9666697 w 9977842"/>
                  <a:gd name="connsiteY210" fmla="*/ 5977029 h 6739362"/>
                  <a:gd name="connsiteX211" fmla="*/ 9614830 w 9977842"/>
                  <a:gd name="connsiteY211" fmla="*/ 5988066 h 6739362"/>
                  <a:gd name="connsiteX212" fmla="*/ 9535732 w 9977842"/>
                  <a:gd name="connsiteY212" fmla="*/ 5989852 h 6739362"/>
                  <a:gd name="connsiteX213" fmla="*/ 9530084 w 9977842"/>
                  <a:gd name="connsiteY213" fmla="*/ 5984320 h 6739362"/>
                  <a:gd name="connsiteX214" fmla="*/ 9314662 w 9977842"/>
                  <a:gd name="connsiteY214" fmla="*/ 6015065 h 6739362"/>
                  <a:gd name="connsiteX215" fmla="*/ 9254957 w 9977842"/>
                  <a:gd name="connsiteY215" fmla="*/ 6028061 h 6739362"/>
                  <a:gd name="connsiteX216" fmla="*/ 9208306 w 9977842"/>
                  <a:gd name="connsiteY216" fmla="*/ 6038665 h 6739362"/>
                  <a:gd name="connsiteX217" fmla="*/ 9126586 w 9977842"/>
                  <a:gd name="connsiteY217" fmla="*/ 6059988 h 6739362"/>
                  <a:gd name="connsiteX218" fmla="*/ 9078897 w 9977842"/>
                  <a:gd name="connsiteY218" fmla="*/ 6086498 h 6739362"/>
                  <a:gd name="connsiteX219" fmla="*/ 9024234 w 9977842"/>
                  <a:gd name="connsiteY219" fmla="*/ 6131507 h 6739362"/>
                  <a:gd name="connsiteX220" fmla="*/ 8971128 w 9977842"/>
                  <a:gd name="connsiteY220" fmla="*/ 6172454 h 6739362"/>
                  <a:gd name="connsiteX221" fmla="*/ 8916121 w 9977842"/>
                  <a:gd name="connsiteY221" fmla="*/ 6175767 h 6739362"/>
                  <a:gd name="connsiteX222" fmla="*/ 8863129 w 9977842"/>
                  <a:gd name="connsiteY222" fmla="*/ 6188849 h 6739362"/>
                  <a:gd name="connsiteX223" fmla="*/ 8830683 w 9977842"/>
                  <a:gd name="connsiteY223" fmla="*/ 6215849 h 6739362"/>
                  <a:gd name="connsiteX224" fmla="*/ 8791466 w 9977842"/>
                  <a:gd name="connsiteY224" fmla="*/ 6253943 h 6739362"/>
                  <a:gd name="connsiteX225" fmla="*/ 8717238 w 9977842"/>
                  <a:gd name="connsiteY225" fmla="*/ 6278292 h 6739362"/>
                  <a:gd name="connsiteX226" fmla="*/ 8680902 w 9977842"/>
                  <a:gd name="connsiteY226" fmla="*/ 6294947 h 6739362"/>
                  <a:gd name="connsiteX227" fmla="*/ 8575669 w 9977842"/>
                  <a:gd name="connsiteY227" fmla="*/ 6285524 h 6739362"/>
                  <a:gd name="connsiteX228" fmla="*/ 8581634 w 9977842"/>
                  <a:gd name="connsiteY228" fmla="*/ 6316270 h 6739362"/>
                  <a:gd name="connsiteX229" fmla="*/ 8512045 w 9977842"/>
                  <a:gd name="connsiteY229" fmla="*/ 6349119 h 6739362"/>
                  <a:gd name="connsiteX230" fmla="*/ 8455280 w 9977842"/>
                  <a:gd name="connsiteY230" fmla="*/ 6403378 h 6739362"/>
                  <a:gd name="connsiteX231" fmla="*/ 8466863 w 9977842"/>
                  <a:gd name="connsiteY231" fmla="*/ 6420840 h 6739362"/>
                  <a:gd name="connsiteX232" fmla="*/ 8426695 w 9977842"/>
                  <a:gd name="connsiteY232" fmla="*/ 6470344 h 6739362"/>
                  <a:gd name="connsiteX233" fmla="*/ 8362265 w 9977842"/>
                  <a:gd name="connsiteY233" fmla="*/ 6538089 h 6739362"/>
                  <a:gd name="connsiteX234" fmla="*/ 8309447 w 9977842"/>
                  <a:gd name="connsiteY234" fmla="*/ 6578459 h 6739362"/>
                  <a:gd name="connsiteX235" fmla="*/ 8288873 w 9977842"/>
                  <a:gd name="connsiteY235" fmla="*/ 6606813 h 6739362"/>
                  <a:gd name="connsiteX236" fmla="*/ 8271901 w 9977842"/>
                  <a:gd name="connsiteY236" fmla="*/ 6677150 h 6739362"/>
                  <a:gd name="connsiteX237" fmla="*/ 8264063 w 9977842"/>
                  <a:gd name="connsiteY237" fmla="*/ 6729364 h 6739362"/>
                  <a:gd name="connsiteX238" fmla="*/ 8199287 w 9977842"/>
                  <a:gd name="connsiteY238" fmla="*/ 6723889 h 6739362"/>
                  <a:gd name="connsiteX239" fmla="*/ 8168829 w 9977842"/>
                  <a:gd name="connsiteY239" fmla="*/ 6739190 h 6739362"/>
                  <a:gd name="connsiteX240" fmla="*/ 8141743 w 9977842"/>
                  <a:gd name="connsiteY240" fmla="*/ 6723341 h 6739362"/>
                  <a:gd name="connsiteX241" fmla="*/ 8120016 w 9977842"/>
                  <a:gd name="connsiteY241" fmla="*/ 6679081 h 6739362"/>
                  <a:gd name="connsiteX242" fmla="*/ 8093218 w 9977842"/>
                  <a:gd name="connsiteY242" fmla="*/ 6630384 h 6739362"/>
                  <a:gd name="connsiteX243" fmla="*/ 8074863 w 9977842"/>
                  <a:gd name="connsiteY243" fmla="*/ 6588947 h 6739362"/>
                  <a:gd name="connsiteX244" fmla="*/ 8035357 w 9977842"/>
                  <a:gd name="connsiteY244" fmla="*/ 6540481 h 6739362"/>
                  <a:gd name="connsiteX245" fmla="*/ 7976171 w 9977842"/>
                  <a:gd name="connsiteY245" fmla="*/ 6481841 h 6739362"/>
                  <a:gd name="connsiteX246" fmla="*/ 7921855 w 9977842"/>
                  <a:gd name="connsiteY246" fmla="*/ 6409717 h 6739362"/>
                  <a:gd name="connsiteX247" fmla="*/ 7882263 w 9977842"/>
                  <a:gd name="connsiteY247" fmla="*/ 6396232 h 6739362"/>
                  <a:gd name="connsiteX248" fmla="*/ 7798497 w 9977842"/>
                  <a:gd name="connsiteY248" fmla="*/ 6300508 h 6739362"/>
                  <a:gd name="connsiteX249" fmla="*/ 7760980 w 9977842"/>
                  <a:gd name="connsiteY249" fmla="*/ 6238066 h 6739362"/>
                  <a:gd name="connsiteX250" fmla="*/ 7713175 w 9977842"/>
                  <a:gd name="connsiteY250" fmla="*/ 6192682 h 6739362"/>
                  <a:gd name="connsiteX251" fmla="*/ 7686003 w 9977842"/>
                  <a:gd name="connsiteY251" fmla="*/ 6176056 h 6739362"/>
                  <a:gd name="connsiteX252" fmla="*/ 7662576 w 9977842"/>
                  <a:gd name="connsiteY252" fmla="*/ 6163463 h 6739362"/>
                  <a:gd name="connsiteX253" fmla="*/ 7615175 w 9977842"/>
                  <a:gd name="connsiteY253" fmla="*/ 6124246 h 6739362"/>
                  <a:gd name="connsiteX254" fmla="*/ 7555412 w 9977842"/>
                  <a:gd name="connsiteY254" fmla="*/ 6092635 h 6739362"/>
                  <a:gd name="connsiteX255" fmla="*/ 7510490 w 9977842"/>
                  <a:gd name="connsiteY255" fmla="*/ 6078776 h 6739362"/>
                  <a:gd name="connsiteX256" fmla="*/ 7442861 w 9977842"/>
                  <a:gd name="connsiteY256" fmla="*/ 6064339 h 6739362"/>
                  <a:gd name="connsiteX257" fmla="*/ 7374454 w 9977842"/>
                  <a:gd name="connsiteY257" fmla="*/ 6010714 h 6739362"/>
                  <a:gd name="connsiteX258" fmla="*/ 7343420 w 9977842"/>
                  <a:gd name="connsiteY258" fmla="*/ 5976078 h 6739362"/>
                  <a:gd name="connsiteX259" fmla="*/ 7292503 w 9977842"/>
                  <a:gd name="connsiteY259" fmla="*/ 5941068 h 6739362"/>
                  <a:gd name="connsiteX260" fmla="*/ 7271901 w 9977842"/>
                  <a:gd name="connsiteY260" fmla="*/ 5924874 h 6739362"/>
                  <a:gd name="connsiteX261" fmla="*/ 7218103 w 9977842"/>
                  <a:gd name="connsiteY261" fmla="*/ 5916892 h 6739362"/>
                  <a:gd name="connsiteX262" fmla="*/ 7096791 w 9977842"/>
                  <a:gd name="connsiteY262" fmla="*/ 5836815 h 6739362"/>
                  <a:gd name="connsiteX263" fmla="*/ 7067342 w 9977842"/>
                  <a:gd name="connsiteY263" fmla="*/ 5813014 h 6739362"/>
                  <a:gd name="connsiteX264" fmla="*/ 6956001 w 9977842"/>
                  <a:gd name="connsiteY264" fmla="*/ 5753395 h 6739362"/>
                  <a:gd name="connsiteX265" fmla="*/ 6867913 w 9977842"/>
                  <a:gd name="connsiteY265" fmla="*/ 5737806 h 6739362"/>
                  <a:gd name="connsiteX266" fmla="*/ 6830540 w 9977842"/>
                  <a:gd name="connsiteY266" fmla="*/ 5751810 h 6739362"/>
                  <a:gd name="connsiteX267" fmla="*/ 6767838 w 9977842"/>
                  <a:gd name="connsiteY267" fmla="*/ 5765123 h 6739362"/>
                  <a:gd name="connsiteX268" fmla="*/ 6733836 w 9977842"/>
                  <a:gd name="connsiteY268" fmla="*/ 5731467 h 6739362"/>
                  <a:gd name="connsiteX269" fmla="*/ 6669895 w 9977842"/>
                  <a:gd name="connsiteY269" fmla="*/ 5637386 h 6739362"/>
                  <a:gd name="connsiteX270" fmla="*/ 6566593 w 9977842"/>
                  <a:gd name="connsiteY270" fmla="*/ 5523393 h 6739362"/>
                  <a:gd name="connsiteX271" fmla="*/ 6425859 w 9977842"/>
                  <a:gd name="connsiteY271" fmla="*/ 5411705 h 6739362"/>
                  <a:gd name="connsiteX272" fmla="*/ 6342296 w 9977842"/>
                  <a:gd name="connsiteY272" fmla="*/ 5370788 h 6739362"/>
                  <a:gd name="connsiteX273" fmla="*/ 6246024 w 9977842"/>
                  <a:gd name="connsiteY273" fmla="*/ 5325663 h 6739362"/>
                  <a:gd name="connsiteX274" fmla="*/ 6124741 w 9977842"/>
                  <a:gd name="connsiteY274" fmla="*/ 5286273 h 6739362"/>
                  <a:gd name="connsiteX275" fmla="*/ 6036366 w 9977842"/>
                  <a:gd name="connsiteY275" fmla="*/ 5266621 h 6739362"/>
                  <a:gd name="connsiteX276" fmla="*/ 5977150 w 9977842"/>
                  <a:gd name="connsiteY276" fmla="*/ 5265440 h 6739362"/>
                  <a:gd name="connsiteX277" fmla="*/ 5859009 w 9977842"/>
                  <a:gd name="connsiteY277" fmla="*/ 5269070 h 6739362"/>
                  <a:gd name="connsiteX278" fmla="*/ 5807602 w 9977842"/>
                  <a:gd name="connsiteY278" fmla="*/ 5263106 h 6739362"/>
                  <a:gd name="connsiteX279" fmla="*/ 5913181 w 9977842"/>
                  <a:gd name="connsiteY279" fmla="*/ 5249966 h 6739362"/>
                  <a:gd name="connsiteX280" fmla="*/ 5977150 w 9977842"/>
                  <a:gd name="connsiteY280" fmla="*/ 5245269 h 6739362"/>
                  <a:gd name="connsiteX281" fmla="*/ 6025877 w 9977842"/>
                  <a:gd name="connsiteY281" fmla="*/ 5255383 h 6739362"/>
                  <a:gd name="connsiteX282" fmla="*/ 6131830 w 9977842"/>
                  <a:gd name="connsiteY282" fmla="*/ 5276966 h 6739362"/>
                  <a:gd name="connsiteX283" fmla="*/ 6158138 w 9977842"/>
                  <a:gd name="connsiteY283" fmla="*/ 5202191 h 6739362"/>
                  <a:gd name="connsiteX284" fmla="*/ 6203493 w 9977842"/>
                  <a:gd name="connsiteY284" fmla="*/ 5177899 h 6739362"/>
                  <a:gd name="connsiteX285" fmla="*/ 6243950 w 9977842"/>
                  <a:gd name="connsiteY285" fmla="*/ 5163089 h 6739362"/>
                  <a:gd name="connsiteX286" fmla="*/ 6280920 w 9977842"/>
                  <a:gd name="connsiteY286" fmla="*/ 5157470 h 6739362"/>
                  <a:gd name="connsiteX287" fmla="*/ 6310455 w 9977842"/>
                  <a:gd name="connsiteY287" fmla="*/ 5144215 h 6739362"/>
                  <a:gd name="connsiteX288" fmla="*/ 6333046 w 9977842"/>
                  <a:gd name="connsiteY288" fmla="*/ 5126407 h 6739362"/>
                  <a:gd name="connsiteX289" fmla="*/ 6372523 w 9977842"/>
                  <a:gd name="connsiteY289" fmla="*/ 5103470 h 6739362"/>
                  <a:gd name="connsiteX290" fmla="*/ 6396382 w 9977842"/>
                  <a:gd name="connsiteY290" fmla="*/ 5079064 h 6739362"/>
                  <a:gd name="connsiteX291" fmla="*/ 6360911 w 9977842"/>
                  <a:gd name="connsiteY291" fmla="*/ 5101943 h 6739362"/>
                  <a:gd name="connsiteX292" fmla="*/ 6321635 w 9977842"/>
                  <a:gd name="connsiteY292" fmla="*/ 5125859 h 6739362"/>
                  <a:gd name="connsiteX293" fmla="*/ 6248992 w 9977842"/>
                  <a:gd name="connsiteY293" fmla="*/ 5149603 h 6739362"/>
                  <a:gd name="connsiteX294" fmla="*/ 6178165 w 9977842"/>
                  <a:gd name="connsiteY294" fmla="*/ 5146577 h 6739362"/>
                  <a:gd name="connsiteX295" fmla="*/ 6095494 w 9977842"/>
                  <a:gd name="connsiteY295" fmla="*/ 5144359 h 6739362"/>
                  <a:gd name="connsiteX296" fmla="*/ 6062328 w 9977842"/>
                  <a:gd name="connsiteY296" fmla="*/ 5125197 h 6739362"/>
                  <a:gd name="connsiteX297" fmla="*/ 6029018 w 9977842"/>
                  <a:gd name="connsiteY297" fmla="*/ 5112979 h 6739362"/>
                  <a:gd name="connsiteX298" fmla="*/ 6000347 w 9977842"/>
                  <a:gd name="connsiteY298" fmla="*/ 5096958 h 6739362"/>
                  <a:gd name="connsiteX299" fmla="*/ 5921394 w 9977842"/>
                  <a:gd name="connsiteY299" fmla="*/ 5110472 h 6739362"/>
                  <a:gd name="connsiteX300" fmla="*/ 5923987 w 9977842"/>
                  <a:gd name="connsiteY300" fmla="*/ 5139460 h 6739362"/>
                  <a:gd name="connsiteX301" fmla="*/ 5938394 w 9977842"/>
                  <a:gd name="connsiteY301" fmla="*/ 5158997 h 6739362"/>
                  <a:gd name="connsiteX302" fmla="*/ 5980407 w 9977842"/>
                  <a:gd name="connsiteY302" fmla="*/ 5139892 h 6739362"/>
                  <a:gd name="connsiteX303" fmla="*/ 5969947 w 9977842"/>
                  <a:gd name="connsiteY303" fmla="*/ 5172021 h 6739362"/>
                  <a:gd name="connsiteX304" fmla="*/ 5928597 w 9977842"/>
                  <a:gd name="connsiteY304" fmla="*/ 5194411 h 6739362"/>
                  <a:gd name="connsiteX305" fmla="*/ 5866616 w 9977842"/>
                  <a:gd name="connsiteY305" fmla="*/ 5203833 h 6739362"/>
                  <a:gd name="connsiteX306" fmla="*/ 5797113 w 9977842"/>
                  <a:gd name="connsiteY306" fmla="*/ 5221842 h 6739362"/>
                  <a:gd name="connsiteX307" fmla="*/ 5763832 w 9977842"/>
                  <a:gd name="connsiteY307" fmla="*/ 5247805 h 6739362"/>
                  <a:gd name="connsiteX308" fmla="*/ 5779824 w 9977842"/>
                  <a:gd name="connsiteY308" fmla="*/ 5284861 h 6739362"/>
                  <a:gd name="connsiteX309" fmla="*/ 5757637 w 9977842"/>
                  <a:gd name="connsiteY309" fmla="*/ 5306876 h 6739362"/>
                  <a:gd name="connsiteX310" fmla="*/ 5736285 w 9977842"/>
                  <a:gd name="connsiteY310" fmla="*/ 5329064 h 6739362"/>
                  <a:gd name="connsiteX311" fmla="*/ 5733576 w 9977842"/>
                  <a:gd name="connsiteY311" fmla="*/ 5380902 h 6739362"/>
                  <a:gd name="connsiteX312" fmla="*/ 5723030 w 9977842"/>
                  <a:gd name="connsiteY312" fmla="*/ 5398220 h 6739362"/>
                  <a:gd name="connsiteX313" fmla="*/ 5699315 w 9977842"/>
                  <a:gd name="connsiteY313" fmla="*/ 5433720 h 6739362"/>
                  <a:gd name="connsiteX314" fmla="*/ 5678107 w 9977842"/>
                  <a:gd name="connsiteY314" fmla="*/ 5449626 h 6739362"/>
                  <a:gd name="connsiteX315" fmla="*/ 5648802 w 9977842"/>
                  <a:gd name="connsiteY315" fmla="*/ 5456110 h 6739362"/>
                  <a:gd name="connsiteX316" fmla="*/ 5610334 w 9977842"/>
                  <a:gd name="connsiteY316" fmla="*/ 5493886 h 6739362"/>
                  <a:gd name="connsiteX317" fmla="*/ 5573278 w 9977842"/>
                  <a:gd name="connsiteY317" fmla="*/ 5517486 h 6739362"/>
                  <a:gd name="connsiteX318" fmla="*/ 5569244 w 9977842"/>
                  <a:gd name="connsiteY318" fmla="*/ 5549038 h 6739362"/>
                  <a:gd name="connsiteX319" fmla="*/ 5501557 w 9977842"/>
                  <a:gd name="connsiteY319" fmla="*/ 5538550 h 6739362"/>
                  <a:gd name="connsiteX320" fmla="*/ 5460034 w 9977842"/>
                  <a:gd name="connsiteY320" fmla="*/ 5482562 h 6739362"/>
                  <a:gd name="connsiteX321" fmla="*/ 5383530 w 9977842"/>
                  <a:gd name="connsiteY321" fmla="*/ 5433749 h 6739362"/>
                  <a:gd name="connsiteX322" fmla="*/ 5293512 w 9977842"/>
                  <a:gd name="connsiteY322" fmla="*/ 5403234 h 6739362"/>
                  <a:gd name="connsiteX323" fmla="*/ 5176407 w 9977842"/>
                  <a:gd name="connsiteY323" fmla="*/ 5373266 h 6739362"/>
                  <a:gd name="connsiteX324" fmla="*/ 5064921 w 9977842"/>
                  <a:gd name="connsiteY324" fmla="*/ 5363037 h 6739362"/>
                  <a:gd name="connsiteX325" fmla="*/ 5106357 w 9977842"/>
                  <a:gd name="connsiteY325" fmla="*/ 5304110 h 6739362"/>
                  <a:gd name="connsiteX326" fmla="*/ 5126989 w 9977842"/>
                  <a:gd name="connsiteY326" fmla="*/ 5284631 h 6739362"/>
                  <a:gd name="connsiteX327" fmla="*/ 5148110 w 9977842"/>
                  <a:gd name="connsiteY327" fmla="*/ 5270828 h 6739362"/>
                  <a:gd name="connsiteX328" fmla="*/ 5272736 w 9977842"/>
                  <a:gd name="connsiteY328" fmla="*/ 5255095 h 6739362"/>
                  <a:gd name="connsiteX329" fmla="*/ 5324286 w 9977842"/>
                  <a:gd name="connsiteY329" fmla="*/ 5284948 h 6739362"/>
                  <a:gd name="connsiteX330" fmla="*/ 5423065 w 9977842"/>
                  <a:gd name="connsiteY330" fmla="*/ 5261521 h 6739362"/>
                  <a:gd name="connsiteX331" fmla="*/ 5424304 w 9977842"/>
                  <a:gd name="connsiteY331" fmla="*/ 5167958 h 6739362"/>
                  <a:gd name="connsiteX332" fmla="*/ 5351199 w 9977842"/>
                  <a:gd name="connsiteY332" fmla="*/ 5141708 h 6739362"/>
                  <a:gd name="connsiteX333" fmla="*/ 5410760 w 9977842"/>
                  <a:gd name="connsiteY333" fmla="*/ 5102317 h 6739362"/>
                  <a:gd name="connsiteX334" fmla="*/ 5368921 w 9977842"/>
                  <a:gd name="connsiteY334" fmla="*/ 5104277 h 6739362"/>
                  <a:gd name="connsiteX335" fmla="*/ 5335697 w 9977842"/>
                  <a:gd name="connsiteY335" fmla="*/ 5125975 h 6739362"/>
                  <a:gd name="connsiteX336" fmla="*/ 5298641 w 9977842"/>
                  <a:gd name="connsiteY336" fmla="*/ 5148479 h 6739362"/>
                  <a:gd name="connsiteX337" fmla="*/ 5288844 w 9977842"/>
                  <a:gd name="connsiteY337" fmla="*/ 5169255 h 6739362"/>
                  <a:gd name="connsiteX338" fmla="*/ 5252335 w 9977842"/>
                  <a:gd name="connsiteY338" fmla="*/ 5138797 h 6739362"/>
                  <a:gd name="connsiteX339" fmla="*/ 5261095 w 9977842"/>
                  <a:gd name="connsiteY339" fmla="*/ 5120788 h 6739362"/>
                  <a:gd name="connsiteX340" fmla="*/ 5266137 w 9977842"/>
                  <a:gd name="connsiteY340" fmla="*/ 5085951 h 6739362"/>
                  <a:gd name="connsiteX341" fmla="*/ 5289967 w 9977842"/>
                  <a:gd name="connsiteY341" fmla="*/ 5072868 h 6739362"/>
                  <a:gd name="connsiteX342" fmla="*/ 5286193 w 9977842"/>
                  <a:gd name="connsiteY342" fmla="*/ 5049125 h 6739362"/>
                  <a:gd name="connsiteX343" fmla="*/ 5333104 w 9977842"/>
                  <a:gd name="connsiteY343" fmla="*/ 5019359 h 6739362"/>
                  <a:gd name="connsiteX344" fmla="*/ 5186175 w 9977842"/>
                  <a:gd name="connsiteY344" fmla="*/ 4969047 h 6739362"/>
                  <a:gd name="connsiteX345" fmla="*/ 5155660 w 9977842"/>
                  <a:gd name="connsiteY345" fmla="*/ 4976251 h 6739362"/>
                  <a:gd name="connsiteX346" fmla="*/ 5112092 w 9977842"/>
                  <a:gd name="connsiteY346" fmla="*/ 4968673 h 6739362"/>
                  <a:gd name="connsiteX347" fmla="*/ 5072557 w 9977842"/>
                  <a:gd name="connsiteY347" fmla="*/ 4945649 h 6739362"/>
                  <a:gd name="connsiteX348" fmla="*/ 5037950 w 9977842"/>
                  <a:gd name="connsiteY348" fmla="*/ 4945217 h 6739362"/>
                  <a:gd name="connsiteX349" fmla="*/ 5006052 w 9977842"/>
                  <a:gd name="connsiteY349" fmla="*/ 4922597 h 6739362"/>
                  <a:gd name="connsiteX350" fmla="*/ 4983432 w 9977842"/>
                  <a:gd name="connsiteY350" fmla="*/ 4905769 h 6739362"/>
                  <a:gd name="connsiteX351" fmla="*/ 4946030 w 9977842"/>
                  <a:gd name="connsiteY351" fmla="*/ 4879634 h 6739362"/>
                  <a:gd name="connsiteX352" fmla="*/ 4942140 w 9977842"/>
                  <a:gd name="connsiteY352" fmla="*/ 4833703 h 6739362"/>
                  <a:gd name="connsiteX353" fmla="*/ 4945857 w 9977842"/>
                  <a:gd name="connsiteY353" fmla="*/ 4813619 h 6739362"/>
                  <a:gd name="connsiteX354" fmla="*/ 4914535 w 9977842"/>
                  <a:gd name="connsiteY354" fmla="*/ 4790250 h 6739362"/>
                  <a:gd name="connsiteX355" fmla="*/ 4897131 w 9977842"/>
                  <a:gd name="connsiteY355" fmla="*/ 4751176 h 6739362"/>
                  <a:gd name="connsiteX356" fmla="*/ 4916408 w 9977842"/>
                  <a:gd name="connsiteY356" fmla="*/ 4724119 h 6739362"/>
                  <a:gd name="connsiteX357" fmla="*/ 4996630 w 9977842"/>
                  <a:gd name="connsiteY357" fmla="*/ 4685420 h 6739362"/>
                  <a:gd name="connsiteX358" fmla="*/ 5020114 w 9977842"/>
                  <a:gd name="connsiteY358" fmla="*/ 4658737 h 6739362"/>
                  <a:gd name="connsiteX359" fmla="*/ 5005966 w 9977842"/>
                  <a:gd name="connsiteY359" fmla="*/ 4636982 h 6739362"/>
                  <a:gd name="connsiteX360" fmla="*/ 5015561 w 9977842"/>
                  <a:gd name="connsiteY360" fmla="*/ 4615227 h 6739362"/>
                  <a:gd name="connsiteX361" fmla="*/ 5030804 w 9977842"/>
                  <a:gd name="connsiteY361" fmla="*/ 4586700 h 6739362"/>
                  <a:gd name="connsiteX362" fmla="*/ 5016080 w 9977842"/>
                  <a:gd name="connsiteY362" fmla="*/ 4560507 h 6739362"/>
                  <a:gd name="connsiteX363" fmla="*/ 5003199 w 9977842"/>
                  <a:gd name="connsiteY363" fmla="*/ 4515008 h 6739362"/>
                  <a:gd name="connsiteX364" fmla="*/ 4995419 w 9977842"/>
                  <a:gd name="connsiteY364" fmla="*/ 4492071 h 6739362"/>
                  <a:gd name="connsiteX365" fmla="*/ 4936550 w 9977842"/>
                  <a:gd name="connsiteY365" fmla="*/ 4421070 h 6739362"/>
                  <a:gd name="connsiteX366" fmla="*/ 4988619 w 9977842"/>
                  <a:gd name="connsiteY366" fmla="*/ 4494722 h 6739362"/>
                  <a:gd name="connsiteX367" fmla="*/ 4996572 w 9977842"/>
                  <a:gd name="connsiteY367" fmla="*/ 4512904 h 6739362"/>
                  <a:gd name="connsiteX368" fmla="*/ 4996111 w 9977842"/>
                  <a:gd name="connsiteY368" fmla="*/ 4549326 h 6739362"/>
                  <a:gd name="connsiteX369" fmla="*/ 5019307 w 9977842"/>
                  <a:gd name="connsiteY369" fmla="*/ 4587420 h 6739362"/>
                  <a:gd name="connsiteX370" fmla="*/ 5008789 w 9977842"/>
                  <a:gd name="connsiteY370" fmla="*/ 4608628 h 6739362"/>
                  <a:gd name="connsiteX371" fmla="*/ 4995765 w 9977842"/>
                  <a:gd name="connsiteY371" fmla="*/ 4636607 h 6739362"/>
                  <a:gd name="connsiteX372" fmla="*/ 5007579 w 9977842"/>
                  <a:gd name="connsiteY372" fmla="*/ 4662310 h 6739362"/>
                  <a:gd name="connsiteX373" fmla="*/ 4975940 w 9977842"/>
                  <a:gd name="connsiteY373" fmla="*/ 4685564 h 6739362"/>
                  <a:gd name="connsiteX374" fmla="*/ 4913700 w 9977842"/>
                  <a:gd name="connsiteY374" fmla="*/ 4711642 h 6739362"/>
                  <a:gd name="connsiteX375" fmla="*/ 4880130 w 9977842"/>
                  <a:gd name="connsiteY375" fmla="*/ 4756767 h 6739362"/>
                  <a:gd name="connsiteX376" fmla="*/ 4911221 w 9977842"/>
                  <a:gd name="connsiteY376" fmla="*/ 4804715 h 6739362"/>
                  <a:gd name="connsiteX377" fmla="*/ 4928626 w 9977842"/>
                  <a:gd name="connsiteY377" fmla="*/ 4842578 h 6739362"/>
                  <a:gd name="connsiteX378" fmla="*/ 4929432 w 9977842"/>
                  <a:gd name="connsiteY378" fmla="*/ 4871537 h 6739362"/>
                  <a:gd name="connsiteX379" fmla="*/ 4942227 w 9977842"/>
                  <a:gd name="connsiteY379" fmla="*/ 4904386 h 6739362"/>
                  <a:gd name="connsiteX380" fmla="*/ 4971301 w 9977842"/>
                  <a:gd name="connsiteY380" fmla="*/ 4941241 h 6739362"/>
                  <a:gd name="connsiteX381" fmla="*/ 4992566 w 9977842"/>
                  <a:gd name="connsiteY381" fmla="*/ 4967117 h 6739362"/>
                  <a:gd name="connsiteX382" fmla="*/ 4995419 w 9977842"/>
                  <a:gd name="connsiteY382" fmla="*/ 5007804 h 6739362"/>
                  <a:gd name="connsiteX383" fmla="*/ 5006484 w 9977842"/>
                  <a:gd name="connsiteY383" fmla="*/ 5047396 h 6739362"/>
                  <a:gd name="connsiteX384" fmla="*/ 5049649 w 9977842"/>
                  <a:gd name="connsiteY384" fmla="*/ 5097880 h 6739362"/>
                  <a:gd name="connsiteX385" fmla="*/ 5091950 w 9977842"/>
                  <a:gd name="connsiteY385" fmla="*/ 5125197 h 6739362"/>
                  <a:gd name="connsiteX386" fmla="*/ 5148802 w 9977842"/>
                  <a:gd name="connsiteY386" fmla="*/ 5171935 h 6739362"/>
                  <a:gd name="connsiteX387" fmla="*/ 5149667 w 9977842"/>
                  <a:gd name="connsiteY387" fmla="*/ 5224205 h 6739362"/>
                  <a:gd name="connsiteX388" fmla="*/ 5114800 w 9977842"/>
                  <a:gd name="connsiteY388" fmla="*/ 5253251 h 6739362"/>
                  <a:gd name="connsiteX389" fmla="*/ 5085178 w 9977842"/>
                  <a:gd name="connsiteY389" fmla="*/ 5283507 h 6739362"/>
                  <a:gd name="connsiteX390" fmla="*/ 5054490 w 9977842"/>
                  <a:gd name="connsiteY390" fmla="*/ 5305896 h 6739362"/>
                  <a:gd name="connsiteX391" fmla="*/ 5003804 w 9977842"/>
                  <a:gd name="connsiteY391" fmla="*/ 5327536 h 6739362"/>
                  <a:gd name="connsiteX392" fmla="*/ 4966633 w 9977842"/>
                  <a:gd name="connsiteY392" fmla="*/ 5362921 h 6739362"/>
                  <a:gd name="connsiteX393" fmla="*/ 4954790 w 9977842"/>
                  <a:gd name="connsiteY393" fmla="*/ 5398566 h 6739362"/>
                  <a:gd name="connsiteX394" fmla="*/ 4909867 w 9977842"/>
                  <a:gd name="connsiteY394" fmla="*/ 5415567 h 6739362"/>
                  <a:gd name="connsiteX395" fmla="*/ 4839472 w 9977842"/>
                  <a:gd name="connsiteY395" fmla="*/ 5423779 h 6739362"/>
                  <a:gd name="connsiteX396" fmla="*/ 4798352 w 9977842"/>
                  <a:gd name="connsiteY396" fmla="*/ 5438215 h 6739362"/>
                  <a:gd name="connsiteX397" fmla="*/ 4758213 w 9977842"/>
                  <a:gd name="connsiteY397" fmla="*/ 5476194 h 6739362"/>
                  <a:gd name="connsiteX398" fmla="*/ 4698508 w 9977842"/>
                  <a:gd name="connsiteY398" fmla="*/ 5492215 h 6739362"/>
                  <a:gd name="connsiteX399" fmla="*/ 4656179 w 9977842"/>
                  <a:gd name="connsiteY399" fmla="*/ 5455274 h 6739362"/>
                  <a:gd name="connsiteX400" fmla="*/ 4597627 w 9977842"/>
                  <a:gd name="connsiteY400" fmla="*/ 5440549 h 6739362"/>
                  <a:gd name="connsiteX401" fmla="*/ 4494267 w 9977842"/>
                  <a:gd name="connsiteY401" fmla="*/ 5350041 h 6739362"/>
                  <a:gd name="connsiteX402" fmla="*/ 4471042 w 9977842"/>
                  <a:gd name="connsiteY402" fmla="*/ 5321946 h 6739362"/>
                  <a:gd name="connsiteX403" fmla="*/ 4437731 w 9977842"/>
                  <a:gd name="connsiteY403" fmla="*/ 5277571 h 6739362"/>
                  <a:gd name="connsiteX404" fmla="*/ 4381715 w 9977842"/>
                  <a:gd name="connsiteY404" fmla="*/ 5214379 h 6739362"/>
                  <a:gd name="connsiteX405" fmla="*/ 4299765 w 9977842"/>
                  <a:gd name="connsiteY405" fmla="*/ 5171070 h 6739362"/>
                  <a:gd name="connsiteX406" fmla="*/ 4221301 w 9977842"/>
                  <a:gd name="connsiteY406" fmla="*/ 5124131 h 6739362"/>
                  <a:gd name="connsiteX407" fmla="*/ 4190642 w 9977842"/>
                  <a:gd name="connsiteY407" fmla="*/ 5101251 h 6739362"/>
                  <a:gd name="connsiteX408" fmla="*/ 4117912 w 9977842"/>
                  <a:gd name="connsiteY408" fmla="*/ 5024401 h 6739362"/>
                  <a:gd name="connsiteX409" fmla="*/ 4066275 w 9977842"/>
                  <a:gd name="connsiteY409" fmla="*/ 4945938 h 6739362"/>
                  <a:gd name="connsiteX410" fmla="*/ 4027058 w 9977842"/>
                  <a:gd name="connsiteY410" fmla="*/ 4898710 h 6739362"/>
                  <a:gd name="connsiteX411" fmla="*/ 3986054 w 9977842"/>
                  <a:gd name="connsiteY411" fmla="*/ 4867705 h 6739362"/>
                  <a:gd name="connsiteX412" fmla="*/ 3904767 w 9977842"/>
                  <a:gd name="connsiteY412" fmla="*/ 4816587 h 6739362"/>
                  <a:gd name="connsiteX413" fmla="*/ 3807199 w 9977842"/>
                  <a:gd name="connsiteY413" fmla="*/ 4790567 h 6739362"/>
                  <a:gd name="connsiteX414" fmla="*/ 3755331 w 9977842"/>
                  <a:gd name="connsiteY414" fmla="*/ 4770223 h 6739362"/>
                  <a:gd name="connsiteX415" fmla="*/ 3704617 w 9977842"/>
                  <a:gd name="connsiteY415" fmla="*/ 4788722 h 6739362"/>
                  <a:gd name="connsiteX416" fmla="*/ 3673237 w 9977842"/>
                  <a:gd name="connsiteY416" fmla="*/ 4790884 h 6739362"/>
                  <a:gd name="connsiteX417" fmla="*/ 3698162 w 9977842"/>
                  <a:gd name="connsiteY417" fmla="*/ 4756738 h 6739362"/>
                  <a:gd name="connsiteX418" fmla="*/ 3745707 w 9977842"/>
                  <a:gd name="connsiteY418" fmla="*/ 4739967 h 6739362"/>
                  <a:gd name="connsiteX419" fmla="*/ 3778672 w 9977842"/>
                  <a:gd name="connsiteY419" fmla="*/ 4655452 h 6739362"/>
                  <a:gd name="connsiteX420" fmla="*/ 3781697 w 9977842"/>
                  <a:gd name="connsiteY420" fmla="*/ 4593673 h 6739362"/>
                  <a:gd name="connsiteX421" fmla="*/ 3883213 w 9977842"/>
                  <a:gd name="connsiteY421" fmla="*/ 4589840 h 6739362"/>
                  <a:gd name="connsiteX422" fmla="*/ 3786135 w 9977842"/>
                  <a:gd name="connsiteY422" fmla="*/ 4583415 h 6739362"/>
                  <a:gd name="connsiteX423" fmla="*/ 3758357 w 9977842"/>
                  <a:gd name="connsiteY423" fmla="*/ 4528666 h 6739362"/>
                  <a:gd name="connsiteX424" fmla="*/ 3752565 w 9977842"/>
                  <a:gd name="connsiteY424" fmla="*/ 4510311 h 6739362"/>
                  <a:gd name="connsiteX425" fmla="*/ 3753199 w 9977842"/>
                  <a:gd name="connsiteY425" fmla="*/ 4454813 h 6739362"/>
                  <a:gd name="connsiteX426" fmla="*/ 3733835 w 9977842"/>
                  <a:gd name="connsiteY426" fmla="*/ 4349897 h 6739362"/>
                  <a:gd name="connsiteX427" fmla="*/ 3723087 w 9977842"/>
                  <a:gd name="connsiteY427" fmla="*/ 4318258 h 6739362"/>
                  <a:gd name="connsiteX428" fmla="*/ 3704847 w 9977842"/>
                  <a:gd name="connsiteY428" fmla="*/ 4293678 h 6739362"/>
                  <a:gd name="connsiteX429" fmla="*/ 3672546 w 9977842"/>
                  <a:gd name="connsiteY429" fmla="*/ 4297050 h 6739362"/>
                  <a:gd name="connsiteX430" fmla="*/ 3623416 w 9977842"/>
                  <a:gd name="connsiteY430" fmla="*/ 4246681 h 6739362"/>
                  <a:gd name="connsiteX431" fmla="*/ 3559533 w 9977842"/>
                  <a:gd name="connsiteY431" fmla="*/ 4180550 h 6739362"/>
                  <a:gd name="connsiteX432" fmla="*/ 3501355 w 9977842"/>
                  <a:gd name="connsiteY432" fmla="*/ 4133380 h 6739362"/>
                  <a:gd name="connsiteX433" fmla="*/ 3273744 w 9977842"/>
                  <a:gd name="connsiteY433" fmla="*/ 3840503 h 6739362"/>
                  <a:gd name="connsiteX434" fmla="*/ 3124712 w 9977842"/>
                  <a:gd name="connsiteY434" fmla="*/ 3666661 h 6739362"/>
                  <a:gd name="connsiteX435" fmla="*/ 3085725 w 9977842"/>
                  <a:gd name="connsiteY435" fmla="*/ 3629288 h 6739362"/>
                  <a:gd name="connsiteX436" fmla="*/ 3054634 w 9977842"/>
                  <a:gd name="connsiteY436" fmla="*/ 3598168 h 6739362"/>
                  <a:gd name="connsiteX437" fmla="*/ 2993604 w 9977842"/>
                  <a:gd name="connsiteY437" fmla="*/ 3592808 h 6739362"/>
                  <a:gd name="connsiteX438" fmla="*/ 2933438 w 9977842"/>
                  <a:gd name="connsiteY438" fmla="*/ 3590964 h 6739362"/>
                  <a:gd name="connsiteX439" fmla="*/ 2903066 w 9977842"/>
                  <a:gd name="connsiteY439" fmla="*/ 3583616 h 6739362"/>
                  <a:gd name="connsiteX440" fmla="*/ 2850450 w 9977842"/>
                  <a:gd name="connsiteY440" fmla="*/ 3517485 h 6739362"/>
                  <a:gd name="connsiteX441" fmla="*/ 2794405 w 9977842"/>
                  <a:gd name="connsiteY441" fmla="*/ 3450058 h 6739362"/>
                  <a:gd name="connsiteX442" fmla="*/ 2619958 w 9977842"/>
                  <a:gd name="connsiteY442" fmla="*/ 3273940 h 6739362"/>
                  <a:gd name="connsiteX443" fmla="*/ 2498358 w 9977842"/>
                  <a:gd name="connsiteY443" fmla="*/ 3159169 h 6739362"/>
                  <a:gd name="connsiteX444" fmla="*/ 2454011 w 9977842"/>
                  <a:gd name="connsiteY444" fmla="*/ 3113930 h 6739362"/>
                  <a:gd name="connsiteX445" fmla="*/ 2430642 w 9977842"/>
                  <a:gd name="connsiteY445" fmla="*/ 3094940 h 6739362"/>
                  <a:gd name="connsiteX446" fmla="*/ 2382665 w 9977842"/>
                  <a:gd name="connsiteY446" fmla="*/ 3050623 h 6739362"/>
                  <a:gd name="connsiteX447" fmla="*/ 2410846 w 9977842"/>
                  <a:gd name="connsiteY447" fmla="*/ 3061169 h 6739362"/>
                  <a:gd name="connsiteX448" fmla="*/ 2450179 w 9977842"/>
                  <a:gd name="connsiteY448" fmla="*/ 3096525 h 6739362"/>
                  <a:gd name="connsiteX449" fmla="*/ 2436722 w 9977842"/>
                  <a:gd name="connsiteY449" fmla="*/ 3075029 h 6739362"/>
                  <a:gd name="connsiteX450" fmla="*/ 2397505 w 9977842"/>
                  <a:gd name="connsiteY450" fmla="*/ 3037166 h 6739362"/>
                  <a:gd name="connsiteX451" fmla="*/ 2375289 w 9977842"/>
                  <a:gd name="connsiteY451" fmla="*/ 3014431 h 6739362"/>
                  <a:gd name="connsiteX452" fmla="*/ 2359066 w 9977842"/>
                  <a:gd name="connsiteY452" fmla="*/ 2995586 h 6739362"/>
                  <a:gd name="connsiteX453" fmla="*/ 2414909 w 9977842"/>
                  <a:gd name="connsiteY453" fmla="*/ 2967751 h 6739362"/>
                  <a:gd name="connsiteX454" fmla="*/ 2466604 w 9977842"/>
                  <a:gd name="connsiteY454" fmla="*/ 2989823 h 6739362"/>
                  <a:gd name="connsiteX455" fmla="*/ 2416465 w 9977842"/>
                  <a:gd name="connsiteY455" fmla="*/ 2892284 h 6739362"/>
                  <a:gd name="connsiteX456" fmla="*/ 2406438 w 9977842"/>
                  <a:gd name="connsiteY456" fmla="*/ 2804945 h 6739362"/>
                  <a:gd name="connsiteX457" fmla="*/ 2370044 w 9977842"/>
                  <a:gd name="connsiteY457" fmla="*/ 2812638 h 6739362"/>
                  <a:gd name="connsiteX458" fmla="*/ 2199747 w 9977842"/>
                  <a:gd name="connsiteY458" fmla="*/ 2828429 h 6739362"/>
                  <a:gd name="connsiteX459" fmla="*/ 2171277 w 9977842"/>
                  <a:gd name="connsiteY459" fmla="*/ 2796790 h 6739362"/>
                  <a:gd name="connsiteX460" fmla="*/ 2169433 w 9977842"/>
                  <a:gd name="connsiteY460" fmla="*/ 2751291 h 6739362"/>
                  <a:gd name="connsiteX461" fmla="*/ 2153239 w 9977842"/>
                  <a:gd name="connsiteY461" fmla="*/ 2754230 h 6739362"/>
                  <a:gd name="connsiteX462" fmla="*/ 2118229 w 9977842"/>
                  <a:gd name="connsiteY462" fmla="*/ 2748669 h 6739362"/>
                  <a:gd name="connsiteX463" fmla="*/ 2084659 w 9977842"/>
                  <a:gd name="connsiteY463" fmla="*/ 2723254 h 6739362"/>
                  <a:gd name="connsiteX464" fmla="*/ 2122897 w 9977842"/>
                  <a:gd name="connsiteY464" fmla="*/ 2765929 h 6739362"/>
                  <a:gd name="connsiteX465" fmla="*/ 2158484 w 9977842"/>
                  <a:gd name="connsiteY465" fmla="*/ 2796387 h 6739362"/>
                  <a:gd name="connsiteX466" fmla="*/ 2180441 w 9977842"/>
                  <a:gd name="connsiteY466" fmla="*/ 2844767 h 6739362"/>
                  <a:gd name="connsiteX467" fmla="*/ 2245707 w 9977842"/>
                  <a:gd name="connsiteY467" fmla="*/ 2881132 h 6739362"/>
                  <a:gd name="connsiteX468" fmla="*/ 2269249 w 9977842"/>
                  <a:gd name="connsiteY468" fmla="*/ 2924182 h 6739362"/>
                  <a:gd name="connsiteX469" fmla="*/ 2319963 w 9977842"/>
                  <a:gd name="connsiteY469" fmla="*/ 2971035 h 6739362"/>
                  <a:gd name="connsiteX470" fmla="*/ 2239454 w 9977842"/>
                  <a:gd name="connsiteY470" fmla="*/ 2939656 h 6739362"/>
                  <a:gd name="connsiteX471" fmla="*/ 2179202 w 9977842"/>
                  <a:gd name="connsiteY471" fmla="*/ 2874562 h 6739362"/>
                  <a:gd name="connsiteX472" fmla="*/ 2075237 w 9977842"/>
                  <a:gd name="connsiteY472" fmla="*/ 2772470 h 6739362"/>
                  <a:gd name="connsiteX473" fmla="*/ 1994871 w 9977842"/>
                  <a:gd name="connsiteY473" fmla="*/ 2699222 h 6739362"/>
                  <a:gd name="connsiteX474" fmla="*/ 1889466 w 9977842"/>
                  <a:gd name="connsiteY474" fmla="*/ 2607734 h 6739362"/>
                  <a:gd name="connsiteX475" fmla="*/ 1818090 w 9977842"/>
                  <a:gd name="connsiteY475" fmla="*/ 2554657 h 6739362"/>
                  <a:gd name="connsiteX476" fmla="*/ 1773312 w 9977842"/>
                  <a:gd name="connsiteY476" fmla="*/ 2533996 h 6739362"/>
                  <a:gd name="connsiteX477" fmla="*/ 1733921 w 9977842"/>
                  <a:gd name="connsiteY477" fmla="*/ 2522787 h 6739362"/>
                  <a:gd name="connsiteX478" fmla="*/ 1698940 w 9977842"/>
                  <a:gd name="connsiteY478" fmla="*/ 2505325 h 6739362"/>
                  <a:gd name="connsiteX479" fmla="*/ 1674245 w 9977842"/>
                  <a:gd name="connsiteY479" fmla="*/ 2490485 h 6739362"/>
                  <a:gd name="connsiteX480" fmla="*/ 1569387 w 9977842"/>
                  <a:gd name="connsiteY480" fmla="*/ 2448934 h 6739362"/>
                  <a:gd name="connsiteX481" fmla="*/ 1539160 w 9977842"/>
                  <a:gd name="connsiteY481" fmla="*/ 2440866 h 6739362"/>
                  <a:gd name="connsiteX482" fmla="*/ 1486227 w 9977842"/>
                  <a:gd name="connsiteY482" fmla="*/ 2429513 h 6739362"/>
                  <a:gd name="connsiteX483" fmla="*/ 1452196 w 9977842"/>
                  <a:gd name="connsiteY483" fmla="*/ 2422799 h 6739362"/>
                  <a:gd name="connsiteX484" fmla="*/ 1382262 w 9977842"/>
                  <a:gd name="connsiteY484" fmla="*/ 2411100 h 6739362"/>
                  <a:gd name="connsiteX485" fmla="*/ 1269796 w 9977842"/>
                  <a:gd name="connsiteY485" fmla="*/ 2362575 h 6739362"/>
                  <a:gd name="connsiteX486" fmla="*/ 1223346 w 9977842"/>
                  <a:gd name="connsiteY486" fmla="*/ 2342001 h 6739362"/>
                  <a:gd name="connsiteX487" fmla="*/ 1176378 w 9977842"/>
                  <a:gd name="connsiteY487" fmla="*/ 2328055 h 6739362"/>
                  <a:gd name="connsiteX488" fmla="*/ 1107884 w 9977842"/>
                  <a:gd name="connsiteY488" fmla="*/ 2291114 h 6739362"/>
                  <a:gd name="connsiteX489" fmla="*/ 969110 w 9977842"/>
                  <a:gd name="connsiteY489" fmla="*/ 2267745 h 6739362"/>
                  <a:gd name="connsiteX490" fmla="*/ 893442 w 9977842"/>
                  <a:gd name="connsiteY490" fmla="*/ 2232475 h 6739362"/>
                  <a:gd name="connsiteX491" fmla="*/ 845868 w 9977842"/>
                  <a:gd name="connsiteY491" fmla="*/ 2194756 h 6739362"/>
                  <a:gd name="connsiteX492" fmla="*/ 824257 w 9977842"/>
                  <a:gd name="connsiteY492" fmla="*/ 2181501 h 6739362"/>
                  <a:gd name="connsiteX493" fmla="*/ 781178 w 9977842"/>
                  <a:gd name="connsiteY493" fmla="*/ 2171761 h 6739362"/>
                  <a:gd name="connsiteX494" fmla="*/ 726170 w 9977842"/>
                  <a:gd name="connsiteY494" fmla="*/ 2141621 h 6739362"/>
                  <a:gd name="connsiteX495" fmla="*/ 662489 w 9977842"/>
                  <a:gd name="connsiteY495" fmla="*/ 2115111 h 6739362"/>
                  <a:gd name="connsiteX496" fmla="*/ 562529 w 9977842"/>
                  <a:gd name="connsiteY496" fmla="*/ 2077449 h 6739362"/>
                  <a:gd name="connsiteX497" fmla="*/ 486659 w 9977842"/>
                  <a:gd name="connsiteY497" fmla="*/ 2055435 h 6739362"/>
                  <a:gd name="connsiteX498" fmla="*/ 413699 w 9977842"/>
                  <a:gd name="connsiteY498" fmla="*/ 1986221 h 6739362"/>
                  <a:gd name="connsiteX499" fmla="*/ 439287 w 9977842"/>
                  <a:gd name="connsiteY499" fmla="*/ 1968211 h 6739362"/>
                  <a:gd name="connsiteX500" fmla="*/ 441909 w 9977842"/>
                  <a:gd name="connsiteY500" fmla="*/ 1952680 h 6739362"/>
                  <a:gd name="connsiteX501" fmla="*/ 417791 w 9977842"/>
                  <a:gd name="connsiteY501" fmla="*/ 1966252 h 6739362"/>
                  <a:gd name="connsiteX502" fmla="*/ 394450 w 9977842"/>
                  <a:gd name="connsiteY502" fmla="*/ 1983080 h 6739362"/>
                  <a:gd name="connsiteX503" fmla="*/ 346848 w 9977842"/>
                  <a:gd name="connsiteY503" fmla="*/ 2011780 h 6739362"/>
                  <a:gd name="connsiteX504" fmla="*/ 290312 w 9977842"/>
                  <a:gd name="connsiteY504" fmla="*/ 2002127 h 6739362"/>
                  <a:gd name="connsiteX505" fmla="*/ 222338 w 9977842"/>
                  <a:gd name="connsiteY505" fmla="*/ 1989736 h 6739362"/>
                  <a:gd name="connsiteX506" fmla="*/ 190612 w 9977842"/>
                  <a:gd name="connsiteY506" fmla="*/ 1973974 h 6739362"/>
                  <a:gd name="connsiteX507" fmla="*/ 167128 w 9977842"/>
                  <a:gd name="connsiteY507" fmla="*/ 1957233 h 6739362"/>
                  <a:gd name="connsiteX508" fmla="*/ 139235 w 9977842"/>
                  <a:gd name="connsiteY508" fmla="*/ 1931645 h 6739362"/>
                  <a:gd name="connsiteX509" fmla="*/ 80106 w 9977842"/>
                  <a:gd name="connsiteY509" fmla="*/ 1903665 h 6739362"/>
                  <a:gd name="connsiteX510" fmla="*/ 51637 w 9977842"/>
                  <a:gd name="connsiteY510" fmla="*/ 1874101 h 6739362"/>
                  <a:gd name="connsiteX511" fmla="*/ 25415 w 9977842"/>
                  <a:gd name="connsiteY511" fmla="*/ 1800939 h 6739362"/>
                  <a:gd name="connsiteX512" fmla="*/ 14436 w 9977842"/>
                  <a:gd name="connsiteY512" fmla="*/ 1777887 h 6739362"/>
                  <a:gd name="connsiteX513" fmla="*/ 30025 w 9977842"/>
                  <a:gd name="connsiteY513" fmla="*/ 1742445 h 6739362"/>
                  <a:gd name="connsiteX514" fmla="*/ 35702 w 9977842"/>
                  <a:gd name="connsiteY514" fmla="*/ 1724493 h 6739362"/>
                  <a:gd name="connsiteX515" fmla="*/ 44663 w 9977842"/>
                  <a:gd name="connsiteY515" fmla="*/ 1705071 h 6739362"/>
                  <a:gd name="connsiteX516" fmla="*/ 30371 w 9977842"/>
                  <a:gd name="connsiteY516" fmla="*/ 1674066 h 6739362"/>
                  <a:gd name="connsiteX517" fmla="*/ 24896 w 9977842"/>
                  <a:gd name="connsiteY517" fmla="*/ 1598427 h 6739362"/>
                  <a:gd name="connsiteX518" fmla="*/ 38612 w 9977842"/>
                  <a:gd name="connsiteY518" fmla="*/ 1579495 h 6739362"/>
                  <a:gd name="connsiteX519" fmla="*/ 0 w 9977842"/>
                  <a:gd name="connsiteY519" fmla="*/ 1521606 h 6739362"/>
                  <a:gd name="connsiteX520" fmla="*/ 10633 w 9977842"/>
                  <a:gd name="connsiteY520" fmla="*/ 1469191 h 6739362"/>
                  <a:gd name="connsiteX521" fmla="*/ 41695 w 9977842"/>
                  <a:gd name="connsiteY521" fmla="*/ 1444525 h 6739362"/>
                  <a:gd name="connsiteX522" fmla="*/ 78809 w 9977842"/>
                  <a:gd name="connsiteY522" fmla="*/ 1432192 h 6739362"/>
                  <a:gd name="connsiteX523" fmla="*/ 104282 w 9977842"/>
                  <a:gd name="connsiteY523" fmla="*/ 1409255 h 6739362"/>
                  <a:gd name="connsiteX524" fmla="*/ 108460 w 9977842"/>
                  <a:gd name="connsiteY524" fmla="*/ 1390209 h 6739362"/>
                  <a:gd name="connsiteX525" fmla="*/ 116327 w 9977842"/>
                  <a:gd name="connsiteY525" fmla="*/ 1358080 h 6739362"/>
                  <a:gd name="connsiteX526" fmla="*/ 146727 w 9977842"/>
                  <a:gd name="connsiteY526" fmla="*/ 1331743 h 6739362"/>
                  <a:gd name="connsiteX527" fmla="*/ 173352 w 9977842"/>
                  <a:gd name="connsiteY527" fmla="*/ 1313359 h 6739362"/>
                  <a:gd name="connsiteX528" fmla="*/ 273917 w 9977842"/>
                  <a:gd name="connsiteY528" fmla="*/ 1240370 h 6739362"/>
                  <a:gd name="connsiteX529" fmla="*/ 304576 w 9977842"/>
                  <a:gd name="connsiteY529" fmla="*/ 1225386 h 6739362"/>
                  <a:gd name="connsiteX530" fmla="*/ 333852 w 9977842"/>
                  <a:gd name="connsiteY530" fmla="*/ 1214984 h 6739362"/>
                  <a:gd name="connsiteX531" fmla="*/ 335725 w 9977842"/>
                  <a:gd name="connsiteY531" fmla="*/ 1166546 h 6739362"/>
                  <a:gd name="connsiteX532" fmla="*/ 345522 w 9977842"/>
                  <a:gd name="connsiteY532" fmla="*/ 1131218 h 6739362"/>
                  <a:gd name="connsiteX533" fmla="*/ 495332 w 9977842"/>
                  <a:gd name="connsiteY533" fmla="*/ 1094854 h 6739362"/>
                  <a:gd name="connsiteX534" fmla="*/ 537604 w 9977842"/>
                  <a:gd name="connsiteY534" fmla="*/ 1118165 h 6739362"/>
                  <a:gd name="connsiteX535" fmla="*/ 574891 w 9977842"/>
                  <a:gd name="connsiteY535" fmla="*/ 1102259 h 6739362"/>
                  <a:gd name="connsiteX536" fmla="*/ 579732 w 9977842"/>
                  <a:gd name="connsiteY536" fmla="*/ 1082521 h 6739362"/>
                  <a:gd name="connsiteX537" fmla="*/ 677184 w 9977842"/>
                  <a:gd name="connsiteY537" fmla="*/ 1052380 h 6739362"/>
                  <a:gd name="connsiteX538" fmla="*/ 741989 w 9977842"/>
                  <a:gd name="connsiteY538" fmla="*/ 1077622 h 6739362"/>
                  <a:gd name="connsiteX539" fmla="*/ 774234 w 9977842"/>
                  <a:gd name="connsiteY539" fmla="*/ 1102374 h 6739362"/>
                  <a:gd name="connsiteX540" fmla="*/ 771439 w 9977842"/>
                  <a:gd name="connsiteY540" fmla="*/ 1120614 h 6739362"/>
                  <a:gd name="connsiteX541" fmla="*/ 737984 w 9977842"/>
                  <a:gd name="connsiteY541" fmla="*/ 1148968 h 6739362"/>
                  <a:gd name="connsiteX542" fmla="*/ 750980 w 9977842"/>
                  <a:gd name="connsiteY542" fmla="*/ 1169197 h 6739362"/>
                  <a:gd name="connsiteX543" fmla="*/ 736803 w 9977842"/>
                  <a:gd name="connsiteY543" fmla="*/ 1188935 h 6739362"/>
                  <a:gd name="connsiteX544" fmla="*/ 755187 w 9977842"/>
                  <a:gd name="connsiteY544" fmla="*/ 1219393 h 6739362"/>
                  <a:gd name="connsiteX545" fmla="*/ 776625 w 9977842"/>
                  <a:gd name="connsiteY545" fmla="*/ 1292612 h 6739362"/>
                  <a:gd name="connsiteX546" fmla="*/ 793079 w 9977842"/>
                  <a:gd name="connsiteY546" fmla="*/ 1310737 h 6739362"/>
                  <a:gd name="connsiteX547" fmla="*/ 851602 w 9977842"/>
                  <a:gd name="connsiteY547" fmla="*/ 1321225 h 6739362"/>
                  <a:gd name="connsiteX548" fmla="*/ 909895 w 9977842"/>
                  <a:gd name="connsiteY548" fmla="*/ 1307855 h 6739362"/>
                  <a:gd name="connsiteX549" fmla="*/ 941736 w 9977842"/>
                  <a:gd name="connsiteY549" fmla="*/ 1319756 h 6739362"/>
                  <a:gd name="connsiteX550" fmla="*/ 1013947 w 9977842"/>
                  <a:gd name="connsiteY550" fmla="*/ 1355832 h 6739362"/>
                  <a:gd name="connsiteX551" fmla="*/ 1070597 w 9977842"/>
                  <a:gd name="connsiteY551" fmla="*/ 1348427 h 6739362"/>
                  <a:gd name="connsiteX552" fmla="*/ 1130504 w 9977842"/>
                  <a:gd name="connsiteY552" fmla="*/ 1321657 h 6739362"/>
                  <a:gd name="connsiteX553" fmla="*/ 1158080 w 9977842"/>
                  <a:gd name="connsiteY553" fmla="*/ 1293361 h 6739362"/>
                  <a:gd name="connsiteX554" fmla="*/ 1171248 w 9977842"/>
                  <a:gd name="connsiteY554" fmla="*/ 1262241 h 6739362"/>
                  <a:gd name="connsiteX555" fmla="*/ 1180296 w 9977842"/>
                  <a:gd name="connsiteY555" fmla="*/ 1212016 h 6739362"/>
                  <a:gd name="connsiteX556" fmla="*/ 1177934 w 9977842"/>
                  <a:gd name="connsiteY556" fmla="*/ 1155855 h 6739362"/>
                  <a:gd name="connsiteX557" fmla="*/ 1207383 w 9977842"/>
                  <a:gd name="connsiteY557" fmla="*/ 1145683 h 6739362"/>
                  <a:gd name="connsiteX558" fmla="*/ 1236832 w 9977842"/>
                  <a:gd name="connsiteY558" fmla="*/ 1116523 h 6739362"/>
                  <a:gd name="connsiteX559" fmla="*/ 1172113 w 9977842"/>
                  <a:gd name="connsiteY559" fmla="*/ 1054887 h 6739362"/>
                  <a:gd name="connsiteX560" fmla="*/ 1203665 w 9977842"/>
                  <a:gd name="connsiteY560" fmla="*/ 1040422 h 6739362"/>
                  <a:gd name="connsiteX561" fmla="*/ 1282417 w 9977842"/>
                  <a:gd name="connsiteY561" fmla="*/ 1087390 h 6739362"/>
                  <a:gd name="connsiteX562" fmla="*/ 1308870 w 9977842"/>
                  <a:gd name="connsiteY562" fmla="*/ 1111105 h 6739362"/>
                  <a:gd name="connsiteX563" fmla="*/ 1407129 w 9977842"/>
                  <a:gd name="connsiteY563" fmla="*/ 1006103 h 6739362"/>
                  <a:gd name="connsiteX564" fmla="*/ 1407504 w 9977842"/>
                  <a:gd name="connsiteY564" fmla="*/ 974925 h 6739362"/>
                  <a:gd name="connsiteX565" fmla="*/ 1456461 w 9977842"/>
                  <a:gd name="connsiteY565" fmla="*/ 960921 h 6739362"/>
                  <a:gd name="connsiteX566" fmla="*/ 1471560 w 9977842"/>
                  <a:gd name="connsiteY566" fmla="*/ 920868 h 6739362"/>
                  <a:gd name="connsiteX567" fmla="*/ 1579011 w 9977842"/>
                  <a:gd name="connsiteY567" fmla="*/ 908910 h 6739362"/>
                  <a:gd name="connsiteX568" fmla="*/ 1624568 w 9977842"/>
                  <a:gd name="connsiteY568" fmla="*/ 886895 h 6739362"/>
                  <a:gd name="connsiteX569" fmla="*/ 1677357 w 9977842"/>
                  <a:gd name="connsiteY569" fmla="*/ 856985 h 6739362"/>
                  <a:gd name="connsiteX570" fmla="*/ 1679835 w 9977842"/>
                  <a:gd name="connsiteY570" fmla="*/ 884301 h 6739362"/>
                  <a:gd name="connsiteX571" fmla="*/ 1789246 w 9977842"/>
                  <a:gd name="connsiteY571" fmla="*/ 891707 h 6739362"/>
                  <a:gd name="connsiteX572" fmla="*/ 1826620 w 9977842"/>
                  <a:gd name="connsiteY572" fmla="*/ 844248 h 6739362"/>
                  <a:gd name="connsiteX573" fmla="*/ 1834457 w 9977842"/>
                  <a:gd name="connsiteY573" fmla="*/ 826642 h 6739362"/>
                  <a:gd name="connsiteX574" fmla="*/ 2011382 w 9977842"/>
                  <a:gd name="connsiteY574" fmla="*/ 758062 h 6739362"/>
                  <a:gd name="connsiteX575" fmla="*/ 2013774 w 9977842"/>
                  <a:gd name="connsiteY575" fmla="*/ 718787 h 6739362"/>
                  <a:gd name="connsiteX576" fmla="*/ 2073075 w 9977842"/>
                  <a:gd name="connsiteY576" fmla="*/ 699741 h 6739362"/>
                  <a:gd name="connsiteX577" fmla="*/ 2099614 w 9977842"/>
                  <a:gd name="connsiteY577" fmla="*/ 686486 h 6739362"/>
                  <a:gd name="connsiteX578" fmla="*/ 2125375 w 9977842"/>
                  <a:gd name="connsiteY578" fmla="*/ 652196 h 6739362"/>
                  <a:gd name="connsiteX579" fmla="*/ 2134250 w 9977842"/>
                  <a:gd name="connsiteY579" fmla="*/ 621738 h 6739362"/>
                  <a:gd name="connsiteX580" fmla="*/ 2163728 w 9977842"/>
                  <a:gd name="connsiteY580" fmla="*/ 599406 h 6739362"/>
                  <a:gd name="connsiteX581" fmla="*/ 2173467 w 9977842"/>
                  <a:gd name="connsiteY581" fmla="*/ 570850 h 6739362"/>
                  <a:gd name="connsiteX582" fmla="*/ 2162085 w 9977842"/>
                  <a:gd name="connsiteY582" fmla="*/ 524919 h 6739362"/>
                  <a:gd name="connsiteX583" fmla="*/ 2106847 w 9977842"/>
                  <a:gd name="connsiteY583" fmla="*/ 497170 h 6739362"/>
                  <a:gd name="connsiteX584" fmla="*/ 2034060 w 9977842"/>
                  <a:gd name="connsiteY584" fmla="*/ 449395 h 6739362"/>
                  <a:gd name="connsiteX585" fmla="*/ 2154190 w 9977842"/>
                  <a:gd name="connsiteY585" fmla="*/ 383811 h 6739362"/>
                  <a:gd name="connsiteX586" fmla="*/ 2186348 w 9977842"/>
                  <a:gd name="connsiteY586" fmla="*/ 387154 h 6739362"/>
                  <a:gd name="connsiteX587" fmla="*/ 2231674 w 9977842"/>
                  <a:gd name="connsiteY587" fmla="*/ 393493 h 6739362"/>
                  <a:gd name="connsiteX588" fmla="*/ 2256714 w 9977842"/>
                  <a:gd name="connsiteY588" fmla="*/ 377645 h 6739362"/>
                  <a:gd name="connsiteX589" fmla="*/ 2311982 w 9977842"/>
                  <a:gd name="connsiteY589" fmla="*/ 340848 h 6739362"/>
                  <a:gd name="connsiteX590" fmla="*/ 2306536 w 9977842"/>
                  <a:gd name="connsiteY590" fmla="*/ 300910 h 6739362"/>
                  <a:gd name="connsiteX591" fmla="*/ 2337743 w 9977842"/>
                  <a:gd name="connsiteY591" fmla="*/ 287972 h 6739362"/>
                  <a:gd name="connsiteX592" fmla="*/ 2407965 w 9977842"/>
                  <a:gd name="connsiteY592" fmla="*/ 299614 h 6739362"/>
                  <a:gd name="connsiteX593" fmla="*/ 2482971 w 9977842"/>
                  <a:gd name="connsiteY593" fmla="*/ 264834 h 6739362"/>
                  <a:gd name="connsiteX594" fmla="*/ 2533772 w 9977842"/>
                  <a:gd name="connsiteY594" fmla="*/ 230198 h 6739362"/>
                  <a:gd name="connsiteX595" fmla="*/ 2559273 w 9977842"/>
                  <a:gd name="connsiteY595" fmla="*/ 212131 h 6739362"/>
                  <a:gd name="connsiteX596" fmla="*/ 2497378 w 9977842"/>
                  <a:gd name="connsiteY596" fmla="*/ 151706 h 6739362"/>
                  <a:gd name="connsiteX597" fmla="*/ 2561895 w 9977842"/>
                  <a:gd name="connsiteY597" fmla="*/ 128654 h 6739362"/>
                  <a:gd name="connsiteX598" fmla="*/ 2655084 w 9977842"/>
                  <a:gd name="connsiteY598" fmla="*/ 153204 h 6739362"/>
                  <a:gd name="connsiteX599" fmla="*/ 2689517 w 9977842"/>
                  <a:gd name="connsiteY599" fmla="*/ 147960 h 6739362"/>
                  <a:gd name="connsiteX600" fmla="*/ 2723519 w 9977842"/>
                  <a:gd name="connsiteY600" fmla="*/ 129604 h 6739362"/>
                  <a:gd name="connsiteX601" fmla="*/ 2773168 w 9977842"/>
                  <a:gd name="connsiteY601" fmla="*/ 104651 h 6739362"/>
                  <a:gd name="connsiteX602" fmla="*/ 2810253 w 9977842"/>
                  <a:gd name="connsiteY602" fmla="*/ 72349 h 6739362"/>
                  <a:gd name="connsiteX603" fmla="*/ 2837714 w 9977842"/>
                  <a:gd name="connsiteY603" fmla="*/ 57567 h 6739362"/>
                  <a:gd name="connsiteX604" fmla="*/ 2831922 w 9977842"/>
                  <a:gd name="connsiteY604" fmla="*/ 6766 h 6739362"/>
                  <a:gd name="connsiteX605" fmla="*/ 2926781 w 9977842"/>
                  <a:gd name="connsiteY605" fmla="*/ 369 h 6739362"/>
                  <a:gd name="connsiteX606" fmla="*/ 2964933 w 9977842"/>
                  <a:gd name="connsiteY606" fmla="*/ 23911 h 6739362"/>
                  <a:gd name="connsiteX607" fmla="*/ 3002882 w 9977842"/>
                  <a:gd name="connsiteY607" fmla="*/ 76556 h 6739362"/>
                  <a:gd name="connsiteX608" fmla="*/ 3091373 w 9977842"/>
                  <a:gd name="connsiteY608" fmla="*/ 47280 h 6739362"/>
                  <a:gd name="connsiteX609" fmla="*/ 3168742 w 9977842"/>
                  <a:gd name="connsiteY609" fmla="*/ 117502 h 6739362"/>
                  <a:gd name="connsiteX610" fmla="*/ 3229167 w 9977842"/>
                  <a:gd name="connsiteY610" fmla="*/ 180089 h 6739362"/>
                  <a:gd name="connsiteX611" fmla="*/ 3249655 w 9977842"/>
                  <a:gd name="connsiteY611" fmla="*/ 203141 h 6739362"/>
                  <a:gd name="connsiteX612" fmla="*/ 3361284 w 9977842"/>
                  <a:gd name="connsiteY612" fmla="*/ 242185 h 6739362"/>
                  <a:gd name="connsiteX613" fmla="*/ 3383501 w 9977842"/>
                  <a:gd name="connsiteY613" fmla="*/ 264632 h 6739362"/>
                  <a:gd name="connsiteX614" fmla="*/ 3422545 w 9977842"/>
                  <a:gd name="connsiteY614" fmla="*/ 262471 h 6739362"/>
                  <a:gd name="connsiteX615" fmla="*/ 3461676 w 9977842"/>
                  <a:gd name="connsiteY615" fmla="*/ 262212 h 6739362"/>
                  <a:gd name="connsiteX616" fmla="*/ 3521842 w 9977842"/>
                  <a:gd name="connsiteY616" fmla="*/ 228440 h 6739362"/>
                  <a:gd name="connsiteX617" fmla="*/ 3573998 w 9977842"/>
                  <a:gd name="connsiteY617" fmla="*/ 169802 h 6739362"/>
                  <a:gd name="connsiteX618" fmla="*/ 3625058 w 9977842"/>
                  <a:gd name="connsiteY618" fmla="*/ 146749 h 6739362"/>
                  <a:gd name="connsiteX619" fmla="*/ 3648514 w 9977842"/>
                  <a:gd name="connsiteY619" fmla="*/ 131160 h 6739362"/>
                  <a:gd name="connsiteX620" fmla="*/ 3782273 w 9977842"/>
                  <a:gd name="connsiteY620" fmla="*/ 97821 h 6739362"/>
                  <a:gd name="connsiteX621" fmla="*/ 3869785 w 9977842"/>
                  <a:gd name="connsiteY621" fmla="*/ 95170 h 6739362"/>
                  <a:gd name="connsiteX622" fmla="*/ 3925341 w 9977842"/>
                  <a:gd name="connsiteY622" fmla="*/ 105659 h 6739362"/>
                  <a:gd name="connsiteX623" fmla="*/ 3968448 w 9977842"/>
                  <a:gd name="connsiteY623" fmla="*/ 97764 h 6739362"/>
                  <a:gd name="connsiteX624" fmla="*/ 4010547 w 9977842"/>
                  <a:gd name="connsiteY624" fmla="*/ 92952 h 6739362"/>
                  <a:gd name="connsiteX625" fmla="*/ 4050053 w 9977842"/>
                  <a:gd name="connsiteY625" fmla="*/ 101942 h 6739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Lst>
                <a:rect l="l" t="t" r="r" b="b"/>
                <a:pathLst>
                  <a:path w="9977842" h="6739362">
                    <a:moveTo>
                      <a:pt x="4050053" y="101942"/>
                    </a:moveTo>
                    <a:cubicBezTo>
                      <a:pt x="4053222" y="104679"/>
                      <a:pt x="4044578" y="126320"/>
                      <a:pt x="4049851" y="133264"/>
                    </a:cubicBezTo>
                    <a:cubicBezTo>
                      <a:pt x="4055037" y="140237"/>
                      <a:pt x="4068725" y="153118"/>
                      <a:pt x="4073047" y="155624"/>
                    </a:cubicBezTo>
                    <a:cubicBezTo>
                      <a:pt x="4077369" y="158103"/>
                      <a:pt x="4078522" y="173432"/>
                      <a:pt x="4078580" y="174239"/>
                    </a:cubicBezTo>
                    <a:cubicBezTo>
                      <a:pt x="4078608" y="175939"/>
                      <a:pt x="4079242" y="208385"/>
                      <a:pt x="4082066" y="212823"/>
                    </a:cubicBezTo>
                    <a:cubicBezTo>
                      <a:pt x="4120073" y="295493"/>
                      <a:pt x="4117480" y="312552"/>
                      <a:pt x="4119929" y="315779"/>
                    </a:cubicBezTo>
                    <a:cubicBezTo>
                      <a:pt x="4166552" y="334077"/>
                      <a:pt x="4171422" y="353613"/>
                      <a:pt x="4167618" y="357647"/>
                    </a:cubicBezTo>
                    <a:cubicBezTo>
                      <a:pt x="4190296" y="382284"/>
                      <a:pt x="4207066" y="383322"/>
                      <a:pt x="4213924" y="387269"/>
                    </a:cubicBezTo>
                    <a:cubicBezTo>
                      <a:pt x="4205914" y="403809"/>
                      <a:pt x="4201073" y="407382"/>
                      <a:pt x="4195511" y="415393"/>
                    </a:cubicBezTo>
                    <a:cubicBezTo>
                      <a:pt x="4134683" y="427610"/>
                      <a:pt x="4130908" y="440548"/>
                      <a:pt x="4129640" y="444784"/>
                    </a:cubicBezTo>
                    <a:cubicBezTo>
                      <a:pt x="4188336" y="467231"/>
                      <a:pt x="4187501" y="482705"/>
                      <a:pt x="4183409" y="487690"/>
                    </a:cubicBezTo>
                    <a:cubicBezTo>
                      <a:pt x="4179433" y="492733"/>
                      <a:pt x="4155458" y="500772"/>
                      <a:pt x="4154363" y="505440"/>
                    </a:cubicBezTo>
                    <a:cubicBezTo>
                      <a:pt x="4153268" y="509993"/>
                      <a:pt x="4159867" y="520366"/>
                      <a:pt x="4160155" y="523363"/>
                    </a:cubicBezTo>
                    <a:cubicBezTo>
                      <a:pt x="4192370" y="538606"/>
                      <a:pt x="4184043" y="551832"/>
                      <a:pt x="4182285" y="555233"/>
                    </a:cubicBezTo>
                    <a:cubicBezTo>
                      <a:pt x="4162432" y="612373"/>
                      <a:pt x="4164765" y="627184"/>
                      <a:pt x="4167676" y="629403"/>
                    </a:cubicBezTo>
                    <a:cubicBezTo>
                      <a:pt x="4194964" y="648939"/>
                      <a:pt x="4188019" y="658938"/>
                      <a:pt x="4185512" y="661272"/>
                    </a:cubicBezTo>
                    <a:cubicBezTo>
                      <a:pt x="4144278" y="687091"/>
                      <a:pt x="4138918" y="695735"/>
                      <a:pt x="4140705" y="699481"/>
                    </a:cubicBezTo>
                    <a:cubicBezTo>
                      <a:pt x="4040659" y="799960"/>
                      <a:pt x="4037518" y="822954"/>
                      <a:pt x="4036077" y="830100"/>
                    </a:cubicBezTo>
                    <a:cubicBezTo>
                      <a:pt x="4034665" y="837131"/>
                      <a:pt x="4030689" y="854679"/>
                      <a:pt x="4037921" y="858829"/>
                    </a:cubicBezTo>
                    <a:cubicBezTo>
                      <a:pt x="4071952" y="929311"/>
                      <a:pt x="4070569" y="948357"/>
                      <a:pt x="4073623" y="960258"/>
                    </a:cubicBezTo>
                    <a:cubicBezTo>
                      <a:pt x="4076678" y="972159"/>
                      <a:pt x="4077398" y="983368"/>
                      <a:pt x="4074978" y="986509"/>
                    </a:cubicBezTo>
                    <a:cubicBezTo>
                      <a:pt x="4146871" y="1031806"/>
                      <a:pt x="4157273" y="1053878"/>
                      <a:pt x="4159637" y="1058028"/>
                    </a:cubicBezTo>
                    <a:cubicBezTo>
                      <a:pt x="4162086" y="1062235"/>
                      <a:pt x="4173698" y="1083933"/>
                      <a:pt x="4172229" y="1088284"/>
                    </a:cubicBezTo>
                    <a:cubicBezTo>
                      <a:pt x="4170759" y="1092721"/>
                      <a:pt x="4167215" y="1111941"/>
                      <a:pt x="4172113" y="1116465"/>
                    </a:cubicBezTo>
                    <a:cubicBezTo>
                      <a:pt x="4181536" y="1133466"/>
                      <a:pt x="4174044" y="1146606"/>
                      <a:pt x="4170154" y="1149862"/>
                    </a:cubicBezTo>
                    <a:cubicBezTo>
                      <a:pt x="4166264" y="1153204"/>
                      <a:pt x="4153038" y="1161647"/>
                      <a:pt x="4140647" y="1168419"/>
                    </a:cubicBezTo>
                    <a:cubicBezTo>
                      <a:pt x="4128257" y="1175277"/>
                      <a:pt x="4077369" y="1192277"/>
                      <a:pt x="4070367" y="1194496"/>
                    </a:cubicBezTo>
                    <a:cubicBezTo>
                      <a:pt x="4063365" y="1196715"/>
                      <a:pt x="4042561" y="1200663"/>
                      <a:pt x="4042791" y="1207060"/>
                    </a:cubicBezTo>
                    <a:cubicBezTo>
                      <a:pt x="4043108" y="1213485"/>
                      <a:pt x="4036163" y="1223628"/>
                      <a:pt x="4042272" y="1228757"/>
                    </a:cubicBezTo>
                    <a:cubicBezTo>
                      <a:pt x="4052156" y="1234665"/>
                      <a:pt x="4071347" y="1238929"/>
                      <a:pt x="4076159" y="1241206"/>
                    </a:cubicBezTo>
                    <a:cubicBezTo>
                      <a:pt x="4081317" y="1243655"/>
                      <a:pt x="4103735" y="1246997"/>
                      <a:pt x="4111659" y="1244231"/>
                    </a:cubicBezTo>
                    <a:cubicBezTo>
                      <a:pt x="4119583" y="1241465"/>
                      <a:pt x="4142664" y="1241407"/>
                      <a:pt x="4150127" y="1242618"/>
                    </a:cubicBezTo>
                    <a:cubicBezTo>
                      <a:pt x="4157619" y="1243799"/>
                      <a:pt x="4206778" y="1251810"/>
                      <a:pt x="4222943" y="1251435"/>
                    </a:cubicBezTo>
                    <a:cubicBezTo>
                      <a:pt x="4238993" y="1251003"/>
                      <a:pt x="4275444" y="1251435"/>
                      <a:pt x="4277779" y="1252472"/>
                    </a:cubicBezTo>
                    <a:cubicBezTo>
                      <a:pt x="4280026" y="1253567"/>
                      <a:pt x="4317457" y="1263393"/>
                      <a:pt x="4328781" y="1268868"/>
                    </a:cubicBezTo>
                    <a:cubicBezTo>
                      <a:pt x="4340221" y="1274401"/>
                      <a:pt x="4371975" y="1290134"/>
                      <a:pt x="4373272" y="1290883"/>
                    </a:cubicBezTo>
                    <a:cubicBezTo>
                      <a:pt x="4374684" y="1291690"/>
                      <a:pt x="4409176" y="1297482"/>
                      <a:pt x="4416840" y="1295637"/>
                    </a:cubicBezTo>
                    <a:cubicBezTo>
                      <a:pt x="4505879" y="1298404"/>
                      <a:pt x="4522160" y="1304685"/>
                      <a:pt x="4526655" y="1307048"/>
                    </a:cubicBezTo>
                    <a:cubicBezTo>
                      <a:pt x="4560772" y="1358080"/>
                      <a:pt x="4579905" y="1364995"/>
                      <a:pt x="4586821" y="1369001"/>
                    </a:cubicBezTo>
                    <a:cubicBezTo>
                      <a:pt x="4592872" y="1373870"/>
                      <a:pt x="4598664" y="1387558"/>
                      <a:pt x="4609613" y="1395309"/>
                    </a:cubicBezTo>
                    <a:cubicBezTo>
                      <a:pt x="4620506" y="1403003"/>
                      <a:pt x="4648110" y="1420580"/>
                      <a:pt x="4649551" y="1421502"/>
                    </a:cubicBezTo>
                    <a:cubicBezTo>
                      <a:pt x="4650070" y="1421934"/>
                      <a:pt x="4660155" y="1430002"/>
                      <a:pt x="4671768" y="1436687"/>
                    </a:cubicBezTo>
                    <a:cubicBezTo>
                      <a:pt x="4703119" y="1447176"/>
                      <a:pt x="4734239" y="1441067"/>
                      <a:pt x="4741529" y="1445274"/>
                    </a:cubicBezTo>
                    <a:cubicBezTo>
                      <a:pt x="4770085" y="1464119"/>
                      <a:pt x="4810282" y="1474435"/>
                      <a:pt x="4821779" y="1481092"/>
                    </a:cubicBezTo>
                    <a:cubicBezTo>
                      <a:pt x="4863043" y="1496335"/>
                      <a:pt x="4898917" y="1529876"/>
                      <a:pt x="4904680" y="1540220"/>
                    </a:cubicBezTo>
                    <a:cubicBezTo>
                      <a:pt x="4910530" y="1550507"/>
                      <a:pt x="4913700" y="1584480"/>
                      <a:pt x="4924304" y="1591684"/>
                    </a:cubicBezTo>
                    <a:cubicBezTo>
                      <a:pt x="4951130" y="1614678"/>
                      <a:pt x="4953781" y="1622833"/>
                      <a:pt x="4957959" y="1625254"/>
                    </a:cubicBezTo>
                    <a:cubicBezTo>
                      <a:pt x="4967728" y="1625052"/>
                      <a:pt x="5029853" y="1606898"/>
                      <a:pt x="5039478" y="1607590"/>
                    </a:cubicBezTo>
                    <a:cubicBezTo>
                      <a:pt x="5076332" y="1634071"/>
                      <a:pt x="5106530" y="1638710"/>
                      <a:pt x="5113273" y="1640814"/>
                    </a:cubicBezTo>
                    <a:cubicBezTo>
                      <a:pt x="5118662" y="1655192"/>
                      <a:pt x="5108173" y="1672021"/>
                      <a:pt x="5118431" y="1677928"/>
                    </a:cubicBezTo>
                    <a:cubicBezTo>
                      <a:pt x="5137334" y="1700980"/>
                      <a:pt x="5132896" y="1723744"/>
                      <a:pt x="5144710" y="1734261"/>
                    </a:cubicBezTo>
                    <a:cubicBezTo>
                      <a:pt x="5172229" y="1751579"/>
                      <a:pt x="5188509" y="1758639"/>
                      <a:pt x="5189489" y="1758812"/>
                    </a:cubicBezTo>
                    <a:cubicBezTo>
                      <a:pt x="5190901" y="1759071"/>
                      <a:pt x="5238043" y="1774026"/>
                      <a:pt x="5258444" y="1777686"/>
                    </a:cubicBezTo>
                    <a:cubicBezTo>
                      <a:pt x="5278816" y="1781374"/>
                      <a:pt x="5308294" y="1773248"/>
                      <a:pt x="5318984" y="1778550"/>
                    </a:cubicBezTo>
                    <a:cubicBezTo>
                      <a:pt x="5353995" y="1781374"/>
                      <a:pt x="5388631" y="1776360"/>
                      <a:pt x="5394711" y="1779876"/>
                    </a:cubicBezTo>
                    <a:cubicBezTo>
                      <a:pt x="5399148" y="1784601"/>
                      <a:pt x="5393616" y="1797395"/>
                      <a:pt x="5398312" y="1800075"/>
                    </a:cubicBezTo>
                    <a:cubicBezTo>
                      <a:pt x="5403095" y="1802841"/>
                      <a:pt x="5423526" y="1813877"/>
                      <a:pt x="5432891" y="1819295"/>
                    </a:cubicBezTo>
                    <a:cubicBezTo>
                      <a:pt x="5413930" y="1868742"/>
                      <a:pt x="5404623" y="1908564"/>
                      <a:pt x="5408657" y="1912310"/>
                    </a:cubicBezTo>
                    <a:cubicBezTo>
                      <a:pt x="5435743" y="1926862"/>
                      <a:pt x="5452110" y="1936630"/>
                      <a:pt x="5453465" y="1940866"/>
                    </a:cubicBezTo>
                    <a:cubicBezTo>
                      <a:pt x="5385634" y="2002011"/>
                      <a:pt x="5359441" y="2015468"/>
                      <a:pt x="5360305" y="2018033"/>
                    </a:cubicBezTo>
                    <a:cubicBezTo>
                      <a:pt x="5360968" y="2020568"/>
                      <a:pt x="5382291" y="2043361"/>
                      <a:pt x="5378862" y="2046214"/>
                    </a:cubicBezTo>
                    <a:cubicBezTo>
                      <a:pt x="5345898" y="2063733"/>
                      <a:pt x="5334458" y="2091223"/>
                      <a:pt x="5335034" y="2094911"/>
                    </a:cubicBezTo>
                    <a:cubicBezTo>
                      <a:pt x="5335438" y="2098600"/>
                      <a:pt x="5354571" y="2116436"/>
                      <a:pt x="5361429" y="2120384"/>
                    </a:cubicBezTo>
                    <a:cubicBezTo>
                      <a:pt x="5392405" y="2149401"/>
                      <a:pt x="5411020" y="2147211"/>
                      <a:pt x="5415774" y="2149977"/>
                    </a:cubicBezTo>
                    <a:cubicBezTo>
                      <a:pt x="5657216" y="2163030"/>
                      <a:pt x="5671047" y="2165422"/>
                      <a:pt x="5679548" y="2165566"/>
                    </a:cubicBezTo>
                    <a:cubicBezTo>
                      <a:pt x="5718333" y="2178302"/>
                      <a:pt x="5731991" y="2185794"/>
                      <a:pt x="5735132" y="2184815"/>
                    </a:cubicBezTo>
                    <a:cubicBezTo>
                      <a:pt x="5791812" y="2181414"/>
                      <a:pt x="5817399" y="2180550"/>
                      <a:pt x="5821981" y="2181040"/>
                    </a:cubicBezTo>
                    <a:cubicBezTo>
                      <a:pt x="5959545" y="2267284"/>
                      <a:pt x="5985161" y="2277657"/>
                      <a:pt x="5993604" y="2282527"/>
                    </a:cubicBezTo>
                    <a:cubicBezTo>
                      <a:pt x="6041206" y="2340704"/>
                      <a:pt x="6050687" y="2346928"/>
                      <a:pt x="6061492" y="2353181"/>
                    </a:cubicBezTo>
                    <a:cubicBezTo>
                      <a:pt x="6072874" y="2359751"/>
                      <a:pt x="6085697" y="2366321"/>
                      <a:pt x="6089443" y="2368050"/>
                    </a:cubicBezTo>
                    <a:cubicBezTo>
                      <a:pt x="6091921" y="2412425"/>
                      <a:pt x="6106386" y="2423894"/>
                      <a:pt x="6107510" y="2427035"/>
                    </a:cubicBezTo>
                    <a:cubicBezTo>
                      <a:pt x="6081922" y="2479910"/>
                      <a:pt x="6092670" y="2496767"/>
                      <a:pt x="6096445" y="2500254"/>
                    </a:cubicBezTo>
                    <a:cubicBezTo>
                      <a:pt x="6144826" y="2515670"/>
                      <a:pt x="6157649" y="2519617"/>
                      <a:pt x="6162807" y="2521836"/>
                    </a:cubicBezTo>
                    <a:cubicBezTo>
                      <a:pt x="6189921" y="2557106"/>
                      <a:pt x="6189028" y="2564483"/>
                      <a:pt x="6200439" y="2571831"/>
                    </a:cubicBezTo>
                    <a:cubicBezTo>
                      <a:pt x="6241500" y="2600069"/>
                      <a:pt x="6255418" y="2612518"/>
                      <a:pt x="6260836" y="2615658"/>
                    </a:cubicBezTo>
                    <a:cubicBezTo>
                      <a:pt x="6266368" y="2618857"/>
                      <a:pt x="6278931" y="2629461"/>
                      <a:pt x="6276914" y="2635627"/>
                    </a:cubicBezTo>
                    <a:cubicBezTo>
                      <a:pt x="6281727" y="2661705"/>
                      <a:pt x="6267520" y="2673663"/>
                      <a:pt x="6264351" y="2678648"/>
                    </a:cubicBezTo>
                    <a:cubicBezTo>
                      <a:pt x="6261297" y="2683691"/>
                      <a:pt x="6251845" y="2697522"/>
                      <a:pt x="6244123" y="2702565"/>
                    </a:cubicBezTo>
                    <a:cubicBezTo>
                      <a:pt x="6236486" y="2707550"/>
                      <a:pt x="6225565" y="2709855"/>
                      <a:pt x="6212801" y="2713169"/>
                    </a:cubicBezTo>
                    <a:cubicBezTo>
                      <a:pt x="6199834" y="2716482"/>
                      <a:pt x="6185224" y="2724954"/>
                      <a:pt x="6181306" y="2728210"/>
                    </a:cubicBezTo>
                    <a:cubicBezTo>
                      <a:pt x="6177502" y="2731524"/>
                      <a:pt x="6160617" y="2737950"/>
                      <a:pt x="6157389" y="2745788"/>
                    </a:cubicBezTo>
                    <a:cubicBezTo>
                      <a:pt x="6154248" y="2753683"/>
                      <a:pt x="6157764" y="2763797"/>
                      <a:pt x="6147160" y="2769445"/>
                    </a:cubicBezTo>
                    <a:cubicBezTo>
                      <a:pt x="6136556" y="2775064"/>
                      <a:pt x="6101488" y="2786763"/>
                      <a:pt x="6091143" y="2792007"/>
                    </a:cubicBezTo>
                    <a:cubicBezTo>
                      <a:pt x="6080626" y="2797251"/>
                      <a:pt x="6053309" y="2805521"/>
                      <a:pt x="6042042" y="2813157"/>
                    </a:cubicBezTo>
                    <a:cubicBezTo>
                      <a:pt x="6030776" y="2820793"/>
                      <a:pt x="6031294" y="2827017"/>
                      <a:pt x="6013660" y="2830187"/>
                    </a:cubicBezTo>
                    <a:cubicBezTo>
                      <a:pt x="5995938" y="2833328"/>
                      <a:pt x="5980349" y="2839235"/>
                      <a:pt x="5969774" y="2850156"/>
                    </a:cubicBezTo>
                    <a:cubicBezTo>
                      <a:pt x="5959199" y="2860990"/>
                      <a:pt x="5936579" y="2898133"/>
                      <a:pt x="5935397" y="2900093"/>
                    </a:cubicBezTo>
                    <a:cubicBezTo>
                      <a:pt x="5935081" y="2901043"/>
                      <a:pt x="5929145" y="2919254"/>
                      <a:pt x="5920587" y="2924758"/>
                    </a:cubicBezTo>
                    <a:cubicBezTo>
                      <a:pt x="5912029" y="2930262"/>
                      <a:pt x="5868546" y="2942076"/>
                      <a:pt x="5862322" y="2943632"/>
                    </a:cubicBezTo>
                    <a:cubicBezTo>
                      <a:pt x="5855983" y="2945246"/>
                      <a:pt x="5837657" y="2958184"/>
                      <a:pt x="5833853" y="2962794"/>
                    </a:cubicBezTo>
                    <a:cubicBezTo>
                      <a:pt x="5830049" y="2967405"/>
                      <a:pt x="5813971" y="2979363"/>
                      <a:pt x="5801177" y="2981582"/>
                    </a:cubicBezTo>
                    <a:cubicBezTo>
                      <a:pt x="5788210" y="2983800"/>
                      <a:pt x="5745938" y="2991004"/>
                      <a:pt x="5728505" y="2996883"/>
                    </a:cubicBezTo>
                    <a:cubicBezTo>
                      <a:pt x="5711158" y="3002847"/>
                      <a:pt x="5693984" y="3011059"/>
                      <a:pt x="5693091" y="3011492"/>
                    </a:cubicBezTo>
                    <a:cubicBezTo>
                      <a:pt x="5689720" y="3013163"/>
                      <a:pt x="5625462" y="3044716"/>
                      <a:pt x="5619584" y="3048116"/>
                    </a:cubicBezTo>
                    <a:cubicBezTo>
                      <a:pt x="5632262" y="3059699"/>
                      <a:pt x="5651886" y="3063676"/>
                      <a:pt x="5659550" y="3068085"/>
                    </a:cubicBezTo>
                    <a:cubicBezTo>
                      <a:pt x="5694330" y="3081772"/>
                      <a:pt x="5716547" y="3079178"/>
                      <a:pt x="5725623" y="3082377"/>
                    </a:cubicBezTo>
                    <a:cubicBezTo>
                      <a:pt x="5734700" y="3085460"/>
                      <a:pt x="5747638" y="3095862"/>
                      <a:pt x="5758098" y="3094537"/>
                    </a:cubicBezTo>
                    <a:cubicBezTo>
                      <a:pt x="5891195" y="3093499"/>
                      <a:pt x="5924967" y="3100156"/>
                      <a:pt x="5929548" y="3102490"/>
                    </a:cubicBezTo>
                    <a:cubicBezTo>
                      <a:pt x="5934130" y="3104910"/>
                      <a:pt x="5968708" y="3106870"/>
                      <a:pt x="5978678" y="3104219"/>
                    </a:cubicBezTo>
                    <a:cubicBezTo>
                      <a:pt x="6052502" y="3087996"/>
                      <a:pt x="6059620" y="3095574"/>
                      <a:pt x="6068379" y="3100646"/>
                    </a:cubicBezTo>
                    <a:cubicBezTo>
                      <a:pt x="6122379" y="3110068"/>
                      <a:pt x="6140533" y="3102864"/>
                      <a:pt x="6148687" y="3103268"/>
                    </a:cubicBezTo>
                    <a:cubicBezTo>
                      <a:pt x="6195771" y="3089696"/>
                      <a:pt x="6207153" y="3082982"/>
                      <a:pt x="6219544" y="3081743"/>
                    </a:cubicBezTo>
                    <a:cubicBezTo>
                      <a:pt x="6231876" y="3080561"/>
                      <a:pt x="6237293" y="3084020"/>
                      <a:pt x="6251586" y="3080619"/>
                    </a:cubicBezTo>
                    <a:cubicBezTo>
                      <a:pt x="6363907" y="3137587"/>
                      <a:pt x="6370650" y="3156922"/>
                      <a:pt x="6375433" y="3163030"/>
                    </a:cubicBezTo>
                    <a:cubicBezTo>
                      <a:pt x="6407158" y="3175421"/>
                      <a:pt x="6417244" y="3174124"/>
                      <a:pt x="6433554" y="3183547"/>
                    </a:cubicBezTo>
                    <a:cubicBezTo>
                      <a:pt x="6449949" y="3193027"/>
                      <a:pt x="6463925" y="3200750"/>
                      <a:pt x="6472339" y="3204553"/>
                    </a:cubicBezTo>
                    <a:cubicBezTo>
                      <a:pt x="6480781" y="3208443"/>
                      <a:pt x="6494382" y="3205101"/>
                      <a:pt x="6508300" y="3204063"/>
                    </a:cubicBezTo>
                    <a:cubicBezTo>
                      <a:pt x="6522218" y="3203026"/>
                      <a:pt x="6563222" y="3201585"/>
                      <a:pt x="6570512" y="3203746"/>
                    </a:cubicBezTo>
                    <a:cubicBezTo>
                      <a:pt x="6601978" y="3212679"/>
                      <a:pt x="6666091" y="3203746"/>
                      <a:pt x="6669751" y="3205878"/>
                    </a:cubicBezTo>
                    <a:cubicBezTo>
                      <a:pt x="6670846" y="3208616"/>
                      <a:pt x="6688740" y="3235357"/>
                      <a:pt x="6696347" y="3240831"/>
                    </a:cubicBezTo>
                    <a:cubicBezTo>
                      <a:pt x="6762363" y="3270540"/>
                      <a:pt x="6781121" y="3283190"/>
                      <a:pt x="6787201" y="3283132"/>
                    </a:cubicBezTo>
                    <a:cubicBezTo>
                      <a:pt x="6793166" y="3283132"/>
                      <a:pt x="6823336" y="3282095"/>
                      <a:pt x="6835870" y="3282959"/>
                    </a:cubicBezTo>
                    <a:cubicBezTo>
                      <a:pt x="6848203" y="3283823"/>
                      <a:pt x="6862380" y="3280135"/>
                      <a:pt x="6870477" y="3275121"/>
                    </a:cubicBezTo>
                    <a:cubicBezTo>
                      <a:pt x="6878661" y="3270050"/>
                      <a:pt x="6916581" y="3251464"/>
                      <a:pt x="6930672" y="3249908"/>
                    </a:cubicBezTo>
                    <a:cubicBezTo>
                      <a:pt x="6944964" y="3248352"/>
                      <a:pt x="6957960" y="3253366"/>
                      <a:pt x="6967843" y="3247632"/>
                    </a:cubicBezTo>
                    <a:cubicBezTo>
                      <a:pt x="6996630" y="3241177"/>
                      <a:pt x="7011470" y="3249822"/>
                      <a:pt x="7013198" y="3255700"/>
                    </a:cubicBezTo>
                    <a:cubicBezTo>
                      <a:pt x="7037375" y="3272701"/>
                      <a:pt x="7043195" y="3291546"/>
                      <a:pt x="7055009" y="3298404"/>
                    </a:cubicBezTo>
                    <a:cubicBezTo>
                      <a:pt x="7071751" y="3304945"/>
                      <a:pt x="7075698" y="3309267"/>
                      <a:pt x="7089876" y="3304945"/>
                    </a:cubicBezTo>
                    <a:cubicBezTo>
                      <a:pt x="7104139" y="3300565"/>
                      <a:pt x="7136498" y="3290768"/>
                      <a:pt x="7143039" y="3288808"/>
                    </a:cubicBezTo>
                    <a:cubicBezTo>
                      <a:pt x="7149119" y="3272902"/>
                      <a:pt x="7174823" y="3243511"/>
                      <a:pt x="7176119" y="3241696"/>
                    </a:cubicBezTo>
                    <a:cubicBezTo>
                      <a:pt x="7177416" y="3239852"/>
                      <a:pt x="7199085" y="3223888"/>
                      <a:pt x="7209055" y="3218096"/>
                    </a:cubicBezTo>
                    <a:cubicBezTo>
                      <a:pt x="7219025" y="3212305"/>
                      <a:pt x="7226661" y="3211008"/>
                      <a:pt x="7247494" y="3208904"/>
                    </a:cubicBezTo>
                    <a:cubicBezTo>
                      <a:pt x="7268328" y="3206801"/>
                      <a:pt x="7306767" y="3201268"/>
                      <a:pt x="7315008" y="3202363"/>
                    </a:cubicBezTo>
                    <a:cubicBezTo>
                      <a:pt x="7323134" y="3203400"/>
                      <a:pt x="7411567" y="3215733"/>
                      <a:pt x="7414766" y="3217578"/>
                    </a:cubicBezTo>
                    <a:cubicBezTo>
                      <a:pt x="7417734" y="3219306"/>
                      <a:pt x="7420385" y="3236279"/>
                      <a:pt x="7426177" y="3239650"/>
                    </a:cubicBezTo>
                    <a:cubicBezTo>
                      <a:pt x="7434332" y="3241494"/>
                      <a:pt x="7474586" y="3240687"/>
                      <a:pt x="7477929" y="3241235"/>
                    </a:cubicBezTo>
                    <a:cubicBezTo>
                      <a:pt x="7485046" y="3259907"/>
                      <a:pt x="7496284" y="3282786"/>
                      <a:pt x="7499972" y="3288808"/>
                    </a:cubicBezTo>
                    <a:cubicBezTo>
                      <a:pt x="7503545" y="3294773"/>
                      <a:pt x="7520171" y="3332118"/>
                      <a:pt x="7521065" y="3334106"/>
                    </a:cubicBezTo>
                    <a:cubicBezTo>
                      <a:pt x="7521728" y="3336498"/>
                      <a:pt x="7534032" y="3382054"/>
                      <a:pt x="7537029" y="3384532"/>
                    </a:cubicBezTo>
                    <a:cubicBezTo>
                      <a:pt x="7540025" y="3386924"/>
                      <a:pt x="7552531" y="3399747"/>
                      <a:pt x="7552848" y="3404760"/>
                    </a:cubicBezTo>
                    <a:cubicBezTo>
                      <a:pt x="7553251" y="3409861"/>
                      <a:pt x="7543368" y="3431328"/>
                      <a:pt x="7547316" y="3433604"/>
                    </a:cubicBezTo>
                    <a:cubicBezTo>
                      <a:pt x="7605320" y="3450807"/>
                      <a:pt x="7623935" y="3458242"/>
                      <a:pt x="7629727" y="3461584"/>
                    </a:cubicBezTo>
                    <a:cubicBezTo>
                      <a:pt x="7623906" y="3481063"/>
                      <a:pt x="7613533" y="3496623"/>
                      <a:pt x="7618143" y="3505556"/>
                    </a:cubicBezTo>
                    <a:cubicBezTo>
                      <a:pt x="7622782" y="3514489"/>
                      <a:pt x="7643500" y="3546416"/>
                      <a:pt x="7643529" y="3552150"/>
                    </a:cubicBezTo>
                    <a:cubicBezTo>
                      <a:pt x="7626442" y="3570764"/>
                      <a:pt x="7609297" y="3576268"/>
                      <a:pt x="7607453" y="3582550"/>
                    </a:cubicBezTo>
                    <a:cubicBezTo>
                      <a:pt x="7605724" y="3588889"/>
                      <a:pt x="7604197" y="3616033"/>
                      <a:pt x="7605983" y="3622372"/>
                    </a:cubicBezTo>
                    <a:cubicBezTo>
                      <a:pt x="7607885" y="3628654"/>
                      <a:pt x="7616357" y="3638826"/>
                      <a:pt x="7616386" y="3643696"/>
                    </a:cubicBezTo>
                    <a:cubicBezTo>
                      <a:pt x="7616501" y="3648623"/>
                      <a:pt x="7609182" y="3658074"/>
                      <a:pt x="7604744" y="3664904"/>
                    </a:cubicBezTo>
                    <a:cubicBezTo>
                      <a:pt x="7605436" y="3687639"/>
                      <a:pt x="7611688" y="3702450"/>
                      <a:pt x="7612006" y="3709337"/>
                    </a:cubicBezTo>
                    <a:cubicBezTo>
                      <a:pt x="7612409" y="3716252"/>
                      <a:pt x="7609412" y="3728441"/>
                      <a:pt x="7602151" y="3734924"/>
                    </a:cubicBezTo>
                    <a:cubicBezTo>
                      <a:pt x="7595091" y="3741408"/>
                      <a:pt x="7586706" y="3751839"/>
                      <a:pt x="7586274" y="3752415"/>
                    </a:cubicBezTo>
                    <a:cubicBezTo>
                      <a:pt x="7586216" y="3753366"/>
                      <a:pt x="7584977" y="3771404"/>
                      <a:pt x="7589299" y="3775726"/>
                    </a:cubicBezTo>
                    <a:cubicBezTo>
                      <a:pt x="7615377" y="3794024"/>
                      <a:pt x="7630505" y="3812235"/>
                      <a:pt x="7633703" y="3814080"/>
                    </a:cubicBezTo>
                    <a:cubicBezTo>
                      <a:pt x="7636902" y="3815924"/>
                      <a:pt x="7711965" y="3864506"/>
                      <a:pt x="7715913" y="3867042"/>
                    </a:cubicBezTo>
                    <a:cubicBezTo>
                      <a:pt x="7739772" y="3873698"/>
                      <a:pt x="7754957" y="3865198"/>
                      <a:pt x="7758934" y="3861797"/>
                    </a:cubicBezTo>
                    <a:cubicBezTo>
                      <a:pt x="7776396" y="3862403"/>
                      <a:pt x="7772390" y="3877098"/>
                      <a:pt x="7778845" y="3882890"/>
                    </a:cubicBezTo>
                    <a:cubicBezTo>
                      <a:pt x="7785127" y="3888682"/>
                      <a:pt x="7805009" y="3903493"/>
                      <a:pt x="7811118" y="3907008"/>
                    </a:cubicBezTo>
                    <a:cubicBezTo>
                      <a:pt x="7808525" y="3942191"/>
                      <a:pt x="7827254" y="3952363"/>
                      <a:pt x="7828033" y="3957550"/>
                    </a:cubicBezTo>
                    <a:cubicBezTo>
                      <a:pt x="7828897" y="3962679"/>
                      <a:pt x="7827110" y="3978585"/>
                      <a:pt x="7833392" y="3982216"/>
                    </a:cubicBezTo>
                    <a:cubicBezTo>
                      <a:pt x="7837974" y="3984867"/>
                      <a:pt x="7852352" y="3990370"/>
                      <a:pt x="7861170" y="3995471"/>
                    </a:cubicBezTo>
                    <a:cubicBezTo>
                      <a:pt x="7881283" y="4029386"/>
                      <a:pt x="7897304" y="4038866"/>
                      <a:pt x="7901655" y="4044485"/>
                    </a:cubicBezTo>
                    <a:cubicBezTo>
                      <a:pt x="8006571" y="4095776"/>
                      <a:pt x="8029537" y="4095142"/>
                      <a:pt x="8033743" y="4095517"/>
                    </a:cubicBezTo>
                    <a:cubicBezTo>
                      <a:pt x="8084718" y="4090532"/>
                      <a:pt x="8112322" y="4099147"/>
                      <a:pt x="8123186" y="4102605"/>
                    </a:cubicBezTo>
                    <a:cubicBezTo>
                      <a:pt x="8134049" y="4106178"/>
                      <a:pt x="8159522" y="4107878"/>
                      <a:pt x="8160847" y="4107965"/>
                    </a:cubicBezTo>
                    <a:lnTo>
                      <a:pt x="8227382" y="4112604"/>
                    </a:lnTo>
                    <a:cubicBezTo>
                      <a:pt x="8231646" y="4112691"/>
                      <a:pt x="8312962" y="4114448"/>
                      <a:pt x="8321174" y="4114996"/>
                    </a:cubicBezTo>
                    <a:cubicBezTo>
                      <a:pt x="8329300" y="4115486"/>
                      <a:pt x="8422114" y="4131161"/>
                      <a:pt x="8427013" y="4131997"/>
                    </a:cubicBezTo>
                    <a:cubicBezTo>
                      <a:pt x="8572442" y="4163981"/>
                      <a:pt x="8637391" y="4166632"/>
                      <a:pt x="8638976" y="4167122"/>
                    </a:cubicBezTo>
                    <a:cubicBezTo>
                      <a:pt x="8786740" y="4131622"/>
                      <a:pt x="8806392" y="4123900"/>
                      <a:pt x="8808438" y="4120874"/>
                    </a:cubicBezTo>
                    <a:cubicBezTo>
                      <a:pt x="8850249" y="4062380"/>
                      <a:pt x="8845062" y="4053360"/>
                      <a:pt x="8840423" y="4045724"/>
                    </a:cubicBezTo>
                    <a:cubicBezTo>
                      <a:pt x="8899263" y="4044975"/>
                      <a:pt x="8901078" y="4067912"/>
                      <a:pt x="8902318" y="4071860"/>
                    </a:cubicBezTo>
                    <a:cubicBezTo>
                      <a:pt x="8903730" y="4075807"/>
                      <a:pt x="8910559" y="4091713"/>
                      <a:pt x="8915083" y="4097880"/>
                    </a:cubicBezTo>
                    <a:cubicBezTo>
                      <a:pt x="8981242" y="4137385"/>
                      <a:pt x="8997293" y="4148479"/>
                      <a:pt x="9001528" y="4154040"/>
                    </a:cubicBezTo>
                    <a:cubicBezTo>
                      <a:pt x="8995535" y="4176228"/>
                      <a:pt x="9006629" y="4183086"/>
                      <a:pt x="9019422" y="4190492"/>
                    </a:cubicBezTo>
                    <a:cubicBezTo>
                      <a:pt x="9036971" y="4200606"/>
                      <a:pt x="9057660" y="4211700"/>
                      <a:pt x="9059303" y="4212650"/>
                    </a:cubicBezTo>
                    <a:cubicBezTo>
                      <a:pt x="9067371" y="4285466"/>
                      <a:pt x="9065008" y="4297050"/>
                      <a:pt x="9067457" y="4299989"/>
                    </a:cubicBezTo>
                    <a:cubicBezTo>
                      <a:pt x="8939345" y="4326873"/>
                      <a:pt x="8938048" y="4344479"/>
                      <a:pt x="8937443" y="4353816"/>
                    </a:cubicBezTo>
                    <a:cubicBezTo>
                      <a:pt x="8985075" y="4370528"/>
                      <a:pt x="8973664" y="4381622"/>
                      <a:pt x="8971359" y="4386867"/>
                    </a:cubicBezTo>
                    <a:cubicBezTo>
                      <a:pt x="8848693" y="4466396"/>
                      <a:pt x="8844197" y="4481812"/>
                      <a:pt x="8844688" y="4484377"/>
                    </a:cubicBezTo>
                    <a:cubicBezTo>
                      <a:pt x="8890302" y="4512068"/>
                      <a:pt x="8909003" y="4527427"/>
                      <a:pt x="8910329" y="4528205"/>
                    </a:cubicBezTo>
                    <a:cubicBezTo>
                      <a:pt x="8958939" y="4600243"/>
                      <a:pt x="8974212" y="4607331"/>
                      <a:pt x="8981963" y="4611797"/>
                    </a:cubicBezTo>
                    <a:cubicBezTo>
                      <a:pt x="8989656" y="4617791"/>
                      <a:pt x="9003142" y="4637530"/>
                      <a:pt x="9001384" y="4641823"/>
                    </a:cubicBezTo>
                    <a:cubicBezTo>
                      <a:pt x="8999828" y="4646088"/>
                      <a:pt x="9004093" y="4655885"/>
                      <a:pt x="9011095" y="4659947"/>
                    </a:cubicBezTo>
                    <a:cubicBezTo>
                      <a:pt x="9021814" y="4690203"/>
                      <a:pt x="9028557" y="4707032"/>
                      <a:pt x="9027923" y="4714639"/>
                    </a:cubicBezTo>
                    <a:cubicBezTo>
                      <a:pt x="9027318" y="4722390"/>
                      <a:pt x="9013630" y="4745413"/>
                      <a:pt x="9016397" y="4757170"/>
                    </a:cubicBezTo>
                    <a:cubicBezTo>
                      <a:pt x="9019163" y="4768898"/>
                      <a:pt x="9021353" y="4809556"/>
                      <a:pt x="9022765" y="4811429"/>
                    </a:cubicBezTo>
                    <a:cubicBezTo>
                      <a:pt x="9039622" y="4868944"/>
                      <a:pt x="9047834" y="4886636"/>
                      <a:pt x="9050399" y="4890815"/>
                    </a:cubicBezTo>
                    <a:cubicBezTo>
                      <a:pt x="9160818" y="5019820"/>
                      <a:pt x="9169779" y="5033853"/>
                      <a:pt x="9171912" y="5036792"/>
                    </a:cubicBezTo>
                    <a:cubicBezTo>
                      <a:pt x="9175111" y="5055666"/>
                      <a:pt x="9192918" y="5067134"/>
                      <a:pt x="9194618" y="5070506"/>
                    </a:cubicBezTo>
                    <a:cubicBezTo>
                      <a:pt x="9318264" y="5128193"/>
                      <a:pt x="9338031" y="5135311"/>
                      <a:pt x="9347713" y="5134850"/>
                    </a:cubicBezTo>
                    <a:cubicBezTo>
                      <a:pt x="9460870" y="5159631"/>
                      <a:pt x="9491241" y="5178360"/>
                      <a:pt x="9498272" y="5180147"/>
                    </a:cubicBezTo>
                    <a:cubicBezTo>
                      <a:pt x="9570224" y="5203574"/>
                      <a:pt x="9589789" y="5207838"/>
                      <a:pt x="9599874" y="5209481"/>
                    </a:cubicBezTo>
                    <a:cubicBezTo>
                      <a:pt x="9646324" y="5234550"/>
                      <a:pt x="9651194" y="5249274"/>
                      <a:pt x="9658225" y="5254721"/>
                    </a:cubicBezTo>
                    <a:cubicBezTo>
                      <a:pt x="9667849" y="5260397"/>
                      <a:pt x="9685311" y="5260858"/>
                      <a:pt x="9692169" y="5262789"/>
                    </a:cubicBezTo>
                    <a:cubicBezTo>
                      <a:pt x="9702830" y="5268581"/>
                      <a:pt x="9714443" y="5280596"/>
                      <a:pt x="9722367" y="5285178"/>
                    </a:cubicBezTo>
                    <a:cubicBezTo>
                      <a:pt x="9731444" y="5290423"/>
                      <a:pt x="9766080" y="5299528"/>
                      <a:pt x="9774494" y="5300392"/>
                    </a:cubicBezTo>
                    <a:cubicBezTo>
                      <a:pt x="9782908" y="5301257"/>
                      <a:pt x="9800197" y="5301430"/>
                      <a:pt x="9806651" y="5304167"/>
                    </a:cubicBezTo>
                    <a:cubicBezTo>
                      <a:pt x="9814173" y="5308461"/>
                      <a:pt x="9828638" y="5332176"/>
                      <a:pt x="9830539" y="5333588"/>
                    </a:cubicBezTo>
                    <a:cubicBezTo>
                      <a:pt x="9852151" y="5337766"/>
                      <a:pt x="9879151" y="5338890"/>
                      <a:pt x="9885403" y="5340676"/>
                    </a:cubicBezTo>
                    <a:cubicBezTo>
                      <a:pt x="9891570" y="5342520"/>
                      <a:pt x="9940123" y="5368598"/>
                      <a:pt x="9941420" y="5369347"/>
                    </a:cubicBezTo>
                    <a:cubicBezTo>
                      <a:pt x="9942832" y="5370154"/>
                      <a:pt x="9970350" y="5383150"/>
                      <a:pt x="9977843" y="5385426"/>
                    </a:cubicBezTo>
                    <a:cubicBezTo>
                      <a:pt x="9972224" y="5400727"/>
                      <a:pt x="9929750" y="5419889"/>
                      <a:pt x="9926753" y="5421618"/>
                    </a:cubicBezTo>
                    <a:cubicBezTo>
                      <a:pt x="9923785" y="5423347"/>
                      <a:pt x="9889495" y="5455015"/>
                      <a:pt x="9883444" y="5461325"/>
                    </a:cubicBezTo>
                    <a:cubicBezTo>
                      <a:pt x="9877508" y="5467607"/>
                      <a:pt x="9862149" y="5496278"/>
                      <a:pt x="9853534" y="5507141"/>
                    </a:cubicBezTo>
                    <a:cubicBezTo>
                      <a:pt x="9844803" y="5517976"/>
                      <a:pt x="9841086" y="5519791"/>
                      <a:pt x="9837657" y="5524632"/>
                    </a:cubicBezTo>
                    <a:cubicBezTo>
                      <a:pt x="9834228" y="5529444"/>
                      <a:pt x="9817861" y="5576960"/>
                      <a:pt x="9817227" y="5579813"/>
                    </a:cubicBezTo>
                    <a:cubicBezTo>
                      <a:pt x="9798036" y="5622113"/>
                      <a:pt x="9799218" y="5635224"/>
                      <a:pt x="9801408" y="5641102"/>
                    </a:cubicBezTo>
                    <a:cubicBezTo>
                      <a:pt x="9807055" y="5631968"/>
                      <a:pt x="9804087" y="5619578"/>
                      <a:pt x="9803856" y="5613181"/>
                    </a:cubicBezTo>
                    <a:cubicBezTo>
                      <a:pt x="9817803" y="5620154"/>
                      <a:pt x="9807142" y="5662051"/>
                      <a:pt x="9806565" y="5664270"/>
                    </a:cubicBezTo>
                    <a:lnTo>
                      <a:pt x="9788354" y="5712103"/>
                    </a:lnTo>
                    <a:cubicBezTo>
                      <a:pt x="9788268" y="5712535"/>
                      <a:pt x="9786625" y="5720488"/>
                      <a:pt x="9780804" y="5729623"/>
                    </a:cubicBezTo>
                    <a:cubicBezTo>
                      <a:pt x="9763429" y="5744923"/>
                      <a:pt x="9753401" y="5771722"/>
                      <a:pt x="9750722" y="5777283"/>
                    </a:cubicBezTo>
                    <a:cubicBezTo>
                      <a:pt x="9760691" y="5773969"/>
                      <a:pt x="9767953" y="5751638"/>
                      <a:pt x="9774552" y="5747258"/>
                    </a:cubicBezTo>
                    <a:cubicBezTo>
                      <a:pt x="9778038" y="5753366"/>
                      <a:pt x="9769538" y="5770569"/>
                      <a:pt x="9766599" y="5776851"/>
                    </a:cubicBezTo>
                    <a:cubicBezTo>
                      <a:pt x="9763544" y="5783190"/>
                      <a:pt x="9751874" y="5830159"/>
                      <a:pt x="9751068" y="5837132"/>
                    </a:cubicBezTo>
                    <a:cubicBezTo>
                      <a:pt x="9697615" y="5916604"/>
                      <a:pt x="9694503" y="5929283"/>
                      <a:pt x="9693120" y="5931501"/>
                    </a:cubicBezTo>
                    <a:cubicBezTo>
                      <a:pt x="9674966" y="5944007"/>
                      <a:pt x="9654220" y="5941500"/>
                      <a:pt x="9644134" y="5941068"/>
                    </a:cubicBezTo>
                    <a:cubicBezTo>
                      <a:pt x="9591950" y="5946975"/>
                      <a:pt x="9563826" y="5947667"/>
                      <a:pt x="9559187" y="5948964"/>
                    </a:cubicBezTo>
                    <a:cubicBezTo>
                      <a:pt x="9649955" y="5944526"/>
                      <a:pt x="9673123" y="5946485"/>
                      <a:pt x="9685081" y="5944958"/>
                    </a:cubicBezTo>
                    <a:cubicBezTo>
                      <a:pt x="9697039" y="5943431"/>
                      <a:pt x="9710092" y="5940406"/>
                      <a:pt x="9717382" y="5939858"/>
                    </a:cubicBezTo>
                    <a:cubicBezTo>
                      <a:pt x="9703523" y="5965186"/>
                      <a:pt x="9676176" y="5972823"/>
                      <a:pt x="9666697" y="5977029"/>
                    </a:cubicBezTo>
                    <a:cubicBezTo>
                      <a:pt x="9657188" y="5981352"/>
                      <a:pt x="9629958" y="5986337"/>
                      <a:pt x="9614830" y="5988066"/>
                    </a:cubicBezTo>
                    <a:cubicBezTo>
                      <a:pt x="9599702" y="5989794"/>
                      <a:pt x="9541697" y="5991033"/>
                      <a:pt x="9535732" y="5989852"/>
                    </a:cubicBezTo>
                    <a:cubicBezTo>
                      <a:pt x="9551436" y="5968068"/>
                      <a:pt x="9534234" y="5979997"/>
                      <a:pt x="9530084" y="5984320"/>
                    </a:cubicBezTo>
                    <a:cubicBezTo>
                      <a:pt x="9500635" y="5995673"/>
                      <a:pt x="9318408" y="6015383"/>
                      <a:pt x="9314662" y="6015065"/>
                    </a:cubicBezTo>
                    <a:cubicBezTo>
                      <a:pt x="9310830" y="6014806"/>
                      <a:pt x="9275762" y="6021924"/>
                      <a:pt x="9254957" y="6028061"/>
                    </a:cubicBezTo>
                    <a:cubicBezTo>
                      <a:pt x="9234153" y="6034170"/>
                      <a:pt x="9223722" y="6036014"/>
                      <a:pt x="9208306" y="6038665"/>
                    </a:cubicBezTo>
                    <a:cubicBezTo>
                      <a:pt x="9193005" y="6041258"/>
                      <a:pt x="9139005" y="6056905"/>
                      <a:pt x="9126586" y="6059988"/>
                    </a:cubicBezTo>
                    <a:cubicBezTo>
                      <a:pt x="9114282" y="6063014"/>
                      <a:pt x="9083767" y="6084654"/>
                      <a:pt x="9078897" y="6086498"/>
                    </a:cubicBezTo>
                    <a:cubicBezTo>
                      <a:pt x="9031496" y="6114046"/>
                      <a:pt x="9025330" y="6126868"/>
                      <a:pt x="9024234" y="6131507"/>
                    </a:cubicBezTo>
                    <a:cubicBezTo>
                      <a:pt x="8992308" y="6166777"/>
                      <a:pt x="8981213" y="6171820"/>
                      <a:pt x="8971128" y="6172454"/>
                    </a:cubicBezTo>
                    <a:cubicBezTo>
                      <a:pt x="8960956" y="6173059"/>
                      <a:pt x="8929865" y="6175364"/>
                      <a:pt x="8916121" y="6175767"/>
                    </a:cubicBezTo>
                    <a:cubicBezTo>
                      <a:pt x="8902405" y="6176257"/>
                      <a:pt x="8873128" y="6186199"/>
                      <a:pt x="8863129" y="6188849"/>
                    </a:cubicBezTo>
                    <a:cubicBezTo>
                      <a:pt x="8853159" y="6191500"/>
                      <a:pt x="8832124" y="6208934"/>
                      <a:pt x="8830683" y="6215849"/>
                    </a:cubicBezTo>
                    <a:cubicBezTo>
                      <a:pt x="8816506" y="6234089"/>
                      <a:pt x="8799909" y="6242618"/>
                      <a:pt x="8791466" y="6253943"/>
                    </a:cubicBezTo>
                    <a:cubicBezTo>
                      <a:pt x="8762507" y="6269157"/>
                      <a:pt x="8734239" y="6275583"/>
                      <a:pt x="8717238" y="6278292"/>
                    </a:cubicBezTo>
                    <a:cubicBezTo>
                      <a:pt x="8700266" y="6281116"/>
                      <a:pt x="8686954" y="6290134"/>
                      <a:pt x="8680902" y="6294947"/>
                    </a:cubicBezTo>
                    <a:cubicBezTo>
                      <a:pt x="8570425" y="6268494"/>
                      <a:pt x="8573768" y="6281000"/>
                      <a:pt x="8575669" y="6285524"/>
                    </a:cubicBezTo>
                    <a:cubicBezTo>
                      <a:pt x="8603649" y="6310305"/>
                      <a:pt x="8594054" y="6313388"/>
                      <a:pt x="8581634" y="6316270"/>
                    </a:cubicBezTo>
                    <a:cubicBezTo>
                      <a:pt x="8538699" y="6338170"/>
                      <a:pt x="8521641" y="6343962"/>
                      <a:pt x="8512045" y="6349119"/>
                    </a:cubicBezTo>
                    <a:cubicBezTo>
                      <a:pt x="8457441" y="6390498"/>
                      <a:pt x="8454761" y="6396635"/>
                      <a:pt x="8455280" y="6403378"/>
                    </a:cubicBezTo>
                    <a:cubicBezTo>
                      <a:pt x="8455885" y="6410092"/>
                      <a:pt x="8460956" y="6414414"/>
                      <a:pt x="8466863" y="6420840"/>
                    </a:cubicBezTo>
                    <a:cubicBezTo>
                      <a:pt x="8455741" y="6453142"/>
                      <a:pt x="8431998" y="6467261"/>
                      <a:pt x="8426695" y="6470344"/>
                    </a:cubicBezTo>
                    <a:cubicBezTo>
                      <a:pt x="8374339" y="6525756"/>
                      <a:pt x="8366213" y="6529905"/>
                      <a:pt x="8362265" y="6538089"/>
                    </a:cubicBezTo>
                    <a:cubicBezTo>
                      <a:pt x="8356646" y="6552640"/>
                      <a:pt x="8317976" y="6570333"/>
                      <a:pt x="8309447" y="6578459"/>
                    </a:cubicBezTo>
                    <a:cubicBezTo>
                      <a:pt x="8300889" y="6586585"/>
                      <a:pt x="8292590" y="6601626"/>
                      <a:pt x="8288873" y="6606813"/>
                    </a:cubicBezTo>
                    <a:cubicBezTo>
                      <a:pt x="8267809" y="6662714"/>
                      <a:pt x="8271036" y="6673203"/>
                      <a:pt x="8271901" y="6677150"/>
                    </a:cubicBezTo>
                    <a:cubicBezTo>
                      <a:pt x="8268558" y="6715993"/>
                      <a:pt x="8268155" y="6723630"/>
                      <a:pt x="8264063" y="6729364"/>
                    </a:cubicBezTo>
                    <a:cubicBezTo>
                      <a:pt x="8241098" y="6729911"/>
                      <a:pt x="8207067" y="6726223"/>
                      <a:pt x="8199287" y="6723889"/>
                    </a:cubicBezTo>
                    <a:cubicBezTo>
                      <a:pt x="8191622" y="6721497"/>
                      <a:pt x="8176264" y="6730430"/>
                      <a:pt x="8168829" y="6739190"/>
                    </a:cubicBezTo>
                    <a:cubicBezTo>
                      <a:pt x="8146267" y="6740832"/>
                      <a:pt x="8147794" y="6730458"/>
                      <a:pt x="8141743" y="6723341"/>
                    </a:cubicBezTo>
                    <a:cubicBezTo>
                      <a:pt x="8115636" y="6700606"/>
                      <a:pt x="8120074" y="6689570"/>
                      <a:pt x="8120016" y="6679081"/>
                    </a:cubicBezTo>
                    <a:cubicBezTo>
                      <a:pt x="8091720" y="6646577"/>
                      <a:pt x="8095033" y="6637789"/>
                      <a:pt x="8093218" y="6630384"/>
                    </a:cubicBezTo>
                    <a:cubicBezTo>
                      <a:pt x="8091403" y="6623093"/>
                      <a:pt x="8077255" y="6596555"/>
                      <a:pt x="8074863" y="6588947"/>
                    </a:cubicBezTo>
                    <a:cubicBezTo>
                      <a:pt x="8045327" y="6553677"/>
                      <a:pt x="8038556" y="6545119"/>
                      <a:pt x="8035357" y="6540481"/>
                    </a:cubicBezTo>
                    <a:cubicBezTo>
                      <a:pt x="7981992" y="6503424"/>
                      <a:pt x="7975768" y="6492273"/>
                      <a:pt x="7976171" y="6481841"/>
                    </a:cubicBezTo>
                    <a:cubicBezTo>
                      <a:pt x="7976575" y="6471295"/>
                      <a:pt x="7927127" y="6414357"/>
                      <a:pt x="7921855" y="6409717"/>
                    </a:cubicBezTo>
                    <a:cubicBezTo>
                      <a:pt x="7905315" y="6407816"/>
                      <a:pt x="7891368" y="6401505"/>
                      <a:pt x="7882263" y="6396232"/>
                    </a:cubicBezTo>
                    <a:cubicBezTo>
                      <a:pt x="7824315" y="6355113"/>
                      <a:pt x="7799333" y="6302093"/>
                      <a:pt x="7798497" y="6300508"/>
                    </a:cubicBezTo>
                    <a:cubicBezTo>
                      <a:pt x="7797546" y="6298894"/>
                      <a:pt x="7765590" y="6247978"/>
                      <a:pt x="7760980" y="6238066"/>
                    </a:cubicBezTo>
                    <a:cubicBezTo>
                      <a:pt x="7720927" y="6207061"/>
                      <a:pt x="7719082" y="6197061"/>
                      <a:pt x="7713175" y="6192682"/>
                    </a:cubicBezTo>
                    <a:cubicBezTo>
                      <a:pt x="7710035" y="6190290"/>
                      <a:pt x="7697788" y="6182856"/>
                      <a:pt x="7686003" y="6176056"/>
                    </a:cubicBezTo>
                    <a:cubicBezTo>
                      <a:pt x="7675658" y="6170091"/>
                      <a:pt x="7665659" y="6164587"/>
                      <a:pt x="7662576" y="6163463"/>
                    </a:cubicBezTo>
                    <a:cubicBezTo>
                      <a:pt x="7651511" y="6157239"/>
                      <a:pt x="7626442" y="6135513"/>
                      <a:pt x="7615175" y="6124246"/>
                    </a:cubicBezTo>
                    <a:cubicBezTo>
                      <a:pt x="7581231" y="6102346"/>
                      <a:pt x="7560715" y="6093586"/>
                      <a:pt x="7555412" y="6092635"/>
                    </a:cubicBezTo>
                    <a:cubicBezTo>
                      <a:pt x="7547748" y="6091339"/>
                      <a:pt x="7523226" y="6081916"/>
                      <a:pt x="7510490" y="6078776"/>
                    </a:cubicBezTo>
                    <a:cubicBezTo>
                      <a:pt x="7497782" y="6075635"/>
                      <a:pt x="7452889" y="6066443"/>
                      <a:pt x="7442861" y="6064339"/>
                    </a:cubicBezTo>
                    <a:cubicBezTo>
                      <a:pt x="7409637" y="6035236"/>
                      <a:pt x="7382349" y="6016679"/>
                      <a:pt x="7374454" y="6010714"/>
                    </a:cubicBezTo>
                    <a:cubicBezTo>
                      <a:pt x="7366587" y="6004749"/>
                      <a:pt x="7352554" y="5984809"/>
                      <a:pt x="7343420" y="5976078"/>
                    </a:cubicBezTo>
                    <a:cubicBezTo>
                      <a:pt x="7334400" y="5967318"/>
                      <a:pt x="7304058" y="5952594"/>
                      <a:pt x="7292503" y="5941068"/>
                    </a:cubicBezTo>
                    <a:cubicBezTo>
                      <a:pt x="7286135" y="5934729"/>
                      <a:pt x="7278499" y="5928678"/>
                      <a:pt x="7271901" y="5924874"/>
                    </a:cubicBezTo>
                    <a:cubicBezTo>
                      <a:pt x="7253171" y="5923203"/>
                      <a:pt x="7236199" y="5916229"/>
                      <a:pt x="7218103" y="5916892"/>
                    </a:cubicBezTo>
                    <a:cubicBezTo>
                      <a:pt x="7184764" y="5904012"/>
                      <a:pt x="7110507" y="5852087"/>
                      <a:pt x="7096791" y="5836815"/>
                    </a:cubicBezTo>
                    <a:cubicBezTo>
                      <a:pt x="7086792" y="5825664"/>
                      <a:pt x="7079242" y="5819872"/>
                      <a:pt x="7067342" y="5813014"/>
                    </a:cubicBezTo>
                    <a:cubicBezTo>
                      <a:pt x="7030487" y="5793275"/>
                      <a:pt x="6985046" y="5770166"/>
                      <a:pt x="6956001" y="5753395"/>
                    </a:cubicBezTo>
                    <a:cubicBezTo>
                      <a:pt x="6926868" y="5736567"/>
                      <a:pt x="6882493" y="5737806"/>
                      <a:pt x="6867913" y="5737806"/>
                    </a:cubicBezTo>
                    <a:cubicBezTo>
                      <a:pt x="6853534" y="5737806"/>
                      <a:pt x="6840855" y="5745154"/>
                      <a:pt x="6830540" y="5751810"/>
                    </a:cubicBezTo>
                    <a:cubicBezTo>
                      <a:pt x="6799246" y="5751119"/>
                      <a:pt x="6779853" y="5757372"/>
                      <a:pt x="6767838" y="5765123"/>
                    </a:cubicBezTo>
                    <a:cubicBezTo>
                      <a:pt x="6731502" y="5748986"/>
                      <a:pt x="6736314" y="5741955"/>
                      <a:pt x="6733836" y="5731467"/>
                    </a:cubicBezTo>
                    <a:cubicBezTo>
                      <a:pt x="6731357" y="5720978"/>
                      <a:pt x="6673584" y="5648566"/>
                      <a:pt x="6669895" y="5637386"/>
                    </a:cubicBezTo>
                    <a:cubicBezTo>
                      <a:pt x="6666178" y="5626176"/>
                      <a:pt x="6569071" y="5530308"/>
                      <a:pt x="6566593" y="5523393"/>
                    </a:cubicBezTo>
                    <a:cubicBezTo>
                      <a:pt x="6564115" y="5516362"/>
                      <a:pt x="6432228" y="5415394"/>
                      <a:pt x="6425859" y="5411705"/>
                    </a:cubicBezTo>
                    <a:cubicBezTo>
                      <a:pt x="6419491" y="5408017"/>
                      <a:pt x="6357654" y="5377617"/>
                      <a:pt x="6342296" y="5370788"/>
                    </a:cubicBezTo>
                    <a:cubicBezTo>
                      <a:pt x="6326764" y="5363959"/>
                      <a:pt x="6261383" y="5334539"/>
                      <a:pt x="6246024" y="5325663"/>
                    </a:cubicBezTo>
                    <a:cubicBezTo>
                      <a:pt x="6230551" y="5316731"/>
                      <a:pt x="6130044" y="5287800"/>
                      <a:pt x="6124741" y="5286273"/>
                    </a:cubicBezTo>
                    <a:cubicBezTo>
                      <a:pt x="6121457" y="5285466"/>
                      <a:pt x="6059072" y="5270050"/>
                      <a:pt x="6036366" y="5266621"/>
                    </a:cubicBezTo>
                    <a:cubicBezTo>
                      <a:pt x="6013660" y="5263221"/>
                      <a:pt x="5989368" y="5265152"/>
                      <a:pt x="5977150" y="5265440"/>
                    </a:cubicBezTo>
                    <a:cubicBezTo>
                      <a:pt x="5964904" y="5265699"/>
                      <a:pt x="5865060" y="5267918"/>
                      <a:pt x="5859009" y="5269070"/>
                    </a:cubicBezTo>
                    <a:cubicBezTo>
                      <a:pt x="5852756" y="5270194"/>
                      <a:pt x="5815008" y="5266218"/>
                      <a:pt x="5807602" y="5263106"/>
                    </a:cubicBezTo>
                    <a:cubicBezTo>
                      <a:pt x="5881225" y="5247027"/>
                      <a:pt x="5904940" y="5249188"/>
                      <a:pt x="5913181" y="5249966"/>
                    </a:cubicBezTo>
                    <a:cubicBezTo>
                      <a:pt x="5921509" y="5250773"/>
                      <a:pt x="5964270" y="5247978"/>
                      <a:pt x="5977150" y="5245269"/>
                    </a:cubicBezTo>
                    <a:cubicBezTo>
                      <a:pt x="6001672" y="5252848"/>
                      <a:pt x="6013631" y="5252732"/>
                      <a:pt x="6025877" y="5255383"/>
                    </a:cubicBezTo>
                    <a:cubicBezTo>
                      <a:pt x="6038124" y="5257919"/>
                      <a:pt x="6124712" y="5275035"/>
                      <a:pt x="6131830" y="5276966"/>
                    </a:cubicBezTo>
                    <a:cubicBezTo>
                      <a:pt x="6137190" y="5219134"/>
                      <a:pt x="6145748" y="5209913"/>
                      <a:pt x="6158138" y="5202191"/>
                    </a:cubicBezTo>
                    <a:cubicBezTo>
                      <a:pt x="6170529" y="5194440"/>
                      <a:pt x="6183352" y="5186227"/>
                      <a:pt x="6203493" y="5177899"/>
                    </a:cubicBezTo>
                    <a:cubicBezTo>
                      <a:pt x="6223635" y="5169687"/>
                      <a:pt x="6233605" y="5165192"/>
                      <a:pt x="6243950" y="5163089"/>
                    </a:cubicBezTo>
                    <a:cubicBezTo>
                      <a:pt x="6254409" y="5161043"/>
                      <a:pt x="6267290" y="5159314"/>
                      <a:pt x="6280920" y="5157470"/>
                    </a:cubicBezTo>
                    <a:cubicBezTo>
                      <a:pt x="6294463" y="5155683"/>
                      <a:pt x="6298727" y="5151044"/>
                      <a:pt x="6310455" y="5144215"/>
                    </a:cubicBezTo>
                    <a:cubicBezTo>
                      <a:pt x="6322183" y="5137385"/>
                      <a:pt x="6321693" y="5133236"/>
                      <a:pt x="6333046" y="5126407"/>
                    </a:cubicBezTo>
                    <a:cubicBezTo>
                      <a:pt x="6344313" y="5119549"/>
                      <a:pt x="6363677" y="5108830"/>
                      <a:pt x="6372523" y="5103470"/>
                    </a:cubicBezTo>
                    <a:cubicBezTo>
                      <a:pt x="6381282" y="5098053"/>
                      <a:pt x="6392578" y="5084423"/>
                      <a:pt x="6396382" y="5079064"/>
                    </a:cubicBezTo>
                    <a:cubicBezTo>
                      <a:pt x="6383905" y="5086527"/>
                      <a:pt x="6373301" y="5094768"/>
                      <a:pt x="6360911" y="5101943"/>
                    </a:cubicBezTo>
                    <a:cubicBezTo>
                      <a:pt x="6348434" y="5109204"/>
                      <a:pt x="6329992" y="5118598"/>
                      <a:pt x="6321635" y="5125859"/>
                    </a:cubicBezTo>
                    <a:cubicBezTo>
                      <a:pt x="6285818" y="5151447"/>
                      <a:pt x="6257695" y="5148796"/>
                      <a:pt x="6248992" y="5149603"/>
                    </a:cubicBezTo>
                    <a:cubicBezTo>
                      <a:pt x="6240492" y="5150410"/>
                      <a:pt x="6185167" y="5146750"/>
                      <a:pt x="6178165" y="5146577"/>
                    </a:cubicBezTo>
                    <a:cubicBezTo>
                      <a:pt x="6131802" y="5159285"/>
                      <a:pt x="6102525" y="5148422"/>
                      <a:pt x="6095494" y="5144359"/>
                    </a:cubicBezTo>
                    <a:cubicBezTo>
                      <a:pt x="6088464" y="5140296"/>
                      <a:pt x="6071117" y="5130297"/>
                      <a:pt x="6062328" y="5125197"/>
                    </a:cubicBezTo>
                    <a:cubicBezTo>
                      <a:pt x="6053424" y="5120068"/>
                      <a:pt x="6036683" y="5115889"/>
                      <a:pt x="6029018" y="5112979"/>
                    </a:cubicBezTo>
                    <a:cubicBezTo>
                      <a:pt x="6027923" y="5083876"/>
                      <a:pt x="6009567" y="5091598"/>
                      <a:pt x="6000347" y="5096958"/>
                    </a:cubicBezTo>
                    <a:cubicBezTo>
                      <a:pt x="5919491" y="5086613"/>
                      <a:pt x="5919117" y="5106035"/>
                      <a:pt x="5921394" y="5110472"/>
                    </a:cubicBezTo>
                    <a:cubicBezTo>
                      <a:pt x="5898687" y="5142342"/>
                      <a:pt x="5913354" y="5141218"/>
                      <a:pt x="5923987" y="5139460"/>
                    </a:cubicBezTo>
                    <a:cubicBezTo>
                      <a:pt x="5918570" y="5171070"/>
                      <a:pt x="5932084" y="5165797"/>
                      <a:pt x="5938394" y="5158997"/>
                    </a:cubicBezTo>
                    <a:cubicBezTo>
                      <a:pt x="5944704" y="5152168"/>
                      <a:pt x="5966229" y="5143696"/>
                      <a:pt x="5980407" y="5139892"/>
                    </a:cubicBezTo>
                    <a:cubicBezTo>
                      <a:pt x="5982366" y="5155596"/>
                      <a:pt x="5981675" y="5163377"/>
                      <a:pt x="5969947" y="5172021"/>
                    </a:cubicBezTo>
                    <a:cubicBezTo>
                      <a:pt x="5958219" y="5180666"/>
                      <a:pt x="5940152" y="5188792"/>
                      <a:pt x="5928597" y="5194411"/>
                    </a:cubicBezTo>
                    <a:cubicBezTo>
                      <a:pt x="5917129" y="5200087"/>
                      <a:pt x="5891455" y="5200462"/>
                      <a:pt x="5866616" y="5203833"/>
                    </a:cubicBezTo>
                    <a:cubicBezTo>
                      <a:pt x="5841691" y="5207233"/>
                      <a:pt x="5814086" y="5213083"/>
                      <a:pt x="5797113" y="5221842"/>
                    </a:cubicBezTo>
                    <a:cubicBezTo>
                      <a:pt x="5780257" y="5230660"/>
                      <a:pt x="5766022" y="5242849"/>
                      <a:pt x="5763832" y="5247805"/>
                    </a:cubicBezTo>
                    <a:cubicBezTo>
                      <a:pt x="5761613" y="5252790"/>
                      <a:pt x="5777375" y="5278580"/>
                      <a:pt x="5779824" y="5284861"/>
                    </a:cubicBezTo>
                    <a:cubicBezTo>
                      <a:pt x="5782303" y="5291143"/>
                      <a:pt x="5769624" y="5299903"/>
                      <a:pt x="5757637" y="5306876"/>
                    </a:cubicBezTo>
                    <a:cubicBezTo>
                      <a:pt x="5745535" y="5313907"/>
                      <a:pt x="5734643" y="5321226"/>
                      <a:pt x="5736285" y="5329064"/>
                    </a:cubicBezTo>
                    <a:cubicBezTo>
                      <a:pt x="5730436" y="5366552"/>
                      <a:pt x="5732251" y="5374937"/>
                      <a:pt x="5733576" y="5380902"/>
                    </a:cubicBezTo>
                    <a:cubicBezTo>
                      <a:pt x="5734729" y="5386867"/>
                      <a:pt x="5731761" y="5388250"/>
                      <a:pt x="5723030" y="5398220"/>
                    </a:cubicBezTo>
                    <a:cubicBezTo>
                      <a:pt x="5714299" y="5408161"/>
                      <a:pt x="5704790" y="5425652"/>
                      <a:pt x="5699315" y="5433720"/>
                    </a:cubicBezTo>
                    <a:cubicBezTo>
                      <a:pt x="5694042" y="5441788"/>
                      <a:pt x="5687040" y="5443345"/>
                      <a:pt x="5678107" y="5449626"/>
                    </a:cubicBezTo>
                    <a:cubicBezTo>
                      <a:pt x="5669002" y="5455908"/>
                      <a:pt x="5658138" y="5454496"/>
                      <a:pt x="5648802" y="5456110"/>
                    </a:cubicBezTo>
                    <a:cubicBezTo>
                      <a:pt x="5635028" y="5479853"/>
                      <a:pt x="5626643" y="5485501"/>
                      <a:pt x="5610334" y="5493886"/>
                    </a:cubicBezTo>
                    <a:cubicBezTo>
                      <a:pt x="5594025" y="5502271"/>
                      <a:pt x="5578954" y="5513855"/>
                      <a:pt x="5573278" y="5517486"/>
                    </a:cubicBezTo>
                    <a:cubicBezTo>
                      <a:pt x="5567601" y="5521232"/>
                      <a:pt x="5566391" y="5541143"/>
                      <a:pt x="5569244" y="5549038"/>
                    </a:cubicBezTo>
                    <a:cubicBezTo>
                      <a:pt x="5521036" y="5566846"/>
                      <a:pt x="5508242" y="5545840"/>
                      <a:pt x="5501557" y="5538550"/>
                    </a:cubicBezTo>
                    <a:cubicBezTo>
                      <a:pt x="5494785" y="5531202"/>
                      <a:pt x="5466345" y="5489650"/>
                      <a:pt x="5460034" y="5482562"/>
                    </a:cubicBezTo>
                    <a:cubicBezTo>
                      <a:pt x="5453551" y="5475473"/>
                      <a:pt x="5390676" y="5439166"/>
                      <a:pt x="5383530" y="5433749"/>
                    </a:cubicBezTo>
                    <a:cubicBezTo>
                      <a:pt x="5371889" y="5426977"/>
                      <a:pt x="5295327" y="5403435"/>
                      <a:pt x="5293512" y="5403234"/>
                    </a:cubicBezTo>
                    <a:cubicBezTo>
                      <a:pt x="5291639" y="5402917"/>
                      <a:pt x="5197240" y="5377214"/>
                      <a:pt x="5176407" y="5373266"/>
                    </a:cubicBezTo>
                    <a:cubicBezTo>
                      <a:pt x="5155660" y="5369376"/>
                      <a:pt x="5071549" y="5363411"/>
                      <a:pt x="5064921" y="5363037"/>
                    </a:cubicBezTo>
                    <a:cubicBezTo>
                      <a:pt x="5080683" y="5324338"/>
                      <a:pt x="5096935" y="5310564"/>
                      <a:pt x="5106357" y="5304110"/>
                    </a:cubicBezTo>
                    <a:cubicBezTo>
                      <a:pt x="5115838" y="5297713"/>
                      <a:pt x="5120102" y="5291460"/>
                      <a:pt x="5126989" y="5284631"/>
                    </a:cubicBezTo>
                    <a:cubicBezTo>
                      <a:pt x="5133876" y="5277801"/>
                      <a:pt x="5141598" y="5275266"/>
                      <a:pt x="5148110" y="5270828"/>
                    </a:cubicBezTo>
                    <a:cubicBezTo>
                      <a:pt x="5247955" y="5267198"/>
                      <a:pt x="5267607" y="5258063"/>
                      <a:pt x="5272736" y="5255095"/>
                    </a:cubicBezTo>
                    <a:cubicBezTo>
                      <a:pt x="5299476" y="5277110"/>
                      <a:pt x="5317082" y="5284688"/>
                      <a:pt x="5324286" y="5284948"/>
                    </a:cubicBezTo>
                    <a:cubicBezTo>
                      <a:pt x="5385922" y="5250859"/>
                      <a:pt x="5412605" y="5259245"/>
                      <a:pt x="5423065" y="5261521"/>
                    </a:cubicBezTo>
                    <a:cubicBezTo>
                      <a:pt x="5397794" y="5171214"/>
                      <a:pt x="5412086" y="5169226"/>
                      <a:pt x="5424304" y="5167958"/>
                    </a:cubicBezTo>
                    <a:cubicBezTo>
                      <a:pt x="5351286" y="5156115"/>
                      <a:pt x="5355176" y="5150468"/>
                      <a:pt x="5351199" y="5141708"/>
                    </a:cubicBezTo>
                    <a:cubicBezTo>
                      <a:pt x="5384452" y="5106006"/>
                      <a:pt x="5394422" y="5104968"/>
                      <a:pt x="5410760" y="5102317"/>
                    </a:cubicBezTo>
                    <a:cubicBezTo>
                      <a:pt x="5391483" y="5095604"/>
                      <a:pt x="5375260" y="5101136"/>
                      <a:pt x="5368921" y="5104277"/>
                    </a:cubicBezTo>
                    <a:cubicBezTo>
                      <a:pt x="5362582" y="5107418"/>
                      <a:pt x="5343881" y="5121220"/>
                      <a:pt x="5335697" y="5125975"/>
                    </a:cubicBezTo>
                    <a:cubicBezTo>
                      <a:pt x="5327600" y="5130672"/>
                      <a:pt x="5305902" y="5142428"/>
                      <a:pt x="5298641" y="5148479"/>
                    </a:cubicBezTo>
                    <a:cubicBezTo>
                      <a:pt x="5291380" y="5154530"/>
                      <a:pt x="5291523" y="5162714"/>
                      <a:pt x="5288844" y="5169255"/>
                    </a:cubicBezTo>
                    <a:cubicBezTo>
                      <a:pt x="5263342" y="5153464"/>
                      <a:pt x="5254035" y="5143120"/>
                      <a:pt x="5252335" y="5138797"/>
                    </a:cubicBezTo>
                    <a:cubicBezTo>
                      <a:pt x="5250808" y="5134475"/>
                      <a:pt x="5254410" y="5126090"/>
                      <a:pt x="5261095" y="5120788"/>
                    </a:cubicBezTo>
                    <a:cubicBezTo>
                      <a:pt x="5271900" y="5100502"/>
                      <a:pt x="5265907" y="5094537"/>
                      <a:pt x="5266137" y="5085951"/>
                    </a:cubicBezTo>
                    <a:cubicBezTo>
                      <a:pt x="5266368" y="5077450"/>
                      <a:pt x="5284204" y="5076528"/>
                      <a:pt x="5289967" y="5072868"/>
                    </a:cubicBezTo>
                    <a:cubicBezTo>
                      <a:pt x="5295644" y="5069238"/>
                      <a:pt x="5290169" y="5059383"/>
                      <a:pt x="5286193" y="5049125"/>
                    </a:cubicBezTo>
                    <a:cubicBezTo>
                      <a:pt x="5305989" y="5031980"/>
                      <a:pt x="5324085" y="5024603"/>
                      <a:pt x="5333104" y="5019359"/>
                    </a:cubicBezTo>
                    <a:cubicBezTo>
                      <a:pt x="5241933" y="4970920"/>
                      <a:pt x="5195886" y="4970229"/>
                      <a:pt x="5186175" y="4969047"/>
                    </a:cubicBezTo>
                    <a:cubicBezTo>
                      <a:pt x="5176465" y="4967866"/>
                      <a:pt x="5163988" y="4975099"/>
                      <a:pt x="5155660" y="4976251"/>
                    </a:cubicBezTo>
                    <a:cubicBezTo>
                      <a:pt x="5147246" y="4977433"/>
                      <a:pt x="5135749" y="4971554"/>
                      <a:pt x="5112092" y="4968673"/>
                    </a:cubicBezTo>
                    <a:cubicBezTo>
                      <a:pt x="5089126" y="4957781"/>
                      <a:pt x="5078205" y="4948906"/>
                      <a:pt x="5072557" y="4945649"/>
                    </a:cubicBezTo>
                    <a:cubicBezTo>
                      <a:pt x="5066160" y="4943258"/>
                      <a:pt x="5043108" y="4944814"/>
                      <a:pt x="5037950" y="4945217"/>
                    </a:cubicBezTo>
                    <a:cubicBezTo>
                      <a:pt x="5023312" y="4938013"/>
                      <a:pt x="5011095" y="4927900"/>
                      <a:pt x="5006052" y="4922597"/>
                    </a:cubicBezTo>
                    <a:cubicBezTo>
                      <a:pt x="5001442" y="4917785"/>
                      <a:pt x="4991990" y="4910697"/>
                      <a:pt x="4983432" y="4905769"/>
                    </a:cubicBezTo>
                    <a:cubicBezTo>
                      <a:pt x="4955885" y="4892860"/>
                      <a:pt x="4950583" y="4887933"/>
                      <a:pt x="4946030" y="4879634"/>
                    </a:cubicBezTo>
                    <a:cubicBezTo>
                      <a:pt x="4938394" y="4865832"/>
                      <a:pt x="4939835" y="4842088"/>
                      <a:pt x="4942140" y="4833703"/>
                    </a:cubicBezTo>
                    <a:cubicBezTo>
                      <a:pt x="4944330" y="4825260"/>
                      <a:pt x="4945396" y="4817048"/>
                      <a:pt x="4945857" y="4813619"/>
                    </a:cubicBezTo>
                    <a:cubicBezTo>
                      <a:pt x="4946318" y="4810218"/>
                      <a:pt x="4919491" y="4795264"/>
                      <a:pt x="4914535" y="4790250"/>
                    </a:cubicBezTo>
                    <a:cubicBezTo>
                      <a:pt x="4909464" y="4785265"/>
                      <a:pt x="4898888" y="4764835"/>
                      <a:pt x="4897131" y="4751176"/>
                    </a:cubicBezTo>
                    <a:cubicBezTo>
                      <a:pt x="4895200" y="4737547"/>
                      <a:pt x="4908974" y="4731063"/>
                      <a:pt x="4916408" y="4724119"/>
                    </a:cubicBezTo>
                    <a:cubicBezTo>
                      <a:pt x="4923842" y="4717203"/>
                      <a:pt x="4983000" y="4690405"/>
                      <a:pt x="4996630" y="4685420"/>
                    </a:cubicBezTo>
                    <a:cubicBezTo>
                      <a:pt x="5010144" y="4680378"/>
                      <a:pt x="5018385" y="4664644"/>
                      <a:pt x="5020114" y="4658737"/>
                    </a:cubicBezTo>
                    <a:cubicBezTo>
                      <a:pt x="5021958" y="4652773"/>
                      <a:pt x="5009481" y="4642658"/>
                      <a:pt x="5005966" y="4636982"/>
                    </a:cubicBezTo>
                    <a:cubicBezTo>
                      <a:pt x="5002479" y="4631305"/>
                      <a:pt x="5008876" y="4622056"/>
                      <a:pt x="5015561" y="4615227"/>
                    </a:cubicBezTo>
                    <a:cubicBezTo>
                      <a:pt x="5022160" y="4608455"/>
                      <a:pt x="5029911" y="4590388"/>
                      <a:pt x="5030804" y="4586700"/>
                    </a:cubicBezTo>
                    <a:cubicBezTo>
                      <a:pt x="5031611" y="4583069"/>
                      <a:pt x="5027923" y="4571111"/>
                      <a:pt x="5016080" y="4560507"/>
                    </a:cubicBezTo>
                    <a:cubicBezTo>
                      <a:pt x="5004237" y="4549787"/>
                      <a:pt x="5005303" y="4521808"/>
                      <a:pt x="5003199" y="4515008"/>
                    </a:cubicBezTo>
                    <a:cubicBezTo>
                      <a:pt x="5001009" y="4508150"/>
                      <a:pt x="5001903" y="4498180"/>
                      <a:pt x="4995419" y="4492071"/>
                    </a:cubicBezTo>
                    <a:cubicBezTo>
                      <a:pt x="4989138" y="4485962"/>
                      <a:pt x="4941881" y="4425248"/>
                      <a:pt x="4936550" y="4421070"/>
                    </a:cubicBezTo>
                    <a:cubicBezTo>
                      <a:pt x="4935369" y="4425248"/>
                      <a:pt x="4981876" y="4489074"/>
                      <a:pt x="4988619" y="4494722"/>
                    </a:cubicBezTo>
                    <a:cubicBezTo>
                      <a:pt x="4995275" y="4500283"/>
                      <a:pt x="4996543" y="4508351"/>
                      <a:pt x="4996572" y="4512904"/>
                    </a:cubicBezTo>
                    <a:cubicBezTo>
                      <a:pt x="4996601" y="4517457"/>
                      <a:pt x="4995448" y="4543304"/>
                      <a:pt x="4996111" y="4549326"/>
                    </a:cubicBezTo>
                    <a:cubicBezTo>
                      <a:pt x="4996716" y="4555291"/>
                      <a:pt x="5014034" y="4580274"/>
                      <a:pt x="5019307" y="4587420"/>
                    </a:cubicBezTo>
                    <a:cubicBezTo>
                      <a:pt x="5024494" y="4594624"/>
                      <a:pt x="5014812" y="4602289"/>
                      <a:pt x="5008789" y="4608628"/>
                    </a:cubicBezTo>
                    <a:cubicBezTo>
                      <a:pt x="5002854" y="4614910"/>
                      <a:pt x="4991155" y="4627358"/>
                      <a:pt x="4995765" y="4636607"/>
                    </a:cubicBezTo>
                    <a:cubicBezTo>
                      <a:pt x="5000203" y="4645857"/>
                      <a:pt x="5006974" y="4654300"/>
                      <a:pt x="5007579" y="4662310"/>
                    </a:cubicBezTo>
                    <a:cubicBezTo>
                      <a:pt x="5008271" y="4670379"/>
                      <a:pt x="4991299" y="4676660"/>
                      <a:pt x="4975940" y="4685564"/>
                    </a:cubicBezTo>
                    <a:cubicBezTo>
                      <a:pt x="4960668" y="4694439"/>
                      <a:pt x="4926321" y="4701153"/>
                      <a:pt x="4913700" y="4711642"/>
                    </a:cubicBezTo>
                    <a:cubicBezTo>
                      <a:pt x="4901078" y="4722131"/>
                      <a:pt x="4877940" y="4745788"/>
                      <a:pt x="4880130" y="4756767"/>
                    </a:cubicBezTo>
                    <a:cubicBezTo>
                      <a:pt x="4882233" y="4767803"/>
                      <a:pt x="4901078" y="4791921"/>
                      <a:pt x="4911221" y="4804715"/>
                    </a:cubicBezTo>
                    <a:cubicBezTo>
                      <a:pt x="4921191" y="4817480"/>
                      <a:pt x="4930067" y="4834049"/>
                      <a:pt x="4928626" y="4842578"/>
                    </a:cubicBezTo>
                    <a:cubicBezTo>
                      <a:pt x="4927099" y="4851078"/>
                      <a:pt x="4927531" y="4865025"/>
                      <a:pt x="4929432" y="4871537"/>
                    </a:cubicBezTo>
                    <a:cubicBezTo>
                      <a:pt x="4931334" y="4878136"/>
                      <a:pt x="4941650" y="4903724"/>
                      <a:pt x="4942227" y="4904386"/>
                    </a:cubicBezTo>
                    <a:cubicBezTo>
                      <a:pt x="4942976" y="4905049"/>
                      <a:pt x="4963031" y="4934210"/>
                      <a:pt x="4971301" y="4941241"/>
                    </a:cubicBezTo>
                    <a:cubicBezTo>
                      <a:pt x="4979456" y="4948329"/>
                      <a:pt x="4989253" y="4962622"/>
                      <a:pt x="4992566" y="4967117"/>
                    </a:cubicBezTo>
                    <a:cubicBezTo>
                      <a:pt x="4995679" y="4971612"/>
                      <a:pt x="4999453" y="4995673"/>
                      <a:pt x="4995419" y="5007804"/>
                    </a:cubicBezTo>
                    <a:cubicBezTo>
                      <a:pt x="4991471" y="5019877"/>
                      <a:pt x="5001470" y="5037714"/>
                      <a:pt x="5006484" y="5047396"/>
                    </a:cubicBezTo>
                    <a:cubicBezTo>
                      <a:pt x="5011584" y="5057135"/>
                      <a:pt x="5045990" y="5094797"/>
                      <a:pt x="5049649" y="5097880"/>
                    </a:cubicBezTo>
                    <a:cubicBezTo>
                      <a:pt x="5052761" y="5100588"/>
                      <a:pt x="5077370" y="5116783"/>
                      <a:pt x="5091950" y="5125197"/>
                    </a:cubicBezTo>
                    <a:cubicBezTo>
                      <a:pt x="5112639" y="5136867"/>
                      <a:pt x="5137449" y="5163319"/>
                      <a:pt x="5148802" y="5171935"/>
                    </a:cubicBezTo>
                    <a:cubicBezTo>
                      <a:pt x="5160616" y="5180810"/>
                      <a:pt x="5154479" y="5218241"/>
                      <a:pt x="5149667" y="5224205"/>
                    </a:cubicBezTo>
                    <a:cubicBezTo>
                      <a:pt x="5144941" y="5230113"/>
                      <a:pt x="5120851" y="5247258"/>
                      <a:pt x="5114800" y="5253251"/>
                    </a:cubicBezTo>
                    <a:cubicBezTo>
                      <a:pt x="5108864" y="5259216"/>
                      <a:pt x="5088982" y="5278032"/>
                      <a:pt x="5085178" y="5283507"/>
                    </a:cubicBezTo>
                    <a:cubicBezTo>
                      <a:pt x="5081288" y="5288924"/>
                      <a:pt x="5068927" y="5300998"/>
                      <a:pt x="5054490" y="5305896"/>
                    </a:cubicBezTo>
                    <a:cubicBezTo>
                      <a:pt x="5039939" y="5310766"/>
                      <a:pt x="5015820" y="5320563"/>
                      <a:pt x="5003804" y="5327536"/>
                    </a:cubicBezTo>
                    <a:cubicBezTo>
                      <a:pt x="4991788" y="5334510"/>
                      <a:pt x="4969053" y="5360098"/>
                      <a:pt x="4966633" y="5362921"/>
                    </a:cubicBezTo>
                    <a:cubicBezTo>
                      <a:pt x="4964126" y="5365688"/>
                      <a:pt x="4961648" y="5388942"/>
                      <a:pt x="4954790" y="5398566"/>
                    </a:cubicBezTo>
                    <a:cubicBezTo>
                      <a:pt x="4947759" y="5408190"/>
                      <a:pt x="4932429" y="5409400"/>
                      <a:pt x="4909867" y="5415567"/>
                    </a:cubicBezTo>
                    <a:cubicBezTo>
                      <a:pt x="4887190" y="5421676"/>
                      <a:pt x="4856386" y="5421359"/>
                      <a:pt x="4839472" y="5423779"/>
                    </a:cubicBezTo>
                    <a:cubicBezTo>
                      <a:pt x="4822586" y="5426228"/>
                      <a:pt x="4808524" y="5432856"/>
                      <a:pt x="4798352" y="5438215"/>
                    </a:cubicBezTo>
                    <a:cubicBezTo>
                      <a:pt x="4774407" y="5463659"/>
                      <a:pt x="4769278" y="5469768"/>
                      <a:pt x="4758213" y="5476194"/>
                    </a:cubicBezTo>
                    <a:cubicBezTo>
                      <a:pt x="4726344" y="5487893"/>
                      <a:pt x="4711677" y="5489881"/>
                      <a:pt x="4698508" y="5492215"/>
                    </a:cubicBezTo>
                    <a:cubicBezTo>
                      <a:pt x="4674476" y="5485127"/>
                      <a:pt x="4658081" y="5462074"/>
                      <a:pt x="4656179" y="5455274"/>
                    </a:cubicBezTo>
                    <a:cubicBezTo>
                      <a:pt x="4622350" y="5436487"/>
                      <a:pt x="4610334" y="5441097"/>
                      <a:pt x="4597627" y="5440549"/>
                    </a:cubicBezTo>
                    <a:cubicBezTo>
                      <a:pt x="4537230" y="5416691"/>
                      <a:pt x="4501672" y="5367878"/>
                      <a:pt x="4494267" y="5350041"/>
                    </a:cubicBezTo>
                    <a:cubicBezTo>
                      <a:pt x="4486976" y="5332233"/>
                      <a:pt x="4476574" y="5327738"/>
                      <a:pt x="4471042" y="5321946"/>
                    </a:cubicBezTo>
                    <a:cubicBezTo>
                      <a:pt x="4465595" y="5316212"/>
                      <a:pt x="4443177" y="5284948"/>
                      <a:pt x="4437731" y="5277571"/>
                    </a:cubicBezTo>
                    <a:cubicBezTo>
                      <a:pt x="4432285" y="5270223"/>
                      <a:pt x="4388112" y="5223255"/>
                      <a:pt x="4381715" y="5214379"/>
                    </a:cubicBezTo>
                    <a:cubicBezTo>
                      <a:pt x="4338895" y="5188042"/>
                      <a:pt x="4309245" y="5176545"/>
                      <a:pt x="4299765" y="5171070"/>
                    </a:cubicBezTo>
                    <a:cubicBezTo>
                      <a:pt x="4238763" y="5141016"/>
                      <a:pt x="4229283" y="5135224"/>
                      <a:pt x="4221301" y="5124131"/>
                    </a:cubicBezTo>
                    <a:cubicBezTo>
                      <a:pt x="4216662" y="5117647"/>
                      <a:pt x="4203147" y="5108484"/>
                      <a:pt x="4190642" y="5101251"/>
                    </a:cubicBezTo>
                    <a:cubicBezTo>
                      <a:pt x="4136123" y="5073301"/>
                      <a:pt x="4121572" y="5029329"/>
                      <a:pt x="4117912" y="5024401"/>
                    </a:cubicBezTo>
                    <a:cubicBezTo>
                      <a:pt x="4097943" y="5009417"/>
                      <a:pt x="4067860" y="4949108"/>
                      <a:pt x="4066275" y="4945938"/>
                    </a:cubicBezTo>
                    <a:cubicBezTo>
                      <a:pt x="4064460" y="4943776"/>
                      <a:pt x="4030257" y="4902917"/>
                      <a:pt x="4027058" y="4898710"/>
                    </a:cubicBezTo>
                    <a:cubicBezTo>
                      <a:pt x="4023860" y="4894503"/>
                      <a:pt x="3990837" y="4870471"/>
                      <a:pt x="3986054" y="4867705"/>
                    </a:cubicBezTo>
                    <a:cubicBezTo>
                      <a:pt x="3946116" y="4840445"/>
                      <a:pt x="3917532" y="4826528"/>
                      <a:pt x="3904767" y="4816587"/>
                    </a:cubicBezTo>
                    <a:cubicBezTo>
                      <a:pt x="3833420" y="4785841"/>
                      <a:pt x="3818984" y="4791633"/>
                      <a:pt x="3807199" y="4790567"/>
                    </a:cubicBezTo>
                    <a:cubicBezTo>
                      <a:pt x="3795327" y="4789529"/>
                      <a:pt x="3767117" y="4773911"/>
                      <a:pt x="3755331" y="4770223"/>
                    </a:cubicBezTo>
                    <a:cubicBezTo>
                      <a:pt x="3724816" y="4774920"/>
                      <a:pt x="3715422" y="4782441"/>
                      <a:pt x="3704617" y="4788722"/>
                    </a:cubicBezTo>
                    <a:cubicBezTo>
                      <a:pt x="3693725" y="4795062"/>
                      <a:pt x="3680815" y="4790279"/>
                      <a:pt x="3673237" y="4790884"/>
                    </a:cubicBezTo>
                    <a:cubicBezTo>
                      <a:pt x="3672747" y="4769676"/>
                      <a:pt x="3693609" y="4758322"/>
                      <a:pt x="3698162" y="4756738"/>
                    </a:cubicBezTo>
                    <a:cubicBezTo>
                      <a:pt x="3730464" y="4753049"/>
                      <a:pt x="3741154" y="4743252"/>
                      <a:pt x="3745707" y="4739967"/>
                    </a:cubicBezTo>
                    <a:cubicBezTo>
                      <a:pt x="3765935" y="4697609"/>
                      <a:pt x="3778528" y="4664010"/>
                      <a:pt x="3778672" y="4655452"/>
                    </a:cubicBezTo>
                    <a:cubicBezTo>
                      <a:pt x="3778988" y="4646894"/>
                      <a:pt x="3783282" y="4597707"/>
                      <a:pt x="3781697" y="4593673"/>
                    </a:cubicBezTo>
                    <a:cubicBezTo>
                      <a:pt x="3872638" y="4601943"/>
                      <a:pt x="3877450" y="4596007"/>
                      <a:pt x="3883213" y="4589840"/>
                    </a:cubicBezTo>
                    <a:cubicBezTo>
                      <a:pt x="3810916" y="4575404"/>
                      <a:pt x="3790976" y="4582003"/>
                      <a:pt x="3786135" y="4583415"/>
                    </a:cubicBezTo>
                    <a:cubicBezTo>
                      <a:pt x="3778326" y="4573934"/>
                      <a:pt x="3765705" y="4536677"/>
                      <a:pt x="3758357" y="4528666"/>
                    </a:cubicBezTo>
                    <a:cubicBezTo>
                      <a:pt x="3751124" y="4520598"/>
                      <a:pt x="3749338" y="4517831"/>
                      <a:pt x="3752565" y="4510311"/>
                    </a:cubicBezTo>
                    <a:cubicBezTo>
                      <a:pt x="3755879" y="4502732"/>
                      <a:pt x="3753257" y="4464985"/>
                      <a:pt x="3753199" y="4454813"/>
                    </a:cubicBezTo>
                    <a:cubicBezTo>
                      <a:pt x="3742653" y="4408276"/>
                      <a:pt x="3734527" y="4358282"/>
                      <a:pt x="3733835" y="4349897"/>
                    </a:cubicBezTo>
                    <a:cubicBezTo>
                      <a:pt x="3733230" y="4341454"/>
                      <a:pt x="3718362" y="4324885"/>
                      <a:pt x="3723087" y="4318258"/>
                    </a:cubicBezTo>
                    <a:cubicBezTo>
                      <a:pt x="3721935" y="4307452"/>
                      <a:pt x="3710063" y="4296704"/>
                      <a:pt x="3704847" y="4293678"/>
                    </a:cubicBezTo>
                    <a:cubicBezTo>
                      <a:pt x="3699401" y="4290970"/>
                      <a:pt x="3689719" y="4297597"/>
                      <a:pt x="3672546" y="4297050"/>
                    </a:cubicBezTo>
                    <a:cubicBezTo>
                      <a:pt x="3649955" y="4286446"/>
                      <a:pt x="3637564" y="4264287"/>
                      <a:pt x="3623416" y="4246681"/>
                    </a:cubicBezTo>
                    <a:cubicBezTo>
                      <a:pt x="3606012" y="4225214"/>
                      <a:pt x="3573335" y="4192624"/>
                      <a:pt x="3559533" y="4180550"/>
                    </a:cubicBezTo>
                    <a:cubicBezTo>
                      <a:pt x="3545932" y="4168477"/>
                      <a:pt x="3514120" y="4145915"/>
                      <a:pt x="3501355" y="4133380"/>
                    </a:cubicBezTo>
                    <a:cubicBezTo>
                      <a:pt x="3488590" y="4120730"/>
                      <a:pt x="3284492" y="3854507"/>
                      <a:pt x="3273744" y="3840503"/>
                    </a:cubicBezTo>
                    <a:cubicBezTo>
                      <a:pt x="3266598" y="3832435"/>
                      <a:pt x="3130763" y="3678994"/>
                      <a:pt x="3124712" y="3666661"/>
                    </a:cubicBezTo>
                    <a:cubicBezTo>
                      <a:pt x="3118863" y="3654328"/>
                      <a:pt x="3094658" y="3638307"/>
                      <a:pt x="3085725" y="3629288"/>
                    </a:cubicBezTo>
                    <a:cubicBezTo>
                      <a:pt x="3076879" y="3620211"/>
                      <a:pt x="3059619" y="3603412"/>
                      <a:pt x="3054634" y="3598168"/>
                    </a:cubicBezTo>
                    <a:cubicBezTo>
                      <a:pt x="3031265" y="3596208"/>
                      <a:pt x="3013630" y="3597044"/>
                      <a:pt x="2993604" y="3592808"/>
                    </a:cubicBezTo>
                    <a:cubicBezTo>
                      <a:pt x="2973692" y="3588630"/>
                      <a:pt x="2944733" y="3591252"/>
                      <a:pt x="2933438" y="3590964"/>
                    </a:cubicBezTo>
                    <a:cubicBezTo>
                      <a:pt x="2924534" y="3590762"/>
                      <a:pt x="2911077" y="3588255"/>
                      <a:pt x="2903066" y="3583616"/>
                    </a:cubicBezTo>
                    <a:cubicBezTo>
                      <a:pt x="2892520" y="3572061"/>
                      <a:pt x="2851862" y="3518292"/>
                      <a:pt x="2850450" y="3517485"/>
                    </a:cubicBezTo>
                    <a:cubicBezTo>
                      <a:pt x="2849124" y="3516736"/>
                      <a:pt x="2797142" y="3453400"/>
                      <a:pt x="2794405" y="3450058"/>
                    </a:cubicBezTo>
                    <a:lnTo>
                      <a:pt x="2619958" y="3273940"/>
                    </a:lnTo>
                    <a:cubicBezTo>
                      <a:pt x="2613964" y="3268321"/>
                      <a:pt x="2500231" y="3161561"/>
                      <a:pt x="2498358" y="3159169"/>
                    </a:cubicBezTo>
                    <a:cubicBezTo>
                      <a:pt x="2496485" y="3156691"/>
                      <a:pt x="2455539" y="3118050"/>
                      <a:pt x="2454011" y="3113930"/>
                    </a:cubicBezTo>
                    <a:cubicBezTo>
                      <a:pt x="2452484" y="3109924"/>
                      <a:pt x="2430931" y="3095747"/>
                      <a:pt x="2430642" y="3094940"/>
                    </a:cubicBezTo>
                    <a:cubicBezTo>
                      <a:pt x="2430354" y="3094018"/>
                      <a:pt x="2387708" y="3053562"/>
                      <a:pt x="2382665" y="3050623"/>
                    </a:cubicBezTo>
                    <a:cubicBezTo>
                      <a:pt x="2381023" y="3040076"/>
                      <a:pt x="2402634" y="3055031"/>
                      <a:pt x="2410846" y="3061169"/>
                    </a:cubicBezTo>
                    <a:cubicBezTo>
                      <a:pt x="2419837" y="3067768"/>
                      <a:pt x="2444877" y="3093471"/>
                      <a:pt x="2450179" y="3096525"/>
                    </a:cubicBezTo>
                    <a:cubicBezTo>
                      <a:pt x="2453551" y="3096813"/>
                      <a:pt x="2442629" y="3082118"/>
                      <a:pt x="2436722" y="3075029"/>
                    </a:cubicBezTo>
                    <a:cubicBezTo>
                      <a:pt x="2430902" y="3068056"/>
                      <a:pt x="2403960" y="3040883"/>
                      <a:pt x="2397505" y="3037166"/>
                    </a:cubicBezTo>
                    <a:cubicBezTo>
                      <a:pt x="2391223" y="3026764"/>
                      <a:pt x="2378948" y="3019675"/>
                      <a:pt x="2375289" y="3014431"/>
                    </a:cubicBezTo>
                    <a:cubicBezTo>
                      <a:pt x="2371860" y="3009532"/>
                      <a:pt x="2367998" y="3000744"/>
                      <a:pt x="2359066" y="2995586"/>
                    </a:cubicBezTo>
                    <a:cubicBezTo>
                      <a:pt x="2374539" y="2965359"/>
                      <a:pt x="2407590" y="2964062"/>
                      <a:pt x="2414909" y="2967751"/>
                    </a:cubicBezTo>
                    <a:cubicBezTo>
                      <a:pt x="2422027" y="2971439"/>
                      <a:pt x="2456576" y="2984031"/>
                      <a:pt x="2466604" y="2989823"/>
                    </a:cubicBezTo>
                    <a:cubicBezTo>
                      <a:pt x="2417820" y="2916575"/>
                      <a:pt x="2421508" y="2896491"/>
                      <a:pt x="2416465" y="2892284"/>
                    </a:cubicBezTo>
                    <a:cubicBezTo>
                      <a:pt x="2386987" y="2815174"/>
                      <a:pt x="2405141" y="2807337"/>
                      <a:pt x="2406438" y="2804945"/>
                    </a:cubicBezTo>
                    <a:cubicBezTo>
                      <a:pt x="2395603" y="2806472"/>
                      <a:pt x="2378833" y="2811774"/>
                      <a:pt x="2370044" y="2812638"/>
                    </a:cubicBezTo>
                    <a:cubicBezTo>
                      <a:pt x="2237322" y="2847418"/>
                      <a:pt x="2206230" y="2831858"/>
                      <a:pt x="2199747" y="2828429"/>
                    </a:cubicBezTo>
                    <a:cubicBezTo>
                      <a:pt x="2177530" y="2815290"/>
                      <a:pt x="2169693" y="2799326"/>
                      <a:pt x="2171277" y="2796790"/>
                    </a:cubicBezTo>
                    <a:cubicBezTo>
                      <a:pt x="2173208" y="2776764"/>
                      <a:pt x="2167877" y="2754576"/>
                      <a:pt x="2169433" y="2751291"/>
                    </a:cubicBezTo>
                    <a:cubicBezTo>
                      <a:pt x="2128458" y="2744548"/>
                      <a:pt x="2144969" y="2749447"/>
                      <a:pt x="2153239" y="2754230"/>
                    </a:cubicBezTo>
                    <a:cubicBezTo>
                      <a:pt x="2132319" y="2763624"/>
                      <a:pt x="2121226" y="2750427"/>
                      <a:pt x="2118229" y="2748669"/>
                    </a:cubicBezTo>
                    <a:cubicBezTo>
                      <a:pt x="2100133" y="2740053"/>
                      <a:pt x="2089817" y="2726222"/>
                      <a:pt x="2084659" y="2723254"/>
                    </a:cubicBezTo>
                    <a:cubicBezTo>
                      <a:pt x="2073075" y="2725214"/>
                      <a:pt x="2120649" y="2764633"/>
                      <a:pt x="2122897" y="2765929"/>
                    </a:cubicBezTo>
                    <a:cubicBezTo>
                      <a:pt x="2125231" y="2767284"/>
                      <a:pt x="2154997" y="2792871"/>
                      <a:pt x="2158484" y="2796387"/>
                    </a:cubicBezTo>
                    <a:cubicBezTo>
                      <a:pt x="2162575" y="2810074"/>
                      <a:pt x="2175542" y="2838169"/>
                      <a:pt x="2180441" y="2844767"/>
                    </a:cubicBezTo>
                    <a:cubicBezTo>
                      <a:pt x="2213405" y="2864909"/>
                      <a:pt x="2233489" y="2874072"/>
                      <a:pt x="2245707" y="2881132"/>
                    </a:cubicBezTo>
                    <a:cubicBezTo>
                      <a:pt x="2260662" y="2893580"/>
                      <a:pt x="2265589" y="2919168"/>
                      <a:pt x="2269249" y="2924182"/>
                    </a:cubicBezTo>
                    <a:cubicBezTo>
                      <a:pt x="2313163" y="2957089"/>
                      <a:pt x="2317687" y="2968644"/>
                      <a:pt x="2319963" y="2971035"/>
                    </a:cubicBezTo>
                    <a:cubicBezTo>
                      <a:pt x="2298467" y="2999591"/>
                      <a:pt x="2242393" y="2942652"/>
                      <a:pt x="2239454" y="2939656"/>
                    </a:cubicBezTo>
                    <a:lnTo>
                      <a:pt x="2179202" y="2874562"/>
                    </a:lnTo>
                    <a:lnTo>
                      <a:pt x="2075237" y="2772470"/>
                    </a:lnTo>
                    <a:lnTo>
                      <a:pt x="1994871" y="2699222"/>
                    </a:lnTo>
                    <a:lnTo>
                      <a:pt x="1889466" y="2607734"/>
                    </a:lnTo>
                    <a:cubicBezTo>
                      <a:pt x="1866385" y="2589552"/>
                      <a:pt x="1827455" y="2560391"/>
                      <a:pt x="1818090" y="2554657"/>
                    </a:cubicBezTo>
                    <a:cubicBezTo>
                      <a:pt x="1806190" y="2547770"/>
                      <a:pt x="1777087" y="2534515"/>
                      <a:pt x="1773312" y="2533996"/>
                    </a:cubicBezTo>
                    <a:cubicBezTo>
                      <a:pt x="1769306" y="2533506"/>
                      <a:pt x="1748905" y="2527138"/>
                      <a:pt x="1733921" y="2522787"/>
                    </a:cubicBezTo>
                    <a:cubicBezTo>
                      <a:pt x="1726516" y="2520712"/>
                      <a:pt x="1711878" y="2512788"/>
                      <a:pt x="1698940" y="2505325"/>
                    </a:cubicBezTo>
                    <a:cubicBezTo>
                      <a:pt x="1685685" y="2497689"/>
                      <a:pt x="1674822" y="2490831"/>
                      <a:pt x="1674245" y="2490485"/>
                    </a:cubicBezTo>
                    <a:cubicBezTo>
                      <a:pt x="1592237" y="2459307"/>
                      <a:pt x="1578579" y="2453055"/>
                      <a:pt x="1569387" y="2448934"/>
                    </a:cubicBezTo>
                    <a:cubicBezTo>
                      <a:pt x="1561146" y="2429513"/>
                      <a:pt x="1543453" y="2439569"/>
                      <a:pt x="1539160" y="2440866"/>
                    </a:cubicBezTo>
                    <a:cubicBezTo>
                      <a:pt x="1524580" y="2439137"/>
                      <a:pt x="1493632" y="2431818"/>
                      <a:pt x="1486227" y="2429513"/>
                    </a:cubicBezTo>
                    <a:cubicBezTo>
                      <a:pt x="1478735" y="2427121"/>
                      <a:pt x="1457988" y="2422799"/>
                      <a:pt x="1452196" y="2422799"/>
                    </a:cubicBezTo>
                    <a:cubicBezTo>
                      <a:pt x="1426493" y="2421329"/>
                      <a:pt x="1398456" y="2417007"/>
                      <a:pt x="1382262" y="2411100"/>
                    </a:cubicBezTo>
                    <a:cubicBezTo>
                      <a:pt x="1323767" y="2388768"/>
                      <a:pt x="1276741" y="2365918"/>
                      <a:pt x="1269796" y="2362575"/>
                    </a:cubicBezTo>
                    <a:cubicBezTo>
                      <a:pt x="1262765" y="2359261"/>
                      <a:pt x="1230262" y="2343413"/>
                      <a:pt x="1223346" y="2342001"/>
                    </a:cubicBezTo>
                    <a:cubicBezTo>
                      <a:pt x="1216344" y="2340647"/>
                      <a:pt x="1189575" y="2332953"/>
                      <a:pt x="1176378" y="2328055"/>
                    </a:cubicBezTo>
                    <a:cubicBezTo>
                      <a:pt x="1163267" y="2323070"/>
                      <a:pt x="1110650" y="2292698"/>
                      <a:pt x="1107884" y="2291114"/>
                    </a:cubicBezTo>
                    <a:cubicBezTo>
                      <a:pt x="1007550" y="2276735"/>
                      <a:pt x="972799" y="2269848"/>
                      <a:pt x="969110" y="2267745"/>
                    </a:cubicBezTo>
                    <a:cubicBezTo>
                      <a:pt x="919202" y="2253078"/>
                      <a:pt x="894738" y="2233512"/>
                      <a:pt x="893442" y="2232475"/>
                    </a:cubicBezTo>
                    <a:cubicBezTo>
                      <a:pt x="891482" y="2230832"/>
                      <a:pt x="854224" y="2199568"/>
                      <a:pt x="845868" y="2194756"/>
                    </a:cubicBezTo>
                    <a:cubicBezTo>
                      <a:pt x="840768" y="2191817"/>
                      <a:pt x="831691" y="2185794"/>
                      <a:pt x="824257" y="2181501"/>
                    </a:cubicBezTo>
                    <a:cubicBezTo>
                      <a:pt x="808495" y="2176285"/>
                      <a:pt x="786711" y="2173087"/>
                      <a:pt x="781178" y="2171761"/>
                    </a:cubicBezTo>
                    <a:cubicBezTo>
                      <a:pt x="775761" y="2170349"/>
                      <a:pt x="729830" y="2143206"/>
                      <a:pt x="726170" y="2141621"/>
                    </a:cubicBezTo>
                    <a:cubicBezTo>
                      <a:pt x="687990" y="2123986"/>
                      <a:pt x="663785" y="2115543"/>
                      <a:pt x="662489" y="2115111"/>
                    </a:cubicBezTo>
                    <a:cubicBezTo>
                      <a:pt x="657792" y="2113324"/>
                      <a:pt x="568609" y="2079466"/>
                      <a:pt x="562529" y="2077449"/>
                    </a:cubicBezTo>
                    <a:cubicBezTo>
                      <a:pt x="514898" y="2060420"/>
                      <a:pt x="495735" y="2059584"/>
                      <a:pt x="486659" y="2055435"/>
                    </a:cubicBezTo>
                    <a:cubicBezTo>
                      <a:pt x="394133" y="1994462"/>
                      <a:pt x="402230" y="1991494"/>
                      <a:pt x="413699" y="1986221"/>
                    </a:cubicBezTo>
                    <a:cubicBezTo>
                      <a:pt x="425167" y="1980976"/>
                      <a:pt x="437529" y="1972044"/>
                      <a:pt x="439287" y="1968211"/>
                    </a:cubicBezTo>
                    <a:cubicBezTo>
                      <a:pt x="459918" y="1935160"/>
                      <a:pt x="445165" y="1950029"/>
                      <a:pt x="441909" y="1952680"/>
                    </a:cubicBezTo>
                    <a:cubicBezTo>
                      <a:pt x="438566" y="1955273"/>
                      <a:pt x="424130" y="1962592"/>
                      <a:pt x="417791" y="1966252"/>
                    </a:cubicBezTo>
                    <a:cubicBezTo>
                      <a:pt x="411451" y="1969940"/>
                      <a:pt x="397966" y="1978844"/>
                      <a:pt x="394450" y="1983080"/>
                    </a:cubicBezTo>
                    <a:cubicBezTo>
                      <a:pt x="360362" y="2026014"/>
                      <a:pt x="355348" y="2016678"/>
                      <a:pt x="346848" y="2011780"/>
                    </a:cubicBezTo>
                    <a:cubicBezTo>
                      <a:pt x="330481" y="2006132"/>
                      <a:pt x="292070" y="2002184"/>
                      <a:pt x="290312" y="2002127"/>
                    </a:cubicBezTo>
                    <a:cubicBezTo>
                      <a:pt x="288439" y="2002127"/>
                      <a:pt x="237120" y="1995153"/>
                      <a:pt x="222338" y="1989736"/>
                    </a:cubicBezTo>
                    <a:cubicBezTo>
                      <a:pt x="214846" y="1986999"/>
                      <a:pt x="202052" y="1980573"/>
                      <a:pt x="190612" y="1973974"/>
                    </a:cubicBezTo>
                    <a:cubicBezTo>
                      <a:pt x="179345" y="1967462"/>
                      <a:pt x="169375" y="1960777"/>
                      <a:pt x="167128" y="1957233"/>
                    </a:cubicBezTo>
                    <a:cubicBezTo>
                      <a:pt x="162517" y="1950029"/>
                      <a:pt x="140416" y="1932567"/>
                      <a:pt x="139235" y="1931645"/>
                    </a:cubicBezTo>
                    <a:cubicBezTo>
                      <a:pt x="103446" y="1907440"/>
                      <a:pt x="86705" y="1907498"/>
                      <a:pt x="80106" y="1903665"/>
                    </a:cubicBezTo>
                    <a:cubicBezTo>
                      <a:pt x="74516" y="1895540"/>
                      <a:pt x="57630" y="1877588"/>
                      <a:pt x="51637" y="1874101"/>
                    </a:cubicBezTo>
                    <a:cubicBezTo>
                      <a:pt x="26971" y="1829005"/>
                      <a:pt x="27807" y="1809094"/>
                      <a:pt x="25415" y="1800939"/>
                    </a:cubicBezTo>
                    <a:cubicBezTo>
                      <a:pt x="23139" y="1792814"/>
                      <a:pt x="13947" y="1786013"/>
                      <a:pt x="14436" y="1777887"/>
                    </a:cubicBezTo>
                    <a:cubicBezTo>
                      <a:pt x="14869" y="1769704"/>
                      <a:pt x="29276" y="1743799"/>
                      <a:pt x="30025" y="1742445"/>
                    </a:cubicBezTo>
                    <a:cubicBezTo>
                      <a:pt x="29939" y="1742012"/>
                      <a:pt x="28469" y="1733685"/>
                      <a:pt x="35702" y="1724493"/>
                    </a:cubicBezTo>
                    <a:cubicBezTo>
                      <a:pt x="42762" y="1715301"/>
                      <a:pt x="50801" y="1717232"/>
                      <a:pt x="44663" y="1705071"/>
                    </a:cubicBezTo>
                    <a:cubicBezTo>
                      <a:pt x="38439" y="1692854"/>
                      <a:pt x="33570" y="1677524"/>
                      <a:pt x="30371" y="1674066"/>
                    </a:cubicBezTo>
                    <a:cubicBezTo>
                      <a:pt x="1642" y="1648421"/>
                      <a:pt x="22418" y="1607129"/>
                      <a:pt x="24896" y="1598427"/>
                    </a:cubicBezTo>
                    <a:cubicBezTo>
                      <a:pt x="27288" y="1589667"/>
                      <a:pt x="34693" y="1582521"/>
                      <a:pt x="38612" y="1579495"/>
                    </a:cubicBezTo>
                    <a:cubicBezTo>
                      <a:pt x="24003" y="1541718"/>
                      <a:pt x="1787" y="1526187"/>
                      <a:pt x="0" y="1521606"/>
                    </a:cubicBezTo>
                    <a:cubicBezTo>
                      <a:pt x="2622" y="1506074"/>
                      <a:pt x="1815" y="1478008"/>
                      <a:pt x="10633" y="1469191"/>
                    </a:cubicBezTo>
                    <a:cubicBezTo>
                      <a:pt x="19450" y="1460373"/>
                      <a:pt x="25559" y="1448473"/>
                      <a:pt x="41695" y="1444525"/>
                    </a:cubicBezTo>
                    <a:cubicBezTo>
                      <a:pt x="58034" y="1440577"/>
                      <a:pt x="71951" y="1440750"/>
                      <a:pt x="78809" y="1432192"/>
                    </a:cubicBezTo>
                    <a:cubicBezTo>
                      <a:pt x="85754" y="1423692"/>
                      <a:pt x="100017" y="1416719"/>
                      <a:pt x="104282" y="1409255"/>
                    </a:cubicBezTo>
                    <a:cubicBezTo>
                      <a:pt x="108547" y="1401792"/>
                      <a:pt x="111947" y="1394272"/>
                      <a:pt x="108460" y="1390209"/>
                    </a:cubicBezTo>
                    <a:cubicBezTo>
                      <a:pt x="95003" y="1371767"/>
                      <a:pt x="114252" y="1359261"/>
                      <a:pt x="116327" y="1358080"/>
                    </a:cubicBezTo>
                    <a:cubicBezTo>
                      <a:pt x="118286" y="1356956"/>
                      <a:pt x="139926" y="1337189"/>
                      <a:pt x="146727" y="1331743"/>
                    </a:cubicBezTo>
                    <a:cubicBezTo>
                      <a:pt x="153412" y="1326210"/>
                      <a:pt x="168770" y="1317076"/>
                      <a:pt x="173352" y="1313359"/>
                    </a:cubicBezTo>
                    <a:cubicBezTo>
                      <a:pt x="277000" y="1258668"/>
                      <a:pt x="269364" y="1246162"/>
                      <a:pt x="273917" y="1240370"/>
                    </a:cubicBezTo>
                    <a:cubicBezTo>
                      <a:pt x="278354" y="1234636"/>
                      <a:pt x="291033" y="1227605"/>
                      <a:pt x="304576" y="1225386"/>
                    </a:cubicBezTo>
                    <a:cubicBezTo>
                      <a:pt x="318119" y="1223052"/>
                      <a:pt x="335091" y="1218845"/>
                      <a:pt x="333852" y="1214984"/>
                    </a:cubicBezTo>
                    <a:cubicBezTo>
                      <a:pt x="314632" y="1186860"/>
                      <a:pt x="336042" y="1170954"/>
                      <a:pt x="335725" y="1166546"/>
                    </a:cubicBezTo>
                    <a:cubicBezTo>
                      <a:pt x="331604" y="1148190"/>
                      <a:pt x="339010" y="1136722"/>
                      <a:pt x="345522" y="1131218"/>
                    </a:cubicBezTo>
                    <a:cubicBezTo>
                      <a:pt x="449660" y="1077276"/>
                      <a:pt x="485448" y="1089984"/>
                      <a:pt x="495332" y="1094854"/>
                    </a:cubicBezTo>
                    <a:cubicBezTo>
                      <a:pt x="505648" y="1099925"/>
                      <a:pt x="531956" y="1114938"/>
                      <a:pt x="537604" y="1118165"/>
                    </a:cubicBezTo>
                    <a:cubicBezTo>
                      <a:pt x="565929" y="1121997"/>
                      <a:pt x="574977" y="1105775"/>
                      <a:pt x="574891" y="1102259"/>
                    </a:cubicBezTo>
                    <a:cubicBezTo>
                      <a:pt x="574977" y="1098744"/>
                      <a:pt x="571692" y="1083270"/>
                      <a:pt x="579732" y="1082521"/>
                    </a:cubicBezTo>
                    <a:cubicBezTo>
                      <a:pt x="626643" y="1055262"/>
                      <a:pt x="666321" y="1049239"/>
                      <a:pt x="677184" y="1052380"/>
                    </a:cubicBezTo>
                    <a:cubicBezTo>
                      <a:pt x="687500" y="1055377"/>
                      <a:pt x="729282" y="1070274"/>
                      <a:pt x="741989" y="1077622"/>
                    </a:cubicBezTo>
                    <a:cubicBezTo>
                      <a:pt x="765993" y="1092001"/>
                      <a:pt x="774118" y="1097303"/>
                      <a:pt x="774234" y="1102374"/>
                    </a:cubicBezTo>
                    <a:cubicBezTo>
                      <a:pt x="774291" y="1110500"/>
                      <a:pt x="772534" y="1116292"/>
                      <a:pt x="771439" y="1120614"/>
                    </a:cubicBezTo>
                    <a:cubicBezTo>
                      <a:pt x="750692" y="1136895"/>
                      <a:pt x="735708" y="1145828"/>
                      <a:pt x="737984" y="1148968"/>
                    </a:cubicBezTo>
                    <a:cubicBezTo>
                      <a:pt x="740347" y="1152167"/>
                      <a:pt x="750663" y="1160610"/>
                      <a:pt x="750980" y="1169197"/>
                    </a:cubicBezTo>
                    <a:cubicBezTo>
                      <a:pt x="751412" y="1177755"/>
                      <a:pt x="741067" y="1184065"/>
                      <a:pt x="736803" y="1188935"/>
                    </a:cubicBezTo>
                    <a:cubicBezTo>
                      <a:pt x="752680" y="1207492"/>
                      <a:pt x="751787" y="1212592"/>
                      <a:pt x="755187" y="1219393"/>
                    </a:cubicBezTo>
                    <a:cubicBezTo>
                      <a:pt x="763774" y="1252616"/>
                      <a:pt x="771439" y="1284861"/>
                      <a:pt x="776625" y="1292612"/>
                    </a:cubicBezTo>
                    <a:cubicBezTo>
                      <a:pt x="781898" y="1300392"/>
                      <a:pt x="779305" y="1302467"/>
                      <a:pt x="793079" y="1310737"/>
                    </a:cubicBezTo>
                    <a:cubicBezTo>
                      <a:pt x="823882" y="1322810"/>
                      <a:pt x="844975" y="1317940"/>
                      <a:pt x="851602" y="1321225"/>
                    </a:cubicBezTo>
                    <a:cubicBezTo>
                      <a:pt x="894364" y="1318949"/>
                      <a:pt x="903354" y="1306875"/>
                      <a:pt x="909895" y="1307855"/>
                    </a:cubicBezTo>
                    <a:cubicBezTo>
                      <a:pt x="916523" y="1308777"/>
                      <a:pt x="936953" y="1319064"/>
                      <a:pt x="941736" y="1319756"/>
                    </a:cubicBezTo>
                    <a:cubicBezTo>
                      <a:pt x="961762" y="1325720"/>
                      <a:pt x="994929" y="1344854"/>
                      <a:pt x="1013947" y="1355832"/>
                    </a:cubicBezTo>
                    <a:cubicBezTo>
                      <a:pt x="1053078" y="1356870"/>
                      <a:pt x="1055469" y="1350588"/>
                      <a:pt x="1070597" y="1348427"/>
                    </a:cubicBezTo>
                    <a:cubicBezTo>
                      <a:pt x="1107279" y="1328198"/>
                      <a:pt x="1126614" y="1326066"/>
                      <a:pt x="1130504" y="1321657"/>
                    </a:cubicBezTo>
                    <a:cubicBezTo>
                      <a:pt x="1146496" y="1306818"/>
                      <a:pt x="1154853" y="1297741"/>
                      <a:pt x="1158080" y="1293361"/>
                    </a:cubicBezTo>
                    <a:cubicBezTo>
                      <a:pt x="1161509" y="1288981"/>
                      <a:pt x="1172776" y="1266246"/>
                      <a:pt x="1171248" y="1262241"/>
                    </a:cubicBezTo>
                    <a:cubicBezTo>
                      <a:pt x="1193148" y="1229622"/>
                      <a:pt x="1180585" y="1213860"/>
                      <a:pt x="1180296" y="1212016"/>
                    </a:cubicBezTo>
                    <a:cubicBezTo>
                      <a:pt x="1171248" y="1164932"/>
                      <a:pt x="1173093" y="1158996"/>
                      <a:pt x="1177934" y="1155855"/>
                    </a:cubicBezTo>
                    <a:cubicBezTo>
                      <a:pt x="1182688" y="1152657"/>
                      <a:pt x="1199948" y="1147960"/>
                      <a:pt x="1207383" y="1145683"/>
                    </a:cubicBezTo>
                    <a:cubicBezTo>
                      <a:pt x="1223116" y="1134474"/>
                      <a:pt x="1238791" y="1118741"/>
                      <a:pt x="1236832" y="1116523"/>
                    </a:cubicBezTo>
                    <a:cubicBezTo>
                      <a:pt x="1223317" y="1103527"/>
                      <a:pt x="1168223" y="1058691"/>
                      <a:pt x="1172113" y="1054887"/>
                    </a:cubicBezTo>
                    <a:cubicBezTo>
                      <a:pt x="1175888" y="1051055"/>
                      <a:pt x="1202254" y="1039615"/>
                      <a:pt x="1203665" y="1040422"/>
                    </a:cubicBezTo>
                    <a:cubicBezTo>
                      <a:pt x="1204905" y="1041344"/>
                      <a:pt x="1272390" y="1081599"/>
                      <a:pt x="1282417" y="1087390"/>
                    </a:cubicBezTo>
                    <a:cubicBezTo>
                      <a:pt x="1291955" y="1092894"/>
                      <a:pt x="1302415" y="1107388"/>
                      <a:pt x="1308870" y="1111105"/>
                    </a:cubicBezTo>
                    <a:cubicBezTo>
                      <a:pt x="1341344" y="1051285"/>
                      <a:pt x="1405026" y="1011146"/>
                      <a:pt x="1407129" y="1006103"/>
                    </a:cubicBezTo>
                    <a:cubicBezTo>
                      <a:pt x="1409261" y="1000974"/>
                      <a:pt x="1405458" y="976452"/>
                      <a:pt x="1407504" y="974925"/>
                    </a:cubicBezTo>
                    <a:cubicBezTo>
                      <a:pt x="1409636" y="973369"/>
                      <a:pt x="1454040" y="964062"/>
                      <a:pt x="1456461" y="960921"/>
                    </a:cubicBezTo>
                    <a:cubicBezTo>
                      <a:pt x="1458881" y="957780"/>
                      <a:pt x="1470926" y="922741"/>
                      <a:pt x="1471560" y="920868"/>
                    </a:cubicBezTo>
                    <a:cubicBezTo>
                      <a:pt x="1553049" y="908247"/>
                      <a:pt x="1571174" y="910754"/>
                      <a:pt x="1579011" y="908910"/>
                    </a:cubicBezTo>
                    <a:cubicBezTo>
                      <a:pt x="1586676" y="907065"/>
                      <a:pt x="1626268" y="890670"/>
                      <a:pt x="1624568" y="886895"/>
                    </a:cubicBezTo>
                    <a:cubicBezTo>
                      <a:pt x="1657158" y="870326"/>
                      <a:pt x="1670615" y="855342"/>
                      <a:pt x="1677357" y="856985"/>
                    </a:cubicBezTo>
                    <a:cubicBezTo>
                      <a:pt x="1683264" y="860270"/>
                      <a:pt x="1673093" y="879576"/>
                      <a:pt x="1679835" y="884301"/>
                    </a:cubicBezTo>
                    <a:cubicBezTo>
                      <a:pt x="1773744" y="904414"/>
                      <a:pt x="1783512" y="898738"/>
                      <a:pt x="1789246" y="891707"/>
                    </a:cubicBezTo>
                    <a:cubicBezTo>
                      <a:pt x="1794894" y="884734"/>
                      <a:pt x="1826159" y="845170"/>
                      <a:pt x="1826620" y="844248"/>
                    </a:cubicBezTo>
                    <a:cubicBezTo>
                      <a:pt x="1826994" y="843298"/>
                      <a:pt x="1838664" y="829063"/>
                      <a:pt x="1834457" y="826642"/>
                    </a:cubicBezTo>
                    <a:cubicBezTo>
                      <a:pt x="2020084" y="796761"/>
                      <a:pt x="2011814" y="759993"/>
                      <a:pt x="2011382" y="758062"/>
                    </a:cubicBezTo>
                    <a:cubicBezTo>
                      <a:pt x="2011353" y="756161"/>
                      <a:pt x="2010691" y="720257"/>
                      <a:pt x="2013774" y="718787"/>
                    </a:cubicBezTo>
                    <a:cubicBezTo>
                      <a:pt x="2057832" y="712189"/>
                      <a:pt x="2059821" y="703631"/>
                      <a:pt x="2073075" y="699741"/>
                    </a:cubicBezTo>
                    <a:cubicBezTo>
                      <a:pt x="2086417" y="695908"/>
                      <a:pt x="2100306" y="688906"/>
                      <a:pt x="2099614" y="686486"/>
                    </a:cubicBezTo>
                    <a:cubicBezTo>
                      <a:pt x="2112466" y="662511"/>
                      <a:pt x="2126067" y="657757"/>
                      <a:pt x="2125375" y="652196"/>
                    </a:cubicBezTo>
                    <a:cubicBezTo>
                      <a:pt x="2124770" y="646577"/>
                      <a:pt x="2129726" y="627847"/>
                      <a:pt x="2134250" y="621738"/>
                    </a:cubicBezTo>
                    <a:cubicBezTo>
                      <a:pt x="2138803" y="615629"/>
                      <a:pt x="2163469" y="601279"/>
                      <a:pt x="2163728" y="599406"/>
                    </a:cubicBezTo>
                    <a:cubicBezTo>
                      <a:pt x="2163987" y="597418"/>
                      <a:pt x="2164448" y="576095"/>
                      <a:pt x="2173467" y="570850"/>
                    </a:cubicBezTo>
                    <a:cubicBezTo>
                      <a:pt x="2185800" y="555319"/>
                      <a:pt x="2168367" y="528550"/>
                      <a:pt x="2162085" y="524919"/>
                    </a:cubicBezTo>
                    <a:cubicBezTo>
                      <a:pt x="2130562" y="498438"/>
                      <a:pt x="2112149" y="500225"/>
                      <a:pt x="2106847" y="497170"/>
                    </a:cubicBezTo>
                    <a:cubicBezTo>
                      <a:pt x="2054518" y="465935"/>
                      <a:pt x="2038180" y="453054"/>
                      <a:pt x="2034060" y="449395"/>
                    </a:cubicBezTo>
                    <a:cubicBezTo>
                      <a:pt x="2085898" y="398219"/>
                      <a:pt x="2145142" y="385051"/>
                      <a:pt x="2154190" y="383811"/>
                    </a:cubicBezTo>
                    <a:cubicBezTo>
                      <a:pt x="2163238" y="382457"/>
                      <a:pt x="2175974" y="385051"/>
                      <a:pt x="2186348" y="387154"/>
                    </a:cubicBezTo>
                    <a:cubicBezTo>
                      <a:pt x="2196836" y="389315"/>
                      <a:pt x="2225450" y="395597"/>
                      <a:pt x="2231674" y="393493"/>
                    </a:cubicBezTo>
                    <a:cubicBezTo>
                      <a:pt x="2238100" y="391390"/>
                      <a:pt x="2258443" y="384013"/>
                      <a:pt x="2256714" y="377645"/>
                    </a:cubicBezTo>
                    <a:cubicBezTo>
                      <a:pt x="2288065" y="355947"/>
                      <a:pt x="2313595" y="343614"/>
                      <a:pt x="2311982" y="340848"/>
                    </a:cubicBezTo>
                    <a:cubicBezTo>
                      <a:pt x="2299735" y="319957"/>
                      <a:pt x="2305153" y="303561"/>
                      <a:pt x="2306536" y="300910"/>
                    </a:cubicBezTo>
                    <a:cubicBezTo>
                      <a:pt x="2307919" y="298144"/>
                      <a:pt x="2333190" y="288145"/>
                      <a:pt x="2337743" y="287972"/>
                    </a:cubicBezTo>
                    <a:cubicBezTo>
                      <a:pt x="2342238" y="287857"/>
                      <a:pt x="2402749" y="302841"/>
                      <a:pt x="2407965" y="299614"/>
                    </a:cubicBezTo>
                    <a:cubicBezTo>
                      <a:pt x="2417906" y="290912"/>
                      <a:pt x="2475508" y="269905"/>
                      <a:pt x="2482971" y="264834"/>
                    </a:cubicBezTo>
                    <a:cubicBezTo>
                      <a:pt x="2512593" y="235875"/>
                      <a:pt x="2525876" y="234808"/>
                      <a:pt x="2533772" y="230198"/>
                    </a:cubicBezTo>
                    <a:cubicBezTo>
                      <a:pt x="2541782" y="225559"/>
                      <a:pt x="2557400" y="215041"/>
                      <a:pt x="2559273" y="212131"/>
                    </a:cubicBezTo>
                    <a:cubicBezTo>
                      <a:pt x="2555037" y="190693"/>
                      <a:pt x="2498588" y="152397"/>
                      <a:pt x="2497378" y="151706"/>
                    </a:cubicBezTo>
                    <a:cubicBezTo>
                      <a:pt x="2508847" y="146461"/>
                      <a:pt x="2558149" y="129403"/>
                      <a:pt x="2561895" y="128654"/>
                    </a:cubicBezTo>
                    <a:cubicBezTo>
                      <a:pt x="2583766" y="132774"/>
                      <a:pt x="2649090" y="152023"/>
                      <a:pt x="2655084" y="153204"/>
                    </a:cubicBezTo>
                    <a:cubicBezTo>
                      <a:pt x="2661163" y="154443"/>
                      <a:pt x="2679922" y="152023"/>
                      <a:pt x="2689517" y="147960"/>
                    </a:cubicBezTo>
                    <a:cubicBezTo>
                      <a:pt x="2699199" y="143954"/>
                      <a:pt x="2714558" y="131016"/>
                      <a:pt x="2723519" y="129604"/>
                    </a:cubicBezTo>
                    <a:cubicBezTo>
                      <a:pt x="2754957" y="120355"/>
                      <a:pt x="2772620" y="105083"/>
                      <a:pt x="2773168" y="104651"/>
                    </a:cubicBezTo>
                    <a:cubicBezTo>
                      <a:pt x="2773542" y="104218"/>
                      <a:pt x="2802156" y="78141"/>
                      <a:pt x="2810253" y="72349"/>
                    </a:cubicBezTo>
                    <a:cubicBezTo>
                      <a:pt x="2818350" y="66557"/>
                      <a:pt x="2834775" y="62350"/>
                      <a:pt x="2837714" y="57567"/>
                    </a:cubicBezTo>
                    <a:cubicBezTo>
                      <a:pt x="2852986" y="30999"/>
                      <a:pt x="2823911" y="9676"/>
                      <a:pt x="2831922" y="6766"/>
                    </a:cubicBezTo>
                    <a:cubicBezTo>
                      <a:pt x="2839846" y="3884"/>
                      <a:pt x="2915572" y="-1447"/>
                      <a:pt x="2926781" y="369"/>
                    </a:cubicBezTo>
                    <a:cubicBezTo>
                      <a:pt x="2951822" y="12730"/>
                      <a:pt x="2963520" y="21922"/>
                      <a:pt x="2964933" y="23911"/>
                    </a:cubicBezTo>
                    <a:cubicBezTo>
                      <a:pt x="2966805" y="26821"/>
                      <a:pt x="3000346" y="75086"/>
                      <a:pt x="3002882" y="76556"/>
                    </a:cubicBezTo>
                    <a:cubicBezTo>
                      <a:pt x="3018471" y="73674"/>
                      <a:pt x="3088549" y="47510"/>
                      <a:pt x="3091373" y="47280"/>
                    </a:cubicBezTo>
                    <a:cubicBezTo>
                      <a:pt x="3158858" y="106235"/>
                      <a:pt x="3165428" y="115110"/>
                      <a:pt x="3168742" y="117502"/>
                    </a:cubicBezTo>
                    <a:cubicBezTo>
                      <a:pt x="3225450" y="168246"/>
                      <a:pt x="3224269" y="173288"/>
                      <a:pt x="3229167" y="180089"/>
                    </a:cubicBezTo>
                    <a:cubicBezTo>
                      <a:pt x="3233979" y="186947"/>
                      <a:pt x="3249194" y="202881"/>
                      <a:pt x="3249655" y="203141"/>
                    </a:cubicBezTo>
                    <a:cubicBezTo>
                      <a:pt x="3340710" y="238641"/>
                      <a:pt x="3357078" y="239765"/>
                      <a:pt x="3361284" y="242185"/>
                    </a:cubicBezTo>
                    <a:cubicBezTo>
                      <a:pt x="3357942" y="257227"/>
                      <a:pt x="3381052" y="264315"/>
                      <a:pt x="3383501" y="264632"/>
                    </a:cubicBezTo>
                    <a:cubicBezTo>
                      <a:pt x="3385835" y="265007"/>
                      <a:pt x="3412547" y="265007"/>
                      <a:pt x="3422545" y="262471"/>
                    </a:cubicBezTo>
                    <a:cubicBezTo>
                      <a:pt x="3432717" y="259935"/>
                      <a:pt x="3455712" y="261347"/>
                      <a:pt x="3461676" y="262212"/>
                    </a:cubicBezTo>
                    <a:cubicBezTo>
                      <a:pt x="3517232" y="242733"/>
                      <a:pt x="3518298" y="232993"/>
                      <a:pt x="3521842" y="228440"/>
                    </a:cubicBezTo>
                    <a:cubicBezTo>
                      <a:pt x="3549044" y="183633"/>
                      <a:pt x="3569906" y="172827"/>
                      <a:pt x="3573998" y="169802"/>
                    </a:cubicBezTo>
                    <a:cubicBezTo>
                      <a:pt x="3580279" y="159313"/>
                      <a:pt x="3618143" y="148709"/>
                      <a:pt x="3625058" y="146749"/>
                    </a:cubicBezTo>
                    <a:cubicBezTo>
                      <a:pt x="3631974" y="144790"/>
                      <a:pt x="3645805" y="133494"/>
                      <a:pt x="3648514" y="131160"/>
                    </a:cubicBezTo>
                    <a:cubicBezTo>
                      <a:pt x="3677127" y="121363"/>
                      <a:pt x="3766425" y="102806"/>
                      <a:pt x="3782273" y="97821"/>
                    </a:cubicBezTo>
                    <a:cubicBezTo>
                      <a:pt x="3798122" y="92836"/>
                      <a:pt x="3864541" y="93989"/>
                      <a:pt x="3869785" y="95170"/>
                    </a:cubicBezTo>
                    <a:cubicBezTo>
                      <a:pt x="3875029" y="96352"/>
                      <a:pt x="3912258" y="105112"/>
                      <a:pt x="3925341" y="105659"/>
                    </a:cubicBezTo>
                    <a:cubicBezTo>
                      <a:pt x="3938336" y="106149"/>
                      <a:pt x="3960898" y="99320"/>
                      <a:pt x="3968448" y="97764"/>
                    </a:cubicBezTo>
                    <a:cubicBezTo>
                      <a:pt x="3975997" y="96208"/>
                      <a:pt x="3999223" y="91165"/>
                      <a:pt x="4010547" y="92952"/>
                    </a:cubicBezTo>
                    <a:cubicBezTo>
                      <a:pt x="4021497" y="94767"/>
                      <a:pt x="4045673" y="99406"/>
                      <a:pt x="4050053" y="101942"/>
                    </a:cubicBezTo>
                    <a:close/>
                  </a:path>
                </a:pathLst>
              </a:custGeom>
              <a:solidFill>
                <a:srgbClr val="C2C2C2"/>
              </a:solidFill>
              <a:ln w="2880" cap="flat">
                <a:noFill/>
                <a:prstDash val="solid"/>
                <a:miter/>
              </a:ln>
            </p:spPr>
            <p:txBody>
              <a:bodyPr rtlCol="0" anchor="ctr"/>
              <a:lstStyle/>
              <a:p>
                <a:endParaRPr lang="pt-PT"/>
              </a:p>
            </p:txBody>
          </p:sp>
          <p:sp>
            <p:nvSpPr>
              <p:cNvPr id="491" name="Freeform: Shape 376">
                <a:extLst>
                  <a:ext uri="{FF2B5EF4-FFF2-40B4-BE49-F238E27FC236}">
                    <a16:creationId xmlns:a16="http://schemas.microsoft.com/office/drawing/2014/main" id="{B0586403-4DB6-42F9-A579-2A12DE6395EA}"/>
                  </a:ext>
                </a:extLst>
              </p:cNvPr>
              <p:cNvSpPr/>
              <p:nvPr/>
            </p:nvSpPr>
            <p:spPr>
              <a:xfrm>
                <a:off x="10784171" y="5837227"/>
                <a:ext cx="45151" cy="60334"/>
              </a:xfrm>
              <a:custGeom>
                <a:avLst/>
                <a:gdLst>
                  <a:gd name="connsiteX0" fmla="*/ 39815 w 45151"/>
                  <a:gd name="connsiteY0" fmla="*/ 227 h 60334"/>
                  <a:gd name="connsiteX1" fmla="*/ 42639 w 45151"/>
                  <a:gd name="connsiteY1" fmla="*/ 11263 h 60334"/>
                  <a:gd name="connsiteX2" fmla="*/ 42898 w 45151"/>
                  <a:gd name="connsiteY2" fmla="*/ 23394 h 60334"/>
                  <a:gd name="connsiteX3" fmla="*/ 24111 w 45151"/>
                  <a:gd name="connsiteY3" fmla="*/ 39416 h 60334"/>
                  <a:gd name="connsiteX4" fmla="*/ 16445 w 45151"/>
                  <a:gd name="connsiteY4" fmla="*/ 56993 h 60334"/>
                  <a:gd name="connsiteX5" fmla="*/ 10366 w 45151"/>
                  <a:gd name="connsiteY5" fmla="*/ 59529 h 60334"/>
                  <a:gd name="connsiteX6" fmla="*/ 4372 w 45151"/>
                  <a:gd name="connsiteY6" fmla="*/ 55408 h 60334"/>
                  <a:gd name="connsiteX7" fmla="*/ 857 w 45151"/>
                  <a:gd name="connsiteY7" fmla="*/ 45409 h 60334"/>
                  <a:gd name="connsiteX8" fmla="*/ 4890 w 45151"/>
                  <a:gd name="connsiteY8" fmla="*/ 32529 h 60334"/>
                  <a:gd name="connsiteX9" fmla="*/ 24543 w 45151"/>
                  <a:gd name="connsiteY9" fmla="*/ 6883 h 60334"/>
                  <a:gd name="connsiteX10" fmla="*/ 37481 w 45151"/>
                  <a:gd name="connsiteY10" fmla="*/ 227 h 60334"/>
                  <a:gd name="connsiteX11" fmla="*/ 39815 w 45151"/>
                  <a:gd name="connsiteY11" fmla="*/ 227 h 6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151" h="60334">
                    <a:moveTo>
                      <a:pt x="39815" y="227"/>
                    </a:moveTo>
                    <a:cubicBezTo>
                      <a:pt x="41716" y="1322"/>
                      <a:pt x="40247" y="6365"/>
                      <a:pt x="42639" y="11263"/>
                    </a:cubicBezTo>
                    <a:cubicBezTo>
                      <a:pt x="45751" y="17372"/>
                      <a:pt x="46125" y="17487"/>
                      <a:pt x="42898" y="23394"/>
                    </a:cubicBezTo>
                    <a:cubicBezTo>
                      <a:pt x="39555" y="29359"/>
                      <a:pt x="29038" y="34604"/>
                      <a:pt x="24111" y="39416"/>
                    </a:cubicBezTo>
                    <a:cubicBezTo>
                      <a:pt x="19183" y="44228"/>
                      <a:pt x="19874" y="50135"/>
                      <a:pt x="16445" y="56993"/>
                    </a:cubicBezTo>
                    <a:cubicBezTo>
                      <a:pt x="14573" y="60883"/>
                      <a:pt x="12642" y="60854"/>
                      <a:pt x="10366" y="59529"/>
                    </a:cubicBezTo>
                    <a:cubicBezTo>
                      <a:pt x="8608" y="58520"/>
                      <a:pt x="6649" y="56705"/>
                      <a:pt x="4372" y="55408"/>
                    </a:cubicBezTo>
                    <a:cubicBezTo>
                      <a:pt x="-786" y="52440"/>
                      <a:pt x="-526" y="50222"/>
                      <a:pt x="857" y="45409"/>
                    </a:cubicBezTo>
                    <a:cubicBezTo>
                      <a:pt x="2124" y="40539"/>
                      <a:pt x="4170" y="35554"/>
                      <a:pt x="4890" y="32529"/>
                    </a:cubicBezTo>
                    <a:cubicBezTo>
                      <a:pt x="5611" y="31520"/>
                      <a:pt x="19068" y="12445"/>
                      <a:pt x="24543" y="6883"/>
                    </a:cubicBezTo>
                    <a:cubicBezTo>
                      <a:pt x="29845" y="1322"/>
                      <a:pt x="32092" y="1754"/>
                      <a:pt x="37481" y="227"/>
                    </a:cubicBezTo>
                    <a:cubicBezTo>
                      <a:pt x="38604" y="-90"/>
                      <a:pt x="39324" y="-61"/>
                      <a:pt x="39815" y="227"/>
                    </a:cubicBezTo>
                    <a:close/>
                  </a:path>
                </a:pathLst>
              </a:custGeom>
              <a:solidFill>
                <a:srgbClr val="C2C2C2"/>
              </a:solidFill>
              <a:ln w="2880" cap="flat">
                <a:noFill/>
                <a:prstDash val="solid"/>
                <a:miter/>
              </a:ln>
            </p:spPr>
            <p:txBody>
              <a:bodyPr rtlCol="0" anchor="ctr"/>
              <a:lstStyle/>
              <a:p>
                <a:endParaRPr lang="pt-PT"/>
              </a:p>
            </p:txBody>
          </p:sp>
          <p:sp>
            <p:nvSpPr>
              <p:cNvPr id="492" name="Freeform: Shape 377">
                <a:extLst>
                  <a:ext uri="{FF2B5EF4-FFF2-40B4-BE49-F238E27FC236}">
                    <a16:creationId xmlns:a16="http://schemas.microsoft.com/office/drawing/2014/main" id="{5077BA8C-61CD-42B6-93D8-DD35FB4DFEE3}"/>
                  </a:ext>
                </a:extLst>
              </p:cNvPr>
              <p:cNvSpPr/>
              <p:nvPr/>
            </p:nvSpPr>
            <p:spPr>
              <a:xfrm>
                <a:off x="10821304" y="5854803"/>
                <a:ext cx="43963" cy="76509"/>
              </a:xfrm>
              <a:custGeom>
                <a:avLst/>
                <a:gdLst>
                  <a:gd name="connsiteX0" fmla="*/ 41178 w 43963"/>
                  <a:gd name="connsiteY0" fmla="*/ 805 h 76509"/>
                  <a:gd name="connsiteX1" fmla="*/ 42965 w 43963"/>
                  <a:gd name="connsiteY1" fmla="*/ 10228 h 76509"/>
                  <a:gd name="connsiteX2" fmla="*/ 33916 w 43963"/>
                  <a:gd name="connsiteY2" fmla="*/ 27315 h 76509"/>
                  <a:gd name="connsiteX3" fmla="*/ 20546 w 43963"/>
                  <a:gd name="connsiteY3" fmla="*/ 58090 h 76509"/>
                  <a:gd name="connsiteX4" fmla="*/ 6830 w 43963"/>
                  <a:gd name="connsiteY4" fmla="*/ 75955 h 76509"/>
                  <a:gd name="connsiteX5" fmla="*/ 2508 w 43963"/>
                  <a:gd name="connsiteY5" fmla="*/ 76070 h 76509"/>
                  <a:gd name="connsiteX6" fmla="*/ 30 w 43963"/>
                  <a:gd name="connsiteY6" fmla="*/ 64804 h 76509"/>
                  <a:gd name="connsiteX7" fmla="*/ 2883 w 43963"/>
                  <a:gd name="connsiteY7" fmla="*/ 39043 h 76509"/>
                  <a:gd name="connsiteX8" fmla="*/ 6427 w 43963"/>
                  <a:gd name="connsiteY8" fmla="*/ 19305 h 76509"/>
                  <a:gd name="connsiteX9" fmla="*/ 24091 w 43963"/>
                  <a:gd name="connsiteY9" fmla="*/ 4148 h 76509"/>
                  <a:gd name="connsiteX10" fmla="*/ 38642 w 43963"/>
                  <a:gd name="connsiteY10" fmla="*/ 27 h 76509"/>
                  <a:gd name="connsiteX11" fmla="*/ 41178 w 43963"/>
                  <a:gd name="connsiteY11" fmla="*/ 805 h 76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963" h="76509">
                    <a:moveTo>
                      <a:pt x="41178" y="805"/>
                    </a:moveTo>
                    <a:cubicBezTo>
                      <a:pt x="43829" y="2333"/>
                      <a:pt x="44924" y="6049"/>
                      <a:pt x="42965" y="10228"/>
                    </a:cubicBezTo>
                    <a:cubicBezTo>
                      <a:pt x="40371" y="15530"/>
                      <a:pt x="36222" y="23050"/>
                      <a:pt x="33916" y="27315"/>
                    </a:cubicBezTo>
                    <a:cubicBezTo>
                      <a:pt x="31698" y="31637"/>
                      <a:pt x="22477" y="51779"/>
                      <a:pt x="20546" y="58090"/>
                    </a:cubicBezTo>
                    <a:cubicBezTo>
                      <a:pt x="18616" y="64515"/>
                      <a:pt x="14005" y="73189"/>
                      <a:pt x="6830" y="75955"/>
                    </a:cubicBezTo>
                    <a:cubicBezTo>
                      <a:pt x="4900" y="76704"/>
                      <a:pt x="3517" y="76646"/>
                      <a:pt x="2508" y="76070"/>
                    </a:cubicBezTo>
                    <a:cubicBezTo>
                      <a:pt x="-258" y="74485"/>
                      <a:pt x="-27" y="68809"/>
                      <a:pt x="30" y="64804"/>
                    </a:cubicBezTo>
                    <a:cubicBezTo>
                      <a:pt x="174" y="59271"/>
                      <a:pt x="3084" y="43711"/>
                      <a:pt x="2883" y="39043"/>
                    </a:cubicBezTo>
                    <a:cubicBezTo>
                      <a:pt x="2768" y="34433"/>
                      <a:pt x="2969" y="21840"/>
                      <a:pt x="6427" y="19305"/>
                    </a:cubicBezTo>
                    <a:cubicBezTo>
                      <a:pt x="7176" y="18670"/>
                      <a:pt x="21498" y="6856"/>
                      <a:pt x="24091" y="4148"/>
                    </a:cubicBezTo>
                    <a:cubicBezTo>
                      <a:pt x="26598" y="1381"/>
                      <a:pt x="34234" y="-232"/>
                      <a:pt x="38642" y="27"/>
                    </a:cubicBezTo>
                    <a:cubicBezTo>
                      <a:pt x="39565" y="114"/>
                      <a:pt x="40429" y="373"/>
                      <a:pt x="41178" y="805"/>
                    </a:cubicBezTo>
                    <a:close/>
                  </a:path>
                </a:pathLst>
              </a:custGeom>
              <a:solidFill>
                <a:srgbClr val="C2C2C2"/>
              </a:solidFill>
              <a:ln w="2880" cap="flat">
                <a:noFill/>
                <a:prstDash val="solid"/>
                <a:miter/>
              </a:ln>
            </p:spPr>
            <p:txBody>
              <a:bodyPr rtlCol="0" anchor="ctr"/>
              <a:lstStyle/>
              <a:p>
                <a:endParaRPr lang="pt-PT"/>
              </a:p>
            </p:txBody>
          </p:sp>
        </p:grpSp>
      </p:grpSp>
      <p:sp>
        <p:nvSpPr>
          <p:cNvPr id="5" name="TextBox 25">
            <a:extLst>
              <a:ext uri="{FF2B5EF4-FFF2-40B4-BE49-F238E27FC236}">
                <a16:creationId xmlns:a16="http://schemas.microsoft.com/office/drawing/2014/main" id="{E207C66B-9EFE-17B0-AD0E-ADC598FB3E48}"/>
              </a:ext>
            </a:extLst>
          </p:cNvPr>
          <p:cNvSpPr txBox="1"/>
          <p:nvPr/>
        </p:nvSpPr>
        <p:spPr>
          <a:xfrm>
            <a:off x="4469551" y="4273093"/>
            <a:ext cx="3884043" cy="338554"/>
          </a:xfrm>
          <a:prstGeom prst="rect">
            <a:avLst/>
          </a:prstGeom>
          <a:noFill/>
        </p:spPr>
        <p:txBody>
          <a:bodyPr wrap="square" rtlCol="0">
            <a:spAutoFit/>
          </a:bodyPr>
          <a:lstStyle>
            <a:defPPr>
              <a:defRPr lang="pt-PT"/>
            </a:defPPr>
            <a:lvl1pPr>
              <a:defRPr sz="1400" b="1" spc="300">
                <a:solidFill>
                  <a:schemeClr val="bg1"/>
                </a:solidFill>
                <a:latin typeface="Gotham" panose="02000604030000020004" pitchFamily="50" charset="0"/>
                <a:ea typeface="Roboto" panose="02000000000000000000" pitchFamily="2" charset="0"/>
                <a:cs typeface="Quire Sans" panose="020B0502040400020003" pitchFamily="34" charset="0"/>
              </a:defRPr>
            </a:lvl1pPr>
          </a:lstStyle>
          <a:p>
            <a:r>
              <a:rPr lang="pt-PT" sz="1600" b="0" i="1" dirty="0">
                <a:solidFill>
                  <a:srgbClr val="1B1B1C"/>
                </a:solidFill>
              </a:rPr>
              <a:t>INFRAESTRUTURAS</a:t>
            </a:r>
            <a:r>
              <a:rPr lang="pt-PT" sz="1600" dirty="0">
                <a:solidFill>
                  <a:srgbClr val="1B1B1C"/>
                </a:solidFill>
              </a:rPr>
              <a:t> (32º)</a:t>
            </a:r>
          </a:p>
        </p:txBody>
      </p:sp>
      <p:sp>
        <p:nvSpPr>
          <p:cNvPr id="8" name="TextBox 25">
            <a:extLst>
              <a:ext uri="{FF2B5EF4-FFF2-40B4-BE49-F238E27FC236}">
                <a16:creationId xmlns:a16="http://schemas.microsoft.com/office/drawing/2014/main" id="{560BE072-0B06-EBB7-333C-AA5A3DF3EE93}"/>
              </a:ext>
            </a:extLst>
          </p:cNvPr>
          <p:cNvSpPr txBox="1"/>
          <p:nvPr/>
        </p:nvSpPr>
        <p:spPr>
          <a:xfrm>
            <a:off x="4814621" y="4539135"/>
            <a:ext cx="6934168" cy="338554"/>
          </a:xfrm>
          <a:prstGeom prst="rect">
            <a:avLst/>
          </a:prstGeom>
          <a:noFill/>
        </p:spPr>
        <p:txBody>
          <a:bodyPr wrap="square" rtlCol="0">
            <a:spAutoFit/>
          </a:bodyPr>
          <a:lstStyle>
            <a:defPPr>
              <a:defRPr lang="pt-PT"/>
            </a:defPPr>
            <a:lvl1pPr>
              <a:defRPr sz="1400" b="1" spc="300">
                <a:solidFill>
                  <a:schemeClr val="bg1"/>
                </a:solidFill>
                <a:latin typeface="Gotham" panose="02000604030000020004" pitchFamily="50" charset="0"/>
                <a:ea typeface="Roboto" panose="02000000000000000000" pitchFamily="2" charset="0"/>
                <a:cs typeface="Quire Sans" panose="020B0502040400020003" pitchFamily="34" charset="0"/>
              </a:defRPr>
            </a:lvl1pPr>
          </a:lstStyle>
          <a:p>
            <a:r>
              <a:rPr lang="pt-PT" sz="1600" b="0" i="1" dirty="0">
                <a:solidFill>
                  <a:srgbClr val="1B1B1C"/>
                </a:solidFill>
              </a:rPr>
              <a:t>ROTAS DE NAVIOS INTERNACIONAIS </a:t>
            </a:r>
            <a:r>
              <a:rPr lang="pt-PT" sz="1600" dirty="0">
                <a:solidFill>
                  <a:srgbClr val="1B1B1C"/>
                </a:solidFill>
              </a:rPr>
              <a:t>(7º)</a:t>
            </a:r>
          </a:p>
        </p:txBody>
      </p:sp>
      <p:sp>
        <p:nvSpPr>
          <p:cNvPr id="23" name="TextBox 25">
            <a:extLst>
              <a:ext uri="{FF2B5EF4-FFF2-40B4-BE49-F238E27FC236}">
                <a16:creationId xmlns:a16="http://schemas.microsoft.com/office/drawing/2014/main" id="{3322A1B7-A603-EBD1-60F4-1889A4004D7B}"/>
              </a:ext>
            </a:extLst>
          </p:cNvPr>
          <p:cNvSpPr txBox="1"/>
          <p:nvPr/>
        </p:nvSpPr>
        <p:spPr>
          <a:xfrm>
            <a:off x="5250269" y="4868403"/>
            <a:ext cx="6590052" cy="338554"/>
          </a:xfrm>
          <a:prstGeom prst="rect">
            <a:avLst/>
          </a:prstGeom>
          <a:noFill/>
        </p:spPr>
        <p:txBody>
          <a:bodyPr wrap="square" rtlCol="0">
            <a:spAutoFit/>
          </a:bodyPr>
          <a:lstStyle>
            <a:defPPr>
              <a:defRPr lang="pt-PT"/>
            </a:defPPr>
            <a:lvl1pPr>
              <a:defRPr sz="1400" b="1" spc="300">
                <a:solidFill>
                  <a:schemeClr val="bg1"/>
                </a:solidFill>
                <a:latin typeface="Gotham" panose="02000604030000020004" pitchFamily="50" charset="0"/>
                <a:ea typeface="Roboto" panose="02000000000000000000" pitchFamily="2" charset="0"/>
                <a:cs typeface="Quire Sans" panose="020B0502040400020003" pitchFamily="34" charset="0"/>
              </a:defRPr>
            </a:lvl1pPr>
          </a:lstStyle>
          <a:p>
            <a:r>
              <a:rPr lang="pt-PT" sz="1600" b="0" i="1" dirty="0">
                <a:solidFill>
                  <a:srgbClr val="1B1B1C"/>
                </a:solidFill>
              </a:rPr>
              <a:t>QUALIDADE LOGÍSTICA E COMPETÊNCIA </a:t>
            </a:r>
            <a:r>
              <a:rPr lang="pt-PT" sz="1600" dirty="0">
                <a:solidFill>
                  <a:srgbClr val="1B1B1C"/>
                </a:solidFill>
              </a:rPr>
              <a:t>(22º)</a:t>
            </a:r>
          </a:p>
        </p:txBody>
      </p:sp>
      <p:sp>
        <p:nvSpPr>
          <p:cNvPr id="25" name="TextBox 25">
            <a:extLst>
              <a:ext uri="{FF2B5EF4-FFF2-40B4-BE49-F238E27FC236}">
                <a16:creationId xmlns:a16="http://schemas.microsoft.com/office/drawing/2014/main" id="{DF74D35F-28CE-4FA6-0572-6EC523FF016F}"/>
              </a:ext>
            </a:extLst>
          </p:cNvPr>
          <p:cNvSpPr txBox="1"/>
          <p:nvPr/>
        </p:nvSpPr>
        <p:spPr>
          <a:xfrm>
            <a:off x="5587708" y="5181018"/>
            <a:ext cx="6467031" cy="338554"/>
          </a:xfrm>
          <a:prstGeom prst="rect">
            <a:avLst/>
          </a:prstGeom>
          <a:noFill/>
        </p:spPr>
        <p:txBody>
          <a:bodyPr wrap="square" rtlCol="0">
            <a:spAutoFit/>
          </a:bodyPr>
          <a:lstStyle>
            <a:defPPr>
              <a:defRPr lang="pt-PT"/>
            </a:defPPr>
            <a:lvl1pPr>
              <a:defRPr sz="1400" b="1" spc="300">
                <a:solidFill>
                  <a:schemeClr val="bg1"/>
                </a:solidFill>
                <a:latin typeface="Gotham" panose="02000604030000020004" pitchFamily="50" charset="0"/>
                <a:ea typeface="Roboto" panose="02000000000000000000" pitchFamily="2" charset="0"/>
                <a:cs typeface="Quire Sans" panose="020B0502040400020003" pitchFamily="34" charset="0"/>
              </a:defRPr>
            </a:lvl1pPr>
          </a:lstStyle>
          <a:p>
            <a:r>
              <a:rPr lang="pt-PT" sz="1600" b="0" i="1" dirty="0">
                <a:solidFill>
                  <a:srgbClr val="1B1B1C"/>
                </a:solidFill>
              </a:rPr>
              <a:t>RASTREAMENTO DE MERCADORIAS </a:t>
            </a:r>
            <a:r>
              <a:rPr lang="pt-PT" sz="1600" dirty="0">
                <a:solidFill>
                  <a:srgbClr val="1B1B1C"/>
                </a:solidFill>
              </a:rPr>
              <a:t>(23º)</a:t>
            </a:r>
          </a:p>
        </p:txBody>
      </p:sp>
      <p:sp>
        <p:nvSpPr>
          <p:cNvPr id="42" name="TextBox 25">
            <a:extLst>
              <a:ext uri="{FF2B5EF4-FFF2-40B4-BE49-F238E27FC236}">
                <a16:creationId xmlns:a16="http://schemas.microsoft.com/office/drawing/2014/main" id="{D2F936D4-C249-8F53-D2A1-EEEC5B36A2ED}"/>
              </a:ext>
            </a:extLst>
          </p:cNvPr>
          <p:cNvSpPr txBox="1"/>
          <p:nvPr/>
        </p:nvSpPr>
        <p:spPr>
          <a:xfrm>
            <a:off x="5871159" y="5509078"/>
            <a:ext cx="6467031" cy="338554"/>
          </a:xfrm>
          <a:prstGeom prst="rect">
            <a:avLst/>
          </a:prstGeom>
          <a:noFill/>
        </p:spPr>
        <p:txBody>
          <a:bodyPr wrap="square" rtlCol="0">
            <a:spAutoFit/>
          </a:bodyPr>
          <a:lstStyle>
            <a:defPPr>
              <a:defRPr lang="pt-PT"/>
            </a:defPPr>
            <a:lvl1pPr>
              <a:defRPr sz="1400" b="1" spc="300">
                <a:solidFill>
                  <a:schemeClr val="bg1"/>
                </a:solidFill>
                <a:latin typeface="Gotham" panose="02000604030000020004" pitchFamily="50" charset="0"/>
                <a:ea typeface="Roboto" panose="02000000000000000000" pitchFamily="2" charset="0"/>
                <a:cs typeface="Quire Sans" panose="020B0502040400020003" pitchFamily="34" charset="0"/>
              </a:defRPr>
            </a:lvl1pPr>
          </a:lstStyle>
          <a:p>
            <a:r>
              <a:rPr lang="pt-PT" sz="1600" b="0" i="1" dirty="0">
                <a:solidFill>
                  <a:srgbClr val="1B1B1C"/>
                </a:solidFill>
              </a:rPr>
              <a:t>ATRASOS</a:t>
            </a:r>
            <a:r>
              <a:rPr lang="pt-PT" sz="1600" dirty="0">
                <a:solidFill>
                  <a:srgbClr val="1B1B1C"/>
                </a:solidFill>
              </a:rPr>
              <a:t> (18º)</a:t>
            </a:r>
          </a:p>
        </p:txBody>
      </p:sp>
      <p:sp>
        <p:nvSpPr>
          <p:cNvPr id="50" name="TextBox 49">
            <a:extLst>
              <a:ext uri="{FF2B5EF4-FFF2-40B4-BE49-F238E27FC236}">
                <a16:creationId xmlns:a16="http://schemas.microsoft.com/office/drawing/2014/main" id="{06F93111-2675-8FF8-4FA4-93B59E42A65C}"/>
              </a:ext>
            </a:extLst>
          </p:cNvPr>
          <p:cNvSpPr txBox="1"/>
          <p:nvPr/>
        </p:nvSpPr>
        <p:spPr>
          <a:xfrm>
            <a:off x="9161206" y="2621450"/>
            <a:ext cx="635962" cy="369332"/>
          </a:xfrm>
          <a:prstGeom prst="rect">
            <a:avLst/>
          </a:prstGeom>
          <a:noFill/>
        </p:spPr>
        <p:txBody>
          <a:bodyPr wrap="square">
            <a:spAutoFit/>
          </a:bodyPr>
          <a:lstStyle/>
          <a:p>
            <a:r>
              <a:rPr lang="pt-PT" sz="1800" b="1" dirty="0">
                <a:solidFill>
                  <a:srgbClr val="1B1B1C"/>
                </a:solidFill>
                <a:latin typeface="Gotham" panose="02000504050000020004" pitchFamily="2" charset="0"/>
                <a:ea typeface="Open Sans ExtraBold" pitchFamily="2" charset="0"/>
                <a:cs typeface="Open Sans ExtraBold" pitchFamily="2" charset="0"/>
              </a:rPr>
              <a:t>23º</a:t>
            </a:r>
            <a:endParaRPr lang="pt-PT" b="1" dirty="0">
              <a:latin typeface="Gotham" panose="02000504050000020004" pitchFamily="2" charset="0"/>
              <a:ea typeface="Open Sans ExtraBold" pitchFamily="2" charset="0"/>
              <a:cs typeface="Open Sans ExtraBold" pitchFamily="2" charset="0"/>
            </a:endParaRPr>
          </a:p>
        </p:txBody>
      </p:sp>
      <p:pic>
        <p:nvPicPr>
          <p:cNvPr id="54" name="Picture 53" descr="A picture containing drawing&#10;&#10;Description automatically generated">
            <a:extLst>
              <a:ext uri="{FF2B5EF4-FFF2-40B4-BE49-F238E27FC236}">
                <a16:creationId xmlns:a16="http://schemas.microsoft.com/office/drawing/2014/main" id="{72C93C0E-9D5C-A49D-CF73-0A4A9666B7E8}"/>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57" name="Group 56">
            <a:extLst>
              <a:ext uri="{FF2B5EF4-FFF2-40B4-BE49-F238E27FC236}">
                <a16:creationId xmlns:a16="http://schemas.microsoft.com/office/drawing/2014/main" id="{447F72FF-6739-4F25-41BC-E7D27E072DE1}"/>
              </a:ext>
            </a:extLst>
          </p:cNvPr>
          <p:cNvGrpSpPr/>
          <p:nvPr/>
        </p:nvGrpSpPr>
        <p:grpSpPr>
          <a:xfrm>
            <a:off x="-25415" y="6654881"/>
            <a:ext cx="12307960" cy="253916"/>
            <a:chOff x="-115960" y="6654881"/>
            <a:chExt cx="12307960" cy="253916"/>
          </a:xfrm>
        </p:grpSpPr>
        <p:sp>
          <p:nvSpPr>
            <p:cNvPr id="58" name="Прямоугольник 2">
              <a:extLst>
                <a:ext uri="{FF2B5EF4-FFF2-40B4-BE49-F238E27FC236}">
                  <a16:creationId xmlns:a16="http://schemas.microsoft.com/office/drawing/2014/main" id="{E971FA0B-9D1C-B3AF-0AAD-F15C61E5ECAD}"/>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168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61" name="TextBox 8">
              <a:extLst>
                <a:ext uri="{FF2B5EF4-FFF2-40B4-BE49-F238E27FC236}">
                  <a16:creationId xmlns:a16="http://schemas.microsoft.com/office/drawing/2014/main" id="{6BBA3A75-7798-EF91-03D2-CA49667073B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4380958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BG">
            <a:extLst>
              <a:ext uri="{FF2B5EF4-FFF2-40B4-BE49-F238E27FC236}">
                <a16:creationId xmlns:a16="http://schemas.microsoft.com/office/drawing/2014/main" id="{E048B12B-4A31-430A-AF07-D623FB23155C}"/>
              </a:ext>
            </a:extLst>
          </p:cNvPr>
          <p:cNvPicPr>
            <a:picLocks noChangeAspect="1"/>
          </p:cNvPicPr>
          <p:nvPr/>
        </p:nvPicPr>
        <p:blipFill>
          <a:blip r:embed="rId2"/>
          <a:stretch>
            <a:fillRect/>
          </a:stretch>
        </p:blipFill>
        <p:spPr>
          <a:xfrm>
            <a:off x="3431" y="-1"/>
            <a:ext cx="12192000" cy="6858001"/>
          </a:xfrm>
          <a:prstGeom prst="rect">
            <a:avLst/>
          </a:prstGeom>
        </p:spPr>
      </p:pic>
      <p:sp>
        <p:nvSpPr>
          <p:cNvPr id="44" name="Freeform: Shape 43">
            <a:extLst>
              <a:ext uri="{FF2B5EF4-FFF2-40B4-BE49-F238E27FC236}">
                <a16:creationId xmlns:a16="http://schemas.microsoft.com/office/drawing/2014/main" id="{B91DDD25-6CAC-4911-B8E4-43E5E104F70F}"/>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597E9E8C-3DDE-425C-933B-992CFC39BE18}"/>
              </a:ext>
            </a:extLst>
          </p:cNvPr>
          <p:cNvGrpSpPr/>
          <p:nvPr/>
        </p:nvGrpSpPr>
        <p:grpSpPr>
          <a:xfrm>
            <a:off x="301815" y="228177"/>
            <a:ext cx="305109" cy="425548"/>
            <a:chOff x="-3125096" y="-554804"/>
            <a:chExt cx="1960054" cy="2733769"/>
          </a:xfrm>
        </p:grpSpPr>
        <p:sp>
          <p:nvSpPr>
            <p:cNvPr id="15" name="Freeform: Shape 14">
              <a:extLst>
                <a:ext uri="{FF2B5EF4-FFF2-40B4-BE49-F238E27FC236}">
                  <a16:creationId xmlns:a16="http://schemas.microsoft.com/office/drawing/2014/main" id="{2411C7C4-A23E-428D-A62B-96CCECB71E5F}"/>
                </a:ext>
              </a:extLst>
            </p:cNvPr>
            <p:cNvSpPr/>
            <p:nvPr/>
          </p:nvSpPr>
          <p:spPr>
            <a:xfrm>
              <a:off x="-2671134" y="122232"/>
              <a:ext cx="1052131" cy="1052131"/>
            </a:xfrm>
            <a:custGeom>
              <a:avLst/>
              <a:gdLst>
                <a:gd name="connsiteX0" fmla="*/ 427058 w 1052131"/>
                <a:gd name="connsiteY0" fmla="*/ 140928 h 1052131"/>
                <a:gd name="connsiteX1" fmla="*/ 323235 w 1052131"/>
                <a:gd name="connsiteY1" fmla="*/ 183790 h 1052131"/>
                <a:gd name="connsiteX2" fmla="*/ 206459 w 1052131"/>
                <a:gd name="connsiteY2" fmla="*/ 100923 h 1052131"/>
                <a:gd name="connsiteX3" fmla="*/ 100350 w 1052131"/>
                <a:gd name="connsiteY3" fmla="*/ 207031 h 1052131"/>
                <a:gd name="connsiteX4" fmla="*/ 183218 w 1052131"/>
                <a:gd name="connsiteY4" fmla="*/ 323808 h 1052131"/>
                <a:gd name="connsiteX5" fmla="*/ 140451 w 1052131"/>
                <a:gd name="connsiteY5" fmla="*/ 426868 h 1052131"/>
                <a:gd name="connsiteX6" fmla="*/ -710 w 1052131"/>
                <a:gd name="connsiteY6" fmla="*/ 450871 h 1052131"/>
                <a:gd name="connsiteX7" fmla="*/ -710 w 1052131"/>
                <a:gd name="connsiteY7" fmla="*/ 600985 h 1052131"/>
                <a:gd name="connsiteX8" fmla="*/ 140451 w 1052131"/>
                <a:gd name="connsiteY8" fmla="*/ 624988 h 1052131"/>
                <a:gd name="connsiteX9" fmla="*/ 183694 w 1052131"/>
                <a:gd name="connsiteY9" fmla="*/ 728716 h 1052131"/>
                <a:gd name="connsiteX10" fmla="*/ 100445 w 1052131"/>
                <a:gd name="connsiteY10" fmla="*/ 844825 h 1052131"/>
                <a:gd name="connsiteX11" fmla="*/ 206554 w 1052131"/>
                <a:gd name="connsiteY11" fmla="*/ 951029 h 1052131"/>
                <a:gd name="connsiteX12" fmla="*/ 322664 w 1052131"/>
                <a:gd name="connsiteY12" fmla="*/ 867685 h 1052131"/>
                <a:gd name="connsiteX13" fmla="*/ 426391 w 1052131"/>
                <a:gd name="connsiteY13" fmla="*/ 910738 h 1052131"/>
                <a:gd name="connsiteX14" fmla="*/ 450394 w 1052131"/>
                <a:gd name="connsiteY14" fmla="*/ 1051994 h 1052131"/>
                <a:gd name="connsiteX15" fmla="*/ 600508 w 1052131"/>
                <a:gd name="connsiteY15" fmla="*/ 1051994 h 1052131"/>
                <a:gd name="connsiteX16" fmla="*/ 624511 w 1052131"/>
                <a:gd name="connsiteY16" fmla="*/ 910834 h 1052131"/>
                <a:gd name="connsiteX17" fmla="*/ 728333 w 1052131"/>
                <a:gd name="connsiteY17" fmla="*/ 867685 h 1052131"/>
                <a:gd name="connsiteX18" fmla="*/ 844443 w 1052131"/>
                <a:gd name="connsiteY18" fmla="*/ 951029 h 1052131"/>
                <a:gd name="connsiteX19" fmla="*/ 950552 w 1052131"/>
                <a:gd name="connsiteY19" fmla="*/ 844825 h 1052131"/>
                <a:gd name="connsiteX20" fmla="*/ 867113 w 1052131"/>
                <a:gd name="connsiteY20" fmla="*/ 728716 h 1052131"/>
                <a:gd name="connsiteX21" fmla="*/ 910451 w 1052131"/>
                <a:gd name="connsiteY21" fmla="*/ 623941 h 1052131"/>
                <a:gd name="connsiteX22" fmla="*/ 1051421 w 1052131"/>
                <a:gd name="connsiteY22" fmla="*/ 600795 h 1052131"/>
                <a:gd name="connsiteX23" fmla="*/ 1051421 w 1052131"/>
                <a:gd name="connsiteY23" fmla="*/ 450871 h 1052131"/>
                <a:gd name="connsiteX24" fmla="*/ 910451 w 1052131"/>
                <a:gd name="connsiteY24" fmla="*/ 427726 h 1052131"/>
                <a:gd name="connsiteX25" fmla="*/ 867589 w 1052131"/>
                <a:gd name="connsiteY25" fmla="*/ 323808 h 1052131"/>
                <a:gd name="connsiteX26" fmla="*/ 950456 w 1052131"/>
                <a:gd name="connsiteY26" fmla="*/ 207031 h 1052131"/>
                <a:gd name="connsiteX27" fmla="*/ 844348 w 1052131"/>
                <a:gd name="connsiteY27" fmla="*/ 100923 h 1052131"/>
                <a:gd name="connsiteX28" fmla="*/ 727476 w 1052131"/>
                <a:gd name="connsiteY28" fmla="*/ 183790 h 1052131"/>
                <a:gd name="connsiteX29" fmla="*/ 623558 w 1052131"/>
                <a:gd name="connsiteY29" fmla="*/ 140833 h 1052131"/>
                <a:gd name="connsiteX30" fmla="*/ 600413 w 1052131"/>
                <a:gd name="connsiteY30" fmla="*/ -137 h 1052131"/>
                <a:gd name="connsiteX31" fmla="*/ 450394 w 1052131"/>
                <a:gd name="connsiteY31" fmla="*/ -137 h 1052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52131" h="1052131">
                  <a:moveTo>
                    <a:pt x="427058" y="140928"/>
                  </a:moveTo>
                  <a:cubicBezTo>
                    <a:pt x="390567" y="150148"/>
                    <a:pt x="355601" y="164588"/>
                    <a:pt x="323235" y="183790"/>
                  </a:cubicBezTo>
                  <a:lnTo>
                    <a:pt x="206459" y="100923"/>
                  </a:lnTo>
                  <a:lnTo>
                    <a:pt x="100350" y="207031"/>
                  </a:lnTo>
                  <a:lnTo>
                    <a:pt x="183218" y="323808"/>
                  </a:lnTo>
                  <a:cubicBezTo>
                    <a:pt x="164149" y="355964"/>
                    <a:pt x="149756" y="390664"/>
                    <a:pt x="140451" y="426868"/>
                  </a:cubicBezTo>
                  <a:lnTo>
                    <a:pt x="-710" y="450871"/>
                  </a:lnTo>
                  <a:lnTo>
                    <a:pt x="-710" y="600985"/>
                  </a:lnTo>
                  <a:lnTo>
                    <a:pt x="140451" y="624988"/>
                  </a:lnTo>
                  <a:cubicBezTo>
                    <a:pt x="149833" y="661450"/>
                    <a:pt x="164396" y="696388"/>
                    <a:pt x="183694" y="728716"/>
                  </a:cubicBezTo>
                  <a:lnTo>
                    <a:pt x="100445" y="844825"/>
                  </a:lnTo>
                  <a:lnTo>
                    <a:pt x="206554" y="951029"/>
                  </a:lnTo>
                  <a:lnTo>
                    <a:pt x="322664" y="867685"/>
                  </a:lnTo>
                  <a:cubicBezTo>
                    <a:pt x="355001" y="886916"/>
                    <a:pt x="389939" y="901414"/>
                    <a:pt x="426391" y="910738"/>
                  </a:cubicBezTo>
                  <a:lnTo>
                    <a:pt x="450394" y="1051994"/>
                  </a:lnTo>
                  <a:lnTo>
                    <a:pt x="600508" y="1051994"/>
                  </a:lnTo>
                  <a:lnTo>
                    <a:pt x="624511" y="910834"/>
                  </a:lnTo>
                  <a:cubicBezTo>
                    <a:pt x="660982" y="901423"/>
                    <a:pt x="695939" y="886897"/>
                    <a:pt x="728333" y="867685"/>
                  </a:cubicBezTo>
                  <a:lnTo>
                    <a:pt x="844443" y="951029"/>
                  </a:lnTo>
                  <a:lnTo>
                    <a:pt x="950552" y="844825"/>
                  </a:lnTo>
                  <a:lnTo>
                    <a:pt x="867113" y="728716"/>
                  </a:lnTo>
                  <a:cubicBezTo>
                    <a:pt x="886515" y="696055"/>
                    <a:pt x="901107" y="660764"/>
                    <a:pt x="910451" y="623941"/>
                  </a:cubicBezTo>
                  <a:lnTo>
                    <a:pt x="1051421" y="600795"/>
                  </a:lnTo>
                  <a:lnTo>
                    <a:pt x="1051421" y="450871"/>
                  </a:lnTo>
                  <a:lnTo>
                    <a:pt x="910451" y="427726"/>
                  </a:lnTo>
                  <a:cubicBezTo>
                    <a:pt x="901202" y="391216"/>
                    <a:pt x="886773" y="356222"/>
                    <a:pt x="867589" y="323808"/>
                  </a:cubicBezTo>
                  <a:lnTo>
                    <a:pt x="950456" y="207031"/>
                  </a:lnTo>
                  <a:lnTo>
                    <a:pt x="844348" y="100923"/>
                  </a:lnTo>
                  <a:lnTo>
                    <a:pt x="727476" y="183790"/>
                  </a:lnTo>
                  <a:cubicBezTo>
                    <a:pt x="695082" y="164550"/>
                    <a:pt x="660087" y="150081"/>
                    <a:pt x="623558" y="140833"/>
                  </a:cubicBezTo>
                  <a:lnTo>
                    <a:pt x="600413" y="-137"/>
                  </a:lnTo>
                  <a:lnTo>
                    <a:pt x="450394" y="-137"/>
                  </a:ln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962B2F51-DB66-49D1-9154-2CB7A7866006}"/>
                </a:ext>
              </a:extLst>
            </p:cNvPr>
            <p:cNvSpPr/>
            <p:nvPr/>
          </p:nvSpPr>
          <p:spPr>
            <a:xfrm>
              <a:off x="-2298802" y="494565"/>
              <a:ext cx="307467" cy="307467"/>
            </a:xfrm>
            <a:custGeom>
              <a:avLst/>
              <a:gdLst>
                <a:gd name="connsiteX0" fmla="*/ 125020 w 307467"/>
                <a:gd name="connsiteY0" fmla="*/ 2435 h 307467"/>
                <a:gd name="connsiteX1" fmla="*/ 153024 w 307467"/>
                <a:gd name="connsiteY1" fmla="*/ -137 h 307467"/>
                <a:gd name="connsiteX2" fmla="*/ 306757 w 307467"/>
                <a:gd name="connsiteY2" fmla="*/ 153596 h 307467"/>
                <a:gd name="connsiteX3" fmla="*/ 153024 w 307467"/>
                <a:gd name="connsiteY3" fmla="*/ 307330 h 307467"/>
                <a:gd name="connsiteX4" fmla="*/ -710 w 307467"/>
                <a:gd name="connsiteY4" fmla="*/ 153596 h 307467"/>
                <a:gd name="connsiteX5" fmla="*/ 1576 w 307467"/>
                <a:gd name="connsiteY5" fmla="*/ 126736 h 3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467" h="307467">
                  <a:moveTo>
                    <a:pt x="125020" y="2435"/>
                  </a:moveTo>
                  <a:cubicBezTo>
                    <a:pt x="134250" y="711"/>
                    <a:pt x="143632" y="-156"/>
                    <a:pt x="153024" y="-137"/>
                  </a:cubicBezTo>
                  <a:cubicBezTo>
                    <a:pt x="237930" y="-137"/>
                    <a:pt x="306757" y="68690"/>
                    <a:pt x="306757" y="153596"/>
                  </a:cubicBezTo>
                  <a:cubicBezTo>
                    <a:pt x="306757" y="238502"/>
                    <a:pt x="237930" y="307330"/>
                    <a:pt x="153024" y="307330"/>
                  </a:cubicBezTo>
                  <a:cubicBezTo>
                    <a:pt x="68118" y="307330"/>
                    <a:pt x="-710" y="238502"/>
                    <a:pt x="-710" y="153596"/>
                  </a:cubicBezTo>
                  <a:cubicBezTo>
                    <a:pt x="-719" y="144595"/>
                    <a:pt x="43" y="135604"/>
                    <a:pt x="1576" y="126736"/>
                  </a:cubicBez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 name="Freeform: Shape 16">
              <a:extLst>
                <a:ext uri="{FF2B5EF4-FFF2-40B4-BE49-F238E27FC236}">
                  <a16:creationId xmlns:a16="http://schemas.microsoft.com/office/drawing/2014/main" id="{5E34BE0F-69D9-43FE-AE7B-9A9A8A1FB5C2}"/>
                </a:ext>
              </a:extLst>
            </p:cNvPr>
            <p:cNvSpPr/>
            <p:nvPr/>
          </p:nvSpPr>
          <p:spPr>
            <a:xfrm>
              <a:off x="-2502732" y="1865689"/>
              <a:ext cx="719613" cy="9525"/>
            </a:xfrm>
            <a:custGeom>
              <a:avLst/>
              <a:gdLst>
                <a:gd name="connsiteX0" fmla="*/ 0 w 719613"/>
                <a:gd name="connsiteY0" fmla="*/ 0 h 9525"/>
                <a:gd name="connsiteX1" fmla="*/ 719614 w 719613"/>
                <a:gd name="connsiteY1" fmla="*/ 0 h 9525"/>
              </a:gdLst>
              <a:ahLst/>
              <a:cxnLst>
                <a:cxn ang="0">
                  <a:pos x="connsiteX0" y="connsiteY0"/>
                </a:cxn>
                <a:cxn ang="0">
                  <a:pos x="connsiteX1" y="connsiteY1"/>
                </a:cxn>
              </a:cxnLst>
              <a:rect l="l" t="t" r="r" b="b"/>
              <a:pathLst>
                <a:path w="719613" h="9525">
                  <a:moveTo>
                    <a:pt x="0" y="0"/>
                  </a:moveTo>
                  <a:lnTo>
                    <a:pt x="719614"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453CBBE0-CF3B-40C9-A196-B8E01A4D35B4}"/>
                </a:ext>
              </a:extLst>
            </p:cNvPr>
            <p:cNvSpPr/>
            <p:nvPr/>
          </p:nvSpPr>
          <p:spPr>
            <a:xfrm>
              <a:off x="-2145068" y="-554804"/>
              <a:ext cx="9525" cy="181070"/>
            </a:xfrm>
            <a:custGeom>
              <a:avLst/>
              <a:gdLst>
                <a:gd name="connsiteX0" fmla="*/ 0 w 9525"/>
                <a:gd name="connsiteY0" fmla="*/ 181070 h 181070"/>
                <a:gd name="connsiteX1" fmla="*/ 0 w 9525"/>
                <a:gd name="connsiteY1" fmla="*/ 0 h 181070"/>
              </a:gdLst>
              <a:ahLst/>
              <a:cxnLst>
                <a:cxn ang="0">
                  <a:pos x="connsiteX0" y="connsiteY0"/>
                </a:cxn>
                <a:cxn ang="0">
                  <a:pos x="connsiteX1" y="connsiteY1"/>
                </a:cxn>
              </a:cxnLst>
              <a:rect l="l" t="t" r="r" b="b"/>
              <a:pathLst>
                <a:path w="9525" h="181070">
                  <a:moveTo>
                    <a:pt x="0" y="181070"/>
                  </a:moveTo>
                  <a:lnTo>
                    <a:pt x="0"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2945E950-C0EA-453B-85A2-FE47DCA149EB}"/>
                </a:ext>
              </a:extLst>
            </p:cNvPr>
            <p:cNvSpPr/>
            <p:nvPr/>
          </p:nvSpPr>
          <p:spPr>
            <a:xfrm>
              <a:off x="-1311536" y="-128179"/>
              <a:ext cx="146494" cy="147066"/>
            </a:xfrm>
            <a:custGeom>
              <a:avLst/>
              <a:gdLst>
                <a:gd name="connsiteX0" fmla="*/ 0 w 146494"/>
                <a:gd name="connsiteY0" fmla="*/ 147066 h 147066"/>
                <a:gd name="connsiteX1" fmla="*/ 146494 w 146494"/>
                <a:gd name="connsiteY1" fmla="*/ 0 h 147066"/>
              </a:gdLst>
              <a:ahLst/>
              <a:cxnLst>
                <a:cxn ang="0">
                  <a:pos x="connsiteX0" y="connsiteY0"/>
                </a:cxn>
                <a:cxn ang="0">
                  <a:pos x="connsiteX1" y="connsiteY1"/>
                </a:cxn>
              </a:cxnLst>
              <a:rect l="l" t="t" r="r" b="b"/>
              <a:pathLst>
                <a:path w="146494" h="147066">
                  <a:moveTo>
                    <a:pt x="0" y="147066"/>
                  </a:moveTo>
                  <a:lnTo>
                    <a:pt x="146494"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2B96BD57-6994-4728-92FA-01F10BF9B66C}"/>
                </a:ext>
              </a:extLst>
            </p:cNvPr>
            <p:cNvSpPr/>
            <p:nvPr/>
          </p:nvSpPr>
          <p:spPr>
            <a:xfrm>
              <a:off x="-3125096" y="-128179"/>
              <a:ext cx="146399" cy="147066"/>
            </a:xfrm>
            <a:custGeom>
              <a:avLst/>
              <a:gdLst>
                <a:gd name="connsiteX0" fmla="*/ 0 w 146399"/>
                <a:gd name="connsiteY0" fmla="*/ 0 h 147066"/>
                <a:gd name="connsiteX1" fmla="*/ 146399 w 146399"/>
                <a:gd name="connsiteY1" fmla="*/ 147066 h 147066"/>
              </a:gdLst>
              <a:ahLst/>
              <a:cxnLst>
                <a:cxn ang="0">
                  <a:pos x="connsiteX0" y="connsiteY0"/>
                </a:cxn>
                <a:cxn ang="0">
                  <a:pos x="connsiteX1" y="connsiteY1"/>
                </a:cxn>
              </a:cxnLst>
              <a:rect l="l" t="t" r="r" b="b"/>
              <a:pathLst>
                <a:path w="146399" h="147066">
                  <a:moveTo>
                    <a:pt x="0" y="0"/>
                  </a:moveTo>
                  <a:lnTo>
                    <a:pt x="146399" y="147066"/>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43FA30FE-985A-4A01-9B78-4CB6407AC097}"/>
                </a:ext>
              </a:extLst>
            </p:cNvPr>
            <p:cNvSpPr/>
            <p:nvPr/>
          </p:nvSpPr>
          <p:spPr>
            <a:xfrm>
              <a:off x="-2940120" y="-120749"/>
              <a:ext cx="1595056" cy="1746789"/>
            </a:xfrm>
            <a:custGeom>
              <a:avLst/>
              <a:gdLst>
                <a:gd name="connsiteX0" fmla="*/ 492304 w 1595056"/>
                <a:gd name="connsiteY0" fmla="*/ 1746652 h 1746789"/>
                <a:gd name="connsiteX1" fmla="*/ 1100380 w 1595056"/>
                <a:gd name="connsiteY1" fmla="*/ 1746652 h 1746789"/>
                <a:gd name="connsiteX2" fmla="*/ 1350316 w 1595056"/>
                <a:gd name="connsiteY2" fmla="*/ 1329076 h 1746789"/>
                <a:gd name="connsiteX3" fmla="*/ 1448805 w 1595056"/>
                <a:gd name="connsiteY3" fmla="*/ 1232112 h 1746789"/>
                <a:gd name="connsiteX4" fmla="*/ 1594346 w 1595056"/>
                <a:gd name="connsiteY4" fmla="*/ 781579 h 1746789"/>
                <a:gd name="connsiteX5" fmla="*/ 796532 w 1595056"/>
                <a:gd name="connsiteY5" fmla="*/ -137 h 1746789"/>
                <a:gd name="connsiteX6" fmla="*/ -710 w 1595056"/>
                <a:gd name="connsiteY6" fmla="*/ 781579 h 1746789"/>
                <a:gd name="connsiteX7" fmla="*/ 143403 w 1595056"/>
                <a:gd name="connsiteY7" fmla="*/ 1230397 h 1746789"/>
                <a:gd name="connsiteX8" fmla="*/ 243797 w 1595056"/>
                <a:gd name="connsiteY8" fmla="*/ 1329648 h 1746789"/>
                <a:gd name="connsiteX9" fmla="*/ 431915 w 1595056"/>
                <a:gd name="connsiteY9" fmla="*/ 1554629 h 174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056" h="1746789">
                  <a:moveTo>
                    <a:pt x="492304" y="1746652"/>
                  </a:moveTo>
                  <a:lnTo>
                    <a:pt x="1100380" y="1746652"/>
                  </a:lnTo>
                  <a:cubicBezTo>
                    <a:pt x="1132574" y="1533578"/>
                    <a:pt x="1238588" y="1434137"/>
                    <a:pt x="1350316" y="1329076"/>
                  </a:cubicBezTo>
                  <a:cubicBezTo>
                    <a:pt x="1382986" y="1298215"/>
                    <a:pt x="1416991" y="1266307"/>
                    <a:pt x="1448805" y="1232112"/>
                  </a:cubicBezTo>
                  <a:cubicBezTo>
                    <a:pt x="1550722" y="1111716"/>
                    <a:pt x="1594346" y="976937"/>
                    <a:pt x="1594346" y="781579"/>
                  </a:cubicBezTo>
                  <a:cubicBezTo>
                    <a:pt x="1594346" y="350573"/>
                    <a:pt x="1236492" y="-137"/>
                    <a:pt x="796532" y="-137"/>
                  </a:cubicBezTo>
                  <a:cubicBezTo>
                    <a:pt x="356572" y="-137"/>
                    <a:pt x="-710" y="350573"/>
                    <a:pt x="-710" y="781579"/>
                  </a:cubicBezTo>
                  <a:cubicBezTo>
                    <a:pt x="-710" y="961792"/>
                    <a:pt x="48534" y="1113621"/>
                    <a:pt x="143403" y="1230397"/>
                  </a:cubicBezTo>
                  <a:cubicBezTo>
                    <a:pt x="176836" y="1266592"/>
                    <a:pt x="210935" y="1298596"/>
                    <a:pt x="243797" y="1329648"/>
                  </a:cubicBezTo>
                  <a:cubicBezTo>
                    <a:pt x="314663" y="1396323"/>
                    <a:pt x="383243" y="1461569"/>
                    <a:pt x="431915" y="1554629"/>
                  </a:cubicBezTo>
                </a:path>
              </a:pathLst>
            </a:custGeom>
            <a:noFill/>
            <a:ln w="19050" cap="rnd">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7A31ED64-CAB3-4452-9E6A-3422F4988DD4}"/>
                </a:ext>
              </a:extLst>
            </p:cNvPr>
            <p:cNvSpPr/>
            <p:nvPr/>
          </p:nvSpPr>
          <p:spPr>
            <a:xfrm>
              <a:off x="-2414150" y="2086287"/>
              <a:ext cx="542353" cy="92678"/>
            </a:xfrm>
            <a:custGeom>
              <a:avLst/>
              <a:gdLst>
                <a:gd name="connsiteX0" fmla="*/ -710 w 542353"/>
                <a:gd name="connsiteY0" fmla="*/ -137 h 92678"/>
                <a:gd name="connsiteX1" fmla="*/ 104827 w 542353"/>
                <a:gd name="connsiteY1" fmla="*/ -137 h 92678"/>
                <a:gd name="connsiteX2" fmla="*/ 270562 w 542353"/>
                <a:gd name="connsiteY2" fmla="*/ 92541 h 92678"/>
                <a:gd name="connsiteX3" fmla="*/ 436297 w 542353"/>
                <a:gd name="connsiteY3" fmla="*/ -137 h 92678"/>
                <a:gd name="connsiteX4" fmla="*/ 541644 w 542353"/>
                <a:gd name="connsiteY4" fmla="*/ -137 h 92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353" h="92678">
                  <a:moveTo>
                    <a:pt x="-710" y="-137"/>
                  </a:moveTo>
                  <a:lnTo>
                    <a:pt x="104827" y="-137"/>
                  </a:lnTo>
                  <a:cubicBezTo>
                    <a:pt x="131306" y="36534"/>
                    <a:pt x="189028" y="92541"/>
                    <a:pt x="270562" y="92541"/>
                  </a:cubicBezTo>
                  <a:cubicBezTo>
                    <a:pt x="352096" y="92541"/>
                    <a:pt x="409627" y="36534"/>
                    <a:pt x="436297" y="-137"/>
                  </a:cubicBezTo>
                  <a:lnTo>
                    <a:pt x="541644" y="-137"/>
                  </a:ln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5" name="TextBox 44">
            <a:extLst>
              <a:ext uri="{FF2B5EF4-FFF2-40B4-BE49-F238E27FC236}">
                <a16:creationId xmlns:a16="http://schemas.microsoft.com/office/drawing/2014/main" id="{B4160B1A-ABC6-45F2-8EAF-34446EB9BF41}"/>
              </a:ext>
            </a:extLst>
          </p:cNvPr>
          <p:cNvSpPr txBox="1"/>
          <p:nvPr/>
        </p:nvSpPr>
        <p:spPr>
          <a:xfrm>
            <a:off x="1026453" y="79826"/>
            <a:ext cx="637528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PT" sz="1400" b="0" i="0" u="none" strike="noStrike" kern="1200" cap="none" spc="200" normalizeH="0" baseline="0" noProof="0" dirty="0">
                <a:ln>
                  <a:noFill/>
                </a:ln>
                <a:solidFill>
                  <a:prstClr val="white"/>
                </a:solidFill>
                <a:effectLst/>
                <a:uLnTx/>
                <a:uFillTx/>
                <a:latin typeface="Gotham" panose="02000604030000020004" pitchFamily="50" charset="0"/>
                <a:ea typeface="Roboto" panose="02000000000000000000" pitchFamily="2" charset="0"/>
                <a:cs typeface="Quire Sans" panose="020B0502040400020003" pitchFamily="34" charset="0"/>
              </a:rPr>
              <a:t>01_ </a:t>
            </a:r>
            <a:r>
              <a:rPr kumimoji="0" lang="pt-PT" sz="1400" b="0" i="0" u="none" strike="noStrike" kern="1200" cap="none" spc="200" normalizeH="0" baseline="0" noProof="0" dirty="0">
                <a:ln>
                  <a:noFill/>
                </a:ln>
                <a:solidFill>
                  <a:srgbClr val="666970">
                    <a:alpha val="70000"/>
                  </a:srgbClr>
                </a:solidFill>
                <a:effectLst/>
                <a:uLnTx/>
                <a:uFillTx/>
                <a:latin typeface="Gotham Bold" panose="02000803030000020004" pitchFamily="2" charset="0"/>
                <a:ea typeface="Roboto" panose="02000000000000000000" pitchFamily="2" charset="0"/>
                <a:cs typeface="Quire Sans" panose="020B0502040400020003" pitchFamily="34" charset="0"/>
              </a:rPr>
              <a:t>TECNOLOGIA, TALENTO E INFRAESTRUTURAS</a:t>
            </a:r>
          </a:p>
        </p:txBody>
      </p:sp>
      <p:pic>
        <p:nvPicPr>
          <p:cNvPr id="24" name="Graphic 4">
            <a:extLst>
              <a:ext uri="{FF2B5EF4-FFF2-40B4-BE49-F238E27FC236}">
                <a16:creationId xmlns:a16="http://schemas.microsoft.com/office/drawing/2014/main" id="{3E914977-177F-4551-8BD4-461F2D0DAEE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765182" y="6269992"/>
            <a:ext cx="1235385" cy="415255"/>
          </a:xfrm>
          <a:prstGeom prst="rect">
            <a:avLst/>
          </a:prstGeom>
        </p:spPr>
      </p:pic>
      <p:sp>
        <p:nvSpPr>
          <p:cNvPr id="2" name="Retângulo 1">
            <a:extLst>
              <a:ext uri="{FF2B5EF4-FFF2-40B4-BE49-F238E27FC236}">
                <a16:creationId xmlns:a16="http://schemas.microsoft.com/office/drawing/2014/main" id="{5F03BABD-E5FE-4AE2-A60D-94CCCA457A0F}"/>
              </a:ext>
            </a:extLst>
          </p:cNvPr>
          <p:cNvSpPr/>
          <p:nvPr/>
        </p:nvSpPr>
        <p:spPr>
          <a:xfrm>
            <a:off x="40288" y="0"/>
            <a:ext cx="12192000"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591" name="CaixaDeTexto 4">
            <a:extLst>
              <a:ext uri="{FF2B5EF4-FFF2-40B4-BE49-F238E27FC236}">
                <a16:creationId xmlns:a16="http://schemas.microsoft.com/office/drawing/2014/main" id="{0841516E-CFCB-479F-BA84-7A16FF57C0D8}"/>
              </a:ext>
            </a:extLst>
          </p:cNvPr>
          <p:cNvSpPr txBox="1"/>
          <p:nvPr/>
        </p:nvSpPr>
        <p:spPr>
          <a:xfrm>
            <a:off x="761517" y="412698"/>
            <a:ext cx="2962271" cy="480131"/>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2800" b="0" i="0" u="none" strike="noStrike" kern="1200" cap="none" spc="150" normalizeH="0" baseline="0" noProof="0" dirty="0">
                <a:ln>
                  <a:noFill/>
                </a:ln>
                <a:solidFill>
                  <a:srgbClr val="666970"/>
                </a:solidFill>
                <a:effectLst/>
                <a:uLnTx/>
                <a:uFillTx/>
                <a:latin typeface="Gotham Light" panose="02000603030000020004" pitchFamily="2" charset="0"/>
                <a:ea typeface="Roboto Lt" pitchFamily="2" charset="0"/>
                <a:cs typeface="Quire Sans" panose="020B0502040400020003" pitchFamily="34" charset="0"/>
              </a:rPr>
              <a:t>Diagnóstico</a:t>
            </a:r>
          </a:p>
        </p:txBody>
      </p:sp>
      <p:sp>
        <p:nvSpPr>
          <p:cNvPr id="592" name="TextBox 25">
            <a:extLst>
              <a:ext uri="{FF2B5EF4-FFF2-40B4-BE49-F238E27FC236}">
                <a16:creationId xmlns:a16="http://schemas.microsoft.com/office/drawing/2014/main" id="{AB2B5394-FF0D-427C-9F9E-9582BDC35000}"/>
              </a:ext>
            </a:extLst>
          </p:cNvPr>
          <p:cNvSpPr txBox="1"/>
          <p:nvPr/>
        </p:nvSpPr>
        <p:spPr>
          <a:xfrm>
            <a:off x="1702554" y="1155999"/>
            <a:ext cx="3160950" cy="1351780"/>
          </a:xfrm>
          <a:prstGeom prst="rect">
            <a:avLst/>
          </a:prstGeom>
          <a:noFill/>
        </p:spPr>
        <p:txBody>
          <a:bodyPr wrap="square" rtlCol="0">
            <a:spAutoFit/>
          </a:bodyPr>
          <a:lstStyle/>
          <a:p>
            <a:pPr lvl="0">
              <a:lnSpc>
                <a:spcPct val="85000"/>
              </a:lnSpc>
              <a:defRPr/>
            </a:pPr>
            <a:r>
              <a:rPr lang="pt-PT" sz="3200" spc="150" dirty="0">
                <a:solidFill>
                  <a:srgbClr val="CCAD46"/>
                </a:solidFill>
                <a:latin typeface="Gotham Bold" panose="02000803030000020004" pitchFamily="2" charset="0"/>
              </a:rPr>
              <a:t>LIGAÇÃO À </a:t>
            </a:r>
            <a:r>
              <a:rPr lang="pt-PT" sz="3200" i="1" spc="150" dirty="0">
                <a:solidFill>
                  <a:srgbClr val="785D2E"/>
                </a:solidFill>
                <a:latin typeface="Gotham Bold" panose="02000803030000020004" pitchFamily="2" charset="0"/>
              </a:rPr>
              <a:t>INTERNET</a:t>
            </a:r>
            <a:r>
              <a:rPr lang="pt-PT" sz="3200" spc="150" dirty="0">
                <a:solidFill>
                  <a:srgbClr val="CCAD46"/>
                </a:solidFill>
                <a:latin typeface="Gotham Bold" panose="02000803030000020004" pitchFamily="2" charset="0"/>
              </a:rPr>
              <a:t> E </a:t>
            </a:r>
            <a:r>
              <a:rPr lang="pt-PT" sz="3200" spc="150" dirty="0">
                <a:solidFill>
                  <a:srgbClr val="785D2E"/>
                </a:solidFill>
                <a:latin typeface="Gotham Bold" panose="02000803030000020004" pitchFamily="2" charset="0"/>
              </a:rPr>
              <a:t>REDES NGA*</a:t>
            </a:r>
          </a:p>
        </p:txBody>
      </p:sp>
      <p:sp>
        <p:nvSpPr>
          <p:cNvPr id="405" name="TextBox 25">
            <a:extLst>
              <a:ext uri="{FF2B5EF4-FFF2-40B4-BE49-F238E27FC236}">
                <a16:creationId xmlns:a16="http://schemas.microsoft.com/office/drawing/2014/main" id="{1D586044-9DE7-46EB-AE5E-2556B18F5F31}"/>
              </a:ext>
            </a:extLst>
          </p:cNvPr>
          <p:cNvSpPr txBox="1"/>
          <p:nvPr/>
        </p:nvSpPr>
        <p:spPr>
          <a:xfrm>
            <a:off x="5962858" y="1146980"/>
            <a:ext cx="3757088" cy="1348061"/>
          </a:xfrm>
          <a:prstGeom prst="rect">
            <a:avLst/>
          </a:prstGeom>
          <a:noFill/>
        </p:spPr>
        <p:txBody>
          <a:bodyPr wrap="square" rtlCol="0">
            <a:spAutoFit/>
          </a:bodyPr>
          <a:lstStyle/>
          <a:p>
            <a:pPr lvl="0">
              <a:lnSpc>
                <a:spcPct val="85000"/>
              </a:lnSpc>
              <a:defRPr/>
            </a:pPr>
            <a:r>
              <a:rPr lang="pt-PT" sz="3200" spc="150" dirty="0">
                <a:solidFill>
                  <a:srgbClr val="CCAD46"/>
                </a:solidFill>
                <a:latin typeface="Gotham Bold" panose="02000803030000020004" pitchFamily="2" charset="0"/>
              </a:rPr>
              <a:t>PREÇO MÉDIO </a:t>
            </a:r>
            <a:r>
              <a:rPr lang="pt-PT" sz="3200" spc="150" dirty="0">
                <a:solidFill>
                  <a:srgbClr val="785D2E"/>
                </a:solidFill>
                <a:latin typeface="Gotham Bold" panose="02000803030000020004" pitchFamily="2" charset="0"/>
              </a:rPr>
              <a:t>BANDA LARGA </a:t>
            </a:r>
            <a:r>
              <a:rPr lang="pt-PT" sz="3200" spc="150" dirty="0">
                <a:solidFill>
                  <a:srgbClr val="CCAD46"/>
                </a:solidFill>
                <a:latin typeface="Gotham Bold" panose="02000803030000020004" pitchFamily="2" charset="0"/>
              </a:rPr>
              <a:t>VS </a:t>
            </a:r>
            <a:r>
              <a:rPr lang="pt-PT" sz="3200" spc="150" dirty="0">
                <a:solidFill>
                  <a:srgbClr val="785D2E"/>
                </a:solidFill>
                <a:latin typeface="Gotham Bold" panose="02000803030000020004" pitchFamily="2" charset="0"/>
              </a:rPr>
              <a:t>MÉDIA UE</a:t>
            </a:r>
          </a:p>
        </p:txBody>
      </p:sp>
      <p:pic>
        <p:nvPicPr>
          <p:cNvPr id="406" name="Picture 39" descr="A picture containing text&#10;&#10;Description automatically generated">
            <a:extLst>
              <a:ext uri="{FF2B5EF4-FFF2-40B4-BE49-F238E27FC236}">
                <a16:creationId xmlns:a16="http://schemas.microsoft.com/office/drawing/2014/main" id="{7D11BBBC-8EB2-48E4-A89E-771B0DC40CEB}"/>
              </a:ext>
            </a:extLst>
          </p:cNvPr>
          <p:cNvPicPr>
            <a:picLocks noChangeAspect="1"/>
          </p:cNvPicPr>
          <p:nvPr/>
        </p:nvPicPr>
        <p:blipFill rotWithShape="1">
          <a:blip r:embed="rId5">
            <a:extLst>
              <a:ext uri="{28A0092B-C50C-407E-A947-70E740481C1C}">
                <a14:useLocalDpi xmlns:a14="http://schemas.microsoft.com/office/drawing/2010/main" val="0"/>
              </a:ext>
            </a:extLst>
          </a:blip>
          <a:srcRect l="82812" t="50926" r="4063" b="30185"/>
          <a:stretch/>
        </p:blipFill>
        <p:spPr>
          <a:xfrm>
            <a:off x="7016129" y="5023578"/>
            <a:ext cx="1600200" cy="1295400"/>
          </a:xfrm>
          <a:prstGeom prst="rect">
            <a:avLst/>
          </a:prstGeom>
        </p:spPr>
      </p:pic>
      <p:sp>
        <p:nvSpPr>
          <p:cNvPr id="408" name="TextBox 25">
            <a:extLst>
              <a:ext uri="{FF2B5EF4-FFF2-40B4-BE49-F238E27FC236}">
                <a16:creationId xmlns:a16="http://schemas.microsoft.com/office/drawing/2014/main" id="{F7F98249-0DB7-4D0E-A712-0B914C4308C0}"/>
              </a:ext>
            </a:extLst>
          </p:cNvPr>
          <p:cNvSpPr txBox="1"/>
          <p:nvPr/>
        </p:nvSpPr>
        <p:spPr>
          <a:xfrm>
            <a:off x="2788199" y="2601245"/>
            <a:ext cx="1733039" cy="1034129"/>
          </a:xfrm>
          <a:prstGeom prst="rect">
            <a:avLst/>
          </a:prstGeom>
          <a:noFill/>
        </p:spPr>
        <p:txBody>
          <a:bodyPr wrap="square" rtlCol="0">
            <a:spAutoFit/>
          </a:bodyPr>
          <a:lstStyle/>
          <a:p>
            <a:pPr>
              <a:lnSpc>
                <a:spcPct val="85000"/>
              </a:lnSpc>
            </a:pPr>
            <a:r>
              <a:rPr lang="pt-PT" dirty="0">
                <a:solidFill>
                  <a:srgbClr val="1B1B1C"/>
                </a:solidFill>
                <a:latin typeface="Gotham" panose="02000604030000020004" pitchFamily="50" charset="0"/>
                <a:cs typeface="Quire Sans" panose="020B0502040400020003" pitchFamily="34" charset="0"/>
              </a:rPr>
              <a:t>Pioneiro</a:t>
            </a:r>
            <a:br>
              <a:rPr lang="pt-PT" dirty="0">
                <a:solidFill>
                  <a:srgbClr val="1B1B1C"/>
                </a:solidFill>
                <a:latin typeface="Gotham" panose="02000604030000020004" pitchFamily="50" charset="0"/>
                <a:cs typeface="Quire Sans" panose="020B0502040400020003" pitchFamily="34" charset="0"/>
              </a:rPr>
            </a:br>
            <a:r>
              <a:rPr lang="pt-PT" dirty="0">
                <a:solidFill>
                  <a:srgbClr val="1B1B1C"/>
                </a:solidFill>
                <a:latin typeface="Gotham" panose="02000604030000020004" pitchFamily="50" charset="0"/>
                <a:cs typeface="Quire Sans" panose="020B0502040400020003" pitchFamily="34" charset="0"/>
              </a:rPr>
              <a:t>em 2010 </a:t>
            </a:r>
            <a:r>
              <a:rPr lang="pt-PT" dirty="0">
                <a:solidFill>
                  <a:srgbClr val="1B1B1C"/>
                </a:solidFill>
                <a:latin typeface="Gotham Light" panose="02000603030000020004" pitchFamily="2" charset="0"/>
                <a:cs typeface="Quire Sans" panose="020B0502040400020003" pitchFamily="34" charset="0"/>
              </a:rPr>
              <a:t>na adoção de rede NGA</a:t>
            </a:r>
          </a:p>
        </p:txBody>
      </p:sp>
      <p:sp>
        <p:nvSpPr>
          <p:cNvPr id="409" name="TextBox 25">
            <a:extLst>
              <a:ext uri="{FF2B5EF4-FFF2-40B4-BE49-F238E27FC236}">
                <a16:creationId xmlns:a16="http://schemas.microsoft.com/office/drawing/2014/main" id="{7AEB8263-4A39-4D0F-9D95-D29E4A3EB1D3}"/>
              </a:ext>
            </a:extLst>
          </p:cNvPr>
          <p:cNvSpPr txBox="1"/>
          <p:nvPr/>
        </p:nvSpPr>
        <p:spPr>
          <a:xfrm>
            <a:off x="2788199" y="3941100"/>
            <a:ext cx="1733039" cy="1034129"/>
          </a:xfrm>
          <a:prstGeom prst="rect">
            <a:avLst/>
          </a:prstGeom>
          <a:noFill/>
        </p:spPr>
        <p:txBody>
          <a:bodyPr wrap="square" rtlCol="0">
            <a:spAutoFit/>
          </a:bodyPr>
          <a:lstStyle/>
          <a:p>
            <a:pPr>
              <a:lnSpc>
                <a:spcPct val="85000"/>
              </a:lnSpc>
            </a:pPr>
            <a:r>
              <a:rPr lang="pt-PT" dirty="0">
                <a:solidFill>
                  <a:srgbClr val="1B1B1C"/>
                </a:solidFill>
                <a:latin typeface="Gotham Light" panose="02000603030000020004" pitchFamily="2" charset="0"/>
                <a:cs typeface="Quire Sans" panose="020B0502040400020003" pitchFamily="34" charset="0"/>
              </a:rPr>
              <a:t>Taxa de crescimento </a:t>
            </a:r>
            <a:r>
              <a:rPr lang="pt-PT" dirty="0">
                <a:solidFill>
                  <a:srgbClr val="1B1B1C"/>
                </a:solidFill>
                <a:latin typeface="Gotham" panose="02000604030000020004" pitchFamily="50" charset="0"/>
                <a:cs typeface="Quire Sans" panose="020B0502040400020003" pitchFamily="34" charset="0"/>
              </a:rPr>
              <a:t>estagnada desde 2013</a:t>
            </a:r>
          </a:p>
        </p:txBody>
      </p:sp>
      <p:sp>
        <p:nvSpPr>
          <p:cNvPr id="410" name="TextBox 25">
            <a:extLst>
              <a:ext uri="{FF2B5EF4-FFF2-40B4-BE49-F238E27FC236}">
                <a16:creationId xmlns:a16="http://schemas.microsoft.com/office/drawing/2014/main" id="{6A719B3C-9017-436F-B00C-07F9FF428CE0}"/>
              </a:ext>
            </a:extLst>
          </p:cNvPr>
          <p:cNvSpPr txBox="1"/>
          <p:nvPr/>
        </p:nvSpPr>
        <p:spPr>
          <a:xfrm>
            <a:off x="2788199" y="5280956"/>
            <a:ext cx="1733039" cy="798680"/>
          </a:xfrm>
          <a:prstGeom prst="rect">
            <a:avLst/>
          </a:prstGeom>
          <a:noFill/>
        </p:spPr>
        <p:txBody>
          <a:bodyPr wrap="square" rtlCol="0">
            <a:spAutoFit/>
          </a:bodyPr>
          <a:lstStyle/>
          <a:p>
            <a:pPr>
              <a:lnSpc>
                <a:spcPct val="85000"/>
              </a:lnSpc>
            </a:pPr>
            <a:r>
              <a:rPr lang="pt-PT" dirty="0">
                <a:solidFill>
                  <a:srgbClr val="1B1B1C"/>
                </a:solidFill>
                <a:latin typeface="Gotham Light" panose="02000603030000020004" pitchFamily="2" charset="0"/>
                <a:cs typeface="Quire Sans" panose="020B0502040400020003" pitchFamily="34" charset="0"/>
              </a:rPr>
              <a:t>Portugal </a:t>
            </a:r>
            <a:r>
              <a:rPr lang="pt-PT" dirty="0">
                <a:solidFill>
                  <a:srgbClr val="1B1B1C"/>
                </a:solidFill>
                <a:latin typeface="Gotham" panose="02000604030000020004" pitchFamily="50" charset="0"/>
                <a:cs typeface="Quire Sans" panose="020B0502040400020003" pitchFamily="34" charset="0"/>
              </a:rPr>
              <a:t>abaixo da média UE</a:t>
            </a:r>
          </a:p>
        </p:txBody>
      </p:sp>
      <p:grpSp>
        <p:nvGrpSpPr>
          <p:cNvPr id="53" name="Agrupar 52">
            <a:extLst>
              <a:ext uri="{FF2B5EF4-FFF2-40B4-BE49-F238E27FC236}">
                <a16:creationId xmlns:a16="http://schemas.microsoft.com/office/drawing/2014/main" id="{E2A9F5D1-6493-4A2E-A6F8-B6455FBC663D}"/>
              </a:ext>
            </a:extLst>
          </p:cNvPr>
          <p:cNvGrpSpPr/>
          <p:nvPr/>
        </p:nvGrpSpPr>
        <p:grpSpPr>
          <a:xfrm>
            <a:off x="7144689" y="3210476"/>
            <a:ext cx="2129097" cy="849796"/>
            <a:chOff x="9128810" y="2705935"/>
            <a:chExt cx="2129097" cy="849796"/>
          </a:xfrm>
        </p:grpSpPr>
        <p:grpSp>
          <p:nvGrpSpPr>
            <p:cNvPr id="12" name="Agrupar 11">
              <a:extLst>
                <a:ext uri="{FF2B5EF4-FFF2-40B4-BE49-F238E27FC236}">
                  <a16:creationId xmlns:a16="http://schemas.microsoft.com/office/drawing/2014/main" id="{4A110621-5CDC-4614-B470-E1E03019BFB8}"/>
                </a:ext>
              </a:extLst>
            </p:cNvPr>
            <p:cNvGrpSpPr/>
            <p:nvPr/>
          </p:nvGrpSpPr>
          <p:grpSpPr>
            <a:xfrm>
              <a:off x="9128810" y="2705935"/>
              <a:ext cx="1144301" cy="849796"/>
              <a:chOff x="9128810" y="2607294"/>
              <a:chExt cx="1144301" cy="849796"/>
            </a:xfrm>
          </p:grpSpPr>
          <p:sp>
            <p:nvSpPr>
              <p:cNvPr id="411" name="TextBox 25">
                <a:extLst>
                  <a:ext uri="{FF2B5EF4-FFF2-40B4-BE49-F238E27FC236}">
                    <a16:creationId xmlns:a16="http://schemas.microsoft.com/office/drawing/2014/main" id="{244F2147-1903-4003-B641-4DA252E8117C}"/>
                  </a:ext>
                </a:extLst>
              </p:cNvPr>
              <p:cNvSpPr txBox="1"/>
              <p:nvPr/>
            </p:nvSpPr>
            <p:spPr>
              <a:xfrm>
                <a:off x="9128810" y="2607294"/>
                <a:ext cx="1144301" cy="615553"/>
              </a:xfrm>
              <a:prstGeom prst="rect">
                <a:avLst/>
              </a:prstGeom>
              <a:noFill/>
            </p:spPr>
            <p:txBody>
              <a:bodyPr wrap="square" rtlCol="0">
                <a:spAutoFit/>
              </a:bodyPr>
              <a:lstStyle/>
              <a:p>
                <a:pPr>
                  <a:lnSpc>
                    <a:spcPct val="85000"/>
                  </a:lnSpc>
                </a:pPr>
                <a:r>
                  <a:rPr lang="pt-PT" sz="4000" dirty="0">
                    <a:solidFill>
                      <a:srgbClr val="1B1B1C"/>
                    </a:solidFill>
                    <a:latin typeface="Gotham" panose="02000604030000020004" pitchFamily="50" charset="0"/>
                    <a:cs typeface="Quire Sans" panose="020B0502040400020003" pitchFamily="34" charset="0"/>
                  </a:rPr>
                  <a:t>13%</a:t>
                </a:r>
                <a:endParaRPr lang="pt-PT" sz="3200" dirty="0">
                  <a:solidFill>
                    <a:srgbClr val="1B1B1C"/>
                  </a:solidFill>
                  <a:latin typeface="Gotham Light" panose="02000603030000020004" pitchFamily="2" charset="0"/>
                  <a:cs typeface="Quire Sans" panose="020B0502040400020003" pitchFamily="34" charset="0"/>
                </a:endParaRPr>
              </a:p>
            </p:txBody>
          </p:sp>
          <p:sp>
            <p:nvSpPr>
              <p:cNvPr id="413" name="TextBox 25">
                <a:extLst>
                  <a:ext uri="{FF2B5EF4-FFF2-40B4-BE49-F238E27FC236}">
                    <a16:creationId xmlns:a16="http://schemas.microsoft.com/office/drawing/2014/main" id="{83827C5A-B5AD-4722-A431-51EBC59CBD5D}"/>
                  </a:ext>
                </a:extLst>
              </p:cNvPr>
              <p:cNvSpPr txBox="1"/>
              <p:nvPr/>
            </p:nvSpPr>
            <p:spPr>
              <a:xfrm>
                <a:off x="9128810" y="3155469"/>
                <a:ext cx="1144300" cy="301621"/>
              </a:xfrm>
              <a:prstGeom prst="rect">
                <a:avLst/>
              </a:prstGeom>
              <a:noFill/>
            </p:spPr>
            <p:txBody>
              <a:bodyPr wrap="square" rtlCol="0">
                <a:spAutoFit/>
              </a:bodyPr>
              <a:lstStyle/>
              <a:p>
                <a:pPr>
                  <a:lnSpc>
                    <a:spcPct val="85000"/>
                  </a:lnSpc>
                </a:pPr>
                <a:r>
                  <a:rPr lang="pt-PT" sz="1600" dirty="0">
                    <a:solidFill>
                      <a:srgbClr val="1B1B1C"/>
                    </a:solidFill>
                    <a:latin typeface="Gotham" panose="02000604030000020004" pitchFamily="50" charset="0"/>
                    <a:cs typeface="Quire Sans" panose="020B0502040400020003" pitchFamily="34" charset="0"/>
                  </a:rPr>
                  <a:t>superior</a:t>
                </a:r>
              </a:p>
            </p:txBody>
          </p:sp>
        </p:grpSp>
        <p:sp>
          <p:nvSpPr>
            <p:cNvPr id="414" name="TextBox 25">
              <a:extLst>
                <a:ext uri="{FF2B5EF4-FFF2-40B4-BE49-F238E27FC236}">
                  <a16:creationId xmlns:a16="http://schemas.microsoft.com/office/drawing/2014/main" id="{DF92E18A-BDB4-4078-80F8-85A65F3C11F0}"/>
                </a:ext>
              </a:extLst>
            </p:cNvPr>
            <p:cNvSpPr txBox="1"/>
            <p:nvPr/>
          </p:nvSpPr>
          <p:spPr>
            <a:xfrm>
              <a:off x="10273110" y="2705935"/>
              <a:ext cx="984797" cy="798680"/>
            </a:xfrm>
            <a:prstGeom prst="rect">
              <a:avLst/>
            </a:prstGeom>
            <a:noFill/>
          </p:spPr>
          <p:txBody>
            <a:bodyPr wrap="square" rtlCol="0">
              <a:spAutoFit/>
            </a:bodyPr>
            <a:lstStyle/>
            <a:p>
              <a:pPr>
                <a:lnSpc>
                  <a:spcPct val="85000"/>
                </a:lnSpc>
              </a:pPr>
              <a:r>
                <a:rPr lang="pt-PT" dirty="0">
                  <a:solidFill>
                    <a:srgbClr val="1B1B1C"/>
                  </a:solidFill>
                  <a:latin typeface="Gotham Light" panose="02000603030000020004" pitchFamily="2" charset="0"/>
                  <a:cs typeface="Quire Sans" panose="020B0502040400020003" pitchFamily="34" charset="0"/>
                </a:rPr>
                <a:t>Banda larga </a:t>
              </a:r>
              <a:r>
                <a:rPr lang="pt-PT" dirty="0">
                  <a:solidFill>
                    <a:srgbClr val="1B1B1C"/>
                  </a:solidFill>
                  <a:latin typeface="Gotham" panose="02000604030000020004" pitchFamily="50" charset="0"/>
                  <a:cs typeface="Quire Sans" panose="020B0502040400020003" pitchFamily="34" charset="0"/>
                </a:rPr>
                <a:t>fixa</a:t>
              </a:r>
            </a:p>
          </p:txBody>
        </p:sp>
      </p:grpSp>
      <p:grpSp>
        <p:nvGrpSpPr>
          <p:cNvPr id="52" name="Agrupar 51">
            <a:extLst>
              <a:ext uri="{FF2B5EF4-FFF2-40B4-BE49-F238E27FC236}">
                <a16:creationId xmlns:a16="http://schemas.microsoft.com/office/drawing/2014/main" id="{EFB5C2FC-8065-4C3D-AED9-6BBA03BA2126}"/>
              </a:ext>
            </a:extLst>
          </p:cNvPr>
          <p:cNvGrpSpPr/>
          <p:nvPr/>
        </p:nvGrpSpPr>
        <p:grpSpPr>
          <a:xfrm>
            <a:off x="7144689" y="4573875"/>
            <a:ext cx="2208321" cy="849796"/>
            <a:chOff x="9128810" y="4031234"/>
            <a:chExt cx="2208321" cy="849796"/>
          </a:xfrm>
        </p:grpSpPr>
        <p:grpSp>
          <p:nvGrpSpPr>
            <p:cNvPr id="415" name="Agrupar 414">
              <a:extLst>
                <a:ext uri="{FF2B5EF4-FFF2-40B4-BE49-F238E27FC236}">
                  <a16:creationId xmlns:a16="http://schemas.microsoft.com/office/drawing/2014/main" id="{1E6CCCAF-77B8-46C2-B929-3176D666C9F5}"/>
                </a:ext>
              </a:extLst>
            </p:cNvPr>
            <p:cNvGrpSpPr/>
            <p:nvPr/>
          </p:nvGrpSpPr>
          <p:grpSpPr>
            <a:xfrm>
              <a:off x="9128810" y="4031234"/>
              <a:ext cx="1393017" cy="849796"/>
              <a:chOff x="8880094" y="2607294"/>
              <a:chExt cx="1393017" cy="849796"/>
            </a:xfrm>
          </p:grpSpPr>
          <p:sp>
            <p:nvSpPr>
              <p:cNvPr id="416" name="TextBox 25">
                <a:extLst>
                  <a:ext uri="{FF2B5EF4-FFF2-40B4-BE49-F238E27FC236}">
                    <a16:creationId xmlns:a16="http://schemas.microsoft.com/office/drawing/2014/main" id="{901408FE-853B-4C72-95F6-E7CF5843C7D5}"/>
                  </a:ext>
                </a:extLst>
              </p:cNvPr>
              <p:cNvSpPr txBox="1"/>
              <p:nvPr/>
            </p:nvSpPr>
            <p:spPr>
              <a:xfrm>
                <a:off x="8880094" y="2607294"/>
                <a:ext cx="1393017" cy="615553"/>
              </a:xfrm>
              <a:prstGeom prst="rect">
                <a:avLst/>
              </a:prstGeom>
              <a:noFill/>
            </p:spPr>
            <p:txBody>
              <a:bodyPr wrap="square" rtlCol="0">
                <a:spAutoFit/>
              </a:bodyPr>
              <a:lstStyle/>
              <a:p>
                <a:pPr>
                  <a:lnSpc>
                    <a:spcPct val="85000"/>
                  </a:lnSpc>
                </a:pPr>
                <a:r>
                  <a:rPr lang="pt-PT" sz="4000" dirty="0">
                    <a:solidFill>
                      <a:srgbClr val="1B1B1C"/>
                    </a:solidFill>
                    <a:latin typeface="Gotham" panose="02000604030000020004" pitchFamily="50" charset="0"/>
                    <a:cs typeface="Quire Sans" panose="020B0502040400020003" pitchFamily="34" charset="0"/>
                  </a:rPr>
                  <a:t>24%</a:t>
                </a:r>
                <a:endParaRPr lang="pt-PT" sz="3200" dirty="0">
                  <a:solidFill>
                    <a:srgbClr val="1B1B1C"/>
                  </a:solidFill>
                  <a:latin typeface="Gotham Light" panose="02000603030000020004" pitchFamily="2" charset="0"/>
                  <a:cs typeface="Quire Sans" panose="020B0502040400020003" pitchFamily="34" charset="0"/>
                </a:endParaRPr>
              </a:p>
            </p:txBody>
          </p:sp>
          <p:sp>
            <p:nvSpPr>
              <p:cNvPr id="417" name="TextBox 25">
                <a:extLst>
                  <a:ext uri="{FF2B5EF4-FFF2-40B4-BE49-F238E27FC236}">
                    <a16:creationId xmlns:a16="http://schemas.microsoft.com/office/drawing/2014/main" id="{E2A26CF3-78FE-489E-8FA1-CFC6EA596B27}"/>
                  </a:ext>
                </a:extLst>
              </p:cNvPr>
              <p:cNvSpPr txBox="1"/>
              <p:nvPr/>
            </p:nvSpPr>
            <p:spPr>
              <a:xfrm>
                <a:off x="8880094" y="3155469"/>
                <a:ext cx="1144300" cy="301621"/>
              </a:xfrm>
              <a:prstGeom prst="rect">
                <a:avLst/>
              </a:prstGeom>
              <a:noFill/>
            </p:spPr>
            <p:txBody>
              <a:bodyPr wrap="square" rtlCol="0">
                <a:spAutoFit/>
              </a:bodyPr>
              <a:lstStyle/>
              <a:p>
                <a:pPr>
                  <a:lnSpc>
                    <a:spcPct val="85000"/>
                  </a:lnSpc>
                </a:pPr>
                <a:r>
                  <a:rPr lang="pt-PT" sz="1600" dirty="0">
                    <a:solidFill>
                      <a:srgbClr val="1B1B1C"/>
                    </a:solidFill>
                    <a:latin typeface="Gotham" panose="02000604030000020004" pitchFamily="50" charset="0"/>
                    <a:cs typeface="Quire Sans" panose="020B0502040400020003" pitchFamily="34" charset="0"/>
                  </a:rPr>
                  <a:t>superior</a:t>
                </a:r>
              </a:p>
            </p:txBody>
          </p:sp>
        </p:grpSp>
        <p:sp>
          <p:nvSpPr>
            <p:cNvPr id="418" name="TextBox 25">
              <a:extLst>
                <a:ext uri="{FF2B5EF4-FFF2-40B4-BE49-F238E27FC236}">
                  <a16:creationId xmlns:a16="http://schemas.microsoft.com/office/drawing/2014/main" id="{91AF9040-EFD7-481C-8D3C-85AADB3D4066}"/>
                </a:ext>
              </a:extLst>
            </p:cNvPr>
            <p:cNvSpPr txBox="1"/>
            <p:nvPr/>
          </p:nvSpPr>
          <p:spPr>
            <a:xfrm>
              <a:off x="10352334" y="4042172"/>
              <a:ext cx="984797" cy="798680"/>
            </a:xfrm>
            <a:prstGeom prst="rect">
              <a:avLst/>
            </a:prstGeom>
            <a:noFill/>
          </p:spPr>
          <p:txBody>
            <a:bodyPr wrap="square" rtlCol="0">
              <a:spAutoFit/>
            </a:bodyPr>
            <a:lstStyle/>
            <a:p>
              <a:pPr>
                <a:lnSpc>
                  <a:spcPct val="85000"/>
                </a:lnSpc>
              </a:pPr>
              <a:r>
                <a:rPr lang="pt-PT" dirty="0">
                  <a:solidFill>
                    <a:srgbClr val="1B1B1C"/>
                  </a:solidFill>
                  <a:latin typeface="Gotham Light" panose="02000603030000020004" pitchFamily="2" charset="0"/>
                  <a:cs typeface="Quire Sans" panose="020B0502040400020003" pitchFamily="34" charset="0"/>
                </a:rPr>
                <a:t>Banda larga </a:t>
              </a:r>
              <a:r>
                <a:rPr lang="pt-PT" dirty="0">
                  <a:solidFill>
                    <a:srgbClr val="1B1B1C"/>
                  </a:solidFill>
                  <a:latin typeface="Gotham" panose="02000604030000020004" pitchFamily="50" charset="0"/>
                  <a:cs typeface="Quire Sans" panose="020B0502040400020003" pitchFamily="34" charset="0"/>
                </a:rPr>
                <a:t>móvel</a:t>
              </a:r>
            </a:p>
          </p:txBody>
        </p:sp>
      </p:grpSp>
      <p:grpSp>
        <p:nvGrpSpPr>
          <p:cNvPr id="450" name="Agrupar 449">
            <a:extLst>
              <a:ext uri="{FF2B5EF4-FFF2-40B4-BE49-F238E27FC236}">
                <a16:creationId xmlns:a16="http://schemas.microsoft.com/office/drawing/2014/main" id="{87D2277C-5CDA-45F3-B211-D6D1D48A83C3}"/>
              </a:ext>
            </a:extLst>
          </p:cNvPr>
          <p:cNvGrpSpPr/>
          <p:nvPr/>
        </p:nvGrpSpPr>
        <p:grpSpPr>
          <a:xfrm>
            <a:off x="1816854" y="2707100"/>
            <a:ext cx="822419" cy="822419"/>
            <a:chOff x="1138585" y="2725780"/>
            <a:chExt cx="822419" cy="822419"/>
          </a:xfrm>
        </p:grpSpPr>
        <p:sp>
          <p:nvSpPr>
            <p:cNvPr id="39" name="Retângulo 38">
              <a:extLst>
                <a:ext uri="{FF2B5EF4-FFF2-40B4-BE49-F238E27FC236}">
                  <a16:creationId xmlns:a16="http://schemas.microsoft.com/office/drawing/2014/main" id="{B54D3459-8ADB-420F-95CF-8ACBC40D202F}"/>
                </a:ext>
              </a:extLst>
            </p:cNvPr>
            <p:cNvSpPr/>
            <p:nvPr/>
          </p:nvSpPr>
          <p:spPr>
            <a:xfrm>
              <a:off x="1138585" y="2725780"/>
              <a:ext cx="822419" cy="822419"/>
            </a:xfrm>
            <a:prstGeom prst="rect">
              <a:avLst/>
            </a:prstGeom>
            <a:gradFill>
              <a:gsLst>
                <a:gs pos="0">
                  <a:srgbClr val="FFE80A">
                    <a:alpha val="90000"/>
                  </a:srgbClr>
                </a:gs>
                <a:gs pos="100000">
                  <a:srgbClr val="C2C2C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pic>
          <p:nvPicPr>
            <p:cNvPr id="38" name="Gráfico 37">
              <a:extLst>
                <a:ext uri="{FF2B5EF4-FFF2-40B4-BE49-F238E27FC236}">
                  <a16:creationId xmlns:a16="http://schemas.microsoft.com/office/drawing/2014/main" id="{C86BE7C2-699F-4188-96CF-9FA702744F1C}"/>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287940" y="2881281"/>
              <a:ext cx="523709" cy="523709"/>
            </a:xfrm>
            <a:prstGeom prst="rect">
              <a:avLst/>
            </a:prstGeom>
          </p:spPr>
        </p:pic>
      </p:grpSp>
      <p:grpSp>
        <p:nvGrpSpPr>
          <p:cNvPr id="451" name="Agrupar 450">
            <a:extLst>
              <a:ext uri="{FF2B5EF4-FFF2-40B4-BE49-F238E27FC236}">
                <a16:creationId xmlns:a16="http://schemas.microsoft.com/office/drawing/2014/main" id="{F25A0425-25C6-423D-99C1-823BC2AC5A95}"/>
              </a:ext>
            </a:extLst>
          </p:cNvPr>
          <p:cNvGrpSpPr/>
          <p:nvPr/>
        </p:nvGrpSpPr>
        <p:grpSpPr>
          <a:xfrm>
            <a:off x="1816854" y="3988093"/>
            <a:ext cx="822419" cy="822419"/>
            <a:chOff x="1138585" y="4070922"/>
            <a:chExt cx="822419" cy="822419"/>
          </a:xfrm>
        </p:grpSpPr>
        <p:sp>
          <p:nvSpPr>
            <p:cNvPr id="422" name="Retângulo 421">
              <a:extLst>
                <a:ext uri="{FF2B5EF4-FFF2-40B4-BE49-F238E27FC236}">
                  <a16:creationId xmlns:a16="http://schemas.microsoft.com/office/drawing/2014/main" id="{E00BFDB9-F1A0-4F23-B168-8FA64D6E6A23}"/>
                </a:ext>
              </a:extLst>
            </p:cNvPr>
            <p:cNvSpPr/>
            <p:nvPr/>
          </p:nvSpPr>
          <p:spPr>
            <a:xfrm>
              <a:off x="1138585" y="4070922"/>
              <a:ext cx="822419" cy="822419"/>
            </a:xfrm>
            <a:prstGeom prst="rect">
              <a:avLst/>
            </a:prstGeom>
            <a:gradFill>
              <a:gsLst>
                <a:gs pos="0">
                  <a:srgbClr val="FFE80A">
                    <a:alpha val="90000"/>
                  </a:srgbClr>
                </a:gs>
                <a:gs pos="100000">
                  <a:srgbClr val="C2C2C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solidFill>
                  <a:prstClr val="white"/>
                </a:solidFill>
                <a:latin typeface="Calibri" panose="020F0502020204030204"/>
              </a:endParaRPr>
            </a:p>
          </p:txBody>
        </p:sp>
        <p:pic>
          <p:nvPicPr>
            <p:cNvPr id="41" name="Gráfico 40">
              <a:extLst>
                <a:ext uri="{FF2B5EF4-FFF2-40B4-BE49-F238E27FC236}">
                  <a16:creationId xmlns:a16="http://schemas.microsoft.com/office/drawing/2014/main" id="{770D3043-197F-40B5-BACC-5E9AE6EE5BAB}"/>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293957" y="4281398"/>
              <a:ext cx="511674" cy="401467"/>
            </a:xfrm>
            <a:prstGeom prst="rect">
              <a:avLst/>
            </a:prstGeom>
          </p:spPr>
        </p:pic>
      </p:grpSp>
      <p:grpSp>
        <p:nvGrpSpPr>
          <p:cNvPr id="452" name="Agrupar 451">
            <a:extLst>
              <a:ext uri="{FF2B5EF4-FFF2-40B4-BE49-F238E27FC236}">
                <a16:creationId xmlns:a16="http://schemas.microsoft.com/office/drawing/2014/main" id="{2782AC3D-51EC-4812-8630-331292EBFA1F}"/>
              </a:ext>
            </a:extLst>
          </p:cNvPr>
          <p:cNvGrpSpPr/>
          <p:nvPr/>
        </p:nvGrpSpPr>
        <p:grpSpPr>
          <a:xfrm>
            <a:off x="1816854" y="5269087"/>
            <a:ext cx="822419" cy="822419"/>
            <a:chOff x="1138585" y="5260068"/>
            <a:chExt cx="822419" cy="822419"/>
          </a:xfrm>
        </p:grpSpPr>
        <p:sp>
          <p:nvSpPr>
            <p:cNvPr id="423" name="Retângulo 422">
              <a:extLst>
                <a:ext uri="{FF2B5EF4-FFF2-40B4-BE49-F238E27FC236}">
                  <a16:creationId xmlns:a16="http://schemas.microsoft.com/office/drawing/2014/main" id="{94461223-05C5-454A-87A5-00B105BEF3AA}"/>
                </a:ext>
              </a:extLst>
            </p:cNvPr>
            <p:cNvSpPr/>
            <p:nvPr/>
          </p:nvSpPr>
          <p:spPr>
            <a:xfrm>
              <a:off x="1138585" y="5260068"/>
              <a:ext cx="822419" cy="822419"/>
            </a:xfrm>
            <a:prstGeom prst="rect">
              <a:avLst/>
            </a:prstGeom>
            <a:gradFill>
              <a:gsLst>
                <a:gs pos="0">
                  <a:srgbClr val="FFE80A">
                    <a:alpha val="90000"/>
                  </a:srgbClr>
                </a:gs>
                <a:gs pos="100000">
                  <a:srgbClr val="C2C2C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pic>
          <p:nvPicPr>
            <p:cNvPr id="49" name="Gráfico 48">
              <a:extLst>
                <a:ext uri="{FF2B5EF4-FFF2-40B4-BE49-F238E27FC236}">
                  <a16:creationId xmlns:a16="http://schemas.microsoft.com/office/drawing/2014/main" id="{D899DEC1-693D-407E-B082-28B057A3FAD7}"/>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262469" y="5442992"/>
              <a:ext cx="574649" cy="456570"/>
            </a:xfrm>
            <a:prstGeom prst="rect">
              <a:avLst/>
            </a:prstGeom>
          </p:spPr>
        </p:pic>
      </p:grpSp>
      <p:grpSp>
        <p:nvGrpSpPr>
          <p:cNvPr id="449" name="Agrupar 448">
            <a:extLst>
              <a:ext uri="{FF2B5EF4-FFF2-40B4-BE49-F238E27FC236}">
                <a16:creationId xmlns:a16="http://schemas.microsoft.com/office/drawing/2014/main" id="{C9A566D1-FDFE-4CF2-A89F-AFCC815796D6}"/>
              </a:ext>
            </a:extLst>
          </p:cNvPr>
          <p:cNvGrpSpPr/>
          <p:nvPr/>
        </p:nvGrpSpPr>
        <p:grpSpPr>
          <a:xfrm>
            <a:off x="6096000" y="3240722"/>
            <a:ext cx="822419" cy="822419"/>
            <a:chOff x="8269534" y="2725780"/>
            <a:chExt cx="822419" cy="822419"/>
          </a:xfrm>
        </p:grpSpPr>
        <p:sp>
          <p:nvSpPr>
            <p:cNvPr id="428" name="Retângulo 427">
              <a:extLst>
                <a:ext uri="{FF2B5EF4-FFF2-40B4-BE49-F238E27FC236}">
                  <a16:creationId xmlns:a16="http://schemas.microsoft.com/office/drawing/2014/main" id="{8BDFC5C4-349C-4267-95EC-40CEC25BF394}"/>
                </a:ext>
              </a:extLst>
            </p:cNvPr>
            <p:cNvSpPr/>
            <p:nvPr/>
          </p:nvSpPr>
          <p:spPr>
            <a:xfrm>
              <a:off x="8269534" y="2725780"/>
              <a:ext cx="822419" cy="822419"/>
            </a:xfrm>
            <a:prstGeom prst="rect">
              <a:avLst/>
            </a:prstGeom>
            <a:gradFill>
              <a:gsLst>
                <a:gs pos="0">
                  <a:srgbClr val="FFE80A">
                    <a:alpha val="90000"/>
                  </a:srgbClr>
                </a:gs>
                <a:gs pos="100000">
                  <a:srgbClr val="C2C2C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pic>
          <p:nvPicPr>
            <p:cNvPr id="57" name="Gráfico 56">
              <a:extLst>
                <a:ext uri="{FF2B5EF4-FFF2-40B4-BE49-F238E27FC236}">
                  <a16:creationId xmlns:a16="http://schemas.microsoft.com/office/drawing/2014/main" id="{7B6E986F-2455-4196-9906-1DB1F91B90C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8369016" y="2890205"/>
              <a:ext cx="623455" cy="493568"/>
            </a:xfrm>
            <a:prstGeom prst="rect">
              <a:avLst/>
            </a:prstGeom>
          </p:spPr>
        </p:pic>
      </p:grpSp>
      <p:grpSp>
        <p:nvGrpSpPr>
          <p:cNvPr id="453" name="Agrupar 452">
            <a:extLst>
              <a:ext uri="{FF2B5EF4-FFF2-40B4-BE49-F238E27FC236}">
                <a16:creationId xmlns:a16="http://schemas.microsoft.com/office/drawing/2014/main" id="{FEA9B8AE-2BBF-452F-8DA6-77E85432FAEA}"/>
              </a:ext>
            </a:extLst>
          </p:cNvPr>
          <p:cNvGrpSpPr/>
          <p:nvPr/>
        </p:nvGrpSpPr>
        <p:grpSpPr>
          <a:xfrm>
            <a:off x="6096000" y="4593719"/>
            <a:ext cx="822419" cy="822419"/>
            <a:chOff x="8269534" y="4051078"/>
            <a:chExt cx="822419" cy="822419"/>
          </a:xfrm>
        </p:grpSpPr>
        <p:sp>
          <p:nvSpPr>
            <p:cNvPr id="431" name="Retângulo 430">
              <a:extLst>
                <a:ext uri="{FF2B5EF4-FFF2-40B4-BE49-F238E27FC236}">
                  <a16:creationId xmlns:a16="http://schemas.microsoft.com/office/drawing/2014/main" id="{CEE31097-3CD5-4437-A6F6-A1D3044F962C}"/>
                </a:ext>
              </a:extLst>
            </p:cNvPr>
            <p:cNvSpPr/>
            <p:nvPr/>
          </p:nvSpPr>
          <p:spPr>
            <a:xfrm>
              <a:off x="8269534" y="4051078"/>
              <a:ext cx="822419" cy="822419"/>
            </a:xfrm>
            <a:prstGeom prst="rect">
              <a:avLst/>
            </a:prstGeom>
            <a:gradFill>
              <a:gsLst>
                <a:gs pos="0">
                  <a:srgbClr val="FFE80A">
                    <a:alpha val="90000"/>
                  </a:srgbClr>
                </a:gs>
                <a:gs pos="100000">
                  <a:srgbClr val="C2C2C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solidFill>
                  <a:prstClr val="white"/>
                </a:solidFill>
                <a:latin typeface="Calibri" panose="020F0502020204030204"/>
              </a:endParaRPr>
            </a:p>
          </p:txBody>
        </p:sp>
        <p:pic>
          <p:nvPicPr>
            <p:cNvPr id="448" name="Gráfico 447">
              <a:extLst>
                <a:ext uri="{FF2B5EF4-FFF2-40B4-BE49-F238E27FC236}">
                  <a16:creationId xmlns:a16="http://schemas.microsoft.com/office/drawing/2014/main" id="{6C9998E8-A630-4EFA-9D20-88F958295DCA}"/>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8546921" y="4226130"/>
              <a:ext cx="267645" cy="472314"/>
            </a:xfrm>
            <a:prstGeom prst="rect">
              <a:avLst/>
            </a:prstGeom>
          </p:spPr>
        </p:pic>
      </p:grpSp>
      <p:sp>
        <p:nvSpPr>
          <p:cNvPr id="5" name="TextBox 4">
            <a:extLst>
              <a:ext uri="{FF2B5EF4-FFF2-40B4-BE49-F238E27FC236}">
                <a16:creationId xmlns:a16="http://schemas.microsoft.com/office/drawing/2014/main" id="{4E561501-0B41-9801-B85F-43FBEC785B28}"/>
              </a:ext>
            </a:extLst>
          </p:cNvPr>
          <p:cNvSpPr txBox="1"/>
          <p:nvPr/>
        </p:nvSpPr>
        <p:spPr>
          <a:xfrm>
            <a:off x="-46826" y="6440034"/>
            <a:ext cx="6115050" cy="230832"/>
          </a:xfrm>
          <a:prstGeom prst="rect">
            <a:avLst/>
          </a:prstGeom>
          <a:noFill/>
        </p:spPr>
        <p:txBody>
          <a:bodyPr wrap="square">
            <a:spAutoFit/>
          </a:bodyPr>
          <a:lstStyle/>
          <a:p>
            <a:r>
              <a:rPr lang="pt-PT" sz="900" spc="150" dirty="0">
                <a:solidFill>
                  <a:srgbClr val="785D2E"/>
                </a:solidFill>
                <a:latin typeface="Gotham Bold" panose="02000803030000020004" pitchFamily="2" charset="0"/>
              </a:rPr>
              <a:t>*NEXT GENERATION ACCESS</a:t>
            </a:r>
            <a:endParaRPr lang="pt-PT" sz="900" dirty="0"/>
          </a:p>
        </p:txBody>
      </p:sp>
      <p:pic>
        <p:nvPicPr>
          <p:cNvPr id="8" name="Picture 7" descr="A picture containing drawing&#10;&#10;Description automatically generated">
            <a:extLst>
              <a:ext uri="{FF2B5EF4-FFF2-40B4-BE49-F238E27FC236}">
                <a16:creationId xmlns:a16="http://schemas.microsoft.com/office/drawing/2014/main" id="{17A67EC8-4E9E-8D01-125D-1F1F22B948EF}"/>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9" name="Group 8">
            <a:extLst>
              <a:ext uri="{FF2B5EF4-FFF2-40B4-BE49-F238E27FC236}">
                <a16:creationId xmlns:a16="http://schemas.microsoft.com/office/drawing/2014/main" id="{5DA1F39C-C8A3-929E-D871-C1D37D534A62}"/>
              </a:ext>
            </a:extLst>
          </p:cNvPr>
          <p:cNvGrpSpPr/>
          <p:nvPr/>
        </p:nvGrpSpPr>
        <p:grpSpPr>
          <a:xfrm>
            <a:off x="-25415" y="6654881"/>
            <a:ext cx="12307960" cy="253916"/>
            <a:chOff x="-115960" y="6654881"/>
            <a:chExt cx="12307960" cy="253916"/>
          </a:xfrm>
        </p:grpSpPr>
        <p:sp>
          <p:nvSpPr>
            <p:cNvPr id="10" name="Прямоугольник 2">
              <a:extLst>
                <a:ext uri="{FF2B5EF4-FFF2-40B4-BE49-F238E27FC236}">
                  <a16:creationId xmlns:a16="http://schemas.microsoft.com/office/drawing/2014/main" id="{B4455027-A0CA-5F4D-AD8F-483B763BD172}"/>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169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1" name="TextBox 8">
              <a:extLst>
                <a:ext uri="{FF2B5EF4-FFF2-40B4-BE49-F238E27FC236}">
                  <a16:creationId xmlns:a16="http://schemas.microsoft.com/office/drawing/2014/main" id="{B736CE91-97DF-82DB-5898-851B07B0F8A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26787179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 name="Picture 32">
            <a:extLst>
              <a:ext uri="{FF2B5EF4-FFF2-40B4-BE49-F238E27FC236}">
                <a16:creationId xmlns:a16="http://schemas.microsoft.com/office/drawing/2014/main" id="{C10CBF47-A855-45C6-ABCB-9E445B744406}"/>
              </a:ext>
            </a:extLst>
          </p:cNvPr>
          <p:cNvPicPr>
            <a:picLocks noChangeAspect="1"/>
          </p:cNvPicPr>
          <p:nvPr/>
        </p:nvPicPr>
        <p:blipFill>
          <a:blip r:embed="rId2"/>
          <a:stretch>
            <a:fillRect/>
          </a:stretch>
        </p:blipFill>
        <p:spPr>
          <a:xfrm>
            <a:off x="0" y="-1"/>
            <a:ext cx="12192000" cy="6858001"/>
          </a:xfrm>
          <a:prstGeom prst="rect">
            <a:avLst/>
          </a:prstGeom>
        </p:spPr>
      </p:pic>
      <p:grpSp>
        <p:nvGrpSpPr>
          <p:cNvPr id="5" name="Group 4">
            <a:extLst>
              <a:ext uri="{FF2B5EF4-FFF2-40B4-BE49-F238E27FC236}">
                <a16:creationId xmlns:a16="http://schemas.microsoft.com/office/drawing/2014/main" id="{DBF019B8-5D7C-45B9-B21E-067CB1EF2836}"/>
              </a:ext>
            </a:extLst>
          </p:cNvPr>
          <p:cNvGrpSpPr/>
          <p:nvPr/>
        </p:nvGrpSpPr>
        <p:grpSpPr>
          <a:xfrm>
            <a:off x="5897987" y="1926913"/>
            <a:ext cx="499079" cy="499079"/>
            <a:chOff x="5897987" y="1926913"/>
            <a:chExt cx="499079" cy="499079"/>
          </a:xfrm>
        </p:grpSpPr>
        <p:sp>
          <p:nvSpPr>
            <p:cNvPr id="108" name="Retângulo 38">
              <a:extLst>
                <a:ext uri="{FF2B5EF4-FFF2-40B4-BE49-F238E27FC236}">
                  <a16:creationId xmlns:a16="http://schemas.microsoft.com/office/drawing/2014/main" id="{9EEF6B2A-58B1-41BC-9EBF-86125914993F}"/>
                </a:ext>
              </a:extLst>
            </p:cNvPr>
            <p:cNvSpPr/>
            <p:nvPr/>
          </p:nvSpPr>
          <p:spPr>
            <a:xfrm>
              <a:off x="5897987" y="1926913"/>
              <a:ext cx="499079" cy="499079"/>
            </a:xfrm>
            <a:prstGeom prst="rect">
              <a:avLst/>
            </a:pr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grpSp>
          <p:nvGrpSpPr>
            <p:cNvPr id="3" name="Group 2">
              <a:extLst>
                <a:ext uri="{FF2B5EF4-FFF2-40B4-BE49-F238E27FC236}">
                  <a16:creationId xmlns:a16="http://schemas.microsoft.com/office/drawing/2014/main" id="{0823782B-94A4-4B8A-A399-8BC7F9648B10}"/>
                </a:ext>
              </a:extLst>
            </p:cNvPr>
            <p:cNvGrpSpPr/>
            <p:nvPr/>
          </p:nvGrpSpPr>
          <p:grpSpPr>
            <a:xfrm>
              <a:off x="5988562" y="2027389"/>
              <a:ext cx="305655" cy="297526"/>
              <a:chOff x="5988562" y="2027389"/>
              <a:chExt cx="305655" cy="297526"/>
            </a:xfrm>
          </p:grpSpPr>
          <p:grpSp>
            <p:nvGrpSpPr>
              <p:cNvPr id="222" name="Graphic 191">
                <a:extLst>
                  <a:ext uri="{FF2B5EF4-FFF2-40B4-BE49-F238E27FC236}">
                    <a16:creationId xmlns:a16="http://schemas.microsoft.com/office/drawing/2014/main" id="{F42D5782-A19B-4962-94A0-1C758AEAE5C5}"/>
                  </a:ext>
                </a:extLst>
              </p:cNvPr>
              <p:cNvGrpSpPr/>
              <p:nvPr/>
            </p:nvGrpSpPr>
            <p:grpSpPr>
              <a:xfrm>
                <a:off x="5988562" y="2027389"/>
                <a:ext cx="305655" cy="297526"/>
                <a:chOff x="4794789" y="2181225"/>
                <a:chExt cx="2582720" cy="2514028"/>
              </a:xfrm>
              <a:noFill/>
            </p:grpSpPr>
            <p:grpSp>
              <p:nvGrpSpPr>
                <p:cNvPr id="223" name="Graphic 191">
                  <a:extLst>
                    <a:ext uri="{FF2B5EF4-FFF2-40B4-BE49-F238E27FC236}">
                      <a16:creationId xmlns:a16="http://schemas.microsoft.com/office/drawing/2014/main" id="{73C87D1C-0944-4776-A8FF-2C6143818A4F}"/>
                    </a:ext>
                  </a:extLst>
                </p:cNvPr>
                <p:cNvGrpSpPr/>
                <p:nvPr/>
              </p:nvGrpSpPr>
              <p:grpSpPr>
                <a:xfrm>
                  <a:off x="4794789" y="3642057"/>
                  <a:ext cx="2582720" cy="1053196"/>
                  <a:chOff x="4794789" y="3642057"/>
                  <a:chExt cx="2582720" cy="1053196"/>
                </a:xfrm>
                <a:noFill/>
              </p:grpSpPr>
              <p:sp>
                <p:nvSpPr>
                  <p:cNvPr id="231" name="Freeform: Shape 230">
                    <a:extLst>
                      <a:ext uri="{FF2B5EF4-FFF2-40B4-BE49-F238E27FC236}">
                        <a16:creationId xmlns:a16="http://schemas.microsoft.com/office/drawing/2014/main" id="{D5C0E4C3-23B1-4879-8342-813A80845606}"/>
                      </a:ext>
                    </a:extLst>
                  </p:cNvPr>
                  <p:cNvSpPr/>
                  <p:nvPr/>
                </p:nvSpPr>
                <p:spPr>
                  <a:xfrm>
                    <a:off x="5113401" y="3642057"/>
                    <a:ext cx="2264108" cy="1053196"/>
                  </a:xfrm>
                  <a:custGeom>
                    <a:avLst/>
                    <a:gdLst>
                      <a:gd name="connsiteX0" fmla="*/ 1545241 w 2264108"/>
                      <a:gd name="connsiteY0" fmla="*/ 262716 h 1053196"/>
                      <a:gd name="connsiteX1" fmla="*/ 2008442 w 2264108"/>
                      <a:gd name="connsiteY1" fmla="*/ 26020 h 1053196"/>
                      <a:gd name="connsiteX2" fmla="*/ 2246281 w 2264108"/>
                      <a:gd name="connsiteY2" fmla="*/ 77836 h 1053196"/>
                      <a:gd name="connsiteX3" fmla="*/ 2162080 w 2264108"/>
                      <a:gd name="connsiteY3" fmla="*/ 311770 h 1053196"/>
                      <a:gd name="connsiteX4" fmla="*/ 1201103 w 2264108"/>
                      <a:gd name="connsiteY4" fmla="*/ 826882 h 1053196"/>
                      <a:gd name="connsiteX5" fmla="*/ 1150239 w 2264108"/>
                      <a:gd name="connsiteY5" fmla="*/ 839646 h 1053196"/>
                      <a:gd name="connsiteX6" fmla="*/ 254032 w 2264108"/>
                      <a:gd name="connsiteY6" fmla="*/ 863839 h 1053196"/>
                      <a:gd name="connsiteX7" fmla="*/ 0 w 2264108"/>
                      <a:gd name="connsiteY7" fmla="*/ 1053196 h 105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4108" h="1053196">
                        <a:moveTo>
                          <a:pt x="1545241" y="262716"/>
                        </a:moveTo>
                        <a:lnTo>
                          <a:pt x="2008442" y="26020"/>
                        </a:lnTo>
                        <a:cubicBezTo>
                          <a:pt x="2097977" y="-22081"/>
                          <a:pt x="2202942" y="-2745"/>
                          <a:pt x="2246281" y="77836"/>
                        </a:cubicBezTo>
                        <a:cubicBezTo>
                          <a:pt x="2289429" y="158418"/>
                          <a:pt x="2251520" y="263764"/>
                          <a:pt x="2162080" y="311770"/>
                        </a:cubicBezTo>
                        <a:lnTo>
                          <a:pt x="1201103" y="826882"/>
                        </a:lnTo>
                        <a:lnTo>
                          <a:pt x="1150239" y="839646"/>
                        </a:lnTo>
                        <a:lnTo>
                          <a:pt x="254032" y="863839"/>
                        </a:lnTo>
                        <a:cubicBezTo>
                          <a:pt x="254032" y="863839"/>
                          <a:pt x="138589" y="896129"/>
                          <a:pt x="0" y="1053196"/>
                        </a:cubicBezTo>
                      </a:path>
                    </a:pathLst>
                  </a:custGeom>
                  <a:noFill/>
                  <a:ln w="19050" cap="flat">
                    <a:solidFill>
                      <a:schemeClr val="bg1"/>
                    </a:solidFill>
                    <a:prstDash val="solid"/>
                    <a:round/>
                  </a:ln>
                </p:spPr>
                <p:txBody>
                  <a:bodyPr rtlCol="0" anchor="ctr"/>
                  <a:lstStyle/>
                  <a:p>
                    <a:endParaRPr lang="pt-PT"/>
                  </a:p>
                </p:txBody>
              </p:sp>
              <p:sp>
                <p:nvSpPr>
                  <p:cNvPr id="232" name="Freeform: Shape 231">
                    <a:extLst>
                      <a:ext uri="{FF2B5EF4-FFF2-40B4-BE49-F238E27FC236}">
                        <a16:creationId xmlns:a16="http://schemas.microsoft.com/office/drawing/2014/main" id="{AF3065D4-F81B-4FA4-9761-BE07F8C19869}"/>
                      </a:ext>
                    </a:extLst>
                  </p:cNvPr>
                  <p:cNvSpPr/>
                  <p:nvPr/>
                </p:nvSpPr>
                <p:spPr>
                  <a:xfrm>
                    <a:off x="4794789" y="3769517"/>
                    <a:ext cx="1708975" cy="454629"/>
                  </a:xfrm>
                  <a:custGeom>
                    <a:avLst/>
                    <a:gdLst>
                      <a:gd name="connsiteX0" fmla="*/ 0 w 1708975"/>
                      <a:gd name="connsiteY0" fmla="*/ 454630 h 454629"/>
                      <a:gd name="connsiteX1" fmla="*/ 406527 w 1708975"/>
                      <a:gd name="connsiteY1" fmla="*/ 80393 h 454629"/>
                      <a:gd name="connsiteX2" fmla="*/ 840772 w 1708975"/>
                      <a:gd name="connsiteY2" fmla="*/ 20385 h 454629"/>
                      <a:gd name="connsiteX3" fmla="*/ 1166717 w 1708975"/>
                      <a:gd name="connsiteY3" fmla="*/ 57152 h 454629"/>
                      <a:gd name="connsiteX4" fmla="*/ 1518476 w 1708975"/>
                      <a:gd name="connsiteY4" fmla="*/ 57152 h 454629"/>
                      <a:gd name="connsiteX5" fmla="*/ 1708976 w 1708975"/>
                      <a:gd name="connsiteY5" fmla="*/ 223458 h 454629"/>
                      <a:gd name="connsiteX6" fmla="*/ 1518476 w 1708975"/>
                      <a:gd name="connsiteY6" fmla="*/ 389765 h 454629"/>
                      <a:gd name="connsiteX7" fmla="*/ 1031843 w 1708975"/>
                      <a:gd name="connsiteY7" fmla="*/ 389765 h 454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975" h="454629">
                        <a:moveTo>
                          <a:pt x="0" y="454630"/>
                        </a:moveTo>
                        <a:lnTo>
                          <a:pt x="406527" y="80393"/>
                        </a:lnTo>
                        <a:cubicBezTo>
                          <a:pt x="605219" y="-53624"/>
                          <a:pt x="840772" y="20385"/>
                          <a:pt x="840772" y="20385"/>
                        </a:cubicBezTo>
                        <a:cubicBezTo>
                          <a:pt x="954881" y="50389"/>
                          <a:pt x="1166717" y="57152"/>
                          <a:pt x="1166717" y="57152"/>
                        </a:cubicBezTo>
                        <a:lnTo>
                          <a:pt x="1518476" y="57152"/>
                        </a:lnTo>
                        <a:cubicBezTo>
                          <a:pt x="1623251" y="57152"/>
                          <a:pt x="1708976" y="132018"/>
                          <a:pt x="1708976" y="223458"/>
                        </a:cubicBezTo>
                        <a:cubicBezTo>
                          <a:pt x="1708976" y="314993"/>
                          <a:pt x="1623251" y="389765"/>
                          <a:pt x="1518476" y="389765"/>
                        </a:cubicBezTo>
                        <a:lnTo>
                          <a:pt x="1031843" y="389765"/>
                        </a:lnTo>
                      </a:path>
                    </a:pathLst>
                  </a:custGeom>
                  <a:noFill/>
                  <a:ln w="19050" cap="flat">
                    <a:solidFill>
                      <a:schemeClr val="bg1"/>
                    </a:solidFill>
                    <a:prstDash val="solid"/>
                    <a:miter/>
                  </a:ln>
                </p:spPr>
                <p:txBody>
                  <a:bodyPr rtlCol="0" anchor="ctr"/>
                  <a:lstStyle/>
                  <a:p>
                    <a:endParaRPr lang="pt-PT"/>
                  </a:p>
                </p:txBody>
              </p:sp>
            </p:grpSp>
            <p:grpSp>
              <p:nvGrpSpPr>
                <p:cNvPr id="225" name="Graphic 191">
                  <a:extLst>
                    <a:ext uri="{FF2B5EF4-FFF2-40B4-BE49-F238E27FC236}">
                      <a16:creationId xmlns:a16="http://schemas.microsoft.com/office/drawing/2014/main" id="{27D10A89-6CC6-4AB0-9D53-0FF4A3879040}"/>
                    </a:ext>
                  </a:extLst>
                </p:cNvPr>
                <p:cNvGrpSpPr/>
                <p:nvPr/>
              </p:nvGrpSpPr>
              <p:grpSpPr>
                <a:xfrm>
                  <a:off x="5314568" y="2181225"/>
                  <a:ext cx="1760505" cy="1387125"/>
                  <a:chOff x="5314568" y="2181225"/>
                  <a:chExt cx="1760505" cy="1387125"/>
                </a:xfrm>
                <a:noFill/>
              </p:grpSpPr>
              <p:sp>
                <p:nvSpPr>
                  <p:cNvPr id="226" name="Freeform: Shape 225">
                    <a:extLst>
                      <a:ext uri="{FF2B5EF4-FFF2-40B4-BE49-F238E27FC236}">
                        <a16:creationId xmlns:a16="http://schemas.microsoft.com/office/drawing/2014/main" id="{C7D85311-1C20-4E6B-8D0D-FAEF9146C4B3}"/>
                      </a:ext>
                    </a:extLst>
                  </p:cNvPr>
                  <p:cNvSpPr/>
                  <p:nvPr/>
                </p:nvSpPr>
                <p:spPr>
                  <a:xfrm>
                    <a:off x="5314568" y="2429351"/>
                    <a:ext cx="267747" cy="1138999"/>
                  </a:xfrm>
                  <a:custGeom>
                    <a:avLst/>
                    <a:gdLst>
                      <a:gd name="connsiteX0" fmla="*/ 160496 w 267747"/>
                      <a:gd name="connsiteY0" fmla="*/ 1139000 h 1138999"/>
                      <a:gd name="connsiteX1" fmla="*/ 0 w 267747"/>
                      <a:gd name="connsiteY1" fmla="*/ 632174 h 1138999"/>
                      <a:gd name="connsiteX2" fmla="*/ 267748 w 267747"/>
                      <a:gd name="connsiteY2" fmla="*/ 0 h 1138999"/>
                    </a:gdLst>
                    <a:ahLst/>
                    <a:cxnLst>
                      <a:cxn ang="0">
                        <a:pos x="connsiteX0" y="connsiteY0"/>
                      </a:cxn>
                      <a:cxn ang="0">
                        <a:pos x="connsiteX1" y="connsiteY1"/>
                      </a:cxn>
                      <a:cxn ang="0">
                        <a:pos x="connsiteX2" y="connsiteY2"/>
                      </a:cxn>
                    </a:cxnLst>
                    <a:rect l="l" t="t" r="r" b="b"/>
                    <a:pathLst>
                      <a:path w="267747" h="1138999">
                        <a:moveTo>
                          <a:pt x="160496" y="1139000"/>
                        </a:moveTo>
                        <a:cubicBezTo>
                          <a:pt x="59341" y="995744"/>
                          <a:pt x="0" y="820865"/>
                          <a:pt x="0" y="632174"/>
                        </a:cubicBezTo>
                        <a:cubicBezTo>
                          <a:pt x="0" y="384143"/>
                          <a:pt x="102679" y="160020"/>
                          <a:pt x="267748" y="0"/>
                        </a:cubicBezTo>
                      </a:path>
                    </a:pathLst>
                  </a:custGeom>
                  <a:noFill/>
                  <a:ln w="19050" cap="rnd">
                    <a:solidFill>
                      <a:schemeClr val="bg1"/>
                    </a:solidFill>
                    <a:prstDash val="solid"/>
                    <a:round/>
                  </a:ln>
                </p:spPr>
                <p:txBody>
                  <a:bodyPr rtlCol="0" anchor="ctr"/>
                  <a:lstStyle/>
                  <a:p>
                    <a:endParaRPr lang="pt-PT"/>
                  </a:p>
                </p:txBody>
              </p:sp>
              <p:sp>
                <p:nvSpPr>
                  <p:cNvPr id="227" name="Freeform: Shape 226">
                    <a:extLst>
                      <a:ext uri="{FF2B5EF4-FFF2-40B4-BE49-F238E27FC236}">
                        <a16:creationId xmlns:a16="http://schemas.microsoft.com/office/drawing/2014/main" id="{47053C2A-ABB1-4813-AAA4-41A3C37B0D17}"/>
                      </a:ext>
                    </a:extLst>
                  </p:cNvPr>
                  <p:cNvSpPr/>
                  <p:nvPr/>
                </p:nvSpPr>
                <p:spPr>
                  <a:xfrm>
                    <a:off x="5829395" y="2181225"/>
                    <a:ext cx="1245679" cy="1336643"/>
                  </a:xfrm>
                  <a:custGeom>
                    <a:avLst/>
                    <a:gdLst>
                      <a:gd name="connsiteX0" fmla="*/ 0 w 1245679"/>
                      <a:gd name="connsiteY0" fmla="*/ 79248 h 1336643"/>
                      <a:gd name="connsiteX1" fmla="*/ 365379 w 1245679"/>
                      <a:gd name="connsiteY1" fmla="*/ 0 h 1336643"/>
                      <a:gd name="connsiteX2" fmla="*/ 1245679 w 1245679"/>
                      <a:gd name="connsiteY2" fmla="*/ 880205 h 1336643"/>
                      <a:gd name="connsiteX3" fmla="*/ 1118235 w 1245679"/>
                      <a:gd name="connsiteY3" fmla="*/ 1336643 h 1336643"/>
                    </a:gdLst>
                    <a:ahLst/>
                    <a:cxnLst>
                      <a:cxn ang="0">
                        <a:pos x="connsiteX0" y="connsiteY0"/>
                      </a:cxn>
                      <a:cxn ang="0">
                        <a:pos x="connsiteX1" y="connsiteY1"/>
                      </a:cxn>
                      <a:cxn ang="0">
                        <a:pos x="connsiteX2" y="connsiteY2"/>
                      </a:cxn>
                      <a:cxn ang="0">
                        <a:pos x="connsiteX3" y="connsiteY3"/>
                      </a:cxn>
                    </a:cxnLst>
                    <a:rect l="l" t="t" r="r" b="b"/>
                    <a:pathLst>
                      <a:path w="1245679" h="1336643">
                        <a:moveTo>
                          <a:pt x="0" y="79248"/>
                        </a:moveTo>
                        <a:cubicBezTo>
                          <a:pt x="111252" y="28385"/>
                          <a:pt x="235077" y="0"/>
                          <a:pt x="365379" y="0"/>
                        </a:cubicBezTo>
                        <a:cubicBezTo>
                          <a:pt x="851535" y="0"/>
                          <a:pt x="1245679" y="394145"/>
                          <a:pt x="1245679" y="880205"/>
                        </a:cubicBezTo>
                        <a:cubicBezTo>
                          <a:pt x="1245679" y="1047369"/>
                          <a:pt x="1199102" y="1203579"/>
                          <a:pt x="1118235" y="1336643"/>
                        </a:cubicBezTo>
                      </a:path>
                    </a:pathLst>
                  </a:custGeom>
                  <a:noFill/>
                  <a:ln w="19050" cap="rnd">
                    <a:solidFill>
                      <a:schemeClr val="bg1"/>
                    </a:solidFill>
                    <a:prstDash val="solid"/>
                    <a:round/>
                  </a:ln>
                </p:spPr>
                <p:txBody>
                  <a:bodyPr rtlCol="0" anchor="ctr"/>
                  <a:lstStyle/>
                  <a:p>
                    <a:endParaRPr lang="pt-PT"/>
                  </a:p>
                </p:txBody>
              </p:sp>
            </p:grpSp>
          </p:grpSp>
          <p:sp>
            <p:nvSpPr>
              <p:cNvPr id="2" name="Graphic 235">
                <a:extLst>
                  <a:ext uri="{FF2B5EF4-FFF2-40B4-BE49-F238E27FC236}">
                    <a16:creationId xmlns:a16="http://schemas.microsoft.com/office/drawing/2014/main" id="{8CE67FE8-3E2F-448B-BD51-6235C2A0184C}"/>
                  </a:ext>
                </a:extLst>
              </p:cNvPr>
              <p:cNvSpPr/>
              <p:nvPr/>
            </p:nvSpPr>
            <p:spPr>
              <a:xfrm>
                <a:off x="6091311" y="2073726"/>
                <a:ext cx="103728" cy="107528"/>
              </a:xfrm>
              <a:custGeom>
                <a:avLst/>
                <a:gdLst>
                  <a:gd name="connsiteX0" fmla="*/ 94411 w 103728"/>
                  <a:gd name="connsiteY0" fmla="*/ 88656 h 107528"/>
                  <a:gd name="connsiteX1" fmla="*/ 35565 w 103728"/>
                  <a:gd name="connsiteY1" fmla="*/ 77524 h 107528"/>
                  <a:gd name="connsiteX2" fmla="*/ 31408 w 103728"/>
                  <a:gd name="connsiteY2" fmla="*/ 69827 h 107528"/>
                  <a:gd name="connsiteX3" fmla="*/ 62747 w 103728"/>
                  <a:gd name="connsiteY3" fmla="*/ 69827 h 107528"/>
                  <a:gd name="connsiteX4" fmla="*/ 68447 w 103728"/>
                  <a:gd name="connsiteY4" fmla="*/ 64126 h 107528"/>
                  <a:gd name="connsiteX5" fmla="*/ 62747 w 103728"/>
                  <a:gd name="connsiteY5" fmla="*/ 58425 h 107528"/>
                  <a:gd name="connsiteX6" fmla="*/ 28443 w 103728"/>
                  <a:gd name="connsiteY6" fmla="*/ 58425 h 107528"/>
                  <a:gd name="connsiteX7" fmla="*/ 28443 w 103728"/>
                  <a:gd name="connsiteY7" fmla="*/ 48652 h 107528"/>
                  <a:gd name="connsiteX8" fmla="*/ 72357 w 103728"/>
                  <a:gd name="connsiteY8" fmla="*/ 48652 h 107528"/>
                  <a:gd name="connsiteX9" fmla="*/ 78057 w 103728"/>
                  <a:gd name="connsiteY9" fmla="*/ 42951 h 107528"/>
                  <a:gd name="connsiteX10" fmla="*/ 72357 w 103728"/>
                  <a:gd name="connsiteY10" fmla="*/ 37250 h 107528"/>
                  <a:gd name="connsiteX11" fmla="*/ 31408 w 103728"/>
                  <a:gd name="connsiteY11" fmla="*/ 37250 h 107528"/>
                  <a:gd name="connsiteX12" fmla="*/ 86697 w 103728"/>
                  <a:gd name="connsiteY12" fmla="*/ 14228 h 107528"/>
                  <a:gd name="connsiteX13" fmla="*/ 94411 w 103728"/>
                  <a:gd name="connsiteY13" fmla="*/ 18388 h 107528"/>
                  <a:gd name="connsiteX14" fmla="*/ 102376 w 103728"/>
                  <a:gd name="connsiteY14" fmla="*/ 16938 h 107528"/>
                  <a:gd name="connsiteX15" fmla="*/ 100926 w 103728"/>
                  <a:gd name="connsiteY15" fmla="*/ 8973 h 107528"/>
                  <a:gd name="connsiteX16" fmla="*/ 26199 w 103728"/>
                  <a:gd name="connsiteY16" fmla="*/ 23398 h 107528"/>
                  <a:gd name="connsiteX17" fmla="*/ 19485 w 103728"/>
                  <a:gd name="connsiteY17" fmla="*/ 37250 h 107528"/>
                  <a:gd name="connsiteX18" fmla="*/ 5379 w 103728"/>
                  <a:gd name="connsiteY18" fmla="*/ 37250 h 107528"/>
                  <a:gd name="connsiteX19" fmla="*/ -322 w 103728"/>
                  <a:gd name="connsiteY19" fmla="*/ 42951 h 107528"/>
                  <a:gd name="connsiteX20" fmla="*/ 5379 w 103728"/>
                  <a:gd name="connsiteY20" fmla="*/ 48652 h 107528"/>
                  <a:gd name="connsiteX21" fmla="*/ 17204 w 103728"/>
                  <a:gd name="connsiteY21" fmla="*/ 48652 h 107528"/>
                  <a:gd name="connsiteX22" fmla="*/ 16976 w 103728"/>
                  <a:gd name="connsiteY22" fmla="*/ 53506 h 107528"/>
                  <a:gd name="connsiteX23" fmla="*/ 17204 w 103728"/>
                  <a:gd name="connsiteY23" fmla="*/ 58360 h 107528"/>
                  <a:gd name="connsiteX24" fmla="*/ 5379 w 103728"/>
                  <a:gd name="connsiteY24" fmla="*/ 58360 h 107528"/>
                  <a:gd name="connsiteX25" fmla="*/ -322 w 103728"/>
                  <a:gd name="connsiteY25" fmla="*/ 64060 h 107528"/>
                  <a:gd name="connsiteX26" fmla="*/ 5379 w 103728"/>
                  <a:gd name="connsiteY26" fmla="*/ 69761 h 107528"/>
                  <a:gd name="connsiteX27" fmla="*/ 19485 w 103728"/>
                  <a:gd name="connsiteY27" fmla="*/ 69761 h 107528"/>
                  <a:gd name="connsiteX28" fmla="*/ 87211 w 103728"/>
                  <a:gd name="connsiteY28" fmla="*/ 104684 h 107528"/>
                  <a:gd name="connsiteX29" fmla="*/ 100926 w 103728"/>
                  <a:gd name="connsiteY29" fmla="*/ 98038 h 107528"/>
                  <a:gd name="connsiteX30" fmla="*/ 102392 w 103728"/>
                  <a:gd name="connsiteY30" fmla="*/ 90057 h 107528"/>
                  <a:gd name="connsiteX31" fmla="*/ 94411 w 103728"/>
                  <a:gd name="connsiteY31" fmla="*/ 88591 h 107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3728" h="107528">
                    <a:moveTo>
                      <a:pt x="94411" y="88656"/>
                    </a:moveTo>
                    <a:cubicBezTo>
                      <a:pt x="75086" y="101833"/>
                      <a:pt x="48739" y="96849"/>
                      <a:pt x="35565" y="77524"/>
                    </a:cubicBezTo>
                    <a:cubicBezTo>
                      <a:pt x="33916" y="75107"/>
                      <a:pt x="32522" y="72530"/>
                      <a:pt x="31408" y="69827"/>
                    </a:cubicBezTo>
                    <a:lnTo>
                      <a:pt x="62747" y="69827"/>
                    </a:lnTo>
                    <a:cubicBezTo>
                      <a:pt x="65897" y="69827"/>
                      <a:pt x="68447" y="67273"/>
                      <a:pt x="68447" y="64126"/>
                    </a:cubicBezTo>
                    <a:cubicBezTo>
                      <a:pt x="68447" y="60976"/>
                      <a:pt x="65897" y="58425"/>
                      <a:pt x="62747" y="58425"/>
                    </a:cubicBezTo>
                    <a:lnTo>
                      <a:pt x="28443" y="58425"/>
                    </a:lnTo>
                    <a:cubicBezTo>
                      <a:pt x="28046" y="55180"/>
                      <a:pt x="28046" y="51896"/>
                      <a:pt x="28443" y="48652"/>
                    </a:cubicBezTo>
                    <a:lnTo>
                      <a:pt x="72357" y="48652"/>
                    </a:lnTo>
                    <a:cubicBezTo>
                      <a:pt x="75503" y="48652"/>
                      <a:pt x="78057" y="46098"/>
                      <a:pt x="78057" y="42951"/>
                    </a:cubicBezTo>
                    <a:cubicBezTo>
                      <a:pt x="78057" y="39801"/>
                      <a:pt x="75503" y="37250"/>
                      <a:pt x="72357" y="37250"/>
                    </a:cubicBezTo>
                    <a:lnTo>
                      <a:pt x="31408" y="37250"/>
                    </a:lnTo>
                    <a:cubicBezTo>
                      <a:pt x="40318" y="15625"/>
                      <a:pt x="65072" y="5318"/>
                      <a:pt x="86697" y="14228"/>
                    </a:cubicBezTo>
                    <a:cubicBezTo>
                      <a:pt x="89407" y="15345"/>
                      <a:pt x="91990" y="16740"/>
                      <a:pt x="94411" y="18388"/>
                    </a:cubicBezTo>
                    <a:cubicBezTo>
                      <a:pt x="97010" y="20186"/>
                      <a:pt x="100578" y="19538"/>
                      <a:pt x="102376" y="16938"/>
                    </a:cubicBezTo>
                    <a:cubicBezTo>
                      <a:pt x="104174" y="14339"/>
                      <a:pt x="103526" y="10772"/>
                      <a:pt x="100926" y="8973"/>
                    </a:cubicBezTo>
                    <a:cubicBezTo>
                      <a:pt x="76308" y="-7680"/>
                      <a:pt x="42849" y="-1223"/>
                      <a:pt x="26199" y="23398"/>
                    </a:cubicBezTo>
                    <a:cubicBezTo>
                      <a:pt x="23309" y="27669"/>
                      <a:pt x="21048" y="32334"/>
                      <a:pt x="19485" y="37250"/>
                    </a:cubicBezTo>
                    <a:lnTo>
                      <a:pt x="5379" y="37250"/>
                    </a:lnTo>
                    <a:cubicBezTo>
                      <a:pt x="2232" y="37250"/>
                      <a:pt x="-322" y="39801"/>
                      <a:pt x="-322" y="42951"/>
                    </a:cubicBezTo>
                    <a:cubicBezTo>
                      <a:pt x="-322" y="46098"/>
                      <a:pt x="2232" y="48652"/>
                      <a:pt x="5379" y="48652"/>
                    </a:cubicBezTo>
                    <a:lnTo>
                      <a:pt x="17204" y="48652"/>
                    </a:lnTo>
                    <a:cubicBezTo>
                      <a:pt x="17204" y="50248"/>
                      <a:pt x="16976" y="51909"/>
                      <a:pt x="16976" y="53506"/>
                    </a:cubicBezTo>
                    <a:cubicBezTo>
                      <a:pt x="16976" y="55102"/>
                      <a:pt x="16976" y="56763"/>
                      <a:pt x="17204" y="58360"/>
                    </a:cubicBezTo>
                    <a:lnTo>
                      <a:pt x="5379" y="58360"/>
                    </a:lnTo>
                    <a:cubicBezTo>
                      <a:pt x="2232" y="58360"/>
                      <a:pt x="-322" y="60914"/>
                      <a:pt x="-322" y="64060"/>
                    </a:cubicBezTo>
                    <a:cubicBezTo>
                      <a:pt x="-322" y="67207"/>
                      <a:pt x="2232" y="69761"/>
                      <a:pt x="5379" y="69761"/>
                    </a:cubicBezTo>
                    <a:lnTo>
                      <a:pt x="19485" y="69761"/>
                    </a:lnTo>
                    <a:cubicBezTo>
                      <a:pt x="28544" y="98106"/>
                      <a:pt x="58867" y="113743"/>
                      <a:pt x="87211" y="104684"/>
                    </a:cubicBezTo>
                    <a:cubicBezTo>
                      <a:pt x="92075" y="103130"/>
                      <a:pt x="96691" y="100892"/>
                      <a:pt x="100926" y="98038"/>
                    </a:cubicBezTo>
                    <a:cubicBezTo>
                      <a:pt x="103536" y="96240"/>
                      <a:pt x="104190" y="92666"/>
                      <a:pt x="102392" y="90057"/>
                    </a:cubicBezTo>
                    <a:cubicBezTo>
                      <a:pt x="100594" y="87447"/>
                      <a:pt x="97020" y="86792"/>
                      <a:pt x="94411" y="88591"/>
                    </a:cubicBezTo>
                    <a:close/>
                  </a:path>
                </a:pathLst>
              </a:custGeom>
              <a:solidFill>
                <a:schemeClr val="bg1"/>
              </a:solidFill>
              <a:ln w="3175" cap="rnd">
                <a:solidFill>
                  <a:schemeClr val="bg1"/>
                </a:solidFill>
                <a:prstDash val="solid"/>
                <a:round/>
              </a:ln>
            </p:spPr>
            <p:txBody>
              <a:bodyPr rtlCol="0" anchor="ctr"/>
              <a:lstStyle/>
              <a:p>
                <a:endParaRPr lang="pt-PT"/>
              </a:p>
            </p:txBody>
          </p:sp>
        </p:grpSp>
      </p:grpSp>
      <p:grpSp>
        <p:nvGrpSpPr>
          <p:cNvPr id="257" name="Group 256">
            <a:extLst>
              <a:ext uri="{FF2B5EF4-FFF2-40B4-BE49-F238E27FC236}">
                <a16:creationId xmlns:a16="http://schemas.microsoft.com/office/drawing/2014/main" id="{05839341-FA02-44F3-94B5-3EFDC99D4EF1}"/>
              </a:ext>
            </a:extLst>
          </p:cNvPr>
          <p:cNvGrpSpPr/>
          <p:nvPr/>
        </p:nvGrpSpPr>
        <p:grpSpPr>
          <a:xfrm>
            <a:off x="5897987" y="3337193"/>
            <a:ext cx="499079" cy="499079"/>
            <a:chOff x="8791463" y="1926913"/>
            <a:chExt cx="499079" cy="499079"/>
          </a:xfrm>
        </p:grpSpPr>
        <p:sp>
          <p:nvSpPr>
            <p:cNvPr id="258" name="Retângulo 38">
              <a:extLst>
                <a:ext uri="{FF2B5EF4-FFF2-40B4-BE49-F238E27FC236}">
                  <a16:creationId xmlns:a16="http://schemas.microsoft.com/office/drawing/2014/main" id="{739B318C-11B5-4659-BE6C-407D73DFBD77}"/>
                </a:ext>
              </a:extLst>
            </p:cNvPr>
            <p:cNvSpPr/>
            <p:nvPr/>
          </p:nvSpPr>
          <p:spPr>
            <a:xfrm>
              <a:off x="8791463" y="1926913"/>
              <a:ext cx="499079" cy="499079"/>
            </a:xfrm>
            <a:prstGeom prst="rect">
              <a:avLst/>
            </a:pr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pic>
          <p:nvPicPr>
            <p:cNvPr id="259" name="Graphic 258">
              <a:extLst>
                <a:ext uri="{FF2B5EF4-FFF2-40B4-BE49-F238E27FC236}">
                  <a16:creationId xmlns:a16="http://schemas.microsoft.com/office/drawing/2014/main" id="{37F09360-0AFA-4783-882F-A6232FE43BF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830552" y="2050495"/>
              <a:ext cx="438059" cy="276037"/>
            </a:xfrm>
            <a:prstGeom prst="rect">
              <a:avLst/>
            </a:prstGeom>
          </p:spPr>
        </p:pic>
      </p:grpSp>
      <p:grpSp>
        <p:nvGrpSpPr>
          <p:cNvPr id="17" name="Group 16">
            <a:extLst>
              <a:ext uri="{FF2B5EF4-FFF2-40B4-BE49-F238E27FC236}">
                <a16:creationId xmlns:a16="http://schemas.microsoft.com/office/drawing/2014/main" id="{10AD4D93-A54A-4432-9B1D-D4FA8602A459}"/>
              </a:ext>
            </a:extLst>
          </p:cNvPr>
          <p:cNvGrpSpPr/>
          <p:nvPr/>
        </p:nvGrpSpPr>
        <p:grpSpPr>
          <a:xfrm>
            <a:off x="606924" y="1926913"/>
            <a:ext cx="499079" cy="499079"/>
            <a:chOff x="478300" y="1926913"/>
            <a:chExt cx="499079" cy="499079"/>
          </a:xfrm>
        </p:grpSpPr>
        <p:sp>
          <p:nvSpPr>
            <p:cNvPr id="105" name="Retângulo 38">
              <a:extLst>
                <a:ext uri="{FF2B5EF4-FFF2-40B4-BE49-F238E27FC236}">
                  <a16:creationId xmlns:a16="http://schemas.microsoft.com/office/drawing/2014/main" id="{3717F723-577C-4B79-BB05-7528B0297E63}"/>
                </a:ext>
              </a:extLst>
            </p:cNvPr>
            <p:cNvSpPr/>
            <p:nvPr/>
          </p:nvSpPr>
          <p:spPr>
            <a:xfrm>
              <a:off x="478300" y="1926913"/>
              <a:ext cx="499079" cy="499079"/>
            </a:xfrm>
            <a:prstGeom prst="rect">
              <a:avLst/>
            </a:pr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grpSp>
          <p:nvGrpSpPr>
            <p:cNvPr id="125" name="Graphic 5">
              <a:extLst>
                <a:ext uri="{FF2B5EF4-FFF2-40B4-BE49-F238E27FC236}">
                  <a16:creationId xmlns:a16="http://schemas.microsoft.com/office/drawing/2014/main" id="{567A4C2E-D07A-4CD4-8816-442ADA9B7E28}"/>
                </a:ext>
              </a:extLst>
            </p:cNvPr>
            <p:cNvGrpSpPr/>
            <p:nvPr/>
          </p:nvGrpSpPr>
          <p:grpSpPr>
            <a:xfrm>
              <a:off x="558814" y="2045276"/>
              <a:ext cx="325592" cy="267760"/>
              <a:chOff x="903009" y="1931783"/>
              <a:chExt cx="699747" cy="575456"/>
            </a:xfrm>
            <a:noFill/>
          </p:grpSpPr>
          <p:grpSp>
            <p:nvGrpSpPr>
              <p:cNvPr id="126" name="Graphic 5">
                <a:extLst>
                  <a:ext uri="{FF2B5EF4-FFF2-40B4-BE49-F238E27FC236}">
                    <a16:creationId xmlns:a16="http://schemas.microsoft.com/office/drawing/2014/main" id="{CF30F1CD-80A0-48F1-8532-3505E9521171}"/>
                  </a:ext>
                </a:extLst>
              </p:cNvPr>
              <p:cNvGrpSpPr/>
              <p:nvPr/>
            </p:nvGrpSpPr>
            <p:grpSpPr>
              <a:xfrm>
                <a:off x="1005648" y="2005223"/>
                <a:ext cx="494440" cy="275483"/>
                <a:chOff x="1005648" y="2005223"/>
                <a:chExt cx="494440" cy="275483"/>
              </a:xfrm>
              <a:noFill/>
            </p:grpSpPr>
            <p:sp>
              <p:nvSpPr>
                <p:cNvPr id="134" name="Freeform: Shape 133">
                  <a:extLst>
                    <a:ext uri="{FF2B5EF4-FFF2-40B4-BE49-F238E27FC236}">
                      <a16:creationId xmlns:a16="http://schemas.microsoft.com/office/drawing/2014/main" id="{E5813FFE-19BF-477B-8FA1-53B849C6F96A}"/>
                    </a:ext>
                  </a:extLst>
                </p:cNvPr>
                <p:cNvSpPr/>
                <p:nvPr/>
              </p:nvSpPr>
              <p:spPr>
                <a:xfrm>
                  <a:off x="1005648" y="2005223"/>
                  <a:ext cx="494440" cy="275483"/>
                </a:xfrm>
                <a:custGeom>
                  <a:avLst/>
                  <a:gdLst>
                    <a:gd name="connsiteX0" fmla="*/ 0 w 494440"/>
                    <a:gd name="connsiteY0" fmla="*/ 275483 h 275483"/>
                    <a:gd name="connsiteX1" fmla="*/ 0 w 494440"/>
                    <a:gd name="connsiteY1" fmla="*/ 211947 h 275483"/>
                    <a:gd name="connsiteX2" fmla="*/ 66260 w 494440"/>
                    <a:gd name="connsiteY2" fmla="*/ 201051 h 275483"/>
                    <a:gd name="connsiteX3" fmla="*/ 86408 w 494440"/>
                    <a:gd name="connsiteY3" fmla="*/ 152242 h 275483"/>
                    <a:gd name="connsiteX4" fmla="*/ 47475 w 494440"/>
                    <a:gd name="connsiteY4" fmla="*/ 97390 h 275483"/>
                    <a:gd name="connsiteX5" fmla="*/ 97333 w 494440"/>
                    <a:gd name="connsiteY5" fmla="*/ 47503 h 275483"/>
                    <a:gd name="connsiteX6" fmla="*/ 152214 w 494440"/>
                    <a:gd name="connsiteY6" fmla="*/ 86436 h 275483"/>
                    <a:gd name="connsiteX7" fmla="*/ 200625 w 494440"/>
                    <a:gd name="connsiteY7" fmla="*/ 66345 h 275483"/>
                    <a:gd name="connsiteX8" fmla="*/ 211919 w 494440"/>
                    <a:gd name="connsiteY8" fmla="*/ 0 h 275483"/>
                    <a:gd name="connsiteX9" fmla="*/ 282464 w 494440"/>
                    <a:gd name="connsiteY9" fmla="*/ 0 h 275483"/>
                    <a:gd name="connsiteX10" fmla="*/ 293730 w 494440"/>
                    <a:gd name="connsiteY10" fmla="*/ 66345 h 275483"/>
                    <a:gd name="connsiteX11" fmla="*/ 342510 w 494440"/>
                    <a:gd name="connsiteY11" fmla="*/ 86635 h 275483"/>
                    <a:gd name="connsiteX12" fmla="*/ 397051 w 494440"/>
                    <a:gd name="connsiteY12" fmla="*/ 47503 h 275483"/>
                    <a:gd name="connsiteX13" fmla="*/ 446937 w 494440"/>
                    <a:gd name="connsiteY13" fmla="*/ 97390 h 275483"/>
                    <a:gd name="connsiteX14" fmla="*/ 407805 w 494440"/>
                    <a:gd name="connsiteY14" fmla="*/ 151930 h 275483"/>
                    <a:gd name="connsiteX15" fmla="*/ 428067 w 494440"/>
                    <a:gd name="connsiteY15" fmla="*/ 200682 h 275483"/>
                    <a:gd name="connsiteX16" fmla="*/ 494440 w 494440"/>
                    <a:gd name="connsiteY16" fmla="*/ 211947 h 275483"/>
                    <a:gd name="connsiteX17" fmla="*/ 494440 w 494440"/>
                    <a:gd name="connsiteY17" fmla="*/ 275483 h 2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4440" h="275483">
                      <a:moveTo>
                        <a:pt x="0" y="275483"/>
                      </a:moveTo>
                      <a:lnTo>
                        <a:pt x="0" y="211947"/>
                      </a:lnTo>
                      <a:lnTo>
                        <a:pt x="66260" y="201051"/>
                      </a:lnTo>
                      <a:cubicBezTo>
                        <a:pt x="70687" y="183684"/>
                        <a:pt x="77498" y="167310"/>
                        <a:pt x="86408" y="152242"/>
                      </a:cubicBezTo>
                      <a:lnTo>
                        <a:pt x="47475" y="97390"/>
                      </a:lnTo>
                      <a:lnTo>
                        <a:pt x="97333" y="47503"/>
                      </a:lnTo>
                      <a:lnTo>
                        <a:pt x="152214" y="86436"/>
                      </a:lnTo>
                      <a:cubicBezTo>
                        <a:pt x="167140" y="77554"/>
                        <a:pt x="183400" y="70800"/>
                        <a:pt x="200625" y="66345"/>
                      </a:cubicBezTo>
                      <a:lnTo>
                        <a:pt x="211919" y="0"/>
                      </a:lnTo>
                      <a:lnTo>
                        <a:pt x="282464" y="0"/>
                      </a:lnTo>
                      <a:lnTo>
                        <a:pt x="293730" y="66345"/>
                      </a:lnTo>
                      <a:cubicBezTo>
                        <a:pt x="311125" y="70800"/>
                        <a:pt x="327470" y="77696"/>
                        <a:pt x="342510" y="86635"/>
                      </a:cubicBezTo>
                      <a:lnTo>
                        <a:pt x="397051" y="47503"/>
                      </a:lnTo>
                      <a:lnTo>
                        <a:pt x="446937" y="97390"/>
                      </a:lnTo>
                      <a:lnTo>
                        <a:pt x="407805" y="151930"/>
                      </a:lnTo>
                      <a:cubicBezTo>
                        <a:pt x="416744" y="166942"/>
                        <a:pt x="423611" y="183315"/>
                        <a:pt x="428067" y="200682"/>
                      </a:cubicBezTo>
                      <a:lnTo>
                        <a:pt x="494440" y="211947"/>
                      </a:lnTo>
                      <a:lnTo>
                        <a:pt x="494440" y="275483"/>
                      </a:lnTo>
                    </a:path>
                  </a:pathLst>
                </a:custGeom>
                <a:noFill/>
                <a:ln w="19050" cap="flat">
                  <a:solidFill>
                    <a:schemeClr val="bg1"/>
                  </a:solidFill>
                  <a:prstDash val="solid"/>
                  <a:round/>
                </a:ln>
              </p:spPr>
              <p:txBody>
                <a:bodyPr rtlCol="0" anchor="ctr"/>
                <a:lstStyle/>
                <a:p>
                  <a:endParaRPr lang="pt-PT"/>
                </a:p>
              </p:txBody>
            </p:sp>
            <p:sp>
              <p:nvSpPr>
                <p:cNvPr id="135" name="Freeform: Shape 134">
                  <a:extLst>
                    <a:ext uri="{FF2B5EF4-FFF2-40B4-BE49-F238E27FC236}">
                      <a16:creationId xmlns:a16="http://schemas.microsoft.com/office/drawing/2014/main" id="{3D7E9A7C-B79B-4ADB-B02B-8FFDD0278EAD}"/>
                    </a:ext>
                  </a:extLst>
                </p:cNvPr>
                <p:cNvSpPr/>
                <p:nvPr/>
              </p:nvSpPr>
              <p:spPr>
                <a:xfrm>
                  <a:off x="1132210" y="2190098"/>
                  <a:ext cx="17338" cy="82747"/>
                </a:xfrm>
                <a:custGeom>
                  <a:avLst/>
                  <a:gdLst>
                    <a:gd name="connsiteX0" fmla="*/ 17338 w 17338"/>
                    <a:gd name="connsiteY0" fmla="*/ 0 h 82747"/>
                    <a:gd name="connsiteX1" fmla="*/ 0 w 17338"/>
                    <a:gd name="connsiteY1" fmla="*/ 62373 h 82747"/>
                    <a:gd name="connsiteX2" fmla="*/ 1731 w 17338"/>
                    <a:gd name="connsiteY2" fmla="*/ 82747 h 82747"/>
                  </a:gdLst>
                  <a:ahLst/>
                  <a:cxnLst>
                    <a:cxn ang="0">
                      <a:pos x="connsiteX0" y="connsiteY0"/>
                    </a:cxn>
                    <a:cxn ang="0">
                      <a:pos x="connsiteX1" y="connsiteY1"/>
                    </a:cxn>
                    <a:cxn ang="0">
                      <a:pos x="connsiteX2" y="connsiteY2"/>
                    </a:cxn>
                  </a:cxnLst>
                  <a:rect l="l" t="t" r="r" b="b"/>
                  <a:pathLst>
                    <a:path w="17338" h="82747">
                      <a:moveTo>
                        <a:pt x="17338" y="0"/>
                      </a:moveTo>
                      <a:cubicBezTo>
                        <a:pt x="6328" y="18190"/>
                        <a:pt x="0" y="39557"/>
                        <a:pt x="0" y="62373"/>
                      </a:cubicBezTo>
                      <a:cubicBezTo>
                        <a:pt x="0" y="69325"/>
                        <a:pt x="596" y="76135"/>
                        <a:pt x="1731" y="82747"/>
                      </a:cubicBezTo>
                    </a:path>
                  </a:pathLst>
                </a:custGeom>
                <a:noFill/>
                <a:ln w="19050" cap="rnd">
                  <a:solidFill>
                    <a:schemeClr val="bg1"/>
                  </a:solidFill>
                  <a:prstDash val="solid"/>
                  <a:round/>
                </a:ln>
              </p:spPr>
              <p:txBody>
                <a:bodyPr rtlCol="0" anchor="ctr"/>
                <a:lstStyle/>
                <a:p>
                  <a:endParaRPr lang="pt-PT"/>
                </a:p>
              </p:txBody>
            </p:sp>
            <p:sp>
              <p:nvSpPr>
                <p:cNvPr id="136" name="Freeform: Shape 135">
                  <a:extLst>
                    <a:ext uri="{FF2B5EF4-FFF2-40B4-BE49-F238E27FC236}">
                      <a16:creationId xmlns:a16="http://schemas.microsoft.com/office/drawing/2014/main" id="{2E62BF68-1EA2-4124-9C22-2A65CC10690C}"/>
                    </a:ext>
                  </a:extLst>
                </p:cNvPr>
                <p:cNvSpPr/>
                <p:nvPr/>
              </p:nvSpPr>
              <p:spPr>
                <a:xfrm>
                  <a:off x="1192284" y="2131784"/>
                  <a:ext cx="181272" cy="141373"/>
                </a:xfrm>
                <a:custGeom>
                  <a:avLst/>
                  <a:gdLst>
                    <a:gd name="connsiteX0" fmla="*/ 179513 w 181272"/>
                    <a:gd name="connsiteY0" fmla="*/ 141374 h 141373"/>
                    <a:gd name="connsiteX1" fmla="*/ 181272 w 181272"/>
                    <a:gd name="connsiteY1" fmla="*/ 120687 h 141373"/>
                    <a:gd name="connsiteX2" fmla="*/ 60613 w 181272"/>
                    <a:gd name="connsiteY2" fmla="*/ 0 h 141373"/>
                    <a:gd name="connsiteX3" fmla="*/ 0 w 181272"/>
                    <a:gd name="connsiteY3" fmla="*/ 16288 h 141373"/>
                  </a:gdLst>
                  <a:ahLst/>
                  <a:cxnLst>
                    <a:cxn ang="0">
                      <a:pos x="connsiteX0" y="connsiteY0"/>
                    </a:cxn>
                    <a:cxn ang="0">
                      <a:pos x="connsiteX1" y="connsiteY1"/>
                    </a:cxn>
                    <a:cxn ang="0">
                      <a:pos x="connsiteX2" y="connsiteY2"/>
                    </a:cxn>
                    <a:cxn ang="0">
                      <a:pos x="connsiteX3" y="connsiteY3"/>
                    </a:cxn>
                  </a:cxnLst>
                  <a:rect l="l" t="t" r="r" b="b"/>
                  <a:pathLst>
                    <a:path w="181272" h="141373">
                      <a:moveTo>
                        <a:pt x="179513" y="141374"/>
                      </a:moveTo>
                      <a:cubicBezTo>
                        <a:pt x="180676" y="134649"/>
                        <a:pt x="181272" y="127725"/>
                        <a:pt x="181272" y="120687"/>
                      </a:cubicBezTo>
                      <a:cubicBezTo>
                        <a:pt x="181272" y="54030"/>
                        <a:pt x="127242" y="0"/>
                        <a:pt x="60613" y="0"/>
                      </a:cubicBezTo>
                      <a:cubicBezTo>
                        <a:pt x="38508" y="0"/>
                        <a:pt x="17821" y="5931"/>
                        <a:pt x="0" y="16288"/>
                      </a:cubicBezTo>
                    </a:path>
                  </a:pathLst>
                </a:custGeom>
                <a:noFill/>
                <a:ln w="19050" cap="rnd">
                  <a:solidFill>
                    <a:schemeClr val="bg1"/>
                  </a:solidFill>
                  <a:prstDash val="solid"/>
                  <a:round/>
                </a:ln>
              </p:spPr>
              <p:txBody>
                <a:bodyPr rtlCol="0" anchor="ctr"/>
                <a:lstStyle/>
                <a:p>
                  <a:endParaRPr lang="pt-PT"/>
                </a:p>
              </p:txBody>
            </p:sp>
          </p:grpSp>
          <p:grpSp>
            <p:nvGrpSpPr>
              <p:cNvPr id="127" name="Graphic 5">
                <a:extLst>
                  <a:ext uri="{FF2B5EF4-FFF2-40B4-BE49-F238E27FC236}">
                    <a16:creationId xmlns:a16="http://schemas.microsoft.com/office/drawing/2014/main" id="{E7C92DF1-8D5A-4E54-840E-0D9F34FBE3D2}"/>
                  </a:ext>
                </a:extLst>
              </p:cNvPr>
              <p:cNvGrpSpPr/>
              <p:nvPr/>
            </p:nvGrpSpPr>
            <p:grpSpPr>
              <a:xfrm>
                <a:off x="903009" y="1931783"/>
                <a:ext cx="699747" cy="575456"/>
                <a:chOff x="903009" y="1931783"/>
                <a:chExt cx="699747" cy="575456"/>
              </a:xfrm>
              <a:noFill/>
            </p:grpSpPr>
            <p:sp>
              <p:nvSpPr>
                <p:cNvPr id="128" name="Freeform: Shape 127">
                  <a:extLst>
                    <a:ext uri="{FF2B5EF4-FFF2-40B4-BE49-F238E27FC236}">
                      <a16:creationId xmlns:a16="http://schemas.microsoft.com/office/drawing/2014/main" id="{28D1E9A7-0721-4B4C-939F-8FCED829A26C}"/>
                    </a:ext>
                  </a:extLst>
                </p:cNvPr>
                <p:cNvSpPr/>
                <p:nvPr/>
              </p:nvSpPr>
              <p:spPr>
                <a:xfrm>
                  <a:off x="1110586" y="2507239"/>
                  <a:ext cx="284592" cy="2837"/>
                </a:xfrm>
                <a:custGeom>
                  <a:avLst/>
                  <a:gdLst>
                    <a:gd name="connsiteX0" fmla="*/ 0 w 284592"/>
                    <a:gd name="connsiteY0" fmla="*/ 0 h 2837"/>
                    <a:gd name="connsiteX1" fmla="*/ 284593 w 284592"/>
                    <a:gd name="connsiteY1" fmla="*/ 0 h 2837"/>
                  </a:gdLst>
                  <a:ahLst/>
                  <a:cxnLst>
                    <a:cxn ang="0">
                      <a:pos x="connsiteX0" y="connsiteY0"/>
                    </a:cxn>
                    <a:cxn ang="0">
                      <a:pos x="connsiteX1" y="connsiteY1"/>
                    </a:cxn>
                  </a:cxnLst>
                  <a:rect l="l" t="t" r="r" b="b"/>
                  <a:pathLst>
                    <a:path w="284592" h="2837">
                      <a:moveTo>
                        <a:pt x="0" y="0"/>
                      </a:moveTo>
                      <a:lnTo>
                        <a:pt x="284593" y="0"/>
                      </a:lnTo>
                    </a:path>
                  </a:pathLst>
                </a:custGeom>
                <a:ln w="19050" cap="rnd">
                  <a:solidFill>
                    <a:schemeClr val="bg1"/>
                  </a:solidFill>
                  <a:prstDash val="solid"/>
                  <a:round/>
                </a:ln>
              </p:spPr>
              <p:txBody>
                <a:bodyPr rtlCol="0" anchor="ctr"/>
                <a:lstStyle/>
                <a:p>
                  <a:endParaRPr lang="pt-PT"/>
                </a:p>
              </p:txBody>
            </p:sp>
            <p:grpSp>
              <p:nvGrpSpPr>
                <p:cNvPr id="129" name="Graphic 5">
                  <a:extLst>
                    <a:ext uri="{FF2B5EF4-FFF2-40B4-BE49-F238E27FC236}">
                      <a16:creationId xmlns:a16="http://schemas.microsoft.com/office/drawing/2014/main" id="{5BA10172-4D7D-42C6-9E6E-AC080846CE7F}"/>
                    </a:ext>
                  </a:extLst>
                </p:cNvPr>
                <p:cNvGrpSpPr/>
                <p:nvPr/>
              </p:nvGrpSpPr>
              <p:grpSpPr>
                <a:xfrm>
                  <a:off x="1203436" y="2415582"/>
                  <a:ext cx="98893" cy="88280"/>
                  <a:chOff x="1203436" y="2415582"/>
                  <a:chExt cx="98893" cy="88280"/>
                </a:xfrm>
              </p:grpSpPr>
              <p:sp>
                <p:nvSpPr>
                  <p:cNvPr id="132" name="Freeform: Shape 131">
                    <a:extLst>
                      <a:ext uri="{FF2B5EF4-FFF2-40B4-BE49-F238E27FC236}">
                        <a16:creationId xmlns:a16="http://schemas.microsoft.com/office/drawing/2014/main" id="{0F6726FD-0909-4700-AC2E-1B6A0E1B50D6}"/>
                      </a:ext>
                    </a:extLst>
                  </p:cNvPr>
                  <p:cNvSpPr/>
                  <p:nvPr/>
                </p:nvSpPr>
                <p:spPr>
                  <a:xfrm>
                    <a:off x="1203436" y="2415582"/>
                    <a:ext cx="2837" cy="88280"/>
                  </a:xfrm>
                  <a:custGeom>
                    <a:avLst/>
                    <a:gdLst>
                      <a:gd name="connsiteX0" fmla="*/ 0 w 2837"/>
                      <a:gd name="connsiteY0" fmla="*/ 0 h 88280"/>
                      <a:gd name="connsiteX1" fmla="*/ 0 w 2837"/>
                      <a:gd name="connsiteY1" fmla="*/ 88281 h 88280"/>
                    </a:gdLst>
                    <a:ahLst/>
                    <a:cxnLst>
                      <a:cxn ang="0">
                        <a:pos x="connsiteX0" y="connsiteY0"/>
                      </a:cxn>
                      <a:cxn ang="0">
                        <a:pos x="connsiteX1" y="connsiteY1"/>
                      </a:cxn>
                    </a:cxnLst>
                    <a:rect l="l" t="t" r="r" b="b"/>
                    <a:pathLst>
                      <a:path w="2837" h="88280">
                        <a:moveTo>
                          <a:pt x="0" y="0"/>
                        </a:moveTo>
                        <a:lnTo>
                          <a:pt x="0" y="88281"/>
                        </a:lnTo>
                      </a:path>
                    </a:pathLst>
                  </a:custGeom>
                  <a:ln w="19050" cap="rnd">
                    <a:solidFill>
                      <a:schemeClr val="bg1"/>
                    </a:solidFill>
                    <a:prstDash val="solid"/>
                    <a:round/>
                  </a:ln>
                </p:spPr>
                <p:txBody>
                  <a:bodyPr rtlCol="0" anchor="ctr"/>
                  <a:lstStyle/>
                  <a:p>
                    <a:endParaRPr lang="pt-PT"/>
                  </a:p>
                </p:txBody>
              </p:sp>
              <p:sp>
                <p:nvSpPr>
                  <p:cNvPr id="133" name="Freeform: Shape 132">
                    <a:extLst>
                      <a:ext uri="{FF2B5EF4-FFF2-40B4-BE49-F238E27FC236}">
                        <a16:creationId xmlns:a16="http://schemas.microsoft.com/office/drawing/2014/main" id="{FDB7D31E-577D-4F0E-8EAE-51B53BBAEA58}"/>
                      </a:ext>
                    </a:extLst>
                  </p:cNvPr>
                  <p:cNvSpPr/>
                  <p:nvPr/>
                </p:nvSpPr>
                <p:spPr>
                  <a:xfrm>
                    <a:off x="1302330" y="2415582"/>
                    <a:ext cx="2837" cy="88280"/>
                  </a:xfrm>
                  <a:custGeom>
                    <a:avLst/>
                    <a:gdLst>
                      <a:gd name="connsiteX0" fmla="*/ 0 w 2837"/>
                      <a:gd name="connsiteY0" fmla="*/ 0 h 88280"/>
                      <a:gd name="connsiteX1" fmla="*/ 0 w 2837"/>
                      <a:gd name="connsiteY1" fmla="*/ 88281 h 88280"/>
                    </a:gdLst>
                    <a:ahLst/>
                    <a:cxnLst>
                      <a:cxn ang="0">
                        <a:pos x="connsiteX0" y="connsiteY0"/>
                      </a:cxn>
                      <a:cxn ang="0">
                        <a:pos x="connsiteX1" y="connsiteY1"/>
                      </a:cxn>
                    </a:cxnLst>
                    <a:rect l="l" t="t" r="r" b="b"/>
                    <a:pathLst>
                      <a:path w="2837" h="88280">
                        <a:moveTo>
                          <a:pt x="0" y="0"/>
                        </a:moveTo>
                        <a:lnTo>
                          <a:pt x="0" y="88281"/>
                        </a:lnTo>
                      </a:path>
                    </a:pathLst>
                  </a:custGeom>
                  <a:ln w="19050" cap="rnd">
                    <a:solidFill>
                      <a:schemeClr val="bg1"/>
                    </a:solidFill>
                    <a:prstDash val="solid"/>
                    <a:round/>
                  </a:ln>
                </p:spPr>
                <p:txBody>
                  <a:bodyPr rtlCol="0" anchor="ctr"/>
                  <a:lstStyle/>
                  <a:p>
                    <a:endParaRPr lang="pt-PT"/>
                  </a:p>
                </p:txBody>
              </p:sp>
            </p:grpSp>
            <p:sp>
              <p:nvSpPr>
                <p:cNvPr id="130" name="Freeform: Shape 129">
                  <a:extLst>
                    <a:ext uri="{FF2B5EF4-FFF2-40B4-BE49-F238E27FC236}">
                      <a16:creationId xmlns:a16="http://schemas.microsoft.com/office/drawing/2014/main" id="{C7D3D000-7256-442A-A5EB-EEE2413E14DD}"/>
                    </a:ext>
                  </a:extLst>
                </p:cNvPr>
                <p:cNvSpPr/>
                <p:nvPr/>
              </p:nvSpPr>
              <p:spPr>
                <a:xfrm>
                  <a:off x="903009" y="1931783"/>
                  <a:ext cx="699747" cy="480535"/>
                </a:xfrm>
                <a:custGeom>
                  <a:avLst/>
                  <a:gdLst>
                    <a:gd name="connsiteX0" fmla="*/ 0 w 699747"/>
                    <a:gd name="connsiteY0" fmla="*/ 58854 h 480535"/>
                    <a:gd name="connsiteX1" fmla="*/ 58854 w 699747"/>
                    <a:gd name="connsiteY1" fmla="*/ 0 h 480535"/>
                    <a:gd name="connsiteX2" fmla="*/ 640894 w 699747"/>
                    <a:gd name="connsiteY2" fmla="*/ 0 h 480535"/>
                    <a:gd name="connsiteX3" fmla="*/ 699748 w 699747"/>
                    <a:gd name="connsiteY3" fmla="*/ 58854 h 480535"/>
                    <a:gd name="connsiteX4" fmla="*/ 699748 w 699747"/>
                    <a:gd name="connsiteY4" fmla="*/ 421681 h 480535"/>
                    <a:gd name="connsiteX5" fmla="*/ 640894 w 699747"/>
                    <a:gd name="connsiteY5" fmla="*/ 480535 h 480535"/>
                    <a:gd name="connsiteX6" fmla="*/ 58854 w 699747"/>
                    <a:gd name="connsiteY6" fmla="*/ 480535 h 480535"/>
                    <a:gd name="connsiteX7" fmla="*/ 0 w 699747"/>
                    <a:gd name="connsiteY7" fmla="*/ 421681 h 480535"/>
                    <a:gd name="connsiteX8" fmla="*/ 0 w 699747"/>
                    <a:gd name="connsiteY8" fmla="*/ 58854 h 48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9747" h="480535">
                      <a:moveTo>
                        <a:pt x="0" y="58854"/>
                      </a:moveTo>
                      <a:cubicBezTo>
                        <a:pt x="0" y="26504"/>
                        <a:pt x="26476" y="0"/>
                        <a:pt x="58854" y="0"/>
                      </a:cubicBezTo>
                      <a:lnTo>
                        <a:pt x="640894" y="0"/>
                      </a:lnTo>
                      <a:cubicBezTo>
                        <a:pt x="673272" y="0"/>
                        <a:pt x="699748" y="26504"/>
                        <a:pt x="699748" y="58854"/>
                      </a:cubicBezTo>
                      <a:lnTo>
                        <a:pt x="699748" y="421681"/>
                      </a:lnTo>
                      <a:cubicBezTo>
                        <a:pt x="699748" y="454060"/>
                        <a:pt x="673272" y="480535"/>
                        <a:pt x="640894" y="480535"/>
                      </a:cubicBezTo>
                      <a:lnTo>
                        <a:pt x="58854" y="480535"/>
                      </a:lnTo>
                      <a:cubicBezTo>
                        <a:pt x="26476" y="480535"/>
                        <a:pt x="0" y="454060"/>
                        <a:pt x="0" y="421681"/>
                      </a:cubicBezTo>
                      <a:lnTo>
                        <a:pt x="0" y="58854"/>
                      </a:lnTo>
                      <a:close/>
                    </a:path>
                  </a:pathLst>
                </a:custGeom>
                <a:noFill/>
                <a:ln w="19050" cap="flat">
                  <a:solidFill>
                    <a:schemeClr val="bg1"/>
                  </a:solidFill>
                  <a:prstDash val="solid"/>
                  <a:round/>
                </a:ln>
              </p:spPr>
              <p:txBody>
                <a:bodyPr rtlCol="0" anchor="ctr"/>
                <a:lstStyle/>
                <a:p>
                  <a:endParaRPr lang="pt-PT" dirty="0"/>
                </a:p>
              </p:txBody>
            </p:sp>
            <p:sp>
              <p:nvSpPr>
                <p:cNvPr id="131" name="Freeform: Shape 130">
                  <a:extLst>
                    <a:ext uri="{FF2B5EF4-FFF2-40B4-BE49-F238E27FC236}">
                      <a16:creationId xmlns:a16="http://schemas.microsoft.com/office/drawing/2014/main" id="{729144CF-E071-4AB6-BF91-763182258AF1}"/>
                    </a:ext>
                  </a:extLst>
                </p:cNvPr>
                <p:cNvSpPr/>
                <p:nvPr/>
              </p:nvSpPr>
              <p:spPr>
                <a:xfrm>
                  <a:off x="954144" y="2331529"/>
                  <a:ext cx="597476" cy="2837"/>
                </a:xfrm>
                <a:custGeom>
                  <a:avLst/>
                  <a:gdLst>
                    <a:gd name="connsiteX0" fmla="*/ 0 w 597476"/>
                    <a:gd name="connsiteY0" fmla="*/ 0 h 2837"/>
                    <a:gd name="connsiteX1" fmla="*/ 597477 w 597476"/>
                    <a:gd name="connsiteY1" fmla="*/ 0 h 2837"/>
                  </a:gdLst>
                  <a:ahLst/>
                  <a:cxnLst>
                    <a:cxn ang="0">
                      <a:pos x="connsiteX0" y="connsiteY0"/>
                    </a:cxn>
                    <a:cxn ang="0">
                      <a:pos x="connsiteX1" y="connsiteY1"/>
                    </a:cxn>
                  </a:cxnLst>
                  <a:rect l="l" t="t" r="r" b="b"/>
                  <a:pathLst>
                    <a:path w="597476" h="2837">
                      <a:moveTo>
                        <a:pt x="0" y="0"/>
                      </a:moveTo>
                      <a:lnTo>
                        <a:pt x="597477" y="0"/>
                      </a:lnTo>
                    </a:path>
                  </a:pathLst>
                </a:custGeom>
                <a:ln w="19050" cap="flat">
                  <a:solidFill>
                    <a:schemeClr val="bg1"/>
                  </a:solidFill>
                  <a:prstDash val="solid"/>
                  <a:round/>
                </a:ln>
              </p:spPr>
              <p:txBody>
                <a:bodyPr rtlCol="0" anchor="ctr"/>
                <a:lstStyle/>
                <a:p>
                  <a:endParaRPr lang="pt-PT"/>
                </a:p>
              </p:txBody>
            </p:sp>
          </p:grpSp>
        </p:grpSp>
      </p:grpSp>
      <p:grpSp>
        <p:nvGrpSpPr>
          <p:cNvPr id="45" name="Group 44">
            <a:extLst>
              <a:ext uri="{FF2B5EF4-FFF2-40B4-BE49-F238E27FC236}">
                <a16:creationId xmlns:a16="http://schemas.microsoft.com/office/drawing/2014/main" id="{EEBBBA7F-2DCF-475D-BF1A-825DE201114F}"/>
              </a:ext>
            </a:extLst>
          </p:cNvPr>
          <p:cNvGrpSpPr/>
          <p:nvPr/>
        </p:nvGrpSpPr>
        <p:grpSpPr>
          <a:xfrm>
            <a:off x="606924" y="3337193"/>
            <a:ext cx="499079" cy="499079"/>
            <a:chOff x="3248189" y="3337193"/>
            <a:chExt cx="499079" cy="499079"/>
          </a:xfrm>
        </p:grpSpPr>
        <p:sp>
          <p:nvSpPr>
            <p:cNvPr id="109" name="Retângulo 38">
              <a:extLst>
                <a:ext uri="{FF2B5EF4-FFF2-40B4-BE49-F238E27FC236}">
                  <a16:creationId xmlns:a16="http://schemas.microsoft.com/office/drawing/2014/main" id="{A479F3B0-8EDB-4FC5-AB20-4D76BD906E11}"/>
                </a:ext>
              </a:extLst>
            </p:cNvPr>
            <p:cNvSpPr/>
            <p:nvPr/>
          </p:nvSpPr>
          <p:spPr>
            <a:xfrm>
              <a:off x="3248189" y="3337193"/>
              <a:ext cx="499079" cy="499079"/>
            </a:xfrm>
            <a:prstGeom prst="rect">
              <a:avLst/>
            </a:pr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grpSp>
          <p:nvGrpSpPr>
            <p:cNvPr id="137" name="Graphic 67">
              <a:extLst>
                <a:ext uri="{FF2B5EF4-FFF2-40B4-BE49-F238E27FC236}">
                  <a16:creationId xmlns:a16="http://schemas.microsoft.com/office/drawing/2014/main" id="{87C8A643-4795-4856-95D2-24B8F18EBAA6}"/>
                </a:ext>
              </a:extLst>
            </p:cNvPr>
            <p:cNvGrpSpPr/>
            <p:nvPr/>
          </p:nvGrpSpPr>
          <p:grpSpPr>
            <a:xfrm>
              <a:off x="3395028" y="3413022"/>
              <a:ext cx="219694" cy="342092"/>
              <a:chOff x="3405614" y="2797503"/>
              <a:chExt cx="408287" cy="635758"/>
            </a:xfrm>
            <a:noFill/>
          </p:grpSpPr>
          <p:sp>
            <p:nvSpPr>
              <p:cNvPr id="138" name="Freeform: Shape 137">
                <a:extLst>
                  <a:ext uri="{FF2B5EF4-FFF2-40B4-BE49-F238E27FC236}">
                    <a16:creationId xmlns:a16="http://schemas.microsoft.com/office/drawing/2014/main" id="{33072AEF-CBED-4902-8E31-FE5CD2CF267B}"/>
                  </a:ext>
                </a:extLst>
              </p:cNvPr>
              <p:cNvSpPr/>
              <p:nvPr/>
            </p:nvSpPr>
            <p:spPr>
              <a:xfrm>
                <a:off x="3503143" y="3074573"/>
                <a:ext cx="253694" cy="297400"/>
              </a:xfrm>
              <a:custGeom>
                <a:avLst/>
                <a:gdLst>
                  <a:gd name="connsiteX0" fmla="*/ 47144 w 253694"/>
                  <a:gd name="connsiteY0" fmla="*/ 0 h 297400"/>
                  <a:gd name="connsiteX1" fmla="*/ 0 w 253694"/>
                  <a:gd name="connsiteY1" fmla="*/ 118842 h 297400"/>
                  <a:gd name="connsiteX2" fmla="*/ 185924 w 253694"/>
                  <a:gd name="connsiteY2" fmla="*/ 297401 h 297400"/>
                  <a:gd name="connsiteX3" fmla="*/ 253694 w 253694"/>
                  <a:gd name="connsiteY3" fmla="*/ 285124 h 297400"/>
                  <a:gd name="connsiteX4" fmla="*/ 253694 w 253694"/>
                  <a:gd name="connsiteY4" fmla="*/ 194371 h 29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94" h="297400">
                    <a:moveTo>
                      <a:pt x="47144" y="0"/>
                    </a:moveTo>
                    <a:cubicBezTo>
                      <a:pt x="17777" y="31528"/>
                      <a:pt x="0" y="73172"/>
                      <a:pt x="0" y="118842"/>
                    </a:cubicBezTo>
                    <a:cubicBezTo>
                      <a:pt x="0" y="217452"/>
                      <a:pt x="83288" y="297401"/>
                      <a:pt x="185924" y="297401"/>
                    </a:cubicBezTo>
                    <a:cubicBezTo>
                      <a:pt x="209889" y="297401"/>
                      <a:pt x="232774" y="293079"/>
                      <a:pt x="253694" y="285124"/>
                    </a:cubicBezTo>
                    <a:lnTo>
                      <a:pt x="253694" y="194371"/>
                    </a:lnTo>
                  </a:path>
                </a:pathLst>
              </a:custGeom>
              <a:noFill/>
              <a:ln w="19050" cap="rnd">
                <a:solidFill>
                  <a:schemeClr val="bg1"/>
                </a:solidFill>
                <a:prstDash val="solid"/>
                <a:round/>
              </a:ln>
            </p:spPr>
            <p:txBody>
              <a:bodyPr rtlCol="0" anchor="ctr"/>
              <a:lstStyle/>
              <a:p>
                <a:endParaRPr lang="pt-PT"/>
              </a:p>
            </p:txBody>
          </p:sp>
          <p:sp>
            <p:nvSpPr>
              <p:cNvPr id="139" name="Freeform: Shape 138">
                <a:extLst>
                  <a:ext uri="{FF2B5EF4-FFF2-40B4-BE49-F238E27FC236}">
                    <a16:creationId xmlns:a16="http://schemas.microsoft.com/office/drawing/2014/main" id="{A138853F-8680-4E6E-A327-698631119AD9}"/>
                  </a:ext>
                </a:extLst>
              </p:cNvPr>
              <p:cNvSpPr/>
              <p:nvPr/>
            </p:nvSpPr>
            <p:spPr>
              <a:xfrm>
                <a:off x="3405614" y="3004250"/>
                <a:ext cx="401608" cy="429011"/>
              </a:xfrm>
              <a:custGeom>
                <a:avLst/>
                <a:gdLst>
                  <a:gd name="connsiteX0" fmla="*/ 113539 w 401608"/>
                  <a:gd name="connsiteY0" fmla="*/ 0 h 429011"/>
                  <a:gd name="connsiteX1" fmla="*/ 0 w 401608"/>
                  <a:gd name="connsiteY1" fmla="*/ 227863 h 429011"/>
                  <a:gd name="connsiteX2" fmla="*/ 83288 w 401608"/>
                  <a:gd name="connsiteY2" fmla="*/ 429011 h 429011"/>
                  <a:gd name="connsiteX3" fmla="*/ 401609 w 401608"/>
                  <a:gd name="connsiteY3" fmla="*/ 429011 h 429011"/>
                </a:gdLst>
                <a:ahLst/>
                <a:cxnLst>
                  <a:cxn ang="0">
                    <a:pos x="connsiteX0" y="connsiteY0"/>
                  </a:cxn>
                  <a:cxn ang="0">
                    <a:pos x="connsiteX1" y="connsiteY1"/>
                  </a:cxn>
                  <a:cxn ang="0">
                    <a:pos x="connsiteX2" y="connsiteY2"/>
                  </a:cxn>
                  <a:cxn ang="0">
                    <a:pos x="connsiteX3" y="connsiteY3"/>
                  </a:cxn>
                </a:cxnLst>
                <a:rect l="l" t="t" r="r" b="b"/>
                <a:pathLst>
                  <a:path w="401608" h="429011">
                    <a:moveTo>
                      <a:pt x="113539" y="0"/>
                    </a:moveTo>
                    <a:cubicBezTo>
                      <a:pt x="44296" y="53626"/>
                      <a:pt x="0" y="135834"/>
                      <a:pt x="0" y="227863"/>
                    </a:cubicBezTo>
                    <a:cubicBezTo>
                      <a:pt x="0" y="305749"/>
                      <a:pt x="31626" y="376564"/>
                      <a:pt x="83288" y="429011"/>
                    </a:cubicBezTo>
                    <a:lnTo>
                      <a:pt x="401609" y="429011"/>
                    </a:lnTo>
                  </a:path>
                </a:pathLst>
              </a:custGeom>
              <a:noFill/>
              <a:ln w="19050" cap="rnd">
                <a:solidFill>
                  <a:schemeClr val="bg1"/>
                </a:solidFill>
                <a:prstDash val="solid"/>
                <a:round/>
              </a:ln>
            </p:spPr>
            <p:txBody>
              <a:bodyPr rtlCol="0" anchor="ctr"/>
              <a:lstStyle/>
              <a:p>
                <a:endParaRPr lang="pt-PT"/>
              </a:p>
            </p:txBody>
          </p:sp>
          <p:sp>
            <p:nvSpPr>
              <p:cNvPr id="140" name="Freeform: Shape 139">
                <a:extLst>
                  <a:ext uri="{FF2B5EF4-FFF2-40B4-BE49-F238E27FC236}">
                    <a16:creationId xmlns:a16="http://schemas.microsoft.com/office/drawing/2014/main" id="{A1C69A89-30C6-40E9-9DA8-D063748E28D6}"/>
                  </a:ext>
                </a:extLst>
              </p:cNvPr>
              <p:cNvSpPr/>
              <p:nvPr/>
            </p:nvSpPr>
            <p:spPr>
              <a:xfrm rot="-1473039">
                <a:off x="3590852" y="2890421"/>
                <a:ext cx="97431" cy="277268"/>
              </a:xfrm>
              <a:custGeom>
                <a:avLst/>
                <a:gdLst>
                  <a:gd name="connsiteX0" fmla="*/ 0 w 97431"/>
                  <a:gd name="connsiteY0" fmla="*/ 0 h 277268"/>
                  <a:gd name="connsiteX1" fmla="*/ 97432 w 97431"/>
                  <a:gd name="connsiteY1" fmla="*/ 0 h 277268"/>
                  <a:gd name="connsiteX2" fmla="*/ 97432 w 97431"/>
                  <a:gd name="connsiteY2" fmla="*/ 277268 h 277268"/>
                  <a:gd name="connsiteX3" fmla="*/ 0 w 97431"/>
                  <a:gd name="connsiteY3" fmla="*/ 277268 h 277268"/>
                </a:gdLst>
                <a:ahLst/>
                <a:cxnLst>
                  <a:cxn ang="0">
                    <a:pos x="connsiteX0" y="connsiteY0"/>
                  </a:cxn>
                  <a:cxn ang="0">
                    <a:pos x="connsiteX1" y="connsiteY1"/>
                  </a:cxn>
                  <a:cxn ang="0">
                    <a:pos x="connsiteX2" y="connsiteY2"/>
                  </a:cxn>
                  <a:cxn ang="0">
                    <a:pos x="connsiteX3" y="connsiteY3"/>
                  </a:cxn>
                </a:cxnLst>
                <a:rect l="l" t="t" r="r" b="b"/>
                <a:pathLst>
                  <a:path w="97431" h="277268">
                    <a:moveTo>
                      <a:pt x="0" y="0"/>
                    </a:moveTo>
                    <a:lnTo>
                      <a:pt x="97432" y="0"/>
                    </a:lnTo>
                    <a:lnTo>
                      <a:pt x="97432" y="277268"/>
                    </a:lnTo>
                    <a:lnTo>
                      <a:pt x="0" y="277268"/>
                    </a:lnTo>
                    <a:close/>
                  </a:path>
                </a:pathLst>
              </a:custGeom>
              <a:noFill/>
              <a:ln w="19050" cap="flat">
                <a:solidFill>
                  <a:schemeClr val="bg1"/>
                </a:solidFill>
                <a:prstDash val="solid"/>
                <a:miter/>
              </a:ln>
            </p:spPr>
            <p:txBody>
              <a:bodyPr rtlCol="0" anchor="ctr"/>
              <a:lstStyle/>
              <a:p>
                <a:endParaRPr lang="pt-PT"/>
              </a:p>
            </p:txBody>
          </p:sp>
          <p:sp>
            <p:nvSpPr>
              <p:cNvPr id="141" name="Freeform: Shape 140">
                <a:extLst>
                  <a:ext uri="{FF2B5EF4-FFF2-40B4-BE49-F238E27FC236}">
                    <a16:creationId xmlns:a16="http://schemas.microsoft.com/office/drawing/2014/main" id="{A20C55AA-C523-4C0D-9E78-E4FB671B32B5}"/>
                  </a:ext>
                </a:extLst>
              </p:cNvPr>
              <p:cNvSpPr/>
              <p:nvPr/>
            </p:nvSpPr>
            <p:spPr>
              <a:xfrm>
                <a:off x="3509822" y="2797503"/>
                <a:ext cx="82993" cy="78769"/>
              </a:xfrm>
              <a:custGeom>
                <a:avLst/>
                <a:gdLst>
                  <a:gd name="connsiteX0" fmla="*/ 82993 w 82993"/>
                  <a:gd name="connsiteY0" fmla="*/ 52350 h 78769"/>
                  <a:gd name="connsiteX1" fmla="*/ 57653 w 82993"/>
                  <a:gd name="connsiteY1" fmla="*/ 0 h 78769"/>
                  <a:gd name="connsiteX2" fmla="*/ 0 w 82993"/>
                  <a:gd name="connsiteY2" fmla="*/ 26322 h 78769"/>
                  <a:gd name="connsiteX3" fmla="*/ 25242 w 82993"/>
                  <a:gd name="connsiteY3" fmla="*/ 78770 h 78769"/>
                </a:gdLst>
                <a:ahLst/>
                <a:cxnLst>
                  <a:cxn ang="0">
                    <a:pos x="connsiteX0" y="connsiteY0"/>
                  </a:cxn>
                  <a:cxn ang="0">
                    <a:pos x="connsiteX1" y="connsiteY1"/>
                  </a:cxn>
                  <a:cxn ang="0">
                    <a:pos x="connsiteX2" y="connsiteY2"/>
                  </a:cxn>
                  <a:cxn ang="0">
                    <a:pos x="connsiteX3" y="connsiteY3"/>
                  </a:cxn>
                </a:cxnLst>
                <a:rect l="l" t="t" r="r" b="b"/>
                <a:pathLst>
                  <a:path w="82993" h="78769">
                    <a:moveTo>
                      <a:pt x="82993" y="52350"/>
                    </a:moveTo>
                    <a:lnTo>
                      <a:pt x="57653" y="0"/>
                    </a:lnTo>
                    <a:lnTo>
                      <a:pt x="0" y="26322"/>
                    </a:lnTo>
                    <a:lnTo>
                      <a:pt x="25242" y="78770"/>
                    </a:lnTo>
                  </a:path>
                </a:pathLst>
              </a:custGeom>
              <a:noFill/>
              <a:ln w="19050" cap="flat">
                <a:solidFill>
                  <a:schemeClr val="bg1"/>
                </a:solidFill>
                <a:prstDash val="solid"/>
                <a:miter/>
              </a:ln>
            </p:spPr>
            <p:txBody>
              <a:bodyPr rtlCol="0" anchor="ctr"/>
              <a:lstStyle/>
              <a:p>
                <a:endParaRPr lang="pt-PT"/>
              </a:p>
            </p:txBody>
          </p:sp>
          <p:sp>
            <p:nvSpPr>
              <p:cNvPr id="142" name="Freeform: Shape 141">
                <a:extLst>
                  <a:ext uri="{FF2B5EF4-FFF2-40B4-BE49-F238E27FC236}">
                    <a16:creationId xmlns:a16="http://schemas.microsoft.com/office/drawing/2014/main" id="{A63AB1E3-3E65-445C-BE4B-24E87D232B76}"/>
                  </a:ext>
                </a:extLst>
              </p:cNvPr>
              <p:cNvSpPr/>
              <p:nvPr/>
            </p:nvSpPr>
            <p:spPr>
              <a:xfrm>
                <a:off x="3625226" y="3074671"/>
                <a:ext cx="88591" cy="40465"/>
              </a:xfrm>
              <a:custGeom>
                <a:avLst/>
                <a:gdLst>
                  <a:gd name="connsiteX0" fmla="*/ 0 w 88591"/>
                  <a:gd name="connsiteY0" fmla="*/ 40465 h 40465"/>
                  <a:gd name="connsiteX1" fmla="*/ 88592 w 88591"/>
                  <a:gd name="connsiteY1" fmla="*/ 0 h 40465"/>
                </a:gdLst>
                <a:ahLst/>
                <a:cxnLst>
                  <a:cxn ang="0">
                    <a:pos x="connsiteX0" y="connsiteY0"/>
                  </a:cxn>
                  <a:cxn ang="0">
                    <a:pos x="connsiteX1" y="connsiteY1"/>
                  </a:cxn>
                </a:cxnLst>
                <a:rect l="l" t="t" r="r" b="b"/>
                <a:pathLst>
                  <a:path w="88591" h="40465">
                    <a:moveTo>
                      <a:pt x="0" y="40465"/>
                    </a:moveTo>
                    <a:lnTo>
                      <a:pt x="88592" y="0"/>
                    </a:lnTo>
                  </a:path>
                </a:pathLst>
              </a:custGeom>
              <a:ln w="19050" cap="flat">
                <a:solidFill>
                  <a:schemeClr val="bg1"/>
                </a:solidFill>
                <a:prstDash val="solid"/>
                <a:round/>
              </a:ln>
            </p:spPr>
            <p:txBody>
              <a:bodyPr rtlCol="0" anchor="ctr"/>
              <a:lstStyle/>
              <a:p>
                <a:endParaRPr lang="pt-PT"/>
              </a:p>
            </p:txBody>
          </p:sp>
          <p:sp>
            <p:nvSpPr>
              <p:cNvPr id="143" name="Freeform: Shape 142">
                <a:extLst>
                  <a:ext uri="{FF2B5EF4-FFF2-40B4-BE49-F238E27FC236}">
                    <a16:creationId xmlns:a16="http://schemas.microsoft.com/office/drawing/2014/main" id="{88E78E78-B898-48E7-BDEE-95019EDC6A72}"/>
                  </a:ext>
                </a:extLst>
              </p:cNvPr>
              <p:cNvSpPr/>
              <p:nvPr/>
            </p:nvSpPr>
            <p:spPr>
              <a:xfrm>
                <a:off x="3608038" y="3266685"/>
                <a:ext cx="205862" cy="9821"/>
              </a:xfrm>
              <a:custGeom>
                <a:avLst/>
                <a:gdLst>
                  <a:gd name="connsiteX0" fmla="*/ 0 w 205862"/>
                  <a:gd name="connsiteY0" fmla="*/ 0 h 9821"/>
                  <a:gd name="connsiteX1" fmla="*/ 205862 w 205862"/>
                  <a:gd name="connsiteY1" fmla="*/ 0 h 9821"/>
                </a:gdLst>
                <a:ahLst/>
                <a:cxnLst>
                  <a:cxn ang="0">
                    <a:pos x="connsiteX0" y="connsiteY0"/>
                  </a:cxn>
                  <a:cxn ang="0">
                    <a:pos x="connsiteX1" y="connsiteY1"/>
                  </a:cxn>
                </a:cxnLst>
                <a:rect l="l" t="t" r="r" b="b"/>
                <a:pathLst>
                  <a:path w="205862" h="9821">
                    <a:moveTo>
                      <a:pt x="0" y="0"/>
                    </a:moveTo>
                    <a:lnTo>
                      <a:pt x="205862" y="0"/>
                    </a:lnTo>
                  </a:path>
                </a:pathLst>
              </a:custGeom>
              <a:ln w="19050" cap="rnd">
                <a:solidFill>
                  <a:schemeClr val="bg1"/>
                </a:solidFill>
                <a:prstDash val="solid"/>
                <a:round/>
              </a:ln>
            </p:spPr>
            <p:txBody>
              <a:bodyPr rtlCol="0" anchor="ctr"/>
              <a:lstStyle/>
              <a:p>
                <a:endParaRPr lang="pt-PT"/>
              </a:p>
            </p:txBody>
          </p:sp>
          <p:sp>
            <p:nvSpPr>
              <p:cNvPr id="144" name="Freeform: Shape 143">
                <a:extLst>
                  <a:ext uri="{FF2B5EF4-FFF2-40B4-BE49-F238E27FC236}">
                    <a16:creationId xmlns:a16="http://schemas.microsoft.com/office/drawing/2014/main" id="{8A1477B1-AFB4-4C61-A4F5-A536D8E7C74C}"/>
                  </a:ext>
                </a:extLst>
              </p:cNvPr>
              <p:cNvSpPr/>
              <p:nvPr/>
            </p:nvSpPr>
            <p:spPr>
              <a:xfrm>
                <a:off x="3664120" y="3268846"/>
                <a:ext cx="9821" cy="100083"/>
              </a:xfrm>
              <a:custGeom>
                <a:avLst/>
                <a:gdLst>
                  <a:gd name="connsiteX0" fmla="*/ 0 w 9821"/>
                  <a:gd name="connsiteY0" fmla="*/ 0 h 100083"/>
                  <a:gd name="connsiteX1" fmla="*/ 0 w 9821"/>
                  <a:gd name="connsiteY1" fmla="*/ 100083 h 100083"/>
                </a:gdLst>
                <a:ahLst/>
                <a:cxnLst>
                  <a:cxn ang="0">
                    <a:pos x="connsiteX0" y="connsiteY0"/>
                  </a:cxn>
                  <a:cxn ang="0">
                    <a:pos x="connsiteX1" y="connsiteY1"/>
                  </a:cxn>
                </a:cxnLst>
                <a:rect l="l" t="t" r="r" b="b"/>
                <a:pathLst>
                  <a:path w="9821" h="100083">
                    <a:moveTo>
                      <a:pt x="0" y="0"/>
                    </a:moveTo>
                    <a:lnTo>
                      <a:pt x="0" y="100083"/>
                    </a:lnTo>
                  </a:path>
                </a:pathLst>
              </a:custGeom>
              <a:ln w="19050" cap="flat">
                <a:solidFill>
                  <a:schemeClr val="bg1"/>
                </a:solidFill>
                <a:prstDash val="solid"/>
                <a:miter/>
              </a:ln>
            </p:spPr>
            <p:txBody>
              <a:bodyPr rtlCol="0" anchor="ctr"/>
              <a:lstStyle/>
              <a:p>
                <a:endParaRPr lang="pt-PT"/>
              </a:p>
            </p:txBody>
          </p:sp>
        </p:grpSp>
      </p:grpSp>
      <p:grpSp>
        <p:nvGrpSpPr>
          <p:cNvPr id="18" name="Group 17">
            <a:extLst>
              <a:ext uri="{FF2B5EF4-FFF2-40B4-BE49-F238E27FC236}">
                <a16:creationId xmlns:a16="http://schemas.microsoft.com/office/drawing/2014/main" id="{2175D35A-E9F7-40C3-A1C3-2D9D54DD1F6E}"/>
              </a:ext>
            </a:extLst>
          </p:cNvPr>
          <p:cNvGrpSpPr/>
          <p:nvPr/>
        </p:nvGrpSpPr>
        <p:grpSpPr>
          <a:xfrm>
            <a:off x="606924" y="4743782"/>
            <a:ext cx="499079" cy="499079"/>
            <a:chOff x="478300" y="3337193"/>
            <a:chExt cx="499079" cy="499079"/>
          </a:xfrm>
        </p:grpSpPr>
        <p:sp>
          <p:nvSpPr>
            <p:cNvPr id="106" name="Retângulo 38">
              <a:extLst>
                <a:ext uri="{FF2B5EF4-FFF2-40B4-BE49-F238E27FC236}">
                  <a16:creationId xmlns:a16="http://schemas.microsoft.com/office/drawing/2014/main" id="{0900B453-2EB6-47D6-87D0-F076CC50B455}"/>
                </a:ext>
              </a:extLst>
            </p:cNvPr>
            <p:cNvSpPr/>
            <p:nvPr/>
          </p:nvSpPr>
          <p:spPr>
            <a:xfrm>
              <a:off x="478300" y="3337193"/>
              <a:ext cx="499079" cy="499079"/>
            </a:xfrm>
            <a:prstGeom prst="rect">
              <a:avLst/>
            </a:pr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grpSp>
          <p:nvGrpSpPr>
            <p:cNvPr id="111" name="Graphic 3">
              <a:extLst>
                <a:ext uri="{FF2B5EF4-FFF2-40B4-BE49-F238E27FC236}">
                  <a16:creationId xmlns:a16="http://schemas.microsoft.com/office/drawing/2014/main" id="{3CCB35A4-752A-49D0-B14A-C8330470AD33}"/>
                </a:ext>
              </a:extLst>
            </p:cNvPr>
            <p:cNvGrpSpPr/>
            <p:nvPr/>
          </p:nvGrpSpPr>
          <p:grpSpPr>
            <a:xfrm>
              <a:off x="605495" y="3440814"/>
              <a:ext cx="239947" cy="276555"/>
              <a:chOff x="993909" y="2821780"/>
              <a:chExt cx="515683" cy="594360"/>
            </a:xfrm>
            <a:noFill/>
          </p:grpSpPr>
          <p:sp>
            <p:nvSpPr>
              <p:cNvPr id="112" name="Freeform: Shape 111">
                <a:extLst>
                  <a:ext uri="{FF2B5EF4-FFF2-40B4-BE49-F238E27FC236}">
                    <a16:creationId xmlns:a16="http://schemas.microsoft.com/office/drawing/2014/main" id="{28BC27BC-224B-4B3B-89D4-F57DCB97D71D}"/>
                  </a:ext>
                </a:extLst>
              </p:cNvPr>
              <p:cNvSpPr/>
              <p:nvPr/>
            </p:nvSpPr>
            <p:spPr>
              <a:xfrm>
                <a:off x="1060203" y="2821780"/>
                <a:ext cx="383095" cy="176212"/>
              </a:xfrm>
              <a:custGeom>
                <a:avLst/>
                <a:gdLst>
                  <a:gd name="connsiteX0" fmla="*/ 383096 w 383095"/>
                  <a:gd name="connsiteY0" fmla="*/ 176213 h 176212"/>
                  <a:gd name="connsiteX1" fmla="*/ 383096 w 383095"/>
                  <a:gd name="connsiteY1" fmla="*/ 54673 h 176212"/>
                  <a:gd name="connsiteX2" fmla="*/ 191548 w 383095"/>
                  <a:gd name="connsiteY2" fmla="*/ 0 h 176212"/>
                  <a:gd name="connsiteX3" fmla="*/ 0 w 383095"/>
                  <a:gd name="connsiteY3" fmla="*/ 55055 h 176212"/>
                  <a:gd name="connsiteX4" fmla="*/ 191548 w 383095"/>
                  <a:gd name="connsiteY4" fmla="*/ 117824 h 176212"/>
                  <a:gd name="connsiteX5" fmla="*/ 376333 w 383095"/>
                  <a:gd name="connsiteY5" fmla="*/ 57531 h 17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095" h="176212">
                    <a:moveTo>
                      <a:pt x="383096" y="176213"/>
                    </a:moveTo>
                    <a:lnTo>
                      <a:pt x="383096" y="54673"/>
                    </a:lnTo>
                    <a:lnTo>
                      <a:pt x="191548" y="0"/>
                    </a:lnTo>
                    <a:lnTo>
                      <a:pt x="0" y="55055"/>
                    </a:lnTo>
                    <a:lnTo>
                      <a:pt x="191548" y="117824"/>
                    </a:lnTo>
                    <a:lnTo>
                      <a:pt x="376333" y="57531"/>
                    </a:lnTo>
                  </a:path>
                </a:pathLst>
              </a:custGeom>
              <a:noFill/>
              <a:ln w="19050" cap="rnd">
                <a:solidFill>
                  <a:schemeClr val="bg1"/>
                </a:solidFill>
                <a:prstDash val="solid"/>
                <a:round/>
              </a:ln>
            </p:spPr>
            <p:txBody>
              <a:bodyPr rtlCol="0" anchor="ctr"/>
              <a:lstStyle/>
              <a:p>
                <a:endParaRPr lang="pt-PT"/>
              </a:p>
            </p:txBody>
          </p:sp>
          <p:sp>
            <p:nvSpPr>
              <p:cNvPr id="113" name="Freeform: Shape 112">
                <a:extLst>
                  <a:ext uri="{FF2B5EF4-FFF2-40B4-BE49-F238E27FC236}">
                    <a16:creationId xmlns:a16="http://schemas.microsoft.com/office/drawing/2014/main" id="{191E75E0-5430-489F-AE11-C058480F38FE}"/>
                  </a:ext>
                </a:extLst>
              </p:cNvPr>
              <p:cNvSpPr/>
              <p:nvPr/>
            </p:nvSpPr>
            <p:spPr>
              <a:xfrm>
                <a:off x="1131926" y="2901314"/>
                <a:ext cx="239744" cy="104775"/>
              </a:xfrm>
              <a:custGeom>
                <a:avLst/>
                <a:gdLst>
                  <a:gd name="connsiteX0" fmla="*/ 0 w 239744"/>
                  <a:gd name="connsiteY0" fmla="*/ 41910 h 104775"/>
                  <a:gd name="connsiteX1" fmla="*/ 0 w 239744"/>
                  <a:gd name="connsiteY1" fmla="*/ 64675 h 104775"/>
                  <a:gd name="connsiteX2" fmla="*/ 119920 w 239744"/>
                  <a:gd name="connsiteY2" fmla="*/ 104775 h 104775"/>
                  <a:gd name="connsiteX3" fmla="*/ 239744 w 239744"/>
                  <a:gd name="connsiteY3" fmla="*/ 64675 h 104775"/>
                  <a:gd name="connsiteX4" fmla="*/ 239744 w 239744"/>
                  <a:gd name="connsiteY4" fmla="*/ 0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744" h="104775">
                    <a:moveTo>
                      <a:pt x="0" y="41910"/>
                    </a:moveTo>
                    <a:lnTo>
                      <a:pt x="0" y="64675"/>
                    </a:lnTo>
                    <a:cubicBezTo>
                      <a:pt x="27813" y="89154"/>
                      <a:pt x="71628" y="104775"/>
                      <a:pt x="119920" y="104775"/>
                    </a:cubicBezTo>
                    <a:cubicBezTo>
                      <a:pt x="168116" y="104775"/>
                      <a:pt x="212027" y="89059"/>
                      <a:pt x="239744" y="64675"/>
                    </a:cubicBezTo>
                    <a:lnTo>
                      <a:pt x="239744" y="0"/>
                    </a:lnTo>
                  </a:path>
                </a:pathLst>
              </a:custGeom>
              <a:noFill/>
              <a:ln w="19050" cap="flat">
                <a:solidFill>
                  <a:schemeClr val="bg1"/>
                </a:solidFill>
                <a:prstDash val="solid"/>
                <a:round/>
              </a:ln>
            </p:spPr>
            <p:txBody>
              <a:bodyPr rtlCol="0" anchor="ctr"/>
              <a:lstStyle/>
              <a:p>
                <a:endParaRPr lang="pt-PT"/>
              </a:p>
            </p:txBody>
          </p:sp>
          <p:sp>
            <p:nvSpPr>
              <p:cNvPr id="120" name="Freeform: Shape 119">
                <a:extLst>
                  <a:ext uri="{FF2B5EF4-FFF2-40B4-BE49-F238E27FC236}">
                    <a16:creationId xmlns:a16="http://schemas.microsoft.com/office/drawing/2014/main" id="{1E0922F7-EE53-4A9E-AA3C-D69B1AB24BC6}"/>
                  </a:ext>
                </a:extLst>
              </p:cNvPr>
              <p:cNvSpPr/>
              <p:nvPr/>
            </p:nvSpPr>
            <p:spPr>
              <a:xfrm>
                <a:off x="1147833" y="2978847"/>
                <a:ext cx="207919" cy="184880"/>
              </a:xfrm>
              <a:custGeom>
                <a:avLst/>
                <a:gdLst>
                  <a:gd name="connsiteX0" fmla="*/ 0 w 207919"/>
                  <a:gd name="connsiteY0" fmla="*/ 45148 h 184880"/>
                  <a:gd name="connsiteX1" fmla="*/ 102870 w 207919"/>
                  <a:gd name="connsiteY1" fmla="*/ 184880 h 184880"/>
                  <a:gd name="connsiteX2" fmla="*/ 205740 w 207919"/>
                  <a:gd name="connsiteY2" fmla="*/ 45148 h 184880"/>
                  <a:gd name="connsiteX3" fmla="*/ 207836 w 207919"/>
                  <a:gd name="connsiteY3" fmla="*/ 0 h 184880"/>
                </a:gdLst>
                <a:ahLst/>
                <a:cxnLst>
                  <a:cxn ang="0">
                    <a:pos x="connsiteX0" y="connsiteY0"/>
                  </a:cxn>
                  <a:cxn ang="0">
                    <a:pos x="connsiteX1" y="connsiteY1"/>
                  </a:cxn>
                  <a:cxn ang="0">
                    <a:pos x="connsiteX2" y="connsiteY2"/>
                  </a:cxn>
                  <a:cxn ang="0">
                    <a:pos x="connsiteX3" y="connsiteY3"/>
                  </a:cxn>
                </a:cxnLst>
                <a:rect l="l" t="t" r="r" b="b"/>
                <a:pathLst>
                  <a:path w="207919" h="184880">
                    <a:moveTo>
                      <a:pt x="0" y="45148"/>
                    </a:moveTo>
                    <a:cubicBezTo>
                      <a:pt x="7334" y="122015"/>
                      <a:pt x="50197" y="184880"/>
                      <a:pt x="102870" y="184880"/>
                    </a:cubicBezTo>
                    <a:cubicBezTo>
                      <a:pt x="155829" y="184880"/>
                      <a:pt x="198406" y="122015"/>
                      <a:pt x="205740" y="45148"/>
                    </a:cubicBezTo>
                    <a:cubicBezTo>
                      <a:pt x="207264" y="29337"/>
                      <a:pt x="208217" y="14192"/>
                      <a:pt x="207836" y="0"/>
                    </a:cubicBezTo>
                  </a:path>
                </a:pathLst>
              </a:custGeom>
              <a:noFill/>
              <a:ln w="19050" cap="flat">
                <a:solidFill>
                  <a:schemeClr val="bg1"/>
                </a:solidFill>
                <a:prstDash val="solid"/>
                <a:round/>
              </a:ln>
            </p:spPr>
            <p:txBody>
              <a:bodyPr rtlCol="0" anchor="ctr"/>
              <a:lstStyle/>
              <a:p>
                <a:endParaRPr lang="pt-PT"/>
              </a:p>
            </p:txBody>
          </p:sp>
          <p:sp>
            <p:nvSpPr>
              <p:cNvPr id="123" name="Freeform: Shape 122">
                <a:extLst>
                  <a:ext uri="{FF2B5EF4-FFF2-40B4-BE49-F238E27FC236}">
                    <a16:creationId xmlns:a16="http://schemas.microsoft.com/office/drawing/2014/main" id="{E580F36E-AF57-43AF-89F1-1E95B3CEE7F0}"/>
                  </a:ext>
                </a:extLst>
              </p:cNvPr>
              <p:cNvSpPr/>
              <p:nvPr/>
            </p:nvSpPr>
            <p:spPr>
              <a:xfrm>
                <a:off x="993909" y="3187063"/>
                <a:ext cx="515683" cy="229076"/>
              </a:xfrm>
              <a:custGeom>
                <a:avLst/>
                <a:gdLst>
                  <a:gd name="connsiteX0" fmla="*/ 515684 w 515683"/>
                  <a:gd name="connsiteY0" fmla="*/ 229076 h 229076"/>
                  <a:gd name="connsiteX1" fmla="*/ 506063 w 515683"/>
                  <a:gd name="connsiteY1" fmla="*/ 100394 h 229076"/>
                  <a:gd name="connsiteX2" fmla="*/ 453866 w 515683"/>
                  <a:gd name="connsiteY2" fmla="*/ 21431 h 229076"/>
                  <a:gd name="connsiteX3" fmla="*/ 357950 w 515683"/>
                  <a:gd name="connsiteY3" fmla="*/ 0 h 229076"/>
                  <a:gd name="connsiteX4" fmla="*/ 257842 w 515683"/>
                  <a:gd name="connsiteY4" fmla="*/ 133636 h 229076"/>
                  <a:gd name="connsiteX5" fmla="*/ 157829 w 515683"/>
                  <a:gd name="connsiteY5" fmla="*/ 95 h 229076"/>
                  <a:gd name="connsiteX6" fmla="*/ 61913 w 515683"/>
                  <a:gd name="connsiteY6" fmla="*/ 21527 h 229076"/>
                  <a:gd name="connsiteX7" fmla="*/ 9620 w 515683"/>
                  <a:gd name="connsiteY7" fmla="*/ 100489 h 229076"/>
                  <a:gd name="connsiteX8" fmla="*/ 0 w 515683"/>
                  <a:gd name="connsiteY8" fmla="*/ 229076 h 22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5683" h="229076">
                    <a:moveTo>
                      <a:pt x="515684" y="229076"/>
                    </a:moveTo>
                    <a:lnTo>
                      <a:pt x="506063" y="100394"/>
                    </a:lnTo>
                    <a:cubicBezTo>
                      <a:pt x="496538" y="29337"/>
                      <a:pt x="453866" y="21431"/>
                      <a:pt x="453866" y="21431"/>
                    </a:cubicBezTo>
                    <a:cubicBezTo>
                      <a:pt x="453866" y="21431"/>
                      <a:pt x="407384" y="8287"/>
                      <a:pt x="357950" y="0"/>
                    </a:cubicBezTo>
                    <a:lnTo>
                      <a:pt x="257842" y="133636"/>
                    </a:lnTo>
                    <a:lnTo>
                      <a:pt x="157829" y="95"/>
                    </a:lnTo>
                    <a:cubicBezTo>
                      <a:pt x="108490" y="8382"/>
                      <a:pt x="61913" y="21527"/>
                      <a:pt x="61913" y="21527"/>
                    </a:cubicBezTo>
                    <a:cubicBezTo>
                      <a:pt x="61913" y="21527"/>
                      <a:pt x="19241" y="29432"/>
                      <a:pt x="9620" y="100489"/>
                    </a:cubicBezTo>
                    <a:lnTo>
                      <a:pt x="0" y="229076"/>
                    </a:lnTo>
                  </a:path>
                </a:pathLst>
              </a:custGeom>
              <a:noFill/>
              <a:ln w="19050" cap="rnd">
                <a:solidFill>
                  <a:schemeClr val="bg1"/>
                </a:solidFill>
                <a:prstDash val="solid"/>
                <a:round/>
              </a:ln>
            </p:spPr>
            <p:txBody>
              <a:bodyPr rtlCol="0" anchor="ctr"/>
              <a:lstStyle/>
              <a:p>
                <a:endParaRPr lang="pt-PT"/>
              </a:p>
            </p:txBody>
          </p:sp>
          <p:sp>
            <p:nvSpPr>
              <p:cNvPr id="124" name="Freeform: Shape 123">
                <a:extLst>
                  <a:ext uri="{FF2B5EF4-FFF2-40B4-BE49-F238E27FC236}">
                    <a16:creationId xmlns:a16="http://schemas.microsoft.com/office/drawing/2014/main" id="{F989F312-7243-4A38-ABF3-9BC7A70BBD0B}"/>
                  </a:ext>
                </a:extLst>
              </p:cNvPr>
              <p:cNvSpPr/>
              <p:nvPr/>
            </p:nvSpPr>
            <p:spPr>
              <a:xfrm>
                <a:off x="1353192" y="3294220"/>
                <a:ext cx="69056" cy="9525"/>
              </a:xfrm>
              <a:custGeom>
                <a:avLst/>
                <a:gdLst>
                  <a:gd name="connsiteX0" fmla="*/ 0 w 69056"/>
                  <a:gd name="connsiteY0" fmla="*/ 0 h 9525"/>
                  <a:gd name="connsiteX1" fmla="*/ 69056 w 69056"/>
                  <a:gd name="connsiteY1" fmla="*/ 0 h 9525"/>
                </a:gdLst>
                <a:ahLst/>
                <a:cxnLst>
                  <a:cxn ang="0">
                    <a:pos x="connsiteX0" y="connsiteY0"/>
                  </a:cxn>
                  <a:cxn ang="0">
                    <a:pos x="connsiteX1" y="connsiteY1"/>
                  </a:cxn>
                </a:cxnLst>
                <a:rect l="l" t="t" r="r" b="b"/>
                <a:pathLst>
                  <a:path w="69056" h="9525">
                    <a:moveTo>
                      <a:pt x="0" y="0"/>
                    </a:moveTo>
                    <a:lnTo>
                      <a:pt x="69056" y="0"/>
                    </a:lnTo>
                  </a:path>
                </a:pathLst>
              </a:custGeom>
              <a:ln w="19050" cap="rnd">
                <a:solidFill>
                  <a:schemeClr val="bg1"/>
                </a:solidFill>
                <a:prstDash val="solid"/>
                <a:round/>
              </a:ln>
            </p:spPr>
            <p:txBody>
              <a:bodyPr rtlCol="0" anchor="ctr"/>
              <a:lstStyle/>
              <a:p>
                <a:endParaRPr lang="pt-PT"/>
              </a:p>
            </p:txBody>
          </p:sp>
        </p:grpSp>
      </p:grpSp>
      <p:grpSp>
        <p:nvGrpSpPr>
          <p:cNvPr id="24" name="Group 23">
            <a:extLst>
              <a:ext uri="{FF2B5EF4-FFF2-40B4-BE49-F238E27FC236}">
                <a16:creationId xmlns:a16="http://schemas.microsoft.com/office/drawing/2014/main" id="{61F42AC7-BF8C-4ECD-A6F5-AEED7CB2BF81}"/>
              </a:ext>
            </a:extLst>
          </p:cNvPr>
          <p:cNvGrpSpPr/>
          <p:nvPr/>
        </p:nvGrpSpPr>
        <p:grpSpPr>
          <a:xfrm>
            <a:off x="5897987" y="4743782"/>
            <a:ext cx="499079" cy="499079"/>
            <a:chOff x="5897987" y="4743782"/>
            <a:chExt cx="499079" cy="499079"/>
          </a:xfrm>
        </p:grpSpPr>
        <p:sp>
          <p:nvSpPr>
            <p:cNvPr id="110" name="Retângulo 38">
              <a:extLst>
                <a:ext uri="{FF2B5EF4-FFF2-40B4-BE49-F238E27FC236}">
                  <a16:creationId xmlns:a16="http://schemas.microsoft.com/office/drawing/2014/main" id="{CAE5D1A4-6441-49D6-B317-125CCFFC7C68}"/>
                </a:ext>
              </a:extLst>
            </p:cNvPr>
            <p:cNvSpPr/>
            <p:nvPr/>
          </p:nvSpPr>
          <p:spPr>
            <a:xfrm>
              <a:off x="5897987" y="4743782"/>
              <a:ext cx="499079" cy="499079"/>
            </a:xfrm>
            <a:prstGeom prst="rect">
              <a:avLst/>
            </a:pr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grpSp>
          <p:nvGrpSpPr>
            <p:cNvPr id="23" name="Group 22">
              <a:extLst>
                <a:ext uri="{FF2B5EF4-FFF2-40B4-BE49-F238E27FC236}">
                  <a16:creationId xmlns:a16="http://schemas.microsoft.com/office/drawing/2014/main" id="{23D5A660-980C-4922-8D6F-D1B018C20F03}"/>
                </a:ext>
              </a:extLst>
            </p:cNvPr>
            <p:cNvGrpSpPr/>
            <p:nvPr/>
          </p:nvGrpSpPr>
          <p:grpSpPr>
            <a:xfrm>
              <a:off x="5963627" y="4818455"/>
              <a:ext cx="367799" cy="349732"/>
              <a:chOff x="-1236104" y="4484766"/>
              <a:chExt cx="645337" cy="613638"/>
            </a:xfrm>
          </p:grpSpPr>
          <p:sp>
            <p:nvSpPr>
              <p:cNvPr id="11" name="Freeform: Shape 10">
                <a:extLst>
                  <a:ext uri="{FF2B5EF4-FFF2-40B4-BE49-F238E27FC236}">
                    <a16:creationId xmlns:a16="http://schemas.microsoft.com/office/drawing/2014/main" id="{7BB4382A-2AD5-4076-8CB7-82F7ED0BF46E}"/>
                  </a:ext>
                </a:extLst>
              </p:cNvPr>
              <p:cNvSpPr/>
              <p:nvPr/>
            </p:nvSpPr>
            <p:spPr>
              <a:xfrm>
                <a:off x="-1103660" y="4484766"/>
                <a:ext cx="422356" cy="337033"/>
              </a:xfrm>
              <a:custGeom>
                <a:avLst/>
                <a:gdLst>
                  <a:gd name="connsiteX0" fmla="*/ 37344 w 422356"/>
                  <a:gd name="connsiteY0" fmla="*/ 330866 h 337033"/>
                  <a:gd name="connsiteX1" fmla="*/ 91206 w 422356"/>
                  <a:gd name="connsiteY1" fmla="*/ 37124 h 337033"/>
                  <a:gd name="connsiteX2" fmla="*/ 384947 w 422356"/>
                  <a:gd name="connsiteY2" fmla="*/ 90988 h 337033"/>
                  <a:gd name="connsiteX3" fmla="*/ 380720 w 422356"/>
                  <a:gd name="connsiteY3" fmla="*/ 336771 h 337033"/>
                </a:gdLst>
                <a:ahLst/>
                <a:cxnLst>
                  <a:cxn ang="0">
                    <a:pos x="connsiteX0" y="connsiteY0"/>
                  </a:cxn>
                  <a:cxn ang="0">
                    <a:pos x="connsiteX1" y="connsiteY1"/>
                  </a:cxn>
                  <a:cxn ang="0">
                    <a:pos x="connsiteX2" y="connsiteY2"/>
                  </a:cxn>
                  <a:cxn ang="0">
                    <a:pos x="connsiteX3" y="connsiteY3"/>
                  </a:cxn>
                </a:cxnLst>
                <a:rect l="l" t="t" r="r" b="b"/>
                <a:pathLst>
                  <a:path w="422356" h="337033">
                    <a:moveTo>
                      <a:pt x="37344" y="330866"/>
                    </a:moveTo>
                    <a:cubicBezTo>
                      <a:pt x="-28897" y="234882"/>
                      <a:pt x="-4782" y="103361"/>
                      <a:pt x="91206" y="37124"/>
                    </a:cubicBezTo>
                    <a:cubicBezTo>
                      <a:pt x="187194" y="-29113"/>
                      <a:pt x="318706" y="-5005"/>
                      <a:pt x="384947" y="90988"/>
                    </a:cubicBezTo>
                    <a:cubicBezTo>
                      <a:pt x="436279" y="165378"/>
                      <a:pt x="434584" y="264191"/>
                      <a:pt x="380720" y="336771"/>
                    </a:cubicBezTo>
                  </a:path>
                </a:pathLst>
              </a:custGeom>
              <a:noFill/>
              <a:ln w="19050" cap="flat">
                <a:solidFill>
                  <a:schemeClr val="bg1"/>
                </a:solidFill>
                <a:prstDash val="solid"/>
                <a:round/>
              </a:ln>
            </p:spPr>
            <p:txBody>
              <a:bodyPr rtlCol="0" anchor="ctr"/>
              <a:lstStyle/>
              <a:p>
                <a:endParaRPr lang="pt-PT"/>
              </a:p>
            </p:txBody>
          </p:sp>
          <p:sp>
            <p:nvSpPr>
              <p:cNvPr id="13" name="Freeform: Shape 12">
                <a:extLst>
                  <a:ext uri="{FF2B5EF4-FFF2-40B4-BE49-F238E27FC236}">
                    <a16:creationId xmlns:a16="http://schemas.microsoft.com/office/drawing/2014/main" id="{1A34FC5E-8F36-4EA6-B6BD-B98A15ADC746}"/>
                  </a:ext>
                </a:extLst>
              </p:cNvPr>
              <p:cNvSpPr/>
              <p:nvPr/>
            </p:nvSpPr>
            <p:spPr>
              <a:xfrm>
                <a:off x="-1079417" y="4503378"/>
                <a:ext cx="176688" cy="314705"/>
              </a:xfrm>
              <a:custGeom>
                <a:avLst/>
                <a:gdLst>
                  <a:gd name="connsiteX0" fmla="*/ 0 w 176688"/>
                  <a:gd name="connsiteY0" fmla="*/ 101632 h 314705"/>
                  <a:gd name="connsiteX1" fmla="*/ 58769 w 176688"/>
                  <a:gd name="connsiteY1" fmla="*/ 159448 h 314705"/>
                  <a:gd name="connsiteX2" fmla="*/ 49244 w 176688"/>
                  <a:gd name="connsiteY2" fmla="*/ 209455 h 314705"/>
                  <a:gd name="connsiteX3" fmla="*/ 83820 w 176688"/>
                  <a:gd name="connsiteY3" fmla="*/ 229743 h 314705"/>
                  <a:gd name="connsiteX4" fmla="*/ 108013 w 176688"/>
                  <a:gd name="connsiteY4" fmla="*/ 314706 h 314705"/>
                  <a:gd name="connsiteX5" fmla="*/ 176689 w 176688"/>
                  <a:gd name="connsiteY5" fmla="*/ 189262 h 314705"/>
                  <a:gd name="connsiteX6" fmla="*/ 105251 w 176688"/>
                  <a:gd name="connsiteY6" fmla="*/ 152305 h 314705"/>
                  <a:gd name="connsiteX7" fmla="*/ 58769 w 176688"/>
                  <a:gd name="connsiteY7" fmla="*/ 155924 h 314705"/>
                  <a:gd name="connsiteX8" fmla="*/ 54007 w 176688"/>
                  <a:gd name="connsiteY8" fmla="*/ 117824 h 314705"/>
                  <a:gd name="connsiteX9" fmla="*/ 113538 w 176688"/>
                  <a:gd name="connsiteY9" fmla="*/ 77343 h 314705"/>
                  <a:gd name="connsiteX10" fmla="*/ 111157 w 176688"/>
                  <a:gd name="connsiteY10" fmla="*/ 0 h 314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688" h="314705">
                    <a:moveTo>
                      <a:pt x="0" y="101632"/>
                    </a:moveTo>
                    <a:lnTo>
                      <a:pt x="58769" y="159448"/>
                    </a:lnTo>
                    <a:lnTo>
                      <a:pt x="49244" y="209455"/>
                    </a:lnTo>
                    <a:lnTo>
                      <a:pt x="83820" y="229743"/>
                    </a:lnTo>
                    <a:lnTo>
                      <a:pt x="108013" y="314706"/>
                    </a:lnTo>
                    <a:lnTo>
                      <a:pt x="176689" y="189262"/>
                    </a:lnTo>
                    <a:lnTo>
                      <a:pt x="105251" y="152305"/>
                    </a:lnTo>
                    <a:lnTo>
                      <a:pt x="58769" y="155924"/>
                    </a:lnTo>
                    <a:lnTo>
                      <a:pt x="54007" y="117824"/>
                    </a:lnTo>
                    <a:lnTo>
                      <a:pt x="113538" y="77343"/>
                    </a:lnTo>
                    <a:lnTo>
                      <a:pt x="111157" y="0"/>
                    </a:lnTo>
                  </a:path>
                </a:pathLst>
              </a:custGeom>
              <a:noFill/>
              <a:ln w="19050" cap="flat">
                <a:solidFill>
                  <a:schemeClr val="bg1"/>
                </a:solidFill>
                <a:prstDash val="solid"/>
                <a:round/>
              </a:ln>
            </p:spPr>
            <p:txBody>
              <a:bodyPr rtlCol="0" anchor="ctr"/>
              <a:lstStyle/>
              <a:p>
                <a:endParaRPr lang="pt-PT"/>
              </a:p>
            </p:txBody>
          </p:sp>
          <p:sp>
            <p:nvSpPr>
              <p:cNvPr id="15" name="Freeform: Shape 14">
                <a:extLst>
                  <a:ext uri="{FF2B5EF4-FFF2-40B4-BE49-F238E27FC236}">
                    <a16:creationId xmlns:a16="http://schemas.microsoft.com/office/drawing/2014/main" id="{254F2C16-0341-4401-8892-2456C972A372}"/>
                  </a:ext>
                </a:extLst>
              </p:cNvPr>
              <p:cNvSpPr/>
              <p:nvPr/>
            </p:nvSpPr>
            <p:spPr>
              <a:xfrm>
                <a:off x="-830197" y="4506807"/>
                <a:ext cx="148067" cy="268319"/>
              </a:xfrm>
              <a:custGeom>
                <a:avLst/>
                <a:gdLst>
                  <a:gd name="connsiteX0" fmla="*/ 148024 w 148067"/>
                  <a:gd name="connsiteY0" fmla="*/ 159091 h 268319"/>
                  <a:gd name="connsiteX1" fmla="*/ 94875 w 148067"/>
                  <a:gd name="connsiteY1" fmla="*/ 236625 h 268319"/>
                  <a:gd name="connsiteX2" fmla="*/ 73444 w 148067"/>
                  <a:gd name="connsiteY2" fmla="*/ 268057 h 268319"/>
                  <a:gd name="connsiteX3" fmla="*/ 52584 w 148067"/>
                  <a:gd name="connsiteY3" fmla="*/ 180808 h 268319"/>
                  <a:gd name="connsiteX4" fmla="*/ 28581 w 148067"/>
                  <a:gd name="connsiteY4" fmla="*/ 179570 h 268319"/>
                  <a:gd name="connsiteX5" fmla="*/ 20199 w 148067"/>
                  <a:gd name="connsiteY5" fmla="*/ 116514 h 268319"/>
                  <a:gd name="connsiteX6" fmla="*/ 80968 w 148067"/>
                  <a:gd name="connsiteY6" fmla="*/ 109371 h 268319"/>
                  <a:gd name="connsiteX7" fmla="*/ 104781 w 148067"/>
                  <a:gd name="connsiteY7" fmla="*/ 62889 h 268319"/>
                  <a:gd name="connsiteX8" fmla="*/ 27343 w 148067"/>
                  <a:gd name="connsiteY8" fmla="*/ 71271 h 268319"/>
                  <a:gd name="connsiteX9" fmla="*/ 6102 w 148067"/>
                  <a:gd name="connsiteY9" fmla="*/ 58126 h 268319"/>
                  <a:gd name="connsiteX10" fmla="*/ 26866 w 148067"/>
                  <a:gd name="connsiteY10" fmla="*/ -262 h 26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067" h="268319">
                    <a:moveTo>
                      <a:pt x="148024" y="159091"/>
                    </a:moveTo>
                    <a:lnTo>
                      <a:pt x="94875" y="236625"/>
                    </a:lnTo>
                    <a:lnTo>
                      <a:pt x="73444" y="268057"/>
                    </a:lnTo>
                    <a:lnTo>
                      <a:pt x="52584" y="180808"/>
                    </a:lnTo>
                    <a:lnTo>
                      <a:pt x="28581" y="179570"/>
                    </a:lnTo>
                    <a:cubicBezTo>
                      <a:pt x="28581" y="179570"/>
                      <a:pt x="-29807" y="158139"/>
                      <a:pt x="20199" y="116514"/>
                    </a:cubicBezTo>
                    <a:lnTo>
                      <a:pt x="80968" y="109371"/>
                    </a:lnTo>
                    <a:lnTo>
                      <a:pt x="104781" y="62889"/>
                    </a:lnTo>
                    <a:lnTo>
                      <a:pt x="27343" y="71271"/>
                    </a:lnTo>
                    <a:lnTo>
                      <a:pt x="6102" y="58126"/>
                    </a:lnTo>
                    <a:lnTo>
                      <a:pt x="26866" y="-262"/>
                    </a:lnTo>
                  </a:path>
                </a:pathLst>
              </a:custGeom>
              <a:noFill/>
              <a:ln w="19050" cap="flat">
                <a:solidFill>
                  <a:schemeClr val="bg1"/>
                </a:solidFill>
                <a:prstDash val="solid"/>
                <a:round/>
              </a:ln>
            </p:spPr>
            <p:txBody>
              <a:bodyPr rtlCol="0" anchor="ctr"/>
              <a:lstStyle/>
              <a:p>
                <a:endParaRPr lang="pt-PT"/>
              </a:p>
            </p:txBody>
          </p:sp>
          <p:sp>
            <p:nvSpPr>
              <p:cNvPr id="20" name="Freeform: Shape 19">
                <a:extLst>
                  <a:ext uri="{FF2B5EF4-FFF2-40B4-BE49-F238E27FC236}">
                    <a16:creationId xmlns:a16="http://schemas.microsoft.com/office/drawing/2014/main" id="{4134EA47-66DA-44BF-A8CD-09FB591319B8}"/>
                  </a:ext>
                </a:extLst>
              </p:cNvPr>
              <p:cNvSpPr/>
              <p:nvPr/>
            </p:nvSpPr>
            <p:spPr>
              <a:xfrm>
                <a:off x="-1156475" y="4834842"/>
                <a:ext cx="565708" cy="263562"/>
              </a:xfrm>
              <a:custGeom>
                <a:avLst/>
                <a:gdLst>
                  <a:gd name="connsiteX0" fmla="*/ 386291 w 565708"/>
                  <a:gd name="connsiteY0" fmla="*/ 65466 h 263562"/>
                  <a:gd name="connsiteX1" fmla="*/ 502115 w 565708"/>
                  <a:gd name="connsiteY1" fmla="*/ 6221 h 263562"/>
                  <a:gd name="connsiteX2" fmla="*/ 561551 w 565708"/>
                  <a:gd name="connsiteY2" fmla="*/ 19175 h 263562"/>
                  <a:gd name="connsiteX3" fmla="*/ 540500 w 565708"/>
                  <a:gd name="connsiteY3" fmla="*/ 77658 h 263562"/>
                  <a:gd name="connsiteX4" fmla="*/ 300280 w 565708"/>
                  <a:gd name="connsiteY4" fmla="*/ 206436 h 263562"/>
                  <a:gd name="connsiteX5" fmla="*/ 287516 w 565708"/>
                  <a:gd name="connsiteY5" fmla="*/ 209675 h 263562"/>
                  <a:gd name="connsiteX6" fmla="*/ 63488 w 565708"/>
                  <a:gd name="connsiteY6" fmla="*/ 215675 h 263562"/>
                  <a:gd name="connsiteX7" fmla="*/ -43 w 565708"/>
                  <a:gd name="connsiteY7" fmla="*/ 263300 h 26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5708" h="263562">
                    <a:moveTo>
                      <a:pt x="386291" y="65466"/>
                    </a:moveTo>
                    <a:lnTo>
                      <a:pt x="502115" y="6221"/>
                    </a:lnTo>
                    <a:cubicBezTo>
                      <a:pt x="524498" y="-5781"/>
                      <a:pt x="550692" y="-923"/>
                      <a:pt x="561551" y="19175"/>
                    </a:cubicBezTo>
                    <a:cubicBezTo>
                      <a:pt x="571742" y="41139"/>
                      <a:pt x="562360" y="67228"/>
                      <a:pt x="540500" y="77658"/>
                    </a:cubicBezTo>
                    <a:lnTo>
                      <a:pt x="300280" y="206436"/>
                    </a:lnTo>
                    <a:lnTo>
                      <a:pt x="287516" y="209675"/>
                    </a:lnTo>
                    <a:lnTo>
                      <a:pt x="63488" y="215675"/>
                    </a:lnTo>
                    <a:cubicBezTo>
                      <a:pt x="63488" y="215675"/>
                      <a:pt x="34913" y="223772"/>
                      <a:pt x="-43" y="263300"/>
                    </a:cubicBezTo>
                  </a:path>
                </a:pathLst>
              </a:custGeom>
              <a:noFill/>
              <a:ln w="19050" cap="flat">
                <a:solidFill>
                  <a:schemeClr val="bg1"/>
                </a:solidFill>
                <a:prstDash val="solid"/>
                <a:round/>
              </a:ln>
            </p:spPr>
            <p:txBody>
              <a:bodyPr rtlCol="0" anchor="ctr"/>
              <a:lstStyle/>
              <a:p>
                <a:endParaRPr lang="pt-PT"/>
              </a:p>
            </p:txBody>
          </p:sp>
          <p:sp>
            <p:nvSpPr>
              <p:cNvPr id="22" name="Freeform: Shape 21">
                <a:extLst>
                  <a:ext uri="{FF2B5EF4-FFF2-40B4-BE49-F238E27FC236}">
                    <a16:creationId xmlns:a16="http://schemas.microsoft.com/office/drawing/2014/main" id="{62C5194F-E75A-4B84-AF05-30E667FFA5CE}"/>
                  </a:ext>
                </a:extLst>
              </p:cNvPr>
              <p:cNvSpPr/>
              <p:nvPr/>
            </p:nvSpPr>
            <p:spPr>
              <a:xfrm>
                <a:off x="-1236104" y="4866725"/>
                <a:ext cx="427005" cy="113665"/>
              </a:xfrm>
              <a:custGeom>
                <a:avLst/>
                <a:gdLst>
                  <a:gd name="connsiteX0" fmla="*/ -43 w 427005"/>
                  <a:gd name="connsiteY0" fmla="*/ 113403 h 113665"/>
                  <a:gd name="connsiteX1" fmla="*/ 101588 w 427005"/>
                  <a:gd name="connsiteY1" fmla="*/ 19868 h 113665"/>
                  <a:gd name="connsiteX2" fmla="*/ 210173 w 427005"/>
                  <a:gd name="connsiteY2" fmla="*/ 4818 h 113665"/>
                  <a:gd name="connsiteX3" fmla="*/ 291707 w 427005"/>
                  <a:gd name="connsiteY3" fmla="*/ 14343 h 113665"/>
                  <a:gd name="connsiteX4" fmla="*/ 379337 w 427005"/>
                  <a:gd name="connsiteY4" fmla="*/ 14343 h 113665"/>
                  <a:gd name="connsiteX5" fmla="*/ 426962 w 427005"/>
                  <a:gd name="connsiteY5" fmla="*/ 55968 h 113665"/>
                  <a:gd name="connsiteX6" fmla="*/ 379337 w 427005"/>
                  <a:gd name="connsiteY6" fmla="*/ 97496 h 113665"/>
                  <a:gd name="connsiteX7" fmla="*/ 257989 w 427005"/>
                  <a:gd name="connsiteY7" fmla="*/ 97496 h 11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7005" h="113665">
                    <a:moveTo>
                      <a:pt x="-43" y="113403"/>
                    </a:moveTo>
                    <a:lnTo>
                      <a:pt x="101588" y="19868"/>
                    </a:lnTo>
                    <a:cubicBezTo>
                      <a:pt x="151309" y="-13660"/>
                      <a:pt x="210173" y="4818"/>
                      <a:pt x="210173" y="4818"/>
                    </a:cubicBezTo>
                    <a:cubicBezTo>
                      <a:pt x="237037" y="10276"/>
                      <a:pt x="264311" y="13457"/>
                      <a:pt x="291707" y="14343"/>
                    </a:cubicBezTo>
                    <a:lnTo>
                      <a:pt x="379337" y="14343"/>
                    </a:lnTo>
                    <a:cubicBezTo>
                      <a:pt x="405531" y="14343"/>
                      <a:pt x="426962" y="33393"/>
                      <a:pt x="426962" y="55968"/>
                    </a:cubicBezTo>
                    <a:cubicBezTo>
                      <a:pt x="426962" y="78542"/>
                      <a:pt x="405531" y="97496"/>
                      <a:pt x="379337" y="97496"/>
                    </a:cubicBezTo>
                    <a:lnTo>
                      <a:pt x="257989" y="97496"/>
                    </a:lnTo>
                  </a:path>
                </a:pathLst>
              </a:custGeom>
              <a:noFill/>
              <a:ln w="19050" cap="flat">
                <a:solidFill>
                  <a:schemeClr val="bg1"/>
                </a:solidFill>
                <a:prstDash val="solid"/>
                <a:miter/>
              </a:ln>
            </p:spPr>
            <p:txBody>
              <a:bodyPr rtlCol="0" anchor="ctr"/>
              <a:lstStyle/>
              <a:p>
                <a:endParaRPr lang="pt-PT"/>
              </a:p>
            </p:txBody>
          </p:sp>
        </p:grpSp>
      </p:grpSp>
      <p:sp>
        <p:nvSpPr>
          <p:cNvPr id="78" name="Retângulo 38">
            <a:extLst>
              <a:ext uri="{FF2B5EF4-FFF2-40B4-BE49-F238E27FC236}">
                <a16:creationId xmlns:a16="http://schemas.microsoft.com/office/drawing/2014/main" id="{9DC2668E-4B3A-4528-9DDA-CB7A3676A77A}"/>
              </a:ext>
            </a:extLst>
          </p:cNvPr>
          <p:cNvSpPr/>
          <p:nvPr/>
        </p:nvSpPr>
        <p:spPr>
          <a:xfrm>
            <a:off x="1096936" y="1926913"/>
            <a:ext cx="4339257" cy="1196519"/>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83" name="Retângulo 38">
            <a:extLst>
              <a:ext uri="{FF2B5EF4-FFF2-40B4-BE49-F238E27FC236}">
                <a16:creationId xmlns:a16="http://schemas.microsoft.com/office/drawing/2014/main" id="{1AC657B5-7E99-4B52-9B61-5E3C13BA38EE}"/>
              </a:ext>
            </a:extLst>
          </p:cNvPr>
          <p:cNvSpPr/>
          <p:nvPr/>
        </p:nvSpPr>
        <p:spPr>
          <a:xfrm>
            <a:off x="1096936" y="3337193"/>
            <a:ext cx="4339257" cy="1196519"/>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85" name="Retângulo 38">
            <a:extLst>
              <a:ext uri="{FF2B5EF4-FFF2-40B4-BE49-F238E27FC236}">
                <a16:creationId xmlns:a16="http://schemas.microsoft.com/office/drawing/2014/main" id="{1D754977-D077-4CFD-AD7B-5E515F730541}"/>
              </a:ext>
            </a:extLst>
          </p:cNvPr>
          <p:cNvSpPr/>
          <p:nvPr/>
        </p:nvSpPr>
        <p:spPr>
          <a:xfrm>
            <a:off x="1096936" y="4743782"/>
            <a:ext cx="4339257" cy="1196519"/>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87" name="Retângulo 38">
            <a:extLst>
              <a:ext uri="{FF2B5EF4-FFF2-40B4-BE49-F238E27FC236}">
                <a16:creationId xmlns:a16="http://schemas.microsoft.com/office/drawing/2014/main" id="{DA9B3D73-6B4E-48E2-AE84-78FA939E819A}"/>
              </a:ext>
            </a:extLst>
          </p:cNvPr>
          <p:cNvSpPr/>
          <p:nvPr/>
        </p:nvSpPr>
        <p:spPr>
          <a:xfrm>
            <a:off x="6395574" y="1926913"/>
            <a:ext cx="5097493" cy="1196519"/>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89" name="Retângulo 38">
            <a:extLst>
              <a:ext uri="{FF2B5EF4-FFF2-40B4-BE49-F238E27FC236}">
                <a16:creationId xmlns:a16="http://schemas.microsoft.com/office/drawing/2014/main" id="{C0DA1F44-2600-4693-AA09-8254815CE36A}"/>
              </a:ext>
            </a:extLst>
          </p:cNvPr>
          <p:cNvSpPr/>
          <p:nvPr/>
        </p:nvSpPr>
        <p:spPr>
          <a:xfrm>
            <a:off x="6395574" y="3337193"/>
            <a:ext cx="5097493" cy="1196519"/>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91" name="Retângulo 38">
            <a:extLst>
              <a:ext uri="{FF2B5EF4-FFF2-40B4-BE49-F238E27FC236}">
                <a16:creationId xmlns:a16="http://schemas.microsoft.com/office/drawing/2014/main" id="{E90ABC99-D368-4A94-B9F7-1CA18BEAF02F}"/>
              </a:ext>
            </a:extLst>
          </p:cNvPr>
          <p:cNvSpPr/>
          <p:nvPr/>
        </p:nvSpPr>
        <p:spPr>
          <a:xfrm>
            <a:off x="6395574" y="4743782"/>
            <a:ext cx="5097493" cy="1196519"/>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34" name="Freeform: Shape 33">
            <a:extLst>
              <a:ext uri="{FF2B5EF4-FFF2-40B4-BE49-F238E27FC236}">
                <a16:creationId xmlns:a16="http://schemas.microsoft.com/office/drawing/2014/main" id="{2877E458-4451-4162-8A02-F30291F2306A}"/>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pt-PT"/>
          </a:p>
        </p:txBody>
      </p:sp>
      <p:grpSp>
        <p:nvGrpSpPr>
          <p:cNvPr id="35" name="Group 34">
            <a:extLst>
              <a:ext uri="{FF2B5EF4-FFF2-40B4-BE49-F238E27FC236}">
                <a16:creationId xmlns:a16="http://schemas.microsoft.com/office/drawing/2014/main" id="{3E2E80D6-9890-4358-857C-294390905B9D}"/>
              </a:ext>
            </a:extLst>
          </p:cNvPr>
          <p:cNvGrpSpPr/>
          <p:nvPr/>
        </p:nvGrpSpPr>
        <p:grpSpPr>
          <a:xfrm>
            <a:off x="301815" y="228177"/>
            <a:ext cx="305109" cy="425548"/>
            <a:chOff x="-3125096" y="-554804"/>
            <a:chExt cx="1960054" cy="2733769"/>
          </a:xfrm>
        </p:grpSpPr>
        <p:sp>
          <p:nvSpPr>
            <p:cNvPr id="36" name="Freeform: Shape 35">
              <a:extLst>
                <a:ext uri="{FF2B5EF4-FFF2-40B4-BE49-F238E27FC236}">
                  <a16:creationId xmlns:a16="http://schemas.microsoft.com/office/drawing/2014/main" id="{B4DD366B-15A5-4DBF-B307-B5F17B1F9AE2}"/>
                </a:ext>
              </a:extLst>
            </p:cNvPr>
            <p:cNvSpPr/>
            <p:nvPr/>
          </p:nvSpPr>
          <p:spPr>
            <a:xfrm>
              <a:off x="-2671134" y="122232"/>
              <a:ext cx="1052131" cy="1052131"/>
            </a:xfrm>
            <a:custGeom>
              <a:avLst/>
              <a:gdLst>
                <a:gd name="connsiteX0" fmla="*/ 427058 w 1052131"/>
                <a:gd name="connsiteY0" fmla="*/ 140928 h 1052131"/>
                <a:gd name="connsiteX1" fmla="*/ 323235 w 1052131"/>
                <a:gd name="connsiteY1" fmla="*/ 183790 h 1052131"/>
                <a:gd name="connsiteX2" fmla="*/ 206459 w 1052131"/>
                <a:gd name="connsiteY2" fmla="*/ 100923 h 1052131"/>
                <a:gd name="connsiteX3" fmla="*/ 100350 w 1052131"/>
                <a:gd name="connsiteY3" fmla="*/ 207031 h 1052131"/>
                <a:gd name="connsiteX4" fmla="*/ 183218 w 1052131"/>
                <a:gd name="connsiteY4" fmla="*/ 323808 h 1052131"/>
                <a:gd name="connsiteX5" fmla="*/ 140451 w 1052131"/>
                <a:gd name="connsiteY5" fmla="*/ 426868 h 1052131"/>
                <a:gd name="connsiteX6" fmla="*/ -710 w 1052131"/>
                <a:gd name="connsiteY6" fmla="*/ 450871 h 1052131"/>
                <a:gd name="connsiteX7" fmla="*/ -710 w 1052131"/>
                <a:gd name="connsiteY7" fmla="*/ 600985 h 1052131"/>
                <a:gd name="connsiteX8" fmla="*/ 140451 w 1052131"/>
                <a:gd name="connsiteY8" fmla="*/ 624988 h 1052131"/>
                <a:gd name="connsiteX9" fmla="*/ 183694 w 1052131"/>
                <a:gd name="connsiteY9" fmla="*/ 728716 h 1052131"/>
                <a:gd name="connsiteX10" fmla="*/ 100445 w 1052131"/>
                <a:gd name="connsiteY10" fmla="*/ 844825 h 1052131"/>
                <a:gd name="connsiteX11" fmla="*/ 206554 w 1052131"/>
                <a:gd name="connsiteY11" fmla="*/ 951029 h 1052131"/>
                <a:gd name="connsiteX12" fmla="*/ 322664 w 1052131"/>
                <a:gd name="connsiteY12" fmla="*/ 867685 h 1052131"/>
                <a:gd name="connsiteX13" fmla="*/ 426391 w 1052131"/>
                <a:gd name="connsiteY13" fmla="*/ 910738 h 1052131"/>
                <a:gd name="connsiteX14" fmla="*/ 450394 w 1052131"/>
                <a:gd name="connsiteY14" fmla="*/ 1051994 h 1052131"/>
                <a:gd name="connsiteX15" fmla="*/ 600508 w 1052131"/>
                <a:gd name="connsiteY15" fmla="*/ 1051994 h 1052131"/>
                <a:gd name="connsiteX16" fmla="*/ 624511 w 1052131"/>
                <a:gd name="connsiteY16" fmla="*/ 910834 h 1052131"/>
                <a:gd name="connsiteX17" fmla="*/ 728333 w 1052131"/>
                <a:gd name="connsiteY17" fmla="*/ 867685 h 1052131"/>
                <a:gd name="connsiteX18" fmla="*/ 844443 w 1052131"/>
                <a:gd name="connsiteY18" fmla="*/ 951029 h 1052131"/>
                <a:gd name="connsiteX19" fmla="*/ 950552 w 1052131"/>
                <a:gd name="connsiteY19" fmla="*/ 844825 h 1052131"/>
                <a:gd name="connsiteX20" fmla="*/ 867113 w 1052131"/>
                <a:gd name="connsiteY20" fmla="*/ 728716 h 1052131"/>
                <a:gd name="connsiteX21" fmla="*/ 910451 w 1052131"/>
                <a:gd name="connsiteY21" fmla="*/ 623941 h 1052131"/>
                <a:gd name="connsiteX22" fmla="*/ 1051421 w 1052131"/>
                <a:gd name="connsiteY22" fmla="*/ 600795 h 1052131"/>
                <a:gd name="connsiteX23" fmla="*/ 1051421 w 1052131"/>
                <a:gd name="connsiteY23" fmla="*/ 450871 h 1052131"/>
                <a:gd name="connsiteX24" fmla="*/ 910451 w 1052131"/>
                <a:gd name="connsiteY24" fmla="*/ 427726 h 1052131"/>
                <a:gd name="connsiteX25" fmla="*/ 867589 w 1052131"/>
                <a:gd name="connsiteY25" fmla="*/ 323808 h 1052131"/>
                <a:gd name="connsiteX26" fmla="*/ 950456 w 1052131"/>
                <a:gd name="connsiteY26" fmla="*/ 207031 h 1052131"/>
                <a:gd name="connsiteX27" fmla="*/ 844348 w 1052131"/>
                <a:gd name="connsiteY27" fmla="*/ 100923 h 1052131"/>
                <a:gd name="connsiteX28" fmla="*/ 727476 w 1052131"/>
                <a:gd name="connsiteY28" fmla="*/ 183790 h 1052131"/>
                <a:gd name="connsiteX29" fmla="*/ 623558 w 1052131"/>
                <a:gd name="connsiteY29" fmla="*/ 140833 h 1052131"/>
                <a:gd name="connsiteX30" fmla="*/ 600413 w 1052131"/>
                <a:gd name="connsiteY30" fmla="*/ -137 h 1052131"/>
                <a:gd name="connsiteX31" fmla="*/ 450394 w 1052131"/>
                <a:gd name="connsiteY31" fmla="*/ -137 h 1052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52131" h="1052131">
                  <a:moveTo>
                    <a:pt x="427058" y="140928"/>
                  </a:moveTo>
                  <a:cubicBezTo>
                    <a:pt x="390567" y="150148"/>
                    <a:pt x="355601" y="164588"/>
                    <a:pt x="323235" y="183790"/>
                  </a:cubicBezTo>
                  <a:lnTo>
                    <a:pt x="206459" y="100923"/>
                  </a:lnTo>
                  <a:lnTo>
                    <a:pt x="100350" y="207031"/>
                  </a:lnTo>
                  <a:lnTo>
                    <a:pt x="183218" y="323808"/>
                  </a:lnTo>
                  <a:cubicBezTo>
                    <a:pt x="164149" y="355964"/>
                    <a:pt x="149756" y="390664"/>
                    <a:pt x="140451" y="426868"/>
                  </a:cubicBezTo>
                  <a:lnTo>
                    <a:pt x="-710" y="450871"/>
                  </a:lnTo>
                  <a:lnTo>
                    <a:pt x="-710" y="600985"/>
                  </a:lnTo>
                  <a:lnTo>
                    <a:pt x="140451" y="624988"/>
                  </a:lnTo>
                  <a:cubicBezTo>
                    <a:pt x="149833" y="661450"/>
                    <a:pt x="164396" y="696388"/>
                    <a:pt x="183694" y="728716"/>
                  </a:cubicBezTo>
                  <a:lnTo>
                    <a:pt x="100445" y="844825"/>
                  </a:lnTo>
                  <a:lnTo>
                    <a:pt x="206554" y="951029"/>
                  </a:lnTo>
                  <a:lnTo>
                    <a:pt x="322664" y="867685"/>
                  </a:lnTo>
                  <a:cubicBezTo>
                    <a:pt x="355001" y="886916"/>
                    <a:pt x="389939" y="901414"/>
                    <a:pt x="426391" y="910738"/>
                  </a:cubicBezTo>
                  <a:lnTo>
                    <a:pt x="450394" y="1051994"/>
                  </a:lnTo>
                  <a:lnTo>
                    <a:pt x="600508" y="1051994"/>
                  </a:lnTo>
                  <a:lnTo>
                    <a:pt x="624511" y="910834"/>
                  </a:lnTo>
                  <a:cubicBezTo>
                    <a:pt x="660982" y="901423"/>
                    <a:pt x="695939" y="886897"/>
                    <a:pt x="728333" y="867685"/>
                  </a:cubicBezTo>
                  <a:lnTo>
                    <a:pt x="844443" y="951029"/>
                  </a:lnTo>
                  <a:lnTo>
                    <a:pt x="950552" y="844825"/>
                  </a:lnTo>
                  <a:lnTo>
                    <a:pt x="867113" y="728716"/>
                  </a:lnTo>
                  <a:cubicBezTo>
                    <a:pt x="886515" y="696055"/>
                    <a:pt x="901107" y="660764"/>
                    <a:pt x="910451" y="623941"/>
                  </a:cubicBezTo>
                  <a:lnTo>
                    <a:pt x="1051421" y="600795"/>
                  </a:lnTo>
                  <a:lnTo>
                    <a:pt x="1051421" y="450871"/>
                  </a:lnTo>
                  <a:lnTo>
                    <a:pt x="910451" y="427726"/>
                  </a:lnTo>
                  <a:cubicBezTo>
                    <a:pt x="901202" y="391216"/>
                    <a:pt x="886773" y="356222"/>
                    <a:pt x="867589" y="323808"/>
                  </a:cubicBezTo>
                  <a:lnTo>
                    <a:pt x="950456" y="207031"/>
                  </a:lnTo>
                  <a:lnTo>
                    <a:pt x="844348" y="100923"/>
                  </a:lnTo>
                  <a:lnTo>
                    <a:pt x="727476" y="183790"/>
                  </a:lnTo>
                  <a:cubicBezTo>
                    <a:pt x="695082" y="164550"/>
                    <a:pt x="660087" y="150081"/>
                    <a:pt x="623558" y="140833"/>
                  </a:cubicBezTo>
                  <a:lnTo>
                    <a:pt x="600413" y="-137"/>
                  </a:lnTo>
                  <a:lnTo>
                    <a:pt x="450394" y="-137"/>
                  </a:lnTo>
                </a:path>
              </a:pathLst>
            </a:custGeom>
            <a:noFill/>
            <a:ln w="19050" cap="rnd">
              <a:solidFill>
                <a:schemeClr val="bg1"/>
              </a:solidFill>
              <a:prstDash val="solid"/>
              <a:round/>
            </a:ln>
          </p:spPr>
          <p:txBody>
            <a:bodyPr rtlCol="0" anchor="ctr"/>
            <a:lstStyle/>
            <a:p>
              <a:endParaRPr lang="pt-PT"/>
            </a:p>
          </p:txBody>
        </p:sp>
        <p:sp>
          <p:nvSpPr>
            <p:cNvPr id="37" name="Freeform: Shape 36">
              <a:extLst>
                <a:ext uri="{FF2B5EF4-FFF2-40B4-BE49-F238E27FC236}">
                  <a16:creationId xmlns:a16="http://schemas.microsoft.com/office/drawing/2014/main" id="{E9385E12-664A-41B2-AEB4-0C49F8C53CF0}"/>
                </a:ext>
              </a:extLst>
            </p:cNvPr>
            <p:cNvSpPr/>
            <p:nvPr/>
          </p:nvSpPr>
          <p:spPr>
            <a:xfrm>
              <a:off x="-2298802" y="494565"/>
              <a:ext cx="307467" cy="307467"/>
            </a:xfrm>
            <a:custGeom>
              <a:avLst/>
              <a:gdLst>
                <a:gd name="connsiteX0" fmla="*/ 125020 w 307467"/>
                <a:gd name="connsiteY0" fmla="*/ 2435 h 307467"/>
                <a:gd name="connsiteX1" fmla="*/ 153024 w 307467"/>
                <a:gd name="connsiteY1" fmla="*/ -137 h 307467"/>
                <a:gd name="connsiteX2" fmla="*/ 306757 w 307467"/>
                <a:gd name="connsiteY2" fmla="*/ 153596 h 307467"/>
                <a:gd name="connsiteX3" fmla="*/ 153024 w 307467"/>
                <a:gd name="connsiteY3" fmla="*/ 307330 h 307467"/>
                <a:gd name="connsiteX4" fmla="*/ -710 w 307467"/>
                <a:gd name="connsiteY4" fmla="*/ 153596 h 307467"/>
                <a:gd name="connsiteX5" fmla="*/ 1576 w 307467"/>
                <a:gd name="connsiteY5" fmla="*/ 126736 h 3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467" h="307467">
                  <a:moveTo>
                    <a:pt x="125020" y="2435"/>
                  </a:moveTo>
                  <a:cubicBezTo>
                    <a:pt x="134250" y="711"/>
                    <a:pt x="143632" y="-156"/>
                    <a:pt x="153024" y="-137"/>
                  </a:cubicBezTo>
                  <a:cubicBezTo>
                    <a:pt x="237930" y="-137"/>
                    <a:pt x="306757" y="68690"/>
                    <a:pt x="306757" y="153596"/>
                  </a:cubicBezTo>
                  <a:cubicBezTo>
                    <a:pt x="306757" y="238502"/>
                    <a:pt x="237930" y="307330"/>
                    <a:pt x="153024" y="307330"/>
                  </a:cubicBezTo>
                  <a:cubicBezTo>
                    <a:pt x="68118" y="307330"/>
                    <a:pt x="-710" y="238502"/>
                    <a:pt x="-710" y="153596"/>
                  </a:cubicBezTo>
                  <a:cubicBezTo>
                    <a:pt x="-719" y="144595"/>
                    <a:pt x="43" y="135604"/>
                    <a:pt x="1576" y="126736"/>
                  </a:cubicBezTo>
                </a:path>
              </a:pathLst>
            </a:custGeom>
            <a:noFill/>
            <a:ln w="19050" cap="rnd">
              <a:solidFill>
                <a:schemeClr val="bg1"/>
              </a:solidFill>
              <a:prstDash val="solid"/>
              <a:round/>
            </a:ln>
          </p:spPr>
          <p:txBody>
            <a:bodyPr rtlCol="0" anchor="ctr"/>
            <a:lstStyle/>
            <a:p>
              <a:endParaRPr lang="pt-PT"/>
            </a:p>
          </p:txBody>
        </p:sp>
        <p:sp>
          <p:nvSpPr>
            <p:cNvPr id="38" name="Freeform: Shape 37">
              <a:extLst>
                <a:ext uri="{FF2B5EF4-FFF2-40B4-BE49-F238E27FC236}">
                  <a16:creationId xmlns:a16="http://schemas.microsoft.com/office/drawing/2014/main" id="{26AC6296-8358-4CAC-AE38-EA9BD38B3BF3}"/>
                </a:ext>
              </a:extLst>
            </p:cNvPr>
            <p:cNvSpPr/>
            <p:nvPr/>
          </p:nvSpPr>
          <p:spPr>
            <a:xfrm>
              <a:off x="-2502732" y="1865689"/>
              <a:ext cx="719613" cy="9525"/>
            </a:xfrm>
            <a:custGeom>
              <a:avLst/>
              <a:gdLst>
                <a:gd name="connsiteX0" fmla="*/ 0 w 719613"/>
                <a:gd name="connsiteY0" fmla="*/ 0 h 9525"/>
                <a:gd name="connsiteX1" fmla="*/ 719614 w 719613"/>
                <a:gd name="connsiteY1" fmla="*/ 0 h 9525"/>
              </a:gdLst>
              <a:ahLst/>
              <a:cxnLst>
                <a:cxn ang="0">
                  <a:pos x="connsiteX0" y="connsiteY0"/>
                </a:cxn>
                <a:cxn ang="0">
                  <a:pos x="connsiteX1" y="connsiteY1"/>
                </a:cxn>
              </a:cxnLst>
              <a:rect l="l" t="t" r="r" b="b"/>
              <a:pathLst>
                <a:path w="719613" h="9525">
                  <a:moveTo>
                    <a:pt x="0" y="0"/>
                  </a:moveTo>
                  <a:lnTo>
                    <a:pt x="719614" y="0"/>
                  </a:lnTo>
                </a:path>
              </a:pathLst>
            </a:custGeom>
            <a:ln w="19050" cap="rnd">
              <a:solidFill>
                <a:schemeClr val="bg1"/>
              </a:solidFill>
              <a:prstDash val="solid"/>
              <a:round/>
            </a:ln>
          </p:spPr>
          <p:txBody>
            <a:bodyPr rtlCol="0" anchor="ctr"/>
            <a:lstStyle/>
            <a:p>
              <a:endParaRPr lang="pt-PT"/>
            </a:p>
          </p:txBody>
        </p:sp>
        <p:sp>
          <p:nvSpPr>
            <p:cNvPr id="39" name="Freeform: Shape 38">
              <a:extLst>
                <a:ext uri="{FF2B5EF4-FFF2-40B4-BE49-F238E27FC236}">
                  <a16:creationId xmlns:a16="http://schemas.microsoft.com/office/drawing/2014/main" id="{0224ABA6-388C-406D-9A97-A1071222ED04}"/>
                </a:ext>
              </a:extLst>
            </p:cNvPr>
            <p:cNvSpPr/>
            <p:nvPr/>
          </p:nvSpPr>
          <p:spPr>
            <a:xfrm>
              <a:off x="-2145068" y="-554804"/>
              <a:ext cx="9525" cy="181070"/>
            </a:xfrm>
            <a:custGeom>
              <a:avLst/>
              <a:gdLst>
                <a:gd name="connsiteX0" fmla="*/ 0 w 9525"/>
                <a:gd name="connsiteY0" fmla="*/ 181070 h 181070"/>
                <a:gd name="connsiteX1" fmla="*/ 0 w 9525"/>
                <a:gd name="connsiteY1" fmla="*/ 0 h 181070"/>
              </a:gdLst>
              <a:ahLst/>
              <a:cxnLst>
                <a:cxn ang="0">
                  <a:pos x="connsiteX0" y="connsiteY0"/>
                </a:cxn>
                <a:cxn ang="0">
                  <a:pos x="connsiteX1" y="connsiteY1"/>
                </a:cxn>
              </a:cxnLst>
              <a:rect l="l" t="t" r="r" b="b"/>
              <a:pathLst>
                <a:path w="9525" h="181070">
                  <a:moveTo>
                    <a:pt x="0" y="181070"/>
                  </a:moveTo>
                  <a:lnTo>
                    <a:pt x="0" y="0"/>
                  </a:lnTo>
                </a:path>
              </a:pathLst>
            </a:custGeom>
            <a:ln w="19050" cap="rnd">
              <a:solidFill>
                <a:schemeClr val="bg1"/>
              </a:solidFill>
              <a:prstDash val="solid"/>
              <a:round/>
            </a:ln>
          </p:spPr>
          <p:txBody>
            <a:bodyPr rtlCol="0" anchor="ctr"/>
            <a:lstStyle/>
            <a:p>
              <a:endParaRPr lang="pt-PT"/>
            </a:p>
          </p:txBody>
        </p:sp>
        <p:sp>
          <p:nvSpPr>
            <p:cNvPr id="40" name="Freeform: Shape 39">
              <a:extLst>
                <a:ext uri="{FF2B5EF4-FFF2-40B4-BE49-F238E27FC236}">
                  <a16:creationId xmlns:a16="http://schemas.microsoft.com/office/drawing/2014/main" id="{1455B785-FDA5-49B0-BF7C-5806C423AF94}"/>
                </a:ext>
              </a:extLst>
            </p:cNvPr>
            <p:cNvSpPr/>
            <p:nvPr/>
          </p:nvSpPr>
          <p:spPr>
            <a:xfrm>
              <a:off x="-1311536" y="-128179"/>
              <a:ext cx="146494" cy="147066"/>
            </a:xfrm>
            <a:custGeom>
              <a:avLst/>
              <a:gdLst>
                <a:gd name="connsiteX0" fmla="*/ 0 w 146494"/>
                <a:gd name="connsiteY0" fmla="*/ 147066 h 147066"/>
                <a:gd name="connsiteX1" fmla="*/ 146494 w 146494"/>
                <a:gd name="connsiteY1" fmla="*/ 0 h 147066"/>
              </a:gdLst>
              <a:ahLst/>
              <a:cxnLst>
                <a:cxn ang="0">
                  <a:pos x="connsiteX0" y="connsiteY0"/>
                </a:cxn>
                <a:cxn ang="0">
                  <a:pos x="connsiteX1" y="connsiteY1"/>
                </a:cxn>
              </a:cxnLst>
              <a:rect l="l" t="t" r="r" b="b"/>
              <a:pathLst>
                <a:path w="146494" h="147066">
                  <a:moveTo>
                    <a:pt x="0" y="147066"/>
                  </a:moveTo>
                  <a:lnTo>
                    <a:pt x="146494" y="0"/>
                  </a:lnTo>
                </a:path>
              </a:pathLst>
            </a:custGeom>
            <a:ln w="19050" cap="rnd">
              <a:solidFill>
                <a:schemeClr val="bg1"/>
              </a:solidFill>
              <a:prstDash val="solid"/>
              <a:round/>
            </a:ln>
          </p:spPr>
          <p:txBody>
            <a:bodyPr rtlCol="0" anchor="ctr"/>
            <a:lstStyle/>
            <a:p>
              <a:endParaRPr lang="pt-PT"/>
            </a:p>
          </p:txBody>
        </p:sp>
        <p:sp>
          <p:nvSpPr>
            <p:cNvPr id="41" name="Freeform: Shape 40">
              <a:extLst>
                <a:ext uri="{FF2B5EF4-FFF2-40B4-BE49-F238E27FC236}">
                  <a16:creationId xmlns:a16="http://schemas.microsoft.com/office/drawing/2014/main" id="{E6573F18-7B10-4707-A757-E58B7F0F935A}"/>
                </a:ext>
              </a:extLst>
            </p:cNvPr>
            <p:cNvSpPr/>
            <p:nvPr/>
          </p:nvSpPr>
          <p:spPr>
            <a:xfrm>
              <a:off x="-3125096" y="-128179"/>
              <a:ext cx="146399" cy="147066"/>
            </a:xfrm>
            <a:custGeom>
              <a:avLst/>
              <a:gdLst>
                <a:gd name="connsiteX0" fmla="*/ 0 w 146399"/>
                <a:gd name="connsiteY0" fmla="*/ 0 h 147066"/>
                <a:gd name="connsiteX1" fmla="*/ 146399 w 146399"/>
                <a:gd name="connsiteY1" fmla="*/ 147066 h 147066"/>
              </a:gdLst>
              <a:ahLst/>
              <a:cxnLst>
                <a:cxn ang="0">
                  <a:pos x="connsiteX0" y="connsiteY0"/>
                </a:cxn>
                <a:cxn ang="0">
                  <a:pos x="connsiteX1" y="connsiteY1"/>
                </a:cxn>
              </a:cxnLst>
              <a:rect l="l" t="t" r="r" b="b"/>
              <a:pathLst>
                <a:path w="146399" h="147066">
                  <a:moveTo>
                    <a:pt x="0" y="0"/>
                  </a:moveTo>
                  <a:lnTo>
                    <a:pt x="146399" y="147066"/>
                  </a:lnTo>
                </a:path>
              </a:pathLst>
            </a:custGeom>
            <a:ln w="19050" cap="rnd">
              <a:solidFill>
                <a:schemeClr val="bg1"/>
              </a:solidFill>
              <a:prstDash val="solid"/>
              <a:round/>
            </a:ln>
          </p:spPr>
          <p:txBody>
            <a:bodyPr rtlCol="0" anchor="ctr"/>
            <a:lstStyle/>
            <a:p>
              <a:endParaRPr lang="pt-PT"/>
            </a:p>
          </p:txBody>
        </p:sp>
        <p:sp>
          <p:nvSpPr>
            <p:cNvPr id="42" name="Freeform: Shape 41">
              <a:extLst>
                <a:ext uri="{FF2B5EF4-FFF2-40B4-BE49-F238E27FC236}">
                  <a16:creationId xmlns:a16="http://schemas.microsoft.com/office/drawing/2014/main" id="{53FF71D2-EECE-4458-BD99-AC5B07B63780}"/>
                </a:ext>
              </a:extLst>
            </p:cNvPr>
            <p:cNvSpPr/>
            <p:nvPr/>
          </p:nvSpPr>
          <p:spPr>
            <a:xfrm>
              <a:off x="-2940120" y="-120749"/>
              <a:ext cx="1595056" cy="1746789"/>
            </a:xfrm>
            <a:custGeom>
              <a:avLst/>
              <a:gdLst>
                <a:gd name="connsiteX0" fmla="*/ 492304 w 1595056"/>
                <a:gd name="connsiteY0" fmla="*/ 1746652 h 1746789"/>
                <a:gd name="connsiteX1" fmla="*/ 1100380 w 1595056"/>
                <a:gd name="connsiteY1" fmla="*/ 1746652 h 1746789"/>
                <a:gd name="connsiteX2" fmla="*/ 1350316 w 1595056"/>
                <a:gd name="connsiteY2" fmla="*/ 1329076 h 1746789"/>
                <a:gd name="connsiteX3" fmla="*/ 1448805 w 1595056"/>
                <a:gd name="connsiteY3" fmla="*/ 1232112 h 1746789"/>
                <a:gd name="connsiteX4" fmla="*/ 1594346 w 1595056"/>
                <a:gd name="connsiteY4" fmla="*/ 781579 h 1746789"/>
                <a:gd name="connsiteX5" fmla="*/ 796532 w 1595056"/>
                <a:gd name="connsiteY5" fmla="*/ -137 h 1746789"/>
                <a:gd name="connsiteX6" fmla="*/ -710 w 1595056"/>
                <a:gd name="connsiteY6" fmla="*/ 781579 h 1746789"/>
                <a:gd name="connsiteX7" fmla="*/ 143403 w 1595056"/>
                <a:gd name="connsiteY7" fmla="*/ 1230397 h 1746789"/>
                <a:gd name="connsiteX8" fmla="*/ 243797 w 1595056"/>
                <a:gd name="connsiteY8" fmla="*/ 1329648 h 1746789"/>
                <a:gd name="connsiteX9" fmla="*/ 431915 w 1595056"/>
                <a:gd name="connsiteY9" fmla="*/ 1554629 h 174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056" h="1746789">
                  <a:moveTo>
                    <a:pt x="492304" y="1746652"/>
                  </a:moveTo>
                  <a:lnTo>
                    <a:pt x="1100380" y="1746652"/>
                  </a:lnTo>
                  <a:cubicBezTo>
                    <a:pt x="1132574" y="1533578"/>
                    <a:pt x="1238588" y="1434137"/>
                    <a:pt x="1350316" y="1329076"/>
                  </a:cubicBezTo>
                  <a:cubicBezTo>
                    <a:pt x="1382986" y="1298215"/>
                    <a:pt x="1416991" y="1266307"/>
                    <a:pt x="1448805" y="1232112"/>
                  </a:cubicBezTo>
                  <a:cubicBezTo>
                    <a:pt x="1550722" y="1111716"/>
                    <a:pt x="1594346" y="976937"/>
                    <a:pt x="1594346" y="781579"/>
                  </a:cubicBezTo>
                  <a:cubicBezTo>
                    <a:pt x="1594346" y="350573"/>
                    <a:pt x="1236492" y="-137"/>
                    <a:pt x="796532" y="-137"/>
                  </a:cubicBezTo>
                  <a:cubicBezTo>
                    <a:pt x="356572" y="-137"/>
                    <a:pt x="-710" y="350573"/>
                    <a:pt x="-710" y="781579"/>
                  </a:cubicBezTo>
                  <a:cubicBezTo>
                    <a:pt x="-710" y="961792"/>
                    <a:pt x="48534" y="1113621"/>
                    <a:pt x="143403" y="1230397"/>
                  </a:cubicBezTo>
                  <a:cubicBezTo>
                    <a:pt x="176836" y="1266592"/>
                    <a:pt x="210935" y="1298596"/>
                    <a:pt x="243797" y="1329648"/>
                  </a:cubicBezTo>
                  <a:cubicBezTo>
                    <a:pt x="314663" y="1396323"/>
                    <a:pt x="383243" y="1461569"/>
                    <a:pt x="431915" y="1554629"/>
                  </a:cubicBezTo>
                </a:path>
              </a:pathLst>
            </a:custGeom>
            <a:noFill/>
            <a:ln w="19050" cap="rnd">
              <a:solidFill>
                <a:schemeClr val="bg1"/>
              </a:solidFill>
              <a:prstDash val="solid"/>
              <a:miter/>
            </a:ln>
          </p:spPr>
          <p:txBody>
            <a:bodyPr rtlCol="0" anchor="ctr"/>
            <a:lstStyle/>
            <a:p>
              <a:endParaRPr lang="pt-PT"/>
            </a:p>
          </p:txBody>
        </p:sp>
        <p:sp>
          <p:nvSpPr>
            <p:cNvPr id="43" name="Freeform: Shape 42">
              <a:extLst>
                <a:ext uri="{FF2B5EF4-FFF2-40B4-BE49-F238E27FC236}">
                  <a16:creationId xmlns:a16="http://schemas.microsoft.com/office/drawing/2014/main" id="{F075B8C0-2205-48AA-AC17-3941E7F61DBE}"/>
                </a:ext>
              </a:extLst>
            </p:cNvPr>
            <p:cNvSpPr/>
            <p:nvPr/>
          </p:nvSpPr>
          <p:spPr>
            <a:xfrm>
              <a:off x="-2414150" y="2086287"/>
              <a:ext cx="542353" cy="92678"/>
            </a:xfrm>
            <a:custGeom>
              <a:avLst/>
              <a:gdLst>
                <a:gd name="connsiteX0" fmla="*/ -710 w 542353"/>
                <a:gd name="connsiteY0" fmla="*/ -137 h 92678"/>
                <a:gd name="connsiteX1" fmla="*/ 104827 w 542353"/>
                <a:gd name="connsiteY1" fmla="*/ -137 h 92678"/>
                <a:gd name="connsiteX2" fmla="*/ 270562 w 542353"/>
                <a:gd name="connsiteY2" fmla="*/ 92541 h 92678"/>
                <a:gd name="connsiteX3" fmla="*/ 436297 w 542353"/>
                <a:gd name="connsiteY3" fmla="*/ -137 h 92678"/>
                <a:gd name="connsiteX4" fmla="*/ 541644 w 542353"/>
                <a:gd name="connsiteY4" fmla="*/ -137 h 92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353" h="92678">
                  <a:moveTo>
                    <a:pt x="-710" y="-137"/>
                  </a:moveTo>
                  <a:lnTo>
                    <a:pt x="104827" y="-137"/>
                  </a:lnTo>
                  <a:cubicBezTo>
                    <a:pt x="131306" y="36534"/>
                    <a:pt x="189028" y="92541"/>
                    <a:pt x="270562" y="92541"/>
                  </a:cubicBezTo>
                  <a:cubicBezTo>
                    <a:pt x="352096" y="92541"/>
                    <a:pt x="409627" y="36534"/>
                    <a:pt x="436297" y="-137"/>
                  </a:cubicBezTo>
                  <a:lnTo>
                    <a:pt x="541644" y="-137"/>
                  </a:lnTo>
                </a:path>
              </a:pathLst>
            </a:custGeom>
            <a:noFill/>
            <a:ln w="19050" cap="rnd">
              <a:solidFill>
                <a:schemeClr val="bg1"/>
              </a:solidFill>
              <a:prstDash val="solid"/>
              <a:round/>
            </a:ln>
          </p:spPr>
          <p:txBody>
            <a:bodyPr rtlCol="0" anchor="ctr"/>
            <a:lstStyle/>
            <a:p>
              <a:endParaRPr lang="pt-PT"/>
            </a:p>
          </p:txBody>
        </p:sp>
      </p:grpSp>
      <p:sp>
        <p:nvSpPr>
          <p:cNvPr id="44" name="TextBox 43">
            <a:extLst>
              <a:ext uri="{FF2B5EF4-FFF2-40B4-BE49-F238E27FC236}">
                <a16:creationId xmlns:a16="http://schemas.microsoft.com/office/drawing/2014/main" id="{3EE1F3DE-3207-42E5-92BB-AC906833FA14}"/>
              </a:ext>
            </a:extLst>
          </p:cNvPr>
          <p:cNvSpPr txBox="1"/>
          <p:nvPr/>
        </p:nvSpPr>
        <p:spPr>
          <a:xfrm>
            <a:off x="1026453" y="79826"/>
            <a:ext cx="637528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r>
              <a:rPr lang="pt-PT" sz="1400" b="0" spc="200" dirty="0">
                <a:solidFill>
                  <a:schemeClr val="bg1"/>
                </a:solidFill>
                <a:latin typeface="Gotham" panose="02000604030000020004" pitchFamily="50" charset="0"/>
                <a:cs typeface="Quire Sans" panose="020B0502040400020003" pitchFamily="34" charset="0"/>
              </a:rPr>
              <a:t>01_ </a:t>
            </a:r>
            <a:r>
              <a:rPr lang="pt-PT" sz="1400" b="0" spc="200" dirty="0">
                <a:solidFill>
                  <a:srgbClr val="666970">
                    <a:alpha val="70000"/>
                  </a:srgbClr>
                </a:solidFill>
                <a:latin typeface="Gotham Bold" panose="02000803030000020004" pitchFamily="2" charset="0"/>
                <a:cs typeface="Quire Sans" panose="020B0502040400020003" pitchFamily="34" charset="0"/>
              </a:rPr>
              <a:t>TECNOLOGIA, TALENTO E INFRAESTRUTURAS</a:t>
            </a:r>
          </a:p>
        </p:txBody>
      </p:sp>
      <p:sp>
        <p:nvSpPr>
          <p:cNvPr id="46" name="CaixaDeTexto 36">
            <a:extLst>
              <a:ext uri="{FF2B5EF4-FFF2-40B4-BE49-F238E27FC236}">
                <a16:creationId xmlns:a16="http://schemas.microsoft.com/office/drawing/2014/main" id="{327E1565-32A8-4DDA-8CEA-7E107201D993}"/>
              </a:ext>
            </a:extLst>
          </p:cNvPr>
          <p:cNvSpPr txBox="1"/>
          <p:nvPr/>
        </p:nvSpPr>
        <p:spPr>
          <a:xfrm>
            <a:off x="439505" y="953481"/>
            <a:ext cx="6989681" cy="683264"/>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a:lnSpc>
                <a:spcPct val="80000"/>
              </a:lnSpc>
            </a:pPr>
            <a:r>
              <a:rPr lang="pt-PT" sz="4800" b="1" i="0" dirty="0">
                <a:solidFill>
                  <a:srgbClr val="CCAD46"/>
                </a:solidFill>
                <a:latin typeface="Gotham Bold" panose="02000803030000020004" pitchFamily="2" charset="0"/>
              </a:rPr>
              <a:t>LINHAS DE </a:t>
            </a:r>
            <a:r>
              <a:rPr lang="pt-PT" sz="4800" b="1" i="0" dirty="0">
                <a:solidFill>
                  <a:srgbClr val="785D2E"/>
                </a:solidFill>
                <a:latin typeface="Gotham Bold" panose="02000803030000020004" pitchFamily="2" charset="0"/>
              </a:rPr>
              <a:t>ACÇÃO</a:t>
            </a:r>
          </a:p>
        </p:txBody>
      </p:sp>
      <p:pic>
        <p:nvPicPr>
          <p:cNvPr id="60" name="Graphic 4">
            <a:extLst>
              <a:ext uri="{FF2B5EF4-FFF2-40B4-BE49-F238E27FC236}">
                <a16:creationId xmlns:a16="http://schemas.microsoft.com/office/drawing/2014/main" id="{EA615CC0-0DD0-4936-81D1-E79CC516ABB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765182" y="6269992"/>
            <a:ext cx="1235385" cy="415255"/>
          </a:xfrm>
          <a:prstGeom prst="rect">
            <a:avLst/>
          </a:prstGeom>
        </p:spPr>
      </p:pic>
      <p:sp>
        <p:nvSpPr>
          <p:cNvPr id="66" name="TextBox 65">
            <a:extLst>
              <a:ext uri="{FF2B5EF4-FFF2-40B4-BE49-F238E27FC236}">
                <a16:creationId xmlns:a16="http://schemas.microsoft.com/office/drawing/2014/main" id="{4BC3EFC4-D33F-4CF5-B62B-3F43B719FC48}"/>
              </a:ext>
            </a:extLst>
          </p:cNvPr>
          <p:cNvSpPr txBox="1"/>
          <p:nvPr/>
        </p:nvSpPr>
        <p:spPr>
          <a:xfrm>
            <a:off x="1173136" y="2041213"/>
            <a:ext cx="4137088" cy="867930"/>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b="0" dirty="0">
                <a:solidFill>
                  <a:srgbClr val="1B1B1C"/>
                </a:solidFill>
                <a:latin typeface="Gotham Light" panose="02000603030000020004" pitchFamily="2" charset="0"/>
                <a:cs typeface="Quire Sans" panose="020B0502040400020003" pitchFamily="34" charset="0"/>
              </a:rPr>
              <a:t>Introduzir </a:t>
            </a:r>
            <a:r>
              <a:rPr lang="pt-PT" b="0" dirty="0">
                <a:solidFill>
                  <a:srgbClr val="1B1B1C"/>
                </a:solidFill>
                <a:latin typeface="Gotham" panose="02000604030000020004" pitchFamily="50" charset="0"/>
                <a:cs typeface="Quire Sans" panose="020B0502040400020003" pitchFamily="34" charset="0"/>
              </a:rPr>
              <a:t>competências digitais </a:t>
            </a:r>
            <a:r>
              <a:rPr lang="pt-PT" b="0" dirty="0">
                <a:solidFill>
                  <a:srgbClr val="1B1B1C"/>
                </a:solidFill>
                <a:latin typeface="Gotham Light" panose="02000603030000020004" pitchFamily="2" charset="0"/>
                <a:cs typeface="Quire Sans" panose="020B0502040400020003" pitchFamily="34" charset="0"/>
              </a:rPr>
              <a:t>e de </a:t>
            </a:r>
            <a:r>
              <a:rPr lang="pt-PT" b="0" dirty="0">
                <a:solidFill>
                  <a:srgbClr val="1B1B1C"/>
                </a:solidFill>
                <a:latin typeface="Gotham" panose="02000604030000020004" pitchFamily="50" charset="0"/>
              </a:rPr>
              <a:t>programação</a:t>
            </a:r>
            <a:r>
              <a:rPr lang="pt-PT" b="0" dirty="0">
                <a:solidFill>
                  <a:srgbClr val="1B1B1C"/>
                </a:solidFill>
                <a:latin typeface="Gotham Light" panose="02000603030000020004" pitchFamily="2" charset="0"/>
                <a:cs typeface="Quire Sans" panose="020B0502040400020003" pitchFamily="34" charset="0"/>
              </a:rPr>
              <a:t> desde o </a:t>
            </a:r>
            <a:r>
              <a:rPr lang="pt-PT" b="0" dirty="0">
                <a:solidFill>
                  <a:srgbClr val="1B1B1C"/>
                </a:solidFill>
                <a:latin typeface="Gotham" panose="02000604030000020004" pitchFamily="50" charset="0"/>
              </a:rPr>
              <a:t>1º ciclo, </a:t>
            </a:r>
            <a:r>
              <a:rPr lang="pt-PT" b="0" dirty="0">
                <a:solidFill>
                  <a:srgbClr val="1B1B1C"/>
                </a:solidFill>
                <a:latin typeface="Gotham" panose="02000604030000020004" pitchFamily="50" charset="0"/>
                <a:cs typeface="Quire Sans" panose="020B0502040400020003" pitchFamily="34" charset="0"/>
              </a:rPr>
              <a:t>tornando mais atractivo o prosseguimento dos estudos nas áreas CTEM</a:t>
            </a:r>
          </a:p>
        </p:txBody>
      </p:sp>
      <p:sp>
        <p:nvSpPr>
          <p:cNvPr id="67" name="TextBox 66">
            <a:extLst>
              <a:ext uri="{FF2B5EF4-FFF2-40B4-BE49-F238E27FC236}">
                <a16:creationId xmlns:a16="http://schemas.microsoft.com/office/drawing/2014/main" id="{F3FCED16-ACA6-4F1C-86B5-33E200C032B8}"/>
              </a:ext>
            </a:extLst>
          </p:cNvPr>
          <p:cNvSpPr txBox="1"/>
          <p:nvPr/>
        </p:nvSpPr>
        <p:spPr>
          <a:xfrm>
            <a:off x="1173136" y="3451493"/>
            <a:ext cx="3908488" cy="867930"/>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b="0" dirty="0">
                <a:solidFill>
                  <a:srgbClr val="1B1B1C"/>
                </a:solidFill>
                <a:latin typeface="Gotham Light" panose="02000603030000020004" pitchFamily="2" charset="0"/>
                <a:cs typeface="Quire Sans" panose="020B0502040400020003" pitchFamily="34" charset="0"/>
              </a:rPr>
              <a:t>Criar </a:t>
            </a:r>
            <a:r>
              <a:rPr lang="pt-PT" b="0" dirty="0">
                <a:solidFill>
                  <a:srgbClr val="1B1B1C"/>
                </a:solidFill>
                <a:latin typeface="Gotham" panose="02000604030000020004" pitchFamily="50" charset="0"/>
                <a:cs typeface="Quire Sans" panose="020B0502040400020003" pitchFamily="34" charset="0"/>
              </a:rPr>
              <a:t>incentivos</a:t>
            </a:r>
            <a:r>
              <a:rPr lang="pt-PT" b="0" dirty="0">
                <a:solidFill>
                  <a:srgbClr val="1B1B1C"/>
                </a:solidFill>
                <a:latin typeface="Gotham Light" panose="02000603030000020004" pitchFamily="2" charset="0"/>
                <a:cs typeface="Quire Sans" panose="020B0502040400020003" pitchFamily="34" charset="0"/>
              </a:rPr>
              <a:t> ao </a:t>
            </a:r>
            <a:r>
              <a:rPr lang="pt-PT" b="0" dirty="0">
                <a:solidFill>
                  <a:srgbClr val="1B1B1C"/>
                </a:solidFill>
                <a:latin typeface="Gotham" panose="02000604030000020004" pitchFamily="50" charset="0"/>
                <a:cs typeface="Quire Sans" panose="020B0502040400020003" pitchFamily="34" charset="0"/>
              </a:rPr>
              <a:t>aumento de vagas nas áreas CTEM</a:t>
            </a:r>
            <a:r>
              <a:rPr lang="pt-PT" b="0" dirty="0">
                <a:solidFill>
                  <a:srgbClr val="1B1B1C"/>
                </a:solidFill>
                <a:latin typeface="Gotham Light" panose="02000603030000020004" pitchFamily="2" charset="0"/>
                <a:cs typeface="Quire Sans" panose="020B0502040400020003" pitchFamily="34" charset="0"/>
              </a:rPr>
              <a:t>, com o objectivo de </a:t>
            </a:r>
            <a:r>
              <a:rPr lang="pt-PT" b="0" dirty="0">
                <a:solidFill>
                  <a:srgbClr val="1B1B1C"/>
                </a:solidFill>
                <a:latin typeface="Gotham" panose="02000604030000020004" pitchFamily="50" charset="0"/>
                <a:cs typeface="Quire Sans" panose="020B0502040400020003" pitchFamily="34" charset="0"/>
              </a:rPr>
              <a:t>alcançar 45% de vagas no ensino superior</a:t>
            </a:r>
            <a:r>
              <a:rPr lang="pt-PT" b="0" dirty="0">
                <a:solidFill>
                  <a:srgbClr val="1B1B1C"/>
                </a:solidFill>
                <a:latin typeface="Gotham Light" panose="02000603030000020004" pitchFamily="2" charset="0"/>
                <a:cs typeface="Quire Sans" panose="020B0502040400020003" pitchFamily="34" charset="0"/>
              </a:rPr>
              <a:t> nesta área em 2025</a:t>
            </a:r>
          </a:p>
        </p:txBody>
      </p:sp>
      <p:sp>
        <p:nvSpPr>
          <p:cNvPr id="68" name="TextBox 67">
            <a:extLst>
              <a:ext uri="{FF2B5EF4-FFF2-40B4-BE49-F238E27FC236}">
                <a16:creationId xmlns:a16="http://schemas.microsoft.com/office/drawing/2014/main" id="{B3A0BE1E-32AB-4625-BFA2-3E5ABEB6F9BC}"/>
              </a:ext>
            </a:extLst>
          </p:cNvPr>
          <p:cNvSpPr txBox="1"/>
          <p:nvPr/>
        </p:nvSpPr>
        <p:spPr>
          <a:xfrm>
            <a:off x="1173136" y="4858082"/>
            <a:ext cx="3832536" cy="674031"/>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b="0" dirty="0">
                <a:solidFill>
                  <a:srgbClr val="1B1B1C"/>
                </a:solidFill>
                <a:latin typeface="Gotham Light" panose="02000603030000020004" pitchFamily="2" charset="0"/>
                <a:cs typeface="Quire Sans" panose="020B0502040400020003" pitchFamily="34" charset="0"/>
              </a:rPr>
              <a:t>Criar sistemas de </a:t>
            </a:r>
            <a:r>
              <a:rPr lang="pt-PT" b="0" dirty="0">
                <a:solidFill>
                  <a:srgbClr val="1B1B1C"/>
                </a:solidFill>
                <a:latin typeface="Gotham" panose="02000604030000020004" pitchFamily="50" charset="0"/>
              </a:rPr>
              <a:t>bolsas</a:t>
            </a:r>
            <a:r>
              <a:rPr lang="pt-PT" b="0" dirty="0">
                <a:solidFill>
                  <a:srgbClr val="1B1B1C"/>
                </a:solidFill>
                <a:latin typeface="Gotham Light" panose="02000603030000020004" pitchFamily="2" charset="0"/>
                <a:cs typeface="Quire Sans" panose="020B0502040400020003" pitchFamily="34" charset="0"/>
              </a:rPr>
              <a:t> para </a:t>
            </a:r>
            <a:r>
              <a:rPr lang="pt-PT" b="0" dirty="0">
                <a:solidFill>
                  <a:srgbClr val="1B1B1C"/>
                </a:solidFill>
                <a:latin typeface="Gotham" panose="02000604030000020004" pitchFamily="50" charset="0"/>
              </a:rPr>
              <a:t>estudantes internacionais de forma a reforçar a atracção e fixação de talento</a:t>
            </a:r>
          </a:p>
        </p:txBody>
      </p:sp>
      <p:sp>
        <p:nvSpPr>
          <p:cNvPr id="69" name="TextBox 68">
            <a:extLst>
              <a:ext uri="{FF2B5EF4-FFF2-40B4-BE49-F238E27FC236}">
                <a16:creationId xmlns:a16="http://schemas.microsoft.com/office/drawing/2014/main" id="{88EC027F-B0F5-4620-B4CB-9F7E8A424B81}"/>
              </a:ext>
            </a:extLst>
          </p:cNvPr>
          <p:cNvSpPr txBox="1"/>
          <p:nvPr/>
        </p:nvSpPr>
        <p:spPr>
          <a:xfrm>
            <a:off x="6471774" y="2041213"/>
            <a:ext cx="3982942" cy="480131"/>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b="0" dirty="0">
                <a:solidFill>
                  <a:srgbClr val="1B1B1C"/>
                </a:solidFill>
                <a:latin typeface="Gotham Light" panose="02000603030000020004" pitchFamily="2" charset="0"/>
                <a:cs typeface="Quire Sans" panose="020B0502040400020003" pitchFamily="34" charset="0"/>
              </a:rPr>
              <a:t>Aumentar a </a:t>
            </a:r>
            <a:r>
              <a:rPr lang="pt-PT" b="0" dirty="0">
                <a:solidFill>
                  <a:srgbClr val="1B1B1C"/>
                </a:solidFill>
                <a:latin typeface="Gotham" panose="02000604030000020004" pitchFamily="50" charset="0"/>
              </a:rPr>
              <a:t>flexibilidade</a:t>
            </a:r>
            <a:r>
              <a:rPr lang="pt-PT" b="0" dirty="0">
                <a:solidFill>
                  <a:srgbClr val="1B1B1C"/>
                </a:solidFill>
                <a:latin typeface="Gotham Light" panose="02000603030000020004" pitchFamily="2" charset="0"/>
                <a:cs typeface="Quire Sans" panose="020B0502040400020003" pitchFamily="34" charset="0"/>
              </a:rPr>
              <a:t> e criar </a:t>
            </a:r>
            <a:r>
              <a:rPr lang="pt-PT" b="0" dirty="0">
                <a:solidFill>
                  <a:srgbClr val="1B1B1C"/>
                </a:solidFill>
                <a:latin typeface="Gotham" panose="02000604030000020004" pitchFamily="50" charset="0"/>
              </a:rPr>
              <a:t>incentivos</a:t>
            </a:r>
            <a:r>
              <a:rPr lang="pt-PT" b="0" dirty="0">
                <a:solidFill>
                  <a:srgbClr val="1B1B1C"/>
                </a:solidFill>
                <a:latin typeface="Gotham Light" panose="02000603030000020004" pitchFamily="2" charset="0"/>
                <a:cs typeface="Quire Sans" panose="020B0502040400020003" pitchFamily="34" charset="0"/>
              </a:rPr>
              <a:t> para novos cursos em </a:t>
            </a:r>
            <a:r>
              <a:rPr lang="pt-PT" b="0" dirty="0">
                <a:solidFill>
                  <a:srgbClr val="1B1B1C"/>
                </a:solidFill>
                <a:latin typeface="Gotham" panose="02000604030000020004" pitchFamily="50" charset="0"/>
              </a:rPr>
              <a:t>áreas emergentes</a:t>
            </a:r>
          </a:p>
        </p:txBody>
      </p:sp>
      <p:sp>
        <p:nvSpPr>
          <p:cNvPr id="70" name="TextBox 69">
            <a:extLst>
              <a:ext uri="{FF2B5EF4-FFF2-40B4-BE49-F238E27FC236}">
                <a16:creationId xmlns:a16="http://schemas.microsoft.com/office/drawing/2014/main" id="{CF678B1E-A42A-464D-BCCE-CC543E3CA17F}"/>
              </a:ext>
            </a:extLst>
          </p:cNvPr>
          <p:cNvSpPr txBox="1"/>
          <p:nvPr/>
        </p:nvSpPr>
        <p:spPr>
          <a:xfrm>
            <a:off x="6471774" y="3451493"/>
            <a:ext cx="4725892" cy="1061829"/>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b="0" dirty="0">
                <a:solidFill>
                  <a:srgbClr val="1B1B1C"/>
                </a:solidFill>
                <a:latin typeface="Gotham Light" panose="02000603030000020004" pitchFamily="2" charset="0"/>
                <a:cs typeface="Quire Sans" panose="020B0502040400020003" pitchFamily="34" charset="0"/>
              </a:rPr>
              <a:t>Estabelecer </a:t>
            </a:r>
            <a:r>
              <a:rPr lang="pt-PT" b="0" dirty="0">
                <a:solidFill>
                  <a:srgbClr val="1B1B1C"/>
                </a:solidFill>
                <a:latin typeface="Gotham" panose="02000604030000020004" pitchFamily="50" charset="0"/>
                <a:cs typeface="Quire Sans" panose="020B0502040400020003" pitchFamily="34" charset="0"/>
              </a:rPr>
              <a:t>contratos e programas </a:t>
            </a:r>
            <a:r>
              <a:rPr lang="pt-PT" b="0" dirty="0">
                <a:solidFill>
                  <a:srgbClr val="1B1B1C"/>
                </a:solidFill>
                <a:latin typeface="Gotham Light" panose="02000603030000020004" pitchFamily="2" charset="0"/>
                <a:cs typeface="Quire Sans" panose="020B0502040400020003" pitchFamily="34" charset="0"/>
              </a:rPr>
              <a:t>entre o </a:t>
            </a:r>
            <a:r>
              <a:rPr lang="pt-PT" b="0" dirty="0">
                <a:solidFill>
                  <a:srgbClr val="1B1B1C"/>
                </a:solidFill>
                <a:latin typeface="Gotham" panose="02000604030000020004" pitchFamily="50" charset="0"/>
              </a:rPr>
              <a:t>MCTES</a:t>
            </a:r>
            <a:endParaRPr lang="pt-PT" b="0" dirty="0">
              <a:solidFill>
                <a:srgbClr val="1B1B1C"/>
              </a:solidFill>
              <a:latin typeface="Gotham Light" panose="02000603030000020004" pitchFamily="2" charset="0"/>
            </a:endParaRPr>
          </a:p>
          <a:p>
            <a:r>
              <a:rPr lang="pt-PT" b="0" dirty="0">
                <a:solidFill>
                  <a:srgbClr val="1B1B1C"/>
                </a:solidFill>
                <a:latin typeface="Gotham Light" panose="02000603030000020004" pitchFamily="2" charset="0"/>
                <a:cs typeface="Quire Sans" panose="020B0502040400020003" pitchFamily="34" charset="0"/>
              </a:rPr>
              <a:t>e </a:t>
            </a:r>
            <a:r>
              <a:rPr lang="pt-PT" b="0" dirty="0">
                <a:solidFill>
                  <a:srgbClr val="1B1B1C"/>
                </a:solidFill>
                <a:latin typeface="Gotham" panose="02000604030000020004" pitchFamily="50" charset="0"/>
              </a:rPr>
              <a:t>Universidades com o objectivo de posicionar:</a:t>
            </a:r>
          </a:p>
          <a:p>
            <a:pPr marL="180975" indent="-180975">
              <a:buFont typeface="Arial" panose="020B0604020202020204" pitchFamily="34" charset="0"/>
              <a:buChar char="•"/>
            </a:pPr>
            <a:r>
              <a:rPr lang="pt-PT" b="0" dirty="0">
                <a:solidFill>
                  <a:srgbClr val="1B1B1C"/>
                </a:solidFill>
                <a:latin typeface="Gotham" panose="02000604030000020004" pitchFamily="50" charset="0"/>
              </a:rPr>
              <a:t>1 universidade </a:t>
            </a:r>
            <a:r>
              <a:rPr lang="pt-PT" b="0" dirty="0">
                <a:solidFill>
                  <a:srgbClr val="1B1B1C"/>
                </a:solidFill>
                <a:latin typeface="Gotham Light" panose="02000603030000020004" pitchFamily="2" charset="0"/>
              </a:rPr>
              <a:t>entre as </a:t>
            </a:r>
            <a:r>
              <a:rPr lang="pt-PT" b="0" dirty="0">
                <a:solidFill>
                  <a:srgbClr val="1B1B1C"/>
                </a:solidFill>
                <a:latin typeface="Gotham" panose="02000604030000020004" pitchFamily="50" charset="0"/>
              </a:rPr>
              <a:t>100 melhores do mundo;</a:t>
            </a:r>
          </a:p>
          <a:p>
            <a:pPr marL="180975" indent="-180975">
              <a:buFont typeface="Arial" panose="020B0604020202020204" pitchFamily="34" charset="0"/>
              <a:buChar char="•"/>
            </a:pPr>
            <a:r>
              <a:rPr lang="pt-PT" b="0" dirty="0">
                <a:solidFill>
                  <a:srgbClr val="1B1B1C"/>
                </a:solidFill>
                <a:latin typeface="Gotham" panose="02000604030000020004" pitchFamily="50" charset="0"/>
              </a:rPr>
              <a:t>5 áreas científicas </a:t>
            </a:r>
            <a:r>
              <a:rPr lang="pt-PT" b="0" dirty="0">
                <a:solidFill>
                  <a:srgbClr val="1B1B1C"/>
                </a:solidFill>
                <a:latin typeface="Gotham Light" panose="02000603030000020004" pitchFamily="2" charset="0"/>
              </a:rPr>
              <a:t>entre as </a:t>
            </a:r>
            <a:r>
              <a:rPr lang="pt-PT" b="0" dirty="0">
                <a:solidFill>
                  <a:srgbClr val="1B1B1C"/>
                </a:solidFill>
                <a:latin typeface="Gotham" panose="02000604030000020004" pitchFamily="50" charset="0"/>
              </a:rPr>
              <a:t>75 melhores do mundo </a:t>
            </a:r>
            <a:r>
              <a:rPr lang="pt-PT" b="0" dirty="0">
                <a:solidFill>
                  <a:srgbClr val="1B1B1C"/>
                </a:solidFill>
                <a:latin typeface="Gotham Light" panose="02000603030000020004" pitchFamily="2" charset="0"/>
              </a:rPr>
              <a:t>no </a:t>
            </a:r>
            <a:r>
              <a:rPr lang="pt-PT" b="0" i="1" dirty="0">
                <a:solidFill>
                  <a:srgbClr val="1B1B1C"/>
                </a:solidFill>
                <a:latin typeface="Gotham Light" panose="02000603030000020004" pitchFamily="2" charset="0"/>
              </a:rPr>
              <a:t>ranking</a:t>
            </a:r>
            <a:r>
              <a:rPr lang="pt-PT" b="0" dirty="0">
                <a:solidFill>
                  <a:srgbClr val="1B1B1C"/>
                </a:solidFill>
                <a:latin typeface="Gotham Light" panose="02000603030000020004" pitchFamily="2" charset="0"/>
              </a:rPr>
              <a:t> de Shangai</a:t>
            </a:r>
          </a:p>
        </p:txBody>
      </p:sp>
      <p:sp>
        <p:nvSpPr>
          <p:cNvPr id="71" name="TextBox 70">
            <a:extLst>
              <a:ext uri="{FF2B5EF4-FFF2-40B4-BE49-F238E27FC236}">
                <a16:creationId xmlns:a16="http://schemas.microsoft.com/office/drawing/2014/main" id="{F2ED4033-ACF5-4EEC-BAAA-D7CA88670BFE}"/>
              </a:ext>
            </a:extLst>
          </p:cNvPr>
          <p:cNvSpPr txBox="1"/>
          <p:nvPr/>
        </p:nvSpPr>
        <p:spPr>
          <a:xfrm>
            <a:off x="6471774" y="4858082"/>
            <a:ext cx="4502988" cy="674031"/>
          </a:xfrm>
          <a:prstGeom prst="rect">
            <a:avLst/>
          </a:prstGeom>
          <a:noFill/>
        </p:spPr>
        <p:txBody>
          <a:bodyPr wrap="square" rtlCol="0">
            <a:spAutoFit/>
          </a:bodyPr>
          <a:lstStyle>
            <a:defPPr>
              <a:defRPr lang="pt-PT"/>
            </a:defPPr>
            <a:lvl1pPr>
              <a:lnSpc>
                <a:spcPct val="90000"/>
              </a:lnSpc>
              <a:defRPr sz="1400" b="0">
                <a:solidFill>
                  <a:srgbClr val="1B1B1C"/>
                </a:solidFill>
                <a:latin typeface="Gotham Light" panose="02000603030000020004" pitchFamily="2" charset="0"/>
                <a:cs typeface="Quire Sans" panose="020B0502040400020003" pitchFamily="34" charset="0"/>
              </a:defRPr>
            </a:lvl1pPr>
          </a:lstStyle>
          <a:p>
            <a:r>
              <a:rPr lang="pt-PT" dirty="0"/>
              <a:t>Reforçar o </a:t>
            </a:r>
            <a:r>
              <a:rPr lang="pt-PT" dirty="0">
                <a:latin typeface="Gotham" panose="02000604030000020004" pitchFamily="50" charset="0"/>
              </a:rPr>
              <a:t>orçamento dos centros investigação</a:t>
            </a:r>
            <a:r>
              <a:rPr lang="pt-PT" dirty="0"/>
              <a:t> e dos laboratórios associados e colaborativos em </a:t>
            </a:r>
            <a:r>
              <a:rPr lang="pt-PT" dirty="0">
                <a:latin typeface="Gotham" panose="02000604030000020004" pitchFamily="50" charset="0"/>
              </a:rPr>
              <a:t>áreas relevantes</a:t>
            </a:r>
            <a:r>
              <a:rPr lang="pt-PT" dirty="0"/>
              <a:t> para fazer face às </a:t>
            </a:r>
            <a:r>
              <a:rPr lang="pt-PT" dirty="0">
                <a:latin typeface="Gotham" panose="02000604030000020004" pitchFamily="50" charset="0"/>
              </a:rPr>
              <a:t>transições climáticas e envelhecimento</a:t>
            </a:r>
          </a:p>
        </p:txBody>
      </p:sp>
      <p:sp>
        <p:nvSpPr>
          <p:cNvPr id="79" name="Graphic 2">
            <a:extLst>
              <a:ext uri="{FF2B5EF4-FFF2-40B4-BE49-F238E27FC236}">
                <a16:creationId xmlns:a16="http://schemas.microsoft.com/office/drawing/2014/main" id="{E5F851B0-01AD-48E8-9B08-AF230246A05E}"/>
              </a:ext>
            </a:extLst>
          </p:cNvPr>
          <p:cNvSpPr/>
          <p:nvPr/>
        </p:nvSpPr>
        <p:spPr>
          <a:xfrm>
            <a:off x="5223151" y="1970164"/>
            <a:ext cx="165417" cy="16541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 name="Graphic 2">
            <a:extLst>
              <a:ext uri="{FF2B5EF4-FFF2-40B4-BE49-F238E27FC236}">
                <a16:creationId xmlns:a16="http://schemas.microsoft.com/office/drawing/2014/main" id="{35236D3D-8574-4AFB-A7A9-52DAFCAD260C}"/>
              </a:ext>
            </a:extLst>
          </p:cNvPr>
          <p:cNvSpPr/>
          <p:nvPr/>
        </p:nvSpPr>
        <p:spPr>
          <a:xfrm>
            <a:off x="5223151" y="3380444"/>
            <a:ext cx="165417" cy="16541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 name="Graphic 2">
            <a:extLst>
              <a:ext uri="{FF2B5EF4-FFF2-40B4-BE49-F238E27FC236}">
                <a16:creationId xmlns:a16="http://schemas.microsoft.com/office/drawing/2014/main" id="{07DDFAEF-94EB-43CF-B7F8-63C971A11EBE}"/>
              </a:ext>
            </a:extLst>
          </p:cNvPr>
          <p:cNvSpPr/>
          <p:nvPr/>
        </p:nvSpPr>
        <p:spPr>
          <a:xfrm>
            <a:off x="5223151" y="4787033"/>
            <a:ext cx="165417" cy="16541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 name="Graphic 2">
            <a:extLst>
              <a:ext uri="{FF2B5EF4-FFF2-40B4-BE49-F238E27FC236}">
                <a16:creationId xmlns:a16="http://schemas.microsoft.com/office/drawing/2014/main" id="{73381F80-9029-4C3A-85AC-DFC8FFBFAFF8}"/>
              </a:ext>
            </a:extLst>
          </p:cNvPr>
          <p:cNvSpPr/>
          <p:nvPr/>
        </p:nvSpPr>
        <p:spPr>
          <a:xfrm>
            <a:off x="11280025" y="1970164"/>
            <a:ext cx="165417" cy="16541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Graphic 2">
            <a:extLst>
              <a:ext uri="{FF2B5EF4-FFF2-40B4-BE49-F238E27FC236}">
                <a16:creationId xmlns:a16="http://schemas.microsoft.com/office/drawing/2014/main" id="{E62CA41B-9A02-4486-A1EB-D1AF73DE8759}"/>
              </a:ext>
            </a:extLst>
          </p:cNvPr>
          <p:cNvSpPr/>
          <p:nvPr/>
        </p:nvSpPr>
        <p:spPr>
          <a:xfrm>
            <a:off x="11280025" y="3380444"/>
            <a:ext cx="165417" cy="16541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Graphic 2">
            <a:extLst>
              <a:ext uri="{FF2B5EF4-FFF2-40B4-BE49-F238E27FC236}">
                <a16:creationId xmlns:a16="http://schemas.microsoft.com/office/drawing/2014/main" id="{F319831C-58BA-4BC8-88C7-D550259B2005}"/>
              </a:ext>
            </a:extLst>
          </p:cNvPr>
          <p:cNvSpPr/>
          <p:nvPr/>
        </p:nvSpPr>
        <p:spPr>
          <a:xfrm>
            <a:off x="11280025" y="4787033"/>
            <a:ext cx="165417" cy="16541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 name="TextBox 8">
            <a:extLst>
              <a:ext uri="{FF2B5EF4-FFF2-40B4-BE49-F238E27FC236}">
                <a16:creationId xmlns:a16="http://schemas.microsoft.com/office/drawing/2014/main" id="{8E4E8A66-1B53-137B-3D94-7EB3E38C2154}"/>
              </a:ext>
            </a:extLst>
          </p:cNvPr>
          <p:cNvSpPr txBox="1"/>
          <p:nvPr/>
        </p:nvSpPr>
        <p:spPr>
          <a:xfrm>
            <a:off x="9375386"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6" name="Прямоугольник 2">
            <a:extLst>
              <a:ext uri="{FF2B5EF4-FFF2-40B4-BE49-F238E27FC236}">
                <a16:creationId xmlns:a16="http://schemas.microsoft.com/office/drawing/2014/main" id="{4F57458C-5773-A3F9-8FF7-54CB42981B9E}"/>
              </a:ext>
            </a:extLst>
          </p:cNvPr>
          <p:cNvSpPr/>
          <p:nvPr/>
        </p:nvSpPr>
        <p:spPr>
          <a:xfrm>
            <a:off x="231535" y="6679138"/>
            <a:ext cx="2657715" cy="230832"/>
          </a:xfrm>
          <a:prstGeom prst="rect">
            <a:avLst/>
          </a:prstGeom>
        </p:spPr>
        <p:txBody>
          <a:bodyPr wrap="square">
            <a:spAutoFit/>
          </a:bodyPr>
          <a:lstStyle/>
          <a:p>
            <a:r>
              <a:rPr lang="en-US" sz="900" baseline="0" dirty="0">
                <a:latin typeface="Open Sans" pitchFamily="2" charset="0"/>
                <a:ea typeface="Open Sans" pitchFamily="2" charset="0"/>
                <a:cs typeface="Open Sans" pitchFamily="2" charset="0"/>
              </a:rPr>
              <a:t>POLÍTICA, MACROECONOMIA E SOCIEDADE</a:t>
            </a:r>
            <a:endParaRPr lang="ru-RU" sz="500" dirty="0">
              <a:latin typeface="Open Sans" pitchFamily="2" charset="0"/>
              <a:ea typeface="Open Sans" pitchFamily="2" charset="0"/>
              <a:cs typeface="Open Sans" pitchFamily="2" charset="0"/>
            </a:endParaRPr>
          </a:p>
        </p:txBody>
      </p:sp>
      <p:sp>
        <p:nvSpPr>
          <p:cNvPr id="7" name="TextBox 6">
            <a:extLst>
              <a:ext uri="{FF2B5EF4-FFF2-40B4-BE49-F238E27FC236}">
                <a16:creationId xmlns:a16="http://schemas.microsoft.com/office/drawing/2014/main" id="{0186353B-F502-08ED-BFB4-A36AE49C7A18}"/>
              </a:ext>
            </a:extLst>
          </p:cNvPr>
          <p:cNvSpPr txBox="1"/>
          <p:nvPr/>
        </p:nvSpPr>
        <p:spPr>
          <a:xfrm>
            <a:off x="-725877" y="6659046"/>
            <a:ext cx="1140952" cy="261610"/>
          </a:xfrm>
          <a:prstGeom prst="rect">
            <a:avLst/>
          </a:prstGeom>
          <a:noFill/>
        </p:spPr>
        <p:txBody>
          <a:bodyPr wrap="squar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170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100"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9123868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 name="Picture 32">
            <a:extLst>
              <a:ext uri="{FF2B5EF4-FFF2-40B4-BE49-F238E27FC236}">
                <a16:creationId xmlns:a16="http://schemas.microsoft.com/office/drawing/2014/main" id="{C10CBF47-A855-45C6-ABCB-9E445B744406}"/>
              </a:ext>
            </a:extLst>
          </p:cNvPr>
          <p:cNvPicPr>
            <a:picLocks noChangeAspect="1"/>
          </p:cNvPicPr>
          <p:nvPr/>
        </p:nvPicPr>
        <p:blipFill>
          <a:blip r:embed="rId2"/>
          <a:stretch>
            <a:fillRect/>
          </a:stretch>
        </p:blipFill>
        <p:spPr>
          <a:xfrm>
            <a:off x="0" y="0"/>
            <a:ext cx="12192000" cy="6858001"/>
          </a:xfrm>
          <a:prstGeom prst="rect">
            <a:avLst/>
          </a:prstGeom>
        </p:spPr>
      </p:pic>
      <p:grpSp>
        <p:nvGrpSpPr>
          <p:cNvPr id="96" name="Group 95">
            <a:extLst>
              <a:ext uri="{FF2B5EF4-FFF2-40B4-BE49-F238E27FC236}">
                <a16:creationId xmlns:a16="http://schemas.microsoft.com/office/drawing/2014/main" id="{44DEF411-5888-4A1E-AA42-04DA648DC9FA}"/>
              </a:ext>
            </a:extLst>
          </p:cNvPr>
          <p:cNvGrpSpPr/>
          <p:nvPr/>
        </p:nvGrpSpPr>
        <p:grpSpPr>
          <a:xfrm>
            <a:off x="617013" y="3337193"/>
            <a:ext cx="499079" cy="499079"/>
            <a:chOff x="8791463" y="3337193"/>
            <a:chExt cx="499079" cy="499079"/>
          </a:xfrm>
        </p:grpSpPr>
        <p:sp>
          <p:nvSpPr>
            <p:cNvPr id="97" name="Retângulo 38">
              <a:extLst>
                <a:ext uri="{FF2B5EF4-FFF2-40B4-BE49-F238E27FC236}">
                  <a16:creationId xmlns:a16="http://schemas.microsoft.com/office/drawing/2014/main" id="{A84F4946-68DC-4289-BC39-AA8B87A3D13D}"/>
                </a:ext>
              </a:extLst>
            </p:cNvPr>
            <p:cNvSpPr/>
            <p:nvPr/>
          </p:nvSpPr>
          <p:spPr>
            <a:xfrm>
              <a:off x="8791463" y="3337193"/>
              <a:ext cx="499079" cy="499079"/>
            </a:xfrm>
            <a:prstGeom prst="rect">
              <a:avLst/>
            </a:pr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pic>
          <p:nvPicPr>
            <p:cNvPr id="98" name="Graphic 97">
              <a:extLst>
                <a:ext uri="{FF2B5EF4-FFF2-40B4-BE49-F238E27FC236}">
                  <a16:creationId xmlns:a16="http://schemas.microsoft.com/office/drawing/2014/main" id="{D2B0D451-AD87-4724-8E83-37D162370CE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800699" y="3468228"/>
              <a:ext cx="488015" cy="246878"/>
            </a:xfrm>
            <a:prstGeom prst="rect">
              <a:avLst/>
            </a:prstGeom>
          </p:spPr>
        </p:pic>
      </p:grpSp>
      <p:grpSp>
        <p:nvGrpSpPr>
          <p:cNvPr id="93" name="Group 92">
            <a:extLst>
              <a:ext uri="{FF2B5EF4-FFF2-40B4-BE49-F238E27FC236}">
                <a16:creationId xmlns:a16="http://schemas.microsoft.com/office/drawing/2014/main" id="{2ACB51A4-ACD9-40F8-8E91-4ECF0BCF434C}"/>
              </a:ext>
            </a:extLst>
          </p:cNvPr>
          <p:cNvGrpSpPr/>
          <p:nvPr/>
        </p:nvGrpSpPr>
        <p:grpSpPr>
          <a:xfrm>
            <a:off x="617013" y="1926913"/>
            <a:ext cx="499079" cy="499079"/>
            <a:chOff x="6023298" y="3337193"/>
            <a:chExt cx="499079" cy="499079"/>
          </a:xfrm>
        </p:grpSpPr>
        <p:sp>
          <p:nvSpPr>
            <p:cNvPr id="94" name="Retângulo 38">
              <a:extLst>
                <a:ext uri="{FF2B5EF4-FFF2-40B4-BE49-F238E27FC236}">
                  <a16:creationId xmlns:a16="http://schemas.microsoft.com/office/drawing/2014/main" id="{479CA545-F818-42E5-B616-2F342FF33494}"/>
                </a:ext>
              </a:extLst>
            </p:cNvPr>
            <p:cNvSpPr/>
            <p:nvPr/>
          </p:nvSpPr>
          <p:spPr>
            <a:xfrm>
              <a:off x="6023298" y="3337193"/>
              <a:ext cx="499079" cy="499079"/>
            </a:xfrm>
            <a:prstGeom prst="rect">
              <a:avLst/>
            </a:pr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pic>
          <p:nvPicPr>
            <p:cNvPr id="95" name="Graphic 94">
              <a:extLst>
                <a:ext uri="{FF2B5EF4-FFF2-40B4-BE49-F238E27FC236}">
                  <a16:creationId xmlns:a16="http://schemas.microsoft.com/office/drawing/2014/main" id="{0F14EB41-0660-4F20-A52A-008D1139905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059032" y="3405652"/>
              <a:ext cx="412867" cy="356567"/>
            </a:xfrm>
            <a:prstGeom prst="rect">
              <a:avLst/>
            </a:prstGeom>
          </p:spPr>
        </p:pic>
      </p:grpSp>
      <p:grpSp>
        <p:nvGrpSpPr>
          <p:cNvPr id="99" name="Group 98">
            <a:extLst>
              <a:ext uri="{FF2B5EF4-FFF2-40B4-BE49-F238E27FC236}">
                <a16:creationId xmlns:a16="http://schemas.microsoft.com/office/drawing/2014/main" id="{03BD0BA1-5702-4A4F-9CDE-EAE4DF6A4F32}"/>
              </a:ext>
            </a:extLst>
          </p:cNvPr>
          <p:cNvGrpSpPr/>
          <p:nvPr/>
        </p:nvGrpSpPr>
        <p:grpSpPr>
          <a:xfrm>
            <a:off x="617013" y="4743782"/>
            <a:ext cx="499079" cy="499079"/>
            <a:chOff x="478300" y="4743782"/>
            <a:chExt cx="499079" cy="499079"/>
          </a:xfrm>
        </p:grpSpPr>
        <p:sp>
          <p:nvSpPr>
            <p:cNvPr id="100" name="Retângulo 38">
              <a:extLst>
                <a:ext uri="{FF2B5EF4-FFF2-40B4-BE49-F238E27FC236}">
                  <a16:creationId xmlns:a16="http://schemas.microsoft.com/office/drawing/2014/main" id="{33694300-4ED4-4273-AC8D-F6D4681A1087}"/>
                </a:ext>
              </a:extLst>
            </p:cNvPr>
            <p:cNvSpPr/>
            <p:nvPr/>
          </p:nvSpPr>
          <p:spPr>
            <a:xfrm>
              <a:off x="478300" y="4743782"/>
              <a:ext cx="499079" cy="499079"/>
            </a:xfrm>
            <a:prstGeom prst="rect">
              <a:avLst/>
            </a:pr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grpSp>
          <p:nvGrpSpPr>
            <p:cNvPr id="101" name="Group 100">
              <a:extLst>
                <a:ext uri="{FF2B5EF4-FFF2-40B4-BE49-F238E27FC236}">
                  <a16:creationId xmlns:a16="http://schemas.microsoft.com/office/drawing/2014/main" id="{AEC2D37F-057D-4A8C-847C-88B32F662737}"/>
                </a:ext>
              </a:extLst>
            </p:cNvPr>
            <p:cNvGrpSpPr/>
            <p:nvPr/>
          </p:nvGrpSpPr>
          <p:grpSpPr>
            <a:xfrm>
              <a:off x="616853" y="4824582"/>
              <a:ext cx="279123" cy="337477"/>
              <a:chOff x="1005267" y="3867788"/>
              <a:chExt cx="599877" cy="725288"/>
            </a:xfrm>
          </p:grpSpPr>
          <p:grpSp>
            <p:nvGrpSpPr>
              <p:cNvPr id="102" name="Graphic 81">
                <a:extLst>
                  <a:ext uri="{FF2B5EF4-FFF2-40B4-BE49-F238E27FC236}">
                    <a16:creationId xmlns:a16="http://schemas.microsoft.com/office/drawing/2014/main" id="{B3C60D02-63EE-4D72-8AAA-D5CEC9ED8D1F}"/>
                  </a:ext>
                </a:extLst>
              </p:cNvPr>
              <p:cNvGrpSpPr/>
              <p:nvPr/>
            </p:nvGrpSpPr>
            <p:grpSpPr>
              <a:xfrm>
                <a:off x="1005267" y="3867788"/>
                <a:ext cx="377227" cy="648754"/>
                <a:chOff x="1005267" y="3867788"/>
                <a:chExt cx="377227" cy="648754"/>
              </a:xfrm>
              <a:noFill/>
            </p:grpSpPr>
            <p:sp>
              <p:nvSpPr>
                <p:cNvPr id="121" name="Freeform: Shape 120">
                  <a:extLst>
                    <a:ext uri="{FF2B5EF4-FFF2-40B4-BE49-F238E27FC236}">
                      <a16:creationId xmlns:a16="http://schemas.microsoft.com/office/drawing/2014/main" id="{016FCE59-BBA5-4B0A-A2C5-6C26C1193813}"/>
                    </a:ext>
                  </a:extLst>
                </p:cNvPr>
                <p:cNvSpPr/>
                <p:nvPr/>
              </p:nvSpPr>
              <p:spPr>
                <a:xfrm>
                  <a:off x="1084135" y="3867788"/>
                  <a:ext cx="226397" cy="22053"/>
                </a:xfrm>
                <a:custGeom>
                  <a:avLst/>
                  <a:gdLst>
                    <a:gd name="connsiteX0" fmla="*/ 0 w 226397"/>
                    <a:gd name="connsiteY0" fmla="*/ 22054 h 22053"/>
                    <a:gd name="connsiteX1" fmla="*/ 48532 w 226397"/>
                    <a:gd name="connsiteY1" fmla="*/ 15 h 22053"/>
                    <a:gd name="connsiteX2" fmla="*/ 177889 w 226397"/>
                    <a:gd name="connsiteY2" fmla="*/ 15 h 22053"/>
                    <a:gd name="connsiteX3" fmla="*/ 226398 w 226397"/>
                    <a:gd name="connsiteY3" fmla="*/ 22054 h 22053"/>
                  </a:gdLst>
                  <a:ahLst/>
                  <a:cxnLst>
                    <a:cxn ang="0">
                      <a:pos x="connsiteX0" y="connsiteY0"/>
                    </a:cxn>
                    <a:cxn ang="0">
                      <a:pos x="connsiteX1" y="connsiteY1"/>
                    </a:cxn>
                    <a:cxn ang="0">
                      <a:pos x="connsiteX2" y="connsiteY2"/>
                    </a:cxn>
                    <a:cxn ang="0">
                      <a:pos x="connsiteX3" y="connsiteY3"/>
                    </a:cxn>
                  </a:cxnLst>
                  <a:rect l="l" t="t" r="r" b="b"/>
                  <a:pathLst>
                    <a:path w="226397" h="22053">
                      <a:moveTo>
                        <a:pt x="0" y="22054"/>
                      </a:moveTo>
                      <a:cubicBezTo>
                        <a:pt x="12186" y="-1352"/>
                        <a:pt x="21850" y="15"/>
                        <a:pt x="48532" y="15"/>
                      </a:cubicBezTo>
                      <a:lnTo>
                        <a:pt x="177889" y="15"/>
                      </a:lnTo>
                      <a:cubicBezTo>
                        <a:pt x="204571" y="15"/>
                        <a:pt x="215461" y="2678"/>
                        <a:pt x="226398" y="22054"/>
                      </a:cubicBezTo>
                    </a:path>
                  </a:pathLst>
                </a:custGeom>
                <a:noFill/>
                <a:ln w="19050" cap="rnd">
                  <a:solidFill>
                    <a:schemeClr val="bg1"/>
                  </a:solidFill>
                  <a:prstDash val="solid"/>
                  <a:round/>
                </a:ln>
              </p:spPr>
              <p:txBody>
                <a:bodyPr rtlCol="0" anchor="ctr"/>
                <a:lstStyle/>
                <a:p>
                  <a:endParaRPr lang="pt-PT"/>
                </a:p>
              </p:txBody>
            </p:sp>
            <p:grpSp>
              <p:nvGrpSpPr>
                <p:cNvPr id="122" name="Graphic 81">
                  <a:extLst>
                    <a:ext uri="{FF2B5EF4-FFF2-40B4-BE49-F238E27FC236}">
                      <a16:creationId xmlns:a16="http://schemas.microsoft.com/office/drawing/2014/main" id="{9CA8F552-3A0A-4F4F-AF48-ED5DE225A796}"/>
                    </a:ext>
                  </a:extLst>
                </p:cNvPr>
                <p:cNvGrpSpPr/>
                <p:nvPr/>
              </p:nvGrpSpPr>
              <p:grpSpPr>
                <a:xfrm>
                  <a:off x="1144806" y="3874497"/>
                  <a:ext cx="105055" cy="45255"/>
                  <a:chOff x="1144806" y="3874497"/>
                  <a:chExt cx="105055" cy="45255"/>
                </a:xfrm>
              </p:grpSpPr>
              <p:sp>
                <p:nvSpPr>
                  <p:cNvPr id="155" name="Freeform: Shape 154">
                    <a:extLst>
                      <a:ext uri="{FF2B5EF4-FFF2-40B4-BE49-F238E27FC236}">
                        <a16:creationId xmlns:a16="http://schemas.microsoft.com/office/drawing/2014/main" id="{42A38EAD-0617-406B-8C69-82F49C7AA174}"/>
                      </a:ext>
                    </a:extLst>
                  </p:cNvPr>
                  <p:cNvSpPr/>
                  <p:nvPr/>
                </p:nvSpPr>
                <p:spPr>
                  <a:xfrm>
                    <a:off x="1144806" y="3874497"/>
                    <a:ext cx="2357" cy="45255"/>
                  </a:xfrm>
                  <a:custGeom>
                    <a:avLst/>
                    <a:gdLst>
                      <a:gd name="connsiteX0" fmla="*/ 0 w 2357"/>
                      <a:gd name="connsiteY0" fmla="*/ 45256 h 45255"/>
                      <a:gd name="connsiteX1" fmla="*/ 0 w 2357"/>
                      <a:gd name="connsiteY1" fmla="*/ 0 h 45255"/>
                    </a:gdLst>
                    <a:ahLst/>
                    <a:cxnLst>
                      <a:cxn ang="0">
                        <a:pos x="connsiteX0" y="connsiteY0"/>
                      </a:cxn>
                      <a:cxn ang="0">
                        <a:pos x="connsiteX1" y="connsiteY1"/>
                      </a:cxn>
                    </a:cxnLst>
                    <a:rect l="l" t="t" r="r" b="b"/>
                    <a:pathLst>
                      <a:path w="2357" h="45255">
                        <a:moveTo>
                          <a:pt x="0" y="45256"/>
                        </a:moveTo>
                        <a:lnTo>
                          <a:pt x="0" y="0"/>
                        </a:lnTo>
                      </a:path>
                    </a:pathLst>
                  </a:custGeom>
                  <a:ln w="19050" cap="flat">
                    <a:solidFill>
                      <a:schemeClr val="bg1"/>
                    </a:solidFill>
                    <a:prstDash val="solid"/>
                    <a:miter/>
                  </a:ln>
                </p:spPr>
                <p:txBody>
                  <a:bodyPr rtlCol="0" anchor="ctr"/>
                  <a:lstStyle/>
                  <a:p>
                    <a:endParaRPr lang="pt-PT"/>
                  </a:p>
                </p:txBody>
              </p:sp>
              <p:sp>
                <p:nvSpPr>
                  <p:cNvPr id="156" name="Freeform: Shape 155">
                    <a:extLst>
                      <a:ext uri="{FF2B5EF4-FFF2-40B4-BE49-F238E27FC236}">
                        <a16:creationId xmlns:a16="http://schemas.microsoft.com/office/drawing/2014/main" id="{409CB3F6-7763-42C4-B401-4D1E0A09598B}"/>
                      </a:ext>
                    </a:extLst>
                  </p:cNvPr>
                  <p:cNvSpPr/>
                  <p:nvPr/>
                </p:nvSpPr>
                <p:spPr>
                  <a:xfrm>
                    <a:off x="1249861" y="3874497"/>
                    <a:ext cx="2357" cy="45255"/>
                  </a:xfrm>
                  <a:custGeom>
                    <a:avLst/>
                    <a:gdLst>
                      <a:gd name="connsiteX0" fmla="*/ 0 w 2357"/>
                      <a:gd name="connsiteY0" fmla="*/ 45256 h 45255"/>
                      <a:gd name="connsiteX1" fmla="*/ 0 w 2357"/>
                      <a:gd name="connsiteY1" fmla="*/ 0 h 45255"/>
                    </a:gdLst>
                    <a:ahLst/>
                    <a:cxnLst>
                      <a:cxn ang="0">
                        <a:pos x="connsiteX0" y="connsiteY0"/>
                      </a:cxn>
                      <a:cxn ang="0">
                        <a:pos x="connsiteX1" y="connsiteY1"/>
                      </a:cxn>
                    </a:cxnLst>
                    <a:rect l="l" t="t" r="r" b="b"/>
                    <a:pathLst>
                      <a:path w="2357" h="45255">
                        <a:moveTo>
                          <a:pt x="0" y="45256"/>
                        </a:moveTo>
                        <a:lnTo>
                          <a:pt x="0" y="0"/>
                        </a:lnTo>
                      </a:path>
                    </a:pathLst>
                  </a:custGeom>
                  <a:ln w="19050" cap="flat">
                    <a:solidFill>
                      <a:schemeClr val="bg1"/>
                    </a:solidFill>
                    <a:prstDash val="solid"/>
                    <a:miter/>
                  </a:ln>
                </p:spPr>
                <p:txBody>
                  <a:bodyPr rtlCol="0" anchor="ctr"/>
                  <a:lstStyle/>
                  <a:p>
                    <a:endParaRPr lang="pt-PT"/>
                  </a:p>
                </p:txBody>
              </p:sp>
            </p:grpSp>
            <p:sp>
              <p:nvSpPr>
                <p:cNvPr id="145" name="Freeform: Shape 144">
                  <a:extLst>
                    <a:ext uri="{FF2B5EF4-FFF2-40B4-BE49-F238E27FC236}">
                      <a16:creationId xmlns:a16="http://schemas.microsoft.com/office/drawing/2014/main" id="{216B1500-D403-4C05-B531-485A2B6E3851}"/>
                    </a:ext>
                  </a:extLst>
                </p:cNvPr>
                <p:cNvSpPr/>
                <p:nvPr/>
              </p:nvSpPr>
              <p:spPr>
                <a:xfrm>
                  <a:off x="1130569" y="4007436"/>
                  <a:ext cx="133528" cy="2357"/>
                </a:xfrm>
                <a:custGeom>
                  <a:avLst/>
                  <a:gdLst>
                    <a:gd name="connsiteX0" fmla="*/ 0 w 133528"/>
                    <a:gd name="connsiteY0" fmla="*/ 0 h 2357"/>
                    <a:gd name="connsiteX1" fmla="*/ 133529 w 133528"/>
                    <a:gd name="connsiteY1" fmla="*/ 0 h 2357"/>
                  </a:gdLst>
                  <a:ahLst/>
                  <a:cxnLst>
                    <a:cxn ang="0">
                      <a:pos x="connsiteX0" y="connsiteY0"/>
                    </a:cxn>
                    <a:cxn ang="0">
                      <a:pos x="connsiteX1" y="connsiteY1"/>
                    </a:cxn>
                  </a:cxnLst>
                  <a:rect l="l" t="t" r="r" b="b"/>
                  <a:pathLst>
                    <a:path w="133528" h="2357">
                      <a:moveTo>
                        <a:pt x="0" y="0"/>
                      </a:moveTo>
                      <a:lnTo>
                        <a:pt x="133529" y="0"/>
                      </a:lnTo>
                    </a:path>
                  </a:pathLst>
                </a:custGeom>
                <a:ln w="19050" cap="flat">
                  <a:solidFill>
                    <a:schemeClr val="bg1"/>
                  </a:solidFill>
                  <a:prstDash val="solid"/>
                  <a:round/>
                </a:ln>
              </p:spPr>
              <p:txBody>
                <a:bodyPr rtlCol="0" anchor="ctr"/>
                <a:lstStyle/>
                <a:p>
                  <a:endParaRPr lang="pt-PT"/>
                </a:p>
              </p:txBody>
            </p:sp>
            <p:sp>
              <p:nvSpPr>
                <p:cNvPr id="146" name="Freeform: Shape 145">
                  <a:extLst>
                    <a:ext uri="{FF2B5EF4-FFF2-40B4-BE49-F238E27FC236}">
                      <a16:creationId xmlns:a16="http://schemas.microsoft.com/office/drawing/2014/main" id="{78E881E0-7045-40CE-B844-50BED44FA355}"/>
                    </a:ext>
                  </a:extLst>
                </p:cNvPr>
                <p:cNvSpPr/>
                <p:nvPr/>
              </p:nvSpPr>
              <p:spPr>
                <a:xfrm>
                  <a:off x="1059551" y="4056840"/>
                  <a:ext cx="320398" cy="2357"/>
                </a:xfrm>
                <a:custGeom>
                  <a:avLst/>
                  <a:gdLst>
                    <a:gd name="connsiteX0" fmla="*/ 0 w 320398"/>
                    <a:gd name="connsiteY0" fmla="*/ 0 h 2357"/>
                    <a:gd name="connsiteX1" fmla="*/ 320398 w 320398"/>
                    <a:gd name="connsiteY1" fmla="*/ 0 h 2357"/>
                  </a:gdLst>
                  <a:ahLst/>
                  <a:cxnLst>
                    <a:cxn ang="0">
                      <a:pos x="connsiteX0" y="connsiteY0"/>
                    </a:cxn>
                    <a:cxn ang="0">
                      <a:pos x="connsiteX1" y="connsiteY1"/>
                    </a:cxn>
                  </a:cxnLst>
                  <a:rect l="l" t="t" r="r" b="b"/>
                  <a:pathLst>
                    <a:path w="320398" h="2357">
                      <a:moveTo>
                        <a:pt x="0" y="0"/>
                      </a:moveTo>
                      <a:lnTo>
                        <a:pt x="320398" y="0"/>
                      </a:lnTo>
                    </a:path>
                  </a:pathLst>
                </a:custGeom>
                <a:ln w="19050" cap="flat">
                  <a:solidFill>
                    <a:schemeClr val="bg1"/>
                  </a:solidFill>
                  <a:prstDash val="solid"/>
                  <a:round/>
                </a:ln>
              </p:spPr>
              <p:txBody>
                <a:bodyPr rtlCol="0" anchor="ctr"/>
                <a:lstStyle/>
                <a:p>
                  <a:endParaRPr lang="pt-PT"/>
                </a:p>
              </p:txBody>
            </p:sp>
            <p:sp>
              <p:nvSpPr>
                <p:cNvPr id="147" name="Freeform: Shape 146">
                  <a:extLst>
                    <a:ext uri="{FF2B5EF4-FFF2-40B4-BE49-F238E27FC236}">
                      <a16:creationId xmlns:a16="http://schemas.microsoft.com/office/drawing/2014/main" id="{DE7A8B18-679F-4DBD-930E-FEA0AE9C74EA}"/>
                    </a:ext>
                  </a:extLst>
                </p:cNvPr>
                <p:cNvSpPr/>
                <p:nvPr/>
              </p:nvSpPr>
              <p:spPr>
                <a:xfrm>
                  <a:off x="1059551" y="4244676"/>
                  <a:ext cx="320398" cy="2357"/>
                </a:xfrm>
                <a:custGeom>
                  <a:avLst/>
                  <a:gdLst>
                    <a:gd name="connsiteX0" fmla="*/ 0 w 320398"/>
                    <a:gd name="connsiteY0" fmla="*/ 0 h 2357"/>
                    <a:gd name="connsiteX1" fmla="*/ 320398 w 320398"/>
                    <a:gd name="connsiteY1" fmla="*/ 0 h 2357"/>
                  </a:gdLst>
                  <a:ahLst/>
                  <a:cxnLst>
                    <a:cxn ang="0">
                      <a:pos x="connsiteX0" y="connsiteY0"/>
                    </a:cxn>
                    <a:cxn ang="0">
                      <a:pos x="connsiteX1" y="connsiteY1"/>
                    </a:cxn>
                  </a:cxnLst>
                  <a:rect l="l" t="t" r="r" b="b"/>
                  <a:pathLst>
                    <a:path w="320398" h="2357">
                      <a:moveTo>
                        <a:pt x="0" y="0"/>
                      </a:moveTo>
                      <a:lnTo>
                        <a:pt x="320398" y="0"/>
                      </a:lnTo>
                    </a:path>
                  </a:pathLst>
                </a:custGeom>
                <a:ln w="19050" cap="flat">
                  <a:solidFill>
                    <a:schemeClr val="bg1"/>
                  </a:solidFill>
                  <a:prstDash val="solid"/>
                  <a:round/>
                </a:ln>
              </p:spPr>
              <p:txBody>
                <a:bodyPr rtlCol="0" anchor="ctr"/>
                <a:lstStyle/>
                <a:p>
                  <a:endParaRPr lang="pt-PT"/>
                </a:p>
              </p:txBody>
            </p:sp>
            <p:grpSp>
              <p:nvGrpSpPr>
                <p:cNvPr id="148" name="Graphic 81">
                  <a:extLst>
                    <a:ext uri="{FF2B5EF4-FFF2-40B4-BE49-F238E27FC236}">
                      <a16:creationId xmlns:a16="http://schemas.microsoft.com/office/drawing/2014/main" id="{A03FA84F-0E1B-42B8-BEEC-2AD1B1ACEACF}"/>
                    </a:ext>
                  </a:extLst>
                </p:cNvPr>
                <p:cNvGrpSpPr/>
                <p:nvPr/>
              </p:nvGrpSpPr>
              <p:grpSpPr>
                <a:xfrm>
                  <a:off x="1005267" y="4399230"/>
                  <a:ext cx="279455" cy="117311"/>
                  <a:chOff x="1005267" y="4399230"/>
                  <a:chExt cx="279455" cy="117311"/>
                </a:xfrm>
              </p:grpSpPr>
              <p:sp>
                <p:nvSpPr>
                  <p:cNvPr id="153" name="Freeform: Shape 152">
                    <a:extLst>
                      <a:ext uri="{FF2B5EF4-FFF2-40B4-BE49-F238E27FC236}">
                        <a16:creationId xmlns:a16="http://schemas.microsoft.com/office/drawing/2014/main" id="{96C8D512-71A0-4BED-A271-EBC202537E74}"/>
                      </a:ext>
                    </a:extLst>
                  </p:cNvPr>
                  <p:cNvSpPr/>
                  <p:nvPr/>
                </p:nvSpPr>
                <p:spPr>
                  <a:xfrm>
                    <a:off x="1005267" y="4399230"/>
                    <a:ext cx="73187" cy="117311"/>
                  </a:xfrm>
                  <a:custGeom>
                    <a:avLst/>
                    <a:gdLst>
                      <a:gd name="connsiteX0" fmla="*/ 73187 w 73187"/>
                      <a:gd name="connsiteY0" fmla="*/ 0 h 117311"/>
                      <a:gd name="connsiteX1" fmla="*/ 0 w 73187"/>
                      <a:gd name="connsiteY1" fmla="*/ 117312 h 117311"/>
                    </a:gdLst>
                    <a:ahLst/>
                    <a:cxnLst>
                      <a:cxn ang="0">
                        <a:pos x="connsiteX0" y="connsiteY0"/>
                      </a:cxn>
                      <a:cxn ang="0">
                        <a:pos x="connsiteX1" y="connsiteY1"/>
                      </a:cxn>
                    </a:cxnLst>
                    <a:rect l="l" t="t" r="r" b="b"/>
                    <a:pathLst>
                      <a:path w="73187" h="117311">
                        <a:moveTo>
                          <a:pt x="73187" y="0"/>
                        </a:moveTo>
                        <a:lnTo>
                          <a:pt x="0" y="117312"/>
                        </a:lnTo>
                      </a:path>
                    </a:pathLst>
                  </a:custGeom>
                  <a:ln w="19050" cap="rnd">
                    <a:solidFill>
                      <a:schemeClr val="bg1"/>
                    </a:solidFill>
                    <a:prstDash val="solid"/>
                    <a:round/>
                  </a:ln>
                </p:spPr>
                <p:txBody>
                  <a:bodyPr rtlCol="0" anchor="ctr"/>
                  <a:lstStyle/>
                  <a:p>
                    <a:endParaRPr lang="pt-PT"/>
                  </a:p>
                </p:txBody>
              </p:sp>
              <p:sp>
                <p:nvSpPr>
                  <p:cNvPr id="154" name="Freeform: Shape 153">
                    <a:extLst>
                      <a:ext uri="{FF2B5EF4-FFF2-40B4-BE49-F238E27FC236}">
                        <a16:creationId xmlns:a16="http://schemas.microsoft.com/office/drawing/2014/main" id="{019BA6D5-A8A4-41AE-B410-6DDE5F7896B7}"/>
                      </a:ext>
                    </a:extLst>
                  </p:cNvPr>
                  <p:cNvSpPr/>
                  <p:nvPr/>
                </p:nvSpPr>
                <p:spPr>
                  <a:xfrm>
                    <a:off x="1047105" y="4458770"/>
                    <a:ext cx="237617" cy="2357"/>
                  </a:xfrm>
                  <a:custGeom>
                    <a:avLst/>
                    <a:gdLst>
                      <a:gd name="connsiteX0" fmla="*/ 0 w 237617"/>
                      <a:gd name="connsiteY0" fmla="*/ 0 h 2357"/>
                      <a:gd name="connsiteX1" fmla="*/ 237618 w 237617"/>
                      <a:gd name="connsiteY1" fmla="*/ 0 h 2357"/>
                    </a:gdLst>
                    <a:ahLst/>
                    <a:cxnLst>
                      <a:cxn ang="0">
                        <a:pos x="connsiteX0" y="connsiteY0"/>
                      </a:cxn>
                      <a:cxn ang="0">
                        <a:pos x="connsiteX1" y="connsiteY1"/>
                      </a:cxn>
                    </a:cxnLst>
                    <a:rect l="l" t="t" r="r" b="b"/>
                    <a:pathLst>
                      <a:path w="237617" h="2357">
                        <a:moveTo>
                          <a:pt x="0" y="0"/>
                        </a:moveTo>
                        <a:lnTo>
                          <a:pt x="237618" y="0"/>
                        </a:lnTo>
                      </a:path>
                    </a:pathLst>
                  </a:custGeom>
                  <a:ln w="19050" cap="rnd">
                    <a:solidFill>
                      <a:schemeClr val="bg1"/>
                    </a:solidFill>
                    <a:prstDash val="solid"/>
                    <a:round/>
                  </a:ln>
                </p:spPr>
                <p:txBody>
                  <a:bodyPr rtlCol="0" anchor="ctr"/>
                  <a:lstStyle/>
                  <a:p>
                    <a:endParaRPr lang="pt-PT"/>
                  </a:p>
                </p:txBody>
              </p:sp>
            </p:grpSp>
            <p:grpSp>
              <p:nvGrpSpPr>
                <p:cNvPr id="149" name="Graphic 81">
                  <a:extLst>
                    <a:ext uri="{FF2B5EF4-FFF2-40B4-BE49-F238E27FC236}">
                      <a16:creationId xmlns:a16="http://schemas.microsoft.com/office/drawing/2014/main" id="{C14C80EE-C3B4-4C29-A447-489F6E92EAC5}"/>
                    </a:ext>
                  </a:extLst>
                </p:cNvPr>
                <p:cNvGrpSpPr/>
                <p:nvPr/>
              </p:nvGrpSpPr>
              <p:grpSpPr>
                <a:xfrm>
                  <a:off x="1069851" y="4329673"/>
                  <a:ext cx="254942" cy="2357"/>
                  <a:chOff x="1069851" y="4329673"/>
                  <a:chExt cx="254942" cy="2357"/>
                </a:xfrm>
              </p:grpSpPr>
              <p:sp>
                <p:nvSpPr>
                  <p:cNvPr id="151" name="Freeform: Shape 150">
                    <a:extLst>
                      <a:ext uri="{FF2B5EF4-FFF2-40B4-BE49-F238E27FC236}">
                        <a16:creationId xmlns:a16="http://schemas.microsoft.com/office/drawing/2014/main" id="{AD347B37-4EFA-4BE6-B4DA-DC0C6F649B2D}"/>
                      </a:ext>
                    </a:extLst>
                  </p:cNvPr>
                  <p:cNvSpPr/>
                  <p:nvPr/>
                </p:nvSpPr>
                <p:spPr>
                  <a:xfrm>
                    <a:off x="1069851" y="4329673"/>
                    <a:ext cx="40070" cy="2357"/>
                  </a:xfrm>
                  <a:custGeom>
                    <a:avLst/>
                    <a:gdLst>
                      <a:gd name="connsiteX0" fmla="*/ 0 w 40070"/>
                      <a:gd name="connsiteY0" fmla="*/ 0 h 2357"/>
                      <a:gd name="connsiteX1" fmla="*/ 40070 w 40070"/>
                      <a:gd name="connsiteY1" fmla="*/ 0 h 2357"/>
                    </a:gdLst>
                    <a:ahLst/>
                    <a:cxnLst>
                      <a:cxn ang="0">
                        <a:pos x="connsiteX0" y="connsiteY0"/>
                      </a:cxn>
                      <a:cxn ang="0">
                        <a:pos x="connsiteX1" y="connsiteY1"/>
                      </a:cxn>
                    </a:cxnLst>
                    <a:rect l="l" t="t" r="r" b="b"/>
                    <a:pathLst>
                      <a:path w="40070" h="2357">
                        <a:moveTo>
                          <a:pt x="0" y="0"/>
                        </a:moveTo>
                        <a:lnTo>
                          <a:pt x="40070" y="0"/>
                        </a:lnTo>
                      </a:path>
                    </a:pathLst>
                  </a:custGeom>
                  <a:ln w="19050" cap="rnd">
                    <a:solidFill>
                      <a:schemeClr val="bg1"/>
                    </a:solidFill>
                    <a:prstDash val="solid"/>
                    <a:round/>
                  </a:ln>
                </p:spPr>
                <p:txBody>
                  <a:bodyPr rtlCol="0" anchor="ctr"/>
                  <a:lstStyle/>
                  <a:p>
                    <a:endParaRPr lang="pt-PT"/>
                  </a:p>
                </p:txBody>
              </p:sp>
              <p:sp>
                <p:nvSpPr>
                  <p:cNvPr id="152" name="Freeform: Shape 151">
                    <a:extLst>
                      <a:ext uri="{FF2B5EF4-FFF2-40B4-BE49-F238E27FC236}">
                        <a16:creationId xmlns:a16="http://schemas.microsoft.com/office/drawing/2014/main" id="{46C3A946-9ADA-41F1-8328-1F96C594C888}"/>
                      </a:ext>
                    </a:extLst>
                  </p:cNvPr>
                  <p:cNvSpPr/>
                  <p:nvPr/>
                </p:nvSpPr>
                <p:spPr>
                  <a:xfrm>
                    <a:off x="1284723" y="4329673"/>
                    <a:ext cx="40070" cy="2357"/>
                  </a:xfrm>
                  <a:custGeom>
                    <a:avLst/>
                    <a:gdLst>
                      <a:gd name="connsiteX0" fmla="*/ 0 w 40070"/>
                      <a:gd name="connsiteY0" fmla="*/ 0 h 2357"/>
                      <a:gd name="connsiteX1" fmla="*/ 40070 w 40070"/>
                      <a:gd name="connsiteY1" fmla="*/ 0 h 2357"/>
                    </a:gdLst>
                    <a:ahLst/>
                    <a:cxnLst>
                      <a:cxn ang="0">
                        <a:pos x="connsiteX0" y="connsiteY0"/>
                      </a:cxn>
                      <a:cxn ang="0">
                        <a:pos x="connsiteX1" y="connsiteY1"/>
                      </a:cxn>
                    </a:cxnLst>
                    <a:rect l="l" t="t" r="r" b="b"/>
                    <a:pathLst>
                      <a:path w="40070" h="2357">
                        <a:moveTo>
                          <a:pt x="0" y="0"/>
                        </a:moveTo>
                        <a:lnTo>
                          <a:pt x="40070" y="0"/>
                        </a:lnTo>
                      </a:path>
                    </a:pathLst>
                  </a:custGeom>
                  <a:ln w="19050" cap="rnd">
                    <a:solidFill>
                      <a:schemeClr val="bg1"/>
                    </a:solidFill>
                    <a:prstDash val="solid"/>
                    <a:round/>
                  </a:ln>
                </p:spPr>
                <p:txBody>
                  <a:bodyPr rtlCol="0" anchor="ctr"/>
                  <a:lstStyle/>
                  <a:p>
                    <a:endParaRPr lang="pt-PT"/>
                  </a:p>
                </p:txBody>
              </p:sp>
            </p:grpSp>
            <p:sp>
              <p:nvSpPr>
                <p:cNvPr id="150" name="Freeform: Shape 149">
                  <a:extLst>
                    <a:ext uri="{FF2B5EF4-FFF2-40B4-BE49-F238E27FC236}">
                      <a16:creationId xmlns:a16="http://schemas.microsoft.com/office/drawing/2014/main" id="{3E7981FA-2255-425F-A31F-651DA7B0CA9E}"/>
                    </a:ext>
                  </a:extLst>
                </p:cNvPr>
                <p:cNvSpPr/>
                <p:nvPr/>
              </p:nvSpPr>
              <p:spPr>
                <a:xfrm>
                  <a:off x="1012173" y="3958409"/>
                  <a:ext cx="370321" cy="435022"/>
                </a:xfrm>
                <a:custGeom>
                  <a:avLst/>
                  <a:gdLst>
                    <a:gd name="connsiteX0" fmla="*/ 370321 w 370321"/>
                    <a:gd name="connsiteY0" fmla="*/ 334281 h 435022"/>
                    <a:gd name="connsiteX1" fmla="*/ 370321 w 370321"/>
                    <a:gd name="connsiteY1" fmla="*/ 48579 h 435022"/>
                    <a:gd name="connsiteX2" fmla="*/ 321742 w 370321"/>
                    <a:gd name="connsiteY2" fmla="*/ 0 h 435022"/>
                    <a:gd name="connsiteX3" fmla="*/ 48556 w 370321"/>
                    <a:gd name="connsiteY3" fmla="*/ 0 h 435022"/>
                    <a:gd name="connsiteX4" fmla="*/ 0 w 370321"/>
                    <a:gd name="connsiteY4" fmla="*/ 48579 h 435022"/>
                    <a:gd name="connsiteX5" fmla="*/ 0 w 370321"/>
                    <a:gd name="connsiteY5" fmla="*/ 386444 h 435022"/>
                    <a:gd name="connsiteX6" fmla="*/ 48556 w 370321"/>
                    <a:gd name="connsiteY6" fmla="*/ 435023 h 435022"/>
                    <a:gd name="connsiteX7" fmla="*/ 282709 w 370321"/>
                    <a:gd name="connsiteY7" fmla="*/ 435023 h 43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0321" h="435022">
                      <a:moveTo>
                        <a:pt x="370321" y="334281"/>
                      </a:moveTo>
                      <a:lnTo>
                        <a:pt x="370321" y="48579"/>
                      </a:lnTo>
                      <a:cubicBezTo>
                        <a:pt x="370321" y="21850"/>
                        <a:pt x="348471" y="0"/>
                        <a:pt x="321742" y="0"/>
                      </a:cubicBezTo>
                      <a:lnTo>
                        <a:pt x="48556" y="0"/>
                      </a:lnTo>
                      <a:cubicBezTo>
                        <a:pt x="21850" y="0"/>
                        <a:pt x="0" y="21850"/>
                        <a:pt x="0" y="48579"/>
                      </a:cubicBezTo>
                      <a:lnTo>
                        <a:pt x="0" y="386444"/>
                      </a:lnTo>
                      <a:cubicBezTo>
                        <a:pt x="0" y="413149"/>
                        <a:pt x="21850" y="435023"/>
                        <a:pt x="48556" y="435023"/>
                      </a:cubicBezTo>
                      <a:lnTo>
                        <a:pt x="282709" y="435023"/>
                      </a:lnTo>
                    </a:path>
                  </a:pathLst>
                </a:custGeom>
                <a:noFill/>
                <a:ln w="19050" cap="flat">
                  <a:solidFill>
                    <a:schemeClr val="bg1"/>
                  </a:solidFill>
                  <a:prstDash val="solid"/>
                  <a:round/>
                </a:ln>
              </p:spPr>
              <p:txBody>
                <a:bodyPr rtlCol="0" anchor="ctr"/>
                <a:lstStyle/>
                <a:p>
                  <a:endParaRPr lang="pt-PT"/>
                </a:p>
              </p:txBody>
            </p:sp>
          </p:grpSp>
          <p:grpSp>
            <p:nvGrpSpPr>
              <p:cNvPr id="103" name="Graphic 81">
                <a:extLst>
                  <a:ext uri="{FF2B5EF4-FFF2-40B4-BE49-F238E27FC236}">
                    <a16:creationId xmlns:a16="http://schemas.microsoft.com/office/drawing/2014/main" id="{23B3CDA2-6598-4555-98BB-529DFE7A8B4C}"/>
                  </a:ext>
                </a:extLst>
              </p:cNvPr>
              <p:cNvGrpSpPr/>
              <p:nvPr/>
            </p:nvGrpSpPr>
            <p:grpSpPr>
              <a:xfrm>
                <a:off x="1324157" y="4244276"/>
                <a:ext cx="280987" cy="348800"/>
                <a:chOff x="1324157" y="4244276"/>
                <a:chExt cx="280987" cy="348800"/>
              </a:xfrm>
              <a:noFill/>
            </p:grpSpPr>
            <p:sp>
              <p:nvSpPr>
                <p:cNvPr id="104" name="Freeform: Shape 103">
                  <a:extLst>
                    <a:ext uri="{FF2B5EF4-FFF2-40B4-BE49-F238E27FC236}">
                      <a16:creationId xmlns:a16="http://schemas.microsoft.com/office/drawing/2014/main" id="{FE4F2D44-6A9F-41F5-9501-4BF54CEA4F7C}"/>
                    </a:ext>
                  </a:extLst>
                </p:cNvPr>
                <p:cNvSpPr/>
                <p:nvPr/>
              </p:nvSpPr>
              <p:spPr>
                <a:xfrm>
                  <a:off x="1420255" y="4244276"/>
                  <a:ext cx="88791" cy="46151"/>
                </a:xfrm>
                <a:custGeom>
                  <a:avLst/>
                  <a:gdLst>
                    <a:gd name="connsiteX0" fmla="*/ 0 w 88791"/>
                    <a:gd name="connsiteY0" fmla="*/ 46152 h 46151"/>
                    <a:gd name="connsiteX1" fmla="*/ 0 w 88791"/>
                    <a:gd name="connsiteY1" fmla="*/ 22581 h 46151"/>
                    <a:gd name="connsiteX2" fmla="*/ 22604 w 88791"/>
                    <a:gd name="connsiteY2" fmla="*/ 0 h 46151"/>
                    <a:gd name="connsiteX3" fmla="*/ 66210 w 88791"/>
                    <a:gd name="connsiteY3" fmla="*/ 0 h 46151"/>
                    <a:gd name="connsiteX4" fmla="*/ 88791 w 88791"/>
                    <a:gd name="connsiteY4" fmla="*/ 22581 h 46151"/>
                    <a:gd name="connsiteX5" fmla="*/ 88791 w 88791"/>
                    <a:gd name="connsiteY5" fmla="*/ 46152 h 4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791" h="46151">
                      <a:moveTo>
                        <a:pt x="0" y="46152"/>
                      </a:moveTo>
                      <a:lnTo>
                        <a:pt x="0" y="22581"/>
                      </a:lnTo>
                      <a:cubicBezTo>
                        <a:pt x="0" y="10159"/>
                        <a:pt x="10159" y="0"/>
                        <a:pt x="22604" y="0"/>
                      </a:cubicBezTo>
                      <a:lnTo>
                        <a:pt x="66210" y="0"/>
                      </a:lnTo>
                      <a:cubicBezTo>
                        <a:pt x="78632" y="0"/>
                        <a:pt x="88791" y="10159"/>
                        <a:pt x="88791" y="22581"/>
                      </a:cubicBezTo>
                      <a:lnTo>
                        <a:pt x="88791" y="46152"/>
                      </a:lnTo>
                    </a:path>
                  </a:pathLst>
                </a:custGeom>
                <a:noFill/>
                <a:ln w="19050" cap="flat">
                  <a:solidFill>
                    <a:schemeClr val="bg1"/>
                  </a:solidFill>
                  <a:prstDash val="solid"/>
                  <a:miter/>
                </a:ln>
              </p:spPr>
              <p:txBody>
                <a:bodyPr rtlCol="0" anchor="ctr"/>
                <a:lstStyle/>
                <a:p>
                  <a:endParaRPr lang="pt-PT"/>
                </a:p>
              </p:txBody>
            </p:sp>
            <p:sp>
              <p:nvSpPr>
                <p:cNvPr id="107" name="Freeform: Shape 106">
                  <a:extLst>
                    <a:ext uri="{FF2B5EF4-FFF2-40B4-BE49-F238E27FC236}">
                      <a16:creationId xmlns:a16="http://schemas.microsoft.com/office/drawing/2014/main" id="{8B50F2D7-5DD1-4191-AFED-7AE187F6FA9A}"/>
                    </a:ext>
                  </a:extLst>
                </p:cNvPr>
                <p:cNvSpPr/>
                <p:nvPr/>
              </p:nvSpPr>
              <p:spPr>
                <a:xfrm>
                  <a:off x="1560454" y="4304711"/>
                  <a:ext cx="42286" cy="38585"/>
                </a:xfrm>
                <a:custGeom>
                  <a:avLst/>
                  <a:gdLst>
                    <a:gd name="connsiteX0" fmla="*/ 0 w 42286"/>
                    <a:gd name="connsiteY0" fmla="*/ 0 h 38585"/>
                    <a:gd name="connsiteX1" fmla="*/ 42286 w 42286"/>
                    <a:gd name="connsiteY1" fmla="*/ 38585 h 38585"/>
                  </a:gdLst>
                  <a:ahLst/>
                  <a:cxnLst>
                    <a:cxn ang="0">
                      <a:pos x="connsiteX0" y="connsiteY0"/>
                    </a:cxn>
                    <a:cxn ang="0">
                      <a:pos x="connsiteX1" y="connsiteY1"/>
                    </a:cxn>
                  </a:cxnLst>
                  <a:rect l="l" t="t" r="r" b="b"/>
                  <a:pathLst>
                    <a:path w="42286" h="38585">
                      <a:moveTo>
                        <a:pt x="0" y="0"/>
                      </a:moveTo>
                      <a:cubicBezTo>
                        <a:pt x="16122" y="10489"/>
                        <a:pt x="30406" y="23547"/>
                        <a:pt x="42286" y="38585"/>
                      </a:cubicBezTo>
                    </a:path>
                  </a:pathLst>
                </a:custGeom>
                <a:noFill/>
                <a:ln w="19050" cap="flat">
                  <a:solidFill>
                    <a:schemeClr val="bg1"/>
                  </a:solidFill>
                  <a:prstDash val="solid"/>
                  <a:miter/>
                </a:ln>
              </p:spPr>
              <p:txBody>
                <a:bodyPr rtlCol="0" anchor="ctr"/>
                <a:lstStyle/>
                <a:p>
                  <a:endParaRPr lang="pt-PT"/>
                </a:p>
              </p:txBody>
            </p:sp>
            <p:sp>
              <p:nvSpPr>
                <p:cNvPr id="114" name="Freeform: Shape 113">
                  <a:extLst>
                    <a:ext uri="{FF2B5EF4-FFF2-40B4-BE49-F238E27FC236}">
                      <a16:creationId xmlns:a16="http://schemas.microsoft.com/office/drawing/2014/main" id="{31E8D3B8-5F53-4E75-99FA-9389106538A5}"/>
                    </a:ext>
                  </a:extLst>
                </p:cNvPr>
                <p:cNvSpPr/>
                <p:nvPr/>
              </p:nvSpPr>
              <p:spPr>
                <a:xfrm>
                  <a:off x="1464662" y="4275554"/>
                  <a:ext cx="2357" cy="37666"/>
                </a:xfrm>
                <a:custGeom>
                  <a:avLst/>
                  <a:gdLst>
                    <a:gd name="connsiteX0" fmla="*/ 0 w 2357"/>
                    <a:gd name="connsiteY0" fmla="*/ 0 h 37666"/>
                    <a:gd name="connsiteX1" fmla="*/ 0 w 2357"/>
                    <a:gd name="connsiteY1" fmla="*/ 37666 h 37666"/>
                  </a:gdLst>
                  <a:ahLst/>
                  <a:cxnLst>
                    <a:cxn ang="0">
                      <a:pos x="connsiteX0" y="connsiteY0"/>
                    </a:cxn>
                    <a:cxn ang="0">
                      <a:pos x="connsiteX1" y="connsiteY1"/>
                    </a:cxn>
                  </a:cxnLst>
                  <a:rect l="l" t="t" r="r" b="b"/>
                  <a:pathLst>
                    <a:path w="2357" h="37666">
                      <a:moveTo>
                        <a:pt x="0" y="0"/>
                      </a:moveTo>
                      <a:lnTo>
                        <a:pt x="0" y="37666"/>
                      </a:lnTo>
                    </a:path>
                  </a:pathLst>
                </a:custGeom>
                <a:ln w="19050" cap="flat">
                  <a:solidFill>
                    <a:schemeClr val="bg1"/>
                  </a:solidFill>
                  <a:prstDash val="solid"/>
                  <a:miter/>
                </a:ln>
              </p:spPr>
              <p:txBody>
                <a:bodyPr rtlCol="0" anchor="ctr"/>
                <a:lstStyle/>
                <a:p>
                  <a:endParaRPr lang="pt-PT"/>
                </a:p>
              </p:txBody>
            </p:sp>
            <p:sp>
              <p:nvSpPr>
                <p:cNvPr id="115" name="Freeform: Shape 114">
                  <a:extLst>
                    <a:ext uri="{FF2B5EF4-FFF2-40B4-BE49-F238E27FC236}">
                      <a16:creationId xmlns:a16="http://schemas.microsoft.com/office/drawing/2014/main" id="{9FD602D5-8E5C-4423-985D-20152480C832}"/>
                    </a:ext>
                  </a:extLst>
                </p:cNvPr>
                <p:cNvSpPr/>
                <p:nvPr/>
              </p:nvSpPr>
              <p:spPr>
                <a:xfrm>
                  <a:off x="1366443" y="4354375"/>
                  <a:ext cx="196439" cy="196439"/>
                </a:xfrm>
                <a:custGeom>
                  <a:avLst/>
                  <a:gdLst>
                    <a:gd name="connsiteX0" fmla="*/ 98220 w 196439"/>
                    <a:gd name="connsiteY0" fmla="*/ 0 h 196439"/>
                    <a:gd name="connsiteX1" fmla="*/ 196439 w 196439"/>
                    <a:gd name="connsiteY1" fmla="*/ 98220 h 196439"/>
                    <a:gd name="connsiteX2" fmla="*/ 98220 w 196439"/>
                    <a:gd name="connsiteY2" fmla="*/ 196439 h 196439"/>
                    <a:gd name="connsiteX3" fmla="*/ 0 w 196439"/>
                    <a:gd name="connsiteY3" fmla="*/ 98220 h 196439"/>
                  </a:gdLst>
                  <a:ahLst/>
                  <a:cxnLst>
                    <a:cxn ang="0">
                      <a:pos x="connsiteX0" y="connsiteY0"/>
                    </a:cxn>
                    <a:cxn ang="0">
                      <a:pos x="connsiteX1" y="connsiteY1"/>
                    </a:cxn>
                    <a:cxn ang="0">
                      <a:pos x="connsiteX2" y="connsiteY2"/>
                    </a:cxn>
                    <a:cxn ang="0">
                      <a:pos x="connsiteX3" y="connsiteY3"/>
                    </a:cxn>
                  </a:cxnLst>
                  <a:rect l="l" t="t" r="r" b="b"/>
                  <a:pathLst>
                    <a:path w="196439" h="196439">
                      <a:moveTo>
                        <a:pt x="98220" y="0"/>
                      </a:moveTo>
                      <a:cubicBezTo>
                        <a:pt x="152456" y="0"/>
                        <a:pt x="196439" y="43960"/>
                        <a:pt x="196439" y="98220"/>
                      </a:cubicBezTo>
                      <a:cubicBezTo>
                        <a:pt x="196439" y="152456"/>
                        <a:pt x="152456" y="196439"/>
                        <a:pt x="98220" y="196439"/>
                      </a:cubicBezTo>
                      <a:cubicBezTo>
                        <a:pt x="43960" y="196439"/>
                        <a:pt x="0" y="152480"/>
                        <a:pt x="0" y="98220"/>
                      </a:cubicBezTo>
                    </a:path>
                  </a:pathLst>
                </a:custGeom>
                <a:noFill/>
                <a:ln w="19050" cap="flat">
                  <a:solidFill>
                    <a:schemeClr val="bg1"/>
                  </a:solidFill>
                  <a:prstDash val="solid"/>
                  <a:miter/>
                </a:ln>
              </p:spPr>
              <p:txBody>
                <a:bodyPr rtlCol="0" anchor="ctr"/>
                <a:lstStyle/>
                <a:p>
                  <a:endParaRPr lang="pt-PT"/>
                </a:p>
              </p:txBody>
            </p:sp>
            <p:sp>
              <p:nvSpPr>
                <p:cNvPr id="116" name="Freeform: Shape 115">
                  <a:extLst>
                    <a:ext uri="{FF2B5EF4-FFF2-40B4-BE49-F238E27FC236}">
                      <a16:creationId xmlns:a16="http://schemas.microsoft.com/office/drawing/2014/main" id="{5E6119A3-F43B-4390-B7BD-1284AB1FE323}"/>
                    </a:ext>
                  </a:extLst>
                </p:cNvPr>
                <p:cNvSpPr/>
                <p:nvPr/>
              </p:nvSpPr>
              <p:spPr>
                <a:xfrm>
                  <a:off x="1324157" y="4312089"/>
                  <a:ext cx="280987" cy="280987"/>
                </a:xfrm>
                <a:custGeom>
                  <a:avLst/>
                  <a:gdLst>
                    <a:gd name="connsiteX0" fmla="*/ 280988 w 280987"/>
                    <a:gd name="connsiteY0" fmla="*/ 140506 h 280987"/>
                    <a:gd name="connsiteX1" fmla="*/ 140506 w 280987"/>
                    <a:gd name="connsiteY1" fmla="*/ 280988 h 280987"/>
                    <a:gd name="connsiteX2" fmla="*/ 0 w 280987"/>
                    <a:gd name="connsiteY2" fmla="*/ 140506 h 280987"/>
                    <a:gd name="connsiteX3" fmla="*/ 140506 w 280987"/>
                    <a:gd name="connsiteY3" fmla="*/ 0 h 280987"/>
                    <a:gd name="connsiteX4" fmla="*/ 280988 w 280987"/>
                    <a:gd name="connsiteY4" fmla="*/ 140506 h 2809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987" h="280987">
                      <a:moveTo>
                        <a:pt x="280988" y="140506"/>
                      </a:moveTo>
                      <a:cubicBezTo>
                        <a:pt x="280988" y="218101"/>
                        <a:pt x="218077" y="280988"/>
                        <a:pt x="140506" y="280988"/>
                      </a:cubicBezTo>
                      <a:cubicBezTo>
                        <a:pt x="62911" y="280988"/>
                        <a:pt x="0" y="218077"/>
                        <a:pt x="0" y="140506"/>
                      </a:cubicBezTo>
                      <a:cubicBezTo>
                        <a:pt x="0" y="62911"/>
                        <a:pt x="62911" y="0"/>
                        <a:pt x="140506" y="0"/>
                      </a:cubicBezTo>
                      <a:cubicBezTo>
                        <a:pt x="218077" y="0"/>
                        <a:pt x="280988" y="62887"/>
                        <a:pt x="280988" y="140506"/>
                      </a:cubicBezTo>
                      <a:close/>
                    </a:path>
                  </a:pathLst>
                </a:custGeom>
                <a:noFill/>
                <a:ln w="19050" cap="flat">
                  <a:solidFill>
                    <a:schemeClr val="bg1"/>
                  </a:solidFill>
                  <a:prstDash val="solid"/>
                  <a:miter/>
                </a:ln>
              </p:spPr>
              <p:txBody>
                <a:bodyPr rtlCol="0" anchor="ctr"/>
                <a:lstStyle/>
                <a:p>
                  <a:endParaRPr lang="pt-PT"/>
                </a:p>
              </p:txBody>
            </p:sp>
            <p:sp>
              <p:nvSpPr>
                <p:cNvPr id="117" name="Freeform: Shape 116">
                  <a:extLst>
                    <a:ext uri="{FF2B5EF4-FFF2-40B4-BE49-F238E27FC236}">
                      <a16:creationId xmlns:a16="http://schemas.microsoft.com/office/drawing/2014/main" id="{9B47F349-DB03-4B7D-8276-8220A585BEE3}"/>
                    </a:ext>
                  </a:extLst>
                </p:cNvPr>
                <p:cNvSpPr/>
                <p:nvPr/>
              </p:nvSpPr>
              <p:spPr>
                <a:xfrm rot="-1406857">
                  <a:off x="1438712" y="4426636"/>
                  <a:ext cx="51854" cy="51854"/>
                </a:xfrm>
                <a:custGeom>
                  <a:avLst/>
                  <a:gdLst>
                    <a:gd name="connsiteX0" fmla="*/ 51854 w 51854"/>
                    <a:gd name="connsiteY0" fmla="*/ 25927 h 51854"/>
                    <a:gd name="connsiteX1" fmla="*/ 25927 w 51854"/>
                    <a:gd name="connsiteY1" fmla="*/ 51854 h 51854"/>
                    <a:gd name="connsiteX2" fmla="*/ 0 w 51854"/>
                    <a:gd name="connsiteY2" fmla="*/ 25927 h 51854"/>
                    <a:gd name="connsiteX3" fmla="*/ 25927 w 51854"/>
                    <a:gd name="connsiteY3" fmla="*/ 0 h 51854"/>
                    <a:gd name="connsiteX4" fmla="*/ 51854 w 51854"/>
                    <a:gd name="connsiteY4" fmla="*/ 25927 h 5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4" h="51854">
                      <a:moveTo>
                        <a:pt x="51854" y="25927"/>
                      </a:moveTo>
                      <a:cubicBezTo>
                        <a:pt x="51854" y="40246"/>
                        <a:pt x="40246" y="51854"/>
                        <a:pt x="25927" y="51854"/>
                      </a:cubicBezTo>
                      <a:cubicBezTo>
                        <a:pt x="11608" y="51854"/>
                        <a:pt x="0" y="40246"/>
                        <a:pt x="0" y="25927"/>
                      </a:cubicBezTo>
                      <a:cubicBezTo>
                        <a:pt x="0" y="11608"/>
                        <a:pt x="11608" y="0"/>
                        <a:pt x="25927" y="0"/>
                      </a:cubicBezTo>
                      <a:cubicBezTo>
                        <a:pt x="40246" y="0"/>
                        <a:pt x="51854" y="11608"/>
                        <a:pt x="51854" y="25927"/>
                      </a:cubicBezTo>
                      <a:close/>
                    </a:path>
                  </a:pathLst>
                </a:custGeom>
                <a:noFill/>
                <a:ln w="19050" cap="flat">
                  <a:solidFill>
                    <a:schemeClr val="bg1"/>
                  </a:solidFill>
                  <a:prstDash val="solid"/>
                  <a:miter/>
                </a:ln>
              </p:spPr>
              <p:txBody>
                <a:bodyPr rtlCol="0" anchor="ctr"/>
                <a:lstStyle/>
                <a:p>
                  <a:endParaRPr lang="pt-PT"/>
                </a:p>
              </p:txBody>
            </p:sp>
            <p:sp>
              <p:nvSpPr>
                <p:cNvPr id="118" name="Freeform: Shape 117">
                  <a:extLst>
                    <a:ext uri="{FF2B5EF4-FFF2-40B4-BE49-F238E27FC236}">
                      <a16:creationId xmlns:a16="http://schemas.microsoft.com/office/drawing/2014/main" id="{5880C954-1822-4A51-9220-51941E7FC549}"/>
                    </a:ext>
                  </a:extLst>
                </p:cNvPr>
                <p:cNvSpPr/>
                <p:nvPr/>
              </p:nvSpPr>
              <p:spPr>
                <a:xfrm>
                  <a:off x="1489200" y="4461905"/>
                  <a:ext cx="29911" cy="11148"/>
                </a:xfrm>
                <a:custGeom>
                  <a:avLst/>
                  <a:gdLst>
                    <a:gd name="connsiteX0" fmla="*/ 0 w 29911"/>
                    <a:gd name="connsiteY0" fmla="*/ 0 h 11148"/>
                    <a:gd name="connsiteX1" fmla="*/ 29911 w 29911"/>
                    <a:gd name="connsiteY1" fmla="*/ 11149 h 11148"/>
                  </a:gdLst>
                  <a:ahLst/>
                  <a:cxnLst>
                    <a:cxn ang="0">
                      <a:pos x="connsiteX0" y="connsiteY0"/>
                    </a:cxn>
                    <a:cxn ang="0">
                      <a:pos x="connsiteX1" y="connsiteY1"/>
                    </a:cxn>
                  </a:cxnLst>
                  <a:rect l="l" t="t" r="r" b="b"/>
                  <a:pathLst>
                    <a:path w="29911" h="11148">
                      <a:moveTo>
                        <a:pt x="0" y="0"/>
                      </a:moveTo>
                      <a:lnTo>
                        <a:pt x="29911" y="11149"/>
                      </a:lnTo>
                    </a:path>
                  </a:pathLst>
                </a:custGeom>
                <a:ln w="19050" cap="flat">
                  <a:solidFill>
                    <a:schemeClr val="bg1"/>
                  </a:solidFill>
                  <a:prstDash val="solid"/>
                  <a:miter/>
                </a:ln>
              </p:spPr>
              <p:txBody>
                <a:bodyPr rtlCol="0" anchor="ctr"/>
                <a:lstStyle/>
                <a:p>
                  <a:endParaRPr lang="pt-PT"/>
                </a:p>
              </p:txBody>
            </p:sp>
            <p:sp>
              <p:nvSpPr>
                <p:cNvPr id="119" name="Freeform: Shape 118">
                  <a:extLst>
                    <a:ext uri="{FF2B5EF4-FFF2-40B4-BE49-F238E27FC236}">
                      <a16:creationId xmlns:a16="http://schemas.microsoft.com/office/drawing/2014/main" id="{7C0E4F9D-EBF1-4ECD-AE68-7EF1F7C2AA6B}"/>
                    </a:ext>
                  </a:extLst>
                </p:cNvPr>
                <p:cNvSpPr/>
                <p:nvPr/>
              </p:nvSpPr>
              <p:spPr>
                <a:xfrm>
                  <a:off x="1366749" y="4416295"/>
                  <a:ext cx="73305" cy="27295"/>
                </a:xfrm>
                <a:custGeom>
                  <a:avLst/>
                  <a:gdLst>
                    <a:gd name="connsiteX0" fmla="*/ 0 w 73305"/>
                    <a:gd name="connsiteY0" fmla="*/ 0 h 27295"/>
                    <a:gd name="connsiteX1" fmla="*/ 73305 w 73305"/>
                    <a:gd name="connsiteY1" fmla="*/ 27295 h 27295"/>
                  </a:gdLst>
                  <a:ahLst/>
                  <a:cxnLst>
                    <a:cxn ang="0">
                      <a:pos x="connsiteX0" y="connsiteY0"/>
                    </a:cxn>
                    <a:cxn ang="0">
                      <a:pos x="connsiteX1" y="connsiteY1"/>
                    </a:cxn>
                  </a:cxnLst>
                  <a:rect l="l" t="t" r="r" b="b"/>
                  <a:pathLst>
                    <a:path w="73305" h="27295">
                      <a:moveTo>
                        <a:pt x="0" y="0"/>
                      </a:moveTo>
                      <a:lnTo>
                        <a:pt x="73305" y="27295"/>
                      </a:lnTo>
                    </a:path>
                  </a:pathLst>
                </a:custGeom>
                <a:ln w="19050" cap="flat">
                  <a:solidFill>
                    <a:schemeClr val="bg1"/>
                  </a:solidFill>
                  <a:prstDash val="solid"/>
                  <a:miter/>
                </a:ln>
              </p:spPr>
              <p:txBody>
                <a:bodyPr rtlCol="0" anchor="ctr"/>
                <a:lstStyle/>
                <a:p>
                  <a:endParaRPr lang="pt-PT"/>
                </a:p>
              </p:txBody>
            </p:sp>
          </p:grpSp>
        </p:grpSp>
      </p:grpSp>
      <p:grpSp>
        <p:nvGrpSpPr>
          <p:cNvPr id="157" name="Group 156">
            <a:extLst>
              <a:ext uri="{FF2B5EF4-FFF2-40B4-BE49-F238E27FC236}">
                <a16:creationId xmlns:a16="http://schemas.microsoft.com/office/drawing/2014/main" id="{4C969A83-F5C3-49B2-92F5-2843FCC8A37E}"/>
              </a:ext>
            </a:extLst>
          </p:cNvPr>
          <p:cNvGrpSpPr/>
          <p:nvPr/>
        </p:nvGrpSpPr>
        <p:grpSpPr>
          <a:xfrm>
            <a:off x="5908076" y="1926913"/>
            <a:ext cx="499079" cy="499079"/>
            <a:chOff x="3248189" y="4743782"/>
            <a:chExt cx="499079" cy="499079"/>
          </a:xfrm>
        </p:grpSpPr>
        <p:sp>
          <p:nvSpPr>
            <p:cNvPr id="158" name="Retângulo 38">
              <a:extLst>
                <a:ext uri="{FF2B5EF4-FFF2-40B4-BE49-F238E27FC236}">
                  <a16:creationId xmlns:a16="http://schemas.microsoft.com/office/drawing/2014/main" id="{BA5DC427-1114-4337-A39C-222C2B6E6D6A}"/>
                </a:ext>
              </a:extLst>
            </p:cNvPr>
            <p:cNvSpPr/>
            <p:nvPr/>
          </p:nvSpPr>
          <p:spPr>
            <a:xfrm>
              <a:off x="3248189" y="4743782"/>
              <a:ext cx="499079" cy="499079"/>
            </a:xfrm>
            <a:prstGeom prst="rect">
              <a:avLst/>
            </a:pr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grpSp>
          <p:nvGrpSpPr>
            <p:cNvPr id="159" name="Group 158">
              <a:extLst>
                <a:ext uri="{FF2B5EF4-FFF2-40B4-BE49-F238E27FC236}">
                  <a16:creationId xmlns:a16="http://schemas.microsoft.com/office/drawing/2014/main" id="{E99BB477-D5D2-4A52-BDB3-6A30AAF04C4C}"/>
                </a:ext>
              </a:extLst>
            </p:cNvPr>
            <p:cNvGrpSpPr/>
            <p:nvPr/>
          </p:nvGrpSpPr>
          <p:grpSpPr>
            <a:xfrm>
              <a:off x="3294206" y="4871454"/>
              <a:ext cx="420336" cy="265272"/>
              <a:chOff x="3848100" y="2009725"/>
              <a:chExt cx="4496085" cy="2837452"/>
            </a:xfrm>
          </p:grpSpPr>
          <p:grpSp>
            <p:nvGrpSpPr>
              <p:cNvPr id="160" name="Graphic 136">
                <a:extLst>
                  <a:ext uri="{FF2B5EF4-FFF2-40B4-BE49-F238E27FC236}">
                    <a16:creationId xmlns:a16="http://schemas.microsoft.com/office/drawing/2014/main" id="{4DA20759-9013-4EF4-9188-99FE41EB905D}"/>
                  </a:ext>
                </a:extLst>
              </p:cNvPr>
              <p:cNvGrpSpPr/>
              <p:nvPr/>
            </p:nvGrpSpPr>
            <p:grpSpPr>
              <a:xfrm>
                <a:off x="5328570" y="2225551"/>
                <a:ext cx="1552193" cy="2621626"/>
                <a:chOff x="5328570" y="2225551"/>
                <a:chExt cx="1552193" cy="2621626"/>
              </a:xfrm>
              <a:noFill/>
            </p:grpSpPr>
            <p:sp>
              <p:nvSpPr>
                <p:cNvPr id="195" name="Freeform: Shape 194">
                  <a:extLst>
                    <a:ext uri="{FF2B5EF4-FFF2-40B4-BE49-F238E27FC236}">
                      <a16:creationId xmlns:a16="http://schemas.microsoft.com/office/drawing/2014/main" id="{C8686B40-1FDF-46AA-B3A0-093046C89A5C}"/>
                    </a:ext>
                  </a:extLst>
                </p:cNvPr>
                <p:cNvSpPr/>
                <p:nvPr/>
              </p:nvSpPr>
              <p:spPr>
                <a:xfrm>
                  <a:off x="5647277" y="2225551"/>
                  <a:ext cx="914876" cy="89119"/>
                </a:xfrm>
                <a:custGeom>
                  <a:avLst/>
                  <a:gdLst>
                    <a:gd name="connsiteX0" fmla="*/ 0 w 914876"/>
                    <a:gd name="connsiteY0" fmla="*/ 89119 h 89119"/>
                    <a:gd name="connsiteX1" fmla="*/ 196120 w 914876"/>
                    <a:gd name="connsiteY1" fmla="*/ 60 h 89119"/>
                    <a:gd name="connsiteX2" fmla="*/ 718852 w 914876"/>
                    <a:gd name="connsiteY2" fmla="*/ 60 h 89119"/>
                    <a:gd name="connsiteX3" fmla="*/ 914876 w 914876"/>
                    <a:gd name="connsiteY3" fmla="*/ 89119 h 89119"/>
                  </a:gdLst>
                  <a:ahLst/>
                  <a:cxnLst>
                    <a:cxn ang="0">
                      <a:pos x="connsiteX0" y="connsiteY0"/>
                    </a:cxn>
                    <a:cxn ang="0">
                      <a:pos x="connsiteX1" y="connsiteY1"/>
                    </a:cxn>
                    <a:cxn ang="0">
                      <a:pos x="connsiteX2" y="connsiteY2"/>
                    </a:cxn>
                    <a:cxn ang="0">
                      <a:pos x="connsiteX3" y="connsiteY3"/>
                    </a:cxn>
                  </a:cxnLst>
                  <a:rect l="l" t="t" r="r" b="b"/>
                  <a:pathLst>
                    <a:path w="914876" h="89119">
                      <a:moveTo>
                        <a:pt x="0" y="89119"/>
                      </a:moveTo>
                      <a:cubicBezTo>
                        <a:pt x="49244" y="-5464"/>
                        <a:pt x="88297" y="60"/>
                        <a:pt x="196120" y="60"/>
                      </a:cubicBezTo>
                      <a:lnTo>
                        <a:pt x="718852" y="60"/>
                      </a:lnTo>
                      <a:cubicBezTo>
                        <a:pt x="826675" y="60"/>
                        <a:pt x="870680" y="10824"/>
                        <a:pt x="914876" y="89119"/>
                      </a:cubicBezTo>
                    </a:path>
                  </a:pathLst>
                </a:custGeom>
                <a:noFill/>
                <a:ln w="19050" cap="rnd">
                  <a:solidFill>
                    <a:schemeClr val="bg1"/>
                  </a:solidFill>
                  <a:prstDash val="solid"/>
                  <a:round/>
                </a:ln>
              </p:spPr>
              <p:txBody>
                <a:bodyPr rtlCol="0" anchor="ctr"/>
                <a:lstStyle/>
                <a:p>
                  <a:endParaRPr lang="pt-PT"/>
                </a:p>
              </p:txBody>
            </p:sp>
            <p:grpSp>
              <p:nvGrpSpPr>
                <p:cNvPr id="196" name="Graphic 136">
                  <a:extLst>
                    <a:ext uri="{FF2B5EF4-FFF2-40B4-BE49-F238E27FC236}">
                      <a16:creationId xmlns:a16="http://schemas.microsoft.com/office/drawing/2014/main" id="{4E6A3A4F-5F7C-402B-AFD0-678F3BC09EEC}"/>
                    </a:ext>
                  </a:extLst>
                </p:cNvPr>
                <p:cNvGrpSpPr/>
                <p:nvPr/>
              </p:nvGrpSpPr>
              <p:grpSpPr>
                <a:xfrm>
                  <a:off x="5892355" y="2252662"/>
                  <a:ext cx="424529" cy="182880"/>
                  <a:chOff x="5892355" y="2252662"/>
                  <a:chExt cx="424529" cy="182880"/>
                </a:xfrm>
              </p:grpSpPr>
              <p:sp>
                <p:nvSpPr>
                  <p:cNvPr id="209" name="Freeform: Shape 208">
                    <a:extLst>
                      <a:ext uri="{FF2B5EF4-FFF2-40B4-BE49-F238E27FC236}">
                        <a16:creationId xmlns:a16="http://schemas.microsoft.com/office/drawing/2014/main" id="{9E1BA274-02B8-4E16-BC0C-F5320C276C64}"/>
                      </a:ext>
                    </a:extLst>
                  </p:cNvPr>
                  <p:cNvSpPr/>
                  <p:nvPr/>
                </p:nvSpPr>
                <p:spPr>
                  <a:xfrm>
                    <a:off x="5892355" y="2252662"/>
                    <a:ext cx="9525" cy="182880"/>
                  </a:xfrm>
                  <a:custGeom>
                    <a:avLst/>
                    <a:gdLst>
                      <a:gd name="connsiteX0" fmla="*/ 0 w 9525"/>
                      <a:gd name="connsiteY0" fmla="*/ 182880 h 182880"/>
                      <a:gd name="connsiteX1" fmla="*/ 0 w 9525"/>
                      <a:gd name="connsiteY1" fmla="*/ 0 h 182880"/>
                    </a:gdLst>
                    <a:ahLst/>
                    <a:cxnLst>
                      <a:cxn ang="0">
                        <a:pos x="connsiteX0" y="connsiteY0"/>
                      </a:cxn>
                      <a:cxn ang="0">
                        <a:pos x="connsiteX1" y="connsiteY1"/>
                      </a:cxn>
                    </a:cxnLst>
                    <a:rect l="l" t="t" r="r" b="b"/>
                    <a:pathLst>
                      <a:path w="9525" h="182880">
                        <a:moveTo>
                          <a:pt x="0" y="182880"/>
                        </a:moveTo>
                        <a:lnTo>
                          <a:pt x="0" y="0"/>
                        </a:lnTo>
                      </a:path>
                    </a:pathLst>
                  </a:custGeom>
                  <a:ln w="19050" cap="flat">
                    <a:solidFill>
                      <a:schemeClr val="bg1"/>
                    </a:solidFill>
                    <a:prstDash val="solid"/>
                    <a:miter/>
                  </a:ln>
                </p:spPr>
                <p:txBody>
                  <a:bodyPr rtlCol="0" anchor="ctr"/>
                  <a:lstStyle/>
                  <a:p>
                    <a:endParaRPr lang="pt-PT"/>
                  </a:p>
                </p:txBody>
              </p:sp>
              <p:sp>
                <p:nvSpPr>
                  <p:cNvPr id="210" name="Freeform: Shape 209">
                    <a:extLst>
                      <a:ext uri="{FF2B5EF4-FFF2-40B4-BE49-F238E27FC236}">
                        <a16:creationId xmlns:a16="http://schemas.microsoft.com/office/drawing/2014/main" id="{571D2E0F-71CB-4372-A483-C54D6088EF8F}"/>
                      </a:ext>
                    </a:extLst>
                  </p:cNvPr>
                  <p:cNvSpPr/>
                  <p:nvPr/>
                </p:nvSpPr>
                <p:spPr>
                  <a:xfrm>
                    <a:off x="6316884" y="2252662"/>
                    <a:ext cx="9525" cy="182880"/>
                  </a:xfrm>
                  <a:custGeom>
                    <a:avLst/>
                    <a:gdLst>
                      <a:gd name="connsiteX0" fmla="*/ 0 w 9525"/>
                      <a:gd name="connsiteY0" fmla="*/ 182880 h 182880"/>
                      <a:gd name="connsiteX1" fmla="*/ 0 w 9525"/>
                      <a:gd name="connsiteY1" fmla="*/ 0 h 182880"/>
                    </a:gdLst>
                    <a:ahLst/>
                    <a:cxnLst>
                      <a:cxn ang="0">
                        <a:pos x="connsiteX0" y="connsiteY0"/>
                      </a:cxn>
                      <a:cxn ang="0">
                        <a:pos x="connsiteX1" y="connsiteY1"/>
                      </a:cxn>
                    </a:cxnLst>
                    <a:rect l="l" t="t" r="r" b="b"/>
                    <a:pathLst>
                      <a:path w="9525" h="182880">
                        <a:moveTo>
                          <a:pt x="0" y="182880"/>
                        </a:moveTo>
                        <a:lnTo>
                          <a:pt x="0" y="0"/>
                        </a:lnTo>
                      </a:path>
                    </a:pathLst>
                  </a:custGeom>
                  <a:ln w="19050" cap="flat">
                    <a:solidFill>
                      <a:schemeClr val="bg1"/>
                    </a:solidFill>
                    <a:prstDash val="solid"/>
                    <a:miter/>
                  </a:ln>
                </p:spPr>
                <p:txBody>
                  <a:bodyPr rtlCol="0" anchor="ctr"/>
                  <a:lstStyle/>
                  <a:p>
                    <a:endParaRPr lang="pt-PT"/>
                  </a:p>
                </p:txBody>
              </p:sp>
            </p:grpSp>
            <p:sp>
              <p:nvSpPr>
                <p:cNvPr id="197" name="Freeform: Shape 196">
                  <a:extLst>
                    <a:ext uri="{FF2B5EF4-FFF2-40B4-BE49-F238E27FC236}">
                      <a16:creationId xmlns:a16="http://schemas.microsoft.com/office/drawing/2014/main" id="{F4060443-55B7-426C-9F4B-F73A710E447F}"/>
                    </a:ext>
                  </a:extLst>
                </p:cNvPr>
                <p:cNvSpPr/>
                <p:nvPr/>
              </p:nvSpPr>
              <p:spPr>
                <a:xfrm>
                  <a:off x="5834919" y="2789872"/>
                  <a:ext cx="539591" cy="9525"/>
                </a:xfrm>
                <a:custGeom>
                  <a:avLst/>
                  <a:gdLst>
                    <a:gd name="connsiteX0" fmla="*/ 0 w 539591"/>
                    <a:gd name="connsiteY0" fmla="*/ 0 h 9525"/>
                    <a:gd name="connsiteX1" fmla="*/ 539591 w 539591"/>
                    <a:gd name="connsiteY1" fmla="*/ 0 h 9525"/>
                  </a:gdLst>
                  <a:ahLst/>
                  <a:cxnLst>
                    <a:cxn ang="0">
                      <a:pos x="connsiteX0" y="connsiteY0"/>
                    </a:cxn>
                    <a:cxn ang="0">
                      <a:pos x="connsiteX1" y="connsiteY1"/>
                    </a:cxn>
                  </a:cxnLst>
                  <a:rect l="l" t="t" r="r" b="b"/>
                  <a:pathLst>
                    <a:path w="539591" h="9525">
                      <a:moveTo>
                        <a:pt x="0" y="0"/>
                      </a:moveTo>
                      <a:lnTo>
                        <a:pt x="539591" y="0"/>
                      </a:lnTo>
                    </a:path>
                  </a:pathLst>
                </a:custGeom>
                <a:ln w="19050" cap="flat">
                  <a:solidFill>
                    <a:schemeClr val="bg1"/>
                  </a:solidFill>
                  <a:prstDash val="solid"/>
                  <a:round/>
                </a:ln>
              </p:spPr>
              <p:txBody>
                <a:bodyPr rtlCol="0" anchor="ctr"/>
                <a:lstStyle/>
                <a:p>
                  <a:endParaRPr lang="pt-PT"/>
                </a:p>
              </p:txBody>
            </p:sp>
            <p:grpSp>
              <p:nvGrpSpPr>
                <p:cNvPr id="198" name="Graphic 136">
                  <a:extLst>
                    <a:ext uri="{FF2B5EF4-FFF2-40B4-BE49-F238E27FC236}">
                      <a16:creationId xmlns:a16="http://schemas.microsoft.com/office/drawing/2014/main" id="{E4BBB023-DA52-4515-906A-3E904709806E}"/>
                    </a:ext>
                  </a:extLst>
                </p:cNvPr>
                <p:cNvGrpSpPr/>
                <p:nvPr/>
              </p:nvGrpSpPr>
              <p:grpSpPr>
                <a:xfrm>
                  <a:off x="5356479" y="2591752"/>
                  <a:ext cx="1496472" cy="1757934"/>
                  <a:chOff x="5356479" y="2591752"/>
                  <a:chExt cx="1496472" cy="1757934"/>
                </a:xfrm>
                <a:noFill/>
              </p:grpSpPr>
              <p:sp>
                <p:nvSpPr>
                  <p:cNvPr id="206" name="Freeform: Shape 205">
                    <a:extLst>
                      <a:ext uri="{FF2B5EF4-FFF2-40B4-BE49-F238E27FC236}">
                        <a16:creationId xmlns:a16="http://schemas.microsoft.com/office/drawing/2014/main" id="{67463869-80E7-4F94-95B0-8F597A328B56}"/>
                      </a:ext>
                    </a:extLst>
                  </p:cNvPr>
                  <p:cNvSpPr/>
                  <p:nvPr/>
                </p:nvSpPr>
                <p:spPr>
                  <a:xfrm>
                    <a:off x="5356479" y="2591752"/>
                    <a:ext cx="1496472" cy="1757934"/>
                  </a:xfrm>
                  <a:custGeom>
                    <a:avLst/>
                    <a:gdLst>
                      <a:gd name="connsiteX0" fmla="*/ 1496473 w 1496472"/>
                      <a:gd name="connsiteY0" fmla="*/ 1561624 h 1757934"/>
                      <a:gd name="connsiteX1" fmla="*/ 1300162 w 1496472"/>
                      <a:gd name="connsiteY1" fmla="*/ 1757934 h 1757934"/>
                      <a:gd name="connsiteX2" fmla="*/ 196215 w 1496472"/>
                      <a:gd name="connsiteY2" fmla="*/ 1757934 h 1757934"/>
                      <a:gd name="connsiteX3" fmla="*/ 0 w 1496472"/>
                      <a:gd name="connsiteY3" fmla="*/ 1561624 h 1757934"/>
                      <a:gd name="connsiteX4" fmla="*/ 0 w 1496472"/>
                      <a:gd name="connsiteY4" fmla="*/ 196310 h 1757934"/>
                      <a:gd name="connsiteX5" fmla="*/ 196215 w 1496472"/>
                      <a:gd name="connsiteY5" fmla="*/ 0 h 1757934"/>
                      <a:gd name="connsiteX6" fmla="*/ 1300162 w 1496472"/>
                      <a:gd name="connsiteY6" fmla="*/ 0 h 1757934"/>
                      <a:gd name="connsiteX7" fmla="*/ 1496473 w 1496472"/>
                      <a:gd name="connsiteY7" fmla="*/ 196310 h 1757934"/>
                      <a:gd name="connsiteX8" fmla="*/ 1496473 w 1496472"/>
                      <a:gd name="connsiteY8" fmla="*/ 1561624 h 175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6472" h="1757934">
                        <a:moveTo>
                          <a:pt x="1496473" y="1561624"/>
                        </a:moveTo>
                        <a:cubicBezTo>
                          <a:pt x="1496473" y="1669542"/>
                          <a:pt x="1408176" y="1757934"/>
                          <a:pt x="1300162" y="1757934"/>
                        </a:cubicBezTo>
                        <a:lnTo>
                          <a:pt x="196215" y="1757934"/>
                        </a:lnTo>
                        <a:cubicBezTo>
                          <a:pt x="88297" y="1757934"/>
                          <a:pt x="0" y="1669637"/>
                          <a:pt x="0" y="1561624"/>
                        </a:cubicBezTo>
                        <a:lnTo>
                          <a:pt x="0" y="196310"/>
                        </a:lnTo>
                        <a:cubicBezTo>
                          <a:pt x="0" y="88297"/>
                          <a:pt x="88297" y="0"/>
                          <a:pt x="196215" y="0"/>
                        </a:cubicBezTo>
                        <a:lnTo>
                          <a:pt x="1300162" y="0"/>
                        </a:lnTo>
                        <a:cubicBezTo>
                          <a:pt x="1408176" y="0"/>
                          <a:pt x="1496473" y="88297"/>
                          <a:pt x="1496473" y="196310"/>
                        </a:cubicBezTo>
                        <a:lnTo>
                          <a:pt x="1496473" y="1561624"/>
                        </a:lnTo>
                        <a:close/>
                      </a:path>
                    </a:pathLst>
                  </a:custGeom>
                  <a:noFill/>
                  <a:ln w="19050" cap="flat">
                    <a:solidFill>
                      <a:schemeClr val="bg1"/>
                    </a:solidFill>
                    <a:prstDash val="solid"/>
                    <a:round/>
                  </a:ln>
                </p:spPr>
                <p:txBody>
                  <a:bodyPr rtlCol="0" anchor="ctr"/>
                  <a:lstStyle/>
                  <a:p>
                    <a:endParaRPr lang="pt-PT"/>
                  </a:p>
                </p:txBody>
              </p:sp>
              <p:sp>
                <p:nvSpPr>
                  <p:cNvPr id="207" name="Freeform: Shape 206">
                    <a:extLst>
                      <a:ext uri="{FF2B5EF4-FFF2-40B4-BE49-F238E27FC236}">
                        <a16:creationId xmlns:a16="http://schemas.microsoft.com/office/drawing/2014/main" id="{F32A8524-58F9-4C0F-B07F-94C426D415B2}"/>
                      </a:ext>
                    </a:extLst>
                  </p:cNvPr>
                  <p:cNvSpPr/>
                  <p:nvPr/>
                </p:nvSpPr>
                <p:spPr>
                  <a:xfrm>
                    <a:off x="5547931" y="2989516"/>
                    <a:ext cx="1294733" cy="9525"/>
                  </a:xfrm>
                  <a:custGeom>
                    <a:avLst/>
                    <a:gdLst>
                      <a:gd name="connsiteX0" fmla="*/ 0 w 1294733"/>
                      <a:gd name="connsiteY0" fmla="*/ 0 h 9525"/>
                      <a:gd name="connsiteX1" fmla="*/ 1294733 w 1294733"/>
                      <a:gd name="connsiteY1" fmla="*/ 0 h 9525"/>
                    </a:gdLst>
                    <a:ahLst/>
                    <a:cxnLst>
                      <a:cxn ang="0">
                        <a:pos x="connsiteX0" y="connsiteY0"/>
                      </a:cxn>
                      <a:cxn ang="0">
                        <a:pos x="connsiteX1" y="connsiteY1"/>
                      </a:cxn>
                    </a:cxnLst>
                    <a:rect l="l" t="t" r="r" b="b"/>
                    <a:pathLst>
                      <a:path w="1294733" h="9525">
                        <a:moveTo>
                          <a:pt x="0" y="0"/>
                        </a:moveTo>
                        <a:lnTo>
                          <a:pt x="1294733" y="0"/>
                        </a:lnTo>
                      </a:path>
                    </a:pathLst>
                  </a:custGeom>
                  <a:ln w="19050" cap="flat">
                    <a:solidFill>
                      <a:schemeClr val="bg1"/>
                    </a:solidFill>
                    <a:prstDash val="solid"/>
                    <a:round/>
                  </a:ln>
                </p:spPr>
                <p:txBody>
                  <a:bodyPr rtlCol="0" anchor="ctr"/>
                  <a:lstStyle/>
                  <a:p>
                    <a:endParaRPr lang="pt-PT"/>
                  </a:p>
                </p:txBody>
              </p:sp>
              <p:sp>
                <p:nvSpPr>
                  <p:cNvPr id="208" name="Freeform: Shape 207">
                    <a:extLst>
                      <a:ext uri="{FF2B5EF4-FFF2-40B4-BE49-F238E27FC236}">
                        <a16:creationId xmlns:a16="http://schemas.microsoft.com/office/drawing/2014/main" id="{D069510A-E966-4D0F-B8DD-70187ADD1E64}"/>
                      </a:ext>
                    </a:extLst>
                  </p:cNvPr>
                  <p:cNvSpPr/>
                  <p:nvPr/>
                </p:nvSpPr>
                <p:spPr>
                  <a:xfrm>
                    <a:off x="5547931" y="3748659"/>
                    <a:ext cx="1294733" cy="9525"/>
                  </a:xfrm>
                  <a:custGeom>
                    <a:avLst/>
                    <a:gdLst>
                      <a:gd name="connsiteX0" fmla="*/ 0 w 1294733"/>
                      <a:gd name="connsiteY0" fmla="*/ 0 h 9525"/>
                      <a:gd name="connsiteX1" fmla="*/ 1294733 w 1294733"/>
                      <a:gd name="connsiteY1" fmla="*/ 0 h 9525"/>
                    </a:gdLst>
                    <a:ahLst/>
                    <a:cxnLst>
                      <a:cxn ang="0">
                        <a:pos x="connsiteX0" y="connsiteY0"/>
                      </a:cxn>
                      <a:cxn ang="0">
                        <a:pos x="connsiteX1" y="connsiteY1"/>
                      </a:cxn>
                    </a:cxnLst>
                    <a:rect l="l" t="t" r="r" b="b"/>
                    <a:pathLst>
                      <a:path w="1294733" h="9525">
                        <a:moveTo>
                          <a:pt x="0" y="0"/>
                        </a:moveTo>
                        <a:lnTo>
                          <a:pt x="1294733" y="0"/>
                        </a:lnTo>
                      </a:path>
                    </a:pathLst>
                  </a:custGeom>
                  <a:ln w="19050" cap="flat">
                    <a:solidFill>
                      <a:schemeClr val="bg1"/>
                    </a:solidFill>
                    <a:prstDash val="solid"/>
                    <a:round/>
                  </a:ln>
                </p:spPr>
                <p:txBody>
                  <a:bodyPr rtlCol="0" anchor="ctr"/>
                  <a:lstStyle/>
                  <a:p>
                    <a:endParaRPr lang="pt-PT"/>
                  </a:p>
                </p:txBody>
              </p:sp>
            </p:grpSp>
            <p:grpSp>
              <p:nvGrpSpPr>
                <p:cNvPr id="199" name="Graphic 136">
                  <a:extLst>
                    <a:ext uri="{FF2B5EF4-FFF2-40B4-BE49-F238E27FC236}">
                      <a16:creationId xmlns:a16="http://schemas.microsoft.com/office/drawing/2014/main" id="{4D4FC7F5-FB84-4CF9-A06B-DE5C21B0938F}"/>
                    </a:ext>
                  </a:extLst>
                </p:cNvPr>
                <p:cNvGrpSpPr/>
                <p:nvPr/>
              </p:nvGrpSpPr>
              <p:grpSpPr>
                <a:xfrm>
                  <a:off x="5328570" y="4373118"/>
                  <a:ext cx="1552193" cy="474059"/>
                  <a:chOff x="5328570" y="4373118"/>
                  <a:chExt cx="1552193" cy="474059"/>
                </a:xfrm>
              </p:grpSpPr>
              <p:sp>
                <p:nvSpPr>
                  <p:cNvPr id="203" name="Freeform: Shape 202">
                    <a:extLst>
                      <a:ext uri="{FF2B5EF4-FFF2-40B4-BE49-F238E27FC236}">
                        <a16:creationId xmlns:a16="http://schemas.microsoft.com/office/drawing/2014/main" id="{1399D57A-3F15-4670-AE53-454E1B5C8047}"/>
                      </a:ext>
                    </a:extLst>
                  </p:cNvPr>
                  <p:cNvSpPr/>
                  <p:nvPr/>
                </p:nvSpPr>
                <p:spPr>
                  <a:xfrm>
                    <a:off x="5328570" y="4373118"/>
                    <a:ext cx="295751" cy="474059"/>
                  </a:xfrm>
                  <a:custGeom>
                    <a:avLst/>
                    <a:gdLst>
                      <a:gd name="connsiteX0" fmla="*/ 295751 w 295751"/>
                      <a:gd name="connsiteY0" fmla="*/ 0 h 474059"/>
                      <a:gd name="connsiteX1" fmla="*/ 0 w 295751"/>
                      <a:gd name="connsiteY1" fmla="*/ 474059 h 474059"/>
                    </a:gdLst>
                    <a:ahLst/>
                    <a:cxnLst>
                      <a:cxn ang="0">
                        <a:pos x="connsiteX0" y="connsiteY0"/>
                      </a:cxn>
                      <a:cxn ang="0">
                        <a:pos x="connsiteX1" y="connsiteY1"/>
                      </a:cxn>
                    </a:cxnLst>
                    <a:rect l="l" t="t" r="r" b="b"/>
                    <a:pathLst>
                      <a:path w="295751" h="474059">
                        <a:moveTo>
                          <a:pt x="295751" y="0"/>
                        </a:moveTo>
                        <a:lnTo>
                          <a:pt x="0" y="474059"/>
                        </a:lnTo>
                      </a:path>
                    </a:pathLst>
                  </a:custGeom>
                  <a:ln w="19050" cap="rnd">
                    <a:solidFill>
                      <a:schemeClr val="bg1"/>
                    </a:solidFill>
                    <a:prstDash val="solid"/>
                    <a:round/>
                  </a:ln>
                </p:spPr>
                <p:txBody>
                  <a:bodyPr rtlCol="0" anchor="ctr"/>
                  <a:lstStyle/>
                  <a:p>
                    <a:endParaRPr lang="pt-PT"/>
                  </a:p>
                </p:txBody>
              </p:sp>
              <p:sp>
                <p:nvSpPr>
                  <p:cNvPr id="204" name="Freeform: Shape 203">
                    <a:extLst>
                      <a:ext uri="{FF2B5EF4-FFF2-40B4-BE49-F238E27FC236}">
                        <a16:creationId xmlns:a16="http://schemas.microsoft.com/office/drawing/2014/main" id="{4DDAF59E-66F6-43AF-9BC6-28638DE3D63C}"/>
                      </a:ext>
                    </a:extLst>
                  </p:cNvPr>
                  <p:cNvSpPr/>
                  <p:nvPr/>
                </p:nvSpPr>
                <p:spPr>
                  <a:xfrm>
                    <a:off x="6594157" y="4377594"/>
                    <a:ext cx="286607" cy="469582"/>
                  </a:xfrm>
                  <a:custGeom>
                    <a:avLst/>
                    <a:gdLst>
                      <a:gd name="connsiteX0" fmla="*/ 286607 w 286607"/>
                      <a:gd name="connsiteY0" fmla="*/ 469583 h 469582"/>
                      <a:gd name="connsiteX1" fmla="*/ 0 w 286607"/>
                      <a:gd name="connsiteY1" fmla="*/ 0 h 469582"/>
                    </a:gdLst>
                    <a:ahLst/>
                    <a:cxnLst>
                      <a:cxn ang="0">
                        <a:pos x="connsiteX0" y="connsiteY0"/>
                      </a:cxn>
                      <a:cxn ang="0">
                        <a:pos x="connsiteX1" y="connsiteY1"/>
                      </a:cxn>
                    </a:cxnLst>
                    <a:rect l="l" t="t" r="r" b="b"/>
                    <a:pathLst>
                      <a:path w="286607" h="469582">
                        <a:moveTo>
                          <a:pt x="286607" y="469583"/>
                        </a:moveTo>
                        <a:lnTo>
                          <a:pt x="0" y="0"/>
                        </a:lnTo>
                      </a:path>
                    </a:pathLst>
                  </a:custGeom>
                  <a:ln w="19050" cap="rnd">
                    <a:solidFill>
                      <a:schemeClr val="bg1"/>
                    </a:solidFill>
                    <a:prstDash val="solid"/>
                    <a:round/>
                  </a:ln>
                </p:spPr>
                <p:txBody>
                  <a:bodyPr rtlCol="0" anchor="ctr"/>
                  <a:lstStyle/>
                  <a:p>
                    <a:endParaRPr lang="pt-PT"/>
                  </a:p>
                </p:txBody>
              </p:sp>
              <p:sp>
                <p:nvSpPr>
                  <p:cNvPr id="205" name="Freeform: Shape 204">
                    <a:extLst>
                      <a:ext uri="{FF2B5EF4-FFF2-40B4-BE49-F238E27FC236}">
                        <a16:creationId xmlns:a16="http://schemas.microsoft.com/office/drawing/2014/main" id="{19434179-C3BC-42F2-A092-E8EEF842FCFC}"/>
                      </a:ext>
                    </a:extLst>
                  </p:cNvPr>
                  <p:cNvSpPr/>
                  <p:nvPr/>
                </p:nvSpPr>
                <p:spPr>
                  <a:xfrm>
                    <a:off x="5497639" y="4613719"/>
                    <a:ext cx="1214056" cy="9525"/>
                  </a:xfrm>
                  <a:custGeom>
                    <a:avLst/>
                    <a:gdLst>
                      <a:gd name="connsiteX0" fmla="*/ 0 w 1214056"/>
                      <a:gd name="connsiteY0" fmla="*/ 0 h 9525"/>
                      <a:gd name="connsiteX1" fmla="*/ 1214057 w 1214056"/>
                      <a:gd name="connsiteY1" fmla="*/ 0 h 9525"/>
                    </a:gdLst>
                    <a:ahLst/>
                    <a:cxnLst>
                      <a:cxn ang="0">
                        <a:pos x="connsiteX0" y="connsiteY0"/>
                      </a:cxn>
                      <a:cxn ang="0">
                        <a:pos x="connsiteX1" y="connsiteY1"/>
                      </a:cxn>
                    </a:cxnLst>
                    <a:rect l="l" t="t" r="r" b="b"/>
                    <a:pathLst>
                      <a:path w="1214056" h="9525">
                        <a:moveTo>
                          <a:pt x="0" y="0"/>
                        </a:moveTo>
                        <a:lnTo>
                          <a:pt x="1214057" y="0"/>
                        </a:lnTo>
                      </a:path>
                    </a:pathLst>
                  </a:custGeom>
                  <a:ln w="19050" cap="rnd">
                    <a:solidFill>
                      <a:schemeClr val="bg1"/>
                    </a:solidFill>
                    <a:prstDash val="solid"/>
                    <a:round/>
                  </a:ln>
                </p:spPr>
                <p:txBody>
                  <a:bodyPr rtlCol="0" anchor="ctr"/>
                  <a:lstStyle/>
                  <a:p>
                    <a:endParaRPr lang="pt-PT"/>
                  </a:p>
                </p:txBody>
              </p:sp>
            </p:grpSp>
            <p:grpSp>
              <p:nvGrpSpPr>
                <p:cNvPr id="200" name="Graphic 136">
                  <a:extLst>
                    <a:ext uri="{FF2B5EF4-FFF2-40B4-BE49-F238E27FC236}">
                      <a16:creationId xmlns:a16="http://schemas.microsoft.com/office/drawing/2014/main" id="{4D4B09EB-F6EE-4C86-B94E-FD397AB92355}"/>
                    </a:ext>
                  </a:extLst>
                </p:cNvPr>
                <p:cNvGrpSpPr/>
                <p:nvPr/>
              </p:nvGrpSpPr>
              <p:grpSpPr>
                <a:xfrm>
                  <a:off x="5589555" y="4092035"/>
                  <a:ext cx="1030224" cy="9525"/>
                  <a:chOff x="5589555" y="4092035"/>
                  <a:chExt cx="1030224" cy="9525"/>
                </a:xfrm>
              </p:grpSpPr>
              <p:sp>
                <p:nvSpPr>
                  <p:cNvPr id="201" name="Freeform: Shape 200">
                    <a:extLst>
                      <a:ext uri="{FF2B5EF4-FFF2-40B4-BE49-F238E27FC236}">
                        <a16:creationId xmlns:a16="http://schemas.microsoft.com/office/drawing/2014/main" id="{E8329B16-4B25-4C1A-AC8C-C20DB5AE6655}"/>
                      </a:ext>
                    </a:extLst>
                  </p:cNvPr>
                  <p:cNvSpPr/>
                  <p:nvPr/>
                </p:nvSpPr>
                <p:spPr>
                  <a:xfrm>
                    <a:off x="5589555" y="4092035"/>
                    <a:ext cx="161925" cy="9525"/>
                  </a:xfrm>
                  <a:custGeom>
                    <a:avLst/>
                    <a:gdLst>
                      <a:gd name="connsiteX0" fmla="*/ 0 w 161925"/>
                      <a:gd name="connsiteY0" fmla="*/ 0 h 9525"/>
                      <a:gd name="connsiteX1" fmla="*/ 161925 w 161925"/>
                      <a:gd name="connsiteY1" fmla="*/ 0 h 9525"/>
                    </a:gdLst>
                    <a:ahLst/>
                    <a:cxnLst>
                      <a:cxn ang="0">
                        <a:pos x="connsiteX0" y="connsiteY0"/>
                      </a:cxn>
                      <a:cxn ang="0">
                        <a:pos x="connsiteX1" y="connsiteY1"/>
                      </a:cxn>
                    </a:cxnLst>
                    <a:rect l="l" t="t" r="r" b="b"/>
                    <a:pathLst>
                      <a:path w="161925" h="9525">
                        <a:moveTo>
                          <a:pt x="0" y="0"/>
                        </a:moveTo>
                        <a:lnTo>
                          <a:pt x="161925" y="0"/>
                        </a:lnTo>
                      </a:path>
                    </a:pathLst>
                  </a:custGeom>
                  <a:ln w="19050" cap="rnd">
                    <a:solidFill>
                      <a:schemeClr val="bg1"/>
                    </a:solidFill>
                    <a:prstDash val="solid"/>
                    <a:round/>
                  </a:ln>
                </p:spPr>
                <p:txBody>
                  <a:bodyPr rtlCol="0" anchor="ctr"/>
                  <a:lstStyle/>
                  <a:p>
                    <a:endParaRPr lang="pt-PT"/>
                  </a:p>
                </p:txBody>
              </p:sp>
              <p:sp>
                <p:nvSpPr>
                  <p:cNvPr id="202" name="Freeform: Shape 201">
                    <a:extLst>
                      <a:ext uri="{FF2B5EF4-FFF2-40B4-BE49-F238E27FC236}">
                        <a16:creationId xmlns:a16="http://schemas.microsoft.com/office/drawing/2014/main" id="{9AA29C84-9A8F-467D-B47C-4239A68583DF}"/>
                      </a:ext>
                    </a:extLst>
                  </p:cNvPr>
                  <p:cNvSpPr/>
                  <p:nvPr/>
                </p:nvSpPr>
                <p:spPr>
                  <a:xfrm>
                    <a:off x="6457854" y="4092035"/>
                    <a:ext cx="161925" cy="9525"/>
                  </a:xfrm>
                  <a:custGeom>
                    <a:avLst/>
                    <a:gdLst>
                      <a:gd name="connsiteX0" fmla="*/ 0 w 161925"/>
                      <a:gd name="connsiteY0" fmla="*/ 0 h 9525"/>
                      <a:gd name="connsiteX1" fmla="*/ 161925 w 161925"/>
                      <a:gd name="connsiteY1" fmla="*/ 0 h 9525"/>
                    </a:gdLst>
                    <a:ahLst/>
                    <a:cxnLst>
                      <a:cxn ang="0">
                        <a:pos x="connsiteX0" y="connsiteY0"/>
                      </a:cxn>
                      <a:cxn ang="0">
                        <a:pos x="connsiteX1" y="connsiteY1"/>
                      </a:cxn>
                    </a:cxnLst>
                    <a:rect l="l" t="t" r="r" b="b"/>
                    <a:pathLst>
                      <a:path w="161925" h="9525">
                        <a:moveTo>
                          <a:pt x="0" y="0"/>
                        </a:moveTo>
                        <a:lnTo>
                          <a:pt x="161925" y="0"/>
                        </a:lnTo>
                      </a:path>
                    </a:pathLst>
                  </a:custGeom>
                  <a:ln w="19050" cap="rnd">
                    <a:solidFill>
                      <a:schemeClr val="bg1"/>
                    </a:solidFill>
                    <a:prstDash val="solid"/>
                    <a:round/>
                  </a:ln>
                </p:spPr>
                <p:txBody>
                  <a:bodyPr rtlCol="0" anchor="ctr"/>
                  <a:lstStyle/>
                  <a:p>
                    <a:endParaRPr lang="pt-PT"/>
                  </a:p>
                </p:txBody>
              </p:sp>
            </p:grpSp>
          </p:grpSp>
          <p:grpSp>
            <p:nvGrpSpPr>
              <p:cNvPr id="161" name="Graphic 136">
                <a:extLst>
                  <a:ext uri="{FF2B5EF4-FFF2-40B4-BE49-F238E27FC236}">
                    <a16:creationId xmlns:a16="http://schemas.microsoft.com/office/drawing/2014/main" id="{49BF53FA-15CC-4D61-A9A8-09FBCF7777E6}"/>
                  </a:ext>
                </a:extLst>
              </p:cNvPr>
              <p:cNvGrpSpPr/>
              <p:nvPr/>
            </p:nvGrpSpPr>
            <p:grpSpPr>
              <a:xfrm>
                <a:off x="7055167" y="2009725"/>
                <a:ext cx="1289018" cy="2177178"/>
                <a:chOff x="7055167" y="2009725"/>
                <a:chExt cx="1289018" cy="2177178"/>
              </a:xfrm>
              <a:noFill/>
            </p:grpSpPr>
            <p:sp>
              <p:nvSpPr>
                <p:cNvPr id="179" name="Freeform: Shape 178">
                  <a:extLst>
                    <a:ext uri="{FF2B5EF4-FFF2-40B4-BE49-F238E27FC236}">
                      <a16:creationId xmlns:a16="http://schemas.microsoft.com/office/drawing/2014/main" id="{96F8F592-774F-4330-A3B8-DE6DFB1BBAE6}"/>
                    </a:ext>
                  </a:extLst>
                </p:cNvPr>
                <p:cNvSpPr/>
                <p:nvPr/>
              </p:nvSpPr>
              <p:spPr>
                <a:xfrm>
                  <a:off x="7319867" y="2009725"/>
                  <a:ext cx="759809" cy="74058"/>
                </a:xfrm>
                <a:custGeom>
                  <a:avLst/>
                  <a:gdLst>
                    <a:gd name="connsiteX0" fmla="*/ 0 w 759809"/>
                    <a:gd name="connsiteY0" fmla="*/ 74059 h 74058"/>
                    <a:gd name="connsiteX1" fmla="*/ 162878 w 759809"/>
                    <a:gd name="connsiteY1" fmla="*/ 50 h 74058"/>
                    <a:gd name="connsiteX2" fmla="*/ 597027 w 759809"/>
                    <a:gd name="connsiteY2" fmla="*/ 50 h 74058"/>
                    <a:gd name="connsiteX3" fmla="*/ 759809 w 759809"/>
                    <a:gd name="connsiteY3" fmla="*/ 74059 h 74058"/>
                  </a:gdLst>
                  <a:ahLst/>
                  <a:cxnLst>
                    <a:cxn ang="0">
                      <a:pos x="connsiteX0" y="connsiteY0"/>
                    </a:cxn>
                    <a:cxn ang="0">
                      <a:pos x="connsiteX1" y="connsiteY1"/>
                    </a:cxn>
                    <a:cxn ang="0">
                      <a:pos x="connsiteX2" y="connsiteY2"/>
                    </a:cxn>
                    <a:cxn ang="0">
                      <a:pos x="connsiteX3" y="connsiteY3"/>
                    </a:cxn>
                  </a:cxnLst>
                  <a:rect l="l" t="t" r="r" b="b"/>
                  <a:pathLst>
                    <a:path w="759809" h="74058">
                      <a:moveTo>
                        <a:pt x="0" y="74059"/>
                      </a:moveTo>
                      <a:cubicBezTo>
                        <a:pt x="40862" y="-4522"/>
                        <a:pt x="73247" y="50"/>
                        <a:pt x="162878" y="50"/>
                      </a:cubicBezTo>
                      <a:lnTo>
                        <a:pt x="597027" y="50"/>
                      </a:lnTo>
                      <a:cubicBezTo>
                        <a:pt x="686562" y="50"/>
                        <a:pt x="723138" y="9003"/>
                        <a:pt x="759809" y="74059"/>
                      </a:cubicBezTo>
                    </a:path>
                  </a:pathLst>
                </a:custGeom>
                <a:noFill/>
                <a:ln w="19050" cap="rnd">
                  <a:solidFill>
                    <a:schemeClr val="bg1"/>
                  </a:solidFill>
                  <a:prstDash val="solid"/>
                  <a:round/>
                </a:ln>
              </p:spPr>
              <p:txBody>
                <a:bodyPr rtlCol="0" anchor="ctr"/>
                <a:lstStyle/>
                <a:p>
                  <a:endParaRPr lang="pt-PT"/>
                </a:p>
              </p:txBody>
            </p:sp>
            <p:grpSp>
              <p:nvGrpSpPr>
                <p:cNvPr id="180" name="Graphic 136">
                  <a:extLst>
                    <a:ext uri="{FF2B5EF4-FFF2-40B4-BE49-F238E27FC236}">
                      <a16:creationId xmlns:a16="http://schemas.microsoft.com/office/drawing/2014/main" id="{3A9B3224-800F-411F-8E30-A4B3B37C2016}"/>
                    </a:ext>
                  </a:extLst>
                </p:cNvPr>
                <p:cNvGrpSpPr/>
                <p:nvPr/>
              </p:nvGrpSpPr>
              <p:grpSpPr>
                <a:xfrm>
                  <a:off x="7523416" y="2032349"/>
                  <a:ext cx="352520" cy="151828"/>
                  <a:chOff x="7523416" y="2032349"/>
                  <a:chExt cx="352520" cy="151828"/>
                </a:xfrm>
              </p:grpSpPr>
              <p:sp>
                <p:nvSpPr>
                  <p:cNvPr id="193" name="Freeform: Shape 192">
                    <a:extLst>
                      <a:ext uri="{FF2B5EF4-FFF2-40B4-BE49-F238E27FC236}">
                        <a16:creationId xmlns:a16="http://schemas.microsoft.com/office/drawing/2014/main" id="{FD7AE9C4-0741-4D79-8538-3F2C401BBCE0}"/>
                      </a:ext>
                    </a:extLst>
                  </p:cNvPr>
                  <p:cNvSpPr/>
                  <p:nvPr/>
                </p:nvSpPr>
                <p:spPr>
                  <a:xfrm>
                    <a:off x="7523416" y="2032349"/>
                    <a:ext cx="9525" cy="151828"/>
                  </a:xfrm>
                  <a:custGeom>
                    <a:avLst/>
                    <a:gdLst>
                      <a:gd name="connsiteX0" fmla="*/ 0 w 9525"/>
                      <a:gd name="connsiteY0" fmla="*/ 151829 h 151828"/>
                      <a:gd name="connsiteX1" fmla="*/ 0 w 9525"/>
                      <a:gd name="connsiteY1" fmla="*/ 0 h 151828"/>
                    </a:gdLst>
                    <a:ahLst/>
                    <a:cxnLst>
                      <a:cxn ang="0">
                        <a:pos x="connsiteX0" y="connsiteY0"/>
                      </a:cxn>
                      <a:cxn ang="0">
                        <a:pos x="connsiteX1" y="connsiteY1"/>
                      </a:cxn>
                    </a:cxnLst>
                    <a:rect l="l" t="t" r="r" b="b"/>
                    <a:pathLst>
                      <a:path w="9525" h="151828">
                        <a:moveTo>
                          <a:pt x="0" y="151829"/>
                        </a:moveTo>
                        <a:lnTo>
                          <a:pt x="0" y="0"/>
                        </a:lnTo>
                      </a:path>
                    </a:pathLst>
                  </a:custGeom>
                  <a:ln w="19050" cap="flat">
                    <a:solidFill>
                      <a:schemeClr val="bg1"/>
                    </a:solidFill>
                    <a:prstDash val="solid"/>
                    <a:miter/>
                  </a:ln>
                </p:spPr>
                <p:txBody>
                  <a:bodyPr rtlCol="0" anchor="ctr"/>
                  <a:lstStyle/>
                  <a:p>
                    <a:endParaRPr lang="pt-PT"/>
                  </a:p>
                </p:txBody>
              </p:sp>
              <p:sp>
                <p:nvSpPr>
                  <p:cNvPr id="194" name="Freeform: Shape 193">
                    <a:extLst>
                      <a:ext uri="{FF2B5EF4-FFF2-40B4-BE49-F238E27FC236}">
                        <a16:creationId xmlns:a16="http://schemas.microsoft.com/office/drawing/2014/main" id="{FE8AC90C-C82B-4D20-877A-215EA87FBF9F}"/>
                      </a:ext>
                    </a:extLst>
                  </p:cNvPr>
                  <p:cNvSpPr/>
                  <p:nvPr/>
                </p:nvSpPr>
                <p:spPr>
                  <a:xfrm>
                    <a:off x="7875936" y="2032349"/>
                    <a:ext cx="9525" cy="151828"/>
                  </a:xfrm>
                  <a:custGeom>
                    <a:avLst/>
                    <a:gdLst>
                      <a:gd name="connsiteX0" fmla="*/ 0 w 9525"/>
                      <a:gd name="connsiteY0" fmla="*/ 151829 h 151828"/>
                      <a:gd name="connsiteX1" fmla="*/ 0 w 9525"/>
                      <a:gd name="connsiteY1" fmla="*/ 0 h 151828"/>
                    </a:gdLst>
                    <a:ahLst/>
                    <a:cxnLst>
                      <a:cxn ang="0">
                        <a:pos x="connsiteX0" y="connsiteY0"/>
                      </a:cxn>
                      <a:cxn ang="0">
                        <a:pos x="connsiteX1" y="connsiteY1"/>
                      </a:cxn>
                    </a:cxnLst>
                    <a:rect l="l" t="t" r="r" b="b"/>
                    <a:pathLst>
                      <a:path w="9525" h="151828">
                        <a:moveTo>
                          <a:pt x="0" y="151829"/>
                        </a:moveTo>
                        <a:lnTo>
                          <a:pt x="0" y="0"/>
                        </a:lnTo>
                      </a:path>
                    </a:pathLst>
                  </a:custGeom>
                  <a:ln w="19050" cap="flat">
                    <a:solidFill>
                      <a:schemeClr val="bg1"/>
                    </a:solidFill>
                    <a:prstDash val="solid"/>
                    <a:miter/>
                  </a:ln>
                </p:spPr>
                <p:txBody>
                  <a:bodyPr rtlCol="0" anchor="ctr"/>
                  <a:lstStyle/>
                  <a:p>
                    <a:endParaRPr lang="pt-PT"/>
                  </a:p>
                </p:txBody>
              </p:sp>
            </p:grpSp>
            <p:sp>
              <p:nvSpPr>
                <p:cNvPr id="181" name="Freeform: Shape 180">
                  <a:extLst>
                    <a:ext uri="{FF2B5EF4-FFF2-40B4-BE49-F238E27FC236}">
                      <a16:creationId xmlns:a16="http://schemas.microsoft.com/office/drawing/2014/main" id="{B7170C10-6C1F-4EB7-A7FF-D0D44E6C29FE}"/>
                    </a:ext>
                  </a:extLst>
                </p:cNvPr>
                <p:cNvSpPr/>
                <p:nvPr/>
              </p:nvSpPr>
              <p:spPr>
                <a:xfrm>
                  <a:off x="7475601" y="2478405"/>
                  <a:ext cx="448151" cy="9525"/>
                </a:xfrm>
                <a:custGeom>
                  <a:avLst/>
                  <a:gdLst>
                    <a:gd name="connsiteX0" fmla="*/ 0 w 448151"/>
                    <a:gd name="connsiteY0" fmla="*/ 0 h 9525"/>
                    <a:gd name="connsiteX1" fmla="*/ 448151 w 448151"/>
                    <a:gd name="connsiteY1" fmla="*/ 0 h 9525"/>
                  </a:gdLst>
                  <a:ahLst/>
                  <a:cxnLst>
                    <a:cxn ang="0">
                      <a:pos x="connsiteX0" y="connsiteY0"/>
                    </a:cxn>
                    <a:cxn ang="0">
                      <a:pos x="connsiteX1" y="connsiteY1"/>
                    </a:cxn>
                  </a:cxnLst>
                  <a:rect l="l" t="t" r="r" b="b"/>
                  <a:pathLst>
                    <a:path w="448151" h="9525">
                      <a:moveTo>
                        <a:pt x="0" y="0"/>
                      </a:moveTo>
                      <a:lnTo>
                        <a:pt x="448151" y="0"/>
                      </a:lnTo>
                    </a:path>
                  </a:pathLst>
                </a:custGeom>
                <a:ln w="19050" cap="flat">
                  <a:solidFill>
                    <a:schemeClr val="bg1"/>
                  </a:solidFill>
                  <a:prstDash val="solid"/>
                  <a:round/>
                </a:ln>
              </p:spPr>
              <p:txBody>
                <a:bodyPr rtlCol="0" anchor="ctr"/>
                <a:lstStyle/>
                <a:p>
                  <a:endParaRPr lang="pt-PT"/>
                </a:p>
              </p:txBody>
            </p:sp>
            <p:grpSp>
              <p:nvGrpSpPr>
                <p:cNvPr id="182" name="Graphic 136">
                  <a:extLst>
                    <a:ext uri="{FF2B5EF4-FFF2-40B4-BE49-F238E27FC236}">
                      <a16:creationId xmlns:a16="http://schemas.microsoft.com/office/drawing/2014/main" id="{23C44D9B-024B-4F77-A7DF-9573047AEDE6}"/>
                    </a:ext>
                  </a:extLst>
                </p:cNvPr>
                <p:cNvGrpSpPr/>
                <p:nvPr/>
              </p:nvGrpSpPr>
              <p:grpSpPr>
                <a:xfrm>
                  <a:off x="7078313" y="2314003"/>
                  <a:ext cx="1242726" cy="1459706"/>
                  <a:chOff x="7078313" y="2314003"/>
                  <a:chExt cx="1242726" cy="1459706"/>
                </a:xfrm>
                <a:noFill/>
              </p:grpSpPr>
              <p:sp>
                <p:nvSpPr>
                  <p:cNvPr id="190" name="Freeform: Shape 189">
                    <a:extLst>
                      <a:ext uri="{FF2B5EF4-FFF2-40B4-BE49-F238E27FC236}">
                        <a16:creationId xmlns:a16="http://schemas.microsoft.com/office/drawing/2014/main" id="{53D187DB-527B-4963-8E58-A48908BEF9AC}"/>
                      </a:ext>
                    </a:extLst>
                  </p:cNvPr>
                  <p:cNvSpPr/>
                  <p:nvPr/>
                </p:nvSpPr>
                <p:spPr>
                  <a:xfrm>
                    <a:off x="7078313" y="2314003"/>
                    <a:ext cx="1242726" cy="1459706"/>
                  </a:xfrm>
                  <a:custGeom>
                    <a:avLst/>
                    <a:gdLst>
                      <a:gd name="connsiteX0" fmla="*/ 1242727 w 1242726"/>
                      <a:gd name="connsiteY0" fmla="*/ 1296734 h 1459706"/>
                      <a:gd name="connsiteX1" fmla="*/ 1079754 w 1242726"/>
                      <a:gd name="connsiteY1" fmla="*/ 1459706 h 1459706"/>
                      <a:gd name="connsiteX2" fmla="*/ 162973 w 1242726"/>
                      <a:gd name="connsiteY2" fmla="*/ 1459706 h 1459706"/>
                      <a:gd name="connsiteX3" fmla="*/ 0 w 1242726"/>
                      <a:gd name="connsiteY3" fmla="*/ 1296734 h 1459706"/>
                      <a:gd name="connsiteX4" fmla="*/ 0 w 1242726"/>
                      <a:gd name="connsiteY4" fmla="*/ 162973 h 1459706"/>
                      <a:gd name="connsiteX5" fmla="*/ 162973 w 1242726"/>
                      <a:gd name="connsiteY5" fmla="*/ 0 h 1459706"/>
                      <a:gd name="connsiteX6" fmla="*/ 1079754 w 1242726"/>
                      <a:gd name="connsiteY6" fmla="*/ 0 h 1459706"/>
                      <a:gd name="connsiteX7" fmla="*/ 1242727 w 1242726"/>
                      <a:gd name="connsiteY7" fmla="*/ 162973 h 1459706"/>
                      <a:gd name="connsiteX8" fmla="*/ 1242727 w 1242726"/>
                      <a:gd name="connsiteY8" fmla="*/ 1296734 h 145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726" h="1459706">
                        <a:moveTo>
                          <a:pt x="1242727" y="1296734"/>
                        </a:moveTo>
                        <a:cubicBezTo>
                          <a:pt x="1242727" y="1386364"/>
                          <a:pt x="1169384" y="1459706"/>
                          <a:pt x="1079754" y="1459706"/>
                        </a:cubicBezTo>
                        <a:lnTo>
                          <a:pt x="162973" y="1459706"/>
                        </a:lnTo>
                        <a:cubicBezTo>
                          <a:pt x="73342" y="1459706"/>
                          <a:pt x="0" y="1386364"/>
                          <a:pt x="0" y="1296734"/>
                        </a:cubicBezTo>
                        <a:lnTo>
                          <a:pt x="0" y="162973"/>
                        </a:lnTo>
                        <a:cubicBezTo>
                          <a:pt x="0" y="73343"/>
                          <a:pt x="73342" y="0"/>
                          <a:pt x="162973" y="0"/>
                        </a:cubicBezTo>
                        <a:lnTo>
                          <a:pt x="1079754" y="0"/>
                        </a:lnTo>
                        <a:cubicBezTo>
                          <a:pt x="1169384" y="0"/>
                          <a:pt x="1242727" y="73343"/>
                          <a:pt x="1242727" y="162973"/>
                        </a:cubicBezTo>
                        <a:lnTo>
                          <a:pt x="1242727" y="1296734"/>
                        </a:lnTo>
                        <a:close/>
                      </a:path>
                    </a:pathLst>
                  </a:custGeom>
                  <a:noFill/>
                  <a:ln w="19050" cap="flat">
                    <a:solidFill>
                      <a:schemeClr val="bg1"/>
                    </a:solidFill>
                    <a:prstDash val="solid"/>
                    <a:round/>
                  </a:ln>
                </p:spPr>
                <p:txBody>
                  <a:bodyPr rtlCol="0" anchor="ctr"/>
                  <a:lstStyle/>
                  <a:p>
                    <a:endParaRPr lang="pt-PT"/>
                  </a:p>
                </p:txBody>
              </p:sp>
              <p:sp>
                <p:nvSpPr>
                  <p:cNvPr id="191" name="Freeform: Shape 190">
                    <a:extLst>
                      <a:ext uri="{FF2B5EF4-FFF2-40B4-BE49-F238E27FC236}">
                        <a16:creationId xmlns:a16="http://schemas.microsoft.com/office/drawing/2014/main" id="{DBEFD9D7-0BBA-4987-AAFE-D087F22A05BC}"/>
                      </a:ext>
                    </a:extLst>
                  </p:cNvPr>
                  <p:cNvSpPr/>
                  <p:nvPr/>
                </p:nvSpPr>
                <p:spPr>
                  <a:xfrm>
                    <a:off x="7237380" y="2644235"/>
                    <a:ext cx="1075182" cy="9525"/>
                  </a:xfrm>
                  <a:custGeom>
                    <a:avLst/>
                    <a:gdLst>
                      <a:gd name="connsiteX0" fmla="*/ 0 w 1075182"/>
                      <a:gd name="connsiteY0" fmla="*/ 0 h 9525"/>
                      <a:gd name="connsiteX1" fmla="*/ 1075182 w 1075182"/>
                      <a:gd name="connsiteY1" fmla="*/ 0 h 9525"/>
                    </a:gdLst>
                    <a:ahLst/>
                    <a:cxnLst>
                      <a:cxn ang="0">
                        <a:pos x="connsiteX0" y="connsiteY0"/>
                      </a:cxn>
                      <a:cxn ang="0">
                        <a:pos x="connsiteX1" y="connsiteY1"/>
                      </a:cxn>
                    </a:cxnLst>
                    <a:rect l="l" t="t" r="r" b="b"/>
                    <a:pathLst>
                      <a:path w="1075182" h="9525">
                        <a:moveTo>
                          <a:pt x="0" y="0"/>
                        </a:moveTo>
                        <a:lnTo>
                          <a:pt x="1075182" y="0"/>
                        </a:lnTo>
                      </a:path>
                    </a:pathLst>
                  </a:custGeom>
                  <a:ln w="19050" cap="flat">
                    <a:solidFill>
                      <a:schemeClr val="bg1"/>
                    </a:solidFill>
                    <a:prstDash val="solid"/>
                    <a:round/>
                  </a:ln>
                </p:spPr>
                <p:txBody>
                  <a:bodyPr rtlCol="0" anchor="ctr"/>
                  <a:lstStyle/>
                  <a:p>
                    <a:endParaRPr lang="pt-PT"/>
                  </a:p>
                </p:txBody>
              </p:sp>
              <p:sp>
                <p:nvSpPr>
                  <p:cNvPr id="192" name="Freeform: Shape 191">
                    <a:extLst>
                      <a:ext uri="{FF2B5EF4-FFF2-40B4-BE49-F238E27FC236}">
                        <a16:creationId xmlns:a16="http://schemas.microsoft.com/office/drawing/2014/main" id="{F7F3A080-5C4B-447C-834F-97B038B58DE4}"/>
                      </a:ext>
                    </a:extLst>
                  </p:cNvPr>
                  <p:cNvSpPr/>
                  <p:nvPr/>
                </p:nvSpPr>
                <p:spPr>
                  <a:xfrm>
                    <a:off x="7237380" y="3274599"/>
                    <a:ext cx="1075182" cy="9525"/>
                  </a:xfrm>
                  <a:custGeom>
                    <a:avLst/>
                    <a:gdLst>
                      <a:gd name="connsiteX0" fmla="*/ 0 w 1075182"/>
                      <a:gd name="connsiteY0" fmla="*/ 0 h 9525"/>
                      <a:gd name="connsiteX1" fmla="*/ 1075182 w 1075182"/>
                      <a:gd name="connsiteY1" fmla="*/ 0 h 9525"/>
                    </a:gdLst>
                    <a:ahLst/>
                    <a:cxnLst>
                      <a:cxn ang="0">
                        <a:pos x="connsiteX0" y="connsiteY0"/>
                      </a:cxn>
                      <a:cxn ang="0">
                        <a:pos x="connsiteX1" y="connsiteY1"/>
                      </a:cxn>
                    </a:cxnLst>
                    <a:rect l="l" t="t" r="r" b="b"/>
                    <a:pathLst>
                      <a:path w="1075182" h="9525">
                        <a:moveTo>
                          <a:pt x="0" y="0"/>
                        </a:moveTo>
                        <a:lnTo>
                          <a:pt x="1075182" y="0"/>
                        </a:lnTo>
                      </a:path>
                    </a:pathLst>
                  </a:custGeom>
                  <a:ln w="19050" cap="flat">
                    <a:solidFill>
                      <a:schemeClr val="bg1"/>
                    </a:solidFill>
                    <a:prstDash val="solid"/>
                    <a:round/>
                  </a:ln>
                </p:spPr>
                <p:txBody>
                  <a:bodyPr rtlCol="0" anchor="ctr"/>
                  <a:lstStyle/>
                  <a:p>
                    <a:endParaRPr lang="pt-PT"/>
                  </a:p>
                </p:txBody>
              </p:sp>
            </p:grpSp>
            <p:grpSp>
              <p:nvGrpSpPr>
                <p:cNvPr id="183" name="Graphic 136">
                  <a:extLst>
                    <a:ext uri="{FF2B5EF4-FFF2-40B4-BE49-F238E27FC236}">
                      <a16:creationId xmlns:a16="http://schemas.microsoft.com/office/drawing/2014/main" id="{EDB2A638-11B2-4240-AC7E-9CE6CECEA217}"/>
                    </a:ext>
                  </a:extLst>
                </p:cNvPr>
                <p:cNvGrpSpPr/>
                <p:nvPr/>
              </p:nvGrpSpPr>
              <p:grpSpPr>
                <a:xfrm>
                  <a:off x="7055167" y="3793236"/>
                  <a:ext cx="1289018" cy="393668"/>
                  <a:chOff x="7055167" y="3793236"/>
                  <a:chExt cx="1289018" cy="393668"/>
                </a:xfrm>
              </p:grpSpPr>
              <p:sp>
                <p:nvSpPr>
                  <p:cNvPr id="187" name="Freeform: Shape 186">
                    <a:extLst>
                      <a:ext uri="{FF2B5EF4-FFF2-40B4-BE49-F238E27FC236}">
                        <a16:creationId xmlns:a16="http://schemas.microsoft.com/office/drawing/2014/main" id="{8F83D9B7-F40F-4738-BBAB-27628793C6C1}"/>
                      </a:ext>
                    </a:extLst>
                  </p:cNvPr>
                  <p:cNvSpPr/>
                  <p:nvPr/>
                </p:nvSpPr>
                <p:spPr>
                  <a:xfrm>
                    <a:off x="7055167" y="3793236"/>
                    <a:ext cx="245649" cy="393668"/>
                  </a:xfrm>
                  <a:custGeom>
                    <a:avLst/>
                    <a:gdLst>
                      <a:gd name="connsiteX0" fmla="*/ 245650 w 245649"/>
                      <a:gd name="connsiteY0" fmla="*/ 0 h 393668"/>
                      <a:gd name="connsiteX1" fmla="*/ 0 w 245649"/>
                      <a:gd name="connsiteY1" fmla="*/ 393668 h 393668"/>
                    </a:gdLst>
                    <a:ahLst/>
                    <a:cxnLst>
                      <a:cxn ang="0">
                        <a:pos x="connsiteX0" y="connsiteY0"/>
                      </a:cxn>
                      <a:cxn ang="0">
                        <a:pos x="connsiteX1" y="connsiteY1"/>
                      </a:cxn>
                    </a:cxnLst>
                    <a:rect l="l" t="t" r="r" b="b"/>
                    <a:pathLst>
                      <a:path w="245649" h="393668">
                        <a:moveTo>
                          <a:pt x="245650" y="0"/>
                        </a:moveTo>
                        <a:lnTo>
                          <a:pt x="0" y="393668"/>
                        </a:lnTo>
                      </a:path>
                    </a:pathLst>
                  </a:custGeom>
                  <a:ln w="19050" cap="rnd">
                    <a:solidFill>
                      <a:schemeClr val="bg1"/>
                    </a:solidFill>
                    <a:prstDash val="solid"/>
                    <a:round/>
                  </a:ln>
                </p:spPr>
                <p:txBody>
                  <a:bodyPr rtlCol="0" anchor="ctr"/>
                  <a:lstStyle/>
                  <a:p>
                    <a:endParaRPr lang="pt-PT"/>
                  </a:p>
                </p:txBody>
              </p:sp>
              <p:sp>
                <p:nvSpPr>
                  <p:cNvPr id="188" name="Freeform: Shape 187">
                    <a:extLst>
                      <a:ext uri="{FF2B5EF4-FFF2-40B4-BE49-F238E27FC236}">
                        <a16:creationId xmlns:a16="http://schemas.microsoft.com/office/drawing/2014/main" id="{3FB9EEEA-5DD7-4716-9EFB-618790F9960A}"/>
                      </a:ext>
                    </a:extLst>
                  </p:cNvPr>
                  <p:cNvSpPr/>
                  <p:nvPr/>
                </p:nvSpPr>
                <p:spPr>
                  <a:xfrm>
                    <a:off x="8106156" y="3796950"/>
                    <a:ext cx="238029" cy="389953"/>
                  </a:xfrm>
                  <a:custGeom>
                    <a:avLst/>
                    <a:gdLst>
                      <a:gd name="connsiteX0" fmla="*/ 238030 w 238029"/>
                      <a:gd name="connsiteY0" fmla="*/ 389954 h 389953"/>
                      <a:gd name="connsiteX1" fmla="*/ 0 w 238029"/>
                      <a:gd name="connsiteY1" fmla="*/ 0 h 389953"/>
                    </a:gdLst>
                    <a:ahLst/>
                    <a:cxnLst>
                      <a:cxn ang="0">
                        <a:pos x="connsiteX0" y="connsiteY0"/>
                      </a:cxn>
                      <a:cxn ang="0">
                        <a:pos x="connsiteX1" y="connsiteY1"/>
                      </a:cxn>
                    </a:cxnLst>
                    <a:rect l="l" t="t" r="r" b="b"/>
                    <a:pathLst>
                      <a:path w="238029" h="389953">
                        <a:moveTo>
                          <a:pt x="238030" y="389954"/>
                        </a:moveTo>
                        <a:lnTo>
                          <a:pt x="0" y="0"/>
                        </a:lnTo>
                      </a:path>
                    </a:pathLst>
                  </a:custGeom>
                  <a:ln w="19050" cap="rnd">
                    <a:solidFill>
                      <a:schemeClr val="bg1"/>
                    </a:solidFill>
                    <a:prstDash val="solid"/>
                    <a:round/>
                  </a:ln>
                </p:spPr>
                <p:txBody>
                  <a:bodyPr rtlCol="0" anchor="ctr"/>
                  <a:lstStyle/>
                  <a:p>
                    <a:endParaRPr lang="pt-PT"/>
                  </a:p>
                </p:txBody>
              </p:sp>
              <p:sp>
                <p:nvSpPr>
                  <p:cNvPr id="189" name="Freeform: Shape 188">
                    <a:extLst>
                      <a:ext uri="{FF2B5EF4-FFF2-40B4-BE49-F238E27FC236}">
                        <a16:creationId xmlns:a16="http://schemas.microsoft.com/office/drawing/2014/main" id="{FD5A7849-2C46-4626-B44A-C2F4289E9B0F}"/>
                      </a:ext>
                    </a:extLst>
                  </p:cNvPr>
                  <p:cNvSpPr/>
                  <p:nvPr/>
                </p:nvSpPr>
                <p:spPr>
                  <a:xfrm>
                    <a:off x="7195566" y="3993070"/>
                    <a:ext cx="1008221" cy="9525"/>
                  </a:xfrm>
                  <a:custGeom>
                    <a:avLst/>
                    <a:gdLst>
                      <a:gd name="connsiteX0" fmla="*/ 0 w 1008221"/>
                      <a:gd name="connsiteY0" fmla="*/ 0 h 9525"/>
                      <a:gd name="connsiteX1" fmla="*/ 1008221 w 1008221"/>
                      <a:gd name="connsiteY1" fmla="*/ 0 h 9525"/>
                    </a:gdLst>
                    <a:ahLst/>
                    <a:cxnLst>
                      <a:cxn ang="0">
                        <a:pos x="connsiteX0" y="connsiteY0"/>
                      </a:cxn>
                      <a:cxn ang="0">
                        <a:pos x="connsiteX1" y="connsiteY1"/>
                      </a:cxn>
                    </a:cxnLst>
                    <a:rect l="l" t="t" r="r" b="b"/>
                    <a:pathLst>
                      <a:path w="1008221" h="9525">
                        <a:moveTo>
                          <a:pt x="0" y="0"/>
                        </a:moveTo>
                        <a:lnTo>
                          <a:pt x="1008221" y="0"/>
                        </a:lnTo>
                      </a:path>
                    </a:pathLst>
                  </a:custGeom>
                  <a:ln w="19050" cap="rnd">
                    <a:solidFill>
                      <a:schemeClr val="bg1"/>
                    </a:solidFill>
                    <a:prstDash val="solid"/>
                    <a:round/>
                  </a:ln>
                </p:spPr>
                <p:txBody>
                  <a:bodyPr rtlCol="0" anchor="ctr"/>
                  <a:lstStyle/>
                  <a:p>
                    <a:endParaRPr lang="pt-PT"/>
                  </a:p>
                </p:txBody>
              </p:sp>
            </p:grpSp>
            <p:grpSp>
              <p:nvGrpSpPr>
                <p:cNvPr id="184" name="Graphic 136">
                  <a:extLst>
                    <a:ext uri="{FF2B5EF4-FFF2-40B4-BE49-F238E27FC236}">
                      <a16:creationId xmlns:a16="http://schemas.microsoft.com/office/drawing/2014/main" id="{25FCE978-D8A6-472D-B027-FB0636D520D5}"/>
                    </a:ext>
                  </a:extLst>
                </p:cNvPr>
                <p:cNvGrpSpPr/>
                <p:nvPr/>
              </p:nvGrpSpPr>
              <p:grpSpPr>
                <a:xfrm>
                  <a:off x="7271861" y="3559778"/>
                  <a:ext cx="855630" cy="9525"/>
                  <a:chOff x="7271861" y="3559778"/>
                  <a:chExt cx="855630" cy="9525"/>
                </a:xfrm>
              </p:grpSpPr>
              <p:sp>
                <p:nvSpPr>
                  <p:cNvPr id="185" name="Freeform: Shape 184">
                    <a:extLst>
                      <a:ext uri="{FF2B5EF4-FFF2-40B4-BE49-F238E27FC236}">
                        <a16:creationId xmlns:a16="http://schemas.microsoft.com/office/drawing/2014/main" id="{C1D93BE4-FD4C-422A-8DAD-3810C524ADF6}"/>
                      </a:ext>
                    </a:extLst>
                  </p:cNvPr>
                  <p:cNvSpPr/>
                  <p:nvPr/>
                </p:nvSpPr>
                <p:spPr>
                  <a:xfrm>
                    <a:off x="7271861" y="3559778"/>
                    <a:ext cx="134493" cy="9525"/>
                  </a:xfrm>
                  <a:custGeom>
                    <a:avLst/>
                    <a:gdLst>
                      <a:gd name="connsiteX0" fmla="*/ 0 w 134493"/>
                      <a:gd name="connsiteY0" fmla="*/ 0 h 9525"/>
                      <a:gd name="connsiteX1" fmla="*/ 134493 w 134493"/>
                      <a:gd name="connsiteY1" fmla="*/ 0 h 9525"/>
                    </a:gdLst>
                    <a:ahLst/>
                    <a:cxnLst>
                      <a:cxn ang="0">
                        <a:pos x="connsiteX0" y="connsiteY0"/>
                      </a:cxn>
                      <a:cxn ang="0">
                        <a:pos x="connsiteX1" y="connsiteY1"/>
                      </a:cxn>
                    </a:cxnLst>
                    <a:rect l="l" t="t" r="r" b="b"/>
                    <a:pathLst>
                      <a:path w="134493" h="9525">
                        <a:moveTo>
                          <a:pt x="0" y="0"/>
                        </a:moveTo>
                        <a:lnTo>
                          <a:pt x="134493" y="0"/>
                        </a:lnTo>
                      </a:path>
                    </a:pathLst>
                  </a:custGeom>
                  <a:ln w="19050" cap="rnd">
                    <a:solidFill>
                      <a:schemeClr val="bg1"/>
                    </a:solidFill>
                    <a:prstDash val="solid"/>
                    <a:round/>
                  </a:ln>
                </p:spPr>
                <p:txBody>
                  <a:bodyPr rtlCol="0" anchor="ctr"/>
                  <a:lstStyle/>
                  <a:p>
                    <a:endParaRPr lang="pt-PT"/>
                  </a:p>
                </p:txBody>
              </p:sp>
              <p:sp>
                <p:nvSpPr>
                  <p:cNvPr id="186" name="Freeform: Shape 185">
                    <a:extLst>
                      <a:ext uri="{FF2B5EF4-FFF2-40B4-BE49-F238E27FC236}">
                        <a16:creationId xmlns:a16="http://schemas.microsoft.com/office/drawing/2014/main" id="{5247A6FC-FE49-4A64-AF6A-0E400F7B844F}"/>
                      </a:ext>
                    </a:extLst>
                  </p:cNvPr>
                  <p:cNvSpPr/>
                  <p:nvPr/>
                </p:nvSpPr>
                <p:spPr>
                  <a:xfrm>
                    <a:off x="7992999" y="3559778"/>
                    <a:ext cx="134492" cy="9525"/>
                  </a:xfrm>
                  <a:custGeom>
                    <a:avLst/>
                    <a:gdLst>
                      <a:gd name="connsiteX0" fmla="*/ 0 w 134492"/>
                      <a:gd name="connsiteY0" fmla="*/ 0 h 9525"/>
                      <a:gd name="connsiteX1" fmla="*/ 134493 w 134492"/>
                      <a:gd name="connsiteY1" fmla="*/ 0 h 9525"/>
                    </a:gdLst>
                    <a:ahLst/>
                    <a:cxnLst>
                      <a:cxn ang="0">
                        <a:pos x="connsiteX0" y="connsiteY0"/>
                      </a:cxn>
                      <a:cxn ang="0">
                        <a:pos x="connsiteX1" y="connsiteY1"/>
                      </a:cxn>
                    </a:cxnLst>
                    <a:rect l="l" t="t" r="r" b="b"/>
                    <a:pathLst>
                      <a:path w="134492" h="9525">
                        <a:moveTo>
                          <a:pt x="0" y="0"/>
                        </a:moveTo>
                        <a:lnTo>
                          <a:pt x="134493" y="0"/>
                        </a:lnTo>
                      </a:path>
                    </a:pathLst>
                  </a:custGeom>
                  <a:ln w="19050" cap="rnd">
                    <a:solidFill>
                      <a:schemeClr val="bg1"/>
                    </a:solidFill>
                    <a:prstDash val="solid"/>
                    <a:round/>
                  </a:ln>
                </p:spPr>
                <p:txBody>
                  <a:bodyPr rtlCol="0" anchor="ctr"/>
                  <a:lstStyle/>
                  <a:p>
                    <a:endParaRPr lang="pt-PT"/>
                  </a:p>
                </p:txBody>
              </p:sp>
            </p:grpSp>
          </p:grpSp>
          <p:grpSp>
            <p:nvGrpSpPr>
              <p:cNvPr id="162" name="Graphic 136">
                <a:extLst>
                  <a:ext uri="{FF2B5EF4-FFF2-40B4-BE49-F238E27FC236}">
                    <a16:creationId xmlns:a16="http://schemas.microsoft.com/office/drawing/2014/main" id="{948655C5-6019-4EFB-9084-F95FD0B4E2F1}"/>
                  </a:ext>
                </a:extLst>
              </p:cNvPr>
              <p:cNvGrpSpPr/>
              <p:nvPr/>
            </p:nvGrpSpPr>
            <p:grpSpPr>
              <a:xfrm>
                <a:off x="3848100" y="2064208"/>
                <a:ext cx="1289018" cy="2177178"/>
                <a:chOff x="3848100" y="2064208"/>
                <a:chExt cx="1289018" cy="2177178"/>
              </a:xfrm>
              <a:noFill/>
            </p:grpSpPr>
            <p:sp>
              <p:nvSpPr>
                <p:cNvPr id="163" name="Freeform: Shape 162">
                  <a:extLst>
                    <a:ext uri="{FF2B5EF4-FFF2-40B4-BE49-F238E27FC236}">
                      <a16:creationId xmlns:a16="http://schemas.microsoft.com/office/drawing/2014/main" id="{61BACB0F-EBE2-4197-85CB-E6E412FA2083}"/>
                    </a:ext>
                  </a:extLst>
                </p:cNvPr>
                <p:cNvSpPr/>
                <p:nvPr/>
              </p:nvSpPr>
              <p:spPr>
                <a:xfrm>
                  <a:off x="4112799" y="2064208"/>
                  <a:ext cx="759809" cy="74058"/>
                </a:xfrm>
                <a:custGeom>
                  <a:avLst/>
                  <a:gdLst>
                    <a:gd name="connsiteX0" fmla="*/ 0 w 759809"/>
                    <a:gd name="connsiteY0" fmla="*/ 74059 h 74058"/>
                    <a:gd name="connsiteX1" fmla="*/ 162877 w 759809"/>
                    <a:gd name="connsiteY1" fmla="*/ 50 h 74058"/>
                    <a:gd name="connsiteX2" fmla="*/ 597027 w 759809"/>
                    <a:gd name="connsiteY2" fmla="*/ 50 h 74058"/>
                    <a:gd name="connsiteX3" fmla="*/ 759809 w 759809"/>
                    <a:gd name="connsiteY3" fmla="*/ 74059 h 74058"/>
                  </a:gdLst>
                  <a:ahLst/>
                  <a:cxnLst>
                    <a:cxn ang="0">
                      <a:pos x="connsiteX0" y="connsiteY0"/>
                    </a:cxn>
                    <a:cxn ang="0">
                      <a:pos x="connsiteX1" y="connsiteY1"/>
                    </a:cxn>
                    <a:cxn ang="0">
                      <a:pos x="connsiteX2" y="connsiteY2"/>
                    </a:cxn>
                    <a:cxn ang="0">
                      <a:pos x="connsiteX3" y="connsiteY3"/>
                    </a:cxn>
                  </a:cxnLst>
                  <a:rect l="l" t="t" r="r" b="b"/>
                  <a:pathLst>
                    <a:path w="759809" h="74058">
                      <a:moveTo>
                        <a:pt x="0" y="74059"/>
                      </a:moveTo>
                      <a:cubicBezTo>
                        <a:pt x="40862" y="-4522"/>
                        <a:pt x="73247" y="50"/>
                        <a:pt x="162877" y="50"/>
                      </a:cubicBezTo>
                      <a:lnTo>
                        <a:pt x="597027" y="50"/>
                      </a:lnTo>
                      <a:cubicBezTo>
                        <a:pt x="686562" y="50"/>
                        <a:pt x="723138" y="9003"/>
                        <a:pt x="759809" y="74059"/>
                      </a:cubicBezTo>
                    </a:path>
                  </a:pathLst>
                </a:custGeom>
                <a:noFill/>
                <a:ln w="19050" cap="rnd">
                  <a:solidFill>
                    <a:schemeClr val="bg1"/>
                  </a:solidFill>
                  <a:prstDash val="solid"/>
                  <a:round/>
                </a:ln>
              </p:spPr>
              <p:txBody>
                <a:bodyPr rtlCol="0" anchor="ctr"/>
                <a:lstStyle/>
                <a:p>
                  <a:endParaRPr lang="pt-PT"/>
                </a:p>
              </p:txBody>
            </p:sp>
            <p:grpSp>
              <p:nvGrpSpPr>
                <p:cNvPr id="164" name="Graphic 136">
                  <a:extLst>
                    <a:ext uri="{FF2B5EF4-FFF2-40B4-BE49-F238E27FC236}">
                      <a16:creationId xmlns:a16="http://schemas.microsoft.com/office/drawing/2014/main" id="{A937BB6B-8978-46B0-AFEC-9D9DA87C6198}"/>
                    </a:ext>
                  </a:extLst>
                </p:cNvPr>
                <p:cNvGrpSpPr/>
                <p:nvPr/>
              </p:nvGrpSpPr>
              <p:grpSpPr>
                <a:xfrm>
                  <a:off x="4316349" y="2086832"/>
                  <a:ext cx="352520" cy="151828"/>
                  <a:chOff x="4316349" y="2086832"/>
                  <a:chExt cx="352520" cy="151828"/>
                </a:xfrm>
              </p:grpSpPr>
              <p:sp>
                <p:nvSpPr>
                  <p:cNvPr id="177" name="Freeform: Shape 176">
                    <a:extLst>
                      <a:ext uri="{FF2B5EF4-FFF2-40B4-BE49-F238E27FC236}">
                        <a16:creationId xmlns:a16="http://schemas.microsoft.com/office/drawing/2014/main" id="{F8979A68-158D-42E5-A482-4056FD5DDFC4}"/>
                      </a:ext>
                    </a:extLst>
                  </p:cNvPr>
                  <p:cNvSpPr/>
                  <p:nvPr/>
                </p:nvSpPr>
                <p:spPr>
                  <a:xfrm>
                    <a:off x="4316349" y="2086832"/>
                    <a:ext cx="9525" cy="151828"/>
                  </a:xfrm>
                  <a:custGeom>
                    <a:avLst/>
                    <a:gdLst>
                      <a:gd name="connsiteX0" fmla="*/ 0 w 9525"/>
                      <a:gd name="connsiteY0" fmla="*/ 151829 h 151828"/>
                      <a:gd name="connsiteX1" fmla="*/ 0 w 9525"/>
                      <a:gd name="connsiteY1" fmla="*/ 0 h 151828"/>
                    </a:gdLst>
                    <a:ahLst/>
                    <a:cxnLst>
                      <a:cxn ang="0">
                        <a:pos x="connsiteX0" y="connsiteY0"/>
                      </a:cxn>
                      <a:cxn ang="0">
                        <a:pos x="connsiteX1" y="connsiteY1"/>
                      </a:cxn>
                    </a:cxnLst>
                    <a:rect l="l" t="t" r="r" b="b"/>
                    <a:pathLst>
                      <a:path w="9525" h="151828">
                        <a:moveTo>
                          <a:pt x="0" y="151829"/>
                        </a:moveTo>
                        <a:lnTo>
                          <a:pt x="0" y="0"/>
                        </a:lnTo>
                      </a:path>
                    </a:pathLst>
                  </a:custGeom>
                  <a:ln w="19050" cap="flat">
                    <a:solidFill>
                      <a:schemeClr val="bg1"/>
                    </a:solidFill>
                    <a:prstDash val="solid"/>
                    <a:miter/>
                  </a:ln>
                </p:spPr>
                <p:txBody>
                  <a:bodyPr rtlCol="0" anchor="ctr"/>
                  <a:lstStyle/>
                  <a:p>
                    <a:endParaRPr lang="pt-PT"/>
                  </a:p>
                </p:txBody>
              </p:sp>
              <p:sp>
                <p:nvSpPr>
                  <p:cNvPr id="178" name="Freeform: Shape 177">
                    <a:extLst>
                      <a:ext uri="{FF2B5EF4-FFF2-40B4-BE49-F238E27FC236}">
                        <a16:creationId xmlns:a16="http://schemas.microsoft.com/office/drawing/2014/main" id="{87C561FA-F0CC-4F94-939A-9CE981AD5E0F}"/>
                      </a:ext>
                    </a:extLst>
                  </p:cNvPr>
                  <p:cNvSpPr/>
                  <p:nvPr/>
                </p:nvSpPr>
                <p:spPr>
                  <a:xfrm>
                    <a:off x="4668869" y="2086832"/>
                    <a:ext cx="9525" cy="151828"/>
                  </a:xfrm>
                  <a:custGeom>
                    <a:avLst/>
                    <a:gdLst>
                      <a:gd name="connsiteX0" fmla="*/ 0 w 9525"/>
                      <a:gd name="connsiteY0" fmla="*/ 151829 h 151828"/>
                      <a:gd name="connsiteX1" fmla="*/ 0 w 9525"/>
                      <a:gd name="connsiteY1" fmla="*/ 0 h 151828"/>
                    </a:gdLst>
                    <a:ahLst/>
                    <a:cxnLst>
                      <a:cxn ang="0">
                        <a:pos x="connsiteX0" y="connsiteY0"/>
                      </a:cxn>
                      <a:cxn ang="0">
                        <a:pos x="connsiteX1" y="connsiteY1"/>
                      </a:cxn>
                    </a:cxnLst>
                    <a:rect l="l" t="t" r="r" b="b"/>
                    <a:pathLst>
                      <a:path w="9525" h="151828">
                        <a:moveTo>
                          <a:pt x="0" y="151829"/>
                        </a:moveTo>
                        <a:lnTo>
                          <a:pt x="0" y="0"/>
                        </a:lnTo>
                      </a:path>
                    </a:pathLst>
                  </a:custGeom>
                  <a:ln w="19050" cap="flat">
                    <a:solidFill>
                      <a:schemeClr val="bg1"/>
                    </a:solidFill>
                    <a:prstDash val="solid"/>
                    <a:miter/>
                  </a:ln>
                </p:spPr>
                <p:txBody>
                  <a:bodyPr rtlCol="0" anchor="ctr"/>
                  <a:lstStyle/>
                  <a:p>
                    <a:endParaRPr lang="pt-PT"/>
                  </a:p>
                </p:txBody>
              </p:sp>
            </p:grpSp>
            <p:sp>
              <p:nvSpPr>
                <p:cNvPr id="165" name="Freeform: Shape 164">
                  <a:extLst>
                    <a:ext uri="{FF2B5EF4-FFF2-40B4-BE49-F238E27FC236}">
                      <a16:creationId xmlns:a16="http://schemas.microsoft.com/office/drawing/2014/main" id="{9AEF8089-2BC1-46A0-8D81-A9C70CA8AC5D}"/>
                    </a:ext>
                  </a:extLst>
                </p:cNvPr>
                <p:cNvSpPr/>
                <p:nvPr/>
              </p:nvSpPr>
              <p:spPr>
                <a:xfrm>
                  <a:off x="4268533" y="2532983"/>
                  <a:ext cx="448151" cy="9525"/>
                </a:xfrm>
                <a:custGeom>
                  <a:avLst/>
                  <a:gdLst>
                    <a:gd name="connsiteX0" fmla="*/ 0 w 448151"/>
                    <a:gd name="connsiteY0" fmla="*/ 0 h 9525"/>
                    <a:gd name="connsiteX1" fmla="*/ 448151 w 448151"/>
                    <a:gd name="connsiteY1" fmla="*/ 0 h 9525"/>
                  </a:gdLst>
                  <a:ahLst/>
                  <a:cxnLst>
                    <a:cxn ang="0">
                      <a:pos x="connsiteX0" y="connsiteY0"/>
                    </a:cxn>
                    <a:cxn ang="0">
                      <a:pos x="connsiteX1" y="connsiteY1"/>
                    </a:cxn>
                  </a:cxnLst>
                  <a:rect l="l" t="t" r="r" b="b"/>
                  <a:pathLst>
                    <a:path w="448151" h="9525">
                      <a:moveTo>
                        <a:pt x="0" y="0"/>
                      </a:moveTo>
                      <a:lnTo>
                        <a:pt x="448151" y="0"/>
                      </a:lnTo>
                    </a:path>
                  </a:pathLst>
                </a:custGeom>
                <a:ln w="19050" cap="flat">
                  <a:solidFill>
                    <a:schemeClr val="bg1"/>
                  </a:solidFill>
                  <a:prstDash val="solid"/>
                  <a:round/>
                </a:ln>
              </p:spPr>
              <p:txBody>
                <a:bodyPr rtlCol="0" anchor="ctr"/>
                <a:lstStyle/>
                <a:p>
                  <a:endParaRPr lang="pt-PT"/>
                </a:p>
              </p:txBody>
            </p:sp>
            <p:grpSp>
              <p:nvGrpSpPr>
                <p:cNvPr id="166" name="Graphic 136">
                  <a:extLst>
                    <a:ext uri="{FF2B5EF4-FFF2-40B4-BE49-F238E27FC236}">
                      <a16:creationId xmlns:a16="http://schemas.microsoft.com/office/drawing/2014/main" id="{3B8F48FF-5106-4F1C-9C0A-161ED736953A}"/>
                    </a:ext>
                  </a:extLst>
                </p:cNvPr>
                <p:cNvGrpSpPr/>
                <p:nvPr/>
              </p:nvGrpSpPr>
              <p:grpSpPr>
                <a:xfrm>
                  <a:off x="3871245" y="2368486"/>
                  <a:ext cx="1242726" cy="1459706"/>
                  <a:chOff x="3871245" y="2368486"/>
                  <a:chExt cx="1242726" cy="1459706"/>
                </a:xfrm>
                <a:noFill/>
              </p:grpSpPr>
              <p:sp>
                <p:nvSpPr>
                  <p:cNvPr id="174" name="Freeform: Shape 173">
                    <a:extLst>
                      <a:ext uri="{FF2B5EF4-FFF2-40B4-BE49-F238E27FC236}">
                        <a16:creationId xmlns:a16="http://schemas.microsoft.com/office/drawing/2014/main" id="{B8641210-513D-4BB7-92FD-A0E7A46AACAA}"/>
                      </a:ext>
                    </a:extLst>
                  </p:cNvPr>
                  <p:cNvSpPr/>
                  <p:nvPr/>
                </p:nvSpPr>
                <p:spPr>
                  <a:xfrm>
                    <a:off x="3871245" y="2368486"/>
                    <a:ext cx="1242726" cy="1459706"/>
                  </a:xfrm>
                  <a:custGeom>
                    <a:avLst/>
                    <a:gdLst>
                      <a:gd name="connsiteX0" fmla="*/ 1242727 w 1242726"/>
                      <a:gd name="connsiteY0" fmla="*/ 1296734 h 1459706"/>
                      <a:gd name="connsiteX1" fmla="*/ 1079754 w 1242726"/>
                      <a:gd name="connsiteY1" fmla="*/ 1459706 h 1459706"/>
                      <a:gd name="connsiteX2" fmla="*/ 162973 w 1242726"/>
                      <a:gd name="connsiteY2" fmla="*/ 1459706 h 1459706"/>
                      <a:gd name="connsiteX3" fmla="*/ 0 w 1242726"/>
                      <a:gd name="connsiteY3" fmla="*/ 1296734 h 1459706"/>
                      <a:gd name="connsiteX4" fmla="*/ 0 w 1242726"/>
                      <a:gd name="connsiteY4" fmla="*/ 162973 h 1459706"/>
                      <a:gd name="connsiteX5" fmla="*/ 162973 w 1242726"/>
                      <a:gd name="connsiteY5" fmla="*/ 0 h 1459706"/>
                      <a:gd name="connsiteX6" fmla="*/ 1079754 w 1242726"/>
                      <a:gd name="connsiteY6" fmla="*/ 0 h 1459706"/>
                      <a:gd name="connsiteX7" fmla="*/ 1242727 w 1242726"/>
                      <a:gd name="connsiteY7" fmla="*/ 162973 h 1459706"/>
                      <a:gd name="connsiteX8" fmla="*/ 1242727 w 1242726"/>
                      <a:gd name="connsiteY8" fmla="*/ 1296734 h 145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726" h="1459706">
                        <a:moveTo>
                          <a:pt x="1242727" y="1296734"/>
                        </a:moveTo>
                        <a:cubicBezTo>
                          <a:pt x="1242727" y="1386364"/>
                          <a:pt x="1169384" y="1459706"/>
                          <a:pt x="1079754" y="1459706"/>
                        </a:cubicBezTo>
                        <a:lnTo>
                          <a:pt x="162973" y="1459706"/>
                        </a:lnTo>
                        <a:cubicBezTo>
                          <a:pt x="73343" y="1459706"/>
                          <a:pt x="0" y="1386364"/>
                          <a:pt x="0" y="1296734"/>
                        </a:cubicBezTo>
                        <a:lnTo>
                          <a:pt x="0" y="162973"/>
                        </a:lnTo>
                        <a:cubicBezTo>
                          <a:pt x="0" y="73343"/>
                          <a:pt x="73343" y="0"/>
                          <a:pt x="162973" y="0"/>
                        </a:cubicBezTo>
                        <a:lnTo>
                          <a:pt x="1079754" y="0"/>
                        </a:lnTo>
                        <a:cubicBezTo>
                          <a:pt x="1169384" y="0"/>
                          <a:pt x="1242727" y="73343"/>
                          <a:pt x="1242727" y="162973"/>
                        </a:cubicBezTo>
                        <a:lnTo>
                          <a:pt x="1242727" y="1296734"/>
                        </a:lnTo>
                        <a:close/>
                      </a:path>
                    </a:pathLst>
                  </a:custGeom>
                  <a:noFill/>
                  <a:ln w="19050" cap="flat">
                    <a:solidFill>
                      <a:schemeClr val="bg1"/>
                    </a:solidFill>
                    <a:prstDash val="solid"/>
                    <a:round/>
                  </a:ln>
                </p:spPr>
                <p:txBody>
                  <a:bodyPr rtlCol="0" anchor="ctr"/>
                  <a:lstStyle/>
                  <a:p>
                    <a:endParaRPr lang="pt-PT"/>
                  </a:p>
                </p:txBody>
              </p:sp>
              <p:sp>
                <p:nvSpPr>
                  <p:cNvPr id="175" name="Freeform: Shape 174">
                    <a:extLst>
                      <a:ext uri="{FF2B5EF4-FFF2-40B4-BE49-F238E27FC236}">
                        <a16:creationId xmlns:a16="http://schemas.microsoft.com/office/drawing/2014/main" id="{F81CC99A-2EAF-4C95-AB07-61AC9BD3A73D}"/>
                      </a:ext>
                    </a:extLst>
                  </p:cNvPr>
                  <p:cNvSpPr/>
                  <p:nvPr/>
                </p:nvSpPr>
                <p:spPr>
                  <a:xfrm>
                    <a:off x="4030313" y="2698718"/>
                    <a:ext cx="1075182" cy="9525"/>
                  </a:xfrm>
                  <a:custGeom>
                    <a:avLst/>
                    <a:gdLst>
                      <a:gd name="connsiteX0" fmla="*/ 0 w 1075182"/>
                      <a:gd name="connsiteY0" fmla="*/ 0 h 9525"/>
                      <a:gd name="connsiteX1" fmla="*/ 1075182 w 1075182"/>
                      <a:gd name="connsiteY1" fmla="*/ 0 h 9525"/>
                    </a:gdLst>
                    <a:ahLst/>
                    <a:cxnLst>
                      <a:cxn ang="0">
                        <a:pos x="connsiteX0" y="connsiteY0"/>
                      </a:cxn>
                      <a:cxn ang="0">
                        <a:pos x="connsiteX1" y="connsiteY1"/>
                      </a:cxn>
                    </a:cxnLst>
                    <a:rect l="l" t="t" r="r" b="b"/>
                    <a:pathLst>
                      <a:path w="1075182" h="9525">
                        <a:moveTo>
                          <a:pt x="0" y="0"/>
                        </a:moveTo>
                        <a:lnTo>
                          <a:pt x="1075182" y="0"/>
                        </a:lnTo>
                      </a:path>
                    </a:pathLst>
                  </a:custGeom>
                  <a:ln w="19050" cap="flat">
                    <a:solidFill>
                      <a:schemeClr val="bg1"/>
                    </a:solidFill>
                    <a:prstDash val="solid"/>
                    <a:round/>
                  </a:ln>
                </p:spPr>
                <p:txBody>
                  <a:bodyPr rtlCol="0" anchor="ctr"/>
                  <a:lstStyle/>
                  <a:p>
                    <a:endParaRPr lang="pt-PT"/>
                  </a:p>
                </p:txBody>
              </p:sp>
              <p:sp>
                <p:nvSpPr>
                  <p:cNvPr id="176" name="Freeform: Shape 175">
                    <a:extLst>
                      <a:ext uri="{FF2B5EF4-FFF2-40B4-BE49-F238E27FC236}">
                        <a16:creationId xmlns:a16="http://schemas.microsoft.com/office/drawing/2014/main" id="{457FAD9D-A8FF-4C03-8A3F-EA95FEE6F569}"/>
                      </a:ext>
                    </a:extLst>
                  </p:cNvPr>
                  <p:cNvSpPr/>
                  <p:nvPr/>
                </p:nvSpPr>
                <p:spPr>
                  <a:xfrm>
                    <a:off x="4030313" y="3329082"/>
                    <a:ext cx="1075182" cy="9525"/>
                  </a:xfrm>
                  <a:custGeom>
                    <a:avLst/>
                    <a:gdLst>
                      <a:gd name="connsiteX0" fmla="*/ 0 w 1075182"/>
                      <a:gd name="connsiteY0" fmla="*/ 0 h 9525"/>
                      <a:gd name="connsiteX1" fmla="*/ 1075182 w 1075182"/>
                      <a:gd name="connsiteY1" fmla="*/ 0 h 9525"/>
                    </a:gdLst>
                    <a:ahLst/>
                    <a:cxnLst>
                      <a:cxn ang="0">
                        <a:pos x="connsiteX0" y="connsiteY0"/>
                      </a:cxn>
                      <a:cxn ang="0">
                        <a:pos x="connsiteX1" y="connsiteY1"/>
                      </a:cxn>
                    </a:cxnLst>
                    <a:rect l="l" t="t" r="r" b="b"/>
                    <a:pathLst>
                      <a:path w="1075182" h="9525">
                        <a:moveTo>
                          <a:pt x="0" y="0"/>
                        </a:moveTo>
                        <a:lnTo>
                          <a:pt x="1075182" y="0"/>
                        </a:lnTo>
                      </a:path>
                    </a:pathLst>
                  </a:custGeom>
                  <a:ln w="19050" cap="flat">
                    <a:solidFill>
                      <a:schemeClr val="bg1"/>
                    </a:solidFill>
                    <a:prstDash val="solid"/>
                    <a:round/>
                  </a:ln>
                </p:spPr>
                <p:txBody>
                  <a:bodyPr rtlCol="0" anchor="ctr"/>
                  <a:lstStyle/>
                  <a:p>
                    <a:endParaRPr lang="pt-PT"/>
                  </a:p>
                </p:txBody>
              </p:sp>
            </p:grpSp>
            <p:grpSp>
              <p:nvGrpSpPr>
                <p:cNvPr id="167" name="Graphic 136">
                  <a:extLst>
                    <a:ext uri="{FF2B5EF4-FFF2-40B4-BE49-F238E27FC236}">
                      <a16:creationId xmlns:a16="http://schemas.microsoft.com/office/drawing/2014/main" id="{2A206A91-2C04-446B-8C74-26CC7D3A070C}"/>
                    </a:ext>
                  </a:extLst>
                </p:cNvPr>
                <p:cNvGrpSpPr/>
                <p:nvPr/>
              </p:nvGrpSpPr>
              <p:grpSpPr>
                <a:xfrm>
                  <a:off x="3848100" y="3847719"/>
                  <a:ext cx="1289018" cy="393668"/>
                  <a:chOff x="3848100" y="3847719"/>
                  <a:chExt cx="1289018" cy="393668"/>
                </a:xfrm>
              </p:grpSpPr>
              <p:sp>
                <p:nvSpPr>
                  <p:cNvPr id="171" name="Freeform: Shape 170">
                    <a:extLst>
                      <a:ext uri="{FF2B5EF4-FFF2-40B4-BE49-F238E27FC236}">
                        <a16:creationId xmlns:a16="http://schemas.microsoft.com/office/drawing/2014/main" id="{62D252FA-28C0-48D5-B9FF-47CEB81954DC}"/>
                      </a:ext>
                    </a:extLst>
                  </p:cNvPr>
                  <p:cNvSpPr/>
                  <p:nvPr/>
                </p:nvSpPr>
                <p:spPr>
                  <a:xfrm>
                    <a:off x="3848100" y="3847719"/>
                    <a:ext cx="245649" cy="393668"/>
                  </a:xfrm>
                  <a:custGeom>
                    <a:avLst/>
                    <a:gdLst>
                      <a:gd name="connsiteX0" fmla="*/ 245650 w 245649"/>
                      <a:gd name="connsiteY0" fmla="*/ 0 h 393668"/>
                      <a:gd name="connsiteX1" fmla="*/ 0 w 245649"/>
                      <a:gd name="connsiteY1" fmla="*/ 393668 h 393668"/>
                    </a:gdLst>
                    <a:ahLst/>
                    <a:cxnLst>
                      <a:cxn ang="0">
                        <a:pos x="connsiteX0" y="connsiteY0"/>
                      </a:cxn>
                      <a:cxn ang="0">
                        <a:pos x="connsiteX1" y="connsiteY1"/>
                      </a:cxn>
                    </a:cxnLst>
                    <a:rect l="l" t="t" r="r" b="b"/>
                    <a:pathLst>
                      <a:path w="245649" h="393668">
                        <a:moveTo>
                          <a:pt x="245650" y="0"/>
                        </a:moveTo>
                        <a:lnTo>
                          <a:pt x="0" y="393668"/>
                        </a:lnTo>
                      </a:path>
                    </a:pathLst>
                  </a:custGeom>
                  <a:ln w="19050" cap="rnd">
                    <a:solidFill>
                      <a:schemeClr val="bg1"/>
                    </a:solidFill>
                    <a:prstDash val="solid"/>
                    <a:round/>
                  </a:ln>
                </p:spPr>
                <p:txBody>
                  <a:bodyPr rtlCol="0" anchor="ctr"/>
                  <a:lstStyle/>
                  <a:p>
                    <a:endParaRPr lang="pt-PT"/>
                  </a:p>
                </p:txBody>
              </p:sp>
              <p:sp>
                <p:nvSpPr>
                  <p:cNvPr id="172" name="Freeform: Shape 171">
                    <a:extLst>
                      <a:ext uri="{FF2B5EF4-FFF2-40B4-BE49-F238E27FC236}">
                        <a16:creationId xmlns:a16="http://schemas.microsoft.com/office/drawing/2014/main" id="{FC53C384-55CE-446A-B69E-B4A8C6376A97}"/>
                      </a:ext>
                    </a:extLst>
                  </p:cNvPr>
                  <p:cNvSpPr/>
                  <p:nvPr/>
                </p:nvSpPr>
                <p:spPr>
                  <a:xfrm>
                    <a:off x="4899088" y="3851433"/>
                    <a:ext cx="238029" cy="389953"/>
                  </a:xfrm>
                  <a:custGeom>
                    <a:avLst/>
                    <a:gdLst>
                      <a:gd name="connsiteX0" fmla="*/ 238030 w 238029"/>
                      <a:gd name="connsiteY0" fmla="*/ 389953 h 389953"/>
                      <a:gd name="connsiteX1" fmla="*/ 0 w 238029"/>
                      <a:gd name="connsiteY1" fmla="*/ 0 h 389953"/>
                    </a:gdLst>
                    <a:ahLst/>
                    <a:cxnLst>
                      <a:cxn ang="0">
                        <a:pos x="connsiteX0" y="connsiteY0"/>
                      </a:cxn>
                      <a:cxn ang="0">
                        <a:pos x="connsiteX1" y="connsiteY1"/>
                      </a:cxn>
                    </a:cxnLst>
                    <a:rect l="l" t="t" r="r" b="b"/>
                    <a:pathLst>
                      <a:path w="238029" h="389953">
                        <a:moveTo>
                          <a:pt x="238030" y="389953"/>
                        </a:moveTo>
                        <a:lnTo>
                          <a:pt x="0" y="0"/>
                        </a:lnTo>
                      </a:path>
                    </a:pathLst>
                  </a:custGeom>
                  <a:ln w="19050" cap="rnd">
                    <a:solidFill>
                      <a:schemeClr val="bg1"/>
                    </a:solidFill>
                    <a:prstDash val="solid"/>
                    <a:round/>
                  </a:ln>
                </p:spPr>
                <p:txBody>
                  <a:bodyPr rtlCol="0" anchor="ctr"/>
                  <a:lstStyle/>
                  <a:p>
                    <a:endParaRPr lang="pt-PT"/>
                  </a:p>
                </p:txBody>
              </p:sp>
              <p:sp>
                <p:nvSpPr>
                  <p:cNvPr id="173" name="Freeform: Shape 172">
                    <a:extLst>
                      <a:ext uri="{FF2B5EF4-FFF2-40B4-BE49-F238E27FC236}">
                        <a16:creationId xmlns:a16="http://schemas.microsoft.com/office/drawing/2014/main" id="{E641BE4C-2386-4967-8B53-6F034FEC5548}"/>
                      </a:ext>
                    </a:extLst>
                  </p:cNvPr>
                  <p:cNvSpPr/>
                  <p:nvPr/>
                </p:nvSpPr>
                <p:spPr>
                  <a:xfrm>
                    <a:off x="3988498" y="4047553"/>
                    <a:ext cx="1008221" cy="9525"/>
                  </a:xfrm>
                  <a:custGeom>
                    <a:avLst/>
                    <a:gdLst>
                      <a:gd name="connsiteX0" fmla="*/ 0 w 1008221"/>
                      <a:gd name="connsiteY0" fmla="*/ 0 h 9525"/>
                      <a:gd name="connsiteX1" fmla="*/ 1008221 w 1008221"/>
                      <a:gd name="connsiteY1" fmla="*/ 0 h 9525"/>
                    </a:gdLst>
                    <a:ahLst/>
                    <a:cxnLst>
                      <a:cxn ang="0">
                        <a:pos x="connsiteX0" y="connsiteY0"/>
                      </a:cxn>
                      <a:cxn ang="0">
                        <a:pos x="connsiteX1" y="connsiteY1"/>
                      </a:cxn>
                    </a:cxnLst>
                    <a:rect l="l" t="t" r="r" b="b"/>
                    <a:pathLst>
                      <a:path w="1008221" h="9525">
                        <a:moveTo>
                          <a:pt x="0" y="0"/>
                        </a:moveTo>
                        <a:lnTo>
                          <a:pt x="1008221" y="0"/>
                        </a:lnTo>
                      </a:path>
                    </a:pathLst>
                  </a:custGeom>
                  <a:ln w="19050" cap="rnd">
                    <a:solidFill>
                      <a:schemeClr val="bg1"/>
                    </a:solidFill>
                    <a:prstDash val="solid"/>
                    <a:round/>
                  </a:ln>
                </p:spPr>
                <p:txBody>
                  <a:bodyPr rtlCol="0" anchor="ctr"/>
                  <a:lstStyle/>
                  <a:p>
                    <a:endParaRPr lang="pt-PT"/>
                  </a:p>
                </p:txBody>
              </p:sp>
            </p:grpSp>
            <p:grpSp>
              <p:nvGrpSpPr>
                <p:cNvPr id="168" name="Graphic 136">
                  <a:extLst>
                    <a:ext uri="{FF2B5EF4-FFF2-40B4-BE49-F238E27FC236}">
                      <a16:creationId xmlns:a16="http://schemas.microsoft.com/office/drawing/2014/main" id="{E87C6832-94D6-4A4D-94B0-A007DD245D04}"/>
                    </a:ext>
                  </a:extLst>
                </p:cNvPr>
                <p:cNvGrpSpPr/>
                <p:nvPr/>
              </p:nvGrpSpPr>
              <p:grpSpPr>
                <a:xfrm>
                  <a:off x="4064793" y="3614356"/>
                  <a:ext cx="855630" cy="9525"/>
                  <a:chOff x="4064793" y="3614356"/>
                  <a:chExt cx="855630" cy="9525"/>
                </a:xfrm>
              </p:grpSpPr>
              <p:sp>
                <p:nvSpPr>
                  <p:cNvPr id="169" name="Freeform: Shape 168">
                    <a:extLst>
                      <a:ext uri="{FF2B5EF4-FFF2-40B4-BE49-F238E27FC236}">
                        <a16:creationId xmlns:a16="http://schemas.microsoft.com/office/drawing/2014/main" id="{E108F758-3AB6-4304-A370-EE4F4A822562}"/>
                      </a:ext>
                    </a:extLst>
                  </p:cNvPr>
                  <p:cNvSpPr/>
                  <p:nvPr/>
                </p:nvSpPr>
                <p:spPr>
                  <a:xfrm>
                    <a:off x="4064793" y="3614356"/>
                    <a:ext cx="134492" cy="9525"/>
                  </a:xfrm>
                  <a:custGeom>
                    <a:avLst/>
                    <a:gdLst>
                      <a:gd name="connsiteX0" fmla="*/ 0 w 134492"/>
                      <a:gd name="connsiteY0" fmla="*/ 0 h 9525"/>
                      <a:gd name="connsiteX1" fmla="*/ 134493 w 134492"/>
                      <a:gd name="connsiteY1" fmla="*/ 0 h 9525"/>
                    </a:gdLst>
                    <a:ahLst/>
                    <a:cxnLst>
                      <a:cxn ang="0">
                        <a:pos x="connsiteX0" y="connsiteY0"/>
                      </a:cxn>
                      <a:cxn ang="0">
                        <a:pos x="connsiteX1" y="connsiteY1"/>
                      </a:cxn>
                    </a:cxnLst>
                    <a:rect l="l" t="t" r="r" b="b"/>
                    <a:pathLst>
                      <a:path w="134492" h="9525">
                        <a:moveTo>
                          <a:pt x="0" y="0"/>
                        </a:moveTo>
                        <a:lnTo>
                          <a:pt x="134493" y="0"/>
                        </a:lnTo>
                      </a:path>
                    </a:pathLst>
                  </a:custGeom>
                  <a:ln w="19050" cap="rnd">
                    <a:solidFill>
                      <a:schemeClr val="bg1"/>
                    </a:solidFill>
                    <a:prstDash val="solid"/>
                    <a:round/>
                  </a:ln>
                </p:spPr>
                <p:txBody>
                  <a:bodyPr rtlCol="0" anchor="ctr"/>
                  <a:lstStyle/>
                  <a:p>
                    <a:endParaRPr lang="pt-PT"/>
                  </a:p>
                </p:txBody>
              </p:sp>
              <p:sp>
                <p:nvSpPr>
                  <p:cNvPr id="170" name="Freeform: Shape 169">
                    <a:extLst>
                      <a:ext uri="{FF2B5EF4-FFF2-40B4-BE49-F238E27FC236}">
                        <a16:creationId xmlns:a16="http://schemas.microsoft.com/office/drawing/2014/main" id="{6C45A67C-F91D-4A06-AD87-056C12251B99}"/>
                      </a:ext>
                    </a:extLst>
                  </p:cNvPr>
                  <p:cNvSpPr/>
                  <p:nvPr/>
                </p:nvSpPr>
                <p:spPr>
                  <a:xfrm>
                    <a:off x="4785931" y="3614356"/>
                    <a:ext cx="134493" cy="9525"/>
                  </a:xfrm>
                  <a:custGeom>
                    <a:avLst/>
                    <a:gdLst>
                      <a:gd name="connsiteX0" fmla="*/ 0 w 134493"/>
                      <a:gd name="connsiteY0" fmla="*/ 0 h 9525"/>
                      <a:gd name="connsiteX1" fmla="*/ 134493 w 134493"/>
                      <a:gd name="connsiteY1" fmla="*/ 0 h 9525"/>
                    </a:gdLst>
                    <a:ahLst/>
                    <a:cxnLst>
                      <a:cxn ang="0">
                        <a:pos x="connsiteX0" y="connsiteY0"/>
                      </a:cxn>
                      <a:cxn ang="0">
                        <a:pos x="connsiteX1" y="connsiteY1"/>
                      </a:cxn>
                    </a:cxnLst>
                    <a:rect l="l" t="t" r="r" b="b"/>
                    <a:pathLst>
                      <a:path w="134493" h="9525">
                        <a:moveTo>
                          <a:pt x="0" y="0"/>
                        </a:moveTo>
                        <a:lnTo>
                          <a:pt x="134493" y="0"/>
                        </a:lnTo>
                      </a:path>
                    </a:pathLst>
                  </a:custGeom>
                  <a:ln w="19050" cap="rnd">
                    <a:solidFill>
                      <a:schemeClr val="bg1"/>
                    </a:solidFill>
                    <a:prstDash val="solid"/>
                    <a:round/>
                  </a:ln>
                </p:spPr>
                <p:txBody>
                  <a:bodyPr rtlCol="0" anchor="ctr"/>
                  <a:lstStyle/>
                  <a:p>
                    <a:endParaRPr lang="pt-PT"/>
                  </a:p>
                </p:txBody>
              </p:sp>
            </p:grpSp>
          </p:grpSp>
        </p:grpSp>
      </p:grpSp>
      <p:grpSp>
        <p:nvGrpSpPr>
          <p:cNvPr id="26" name="Group 25">
            <a:extLst>
              <a:ext uri="{FF2B5EF4-FFF2-40B4-BE49-F238E27FC236}">
                <a16:creationId xmlns:a16="http://schemas.microsoft.com/office/drawing/2014/main" id="{236CCCC1-8D95-42C6-9824-ED85FCB75DC9}"/>
              </a:ext>
            </a:extLst>
          </p:cNvPr>
          <p:cNvGrpSpPr/>
          <p:nvPr/>
        </p:nvGrpSpPr>
        <p:grpSpPr>
          <a:xfrm>
            <a:off x="5908076" y="3337193"/>
            <a:ext cx="499079" cy="499079"/>
            <a:chOff x="6317516" y="3337193"/>
            <a:chExt cx="499079" cy="499079"/>
          </a:xfrm>
        </p:grpSpPr>
        <p:sp>
          <p:nvSpPr>
            <p:cNvPr id="258" name="Retângulo 38">
              <a:extLst>
                <a:ext uri="{FF2B5EF4-FFF2-40B4-BE49-F238E27FC236}">
                  <a16:creationId xmlns:a16="http://schemas.microsoft.com/office/drawing/2014/main" id="{739B318C-11B5-4659-BE6C-407D73DFBD77}"/>
                </a:ext>
              </a:extLst>
            </p:cNvPr>
            <p:cNvSpPr/>
            <p:nvPr/>
          </p:nvSpPr>
          <p:spPr>
            <a:xfrm>
              <a:off x="6317516" y="3337193"/>
              <a:ext cx="499079" cy="499079"/>
            </a:xfrm>
            <a:prstGeom prst="rect">
              <a:avLst/>
            </a:pr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grpSp>
          <p:nvGrpSpPr>
            <p:cNvPr id="21" name="Group 20">
              <a:extLst>
                <a:ext uri="{FF2B5EF4-FFF2-40B4-BE49-F238E27FC236}">
                  <a16:creationId xmlns:a16="http://schemas.microsoft.com/office/drawing/2014/main" id="{31F33CEA-1148-4B82-B032-FD84B6621971}"/>
                </a:ext>
              </a:extLst>
            </p:cNvPr>
            <p:cNvGrpSpPr/>
            <p:nvPr/>
          </p:nvGrpSpPr>
          <p:grpSpPr>
            <a:xfrm>
              <a:off x="6458351" y="3408131"/>
              <a:ext cx="293609" cy="357202"/>
              <a:chOff x="5119686" y="2243422"/>
              <a:chExt cx="1948625" cy="2370677"/>
            </a:xfrm>
          </p:grpSpPr>
          <p:sp>
            <p:nvSpPr>
              <p:cNvPr id="8" name="Freeform: Shape 7">
                <a:extLst>
                  <a:ext uri="{FF2B5EF4-FFF2-40B4-BE49-F238E27FC236}">
                    <a16:creationId xmlns:a16="http://schemas.microsoft.com/office/drawing/2014/main" id="{C4F4B81B-D32D-436B-BF7B-DFBB506C54AA}"/>
                  </a:ext>
                </a:extLst>
              </p:cNvPr>
              <p:cNvSpPr/>
              <p:nvPr/>
            </p:nvSpPr>
            <p:spPr>
              <a:xfrm>
                <a:off x="5119686" y="2243422"/>
                <a:ext cx="1311021" cy="2370677"/>
              </a:xfrm>
              <a:custGeom>
                <a:avLst/>
                <a:gdLst>
                  <a:gd name="connsiteX0" fmla="*/ 1312296 w 1311021"/>
                  <a:gd name="connsiteY0" fmla="*/ 1740044 h 2370677"/>
                  <a:gd name="connsiteX1" fmla="*/ 1312296 w 1311021"/>
                  <a:gd name="connsiteY1" fmla="*/ 2258489 h 2370677"/>
                  <a:gd name="connsiteX2" fmla="*/ 1204949 w 1311021"/>
                  <a:gd name="connsiteY2" fmla="*/ 2369265 h 2370677"/>
                  <a:gd name="connsiteX3" fmla="*/ 108526 w 1311021"/>
                  <a:gd name="connsiteY3" fmla="*/ 2369265 h 2370677"/>
                  <a:gd name="connsiteX4" fmla="*/ 1275 w 1311021"/>
                  <a:gd name="connsiteY4" fmla="*/ 2258489 h 2370677"/>
                  <a:gd name="connsiteX5" fmla="*/ 1275 w 1311021"/>
                  <a:gd name="connsiteY5" fmla="*/ 105839 h 2370677"/>
                  <a:gd name="connsiteX6" fmla="*/ 108526 w 1311021"/>
                  <a:gd name="connsiteY6" fmla="*/ -1413 h 2370677"/>
                  <a:gd name="connsiteX7" fmla="*/ 1204949 w 1311021"/>
                  <a:gd name="connsiteY7" fmla="*/ -1413 h 2370677"/>
                  <a:gd name="connsiteX8" fmla="*/ 1312296 w 1311021"/>
                  <a:gd name="connsiteY8" fmla="*/ 105839 h 2370677"/>
                  <a:gd name="connsiteX9" fmla="*/ 1312296 w 1311021"/>
                  <a:gd name="connsiteY9" fmla="*/ 199184 h 237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1021" h="2370677">
                    <a:moveTo>
                      <a:pt x="1312296" y="1740044"/>
                    </a:moveTo>
                    <a:lnTo>
                      <a:pt x="1312296" y="2258489"/>
                    </a:lnTo>
                    <a:cubicBezTo>
                      <a:pt x="1312296" y="2317545"/>
                      <a:pt x="1264005" y="2369265"/>
                      <a:pt x="1204949" y="2369265"/>
                    </a:cubicBezTo>
                    <a:lnTo>
                      <a:pt x="108526" y="2369265"/>
                    </a:lnTo>
                    <a:cubicBezTo>
                      <a:pt x="49567" y="2369265"/>
                      <a:pt x="1275" y="2317545"/>
                      <a:pt x="1275" y="2258489"/>
                    </a:cubicBezTo>
                    <a:lnTo>
                      <a:pt x="1275" y="105839"/>
                    </a:lnTo>
                    <a:cubicBezTo>
                      <a:pt x="1465" y="46689"/>
                      <a:pt x="49377" y="-1222"/>
                      <a:pt x="108526" y="-1413"/>
                    </a:cubicBezTo>
                    <a:lnTo>
                      <a:pt x="1204949" y="-1413"/>
                    </a:lnTo>
                    <a:cubicBezTo>
                      <a:pt x="1264195" y="-1317"/>
                      <a:pt x="1312105" y="46594"/>
                      <a:pt x="1312296" y="105839"/>
                    </a:cubicBezTo>
                    <a:lnTo>
                      <a:pt x="1312296" y="199184"/>
                    </a:lnTo>
                  </a:path>
                </a:pathLst>
              </a:custGeom>
              <a:noFill/>
              <a:ln w="19050" cap="flat">
                <a:solidFill>
                  <a:schemeClr val="bg1"/>
                </a:solidFill>
                <a:prstDash val="solid"/>
                <a:round/>
              </a:ln>
            </p:spPr>
            <p:txBody>
              <a:bodyPr rtlCol="0" anchor="ctr"/>
              <a:lstStyle/>
              <a:p>
                <a:endParaRPr lang="pt-PT"/>
              </a:p>
            </p:txBody>
          </p:sp>
          <p:sp>
            <p:nvSpPr>
              <p:cNvPr id="9" name="Freeform: Shape 8">
                <a:extLst>
                  <a:ext uri="{FF2B5EF4-FFF2-40B4-BE49-F238E27FC236}">
                    <a16:creationId xmlns:a16="http://schemas.microsoft.com/office/drawing/2014/main" id="{1CE57B79-BB9F-46CE-BF14-67028994BFA9}"/>
                  </a:ext>
                </a:extLst>
              </p:cNvPr>
              <p:cNvSpPr/>
              <p:nvPr/>
            </p:nvSpPr>
            <p:spPr>
              <a:xfrm>
                <a:off x="5279040" y="4146136"/>
                <a:ext cx="991933" cy="9525"/>
              </a:xfrm>
              <a:custGeom>
                <a:avLst/>
                <a:gdLst>
                  <a:gd name="connsiteX0" fmla="*/ 0 w 991933"/>
                  <a:gd name="connsiteY0" fmla="*/ 0 h 9525"/>
                  <a:gd name="connsiteX1" fmla="*/ 991934 w 991933"/>
                  <a:gd name="connsiteY1" fmla="*/ 0 h 9525"/>
                </a:gdLst>
                <a:ahLst/>
                <a:cxnLst>
                  <a:cxn ang="0">
                    <a:pos x="connsiteX0" y="connsiteY0"/>
                  </a:cxn>
                  <a:cxn ang="0">
                    <a:pos x="connsiteX1" y="connsiteY1"/>
                  </a:cxn>
                </a:cxnLst>
                <a:rect l="l" t="t" r="r" b="b"/>
                <a:pathLst>
                  <a:path w="991933" h="9525">
                    <a:moveTo>
                      <a:pt x="0" y="0"/>
                    </a:moveTo>
                    <a:lnTo>
                      <a:pt x="991934" y="0"/>
                    </a:lnTo>
                  </a:path>
                </a:pathLst>
              </a:custGeom>
              <a:ln w="19050" cap="flat">
                <a:solidFill>
                  <a:schemeClr val="bg1"/>
                </a:solidFill>
                <a:prstDash val="solid"/>
                <a:round/>
              </a:ln>
            </p:spPr>
            <p:txBody>
              <a:bodyPr rtlCol="0" anchor="ctr"/>
              <a:lstStyle/>
              <a:p>
                <a:endParaRPr lang="pt-PT"/>
              </a:p>
            </p:txBody>
          </p:sp>
          <p:sp>
            <p:nvSpPr>
              <p:cNvPr id="10" name="Freeform: Shape 9">
                <a:extLst>
                  <a:ext uri="{FF2B5EF4-FFF2-40B4-BE49-F238E27FC236}">
                    <a16:creationId xmlns:a16="http://schemas.microsoft.com/office/drawing/2014/main" id="{CA8D468A-ACF8-4E54-B279-5B7BA2EA7FFF}"/>
                  </a:ext>
                </a:extLst>
              </p:cNvPr>
              <p:cNvSpPr/>
              <p:nvPr/>
            </p:nvSpPr>
            <p:spPr>
              <a:xfrm>
                <a:off x="5686043" y="4373403"/>
                <a:ext cx="178308" cy="9525"/>
              </a:xfrm>
              <a:custGeom>
                <a:avLst/>
                <a:gdLst>
                  <a:gd name="connsiteX0" fmla="*/ 0 w 178308"/>
                  <a:gd name="connsiteY0" fmla="*/ 0 h 9525"/>
                  <a:gd name="connsiteX1" fmla="*/ 178308 w 178308"/>
                  <a:gd name="connsiteY1" fmla="*/ 0 h 9525"/>
                </a:gdLst>
                <a:ahLst/>
                <a:cxnLst>
                  <a:cxn ang="0">
                    <a:pos x="connsiteX0" y="connsiteY0"/>
                  </a:cxn>
                  <a:cxn ang="0">
                    <a:pos x="connsiteX1" y="connsiteY1"/>
                  </a:cxn>
                </a:cxnLst>
                <a:rect l="l" t="t" r="r" b="b"/>
                <a:pathLst>
                  <a:path w="178308" h="9525">
                    <a:moveTo>
                      <a:pt x="0" y="0"/>
                    </a:moveTo>
                    <a:lnTo>
                      <a:pt x="178308" y="0"/>
                    </a:lnTo>
                  </a:path>
                </a:pathLst>
              </a:custGeom>
              <a:ln w="19050" cap="rnd">
                <a:solidFill>
                  <a:schemeClr val="bg1"/>
                </a:solidFill>
                <a:prstDash val="solid"/>
                <a:round/>
              </a:ln>
            </p:spPr>
            <p:txBody>
              <a:bodyPr rtlCol="0" anchor="ctr"/>
              <a:lstStyle/>
              <a:p>
                <a:endParaRPr lang="pt-PT"/>
              </a:p>
            </p:txBody>
          </p:sp>
          <p:sp>
            <p:nvSpPr>
              <p:cNvPr id="12" name="Freeform: Shape 11">
                <a:extLst>
                  <a:ext uri="{FF2B5EF4-FFF2-40B4-BE49-F238E27FC236}">
                    <a16:creationId xmlns:a16="http://schemas.microsoft.com/office/drawing/2014/main" id="{9B82B634-EF66-4610-8DC1-0AAFD99607CA}"/>
                  </a:ext>
                </a:extLst>
              </p:cNvPr>
              <p:cNvSpPr/>
              <p:nvPr/>
            </p:nvSpPr>
            <p:spPr>
              <a:xfrm>
                <a:off x="5794057" y="2692574"/>
                <a:ext cx="1274254" cy="263889"/>
              </a:xfrm>
              <a:custGeom>
                <a:avLst/>
                <a:gdLst>
                  <a:gd name="connsiteX0" fmla="*/ 1275 w 1274254"/>
                  <a:gd name="connsiteY0" fmla="*/ 262477 h 263889"/>
                  <a:gd name="connsiteX1" fmla="*/ 1275530 w 1274254"/>
                  <a:gd name="connsiteY1" fmla="*/ 262477 h 263889"/>
                </a:gdLst>
                <a:ahLst/>
                <a:cxnLst>
                  <a:cxn ang="0">
                    <a:pos x="connsiteX0" y="connsiteY0"/>
                  </a:cxn>
                  <a:cxn ang="0">
                    <a:pos x="connsiteX1" y="connsiteY1"/>
                  </a:cxn>
                </a:cxnLst>
                <a:rect l="l" t="t" r="r" b="b"/>
                <a:pathLst>
                  <a:path w="1274254" h="263889">
                    <a:moveTo>
                      <a:pt x="1275" y="262477"/>
                    </a:moveTo>
                    <a:cubicBezTo>
                      <a:pt x="353128" y="-89376"/>
                      <a:pt x="923676" y="-89376"/>
                      <a:pt x="1275530" y="262477"/>
                    </a:cubicBezTo>
                  </a:path>
                </a:pathLst>
              </a:custGeom>
              <a:noFill/>
              <a:ln w="19050" cap="rnd">
                <a:solidFill>
                  <a:schemeClr val="bg1"/>
                </a:solidFill>
                <a:prstDash val="solid"/>
                <a:round/>
              </a:ln>
            </p:spPr>
            <p:txBody>
              <a:bodyPr rtlCol="0" anchor="ctr"/>
              <a:lstStyle/>
              <a:p>
                <a:endParaRPr lang="pt-PT"/>
              </a:p>
            </p:txBody>
          </p:sp>
          <p:sp>
            <p:nvSpPr>
              <p:cNvPr id="14" name="Freeform: Shape 13">
                <a:extLst>
                  <a:ext uri="{FF2B5EF4-FFF2-40B4-BE49-F238E27FC236}">
                    <a16:creationId xmlns:a16="http://schemas.microsoft.com/office/drawing/2014/main" id="{097439D7-17A0-4782-8DD2-39198C82F067}"/>
                  </a:ext>
                </a:extLst>
              </p:cNvPr>
              <p:cNvSpPr/>
              <p:nvPr/>
            </p:nvSpPr>
            <p:spPr>
              <a:xfrm>
                <a:off x="5968935" y="2940449"/>
                <a:ext cx="923925" cy="191464"/>
              </a:xfrm>
              <a:custGeom>
                <a:avLst/>
                <a:gdLst>
                  <a:gd name="connsiteX0" fmla="*/ 1275 w 923925"/>
                  <a:gd name="connsiteY0" fmla="*/ 190052 h 191464"/>
                  <a:gd name="connsiteX1" fmla="*/ 924818 w 923925"/>
                  <a:gd name="connsiteY1" fmla="*/ 189671 h 191464"/>
                  <a:gd name="connsiteX2" fmla="*/ 925200 w 923925"/>
                  <a:gd name="connsiteY2" fmla="*/ 190052 h 191464"/>
                </a:gdLst>
                <a:ahLst/>
                <a:cxnLst>
                  <a:cxn ang="0">
                    <a:pos x="connsiteX0" y="connsiteY0"/>
                  </a:cxn>
                  <a:cxn ang="0">
                    <a:pos x="connsiteX1" y="connsiteY1"/>
                  </a:cxn>
                  <a:cxn ang="0">
                    <a:pos x="connsiteX2" y="connsiteY2"/>
                  </a:cxn>
                </a:cxnLst>
                <a:rect l="l" t="t" r="r" b="b"/>
                <a:pathLst>
                  <a:path w="923925" h="191464">
                    <a:moveTo>
                      <a:pt x="1275" y="190052"/>
                    </a:moveTo>
                    <a:cubicBezTo>
                      <a:pt x="256164" y="-65123"/>
                      <a:pt x="669644" y="-65218"/>
                      <a:pt x="924818" y="189671"/>
                    </a:cubicBezTo>
                    <a:cubicBezTo>
                      <a:pt x="924914" y="189766"/>
                      <a:pt x="925104" y="189957"/>
                      <a:pt x="925200" y="190052"/>
                    </a:cubicBezTo>
                  </a:path>
                </a:pathLst>
              </a:custGeom>
              <a:noFill/>
              <a:ln w="19050" cap="rnd">
                <a:solidFill>
                  <a:schemeClr val="bg1"/>
                </a:solidFill>
                <a:prstDash val="solid"/>
                <a:round/>
              </a:ln>
            </p:spPr>
            <p:txBody>
              <a:bodyPr rtlCol="0" anchor="ctr"/>
              <a:lstStyle/>
              <a:p>
                <a:endParaRPr lang="pt-PT"/>
              </a:p>
            </p:txBody>
          </p:sp>
          <p:sp>
            <p:nvSpPr>
              <p:cNvPr id="16" name="Freeform: Shape 15">
                <a:extLst>
                  <a:ext uri="{FF2B5EF4-FFF2-40B4-BE49-F238E27FC236}">
                    <a16:creationId xmlns:a16="http://schemas.microsoft.com/office/drawing/2014/main" id="{3839BD37-0757-48CB-B4BF-EC7DEBBAB83A}"/>
                  </a:ext>
                </a:extLst>
              </p:cNvPr>
              <p:cNvSpPr/>
              <p:nvPr/>
            </p:nvSpPr>
            <p:spPr>
              <a:xfrm>
                <a:off x="6170199" y="3225164"/>
                <a:ext cx="521017" cy="107918"/>
              </a:xfrm>
              <a:custGeom>
                <a:avLst/>
                <a:gdLst>
                  <a:gd name="connsiteX0" fmla="*/ 1275 w 521017"/>
                  <a:gd name="connsiteY0" fmla="*/ 106506 h 107918"/>
                  <a:gd name="connsiteX1" fmla="*/ 522198 w 521017"/>
                  <a:gd name="connsiteY1" fmla="*/ 106410 h 107918"/>
                  <a:gd name="connsiteX2" fmla="*/ 522292 w 521017"/>
                  <a:gd name="connsiteY2" fmla="*/ 106506 h 107918"/>
                </a:gdLst>
                <a:ahLst/>
                <a:cxnLst>
                  <a:cxn ang="0">
                    <a:pos x="connsiteX0" y="connsiteY0"/>
                  </a:cxn>
                  <a:cxn ang="0">
                    <a:pos x="connsiteX1" y="connsiteY1"/>
                  </a:cxn>
                  <a:cxn ang="0">
                    <a:pos x="connsiteX2" y="connsiteY2"/>
                  </a:cxn>
                </a:cxnLst>
                <a:rect l="l" t="t" r="r" b="b"/>
                <a:pathLst>
                  <a:path w="521017" h="107918">
                    <a:moveTo>
                      <a:pt x="1275" y="106506"/>
                    </a:moveTo>
                    <a:cubicBezTo>
                      <a:pt x="145102" y="-37322"/>
                      <a:pt x="378274" y="-37417"/>
                      <a:pt x="522198" y="106410"/>
                    </a:cubicBezTo>
                    <a:cubicBezTo>
                      <a:pt x="522198" y="106410"/>
                      <a:pt x="522292" y="106506"/>
                      <a:pt x="522292" y="106506"/>
                    </a:cubicBezTo>
                  </a:path>
                </a:pathLst>
              </a:custGeom>
              <a:noFill/>
              <a:ln w="19050" cap="rnd">
                <a:solidFill>
                  <a:schemeClr val="bg1"/>
                </a:solidFill>
                <a:prstDash val="solid"/>
                <a:round/>
              </a:ln>
            </p:spPr>
            <p:txBody>
              <a:bodyPr rtlCol="0" anchor="ctr"/>
              <a:lstStyle/>
              <a:p>
                <a:endParaRPr lang="pt-PT"/>
              </a:p>
            </p:txBody>
          </p:sp>
          <p:sp>
            <p:nvSpPr>
              <p:cNvPr id="19" name="Freeform: Shape 18">
                <a:extLst>
                  <a:ext uri="{FF2B5EF4-FFF2-40B4-BE49-F238E27FC236}">
                    <a16:creationId xmlns:a16="http://schemas.microsoft.com/office/drawing/2014/main" id="{C735DD55-EAA0-48C7-A9D3-B2B5593AC5A2}"/>
                  </a:ext>
                </a:extLst>
              </p:cNvPr>
              <p:cNvSpPr/>
              <p:nvPr/>
            </p:nvSpPr>
            <p:spPr>
              <a:xfrm>
                <a:off x="6303073" y="3465956"/>
                <a:ext cx="255270" cy="255270"/>
              </a:xfrm>
              <a:custGeom>
                <a:avLst/>
                <a:gdLst>
                  <a:gd name="connsiteX0" fmla="*/ 255270 w 255270"/>
                  <a:gd name="connsiteY0" fmla="*/ 127635 h 255270"/>
                  <a:gd name="connsiteX1" fmla="*/ 127635 w 255270"/>
                  <a:gd name="connsiteY1" fmla="*/ 255270 h 255270"/>
                  <a:gd name="connsiteX2" fmla="*/ 0 w 255270"/>
                  <a:gd name="connsiteY2" fmla="*/ 127635 h 255270"/>
                  <a:gd name="connsiteX3" fmla="*/ 127635 w 255270"/>
                  <a:gd name="connsiteY3" fmla="*/ 0 h 255270"/>
                  <a:gd name="connsiteX4" fmla="*/ 255270 w 255270"/>
                  <a:gd name="connsiteY4" fmla="*/ 127635 h 255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70" h="255270">
                    <a:moveTo>
                      <a:pt x="255270" y="127635"/>
                    </a:moveTo>
                    <a:cubicBezTo>
                      <a:pt x="255270" y="198126"/>
                      <a:pt x="198126" y="255270"/>
                      <a:pt x="127635" y="255270"/>
                    </a:cubicBezTo>
                    <a:cubicBezTo>
                      <a:pt x="57144" y="255270"/>
                      <a:pt x="0" y="198126"/>
                      <a:pt x="0" y="127635"/>
                    </a:cubicBezTo>
                    <a:cubicBezTo>
                      <a:pt x="0" y="57144"/>
                      <a:pt x="57144" y="0"/>
                      <a:pt x="127635" y="0"/>
                    </a:cubicBezTo>
                    <a:cubicBezTo>
                      <a:pt x="198126" y="0"/>
                      <a:pt x="255270" y="57144"/>
                      <a:pt x="255270" y="127635"/>
                    </a:cubicBezTo>
                    <a:close/>
                  </a:path>
                </a:pathLst>
              </a:custGeom>
              <a:noFill/>
              <a:ln w="19050" cap="rnd">
                <a:solidFill>
                  <a:schemeClr val="bg1"/>
                </a:solidFill>
                <a:prstDash val="solid"/>
                <a:round/>
              </a:ln>
            </p:spPr>
            <p:txBody>
              <a:bodyPr rtlCol="0" anchor="ctr"/>
              <a:lstStyle/>
              <a:p>
                <a:endParaRPr lang="pt-PT"/>
              </a:p>
            </p:txBody>
          </p:sp>
        </p:grpSp>
      </p:grpSp>
      <p:grpSp>
        <p:nvGrpSpPr>
          <p:cNvPr id="211" name="Group 210">
            <a:extLst>
              <a:ext uri="{FF2B5EF4-FFF2-40B4-BE49-F238E27FC236}">
                <a16:creationId xmlns:a16="http://schemas.microsoft.com/office/drawing/2014/main" id="{5848A222-362B-4DFA-B7AC-64E83F108CD5}"/>
              </a:ext>
            </a:extLst>
          </p:cNvPr>
          <p:cNvGrpSpPr/>
          <p:nvPr/>
        </p:nvGrpSpPr>
        <p:grpSpPr>
          <a:xfrm>
            <a:off x="5908076" y="4743782"/>
            <a:ext cx="499079" cy="499079"/>
            <a:chOff x="8791463" y="4743782"/>
            <a:chExt cx="499079" cy="499079"/>
          </a:xfrm>
        </p:grpSpPr>
        <p:sp>
          <p:nvSpPr>
            <p:cNvPr id="212" name="Retângulo 38">
              <a:extLst>
                <a:ext uri="{FF2B5EF4-FFF2-40B4-BE49-F238E27FC236}">
                  <a16:creationId xmlns:a16="http://schemas.microsoft.com/office/drawing/2014/main" id="{D726648F-D562-4DBA-B67D-005A87D613ED}"/>
                </a:ext>
              </a:extLst>
            </p:cNvPr>
            <p:cNvSpPr/>
            <p:nvPr/>
          </p:nvSpPr>
          <p:spPr>
            <a:xfrm>
              <a:off x="8791463" y="4743782"/>
              <a:ext cx="499079" cy="499079"/>
            </a:xfrm>
            <a:prstGeom prst="rect">
              <a:avLst/>
            </a:pr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pic>
          <p:nvPicPr>
            <p:cNvPr id="213" name="Graphic 212">
              <a:extLst>
                <a:ext uri="{FF2B5EF4-FFF2-40B4-BE49-F238E27FC236}">
                  <a16:creationId xmlns:a16="http://schemas.microsoft.com/office/drawing/2014/main" id="{7A21BF77-A8AD-4DE0-B0EC-CFB1D6C38239}"/>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8904071" y="4782235"/>
              <a:ext cx="276037" cy="396053"/>
            </a:xfrm>
            <a:prstGeom prst="rect">
              <a:avLst/>
            </a:prstGeom>
          </p:spPr>
        </p:pic>
      </p:grpSp>
      <p:sp>
        <p:nvSpPr>
          <p:cNvPr id="78" name="Retângulo 38">
            <a:extLst>
              <a:ext uri="{FF2B5EF4-FFF2-40B4-BE49-F238E27FC236}">
                <a16:creationId xmlns:a16="http://schemas.microsoft.com/office/drawing/2014/main" id="{9DC2668E-4B3A-4528-9DDA-CB7A3676A77A}"/>
              </a:ext>
            </a:extLst>
          </p:cNvPr>
          <p:cNvSpPr/>
          <p:nvPr/>
        </p:nvSpPr>
        <p:spPr>
          <a:xfrm>
            <a:off x="1107025" y="1926913"/>
            <a:ext cx="4339257" cy="1196519"/>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83" name="Retângulo 38">
            <a:extLst>
              <a:ext uri="{FF2B5EF4-FFF2-40B4-BE49-F238E27FC236}">
                <a16:creationId xmlns:a16="http://schemas.microsoft.com/office/drawing/2014/main" id="{1AC657B5-7E99-4B52-9B61-5E3C13BA38EE}"/>
              </a:ext>
            </a:extLst>
          </p:cNvPr>
          <p:cNvSpPr/>
          <p:nvPr/>
        </p:nvSpPr>
        <p:spPr>
          <a:xfrm>
            <a:off x="1107025" y="3337193"/>
            <a:ext cx="4339257" cy="1196519"/>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85" name="Retângulo 38">
            <a:extLst>
              <a:ext uri="{FF2B5EF4-FFF2-40B4-BE49-F238E27FC236}">
                <a16:creationId xmlns:a16="http://schemas.microsoft.com/office/drawing/2014/main" id="{1D754977-D077-4CFD-AD7B-5E515F730541}"/>
              </a:ext>
            </a:extLst>
          </p:cNvPr>
          <p:cNvSpPr/>
          <p:nvPr/>
        </p:nvSpPr>
        <p:spPr>
          <a:xfrm>
            <a:off x="1107025" y="4743782"/>
            <a:ext cx="4339257" cy="1196519"/>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87" name="Retângulo 38">
            <a:extLst>
              <a:ext uri="{FF2B5EF4-FFF2-40B4-BE49-F238E27FC236}">
                <a16:creationId xmlns:a16="http://schemas.microsoft.com/office/drawing/2014/main" id="{DA9B3D73-6B4E-48E2-AE84-78FA939E819A}"/>
              </a:ext>
            </a:extLst>
          </p:cNvPr>
          <p:cNvSpPr/>
          <p:nvPr/>
        </p:nvSpPr>
        <p:spPr>
          <a:xfrm>
            <a:off x="6407155" y="1926913"/>
            <a:ext cx="4448046" cy="1196519"/>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89" name="Retângulo 38">
            <a:extLst>
              <a:ext uri="{FF2B5EF4-FFF2-40B4-BE49-F238E27FC236}">
                <a16:creationId xmlns:a16="http://schemas.microsoft.com/office/drawing/2014/main" id="{C0DA1F44-2600-4693-AA09-8254815CE36A}"/>
              </a:ext>
            </a:extLst>
          </p:cNvPr>
          <p:cNvSpPr/>
          <p:nvPr/>
        </p:nvSpPr>
        <p:spPr>
          <a:xfrm>
            <a:off x="6407155" y="3337193"/>
            <a:ext cx="4448046" cy="1196519"/>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91" name="Retângulo 38">
            <a:extLst>
              <a:ext uri="{FF2B5EF4-FFF2-40B4-BE49-F238E27FC236}">
                <a16:creationId xmlns:a16="http://schemas.microsoft.com/office/drawing/2014/main" id="{E90ABC99-D368-4A94-B9F7-1CA18BEAF02F}"/>
              </a:ext>
            </a:extLst>
          </p:cNvPr>
          <p:cNvSpPr/>
          <p:nvPr/>
        </p:nvSpPr>
        <p:spPr>
          <a:xfrm>
            <a:off x="6407155" y="4743782"/>
            <a:ext cx="4448046" cy="1196519"/>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34" name="Freeform: Shape 33">
            <a:extLst>
              <a:ext uri="{FF2B5EF4-FFF2-40B4-BE49-F238E27FC236}">
                <a16:creationId xmlns:a16="http://schemas.microsoft.com/office/drawing/2014/main" id="{2877E458-4451-4162-8A02-F30291F2306A}"/>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785D2E"/>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pt-PT"/>
          </a:p>
        </p:txBody>
      </p:sp>
      <p:grpSp>
        <p:nvGrpSpPr>
          <p:cNvPr id="35" name="Group 34">
            <a:extLst>
              <a:ext uri="{FF2B5EF4-FFF2-40B4-BE49-F238E27FC236}">
                <a16:creationId xmlns:a16="http://schemas.microsoft.com/office/drawing/2014/main" id="{3E2E80D6-9890-4358-857C-294390905B9D}"/>
              </a:ext>
            </a:extLst>
          </p:cNvPr>
          <p:cNvGrpSpPr/>
          <p:nvPr/>
        </p:nvGrpSpPr>
        <p:grpSpPr>
          <a:xfrm>
            <a:off x="301815" y="228177"/>
            <a:ext cx="305109" cy="425548"/>
            <a:chOff x="-3125096" y="-554804"/>
            <a:chExt cx="1960054" cy="2733769"/>
          </a:xfrm>
        </p:grpSpPr>
        <p:sp>
          <p:nvSpPr>
            <p:cNvPr id="36" name="Freeform: Shape 35">
              <a:extLst>
                <a:ext uri="{FF2B5EF4-FFF2-40B4-BE49-F238E27FC236}">
                  <a16:creationId xmlns:a16="http://schemas.microsoft.com/office/drawing/2014/main" id="{B4DD366B-15A5-4DBF-B307-B5F17B1F9AE2}"/>
                </a:ext>
              </a:extLst>
            </p:cNvPr>
            <p:cNvSpPr/>
            <p:nvPr/>
          </p:nvSpPr>
          <p:spPr>
            <a:xfrm>
              <a:off x="-2671134" y="122232"/>
              <a:ext cx="1052131" cy="1052131"/>
            </a:xfrm>
            <a:custGeom>
              <a:avLst/>
              <a:gdLst>
                <a:gd name="connsiteX0" fmla="*/ 427058 w 1052131"/>
                <a:gd name="connsiteY0" fmla="*/ 140928 h 1052131"/>
                <a:gd name="connsiteX1" fmla="*/ 323235 w 1052131"/>
                <a:gd name="connsiteY1" fmla="*/ 183790 h 1052131"/>
                <a:gd name="connsiteX2" fmla="*/ 206459 w 1052131"/>
                <a:gd name="connsiteY2" fmla="*/ 100923 h 1052131"/>
                <a:gd name="connsiteX3" fmla="*/ 100350 w 1052131"/>
                <a:gd name="connsiteY3" fmla="*/ 207031 h 1052131"/>
                <a:gd name="connsiteX4" fmla="*/ 183218 w 1052131"/>
                <a:gd name="connsiteY4" fmla="*/ 323808 h 1052131"/>
                <a:gd name="connsiteX5" fmla="*/ 140451 w 1052131"/>
                <a:gd name="connsiteY5" fmla="*/ 426868 h 1052131"/>
                <a:gd name="connsiteX6" fmla="*/ -710 w 1052131"/>
                <a:gd name="connsiteY6" fmla="*/ 450871 h 1052131"/>
                <a:gd name="connsiteX7" fmla="*/ -710 w 1052131"/>
                <a:gd name="connsiteY7" fmla="*/ 600985 h 1052131"/>
                <a:gd name="connsiteX8" fmla="*/ 140451 w 1052131"/>
                <a:gd name="connsiteY8" fmla="*/ 624988 h 1052131"/>
                <a:gd name="connsiteX9" fmla="*/ 183694 w 1052131"/>
                <a:gd name="connsiteY9" fmla="*/ 728716 h 1052131"/>
                <a:gd name="connsiteX10" fmla="*/ 100445 w 1052131"/>
                <a:gd name="connsiteY10" fmla="*/ 844825 h 1052131"/>
                <a:gd name="connsiteX11" fmla="*/ 206554 w 1052131"/>
                <a:gd name="connsiteY11" fmla="*/ 951029 h 1052131"/>
                <a:gd name="connsiteX12" fmla="*/ 322664 w 1052131"/>
                <a:gd name="connsiteY12" fmla="*/ 867685 h 1052131"/>
                <a:gd name="connsiteX13" fmla="*/ 426391 w 1052131"/>
                <a:gd name="connsiteY13" fmla="*/ 910738 h 1052131"/>
                <a:gd name="connsiteX14" fmla="*/ 450394 w 1052131"/>
                <a:gd name="connsiteY14" fmla="*/ 1051994 h 1052131"/>
                <a:gd name="connsiteX15" fmla="*/ 600508 w 1052131"/>
                <a:gd name="connsiteY15" fmla="*/ 1051994 h 1052131"/>
                <a:gd name="connsiteX16" fmla="*/ 624511 w 1052131"/>
                <a:gd name="connsiteY16" fmla="*/ 910834 h 1052131"/>
                <a:gd name="connsiteX17" fmla="*/ 728333 w 1052131"/>
                <a:gd name="connsiteY17" fmla="*/ 867685 h 1052131"/>
                <a:gd name="connsiteX18" fmla="*/ 844443 w 1052131"/>
                <a:gd name="connsiteY18" fmla="*/ 951029 h 1052131"/>
                <a:gd name="connsiteX19" fmla="*/ 950552 w 1052131"/>
                <a:gd name="connsiteY19" fmla="*/ 844825 h 1052131"/>
                <a:gd name="connsiteX20" fmla="*/ 867113 w 1052131"/>
                <a:gd name="connsiteY20" fmla="*/ 728716 h 1052131"/>
                <a:gd name="connsiteX21" fmla="*/ 910451 w 1052131"/>
                <a:gd name="connsiteY21" fmla="*/ 623941 h 1052131"/>
                <a:gd name="connsiteX22" fmla="*/ 1051421 w 1052131"/>
                <a:gd name="connsiteY22" fmla="*/ 600795 h 1052131"/>
                <a:gd name="connsiteX23" fmla="*/ 1051421 w 1052131"/>
                <a:gd name="connsiteY23" fmla="*/ 450871 h 1052131"/>
                <a:gd name="connsiteX24" fmla="*/ 910451 w 1052131"/>
                <a:gd name="connsiteY24" fmla="*/ 427726 h 1052131"/>
                <a:gd name="connsiteX25" fmla="*/ 867589 w 1052131"/>
                <a:gd name="connsiteY25" fmla="*/ 323808 h 1052131"/>
                <a:gd name="connsiteX26" fmla="*/ 950456 w 1052131"/>
                <a:gd name="connsiteY26" fmla="*/ 207031 h 1052131"/>
                <a:gd name="connsiteX27" fmla="*/ 844348 w 1052131"/>
                <a:gd name="connsiteY27" fmla="*/ 100923 h 1052131"/>
                <a:gd name="connsiteX28" fmla="*/ 727476 w 1052131"/>
                <a:gd name="connsiteY28" fmla="*/ 183790 h 1052131"/>
                <a:gd name="connsiteX29" fmla="*/ 623558 w 1052131"/>
                <a:gd name="connsiteY29" fmla="*/ 140833 h 1052131"/>
                <a:gd name="connsiteX30" fmla="*/ 600413 w 1052131"/>
                <a:gd name="connsiteY30" fmla="*/ -137 h 1052131"/>
                <a:gd name="connsiteX31" fmla="*/ 450394 w 1052131"/>
                <a:gd name="connsiteY31" fmla="*/ -137 h 1052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52131" h="1052131">
                  <a:moveTo>
                    <a:pt x="427058" y="140928"/>
                  </a:moveTo>
                  <a:cubicBezTo>
                    <a:pt x="390567" y="150148"/>
                    <a:pt x="355601" y="164588"/>
                    <a:pt x="323235" y="183790"/>
                  </a:cubicBezTo>
                  <a:lnTo>
                    <a:pt x="206459" y="100923"/>
                  </a:lnTo>
                  <a:lnTo>
                    <a:pt x="100350" y="207031"/>
                  </a:lnTo>
                  <a:lnTo>
                    <a:pt x="183218" y="323808"/>
                  </a:lnTo>
                  <a:cubicBezTo>
                    <a:pt x="164149" y="355964"/>
                    <a:pt x="149756" y="390664"/>
                    <a:pt x="140451" y="426868"/>
                  </a:cubicBezTo>
                  <a:lnTo>
                    <a:pt x="-710" y="450871"/>
                  </a:lnTo>
                  <a:lnTo>
                    <a:pt x="-710" y="600985"/>
                  </a:lnTo>
                  <a:lnTo>
                    <a:pt x="140451" y="624988"/>
                  </a:lnTo>
                  <a:cubicBezTo>
                    <a:pt x="149833" y="661450"/>
                    <a:pt x="164396" y="696388"/>
                    <a:pt x="183694" y="728716"/>
                  </a:cubicBezTo>
                  <a:lnTo>
                    <a:pt x="100445" y="844825"/>
                  </a:lnTo>
                  <a:lnTo>
                    <a:pt x="206554" y="951029"/>
                  </a:lnTo>
                  <a:lnTo>
                    <a:pt x="322664" y="867685"/>
                  </a:lnTo>
                  <a:cubicBezTo>
                    <a:pt x="355001" y="886916"/>
                    <a:pt x="389939" y="901414"/>
                    <a:pt x="426391" y="910738"/>
                  </a:cubicBezTo>
                  <a:lnTo>
                    <a:pt x="450394" y="1051994"/>
                  </a:lnTo>
                  <a:lnTo>
                    <a:pt x="600508" y="1051994"/>
                  </a:lnTo>
                  <a:lnTo>
                    <a:pt x="624511" y="910834"/>
                  </a:lnTo>
                  <a:cubicBezTo>
                    <a:pt x="660982" y="901423"/>
                    <a:pt x="695939" y="886897"/>
                    <a:pt x="728333" y="867685"/>
                  </a:cubicBezTo>
                  <a:lnTo>
                    <a:pt x="844443" y="951029"/>
                  </a:lnTo>
                  <a:lnTo>
                    <a:pt x="950552" y="844825"/>
                  </a:lnTo>
                  <a:lnTo>
                    <a:pt x="867113" y="728716"/>
                  </a:lnTo>
                  <a:cubicBezTo>
                    <a:pt x="886515" y="696055"/>
                    <a:pt x="901107" y="660764"/>
                    <a:pt x="910451" y="623941"/>
                  </a:cubicBezTo>
                  <a:lnTo>
                    <a:pt x="1051421" y="600795"/>
                  </a:lnTo>
                  <a:lnTo>
                    <a:pt x="1051421" y="450871"/>
                  </a:lnTo>
                  <a:lnTo>
                    <a:pt x="910451" y="427726"/>
                  </a:lnTo>
                  <a:cubicBezTo>
                    <a:pt x="901202" y="391216"/>
                    <a:pt x="886773" y="356222"/>
                    <a:pt x="867589" y="323808"/>
                  </a:cubicBezTo>
                  <a:lnTo>
                    <a:pt x="950456" y="207031"/>
                  </a:lnTo>
                  <a:lnTo>
                    <a:pt x="844348" y="100923"/>
                  </a:lnTo>
                  <a:lnTo>
                    <a:pt x="727476" y="183790"/>
                  </a:lnTo>
                  <a:cubicBezTo>
                    <a:pt x="695082" y="164550"/>
                    <a:pt x="660087" y="150081"/>
                    <a:pt x="623558" y="140833"/>
                  </a:cubicBezTo>
                  <a:lnTo>
                    <a:pt x="600413" y="-137"/>
                  </a:lnTo>
                  <a:lnTo>
                    <a:pt x="450394" y="-137"/>
                  </a:lnTo>
                </a:path>
              </a:pathLst>
            </a:custGeom>
            <a:noFill/>
            <a:ln w="19050" cap="rnd">
              <a:solidFill>
                <a:schemeClr val="bg1"/>
              </a:solidFill>
              <a:prstDash val="solid"/>
              <a:round/>
            </a:ln>
          </p:spPr>
          <p:txBody>
            <a:bodyPr rtlCol="0" anchor="ctr"/>
            <a:lstStyle/>
            <a:p>
              <a:endParaRPr lang="pt-PT"/>
            </a:p>
          </p:txBody>
        </p:sp>
        <p:sp>
          <p:nvSpPr>
            <p:cNvPr id="37" name="Freeform: Shape 36">
              <a:extLst>
                <a:ext uri="{FF2B5EF4-FFF2-40B4-BE49-F238E27FC236}">
                  <a16:creationId xmlns:a16="http://schemas.microsoft.com/office/drawing/2014/main" id="{E9385E12-664A-41B2-AEB4-0C49F8C53CF0}"/>
                </a:ext>
              </a:extLst>
            </p:cNvPr>
            <p:cNvSpPr/>
            <p:nvPr/>
          </p:nvSpPr>
          <p:spPr>
            <a:xfrm>
              <a:off x="-2298802" y="494565"/>
              <a:ext cx="307467" cy="307467"/>
            </a:xfrm>
            <a:custGeom>
              <a:avLst/>
              <a:gdLst>
                <a:gd name="connsiteX0" fmla="*/ 125020 w 307467"/>
                <a:gd name="connsiteY0" fmla="*/ 2435 h 307467"/>
                <a:gd name="connsiteX1" fmla="*/ 153024 w 307467"/>
                <a:gd name="connsiteY1" fmla="*/ -137 h 307467"/>
                <a:gd name="connsiteX2" fmla="*/ 306757 w 307467"/>
                <a:gd name="connsiteY2" fmla="*/ 153596 h 307467"/>
                <a:gd name="connsiteX3" fmla="*/ 153024 w 307467"/>
                <a:gd name="connsiteY3" fmla="*/ 307330 h 307467"/>
                <a:gd name="connsiteX4" fmla="*/ -710 w 307467"/>
                <a:gd name="connsiteY4" fmla="*/ 153596 h 307467"/>
                <a:gd name="connsiteX5" fmla="*/ 1576 w 307467"/>
                <a:gd name="connsiteY5" fmla="*/ 126736 h 30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467" h="307467">
                  <a:moveTo>
                    <a:pt x="125020" y="2435"/>
                  </a:moveTo>
                  <a:cubicBezTo>
                    <a:pt x="134250" y="711"/>
                    <a:pt x="143632" y="-156"/>
                    <a:pt x="153024" y="-137"/>
                  </a:cubicBezTo>
                  <a:cubicBezTo>
                    <a:pt x="237930" y="-137"/>
                    <a:pt x="306757" y="68690"/>
                    <a:pt x="306757" y="153596"/>
                  </a:cubicBezTo>
                  <a:cubicBezTo>
                    <a:pt x="306757" y="238502"/>
                    <a:pt x="237930" y="307330"/>
                    <a:pt x="153024" y="307330"/>
                  </a:cubicBezTo>
                  <a:cubicBezTo>
                    <a:pt x="68118" y="307330"/>
                    <a:pt x="-710" y="238502"/>
                    <a:pt x="-710" y="153596"/>
                  </a:cubicBezTo>
                  <a:cubicBezTo>
                    <a:pt x="-719" y="144595"/>
                    <a:pt x="43" y="135604"/>
                    <a:pt x="1576" y="126736"/>
                  </a:cubicBezTo>
                </a:path>
              </a:pathLst>
            </a:custGeom>
            <a:noFill/>
            <a:ln w="19050" cap="rnd">
              <a:solidFill>
                <a:schemeClr val="bg1"/>
              </a:solidFill>
              <a:prstDash val="solid"/>
              <a:round/>
            </a:ln>
          </p:spPr>
          <p:txBody>
            <a:bodyPr rtlCol="0" anchor="ctr"/>
            <a:lstStyle/>
            <a:p>
              <a:endParaRPr lang="pt-PT"/>
            </a:p>
          </p:txBody>
        </p:sp>
        <p:sp>
          <p:nvSpPr>
            <p:cNvPr id="38" name="Freeform: Shape 37">
              <a:extLst>
                <a:ext uri="{FF2B5EF4-FFF2-40B4-BE49-F238E27FC236}">
                  <a16:creationId xmlns:a16="http://schemas.microsoft.com/office/drawing/2014/main" id="{26AC6296-8358-4CAC-AE38-EA9BD38B3BF3}"/>
                </a:ext>
              </a:extLst>
            </p:cNvPr>
            <p:cNvSpPr/>
            <p:nvPr/>
          </p:nvSpPr>
          <p:spPr>
            <a:xfrm>
              <a:off x="-2502732" y="1865689"/>
              <a:ext cx="719613" cy="9525"/>
            </a:xfrm>
            <a:custGeom>
              <a:avLst/>
              <a:gdLst>
                <a:gd name="connsiteX0" fmla="*/ 0 w 719613"/>
                <a:gd name="connsiteY0" fmla="*/ 0 h 9525"/>
                <a:gd name="connsiteX1" fmla="*/ 719614 w 719613"/>
                <a:gd name="connsiteY1" fmla="*/ 0 h 9525"/>
              </a:gdLst>
              <a:ahLst/>
              <a:cxnLst>
                <a:cxn ang="0">
                  <a:pos x="connsiteX0" y="connsiteY0"/>
                </a:cxn>
                <a:cxn ang="0">
                  <a:pos x="connsiteX1" y="connsiteY1"/>
                </a:cxn>
              </a:cxnLst>
              <a:rect l="l" t="t" r="r" b="b"/>
              <a:pathLst>
                <a:path w="719613" h="9525">
                  <a:moveTo>
                    <a:pt x="0" y="0"/>
                  </a:moveTo>
                  <a:lnTo>
                    <a:pt x="719614" y="0"/>
                  </a:lnTo>
                </a:path>
              </a:pathLst>
            </a:custGeom>
            <a:ln w="19050" cap="rnd">
              <a:solidFill>
                <a:schemeClr val="bg1"/>
              </a:solidFill>
              <a:prstDash val="solid"/>
              <a:round/>
            </a:ln>
          </p:spPr>
          <p:txBody>
            <a:bodyPr rtlCol="0" anchor="ctr"/>
            <a:lstStyle/>
            <a:p>
              <a:endParaRPr lang="pt-PT"/>
            </a:p>
          </p:txBody>
        </p:sp>
        <p:sp>
          <p:nvSpPr>
            <p:cNvPr id="39" name="Freeform: Shape 38">
              <a:extLst>
                <a:ext uri="{FF2B5EF4-FFF2-40B4-BE49-F238E27FC236}">
                  <a16:creationId xmlns:a16="http://schemas.microsoft.com/office/drawing/2014/main" id="{0224ABA6-388C-406D-9A97-A1071222ED04}"/>
                </a:ext>
              </a:extLst>
            </p:cNvPr>
            <p:cNvSpPr/>
            <p:nvPr/>
          </p:nvSpPr>
          <p:spPr>
            <a:xfrm>
              <a:off x="-2145068" y="-554804"/>
              <a:ext cx="9525" cy="181070"/>
            </a:xfrm>
            <a:custGeom>
              <a:avLst/>
              <a:gdLst>
                <a:gd name="connsiteX0" fmla="*/ 0 w 9525"/>
                <a:gd name="connsiteY0" fmla="*/ 181070 h 181070"/>
                <a:gd name="connsiteX1" fmla="*/ 0 w 9525"/>
                <a:gd name="connsiteY1" fmla="*/ 0 h 181070"/>
              </a:gdLst>
              <a:ahLst/>
              <a:cxnLst>
                <a:cxn ang="0">
                  <a:pos x="connsiteX0" y="connsiteY0"/>
                </a:cxn>
                <a:cxn ang="0">
                  <a:pos x="connsiteX1" y="connsiteY1"/>
                </a:cxn>
              </a:cxnLst>
              <a:rect l="l" t="t" r="r" b="b"/>
              <a:pathLst>
                <a:path w="9525" h="181070">
                  <a:moveTo>
                    <a:pt x="0" y="181070"/>
                  </a:moveTo>
                  <a:lnTo>
                    <a:pt x="0" y="0"/>
                  </a:lnTo>
                </a:path>
              </a:pathLst>
            </a:custGeom>
            <a:ln w="19050" cap="rnd">
              <a:solidFill>
                <a:schemeClr val="bg1"/>
              </a:solidFill>
              <a:prstDash val="solid"/>
              <a:round/>
            </a:ln>
          </p:spPr>
          <p:txBody>
            <a:bodyPr rtlCol="0" anchor="ctr"/>
            <a:lstStyle/>
            <a:p>
              <a:endParaRPr lang="pt-PT"/>
            </a:p>
          </p:txBody>
        </p:sp>
        <p:sp>
          <p:nvSpPr>
            <p:cNvPr id="40" name="Freeform: Shape 39">
              <a:extLst>
                <a:ext uri="{FF2B5EF4-FFF2-40B4-BE49-F238E27FC236}">
                  <a16:creationId xmlns:a16="http://schemas.microsoft.com/office/drawing/2014/main" id="{1455B785-FDA5-49B0-BF7C-5806C423AF94}"/>
                </a:ext>
              </a:extLst>
            </p:cNvPr>
            <p:cNvSpPr/>
            <p:nvPr/>
          </p:nvSpPr>
          <p:spPr>
            <a:xfrm>
              <a:off x="-1311536" y="-128179"/>
              <a:ext cx="146494" cy="147066"/>
            </a:xfrm>
            <a:custGeom>
              <a:avLst/>
              <a:gdLst>
                <a:gd name="connsiteX0" fmla="*/ 0 w 146494"/>
                <a:gd name="connsiteY0" fmla="*/ 147066 h 147066"/>
                <a:gd name="connsiteX1" fmla="*/ 146494 w 146494"/>
                <a:gd name="connsiteY1" fmla="*/ 0 h 147066"/>
              </a:gdLst>
              <a:ahLst/>
              <a:cxnLst>
                <a:cxn ang="0">
                  <a:pos x="connsiteX0" y="connsiteY0"/>
                </a:cxn>
                <a:cxn ang="0">
                  <a:pos x="connsiteX1" y="connsiteY1"/>
                </a:cxn>
              </a:cxnLst>
              <a:rect l="l" t="t" r="r" b="b"/>
              <a:pathLst>
                <a:path w="146494" h="147066">
                  <a:moveTo>
                    <a:pt x="0" y="147066"/>
                  </a:moveTo>
                  <a:lnTo>
                    <a:pt x="146494" y="0"/>
                  </a:lnTo>
                </a:path>
              </a:pathLst>
            </a:custGeom>
            <a:ln w="19050" cap="rnd">
              <a:solidFill>
                <a:schemeClr val="bg1"/>
              </a:solidFill>
              <a:prstDash val="solid"/>
              <a:round/>
            </a:ln>
          </p:spPr>
          <p:txBody>
            <a:bodyPr rtlCol="0" anchor="ctr"/>
            <a:lstStyle/>
            <a:p>
              <a:endParaRPr lang="pt-PT"/>
            </a:p>
          </p:txBody>
        </p:sp>
        <p:sp>
          <p:nvSpPr>
            <p:cNvPr id="41" name="Freeform: Shape 40">
              <a:extLst>
                <a:ext uri="{FF2B5EF4-FFF2-40B4-BE49-F238E27FC236}">
                  <a16:creationId xmlns:a16="http://schemas.microsoft.com/office/drawing/2014/main" id="{E6573F18-7B10-4707-A757-E58B7F0F935A}"/>
                </a:ext>
              </a:extLst>
            </p:cNvPr>
            <p:cNvSpPr/>
            <p:nvPr/>
          </p:nvSpPr>
          <p:spPr>
            <a:xfrm>
              <a:off x="-3125096" y="-128179"/>
              <a:ext cx="146399" cy="147066"/>
            </a:xfrm>
            <a:custGeom>
              <a:avLst/>
              <a:gdLst>
                <a:gd name="connsiteX0" fmla="*/ 0 w 146399"/>
                <a:gd name="connsiteY0" fmla="*/ 0 h 147066"/>
                <a:gd name="connsiteX1" fmla="*/ 146399 w 146399"/>
                <a:gd name="connsiteY1" fmla="*/ 147066 h 147066"/>
              </a:gdLst>
              <a:ahLst/>
              <a:cxnLst>
                <a:cxn ang="0">
                  <a:pos x="connsiteX0" y="connsiteY0"/>
                </a:cxn>
                <a:cxn ang="0">
                  <a:pos x="connsiteX1" y="connsiteY1"/>
                </a:cxn>
              </a:cxnLst>
              <a:rect l="l" t="t" r="r" b="b"/>
              <a:pathLst>
                <a:path w="146399" h="147066">
                  <a:moveTo>
                    <a:pt x="0" y="0"/>
                  </a:moveTo>
                  <a:lnTo>
                    <a:pt x="146399" y="147066"/>
                  </a:lnTo>
                </a:path>
              </a:pathLst>
            </a:custGeom>
            <a:ln w="19050" cap="rnd">
              <a:solidFill>
                <a:schemeClr val="bg1"/>
              </a:solidFill>
              <a:prstDash val="solid"/>
              <a:round/>
            </a:ln>
          </p:spPr>
          <p:txBody>
            <a:bodyPr rtlCol="0" anchor="ctr"/>
            <a:lstStyle/>
            <a:p>
              <a:endParaRPr lang="pt-PT"/>
            </a:p>
          </p:txBody>
        </p:sp>
        <p:sp>
          <p:nvSpPr>
            <p:cNvPr id="42" name="Freeform: Shape 41">
              <a:extLst>
                <a:ext uri="{FF2B5EF4-FFF2-40B4-BE49-F238E27FC236}">
                  <a16:creationId xmlns:a16="http://schemas.microsoft.com/office/drawing/2014/main" id="{53FF71D2-EECE-4458-BD99-AC5B07B63780}"/>
                </a:ext>
              </a:extLst>
            </p:cNvPr>
            <p:cNvSpPr/>
            <p:nvPr/>
          </p:nvSpPr>
          <p:spPr>
            <a:xfrm>
              <a:off x="-2940120" y="-120749"/>
              <a:ext cx="1595056" cy="1746789"/>
            </a:xfrm>
            <a:custGeom>
              <a:avLst/>
              <a:gdLst>
                <a:gd name="connsiteX0" fmla="*/ 492304 w 1595056"/>
                <a:gd name="connsiteY0" fmla="*/ 1746652 h 1746789"/>
                <a:gd name="connsiteX1" fmla="*/ 1100380 w 1595056"/>
                <a:gd name="connsiteY1" fmla="*/ 1746652 h 1746789"/>
                <a:gd name="connsiteX2" fmla="*/ 1350316 w 1595056"/>
                <a:gd name="connsiteY2" fmla="*/ 1329076 h 1746789"/>
                <a:gd name="connsiteX3" fmla="*/ 1448805 w 1595056"/>
                <a:gd name="connsiteY3" fmla="*/ 1232112 h 1746789"/>
                <a:gd name="connsiteX4" fmla="*/ 1594346 w 1595056"/>
                <a:gd name="connsiteY4" fmla="*/ 781579 h 1746789"/>
                <a:gd name="connsiteX5" fmla="*/ 796532 w 1595056"/>
                <a:gd name="connsiteY5" fmla="*/ -137 h 1746789"/>
                <a:gd name="connsiteX6" fmla="*/ -710 w 1595056"/>
                <a:gd name="connsiteY6" fmla="*/ 781579 h 1746789"/>
                <a:gd name="connsiteX7" fmla="*/ 143403 w 1595056"/>
                <a:gd name="connsiteY7" fmla="*/ 1230397 h 1746789"/>
                <a:gd name="connsiteX8" fmla="*/ 243797 w 1595056"/>
                <a:gd name="connsiteY8" fmla="*/ 1329648 h 1746789"/>
                <a:gd name="connsiteX9" fmla="*/ 431915 w 1595056"/>
                <a:gd name="connsiteY9" fmla="*/ 1554629 h 174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056" h="1746789">
                  <a:moveTo>
                    <a:pt x="492304" y="1746652"/>
                  </a:moveTo>
                  <a:lnTo>
                    <a:pt x="1100380" y="1746652"/>
                  </a:lnTo>
                  <a:cubicBezTo>
                    <a:pt x="1132574" y="1533578"/>
                    <a:pt x="1238588" y="1434137"/>
                    <a:pt x="1350316" y="1329076"/>
                  </a:cubicBezTo>
                  <a:cubicBezTo>
                    <a:pt x="1382986" y="1298215"/>
                    <a:pt x="1416991" y="1266307"/>
                    <a:pt x="1448805" y="1232112"/>
                  </a:cubicBezTo>
                  <a:cubicBezTo>
                    <a:pt x="1550722" y="1111716"/>
                    <a:pt x="1594346" y="976937"/>
                    <a:pt x="1594346" y="781579"/>
                  </a:cubicBezTo>
                  <a:cubicBezTo>
                    <a:pt x="1594346" y="350573"/>
                    <a:pt x="1236492" y="-137"/>
                    <a:pt x="796532" y="-137"/>
                  </a:cubicBezTo>
                  <a:cubicBezTo>
                    <a:pt x="356572" y="-137"/>
                    <a:pt x="-710" y="350573"/>
                    <a:pt x="-710" y="781579"/>
                  </a:cubicBezTo>
                  <a:cubicBezTo>
                    <a:pt x="-710" y="961792"/>
                    <a:pt x="48534" y="1113621"/>
                    <a:pt x="143403" y="1230397"/>
                  </a:cubicBezTo>
                  <a:cubicBezTo>
                    <a:pt x="176836" y="1266592"/>
                    <a:pt x="210935" y="1298596"/>
                    <a:pt x="243797" y="1329648"/>
                  </a:cubicBezTo>
                  <a:cubicBezTo>
                    <a:pt x="314663" y="1396323"/>
                    <a:pt x="383243" y="1461569"/>
                    <a:pt x="431915" y="1554629"/>
                  </a:cubicBezTo>
                </a:path>
              </a:pathLst>
            </a:custGeom>
            <a:noFill/>
            <a:ln w="19050" cap="rnd">
              <a:solidFill>
                <a:schemeClr val="bg1"/>
              </a:solidFill>
              <a:prstDash val="solid"/>
              <a:miter/>
            </a:ln>
          </p:spPr>
          <p:txBody>
            <a:bodyPr rtlCol="0" anchor="ctr"/>
            <a:lstStyle/>
            <a:p>
              <a:endParaRPr lang="pt-PT"/>
            </a:p>
          </p:txBody>
        </p:sp>
        <p:sp>
          <p:nvSpPr>
            <p:cNvPr id="43" name="Freeform: Shape 42">
              <a:extLst>
                <a:ext uri="{FF2B5EF4-FFF2-40B4-BE49-F238E27FC236}">
                  <a16:creationId xmlns:a16="http://schemas.microsoft.com/office/drawing/2014/main" id="{F075B8C0-2205-48AA-AC17-3941E7F61DBE}"/>
                </a:ext>
              </a:extLst>
            </p:cNvPr>
            <p:cNvSpPr/>
            <p:nvPr/>
          </p:nvSpPr>
          <p:spPr>
            <a:xfrm>
              <a:off x="-2414150" y="2086287"/>
              <a:ext cx="542353" cy="92678"/>
            </a:xfrm>
            <a:custGeom>
              <a:avLst/>
              <a:gdLst>
                <a:gd name="connsiteX0" fmla="*/ -710 w 542353"/>
                <a:gd name="connsiteY0" fmla="*/ -137 h 92678"/>
                <a:gd name="connsiteX1" fmla="*/ 104827 w 542353"/>
                <a:gd name="connsiteY1" fmla="*/ -137 h 92678"/>
                <a:gd name="connsiteX2" fmla="*/ 270562 w 542353"/>
                <a:gd name="connsiteY2" fmla="*/ 92541 h 92678"/>
                <a:gd name="connsiteX3" fmla="*/ 436297 w 542353"/>
                <a:gd name="connsiteY3" fmla="*/ -137 h 92678"/>
                <a:gd name="connsiteX4" fmla="*/ 541644 w 542353"/>
                <a:gd name="connsiteY4" fmla="*/ -137 h 92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353" h="92678">
                  <a:moveTo>
                    <a:pt x="-710" y="-137"/>
                  </a:moveTo>
                  <a:lnTo>
                    <a:pt x="104827" y="-137"/>
                  </a:lnTo>
                  <a:cubicBezTo>
                    <a:pt x="131306" y="36534"/>
                    <a:pt x="189028" y="92541"/>
                    <a:pt x="270562" y="92541"/>
                  </a:cubicBezTo>
                  <a:cubicBezTo>
                    <a:pt x="352096" y="92541"/>
                    <a:pt x="409627" y="36534"/>
                    <a:pt x="436297" y="-137"/>
                  </a:cubicBezTo>
                  <a:lnTo>
                    <a:pt x="541644" y="-137"/>
                  </a:lnTo>
                </a:path>
              </a:pathLst>
            </a:custGeom>
            <a:noFill/>
            <a:ln w="19050" cap="rnd">
              <a:solidFill>
                <a:schemeClr val="bg1"/>
              </a:solidFill>
              <a:prstDash val="solid"/>
              <a:round/>
            </a:ln>
          </p:spPr>
          <p:txBody>
            <a:bodyPr rtlCol="0" anchor="ctr"/>
            <a:lstStyle/>
            <a:p>
              <a:endParaRPr lang="pt-PT"/>
            </a:p>
          </p:txBody>
        </p:sp>
      </p:grpSp>
      <p:sp>
        <p:nvSpPr>
          <p:cNvPr id="44" name="TextBox 43">
            <a:extLst>
              <a:ext uri="{FF2B5EF4-FFF2-40B4-BE49-F238E27FC236}">
                <a16:creationId xmlns:a16="http://schemas.microsoft.com/office/drawing/2014/main" id="{3EE1F3DE-3207-42E5-92BB-AC906833FA14}"/>
              </a:ext>
            </a:extLst>
          </p:cNvPr>
          <p:cNvSpPr txBox="1"/>
          <p:nvPr/>
        </p:nvSpPr>
        <p:spPr>
          <a:xfrm>
            <a:off x="1026453" y="79826"/>
            <a:ext cx="637528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r>
              <a:rPr lang="pt-PT" sz="1400" b="0" spc="200" dirty="0">
                <a:solidFill>
                  <a:schemeClr val="bg1"/>
                </a:solidFill>
                <a:latin typeface="Gotham" panose="02000604030000020004" pitchFamily="50" charset="0"/>
                <a:cs typeface="Quire Sans" panose="020B0502040400020003" pitchFamily="34" charset="0"/>
              </a:rPr>
              <a:t>01_ </a:t>
            </a:r>
            <a:r>
              <a:rPr lang="pt-PT" sz="1400" b="0" spc="200" dirty="0">
                <a:solidFill>
                  <a:srgbClr val="666970">
                    <a:alpha val="70000"/>
                  </a:srgbClr>
                </a:solidFill>
                <a:latin typeface="Gotham Bold" panose="02000803030000020004" pitchFamily="2" charset="0"/>
                <a:cs typeface="Quire Sans" panose="020B0502040400020003" pitchFamily="34" charset="0"/>
              </a:rPr>
              <a:t>TECNOLOGIA, TALENTO E INFRAESTRUTURAS</a:t>
            </a:r>
          </a:p>
        </p:txBody>
      </p:sp>
      <p:sp>
        <p:nvSpPr>
          <p:cNvPr id="46" name="CaixaDeTexto 36">
            <a:extLst>
              <a:ext uri="{FF2B5EF4-FFF2-40B4-BE49-F238E27FC236}">
                <a16:creationId xmlns:a16="http://schemas.microsoft.com/office/drawing/2014/main" id="{327E1565-32A8-4DDA-8CEA-7E107201D993}"/>
              </a:ext>
            </a:extLst>
          </p:cNvPr>
          <p:cNvSpPr txBox="1"/>
          <p:nvPr/>
        </p:nvSpPr>
        <p:spPr>
          <a:xfrm>
            <a:off x="453153" y="953481"/>
            <a:ext cx="6989681" cy="683264"/>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a:lnSpc>
                <a:spcPct val="80000"/>
              </a:lnSpc>
            </a:pPr>
            <a:r>
              <a:rPr lang="pt-PT" sz="4800" b="1" i="0" dirty="0">
                <a:solidFill>
                  <a:srgbClr val="CCAD46"/>
                </a:solidFill>
                <a:latin typeface="Gotham Bold" panose="02000803030000020004" pitchFamily="2" charset="0"/>
              </a:rPr>
              <a:t>LINHAS DE </a:t>
            </a:r>
            <a:r>
              <a:rPr lang="pt-PT" sz="4800" b="1" i="0" dirty="0">
                <a:solidFill>
                  <a:srgbClr val="785D2E"/>
                </a:solidFill>
                <a:latin typeface="Gotham Bold" panose="02000803030000020004" pitchFamily="2" charset="0"/>
              </a:rPr>
              <a:t>ACÇÃO</a:t>
            </a:r>
          </a:p>
        </p:txBody>
      </p:sp>
      <p:pic>
        <p:nvPicPr>
          <p:cNvPr id="60" name="Graphic 4">
            <a:extLst>
              <a:ext uri="{FF2B5EF4-FFF2-40B4-BE49-F238E27FC236}">
                <a16:creationId xmlns:a16="http://schemas.microsoft.com/office/drawing/2014/main" id="{EA615CC0-0DD0-4936-81D1-E79CC516ABB9}"/>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765182" y="6269992"/>
            <a:ext cx="1235385" cy="415255"/>
          </a:xfrm>
          <a:prstGeom prst="rect">
            <a:avLst/>
          </a:prstGeom>
        </p:spPr>
      </p:pic>
      <p:sp>
        <p:nvSpPr>
          <p:cNvPr id="66" name="TextBox 65">
            <a:extLst>
              <a:ext uri="{FF2B5EF4-FFF2-40B4-BE49-F238E27FC236}">
                <a16:creationId xmlns:a16="http://schemas.microsoft.com/office/drawing/2014/main" id="{4BC3EFC4-D33F-4CF5-B62B-3F43B719FC48}"/>
              </a:ext>
            </a:extLst>
          </p:cNvPr>
          <p:cNvSpPr txBox="1"/>
          <p:nvPr/>
        </p:nvSpPr>
        <p:spPr>
          <a:xfrm>
            <a:off x="1183225" y="2041213"/>
            <a:ext cx="4137088" cy="674031"/>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b="0" dirty="0">
                <a:solidFill>
                  <a:srgbClr val="1B1B1C"/>
                </a:solidFill>
                <a:latin typeface="Gotham" panose="02000604030000020004" pitchFamily="50" charset="0"/>
                <a:cs typeface="Quire Sans" panose="020B0502040400020003" pitchFamily="34" charset="0"/>
              </a:rPr>
              <a:t>Colocar os </a:t>
            </a:r>
            <a:r>
              <a:rPr lang="pt-PT" b="0" dirty="0">
                <a:solidFill>
                  <a:srgbClr val="1B1B1C"/>
                </a:solidFill>
                <a:latin typeface="Gotham" panose="02000604030000020004" pitchFamily="50" charset="0"/>
              </a:rPr>
              <a:t>serviços aduaneiros </a:t>
            </a:r>
            <a:r>
              <a:rPr lang="pt-PT" b="0" dirty="0">
                <a:solidFill>
                  <a:srgbClr val="1B1B1C"/>
                </a:solidFill>
                <a:latin typeface="Gotham" panose="02000604030000020004" pitchFamily="50" charset="0"/>
                <a:cs typeface="Quire Sans" panose="020B0502040400020003" pitchFamily="34" charset="0"/>
              </a:rPr>
              <a:t>entre os cinco mais eficientes </a:t>
            </a:r>
            <a:r>
              <a:rPr lang="pt-PT" b="0" dirty="0">
                <a:solidFill>
                  <a:srgbClr val="1B1B1C"/>
                </a:solidFill>
                <a:latin typeface="Gotham Light" panose="02000603030000020004" pitchFamily="2" charset="0"/>
                <a:cs typeface="Quire Sans" panose="020B0502040400020003" pitchFamily="34" charset="0"/>
              </a:rPr>
              <a:t>no índice internacional de desempenho logístico do Banco Mundial até 2025</a:t>
            </a:r>
          </a:p>
        </p:txBody>
      </p:sp>
      <p:sp>
        <p:nvSpPr>
          <p:cNvPr id="67" name="TextBox 66">
            <a:extLst>
              <a:ext uri="{FF2B5EF4-FFF2-40B4-BE49-F238E27FC236}">
                <a16:creationId xmlns:a16="http://schemas.microsoft.com/office/drawing/2014/main" id="{F3FCED16-ACA6-4F1C-86B5-33E200C032B8}"/>
              </a:ext>
            </a:extLst>
          </p:cNvPr>
          <p:cNvSpPr txBox="1"/>
          <p:nvPr/>
        </p:nvSpPr>
        <p:spPr>
          <a:xfrm>
            <a:off x="1183224" y="3451493"/>
            <a:ext cx="3967657" cy="480131"/>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b="0" dirty="0">
                <a:solidFill>
                  <a:srgbClr val="1B1B1C"/>
                </a:solidFill>
                <a:latin typeface="Gotham Light" panose="02000603030000020004" pitchFamily="2" charset="0"/>
                <a:cs typeface="Quire Sans" panose="020B0502040400020003" pitchFamily="34" charset="0"/>
              </a:rPr>
              <a:t>Alargar o período de </a:t>
            </a:r>
            <a:r>
              <a:rPr lang="pt-PT" b="0" dirty="0">
                <a:solidFill>
                  <a:srgbClr val="1B1B1C"/>
                </a:solidFill>
                <a:latin typeface="Gotham" panose="02000604030000020004" pitchFamily="50" charset="0"/>
              </a:rPr>
              <a:t>funcionamento das alfândegas </a:t>
            </a:r>
            <a:r>
              <a:rPr lang="pt-PT" b="0" dirty="0">
                <a:solidFill>
                  <a:srgbClr val="1B1B1C"/>
                </a:solidFill>
                <a:latin typeface="Gotham Light" panose="02000603030000020004" pitchFamily="2" charset="0"/>
                <a:cs typeface="Quire Sans" panose="020B0502040400020003" pitchFamily="34" charset="0"/>
              </a:rPr>
              <a:t>dos </a:t>
            </a:r>
            <a:r>
              <a:rPr lang="pt-PT" b="0" dirty="0">
                <a:solidFill>
                  <a:srgbClr val="1B1B1C"/>
                </a:solidFill>
                <a:latin typeface="Gotham" panose="02000604030000020004" pitchFamily="50" charset="0"/>
              </a:rPr>
              <a:t>portos marítimos a 24/7</a:t>
            </a:r>
            <a:endParaRPr lang="pt-PT" b="0" dirty="0">
              <a:solidFill>
                <a:srgbClr val="1B1B1C"/>
              </a:solidFill>
              <a:latin typeface="Gotham Light" panose="02000603030000020004" pitchFamily="2" charset="0"/>
              <a:cs typeface="Quire Sans" panose="020B0502040400020003" pitchFamily="34" charset="0"/>
            </a:endParaRPr>
          </a:p>
        </p:txBody>
      </p:sp>
      <p:sp>
        <p:nvSpPr>
          <p:cNvPr id="68" name="TextBox 67">
            <a:extLst>
              <a:ext uri="{FF2B5EF4-FFF2-40B4-BE49-F238E27FC236}">
                <a16:creationId xmlns:a16="http://schemas.microsoft.com/office/drawing/2014/main" id="{B3A0BE1E-32AB-4625-BFA2-3E5ABEB6F9BC}"/>
              </a:ext>
            </a:extLst>
          </p:cNvPr>
          <p:cNvSpPr txBox="1"/>
          <p:nvPr/>
        </p:nvSpPr>
        <p:spPr>
          <a:xfrm>
            <a:off x="1183225" y="4858082"/>
            <a:ext cx="3832536" cy="480131"/>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b="0" dirty="0">
                <a:solidFill>
                  <a:srgbClr val="1B1B1C"/>
                </a:solidFill>
                <a:latin typeface="Gotham" panose="02000604030000020004" pitchFamily="50" charset="0"/>
              </a:rPr>
              <a:t>Reduzir em</a:t>
            </a:r>
            <a:r>
              <a:rPr lang="pt-PT" b="0" dirty="0">
                <a:solidFill>
                  <a:srgbClr val="1B1B1C"/>
                </a:solidFill>
                <a:latin typeface="Gotham Light" panose="02000603030000020004" pitchFamily="2" charset="0"/>
                <a:cs typeface="Quire Sans" panose="020B0502040400020003" pitchFamily="34" charset="0"/>
              </a:rPr>
              <a:t> </a:t>
            </a:r>
            <a:r>
              <a:rPr lang="pt-PT" b="0" dirty="0">
                <a:solidFill>
                  <a:srgbClr val="1B1B1C"/>
                </a:solidFill>
                <a:latin typeface="Gotham" panose="02000604030000020004" pitchFamily="50" charset="0"/>
              </a:rPr>
              <a:t>50% os tempos</a:t>
            </a:r>
            <a:r>
              <a:rPr lang="pt-PT" b="0" dirty="0">
                <a:solidFill>
                  <a:srgbClr val="1B1B1C"/>
                </a:solidFill>
                <a:latin typeface="Gotham Light" panose="02000603030000020004" pitchFamily="2" charset="0"/>
                <a:cs typeface="Quire Sans" panose="020B0502040400020003" pitchFamily="34" charset="0"/>
              </a:rPr>
              <a:t> de </a:t>
            </a:r>
            <a:r>
              <a:rPr lang="pt-PT" b="0" dirty="0">
                <a:solidFill>
                  <a:srgbClr val="1B1B1C"/>
                </a:solidFill>
                <a:latin typeface="Gotham" panose="02000604030000020004" pitchFamily="50" charset="0"/>
              </a:rPr>
              <a:t>viagem ferroviária </a:t>
            </a:r>
            <a:r>
              <a:rPr lang="pt-PT" b="0" dirty="0">
                <a:solidFill>
                  <a:srgbClr val="1B1B1C"/>
                </a:solidFill>
                <a:latin typeface="Gotham Light" panose="02000603030000020004" pitchFamily="2" charset="0"/>
                <a:cs typeface="Quire Sans" panose="020B0502040400020003" pitchFamily="34" charset="0"/>
              </a:rPr>
              <a:t>no eixo Setúbal-Lisboa-Porto-Braga-Vigo até 2030</a:t>
            </a:r>
          </a:p>
        </p:txBody>
      </p:sp>
      <p:sp>
        <p:nvSpPr>
          <p:cNvPr id="69" name="TextBox 68">
            <a:extLst>
              <a:ext uri="{FF2B5EF4-FFF2-40B4-BE49-F238E27FC236}">
                <a16:creationId xmlns:a16="http://schemas.microsoft.com/office/drawing/2014/main" id="{88EC027F-B0F5-4620-B4CB-9F7E8A424B81}"/>
              </a:ext>
            </a:extLst>
          </p:cNvPr>
          <p:cNvSpPr txBox="1"/>
          <p:nvPr/>
        </p:nvSpPr>
        <p:spPr>
          <a:xfrm>
            <a:off x="6481863" y="2041213"/>
            <a:ext cx="4109318" cy="674031"/>
          </a:xfrm>
          <a:prstGeom prst="rect">
            <a:avLst/>
          </a:prstGeom>
          <a:noFill/>
        </p:spPr>
        <p:txBody>
          <a:bodyPr wrap="square" rtlCol="0">
            <a:spAutoFit/>
          </a:bodyPr>
          <a:lstStyle>
            <a:defPPr>
              <a:defRPr lang="pt-PT"/>
            </a:defPPr>
            <a:lvl1pPr>
              <a:lnSpc>
                <a:spcPct val="90000"/>
              </a:lnSpc>
              <a:defRPr sz="1400" b="0">
                <a:solidFill>
                  <a:srgbClr val="1B1B1C"/>
                </a:solidFill>
                <a:latin typeface="Gotham Light" panose="02000603030000020004" pitchFamily="2" charset="0"/>
                <a:cs typeface="Quire Sans" panose="020B0502040400020003" pitchFamily="34" charset="0"/>
              </a:defRPr>
            </a:lvl1pPr>
          </a:lstStyle>
          <a:p>
            <a:r>
              <a:rPr lang="pt-PT" dirty="0">
                <a:latin typeface="Gotham" panose="02000604030000020004" pitchFamily="50" charset="0"/>
              </a:rPr>
              <a:t>Reforçar linhas de metro e comboio em Lisboa e Porto </a:t>
            </a:r>
            <a:r>
              <a:rPr lang="pt-PT" dirty="0"/>
              <a:t>e acompanhar com a </a:t>
            </a:r>
            <a:r>
              <a:rPr lang="pt-PT" dirty="0">
                <a:latin typeface="Gotham" panose="02000604030000020004" pitchFamily="50" charset="0"/>
              </a:rPr>
              <a:t>introdução de portagens para automóveis</a:t>
            </a:r>
          </a:p>
        </p:txBody>
      </p:sp>
      <p:sp>
        <p:nvSpPr>
          <p:cNvPr id="70" name="TextBox 69">
            <a:extLst>
              <a:ext uri="{FF2B5EF4-FFF2-40B4-BE49-F238E27FC236}">
                <a16:creationId xmlns:a16="http://schemas.microsoft.com/office/drawing/2014/main" id="{CF678B1E-A42A-464D-BCCE-CC543E3CA17F}"/>
              </a:ext>
            </a:extLst>
          </p:cNvPr>
          <p:cNvSpPr txBox="1"/>
          <p:nvPr/>
        </p:nvSpPr>
        <p:spPr>
          <a:xfrm>
            <a:off x="6481863" y="3451493"/>
            <a:ext cx="3847378" cy="480131"/>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b="0" dirty="0">
                <a:solidFill>
                  <a:srgbClr val="1B1B1C"/>
                </a:solidFill>
                <a:latin typeface="Gotham Light" panose="02000603030000020004" pitchFamily="2" charset="0"/>
                <a:cs typeface="Quire Sans" panose="020B0502040400020003" pitchFamily="34" charset="0"/>
              </a:rPr>
              <a:t>Garantir </a:t>
            </a:r>
            <a:r>
              <a:rPr lang="pt-PT" b="0" dirty="0">
                <a:solidFill>
                  <a:srgbClr val="1B1B1C"/>
                </a:solidFill>
                <a:latin typeface="Gotham" panose="02000604030000020004" pitchFamily="50" charset="0"/>
                <a:cs typeface="Quire Sans" panose="020B0502040400020003" pitchFamily="34" charset="0"/>
              </a:rPr>
              <a:t>cobertura 5G em todo o território nacional </a:t>
            </a:r>
            <a:r>
              <a:rPr lang="pt-PT" b="0" dirty="0">
                <a:solidFill>
                  <a:srgbClr val="1B1B1C"/>
                </a:solidFill>
                <a:latin typeface="Gotham Light" panose="02000603030000020004" pitchFamily="2" charset="0"/>
                <a:cs typeface="Quire Sans" panose="020B0502040400020003" pitchFamily="34" charset="0"/>
              </a:rPr>
              <a:t>até 2025</a:t>
            </a:r>
          </a:p>
        </p:txBody>
      </p:sp>
      <p:sp>
        <p:nvSpPr>
          <p:cNvPr id="71" name="TextBox 70">
            <a:extLst>
              <a:ext uri="{FF2B5EF4-FFF2-40B4-BE49-F238E27FC236}">
                <a16:creationId xmlns:a16="http://schemas.microsoft.com/office/drawing/2014/main" id="{F2ED4033-ACF5-4EEC-BAAA-D7CA88670BFE}"/>
              </a:ext>
            </a:extLst>
          </p:cNvPr>
          <p:cNvSpPr txBox="1"/>
          <p:nvPr/>
        </p:nvSpPr>
        <p:spPr>
          <a:xfrm>
            <a:off x="6481863" y="4858082"/>
            <a:ext cx="4502988" cy="867930"/>
          </a:xfrm>
          <a:prstGeom prst="rect">
            <a:avLst/>
          </a:prstGeom>
          <a:noFill/>
        </p:spPr>
        <p:txBody>
          <a:bodyPr wrap="square" rtlCol="0">
            <a:spAutoFit/>
          </a:bodyPr>
          <a:lstStyle>
            <a:defPPr>
              <a:defRPr lang="pt-PT"/>
            </a:defPPr>
            <a:lvl1pPr>
              <a:lnSpc>
                <a:spcPct val="90000"/>
              </a:lnSpc>
              <a:defRPr sz="1400" b="0">
                <a:solidFill>
                  <a:srgbClr val="1B1B1C"/>
                </a:solidFill>
                <a:latin typeface="Gotham Light" panose="02000603030000020004" pitchFamily="2" charset="0"/>
                <a:cs typeface="Quire Sans" panose="020B0502040400020003" pitchFamily="34" charset="0"/>
              </a:defRPr>
            </a:lvl1pPr>
          </a:lstStyle>
          <a:p>
            <a:r>
              <a:rPr lang="pt-PT" dirty="0"/>
              <a:t>Criar uma unidade de </a:t>
            </a:r>
            <a:r>
              <a:rPr lang="pt-PT" dirty="0">
                <a:latin typeface="Gotham" panose="02000604030000020004" pitchFamily="50" charset="0"/>
              </a:rPr>
              <a:t>planeamento técnico</a:t>
            </a:r>
            <a:r>
              <a:rPr lang="pt-PT" dirty="0"/>
              <a:t>, dentro do sistema de </a:t>
            </a:r>
            <a:r>
              <a:rPr lang="pt-PT" dirty="0">
                <a:latin typeface="Gotham" panose="02000604030000020004" pitchFamily="50" charset="0"/>
              </a:rPr>
              <a:t>administração pública</a:t>
            </a:r>
            <a:r>
              <a:rPr lang="pt-PT" dirty="0"/>
              <a:t>, que permita obter um </a:t>
            </a:r>
            <a:r>
              <a:rPr lang="pt-PT" dirty="0">
                <a:latin typeface="Gotham" panose="02000604030000020004" pitchFamily="50" charset="0"/>
              </a:rPr>
              <a:t>parecer independente sobre a selecção e estruturação de projectos</a:t>
            </a:r>
          </a:p>
        </p:txBody>
      </p:sp>
      <p:sp>
        <p:nvSpPr>
          <p:cNvPr id="79" name="Graphic 2">
            <a:extLst>
              <a:ext uri="{FF2B5EF4-FFF2-40B4-BE49-F238E27FC236}">
                <a16:creationId xmlns:a16="http://schemas.microsoft.com/office/drawing/2014/main" id="{E5F851B0-01AD-48E8-9B08-AF230246A05E}"/>
              </a:ext>
            </a:extLst>
          </p:cNvPr>
          <p:cNvSpPr/>
          <p:nvPr/>
        </p:nvSpPr>
        <p:spPr>
          <a:xfrm>
            <a:off x="5233240" y="1970164"/>
            <a:ext cx="165417" cy="16541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 name="Graphic 2">
            <a:extLst>
              <a:ext uri="{FF2B5EF4-FFF2-40B4-BE49-F238E27FC236}">
                <a16:creationId xmlns:a16="http://schemas.microsoft.com/office/drawing/2014/main" id="{35236D3D-8574-4AFB-A7A9-52DAFCAD260C}"/>
              </a:ext>
            </a:extLst>
          </p:cNvPr>
          <p:cNvSpPr/>
          <p:nvPr/>
        </p:nvSpPr>
        <p:spPr>
          <a:xfrm>
            <a:off x="5233240" y="3380444"/>
            <a:ext cx="165417" cy="16541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6" name="Graphic 2">
            <a:extLst>
              <a:ext uri="{FF2B5EF4-FFF2-40B4-BE49-F238E27FC236}">
                <a16:creationId xmlns:a16="http://schemas.microsoft.com/office/drawing/2014/main" id="{07DDFAEF-94EB-43CF-B7F8-63C971A11EBE}"/>
              </a:ext>
            </a:extLst>
          </p:cNvPr>
          <p:cNvSpPr/>
          <p:nvPr/>
        </p:nvSpPr>
        <p:spPr>
          <a:xfrm>
            <a:off x="5233240" y="4787033"/>
            <a:ext cx="165417" cy="16541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 name="Graphic 2">
            <a:extLst>
              <a:ext uri="{FF2B5EF4-FFF2-40B4-BE49-F238E27FC236}">
                <a16:creationId xmlns:a16="http://schemas.microsoft.com/office/drawing/2014/main" id="{73381F80-9029-4C3A-85AC-DFC8FFBFAFF8}"/>
              </a:ext>
            </a:extLst>
          </p:cNvPr>
          <p:cNvSpPr/>
          <p:nvPr/>
        </p:nvSpPr>
        <p:spPr>
          <a:xfrm>
            <a:off x="10642159" y="1970164"/>
            <a:ext cx="165417" cy="16541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Graphic 2">
            <a:extLst>
              <a:ext uri="{FF2B5EF4-FFF2-40B4-BE49-F238E27FC236}">
                <a16:creationId xmlns:a16="http://schemas.microsoft.com/office/drawing/2014/main" id="{E62CA41B-9A02-4486-A1EB-D1AF73DE8759}"/>
              </a:ext>
            </a:extLst>
          </p:cNvPr>
          <p:cNvSpPr/>
          <p:nvPr/>
        </p:nvSpPr>
        <p:spPr>
          <a:xfrm>
            <a:off x="10642159" y="3380444"/>
            <a:ext cx="165417" cy="16541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Graphic 2">
            <a:extLst>
              <a:ext uri="{FF2B5EF4-FFF2-40B4-BE49-F238E27FC236}">
                <a16:creationId xmlns:a16="http://schemas.microsoft.com/office/drawing/2014/main" id="{F319831C-58BA-4BC8-88C7-D550259B2005}"/>
              </a:ext>
            </a:extLst>
          </p:cNvPr>
          <p:cNvSpPr/>
          <p:nvPr/>
        </p:nvSpPr>
        <p:spPr>
          <a:xfrm>
            <a:off x="10642159" y="4787033"/>
            <a:ext cx="165417" cy="16541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 name="TextBox 8">
            <a:extLst>
              <a:ext uri="{FF2B5EF4-FFF2-40B4-BE49-F238E27FC236}">
                <a16:creationId xmlns:a16="http://schemas.microsoft.com/office/drawing/2014/main" id="{F5C5BF9A-0506-137D-2F99-47FB09FE7A88}"/>
              </a:ext>
            </a:extLst>
          </p:cNvPr>
          <p:cNvSpPr txBox="1"/>
          <p:nvPr/>
        </p:nvSpPr>
        <p:spPr>
          <a:xfrm>
            <a:off x="9375386"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 name="Прямоугольник 2">
            <a:extLst>
              <a:ext uri="{FF2B5EF4-FFF2-40B4-BE49-F238E27FC236}">
                <a16:creationId xmlns:a16="http://schemas.microsoft.com/office/drawing/2014/main" id="{684B7CFC-646A-7F1E-D0E4-8DEF62D87A46}"/>
              </a:ext>
            </a:extLst>
          </p:cNvPr>
          <p:cNvSpPr/>
          <p:nvPr/>
        </p:nvSpPr>
        <p:spPr>
          <a:xfrm>
            <a:off x="231535" y="6679138"/>
            <a:ext cx="2657715" cy="230832"/>
          </a:xfrm>
          <a:prstGeom prst="rect">
            <a:avLst/>
          </a:prstGeom>
        </p:spPr>
        <p:txBody>
          <a:bodyPr wrap="square">
            <a:spAutoFit/>
          </a:bodyPr>
          <a:lstStyle/>
          <a:p>
            <a:r>
              <a:rPr lang="en-US" sz="900" baseline="0" dirty="0">
                <a:latin typeface="Open Sans" pitchFamily="2" charset="0"/>
                <a:ea typeface="Open Sans" pitchFamily="2" charset="0"/>
                <a:cs typeface="Open Sans" pitchFamily="2" charset="0"/>
              </a:rPr>
              <a:t>POLÍTICA, MACROECONOMIA E SOCIEDADE</a:t>
            </a:r>
            <a:endParaRPr lang="ru-RU" sz="500" dirty="0">
              <a:latin typeface="Open Sans" pitchFamily="2" charset="0"/>
              <a:ea typeface="Open Sans" pitchFamily="2" charset="0"/>
              <a:cs typeface="Open Sans" pitchFamily="2" charset="0"/>
            </a:endParaRPr>
          </a:p>
        </p:txBody>
      </p:sp>
      <p:sp>
        <p:nvSpPr>
          <p:cNvPr id="4" name="TextBox 3">
            <a:extLst>
              <a:ext uri="{FF2B5EF4-FFF2-40B4-BE49-F238E27FC236}">
                <a16:creationId xmlns:a16="http://schemas.microsoft.com/office/drawing/2014/main" id="{7BD5489A-2B82-AEC8-306B-116E273F30AB}"/>
              </a:ext>
            </a:extLst>
          </p:cNvPr>
          <p:cNvSpPr txBox="1"/>
          <p:nvPr/>
        </p:nvSpPr>
        <p:spPr>
          <a:xfrm>
            <a:off x="-725877" y="6659046"/>
            <a:ext cx="1140952" cy="261610"/>
          </a:xfrm>
          <a:prstGeom prst="rect">
            <a:avLst/>
          </a:prstGeom>
          <a:noFill/>
        </p:spPr>
        <p:txBody>
          <a:bodyPr wrap="squar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171</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100"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8239318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BG">
            <a:extLst>
              <a:ext uri="{FF2B5EF4-FFF2-40B4-BE49-F238E27FC236}">
                <a16:creationId xmlns:a16="http://schemas.microsoft.com/office/drawing/2014/main" id="{BAD73544-F960-4CC8-82B4-8D5868E66638}"/>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0" y="0"/>
            <a:ext cx="12191999" cy="6857999"/>
          </a:xfrm>
          <a:prstGeom prst="rect">
            <a:avLst/>
          </a:prstGeom>
        </p:spPr>
      </p:pic>
      <p:pic>
        <p:nvPicPr>
          <p:cNvPr id="3" name="Picture 2" descr="A picture containing background pattern&#10;&#10;Description automatically generated">
            <a:extLst>
              <a:ext uri="{FF2B5EF4-FFF2-40B4-BE49-F238E27FC236}">
                <a16:creationId xmlns:a16="http://schemas.microsoft.com/office/drawing/2014/main" id="{0AEA6241-54A7-4EC4-85AE-150D16B45D9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27" name="Picture 26">
            <a:extLst>
              <a:ext uri="{FF2B5EF4-FFF2-40B4-BE49-F238E27FC236}">
                <a16:creationId xmlns:a16="http://schemas.microsoft.com/office/drawing/2014/main" id="{301C2E7B-2328-4BF1-9C68-F8C3034076F6}"/>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7" name="Picture 6">
            <a:extLst>
              <a:ext uri="{FF2B5EF4-FFF2-40B4-BE49-F238E27FC236}">
                <a16:creationId xmlns:a16="http://schemas.microsoft.com/office/drawing/2014/main" id="{69C3370C-ACE5-4090-9010-5DF5154AC9D9}"/>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9" name="Picture 8">
            <a:extLst>
              <a:ext uri="{FF2B5EF4-FFF2-40B4-BE49-F238E27FC236}">
                <a16:creationId xmlns:a16="http://schemas.microsoft.com/office/drawing/2014/main" id="{1541A46A-C743-4A69-9F24-E4A668BEFA93}"/>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CaixaDeTexto 4">
            <a:extLst>
              <a:ext uri="{FF2B5EF4-FFF2-40B4-BE49-F238E27FC236}">
                <a16:creationId xmlns:a16="http://schemas.microsoft.com/office/drawing/2014/main" id="{1DD071F0-90B6-4C6F-9A09-4763252D3B38}"/>
              </a:ext>
            </a:extLst>
          </p:cNvPr>
          <p:cNvSpPr txBox="1"/>
          <p:nvPr/>
        </p:nvSpPr>
        <p:spPr>
          <a:xfrm>
            <a:off x="801889" y="3699007"/>
            <a:ext cx="11390109" cy="1200329"/>
          </a:xfrm>
          <a:prstGeom prst="rect">
            <a:avLst/>
          </a:prstGeom>
          <a:noFill/>
        </p:spPr>
        <p:txBody>
          <a:bodyPr wrap="square" rtlCol="0">
            <a:spAutoFit/>
          </a:bodyPr>
          <a:lstStyle/>
          <a:p>
            <a:pPr lvl="0">
              <a:lnSpc>
                <a:spcPct val="75000"/>
              </a:lnSpc>
              <a:defRPr/>
            </a:pPr>
            <a:r>
              <a:rPr lang="pt-PT" sz="9500" dirty="0">
                <a:solidFill>
                  <a:schemeClr val="bg1"/>
                </a:solidFill>
                <a:latin typeface="Gotham Bold" panose="02000803030000020004" pitchFamily="2" charset="0"/>
                <a:cs typeface="Quire Sans" panose="020B0502040400020003" pitchFamily="34" charset="0"/>
              </a:rPr>
              <a:t>PRODUTIVIDADE</a:t>
            </a:r>
            <a:endParaRPr kumimoji="0" lang="pt-PT" sz="9500" b="0" i="0" u="none" strike="noStrike" kern="1200" cap="none" spc="0" normalizeH="0" baseline="0" noProof="0" dirty="0">
              <a:ln>
                <a:noFill/>
              </a:ln>
              <a:solidFill>
                <a:schemeClr val="bg1"/>
              </a:solidFill>
              <a:effectLst/>
              <a:uLnTx/>
              <a:uFillTx/>
              <a:latin typeface="Gotham Bold" panose="02000803030000020004" pitchFamily="2" charset="0"/>
              <a:cs typeface="Quire Sans" panose="020B0502040400020003" pitchFamily="34" charset="0"/>
            </a:endParaRPr>
          </a:p>
        </p:txBody>
      </p:sp>
      <p:sp>
        <p:nvSpPr>
          <p:cNvPr id="6" name="CaixaDeTexto 5">
            <a:extLst>
              <a:ext uri="{FF2B5EF4-FFF2-40B4-BE49-F238E27FC236}">
                <a16:creationId xmlns:a16="http://schemas.microsoft.com/office/drawing/2014/main" id="{32C467B3-B2EB-4AC5-BAD3-1B6C22323987}"/>
              </a:ext>
            </a:extLst>
          </p:cNvPr>
          <p:cNvSpPr txBox="1"/>
          <p:nvPr/>
        </p:nvSpPr>
        <p:spPr>
          <a:xfrm>
            <a:off x="1440395" y="4716880"/>
            <a:ext cx="8542135" cy="904863"/>
          </a:xfrm>
          <a:prstGeom prst="rect">
            <a:avLst/>
          </a:prstGeom>
          <a:noFill/>
        </p:spPr>
        <p:txBody>
          <a:bodyPr wrap="square" rtlCol="0">
            <a:spAutoFit/>
          </a:bodyPr>
          <a:lstStyle/>
          <a:p>
            <a:pPr lvl="0" algn="r">
              <a:lnSpc>
                <a:spcPct val="80000"/>
              </a:lnSpc>
              <a:defRPr/>
            </a:pPr>
            <a:r>
              <a:rPr lang="pt-PT" sz="6600" spc="300" dirty="0">
                <a:solidFill>
                  <a:schemeClr val="bg1">
                    <a:alpha val="60000"/>
                  </a:schemeClr>
                </a:solidFill>
                <a:latin typeface="Gotham Bold" panose="02000803030000020004" pitchFamily="2" charset="0"/>
                <a:cs typeface="Quire Sans" panose="020B0502040400020003" pitchFamily="34" charset="0"/>
              </a:rPr>
              <a:t>E PME</a:t>
            </a:r>
          </a:p>
        </p:txBody>
      </p:sp>
      <p:pic>
        <p:nvPicPr>
          <p:cNvPr id="39" name="Picture 38" descr="A picture containing text&#10;&#10;Description automatically generated">
            <a:extLst>
              <a:ext uri="{FF2B5EF4-FFF2-40B4-BE49-F238E27FC236}">
                <a16:creationId xmlns:a16="http://schemas.microsoft.com/office/drawing/2014/main" id="{5F6F3CFA-1B07-417B-8AA4-23D8E6452E3E}"/>
              </a:ext>
            </a:extLst>
          </p:cNvPr>
          <p:cNvPicPr>
            <a:picLocks noChangeAspect="1"/>
          </p:cNvPicPr>
          <p:nvPr/>
        </p:nvPicPr>
        <p:blipFill rotWithShape="1">
          <a:blip r:embed="rId7">
            <a:extLst>
              <a:ext uri="{28A0092B-C50C-407E-A947-70E740481C1C}">
                <a14:useLocalDpi xmlns:a14="http://schemas.microsoft.com/office/drawing/2010/main" val="0"/>
              </a:ext>
            </a:extLst>
          </a:blip>
          <a:srcRect l="24896" t="37222" r="64583" b="37592"/>
          <a:stretch/>
        </p:blipFill>
        <p:spPr>
          <a:xfrm>
            <a:off x="10668894" y="4233842"/>
            <a:ext cx="1282700" cy="1727200"/>
          </a:xfrm>
          <a:prstGeom prst="rect">
            <a:avLst/>
          </a:prstGeom>
        </p:spPr>
      </p:pic>
      <p:grpSp>
        <p:nvGrpSpPr>
          <p:cNvPr id="34" name="Group 33">
            <a:extLst>
              <a:ext uri="{FF2B5EF4-FFF2-40B4-BE49-F238E27FC236}">
                <a16:creationId xmlns:a16="http://schemas.microsoft.com/office/drawing/2014/main" id="{8CE9EC00-9917-4AF0-83CC-3FA7516810DE}"/>
              </a:ext>
            </a:extLst>
          </p:cNvPr>
          <p:cNvGrpSpPr/>
          <p:nvPr/>
        </p:nvGrpSpPr>
        <p:grpSpPr>
          <a:xfrm>
            <a:off x="754031" y="3800877"/>
            <a:ext cx="0" cy="4006966"/>
            <a:chOff x="10144397" y="437841"/>
            <a:chExt cx="0" cy="4006966"/>
          </a:xfrm>
        </p:grpSpPr>
        <p:cxnSp>
          <p:nvCxnSpPr>
            <p:cNvPr id="32" name="Straight Connector 31">
              <a:extLst>
                <a:ext uri="{FF2B5EF4-FFF2-40B4-BE49-F238E27FC236}">
                  <a16:creationId xmlns:a16="http://schemas.microsoft.com/office/drawing/2014/main" id="{F5050721-51CF-40BB-9B99-540E1C6FB264}"/>
                </a:ext>
              </a:extLst>
            </p:cNvPr>
            <p:cNvCxnSpPr>
              <a:cxnSpLocks/>
            </p:cNvCxnSpPr>
            <p:nvPr/>
          </p:nvCxnSpPr>
          <p:spPr>
            <a:xfrm flipH="1">
              <a:off x="10144397" y="43784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Straight Connector 32">
              <a:extLst>
                <a:ext uri="{FF2B5EF4-FFF2-40B4-BE49-F238E27FC236}">
                  <a16:creationId xmlns:a16="http://schemas.microsoft.com/office/drawing/2014/main" id="{CCE20331-0D6A-4BCC-B760-51DBB23B2719}"/>
                </a:ext>
              </a:extLst>
            </p:cNvPr>
            <p:cNvCxnSpPr>
              <a:cxnSpLocks/>
            </p:cNvCxnSpPr>
            <p:nvPr/>
          </p:nvCxnSpPr>
          <p:spPr>
            <a:xfrm>
              <a:off x="10144397" y="437841"/>
              <a:ext cx="0" cy="4006966"/>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sp>
        <p:nvSpPr>
          <p:cNvPr id="436" name="Graphic 2">
            <a:extLst>
              <a:ext uri="{FF2B5EF4-FFF2-40B4-BE49-F238E27FC236}">
                <a16:creationId xmlns:a16="http://schemas.microsoft.com/office/drawing/2014/main" id="{8F9E0A4D-6A28-4DEF-AD16-261393BDB1EE}"/>
              </a:ext>
            </a:extLst>
          </p:cNvPr>
          <p:cNvSpPr/>
          <p:nvPr/>
        </p:nvSpPr>
        <p:spPr>
          <a:xfrm>
            <a:off x="290472" y="3772302"/>
            <a:ext cx="304038" cy="304038"/>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CCAD46"/>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schemeClr val="bg1"/>
              </a:solidFill>
              <a:effectLst/>
              <a:uLnTx/>
              <a:uFillTx/>
              <a:latin typeface="Calibri" panose="020F0502020204030204"/>
              <a:ea typeface="+mn-ea"/>
              <a:cs typeface="+mn-cs"/>
            </a:endParaRPr>
          </a:p>
        </p:txBody>
      </p:sp>
      <p:pic>
        <p:nvPicPr>
          <p:cNvPr id="38" name="Picture 37" descr="A picture containing text&#10;&#10;Description automatically generated">
            <a:extLst>
              <a:ext uri="{FF2B5EF4-FFF2-40B4-BE49-F238E27FC236}">
                <a16:creationId xmlns:a16="http://schemas.microsoft.com/office/drawing/2014/main" id="{8A9FD86A-66A1-43B9-862E-C5D7FC3A0E7F}"/>
              </a:ext>
            </a:extLst>
          </p:cNvPr>
          <p:cNvPicPr>
            <a:picLocks noChangeAspect="1"/>
          </p:cNvPicPr>
          <p:nvPr/>
        </p:nvPicPr>
        <p:blipFill rotWithShape="1">
          <a:blip r:embed="rId7">
            <a:extLst>
              <a:ext uri="{28A0092B-C50C-407E-A947-70E740481C1C}">
                <a14:useLocalDpi xmlns:a14="http://schemas.microsoft.com/office/drawing/2010/main" val="0"/>
              </a:ext>
            </a:extLst>
          </a:blip>
          <a:srcRect l="24896" t="37222" r="64583" b="37592"/>
          <a:stretch/>
        </p:blipFill>
        <p:spPr>
          <a:xfrm>
            <a:off x="2022900" y="585946"/>
            <a:ext cx="1282700" cy="1727200"/>
          </a:xfrm>
          <a:prstGeom prst="rect">
            <a:avLst/>
          </a:prstGeom>
        </p:spPr>
      </p:pic>
      <p:pic>
        <p:nvPicPr>
          <p:cNvPr id="26" name="Graphic 4">
            <a:extLst>
              <a:ext uri="{FF2B5EF4-FFF2-40B4-BE49-F238E27FC236}">
                <a16:creationId xmlns:a16="http://schemas.microsoft.com/office/drawing/2014/main" id="{E2BB0339-610D-4CCC-87F0-19FA2C858FA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765182" y="6269992"/>
            <a:ext cx="1235385" cy="415255"/>
          </a:xfrm>
          <a:prstGeom prst="rect">
            <a:avLst/>
          </a:prstGeom>
        </p:spPr>
      </p:pic>
      <p:sp>
        <p:nvSpPr>
          <p:cNvPr id="2" name="TextBox 8">
            <a:extLst>
              <a:ext uri="{FF2B5EF4-FFF2-40B4-BE49-F238E27FC236}">
                <a16:creationId xmlns:a16="http://schemas.microsoft.com/office/drawing/2014/main" id="{A8854B11-5279-A473-6F5E-DD98F04270DE}"/>
              </a:ext>
            </a:extLst>
          </p:cNvPr>
          <p:cNvSpPr txBox="1"/>
          <p:nvPr/>
        </p:nvSpPr>
        <p:spPr>
          <a:xfrm>
            <a:off x="9375386"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 name="Прямоугольник 2">
            <a:extLst>
              <a:ext uri="{FF2B5EF4-FFF2-40B4-BE49-F238E27FC236}">
                <a16:creationId xmlns:a16="http://schemas.microsoft.com/office/drawing/2014/main" id="{13D78B4A-C622-E1A0-470F-5BB400DD7F40}"/>
              </a:ext>
            </a:extLst>
          </p:cNvPr>
          <p:cNvSpPr/>
          <p:nvPr/>
        </p:nvSpPr>
        <p:spPr>
          <a:xfrm>
            <a:off x="231535" y="6679138"/>
            <a:ext cx="2657715" cy="230832"/>
          </a:xfrm>
          <a:prstGeom prst="rect">
            <a:avLst/>
          </a:prstGeom>
        </p:spPr>
        <p:txBody>
          <a:bodyPr wrap="square">
            <a:spAutoFit/>
          </a:bodyPr>
          <a:lstStyle/>
          <a:p>
            <a:r>
              <a:rPr lang="en-US" sz="900" baseline="0" dirty="0">
                <a:latin typeface="Open Sans" pitchFamily="2" charset="0"/>
                <a:ea typeface="Open Sans" pitchFamily="2" charset="0"/>
                <a:cs typeface="Open Sans" pitchFamily="2" charset="0"/>
              </a:rPr>
              <a:t>POLÍTICA, MACROECONOMIA E SOCIEDADE</a:t>
            </a:r>
            <a:endParaRPr lang="ru-RU" sz="500" dirty="0">
              <a:latin typeface="Open Sans" pitchFamily="2" charset="0"/>
              <a:ea typeface="Open Sans" pitchFamily="2" charset="0"/>
              <a:cs typeface="Open Sans" pitchFamily="2" charset="0"/>
            </a:endParaRPr>
          </a:p>
        </p:txBody>
      </p:sp>
      <p:sp>
        <p:nvSpPr>
          <p:cNvPr id="8" name="TextBox 7">
            <a:extLst>
              <a:ext uri="{FF2B5EF4-FFF2-40B4-BE49-F238E27FC236}">
                <a16:creationId xmlns:a16="http://schemas.microsoft.com/office/drawing/2014/main" id="{4EC32038-0C5A-8ACA-E67E-834A1AD89C71}"/>
              </a:ext>
            </a:extLst>
          </p:cNvPr>
          <p:cNvSpPr txBox="1"/>
          <p:nvPr/>
        </p:nvSpPr>
        <p:spPr>
          <a:xfrm>
            <a:off x="-725877" y="6659046"/>
            <a:ext cx="1140952" cy="261610"/>
          </a:xfrm>
          <a:prstGeom prst="rect">
            <a:avLst/>
          </a:prstGeom>
          <a:noFill/>
        </p:spPr>
        <p:txBody>
          <a:bodyPr wrap="squar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172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100"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91297899"/>
      </p:ext>
    </p:extLst>
  </p:cSld>
  <p:clrMapOvr>
    <a:masterClrMapping/>
  </p:clrMapOvr>
  <p:transition spd="slow">
    <p:push dir="u"/>
  </p:transition>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048B12B-4A31-430A-AF07-D623FB23155C}"/>
              </a:ext>
            </a:extLst>
          </p:cNvPr>
          <p:cNvPicPr>
            <a:picLocks noChangeAspect="1"/>
          </p:cNvPicPr>
          <p:nvPr/>
        </p:nvPicPr>
        <p:blipFill>
          <a:blip r:embed="rId2"/>
          <a:stretch>
            <a:fillRect/>
          </a:stretch>
        </p:blipFill>
        <p:spPr>
          <a:xfrm>
            <a:off x="0" y="-1"/>
            <a:ext cx="12192000" cy="6858001"/>
          </a:xfrm>
          <a:prstGeom prst="rect">
            <a:avLst/>
          </a:prstGeom>
        </p:spPr>
      </p:pic>
      <p:pic>
        <p:nvPicPr>
          <p:cNvPr id="50" name="Picture 49" descr="A picture containing text&#10;&#10;Description automatically generated">
            <a:extLst>
              <a:ext uri="{FF2B5EF4-FFF2-40B4-BE49-F238E27FC236}">
                <a16:creationId xmlns:a16="http://schemas.microsoft.com/office/drawing/2014/main" id="{F07CA6B0-BC96-4A78-80EB-84EFB7FB051C}"/>
              </a:ext>
            </a:extLst>
          </p:cNvPr>
          <p:cNvPicPr>
            <a:picLocks noChangeAspect="1"/>
          </p:cNvPicPr>
          <p:nvPr/>
        </p:nvPicPr>
        <p:blipFill rotWithShape="1">
          <a:blip r:embed="rId3">
            <a:extLst>
              <a:ext uri="{28A0092B-C50C-407E-A947-70E740481C1C}">
                <a14:useLocalDpi xmlns:a14="http://schemas.microsoft.com/office/drawing/2010/main" val="0"/>
              </a:ext>
            </a:extLst>
          </a:blip>
          <a:srcRect l="82812" t="50926" r="4063" b="30185"/>
          <a:stretch/>
        </p:blipFill>
        <p:spPr>
          <a:xfrm>
            <a:off x="5027016" y="3805971"/>
            <a:ext cx="1387948" cy="1123577"/>
          </a:xfrm>
          <a:prstGeom prst="rect">
            <a:avLst/>
          </a:prstGeom>
        </p:spPr>
      </p:pic>
      <p:sp>
        <p:nvSpPr>
          <p:cNvPr id="9" name="CaixaDeTexto 4">
            <a:extLst>
              <a:ext uri="{FF2B5EF4-FFF2-40B4-BE49-F238E27FC236}">
                <a16:creationId xmlns:a16="http://schemas.microsoft.com/office/drawing/2014/main" id="{2C473E5C-3876-4FA9-9BA7-A6DDA9E8FC78}"/>
              </a:ext>
            </a:extLst>
          </p:cNvPr>
          <p:cNvSpPr txBox="1"/>
          <p:nvPr/>
        </p:nvSpPr>
        <p:spPr>
          <a:xfrm>
            <a:off x="761517" y="412698"/>
            <a:ext cx="2687853" cy="480131"/>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2800" b="0" i="0" u="none" strike="noStrike" kern="1200" cap="none" spc="150" normalizeH="0" baseline="0" noProof="0" dirty="0">
                <a:ln>
                  <a:noFill/>
                </a:ln>
                <a:solidFill>
                  <a:srgbClr val="666970"/>
                </a:solidFill>
                <a:effectLst/>
                <a:uLnTx/>
                <a:uFillTx/>
                <a:latin typeface="Gotham Light" panose="02000603030000020004" pitchFamily="2" charset="0"/>
                <a:ea typeface="Roboto Lt" pitchFamily="2" charset="0"/>
                <a:cs typeface="Quire Sans" panose="020B0502040400020003" pitchFamily="34" charset="0"/>
              </a:rPr>
              <a:t>Diagnóstico</a:t>
            </a:r>
          </a:p>
        </p:txBody>
      </p:sp>
      <p:sp>
        <p:nvSpPr>
          <p:cNvPr id="31" name="Freeform: Shape 30">
            <a:extLst>
              <a:ext uri="{FF2B5EF4-FFF2-40B4-BE49-F238E27FC236}">
                <a16:creationId xmlns:a16="http://schemas.microsoft.com/office/drawing/2014/main" id="{FBF4AE71-BD8C-462F-BBD6-3EAB006E072A}"/>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CB97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pt-PT"/>
          </a:p>
        </p:txBody>
      </p:sp>
      <p:sp>
        <p:nvSpPr>
          <p:cNvPr id="59" name="TextBox 58">
            <a:extLst>
              <a:ext uri="{FF2B5EF4-FFF2-40B4-BE49-F238E27FC236}">
                <a16:creationId xmlns:a16="http://schemas.microsoft.com/office/drawing/2014/main" id="{AA1F5655-94B7-4961-89CA-BBCE09835CBC}"/>
              </a:ext>
            </a:extLst>
          </p:cNvPr>
          <p:cNvSpPr txBox="1"/>
          <p:nvPr/>
        </p:nvSpPr>
        <p:spPr>
          <a:xfrm>
            <a:off x="982003" y="79826"/>
            <a:ext cx="417056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r>
              <a:rPr lang="pt-PT" sz="1400" b="0" spc="200" dirty="0">
                <a:solidFill>
                  <a:schemeClr val="bg1"/>
                </a:solidFill>
                <a:latin typeface="Gotham" panose="02000604030000020004" pitchFamily="50" charset="0"/>
                <a:cs typeface="Quire Sans" panose="020B0502040400020003" pitchFamily="34" charset="0"/>
              </a:rPr>
              <a:t>02_ </a:t>
            </a:r>
            <a:r>
              <a:rPr lang="pt-PT" sz="1400" b="0" spc="200" dirty="0">
                <a:solidFill>
                  <a:srgbClr val="666970">
                    <a:alpha val="70000"/>
                  </a:srgbClr>
                </a:solidFill>
                <a:latin typeface="Gotham Bold" panose="02000803030000020004" pitchFamily="2" charset="0"/>
                <a:cs typeface="Quire Sans" panose="020B0502040400020003" pitchFamily="34" charset="0"/>
              </a:rPr>
              <a:t>PRODUTIVIDADE E PME</a:t>
            </a:r>
          </a:p>
        </p:txBody>
      </p:sp>
      <p:grpSp>
        <p:nvGrpSpPr>
          <p:cNvPr id="32" name="Group 31">
            <a:extLst>
              <a:ext uri="{FF2B5EF4-FFF2-40B4-BE49-F238E27FC236}">
                <a16:creationId xmlns:a16="http://schemas.microsoft.com/office/drawing/2014/main" id="{931AA6FB-1AA4-4327-A18F-073F36392FA4}"/>
              </a:ext>
            </a:extLst>
          </p:cNvPr>
          <p:cNvGrpSpPr/>
          <p:nvPr/>
        </p:nvGrpSpPr>
        <p:grpSpPr>
          <a:xfrm>
            <a:off x="270789" y="263177"/>
            <a:ext cx="367159" cy="355549"/>
            <a:chOff x="-3325121" y="3636271"/>
            <a:chExt cx="2358676" cy="2284094"/>
          </a:xfrm>
        </p:grpSpPr>
        <p:sp>
          <p:nvSpPr>
            <p:cNvPr id="33" name="Freeform: Shape 32">
              <a:extLst>
                <a:ext uri="{FF2B5EF4-FFF2-40B4-BE49-F238E27FC236}">
                  <a16:creationId xmlns:a16="http://schemas.microsoft.com/office/drawing/2014/main" id="{5CB6C5D5-6F9B-4131-9BAF-F68621D271BA}"/>
                </a:ext>
              </a:extLst>
            </p:cNvPr>
            <p:cNvSpPr/>
            <p:nvPr/>
          </p:nvSpPr>
          <p:spPr>
            <a:xfrm>
              <a:off x="-2366239" y="3636271"/>
              <a:ext cx="396430" cy="306133"/>
            </a:xfrm>
            <a:custGeom>
              <a:avLst/>
              <a:gdLst>
                <a:gd name="connsiteX0" fmla="*/ 396430 w 396430"/>
                <a:gd name="connsiteY0" fmla="*/ 306134 h 306133"/>
                <a:gd name="connsiteX1" fmla="*/ 346043 w 396430"/>
                <a:gd name="connsiteY1" fmla="*/ 0 h 306133"/>
                <a:gd name="connsiteX2" fmla="*/ 20193 w 396430"/>
                <a:gd name="connsiteY2" fmla="*/ 0 h 306133"/>
                <a:gd name="connsiteX3" fmla="*/ 0 w 396430"/>
                <a:gd name="connsiteY3" fmla="*/ 136493 h 306133"/>
              </a:gdLst>
              <a:ahLst/>
              <a:cxnLst>
                <a:cxn ang="0">
                  <a:pos x="connsiteX0" y="connsiteY0"/>
                </a:cxn>
                <a:cxn ang="0">
                  <a:pos x="connsiteX1" y="connsiteY1"/>
                </a:cxn>
                <a:cxn ang="0">
                  <a:pos x="connsiteX2" y="connsiteY2"/>
                </a:cxn>
                <a:cxn ang="0">
                  <a:pos x="connsiteX3" y="connsiteY3"/>
                </a:cxn>
              </a:cxnLst>
              <a:rect l="l" t="t" r="r" b="b"/>
              <a:pathLst>
                <a:path w="396430" h="306133">
                  <a:moveTo>
                    <a:pt x="396430" y="306134"/>
                  </a:moveTo>
                  <a:lnTo>
                    <a:pt x="346043" y="0"/>
                  </a:lnTo>
                  <a:lnTo>
                    <a:pt x="20193" y="0"/>
                  </a:lnTo>
                  <a:lnTo>
                    <a:pt x="0" y="136493"/>
                  </a:lnTo>
                </a:path>
              </a:pathLst>
            </a:custGeom>
            <a:noFill/>
            <a:ln w="19050" cap="rnd">
              <a:solidFill>
                <a:schemeClr val="bg1"/>
              </a:solidFill>
              <a:prstDash val="solid"/>
              <a:round/>
            </a:ln>
          </p:spPr>
          <p:txBody>
            <a:bodyPr rtlCol="0" anchor="ctr"/>
            <a:lstStyle/>
            <a:p>
              <a:endParaRPr lang="pt-PT"/>
            </a:p>
          </p:txBody>
        </p:sp>
        <p:sp>
          <p:nvSpPr>
            <p:cNvPr id="34" name="Freeform: Shape 33">
              <a:extLst>
                <a:ext uri="{FF2B5EF4-FFF2-40B4-BE49-F238E27FC236}">
                  <a16:creationId xmlns:a16="http://schemas.microsoft.com/office/drawing/2014/main" id="{06CF0C19-E238-44E4-AE24-FF6262FE9274}"/>
                </a:ext>
              </a:extLst>
            </p:cNvPr>
            <p:cNvSpPr/>
            <p:nvPr/>
          </p:nvSpPr>
          <p:spPr>
            <a:xfrm>
              <a:off x="-3325121" y="4339501"/>
              <a:ext cx="1357598" cy="1580864"/>
            </a:xfrm>
            <a:custGeom>
              <a:avLst/>
              <a:gdLst>
                <a:gd name="connsiteX0" fmla="*/ 398479 w 1357598"/>
                <a:gd name="connsiteY0" fmla="*/ -147 h 1580864"/>
                <a:gd name="connsiteX1" fmla="*/ 305801 w 1357598"/>
                <a:gd name="connsiteY1" fmla="*/ 223595 h 1580864"/>
                <a:gd name="connsiteX2" fmla="*/ -714 w 1357598"/>
                <a:gd name="connsiteY2" fmla="*/ 275697 h 1580864"/>
                <a:gd name="connsiteX3" fmla="*/ -714 w 1357598"/>
                <a:gd name="connsiteY3" fmla="*/ 601547 h 1580864"/>
                <a:gd name="connsiteX4" fmla="*/ 305801 w 1357598"/>
                <a:gd name="connsiteY4" fmla="*/ 653744 h 1580864"/>
                <a:gd name="connsiteX5" fmla="*/ 399431 w 1357598"/>
                <a:gd name="connsiteY5" fmla="*/ 879010 h 1580864"/>
                <a:gd name="connsiteX6" fmla="*/ 218456 w 1357598"/>
                <a:gd name="connsiteY6" fmla="*/ 1131042 h 1580864"/>
                <a:gd name="connsiteX7" fmla="*/ 448866 w 1357598"/>
                <a:gd name="connsiteY7" fmla="*/ 1361452 h 1580864"/>
                <a:gd name="connsiteX8" fmla="*/ 700898 w 1357598"/>
                <a:gd name="connsiteY8" fmla="*/ 1180477 h 1580864"/>
                <a:gd name="connsiteX9" fmla="*/ 926164 w 1357598"/>
                <a:gd name="connsiteY9" fmla="*/ 1274012 h 1580864"/>
                <a:gd name="connsiteX10" fmla="*/ 978837 w 1357598"/>
                <a:gd name="connsiteY10" fmla="*/ 1580717 h 1580864"/>
                <a:gd name="connsiteX11" fmla="*/ 1304688 w 1357598"/>
                <a:gd name="connsiteY11" fmla="*/ 1580717 h 1580864"/>
                <a:gd name="connsiteX12" fmla="*/ 1356884 w 1357598"/>
                <a:gd name="connsiteY12" fmla="*/ 1274203 h 1580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57598" h="1580864">
                  <a:moveTo>
                    <a:pt x="398479" y="-147"/>
                  </a:moveTo>
                  <a:cubicBezTo>
                    <a:pt x="357074" y="69633"/>
                    <a:pt x="325870" y="144976"/>
                    <a:pt x="305801" y="223595"/>
                  </a:cubicBezTo>
                  <a:lnTo>
                    <a:pt x="-714" y="275697"/>
                  </a:lnTo>
                  <a:lnTo>
                    <a:pt x="-714" y="601547"/>
                  </a:lnTo>
                  <a:lnTo>
                    <a:pt x="305801" y="653744"/>
                  </a:lnTo>
                  <a:cubicBezTo>
                    <a:pt x="326032" y="732935"/>
                    <a:pt x="357569" y="808811"/>
                    <a:pt x="399431" y="879010"/>
                  </a:cubicBezTo>
                  <a:lnTo>
                    <a:pt x="218456" y="1131042"/>
                  </a:lnTo>
                  <a:lnTo>
                    <a:pt x="448866" y="1361452"/>
                  </a:lnTo>
                  <a:lnTo>
                    <a:pt x="700898" y="1180477"/>
                  </a:lnTo>
                  <a:cubicBezTo>
                    <a:pt x="771154" y="1222215"/>
                    <a:pt x="847002" y="1253715"/>
                    <a:pt x="926164" y="1274012"/>
                  </a:cubicBezTo>
                  <a:lnTo>
                    <a:pt x="978837" y="1580717"/>
                  </a:lnTo>
                  <a:lnTo>
                    <a:pt x="1304688" y="1580717"/>
                  </a:lnTo>
                  <a:lnTo>
                    <a:pt x="1356884" y="1274203"/>
                  </a:lnTo>
                </a:path>
              </a:pathLst>
            </a:custGeom>
            <a:noFill/>
            <a:ln w="19050" cap="rnd">
              <a:solidFill>
                <a:schemeClr val="bg1"/>
              </a:solidFill>
              <a:prstDash val="solid"/>
              <a:round/>
            </a:ln>
          </p:spPr>
          <p:txBody>
            <a:bodyPr rtlCol="0" anchor="ctr"/>
            <a:lstStyle/>
            <a:p>
              <a:endParaRPr lang="pt-PT"/>
            </a:p>
          </p:txBody>
        </p:sp>
        <p:sp>
          <p:nvSpPr>
            <p:cNvPr id="35" name="Freeform: Shape 34">
              <a:extLst>
                <a:ext uri="{FF2B5EF4-FFF2-40B4-BE49-F238E27FC236}">
                  <a16:creationId xmlns:a16="http://schemas.microsoft.com/office/drawing/2014/main" id="{02C026D3-D875-4C47-8530-479608672C78}"/>
                </a:ext>
              </a:extLst>
            </p:cNvPr>
            <p:cNvSpPr/>
            <p:nvPr/>
          </p:nvSpPr>
          <p:spPr>
            <a:xfrm>
              <a:off x="-3105855" y="3856108"/>
              <a:ext cx="709421" cy="338708"/>
            </a:xfrm>
            <a:custGeom>
              <a:avLst/>
              <a:gdLst>
                <a:gd name="connsiteX0" fmla="*/ 708708 w 709421"/>
                <a:gd name="connsiteY0" fmla="*/ 86150 h 338708"/>
                <a:gd name="connsiteX1" fmla="*/ 483346 w 709421"/>
                <a:gd name="connsiteY1" fmla="*/ 179209 h 338708"/>
                <a:gd name="connsiteX2" fmla="*/ 229696 w 709421"/>
                <a:gd name="connsiteY2" fmla="*/ -147 h 338708"/>
                <a:gd name="connsiteX3" fmla="*/ -714 w 709421"/>
                <a:gd name="connsiteY3" fmla="*/ 230168 h 338708"/>
                <a:gd name="connsiteX4" fmla="*/ 76819 w 709421"/>
                <a:gd name="connsiteY4" fmla="*/ 338562 h 3387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9421" h="338708">
                  <a:moveTo>
                    <a:pt x="708708" y="86150"/>
                  </a:moveTo>
                  <a:cubicBezTo>
                    <a:pt x="629536" y="106257"/>
                    <a:pt x="553641" y="137594"/>
                    <a:pt x="483346" y="179209"/>
                  </a:cubicBezTo>
                  <a:lnTo>
                    <a:pt x="229696" y="-147"/>
                  </a:lnTo>
                  <a:lnTo>
                    <a:pt x="-714" y="230168"/>
                  </a:lnTo>
                  <a:lnTo>
                    <a:pt x="76819" y="338562"/>
                  </a:lnTo>
                </a:path>
              </a:pathLst>
            </a:custGeom>
            <a:noFill/>
            <a:ln w="19050" cap="rnd">
              <a:solidFill>
                <a:schemeClr val="bg1"/>
              </a:solidFill>
              <a:prstDash val="solid"/>
              <a:round/>
            </a:ln>
          </p:spPr>
          <p:txBody>
            <a:bodyPr rtlCol="0" anchor="ctr"/>
            <a:lstStyle/>
            <a:p>
              <a:endParaRPr lang="pt-PT"/>
            </a:p>
          </p:txBody>
        </p:sp>
        <p:sp>
          <p:nvSpPr>
            <p:cNvPr id="45" name="Freeform: Shape 44">
              <a:extLst>
                <a:ext uri="{FF2B5EF4-FFF2-40B4-BE49-F238E27FC236}">
                  <a16:creationId xmlns:a16="http://schemas.microsoft.com/office/drawing/2014/main" id="{93E993EA-5355-4538-A693-AC05229EE2F6}"/>
                </a:ext>
              </a:extLst>
            </p:cNvPr>
            <p:cNvSpPr/>
            <p:nvPr/>
          </p:nvSpPr>
          <p:spPr>
            <a:xfrm>
              <a:off x="-1259910" y="4635280"/>
              <a:ext cx="293465" cy="289722"/>
            </a:xfrm>
            <a:custGeom>
              <a:avLst/>
              <a:gdLst>
                <a:gd name="connsiteX0" fmla="*/ 136922 w 293465"/>
                <a:gd name="connsiteY0" fmla="*/ 289576 h 289722"/>
                <a:gd name="connsiteX1" fmla="*/ -714 w 293465"/>
                <a:gd name="connsiteY1" fmla="*/ 142891 h 289722"/>
                <a:gd name="connsiteX2" fmla="*/ 149762 w 293465"/>
                <a:gd name="connsiteY2" fmla="*/ -98 h 289722"/>
                <a:gd name="connsiteX3" fmla="*/ 292751 w 293465"/>
                <a:gd name="connsiteY3" fmla="*/ 142891 h 289722"/>
                <a:gd name="connsiteX4" fmla="*/ 136922 w 293465"/>
                <a:gd name="connsiteY4" fmla="*/ 289576 h 2897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465" h="289722">
                  <a:moveTo>
                    <a:pt x="136922" y="289576"/>
                  </a:moveTo>
                  <a:cubicBezTo>
                    <a:pt x="55960" y="289576"/>
                    <a:pt x="-714" y="223949"/>
                    <a:pt x="-714" y="142891"/>
                  </a:cubicBezTo>
                  <a:cubicBezTo>
                    <a:pt x="1353" y="61852"/>
                    <a:pt x="68723" y="-2165"/>
                    <a:pt x="149762" y="-98"/>
                  </a:cubicBezTo>
                  <a:cubicBezTo>
                    <a:pt x="227896" y="1892"/>
                    <a:pt x="290761" y="64757"/>
                    <a:pt x="292751" y="142891"/>
                  </a:cubicBezTo>
                  <a:cubicBezTo>
                    <a:pt x="292751" y="223949"/>
                    <a:pt x="217980" y="289576"/>
                    <a:pt x="136922" y="289576"/>
                  </a:cubicBezTo>
                  <a:close/>
                </a:path>
              </a:pathLst>
            </a:custGeom>
            <a:noFill/>
            <a:ln w="19050" cap="rnd">
              <a:solidFill>
                <a:schemeClr val="bg1"/>
              </a:solidFill>
              <a:prstDash val="solid"/>
              <a:round/>
            </a:ln>
          </p:spPr>
          <p:txBody>
            <a:bodyPr rtlCol="0" anchor="ctr"/>
            <a:lstStyle/>
            <a:p>
              <a:endParaRPr lang="pt-PT"/>
            </a:p>
          </p:txBody>
        </p:sp>
        <p:sp>
          <p:nvSpPr>
            <p:cNvPr id="49" name="Freeform: Shape 48">
              <a:extLst>
                <a:ext uri="{FF2B5EF4-FFF2-40B4-BE49-F238E27FC236}">
                  <a16:creationId xmlns:a16="http://schemas.microsoft.com/office/drawing/2014/main" id="{5C97FDE3-023B-4DEE-8802-5813A2307B74}"/>
                </a:ext>
              </a:extLst>
            </p:cNvPr>
            <p:cNvSpPr/>
            <p:nvPr/>
          </p:nvSpPr>
          <p:spPr>
            <a:xfrm>
              <a:off x="-2169833" y="4778318"/>
              <a:ext cx="894111" cy="9525"/>
            </a:xfrm>
            <a:custGeom>
              <a:avLst/>
              <a:gdLst>
                <a:gd name="connsiteX0" fmla="*/ 894112 w 894111"/>
                <a:gd name="connsiteY0" fmla="*/ 0 h 9525"/>
                <a:gd name="connsiteX1" fmla="*/ 0 w 894111"/>
                <a:gd name="connsiteY1" fmla="*/ 0 h 9525"/>
              </a:gdLst>
              <a:ahLst/>
              <a:cxnLst>
                <a:cxn ang="0">
                  <a:pos x="connsiteX0" y="connsiteY0"/>
                </a:cxn>
                <a:cxn ang="0">
                  <a:pos x="connsiteX1" y="connsiteY1"/>
                </a:cxn>
              </a:cxnLst>
              <a:rect l="l" t="t" r="r" b="b"/>
              <a:pathLst>
                <a:path w="894111" h="9525">
                  <a:moveTo>
                    <a:pt x="894112" y="0"/>
                  </a:moveTo>
                  <a:lnTo>
                    <a:pt x="0" y="0"/>
                  </a:lnTo>
                </a:path>
              </a:pathLst>
            </a:custGeom>
            <a:ln w="19050" cap="rnd">
              <a:solidFill>
                <a:schemeClr val="bg1"/>
              </a:solidFill>
              <a:prstDash val="solid"/>
              <a:round/>
            </a:ln>
          </p:spPr>
          <p:txBody>
            <a:bodyPr rtlCol="0" anchor="ctr"/>
            <a:lstStyle/>
            <a:p>
              <a:endParaRPr lang="pt-PT"/>
            </a:p>
          </p:txBody>
        </p:sp>
        <p:sp>
          <p:nvSpPr>
            <p:cNvPr id="51" name="Freeform: Shape 50">
              <a:extLst>
                <a:ext uri="{FF2B5EF4-FFF2-40B4-BE49-F238E27FC236}">
                  <a16:creationId xmlns:a16="http://schemas.microsoft.com/office/drawing/2014/main" id="{08537C9D-E58C-4CB9-8DD1-79A152C1A87C}"/>
                </a:ext>
              </a:extLst>
            </p:cNvPr>
            <p:cNvSpPr/>
            <p:nvPr/>
          </p:nvSpPr>
          <p:spPr>
            <a:xfrm>
              <a:off x="-1773307" y="3798672"/>
              <a:ext cx="293560" cy="293560"/>
            </a:xfrm>
            <a:custGeom>
              <a:avLst/>
              <a:gdLst>
                <a:gd name="connsiteX0" fmla="*/ 146161 w 293560"/>
                <a:gd name="connsiteY0" fmla="*/ 293414 h 293560"/>
                <a:gd name="connsiteX1" fmla="*/ -714 w 293560"/>
                <a:gd name="connsiteY1" fmla="*/ 146729 h 293560"/>
                <a:gd name="connsiteX2" fmla="*/ 145971 w 293560"/>
                <a:gd name="connsiteY2" fmla="*/ -147 h 293560"/>
                <a:gd name="connsiteX3" fmla="*/ 292846 w 293560"/>
                <a:gd name="connsiteY3" fmla="*/ 146538 h 293560"/>
                <a:gd name="connsiteX4" fmla="*/ 292846 w 293560"/>
                <a:gd name="connsiteY4" fmla="*/ 146729 h 293560"/>
                <a:gd name="connsiteX5" fmla="*/ 146161 w 293560"/>
                <a:gd name="connsiteY5" fmla="*/ 293414 h 29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560" h="293560">
                  <a:moveTo>
                    <a:pt x="146161" y="293414"/>
                  </a:moveTo>
                  <a:cubicBezTo>
                    <a:pt x="65094" y="293471"/>
                    <a:pt x="-657" y="227796"/>
                    <a:pt x="-714" y="146729"/>
                  </a:cubicBezTo>
                  <a:cubicBezTo>
                    <a:pt x="-762" y="65661"/>
                    <a:pt x="64903" y="-90"/>
                    <a:pt x="145971" y="-147"/>
                  </a:cubicBezTo>
                  <a:cubicBezTo>
                    <a:pt x="227038" y="-204"/>
                    <a:pt x="292799" y="65471"/>
                    <a:pt x="292846" y="146538"/>
                  </a:cubicBezTo>
                  <a:cubicBezTo>
                    <a:pt x="292846" y="146605"/>
                    <a:pt x="292846" y="146662"/>
                    <a:pt x="292846" y="146729"/>
                  </a:cubicBezTo>
                  <a:cubicBezTo>
                    <a:pt x="292846" y="227739"/>
                    <a:pt x="227171" y="293414"/>
                    <a:pt x="146161" y="293414"/>
                  </a:cubicBezTo>
                  <a:close/>
                </a:path>
              </a:pathLst>
            </a:custGeom>
            <a:noFill/>
            <a:ln w="19050" cap="rnd">
              <a:solidFill>
                <a:schemeClr val="bg1"/>
              </a:solidFill>
              <a:prstDash val="solid"/>
              <a:round/>
            </a:ln>
          </p:spPr>
          <p:txBody>
            <a:bodyPr rtlCol="0" anchor="ctr"/>
            <a:lstStyle/>
            <a:p>
              <a:endParaRPr lang="pt-PT"/>
            </a:p>
          </p:txBody>
        </p:sp>
        <p:sp>
          <p:nvSpPr>
            <p:cNvPr id="53" name="Freeform: Shape 52">
              <a:extLst>
                <a:ext uri="{FF2B5EF4-FFF2-40B4-BE49-F238E27FC236}">
                  <a16:creationId xmlns:a16="http://schemas.microsoft.com/office/drawing/2014/main" id="{1A7D34C3-CB6A-4B40-8CE7-47DE9CC5C4A7}"/>
                </a:ext>
              </a:extLst>
            </p:cNvPr>
            <p:cNvSpPr/>
            <p:nvPr/>
          </p:nvSpPr>
          <p:spPr>
            <a:xfrm>
              <a:off x="-1773307" y="5464308"/>
              <a:ext cx="293560" cy="293560"/>
            </a:xfrm>
            <a:custGeom>
              <a:avLst/>
              <a:gdLst>
                <a:gd name="connsiteX0" fmla="*/ 146161 w 293560"/>
                <a:gd name="connsiteY0" fmla="*/ -147 h 293560"/>
                <a:gd name="connsiteX1" fmla="*/ -714 w 293560"/>
                <a:gd name="connsiteY1" fmla="*/ 146538 h 293560"/>
                <a:gd name="connsiteX2" fmla="*/ 145971 w 293560"/>
                <a:gd name="connsiteY2" fmla="*/ 293414 h 293560"/>
                <a:gd name="connsiteX3" fmla="*/ 292846 w 293560"/>
                <a:gd name="connsiteY3" fmla="*/ 146729 h 293560"/>
                <a:gd name="connsiteX4" fmla="*/ 292846 w 293560"/>
                <a:gd name="connsiteY4" fmla="*/ 146538 h 293560"/>
                <a:gd name="connsiteX5" fmla="*/ 146161 w 293560"/>
                <a:gd name="connsiteY5" fmla="*/ -147 h 29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560" h="293560">
                  <a:moveTo>
                    <a:pt x="146161" y="-147"/>
                  </a:moveTo>
                  <a:cubicBezTo>
                    <a:pt x="65094" y="-204"/>
                    <a:pt x="-657" y="65471"/>
                    <a:pt x="-714" y="146538"/>
                  </a:cubicBezTo>
                  <a:cubicBezTo>
                    <a:pt x="-762" y="227606"/>
                    <a:pt x="64903" y="293356"/>
                    <a:pt x="145971" y="293414"/>
                  </a:cubicBezTo>
                  <a:cubicBezTo>
                    <a:pt x="227038" y="293461"/>
                    <a:pt x="292799" y="227796"/>
                    <a:pt x="292846" y="146729"/>
                  </a:cubicBezTo>
                  <a:cubicBezTo>
                    <a:pt x="292846" y="146662"/>
                    <a:pt x="292846" y="146605"/>
                    <a:pt x="292846" y="146538"/>
                  </a:cubicBezTo>
                  <a:cubicBezTo>
                    <a:pt x="292846" y="65528"/>
                    <a:pt x="227171" y="-147"/>
                    <a:pt x="146161" y="-147"/>
                  </a:cubicBezTo>
                  <a:close/>
                </a:path>
              </a:pathLst>
            </a:custGeom>
            <a:noFill/>
            <a:ln w="19050" cap="rnd">
              <a:solidFill>
                <a:schemeClr val="bg1"/>
              </a:solidFill>
              <a:prstDash val="solid"/>
              <a:round/>
            </a:ln>
          </p:spPr>
          <p:txBody>
            <a:bodyPr rtlCol="0" anchor="ctr"/>
            <a:lstStyle/>
            <a:p>
              <a:endParaRPr lang="pt-PT"/>
            </a:p>
          </p:txBody>
        </p:sp>
        <p:sp>
          <p:nvSpPr>
            <p:cNvPr id="54" name="Freeform: Shape 53">
              <a:extLst>
                <a:ext uri="{FF2B5EF4-FFF2-40B4-BE49-F238E27FC236}">
                  <a16:creationId xmlns:a16="http://schemas.microsoft.com/office/drawing/2014/main" id="{A6D69AF9-D04D-4C08-8DCB-1A53C6CEFE2B}"/>
                </a:ext>
              </a:extLst>
            </p:cNvPr>
            <p:cNvSpPr/>
            <p:nvPr/>
          </p:nvSpPr>
          <p:spPr>
            <a:xfrm>
              <a:off x="-2542737" y="4053561"/>
              <a:ext cx="819436" cy="277844"/>
            </a:xfrm>
            <a:custGeom>
              <a:avLst/>
              <a:gdLst>
                <a:gd name="connsiteX0" fmla="*/ -714 w 819436"/>
                <a:gd name="connsiteY0" fmla="*/ 277697 h 277844"/>
                <a:gd name="connsiteX1" fmla="*/ 358950 w 819436"/>
                <a:gd name="connsiteY1" fmla="*/ 150920 h 277844"/>
                <a:gd name="connsiteX2" fmla="*/ 623173 w 819436"/>
                <a:gd name="connsiteY2" fmla="*/ 150920 h 277844"/>
                <a:gd name="connsiteX3" fmla="*/ 818722 w 819436"/>
                <a:gd name="connsiteY3" fmla="*/ -147 h 277844"/>
              </a:gdLst>
              <a:ahLst/>
              <a:cxnLst>
                <a:cxn ang="0">
                  <a:pos x="connsiteX0" y="connsiteY0"/>
                </a:cxn>
                <a:cxn ang="0">
                  <a:pos x="connsiteX1" y="connsiteY1"/>
                </a:cxn>
                <a:cxn ang="0">
                  <a:pos x="connsiteX2" y="connsiteY2"/>
                </a:cxn>
                <a:cxn ang="0">
                  <a:pos x="connsiteX3" y="connsiteY3"/>
                </a:cxn>
              </a:cxnLst>
              <a:rect l="l" t="t" r="r" b="b"/>
              <a:pathLst>
                <a:path w="819436" h="277844">
                  <a:moveTo>
                    <a:pt x="-714" y="277697"/>
                  </a:moveTo>
                  <a:cubicBezTo>
                    <a:pt x="101118" y="195506"/>
                    <a:pt x="228086" y="150748"/>
                    <a:pt x="358950" y="150920"/>
                  </a:cubicBezTo>
                  <a:lnTo>
                    <a:pt x="623173" y="150920"/>
                  </a:lnTo>
                  <a:lnTo>
                    <a:pt x="818722" y="-147"/>
                  </a:lnTo>
                </a:path>
              </a:pathLst>
            </a:custGeom>
            <a:noFill/>
            <a:ln w="19050" cap="rnd">
              <a:solidFill>
                <a:schemeClr val="bg1"/>
              </a:solidFill>
              <a:prstDash val="solid"/>
              <a:round/>
            </a:ln>
          </p:spPr>
          <p:txBody>
            <a:bodyPr rtlCol="0" anchor="ctr"/>
            <a:lstStyle/>
            <a:p>
              <a:endParaRPr lang="pt-PT"/>
            </a:p>
          </p:txBody>
        </p:sp>
        <p:sp>
          <p:nvSpPr>
            <p:cNvPr id="55" name="Freeform: Shape 54">
              <a:extLst>
                <a:ext uri="{FF2B5EF4-FFF2-40B4-BE49-F238E27FC236}">
                  <a16:creationId xmlns:a16="http://schemas.microsoft.com/office/drawing/2014/main" id="{33D6C156-3A7F-4157-9BC1-2EE20877CEB4}"/>
                </a:ext>
              </a:extLst>
            </p:cNvPr>
            <p:cNvSpPr/>
            <p:nvPr/>
          </p:nvSpPr>
          <p:spPr>
            <a:xfrm>
              <a:off x="-2756392" y="4482757"/>
              <a:ext cx="1033091" cy="1020318"/>
            </a:xfrm>
            <a:custGeom>
              <a:avLst/>
              <a:gdLst>
                <a:gd name="connsiteX0" fmla="*/ 1032377 w 1033091"/>
                <a:gd name="connsiteY0" fmla="*/ 1020171 h 1020318"/>
                <a:gd name="connsiteX1" fmla="*/ 836828 w 1033091"/>
                <a:gd name="connsiteY1" fmla="*/ 868628 h 1020318"/>
                <a:gd name="connsiteX2" fmla="*/ 572605 w 1033091"/>
                <a:gd name="connsiteY2" fmla="*/ 868628 h 1020318"/>
                <a:gd name="connsiteX3" fmla="*/ -714 w 1033091"/>
                <a:gd name="connsiteY3" fmla="*/ 295138 h 1020318"/>
                <a:gd name="connsiteX4" fmla="*/ 81210 w 1033091"/>
                <a:gd name="connsiteY4" fmla="*/ -147 h 1020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091" h="1020318">
                  <a:moveTo>
                    <a:pt x="1032377" y="1020171"/>
                  </a:moveTo>
                  <a:lnTo>
                    <a:pt x="836828" y="868628"/>
                  </a:lnTo>
                  <a:lnTo>
                    <a:pt x="572605" y="868628"/>
                  </a:lnTo>
                  <a:cubicBezTo>
                    <a:pt x="255918" y="868581"/>
                    <a:pt x="-762" y="611825"/>
                    <a:pt x="-714" y="295138"/>
                  </a:cubicBezTo>
                  <a:cubicBezTo>
                    <a:pt x="-705" y="191106"/>
                    <a:pt x="27622" y="89026"/>
                    <a:pt x="81210" y="-147"/>
                  </a:cubicBezTo>
                </a:path>
              </a:pathLst>
            </a:custGeom>
            <a:noFill/>
            <a:ln w="19050" cap="rnd">
              <a:solidFill>
                <a:schemeClr val="bg1"/>
              </a:solidFill>
              <a:prstDash val="solid"/>
              <a:round/>
            </a:ln>
          </p:spPr>
          <p:txBody>
            <a:bodyPr rtlCol="0" anchor="ctr"/>
            <a:lstStyle/>
            <a:p>
              <a:endParaRPr lang="pt-PT"/>
            </a:p>
          </p:txBody>
        </p:sp>
        <p:sp>
          <p:nvSpPr>
            <p:cNvPr id="56" name="Freeform: Shape 55">
              <a:extLst>
                <a:ext uri="{FF2B5EF4-FFF2-40B4-BE49-F238E27FC236}">
                  <a16:creationId xmlns:a16="http://schemas.microsoft.com/office/drawing/2014/main" id="{84E0E6AE-06AC-4AFA-B7DC-30AA3A7ADA42}"/>
                </a:ext>
              </a:extLst>
            </p:cNvPr>
            <p:cNvSpPr/>
            <p:nvPr/>
          </p:nvSpPr>
          <p:spPr>
            <a:xfrm>
              <a:off x="-1457077" y="4169575"/>
              <a:ext cx="293369" cy="293370"/>
            </a:xfrm>
            <a:custGeom>
              <a:avLst/>
              <a:gdLst>
                <a:gd name="connsiteX0" fmla="*/ 145970 w 293369"/>
                <a:gd name="connsiteY0" fmla="*/ 293223 h 293370"/>
                <a:gd name="connsiteX1" fmla="*/ -714 w 293369"/>
                <a:gd name="connsiteY1" fmla="*/ 146538 h 293370"/>
                <a:gd name="connsiteX2" fmla="*/ 145970 w 293369"/>
                <a:gd name="connsiteY2" fmla="*/ -147 h 293370"/>
                <a:gd name="connsiteX3" fmla="*/ 292656 w 293369"/>
                <a:gd name="connsiteY3" fmla="*/ 146538 h 293370"/>
                <a:gd name="connsiteX4" fmla="*/ 292656 w 293369"/>
                <a:gd name="connsiteY4" fmla="*/ 146633 h 293370"/>
                <a:gd name="connsiteX5" fmla="*/ 146066 w 293369"/>
                <a:gd name="connsiteY5" fmla="*/ 293223 h 293370"/>
                <a:gd name="connsiteX6" fmla="*/ 145970 w 293369"/>
                <a:gd name="connsiteY6" fmla="*/ 293223 h 293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369" h="293370">
                  <a:moveTo>
                    <a:pt x="145970" y="293223"/>
                  </a:moveTo>
                  <a:cubicBezTo>
                    <a:pt x="64960" y="293223"/>
                    <a:pt x="-714" y="227548"/>
                    <a:pt x="-714" y="146538"/>
                  </a:cubicBezTo>
                  <a:cubicBezTo>
                    <a:pt x="-714" y="65528"/>
                    <a:pt x="64960" y="-147"/>
                    <a:pt x="145970" y="-147"/>
                  </a:cubicBezTo>
                  <a:cubicBezTo>
                    <a:pt x="226981" y="-147"/>
                    <a:pt x="292656" y="65528"/>
                    <a:pt x="292656" y="146538"/>
                  </a:cubicBezTo>
                  <a:cubicBezTo>
                    <a:pt x="292656" y="146567"/>
                    <a:pt x="292656" y="146605"/>
                    <a:pt x="292656" y="146633"/>
                  </a:cubicBezTo>
                  <a:cubicBezTo>
                    <a:pt x="292656" y="227596"/>
                    <a:pt x="227028" y="293223"/>
                    <a:pt x="146066" y="293223"/>
                  </a:cubicBezTo>
                  <a:cubicBezTo>
                    <a:pt x="146037" y="293223"/>
                    <a:pt x="145999" y="293223"/>
                    <a:pt x="145970" y="293223"/>
                  </a:cubicBezTo>
                  <a:close/>
                </a:path>
              </a:pathLst>
            </a:custGeom>
            <a:noFill/>
            <a:ln w="19050" cap="rnd">
              <a:solidFill>
                <a:schemeClr val="bg1"/>
              </a:solidFill>
              <a:prstDash val="solid"/>
              <a:round/>
            </a:ln>
          </p:spPr>
          <p:txBody>
            <a:bodyPr rtlCol="0" anchor="ctr"/>
            <a:lstStyle/>
            <a:p>
              <a:endParaRPr lang="pt-PT"/>
            </a:p>
          </p:txBody>
        </p:sp>
        <p:sp>
          <p:nvSpPr>
            <p:cNvPr id="57" name="Freeform: Shape 56">
              <a:extLst>
                <a:ext uri="{FF2B5EF4-FFF2-40B4-BE49-F238E27FC236}">
                  <a16:creationId xmlns:a16="http://schemas.microsoft.com/office/drawing/2014/main" id="{40F43C1B-40A6-47AD-83D9-CB2251776572}"/>
                </a:ext>
              </a:extLst>
            </p:cNvPr>
            <p:cNvSpPr/>
            <p:nvPr/>
          </p:nvSpPr>
          <p:spPr>
            <a:xfrm>
              <a:off x="-1457077" y="5093596"/>
              <a:ext cx="293369" cy="293369"/>
            </a:xfrm>
            <a:custGeom>
              <a:avLst/>
              <a:gdLst>
                <a:gd name="connsiteX0" fmla="*/ 145970 w 293369"/>
                <a:gd name="connsiteY0" fmla="*/ -147 h 293369"/>
                <a:gd name="connsiteX1" fmla="*/ -714 w 293369"/>
                <a:gd name="connsiteY1" fmla="*/ 146538 h 293369"/>
                <a:gd name="connsiteX2" fmla="*/ 145970 w 293369"/>
                <a:gd name="connsiteY2" fmla="*/ 293223 h 293369"/>
                <a:gd name="connsiteX3" fmla="*/ 292656 w 293369"/>
                <a:gd name="connsiteY3" fmla="*/ 146538 h 293369"/>
                <a:gd name="connsiteX4" fmla="*/ 146161 w 293369"/>
                <a:gd name="connsiteY4" fmla="*/ -147 h 293369"/>
                <a:gd name="connsiteX5" fmla="*/ 145970 w 293369"/>
                <a:gd name="connsiteY5" fmla="*/ -147 h 29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369" h="293369">
                  <a:moveTo>
                    <a:pt x="145970" y="-147"/>
                  </a:moveTo>
                  <a:cubicBezTo>
                    <a:pt x="64960" y="-147"/>
                    <a:pt x="-714" y="65528"/>
                    <a:pt x="-714" y="146538"/>
                  </a:cubicBezTo>
                  <a:cubicBezTo>
                    <a:pt x="-714" y="227548"/>
                    <a:pt x="64960" y="293223"/>
                    <a:pt x="145970" y="293223"/>
                  </a:cubicBezTo>
                  <a:cubicBezTo>
                    <a:pt x="226981" y="293223"/>
                    <a:pt x="292656" y="227548"/>
                    <a:pt x="292656" y="146538"/>
                  </a:cubicBezTo>
                  <a:cubicBezTo>
                    <a:pt x="292713" y="65576"/>
                    <a:pt x="227124" y="-90"/>
                    <a:pt x="146161" y="-147"/>
                  </a:cubicBezTo>
                  <a:cubicBezTo>
                    <a:pt x="146094" y="-147"/>
                    <a:pt x="146037" y="-147"/>
                    <a:pt x="145970" y="-147"/>
                  </a:cubicBezTo>
                  <a:close/>
                </a:path>
              </a:pathLst>
            </a:custGeom>
            <a:noFill/>
            <a:ln w="19050" cap="rnd">
              <a:solidFill>
                <a:schemeClr val="bg1"/>
              </a:solidFill>
              <a:prstDash val="solid"/>
              <a:round/>
            </a:ln>
          </p:spPr>
          <p:txBody>
            <a:bodyPr rtlCol="0" anchor="ctr"/>
            <a:lstStyle/>
            <a:p>
              <a:endParaRPr lang="pt-PT"/>
            </a:p>
          </p:txBody>
        </p:sp>
        <p:sp>
          <p:nvSpPr>
            <p:cNvPr id="58" name="Freeform: Shape 57">
              <a:extLst>
                <a:ext uri="{FF2B5EF4-FFF2-40B4-BE49-F238E27FC236}">
                  <a16:creationId xmlns:a16="http://schemas.microsoft.com/office/drawing/2014/main" id="{00F24D25-61CC-4933-9559-B60729E6BCD2}"/>
                </a:ext>
              </a:extLst>
            </p:cNvPr>
            <p:cNvSpPr/>
            <p:nvPr/>
          </p:nvSpPr>
          <p:spPr>
            <a:xfrm>
              <a:off x="-2475387" y="4374363"/>
              <a:ext cx="1014499" cy="807815"/>
            </a:xfrm>
            <a:custGeom>
              <a:avLst/>
              <a:gdLst>
                <a:gd name="connsiteX0" fmla="*/ 1013404 w 1014499"/>
                <a:gd name="connsiteY0" fmla="*/ 807668 h 807815"/>
                <a:gd name="connsiteX1" fmla="*/ 756229 w 1014499"/>
                <a:gd name="connsiteY1" fmla="*/ 690892 h 807815"/>
                <a:gd name="connsiteX2" fmla="*/ 291600 w 1014499"/>
                <a:gd name="connsiteY2" fmla="*/ 690892 h 807815"/>
                <a:gd name="connsiteX3" fmla="*/ -666 w 1014499"/>
                <a:gd name="connsiteY3" fmla="*/ 409085 h 807815"/>
                <a:gd name="connsiteX4" fmla="*/ 281141 w 1014499"/>
                <a:gd name="connsiteY4" fmla="*/ 116820 h 807815"/>
                <a:gd name="connsiteX5" fmla="*/ 291600 w 1014499"/>
                <a:gd name="connsiteY5" fmla="*/ 116820 h 807815"/>
                <a:gd name="connsiteX6" fmla="*/ 756610 w 1014499"/>
                <a:gd name="connsiteY6" fmla="*/ 116820 h 807815"/>
                <a:gd name="connsiteX7" fmla="*/ 1013785 w 1014499"/>
                <a:gd name="connsiteY7" fmla="*/ -147 h 807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4499" h="807815">
                  <a:moveTo>
                    <a:pt x="1013404" y="807668"/>
                  </a:moveTo>
                  <a:lnTo>
                    <a:pt x="756229" y="690892"/>
                  </a:lnTo>
                  <a:lnTo>
                    <a:pt x="291600" y="690892"/>
                  </a:lnTo>
                  <a:cubicBezTo>
                    <a:pt x="133075" y="693778"/>
                    <a:pt x="2221" y="567610"/>
                    <a:pt x="-666" y="409085"/>
                  </a:cubicBezTo>
                  <a:cubicBezTo>
                    <a:pt x="-3551" y="250561"/>
                    <a:pt x="122616" y="119706"/>
                    <a:pt x="281141" y="116820"/>
                  </a:cubicBezTo>
                  <a:cubicBezTo>
                    <a:pt x="284627" y="116753"/>
                    <a:pt x="288113" y="116753"/>
                    <a:pt x="291600" y="116820"/>
                  </a:cubicBezTo>
                  <a:lnTo>
                    <a:pt x="756610" y="116820"/>
                  </a:lnTo>
                  <a:lnTo>
                    <a:pt x="1013785" y="-147"/>
                  </a:lnTo>
                </a:path>
              </a:pathLst>
            </a:custGeom>
            <a:noFill/>
            <a:ln w="19050" cap="rnd">
              <a:solidFill>
                <a:schemeClr val="bg1"/>
              </a:solidFill>
              <a:prstDash val="solid"/>
              <a:round/>
            </a:ln>
          </p:spPr>
          <p:txBody>
            <a:bodyPr rtlCol="0" anchor="ctr"/>
            <a:lstStyle/>
            <a:p>
              <a:endParaRPr lang="pt-PT"/>
            </a:p>
          </p:txBody>
        </p:sp>
      </p:grpSp>
      <p:sp>
        <p:nvSpPr>
          <p:cNvPr id="61" name="CaixaDeTexto 7">
            <a:extLst>
              <a:ext uri="{FF2B5EF4-FFF2-40B4-BE49-F238E27FC236}">
                <a16:creationId xmlns:a16="http://schemas.microsoft.com/office/drawing/2014/main" id="{84BE277F-600B-40C6-A10C-062C3D703393}"/>
              </a:ext>
            </a:extLst>
          </p:cNvPr>
          <p:cNvSpPr txBox="1"/>
          <p:nvPr/>
        </p:nvSpPr>
        <p:spPr>
          <a:xfrm>
            <a:off x="761517" y="1636222"/>
            <a:ext cx="7058508" cy="496161"/>
          </a:xfrm>
          <a:prstGeom prst="rect">
            <a:avLst/>
          </a:prstGeom>
          <a:noFill/>
        </p:spPr>
        <p:txBody>
          <a:bodyPr wrap="square">
            <a:spAutoFit/>
          </a:bodyPr>
          <a:lstStyle/>
          <a:p>
            <a:pPr>
              <a:lnSpc>
                <a:spcPct val="82000"/>
              </a:lnSpc>
            </a:pPr>
            <a:r>
              <a:rPr lang="pt-PT" sz="1600" dirty="0">
                <a:solidFill>
                  <a:srgbClr val="1B1B1C"/>
                </a:solidFill>
                <a:latin typeface="Gotham Light" panose="02000603030000020004" pitchFamily="2" charset="0"/>
              </a:rPr>
              <a:t>Dimensão das empresas impacta produtividade, capacidade exportadora e investimento em I&amp;D</a:t>
            </a:r>
          </a:p>
        </p:txBody>
      </p:sp>
      <p:sp>
        <p:nvSpPr>
          <p:cNvPr id="84" name="TextBox 83">
            <a:extLst>
              <a:ext uri="{FF2B5EF4-FFF2-40B4-BE49-F238E27FC236}">
                <a16:creationId xmlns:a16="http://schemas.microsoft.com/office/drawing/2014/main" id="{718AE8B2-745E-4869-80FB-7506D2861D6D}"/>
              </a:ext>
            </a:extLst>
          </p:cNvPr>
          <p:cNvSpPr txBox="1"/>
          <p:nvPr/>
        </p:nvSpPr>
        <p:spPr>
          <a:xfrm>
            <a:off x="1057176" y="5599481"/>
            <a:ext cx="2074277" cy="877163"/>
          </a:xfrm>
          <a:prstGeom prst="rect">
            <a:avLst/>
          </a:prstGeom>
          <a:noFill/>
        </p:spPr>
        <p:txBody>
          <a:bodyPr wrap="square" rtlCol="0">
            <a:spAutoFit/>
          </a:bodyPr>
          <a:lstStyle/>
          <a:p>
            <a:pPr>
              <a:lnSpc>
                <a:spcPct val="85000"/>
              </a:lnSpc>
            </a:pPr>
            <a:r>
              <a:rPr lang="pt-PT" sz="6000" dirty="0">
                <a:solidFill>
                  <a:srgbClr val="1B1B1C"/>
                </a:solidFill>
                <a:latin typeface="Gotham Bold" panose="02000803030000020004" pitchFamily="2" charset="0"/>
                <a:cs typeface="Quire Sans" panose="020B0502040204020203" pitchFamily="34" charset="0"/>
              </a:rPr>
              <a:t>65%</a:t>
            </a:r>
            <a:endParaRPr lang="en-US" sz="4800" dirty="0">
              <a:solidFill>
                <a:srgbClr val="1B1B1C"/>
              </a:solidFill>
              <a:latin typeface="Gotham Bold" panose="02000803030000020004" pitchFamily="2" charset="0"/>
              <a:cs typeface="Quire Sans" panose="020B0502040204020203" pitchFamily="34" charset="0"/>
            </a:endParaRPr>
          </a:p>
        </p:txBody>
      </p:sp>
      <p:sp>
        <p:nvSpPr>
          <p:cNvPr id="85" name="TextBox 84">
            <a:extLst>
              <a:ext uri="{FF2B5EF4-FFF2-40B4-BE49-F238E27FC236}">
                <a16:creationId xmlns:a16="http://schemas.microsoft.com/office/drawing/2014/main" id="{EB6FB872-2EEF-4EA8-BD3E-4F5A92EEC571}"/>
              </a:ext>
            </a:extLst>
          </p:cNvPr>
          <p:cNvSpPr txBox="1"/>
          <p:nvPr/>
        </p:nvSpPr>
        <p:spPr>
          <a:xfrm>
            <a:off x="2931609" y="5742597"/>
            <a:ext cx="4154988" cy="840230"/>
          </a:xfrm>
          <a:prstGeom prst="rect">
            <a:avLst/>
          </a:prstGeom>
          <a:noFill/>
        </p:spPr>
        <p:txBody>
          <a:bodyPr wrap="square" rtlCol="0">
            <a:spAutoFit/>
          </a:bodyPr>
          <a:lstStyle/>
          <a:p>
            <a:pPr>
              <a:lnSpc>
                <a:spcPct val="90000"/>
              </a:lnSpc>
            </a:pPr>
            <a:r>
              <a:rPr lang="pt-PT" dirty="0">
                <a:solidFill>
                  <a:srgbClr val="1B1B1C"/>
                </a:solidFill>
                <a:latin typeface="Gotham Light" panose="02000603030000020004" pitchFamily="2" charset="0"/>
                <a:cs typeface="Quire Sans" panose="020B0502040204020203" pitchFamily="34" charset="0"/>
              </a:rPr>
              <a:t>das </a:t>
            </a:r>
            <a:r>
              <a:rPr lang="pt-PT" dirty="0">
                <a:solidFill>
                  <a:srgbClr val="1B1B1C"/>
                </a:solidFill>
                <a:latin typeface="Gotham" panose="02000604030000020004" pitchFamily="50" charset="0"/>
                <a:cs typeface="Quire Sans" panose="020B0502040204020203" pitchFamily="34" charset="0"/>
              </a:rPr>
              <a:t>exportações totais em 2018 </a:t>
            </a:r>
            <a:r>
              <a:rPr lang="pt-PT" dirty="0">
                <a:solidFill>
                  <a:srgbClr val="1B1B1C"/>
                </a:solidFill>
                <a:latin typeface="Gotham Light" panose="02000603030000020004" pitchFamily="2" charset="0"/>
                <a:cs typeface="Quire Sans" panose="020B0502040204020203" pitchFamily="34" charset="0"/>
              </a:rPr>
              <a:t>são feitas pelas grandes empresas, com 22% do emprego</a:t>
            </a:r>
          </a:p>
        </p:txBody>
      </p:sp>
      <p:pic>
        <p:nvPicPr>
          <p:cNvPr id="97" name="Graphic 96">
            <a:extLst>
              <a:ext uri="{FF2B5EF4-FFF2-40B4-BE49-F238E27FC236}">
                <a16:creationId xmlns:a16="http://schemas.microsoft.com/office/drawing/2014/main" id="{71CD7B4D-DAB3-4715-B4DC-FF228569FA3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765182" y="6269992"/>
            <a:ext cx="1235385" cy="415255"/>
          </a:xfrm>
          <a:prstGeom prst="rect">
            <a:avLst/>
          </a:prstGeom>
        </p:spPr>
      </p:pic>
      <p:sp>
        <p:nvSpPr>
          <p:cNvPr id="89" name="Graphic 2">
            <a:extLst>
              <a:ext uri="{FF2B5EF4-FFF2-40B4-BE49-F238E27FC236}">
                <a16:creationId xmlns:a16="http://schemas.microsoft.com/office/drawing/2014/main" id="{A8F25132-3928-4288-842B-E7321F7BC46F}"/>
              </a:ext>
            </a:extLst>
          </p:cNvPr>
          <p:cNvSpPr/>
          <p:nvPr/>
        </p:nvSpPr>
        <p:spPr>
          <a:xfrm>
            <a:off x="8118411" y="1788168"/>
            <a:ext cx="220370" cy="220370"/>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endParaRPr lang="pt-PT"/>
          </a:p>
        </p:txBody>
      </p:sp>
      <p:graphicFrame>
        <p:nvGraphicFramePr>
          <p:cNvPr id="63" name="Gráfico 5">
            <a:extLst>
              <a:ext uri="{FF2B5EF4-FFF2-40B4-BE49-F238E27FC236}">
                <a16:creationId xmlns:a16="http://schemas.microsoft.com/office/drawing/2014/main" id="{2D441187-8E01-4FCA-A105-F5E2CF014E22}"/>
              </a:ext>
            </a:extLst>
          </p:cNvPr>
          <p:cNvGraphicFramePr/>
          <p:nvPr/>
        </p:nvGraphicFramePr>
        <p:xfrm>
          <a:off x="722898" y="2219007"/>
          <a:ext cx="6986002" cy="3405645"/>
        </p:xfrm>
        <a:graphic>
          <a:graphicData uri="http://schemas.openxmlformats.org/drawingml/2006/chart">
            <c:chart xmlns:c="http://schemas.openxmlformats.org/drawingml/2006/chart" xmlns:r="http://schemas.openxmlformats.org/officeDocument/2006/relationships" r:id="rId6"/>
          </a:graphicData>
        </a:graphic>
      </p:graphicFrame>
      <p:sp>
        <p:nvSpPr>
          <p:cNvPr id="64" name="TextBox 63">
            <a:extLst>
              <a:ext uri="{FF2B5EF4-FFF2-40B4-BE49-F238E27FC236}">
                <a16:creationId xmlns:a16="http://schemas.microsoft.com/office/drawing/2014/main" id="{DB13D0B4-358B-4D44-B9F3-0B9A3F878C3E}"/>
              </a:ext>
            </a:extLst>
          </p:cNvPr>
          <p:cNvSpPr txBox="1"/>
          <p:nvPr/>
        </p:nvSpPr>
        <p:spPr>
          <a:xfrm>
            <a:off x="722898" y="810969"/>
            <a:ext cx="8480508" cy="877163"/>
          </a:xfrm>
          <a:prstGeom prst="rect">
            <a:avLst/>
          </a:prstGeom>
          <a:noFill/>
        </p:spPr>
        <p:txBody>
          <a:bodyPr wrap="square" rtlCol="0">
            <a:spAutoFit/>
          </a:bodyPr>
          <a:lstStyle/>
          <a:p>
            <a:pPr lvl="0">
              <a:lnSpc>
                <a:spcPct val="85000"/>
              </a:lnSpc>
              <a:defRPr/>
            </a:pPr>
            <a:r>
              <a:rPr lang="pt-PT" sz="6000" spc="150" dirty="0">
                <a:solidFill>
                  <a:srgbClr val="CCAD46"/>
                </a:solidFill>
                <a:latin typeface="Gotham Bold" panose="02000803030000020004" pitchFamily="2" charset="0"/>
              </a:rPr>
              <a:t>PRODUTIVIDADE</a:t>
            </a:r>
          </a:p>
        </p:txBody>
      </p:sp>
      <p:grpSp>
        <p:nvGrpSpPr>
          <p:cNvPr id="90" name="Group 89">
            <a:extLst>
              <a:ext uri="{FF2B5EF4-FFF2-40B4-BE49-F238E27FC236}">
                <a16:creationId xmlns:a16="http://schemas.microsoft.com/office/drawing/2014/main" id="{FE45BBF4-CB9C-44DE-AC5A-4EFEE09A291F}"/>
              </a:ext>
            </a:extLst>
          </p:cNvPr>
          <p:cNvGrpSpPr/>
          <p:nvPr/>
        </p:nvGrpSpPr>
        <p:grpSpPr>
          <a:xfrm flipH="1">
            <a:off x="845159" y="5495374"/>
            <a:ext cx="6863740" cy="1085376"/>
            <a:chOff x="8861834" y="464847"/>
            <a:chExt cx="2743202" cy="1858425"/>
          </a:xfrm>
        </p:grpSpPr>
        <p:sp>
          <p:nvSpPr>
            <p:cNvPr id="91" name="Rectangle 2">
              <a:extLst>
                <a:ext uri="{FF2B5EF4-FFF2-40B4-BE49-F238E27FC236}">
                  <a16:creationId xmlns:a16="http://schemas.microsoft.com/office/drawing/2014/main" id="{C49D314D-5378-4451-86FD-04BC8588B52E}"/>
                </a:ext>
              </a:extLst>
            </p:cNvPr>
            <p:cNvSpPr/>
            <p:nvPr/>
          </p:nvSpPr>
          <p:spPr>
            <a:xfrm>
              <a:off x="8861836" y="464847"/>
              <a:ext cx="2743200" cy="440952"/>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cxnSp>
          <p:nvCxnSpPr>
            <p:cNvPr id="92" name="Straight Connector 91">
              <a:extLst>
                <a:ext uri="{FF2B5EF4-FFF2-40B4-BE49-F238E27FC236}">
                  <a16:creationId xmlns:a16="http://schemas.microsoft.com/office/drawing/2014/main" id="{A1C7132F-DBA7-413E-8949-A969D577C515}"/>
                </a:ext>
              </a:extLst>
            </p:cNvPr>
            <p:cNvCxnSpPr>
              <a:cxnSpLocks/>
            </p:cNvCxnSpPr>
            <p:nvPr/>
          </p:nvCxnSpPr>
          <p:spPr>
            <a:xfrm>
              <a:off x="11605034" y="810550"/>
              <a:ext cx="0" cy="9524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sp>
          <p:nvSpPr>
            <p:cNvPr id="93" name="Rectangle 2">
              <a:extLst>
                <a:ext uri="{FF2B5EF4-FFF2-40B4-BE49-F238E27FC236}">
                  <a16:creationId xmlns:a16="http://schemas.microsoft.com/office/drawing/2014/main" id="{74EE0046-20CC-46F4-9B01-1D370A762AC2}"/>
                </a:ext>
              </a:extLst>
            </p:cNvPr>
            <p:cNvSpPr/>
            <p:nvPr/>
          </p:nvSpPr>
          <p:spPr>
            <a:xfrm rot="10800000">
              <a:off x="8861834" y="1959123"/>
              <a:ext cx="2743200" cy="364149"/>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2743200 h 2743200"/>
                <a:gd name="connsiteX1" fmla="*/ 0 w 2743200"/>
                <a:gd name="connsiteY1" fmla="*/ 0 h 2743200"/>
                <a:gd name="connsiteX2" fmla="*/ 2743200 w 2743200"/>
                <a:gd name="connsiteY2" fmla="*/ 0 h 2743200"/>
              </a:gdLst>
              <a:ahLst/>
              <a:cxnLst>
                <a:cxn ang="0">
                  <a:pos x="connsiteX0" y="connsiteY0"/>
                </a:cxn>
                <a:cxn ang="0">
                  <a:pos x="connsiteX1" y="connsiteY1"/>
                </a:cxn>
                <a:cxn ang="0">
                  <a:pos x="connsiteX2" y="connsiteY2"/>
                </a:cxn>
              </a:cxnLst>
              <a:rect l="l" t="t" r="r" b="b"/>
              <a:pathLst>
                <a:path w="2743200" h="2743200">
                  <a:moveTo>
                    <a:pt x="0" y="2743200"/>
                  </a:moveTo>
                  <a:lnTo>
                    <a:pt x="0" y="0"/>
                  </a:lnTo>
                  <a:lnTo>
                    <a:pt x="2743200" y="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cxnSp>
          <p:nvCxnSpPr>
            <p:cNvPr id="94" name="Straight Connector 93">
              <a:extLst>
                <a:ext uri="{FF2B5EF4-FFF2-40B4-BE49-F238E27FC236}">
                  <a16:creationId xmlns:a16="http://schemas.microsoft.com/office/drawing/2014/main" id="{4D7345A1-7F2D-44E4-A659-4A09DBAF9AE3}"/>
                </a:ext>
              </a:extLst>
            </p:cNvPr>
            <p:cNvCxnSpPr>
              <a:cxnSpLocks/>
            </p:cNvCxnSpPr>
            <p:nvPr/>
          </p:nvCxnSpPr>
          <p:spPr>
            <a:xfrm>
              <a:off x="11605034" y="1970023"/>
              <a:ext cx="0" cy="9524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95" name="Straight Connector 94">
              <a:extLst>
                <a:ext uri="{FF2B5EF4-FFF2-40B4-BE49-F238E27FC236}">
                  <a16:creationId xmlns:a16="http://schemas.microsoft.com/office/drawing/2014/main" id="{F1CE32A7-16DA-46C4-A7DE-1BFBACCEA02E}"/>
                </a:ext>
              </a:extLst>
            </p:cNvPr>
            <p:cNvCxnSpPr>
              <a:cxnSpLocks/>
              <a:stCxn id="91" idx="0"/>
              <a:endCxn id="93" idx="2"/>
            </p:cNvCxnSpPr>
            <p:nvPr/>
          </p:nvCxnSpPr>
          <p:spPr>
            <a:xfrm flipH="1">
              <a:off x="8861834" y="464847"/>
              <a:ext cx="2" cy="1858425"/>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60" name="Group 159">
            <a:extLst>
              <a:ext uri="{FF2B5EF4-FFF2-40B4-BE49-F238E27FC236}">
                <a16:creationId xmlns:a16="http://schemas.microsoft.com/office/drawing/2014/main" id="{C7AF663D-E90A-4AF5-994A-AA4ECC0F4942}"/>
              </a:ext>
            </a:extLst>
          </p:cNvPr>
          <p:cNvGrpSpPr/>
          <p:nvPr/>
        </p:nvGrpSpPr>
        <p:grpSpPr>
          <a:xfrm>
            <a:off x="2881974" y="2260765"/>
            <a:ext cx="2667850" cy="169277"/>
            <a:chOff x="15155863" y="-1257300"/>
            <a:chExt cx="2667850" cy="169277"/>
          </a:xfrm>
        </p:grpSpPr>
        <p:sp>
          <p:nvSpPr>
            <p:cNvPr id="148" name="Line 110">
              <a:extLst>
                <a:ext uri="{FF2B5EF4-FFF2-40B4-BE49-F238E27FC236}">
                  <a16:creationId xmlns:a16="http://schemas.microsoft.com/office/drawing/2014/main" id="{AA291CF5-AF0C-4A14-A240-101B77F10118}"/>
                </a:ext>
              </a:extLst>
            </p:cNvPr>
            <p:cNvSpPr>
              <a:spLocks noChangeShapeType="1"/>
            </p:cNvSpPr>
            <p:nvPr/>
          </p:nvSpPr>
          <p:spPr bwMode="auto">
            <a:xfrm>
              <a:off x="15155863" y="-1179513"/>
              <a:ext cx="242888" cy="0"/>
            </a:xfrm>
            <a:prstGeom prst="line">
              <a:avLst/>
            </a:prstGeom>
            <a:noFill/>
            <a:ln w="34925" cap="rnd">
              <a:solidFill>
                <a:srgbClr val="66697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t-PT"/>
            </a:p>
          </p:txBody>
        </p:sp>
        <p:sp>
          <p:nvSpPr>
            <p:cNvPr id="149" name="Oval 111">
              <a:extLst>
                <a:ext uri="{FF2B5EF4-FFF2-40B4-BE49-F238E27FC236}">
                  <a16:creationId xmlns:a16="http://schemas.microsoft.com/office/drawing/2014/main" id="{09CE5F8B-AA16-4B44-A386-C1B196F5714D}"/>
                </a:ext>
              </a:extLst>
            </p:cNvPr>
            <p:cNvSpPr>
              <a:spLocks noChangeArrowheads="1"/>
            </p:cNvSpPr>
            <p:nvPr/>
          </p:nvSpPr>
          <p:spPr bwMode="auto">
            <a:xfrm>
              <a:off x="15240001" y="-1217613"/>
              <a:ext cx="74613" cy="74613"/>
            </a:xfrm>
            <a:prstGeom prst="ellipse">
              <a:avLst/>
            </a:pr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pt-PT"/>
            </a:p>
          </p:txBody>
        </p:sp>
        <p:sp>
          <p:nvSpPr>
            <p:cNvPr id="150" name="Oval 112">
              <a:extLst>
                <a:ext uri="{FF2B5EF4-FFF2-40B4-BE49-F238E27FC236}">
                  <a16:creationId xmlns:a16="http://schemas.microsoft.com/office/drawing/2014/main" id="{54C49AB7-D527-4561-B3FF-3C2B25D7FC5F}"/>
                </a:ext>
              </a:extLst>
            </p:cNvPr>
            <p:cNvSpPr>
              <a:spLocks noChangeArrowheads="1"/>
            </p:cNvSpPr>
            <p:nvPr/>
          </p:nvSpPr>
          <p:spPr bwMode="auto">
            <a:xfrm>
              <a:off x="15240001" y="-1217613"/>
              <a:ext cx="74613" cy="74613"/>
            </a:xfrm>
            <a:prstGeom prst="ellipse">
              <a:avLst/>
            </a:prstGeom>
            <a:noFill/>
            <a:ln w="34925" cap="flat">
              <a:solidFill>
                <a:srgbClr val="66697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PT"/>
            </a:p>
          </p:txBody>
        </p:sp>
        <p:sp>
          <p:nvSpPr>
            <p:cNvPr id="151" name="Rectangle 113">
              <a:extLst>
                <a:ext uri="{FF2B5EF4-FFF2-40B4-BE49-F238E27FC236}">
                  <a16:creationId xmlns:a16="http://schemas.microsoft.com/office/drawing/2014/main" id="{8F2723F4-FF88-40FF-A6FC-F4C2E1E990E0}"/>
                </a:ext>
              </a:extLst>
            </p:cNvPr>
            <p:cNvSpPr>
              <a:spLocks noChangeArrowheads="1"/>
            </p:cNvSpPr>
            <p:nvPr/>
          </p:nvSpPr>
          <p:spPr bwMode="auto">
            <a:xfrm>
              <a:off x="15501938" y="-1257300"/>
              <a:ext cx="38311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pt-PT" altLang="pt-PT" sz="1100" b="0" i="0" u="none" strike="noStrike" cap="none" normalizeH="0" baseline="0" dirty="0">
                  <a:ln>
                    <a:noFill/>
                  </a:ln>
                  <a:solidFill>
                    <a:srgbClr val="666970"/>
                  </a:solidFill>
                  <a:effectLst/>
                  <a:latin typeface="Gotham Light" panose="02000603030000020004" pitchFamily="2" charset="0"/>
                </a:rPr>
                <a:t>Micro</a:t>
              </a:r>
              <a:endParaRPr kumimoji="0" lang="pt-PT" altLang="pt-PT" sz="1800" b="0" i="0" u="none" strike="noStrike" cap="none" normalizeH="0" baseline="0" dirty="0">
                <a:ln>
                  <a:noFill/>
                </a:ln>
                <a:solidFill>
                  <a:schemeClr val="tx1"/>
                </a:solidFill>
                <a:effectLst/>
                <a:latin typeface="Arial" panose="020B0604020202020204" pitchFamily="34" charset="0"/>
              </a:endParaRPr>
            </a:p>
          </p:txBody>
        </p:sp>
        <p:sp>
          <p:nvSpPr>
            <p:cNvPr id="152" name="Line 114">
              <a:extLst>
                <a:ext uri="{FF2B5EF4-FFF2-40B4-BE49-F238E27FC236}">
                  <a16:creationId xmlns:a16="http://schemas.microsoft.com/office/drawing/2014/main" id="{19631B10-DA27-4ECA-8EF2-BBF51BF81866}"/>
                </a:ext>
              </a:extLst>
            </p:cNvPr>
            <p:cNvSpPr>
              <a:spLocks noChangeShapeType="1"/>
            </p:cNvSpPr>
            <p:nvPr/>
          </p:nvSpPr>
          <p:spPr bwMode="auto">
            <a:xfrm>
              <a:off x="16051213" y="-1179513"/>
              <a:ext cx="244475" cy="0"/>
            </a:xfrm>
            <a:prstGeom prst="line">
              <a:avLst/>
            </a:prstGeom>
            <a:noFill/>
            <a:ln w="34925" cap="rnd">
              <a:solidFill>
                <a:srgbClr val="785D2E"/>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t-PT"/>
            </a:p>
          </p:txBody>
        </p:sp>
        <p:sp>
          <p:nvSpPr>
            <p:cNvPr id="153" name="Oval 115">
              <a:extLst>
                <a:ext uri="{FF2B5EF4-FFF2-40B4-BE49-F238E27FC236}">
                  <a16:creationId xmlns:a16="http://schemas.microsoft.com/office/drawing/2014/main" id="{4F326D4F-E163-4A6E-AAB7-5EF66D3823B1}"/>
                </a:ext>
              </a:extLst>
            </p:cNvPr>
            <p:cNvSpPr>
              <a:spLocks noChangeArrowheads="1"/>
            </p:cNvSpPr>
            <p:nvPr/>
          </p:nvSpPr>
          <p:spPr bwMode="auto">
            <a:xfrm>
              <a:off x="16136938" y="-1217613"/>
              <a:ext cx="74613" cy="74613"/>
            </a:xfrm>
            <a:prstGeom prst="ellipse">
              <a:avLst/>
            </a:pr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pt-PT"/>
            </a:p>
          </p:txBody>
        </p:sp>
        <p:sp>
          <p:nvSpPr>
            <p:cNvPr id="154" name="Oval 116">
              <a:extLst>
                <a:ext uri="{FF2B5EF4-FFF2-40B4-BE49-F238E27FC236}">
                  <a16:creationId xmlns:a16="http://schemas.microsoft.com/office/drawing/2014/main" id="{B25C87A1-CA49-4319-9A1A-1F3B30492A69}"/>
                </a:ext>
              </a:extLst>
            </p:cNvPr>
            <p:cNvSpPr>
              <a:spLocks noChangeArrowheads="1"/>
            </p:cNvSpPr>
            <p:nvPr/>
          </p:nvSpPr>
          <p:spPr bwMode="auto">
            <a:xfrm>
              <a:off x="16136938" y="-1217613"/>
              <a:ext cx="74613" cy="74613"/>
            </a:xfrm>
            <a:prstGeom prst="ellipse">
              <a:avLst/>
            </a:prstGeom>
            <a:noFill/>
            <a:ln w="34925" cap="flat">
              <a:solidFill>
                <a:srgbClr val="785D2E"/>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PT"/>
            </a:p>
          </p:txBody>
        </p:sp>
        <p:sp>
          <p:nvSpPr>
            <p:cNvPr id="155" name="Rectangle 117">
              <a:extLst>
                <a:ext uri="{FF2B5EF4-FFF2-40B4-BE49-F238E27FC236}">
                  <a16:creationId xmlns:a16="http://schemas.microsoft.com/office/drawing/2014/main" id="{B58737C9-F066-4B4E-9E72-ECA9684E4C0B}"/>
                </a:ext>
              </a:extLst>
            </p:cNvPr>
            <p:cNvSpPr>
              <a:spLocks noChangeArrowheads="1"/>
            </p:cNvSpPr>
            <p:nvPr/>
          </p:nvSpPr>
          <p:spPr bwMode="auto">
            <a:xfrm>
              <a:off x="16397288" y="-1257300"/>
              <a:ext cx="38151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pt-PT" altLang="pt-PT" sz="1100" b="0" i="0" u="none" strike="noStrike" cap="none" normalizeH="0" baseline="0" dirty="0">
                  <a:ln>
                    <a:noFill/>
                  </a:ln>
                  <a:solidFill>
                    <a:srgbClr val="666970"/>
                  </a:solidFill>
                  <a:effectLst/>
                  <a:latin typeface="Gotham Light" panose="02000603030000020004" pitchFamily="2" charset="0"/>
                </a:rPr>
                <a:t>PMEs</a:t>
              </a:r>
              <a:endParaRPr kumimoji="0" lang="pt-PT" altLang="pt-PT" sz="1800" b="0" i="0" u="none" strike="noStrike" cap="none" normalizeH="0" baseline="0" dirty="0">
                <a:ln>
                  <a:noFill/>
                </a:ln>
                <a:solidFill>
                  <a:schemeClr val="tx1"/>
                </a:solidFill>
                <a:effectLst/>
                <a:latin typeface="Arial" panose="020B0604020202020204" pitchFamily="34" charset="0"/>
              </a:endParaRPr>
            </a:p>
          </p:txBody>
        </p:sp>
        <p:sp>
          <p:nvSpPr>
            <p:cNvPr id="156" name="Line 118">
              <a:extLst>
                <a:ext uri="{FF2B5EF4-FFF2-40B4-BE49-F238E27FC236}">
                  <a16:creationId xmlns:a16="http://schemas.microsoft.com/office/drawing/2014/main" id="{904CDAE7-105D-4C5E-8131-E0BF244ED565}"/>
                </a:ext>
              </a:extLst>
            </p:cNvPr>
            <p:cNvSpPr>
              <a:spLocks noChangeShapeType="1"/>
            </p:cNvSpPr>
            <p:nvPr/>
          </p:nvSpPr>
          <p:spPr bwMode="auto">
            <a:xfrm>
              <a:off x="16897351" y="-1179513"/>
              <a:ext cx="244475" cy="0"/>
            </a:xfrm>
            <a:prstGeom prst="line">
              <a:avLst/>
            </a:prstGeom>
            <a:noFill/>
            <a:ln w="34925" cap="rnd">
              <a:solidFill>
                <a:srgbClr val="CCAD4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t-PT"/>
            </a:p>
          </p:txBody>
        </p:sp>
        <p:sp>
          <p:nvSpPr>
            <p:cNvPr id="157" name="Oval 119">
              <a:extLst>
                <a:ext uri="{FF2B5EF4-FFF2-40B4-BE49-F238E27FC236}">
                  <a16:creationId xmlns:a16="http://schemas.microsoft.com/office/drawing/2014/main" id="{108D5589-7041-4EBD-A8DB-BC2DA7D04E0F}"/>
                </a:ext>
              </a:extLst>
            </p:cNvPr>
            <p:cNvSpPr>
              <a:spLocks noChangeArrowheads="1"/>
            </p:cNvSpPr>
            <p:nvPr/>
          </p:nvSpPr>
          <p:spPr bwMode="auto">
            <a:xfrm>
              <a:off x="16983076" y="-1217613"/>
              <a:ext cx="74613" cy="74613"/>
            </a:xfrm>
            <a:prstGeom prst="ellipse">
              <a:avLst/>
            </a:pr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pt-PT"/>
            </a:p>
          </p:txBody>
        </p:sp>
        <p:sp>
          <p:nvSpPr>
            <p:cNvPr id="158" name="Oval 120">
              <a:extLst>
                <a:ext uri="{FF2B5EF4-FFF2-40B4-BE49-F238E27FC236}">
                  <a16:creationId xmlns:a16="http://schemas.microsoft.com/office/drawing/2014/main" id="{43770D0E-7949-4B62-84FD-3E0F9C2FBE2C}"/>
                </a:ext>
              </a:extLst>
            </p:cNvPr>
            <p:cNvSpPr>
              <a:spLocks noChangeArrowheads="1"/>
            </p:cNvSpPr>
            <p:nvPr/>
          </p:nvSpPr>
          <p:spPr bwMode="auto">
            <a:xfrm>
              <a:off x="16983076" y="-1217613"/>
              <a:ext cx="74613" cy="74613"/>
            </a:xfrm>
            <a:prstGeom prst="ellipse">
              <a:avLst/>
            </a:prstGeom>
            <a:noFill/>
            <a:ln w="34925" cap="flat">
              <a:solidFill>
                <a:srgbClr val="CCAD4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PT"/>
            </a:p>
          </p:txBody>
        </p:sp>
        <p:sp>
          <p:nvSpPr>
            <p:cNvPr id="159" name="Rectangle 121">
              <a:extLst>
                <a:ext uri="{FF2B5EF4-FFF2-40B4-BE49-F238E27FC236}">
                  <a16:creationId xmlns:a16="http://schemas.microsoft.com/office/drawing/2014/main" id="{808698B9-84C8-4FD2-BCD0-2618276662AE}"/>
                </a:ext>
              </a:extLst>
            </p:cNvPr>
            <p:cNvSpPr>
              <a:spLocks noChangeArrowheads="1"/>
            </p:cNvSpPr>
            <p:nvPr/>
          </p:nvSpPr>
          <p:spPr bwMode="auto">
            <a:xfrm>
              <a:off x="17243426" y="-1257300"/>
              <a:ext cx="580287"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pt-PT" altLang="pt-PT" sz="1100" b="0" i="0" u="none" strike="noStrike" cap="none" normalizeH="0" baseline="0" dirty="0">
                  <a:ln>
                    <a:noFill/>
                  </a:ln>
                  <a:solidFill>
                    <a:srgbClr val="666970"/>
                  </a:solidFill>
                  <a:effectLst/>
                  <a:latin typeface="Gotham Light" panose="02000603030000020004" pitchFamily="2" charset="0"/>
                </a:rPr>
                <a:t>Grandes</a:t>
              </a:r>
              <a:endParaRPr kumimoji="0" lang="pt-PT" altLang="pt-PT" sz="1800" b="0" i="0" u="none" strike="noStrike" cap="none" normalizeH="0" baseline="0" dirty="0">
                <a:ln>
                  <a:noFill/>
                </a:ln>
                <a:solidFill>
                  <a:schemeClr val="tx1"/>
                </a:solidFill>
                <a:effectLst/>
                <a:latin typeface="Arial" panose="020B0604020202020204" pitchFamily="34" charset="0"/>
              </a:endParaRPr>
            </a:p>
          </p:txBody>
        </p:sp>
      </p:grpSp>
      <p:sp>
        <p:nvSpPr>
          <p:cNvPr id="2" name="Rectangle 1">
            <a:extLst>
              <a:ext uri="{FF2B5EF4-FFF2-40B4-BE49-F238E27FC236}">
                <a16:creationId xmlns:a16="http://schemas.microsoft.com/office/drawing/2014/main" id="{B998F41A-D6CD-73ED-F884-C7E8991D7B96}"/>
              </a:ext>
            </a:extLst>
          </p:cNvPr>
          <p:cNvSpPr/>
          <p:nvPr/>
        </p:nvSpPr>
        <p:spPr>
          <a:xfrm>
            <a:off x="8431798" y="1810512"/>
            <a:ext cx="3532337" cy="1239060"/>
          </a:xfrm>
          <a:prstGeom prst="rect">
            <a:avLst/>
          </a:prstGeom>
          <a:solidFill>
            <a:srgbClr val="1B1B1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80DEF065-F00E-C305-89AC-1130FBD817D9}"/>
              </a:ext>
            </a:extLst>
          </p:cNvPr>
          <p:cNvSpPr txBox="1"/>
          <p:nvPr/>
        </p:nvSpPr>
        <p:spPr>
          <a:xfrm>
            <a:off x="8483146" y="1899128"/>
            <a:ext cx="3394487" cy="10618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1400" b="0" i="0" u="none" strike="noStrike" kern="1200" cap="none" spc="0" normalizeH="0" baseline="0" noProof="0" dirty="0">
                <a:ln>
                  <a:noFill/>
                </a:ln>
                <a:solidFill>
                  <a:prstClr val="white"/>
                </a:solidFill>
                <a:effectLst/>
                <a:uLnTx/>
                <a:uFillTx/>
                <a:latin typeface="Gotham Light" panose="02000603030000020004" pitchFamily="2" charset="0"/>
                <a:ea typeface="+mn-ea"/>
                <a:cs typeface="Quire Sans" panose="020B0502040204020203" pitchFamily="34" charset="0"/>
              </a:rPr>
              <a:t>Necessário </a:t>
            </a:r>
            <a:r>
              <a:rPr kumimoji="0" lang="pt-PT" sz="1400" b="0" i="0" u="none" strike="noStrike" kern="1200" cap="none" spc="0" normalizeH="0" baseline="0" noProof="0" dirty="0">
                <a:ln>
                  <a:noFill/>
                </a:ln>
                <a:solidFill>
                  <a:prstClr val="white"/>
                </a:solidFill>
                <a:effectLst/>
                <a:uLnTx/>
                <a:uFillTx/>
                <a:latin typeface="Gotham" panose="02000604030000020004" pitchFamily="50" charset="0"/>
                <a:ea typeface="+mn-ea"/>
                <a:cs typeface="Quire Sans" panose="020B0502040204020203" pitchFamily="34" charset="0"/>
              </a:rPr>
              <a:t>criar um ambiente económico</a:t>
            </a:r>
            <a:r>
              <a:rPr kumimoji="0" lang="pt-PT" sz="1400" b="0" i="0" u="none" strike="noStrike" kern="1200" cap="none" spc="0" normalizeH="0" baseline="0" noProof="0" dirty="0">
                <a:ln>
                  <a:noFill/>
                </a:ln>
                <a:solidFill>
                  <a:prstClr val="white"/>
                </a:solidFill>
                <a:effectLst/>
                <a:uLnTx/>
                <a:uFillTx/>
                <a:latin typeface="Gotham Light" panose="02000603030000020004" pitchFamily="2" charset="0"/>
                <a:ea typeface="+mn-ea"/>
                <a:cs typeface="Quire Sans" panose="020B0502040204020203" pitchFamily="34" charset="0"/>
              </a:rPr>
              <a:t> que favoreça o nascimento e o </a:t>
            </a:r>
            <a:r>
              <a:rPr kumimoji="0" lang="pt-PT" sz="1400" b="0" i="0" u="none" strike="noStrike" kern="1200" cap="none" spc="0" normalizeH="0" baseline="0" noProof="0" dirty="0">
                <a:ln>
                  <a:noFill/>
                </a:ln>
                <a:solidFill>
                  <a:prstClr val="white"/>
                </a:solidFill>
                <a:effectLst/>
                <a:uLnTx/>
                <a:uFillTx/>
                <a:latin typeface="Gotham" panose="02000604030000020004" pitchFamily="50" charset="0"/>
                <a:ea typeface="+mn-ea"/>
                <a:cs typeface="Quire Sans" panose="020B0502040204020203" pitchFamily="34" charset="0"/>
              </a:rPr>
              <a:t>crescimento de empresas inovadoras </a:t>
            </a:r>
            <a:r>
              <a:rPr kumimoji="0" lang="pt-PT" sz="1400" b="0" i="0" u="none" strike="noStrike" kern="1200" cap="none" spc="0" normalizeH="0" baseline="0" noProof="0" dirty="0">
                <a:ln>
                  <a:noFill/>
                </a:ln>
                <a:solidFill>
                  <a:prstClr val="white"/>
                </a:solidFill>
                <a:effectLst/>
                <a:uLnTx/>
                <a:uFillTx/>
                <a:latin typeface="Gotham Light" panose="02000603030000020004" pitchFamily="2" charset="0"/>
                <a:ea typeface="+mn-ea"/>
                <a:cs typeface="Quire Sans" panose="020B0502040204020203" pitchFamily="34" charset="0"/>
              </a:rPr>
              <a:t>com objetivos de </a:t>
            </a:r>
            <a:r>
              <a:rPr kumimoji="0" lang="pt-PT" sz="1400" b="0" i="0" u="none" strike="noStrike" kern="1200" cap="none" spc="0" normalizeH="0" baseline="0" noProof="0" dirty="0">
                <a:ln>
                  <a:noFill/>
                </a:ln>
                <a:solidFill>
                  <a:prstClr val="white"/>
                </a:solidFill>
                <a:effectLst/>
                <a:uLnTx/>
                <a:uFillTx/>
                <a:latin typeface="Gotham" panose="02000604030000020004" pitchFamily="50" charset="0"/>
                <a:ea typeface="+mn-ea"/>
                <a:cs typeface="Quire Sans" panose="020B0502040204020203" pitchFamily="34" charset="0"/>
              </a:rPr>
              <a:t>conquistarem mercados globais</a:t>
            </a:r>
          </a:p>
        </p:txBody>
      </p:sp>
      <p:pic>
        <p:nvPicPr>
          <p:cNvPr id="8" name="Picture 7" descr="A picture containing drawing&#10;&#10;Description automatically generated">
            <a:extLst>
              <a:ext uri="{FF2B5EF4-FFF2-40B4-BE49-F238E27FC236}">
                <a16:creationId xmlns:a16="http://schemas.microsoft.com/office/drawing/2014/main" id="{F86C9317-B7CF-10D4-5318-F941AA17FE7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10" name="Group 9">
            <a:extLst>
              <a:ext uri="{FF2B5EF4-FFF2-40B4-BE49-F238E27FC236}">
                <a16:creationId xmlns:a16="http://schemas.microsoft.com/office/drawing/2014/main" id="{6E685E79-0825-9F4D-7864-53F466326C73}"/>
              </a:ext>
            </a:extLst>
          </p:cNvPr>
          <p:cNvGrpSpPr/>
          <p:nvPr/>
        </p:nvGrpSpPr>
        <p:grpSpPr>
          <a:xfrm>
            <a:off x="-25415" y="6654881"/>
            <a:ext cx="12307960" cy="253916"/>
            <a:chOff x="-115960" y="6654881"/>
            <a:chExt cx="12307960" cy="253916"/>
          </a:xfrm>
        </p:grpSpPr>
        <p:sp>
          <p:nvSpPr>
            <p:cNvPr id="11" name="Прямоугольник 2">
              <a:extLst>
                <a:ext uri="{FF2B5EF4-FFF2-40B4-BE49-F238E27FC236}">
                  <a16:creationId xmlns:a16="http://schemas.microsoft.com/office/drawing/2014/main" id="{D2B7147E-D3A0-AA0A-503D-FCF8180FE6FF}"/>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173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2" name="TextBox 8">
              <a:extLst>
                <a:ext uri="{FF2B5EF4-FFF2-40B4-BE49-F238E27FC236}">
                  <a16:creationId xmlns:a16="http://schemas.microsoft.com/office/drawing/2014/main" id="{F5ABAB81-6D4C-4754-CF96-77704B0DAD1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136334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048B12B-4A31-430A-AF07-D623FB23155C}"/>
              </a:ext>
            </a:extLst>
          </p:cNvPr>
          <p:cNvPicPr>
            <a:picLocks noChangeAspect="1"/>
          </p:cNvPicPr>
          <p:nvPr/>
        </p:nvPicPr>
        <p:blipFill>
          <a:blip r:embed="rId2"/>
          <a:stretch>
            <a:fillRect/>
          </a:stretch>
        </p:blipFill>
        <p:spPr>
          <a:xfrm>
            <a:off x="0" y="-1"/>
            <a:ext cx="12192000" cy="6858001"/>
          </a:xfrm>
          <a:prstGeom prst="rect">
            <a:avLst/>
          </a:prstGeom>
        </p:spPr>
      </p:pic>
      <p:grpSp>
        <p:nvGrpSpPr>
          <p:cNvPr id="304" name="Group 303">
            <a:extLst>
              <a:ext uri="{FF2B5EF4-FFF2-40B4-BE49-F238E27FC236}">
                <a16:creationId xmlns:a16="http://schemas.microsoft.com/office/drawing/2014/main" id="{C28E2BB2-4203-48F5-A15B-79B6C5A49AA2}"/>
              </a:ext>
            </a:extLst>
          </p:cNvPr>
          <p:cNvGrpSpPr/>
          <p:nvPr/>
        </p:nvGrpSpPr>
        <p:grpSpPr>
          <a:xfrm>
            <a:off x="8093703" y="2093000"/>
            <a:ext cx="3680383" cy="3156011"/>
            <a:chOff x="8093703" y="2093000"/>
            <a:chExt cx="3680383" cy="3156011"/>
          </a:xfrm>
        </p:grpSpPr>
        <p:sp>
          <p:nvSpPr>
            <p:cNvPr id="285" name="Rectangle 2">
              <a:extLst>
                <a:ext uri="{FF2B5EF4-FFF2-40B4-BE49-F238E27FC236}">
                  <a16:creationId xmlns:a16="http://schemas.microsoft.com/office/drawing/2014/main" id="{34215605-A1C9-4298-AE92-F047EB4DE478}"/>
                </a:ext>
              </a:extLst>
            </p:cNvPr>
            <p:cNvSpPr/>
            <p:nvPr/>
          </p:nvSpPr>
          <p:spPr>
            <a:xfrm flipH="1">
              <a:off x="8093703" y="2093000"/>
              <a:ext cx="3680383" cy="289791"/>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286" name="Straight Connector 285">
              <a:extLst>
                <a:ext uri="{FF2B5EF4-FFF2-40B4-BE49-F238E27FC236}">
                  <a16:creationId xmlns:a16="http://schemas.microsoft.com/office/drawing/2014/main" id="{D820CE89-0117-4471-8C88-74161E1DAC79}"/>
                </a:ext>
              </a:extLst>
            </p:cNvPr>
            <p:cNvCxnSpPr>
              <a:cxnSpLocks/>
            </p:cNvCxnSpPr>
            <p:nvPr/>
          </p:nvCxnSpPr>
          <p:spPr>
            <a:xfrm flipH="1">
              <a:off x="8093703" y="2382791"/>
              <a:ext cx="0" cy="57145"/>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sp>
          <p:nvSpPr>
            <p:cNvPr id="287" name="Rectangle 2">
              <a:extLst>
                <a:ext uri="{FF2B5EF4-FFF2-40B4-BE49-F238E27FC236}">
                  <a16:creationId xmlns:a16="http://schemas.microsoft.com/office/drawing/2014/main" id="{D1CDA390-13BD-4362-A582-649E3FE8E5B6}"/>
                </a:ext>
              </a:extLst>
            </p:cNvPr>
            <p:cNvSpPr/>
            <p:nvPr/>
          </p:nvSpPr>
          <p:spPr>
            <a:xfrm rot="10800000" flipH="1">
              <a:off x="8093703" y="2947531"/>
              <a:ext cx="3677885" cy="2301480"/>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2743200 h 2743200"/>
                <a:gd name="connsiteX1" fmla="*/ 0 w 2743200"/>
                <a:gd name="connsiteY1" fmla="*/ 0 h 2743200"/>
                <a:gd name="connsiteX2" fmla="*/ 2743200 w 2743200"/>
                <a:gd name="connsiteY2" fmla="*/ 0 h 2743200"/>
              </a:gdLst>
              <a:ahLst/>
              <a:cxnLst>
                <a:cxn ang="0">
                  <a:pos x="connsiteX0" y="connsiteY0"/>
                </a:cxn>
                <a:cxn ang="0">
                  <a:pos x="connsiteX1" y="connsiteY1"/>
                </a:cxn>
                <a:cxn ang="0">
                  <a:pos x="connsiteX2" y="connsiteY2"/>
                </a:cxn>
              </a:cxnLst>
              <a:rect l="l" t="t" r="r" b="b"/>
              <a:pathLst>
                <a:path w="2743200" h="2743200">
                  <a:moveTo>
                    <a:pt x="0" y="2743200"/>
                  </a:moveTo>
                  <a:lnTo>
                    <a:pt x="0" y="0"/>
                  </a:lnTo>
                  <a:lnTo>
                    <a:pt x="2743200" y="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cxnSp>
          <p:nvCxnSpPr>
            <p:cNvPr id="288" name="Straight Connector 287">
              <a:extLst>
                <a:ext uri="{FF2B5EF4-FFF2-40B4-BE49-F238E27FC236}">
                  <a16:creationId xmlns:a16="http://schemas.microsoft.com/office/drawing/2014/main" id="{92A29B65-A8AE-4E4F-A054-74B9EDC42B9C}"/>
                </a:ext>
              </a:extLst>
            </p:cNvPr>
            <p:cNvCxnSpPr>
              <a:cxnSpLocks/>
            </p:cNvCxnSpPr>
            <p:nvPr/>
          </p:nvCxnSpPr>
          <p:spPr>
            <a:xfrm flipH="1">
              <a:off x="8093703" y="2947530"/>
              <a:ext cx="0" cy="57145"/>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289" name="Straight Connector 288">
              <a:extLst>
                <a:ext uri="{FF2B5EF4-FFF2-40B4-BE49-F238E27FC236}">
                  <a16:creationId xmlns:a16="http://schemas.microsoft.com/office/drawing/2014/main" id="{159623F2-1AD2-41DD-8176-62CE761EE903}"/>
                </a:ext>
              </a:extLst>
            </p:cNvPr>
            <p:cNvCxnSpPr>
              <a:cxnSpLocks/>
              <a:stCxn id="285" idx="0"/>
            </p:cNvCxnSpPr>
            <p:nvPr/>
          </p:nvCxnSpPr>
          <p:spPr>
            <a:xfrm>
              <a:off x="11774086" y="2093000"/>
              <a:ext cx="0" cy="3156011"/>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sp>
        <p:nvSpPr>
          <p:cNvPr id="280" name="Rectangle 279">
            <a:extLst>
              <a:ext uri="{FF2B5EF4-FFF2-40B4-BE49-F238E27FC236}">
                <a16:creationId xmlns:a16="http://schemas.microsoft.com/office/drawing/2014/main" id="{CD5D6D9F-8A93-4FBD-90D3-0D3F5112376C}"/>
              </a:ext>
            </a:extLst>
          </p:cNvPr>
          <p:cNvSpPr/>
          <p:nvPr/>
        </p:nvSpPr>
        <p:spPr>
          <a:xfrm>
            <a:off x="8083213" y="1324394"/>
            <a:ext cx="4108788" cy="619200"/>
          </a:xfrm>
          <a:prstGeom prst="rect">
            <a:avLst/>
          </a:prstGeom>
          <a:solidFill>
            <a:srgbClr val="FFF05C">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1" name="TextBox 280">
            <a:extLst>
              <a:ext uri="{FF2B5EF4-FFF2-40B4-BE49-F238E27FC236}">
                <a16:creationId xmlns:a16="http://schemas.microsoft.com/office/drawing/2014/main" id="{71C8A49B-BBBD-4CD7-B8FC-782EA1DD9BA6}"/>
              </a:ext>
            </a:extLst>
          </p:cNvPr>
          <p:cNvSpPr txBox="1"/>
          <p:nvPr/>
        </p:nvSpPr>
        <p:spPr>
          <a:xfrm>
            <a:off x="8181316" y="1470634"/>
            <a:ext cx="4108788" cy="338554"/>
          </a:xfrm>
          <a:prstGeom prst="rect">
            <a:avLst/>
          </a:prstGeom>
          <a:noFill/>
        </p:spPr>
        <p:txBody>
          <a:bodyPr wrap="square" rtlCol="0">
            <a:spAutoFit/>
          </a:bodyPr>
          <a:lstStyle/>
          <a:p>
            <a:r>
              <a:rPr lang="pt-PT" sz="1600" dirty="0">
                <a:latin typeface="Gotham Light" panose="02000603030000020004" pitchFamily="2" charset="0"/>
              </a:rPr>
              <a:t>As empresas inovadoras em Portugal*</a:t>
            </a:r>
          </a:p>
        </p:txBody>
      </p:sp>
      <p:pic>
        <p:nvPicPr>
          <p:cNvPr id="252" name="Picture 251" descr="A picture containing shape&#10;&#10;Description automatically generated">
            <a:extLst>
              <a:ext uri="{FF2B5EF4-FFF2-40B4-BE49-F238E27FC236}">
                <a16:creationId xmlns:a16="http://schemas.microsoft.com/office/drawing/2014/main" id="{43FE3C8A-5B94-4D43-9CD2-5EA3ABF04945}"/>
              </a:ext>
            </a:extLst>
          </p:cNvPr>
          <p:cNvPicPr>
            <a:picLocks noChangeAspect="1"/>
          </p:cNvPicPr>
          <p:nvPr/>
        </p:nvPicPr>
        <p:blipFill rotWithShape="1">
          <a:blip r:embed="rId3">
            <a:extLst>
              <a:ext uri="{28A0092B-C50C-407E-A947-70E740481C1C}">
                <a14:useLocalDpi xmlns:a14="http://schemas.microsoft.com/office/drawing/2010/main" val="0"/>
              </a:ext>
            </a:extLst>
          </a:blip>
          <a:srcRect l="32760" t="24613" r="45280" b="33861"/>
          <a:stretch/>
        </p:blipFill>
        <p:spPr>
          <a:xfrm>
            <a:off x="867268" y="3004676"/>
            <a:ext cx="2501426" cy="2571857"/>
          </a:xfrm>
          <a:prstGeom prst="rect">
            <a:avLst/>
          </a:prstGeom>
        </p:spPr>
      </p:pic>
      <p:sp>
        <p:nvSpPr>
          <p:cNvPr id="26" name="TextBox 25">
            <a:extLst>
              <a:ext uri="{FF2B5EF4-FFF2-40B4-BE49-F238E27FC236}">
                <a16:creationId xmlns:a16="http://schemas.microsoft.com/office/drawing/2014/main" id="{EB334801-FD30-47A4-94D0-A6D4E69BAE83}"/>
              </a:ext>
            </a:extLst>
          </p:cNvPr>
          <p:cNvSpPr txBox="1"/>
          <p:nvPr/>
        </p:nvSpPr>
        <p:spPr>
          <a:xfrm>
            <a:off x="779575" y="910943"/>
            <a:ext cx="6622166" cy="1034129"/>
          </a:xfrm>
          <a:prstGeom prst="rect">
            <a:avLst/>
          </a:prstGeom>
          <a:noFill/>
        </p:spPr>
        <p:txBody>
          <a:bodyPr wrap="square" rtlCol="0">
            <a:spAutoFit/>
          </a:bodyPr>
          <a:lstStyle/>
          <a:p>
            <a:pPr>
              <a:lnSpc>
                <a:spcPct val="85000"/>
              </a:lnSpc>
            </a:pPr>
            <a:r>
              <a:rPr lang="pt-PT" sz="3600" spc="150" dirty="0">
                <a:solidFill>
                  <a:srgbClr val="785D2E"/>
                </a:solidFill>
                <a:latin typeface="Gotham Bold" panose="02000803030000020004" pitchFamily="2" charset="0"/>
              </a:rPr>
              <a:t>EMPRESAS INOVADORAS </a:t>
            </a:r>
            <a:r>
              <a:rPr lang="pt-PT" sz="3600" spc="150" dirty="0">
                <a:solidFill>
                  <a:srgbClr val="CB9700"/>
                </a:solidFill>
                <a:latin typeface="Gotham Bold" panose="02000803030000020004" pitchFamily="2" charset="0"/>
              </a:rPr>
              <a:t>E REGIÃO ESTRELA</a:t>
            </a:r>
          </a:p>
        </p:txBody>
      </p:sp>
      <p:pic>
        <p:nvPicPr>
          <p:cNvPr id="37" name="Graphic 36">
            <a:extLst>
              <a:ext uri="{FF2B5EF4-FFF2-40B4-BE49-F238E27FC236}">
                <a16:creationId xmlns:a16="http://schemas.microsoft.com/office/drawing/2014/main" id="{8692963F-E26F-458E-93FF-EFEC7CB20D0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765182" y="6269992"/>
            <a:ext cx="1235385" cy="415255"/>
          </a:xfrm>
          <a:prstGeom prst="rect">
            <a:avLst/>
          </a:prstGeom>
        </p:spPr>
      </p:pic>
      <p:sp>
        <p:nvSpPr>
          <p:cNvPr id="30" name="Freeform: Shape 29">
            <a:extLst>
              <a:ext uri="{FF2B5EF4-FFF2-40B4-BE49-F238E27FC236}">
                <a16:creationId xmlns:a16="http://schemas.microsoft.com/office/drawing/2014/main" id="{2CB08322-2479-46C4-90D4-6DC5F7256840}"/>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CB97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pt-PT"/>
          </a:p>
        </p:txBody>
      </p:sp>
      <p:grpSp>
        <p:nvGrpSpPr>
          <p:cNvPr id="31" name="Group 30">
            <a:extLst>
              <a:ext uri="{FF2B5EF4-FFF2-40B4-BE49-F238E27FC236}">
                <a16:creationId xmlns:a16="http://schemas.microsoft.com/office/drawing/2014/main" id="{492DBB0A-0497-4B07-A902-91929EC1BAC6}"/>
              </a:ext>
            </a:extLst>
          </p:cNvPr>
          <p:cNvGrpSpPr/>
          <p:nvPr/>
        </p:nvGrpSpPr>
        <p:grpSpPr>
          <a:xfrm>
            <a:off x="270789" y="263177"/>
            <a:ext cx="367159" cy="355549"/>
            <a:chOff x="-3325121" y="3636271"/>
            <a:chExt cx="2358676" cy="2284094"/>
          </a:xfrm>
        </p:grpSpPr>
        <p:sp>
          <p:nvSpPr>
            <p:cNvPr id="32" name="Freeform: Shape 31">
              <a:extLst>
                <a:ext uri="{FF2B5EF4-FFF2-40B4-BE49-F238E27FC236}">
                  <a16:creationId xmlns:a16="http://schemas.microsoft.com/office/drawing/2014/main" id="{2A7CA5F5-1E34-49FE-A07A-476545A51EDF}"/>
                </a:ext>
              </a:extLst>
            </p:cNvPr>
            <p:cNvSpPr/>
            <p:nvPr/>
          </p:nvSpPr>
          <p:spPr>
            <a:xfrm>
              <a:off x="-2366239" y="3636271"/>
              <a:ext cx="396430" cy="306133"/>
            </a:xfrm>
            <a:custGeom>
              <a:avLst/>
              <a:gdLst>
                <a:gd name="connsiteX0" fmla="*/ 396430 w 396430"/>
                <a:gd name="connsiteY0" fmla="*/ 306134 h 306133"/>
                <a:gd name="connsiteX1" fmla="*/ 346043 w 396430"/>
                <a:gd name="connsiteY1" fmla="*/ 0 h 306133"/>
                <a:gd name="connsiteX2" fmla="*/ 20193 w 396430"/>
                <a:gd name="connsiteY2" fmla="*/ 0 h 306133"/>
                <a:gd name="connsiteX3" fmla="*/ 0 w 396430"/>
                <a:gd name="connsiteY3" fmla="*/ 136493 h 306133"/>
              </a:gdLst>
              <a:ahLst/>
              <a:cxnLst>
                <a:cxn ang="0">
                  <a:pos x="connsiteX0" y="connsiteY0"/>
                </a:cxn>
                <a:cxn ang="0">
                  <a:pos x="connsiteX1" y="connsiteY1"/>
                </a:cxn>
                <a:cxn ang="0">
                  <a:pos x="connsiteX2" y="connsiteY2"/>
                </a:cxn>
                <a:cxn ang="0">
                  <a:pos x="connsiteX3" y="connsiteY3"/>
                </a:cxn>
              </a:cxnLst>
              <a:rect l="l" t="t" r="r" b="b"/>
              <a:pathLst>
                <a:path w="396430" h="306133">
                  <a:moveTo>
                    <a:pt x="396430" y="306134"/>
                  </a:moveTo>
                  <a:lnTo>
                    <a:pt x="346043" y="0"/>
                  </a:lnTo>
                  <a:lnTo>
                    <a:pt x="20193" y="0"/>
                  </a:lnTo>
                  <a:lnTo>
                    <a:pt x="0" y="136493"/>
                  </a:lnTo>
                </a:path>
              </a:pathLst>
            </a:custGeom>
            <a:noFill/>
            <a:ln w="19050" cap="rnd">
              <a:solidFill>
                <a:schemeClr val="bg1"/>
              </a:solidFill>
              <a:prstDash val="solid"/>
              <a:round/>
            </a:ln>
          </p:spPr>
          <p:txBody>
            <a:bodyPr rtlCol="0" anchor="ctr"/>
            <a:lstStyle/>
            <a:p>
              <a:endParaRPr lang="pt-PT"/>
            </a:p>
          </p:txBody>
        </p:sp>
        <p:sp>
          <p:nvSpPr>
            <p:cNvPr id="33" name="Freeform: Shape 32">
              <a:extLst>
                <a:ext uri="{FF2B5EF4-FFF2-40B4-BE49-F238E27FC236}">
                  <a16:creationId xmlns:a16="http://schemas.microsoft.com/office/drawing/2014/main" id="{D214DA79-13F1-4926-8C2E-373D9B42ED0E}"/>
                </a:ext>
              </a:extLst>
            </p:cNvPr>
            <p:cNvSpPr/>
            <p:nvPr/>
          </p:nvSpPr>
          <p:spPr>
            <a:xfrm>
              <a:off x="-3325121" y="4339501"/>
              <a:ext cx="1357598" cy="1580864"/>
            </a:xfrm>
            <a:custGeom>
              <a:avLst/>
              <a:gdLst>
                <a:gd name="connsiteX0" fmla="*/ 398479 w 1357598"/>
                <a:gd name="connsiteY0" fmla="*/ -147 h 1580864"/>
                <a:gd name="connsiteX1" fmla="*/ 305801 w 1357598"/>
                <a:gd name="connsiteY1" fmla="*/ 223595 h 1580864"/>
                <a:gd name="connsiteX2" fmla="*/ -714 w 1357598"/>
                <a:gd name="connsiteY2" fmla="*/ 275697 h 1580864"/>
                <a:gd name="connsiteX3" fmla="*/ -714 w 1357598"/>
                <a:gd name="connsiteY3" fmla="*/ 601547 h 1580864"/>
                <a:gd name="connsiteX4" fmla="*/ 305801 w 1357598"/>
                <a:gd name="connsiteY4" fmla="*/ 653744 h 1580864"/>
                <a:gd name="connsiteX5" fmla="*/ 399431 w 1357598"/>
                <a:gd name="connsiteY5" fmla="*/ 879010 h 1580864"/>
                <a:gd name="connsiteX6" fmla="*/ 218456 w 1357598"/>
                <a:gd name="connsiteY6" fmla="*/ 1131042 h 1580864"/>
                <a:gd name="connsiteX7" fmla="*/ 448866 w 1357598"/>
                <a:gd name="connsiteY7" fmla="*/ 1361452 h 1580864"/>
                <a:gd name="connsiteX8" fmla="*/ 700898 w 1357598"/>
                <a:gd name="connsiteY8" fmla="*/ 1180477 h 1580864"/>
                <a:gd name="connsiteX9" fmla="*/ 926164 w 1357598"/>
                <a:gd name="connsiteY9" fmla="*/ 1274012 h 1580864"/>
                <a:gd name="connsiteX10" fmla="*/ 978837 w 1357598"/>
                <a:gd name="connsiteY10" fmla="*/ 1580717 h 1580864"/>
                <a:gd name="connsiteX11" fmla="*/ 1304688 w 1357598"/>
                <a:gd name="connsiteY11" fmla="*/ 1580717 h 1580864"/>
                <a:gd name="connsiteX12" fmla="*/ 1356884 w 1357598"/>
                <a:gd name="connsiteY12" fmla="*/ 1274203 h 1580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57598" h="1580864">
                  <a:moveTo>
                    <a:pt x="398479" y="-147"/>
                  </a:moveTo>
                  <a:cubicBezTo>
                    <a:pt x="357074" y="69633"/>
                    <a:pt x="325870" y="144976"/>
                    <a:pt x="305801" y="223595"/>
                  </a:cubicBezTo>
                  <a:lnTo>
                    <a:pt x="-714" y="275697"/>
                  </a:lnTo>
                  <a:lnTo>
                    <a:pt x="-714" y="601547"/>
                  </a:lnTo>
                  <a:lnTo>
                    <a:pt x="305801" y="653744"/>
                  </a:lnTo>
                  <a:cubicBezTo>
                    <a:pt x="326032" y="732935"/>
                    <a:pt x="357569" y="808811"/>
                    <a:pt x="399431" y="879010"/>
                  </a:cubicBezTo>
                  <a:lnTo>
                    <a:pt x="218456" y="1131042"/>
                  </a:lnTo>
                  <a:lnTo>
                    <a:pt x="448866" y="1361452"/>
                  </a:lnTo>
                  <a:lnTo>
                    <a:pt x="700898" y="1180477"/>
                  </a:lnTo>
                  <a:cubicBezTo>
                    <a:pt x="771154" y="1222215"/>
                    <a:pt x="847002" y="1253715"/>
                    <a:pt x="926164" y="1274012"/>
                  </a:cubicBezTo>
                  <a:lnTo>
                    <a:pt x="978837" y="1580717"/>
                  </a:lnTo>
                  <a:lnTo>
                    <a:pt x="1304688" y="1580717"/>
                  </a:lnTo>
                  <a:lnTo>
                    <a:pt x="1356884" y="1274203"/>
                  </a:lnTo>
                </a:path>
              </a:pathLst>
            </a:custGeom>
            <a:noFill/>
            <a:ln w="19050" cap="rnd">
              <a:solidFill>
                <a:schemeClr val="bg1"/>
              </a:solidFill>
              <a:prstDash val="solid"/>
              <a:round/>
            </a:ln>
          </p:spPr>
          <p:txBody>
            <a:bodyPr rtlCol="0" anchor="ctr"/>
            <a:lstStyle/>
            <a:p>
              <a:endParaRPr lang="pt-PT"/>
            </a:p>
          </p:txBody>
        </p:sp>
        <p:sp>
          <p:nvSpPr>
            <p:cNvPr id="34" name="Freeform: Shape 33">
              <a:extLst>
                <a:ext uri="{FF2B5EF4-FFF2-40B4-BE49-F238E27FC236}">
                  <a16:creationId xmlns:a16="http://schemas.microsoft.com/office/drawing/2014/main" id="{DBE31CE7-448D-41F6-811F-86616EBE3665}"/>
                </a:ext>
              </a:extLst>
            </p:cNvPr>
            <p:cNvSpPr/>
            <p:nvPr/>
          </p:nvSpPr>
          <p:spPr>
            <a:xfrm>
              <a:off x="-3105855" y="3856108"/>
              <a:ext cx="709421" cy="338708"/>
            </a:xfrm>
            <a:custGeom>
              <a:avLst/>
              <a:gdLst>
                <a:gd name="connsiteX0" fmla="*/ 708708 w 709421"/>
                <a:gd name="connsiteY0" fmla="*/ 86150 h 338708"/>
                <a:gd name="connsiteX1" fmla="*/ 483346 w 709421"/>
                <a:gd name="connsiteY1" fmla="*/ 179209 h 338708"/>
                <a:gd name="connsiteX2" fmla="*/ 229696 w 709421"/>
                <a:gd name="connsiteY2" fmla="*/ -147 h 338708"/>
                <a:gd name="connsiteX3" fmla="*/ -714 w 709421"/>
                <a:gd name="connsiteY3" fmla="*/ 230168 h 338708"/>
                <a:gd name="connsiteX4" fmla="*/ 76819 w 709421"/>
                <a:gd name="connsiteY4" fmla="*/ 338562 h 3387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9421" h="338708">
                  <a:moveTo>
                    <a:pt x="708708" y="86150"/>
                  </a:moveTo>
                  <a:cubicBezTo>
                    <a:pt x="629536" y="106257"/>
                    <a:pt x="553641" y="137594"/>
                    <a:pt x="483346" y="179209"/>
                  </a:cubicBezTo>
                  <a:lnTo>
                    <a:pt x="229696" y="-147"/>
                  </a:lnTo>
                  <a:lnTo>
                    <a:pt x="-714" y="230168"/>
                  </a:lnTo>
                  <a:lnTo>
                    <a:pt x="76819" y="338562"/>
                  </a:lnTo>
                </a:path>
              </a:pathLst>
            </a:custGeom>
            <a:noFill/>
            <a:ln w="19050" cap="rnd">
              <a:solidFill>
                <a:schemeClr val="bg1"/>
              </a:solidFill>
              <a:prstDash val="solid"/>
              <a:round/>
            </a:ln>
          </p:spPr>
          <p:txBody>
            <a:bodyPr rtlCol="0" anchor="ctr"/>
            <a:lstStyle/>
            <a:p>
              <a:endParaRPr lang="pt-PT"/>
            </a:p>
          </p:txBody>
        </p:sp>
        <p:sp>
          <p:nvSpPr>
            <p:cNvPr id="35" name="Freeform: Shape 34">
              <a:extLst>
                <a:ext uri="{FF2B5EF4-FFF2-40B4-BE49-F238E27FC236}">
                  <a16:creationId xmlns:a16="http://schemas.microsoft.com/office/drawing/2014/main" id="{268B4CC7-A66C-48B1-8048-05CFB6A9662E}"/>
                </a:ext>
              </a:extLst>
            </p:cNvPr>
            <p:cNvSpPr/>
            <p:nvPr/>
          </p:nvSpPr>
          <p:spPr>
            <a:xfrm>
              <a:off x="-1259910" y="4635280"/>
              <a:ext cx="293465" cy="289722"/>
            </a:xfrm>
            <a:custGeom>
              <a:avLst/>
              <a:gdLst>
                <a:gd name="connsiteX0" fmla="*/ 136922 w 293465"/>
                <a:gd name="connsiteY0" fmla="*/ 289576 h 289722"/>
                <a:gd name="connsiteX1" fmla="*/ -714 w 293465"/>
                <a:gd name="connsiteY1" fmla="*/ 142891 h 289722"/>
                <a:gd name="connsiteX2" fmla="*/ 149762 w 293465"/>
                <a:gd name="connsiteY2" fmla="*/ -98 h 289722"/>
                <a:gd name="connsiteX3" fmla="*/ 292751 w 293465"/>
                <a:gd name="connsiteY3" fmla="*/ 142891 h 289722"/>
                <a:gd name="connsiteX4" fmla="*/ 136922 w 293465"/>
                <a:gd name="connsiteY4" fmla="*/ 289576 h 2897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465" h="289722">
                  <a:moveTo>
                    <a:pt x="136922" y="289576"/>
                  </a:moveTo>
                  <a:cubicBezTo>
                    <a:pt x="55960" y="289576"/>
                    <a:pt x="-714" y="223949"/>
                    <a:pt x="-714" y="142891"/>
                  </a:cubicBezTo>
                  <a:cubicBezTo>
                    <a:pt x="1353" y="61852"/>
                    <a:pt x="68723" y="-2165"/>
                    <a:pt x="149762" y="-98"/>
                  </a:cubicBezTo>
                  <a:cubicBezTo>
                    <a:pt x="227896" y="1892"/>
                    <a:pt x="290761" y="64757"/>
                    <a:pt x="292751" y="142891"/>
                  </a:cubicBezTo>
                  <a:cubicBezTo>
                    <a:pt x="292751" y="223949"/>
                    <a:pt x="217980" y="289576"/>
                    <a:pt x="136922" y="289576"/>
                  </a:cubicBezTo>
                  <a:close/>
                </a:path>
              </a:pathLst>
            </a:custGeom>
            <a:noFill/>
            <a:ln w="19050" cap="rnd">
              <a:solidFill>
                <a:schemeClr val="bg1"/>
              </a:solidFill>
              <a:prstDash val="solid"/>
              <a:round/>
            </a:ln>
          </p:spPr>
          <p:txBody>
            <a:bodyPr rtlCol="0" anchor="ctr"/>
            <a:lstStyle/>
            <a:p>
              <a:endParaRPr lang="pt-PT"/>
            </a:p>
          </p:txBody>
        </p:sp>
        <p:sp>
          <p:nvSpPr>
            <p:cNvPr id="45" name="Freeform: Shape 44">
              <a:extLst>
                <a:ext uri="{FF2B5EF4-FFF2-40B4-BE49-F238E27FC236}">
                  <a16:creationId xmlns:a16="http://schemas.microsoft.com/office/drawing/2014/main" id="{42B841A9-6116-4B44-8B9D-1E0D7F1FE282}"/>
                </a:ext>
              </a:extLst>
            </p:cNvPr>
            <p:cNvSpPr/>
            <p:nvPr/>
          </p:nvSpPr>
          <p:spPr>
            <a:xfrm>
              <a:off x="-2169833" y="4778318"/>
              <a:ext cx="894111" cy="9525"/>
            </a:xfrm>
            <a:custGeom>
              <a:avLst/>
              <a:gdLst>
                <a:gd name="connsiteX0" fmla="*/ 894112 w 894111"/>
                <a:gd name="connsiteY0" fmla="*/ 0 h 9525"/>
                <a:gd name="connsiteX1" fmla="*/ 0 w 894111"/>
                <a:gd name="connsiteY1" fmla="*/ 0 h 9525"/>
              </a:gdLst>
              <a:ahLst/>
              <a:cxnLst>
                <a:cxn ang="0">
                  <a:pos x="connsiteX0" y="connsiteY0"/>
                </a:cxn>
                <a:cxn ang="0">
                  <a:pos x="connsiteX1" y="connsiteY1"/>
                </a:cxn>
              </a:cxnLst>
              <a:rect l="l" t="t" r="r" b="b"/>
              <a:pathLst>
                <a:path w="894111" h="9525">
                  <a:moveTo>
                    <a:pt x="894112" y="0"/>
                  </a:moveTo>
                  <a:lnTo>
                    <a:pt x="0" y="0"/>
                  </a:lnTo>
                </a:path>
              </a:pathLst>
            </a:custGeom>
            <a:ln w="19050" cap="rnd">
              <a:solidFill>
                <a:schemeClr val="bg1"/>
              </a:solidFill>
              <a:prstDash val="solid"/>
              <a:round/>
            </a:ln>
          </p:spPr>
          <p:txBody>
            <a:bodyPr rtlCol="0" anchor="ctr"/>
            <a:lstStyle/>
            <a:p>
              <a:endParaRPr lang="pt-PT"/>
            </a:p>
          </p:txBody>
        </p:sp>
        <p:sp>
          <p:nvSpPr>
            <p:cNvPr id="49" name="Freeform: Shape 48">
              <a:extLst>
                <a:ext uri="{FF2B5EF4-FFF2-40B4-BE49-F238E27FC236}">
                  <a16:creationId xmlns:a16="http://schemas.microsoft.com/office/drawing/2014/main" id="{A8016A06-763C-4989-AA57-F9C8A26C7EC2}"/>
                </a:ext>
              </a:extLst>
            </p:cNvPr>
            <p:cNvSpPr/>
            <p:nvPr/>
          </p:nvSpPr>
          <p:spPr>
            <a:xfrm>
              <a:off x="-1773307" y="3798672"/>
              <a:ext cx="293560" cy="293560"/>
            </a:xfrm>
            <a:custGeom>
              <a:avLst/>
              <a:gdLst>
                <a:gd name="connsiteX0" fmla="*/ 146161 w 293560"/>
                <a:gd name="connsiteY0" fmla="*/ 293414 h 293560"/>
                <a:gd name="connsiteX1" fmla="*/ -714 w 293560"/>
                <a:gd name="connsiteY1" fmla="*/ 146729 h 293560"/>
                <a:gd name="connsiteX2" fmla="*/ 145971 w 293560"/>
                <a:gd name="connsiteY2" fmla="*/ -147 h 293560"/>
                <a:gd name="connsiteX3" fmla="*/ 292846 w 293560"/>
                <a:gd name="connsiteY3" fmla="*/ 146538 h 293560"/>
                <a:gd name="connsiteX4" fmla="*/ 292846 w 293560"/>
                <a:gd name="connsiteY4" fmla="*/ 146729 h 293560"/>
                <a:gd name="connsiteX5" fmla="*/ 146161 w 293560"/>
                <a:gd name="connsiteY5" fmla="*/ 293414 h 29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560" h="293560">
                  <a:moveTo>
                    <a:pt x="146161" y="293414"/>
                  </a:moveTo>
                  <a:cubicBezTo>
                    <a:pt x="65094" y="293471"/>
                    <a:pt x="-657" y="227796"/>
                    <a:pt x="-714" y="146729"/>
                  </a:cubicBezTo>
                  <a:cubicBezTo>
                    <a:pt x="-762" y="65661"/>
                    <a:pt x="64903" y="-90"/>
                    <a:pt x="145971" y="-147"/>
                  </a:cubicBezTo>
                  <a:cubicBezTo>
                    <a:pt x="227038" y="-204"/>
                    <a:pt x="292799" y="65471"/>
                    <a:pt x="292846" y="146538"/>
                  </a:cubicBezTo>
                  <a:cubicBezTo>
                    <a:pt x="292846" y="146605"/>
                    <a:pt x="292846" y="146662"/>
                    <a:pt x="292846" y="146729"/>
                  </a:cubicBezTo>
                  <a:cubicBezTo>
                    <a:pt x="292846" y="227739"/>
                    <a:pt x="227171" y="293414"/>
                    <a:pt x="146161" y="293414"/>
                  </a:cubicBezTo>
                  <a:close/>
                </a:path>
              </a:pathLst>
            </a:custGeom>
            <a:noFill/>
            <a:ln w="19050" cap="rnd">
              <a:solidFill>
                <a:schemeClr val="bg1"/>
              </a:solidFill>
              <a:prstDash val="solid"/>
              <a:round/>
            </a:ln>
          </p:spPr>
          <p:txBody>
            <a:bodyPr rtlCol="0" anchor="ctr"/>
            <a:lstStyle/>
            <a:p>
              <a:endParaRPr lang="pt-PT"/>
            </a:p>
          </p:txBody>
        </p:sp>
        <p:sp>
          <p:nvSpPr>
            <p:cNvPr id="51" name="Freeform: Shape 50">
              <a:extLst>
                <a:ext uri="{FF2B5EF4-FFF2-40B4-BE49-F238E27FC236}">
                  <a16:creationId xmlns:a16="http://schemas.microsoft.com/office/drawing/2014/main" id="{5B29A2CB-ADBE-478C-9E28-06DBDFF81D3D}"/>
                </a:ext>
              </a:extLst>
            </p:cNvPr>
            <p:cNvSpPr/>
            <p:nvPr/>
          </p:nvSpPr>
          <p:spPr>
            <a:xfrm>
              <a:off x="-1773307" y="5464308"/>
              <a:ext cx="293560" cy="293560"/>
            </a:xfrm>
            <a:custGeom>
              <a:avLst/>
              <a:gdLst>
                <a:gd name="connsiteX0" fmla="*/ 146161 w 293560"/>
                <a:gd name="connsiteY0" fmla="*/ -147 h 293560"/>
                <a:gd name="connsiteX1" fmla="*/ -714 w 293560"/>
                <a:gd name="connsiteY1" fmla="*/ 146538 h 293560"/>
                <a:gd name="connsiteX2" fmla="*/ 145971 w 293560"/>
                <a:gd name="connsiteY2" fmla="*/ 293414 h 293560"/>
                <a:gd name="connsiteX3" fmla="*/ 292846 w 293560"/>
                <a:gd name="connsiteY3" fmla="*/ 146729 h 293560"/>
                <a:gd name="connsiteX4" fmla="*/ 292846 w 293560"/>
                <a:gd name="connsiteY4" fmla="*/ 146538 h 293560"/>
                <a:gd name="connsiteX5" fmla="*/ 146161 w 293560"/>
                <a:gd name="connsiteY5" fmla="*/ -147 h 29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560" h="293560">
                  <a:moveTo>
                    <a:pt x="146161" y="-147"/>
                  </a:moveTo>
                  <a:cubicBezTo>
                    <a:pt x="65094" y="-204"/>
                    <a:pt x="-657" y="65471"/>
                    <a:pt x="-714" y="146538"/>
                  </a:cubicBezTo>
                  <a:cubicBezTo>
                    <a:pt x="-762" y="227606"/>
                    <a:pt x="64903" y="293356"/>
                    <a:pt x="145971" y="293414"/>
                  </a:cubicBezTo>
                  <a:cubicBezTo>
                    <a:pt x="227038" y="293461"/>
                    <a:pt x="292799" y="227796"/>
                    <a:pt x="292846" y="146729"/>
                  </a:cubicBezTo>
                  <a:cubicBezTo>
                    <a:pt x="292846" y="146662"/>
                    <a:pt x="292846" y="146605"/>
                    <a:pt x="292846" y="146538"/>
                  </a:cubicBezTo>
                  <a:cubicBezTo>
                    <a:pt x="292846" y="65528"/>
                    <a:pt x="227171" y="-147"/>
                    <a:pt x="146161" y="-147"/>
                  </a:cubicBezTo>
                  <a:close/>
                </a:path>
              </a:pathLst>
            </a:custGeom>
            <a:noFill/>
            <a:ln w="19050" cap="rnd">
              <a:solidFill>
                <a:schemeClr val="bg1"/>
              </a:solidFill>
              <a:prstDash val="solid"/>
              <a:round/>
            </a:ln>
          </p:spPr>
          <p:txBody>
            <a:bodyPr rtlCol="0" anchor="ctr"/>
            <a:lstStyle/>
            <a:p>
              <a:endParaRPr lang="pt-PT"/>
            </a:p>
          </p:txBody>
        </p:sp>
        <p:sp>
          <p:nvSpPr>
            <p:cNvPr id="53" name="Freeform: Shape 52">
              <a:extLst>
                <a:ext uri="{FF2B5EF4-FFF2-40B4-BE49-F238E27FC236}">
                  <a16:creationId xmlns:a16="http://schemas.microsoft.com/office/drawing/2014/main" id="{5600FA04-8B4E-4732-AA20-CAFDD8FE3A23}"/>
                </a:ext>
              </a:extLst>
            </p:cNvPr>
            <p:cNvSpPr/>
            <p:nvPr/>
          </p:nvSpPr>
          <p:spPr>
            <a:xfrm>
              <a:off x="-2542737" y="4053561"/>
              <a:ext cx="819436" cy="277844"/>
            </a:xfrm>
            <a:custGeom>
              <a:avLst/>
              <a:gdLst>
                <a:gd name="connsiteX0" fmla="*/ -714 w 819436"/>
                <a:gd name="connsiteY0" fmla="*/ 277697 h 277844"/>
                <a:gd name="connsiteX1" fmla="*/ 358950 w 819436"/>
                <a:gd name="connsiteY1" fmla="*/ 150920 h 277844"/>
                <a:gd name="connsiteX2" fmla="*/ 623173 w 819436"/>
                <a:gd name="connsiteY2" fmla="*/ 150920 h 277844"/>
                <a:gd name="connsiteX3" fmla="*/ 818722 w 819436"/>
                <a:gd name="connsiteY3" fmla="*/ -147 h 277844"/>
              </a:gdLst>
              <a:ahLst/>
              <a:cxnLst>
                <a:cxn ang="0">
                  <a:pos x="connsiteX0" y="connsiteY0"/>
                </a:cxn>
                <a:cxn ang="0">
                  <a:pos x="connsiteX1" y="connsiteY1"/>
                </a:cxn>
                <a:cxn ang="0">
                  <a:pos x="connsiteX2" y="connsiteY2"/>
                </a:cxn>
                <a:cxn ang="0">
                  <a:pos x="connsiteX3" y="connsiteY3"/>
                </a:cxn>
              </a:cxnLst>
              <a:rect l="l" t="t" r="r" b="b"/>
              <a:pathLst>
                <a:path w="819436" h="277844">
                  <a:moveTo>
                    <a:pt x="-714" y="277697"/>
                  </a:moveTo>
                  <a:cubicBezTo>
                    <a:pt x="101118" y="195506"/>
                    <a:pt x="228086" y="150748"/>
                    <a:pt x="358950" y="150920"/>
                  </a:cubicBezTo>
                  <a:lnTo>
                    <a:pt x="623173" y="150920"/>
                  </a:lnTo>
                  <a:lnTo>
                    <a:pt x="818722" y="-147"/>
                  </a:lnTo>
                </a:path>
              </a:pathLst>
            </a:custGeom>
            <a:noFill/>
            <a:ln w="19050" cap="rnd">
              <a:solidFill>
                <a:schemeClr val="bg1"/>
              </a:solidFill>
              <a:prstDash val="solid"/>
              <a:round/>
            </a:ln>
          </p:spPr>
          <p:txBody>
            <a:bodyPr rtlCol="0" anchor="ctr"/>
            <a:lstStyle/>
            <a:p>
              <a:endParaRPr lang="pt-PT"/>
            </a:p>
          </p:txBody>
        </p:sp>
        <p:sp>
          <p:nvSpPr>
            <p:cNvPr id="54" name="Freeform: Shape 53">
              <a:extLst>
                <a:ext uri="{FF2B5EF4-FFF2-40B4-BE49-F238E27FC236}">
                  <a16:creationId xmlns:a16="http://schemas.microsoft.com/office/drawing/2014/main" id="{58477290-42B6-4FD5-B7FD-EBDDD3EF31CF}"/>
                </a:ext>
              </a:extLst>
            </p:cNvPr>
            <p:cNvSpPr/>
            <p:nvPr/>
          </p:nvSpPr>
          <p:spPr>
            <a:xfrm>
              <a:off x="-2756392" y="4482757"/>
              <a:ext cx="1033091" cy="1020318"/>
            </a:xfrm>
            <a:custGeom>
              <a:avLst/>
              <a:gdLst>
                <a:gd name="connsiteX0" fmla="*/ 1032377 w 1033091"/>
                <a:gd name="connsiteY0" fmla="*/ 1020171 h 1020318"/>
                <a:gd name="connsiteX1" fmla="*/ 836828 w 1033091"/>
                <a:gd name="connsiteY1" fmla="*/ 868628 h 1020318"/>
                <a:gd name="connsiteX2" fmla="*/ 572605 w 1033091"/>
                <a:gd name="connsiteY2" fmla="*/ 868628 h 1020318"/>
                <a:gd name="connsiteX3" fmla="*/ -714 w 1033091"/>
                <a:gd name="connsiteY3" fmla="*/ 295138 h 1020318"/>
                <a:gd name="connsiteX4" fmla="*/ 81210 w 1033091"/>
                <a:gd name="connsiteY4" fmla="*/ -147 h 1020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091" h="1020318">
                  <a:moveTo>
                    <a:pt x="1032377" y="1020171"/>
                  </a:moveTo>
                  <a:lnTo>
                    <a:pt x="836828" y="868628"/>
                  </a:lnTo>
                  <a:lnTo>
                    <a:pt x="572605" y="868628"/>
                  </a:lnTo>
                  <a:cubicBezTo>
                    <a:pt x="255918" y="868581"/>
                    <a:pt x="-762" y="611825"/>
                    <a:pt x="-714" y="295138"/>
                  </a:cubicBezTo>
                  <a:cubicBezTo>
                    <a:pt x="-705" y="191106"/>
                    <a:pt x="27622" y="89026"/>
                    <a:pt x="81210" y="-147"/>
                  </a:cubicBezTo>
                </a:path>
              </a:pathLst>
            </a:custGeom>
            <a:noFill/>
            <a:ln w="19050" cap="rnd">
              <a:solidFill>
                <a:schemeClr val="bg1"/>
              </a:solidFill>
              <a:prstDash val="solid"/>
              <a:round/>
            </a:ln>
          </p:spPr>
          <p:txBody>
            <a:bodyPr rtlCol="0" anchor="ctr"/>
            <a:lstStyle/>
            <a:p>
              <a:endParaRPr lang="pt-PT"/>
            </a:p>
          </p:txBody>
        </p:sp>
        <p:sp>
          <p:nvSpPr>
            <p:cNvPr id="55" name="Freeform: Shape 54">
              <a:extLst>
                <a:ext uri="{FF2B5EF4-FFF2-40B4-BE49-F238E27FC236}">
                  <a16:creationId xmlns:a16="http://schemas.microsoft.com/office/drawing/2014/main" id="{C01B4BD9-7EE6-49CF-800C-22D588707373}"/>
                </a:ext>
              </a:extLst>
            </p:cNvPr>
            <p:cNvSpPr/>
            <p:nvPr/>
          </p:nvSpPr>
          <p:spPr>
            <a:xfrm>
              <a:off x="-1457077" y="4169575"/>
              <a:ext cx="293369" cy="293370"/>
            </a:xfrm>
            <a:custGeom>
              <a:avLst/>
              <a:gdLst>
                <a:gd name="connsiteX0" fmla="*/ 145970 w 293369"/>
                <a:gd name="connsiteY0" fmla="*/ 293223 h 293370"/>
                <a:gd name="connsiteX1" fmla="*/ -714 w 293369"/>
                <a:gd name="connsiteY1" fmla="*/ 146538 h 293370"/>
                <a:gd name="connsiteX2" fmla="*/ 145970 w 293369"/>
                <a:gd name="connsiteY2" fmla="*/ -147 h 293370"/>
                <a:gd name="connsiteX3" fmla="*/ 292656 w 293369"/>
                <a:gd name="connsiteY3" fmla="*/ 146538 h 293370"/>
                <a:gd name="connsiteX4" fmla="*/ 292656 w 293369"/>
                <a:gd name="connsiteY4" fmla="*/ 146633 h 293370"/>
                <a:gd name="connsiteX5" fmla="*/ 146066 w 293369"/>
                <a:gd name="connsiteY5" fmla="*/ 293223 h 293370"/>
                <a:gd name="connsiteX6" fmla="*/ 145970 w 293369"/>
                <a:gd name="connsiteY6" fmla="*/ 293223 h 293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369" h="293370">
                  <a:moveTo>
                    <a:pt x="145970" y="293223"/>
                  </a:moveTo>
                  <a:cubicBezTo>
                    <a:pt x="64960" y="293223"/>
                    <a:pt x="-714" y="227548"/>
                    <a:pt x="-714" y="146538"/>
                  </a:cubicBezTo>
                  <a:cubicBezTo>
                    <a:pt x="-714" y="65528"/>
                    <a:pt x="64960" y="-147"/>
                    <a:pt x="145970" y="-147"/>
                  </a:cubicBezTo>
                  <a:cubicBezTo>
                    <a:pt x="226981" y="-147"/>
                    <a:pt x="292656" y="65528"/>
                    <a:pt x="292656" y="146538"/>
                  </a:cubicBezTo>
                  <a:cubicBezTo>
                    <a:pt x="292656" y="146567"/>
                    <a:pt x="292656" y="146605"/>
                    <a:pt x="292656" y="146633"/>
                  </a:cubicBezTo>
                  <a:cubicBezTo>
                    <a:pt x="292656" y="227596"/>
                    <a:pt x="227028" y="293223"/>
                    <a:pt x="146066" y="293223"/>
                  </a:cubicBezTo>
                  <a:cubicBezTo>
                    <a:pt x="146037" y="293223"/>
                    <a:pt x="145999" y="293223"/>
                    <a:pt x="145970" y="293223"/>
                  </a:cubicBezTo>
                  <a:close/>
                </a:path>
              </a:pathLst>
            </a:custGeom>
            <a:noFill/>
            <a:ln w="19050" cap="rnd">
              <a:solidFill>
                <a:schemeClr val="bg1"/>
              </a:solidFill>
              <a:prstDash val="solid"/>
              <a:round/>
            </a:ln>
          </p:spPr>
          <p:txBody>
            <a:bodyPr rtlCol="0" anchor="ctr"/>
            <a:lstStyle/>
            <a:p>
              <a:endParaRPr lang="pt-PT"/>
            </a:p>
          </p:txBody>
        </p:sp>
        <p:sp>
          <p:nvSpPr>
            <p:cNvPr id="56" name="Freeform: Shape 55">
              <a:extLst>
                <a:ext uri="{FF2B5EF4-FFF2-40B4-BE49-F238E27FC236}">
                  <a16:creationId xmlns:a16="http://schemas.microsoft.com/office/drawing/2014/main" id="{F8893439-AE24-4A11-86E5-C3801931A771}"/>
                </a:ext>
              </a:extLst>
            </p:cNvPr>
            <p:cNvSpPr/>
            <p:nvPr/>
          </p:nvSpPr>
          <p:spPr>
            <a:xfrm>
              <a:off x="-1457077" y="5093596"/>
              <a:ext cx="293369" cy="293369"/>
            </a:xfrm>
            <a:custGeom>
              <a:avLst/>
              <a:gdLst>
                <a:gd name="connsiteX0" fmla="*/ 145970 w 293369"/>
                <a:gd name="connsiteY0" fmla="*/ -147 h 293369"/>
                <a:gd name="connsiteX1" fmla="*/ -714 w 293369"/>
                <a:gd name="connsiteY1" fmla="*/ 146538 h 293369"/>
                <a:gd name="connsiteX2" fmla="*/ 145970 w 293369"/>
                <a:gd name="connsiteY2" fmla="*/ 293223 h 293369"/>
                <a:gd name="connsiteX3" fmla="*/ 292656 w 293369"/>
                <a:gd name="connsiteY3" fmla="*/ 146538 h 293369"/>
                <a:gd name="connsiteX4" fmla="*/ 146161 w 293369"/>
                <a:gd name="connsiteY4" fmla="*/ -147 h 293369"/>
                <a:gd name="connsiteX5" fmla="*/ 145970 w 293369"/>
                <a:gd name="connsiteY5" fmla="*/ -147 h 29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369" h="293369">
                  <a:moveTo>
                    <a:pt x="145970" y="-147"/>
                  </a:moveTo>
                  <a:cubicBezTo>
                    <a:pt x="64960" y="-147"/>
                    <a:pt x="-714" y="65528"/>
                    <a:pt x="-714" y="146538"/>
                  </a:cubicBezTo>
                  <a:cubicBezTo>
                    <a:pt x="-714" y="227548"/>
                    <a:pt x="64960" y="293223"/>
                    <a:pt x="145970" y="293223"/>
                  </a:cubicBezTo>
                  <a:cubicBezTo>
                    <a:pt x="226981" y="293223"/>
                    <a:pt x="292656" y="227548"/>
                    <a:pt x="292656" y="146538"/>
                  </a:cubicBezTo>
                  <a:cubicBezTo>
                    <a:pt x="292713" y="65576"/>
                    <a:pt x="227124" y="-90"/>
                    <a:pt x="146161" y="-147"/>
                  </a:cubicBezTo>
                  <a:cubicBezTo>
                    <a:pt x="146094" y="-147"/>
                    <a:pt x="146037" y="-147"/>
                    <a:pt x="145970" y="-147"/>
                  </a:cubicBezTo>
                  <a:close/>
                </a:path>
              </a:pathLst>
            </a:custGeom>
            <a:noFill/>
            <a:ln w="19050" cap="rnd">
              <a:solidFill>
                <a:schemeClr val="bg1"/>
              </a:solidFill>
              <a:prstDash val="solid"/>
              <a:round/>
            </a:ln>
          </p:spPr>
          <p:txBody>
            <a:bodyPr rtlCol="0" anchor="ctr"/>
            <a:lstStyle/>
            <a:p>
              <a:endParaRPr lang="pt-PT"/>
            </a:p>
          </p:txBody>
        </p:sp>
        <p:sp>
          <p:nvSpPr>
            <p:cNvPr id="57" name="Freeform: Shape 56">
              <a:extLst>
                <a:ext uri="{FF2B5EF4-FFF2-40B4-BE49-F238E27FC236}">
                  <a16:creationId xmlns:a16="http://schemas.microsoft.com/office/drawing/2014/main" id="{E73C27F2-4001-47B7-9284-F99B0090ED19}"/>
                </a:ext>
              </a:extLst>
            </p:cNvPr>
            <p:cNvSpPr/>
            <p:nvPr/>
          </p:nvSpPr>
          <p:spPr>
            <a:xfrm>
              <a:off x="-2475387" y="4374363"/>
              <a:ext cx="1014499" cy="807815"/>
            </a:xfrm>
            <a:custGeom>
              <a:avLst/>
              <a:gdLst>
                <a:gd name="connsiteX0" fmla="*/ 1013404 w 1014499"/>
                <a:gd name="connsiteY0" fmla="*/ 807668 h 807815"/>
                <a:gd name="connsiteX1" fmla="*/ 756229 w 1014499"/>
                <a:gd name="connsiteY1" fmla="*/ 690892 h 807815"/>
                <a:gd name="connsiteX2" fmla="*/ 291600 w 1014499"/>
                <a:gd name="connsiteY2" fmla="*/ 690892 h 807815"/>
                <a:gd name="connsiteX3" fmla="*/ -666 w 1014499"/>
                <a:gd name="connsiteY3" fmla="*/ 409085 h 807815"/>
                <a:gd name="connsiteX4" fmla="*/ 281141 w 1014499"/>
                <a:gd name="connsiteY4" fmla="*/ 116820 h 807815"/>
                <a:gd name="connsiteX5" fmla="*/ 291600 w 1014499"/>
                <a:gd name="connsiteY5" fmla="*/ 116820 h 807815"/>
                <a:gd name="connsiteX6" fmla="*/ 756610 w 1014499"/>
                <a:gd name="connsiteY6" fmla="*/ 116820 h 807815"/>
                <a:gd name="connsiteX7" fmla="*/ 1013785 w 1014499"/>
                <a:gd name="connsiteY7" fmla="*/ -147 h 807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4499" h="807815">
                  <a:moveTo>
                    <a:pt x="1013404" y="807668"/>
                  </a:moveTo>
                  <a:lnTo>
                    <a:pt x="756229" y="690892"/>
                  </a:lnTo>
                  <a:lnTo>
                    <a:pt x="291600" y="690892"/>
                  </a:lnTo>
                  <a:cubicBezTo>
                    <a:pt x="133075" y="693778"/>
                    <a:pt x="2221" y="567610"/>
                    <a:pt x="-666" y="409085"/>
                  </a:cubicBezTo>
                  <a:cubicBezTo>
                    <a:pt x="-3551" y="250561"/>
                    <a:pt x="122616" y="119706"/>
                    <a:pt x="281141" y="116820"/>
                  </a:cubicBezTo>
                  <a:cubicBezTo>
                    <a:pt x="284627" y="116753"/>
                    <a:pt x="288113" y="116753"/>
                    <a:pt x="291600" y="116820"/>
                  </a:cubicBezTo>
                  <a:lnTo>
                    <a:pt x="756610" y="116820"/>
                  </a:lnTo>
                  <a:lnTo>
                    <a:pt x="1013785" y="-147"/>
                  </a:lnTo>
                </a:path>
              </a:pathLst>
            </a:custGeom>
            <a:noFill/>
            <a:ln w="19050" cap="rnd">
              <a:solidFill>
                <a:schemeClr val="bg1"/>
              </a:solidFill>
              <a:prstDash val="solid"/>
              <a:round/>
            </a:ln>
          </p:spPr>
          <p:txBody>
            <a:bodyPr rtlCol="0" anchor="ctr"/>
            <a:lstStyle/>
            <a:p>
              <a:endParaRPr lang="pt-PT"/>
            </a:p>
          </p:txBody>
        </p:sp>
      </p:grpSp>
      <p:sp>
        <p:nvSpPr>
          <p:cNvPr id="58" name="TextBox 57">
            <a:extLst>
              <a:ext uri="{FF2B5EF4-FFF2-40B4-BE49-F238E27FC236}">
                <a16:creationId xmlns:a16="http://schemas.microsoft.com/office/drawing/2014/main" id="{F23C8CA9-E88D-4381-948E-745976ED1AEC}"/>
              </a:ext>
            </a:extLst>
          </p:cNvPr>
          <p:cNvSpPr txBox="1"/>
          <p:nvPr/>
        </p:nvSpPr>
        <p:spPr>
          <a:xfrm>
            <a:off x="982003" y="79826"/>
            <a:ext cx="637528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r>
              <a:rPr lang="pt-PT" sz="1400" b="0" spc="200" dirty="0">
                <a:solidFill>
                  <a:schemeClr val="bg1"/>
                </a:solidFill>
                <a:latin typeface="Gotham" panose="02000604030000020004" pitchFamily="50" charset="0"/>
                <a:cs typeface="Quire Sans" panose="020B0502040400020003" pitchFamily="34" charset="0"/>
              </a:rPr>
              <a:t>02_ </a:t>
            </a:r>
            <a:r>
              <a:rPr lang="pt-PT" sz="1400" b="0" spc="200" dirty="0">
                <a:solidFill>
                  <a:srgbClr val="666970">
                    <a:alpha val="70000"/>
                  </a:srgbClr>
                </a:solidFill>
                <a:latin typeface="Gotham Bold" panose="02000803030000020004" pitchFamily="2" charset="0"/>
                <a:cs typeface="Quire Sans" panose="020B0502040400020003" pitchFamily="34" charset="0"/>
              </a:rPr>
              <a:t>PRODUTIVIDADE E PME</a:t>
            </a:r>
          </a:p>
        </p:txBody>
      </p:sp>
      <p:grpSp>
        <p:nvGrpSpPr>
          <p:cNvPr id="59" name="Group 58">
            <a:extLst>
              <a:ext uri="{FF2B5EF4-FFF2-40B4-BE49-F238E27FC236}">
                <a16:creationId xmlns:a16="http://schemas.microsoft.com/office/drawing/2014/main" id="{A465BDAE-BFDF-4FDD-9A1D-410DD4A5290A}"/>
              </a:ext>
            </a:extLst>
          </p:cNvPr>
          <p:cNvGrpSpPr/>
          <p:nvPr/>
        </p:nvGrpSpPr>
        <p:grpSpPr>
          <a:xfrm>
            <a:off x="634497" y="2269857"/>
            <a:ext cx="0" cy="4590060"/>
            <a:chOff x="10144397" y="437841"/>
            <a:chExt cx="0" cy="4590060"/>
          </a:xfrm>
        </p:grpSpPr>
        <p:cxnSp>
          <p:nvCxnSpPr>
            <p:cNvPr id="60" name="Straight Connector 59">
              <a:extLst>
                <a:ext uri="{FF2B5EF4-FFF2-40B4-BE49-F238E27FC236}">
                  <a16:creationId xmlns:a16="http://schemas.microsoft.com/office/drawing/2014/main" id="{40253E54-8D07-45E6-816C-D0C355F887FD}"/>
                </a:ext>
              </a:extLst>
            </p:cNvPr>
            <p:cNvCxnSpPr>
              <a:cxnSpLocks/>
            </p:cNvCxnSpPr>
            <p:nvPr/>
          </p:nvCxnSpPr>
          <p:spPr>
            <a:xfrm flipH="1">
              <a:off x="10144397" y="43784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61" name="Straight Connector 60">
              <a:extLst>
                <a:ext uri="{FF2B5EF4-FFF2-40B4-BE49-F238E27FC236}">
                  <a16:creationId xmlns:a16="http://schemas.microsoft.com/office/drawing/2014/main" id="{BA931A2F-DCB4-4DE9-B177-C6E9A563930E}"/>
                </a:ext>
              </a:extLst>
            </p:cNvPr>
            <p:cNvCxnSpPr>
              <a:cxnSpLocks/>
            </p:cNvCxnSpPr>
            <p:nvPr/>
          </p:nvCxnSpPr>
          <p:spPr>
            <a:xfrm>
              <a:off x="10144397" y="437841"/>
              <a:ext cx="0" cy="4590060"/>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sp>
        <p:nvSpPr>
          <p:cNvPr id="62" name="TextBox 61">
            <a:extLst>
              <a:ext uri="{FF2B5EF4-FFF2-40B4-BE49-F238E27FC236}">
                <a16:creationId xmlns:a16="http://schemas.microsoft.com/office/drawing/2014/main" id="{C9119108-B8B5-4A64-B27D-039A88E6E39C}"/>
              </a:ext>
            </a:extLst>
          </p:cNvPr>
          <p:cNvSpPr txBox="1"/>
          <p:nvPr/>
        </p:nvSpPr>
        <p:spPr>
          <a:xfrm>
            <a:off x="779575" y="2134128"/>
            <a:ext cx="4044052" cy="738664"/>
          </a:xfrm>
          <a:prstGeom prst="rect">
            <a:avLst/>
          </a:prstGeom>
          <a:noFill/>
        </p:spPr>
        <p:txBody>
          <a:bodyPr wrap="square" rtlCol="0">
            <a:spAutoFit/>
          </a:bodyPr>
          <a:lstStyle>
            <a:defPPr>
              <a:defRPr lang="pt-PT"/>
            </a:defPPr>
            <a:lvl1pPr>
              <a:defRPr sz="1400" b="0" spc="200">
                <a:solidFill>
                  <a:srgbClr val="1B1B1C"/>
                </a:solidFill>
                <a:latin typeface="Gotham Bold" panose="02000803030000020004" pitchFamily="2" charset="0"/>
                <a:ea typeface="Roboto" panose="02000000000000000000" pitchFamily="2" charset="0"/>
                <a:cs typeface="Quire Sans" panose="020B0502040400020003" pitchFamily="34" charset="0"/>
              </a:defRPr>
            </a:lvl1pPr>
          </a:lstStyle>
          <a:p>
            <a:r>
              <a:rPr lang="pt-PT" dirty="0">
                <a:solidFill>
                  <a:schemeClr val="tx1"/>
                </a:solidFill>
              </a:rPr>
              <a:t>AS NUTS III DO AVE, PORTO, AVEIRO, COIMBRA, LEIRIA E LISBOA CONCENTRAM</a:t>
            </a:r>
            <a:endParaRPr lang="en-US" dirty="0">
              <a:solidFill>
                <a:schemeClr val="tx1"/>
              </a:solidFill>
            </a:endParaRPr>
          </a:p>
        </p:txBody>
      </p:sp>
      <p:pic>
        <p:nvPicPr>
          <p:cNvPr id="4" name="Graphic 3">
            <a:extLst>
              <a:ext uri="{FF2B5EF4-FFF2-40B4-BE49-F238E27FC236}">
                <a16:creationId xmlns:a16="http://schemas.microsoft.com/office/drawing/2014/main" id="{7891D865-3498-4556-8D75-746DB99AE239}"/>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904574" y="2220917"/>
            <a:ext cx="5946015" cy="4086491"/>
          </a:xfrm>
          <a:prstGeom prst="rect">
            <a:avLst/>
          </a:prstGeom>
        </p:spPr>
      </p:pic>
      <p:pic>
        <p:nvPicPr>
          <p:cNvPr id="6" name="Graphic 5">
            <a:extLst>
              <a:ext uri="{FF2B5EF4-FFF2-40B4-BE49-F238E27FC236}">
                <a16:creationId xmlns:a16="http://schemas.microsoft.com/office/drawing/2014/main" id="{78233C4B-9523-4719-B331-67D6B7BE596B}"/>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3904574" y="2220917"/>
            <a:ext cx="5943518" cy="4086491"/>
          </a:xfrm>
          <a:prstGeom prst="rect">
            <a:avLst/>
          </a:prstGeom>
        </p:spPr>
      </p:pic>
      <p:sp>
        <p:nvSpPr>
          <p:cNvPr id="246" name="TextBox 245">
            <a:extLst>
              <a:ext uri="{FF2B5EF4-FFF2-40B4-BE49-F238E27FC236}">
                <a16:creationId xmlns:a16="http://schemas.microsoft.com/office/drawing/2014/main" id="{917D7576-F030-4053-AC30-A2CF0C1C0CD8}"/>
              </a:ext>
            </a:extLst>
          </p:cNvPr>
          <p:cNvSpPr txBox="1"/>
          <p:nvPr/>
        </p:nvSpPr>
        <p:spPr>
          <a:xfrm>
            <a:off x="1077391" y="3034846"/>
            <a:ext cx="1625181" cy="707886"/>
          </a:xfrm>
          <a:prstGeom prst="rect">
            <a:avLst/>
          </a:prstGeom>
          <a:noFill/>
        </p:spPr>
        <p:txBody>
          <a:bodyPr wrap="square">
            <a:spAutoFit/>
          </a:bodyPr>
          <a:lstStyle/>
          <a:p>
            <a:r>
              <a:rPr lang="pt-PT" sz="4000" b="1" dirty="0">
                <a:latin typeface="Gotham" panose="02000604030000020004" pitchFamily="50" charset="0"/>
                <a:cs typeface="Quire Sans" panose="020B0502040204020203" pitchFamily="34" charset="0"/>
              </a:rPr>
              <a:t>90% </a:t>
            </a:r>
          </a:p>
        </p:txBody>
      </p:sp>
      <p:sp>
        <p:nvSpPr>
          <p:cNvPr id="248" name="TextBox 247">
            <a:extLst>
              <a:ext uri="{FF2B5EF4-FFF2-40B4-BE49-F238E27FC236}">
                <a16:creationId xmlns:a16="http://schemas.microsoft.com/office/drawing/2014/main" id="{4412D420-0A52-47F9-81E7-A7819F82D7D9}"/>
              </a:ext>
            </a:extLst>
          </p:cNvPr>
          <p:cNvSpPr txBox="1"/>
          <p:nvPr/>
        </p:nvSpPr>
        <p:spPr>
          <a:xfrm>
            <a:off x="1077392" y="3641721"/>
            <a:ext cx="1887744" cy="720197"/>
          </a:xfrm>
          <a:prstGeom prst="rect">
            <a:avLst/>
          </a:prstGeom>
          <a:noFill/>
        </p:spPr>
        <p:txBody>
          <a:bodyPr wrap="square">
            <a:spAutoFit/>
          </a:bodyPr>
          <a:lstStyle/>
          <a:p>
            <a:pPr>
              <a:lnSpc>
                <a:spcPct val="85000"/>
              </a:lnSpc>
            </a:pPr>
            <a:r>
              <a:rPr lang="pt-PT" sz="1600" dirty="0">
                <a:latin typeface="Gotham" panose="02000504050000020004" pitchFamily="2" charset="0"/>
                <a:cs typeface="Quire Sans" panose="020B0502040400020003" pitchFamily="34" charset="0"/>
              </a:rPr>
              <a:t>das unidades de investigação de excelência</a:t>
            </a:r>
            <a:endParaRPr lang="pt-PT" sz="1600" dirty="0">
              <a:latin typeface="Gotham Light" panose="02000603030000020004" pitchFamily="2" charset="0"/>
              <a:cs typeface="Quire Sans" panose="020B0502040400020003" pitchFamily="34" charset="0"/>
            </a:endParaRPr>
          </a:p>
        </p:txBody>
      </p:sp>
      <p:sp>
        <p:nvSpPr>
          <p:cNvPr id="250" name="TextBox 249">
            <a:extLst>
              <a:ext uri="{FF2B5EF4-FFF2-40B4-BE49-F238E27FC236}">
                <a16:creationId xmlns:a16="http://schemas.microsoft.com/office/drawing/2014/main" id="{5B6F827C-1F7F-4E08-99E4-D6F403D181A1}"/>
              </a:ext>
            </a:extLst>
          </p:cNvPr>
          <p:cNvSpPr txBox="1"/>
          <p:nvPr/>
        </p:nvSpPr>
        <p:spPr>
          <a:xfrm>
            <a:off x="1077391" y="4492789"/>
            <a:ext cx="2145381" cy="707886"/>
          </a:xfrm>
          <a:prstGeom prst="rect">
            <a:avLst/>
          </a:prstGeom>
          <a:noFill/>
        </p:spPr>
        <p:txBody>
          <a:bodyPr wrap="square">
            <a:spAutoFit/>
          </a:bodyPr>
          <a:lstStyle/>
          <a:p>
            <a:r>
              <a:rPr lang="pt-PT" sz="4000" b="1" dirty="0">
                <a:latin typeface="Gotham" panose="02000604030000020004" pitchFamily="50" charset="0"/>
                <a:cs typeface="Quire Sans" panose="020B0502040204020203" pitchFamily="34" charset="0"/>
              </a:rPr>
              <a:t>80%</a:t>
            </a:r>
          </a:p>
        </p:txBody>
      </p:sp>
      <p:sp>
        <p:nvSpPr>
          <p:cNvPr id="251" name="TextBox 250">
            <a:extLst>
              <a:ext uri="{FF2B5EF4-FFF2-40B4-BE49-F238E27FC236}">
                <a16:creationId xmlns:a16="http://schemas.microsoft.com/office/drawing/2014/main" id="{1DA707DF-F5BA-4404-9FD9-6C6A4F8BC1DC}"/>
              </a:ext>
            </a:extLst>
          </p:cNvPr>
          <p:cNvSpPr txBox="1"/>
          <p:nvPr/>
        </p:nvSpPr>
        <p:spPr>
          <a:xfrm>
            <a:off x="1077392" y="5100624"/>
            <a:ext cx="2121055" cy="301621"/>
          </a:xfrm>
          <a:prstGeom prst="rect">
            <a:avLst/>
          </a:prstGeom>
          <a:noFill/>
        </p:spPr>
        <p:txBody>
          <a:bodyPr wrap="square">
            <a:spAutoFit/>
          </a:bodyPr>
          <a:lstStyle/>
          <a:p>
            <a:pPr>
              <a:lnSpc>
                <a:spcPct val="85000"/>
              </a:lnSpc>
            </a:pPr>
            <a:r>
              <a:rPr lang="pt-PT" sz="1600" dirty="0">
                <a:latin typeface="Gotham" panose="02000504050000020004" pitchFamily="2" charset="0"/>
                <a:cs typeface="Quire Sans" panose="020B0502040400020003" pitchFamily="34" charset="0"/>
              </a:rPr>
              <a:t>das patentes</a:t>
            </a:r>
            <a:endParaRPr lang="pt-PT" sz="1600" dirty="0">
              <a:latin typeface="Gotham Light" panose="02000603030000020004" pitchFamily="2" charset="0"/>
              <a:cs typeface="Quire Sans" panose="020B0502040400020003" pitchFamily="34" charset="0"/>
            </a:endParaRPr>
          </a:p>
        </p:txBody>
      </p:sp>
      <p:grpSp>
        <p:nvGrpSpPr>
          <p:cNvPr id="279" name="Group 278">
            <a:extLst>
              <a:ext uri="{FF2B5EF4-FFF2-40B4-BE49-F238E27FC236}">
                <a16:creationId xmlns:a16="http://schemas.microsoft.com/office/drawing/2014/main" id="{0FA4337C-EC51-4580-865E-9E554CB0EAAA}"/>
              </a:ext>
            </a:extLst>
          </p:cNvPr>
          <p:cNvGrpSpPr/>
          <p:nvPr/>
        </p:nvGrpSpPr>
        <p:grpSpPr>
          <a:xfrm>
            <a:off x="3878083" y="4477648"/>
            <a:ext cx="2121055" cy="2125961"/>
            <a:chOff x="3791758" y="4613518"/>
            <a:chExt cx="2121055" cy="2125961"/>
          </a:xfrm>
        </p:grpSpPr>
        <p:grpSp>
          <p:nvGrpSpPr>
            <p:cNvPr id="278" name="Group 277">
              <a:extLst>
                <a:ext uri="{FF2B5EF4-FFF2-40B4-BE49-F238E27FC236}">
                  <a16:creationId xmlns:a16="http://schemas.microsoft.com/office/drawing/2014/main" id="{385CF5CE-0643-4769-AE23-78EBA6682B21}"/>
                </a:ext>
              </a:extLst>
            </p:cNvPr>
            <p:cNvGrpSpPr/>
            <p:nvPr/>
          </p:nvGrpSpPr>
          <p:grpSpPr>
            <a:xfrm>
              <a:off x="3951266" y="5123668"/>
              <a:ext cx="193311" cy="1574394"/>
              <a:chOff x="3910170" y="5123668"/>
              <a:chExt cx="193311" cy="1574394"/>
            </a:xfrm>
          </p:grpSpPr>
          <p:sp>
            <p:nvSpPr>
              <p:cNvPr id="269" name="Freeform: Shape 268">
                <a:extLst>
                  <a:ext uri="{FF2B5EF4-FFF2-40B4-BE49-F238E27FC236}">
                    <a16:creationId xmlns:a16="http://schemas.microsoft.com/office/drawing/2014/main" id="{5F0A1A4A-0535-4E19-A8BA-949F1533C41E}"/>
                  </a:ext>
                </a:extLst>
              </p:cNvPr>
              <p:cNvSpPr/>
              <p:nvPr/>
            </p:nvSpPr>
            <p:spPr>
              <a:xfrm rot="5400000">
                <a:off x="3937930" y="5993786"/>
                <a:ext cx="137793" cy="193307"/>
              </a:xfrm>
              <a:custGeom>
                <a:avLst/>
                <a:gdLst>
                  <a:gd name="connsiteX0" fmla="*/ 0 w 137793"/>
                  <a:gd name="connsiteY0" fmla="*/ 0 h 193307"/>
                  <a:gd name="connsiteX1" fmla="*/ 137793 w 137793"/>
                  <a:gd name="connsiteY1" fmla="*/ 0 h 193307"/>
                  <a:gd name="connsiteX2" fmla="*/ 137793 w 137793"/>
                  <a:gd name="connsiteY2" fmla="*/ 193307 h 193307"/>
                  <a:gd name="connsiteX3" fmla="*/ 0 w 137793"/>
                  <a:gd name="connsiteY3" fmla="*/ 193307 h 193307"/>
                </a:gdLst>
                <a:ahLst/>
                <a:cxnLst>
                  <a:cxn ang="0">
                    <a:pos x="connsiteX0" y="connsiteY0"/>
                  </a:cxn>
                  <a:cxn ang="0">
                    <a:pos x="connsiteX1" y="connsiteY1"/>
                  </a:cxn>
                  <a:cxn ang="0">
                    <a:pos x="connsiteX2" y="connsiteY2"/>
                  </a:cxn>
                  <a:cxn ang="0">
                    <a:pos x="connsiteX3" y="connsiteY3"/>
                  </a:cxn>
                </a:cxnLst>
                <a:rect l="l" t="t" r="r" b="b"/>
                <a:pathLst>
                  <a:path w="137793" h="193307">
                    <a:moveTo>
                      <a:pt x="0" y="0"/>
                    </a:moveTo>
                    <a:lnTo>
                      <a:pt x="137793" y="0"/>
                    </a:lnTo>
                    <a:lnTo>
                      <a:pt x="137793" y="193307"/>
                    </a:lnTo>
                    <a:lnTo>
                      <a:pt x="0" y="193307"/>
                    </a:lnTo>
                    <a:close/>
                  </a:path>
                </a:pathLst>
              </a:custGeom>
              <a:solidFill>
                <a:srgbClr val="FFF05C"/>
              </a:solidFill>
              <a:ln w="832" cap="flat">
                <a:noFill/>
                <a:prstDash val="solid"/>
                <a:miter/>
              </a:ln>
            </p:spPr>
            <p:txBody>
              <a:bodyPr rtlCol="0" anchor="ctr"/>
              <a:lstStyle/>
              <a:p>
                <a:endParaRPr lang="pt-PT"/>
              </a:p>
            </p:txBody>
          </p:sp>
          <p:sp>
            <p:nvSpPr>
              <p:cNvPr id="270" name="Freeform: Shape 269">
                <a:extLst>
                  <a:ext uri="{FF2B5EF4-FFF2-40B4-BE49-F238E27FC236}">
                    <a16:creationId xmlns:a16="http://schemas.microsoft.com/office/drawing/2014/main" id="{55C77725-F894-4DB8-9A75-6A22BDD6E361}"/>
                  </a:ext>
                </a:extLst>
              </p:cNvPr>
              <p:cNvSpPr/>
              <p:nvPr/>
            </p:nvSpPr>
            <p:spPr>
              <a:xfrm rot="5400000">
                <a:off x="3937927" y="5634636"/>
                <a:ext cx="137793" cy="193307"/>
              </a:xfrm>
              <a:custGeom>
                <a:avLst/>
                <a:gdLst>
                  <a:gd name="connsiteX0" fmla="*/ 0 w 137793"/>
                  <a:gd name="connsiteY0" fmla="*/ 0 h 193307"/>
                  <a:gd name="connsiteX1" fmla="*/ 137793 w 137793"/>
                  <a:gd name="connsiteY1" fmla="*/ 0 h 193307"/>
                  <a:gd name="connsiteX2" fmla="*/ 137793 w 137793"/>
                  <a:gd name="connsiteY2" fmla="*/ 193307 h 193307"/>
                  <a:gd name="connsiteX3" fmla="*/ 0 w 137793"/>
                  <a:gd name="connsiteY3" fmla="*/ 193307 h 193307"/>
                </a:gdLst>
                <a:ahLst/>
                <a:cxnLst>
                  <a:cxn ang="0">
                    <a:pos x="connsiteX0" y="connsiteY0"/>
                  </a:cxn>
                  <a:cxn ang="0">
                    <a:pos x="connsiteX1" y="connsiteY1"/>
                  </a:cxn>
                  <a:cxn ang="0">
                    <a:pos x="connsiteX2" y="connsiteY2"/>
                  </a:cxn>
                  <a:cxn ang="0">
                    <a:pos x="connsiteX3" y="connsiteY3"/>
                  </a:cxn>
                </a:cxnLst>
                <a:rect l="l" t="t" r="r" b="b"/>
                <a:pathLst>
                  <a:path w="137793" h="193307">
                    <a:moveTo>
                      <a:pt x="0" y="0"/>
                    </a:moveTo>
                    <a:lnTo>
                      <a:pt x="137793" y="0"/>
                    </a:lnTo>
                    <a:lnTo>
                      <a:pt x="137793" y="193307"/>
                    </a:lnTo>
                    <a:lnTo>
                      <a:pt x="0" y="193307"/>
                    </a:lnTo>
                    <a:close/>
                  </a:path>
                </a:pathLst>
              </a:custGeom>
              <a:solidFill>
                <a:srgbClr val="CCAD46"/>
              </a:solidFill>
              <a:ln w="832" cap="flat">
                <a:noFill/>
                <a:prstDash val="solid"/>
                <a:miter/>
              </a:ln>
            </p:spPr>
            <p:txBody>
              <a:bodyPr rtlCol="0" anchor="ctr"/>
              <a:lstStyle/>
              <a:p>
                <a:endParaRPr lang="pt-PT"/>
              </a:p>
            </p:txBody>
          </p:sp>
          <p:sp>
            <p:nvSpPr>
              <p:cNvPr id="271" name="Freeform: Shape 270">
                <a:extLst>
                  <a:ext uri="{FF2B5EF4-FFF2-40B4-BE49-F238E27FC236}">
                    <a16:creationId xmlns:a16="http://schemas.microsoft.com/office/drawing/2014/main" id="{3AD8CA46-A33D-411E-9BBA-11DC7FB01396}"/>
                  </a:ext>
                </a:extLst>
              </p:cNvPr>
              <p:cNvSpPr/>
              <p:nvPr/>
            </p:nvSpPr>
            <p:spPr>
              <a:xfrm rot="5400000">
                <a:off x="3937930" y="5814211"/>
                <a:ext cx="137793" cy="193307"/>
              </a:xfrm>
              <a:custGeom>
                <a:avLst/>
                <a:gdLst>
                  <a:gd name="connsiteX0" fmla="*/ 0 w 137793"/>
                  <a:gd name="connsiteY0" fmla="*/ 0 h 193307"/>
                  <a:gd name="connsiteX1" fmla="*/ 137793 w 137793"/>
                  <a:gd name="connsiteY1" fmla="*/ 0 h 193307"/>
                  <a:gd name="connsiteX2" fmla="*/ 137793 w 137793"/>
                  <a:gd name="connsiteY2" fmla="*/ 193307 h 193307"/>
                  <a:gd name="connsiteX3" fmla="*/ 0 w 137793"/>
                  <a:gd name="connsiteY3" fmla="*/ 193307 h 193307"/>
                </a:gdLst>
                <a:ahLst/>
                <a:cxnLst>
                  <a:cxn ang="0">
                    <a:pos x="connsiteX0" y="connsiteY0"/>
                  </a:cxn>
                  <a:cxn ang="0">
                    <a:pos x="connsiteX1" y="connsiteY1"/>
                  </a:cxn>
                  <a:cxn ang="0">
                    <a:pos x="connsiteX2" y="connsiteY2"/>
                  </a:cxn>
                  <a:cxn ang="0">
                    <a:pos x="connsiteX3" y="connsiteY3"/>
                  </a:cxn>
                </a:cxnLst>
                <a:rect l="l" t="t" r="r" b="b"/>
                <a:pathLst>
                  <a:path w="137793" h="193307">
                    <a:moveTo>
                      <a:pt x="0" y="0"/>
                    </a:moveTo>
                    <a:lnTo>
                      <a:pt x="137793" y="0"/>
                    </a:lnTo>
                    <a:lnTo>
                      <a:pt x="137793" y="193307"/>
                    </a:lnTo>
                    <a:lnTo>
                      <a:pt x="0" y="193307"/>
                    </a:lnTo>
                    <a:close/>
                  </a:path>
                </a:pathLst>
              </a:custGeom>
              <a:solidFill>
                <a:srgbClr val="EAD559"/>
              </a:solidFill>
              <a:ln w="832" cap="flat">
                <a:noFill/>
                <a:prstDash val="solid"/>
                <a:miter/>
              </a:ln>
            </p:spPr>
            <p:txBody>
              <a:bodyPr rtlCol="0" anchor="ctr"/>
              <a:lstStyle/>
              <a:p>
                <a:endParaRPr lang="pt-PT"/>
              </a:p>
            </p:txBody>
          </p:sp>
          <p:sp>
            <p:nvSpPr>
              <p:cNvPr id="272" name="Freeform: Shape 271">
                <a:extLst>
                  <a:ext uri="{FF2B5EF4-FFF2-40B4-BE49-F238E27FC236}">
                    <a16:creationId xmlns:a16="http://schemas.microsoft.com/office/drawing/2014/main" id="{F11E864D-EF11-45A5-ADAA-361D5E2BB2DA}"/>
                  </a:ext>
                </a:extLst>
              </p:cNvPr>
              <p:cNvSpPr/>
              <p:nvPr/>
            </p:nvSpPr>
            <p:spPr>
              <a:xfrm rot="5400000">
                <a:off x="3937928" y="5095911"/>
                <a:ext cx="137793" cy="193307"/>
              </a:xfrm>
              <a:custGeom>
                <a:avLst/>
                <a:gdLst>
                  <a:gd name="connsiteX0" fmla="*/ 0 w 137793"/>
                  <a:gd name="connsiteY0" fmla="*/ 0 h 193307"/>
                  <a:gd name="connsiteX1" fmla="*/ 137793 w 137793"/>
                  <a:gd name="connsiteY1" fmla="*/ 0 h 193307"/>
                  <a:gd name="connsiteX2" fmla="*/ 137793 w 137793"/>
                  <a:gd name="connsiteY2" fmla="*/ 193307 h 193307"/>
                  <a:gd name="connsiteX3" fmla="*/ 0 w 137793"/>
                  <a:gd name="connsiteY3" fmla="*/ 193307 h 193307"/>
                </a:gdLst>
                <a:ahLst/>
                <a:cxnLst>
                  <a:cxn ang="0">
                    <a:pos x="connsiteX0" y="connsiteY0"/>
                  </a:cxn>
                  <a:cxn ang="0">
                    <a:pos x="connsiteX1" y="connsiteY1"/>
                  </a:cxn>
                  <a:cxn ang="0">
                    <a:pos x="connsiteX2" y="connsiteY2"/>
                  </a:cxn>
                  <a:cxn ang="0">
                    <a:pos x="connsiteX3" y="connsiteY3"/>
                  </a:cxn>
                </a:cxnLst>
                <a:rect l="l" t="t" r="r" b="b"/>
                <a:pathLst>
                  <a:path w="137793" h="193307">
                    <a:moveTo>
                      <a:pt x="0" y="0"/>
                    </a:moveTo>
                    <a:lnTo>
                      <a:pt x="137793" y="0"/>
                    </a:lnTo>
                    <a:lnTo>
                      <a:pt x="137793" y="193307"/>
                    </a:lnTo>
                    <a:lnTo>
                      <a:pt x="0" y="193307"/>
                    </a:lnTo>
                    <a:close/>
                  </a:path>
                </a:pathLst>
              </a:custGeom>
              <a:solidFill>
                <a:srgbClr val="785D2E"/>
              </a:solidFill>
              <a:ln w="832" cap="flat">
                <a:noFill/>
                <a:prstDash val="solid"/>
                <a:miter/>
              </a:ln>
            </p:spPr>
            <p:txBody>
              <a:bodyPr rtlCol="0" anchor="ctr"/>
              <a:lstStyle/>
              <a:p>
                <a:endParaRPr lang="pt-PT"/>
              </a:p>
            </p:txBody>
          </p:sp>
          <p:sp>
            <p:nvSpPr>
              <p:cNvPr id="273" name="Freeform: Shape 272">
                <a:extLst>
                  <a:ext uri="{FF2B5EF4-FFF2-40B4-BE49-F238E27FC236}">
                    <a16:creationId xmlns:a16="http://schemas.microsoft.com/office/drawing/2014/main" id="{29F5F90F-8E07-4198-8B8C-2F032B44B6C7}"/>
                  </a:ext>
                </a:extLst>
              </p:cNvPr>
              <p:cNvSpPr/>
              <p:nvPr/>
            </p:nvSpPr>
            <p:spPr>
              <a:xfrm rot="5400000">
                <a:off x="3937931" y="5455061"/>
                <a:ext cx="137793" cy="193307"/>
              </a:xfrm>
              <a:custGeom>
                <a:avLst/>
                <a:gdLst>
                  <a:gd name="connsiteX0" fmla="*/ 0 w 137793"/>
                  <a:gd name="connsiteY0" fmla="*/ 0 h 193307"/>
                  <a:gd name="connsiteX1" fmla="*/ 137793 w 137793"/>
                  <a:gd name="connsiteY1" fmla="*/ 0 h 193307"/>
                  <a:gd name="connsiteX2" fmla="*/ 137793 w 137793"/>
                  <a:gd name="connsiteY2" fmla="*/ 193307 h 193307"/>
                  <a:gd name="connsiteX3" fmla="*/ 0 w 137793"/>
                  <a:gd name="connsiteY3" fmla="*/ 193307 h 193307"/>
                </a:gdLst>
                <a:ahLst/>
                <a:cxnLst>
                  <a:cxn ang="0">
                    <a:pos x="connsiteX0" y="connsiteY0"/>
                  </a:cxn>
                  <a:cxn ang="0">
                    <a:pos x="connsiteX1" y="connsiteY1"/>
                  </a:cxn>
                  <a:cxn ang="0">
                    <a:pos x="connsiteX2" y="connsiteY2"/>
                  </a:cxn>
                  <a:cxn ang="0">
                    <a:pos x="connsiteX3" y="connsiteY3"/>
                  </a:cxn>
                </a:cxnLst>
                <a:rect l="l" t="t" r="r" b="b"/>
                <a:pathLst>
                  <a:path w="137793" h="193307">
                    <a:moveTo>
                      <a:pt x="0" y="0"/>
                    </a:moveTo>
                    <a:lnTo>
                      <a:pt x="137793" y="0"/>
                    </a:lnTo>
                    <a:lnTo>
                      <a:pt x="137793" y="193307"/>
                    </a:lnTo>
                    <a:lnTo>
                      <a:pt x="0" y="193307"/>
                    </a:lnTo>
                    <a:close/>
                  </a:path>
                </a:pathLst>
              </a:custGeom>
              <a:solidFill>
                <a:srgbClr val="CB9700"/>
              </a:solidFill>
              <a:ln w="832" cap="flat">
                <a:noFill/>
                <a:prstDash val="solid"/>
                <a:miter/>
              </a:ln>
            </p:spPr>
            <p:txBody>
              <a:bodyPr rtlCol="0" anchor="ctr"/>
              <a:lstStyle/>
              <a:p>
                <a:endParaRPr lang="pt-PT"/>
              </a:p>
            </p:txBody>
          </p:sp>
          <p:sp>
            <p:nvSpPr>
              <p:cNvPr id="274" name="Freeform: Shape 273">
                <a:extLst>
                  <a:ext uri="{FF2B5EF4-FFF2-40B4-BE49-F238E27FC236}">
                    <a16:creationId xmlns:a16="http://schemas.microsoft.com/office/drawing/2014/main" id="{5C4BFEAE-EDF1-44B4-A9EE-C9A7963B4F8E}"/>
                  </a:ext>
                </a:extLst>
              </p:cNvPr>
              <p:cNvSpPr/>
              <p:nvPr/>
            </p:nvSpPr>
            <p:spPr>
              <a:xfrm rot="5400000">
                <a:off x="3937927" y="5275486"/>
                <a:ext cx="137793" cy="193307"/>
              </a:xfrm>
              <a:custGeom>
                <a:avLst/>
                <a:gdLst>
                  <a:gd name="connsiteX0" fmla="*/ 0 w 137793"/>
                  <a:gd name="connsiteY0" fmla="*/ 0 h 193307"/>
                  <a:gd name="connsiteX1" fmla="*/ 137793 w 137793"/>
                  <a:gd name="connsiteY1" fmla="*/ 0 h 193307"/>
                  <a:gd name="connsiteX2" fmla="*/ 137793 w 137793"/>
                  <a:gd name="connsiteY2" fmla="*/ 193307 h 193307"/>
                  <a:gd name="connsiteX3" fmla="*/ 0 w 137793"/>
                  <a:gd name="connsiteY3" fmla="*/ 193307 h 193307"/>
                </a:gdLst>
                <a:ahLst/>
                <a:cxnLst>
                  <a:cxn ang="0">
                    <a:pos x="connsiteX0" y="connsiteY0"/>
                  </a:cxn>
                  <a:cxn ang="0">
                    <a:pos x="connsiteX1" y="connsiteY1"/>
                  </a:cxn>
                  <a:cxn ang="0">
                    <a:pos x="connsiteX2" y="connsiteY2"/>
                  </a:cxn>
                  <a:cxn ang="0">
                    <a:pos x="connsiteX3" y="connsiteY3"/>
                  </a:cxn>
                </a:cxnLst>
                <a:rect l="l" t="t" r="r" b="b"/>
                <a:pathLst>
                  <a:path w="137793" h="193307">
                    <a:moveTo>
                      <a:pt x="0" y="0"/>
                    </a:moveTo>
                    <a:lnTo>
                      <a:pt x="137793" y="0"/>
                    </a:lnTo>
                    <a:lnTo>
                      <a:pt x="137793" y="193307"/>
                    </a:lnTo>
                    <a:lnTo>
                      <a:pt x="0" y="193307"/>
                    </a:lnTo>
                    <a:close/>
                  </a:path>
                </a:pathLst>
              </a:custGeom>
              <a:solidFill>
                <a:srgbClr val="A87400"/>
              </a:solidFill>
              <a:ln w="832" cap="flat">
                <a:noFill/>
                <a:prstDash val="solid"/>
                <a:miter/>
              </a:ln>
            </p:spPr>
            <p:txBody>
              <a:bodyPr rtlCol="0" anchor="ctr"/>
              <a:lstStyle/>
              <a:p>
                <a:endParaRPr lang="pt-PT"/>
              </a:p>
            </p:txBody>
          </p:sp>
          <p:sp>
            <p:nvSpPr>
              <p:cNvPr id="275" name="Freeform: Shape 274">
                <a:extLst>
                  <a:ext uri="{FF2B5EF4-FFF2-40B4-BE49-F238E27FC236}">
                    <a16:creationId xmlns:a16="http://schemas.microsoft.com/office/drawing/2014/main" id="{6D4AF1D4-F5B5-4659-9CC3-B1FB24894AE1}"/>
                  </a:ext>
                </a:extLst>
              </p:cNvPr>
              <p:cNvSpPr/>
              <p:nvPr/>
            </p:nvSpPr>
            <p:spPr>
              <a:xfrm rot="5400000">
                <a:off x="3937930" y="6173361"/>
                <a:ext cx="137793" cy="193307"/>
              </a:xfrm>
              <a:custGeom>
                <a:avLst/>
                <a:gdLst>
                  <a:gd name="connsiteX0" fmla="*/ 0 w 137793"/>
                  <a:gd name="connsiteY0" fmla="*/ 0 h 193307"/>
                  <a:gd name="connsiteX1" fmla="*/ 137793 w 137793"/>
                  <a:gd name="connsiteY1" fmla="*/ 0 h 193307"/>
                  <a:gd name="connsiteX2" fmla="*/ 137793 w 137793"/>
                  <a:gd name="connsiteY2" fmla="*/ 193307 h 193307"/>
                  <a:gd name="connsiteX3" fmla="*/ 0 w 137793"/>
                  <a:gd name="connsiteY3" fmla="*/ 193307 h 193307"/>
                </a:gdLst>
                <a:ahLst/>
                <a:cxnLst>
                  <a:cxn ang="0">
                    <a:pos x="connsiteX0" y="connsiteY0"/>
                  </a:cxn>
                  <a:cxn ang="0">
                    <a:pos x="connsiteX1" y="connsiteY1"/>
                  </a:cxn>
                  <a:cxn ang="0">
                    <a:pos x="connsiteX2" y="connsiteY2"/>
                  </a:cxn>
                  <a:cxn ang="0">
                    <a:pos x="connsiteX3" y="connsiteY3"/>
                  </a:cxn>
                </a:cxnLst>
                <a:rect l="l" t="t" r="r" b="b"/>
                <a:pathLst>
                  <a:path w="137793" h="193307">
                    <a:moveTo>
                      <a:pt x="0" y="0"/>
                    </a:moveTo>
                    <a:lnTo>
                      <a:pt x="137793" y="0"/>
                    </a:lnTo>
                    <a:lnTo>
                      <a:pt x="137793" y="193307"/>
                    </a:lnTo>
                    <a:lnTo>
                      <a:pt x="0" y="193307"/>
                    </a:lnTo>
                    <a:close/>
                  </a:path>
                </a:pathLst>
              </a:custGeom>
              <a:solidFill>
                <a:srgbClr val="C2C2C2"/>
              </a:solidFill>
              <a:ln w="832" cap="flat">
                <a:noFill/>
                <a:prstDash val="solid"/>
                <a:miter/>
              </a:ln>
            </p:spPr>
            <p:txBody>
              <a:bodyPr rtlCol="0" anchor="ctr"/>
              <a:lstStyle/>
              <a:p>
                <a:endParaRPr lang="pt-PT"/>
              </a:p>
            </p:txBody>
          </p:sp>
          <p:sp>
            <p:nvSpPr>
              <p:cNvPr id="276" name="Freeform: Shape 275">
                <a:extLst>
                  <a:ext uri="{FF2B5EF4-FFF2-40B4-BE49-F238E27FC236}">
                    <a16:creationId xmlns:a16="http://schemas.microsoft.com/office/drawing/2014/main" id="{8F4C3590-D6F5-4980-8BAE-A683971B4A10}"/>
                  </a:ext>
                </a:extLst>
              </p:cNvPr>
              <p:cNvSpPr/>
              <p:nvPr/>
            </p:nvSpPr>
            <p:spPr>
              <a:xfrm rot="5400000">
                <a:off x="3937930" y="6352936"/>
                <a:ext cx="137793" cy="193307"/>
              </a:xfrm>
              <a:custGeom>
                <a:avLst/>
                <a:gdLst>
                  <a:gd name="connsiteX0" fmla="*/ 0 w 137793"/>
                  <a:gd name="connsiteY0" fmla="*/ 0 h 193307"/>
                  <a:gd name="connsiteX1" fmla="*/ 137793 w 137793"/>
                  <a:gd name="connsiteY1" fmla="*/ 0 h 193307"/>
                  <a:gd name="connsiteX2" fmla="*/ 137793 w 137793"/>
                  <a:gd name="connsiteY2" fmla="*/ 193307 h 193307"/>
                  <a:gd name="connsiteX3" fmla="*/ 0 w 137793"/>
                  <a:gd name="connsiteY3" fmla="*/ 193307 h 193307"/>
                </a:gdLst>
                <a:ahLst/>
                <a:cxnLst>
                  <a:cxn ang="0">
                    <a:pos x="connsiteX0" y="connsiteY0"/>
                  </a:cxn>
                  <a:cxn ang="0">
                    <a:pos x="connsiteX1" y="connsiteY1"/>
                  </a:cxn>
                  <a:cxn ang="0">
                    <a:pos x="connsiteX2" y="connsiteY2"/>
                  </a:cxn>
                  <a:cxn ang="0">
                    <a:pos x="connsiteX3" y="connsiteY3"/>
                  </a:cxn>
                </a:cxnLst>
                <a:rect l="l" t="t" r="r" b="b"/>
                <a:pathLst>
                  <a:path w="137793" h="193307">
                    <a:moveTo>
                      <a:pt x="0" y="0"/>
                    </a:moveTo>
                    <a:lnTo>
                      <a:pt x="137793" y="0"/>
                    </a:lnTo>
                    <a:lnTo>
                      <a:pt x="137793" y="193307"/>
                    </a:lnTo>
                    <a:lnTo>
                      <a:pt x="0" y="193307"/>
                    </a:lnTo>
                    <a:close/>
                  </a:path>
                </a:pathLst>
              </a:custGeom>
              <a:solidFill>
                <a:srgbClr val="CECECE"/>
              </a:solidFill>
              <a:ln w="832" cap="flat">
                <a:noFill/>
                <a:prstDash val="solid"/>
                <a:miter/>
              </a:ln>
            </p:spPr>
            <p:txBody>
              <a:bodyPr rtlCol="0" anchor="ctr"/>
              <a:lstStyle/>
              <a:p>
                <a:endParaRPr lang="pt-PT"/>
              </a:p>
            </p:txBody>
          </p:sp>
          <p:sp>
            <p:nvSpPr>
              <p:cNvPr id="277" name="Freeform: Shape 276">
                <a:extLst>
                  <a:ext uri="{FF2B5EF4-FFF2-40B4-BE49-F238E27FC236}">
                    <a16:creationId xmlns:a16="http://schemas.microsoft.com/office/drawing/2014/main" id="{7FDF0657-FBF0-4812-8817-7A2016C733A1}"/>
                  </a:ext>
                </a:extLst>
              </p:cNvPr>
              <p:cNvSpPr/>
              <p:nvPr/>
            </p:nvSpPr>
            <p:spPr>
              <a:xfrm rot="5400000">
                <a:off x="3937930" y="6532512"/>
                <a:ext cx="137793" cy="193307"/>
              </a:xfrm>
              <a:custGeom>
                <a:avLst/>
                <a:gdLst>
                  <a:gd name="connsiteX0" fmla="*/ 0 w 137793"/>
                  <a:gd name="connsiteY0" fmla="*/ 0 h 193307"/>
                  <a:gd name="connsiteX1" fmla="*/ 137793 w 137793"/>
                  <a:gd name="connsiteY1" fmla="*/ 0 h 193307"/>
                  <a:gd name="connsiteX2" fmla="*/ 137793 w 137793"/>
                  <a:gd name="connsiteY2" fmla="*/ 193307 h 193307"/>
                  <a:gd name="connsiteX3" fmla="*/ 0 w 137793"/>
                  <a:gd name="connsiteY3" fmla="*/ 193307 h 193307"/>
                </a:gdLst>
                <a:ahLst/>
                <a:cxnLst>
                  <a:cxn ang="0">
                    <a:pos x="connsiteX0" y="connsiteY0"/>
                  </a:cxn>
                  <a:cxn ang="0">
                    <a:pos x="connsiteX1" y="connsiteY1"/>
                  </a:cxn>
                  <a:cxn ang="0">
                    <a:pos x="connsiteX2" y="connsiteY2"/>
                  </a:cxn>
                  <a:cxn ang="0">
                    <a:pos x="connsiteX3" y="connsiteY3"/>
                  </a:cxn>
                </a:cxnLst>
                <a:rect l="l" t="t" r="r" b="b"/>
                <a:pathLst>
                  <a:path w="137793" h="193307">
                    <a:moveTo>
                      <a:pt x="0" y="0"/>
                    </a:moveTo>
                    <a:lnTo>
                      <a:pt x="137793" y="0"/>
                    </a:lnTo>
                    <a:lnTo>
                      <a:pt x="137793" y="193307"/>
                    </a:lnTo>
                    <a:lnTo>
                      <a:pt x="0" y="193307"/>
                    </a:lnTo>
                    <a:close/>
                  </a:path>
                </a:pathLst>
              </a:custGeom>
              <a:solidFill>
                <a:srgbClr val="EAEAEA"/>
              </a:solidFill>
              <a:ln w="832" cap="flat">
                <a:solidFill>
                  <a:srgbClr val="666970"/>
                </a:solidFill>
                <a:prstDash val="solid"/>
                <a:miter/>
              </a:ln>
            </p:spPr>
            <p:txBody>
              <a:bodyPr rtlCol="0" anchor="ctr"/>
              <a:lstStyle/>
              <a:p>
                <a:endParaRPr lang="pt-PT"/>
              </a:p>
            </p:txBody>
          </p:sp>
        </p:grpSp>
        <p:sp>
          <p:nvSpPr>
            <p:cNvPr id="266" name="TextBox 265">
              <a:extLst>
                <a:ext uri="{FF2B5EF4-FFF2-40B4-BE49-F238E27FC236}">
                  <a16:creationId xmlns:a16="http://schemas.microsoft.com/office/drawing/2014/main" id="{EECAAA52-D93E-464F-A73B-00AE171A2894}"/>
                </a:ext>
              </a:extLst>
            </p:cNvPr>
            <p:cNvSpPr txBox="1"/>
            <p:nvPr/>
          </p:nvSpPr>
          <p:spPr>
            <a:xfrm>
              <a:off x="3791758" y="4613518"/>
              <a:ext cx="2121055" cy="430887"/>
            </a:xfrm>
            <a:prstGeom prst="rect">
              <a:avLst/>
            </a:prstGeom>
            <a:noFill/>
          </p:spPr>
          <p:txBody>
            <a:bodyPr wrap="square">
              <a:spAutoFit/>
            </a:bodyPr>
            <a:lstStyle/>
            <a:p>
              <a:r>
                <a:rPr lang="pt-PT" sz="1100" dirty="0">
                  <a:latin typeface="Gotham Light" panose="02000603030000020004" pitchFamily="2" charset="0"/>
                  <a:cs typeface="Quire Sans" panose="020B0502040400020003" pitchFamily="34" charset="0"/>
                </a:rPr>
                <a:t>Empresas inovadoras </a:t>
              </a:r>
            </a:p>
            <a:p>
              <a:r>
                <a:rPr lang="pt-PT" sz="1100" dirty="0">
                  <a:latin typeface="Gotham Light" panose="02000603030000020004" pitchFamily="2" charset="0"/>
                  <a:cs typeface="Quire Sans" panose="020B0502040400020003" pitchFamily="34" charset="0"/>
                </a:rPr>
                <a:t>(% do total)</a:t>
              </a:r>
            </a:p>
          </p:txBody>
        </p:sp>
        <p:sp>
          <p:nvSpPr>
            <p:cNvPr id="267" name="TextBox 266">
              <a:extLst>
                <a:ext uri="{FF2B5EF4-FFF2-40B4-BE49-F238E27FC236}">
                  <a16:creationId xmlns:a16="http://schemas.microsoft.com/office/drawing/2014/main" id="{969D5AE3-E15E-49D0-8B40-0432C6B2BA16}"/>
                </a:ext>
              </a:extLst>
            </p:cNvPr>
            <p:cNvSpPr txBox="1"/>
            <p:nvPr/>
          </p:nvSpPr>
          <p:spPr>
            <a:xfrm>
              <a:off x="4163682" y="5056967"/>
              <a:ext cx="726817" cy="1682512"/>
            </a:xfrm>
            <a:prstGeom prst="rect">
              <a:avLst/>
            </a:prstGeom>
            <a:noFill/>
          </p:spPr>
          <p:txBody>
            <a:bodyPr wrap="square">
              <a:spAutoFit/>
            </a:bodyPr>
            <a:lstStyle/>
            <a:p>
              <a:pPr>
                <a:spcAft>
                  <a:spcPts val="150"/>
                </a:spcAft>
              </a:pPr>
              <a:r>
                <a:rPr lang="pt-PT" sz="1000" dirty="0">
                  <a:latin typeface="Gotham Light" panose="02000603030000020004" pitchFamily="2" charset="0"/>
                  <a:cs typeface="Quire Sans" panose="020B0502040400020003" pitchFamily="34" charset="0"/>
                </a:rPr>
                <a:t>(10,35]</a:t>
              </a:r>
            </a:p>
            <a:p>
              <a:pPr>
                <a:spcAft>
                  <a:spcPts val="150"/>
                </a:spcAft>
              </a:pPr>
              <a:r>
                <a:rPr lang="pt-PT" sz="1000" dirty="0">
                  <a:latin typeface="Gotham Light" panose="02000603030000020004" pitchFamily="2" charset="0"/>
                  <a:cs typeface="Quire Sans" panose="020B0502040400020003" pitchFamily="34" charset="0"/>
                </a:rPr>
                <a:t>(5,10]</a:t>
              </a:r>
            </a:p>
            <a:p>
              <a:pPr>
                <a:spcAft>
                  <a:spcPts val="150"/>
                </a:spcAft>
              </a:pPr>
              <a:r>
                <a:rPr lang="pt-PT" sz="1000" dirty="0">
                  <a:latin typeface="Gotham Light" panose="02000603030000020004" pitchFamily="2" charset="0"/>
                  <a:cs typeface="Quire Sans" panose="020B0502040400020003" pitchFamily="34" charset="0"/>
                </a:rPr>
                <a:t>(2,5]</a:t>
              </a:r>
            </a:p>
            <a:p>
              <a:pPr>
                <a:spcAft>
                  <a:spcPts val="150"/>
                </a:spcAft>
              </a:pPr>
              <a:r>
                <a:rPr lang="pt-PT" sz="1000" dirty="0">
                  <a:latin typeface="Gotham Light" panose="02000603030000020004" pitchFamily="2" charset="0"/>
                  <a:cs typeface="Quire Sans" panose="020B0502040400020003" pitchFamily="34" charset="0"/>
                </a:rPr>
                <a:t>(1.5,2]</a:t>
              </a:r>
            </a:p>
            <a:p>
              <a:pPr>
                <a:spcAft>
                  <a:spcPts val="150"/>
                </a:spcAft>
              </a:pPr>
              <a:r>
                <a:rPr lang="pt-PT" sz="1000" dirty="0">
                  <a:latin typeface="Gotham Light" panose="02000603030000020004" pitchFamily="2" charset="0"/>
                  <a:cs typeface="Quire Sans" panose="020B0502040400020003" pitchFamily="34" charset="0"/>
                </a:rPr>
                <a:t>(1,1.5]</a:t>
              </a:r>
            </a:p>
            <a:p>
              <a:pPr>
                <a:spcAft>
                  <a:spcPts val="150"/>
                </a:spcAft>
              </a:pPr>
              <a:r>
                <a:rPr lang="pt-PT" sz="1000" dirty="0">
                  <a:latin typeface="Gotham Light" panose="02000603030000020004" pitchFamily="2" charset="0"/>
                  <a:cs typeface="Quire Sans" panose="020B0502040400020003" pitchFamily="34" charset="0"/>
                </a:rPr>
                <a:t>(.75,1]</a:t>
              </a:r>
            </a:p>
            <a:p>
              <a:pPr>
                <a:spcAft>
                  <a:spcPts val="150"/>
                </a:spcAft>
              </a:pPr>
              <a:r>
                <a:rPr lang="pt-PT" sz="1000" dirty="0">
                  <a:latin typeface="Gotham Light" panose="02000603030000020004" pitchFamily="2" charset="0"/>
                  <a:cs typeface="Quire Sans" panose="020B0502040400020003" pitchFamily="34" charset="0"/>
                </a:rPr>
                <a:t>(.5,.75]</a:t>
              </a:r>
            </a:p>
            <a:p>
              <a:pPr>
                <a:spcAft>
                  <a:spcPts val="150"/>
                </a:spcAft>
              </a:pPr>
              <a:r>
                <a:rPr lang="pt-PT" sz="1000" dirty="0">
                  <a:latin typeface="Gotham Light" panose="02000603030000020004" pitchFamily="2" charset="0"/>
                  <a:cs typeface="Quire Sans" panose="020B0502040400020003" pitchFamily="34" charset="0"/>
                </a:rPr>
                <a:t>(.25,.5]</a:t>
              </a:r>
            </a:p>
            <a:p>
              <a:pPr>
                <a:spcAft>
                  <a:spcPts val="150"/>
                </a:spcAft>
              </a:pPr>
              <a:r>
                <a:rPr lang="pt-PT" sz="1000" dirty="0">
                  <a:latin typeface="Gotham Light" panose="02000603030000020004" pitchFamily="2" charset="0"/>
                  <a:cs typeface="Quire Sans" panose="020B0502040400020003" pitchFamily="34" charset="0"/>
                </a:rPr>
                <a:t>[0,.25]</a:t>
              </a:r>
            </a:p>
          </p:txBody>
        </p:sp>
      </p:grpSp>
      <p:sp>
        <p:nvSpPr>
          <p:cNvPr id="282" name="TextBox 281">
            <a:extLst>
              <a:ext uri="{FF2B5EF4-FFF2-40B4-BE49-F238E27FC236}">
                <a16:creationId xmlns:a16="http://schemas.microsoft.com/office/drawing/2014/main" id="{0055C08D-E911-4487-8912-B494452B31A2}"/>
              </a:ext>
            </a:extLst>
          </p:cNvPr>
          <p:cNvSpPr txBox="1"/>
          <p:nvPr/>
        </p:nvSpPr>
        <p:spPr>
          <a:xfrm>
            <a:off x="8393171" y="2347531"/>
            <a:ext cx="3358915" cy="369332"/>
          </a:xfrm>
          <a:prstGeom prst="rect">
            <a:avLst/>
          </a:prstGeom>
          <a:noFill/>
        </p:spPr>
        <p:txBody>
          <a:bodyPr wrap="square" rtlCol="0">
            <a:spAutoFit/>
          </a:bodyPr>
          <a:lstStyle/>
          <a:p>
            <a:pPr>
              <a:lnSpc>
                <a:spcPct val="90000"/>
              </a:lnSpc>
            </a:pPr>
            <a:r>
              <a:rPr lang="pt-PT" sz="2000" b="1" dirty="0">
                <a:latin typeface="Gotham" panose="02000604030000020004" pitchFamily="50" charset="0"/>
                <a:cs typeface="Quire Sans" panose="020B0502040204020203" pitchFamily="34" charset="0"/>
              </a:rPr>
              <a:t>1 209 </a:t>
            </a:r>
            <a:r>
              <a:rPr lang="pt-PT" sz="1600" dirty="0">
                <a:solidFill>
                  <a:srgbClr val="1B1B1C"/>
                </a:solidFill>
                <a:latin typeface="Gotham Light" panose="02000603030000020004" pitchFamily="2" charset="0"/>
                <a:cs typeface="Quire Sans" panose="020B0502040204020203" pitchFamily="34" charset="0"/>
              </a:rPr>
              <a:t>empresas inovadoras</a:t>
            </a:r>
          </a:p>
        </p:txBody>
      </p:sp>
      <p:sp>
        <p:nvSpPr>
          <p:cNvPr id="300" name="TextBox 299">
            <a:extLst>
              <a:ext uri="{FF2B5EF4-FFF2-40B4-BE49-F238E27FC236}">
                <a16:creationId xmlns:a16="http://schemas.microsoft.com/office/drawing/2014/main" id="{CCE26DF2-769A-4FAC-98B0-87F0C6B37FD0}"/>
              </a:ext>
            </a:extLst>
          </p:cNvPr>
          <p:cNvSpPr txBox="1"/>
          <p:nvPr/>
        </p:nvSpPr>
        <p:spPr>
          <a:xfrm>
            <a:off x="8713211" y="2798510"/>
            <a:ext cx="3358915" cy="369332"/>
          </a:xfrm>
          <a:prstGeom prst="rect">
            <a:avLst/>
          </a:prstGeom>
          <a:noFill/>
        </p:spPr>
        <p:txBody>
          <a:bodyPr wrap="square" rtlCol="0">
            <a:spAutoFit/>
          </a:bodyPr>
          <a:lstStyle/>
          <a:p>
            <a:pPr>
              <a:lnSpc>
                <a:spcPct val="90000"/>
              </a:lnSpc>
            </a:pPr>
            <a:r>
              <a:rPr lang="pt-PT" sz="2000" b="1" dirty="0">
                <a:latin typeface="Gotham" panose="02000604030000020004" pitchFamily="50" charset="0"/>
                <a:cs typeface="Quire Sans" panose="020B0502040204020203" pitchFamily="34" charset="0"/>
              </a:rPr>
              <a:t>6% </a:t>
            </a:r>
            <a:r>
              <a:rPr lang="pt-PT" sz="1600" dirty="0">
                <a:solidFill>
                  <a:srgbClr val="1B1B1C"/>
                </a:solidFill>
                <a:latin typeface="Gotham Light" panose="02000603030000020004" pitchFamily="2" charset="0"/>
                <a:cs typeface="Quire Sans" panose="020B0502040204020203" pitchFamily="34" charset="0"/>
              </a:rPr>
              <a:t>emprego total</a:t>
            </a:r>
          </a:p>
        </p:txBody>
      </p:sp>
      <p:sp>
        <p:nvSpPr>
          <p:cNvPr id="301" name="TextBox 300">
            <a:extLst>
              <a:ext uri="{FF2B5EF4-FFF2-40B4-BE49-F238E27FC236}">
                <a16:creationId xmlns:a16="http://schemas.microsoft.com/office/drawing/2014/main" id="{F6B0206C-094E-42B5-BCA9-8878ABB52915}"/>
              </a:ext>
            </a:extLst>
          </p:cNvPr>
          <p:cNvSpPr txBox="1"/>
          <p:nvPr/>
        </p:nvSpPr>
        <p:spPr>
          <a:xfrm>
            <a:off x="8685779" y="3286065"/>
            <a:ext cx="3358915" cy="369332"/>
          </a:xfrm>
          <a:prstGeom prst="rect">
            <a:avLst/>
          </a:prstGeom>
          <a:noFill/>
        </p:spPr>
        <p:txBody>
          <a:bodyPr wrap="square" rtlCol="0">
            <a:spAutoFit/>
          </a:bodyPr>
          <a:lstStyle/>
          <a:p>
            <a:pPr>
              <a:lnSpc>
                <a:spcPct val="90000"/>
              </a:lnSpc>
            </a:pPr>
            <a:r>
              <a:rPr lang="pt-PT" sz="2000" b="1" dirty="0">
                <a:latin typeface="Gotham" panose="02000604030000020004" pitchFamily="50" charset="0"/>
                <a:cs typeface="Quire Sans" panose="020B0502040204020203" pitchFamily="34" charset="0"/>
              </a:rPr>
              <a:t>11% </a:t>
            </a:r>
            <a:r>
              <a:rPr lang="pt-PT" sz="1600" dirty="0">
                <a:solidFill>
                  <a:srgbClr val="1B1B1C"/>
                </a:solidFill>
                <a:latin typeface="Gotham Light" panose="02000603030000020004" pitchFamily="2" charset="0"/>
                <a:cs typeface="Quire Sans" panose="020B0502040204020203" pitchFamily="34" charset="0"/>
              </a:rPr>
              <a:t>valor acrescentado</a:t>
            </a:r>
          </a:p>
        </p:txBody>
      </p:sp>
      <p:sp>
        <p:nvSpPr>
          <p:cNvPr id="302" name="TextBox 301">
            <a:extLst>
              <a:ext uri="{FF2B5EF4-FFF2-40B4-BE49-F238E27FC236}">
                <a16:creationId xmlns:a16="http://schemas.microsoft.com/office/drawing/2014/main" id="{950A0E7F-19BF-41C7-9E0A-DDDBD277A99A}"/>
              </a:ext>
            </a:extLst>
          </p:cNvPr>
          <p:cNvSpPr txBox="1"/>
          <p:nvPr/>
        </p:nvSpPr>
        <p:spPr>
          <a:xfrm>
            <a:off x="8576051" y="3755333"/>
            <a:ext cx="3358915" cy="369332"/>
          </a:xfrm>
          <a:prstGeom prst="rect">
            <a:avLst/>
          </a:prstGeom>
          <a:noFill/>
        </p:spPr>
        <p:txBody>
          <a:bodyPr wrap="square" rtlCol="0">
            <a:spAutoFit/>
          </a:bodyPr>
          <a:lstStyle/>
          <a:p>
            <a:pPr>
              <a:lnSpc>
                <a:spcPct val="90000"/>
              </a:lnSpc>
            </a:pPr>
            <a:r>
              <a:rPr lang="pt-PT" sz="2000" b="1" dirty="0">
                <a:latin typeface="Gotham" panose="02000604030000020004" pitchFamily="50" charset="0"/>
                <a:cs typeface="Quire Sans" panose="020B0502040204020203" pitchFamily="34" charset="0"/>
              </a:rPr>
              <a:t>23% </a:t>
            </a:r>
            <a:r>
              <a:rPr lang="pt-PT" sz="1600" dirty="0">
                <a:solidFill>
                  <a:srgbClr val="1B1B1C"/>
                </a:solidFill>
                <a:latin typeface="Gotham Light" panose="02000603030000020004" pitchFamily="2" charset="0"/>
                <a:cs typeface="Quire Sans" panose="020B0502040204020203" pitchFamily="34" charset="0"/>
              </a:rPr>
              <a:t>exportações</a:t>
            </a:r>
          </a:p>
        </p:txBody>
      </p:sp>
      <p:sp>
        <p:nvSpPr>
          <p:cNvPr id="295" name="CaixaDeTexto 10">
            <a:extLst>
              <a:ext uri="{FF2B5EF4-FFF2-40B4-BE49-F238E27FC236}">
                <a16:creationId xmlns:a16="http://schemas.microsoft.com/office/drawing/2014/main" id="{82BD0DDB-095C-4498-B795-43999319C4DC}"/>
              </a:ext>
            </a:extLst>
          </p:cNvPr>
          <p:cNvSpPr txBox="1"/>
          <p:nvPr/>
        </p:nvSpPr>
        <p:spPr>
          <a:xfrm>
            <a:off x="7546819" y="2521859"/>
            <a:ext cx="731986" cy="307777"/>
          </a:xfrm>
          <a:prstGeom prst="rect">
            <a:avLst/>
          </a:prstGeom>
          <a:noFill/>
        </p:spPr>
        <p:txBody>
          <a:bodyPr wrap="square">
            <a:spAutoFit/>
          </a:bodyPr>
          <a:lstStyle/>
          <a:p>
            <a:r>
              <a:rPr lang="pt-PT" sz="1400" spc="200" dirty="0">
                <a:solidFill>
                  <a:srgbClr val="CB9700"/>
                </a:solidFill>
                <a:latin typeface="Gotham Bold" panose="02000803030000020004" pitchFamily="2" charset="0"/>
                <a:ea typeface="Roboto" panose="02000000000000000000" pitchFamily="2" charset="0"/>
                <a:cs typeface="Quire Sans" panose="020B0502040400020003" pitchFamily="34" charset="0"/>
              </a:rPr>
              <a:t>2018</a:t>
            </a:r>
          </a:p>
        </p:txBody>
      </p:sp>
      <p:sp>
        <p:nvSpPr>
          <p:cNvPr id="361" name="CaixaDeTexto 4">
            <a:extLst>
              <a:ext uri="{FF2B5EF4-FFF2-40B4-BE49-F238E27FC236}">
                <a16:creationId xmlns:a16="http://schemas.microsoft.com/office/drawing/2014/main" id="{06F9101C-D0B1-4CEE-8280-BB50E9DF8C19}"/>
              </a:ext>
            </a:extLst>
          </p:cNvPr>
          <p:cNvSpPr txBox="1"/>
          <p:nvPr/>
        </p:nvSpPr>
        <p:spPr>
          <a:xfrm>
            <a:off x="761517" y="412698"/>
            <a:ext cx="4905700" cy="480131"/>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2800" b="0" i="0" u="none" strike="noStrike" kern="1200" cap="none" spc="150" normalizeH="0" baseline="0" noProof="0" dirty="0">
                <a:ln>
                  <a:noFill/>
                </a:ln>
                <a:solidFill>
                  <a:srgbClr val="666970"/>
                </a:solidFill>
                <a:effectLst/>
                <a:uLnTx/>
                <a:uFillTx/>
                <a:latin typeface="Gotham Light" panose="02000603030000020004" pitchFamily="2" charset="0"/>
                <a:ea typeface="Roboto Lt" pitchFamily="2" charset="0"/>
                <a:cs typeface="Quire Sans" panose="020B0502040400020003" pitchFamily="34" charset="0"/>
              </a:rPr>
              <a:t>Diagnóstico</a:t>
            </a:r>
          </a:p>
        </p:txBody>
      </p:sp>
      <p:sp>
        <p:nvSpPr>
          <p:cNvPr id="63" name="TextBox 13">
            <a:extLst>
              <a:ext uri="{FF2B5EF4-FFF2-40B4-BE49-F238E27FC236}">
                <a16:creationId xmlns:a16="http://schemas.microsoft.com/office/drawing/2014/main" id="{D6C85F07-4790-4C31-B422-FE5360DDB5CC}"/>
              </a:ext>
            </a:extLst>
          </p:cNvPr>
          <p:cNvSpPr txBox="1"/>
          <p:nvPr/>
        </p:nvSpPr>
        <p:spPr>
          <a:xfrm>
            <a:off x="3318833" y="6633473"/>
            <a:ext cx="9187958" cy="203133"/>
          </a:xfrm>
          <a:prstGeom prst="rect">
            <a:avLst/>
          </a:prstGeom>
          <a:noFill/>
        </p:spPr>
        <p:txBody>
          <a:bodyPr wrap="square" rtlCol="0" anchor="b" anchorCtr="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sz="800" b="0" dirty="0">
                <a:solidFill>
                  <a:srgbClr val="1B1B1C"/>
                </a:solidFill>
                <a:latin typeface="Gotham Light" panose="02000603030000020004" pitchFamily="2" charset="0"/>
                <a:cs typeface="Quire Sans" panose="020B0502040400020003" pitchFamily="34" charset="0"/>
              </a:rPr>
              <a:t>Fonte: Cálculos próprios com dados do SCIE, INE;  * Empresas com pelo menos um FTE afeto a atividades de R&amp;D</a:t>
            </a:r>
          </a:p>
        </p:txBody>
      </p:sp>
      <p:sp>
        <p:nvSpPr>
          <p:cNvPr id="8" name="TextBox 7">
            <a:extLst>
              <a:ext uri="{FF2B5EF4-FFF2-40B4-BE49-F238E27FC236}">
                <a16:creationId xmlns:a16="http://schemas.microsoft.com/office/drawing/2014/main" id="{8D3B3910-8EFE-8405-7FA3-EC8645DCEA88}"/>
              </a:ext>
            </a:extLst>
          </p:cNvPr>
          <p:cNvSpPr txBox="1"/>
          <p:nvPr/>
        </p:nvSpPr>
        <p:spPr>
          <a:xfrm>
            <a:off x="8181316" y="226163"/>
            <a:ext cx="3890810" cy="934728"/>
          </a:xfrm>
          <a:prstGeom prst="rect">
            <a:avLst/>
          </a:prstGeom>
          <a:noFill/>
        </p:spPr>
        <p:txBody>
          <a:bodyPr wrap="square" rtlCol="0">
            <a:spAutoFit/>
          </a:bodyPr>
          <a:lstStyle/>
          <a:p>
            <a:r>
              <a:rPr lang="pt-PT" dirty="0"/>
              <a:t>50 regiões superstar são responsáveis por 8% da população e 21% do PIB mundial</a:t>
            </a:r>
          </a:p>
        </p:txBody>
      </p:sp>
      <p:pic>
        <p:nvPicPr>
          <p:cNvPr id="13" name="Picture 12" descr="A picture containing drawing&#10;&#10;Description automatically generated">
            <a:extLst>
              <a:ext uri="{FF2B5EF4-FFF2-40B4-BE49-F238E27FC236}">
                <a16:creationId xmlns:a16="http://schemas.microsoft.com/office/drawing/2014/main" id="{D0622874-0CE7-D7C8-46DF-588FAAE0C276}"/>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14" name="Group 13">
            <a:extLst>
              <a:ext uri="{FF2B5EF4-FFF2-40B4-BE49-F238E27FC236}">
                <a16:creationId xmlns:a16="http://schemas.microsoft.com/office/drawing/2014/main" id="{AC88D9BE-ECF2-F00B-BD8F-AB715E47F9ED}"/>
              </a:ext>
            </a:extLst>
          </p:cNvPr>
          <p:cNvGrpSpPr/>
          <p:nvPr/>
        </p:nvGrpSpPr>
        <p:grpSpPr>
          <a:xfrm>
            <a:off x="-25415" y="6654881"/>
            <a:ext cx="12307960" cy="253916"/>
            <a:chOff x="-115960" y="6654881"/>
            <a:chExt cx="12307960" cy="253916"/>
          </a:xfrm>
        </p:grpSpPr>
        <p:sp>
          <p:nvSpPr>
            <p:cNvPr id="15" name="Прямоугольник 2">
              <a:extLst>
                <a:ext uri="{FF2B5EF4-FFF2-40B4-BE49-F238E27FC236}">
                  <a16:creationId xmlns:a16="http://schemas.microsoft.com/office/drawing/2014/main" id="{75EBBC3F-18D0-E77F-9AA9-74536B81297F}"/>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174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6" name="TextBox 8">
              <a:extLst>
                <a:ext uri="{FF2B5EF4-FFF2-40B4-BE49-F238E27FC236}">
                  <a16:creationId xmlns:a16="http://schemas.microsoft.com/office/drawing/2014/main" id="{8A1E7D50-F18C-7CA6-05FD-DE61753E9DD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36481569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048B12B-4A31-430A-AF07-D623FB23155C}"/>
              </a:ext>
            </a:extLst>
          </p:cNvPr>
          <p:cNvPicPr>
            <a:picLocks noChangeAspect="1"/>
          </p:cNvPicPr>
          <p:nvPr/>
        </p:nvPicPr>
        <p:blipFill>
          <a:blip r:embed="rId2"/>
          <a:stretch>
            <a:fillRect/>
          </a:stretch>
        </p:blipFill>
        <p:spPr>
          <a:xfrm>
            <a:off x="0" y="-1"/>
            <a:ext cx="12192000" cy="6858001"/>
          </a:xfrm>
          <a:prstGeom prst="rect">
            <a:avLst/>
          </a:prstGeom>
        </p:spPr>
      </p:pic>
      <p:pic>
        <p:nvPicPr>
          <p:cNvPr id="37" name="Graphic 36">
            <a:extLst>
              <a:ext uri="{FF2B5EF4-FFF2-40B4-BE49-F238E27FC236}">
                <a16:creationId xmlns:a16="http://schemas.microsoft.com/office/drawing/2014/main" id="{8692963F-E26F-458E-93FF-EFEC7CB20D0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765182" y="6269992"/>
            <a:ext cx="1235385" cy="415255"/>
          </a:xfrm>
          <a:prstGeom prst="rect">
            <a:avLst/>
          </a:prstGeom>
        </p:spPr>
      </p:pic>
      <p:sp>
        <p:nvSpPr>
          <p:cNvPr id="30" name="Freeform: Shape 29">
            <a:extLst>
              <a:ext uri="{FF2B5EF4-FFF2-40B4-BE49-F238E27FC236}">
                <a16:creationId xmlns:a16="http://schemas.microsoft.com/office/drawing/2014/main" id="{2CB08322-2479-46C4-90D4-6DC5F7256840}"/>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CB97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pt-PT"/>
          </a:p>
        </p:txBody>
      </p:sp>
      <p:grpSp>
        <p:nvGrpSpPr>
          <p:cNvPr id="31" name="Group 30">
            <a:extLst>
              <a:ext uri="{FF2B5EF4-FFF2-40B4-BE49-F238E27FC236}">
                <a16:creationId xmlns:a16="http://schemas.microsoft.com/office/drawing/2014/main" id="{492DBB0A-0497-4B07-A902-91929EC1BAC6}"/>
              </a:ext>
            </a:extLst>
          </p:cNvPr>
          <p:cNvGrpSpPr/>
          <p:nvPr/>
        </p:nvGrpSpPr>
        <p:grpSpPr>
          <a:xfrm>
            <a:off x="270789" y="263177"/>
            <a:ext cx="367159" cy="355549"/>
            <a:chOff x="-3325121" y="3636271"/>
            <a:chExt cx="2358676" cy="2284094"/>
          </a:xfrm>
        </p:grpSpPr>
        <p:sp>
          <p:nvSpPr>
            <p:cNvPr id="32" name="Freeform: Shape 31">
              <a:extLst>
                <a:ext uri="{FF2B5EF4-FFF2-40B4-BE49-F238E27FC236}">
                  <a16:creationId xmlns:a16="http://schemas.microsoft.com/office/drawing/2014/main" id="{2A7CA5F5-1E34-49FE-A07A-476545A51EDF}"/>
                </a:ext>
              </a:extLst>
            </p:cNvPr>
            <p:cNvSpPr/>
            <p:nvPr/>
          </p:nvSpPr>
          <p:spPr>
            <a:xfrm>
              <a:off x="-2366239" y="3636271"/>
              <a:ext cx="396430" cy="306133"/>
            </a:xfrm>
            <a:custGeom>
              <a:avLst/>
              <a:gdLst>
                <a:gd name="connsiteX0" fmla="*/ 396430 w 396430"/>
                <a:gd name="connsiteY0" fmla="*/ 306134 h 306133"/>
                <a:gd name="connsiteX1" fmla="*/ 346043 w 396430"/>
                <a:gd name="connsiteY1" fmla="*/ 0 h 306133"/>
                <a:gd name="connsiteX2" fmla="*/ 20193 w 396430"/>
                <a:gd name="connsiteY2" fmla="*/ 0 h 306133"/>
                <a:gd name="connsiteX3" fmla="*/ 0 w 396430"/>
                <a:gd name="connsiteY3" fmla="*/ 136493 h 306133"/>
              </a:gdLst>
              <a:ahLst/>
              <a:cxnLst>
                <a:cxn ang="0">
                  <a:pos x="connsiteX0" y="connsiteY0"/>
                </a:cxn>
                <a:cxn ang="0">
                  <a:pos x="connsiteX1" y="connsiteY1"/>
                </a:cxn>
                <a:cxn ang="0">
                  <a:pos x="connsiteX2" y="connsiteY2"/>
                </a:cxn>
                <a:cxn ang="0">
                  <a:pos x="connsiteX3" y="connsiteY3"/>
                </a:cxn>
              </a:cxnLst>
              <a:rect l="l" t="t" r="r" b="b"/>
              <a:pathLst>
                <a:path w="396430" h="306133">
                  <a:moveTo>
                    <a:pt x="396430" y="306134"/>
                  </a:moveTo>
                  <a:lnTo>
                    <a:pt x="346043" y="0"/>
                  </a:lnTo>
                  <a:lnTo>
                    <a:pt x="20193" y="0"/>
                  </a:lnTo>
                  <a:lnTo>
                    <a:pt x="0" y="136493"/>
                  </a:lnTo>
                </a:path>
              </a:pathLst>
            </a:custGeom>
            <a:noFill/>
            <a:ln w="19050" cap="rnd">
              <a:solidFill>
                <a:schemeClr val="bg1"/>
              </a:solidFill>
              <a:prstDash val="solid"/>
              <a:round/>
            </a:ln>
          </p:spPr>
          <p:txBody>
            <a:bodyPr rtlCol="0" anchor="ctr"/>
            <a:lstStyle/>
            <a:p>
              <a:endParaRPr lang="pt-PT"/>
            </a:p>
          </p:txBody>
        </p:sp>
        <p:sp>
          <p:nvSpPr>
            <p:cNvPr id="33" name="Freeform: Shape 32">
              <a:extLst>
                <a:ext uri="{FF2B5EF4-FFF2-40B4-BE49-F238E27FC236}">
                  <a16:creationId xmlns:a16="http://schemas.microsoft.com/office/drawing/2014/main" id="{D214DA79-13F1-4926-8C2E-373D9B42ED0E}"/>
                </a:ext>
              </a:extLst>
            </p:cNvPr>
            <p:cNvSpPr/>
            <p:nvPr/>
          </p:nvSpPr>
          <p:spPr>
            <a:xfrm>
              <a:off x="-3325121" y="4339501"/>
              <a:ext cx="1357598" cy="1580864"/>
            </a:xfrm>
            <a:custGeom>
              <a:avLst/>
              <a:gdLst>
                <a:gd name="connsiteX0" fmla="*/ 398479 w 1357598"/>
                <a:gd name="connsiteY0" fmla="*/ -147 h 1580864"/>
                <a:gd name="connsiteX1" fmla="*/ 305801 w 1357598"/>
                <a:gd name="connsiteY1" fmla="*/ 223595 h 1580864"/>
                <a:gd name="connsiteX2" fmla="*/ -714 w 1357598"/>
                <a:gd name="connsiteY2" fmla="*/ 275697 h 1580864"/>
                <a:gd name="connsiteX3" fmla="*/ -714 w 1357598"/>
                <a:gd name="connsiteY3" fmla="*/ 601547 h 1580864"/>
                <a:gd name="connsiteX4" fmla="*/ 305801 w 1357598"/>
                <a:gd name="connsiteY4" fmla="*/ 653744 h 1580864"/>
                <a:gd name="connsiteX5" fmla="*/ 399431 w 1357598"/>
                <a:gd name="connsiteY5" fmla="*/ 879010 h 1580864"/>
                <a:gd name="connsiteX6" fmla="*/ 218456 w 1357598"/>
                <a:gd name="connsiteY6" fmla="*/ 1131042 h 1580864"/>
                <a:gd name="connsiteX7" fmla="*/ 448866 w 1357598"/>
                <a:gd name="connsiteY7" fmla="*/ 1361452 h 1580864"/>
                <a:gd name="connsiteX8" fmla="*/ 700898 w 1357598"/>
                <a:gd name="connsiteY8" fmla="*/ 1180477 h 1580864"/>
                <a:gd name="connsiteX9" fmla="*/ 926164 w 1357598"/>
                <a:gd name="connsiteY9" fmla="*/ 1274012 h 1580864"/>
                <a:gd name="connsiteX10" fmla="*/ 978837 w 1357598"/>
                <a:gd name="connsiteY10" fmla="*/ 1580717 h 1580864"/>
                <a:gd name="connsiteX11" fmla="*/ 1304688 w 1357598"/>
                <a:gd name="connsiteY11" fmla="*/ 1580717 h 1580864"/>
                <a:gd name="connsiteX12" fmla="*/ 1356884 w 1357598"/>
                <a:gd name="connsiteY12" fmla="*/ 1274203 h 1580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57598" h="1580864">
                  <a:moveTo>
                    <a:pt x="398479" y="-147"/>
                  </a:moveTo>
                  <a:cubicBezTo>
                    <a:pt x="357074" y="69633"/>
                    <a:pt x="325870" y="144976"/>
                    <a:pt x="305801" y="223595"/>
                  </a:cubicBezTo>
                  <a:lnTo>
                    <a:pt x="-714" y="275697"/>
                  </a:lnTo>
                  <a:lnTo>
                    <a:pt x="-714" y="601547"/>
                  </a:lnTo>
                  <a:lnTo>
                    <a:pt x="305801" y="653744"/>
                  </a:lnTo>
                  <a:cubicBezTo>
                    <a:pt x="326032" y="732935"/>
                    <a:pt x="357569" y="808811"/>
                    <a:pt x="399431" y="879010"/>
                  </a:cubicBezTo>
                  <a:lnTo>
                    <a:pt x="218456" y="1131042"/>
                  </a:lnTo>
                  <a:lnTo>
                    <a:pt x="448866" y="1361452"/>
                  </a:lnTo>
                  <a:lnTo>
                    <a:pt x="700898" y="1180477"/>
                  </a:lnTo>
                  <a:cubicBezTo>
                    <a:pt x="771154" y="1222215"/>
                    <a:pt x="847002" y="1253715"/>
                    <a:pt x="926164" y="1274012"/>
                  </a:cubicBezTo>
                  <a:lnTo>
                    <a:pt x="978837" y="1580717"/>
                  </a:lnTo>
                  <a:lnTo>
                    <a:pt x="1304688" y="1580717"/>
                  </a:lnTo>
                  <a:lnTo>
                    <a:pt x="1356884" y="1274203"/>
                  </a:lnTo>
                </a:path>
              </a:pathLst>
            </a:custGeom>
            <a:noFill/>
            <a:ln w="19050" cap="rnd">
              <a:solidFill>
                <a:schemeClr val="bg1"/>
              </a:solidFill>
              <a:prstDash val="solid"/>
              <a:round/>
            </a:ln>
          </p:spPr>
          <p:txBody>
            <a:bodyPr rtlCol="0" anchor="ctr"/>
            <a:lstStyle/>
            <a:p>
              <a:endParaRPr lang="pt-PT"/>
            </a:p>
          </p:txBody>
        </p:sp>
        <p:sp>
          <p:nvSpPr>
            <p:cNvPr id="34" name="Freeform: Shape 33">
              <a:extLst>
                <a:ext uri="{FF2B5EF4-FFF2-40B4-BE49-F238E27FC236}">
                  <a16:creationId xmlns:a16="http://schemas.microsoft.com/office/drawing/2014/main" id="{DBE31CE7-448D-41F6-811F-86616EBE3665}"/>
                </a:ext>
              </a:extLst>
            </p:cNvPr>
            <p:cNvSpPr/>
            <p:nvPr/>
          </p:nvSpPr>
          <p:spPr>
            <a:xfrm>
              <a:off x="-3105855" y="3856108"/>
              <a:ext cx="709421" cy="338708"/>
            </a:xfrm>
            <a:custGeom>
              <a:avLst/>
              <a:gdLst>
                <a:gd name="connsiteX0" fmla="*/ 708708 w 709421"/>
                <a:gd name="connsiteY0" fmla="*/ 86150 h 338708"/>
                <a:gd name="connsiteX1" fmla="*/ 483346 w 709421"/>
                <a:gd name="connsiteY1" fmla="*/ 179209 h 338708"/>
                <a:gd name="connsiteX2" fmla="*/ 229696 w 709421"/>
                <a:gd name="connsiteY2" fmla="*/ -147 h 338708"/>
                <a:gd name="connsiteX3" fmla="*/ -714 w 709421"/>
                <a:gd name="connsiteY3" fmla="*/ 230168 h 338708"/>
                <a:gd name="connsiteX4" fmla="*/ 76819 w 709421"/>
                <a:gd name="connsiteY4" fmla="*/ 338562 h 3387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9421" h="338708">
                  <a:moveTo>
                    <a:pt x="708708" y="86150"/>
                  </a:moveTo>
                  <a:cubicBezTo>
                    <a:pt x="629536" y="106257"/>
                    <a:pt x="553641" y="137594"/>
                    <a:pt x="483346" y="179209"/>
                  </a:cubicBezTo>
                  <a:lnTo>
                    <a:pt x="229696" y="-147"/>
                  </a:lnTo>
                  <a:lnTo>
                    <a:pt x="-714" y="230168"/>
                  </a:lnTo>
                  <a:lnTo>
                    <a:pt x="76819" y="338562"/>
                  </a:lnTo>
                </a:path>
              </a:pathLst>
            </a:custGeom>
            <a:noFill/>
            <a:ln w="19050" cap="rnd">
              <a:solidFill>
                <a:schemeClr val="bg1"/>
              </a:solidFill>
              <a:prstDash val="solid"/>
              <a:round/>
            </a:ln>
          </p:spPr>
          <p:txBody>
            <a:bodyPr rtlCol="0" anchor="ctr"/>
            <a:lstStyle/>
            <a:p>
              <a:endParaRPr lang="pt-PT"/>
            </a:p>
          </p:txBody>
        </p:sp>
        <p:sp>
          <p:nvSpPr>
            <p:cNvPr id="35" name="Freeform: Shape 34">
              <a:extLst>
                <a:ext uri="{FF2B5EF4-FFF2-40B4-BE49-F238E27FC236}">
                  <a16:creationId xmlns:a16="http://schemas.microsoft.com/office/drawing/2014/main" id="{268B4CC7-A66C-48B1-8048-05CFB6A9662E}"/>
                </a:ext>
              </a:extLst>
            </p:cNvPr>
            <p:cNvSpPr/>
            <p:nvPr/>
          </p:nvSpPr>
          <p:spPr>
            <a:xfrm>
              <a:off x="-1259910" y="4635280"/>
              <a:ext cx="293465" cy="289722"/>
            </a:xfrm>
            <a:custGeom>
              <a:avLst/>
              <a:gdLst>
                <a:gd name="connsiteX0" fmla="*/ 136922 w 293465"/>
                <a:gd name="connsiteY0" fmla="*/ 289576 h 289722"/>
                <a:gd name="connsiteX1" fmla="*/ -714 w 293465"/>
                <a:gd name="connsiteY1" fmla="*/ 142891 h 289722"/>
                <a:gd name="connsiteX2" fmla="*/ 149762 w 293465"/>
                <a:gd name="connsiteY2" fmla="*/ -98 h 289722"/>
                <a:gd name="connsiteX3" fmla="*/ 292751 w 293465"/>
                <a:gd name="connsiteY3" fmla="*/ 142891 h 289722"/>
                <a:gd name="connsiteX4" fmla="*/ 136922 w 293465"/>
                <a:gd name="connsiteY4" fmla="*/ 289576 h 2897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465" h="289722">
                  <a:moveTo>
                    <a:pt x="136922" y="289576"/>
                  </a:moveTo>
                  <a:cubicBezTo>
                    <a:pt x="55960" y="289576"/>
                    <a:pt x="-714" y="223949"/>
                    <a:pt x="-714" y="142891"/>
                  </a:cubicBezTo>
                  <a:cubicBezTo>
                    <a:pt x="1353" y="61852"/>
                    <a:pt x="68723" y="-2165"/>
                    <a:pt x="149762" y="-98"/>
                  </a:cubicBezTo>
                  <a:cubicBezTo>
                    <a:pt x="227896" y="1892"/>
                    <a:pt x="290761" y="64757"/>
                    <a:pt x="292751" y="142891"/>
                  </a:cubicBezTo>
                  <a:cubicBezTo>
                    <a:pt x="292751" y="223949"/>
                    <a:pt x="217980" y="289576"/>
                    <a:pt x="136922" y="289576"/>
                  </a:cubicBezTo>
                  <a:close/>
                </a:path>
              </a:pathLst>
            </a:custGeom>
            <a:noFill/>
            <a:ln w="19050" cap="rnd">
              <a:solidFill>
                <a:schemeClr val="bg1"/>
              </a:solidFill>
              <a:prstDash val="solid"/>
              <a:round/>
            </a:ln>
          </p:spPr>
          <p:txBody>
            <a:bodyPr rtlCol="0" anchor="ctr"/>
            <a:lstStyle/>
            <a:p>
              <a:endParaRPr lang="pt-PT"/>
            </a:p>
          </p:txBody>
        </p:sp>
        <p:sp>
          <p:nvSpPr>
            <p:cNvPr id="45" name="Freeform: Shape 44">
              <a:extLst>
                <a:ext uri="{FF2B5EF4-FFF2-40B4-BE49-F238E27FC236}">
                  <a16:creationId xmlns:a16="http://schemas.microsoft.com/office/drawing/2014/main" id="{42B841A9-6116-4B44-8B9D-1E0D7F1FE282}"/>
                </a:ext>
              </a:extLst>
            </p:cNvPr>
            <p:cNvSpPr/>
            <p:nvPr/>
          </p:nvSpPr>
          <p:spPr>
            <a:xfrm>
              <a:off x="-2169833" y="4778318"/>
              <a:ext cx="894111" cy="9525"/>
            </a:xfrm>
            <a:custGeom>
              <a:avLst/>
              <a:gdLst>
                <a:gd name="connsiteX0" fmla="*/ 894112 w 894111"/>
                <a:gd name="connsiteY0" fmla="*/ 0 h 9525"/>
                <a:gd name="connsiteX1" fmla="*/ 0 w 894111"/>
                <a:gd name="connsiteY1" fmla="*/ 0 h 9525"/>
              </a:gdLst>
              <a:ahLst/>
              <a:cxnLst>
                <a:cxn ang="0">
                  <a:pos x="connsiteX0" y="connsiteY0"/>
                </a:cxn>
                <a:cxn ang="0">
                  <a:pos x="connsiteX1" y="connsiteY1"/>
                </a:cxn>
              </a:cxnLst>
              <a:rect l="l" t="t" r="r" b="b"/>
              <a:pathLst>
                <a:path w="894111" h="9525">
                  <a:moveTo>
                    <a:pt x="894112" y="0"/>
                  </a:moveTo>
                  <a:lnTo>
                    <a:pt x="0" y="0"/>
                  </a:lnTo>
                </a:path>
              </a:pathLst>
            </a:custGeom>
            <a:ln w="19050" cap="rnd">
              <a:solidFill>
                <a:schemeClr val="bg1"/>
              </a:solidFill>
              <a:prstDash val="solid"/>
              <a:round/>
            </a:ln>
          </p:spPr>
          <p:txBody>
            <a:bodyPr rtlCol="0" anchor="ctr"/>
            <a:lstStyle/>
            <a:p>
              <a:endParaRPr lang="pt-PT"/>
            </a:p>
          </p:txBody>
        </p:sp>
        <p:sp>
          <p:nvSpPr>
            <p:cNvPr id="49" name="Freeform: Shape 48">
              <a:extLst>
                <a:ext uri="{FF2B5EF4-FFF2-40B4-BE49-F238E27FC236}">
                  <a16:creationId xmlns:a16="http://schemas.microsoft.com/office/drawing/2014/main" id="{A8016A06-763C-4989-AA57-F9C8A26C7EC2}"/>
                </a:ext>
              </a:extLst>
            </p:cNvPr>
            <p:cNvSpPr/>
            <p:nvPr/>
          </p:nvSpPr>
          <p:spPr>
            <a:xfrm>
              <a:off x="-1773307" y="3798672"/>
              <a:ext cx="293560" cy="293560"/>
            </a:xfrm>
            <a:custGeom>
              <a:avLst/>
              <a:gdLst>
                <a:gd name="connsiteX0" fmla="*/ 146161 w 293560"/>
                <a:gd name="connsiteY0" fmla="*/ 293414 h 293560"/>
                <a:gd name="connsiteX1" fmla="*/ -714 w 293560"/>
                <a:gd name="connsiteY1" fmla="*/ 146729 h 293560"/>
                <a:gd name="connsiteX2" fmla="*/ 145971 w 293560"/>
                <a:gd name="connsiteY2" fmla="*/ -147 h 293560"/>
                <a:gd name="connsiteX3" fmla="*/ 292846 w 293560"/>
                <a:gd name="connsiteY3" fmla="*/ 146538 h 293560"/>
                <a:gd name="connsiteX4" fmla="*/ 292846 w 293560"/>
                <a:gd name="connsiteY4" fmla="*/ 146729 h 293560"/>
                <a:gd name="connsiteX5" fmla="*/ 146161 w 293560"/>
                <a:gd name="connsiteY5" fmla="*/ 293414 h 29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560" h="293560">
                  <a:moveTo>
                    <a:pt x="146161" y="293414"/>
                  </a:moveTo>
                  <a:cubicBezTo>
                    <a:pt x="65094" y="293471"/>
                    <a:pt x="-657" y="227796"/>
                    <a:pt x="-714" y="146729"/>
                  </a:cubicBezTo>
                  <a:cubicBezTo>
                    <a:pt x="-762" y="65661"/>
                    <a:pt x="64903" y="-90"/>
                    <a:pt x="145971" y="-147"/>
                  </a:cubicBezTo>
                  <a:cubicBezTo>
                    <a:pt x="227038" y="-204"/>
                    <a:pt x="292799" y="65471"/>
                    <a:pt x="292846" y="146538"/>
                  </a:cubicBezTo>
                  <a:cubicBezTo>
                    <a:pt x="292846" y="146605"/>
                    <a:pt x="292846" y="146662"/>
                    <a:pt x="292846" y="146729"/>
                  </a:cubicBezTo>
                  <a:cubicBezTo>
                    <a:pt x="292846" y="227739"/>
                    <a:pt x="227171" y="293414"/>
                    <a:pt x="146161" y="293414"/>
                  </a:cubicBezTo>
                  <a:close/>
                </a:path>
              </a:pathLst>
            </a:custGeom>
            <a:noFill/>
            <a:ln w="19050" cap="rnd">
              <a:solidFill>
                <a:schemeClr val="bg1"/>
              </a:solidFill>
              <a:prstDash val="solid"/>
              <a:round/>
            </a:ln>
          </p:spPr>
          <p:txBody>
            <a:bodyPr rtlCol="0" anchor="ctr"/>
            <a:lstStyle/>
            <a:p>
              <a:endParaRPr lang="pt-PT"/>
            </a:p>
          </p:txBody>
        </p:sp>
        <p:sp>
          <p:nvSpPr>
            <p:cNvPr id="51" name="Freeform: Shape 50">
              <a:extLst>
                <a:ext uri="{FF2B5EF4-FFF2-40B4-BE49-F238E27FC236}">
                  <a16:creationId xmlns:a16="http://schemas.microsoft.com/office/drawing/2014/main" id="{5B29A2CB-ADBE-478C-9E28-06DBDFF81D3D}"/>
                </a:ext>
              </a:extLst>
            </p:cNvPr>
            <p:cNvSpPr/>
            <p:nvPr/>
          </p:nvSpPr>
          <p:spPr>
            <a:xfrm>
              <a:off x="-1773307" y="5464308"/>
              <a:ext cx="293560" cy="293560"/>
            </a:xfrm>
            <a:custGeom>
              <a:avLst/>
              <a:gdLst>
                <a:gd name="connsiteX0" fmla="*/ 146161 w 293560"/>
                <a:gd name="connsiteY0" fmla="*/ -147 h 293560"/>
                <a:gd name="connsiteX1" fmla="*/ -714 w 293560"/>
                <a:gd name="connsiteY1" fmla="*/ 146538 h 293560"/>
                <a:gd name="connsiteX2" fmla="*/ 145971 w 293560"/>
                <a:gd name="connsiteY2" fmla="*/ 293414 h 293560"/>
                <a:gd name="connsiteX3" fmla="*/ 292846 w 293560"/>
                <a:gd name="connsiteY3" fmla="*/ 146729 h 293560"/>
                <a:gd name="connsiteX4" fmla="*/ 292846 w 293560"/>
                <a:gd name="connsiteY4" fmla="*/ 146538 h 293560"/>
                <a:gd name="connsiteX5" fmla="*/ 146161 w 293560"/>
                <a:gd name="connsiteY5" fmla="*/ -147 h 29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560" h="293560">
                  <a:moveTo>
                    <a:pt x="146161" y="-147"/>
                  </a:moveTo>
                  <a:cubicBezTo>
                    <a:pt x="65094" y="-204"/>
                    <a:pt x="-657" y="65471"/>
                    <a:pt x="-714" y="146538"/>
                  </a:cubicBezTo>
                  <a:cubicBezTo>
                    <a:pt x="-762" y="227606"/>
                    <a:pt x="64903" y="293356"/>
                    <a:pt x="145971" y="293414"/>
                  </a:cubicBezTo>
                  <a:cubicBezTo>
                    <a:pt x="227038" y="293461"/>
                    <a:pt x="292799" y="227796"/>
                    <a:pt x="292846" y="146729"/>
                  </a:cubicBezTo>
                  <a:cubicBezTo>
                    <a:pt x="292846" y="146662"/>
                    <a:pt x="292846" y="146605"/>
                    <a:pt x="292846" y="146538"/>
                  </a:cubicBezTo>
                  <a:cubicBezTo>
                    <a:pt x="292846" y="65528"/>
                    <a:pt x="227171" y="-147"/>
                    <a:pt x="146161" y="-147"/>
                  </a:cubicBezTo>
                  <a:close/>
                </a:path>
              </a:pathLst>
            </a:custGeom>
            <a:noFill/>
            <a:ln w="19050" cap="rnd">
              <a:solidFill>
                <a:schemeClr val="bg1"/>
              </a:solidFill>
              <a:prstDash val="solid"/>
              <a:round/>
            </a:ln>
          </p:spPr>
          <p:txBody>
            <a:bodyPr rtlCol="0" anchor="ctr"/>
            <a:lstStyle/>
            <a:p>
              <a:endParaRPr lang="pt-PT"/>
            </a:p>
          </p:txBody>
        </p:sp>
        <p:sp>
          <p:nvSpPr>
            <p:cNvPr id="53" name="Freeform: Shape 52">
              <a:extLst>
                <a:ext uri="{FF2B5EF4-FFF2-40B4-BE49-F238E27FC236}">
                  <a16:creationId xmlns:a16="http://schemas.microsoft.com/office/drawing/2014/main" id="{5600FA04-8B4E-4732-AA20-CAFDD8FE3A23}"/>
                </a:ext>
              </a:extLst>
            </p:cNvPr>
            <p:cNvSpPr/>
            <p:nvPr/>
          </p:nvSpPr>
          <p:spPr>
            <a:xfrm>
              <a:off x="-2542737" y="4053561"/>
              <a:ext cx="819436" cy="277844"/>
            </a:xfrm>
            <a:custGeom>
              <a:avLst/>
              <a:gdLst>
                <a:gd name="connsiteX0" fmla="*/ -714 w 819436"/>
                <a:gd name="connsiteY0" fmla="*/ 277697 h 277844"/>
                <a:gd name="connsiteX1" fmla="*/ 358950 w 819436"/>
                <a:gd name="connsiteY1" fmla="*/ 150920 h 277844"/>
                <a:gd name="connsiteX2" fmla="*/ 623173 w 819436"/>
                <a:gd name="connsiteY2" fmla="*/ 150920 h 277844"/>
                <a:gd name="connsiteX3" fmla="*/ 818722 w 819436"/>
                <a:gd name="connsiteY3" fmla="*/ -147 h 277844"/>
              </a:gdLst>
              <a:ahLst/>
              <a:cxnLst>
                <a:cxn ang="0">
                  <a:pos x="connsiteX0" y="connsiteY0"/>
                </a:cxn>
                <a:cxn ang="0">
                  <a:pos x="connsiteX1" y="connsiteY1"/>
                </a:cxn>
                <a:cxn ang="0">
                  <a:pos x="connsiteX2" y="connsiteY2"/>
                </a:cxn>
                <a:cxn ang="0">
                  <a:pos x="connsiteX3" y="connsiteY3"/>
                </a:cxn>
              </a:cxnLst>
              <a:rect l="l" t="t" r="r" b="b"/>
              <a:pathLst>
                <a:path w="819436" h="277844">
                  <a:moveTo>
                    <a:pt x="-714" y="277697"/>
                  </a:moveTo>
                  <a:cubicBezTo>
                    <a:pt x="101118" y="195506"/>
                    <a:pt x="228086" y="150748"/>
                    <a:pt x="358950" y="150920"/>
                  </a:cubicBezTo>
                  <a:lnTo>
                    <a:pt x="623173" y="150920"/>
                  </a:lnTo>
                  <a:lnTo>
                    <a:pt x="818722" y="-147"/>
                  </a:lnTo>
                </a:path>
              </a:pathLst>
            </a:custGeom>
            <a:noFill/>
            <a:ln w="19050" cap="rnd">
              <a:solidFill>
                <a:schemeClr val="bg1"/>
              </a:solidFill>
              <a:prstDash val="solid"/>
              <a:round/>
            </a:ln>
          </p:spPr>
          <p:txBody>
            <a:bodyPr rtlCol="0" anchor="ctr"/>
            <a:lstStyle/>
            <a:p>
              <a:endParaRPr lang="pt-PT"/>
            </a:p>
          </p:txBody>
        </p:sp>
        <p:sp>
          <p:nvSpPr>
            <p:cNvPr id="54" name="Freeform: Shape 53">
              <a:extLst>
                <a:ext uri="{FF2B5EF4-FFF2-40B4-BE49-F238E27FC236}">
                  <a16:creationId xmlns:a16="http://schemas.microsoft.com/office/drawing/2014/main" id="{58477290-42B6-4FD5-B7FD-EBDDD3EF31CF}"/>
                </a:ext>
              </a:extLst>
            </p:cNvPr>
            <p:cNvSpPr/>
            <p:nvPr/>
          </p:nvSpPr>
          <p:spPr>
            <a:xfrm>
              <a:off x="-2756392" y="4482757"/>
              <a:ext cx="1033091" cy="1020318"/>
            </a:xfrm>
            <a:custGeom>
              <a:avLst/>
              <a:gdLst>
                <a:gd name="connsiteX0" fmla="*/ 1032377 w 1033091"/>
                <a:gd name="connsiteY0" fmla="*/ 1020171 h 1020318"/>
                <a:gd name="connsiteX1" fmla="*/ 836828 w 1033091"/>
                <a:gd name="connsiteY1" fmla="*/ 868628 h 1020318"/>
                <a:gd name="connsiteX2" fmla="*/ 572605 w 1033091"/>
                <a:gd name="connsiteY2" fmla="*/ 868628 h 1020318"/>
                <a:gd name="connsiteX3" fmla="*/ -714 w 1033091"/>
                <a:gd name="connsiteY3" fmla="*/ 295138 h 1020318"/>
                <a:gd name="connsiteX4" fmla="*/ 81210 w 1033091"/>
                <a:gd name="connsiteY4" fmla="*/ -147 h 1020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091" h="1020318">
                  <a:moveTo>
                    <a:pt x="1032377" y="1020171"/>
                  </a:moveTo>
                  <a:lnTo>
                    <a:pt x="836828" y="868628"/>
                  </a:lnTo>
                  <a:lnTo>
                    <a:pt x="572605" y="868628"/>
                  </a:lnTo>
                  <a:cubicBezTo>
                    <a:pt x="255918" y="868581"/>
                    <a:pt x="-762" y="611825"/>
                    <a:pt x="-714" y="295138"/>
                  </a:cubicBezTo>
                  <a:cubicBezTo>
                    <a:pt x="-705" y="191106"/>
                    <a:pt x="27622" y="89026"/>
                    <a:pt x="81210" y="-147"/>
                  </a:cubicBezTo>
                </a:path>
              </a:pathLst>
            </a:custGeom>
            <a:noFill/>
            <a:ln w="19050" cap="rnd">
              <a:solidFill>
                <a:schemeClr val="bg1"/>
              </a:solidFill>
              <a:prstDash val="solid"/>
              <a:round/>
            </a:ln>
          </p:spPr>
          <p:txBody>
            <a:bodyPr rtlCol="0" anchor="ctr"/>
            <a:lstStyle/>
            <a:p>
              <a:endParaRPr lang="pt-PT"/>
            </a:p>
          </p:txBody>
        </p:sp>
        <p:sp>
          <p:nvSpPr>
            <p:cNvPr id="55" name="Freeform: Shape 54">
              <a:extLst>
                <a:ext uri="{FF2B5EF4-FFF2-40B4-BE49-F238E27FC236}">
                  <a16:creationId xmlns:a16="http://schemas.microsoft.com/office/drawing/2014/main" id="{C01B4BD9-7EE6-49CF-800C-22D588707373}"/>
                </a:ext>
              </a:extLst>
            </p:cNvPr>
            <p:cNvSpPr/>
            <p:nvPr/>
          </p:nvSpPr>
          <p:spPr>
            <a:xfrm>
              <a:off x="-1457077" y="4169575"/>
              <a:ext cx="293369" cy="293370"/>
            </a:xfrm>
            <a:custGeom>
              <a:avLst/>
              <a:gdLst>
                <a:gd name="connsiteX0" fmla="*/ 145970 w 293369"/>
                <a:gd name="connsiteY0" fmla="*/ 293223 h 293370"/>
                <a:gd name="connsiteX1" fmla="*/ -714 w 293369"/>
                <a:gd name="connsiteY1" fmla="*/ 146538 h 293370"/>
                <a:gd name="connsiteX2" fmla="*/ 145970 w 293369"/>
                <a:gd name="connsiteY2" fmla="*/ -147 h 293370"/>
                <a:gd name="connsiteX3" fmla="*/ 292656 w 293369"/>
                <a:gd name="connsiteY3" fmla="*/ 146538 h 293370"/>
                <a:gd name="connsiteX4" fmla="*/ 292656 w 293369"/>
                <a:gd name="connsiteY4" fmla="*/ 146633 h 293370"/>
                <a:gd name="connsiteX5" fmla="*/ 146066 w 293369"/>
                <a:gd name="connsiteY5" fmla="*/ 293223 h 293370"/>
                <a:gd name="connsiteX6" fmla="*/ 145970 w 293369"/>
                <a:gd name="connsiteY6" fmla="*/ 293223 h 293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369" h="293370">
                  <a:moveTo>
                    <a:pt x="145970" y="293223"/>
                  </a:moveTo>
                  <a:cubicBezTo>
                    <a:pt x="64960" y="293223"/>
                    <a:pt x="-714" y="227548"/>
                    <a:pt x="-714" y="146538"/>
                  </a:cubicBezTo>
                  <a:cubicBezTo>
                    <a:pt x="-714" y="65528"/>
                    <a:pt x="64960" y="-147"/>
                    <a:pt x="145970" y="-147"/>
                  </a:cubicBezTo>
                  <a:cubicBezTo>
                    <a:pt x="226981" y="-147"/>
                    <a:pt x="292656" y="65528"/>
                    <a:pt x="292656" y="146538"/>
                  </a:cubicBezTo>
                  <a:cubicBezTo>
                    <a:pt x="292656" y="146567"/>
                    <a:pt x="292656" y="146605"/>
                    <a:pt x="292656" y="146633"/>
                  </a:cubicBezTo>
                  <a:cubicBezTo>
                    <a:pt x="292656" y="227596"/>
                    <a:pt x="227028" y="293223"/>
                    <a:pt x="146066" y="293223"/>
                  </a:cubicBezTo>
                  <a:cubicBezTo>
                    <a:pt x="146037" y="293223"/>
                    <a:pt x="145999" y="293223"/>
                    <a:pt x="145970" y="293223"/>
                  </a:cubicBezTo>
                  <a:close/>
                </a:path>
              </a:pathLst>
            </a:custGeom>
            <a:noFill/>
            <a:ln w="19050" cap="rnd">
              <a:solidFill>
                <a:schemeClr val="bg1"/>
              </a:solidFill>
              <a:prstDash val="solid"/>
              <a:round/>
            </a:ln>
          </p:spPr>
          <p:txBody>
            <a:bodyPr rtlCol="0" anchor="ctr"/>
            <a:lstStyle/>
            <a:p>
              <a:endParaRPr lang="pt-PT"/>
            </a:p>
          </p:txBody>
        </p:sp>
        <p:sp>
          <p:nvSpPr>
            <p:cNvPr id="56" name="Freeform: Shape 55">
              <a:extLst>
                <a:ext uri="{FF2B5EF4-FFF2-40B4-BE49-F238E27FC236}">
                  <a16:creationId xmlns:a16="http://schemas.microsoft.com/office/drawing/2014/main" id="{F8893439-AE24-4A11-86E5-C3801931A771}"/>
                </a:ext>
              </a:extLst>
            </p:cNvPr>
            <p:cNvSpPr/>
            <p:nvPr/>
          </p:nvSpPr>
          <p:spPr>
            <a:xfrm>
              <a:off x="-1457077" y="5093596"/>
              <a:ext cx="293369" cy="293369"/>
            </a:xfrm>
            <a:custGeom>
              <a:avLst/>
              <a:gdLst>
                <a:gd name="connsiteX0" fmla="*/ 145970 w 293369"/>
                <a:gd name="connsiteY0" fmla="*/ -147 h 293369"/>
                <a:gd name="connsiteX1" fmla="*/ -714 w 293369"/>
                <a:gd name="connsiteY1" fmla="*/ 146538 h 293369"/>
                <a:gd name="connsiteX2" fmla="*/ 145970 w 293369"/>
                <a:gd name="connsiteY2" fmla="*/ 293223 h 293369"/>
                <a:gd name="connsiteX3" fmla="*/ 292656 w 293369"/>
                <a:gd name="connsiteY3" fmla="*/ 146538 h 293369"/>
                <a:gd name="connsiteX4" fmla="*/ 146161 w 293369"/>
                <a:gd name="connsiteY4" fmla="*/ -147 h 293369"/>
                <a:gd name="connsiteX5" fmla="*/ 145970 w 293369"/>
                <a:gd name="connsiteY5" fmla="*/ -147 h 29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369" h="293369">
                  <a:moveTo>
                    <a:pt x="145970" y="-147"/>
                  </a:moveTo>
                  <a:cubicBezTo>
                    <a:pt x="64960" y="-147"/>
                    <a:pt x="-714" y="65528"/>
                    <a:pt x="-714" y="146538"/>
                  </a:cubicBezTo>
                  <a:cubicBezTo>
                    <a:pt x="-714" y="227548"/>
                    <a:pt x="64960" y="293223"/>
                    <a:pt x="145970" y="293223"/>
                  </a:cubicBezTo>
                  <a:cubicBezTo>
                    <a:pt x="226981" y="293223"/>
                    <a:pt x="292656" y="227548"/>
                    <a:pt x="292656" y="146538"/>
                  </a:cubicBezTo>
                  <a:cubicBezTo>
                    <a:pt x="292713" y="65576"/>
                    <a:pt x="227124" y="-90"/>
                    <a:pt x="146161" y="-147"/>
                  </a:cubicBezTo>
                  <a:cubicBezTo>
                    <a:pt x="146094" y="-147"/>
                    <a:pt x="146037" y="-147"/>
                    <a:pt x="145970" y="-147"/>
                  </a:cubicBezTo>
                  <a:close/>
                </a:path>
              </a:pathLst>
            </a:custGeom>
            <a:noFill/>
            <a:ln w="19050" cap="rnd">
              <a:solidFill>
                <a:schemeClr val="bg1"/>
              </a:solidFill>
              <a:prstDash val="solid"/>
              <a:round/>
            </a:ln>
          </p:spPr>
          <p:txBody>
            <a:bodyPr rtlCol="0" anchor="ctr"/>
            <a:lstStyle/>
            <a:p>
              <a:endParaRPr lang="pt-PT"/>
            </a:p>
          </p:txBody>
        </p:sp>
        <p:sp>
          <p:nvSpPr>
            <p:cNvPr id="57" name="Freeform: Shape 56">
              <a:extLst>
                <a:ext uri="{FF2B5EF4-FFF2-40B4-BE49-F238E27FC236}">
                  <a16:creationId xmlns:a16="http://schemas.microsoft.com/office/drawing/2014/main" id="{E73C27F2-4001-47B7-9284-F99B0090ED19}"/>
                </a:ext>
              </a:extLst>
            </p:cNvPr>
            <p:cNvSpPr/>
            <p:nvPr/>
          </p:nvSpPr>
          <p:spPr>
            <a:xfrm>
              <a:off x="-2475387" y="4374363"/>
              <a:ext cx="1014499" cy="807815"/>
            </a:xfrm>
            <a:custGeom>
              <a:avLst/>
              <a:gdLst>
                <a:gd name="connsiteX0" fmla="*/ 1013404 w 1014499"/>
                <a:gd name="connsiteY0" fmla="*/ 807668 h 807815"/>
                <a:gd name="connsiteX1" fmla="*/ 756229 w 1014499"/>
                <a:gd name="connsiteY1" fmla="*/ 690892 h 807815"/>
                <a:gd name="connsiteX2" fmla="*/ 291600 w 1014499"/>
                <a:gd name="connsiteY2" fmla="*/ 690892 h 807815"/>
                <a:gd name="connsiteX3" fmla="*/ -666 w 1014499"/>
                <a:gd name="connsiteY3" fmla="*/ 409085 h 807815"/>
                <a:gd name="connsiteX4" fmla="*/ 281141 w 1014499"/>
                <a:gd name="connsiteY4" fmla="*/ 116820 h 807815"/>
                <a:gd name="connsiteX5" fmla="*/ 291600 w 1014499"/>
                <a:gd name="connsiteY5" fmla="*/ 116820 h 807815"/>
                <a:gd name="connsiteX6" fmla="*/ 756610 w 1014499"/>
                <a:gd name="connsiteY6" fmla="*/ 116820 h 807815"/>
                <a:gd name="connsiteX7" fmla="*/ 1013785 w 1014499"/>
                <a:gd name="connsiteY7" fmla="*/ -147 h 807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4499" h="807815">
                  <a:moveTo>
                    <a:pt x="1013404" y="807668"/>
                  </a:moveTo>
                  <a:lnTo>
                    <a:pt x="756229" y="690892"/>
                  </a:lnTo>
                  <a:lnTo>
                    <a:pt x="291600" y="690892"/>
                  </a:lnTo>
                  <a:cubicBezTo>
                    <a:pt x="133075" y="693778"/>
                    <a:pt x="2221" y="567610"/>
                    <a:pt x="-666" y="409085"/>
                  </a:cubicBezTo>
                  <a:cubicBezTo>
                    <a:pt x="-3551" y="250561"/>
                    <a:pt x="122616" y="119706"/>
                    <a:pt x="281141" y="116820"/>
                  </a:cubicBezTo>
                  <a:cubicBezTo>
                    <a:pt x="284627" y="116753"/>
                    <a:pt x="288113" y="116753"/>
                    <a:pt x="291600" y="116820"/>
                  </a:cubicBezTo>
                  <a:lnTo>
                    <a:pt x="756610" y="116820"/>
                  </a:lnTo>
                  <a:lnTo>
                    <a:pt x="1013785" y="-147"/>
                  </a:lnTo>
                </a:path>
              </a:pathLst>
            </a:custGeom>
            <a:noFill/>
            <a:ln w="19050" cap="rnd">
              <a:solidFill>
                <a:schemeClr val="bg1"/>
              </a:solidFill>
              <a:prstDash val="solid"/>
              <a:round/>
            </a:ln>
          </p:spPr>
          <p:txBody>
            <a:bodyPr rtlCol="0" anchor="ctr"/>
            <a:lstStyle/>
            <a:p>
              <a:endParaRPr lang="pt-PT"/>
            </a:p>
          </p:txBody>
        </p:sp>
      </p:grpSp>
      <p:sp>
        <p:nvSpPr>
          <p:cNvPr id="58" name="TextBox 57">
            <a:extLst>
              <a:ext uri="{FF2B5EF4-FFF2-40B4-BE49-F238E27FC236}">
                <a16:creationId xmlns:a16="http://schemas.microsoft.com/office/drawing/2014/main" id="{F23C8CA9-E88D-4381-948E-745976ED1AEC}"/>
              </a:ext>
            </a:extLst>
          </p:cNvPr>
          <p:cNvSpPr txBox="1"/>
          <p:nvPr/>
        </p:nvSpPr>
        <p:spPr>
          <a:xfrm>
            <a:off x="982003" y="79826"/>
            <a:ext cx="637528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r>
              <a:rPr lang="pt-PT" sz="1400" b="0" spc="200" dirty="0">
                <a:solidFill>
                  <a:schemeClr val="bg1"/>
                </a:solidFill>
                <a:latin typeface="Gotham" panose="02000604030000020004" pitchFamily="50" charset="0"/>
                <a:cs typeface="Quire Sans" panose="020B0502040400020003" pitchFamily="34" charset="0"/>
              </a:rPr>
              <a:t>02_ </a:t>
            </a:r>
            <a:r>
              <a:rPr lang="pt-PT" sz="1400" b="0" spc="200" dirty="0">
                <a:solidFill>
                  <a:srgbClr val="666970">
                    <a:alpha val="70000"/>
                  </a:srgbClr>
                </a:solidFill>
                <a:latin typeface="Gotham Bold" panose="02000803030000020004" pitchFamily="2" charset="0"/>
                <a:cs typeface="Quire Sans" panose="020B0502040400020003" pitchFamily="34" charset="0"/>
              </a:rPr>
              <a:t>PRODUTIVIDADE E PME</a:t>
            </a:r>
          </a:p>
        </p:txBody>
      </p:sp>
      <p:sp>
        <p:nvSpPr>
          <p:cNvPr id="66" name="TextBox 65">
            <a:extLst>
              <a:ext uri="{FF2B5EF4-FFF2-40B4-BE49-F238E27FC236}">
                <a16:creationId xmlns:a16="http://schemas.microsoft.com/office/drawing/2014/main" id="{7878BE8A-9B1C-4044-9008-0A3821AB8088}"/>
              </a:ext>
            </a:extLst>
          </p:cNvPr>
          <p:cNvSpPr txBox="1"/>
          <p:nvPr/>
        </p:nvSpPr>
        <p:spPr>
          <a:xfrm>
            <a:off x="779574" y="1836058"/>
            <a:ext cx="10469451" cy="307777"/>
          </a:xfrm>
          <a:prstGeom prst="rect">
            <a:avLst/>
          </a:prstGeom>
          <a:noFill/>
        </p:spPr>
        <p:txBody>
          <a:bodyPr wrap="square" rtlCol="0">
            <a:spAutoFit/>
          </a:bodyPr>
          <a:lstStyle>
            <a:defPPr>
              <a:defRPr lang="pt-PT"/>
            </a:defPPr>
            <a:lvl1pPr>
              <a:defRPr sz="1400" b="0" spc="200">
                <a:solidFill>
                  <a:srgbClr val="1B1B1C"/>
                </a:solidFill>
                <a:latin typeface="Gotham Bold" panose="02000803030000020004" pitchFamily="2" charset="0"/>
                <a:ea typeface="Roboto" panose="02000000000000000000" pitchFamily="2" charset="0"/>
                <a:cs typeface="Quire Sans" panose="020B0502040400020003" pitchFamily="34" charset="0"/>
              </a:defRPr>
            </a:lvl1pPr>
          </a:lstStyle>
          <a:p>
            <a:r>
              <a:rPr lang="pt-PT" dirty="0">
                <a:solidFill>
                  <a:schemeClr val="tx1"/>
                </a:solidFill>
              </a:rPr>
              <a:t>EXPORTAÇÕES DA INDÚSTRIA TRANSFORMADORA, 2014 E 2019 (%)</a:t>
            </a:r>
          </a:p>
        </p:txBody>
      </p:sp>
      <p:graphicFrame>
        <p:nvGraphicFramePr>
          <p:cNvPr id="68" name="Gráfico 17">
            <a:extLst>
              <a:ext uri="{FF2B5EF4-FFF2-40B4-BE49-F238E27FC236}">
                <a16:creationId xmlns:a16="http://schemas.microsoft.com/office/drawing/2014/main" id="{3F800F80-CBD8-4E7C-B6F5-46A5BCC87257}"/>
              </a:ext>
            </a:extLst>
          </p:cNvPr>
          <p:cNvGraphicFramePr>
            <a:graphicFrameLocks/>
          </p:cNvGraphicFramePr>
          <p:nvPr/>
        </p:nvGraphicFramePr>
        <p:xfrm>
          <a:off x="505618" y="2143835"/>
          <a:ext cx="9268388" cy="4627726"/>
        </p:xfrm>
        <a:graphic>
          <a:graphicData uri="http://schemas.openxmlformats.org/drawingml/2006/chart">
            <c:chart xmlns:c="http://schemas.openxmlformats.org/drawingml/2006/chart" xmlns:r="http://schemas.openxmlformats.org/officeDocument/2006/relationships" r:id="rId5"/>
          </a:graphicData>
        </a:graphic>
      </p:graphicFrame>
      <p:sp>
        <p:nvSpPr>
          <p:cNvPr id="80" name="TextBox 79">
            <a:extLst>
              <a:ext uri="{FF2B5EF4-FFF2-40B4-BE49-F238E27FC236}">
                <a16:creationId xmlns:a16="http://schemas.microsoft.com/office/drawing/2014/main" id="{E3478956-E752-410E-A1B9-925442FCA5D9}"/>
              </a:ext>
            </a:extLst>
          </p:cNvPr>
          <p:cNvSpPr txBox="1"/>
          <p:nvPr/>
        </p:nvSpPr>
        <p:spPr>
          <a:xfrm>
            <a:off x="1121655" y="4173222"/>
            <a:ext cx="1808881" cy="830997"/>
          </a:xfrm>
          <a:prstGeom prst="rect">
            <a:avLst/>
          </a:prstGeom>
          <a:noFill/>
        </p:spPr>
        <p:txBody>
          <a:bodyPr wrap="square">
            <a:spAutoFit/>
          </a:bodyPr>
          <a:lstStyle/>
          <a:p>
            <a:r>
              <a:rPr lang="pt-PT" sz="4800" b="1" dirty="0">
                <a:solidFill>
                  <a:srgbClr val="CCAD46"/>
                </a:solidFill>
                <a:latin typeface="Gotham" panose="02000604030000020004" pitchFamily="50" charset="0"/>
                <a:cs typeface="Quire Sans" panose="020B0502040204020203" pitchFamily="34" charset="0"/>
              </a:rPr>
              <a:t>37% </a:t>
            </a:r>
          </a:p>
        </p:txBody>
      </p:sp>
      <p:sp>
        <p:nvSpPr>
          <p:cNvPr id="81" name="TextBox 80">
            <a:extLst>
              <a:ext uri="{FF2B5EF4-FFF2-40B4-BE49-F238E27FC236}">
                <a16:creationId xmlns:a16="http://schemas.microsoft.com/office/drawing/2014/main" id="{E19BFA91-6A30-4AB7-A6FF-A1EA3EB2048A}"/>
              </a:ext>
            </a:extLst>
          </p:cNvPr>
          <p:cNvSpPr txBox="1"/>
          <p:nvPr/>
        </p:nvSpPr>
        <p:spPr>
          <a:xfrm>
            <a:off x="2139560" y="2818731"/>
            <a:ext cx="1808881" cy="830997"/>
          </a:xfrm>
          <a:prstGeom prst="rect">
            <a:avLst/>
          </a:prstGeom>
          <a:noFill/>
        </p:spPr>
        <p:txBody>
          <a:bodyPr wrap="square">
            <a:spAutoFit/>
          </a:bodyPr>
          <a:lstStyle/>
          <a:p>
            <a:r>
              <a:rPr lang="pt-PT" sz="4800" b="1" dirty="0">
                <a:solidFill>
                  <a:srgbClr val="785D2E"/>
                </a:solidFill>
                <a:latin typeface="Gotham" panose="02000604030000020004" pitchFamily="50" charset="0"/>
                <a:cs typeface="Quire Sans" panose="020B0502040204020203" pitchFamily="34" charset="0"/>
              </a:rPr>
              <a:t>43% </a:t>
            </a:r>
          </a:p>
        </p:txBody>
      </p:sp>
      <p:sp>
        <p:nvSpPr>
          <p:cNvPr id="82" name="TextBox 81">
            <a:extLst>
              <a:ext uri="{FF2B5EF4-FFF2-40B4-BE49-F238E27FC236}">
                <a16:creationId xmlns:a16="http://schemas.microsoft.com/office/drawing/2014/main" id="{A5366126-7944-4A42-ABC2-218A658BB934}"/>
              </a:ext>
            </a:extLst>
          </p:cNvPr>
          <p:cNvSpPr txBox="1"/>
          <p:nvPr/>
        </p:nvSpPr>
        <p:spPr>
          <a:xfrm>
            <a:off x="1121656" y="4833066"/>
            <a:ext cx="1174385" cy="338554"/>
          </a:xfrm>
          <a:prstGeom prst="rect">
            <a:avLst/>
          </a:prstGeom>
          <a:noFill/>
        </p:spPr>
        <p:txBody>
          <a:bodyPr wrap="square">
            <a:spAutoFit/>
          </a:bodyPr>
          <a:lstStyle/>
          <a:p>
            <a:r>
              <a:rPr lang="pt-PT" sz="1600" dirty="0">
                <a:solidFill>
                  <a:srgbClr val="1B1B1C"/>
                </a:solidFill>
                <a:latin typeface="Gotham Light" panose="02000603030000020004" pitchFamily="2" charset="0"/>
                <a:cs typeface="Quire Sans" panose="020B0502040204020203" pitchFamily="34" charset="0"/>
              </a:rPr>
              <a:t>em </a:t>
            </a:r>
            <a:r>
              <a:rPr lang="pt-PT" sz="1600" dirty="0">
                <a:latin typeface="Gotham" panose="02000504050000020004" pitchFamily="2" charset="0"/>
                <a:cs typeface="Quire Sans" panose="020B0502040400020003" pitchFamily="34" charset="0"/>
              </a:rPr>
              <a:t>2014</a:t>
            </a:r>
          </a:p>
        </p:txBody>
      </p:sp>
      <p:sp>
        <p:nvSpPr>
          <p:cNvPr id="83" name="TextBox 82">
            <a:extLst>
              <a:ext uri="{FF2B5EF4-FFF2-40B4-BE49-F238E27FC236}">
                <a16:creationId xmlns:a16="http://schemas.microsoft.com/office/drawing/2014/main" id="{AA49B039-9C5A-4D48-BC64-AF0CF90EE677}"/>
              </a:ext>
            </a:extLst>
          </p:cNvPr>
          <p:cNvSpPr txBox="1"/>
          <p:nvPr/>
        </p:nvSpPr>
        <p:spPr>
          <a:xfrm>
            <a:off x="2139561" y="3448331"/>
            <a:ext cx="1174385" cy="338554"/>
          </a:xfrm>
          <a:prstGeom prst="rect">
            <a:avLst/>
          </a:prstGeom>
          <a:noFill/>
        </p:spPr>
        <p:txBody>
          <a:bodyPr wrap="square">
            <a:spAutoFit/>
          </a:bodyPr>
          <a:lstStyle/>
          <a:p>
            <a:r>
              <a:rPr lang="pt-PT" sz="1600" dirty="0">
                <a:solidFill>
                  <a:srgbClr val="1B1B1C"/>
                </a:solidFill>
                <a:latin typeface="Gotham Light" panose="02000603030000020004" pitchFamily="2" charset="0"/>
                <a:cs typeface="Quire Sans" panose="020B0502040204020203" pitchFamily="34" charset="0"/>
              </a:rPr>
              <a:t>em </a:t>
            </a:r>
            <a:r>
              <a:rPr lang="pt-PT" sz="1600" dirty="0">
                <a:latin typeface="Gotham" panose="02000504050000020004" pitchFamily="2" charset="0"/>
                <a:cs typeface="Quire Sans" panose="020B0502040400020003" pitchFamily="34" charset="0"/>
              </a:rPr>
              <a:t>2019</a:t>
            </a:r>
          </a:p>
        </p:txBody>
      </p:sp>
      <p:sp>
        <p:nvSpPr>
          <p:cNvPr id="91" name="CaixaDeTexto 4">
            <a:extLst>
              <a:ext uri="{FF2B5EF4-FFF2-40B4-BE49-F238E27FC236}">
                <a16:creationId xmlns:a16="http://schemas.microsoft.com/office/drawing/2014/main" id="{8B3F8119-DF9F-4595-846E-3B084D913710}"/>
              </a:ext>
            </a:extLst>
          </p:cNvPr>
          <p:cNvSpPr txBox="1"/>
          <p:nvPr/>
        </p:nvSpPr>
        <p:spPr>
          <a:xfrm>
            <a:off x="761517" y="412698"/>
            <a:ext cx="4905700" cy="480131"/>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2800" b="0" i="0" u="none" strike="noStrike" kern="1200" cap="none" spc="150" normalizeH="0" baseline="0" noProof="0" dirty="0">
                <a:ln>
                  <a:noFill/>
                </a:ln>
                <a:solidFill>
                  <a:srgbClr val="666970"/>
                </a:solidFill>
                <a:effectLst/>
                <a:uLnTx/>
                <a:uFillTx/>
                <a:latin typeface="Gotham Light" panose="02000603030000020004" pitchFamily="2" charset="0"/>
                <a:ea typeface="Roboto Lt" pitchFamily="2" charset="0"/>
                <a:cs typeface="Quire Sans" panose="020B0502040400020003" pitchFamily="34" charset="0"/>
              </a:rPr>
              <a:t>Diagnóstico</a:t>
            </a:r>
          </a:p>
        </p:txBody>
      </p:sp>
      <p:sp>
        <p:nvSpPr>
          <p:cNvPr id="92" name="TextBox 91">
            <a:extLst>
              <a:ext uri="{FF2B5EF4-FFF2-40B4-BE49-F238E27FC236}">
                <a16:creationId xmlns:a16="http://schemas.microsoft.com/office/drawing/2014/main" id="{2D157527-7B4B-4CCB-ABE2-7ECE9B84F325}"/>
              </a:ext>
            </a:extLst>
          </p:cNvPr>
          <p:cNvSpPr txBox="1"/>
          <p:nvPr/>
        </p:nvSpPr>
        <p:spPr>
          <a:xfrm>
            <a:off x="779575" y="910943"/>
            <a:ext cx="6622166" cy="1034129"/>
          </a:xfrm>
          <a:prstGeom prst="rect">
            <a:avLst/>
          </a:prstGeom>
          <a:noFill/>
        </p:spPr>
        <p:txBody>
          <a:bodyPr wrap="square" rtlCol="0">
            <a:spAutoFit/>
          </a:bodyPr>
          <a:lstStyle/>
          <a:p>
            <a:pPr>
              <a:lnSpc>
                <a:spcPct val="85000"/>
              </a:lnSpc>
            </a:pPr>
            <a:r>
              <a:rPr lang="pt-PT" sz="3600" spc="150" dirty="0">
                <a:solidFill>
                  <a:srgbClr val="785D2E"/>
                </a:solidFill>
                <a:latin typeface="Gotham Bold" panose="02000803030000020004" pitchFamily="2" charset="0"/>
              </a:rPr>
              <a:t>EMPRESAS INOVADORAS </a:t>
            </a:r>
            <a:r>
              <a:rPr lang="pt-PT" sz="3600" spc="150" dirty="0">
                <a:solidFill>
                  <a:srgbClr val="CCAD46"/>
                </a:solidFill>
                <a:latin typeface="Gotham Bold" panose="02000803030000020004" pitchFamily="2" charset="0"/>
              </a:rPr>
              <a:t>E REGIÃO ESTRELA</a:t>
            </a:r>
          </a:p>
        </p:txBody>
      </p:sp>
      <p:grpSp>
        <p:nvGrpSpPr>
          <p:cNvPr id="16" name="Group 15">
            <a:extLst>
              <a:ext uri="{FF2B5EF4-FFF2-40B4-BE49-F238E27FC236}">
                <a16:creationId xmlns:a16="http://schemas.microsoft.com/office/drawing/2014/main" id="{34F9B060-BE53-43F6-857A-E1574CADCC53}"/>
              </a:ext>
            </a:extLst>
          </p:cNvPr>
          <p:cNvGrpSpPr/>
          <p:nvPr/>
        </p:nvGrpSpPr>
        <p:grpSpPr>
          <a:xfrm>
            <a:off x="2472472" y="2649669"/>
            <a:ext cx="2178319" cy="3325461"/>
            <a:chOff x="2509058" y="2301545"/>
            <a:chExt cx="2396318" cy="3325461"/>
          </a:xfrm>
        </p:grpSpPr>
        <p:cxnSp>
          <p:nvCxnSpPr>
            <p:cNvPr id="46" name="Straight Connector 45">
              <a:extLst>
                <a:ext uri="{FF2B5EF4-FFF2-40B4-BE49-F238E27FC236}">
                  <a16:creationId xmlns:a16="http://schemas.microsoft.com/office/drawing/2014/main" id="{7C639DEB-3D84-4C7A-8001-FBCD04E8B3C1}"/>
                </a:ext>
              </a:extLst>
            </p:cNvPr>
            <p:cNvCxnSpPr>
              <a:cxnSpLocks/>
            </p:cNvCxnSpPr>
            <p:nvPr/>
          </p:nvCxnSpPr>
          <p:spPr>
            <a:xfrm flipH="1">
              <a:off x="2657475" y="2447185"/>
              <a:ext cx="0" cy="57145"/>
            </a:xfrm>
            <a:prstGeom prst="line">
              <a:avLst/>
            </a:prstGeom>
            <a:noFill/>
            <a:ln w="63500" cap="sq">
              <a:solidFill>
                <a:srgbClr val="785D2E"/>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Straight Connector 47">
              <a:extLst>
                <a:ext uri="{FF2B5EF4-FFF2-40B4-BE49-F238E27FC236}">
                  <a16:creationId xmlns:a16="http://schemas.microsoft.com/office/drawing/2014/main" id="{C8904C3C-82CE-4FD8-89A3-6688CB1B5B1B}"/>
                </a:ext>
              </a:extLst>
            </p:cNvPr>
            <p:cNvCxnSpPr>
              <a:cxnSpLocks/>
            </p:cNvCxnSpPr>
            <p:nvPr/>
          </p:nvCxnSpPr>
          <p:spPr>
            <a:xfrm flipH="1">
              <a:off x="2657475" y="3557585"/>
              <a:ext cx="0" cy="57145"/>
            </a:xfrm>
            <a:prstGeom prst="line">
              <a:avLst/>
            </a:prstGeom>
            <a:noFill/>
            <a:ln w="63500" cap="sq">
              <a:solidFill>
                <a:srgbClr val="785D2E"/>
              </a:solidFill>
            </a:ln>
          </p:spPr>
          <p:style>
            <a:lnRef idx="2">
              <a:schemeClr val="accent1">
                <a:shade val="50000"/>
              </a:schemeClr>
            </a:lnRef>
            <a:fillRef idx="1">
              <a:schemeClr val="accent1"/>
            </a:fillRef>
            <a:effectRef idx="0">
              <a:schemeClr val="accent1"/>
            </a:effectRef>
            <a:fontRef idx="minor">
              <a:schemeClr val="lt1"/>
            </a:fontRef>
          </p:style>
        </p:cxnSp>
        <p:grpSp>
          <p:nvGrpSpPr>
            <p:cNvPr id="14" name="Group 13">
              <a:extLst>
                <a:ext uri="{FF2B5EF4-FFF2-40B4-BE49-F238E27FC236}">
                  <a16:creationId xmlns:a16="http://schemas.microsoft.com/office/drawing/2014/main" id="{DF4C6C50-F30D-4C14-99A6-A4EE88E0A724}"/>
                </a:ext>
              </a:extLst>
            </p:cNvPr>
            <p:cNvGrpSpPr/>
            <p:nvPr/>
          </p:nvGrpSpPr>
          <p:grpSpPr>
            <a:xfrm>
              <a:off x="2509058" y="2301545"/>
              <a:ext cx="2396318" cy="3325461"/>
              <a:chOff x="2503814" y="2301545"/>
              <a:chExt cx="4637496" cy="3325461"/>
            </a:xfrm>
          </p:grpSpPr>
          <p:sp>
            <p:nvSpPr>
              <p:cNvPr id="44" name="Rectangle 2">
                <a:extLst>
                  <a:ext uri="{FF2B5EF4-FFF2-40B4-BE49-F238E27FC236}">
                    <a16:creationId xmlns:a16="http://schemas.microsoft.com/office/drawing/2014/main" id="{1DA6FF34-016B-4D82-8E04-B0C1E60EA74F}"/>
                  </a:ext>
                </a:extLst>
              </p:cNvPr>
              <p:cNvSpPr/>
              <p:nvPr/>
            </p:nvSpPr>
            <p:spPr>
              <a:xfrm flipH="1">
                <a:off x="2791039" y="2301545"/>
                <a:ext cx="4350271" cy="145640"/>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785D2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7" name="Rectangle 2">
                <a:extLst>
                  <a:ext uri="{FF2B5EF4-FFF2-40B4-BE49-F238E27FC236}">
                    <a16:creationId xmlns:a16="http://schemas.microsoft.com/office/drawing/2014/main" id="{2BAE15BE-F29E-4B78-BBDD-8F9527E4C99B}"/>
                  </a:ext>
                </a:extLst>
              </p:cNvPr>
              <p:cNvSpPr/>
              <p:nvPr/>
            </p:nvSpPr>
            <p:spPr>
              <a:xfrm rot="10800000">
                <a:off x="2503814" y="3557583"/>
                <a:ext cx="287231" cy="2069423"/>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2743200 h 2743200"/>
                  <a:gd name="connsiteX1" fmla="*/ 0 w 2743200"/>
                  <a:gd name="connsiteY1" fmla="*/ 0 h 2743200"/>
                  <a:gd name="connsiteX2" fmla="*/ 2743200 w 2743200"/>
                  <a:gd name="connsiteY2" fmla="*/ 0 h 2743200"/>
                </a:gdLst>
                <a:ahLst/>
                <a:cxnLst>
                  <a:cxn ang="0">
                    <a:pos x="connsiteX0" y="connsiteY0"/>
                  </a:cxn>
                  <a:cxn ang="0">
                    <a:pos x="connsiteX1" y="connsiteY1"/>
                  </a:cxn>
                  <a:cxn ang="0">
                    <a:pos x="connsiteX2" y="connsiteY2"/>
                  </a:cxn>
                </a:cxnLst>
                <a:rect l="l" t="t" r="r" b="b"/>
                <a:pathLst>
                  <a:path w="2743200" h="2743200">
                    <a:moveTo>
                      <a:pt x="0" y="2743200"/>
                    </a:moveTo>
                    <a:lnTo>
                      <a:pt x="0" y="0"/>
                    </a:lnTo>
                    <a:lnTo>
                      <a:pt x="2743200" y="0"/>
                    </a:lnTo>
                  </a:path>
                </a:pathLst>
              </a:custGeom>
              <a:noFill/>
              <a:ln w="12700">
                <a:solidFill>
                  <a:srgbClr val="785D2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cxnSp>
            <p:nvCxnSpPr>
              <p:cNvPr id="50" name="Straight Connector 49">
                <a:extLst>
                  <a:ext uri="{FF2B5EF4-FFF2-40B4-BE49-F238E27FC236}">
                    <a16:creationId xmlns:a16="http://schemas.microsoft.com/office/drawing/2014/main" id="{DD91CE95-6324-4D00-856A-F59FB2276AD7}"/>
                  </a:ext>
                </a:extLst>
              </p:cNvPr>
              <p:cNvCxnSpPr>
                <a:cxnSpLocks/>
                <a:stCxn id="44" idx="0"/>
              </p:cNvCxnSpPr>
              <p:nvPr/>
            </p:nvCxnSpPr>
            <p:spPr>
              <a:xfrm>
                <a:off x="7141310" y="2301545"/>
                <a:ext cx="0" cy="1553926"/>
              </a:xfrm>
              <a:prstGeom prst="line">
                <a:avLst/>
              </a:prstGeom>
              <a:noFill/>
              <a:ln w="12700">
                <a:solidFill>
                  <a:srgbClr val="785D2E"/>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61" name="Group 60">
            <a:extLst>
              <a:ext uri="{FF2B5EF4-FFF2-40B4-BE49-F238E27FC236}">
                <a16:creationId xmlns:a16="http://schemas.microsoft.com/office/drawing/2014/main" id="{F6B1227A-3967-4121-B19C-C6CD576EEC64}"/>
              </a:ext>
            </a:extLst>
          </p:cNvPr>
          <p:cNvGrpSpPr/>
          <p:nvPr/>
        </p:nvGrpSpPr>
        <p:grpSpPr>
          <a:xfrm>
            <a:off x="1708848" y="4033486"/>
            <a:ext cx="2066568" cy="1696659"/>
            <a:chOff x="2657470" y="3215693"/>
            <a:chExt cx="2247903" cy="1696659"/>
          </a:xfrm>
        </p:grpSpPr>
        <p:cxnSp>
          <p:nvCxnSpPr>
            <p:cNvPr id="62" name="Straight Connector 61">
              <a:extLst>
                <a:ext uri="{FF2B5EF4-FFF2-40B4-BE49-F238E27FC236}">
                  <a16:creationId xmlns:a16="http://schemas.microsoft.com/office/drawing/2014/main" id="{318A6027-EE54-4645-A46E-BE5756994A12}"/>
                </a:ext>
              </a:extLst>
            </p:cNvPr>
            <p:cNvCxnSpPr>
              <a:cxnSpLocks/>
            </p:cNvCxnSpPr>
            <p:nvPr/>
          </p:nvCxnSpPr>
          <p:spPr>
            <a:xfrm flipH="1">
              <a:off x="2657475" y="3315865"/>
              <a:ext cx="0" cy="57145"/>
            </a:xfrm>
            <a:prstGeom prst="line">
              <a:avLst/>
            </a:prstGeom>
            <a:noFill/>
            <a:ln w="63500" cap="sq">
              <a:solidFill>
                <a:srgbClr val="CCAD46"/>
              </a:solidFill>
            </a:ln>
          </p:spPr>
          <p:style>
            <a:lnRef idx="2">
              <a:schemeClr val="accent1">
                <a:shade val="50000"/>
              </a:schemeClr>
            </a:lnRef>
            <a:fillRef idx="1">
              <a:schemeClr val="accent1"/>
            </a:fillRef>
            <a:effectRef idx="0">
              <a:schemeClr val="accent1"/>
            </a:effectRef>
            <a:fontRef idx="minor">
              <a:schemeClr val="lt1"/>
            </a:fontRef>
          </p:style>
        </p:cxnSp>
        <p:cxnSp>
          <p:nvCxnSpPr>
            <p:cNvPr id="67" name="Straight Connector 66">
              <a:extLst>
                <a:ext uri="{FF2B5EF4-FFF2-40B4-BE49-F238E27FC236}">
                  <a16:creationId xmlns:a16="http://schemas.microsoft.com/office/drawing/2014/main" id="{D6E30E43-3762-44AD-859E-C62AC2CA6774}"/>
                </a:ext>
              </a:extLst>
            </p:cNvPr>
            <p:cNvCxnSpPr>
              <a:cxnSpLocks/>
            </p:cNvCxnSpPr>
            <p:nvPr/>
          </p:nvCxnSpPr>
          <p:spPr>
            <a:xfrm flipH="1">
              <a:off x="2657475" y="4426265"/>
              <a:ext cx="0" cy="57145"/>
            </a:xfrm>
            <a:prstGeom prst="line">
              <a:avLst/>
            </a:prstGeom>
            <a:noFill/>
            <a:ln w="63500" cap="sq">
              <a:solidFill>
                <a:srgbClr val="CCAD46"/>
              </a:solidFill>
            </a:ln>
          </p:spPr>
          <p:style>
            <a:lnRef idx="2">
              <a:schemeClr val="accent1">
                <a:shade val="50000"/>
              </a:schemeClr>
            </a:lnRef>
            <a:fillRef idx="1">
              <a:schemeClr val="accent1"/>
            </a:fillRef>
            <a:effectRef idx="0">
              <a:schemeClr val="accent1"/>
            </a:effectRef>
            <a:fontRef idx="minor">
              <a:schemeClr val="lt1"/>
            </a:fontRef>
          </p:style>
        </p:cxnSp>
        <p:grpSp>
          <p:nvGrpSpPr>
            <p:cNvPr id="69" name="Group 68">
              <a:extLst>
                <a:ext uri="{FF2B5EF4-FFF2-40B4-BE49-F238E27FC236}">
                  <a16:creationId xmlns:a16="http://schemas.microsoft.com/office/drawing/2014/main" id="{C2A29C4C-998C-479D-9193-B7CBBCCAC667}"/>
                </a:ext>
              </a:extLst>
            </p:cNvPr>
            <p:cNvGrpSpPr/>
            <p:nvPr/>
          </p:nvGrpSpPr>
          <p:grpSpPr>
            <a:xfrm>
              <a:off x="2657470" y="3215693"/>
              <a:ext cx="2247903" cy="1696659"/>
              <a:chOff x="2791029" y="3215693"/>
              <a:chExt cx="4350275" cy="1696659"/>
            </a:xfrm>
          </p:grpSpPr>
          <p:sp>
            <p:nvSpPr>
              <p:cNvPr id="77" name="Rectangle 2">
                <a:extLst>
                  <a:ext uri="{FF2B5EF4-FFF2-40B4-BE49-F238E27FC236}">
                    <a16:creationId xmlns:a16="http://schemas.microsoft.com/office/drawing/2014/main" id="{72D259F8-E563-4DFE-A1C3-0B6BFC33C818}"/>
                  </a:ext>
                </a:extLst>
              </p:cNvPr>
              <p:cNvSpPr/>
              <p:nvPr/>
            </p:nvSpPr>
            <p:spPr>
              <a:xfrm flipH="1">
                <a:off x="2791029" y="3215693"/>
                <a:ext cx="4350271" cy="143095"/>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CCAD4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sp>
            <p:nvSpPr>
              <p:cNvPr id="79" name="Rectangle 2">
                <a:extLst>
                  <a:ext uri="{FF2B5EF4-FFF2-40B4-BE49-F238E27FC236}">
                    <a16:creationId xmlns:a16="http://schemas.microsoft.com/office/drawing/2014/main" id="{E8AAE318-DD3D-4018-9047-6BE3010BEDCC}"/>
                  </a:ext>
                </a:extLst>
              </p:cNvPr>
              <p:cNvSpPr/>
              <p:nvPr/>
            </p:nvSpPr>
            <p:spPr>
              <a:xfrm rot="10800000" flipH="1">
                <a:off x="2791043" y="4453999"/>
                <a:ext cx="225471" cy="458353"/>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2743200 h 2743200"/>
                  <a:gd name="connsiteX1" fmla="*/ 0 w 2743200"/>
                  <a:gd name="connsiteY1" fmla="*/ 0 h 2743200"/>
                  <a:gd name="connsiteX2" fmla="*/ 2743200 w 2743200"/>
                  <a:gd name="connsiteY2" fmla="*/ 0 h 2743200"/>
                </a:gdLst>
                <a:ahLst/>
                <a:cxnLst>
                  <a:cxn ang="0">
                    <a:pos x="connsiteX0" y="connsiteY0"/>
                  </a:cxn>
                  <a:cxn ang="0">
                    <a:pos x="connsiteX1" y="connsiteY1"/>
                  </a:cxn>
                  <a:cxn ang="0">
                    <a:pos x="connsiteX2" y="connsiteY2"/>
                  </a:cxn>
                </a:cxnLst>
                <a:rect l="l" t="t" r="r" b="b"/>
                <a:pathLst>
                  <a:path w="2743200" h="2743200">
                    <a:moveTo>
                      <a:pt x="0" y="2743200"/>
                    </a:moveTo>
                    <a:lnTo>
                      <a:pt x="0" y="0"/>
                    </a:lnTo>
                    <a:lnTo>
                      <a:pt x="2743200" y="0"/>
                    </a:lnTo>
                  </a:path>
                </a:pathLst>
              </a:custGeom>
              <a:noFill/>
              <a:ln w="12700">
                <a:solidFill>
                  <a:srgbClr val="CCAD4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cxnSp>
            <p:nvCxnSpPr>
              <p:cNvPr id="84" name="Straight Connector 83">
                <a:extLst>
                  <a:ext uri="{FF2B5EF4-FFF2-40B4-BE49-F238E27FC236}">
                    <a16:creationId xmlns:a16="http://schemas.microsoft.com/office/drawing/2014/main" id="{2D70A8C2-4F1D-4108-ABD8-A61C694656FB}"/>
                  </a:ext>
                </a:extLst>
              </p:cNvPr>
              <p:cNvCxnSpPr>
                <a:cxnSpLocks/>
                <a:stCxn id="77" idx="0"/>
              </p:cNvCxnSpPr>
              <p:nvPr/>
            </p:nvCxnSpPr>
            <p:spPr>
              <a:xfrm>
                <a:off x="7141300" y="3215693"/>
                <a:ext cx="4" cy="959484"/>
              </a:xfrm>
              <a:prstGeom prst="line">
                <a:avLst/>
              </a:prstGeom>
              <a:noFill/>
              <a:ln w="12700">
                <a:solidFill>
                  <a:srgbClr val="CCAD46"/>
                </a:solidFill>
              </a:ln>
            </p:spPr>
            <p:style>
              <a:lnRef idx="2">
                <a:schemeClr val="accent1">
                  <a:shade val="50000"/>
                </a:schemeClr>
              </a:lnRef>
              <a:fillRef idx="1">
                <a:schemeClr val="accent1"/>
              </a:fillRef>
              <a:effectRef idx="0">
                <a:schemeClr val="accent1"/>
              </a:effectRef>
              <a:fontRef idx="minor">
                <a:schemeClr val="lt1"/>
              </a:fontRef>
            </p:style>
          </p:cxnSp>
        </p:grpSp>
      </p:grpSp>
      <p:pic>
        <p:nvPicPr>
          <p:cNvPr id="85" name="Picture 84" descr="A picture containing shape&#10;&#10;Description automatically generated">
            <a:extLst>
              <a:ext uri="{FF2B5EF4-FFF2-40B4-BE49-F238E27FC236}">
                <a16:creationId xmlns:a16="http://schemas.microsoft.com/office/drawing/2014/main" id="{557B9A7C-59CE-4AFE-B1D2-6CA5E0C7D345}"/>
              </a:ext>
            </a:extLst>
          </p:cNvPr>
          <p:cNvPicPr>
            <a:picLocks noChangeAspect="1"/>
          </p:cNvPicPr>
          <p:nvPr/>
        </p:nvPicPr>
        <p:blipFill rotWithShape="1">
          <a:blip r:embed="rId6">
            <a:extLst>
              <a:ext uri="{28A0092B-C50C-407E-A947-70E740481C1C}">
                <a14:useLocalDpi xmlns:a14="http://schemas.microsoft.com/office/drawing/2010/main" val="0"/>
              </a:ext>
            </a:extLst>
          </a:blip>
          <a:srcRect l="32760" t="24613" r="45280" b="33861"/>
          <a:stretch/>
        </p:blipFill>
        <p:spPr>
          <a:xfrm>
            <a:off x="9685428" y="2505519"/>
            <a:ext cx="2007356" cy="2599881"/>
          </a:xfrm>
          <a:prstGeom prst="rect">
            <a:avLst/>
          </a:prstGeom>
        </p:spPr>
      </p:pic>
      <p:grpSp>
        <p:nvGrpSpPr>
          <p:cNvPr id="86" name="Group 85">
            <a:extLst>
              <a:ext uri="{FF2B5EF4-FFF2-40B4-BE49-F238E27FC236}">
                <a16:creationId xmlns:a16="http://schemas.microsoft.com/office/drawing/2014/main" id="{A6EF8501-9C26-41EA-AF2C-DB99488A06E7}"/>
              </a:ext>
            </a:extLst>
          </p:cNvPr>
          <p:cNvGrpSpPr/>
          <p:nvPr/>
        </p:nvGrpSpPr>
        <p:grpSpPr>
          <a:xfrm>
            <a:off x="9542316" y="2135227"/>
            <a:ext cx="0" cy="4722773"/>
            <a:chOff x="10144397" y="437841"/>
            <a:chExt cx="0" cy="4722773"/>
          </a:xfrm>
        </p:grpSpPr>
        <p:cxnSp>
          <p:nvCxnSpPr>
            <p:cNvPr id="87" name="Straight Connector 86">
              <a:extLst>
                <a:ext uri="{FF2B5EF4-FFF2-40B4-BE49-F238E27FC236}">
                  <a16:creationId xmlns:a16="http://schemas.microsoft.com/office/drawing/2014/main" id="{8343C557-711D-403D-814E-E0ABA711D827}"/>
                </a:ext>
              </a:extLst>
            </p:cNvPr>
            <p:cNvCxnSpPr>
              <a:cxnSpLocks/>
            </p:cNvCxnSpPr>
            <p:nvPr/>
          </p:nvCxnSpPr>
          <p:spPr>
            <a:xfrm flipH="1">
              <a:off x="10144397" y="43784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88" name="Straight Connector 87">
              <a:extLst>
                <a:ext uri="{FF2B5EF4-FFF2-40B4-BE49-F238E27FC236}">
                  <a16:creationId xmlns:a16="http://schemas.microsoft.com/office/drawing/2014/main" id="{B9D95DF0-5CFF-495A-99F9-273AD546A07E}"/>
                </a:ext>
              </a:extLst>
            </p:cNvPr>
            <p:cNvCxnSpPr>
              <a:cxnSpLocks/>
            </p:cNvCxnSpPr>
            <p:nvPr/>
          </p:nvCxnSpPr>
          <p:spPr>
            <a:xfrm>
              <a:off x="10144397" y="437841"/>
              <a:ext cx="0" cy="4722773"/>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sp>
        <p:nvSpPr>
          <p:cNvPr id="89" name="Graphic 2">
            <a:extLst>
              <a:ext uri="{FF2B5EF4-FFF2-40B4-BE49-F238E27FC236}">
                <a16:creationId xmlns:a16="http://schemas.microsoft.com/office/drawing/2014/main" id="{2440B16B-6CB1-48E2-9467-0383A0368355}"/>
              </a:ext>
            </a:extLst>
          </p:cNvPr>
          <p:cNvSpPr/>
          <p:nvPr/>
        </p:nvSpPr>
        <p:spPr>
          <a:xfrm>
            <a:off x="9681108" y="2093129"/>
            <a:ext cx="304038" cy="304038"/>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endParaRPr lang="pt-PT"/>
          </a:p>
        </p:txBody>
      </p:sp>
      <p:sp>
        <p:nvSpPr>
          <p:cNvPr id="76" name="TextBox 75">
            <a:extLst>
              <a:ext uri="{FF2B5EF4-FFF2-40B4-BE49-F238E27FC236}">
                <a16:creationId xmlns:a16="http://schemas.microsoft.com/office/drawing/2014/main" id="{AA0BEC09-25DE-42DF-9B8E-699931C5E647}"/>
              </a:ext>
            </a:extLst>
          </p:cNvPr>
          <p:cNvSpPr txBox="1"/>
          <p:nvPr/>
        </p:nvSpPr>
        <p:spPr>
          <a:xfrm>
            <a:off x="9778514" y="2651297"/>
            <a:ext cx="1821185" cy="2308324"/>
          </a:xfrm>
          <a:prstGeom prst="rect">
            <a:avLst/>
          </a:prstGeom>
          <a:noFill/>
        </p:spPr>
        <p:txBody>
          <a:bodyPr wrap="square" rtlCol="0">
            <a:spAutoFit/>
          </a:bodyPr>
          <a:lstStyle/>
          <a:p>
            <a:r>
              <a:rPr lang="pt-PT" sz="1600" dirty="0">
                <a:latin typeface="Gotham" panose="02000504050000020004" pitchFamily="2" charset="0"/>
                <a:ea typeface="Calibri" panose="020F0502020204030204" pitchFamily="34" charset="0"/>
                <a:cs typeface="Quire Sans" panose="020B0502040400020003" pitchFamily="34" charset="0"/>
              </a:rPr>
              <a:t>Aumento</a:t>
            </a:r>
          </a:p>
          <a:p>
            <a:r>
              <a:rPr lang="pt-PT" sz="1600" dirty="0">
                <a:latin typeface="Gotham" panose="02000504050000020004" pitchFamily="2" charset="0"/>
                <a:ea typeface="Calibri" panose="020F0502020204030204" pitchFamily="34" charset="0"/>
                <a:cs typeface="Quire Sans" panose="020B0502040400020003" pitchFamily="34" charset="0"/>
              </a:rPr>
              <a:t>do peso das exportações de média-alta e alta tecnologia</a:t>
            </a:r>
            <a:r>
              <a:rPr lang="pt-PT" sz="1600" dirty="0">
                <a:latin typeface="Gotham Light" panose="02000603030000020004" pitchFamily="2" charset="0"/>
                <a:ea typeface="Calibri" panose="020F0502020204030204" pitchFamily="34" charset="0"/>
                <a:cs typeface="Quire Sans" panose="020B0502040400020003" pitchFamily="34" charset="0"/>
              </a:rPr>
              <a:t> registado nos últimos anos na </a:t>
            </a:r>
            <a:r>
              <a:rPr lang="pt-PT" sz="1600" dirty="0">
                <a:latin typeface="Gotham" panose="02000504050000020004" pitchFamily="2" charset="0"/>
                <a:ea typeface="Calibri" panose="020F0502020204030204" pitchFamily="34" charset="0"/>
                <a:cs typeface="Quire Sans" panose="020B0502040400020003" pitchFamily="34" charset="0"/>
              </a:rPr>
              <a:t>indústria transformadora</a:t>
            </a:r>
          </a:p>
        </p:txBody>
      </p:sp>
      <p:grpSp>
        <p:nvGrpSpPr>
          <p:cNvPr id="7" name="Group 6">
            <a:extLst>
              <a:ext uri="{FF2B5EF4-FFF2-40B4-BE49-F238E27FC236}">
                <a16:creationId xmlns:a16="http://schemas.microsoft.com/office/drawing/2014/main" id="{F4985934-D863-4326-97CC-1E5878354628}"/>
              </a:ext>
            </a:extLst>
          </p:cNvPr>
          <p:cNvGrpSpPr/>
          <p:nvPr/>
        </p:nvGrpSpPr>
        <p:grpSpPr>
          <a:xfrm>
            <a:off x="1171727" y="6168073"/>
            <a:ext cx="8162773" cy="437635"/>
            <a:chOff x="1171727" y="6006499"/>
            <a:chExt cx="8162773" cy="437635"/>
          </a:xfrm>
        </p:grpSpPr>
        <p:cxnSp>
          <p:nvCxnSpPr>
            <p:cNvPr id="4" name="Straight Connector 3">
              <a:extLst>
                <a:ext uri="{FF2B5EF4-FFF2-40B4-BE49-F238E27FC236}">
                  <a16:creationId xmlns:a16="http://schemas.microsoft.com/office/drawing/2014/main" id="{C86F22E1-25B6-4927-B955-6CC39AF5BED2}"/>
                </a:ext>
              </a:extLst>
            </p:cNvPr>
            <p:cNvCxnSpPr>
              <a:cxnSpLocks/>
            </p:cNvCxnSpPr>
            <p:nvPr/>
          </p:nvCxnSpPr>
          <p:spPr>
            <a:xfrm>
              <a:off x="1171727" y="6006499"/>
              <a:ext cx="8162773" cy="0"/>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sp>
          <p:nvSpPr>
            <p:cNvPr id="59" name="TextBox 58">
              <a:extLst>
                <a:ext uri="{FF2B5EF4-FFF2-40B4-BE49-F238E27FC236}">
                  <a16:creationId xmlns:a16="http://schemas.microsoft.com/office/drawing/2014/main" id="{8E073E9B-5D15-46F3-B846-30D27F57802B}"/>
                </a:ext>
              </a:extLst>
            </p:cNvPr>
            <p:cNvSpPr txBox="1"/>
            <p:nvPr/>
          </p:nvSpPr>
          <p:spPr>
            <a:xfrm>
              <a:off x="1324772" y="6037869"/>
              <a:ext cx="1667680" cy="249299"/>
            </a:xfrm>
            <a:prstGeom prst="rect">
              <a:avLst/>
            </a:prstGeom>
            <a:noFill/>
          </p:spPr>
          <p:txBody>
            <a:bodyPr wrap="square">
              <a:spAutoFit/>
            </a:bodyPr>
            <a:lstStyle/>
            <a:p>
              <a:pPr algn="ctr">
                <a:lnSpc>
                  <a:spcPct val="85000"/>
                </a:lnSpc>
              </a:pPr>
              <a:r>
                <a:rPr lang="pt-PT" sz="1200" dirty="0">
                  <a:solidFill>
                    <a:srgbClr val="666970"/>
                  </a:solidFill>
                  <a:latin typeface="Gotham Light" panose="02000603030000020004" pitchFamily="2" charset="0"/>
                  <a:ea typeface="Calibri" panose="020F0502020204030204" pitchFamily="34" charset="0"/>
                  <a:cs typeface="Quire Sans" panose="020B0502040400020003" pitchFamily="34" charset="0"/>
                </a:rPr>
                <a:t>Alta Tecnologia </a:t>
              </a:r>
              <a:endParaRPr lang="pt-PT" sz="1200" dirty="0">
                <a:solidFill>
                  <a:srgbClr val="666970"/>
                </a:solidFill>
                <a:latin typeface="Gotham Light" panose="02000603030000020004" pitchFamily="2" charset="0"/>
              </a:endParaRPr>
            </a:p>
          </p:txBody>
        </p:sp>
        <p:sp>
          <p:nvSpPr>
            <p:cNvPr id="60" name="TextBox 59">
              <a:extLst>
                <a:ext uri="{FF2B5EF4-FFF2-40B4-BE49-F238E27FC236}">
                  <a16:creationId xmlns:a16="http://schemas.microsoft.com/office/drawing/2014/main" id="{F2097DE7-E06A-4FC8-B8ED-3839CDA2298C}"/>
                </a:ext>
              </a:extLst>
            </p:cNvPr>
            <p:cNvSpPr txBox="1"/>
            <p:nvPr/>
          </p:nvSpPr>
          <p:spPr>
            <a:xfrm>
              <a:off x="3400687" y="6037869"/>
              <a:ext cx="1667680" cy="406265"/>
            </a:xfrm>
            <a:prstGeom prst="rect">
              <a:avLst/>
            </a:prstGeom>
            <a:noFill/>
          </p:spPr>
          <p:txBody>
            <a:bodyPr wrap="square">
              <a:spAutoFit/>
            </a:bodyPr>
            <a:lstStyle/>
            <a:p>
              <a:pPr algn="ctr">
                <a:lnSpc>
                  <a:spcPct val="85000"/>
                </a:lnSpc>
              </a:pPr>
              <a:r>
                <a:rPr lang="pt-PT" sz="1200" dirty="0">
                  <a:solidFill>
                    <a:srgbClr val="666970"/>
                  </a:solidFill>
                  <a:latin typeface="Gotham Light" panose="02000603030000020004" pitchFamily="2" charset="0"/>
                  <a:ea typeface="Calibri" panose="020F0502020204030204" pitchFamily="34" charset="0"/>
                  <a:cs typeface="Quire Sans" panose="020B0502040400020003" pitchFamily="34" charset="0"/>
                </a:rPr>
                <a:t>Média-alta Tecnologia</a:t>
              </a:r>
              <a:endParaRPr lang="pt-PT" sz="1200" dirty="0">
                <a:solidFill>
                  <a:srgbClr val="666970"/>
                </a:solidFill>
                <a:latin typeface="Gotham Light" panose="02000603030000020004" pitchFamily="2" charset="0"/>
              </a:endParaRPr>
            </a:p>
          </p:txBody>
        </p:sp>
        <p:sp>
          <p:nvSpPr>
            <p:cNvPr id="64" name="TextBox 63">
              <a:extLst>
                <a:ext uri="{FF2B5EF4-FFF2-40B4-BE49-F238E27FC236}">
                  <a16:creationId xmlns:a16="http://schemas.microsoft.com/office/drawing/2014/main" id="{C66C030C-DAAA-4AB3-8CE6-04C35C114AED}"/>
                </a:ext>
              </a:extLst>
            </p:cNvPr>
            <p:cNvSpPr txBox="1"/>
            <p:nvPr/>
          </p:nvSpPr>
          <p:spPr>
            <a:xfrm>
              <a:off x="5483168" y="6037869"/>
              <a:ext cx="1667680" cy="406265"/>
            </a:xfrm>
            <a:prstGeom prst="rect">
              <a:avLst/>
            </a:prstGeom>
            <a:noFill/>
          </p:spPr>
          <p:txBody>
            <a:bodyPr wrap="square">
              <a:spAutoFit/>
            </a:bodyPr>
            <a:lstStyle/>
            <a:p>
              <a:pPr algn="ctr">
                <a:lnSpc>
                  <a:spcPct val="85000"/>
                </a:lnSpc>
              </a:pPr>
              <a:r>
                <a:rPr lang="pt-PT" sz="1200" dirty="0">
                  <a:solidFill>
                    <a:srgbClr val="666970"/>
                  </a:solidFill>
                  <a:latin typeface="Gotham Light" panose="02000603030000020004" pitchFamily="2" charset="0"/>
                  <a:ea typeface="Calibri" panose="020F0502020204030204" pitchFamily="34" charset="0"/>
                  <a:cs typeface="Quire Sans" panose="020B0502040400020003" pitchFamily="34" charset="0"/>
                </a:rPr>
                <a:t>Média-baixa Tecnologia</a:t>
              </a:r>
              <a:endParaRPr lang="pt-PT" sz="1200" dirty="0">
                <a:solidFill>
                  <a:srgbClr val="666970"/>
                </a:solidFill>
                <a:latin typeface="Gotham Light" panose="02000603030000020004" pitchFamily="2" charset="0"/>
              </a:endParaRPr>
            </a:p>
          </p:txBody>
        </p:sp>
        <p:sp>
          <p:nvSpPr>
            <p:cNvPr id="65" name="TextBox 64">
              <a:extLst>
                <a:ext uri="{FF2B5EF4-FFF2-40B4-BE49-F238E27FC236}">
                  <a16:creationId xmlns:a16="http://schemas.microsoft.com/office/drawing/2014/main" id="{47D4698D-FE0F-4F67-89FB-50AD643D4091}"/>
                </a:ext>
              </a:extLst>
            </p:cNvPr>
            <p:cNvSpPr txBox="1"/>
            <p:nvPr/>
          </p:nvSpPr>
          <p:spPr>
            <a:xfrm>
              <a:off x="7545910" y="6037869"/>
              <a:ext cx="1667680" cy="249299"/>
            </a:xfrm>
            <a:prstGeom prst="rect">
              <a:avLst/>
            </a:prstGeom>
            <a:noFill/>
          </p:spPr>
          <p:txBody>
            <a:bodyPr wrap="square">
              <a:spAutoFit/>
            </a:bodyPr>
            <a:lstStyle/>
            <a:p>
              <a:pPr algn="ctr">
                <a:lnSpc>
                  <a:spcPct val="85000"/>
                </a:lnSpc>
              </a:pPr>
              <a:r>
                <a:rPr lang="pt-PT" sz="1200" dirty="0">
                  <a:solidFill>
                    <a:srgbClr val="666970"/>
                  </a:solidFill>
                  <a:latin typeface="Gotham Light" panose="02000603030000020004" pitchFamily="2" charset="0"/>
                  <a:ea typeface="Calibri" panose="020F0502020204030204" pitchFamily="34" charset="0"/>
                  <a:cs typeface="Quire Sans" panose="020B0502040400020003" pitchFamily="34" charset="0"/>
                </a:rPr>
                <a:t>Baixa Tecnologia</a:t>
              </a:r>
              <a:endParaRPr lang="pt-PT" sz="1200" dirty="0">
                <a:solidFill>
                  <a:srgbClr val="666970"/>
                </a:solidFill>
                <a:latin typeface="Gotham Light" panose="02000603030000020004" pitchFamily="2" charset="0"/>
              </a:endParaRPr>
            </a:p>
          </p:txBody>
        </p:sp>
      </p:grpSp>
      <p:sp>
        <p:nvSpPr>
          <p:cNvPr id="9" name="TextBox 8">
            <a:extLst>
              <a:ext uri="{FF2B5EF4-FFF2-40B4-BE49-F238E27FC236}">
                <a16:creationId xmlns:a16="http://schemas.microsoft.com/office/drawing/2014/main" id="{F0E5D9FE-288E-1F30-7DEA-8F35C2E8B77F}"/>
              </a:ext>
            </a:extLst>
          </p:cNvPr>
          <p:cNvSpPr txBox="1"/>
          <p:nvPr/>
        </p:nvSpPr>
        <p:spPr>
          <a:xfrm>
            <a:off x="9375386"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2" name="Picture 11" descr="A picture containing drawing&#10;&#10;Description automatically generated">
            <a:extLst>
              <a:ext uri="{FF2B5EF4-FFF2-40B4-BE49-F238E27FC236}">
                <a16:creationId xmlns:a16="http://schemas.microsoft.com/office/drawing/2014/main" id="{7786C852-F8B8-4D9C-6AEB-C0A753CDA58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sp>
        <p:nvSpPr>
          <p:cNvPr id="15" name="Прямоугольник 2">
            <a:extLst>
              <a:ext uri="{FF2B5EF4-FFF2-40B4-BE49-F238E27FC236}">
                <a16:creationId xmlns:a16="http://schemas.microsoft.com/office/drawing/2014/main" id="{6D1661BF-0137-D16C-063A-A4E8419F82AA}"/>
              </a:ext>
            </a:extLst>
          </p:cNvPr>
          <p:cNvSpPr/>
          <p:nvPr/>
        </p:nvSpPr>
        <p:spPr>
          <a:xfrm>
            <a:off x="-25415"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175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8203547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048B12B-4A31-430A-AF07-D623FB23155C}"/>
              </a:ext>
            </a:extLst>
          </p:cNvPr>
          <p:cNvPicPr>
            <a:picLocks noChangeAspect="1"/>
          </p:cNvPicPr>
          <p:nvPr/>
        </p:nvPicPr>
        <p:blipFill>
          <a:blip r:embed="rId2"/>
          <a:stretch>
            <a:fillRect/>
          </a:stretch>
        </p:blipFill>
        <p:spPr>
          <a:xfrm>
            <a:off x="0" y="-1"/>
            <a:ext cx="12192000" cy="6858001"/>
          </a:xfrm>
          <a:prstGeom prst="rect">
            <a:avLst/>
          </a:prstGeom>
        </p:spPr>
      </p:pic>
      <p:pic>
        <p:nvPicPr>
          <p:cNvPr id="103" name="Picture 102">
            <a:extLst>
              <a:ext uri="{FF2B5EF4-FFF2-40B4-BE49-F238E27FC236}">
                <a16:creationId xmlns:a16="http://schemas.microsoft.com/office/drawing/2014/main" id="{F47E78AF-0C4B-45C5-89D1-7A38ABE1946B}"/>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1240582" y="0"/>
            <a:ext cx="10951417" cy="6160172"/>
          </a:xfrm>
          <a:prstGeom prst="rect">
            <a:avLst/>
          </a:prstGeom>
        </p:spPr>
      </p:pic>
      <p:pic>
        <p:nvPicPr>
          <p:cNvPr id="104" name="Picture 103">
            <a:extLst>
              <a:ext uri="{FF2B5EF4-FFF2-40B4-BE49-F238E27FC236}">
                <a16:creationId xmlns:a16="http://schemas.microsoft.com/office/drawing/2014/main" id="{E00090A4-3105-4319-B9B1-21AD3D58458E}"/>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1240592" y="0"/>
            <a:ext cx="10951407" cy="6160166"/>
          </a:xfrm>
          <a:prstGeom prst="rect">
            <a:avLst/>
          </a:prstGeom>
        </p:spPr>
      </p:pic>
      <p:pic>
        <p:nvPicPr>
          <p:cNvPr id="42" name="Picture 41" descr="A picture containing shape&#10;&#10;Description automatically generated">
            <a:extLst>
              <a:ext uri="{FF2B5EF4-FFF2-40B4-BE49-F238E27FC236}">
                <a16:creationId xmlns:a16="http://schemas.microsoft.com/office/drawing/2014/main" id="{CB8FD9CE-F6E8-4918-9232-DC30EA40E3B0}"/>
              </a:ext>
            </a:extLst>
          </p:cNvPr>
          <p:cNvPicPr>
            <a:picLocks noChangeAspect="1"/>
          </p:cNvPicPr>
          <p:nvPr/>
        </p:nvPicPr>
        <p:blipFill rotWithShape="1">
          <a:blip r:embed="rId5">
            <a:extLst>
              <a:ext uri="{28A0092B-C50C-407E-A947-70E740481C1C}">
                <a14:useLocalDpi xmlns:a14="http://schemas.microsoft.com/office/drawing/2010/main" val="0"/>
              </a:ext>
            </a:extLst>
          </a:blip>
          <a:srcRect l="32760" t="24613" r="45280" b="33861"/>
          <a:stretch/>
        </p:blipFill>
        <p:spPr>
          <a:xfrm>
            <a:off x="903481" y="3119260"/>
            <a:ext cx="3871719" cy="1490938"/>
          </a:xfrm>
          <a:prstGeom prst="rect">
            <a:avLst/>
          </a:prstGeom>
        </p:spPr>
      </p:pic>
      <p:pic>
        <p:nvPicPr>
          <p:cNvPr id="37" name="Graphic 36">
            <a:extLst>
              <a:ext uri="{FF2B5EF4-FFF2-40B4-BE49-F238E27FC236}">
                <a16:creationId xmlns:a16="http://schemas.microsoft.com/office/drawing/2014/main" id="{8692963F-E26F-458E-93FF-EFEC7CB20D01}"/>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765182" y="6269992"/>
            <a:ext cx="1235385" cy="415255"/>
          </a:xfrm>
          <a:prstGeom prst="rect">
            <a:avLst/>
          </a:prstGeom>
        </p:spPr>
      </p:pic>
      <p:sp>
        <p:nvSpPr>
          <p:cNvPr id="30" name="Freeform: Shape 29">
            <a:extLst>
              <a:ext uri="{FF2B5EF4-FFF2-40B4-BE49-F238E27FC236}">
                <a16:creationId xmlns:a16="http://schemas.microsoft.com/office/drawing/2014/main" id="{2CB08322-2479-46C4-90D4-6DC5F7256840}"/>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CB97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pt-PT"/>
          </a:p>
        </p:txBody>
      </p:sp>
      <p:grpSp>
        <p:nvGrpSpPr>
          <p:cNvPr id="31" name="Group 30">
            <a:extLst>
              <a:ext uri="{FF2B5EF4-FFF2-40B4-BE49-F238E27FC236}">
                <a16:creationId xmlns:a16="http://schemas.microsoft.com/office/drawing/2014/main" id="{492DBB0A-0497-4B07-A902-91929EC1BAC6}"/>
              </a:ext>
            </a:extLst>
          </p:cNvPr>
          <p:cNvGrpSpPr/>
          <p:nvPr/>
        </p:nvGrpSpPr>
        <p:grpSpPr>
          <a:xfrm>
            <a:off x="270789" y="263177"/>
            <a:ext cx="367159" cy="355549"/>
            <a:chOff x="-3325121" y="3636271"/>
            <a:chExt cx="2358676" cy="2284094"/>
          </a:xfrm>
        </p:grpSpPr>
        <p:sp>
          <p:nvSpPr>
            <p:cNvPr id="32" name="Freeform: Shape 31">
              <a:extLst>
                <a:ext uri="{FF2B5EF4-FFF2-40B4-BE49-F238E27FC236}">
                  <a16:creationId xmlns:a16="http://schemas.microsoft.com/office/drawing/2014/main" id="{2A7CA5F5-1E34-49FE-A07A-476545A51EDF}"/>
                </a:ext>
              </a:extLst>
            </p:cNvPr>
            <p:cNvSpPr/>
            <p:nvPr/>
          </p:nvSpPr>
          <p:spPr>
            <a:xfrm>
              <a:off x="-2366239" y="3636271"/>
              <a:ext cx="396430" cy="306133"/>
            </a:xfrm>
            <a:custGeom>
              <a:avLst/>
              <a:gdLst>
                <a:gd name="connsiteX0" fmla="*/ 396430 w 396430"/>
                <a:gd name="connsiteY0" fmla="*/ 306134 h 306133"/>
                <a:gd name="connsiteX1" fmla="*/ 346043 w 396430"/>
                <a:gd name="connsiteY1" fmla="*/ 0 h 306133"/>
                <a:gd name="connsiteX2" fmla="*/ 20193 w 396430"/>
                <a:gd name="connsiteY2" fmla="*/ 0 h 306133"/>
                <a:gd name="connsiteX3" fmla="*/ 0 w 396430"/>
                <a:gd name="connsiteY3" fmla="*/ 136493 h 306133"/>
              </a:gdLst>
              <a:ahLst/>
              <a:cxnLst>
                <a:cxn ang="0">
                  <a:pos x="connsiteX0" y="connsiteY0"/>
                </a:cxn>
                <a:cxn ang="0">
                  <a:pos x="connsiteX1" y="connsiteY1"/>
                </a:cxn>
                <a:cxn ang="0">
                  <a:pos x="connsiteX2" y="connsiteY2"/>
                </a:cxn>
                <a:cxn ang="0">
                  <a:pos x="connsiteX3" y="connsiteY3"/>
                </a:cxn>
              </a:cxnLst>
              <a:rect l="l" t="t" r="r" b="b"/>
              <a:pathLst>
                <a:path w="396430" h="306133">
                  <a:moveTo>
                    <a:pt x="396430" y="306134"/>
                  </a:moveTo>
                  <a:lnTo>
                    <a:pt x="346043" y="0"/>
                  </a:lnTo>
                  <a:lnTo>
                    <a:pt x="20193" y="0"/>
                  </a:lnTo>
                  <a:lnTo>
                    <a:pt x="0" y="136493"/>
                  </a:lnTo>
                </a:path>
              </a:pathLst>
            </a:custGeom>
            <a:noFill/>
            <a:ln w="19050" cap="rnd">
              <a:solidFill>
                <a:schemeClr val="bg1"/>
              </a:solidFill>
              <a:prstDash val="solid"/>
              <a:round/>
            </a:ln>
          </p:spPr>
          <p:txBody>
            <a:bodyPr rtlCol="0" anchor="ctr"/>
            <a:lstStyle/>
            <a:p>
              <a:endParaRPr lang="pt-PT"/>
            </a:p>
          </p:txBody>
        </p:sp>
        <p:sp>
          <p:nvSpPr>
            <p:cNvPr id="33" name="Freeform: Shape 32">
              <a:extLst>
                <a:ext uri="{FF2B5EF4-FFF2-40B4-BE49-F238E27FC236}">
                  <a16:creationId xmlns:a16="http://schemas.microsoft.com/office/drawing/2014/main" id="{D214DA79-13F1-4926-8C2E-373D9B42ED0E}"/>
                </a:ext>
              </a:extLst>
            </p:cNvPr>
            <p:cNvSpPr/>
            <p:nvPr/>
          </p:nvSpPr>
          <p:spPr>
            <a:xfrm>
              <a:off x="-3325121" y="4339501"/>
              <a:ext cx="1357598" cy="1580864"/>
            </a:xfrm>
            <a:custGeom>
              <a:avLst/>
              <a:gdLst>
                <a:gd name="connsiteX0" fmla="*/ 398479 w 1357598"/>
                <a:gd name="connsiteY0" fmla="*/ -147 h 1580864"/>
                <a:gd name="connsiteX1" fmla="*/ 305801 w 1357598"/>
                <a:gd name="connsiteY1" fmla="*/ 223595 h 1580864"/>
                <a:gd name="connsiteX2" fmla="*/ -714 w 1357598"/>
                <a:gd name="connsiteY2" fmla="*/ 275697 h 1580864"/>
                <a:gd name="connsiteX3" fmla="*/ -714 w 1357598"/>
                <a:gd name="connsiteY3" fmla="*/ 601547 h 1580864"/>
                <a:gd name="connsiteX4" fmla="*/ 305801 w 1357598"/>
                <a:gd name="connsiteY4" fmla="*/ 653744 h 1580864"/>
                <a:gd name="connsiteX5" fmla="*/ 399431 w 1357598"/>
                <a:gd name="connsiteY5" fmla="*/ 879010 h 1580864"/>
                <a:gd name="connsiteX6" fmla="*/ 218456 w 1357598"/>
                <a:gd name="connsiteY6" fmla="*/ 1131042 h 1580864"/>
                <a:gd name="connsiteX7" fmla="*/ 448866 w 1357598"/>
                <a:gd name="connsiteY7" fmla="*/ 1361452 h 1580864"/>
                <a:gd name="connsiteX8" fmla="*/ 700898 w 1357598"/>
                <a:gd name="connsiteY8" fmla="*/ 1180477 h 1580864"/>
                <a:gd name="connsiteX9" fmla="*/ 926164 w 1357598"/>
                <a:gd name="connsiteY9" fmla="*/ 1274012 h 1580864"/>
                <a:gd name="connsiteX10" fmla="*/ 978837 w 1357598"/>
                <a:gd name="connsiteY10" fmla="*/ 1580717 h 1580864"/>
                <a:gd name="connsiteX11" fmla="*/ 1304688 w 1357598"/>
                <a:gd name="connsiteY11" fmla="*/ 1580717 h 1580864"/>
                <a:gd name="connsiteX12" fmla="*/ 1356884 w 1357598"/>
                <a:gd name="connsiteY12" fmla="*/ 1274203 h 1580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57598" h="1580864">
                  <a:moveTo>
                    <a:pt x="398479" y="-147"/>
                  </a:moveTo>
                  <a:cubicBezTo>
                    <a:pt x="357074" y="69633"/>
                    <a:pt x="325870" y="144976"/>
                    <a:pt x="305801" y="223595"/>
                  </a:cubicBezTo>
                  <a:lnTo>
                    <a:pt x="-714" y="275697"/>
                  </a:lnTo>
                  <a:lnTo>
                    <a:pt x="-714" y="601547"/>
                  </a:lnTo>
                  <a:lnTo>
                    <a:pt x="305801" y="653744"/>
                  </a:lnTo>
                  <a:cubicBezTo>
                    <a:pt x="326032" y="732935"/>
                    <a:pt x="357569" y="808811"/>
                    <a:pt x="399431" y="879010"/>
                  </a:cubicBezTo>
                  <a:lnTo>
                    <a:pt x="218456" y="1131042"/>
                  </a:lnTo>
                  <a:lnTo>
                    <a:pt x="448866" y="1361452"/>
                  </a:lnTo>
                  <a:lnTo>
                    <a:pt x="700898" y="1180477"/>
                  </a:lnTo>
                  <a:cubicBezTo>
                    <a:pt x="771154" y="1222215"/>
                    <a:pt x="847002" y="1253715"/>
                    <a:pt x="926164" y="1274012"/>
                  </a:cubicBezTo>
                  <a:lnTo>
                    <a:pt x="978837" y="1580717"/>
                  </a:lnTo>
                  <a:lnTo>
                    <a:pt x="1304688" y="1580717"/>
                  </a:lnTo>
                  <a:lnTo>
                    <a:pt x="1356884" y="1274203"/>
                  </a:lnTo>
                </a:path>
              </a:pathLst>
            </a:custGeom>
            <a:noFill/>
            <a:ln w="19050" cap="rnd">
              <a:solidFill>
                <a:schemeClr val="bg1"/>
              </a:solidFill>
              <a:prstDash val="solid"/>
              <a:round/>
            </a:ln>
          </p:spPr>
          <p:txBody>
            <a:bodyPr rtlCol="0" anchor="ctr"/>
            <a:lstStyle/>
            <a:p>
              <a:endParaRPr lang="pt-PT"/>
            </a:p>
          </p:txBody>
        </p:sp>
        <p:sp>
          <p:nvSpPr>
            <p:cNvPr id="34" name="Freeform: Shape 33">
              <a:extLst>
                <a:ext uri="{FF2B5EF4-FFF2-40B4-BE49-F238E27FC236}">
                  <a16:creationId xmlns:a16="http://schemas.microsoft.com/office/drawing/2014/main" id="{DBE31CE7-448D-41F6-811F-86616EBE3665}"/>
                </a:ext>
              </a:extLst>
            </p:cNvPr>
            <p:cNvSpPr/>
            <p:nvPr/>
          </p:nvSpPr>
          <p:spPr>
            <a:xfrm>
              <a:off x="-3105855" y="3856108"/>
              <a:ext cx="709421" cy="338708"/>
            </a:xfrm>
            <a:custGeom>
              <a:avLst/>
              <a:gdLst>
                <a:gd name="connsiteX0" fmla="*/ 708708 w 709421"/>
                <a:gd name="connsiteY0" fmla="*/ 86150 h 338708"/>
                <a:gd name="connsiteX1" fmla="*/ 483346 w 709421"/>
                <a:gd name="connsiteY1" fmla="*/ 179209 h 338708"/>
                <a:gd name="connsiteX2" fmla="*/ 229696 w 709421"/>
                <a:gd name="connsiteY2" fmla="*/ -147 h 338708"/>
                <a:gd name="connsiteX3" fmla="*/ -714 w 709421"/>
                <a:gd name="connsiteY3" fmla="*/ 230168 h 338708"/>
                <a:gd name="connsiteX4" fmla="*/ 76819 w 709421"/>
                <a:gd name="connsiteY4" fmla="*/ 338562 h 3387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9421" h="338708">
                  <a:moveTo>
                    <a:pt x="708708" y="86150"/>
                  </a:moveTo>
                  <a:cubicBezTo>
                    <a:pt x="629536" y="106257"/>
                    <a:pt x="553641" y="137594"/>
                    <a:pt x="483346" y="179209"/>
                  </a:cubicBezTo>
                  <a:lnTo>
                    <a:pt x="229696" y="-147"/>
                  </a:lnTo>
                  <a:lnTo>
                    <a:pt x="-714" y="230168"/>
                  </a:lnTo>
                  <a:lnTo>
                    <a:pt x="76819" y="338562"/>
                  </a:lnTo>
                </a:path>
              </a:pathLst>
            </a:custGeom>
            <a:noFill/>
            <a:ln w="19050" cap="rnd">
              <a:solidFill>
                <a:schemeClr val="bg1"/>
              </a:solidFill>
              <a:prstDash val="solid"/>
              <a:round/>
            </a:ln>
          </p:spPr>
          <p:txBody>
            <a:bodyPr rtlCol="0" anchor="ctr"/>
            <a:lstStyle/>
            <a:p>
              <a:endParaRPr lang="pt-PT"/>
            </a:p>
          </p:txBody>
        </p:sp>
        <p:sp>
          <p:nvSpPr>
            <p:cNvPr id="35" name="Freeform: Shape 34">
              <a:extLst>
                <a:ext uri="{FF2B5EF4-FFF2-40B4-BE49-F238E27FC236}">
                  <a16:creationId xmlns:a16="http://schemas.microsoft.com/office/drawing/2014/main" id="{268B4CC7-A66C-48B1-8048-05CFB6A9662E}"/>
                </a:ext>
              </a:extLst>
            </p:cNvPr>
            <p:cNvSpPr/>
            <p:nvPr/>
          </p:nvSpPr>
          <p:spPr>
            <a:xfrm>
              <a:off x="-1259910" y="4635280"/>
              <a:ext cx="293465" cy="289722"/>
            </a:xfrm>
            <a:custGeom>
              <a:avLst/>
              <a:gdLst>
                <a:gd name="connsiteX0" fmla="*/ 136922 w 293465"/>
                <a:gd name="connsiteY0" fmla="*/ 289576 h 289722"/>
                <a:gd name="connsiteX1" fmla="*/ -714 w 293465"/>
                <a:gd name="connsiteY1" fmla="*/ 142891 h 289722"/>
                <a:gd name="connsiteX2" fmla="*/ 149762 w 293465"/>
                <a:gd name="connsiteY2" fmla="*/ -98 h 289722"/>
                <a:gd name="connsiteX3" fmla="*/ 292751 w 293465"/>
                <a:gd name="connsiteY3" fmla="*/ 142891 h 289722"/>
                <a:gd name="connsiteX4" fmla="*/ 136922 w 293465"/>
                <a:gd name="connsiteY4" fmla="*/ 289576 h 2897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465" h="289722">
                  <a:moveTo>
                    <a:pt x="136922" y="289576"/>
                  </a:moveTo>
                  <a:cubicBezTo>
                    <a:pt x="55960" y="289576"/>
                    <a:pt x="-714" y="223949"/>
                    <a:pt x="-714" y="142891"/>
                  </a:cubicBezTo>
                  <a:cubicBezTo>
                    <a:pt x="1353" y="61852"/>
                    <a:pt x="68723" y="-2165"/>
                    <a:pt x="149762" y="-98"/>
                  </a:cubicBezTo>
                  <a:cubicBezTo>
                    <a:pt x="227896" y="1892"/>
                    <a:pt x="290761" y="64757"/>
                    <a:pt x="292751" y="142891"/>
                  </a:cubicBezTo>
                  <a:cubicBezTo>
                    <a:pt x="292751" y="223949"/>
                    <a:pt x="217980" y="289576"/>
                    <a:pt x="136922" y="289576"/>
                  </a:cubicBezTo>
                  <a:close/>
                </a:path>
              </a:pathLst>
            </a:custGeom>
            <a:noFill/>
            <a:ln w="19050" cap="rnd">
              <a:solidFill>
                <a:schemeClr val="bg1"/>
              </a:solidFill>
              <a:prstDash val="solid"/>
              <a:round/>
            </a:ln>
          </p:spPr>
          <p:txBody>
            <a:bodyPr rtlCol="0" anchor="ctr"/>
            <a:lstStyle/>
            <a:p>
              <a:endParaRPr lang="pt-PT"/>
            </a:p>
          </p:txBody>
        </p:sp>
        <p:sp>
          <p:nvSpPr>
            <p:cNvPr id="45" name="Freeform: Shape 44">
              <a:extLst>
                <a:ext uri="{FF2B5EF4-FFF2-40B4-BE49-F238E27FC236}">
                  <a16:creationId xmlns:a16="http://schemas.microsoft.com/office/drawing/2014/main" id="{42B841A9-6116-4B44-8B9D-1E0D7F1FE282}"/>
                </a:ext>
              </a:extLst>
            </p:cNvPr>
            <p:cNvSpPr/>
            <p:nvPr/>
          </p:nvSpPr>
          <p:spPr>
            <a:xfrm>
              <a:off x="-2169833" y="4778318"/>
              <a:ext cx="894111" cy="9525"/>
            </a:xfrm>
            <a:custGeom>
              <a:avLst/>
              <a:gdLst>
                <a:gd name="connsiteX0" fmla="*/ 894112 w 894111"/>
                <a:gd name="connsiteY0" fmla="*/ 0 h 9525"/>
                <a:gd name="connsiteX1" fmla="*/ 0 w 894111"/>
                <a:gd name="connsiteY1" fmla="*/ 0 h 9525"/>
              </a:gdLst>
              <a:ahLst/>
              <a:cxnLst>
                <a:cxn ang="0">
                  <a:pos x="connsiteX0" y="connsiteY0"/>
                </a:cxn>
                <a:cxn ang="0">
                  <a:pos x="connsiteX1" y="connsiteY1"/>
                </a:cxn>
              </a:cxnLst>
              <a:rect l="l" t="t" r="r" b="b"/>
              <a:pathLst>
                <a:path w="894111" h="9525">
                  <a:moveTo>
                    <a:pt x="894112" y="0"/>
                  </a:moveTo>
                  <a:lnTo>
                    <a:pt x="0" y="0"/>
                  </a:lnTo>
                </a:path>
              </a:pathLst>
            </a:custGeom>
            <a:ln w="19050" cap="rnd">
              <a:solidFill>
                <a:schemeClr val="bg1"/>
              </a:solidFill>
              <a:prstDash val="solid"/>
              <a:round/>
            </a:ln>
          </p:spPr>
          <p:txBody>
            <a:bodyPr rtlCol="0" anchor="ctr"/>
            <a:lstStyle/>
            <a:p>
              <a:endParaRPr lang="pt-PT"/>
            </a:p>
          </p:txBody>
        </p:sp>
        <p:sp>
          <p:nvSpPr>
            <p:cNvPr id="49" name="Freeform: Shape 48">
              <a:extLst>
                <a:ext uri="{FF2B5EF4-FFF2-40B4-BE49-F238E27FC236}">
                  <a16:creationId xmlns:a16="http://schemas.microsoft.com/office/drawing/2014/main" id="{A8016A06-763C-4989-AA57-F9C8A26C7EC2}"/>
                </a:ext>
              </a:extLst>
            </p:cNvPr>
            <p:cNvSpPr/>
            <p:nvPr/>
          </p:nvSpPr>
          <p:spPr>
            <a:xfrm>
              <a:off x="-1773307" y="3798672"/>
              <a:ext cx="293560" cy="293560"/>
            </a:xfrm>
            <a:custGeom>
              <a:avLst/>
              <a:gdLst>
                <a:gd name="connsiteX0" fmla="*/ 146161 w 293560"/>
                <a:gd name="connsiteY0" fmla="*/ 293414 h 293560"/>
                <a:gd name="connsiteX1" fmla="*/ -714 w 293560"/>
                <a:gd name="connsiteY1" fmla="*/ 146729 h 293560"/>
                <a:gd name="connsiteX2" fmla="*/ 145971 w 293560"/>
                <a:gd name="connsiteY2" fmla="*/ -147 h 293560"/>
                <a:gd name="connsiteX3" fmla="*/ 292846 w 293560"/>
                <a:gd name="connsiteY3" fmla="*/ 146538 h 293560"/>
                <a:gd name="connsiteX4" fmla="*/ 292846 w 293560"/>
                <a:gd name="connsiteY4" fmla="*/ 146729 h 293560"/>
                <a:gd name="connsiteX5" fmla="*/ 146161 w 293560"/>
                <a:gd name="connsiteY5" fmla="*/ 293414 h 29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560" h="293560">
                  <a:moveTo>
                    <a:pt x="146161" y="293414"/>
                  </a:moveTo>
                  <a:cubicBezTo>
                    <a:pt x="65094" y="293471"/>
                    <a:pt x="-657" y="227796"/>
                    <a:pt x="-714" y="146729"/>
                  </a:cubicBezTo>
                  <a:cubicBezTo>
                    <a:pt x="-762" y="65661"/>
                    <a:pt x="64903" y="-90"/>
                    <a:pt x="145971" y="-147"/>
                  </a:cubicBezTo>
                  <a:cubicBezTo>
                    <a:pt x="227038" y="-204"/>
                    <a:pt x="292799" y="65471"/>
                    <a:pt x="292846" y="146538"/>
                  </a:cubicBezTo>
                  <a:cubicBezTo>
                    <a:pt x="292846" y="146605"/>
                    <a:pt x="292846" y="146662"/>
                    <a:pt x="292846" y="146729"/>
                  </a:cubicBezTo>
                  <a:cubicBezTo>
                    <a:pt x="292846" y="227739"/>
                    <a:pt x="227171" y="293414"/>
                    <a:pt x="146161" y="293414"/>
                  </a:cubicBezTo>
                  <a:close/>
                </a:path>
              </a:pathLst>
            </a:custGeom>
            <a:noFill/>
            <a:ln w="19050" cap="rnd">
              <a:solidFill>
                <a:schemeClr val="bg1"/>
              </a:solidFill>
              <a:prstDash val="solid"/>
              <a:round/>
            </a:ln>
          </p:spPr>
          <p:txBody>
            <a:bodyPr rtlCol="0" anchor="ctr"/>
            <a:lstStyle/>
            <a:p>
              <a:endParaRPr lang="pt-PT"/>
            </a:p>
          </p:txBody>
        </p:sp>
        <p:sp>
          <p:nvSpPr>
            <p:cNvPr id="51" name="Freeform: Shape 50">
              <a:extLst>
                <a:ext uri="{FF2B5EF4-FFF2-40B4-BE49-F238E27FC236}">
                  <a16:creationId xmlns:a16="http://schemas.microsoft.com/office/drawing/2014/main" id="{5B29A2CB-ADBE-478C-9E28-06DBDFF81D3D}"/>
                </a:ext>
              </a:extLst>
            </p:cNvPr>
            <p:cNvSpPr/>
            <p:nvPr/>
          </p:nvSpPr>
          <p:spPr>
            <a:xfrm>
              <a:off x="-1773307" y="5464308"/>
              <a:ext cx="293560" cy="293560"/>
            </a:xfrm>
            <a:custGeom>
              <a:avLst/>
              <a:gdLst>
                <a:gd name="connsiteX0" fmla="*/ 146161 w 293560"/>
                <a:gd name="connsiteY0" fmla="*/ -147 h 293560"/>
                <a:gd name="connsiteX1" fmla="*/ -714 w 293560"/>
                <a:gd name="connsiteY1" fmla="*/ 146538 h 293560"/>
                <a:gd name="connsiteX2" fmla="*/ 145971 w 293560"/>
                <a:gd name="connsiteY2" fmla="*/ 293414 h 293560"/>
                <a:gd name="connsiteX3" fmla="*/ 292846 w 293560"/>
                <a:gd name="connsiteY3" fmla="*/ 146729 h 293560"/>
                <a:gd name="connsiteX4" fmla="*/ 292846 w 293560"/>
                <a:gd name="connsiteY4" fmla="*/ 146538 h 293560"/>
                <a:gd name="connsiteX5" fmla="*/ 146161 w 293560"/>
                <a:gd name="connsiteY5" fmla="*/ -147 h 29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560" h="293560">
                  <a:moveTo>
                    <a:pt x="146161" y="-147"/>
                  </a:moveTo>
                  <a:cubicBezTo>
                    <a:pt x="65094" y="-204"/>
                    <a:pt x="-657" y="65471"/>
                    <a:pt x="-714" y="146538"/>
                  </a:cubicBezTo>
                  <a:cubicBezTo>
                    <a:pt x="-762" y="227606"/>
                    <a:pt x="64903" y="293356"/>
                    <a:pt x="145971" y="293414"/>
                  </a:cubicBezTo>
                  <a:cubicBezTo>
                    <a:pt x="227038" y="293461"/>
                    <a:pt x="292799" y="227796"/>
                    <a:pt x="292846" y="146729"/>
                  </a:cubicBezTo>
                  <a:cubicBezTo>
                    <a:pt x="292846" y="146662"/>
                    <a:pt x="292846" y="146605"/>
                    <a:pt x="292846" y="146538"/>
                  </a:cubicBezTo>
                  <a:cubicBezTo>
                    <a:pt x="292846" y="65528"/>
                    <a:pt x="227171" y="-147"/>
                    <a:pt x="146161" y="-147"/>
                  </a:cubicBezTo>
                  <a:close/>
                </a:path>
              </a:pathLst>
            </a:custGeom>
            <a:noFill/>
            <a:ln w="19050" cap="rnd">
              <a:solidFill>
                <a:schemeClr val="bg1"/>
              </a:solidFill>
              <a:prstDash val="solid"/>
              <a:round/>
            </a:ln>
          </p:spPr>
          <p:txBody>
            <a:bodyPr rtlCol="0" anchor="ctr"/>
            <a:lstStyle/>
            <a:p>
              <a:endParaRPr lang="pt-PT"/>
            </a:p>
          </p:txBody>
        </p:sp>
        <p:sp>
          <p:nvSpPr>
            <p:cNvPr id="53" name="Freeform: Shape 52">
              <a:extLst>
                <a:ext uri="{FF2B5EF4-FFF2-40B4-BE49-F238E27FC236}">
                  <a16:creationId xmlns:a16="http://schemas.microsoft.com/office/drawing/2014/main" id="{5600FA04-8B4E-4732-AA20-CAFDD8FE3A23}"/>
                </a:ext>
              </a:extLst>
            </p:cNvPr>
            <p:cNvSpPr/>
            <p:nvPr/>
          </p:nvSpPr>
          <p:spPr>
            <a:xfrm>
              <a:off x="-2542737" y="4053561"/>
              <a:ext cx="819436" cy="277844"/>
            </a:xfrm>
            <a:custGeom>
              <a:avLst/>
              <a:gdLst>
                <a:gd name="connsiteX0" fmla="*/ -714 w 819436"/>
                <a:gd name="connsiteY0" fmla="*/ 277697 h 277844"/>
                <a:gd name="connsiteX1" fmla="*/ 358950 w 819436"/>
                <a:gd name="connsiteY1" fmla="*/ 150920 h 277844"/>
                <a:gd name="connsiteX2" fmla="*/ 623173 w 819436"/>
                <a:gd name="connsiteY2" fmla="*/ 150920 h 277844"/>
                <a:gd name="connsiteX3" fmla="*/ 818722 w 819436"/>
                <a:gd name="connsiteY3" fmla="*/ -147 h 277844"/>
              </a:gdLst>
              <a:ahLst/>
              <a:cxnLst>
                <a:cxn ang="0">
                  <a:pos x="connsiteX0" y="connsiteY0"/>
                </a:cxn>
                <a:cxn ang="0">
                  <a:pos x="connsiteX1" y="connsiteY1"/>
                </a:cxn>
                <a:cxn ang="0">
                  <a:pos x="connsiteX2" y="connsiteY2"/>
                </a:cxn>
                <a:cxn ang="0">
                  <a:pos x="connsiteX3" y="connsiteY3"/>
                </a:cxn>
              </a:cxnLst>
              <a:rect l="l" t="t" r="r" b="b"/>
              <a:pathLst>
                <a:path w="819436" h="277844">
                  <a:moveTo>
                    <a:pt x="-714" y="277697"/>
                  </a:moveTo>
                  <a:cubicBezTo>
                    <a:pt x="101118" y="195506"/>
                    <a:pt x="228086" y="150748"/>
                    <a:pt x="358950" y="150920"/>
                  </a:cubicBezTo>
                  <a:lnTo>
                    <a:pt x="623173" y="150920"/>
                  </a:lnTo>
                  <a:lnTo>
                    <a:pt x="818722" y="-147"/>
                  </a:lnTo>
                </a:path>
              </a:pathLst>
            </a:custGeom>
            <a:noFill/>
            <a:ln w="19050" cap="rnd">
              <a:solidFill>
                <a:schemeClr val="bg1"/>
              </a:solidFill>
              <a:prstDash val="solid"/>
              <a:round/>
            </a:ln>
          </p:spPr>
          <p:txBody>
            <a:bodyPr rtlCol="0" anchor="ctr"/>
            <a:lstStyle/>
            <a:p>
              <a:endParaRPr lang="pt-PT"/>
            </a:p>
          </p:txBody>
        </p:sp>
        <p:sp>
          <p:nvSpPr>
            <p:cNvPr id="54" name="Freeform: Shape 53">
              <a:extLst>
                <a:ext uri="{FF2B5EF4-FFF2-40B4-BE49-F238E27FC236}">
                  <a16:creationId xmlns:a16="http://schemas.microsoft.com/office/drawing/2014/main" id="{58477290-42B6-4FD5-B7FD-EBDDD3EF31CF}"/>
                </a:ext>
              </a:extLst>
            </p:cNvPr>
            <p:cNvSpPr/>
            <p:nvPr/>
          </p:nvSpPr>
          <p:spPr>
            <a:xfrm>
              <a:off x="-2756392" y="4482757"/>
              <a:ext cx="1033091" cy="1020318"/>
            </a:xfrm>
            <a:custGeom>
              <a:avLst/>
              <a:gdLst>
                <a:gd name="connsiteX0" fmla="*/ 1032377 w 1033091"/>
                <a:gd name="connsiteY0" fmla="*/ 1020171 h 1020318"/>
                <a:gd name="connsiteX1" fmla="*/ 836828 w 1033091"/>
                <a:gd name="connsiteY1" fmla="*/ 868628 h 1020318"/>
                <a:gd name="connsiteX2" fmla="*/ 572605 w 1033091"/>
                <a:gd name="connsiteY2" fmla="*/ 868628 h 1020318"/>
                <a:gd name="connsiteX3" fmla="*/ -714 w 1033091"/>
                <a:gd name="connsiteY3" fmla="*/ 295138 h 1020318"/>
                <a:gd name="connsiteX4" fmla="*/ 81210 w 1033091"/>
                <a:gd name="connsiteY4" fmla="*/ -147 h 1020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091" h="1020318">
                  <a:moveTo>
                    <a:pt x="1032377" y="1020171"/>
                  </a:moveTo>
                  <a:lnTo>
                    <a:pt x="836828" y="868628"/>
                  </a:lnTo>
                  <a:lnTo>
                    <a:pt x="572605" y="868628"/>
                  </a:lnTo>
                  <a:cubicBezTo>
                    <a:pt x="255918" y="868581"/>
                    <a:pt x="-762" y="611825"/>
                    <a:pt x="-714" y="295138"/>
                  </a:cubicBezTo>
                  <a:cubicBezTo>
                    <a:pt x="-705" y="191106"/>
                    <a:pt x="27622" y="89026"/>
                    <a:pt x="81210" y="-147"/>
                  </a:cubicBezTo>
                </a:path>
              </a:pathLst>
            </a:custGeom>
            <a:noFill/>
            <a:ln w="19050" cap="rnd">
              <a:solidFill>
                <a:schemeClr val="bg1"/>
              </a:solidFill>
              <a:prstDash val="solid"/>
              <a:round/>
            </a:ln>
          </p:spPr>
          <p:txBody>
            <a:bodyPr rtlCol="0" anchor="ctr"/>
            <a:lstStyle/>
            <a:p>
              <a:endParaRPr lang="pt-PT"/>
            </a:p>
          </p:txBody>
        </p:sp>
        <p:sp>
          <p:nvSpPr>
            <p:cNvPr id="55" name="Freeform: Shape 54">
              <a:extLst>
                <a:ext uri="{FF2B5EF4-FFF2-40B4-BE49-F238E27FC236}">
                  <a16:creationId xmlns:a16="http://schemas.microsoft.com/office/drawing/2014/main" id="{C01B4BD9-7EE6-49CF-800C-22D588707373}"/>
                </a:ext>
              </a:extLst>
            </p:cNvPr>
            <p:cNvSpPr/>
            <p:nvPr/>
          </p:nvSpPr>
          <p:spPr>
            <a:xfrm>
              <a:off x="-1457077" y="4169575"/>
              <a:ext cx="293369" cy="293370"/>
            </a:xfrm>
            <a:custGeom>
              <a:avLst/>
              <a:gdLst>
                <a:gd name="connsiteX0" fmla="*/ 145970 w 293369"/>
                <a:gd name="connsiteY0" fmla="*/ 293223 h 293370"/>
                <a:gd name="connsiteX1" fmla="*/ -714 w 293369"/>
                <a:gd name="connsiteY1" fmla="*/ 146538 h 293370"/>
                <a:gd name="connsiteX2" fmla="*/ 145970 w 293369"/>
                <a:gd name="connsiteY2" fmla="*/ -147 h 293370"/>
                <a:gd name="connsiteX3" fmla="*/ 292656 w 293369"/>
                <a:gd name="connsiteY3" fmla="*/ 146538 h 293370"/>
                <a:gd name="connsiteX4" fmla="*/ 292656 w 293369"/>
                <a:gd name="connsiteY4" fmla="*/ 146633 h 293370"/>
                <a:gd name="connsiteX5" fmla="*/ 146066 w 293369"/>
                <a:gd name="connsiteY5" fmla="*/ 293223 h 293370"/>
                <a:gd name="connsiteX6" fmla="*/ 145970 w 293369"/>
                <a:gd name="connsiteY6" fmla="*/ 293223 h 293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369" h="293370">
                  <a:moveTo>
                    <a:pt x="145970" y="293223"/>
                  </a:moveTo>
                  <a:cubicBezTo>
                    <a:pt x="64960" y="293223"/>
                    <a:pt x="-714" y="227548"/>
                    <a:pt x="-714" y="146538"/>
                  </a:cubicBezTo>
                  <a:cubicBezTo>
                    <a:pt x="-714" y="65528"/>
                    <a:pt x="64960" y="-147"/>
                    <a:pt x="145970" y="-147"/>
                  </a:cubicBezTo>
                  <a:cubicBezTo>
                    <a:pt x="226981" y="-147"/>
                    <a:pt x="292656" y="65528"/>
                    <a:pt x="292656" y="146538"/>
                  </a:cubicBezTo>
                  <a:cubicBezTo>
                    <a:pt x="292656" y="146567"/>
                    <a:pt x="292656" y="146605"/>
                    <a:pt x="292656" y="146633"/>
                  </a:cubicBezTo>
                  <a:cubicBezTo>
                    <a:pt x="292656" y="227596"/>
                    <a:pt x="227028" y="293223"/>
                    <a:pt x="146066" y="293223"/>
                  </a:cubicBezTo>
                  <a:cubicBezTo>
                    <a:pt x="146037" y="293223"/>
                    <a:pt x="145999" y="293223"/>
                    <a:pt x="145970" y="293223"/>
                  </a:cubicBezTo>
                  <a:close/>
                </a:path>
              </a:pathLst>
            </a:custGeom>
            <a:noFill/>
            <a:ln w="19050" cap="rnd">
              <a:solidFill>
                <a:schemeClr val="bg1"/>
              </a:solidFill>
              <a:prstDash val="solid"/>
              <a:round/>
            </a:ln>
          </p:spPr>
          <p:txBody>
            <a:bodyPr rtlCol="0" anchor="ctr"/>
            <a:lstStyle/>
            <a:p>
              <a:endParaRPr lang="pt-PT"/>
            </a:p>
          </p:txBody>
        </p:sp>
        <p:sp>
          <p:nvSpPr>
            <p:cNvPr id="56" name="Freeform: Shape 55">
              <a:extLst>
                <a:ext uri="{FF2B5EF4-FFF2-40B4-BE49-F238E27FC236}">
                  <a16:creationId xmlns:a16="http://schemas.microsoft.com/office/drawing/2014/main" id="{F8893439-AE24-4A11-86E5-C3801931A771}"/>
                </a:ext>
              </a:extLst>
            </p:cNvPr>
            <p:cNvSpPr/>
            <p:nvPr/>
          </p:nvSpPr>
          <p:spPr>
            <a:xfrm>
              <a:off x="-1457077" y="5093596"/>
              <a:ext cx="293369" cy="293369"/>
            </a:xfrm>
            <a:custGeom>
              <a:avLst/>
              <a:gdLst>
                <a:gd name="connsiteX0" fmla="*/ 145970 w 293369"/>
                <a:gd name="connsiteY0" fmla="*/ -147 h 293369"/>
                <a:gd name="connsiteX1" fmla="*/ -714 w 293369"/>
                <a:gd name="connsiteY1" fmla="*/ 146538 h 293369"/>
                <a:gd name="connsiteX2" fmla="*/ 145970 w 293369"/>
                <a:gd name="connsiteY2" fmla="*/ 293223 h 293369"/>
                <a:gd name="connsiteX3" fmla="*/ 292656 w 293369"/>
                <a:gd name="connsiteY3" fmla="*/ 146538 h 293369"/>
                <a:gd name="connsiteX4" fmla="*/ 146161 w 293369"/>
                <a:gd name="connsiteY4" fmla="*/ -147 h 293369"/>
                <a:gd name="connsiteX5" fmla="*/ 145970 w 293369"/>
                <a:gd name="connsiteY5" fmla="*/ -147 h 29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369" h="293369">
                  <a:moveTo>
                    <a:pt x="145970" y="-147"/>
                  </a:moveTo>
                  <a:cubicBezTo>
                    <a:pt x="64960" y="-147"/>
                    <a:pt x="-714" y="65528"/>
                    <a:pt x="-714" y="146538"/>
                  </a:cubicBezTo>
                  <a:cubicBezTo>
                    <a:pt x="-714" y="227548"/>
                    <a:pt x="64960" y="293223"/>
                    <a:pt x="145970" y="293223"/>
                  </a:cubicBezTo>
                  <a:cubicBezTo>
                    <a:pt x="226981" y="293223"/>
                    <a:pt x="292656" y="227548"/>
                    <a:pt x="292656" y="146538"/>
                  </a:cubicBezTo>
                  <a:cubicBezTo>
                    <a:pt x="292713" y="65576"/>
                    <a:pt x="227124" y="-90"/>
                    <a:pt x="146161" y="-147"/>
                  </a:cubicBezTo>
                  <a:cubicBezTo>
                    <a:pt x="146094" y="-147"/>
                    <a:pt x="146037" y="-147"/>
                    <a:pt x="145970" y="-147"/>
                  </a:cubicBezTo>
                  <a:close/>
                </a:path>
              </a:pathLst>
            </a:custGeom>
            <a:noFill/>
            <a:ln w="19050" cap="rnd">
              <a:solidFill>
                <a:schemeClr val="bg1"/>
              </a:solidFill>
              <a:prstDash val="solid"/>
              <a:round/>
            </a:ln>
          </p:spPr>
          <p:txBody>
            <a:bodyPr rtlCol="0" anchor="ctr"/>
            <a:lstStyle/>
            <a:p>
              <a:endParaRPr lang="pt-PT"/>
            </a:p>
          </p:txBody>
        </p:sp>
        <p:sp>
          <p:nvSpPr>
            <p:cNvPr id="57" name="Freeform: Shape 56">
              <a:extLst>
                <a:ext uri="{FF2B5EF4-FFF2-40B4-BE49-F238E27FC236}">
                  <a16:creationId xmlns:a16="http://schemas.microsoft.com/office/drawing/2014/main" id="{E73C27F2-4001-47B7-9284-F99B0090ED19}"/>
                </a:ext>
              </a:extLst>
            </p:cNvPr>
            <p:cNvSpPr/>
            <p:nvPr/>
          </p:nvSpPr>
          <p:spPr>
            <a:xfrm>
              <a:off x="-2475387" y="4374363"/>
              <a:ext cx="1014499" cy="807815"/>
            </a:xfrm>
            <a:custGeom>
              <a:avLst/>
              <a:gdLst>
                <a:gd name="connsiteX0" fmla="*/ 1013404 w 1014499"/>
                <a:gd name="connsiteY0" fmla="*/ 807668 h 807815"/>
                <a:gd name="connsiteX1" fmla="*/ 756229 w 1014499"/>
                <a:gd name="connsiteY1" fmla="*/ 690892 h 807815"/>
                <a:gd name="connsiteX2" fmla="*/ 291600 w 1014499"/>
                <a:gd name="connsiteY2" fmla="*/ 690892 h 807815"/>
                <a:gd name="connsiteX3" fmla="*/ -666 w 1014499"/>
                <a:gd name="connsiteY3" fmla="*/ 409085 h 807815"/>
                <a:gd name="connsiteX4" fmla="*/ 281141 w 1014499"/>
                <a:gd name="connsiteY4" fmla="*/ 116820 h 807815"/>
                <a:gd name="connsiteX5" fmla="*/ 291600 w 1014499"/>
                <a:gd name="connsiteY5" fmla="*/ 116820 h 807815"/>
                <a:gd name="connsiteX6" fmla="*/ 756610 w 1014499"/>
                <a:gd name="connsiteY6" fmla="*/ 116820 h 807815"/>
                <a:gd name="connsiteX7" fmla="*/ 1013785 w 1014499"/>
                <a:gd name="connsiteY7" fmla="*/ -147 h 807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4499" h="807815">
                  <a:moveTo>
                    <a:pt x="1013404" y="807668"/>
                  </a:moveTo>
                  <a:lnTo>
                    <a:pt x="756229" y="690892"/>
                  </a:lnTo>
                  <a:lnTo>
                    <a:pt x="291600" y="690892"/>
                  </a:lnTo>
                  <a:cubicBezTo>
                    <a:pt x="133075" y="693778"/>
                    <a:pt x="2221" y="567610"/>
                    <a:pt x="-666" y="409085"/>
                  </a:cubicBezTo>
                  <a:cubicBezTo>
                    <a:pt x="-3551" y="250561"/>
                    <a:pt x="122616" y="119706"/>
                    <a:pt x="281141" y="116820"/>
                  </a:cubicBezTo>
                  <a:cubicBezTo>
                    <a:pt x="284627" y="116753"/>
                    <a:pt x="288113" y="116753"/>
                    <a:pt x="291600" y="116820"/>
                  </a:cubicBezTo>
                  <a:lnTo>
                    <a:pt x="756610" y="116820"/>
                  </a:lnTo>
                  <a:lnTo>
                    <a:pt x="1013785" y="-147"/>
                  </a:lnTo>
                </a:path>
              </a:pathLst>
            </a:custGeom>
            <a:noFill/>
            <a:ln w="19050" cap="rnd">
              <a:solidFill>
                <a:schemeClr val="bg1"/>
              </a:solidFill>
              <a:prstDash val="solid"/>
              <a:round/>
            </a:ln>
          </p:spPr>
          <p:txBody>
            <a:bodyPr rtlCol="0" anchor="ctr"/>
            <a:lstStyle/>
            <a:p>
              <a:endParaRPr lang="pt-PT"/>
            </a:p>
          </p:txBody>
        </p:sp>
      </p:grpSp>
      <p:sp>
        <p:nvSpPr>
          <p:cNvPr id="58" name="TextBox 57">
            <a:extLst>
              <a:ext uri="{FF2B5EF4-FFF2-40B4-BE49-F238E27FC236}">
                <a16:creationId xmlns:a16="http://schemas.microsoft.com/office/drawing/2014/main" id="{F23C8CA9-E88D-4381-948E-745976ED1AEC}"/>
              </a:ext>
            </a:extLst>
          </p:cNvPr>
          <p:cNvSpPr txBox="1"/>
          <p:nvPr/>
        </p:nvSpPr>
        <p:spPr>
          <a:xfrm>
            <a:off x="982003" y="79826"/>
            <a:ext cx="637528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r>
              <a:rPr lang="pt-PT" sz="1400" b="0" spc="200" dirty="0">
                <a:solidFill>
                  <a:schemeClr val="bg1"/>
                </a:solidFill>
                <a:latin typeface="Gotham" panose="02000604030000020004" pitchFamily="50" charset="0"/>
                <a:cs typeface="Quire Sans" panose="020B0502040400020003" pitchFamily="34" charset="0"/>
              </a:rPr>
              <a:t>02_ </a:t>
            </a:r>
            <a:r>
              <a:rPr lang="pt-PT" sz="1400" b="0" spc="200" dirty="0">
                <a:solidFill>
                  <a:srgbClr val="666970">
                    <a:alpha val="70000"/>
                  </a:srgbClr>
                </a:solidFill>
                <a:latin typeface="Gotham Bold" panose="02000803030000020004" pitchFamily="2" charset="0"/>
                <a:cs typeface="Quire Sans" panose="020B0502040400020003" pitchFamily="34" charset="0"/>
              </a:rPr>
              <a:t>PRODUTIVIDADE E PME</a:t>
            </a:r>
          </a:p>
        </p:txBody>
      </p:sp>
      <p:grpSp>
        <p:nvGrpSpPr>
          <p:cNvPr id="12" name="Group 11">
            <a:extLst>
              <a:ext uri="{FF2B5EF4-FFF2-40B4-BE49-F238E27FC236}">
                <a16:creationId xmlns:a16="http://schemas.microsoft.com/office/drawing/2014/main" id="{7ED30C3C-F31C-456A-8C4C-D6BBF0B533F4}"/>
              </a:ext>
            </a:extLst>
          </p:cNvPr>
          <p:cNvGrpSpPr/>
          <p:nvPr/>
        </p:nvGrpSpPr>
        <p:grpSpPr>
          <a:xfrm flipH="1">
            <a:off x="896292" y="2284589"/>
            <a:ext cx="3815407" cy="3759200"/>
            <a:chOff x="7171551" y="1694129"/>
            <a:chExt cx="4350276" cy="3466346"/>
          </a:xfrm>
        </p:grpSpPr>
        <p:sp>
          <p:nvSpPr>
            <p:cNvPr id="70" name="Rectangle 2">
              <a:extLst>
                <a:ext uri="{FF2B5EF4-FFF2-40B4-BE49-F238E27FC236}">
                  <a16:creationId xmlns:a16="http://schemas.microsoft.com/office/drawing/2014/main" id="{EC6ECEC2-6103-435C-8DE6-B57B28445573}"/>
                </a:ext>
              </a:extLst>
            </p:cNvPr>
            <p:cNvSpPr/>
            <p:nvPr/>
          </p:nvSpPr>
          <p:spPr>
            <a:xfrm flipH="1">
              <a:off x="7171551" y="1694130"/>
              <a:ext cx="4350271" cy="575728"/>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71" name="Straight Connector 70">
              <a:extLst>
                <a:ext uri="{FF2B5EF4-FFF2-40B4-BE49-F238E27FC236}">
                  <a16:creationId xmlns:a16="http://schemas.microsoft.com/office/drawing/2014/main" id="{32D53F49-4C56-49E7-B03E-D0AC5F9516E1}"/>
                </a:ext>
              </a:extLst>
            </p:cNvPr>
            <p:cNvCxnSpPr>
              <a:cxnSpLocks/>
            </p:cNvCxnSpPr>
            <p:nvPr/>
          </p:nvCxnSpPr>
          <p:spPr>
            <a:xfrm flipH="1">
              <a:off x="7171553" y="2269857"/>
              <a:ext cx="0" cy="57145"/>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sp>
          <p:nvSpPr>
            <p:cNvPr id="72" name="Rectangle 2">
              <a:extLst>
                <a:ext uri="{FF2B5EF4-FFF2-40B4-BE49-F238E27FC236}">
                  <a16:creationId xmlns:a16="http://schemas.microsoft.com/office/drawing/2014/main" id="{6F15BB13-3FF9-4751-8B02-A834BBF41098}"/>
                </a:ext>
              </a:extLst>
            </p:cNvPr>
            <p:cNvSpPr/>
            <p:nvPr/>
          </p:nvSpPr>
          <p:spPr>
            <a:xfrm rot="10800000" flipH="1">
              <a:off x="7171552" y="3975339"/>
              <a:ext cx="4350263" cy="1185135"/>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2743200 h 2743200"/>
                <a:gd name="connsiteX1" fmla="*/ 0 w 2743200"/>
                <a:gd name="connsiteY1" fmla="*/ 0 h 2743200"/>
                <a:gd name="connsiteX2" fmla="*/ 2743200 w 2743200"/>
                <a:gd name="connsiteY2" fmla="*/ 0 h 2743200"/>
              </a:gdLst>
              <a:ahLst/>
              <a:cxnLst>
                <a:cxn ang="0">
                  <a:pos x="connsiteX0" y="connsiteY0"/>
                </a:cxn>
                <a:cxn ang="0">
                  <a:pos x="connsiteX1" y="connsiteY1"/>
                </a:cxn>
                <a:cxn ang="0">
                  <a:pos x="connsiteX2" y="connsiteY2"/>
                </a:cxn>
              </a:cxnLst>
              <a:rect l="l" t="t" r="r" b="b"/>
              <a:pathLst>
                <a:path w="2743200" h="2743200">
                  <a:moveTo>
                    <a:pt x="0" y="2743200"/>
                  </a:moveTo>
                  <a:lnTo>
                    <a:pt x="0" y="0"/>
                  </a:lnTo>
                  <a:lnTo>
                    <a:pt x="2743200" y="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cxnSp>
          <p:nvCxnSpPr>
            <p:cNvPr id="73" name="Straight Connector 72">
              <a:extLst>
                <a:ext uri="{FF2B5EF4-FFF2-40B4-BE49-F238E27FC236}">
                  <a16:creationId xmlns:a16="http://schemas.microsoft.com/office/drawing/2014/main" id="{3FE77E53-5261-4B49-890F-67BDD14920DC}"/>
                </a:ext>
              </a:extLst>
            </p:cNvPr>
            <p:cNvCxnSpPr>
              <a:cxnSpLocks/>
            </p:cNvCxnSpPr>
            <p:nvPr/>
          </p:nvCxnSpPr>
          <p:spPr>
            <a:xfrm flipH="1">
              <a:off x="7171553" y="3957988"/>
              <a:ext cx="0" cy="57145"/>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Straight Connector 73">
              <a:extLst>
                <a:ext uri="{FF2B5EF4-FFF2-40B4-BE49-F238E27FC236}">
                  <a16:creationId xmlns:a16="http://schemas.microsoft.com/office/drawing/2014/main" id="{8D0CB43F-E84F-4C1B-A256-7D8EDC9E2BAF}"/>
                </a:ext>
              </a:extLst>
            </p:cNvPr>
            <p:cNvCxnSpPr>
              <a:cxnSpLocks/>
            </p:cNvCxnSpPr>
            <p:nvPr/>
          </p:nvCxnSpPr>
          <p:spPr>
            <a:xfrm flipH="1">
              <a:off x="11521827" y="1694129"/>
              <a:ext cx="0" cy="3466346"/>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sp>
        <p:nvSpPr>
          <p:cNvPr id="76" name="TextBox 75">
            <a:extLst>
              <a:ext uri="{FF2B5EF4-FFF2-40B4-BE49-F238E27FC236}">
                <a16:creationId xmlns:a16="http://schemas.microsoft.com/office/drawing/2014/main" id="{AA0BEC09-25DE-42DF-9B8E-699931C5E647}"/>
              </a:ext>
            </a:extLst>
          </p:cNvPr>
          <p:cNvSpPr txBox="1"/>
          <p:nvPr/>
        </p:nvSpPr>
        <p:spPr>
          <a:xfrm>
            <a:off x="1081101" y="3245916"/>
            <a:ext cx="3630599" cy="1200329"/>
          </a:xfrm>
          <a:prstGeom prst="rect">
            <a:avLst/>
          </a:prstGeom>
          <a:noFill/>
        </p:spPr>
        <p:txBody>
          <a:bodyPr wrap="square" rtlCol="0">
            <a:spAutoFit/>
          </a:bodyPr>
          <a:lstStyle/>
          <a:p>
            <a:r>
              <a:rPr lang="pt-PT" dirty="0">
                <a:latin typeface="Gotham" panose="02000504050000020004" pitchFamily="2" charset="0"/>
                <a:ea typeface="Calibri" panose="020F0502020204030204" pitchFamily="34" charset="0"/>
                <a:cs typeface="Quire Sans" panose="020B0502040400020003" pitchFamily="34" charset="0"/>
              </a:rPr>
              <a:t>As empresas que operam em sectores mais concorrenciais </a:t>
            </a:r>
            <a:br>
              <a:rPr lang="pt-PT" dirty="0">
                <a:latin typeface="Gotham" panose="02000504050000020004" pitchFamily="2" charset="0"/>
                <a:ea typeface="Calibri" panose="020F0502020204030204" pitchFamily="34" charset="0"/>
                <a:cs typeface="Quire Sans" panose="020B0502040400020003" pitchFamily="34" charset="0"/>
              </a:rPr>
            </a:br>
            <a:r>
              <a:rPr lang="pt-PT" dirty="0">
                <a:latin typeface="Gotham Light" panose="02000603030000020004" pitchFamily="2" charset="0"/>
                <a:ea typeface="Calibri" panose="020F0502020204030204" pitchFamily="34" charset="0"/>
                <a:cs typeface="Quire Sans" panose="020B0502040400020003" pitchFamily="34" charset="0"/>
              </a:rPr>
              <a:t>e com mercado de trabalho mais flexível </a:t>
            </a:r>
          </a:p>
        </p:txBody>
      </p:sp>
      <p:pic>
        <p:nvPicPr>
          <p:cNvPr id="78" name="Picture 77" descr="A picture containing rectangle&#10;&#10;Description automatically generated">
            <a:extLst>
              <a:ext uri="{FF2B5EF4-FFF2-40B4-BE49-F238E27FC236}">
                <a16:creationId xmlns:a16="http://schemas.microsoft.com/office/drawing/2014/main" id="{FDBB6B01-249E-49A2-BF65-CA73229EAA4E}"/>
              </a:ext>
            </a:extLst>
          </p:cNvPr>
          <p:cNvPicPr>
            <a:picLocks noChangeAspect="1"/>
          </p:cNvPicPr>
          <p:nvPr/>
        </p:nvPicPr>
        <p:blipFill rotWithShape="1">
          <a:blip r:embed="rId8">
            <a:extLst>
              <a:ext uri="{28A0092B-C50C-407E-A947-70E740481C1C}">
                <a14:useLocalDpi xmlns:a14="http://schemas.microsoft.com/office/drawing/2010/main" val="0"/>
              </a:ext>
            </a:extLst>
          </a:blip>
          <a:srcRect l="85868" t="58553" r="6395" b="25354"/>
          <a:stretch/>
        </p:blipFill>
        <p:spPr>
          <a:xfrm>
            <a:off x="5718088" y="1714690"/>
            <a:ext cx="943334" cy="1103662"/>
          </a:xfrm>
          <a:prstGeom prst="rect">
            <a:avLst/>
          </a:prstGeom>
        </p:spPr>
      </p:pic>
      <p:sp>
        <p:nvSpPr>
          <p:cNvPr id="91" name="CaixaDeTexto 4">
            <a:extLst>
              <a:ext uri="{FF2B5EF4-FFF2-40B4-BE49-F238E27FC236}">
                <a16:creationId xmlns:a16="http://schemas.microsoft.com/office/drawing/2014/main" id="{8B3F8119-DF9F-4595-846E-3B084D913710}"/>
              </a:ext>
            </a:extLst>
          </p:cNvPr>
          <p:cNvSpPr txBox="1"/>
          <p:nvPr/>
        </p:nvSpPr>
        <p:spPr>
          <a:xfrm>
            <a:off x="761517" y="412698"/>
            <a:ext cx="4905700" cy="480131"/>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2800" b="0" i="0" u="none" strike="noStrike" kern="1200" cap="none" spc="150" normalizeH="0" baseline="0" noProof="0" dirty="0">
                <a:ln>
                  <a:noFill/>
                </a:ln>
                <a:solidFill>
                  <a:srgbClr val="666970"/>
                </a:solidFill>
                <a:effectLst/>
                <a:uLnTx/>
                <a:uFillTx/>
                <a:latin typeface="Gotham Light" panose="02000603030000020004" pitchFamily="2" charset="0"/>
                <a:ea typeface="Roboto Lt" pitchFamily="2" charset="0"/>
                <a:cs typeface="Quire Sans" panose="020B0502040400020003" pitchFamily="34" charset="0"/>
              </a:rPr>
              <a:t>Diagnóstico</a:t>
            </a:r>
          </a:p>
        </p:txBody>
      </p:sp>
      <p:sp>
        <p:nvSpPr>
          <p:cNvPr id="92" name="TextBox 91">
            <a:extLst>
              <a:ext uri="{FF2B5EF4-FFF2-40B4-BE49-F238E27FC236}">
                <a16:creationId xmlns:a16="http://schemas.microsoft.com/office/drawing/2014/main" id="{2D157527-7B4B-4CCB-ABE2-7ECE9B84F325}"/>
              </a:ext>
            </a:extLst>
          </p:cNvPr>
          <p:cNvSpPr txBox="1"/>
          <p:nvPr/>
        </p:nvSpPr>
        <p:spPr>
          <a:xfrm>
            <a:off x="779575" y="910943"/>
            <a:ext cx="5563168" cy="1243417"/>
          </a:xfrm>
          <a:prstGeom prst="rect">
            <a:avLst/>
          </a:prstGeom>
          <a:noFill/>
        </p:spPr>
        <p:txBody>
          <a:bodyPr wrap="square" rtlCol="0">
            <a:spAutoFit/>
          </a:bodyPr>
          <a:lstStyle/>
          <a:p>
            <a:pPr>
              <a:lnSpc>
                <a:spcPct val="85000"/>
              </a:lnSpc>
            </a:pPr>
            <a:r>
              <a:rPr lang="pt-PT" sz="4400" spc="150" dirty="0">
                <a:solidFill>
                  <a:srgbClr val="785D2E"/>
                </a:solidFill>
                <a:latin typeface="Gotham Bold" panose="02000803030000020004" pitchFamily="2" charset="0"/>
              </a:rPr>
              <a:t>EFICIÊNCIA DOS MERCADOS</a:t>
            </a:r>
            <a:endParaRPr lang="pt-PT" sz="3600" spc="150" dirty="0">
              <a:solidFill>
                <a:srgbClr val="785D2E"/>
              </a:solidFill>
              <a:latin typeface="Gotham Bold" panose="02000803030000020004" pitchFamily="2" charset="0"/>
            </a:endParaRPr>
          </a:p>
        </p:txBody>
      </p:sp>
      <p:sp>
        <p:nvSpPr>
          <p:cNvPr id="41" name="TextBox 40">
            <a:extLst>
              <a:ext uri="{FF2B5EF4-FFF2-40B4-BE49-F238E27FC236}">
                <a16:creationId xmlns:a16="http://schemas.microsoft.com/office/drawing/2014/main" id="{CCFAA62B-D74E-452B-9CA1-DDBFFD094071}"/>
              </a:ext>
            </a:extLst>
          </p:cNvPr>
          <p:cNvSpPr txBox="1"/>
          <p:nvPr/>
        </p:nvSpPr>
        <p:spPr>
          <a:xfrm>
            <a:off x="1062994" y="4783496"/>
            <a:ext cx="3331203" cy="923330"/>
          </a:xfrm>
          <a:prstGeom prst="rect">
            <a:avLst/>
          </a:prstGeom>
          <a:noFill/>
        </p:spPr>
        <p:txBody>
          <a:bodyPr wrap="square" rtlCol="0">
            <a:spAutoFit/>
          </a:bodyPr>
          <a:lstStyle/>
          <a:p>
            <a:r>
              <a:rPr lang="pt-PT" dirty="0">
                <a:latin typeface="Gotham Light" panose="02000603030000020004" pitchFamily="2" charset="0"/>
                <a:ea typeface="Calibri" panose="020F0502020204030204" pitchFamily="34" charset="0"/>
                <a:cs typeface="Quire Sans" panose="020B0502040400020003" pitchFamily="34" charset="0"/>
              </a:rPr>
              <a:t>Têm</a:t>
            </a:r>
            <a:r>
              <a:rPr lang="pt-PT" dirty="0">
                <a:latin typeface="Gotham" panose="02000504050000020004" pitchFamily="2" charset="0"/>
                <a:ea typeface="Calibri" panose="020F0502020204030204" pitchFamily="34" charset="0"/>
                <a:cs typeface="Quire Sans" panose="020B0502040400020003" pitchFamily="34" charset="0"/>
              </a:rPr>
              <a:t> maior probabilidade de crescer </a:t>
            </a:r>
            <a:r>
              <a:rPr lang="pt-PT" dirty="0">
                <a:latin typeface="Gotham Light" panose="02000603030000020004" pitchFamily="2" charset="0"/>
                <a:ea typeface="Calibri" panose="020F0502020204030204" pitchFamily="34" charset="0"/>
                <a:cs typeface="Quire Sans" panose="020B0502040400020003" pitchFamily="34" charset="0"/>
              </a:rPr>
              <a:t>e de </a:t>
            </a:r>
            <a:r>
              <a:rPr lang="pt-PT" dirty="0">
                <a:latin typeface="Gotham" panose="02000504050000020004" pitchFamily="2" charset="0"/>
                <a:ea typeface="Calibri" panose="020F0502020204030204" pitchFamily="34" charset="0"/>
                <a:cs typeface="Quire Sans" panose="020B0502040400020003" pitchFamily="34" charset="0"/>
              </a:rPr>
              <a:t>ser mais produtivas</a:t>
            </a:r>
            <a:endParaRPr lang="pt-PT" dirty="0">
              <a:latin typeface="Gotham Light" panose="02000603030000020004" pitchFamily="2" charset="0"/>
              <a:ea typeface="Calibri" panose="020F0502020204030204" pitchFamily="34" charset="0"/>
              <a:cs typeface="Quire Sans" panose="020B0502040400020003" pitchFamily="34" charset="0"/>
            </a:endParaRPr>
          </a:p>
        </p:txBody>
      </p:sp>
      <p:pic>
        <p:nvPicPr>
          <p:cNvPr id="46" name="Graphic 45">
            <a:extLst>
              <a:ext uri="{FF2B5EF4-FFF2-40B4-BE49-F238E27FC236}">
                <a16:creationId xmlns:a16="http://schemas.microsoft.com/office/drawing/2014/main" id="{FDA76B01-FD4D-431E-92B9-78AB969D2B1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113996" y="2454272"/>
            <a:ext cx="457808" cy="511219"/>
          </a:xfrm>
          <a:prstGeom prst="rect">
            <a:avLst/>
          </a:prstGeom>
        </p:spPr>
      </p:pic>
      <p:sp>
        <p:nvSpPr>
          <p:cNvPr id="61" name="TextBox 60">
            <a:extLst>
              <a:ext uri="{FF2B5EF4-FFF2-40B4-BE49-F238E27FC236}">
                <a16:creationId xmlns:a16="http://schemas.microsoft.com/office/drawing/2014/main" id="{48822763-B9B1-4872-A29A-A002C5CEBC84}"/>
              </a:ext>
            </a:extLst>
          </p:cNvPr>
          <p:cNvSpPr txBox="1"/>
          <p:nvPr/>
        </p:nvSpPr>
        <p:spPr>
          <a:xfrm>
            <a:off x="5681774" y="3310589"/>
            <a:ext cx="2306525" cy="954107"/>
          </a:xfrm>
          <a:prstGeom prst="rect">
            <a:avLst/>
          </a:prstGeom>
          <a:noFill/>
        </p:spPr>
        <p:txBody>
          <a:bodyPr wrap="square" rtlCol="0">
            <a:spAutoFit/>
          </a:bodyPr>
          <a:lstStyle>
            <a:defPPr>
              <a:defRPr lang="pt-PT"/>
            </a:defPPr>
            <a:lvl1pPr>
              <a:defRPr sz="1400" b="0" spc="200">
                <a:solidFill>
                  <a:srgbClr val="1B1B1C"/>
                </a:solidFill>
                <a:latin typeface="Gotham Bold" panose="02000803030000020004" pitchFamily="2" charset="0"/>
                <a:ea typeface="Roboto" panose="02000000000000000000" pitchFamily="2" charset="0"/>
                <a:cs typeface="Quire Sans" panose="020B0502040400020003" pitchFamily="34" charset="0"/>
              </a:defRPr>
            </a:lvl1pPr>
          </a:lstStyle>
          <a:p>
            <a:r>
              <a:rPr lang="pt-PT" dirty="0">
                <a:solidFill>
                  <a:schemeClr val="tx1"/>
                </a:solidFill>
              </a:rPr>
              <a:t>BARREIRAS REGULATÓRIAS </a:t>
            </a:r>
            <a:br>
              <a:rPr lang="pt-PT" dirty="0">
                <a:solidFill>
                  <a:schemeClr val="tx1"/>
                </a:solidFill>
              </a:rPr>
            </a:br>
            <a:r>
              <a:rPr lang="pt-PT" dirty="0">
                <a:solidFill>
                  <a:schemeClr val="tx1"/>
                </a:solidFill>
              </a:rPr>
              <a:t>À CONCORRÊNCIA </a:t>
            </a:r>
            <a:r>
              <a:rPr lang="pt-PT" spc="0" dirty="0">
                <a:solidFill>
                  <a:schemeClr val="tx1"/>
                </a:solidFill>
                <a:latin typeface="Gotham Light" panose="02000603030000020004" pitchFamily="2" charset="0"/>
              </a:rPr>
              <a:t>abaixo da média OCDE </a:t>
            </a:r>
          </a:p>
        </p:txBody>
      </p:sp>
      <p:sp>
        <p:nvSpPr>
          <p:cNvPr id="62" name="TextBox 61">
            <a:extLst>
              <a:ext uri="{FF2B5EF4-FFF2-40B4-BE49-F238E27FC236}">
                <a16:creationId xmlns:a16="http://schemas.microsoft.com/office/drawing/2014/main" id="{EBFEC7AC-CDC8-4BFA-82E5-6479F59D07DC}"/>
              </a:ext>
            </a:extLst>
          </p:cNvPr>
          <p:cNvSpPr txBox="1"/>
          <p:nvPr/>
        </p:nvSpPr>
        <p:spPr>
          <a:xfrm>
            <a:off x="5681774" y="4783496"/>
            <a:ext cx="2477891" cy="738664"/>
          </a:xfrm>
          <a:prstGeom prst="rect">
            <a:avLst/>
          </a:prstGeom>
          <a:noFill/>
        </p:spPr>
        <p:txBody>
          <a:bodyPr wrap="square" rtlCol="0">
            <a:spAutoFit/>
          </a:bodyPr>
          <a:lstStyle>
            <a:defPPr>
              <a:defRPr lang="pt-PT"/>
            </a:defPPr>
            <a:lvl1pPr>
              <a:defRPr sz="1400" b="0" spc="200">
                <a:solidFill>
                  <a:srgbClr val="1B1B1C"/>
                </a:solidFill>
                <a:latin typeface="Gotham Bold" panose="02000803030000020004" pitchFamily="2" charset="0"/>
                <a:ea typeface="Roboto" panose="02000000000000000000" pitchFamily="2" charset="0"/>
                <a:cs typeface="Quire Sans" panose="020B0502040400020003" pitchFamily="34" charset="0"/>
              </a:defRPr>
            </a:lvl1pPr>
          </a:lstStyle>
          <a:p>
            <a:r>
              <a:rPr lang="pt-PT" dirty="0">
                <a:solidFill>
                  <a:schemeClr val="tx1"/>
                </a:solidFill>
              </a:rPr>
              <a:t>SECTOR DOS SERVIÇOS MENOS FAVORÁVEL </a:t>
            </a:r>
            <a:r>
              <a:rPr lang="pt-PT" spc="0" dirty="0">
                <a:solidFill>
                  <a:schemeClr val="tx1"/>
                </a:solidFill>
                <a:latin typeface="Gotham Light" panose="02000603030000020004" pitchFamily="2" charset="0"/>
              </a:rPr>
              <a:t>do que outros países OCDE</a:t>
            </a:r>
          </a:p>
        </p:txBody>
      </p:sp>
      <p:sp>
        <p:nvSpPr>
          <p:cNvPr id="79" name="TextBox 78">
            <a:extLst>
              <a:ext uri="{FF2B5EF4-FFF2-40B4-BE49-F238E27FC236}">
                <a16:creationId xmlns:a16="http://schemas.microsoft.com/office/drawing/2014/main" id="{89994B83-F41A-4620-A8E2-1270A22C2602}"/>
              </a:ext>
            </a:extLst>
          </p:cNvPr>
          <p:cNvSpPr txBox="1"/>
          <p:nvPr/>
        </p:nvSpPr>
        <p:spPr>
          <a:xfrm>
            <a:off x="9126650" y="3310589"/>
            <a:ext cx="2519250" cy="958404"/>
          </a:xfrm>
          <a:prstGeom prst="rect">
            <a:avLst/>
          </a:prstGeom>
          <a:noFill/>
        </p:spPr>
        <p:txBody>
          <a:bodyPr wrap="square" rtlCol="0">
            <a:spAutoFit/>
          </a:bodyPr>
          <a:lstStyle>
            <a:defPPr>
              <a:defRPr lang="pt-PT"/>
            </a:defPPr>
            <a:lvl1pPr>
              <a:defRPr sz="1400" b="0" spc="200">
                <a:solidFill>
                  <a:srgbClr val="1B1B1C"/>
                </a:solidFill>
                <a:latin typeface="Gotham Bold" panose="02000803030000020004" pitchFamily="2" charset="0"/>
                <a:ea typeface="Roboto" panose="02000000000000000000" pitchFamily="2" charset="0"/>
                <a:cs typeface="Quire Sans" panose="020B0502040400020003" pitchFamily="34" charset="0"/>
              </a:defRPr>
            </a:lvl1pPr>
          </a:lstStyle>
          <a:p>
            <a:pPr>
              <a:lnSpc>
                <a:spcPct val="80000"/>
              </a:lnSpc>
            </a:pPr>
            <a:r>
              <a:rPr lang="pt-PT" dirty="0">
                <a:solidFill>
                  <a:schemeClr val="tx1"/>
                </a:solidFill>
              </a:rPr>
              <a:t>ÁREA DE SIMPLIFICAÇÃO </a:t>
            </a:r>
            <a:br>
              <a:rPr lang="pt-PT" dirty="0">
                <a:solidFill>
                  <a:schemeClr val="tx1"/>
                </a:solidFill>
              </a:rPr>
            </a:br>
            <a:r>
              <a:rPr lang="pt-PT" dirty="0">
                <a:solidFill>
                  <a:schemeClr val="tx1"/>
                </a:solidFill>
              </a:rPr>
              <a:t>E AVALIAÇÃO DE REGULAMENTOS </a:t>
            </a:r>
            <a:br>
              <a:rPr lang="pt-PT" dirty="0">
                <a:solidFill>
                  <a:schemeClr val="tx1"/>
                </a:solidFill>
              </a:rPr>
            </a:br>
            <a:r>
              <a:rPr lang="pt-PT" spc="0" dirty="0">
                <a:solidFill>
                  <a:schemeClr val="tx1"/>
                </a:solidFill>
                <a:latin typeface="Gotham Light" panose="02000603030000020004" pitchFamily="2" charset="0"/>
              </a:rPr>
              <a:t>com restrições no sector dos transportes</a:t>
            </a:r>
          </a:p>
        </p:txBody>
      </p:sp>
      <p:sp>
        <p:nvSpPr>
          <p:cNvPr id="84" name="TextBox 83">
            <a:extLst>
              <a:ext uri="{FF2B5EF4-FFF2-40B4-BE49-F238E27FC236}">
                <a16:creationId xmlns:a16="http://schemas.microsoft.com/office/drawing/2014/main" id="{14D6FCC4-AD98-4B51-8000-2EF06329459E}"/>
              </a:ext>
            </a:extLst>
          </p:cNvPr>
          <p:cNvSpPr txBox="1"/>
          <p:nvPr/>
        </p:nvSpPr>
        <p:spPr>
          <a:xfrm>
            <a:off x="9126648" y="4853987"/>
            <a:ext cx="2645343" cy="954107"/>
          </a:xfrm>
          <a:prstGeom prst="rect">
            <a:avLst/>
          </a:prstGeom>
          <a:noFill/>
        </p:spPr>
        <p:txBody>
          <a:bodyPr wrap="square" rtlCol="0">
            <a:spAutoFit/>
          </a:bodyPr>
          <a:lstStyle>
            <a:defPPr>
              <a:defRPr lang="pt-PT"/>
            </a:defPPr>
            <a:lvl1pPr>
              <a:defRPr sz="1400" b="0" spc="200">
                <a:solidFill>
                  <a:srgbClr val="1B1B1C"/>
                </a:solidFill>
                <a:latin typeface="Gotham Bold" panose="02000803030000020004" pitchFamily="2" charset="0"/>
                <a:ea typeface="Roboto" panose="02000000000000000000" pitchFamily="2" charset="0"/>
                <a:cs typeface="Quire Sans" panose="020B0502040400020003" pitchFamily="34" charset="0"/>
              </a:defRPr>
            </a:lvl1pPr>
          </a:lstStyle>
          <a:p>
            <a:r>
              <a:rPr lang="pt-PT" dirty="0">
                <a:solidFill>
                  <a:schemeClr val="tx1"/>
                </a:solidFill>
              </a:rPr>
              <a:t>PREÇOS ALTOS </a:t>
            </a:r>
            <a:br>
              <a:rPr lang="pt-PT" dirty="0">
                <a:solidFill>
                  <a:schemeClr val="tx1"/>
                </a:solidFill>
              </a:rPr>
            </a:br>
            <a:r>
              <a:rPr lang="pt-PT" dirty="0">
                <a:solidFill>
                  <a:schemeClr val="tx1"/>
                </a:solidFill>
              </a:rPr>
              <a:t>DE ENERGIA</a:t>
            </a:r>
          </a:p>
          <a:p>
            <a:r>
              <a:rPr lang="pt-PT" spc="0" dirty="0">
                <a:solidFill>
                  <a:schemeClr val="tx1"/>
                </a:solidFill>
                <a:latin typeface="Gotham Light" panose="02000603030000020004" pitchFamily="2" charset="0"/>
              </a:rPr>
              <a:t>afectam a competitividade </a:t>
            </a:r>
            <a:br>
              <a:rPr lang="pt-PT" spc="0" dirty="0">
                <a:solidFill>
                  <a:schemeClr val="tx1"/>
                </a:solidFill>
                <a:latin typeface="Gotham Light" panose="02000603030000020004" pitchFamily="2" charset="0"/>
              </a:rPr>
            </a:br>
            <a:r>
              <a:rPr lang="pt-PT" spc="0" dirty="0">
                <a:solidFill>
                  <a:schemeClr val="tx1"/>
                </a:solidFill>
                <a:latin typeface="Gotham Light" panose="02000603030000020004" pitchFamily="2" charset="0"/>
              </a:rPr>
              <a:t>das empresas</a:t>
            </a:r>
          </a:p>
        </p:txBody>
      </p:sp>
      <p:pic>
        <p:nvPicPr>
          <p:cNvPr id="101" name="Picture 100" descr="A picture containing rectangle&#10;&#10;Description automatically generated">
            <a:extLst>
              <a:ext uri="{FF2B5EF4-FFF2-40B4-BE49-F238E27FC236}">
                <a16:creationId xmlns:a16="http://schemas.microsoft.com/office/drawing/2014/main" id="{C99E1E48-DA3E-4290-9FC4-11A93F872ACF}"/>
              </a:ext>
            </a:extLst>
          </p:cNvPr>
          <p:cNvPicPr>
            <a:picLocks noChangeAspect="1"/>
          </p:cNvPicPr>
          <p:nvPr/>
        </p:nvPicPr>
        <p:blipFill rotWithShape="1">
          <a:blip r:embed="rId8">
            <a:extLst>
              <a:ext uri="{28A0092B-C50C-407E-A947-70E740481C1C}">
                <a14:useLocalDpi xmlns:a14="http://schemas.microsoft.com/office/drawing/2010/main" val="0"/>
              </a:ext>
            </a:extLst>
          </a:blip>
          <a:srcRect l="47068" t="70979" r="40959"/>
          <a:stretch/>
        </p:blipFill>
        <p:spPr>
          <a:xfrm>
            <a:off x="9133192" y="1234129"/>
            <a:ext cx="1459665" cy="1990256"/>
          </a:xfrm>
          <a:prstGeom prst="rect">
            <a:avLst/>
          </a:prstGeom>
        </p:spPr>
      </p:pic>
      <p:sp>
        <p:nvSpPr>
          <p:cNvPr id="107" name="Graphic 2">
            <a:extLst>
              <a:ext uri="{FF2B5EF4-FFF2-40B4-BE49-F238E27FC236}">
                <a16:creationId xmlns:a16="http://schemas.microsoft.com/office/drawing/2014/main" id="{88478CB2-251C-4C35-B3C4-29F2B0DE3856}"/>
              </a:ext>
            </a:extLst>
          </p:cNvPr>
          <p:cNvSpPr/>
          <p:nvPr/>
        </p:nvSpPr>
        <p:spPr>
          <a:xfrm>
            <a:off x="8756108" y="4935446"/>
            <a:ext cx="304038" cy="304038"/>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C2C2C2"/>
          </a:solidFill>
          <a:ln w="9525" cap="flat">
            <a:noFill/>
            <a:prstDash val="solid"/>
            <a:miter/>
          </a:ln>
        </p:spPr>
        <p:txBody>
          <a:bodyPr rtlCol="0" anchor="ctr"/>
          <a:lstStyle/>
          <a:p>
            <a:endParaRPr lang="pt-PT"/>
          </a:p>
        </p:txBody>
      </p:sp>
      <p:sp>
        <p:nvSpPr>
          <p:cNvPr id="108" name="Graphic 2">
            <a:extLst>
              <a:ext uri="{FF2B5EF4-FFF2-40B4-BE49-F238E27FC236}">
                <a16:creationId xmlns:a16="http://schemas.microsoft.com/office/drawing/2014/main" id="{30D38245-58C8-45BD-BD18-636ED9DC574E}"/>
              </a:ext>
            </a:extLst>
          </p:cNvPr>
          <p:cNvSpPr/>
          <p:nvPr/>
        </p:nvSpPr>
        <p:spPr>
          <a:xfrm>
            <a:off x="8756108" y="3310589"/>
            <a:ext cx="304038" cy="304038"/>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C2C2C2"/>
          </a:solidFill>
          <a:ln w="9525" cap="flat">
            <a:noFill/>
            <a:prstDash val="solid"/>
            <a:miter/>
          </a:ln>
        </p:spPr>
        <p:txBody>
          <a:bodyPr rtlCol="0" anchor="ctr"/>
          <a:lstStyle/>
          <a:p>
            <a:endParaRPr lang="pt-PT"/>
          </a:p>
        </p:txBody>
      </p:sp>
      <p:sp>
        <p:nvSpPr>
          <p:cNvPr id="109" name="Rectangle 108">
            <a:extLst>
              <a:ext uri="{FF2B5EF4-FFF2-40B4-BE49-F238E27FC236}">
                <a16:creationId xmlns:a16="http://schemas.microsoft.com/office/drawing/2014/main" id="{D8CE2033-6655-4700-9F1D-F43E3DD3AD4A}"/>
              </a:ext>
            </a:extLst>
          </p:cNvPr>
          <p:cNvSpPr/>
          <p:nvPr/>
        </p:nvSpPr>
        <p:spPr>
          <a:xfrm>
            <a:off x="5149850" y="3111994"/>
            <a:ext cx="3194050" cy="2931795"/>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110" name="Rectangle 109">
            <a:extLst>
              <a:ext uri="{FF2B5EF4-FFF2-40B4-BE49-F238E27FC236}">
                <a16:creationId xmlns:a16="http://schemas.microsoft.com/office/drawing/2014/main" id="{350EB7E2-E314-407F-8389-C53EEEADF86C}"/>
              </a:ext>
            </a:extLst>
          </p:cNvPr>
          <p:cNvSpPr/>
          <p:nvPr/>
        </p:nvSpPr>
        <p:spPr>
          <a:xfrm>
            <a:off x="8610600" y="3111994"/>
            <a:ext cx="3161391" cy="1448717"/>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105" name="Graphic 2">
            <a:extLst>
              <a:ext uri="{FF2B5EF4-FFF2-40B4-BE49-F238E27FC236}">
                <a16:creationId xmlns:a16="http://schemas.microsoft.com/office/drawing/2014/main" id="{5C716BB2-C234-40A4-BDC0-CE816873BA78}"/>
              </a:ext>
            </a:extLst>
          </p:cNvPr>
          <p:cNvSpPr/>
          <p:nvPr/>
        </p:nvSpPr>
        <p:spPr>
          <a:xfrm>
            <a:off x="5313047" y="3310589"/>
            <a:ext cx="304038" cy="304038"/>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C2C2C2"/>
          </a:solidFill>
          <a:ln w="9525" cap="flat">
            <a:noFill/>
            <a:prstDash val="solid"/>
            <a:miter/>
          </a:ln>
        </p:spPr>
        <p:txBody>
          <a:bodyPr rtlCol="0" anchor="ctr"/>
          <a:lstStyle/>
          <a:p>
            <a:endParaRPr lang="pt-PT"/>
          </a:p>
        </p:txBody>
      </p:sp>
      <p:sp>
        <p:nvSpPr>
          <p:cNvPr id="106" name="Graphic 2">
            <a:extLst>
              <a:ext uri="{FF2B5EF4-FFF2-40B4-BE49-F238E27FC236}">
                <a16:creationId xmlns:a16="http://schemas.microsoft.com/office/drawing/2014/main" id="{A64843C5-2606-4233-831E-7697B86C2E54}"/>
              </a:ext>
            </a:extLst>
          </p:cNvPr>
          <p:cNvSpPr/>
          <p:nvPr/>
        </p:nvSpPr>
        <p:spPr>
          <a:xfrm>
            <a:off x="5313047" y="4871946"/>
            <a:ext cx="304038" cy="304038"/>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C2C2C2"/>
          </a:solidFill>
          <a:ln w="9525" cap="flat">
            <a:noFill/>
            <a:prstDash val="solid"/>
            <a:miter/>
          </a:ln>
        </p:spPr>
        <p:txBody>
          <a:bodyPr rtlCol="0" anchor="ctr"/>
          <a:lstStyle/>
          <a:p>
            <a:endParaRPr lang="pt-PT"/>
          </a:p>
        </p:txBody>
      </p:sp>
      <p:sp>
        <p:nvSpPr>
          <p:cNvPr id="111" name="Rectangle 110">
            <a:extLst>
              <a:ext uri="{FF2B5EF4-FFF2-40B4-BE49-F238E27FC236}">
                <a16:creationId xmlns:a16="http://schemas.microsoft.com/office/drawing/2014/main" id="{640FF9F8-9A82-4AC1-A87F-943EF213992E}"/>
              </a:ext>
            </a:extLst>
          </p:cNvPr>
          <p:cNvSpPr/>
          <p:nvPr/>
        </p:nvSpPr>
        <p:spPr>
          <a:xfrm>
            <a:off x="8610600" y="4724894"/>
            <a:ext cx="3161391" cy="1306195"/>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pic>
        <p:nvPicPr>
          <p:cNvPr id="6" name="Picture 5" descr="A picture containing drawing&#10;&#10;Description automatically generated">
            <a:extLst>
              <a:ext uri="{FF2B5EF4-FFF2-40B4-BE49-F238E27FC236}">
                <a16:creationId xmlns:a16="http://schemas.microsoft.com/office/drawing/2014/main" id="{ABF53E4B-0D6E-B6DA-A08E-0EF147E2864B}"/>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7" name="Group 6">
            <a:extLst>
              <a:ext uri="{FF2B5EF4-FFF2-40B4-BE49-F238E27FC236}">
                <a16:creationId xmlns:a16="http://schemas.microsoft.com/office/drawing/2014/main" id="{BC3576D1-F242-11A3-CD67-4713A935480F}"/>
              </a:ext>
            </a:extLst>
          </p:cNvPr>
          <p:cNvGrpSpPr/>
          <p:nvPr/>
        </p:nvGrpSpPr>
        <p:grpSpPr>
          <a:xfrm>
            <a:off x="-25415" y="6654881"/>
            <a:ext cx="12307960" cy="253916"/>
            <a:chOff x="-115960" y="6654881"/>
            <a:chExt cx="12307960" cy="253916"/>
          </a:xfrm>
        </p:grpSpPr>
        <p:sp>
          <p:nvSpPr>
            <p:cNvPr id="8" name="Прямоугольник 2">
              <a:extLst>
                <a:ext uri="{FF2B5EF4-FFF2-40B4-BE49-F238E27FC236}">
                  <a16:creationId xmlns:a16="http://schemas.microsoft.com/office/drawing/2014/main" id="{7C3B5F56-0B72-B414-955D-C4BEFB80E571}"/>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176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a:extLst>
                <a:ext uri="{FF2B5EF4-FFF2-40B4-BE49-F238E27FC236}">
                  <a16:creationId xmlns:a16="http://schemas.microsoft.com/office/drawing/2014/main" id="{8B910062-756B-291C-E13D-F893CE8ED408}"/>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12934290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048B12B-4A31-430A-AF07-D623FB23155C}"/>
              </a:ext>
            </a:extLst>
          </p:cNvPr>
          <p:cNvPicPr>
            <a:picLocks noChangeAspect="1"/>
          </p:cNvPicPr>
          <p:nvPr/>
        </p:nvPicPr>
        <p:blipFill>
          <a:blip r:embed="rId2"/>
          <a:stretch>
            <a:fillRect/>
          </a:stretch>
        </p:blipFill>
        <p:spPr>
          <a:xfrm>
            <a:off x="0" y="0"/>
            <a:ext cx="12192000" cy="6858001"/>
          </a:xfrm>
          <a:prstGeom prst="rect">
            <a:avLst/>
          </a:prstGeom>
        </p:spPr>
      </p:pic>
      <p:pic>
        <p:nvPicPr>
          <p:cNvPr id="37" name="Graphic 36">
            <a:extLst>
              <a:ext uri="{FF2B5EF4-FFF2-40B4-BE49-F238E27FC236}">
                <a16:creationId xmlns:a16="http://schemas.microsoft.com/office/drawing/2014/main" id="{8692963F-E26F-458E-93FF-EFEC7CB20D0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765182" y="6269992"/>
            <a:ext cx="1235385" cy="415255"/>
          </a:xfrm>
          <a:prstGeom prst="rect">
            <a:avLst/>
          </a:prstGeom>
        </p:spPr>
      </p:pic>
      <p:sp>
        <p:nvSpPr>
          <p:cNvPr id="30" name="Freeform: Shape 29">
            <a:extLst>
              <a:ext uri="{FF2B5EF4-FFF2-40B4-BE49-F238E27FC236}">
                <a16:creationId xmlns:a16="http://schemas.microsoft.com/office/drawing/2014/main" id="{2CB08322-2479-46C4-90D4-6DC5F7256840}"/>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CB97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pt-PT"/>
          </a:p>
        </p:txBody>
      </p:sp>
      <p:grpSp>
        <p:nvGrpSpPr>
          <p:cNvPr id="31" name="Group 30">
            <a:extLst>
              <a:ext uri="{FF2B5EF4-FFF2-40B4-BE49-F238E27FC236}">
                <a16:creationId xmlns:a16="http://schemas.microsoft.com/office/drawing/2014/main" id="{492DBB0A-0497-4B07-A902-91929EC1BAC6}"/>
              </a:ext>
            </a:extLst>
          </p:cNvPr>
          <p:cNvGrpSpPr/>
          <p:nvPr/>
        </p:nvGrpSpPr>
        <p:grpSpPr>
          <a:xfrm>
            <a:off x="270789" y="263177"/>
            <a:ext cx="367159" cy="355549"/>
            <a:chOff x="-3325121" y="3636271"/>
            <a:chExt cx="2358676" cy="2284094"/>
          </a:xfrm>
        </p:grpSpPr>
        <p:sp>
          <p:nvSpPr>
            <p:cNvPr id="32" name="Freeform: Shape 31">
              <a:extLst>
                <a:ext uri="{FF2B5EF4-FFF2-40B4-BE49-F238E27FC236}">
                  <a16:creationId xmlns:a16="http://schemas.microsoft.com/office/drawing/2014/main" id="{2A7CA5F5-1E34-49FE-A07A-476545A51EDF}"/>
                </a:ext>
              </a:extLst>
            </p:cNvPr>
            <p:cNvSpPr/>
            <p:nvPr/>
          </p:nvSpPr>
          <p:spPr>
            <a:xfrm>
              <a:off x="-2366239" y="3636271"/>
              <a:ext cx="396430" cy="306133"/>
            </a:xfrm>
            <a:custGeom>
              <a:avLst/>
              <a:gdLst>
                <a:gd name="connsiteX0" fmla="*/ 396430 w 396430"/>
                <a:gd name="connsiteY0" fmla="*/ 306134 h 306133"/>
                <a:gd name="connsiteX1" fmla="*/ 346043 w 396430"/>
                <a:gd name="connsiteY1" fmla="*/ 0 h 306133"/>
                <a:gd name="connsiteX2" fmla="*/ 20193 w 396430"/>
                <a:gd name="connsiteY2" fmla="*/ 0 h 306133"/>
                <a:gd name="connsiteX3" fmla="*/ 0 w 396430"/>
                <a:gd name="connsiteY3" fmla="*/ 136493 h 306133"/>
              </a:gdLst>
              <a:ahLst/>
              <a:cxnLst>
                <a:cxn ang="0">
                  <a:pos x="connsiteX0" y="connsiteY0"/>
                </a:cxn>
                <a:cxn ang="0">
                  <a:pos x="connsiteX1" y="connsiteY1"/>
                </a:cxn>
                <a:cxn ang="0">
                  <a:pos x="connsiteX2" y="connsiteY2"/>
                </a:cxn>
                <a:cxn ang="0">
                  <a:pos x="connsiteX3" y="connsiteY3"/>
                </a:cxn>
              </a:cxnLst>
              <a:rect l="l" t="t" r="r" b="b"/>
              <a:pathLst>
                <a:path w="396430" h="306133">
                  <a:moveTo>
                    <a:pt x="396430" y="306134"/>
                  </a:moveTo>
                  <a:lnTo>
                    <a:pt x="346043" y="0"/>
                  </a:lnTo>
                  <a:lnTo>
                    <a:pt x="20193" y="0"/>
                  </a:lnTo>
                  <a:lnTo>
                    <a:pt x="0" y="136493"/>
                  </a:lnTo>
                </a:path>
              </a:pathLst>
            </a:custGeom>
            <a:noFill/>
            <a:ln w="19050" cap="rnd">
              <a:solidFill>
                <a:schemeClr val="bg1"/>
              </a:solidFill>
              <a:prstDash val="solid"/>
              <a:round/>
            </a:ln>
          </p:spPr>
          <p:txBody>
            <a:bodyPr rtlCol="0" anchor="ctr"/>
            <a:lstStyle/>
            <a:p>
              <a:endParaRPr lang="pt-PT"/>
            </a:p>
          </p:txBody>
        </p:sp>
        <p:sp>
          <p:nvSpPr>
            <p:cNvPr id="33" name="Freeform: Shape 32">
              <a:extLst>
                <a:ext uri="{FF2B5EF4-FFF2-40B4-BE49-F238E27FC236}">
                  <a16:creationId xmlns:a16="http://schemas.microsoft.com/office/drawing/2014/main" id="{D214DA79-13F1-4926-8C2E-373D9B42ED0E}"/>
                </a:ext>
              </a:extLst>
            </p:cNvPr>
            <p:cNvSpPr/>
            <p:nvPr/>
          </p:nvSpPr>
          <p:spPr>
            <a:xfrm>
              <a:off x="-3325121" y="4339501"/>
              <a:ext cx="1357598" cy="1580864"/>
            </a:xfrm>
            <a:custGeom>
              <a:avLst/>
              <a:gdLst>
                <a:gd name="connsiteX0" fmla="*/ 398479 w 1357598"/>
                <a:gd name="connsiteY0" fmla="*/ -147 h 1580864"/>
                <a:gd name="connsiteX1" fmla="*/ 305801 w 1357598"/>
                <a:gd name="connsiteY1" fmla="*/ 223595 h 1580864"/>
                <a:gd name="connsiteX2" fmla="*/ -714 w 1357598"/>
                <a:gd name="connsiteY2" fmla="*/ 275697 h 1580864"/>
                <a:gd name="connsiteX3" fmla="*/ -714 w 1357598"/>
                <a:gd name="connsiteY3" fmla="*/ 601547 h 1580864"/>
                <a:gd name="connsiteX4" fmla="*/ 305801 w 1357598"/>
                <a:gd name="connsiteY4" fmla="*/ 653744 h 1580864"/>
                <a:gd name="connsiteX5" fmla="*/ 399431 w 1357598"/>
                <a:gd name="connsiteY5" fmla="*/ 879010 h 1580864"/>
                <a:gd name="connsiteX6" fmla="*/ 218456 w 1357598"/>
                <a:gd name="connsiteY6" fmla="*/ 1131042 h 1580864"/>
                <a:gd name="connsiteX7" fmla="*/ 448866 w 1357598"/>
                <a:gd name="connsiteY7" fmla="*/ 1361452 h 1580864"/>
                <a:gd name="connsiteX8" fmla="*/ 700898 w 1357598"/>
                <a:gd name="connsiteY8" fmla="*/ 1180477 h 1580864"/>
                <a:gd name="connsiteX9" fmla="*/ 926164 w 1357598"/>
                <a:gd name="connsiteY9" fmla="*/ 1274012 h 1580864"/>
                <a:gd name="connsiteX10" fmla="*/ 978837 w 1357598"/>
                <a:gd name="connsiteY10" fmla="*/ 1580717 h 1580864"/>
                <a:gd name="connsiteX11" fmla="*/ 1304688 w 1357598"/>
                <a:gd name="connsiteY11" fmla="*/ 1580717 h 1580864"/>
                <a:gd name="connsiteX12" fmla="*/ 1356884 w 1357598"/>
                <a:gd name="connsiteY12" fmla="*/ 1274203 h 1580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57598" h="1580864">
                  <a:moveTo>
                    <a:pt x="398479" y="-147"/>
                  </a:moveTo>
                  <a:cubicBezTo>
                    <a:pt x="357074" y="69633"/>
                    <a:pt x="325870" y="144976"/>
                    <a:pt x="305801" y="223595"/>
                  </a:cubicBezTo>
                  <a:lnTo>
                    <a:pt x="-714" y="275697"/>
                  </a:lnTo>
                  <a:lnTo>
                    <a:pt x="-714" y="601547"/>
                  </a:lnTo>
                  <a:lnTo>
                    <a:pt x="305801" y="653744"/>
                  </a:lnTo>
                  <a:cubicBezTo>
                    <a:pt x="326032" y="732935"/>
                    <a:pt x="357569" y="808811"/>
                    <a:pt x="399431" y="879010"/>
                  </a:cubicBezTo>
                  <a:lnTo>
                    <a:pt x="218456" y="1131042"/>
                  </a:lnTo>
                  <a:lnTo>
                    <a:pt x="448866" y="1361452"/>
                  </a:lnTo>
                  <a:lnTo>
                    <a:pt x="700898" y="1180477"/>
                  </a:lnTo>
                  <a:cubicBezTo>
                    <a:pt x="771154" y="1222215"/>
                    <a:pt x="847002" y="1253715"/>
                    <a:pt x="926164" y="1274012"/>
                  </a:cubicBezTo>
                  <a:lnTo>
                    <a:pt x="978837" y="1580717"/>
                  </a:lnTo>
                  <a:lnTo>
                    <a:pt x="1304688" y="1580717"/>
                  </a:lnTo>
                  <a:lnTo>
                    <a:pt x="1356884" y="1274203"/>
                  </a:lnTo>
                </a:path>
              </a:pathLst>
            </a:custGeom>
            <a:noFill/>
            <a:ln w="19050" cap="rnd">
              <a:solidFill>
                <a:schemeClr val="bg1"/>
              </a:solidFill>
              <a:prstDash val="solid"/>
              <a:round/>
            </a:ln>
          </p:spPr>
          <p:txBody>
            <a:bodyPr rtlCol="0" anchor="ctr"/>
            <a:lstStyle/>
            <a:p>
              <a:endParaRPr lang="pt-PT"/>
            </a:p>
          </p:txBody>
        </p:sp>
        <p:sp>
          <p:nvSpPr>
            <p:cNvPr id="34" name="Freeform: Shape 33">
              <a:extLst>
                <a:ext uri="{FF2B5EF4-FFF2-40B4-BE49-F238E27FC236}">
                  <a16:creationId xmlns:a16="http://schemas.microsoft.com/office/drawing/2014/main" id="{DBE31CE7-448D-41F6-811F-86616EBE3665}"/>
                </a:ext>
              </a:extLst>
            </p:cNvPr>
            <p:cNvSpPr/>
            <p:nvPr/>
          </p:nvSpPr>
          <p:spPr>
            <a:xfrm>
              <a:off x="-3105855" y="3856108"/>
              <a:ext cx="709421" cy="338708"/>
            </a:xfrm>
            <a:custGeom>
              <a:avLst/>
              <a:gdLst>
                <a:gd name="connsiteX0" fmla="*/ 708708 w 709421"/>
                <a:gd name="connsiteY0" fmla="*/ 86150 h 338708"/>
                <a:gd name="connsiteX1" fmla="*/ 483346 w 709421"/>
                <a:gd name="connsiteY1" fmla="*/ 179209 h 338708"/>
                <a:gd name="connsiteX2" fmla="*/ 229696 w 709421"/>
                <a:gd name="connsiteY2" fmla="*/ -147 h 338708"/>
                <a:gd name="connsiteX3" fmla="*/ -714 w 709421"/>
                <a:gd name="connsiteY3" fmla="*/ 230168 h 338708"/>
                <a:gd name="connsiteX4" fmla="*/ 76819 w 709421"/>
                <a:gd name="connsiteY4" fmla="*/ 338562 h 3387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9421" h="338708">
                  <a:moveTo>
                    <a:pt x="708708" y="86150"/>
                  </a:moveTo>
                  <a:cubicBezTo>
                    <a:pt x="629536" y="106257"/>
                    <a:pt x="553641" y="137594"/>
                    <a:pt x="483346" y="179209"/>
                  </a:cubicBezTo>
                  <a:lnTo>
                    <a:pt x="229696" y="-147"/>
                  </a:lnTo>
                  <a:lnTo>
                    <a:pt x="-714" y="230168"/>
                  </a:lnTo>
                  <a:lnTo>
                    <a:pt x="76819" y="338562"/>
                  </a:lnTo>
                </a:path>
              </a:pathLst>
            </a:custGeom>
            <a:noFill/>
            <a:ln w="19050" cap="rnd">
              <a:solidFill>
                <a:schemeClr val="bg1"/>
              </a:solidFill>
              <a:prstDash val="solid"/>
              <a:round/>
            </a:ln>
          </p:spPr>
          <p:txBody>
            <a:bodyPr rtlCol="0" anchor="ctr"/>
            <a:lstStyle/>
            <a:p>
              <a:endParaRPr lang="pt-PT"/>
            </a:p>
          </p:txBody>
        </p:sp>
        <p:sp>
          <p:nvSpPr>
            <p:cNvPr id="35" name="Freeform: Shape 34">
              <a:extLst>
                <a:ext uri="{FF2B5EF4-FFF2-40B4-BE49-F238E27FC236}">
                  <a16:creationId xmlns:a16="http://schemas.microsoft.com/office/drawing/2014/main" id="{268B4CC7-A66C-48B1-8048-05CFB6A9662E}"/>
                </a:ext>
              </a:extLst>
            </p:cNvPr>
            <p:cNvSpPr/>
            <p:nvPr/>
          </p:nvSpPr>
          <p:spPr>
            <a:xfrm>
              <a:off x="-1259910" y="4635280"/>
              <a:ext cx="293465" cy="289722"/>
            </a:xfrm>
            <a:custGeom>
              <a:avLst/>
              <a:gdLst>
                <a:gd name="connsiteX0" fmla="*/ 136922 w 293465"/>
                <a:gd name="connsiteY0" fmla="*/ 289576 h 289722"/>
                <a:gd name="connsiteX1" fmla="*/ -714 w 293465"/>
                <a:gd name="connsiteY1" fmla="*/ 142891 h 289722"/>
                <a:gd name="connsiteX2" fmla="*/ 149762 w 293465"/>
                <a:gd name="connsiteY2" fmla="*/ -98 h 289722"/>
                <a:gd name="connsiteX3" fmla="*/ 292751 w 293465"/>
                <a:gd name="connsiteY3" fmla="*/ 142891 h 289722"/>
                <a:gd name="connsiteX4" fmla="*/ 136922 w 293465"/>
                <a:gd name="connsiteY4" fmla="*/ 289576 h 2897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465" h="289722">
                  <a:moveTo>
                    <a:pt x="136922" y="289576"/>
                  </a:moveTo>
                  <a:cubicBezTo>
                    <a:pt x="55960" y="289576"/>
                    <a:pt x="-714" y="223949"/>
                    <a:pt x="-714" y="142891"/>
                  </a:cubicBezTo>
                  <a:cubicBezTo>
                    <a:pt x="1353" y="61852"/>
                    <a:pt x="68723" y="-2165"/>
                    <a:pt x="149762" y="-98"/>
                  </a:cubicBezTo>
                  <a:cubicBezTo>
                    <a:pt x="227896" y="1892"/>
                    <a:pt x="290761" y="64757"/>
                    <a:pt x="292751" y="142891"/>
                  </a:cubicBezTo>
                  <a:cubicBezTo>
                    <a:pt x="292751" y="223949"/>
                    <a:pt x="217980" y="289576"/>
                    <a:pt x="136922" y="289576"/>
                  </a:cubicBezTo>
                  <a:close/>
                </a:path>
              </a:pathLst>
            </a:custGeom>
            <a:noFill/>
            <a:ln w="19050" cap="rnd">
              <a:solidFill>
                <a:schemeClr val="bg1"/>
              </a:solidFill>
              <a:prstDash val="solid"/>
              <a:round/>
            </a:ln>
          </p:spPr>
          <p:txBody>
            <a:bodyPr rtlCol="0" anchor="ctr"/>
            <a:lstStyle/>
            <a:p>
              <a:endParaRPr lang="pt-PT"/>
            </a:p>
          </p:txBody>
        </p:sp>
        <p:sp>
          <p:nvSpPr>
            <p:cNvPr id="45" name="Freeform: Shape 44">
              <a:extLst>
                <a:ext uri="{FF2B5EF4-FFF2-40B4-BE49-F238E27FC236}">
                  <a16:creationId xmlns:a16="http://schemas.microsoft.com/office/drawing/2014/main" id="{42B841A9-6116-4B44-8B9D-1E0D7F1FE282}"/>
                </a:ext>
              </a:extLst>
            </p:cNvPr>
            <p:cNvSpPr/>
            <p:nvPr/>
          </p:nvSpPr>
          <p:spPr>
            <a:xfrm>
              <a:off x="-2169833" y="4778318"/>
              <a:ext cx="894111" cy="9525"/>
            </a:xfrm>
            <a:custGeom>
              <a:avLst/>
              <a:gdLst>
                <a:gd name="connsiteX0" fmla="*/ 894112 w 894111"/>
                <a:gd name="connsiteY0" fmla="*/ 0 h 9525"/>
                <a:gd name="connsiteX1" fmla="*/ 0 w 894111"/>
                <a:gd name="connsiteY1" fmla="*/ 0 h 9525"/>
              </a:gdLst>
              <a:ahLst/>
              <a:cxnLst>
                <a:cxn ang="0">
                  <a:pos x="connsiteX0" y="connsiteY0"/>
                </a:cxn>
                <a:cxn ang="0">
                  <a:pos x="connsiteX1" y="connsiteY1"/>
                </a:cxn>
              </a:cxnLst>
              <a:rect l="l" t="t" r="r" b="b"/>
              <a:pathLst>
                <a:path w="894111" h="9525">
                  <a:moveTo>
                    <a:pt x="894112" y="0"/>
                  </a:moveTo>
                  <a:lnTo>
                    <a:pt x="0" y="0"/>
                  </a:lnTo>
                </a:path>
              </a:pathLst>
            </a:custGeom>
            <a:ln w="19050" cap="rnd">
              <a:solidFill>
                <a:schemeClr val="bg1"/>
              </a:solidFill>
              <a:prstDash val="solid"/>
              <a:round/>
            </a:ln>
          </p:spPr>
          <p:txBody>
            <a:bodyPr rtlCol="0" anchor="ctr"/>
            <a:lstStyle/>
            <a:p>
              <a:endParaRPr lang="pt-PT"/>
            </a:p>
          </p:txBody>
        </p:sp>
        <p:sp>
          <p:nvSpPr>
            <p:cNvPr id="49" name="Freeform: Shape 48">
              <a:extLst>
                <a:ext uri="{FF2B5EF4-FFF2-40B4-BE49-F238E27FC236}">
                  <a16:creationId xmlns:a16="http://schemas.microsoft.com/office/drawing/2014/main" id="{A8016A06-763C-4989-AA57-F9C8A26C7EC2}"/>
                </a:ext>
              </a:extLst>
            </p:cNvPr>
            <p:cNvSpPr/>
            <p:nvPr/>
          </p:nvSpPr>
          <p:spPr>
            <a:xfrm>
              <a:off x="-1773307" y="3798672"/>
              <a:ext cx="293560" cy="293560"/>
            </a:xfrm>
            <a:custGeom>
              <a:avLst/>
              <a:gdLst>
                <a:gd name="connsiteX0" fmla="*/ 146161 w 293560"/>
                <a:gd name="connsiteY0" fmla="*/ 293414 h 293560"/>
                <a:gd name="connsiteX1" fmla="*/ -714 w 293560"/>
                <a:gd name="connsiteY1" fmla="*/ 146729 h 293560"/>
                <a:gd name="connsiteX2" fmla="*/ 145971 w 293560"/>
                <a:gd name="connsiteY2" fmla="*/ -147 h 293560"/>
                <a:gd name="connsiteX3" fmla="*/ 292846 w 293560"/>
                <a:gd name="connsiteY3" fmla="*/ 146538 h 293560"/>
                <a:gd name="connsiteX4" fmla="*/ 292846 w 293560"/>
                <a:gd name="connsiteY4" fmla="*/ 146729 h 293560"/>
                <a:gd name="connsiteX5" fmla="*/ 146161 w 293560"/>
                <a:gd name="connsiteY5" fmla="*/ 293414 h 29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560" h="293560">
                  <a:moveTo>
                    <a:pt x="146161" y="293414"/>
                  </a:moveTo>
                  <a:cubicBezTo>
                    <a:pt x="65094" y="293471"/>
                    <a:pt x="-657" y="227796"/>
                    <a:pt x="-714" y="146729"/>
                  </a:cubicBezTo>
                  <a:cubicBezTo>
                    <a:pt x="-762" y="65661"/>
                    <a:pt x="64903" y="-90"/>
                    <a:pt x="145971" y="-147"/>
                  </a:cubicBezTo>
                  <a:cubicBezTo>
                    <a:pt x="227038" y="-204"/>
                    <a:pt x="292799" y="65471"/>
                    <a:pt x="292846" y="146538"/>
                  </a:cubicBezTo>
                  <a:cubicBezTo>
                    <a:pt x="292846" y="146605"/>
                    <a:pt x="292846" y="146662"/>
                    <a:pt x="292846" y="146729"/>
                  </a:cubicBezTo>
                  <a:cubicBezTo>
                    <a:pt x="292846" y="227739"/>
                    <a:pt x="227171" y="293414"/>
                    <a:pt x="146161" y="293414"/>
                  </a:cubicBezTo>
                  <a:close/>
                </a:path>
              </a:pathLst>
            </a:custGeom>
            <a:noFill/>
            <a:ln w="19050" cap="rnd">
              <a:solidFill>
                <a:schemeClr val="bg1"/>
              </a:solidFill>
              <a:prstDash val="solid"/>
              <a:round/>
            </a:ln>
          </p:spPr>
          <p:txBody>
            <a:bodyPr rtlCol="0" anchor="ctr"/>
            <a:lstStyle/>
            <a:p>
              <a:endParaRPr lang="pt-PT"/>
            </a:p>
          </p:txBody>
        </p:sp>
        <p:sp>
          <p:nvSpPr>
            <p:cNvPr id="51" name="Freeform: Shape 50">
              <a:extLst>
                <a:ext uri="{FF2B5EF4-FFF2-40B4-BE49-F238E27FC236}">
                  <a16:creationId xmlns:a16="http://schemas.microsoft.com/office/drawing/2014/main" id="{5B29A2CB-ADBE-478C-9E28-06DBDFF81D3D}"/>
                </a:ext>
              </a:extLst>
            </p:cNvPr>
            <p:cNvSpPr/>
            <p:nvPr/>
          </p:nvSpPr>
          <p:spPr>
            <a:xfrm>
              <a:off x="-1773307" y="5464308"/>
              <a:ext cx="293560" cy="293560"/>
            </a:xfrm>
            <a:custGeom>
              <a:avLst/>
              <a:gdLst>
                <a:gd name="connsiteX0" fmla="*/ 146161 w 293560"/>
                <a:gd name="connsiteY0" fmla="*/ -147 h 293560"/>
                <a:gd name="connsiteX1" fmla="*/ -714 w 293560"/>
                <a:gd name="connsiteY1" fmla="*/ 146538 h 293560"/>
                <a:gd name="connsiteX2" fmla="*/ 145971 w 293560"/>
                <a:gd name="connsiteY2" fmla="*/ 293414 h 293560"/>
                <a:gd name="connsiteX3" fmla="*/ 292846 w 293560"/>
                <a:gd name="connsiteY3" fmla="*/ 146729 h 293560"/>
                <a:gd name="connsiteX4" fmla="*/ 292846 w 293560"/>
                <a:gd name="connsiteY4" fmla="*/ 146538 h 293560"/>
                <a:gd name="connsiteX5" fmla="*/ 146161 w 293560"/>
                <a:gd name="connsiteY5" fmla="*/ -147 h 29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560" h="293560">
                  <a:moveTo>
                    <a:pt x="146161" y="-147"/>
                  </a:moveTo>
                  <a:cubicBezTo>
                    <a:pt x="65094" y="-204"/>
                    <a:pt x="-657" y="65471"/>
                    <a:pt x="-714" y="146538"/>
                  </a:cubicBezTo>
                  <a:cubicBezTo>
                    <a:pt x="-762" y="227606"/>
                    <a:pt x="64903" y="293356"/>
                    <a:pt x="145971" y="293414"/>
                  </a:cubicBezTo>
                  <a:cubicBezTo>
                    <a:pt x="227038" y="293461"/>
                    <a:pt x="292799" y="227796"/>
                    <a:pt x="292846" y="146729"/>
                  </a:cubicBezTo>
                  <a:cubicBezTo>
                    <a:pt x="292846" y="146662"/>
                    <a:pt x="292846" y="146605"/>
                    <a:pt x="292846" y="146538"/>
                  </a:cubicBezTo>
                  <a:cubicBezTo>
                    <a:pt x="292846" y="65528"/>
                    <a:pt x="227171" y="-147"/>
                    <a:pt x="146161" y="-147"/>
                  </a:cubicBezTo>
                  <a:close/>
                </a:path>
              </a:pathLst>
            </a:custGeom>
            <a:noFill/>
            <a:ln w="19050" cap="rnd">
              <a:solidFill>
                <a:schemeClr val="bg1"/>
              </a:solidFill>
              <a:prstDash val="solid"/>
              <a:round/>
            </a:ln>
          </p:spPr>
          <p:txBody>
            <a:bodyPr rtlCol="0" anchor="ctr"/>
            <a:lstStyle/>
            <a:p>
              <a:endParaRPr lang="pt-PT"/>
            </a:p>
          </p:txBody>
        </p:sp>
        <p:sp>
          <p:nvSpPr>
            <p:cNvPr id="53" name="Freeform: Shape 52">
              <a:extLst>
                <a:ext uri="{FF2B5EF4-FFF2-40B4-BE49-F238E27FC236}">
                  <a16:creationId xmlns:a16="http://schemas.microsoft.com/office/drawing/2014/main" id="{5600FA04-8B4E-4732-AA20-CAFDD8FE3A23}"/>
                </a:ext>
              </a:extLst>
            </p:cNvPr>
            <p:cNvSpPr/>
            <p:nvPr/>
          </p:nvSpPr>
          <p:spPr>
            <a:xfrm>
              <a:off x="-2542737" y="4053561"/>
              <a:ext cx="819436" cy="277844"/>
            </a:xfrm>
            <a:custGeom>
              <a:avLst/>
              <a:gdLst>
                <a:gd name="connsiteX0" fmla="*/ -714 w 819436"/>
                <a:gd name="connsiteY0" fmla="*/ 277697 h 277844"/>
                <a:gd name="connsiteX1" fmla="*/ 358950 w 819436"/>
                <a:gd name="connsiteY1" fmla="*/ 150920 h 277844"/>
                <a:gd name="connsiteX2" fmla="*/ 623173 w 819436"/>
                <a:gd name="connsiteY2" fmla="*/ 150920 h 277844"/>
                <a:gd name="connsiteX3" fmla="*/ 818722 w 819436"/>
                <a:gd name="connsiteY3" fmla="*/ -147 h 277844"/>
              </a:gdLst>
              <a:ahLst/>
              <a:cxnLst>
                <a:cxn ang="0">
                  <a:pos x="connsiteX0" y="connsiteY0"/>
                </a:cxn>
                <a:cxn ang="0">
                  <a:pos x="connsiteX1" y="connsiteY1"/>
                </a:cxn>
                <a:cxn ang="0">
                  <a:pos x="connsiteX2" y="connsiteY2"/>
                </a:cxn>
                <a:cxn ang="0">
                  <a:pos x="connsiteX3" y="connsiteY3"/>
                </a:cxn>
              </a:cxnLst>
              <a:rect l="l" t="t" r="r" b="b"/>
              <a:pathLst>
                <a:path w="819436" h="277844">
                  <a:moveTo>
                    <a:pt x="-714" y="277697"/>
                  </a:moveTo>
                  <a:cubicBezTo>
                    <a:pt x="101118" y="195506"/>
                    <a:pt x="228086" y="150748"/>
                    <a:pt x="358950" y="150920"/>
                  </a:cubicBezTo>
                  <a:lnTo>
                    <a:pt x="623173" y="150920"/>
                  </a:lnTo>
                  <a:lnTo>
                    <a:pt x="818722" y="-147"/>
                  </a:lnTo>
                </a:path>
              </a:pathLst>
            </a:custGeom>
            <a:noFill/>
            <a:ln w="19050" cap="rnd">
              <a:solidFill>
                <a:schemeClr val="bg1"/>
              </a:solidFill>
              <a:prstDash val="solid"/>
              <a:round/>
            </a:ln>
          </p:spPr>
          <p:txBody>
            <a:bodyPr rtlCol="0" anchor="ctr"/>
            <a:lstStyle/>
            <a:p>
              <a:endParaRPr lang="pt-PT"/>
            </a:p>
          </p:txBody>
        </p:sp>
        <p:sp>
          <p:nvSpPr>
            <p:cNvPr id="54" name="Freeform: Shape 53">
              <a:extLst>
                <a:ext uri="{FF2B5EF4-FFF2-40B4-BE49-F238E27FC236}">
                  <a16:creationId xmlns:a16="http://schemas.microsoft.com/office/drawing/2014/main" id="{58477290-42B6-4FD5-B7FD-EBDDD3EF31CF}"/>
                </a:ext>
              </a:extLst>
            </p:cNvPr>
            <p:cNvSpPr/>
            <p:nvPr/>
          </p:nvSpPr>
          <p:spPr>
            <a:xfrm>
              <a:off x="-2756392" y="4482757"/>
              <a:ext cx="1033091" cy="1020318"/>
            </a:xfrm>
            <a:custGeom>
              <a:avLst/>
              <a:gdLst>
                <a:gd name="connsiteX0" fmla="*/ 1032377 w 1033091"/>
                <a:gd name="connsiteY0" fmla="*/ 1020171 h 1020318"/>
                <a:gd name="connsiteX1" fmla="*/ 836828 w 1033091"/>
                <a:gd name="connsiteY1" fmla="*/ 868628 h 1020318"/>
                <a:gd name="connsiteX2" fmla="*/ 572605 w 1033091"/>
                <a:gd name="connsiteY2" fmla="*/ 868628 h 1020318"/>
                <a:gd name="connsiteX3" fmla="*/ -714 w 1033091"/>
                <a:gd name="connsiteY3" fmla="*/ 295138 h 1020318"/>
                <a:gd name="connsiteX4" fmla="*/ 81210 w 1033091"/>
                <a:gd name="connsiteY4" fmla="*/ -147 h 1020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091" h="1020318">
                  <a:moveTo>
                    <a:pt x="1032377" y="1020171"/>
                  </a:moveTo>
                  <a:lnTo>
                    <a:pt x="836828" y="868628"/>
                  </a:lnTo>
                  <a:lnTo>
                    <a:pt x="572605" y="868628"/>
                  </a:lnTo>
                  <a:cubicBezTo>
                    <a:pt x="255918" y="868581"/>
                    <a:pt x="-762" y="611825"/>
                    <a:pt x="-714" y="295138"/>
                  </a:cubicBezTo>
                  <a:cubicBezTo>
                    <a:pt x="-705" y="191106"/>
                    <a:pt x="27622" y="89026"/>
                    <a:pt x="81210" y="-147"/>
                  </a:cubicBezTo>
                </a:path>
              </a:pathLst>
            </a:custGeom>
            <a:noFill/>
            <a:ln w="19050" cap="rnd">
              <a:solidFill>
                <a:schemeClr val="bg1"/>
              </a:solidFill>
              <a:prstDash val="solid"/>
              <a:round/>
            </a:ln>
          </p:spPr>
          <p:txBody>
            <a:bodyPr rtlCol="0" anchor="ctr"/>
            <a:lstStyle/>
            <a:p>
              <a:endParaRPr lang="pt-PT"/>
            </a:p>
          </p:txBody>
        </p:sp>
        <p:sp>
          <p:nvSpPr>
            <p:cNvPr id="55" name="Freeform: Shape 54">
              <a:extLst>
                <a:ext uri="{FF2B5EF4-FFF2-40B4-BE49-F238E27FC236}">
                  <a16:creationId xmlns:a16="http://schemas.microsoft.com/office/drawing/2014/main" id="{C01B4BD9-7EE6-49CF-800C-22D588707373}"/>
                </a:ext>
              </a:extLst>
            </p:cNvPr>
            <p:cNvSpPr/>
            <p:nvPr/>
          </p:nvSpPr>
          <p:spPr>
            <a:xfrm>
              <a:off x="-1457077" y="4169575"/>
              <a:ext cx="293369" cy="293370"/>
            </a:xfrm>
            <a:custGeom>
              <a:avLst/>
              <a:gdLst>
                <a:gd name="connsiteX0" fmla="*/ 145970 w 293369"/>
                <a:gd name="connsiteY0" fmla="*/ 293223 h 293370"/>
                <a:gd name="connsiteX1" fmla="*/ -714 w 293369"/>
                <a:gd name="connsiteY1" fmla="*/ 146538 h 293370"/>
                <a:gd name="connsiteX2" fmla="*/ 145970 w 293369"/>
                <a:gd name="connsiteY2" fmla="*/ -147 h 293370"/>
                <a:gd name="connsiteX3" fmla="*/ 292656 w 293369"/>
                <a:gd name="connsiteY3" fmla="*/ 146538 h 293370"/>
                <a:gd name="connsiteX4" fmla="*/ 292656 w 293369"/>
                <a:gd name="connsiteY4" fmla="*/ 146633 h 293370"/>
                <a:gd name="connsiteX5" fmla="*/ 146066 w 293369"/>
                <a:gd name="connsiteY5" fmla="*/ 293223 h 293370"/>
                <a:gd name="connsiteX6" fmla="*/ 145970 w 293369"/>
                <a:gd name="connsiteY6" fmla="*/ 293223 h 293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369" h="293370">
                  <a:moveTo>
                    <a:pt x="145970" y="293223"/>
                  </a:moveTo>
                  <a:cubicBezTo>
                    <a:pt x="64960" y="293223"/>
                    <a:pt x="-714" y="227548"/>
                    <a:pt x="-714" y="146538"/>
                  </a:cubicBezTo>
                  <a:cubicBezTo>
                    <a:pt x="-714" y="65528"/>
                    <a:pt x="64960" y="-147"/>
                    <a:pt x="145970" y="-147"/>
                  </a:cubicBezTo>
                  <a:cubicBezTo>
                    <a:pt x="226981" y="-147"/>
                    <a:pt x="292656" y="65528"/>
                    <a:pt x="292656" y="146538"/>
                  </a:cubicBezTo>
                  <a:cubicBezTo>
                    <a:pt x="292656" y="146567"/>
                    <a:pt x="292656" y="146605"/>
                    <a:pt x="292656" y="146633"/>
                  </a:cubicBezTo>
                  <a:cubicBezTo>
                    <a:pt x="292656" y="227596"/>
                    <a:pt x="227028" y="293223"/>
                    <a:pt x="146066" y="293223"/>
                  </a:cubicBezTo>
                  <a:cubicBezTo>
                    <a:pt x="146037" y="293223"/>
                    <a:pt x="145999" y="293223"/>
                    <a:pt x="145970" y="293223"/>
                  </a:cubicBezTo>
                  <a:close/>
                </a:path>
              </a:pathLst>
            </a:custGeom>
            <a:noFill/>
            <a:ln w="19050" cap="rnd">
              <a:solidFill>
                <a:schemeClr val="bg1"/>
              </a:solidFill>
              <a:prstDash val="solid"/>
              <a:round/>
            </a:ln>
          </p:spPr>
          <p:txBody>
            <a:bodyPr rtlCol="0" anchor="ctr"/>
            <a:lstStyle/>
            <a:p>
              <a:endParaRPr lang="pt-PT"/>
            </a:p>
          </p:txBody>
        </p:sp>
        <p:sp>
          <p:nvSpPr>
            <p:cNvPr id="56" name="Freeform: Shape 55">
              <a:extLst>
                <a:ext uri="{FF2B5EF4-FFF2-40B4-BE49-F238E27FC236}">
                  <a16:creationId xmlns:a16="http://schemas.microsoft.com/office/drawing/2014/main" id="{F8893439-AE24-4A11-86E5-C3801931A771}"/>
                </a:ext>
              </a:extLst>
            </p:cNvPr>
            <p:cNvSpPr/>
            <p:nvPr/>
          </p:nvSpPr>
          <p:spPr>
            <a:xfrm>
              <a:off x="-1457077" y="5093596"/>
              <a:ext cx="293369" cy="293369"/>
            </a:xfrm>
            <a:custGeom>
              <a:avLst/>
              <a:gdLst>
                <a:gd name="connsiteX0" fmla="*/ 145970 w 293369"/>
                <a:gd name="connsiteY0" fmla="*/ -147 h 293369"/>
                <a:gd name="connsiteX1" fmla="*/ -714 w 293369"/>
                <a:gd name="connsiteY1" fmla="*/ 146538 h 293369"/>
                <a:gd name="connsiteX2" fmla="*/ 145970 w 293369"/>
                <a:gd name="connsiteY2" fmla="*/ 293223 h 293369"/>
                <a:gd name="connsiteX3" fmla="*/ 292656 w 293369"/>
                <a:gd name="connsiteY3" fmla="*/ 146538 h 293369"/>
                <a:gd name="connsiteX4" fmla="*/ 146161 w 293369"/>
                <a:gd name="connsiteY4" fmla="*/ -147 h 293369"/>
                <a:gd name="connsiteX5" fmla="*/ 145970 w 293369"/>
                <a:gd name="connsiteY5" fmla="*/ -147 h 29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369" h="293369">
                  <a:moveTo>
                    <a:pt x="145970" y="-147"/>
                  </a:moveTo>
                  <a:cubicBezTo>
                    <a:pt x="64960" y="-147"/>
                    <a:pt x="-714" y="65528"/>
                    <a:pt x="-714" y="146538"/>
                  </a:cubicBezTo>
                  <a:cubicBezTo>
                    <a:pt x="-714" y="227548"/>
                    <a:pt x="64960" y="293223"/>
                    <a:pt x="145970" y="293223"/>
                  </a:cubicBezTo>
                  <a:cubicBezTo>
                    <a:pt x="226981" y="293223"/>
                    <a:pt x="292656" y="227548"/>
                    <a:pt x="292656" y="146538"/>
                  </a:cubicBezTo>
                  <a:cubicBezTo>
                    <a:pt x="292713" y="65576"/>
                    <a:pt x="227124" y="-90"/>
                    <a:pt x="146161" y="-147"/>
                  </a:cubicBezTo>
                  <a:cubicBezTo>
                    <a:pt x="146094" y="-147"/>
                    <a:pt x="146037" y="-147"/>
                    <a:pt x="145970" y="-147"/>
                  </a:cubicBezTo>
                  <a:close/>
                </a:path>
              </a:pathLst>
            </a:custGeom>
            <a:noFill/>
            <a:ln w="19050" cap="rnd">
              <a:solidFill>
                <a:schemeClr val="bg1"/>
              </a:solidFill>
              <a:prstDash val="solid"/>
              <a:round/>
            </a:ln>
          </p:spPr>
          <p:txBody>
            <a:bodyPr rtlCol="0" anchor="ctr"/>
            <a:lstStyle/>
            <a:p>
              <a:endParaRPr lang="pt-PT"/>
            </a:p>
          </p:txBody>
        </p:sp>
        <p:sp>
          <p:nvSpPr>
            <p:cNvPr id="57" name="Freeform: Shape 56">
              <a:extLst>
                <a:ext uri="{FF2B5EF4-FFF2-40B4-BE49-F238E27FC236}">
                  <a16:creationId xmlns:a16="http://schemas.microsoft.com/office/drawing/2014/main" id="{E73C27F2-4001-47B7-9284-F99B0090ED19}"/>
                </a:ext>
              </a:extLst>
            </p:cNvPr>
            <p:cNvSpPr/>
            <p:nvPr/>
          </p:nvSpPr>
          <p:spPr>
            <a:xfrm>
              <a:off x="-2475387" y="4374363"/>
              <a:ext cx="1014499" cy="807815"/>
            </a:xfrm>
            <a:custGeom>
              <a:avLst/>
              <a:gdLst>
                <a:gd name="connsiteX0" fmla="*/ 1013404 w 1014499"/>
                <a:gd name="connsiteY0" fmla="*/ 807668 h 807815"/>
                <a:gd name="connsiteX1" fmla="*/ 756229 w 1014499"/>
                <a:gd name="connsiteY1" fmla="*/ 690892 h 807815"/>
                <a:gd name="connsiteX2" fmla="*/ 291600 w 1014499"/>
                <a:gd name="connsiteY2" fmla="*/ 690892 h 807815"/>
                <a:gd name="connsiteX3" fmla="*/ -666 w 1014499"/>
                <a:gd name="connsiteY3" fmla="*/ 409085 h 807815"/>
                <a:gd name="connsiteX4" fmla="*/ 281141 w 1014499"/>
                <a:gd name="connsiteY4" fmla="*/ 116820 h 807815"/>
                <a:gd name="connsiteX5" fmla="*/ 291600 w 1014499"/>
                <a:gd name="connsiteY5" fmla="*/ 116820 h 807815"/>
                <a:gd name="connsiteX6" fmla="*/ 756610 w 1014499"/>
                <a:gd name="connsiteY6" fmla="*/ 116820 h 807815"/>
                <a:gd name="connsiteX7" fmla="*/ 1013785 w 1014499"/>
                <a:gd name="connsiteY7" fmla="*/ -147 h 807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4499" h="807815">
                  <a:moveTo>
                    <a:pt x="1013404" y="807668"/>
                  </a:moveTo>
                  <a:lnTo>
                    <a:pt x="756229" y="690892"/>
                  </a:lnTo>
                  <a:lnTo>
                    <a:pt x="291600" y="690892"/>
                  </a:lnTo>
                  <a:cubicBezTo>
                    <a:pt x="133075" y="693778"/>
                    <a:pt x="2221" y="567610"/>
                    <a:pt x="-666" y="409085"/>
                  </a:cubicBezTo>
                  <a:cubicBezTo>
                    <a:pt x="-3551" y="250561"/>
                    <a:pt x="122616" y="119706"/>
                    <a:pt x="281141" y="116820"/>
                  </a:cubicBezTo>
                  <a:cubicBezTo>
                    <a:pt x="284627" y="116753"/>
                    <a:pt x="288113" y="116753"/>
                    <a:pt x="291600" y="116820"/>
                  </a:cubicBezTo>
                  <a:lnTo>
                    <a:pt x="756610" y="116820"/>
                  </a:lnTo>
                  <a:lnTo>
                    <a:pt x="1013785" y="-147"/>
                  </a:lnTo>
                </a:path>
              </a:pathLst>
            </a:custGeom>
            <a:noFill/>
            <a:ln w="19050" cap="rnd">
              <a:solidFill>
                <a:schemeClr val="bg1"/>
              </a:solidFill>
              <a:prstDash val="solid"/>
              <a:round/>
            </a:ln>
          </p:spPr>
          <p:txBody>
            <a:bodyPr rtlCol="0" anchor="ctr"/>
            <a:lstStyle/>
            <a:p>
              <a:endParaRPr lang="pt-PT"/>
            </a:p>
          </p:txBody>
        </p:sp>
      </p:grpSp>
      <p:sp>
        <p:nvSpPr>
          <p:cNvPr id="58" name="TextBox 57">
            <a:extLst>
              <a:ext uri="{FF2B5EF4-FFF2-40B4-BE49-F238E27FC236}">
                <a16:creationId xmlns:a16="http://schemas.microsoft.com/office/drawing/2014/main" id="{F23C8CA9-E88D-4381-948E-745976ED1AEC}"/>
              </a:ext>
            </a:extLst>
          </p:cNvPr>
          <p:cNvSpPr txBox="1"/>
          <p:nvPr/>
        </p:nvSpPr>
        <p:spPr>
          <a:xfrm>
            <a:off x="982003" y="79826"/>
            <a:ext cx="637528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r>
              <a:rPr lang="pt-PT" sz="1400" b="0" spc="200" dirty="0">
                <a:solidFill>
                  <a:schemeClr val="bg1"/>
                </a:solidFill>
                <a:latin typeface="Gotham" panose="02000604030000020004" pitchFamily="50" charset="0"/>
                <a:cs typeface="Quire Sans" panose="020B0502040400020003" pitchFamily="34" charset="0"/>
              </a:rPr>
              <a:t>02_ </a:t>
            </a:r>
            <a:r>
              <a:rPr lang="pt-PT" sz="1400" b="0" spc="200" dirty="0">
                <a:solidFill>
                  <a:srgbClr val="666970">
                    <a:alpha val="70000"/>
                  </a:srgbClr>
                </a:solidFill>
                <a:latin typeface="Gotham Bold" panose="02000803030000020004" pitchFamily="2" charset="0"/>
                <a:cs typeface="Quire Sans" panose="020B0502040400020003" pitchFamily="34" charset="0"/>
              </a:rPr>
              <a:t>PRODUTIVIDADE E PME</a:t>
            </a:r>
          </a:p>
        </p:txBody>
      </p:sp>
      <p:grpSp>
        <p:nvGrpSpPr>
          <p:cNvPr id="2" name="Group 1">
            <a:extLst>
              <a:ext uri="{FF2B5EF4-FFF2-40B4-BE49-F238E27FC236}">
                <a16:creationId xmlns:a16="http://schemas.microsoft.com/office/drawing/2014/main" id="{CC3132FD-2822-48A5-BA93-CA6BED200B6F}"/>
              </a:ext>
            </a:extLst>
          </p:cNvPr>
          <p:cNvGrpSpPr/>
          <p:nvPr/>
        </p:nvGrpSpPr>
        <p:grpSpPr>
          <a:xfrm>
            <a:off x="4387361" y="2705148"/>
            <a:ext cx="676439" cy="676439"/>
            <a:chOff x="4169647" y="2705148"/>
            <a:chExt cx="676439" cy="676439"/>
          </a:xfrm>
        </p:grpSpPr>
        <p:sp>
          <p:nvSpPr>
            <p:cNvPr id="92" name="Retângulo 38">
              <a:extLst>
                <a:ext uri="{FF2B5EF4-FFF2-40B4-BE49-F238E27FC236}">
                  <a16:creationId xmlns:a16="http://schemas.microsoft.com/office/drawing/2014/main" id="{FF6B1E7C-8394-40C3-981D-A82B5866ECAC}"/>
                </a:ext>
              </a:extLst>
            </p:cNvPr>
            <p:cNvSpPr/>
            <p:nvPr/>
          </p:nvSpPr>
          <p:spPr>
            <a:xfrm>
              <a:off x="4169647" y="2705148"/>
              <a:ext cx="676439" cy="676439"/>
            </a:xfrm>
            <a:prstGeom prst="rect">
              <a:avLst/>
            </a:prstGeom>
            <a:solidFill>
              <a:srgbClr val="CB97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solidFill>
                  <a:prstClr val="white"/>
                </a:solidFill>
                <a:latin typeface="Calibri" panose="020F0502020204030204"/>
              </a:endParaRPr>
            </a:p>
          </p:txBody>
        </p:sp>
        <p:grpSp>
          <p:nvGrpSpPr>
            <p:cNvPr id="21" name="Graphic 3">
              <a:extLst>
                <a:ext uri="{FF2B5EF4-FFF2-40B4-BE49-F238E27FC236}">
                  <a16:creationId xmlns:a16="http://schemas.microsoft.com/office/drawing/2014/main" id="{D6C88AE0-9CEF-4BA2-A503-6DCE53FAC924}"/>
                </a:ext>
              </a:extLst>
            </p:cNvPr>
            <p:cNvGrpSpPr/>
            <p:nvPr/>
          </p:nvGrpSpPr>
          <p:grpSpPr>
            <a:xfrm>
              <a:off x="4297537" y="2786771"/>
              <a:ext cx="471459" cy="513193"/>
              <a:chOff x="1279967" y="5230434"/>
              <a:chExt cx="532637" cy="579786"/>
            </a:xfrm>
          </p:grpSpPr>
          <p:sp>
            <p:nvSpPr>
              <p:cNvPr id="22" name="Freeform: Shape 21">
                <a:extLst>
                  <a:ext uri="{FF2B5EF4-FFF2-40B4-BE49-F238E27FC236}">
                    <a16:creationId xmlns:a16="http://schemas.microsoft.com/office/drawing/2014/main" id="{70981508-C1FE-4818-8623-01FD8AF709EC}"/>
                  </a:ext>
                </a:extLst>
              </p:cNvPr>
              <p:cNvSpPr/>
              <p:nvPr/>
            </p:nvSpPr>
            <p:spPr>
              <a:xfrm>
                <a:off x="1279967" y="5310158"/>
                <a:ext cx="264032" cy="487394"/>
              </a:xfrm>
              <a:custGeom>
                <a:avLst/>
                <a:gdLst>
                  <a:gd name="connsiteX0" fmla="*/ 264033 w 264032"/>
                  <a:gd name="connsiteY0" fmla="*/ 487394 h 487394"/>
                  <a:gd name="connsiteX1" fmla="*/ 28575 w 264032"/>
                  <a:gd name="connsiteY1" fmla="*/ 487394 h 487394"/>
                  <a:gd name="connsiteX2" fmla="*/ 0 w 264032"/>
                  <a:gd name="connsiteY2" fmla="*/ 458819 h 487394"/>
                  <a:gd name="connsiteX3" fmla="*/ 0 w 264032"/>
                  <a:gd name="connsiteY3" fmla="*/ 28575 h 487394"/>
                  <a:gd name="connsiteX4" fmla="*/ 28575 w 264032"/>
                  <a:gd name="connsiteY4" fmla="*/ 0 h 487394"/>
                  <a:gd name="connsiteX5" fmla="*/ 63627 w 264032"/>
                  <a:gd name="connsiteY5" fmla="*/ 0 h 487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032" h="487394">
                    <a:moveTo>
                      <a:pt x="264033" y="487394"/>
                    </a:moveTo>
                    <a:lnTo>
                      <a:pt x="28575" y="487394"/>
                    </a:lnTo>
                    <a:cubicBezTo>
                      <a:pt x="12859" y="487394"/>
                      <a:pt x="0" y="474536"/>
                      <a:pt x="0" y="458819"/>
                    </a:cubicBezTo>
                    <a:lnTo>
                      <a:pt x="0" y="28575"/>
                    </a:lnTo>
                    <a:cubicBezTo>
                      <a:pt x="0" y="12859"/>
                      <a:pt x="12859" y="0"/>
                      <a:pt x="28575" y="0"/>
                    </a:cubicBezTo>
                    <a:lnTo>
                      <a:pt x="63627" y="0"/>
                    </a:lnTo>
                  </a:path>
                </a:pathLst>
              </a:custGeom>
              <a:noFill/>
              <a:ln w="19050" cap="flat">
                <a:solidFill>
                  <a:schemeClr val="bg1"/>
                </a:solidFill>
                <a:prstDash val="solid"/>
                <a:round/>
              </a:ln>
            </p:spPr>
            <p:txBody>
              <a:bodyPr rtlCol="0" anchor="ctr"/>
              <a:lstStyle/>
              <a:p>
                <a:endParaRPr lang="pt-PT"/>
              </a:p>
            </p:txBody>
          </p:sp>
          <p:sp>
            <p:nvSpPr>
              <p:cNvPr id="23" name="Freeform: Shape 22">
                <a:extLst>
                  <a:ext uri="{FF2B5EF4-FFF2-40B4-BE49-F238E27FC236}">
                    <a16:creationId xmlns:a16="http://schemas.microsoft.com/office/drawing/2014/main" id="{7E14FA2D-DBF9-473A-9993-EECA01978625}"/>
                  </a:ext>
                </a:extLst>
              </p:cNvPr>
              <p:cNvSpPr/>
              <p:nvPr/>
            </p:nvSpPr>
            <p:spPr>
              <a:xfrm>
                <a:off x="1624581" y="5310158"/>
                <a:ext cx="64960" cy="188975"/>
              </a:xfrm>
              <a:custGeom>
                <a:avLst/>
                <a:gdLst>
                  <a:gd name="connsiteX0" fmla="*/ 0 w 64960"/>
                  <a:gd name="connsiteY0" fmla="*/ 0 h 188975"/>
                  <a:gd name="connsiteX1" fmla="*/ 36385 w 64960"/>
                  <a:gd name="connsiteY1" fmla="*/ 0 h 188975"/>
                  <a:gd name="connsiteX2" fmla="*/ 64960 w 64960"/>
                  <a:gd name="connsiteY2" fmla="*/ 28575 h 188975"/>
                  <a:gd name="connsiteX3" fmla="*/ 64960 w 64960"/>
                  <a:gd name="connsiteY3" fmla="*/ 188976 h 188975"/>
                </a:gdLst>
                <a:ahLst/>
                <a:cxnLst>
                  <a:cxn ang="0">
                    <a:pos x="connsiteX0" y="connsiteY0"/>
                  </a:cxn>
                  <a:cxn ang="0">
                    <a:pos x="connsiteX1" y="connsiteY1"/>
                  </a:cxn>
                  <a:cxn ang="0">
                    <a:pos x="connsiteX2" y="connsiteY2"/>
                  </a:cxn>
                  <a:cxn ang="0">
                    <a:pos x="connsiteX3" y="connsiteY3"/>
                  </a:cxn>
                </a:cxnLst>
                <a:rect l="l" t="t" r="r" b="b"/>
                <a:pathLst>
                  <a:path w="64960" h="188975">
                    <a:moveTo>
                      <a:pt x="0" y="0"/>
                    </a:moveTo>
                    <a:lnTo>
                      <a:pt x="36385" y="0"/>
                    </a:lnTo>
                    <a:cubicBezTo>
                      <a:pt x="52102" y="0"/>
                      <a:pt x="64960" y="12859"/>
                      <a:pt x="64960" y="28575"/>
                    </a:cubicBezTo>
                    <a:lnTo>
                      <a:pt x="64960" y="188976"/>
                    </a:lnTo>
                  </a:path>
                </a:pathLst>
              </a:custGeom>
              <a:noFill/>
              <a:ln w="19050" cap="flat">
                <a:solidFill>
                  <a:schemeClr val="bg1"/>
                </a:solidFill>
                <a:prstDash val="solid"/>
                <a:round/>
              </a:ln>
            </p:spPr>
            <p:txBody>
              <a:bodyPr rtlCol="0" anchor="ctr"/>
              <a:lstStyle/>
              <a:p>
                <a:endParaRPr lang="pt-PT"/>
              </a:p>
            </p:txBody>
          </p:sp>
          <p:sp>
            <p:nvSpPr>
              <p:cNvPr id="24" name="Freeform: Shape 23">
                <a:extLst>
                  <a:ext uri="{FF2B5EF4-FFF2-40B4-BE49-F238E27FC236}">
                    <a16:creationId xmlns:a16="http://schemas.microsoft.com/office/drawing/2014/main" id="{C0A59D3D-04CA-4717-8541-90BEB4278C7D}"/>
                  </a:ext>
                </a:extLst>
              </p:cNvPr>
              <p:cNvSpPr/>
              <p:nvPr/>
            </p:nvSpPr>
            <p:spPr>
              <a:xfrm>
                <a:off x="1549143" y="5546759"/>
                <a:ext cx="263461" cy="263461"/>
              </a:xfrm>
              <a:custGeom>
                <a:avLst/>
                <a:gdLst>
                  <a:gd name="connsiteX0" fmla="*/ 263461 w 263461"/>
                  <a:gd name="connsiteY0" fmla="*/ 131731 h 263461"/>
                  <a:gd name="connsiteX1" fmla="*/ 131731 w 263461"/>
                  <a:gd name="connsiteY1" fmla="*/ 263462 h 263461"/>
                  <a:gd name="connsiteX2" fmla="*/ 0 w 263461"/>
                  <a:gd name="connsiteY2" fmla="*/ 131731 h 263461"/>
                  <a:gd name="connsiteX3" fmla="*/ 131731 w 263461"/>
                  <a:gd name="connsiteY3" fmla="*/ 0 h 263461"/>
                  <a:gd name="connsiteX4" fmla="*/ 263461 w 263461"/>
                  <a:gd name="connsiteY4" fmla="*/ 131731 h 263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461" h="263461">
                    <a:moveTo>
                      <a:pt x="263461" y="131731"/>
                    </a:moveTo>
                    <a:cubicBezTo>
                      <a:pt x="263461" y="204502"/>
                      <a:pt x="204502" y="263462"/>
                      <a:pt x="131731" y="263462"/>
                    </a:cubicBezTo>
                    <a:cubicBezTo>
                      <a:pt x="58960" y="263462"/>
                      <a:pt x="0" y="204502"/>
                      <a:pt x="0" y="131731"/>
                    </a:cubicBezTo>
                    <a:cubicBezTo>
                      <a:pt x="0" y="58960"/>
                      <a:pt x="58960" y="0"/>
                      <a:pt x="131731" y="0"/>
                    </a:cubicBezTo>
                    <a:cubicBezTo>
                      <a:pt x="204502" y="0"/>
                      <a:pt x="263461" y="58960"/>
                      <a:pt x="263461" y="131731"/>
                    </a:cubicBezTo>
                    <a:close/>
                  </a:path>
                </a:pathLst>
              </a:custGeom>
              <a:noFill/>
              <a:ln w="19050" cap="flat">
                <a:solidFill>
                  <a:schemeClr val="bg1"/>
                </a:solidFill>
                <a:prstDash val="solid"/>
                <a:miter/>
              </a:ln>
            </p:spPr>
            <p:txBody>
              <a:bodyPr rtlCol="0" anchor="ctr"/>
              <a:lstStyle/>
              <a:p>
                <a:endParaRPr lang="pt-PT"/>
              </a:p>
            </p:txBody>
          </p:sp>
          <p:sp>
            <p:nvSpPr>
              <p:cNvPr id="25" name="Freeform: Shape 24">
                <a:extLst>
                  <a:ext uri="{FF2B5EF4-FFF2-40B4-BE49-F238E27FC236}">
                    <a16:creationId xmlns:a16="http://schemas.microsoft.com/office/drawing/2014/main" id="{8FFA7977-D928-4BE2-808E-AC3CBB9C0D55}"/>
                  </a:ext>
                </a:extLst>
              </p:cNvPr>
              <p:cNvSpPr/>
              <p:nvPr/>
            </p:nvSpPr>
            <p:spPr>
              <a:xfrm>
                <a:off x="1620581" y="5628198"/>
                <a:ext cx="122205" cy="88773"/>
              </a:xfrm>
              <a:custGeom>
                <a:avLst/>
                <a:gdLst>
                  <a:gd name="connsiteX0" fmla="*/ 0 w 122205"/>
                  <a:gd name="connsiteY0" fmla="*/ 45244 h 88773"/>
                  <a:gd name="connsiteX1" fmla="*/ 53626 w 122205"/>
                  <a:gd name="connsiteY1" fmla="*/ 88773 h 88773"/>
                  <a:gd name="connsiteX2" fmla="*/ 122206 w 122205"/>
                  <a:gd name="connsiteY2" fmla="*/ 0 h 88773"/>
                </a:gdLst>
                <a:ahLst/>
                <a:cxnLst>
                  <a:cxn ang="0">
                    <a:pos x="connsiteX0" y="connsiteY0"/>
                  </a:cxn>
                  <a:cxn ang="0">
                    <a:pos x="connsiteX1" y="connsiteY1"/>
                  </a:cxn>
                  <a:cxn ang="0">
                    <a:pos x="connsiteX2" y="connsiteY2"/>
                  </a:cxn>
                </a:cxnLst>
                <a:rect l="l" t="t" r="r" b="b"/>
                <a:pathLst>
                  <a:path w="122205" h="88773">
                    <a:moveTo>
                      <a:pt x="0" y="45244"/>
                    </a:moveTo>
                    <a:lnTo>
                      <a:pt x="53626" y="88773"/>
                    </a:lnTo>
                    <a:lnTo>
                      <a:pt x="122206" y="0"/>
                    </a:lnTo>
                  </a:path>
                </a:pathLst>
              </a:custGeom>
              <a:noFill/>
              <a:ln w="19050" cap="flat">
                <a:solidFill>
                  <a:schemeClr val="bg1"/>
                </a:solidFill>
                <a:prstDash val="solid"/>
                <a:miter/>
              </a:ln>
            </p:spPr>
            <p:txBody>
              <a:bodyPr rtlCol="0" anchor="ctr"/>
              <a:lstStyle/>
              <a:p>
                <a:endParaRPr lang="pt-PT"/>
              </a:p>
            </p:txBody>
          </p:sp>
          <p:sp>
            <p:nvSpPr>
              <p:cNvPr id="26" name="Freeform: Shape 25">
                <a:extLst>
                  <a:ext uri="{FF2B5EF4-FFF2-40B4-BE49-F238E27FC236}">
                    <a16:creationId xmlns:a16="http://schemas.microsoft.com/office/drawing/2014/main" id="{7F4360AE-D3A1-4C63-8807-CDFF3C997735}"/>
                  </a:ext>
                </a:extLst>
              </p:cNvPr>
              <p:cNvSpPr/>
              <p:nvPr/>
            </p:nvSpPr>
            <p:spPr>
              <a:xfrm>
                <a:off x="1389028" y="5230434"/>
                <a:ext cx="190500" cy="119348"/>
              </a:xfrm>
              <a:custGeom>
                <a:avLst/>
                <a:gdLst>
                  <a:gd name="connsiteX0" fmla="*/ 190500 w 190500"/>
                  <a:gd name="connsiteY0" fmla="*/ 46673 h 119348"/>
                  <a:gd name="connsiteX1" fmla="*/ 142780 w 190500"/>
                  <a:gd name="connsiteY1" fmla="*/ 46673 h 119348"/>
                  <a:gd name="connsiteX2" fmla="*/ 95250 w 190500"/>
                  <a:gd name="connsiteY2" fmla="*/ 0 h 119348"/>
                  <a:gd name="connsiteX3" fmla="*/ 47720 w 190500"/>
                  <a:gd name="connsiteY3" fmla="*/ 46673 h 119348"/>
                  <a:gd name="connsiteX4" fmla="*/ 0 w 190500"/>
                  <a:gd name="connsiteY4" fmla="*/ 46673 h 119348"/>
                  <a:gd name="connsiteX5" fmla="*/ 0 w 190500"/>
                  <a:gd name="connsiteY5" fmla="*/ 119348 h 119348"/>
                  <a:gd name="connsiteX6" fmla="*/ 190500 w 190500"/>
                  <a:gd name="connsiteY6" fmla="*/ 119348 h 119348"/>
                  <a:gd name="connsiteX7" fmla="*/ 190500 w 190500"/>
                  <a:gd name="connsiteY7" fmla="*/ 46673 h 119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500" h="119348">
                    <a:moveTo>
                      <a:pt x="190500" y="46673"/>
                    </a:moveTo>
                    <a:lnTo>
                      <a:pt x="142780" y="46673"/>
                    </a:lnTo>
                    <a:cubicBezTo>
                      <a:pt x="142304" y="20860"/>
                      <a:pt x="121253" y="0"/>
                      <a:pt x="95250" y="0"/>
                    </a:cubicBezTo>
                    <a:cubicBezTo>
                      <a:pt x="69247" y="0"/>
                      <a:pt x="48197" y="20860"/>
                      <a:pt x="47720" y="46673"/>
                    </a:cubicBezTo>
                    <a:lnTo>
                      <a:pt x="0" y="46673"/>
                    </a:lnTo>
                    <a:lnTo>
                      <a:pt x="0" y="119348"/>
                    </a:lnTo>
                    <a:lnTo>
                      <a:pt x="190500" y="119348"/>
                    </a:lnTo>
                    <a:lnTo>
                      <a:pt x="190500" y="46673"/>
                    </a:lnTo>
                    <a:close/>
                  </a:path>
                </a:pathLst>
              </a:custGeom>
              <a:noFill/>
              <a:ln w="19050" cap="rnd">
                <a:solidFill>
                  <a:schemeClr val="bg1"/>
                </a:solidFill>
                <a:prstDash val="solid"/>
                <a:miter/>
              </a:ln>
            </p:spPr>
            <p:txBody>
              <a:bodyPr rtlCol="0" anchor="ctr"/>
              <a:lstStyle/>
              <a:p>
                <a:endParaRPr lang="pt-PT"/>
              </a:p>
            </p:txBody>
          </p:sp>
          <p:grpSp>
            <p:nvGrpSpPr>
              <p:cNvPr id="27" name="Graphic 3">
                <a:extLst>
                  <a:ext uri="{FF2B5EF4-FFF2-40B4-BE49-F238E27FC236}">
                    <a16:creationId xmlns:a16="http://schemas.microsoft.com/office/drawing/2014/main" id="{F391C73D-BA72-4C95-BAE2-43798D8E1587}"/>
                  </a:ext>
                </a:extLst>
              </p:cNvPr>
              <p:cNvGrpSpPr/>
              <p:nvPr/>
            </p:nvGrpSpPr>
            <p:grpSpPr>
              <a:xfrm>
                <a:off x="1365501" y="5454081"/>
                <a:ext cx="254698" cy="8191"/>
                <a:chOff x="1365501" y="5454081"/>
                <a:chExt cx="254698" cy="8191"/>
              </a:xfrm>
              <a:solidFill>
                <a:srgbClr val="394553"/>
              </a:solidFill>
            </p:grpSpPr>
            <p:sp>
              <p:nvSpPr>
                <p:cNvPr id="28" name="Freeform: Shape 27">
                  <a:extLst>
                    <a:ext uri="{FF2B5EF4-FFF2-40B4-BE49-F238E27FC236}">
                      <a16:creationId xmlns:a16="http://schemas.microsoft.com/office/drawing/2014/main" id="{062437AE-2F1A-42B2-8177-6D8D23856B5E}"/>
                    </a:ext>
                  </a:extLst>
                </p:cNvPr>
                <p:cNvSpPr/>
                <p:nvPr/>
              </p:nvSpPr>
              <p:spPr>
                <a:xfrm>
                  <a:off x="1365501" y="5454081"/>
                  <a:ext cx="8191" cy="8191"/>
                </a:xfrm>
                <a:custGeom>
                  <a:avLst/>
                  <a:gdLst>
                    <a:gd name="connsiteX0" fmla="*/ 0 w 8191"/>
                    <a:gd name="connsiteY0" fmla="*/ 0 h 8191"/>
                    <a:gd name="connsiteX1" fmla="*/ 8191 w 8191"/>
                    <a:gd name="connsiteY1" fmla="*/ 0 h 8191"/>
                    <a:gd name="connsiteX2" fmla="*/ 8191 w 8191"/>
                    <a:gd name="connsiteY2" fmla="*/ 8192 h 8191"/>
                    <a:gd name="connsiteX3" fmla="*/ 0 w 8191"/>
                    <a:gd name="connsiteY3" fmla="*/ 8192 h 8191"/>
                  </a:gdLst>
                  <a:ahLst/>
                  <a:cxnLst>
                    <a:cxn ang="0">
                      <a:pos x="connsiteX0" y="connsiteY0"/>
                    </a:cxn>
                    <a:cxn ang="0">
                      <a:pos x="connsiteX1" y="connsiteY1"/>
                    </a:cxn>
                    <a:cxn ang="0">
                      <a:pos x="connsiteX2" y="connsiteY2"/>
                    </a:cxn>
                    <a:cxn ang="0">
                      <a:pos x="connsiteX3" y="connsiteY3"/>
                    </a:cxn>
                  </a:cxnLst>
                  <a:rect l="l" t="t" r="r" b="b"/>
                  <a:pathLst>
                    <a:path w="8191" h="8191">
                      <a:moveTo>
                        <a:pt x="0" y="0"/>
                      </a:moveTo>
                      <a:lnTo>
                        <a:pt x="8191" y="0"/>
                      </a:lnTo>
                      <a:lnTo>
                        <a:pt x="8191" y="8192"/>
                      </a:lnTo>
                      <a:lnTo>
                        <a:pt x="0" y="8192"/>
                      </a:lnTo>
                      <a:close/>
                    </a:path>
                  </a:pathLst>
                </a:custGeom>
                <a:solidFill>
                  <a:srgbClr val="394553"/>
                </a:solidFill>
                <a:ln w="19050" cap="flat">
                  <a:solidFill>
                    <a:schemeClr val="bg1"/>
                  </a:solidFill>
                  <a:prstDash val="solid"/>
                  <a:miter/>
                </a:ln>
              </p:spPr>
              <p:txBody>
                <a:bodyPr rtlCol="0" anchor="ctr"/>
                <a:lstStyle/>
                <a:p>
                  <a:endParaRPr lang="pt-PT"/>
                </a:p>
              </p:txBody>
            </p:sp>
            <p:sp>
              <p:nvSpPr>
                <p:cNvPr id="29" name="Freeform: Shape 28">
                  <a:extLst>
                    <a:ext uri="{FF2B5EF4-FFF2-40B4-BE49-F238E27FC236}">
                      <a16:creationId xmlns:a16="http://schemas.microsoft.com/office/drawing/2014/main" id="{26C123D5-6787-4A99-AA05-5E0B54403BE4}"/>
                    </a:ext>
                  </a:extLst>
                </p:cNvPr>
                <p:cNvSpPr/>
                <p:nvPr/>
              </p:nvSpPr>
              <p:spPr>
                <a:xfrm>
                  <a:off x="1426652" y="5458177"/>
                  <a:ext cx="193548" cy="9525"/>
                </a:xfrm>
                <a:custGeom>
                  <a:avLst/>
                  <a:gdLst>
                    <a:gd name="connsiteX0" fmla="*/ 0 w 193548"/>
                    <a:gd name="connsiteY0" fmla="*/ 0 h 9525"/>
                    <a:gd name="connsiteX1" fmla="*/ 193548 w 193548"/>
                    <a:gd name="connsiteY1" fmla="*/ 0 h 9525"/>
                  </a:gdLst>
                  <a:ahLst/>
                  <a:cxnLst>
                    <a:cxn ang="0">
                      <a:pos x="connsiteX0" y="connsiteY0"/>
                    </a:cxn>
                    <a:cxn ang="0">
                      <a:pos x="connsiteX1" y="connsiteY1"/>
                    </a:cxn>
                  </a:cxnLst>
                  <a:rect l="l" t="t" r="r" b="b"/>
                  <a:pathLst>
                    <a:path w="193548" h="9525">
                      <a:moveTo>
                        <a:pt x="0" y="0"/>
                      </a:moveTo>
                      <a:lnTo>
                        <a:pt x="193548" y="0"/>
                      </a:lnTo>
                    </a:path>
                  </a:pathLst>
                </a:custGeom>
                <a:ln w="19050" cap="flat">
                  <a:solidFill>
                    <a:schemeClr val="bg1"/>
                  </a:solidFill>
                  <a:prstDash val="solid"/>
                  <a:miter/>
                </a:ln>
              </p:spPr>
              <p:txBody>
                <a:bodyPr rtlCol="0" anchor="ctr"/>
                <a:lstStyle/>
                <a:p>
                  <a:endParaRPr lang="pt-PT"/>
                </a:p>
              </p:txBody>
            </p:sp>
          </p:grpSp>
          <p:grpSp>
            <p:nvGrpSpPr>
              <p:cNvPr id="39" name="Graphic 3">
                <a:extLst>
                  <a:ext uri="{FF2B5EF4-FFF2-40B4-BE49-F238E27FC236}">
                    <a16:creationId xmlns:a16="http://schemas.microsoft.com/office/drawing/2014/main" id="{DB51B940-3F25-4EFE-B4ED-979FBE0919B8}"/>
                  </a:ext>
                </a:extLst>
              </p:cNvPr>
              <p:cNvGrpSpPr/>
              <p:nvPr/>
            </p:nvGrpSpPr>
            <p:grpSpPr>
              <a:xfrm>
                <a:off x="1365501" y="5530757"/>
                <a:ext cx="207073" cy="8191"/>
                <a:chOff x="1365501" y="5530757"/>
                <a:chExt cx="207073" cy="8191"/>
              </a:xfrm>
              <a:solidFill>
                <a:srgbClr val="394553"/>
              </a:solidFill>
            </p:grpSpPr>
            <p:sp>
              <p:nvSpPr>
                <p:cNvPr id="40" name="Freeform: Shape 39">
                  <a:extLst>
                    <a:ext uri="{FF2B5EF4-FFF2-40B4-BE49-F238E27FC236}">
                      <a16:creationId xmlns:a16="http://schemas.microsoft.com/office/drawing/2014/main" id="{10977439-078B-41B8-B90A-91BA7E414490}"/>
                    </a:ext>
                  </a:extLst>
                </p:cNvPr>
                <p:cNvSpPr/>
                <p:nvPr/>
              </p:nvSpPr>
              <p:spPr>
                <a:xfrm>
                  <a:off x="1365501" y="5530757"/>
                  <a:ext cx="8191" cy="8191"/>
                </a:xfrm>
                <a:custGeom>
                  <a:avLst/>
                  <a:gdLst>
                    <a:gd name="connsiteX0" fmla="*/ 0 w 8191"/>
                    <a:gd name="connsiteY0" fmla="*/ 0 h 8191"/>
                    <a:gd name="connsiteX1" fmla="*/ 8191 w 8191"/>
                    <a:gd name="connsiteY1" fmla="*/ 0 h 8191"/>
                    <a:gd name="connsiteX2" fmla="*/ 8191 w 8191"/>
                    <a:gd name="connsiteY2" fmla="*/ 8191 h 8191"/>
                    <a:gd name="connsiteX3" fmla="*/ 0 w 8191"/>
                    <a:gd name="connsiteY3" fmla="*/ 8191 h 8191"/>
                  </a:gdLst>
                  <a:ahLst/>
                  <a:cxnLst>
                    <a:cxn ang="0">
                      <a:pos x="connsiteX0" y="connsiteY0"/>
                    </a:cxn>
                    <a:cxn ang="0">
                      <a:pos x="connsiteX1" y="connsiteY1"/>
                    </a:cxn>
                    <a:cxn ang="0">
                      <a:pos x="connsiteX2" y="connsiteY2"/>
                    </a:cxn>
                    <a:cxn ang="0">
                      <a:pos x="connsiteX3" y="connsiteY3"/>
                    </a:cxn>
                  </a:cxnLst>
                  <a:rect l="l" t="t" r="r" b="b"/>
                  <a:pathLst>
                    <a:path w="8191" h="8191">
                      <a:moveTo>
                        <a:pt x="0" y="0"/>
                      </a:moveTo>
                      <a:lnTo>
                        <a:pt x="8191" y="0"/>
                      </a:lnTo>
                      <a:lnTo>
                        <a:pt x="8191" y="8191"/>
                      </a:lnTo>
                      <a:lnTo>
                        <a:pt x="0" y="8191"/>
                      </a:lnTo>
                      <a:close/>
                    </a:path>
                  </a:pathLst>
                </a:custGeom>
                <a:solidFill>
                  <a:srgbClr val="394553"/>
                </a:solidFill>
                <a:ln w="19050" cap="flat">
                  <a:solidFill>
                    <a:schemeClr val="bg1"/>
                  </a:solidFill>
                  <a:prstDash val="solid"/>
                  <a:miter/>
                </a:ln>
              </p:spPr>
              <p:txBody>
                <a:bodyPr rtlCol="0" anchor="ctr"/>
                <a:lstStyle/>
                <a:p>
                  <a:endParaRPr lang="pt-PT"/>
                </a:p>
              </p:txBody>
            </p:sp>
            <p:sp>
              <p:nvSpPr>
                <p:cNvPr id="41" name="Freeform: Shape 40">
                  <a:extLst>
                    <a:ext uri="{FF2B5EF4-FFF2-40B4-BE49-F238E27FC236}">
                      <a16:creationId xmlns:a16="http://schemas.microsoft.com/office/drawing/2014/main" id="{CF6CEA04-34A7-450F-AE70-1612A79B7E08}"/>
                    </a:ext>
                  </a:extLst>
                </p:cNvPr>
                <p:cNvSpPr/>
                <p:nvPr/>
              </p:nvSpPr>
              <p:spPr>
                <a:xfrm>
                  <a:off x="1426652" y="5534948"/>
                  <a:ext cx="145923" cy="9525"/>
                </a:xfrm>
                <a:custGeom>
                  <a:avLst/>
                  <a:gdLst>
                    <a:gd name="connsiteX0" fmla="*/ 0 w 145923"/>
                    <a:gd name="connsiteY0" fmla="*/ 0 h 9525"/>
                    <a:gd name="connsiteX1" fmla="*/ 145923 w 145923"/>
                    <a:gd name="connsiteY1" fmla="*/ 0 h 9525"/>
                  </a:gdLst>
                  <a:ahLst/>
                  <a:cxnLst>
                    <a:cxn ang="0">
                      <a:pos x="connsiteX0" y="connsiteY0"/>
                    </a:cxn>
                    <a:cxn ang="0">
                      <a:pos x="connsiteX1" y="connsiteY1"/>
                    </a:cxn>
                  </a:cxnLst>
                  <a:rect l="l" t="t" r="r" b="b"/>
                  <a:pathLst>
                    <a:path w="145923" h="9525">
                      <a:moveTo>
                        <a:pt x="0" y="0"/>
                      </a:moveTo>
                      <a:lnTo>
                        <a:pt x="145923" y="0"/>
                      </a:lnTo>
                    </a:path>
                  </a:pathLst>
                </a:custGeom>
                <a:ln w="19050" cap="flat">
                  <a:solidFill>
                    <a:schemeClr val="bg1"/>
                  </a:solidFill>
                  <a:prstDash val="solid"/>
                  <a:miter/>
                </a:ln>
              </p:spPr>
              <p:txBody>
                <a:bodyPr rtlCol="0" anchor="ctr"/>
                <a:lstStyle/>
                <a:p>
                  <a:endParaRPr lang="pt-PT"/>
                </a:p>
              </p:txBody>
            </p:sp>
          </p:grpSp>
          <p:grpSp>
            <p:nvGrpSpPr>
              <p:cNvPr id="48" name="Graphic 3">
                <a:extLst>
                  <a:ext uri="{FF2B5EF4-FFF2-40B4-BE49-F238E27FC236}">
                    <a16:creationId xmlns:a16="http://schemas.microsoft.com/office/drawing/2014/main" id="{CFA9C125-F426-416E-9ED1-E41B912D72C5}"/>
                  </a:ext>
                </a:extLst>
              </p:cNvPr>
              <p:cNvGrpSpPr/>
              <p:nvPr/>
            </p:nvGrpSpPr>
            <p:grpSpPr>
              <a:xfrm>
                <a:off x="1365501" y="5607529"/>
                <a:ext cx="148875" cy="8191"/>
                <a:chOff x="1365501" y="5607529"/>
                <a:chExt cx="148875" cy="8191"/>
              </a:xfrm>
              <a:solidFill>
                <a:srgbClr val="394553"/>
              </a:solidFill>
            </p:grpSpPr>
            <p:sp>
              <p:nvSpPr>
                <p:cNvPr id="50" name="Freeform: Shape 49">
                  <a:extLst>
                    <a:ext uri="{FF2B5EF4-FFF2-40B4-BE49-F238E27FC236}">
                      <a16:creationId xmlns:a16="http://schemas.microsoft.com/office/drawing/2014/main" id="{70A822F5-5DC0-49E8-8B99-915F69CE16FE}"/>
                    </a:ext>
                  </a:extLst>
                </p:cNvPr>
                <p:cNvSpPr/>
                <p:nvPr/>
              </p:nvSpPr>
              <p:spPr>
                <a:xfrm>
                  <a:off x="1365501" y="5607529"/>
                  <a:ext cx="8191" cy="8191"/>
                </a:xfrm>
                <a:custGeom>
                  <a:avLst/>
                  <a:gdLst>
                    <a:gd name="connsiteX0" fmla="*/ 0 w 8191"/>
                    <a:gd name="connsiteY0" fmla="*/ 0 h 8191"/>
                    <a:gd name="connsiteX1" fmla="*/ 8191 w 8191"/>
                    <a:gd name="connsiteY1" fmla="*/ 0 h 8191"/>
                    <a:gd name="connsiteX2" fmla="*/ 8191 w 8191"/>
                    <a:gd name="connsiteY2" fmla="*/ 8192 h 8191"/>
                    <a:gd name="connsiteX3" fmla="*/ 0 w 8191"/>
                    <a:gd name="connsiteY3" fmla="*/ 8192 h 8191"/>
                  </a:gdLst>
                  <a:ahLst/>
                  <a:cxnLst>
                    <a:cxn ang="0">
                      <a:pos x="connsiteX0" y="connsiteY0"/>
                    </a:cxn>
                    <a:cxn ang="0">
                      <a:pos x="connsiteX1" y="connsiteY1"/>
                    </a:cxn>
                    <a:cxn ang="0">
                      <a:pos x="connsiteX2" y="connsiteY2"/>
                    </a:cxn>
                    <a:cxn ang="0">
                      <a:pos x="connsiteX3" y="connsiteY3"/>
                    </a:cxn>
                  </a:cxnLst>
                  <a:rect l="l" t="t" r="r" b="b"/>
                  <a:pathLst>
                    <a:path w="8191" h="8191">
                      <a:moveTo>
                        <a:pt x="0" y="0"/>
                      </a:moveTo>
                      <a:lnTo>
                        <a:pt x="8191" y="0"/>
                      </a:lnTo>
                      <a:lnTo>
                        <a:pt x="8191" y="8192"/>
                      </a:lnTo>
                      <a:lnTo>
                        <a:pt x="0" y="8192"/>
                      </a:lnTo>
                      <a:close/>
                    </a:path>
                  </a:pathLst>
                </a:custGeom>
                <a:solidFill>
                  <a:srgbClr val="394553"/>
                </a:solidFill>
                <a:ln w="19050" cap="flat">
                  <a:solidFill>
                    <a:schemeClr val="bg1"/>
                  </a:solidFill>
                  <a:prstDash val="solid"/>
                  <a:miter/>
                </a:ln>
              </p:spPr>
              <p:txBody>
                <a:bodyPr rtlCol="0" anchor="ctr"/>
                <a:lstStyle/>
                <a:p>
                  <a:endParaRPr lang="pt-PT"/>
                </a:p>
              </p:txBody>
            </p:sp>
            <p:sp>
              <p:nvSpPr>
                <p:cNvPr id="52" name="Freeform: Shape 51">
                  <a:extLst>
                    <a:ext uri="{FF2B5EF4-FFF2-40B4-BE49-F238E27FC236}">
                      <a16:creationId xmlns:a16="http://schemas.microsoft.com/office/drawing/2014/main" id="{D4ED05BD-8322-4853-A32E-AF39065AB3E0}"/>
                    </a:ext>
                  </a:extLst>
                </p:cNvPr>
                <p:cNvSpPr/>
                <p:nvPr/>
              </p:nvSpPr>
              <p:spPr>
                <a:xfrm>
                  <a:off x="1426652" y="5611624"/>
                  <a:ext cx="87725" cy="9525"/>
                </a:xfrm>
                <a:custGeom>
                  <a:avLst/>
                  <a:gdLst>
                    <a:gd name="connsiteX0" fmla="*/ 0 w 87725"/>
                    <a:gd name="connsiteY0" fmla="*/ 0 h 9525"/>
                    <a:gd name="connsiteX1" fmla="*/ 87725 w 87725"/>
                    <a:gd name="connsiteY1" fmla="*/ 0 h 9525"/>
                  </a:gdLst>
                  <a:ahLst/>
                  <a:cxnLst>
                    <a:cxn ang="0">
                      <a:pos x="connsiteX0" y="connsiteY0"/>
                    </a:cxn>
                    <a:cxn ang="0">
                      <a:pos x="connsiteX1" y="connsiteY1"/>
                    </a:cxn>
                  </a:cxnLst>
                  <a:rect l="l" t="t" r="r" b="b"/>
                  <a:pathLst>
                    <a:path w="87725" h="9525">
                      <a:moveTo>
                        <a:pt x="0" y="0"/>
                      </a:moveTo>
                      <a:lnTo>
                        <a:pt x="87725" y="0"/>
                      </a:lnTo>
                    </a:path>
                  </a:pathLst>
                </a:custGeom>
                <a:ln w="19050" cap="flat">
                  <a:solidFill>
                    <a:schemeClr val="bg1"/>
                  </a:solidFill>
                  <a:prstDash val="solid"/>
                  <a:miter/>
                </a:ln>
              </p:spPr>
              <p:txBody>
                <a:bodyPr rtlCol="0" anchor="ctr"/>
                <a:lstStyle/>
                <a:p>
                  <a:endParaRPr lang="pt-PT"/>
                </a:p>
              </p:txBody>
            </p:sp>
          </p:grpSp>
          <p:grpSp>
            <p:nvGrpSpPr>
              <p:cNvPr id="62" name="Graphic 3">
                <a:extLst>
                  <a:ext uri="{FF2B5EF4-FFF2-40B4-BE49-F238E27FC236}">
                    <a16:creationId xmlns:a16="http://schemas.microsoft.com/office/drawing/2014/main" id="{00FA6565-1A22-443D-9300-37AD79597230}"/>
                  </a:ext>
                </a:extLst>
              </p:cNvPr>
              <p:cNvGrpSpPr/>
              <p:nvPr/>
            </p:nvGrpSpPr>
            <p:grpSpPr>
              <a:xfrm>
                <a:off x="1365501" y="5684300"/>
                <a:ext cx="135635" cy="8191"/>
                <a:chOff x="1365501" y="5684300"/>
                <a:chExt cx="135635" cy="8191"/>
              </a:xfrm>
              <a:solidFill>
                <a:srgbClr val="394553"/>
              </a:solidFill>
            </p:grpSpPr>
            <p:sp>
              <p:nvSpPr>
                <p:cNvPr id="63" name="Freeform: Shape 62">
                  <a:extLst>
                    <a:ext uri="{FF2B5EF4-FFF2-40B4-BE49-F238E27FC236}">
                      <a16:creationId xmlns:a16="http://schemas.microsoft.com/office/drawing/2014/main" id="{45545B0B-9277-4CA1-9CEF-06A54613AC68}"/>
                    </a:ext>
                  </a:extLst>
                </p:cNvPr>
                <p:cNvSpPr/>
                <p:nvPr/>
              </p:nvSpPr>
              <p:spPr>
                <a:xfrm>
                  <a:off x="1365501" y="5684300"/>
                  <a:ext cx="8191" cy="8191"/>
                </a:xfrm>
                <a:custGeom>
                  <a:avLst/>
                  <a:gdLst>
                    <a:gd name="connsiteX0" fmla="*/ 0 w 8191"/>
                    <a:gd name="connsiteY0" fmla="*/ 0 h 8191"/>
                    <a:gd name="connsiteX1" fmla="*/ 8191 w 8191"/>
                    <a:gd name="connsiteY1" fmla="*/ 0 h 8191"/>
                    <a:gd name="connsiteX2" fmla="*/ 8191 w 8191"/>
                    <a:gd name="connsiteY2" fmla="*/ 8192 h 8191"/>
                    <a:gd name="connsiteX3" fmla="*/ 0 w 8191"/>
                    <a:gd name="connsiteY3" fmla="*/ 8192 h 8191"/>
                  </a:gdLst>
                  <a:ahLst/>
                  <a:cxnLst>
                    <a:cxn ang="0">
                      <a:pos x="connsiteX0" y="connsiteY0"/>
                    </a:cxn>
                    <a:cxn ang="0">
                      <a:pos x="connsiteX1" y="connsiteY1"/>
                    </a:cxn>
                    <a:cxn ang="0">
                      <a:pos x="connsiteX2" y="connsiteY2"/>
                    </a:cxn>
                    <a:cxn ang="0">
                      <a:pos x="connsiteX3" y="connsiteY3"/>
                    </a:cxn>
                  </a:cxnLst>
                  <a:rect l="l" t="t" r="r" b="b"/>
                  <a:pathLst>
                    <a:path w="8191" h="8191">
                      <a:moveTo>
                        <a:pt x="0" y="0"/>
                      </a:moveTo>
                      <a:lnTo>
                        <a:pt x="8191" y="0"/>
                      </a:lnTo>
                      <a:lnTo>
                        <a:pt x="8191" y="8192"/>
                      </a:lnTo>
                      <a:lnTo>
                        <a:pt x="0" y="8192"/>
                      </a:lnTo>
                      <a:close/>
                    </a:path>
                  </a:pathLst>
                </a:custGeom>
                <a:solidFill>
                  <a:srgbClr val="394553"/>
                </a:solidFill>
                <a:ln w="19050" cap="flat">
                  <a:solidFill>
                    <a:schemeClr val="bg1"/>
                  </a:solidFill>
                  <a:prstDash val="solid"/>
                  <a:miter/>
                </a:ln>
              </p:spPr>
              <p:txBody>
                <a:bodyPr rtlCol="0" anchor="ctr"/>
                <a:lstStyle/>
                <a:p>
                  <a:endParaRPr lang="pt-PT"/>
                </a:p>
              </p:txBody>
            </p:sp>
            <p:sp>
              <p:nvSpPr>
                <p:cNvPr id="64" name="Freeform: Shape 63">
                  <a:extLst>
                    <a:ext uri="{FF2B5EF4-FFF2-40B4-BE49-F238E27FC236}">
                      <a16:creationId xmlns:a16="http://schemas.microsoft.com/office/drawing/2014/main" id="{5E56E4BB-7A83-49E7-84AD-E58531A3E58A}"/>
                    </a:ext>
                  </a:extLst>
                </p:cNvPr>
                <p:cNvSpPr/>
                <p:nvPr/>
              </p:nvSpPr>
              <p:spPr>
                <a:xfrm>
                  <a:off x="1426652" y="5688396"/>
                  <a:ext cx="74485" cy="9525"/>
                </a:xfrm>
                <a:custGeom>
                  <a:avLst/>
                  <a:gdLst>
                    <a:gd name="connsiteX0" fmla="*/ 0 w 74485"/>
                    <a:gd name="connsiteY0" fmla="*/ 0 h 9525"/>
                    <a:gd name="connsiteX1" fmla="*/ 74485 w 74485"/>
                    <a:gd name="connsiteY1" fmla="*/ 0 h 9525"/>
                  </a:gdLst>
                  <a:ahLst/>
                  <a:cxnLst>
                    <a:cxn ang="0">
                      <a:pos x="connsiteX0" y="connsiteY0"/>
                    </a:cxn>
                    <a:cxn ang="0">
                      <a:pos x="connsiteX1" y="connsiteY1"/>
                    </a:cxn>
                  </a:cxnLst>
                  <a:rect l="l" t="t" r="r" b="b"/>
                  <a:pathLst>
                    <a:path w="74485" h="9525">
                      <a:moveTo>
                        <a:pt x="0" y="0"/>
                      </a:moveTo>
                      <a:lnTo>
                        <a:pt x="74485" y="0"/>
                      </a:lnTo>
                    </a:path>
                  </a:pathLst>
                </a:custGeom>
                <a:ln w="19050" cap="flat">
                  <a:solidFill>
                    <a:schemeClr val="bg1"/>
                  </a:solidFill>
                  <a:prstDash val="solid"/>
                  <a:miter/>
                </a:ln>
              </p:spPr>
              <p:txBody>
                <a:bodyPr rtlCol="0" anchor="ctr"/>
                <a:lstStyle/>
                <a:p>
                  <a:endParaRPr lang="pt-PT"/>
                </a:p>
              </p:txBody>
            </p:sp>
          </p:grpSp>
        </p:grpSp>
      </p:grpSp>
      <p:grpSp>
        <p:nvGrpSpPr>
          <p:cNvPr id="5" name="Group 4">
            <a:extLst>
              <a:ext uri="{FF2B5EF4-FFF2-40B4-BE49-F238E27FC236}">
                <a16:creationId xmlns:a16="http://schemas.microsoft.com/office/drawing/2014/main" id="{5E7A9F10-6E7B-4B28-812A-AF5A2858EEE5}"/>
              </a:ext>
            </a:extLst>
          </p:cNvPr>
          <p:cNvGrpSpPr/>
          <p:nvPr/>
        </p:nvGrpSpPr>
        <p:grpSpPr>
          <a:xfrm>
            <a:off x="594167" y="2705148"/>
            <a:ext cx="676439" cy="676439"/>
            <a:chOff x="376453" y="2705148"/>
            <a:chExt cx="676439" cy="676439"/>
          </a:xfrm>
        </p:grpSpPr>
        <p:sp>
          <p:nvSpPr>
            <p:cNvPr id="100" name="Retângulo 38">
              <a:extLst>
                <a:ext uri="{FF2B5EF4-FFF2-40B4-BE49-F238E27FC236}">
                  <a16:creationId xmlns:a16="http://schemas.microsoft.com/office/drawing/2014/main" id="{DCBEE452-AAF8-42C9-B038-4CA1DD623BF5}"/>
                </a:ext>
              </a:extLst>
            </p:cNvPr>
            <p:cNvSpPr/>
            <p:nvPr/>
          </p:nvSpPr>
          <p:spPr>
            <a:xfrm>
              <a:off x="376453" y="2705148"/>
              <a:ext cx="676439" cy="676439"/>
            </a:xfrm>
            <a:prstGeom prst="rect">
              <a:avLst/>
            </a:prstGeom>
            <a:solidFill>
              <a:srgbClr val="CB97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solidFill>
                  <a:prstClr val="white"/>
                </a:solidFill>
                <a:latin typeface="Calibri" panose="020F0502020204030204"/>
              </a:endParaRPr>
            </a:p>
          </p:txBody>
        </p:sp>
        <p:grpSp>
          <p:nvGrpSpPr>
            <p:cNvPr id="20" name="Group 19">
              <a:extLst>
                <a:ext uri="{FF2B5EF4-FFF2-40B4-BE49-F238E27FC236}">
                  <a16:creationId xmlns:a16="http://schemas.microsoft.com/office/drawing/2014/main" id="{074E82C8-452C-41EE-B80C-38EC6DEE7450}"/>
                </a:ext>
              </a:extLst>
            </p:cNvPr>
            <p:cNvGrpSpPr/>
            <p:nvPr/>
          </p:nvGrpSpPr>
          <p:grpSpPr>
            <a:xfrm>
              <a:off x="481770" y="2817781"/>
              <a:ext cx="465804" cy="451173"/>
              <a:chOff x="1208794" y="2336959"/>
              <a:chExt cx="526248" cy="509719"/>
            </a:xfrm>
          </p:grpSpPr>
          <p:grpSp>
            <p:nvGrpSpPr>
              <p:cNvPr id="8" name="Graphic 5">
                <a:extLst>
                  <a:ext uri="{FF2B5EF4-FFF2-40B4-BE49-F238E27FC236}">
                    <a16:creationId xmlns:a16="http://schemas.microsoft.com/office/drawing/2014/main" id="{704E6759-34BA-4121-9C1C-B9C06E4EAD7E}"/>
                  </a:ext>
                </a:extLst>
              </p:cNvPr>
              <p:cNvGrpSpPr/>
              <p:nvPr/>
            </p:nvGrpSpPr>
            <p:grpSpPr>
              <a:xfrm>
                <a:off x="1208794" y="2336959"/>
                <a:ext cx="367863" cy="489795"/>
                <a:chOff x="1208794" y="2336959"/>
                <a:chExt cx="367863" cy="489795"/>
              </a:xfrm>
              <a:noFill/>
            </p:grpSpPr>
            <p:grpSp>
              <p:nvGrpSpPr>
                <p:cNvPr id="9" name="Graphic 5">
                  <a:extLst>
                    <a:ext uri="{FF2B5EF4-FFF2-40B4-BE49-F238E27FC236}">
                      <a16:creationId xmlns:a16="http://schemas.microsoft.com/office/drawing/2014/main" id="{AB715158-A1EF-4A64-A6E2-5C4921E702D3}"/>
                    </a:ext>
                  </a:extLst>
                </p:cNvPr>
                <p:cNvGrpSpPr/>
                <p:nvPr/>
              </p:nvGrpSpPr>
              <p:grpSpPr>
                <a:xfrm>
                  <a:off x="1285746" y="2578344"/>
                  <a:ext cx="182115" cy="139049"/>
                  <a:chOff x="1285746" y="2578344"/>
                  <a:chExt cx="182115" cy="139049"/>
                </a:xfrm>
              </p:grpSpPr>
              <p:sp>
                <p:nvSpPr>
                  <p:cNvPr id="10" name="Freeform: Shape 9">
                    <a:extLst>
                      <a:ext uri="{FF2B5EF4-FFF2-40B4-BE49-F238E27FC236}">
                        <a16:creationId xmlns:a16="http://schemas.microsoft.com/office/drawing/2014/main" id="{1A3235CF-90ED-4179-BDE4-FEE6576F0428}"/>
                      </a:ext>
                    </a:extLst>
                  </p:cNvPr>
                  <p:cNvSpPr/>
                  <p:nvPr/>
                </p:nvSpPr>
                <p:spPr>
                  <a:xfrm>
                    <a:off x="1285746" y="2578344"/>
                    <a:ext cx="182115" cy="2175"/>
                  </a:xfrm>
                  <a:custGeom>
                    <a:avLst/>
                    <a:gdLst>
                      <a:gd name="connsiteX0" fmla="*/ 0 w 182115"/>
                      <a:gd name="connsiteY0" fmla="*/ 0 h 2175"/>
                      <a:gd name="connsiteX1" fmla="*/ 182115 w 182115"/>
                      <a:gd name="connsiteY1" fmla="*/ 0 h 2175"/>
                    </a:gdLst>
                    <a:ahLst/>
                    <a:cxnLst>
                      <a:cxn ang="0">
                        <a:pos x="connsiteX0" y="connsiteY0"/>
                      </a:cxn>
                      <a:cxn ang="0">
                        <a:pos x="connsiteX1" y="connsiteY1"/>
                      </a:cxn>
                    </a:cxnLst>
                    <a:rect l="l" t="t" r="r" b="b"/>
                    <a:pathLst>
                      <a:path w="182115" h="2175">
                        <a:moveTo>
                          <a:pt x="0" y="0"/>
                        </a:moveTo>
                        <a:lnTo>
                          <a:pt x="182115" y="0"/>
                        </a:lnTo>
                      </a:path>
                    </a:pathLst>
                  </a:custGeom>
                  <a:ln w="19050" cap="flat">
                    <a:solidFill>
                      <a:schemeClr val="bg1"/>
                    </a:solidFill>
                    <a:prstDash val="solid"/>
                    <a:miter/>
                  </a:ln>
                </p:spPr>
                <p:txBody>
                  <a:bodyPr rtlCol="0" anchor="ctr"/>
                  <a:lstStyle/>
                  <a:p>
                    <a:endParaRPr lang="pt-PT">
                      <a:solidFill>
                        <a:srgbClr val="1B1B1C"/>
                      </a:solidFill>
                    </a:endParaRPr>
                  </a:p>
                </p:txBody>
              </p:sp>
              <p:sp>
                <p:nvSpPr>
                  <p:cNvPr id="11" name="Freeform: Shape 10">
                    <a:extLst>
                      <a:ext uri="{FF2B5EF4-FFF2-40B4-BE49-F238E27FC236}">
                        <a16:creationId xmlns:a16="http://schemas.microsoft.com/office/drawing/2014/main" id="{EC08AA5B-8804-41AE-875D-3AA8126D9DBA}"/>
                      </a:ext>
                    </a:extLst>
                  </p:cNvPr>
                  <p:cNvSpPr/>
                  <p:nvPr/>
                </p:nvSpPr>
                <p:spPr>
                  <a:xfrm>
                    <a:off x="1285746" y="2647880"/>
                    <a:ext cx="139484" cy="2175"/>
                  </a:xfrm>
                  <a:custGeom>
                    <a:avLst/>
                    <a:gdLst>
                      <a:gd name="connsiteX0" fmla="*/ 0 w 139484"/>
                      <a:gd name="connsiteY0" fmla="*/ 0 h 2175"/>
                      <a:gd name="connsiteX1" fmla="*/ 139485 w 139484"/>
                      <a:gd name="connsiteY1" fmla="*/ 0 h 2175"/>
                    </a:gdLst>
                    <a:ahLst/>
                    <a:cxnLst>
                      <a:cxn ang="0">
                        <a:pos x="connsiteX0" y="connsiteY0"/>
                      </a:cxn>
                      <a:cxn ang="0">
                        <a:pos x="connsiteX1" y="connsiteY1"/>
                      </a:cxn>
                    </a:cxnLst>
                    <a:rect l="l" t="t" r="r" b="b"/>
                    <a:pathLst>
                      <a:path w="139484" h="2175">
                        <a:moveTo>
                          <a:pt x="0" y="0"/>
                        </a:moveTo>
                        <a:lnTo>
                          <a:pt x="139485" y="0"/>
                        </a:lnTo>
                      </a:path>
                    </a:pathLst>
                  </a:custGeom>
                  <a:ln w="19050" cap="flat">
                    <a:solidFill>
                      <a:schemeClr val="bg1"/>
                    </a:solidFill>
                    <a:prstDash val="solid"/>
                    <a:miter/>
                  </a:ln>
                </p:spPr>
                <p:txBody>
                  <a:bodyPr rtlCol="0" anchor="ctr"/>
                  <a:lstStyle/>
                  <a:p>
                    <a:endParaRPr lang="pt-PT">
                      <a:solidFill>
                        <a:srgbClr val="1B1B1C"/>
                      </a:solidFill>
                    </a:endParaRPr>
                  </a:p>
                </p:txBody>
              </p:sp>
              <p:sp>
                <p:nvSpPr>
                  <p:cNvPr id="12" name="Freeform: Shape 11">
                    <a:extLst>
                      <a:ext uri="{FF2B5EF4-FFF2-40B4-BE49-F238E27FC236}">
                        <a16:creationId xmlns:a16="http://schemas.microsoft.com/office/drawing/2014/main" id="{4DF77B7E-40D7-4F14-BBF2-C2D60D4D532A}"/>
                      </a:ext>
                    </a:extLst>
                  </p:cNvPr>
                  <p:cNvSpPr/>
                  <p:nvPr/>
                </p:nvSpPr>
                <p:spPr>
                  <a:xfrm>
                    <a:off x="1285746" y="2717394"/>
                    <a:ext cx="130132" cy="2175"/>
                  </a:xfrm>
                  <a:custGeom>
                    <a:avLst/>
                    <a:gdLst>
                      <a:gd name="connsiteX0" fmla="*/ 0 w 130132"/>
                      <a:gd name="connsiteY0" fmla="*/ 0 h 2175"/>
                      <a:gd name="connsiteX1" fmla="*/ 130132 w 130132"/>
                      <a:gd name="connsiteY1" fmla="*/ 0 h 2175"/>
                    </a:gdLst>
                    <a:ahLst/>
                    <a:cxnLst>
                      <a:cxn ang="0">
                        <a:pos x="connsiteX0" y="connsiteY0"/>
                      </a:cxn>
                      <a:cxn ang="0">
                        <a:pos x="connsiteX1" y="connsiteY1"/>
                      </a:cxn>
                    </a:cxnLst>
                    <a:rect l="l" t="t" r="r" b="b"/>
                    <a:pathLst>
                      <a:path w="130132" h="2175">
                        <a:moveTo>
                          <a:pt x="0" y="0"/>
                        </a:moveTo>
                        <a:lnTo>
                          <a:pt x="130132" y="0"/>
                        </a:lnTo>
                      </a:path>
                    </a:pathLst>
                  </a:custGeom>
                  <a:ln w="19050" cap="flat">
                    <a:solidFill>
                      <a:schemeClr val="bg1"/>
                    </a:solidFill>
                    <a:prstDash val="solid"/>
                    <a:miter/>
                  </a:ln>
                </p:spPr>
                <p:txBody>
                  <a:bodyPr rtlCol="0" anchor="ctr"/>
                  <a:lstStyle/>
                  <a:p>
                    <a:endParaRPr lang="pt-PT">
                      <a:solidFill>
                        <a:srgbClr val="1B1B1C"/>
                      </a:solidFill>
                    </a:endParaRPr>
                  </a:p>
                </p:txBody>
              </p:sp>
            </p:grpSp>
            <p:grpSp>
              <p:nvGrpSpPr>
                <p:cNvPr id="13" name="Graphic 5">
                  <a:extLst>
                    <a:ext uri="{FF2B5EF4-FFF2-40B4-BE49-F238E27FC236}">
                      <a16:creationId xmlns:a16="http://schemas.microsoft.com/office/drawing/2014/main" id="{3FD03EA8-452B-4275-8929-E5096112701D}"/>
                    </a:ext>
                  </a:extLst>
                </p:cNvPr>
                <p:cNvGrpSpPr/>
                <p:nvPr/>
              </p:nvGrpSpPr>
              <p:grpSpPr>
                <a:xfrm>
                  <a:off x="1208794" y="2336959"/>
                  <a:ext cx="367863" cy="489795"/>
                  <a:chOff x="1208794" y="2336959"/>
                  <a:chExt cx="367863" cy="489795"/>
                </a:xfrm>
                <a:noFill/>
              </p:grpSpPr>
              <p:sp>
                <p:nvSpPr>
                  <p:cNvPr id="14" name="Freeform: Shape 13">
                    <a:extLst>
                      <a:ext uri="{FF2B5EF4-FFF2-40B4-BE49-F238E27FC236}">
                        <a16:creationId xmlns:a16="http://schemas.microsoft.com/office/drawing/2014/main" id="{17EF7F5F-2399-47D3-9F2E-8BD3BB471456}"/>
                      </a:ext>
                    </a:extLst>
                  </p:cNvPr>
                  <p:cNvSpPr/>
                  <p:nvPr/>
                </p:nvSpPr>
                <p:spPr>
                  <a:xfrm>
                    <a:off x="1255579" y="2384135"/>
                    <a:ext cx="64989" cy="64902"/>
                  </a:xfrm>
                  <a:custGeom>
                    <a:avLst/>
                    <a:gdLst>
                      <a:gd name="connsiteX0" fmla="*/ 64990 w 64989"/>
                      <a:gd name="connsiteY0" fmla="*/ 0 h 64902"/>
                      <a:gd name="connsiteX1" fmla="*/ 64990 w 64989"/>
                      <a:gd name="connsiteY1" fmla="*/ 64903 h 64902"/>
                      <a:gd name="connsiteX2" fmla="*/ 0 w 64989"/>
                      <a:gd name="connsiteY2" fmla="*/ 64903 h 64902"/>
                    </a:gdLst>
                    <a:ahLst/>
                    <a:cxnLst>
                      <a:cxn ang="0">
                        <a:pos x="connsiteX0" y="connsiteY0"/>
                      </a:cxn>
                      <a:cxn ang="0">
                        <a:pos x="connsiteX1" y="connsiteY1"/>
                      </a:cxn>
                      <a:cxn ang="0">
                        <a:pos x="connsiteX2" y="connsiteY2"/>
                      </a:cxn>
                    </a:cxnLst>
                    <a:rect l="l" t="t" r="r" b="b"/>
                    <a:pathLst>
                      <a:path w="64989" h="64902">
                        <a:moveTo>
                          <a:pt x="64990" y="0"/>
                        </a:moveTo>
                        <a:lnTo>
                          <a:pt x="64990" y="64903"/>
                        </a:lnTo>
                        <a:lnTo>
                          <a:pt x="0" y="64903"/>
                        </a:lnTo>
                      </a:path>
                    </a:pathLst>
                  </a:custGeom>
                  <a:noFill/>
                  <a:ln w="19050" cap="flat">
                    <a:solidFill>
                      <a:schemeClr val="bg1"/>
                    </a:solidFill>
                    <a:prstDash val="solid"/>
                    <a:miter/>
                  </a:ln>
                </p:spPr>
                <p:txBody>
                  <a:bodyPr rtlCol="0" anchor="ctr"/>
                  <a:lstStyle/>
                  <a:p>
                    <a:endParaRPr lang="pt-PT">
                      <a:solidFill>
                        <a:srgbClr val="1B1B1C"/>
                      </a:solidFill>
                    </a:endParaRPr>
                  </a:p>
                </p:txBody>
              </p:sp>
              <p:sp>
                <p:nvSpPr>
                  <p:cNvPr id="15" name="Freeform: Shape 14">
                    <a:extLst>
                      <a:ext uri="{FF2B5EF4-FFF2-40B4-BE49-F238E27FC236}">
                        <a16:creationId xmlns:a16="http://schemas.microsoft.com/office/drawing/2014/main" id="{D2B7C157-7C0C-495A-B848-CED81D911916}"/>
                      </a:ext>
                    </a:extLst>
                  </p:cNvPr>
                  <p:cNvSpPr/>
                  <p:nvPr/>
                </p:nvSpPr>
                <p:spPr>
                  <a:xfrm>
                    <a:off x="1208794" y="2336959"/>
                    <a:ext cx="367863" cy="489795"/>
                  </a:xfrm>
                  <a:custGeom>
                    <a:avLst/>
                    <a:gdLst>
                      <a:gd name="connsiteX0" fmla="*/ 367863 w 367863"/>
                      <a:gd name="connsiteY0" fmla="*/ 205193 h 489795"/>
                      <a:gd name="connsiteX1" fmla="*/ 367863 w 367863"/>
                      <a:gd name="connsiteY1" fmla="*/ 0 h 489795"/>
                      <a:gd name="connsiteX2" fmla="*/ 95049 w 367863"/>
                      <a:gd name="connsiteY2" fmla="*/ 0 h 489795"/>
                      <a:gd name="connsiteX3" fmla="*/ 0 w 367863"/>
                      <a:gd name="connsiteY3" fmla="*/ 95027 h 489795"/>
                      <a:gd name="connsiteX4" fmla="*/ 0 w 367863"/>
                      <a:gd name="connsiteY4" fmla="*/ 489796 h 489795"/>
                      <a:gd name="connsiteX5" fmla="*/ 256458 w 367863"/>
                      <a:gd name="connsiteY5" fmla="*/ 489796 h 489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863" h="489795">
                        <a:moveTo>
                          <a:pt x="367863" y="205193"/>
                        </a:moveTo>
                        <a:lnTo>
                          <a:pt x="367863" y="0"/>
                        </a:lnTo>
                        <a:lnTo>
                          <a:pt x="95049" y="0"/>
                        </a:lnTo>
                        <a:lnTo>
                          <a:pt x="0" y="95027"/>
                        </a:lnTo>
                        <a:lnTo>
                          <a:pt x="0" y="489796"/>
                        </a:lnTo>
                        <a:lnTo>
                          <a:pt x="256458" y="489796"/>
                        </a:lnTo>
                      </a:path>
                    </a:pathLst>
                  </a:custGeom>
                  <a:noFill/>
                  <a:ln w="19050" cap="flat">
                    <a:solidFill>
                      <a:schemeClr val="bg1"/>
                    </a:solidFill>
                    <a:prstDash val="solid"/>
                    <a:round/>
                  </a:ln>
                </p:spPr>
                <p:txBody>
                  <a:bodyPr rtlCol="0" anchor="ctr"/>
                  <a:lstStyle/>
                  <a:p>
                    <a:endParaRPr lang="pt-PT">
                      <a:solidFill>
                        <a:srgbClr val="1B1B1C"/>
                      </a:solidFill>
                    </a:endParaRPr>
                  </a:p>
                </p:txBody>
              </p:sp>
            </p:grpSp>
          </p:grpSp>
          <p:grpSp>
            <p:nvGrpSpPr>
              <p:cNvPr id="16" name="Graphic 5">
                <a:extLst>
                  <a:ext uri="{FF2B5EF4-FFF2-40B4-BE49-F238E27FC236}">
                    <a16:creationId xmlns:a16="http://schemas.microsoft.com/office/drawing/2014/main" id="{7D1C8450-8CE7-4D41-A29E-D31F6FBCDF57}"/>
                  </a:ext>
                </a:extLst>
              </p:cNvPr>
              <p:cNvGrpSpPr/>
              <p:nvPr/>
            </p:nvGrpSpPr>
            <p:grpSpPr>
              <a:xfrm>
                <a:off x="1478954" y="2591177"/>
                <a:ext cx="256088" cy="255501"/>
                <a:chOff x="1478954" y="2591177"/>
                <a:chExt cx="256088" cy="255501"/>
              </a:xfrm>
              <a:noFill/>
            </p:grpSpPr>
            <p:sp>
              <p:nvSpPr>
                <p:cNvPr id="17" name="Freeform: Shape 16">
                  <a:extLst>
                    <a:ext uri="{FF2B5EF4-FFF2-40B4-BE49-F238E27FC236}">
                      <a16:creationId xmlns:a16="http://schemas.microsoft.com/office/drawing/2014/main" id="{033ECA4A-5BD0-4EAE-B0E6-BCB153759258}"/>
                    </a:ext>
                  </a:extLst>
                </p:cNvPr>
                <p:cNvSpPr/>
                <p:nvPr/>
              </p:nvSpPr>
              <p:spPr>
                <a:xfrm>
                  <a:off x="1478954" y="2591177"/>
                  <a:ext cx="229139" cy="229139"/>
                </a:xfrm>
                <a:custGeom>
                  <a:avLst/>
                  <a:gdLst>
                    <a:gd name="connsiteX0" fmla="*/ 229140 w 229139"/>
                    <a:gd name="connsiteY0" fmla="*/ 114559 h 229139"/>
                    <a:gd name="connsiteX1" fmla="*/ 114559 w 229139"/>
                    <a:gd name="connsiteY1" fmla="*/ 229140 h 229139"/>
                    <a:gd name="connsiteX2" fmla="*/ 0 w 229139"/>
                    <a:gd name="connsiteY2" fmla="*/ 114559 h 229139"/>
                    <a:gd name="connsiteX3" fmla="*/ 114559 w 229139"/>
                    <a:gd name="connsiteY3" fmla="*/ 0 h 229139"/>
                    <a:gd name="connsiteX4" fmla="*/ 229140 w 229139"/>
                    <a:gd name="connsiteY4" fmla="*/ 114559 h 2291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139" h="229139">
                      <a:moveTo>
                        <a:pt x="229140" y="114559"/>
                      </a:moveTo>
                      <a:cubicBezTo>
                        <a:pt x="229140" y="177831"/>
                        <a:pt x="177831" y="229140"/>
                        <a:pt x="114559" y="229140"/>
                      </a:cubicBezTo>
                      <a:cubicBezTo>
                        <a:pt x="51309" y="229140"/>
                        <a:pt x="0" y="177852"/>
                        <a:pt x="0" y="114559"/>
                      </a:cubicBezTo>
                      <a:cubicBezTo>
                        <a:pt x="0" y="51287"/>
                        <a:pt x="51309" y="0"/>
                        <a:pt x="114559" y="0"/>
                      </a:cubicBezTo>
                      <a:cubicBezTo>
                        <a:pt x="177831" y="0"/>
                        <a:pt x="229140" y="51287"/>
                        <a:pt x="229140" y="114559"/>
                      </a:cubicBezTo>
                      <a:close/>
                    </a:path>
                  </a:pathLst>
                </a:custGeom>
                <a:noFill/>
                <a:ln w="19050" cap="flat">
                  <a:solidFill>
                    <a:schemeClr val="bg1"/>
                  </a:solidFill>
                  <a:prstDash val="solid"/>
                  <a:miter/>
                </a:ln>
              </p:spPr>
              <p:txBody>
                <a:bodyPr rtlCol="0" anchor="ctr"/>
                <a:lstStyle/>
                <a:p>
                  <a:endParaRPr lang="pt-PT">
                    <a:solidFill>
                      <a:srgbClr val="1B1B1C"/>
                    </a:solidFill>
                  </a:endParaRPr>
                </a:p>
              </p:txBody>
            </p:sp>
            <p:sp>
              <p:nvSpPr>
                <p:cNvPr id="18" name="Freeform: Shape 17">
                  <a:extLst>
                    <a:ext uri="{FF2B5EF4-FFF2-40B4-BE49-F238E27FC236}">
                      <a16:creationId xmlns:a16="http://schemas.microsoft.com/office/drawing/2014/main" id="{8EB84CD5-D052-4579-893F-90D156C3156D}"/>
                    </a:ext>
                  </a:extLst>
                </p:cNvPr>
                <p:cNvSpPr/>
                <p:nvPr/>
              </p:nvSpPr>
              <p:spPr>
                <a:xfrm>
                  <a:off x="1532612" y="2644835"/>
                  <a:ext cx="60900" cy="60900"/>
                </a:xfrm>
                <a:custGeom>
                  <a:avLst/>
                  <a:gdLst>
                    <a:gd name="connsiteX0" fmla="*/ 0 w 60900"/>
                    <a:gd name="connsiteY0" fmla="*/ 60901 h 60900"/>
                    <a:gd name="connsiteX1" fmla="*/ 60901 w 60900"/>
                    <a:gd name="connsiteY1" fmla="*/ 0 h 60900"/>
                  </a:gdLst>
                  <a:ahLst/>
                  <a:cxnLst>
                    <a:cxn ang="0">
                      <a:pos x="connsiteX0" y="connsiteY0"/>
                    </a:cxn>
                    <a:cxn ang="0">
                      <a:pos x="connsiteX1" y="connsiteY1"/>
                    </a:cxn>
                  </a:cxnLst>
                  <a:rect l="l" t="t" r="r" b="b"/>
                  <a:pathLst>
                    <a:path w="60900" h="60900">
                      <a:moveTo>
                        <a:pt x="0" y="60901"/>
                      </a:moveTo>
                      <a:cubicBezTo>
                        <a:pt x="0" y="27275"/>
                        <a:pt x="27253" y="0"/>
                        <a:pt x="60901" y="0"/>
                      </a:cubicBezTo>
                    </a:path>
                  </a:pathLst>
                </a:custGeom>
                <a:noFill/>
                <a:ln w="19050" cap="rnd">
                  <a:solidFill>
                    <a:schemeClr val="bg1"/>
                  </a:solidFill>
                  <a:prstDash val="solid"/>
                  <a:miter/>
                </a:ln>
              </p:spPr>
              <p:txBody>
                <a:bodyPr rtlCol="0" anchor="ctr"/>
                <a:lstStyle/>
                <a:p>
                  <a:endParaRPr lang="pt-PT">
                    <a:solidFill>
                      <a:srgbClr val="1B1B1C"/>
                    </a:solidFill>
                  </a:endParaRPr>
                </a:p>
              </p:txBody>
            </p:sp>
            <p:sp>
              <p:nvSpPr>
                <p:cNvPr id="19" name="Freeform: Shape 18">
                  <a:extLst>
                    <a:ext uri="{FF2B5EF4-FFF2-40B4-BE49-F238E27FC236}">
                      <a16:creationId xmlns:a16="http://schemas.microsoft.com/office/drawing/2014/main" id="{6A25BDC0-82AD-4852-9A1D-CC830591870C}"/>
                    </a:ext>
                  </a:extLst>
                </p:cNvPr>
                <p:cNvSpPr/>
                <p:nvPr/>
              </p:nvSpPr>
              <p:spPr>
                <a:xfrm>
                  <a:off x="1673772" y="2785407"/>
                  <a:ext cx="61270" cy="61270"/>
                </a:xfrm>
                <a:custGeom>
                  <a:avLst/>
                  <a:gdLst>
                    <a:gd name="connsiteX0" fmla="*/ 0 w 61270"/>
                    <a:gd name="connsiteY0" fmla="*/ 0 h 61270"/>
                    <a:gd name="connsiteX1" fmla="*/ 61271 w 61270"/>
                    <a:gd name="connsiteY1" fmla="*/ 61271 h 61270"/>
                  </a:gdLst>
                  <a:ahLst/>
                  <a:cxnLst>
                    <a:cxn ang="0">
                      <a:pos x="connsiteX0" y="connsiteY0"/>
                    </a:cxn>
                    <a:cxn ang="0">
                      <a:pos x="connsiteX1" y="connsiteY1"/>
                    </a:cxn>
                  </a:cxnLst>
                  <a:rect l="l" t="t" r="r" b="b"/>
                  <a:pathLst>
                    <a:path w="61270" h="61270">
                      <a:moveTo>
                        <a:pt x="0" y="0"/>
                      </a:moveTo>
                      <a:lnTo>
                        <a:pt x="61271" y="61271"/>
                      </a:lnTo>
                    </a:path>
                  </a:pathLst>
                </a:custGeom>
                <a:ln w="19050" cap="flat">
                  <a:solidFill>
                    <a:schemeClr val="bg1"/>
                  </a:solidFill>
                  <a:prstDash val="solid"/>
                  <a:miter/>
                </a:ln>
              </p:spPr>
              <p:txBody>
                <a:bodyPr rtlCol="0" anchor="ctr"/>
                <a:lstStyle/>
                <a:p>
                  <a:endParaRPr lang="pt-PT">
                    <a:solidFill>
                      <a:srgbClr val="1B1B1C"/>
                    </a:solidFill>
                  </a:endParaRPr>
                </a:p>
              </p:txBody>
            </p:sp>
          </p:grpSp>
        </p:grpSp>
      </p:grpSp>
      <p:grpSp>
        <p:nvGrpSpPr>
          <p:cNvPr id="4" name="Group 3">
            <a:extLst>
              <a:ext uri="{FF2B5EF4-FFF2-40B4-BE49-F238E27FC236}">
                <a16:creationId xmlns:a16="http://schemas.microsoft.com/office/drawing/2014/main" id="{9F45B5E4-CF81-49B4-8A86-E5E8D86E7AAF}"/>
              </a:ext>
            </a:extLst>
          </p:cNvPr>
          <p:cNvGrpSpPr/>
          <p:nvPr/>
        </p:nvGrpSpPr>
        <p:grpSpPr>
          <a:xfrm>
            <a:off x="8162784" y="2705148"/>
            <a:ext cx="676439" cy="676439"/>
            <a:chOff x="7945070" y="2705148"/>
            <a:chExt cx="676439" cy="676439"/>
          </a:xfrm>
        </p:grpSpPr>
        <p:sp>
          <p:nvSpPr>
            <p:cNvPr id="117" name="Retângulo 38">
              <a:extLst>
                <a:ext uri="{FF2B5EF4-FFF2-40B4-BE49-F238E27FC236}">
                  <a16:creationId xmlns:a16="http://schemas.microsoft.com/office/drawing/2014/main" id="{0E6D48C9-8CEB-472D-9CDA-62950FB8C3F1}"/>
                </a:ext>
              </a:extLst>
            </p:cNvPr>
            <p:cNvSpPr/>
            <p:nvPr/>
          </p:nvSpPr>
          <p:spPr>
            <a:xfrm>
              <a:off x="7945070" y="2705148"/>
              <a:ext cx="676439" cy="676439"/>
            </a:xfrm>
            <a:prstGeom prst="rect">
              <a:avLst/>
            </a:prstGeom>
            <a:solidFill>
              <a:srgbClr val="CB97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solidFill>
                  <a:prstClr val="white"/>
                </a:solidFill>
                <a:latin typeface="Calibri" panose="020F0502020204030204"/>
              </a:endParaRPr>
            </a:p>
          </p:txBody>
        </p:sp>
        <p:grpSp>
          <p:nvGrpSpPr>
            <p:cNvPr id="70" name="Graphic 68">
              <a:extLst>
                <a:ext uri="{FF2B5EF4-FFF2-40B4-BE49-F238E27FC236}">
                  <a16:creationId xmlns:a16="http://schemas.microsoft.com/office/drawing/2014/main" id="{AC2F5876-BA57-4FE7-964F-1A1E0E93A2D4}"/>
                </a:ext>
              </a:extLst>
            </p:cNvPr>
            <p:cNvGrpSpPr/>
            <p:nvPr/>
          </p:nvGrpSpPr>
          <p:grpSpPr>
            <a:xfrm>
              <a:off x="8021423" y="2781712"/>
              <a:ext cx="523732" cy="523310"/>
              <a:chOff x="1194385" y="3829204"/>
              <a:chExt cx="591693" cy="591216"/>
            </a:xfrm>
            <a:noFill/>
          </p:grpSpPr>
          <p:sp>
            <p:nvSpPr>
              <p:cNvPr id="71" name="Freeform: Shape 70">
                <a:extLst>
                  <a:ext uri="{FF2B5EF4-FFF2-40B4-BE49-F238E27FC236}">
                    <a16:creationId xmlns:a16="http://schemas.microsoft.com/office/drawing/2014/main" id="{AE0653C7-4C5E-4A8C-954E-41B312C1CA0E}"/>
                  </a:ext>
                </a:extLst>
              </p:cNvPr>
              <p:cNvSpPr/>
              <p:nvPr/>
            </p:nvSpPr>
            <p:spPr>
              <a:xfrm>
                <a:off x="1242201" y="3877115"/>
                <a:ext cx="154781" cy="73913"/>
              </a:xfrm>
              <a:custGeom>
                <a:avLst/>
                <a:gdLst>
                  <a:gd name="connsiteX0" fmla="*/ 154781 w 154781"/>
                  <a:gd name="connsiteY0" fmla="*/ 18955 h 73913"/>
                  <a:gd name="connsiteX1" fmla="*/ 105632 w 154781"/>
                  <a:gd name="connsiteY1" fmla="*/ 39243 h 73913"/>
                  <a:gd name="connsiteX2" fmla="*/ 50292 w 154781"/>
                  <a:gd name="connsiteY2" fmla="*/ 0 h 73913"/>
                  <a:gd name="connsiteX3" fmla="*/ 0 w 154781"/>
                  <a:gd name="connsiteY3" fmla="*/ 50292 h 73913"/>
                  <a:gd name="connsiteX4" fmla="*/ 16955 w 154781"/>
                  <a:gd name="connsiteY4" fmla="*/ 73914 h 73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81" h="73913">
                    <a:moveTo>
                      <a:pt x="154781" y="18955"/>
                    </a:moveTo>
                    <a:cubicBezTo>
                      <a:pt x="137255" y="23431"/>
                      <a:pt x="120777" y="30289"/>
                      <a:pt x="105632" y="39243"/>
                    </a:cubicBezTo>
                    <a:lnTo>
                      <a:pt x="50292" y="0"/>
                    </a:lnTo>
                    <a:lnTo>
                      <a:pt x="0" y="50292"/>
                    </a:lnTo>
                    <a:lnTo>
                      <a:pt x="16955" y="73914"/>
                    </a:lnTo>
                  </a:path>
                </a:pathLst>
              </a:custGeom>
              <a:noFill/>
              <a:ln w="19050" cap="flat">
                <a:solidFill>
                  <a:schemeClr val="bg1"/>
                </a:solidFill>
                <a:prstDash val="solid"/>
                <a:miter/>
              </a:ln>
            </p:spPr>
            <p:txBody>
              <a:bodyPr rtlCol="0" anchor="ctr"/>
              <a:lstStyle/>
              <a:p>
                <a:endParaRPr lang="pt-PT"/>
              </a:p>
            </p:txBody>
          </p:sp>
          <p:sp>
            <p:nvSpPr>
              <p:cNvPr id="72" name="Freeform: Shape 71">
                <a:extLst>
                  <a:ext uri="{FF2B5EF4-FFF2-40B4-BE49-F238E27FC236}">
                    <a16:creationId xmlns:a16="http://schemas.microsoft.com/office/drawing/2014/main" id="{FD13C19D-87C7-496E-8845-3DC7789A6196}"/>
                  </a:ext>
                </a:extLst>
              </p:cNvPr>
              <p:cNvSpPr/>
              <p:nvPr/>
            </p:nvSpPr>
            <p:spPr>
              <a:xfrm>
                <a:off x="1318781" y="3953695"/>
                <a:ext cx="249459" cy="249459"/>
              </a:xfrm>
              <a:custGeom>
                <a:avLst/>
                <a:gdLst>
                  <a:gd name="connsiteX0" fmla="*/ 65437 w 249459"/>
                  <a:gd name="connsiteY0" fmla="*/ 14954 h 249459"/>
                  <a:gd name="connsiteX1" fmla="*/ 124682 w 249459"/>
                  <a:gd name="connsiteY1" fmla="*/ 0 h 249459"/>
                  <a:gd name="connsiteX2" fmla="*/ 249460 w 249459"/>
                  <a:gd name="connsiteY2" fmla="*/ 124778 h 249459"/>
                  <a:gd name="connsiteX3" fmla="*/ 124682 w 249459"/>
                  <a:gd name="connsiteY3" fmla="*/ 249460 h 249459"/>
                  <a:gd name="connsiteX4" fmla="*/ 0 w 249459"/>
                  <a:gd name="connsiteY4" fmla="*/ 124778 h 249459"/>
                  <a:gd name="connsiteX5" fmla="*/ 25813 w 249459"/>
                  <a:gd name="connsiteY5" fmla="*/ 48768 h 249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9459" h="249459">
                    <a:moveTo>
                      <a:pt x="65437" y="14954"/>
                    </a:moveTo>
                    <a:cubicBezTo>
                      <a:pt x="83058" y="5429"/>
                      <a:pt x="103251" y="0"/>
                      <a:pt x="124682" y="0"/>
                    </a:cubicBezTo>
                    <a:cubicBezTo>
                      <a:pt x="193548" y="0"/>
                      <a:pt x="249460" y="55817"/>
                      <a:pt x="249460" y="124778"/>
                    </a:cubicBezTo>
                    <a:cubicBezTo>
                      <a:pt x="249460" y="193643"/>
                      <a:pt x="193643" y="249460"/>
                      <a:pt x="124682" y="249460"/>
                    </a:cubicBezTo>
                    <a:cubicBezTo>
                      <a:pt x="55721" y="249460"/>
                      <a:pt x="0" y="193643"/>
                      <a:pt x="0" y="124778"/>
                    </a:cubicBezTo>
                    <a:cubicBezTo>
                      <a:pt x="0" y="96203"/>
                      <a:pt x="9620" y="69818"/>
                      <a:pt x="25813" y="48768"/>
                    </a:cubicBezTo>
                  </a:path>
                </a:pathLst>
              </a:custGeom>
              <a:noFill/>
              <a:ln w="19050" cap="flat">
                <a:solidFill>
                  <a:schemeClr val="bg1"/>
                </a:solidFill>
                <a:prstDash val="solid"/>
                <a:miter/>
              </a:ln>
            </p:spPr>
            <p:txBody>
              <a:bodyPr rtlCol="0" anchor="ctr"/>
              <a:lstStyle/>
              <a:p>
                <a:endParaRPr lang="pt-PT"/>
              </a:p>
            </p:txBody>
          </p:sp>
          <p:sp>
            <p:nvSpPr>
              <p:cNvPr id="73" name="Freeform: Shape 72">
                <a:extLst>
                  <a:ext uri="{FF2B5EF4-FFF2-40B4-BE49-F238E27FC236}">
                    <a16:creationId xmlns:a16="http://schemas.microsoft.com/office/drawing/2014/main" id="{71E243F2-D204-4F40-9E5F-39EEA454221E}"/>
                  </a:ext>
                </a:extLst>
              </p:cNvPr>
              <p:cNvSpPr/>
              <p:nvPr/>
            </p:nvSpPr>
            <p:spPr>
              <a:xfrm>
                <a:off x="1378979" y="4013703"/>
                <a:ext cx="129254" cy="129349"/>
              </a:xfrm>
              <a:custGeom>
                <a:avLst/>
                <a:gdLst>
                  <a:gd name="connsiteX0" fmla="*/ 43053 w 129254"/>
                  <a:gd name="connsiteY0" fmla="*/ 3715 h 129349"/>
                  <a:gd name="connsiteX1" fmla="*/ 64580 w 129254"/>
                  <a:gd name="connsiteY1" fmla="*/ 0 h 129349"/>
                  <a:gd name="connsiteX2" fmla="*/ 129254 w 129254"/>
                  <a:gd name="connsiteY2" fmla="*/ 64675 h 129349"/>
                  <a:gd name="connsiteX3" fmla="*/ 64580 w 129254"/>
                  <a:gd name="connsiteY3" fmla="*/ 129350 h 129349"/>
                  <a:gd name="connsiteX4" fmla="*/ 0 w 129254"/>
                  <a:gd name="connsiteY4" fmla="*/ 64675 h 129349"/>
                  <a:gd name="connsiteX5" fmla="*/ 8001 w 129254"/>
                  <a:gd name="connsiteY5" fmla="*/ 33528 h 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254" h="129349">
                    <a:moveTo>
                      <a:pt x="43053" y="3715"/>
                    </a:moveTo>
                    <a:cubicBezTo>
                      <a:pt x="49816" y="1333"/>
                      <a:pt x="57055" y="0"/>
                      <a:pt x="64580" y="0"/>
                    </a:cubicBezTo>
                    <a:cubicBezTo>
                      <a:pt x="100298" y="0"/>
                      <a:pt x="129254" y="28956"/>
                      <a:pt x="129254" y="64675"/>
                    </a:cubicBezTo>
                    <a:cubicBezTo>
                      <a:pt x="129254" y="100393"/>
                      <a:pt x="100298" y="129350"/>
                      <a:pt x="64580" y="129350"/>
                    </a:cubicBezTo>
                    <a:cubicBezTo>
                      <a:pt x="28861" y="129350"/>
                      <a:pt x="0" y="100393"/>
                      <a:pt x="0" y="64675"/>
                    </a:cubicBezTo>
                    <a:cubicBezTo>
                      <a:pt x="0" y="53435"/>
                      <a:pt x="2953" y="42767"/>
                      <a:pt x="8001" y="33528"/>
                    </a:cubicBezTo>
                  </a:path>
                </a:pathLst>
              </a:custGeom>
              <a:noFill/>
              <a:ln w="19050" cap="flat">
                <a:solidFill>
                  <a:schemeClr val="bg1"/>
                </a:solidFill>
                <a:prstDash val="solid"/>
                <a:miter/>
              </a:ln>
            </p:spPr>
            <p:txBody>
              <a:bodyPr rtlCol="0" anchor="ctr"/>
              <a:lstStyle/>
              <a:p>
                <a:endParaRPr lang="pt-PT"/>
              </a:p>
            </p:txBody>
          </p:sp>
          <p:grpSp>
            <p:nvGrpSpPr>
              <p:cNvPr id="74" name="Graphic 68">
                <a:extLst>
                  <a:ext uri="{FF2B5EF4-FFF2-40B4-BE49-F238E27FC236}">
                    <a16:creationId xmlns:a16="http://schemas.microsoft.com/office/drawing/2014/main" id="{4CA959E1-D477-46DF-BAC0-C1A7D6126F3B}"/>
                  </a:ext>
                </a:extLst>
              </p:cNvPr>
              <p:cNvGrpSpPr/>
              <p:nvPr/>
            </p:nvGrpSpPr>
            <p:grpSpPr>
              <a:xfrm>
                <a:off x="1551096" y="4185915"/>
                <a:ext cx="234981" cy="234505"/>
                <a:chOff x="1551096" y="4185915"/>
                <a:chExt cx="234981" cy="234505"/>
              </a:xfrm>
              <a:noFill/>
            </p:grpSpPr>
            <p:sp>
              <p:nvSpPr>
                <p:cNvPr id="75" name="Freeform: Shape 74">
                  <a:extLst>
                    <a:ext uri="{FF2B5EF4-FFF2-40B4-BE49-F238E27FC236}">
                      <a16:creationId xmlns:a16="http://schemas.microsoft.com/office/drawing/2014/main" id="{45D209C4-77B5-4AB7-981D-6137DD0847B8}"/>
                    </a:ext>
                  </a:extLst>
                </p:cNvPr>
                <p:cNvSpPr/>
                <p:nvPr/>
              </p:nvSpPr>
              <p:spPr>
                <a:xfrm>
                  <a:off x="1551096" y="4185915"/>
                  <a:ext cx="210312" cy="210311"/>
                </a:xfrm>
                <a:custGeom>
                  <a:avLst/>
                  <a:gdLst>
                    <a:gd name="connsiteX0" fmla="*/ 210312 w 210312"/>
                    <a:gd name="connsiteY0" fmla="*/ 105156 h 210311"/>
                    <a:gd name="connsiteX1" fmla="*/ 105156 w 210312"/>
                    <a:gd name="connsiteY1" fmla="*/ 210312 h 210311"/>
                    <a:gd name="connsiteX2" fmla="*/ 0 w 210312"/>
                    <a:gd name="connsiteY2" fmla="*/ 105156 h 210311"/>
                    <a:gd name="connsiteX3" fmla="*/ 105156 w 210312"/>
                    <a:gd name="connsiteY3" fmla="*/ 0 h 210311"/>
                    <a:gd name="connsiteX4" fmla="*/ 210312 w 210312"/>
                    <a:gd name="connsiteY4" fmla="*/ 105156 h 210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312" h="210311">
                      <a:moveTo>
                        <a:pt x="210312" y="105156"/>
                      </a:moveTo>
                      <a:cubicBezTo>
                        <a:pt x="210312" y="163259"/>
                        <a:pt x="163259" y="210312"/>
                        <a:pt x="105156" y="210312"/>
                      </a:cubicBezTo>
                      <a:cubicBezTo>
                        <a:pt x="47149" y="210312"/>
                        <a:pt x="0" y="163259"/>
                        <a:pt x="0" y="105156"/>
                      </a:cubicBezTo>
                      <a:cubicBezTo>
                        <a:pt x="0" y="47053"/>
                        <a:pt x="47054" y="0"/>
                        <a:pt x="105156" y="0"/>
                      </a:cubicBezTo>
                      <a:cubicBezTo>
                        <a:pt x="163163" y="0"/>
                        <a:pt x="210312" y="47053"/>
                        <a:pt x="210312" y="105156"/>
                      </a:cubicBezTo>
                      <a:close/>
                    </a:path>
                  </a:pathLst>
                </a:custGeom>
                <a:noFill/>
                <a:ln w="19050" cap="flat">
                  <a:solidFill>
                    <a:schemeClr val="bg1"/>
                  </a:solidFill>
                  <a:prstDash val="solid"/>
                  <a:miter/>
                </a:ln>
              </p:spPr>
              <p:txBody>
                <a:bodyPr rtlCol="0" anchor="ctr"/>
                <a:lstStyle/>
                <a:p>
                  <a:endParaRPr lang="pt-PT"/>
                </a:p>
              </p:txBody>
            </p:sp>
            <p:sp>
              <p:nvSpPr>
                <p:cNvPr id="76" name="Freeform: Shape 75">
                  <a:extLst>
                    <a:ext uri="{FF2B5EF4-FFF2-40B4-BE49-F238E27FC236}">
                      <a16:creationId xmlns:a16="http://schemas.microsoft.com/office/drawing/2014/main" id="{1576849A-6D3C-4783-BFEF-F75318467CB4}"/>
                    </a:ext>
                  </a:extLst>
                </p:cNvPr>
                <p:cNvSpPr/>
                <p:nvPr/>
              </p:nvSpPr>
              <p:spPr>
                <a:xfrm>
                  <a:off x="1600341" y="4235159"/>
                  <a:ext cx="55911" cy="55911"/>
                </a:xfrm>
                <a:custGeom>
                  <a:avLst/>
                  <a:gdLst>
                    <a:gd name="connsiteX0" fmla="*/ 0 w 55911"/>
                    <a:gd name="connsiteY0" fmla="*/ 55912 h 55911"/>
                    <a:gd name="connsiteX1" fmla="*/ 55912 w 55911"/>
                    <a:gd name="connsiteY1" fmla="*/ 0 h 55911"/>
                  </a:gdLst>
                  <a:ahLst/>
                  <a:cxnLst>
                    <a:cxn ang="0">
                      <a:pos x="connsiteX0" y="connsiteY0"/>
                    </a:cxn>
                    <a:cxn ang="0">
                      <a:pos x="connsiteX1" y="connsiteY1"/>
                    </a:cxn>
                  </a:cxnLst>
                  <a:rect l="l" t="t" r="r" b="b"/>
                  <a:pathLst>
                    <a:path w="55911" h="55911">
                      <a:moveTo>
                        <a:pt x="0" y="55912"/>
                      </a:moveTo>
                      <a:cubicBezTo>
                        <a:pt x="0" y="25051"/>
                        <a:pt x="25051" y="0"/>
                        <a:pt x="55912" y="0"/>
                      </a:cubicBezTo>
                    </a:path>
                  </a:pathLst>
                </a:custGeom>
                <a:noFill/>
                <a:ln w="19050" cap="flat">
                  <a:solidFill>
                    <a:schemeClr val="bg1"/>
                  </a:solidFill>
                  <a:prstDash val="solid"/>
                  <a:miter/>
                </a:ln>
              </p:spPr>
              <p:txBody>
                <a:bodyPr rtlCol="0" anchor="ctr"/>
                <a:lstStyle/>
                <a:p>
                  <a:endParaRPr lang="pt-PT"/>
                </a:p>
              </p:txBody>
            </p:sp>
            <p:sp>
              <p:nvSpPr>
                <p:cNvPr id="78" name="Freeform: Shape 77">
                  <a:extLst>
                    <a:ext uri="{FF2B5EF4-FFF2-40B4-BE49-F238E27FC236}">
                      <a16:creationId xmlns:a16="http://schemas.microsoft.com/office/drawing/2014/main" id="{2664074D-CB7E-4FA3-963E-AB780B80180B}"/>
                    </a:ext>
                  </a:extLst>
                </p:cNvPr>
                <p:cNvSpPr/>
                <p:nvPr/>
              </p:nvSpPr>
              <p:spPr>
                <a:xfrm>
                  <a:off x="1729881" y="4364128"/>
                  <a:ext cx="56197" cy="56292"/>
                </a:xfrm>
                <a:custGeom>
                  <a:avLst/>
                  <a:gdLst>
                    <a:gd name="connsiteX0" fmla="*/ 0 w 56197"/>
                    <a:gd name="connsiteY0" fmla="*/ 0 h 56292"/>
                    <a:gd name="connsiteX1" fmla="*/ 56198 w 56197"/>
                    <a:gd name="connsiteY1" fmla="*/ 56293 h 56292"/>
                  </a:gdLst>
                  <a:ahLst/>
                  <a:cxnLst>
                    <a:cxn ang="0">
                      <a:pos x="connsiteX0" y="connsiteY0"/>
                    </a:cxn>
                    <a:cxn ang="0">
                      <a:pos x="connsiteX1" y="connsiteY1"/>
                    </a:cxn>
                  </a:cxnLst>
                  <a:rect l="l" t="t" r="r" b="b"/>
                  <a:pathLst>
                    <a:path w="56197" h="56292">
                      <a:moveTo>
                        <a:pt x="0" y="0"/>
                      </a:moveTo>
                      <a:lnTo>
                        <a:pt x="56198" y="56293"/>
                      </a:lnTo>
                    </a:path>
                  </a:pathLst>
                </a:custGeom>
                <a:ln w="19050" cap="flat">
                  <a:solidFill>
                    <a:schemeClr val="bg1"/>
                  </a:solidFill>
                  <a:prstDash val="solid"/>
                  <a:miter/>
                </a:ln>
              </p:spPr>
              <p:txBody>
                <a:bodyPr rtlCol="0" anchor="ctr"/>
                <a:lstStyle/>
                <a:p>
                  <a:endParaRPr lang="pt-PT"/>
                </a:p>
              </p:txBody>
            </p:sp>
          </p:grpSp>
          <p:sp>
            <p:nvSpPr>
              <p:cNvPr id="80" name="Freeform: Shape 79">
                <a:extLst>
                  <a:ext uri="{FF2B5EF4-FFF2-40B4-BE49-F238E27FC236}">
                    <a16:creationId xmlns:a16="http://schemas.microsoft.com/office/drawing/2014/main" id="{C8E339C0-B36E-42BE-AF66-EE5503393139}"/>
                  </a:ext>
                </a:extLst>
              </p:cNvPr>
              <p:cNvSpPr/>
              <p:nvPr/>
            </p:nvSpPr>
            <p:spPr>
              <a:xfrm>
                <a:off x="1403554" y="3829204"/>
                <a:ext cx="289179" cy="327564"/>
              </a:xfrm>
              <a:custGeom>
                <a:avLst/>
                <a:gdLst>
                  <a:gd name="connsiteX0" fmla="*/ 211074 w 289179"/>
                  <a:gd name="connsiteY0" fmla="*/ 327565 h 327564"/>
                  <a:gd name="connsiteX1" fmla="*/ 222409 w 289179"/>
                  <a:gd name="connsiteY1" fmla="*/ 295751 h 327564"/>
                  <a:gd name="connsiteX2" fmla="*/ 289179 w 289179"/>
                  <a:gd name="connsiteY2" fmla="*/ 284798 h 327564"/>
                  <a:gd name="connsiteX3" fmla="*/ 289179 w 289179"/>
                  <a:gd name="connsiteY3" fmla="*/ 213646 h 327564"/>
                  <a:gd name="connsiteX4" fmla="*/ 222409 w 289179"/>
                  <a:gd name="connsiteY4" fmla="*/ 202692 h 327564"/>
                  <a:gd name="connsiteX5" fmla="*/ 202121 w 289179"/>
                  <a:gd name="connsiteY5" fmla="*/ 153448 h 327564"/>
                  <a:gd name="connsiteX6" fmla="*/ 241364 w 289179"/>
                  <a:gd name="connsiteY6" fmla="*/ 98108 h 327564"/>
                  <a:gd name="connsiteX7" fmla="*/ 191072 w 289179"/>
                  <a:gd name="connsiteY7" fmla="*/ 47816 h 327564"/>
                  <a:gd name="connsiteX8" fmla="*/ 135731 w 289179"/>
                  <a:gd name="connsiteY8" fmla="*/ 87059 h 327564"/>
                  <a:gd name="connsiteX9" fmla="*/ 86487 w 289179"/>
                  <a:gd name="connsiteY9" fmla="*/ 66770 h 327564"/>
                  <a:gd name="connsiteX10" fmla="*/ 75533 w 289179"/>
                  <a:gd name="connsiteY10" fmla="*/ 0 h 327564"/>
                  <a:gd name="connsiteX11" fmla="*/ 4382 w 289179"/>
                  <a:gd name="connsiteY11" fmla="*/ 0 h 327564"/>
                  <a:gd name="connsiteX12" fmla="*/ 0 w 289179"/>
                  <a:gd name="connsiteY12" fmla="*/ 29813 h 327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179" h="327564">
                    <a:moveTo>
                      <a:pt x="211074" y="327565"/>
                    </a:moveTo>
                    <a:cubicBezTo>
                      <a:pt x="215741" y="317373"/>
                      <a:pt x="219647" y="306800"/>
                      <a:pt x="222409" y="295751"/>
                    </a:cubicBezTo>
                    <a:lnTo>
                      <a:pt x="289179" y="284798"/>
                    </a:lnTo>
                    <a:lnTo>
                      <a:pt x="289179" y="213646"/>
                    </a:lnTo>
                    <a:lnTo>
                      <a:pt x="222409" y="202692"/>
                    </a:lnTo>
                    <a:cubicBezTo>
                      <a:pt x="217932" y="185166"/>
                      <a:pt x="211074" y="168593"/>
                      <a:pt x="202121" y="153448"/>
                    </a:cubicBezTo>
                    <a:lnTo>
                      <a:pt x="241364" y="98108"/>
                    </a:lnTo>
                    <a:lnTo>
                      <a:pt x="191072" y="47816"/>
                    </a:lnTo>
                    <a:lnTo>
                      <a:pt x="135731" y="87059"/>
                    </a:lnTo>
                    <a:cubicBezTo>
                      <a:pt x="120587" y="78105"/>
                      <a:pt x="104013" y="71247"/>
                      <a:pt x="86487" y="66770"/>
                    </a:cubicBezTo>
                    <a:lnTo>
                      <a:pt x="75533" y="0"/>
                    </a:lnTo>
                    <a:lnTo>
                      <a:pt x="4382" y="0"/>
                    </a:lnTo>
                    <a:lnTo>
                      <a:pt x="0" y="29813"/>
                    </a:lnTo>
                  </a:path>
                </a:pathLst>
              </a:custGeom>
              <a:noFill/>
              <a:ln w="19050" cap="flat">
                <a:solidFill>
                  <a:schemeClr val="bg1"/>
                </a:solidFill>
                <a:prstDash val="solid"/>
                <a:miter/>
              </a:ln>
            </p:spPr>
            <p:txBody>
              <a:bodyPr rtlCol="0" anchor="ctr"/>
              <a:lstStyle/>
              <a:p>
                <a:endParaRPr lang="pt-PT"/>
              </a:p>
            </p:txBody>
          </p:sp>
          <p:sp>
            <p:nvSpPr>
              <p:cNvPr id="81" name="Freeform: Shape 80">
                <a:extLst>
                  <a:ext uri="{FF2B5EF4-FFF2-40B4-BE49-F238E27FC236}">
                    <a16:creationId xmlns:a16="http://schemas.microsoft.com/office/drawing/2014/main" id="{B775D0EF-84C6-4E27-865D-5D02D0AE4A26}"/>
                  </a:ext>
                </a:extLst>
              </p:cNvPr>
              <p:cNvSpPr/>
              <p:nvPr/>
            </p:nvSpPr>
            <p:spPr>
              <a:xfrm>
                <a:off x="1194385" y="3982652"/>
                <a:ext cx="327659" cy="345090"/>
              </a:xfrm>
              <a:custGeom>
                <a:avLst/>
                <a:gdLst>
                  <a:gd name="connsiteX0" fmla="*/ 87059 w 327659"/>
                  <a:gd name="connsiteY0" fmla="*/ 0 h 345090"/>
                  <a:gd name="connsiteX1" fmla="*/ 66866 w 327659"/>
                  <a:gd name="connsiteY1" fmla="*/ 48863 h 345090"/>
                  <a:gd name="connsiteX2" fmla="*/ 0 w 327659"/>
                  <a:gd name="connsiteY2" fmla="*/ 60198 h 345090"/>
                  <a:gd name="connsiteX3" fmla="*/ 0 w 327659"/>
                  <a:gd name="connsiteY3" fmla="*/ 131350 h 345090"/>
                  <a:gd name="connsiteX4" fmla="*/ 66866 w 327659"/>
                  <a:gd name="connsiteY4" fmla="*/ 142780 h 345090"/>
                  <a:gd name="connsiteX5" fmla="*/ 87344 w 327659"/>
                  <a:gd name="connsiteY5" fmla="*/ 191929 h 345090"/>
                  <a:gd name="connsiteX6" fmla="*/ 47911 w 327659"/>
                  <a:gd name="connsiteY6" fmla="*/ 246888 h 345090"/>
                  <a:gd name="connsiteX7" fmla="*/ 98203 w 327659"/>
                  <a:gd name="connsiteY7" fmla="*/ 297180 h 345090"/>
                  <a:gd name="connsiteX8" fmla="*/ 153162 w 327659"/>
                  <a:gd name="connsiteY8" fmla="*/ 257746 h 345090"/>
                  <a:gd name="connsiteX9" fmla="*/ 202311 w 327659"/>
                  <a:gd name="connsiteY9" fmla="*/ 278130 h 345090"/>
                  <a:gd name="connsiteX10" fmla="*/ 213646 w 327659"/>
                  <a:gd name="connsiteY10" fmla="*/ 345091 h 345090"/>
                  <a:gd name="connsiteX11" fmla="*/ 284798 w 327659"/>
                  <a:gd name="connsiteY11" fmla="*/ 345091 h 345090"/>
                  <a:gd name="connsiteX12" fmla="*/ 296228 w 327659"/>
                  <a:gd name="connsiteY12" fmla="*/ 278225 h 345090"/>
                  <a:gd name="connsiteX13" fmla="*/ 327660 w 327659"/>
                  <a:gd name="connsiteY13" fmla="*/ 266891 h 345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7659" h="345090">
                    <a:moveTo>
                      <a:pt x="87059" y="0"/>
                    </a:moveTo>
                    <a:cubicBezTo>
                      <a:pt x="78105" y="15049"/>
                      <a:pt x="71247" y="31432"/>
                      <a:pt x="66866" y="48863"/>
                    </a:cubicBezTo>
                    <a:lnTo>
                      <a:pt x="0" y="60198"/>
                    </a:lnTo>
                    <a:lnTo>
                      <a:pt x="0" y="131350"/>
                    </a:lnTo>
                    <a:lnTo>
                      <a:pt x="66866" y="142780"/>
                    </a:lnTo>
                    <a:cubicBezTo>
                      <a:pt x="71342" y="160306"/>
                      <a:pt x="78295" y="176784"/>
                      <a:pt x="87344" y="191929"/>
                    </a:cubicBezTo>
                    <a:lnTo>
                      <a:pt x="47911" y="246888"/>
                    </a:lnTo>
                    <a:lnTo>
                      <a:pt x="98203" y="297180"/>
                    </a:lnTo>
                    <a:lnTo>
                      <a:pt x="153162" y="257746"/>
                    </a:lnTo>
                    <a:cubicBezTo>
                      <a:pt x="168307" y="266795"/>
                      <a:pt x="184785" y="273653"/>
                      <a:pt x="202311" y="278130"/>
                    </a:cubicBezTo>
                    <a:lnTo>
                      <a:pt x="213646" y="345091"/>
                    </a:lnTo>
                    <a:lnTo>
                      <a:pt x="284798" y="345091"/>
                    </a:lnTo>
                    <a:lnTo>
                      <a:pt x="296228" y="278225"/>
                    </a:lnTo>
                    <a:cubicBezTo>
                      <a:pt x="307181" y="275368"/>
                      <a:pt x="317659" y="271558"/>
                      <a:pt x="327660" y="266891"/>
                    </a:cubicBezTo>
                  </a:path>
                </a:pathLst>
              </a:custGeom>
              <a:noFill/>
              <a:ln w="19050" cap="flat">
                <a:solidFill>
                  <a:schemeClr val="bg1"/>
                </a:solidFill>
                <a:prstDash val="solid"/>
                <a:miter/>
              </a:ln>
            </p:spPr>
            <p:txBody>
              <a:bodyPr rtlCol="0" anchor="ctr"/>
              <a:lstStyle/>
              <a:p>
                <a:endParaRPr lang="pt-PT"/>
              </a:p>
            </p:txBody>
          </p:sp>
        </p:grpSp>
      </p:grpSp>
      <p:sp>
        <p:nvSpPr>
          <p:cNvPr id="84" name="Retângulo 38">
            <a:extLst>
              <a:ext uri="{FF2B5EF4-FFF2-40B4-BE49-F238E27FC236}">
                <a16:creationId xmlns:a16="http://schemas.microsoft.com/office/drawing/2014/main" id="{C4D9B355-F32F-4AD6-BB3C-C89780A09FED}"/>
              </a:ext>
            </a:extLst>
          </p:cNvPr>
          <p:cNvSpPr/>
          <p:nvPr/>
        </p:nvSpPr>
        <p:spPr>
          <a:xfrm>
            <a:off x="1262546" y="2705147"/>
            <a:ext cx="2611285" cy="2237243"/>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solidFill>
                <a:prstClr val="white"/>
              </a:solidFill>
              <a:latin typeface="Calibri" panose="020F0502020204030204"/>
            </a:endParaRPr>
          </a:p>
        </p:txBody>
      </p:sp>
      <p:sp>
        <p:nvSpPr>
          <p:cNvPr id="85" name="Retângulo 38">
            <a:extLst>
              <a:ext uri="{FF2B5EF4-FFF2-40B4-BE49-F238E27FC236}">
                <a16:creationId xmlns:a16="http://schemas.microsoft.com/office/drawing/2014/main" id="{60E83E58-EE10-4627-A5AB-D062024BB4A3}"/>
              </a:ext>
            </a:extLst>
          </p:cNvPr>
          <p:cNvSpPr/>
          <p:nvPr/>
        </p:nvSpPr>
        <p:spPr>
          <a:xfrm>
            <a:off x="5053110" y="2705147"/>
            <a:ext cx="2611285" cy="2237243"/>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86" name="CaixaDeTexto 36">
            <a:extLst>
              <a:ext uri="{FF2B5EF4-FFF2-40B4-BE49-F238E27FC236}">
                <a16:creationId xmlns:a16="http://schemas.microsoft.com/office/drawing/2014/main" id="{4D0A9E98-8E98-468B-A079-85625EFD2920}"/>
              </a:ext>
            </a:extLst>
          </p:cNvPr>
          <p:cNvSpPr txBox="1"/>
          <p:nvPr/>
        </p:nvSpPr>
        <p:spPr>
          <a:xfrm>
            <a:off x="458353" y="953481"/>
            <a:ext cx="6989681" cy="683264"/>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a:lnSpc>
                <a:spcPct val="80000"/>
              </a:lnSpc>
            </a:pPr>
            <a:r>
              <a:rPr lang="pt-PT" sz="4800" b="1" i="0" dirty="0">
                <a:solidFill>
                  <a:srgbClr val="CCAD46"/>
                </a:solidFill>
                <a:latin typeface="Gotham Bold" panose="02000803030000020004" pitchFamily="2" charset="0"/>
              </a:rPr>
              <a:t>LINHAS DE </a:t>
            </a:r>
            <a:r>
              <a:rPr lang="pt-PT" sz="4800" b="1" i="0" dirty="0">
                <a:solidFill>
                  <a:srgbClr val="785D2E"/>
                </a:solidFill>
                <a:latin typeface="Gotham Bold" panose="02000803030000020004" pitchFamily="2" charset="0"/>
              </a:rPr>
              <a:t>ACÇÃO</a:t>
            </a:r>
          </a:p>
        </p:txBody>
      </p:sp>
      <p:sp>
        <p:nvSpPr>
          <p:cNvPr id="87" name="TextBox 86">
            <a:extLst>
              <a:ext uri="{FF2B5EF4-FFF2-40B4-BE49-F238E27FC236}">
                <a16:creationId xmlns:a16="http://schemas.microsoft.com/office/drawing/2014/main" id="{AA6E5092-4CC7-4007-9151-BC2B7371A772}"/>
              </a:ext>
            </a:extLst>
          </p:cNvPr>
          <p:cNvSpPr txBox="1"/>
          <p:nvPr/>
        </p:nvSpPr>
        <p:spPr>
          <a:xfrm>
            <a:off x="1465746" y="3106694"/>
            <a:ext cx="2000922" cy="1338828"/>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sz="1800" b="0" dirty="0">
                <a:solidFill>
                  <a:srgbClr val="1B1B1C"/>
                </a:solidFill>
                <a:latin typeface="Gotham Light" panose="02000603030000020004" pitchFamily="2" charset="0"/>
                <a:ea typeface="Calibri" panose="020F0502020204030204" pitchFamily="34" charset="0"/>
                <a:cs typeface="Quire Sans" panose="020B0502040400020003" pitchFamily="34" charset="0"/>
              </a:rPr>
              <a:t>Rever os </a:t>
            </a:r>
            <a:r>
              <a:rPr lang="pt-PT" sz="1800" b="0" dirty="0">
                <a:solidFill>
                  <a:srgbClr val="1B1B1C"/>
                </a:solidFill>
                <a:latin typeface="Gotham" panose="02000604030000020004" pitchFamily="50" charset="0"/>
                <a:cs typeface="Quire Sans" panose="020B0502040400020003" pitchFamily="34" charset="0"/>
              </a:rPr>
              <a:t>processos de nomeação </a:t>
            </a:r>
            <a:r>
              <a:rPr lang="pt-PT" sz="1800" b="0" dirty="0">
                <a:solidFill>
                  <a:srgbClr val="1B1B1C"/>
                </a:solidFill>
                <a:latin typeface="Gotham Light" panose="02000603030000020004" pitchFamily="2" charset="0"/>
                <a:cs typeface="Quire Sans" panose="020B0502040400020003" pitchFamily="34" charset="0"/>
              </a:rPr>
              <a:t>para as </a:t>
            </a:r>
            <a:r>
              <a:rPr lang="pt-PT" sz="1800" b="0" dirty="0">
                <a:solidFill>
                  <a:srgbClr val="1B1B1C"/>
                </a:solidFill>
                <a:latin typeface="Gotham" panose="02000604030000020004" pitchFamily="50" charset="0"/>
                <a:cs typeface="Quire Sans" panose="020B0502040400020003" pitchFamily="34" charset="0"/>
              </a:rPr>
              <a:t>entidades reguladoras</a:t>
            </a:r>
          </a:p>
        </p:txBody>
      </p:sp>
      <p:sp>
        <p:nvSpPr>
          <p:cNvPr id="88" name="TextBox 87">
            <a:extLst>
              <a:ext uri="{FF2B5EF4-FFF2-40B4-BE49-F238E27FC236}">
                <a16:creationId xmlns:a16="http://schemas.microsoft.com/office/drawing/2014/main" id="{E327D570-6D37-441A-AFD5-BADB30886CD4}"/>
              </a:ext>
            </a:extLst>
          </p:cNvPr>
          <p:cNvSpPr txBox="1"/>
          <p:nvPr/>
        </p:nvSpPr>
        <p:spPr>
          <a:xfrm>
            <a:off x="5140559" y="3106694"/>
            <a:ext cx="2518193" cy="1338828"/>
          </a:xfrm>
          <a:prstGeom prst="rect">
            <a:avLst/>
          </a:prstGeom>
          <a:noFill/>
        </p:spPr>
        <p:txBody>
          <a:bodyPr wrap="square" rtlCol="0">
            <a:spAutoFit/>
          </a:bodyPr>
          <a:lstStyle>
            <a:defPPr>
              <a:defRPr lang="pt-PT"/>
            </a:defPPr>
            <a:lvl1pPr>
              <a:lnSpc>
                <a:spcPct val="90000"/>
              </a:lnSpc>
              <a:defRPr b="0">
                <a:solidFill>
                  <a:srgbClr val="1B1B1C"/>
                </a:solidFill>
                <a:latin typeface="Gotham" panose="02000604030000020004" pitchFamily="50" charset="0"/>
                <a:cs typeface="Quire Sans" panose="020B0502040400020003" pitchFamily="34" charset="0"/>
              </a:defRPr>
            </a:lvl1pPr>
          </a:lstStyle>
          <a:p>
            <a:r>
              <a:rPr lang="pt-PT" dirty="0">
                <a:latin typeface="Gotham Light" panose="02000603030000020004" pitchFamily="2" charset="0"/>
                <a:ea typeface="Calibri" panose="020F0502020204030204" pitchFamily="34" charset="0"/>
              </a:rPr>
              <a:t>Garantir a </a:t>
            </a:r>
            <a:r>
              <a:rPr lang="pt-PT" dirty="0">
                <a:latin typeface="Gotham" panose="02000504050000020004" pitchFamily="2" charset="0"/>
                <a:ea typeface="Calibri" panose="020F0502020204030204" pitchFamily="34" charset="0"/>
              </a:rPr>
              <a:t>autonomia                das entidades reguladoras </a:t>
            </a:r>
            <a:r>
              <a:rPr lang="pt-PT" dirty="0">
                <a:latin typeface="Gotham Light" panose="02000603030000020004" pitchFamily="2" charset="0"/>
                <a:ea typeface="Calibri" panose="020F0502020204030204" pitchFamily="34" charset="0"/>
              </a:rPr>
              <a:t>em termos orçamentais</a:t>
            </a:r>
          </a:p>
        </p:txBody>
      </p:sp>
      <p:sp>
        <p:nvSpPr>
          <p:cNvPr id="89" name="Graphic 2">
            <a:extLst>
              <a:ext uri="{FF2B5EF4-FFF2-40B4-BE49-F238E27FC236}">
                <a16:creationId xmlns:a16="http://schemas.microsoft.com/office/drawing/2014/main" id="{1AE233ED-D278-47AC-AE82-22867B4A0C3F}"/>
              </a:ext>
            </a:extLst>
          </p:cNvPr>
          <p:cNvSpPr/>
          <p:nvPr/>
        </p:nvSpPr>
        <p:spPr>
          <a:xfrm>
            <a:off x="3576198" y="2772161"/>
            <a:ext cx="225737" cy="22573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Graphic 2">
            <a:extLst>
              <a:ext uri="{FF2B5EF4-FFF2-40B4-BE49-F238E27FC236}">
                <a16:creationId xmlns:a16="http://schemas.microsoft.com/office/drawing/2014/main" id="{05A8E08A-6E13-4534-8222-9B078892C448}"/>
              </a:ext>
            </a:extLst>
          </p:cNvPr>
          <p:cNvSpPr/>
          <p:nvPr/>
        </p:nvSpPr>
        <p:spPr>
          <a:xfrm>
            <a:off x="7366762" y="2772161"/>
            <a:ext cx="225737" cy="22573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 name="Retângulo 38">
            <a:extLst>
              <a:ext uri="{FF2B5EF4-FFF2-40B4-BE49-F238E27FC236}">
                <a16:creationId xmlns:a16="http://schemas.microsoft.com/office/drawing/2014/main" id="{671AA986-B6A9-404E-8215-0EB47D8EF1D0}"/>
              </a:ext>
            </a:extLst>
          </p:cNvPr>
          <p:cNvSpPr/>
          <p:nvPr/>
        </p:nvSpPr>
        <p:spPr>
          <a:xfrm>
            <a:off x="8836478" y="2705147"/>
            <a:ext cx="2611285" cy="2237243"/>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114" name="TextBox 113">
            <a:extLst>
              <a:ext uri="{FF2B5EF4-FFF2-40B4-BE49-F238E27FC236}">
                <a16:creationId xmlns:a16="http://schemas.microsoft.com/office/drawing/2014/main" id="{FEF9164F-CC0A-4769-85FE-79A925548175}"/>
              </a:ext>
            </a:extLst>
          </p:cNvPr>
          <p:cNvSpPr txBox="1"/>
          <p:nvPr/>
        </p:nvSpPr>
        <p:spPr>
          <a:xfrm>
            <a:off x="8935502" y="3060394"/>
            <a:ext cx="2564319" cy="1588127"/>
          </a:xfrm>
          <a:prstGeom prst="rect">
            <a:avLst/>
          </a:prstGeom>
          <a:noFill/>
        </p:spPr>
        <p:txBody>
          <a:bodyPr wrap="square" rtlCol="0">
            <a:spAutoFit/>
          </a:bodyPr>
          <a:lstStyle>
            <a:defPPr>
              <a:defRPr lang="pt-PT"/>
            </a:defPPr>
            <a:lvl1pPr>
              <a:lnSpc>
                <a:spcPct val="90000"/>
              </a:lnSpc>
              <a:defRPr b="0">
                <a:solidFill>
                  <a:srgbClr val="1B1B1C"/>
                </a:solidFill>
                <a:latin typeface="Gotham" panose="02000504050000020004" pitchFamily="2" charset="0"/>
                <a:ea typeface="Calibri" panose="020F0502020204030204" pitchFamily="34" charset="0"/>
                <a:cs typeface="Quire Sans" panose="020B0502040400020003" pitchFamily="34" charset="0"/>
              </a:defRPr>
            </a:lvl1pPr>
          </a:lstStyle>
          <a:p>
            <a:r>
              <a:rPr lang="pt-PT" dirty="0">
                <a:latin typeface="Gotham "/>
              </a:rPr>
              <a:t>Rever mecanismos de prestação         de contas</a:t>
            </a:r>
            <a:r>
              <a:rPr lang="pt-PT" dirty="0">
                <a:latin typeface="Gotham Light" panose="02000603030000020004" pitchFamily="2" charset="0"/>
              </a:rPr>
              <a:t>                    das entidades reguladoras pelos resultados obtidos</a:t>
            </a:r>
          </a:p>
        </p:txBody>
      </p:sp>
      <p:sp>
        <p:nvSpPr>
          <p:cNvPr id="115" name="Graphic 2">
            <a:extLst>
              <a:ext uri="{FF2B5EF4-FFF2-40B4-BE49-F238E27FC236}">
                <a16:creationId xmlns:a16="http://schemas.microsoft.com/office/drawing/2014/main" id="{44260573-32C2-4DC2-B09A-DE817F576BC2}"/>
              </a:ext>
            </a:extLst>
          </p:cNvPr>
          <p:cNvSpPr/>
          <p:nvPr/>
        </p:nvSpPr>
        <p:spPr>
          <a:xfrm>
            <a:off x="11150128" y="2772161"/>
            <a:ext cx="225737" cy="22573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8" name="Picture 37" descr="A picture containing drawing&#10;&#10;Description automatically generated">
            <a:extLst>
              <a:ext uri="{FF2B5EF4-FFF2-40B4-BE49-F238E27FC236}">
                <a16:creationId xmlns:a16="http://schemas.microsoft.com/office/drawing/2014/main" id="{64375E3A-92E6-6F99-B094-BC2CC481FF9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42" name="Group 41">
            <a:extLst>
              <a:ext uri="{FF2B5EF4-FFF2-40B4-BE49-F238E27FC236}">
                <a16:creationId xmlns:a16="http://schemas.microsoft.com/office/drawing/2014/main" id="{BB4F17E7-8EB2-3426-F390-411BD8297CF5}"/>
              </a:ext>
            </a:extLst>
          </p:cNvPr>
          <p:cNvGrpSpPr/>
          <p:nvPr/>
        </p:nvGrpSpPr>
        <p:grpSpPr>
          <a:xfrm>
            <a:off x="-25415" y="6654881"/>
            <a:ext cx="12307960" cy="253916"/>
            <a:chOff x="-115960" y="6654881"/>
            <a:chExt cx="12307960" cy="253916"/>
          </a:xfrm>
        </p:grpSpPr>
        <p:sp>
          <p:nvSpPr>
            <p:cNvPr id="43" name="Прямоугольник 2">
              <a:extLst>
                <a:ext uri="{FF2B5EF4-FFF2-40B4-BE49-F238E27FC236}">
                  <a16:creationId xmlns:a16="http://schemas.microsoft.com/office/drawing/2014/main" id="{45773CAF-4E6E-88EB-F53F-B880DD3EEBCD}"/>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177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44" name="TextBox 8">
              <a:extLst>
                <a:ext uri="{FF2B5EF4-FFF2-40B4-BE49-F238E27FC236}">
                  <a16:creationId xmlns:a16="http://schemas.microsoft.com/office/drawing/2014/main" id="{356C3940-16A0-B060-86FC-FED3FAB2B9B9}"/>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1686522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BG">
            <a:extLst>
              <a:ext uri="{FF2B5EF4-FFF2-40B4-BE49-F238E27FC236}">
                <a16:creationId xmlns:a16="http://schemas.microsoft.com/office/drawing/2014/main" id="{BAD73544-F960-4CC8-82B4-8D5868E66638}"/>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0" y="0"/>
            <a:ext cx="12191999" cy="6857999"/>
          </a:xfrm>
          <a:prstGeom prst="rect">
            <a:avLst/>
          </a:prstGeom>
        </p:spPr>
      </p:pic>
      <p:pic>
        <p:nvPicPr>
          <p:cNvPr id="3" name="Picture 2" descr="A picture containing background pattern&#10;&#10;Description automatically generated">
            <a:extLst>
              <a:ext uri="{FF2B5EF4-FFF2-40B4-BE49-F238E27FC236}">
                <a16:creationId xmlns:a16="http://schemas.microsoft.com/office/drawing/2014/main" id="{0AEA6241-54A7-4EC4-85AE-150D16B45D9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27" name="Picture 26">
            <a:extLst>
              <a:ext uri="{FF2B5EF4-FFF2-40B4-BE49-F238E27FC236}">
                <a16:creationId xmlns:a16="http://schemas.microsoft.com/office/drawing/2014/main" id="{301C2E7B-2328-4BF1-9C68-F8C3034076F6}"/>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7" name="Picture 6">
            <a:extLst>
              <a:ext uri="{FF2B5EF4-FFF2-40B4-BE49-F238E27FC236}">
                <a16:creationId xmlns:a16="http://schemas.microsoft.com/office/drawing/2014/main" id="{69C3370C-ACE5-4090-9010-5DF5154AC9D9}"/>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9" name="Picture 8">
            <a:extLst>
              <a:ext uri="{FF2B5EF4-FFF2-40B4-BE49-F238E27FC236}">
                <a16:creationId xmlns:a16="http://schemas.microsoft.com/office/drawing/2014/main" id="{1541A46A-C743-4A69-9F24-E4A668BEFA93}"/>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5" name="CaixaDeTexto 4">
            <a:extLst>
              <a:ext uri="{FF2B5EF4-FFF2-40B4-BE49-F238E27FC236}">
                <a16:creationId xmlns:a16="http://schemas.microsoft.com/office/drawing/2014/main" id="{1DD071F0-90B6-4C6F-9A09-4763252D3B38}"/>
              </a:ext>
            </a:extLst>
          </p:cNvPr>
          <p:cNvSpPr txBox="1"/>
          <p:nvPr/>
        </p:nvSpPr>
        <p:spPr>
          <a:xfrm>
            <a:off x="801890" y="3381507"/>
            <a:ext cx="11390110" cy="1615827"/>
          </a:xfrm>
          <a:prstGeom prst="rect">
            <a:avLst/>
          </a:prstGeom>
          <a:noFill/>
        </p:spPr>
        <p:txBody>
          <a:bodyPr wrap="square" rtlCol="0">
            <a:spAutoFit/>
          </a:bodyPr>
          <a:lstStyle/>
          <a:p>
            <a:pPr lvl="0">
              <a:lnSpc>
                <a:spcPct val="75000"/>
              </a:lnSpc>
              <a:defRPr/>
            </a:pPr>
            <a:r>
              <a:rPr lang="pt-PT" sz="6600" dirty="0">
                <a:solidFill>
                  <a:schemeClr val="bg1"/>
                </a:solidFill>
                <a:latin typeface="Gotham Bold" panose="02000803030000020004" pitchFamily="2" charset="0"/>
                <a:cs typeface="Quire Sans" panose="020B0502040400020003" pitchFamily="34" charset="0"/>
              </a:rPr>
              <a:t>INVESTIMENTO</a:t>
            </a:r>
          </a:p>
          <a:p>
            <a:pPr lvl="0">
              <a:lnSpc>
                <a:spcPct val="75000"/>
              </a:lnSpc>
              <a:defRPr/>
            </a:pPr>
            <a:r>
              <a:rPr lang="pt-PT" sz="6600" dirty="0">
                <a:solidFill>
                  <a:schemeClr val="bg1"/>
                </a:solidFill>
                <a:latin typeface="Gotham Bold" panose="02000803030000020004" pitchFamily="2" charset="0"/>
                <a:cs typeface="Quire Sans" panose="020B0502040400020003" pitchFamily="34" charset="0"/>
              </a:rPr>
              <a:t>DIRECTO ESTRANGEIRO </a:t>
            </a:r>
          </a:p>
        </p:txBody>
      </p:sp>
      <p:sp>
        <p:nvSpPr>
          <p:cNvPr id="6" name="CaixaDeTexto 5">
            <a:extLst>
              <a:ext uri="{FF2B5EF4-FFF2-40B4-BE49-F238E27FC236}">
                <a16:creationId xmlns:a16="http://schemas.microsoft.com/office/drawing/2014/main" id="{32C467B3-B2EB-4AC5-BAD3-1B6C22323987}"/>
              </a:ext>
            </a:extLst>
          </p:cNvPr>
          <p:cNvSpPr txBox="1"/>
          <p:nvPr/>
        </p:nvSpPr>
        <p:spPr>
          <a:xfrm>
            <a:off x="1487690" y="4849762"/>
            <a:ext cx="8542135" cy="1274195"/>
          </a:xfrm>
          <a:prstGeom prst="rect">
            <a:avLst/>
          </a:prstGeom>
          <a:noFill/>
        </p:spPr>
        <p:txBody>
          <a:bodyPr wrap="square" rtlCol="0">
            <a:spAutoFit/>
          </a:bodyPr>
          <a:lstStyle/>
          <a:p>
            <a:pPr lvl="0">
              <a:lnSpc>
                <a:spcPct val="80000"/>
              </a:lnSpc>
              <a:defRPr/>
            </a:pPr>
            <a:r>
              <a:rPr lang="pt-PT" sz="4800" spc="300" dirty="0">
                <a:solidFill>
                  <a:schemeClr val="bg1">
                    <a:alpha val="60000"/>
                  </a:schemeClr>
                </a:solidFill>
                <a:latin typeface="Gotham Bold" panose="02000803030000020004" pitchFamily="2" charset="0"/>
                <a:cs typeface="Quire Sans" panose="020B0502040400020003" pitchFamily="34" charset="0"/>
              </a:rPr>
              <a:t>E CADEIAS GLOBAIS</a:t>
            </a:r>
          </a:p>
          <a:p>
            <a:pPr lvl="0" algn="r">
              <a:lnSpc>
                <a:spcPct val="80000"/>
              </a:lnSpc>
              <a:defRPr/>
            </a:pPr>
            <a:r>
              <a:rPr lang="pt-PT" sz="4800" spc="300" dirty="0">
                <a:solidFill>
                  <a:schemeClr val="bg1">
                    <a:alpha val="60000"/>
                  </a:schemeClr>
                </a:solidFill>
                <a:latin typeface="Gotham Bold" panose="02000803030000020004" pitchFamily="2" charset="0"/>
                <a:cs typeface="Quire Sans" panose="020B0502040400020003" pitchFamily="34" charset="0"/>
              </a:rPr>
              <a:t>DE VALOR</a:t>
            </a:r>
          </a:p>
        </p:txBody>
      </p:sp>
      <p:pic>
        <p:nvPicPr>
          <p:cNvPr id="39" name="Picture 38" descr="A picture containing text&#10;&#10;Description automatically generated">
            <a:extLst>
              <a:ext uri="{FF2B5EF4-FFF2-40B4-BE49-F238E27FC236}">
                <a16:creationId xmlns:a16="http://schemas.microsoft.com/office/drawing/2014/main" id="{5F6F3CFA-1B07-417B-8AA4-23D8E6452E3E}"/>
              </a:ext>
            </a:extLst>
          </p:cNvPr>
          <p:cNvPicPr>
            <a:picLocks noChangeAspect="1"/>
          </p:cNvPicPr>
          <p:nvPr/>
        </p:nvPicPr>
        <p:blipFill rotWithShape="1">
          <a:blip r:embed="rId8">
            <a:extLst>
              <a:ext uri="{28A0092B-C50C-407E-A947-70E740481C1C}">
                <a14:useLocalDpi xmlns:a14="http://schemas.microsoft.com/office/drawing/2010/main" val="0"/>
              </a:ext>
            </a:extLst>
          </a:blip>
          <a:srcRect l="24896" t="37222" r="64583" b="37592"/>
          <a:stretch/>
        </p:blipFill>
        <p:spPr>
          <a:xfrm>
            <a:off x="10668894" y="4233842"/>
            <a:ext cx="1282700" cy="1727200"/>
          </a:xfrm>
          <a:prstGeom prst="rect">
            <a:avLst/>
          </a:prstGeom>
        </p:spPr>
      </p:pic>
      <p:grpSp>
        <p:nvGrpSpPr>
          <p:cNvPr id="34" name="Group 33">
            <a:extLst>
              <a:ext uri="{FF2B5EF4-FFF2-40B4-BE49-F238E27FC236}">
                <a16:creationId xmlns:a16="http://schemas.microsoft.com/office/drawing/2014/main" id="{8CE9EC00-9917-4AF0-83CC-3FA7516810DE}"/>
              </a:ext>
            </a:extLst>
          </p:cNvPr>
          <p:cNvGrpSpPr/>
          <p:nvPr/>
        </p:nvGrpSpPr>
        <p:grpSpPr>
          <a:xfrm>
            <a:off x="754031" y="3483377"/>
            <a:ext cx="0" cy="4006966"/>
            <a:chOff x="10144397" y="437841"/>
            <a:chExt cx="0" cy="4006966"/>
          </a:xfrm>
        </p:grpSpPr>
        <p:cxnSp>
          <p:nvCxnSpPr>
            <p:cNvPr id="32" name="Straight Connector 31">
              <a:extLst>
                <a:ext uri="{FF2B5EF4-FFF2-40B4-BE49-F238E27FC236}">
                  <a16:creationId xmlns:a16="http://schemas.microsoft.com/office/drawing/2014/main" id="{F5050721-51CF-40BB-9B99-540E1C6FB264}"/>
                </a:ext>
              </a:extLst>
            </p:cNvPr>
            <p:cNvCxnSpPr>
              <a:cxnSpLocks/>
            </p:cNvCxnSpPr>
            <p:nvPr/>
          </p:nvCxnSpPr>
          <p:spPr>
            <a:xfrm flipH="1">
              <a:off x="10144397" y="43784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Straight Connector 32">
              <a:extLst>
                <a:ext uri="{FF2B5EF4-FFF2-40B4-BE49-F238E27FC236}">
                  <a16:creationId xmlns:a16="http://schemas.microsoft.com/office/drawing/2014/main" id="{CCE20331-0D6A-4BCC-B760-51DBB23B2719}"/>
                </a:ext>
              </a:extLst>
            </p:cNvPr>
            <p:cNvCxnSpPr>
              <a:cxnSpLocks/>
            </p:cNvCxnSpPr>
            <p:nvPr/>
          </p:nvCxnSpPr>
          <p:spPr>
            <a:xfrm>
              <a:off x="10144397" y="437841"/>
              <a:ext cx="0" cy="4006966"/>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sp>
        <p:nvSpPr>
          <p:cNvPr id="436" name="Graphic 2">
            <a:extLst>
              <a:ext uri="{FF2B5EF4-FFF2-40B4-BE49-F238E27FC236}">
                <a16:creationId xmlns:a16="http://schemas.microsoft.com/office/drawing/2014/main" id="{8F9E0A4D-6A28-4DEF-AD16-261393BDB1EE}"/>
              </a:ext>
            </a:extLst>
          </p:cNvPr>
          <p:cNvSpPr/>
          <p:nvPr/>
        </p:nvSpPr>
        <p:spPr>
          <a:xfrm>
            <a:off x="290472" y="3454802"/>
            <a:ext cx="304038" cy="304038"/>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CCAD46"/>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schemeClr val="bg1"/>
              </a:solidFill>
              <a:effectLst/>
              <a:uLnTx/>
              <a:uFillTx/>
              <a:latin typeface="Calibri" panose="020F0502020204030204"/>
              <a:ea typeface="+mn-ea"/>
              <a:cs typeface="+mn-cs"/>
            </a:endParaRPr>
          </a:p>
        </p:txBody>
      </p:sp>
      <p:pic>
        <p:nvPicPr>
          <p:cNvPr id="38" name="Picture 37" descr="A picture containing text&#10;&#10;Description automatically generated">
            <a:extLst>
              <a:ext uri="{FF2B5EF4-FFF2-40B4-BE49-F238E27FC236}">
                <a16:creationId xmlns:a16="http://schemas.microsoft.com/office/drawing/2014/main" id="{8A9FD86A-66A1-43B9-862E-C5D7FC3A0E7F}"/>
              </a:ext>
            </a:extLst>
          </p:cNvPr>
          <p:cNvPicPr>
            <a:picLocks noChangeAspect="1"/>
          </p:cNvPicPr>
          <p:nvPr/>
        </p:nvPicPr>
        <p:blipFill rotWithShape="1">
          <a:blip r:embed="rId8">
            <a:extLst>
              <a:ext uri="{28A0092B-C50C-407E-A947-70E740481C1C}">
                <a14:useLocalDpi xmlns:a14="http://schemas.microsoft.com/office/drawing/2010/main" val="0"/>
              </a:ext>
            </a:extLst>
          </a:blip>
          <a:srcRect l="24896" t="37222" r="64583" b="37592"/>
          <a:stretch/>
        </p:blipFill>
        <p:spPr>
          <a:xfrm>
            <a:off x="2022900" y="585946"/>
            <a:ext cx="1282700" cy="1727200"/>
          </a:xfrm>
          <a:prstGeom prst="rect">
            <a:avLst/>
          </a:prstGeom>
        </p:spPr>
      </p:pic>
      <p:pic>
        <p:nvPicPr>
          <p:cNvPr id="26" name="Graphic 4">
            <a:extLst>
              <a:ext uri="{FF2B5EF4-FFF2-40B4-BE49-F238E27FC236}">
                <a16:creationId xmlns:a16="http://schemas.microsoft.com/office/drawing/2014/main" id="{E2BB0339-610D-4CCC-87F0-19FA2C858FA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765182" y="6269992"/>
            <a:ext cx="1235385" cy="415255"/>
          </a:xfrm>
          <a:prstGeom prst="rect">
            <a:avLst/>
          </a:prstGeom>
        </p:spPr>
      </p:pic>
      <p:pic>
        <p:nvPicPr>
          <p:cNvPr id="10" name="Picture 9" descr="A picture containing drawing&#10;&#10;Description automatically generated">
            <a:extLst>
              <a:ext uri="{FF2B5EF4-FFF2-40B4-BE49-F238E27FC236}">
                <a16:creationId xmlns:a16="http://schemas.microsoft.com/office/drawing/2014/main" id="{98102A15-A3BD-FBBB-2530-D5B44227ED30}"/>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11" name="Group 10">
            <a:extLst>
              <a:ext uri="{FF2B5EF4-FFF2-40B4-BE49-F238E27FC236}">
                <a16:creationId xmlns:a16="http://schemas.microsoft.com/office/drawing/2014/main" id="{A7C69E8F-7720-3028-F422-C4E523CECA1D}"/>
              </a:ext>
            </a:extLst>
          </p:cNvPr>
          <p:cNvGrpSpPr/>
          <p:nvPr/>
        </p:nvGrpSpPr>
        <p:grpSpPr>
          <a:xfrm>
            <a:off x="-25415" y="6654881"/>
            <a:ext cx="12307960" cy="253916"/>
            <a:chOff x="-115960" y="6654881"/>
            <a:chExt cx="12307960" cy="253916"/>
          </a:xfrm>
        </p:grpSpPr>
        <p:sp>
          <p:nvSpPr>
            <p:cNvPr id="12" name="Прямоугольник 2">
              <a:extLst>
                <a:ext uri="{FF2B5EF4-FFF2-40B4-BE49-F238E27FC236}">
                  <a16:creationId xmlns:a16="http://schemas.microsoft.com/office/drawing/2014/main" id="{3BB0A6A1-53EB-D1EE-9CAE-76DB42426B93}"/>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178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3" name="TextBox 8">
              <a:extLst>
                <a:ext uri="{FF2B5EF4-FFF2-40B4-BE49-F238E27FC236}">
                  <a16:creationId xmlns:a16="http://schemas.microsoft.com/office/drawing/2014/main" id="{E986C7E9-80E3-D506-BA19-E6CF201414C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4089042143"/>
      </p:ext>
    </p:extLst>
  </p:cSld>
  <p:clrMapOvr>
    <a:masterClrMapping/>
  </p:clrMapOvr>
  <p:transition spd="slow">
    <p:push dir="u"/>
  </p:transition>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59" name="Picture 29">
            <a:extLst>
              <a:ext uri="{FF2B5EF4-FFF2-40B4-BE49-F238E27FC236}">
                <a16:creationId xmlns:a16="http://schemas.microsoft.com/office/drawing/2014/main" id="{A32B6985-CAF3-4CD6-ACBD-1E0C978AAFBC}"/>
              </a:ext>
            </a:extLst>
          </p:cNvPr>
          <p:cNvPicPr>
            <a:picLocks noChangeAspect="1"/>
          </p:cNvPicPr>
          <p:nvPr/>
        </p:nvPicPr>
        <p:blipFill>
          <a:blip r:embed="rId2"/>
          <a:stretch>
            <a:fillRect/>
          </a:stretch>
        </p:blipFill>
        <p:spPr>
          <a:xfrm>
            <a:off x="0" y="0"/>
            <a:ext cx="12192000" cy="6858001"/>
          </a:xfrm>
          <a:prstGeom prst="rect">
            <a:avLst/>
          </a:prstGeom>
        </p:spPr>
      </p:pic>
      <p:pic>
        <p:nvPicPr>
          <p:cNvPr id="24" name="Graphic 4">
            <a:extLst>
              <a:ext uri="{FF2B5EF4-FFF2-40B4-BE49-F238E27FC236}">
                <a16:creationId xmlns:a16="http://schemas.microsoft.com/office/drawing/2014/main" id="{3E914977-177F-4551-8BD4-461F2D0DAEE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765182" y="6269992"/>
            <a:ext cx="1235385" cy="415255"/>
          </a:xfrm>
          <a:prstGeom prst="rect">
            <a:avLst/>
          </a:prstGeom>
        </p:spPr>
      </p:pic>
      <p:sp>
        <p:nvSpPr>
          <p:cNvPr id="2" name="Retângulo 1">
            <a:extLst>
              <a:ext uri="{FF2B5EF4-FFF2-40B4-BE49-F238E27FC236}">
                <a16:creationId xmlns:a16="http://schemas.microsoft.com/office/drawing/2014/main" id="{5F03BABD-E5FE-4AE2-A60D-94CCCA457A0F}"/>
              </a:ext>
            </a:extLst>
          </p:cNvPr>
          <p:cNvSpPr/>
          <p:nvPr/>
        </p:nvSpPr>
        <p:spPr>
          <a:xfrm>
            <a:off x="40288" y="0"/>
            <a:ext cx="12192000"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71" name="Freeform: Shape 43">
            <a:extLst>
              <a:ext uri="{FF2B5EF4-FFF2-40B4-BE49-F238E27FC236}">
                <a16:creationId xmlns:a16="http://schemas.microsoft.com/office/drawing/2014/main" id="{22175462-D783-4F12-A5E1-6B9701CECD8E}"/>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66697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pt-PT"/>
          </a:p>
        </p:txBody>
      </p:sp>
      <p:grpSp>
        <p:nvGrpSpPr>
          <p:cNvPr id="72" name="Group 35">
            <a:extLst>
              <a:ext uri="{FF2B5EF4-FFF2-40B4-BE49-F238E27FC236}">
                <a16:creationId xmlns:a16="http://schemas.microsoft.com/office/drawing/2014/main" id="{33D13FAE-E759-4227-9489-DCAA45EA809A}"/>
              </a:ext>
            </a:extLst>
          </p:cNvPr>
          <p:cNvGrpSpPr/>
          <p:nvPr/>
        </p:nvGrpSpPr>
        <p:grpSpPr>
          <a:xfrm>
            <a:off x="273176" y="270113"/>
            <a:ext cx="361481" cy="331457"/>
            <a:chOff x="-3305976" y="7379195"/>
            <a:chExt cx="2322195" cy="2129314"/>
          </a:xfrm>
        </p:grpSpPr>
        <p:sp>
          <p:nvSpPr>
            <p:cNvPr id="73" name="Freeform: Shape 36">
              <a:extLst>
                <a:ext uri="{FF2B5EF4-FFF2-40B4-BE49-F238E27FC236}">
                  <a16:creationId xmlns:a16="http://schemas.microsoft.com/office/drawing/2014/main" id="{A40B36CB-BE27-4301-A5AD-FEF86264CDDD}"/>
                </a:ext>
              </a:extLst>
            </p:cNvPr>
            <p:cNvSpPr/>
            <p:nvPr/>
          </p:nvSpPr>
          <p:spPr>
            <a:xfrm>
              <a:off x="-2053533" y="7379195"/>
              <a:ext cx="1069752" cy="2129314"/>
            </a:xfrm>
            <a:custGeom>
              <a:avLst/>
              <a:gdLst>
                <a:gd name="connsiteX0" fmla="*/ -691 w 1069752"/>
                <a:gd name="connsiteY0" fmla="*/ 2127364 h 2129314"/>
                <a:gd name="connsiteX1" fmla="*/ 156852 w 1069752"/>
                <a:gd name="connsiteY1" fmla="*/ 2127364 h 2129314"/>
                <a:gd name="connsiteX2" fmla="*/ 205525 w 1069752"/>
                <a:gd name="connsiteY2" fmla="*/ 1841614 h 2129314"/>
                <a:gd name="connsiteX3" fmla="*/ 415075 w 1069752"/>
                <a:gd name="connsiteY3" fmla="*/ 1754363 h 2129314"/>
                <a:gd name="connsiteX4" fmla="*/ 649962 w 1069752"/>
                <a:gd name="connsiteY4" fmla="*/ 1922860 h 2129314"/>
                <a:gd name="connsiteX5" fmla="*/ 864655 w 1069752"/>
                <a:gd name="connsiteY5" fmla="*/ 1708169 h 2129314"/>
                <a:gd name="connsiteX6" fmla="*/ 696158 w 1069752"/>
                <a:gd name="connsiteY6" fmla="*/ 1473376 h 2129314"/>
                <a:gd name="connsiteX7" fmla="*/ 783883 w 1069752"/>
                <a:gd name="connsiteY7" fmla="*/ 1261540 h 2129314"/>
                <a:gd name="connsiteX8" fmla="*/ 1069062 w 1069752"/>
                <a:gd name="connsiteY8" fmla="*/ 1214678 h 2129314"/>
                <a:gd name="connsiteX9" fmla="*/ 1069062 w 1069752"/>
                <a:gd name="connsiteY9" fmla="*/ 911020 h 2129314"/>
                <a:gd name="connsiteX10" fmla="*/ 783883 w 1069752"/>
                <a:gd name="connsiteY10" fmla="*/ 864157 h 2129314"/>
                <a:gd name="connsiteX11" fmla="*/ 697110 w 1069752"/>
                <a:gd name="connsiteY11" fmla="*/ 653941 h 2129314"/>
                <a:gd name="connsiteX12" fmla="*/ 864750 w 1069752"/>
                <a:gd name="connsiteY12" fmla="*/ 417625 h 2129314"/>
                <a:gd name="connsiteX13" fmla="*/ 649962 w 1069752"/>
                <a:gd name="connsiteY13" fmla="*/ 202837 h 2129314"/>
                <a:gd name="connsiteX14" fmla="*/ 414027 w 1069752"/>
                <a:gd name="connsiteY14" fmla="*/ 370572 h 2129314"/>
                <a:gd name="connsiteX15" fmla="*/ 203811 w 1069752"/>
                <a:gd name="connsiteY15" fmla="*/ 283800 h 2129314"/>
                <a:gd name="connsiteX16" fmla="*/ 156948 w 1069752"/>
                <a:gd name="connsiteY16" fmla="*/ -1950 h 2129314"/>
                <a:gd name="connsiteX17" fmla="*/ -691 w 1069752"/>
                <a:gd name="connsiteY17" fmla="*/ -1950 h 2129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9752" h="2129314">
                  <a:moveTo>
                    <a:pt x="-691" y="2127364"/>
                  </a:moveTo>
                  <a:lnTo>
                    <a:pt x="156852" y="2127364"/>
                  </a:lnTo>
                  <a:lnTo>
                    <a:pt x="205525" y="1841614"/>
                  </a:lnTo>
                  <a:cubicBezTo>
                    <a:pt x="279163" y="1822659"/>
                    <a:pt x="349714" y="1793226"/>
                    <a:pt x="415075" y="1754363"/>
                  </a:cubicBezTo>
                  <a:lnTo>
                    <a:pt x="649962" y="1922860"/>
                  </a:lnTo>
                  <a:lnTo>
                    <a:pt x="864655" y="1708169"/>
                  </a:lnTo>
                  <a:lnTo>
                    <a:pt x="696158" y="1473376"/>
                  </a:lnTo>
                  <a:cubicBezTo>
                    <a:pt x="735439" y="1407368"/>
                    <a:pt x="764986" y="1336026"/>
                    <a:pt x="783883" y="1261540"/>
                  </a:cubicBezTo>
                  <a:lnTo>
                    <a:pt x="1069062" y="1214678"/>
                  </a:lnTo>
                  <a:lnTo>
                    <a:pt x="1069062" y="911020"/>
                  </a:lnTo>
                  <a:lnTo>
                    <a:pt x="783883" y="864157"/>
                  </a:lnTo>
                  <a:cubicBezTo>
                    <a:pt x="765129" y="790339"/>
                    <a:pt x="735915" y="719473"/>
                    <a:pt x="697110" y="653941"/>
                  </a:cubicBezTo>
                  <a:lnTo>
                    <a:pt x="864750" y="417625"/>
                  </a:lnTo>
                  <a:lnTo>
                    <a:pt x="649962" y="202837"/>
                  </a:lnTo>
                  <a:lnTo>
                    <a:pt x="414027" y="370572"/>
                  </a:lnTo>
                  <a:cubicBezTo>
                    <a:pt x="348458" y="331710"/>
                    <a:pt x="277668" y="302564"/>
                    <a:pt x="203811" y="283800"/>
                  </a:cubicBezTo>
                  <a:lnTo>
                    <a:pt x="156948" y="-1950"/>
                  </a:lnTo>
                  <a:lnTo>
                    <a:pt x="-691" y="-1950"/>
                  </a:lnTo>
                </a:path>
              </a:pathLst>
            </a:custGeom>
            <a:noFill/>
            <a:ln w="19050" cap="rnd">
              <a:solidFill>
                <a:schemeClr val="bg1"/>
              </a:solidFill>
              <a:prstDash val="solid"/>
              <a:round/>
            </a:ln>
          </p:spPr>
          <p:txBody>
            <a:bodyPr rtlCol="0" anchor="ctr"/>
            <a:lstStyle/>
            <a:p>
              <a:endParaRPr lang="pt-PT"/>
            </a:p>
          </p:txBody>
        </p:sp>
        <p:sp>
          <p:nvSpPr>
            <p:cNvPr id="74" name="Freeform: Shape 37">
              <a:extLst>
                <a:ext uri="{FF2B5EF4-FFF2-40B4-BE49-F238E27FC236}">
                  <a16:creationId xmlns:a16="http://schemas.microsoft.com/office/drawing/2014/main" id="{9387266B-C9B3-43BF-A916-49B2320638F0}"/>
                </a:ext>
              </a:extLst>
            </p:cNvPr>
            <p:cNvSpPr/>
            <p:nvPr/>
          </p:nvSpPr>
          <p:spPr>
            <a:xfrm>
              <a:off x="-2053533" y="8085759"/>
              <a:ext cx="363759" cy="716756"/>
            </a:xfrm>
            <a:custGeom>
              <a:avLst/>
              <a:gdLst>
                <a:gd name="connsiteX0" fmla="*/ -691 w 363759"/>
                <a:gd name="connsiteY0" fmla="*/ -1950 h 716756"/>
                <a:gd name="connsiteX1" fmla="*/ 363069 w 363759"/>
                <a:gd name="connsiteY1" fmla="*/ 356381 h 716756"/>
                <a:gd name="connsiteX2" fmla="*/ -691 w 363759"/>
                <a:gd name="connsiteY2" fmla="*/ 714806 h 716756"/>
              </a:gdLst>
              <a:ahLst/>
              <a:cxnLst>
                <a:cxn ang="0">
                  <a:pos x="connsiteX0" y="connsiteY0"/>
                </a:cxn>
                <a:cxn ang="0">
                  <a:pos x="connsiteX1" y="connsiteY1"/>
                </a:cxn>
                <a:cxn ang="0">
                  <a:pos x="connsiteX2" y="connsiteY2"/>
                </a:cxn>
              </a:cxnLst>
              <a:rect l="l" t="t" r="r" b="b"/>
              <a:pathLst>
                <a:path w="363759" h="716756">
                  <a:moveTo>
                    <a:pt x="-691" y="-1950"/>
                  </a:moveTo>
                  <a:cubicBezTo>
                    <a:pt x="197238" y="-1950"/>
                    <a:pt x="363069" y="158450"/>
                    <a:pt x="363069" y="356381"/>
                  </a:cubicBezTo>
                  <a:cubicBezTo>
                    <a:pt x="363069" y="554309"/>
                    <a:pt x="197238" y="714806"/>
                    <a:pt x="-691" y="714806"/>
                  </a:cubicBezTo>
                </a:path>
              </a:pathLst>
            </a:custGeom>
            <a:noFill/>
            <a:ln w="19050" cap="rnd">
              <a:solidFill>
                <a:schemeClr val="bg1"/>
              </a:solidFill>
              <a:prstDash val="solid"/>
              <a:round/>
            </a:ln>
          </p:spPr>
          <p:txBody>
            <a:bodyPr rtlCol="0" anchor="ctr"/>
            <a:lstStyle/>
            <a:p>
              <a:endParaRPr lang="pt-PT"/>
            </a:p>
          </p:txBody>
        </p:sp>
        <p:sp>
          <p:nvSpPr>
            <p:cNvPr id="75" name="Freeform: Shape 38">
              <a:extLst>
                <a:ext uri="{FF2B5EF4-FFF2-40B4-BE49-F238E27FC236}">
                  <a16:creationId xmlns:a16="http://schemas.microsoft.com/office/drawing/2014/main" id="{1EB7E4D3-F130-4FBA-AD05-8ED337DF9B82}"/>
                </a:ext>
              </a:extLst>
            </p:cNvPr>
            <p:cNvSpPr/>
            <p:nvPr/>
          </p:nvSpPr>
          <p:spPr>
            <a:xfrm>
              <a:off x="-3140240" y="8443423"/>
              <a:ext cx="897540" cy="9525"/>
            </a:xfrm>
            <a:custGeom>
              <a:avLst/>
              <a:gdLst>
                <a:gd name="connsiteX0" fmla="*/ 0 w 897540"/>
                <a:gd name="connsiteY0" fmla="*/ 0 h 9525"/>
                <a:gd name="connsiteX1" fmla="*/ 897541 w 897540"/>
                <a:gd name="connsiteY1" fmla="*/ 0 h 9525"/>
              </a:gdLst>
              <a:ahLst/>
              <a:cxnLst>
                <a:cxn ang="0">
                  <a:pos x="connsiteX0" y="connsiteY0"/>
                </a:cxn>
                <a:cxn ang="0">
                  <a:pos x="connsiteX1" y="connsiteY1"/>
                </a:cxn>
              </a:cxnLst>
              <a:rect l="l" t="t" r="r" b="b"/>
              <a:pathLst>
                <a:path w="897540" h="9525">
                  <a:moveTo>
                    <a:pt x="0" y="0"/>
                  </a:moveTo>
                  <a:lnTo>
                    <a:pt x="897541" y="0"/>
                  </a:lnTo>
                </a:path>
              </a:pathLst>
            </a:custGeom>
            <a:ln w="19050" cap="rnd">
              <a:solidFill>
                <a:schemeClr val="bg1"/>
              </a:solidFill>
              <a:prstDash val="solid"/>
              <a:round/>
            </a:ln>
          </p:spPr>
          <p:txBody>
            <a:bodyPr rtlCol="0" anchor="ctr"/>
            <a:lstStyle/>
            <a:p>
              <a:endParaRPr lang="pt-PT"/>
            </a:p>
          </p:txBody>
        </p:sp>
        <p:sp>
          <p:nvSpPr>
            <p:cNvPr id="76" name="Freeform: Shape 39">
              <a:extLst>
                <a:ext uri="{FF2B5EF4-FFF2-40B4-BE49-F238E27FC236}">
                  <a16:creationId xmlns:a16="http://schemas.microsoft.com/office/drawing/2014/main" id="{A871D84F-C589-461F-B05D-F4B17B76C476}"/>
                </a:ext>
              </a:extLst>
            </p:cNvPr>
            <p:cNvSpPr/>
            <p:nvPr/>
          </p:nvSpPr>
          <p:spPr>
            <a:xfrm>
              <a:off x="-2832430" y="7384337"/>
              <a:ext cx="517531" cy="2117406"/>
            </a:xfrm>
            <a:custGeom>
              <a:avLst/>
              <a:gdLst>
                <a:gd name="connsiteX0" fmla="*/ 508935 w 517531"/>
                <a:gd name="connsiteY0" fmla="*/ 2115457 h 2117406"/>
                <a:gd name="connsiteX1" fmla="*/ 516841 w 517531"/>
                <a:gd name="connsiteY1" fmla="*/ -1950 h 2117406"/>
              </a:gdLst>
              <a:ahLst/>
              <a:cxnLst>
                <a:cxn ang="0">
                  <a:pos x="connsiteX0" y="connsiteY0"/>
                </a:cxn>
                <a:cxn ang="0">
                  <a:pos x="connsiteX1" y="connsiteY1"/>
                </a:cxn>
              </a:cxnLst>
              <a:rect l="l" t="t" r="r" b="b"/>
              <a:pathLst>
                <a:path w="517531" h="2117406">
                  <a:moveTo>
                    <a:pt x="508935" y="2115457"/>
                  </a:moveTo>
                  <a:cubicBezTo>
                    <a:pt x="408636" y="2031638"/>
                    <a:pt x="-590727" y="1145813"/>
                    <a:pt x="516841" y="-1950"/>
                  </a:cubicBezTo>
                </a:path>
              </a:pathLst>
            </a:custGeom>
            <a:noFill/>
            <a:ln w="19050" cap="rnd">
              <a:solidFill>
                <a:schemeClr val="bg1"/>
              </a:solidFill>
              <a:prstDash val="solid"/>
              <a:round/>
            </a:ln>
          </p:spPr>
          <p:txBody>
            <a:bodyPr rtlCol="0" anchor="ctr"/>
            <a:lstStyle/>
            <a:p>
              <a:endParaRPr lang="pt-PT"/>
            </a:p>
          </p:txBody>
        </p:sp>
        <p:sp>
          <p:nvSpPr>
            <p:cNvPr id="77" name="Freeform: Shape 40">
              <a:extLst>
                <a:ext uri="{FF2B5EF4-FFF2-40B4-BE49-F238E27FC236}">
                  <a16:creationId xmlns:a16="http://schemas.microsoft.com/office/drawing/2014/main" id="{01A04230-AE8C-43E0-BD40-71E218FB23B4}"/>
                </a:ext>
              </a:extLst>
            </p:cNvPr>
            <p:cNvSpPr/>
            <p:nvPr/>
          </p:nvSpPr>
          <p:spPr>
            <a:xfrm>
              <a:off x="-2909259" y="7842490"/>
              <a:ext cx="660844" cy="154971"/>
            </a:xfrm>
            <a:custGeom>
              <a:avLst/>
              <a:gdLst>
                <a:gd name="connsiteX0" fmla="*/ -691 w 660844"/>
                <a:gd name="connsiteY0" fmla="*/ -1950 h 154971"/>
                <a:gd name="connsiteX1" fmla="*/ 660154 w 660844"/>
                <a:gd name="connsiteY1" fmla="*/ 153022 h 154971"/>
              </a:gdLst>
              <a:ahLst/>
              <a:cxnLst>
                <a:cxn ang="0">
                  <a:pos x="connsiteX0" y="connsiteY0"/>
                </a:cxn>
                <a:cxn ang="0">
                  <a:pos x="connsiteX1" y="connsiteY1"/>
                </a:cxn>
              </a:cxnLst>
              <a:rect l="l" t="t" r="r" b="b"/>
              <a:pathLst>
                <a:path w="660844" h="154971">
                  <a:moveTo>
                    <a:pt x="-691" y="-1950"/>
                  </a:moveTo>
                  <a:cubicBezTo>
                    <a:pt x="204859" y="99491"/>
                    <a:pt x="430925" y="152546"/>
                    <a:pt x="660154" y="153022"/>
                  </a:cubicBezTo>
                </a:path>
              </a:pathLst>
            </a:custGeom>
            <a:noFill/>
            <a:ln w="19050" cap="rnd">
              <a:solidFill>
                <a:schemeClr val="bg1"/>
              </a:solidFill>
              <a:prstDash val="solid"/>
              <a:round/>
            </a:ln>
          </p:spPr>
          <p:txBody>
            <a:bodyPr rtlCol="0" anchor="ctr"/>
            <a:lstStyle/>
            <a:p>
              <a:endParaRPr lang="pt-PT"/>
            </a:p>
          </p:txBody>
        </p:sp>
        <p:sp>
          <p:nvSpPr>
            <p:cNvPr id="78" name="Freeform: Shape 41">
              <a:extLst>
                <a:ext uri="{FF2B5EF4-FFF2-40B4-BE49-F238E27FC236}">
                  <a16:creationId xmlns:a16="http://schemas.microsoft.com/office/drawing/2014/main" id="{00A69B80-64FE-484E-9820-D1D5106B7A48}"/>
                </a:ext>
              </a:extLst>
            </p:cNvPr>
            <p:cNvSpPr/>
            <p:nvPr/>
          </p:nvSpPr>
          <p:spPr>
            <a:xfrm>
              <a:off x="-2908783" y="8888240"/>
              <a:ext cx="660368" cy="154971"/>
            </a:xfrm>
            <a:custGeom>
              <a:avLst/>
              <a:gdLst>
                <a:gd name="connsiteX0" fmla="*/ -691 w 660368"/>
                <a:gd name="connsiteY0" fmla="*/ 153022 h 154971"/>
                <a:gd name="connsiteX1" fmla="*/ 659677 w 660368"/>
                <a:gd name="connsiteY1" fmla="*/ -1950 h 154971"/>
              </a:gdLst>
              <a:ahLst/>
              <a:cxnLst>
                <a:cxn ang="0">
                  <a:pos x="connsiteX0" y="connsiteY0"/>
                </a:cxn>
                <a:cxn ang="0">
                  <a:pos x="connsiteX1" y="connsiteY1"/>
                </a:cxn>
              </a:cxnLst>
              <a:rect l="l" t="t" r="r" b="b"/>
              <a:pathLst>
                <a:path w="660368" h="154971">
                  <a:moveTo>
                    <a:pt x="-691" y="153022"/>
                  </a:moveTo>
                  <a:cubicBezTo>
                    <a:pt x="204735" y="51677"/>
                    <a:pt x="430621" y="-1378"/>
                    <a:pt x="659677" y="-1950"/>
                  </a:cubicBezTo>
                </a:path>
              </a:pathLst>
            </a:custGeom>
            <a:noFill/>
            <a:ln w="19050" cap="rnd">
              <a:solidFill>
                <a:schemeClr val="bg1"/>
              </a:solidFill>
              <a:prstDash val="solid"/>
              <a:round/>
            </a:ln>
          </p:spPr>
          <p:txBody>
            <a:bodyPr rtlCol="0" anchor="ctr"/>
            <a:lstStyle/>
            <a:p>
              <a:endParaRPr lang="pt-PT"/>
            </a:p>
          </p:txBody>
        </p:sp>
        <p:sp>
          <p:nvSpPr>
            <p:cNvPr id="79" name="Freeform: Shape 42">
              <a:extLst>
                <a:ext uri="{FF2B5EF4-FFF2-40B4-BE49-F238E27FC236}">
                  <a16:creationId xmlns:a16="http://schemas.microsoft.com/office/drawing/2014/main" id="{28FBAE78-1F4A-44BD-8B4D-66B3FDD673B4}"/>
                </a:ext>
              </a:extLst>
            </p:cNvPr>
            <p:cNvSpPr/>
            <p:nvPr/>
          </p:nvSpPr>
          <p:spPr>
            <a:xfrm>
              <a:off x="-3305976" y="7380527"/>
              <a:ext cx="1063561" cy="2127123"/>
            </a:xfrm>
            <a:custGeom>
              <a:avLst/>
              <a:gdLst>
                <a:gd name="connsiteX0" fmla="*/ 1062871 w 1063561"/>
                <a:gd name="connsiteY0" fmla="*/ 2125173 h 2127123"/>
                <a:gd name="connsiteX1" fmla="*/ -691 w 1063561"/>
                <a:gd name="connsiteY1" fmla="*/ 1061613 h 2127123"/>
                <a:gd name="connsiteX2" fmla="*/ 1062871 w 1063561"/>
                <a:gd name="connsiteY2" fmla="*/ -1950 h 2127123"/>
              </a:gdLst>
              <a:ahLst/>
              <a:cxnLst>
                <a:cxn ang="0">
                  <a:pos x="connsiteX0" y="connsiteY0"/>
                </a:cxn>
                <a:cxn ang="0">
                  <a:pos x="connsiteX1" y="connsiteY1"/>
                </a:cxn>
                <a:cxn ang="0">
                  <a:pos x="connsiteX2" y="connsiteY2"/>
                </a:cxn>
              </a:cxnLst>
              <a:rect l="l" t="t" r="r" b="b"/>
              <a:pathLst>
                <a:path w="1063561" h="2127123">
                  <a:moveTo>
                    <a:pt x="1062871" y="2125173"/>
                  </a:moveTo>
                  <a:cubicBezTo>
                    <a:pt x="475483" y="2125173"/>
                    <a:pt x="-691" y="1649019"/>
                    <a:pt x="-691" y="1061613"/>
                  </a:cubicBezTo>
                  <a:cubicBezTo>
                    <a:pt x="-691" y="474205"/>
                    <a:pt x="475483" y="-1950"/>
                    <a:pt x="1062871" y="-1950"/>
                  </a:cubicBezTo>
                  <a:close/>
                </a:path>
              </a:pathLst>
            </a:custGeom>
            <a:noFill/>
            <a:ln w="19050" cap="rnd">
              <a:solidFill>
                <a:schemeClr val="bg1"/>
              </a:solidFill>
              <a:prstDash val="solid"/>
              <a:miter/>
            </a:ln>
          </p:spPr>
          <p:txBody>
            <a:bodyPr rtlCol="0" anchor="ctr"/>
            <a:lstStyle/>
            <a:p>
              <a:endParaRPr lang="pt-PT"/>
            </a:p>
          </p:txBody>
        </p:sp>
      </p:grpSp>
      <p:sp>
        <p:nvSpPr>
          <p:cNvPr id="80" name="TextBox 44">
            <a:extLst>
              <a:ext uri="{FF2B5EF4-FFF2-40B4-BE49-F238E27FC236}">
                <a16:creationId xmlns:a16="http://schemas.microsoft.com/office/drawing/2014/main" id="{CF229DF6-546F-4CA3-B212-81729DFD6F6E}"/>
              </a:ext>
            </a:extLst>
          </p:cNvPr>
          <p:cNvSpPr txBox="1"/>
          <p:nvPr/>
        </p:nvSpPr>
        <p:spPr>
          <a:xfrm>
            <a:off x="982003" y="79826"/>
            <a:ext cx="637528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r>
              <a:rPr lang="pt-PT" sz="1400" b="0" spc="200" dirty="0">
                <a:solidFill>
                  <a:schemeClr val="bg1"/>
                </a:solidFill>
                <a:latin typeface="Gotham" panose="02000604030000020004" pitchFamily="50" charset="0"/>
                <a:cs typeface="Quire Sans" panose="020B0502040400020003" pitchFamily="34" charset="0"/>
              </a:rPr>
              <a:t>03_ </a:t>
            </a:r>
            <a:r>
              <a:rPr lang="pt-PT" sz="1400" b="0" spc="200" dirty="0">
                <a:solidFill>
                  <a:srgbClr val="666970">
                    <a:alpha val="70000"/>
                  </a:srgbClr>
                </a:solidFill>
                <a:latin typeface="Gotham Bold" panose="02000803030000020004" pitchFamily="2" charset="0"/>
                <a:cs typeface="Quire Sans" panose="020B0502040400020003" pitchFamily="34" charset="0"/>
              </a:rPr>
              <a:t>IDE E CADEIAS GLOBAIS DE VALOR</a:t>
            </a:r>
          </a:p>
        </p:txBody>
      </p:sp>
      <p:sp>
        <p:nvSpPr>
          <p:cNvPr id="81" name="TextBox 25">
            <a:extLst>
              <a:ext uri="{FF2B5EF4-FFF2-40B4-BE49-F238E27FC236}">
                <a16:creationId xmlns:a16="http://schemas.microsoft.com/office/drawing/2014/main" id="{4D196D1C-3C0E-47D7-BB05-7C0B799CF909}"/>
              </a:ext>
            </a:extLst>
          </p:cNvPr>
          <p:cNvSpPr txBox="1"/>
          <p:nvPr/>
        </p:nvSpPr>
        <p:spPr>
          <a:xfrm>
            <a:off x="770523" y="860538"/>
            <a:ext cx="11090972" cy="1034129"/>
          </a:xfrm>
          <a:prstGeom prst="rect">
            <a:avLst/>
          </a:prstGeom>
          <a:noFill/>
        </p:spPr>
        <p:txBody>
          <a:bodyPr wrap="square" rtlCol="0">
            <a:spAutoFit/>
          </a:bodyPr>
          <a:lstStyle/>
          <a:p>
            <a:pPr lvl="0">
              <a:lnSpc>
                <a:spcPct val="85000"/>
              </a:lnSpc>
              <a:defRPr/>
            </a:pPr>
            <a:r>
              <a:rPr lang="pt-PT" sz="3600" spc="150" dirty="0">
                <a:solidFill>
                  <a:srgbClr val="CCAD46"/>
                </a:solidFill>
                <a:latin typeface="Gotham Bold" panose="02000803030000020004" pitchFamily="2" charset="0"/>
              </a:rPr>
              <a:t>IMPACTO DAS </a:t>
            </a:r>
            <a:r>
              <a:rPr lang="pt-PT" sz="3600" spc="150" dirty="0">
                <a:solidFill>
                  <a:srgbClr val="785D2E"/>
                </a:solidFill>
                <a:latin typeface="Gotham Bold" panose="02000803030000020004" pitchFamily="2" charset="0"/>
              </a:rPr>
              <a:t>CADEIAS GLOBAIS DE VALOR GLOBAIS </a:t>
            </a:r>
            <a:r>
              <a:rPr lang="pt-PT" sz="3600" spc="150" dirty="0">
                <a:solidFill>
                  <a:srgbClr val="CCAD46"/>
                </a:solidFill>
                <a:latin typeface="Gotham Bold" panose="02000803030000020004" pitchFamily="2" charset="0"/>
              </a:rPr>
              <a:t>NO </a:t>
            </a:r>
            <a:r>
              <a:rPr lang="pt-PT" sz="3600" spc="150" dirty="0">
                <a:solidFill>
                  <a:srgbClr val="785D2E"/>
                </a:solidFill>
                <a:latin typeface="Gotham Bold" panose="02000803030000020004" pitchFamily="2" charset="0"/>
              </a:rPr>
              <a:t>COMÉRCIO MUNDIAL</a:t>
            </a:r>
          </a:p>
        </p:txBody>
      </p:sp>
      <p:grpSp>
        <p:nvGrpSpPr>
          <p:cNvPr id="7" name="Agrupar 6">
            <a:extLst>
              <a:ext uri="{FF2B5EF4-FFF2-40B4-BE49-F238E27FC236}">
                <a16:creationId xmlns:a16="http://schemas.microsoft.com/office/drawing/2014/main" id="{A6E856F9-E4C4-4077-8C68-E3B1050258D8}"/>
              </a:ext>
            </a:extLst>
          </p:cNvPr>
          <p:cNvGrpSpPr/>
          <p:nvPr/>
        </p:nvGrpSpPr>
        <p:grpSpPr>
          <a:xfrm>
            <a:off x="462696" y="3081709"/>
            <a:ext cx="5466364" cy="3028419"/>
            <a:chOff x="1071357" y="2978834"/>
            <a:chExt cx="5091591" cy="2820791"/>
          </a:xfrm>
          <a:solidFill>
            <a:srgbClr val="C2C2C2">
              <a:alpha val="60000"/>
            </a:srgbClr>
          </a:solidFill>
        </p:grpSpPr>
        <p:sp>
          <p:nvSpPr>
            <p:cNvPr id="83" name="Forma livre: Forma 82">
              <a:extLst>
                <a:ext uri="{FF2B5EF4-FFF2-40B4-BE49-F238E27FC236}">
                  <a16:creationId xmlns:a16="http://schemas.microsoft.com/office/drawing/2014/main" id="{2E42C036-0746-4335-A0BE-F0CBFA43E1BF}"/>
                </a:ext>
              </a:extLst>
            </p:cNvPr>
            <p:cNvSpPr/>
            <p:nvPr/>
          </p:nvSpPr>
          <p:spPr>
            <a:xfrm>
              <a:off x="3638031" y="5079868"/>
              <a:ext cx="168977" cy="200388"/>
            </a:xfrm>
            <a:custGeom>
              <a:avLst/>
              <a:gdLst>
                <a:gd name="connsiteX0" fmla="*/ 401911 w 404552"/>
                <a:gd name="connsiteY0" fmla="*/ 21321 h 460033"/>
                <a:gd name="connsiteX1" fmla="*/ 330815 w 404552"/>
                <a:gd name="connsiteY1" fmla="*/ 26790 h 460033"/>
                <a:gd name="connsiteX2" fmla="*/ 278387 w 404552"/>
                <a:gd name="connsiteY2" fmla="*/ 30436 h 460033"/>
                <a:gd name="connsiteX3" fmla="*/ 203937 w 404552"/>
                <a:gd name="connsiteY3" fmla="*/ 30436 h 460033"/>
                <a:gd name="connsiteX4" fmla="*/ 192051 w 404552"/>
                <a:gd name="connsiteY4" fmla="*/ 17676 h 460033"/>
                <a:gd name="connsiteX5" fmla="*/ 75381 w 404552"/>
                <a:gd name="connsiteY5" fmla="*/ 17676 h 460033"/>
                <a:gd name="connsiteX6" fmla="*/ 44974 w 404552"/>
                <a:gd name="connsiteY6" fmla="*/ 8561 h 460033"/>
                <a:gd name="connsiteX7" fmla="*/ 12817 w 404552"/>
                <a:gd name="connsiteY7" fmla="*/ 6665 h 460033"/>
                <a:gd name="connsiteX8" fmla="*/ -17 w 404552"/>
                <a:gd name="connsiteY8" fmla="*/ -117 h 460033"/>
                <a:gd name="connsiteX9" fmla="*/ 10630 w 404552"/>
                <a:gd name="connsiteY9" fmla="*/ 45749 h 460033"/>
                <a:gd name="connsiteX10" fmla="*/ 22296 w 404552"/>
                <a:gd name="connsiteY10" fmla="*/ 84688 h 460033"/>
                <a:gd name="connsiteX11" fmla="*/ 41765 w 404552"/>
                <a:gd name="connsiteY11" fmla="*/ 120199 h 460033"/>
                <a:gd name="connsiteX12" fmla="*/ 48328 w 404552"/>
                <a:gd name="connsiteY12" fmla="*/ 180066 h 460033"/>
                <a:gd name="connsiteX13" fmla="*/ 61746 w 404552"/>
                <a:gd name="connsiteY13" fmla="*/ 209962 h 460033"/>
                <a:gd name="connsiteX14" fmla="*/ 63277 w 404552"/>
                <a:gd name="connsiteY14" fmla="*/ 271505 h 460033"/>
                <a:gd name="connsiteX15" fmla="*/ 71881 w 404552"/>
                <a:gd name="connsiteY15" fmla="*/ 305850 h 460033"/>
                <a:gd name="connsiteX16" fmla="*/ 75891 w 404552"/>
                <a:gd name="connsiteY16" fmla="*/ 316570 h 460033"/>
                <a:gd name="connsiteX17" fmla="*/ 90913 w 404552"/>
                <a:gd name="connsiteY17" fmla="*/ 377237 h 460033"/>
                <a:gd name="connsiteX18" fmla="*/ 100684 w 404552"/>
                <a:gd name="connsiteY18" fmla="*/ 420041 h 460033"/>
                <a:gd name="connsiteX19" fmla="*/ 105497 w 404552"/>
                <a:gd name="connsiteY19" fmla="*/ 425948 h 460033"/>
                <a:gd name="connsiteX20" fmla="*/ 133279 w 404552"/>
                <a:gd name="connsiteY20" fmla="*/ 444906 h 460033"/>
                <a:gd name="connsiteX21" fmla="*/ 133789 w 404552"/>
                <a:gd name="connsiteY21" fmla="*/ 442719 h 460033"/>
                <a:gd name="connsiteX22" fmla="*/ 152821 w 404552"/>
                <a:gd name="connsiteY22" fmla="*/ 431926 h 460033"/>
                <a:gd name="connsiteX23" fmla="*/ 170832 w 404552"/>
                <a:gd name="connsiteY23" fmla="*/ 457813 h 460033"/>
                <a:gd name="connsiteX24" fmla="*/ 213854 w 404552"/>
                <a:gd name="connsiteY24" fmla="*/ 456719 h 460033"/>
                <a:gd name="connsiteX25" fmla="*/ 235729 w 404552"/>
                <a:gd name="connsiteY25" fmla="*/ 432947 h 460033"/>
                <a:gd name="connsiteX26" fmla="*/ 235729 w 404552"/>
                <a:gd name="connsiteY26" fmla="*/ 192316 h 460033"/>
                <a:gd name="connsiteX27" fmla="*/ 269709 w 404552"/>
                <a:gd name="connsiteY27" fmla="*/ 178316 h 460033"/>
                <a:gd name="connsiteX28" fmla="*/ 269709 w 404552"/>
                <a:gd name="connsiteY28" fmla="*/ 52822 h 460033"/>
                <a:gd name="connsiteX29" fmla="*/ 301721 w 404552"/>
                <a:gd name="connsiteY29" fmla="*/ 48520 h 460033"/>
                <a:gd name="connsiteX30" fmla="*/ 339784 w 404552"/>
                <a:gd name="connsiteY30" fmla="*/ 36635 h 460033"/>
                <a:gd name="connsiteX31" fmla="*/ 357795 w 404552"/>
                <a:gd name="connsiteY31" fmla="*/ 50635 h 460033"/>
                <a:gd name="connsiteX32" fmla="*/ 381785 w 404552"/>
                <a:gd name="connsiteY32" fmla="*/ 34447 h 460033"/>
                <a:gd name="connsiteX33" fmla="*/ 404536 w 404552"/>
                <a:gd name="connsiteY33" fmla="*/ 29707 h 460033"/>
                <a:gd name="connsiteX34" fmla="*/ 401911 w 404552"/>
                <a:gd name="connsiteY34" fmla="*/ 21321 h 460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04552" h="460033">
                  <a:moveTo>
                    <a:pt x="401911" y="21321"/>
                  </a:moveTo>
                  <a:cubicBezTo>
                    <a:pt x="401911" y="12207"/>
                    <a:pt x="340951" y="23144"/>
                    <a:pt x="330815" y="26790"/>
                  </a:cubicBezTo>
                  <a:cubicBezTo>
                    <a:pt x="320679" y="30436"/>
                    <a:pt x="288522" y="35905"/>
                    <a:pt x="278387" y="30436"/>
                  </a:cubicBezTo>
                  <a:cubicBezTo>
                    <a:pt x="268251" y="24967"/>
                    <a:pt x="203937" y="30436"/>
                    <a:pt x="203937" y="30436"/>
                  </a:cubicBezTo>
                  <a:lnTo>
                    <a:pt x="192051" y="17676"/>
                  </a:lnTo>
                  <a:lnTo>
                    <a:pt x="75381" y="17676"/>
                  </a:lnTo>
                  <a:cubicBezTo>
                    <a:pt x="64494" y="18274"/>
                    <a:pt x="53739" y="15051"/>
                    <a:pt x="44974" y="8561"/>
                  </a:cubicBezTo>
                  <a:cubicBezTo>
                    <a:pt x="35611" y="1531"/>
                    <a:pt x="22945" y="781"/>
                    <a:pt x="12817" y="6665"/>
                  </a:cubicBezTo>
                  <a:cubicBezTo>
                    <a:pt x="2317" y="11551"/>
                    <a:pt x="5088" y="2071"/>
                    <a:pt x="-17" y="-117"/>
                  </a:cubicBezTo>
                  <a:cubicBezTo>
                    <a:pt x="4431" y="14949"/>
                    <a:pt x="7990" y="30261"/>
                    <a:pt x="10630" y="45749"/>
                  </a:cubicBezTo>
                  <a:cubicBezTo>
                    <a:pt x="14858" y="58656"/>
                    <a:pt x="17046" y="72146"/>
                    <a:pt x="22296" y="84688"/>
                  </a:cubicBezTo>
                  <a:cubicBezTo>
                    <a:pt x="27547" y="97230"/>
                    <a:pt x="36078" y="107949"/>
                    <a:pt x="41765" y="120199"/>
                  </a:cubicBezTo>
                  <a:cubicBezTo>
                    <a:pt x="50443" y="139231"/>
                    <a:pt x="49057" y="159575"/>
                    <a:pt x="48328" y="180066"/>
                  </a:cubicBezTo>
                  <a:cubicBezTo>
                    <a:pt x="53790" y="189560"/>
                    <a:pt x="58282" y="199571"/>
                    <a:pt x="61746" y="209962"/>
                  </a:cubicBezTo>
                  <a:cubicBezTo>
                    <a:pt x="67287" y="229942"/>
                    <a:pt x="57808" y="258526"/>
                    <a:pt x="63277" y="271505"/>
                  </a:cubicBezTo>
                  <a:cubicBezTo>
                    <a:pt x="67345" y="282619"/>
                    <a:pt x="70226" y="294132"/>
                    <a:pt x="71881" y="305850"/>
                  </a:cubicBezTo>
                  <a:cubicBezTo>
                    <a:pt x="73193" y="309496"/>
                    <a:pt x="74506" y="313142"/>
                    <a:pt x="75891" y="316570"/>
                  </a:cubicBezTo>
                  <a:cubicBezTo>
                    <a:pt x="82914" y="336243"/>
                    <a:pt x="87945" y="356565"/>
                    <a:pt x="90913" y="377237"/>
                  </a:cubicBezTo>
                  <a:cubicBezTo>
                    <a:pt x="92955" y="388759"/>
                    <a:pt x="94194" y="409322"/>
                    <a:pt x="100684" y="420041"/>
                  </a:cubicBezTo>
                  <a:cubicBezTo>
                    <a:pt x="102288" y="421886"/>
                    <a:pt x="103892" y="423854"/>
                    <a:pt x="105497" y="425948"/>
                  </a:cubicBezTo>
                  <a:cubicBezTo>
                    <a:pt x="113445" y="433239"/>
                    <a:pt x="124966" y="436739"/>
                    <a:pt x="133279" y="444906"/>
                  </a:cubicBezTo>
                  <a:cubicBezTo>
                    <a:pt x="133621" y="444228"/>
                    <a:pt x="133796" y="443477"/>
                    <a:pt x="133789" y="442719"/>
                  </a:cubicBezTo>
                  <a:cubicBezTo>
                    <a:pt x="133789" y="435427"/>
                    <a:pt x="145821" y="420843"/>
                    <a:pt x="152821" y="431926"/>
                  </a:cubicBezTo>
                  <a:cubicBezTo>
                    <a:pt x="159821" y="443010"/>
                    <a:pt x="156831" y="457813"/>
                    <a:pt x="170832" y="457813"/>
                  </a:cubicBezTo>
                  <a:cubicBezTo>
                    <a:pt x="184832" y="457813"/>
                    <a:pt x="209843" y="463209"/>
                    <a:pt x="213854" y="456719"/>
                  </a:cubicBezTo>
                  <a:cubicBezTo>
                    <a:pt x="217864" y="450229"/>
                    <a:pt x="235729" y="444833"/>
                    <a:pt x="235729" y="432947"/>
                  </a:cubicBezTo>
                  <a:lnTo>
                    <a:pt x="235729" y="192316"/>
                  </a:lnTo>
                  <a:cubicBezTo>
                    <a:pt x="235729" y="183711"/>
                    <a:pt x="269709" y="192316"/>
                    <a:pt x="269709" y="178316"/>
                  </a:cubicBezTo>
                  <a:lnTo>
                    <a:pt x="269709" y="52822"/>
                  </a:lnTo>
                  <a:cubicBezTo>
                    <a:pt x="280450" y="51984"/>
                    <a:pt x="291140" y="50548"/>
                    <a:pt x="301721" y="48520"/>
                  </a:cubicBezTo>
                  <a:cubicBezTo>
                    <a:pt x="309013" y="46333"/>
                    <a:pt x="333805" y="32259"/>
                    <a:pt x="339784" y="36635"/>
                  </a:cubicBezTo>
                  <a:cubicBezTo>
                    <a:pt x="345763" y="41010"/>
                    <a:pt x="353785" y="56031"/>
                    <a:pt x="357795" y="50635"/>
                  </a:cubicBezTo>
                  <a:cubicBezTo>
                    <a:pt x="361806" y="45239"/>
                    <a:pt x="371795" y="34447"/>
                    <a:pt x="381785" y="34447"/>
                  </a:cubicBezTo>
                  <a:cubicBezTo>
                    <a:pt x="389507" y="33645"/>
                    <a:pt x="397135" y="32055"/>
                    <a:pt x="404536" y="29707"/>
                  </a:cubicBezTo>
                  <a:cubicBezTo>
                    <a:pt x="403034" y="27148"/>
                    <a:pt x="402137" y="24282"/>
                    <a:pt x="401911" y="21321"/>
                  </a:cubicBezTo>
                  <a:close/>
                </a:path>
              </a:pathLst>
            </a:custGeom>
            <a:grpFill/>
            <a:ln w="3175" cap="flat">
              <a:solidFill>
                <a:srgbClr val="F3F3F3"/>
              </a:solidFill>
              <a:prstDash val="solid"/>
              <a:miter/>
            </a:ln>
          </p:spPr>
          <p:txBody>
            <a:bodyPr rtlCol="0" anchor="ctr"/>
            <a:lstStyle/>
            <a:p>
              <a:endParaRPr lang="pt-PT"/>
            </a:p>
          </p:txBody>
        </p:sp>
        <p:sp>
          <p:nvSpPr>
            <p:cNvPr id="84" name="Forma livre: Forma 83">
              <a:extLst>
                <a:ext uri="{FF2B5EF4-FFF2-40B4-BE49-F238E27FC236}">
                  <a16:creationId xmlns:a16="http://schemas.microsoft.com/office/drawing/2014/main" id="{E73A4332-B9C9-4FE4-A3E9-32680655EB71}"/>
                </a:ext>
              </a:extLst>
            </p:cNvPr>
            <p:cNvSpPr/>
            <p:nvPr/>
          </p:nvSpPr>
          <p:spPr>
            <a:xfrm>
              <a:off x="3807008" y="5057348"/>
              <a:ext cx="111186" cy="110885"/>
            </a:xfrm>
            <a:custGeom>
              <a:avLst/>
              <a:gdLst>
                <a:gd name="connsiteX0" fmla="*/ 179436 w 266194"/>
                <a:gd name="connsiteY0" fmla="*/ 11696 h 254558"/>
                <a:gd name="connsiteX1" fmla="*/ 174478 w 266194"/>
                <a:gd name="connsiteY1" fmla="*/ -117 h 254558"/>
                <a:gd name="connsiteX2" fmla="*/ 145310 w 266194"/>
                <a:gd name="connsiteY2" fmla="*/ 904 h 254558"/>
                <a:gd name="connsiteX3" fmla="*/ 126351 w 266194"/>
                <a:gd name="connsiteY3" fmla="*/ 19280 h 254558"/>
                <a:gd name="connsiteX4" fmla="*/ 95288 w 266194"/>
                <a:gd name="connsiteY4" fmla="*/ 45166 h 254558"/>
                <a:gd name="connsiteX5" fmla="*/ 60287 w 266194"/>
                <a:gd name="connsiteY5" fmla="*/ 86219 h 254558"/>
                <a:gd name="connsiteX6" fmla="*/ 17265 w 266194"/>
                <a:gd name="connsiteY6" fmla="*/ 78927 h 254558"/>
                <a:gd name="connsiteX7" fmla="*/ -17 w 266194"/>
                <a:gd name="connsiteY7" fmla="*/ 81771 h 254558"/>
                <a:gd name="connsiteX8" fmla="*/ 19307 w 266194"/>
                <a:gd name="connsiteY8" fmla="*/ 102553 h 254558"/>
                <a:gd name="connsiteX9" fmla="*/ 37901 w 266194"/>
                <a:gd name="connsiteY9" fmla="*/ 146304 h 254558"/>
                <a:gd name="connsiteX10" fmla="*/ 71735 w 266194"/>
                <a:gd name="connsiteY10" fmla="*/ 171826 h 254558"/>
                <a:gd name="connsiteX11" fmla="*/ 85298 w 266194"/>
                <a:gd name="connsiteY11" fmla="*/ 199243 h 254558"/>
                <a:gd name="connsiteX12" fmla="*/ 108924 w 266194"/>
                <a:gd name="connsiteY12" fmla="*/ 224837 h 254558"/>
                <a:gd name="connsiteX13" fmla="*/ 132841 w 266194"/>
                <a:gd name="connsiteY13" fmla="*/ 240223 h 254558"/>
                <a:gd name="connsiteX14" fmla="*/ 165071 w 266194"/>
                <a:gd name="connsiteY14" fmla="*/ 246713 h 254558"/>
                <a:gd name="connsiteX15" fmla="*/ 203572 w 266194"/>
                <a:gd name="connsiteY15" fmla="*/ 254442 h 254558"/>
                <a:gd name="connsiteX16" fmla="*/ 237844 w 266194"/>
                <a:gd name="connsiteY16" fmla="*/ 217545 h 254558"/>
                <a:gd name="connsiteX17" fmla="*/ 246886 w 266194"/>
                <a:gd name="connsiteY17" fmla="*/ 181961 h 254558"/>
                <a:gd name="connsiteX18" fmla="*/ 264897 w 266194"/>
                <a:gd name="connsiteY18" fmla="*/ 154398 h 254558"/>
                <a:gd name="connsiteX19" fmla="*/ 254397 w 266194"/>
                <a:gd name="connsiteY19" fmla="*/ 126835 h 254558"/>
                <a:gd name="connsiteX20" fmla="*/ 263365 w 266194"/>
                <a:gd name="connsiteY20" fmla="*/ 94459 h 254558"/>
                <a:gd name="connsiteX21" fmla="*/ 261907 w 266194"/>
                <a:gd name="connsiteY21" fmla="*/ 37728 h 254558"/>
                <a:gd name="connsiteX22" fmla="*/ 222896 w 266194"/>
                <a:gd name="connsiteY22" fmla="*/ 23144 h 254558"/>
                <a:gd name="connsiteX23" fmla="*/ 179436 w 266194"/>
                <a:gd name="connsiteY23" fmla="*/ 11696 h 25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6194" h="254558">
                  <a:moveTo>
                    <a:pt x="179436" y="11696"/>
                  </a:moveTo>
                  <a:lnTo>
                    <a:pt x="174478" y="-117"/>
                  </a:lnTo>
                  <a:lnTo>
                    <a:pt x="145310" y="904"/>
                  </a:lnTo>
                  <a:cubicBezTo>
                    <a:pt x="126351" y="6300"/>
                    <a:pt x="126351" y="12790"/>
                    <a:pt x="126351" y="19280"/>
                  </a:cubicBezTo>
                  <a:cubicBezTo>
                    <a:pt x="126351" y="25769"/>
                    <a:pt x="108341" y="41155"/>
                    <a:pt x="95288" y="45166"/>
                  </a:cubicBezTo>
                  <a:cubicBezTo>
                    <a:pt x="82236" y="49176"/>
                    <a:pt x="68308" y="81625"/>
                    <a:pt x="60287" y="86219"/>
                  </a:cubicBezTo>
                  <a:cubicBezTo>
                    <a:pt x="52266" y="90813"/>
                    <a:pt x="25286" y="79729"/>
                    <a:pt x="17265" y="78927"/>
                  </a:cubicBezTo>
                  <a:cubicBezTo>
                    <a:pt x="11395" y="79015"/>
                    <a:pt x="5569" y="79977"/>
                    <a:pt x="-17" y="81771"/>
                  </a:cubicBezTo>
                  <a:cubicBezTo>
                    <a:pt x="5015" y="91323"/>
                    <a:pt x="15442" y="102553"/>
                    <a:pt x="19307" y="102553"/>
                  </a:cubicBezTo>
                  <a:cubicBezTo>
                    <a:pt x="24338" y="102553"/>
                    <a:pt x="26015" y="140981"/>
                    <a:pt x="37901" y="146304"/>
                  </a:cubicBezTo>
                  <a:cubicBezTo>
                    <a:pt x="49787" y="151627"/>
                    <a:pt x="71735" y="164534"/>
                    <a:pt x="71735" y="171826"/>
                  </a:cubicBezTo>
                  <a:cubicBezTo>
                    <a:pt x="71735" y="179118"/>
                    <a:pt x="85298" y="188305"/>
                    <a:pt x="85298" y="199243"/>
                  </a:cubicBezTo>
                  <a:cubicBezTo>
                    <a:pt x="85298" y="210181"/>
                    <a:pt x="98642" y="225202"/>
                    <a:pt x="108924" y="224837"/>
                  </a:cubicBezTo>
                  <a:cubicBezTo>
                    <a:pt x="130799" y="224035"/>
                    <a:pt x="132841" y="233734"/>
                    <a:pt x="132841" y="240223"/>
                  </a:cubicBezTo>
                  <a:cubicBezTo>
                    <a:pt x="132841" y="246713"/>
                    <a:pt x="161352" y="240223"/>
                    <a:pt x="165071" y="246713"/>
                  </a:cubicBezTo>
                  <a:cubicBezTo>
                    <a:pt x="168790" y="253203"/>
                    <a:pt x="196718" y="250432"/>
                    <a:pt x="203572" y="254442"/>
                  </a:cubicBezTo>
                  <a:cubicBezTo>
                    <a:pt x="215312" y="242119"/>
                    <a:pt x="232083" y="225858"/>
                    <a:pt x="237844" y="217545"/>
                  </a:cubicBezTo>
                  <a:cubicBezTo>
                    <a:pt x="246886" y="204639"/>
                    <a:pt x="239375" y="186774"/>
                    <a:pt x="246886" y="181961"/>
                  </a:cubicBezTo>
                  <a:cubicBezTo>
                    <a:pt x="254397" y="177149"/>
                    <a:pt x="270876" y="156002"/>
                    <a:pt x="264897" y="154398"/>
                  </a:cubicBezTo>
                  <a:cubicBezTo>
                    <a:pt x="258917" y="152794"/>
                    <a:pt x="263365" y="136533"/>
                    <a:pt x="254397" y="126835"/>
                  </a:cubicBezTo>
                  <a:cubicBezTo>
                    <a:pt x="245428" y="117137"/>
                    <a:pt x="264897" y="112251"/>
                    <a:pt x="263365" y="94459"/>
                  </a:cubicBezTo>
                  <a:cubicBezTo>
                    <a:pt x="261834" y="76666"/>
                    <a:pt x="266428" y="41010"/>
                    <a:pt x="261907" y="37728"/>
                  </a:cubicBezTo>
                  <a:cubicBezTo>
                    <a:pt x="257386" y="34447"/>
                    <a:pt x="236386" y="32915"/>
                    <a:pt x="222896" y="23144"/>
                  </a:cubicBezTo>
                  <a:cubicBezTo>
                    <a:pt x="209406" y="13373"/>
                    <a:pt x="179436" y="11696"/>
                    <a:pt x="179436" y="11696"/>
                  </a:cubicBezTo>
                  <a:close/>
                </a:path>
              </a:pathLst>
            </a:custGeom>
            <a:grpFill/>
            <a:ln w="3175" cap="flat">
              <a:solidFill>
                <a:srgbClr val="F3F3F3"/>
              </a:solidFill>
              <a:prstDash val="solid"/>
              <a:miter/>
            </a:ln>
          </p:spPr>
          <p:txBody>
            <a:bodyPr rtlCol="0" anchor="ctr"/>
            <a:lstStyle/>
            <a:p>
              <a:endParaRPr lang="pt-PT"/>
            </a:p>
          </p:txBody>
        </p:sp>
        <p:sp>
          <p:nvSpPr>
            <p:cNvPr id="85" name="Forma livre: Forma 84">
              <a:extLst>
                <a:ext uri="{FF2B5EF4-FFF2-40B4-BE49-F238E27FC236}">
                  <a16:creationId xmlns:a16="http://schemas.microsoft.com/office/drawing/2014/main" id="{B94D0227-07D6-4A75-897B-CEEA35704D3D}"/>
                </a:ext>
              </a:extLst>
            </p:cNvPr>
            <p:cNvSpPr/>
            <p:nvPr/>
          </p:nvSpPr>
          <p:spPr>
            <a:xfrm>
              <a:off x="3736531" y="5092924"/>
              <a:ext cx="125972" cy="152207"/>
            </a:xfrm>
            <a:custGeom>
              <a:avLst/>
              <a:gdLst>
                <a:gd name="connsiteX0" fmla="*/ 277730 w 301593"/>
                <a:gd name="connsiteY0" fmla="*/ 142950 h 349423"/>
                <a:gd name="connsiteX1" fmla="*/ 254105 w 301593"/>
                <a:gd name="connsiteY1" fmla="*/ 117355 h 349423"/>
                <a:gd name="connsiteX2" fmla="*/ 240542 w 301593"/>
                <a:gd name="connsiteY2" fmla="*/ 89938 h 349423"/>
                <a:gd name="connsiteX3" fmla="*/ 206707 w 301593"/>
                <a:gd name="connsiteY3" fmla="*/ 64416 h 349423"/>
                <a:gd name="connsiteX4" fmla="*/ 188113 w 301593"/>
                <a:gd name="connsiteY4" fmla="*/ 20665 h 349423"/>
                <a:gd name="connsiteX5" fmla="*/ 168790 w 301593"/>
                <a:gd name="connsiteY5" fmla="*/ -117 h 349423"/>
                <a:gd name="connsiteX6" fmla="*/ 146039 w 301593"/>
                <a:gd name="connsiteY6" fmla="*/ 4623 h 349423"/>
                <a:gd name="connsiteX7" fmla="*/ 122049 w 301593"/>
                <a:gd name="connsiteY7" fmla="*/ 20811 h 349423"/>
                <a:gd name="connsiteX8" fmla="*/ 104038 w 301593"/>
                <a:gd name="connsiteY8" fmla="*/ 6811 h 349423"/>
                <a:gd name="connsiteX9" fmla="*/ 65975 w 301593"/>
                <a:gd name="connsiteY9" fmla="*/ 18696 h 349423"/>
                <a:gd name="connsiteX10" fmla="*/ 33963 w 301593"/>
                <a:gd name="connsiteY10" fmla="*/ 22998 h 349423"/>
                <a:gd name="connsiteX11" fmla="*/ 33963 w 301593"/>
                <a:gd name="connsiteY11" fmla="*/ 148273 h 349423"/>
                <a:gd name="connsiteX12" fmla="*/ -17 w 301593"/>
                <a:gd name="connsiteY12" fmla="*/ 162273 h 349423"/>
                <a:gd name="connsiteX13" fmla="*/ -17 w 301593"/>
                <a:gd name="connsiteY13" fmla="*/ 269682 h 349423"/>
                <a:gd name="connsiteX14" fmla="*/ 15952 w 301593"/>
                <a:gd name="connsiteY14" fmla="*/ 281131 h 349423"/>
                <a:gd name="connsiteX15" fmla="*/ 26963 w 301593"/>
                <a:gd name="connsiteY15" fmla="*/ 322111 h 349423"/>
                <a:gd name="connsiteX16" fmla="*/ 19671 w 301593"/>
                <a:gd name="connsiteY16" fmla="*/ 330788 h 349423"/>
                <a:gd name="connsiteX17" fmla="*/ 25723 w 301593"/>
                <a:gd name="connsiteY17" fmla="*/ 346976 h 349423"/>
                <a:gd name="connsiteX18" fmla="*/ 59704 w 301593"/>
                <a:gd name="connsiteY18" fmla="*/ 344789 h 349423"/>
                <a:gd name="connsiteX19" fmla="*/ 90767 w 301593"/>
                <a:gd name="connsiteY19" fmla="*/ 307017 h 349423"/>
                <a:gd name="connsiteX20" fmla="*/ 113736 w 301593"/>
                <a:gd name="connsiteY20" fmla="*/ 287620 h 349423"/>
                <a:gd name="connsiteX21" fmla="*/ 153768 w 301593"/>
                <a:gd name="connsiteY21" fmla="*/ 301621 h 349423"/>
                <a:gd name="connsiteX22" fmla="*/ 185780 w 301593"/>
                <a:gd name="connsiteY22" fmla="*/ 285433 h 349423"/>
                <a:gd name="connsiteX23" fmla="*/ 198759 w 301593"/>
                <a:gd name="connsiteY23" fmla="*/ 258453 h 349423"/>
                <a:gd name="connsiteX24" fmla="*/ 227927 w 301593"/>
                <a:gd name="connsiteY24" fmla="*/ 235775 h 349423"/>
                <a:gd name="connsiteX25" fmla="*/ 241927 w 301593"/>
                <a:gd name="connsiteY25" fmla="*/ 210910 h 349423"/>
                <a:gd name="connsiteX26" fmla="*/ 268980 w 301593"/>
                <a:gd name="connsiteY26" fmla="*/ 189034 h 349423"/>
                <a:gd name="connsiteX27" fmla="*/ 289980 w 301593"/>
                <a:gd name="connsiteY27" fmla="*/ 176055 h 349423"/>
                <a:gd name="connsiteX28" fmla="*/ 301575 w 301593"/>
                <a:gd name="connsiteY28" fmla="*/ 158408 h 349423"/>
                <a:gd name="connsiteX29" fmla="*/ 301575 w 301593"/>
                <a:gd name="connsiteY29" fmla="*/ 158408 h 349423"/>
                <a:gd name="connsiteX30" fmla="*/ 277730 w 301593"/>
                <a:gd name="connsiteY30" fmla="*/ 142950 h 34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01593" h="349423">
                  <a:moveTo>
                    <a:pt x="277730" y="142950"/>
                  </a:moveTo>
                  <a:cubicBezTo>
                    <a:pt x="267449" y="142950"/>
                    <a:pt x="254105" y="128366"/>
                    <a:pt x="254105" y="117355"/>
                  </a:cubicBezTo>
                  <a:cubicBezTo>
                    <a:pt x="254105" y="106344"/>
                    <a:pt x="240542" y="97303"/>
                    <a:pt x="240542" y="89938"/>
                  </a:cubicBezTo>
                  <a:cubicBezTo>
                    <a:pt x="240542" y="82573"/>
                    <a:pt x="218666" y="69885"/>
                    <a:pt x="206707" y="64416"/>
                  </a:cubicBezTo>
                  <a:cubicBezTo>
                    <a:pt x="194749" y="58947"/>
                    <a:pt x="193145" y="20665"/>
                    <a:pt x="188113" y="20665"/>
                  </a:cubicBezTo>
                  <a:cubicBezTo>
                    <a:pt x="184248" y="20665"/>
                    <a:pt x="173530" y="9436"/>
                    <a:pt x="168790" y="-117"/>
                  </a:cubicBezTo>
                  <a:cubicBezTo>
                    <a:pt x="161388" y="2231"/>
                    <a:pt x="153761" y="3821"/>
                    <a:pt x="146039" y="4623"/>
                  </a:cubicBezTo>
                  <a:cubicBezTo>
                    <a:pt x="136049" y="4623"/>
                    <a:pt x="125986" y="15415"/>
                    <a:pt x="122049" y="20811"/>
                  </a:cubicBezTo>
                  <a:cubicBezTo>
                    <a:pt x="118111" y="26207"/>
                    <a:pt x="110017" y="11113"/>
                    <a:pt x="104038" y="6811"/>
                  </a:cubicBezTo>
                  <a:cubicBezTo>
                    <a:pt x="98058" y="2508"/>
                    <a:pt x="73047" y="16509"/>
                    <a:pt x="65975" y="18696"/>
                  </a:cubicBezTo>
                  <a:cubicBezTo>
                    <a:pt x="55394" y="20723"/>
                    <a:pt x="44704" y="22160"/>
                    <a:pt x="33963" y="22998"/>
                  </a:cubicBezTo>
                  <a:lnTo>
                    <a:pt x="33963" y="148273"/>
                  </a:lnTo>
                  <a:cubicBezTo>
                    <a:pt x="33963" y="162273"/>
                    <a:pt x="-17" y="153669"/>
                    <a:pt x="-17" y="162273"/>
                  </a:cubicBezTo>
                  <a:lnTo>
                    <a:pt x="-17" y="269682"/>
                  </a:lnTo>
                  <a:cubicBezTo>
                    <a:pt x="7275" y="272599"/>
                    <a:pt x="14567" y="276464"/>
                    <a:pt x="15952" y="281131"/>
                  </a:cubicBezTo>
                  <a:cubicBezTo>
                    <a:pt x="19963" y="291923"/>
                    <a:pt x="29005" y="315694"/>
                    <a:pt x="26963" y="322111"/>
                  </a:cubicBezTo>
                  <a:cubicBezTo>
                    <a:pt x="24921" y="328528"/>
                    <a:pt x="19671" y="324298"/>
                    <a:pt x="19671" y="330788"/>
                  </a:cubicBezTo>
                  <a:cubicBezTo>
                    <a:pt x="19671" y="337278"/>
                    <a:pt x="15660" y="346976"/>
                    <a:pt x="25723" y="346976"/>
                  </a:cubicBezTo>
                  <a:cubicBezTo>
                    <a:pt x="35786" y="346976"/>
                    <a:pt x="52703" y="353466"/>
                    <a:pt x="59704" y="344789"/>
                  </a:cubicBezTo>
                  <a:cubicBezTo>
                    <a:pt x="66704" y="336111"/>
                    <a:pt x="89746" y="316715"/>
                    <a:pt x="90767" y="307017"/>
                  </a:cubicBezTo>
                  <a:cubicBezTo>
                    <a:pt x="91788" y="297318"/>
                    <a:pt x="96746" y="275734"/>
                    <a:pt x="113736" y="287620"/>
                  </a:cubicBezTo>
                  <a:cubicBezTo>
                    <a:pt x="130726" y="299506"/>
                    <a:pt x="131747" y="301621"/>
                    <a:pt x="153768" y="301621"/>
                  </a:cubicBezTo>
                  <a:cubicBezTo>
                    <a:pt x="175790" y="301621"/>
                    <a:pt x="181769" y="300527"/>
                    <a:pt x="185780" y="285433"/>
                  </a:cubicBezTo>
                  <a:cubicBezTo>
                    <a:pt x="189790" y="270338"/>
                    <a:pt x="185780" y="258453"/>
                    <a:pt x="198759" y="258453"/>
                  </a:cubicBezTo>
                  <a:cubicBezTo>
                    <a:pt x="211739" y="258453"/>
                    <a:pt x="227927" y="245473"/>
                    <a:pt x="227927" y="235775"/>
                  </a:cubicBezTo>
                  <a:cubicBezTo>
                    <a:pt x="227927" y="226077"/>
                    <a:pt x="233906" y="210910"/>
                    <a:pt x="241927" y="210910"/>
                  </a:cubicBezTo>
                  <a:cubicBezTo>
                    <a:pt x="249948" y="210910"/>
                    <a:pt x="266938" y="200118"/>
                    <a:pt x="268980" y="189034"/>
                  </a:cubicBezTo>
                  <a:cubicBezTo>
                    <a:pt x="271022" y="177951"/>
                    <a:pt x="284949" y="182545"/>
                    <a:pt x="289980" y="176055"/>
                  </a:cubicBezTo>
                  <a:cubicBezTo>
                    <a:pt x="292460" y="172846"/>
                    <a:pt x="297272" y="165336"/>
                    <a:pt x="301575" y="158408"/>
                  </a:cubicBezTo>
                  <a:lnTo>
                    <a:pt x="301575" y="158408"/>
                  </a:lnTo>
                  <a:cubicBezTo>
                    <a:pt x="301648" y="151846"/>
                    <a:pt x="299387" y="142148"/>
                    <a:pt x="277730" y="142950"/>
                  </a:cubicBezTo>
                  <a:close/>
                </a:path>
              </a:pathLst>
            </a:custGeom>
            <a:grpFill/>
            <a:ln w="3175" cap="flat">
              <a:solidFill>
                <a:srgbClr val="F3F3F3"/>
              </a:solidFill>
              <a:prstDash val="solid"/>
              <a:miter/>
            </a:ln>
          </p:spPr>
          <p:txBody>
            <a:bodyPr rtlCol="0" anchor="ctr"/>
            <a:lstStyle/>
            <a:p>
              <a:endParaRPr lang="pt-PT"/>
            </a:p>
          </p:txBody>
        </p:sp>
        <p:sp>
          <p:nvSpPr>
            <p:cNvPr id="86" name="Forma livre: Forma 85">
              <a:extLst>
                <a:ext uri="{FF2B5EF4-FFF2-40B4-BE49-F238E27FC236}">
                  <a16:creationId xmlns:a16="http://schemas.microsoft.com/office/drawing/2014/main" id="{42059DD6-03E7-463D-8D95-4D3412654B6B}"/>
                </a:ext>
              </a:extLst>
            </p:cNvPr>
            <p:cNvSpPr/>
            <p:nvPr/>
          </p:nvSpPr>
          <p:spPr>
            <a:xfrm>
              <a:off x="3885040" y="5225533"/>
              <a:ext cx="19005" cy="26331"/>
            </a:xfrm>
            <a:custGeom>
              <a:avLst/>
              <a:gdLst>
                <a:gd name="connsiteX0" fmla="*/ 23026 w 45501"/>
                <a:gd name="connsiteY0" fmla="*/ -117 h 60447"/>
                <a:gd name="connsiteX1" fmla="*/ -17 w 45501"/>
                <a:gd name="connsiteY1" fmla="*/ 26207 h 60447"/>
                <a:gd name="connsiteX2" fmla="*/ 20911 w 45501"/>
                <a:gd name="connsiteY2" fmla="*/ 60114 h 60447"/>
                <a:gd name="connsiteX3" fmla="*/ 39724 w 45501"/>
                <a:gd name="connsiteY3" fmla="*/ 51874 h 60447"/>
                <a:gd name="connsiteX4" fmla="*/ 45485 w 45501"/>
                <a:gd name="connsiteY4" fmla="*/ 42103 h 60447"/>
                <a:gd name="connsiteX5" fmla="*/ 42276 w 45501"/>
                <a:gd name="connsiteY5" fmla="*/ 10675 h 60447"/>
                <a:gd name="connsiteX6" fmla="*/ 23026 w 45501"/>
                <a:gd name="connsiteY6" fmla="*/ -117 h 6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01" h="60447">
                  <a:moveTo>
                    <a:pt x="23026" y="-117"/>
                  </a:moveTo>
                  <a:cubicBezTo>
                    <a:pt x="14640" y="-117"/>
                    <a:pt x="-17" y="21759"/>
                    <a:pt x="-17" y="26207"/>
                  </a:cubicBezTo>
                  <a:cubicBezTo>
                    <a:pt x="-17" y="30655"/>
                    <a:pt x="10411" y="59385"/>
                    <a:pt x="20911" y="60114"/>
                  </a:cubicBezTo>
                  <a:cubicBezTo>
                    <a:pt x="31411" y="60843"/>
                    <a:pt x="38995" y="60114"/>
                    <a:pt x="39724" y="51874"/>
                  </a:cubicBezTo>
                  <a:cubicBezTo>
                    <a:pt x="40307" y="47995"/>
                    <a:pt x="42371" y="44495"/>
                    <a:pt x="45485" y="42103"/>
                  </a:cubicBezTo>
                  <a:cubicBezTo>
                    <a:pt x="44610" y="34811"/>
                    <a:pt x="42932" y="19790"/>
                    <a:pt x="42276" y="10675"/>
                  </a:cubicBezTo>
                  <a:cubicBezTo>
                    <a:pt x="36151" y="6227"/>
                    <a:pt x="28422" y="-117"/>
                    <a:pt x="23026" y="-117"/>
                  </a:cubicBezTo>
                  <a:close/>
                </a:path>
              </a:pathLst>
            </a:custGeom>
            <a:grpFill/>
            <a:ln w="3175" cap="flat">
              <a:solidFill>
                <a:srgbClr val="F3F3F3"/>
              </a:solidFill>
              <a:prstDash val="solid"/>
              <a:miter/>
            </a:ln>
          </p:spPr>
          <p:txBody>
            <a:bodyPr rtlCol="0" anchor="ctr"/>
            <a:lstStyle/>
            <a:p>
              <a:endParaRPr lang="pt-PT"/>
            </a:p>
          </p:txBody>
        </p:sp>
        <p:sp>
          <p:nvSpPr>
            <p:cNvPr id="87" name="Forma livre: Forma 86">
              <a:extLst>
                <a:ext uri="{FF2B5EF4-FFF2-40B4-BE49-F238E27FC236}">
                  <a16:creationId xmlns:a16="http://schemas.microsoft.com/office/drawing/2014/main" id="{8A0ED9A8-6E39-49F2-9F45-D0A0B49ECDAB}"/>
                </a:ext>
              </a:extLst>
            </p:cNvPr>
            <p:cNvSpPr/>
            <p:nvPr/>
          </p:nvSpPr>
          <p:spPr>
            <a:xfrm>
              <a:off x="3833903" y="5273509"/>
              <a:ext cx="31675" cy="35942"/>
            </a:xfrm>
            <a:custGeom>
              <a:avLst/>
              <a:gdLst>
                <a:gd name="connsiteX0" fmla="*/ 54016 w 75835"/>
                <a:gd name="connsiteY0" fmla="*/ 2477 h 82512"/>
                <a:gd name="connsiteX1" fmla="*/ 19963 w 75835"/>
                <a:gd name="connsiteY1" fmla="*/ 17571 h 82512"/>
                <a:gd name="connsiteX2" fmla="*/ -17 w 75835"/>
                <a:gd name="connsiteY2" fmla="*/ 50020 h 82512"/>
                <a:gd name="connsiteX3" fmla="*/ 19963 w 75835"/>
                <a:gd name="connsiteY3" fmla="*/ 80209 h 82512"/>
                <a:gd name="connsiteX4" fmla="*/ 33964 w 75835"/>
                <a:gd name="connsiteY4" fmla="*/ 82396 h 82512"/>
                <a:gd name="connsiteX5" fmla="*/ 41984 w 75835"/>
                <a:gd name="connsiteY5" fmla="*/ 62927 h 82512"/>
                <a:gd name="connsiteX6" fmla="*/ 63860 w 75835"/>
                <a:gd name="connsiteY6" fmla="*/ 56510 h 82512"/>
                <a:gd name="connsiteX7" fmla="*/ 75819 w 75835"/>
                <a:gd name="connsiteY7" fmla="*/ 30551 h 82512"/>
                <a:gd name="connsiteX8" fmla="*/ 54016 w 75835"/>
                <a:gd name="connsiteY8" fmla="*/ 2477 h 82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835" h="82512">
                  <a:moveTo>
                    <a:pt x="54016" y="2477"/>
                  </a:moveTo>
                  <a:cubicBezTo>
                    <a:pt x="50005" y="-6200"/>
                    <a:pt x="23973" y="8967"/>
                    <a:pt x="19963" y="17571"/>
                  </a:cubicBezTo>
                  <a:cubicBezTo>
                    <a:pt x="15952" y="26176"/>
                    <a:pt x="-17" y="50020"/>
                    <a:pt x="-17" y="50020"/>
                  </a:cubicBezTo>
                  <a:lnTo>
                    <a:pt x="19963" y="80209"/>
                  </a:lnTo>
                  <a:lnTo>
                    <a:pt x="33964" y="82396"/>
                  </a:lnTo>
                  <a:cubicBezTo>
                    <a:pt x="33964" y="82396"/>
                    <a:pt x="37974" y="71604"/>
                    <a:pt x="41984" y="62927"/>
                  </a:cubicBezTo>
                  <a:cubicBezTo>
                    <a:pt x="45995" y="54250"/>
                    <a:pt x="63860" y="65114"/>
                    <a:pt x="63860" y="56510"/>
                  </a:cubicBezTo>
                  <a:cubicBezTo>
                    <a:pt x="63860" y="47906"/>
                    <a:pt x="75819" y="39228"/>
                    <a:pt x="75819" y="30551"/>
                  </a:cubicBezTo>
                  <a:cubicBezTo>
                    <a:pt x="75819" y="21874"/>
                    <a:pt x="58027" y="11300"/>
                    <a:pt x="54016" y="2477"/>
                  </a:cubicBezTo>
                  <a:close/>
                </a:path>
              </a:pathLst>
            </a:custGeom>
            <a:grpFill/>
            <a:ln w="3175" cap="flat">
              <a:solidFill>
                <a:srgbClr val="F3F3F3"/>
              </a:solidFill>
              <a:prstDash val="solid"/>
              <a:miter/>
            </a:ln>
          </p:spPr>
          <p:txBody>
            <a:bodyPr rtlCol="0" anchor="ctr"/>
            <a:lstStyle/>
            <a:p>
              <a:endParaRPr lang="pt-PT"/>
            </a:p>
          </p:txBody>
        </p:sp>
        <p:sp>
          <p:nvSpPr>
            <p:cNvPr id="88" name="Forma livre: Forma 87">
              <a:extLst>
                <a:ext uri="{FF2B5EF4-FFF2-40B4-BE49-F238E27FC236}">
                  <a16:creationId xmlns:a16="http://schemas.microsoft.com/office/drawing/2014/main" id="{80A07D8B-82D9-46A7-9E93-3F78D3D6BBE0}"/>
                </a:ext>
              </a:extLst>
            </p:cNvPr>
            <p:cNvSpPr/>
            <p:nvPr/>
          </p:nvSpPr>
          <p:spPr>
            <a:xfrm>
              <a:off x="3693677" y="5162040"/>
              <a:ext cx="220876" cy="223739"/>
            </a:xfrm>
            <a:custGeom>
              <a:avLst/>
              <a:gdLst>
                <a:gd name="connsiteX0" fmla="*/ 466590 w 528805"/>
                <a:gd name="connsiteY0" fmla="*/ 273984 h 513640"/>
                <a:gd name="connsiteX1" fmla="*/ 498674 w 528805"/>
                <a:gd name="connsiteY1" fmla="*/ 238838 h 513640"/>
                <a:gd name="connsiteX2" fmla="*/ 498674 w 528805"/>
                <a:gd name="connsiteY2" fmla="*/ 237963 h 513640"/>
                <a:gd name="connsiteX3" fmla="*/ 506913 w 528805"/>
                <a:gd name="connsiteY3" fmla="*/ 214920 h 513640"/>
                <a:gd name="connsiteX4" fmla="*/ 528789 w 528805"/>
                <a:gd name="connsiteY4" fmla="*/ 191951 h 513640"/>
                <a:gd name="connsiteX5" fmla="*/ 528789 w 528805"/>
                <a:gd name="connsiteY5" fmla="*/ 189617 h 513640"/>
                <a:gd name="connsiteX6" fmla="*/ 503632 w 528805"/>
                <a:gd name="connsiteY6" fmla="*/ 191659 h 513640"/>
                <a:gd name="connsiteX7" fmla="*/ 503195 w 528805"/>
                <a:gd name="connsiteY7" fmla="*/ 187867 h 513640"/>
                <a:gd name="connsiteX8" fmla="*/ 497434 w 528805"/>
                <a:gd name="connsiteY8" fmla="*/ 197639 h 513640"/>
                <a:gd name="connsiteX9" fmla="*/ 478621 w 528805"/>
                <a:gd name="connsiteY9" fmla="*/ 205879 h 513640"/>
                <a:gd name="connsiteX10" fmla="*/ 457693 w 528805"/>
                <a:gd name="connsiteY10" fmla="*/ 171971 h 513640"/>
                <a:gd name="connsiteX11" fmla="*/ 480736 w 528805"/>
                <a:gd name="connsiteY11" fmla="*/ 145648 h 513640"/>
                <a:gd name="connsiteX12" fmla="*/ 499987 w 528805"/>
                <a:gd name="connsiteY12" fmla="*/ 156440 h 513640"/>
                <a:gd name="connsiteX13" fmla="*/ 499987 w 528805"/>
                <a:gd name="connsiteY13" fmla="*/ 149585 h 513640"/>
                <a:gd name="connsiteX14" fmla="*/ 496997 w 528805"/>
                <a:gd name="connsiteY14" fmla="*/ 83083 h 513640"/>
                <a:gd name="connsiteX15" fmla="*/ 475996 w 528805"/>
                <a:gd name="connsiteY15" fmla="*/ 15050 h 513640"/>
                <a:gd name="connsiteX16" fmla="*/ 436183 w 528805"/>
                <a:gd name="connsiteY16" fmla="*/ 6154 h 513640"/>
                <a:gd name="connsiteX17" fmla="*/ 404025 w 528805"/>
                <a:gd name="connsiteY17" fmla="*/ -117 h 513640"/>
                <a:gd name="connsiteX18" fmla="*/ 392432 w 528805"/>
                <a:gd name="connsiteY18" fmla="*/ 17530 h 513640"/>
                <a:gd name="connsiteX19" fmla="*/ 371431 w 528805"/>
                <a:gd name="connsiteY19" fmla="*/ 30509 h 513640"/>
                <a:gd name="connsiteX20" fmla="*/ 344378 w 528805"/>
                <a:gd name="connsiteY20" fmla="*/ 52384 h 513640"/>
                <a:gd name="connsiteX21" fmla="*/ 330378 w 528805"/>
                <a:gd name="connsiteY21" fmla="*/ 77250 h 513640"/>
                <a:gd name="connsiteX22" fmla="*/ 301210 w 528805"/>
                <a:gd name="connsiteY22" fmla="*/ 99928 h 513640"/>
                <a:gd name="connsiteX23" fmla="*/ 288230 w 528805"/>
                <a:gd name="connsiteY23" fmla="*/ 126908 h 513640"/>
                <a:gd name="connsiteX24" fmla="*/ 256219 w 528805"/>
                <a:gd name="connsiteY24" fmla="*/ 143095 h 513640"/>
                <a:gd name="connsiteX25" fmla="*/ 216187 w 528805"/>
                <a:gd name="connsiteY25" fmla="*/ 129095 h 513640"/>
                <a:gd name="connsiteX26" fmla="*/ 193218 w 528805"/>
                <a:gd name="connsiteY26" fmla="*/ 148491 h 513640"/>
                <a:gd name="connsiteX27" fmla="*/ 162154 w 528805"/>
                <a:gd name="connsiteY27" fmla="*/ 186263 h 513640"/>
                <a:gd name="connsiteX28" fmla="*/ 128174 w 528805"/>
                <a:gd name="connsiteY28" fmla="*/ 188451 h 513640"/>
                <a:gd name="connsiteX29" fmla="*/ 122122 w 528805"/>
                <a:gd name="connsiteY29" fmla="*/ 172263 h 513640"/>
                <a:gd name="connsiteX30" fmla="*/ 129414 w 528805"/>
                <a:gd name="connsiteY30" fmla="*/ 163585 h 513640"/>
                <a:gd name="connsiteX31" fmla="*/ 118403 w 528805"/>
                <a:gd name="connsiteY31" fmla="*/ 122605 h 513640"/>
                <a:gd name="connsiteX32" fmla="*/ 102434 w 528805"/>
                <a:gd name="connsiteY32" fmla="*/ 111157 h 513640"/>
                <a:gd name="connsiteX33" fmla="*/ 102434 w 528805"/>
                <a:gd name="connsiteY33" fmla="*/ 244598 h 513640"/>
                <a:gd name="connsiteX34" fmla="*/ 80558 w 528805"/>
                <a:gd name="connsiteY34" fmla="*/ 268370 h 513640"/>
                <a:gd name="connsiteX35" fmla="*/ 37536 w 528805"/>
                <a:gd name="connsiteY35" fmla="*/ 269463 h 513640"/>
                <a:gd name="connsiteX36" fmla="*/ 19525 w 528805"/>
                <a:gd name="connsiteY36" fmla="*/ 243577 h 513640"/>
                <a:gd name="connsiteX37" fmla="*/ 494 w 528805"/>
                <a:gd name="connsiteY37" fmla="*/ 254369 h 513640"/>
                <a:gd name="connsiteX38" fmla="*/ -17 w 528805"/>
                <a:gd name="connsiteY38" fmla="*/ 256557 h 513640"/>
                <a:gd name="connsiteX39" fmla="*/ 4869 w 528805"/>
                <a:gd name="connsiteY39" fmla="*/ 262536 h 513640"/>
                <a:gd name="connsiteX40" fmla="*/ 16608 w 528805"/>
                <a:gd name="connsiteY40" fmla="*/ 297683 h 513640"/>
                <a:gd name="connsiteX41" fmla="*/ 23390 w 528805"/>
                <a:gd name="connsiteY41" fmla="*/ 340122 h 513640"/>
                <a:gd name="connsiteX42" fmla="*/ 24702 w 528805"/>
                <a:gd name="connsiteY42" fmla="*/ 348945 h 513640"/>
                <a:gd name="connsiteX43" fmla="*/ 44026 w 528805"/>
                <a:gd name="connsiteY43" fmla="*/ 388831 h 513640"/>
                <a:gd name="connsiteX44" fmla="*/ 44026 w 528805"/>
                <a:gd name="connsiteY44" fmla="*/ 422812 h 513640"/>
                <a:gd name="connsiteX45" fmla="*/ 43370 w 528805"/>
                <a:gd name="connsiteY45" fmla="*/ 422812 h 513640"/>
                <a:gd name="connsiteX46" fmla="*/ 53287 w 528805"/>
                <a:gd name="connsiteY46" fmla="*/ 468094 h 513640"/>
                <a:gd name="connsiteX47" fmla="*/ 51099 w 528805"/>
                <a:gd name="connsiteY47" fmla="*/ 479761 h 513640"/>
                <a:gd name="connsiteX48" fmla="*/ 55547 w 528805"/>
                <a:gd name="connsiteY48" fmla="*/ 483699 h 513640"/>
                <a:gd name="connsiteX49" fmla="*/ 69547 w 528805"/>
                <a:gd name="connsiteY49" fmla="*/ 492886 h 513640"/>
                <a:gd name="connsiteX50" fmla="*/ 87559 w 528805"/>
                <a:gd name="connsiteY50" fmla="*/ 508564 h 513640"/>
                <a:gd name="connsiteX51" fmla="*/ 106328 w 528805"/>
                <a:gd name="connsiteY51" fmla="*/ 510562 h 513640"/>
                <a:gd name="connsiteX52" fmla="*/ 109434 w 528805"/>
                <a:gd name="connsiteY52" fmla="*/ 506960 h 513640"/>
                <a:gd name="connsiteX53" fmla="*/ 144800 w 528805"/>
                <a:gd name="connsiteY53" fmla="*/ 495657 h 513640"/>
                <a:gd name="connsiteX54" fmla="*/ 161425 w 528805"/>
                <a:gd name="connsiteY54" fmla="*/ 485959 h 513640"/>
                <a:gd name="connsiteX55" fmla="*/ 177321 w 528805"/>
                <a:gd name="connsiteY55" fmla="*/ 482386 h 513640"/>
                <a:gd name="connsiteX56" fmla="*/ 201385 w 528805"/>
                <a:gd name="connsiteY56" fmla="*/ 478157 h 513640"/>
                <a:gd name="connsiteX57" fmla="*/ 223771 w 528805"/>
                <a:gd name="connsiteY57" fmla="*/ 479251 h 513640"/>
                <a:gd name="connsiteX58" fmla="*/ 240104 w 528805"/>
                <a:gd name="connsiteY58" fmla="*/ 475240 h 513640"/>
                <a:gd name="connsiteX59" fmla="*/ 244844 w 528805"/>
                <a:gd name="connsiteY59" fmla="*/ 475240 h 513640"/>
                <a:gd name="connsiteX60" fmla="*/ 246667 w 528805"/>
                <a:gd name="connsiteY60" fmla="*/ 474802 h 513640"/>
                <a:gd name="connsiteX61" fmla="*/ 249875 w 528805"/>
                <a:gd name="connsiteY61" fmla="*/ 472979 h 513640"/>
                <a:gd name="connsiteX62" fmla="*/ 250459 w 528805"/>
                <a:gd name="connsiteY62" fmla="*/ 472469 h 513640"/>
                <a:gd name="connsiteX63" fmla="*/ 253376 w 528805"/>
                <a:gd name="connsiteY63" fmla="*/ 469261 h 513640"/>
                <a:gd name="connsiteX64" fmla="*/ 295522 w 528805"/>
                <a:gd name="connsiteY64" fmla="*/ 462917 h 513640"/>
                <a:gd name="connsiteX65" fmla="*/ 299970 w 528805"/>
                <a:gd name="connsiteY65" fmla="*/ 462333 h 513640"/>
                <a:gd name="connsiteX66" fmla="*/ 299970 w 528805"/>
                <a:gd name="connsiteY66" fmla="*/ 462333 h 513640"/>
                <a:gd name="connsiteX67" fmla="*/ 394765 w 528805"/>
                <a:gd name="connsiteY67" fmla="*/ 399405 h 513640"/>
                <a:gd name="connsiteX68" fmla="*/ 434360 w 528805"/>
                <a:gd name="connsiteY68" fmla="*/ 334507 h 513640"/>
                <a:gd name="connsiteX69" fmla="*/ 429109 w 528805"/>
                <a:gd name="connsiteY69" fmla="*/ 317080 h 513640"/>
                <a:gd name="connsiteX70" fmla="*/ 466006 w 528805"/>
                <a:gd name="connsiteY70" fmla="*/ 281641 h 513640"/>
                <a:gd name="connsiteX71" fmla="*/ 467027 w 528805"/>
                <a:gd name="connsiteY71" fmla="*/ 281641 h 513640"/>
                <a:gd name="connsiteX72" fmla="*/ 466590 w 528805"/>
                <a:gd name="connsiteY72" fmla="*/ 273984 h 513640"/>
                <a:gd name="connsiteX73" fmla="*/ 399723 w 528805"/>
                <a:gd name="connsiteY73" fmla="*/ 312413 h 513640"/>
                <a:gd name="connsiteX74" fmla="*/ 377848 w 528805"/>
                <a:gd name="connsiteY74" fmla="*/ 318830 h 513640"/>
                <a:gd name="connsiteX75" fmla="*/ 369826 w 528805"/>
                <a:gd name="connsiteY75" fmla="*/ 338299 h 513640"/>
                <a:gd name="connsiteX76" fmla="*/ 355826 w 528805"/>
                <a:gd name="connsiteY76" fmla="*/ 336111 h 513640"/>
                <a:gd name="connsiteX77" fmla="*/ 335847 w 528805"/>
                <a:gd name="connsiteY77" fmla="*/ 305923 h 513640"/>
                <a:gd name="connsiteX78" fmla="*/ 355826 w 528805"/>
                <a:gd name="connsiteY78" fmla="*/ 273474 h 513640"/>
                <a:gd name="connsiteX79" fmla="*/ 389879 w 528805"/>
                <a:gd name="connsiteY79" fmla="*/ 258380 h 513640"/>
                <a:gd name="connsiteX80" fmla="*/ 411755 w 528805"/>
                <a:gd name="connsiteY80" fmla="*/ 286454 h 513640"/>
                <a:gd name="connsiteX81" fmla="*/ 399723 w 528805"/>
                <a:gd name="connsiteY81" fmla="*/ 312413 h 51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528805" h="513640">
                  <a:moveTo>
                    <a:pt x="466590" y="273984"/>
                  </a:moveTo>
                  <a:cubicBezTo>
                    <a:pt x="467107" y="255944"/>
                    <a:pt x="480751" y="240996"/>
                    <a:pt x="498674" y="238838"/>
                  </a:cubicBezTo>
                  <a:cubicBezTo>
                    <a:pt x="498703" y="238546"/>
                    <a:pt x="498703" y="238254"/>
                    <a:pt x="498674" y="237963"/>
                  </a:cubicBezTo>
                  <a:cubicBezTo>
                    <a:pt x="501737" y="230671"/>
                    <a:pt x="504507" y="222723"/>
                    <a:pt x="506913" y="214920"/>
                  </a:cubicBezTo>
                  <a:cubicBezTo>
                    <a:pt x="510224" y="204267"/>
                    <a:pt x="518311" y="195772"/>
                    <a:pt x="528789" y="191951"/>
                  </a:cubicBezTo>
                  <a:lnTo>
                    <a:pt x="528789" y="189617"/>
                  </a:lnTo>
                  <a:cubicBezTo>
                    <a:pt x="520367" y="189669"/>
                    <a:pt x="511952" y="190354"/>
                    <a:pt x="503632" y="191659"/>
                  </a:cubicBezTo>
                  <a:cubicBezTo>
                    <a:pt x="503632" y="191659"/>
                    <a:pt x="503632" y="190201"/>
                    <a:pt x="503195" y="187867"/>
                  </a:cubicBezTo>
                  <a:cubicBezTo>
                    <a:pt x="500081" y="190259"/>
                    <a:pt x="498018" y="193759"/>
                    <a:pt x="497434" y="197639"/>
                  </a:cubicBezTo>
                  <a:cubicBezTo>
                    <a:pt x="496705" y="205879"/>
                    <a:pt x="489121" y="206608"/>
                    <a:pt x="478621" y="205879"/>
                  </a:cubicBezTo>
                  <a:cubicBezTo>
                    <a:pt x="468121" y="205149"/>
                    <a:pt x="457693" y="176711"/>
                    <a:pt x="457693" y="171971"/>
                  </a:cubicBezTo>
                  <a:cubicBezTo>
                    <a:pt x="457693" y="167231"/>
                    <a:pt x="472277" y="145648"/>
                    <a:pt x="480736" y="145648"/>
                  </a:cubicBezTo>
                  <a:cubicBezTo>
                    <a:pt x="486132" y="145648"/>
                    <a:pt x="493861" y="151992"/>
                    <a:pt x="499987" y="156440"/>
                  </a:cubicBezTo>
                  <a:cubicBezTo>
                    <a:pt x="499819" y="154157"/>
                    <a:pt x="499819" y="151867"/>
                    <a:pt x="499987" y="149585"/>
                  </a:cubicBezTo>
                  <a:cubicBezTo>
                    <a:pt x="500716" y="144700"/>
                    <a:pt x="505966" y="88771"/>
                    <a:pt x="496997" y="83083"/>
                  </a:cubicBezTo>
                  <a:cubicBezTo>
                    <a:pt x="488028" y="77396"/>
                    <a:pt x="478986" y="20738"/>
                    <a:pt x="475996" y="15050"/>
                  </a:cubicBezTo>
                  <a:cubicBezTo>
                    <a:pt x="473007" y="9363"/>
                    <a:pt x="439974" y="12644"/>
                    <a:pt x="436183" y="6154"/>
                  </a:cubicBezTo>
                  <a:cubicBezTo>
                    <a:pt x="432391" y="-336"/>
                    <a:pt x="404682" y="6154"/>
                    <a:pt x="404025" y="-117"/>
                  </a:cubicBezTo>
                  <a:cubicBezTo>
                    <a:pt x="399723" y="6810"/>
                    <a:pt x="394911" y="14467"/>
                    <a:pt x="392432" y="17530"/>
                  </a:cubicBezTo>
                  <a:cubicBezTo>
                    <a:pt x="387400" y="24019"/>
                    <a:pt x="373399" y="19717"/>
                    <a:pt x="371431" y="30509"/>
                  </a:cubicBezTo>
                  <a:cubicBezTo>
                    <a:pt x="369462" y="41301"/>
                    <a:pt x="352399" y="52384"/>
                    <a:pt x="344378" y="52384"/>
                  </a:cubicBezTo>
                  <a:cubicBezTo>
                    <a:pt x="336357" y="52384"/>
                    <a:pt x="330378" y="67479"/>
                    <a:pt x="330378" y="77250"/>
                  </a:cubicBezTo>
                  <a:cubicBezTo>
                    <a:pt x="330378" y="87021"/>
                    <a:pt x="314408" y="99928"/>
                    <a:pt x="301210" y="99928"/>
                  </a:cubicBezTo>
                  <a:cubicBezTo>
                    <a:pt x="288012" y="99928"/>
                    <a:pt x="292241" y="111813"/>
                    <a:pt x="288230" y="126908"/>
                  </a:cubicBezTo>
                  <a:cubicBezTo>
                    <a:pt x="284220" y="142002"/>
                    <a:pt x="278241" y="143095"/>
                    <a:pt x="256219" y="143095"/>
                  </a:cubicBezTo>
                  <a:cubicBezTo>
                    <a:pt x="234198" y="143095"/>
                    <a:pt x="233177" y="140908"/>
                    <a:pt x="216187" y="129095"/>
                  </a:cubicBezTo>
                  <a:cubicBezTo>
                    <a:pt x="199197" y="117282"/>
                    <a:pt x="194311" y="138793"/>
                    <a:pt x="193218" y="148491"/>
                  </a:cubicBezTo>
                  <a:cubicBezTo>
                    <a:pt x="192124" y="158190"/>
                    <a:pt x="169155" y="177659"/>
                    <a:pt x="162154" y="186263"/>
                  </a:cubicBezTo>
                  <a:cubicBezTo>
                    <a:pt x="155154" y="194868"/>
                    <a:pt x="138164" y="188451"/>
                    <a:pt x="128174" y="188451"/>
                  </a:cubicBezTo>
                  <a:cubicBezTo>
                    <a:pt x="118184" y="188451"/>
                    <a:pt x="122122" y="178753"/>
                    <a:pt x="122122" y="172263"/>
                  </a:cubicBezTo>
                  <a:cubicBezTo>
                    <a:pt x="122122" y="165773"/>
                    <a:pt x="127153" y="170075"/>
                    <a:pt x="129414" y="163585"/>
                  </a:cubicBezTo>
                  <a:cubicBezTo>
                    <a:pt x="131674" y="157096"/>
                    <a:pt x="122122" y="133397"/>
                    <a:pt x="118403" y="122605"/>
                  </a:cubicBezTo>
                  <a:cubicBezTo>
                    <a:pt x="116726" y="117939"/>
                    <a:pt x="109726" y="114074"/>
                    <a:pt x="102434" y="111157"/>
                  </a:cubicBezTo>
                  <a:lnTo>
                    <a:pt x="102434" y="244598"/>
                  </a:lnTo>
                  <a:cubicBezTo>
                    <a:pt x="102434" y="256484"/>
                    <a:pt x="84423" y="261880"/>
                    <a:pt x="80558" y="268370"/>
                  </a:cubicBezTo>
                  <a:cubicBezTo>
                    <a:pt x="76693" y="274859"/>
                    <a:pt x="51391" y="269463"/>
                    <a:pt x="37536" y="269463"/>
                  </a:cubicBezTo>
                  <a:cubicBezTo>
                    <a:pt x="23682" y="269463"/>
                    <a:pt x="26525" y="254369"/>
                    <a:pt x="19525" y="243577"/>
                  </a:cubicBezTo>
                  <a:cubicBezTo>
                    <a:pt x="12525" y="232786"/>
                    <a:pt x="494" y="246786"/>
                    <a:pt x="494" y="254369"/>
                  </a:cubicBezTo>
                  <a:cubicBezTo>
                    <a:pt x="501" y="255128"/>
                    <a:pt x="326" y="255879"/>
                    <a:pt x="-17" y="256557"/>
                  </a:cubicBezTo>
                  <a:cubicBezTo>
                    <a:pt x="1865" y="258329"/>
                    <a:pt x="3505" y="260342"/>
                    <a:pt x="4869" y="262536"/>
                  </a:cubicBezTo>
                  <a:cubicBezTo>
                    <a:pt x="10192" y="271140"/>
                    <a:pt x="10338" y="291048"/>
                    <a:pt x="16608" y="297683"/>
                  </a:cubicBezTo>
                  <a:cubicBezTo>
                    <a:pt x="27211" y="309168"/>
                    <a:pt x="29887" y="325902"/>
                    <a:pt x="23390" y="340122"/>
                  </a:cubicBezTo>
                  <a:cubicBezTo>
                    <a:pt x="24156" y="343002"/>
                    <a:pt x="24600" y="345963"/>
                    <a:pt x="24702" y="348945"/>
                  </a:cubicBezTo>
                  <a:cubicBezTo>
                    <a:pt x="32038" y="361786"/>
                    <a:pt x="38499" y="375115"/>
                    <a:pt x="44026" y="388831"/>
                  </a:cubicBezTo>
                  <a:cubicBezTo>
                    <a:pt x="48984" y="405602"/>
                    <a:pt x="54526" y="421207"/>
                    <a:pt x="44026" y="422812"/>
                  </a:cubicBezTo>
                  <a:lnTo>
                    <a:pt x="43370" y="422812"/>
                  </a:lnTo>
                  <a:cubicBezTo>
                    <a:pt x="49684" y="437089"/>
                    <a:pt x="53053" y="452489"/>
                    <a:pt x="53287" y="468094"/>
                  </a:cubicBezTo>
                  <a:cubicBezTo>
                    <a:pt x="53316" y="472090"/>
                    <a:pt x="52572" y="476049"/>
                    <a:pt x="51099" y="479761"/>
                  </a:cubicBezTo>
                  <a:cubicBezTo>
                    <a:pt x="51609" y="481876"/>
                    <a:pt x="53382" y="483451"/>
                    <a:pt x="55547" y="483699"/>
                  </a:cubicBezTo>
                  <a:cubicBezTo>
                    <a:pt x="65027" y="485886"/>
                    <a:pt x="62037" y="492303"/>
                    <a:pt x="69547" y="492886"/>
                  </a:cubicBezTo>
                  <a:cubicBezTo>
                    <a:pt x="77058" y="493470"/>
                    <a:pt x="82527" y="501564"/>
                    <a:pt x="87559" y="508564"/>
                  </a:cubicBezTo>
                  <a:cubicBezTo>
                    <a:pt x="92189" y="514295"/>
                    <a:pt x="100589" y="515192"/>
                    <a:pt x="106328" y="510562"/>
                  </a:cubicBezTo>
                  <a:cubicBezTo>
                    <a:pt x="107567" y="509556"/>
                    <a:pt x="108625" y="508338"/>
                    <a:pt x="109434" y="506960"/>
                  </a:cubicBezTo>
                  <a:cubicBezTo>
                    <a:pt x="114466" y="499084"/>
                    <a:pt x="128976" y="496168"/>
                    <a:pt x="144800" y="495657"/>
                  </a:cubicBezTo>
                  <a:cubicBezTo>
                    <a:pt x="149474" y="491129"/>
                    <a:pt x="155183" y="487797"/>
                    <a:pt x="161425" y="485959"/>
                  </a:cubicBezTo>
                  <a:cubicBezTo>
                    <a:pt x="166675" y="484355"/>
                    <a:pt x="172071" y="483699"/>
                    <a:pt x="177321" y="482386"/>
                  </a:cubicBezTo>
                  <a:cubicBezTo>
                    <a:pt x="184569" y="478120"/>
                    <a:pt x="193115" y="476618"/>
                    <a:pt x="201385" y="478157"/>
                  </a:cubicBezTo>
                  <a:cubicBezTo>
                    <a:pt x="208858" y="477515"/>
                    <a:pt x="216391" y="477887"/>
                    <a:pt x="223771" y="479251"/>
                  </a:cubicBezTo>
                  <a:cubicBezTo>
                    <a:pt x="228853" y="476720"/>
                    <a:pt x="234431" y="475349"/>
                    <a:pt x="240104" y="475240"/>
                  </a:cubicBezTo>
                  <a:lnTo>
                    <a:pt x="244844" y="475240"/>
                  </a:lnTo>
                  <a:lnTo>
                    <a:pt x="246667" y="474802"/>
                  </a:lnTo>
                  <a:lnTo>
                    <a:pt x="249875" y="472979"/>
                  </a:lnTo>
                  <a:cubicBezTo>
                    <a:pt x="250101" y="472848"/>
                    <a:pt x="250298" y="472673"/>
                    <a:pt x="250459" y="472469"/>
                  </a:cubicBezTo>
                  <a:cubicBezTo>
                    <a:pt x="251480" y="471448"/>
                    <a:pt x="252428" y="470354"/>
                    <a:pt x="253376" y="469261"/>
                  </a:cubicBezTo>
                  <a:cubicBezTo>
                    <a:pt x="263803" y="457302"/>
                    <a:pt x="281741" y="456719"/>
                    <a:pt x="295522" y="462917"/>
                  </a:cubicBezTo>
                  <a:cubicBezTo>
                    <a:pt x="296988" y="462603"/>
                    <a:pt x="298476" y="462406"/>
                    <a:pt x="299970" y="462333"/>
                  </a:cubicBezTo>
                  <a:lnTo>
                    <a:pt x="299970" y="462333"/>
                  </a:lnTo>
                  <a:cubicBezTo>
                    <a:pt x="330378" y="437322"/>
                    <a:pt x="370191" y="430614"/>
                    <a:pt x="394765" y="399405"/>
                  </a:cubicBezTo>
                  <a:cubicBezTo>
                    <a:pt x="410734" y="379425"/>
                    <a:pt x="421453" y="356309"/>
                    <a:pt x="434360" y="334507"/>
                  </a:cubicBezTo>
                  <a:cubicBezTo>
                    <a:pt x="431115" y="329257"/>
                    <a:pt x="429306" y="323248"/>
                    <a:pt x="429109" y="317080"/>
                  </a:cubicBezTo>
                  <a:cubicBezTo>
                    <a:pt x="428307" y="299652"/>
                    <a:pt x="446756" y="279162"/>
                    <a:pt x="466006" y="281641"/>
                  </a:cubicBezTo>
                  <a:lnTo>
                    <a:pt x="467027" y="281641"/>
                  </a:lnTo>
                  <a:cubicBezTo>
                    <a:pt x="466633" y="279111"/>
                    <a:pt x="466488" y="276544"/>
                    <a:pt x="466590" y="273984"/>
                  </a:cubicBezTo>
                  <a:close/>
                  <a:moveTo>
                    <a:pt x="399723" y="312413"/>
                  </a:moveTo>
                  <a:cubicBezTo>
                    <a:pt x="399723" y="321017"/>
                    <a:pt x="381712" y="310225"/>
                    <a:pt x="377848" y="318830"/>
                  </a:cubicBezTo>
                  <a:cubicBezTo>
                    <a:pt x="373983" y="327434"/>
                    <a:pt x="369826" y="338299"/>
                    <a:pt x="369826" y="338299"/>
                  </a:cubicBezTo>
                  <a:lnTo>
                    <a:pt x="355826" y="336111"/>
                  </a:lnTo>
                  <a:lnTo>
                    <a:pt x="335847" y="305923"/>
                  </a:lnTo>
                  <a:cubicBezTo>
                    <a:pt x="335847" y="305923"/>
                    <a:pt x="351889" y="282151"/>
                    <a:pt x="355826" y="273474"/>
                  </a:cubicBezTo>
                  <a:cubicBezTo>
                    <a:pt x="359764" y="264797"/>
                    <a:pt x="385869" y="249702"/>
                    <a:pt x="389879" y="258380"/>
                  </a:cubicBezTo>
                  <a:cubicBezTo>
                    <a:pt x="393890" y="267057"/>
                    <a:pt x="411755" y="277849"/>
                    <a:pt x="411755" y="286454"/>
                  </a:cubicBezTo>
                  <a:cubicBezTo>
                    <a:pt x="411755" y="295058"/>
                    <a:pt x="399723" y="303662"/>
                    <a:pt x="399723" y="312413"/>
                  </a:cubicBezTo>
                  <a:close/>
                </a:path>
              </a:pathLst>
            </a:custGeom>
            <a:grpFill/>
            <a:ln w="3175" cap="flat">
              <a:solidFill>
                <a:srgbClr val="F3F3F3"/>
              </a:solidFill>
              <a:prstDash val="solid"/>
              <a:miter/>
            </a:ln>
          </p:spPr>
          <p:txBody>
            <a:bodyPr rtlCol="0" anchor="ctr"/>
            <a:lstStyle/>
            <a:p>
              <a:endParaRPr lang="pt-PT"/>
            </a:p>
          </p:txBody>
        </p:sp>
        <p:sp>
          <p:nvSpPr>
            <p:cNvPr id="89" name="Forma livre: Forma 88">
              <a:extLst>
                <a:ext uri="{FF2B5EF4-FFF2-40B4-BE49-F238E27FC236}">
                  <a16:creationId xmlns:a16="http://schemas.microsoft.com/office/drawing/2014/main" id="{87861873-9398-4E49-BEEE-B37742FE8FDC}"/>
                </a:ext>
              </a:extLst>
            </p:cNvPr>
            <p:cNvSpPr/>
            <p:nvPr/>
          </p:nvSpPr>
          <p:spPr>
            <a:xfrm>
              <a:off x="3635747" y="4898382"/>
              <a:ext cx="157313" cy="195898"/>
            </a:xfrm>
            <a:custGeom>
              <a:avLst/>
              <a:gdLst>
                <a:gd name="connsiteX0" fmla="*/ 367275 w 376625"/>
                <a:gd name="connsiteY0" fmla="*/ 182164 h 449726"/>
                <a:gd name="connsiteX1" fmla="*/ 337305 w 376625"/>
                <a:gd name="connsiteY1" fmla="*/ 185372 h 449726"/>
                <a:gd name="connsiteX2" fmla="*/ 319294 w 376625"/>
                <a:gd name="connsiteY2" fmla="*/ 195070 h 449726"/>
                <a:gd name="connsiteX3" fmla="*/ 319294 w 376625"/>
                <a:gd name="connsiteY3" fmla="*/ 165903 h 449726"/>
                <a:gd name="connsiteX4" fmla="*/ 302742 w 376625"/>
                <a:gd name="connsiteY4" fmla="*/ 136735 h 449726"/>
                <a:gd name="connsiteX5" fmla="*/ 307263 w 376625"/>
                <a:gd name="connsiteY5" fmla="*/ 84890 h 449726"/>
                <a:gd name="connsiteX6" fmla="*/ 301283 w 376625"/>
                <a:gd name="connsiteY6" fmla="*/ 55723 h 449726"/>
                <a:gd name="connsiteX7" fmla="*/ 278751 w 376625"/>
                <a:gd name="connsiteY7" fmla="*/ 50837 h 449726"/>
                <a:gd name="connsiteX8" fmla="*/ 262272 w 376625"/>
                <a:gd name="connsiteY8" fmla="*/ 42743 h 449726"/>
                <a:gd name="connsiteX9" fmla="*/ 235219 w 376625"/>
                <a:gd name="connsiteY9" fmla="*/ 42743 h 449726"/>
                <a:gd name="connsiteX10" fmla="*/ 221729 w 376625"/>
                <a:gd name="connsiteY10" fmla="*/ 75119 h 449726"/>
                <a:gd name="connsiteX11" fmla="*/ 182717 w 376625"/>
                <a:gd name="connsiteY11" fmla="*/ 81609 h 449726"/>
                <a:gd name="connsiteX12" fmla="*/ 154206 w 376625"/>
                <a:gd name="connsiteY12" fmla="*/ 58931 h 449726"/>
                <a:gd name="connsiteX13" fmla="*/ 140716 w 376625"/>
                <a:gd name="connsiteY13" fmla="*/ 31441 h 449726"/>
                <a:gd name="connsiteX14" fmla="*/ 134664 w 376625"/>
                <a:gd name="connsiteY14" fmla="*/ 596 h 449726"/>
                <a:gd name="connsiteX15" fmla="*/ 25286 w 376625"/>
                <a:gd name="connsiteY15" fmla="*/ 596 h 449726"/>
                <a:gd name="connsiteX16" fmla="*/ 6181 w 376625"/>
                <a:gd name="connsiteY16" fmla="*/ 11826 h 449726"/>
                <a:gd name="connsiteX17" fmla="*/ 36005 w 376625"/>
                <a:gd name="connsiteY17" fmla="*/ 88172 h 449726"/>
                <a:gd name="connsiteX18" fmla="*/ 30463 w 376625"/>
                <a:gd name="connsiteY18" fmla="*/ 126527 h 449726"/>
                <a:gd name="connsiteX19" fmla="*/ 51537 w 376625"/>
                <a:gd name="connsiteY19" fmla="*/ 203237 h 449726"/>
                <a:gd name="connsiteX20" fmla="*/ 27474 w 376625"/>
                <a:gd name="connsiteY20" fmla="*/ 256103 h 449726"/>
                <a:gd name="connsiteX21" fmla="*/ 18140 w 376625"/>
                <a:gd name="connsiteY21" fmla="*/ 271416 h 449726"/>
                <a:gd name="connsiteX22" fmla="*/ 3556 w 376625"/>
                <a:gd name="connsiteY22" fmla="*/ 383128 h 449726"/>
                <a:gd name="connsiteX23" fmla="*/ -17 w 376625"/>
                <a:gd name="connsiteY23" fmla="*/ 392170 h 449726"/>
                <a:gd name="connsiteX24" fmla="*/ 1806 w 376625"/>
                <a:gd name="connsiteY24" fmla="*/ 402159 h 449726"/>
                <a:gd name="connsiteX25" fmla="*/ 5525 w 376625"/>
                <a:gd name="connsiteY25" fmla="*/ 416743 h 449726"/>
                <a:gd name="connsiteX26" fmla="*/ 18359 w 376625"/>
                <a:gd name="connsiteY26" fmla="*/ 423525 h 449726"/>
                <a:gd name="connsiteX27" fmla="*/ 50516 w 376625"/>
                <a:gd name="connsiteY27" fmla="*/ 425420 h 449726"/>
                <a:gd name="connsiteX28" fmla="*/ 80923 w 376625"/>
                <a:gd name="connsiteY28" fmla="*/ 434535 h 449726"/>
                <a:gd name="connsiteX29" fmla="*/ 197593 w 376625"/>
                <a:gd name="connsiteY29" fmla="*/ 434535 h 449726"/>
                <a:gd name="connsiteX30" fmla="*/ 209478 w 376625"/>
                <a:gd name="connsiteY30" fmla="*/ 447296 h 449726"/>
                <a:gd name="connsiteX31" fmla="*/ 283929 w 376625"/>
                <a:gd name="connsiteY31" fmla="*/ 447296 h 449726"/>
                <a:gd name="connsiteX32" fmla="*/ 336357 w 376625"/>
                <a:gd name="connsiteY32" fmla="*/ 443650 h 449726"/>
                <a:gd name="connsiteX33" fmla="*/ 345618 w 376625"/>
                <a:gd name="connsiteY33" fmla="*/ 441244 h 449726"/>
                <a:gd name="connsiteX34" fmla="*/ 306971 w 376625"/>
                <a:gd name="connsiteY34" fmla="*/ 383930 h 449726"/>
                <a:gd name="connsiteX35" fmla="*/ 310471 w 376625"/>
                <a:gd name="connsiteY35" fmla="*/ 262447 h 449726"/>
                <a:gd name="connsiteX36" fmla="*/ 360639 w 376625"/>
                <a:gd name="connsiteY36" fmla="*/ 264270 h 449726"/>
                <a:gd name="connsiteX37" fmla="*/ 369316 w 376625"/>
                <a:gd name="connsiteY37" fmla="*/ 254937 h 449726"/>
                <a:gd name="connsiteX38" fmla="*/ 376608 w 376625"/>
                <a:gd name="connsiteY38" fmla="*/ 182018 h 449726"/>
                <a:gd name="connsiteX39" fmla="*/ 367275 w 376625"/>
                <a:gd name="connsiteY39" fmla="*/ 182164 h 449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76625" h="449726">
                  <a:moveTo>
                    <a:pt x="367275" y="182164"/>
                  </a:moveTo>
                  <a:cubicBezTo>
                    <a:pt x="356774" y="186976"/>
                    <a:pt x="347805" y="185372"/>
                    <a:pt x="337305" y="185372"/>
                  </a:cubicBezTo>
                  <a:cubicBezTo>
                    <a:pt x="326805" y="185372"/>
                    <a:pt x="325273" y="196748"/>
                    <a:pt x="319294" y="195070"/>
                  </a:cubicBezTo>
                  <a:cubicBezTo>
                    <a:pt x="313315" y="193393"/>
                    <a:pt x="317763" y="174070"/>
                    <a:pt x="319294" y="165903"/>
                  </a:cubicBezTo>
                  <a:cubicBezTo>
                    <a:pt x="320825" y="157736"/>
                    <a:pt x="310252" y="143298"/>
                    <a:pt x="302742" y="136735"/>
                  </a:cubicBezTo>
                  <a:cubicBezTo>
                    <a:pt x="295231" y="130173"/>
                    <a:pt x="311784" y="89776"/>
                    <a:pt x="307263" y="84890"/>
                  </a:cubicBezTo>
                  <a:cubicBezTo>
                    <a:pt x="302742" y="80005"/>
                    <a:pt x="301283" y="67098"/>
                    <a:pt x="301283" y="55723"/>
                  </a:cubicBezTo>
                  <a:cubicBezTo>
                    <a:pt x="301283" y="44347"/>
                    <a:pt x="293991" y="50837"/>
                    <a:pt x="278751" y="50837"/>
                  </a:cubicBezTo>
                  <a:cubicBezTo>
                    <a:pt x="263511" y="50837"/>
                    <a:pt x="262272" y="42743"/>
                    <a:pt x="262272" y="42743"/>
                  </a:cubicBezTo>
                  <a:cubicBezTo>
                    <a:pt x="262272" y="42743"/>
                    <a:pt x="244261" y="37858"/>
                    <a:pt x="235219" y="42743"/>
                  </a:cubicBezTo>
                  <a:cubicBezTo>
                    <a:pt x="226177" y="47629"/>
                    <a:pt x="227927" y="76723"/>
                    <a:pt x="221729" y="75119"/>
                  </a:cubicBezTo>
                  <a:cubicBezTo>
                    <a:pt x="215531" y="73515"/>
                    <a:pt x="197739" y="76723"/>
                    <a:pt x="182717" y="81609"/>
                  </a:cubicBezTo>
                  <a:cubicBezTo>
                    <a:pt x="167696" y="86495"/>
                    <a:pt x="161717" y="78400"/>
                    <a:pt x="154206" y="58931"/>
                  </a:cubicBezTo>
                  <a:cubicBezTo>
                    <a:pt x="146696" y="39462"/>
                    <a:pt x="137654" y="45952"/>
                    <a:pt x="140716" y="31441"/>
                  </a:cubicBezTo>
                  <a:cubicBezTo>
                    <a:pt x="141905" y="20780"/>
                    <a:pt x="139790" y="10017"/>
                    <a:pt x="134664" y="596"/>
                  </a:cubicBezTo>
                  <a:cubicBezTo>
                    <a:pt x="134664" y="596"/>
                    <a:pt x="35641" y="-1008"/>
                    <a:pt x="25286" y="596"/>
                  </a:cubicBezTo>
                  <a:cubicBezTo>
                    <a:pt x="18264" y="3097"/>
                    <a:pt x="11781" y="6904"/>
                    <a:pt x="6181" y="11826"/>
                  </a:cubicBezTo>
                  <a:cubicBezTo>
                    <a:pt x="14304" y="37945"/>
                    <a:pt x="24272" y="63460"/>
                    <a:pt x="36005" y="88172"/>
                  </a:cubicBezTo>
                  <a:cubicBezTo>
                    <a:pt x="40526" y="98453"/>
                    <a:pt x="30463" y="107641"/>
                    <a:pt x="30463" y="126527"/>
                  </a:cubicBezTo>
                  <a:cubicBezTo>
                    <a:pt x="30463" y="145413"/>
                    <a:pt x="49495" y="179976"/>
                    <a:pt x="51537" y="203237"/>
                  </a:cubicBezTo>
                  <a:cubicBezTo>
                    <a:pt x="53578" y="226498"/>
                    <a:pt x="39505" y="241009"/>
                    <a:pt x="27474" y="256103"/>
                  </a:cubicBezTo>
                  <a:cubicBezTo>
                    <a:pt x="23864" y="260887"/>
                    <a:pt x="20736" y="266013"/>
                    <a:pt x="18140" y="271416"/>
                  </a:cubicBezTo>
                  <a:cubicBezTo>
                    <a:pt x="24411" y="306928"/>
                    <a:pt x="18796" y="343970"/>
                    <a:pt x="3556" y="383128"/>
                  </a:cubicBezTo>
                  <a:cubicBezTo>
                    <a:pt x="2390" y="386263"/>
                    <a:pt x="1150" y="389253"/>
                    <a:pt x="-17" y="392170"/>
                  </a:cubicBezTo>
                  <a:cubicBezTo>
                    <a:pt x="494" y="395524"/>
                    <a:pt x="1077" y="398878"/>
                    <a:pt x="1806" y="402159"/>
                  </a:cubicBezTo>
                  <a:cubicBezTo>
                    <a:pt x="2973" y="407045"/>
                    <a:pt x="4213" y="411785"/>
                    <a:pt x="5525" y="416743"/>
                  </a:cubicBezTo>
                  <a:cubicBezTo>
                    <a:pt x="10630" y="418931"/>
                    <a:pt x="7859" y="428410"/>
                    <a:pt x="18359" y="423525"/>
                  </a:cubicBezTo>
                  <a:cubicBezTo>
                    <a:pt x="28487" y="417640"/>
                    <a:pt x="41153" y="418391"/>
                    <a:pt x="50516" y="425420"/>
                  </a:cubicBezTo>
                  <a:cubicBezTo>
                    <a:pt x="59281" y="431910"/>
                    <a:pt x="70036" y="435133"/>
                    <a:pt x="80923" y="434535"/>
                  </a:cubicBezTo>
                  <a:lnTo>
                    <a:pt x="197593" y="434535"/>
                  </a:lnTo>
                  <a:lnTo>
                    <a:pt x="209478" y="447296"/>
                  </a:lnTo>
                  <a:cubicBezTo>
                    <a:pt x="209478" y="447296"/>
                    <a:pt x="273793" y="441827"/>
                    <a:pt x="283929" y="447296"/>
                  </a:cubicBezTo>
                  <a:cubicBezTo>
                    <a:pt x="294064" y="452765"/>
                    <a:pt x="326221" y="447296"/>
                    <a:pt x="336357" y="443650"/>
                  </a:cubicBezTo>
                  <a:cubicBezTo>
                    <a:pt x="339398" y="442687"/>
                    <a:pt x="342490" y="441885"/>
                    <a:pt x="345618" y="441244"/>
                  </a:cubicBezTo>
                  <a:lnTo>
                    <a:pt x="306971" y="383930"/>
                  </a:lnTo>
                  <a:lnTo>
                    <a:pt x="310471" y="262447"/>
                  </a:lnTo>
                  <a:lnTo>
                    <a:pt x="360639" y="264270"/>
                  </a:lnTo>
                  <a:lnTo>
                    <a:pt x="369316" y="254937"/>
                  </a:lnTo>
                  <a:lnTo>
                    <a:pt x="376608" y="182018"/>
                  </a:lnTo>
                  <a:cubicBezTo>
                    <a:pt x="373670" y="180494"/>
                    <a:pt x="370162" y="180552"/>
                    <a:pt x="367275" y="182164"/>
                  </a:cubicBezTo>
                  <a:close/>
                </a:path>
              </a:pathLst>
            </a:custGeom>
            <a:grpFill/>
            <a:ln w="3175" cap="flat">
              <a:solidFill>
                <a:srgbClr val="F3F3F3"/>
              </a:solidFill>
              <a:prstDash val="solid"/>
              <a:miter/>
            </a:ln>
          </p:spPr>
          <p:txBody>
            <a:bodyPr rtlCol="0" anchor="ctr"/>
            <a:lstStyle/>
            <a:p>
              <a:endParaRPr lang="pt-PT"/>
            </a:p>
          </p:txBody>
        </p:sp>
        <p:sp>
          <p:nvSpPr>
            <p:cNvPr id="90" name="Forma livre: Forma 89">
              <a:extLst>
                <a:ext uri="{FF2B5EF4-FFF2-40B4-BE49-F238E27FC236}">
                  <a16:creationId xmlns:a16="http://schemas.microsoft.com/office/drawing/2014/main" id="{DF93FC6E-96DF-47CD-850A-1251350911C0}"/>
                </a:ext>
              </a:extLst>
            </p:cNvPr>
            <p:cNvSpPr/>
            <p:nvPr/>
          </p:nvSpPr>
          <p:spPr>
            <a:xfrm>
              <a:off x="3763973" y="4935410"/>
              <a:ext cx="162672" cy="159817"/>
            </a:xfrm>
            <a:custGeom>
              <a:avLst/>
              <a:gdLst>
                <a:gd name="connsiteX0" fmla="*/ 299606 w 389458"/>
                <a:gd name="connsiteY0" fmla="*/ 14905 h 366892"/>
                <a:gd name="connsiteX1" fmla="*/ 275179 w 389458"/>
                <a:gd name="connsiteY1" fmla="*/ -117 h 366892"/>
                <a:gd name="connsiteX2" fmla="*/ 234417 w 389458"/>
                <a:gd name="connsiteY2" fmla="*/ 6446 h 366892"/>
                <a:gd name="connsiteX3" fmla="*/ 225448 w 389458"/>
                <a:gd name="connsiteY3" fmla="*/ 30728 h 366892"/>
                <a:gd name="connsiteX4" fmla="*/ 220927 w 389458"/>
                <a:gd name="connsiteY4" fmla="*/ 50124 h 366892"/>
                <a:gd name="connsiteX5" fmla="*/ 219396 w 389458"/>
                <a:gd name="connsiteY5" fmla="*/ 90667 h 366892"/>
                <a:gd name="connsiteX6" fmla="*/ 212104 w 389458"/>
                <a:gd name="connsiteY6" fmla="*/ 124647 h 366892"/>
                <a:gd name="connsiteX7" fmla="*/ 234636 w 389458"/>
                <a:gd name="connsiteY7" fmla="*/ 153815 h 366892"/>
                <a:gd name="connsiteX8" fmla="*/ 257168 w 389458"/>
                <a:gd name="connsiteY8" fmla="*/ 145721 h 366892"/>
                <a:gd name="connsiteX9" fmla="*/ 261615 w 389458"/>
                <a:gd name="connsiteY9" fmla="*/ 171680 h 366892"/>
                <a:gd name="connsiteX10" fmla="*/ 255636 w 389458"/>
                <a:gd name="connsiteY10" fmla="*/ 187868 h 366892"/>
                <a:gd name="connsiteX11" fmla="*/ 231646 w 389458"/>
                <a:gd name="connsiteY11" fmla="*/ 187868 h 366892"/>
                <a:gd name="connsiteX12" fmla="*/ 218156 w 389458"/>
                <a:gd name="connsiteY12" fmla="*/ 157096 h 366892"/>
                <a:gd name="connsiteX13" fmla="*/ 192635 w 389458"/>
                <a:gd name="connsiteY13" fmla="*/ 150606 h 366892"/>
                <a:gd name="connsiteX14" fmla="*/ 174624 w 389458"/>
                <a:gd name="connsiteY14" fmla="*/ 129533 h 366892"/>
                <a:gd name="connsiteX15" fmla="*/ 162592 w 389458"/>
                <a:gd name="connsiteY15" fmla="*/ 136022 h 366892"/>
                <a:gd name="connsiteX16" fmla="*/ 147571 w 389458"/>
                <a:gd name="connsiteY16" fmla="*/ 140908 h 366892"/>
                <a:gd name="connsiteX17" fmla="*/ 119060 w 389458"/>
                <a:gd name="connsiteY17" fmla="*/ 131137 h 366892"/>
                <a:gd name="connsiteX18" fmla="*/ 108559 w 389458"/>
                <a:gd name="connsiteY18" fmla="*/ 113345 h 366892"/>
                <a:gd name="connsiteX19" fmla="*/ 87559 w 389458"/>
                <a:gd name="connsiteY19" fmla="*/ 114949 h 366892"/>
                <a:gd name="connsiteX20" fmla="*/ 78590 w 389458"/>
                <a:gd name="connsiteY20" fmla="*/ 106855 h 366892"/>
                <a:gd name="connsiteX21" fmla="*/ 69693 w 389458"/>
                <a:gd name="connsiteY21" fmla="*/ 97522 h 366892"/>
                <a:gd name="connsiteX22" fmla="*/ 62402 w 389458"/>
                <a:gd name="connsiteY22" fmla="*/ 170440 h 366892"/>
                <a:gd name="connsiteX23" fmla="*/ 53725 w 389458"/>
                <a:gd name="connsiteY23" fmla="*/ 179774 h 366892"/>
                <a:gd name="connsiteX24" fmla="*/ 3557 w 389458"/>
                <a:gd name="connsiteY24" fmla="*/ 177951 h 366892"/>
                <a:gd name="connsiteX25" fmla="*/ -17 w 389458"/>
                <a:gd name="connsiteY25" fmla="*/ 298923 h 366892"/>
                <a:gd name="connsiteX26" fmla="*/ 38557 w 389458"/>
                <a:gd name="connsiteY26" fmla="*/ 355872 h 366892"/>
                <a:gd name="connsiteX27" fmla="*/ 100392 w 389458"/>
                <a:gd name="connsiteY27" fmla="*/ 352810 h 366892"/>
                <a:gd name="connsiteX28" fmla="*/ 103090 w 389458"/>
                <a:gd name="connsiteY28" fmla="*/ 361195 h 366892"/>
                <a:gd name="connsiteX29" fmla="*/ 120372 w 389458"/>
                <a:gd name="connsiteY29" fmla="*/ 358352 h 366892"/>
                <a:gd name="connsiteX30" fmla="*/ 163394 w 389458"/>
                <a:gd name="connsiteY30" fmla="*/ 365644 h 366892"/>
                <a:gd name="connsiteX31" fmla="*/ 198395 w 389458"/>
                <a:gd name="connsiteY31" fmla="*/ 324590 h 366892"/>
                <a:gd name="connsiteX32" fmla="*/ 229459 w 389458"/>
                <a:gd name="connsiteY32" fmla="*/ 298704 h 366892"/>
                <a:gd name="connsiteX33" fmla="*/ 248417 w 389458"/>
                <a:gd name="connsiteY33" fmla="*/ 280329 h 366892"/>
                <a:gd name="connsiteX34" fmla="*/ 277585 w 389458"/>
                <a:gd name="connsiteY34" fmla="*/ 279308 h 366892"/>
                <a:gd name="connsiteX35" fmla="*/ 279554 w 389458"/>
                <a:gd name="connsiteY35" fmla="*/ 279308 h 366892"/>
                <a:gd name="connsiteX36" fmla="*/ 272262 w 389458"/>
                <a:gd name="connsiteY36" fmla="*/ 252255 h 366892"/>
                <a:gd name="connsiteX37" fmla="*/ 365962 w 389458"/>
                <a:gd name="connsiteY37" fmla="*/ 215795 h 366892"/>
                <a:gd name="connsiteX38" fmla="*/ 359983 w 389458"/>
                <a:gd name="connsiteY38" fmla="*/ 199754 h 366892"/>
                <a:gd name="connsiteX39" fmla="*/ 365160 w 389458"/>
                <a:gd name="connsiteY39" fmla="*/ 164242 h 366892"/>
                <a:gd name="connsiteX40" fmla="*/ 379015 w 389458"/>
                <a:gd name="connsiteY40" fmla="*/ 154836 h 366892"/>
                <a:gd name="connsiteX41" fmla="*/ 377337 w 389458"/>
                <a:gd name="connsiteY41" fmla="*/ 95042 h 366892"/>
                <a:gd name="connsiteX42" fmla="*/ 389442 w 389458"/>
                <a:gd name="connsiteY42" fmla="*/ 87750 h 366892"/>
                <a:gd name="connsiteX43" fmla="*/ 373837 w 389458"/>
                <a:gd name="connsiteY43" fmla="*/ 48447 h 366892"/>
                <a:gd name="connsiteX44" fmla="*/ 330524 w 389458"/>
                <a:gd name="connsiteY44" fmla="*/ 27884 h 366892"/>
                <a:gd name="connsiteX45" fmla="*/ 299606 w 389458"/>
                <a:gd name="connsiteY45" fmla="*/ 14905 h 366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89458" h="366892">
                  <a:moveTo>
                    <a:pt x="299606" y="14905"/>
                  </a:moveTo>
                  <a:cubicBezTo>
                    <a:pt x="295085" y="14905"/>
                    <a:pt x="284366" y="7175"/>
                    <a:pt x="275179" y="-117"/>
                  </a:cubicBezTo>
                  <a:cubicBezTo>
                    <a:pt x="268616" y="7759"/>
                    <a:pt x="246011" y="6446"/>
                    <a:pt x="234417" y="6446"/>
                  </a:cubicBezTo>
                  <a:cubicBezTo>
                    <a:pt x="222823" y="6446"/>
                    <a:pt x="232958" y="24238"/>
                    <a:pt x="225448" y="30728"/>
                  </a:cubicBezTo>
                  <a:cubicBezTo>
                    <a:pt x="217937" y="37218"/>
                    <a:pt x="214948" y="46916"/>
                    <a:pt x="220927" y="50124"/>
                  </a:cubicBezTo>
                  <a:cubicBezTo>
                    <a:pt x="226907" y="53333"/>
                    <a:pt x="219396" y="80896"/>
                    <a:pt x="219396" y="90667"/>
                  </a:cubicBezTo>
                  <a:cubicBezTo>
                    <a:pt x="219396" y="100438"/>
                    <a:pt x="207437" y="121439"/>
                    <a:pt x="212104" y="124647"/>
                  </a:cubicBezTo>
                  <a:cubicBezTo>
                    <a:pt x="216771" y="127856"/>
                    <a:pt x="224136" y="150606"/>
                    <a:pt x="234636" y="153815"/>
                  </a:cubicBezTo>
                  <a:cubicBezTo>
                    <a:pt x="245136" y="157023"/>
                    <a:pt x="252647" y="145721"/>
                    <a:pt x="257168" y="145721"/>
                  </a:cubicBezTo>
                  <a:cubicBezTo>
                    <a:pt x="261688" y="145721"/>
                    <a:pt x="261615" y="160304"/>
                    <a:pt x="261615" y="171680"/>
                  </a:cubicBezTo>
                  <a:cubicBezTo>
                    <a:pt x="262024" y="177681"/>
                    <a:pt x="259851" y="183573"/>
                    <a:pt x="255636" y="187868"/>
                  </a:cubicBezTo>
                  <a:cubicBezTo>
                    <a:pt x="255636" y="187868"/>
                    <a:pt x="239157" y="194357"/>
                    <a:pt x="231646" y="187868"/>
                  </a:cubicBezTo>
                  <a:cubicBezTo>
                    <a:pt x="224092" y="179241"/>
                    <a:pt x="219381" y="168493"/>
                    <a:pt x="218156" y="157096"/>
                  </a:cubicBezTo>
                  <a:cubicBezTo>
                    <a:pt x="218156" y="150606"/>
                    <a:pt x="200145" y="150606"/>
                    <a:pt x="192635" y="150606"/>
                  </a:cubicBezTo>
                  <a:cubicBezTo>
                    <a:pt x="185124" y="150606"/>
                    <a:pt x="177613" y="136022"/>
                    <a:pt x="174624" y="129533"/>
                  </a:cubicBezTo>
                  <a:cubicBezTo>
                    <a:pt x="171634" y="123043"/>
                    <a:pt x="162592" y="131137"/>
                    <a:pt x="162592" y="136022"/>
                  </a:cubicBezTo>
                  <a:cubicBezTo>
                    <a:pt x="162592" y="140908"/>
                    <a:pt x="155300" y="140908"/>
                    <a:pt x="147571" y="140908"/>
                  </a:cubicBezTo>
                  <a:cubicBezTo>
                    <a:pt x="139842" y="140908"/>
                    <a:pt x="125112" y="127929"/>
                    <a:pt x="119060" y="131137"/>
                  </a:cubicBezTo>
                  <a:cubicBezTo>
                    <a:pt x="113007" y="134345"/>
                    <a:pt x="107101" y="119835"/>
                    <a:pt x="108559" y="113345"/>
                  </a:cubicBezTo>
                  <a:cubicBezTo>
                    <a:pt x="110018" y="106855"/>
                    <a:pt x="93538" y="111741"/>
                    <a:pt x="87559" y="114949"/>
                  </a:cubicBezTo>
                  <a:cubicBezTo>
                    <a:pt x="81579" y="118158"/>
                    <a:pt x="78590" y="106855"/>
                    <a:pt x="78590" y="106855"/>
                  </a:cubicBezTo>
                  <a:cubicBezTo>
                    <a:pt x="76461" y="103042"/>
                    <a:pt x="73405" y="99826"/>
                    <a:pt x="69693" y="97522"/>
                  </a:cubicBezTo>
                  <a:lnTo>
                    <a:pt x="62402" y="170440"/>
                  </a:lnTo>
                  <a:lnTo>
                    <a:pt x="53725" y="179774"/>
                  </a:lnTo>
                  <a:lnTo>
                    <a:pt x="3557" y="177951"/>
                  </a:lnTo>
                  <a:lnTo>
                    <a:pt x="-17" y="298923"/>
                  </a:lnTo>
                  <a:lnTo>
                    <a:pt x="38557" y="355872"/>
                  </a:lnTo>
                  <a:cubicBezTo>
                    <a:pt x="58683" y="351424"/>
                    <a:pt x="100392" y="345226"/>
                    <a:pt x="100392" y="352810"/>
                  </a:cubicBezTo>
                  <a:cubicBezTo>
                    <a:pt x="100640" y="355778"/>
                    <a:pt x="101559" y="358643"/>
                    <a:pt x="103090" y="361195"/>
                  </a:cubicBezTo>
                  <a:cubicBezTo>
                    <a:pt x="108676" y="359402"/>
                    <a:pt x="114502" y="358439"/>
                    <a:pt x="120372" y="358352"/>
                  </a:cubicBezTo>
                  <a:cubicBezTo>
                    <a:pt x="128393" y="359445"/>
                    <a:pt x="155373" y="370238"/>
                    <a:pt x="163394" y="365644"/>
                  </a:cubicBezTo>
                  <a:cubicBezTo>
                    <a:pt x="171415" y="361050"/>
                    <a:pt x="185270" y="329184"/>
                    <a:pt x="198395" y="324590"/>
                  </a:cubicBezTo>
                  <a:cubicBezTo>
                    <a:pt x="211520" y="319996"/>
                    <a:pt x="229459" y="305194"/>
                    <a:pt x="229459" y="298704"/>
                  </a:cubicBezTo>
                  <a:cubicBezTo>
                    <a:pt x="229459" y="292214"/>
                    <a:pt x="229459" y="285725"/>
                    <a:pt x="248417" y="280329"/>
                  </a:cubicBezTo>
                  <a:lnTo>
                    <a:pt x="277585" y="279308"/>
                  </a:lnTo>
                  <a:lnTo>
                    <a:pt x="279554" y="279308"/>
                  </a:lnTo>
                  <a:lnTo>
                    <a:pt x="272262" y="252255"/>
                  </a:lnTo>
                  <a:cubicBezTo>
                    <a:pt x="272262" y="252255"/>
                    <a:pt x="360931" y="216525"/>
                    <a:pt x="365962" y="215795"/>
                  </a:cubicBezTo>
                  <a:cubicBezTo>
                    <a:pt x="362098" y="207191"/>
                    <a:pt x="358087" y="200774"/>
                    <a:pt x="359983" y="199754"/>
                  </a:cubicBezTo>
                  <a:cubicBezTo>
                    <a:pt x="363483" y="197858"/>
                    <a:pt x="365160" y="171680"/>
                    <a:pt x="365160" y="164242"/>
                  </a:cubicBezTo>
                  <a:cubicBezTo>
                    <a:pt x="365160" y="156804"/>
                    <a:pt x="385942" y="162346"/>
                    <a:pt x="379015" y="154836"/>
                  </a:cubicBezTo>
                  <a:cubicBezTo>
                    <a:pt x="372087" y="147325"/>
                    <a:pt x="373837" y="104449"/>
                    <a:pt x="377337" y="95042"/>
                  </a:cubicBezTo>
                  <a:cubicBezTo>
                    <a:pt x="380838" y="85636"/>
                    <a:pt x="389442" y="95042"/>
                    <a:pt x="389442" y="87750"/>
                  </a:cubicBezTo>
                  <a:cubicBezTo>
                    <a:pt x="386518" y="73859"/>
                    <a:pt x="381239" y="60566"/>
                    <a:pt x="373837" y="48447"/>
                  </a:cubicBezTo>
                  <a:cubicBezTo>
                    <a:pt x="370118" y="43124"/>
                    <a:pt x="339201" y="29780"/>
                    <a:pt x="330524" y="27884"/>
                  </a:cubicBezTo>
                  <a:cubicBezTo>
                    <a:pt x="321846" y="25988"/>
                    <a:pt x="308211" y="14905"/>
                    <a:pt x="299606" y="14905"/>
                  </a:cubicBezTo>
                  <a:close/>
                </a:path>
              </a:pathLst>
            </a:custGeom>
            <a:grpFill/>
            <a:ln w="3175" cap="flat">
              <a:solidFill>
                <a:srgbClr val="F3F3F3"/>
              </a:solidFill>
              <a:prstDash val="solid"/>
              <a:miter/>
            </a:ln>
          </p:spPr>
          <p:txBody>
            <a:bodyPr rtlCol="0" anchor="ctr"/>
            <a:lstStyle/>
            <a:p>
              <a:endParaRPr lang="pt-PT"/>
            </a:p>
          </p:txBody>
        </p:sp>
        <p:sp>
          <p:nvSpPr>
            <p:cNvPr id="91" name="Forma livre: Forma 90">
              <a:extLst>
                <a:ext uri="{FF2B5EF4-FFF2-40B4-BE49-F238E27FC236}">
                  <a16:creationId xmlns:a16="http://schemas.microsoft.com/office/drawing/2014/main" id="{B06A388B-E055-4B84-B18F-416F74F69A65}"/>
                </a:ext>
              </a:extLst>
            </p:cNvPr>
            <p:cNvSpPr/>
            <p:nvPr/>
          </p:nvSpPr>
          <p:spPr>
            <a:xfrm>
              <a:off x="3860731" y="4821095"/>
              <a:ext cx="26936" cy="25933"/>
            </a:xfrm>
            <a:custGeom>
              <a:avLst/>
              <a:gdLst>
                <a:gd name="connsiteX0" fmla="*/ 53736 w 64489"/>
                <a:gd name="connsiteY0" fmla="*/ -117 h 59534"/>
                <a:gd name="connsiteX1" fmla="*/ 35069 w 64489"/>
                <a:gd name="connsiteY1" fmla="*/ 6446 h 59534"/>
                <a:gd name="connsiteX2" fmla="*/ 18151 w 64489"/>
                <a:gd name="connsiteY2" fmla="*/ 9655 h 59534"/>
                <a:gd name="connsiteX3" fmla="*/ 14068 w 64489"/>
                <a:gd name="connsiteY3" fmla="*/ 13082 h 59534"/>
                <a:gd name="connsiteX4" fmla="*/ 7287 w 64489"/>
                <a:gd name="connsiteY4" fmla="*/ 36562 h 59534"/>
                <a:gd name="connsiteX5" fmla="*/ -5 w 64489"/>
                <a:gd name="connsiteY5" fmla="*/ 47135 h 59534"/>
                <a:gd name="connsiteX6" fmla="*/ 6776 w 64489"/>
                <a:gd name="connsiteY6" fmla="*/ 57708 h 59534"/>
                <a:gd name="connsiteX7" fmla="*/ 17933 w 64489"/>
                <a:gd name="connsiteY7" fmla="*/ 58802 h 59534"/>
                <a:gd name="connsiteX8" fmla="*/ 35288 w 64489"/>
                <a:gd name="connsiteY8" fmla="*/ 47645 h 59534"/>
                <a:gd name="connsiteX9" fmla="*/ 64455 w 64489"/>
                <a:gd name="connsiteY9" fmla="*/ 40353 h 59534"/>
                <a:gd name="connsiteX10" fmla="*/ 59278 w 64489"/>
                <a:gd name="connsiteY10" fmla="*/ 16071 h 5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489" h="59534">
                  <a:moveTo>
                    <a:pt x="53736" y="-117"/>
                  </a:moveTo>
                  <a:cubicBezTo>
                    <a:pt x="47355" y="1604"/>
                    <a:pt x="41121" y="3792"/>
                    <a:pt x="35069" y="6446"/>
                  </a:cubicBezTo>
                  <a:cubicBezTo>
                    <a:pt x="30088" y="9742"/>
                    <a:pt x="23992" y="10901"/>
                    <a:pt x="18151" y="9655"/>
                  </a:cubicBezTo>
                  <a:cubicBezTo>
                    <a:pt x="17145" y="11164"/>
                    <a:pt x="15723" y="12353"/>
                    <a:pt x="14068" y="13082"/>
                  </a:cubicBezTo>
                  <a:cubicBezTo>
                    <a:pt x="5755" y="16363"/>
                    <a:pt x="7287" y="36562"/>
                    <a:pt x="7287" y="36562"/>
                  </a:cubicBezTo>
                  <a:cubicBezTo>
                    <a:pt x="7287" y="36562"/>
                    <a:pt x="-5" y="37364"/>
                    <a:pt x="-5" y="47135"/>
                  </a:cubicBezTo>
                  <a:cubicBezTo>
                    <a:pt x="-217" y="51743"/>
                    <a:pt x="2503" y="55980"/>
                    <a:pt x="6776" y="57708"/>
                  </a:cubicBezTo>
                  <a:cubicBezTo>
                    <a:pt x="10517" y="57795"/>
                    <a:pt x="14243" y="58160"/>
                    <a:pt x="17933" y="58802"/>
                  </a:cubicBezTo>
                  <a:cubicBezTo>
                    <a:pt x="36965" y="62593"/>
                    <a:pt x="35288" y="47645"/>
                    <a:pt x="35288" y="47645"/>
                  </a:cubicBezTo>
                  <a:cubicBezTo>
                    <a:pt x="35288" y="47645"/>
                    <a:pt x="62997" y="49468"/>
                    <a:pt x="64455" y="40353"/>
                  </a:cubicBezTo>
                  <a:cubicBezTo>
                    <a:pt x="64674" y="31960"/>
                    <a:pt x="62902" y="23640"/>
                    <a:pt x="59278" y="16071"/>
                  </a:cubicBezTo>
                  <a:close/>
                </a:path>
              </a:pathLst>
            </a:custGeom>
            <a:grpFill/>
            <a:ln w="3175" cap="flat">
              <a:solidFill>
                <a:srgbClr val="F3F3F3"/>
              </a:solidFill>
              <a:prstDash val="solid"/>
              <a:miter/>
            </a:ln>
          </p:spPr>
          <p:txBody>
            <a:bodyPr rtlCol="0" anchor="ctr"/>
            <a:lstStyle/>
            <a:p>
              <a:endParaRPr lang="pt-PT"/>
            </a:p>
          </p:txBody>
        </p:sp>
        <p:sp>
          <p:nvSpPr>
            <p:cNvPr id="92" name="Forma livre: Forma 91">
              <a:extLst>
                <a:ext uri="{FF2B5EF4-FFF2-40B4-BE49-F238E27FC236}">
                  <a16:creationId xmlns:a16="http://schemas.microsoft.com/office/drawing/2014/main" id="{D5AB5099-7AF3-429F-804C-32350EDDDBF3}"/>
                </a:ext>
              </a:extLst>
            </p:cNvPr>
            <p:cNvSpPr/>
            <p:nvPr/>
          </p:nvSpPr>
          <p:spPr>
            <a:xfrm>
              <a:off x="4031022" y="4609537"/>
              <a:ext cx="143941" cy="219563"/>
            </a:xfrm>
            <a:custGeom>
              <a:avLst/>
              <a:gdLst>
                <a:gd name="connsiteX0" fmla="*/ 344596 w 344613"/>
                <a:gd name="connsiteY0" fmla="*/ 3057 h 504051"/>
                <a:gd name="connsiteX1" fmla="*/ 329867 w 344613"/>
                <a:gd name="connsiteY1" fmla="*/ 2816 h 504051"/>
                <a:gd name="connsiteX2" fmla="*/ 327023 w 344613"/>
                <a:gd name="connsiteY2" fmla="*/ 7651 h 504051"/>
                <a:gd name="connsiteX3" fmla="*/ 250969 w 344613"/>
                <a:gd name="connsiteY3" fmla="*/ 29526 h 504051"/>
                <a:gd name="connsiteX4" fmla="*/ 196936 w 344613"/>
                <a:gd name="connsiteY4" fmla="*/ 43016 h 504051"/>
                <a:gd name="connsiteX5" fmla="*/ 153185 w 344613"/>
                <a:gd name="connsiteY5" fmla="*/ 51694 h 504051"/>
                <a:gd name="connsiteX6" fmla="*/ 97183 w 344613"/>
                <a:gd name="connsiteY6" fmla="*/ 46808 h 504051"/>
                <a:gd name="connsiteX7" fmla="*/ 79829 w 344613"/>
                <a:gd name="connsiteY7" fmla="*/ 25953 h 504051"/>
                <a:gd name="connsiteX8" fmla="*/ 60651 w 344613"/>
                <a:gd name="connsiteY8" fmla="*/ 57600 h 504051"/>
                <a:gd name="connsiteX9" fmla="*/ 81652 w 344613"/>
                <a:gd name="connsiteY9" fmla="*/ 90778 h 504051"/>
                <a:gd name="connsiteX10" fmla="*/ 104184 w 344613"/>
                <a:gd name="connsiteY10" fmla="*/ 112653 h 504051"/>
                <a:gd name="connsiteX11" fmla="*/ 172436 w 344613"/>
                <a:gd name="connsiteY11" fmla="*/ 138612 h 504051"/>
                <a:gd name="connsiteX12" fmla="*/ 218958 w 344613"/>
                <a:gd name="connsiteY12" fmla="*/ 149915 h 504051"/>
                <a:gd name="connsiteX13" fmla="*/ 230990 w 344613"/>
                <a:gd name="connsiteY13" fmla="*/ 158009 h 504051"/>
                <a:gd name="connsiteX14" fmla="*/ 140935 w 344613"/>
                <a:gd name="connsiteY14" fmla="*/ 255209 h 504051"/>
                <a:gd name="connsiteX15" fmla="*/ 103382 w 344613"/>
                <a:gd name="connsiteY15" fmla="*/ 262501 h 504051"/>
                <a:gd name="connsiteX16" fmla="*/ 59120 w 344613"/>
                <a:gd name="connsiteY16" fmla="*/ 287658 h 504051"/>
                <a:gd name="connsiteX17" fmla="*/ 31703 w 344613"/>
                <a:gd name="connsiteY17" fmla="*/ 292252 h 504051"/>
                <a:gd name="connsiteX18" fmla="*/ 15587 w 344613"/>
                <a:gd name="connsiteY18" fmla="*/ 317774 h 504051"/>
                <a:gd name="connsiteX19" fmla="*/ -17 w 344613"/>
                <a:gd name="connsiteY19" fmla="*/ 343952 h 504051"/>
                <a:gd name="connsiteX20" fmla="*/ 1733 w 344613"/>
                <a:gd name="connsiteY20" fmla="*/ 475205 h 504051"/>
                <a:gd name="connsiteX21" fmla="*/ 18504 w 344613"/>
                <a:gd name="connsiteY21" fmla="*/ 503935 h 504051"/>
                <a:gd name="connsiteX22" fmla="*/ 39870 w 344613"/>
                <a:gd name="connsiteY22" fmla="*/ 477757 h 504051"/>
                <a:gd name="connsiteX23" fmla="*/ 98204 w 344613"/>
                <a:gd name="connsiteY23" fmla="*/ 398495 h 504051"/>
                <a:gd name="connsiteX24" fmla="*/ 124601 w 344613"/>
                <a:gd name="connsiteY24" fmla="*/ 387630 h 504051"/>
                <a:gd name="connsiteX25" fmla="*/ 152747 w 344613"/>
                <a:gd name="connsiteY25" fmla="*/ 369546 h 504051"/>
                <a:gd name="connsiteX26" fmla="*/ 169665 w 344613"/>
                <a:gd name="connsiteY26" fmla="*/ 356493 h 504051"/>
                <a:gd name="connsiteX27" fmla="*/ 170394 w 344613"/>
                <a:gd name="connsiteY27" fmla="*/ 355254 h 504051"/>
                <a:gd name="connsiteX28" fmla="*/ 265845 w 344613"/>
                <a:gd name="connsiteY28" fmla="*/ 192791 h 504051"/>
                <a:gd name="connsiteX29" fmla="*/ 291803 w 344613"/>
                <a:gd name="connsiteY29" fmla="*/ 177405 h 504051"/>
                <a:gd name="connsiteX30" fmla="*/ 293699 w 344613"/>
                <a:gd name="connsiteY30" fmla="*/ 174634 h 504051"/>
                <a:gd name="connsiteX31" fmla="*/ 295376 w 344613"/>
                <a:gd name="connsiteY31" fmla="*/ 165811 h 504051"/>
                <a:gd name="connsiteX32" fmla="*/ 298731 w 344613"/>
                <a:gd name="connsiteY32" fmla="*/ 154801 h 504051"/>
                <a:gd name="connsiteX33" fmla="*/ 298731 w 344613"/>
                <a:gd name="connsiteY33" fmla="*/ 151592 h 504051"/>
                <a:gd name="connsiteX34" fmla="*/ 309814 w 344613"/>
                <a:gd name="connsiteY34" fmla="*/ 91288 h 504051"/>
                <a:gd name="connsiteX35" fmla="*/ 314481 w 344613"/>
                <a:gd name="connsiteY35" fmla="*/ 80569 h 504051"/>
                <a:gd name="connsiteX36" fmla="*/ 315867 w 344613"/>
                <a:gd name="connsiteY36" fmla="*/ 36818 h 504051"/>
                <a:gd name="connsiteX37" fmla="*/ 344013 w 344613"/>
                <a:gd name="connsiteY37" fmla="*/ 3101 h 504051"/>
                <a:gd name="connsiteX38" fmla="*/ 344596 w 344613"/>
                <a:gd name="connsiteY38" fmla="*/ 3057 h 504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44613" h="504051">
                  <a:moveTo>
                    <a:pt x="344596" y="3057"/>
                  </a:moveTo>
                  <a:cubicBezTo>
                    <a:pt x="340586" y="-1078"/>
                    <a:pt x="334024" y="-1187"/>
                    <a:pt x="329867" y="2816"/>
                  </a:cubicBezTo>
                  <a:cubicBezTo>
                    <a:pt x="328482" y="4143"/>
                    <a:pt x="327534" y="5813"/>
                    <a:pt x="327023" y="7651"/>
                  </a:cubicBezTo>
                  <a:cubicBezTo>
                    <a:pt x="321482" y="20630"/>
                    <a:pt x="278460" y="29526"/>
                    <a:pt x="250969" y="29526"/>
                  </a:cubicBezTo>
                  <a:cubicBezTo>
                    <a:pt x="223479" y="29526"/>
                    <a:pt x="207218" y="32735"/>
                    <a:pt x="196936" y="43016"/>
                  </a:cubicBezTo>
                  <a:cubicBezTo>
                    <a:pt x="186655" y="53298"/>
                    <a:pt x="161935" y="40318"/>
                    <a:pt x="153185" y="51694"/>
                  </a:cubicBezTo>
                  <a:cubicBezTo>
                    <a:pt x="144435" y="63069"/>
                    <a:pt x="108632" y="72767"/>
                    <a:pt x="97183" y="46808"/>
                  </a:cubicBezTo>
                  <a:cubicBezTo>
                    <a:pt x="93684" y="38254"/>
                    <a:pt x="87631" y="30984"/>
                    <a:pt x="79829" y="25953"/>
                  </a:cubicBezTo>
                  <a:cubicBezTo>
                    <a:pt x="70131" y="36672"/>
                    <a:pt x="58537" y="52496"/>
                    <a:pt x="60651" y="57600"/>
                  </a:cubicBezTo>
                  <a:cubicBezTo>
                    <a:pt x="63641" y="64892"/>
                    <a:pt x="75672" y="87569"/>
                    <a:pt x="81652" y="90778"/>
                  </a:cubicBezTo>
                  <a:cubicBezTo>
                    <a:pt x="87631" y="93986"/>
                    <a:pt x="97402" y="111049"/>
                    <a:pt x="104184" y="112653"/>
                  </a:cubicBezTo>
                  <a:cubicBezTo>
                    <a:pt x="110965" y="114258"/>
                    <a:pt x="148446" y="128039"/>
                    <a:pt x="172436" y="138612"/>
                  </a:cubicBezTo>
                  <a:cubicBezTo>
                    <a:pt x="186946" y="145678"/>
                    <a:pt x="202843" y="149536"/>
                    <a:pt x="218958" y="149915"/>
                  </a:cubicBezTo>
                  <a:cubicBezTo>
                    <a:pt x="226250" y="149915"/>
                    <a:pt x="237771" y="152394"/>
                    <a:pt x="230990" y="158009"/>
                  </a:cubicBezTo>
                  <a:cubicBezTo>
                    <a:pt x="224208" y="163623"/>
                    <a:pt x="150779" y="243907"/>
                    <a:pt x="140935" y="255209"/>
                  </a:cubicBezTo>
                  <a:cubicBezTo>
                    <a:pt x="131091" y="266512"/>
                    <a:pt x="125184" y="262501"/>
                    <a:pt x="103382" y="262501"/>
                  </a:cubicBezTo>
                  <a:cubicBezTo>
                    <a:pt x="81579" y="262501"/>
                    <a:pt x="65173" y="288460"/>
                    <a:pt x="59120" y="287658"/>
                  </a:cubicBezTo>
                  <a:cubicBezTo>
                    <a:pt x="49845" y="288191"/>
                    <a:pt x="40650" y="289729"/>
                    <a:pt x="31703" y="292252"/>
                  </a:cubicBezTo>
                  <a:lnTo>
                    <a:pt x="15587" y="317774"/>
                  </a:lnTo>
                  <a:lnTo>
                    <a:pt x="-17" y="343952"/>
                  </a:lnTo>
                  <a:lnTo>
                    <a:pt x="1733" y="475205"/>
                  </a:lnTo>
                  <a:lnTo>
                    <a:pt x="18504" y="503935"/>
                  </a:lnTo>
                  <a:cubicBezTo>
                    <a:pt x="25169" y="494842"/>
                    <a:pt x="32300" y="486107"/>
                    <a:pt x="39870" y="477757"/>
                  </a:cubicBezTo>
                  <a:cubicBezTo>
                    <a:pt x="56422" y="449326"/>
                    <a:pt x="75979" y="422747"/>
                    <a:pt x="98204" y="398495"/>
                  </a:cubicBezTo>
                  <a:cubicBezTo>
                    <a:pt x="104913" y="391115"/>
                    <a:pt x="114611" y="387126"/>
                    <a:pt x="124601" y="387630"/>
                  </a:cubicBezTo>
                  <a:cubicBezTo>
                    <a:pt x="133351" y="380644"/>
                    <a:pt x="142758" y="374585"/>
                    <a:pt x="152747" y="369546"/>
                  </a:cubicBezTo>
                  <a:cubicBezTo>
                    <a:pt x="158800" y="365805"/>
                    <a:pt x="164488" y="361430"/>
                    <a:pt x="169665" y="356493"/>
                  </a:cubicBezTo>
                  <a:lnTo>
                    <a:pt x="170394" y="355254"/>
                  </a:lnTo>
                  <a:cubicBezTo>
                    <a:pt x="201530" y="300565"/>
                    <a:pt x="228729" y="243980"/>
                    <a:pt x="265845" y="192791"/>
                  </a:cubicBezTo>
                  <a:cubicBezTo>
                    <a:pt x="271897" y="184208"/>
                    <a:pt x="281377" y="178616"/>
                    <a:pt x="291803" y="177405"/>
                  </a:cubicBezTo>
                  <a:cubicBezTo>
                    <a:pt x="292459" y="176457"/>
                    <a:pt x="293043" y="175509"/>
                    <a:pt x="293699" y="174634"/>
                  </a:cubicBezTo>
                  <a:cubicBezTo>
                    <a:pt x="293845" y="171630"/>
                    <a:pt x="294428" y="168662"/>
                    <a:pt x="295376" y="165811"/>
                  </a:cubicBezTo>
                  <a:cubicBezTo>
                    <a:pt x="296543" y="162092"/>
                    <a:pt x="297637" y="158520"/>
                    <a:pt x="298731" y="154801"/>
                  </a:cubicBezTo>
                  <a:cubicBezTo>
                    <a:pt x="298658" y="153736"/>
                    <a:pt x="298658" y="152657"/>
                    <a:pt x="298731" y="151592"/>
                  </a:cubicBezTo>
                  <a:cubicBezTo>
                    <a:pt x="302887" y="131540"/>
                    <a:pt x="306023" y="111414"/>
                    <a:pt x="309814" y="91288"/>
                  </a:cubicBezTo>
                  <a:cubicBezTo>
                    <a:pt x="310544" y="87409"/>
                    <a:pt x="312148" y="83749"/>
                    <a:pt x="314481" y="80569"/>
                  </a:cubicBezTo>
                  <a:cubicBezTo>
                    <a:pt x="316158" y="66051"/>
                    <a:pt x="316669" y="51416"/>
                    <a:pt x="315867" y="36818"/>
                  </a:cubicBezTo>
                  <a:cubicBezTo>
                    <a:pt x="314335" y="19733"/>
                    <a:pt x="326951" y="4639"/>
                    <a:pt x="344013" y="3101"/>
                  </a:cubicBezTo>
                  <a:cubicBezTo>
                    <a:pt x="344232" y="3086"/>
                    <a:pt x="344378" y="3071"/>
                    <a:pt x="344596" y="3057"/>
                  </a:cubicBezTo>
                  <a:close/>
                </a:path>
              </a:pathLst>
            </a:custGeom>
            <a:grpFill/>
            <a:ln w="3175" cap="flat">
              <a:solidFill>
                <a:srgbClr val="F3F3F3"/>
              </a:solidFill>
              <a:prstDash val="solid"/>
              <a:miter/>
            </a:ln>
          </p:spPr>
          <p:txBody>
            <a:bodyPr rtlCol="0" anchor="ctr"/>
            <a:lstStyle/>
            <a:p>
              <a:endParaRPr lang="pt-PT"/>
            </a:p>
          </p:txBody>
        </p:sp>
        <p:sp>
          <p:nvSpPr>
            <p:cNvPr id="93" name="Forma livre: Forma 92">
              <a:extLst>
                <a:ext uri="{FF2B5EF4-FFF2-40B4-BE49-F238E27FC236}">
                  <a16:creationId xmlns:a16="http://schemas.microsoft.com/office/drawing/2014/main" id="{55B6C409-0F41-433A-872E-D3ADA05CAFFD}"/>
                </a:ext>
              </a:extLst>
            </p:cNvPr>
            <p:cNvSpPr/>
            <p:nvPr/>
          </p:nvSpPr>
          <p:spPr>
            <a:xfrm>
              <a:off x="3275924" y="4203579"/>
              <a:ext cx="169703" cy="151552"/>
            </a:xfrm>
            <a:custGeom>
              <a:avLst/>
              <a:gdLst>
                <a:gd name="connsiteX0" fmla="*/ 405994 w 406289"/>
                <a:gd name="connsiteY0" fmla="*/ 141442 h 347918"/>
                <a:gd name="connsiteX1" fmla="*/ 392723 w 406289"/>
                <a:gd name="connsiteY1" fmla="*/ 116431 h 347918"/>
                <a:gd name="connsiteX2" fmla="*/ 390536 w 406289"/>
                <a:gd name="connsiteY2" fmla="*/ 83107 h 347918"/>
                <a:gd name="connsiteX3" fmla="*/ 380619 w 406289"/>
                <a:gd name="connsiteY3" fmla="*/ 44971 h 347918"/>
                <a:gd name="connsiteX4" fmla="*/ 375004 w 406289"/>
                <a:gd name="connsiteY4" fmla="*/ 33741 h 347918"/>
                <a:gd name="connsiteX5" fmla="*/ 335774 w 406289"/>
                <a:gd name="connsiteY5" fmla="*/ 23824 h 347918"/>
                <a:gd name="connsiteX6" fmla="*/ 278241 w 406289"/>
                <a:gd name="connsiteY6" fmla="*/ 17335 h 347918"/>
                <a:gd name="connsiteX7" fmla="*/ 248126 w 406289"/>
                <a:gd name="connsiteY7" fmla="*/ 1147 h 347918"/>
                <a:gd name="connsiteX8" fmla="*/ 258188 w 406289"/>
                <a:gd name="connsiteY8" fmla="*/ 24991 h 347918"/>
                <a:gd name="connsiteX9" fmla="*/ 221292 w 406289"/>
                <a:gd name="connsiteY9" fmla="*/ 60430 h 347918"/>
                <a:gd name="connsiteX10" fmla="*/ 219031 w 406289"/>
                <a:gd name="connsiteY10" fmla="*/ 60430 h 347918"/>
                <a:gd name="connsiteX11" fmla="*/ 217646 w 406289"/>
                <a:gd name="connsiteY11" fmla="*/ 63346 h 347918"/>
                <a:gd name="connsiteX12" fmla="*/ 212614 w 406289"/>
                <a:gd name="connsiteY12" fmla="*/ 72242 h 347918"/>
                <a:gd name="connsiteX13" fmla="*/ 195260 w 406289"/>
                <a:gd name="connsiteY13" fmla="*/ 113952 h 347918"/>
                <a:gd name="connsiteX14" fmla="*/ 156467 w 406289"/>
                <a:gd name="connsiteY14" fmla="*/ 169808 h 347918"/>
                <a:gd name="connsiteX15" fmla="*/ 151289 w 406289"/>
                <a:gd name="connsiteY15" fmla="*/ 183589 h 347918"/>
                <a:gd name="connsiteX16" fmla="*/ 129414 w 406289"/>
                <a:gd name="connsiteY16" fmla="*/ 207288 h 347918"/>
                <a:gd name="connsiteX17" fmla="*/ 114830 w 406289"/>
                <a:gd name="connsiteY17" fmla="*/ 229966 h 347918"/>
                <a:gd name="connsiteX18" fmla="*/ 73996 w 406289"/>
                <a:gd name="connsiteY18" fmla="*/ 284436 h 347918"/>
                <a:gd name="connsiteX19" fmla="*/ 24484 w 406289"/>
                <a:gd name="connsiteY19" fmla="*/ 320895 h 347918"/>
                <a:gd name="connsiteX20" fmla="*/ -17 w 406289"/>
                <a:gd name="connsiteY20" fmla="*/ 333802 h 347918"/>
                <a:gd name="connsiteX21" fmla="*/ 125768 w 406289"/>
                <a:gd name="connsiteY21" fmla="*/ 333802 h 347918"/>
                <a:gd name="connsiteX22" fmla="*/ 150050 w 406289"/>
                <a:gd name="connsiteY22" fmla="*/ 347802 h 347918"/>
                <a:gd name="connsiteX23" fmla="*/ 149321 w 406289"/>
                <a:gd name="connsiteY23" fmla="*/ 297998 h 347918"/>
                <a:gd name="connsiteX24" fmla="*/ 203353 w 406289"/>
                <a:gd name="connsiteY24" fmla="*/ 259862 h 347918"/>
                <a:gd name="connsiteX25" fmla="*/ 225229 w 406289"/>
                <a:gd name="connsiteY25" fmla="*/ 252570 h 347918"/>
                <a:gd name="connsiteX26" fmla="*/ 254980 w 406289"/>
                <a:gd name="connsiteY26" fmla="*/ 245278 h 347918"/>
                <a:gd name="connsiteX27" fmla="*/ 272626 w 406289"/>
                <a:gd name="connsiteY27" fmla="*/ 223840 h 347918"/>
                <a:gd name="connsiteX28" fmla="*/ 298002 w 406289"/>
                <a:gd name="connsiteY28" fmla="*/ 214288 h 347918"/>
                <a:gd name="connsiteX29" fmla="*/ 313461 w 406289"/>
                <a:gd name="connsiteY29" fmla="*/ 203569 h 347918"/>
                <a:gd name="connsiteX30" fmla="*/ 317836 w 406289"/>
                <a:gd name="connsiteY30" fmla="*/ 180964 h 347918"/>
                <a:gd name="connsiteX31" fmla="*/ 328920 w 406289"/>
                <a:gd name="connsiteY31" fmla="*/ 171412 h 347918"/>
                <a:gd name="connsiteX32" fmla="*/ 348753 w 406289"/>
                <a:gd name="connsiteY32" fmla="*/ 158359 h 347918"/>
                <a:gd name="connsiteX33" fmla="*/ 398411 w 406289"/>
                <a:gd name="connsiteY33" fmla="*/ 155953 h 347918"/>
                <a:gd name="connsiteX34" fmla="*/ 405994 w 406289"/>
                <a:gd name="connsiteY34" fmla="*/ 141442 h 34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06289" h="347918">
                  <a:moveTo>
                    <a:pt x="405994" y="141442"/>
                  </a:moveTo>
                  <a:cubicBezTo>
                    <a:pt x="404828" y="135463"/>
                    <a:pt x="399359" y="117598"/>
                    <a:pt x="392723" y="116431"/>
                  </a:cubicBezTo>
                  <a:cubicBezTo>
                    <a:pt x="386088" y="115264"/>
                    <a:pt x="390536" y="97399"/>
                    <a:pt x="390536" y="83107"/>
                  </a:cubicBezTo>
                  <a:cubicBezTo>
                    <a:pt x="391374" y="69661"/>
                    <a:pt x="387896" y="56302"/>
                    <a:pt x="380619" y="44971"/>
                  </a:cubicBezTo>
                  <a:cubicBezTo>
                    <a:pt x="378365" y="41434"/>
                    <a:pt x="376484" y="37672"/>
                    <a:pt x="375004" y="33741"/>
                  </a:cubicBezTo>
                  <a:cubicBezTo>
                    <a:pt x="362973" y="33741"/>
                    <a:pt x="348316" y="24189"/>
                    <a:pt x="335774" y="23824"/>
                  </a:cubicBezTo>
                  <a:cubicBezTo>
                    <a:pt x="318273" y="23314"/>
                    <a:pt x="291220" y="33012"/>
                    <a:pt x="278241" y="17335"/>
                  </a:cubicBezTo>
                  <a:cubicBezTo>
                    <a:pt x="265261" y="1657"/>
                    <a:pt x="257095" y="-2572"/>
                    <a:pt x="248126" y="1147"/>
                  </a:cubicBezTo>
                  <a:cubicBezTo>
                    <a:pt x="254725" y="7294"/>
                    <a:pt x="258385" y="15971"/>
                    <a:pt x="258188" y="24991"/>
                  </a:cubicBezTo>
                  <a:cubicBezTo>
                    <a:pt x="258188" y="42637"/>
                    <a:pt x="241271" y="62544"/>
                    <a:pt x="221292" y="60430"/>
                  </a:cubicBezTo>
                  <a:lnTo>
                    <a:pt x="219031" y="60430"/>
                  </a:lnTo>
                  <a:cubicBezTo>
                    <a:pt x="218725" y="61472"/>
                    <a:pt x="218258" y="62457"/>
                    <a:pt x="217646" y="63346"/>
                  </a:cubicBezTo>
                  <a:cubicBezTo>
                    <a:pt x="215786" y="66205"/>
                    <a:pt x="214102" y="69172"/>
                    <a:pt x="212614" y="72242"/>
                  </a:cubicBezTo>
                  <a:cubicBezTo>
                    <a:pt x="205833" y="85076"/>
                    <a:pt x="201166" y="99951"/>
                    <a:pt x="195260" y="113952"/>
                  </a:cubicBezTo>
                  <a:cubicBezTo>
                    <a:pt x="185999" y="135827"/>
                    <a:pt x="174478" y="156755"/>
                    <a:pt x="156467" y="169808"/>
                  </a:cubicBezTo>
                  <a:cubicBezTo>
                    <a:pt x="155475" y="174642"/>
                    <a:pt x="153725" y="179294"/>
                    <a:pt x="151289" y="183589"/>
                  </a:cubicBezTo>
                  <a:cubicBezTo>
                    <a:pt x="145675" y="193725"/>
                    <a:pt x="136706" y="198829"/>
                    <a:pt x="129414" y="207288"/>
                  </a:cubicBezTo>
                  <a:cubicBezTo>
                    <a:pt x="123828" y="214354"/>
                    <a:pt x="118943" y="221952"/>
                    <a:pt x="114830" y="229966"/>
                  </a:cubicBezTo>
                  <a:cubicBezTo>
                    <a:pt x="113372" y="245205"/>
                    <a:pt x="88871" y="274956"/>
                    <a:pt x="73996" y="284436"/>
                  </a:cubicBezTo>
                  <a:cubicBezTo>
                    <a:pt x="57006" y="295228"/>
                    <a:pt x="51537" y="315718"/>
                    <a:pt x="24484" y="320895"/>
                  </a:cubicBezTo>
                  <a:cubicBezTo>
                    <a:pt x="15165" y="322528"/>
                    <a:pt x="6597" y="327042"/>
                    <a:pt x="-17" y="333802"/>
                  </a:cubicBezTo>
                  <a:lnTo>
                    <a:pt x="125768" y="333802"/>
                  </a:lnTo>
                  <a:cubicBezTo>
                    <a:pt x="151873" y="333802"/>
                    <a:pt x="145894" y="340146"/>
                    <a:pt x="150050" y="347802"/>
                  </a:cubicBezTo>
                  <a:cubicBezTo>
                    <a:pt x="149539" y="323885"/>
                    <a:pt x="148737" y="300332"/>
                    <a:pt x="149321" y="297998"/>
                  </a:cubicBezTo>
                  <a:cubicBezTo>
                    <a:pt x="150414" y="293259"/>
                    <a:pt x="195624" y="264675"/>
                    <a:pt x="203353" y="259862"/>
                  </a:cubicBezTo>
                  <a:cubicBezTo>
                    <a:pt x="211083" y="255050"/>
                    <a:pt x="225229" y="262268"/>
                    <a:pt x="225229" y="252570"/>
                  </a:cubicBezTo>
                  <a:cubicBezTo>
                    <a:pt x="225229" y="242872"/>
                    <a:pt x="243969" y="247758"/>
                    <a:pt x="254980" y="245278"/>
                  </a:cubicBezTo>
                  <a:cubicBezTo>
                    <a:pt x="265371" y="243507"/>
                    <a:pt x="272881" y="234377"/>
                    <a:pt x="272626" y="223840"/>
                  </a:cubicBezTo>
                  <a:cubicBezTo>
                    <a:pt x="272626" y="213121"/>
                    <a:pt x="288085" y="215455"/>
                    <a:pt x="298002" y="214288"/>
                  </a:cubicBezTo>
                  <a:cubicBezTo>
                    <a:pt x="307919" y="213121"/>
                    <a:pt x="306825" y="203569"/>
                    <a:pt x="313461" y="203569"/>
                  </a:cubicBezTo>
                  <a:cubicBezTo>
                    <a:pt x="320096" y="203569"/>
                    <a:pt x="316742" y="192850"/>
                    <a:pt x="317836" y="180964"/>
                  </a:cubicBezTo>
                  <a:cubicBezTo>
                    <a:pt x="318929" y="169078"/>
                    <a:pt x="319002" y="171412"/>
                    <a:pt x="328920" y="171412"/>
                  </a:cubicBezTo>
                  <a:cubicBezTo>
                    <a:pt x="338837" y="171412"/>
                    <a:pt x="348753" y="165505"/>
                    <a:pt x="348753" y="158359"/>
                  </a:cubicBezTo>
                  <a:cubicBezTo>
                    <a:pt x="348753" y="151213"/>
                    <a:pt x="391776" y="155953"/>
                    <a:pt x="398411" y="155953"/>
                  </a:cubicBezTo>
                  <a:cubicBezTo>
                    <a:pt x="405046" y="155953"/>
                    <a:pt x="407088" y="147349"/>
                    <a:pt x="405994" y="141442"/>
                  </a:cubicBezTo>
                  <a:close/>
                </a:path>
              </a:pathLst>
            </a:custGeom>
            <a:grpFill/>
            <a:ln w="3175" cap="flat">
              <a:solidFill>
                <a:srgbClr val="F3F3F3"/>
              </a:solidFill>
              <a:prstDash val="solid"/>
              <a:miter/>
            </a:ln>
          </p:spPr>
          <p:txBody>
            <a:bodyPr rtlCol="0" anchor="ctr"/>
            <a:lstStyle/>
            <a:p>
              <a:endParaRPr lang="pt-PT"/>
            </a:p>
          </p:txBody>
        </p:sp>
        <p:sp>
          <p:nvSpPr>
            <p:cNvPr id="94" name="Forma livre: Forma 93">
              <a:extLst>
                <a:ext uri="{FF2B5EF4-FFF2-40B4-BE49-F238E27FC236}">
                  <a16:creationId xmlns:a16="http://schemas.microsoft.com/office/drawing/2014/main" id="{61D6C89A-BBBB-4C00-ACE6-186304773EBC}"/>
                </a:ext>
              </a:extLst>
            </p:cNvPr>
            <p:cNvSpPr/>
            <p:nvPr/>
          </p:nvSpPr>
          <p:spPr>
            <a:xfrm>
              <a:off x="3567831" y="4182340"/>
              <a:ext cx="58686" cy="121652"/>
            </a:xfrm>
            <a:custGeom>
              <a:avLst/>
              <a:gdLst>
                <a:gd name="connsiteX0" fmla="*/ 127215 w 140503"/>
                <a:gd name="connsiteY0" fmla="*/ 148127 h 279278"/>
                <a:gd name="connsiteX1" fmla="*/ 113214 w 140503"/>
                <a:gd name="connsiteY1" fmla="*/ 135731 h 279278"/>
                <a:gd name="connsiteX2" fmla="*/ 86672 w 140503"/>
                <a:gd name="connsiteY2" fmla="*/ 123262 h 279278"/>
                <a:gd name="connsiteX3" fmla="*/ 113214 w 140503"/>
                <a:gd name="connsiteY3" fmla="*/ 97886 h 279278"/>
                <a:gd name="connsiteX4" fmla="*/ 116409 w 140503"/>
                <a:gd name="connsiteY4" fmla="*/ 51072 h 279278"/>
                <a:gd name="connsiteX5" fmla="*/ 114162 w 140503"/>
                <a:gd name="connsiteY5" fmla="*/ 48739 h 279278"/>
                <a:gd name="connsiteX6" fmla="*/ 120215 w 140503"/>
                <a:gd name="connsiteY6" fmla="*/ 16874 h 279278"/>
                <a:gd name="connsiteX7" fmla="*/ 121746 w 140503"/>
                <a:gd name="connsiteY7" fmla="*/ 14905 h 279278"/>
                <a:gd name="connsiteX8" fmla="*/ 59328 w 140503"/>
                <a:gd name="connsiteY8" fmla="*/ 2654 h 279278"/>
                <a:gd name="connsiteX9" fmla="*/ 44234 w 140503"/>
                <a:gd name="connsiteY9" fmla="*/ -117 h 279278"/>
                <a:gd name="connsiteX10" fmla="*/ 34973 w 140503"/>
                <a:gd name="connsiteY10" fmla="*/ 904 h 279278"/>
                <a:gd name="connsiteX11" fmla="*/ 34973 w 140503"/>
                <a:gd name="connsiteY11" fmla="*/ 57927 h 279278"/>
                <a:gd name="connsiteX12" fmla="*/ 24983 w 140503"/>
                <a:gd name="connsiteY12" fmla="*/ 96792 h 279278"/>
                <a:gd name="connsiteX13" fmla="*/ 3107 w 140503"/>
                <a:gd name="connsiteY13" fmla="*/ 120564 h 279278"/>
                <a:gd name="connsiteX14" fmla="*/ 17108 w 140503"/>
                <a:gd name="connsiteY14" fmla="*/ 159502 h 279278"/>
                <a:gd name="connsiteX15" fmla="*/ 30889 w 140503"/>
                <a:gd name="connsiteY15" fmla="*/ 182909 h 279278"/>
                <a:gd name="connsiteX16" fmla="*/ 56848 w 140503"/>
                <a:gd name="connsiteY16" fmla="*/ 204785 h 279278"/>
                <a:gd name="connsiteX17" fmla="*/ 72891 w 140503"/>
                <a:gd name="connsiteY17" fmla="*/ 269537 h 279278"/>
                <a:gd name="connsiteX18" fmla="*/ 75880 w 140503"/>
                <a:gd name="connsiteY18" fmla="*/ 279162 h 279278"/>
                <a:gd name="connsiteX19" fmla="*/ 89881 w 140503"/>
                <a:gd name="connsiteY19" fmla="*/ 265745 h 279278"/>
                <a:gd name="connsiteX20" fmla="*/ 95933 w 140503"/>
                <a:gd name="connsiteY20" fmla="*/ 236577 h 279278"/>
                <a:gd name="connsiteX21" fmla="*/ 98923 w 140503"/>
                <a:gd name="connsiteY21" fmla="*/ 220390 h 279278"/>
                <a:gd name="connsiteX22" fmla="*/ 124882 w 140503"/>
                <a:gd name="connsiteY22" fmla="*/ 193920 h 279278"/>
                <a:gd name="connsiteX23" fmla="*/ 139465 w 140503"/>
                <a:gd name="connsiteY23" fmla="*/ 182618 h 279278"/>
                <a:gd name="connsiteX24" fmla="*/ 140486 w 140503"/>
                <a:gd name="connsiteY24" fmla="*/ 163586 h 279278"/>
                <a:gd name="connsiteX25" fmla="*/ 127215 w 140503"/>
                <a:gd name="connsiteY25" fmla="*/ 148127 h 27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0503" h="279278">
                  <a:moveTo>
                    <a:pt x="127215" y="148127"/>
                  </a:moveTo>
                  <a:cubicBezTo>
                    <a:pt x="127215" y="140835"/>
                    <a:pt x="118173" y="129241"/>
                    <a:pt x="113214" y="135731"/>
                  </a:cubicBezTo>
                  <a:cubicBezTo>
                    <a:pt x="108256" y="142221"/>
                    <a:pt x="89224" y="136752"/>
                    <a:pt x="86672" y="123262"/>
                  </a:cubicBezTo>
                  <a:cubicBezTo>
                    <a:pt x="84120" y="109772"/>
                    <a:pt x="99141" y="110282"/>
                    <a:pt x="113214" y="97886"/>
                  </a:cubicBezTo>
                  <a:cubicBezTo>
                    <a:pt x="127025" y="85840"/>
                    <a:pt x="128455" y="64883"/>
                    <a:pt x="116409" y="51072"/>
                  </a:cubicBezTo>
                  <a:cubicBezTo>
                    <a:pt x="115701" y="50263"/>
                    <a:pt x="114950" y="49483"/>
                    <a:pt x="114162" y="48739"/>
                  </a:cubicBezTo>
                  <a:cubicBezTo>
                    <a:pt x="99141" y="35759"/>
                    <a:pt x="109714" y="28759"/>
                    <a:pt x="120215" y="16874"/>
                  </a:cubicBezTo>
                  <a:cubicBezTo>
                    <a:pt x="120769" y="16254"/>
                    <a:pt x="121279" y="15597"/>
                    <a:pt x="121746" y="14905"/>
                  </a:cubicBezTo>
                  <a:cubicBezTo>
                    <a:pt x="102415" y="5301"/>
                    <a:pt x="80853" y="1072"/>
                    <a:pt x="59328" y="2654"/>
                  </a:cubicBezTo>
                  <a:cubicBezTo>
                    <a:pt x="54143" y="3041"/>
                    <a:pt x="48944" y="2086"/>
                    <a:pt x="44234" y="-117"/>
                  </a:cubicBezTo>
                  <a:cubicBezTo>
                    <a:pt x="41200" y="605"/>
                    <a:pt x="38094" y="948"/>
                    <a:pt x="34973" y="904"/>
                  </a:cubicBezTo>
                  <a:cubicBezTo>
                    <a:pt x="31983" y="22342"/>
                    <a:pt x="29285" y="49249"/>
                    <a:pt x="34973" y="57927"/>
                  </a:cubicBezTo>
                  <a:cubicBezTo>
                    <a:pt x="42994" y="70906"/>
                    <a:pt x="33004" y="92490"/>
                    <a:pt x="24983" y="96792"/>
                  </a:cubicBezTo>
                  <a:cubicBezTo>
                    <a:pt x="16962" y="101095"/>
                    <a:pt x="10983" y="120564"/>
                    <a:pt x="3107" y="120564"/>
                  </a:cubicBezTo>
                  <a:cubicBezTo>
                    <a:pt x="-4768" y="120564"/>
                    <a:pt x="3107" y="153013"/>
                    <a:pt x="17108" y="159502"/>
                  </a:cubicBezTo>
                  <a:cubicBezTo>
                    <a:pt x="26420" y="163345"/>
                    <a:pt x="32042" y="172905"/>
                    <a:pt x="30889" y="182909"/>
                  </a:cubicBezTo>
                  <a:cubicBezTo>
                    <a:pt x="30889" y="189399"/>
                    <a:pt x="50869" y="195889"/>
                    <a:pt x="56848" y="204785"/>
                  </a:cubicBezTo>
                  <a:cubicBezTo>
                    <a:pt x="62828" y="213681"/>
                    <a:pt x="72891" y="254442"/>
                    <a:pt x="72891" y="269537"/>
                  </a:cubicBezTo>
                  <a:cubicBezTo>
                    <a:pt x="72839" y="272978"/>
                    <a:pt x="73889" y="276355"/>
                    <a:pt x="75880" y="279162"/>
                  </a:cubicBezTo>
                  <a:cubicBezTo>
                    <a:pt x="81488" y="275786"/>
                    <a:pt x="86264" y="271199"/>
                    <a:pt x="89881" y="265745"/>
                  </a:cubicBezTo>
                  <a:cubicBezTo>
                    <a:pt x="94402" y="256557"/>
                    <a:pt x="97902" y="240953"/>
                    <a:pt x="95933" y="236577"/>
                  </a:cubicBezTo>
                  <a:cubicBezTo>
                    <a:pt x="93658" y="231065"/>
                    <a:pt x="94832" y="224728"/>
                    <a:pt x="98923" y="220390"/>
                  </a:cubicBezTo>
                  <a:cubicBezTo>
                    <a:pt x="103371" y="216087"/>
                    <a:pt x="121381" y="195524"/>
                    <a:pt x="124882" y="193920"/>
                  </a:cubicBezTo>
                  <a:cubicBezTo>
                    <a:pt x="128382" y="192316"/>
                    <a:pt x="139903" y="194504"/>
                    <a:pt x="139465" y="182618"/>
                  </a:cubicBezTo>
                  <a:cubicBezTo>
                    <a:pt x="139465" y="176259"/>
                    <a:pt x="139800" y="169908"/>
                    <a:pt x="140486" y="163586"/>
                  </a:cubicBezTo>
                  <a:cubicBezTo>
                    <a:pt x="132100" y="157971"/>
                    <a:pt x="127215" y="151408"/>
                    <a:pt x="127215" y="148127"/>
                  </a:cubicBezTo>
                  <a:close/>
                </a:path>
              </a:pathLst>
            </a:custGeom>
            <a:grpFill/>
            <a:ln w="3175" cap="flat">
              <a:solidFill>
                <a:srgbClr val="F3F3F3"/>
              </a:solidFill>
              <a:prstDash val="solid"/>
              <a:miter/>
            </a:ln>
          </p:spPr>
          <p:txBody>
            <a:bodyPr rtlCol="0" anchor="ctr"/>
            <a:lstStyle/>
            <a:p>
              <a:endParaRPr lang="pt-PT"/>
            </a:p>
          </p:txBody>
        </p:sp>
        <p:sp>
          <p:nvSpPr>
            <p:cNvPr id="95" name="Forma livre: Forma 94">
              <a:extLst>
                <a:ext uri="{FF2B5EF4-FFF2-40B4-BE49-F238E27FC236}">
                  <a16:creationId xmlns:a16="http://schemas.microsoft.com/office/drawing/2014/main" id="{A8B952E2-07F1-43CE-96D3-58073E2CCD92}"/>
                </a:ext>
              </a:extLst>
            </p:cNvPr>
            <p:cNvSpPr/>
            <p:nvPr/>
          </p:nvSpPr>
          <p:spPr>
            <a:xfrm>
              <a:off x="3338140" y="4179840"/>
              <a:ext cx="294379" cy="318002"/>
            </a:xfrm>
            <a:custGeom>
              <a:avLst/>
              <a:gdLst>
                <a:gd name="connsiteX0" fmla="*/ 241582 w 704778"/>
                <a:gd name="connsiteY0" fmla="*/ 137605 h 730040"/>
                <a:gd name="connsiteX1" fmla="*/ 243770 w 704778"/>
                <a:gd name="connsiteY1" fmla="*/ 170929 h 730040"/>
                <a:gd name="connsiteX2" fmla="*/ 257041 w 704778"/>
                <a:gd name="connsiteY2" fmla="*/ 195940 h 730040"/>
                <a:gd name="connsiteX3" fmla="*/ 249311 w 704778"/>
                <a:gd name="connsiteY3" fmla="*/ 210524 h 730040"/>
                <a:gd name="connsiteX4" fmla="*/ 199654 w 704778"/>
                <a:gd name="connsiteY4" fmla="*/ 212930 h 730040"/>
                <a:gd name="connsiteX5" fmla="*/ 179820 w 704778"/>
                <a:gd name="connsiteY5" fmla="*/ 225983 h 730040"/>
                <a:gd name="connsiteX6" fmla="*/ 168736 w 704778"/>
                <a:gd name="connsiteY6" fmla="*/ 235535 h 730040"/>
                <a:gd name="connsiteX7" fmla="*/ 164361 w 704778"/>
                <a:gd name="connsiteY7" fmla="*/ 258140 h 730040"/>
                <a:gd name="connsiteX8" fmla="*/ 148903 w 704778"/>
                <a:gd name="connsiteY8" fmla="*/ 268859 h 730040"/>
                <a:gd name="connsiteX9" fmla="*/ 123527 w 704778"/>
                <a:gd name="connsiteY9" fmla="*/ 278411 h 730040"/>
                <a:gd name="connsiteX10" fmla="*/ 105880 w 704778"/>
                <a:gd name="connsiteY10" fmla="*/ 299849 h 730040"/>
                <a:gd name="connsiteX11" fmla="*/ 76130 w 704778"/>
                <a:gd name="connsiteY11" fmla="*/ 307141 h 730040"/>
                <a:gd name="connsiteX12" fmla="*/ 54254 w 704778"/>
                <a:gd name="connsiteY12" fmla="*/ 314433 h 730040"/>
                <a:gd name="connsiteX13" fmla="*/ 221 w 704778"/>
                <a:gd name="connsiteY13" fmla="*/ 352569 h 730040"/>
                <a:gd name="connsiteX14" fmla="*/ 950 w 704778"/>
                <a:gd name="connsiteY14" fmla="*/ 402373 h 730040"/>
                <a:gd name="connsiteX15" fmla="*/ 7586 w 704778"/>
                <a:gd name="connsiteY15" fmla="*/ 408936 h 730040"/>
                <a:gd name="connsiteX16" fmla="*/ 335720 w 704778"/>
                <a:gd name="connsiteY16" fmla="*/ 645192 h 730040"/>
                <a:gd name="connsiteX17" fmla="*/ 357158 w 704778"/>
                <a:gd name="connsiteY17" fmla="*/ 678589 h 730040"/>
                <a:gd name="connsiteX18" fmla="*/ 395222 w 704778"/>
                <a:gd name="connsiteY18" fmla="*/ 691423 h 730040"/>
                <a:gd name="connsiteX19" fmla="*/ 411847 w 704778"/>
                <a:gd name="connsiteY19" fmla="*/ 729924 h 730040"/>
                <a:gd name="connsiteX20" fmla="*/ 445171 w 704778"/>
                <a:gd name="connsiteY20" fmla="*/ 722632 h 730040"/>
                <a:gd name="connsiteX21" fmla="*/ 497527 w 704778"/>
                <a:gd name="connsiteY21" fmla="*/ 704621 h 730040"/>
                <a:gd name="connsiteX22" fmla="*/ 559362 w 704778"/>
                <a:gd name="connsiteY22" fmla="*/ 650734 h 730040"/>
                <a:gd name="connsiteX23" fmla="*/ 704761 w 704778"/>
                <a:gd name="connsiteY23" fmla="*/ 552002 h 730040"/>
                <a:gd name="connsiteX24" fmla="*/ 704761 w 704778"/>
                <a:gd name="connsiteY24" fmla="*/ 552002 h 730040"/>
                <a:gd name="connsiteX25" fmla="*/ 687698 w 704778"/>
                <a:gd name="connsiteY25" fmla="*/ 520866 h 730040"/>
                <a:gd name="connsiteX26" fmla="*/ 662760 w 704778"/>
                <a:gd name="connsiteY26" fmla="*/ 512845 h 730040"/>
                <a:gd name="connsiteX27" fmla="*/ 639062 w 704778"/>
                <a:gd name="connsiteY27" fmla="*/ 498261 h 730040"/>
                <a:gd name="connsiteX28" fmla="*/ 635270 w 704778"/>
                <a:gd name="connsiteY28" fmla="*/ 469969 h 730040"/>
                <a:gd name="connsiteX29" fmla="*/ 620322 w 704778"/>
                <a:gd name="connsiteY29" fmla="*/ 447072 h 730040"/>
                <a:gd name="connsiteX30" fmla="*/ 634905 w 704778"/>
                <a:gd name="connsiteY30" fmla="*/ 428989 h 730040"/>
                <a:gd name="connsiteX31" fmla="*/ 629947 w 704778"/>
                <a:gd name="connsiteY31" fmla="*/ 412290 h 730040"/>
                <a:gd name="connsiteX32" fmla="*/ 629947 w 704778"/>
                <a:gd name="connsiteY32" fmla="*/ 389612 h 730040"/>
                <a:gd name="connsiteX33" fmla="*/ 632426 w 704778"/>
                <a:gd name="connsiteY33" fmla="*/ 364747 h 730040"/>
                <a:gd name="connsiteX34" fmla="*/ 633447 w 704778"/>
                <a:gd name="connsiteY34" fmla="*/ 326392 h 730040"/>
                <a:gd name="connsiteX35" fmla="*/ 617916 w 704778"/>
                <a:gd name="connsiteY35" fmla="*/ 292922 h 730040"/>
                <a:gd name="connsiteX36" fmla="*/ 625207 w 704778"/>
                <a:gd name="connsiteY36" fmla="*/ 285630 h 730040"/>
                <a:gd name="connsiteX37" fmla="*/ 622218 w 704778"/>
                <a:gd name="connsiteY37" fmla="*/ 276005 h 730040"/>
                <a:gd name="connsiteX38" fmla="*/ 606175 w 704778"/>
                <a:gd name="connsiteY38" fmla="*/ 211253 h 730040"/>
                <a:gd name="connsiteX39" fmla="*/ 580216 w 704778"/>
                <a:gd name="connsiteY39" fmla="*/ 189377 h 730040"/>
                <a:gd name="connsiteX40" fmla="*/ 566143 w 704778"/>
                <a:gd name="connsiteY40" fmla="*/ 165679 h 730040"/>
                <a:gd name="connsiteX41" fmla="*/ 552143 w 704778"/>
                <a:gd name="connsiteY41" fmla="*/ 126741 h 730040"/>
                <a:gd name="connsiteX42" fmla="*/ 574018 w 704778"/>
                <a:gd name="connsiteY42" fmla="*/ 102969 h 730040"/>
                <a:gd name="connsiteX43" fmla="*/ 584008 w 704778"/>
                <a:gd name="connsiteY43" fmla="*/ 64103 h 730040"/>
                <a:gd name="connsiteX44" fmla="*/ 584008 w 704778"/>
                <a:gd name="connsiteY44" fmla="*/ 7081 h 730040"/>
                <a:gd name="connsiteX45" fmla="*/ 552143 w 704778"/>
                <a:gd name="connsiteY45" fmla="*/ 372 h 730040"/>
                <a:gd name="connsiteX46" fmla="*/ 517652 w 704778"/>
                <a:gd name="connsiteY46" fmla="*/ 4164 h 730040"/>
                <a:gd name="connsiteX47" fmla="*/ 470620 w 704778"/>
                <a:gd name="connsiteY47" fmla="*/ 14446 h 730040"/>
                <a:gd name="connsiteX48" fmla="*/ 343523 w 704778"/>
                <a:gd name="connsiteY48" fmla="*/ 22540 h 730040"/>
                <a:gd name="connsiteX49" fmla="*/ 291021 w 704778"/>
                <a:gd name="connsiteY49" fmla="*/ 52801 h 730040"/>
                <a:gd name="connsiteX50" fmla="*/ 238009 w 704778"/>
                <a:gd name="connsiteY50" fmla="*/ 82479 h 730040"/>
                <a:gd name="connsiteX51" fmla="*/ 225175 w 704778"/>
                <a:gd name="connsiteY51" fmla="*/ 88604 h 730040"/>
                <a:gd name="connsiteX52" fmla="*/ 230790 w 704778"/>
                <a:gd name="connsiteY52" fmla="*/ 99834 h 730040"/>
                <a:gd name="connsiteX53" fmla="*/ 241582 w 704778"/>
                <a:gd name="connsiteY53" fmla="*/ 137605 h 730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04778" h="730040">
                  <a:moveTo>
                    <a:pt x="241582" y="137605"/>
                  </a:moveTo>
                  <a:cubicBezTo>
                    <a:pt x="241582" y="152189"/>
                    <a:pt x="237134" y="169762"/>
                    <a:pt x="243770" y="170929"/>
                  </a:cubicBezTo>
                  <a:cubicBezTo>
                    <a:pt x="250405" y="172096"/>
                    <a:pt x="255874" y="189961"/>
                    <a:pt x="257041" y="195940"/>
                  </a:cubicBezTo>
                  <a:cubicBezTo>
                    <a:pt x="258208" y="201920"/>
                    <a:pt x="255874" y="210524"/>
                    <a:pt x="249311" y="210524"/>
                  </a:cubicBezTo>
                  <a:cubicBezTo>
                    <a:pt x="242749" y="210524"/>
                    <a:pt x="199654" y="205712"/>
                    <a:pt x="199654" y="212930"/>
                  </a:cubicBezTo>
                  <a:cubicBezTo>
                    <a:pt x="199654" y="220149"/>
                    <a:pt x="189737" y="225983"/>
                    <a:pt x="179820" y="225983"/>
                  </a:cubicBezTo>
                  <a:cubicBezTo>
                    <a:pt x="169903" y="225983"/>
                    <a:pt x="169903" y="223649"/>
                    <a:pt x="168736" y="235535"/>
                  </a:cubicBezTo>
                  <a:cubicBezTo>
                    <a:pt x="167570" y="247421"/>
                    <a:pt x="170997" y="258140"/>
                    <a:pt x="164361" y="258140"/>
                  </a:cubicBezTo>
                  <a:cubicBezTo>
                    <a:pt x="157726" y="258140"/>
                    <a:pt x="158819" y="267692"/>
                    <a:pt x="148903" y="268859"/>
                  </a:cubicBezTo>
                  <a:cubicBezTo>
                    <a:pt x="138985" y="270025"/>
                    <a:pt x="123527" y="267692"/>
                    <a:pt x="123527" y="278411"/>
                  </a:cubicBezTo>
                  <a:cubicBezTo>
                    <a:pt x="123782" y="288948"/>
                    <a:pt x="116271" y="298078"/>
                    <a:pt x="105880" y="299849"/>
                  </a:cubicBezTo>
                  <a:cubicBezTo>
                    <a:pt x="94870" y="302183"/>
                    <a:pt x="76130" y="297443"/>
                    <a:pt x="76130" y="307141"/>
                  </a:cubicBezTo>
                  <a:cubicBezTo>
                    <a:pt x="76130" y="316840"/>
                    <a:pt x="61546" y="309475"/>
                    <a:pt x="54254" y="314433"/>
                  </a:cubicBezTo>
                  <a:cubicBezTo>
                    <a:pt x="46962" y="319392"/>
                    <a:pt x="1315" y="347830"/>
                    <a:pt x="221" y="352569"/>
                  </a:cubicBezTo>
                  <a:cubicBezTo>
                    <a:pt x="-362" y="354903"/>
                    <a:pt x="221" y="378456"/>
                    <a:pt x="950" y="402373"/>
                  </a:cubicBezTo>
                  <a:cubicBezTo>
                    <a:pt x="2533" y="405115"/>
                    <a:pt x="4822" y="407383"/>
                    <a:pt x="7586" y="408936"/>
                  </a:cubicBezTo>
                  <a:cubicBezTo>
                    <a:pt x="24284" y="419217"/>
                    <a:pt x="326386" y="634984"/>
                    <a:pt x="335720" y="645192"/>
                  </a:cubicBezTo>
                  <a:cubicBezTo>
                    <a:pt x="343967" y="655576"/>
                    <a:pt x="351150" y="666762"/>
                    <a:pt x="357158" y="678589"/>
                  </a:cubicBezTo>
                  <a:cubicBezTo>
                    <a:pt x="370539" y="680441"/>
                    <a:pt x="383453" y="684794"/>
                    <a:pt x="395222" y="691423"/>
                  </a:cubicBezTo>
                  <a:cubicBezTo>
                    <a:pt x="411847" y="701704"/>
                    <a:pt x="411847" y="729924"/>
                    <a:pt x="411847" y="729924"/>
                  </a:cubicBezTo>
                  <a:cubicBezTo>
                    <a:pt x="411847" y="729924"/>
                    <a:pt x="433285" y="724820"/>
                    <a:pt x="445171" y="722632"/>
                  </a:cubicBezTo>
                  <a:cubicBezTo>
                    <a:pt x="457057" y="720444"/>
                    <a:pt x="497527" y="704621"/>
                    <a:pt x="497527" y="704621"/>
                  </a:cubicBezTo>
                  <a:lnTo>
                    <a:pt x="559362" y="650734"/>
                  </a:lnTo>
                  <a:lnTo>
                    <a:pt x="704761" y="552002"/>
                  </a:lnTo>
                  <a:lnTo>
                    <a:pt x="704761" y="552002"/>
                  </a:lnTo>
                  <a:cubicBezTo>
                    <a:pt x="700314" y="534793"/>
                    <a:pt x="695501" y="520866"/>
                    <a:pt x="687698" y="520866"/>
                  </a:cubicBezTo>
                  <a:cubicBezTo>
                    <a:pt x="679896" y="520866"/>
                    <a:pt x="673115" y="512845"/>
                    <a:pt x="662760" y="512845"/>
                  </a:cubicBezTo>
                  <a:cubicBezTo>
                    <a:pt x="652406" y="512845"/>
                    <a:pt x="640301" y="507449"/>
                    <a:pt x="639062" y="498261"/>
                  </a:cubicBezTo>
                  <a:cubicBezTo>
                    <a:pt x="637822" y="489073"/>
                    <a:pt x="642781" y="482073"/>
                    <a:pt x="635270" y="469969"/>
                  </a:cubicBezTo>
                  <a:cubicBezTo>
                    <a:pt x="627759" y="457864"/>
                    <a:pt x="620322" y="452468"/>
                    <a:pt x="620322" y="447072"/>
                  </a:cubicBezTo>
                  <a:cubicBezTo>
                    <a:pt x="620322" y="441676"/>
                    <a:pt x="633009" y="431176"/>
                    <a:pt x="634905" y="428989"/>
                  </a:cubicBezTo>
                  <a:cubicBezTo>
                    <a:pt x="636801" y="426801"/>
                    <a:pt x="629947" y="418196"/>
                    <a:pt x="629947" y="412290"/>
                  </a:cubicBezTo>
                  <a:cubicBezTo>
                    <a:pt x="629947" y="406383"/>
                    <a:pt x="624915" y="396102"/>
                    <a:pt x="629947" y="389612"/>
                  </a:cubicBezTo>
                  <a:cubicBezTo>
                    <a:pt x="636218" y="382802"/>
                    <a:pt x="637232" y="372659"/>
                    <a:pt x="632426" y="364747"/>
                  </a:cubicBezTo>
                  <a:cubicBezTo>
                    <a:pt x="626884" y="352861"/>
                    <a:pt x="639718" y="342069"/>
                    <a:pt x="633447" y="326392"/>
                  </a:cubicBezTo>
                  <a:cubicBezTo>
                    <a:pt x="627176" y="310714"/>
                    <a:pt x="616968" y="298318"/>
                    <a:pt x="617916" y="292922"/>
                  </a:cubicBezTo>
                  <a:cubicBezTo>
                    <a:pt x="618353" y="290589"/>
                    <a:pt x="621561" y="288110"/>
                    <a:pt x="625207" y="285630"/>
                  </a:cubicBezTo>
                  <a:cubicBezTo>
                    <a:pt x="623217" y="282816"/>
                    <a:pt x="622166" y="279447"/>
                    <a:pt x="622218" y="276005"/>
                  </a:cubicBezTo>
                  <a:cubicBezTo>
                    <a:pt x="622218" y="260911"/>
                    <a:pt x="612228" y="219858"/>
                    <a:pt x="606175" y="211253"/>
                  </a:cubicBezTo>
                  <a:cubicBezTo>
                    <a:pt x="600123" y="202649"/>
                    <a:pt x="580216" y="196086"/>
                    <a:pt x="580216" y="189377"/>
                  </a:cubicBezTo>
                  <a:cubicBezTo>
                    <a:pt x="581470" y="179198"/>
                    <a:pt x="575681" y="169456"/>
                    <a:pt x="566143" y="165679"/>
                  </a:cubicBezTo>
                  <a:cubicBezTo>
                    <a:pt x="552143" y="159189"/>
                    <a:pt x="544267" y="126741"/>
                    <a:pt x="552143" y="126741"/>
                  </a:cubicBezTo>
                  <a:cubicBezTo>
                    <a:pt x="560018" y="126741"/>
                    <a:pt x="566143" y="107344"/>
                    <a:pt x="574018" y="102969"/>
                  </a:cubicBezTo>
                  <a:cubicBezTo>
                    <a:pt x="581894" y="98594"/>
                    <a:pt x="592029" y="77083"/>
                    <a:pt x="584008" y="64103"/>
                  </a:cubicBezTo>
                  <a:cubicBezTo>
                    <a:pt x="578685" y="55426"/>
                    <a:pt x="581383" y="28519"/>
                    <a:pt x="584008" y="7081"/>
                  </a:cubicBezTo>
                  <a:cubicBezTo>
                    <a:pt x="573107" y="6498"/>
                    <a:pt x="562359" y="4230"/>
                    <a:pt x="552143" y="372"/>
                  </a:cubicBezTo>
                  <a:cubicBezTo>
                    <a:pt x="546163" y="-1742"/>
                    <a:pt x="528663" y="3654"/>
                    <a:pt x="517652" y="4164"/>
                  </a:cubicBezTo>
                  <a:cubicBezTo>
                    <a:pt x="506642" y="4675"/>
                    <a:pt x="479589" y="23633"/>
                    <a:pt x="470620" y="14446"/>
                  </a:cubicBezTo>
                  <a:cubicBezTo>
                    <a:pt x="461650" y="5258"/>
                    <a:pt x="369555" y="21738"/>
                    <a:pt x="343523" y="22540"/>
                  </a:cubicBezTo>
                  <a:cubicBezTo>
                    <a:pt x="317491" y="23342"/>
                    <a:pt x="306480" y="52801"/>
                    <a:pt x="291021" y="52801"/>
                  </a:cubicBezTo>
                  <a:cubicBezTo>
                    <a:pt x="275562" y="52801"/>
                    <a:pt x="250989" y="66801"/>
                    <a:pt x="238009" y="82479"/>
                  </a:cubicBezTo>
                  <a:cubicBezTo>
                    <a:pt x="234910" y="86402"/>
                    <a:pt x="230170" y="88662"/>
                    <a:pt x="225175" y="88604"/>
                  </a:cubicBezTo>
                  <a:cubicBezTo>
                    <a:pt x="226656" y="92534"/>
                    <a:pt x="228537" y="96297"/>
                    <a:pt x="230790" y="99834"/>
                  </a:cubicBezTo>
                  <a:cubicBezTo>
                    <a:pt x="238301" y="110961"/>
                    <a:pt x="242085" y="124188"/>
                    <a:pt x="241582" y="137605"/>
                  </a:cubicBezTo>
                  <a:close/>
                </a:path>
              </a:pathLst>
            </a:custGeom>
            <a:grpFill/>
            <a:ln w="3175" cap="flat">
              <a:solidFill>
                <a:srgbClr val="F3F3F3"/>
              </a:solidFill>
              <a:prstDash val="solid"/>
              <a:miter/>
            </a:ln>
          </p:spPr>
          <p:txBody>
            <a:bodyPr rtlCol="0" anchor="ctr"/>
            <a:lstStyle/>
            <a:p>
              <a:endParaRPr lang="pt-PT"/>
            </a:p>
          </p:txBody>
        </p:sp>
        <p:sp>
          <p:nvSpPr>
            <p:cNvPr id="96" name="Forma livre: Forma 95">
              <a:extLst>
                <a:ext uri="{FF2B5EF4-FFF2-40B4-BE49-F238E27FC236}">
                  <a16:creationId xmlns:a16="http://schemas.microsoft.com/office/drawing/2014/main" id="{858A5B3E-6540-49A9-8353-764D5C59A731}"/>
                </a:ext>
              </a:extLst>
            </p:cNvPr>
            <p:cNvSpPr/>
            <p:nvPr/>
          </p:nvSpPr>
          <p:spPr>
            <a:xfrm>
              <a:off x="3596457" y="4253680"/>
              <a:ext cx="213597" cy="231997"/>
            </a:xfrm>
            <a:custGeom>
              <a:avLst/>
              <a:gdLst>
                <a:gd name="connsiteX0" fmla="*/ 511361 w 511378"/>
                <a:gd name="connsiteY0" fmla="*/ 46770 h 532598"/>
                <a:gd name="connsiteX1" fmla="*/ 510413 w 511378"/>
                <a:gd name="connsiteY1" fmla="*/ 45385 h 532598"/>
                <a:gd name="connsiteX2" fmla="*/ 464912 w 511378"/>
                <a:gd name="connsiteY2" fmla="*/ 32405 h 532598"/>
                <a:gd name="connsiteX3" fmla="*/ 427359 w 511378"/>
                <a:gd name="connsiteY3" fmla="*/ 6665 h 532598"/>
                <a:gd name="connsiteX4" fmla="*/ 391848 w 511378"/>
                <a:gd name="connsiteY4" fmla="*/ 38822 h 532598"/>
                <a:gd name="connsiteX5" fmla="*/ 360055 w 511378"/>
                <a:gd name="connsiteY5" fmla="*/ 20228 h 532598"/>
                <a:gd name="connsiteX6" fmla="*/ 338179 w 511378"/>
                <a:gd name="connsiteY6" fmla="*/ 45385 h 532598"/>
                <a:gd name="connsiteX7" fmla="*/ 342700 w 511378"/>
                <a:gd name="connsiteY7" fmla="*/ 92855 h 532598"/>
                <a:gd name="connsiteX8" fmla="*/ 290637 w 511378"/>
                <a:gd name="connsiteY8" fmla="*/ 93438 h 532598"/>
                <a:gd name="connsiteX9" fmla="*/ 228145 w 511378"/>
                <a:gd name="connsiteY9" fmla="*/ 69083 h 532598"/>
                <a:gd name="connsiteX10" fmla="*/ 194603 w 511378"/>
                <a:gd name="connsiteY10" fmla="*/ 43197 h 532598"/>
                <a:gd name="connsiteX11" fmla="*/ 172727 w 511378"/>
                <a:gd name="connsiteY11" fmla="*/ 22123 h 532598"/>
                <a:gd name="connsiteX12" fmla="*/ 111257 w 511378"/>
                <a:gd name="connsiteY12" fmla="*/ 8634 h 532598"/>
                <a:gd name="connsiteX13" fmla="*/ 72172 w 511378"/>
                <a:gd name="connsiteY13" fmla="*/ -117 h 532598"/>
                <a:gd name="connsiteX14" fmla="*/ 71151 w 511378"/>
                <a:gd name="connsiteY14" fmla="*/ 18915 h 532598"/>
                <a:gd name="connsiteX15" fmla="*/ 56568 w 511378"/>
                <a:gd name="connsiteY15" fmla="*/ 30218 h 532598"/>
                <a:gd name="connsiteX16" fmla="*/ 30609 w 511378"/>
                <a:gd name="connsiteY16" fmla="*/ 56687 h 532598"/>
                <a:gd name="connsiteX17" fmla="*/ 27619 w 511378"/>
                <a:gd name="connsiteY17" fmla="*/ 72875 h 532598"/>
                <a:gd name="connsiteX18" fmla="*/ 21567 w 511378"/>
                <a:gd name="connsiteY18" fmla="*/ 102042 h 532598"/>
                <a:gd name="connsiteX19" fmla="*/ 56 w 511378"/>
                <a:gd name="connsiteY19" fmla="*/ 123116 h 532598"/>
                <a:gd name="connsiteX20" fmla="*/ 15587 w 511378"/>
                <a:gd name="connsiteY20" fmla="*/ 156586 h 532598"/>
                <a:gd name="connsiteX21" fmla="*/ 14566 w 511378"/>
                <a:gd name="connsiteY21" fmla="*/ 194941 h 532598"/>
                <a:gd name="connsiteX22" fmla="*/ 12087 w 511378"/>
                <a:gd name="connsiteY22" fmla="*/ 219806 h 532598"/>
                <a:gd name="connsiteX23" fmla="*/ 12087 w 511378"/>
                <a:gd name="connsiteY23" fmla="*/ 242484 h 532598"/>
                <a:gd name="connsiteX24" fmla="*/ 17046 w 511378"/>
                <a:gd name="connsiteY24" fmla="*/ 259182 h 532598"/>
                <a:gd name="connsiteX25" fmla="*/ 2462 w 511378"/>
                <a:gd name="connsiteY25" fmla="*/ 277266 h 532598"/>
                <a:gd name="connsiteX26" fmla="*/ 17410 w 511378"/>
                <a:gd name="connsiteY26" fmla="*/ 300162 h 532598"/>
                <a:gd name="connsiteX27" fmla="*/ 21202 w 511378"/>
                <a:gd name="connsiteY27" fmla="*/ 328455 h 532598"/>
                <a:gd name="connsiteX28" fmla="*/ 44901 w 511378"/>
                <a:gd name="connsiteY28" fmla="*/ 343039 h 532598"/>
                <a:gd name="connsiteX29" fmla="*/ 69839 w 511378"/>
                <a:gd name="connsiteY29" fmla="*/ 351060 h 532598"/>
                <a:gd name="connsiteX30" fmla="*/ 86902 w 511378"/>
                <a:gd name="connsiteY30" fmla="*/ 382196 h 532598"/>
                <a:gd name="connsiteX31" fmla="*/ 136487 w 511378"/>
                <a:gd name="connsiteY31" fmla="*/ 392478 h 532598"/>
                <a:gd name="connsiteX32" fmla="*/ 157925 w 511378"/>
                <a:gd name="connsiteY32" fmla="*/ 415593 h 532598"/>
                <a:gd name="connsiteX33" fmla="*/ 215020 w 511378"/>
                <a:gd name="connsiteY33" fmla="*/ 382196 h 532598"/>
                <a:gd name="connsiteX34" fmla="*/ 472788 w 511378"/>
                <a:gd name="connsiteY34" fmla="*/ 532482 h 532598"/>
                <a:gd name="connsiteX35" fmla="*/ 472788 w 511378"/>
                <a:gd name="connsiteY35" fmla="*/ 513158 h 532598"/>
                <a:gd name="connsiteX36" fmla="*/ 504142 w 511378"/>
                <a:gd name="connsiteY36" fmla="*/ 513158 h 532598"/>
                <a:gd name="connsiteX37" fmla="*/ 504142 w 511378"/>
                <a:gd name="connsiteY37" fmla="*/ 154982 h 532598"/>
                <a:gd name="connsiteX38" fmla="*/ 504142 w 511378"/>
                <a:gd name="connsiteY38" fmla="*/ 100876 h 532598"/>
                <a:gd name="connsiteX39" fmla="*/ 508299 w 511378"/>
                <a:gd name="connsiteY39" fmla="*/ 55885 h 532598"/>
                <a:gd name="connsiteX40" fmla="*/ 511361 w 511378"/>
                <a:gd name="connsiteY40" fmla="*/ 46770 h 532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11378" h="532598">
                  <a:moveTo>
                    <a:pt x="511361" y="46770"/>
                  </a:moveTo>
                  <a:cubicBezTo>
                    <a:pt x="510997" y="46347"/>
                    <a:pt x="510676" y="45881"/>
                    <a:pt x="510413" y="45385"/>
                  </a:cubicBezTo>
                  <a:cubicBezTo>
                    <a:pt x="507934" y="38093"/>
                    <a:pt x="494372" y="37218"/>
                    <a:pt x="464912" y="32405"/>
                  </a:cubicBezTo>
                  <a:cubicBezTo>
                    <a:pt x="440703" y="28395"/>
                    <a:pt x="443693" y="13155"/>
                    <a:pt x="427359" y="6665"/>
                  </a:cubicBezTo>
                  <a:cubicBezTo>
                    <a:pt x="426375" y="25325"/>
                    <a:pt x="410515" y="39690"/>
                    <a:pt x="391848" y="38822"/>
                  </a:cubicBezTo>
                  <a:cubicBezTo>
                    <a:pt x="378504" y="39478"/>
                    <a:pt x="366027" y="32179"/>
                    <a:pt x="360055" y="20228"/>
                  </a:cubicBezTo>
                  <a:cubicBezTo>
                    <a:pt x="347149" y="28540"/>
                    <a:pt x="338179" y="38385"/>
                    <a:pt x="338179" y="45385"/>
                  </a:cubicBezTo>
                  <a:cubicBezTo>
                    <a:pt x="337669" y="60479"/>
                    <a:pt x="353638" y="77250"/>
                    <a:pt x="342700" y="92855"/>
                  </a:cubicBezTo>
                  <a:cubicBezTo>
                    <a:pt x="331763" y="108459"/>
                    <a:pt x="307700" y="110136"/>
                    <a:pt x="290637" y="93438"/>
                  </a:cubicBezTo>
                  <a:cubicBezTo>
                    <a:pt x="273625" y="77732"/>
                    <a:pt x="251304" y="69032"/>
                    <a:pt x="228145" y="69083"/>
                  </a:cubicBezTo>
                  <a:cubicBezTo>
                    <a:pt x="207582" y="69083"/>
                    <a:pt x="193072" y="55083"/>
                    <a:pt x="194603" y="43197"/>
                  </a:cubicBezTo>
                  <a:cubicBezTo>
                    <a:pt x="196134" y="31311"/>
                    <a:pt x="189571" y="25915"/>
                    <a:pt x="172727" y="22123"/>
                  </a:cubicBezTo>
                  <a:cubicBezTo>
                    <a:pt x="155883" y="18332"/>
                    <a:pt x="141227" y="3238"/>
                    <a:pt x="111257" y="8634"/>
                  </a:cubicBezTo>
                  <a:cubicBezTo>
                    <a:pt x="97584" y="11069"/>
                    <a:pt x="83504" y="7919"/>
                    <a:pt x="72172" y="-117"/>
                  </a:cubicBezTo>
                  <a:cubicBezTo>
                    <a:pt x="71487" y="6205"/>
                    <a:pt x="71151" y="12557"/>
                    <a:pt x="71151" y="18915"/>
                  </a:cubicBezTo>
                  <a:cubicBezTo>
                    <a:pt x="71662" y="30801"/>
                    <a:pt x="60141" y="28613"/>
                    <a:pt x="56568" y="30218"/>
                  </a:cubicBezTo>
                  <a:cubicBezTo>
                    <a:pt x="52995" y="31822"/>
                    <a:pt x="34692" y="52093"/>
                    <a:pt x="30609" y="56687"/>
                  </a:cubicBezTo>
                  <a:cubicBezTo>
                    <a:pt x="26518" y="61026"/>
                    <a:pt x="25344" y="67363"/>
                    <a:pt x="27619" y="72875"/>
                  </a:cubicBezTo>
                  <a:cubicBezTo>
                    <a:pt x="29588" y="77250"/>
                    <a:pt x="26088" y="92855"/>
                    <a:pt x="21567" y="102042"/>
                  </a:cubicBezTo>
                  <a:cubicBezTo>
                    <a:pt x="17046" y="111230"/>
                    <a:pt x="1077" y="117720"/>
                    <a:pt x="56" y="123116"/>
                  </a:cubicBezTo>
                  <a:cubicBezTo>
                    <a:pt x="-965" y="128512"/>
                    <a:pt x="9025" y="140908"/>
                    <a:pt x="15587" y="156586"/>
                  </a:cubicBezTo>
                  <a:cubicBezTo>
                    <a:pt x="22150" y="172263"/>
                    <a:pt x="9025" y="183055"/>
                    <a:pt x="14566" y="194941"/>
                  </a:cubicBezTo>
                  <a:cubicBezTo>
                    <a:pt x="19372" y="202853"/>
                    <a:pt x="18358" y="212996"/>
                    <a:pt x="12087" y="219806"/>
                  </a:cubicBezTo>
                  <a:cubicBezTo>
                    <a:pt x="7056" y="226296"/>
                    <a:pt x="12087" y="236505"/>
                    <a:pt x="12087" y="242484"/>
                  </a:cubicBezTo>
                  <a:cubicBezTo>
                    <a:pt x="12087" y="248463"/>
                    <a:pt x="19379" y="257068"/>
                    <a:pt x="17046" y="259182"/>
                  </a:cubicBezTo>
                  <a:cubicBezTo>
                    <a:pt x="14712" y="261297"/>
                    <a:pt x="2462" y="271870"/>
                    <a:pt x="2462" y="277266"/>
                  </a:cubicBezTo>
                  <a:cubicBezTo>
                    <a:pt x="2462" y="282662"/>
                    <a:pt x="9754" y="288058"/>
                    <a:pt x="17410" y="300162"/>
                  </a:cubicBezTo>
                  <a:cubicBezTo>
                    <a:pt x="25067" y="312267"/>
                    <a:pt x="19963" y="319049"/>
                    <a:pt x="21202" y="328455"/>
                  </a:cubicBezTo>
                  <a:cubicBezTo>
                    <a:pt x="22442" y="337862"/>
                    <a:pt x="34911" y="343039"/>
                    <a:pt x="44901" y="343039"/>
                  </a:cubicBezTo>
                  <a:cubicBezTo>
                    <a:pt x="54891" y="343039"/>
                    <a:pt x="61162" y="351060"/>
                    <a:pt x="69839" y="351060"/>
                  </a:cubicBezTo>
                  <a:cubicBezTo>
                    <a:pt x="78516" y="351060"/>
                    <a:pt x="82454" y="364987"/>
                    <a:pt x="86902" y="382196"/>
                  </a:cubicBezTo>
                  <a:cubicBezTo>
                    <a:pt x="90621" y="382196"/>
                    <a:pt x="123361" y="382852"/>
                    <a:pt x="136487" y="392478"/>
                  </a:cubicBezTo>
                  <a:cubicBezTo>
                    <a:pt x="145091" y="398690"/>
                    <a:pt x="152376" y="406544"/>
                    <a:pt x="157925" y="415593"/>
                  </a:cubicBezTo>
                  <a:lnTo>
                    <a:pt x="215020" y="382196"/>
                  </a:lnTo>
                  <a:lnTo>
                    <a:pt x="472788" y="532482"/>
                  </a:lnTo>
                  <a:lnTo>
                    <a:pt x="472788" y="513158"/>
                  </a:lnTo>
                  <a:lnTo>
                    <a:pt x="504142" y="513158"/>
                  </a:lnTo>
                  <a:lnTo>
                    <a:pt x="504142" y="154982"/>
                  </a:lnTo>
                  <a:cubicBezTo>
                    <a:pt x="504142" y="130189"/>
                    <a:pt x="493642" y="114439"/>
                    <a:pt x="504142" y="100876"/>
                  </a:cubicBezTo>
                  <a:cubicBezTo>
                    <a:pt x="514643" y="87313"/>
                    <a:pt x="499913" y="80677"/>
                    <a:pt x="508299" y="55885"/>
                  </a:cubicBezTo>
                  <a:cubicBezTo>
                    <a:pt x="509247" y="52968"/>
                    <a:pt x="510268" y="49905"/>
                    <a:pt x="511361" y="46770"/>
                  </a:cubicBezTo>
                  <a:close/>
                </a:path>
              </a:pathLst>
            </a:custGeom>
            <a:grpFill/>
            <a:ln w="3175" cap="flat">
              <a:solidFill>
                <a:srgbClr val="F3F3F3"/>
              </a:solidFill>
              <a:prstDash val="solid"/>
              <a:miter/>
            </a:ln>
          </p:spPr>
          <p:txBody>
            <a:bodyPr rtlCol="0" anchor="ctr"/>
            <a:lstStyle/>
            <a:p>
              <a:endParaRPr lang="pt-PT"/>
            </a:p>
          </p:txBody>
        </p:sp>
        <p:sp>
          <p:nvSpPr>
            <p:cNvPr id="97" name="Forma livre: Forma 96">
              <a:extLst>
                <a:ext uri="{FF2B5EF4-FFF2-40B4-BE49-F238E27FC236}">
                  <a16:creationId xmlns:a16="http://schemas.microsoft.com/office/drawing/2014/main" id="{5C13208C-C296-4939-B90C-0BA6692D0395}"/>
                </a:ext>
              </a:extLst>
            </p:cNvPr>
            <p:cNvSpPr/>
            <p:nvPr/>
          </p:nvSpPr>
          <p:spPr>
            <a:xfrm>
              <a:off x="3226217" y="4580172"/>
              <a:ext cx="39899" cy="12610"/>
            </a:xfrm>
            <a:custGeom>
              <a:avLst/>
              <a:gdLst>
                <a:gd name="connsiteX0" fmla="*/ 44901 w 95523"/>
                <a:gd name="connsiteY0" fmla="*/ 1488 h 28948"/>
                <a:gd name="connsiteX1" fmla="*/ 2025 w 95523"/>
                <a:gd name="connsiteY1" fmla="*/ 8780 h 28948"/>
                <a:gd name="connsiteX2" fmla="*/ -17 w 95523"/>
                <a:gd name="connsiteY2" fmla="*/ 19717 h 28948"/>
                <a:gd name="connsiteX3" fmla="*/ 5598 w 95523"/>
                <a:gd name="connsiteY3" fmla="*/ 28832 h 28948"/>
                <a:gd name="connsiteX4" fmla="*/ 7567 w 95523"/>
                <a:gd name="connsiteY4" fmla="*/ 28832 h 28948"/>
                <a:gd name="connsiteX5" fmla="*/ 46141 w 95523"/>
                <a:gd name="connsiteY5" fmla="*/ 17238 h 28948"/>
                <a:gd name="connsiteX6" fmla="*/ 74652 w 95523"/>
                <a:gd name="connsiteY6" fmla="*/ 25405 h 28948"/>
                <a:gd name="connsiteX7" fmla="*/ 95507 w 95523"/>
                <a:gd name="connsiteY7" fmla="*/ 19280 h 28948"/>
                <a:gd name="connsiteX8" fmla="*/ 77131 w 95523"/>
                <a:gd name="connsiteY8" fmla="*/ 16582 h 28948"/>
                <a:gd name="connsiteX9" fmla="*/ 44901 w 95523"/>
                <a:gd name="connsiteY9" fmla="*/ 1488 h 28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523" h="28948">
                  <a:moveTo>
                    <a:pt x="44901" y="1488"/>
                  </a:moveTo>
                  <a:cubicBezTo>
                    <a:pt x="31871" y="8758"/>
                    <a:pt x="16733" y="11332"/>
                    <a:pt x="2025" y="8780"/>
                  </a:cubicBezTo>
                  <a:cubicBezTo>
                    <a:pt x="1661" y="12477"/>
                    <a:pt x="982" y="16137"/>
                    <a:pt x="-17" y="19717"/>
                  </a:cubicBezTo>
                  <a:cubicBezTo>
                    <a:pt x="1952" y="22707"/>
                    <a:pt x="3848" y="25770"/>
                    <a:pt x="5598" y="28832"/>
                  </a:cubicBezTo>
                  <a:lnTo>
                    <a:pt x="7567" y="28832"/>
                  </a:lnTo>
                  <a:cubicBezTo>
                    <a:pt x="17703" y="28176"/>
                    <a:pt x="39214" y="24020"/>
                    <a:pt x="46141" y="17238"/>
                  </a:cubicBezTo>
                  <a:cubicBezTo>
                    <a:pt x="53068" y="10457"/>
                    <a:pt x="64517" y="24092"/>
                    <a:pt x="74652" y="25405"/>
                  </a:cubicBezTo>
                  <a:cubicBezTo>
                    <a:pt x="82083" y="25646"/>
                    <a:pt x="89389" y="23502"/>
                    <a:pt x="95507" y="19280"/>
                  </a:cubicBezTo>
                  <a:cubicBezTo>
                    <a:pt x="89564" y="17413"/>
                    <a:pt x="83359" y="16502"/>
                    <a:pt x="77131" y="16582"/>
                  </a:cubicBezTo>
                  <a:cubicBezTo>
                    <a:pt x="60725" y="15196"/>
                    <a:pt x="59412" y="-6023"/>
                    <a:pt x="44901" y="1488"/>
                  </a:cubicBezTo>
                  <a:close/>
                </a:path>
              </a:pathLst>
            </a:custGeom>
            <a:grpFill/>
            <a:ln w="3175" cap="flat">
              <a:solidFill>
                <a:srgbClr val="F3F3F3"/>
              </a:solidFill>
              <a:prstDash val="solid"/>
              <a:miter/>
            </a:ln>
          </p:spPr>
          <p:txBody>
            <a:bodyPr rtlCol="0" anchor="ctr"/>
            <a:lstStyle/>
            <a:p>
              <a:endParaRPr lang="pt-PT"/>
            </a:p>
          </p:txBody>
        </p:sp>
        <p:sp>
          <p:nvSpPr>
            <p:cNvPr id="98" name="Forma livre: Forma 97">
              <a:extLst>
                <a:ext uri="{FF2B5EF4-FFF2-40B4-BE49-F238E27FC236}">
                  <a16:creationId xmlns:a16="http://schemas.microsoft.com/office/drawing/2014/main" id="{2BAFDC3B-9C67-43F4-975E-6BB6505DFAD2}"/>
                </a:ext>
              </a:extLst>
            </p:cNvPr>
            <p:cNvSpPr/>
            <p:nvPr/>
          </p:nvSpPr>
          <p:spPr>
            <a:xfrm>
              <a:off x="3219433" y="4535924"/>
              <a:ext cx="80573" cy="70778"/>
            </a:xfrm>
            <a:custGeom>
              <a:avLst/>
              <a:gdLst>
                <a:gd name="connsiteX0" fmla="*/ 174385 w 192903"/>
                <a:gd name="connsiteY0" fmla="*/ 111308 h 162484"/>
                <a:gd name="connsiteX1" fmla="*/ 169354 w 192903"/>
                <a:gd name="connsiteY1" fmla="*/ 88630 h 162484"/>
                <a:gd name="connsiteX2" fmla="*/ 163156 w 192903"/>
                <a:gd name="connsiteY2" fmla="*/ 78713 h 162484"/>
                <a:gd name="connsiteX3" fmla="*/ 144124 w 192903"/>
                <a:gd name="connsiteY3" fmla="*/ 52973 h 162484"/>
                <a:gd name="connsiteX4" fmla="*/ 120280 w 192903"/>
                <a:gd name="connsiteY4" fmla="*/ 19649 h 162484"/>
                <a:gd name="connsiteX5" fmla="*/ 108394 w 192903"/>
                <a:gd name="connsiteY5" fmla="*/ 19649 h 162484"/>
                <a:gd name="connsiteX6" fmla="*/ 89362 w 192903"/>
                <a:gd name="connsiteY6" fmla="*/ 1638 h 162484"/>
                <a:gd name="connsiteX7" fmla="*/ 63184 w 192903"/>
                <a:gd name="connsiteY7" fmla="*/ 4190 h 162484"/>
                <a:gd name="connsiteX8" fmla="*/ 32267 w 192903"/>
                <a:gd name="connsiteY8" fmla="*/ 4190 h 162484"/>
                <a:gd name="connsiteX9" fmla="*/ 13235 w 192903"/>
                <a:gd name="connsiteY9" fmla="*/ 22201 h 162484"/>
                <a:gd name="connsiteX10" fmla="*/ 11485 w 192903"/>
                <a:gd name="connsiteY10" fmla="*/ 22639 h 162484"/>
                <a:gd name="connsiteX11" fmla="*/ 3756 w 192903"/>
                <a:gd name="connsiteY11" fmla="*/ 51806 h 162484"/>
                <a:gd name="connsiteX12" fmla="*/ 110 w 192903"/>
                <a:gd name="connsiteY12" fmla="*/ 68358 h 162484"/>
                <a:gd name="connsiteX13" fmla="*/ 15933 w 192903"/>
                <a:gd name="connsiteY13" fmla="*/ 103359 h 162484"/>
                <a:gd name="connsiteX14" fmla="*/ 16297 w 192903"/>
                <a:gd name="connsiteY14" fmla="*/ 103359 h 162484"/>
                <a:gd name="connsiteX15" fmla="*/ 18266 w 192903"/>
                <a:gd name="connsiteY15" fmla="*/ 110287 h 162484"/>
                <a:gd name="connsiteX16" fmla="*/ 61143 w 192903"/>
                <a:gd name="connsiteY16" fmla="*/ 102995 h 162484"/>
                <a:gd name="connsiteX17" fmla="*/ 93373 w 192903"/>
                <a:gd name="connsiteY17" fmla="*/ 118089 h 162484"/>
                <a:gd name="connsiteX18" fmla="*/ 111748 w 192903"/>
                <a:gd name="connsiteY18" fmla="*/ 120787 h 162484"/>
                <a:gd name="connsiteX19" fmla="*/ 90894 w 192903"/>
                <a:gd name="connsiteY19" fmla="*/ 126912 h 162484"/>
                <a:gd name="connsiteX20" fmla="*/ 62382 w 192903"/>
                <a:gd name="connsiteY20" fmla="*/ 118745 h 162484"/>
                <a:gd name="connsiteX21" fmla="*/ 23808 w 192903"/>
                <a:gd name="connsiteY21" fmla="*/ 130339 h 162484"/>
                <a:gd name="connsiteX22" fmla="*/ 21839 w 192903"/>
                <a:gd name="connsiteY22" fmla="*/ 130339 h 162484"/>
                <a:gd name="connsiteX23" fmla="*/ 30225 w 192903"/>
                <a:gd name="connsiteY23" fmla="*/ 152215 h 162484"/>
                <a:gd name="connsiteX24" fmla="*/ 38319 w 192903"/>
                <a:gd name="connsiteY24" fmla="*/ 158559 h 162484"/>
                <a:gd name="connsiteX25" fmla="*/ 57351 w 192903"/>
                <a:gd name="connsiteY25" fmla="*/ 150319 h 162484"/>
                <a:gd name="connsiteX26" fmla="*/ 106717 w 192903"/>
                <a:gd name="connsiteY26" fmla="*/ 146235 h 162484"/>
                <a:gd name="connsiteX27" fmla="*/ 115248 w 192903"/>
                <a:gd name="connsiteY27" fmla="*/ 148642 h 162484"/>
                <a:gd name="connsiteX28" fmla="*/ 115248 w 192903"/>
                <a:gd name="connsiteY28" fmla="*/ 145287 h 162484"/>
                <a:gd name="connsiteX29" fmla="*/ 139238 w 192903"/>
                <a:gd name="connsiteY29" fmla="*/ 155788 h 162484"/>
                <a:gd name="connsiteX30" fmla="*/ 188823 w 192903"/>
                <a:gd name="connsiteY30" fmla="*/ 159069 h 162484"/>
                <a:gd name="connsiteX31" fmla="*/ 192542 w 192903"/>
                <a:gd name="connsiteY31" fmla="*/ 157611 h 162484"/>
                <a:gd name="connsiteX32" fmla="*/ 192542 w 192903"/>
                <a:gd name="connsiteY32" fmla="*/ 134496 h 162484"/>
                <a:gd name="connsiteX33" fmla="*/ 174385 w 192903"/>
                <a:gd name="connsiteY33" fmla="*/ 111308 h 16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92903" h="162484">
                  <a:moveTo>
                    <a:pt x="174385" y="111308"/>
                  </a:moveTo>
                  <a:cubicBezTo>
                    <a:pt x="168406" y="104818"/>
                    <a:pt x="169354" y="88630"/>
                    <a:pt x="169354" y="88630"/>
                  </a:cubicBezTo>
                  <a:lnTo>
                    <a:pt x="163156" y="78713"/>
                  </a:lnTo>
                  <a:cubicBezTo>
                    <a:pt x="163156" y="78713"/>
                    <a:pt x="158343" y="58150"/>
                    <a:pt x="144124" y="52973"/>
                  </a:cubicBezTo>
                  <a:cubicBezTo>
                    <a:pt x="129905" y="47795"/>
                    <a:pt x="120280" y="19649"/>
                    <a:pt x="120280" y="19649"/>
                  </a:cubicBezTo>
                  <a:lnTo>
                    <a:pt x="108394" y="19649"/>
                  </a:lnTo>
                  <a:cubicBezTo>
                    <a:pt x="103158" y="12576"/>
                    <a:pt x="96719" y="6472"/>
                    <a:pt x="89362" y="1638"/>
                  </a:cubicBezTo>
                  <a:cubicBezTo>
                    <a:pt x="79883" y="-3466"/>
                    <a:pt x="63184" y="4190"/>
                    <a:pt x="63184" y="4190"/>
                  </a:cubicBezTo>
                  <a:cubicBezTo>
                    <a:pt x="52925" y="5619"/>
                    <a:pt x="42519" y="5619"/>
                    <a:pt x="32267" y="4190"/>
                  </a:cubicBezTo>
                  <a:cubicBezTo>
                    <a:pt x="20381" y="1638"/>
                    <a:pt x="22787" y="19649"/>
                    <a:pt x="13235" y="22201"/>
                  </a:cubicBezTo>
                  <a:lnTo>
                    <a:pt x="11485" y="22639"/>
                  </a:lnTo>
                  <a:cubicBezTo>
                    <a:pt x="11106" y="32811"/>
                    <a:pt x="8466" y="42779"/>
                    <a:pt x="3756" y="51806"/>
                  </a:cubicBezTo>
                  <a:cubicBezTo>
                    <a:pt x="832" y="56801"/>
                    <a:pt x="-444" y="62598"/>
                    <a:pt x="110" y="68358"/>
                  </a:cubicBezTo>
                  <a:cubicBezTo>
                    <a:pt x="11682" y="76008"/>
                    <a:pt x="17836" y="89622"/>
                    <a:pt x="15933" y="103359"/>
                  </a:cubicBezTo>
                  <a:lnTo>
                    <a:pt x="16297" y="103359"/>
                  </a:lnTo>
                  <a:cubicBezTo>
                    <a:pt x="17887" y="105299"/>
                    <a:pt x="18594" y="107808"/>
                    <a:pt x="18266" y="110287"/>
                  </a:cubicBezTo>
                  <a:cubicBezTo>
                    <a:pt x="32974" y="112839"/>
                    <a:pt x="48112" y="110265"/>
                    <a:pt x="61143" y="102995"/>
                  </a:cubicBezTo>
                  <a:cubicBezTo>
                    <a:pt x="75726" y="95703"/>
                    <a:pt x="76966" y="116703"/>
                    <a:pt x="93373" y="118089"/>
                  </a:cubicBezTo>
                  <a:cubicBezTo>
                    <a:pt x="99600" y="118009"/>
                    <a:pt x="105805" y="118920"/>
                    <a:pt x="111748" y="120787"/>
                  </a:cubicBezTo>
                  <a:cubicBezTo>
                    <a:pt x="105630" y="125009"/>
                    <a:pt x="98324" y="127153"/>
                    <a:pt x="90894" y="126912"/>
                  </a:cubicBezTo>
                  <a:cubicBezTo>
                    <a:pt x="80758" y="125600"/>
                    <a:pt x="69018" y="111891"/>
                    <a:pt x="62382" y="118745"/>
                  </a:cubicBezTo>
                  <a:cubicBezTo>
                    <a:pt x="55747" y="125600"/>
                    <a:pt x="33944" y="129683"/>
                    <a:pt x="23808" y="130339"/>
                  </a:cubicBezTo>
                  <a:lnTo>
                    <a:pt x="21839" y="130339"/>
                  </a:lnTo>
                  <a:cubicBezTo>
                    <a:pt x="25675" y="137186"/>
                    <a:pt x="28497" y="144558"/>
                    <a:pt x="30225" y="152215"/>
                  </a:cubicBezTo>
                  <a:cubicBezTo>
                    <a:pt x="36350" y="152798"/>
                    <a:pt x="34309" y="158121"/>
                    <a:pt x="38319" y="158559"/>
                  </a:cubicBezTo>
                  <a:cubicBezTo>
                    <a:pt x="44663" y="159215"/>
                    <a:pt x="57351" y="150319"/>
                    <a:pt x="57351" y="150319"/>
                  </a:cubicBezTo>
                  <a:cubicBezTo>
                    <a:pt x="57351" y="150319"/>
                    <a:pt x="99716" y="146892"/>
                    <a:pt x="106717" y="146235"/>
                  </a:cubicBezTo>
                  <a:cubicBezTo>
                    <a:pt x="109714" y="146323"/>
                    <a:pt x="112645" y="147147"/>
                    <a:pt x="115248" y="148642"/>
                  </a:cubicBezTo>
                  <a:cubicBezTo>
                    <a:pt x="115314" y="147526"/>
                    <a:pt x="115314" y="146403"/>
                    <a:pt x="115248" y="145287"/>
                  </a:cubicBezTo>
                  <a:cubicBezTo>
                    <a:pt x="115248" y="145287"/>
                    <a:pt x="137780" y="150173"/>
                    <a:pt x="139238" y="155788"/>
                  </a:cubicBezTo>
                  <a:cubicBezTo>
                    <a:pt x="140697" y="161403"/>
                    <a:pt x="171542" y="165559"/>
                    <a:pt x="188823" y="159069"/>
                  </a:cubicBezTo>
                  <a:lnTo>
                    <a:pt x="192542" y="157611"/>
                  </a:lnTo>
                  <a:cubicBezTo>
                    <a:pt x="193001" y="149911"/>
                    <a:pt x="193001" y="142196"/>
                    <a:pt x="192542" y="134496"/>
                  </a:cubicBezTo>
                  <a:cubicBezTo>
                    <a:pt x="191375" y="129537"/>
                    <a:pt x="180364" y="117797"/>
                    <a:pt x="174385" y="111308"/>
                  </a:cubicBezTo>
                  <a:close/>
                </a:path>
              </a:pathLst>
            </a:custGeom>
            <a:grpFill/>
            <a:ln w="3175" cap="flat">
              <a:solidFill>
                <a:srgbClr val="F3F3F3"/>
              </a:solidFill>
              <a:prstDash val="solid"/>
              <a:miter/>
            </a:ln>
          </p:spPr>
          <p:txBody>
            <a:bodyPr rtlCol="0" anchor="ctr"/>
            <a:lstStyle/>
            <a:p>
              <a:endParaRPr lang="pt-PT"/>
            </a:p>
          </p:txBody>
        </p:sp>
        <p:sp>
          <p:nvSpPr>
            <p:cNvPr id="99" name="Forma livre: Forma 98">
              <a:extLst>
                <a:ext uri="{FF2B5EF4-FFF2-40B4-BE49-F238E27FC236}">
                  <a16:creationId xmlns:a16="http://schemas.microsoft.com/office/drawing/2014/main" id="{BF6D5980-8954-49BB-B151-85FD1126B3CE}"/>
                </a:ext>
              </a:extLst>
            </p:cNvPr>
            <p:cNvSpPr/>
            <p:nvPr/>
          </p:nvSpPr>
          <p:spPr>
            <a:xfrm>
              <a:off x="3232065" y="4599928"/>
              <a:ext cx="35452" cy="26331"/>
            </a:xfrm>
            <a:custGeom>
              <a:avLst/>
              <a:gdLst>
                <a:gd name="connsiteX0" fmla="*/ 27109 w 84876"/>
                <a:gd name="connsiteY0" fmla="*/ 3967 h 60449"/>
                <a:gd name="connsiteX1" fmla="*/ 8077 w 84876"/>
                <a:gd name="connsiteY1" fmla="*/ 12207 h 60449"/>
                <a:gd name="connsiteX2" fmla="*/ -17 w 84876"/>
                <a:gd name="connsiteY2" fmla="*/ 5863 h 60449"/>
                <a:gd name="connsiteX3" fmla="*/ 858 w 84876"/>
                <a:gd name="connsiteY3" fmla="*/ 10384 h 60449"/>
                <a:gd name="connsiteX4" fmla="*/ 858 w 84876"/>
                <a:gd name="connsiteY4" fmla="*/ 20519 h 60449"/>
                <a:gd name="connsiteX5" fmla="*/ 17994 w 84876"/>
                <a:gd name="connsiteY5" fmla="*/ 29707 h 60449"/>
                <a:gd name="connsiteX6" fmla="*/ 32578 w 84876"/>
                <a:gd name="connsiteY6" fmla="*/ 57270 h 60449"/>
                <a:gd name="connsiteX7" fmla="*/ 36443 w 84876"/>
                <a:gd name="connsiteY7" fmla="*/ 60333 h 60449"/>
                <a:gd name="connsiteX8" fmla="*/ 40089 w 84876"/>
                <a:gd name="connsiteY8" fmla="*/ 56468 h 60449"/>
                <a:gd name="connsiteX9" fmla="*/ 67798 w 84876"/>
                <a:gd name="connsiteY9" fmla="*/ 38603 h 60449"/>
                <a:gd name="connsiteX10" fmla="*/ 79742 w 84876"/>
                <a:gd name="connsiteY10" fmla="*/ 33229 h 60449"/>
                <a:gd name="connsiteX11" fmla="*/ 79829 w 84876"/>
                <a:gd name="connsiteY11" fmla="*/ 32988 h 60449"/>
                <a:gd name="connsiteX12" fmla="*/ 77568 w 84876"/>
                <a:gd name="connsiteY12" fmla="*/ 15926 h 60449"/>
                <a:gd name="connsiteX13" fmla="*/ 84860 w 84876"/>
                <a:gd name="connsiteY13" fmla="*/ 2290 h 60449"/>
                <a:gd name="connsiteX14" fmla="*/ 76329 w 84876"/>
                <a:gd name="connsiteY14" fmla="*/ -117 h 60449"/>
                <a:gd name="connsiteX15" fmla="*/ 27109 w 84876"/>
                <a:gd name="connsiteY15" fmla="*/ 3967 h 6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876" h="60449">
                  <a:moveTo>
                    <a:pt x="27109" y="3967"/>
                  </a:moveTo>
                  <a:cubicBezTo>
                    <a:pt x="27109" y="3967"/>
                    <a:pt x="14421" y="12863"/>
                    <a:pt x="8077" y="12207"/>
                  </a:cubicBezTo>
                  <a:cubicBezTo>
                    <a:pt x="4067" y="11769"/>
                    <a:pt x="6108" y="6446"/>
                    <a:pt x="-17" y="5863"/>
                  </a:cubicBezTo>
                  <a:cubicBezTo>
                    <a:pt x="-17" y="7321"/>
                    <a:pt x="639" y="8852"/>
                    <a:pt x="858" y="10384"/>
                  </a:cubicBezTo>
                  <a:cubicBezTo>
                    <a:pt x="1332" y="13745"/>
                    <a:pt x="1332" y="17158"/>
                    <a:pt x="858" y="20519"/>
                  </a:cubicBezTo>
                  <a:cubicBezTo>
                    <a:pt x="5656" y="25048"/>
                    <a:pt x="11570" y="28212"/>
                    <a:pt x="17994" y="29707"/>
                  </a:cubicBezTo>
                  <a:cubicBezTo>
                    <a:pt x="37463" y="35687"/>
                    <a:pt x="16463" y="46479"/>
                    <a:pt x="32578" y="57270"/>
                  </a:cubicBezTo>
                  <a:cubicBezTo>
                    <a:pt x="34036" y="58291"/>
                    <a:pt x="35203" y="59312"/>
                    <a:pt x="36443" y="60333"/>
                  </a:cubicBezTo>
                  <a:cubicBezTo>
                    <a:pt x="37514" y="58918"/>
                    <a:pt x="38732" y="57621"/>
                    <a:pt x="40089" y="56468"/>
                  </a:cubicBezTo>
                  <a:cubicBezTo>
                    <a:pt x="47380" y="50780"/>
                    <a:pt x="62547" y="36197"/>
                    <a:pt x="67798" y="38603"/>
                  </a:cubicBezTo>
                  <a:cubicBezTo>
                    <a:pt x="72581" y="40419"/>
                    <a:pt x="77926" y="38013"/>
                    <a:pt x="79742" y="33229"/>
                  </a:cubicBezTo>
                  <a:cubicBezTo>
                    <a:pt x="79771" y="33149"/>
                    <a:pt x="79800" y="33069"/>
                    <a:pt x="79829" y="32988"/>
                  </a:cubicBezTo>
                  <a:cubicBezTo>
                    <a:pt x="79829" y="29707"/>
                    <a:pt x="69329" y="19207"/>
                    <a:pt x="77568" y="15926"/>
                  </a:cubicBezTo>
                  <a:cubicBezTo>
                    <a:pt x="83256" y="13738"/>
                    <a:pt x="84860" y="6665"/>
                    <a:pt x="84860" y="2290"/>
                  </a:cubicBezTo>
                  <a:cubicBezTo>
                    <a:pt x="82257" y="795"/>
                    <a:pt x="79326" y="-29"/>
                    <a:pt x="76329" y="-117"/>
                  </a:cubicBezTo>
                  <a:cubicBezTo>
                    <a:pt x="69474" y="540"/>
                    <a:pt x="27109" y="3967"/>
                    <a:pt x="27109" y="3967"/>
                  </a:cubicBezTo>
                  <a:close/>
                </a:path>
              </a:pathLst>
            </a:custGeom>
            <a:grpFill/>
            <a:ln w="3175" cap="flat">
              <a:solidFill>
                <a:srgbClr val="F3F3F3"/>
              </a:solidFill>
              <a:prstDash val="solid"/>
              <a:miter/>
            </a:ln>
          </p:spPr>
          <p:txBody>
            <a:bodyPr rtlCol="0" anchor="ctr"/>
            <a:lstStyle/>
            <a:p>
              <a:endParaRPr lang="pt-PT"/>
            </a:p>
          </p:txBody>
        </p:sp>
        <p:sp>
          <p:nvSpPr>
            <p:cNvPr id="100" name="Forma livre: Forma 99">
              <a:extLst>
                <a:ext uri="{FF2B5EF4-FFF2-40B4-BE49-F238E27FC236}">
                  <a16:creationId xmlns:a16="http://schemas.microsoft.com/office/drawing/2014/main" id="{68B15A1C-BDA5-4B2B-817A-6925CB623393}"/>
                </a:ext>
              </a:extLst>
            </p:cNvPr>
            <p:cNvSpPr/>
            <p:nvPr/>
          </p:nvSpPr>
          <p:spPr>
            <a:xfrm>
              <a:off x="3665625" y="4624890"/>
              <a:ext cx="173515" cy="136363"/>
            </a:xfrm>
            <a:custGeom>
              <a:avLst/>
              <a:gdLst>
                <a:gd name="connsiteX0" fmla="*/ 384411 w 415417"/>
                <a:gd name="connsiteY0" fmla="*/ 176795 h 313050"/>
                <a:gd name="connsiteX1" fmla="*/ 371941 w 415417"/>
                <a:gd name="connsiteY1" fmla="*/ 152003 h 313050"/>
                <a:gd name="connsiteX2" fmla="*/ 351014 w 415417"/>
                <a:gd name="connsiteY2" fmla="*/ 131731 h 313050"/>
                <a:gd name="connsiteX3" fmla="*/ 336430 w 415417"/>
                <a:gd name="connsiteY3" fmla="*/ 109199 h 313050"/>
                <a:gd name="connsiteX4" fmla="*/ 309304 w 415417"/>
                <a:gd name="connsiteY4" fmla="*/ 95709 h 313050"/>
                <a:gd name="connsiteX5" fmla="*/ 305075 w 415417"/>
                <a:gd name="connsiteY5" fmla="*/ 84407 h 313050"/>
                <a:gd name="connsiteX6" fmla="*/ 290491 w 415417"/>
                <a:gd name="connsiteY6" fmla="*/ 82147 h 313050"/>
                <a:gd name="connsiteX7" fmla="*/ 294720 w 415417"/>
                <a:gd name="connsiteY7" fmla="*/ 68656 h 313050"/>
                <a:gd name="connsiteX8" fmla="*/ 292606 w 415417"/>
                <a:gd name="connsiteY8" fmla="*/ 37083 h 313050"/>
                <a:gd name="connsiteX9" fmla="*/ 268616 w 415417"/>
                <a:gd name="connsiteY9" fmla="*/ 2447 h 313050"/>
                <a:gd name="connsiteX10" fmla="*/ 262782 w 415417"/>
                <a:gd name="connsiteY10" fmla="*/ 1061 h 313050"/>
                <a:gd name="connsiteX11" fmla="*/ 234781 w 415417"/>
                <a:gd name="connsiteY11" fmla="*/ 12947 h 313050"/>
                <a:gd name="connsiteX12" fmla="*/ 227490 w 415417"/>
                <a:gd name="connsiteY12" fmla="*/ 30229 h 313050"/>
                <a:gd name="connsiteX13" fmla="*/ 194457 w 415417"/>
                <a:gd name="connsiteY13" fmla="*/ 66688 h 313050"/>
                <a:gd name="connsiteX14" fmla="*/ 146404 w 415417"/>
                <a:gd name="connsiteY14" fmla="*/ 77480 h 313050"/>
                <a:gd name="connsiteX15" fmla="*/ 144435 w 415417"/>
                <a:gd name="connsiteY15" fmla="*/ 96949 h 313050"/>
                <a:gd name="connsiteX16" fmla="*/ 114393 w 415417"/>
                <a:gd name="connsiteY16" fmla="*/ 114231 h 313050"/>
                <a:gd name="connsiteX17" fmla="*/ 77350 w 415417"/>
                <a:gd name="connsiteY17" fmla="*/ 126116 h 313050"/>
                <a:gd name="connsiteX18" fmla="*/ 55474 w 415417"/>
                <a:gd name="connsiteY18" fmla="*/ 126116 h 313050"/>
                <a:gd name="connsiteX19" fmla="*/ 36516 w 415417"/>
                <a:gd name="connsiteY19" fmla="*/ 134794 h 313050"/>
                <a:gd name="connsiteX20" fmla="*/ 33526 w 415417"/>
                <a:gd name="connsiteY20" fmla="*/ 130929 h 313050"/>
                <a:gd name="connsiteX21" fmla="*/ 16463 w 415417"/>
                <a:gd name="connsiteY21" fmla="*/ 153680 h 313050"/>
                <a:gd name="connsiteX22" fmla="*/ -17 w 415417"/>
                <a:gd name="connsiteY22" fmla="*/ 190139 h 313050"/>
                <a:gd name="connsiteX23" fmla="*/ 4504 w 415417"/>
                <a:gd name="connsiteY23" fmla="*/ 220109 h 313050"/>
                <a:gd name="connsiteX24" fmla="*/ 14202 w 415417"/>
                <a:gd name="connsiteY24" fmla="*/ 249276 h 313050"/>
                <a:gd name="connsiteX25" fmla="*/ 19525 w 415417"/>
                <a:gd name="connsiteY25" fmla="*/ 271152 h 313050"/>
                <a:gd name="connsiteX26" fmla="*/ 26817 w 415417"/>
                <a:gd name="connsiteY26" fmla="*/ 283329 h 313050"/>
                <a:gd name="connsiteX27" fmla="*/ 48693 w 415417"/>
                <a:gd name="connsiteY27" fmla="*/ 306809 h 313050"/>
                <a:gd name="connsiteX28" fmla="*/ 54526 w 415417"/>
                <a:gd name="connsiteY28" fmla="*/ 312934 h 313050"/>
                <a:gd name="connsiteX29" fmla="*/ 56568 w 415417"/>
                <a:gd name="connsiteY29" fmla="*/ 309507 h 313050"/>
                <a:gd name="connsiteX30" fmla="*/ 62839 w 415417"/>
                <a:gd name="connsiteY30" fmla="*/ 282454 h 313050"/>
                <a:gd name="connsiteX31" fmla="*/ 81579 w 415417"/>
                <a:gd name="connsiteY31" fmla="*/ 278006 h 313050"/>
                <a:gd name="connsiteX32" fmla="*/ 96163 w 415417"/>
                <a:gd name="connsiteY32" fmla="*/ 273485 h 313050"/>
                <a:gd name="connsiteX33" fmla="*/ 125330 w 415417"/>
                <a:gd name="connsiteY33" fmla="*/ 278006 h 313050"/>
                <a:gd name="connsiteX34" fmla="*/ 125330 w 415417"/>
                <a:gd name="connsiteY34" fmla="*/ 253433 h 313050"/>
                <a:gd name="connsiteX35" fmla="*/ 160842 w 415417"/>
                <a:gd name="connsiteY35" fmla="*/ 224265 h 313050"/>
                <a:gd name="connsiteX36" fmla="*/ 187968 w 415417"/>
                <a:gd name="connsiteY36" fmla="*/ 244609 h 313050"/>
                <a:gd name="connsiteX37" fmla="*/ 252647 w 415417"/>
                <a:gd name="connsiteY37" fmla="*/ 258099 h 313050"/>
                <a:gd name="connsiteX38" fmla="*/ 263074 w 415417"/>
                <a:gd name="connsiteY38" fmla="*/ 233307 h 313050"/>
                <a:gd name="connsiteX39" fmla="*/ 290199 w 415417"/>
                <a:gd name="connsiteY39" fmla="*/ 233307 h 313050"/>
                <a:gd name="connsiteX40" fmla="*/ 325711 w 415417"/>
                <a:gd name="connsiteY40" fmla="*/ 222078 h 313050"/>
                <a:gd name="connsiteX41" fmla="*/ 352837 w 415417"/>
                <a:gd name="connsiteY41" fmla="*/ 217557 h 313050"/>
                <a:gd name="connsiteX42" fmla="*/ 390390 w 415417"/>
                <a:gd name="connsiteY42" fmla="*/ 222078 h 313050"/>
                <a:gd name="connsiteX43" fmla="*/ 415401 w 415417"/>
                <a:gd name="connsiteY43" fmla="*/ 217557 h 313050"/>
                <a:gd name="connsiteX44" fmla="*/ 407380 w 415417"/>
                <a:gd name="connsiteY44" fmla="*/ 195098 h 313050"/>
                <a:gd name="connsiteX45" fmla="*/ 384411 w 415417"/>
                <a:gd name="connsiteY45" fmla="*/ 176795 h 31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15417" h="313050">
                  <a:moveTo>
                    <a:pt x="384411" y="176795"/>
                  </a:moveTo>
                  <a:cubicBezTo>
                    <a:pt x="384411" y="170014"/>
                    <a:pt x="384411" y="163232"/>
                    <a:pt x="371941" y="152003"/>
                  </a:cubicBezTo>
                  <a:cubicBezTo>
                    <a:pt x="359472" y="140773"/>
                    <a:pt x="351014" y="138513"/>
                    <a:pt x="351014" y="131731"/>
                  </a:cubicBezTo>
                  <a:cubicBezTo>
                    <a:pt x="351014" y="124950"/>
                    <a:pt x="346857" y="122689"/>
                    <a:pt x="336430" y="109199"/>
                  </a:cubicBezTo>
                  <a:cubicBezTo>
                    <a:pt x="329722" y="101040"/>
                    <a:pt x="319856" y="96132"/>
                    <a:pt x="309304" y="95709"/>
                  </a:cubicBezTo>
                  <a:lnTo>
                    <a:pt x="305075" y="84407"/>
                  </a:lnTo>
                  <a:lnTo>
                    <a:pt x="290491" y="82147"/>
                  </a:lnTo>
                  <a:cubicBezTo>
                    <a:pt x="290491" y="82147"/>
                    <a:pt x="282179" y="75438"/>
                    <a:pt x="294720" y="68656"/>
                  </a:cubicBezTo>
                  <a:cubicBezTo>
                    <a:pt x="307263" y="61875"/>
                    <a:pt x="294720" y="43864"/>
                    <a:pt x="292606" y="37083"/>
                  </a:cubicBezTo>
                  <a:cubicBezTo>
                    <a:pt x="285533" y="24920"/>
                    <a:pt x="277512" y="13340"/>
                    <a:pt x="268616" y="2447"/>
                  </a:cubicBezTo>
                  <a:cubicBezTo>
                    <a:pt x="266589" y="2483"/>
                    <a:pt x="264583" y="2002"/>
                    <a:pt x="262782" y="1061"/>
                  </a:cubicBezTo>
                  <a:cubicBezTo>
                    <a:pt x="255490" y="-3314"/>
                    <a:pt x="241782" y="5363"/>
                    <a:pt x="234781" y="12947"/>
                  </a:cubicBezTo>
                  <a:cubicBezTo>
                    <a:pt x="227781" y="20530"/>
                    <a:pt x="232739" y="24833"/>
                    <a:pt x="227490" y="30229"/>
                  </a:cubicBezTo>
                  <a:cubicBezTo>
                    <a:pt x="215713" y="41669"/>
                    <a:pt x="204681" y="53847"/>
                    <a:pt x="194457" y="66688"/>
                  </a:cubicBezTo>
                  <a:cubicBezTo>
                    <a:pt x="183447" y="81855"/>
                    <a:pt x="155446" y="72084"/>
                    <a:pt x="146404" y="77480"/>
                  </a:cubicBezTo>
                  <a:cubicBezTo>
                    <a:pt x="137362" y="82876"/>
                    <a:pt x="150414" y="91553"/>
                    <a:pt x="144435" y="96949"/>
                  </a:cubicBezTo>
                  <a:cubicBezTo>
                    <a:pt x="134897" y="103505"/>
                    <a:pt x="124856" y="109287"/>
                    <a:pt x="114393" y="114231"/>
                  </a:cubicBezTo>
                  <a:cubicBezTo>
                    <a:pt x="108413" y="117512"/>
                    <a:pt x="84350" y="116346"/>
                    <a:pt x="77350" y="126116"/>
                  </a:cubicBezTo>
                  <a:cubicBezTo>
                    <a:pt x="70350" y="135888"/>
                    <a:pt x="62766" y="115325"/>
                    <a:pt x="55474" y="126116"/>
                  </a:cubicBezTo>
                  <a:cubicBezTo>
                    <a:pt x="48182" y="136909"/>
                    <a:pt x="40453" y="138002"/>
                    <a:pt x="36516" y="134794"/>
                  </a:cubicBezTo>
                  <a:cubicBezTo>
                    <a:pt x="35313" y="133678"/>
                    <a:pt x="34306" y="132373"/>
                    <a:pt x="33526" y="130929"/>
                  </a:cubicBezTo>
                  <a:cubicBezTo>
                    <a:pt x="26088" y="137025"/>
                    <a:pt x="20233" y="144835"/>
                    <a:pt x="16463" y="153680"/>
                  </a:cubicBezTo>
                  <a:cubicBezTo>
                    <a:pt x="12015" y="169066"/>
                    <a:pt x="-17" y="182847"/>
                    <a:pt x="-17" y="190139"/>
                  </a:cubicBezTo>
                  <a:cubicBezTo>
                    <a:pt x="-17" y="197431"/>
                    <a:pt x="4504" y="207202"/>
                    <a:pt x="4504" y="220109"/>
                  </a:cubicBezTo>
                  <a:cubicBezTo>
                    <a:pt x="4103" y="230682"/>
                    <a:pt x="7545" y="241044"/>
                    <a:pt x="14202" y="249276"/>
                  </a:cubicBezTo>
                  <a:cubicBezTo>
                    <a:pt x="18330" y="255788"/>
                    <a:pt x="20197" y="263474"/>
                    <a:pt x="19525" y="271152"/>
                  </a:cubicBezTo>
                  <a:cubicBezTo>
                    <a:pt x="21582" y="275425"/>
                    <a:pt x="24025" y="279501"/>
                    <a:pt x="26817" y="283329"/>
                  </a:cubicBezTo>
                  <a:cubicBezTo>
                    <a:pt x="32068" y="290621"/>
                    <a:pt x="47089" y="301121"/>
                    <a:pt x="48693" y="306809"/>
                  </a:cubicBezTo>
                  <a:cubicBezTo>
                    <a:pt x="49750" y="309544"/>
                    <a:pt x="51850" y="311746"/>
                    <a:pt x="54526" y="312934"/>
                  </a:cubicBezTo>
                  <a:cubicBezTo>
                    <a:pt x="55146" y="311760"/>
                    <a:pt x="55832" y="310615"/>
                    <a:pt x="56568" y="309507"/>
                  </a:cubicBezTo>
                  <a:cubicBezTo>
                    <a:pt x="61702" y="301479"/>
                    <a:pt x="63918" y="291926"/>
                    <a:pt x="62839" y="282454"/>
                  </a:cubicBezTo>
                  <a:lnTo>
                    <a:pt x="81579" y="278006"/>
                  </a:lnTo>
                  <a:lnTo>
                    <a:pt x="96163" y="273485"/>
                  </a:lnTo>
                  <a:lnTo>
                    <a:pt x="125330" y="278006"/>
                  </a:lnTo>
                  <a:lnTo>
                    <a:pt x="125330" y="253433"/>
                  </a:lnTo>
                  <a:cubicBezTo>
                    <a:pt x="125330" y="253433"/>
                    <a:pt x="146258" y="224265"/>
                    <a:pt x="160842" y="224265"/>
                  </a:cubicBezTo>
                  <a:cubicBezTo>
                    <a:pt x="175426" y="224265"/>
                    <a:pt x="187968" y="244609"/>
                    <a:pt x="187968" y="244609"/>
                  </a:cubicBezTo>
                  <a:lnTo>
                    <a:pt x="252647" y="258099"/>
                  </a:lnTo>
                  <a:cubicBezTo>
                    <a:pt x="252647" y="258099"/>
                    <a:pt x="256876" y="237828"/>
                    <a:pt x="263074" y="233307"/>
                  </a:cubicBezTo>
                  <a:cubicBezTo>
                    <a:pt x="269272" y="228786"/>
                    <a:pt x="281887" y="237828"/>
                    <a:pt x="290199" y="233307"/>
                  </a:cubicBezTo>
                  <a:cubicBezTo>
                    <a:pt x="300904" y="226642"/>
                    <a:pt x="313118" y="222778"/>
                    <a:pt x="325711" y="222078"/>
                  </a:cubicBezTo>
                  <a:cubicBezTo>
                    <a:pt x="340295" y="222078"/>
                    <a:pt x="346566" y="231046"/>
                    <a:pt x="352837" y="217557"/>
                  </a:cubicBezTo>
                  <a:cubicBezTo>
                    <a:pt x="359108" y="204066"/>
                    <a:pt x="390390" y="222078"/>
                    <a:pt x="390390" y="222078"/>
                  </a:cubicBezTo>
                  <a:lnTo>
                    <a:pt x="415401" y="217557"/>
                  </a:lnTo>
                  <a:lnTo>
                    <a:pt x="407380" y="195098"/>
                  </a:lnTo>
                  <a:cubicBezTo>
                    <a:pt x="407380" y="195098"/>
                    <a:pt x="384411" y="183503"/>
                    <a:pt x="384411" y="176795"/>
                  </a:cubicBezTo>
                  <a:close/>
                </a:path>
              </a:pathLst>
            </a:custGeom>
            <a:grpFill/>
            <a:ln w="3175" cap="flat">
              <a:solidFill>
                <a:srgbClr val="F3F3F3"/>
              </a:solidFill>
              <a:prstDash val="solid"/>
              <a:miter/>
            </a:ln>
          </p:spPr>
          <p:txBody>
            <a:bodyPr rtlCol="0" anchor="ctr"/>
            <a:lstStyle/>
            <a:p>
              <a:endParaRPr lang="pt-PT"/>
            </a:p>
          </p:txBody>
        </p:sp>
        <p:sp>
          <p:nvSpPr>
            <p:cNvPr id="101" name="Forma livre: Forma 100">
              <a:extLst>
                <a:ext uri="{FF2B5EF4-FFF2-40B4-BE49-F238E27FC236}">
                  <a16:creationId xmlns:a16="http://schemas.microsoft.com/office/drawing/2014/main" id="{A184884B-2DF8-4162-8CC9-6718011F46B4}"/>
                </a:ext>
              </a:extLst>
            </p:cNvPr>
            <p:cNvSpPr/>
            <p:nvPr/>
          </p:nvSpPr>
          <p:spPr>
            <a:xfrm>
              <a:off x="3500960" y="4581133"/>
              <a:ext cx="166807" cy="149127"/>
            </a:xfrm>
            <a:custGeom>
              <a:avLst/>
              <a:gdLst>
                <a:gd name="connsiteX0" fmla="*/ 395816 w 399358"/>
                <a:gd name="connsiteY0" fmla="*/ 60462 h 342352"/>
                <a:gd name="connsiteX1" fmla="*/ 381888 w 399358"/>
                <a:gd name="connsiteY1" fmla="*/ 45295 h 342352"/>
                <a:gd name="connsiteX2" fmla="*/ 383930 w 399358"/>
                <a:gd name="connsiteY2" fmla="*/ 25680 h 342352"/>
                <a:gd name="connsiteX3" fmla="*/ 370804 w 399358"/>
                <a:gd name="connsiteY3" fmla="*/ 11096 h 342352"/>
                <a:gd name="connsiteX4" fmla="*/ 358846 w 399358"/>
                <a:gd name="connsiteY4" fmla="*/ 3804 h 342352"/>
                <a:gd name="connsiteX5" fmla="*/ 334855 w 399358"/>
                <a:gd name="connsiteY5" fmla="*/ 27576 h 342352"/>
                <a:gd name="connsiteX6" fmla="*/ 306782 w 399358"/>
                <a:gd name="connsiteY6" fmla="*/ 20284 h 342352"/>
                <a:gd name="connsiteX7" fmla="*/ 263760 w 399358"/>
                <a:gd name="connsiteY7" fmla="*/ 19190 h 342352"/>
                <a:gd name="connsiteX8" fmla="*/ 238749 w 399358"/>
                <a:gd name="connsiteY8" fmla="*/ 36472 h 342352"/>
                <a:gd name="connsiteX9" fmla="*/ 205790 w 399358"/>
                <a:gd name="connsiteY9" fmla="*/ 36472 h 342352"/>
                <a:gd name="connsiteX10" fmla="*/ 179758 w 399358"/>
                <a:gd name="connsiteY10" fmla="*/ 21378 h 342352"/>
                <a:gd name="connsiteX11" fmla="*/ 151757 w 399358"/>
                <a:gd name="connsiteY11" fmla="*/ 29982 h 342352"/>
                <a:gd name="connsiteX12" fmla="*/ 132725 w 399358"/>
                <a:gd name="connsiteY12" fmla="*/ 10586 h 342352"/>
                <a:gd name="connsiteX13" fmla="*/ 105672 w 399358"/>
                <a:gd name="connsiteY13" fmla="*/ 1908 h 342352"/>
                <a:gd name="connsiteX14" fmla="*/ 85692 w 399358"/>
                <a:gd name="connsiteY14" fmla="*/ 9200 h 342352"/>
                <a:gd name="connsiteX15" fmla="*/ 54702 w 399358"/>
                <a:gd name="connsiteY15" fmla="*/ 9200 h 342352"/>
                <a:gd name="connsiteX16" fmla="*/ 46681 w 399358"/>
                <a:gd name="connsiteY16" fmla="*/ 38368 h 342352"/>
                <a:gd name="connsiteX17" fmla="*/ 31660 w 399358"/>
                <a:gd name="connsiteY17" fmla="*/ 64327 h 342352"/>
                <a:gd name="connsiteX18" fmla="*/ 28452 w 399358"/>
                <a:gd name="connsiteY18" fmla="*/ 71618 h 342352"/>
                <a:gd name="connsiteX19" fmla="*/ 31878 w 399358"/>
                <a:gd name="connsiteY19" fmla="*/ 96192 h 342352"/>
                <a:gd name="connsiteX20" fmla="*/ 28160 w 399358"/>
                <a:gd name="connsiteY20" fmla="*/ 148037 h 342352"/>
                <a:gd name="connsiteX21" fmla="*/ 15399 w 399358"/>
                <a:gd name="connsiteY21" fmla="*/ 169111 h 342352"/>
                <a:gd name="connsiteX22" fmla="*/ 815 w 399358"/>
                <a:gd name="connsiteY22" fmla="*/ 195872 h 342352"/>
                <a:gd name="connsiteX23" fmla="*/ 1618 w 399358"/>
                <a:gd name="connsiteY23" fmla="*/ 238821 h 342352"/>
                <a:gd name="connsiteX24" fmla="*/ 11972 w 399358"/>
                <a:gd name="connsiteY24" fmla="*/ 267551 h 342352"/>
                <a:gd name="connsiteX25" fmla="*/ 11972 w 399358"/>
                <a:gd name="connsiteY25" fmla="*/ 267551 h 342352"/>
                <a:gd name="connsiteX26" fmla="*/ 16711 w 399358"/>
                <a:gd name="connsiteY26" fmla="*/ 271343 h 342352"/>
                <a:gd name="connsiteX27" fmla="*/ 28816 w 399358"/>
                <a:gd name="connsiteY27" fmla="*/ 275426 h 342352"/>
                <a:gd name="connsiteX28" fmla="*/ 62504 w 399358"/>
                <a:gd name="connsiteY28" fmla="*/ 281625 h 342352"/>
                <a:gd name="connsiteX29" fmla="*/ 94516 w 399358"/>
                <a:gd name="connsiteY29" fmla="*/ 318886 h 342352"/>
                <a:gd name="connsiteX30" fmla="*/ 95391 w 399358"/>
                <a:gd name="connsiteY30" fmla="*/ 324500 h 342352"/>
                <a:gd name="connsiteX31" fmla="*/ 146434 w 399358"/>
                <a:gd name="connsiteY31" fmla="*/ 342220 h 342352"/>
                <a:gd name="connsiteX32" fmla="*/ 147382 w 399358"/>
                <a:gd name="connsiteY32" fmla="*/ 342220 h 342352"/>
                <a:gd name="connsiteX33" fmla="*/ 192373 w 399358"/>
                <a:gd name="connsiteY33" fmla="*/ 336824 h 342352"/>
                <a:gd name="connsiteX34" fmla="*/ 197732 w 399358"/>
                <a:gd name="connsiteY34" fmla="*/ 336788 h 342352"/>
                <a:gd name="connsiteX35" fmla="*/ 197768 w 399358"/>
                <a:gd name="connsiteY35" fmla="*/ 336824 h 342352"/>
                <a:gd name="connsiteX36" fmla="*/ 207685 w 399358"/>
                <a:gd name="connsiteY36" fmla="*/ 297666 h 342352"/>
                <a:gd name="connsiteX37" fmla="*/ 246405 w 399358"/>
                <a:gd name="connsiteY37" fmla="*/ 257780 h 342352"/>
                <a:gd name="connsiteX38" fmla="*/ 266385 w 399358"/>
                <a:gd name="connsiteY38" fmla="*/ 254499 h 342352"/>
                <a:gd name="connsiteX39" fmla="*/ 290448 w 399358"/>
                <a:gd name="connsiteY39" fmla="*/ 272874 h 342352"/>
                <a:gd name="connsiteX40" fmla="*/ 304448 w 399358"/>
                <a:gd name="connsiteY40" fmla="*/ 256686 h 342352"/>
                <a:gd name="connsiteX41" fmla="*/ 329460 w 399358"/>
                <a:gd name="connsiteY41" fmla="*/ 200539 h 342352"/>
                <a:gd name="connsiteX42" fmla="*/ 345502 w 399358"/>
                <a:gd name="connsiteY42" fmla="*/ 178663 h 342352"/>
                <a:gd name="connsiteX43" fmla="*/ 349512 w 399358"/>
                <a:gd name="connsiteY43" fmla="*/ 159267 h 342352"/>
                <a:gd name="connsiteX44" fmla="*/ 357460 w 399358"/>
                <a:gd name="connsiteY44" fmla="*/ 135495 h 342352"/>
                <a:gd name="connsiteX45" fmla="*/ 377513 w 399358"/>
                <a:gd name="connsiteY45" fmla="*/ 95536 h 342352"/>
                <a:gd name="connsiteX46" fmla="*/ 397493 w 399358"/>
                <a:gd name="connsiteY46" fmla="*/ 83650 h 342352"/>
                <a:gd name="connsiteX47" fmla="*/ 395816 w 399358"/>
                <a:gd name="connsiteY47" fmla="*/ 60462 h 342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9358" h="342352">
                  <a:moveTo>
                    <a:pt x="395816" y="60462"/>
                  </a:moveTo>
                  <a:cubicBezTo>
                    <a:pt x="389836" y="58275"/>
                    <a:pt x="381888" y="50764"/>
                    <a:pt x="381888" y="45295"/>
                  </a:cubicBezTo>
                  <a:cubicBezTo>
                    <a:pt x="381925" y="38703"/>
                    <a:pt x="382610" y="32133"/>
                    <a:pt x="383930" y="25680"/>
                  </a:cubicBezTo>
                  <a:cubicBezTo>
                    <a:pt x="375909" y="24440"/>
                    <a:pt x="375544" y="15763"/>
                    <a:pt x="370804" y="11096"/>
                  </a:cubicBezTo>
                  <a:cubicBezTo>
                    <a:pt x="366065" y="6429"/>
                    <a:pt x="365846" y="1325"/>
                    <a:pt x="358846" y="3804"/>
                  </a:cubicBezTo>
                  <a:cubicBezTo>
                    <a:pt x="351846" y="6284"/>
                    <a:pt x="343825" y="24294"/>
                    <a:pt x="334855" y="27576"/>
                  </a:cubicBezTo>
                  <a:cubicBezTo>
                    <a:pt x="325887" y="30857"/>
                    <a:pt x="312980" y="23201"/>
                    <a:pt x="306782" y="20284"/>
                  </a:cubicBezTo>
                  <a:cubicBezTo>
                    <a:pt x="300584" y="17367"/>
                    <a:pt x="272802" y="20284"/>
                    <a:pt x="263760" y="19190"/>
                  </a:cubicBezTo>
                  <a:cubicBezTo>
                    <a:pt x="254718" y="18096"/>
                    <a:pt x="245749" y="32170"/>
                    <a:pt x="238749" y="36472"/>
                  </a:cubicBezTo>
                  <a:cubicBezTo>
                    <a:pt x="231749" y="40774"/>
                    <a:pt x="211769" y="38659"/>
                    <a:pt x="205790" y="36472"/>
                  </a:cubicBezTo>
                  <a:cubicBezTo>
                    <a:pt x="199810" y="34284"/>
                    <a:pt x="185737" y="21378"/>
                    <a:pt x="179758" y="21378"/>
                  </a:cubicBezTo>
                  <a:cubicBezTo>
                    <a:pt x="169826" y="21735"/>
                    <a:pt x="160172" y="24703"/>
                    <a:pt x="151757" y="29982"/>
                  </a:cubicBezTo>
                  <a:cubicBezTo>
                    <a:pt x="141694" y="36472"/>
                    <a:pt x="138705" y="18169"/>
                    <a:pt x="132725" y="10586"/>
                  </a:cubicBezTo>
                  <a:cubicBezTo>
                    <a:pt x="126746" y="3002"/>
                    <a:pt x="113693" y="9492"/>
                    <a:pt x="105672" y="1908"/>
                  </a:cubicBezTo>
                  <a:cubicBezTo>
                    <a:pt x="97651" y="-5675"/>
                    <a:pt x="92693" y="10586"/>
                    <a:pt x="85692" y="9200"/>
                  </a:cubicBezTo>
                  <a:cubicBezTo>
                    <a:pt x="78692" y="7815"/>
                    <a:pt x="60681" y="3804"/>
                    <a:pt x="54702" y="9200"/>
                  </a:cubicBezTo>
                  <a:cubicBezTo>
                    <a:pt x="48723" y="14596"/>
                    <a:pt x="49671" y="35159"/>
                    <a:pt x="46681" y="38368"/>
                  </a:cubicBezTo>
                  <a:cubicBezTo>
                    <a:pt x="43691" y="41576"/>
                    <a:pt x="31660" y="56743"/>
                    <a:pt x="31660" y="64327"/>
                  </a:cubicBezTo>
                  <a:cubicBezTo>
                    <a:pt x="31944" y="67149"/>
                    <a:pt x="30726" y="69920"/>
                    <a:pt x="28452" y="71618"/>
                  </a:cubicBezTo>
                  <a:cubicBezTo>
                    <a:pt x="29764" y="80588"/>
                    <a:pt x="31514" y="92036"/>
                    <a:pt x="31878" y="96192"/>
                  </a:cubicBezTo>
                  <a:cubicBezTo>
                    <a:pt x="32680" y="103484"/>
                    <a:pt x="35670" y="139943"/>
                    <a:pt x="28160" y="148037"/>
                  </a:cubicBezTo>
                  <a:cubicBezTo>
                    <a:pt x="22858" y="154374"/>
                    <a:pt x="18556" y="161476"/>
                    <a:pt x="15399" y="169111"/>
                  </a:cubicBezTo>
                  <a:cubicBezTo>
                    <a:pt x="7298" y="175841"/>
                    <a:pt x="2077" y="185415"/>
                    <a:pt x="815" y="195872"/>
                  </a:cubicBezTo>
                  <a:cubicBezTo>
                    <a:pt x="-1445" y="213664"/>
                    <a:pt x="1618" y="225040"/>
                    <a:pt x="1618" y="238821"/>
                  </a:cubicBezTo>
                  <a:cubicBezTo>
                    <a:pt x="1618" y="248519"/>
                    <a:pt x="8253" y="255520"/>
                    <a:pt x="11972" y="267551"/>
                  </a:cubicBezTo>
                  <a:lnTo>
                    <a:pt x="11972" y="267551"/>
                  </a:lnTo>
                  <a:cubicBezTo>
                    <a:pt x="13241" y="269162"/>
                    <a:pt x="14859" y="270461"/>
                    <a:pt x="16711" y="271343"/>
                  </a:cubicBezTo>
                  <a:cubicBezTo>
                    <a:pt x="20839" y="272415"/>
                    <a:pt x="24886" y="273786"/>
                    <a:pt x="28816" y="275426"/>
                  </a:cubicBezTo>
                  <a:cubicBezTo>
                    <a:pt x="39754" y="277979"/>
                    <a:pt x="53244" y="279437"/>
                    <a:pt x="62504" y="281625"/>
                  </a:cubicBezTo>
                  <a:cubicBezTo>
                    <a:pt x="78547" y="285416"/>
                    <a:pt x="95026" y="309698"/>
                    <a:pt x="94516" y="318886"/>
                  </a:cubicBezTo>
                  <a:cubicBezTo>
                    <a:pt x="94516" y="320789"/>
                    <a:pt x="94814" y="322685"/>
                    <a:pt x="95391" y="324500"/>
                  </a:cubicBezTo>
                  <a:cubicBezTo>
                    <a:pt x="109975" y="334345"/>
                    <a:pt x="128204" y="337845"/>
                    <a:pt x="146434" y="342220"/>
                  </a:cubicBezTo>
                  <a:lnTo>
                    <a:pt x="147382" y="342220"/>
                  </a:lnTo>
                  <a:cubicBezTo>
                    <a:pt x="155840" y="342220"/>
                    <a:pt x="186393" y="342803"/>
                    <a:pt x="192373" y="336824"/>
                  </a:cubicBezTo>
                  <a:cubicBezTo>
                    <a:pt x="193846" y="335336"/>
                    <a:pt x="196245" y="335321"/>
                    <a:pt x="197732" y="336788"/>
                  </a:cubicBezTo>
                  <a:cubicBezTo>
                    <a:pt x="197747" y="336802"/>
                    <a:pt x="197754" y="336809"/>
                    <a:pt x="197768" y="336824"/>
                  </a:cubicBezTo>
                  <a:cubicBezTo>
                    <a:pt x="202173" y="324070"/>
                    <a:pt x="205483" y="310974"/>
                    <a:pt x="207685" y="297666"/>
                  </a:cubicBezTo>
                  <a:cubicBezTo>
                    <a:pt x="207685" y="297666"/>
                    <a:pt x="242395" y="258873"/>
                    <a:pt x="246405" y="257780"/>
                  </a:cubicBezTo>
                  <a:cubicBezTo>
                    <a:pt x="250416" y="256686"/>
                    <a:pt x="259385" y="259894"/>
                    <a:pt x="266385" y="254499"/>
                  </a:cubicBezTo>
                  <a:cubicBezTo>
                    <a:pt x="273385" y="249103"/>
                    <a:pt x="288261" y="261790"/>
                    <a:pt x="290448" y="272874"/>
                  </a:cubicBezTo>
                  <a:cubicBezTo>
                    <a:pt x="292636" y="283958"/>
                    <a:pt x="298469" y="268572"/>
                    <a:pt x="304448" y="256686"/>
                  </a:cubicBezTo>
                  <a:cubicBezTo>
                    <a:pt x="310428" y="244800"/>
                    <a:pt x="329460" y="209143"/>
                    <a:pt x="329460" y="200539"/>
                  </a:cubicBezTo>
                  <a:cubicBezTo>
                    <a:pt x="329460" y="191934"/>
                    <a:pt x="345502" y="184351"/>
                    <a:pt x="345502" y="178663"/>
                  </a:cubicBezTo>
                  <a:cubicBezTo>
                    <a:pt x="345502" y="172976"/>
                    <a:pt x="344481" y="161454"/>
                    <a:pt x="349512" y="159267"/>
                  </a:cubicBezTo>
                  <a:cubicBezTo>
                    <a:pt x="354544" y="157079"/>
                    <a:pt x="358481" y="140891"/>
                    <a:pt x="357460" y="135495"/>
                  </a:cubicBezTo>
                  <a:cubicBezTo>
                    <a:pt x="356440" y="130099"/>
                    <a:pt x="374450" y="99838"/>
                    <a:pt x="377513" y="95536"/>
                  </a:cubicBezTo>
                  <a:cubicBezTo>
                    <a:pt x="380576" y="91234"/>
                    <a:pt x="396472" y="93421"/>
                    <a:pt x="397493" y="83650"/>
                  </a:cubicBezTo>
                  <a:cubicBezTo>
                    <a:pt x="398514" y="73879"/>
                    <a:pt x="401868" y="62577"/>
                    <a:pt x="395816" y="60462"/>
                  </a:cubicBezTo>
                  <a:close/>
                </a:path>
              </a:pathLst>
            </a:custGeom>
            <a:grpFill/>
            <a:ln w="3175" cap="flat">
              <a:solidFill>
                <a:srgbClr val="F3F3F3"/>
              </a:solidFill>
              <a:prstDash val="solid"/>
              <a:miter/>
            </a:ln>
          </p:spPr>
          <p:txBody>
            <a:bodyPr rtlCol="0" anchor="ctr"/>
            <a:lstStyle/>
            <a:p>
              <a:endParaRPr lang="pt-PT"/>
            </a:p>
          </p:txBody>
        </p:sp>
        <p:sp>
          <p:nvSpPr>
            <p:cNvPr id="102" name="Forma livre: Forma 101">
              <a:extLst>
                <a:ext uri="{FF2B5EF4-FFF2-40B4-BE49-F238E27FC236}">
                  <a16:creationId xmlns:a16="http://schemas.microsoft.com/office/drawing/2014/main" id="{A89E015E-3A77-45E9-87EA-E2E44B3291C5}"/>
                </a:ext>
              </a:extLst>
            </p:cNvPr>
            <p:cNvSpPr/>
            <p:nvPr/>
          </p:nvSpPr>
          <p:spPr>
            <a:xfrm>
              <a:off x="3473195" y="4603943"/>
              <a:ext cx="41704" cy="95531"/>
            </a:xfrm>
            <a:custGeom>
              <a:avLst/>
              <a:gdLst>
                <a:gd name="connsiteX0" fmla="*/ 18067 w 99845"/>
                <a:gd name="connsiteY0" fmla="*/ 86920 h 219311"/>
                <a:gd name="connsiteX1" fmla="*/ 24848 w 99845"/>
                <a:gd name="connsiteY1" fmla="*/ 114483 h 219311"/>
                <a:gd name="connsiteX2" fmla="*/ 30099 w 99845"/>
                <a:gd name="connsiteY2" fmla="*/ 157360 h 219311"/>
                <a:gd name="connsiteX3" fmla="*/ 32797 w 99845"/>
                <a:gd name="connsiteY3" fmla="*/ 219195 h 219311"/>
                <a:gd name="connsiteX4" fmla="*/ 52995 w 99845"/>
                <a:gd name="connsiteY4" fmla="*/ 216132 h 219311"/>
                <a:gd name="connsiteX5" fmla="*/ 68381 w 99845"/>
                <a:gd name="connsiteY5" fmla="*/ 216132 h 219311"/>
                <a:gd name="connsiteX6" fmla="*/ 78735 w 99845"/>
                <a:gd name="connsiteY6" fmla="*/ 214455 h 219311"/>
                <a:gd name="connsiteX7" fmla="*/ 68381 w 99845"/>
                <a:gd name="connsiteY7" fmla="*/ 185725 h 219311"/>
                <a:gd name="connsiteX8" fmla="*/ 67579 w 99845"/>
                <a:gd name="connsiteY8" fmla="*/ 142776 h 219311"/>
                <a:gd name="connsiteX9" fmla="*/ 82163 w 99845"/>
                <a:gd name="connsiteY9" fmla="*/ 116015 h 219311"/>
                <a:gd name="connsiteX10" fmla="*/ 94923 w 99845"/>
                <a:gd name="connsiteY10" fmla="*/ 94941 h 219311"/>
                <a:gd name="connsiteX11" fmla="*/ 98642 w 99845"/>
                <a:gd name="connsiteY11" fmla="*/ 43096 h 219311"/>
                <a:gd name="connsiteX12" fmla="*/ 95215 w 99845"/>
                <a:gd name="connsiteY12" fmla="*/ 18523 h 219311"/>
                <a:gd name="connsiteX13" fmla="*/ 84423 w 99845"/>
                <a:gd name="connsiteY13" fmla="*/ 17794 h 219311"/>
                <a:gd name="connsiteX14" fmla="*/ 73412 w 99845"/>
                <a:gd name="connsiteY14" fmla="*/ 439 h 219311"/>
                <a:gd name="connsiteX15" fmla="*/ 61381 w 99845"/>
                <a:gd name="connsiteY15" fmla="*/ 17794 h 219311"/>
                <a:gd name="connsiteX16" fmla="*/ 52412 w 99845"/>
                <a:gd name="connsiteY16" fmla="*/ 31794 h 219311"/>
                <a:gd name="connsiteX17" fmla="*/ 24338 w 99845"/>
                <a:gd name="connsiteY17" fmla="*/ 38211 h 219311"/>
                <a:gd name="connsiteX18" fmla="*/ 5379 w 99845"/>
                <a:gd name="connsiteY18" fmla="*/ 52284 h 219311"/>
                <a:gd name="connsiteX19" fmla="*/ -17 w 99845"/>
                <a:gd name="connsiteY19" fmla="*/ 52722 h 219311"/>
                <a:gd name="connsiteX20" fmla="*/ 18067 w 99845"/>
                <a:gd name="connsiteY20" fmla="*/ 86920 h 21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845" h="219311">
                  <a:moveTo>
                    <a:pt x="18067" y="86920"/>
                  </a:moveTo>
                  <a:cubicBezTo>
                    <a:pt x="32651" y="95816"/>
                    <a:pt x="18796" y="107994"/>
                    <a:pt x="24848" y="114483"/>
                  </a:cubicBezTo>
                  <a:cubicBezTo>
                    <a:pt x="30901" y="120973"/>
                    <a:pt x="28567" y="137162"/>
                    <a:pt x="30099" y="157360"/>
                  </a:cubicBezTo>
                  <a:cubicBezTo>
                    <a:pt x="30901" y="168735"/>
                    <a:pt x="31995" y="196663"/>
                    <a:pt x="32797" y="219195"/>
                  </a:cubicBezTo>
                  <a:cubicBezTo>
                    <a:pt x="39440" y="217664"/>
                    <a:pt x="46192" y="216635"/>
                    <a:pt x="52995" y="216132"/>
                  </a:cubicBezTo>
                  <a:cubicBezTo>
                    <a:pt x="58114" y="215768"/>
                    <a:pt x="63262" y="215768"/>
                    <a:pt x="68381" y="216132"/>
                  </a:cubicBezTo>
                  <a:cubicBezTo>
                    <a:pt x="72391" y="212997"/>
                    <a:pt x="75673" y="210591"/>
                    <a:pt x="78735" y="214455"/>
                  </a:cubicBezTo>
                  <a:cubicBezTo>
                    <a:pt x="75016" y="202423"/>
                    <a:pt x="68381" y="195423"/>
                    <a:pt x="68381" y="185725"/>
                  </a:cubicBezTo>
                  <a:cubicBezTo>
                    <a:pt x="68381" y="171943"/>
                    <a:pt x="65319" y="160568"/>
                    <a:pt x="67579" y="142776"/>
                  </a:cubicBezTo>
                  <a:cubicBezTo>
                    <a:pt x="68840" y="132320"/>
                    <a:pt x="74061" y="122745"/>
                    <a:pt x="82163" y="116015"/>
                  </a:cubicBezTo>
                  <a:cubicBezTo>
                    <a:pt x="85320" y="108380"/>
                    <a:pt x="89622" y="101278"/>
                    <a:pt x="94923" y="94941"/>
                  </a:cubicBezTo>
                  <a:cubicBezTo>
                    <a:pt x="102215" y="86847"/>
                    <a:pt x="99444" y="50388"/>
                    <a:pt x="98642" y="43096"/>
                  </a:cubicBezTo>
                  <a:cubicBezTo>
                    <a:pt x="98642" y="38940"/>
                    <a:pt x="96527" y="27492"/>
                    <a:pt x="95215" y="18523"/>
                  </a:cubicBezTo>
                  <a:cubicBezTo>
                    <a:pt x="91729" y="20156"/>
                    <a:pt x="87653" y="19879"/>
                    <a:pt x="84423" y="17794"/>
                  </a:cubicBezTo>
                  <a:cubicBezTo>
                    <a:pt x="75381" y="13418"/>
                    <a:pt x="83402" y="3720"/>
                    <a:pt x="73412" y="439"/>
                  </a:cubicBezTo>
                  <a:cubicBezTo>
                    <a:pt x="63423" y="-2842"/>
                    <a:pt x="59412" y="9116"/>
                    <a:pt x="61381" y="17794"/>
                  </a:cubicBezTo>
                  <a:cubicBezTo>
                    <a:pt x="63350" y="26471"/>
                    <a:pt x="56422" y="26398"/>
                    <a:pt x="52412" y="31794"/>
                  </a:cubicBezTo>
                  <a:cubicBezTo>
                    <a:pt x="48401" y="37190"/>
                    <a:pt x="30536" y="38211"/>
                    <a:pt x="24338" y="38211"/>
                  </a:cubicBezTo>
                  <a:cubicBezTo>
                    <a:pt x="18140" y="38211"/>
                    <a:pt x="11359" y="50170"/>
                    <a:pt x="5379" y="52284"/>
                  </a:cubicBezTo>
                  <a:cubicBezTo>
                    <a:pt x="3629" y="52795"/>
                    <a:pt x="1792" y="52940"/>
                    <a:pt x="-17" y="52722"/>
                  </a:cubicBezTo>
                  <a:cubicBezTo>
                    <a:pt x="1077" y="81233"/>
                    <a:pt x="5452" y="79045"/>
                    <a:pt x="18067" y="86920"/>
                  </a:cubicBezTo>
                  <a:close/>
                </a:path>
              </a:pathLst>
            </a:custGeom>
            <a:grpFill/>
            <a:ln w="3175" cap="flat">
              <a:solidFill>
                <a:srgbClr val="F3F3F3"/>
              </a:solidFill>
              <a:prstDash val="solid"/>
              <a:miter/>
            </a:ln>
          </p:spPr>
          <p:txBody>
            <a:bodyPr rtlCol="0" anchor="ctr"/>
            <a:lstStyle/>
            <a:p>
              <a:endParaRPr lang="pt-PT"/>
            </a:p>
          </p:txBody>
        </p:sp>
        <p:sp>
          <p:nvSpPr>
            <p:cNvPr id="103" name="Forma livre: Forma 102">
              <a:extLst>
                <a:ext uri="{FF2B5EF4-FFF2-40B4-BE49-F238E27FC236}">
                  <a16:creationId xmlns:a16="http://schemas.microsoft.com/office/drawing/2014/main" id="{86A25EFA-F77C-4917-9539-29CA5C113DF0}"/>
                </a:ext>
              </a:extLst>
            </p:cNvPr>
            <p:cNvSpPr/>
            <p:nvPr/>
          </p:nvSpPr>
          <p:spPr>
            <a:xfrm>
              <a:off x="3460677" y="4624905"/>
              <a:ext cx="26223" cy="78380"/>
            </a:xfrm>
            <a:custGeom>
              <a:avLst/>
              <a:gdLst>
                <a:gd name="connsiteX0" fmla="*/ 15004 w 62782"/>
                <a:gd name="connsiteY0" fmla="*/ 46088 h 179937"/>
                <a:gd name="connsiteX1" fmla="*/ 15806 w 62782"/>
                <a:gd name="connsiteY1" fmla="*/ 97131 h 179937"/>
                <a:gd name="connsiteX2" fmla="*/ 24775 w 62782"/>
                <a:gd name="connsiteY2" fmla="*/ 147372 h 179937"/>
                <a:gd name="connsiteX3" fmla="*/ 32942 w 62782"/>
                <a:gd name="connsiteY3" fmla="*/ 179821 h 179937"/>
                <a:gd name="connsiteX4" fmla="*/ 62766 w 62782"/>
                <a:gd name="connsiteY4" fmla="*/ 171071 h 179937"/>
                <a:gd name="connsiteX5" fmla="*/ 60068 w 62782"/>
                <a:gd name="connsiteY5" fmla="*/ 109235 h 179937"/>
                <a:gd name="connsiteX6" fmla="*/ 54818 w 62782"/>
                <a:gd name="connsiteY6" fmla="*/ 66359 h 179937"/>
                <a:gd name="connsiteX7" fmla="*/ 48036 w 62782"/>
                <a:gd name="connsiteY7" fmla="*/ 38796 h 179937"/>
                <a:gd name="connsiteX8" fmla="*/ 29661 w 62782"/>
                <a:gd name="connsiteY8" fmla="*/ 4670 h 179937"/>
                <a:gd name="connsiteX9" fmla="*/ 3994 w 62782"/>
                <a:gd name="connsiteY9" fmla="*/ -70 h 179937"/>
                <a:gd name="connsiteX10" fmla="*/ -17 w 62782"/>
                <a:gd name="connsiteY10" fmla="*/ 732 h 179937"/>
                <a:gd name="connsiteX11" fmla="*/ 6765 w 62782"/>
                <a:gd name="connsiteY11" fmla="*/ 24212 h 179937"/>
                <a:gd name="connsiteX12" fmla="*/ 15004 w 62782"/>
                <a:gd name="connsiteY12" fmla="*/ 46088 h 17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782" h="179937">
                  <a:moveTo>
                    <a:pt x="15004" y="46088"/>
                  </a:moveTo>
                  <a:cubicBezTo>
                    <a:pt x="14275" y="58265"/>
                    <a:pt x="11286" y="84954"/>
                    <a:pt x="15806" y="97131"/>
                  </a:cubicBezTo>
                  <a:cubicBezTo>
                    <a:pt x="21516" y="113275"/>
                    <a:pt x="24549" y="130251"/>
                    <a:pt x="24775" y="147372"/>
                  </a:cubicBezTo>
                  <a:cubicBezTo>
                    <a:pt x="25614" y="158580"/>
                    <a:pt x="28378" y="169554"/>
                    <a:pt x="32942" y="179821"/>
                  </a:cubicBezTo>
                  <a:cubicBezTo>
                    <a:pt x="42728" y="176394"/>
                    <a:pt x="52681" y="173477"/>
                    <a:pt x="62766" y="171071"/>
                  </a:cubicBezTo>
                  <a:cubicBezTo>
                    <a:pt x="61964" y="148539"/>
                    <a:pt x="60870" y="120611"/>
                    <a:pt x="60068" y="109235"/>
                  </a:cubicBezTo>
                  <a:cubicBezTo>
                    <a:pt x="58537" y="89037"/>
                    <a:pt x="60797" y="72776"/>
                    <a:pt x="54818" y="66359"/>
                  </a:cubicBezTo>
                  <a:cubicBezTo>
                    <a:pt x="48839" y="59942"/>
                    <a:pt x="62110" y="47692"/>
                    <a:pt x="48036" y="38796"/>
                  </a:cubicBezTo>
                  <a:cubicBezTo>
                    <a:pt x="35422" y="30921"/>
                    <a:pt x="31047" y="33108"/>
                    <a:pt x="29661" y="4670"/>
                  </a:cubicBezTo>
                  <a:cubicBezTo>
                    <a:pt x="22369" y="4160"/>
                    <a:pt x="11796" y="732"/>
                    <a:pt x="3994" y="-70"/>
                  </a:cubicBezTo>
                  <a:cubicBezTo>
                    <a:pt x="2608" y="-237"/>
                    <a:pt x="1201" y="47"/>
                    <a:pt x="-17" y="732"/>
                  </a:cubicBezTo>
                  <a:cubicBezTo>
                    <a:pt x="1587" y="11014"/>
                    <a:pt x="3921" y="22608"/>
                    <a:pt x="6765" y="24212"/>
                  </a:cubicBezTo>
                  <a:cubicBezTo>
                    <a:pt x="12015" y="27348"/>
                    <a:pt x="15806" y="33983"/>
                    <a:pt x="15004" y="46088"/>
                  </a:cubicBezTo>
                  <a:close/>
                </a:path>
              </a:pathLst>
            </a:custGeom>
            <a:grpFill/>
            <a:ln w="3175" cap="flat">
              <a:solidFill>
                <a:srgbClr val="F3F3F3"/>
              </a:solidFill>
              <a:prstDash val="solid"/>
              <a:miter/>
            </a:ln>
          </p:spPr>
          <p:txBody>
            <a:bodyPr rtlCol="0" anchor="ctr"/>
            <a:lstStyle/>
            <a:p>
              <a:endParaRPr lang="pt-PT"/>
            </a:p>
          </p:txBody>
        </p:sp>
        <p:sp>
          <p:nvSpPr>
            <p:cNvPr id="104" name="Forma livre: Forma 103">
              <a:extLst>
                <a:ext uri="{FF2B5EF4-FFF2-40B4-BE49-F238E27FC236}">
                  <a16:creationId xmlns:a16="http://schemas.microsoft.com/office/drawing/2014/main" id="{C600B597-2181-438C-9098-00B98332A48B}"/>
                </a:ext>
              </a:extLst>
            </p:cNvPr>
            <p:cNvSpPr/>
            <p:nvPr/>
          </p:nvSpPr>
          <p:spPr>
            <a:xfrm>
              <a:off x="3583848" y="4592433"/>
              <a:ext cx="104773" cy="183400"/>
            </a:xfrm>
            <a:custGeom>
              <a:avLst/>
              <a:gdLst>
                <a:gd name="connsiteX0" fmla="*/ 244698 w 250839"/>
                <a:gd name="connsiteY0" fmla="*/ 381467 h 421032"/>
                <a:gd name="connsiteX1" fmla="*/ 222823 w 250839"/>
                <a:gd name="connsiteY1" fmla="*/ 357987 h 421032"/>
                <a:gd name="connsiteX2" fmla="*/ 215531 w 250839"/>
                <a:gd name="connsiteY2" fmla="*/ 345810 h 421032"/>
                <a:gd name="connsiteX3" fmla="*/ 210207 w 250839"/>
                <a:gd name="connsiteY3" fmla="*/ 323934 h 421032"/>
                <a:gd name="connsiteX4" fmla="*/ 200510 w 250839"/>
                <a:gd name="connsiteY4" fmla="*/ 294766 h 421032"/>
                <a:gd name="connsiteX5" fmla="*/ 195989 w 250839"/>
                <a:gd name="connsiteY5" fmla="*/ 264797 h 421032"/>
                <a:gd name="connsiteX6" fmla="*/ 212468 w 250839"/>
                <a:gd name="connsiteY6" fmla="*/ 228338 h 421032"/>
                <a:gd name="connsiteX7" fmla="*/ 229531 w 250839"/>
                <a:gd name="connsiteY7" fmla="*/ 205587 h 421032"/>
                <a:gd name="connsiteX8" fmla="*/ 219468 w 250839"/>
                <a:gd name="connsiteY8" fmla="*/ 179190 h 421032"/>
                <a:gd name="connsiteX9" fmla="*/ 191468 w 250839"/>
                <a:gd name="connsiteY9" fmla="*/ 147908 h 421032"/>
                <a:gd name="connsiteX10" fmla="*/ 183519 w 250839"/>
                <a:gd name="connsiteY10" fmla="*/ 121949 h 421032"/>
                <a:gd name="connsiteX11" fmla="*/ 212687 w 250839"/>
                <a:gd name="connsiteY11" fmla="*/ 117574 h 421032"/>
                <a:gd name="connsiteX12" fmla="*/ 226760 w 250839"/>
                <a:gd name="connsiteY12" fmla="*/ 112251 h 421032"/>
                <a:gd name="connsiteX13" fmla="*/ 212687 w 250839"/>
                <a:gd name="connsiteY13" fmla="*/ 66896 h 421032"/>
                <a:gd name="connsiteX14" fmla="*/ 208676 w 250839"/>
                <a:gd name="connsiteY14" fmla="*/ 34447 h 421032"/>
                <a:gd name="connsiteX15" fmla="*/ 187676 w 250839"/>
                <a:gd name="connsiteY15" fmla="*/ -117 h 421032"/>
                <a:gd name="connsiteX16" fmla="*/ 185780 w 250839"/>
                <a:gd name="connsiteY16" fmla="*/ -117 h 421032"/>
                <a:gd name="connsiteX17" fmla="*/ 183738 w 250839"/>
                <a:gd name="connsiteY17" fmla="*/ 19499 h 421032"/>
                <a:gd name="connsiteX18" fmla="*/ 197666 w 250839"/>
                <a:gd name="connsiteY18" fmla="*/ 34666 h 421032"/>
                <a:gd name="connsiteX19" fmla="*/ 199707 w 250839"/>
                <a:gd name="connsiteY19" fmla="*/ 57343 h 421032"/>
                <a:gd name="connsiteX20" fmla="*/ 179727 w 250839"/>
                <a:gd name="connsiteY20" fmla="*/ 69229 h 421032"/>
                <a:gd name="connsiteX21" fmla="*/ 159675 w 250839"/>
                <a:gd name="connsiteY21" fmla="*/ 109188 h 421032"/>
                <a:gd name="connsiteX22" fmla="*/ 151727 w 250839"/>
                <a:gd name="connsiteY22" fmla="*/ 132960 h 421032"/>
                <a:gd name="connsiteX23" fmla="*/ 147717 w 250839"/>
                <a:gd name="connsiteY23" fmla="*/ 152356 h 421032"/>
                <a:gd name="connsiteX24" fmla="*/ 131674 w 250839"/>
                <a:gd name="connsiteY24" fmla="*/ 174232 h 421032"/>
                <a:gd name="connsiteX25" fmla="*/ 106663 w 250839"/>
                <a:gd name="connsiteY25" fmla="*/ 230379 h 421032"/>
                <a:gd name="connsiteX26" fmla="*/ 92663 w 250839"/>
                <a:gd name="connsiteY26" fmla="*/ 246567 h 421032"/>
                <a:gd name="connsiteX27" fmla="*/ 68600 w 250839"/>
                <a:gd name="connsiteY27" fmla="*/ 228192 h 421032"/>
                <a:gd name="connsiteX28" fmla="*/ 48620 w 250839"/>
                <a:gd name="connsiteY28" fmla="*/ 231473 h 421032"/>
                <a:gd name="connsiteX29" fmla="*/ 9900 w 250839"/>
                <a:gd name="connsiteY29" fmla="*/ 271359 h 421032"/>
                <a:gd name="connsiteX30" fmla="*/ -17 w 250839"/>
                <a:gd name="connsiteY30" fmla="*/ 310517 h 421032"/>
                <a:gd name="connsiteX31" fmla="*/ 11533 w 250839"/>
                <a:gd name="connsiteY31" fmla="*/ 319347 h 421032"/>
                <a:gd name="connsiteX32" fmla="*/ 15733 w 250839"/>
                <a:gd name="connsiteY32" fmla="*/ 317809 h 421032"/>
                <a:gd name="connsiteX33" fmla="*/ 56860 w 250839"/>
                <a:gd name="connsiteY33" fmla="*/ 340705 h 421032"/>
                <a:gd name="connsiteX34" fmla="*/ 60943 w 250839"/>
                <a:gd name="connsiteY34" fmla="*/ 365425 h 421032"/>
                <a:gd name="connsiteX35" fmla="*/ 61891 w 250839"/>
                <a:gd name="connsiteY35" fmla="*/ 372717 h 421032"/>
                <a:gd name="connsiteX36" fmla="*/ 58756 w 250839"/>
                <a:gd name="connsiteY36" fmla="*/ 401884 h 421032"/>
                <a:gd name="connsiteX37" fmla="*/ 57735 w 250839"/>
                <a:gd name="connsiteY37" fmla="*/ 405092 h 421032"/>
                <a:gd name="connsiteX38" fmla="*/ 90111 w 250839"/>
                <a:gd name="connsiteY38" fmla="*/ 405092 h 421032"/>
                <a:gd name="connsiteX39" fmla="*/ 104694 w 250839"/>
                <a:gd name="connsiteY39" fmla="*/ 400572 h 421032"/>
                <a:gd name="connsiteX40" fmla="*/ 194457 w 250839"/>
                <a:gd name="connsiteY40" fmla="*/ 402832 h 421032"/>
                <a:gd name="connsiteX41" fmla="*/ 242438 w 250839"/>
                <a:gd name="connsiteY41" fmla="*/ 420916 h 421032"/>
                <a:gd name="connsiteX42" fmla="*/ 250823 w 250839"/>
                <a:gd name="connsiteY42" fmla="*/ 388248 h 421032"/>
                <a:gd name="connsiteX43" fmla="*/ 244698 w 250839"/>
                <a:gd name="connsiteY43" fmla="*/ 381467 h 421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50839" h="421032">
                  <a:moveTo>
                    <a:pt x="244698" y="381467"/>
                  </a:moveTo>
                  <a:cubicBezTo>
                    <a:pt x="243167" y="375779"/>
                    <a:pt x="228146" y="365279"/>
                    <a:pt x="222823" y="357987"/>
                  </a:cubicBezTo>
                  <a:cubicBezTo>
                    <a:pt x="220030" y="354158"/>
                    <a:pt x="217587" y="350083"/>
                    <a:pt x="215531" y="345810"/>
                  </a:cubicBezTo>
                  <a:cubicBezTo>
                    <a:pt x="216209" y="338131"/>
                    <a:pt x="214335" y="330446"/>
                    <a:pt x="210207" y="323934"/>
                  </a:cubicBezTo>
                  <a:cubicBezTo>
                    <a:pt x="203557" y="315701"/>
                    <a:pt x="200109" y="305340"/>
                    <a:pt x="200510" y="294766"/>
                  </a:cubicBezTo>
                  <a:cubicBezTo>
                    <a:pt x="200510" y="281860"/>
                    <a:pt x="195989" y="272089"/>
                    <a:pt x="195989" y="264797"/>
                  </a:cubicBezTo>
                  <a:cubicBezTo>
                    <a:pt x="195989" y="257505"/>
                    <a:pt x="208020" y="243796"/>
                    <a:pt x="212468" y="228338"/>
                  </a:cubicBezTo>
                  <a:cubicBezTo>
                    <a:pt x="216238" y="219493"/>
                    <a:pt x="222093" y="211683"/>
                    <a:pt x="229531" y="205587"/>
                  </a:cubicBezTo>
                  <a:cubicBezTo>
                    <a:pt x="225229" y="197179"/>
                    <a:pt x="221853" y="188327"/>
                    <a:pt x="219468" y="179190"/>
                  </a:cubicBezTo>
                  <a:cubicBezTo>
                    <a:pt x="215531" y="165117"/>
                    <a:pt x="204520" y="160815"/>
                    <a:pt x="191468" y="147908"/>
                  </a:cubicBezTo>
                  <a:cubicBezTo>
                    <a:pt x="178415" y="135001"/>
                    <a:pt x="183519" y="127345"/>
                    <a:pt x="183519" y="121949"/>
                  </a:cubicBezTo>
                  <a:cubicBezTo>
                    <a:pt x="183519" y="116553"/>
                    <a:pt x="200510" y="116553"/>
                    <a:pt x="212687" y="117574"/>
                  </a:cubicBezTo>
                  <a:cubicBezTo>
                    <a:pt x="224864" y="118595"/>
                    <a:pt x="231719" y="115459"/>
                    <a:pt x="226760" y="112251"/>
                  </a:cubicBezTo>
                  <a:cubicBezTo>
                    <a:pt x="221802" y="109042"/>
                    <a:pt x="211739" y="84104"/>
                    <a:pt x="212687" y="66896"/>
                  </a:cubicBezTo>
                  <a:cubicBezTo>
                    <a:pt x="213635" y="49687"/>
                    <a:pt x="207728" y="44218"/>
                    <a:pt x="208676" y="34447"/>
                  </a:cubicBezTo>
                  <a:cubicBezTo>
                    <a:pt x="209624" y="24675"/>
                    <a:pt x="197666" y="-117"/>
                    <a:pt x="187676" y="-117"/>
                  </a:cubicBezTo>
                  <a:cubicBezTo>
                    <a:pt x="187041" y="-80"/>
                    <a:pt x="186414" y="-80"/>
                    <a:pt x="185780" y="-117"/>
                  </a:cubicBezTo>
                  <a:cubicBezTo>
                    <a:pt x="184460" y="6337"/>
                    <a:pt x="183774" y="12907"/>
                    <a:pt x="183738" y="19499"/>
                  </a:cubicBezTo>
                  <a:cubicBezTo>
                    <a:pt x="183738" y="24967"/>
                    <a:pt x="191686" y="32478"/>
                    <a:pt x="197666" y="34666"/>
                  </a:cubicBezTo>
                  <a:cubicBezTo>
                    <a:pt x="203645" y="36853"/>
                    <a:pt x="200728" y="47645"/>
                    <a:pt x="199707" y="57343"/>
                  </a:cubicBezTo>
                  <a:cubicBezTo>
                    <a:pt x="198687" y="67041"/>
                    <a:pt x="182717" y="64635"/>
                    <a:pt x="179727" y="69229"/>
                  </a:cubicBezTo>
                  <a:cubicBezTo>
                    <a:pt x="176738" y="73823"/>
                    <a:pt x="158654" y="103792"/>
                    <a:pt x="159675" y="109188"/>
                  </a:cubicBezTo>
                  <a:cubicBezTo>
                    <a:pt x="160696" y="114584"/>
                    <a:pt x="156685" y="131064"/>
                    <a:pt x="151727" y="132960"/>
                  </a:cubicBezTo>
                  <a:cubicBezTo>
                    <a:pt x="146769" y="134856"/>
                    <a:pt x="147717" y="146960"/>
                    <a:pt x="147717" y="152356"/>
                  </a:cubicBezTo>
                  <a:cubicBezTo>
                    <a:pt x="147717" y="157752"/>
                    <a:pt x="131674" y="165336"/>
                    <a:pt x="131674" y="174232"/>
                  </a:cubicBezTo>
                  <a:cubicBezTo>
                    <a:pt x="131674" y="183128"/>
                    <a:pt x="112642" y="218493"/>
                    <a:pt x="106663" y="230379"/>
                  </a:cubicBezTo>
                  <a:cubicBezTo>
                    <a:pt x="100684" y="242265"/>
                    <a:pt x="94632" y="257359"/>
                    <a:pt x="92663" y="246567"/>
                  </a:cubicBezTo>
                  <a:cubicBezTo>
                    <a:pt x="90694" y="235775"/>
                    <a:pt x="75673" y="222796"/>
                    <a:pt x="68600" y="228192"/>
                  </a:cubicBezTo>
                  <a:cubicBezTo>
                    <a:pt x="61527" y="233588"/>
                    <a:pt x="52630" y="230379"/>
                    <a:pt x="48620" y="231473"/>
                  </a:cubicBezTo>
                  <a:cubicBezTo>
                    <a:pt x="44609" y="232567"/>
                    <a:pt x="9900" y="271359"/>
                    <a:pt x="9900" y="271359"/>
                  </a:cubicBezTo>
                  <a:cubicBezTo>
                    <a:pt x="7698" y="284667"/>
                    <a:pt x="4388" y="297764"/>
                    <a:pt x="-17" y="310517"/>
                  </a:cubicBezTo>
                  <a:cubicBezTo>
                    <a:pt x="734" y="316146"/>
                    <a:pt x="5904" y="320098"/>
                    <a:pt x="11533" y="319347"/>
                  </a:cubicBezTo>
                  <a:cubicBezTo>
                    <a:pt x="13028" y="319150"/>
                    <a:pt x="14465" y="318625"/>
                    <a:pt x="15733" y="317809"/>
                  </a:cubicBezTo>
                  <a:cubicBezTo>
                    <a:pt x="32468" y="317860"/>
                    <a:pt x="48000" y="326508"/>
                    <a:pt x="56860" y="340705"/>
                  </a:cubicBezTo>
                  <a:cubicBezTo>
                    <a:pt x="61184" y="348172"/>
                    <a:pt x="62635" y="356959"/>
                    <a:pt x="60943" y="365425"/>
                  </a:cubicBezTo>
                  <a:cubicBezTo>
                    <a:pt x="61534" y="367809"/>
                    <a:pt x="61855" y="370259"/>
                    <a:pt x="61891" y="372717"/>
                  </a:cubicBezTo>
                  <a:cubicBezTo>
                    <a:pt x="62037" y="382531"/>
                    <a:pt x="60987" y="392324"/>
                    <a:pt x="58756" y="401884"/>
                  </a:cubicBezTo>
                  <a:cubicBezTo>
                    <a:pt x="58756" y="402978"/>
                    <a:pt x="58099" y="404071"/>
                    <a:pt x="57735" y="405092"/>
                  </a:cubicBezTo>
                  <a:lnTo>
                    <a:pt x="90111" y="405092"/>
                  </a:lnTo>
                  <a:lnTo>
                    <a:pt x="104694" y="400572"/>
                  </a:lnTo>
                  <a:cubicBezTo>
                    <a:pt x="104694" y="400572"/>
                    <a:pt x="184030" y="405092"/>
                    <a:pt x="194457" y="402832"/>
                  </a:cubicBezTo>
                  <a:cubicBezTo>
                    <a:pt x="204885" y="400572"/>
                    <a:pt x="242438" y="420916"/>
                    <a:pt x="242438" y="420916"/>
                  </a:cubicBezTo>
                  <a:cubicBezTo>
                    <a:pt x="243415" y="409635"/>
                    <a:pt x="246252" y="398603"/>
                    <a:pt x="250823" y="388248"/>
                  </a:cubicBezTo>
                  <a:cubicBezTo>
                    <a:pt x="247899" y="386972"/>
                    <a:pt x="245668" y="384500"/>
                    <a:pt x="244698" y="381467"/>
                  </a:cubicBezTo>
                  <a:close/>
                </a:path>
              </a:pathLst>
            </a:custGeom>
            <a:grpFill/>
            <a:ln w="3175" cap="flat">
              <a:solidFill>
                <a:srgbClr val="F3F3F3"/>
              </a:solidFill>
              <a:prstDash val="solid"/>
              <a:miter/>
            </a:ln>
          </p:spPr>
          <p:txBody>
            <a:bodyPr rtlCol="0" anchor="ctr"/>
            <a:lstStyle/>
            <a:p>
              <a:endParaRPr lang="pt-PT"/>
            </a:p>
          </p:txBody>
        </p:sp>
        <p:sp>
          <p:nvSpPr>
            <p:cNvPr id="105" name="Forma livre: Forma 104">
              <a:extLst>
                <a:ext uri="{FF2B5EF4-FFF2-40B4-BE49-F238E27FC236}">
                  <a16:creationId xmlns:a16="http://schemas.microsoft.com/office/drawing/2014/main" id="{EEF7DDC5-2720-4A50-82CB-1F38452EB222}"/>
                </a:ext>
              </a:extLst>
            </p:cNvPr>
            <p:cNvSpPr/>
            <p:nvPr/>
          </p:nvSpPr>
          <p:spPr>
            <a:xfrm>
              <a:off x="3340605" y="4632690"/>
              <a:ext cx="86235" cy="92386"/>
            </a:xfrm>
            <a:custGeom>
              <a:avLst/>
              <a:gdLst>
                <a:gd name="connsiteX0" fmla="*/ 12842 w 206458"/>
                <a:gd name="connsiteY0" fmla="*/ 165962 h 212089"/>
                <a:gd name="connsiteX1" fmla="*/ 39093 w 206458"/>
                <a:gd name="connsiteY1" fmla="*/ 193452 h 212089"/>
                <a:gd name="connsiteX2" fmla="*/ 33625 w 206458"/>
                <a:gd name="connsiteY2" fmla="*/ 210879 h 212089"/>
                <a:gd name="connsiteX3" fmla="*/ 34864 w 206458"/>
                <a:gd name="connsiteY3" fmla="*/ 211973 h 212089"/>
                <a:gd name="connsiteX4" fmla="*/ 51125 w 206458"/>
                <a:gd name="connsiteY4" fmla="*/ 207306 h 212089"/>
                <a:gd name="connsiteX5" fmla="*/ 193171 w 206458"/>
                <a:gd name="connsiteY5" fmla="*/ 186743 h 212089"/>
                <a:gd name="connsiteX6" fmla="*/ 180920 w 206458"/>
                <a:gd name="connsiteY6" fmla="*/ 149773 h 212089"/>
                <a:gd name="connsiteX7" fmla="*/ 193681 w 206458"/>
                <a:gd name="connsiteY7" fmla="*/ 114116 h 212089"/>
                <a:gd name="connsiteX8" fmla="*/ 206441 w 206458"/>
                <a:gd name="connsiteY8" fmla="*/ 89761 h 212089"/>
                <a:gd name="connsiteX9" fmla="*/ 194629 w 206458"/>
                <a:gd name="connsiteY9" fmla="*/ 33031 h 212089"/>
                <a:gd name="connsiteX10" fmla="*/ 188431 w 206458"/>
                <a:gd name="connsiteY10" fmla="*/ 29604 h 212089"/>
                <a:gd name="connsiteX11" fmla="*/ 148398 w 206458"/>
                <a:gd name="connsiteY11" fmla="*/ 34999 h 212089"/>
                <a:gd name="connsiteX12" fmla="*/ 118429 w 206458"/>
                <a:gd name="connsiteY12" fmla="*/ 19905 h 212089"/>
                <a:gd name="connsiteX13" fmla="*/ 92397 w 206458"/>
                <a:gd name="connsiteY13" fmla="*/ 10134 h 212089"/>
                <a:gd name="connsiteX14" fmla="*/ 80365 w 206458"/>
                <a:gd name="connsiteY14" fmla="*/ 5832 h 212089"/>
                <a:gd name="connsiteX15" fmla="*/ 63375 w 206458"/>
                <a:gd name="connsiteY15" fmla="*/ 7946 h 212089"/>
                <a:gd name="connsiteX16" fmla="*/ 44343 w 206458"/>
                <a:gd name="connsiteY16" fmla="*/ 17718 h 212089"/>
                <a:gd name="connsiteX17" fmla="*/ 27353 w 206458"/>
                <a:gd name="connsiteY17" fmla="*/ 12322 h 212089"/>
                <a:gd name="connsiteX18" fmla="*/ 19660 w 206458"/>
                <a:gd name="connsiteY18" fmla="*/ 17513 h 212089"/>
                <a:gd name="connsiteX19" fmla="*/ 15905 w 206458"/>
                <a:gd name="connsiteY19" fmla="*/ 15311 h 212089"/>
                <a:gd name="connsiteX20" fmla="*/ 15905 w 206458"/>
                <a:gd name="connsiteY20" fmla="*/ 44479 h 212089"/>
                <a:gd name="connsiteX21" fmla="*/ 21884 w 206458"/>
                <a:gd name="connsiteY21" fmla="*/ 61542 h 212089"/>
                <a:gd name="connsiteX22" fmla="*/ 27937 w 206458"/>
                <a:gd name="connsiteY22" fmla="*/ 84220 h 212089"/>
                <a:gd name="connsiteX23" fmla="*/ 12186 w 206458"/>
                <a:gd name="connsiteY23" fmla="*/ 86626 h 212089"/>
                <a:gd name="connsiteX24" fmla="*/ 15176 w 206458"/>
                <a:gd name="connsiteY24" fmla="*/ 108502 h 212089"/>
                <a:gd name="connsiteX25" fmla="*/ 5405 w 206458"/>
                <a:gd name="connsiteY25" fmla="*/ 128773 h 212089"/>
                <a:gd name="connsiteX26" fmla="*/ 1613 w 206458"/>
                <a:gd name="connsiteY26" fmla="*/ 154659 h 212089"/>
                <a:gd name="connsiteX27" fmla="*/ 12842 w 206458"/>
                <a:gd name="connsiteY27" fmla="*/ 165962 h 212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6458" h="212089">
                  <a:moveTo>
                    <a:pt x="12842" y="165962"/>
                  </a:moveTo>
                  <a:cubicBezTo>
                    <a:pt x="23343" y="173253"/>
                    <a:pt x="40624" y="181347"/>
                    <a:pt x="39093" y="193452"/>
                  </a:cubicBezTo>
                  <a:cubicBezTo>
                    <a:pt x="38029" y="199475"/>
                    <a:pt x="36191" y="205330"/>
                    <a:pt x="33625" y="210879"/>
                  </a:cubicBezTo>
                  <a:lnTo>
                    <a:pt x="34864" y="211973"/>
                  </a:lnTo>
                  <a:lnTo>
                    <a:pt x="51125" y="207306"/>
                  </a:lnTo>
                  <a:cubicBezTo>
                    <a:pt x="99397" y="194181"/>
                    <a:pt x="144534" y="190681"/>
                    <a:pt x="193171" y="186743"/>
                  </a:cubicBezTo>
                  <a:cubicBezTo>
                    <a:pt x="188139" y="176899"/>
                    <a:pt x="180264" y="155388"/>
                    <a:pt x="180920" y="149773"/>
                  </a:cubicBezTo>
                  <a:cubicBezTo>
                    <a:pt x="181576" y="144158"/>
                    <a:pt x="194410" y="123814"/>
                    <a:pt x="193681" y="114116"/>
                  </a:cubicBezTo>
                  <a:cubicBezTo>
                    <a:pt x="192952" y="104418"/>
                    <a:pt x="206441" y="97928"/>
                    <a:pt x="206441" y="89761"/>
                  </a:cubicBezTo>
                  <a:cubicBezTo>
                    <a:pt x="205231" y="70387"/>
                    <a:pt x="201250" y="51282"/>
                    <a:pt x="194629" y="33031"/>
                  </a:cubicBezTo>
                  <a:cubicBezTo>
                    <a:pt x="192150" y="32892"/>
                    <a:pt x="189867" y="31631"/>
                    <a:pt x="188431" y="29604"/>
                  </a:cubicBezTo>
                  <a:cubicBezTo>
                    <a:pt x="182451" y="23114"/>
                    <a:pt x="157440" y="24208"/>
                    <a:pt x="148398" y="34999"/>
                  </a:cubicBezTo>
                  <a:cubicBezTo>
                    <a:pt x="139357" y="45791"/>
                    <a:pt x="121418" y="25228"/>
                    <a:pt x="118429" y="19905"/>
                  </a:cubicBezTo>
                  <a:cubicBezTo>
                    <a:pt x="115439" y="14582"/>
                    <a:pt x="102387" y="2551"/>
                    <a:pt x="92397" y="10134"/>
                  </a:cubicBezTo>
                  <a:cubicBezTo>
                    <a:pt x="82407" y="17718"/>
                    <a:pt x="79417" y="15530"/>
                    <a:pt x="80365" y="5832"/>
                  </a:cubicBezTo>
                  <a:cubicBezTo>
                    <a:pt x="81313" y="-3866"/>
                    <a:pt x="65344" y="-658"/>
                    <a:pt x="63375" y="7946"/>
                  </a:cubicBezTo>
                  <a:cubicBezTo>
                    <a:pt x="61407" y="16551"/>
                    <a:pt x="48354" y="24208"/>
                    <a:pt x="44343" y="17718"/>
                  </a:cubicBezTo>
                  <a:cubicBezTo>
                    <a:pt x="40333" y="11228"/>
                    <a:pt x="31364" y="2551"/>
                    <a:pt x="27353" y="12322"/>
                  </a:cubicBezTo>
                  <a:cubicBezTo>
                    <a:pt x="26661" y="15880"/>
                    <a:pt x="23219" y="18199"/>
                    <a:pt x="19660" y="17513"/>
                  </a:cubicBezTo>
                  <a:cubicBezTo>
                    <a:pt x="18195" y="17222"/>
                    <a:pt x="16868" y="16449"/>
                    <a:pt x="15905" y="15311"/>
                  </a:cubicBezTo>
                  <a:cubicBezTo>
                    <a:pt x="13353" y="27343"/>
                    <a:pt x="10290" y="41052"/>
                    <a:pt x="15905" y="44479"/>
                  </a:cubicBezTo>
                  <a:cubicBezTo>
                    <a:pt x="21607" y="48096"/>
                    <a:pt x="24079" y="55154"/>
                    <a:pt x="21884" y="61542"/>
                  </a:cubicBezTo>
                  <a:cubicBezTo>
                    <a:pt x="20426" y="66354"/>
                    <a:pt x="33187" y="78532"/>
                    <a:pt x="27937" y="84220"/>
                  </a:cubicBezTo>
                  <a:cubicBezTo>
                    <a:pt x="22687" y="89907"/>
                    <a:pt x="15905" y="78532"/>
                    <a:pt x="12186" y="86626"/>
                  </a:cubicBezTo>
                  <a:cubicBezTo>
                    <a:pt x="8467" y="94720"/>
                    <a:pt x="19478" y="102012"/>
                    <a:pt x="15176" y="108502"/>
                  </a:cubicBezTo>
                  <a:cubicBezTo>
                    <a:pt x="10874" y="114991"/>
                    <a:pt x="3874" y="115793"/>
                    <a:pt x="5405" y="128773"/>
                  </a:cubicBezTo>
                  <a:cubicBezTo>
                    <a:pt x="6936" y="141752"/>
                    <a:pt x="6134" y="150648"/>
                    <a:pt x="1613" y="154659"/>
                  </a:cubicBezTo>
                  <a:cubicBezTo>
                    <a:pt x="-2908" y="158670"/>
                    <a:pt x="2342" y="158670"/>
                    <a:pt x="12842" y="165962"/>
                  </a:cubicBezTo>
                  <a:close/>
                </a:path>
              </a:pathLst>
            </a:custGeom>
            <a:grpFill/>
            <a:ln w="3175" cap="flat">
              <a:solidFill>
                <a:srgbClr val="F3F3F3"/>
              </a:solidFill>
              <a:prstDash val="solid"/>
              <a:miter/>
            </a:ln>
          </p:spPr>
          <p:txBody>
            <a:bodyPr rtlCol="0" anchor="ctr"/>
            <a:lstStyle/>
            <a:p>
              <a:endParaRPr lang="pt-PT"/>
            </a:p>
          </p:txBody>
        </p:sp>
        <p:sp>
          <p:nvSpPr>
            <p:cNvPr id="106" name="Forma livre: Forma 105">
              <a:extLst>
                <a:ext uri="{FF2B5EF4-FFF2-40B4-BE49-F238E27FC236}">
                  <a16:creationId xmlns:a16="http://schemas.microsoft.com/office/drawing/2014/main" id="{7FB67F28-E4D7-44CE-BD3D-0C8CD31B467B}"/>
                </a:ext>
              </a:extLst>
            </p:cNvPr>
            <p:cNvSpPr/>
            <p:nvPr/>
          </p:nvSpPr>
          <p:spPr>
            <a:xfrm>
              <a:off x="3416160" y="4625340"/>
              <a:ext cx="58285" cy="88683"/>
            </a:xfrm>
            <a:custGeom>
              <a:avLst/>
              <a:gdLst>
                <a:gd name="connsiteX0" fmla="*/ 33062 w 139539"/>
                <a:gd name="connsiteY0" fmla="*/ 201868 h 203588"/>
                <a:gd name="connsiteX1" fmla="*/ 115387 w 139539"/>
                <a:gd name="connsiteY1" fmla="*/ 186774 h 203588"/>
                <a:gd name="connsiteX2" fmla="*/ 139523 w 139539"/>
                <a:gd name="connsiteY2" fmla="*/ 178972 h 203588"/>
                <a:gd name="connsiteX3" fmla="*/ 131356 w 139539"/>
                <a:gd name="connsiteY3" fmla="*/ 146523 h 203588"/>
                <a:gd name="connsiteX4" fmla="*/ 122387 w 139539"/>
                <a:gd name="connsiteY4" fmla="*/ 96282 h 203588"/>
                <a:gd name="connsiteX5" fmla="*/ 121585 w 139539"/>
                <a:gd name="connsiteY5" fmla="*/ 45239 h 203588"/>
                <a:gd name="connsiteX6" fmla="*/ 113346 w 139539"/>
                <a:gd name="connsiteY6" fmla="*/ 23363 h 203588"/>
                <a:gd name="connsiteX7" fmla="*/ 106564 w 139539"/>
                <a:gd name="connsiteY7" fmla="*/ -117 h 203588"/>
                <a:gd name="connsiteX8" fmla="*/ 97595 w 139539"/>
                <a:gd name="connsiteY8" fmla="*/ 8780 h 203588"/>
                <a:gd name="connsiteX9" fmla="*/ 12572 w 139539"/>
                <a:gd name="connsiteY9" fmla="*/ 6665 h 203588"/>
                <a:gd name="connsiteX10" fmla="*/ 18551 w 139539"/>
                <a:gd name="connsiteY10" fmla="*/ 43124 h 203588"/>
                <a:gd name="connsiteX11" fmla="*/ 13738 w 139539"/>
                <a:gd name="connsiteY11" fmla="*/ 49760 h 203588"/>
                <a:gd name="connsiteX12" fmla="*/ 25551 w 139539"/>
                <a:gd name="connsiteY12" fmla="*/ 106490 h 203588"/>
                <a:gd name="connsiteX13" fmla="*/ 12790 w 139539"/>
                <a:gd name="connsiteY13" fmla="*/ 130845 h 203588"/>
                <a:gd name="connsiteX14" fmla="*/ 30 w 139539"/>
                <a:gd name="connsiteY14" fmla="*/ 166502 h 203588"/>
                <a:gd name="connsiteX15" fmla="*/ 12280 w 139539"/>
                <a:gd name="connsiteY15" fmla="*/ 203472 h 20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539" h="203588">
                  <a:moveTo>
                    <a:pt x="33062" y="201868"/>
                  </a:moveTo>
                  <a:cubicBezTo>
                    <a:pt x="60924" y="199513"/>
                    <a:pt x="88502" y="194460"/>
                    <a:pt x="115387" y="186774"/>
                  </a:cubicBezTo>
                  <a:cubicBezTo>
                    <a:pt x="123481" y="184368"/>
                    <a:pt x="131502" y="181670"/>
                    <a:pt x="139523" y="178972"/>
                  </a:cubicBezTo>
                  <a:cubicBezTo>
                    <a:pt x="134959" y="168704"/>
                    <a:pt x="132195" y="157731"/>
                    <a:pt x="131356" y="146523"/>
                  </a:cubicBezTo>
                  <a:cubicBezTo>
                    <a:pt x="131130" y="129402"/>
                    <a:pt x="128097" y="112426"/>
                    <a:pt x="122387" y="96282"/>
                  </a:cubicBezTo>
                  <a:cubicBezTo>
                    <a:pt x="117866" y="84104"/>
                    <a:pt x="120856" y="57416"/>
                    <a:pt x="121585" y="45239"/>
                  </a:cubicBezTo>
                  <a:cubicBezTo>
                    <a:pt x="122314" y="33061"/>
                    <a:pt x="118596" y="26644"/>
                    <a:pt x="113346" y="23363"/>
                  </a:cubicBezTo>
                  <a:cubicBezTo>
                    <a:pt x="110502" y="21686"/>
                    <a:pt x="108168" y="10165"/>
                    <a:pt x="106564" y="-117"/>
                  </a:cubicBezTo>
                  <a:cubicBezTo>
                    <a:pt x="100585" y="2800"/>
                    <a:pt x="100074" y="13301"/>
                    <a:pt x="97595" y="8780"/>
                  </a:cubicBezTo>
                  <a:cubicBezTo>
                    <a:pt x="95116" y="4258"/>
                    <a:pt x="16509" y="175"/>
                    <a:pt x="12572" y="6665"/>
                  </a:cubicBezTo>
                  <a:cubicBezTo>
                    <a:pt x="8634" y="13155"/>
                    <a:pt x="19864" y="36926"/>
                    <a:pt x="18551" y="43124"/>
                  </a:cubicBezTo>
                  <a:cubicBezTo>
                    <a:pt x="17968" y="46989"/>
                    <a:pt x="16291" y="49614"/>
                    <a:pt x="13738" y="49760"/>
                  </a:cubicBezTo>
                  <a:cubicBezTo>
                    <a:pt x="20360" y="68011"/>
                    <a:pt x="24341" y="87116"/>
                    <a:pt x="25551" y="106490"/>
                  </a:cubicBezTo>
                  <a:cubicBezTo>
                    <a:pt x="25551" y="114657"/>
                    <a:pt x="12061" y="121074"/>
                    <a:pt x="12790" y="130845"/>
                  </a:cubicBezTo>
                  <a:cubicBezTo>
                    <a:pt x="13520" y="140616"/>
                    <a:pt x="759" y="160013"/>
                    <a:pt x="30" y="166502"/>
                  </a:cubicBezTo>
                  <a:cubicBezTo>
                    <a:pt x="-699" y="172992"/>
                    <a:pt x="7322" y="193628"/>
                    <a:pt x="12280" y="203472"/>
                  </a:cubicBezTo>
                  <a:close/>
                </a:path>
              </a:pathLst>
            </a:custGeom>
            <a:grpFill/>
            <a:ln w="3175" cap="flat">
              <a:solidFill>
                <a:srgbClr val="F3F3F3"/>
              </a:solidFill>
              <a:prstDash val="solid"/>
              <a:miter/>
            </a:ln>
          </p:spPr>
          <p:txBody>
            <a:bodyPr rtlCol="0" anchor="ctr"/>
            <a:lstStyle/>
            <a:p>
              <a:endParaRPr lang="pt-PT"/>
            </a:p>
          </p:txBody>
        </p:sp>
        <p:sp>
          <p:nvSpPr>
            <p:cNvPr id="107" name="Forma livre: Forma 106">
              <a:extLst>
                <a:ext uri="{FF2B5EF4-FFF2-40B4-BE49-F238E27FC236}">
                  <a16:creationId xmlns:a16="http://schemas.microsoft.com/office/drawing/2014/main" id="{DF661E8B-D6D1-45FA-A248-6D36A3014135}"/>
                </a:ext>
              </a:extLst>
            </p:cNvPr>
            <p:cNvSpPr/>
            <p:nvPr/>
          </p:nvSpPr>
          <p:spPr>
            <a:xfrm>
              <a:off x="3247264" y="4599421"/>
              <a:ext cx="105525" cy="89091"/>
            </a:xfrm>
            <a:custGeom>
              <a:avLst/>
              <a:gdLst>
                <a:gd name="connsiteX0" fmla="*/ 24192 w 252641"/>
                <a:gd name="connsiteY0" fmla="*/ 93511 h 204526"/>
                <a:gd name="connsiteX1" fmla="*/ 28859 w 252641"/>
                <a:gd name="connsiteY1" fmla="*/ 97303 h 204526"/>
                <a:gd name="connsiteX2" fmla="*/ 67141 w 252641"/>
                <a:gd name="connsiteY2" fmla="*/ 133762 h 204526"/>
                <a:gd name="connsiteX3" fmla="*/ 85444 w 252641"/>
                <a:gd name="connsiteY3" fmla="*/ 110938 h 204526"/>
                <a:gd name="connsiteX4" fmla="*/ 101194 w 252641"/>
                <a:gd name="connsiteY4" fmla="*/ 106855 h 204526"/>
                <a:gd name="connsiteX5" fmla="*/ 126716 w 252641"/>
                <a:gd name="connsiteY5" fmla="*/ 101240 h 204526"/>
                <a:gd name="connsiteX6" fmla="*/ 153768 w 252641"/>
                <a:gd name="connsiteY6" fmla="*/ 137699 h 204526"/>
                <a:gd name="connsiteX7" fmla="*/ 158289 w 252641"/>
                <a:gd name="connsiteY7" fmla="*/ 159575 h 204526"/>
                <a:gd name="connsiteX8" fmla="*/ 159310 w 252641"/>
                <a:gd name="connsiteY8" fmla="*/ 162127 h 204526"/>
                <a:gd name="connsiteX9" fmla="*/ 183811 w 252641"/>
                <a:gd name="connsiteY9" fmla="*/ 157533 h 204526"/>
                <a:gd name="connsiteX10" fmla="*/ 193364 w 252641"/>
                <a:gd name="connsiteY10" fmla="*/ 188597 h 204526"/>
                <a:gd name="connsiteX11" fmla="*/ 209624 w 252641"/>
                <a:gd name="connsiteY11" fmla="*/ 201358 h 204526"/>
                <a:gd name="connsiteX12" fmla="*/ 222896 w 252641"/>
                <a:gd name="connsiteY12" fmla="*/ 190201 h 204526"/>
                <a:gd name="connsiteX13" fmla="*/ 229604 w 252641"/>
                <a:gd name="connsiteY13" fmla="*/ 195670 h 204526"/>
                <a:gd name="connsiteX14" fmla="*/ 238573 w 252641"/>
                <a:gd name="connsiteY14" fmla="*/ 184659 h 204526"/>
                <a:gd name="connsiteX15" fmla="*/ 235583 w 252641"/>
                <a:gd name="connsiteY15" fmla="*/ 162783 h 204526"/>
                <a:gd name="connsiteX16" fmla="*/ 251334 w 252641"/>
                <a:gd name="connsiteY16" fmla="*/ 160377 h 204526"/>
                <a:gd name="connsiteX17" fmla="*/ 245282 w 252641"/>
                <a:gd name="connsiteY17" fmla="*/ 137699 h 204526"/>
                <a:gd name="connsiteX18" fmla="*/ 239302 w 252641"/>
                <a:gd name="connsiteY18" fmla="*/ 120637 h 204526"/>
                <a:gd name="connsiteX19" fmla="*/ 239302 w 252641"/>
                <a:gd name="connsiteY19" fmla="*/ 91469 h 204526"/>
                <a:gd name="connsiteX20" fmla="*/ 234708 w 252641"/>
                <a:gd name="connsiteY20" fmla="*/ 86292 h 204526"/>
                <a:gd name="connsiteX21" fmla="*/ 226760 w 252641"/>
                <a:gd name="connsiteY21" fmla="*/ 65802 h 204526"/>
                <a:gd name="connsiteX22" fmla="*/ 226760 w 252641"/>
                <a:gd name="connsiteY22" fmla="*/ 52822 h 204526"/>
                <a:gd name="connsiteX23" fmla="*/ 214729 w 252641"/>
                <a:gd name="connsiteY23" fmla="*/ 35540 h 204526"/>
                <a:gd name="connsiteX24" fmla="*/ 201676 w 252641"/>
                <a:gd name="connsiteY24" fmla="*/ 8561 h 204526"/>
                <a:gd name="connsiteX25" fmla="*/ 177686 w 252641"/>
                <a:gd name="connsiteY25" fmla="*/ 26936 h 204526"/>
                <a:gd name="connsiteX26" fmla="*/ 154716 w 252641"/>
                <a:gd name="connsiteY26" fmla="*/ 24748 h 204526"/>
                <a:gd name="connsiteX27" fmla="*/ 135685 w 252641"/>
                <a:gd name="connsiteY27" fmla="*/ 28030 h 204526"/>
                <a:gd name="connsiteX28" fmla="*/ 125695 w 252641"/>
                <a:gd name="connsiteY28" fmla="*/ 18259 h 204526"/>
                <a:gd name="connsiteX29" fmla="*/ 125695 w 252641"/>
                <a:gd name="connsiteY29" fmla="*/ 12207 h 204526"/>
                <a:gd name="connsiteX30" fmla="*/ 121976 w 252641"/>
                <a:gd name="connsiteY30" fmla="*/ 13665 h 204526"/>
                <a:gd name="connsiteX31" fmla="*/ 72391 w 252641"/>
                <a:gd name="connsiteY31" fmla="*/ 10384 h 204526"/>
                <a:gd name="connsiteX32" fmla="*/ 48401 w 252641"/>
                <a:gd name="connsiteY32" fmla="*/ -117 h 204526"/>
                <a:gd name="connsiteX33" fmla="*/ 41109 w 252641"/>
                <a:gd name="connsiteY33" fmla="*/ 16873 h 204526"/>
                <a:gd name="connsiteX34" fmla="*/ 43370 w 252641"/>
                <a:gd name="connsiteY34" fmla="*/ 33936 h 204526"/>
                <a:gd name="connsiteX35" fmla="*/ 31579 w 252641"/>
                <a:gd name="connsiteY35" fmla="*/ 39638 h 204526"/>
                <a:gd name="connsiteX36" fmla="*/ 31338 w 252641"/>
                <a:gd name="connsiteY36" fmla="*/ 39551 h 204526"/>
                <a:gd name="connsiteX37" fmla="*/ 3629 w 252641"/>
                <a:gd name="connsiteY37" fmla="*/ 57416 h 204526"/>
                <a:gd name="connsiteX38" fmla="*/ -17 w 252641"/>
                <a:gd name="connsiteY38" fmla="*/ 61281 h 204526"/>
                <a:gd name="connsiteX39" fmla="*/ 24192 w 252641"/>
                <a:gd name="connsiteY39" fmla="*/ 93511 h 20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641" h="204526">
                  <a:moveTo>
                    <a:pt x="24192" y="93511"/>
                  </a:moveTo>
                  <a:lnTo>
                    <a:pt x="28859" y="97303"/>
                  </a:lnTo>
                  <a:cubicBezTo>
                    <a:pt x="44019" y="106658"/>
                    <a:pt x="57056" y="119076"/>
                    <a:pt x="67141" y="133762"/>
                  </a:cubicBezTo>
                  <a:cubicBezTo>
                    <a:pt x="75818" y="125595"/>
                    <a:pt x="85006" y="116043"/>
                    <a:pt x="85444" y="110938"/>
                  </a:cubicBezTo>
                  <a:cubicBezTo>
                    <a:pt x="86246" y="102042"/>
                    <a:pt x="92736" y="105250"/>
                    <a:pt x="101194" y="106855"/>
                  </a:cubicBezTo>
                  <a:cubicBezTo>
                    <a:pt x="109653" y="108459"/>
                    <a:pt x="119205" y="101240"/>
                    <a:pt x="126716" y="101240"/>
                  </a:cubicBezTo>
                  <a:cubicBezTo>
                    <a:pt x="134226" y="101240"/>
                    <a:pt x="153768" y="129533"/>
                    <a:pt x="153768" y="137699"/>
                  </a:cubicBezTo>
                  <a:cubicBezTo>
                    <a:pt x="153280" y="145269"/>
                    <a:pt x="154841" y="152823"/>
                    <a:pt x="158289" y="159575"/>
                  </a:cubicBezTo>
                  <a:cubicBezTo>
                    <a:pt x="158734" y="160377"/>
                    <a:pt x="159077" y="161238"/>
                    <a:pt x="159310" y="162127"/>
                  </a:cubicBezTo>
                  <a:cubicBezTo>
                    <a:pt x="167339" y="159932"/>
                    <a:pt x="175535" y="158401"/>
                    <a:pt x="183811" y="157533"/>
                  </a:cubicBezTo>
                  <a:cubicBezTo>
                    <a:pt x="187457" y="157533"/>
                    <a:pt x="194822" y="176638"/>
                    <a:pt x="193364" y="188597"/>
                  </a:cubicBezTo>
                  <a:cubicBezTo>
                    <a:pt x="191905" y="200555"/>
                    <a:pt x="204447" y="209306"/>
                    <a:pt x="209624" y="201358"/>
                  </a:cubicBezTo>
                  <a:cubicBezTo>
                    <a:pt x="214801" y="193409"/>
                    <a:pt x="221437" y="182982"/>
                    <a:pt x="222896" y="190201"/>
                  </a:cubicBezTo>
                  <a:cubicBezTo>
                    <a:pt x="223333" y="192315"/>
                    <a:pt x="226104" y="194138"/>
                    <a:pt x="229604" y="195670"/>
                  </a:cubicBezTo>
                  <a:cubicBezTo>
                    <a:pt x="231500" y="190930"/>
                    <a:pt x="235510" y="189034"/>
                    <a:pt x="238573" y="184659"/>
                  </a:cubicBezTo>
                  <a:cubicBezTo>
                    <a:pt x="243021" y="178169"/>
                    <a:pt x="231792" y="170877"/>
                    <a:pt x="235583" y="162783"/>
                  </a:cubicBezTo>
                  <a:cubicBezTo>
                    <a:pt x="239375" y="154690"/>
                    <a:pt x="246084" y="165992"/>
                    <a:pt x="251334" y="160377"/>
                  </a:cubicBezTo>
                  <a:cubicBezTo>
                    <a:pt x="256584" y="154763"/>
                    <a:pt x="244042" y="142512"/>
                    <a:pt x="245282" y="137699"/>
                  </a:cubicBezTo>
                  <a:cubicBezTo>
                    <a:pt x="247476" y="131312"/>
                    <a:pt x="245004" y="124253"/>
                    <a:pt x="239302" y="120637"/>
                  </a:cubicBezTo>
                  <a:cubicBezTo>
                    <a:pt x="233760" y="117282"/>
                    <a:pt x="236823" y="103573"/>
                    <a:pt x="239302" y="91469"/>
                  </a:cubicBezTo>
                  <a:cubicBezTo>
                    <a:pt x="237494" y="90011"/>
                    <a:pt x="235941" y="88261"/>
                    <a:pt x="234708" y="86292"/>
                  </a:cubicBezTo>
                  <a:cubicBezTo>
                    <a:pt x="230698" y="79875"/>
                    <a:pt x="233760" y="65802"/>
                    <a:pt x="226760" y="65802"/>
                  </a:cubicBezTo>
                  <a:cubicBezTo>
                    <a:pt x="219760" y="65802"/>
                    <a:pt x="220708" y="54937"/>
                    <a:pt x="226760" y="52822"/>
                  </a:cubicBezTo>
                  <a:cubicBezTo>
                    <a:pt x="232812" y="50707"/>
                    <a:pt x="214729" y="43124"/>
                    <a:pt x="214729" y="35540"/>
                  </a:cubicBezTo>
                  <a:cubicBezTo>
                    <a:pt x="214729" y="27957"/>
                    <a:pt x="205687" y="9581"/>
                    <a:pt x="201676" y="8561"/>
                  </a:cubicBezTo>
                  <a:cubicBezTo>
                    <a:pt x="197666" y="7540"/>
                    <a:pt x="183738" y="26936"/>
                    <a:pt x="177686" y="26936"/>
                  </a:cubicBezTo>
                  <a:cubicBezTo>
                    <a:pt x="171634" y="26936"/>
                    <a:pt x="158727" y="13957"/>
                    <a:pt x="154716" y="24748"/>
                  </a:cubicBezTo>
                  <a:cubicBezTo>
                    <a:pt x="150706" y="35540"/>
                    <a:pt x="141664" y="19353"/>
                    <a:pt x="135685" y="28030"/>
                  </a:cubicBezTo>
                  <a:cubicBezTo>
                    <a:pt x="129705" y="36707"/>
                    <a:pt x="125695" y="18259"/>
                    <a:pt x="125695" y="18259"/>
                  </a:cubicBezTo>
                  <a:cubicBezTo>
                    <a:pt x="125695" y="18259"/>
                    <a:pt x="125695" y="15707"/>
                    <a:pt x="125695" y="12207"/>
                  </a:cubicBezTo>
                  <a:lnTo>
                    <a:pt x="121976" y="13665"/>
                  </a:lnTo>
                  <a:cubicBezTo>
                    <a:pt x="104694" y="20155"/>
                    <a:pt x="73923" y="16071"/>
                    <a:pt x="72391" y="10384"/>
                  </a:cubicBezTo>
                  <a:cubicBezTo>
                    <a:pt x="70860" y="4696"/>
                    <a:pt x="48401" y="-117"/>
                    <a:pt x="48401" y="-117"/>
                  </a:cubicBezTo>
                  <a:cubicBezTo>
                    <a:pt x="48401" y="-117"/>
                    <a:pt x="49130" y="13665"/>
                    <a:pt x="41109" y="16873"/>
                  </a:cubicBezTo>
                  <a:cubicBezTo>
                    <a:pt x="33088" y="20082"/>
                    <a:pt x="43370" y="30655"/>
                    <a:pt x="43370" y="33936"/>
                  </a:cubicBezTo>
                  <a:cubicBezTo>
                    <a:pt x="41685" y="38763"/>
                    <a:pt x="36413" y="41323"/>
                    <a:pt x="31579" y="39638"/>
                  </a:cubicBezTo>
                  <a:cubicBezTo>
                    <a:pt x="31498" y="39609"/>
                    <a:pt x="31418" y="39580"/>
                    <a:pt x="31338" y="39551"/>
                  </a:cubicBezTo>
                  <a:cubicBezTo>
                    <a:pt x="26088" y="37145"/>
                    <a:pt x="11140" y="51728"/>
                    <a:pt x="3629" y="57416"/>
                  </a:cubicBezTo>
                  <a:cubicBezTo>
                    <a:pt x="2273" y="58568"/>
                    <a:pt x="1055" y="59866"/>
                    <a:pt x="-17" y="61281"/>
                  </a:cubicBezTo>
                  <a:cubicBezTo>
                    <a:pt x="11650" y="71271"/>
                    <a:pt x="10848" y="82792"/>
                    <a:pt x="24192" y="93511"/>
                  </a:cubicBezTo>
                  <a:close/>
                </a:path>
              </a:pathLst>
            </a:custGeom>
            <a:grpFill/>
            <a:ln w="3175" cap="flat">
              <a:solidFill>
                <a:srgbClr val="F3F3F3"/>
              </a:solidFill>
              <a:prstDash val="solid"/>
              <a:miter/>
            </a:ln>
          </p:spPr>
          <p:txBody>
            <a:bodyPr rtlCol="0" anchor="ctr"/>
            <a:lstStyle/>
            <a:p>
              <a:endParaRPr lang="pt-PT"/>
            </a:p>
          </p:txBody>
        </p:sp>
        <p:sp>
          <p:nvSpPr>
            <p:cNvPr id="108" name="Forma livre: Forma 107">
              <a:extLst>
                <a:ext uri="{FF2B5EF4-FFF2-40B4-BE49-F238E27FC236}">
                  <a16:creationId xmlns:a16="http://schemas.microsoft.com/office/drawing/2014/main" id="{1D0BA573-405C-440B-9209-ACB0D5BB45FD}"/>
                </a:ext>
              </a:extLst>
            </p:cNvPr>
            <p:cNvSpPr/>
            <p:nvPr/>
          </p:nvSpPr>
          <p:spPr>
            <a:xfrm>
              <a:off x="3298097" y="4668156"/>
              <a:ext cx="58884" cy="56442"/>
            </a:xfrm>
            <a:custGeom>
              <a:avLst/>
              <a:gdLst>
                <a:gd name="connsiteX0" fmla="*/ 22588 w 140974"/>
                <a:gd name="connsiteY0" fmla="*/ 64344 h 129576"/>
                <a:gd name="connsiteX1" fmla="*/ 62912 w 140974"/>
                <a:gd name="connsiteY1" fmla="*/ 97376 h 129576"/>
                <a:gd name="connsiteX2" fmla="*/ 130872 w 140974"/>
                <a:gd name="connsiteY2" fmla="*/ 125814 h 129576"/>
                <a:gd name="connsiteX3" fmla="*/ 135393 w 140974"/>
                <a:gd name="connsiteY3" fmla="*/ 129460 h 129576"/>
                <a:gd name="connsiteX4" fmla="*/ 140862 w 140974"/>
                <a:gd name="connsiteY4" fmla="*/ 112032 h 129576"/>
                <a:gd name="connsiteX5" fmla="*/ 114611 w 140974"/>
                <a:gd name="connsiteY5" fmla="*/ 84542 h 129576"/>
                <a:gd name="connsiteX6" fmla="*/ 103309 w 140974"/>
                <a:gd name="connsiteY6" fmla="*/ 73167 h 129576"/>
                <a:gd name="connsiteX7" fmla="*/ 107101 w 140974"/>
                <a:gd name="connsiteY7" fmla="*/ 47281 h 129576"/>
                <a:gd name="connsiteX8" fmla="*/ 107903 w 140974"/>
                <a:gd name="connsiteY8" fmla="*/ 38020 h 129576"/>
                <a:gd name="connsiteX9" fmla="*/ 101194 w 140974"/>
                <a:gd name="connsiteY9" fmla="*/ 32551 h 129576"/>
                <a:gd name="connsiteX10" fmla="*/ 87923 w 140974"/>
                <a:gd name="connsiteY10" fmla="*/ 43708 h 129576"/>
                <a:gd name="connsiteX11" fmla="*/ 71662 w 140974"/>
                <a:gd name="connsiteY11" fmla="*/ 30947 h 129576"/>
                <a:gd name="connsiteX12" fmla="*/ 62110 w 140974"/>
                <a:gd name="connsiteY12" fmla="*/ -117 h 129576"/>
                <a:gd name="connsiteX13" fmla="*/ 37609 w 140974"/>
                <a:gd name="connsiteY13" fmla="*/ 4477 h 129576"/>
                <a:gd name="connsiteX14" fmla="*/ 34328 w 140974"/>
                <a:gd name="connsiteY14" fmla="*/ 22926 h 129576"/>
                <a:gd name="connsiteX15" fmla="*/ 7275 w 140974"/>
                <a:gd name="connsiteY15" fmla="*/ 47281 h 129576"/>
                <a:gd name="connsiteX16" fmla="*/ -17 w 140974"/>
                <a:gd name="connsiteY16" fmla="*/ 58291 h 129576"/>
                <a:gd name="connsiteX17" fmla="*/ 22588 w 140974"/>
                <a:gd name="connsiteY17" fmla="*/ 64344 h 129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974" h="129576">
                  <a:moveTo>
                    <a:pt x="22588" y="64344"/>
                  </a:moveTo>
                  <a:cubicBezTo>
                    <a:pt x="33890" y="72511"/>
                    <a:pt x="47964" y="85709"/>
                    <a:pt x="62912" y="97376"/>
                  </a:cubicBezTo>
                  <a:cubicBezTo>
                    <a:pt x="86246" y="105470"/>
                    <a:pt x="110528" y="112762"/>
                    <a:pt x="130872" y="125814"/>
                  </a:cubicBezTo>
                  <a:cubicBezTo>
                    <a:pt x="132483" y="126886"/>
                    <a:pt x="134000" y="128111"/>
                    <a:pt x="135393" y="129460"/>
                  </a:cubicBezTo>
                  <a:cubicBezTo>
                    <a:pt x="137960" y="123911"/>
                    <a:pt x="139798" y="118056"/>
                    <a:pt x="140862" y="112032"/>
                  </a:cubicBezTo>
                  <a:cubicBezTo>
                    <a:pt x="142393" y="99928"/>
                    <a:pt x="125111" y="91761"/>
                    <a:pt x="114611" y="84542"/>
                  </a:cubicBezTo>
                  <a:cubicBezTo>
                    <a:pt x="104111" y="77323"/>
                    <a:pt x="98861" y="77250"/>
                    <a:pt x="103309" y="73167"/>
                  </a:cubicBezTo>
                  <a:cubicBezTo>
                    <a:pt x="107757" y="69084"/>
                    <a:pt x="108632" y="60187"/>
                    <a:pt x="107101" y="47281"/>
                  </a:cubicBezTo>
                  <a:cubicBezTo>
                    <a:pt x="106619" y="44174"/>
                    <a:pt x="106889" y="40995"/>
                    <a:pt x="107903" y="38020"/>
                  </a:cubicBezTo>
                  <a:cubicBezTo>
                    <a:pt x="104403" y="36489"/>
                    <a:pt x="101632" y="34666"/>
                    <a:pt x="101194" y="32551"/>
                  </a:cubicBezTo>
                  <a:cubicBezTo>
                    <a:pt x="99736" y="25259"/>
                    <a:pt x="93100" y="35687"/>
                    <a:pt x="87923" y="43708"/>
                  </a:cubicBezTo>
                  <a:cubicBezTo>
                    <a:pt x="82746" y="51729"/>
                    <a:pt x="70204" y="42906"/>
                    <a:pt x="71662" y="30947"/>
                  </a:cubicBezTo>
                  <a:cubicBezTo>
                    <a:pt x="73120" y="18988"/>
                    <a:pt x="65756" y="-117"/>
                    <a:pt x="62110" y="-117"/>
                  </a:cubicBezTo>
                  <a:cubicBezTo>
                    <a:pt x="53834" y="751"/>
                    <a:pt x="45638" y="2290"/>
                    <a:pt x="37609" y="4477"/>
                  </a:cubicBezTo>
                  <a:cubicBezTo>
                    <a:pt x="39214" y="10238"/>
                    <a:pt x="35641" y="16582"/>
                    <a:pt x="34328" y="22926"/>
                  </a:cubicBezTo>
                  <a:cubicBezTo>
                    <a:pt x="33015" y="29270"/>
                    <a:pt x="14785" y="40791"/>
                    <a:pt x="7275" y="47281"/>
                  </a:cubicBezTo>
                  <a:cubicBezTo>
                    <a:pt x="4293" y="50555"/>
                    <a:pt x="1835" y="54266"/>
                    <a:pt x="-17" y="58291"/>
                  </a:cubicBezTo>
                  <a:cubicBezTo>
                    <a:pt x="8026" y="57205"/>
                    <a:pt x="16164" y="59385"/>
                    <a:pt x="22588" y="64344"/>
                  </a:cubicBezTo>
                  <a:close/>
                </a:path>
              </a:pathLst>
            </a:custGeom>
            <a:grpFill/>
            <a:ln w="3175" cap="flat">
              <a:solidFill>
                <a:srgbClr val="F3F3F3"/>
              </a:solidFill>
              <a:prstDash val="solid"/>
              <a:miter/>
            </a:ln>
          </p:spPr>
          <p:txBody>
            <a:bodyPr rtlCol="0" anchor="ctr"/>
            <a:lstStyle/>
            <a:p>
              <a:endParaRPr lang="pt-PT"/>
            </a:p>
          </p:txBody>
        </p:sp>
        <p:sp>
          <p:nvSpPr>
            <p:cNvPr id="109" name="Forma livre: Forma 108">
              <a:extLst>
                <a:ext uri="{FF2B5EF4-FFF2-40B4-BE49-F238E27FC236}">
                  <a16:creationId xmlns:a16="http://schemas.microsoft.com/office/drawing/2014/main" id="{20882CEC-E6F5-4227-A4A3-DFBD2C13CBEC}"/>
                </a:ext>
              </a:extLst>
            </p:cNvPr>
            <p:cNvSpPr/>
            <p:nvPr/>
          </p:nvSpPr>
          <p:spPr>
            <a:xfrm>
              <a:off x="3275406" y="4643794"/>
              <a:ext cx="38676" cy="49963"/>
            </a:xfrm>
            <a:custGeom>
              <a:avLst/>
              <a:gdLst>
                <a:gd name="connsiteX0" fmla="*/ 40963 w 92594"/>
                <a:gd name="connsiteY0" fmla="*/ 102261 h 114700"/>
                <a:gd name="connsiteX1" fmla="*/ 46797 w 92594"/>
                <a:gd name="connsiteY1" fmla="*/ 110574 h 114700"/>
                <a:gd name="connsiteX2" fmla="*/ 52630 w 92594"/>
                <a:gd name="connsiteY2" fmla="*/ 114584 h 114700"/>
                <a:gd name="connsiteX3" fmla="*/ 54526 w 92594"/>
                <a:gd name="connsiteY3" fmla="*/ 114584 h 114700"/>
                <a:gd name="connsiteX4" fmla="*/ 61818 w 92594"/>
                <a:gd name="connsiteY4" fmla="*/ 103574 h 114700"/>
                <a:gd name="connsiteX5" fmla="*/ 88871 w 92594"/>
                <a:gd name="connsiteY5" fmla="*/ 79219 h 114700"/>
                <a:gd name="connsiteX6" fmla="*/ 91132 w 92594"/>
                <a:gd name="connsiteY6" fmla="*/ 58218 h 114700"/>
                <a:gd name="connsiteX7" fmla="*/ 86611 w 92594"/>
                <a:gd name="connsiteY7" fmla="*/ 36343 h 114700"/>
                <a:gd name="connsiteX8" fmla="*/ 59558 w 92594"/>
                <a:gd name="connsiteY8" fmla="*/ -117 h 114700"/>
                <a:gd name="connsiteX9" fmla="*/ 34036 w 92594"/>
                <a:gd name="connsiteY9" fmla="*/ 5498 h 114700"/>
                <a:gd name="connsiteX10" fmla="*/ 18286 w 92594"/>
                <a:gd name="connsiteY10" fmla="*/ 9582 h 114700"/>
                <a:gd name="connsiteX11" fmla="*/ -17 w 92594"/>
                <a:gd name="connsiteY11" fmla="*/ 32405 h 114700"/>
                <a:gd name="connsiteX12" fmla="*/ 40963 w 92594"/>
                <a:gd name="connsiteY12" fmla="*/ 102261 h 1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594" h="114700">
                  <a:moveTo>
                    <a:pt x="40963" y="102261"/>
                  </a:moveTo>
                  <a:cubicBezTo>
                    <a:pt x="42721" y="105156"/>
                    <a:pt x="44668" y="107934"/>
                    <a:pt x="46797" y="110574"/>
                  </a:cubicBezTo>
                  <a:lnTo>
                    <a:pt x="52630" y="114584"/>
                  </a:lnTo>
                  <a:lnTo>
                    <a:pt x="54526" y="114584"/>
                  </a:lnTo>
                  <a:cubicBezTo>
                    <a:pt x="56379" y="110559"/>
                    <a:pt x="58836" y="106848"/>
                    <a:pt x="61818" y="103574"/>
                  </a:cubicBezTo>
                  <a:cubicBezTo>
                    <a:pt x="69110" y="97084"/>
                    <a:pt x="87340" y="86511"/>
                    <a:pt x="88871" y="79219"/>
                  </a:cubicBezTo>
                  <a:cubicBezTo>
                    <a:pt x="90403" y="71927"/>
                    <a:pt x="94850" y="64635"/>
                    <a:pt x="91132" y="58218"/>
                  </a:cubicBezTo>
                  <a:cubicBezTo>
                    <a:pt x="87682" y="51466"/>
                    <a:pt x="86122" y="43912"/>
                    <a:pt x="86611" y="36343"/>
                  </a:cubicBezTo>
                  <a:cubicBezTo>
                    <a:pt x="86611" y="28176"/>
                    <a:pt x="67069" y="-117"/>
                    <a:pt x="59558" y="-117"/>
                  </a:cubicBezTo>
                  <a:cubicBezTo>
                    <a:pt x="52047" y="-117"/>
                    <a:pt x="42349" y="7175"/>
                    <a:pt x="34036" y="5498"/>
                  </a:cubicBezTo>
                  <a:cubicBezTo>
                    <a:pt x="25724" y="3821"/>
                    <a:pt x="19452" y="685"/>
                    <a:pt x="18286" y="9582"/>
                  </a:cubicBezTo>
                  <a:cubicBezTo>
                    <a:pt x="17848" y="14686"/>
                    <a:pt x="8661" y="24165"/>
                    <a:pt x="-17" y="32405"/>
                  </a:cubicBezTo>
                  <a:cubicBezTo>
                    <a:pt x="15879" y="54354"/>
                    <a:pt x="28057" y="80458"/>
                    <a:pt x="40963" y="102261"/>
                  </a:cubicBezTo>
                  <a:close/>
                </a:path>
              </a:pathLst>
            </a:custGeom>
            <a:grpFill/>
            <a:ln w="3175" cap="flat">
              <a:solidFill>
                <a:srgbClr val="F3F3F3"/>
              </a:solidFill>
              <a:prstDash val="solid"/>
              <a:miter/>
            </a:ln>
          </p:spPr>
          <p:txBody>
            <a:bodyPr rtlCol="0" anchor="ctr"/>
            <a:lstStyle/>
            <a:p>
              <a:endParaRPr lang="pt-PT"/>
            </a:p>
          </p:txBody>
        </p:sp>
        <p:sp>
          <p:nvSpPr>
            <p:cNvPr id="110" name="Forma livre: Forma 109">
              <a:extLst>
                <a:ext uri="{FF2B5EF4-FFF2-40B4-BE49-F238E27FC236}">
                  <a16:creationId xmlns:a16="http://schemas.microsoft.com/office/drawing/2014/main" id="{6D4B6075-43D2-4807-9DC3-E4493B1A0DCD}"/>
                </a:ext>
              </a:extLst>
            </p:cNvPr>
            <p:cNvSpPr/>
            <p:nvPr/>
          </p:nvSpPr>
          <p:spPr>
            <a:xfrm>
              <a:off x="3220156" y="4348747"/>
              <a:ext cx="118483" cy="108502"/>
            </a:xfrm>
            <a:custGeom>
              <a:avLst/>
              <a:gdLst>
                <a:gd name="connsiteX0" fmla="*/ 258917 w 283661"/>
                <a:gd name="connsiteY0" fmla="*/ -117 h 249090"/>
                <a:gd name="connsiteX1" fmla="*/ 133133 w 283661"/>
                <a:gd name="connsiteY1" fmla="*/ -117 h 249090"/>
                <a:gd name="connsiteX2" fmla="*/ 122924 w 283661"/>
                <a:gd name="connsiteY2" fmla="*/ 14467 h 249090"/>
                <a:gd name="connsiteX3" fmla="*/ 85663 w 283661"/>
                <a:gd name="connsiteY3" fmla="*/ 83521 h 249090"/>
                <a:gd name="connsiteX4" fmla="*/ 69475 w 283661"/>
                <a:gd name="connsiteY4" fmla="*/ 101532 h 249090"/>
                <a:gd name="connsiteX5" fmla="*/ 11140 w 283661"/>
                <a:gd name="connsiteY5" fmla="*/ 212004 h 249090"/>
                <a:gd name="connsiteX6" fmla="*/ 931 w 283661"/>
                <a:gd name="connsiteY6" fmla="*/ 242338 h 249090"/>
                <a:gd name="connsiteX7" fmla="*/ -17 w 283661"/>
                <a:gd name="connsiteY7" fmla="*/ 248974 h 249090"/>
                <a:gd name="connsiteX8" fmla="*/ 133424 w 283661"/>
                <a:gd name="connsiteY8" fmla="*/ 248974 h 249090"/>
                <a:gd name="connsiteX9" fmla="*/ 133424 w 283661"/>
                <a:gd name="connsiteY9" fmla="*/ 191805 h 249090"/>
                <a:gd name="connsiteX10" fmla="*/ 168790 w 283661"/>
                <a:gd name="connsiteY10" fmla="*/ 164461 h 249090"/>
                <a:gd name="connsiteX11" fmla="*/ 168790 w 283661"/>
                <a:gd name="connsiteY11" fmla="*/ 66531 h 249090"/>
                <a:gd name="connsiteX12" fmla="*/ 282398 w 283661"/>
                <a:gd name="connsiteY12" fmla="*/ 66531 h 249090"/>
                <a:gd name="connsiteX13" fmla="*/ 283127 w 283661"/>
                <a:gd name="connsiteY13" fmla="*/ 13884 h 249090"/>
                <a:gd name="connsiteX14" fmla="*/ 258917 w 283661"/>
                <a:gd name="connsiteY14" fmla="*/ -117 h 24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3661" h="249090">
                  <a:moveTo>
                    <a:pt x="258917" y="-117"/>
                  </a:moveTo>
                  <a:lnTo>
                    <a:pt x="133133" y="-117"/>
                  </a:lnTo>
                  <a:cubicBezTo>
                    <a:pt x="129049" y="4229"/>
                    <a:pt x="125615" y="9144"/>
                    <a:pt x="122924" y="14467"/>
                  </a:cubicBezTo>
                  <a:cubicBezTo>
                    <a:pt x="115560" y="39872"/>
                    <a:pt x="102857" y="63417"/>
                    <a:pt x="85663" y="83521"/>
                  </a:cubicBezTo>
                  <a:cubicBezTo>
                    <a:pt x="80413" y="89719"/>
                    <a:pt x="74871" y="95626"/>
                    <a:pt x="69475" y="101532"/>
                  </a:cubicBezTo>
                  <a:cubicBezTo>
                    <a:pt x="67287" y="125450"/>
                    <a:pt x="33964" y="162055"/>
                    <a:pt x="11140" y="212004"/>
                  </a:cubicBezTo>
                  <a:cubicBezTo>
                    <a:pt x="7494" y="221994"/>
                    <a:pt x="3848" y="232130"/>
                    <a:pt x="931" y="242338"/>
                  </a:cubicBezTo>
                  <a:cubicBezTo>
                    <a:pt x="494" y="244671"/>
                    <a:pt x="202" y="246859"/>
                    <a:pt x="-17" y="248974"/>
                  </a:cubicBezTo>
                  <a:lnTo>
                    <a:pt x="133424" y="248974"/>
                  </a:lnTo>
                  <a:lnTo>
                    <a:pt x="133424" y="191805"/>
                  </a:lnTo>
                  <a:cubicBezTo>
                    <a:pt x="133424" y="183493"/>
                    <a:pt x="168790" y="172774"/>
                    <a:pt x="168790" y="164461"/>
                  </a:cubicBezTo>
                  <a:lnTo>
                    <a:pt x="168790" y="66531"/>
                  </a:lnTo>
                  <a:cubicBezTo>
                    <a:pt x="168790" y="66531"/>
                    <a:pt x="279116" y="68865"/>
                    <a:pt x="282398" y="66531"/>
                  </a:cubicBezTo>
                  <a:cubicBezTo>
                    <a:pt x="284075" y="65292"/>
                    <a:pt x="283783" y="39333"/>
                    <a:pt x="283127" y="13884"/>
                  </a:cubicBezTo>
                  <a:cubicBezTo>
                    <a:pt x="279043" y="6227"/>
                    <a:pt x="285022" y="-117"/>
                    <a:pt x="258917" y="-117"/>
                  </a:cubicBezTo>
                  <a:close/>
                </a:path>
              </a:pathLst>
            </a:custGeom>
            <a:grpFill/>
            <a:ln w="3175" cap="flat">
              <a:solidFill>
                <a:srgbClr val="F3F3F3"/>
              </a:solidFill>
              <a:prstDash val="solid"/>
              <a:miter/>
            </a:ln>
          </p:spPr>
          <p:txBody>
            <a:bodyPr rtlCol="0" anchor="ctr"/>
            <a:lstStyle/>
            <a:p>
              <a:endParaRPr lang="pt-PT"/>
            </a:p>
          </p:txBody>
        </p:sp>
        <p:sp>
          <p:nvSpPr>
            <p:cNvPr id="111" name="Forma livre: Forma 110">
              <a:extLst>
                <a:ext uri="{FF2B5EF4-FFF2-40B4-BE49-F238E27FC236}">
                  <a16:creationId xmlns:a16="http://schemas.microsoft.com/office/drawing/2014/main" id="{EEC4CC4C-1FCC-462A-9015-9A149DCB54EA}"/>
                </a:ext>
              </a:extLst>
            </p:cNvPr>
            <p:cNvSpPr/>
            <p:nvPr/>
          </p:nvSpPr>
          <p:spPr>
            <a:xfrm>
              <a:off x="3220262" y="4354846"/>
              <a:ext cx="171094" cy="211732"/>
            </a:xfrm>
            <a:custGeom>
              <a:avLst/>
              <a:gdLst>
                <a:gd name="connsiteX0" fmla="*/ 30282 w 409621"/>
                <a:gd name="connsiteY0" fmla="*/ 419895 h 486075"/>
                <a:gd name="connsiteX1" fmla="*/ 61199 w 409621"/>
                <a:gd name="connsiteY1" fmla="*/ 419895 h 486075"/>
                <a:gd name="connsiteX2" fmla="*/ 87377 w 409621"/>
                <a:gd name="connsiteY2" fmla="*/ 417343 h 486075"/>
                <a:gd name="connsiteX3" fmla="*/ 106409 w 409621"/>
                <a:gd name="connsiteY3" fmla="*/ 435353 h 486075"/>
                <a:gd name="connsiteX4" fmla="*/ 118295 w 409621"/>
                <a:gd name="connsiteY4" fmla="*/ 435353 h 486075"/>
                <a:gd name="connsiteX5" fmla="*/ 142139 w 409621"/>
                <a:gd name="connsiteY5" fmla="*/ 468677 h 486075"/>
                <a:gd name="connsiteX6" fmla="*/ 158109 w 409621"/>
                <a:gd name="connsiteY6" fmla="*/ 485959 h 486075"/>
                <a:gd name="connsiteX7" fmla="*/ 176192 w 409621"/>
                <a:gd name="connsiteY7" fmla="*/ 474146 h 486075"/>
                <a:gd name="connsiteX8" fmla="*/ 195953 w 409621"/>
                <a:gd name="connsiteY8" fmla="*/ 465979 h 486075"/>
                <a:gd name="connsiteX9" fmla="*/ 214110 w 409621"/>
                <a:gd name="connsiteY9" fmla="*/ 462698 h 486075"/>
                <a:gd name="connsiteX10" fmla="*/ 236861 w 409621"/>
                <a:gd name="connsiteY10" fmla="*/ 464375 h 486075"/>
                <a:gd name="connsiteX11" fmla="*/ 258153 w 409621"/>
                <a:gd name="connsiteY11" fmla="*/ 457812 h 486075"/>
                <a:gd name="connsiteX12" fmla="*/ 390208 w 409621"/>
                <a:gd name="connsiteY12" fmla="*/ 456136 h 486075"/>
                <a:gd name="connsiteX13" fmla="*/ 394730 w 409621"/>
                <a:gd name="connsiteY13" fmla="*/ 424999 h 486075"/>
                <a:gd name="connsiteX14" fmla="*/ 384156 w 409621"/>
                <a:gd name="connsiteY14" fmla="*/ 413988 h 486075"/>
                <a:gd name="connsiteX15" fmla="*/ 352582 w 409621"/>
                <a:gd name="connsiteY15" fmla="*/ 90813 h 486075"/>
                <a:gd name="connsiteX16" fmla="*/ 409605 w 409621"/>
                <a:gd name="connsiteY16" fmla="*/ 90813 h 486075"/>
                <a:gd name="connsiteX17" fmla="*/ 289945 w 409621"/>
                <a:gd name="connsiteY17" fmla="*/ 6446 h 486075"/>
                <a:gd name="connsiteX18" fmla="*/ 283310 w 409621"/>
                <a:gd name="connsiteY18" fmla="*/ -117 h 486075"/>
                <a:gd name="connsiteX19" fmla="*/ 282581 w 409621"/>
                <a:gd name="connsiteY19" fmla="*/ 52530 h 486075"/>
                <a:gd name="connsiteX20" fmla="*/ 168973 w 409621"/>
                <a:gd name="connsiteY20" fmla="*/ 52530 h 486075"/>
                <a:gd name="connsiteX21" fmla="*/ 168973 w 409621"/>
                <a:gd name="connsiteY21" fmla="*/ 150169 h 486075"/>
                <a:gd name="connsiteX22" fmla="*/ 133608 w 409621"/>
                <a:gd name="connsiteY22" fmla="*/ 177513 h 486075"/>
                <a:gd name="connsiteX23" fmla="*/ 133608 w 409621"/>
                <a:gd name="connsiteY23" fmla="*/ 234681 h 486075"/>
                <a:gd name="connsiteX24" fmla="*/ 166 w 409621"/>
                <a:gd name="connsiteY24" fmla="*/ 234681 h 486075"/>
                <a:gd name="connsiteX25" fmla="*/ 19126 w 409621"/>
                <a:gd name="connsiteY25" fmla="*/ 275953 h 486075"/>
                <a:gd name="connsiteX26" fmla="*/ 26417 w 409621"/>
                <a:gd name="connsiteY26" fmla="*/ 334799 h 486075"/>
                <a:gd name="connsiteX27" fmla="*/ 15407 w 409621"/>
                <a:gd name="connsiteY27" fmla="*/ 406623 h 486075"/>
                <a:gd name="connsiteX28" fmla="*/ 9646 w 409621"/>
                <a:gd name="connsiteY28" fmla="*/ 438343 h 486075"/>
                <a:gd name="connsiteX29" fmla="*/ 11396 w 409621"/>
                <a:gd name="connsiteY29" fmla="*/ 437906 h 486075"/>
                <a:gd name="connsiteX30" fmla="*/ 30282 w 409621"/>
                <a:gd name="connsiteY30" fmla="*/ 419895 h 486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9621" h="486075">
                  <a:moveTo>
                    <a:pt x="30282" y="419895"/>
                  </a:moveTo>
                  <a:cubicBezTo>
                    <a:pt x="40534" y="421324"/>
                    <a:pt x="50940" y="421324"/>
                    <a:pt x="61199" y="419895"/>
                  </a:cubicBezTo>
                  <a:cubicBezTo>
                    <a:pt x="61199" y="419895"/>
                    <a:pt x="77898" y="412603"/>
                    <a:pt x="87377" y="417343"/>
                  </a:cubicBezTo>
                  <a:cubicBezTo>
                    <a:pt x="94735" y="422177"/>
                    <a:pt x="101173" y="428281"/>
                    <a:pt x="106409" y="435353"/>
                  </a:cubicBezTo>
                  <a:lnTo>
                    <a:pt x="118295" y="435353"/>
                  </a:lnTo>
                  <a:cubicBezTo>
                    <a:pt x="118295" y="435353"/>
                    <a:pt x="127847" y="463573"/>
                    <a:pt x="142139" y="468677"/>
                  </a:cubicBezTo>
                  <a:cubicBezTo>
                    <a:pt x="149533" y="472104"/>
                    <a:pt x="155272" y="478317"/>
                    <a:pt x="158109" y="485959"/>
                  </a:cubicBezTo>
                  <a:cubicBezTo>
                    <a:pt x="168317" y="485959"/>
                    <a:pt x="176192" y="482095"/>
                    <a:pt x="176192" y="474146"/>
                  </a:cubicBezTo>
                  <a:cubicBezTo>
                    <a:pt x="176192" y="464375"/>
                    <a:pt x="180786" y="451250"/>
                    <a:pt x="195953" y="465979"/>
                  </a:cubicBezTo>
                  <a:cubicBezTo>
                    <a:pt x="211120" y="480709"/>
                    <a:pt x="211120" y="467583"/>
                    <a:pt x="214110" y="462698"/>
                  </a:cubicBezTo>
                  <a:cubicBezTo>
                    <a:pt x="217099" y="457812"/>
                    <a:pt x="227819" y="464375"/>
                    <a:pt x="236861" y="464375"/>
                  </a:cubicBezTo>
                  <a:cubicBezTo>
                    <a:pt x="244320" y="463609"/>
                    <a:pt x="251554" y="461378"/>
                    <a:pt x="258153" y="457812"/>
                  </a:cubicBezTo>
                  <a:cubicBezTo>
                    <a:pt x="258153" y="457812"/>
                    <a:pt x="384156" y="459416"/>
                    <a:pt x="390208" y="456136"/>
                  </a:cubicBezTo>
                  <a:cubicBezTo>
                    <a:pt x="396261" y="452854"/>
                    <a:pt x="394730" y="424999"/>
                    <a:pt x="394730" y="424999"/>
                  </a:cubicBezTo>
                  <a:lnTo>
                    <a:pt x="384156" y="413988"/>
                  </a:lnTo>
                  <a:lnTo>
                    <a:pt x="352582" y="90813"/>
                  </a:lnTo>
                  <a:lnTo>
                    <a:pt x="409605" y="90813"/>
                  </a:lnTo>
                  <a:cubicBezTo>
                    <a:pt x="348791" y="47426"/>
                    <a:pt x="296654" y="10602"/>
                    <a:pt x="289945" y="6446"/>
                  </a:cubicBezTo>
                  <a:cubicBezTo>
                    <a:pt x="287182" y="4893"/>
                    <a:pt x="284892" y="2625"/>
                    <a:pt x="283310" y="-117"/>
                  </a:cubicBezTo>
                  <a:cubicBezTo>
                    <a:pt x="283966" y="25332"/>
                    <a:pt x="284258" y="50926"/>
                    <a:pt x="282581" y="52530"/>
                  </a:cubicBezTo>
                  <a:cubicBezTo>
                    <a:pt x="279299" y="54864"/>
                    <a:pt x="168973" y="52530"/>
                    <a:pt x="168973" y="52530"/>
                  </a:cubicBezTo>
                  <a:lnTo>
                    <a:pt x="168973" y="150169"/>
                  </a:lnTo>
                  <a:cubicBezTo>
                    <a:pt x="168973" y="158481"/>
                    <a:pt x="133608" y="169200"/>
                    <a:pt x="133608" y="177513"/>
                  </a:cubicBezTo>
                  <a:lnTo>
                    <a:pt x="133608" y="234681"/>
                  </a:lnTo>
                  <a:lnTo>
                    <a:pt x="166" y="234681"/>
                  </a:lnTo>
                  <a:cubicBezTo>
                    <a:pt x="-1730" y="258234"/>
                    <a:pt x="11542" y="266547"/>
                    <a:pt x="19126" y="275953"/>
                  </a:cubicBezTo>
                  <a:cubicBezTo>
                    <a:pt x="29626" y="288860"/>
                    <a:pt x="11177" y="311538"/>
                    <a:pt x="26417" y="334799"/>
                  </a:cubicBezTo>
                  <a:cubicBezTo>
                    <a:pt x="41657" y="358060"/>
                    <a:pt x="22917" y="393644"/>
                    <a:pt x="15407" y="406623"/>
                  </a:cubicBezTo>
                  <a:cubicBezTo>
                    <a:pt x="11323" y="413915"/>
                    <a:pt x="10959" y="425874"/>
                    <a:pt x="9646" y="438343"/>
                  </a:cubicBezTo>
                  <a:lnTo>
                    <a:pt x="11396" y="437906"/>
                  </a:lnTo>
                  <a:cubicBezTo>
                    <a:pt x="20803" y="435353"/>
                    <a:pt x="18396" y="417343"/>
                    <a:pt x="30282" y="419895"/>
                  </a:cubicBezTo>
                  <a:close/>
                </a:path>
              </a:pathLst>
            </a:custGeom>
            <a:grpFill/>
            <a:ln w="3175" cap="flat">
              <a:solidFill>
                <a:srgbClr val="F3F3F3"/>
              </a:solidFill>
              <a:prstDash val="solid"/>
              <a:miter/>
            </a:ln>
          </p:spPr>
          <p:txBody>
            <a:bodyPr rtlCol="0" anchor="ctr"/>
            <a:lstStyle/>
            <a:p>
              <a:endParaRPr lang="pt-PT"/>
            </a:p>
          </p:txBody>
        </p:sp>
        <p:sp>
          <p:nvSpPr>
            <p:cNvPr id="112" name="Forma livre: Forma 111">
              <a:extLst>
                <a:ext uri="{FF2B5EF4-FFF2-40B4-BE49-F238E27FC236}">
                  <a16:creationId xmlns:a16="http://schemas.microsoft.com/office/drawing/2014/main" id="{E1BB0D4E-C34D-469E-8B33-884D083158C5}"/>
                </a:ext>
              </a:extLst>
            </p:cNvPr>
            <p:cNvSpPr/>
            <p:nvPr/>
          </p:nvSpPr>
          <p:spPr>
            <a:xfrm>
              <a:off x="3286310" y="4394453"/>
              <a:ext cx="236146" cy="247225"/>
            </a:xfrm>
            <a:custGeom>
              <a:avLst/>
              <a:gdLst>
                <a:gd name="connsiteX0" fmla="*/ 535935 w 565363"/>
                <a:gd name="connsiteY0" fmla="*/ 236505 h 567555"/>
                <a:gd name="connsiteX1" fmla="*/ 519310 w 565363"/>
                <a:gd name="connsiteY1" fmla="*/ 198003 h 567555"/>
                <a:gd name="connsiteX2" fmla="*/ 481246 w 565363"/>
                <a:gd name="connsiteY2" fmla="*/ 185170 h 567555"/>
                <a:gd name="connsiteX3" fmla="*/ 459808 w 565363"/>
                <a:gd name="connsiteY3" fmla="*/ 151773 h 567555"/>
                <a:gd name="connsiteX4" fmla="*/ 251115 w 565363"/>
                <a:gd name="connsiteY4" fmla="*/ -117 h 567555"/>
                <a:gd name="connsiteX5" fmla="*/ 194457 w 565363"/>
                <a:gd name="connsiteY5" fmla="*/ -117 h 567555"/>
                <a:gd name="connsiteX6" fmla="*/ 226031 w 565363"/>
                <a:gd name="connsiteY6" fmla="*/ 323059 h 567555"/>
                <a:gd name="connsiteX7" fmla="*/ 236604 w 565363"/>
                <a:gd name="connsiteY7" fmla="*/ 334434 h 567555"/>
                <a:gd name="connsiteX8" fmla="*/ 232083 w 565363"/>
                <a:gd name="connsiteY8" fmla="*/ 365571 h 567555"/>
                <a:gd name="connsiteX9" fmla="*/ 100027 w 565363"/>
                <a:gd name="connsiteY9" fmla="*/ 367248 h 567555"/>
                <a:gd name="connsiteX10" fmla="*/ 78735 w 565363"/>
                <a:gd name="connsiteY10" fmla="*/ 373810 h 567555"/>
                <a:gd name="connsiteX11" fmla="*/ 55985 w 565363"/>
                <a:gd name="connsiteY11" fmla="*/ 372133 h 567555"/>
                <a:gd name="connsiteX12" fmla="*/ 37828 w 565363"/>
                <a:gd name="connsiteY12" fmla="*/ 375414 h 567555"/>
                <a:gd name="connsiteX13" fmla="*/ 18067 w 565363"/>
                <a:gd name="connsiteY13" fmla="*/ 383581 h 567555"/>
                <a:gd name="connsiteX14" fmla="*/ -17 w 565363"/>
                <a:gd name="connsiteY14" fmla="*/ 395394 h 567555"/>
                <a:gd name="connsiteX15" fmla="*/ 3046 w 565363"/>
                <a:gd name="connsiteY15" fmla="*/ 403853 h 567555"/>
                <a:gd name="connsiteX16" fmla="*/ 9244 w 565363"/>
                <a:gd name="connsiteY16" fmla="*/ 413770 h 567555"/>
                <a:gd name="connsiteX17" fmla="*/ 14275 w 565363"/>
                <a:gd name="connsiteY17" fmla="*/ 436447 h 567555"/>
                <a:gd name="connsiteX18" fmla="*/ 32286 w 565363"/>
                <a:gd name="connsiteY18" fmla="*/ 460219 h 567555"/>
                <a:gd name="connsiteX19" fmla="*/ 32286 w 565363"/>
                <a:gd name="connsiteY19" fmla="*/ 489386 h 567555"/>
                <a:gd name="connsiteX20" fmla="*/ 42276 w 565363"/>
                <a:gd name="connsiteY20" fmla="*/ 499158 h 567555"/>
                <a:gd name="connsiteX21" fmla="*/ 61308 w 565363"/>
                <a:gd name="connsiteY21" fmla="*/ 495876 h 567555"/>
                <a:gd name="connsiteX22" fmla="*/ 84277 w 565363"/>
                <a:gd name="connsiteY22" fmla="*/ 498064 h 567555"/>
                <a:gd name="connsiteX23" fmla="*/ 108267 w 565363"/>
                <a:gd name="connsiteY23" fmla="*/ 479688 h 567555"/>
                <a:gd name="connsiteX24" fmla="*/ 121320 w 565363"/>
                <a:gd name="connsiteY24" fmla="*/ 506668 h 567555"/>
                <a:gd name="connsiteX25" fmla="*/ 133351 w 565363"/>
                <a:gd name="connsiteY25" fmla="*/ 523950 h 567555"/>
                <a:gd name="connsiteX26" fmla="*/ 133351 w 565363"/>
                <a:gd name="connsiteY26" fmla="*/ 536930 h 567555"/>
                <a:gd name="connsiteX27" fmla="*/ 141300 w 565363"/>
                <a:gd name="connsiteY27" fmla="*/ 557420 h 567555"/>
                <a:gd name="connsiteX28" fmla="*/ 157341 w 565363"/>
                <a:gd name="connsiteY28" fmla="*/ 559607 h 567555"/>
                <a:gd name="connsiteX29" fmla="*/ 174332 w 565363"/>
                <a:gd name="connsiteY29" fmla="*/ 565003 h 567555"/>
                <a:gd name="connsiteX30" fmla="*/ 193363 w 565363"/>
                <a:gd name="connsiteY30" fmla="*/ 555232 h 567555"/>
                <a:gd name="connsiteX31" fmla="*/ 210353 w 565363"/>
                <a:gd name="connsiteY31" fmla="*/ 553117 h 567555"/>
                <a:gd name="connsiteX32" fmla="*/ 222385 w 565363"/>
                <a:gd name="connsiteY32" fmla="*/ 557420 h 567555"/>
                <a:gd name="connsiteX33" fmla="*/ 231937 w 565363"/>
                <a:gd name="connsiteY33" fmla="*/ 555305 h 567555"/>
                <a:gd name="connsiteX34" fmla="*/ 241417 w 565363"/>
                <a:gd name="connsiteY34" fmla="*/ 527158 h 567555"/>
                <a:gd name="connsiteX35" fmla="*/ 239375 w 565363"/>
                <a:gd name="connsiteY35" fmla="*/ 503387 h 567555"/>
                <a:gd name="connsiteX36" fmla="*/ 266355 w 565363"/>
                <a:gd name="connsiteY36" fmla="*/ 490480 h 567555"/>
                <a:gd name="connsiteX37" fmla="*/ 277439 w 565363"/>
                <a:gd name="connsiteY37" fmla="*/ 467730 h 567555"/>
                <a:gd name="connsiteX38" fmla="*/ 288376 w 565363"/>
                <a:gd name="connsiteY38" fmla="*/ 440823 h 567555"/>
                <a:gd name="connsiteX39" fmla="*/ 309450 w 565363"/>
                <a:gd name="connsiteY39" fmla="*/ 441843 h 567555"/>
                <a:gd name="connsiteX40" fmla="*/ 324398 w 565363"/>
                <a:gd name="connsiteY40" fmla="*/ 424635 h 567555"/>
                <a:gd name="connsiteX41" fmla="*/ 340440 w 565363"/>
                <a:gd name="connsiteY41" fmla="*/ 415957 h 567555"/>
                <a:gd name="connsiteX42" fmla="*/ 353420 w 565363"/>
                <a:gd name="connsiteY42" fmla="*/ 408665 h 567555"/>
                <a:gd name="connsiteX43" fmla="*/ 382587 w 565363"/>
                <a:gd name="connsiteY43" fmla="*/ 395686 h 567555"/>
                <a:gd name="connsiteX44" fmla="*/ 407598 w 565363"/>
                <a:gd name="connsiteY44" fmla="*/ 383800 h 567555"/>
                <a:gd name="connsiteX45" fmla="*/ 450620 w 565363"/>
                <a:gd name="connsiteY45" fmla="*/ 385988 h 567555"/>
                <a:gd name="connsiteX46" fmla="*/ 477673 w 565363"/>
                <a:gd name="connsiteY46" fmla="*/ 376289 h 567555"/>
                <a:gd name="connsiteX47" fmla="*/ 530685 w 565363"/>
                <a:gd name="connsiteY47" fmla="*/ 370894 h 567555"/>
                <a:gd name="connsiteX48" fmla="*/ 551686 w 565363"/>
                <a:gd name="connsiteY48" fmla="*/ 354633 h 567555"/>
                <a:gd name="connsiteX49" fmla="*/ 562696 w 565363"/>
                <a:gd name="connsiteY49" fmla="*/ 327653 h 567555"/>
                <a:gd name="connsiteX50" fmla="*/ 564884 w 565363"/>
                <a:gd name="connsiteY50" fmla="*/ 230525 h 567555"/>
                <a:gd name="connsiteX51" fmla="*/ 535935 w 565363"/>
                <a:gd name="connsiteY51" fmla="*/ 236505 h 567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65363" h="567555">
                  <a:moveTo>
                    <a:pt x="535935" y="236505"/>
                  </a:moveTo>
                  <a:cubicBezTo>
                    <a:pt x="535935" y="236505"/>
                    <a:pt x="535935" y="208285"/>
                    <a:pt x="519310" y="198003"/>
                  </a:cubicBezTo>
                  <a:cubicBezTo>
                    <a:pt x="507541" y="191375"/>
                    <a:pt x="494627" y="187022"/>
                    <a:pt x="481246" y="185170"/>
                  </a:cubicBezTo>
                  <a:cubicBezTo>
                    <a:pt x="475238" y="173342"/>
                    <a:pt x="468055" y="162157"/>
                    <a:pt x="459808" y="151773"/>
                  </a:cubicBezTo>
                  <a:cubicBezTo>
                    <a:pt x="454047" y="145648"/>
                    <a:pt x="343138" y="65292"/>
                    <a:pt x="251115" y="-117"/>
                  </a:cubicBezTo>
                  <a:lnTo>
                    <a:pt x="194457" y="-117"/>
                  </a:lnTo>
                  <a:lnTo>
                    <a:pt x="226031" y="323059"/>
                  </a:lnTo>
                  <a:lnTo>
                    <a:pt x="236604" y="334434"/>
                  </a:lnTo>
                  <a:cubicBezTo>
                    <a:pt x="236604" y="334434"/>
                    <a:pt x="238135" y="362289"/>
                    <a:pt x="232083" y="365571"/>
                  </a:cubicBezTo>
                  <a:cubicBezTo>
                    <a:pt x="226031" y="368852"/>
                    <a:pt x="100027" y="367248"/>
                    <a:pt x="100027" y="367248"/>
                  </a:cubicBezTo>
                  <a:cubicBezTo>
                    <a:pt x="93429" y="370813"/>
                    <a:pt x="86195" y="373045"/>
                    <a:pt x="78735" y="373810"/>
                  </a:cubicBezTo>
                  <a:cubicBezTo>
                    <a:pt x="69693" y="373810"/>
                    <a:pt x="59047" y="367248"/>
                    <a:pt x="55985" y="372133"/>
                  </a:cubicBezTo>
                  <a:cubicBezTo>
                    <a:pt x="52922" y="377019"/>
                    <a:pt x="52995" y="390144"/>
                    <a:pt x="37828" y="375414"/>
                  </a:cubicBezTo>
                  <a:cubicBezTo>
                    <a:pt x="22661" y="360685"/>
                    <a:pt x="18067" y="373810"/>
                    <a:pt x="18067" y="383581"/>
                  </a:cubicBezTo>
                  <a:cubicBezTo>
                    <a:pt x="18067" y="391530"/>
                    <a:pt x="10192" y="395103"/>
                    <a:pt x="-17" y="395394"/>
                  </a:cubicBezTo>
                  <a:cubicBezTo>
                    <a:pt x="1230" y="398129"/>
                    <a:pt x="2258" y="400958"/>
                    <a:pt x="3046" y="403853"/>
                  </a:cubicBezTo>
                  <a:lnTo>
                    <a:pt x="9244" y="413770"/>
                  </a:lnTo>
                  <a:cubicBezTo>
                    <a:pt x="9244" y="413770"/>
                    <a:pt x="8296" y="429958"/>
                    <a:pt x="14275" y="436447"/>
                  </a:cubicBezTo>
                  <a:cubicBezTo>
                    <a:pt x="20254" y="442937"/>
                    <a:pt x="31265" y="454823"/>
                    <a:pt x="32286" y="460219"/>
                  </a:cubicBezTo>
                  <a:cubicBezTo>
                    <a:pt x="33307" y="465615"/>
                    <a:pt x="32286" y="489386"/>
                    <a:pt x="32286" y="489386"/>
                  </a:cubicBezTo>
                  <a:cubicBezTo>
                    <a:pt x="32286" y="489386"/>
                    <a:pt x="36224" y="507762"/>
                    <a:pt x="42276" y="499158"/>
                  </a:cubicBezTo>
                  <a:cubicBezTo>
                    <a:pt x="48328" y="490553"/>
                    <a:pt x="57297" y="506450"/>
                    <a:pt x="61308" y="495876"/>
                  </a:cubicBezTo>
                  <a:cubicBezTo>
                    <a:pt x="65318" y="485303"/>
                    <a:pt x="78298" y="498064"/>
                    <a:pt x="84277" y="498064"/>
                  </a:cubicBezTo>
                  <a:cubicBezTo>
                    <a:pt x="90257" y="498064"/>
                    <a:pt x="104330" y="478595"/>
                    <a:pt x="108267" y="479688"/>
                  </a:cubicBezTo>
                  <a:cubicBezTo>
                    <a:pt x="112205" y="480782"/>
                    <a:pt x="121320" y="499158"/>
                    <a:pt x="121320" y="506668"/>
                  </a:cubicBezTo>
                  <a:cubicBezTo>
                    <a:pt x="121320" y="514179"/>
                    <a:pt x="139331" y="521835"/>
                    <a:pt x="133351" y="523950"/>
                  </a:cubicBezTo>
                  <a:cubicBezTo>
                    <a:pt x="127372" y="526065"/>
                    <a:pt x="126059" y="536930"/>
                    <a:pt x="133351" y="536930"/>
                  </a:cubicBezTo>
                  <a:cubicBezTo>
                    <a:pt x="140643" y="536930"/>
                    <a:pt x="137289" y="551003"/>
                    <a:pt x="141300" y="557420"/>
                  </a:cubicBezTo>
                  <a:cubicBezTo>
                    <a:pt x="145310" y="563837"/>
                    <a:pt x="153331" y="569305"/>
                    <a:pt x="157341" y="559607"/>
                  </a:cubicBezTo>
                  <a:cubicBezTo>
                    <a:pt x="161352" y="549909"/>
                    <a:pt x="170321" y="558513"/>
                    <a:pt x="174332" y="565003"/>
                  </a:cubicBezTo>
                  <a:cubicBezTo>
                    <a:pt x="178342" y="571493"/>
                    <a:pt x="191395" y="563910"/>
                    <a:pt x="193363" y="555232"/>
                  </a:cubicBezTo>
                  <a:cubicBezTo>
                    <a:pt x="195332" y="546555"/>
                    <a:pt x="211374" y="543346"/>
                    <a:pt x="210353" y="553117"/>
                  </a:cubicBezTo>
                  <a:cubicBezTo>
                    <a:pt x="209332" y="562889"/>
                    <a:pt x="212322" y="565003"/>
                    <a:pt x="222385" y="557420"/>
                  </a:cubicBezTo>
                  <a:cubicBezTo>
                    <a:pt x="225134" y="555414"/>
                    <a:pt x="228598" y="554641"/>
                    <a:pt x="231937" y="555305"/>
                  </a:cubicBezTo>
                  <a:cubicBezTo>
                    <a:pt x="234533" y="545745"/>
                    <a:pt x="237698" y="536346"/>
                    <a:pt x="241417" y="527158"/>
                  </a:cubicBezTo>
                  <a:cubicBezTo>
                    <a:pt x="244406" y="520668"/>
                    <a:pt x="234125" y="505283"/>
                    <a:pt x="239375" y="503387"/>
                  </a:cubicBezTo>
                  <a:cubicBezTo>
                    <a:pt x="244625" y="501491"/>
                    <a:pt x="261250" y="505575"/>
                    <a:pt x="266355" y="490480"/>
                  </a:cubicBezTo>
                  <a:cubicBezTo>
                    <a:pt x="268820" y="482357"/>
                    <a:pt x="272560" y="474679"/>
                    <a:pt x="277439" y="467730"/>
                  </a:cubicBezTo>
                  <a:cubicBezTo>
                    <a:pt x="277439" y="467730"/>
                    <a:pt x="279408" y="435426"/>
                    <a:pt x="288376" y="440823"/>
                  </a:cubicBezTo>
                  <a:cubicBezTo>
                    <a:pt x="297345" y="446219"/>
                    <a:pt x="308429" y="454823"/>
                    <a:pt x="309450" y="441843"/>
                  </a:cubicBezTo>
                  <a:cubicBezTo>
                    <a:pt x="310471" y="428864"/>
                    <a:pt x="321408" y="436447"/>
                    <a:pt x="324398" y="424635"/>
                  </a:cubicBezTo>
                  <a:cubicBezTo>
                    <a:pt x="327388" y="412822"/>
                    <a:pt x="333440" y="413770"/>
                    <a:pt x="340440" y="415957"/>
                  </a:cubicBezTo>
                  <a:cubicBezTo>
                    <a:pt x="347440" y="418145"/>
                    <a:pt x="353420" y="414864"/>
                    <a:pt x="353420" y="408665"/>
                  </a:cubicBezTo>
                  <a:cubicBezTo>
                    <a:pt x="353420" y="402467"/>
                    <a:pt x="369462" y="405457"/>
                    <a:pt x="382587" y="395686"/>
                  </a:cubicBezTo>
                  <a:cubicBezTo>
                    <a:pt x="395713" y="385915"/>
                    <a:pt x="402640" y="378404"/>
                    <a:pt x="407598" y="383800"/>
                  </a:cubicBezTo>
                  <a:cubicBezTo>
                    <a:pt x="412557" y="389196"/>
                    <a:pt x="445662" y="388175"/>
                    <a:pt x="450620" y="385988"/>
                  </a:cubicBezTo>
                  <a:cubicBezTo>
                    <a:pt x="455579" y="383800"/>
                    <a:pt x="465642" y="374102"/>
                    <a:pt x="477673" y="376289"/>
                  </a:cubicBezTo>
                  <a:cubicBezTo>
                    <a:pt x="489705" y="378477"/>
                    <a:pt x="518654" y="370894"/>
                    <a:pt x="530685" y="370894"/>
                  </a:cubicBezTo>
                  <a:cubicBezTo>
                    <a:pt x="542717" y="370894"/>
                    <a:pt x="547675" y="359008"/>
                    <a:pt x="551686" y="354633"/>
                  </a:cubicBezTo>
                  <a:cubicBezTo>
                    <a:pt x="555696" y="350257"/>
                    <a:pt x="558978" y="330934"/>
                    <a:pt x="562696" y="327653"/>
                  </a:cubicBezTo>
                  <a:cubicBezTo>
                    <a:pt x="566415" y="324371"/>
                    <a:pt x="565248" y="257213"/>
                    <a:pt x="564884" y="230525"/>
                  </a:cubicBezTo>
                  <a:cubicBezTo>
                    <a:pt x="552634" y="232494"/>
                    <a:pt x="535935" y="236505"/>
                    <a:pt x="535935" y="236505"/>
                  </a:cubicBezTo>
                  <a:close/>
                </a:path>
              </a:pathLst>
            </a:custGeom>
            <a:grpFill/>
            <a:ln w="3175" cap="flat">
              <a:solidFill>
                <a:srgbClr val="F3F3F3"/>
              </a:solidFill>
              <a:prstDash val="solid"/>
              <a:miter/>
            </a:ln>
          </p:spPr>
          <p:txBody>
            <a:bodyPr rtlCol="0" anchor="ctr"/>
            <a:lstStyle/>
            <a:p>
              <a:endParaRPr lang="pt-PT"/>
            </a:p>
          </p:txBody>
        </p:sp>
        <p:sp>
          <p:nvSpPr>
            <p:cNvPr id="113" name="Forma livre: Forma 112">
              <a:extLst>
                <a:ext uri="{FF2B5EF4-FFF2-40B4-BE49-F238E27FC236}">
                  <a16:creationId xmlns:a16="http://schemas.microsoft.com/office/drawing/2014/main" id="{DF1A9B90-CD72-4451-95B6-EF4B666C46CE}"/>
                </a:ext>
              </a:extLst>
            </p:cNvPr>
            <p:cNvSpPr/>
            <p:nvPr/>
          </p:nvSpPr>
          <p:spPr>
            <a:xfrm>
              <a:off x="3383224" y="4560492"/>
              <a:ext cx="115678" cy="88585"/>
            </a:xfrm>
            <a:custGeom>
              <a:avLst/>
              <a:gdLst>
                <a:gd name="connsiteX0" fmla="*/ 276491 w 276945"/>
                <a:gd name="connsiteY0" fmla="*/ 116890 h 203365"/>
                <a:gd name="connsiteX1" fmla="*/ 262709 w 276945"/>
                <a:gd name="connsiteY1" fmla="*/ 110255 h 203365"/>
                <a:gd name="connsiteX2" fmla="*/ 260521 w 276945"/>
                <a:gd name="connsiteY2" fmla="*/ 89983 h 203365"/>
                <a:gd name="connsiteX3" fmla="*/ 243240 w 276945"/>
                <a:gd name="connsiteY3" fmla="*/ 92390 h 203365"/>
                <a:gd name="connsiteX4" fmla="*/ 229750 w 276945"/>
                <a:gd name="connsiteY4" fmla="*/ 79483 h 203365"/>
                <a:gd name="connsiteX5" fmla="*/ 223698 w 276945"/>
                <a:gd name="connsiteY5" fmla="*/ 65701 h 203365"/>
                <a:gd name="connsiteX6" fmla="*/ 207947 w 276945"/>
                <a:gd name="connsiteY6" fmla="*/ 46232 h 203365"/>
                <a:gd name="connsiteX7" fmla="*/ 196718 w 276945"/>
                <a:gd name="connsiteY7" fmla="*/ 25232 h 203365"/>
                <a:gd name="connsiteX8" fmla="*/ 196718 w 276945"/>
                <a:gd name="connsiteY8" fmla="*/ 5616 h 203365"/>
                <a:gd name="connsiteX9" fmla="*/ 175644 w 276945"/>
                <a:gd name="connsiteY9" fmla="*/ 1679 h 203365"/>
                <a:gd name="connsiteX10" fmla="*/ 150633 w 276945"/>
                <a:gd name="connsiteY10" fmla="*/ 13565 h 203365"/>
                <a:gd name="connsiteX11" fmla="*/ 121466 w 276945"/>
                <a:gd name="connsiteY11" fmla="*/ 26544 h 203365"/>
                <a:gd name="connsiteX12" fmla="*/ 108486 w 276945"/>
                <a:gd name="connsiteY12" fmla="*/ 33836 h 203365"/>
                <a:gd name="connsiteX13" fmla="*/ 92444 w 276945"/>
                <a:gd name="connsiteY13" fmla="*/ 42513 h 203365"/>
                <a:gd name="connsiteX14" fmla="*/ 77496 w 276945"/>
                <a:gd name="connsiteY14" fmla="*/ 59722 h 203365"/>
                <a:gd name="connsiteX15" fmla="*/ 56422 w 276945"/>
                <a:gd name="connsiteY15" fmla="*/ 58701 h 203365"/>
                <a:gd name="connsiteX16" fmla="*/ 45484 w 276945"/>
                <a:gd name="connsiteY16" fmla="*/ 85608 h 203365"/>
                <a:gd name="connsiteX17" fmla="*/ 34401 w 276945"/>
                <a:gd name="connsiteY17" fmla="*/ 108359 h 203365"/>
                <a:gd name="connsiteX18" fmla="*/ 7421 w 276945"/>
                <a:gd name="connsiteY18" fmla="*/ 121265 h 203365"/>
                <a:gd name="connsiteX19" fmla="*/ 9463 w 276945"/>
                <a:gd name="connsiteY19" fmla="*/ 145037 h 203365"/>
                <a:gd name="connsiteX20" fmla="*/ -17 w 276945"/>
                <a:gd name="connsiteY20" fmla="*/ 173183 h 203365"/>
                <a:gd name="connsiteX21" fmla="*/ 16462 w 276945"/>
                <a:gd name="connsiteY21" fmla="*/ 185069 h 203365"/>
                <a:gd name="connsiteX22" fmla="*/ 46432 w 276945"/>
                <a:gd name="connsiteY22" fmla="*/ 200163 h 203365"/>
                <a:gd name="connsiteX23" fmla="*/ 86465 w 276945"/>
                <a:gd name="connsiteY23" fmla="*/ 194767 h 203365"/>
                <a:gd name="connsiteX24" fmla="*/ 97475 w 276945"/>
                <a:gd name="connsiteY24" fmla="*/ 191559 h 203365"/>
                <a:gd name="connsiteX25" fmla="*/ 91496 w 276945"/>
                <a:gd name="connsiteY25" fmla="*/ 155100 h 203365"/>
                <a:gd name="connsiteX26" fmla="*/ 176519 w 276945"/>
                <a:gd name="connsiteY26" fmla="*/ 157215 h 203365"/>
                <a:gd name="connsiteX27" fmla="*/ 189499 w 276945"/>
                <a:gd name="connsiteY27" fmla="*/ 147516 h 203365"/>
                <a:gd name="connsiteX28" fmla="*/ 220562 w 276945"/>
                <a:gd name="connsiteY28" fmla="*/ 151818 h 203365"/>
                <a:gd name="connsiteX29" fmla="*/ 239521 w 276945"/>
                <a:gd name="connsiteY29" fmla="*/ 137745 h 203365"/>
                <a:gd name="connsiteX30" fmla="*/ 267594 w 276945"/>
                <a:gd name="connsiteY30" fmla="*/ 131328 h 203365"/>
                <a:gd name="connsiteX31" fmla="*/ 276564 w 276945"/>
                <a:gd name="connsiteY31" fmla="*/ 117328 h 20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6945" h="203365">
                  <a:moveTo>
                    <a:pt x="276491" y="116890"/>
                  </a:moveTo>
                  <a:cubicBezTo>
                    <a:pt x="272757" y="113208"/>
                    <a:pt x="267908" y="110874"/>
                    <a:pt x="262709" y="110255"/>
                  </a:cubicBezTo>
                  <a:cubicBezTo>
                    <a:pt x="259719" y="110255"/>
                    <a:pt x="261980" y="92390"/>
                    <a:pt x="260521" y="89983"/>
                  </a:cubicBezTo>
                  <a:cubicBezTo>
                    <a:pt x="259063" y="87577"/>
                    <a:pt x="249219" y="94869"/>
                    <a:pt x="243240" y="92390"/>
                  </a:cubicBezTo>
                  <a:cubicBezTo>
                    <a:pt x="237260" y="89910"/>
                    <a:pt x="235000" y="79483"/>
                    <a:pt x="229750" y="79483"/>
                  </a:cubicBezTo>
                  <a:cubicBezTo>
                    <a:pt x="224500" y="79483"/>
                    <a:pt x="223698" y="72993"/>
                    <a:pt x="223698" y="65701"/>
                  </a:cubicBezTo>
                  <a:cubicBezTo>
                    <a:pt x="223698" y="58409"/>
                    <a:pt x="213999" y="51118"/>
                    <a:pt x="207947" y="46232"/>
                  </a:cubicBezTo>
                  <a:cubicBezTo>
                    <a:pt x="201895" y="41347"/>
                    <a:pt x="200655" y="27638"/>
                    <a:pt x="196718" y="25232"/>
                  </a:cubicBezTo>
                  <a:cubicBezTo>
                    <a:pt x="194530" y="23773"/>
                    <a:pt x="195405" y="13856"/>
                    <a:pt x="196718" y="5616"/>
                  </a:cubicBezTo>
                  <a:cubicBezTo>
                    <a:pt x="187384" y="5616"/>
                    <a:pt x="178123" y="4377"/>
                    <a:pt x="175644" y="1679"/>
                  </a:cubicBezTo>
                  <a:cubicBezTo>
                    <a:pt x="170686" y="-3717"/>
                    <a:pt x="163685" y="3866"/>
                    <a:pt x="150633" y="13565"/>
                  </a:cubicBezTo>
                  <a:cubicBezTo>
                    <a:pt x="137581" y="23263"/>
                    <a:pt x="121466" y="20127"/>
                    <a:pt x="121466" y="26544"/>
                  </a:cubicBezTo>
                  <a:cubicBezTo>
                    <a:pt x="121466" y="32961"/>
                    <a:pt x="115486" y="36315"/>
                    <a:pt x="108486" y="33836"/>
                  </a:cubicBezTo>
                  <a:cubicBezTo>
                    <a:pt x="101486" y="31357"/>
                    <a:pt x="95434" y="30554"/>
                    <a:pt x="92444" y="42513"/>
                  </a:cubicBezTo>
                  <a:cubicBezTo>
                    <a:pt x="89454" y="54472"/>
                    <a:pt x="78443" y="46743"/>
                    <a:pt x="77496" y="59722"/>
                  </a:cubicBezTo>
                  <a:cubicBezTo>
                    <a:pt x="76548" y="72702"/>
                    <a:pt x="65464" y="64097"/>
                    <a:pt x="56422" y="58701"/>
                  </a:cubicBezTo>
                  <a:cubicBezTo>
                    <a:pt x="47380" y="53305"/>
                    <a:pt x="45484" y="85608"/>
                    <a:pt x="45484" y="85608"/>
                  </a:cubicBezTo>
                  <a:cubicBezTo>
                    <a:pt x="40606" y="92558"/>
                    <a:pt x="36865" y="100236"/>
                    <a:pt x="34401" y="108359"/>
                  </a:cubicBezTo>
                  <a:cubicBezTo>
                    <a:pt x="29442" y="123453"/>
                    <a:pt x="12525" y="119151"/>
                    <a:pt x="7421" y="121265"/>
                  </a:cubicBezTo>
                  <a:cubicBezTo>
                    <a:pt x="2316" y="123380"/>
                    <a:pt x="12452" y="138547"/>
                    <a:pt x="9463" y="145037"/>
                  </a:cubicBezTo>
                  <a:cubicBezTo>
                    <a:pt x="5744" y="154218"/>
                    <a:pt x="2579" y="163617"/>
                    <a:pt x="-17" y="173183"/>
                  </a:cubicBezTo>
                  <a:cubicBezTo>
                    <a:pt x="6786" y="174904"/>
                    <a:pt x="12686" y="179156"/>
                    <a:pt x="16462" y="185069"/>
                  </a:cubicBezTo>
                  <a:cubicBezTo>
                    <a:pt x="19452" y="190392"/>
                    <a:pt x="37463" y="210956"/>
                    <a:pt x="46432" y="200163"/>
                  </a:cubicBezTo>
                  <a:cubicBezTo>
                    <a:pt x="55401" y="189371"/>
                    <a:pt x="80485" y="188278"/>
                    <a:pt x="86465" y="194767"/>
                  </a:cubicBezTo>
                  <a:cubicBezTo>
                    <a:pt x="92444" y="201257"/>
                    <a:pt x="96454" y="197976"/>
                    <a:pt x="97475" y="191559"/>
                  </a:cubicBezTo>
                  <a:cubicBezTo>
                    <a:pt x="98496" y="185142"/>
                    <a:pt x="87486" y="161225"/>
                    <a:pt x="91496" y="155100"/>
                  </a:cubicBezTo>
                  <a:cubicBezTo>
                    <a:pt x="95507" y="148975"/>
                    <a:pt x="173530" y="151818"/>
                    <a:pt x="176519" y="157215"/>
                  </a:cubicBezTo>
                  <a:cubicBezTo>
                    <a:pt x="179509" y="162610"/>
                    <a:pt x="179509" y="146422"/>
                    <a:pt x="189499" y="147516"/>
                  </a:cubicBezTo>
                  <a:cubicBezTo>
                    <a:pt x="199489" y="148610"/>
                    <a:pt x="214583" y="154006"/>
                    <a:pt x="220562" y="151818"/>
                  </a:cubicBezTo>
                  <a:cubicBezTo>
                    <a:pt x="226541" y="149631"/>
                    <a:pt x="233541" y="137745"/>
                    <a:pt x="239521" y="137745"/>
                  </a:cubicBezTo>
                  <a:cubicBezTo>
                    <a:pt x="245500" y="137745"/>
                    <a:pt x="263584" y="136724"/>
                    <a:pt x="267594" y="131328"/>
                  </a:cubicBezTo>
                  <a:cubicBezTo>
                    <a:pt x="271605" y="125932"/>
                    <a:pt x="278605" y="125932"/>
                    <a:pt x="276564" y="117328"/>
                  </a:cubicBezTo>
                  <a:close/>
                </a:path>
              </a:pathLst>
            </a:custGeom>
            <a:grpFill/>
            <a:ln w="3175" cap="flat">
              <a:solidFill>
                <a:srgbClr val="F3F3F3"/>
              </a:solidFill>
              <a:prstDash val="solid"/>
              <a:miter/>
            </a:ln>
          </p:spPr>
          <p:txBody>
            <a:bodyPr rtlCol="0" anchor="ctr"/>
            <a:lstStyle/>
            <a:p>
              <a:endParaRPr lang="pt-PT"/>
            </a:p>
          </p:txBody>
        </p:sp>
        <p:sp>
          <p:nvSpPr>
            <p:cNvPr id="114" name="Forma livre: Forma 113">
              <a:extLst>
                <a:ext uri="{FF2B5EF4-FFF2-40B4-BE49-F238E27FC236}">
                  <a16:creationId xmlns:a16="http://schemas.microsoft.com/office/drawing/2014/main" id="{B540AD31-DE2A-47BA-B3DA-B977BC88E27D}"/>
                </a:ext>
              </a:extLst>
            </p:cNvPr>
            <p:cNvSpPr/>
            <p:nvPr/>
          </p:nvSpPr>
          <p:spPr>
            <a:xfrm>
              <a:off x="3464849" y="4420341"/>
              <a:ext cx="218072" cy="192284"/>
            </a:xfrm>
            <a:custGeom>
              <a:avLst/>
              <a:gdLst>
                <a:gd name="connsiteX0" fmla="*/ 501303 w 522092"/>
                <a:gd name="connsiteY0" fmla="*/ 64489 h 441428"/>
                <a:gd name="connsiteX1" fmla="*/ 499334 w 522092"/>
                <a:gd name="connsiteY1" fmla="*/ 17603 h 441428"/>
                <a:gd name="connsiteX2" fmla="*/ 472500 w 522092"/>
                <a:gd name="connsiteY2" fmla="*/ 33280 h 441428"/>
                <a:gd name="connsiteX3" fmla="*/ 451062 w 522092"/>
                <a:gd name="connsiteY3" fmla="*/ 10165 h 441428"/>
                <a:gd name="connsiteX4" fmla="*/ 401113 w 522092"/>
                <a:gd name="connsiteY4" fmla="*/ -117 h 441428"/>
                <a:gd name="connsiteX5" fmla="*/ 256005 w 522092"/>
                <a:gd name="connsiteY5" fmla="*/ 97521 h 441428"/>
                <a:gd name="connsiteX6" fmla="*/ 194170 w 522092"/>
                <a:gd name="connsiteY6" fmla="*/ 151408 h 441428"/>
                <a:gd name="connsiteX7" fmla="*/ 141814 w 522092"/>
                <a:gd name="connsiteY7" fmla="*/ 169419 h 441428"/>
                <a:gd name="connsiteX8" fmla="*/ 137294 w 522092"/>
                <a:gd name="connsiteY8" fmla="*/ 170440 h 441428"/>
                <a:gd name="connsiteX9" fmla="*/ 135106 w 522092"/>
                <a:gd name="connsiteY9" fmla="*/ 267568 h 441428"/>
                <a:gd name="connsiteX10" fmla="*/ 124095 w 522092"/>
                <a:gd name="connsiteY10" fmla="*/ 294548 h 441428"/>
                <a:gd name="connsiteX11" fmla="*/ 103095 w 522092"/>
                <a:gd name="connsiteY11" fmla="*/ 310808 h 441428"/>
                <a:gd name="connsiteX12" fmla="*/ 50083 w 522092"/>
                <a:gd name="connsiteY12" fmla="*/ 316205 h 441428"/>
                <a:gd name="connsiteX13" fmla="*/ 23030 w 522092"/>
                <a:gd name="connsiteY13" fmla="*/ 325902 h 441428"/>
                <a:gd name="connsiteX14" fmla="*/ 1154 w 522092"/>
                <a:gd name="connsiteY14" fmla="*/ 327653 h 441428"/>
                <a:gd name="connsiteX15" fmla="*/ 1154 w 522092"/>
                <a:gd name="connsiteY15" fmla="*/ 347268 h 441428"/>
                <a:gd name="connsiteX16" fmla="*/ 12384 w 522092"/>
                <a:gd name="connsiteY16" fmla="*/ 368268 h 441428"/>
                <a:gd name="connsiteX17" fmla="*/ 28134 w 522092"/>
                <a:gd name="connsiteY17" fmla="*/ 387738 h 441428"/>
                <a:gd name="connsiteX18" fmla="*/ 34186 w 522092"/>
                <a:gd name="connsiteY18" fmla="*/ 401519 h 441428"/>
                <a:gd name="connsiteX19" fmla="*/ 47676 w 522092"/>
                <a:gd name="connsiteY19" fmla="*/ 414426 h 441428"/>
                <a:gd name="connsiteX20" fmla="*/ 64958 w 522092"/>
                <a:gd name="connsiteY20" fmla="*/ 412019 h 441428"/>
                <a:gd name="connsiteX21" fmla="*/ 67145 w 522092"/>
                <a:gd name="connsiteY21" fmla="*/ 432291 h 441428"/>
                <a:gd name="connsiteX22" fmla="*/ 80927 w 522092"/>
                <a:gd name="connsiteY22" fmla="*/ 438926 h 441428"/>
                <a:gd name="connsiteX23" fmla="*/ 92959 w 522092"/>
                <a:gd name="connsiteY23" fmla="*/ 422009 h 441428"/>
                <a:gd name="connsiteX24" fmla="*/ 103970 w 522092"/>
                <a:gd name="connsiteY24" fmla="*/ 439364 h 441428"/>
                <a:gd name="connsiteX25" fmla="*/ 117970 w 522092"/>
                <a:gd name="connsiteY25" fmla="*/ 432874 h 441428"/>
                <a:gd name="connsiteX26" fmla="*/ 132991 w 522092"/>
                <a:gd name="connsiteY26" fmla="*/ 406915 h 441428"/>
                <a:gd name="connsiteX27" fmla="*/ 141012 w 522092"/>
                <a:gd name="connsiteY27" fmla="*/ 377748 h 441428"/>
                <a:gd name="connsiteX28" fmla="*/ 172002 w 522092"/>
                <a:gd name="connsiteY28" fmla="*/ 377748 h 441428"/>
                <a:gd name="connsiteX29" fmla="*/ 191983 w 522092"/>
                <a:gd name="connsiteY29" fmla="*/ 370456 h 441428"/>
                <a:gd name="connsiteX30" fmla="*/ 219035 w 522092"/>
                <a:gd name="connsiteY30" fmla="*/ 379133 h 441428"/>
                <a:gd name="connsiteX31" fmla="*/ 238067 w 522092"/>
                <a:gd name="connsiteY31" fmla="*/ 398530 h 441428"/>
                <a:gd name="connsiteX32" fmla="*/ 266068 w 522092"/>
                <a:gd name="connsiteY32" fmla="*/ 389925 h 441428"/>
                <a:gd name="connsiteX33" fmla="*/ 292100 w 522092"/>
                <a:gd name="connsiteY33" fmla="*/ 405019 h 441428"/>
                <a:gd name="connsiteX34" fmla="*/ 325059 w 522092"/>
                <a:gd name="connsiteY34" fmla="*/ 405019 h 441428"/>
                <a:gd name="connsiteX35" fmla="*/ 350070 w 522092"/>
                <a:gd name="connsiteY35" fmla="*/ 387738 h 441428"/>
                <a:gd name="connsiteX36" fmla="*/ 393092 w 522092"/>
                <a:gd name="connsiteY36" fmla="*/ 388831 h 441428"/>
                <a:gd name="connsiteX37" fmla="*/ 421166 w 522092"/>
                <a:gd name="connsiteY37" fmla="*/ 396123 h 441428"/>
                <a:gd name="connsiteX38" fmla="*/ 445156 w 522092"/>
                <a:gd name="connsiteY38" fmla="*/ 372352 h 441428"/>
                <a:gd name="connsiteX39" fmla="*/ 449968 w 522092"/>
                <a:gd name="connsiteY39" fmla="*/ 372352 h 441428"/>
                <a:gd name="connsiteX40" fmla="*/ 449968 w 522092"/>
                <a:gd name="connsiteY40" fmla="*/ 360612 h 441428"/>
                <a:gd name="connsiteX41" fmla="*/ 457260 w 522092"/>
                <a:gd name="connsiteY41" fmla="*/ 329330 h 441428"/>
                <a:gd name="connsiteX42" fmla="*/ 511293 w 522092"/>
                <a:gd name="connsiteY42" fmla="*/ 255828 h 441428"/>
                <a:gd name="connsiteX43" fmla="*/ 515231 w 522092"/>
                <a:gd name="connsiteY43" fmla="*/ 165117 h 441428"/>
                <a:gd name="connsiteX44" fmla="*/ 521210 w 522092"/>
                <a:gd name="connsiteY44" fmla="*/ 126251 h 441428"/>
                <a:gd name="connsiteX45" fmla="*/ 515231 w 522092"/>
                <a:gd name="connsiteY45" fmla="*/ 98178 h 441428"/>
                <a:gd name="connsiteX46" fmla="*/ 501303 w 522092"/>
                <a:gd name="connsiteY46" fmla="*/ 64489 h 44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22092" h="441428">
                  <a:moveTo>
                    <a:pt x="501303" y="64489"/>
                  </a:moveTo>
                  <a:cubicBezTo>
                    <a:pt x="501303" y="59239"/>
                    <a:pt x="500209" y="35322"/>
                    <a:pt x="499334" y="17603"/>
                  </a:cubicBezTo>
                  <a:lnTo>
                    <a:pt x="472500" y="33280"/>
                  </a:lnTo>
                  <a:cubicBezTo>
                    <a:pt x="466951" y="24231"/>
                    <a:pt x="459667" y="16377"/>
                    <a:pt x="451062" y="10165"/>
                  </a:cubicBezTo>
                  <a:cubicBezTo>
                    <a:pt x="436843" y="-117"/>
                    <a:pt x="401113" y="-117"/>
                    <a:pt x="401113" y="-117"/>
                  </a:cubicBezTo>
                  <a:lnTo>
                    <a:pt x="256005" y="97521"/>
                  </a:lnTo>
                  <a:lnTo>
                    <a:pt x="194170" y="151408"/>
                  </a:lnTo>
                  <a:cubicBezTo>
                    <a:pt x="194170" y="151408"/>
                    <a:pt x="153700" y="166867"/>
                    <a:pt x="141814" y="169419"/>
                  </a:cubicBezTo>
                  <a:cubicBezTo>
                    <a:pt x="140429" y="169419"/>
                    <a:pt x="138898" y="170002"/>
                    <a:pt x="137294" y="170440"/>
                  </a:cubicBezTo>
                  <a:cubicBezTo>
                    <a:pt x="137658" y="197128"/>
                    <a:pt x="138314" y="265234"/>
                    <a:pt x="135106" y="267568"/>
                  </a:cubicBezTo>
                  <a:cubicBezTo>
                    <a:pt x="131897" y="269901"/>
                    <a:pt x="127814" y="290318"/>
                    <a:pt x="124095" y="294548"/>
                  </a:cubicBezTo>
                  <a:cubicBezTo>
                    <a:pt x="120376" y="298777"/>
                    <a:pt x="115126" y="310808"/>
                    <a:pt x="103095" y="310808"/>
                  </a:cubicBezTo>
                  <a:cubicBezTo>
                    <a:pt x="91063" y="310808"/>
                    <a:pt x="62041" y="318100"/>
                    <a:pt x="50083" y="316205"/>
                  </a:cubicBezTo>
                  <a:cubicBezTo>
                    <a:pt x="38124" y="314309"/>
                    <a:pt x="28207" y="323496"/>
                    <a:pt x="23030" y="325902"/>
                  </a:cubicBezTo>
                  <a:cubicBezTo>
                    <a:pt x="15847" y="327427"/>
                    <a:pt x="8490" y="328017"/>
                    <a:pt x="1154" y="327653"/>
                  </a:cubicBezTo>
                  <a:cubicBezTo>
                    <a:pt x="61" y="335892"/>
                    <a:pt x="-814" y="345810"/>
                    <a:pt x="1154" y="347268"/>
                  </a:cubicBezTo>
                  <a:cubicBezTo>
                    <a:pt x="4873" y="349674"/>
                    <a:pt x="6404" y="363456"/>
                    <a:pt x="12384" y="368268"/>
                  </a:cubicBezTo>
                  <a:cubicBezTo>
                    <a:pt x="18363" y="373081"/>
                    <a:pt x="28134" y="380446"/>
                    <a:pt x="28134" y="387738"/>
                  </a:cubicBezTo>
                  <a:cubicBezTo>
                    <a:pt x="28134" y="395030"/>
                    <a:pt x="28936" y="401519"/>
                    <a:pt x="34186" y="401519"/>
                  </a:cubicBezTo>
                  <a:cubicBezTo>
                    <a:pt x="39436" y="401519"/>
                    <a:pt x="41478" y="412019"/>
                    <a:pt x="47676" y="414426"/>
                  </a:cubicBezTo>
                  <a:cubicBezTo>
                    <a:pt x="53875" y="416832"/>
                    <a:pt x="63427" y="409613"/>
                    <a:pt x="64958" y="412019"/>
                  </a:cubicBezTo>
                  <a:cubicBezTo>
                    <a:pt x="66489" y="414426"/>
                    <a:pt x="64156" y="432291"/>
                    <a:pt x="67145" y="432291"/>
                  </a:cubicBezTo>
                  <a:cubicBezTo>
                    <a:pt x="72345" y="432911"/>
                    <a:pt x="77194" y="435244"/>
                    <a:pt x="80927" y="438926"/>
                  </a:cubicBezTo>
                  <a:cubicBezTo>
                    <a:pt x="79104" y="430322"/>
                    <a:pt x="83042" y="418874"/>
                    <a:pt x="92959" y="422009"/>
                  </a:cubicBezTo>
                  <a:cubicBezTo>
                    <a:pt x="102876" y="425145"/>
                    <a:pt x="94927" y="434989"/>
                    <a:pt x="103970" y="439364"/>
                  </a:cubicBezTo>
                  <a:cubicBezTo>
                    <a:pt x="113011" y="443739"/>
                    <a:pt x="117970" y="440385"/>
                    <a:pt x="117970" y="432874"/>
                  </a:cubicBezTo>
                  <a:cubicBezTo>
                    <a:pt x="117970" y="425364"/>
                    <a:pt x="130002" y="410196"/>
                    <a:pt x="132991" y="406915"/>
                  </a:cubicBezTo>
                  <a:cubicBezTo>
                    <a:pt x="135981" y="403634"/>
                    <a:pt x="134960" y="383144"/>
                    <a:pt x="141012" y="377748"/>
                  </a:cubicBezTo>
                  <a:cubicBezTo>
                    <a:pt x="147064" y="372352"/>
                    <a:pt x="165003" y="376654"/>
                    <a:pt x="172002" y="377748"/>
                  </a:cubicBezTo>
                  <a:cubicBezTo>
                    <a:pt x="179003" y="378841"/>
                    <a:pt x="184034" y="362654"/>
                    <a:pt x="191983" y="370456"/>
                  </a:cubicBezTo>
                  <a:cubicBezTo>
                    <a:pt x="199930" y="378258"/>
                    <a:pt x="213056" y="371550"/>
                    <a:pt x="219035" y="379133"/>
                  </a:cubicBezTo>
                  <a:cubicBezTo>
                    <a:pt x="225014" y="386717"/>
                    <a:pt x="228004" y="405019"/>
                    <a:pt x="238067" y="398530"/>
                  </a:cubicBezTo>
                  <a:cubicBezTo>
                    <a:pt x="246482" y="393250"/>
                    <a:pt x="256136" y="390283"/>
                    <a:pt x="266068" y="389925"/>
                  </a:cubicBezTo>
                  <a:cubicBezTo>
                    <a:pt x="272047" y="389925"/>
                    <a:pt x="286047" y="402905"/>
                    <a:pt x="292100" y="405019"/>
                  </a:cubicBezTo>
                  <a:cubicBezTo>
                    <a:pt x="298152" y="407134"/>
                    <a:pt x="318059" y="409394"/>
                    <a:pt x="325059" y="405019"/>
                  </a:cubicBezTo>
                  <a:cubicBezTo>
                    <a:pt x="332059" y="400644"/>
                    <a:pt x="341101" y="386717"/>
                    <a:pt x="350070" y="387738"/>
                  </a:cubicBezTo>
                  <a:cubicBezTo>
                    <a:pt x="359039" y="388758"/>
                    <a:pt x="387112" y="385550"/>
                    <a:pt x="393092" y="388831"/>
                  </a:cubicBezTo>
                  <a:cubicBezTo>
                    <a:pt x="399071" y="392113"/>
                    <a:pt x="412124" y="399624"/>
                    <a:pt x="421166" y="396123"/>
                  </a:cubicBezTo>
                  <a:cubicBezTo>
                    <a:pt x="430208" y="392623"/>
                    <a:pt x="438156" y="374248"/>
                    <a:pt x="445156" y="372352"/>
                  </a:cubicBezTo>
                  <a:cubicBezTo>
                    <a:pt x="446716" y="371842"/>
                    <a:pt x="448401" y="371842"/>
                    <a:pt x="449968" y="372352"/>
                  </a:cubicBezTo>
                  <a:cubicBezTo>
                    <a:pt x="449968" y="368196"/>
                    <a:pt x="449968" y="364185"/>
                    <a:pt x="449968" y="360612"/>
                  </a:cubicBezTo>
                  <a:cubicBezTo>
                    <a:pt x="449968" y="341143"/>
                    <a:pt x="453979" y="348726"/>
                    <a:pt x="457260" y="329330"/>
                  </a:cubicBezTo>
                  <a:cubicBezTo>
                    <a:pt x="460542" y="309933"/>
                    <a:pt x="507283" y="259109"/>
                    <a:pt x="511293" y="255828"/>
                  </a:cubicBezTo>
                  <a:cubicBezTo>
                    <a:pt x="515304" y="252546"/>
                    <a:pt x="515231" y="175617"/>
                    <a:pt x="515231" y="165117"/>
                  </a:cubicBezTo>
                  <a:cubicBezTo>
                    <a:pt x="515610" y="151962"/>
                    <a:pt x="517615" y="138910"/>
                    <a:pt x="521210" y="126251"/>
                  </a:cubicBezTo>
                  <a:cubicBezTo>
                    <a:pt x="525220" y="111084"/>
                    <a:pt x="513918" y="112178"/>
                    <a:pt x="515231" y="98178"/>
                  </a:cubicBezTo>
                  <a:cubicBezTo>
                    <a:pt x="516543" y="84177"/>
                    <a:pt x="501303" y="73167"/>
                    <a:pt x="501303" y="64489"/>
                  </a:cubicBezTo>
                  <a:close/>
                </a:path>
              </a:pathLst>
            </a:custGeom>
            <a:grpFill/>
            <a:ln w="3175" cap="flat">
              <a:solidFill>
                <a:srgbClr val="F3F3F3"/>
              </a:solidFill>
              <a:prstDash val="solid"/>
              <a:miter/>
            </a:ln>
          </p:spPr>
          <p:txBody>
            <a:bodyPr rtlCol="0" anchor="ctr"/>
            <a:lstStyle/>
            <a:p>
              <a:endParaRPr lang="pt-PT"/>
            </a:p>
          </p:txBody>
        </p:sp>
        <p:sp>
          <p:nvSpPr>
            <p:cNvPr id="115" name="Forma livre: Forma 114">
              <a:extLst>
                <a:ext uri="{FF2B5EF4-FFF2-40B4-BE49-F238E27FC236}">
                  <a16:creationId xmlns:a16="http://schemas.microsoft.com/office/drawing/2014/main" id="{4F62F278-A9DE-4EB3-A928-69ABC1FCF90A}"/>
                </a:ext>
              </a:extLst>
            </p:cNvPr>
            <p:cNvSpPr/>
            <p:nvPr/>
          </p:nvSpPr>
          <p:spPr>
            <a:xfrm>
              <a:off x="3652833" y="4420341"/>
              <a:ext cx="141182" cy="264114"/>
            </a:xfrm>
            <a:custGeom>
              <a:avLst/>
              <a:gdLst>
                <a:gd name="connsiteX0" fmla="*/ 337816 w 338008"/>
                <a:gd name="connsiteY0" fmla="*/ 149877 h 606329"/>
                <a:gd name="connsiteX1" fmla="*/ 79538 w 338008"/>
                <a:gd name="connsiteY1" fmla="*/ -117 h 606329"/>
                <a:gd name="connsiteX2" fmla="*/ 49276 w 338008"/>
                <a:gd name="connsiteY2" fmla="*/ 17603 h 606329"/>
                <a:gd name="connsiteX3" fmla="*/ 51245 w 338008"/>
                <a:gd name="connsiteY3" fmla="*/ 64489 h 606329"/>
                <a:gd name="connsiteX4" fmla="*/ 65246 w 338008"/>
                <a:gd name="connsiteY4" fmla="*/ 98032 h 606329"/>
                <a:gd name="connsiteX5" fmla="*/ 71225 w 338008"/>
                <a:gd name="connsiteY5" fmla="*/ 126106 h 606329"/>
                <a:gd name="connsiteX6" fmla="*/ 65246 w 338008"/>
                <a:gd name="connsiteY6" fmla="*/ 164971 h 606329"/>
                <a:gd name="connsiteX7" fmla="*/ 61308 w 338008"/>
                <a:gd name="connsiteY7" fmla="*/ 255682 h 606329"/>
                <a:gd name="connsiteX8" fmla="*/ 7275 w 338008"/>
                <a:gd name="connsiteY8" fmla="*/ 329184 h 606329"/>
                <a:gd name="connsiteX9" fmla="*/ -17 w 338008"/>
                <a:gd name="connsiteY9" fmla="*/ 360466 h 606329"/>
                <a:gd name="connsiteX10" fmla="*/ -17 w 338008"/>
                <a:gd name="connsiteY10" fmla="*/ 372206 h 606329"/>
                <a:gd name="connsiteX11" fmla="*/ 7275 w 338008"/>
                <a:gd name="connsiteY11" fmla="*/ 379935 h 606329"/>
                <a:gd name="connsiteX12" fmla="*/ 22296 w 338008"/>
                <a:gd name="connsiteY12" fmla="*/ 395030 h 606329"/>
                <a:gd name="connsiteX13" fmla="*/ 43297 w 338008"/>
                <a:gd name="connsiteY13" fmla="*/ 429593 h 606329"/>
                <a:gd name="connsiteX14" fmla="*/ 47307 w 338008"/>
                <a:gd name="connsiteY14" fmla="*/ 462042 h 606329"/>
                <a:gd name="connsiteX15" fmla="*/ 61381 w 338008"/>
                <a:gd name="connsiteY15" fmla="*/ 507397 h 606329"/>
                <a:gd name="connsiteX16" fmla="*/ 47307 w 338008"/>
                <a:gd name="connsiteY16" fmla="*/ 512720 h 606329"/>
                <a:gd name="connsiteX17" fmla="*/ 18140 w 338008"/>
                <a:gd name="connsiteY17" fmla="*/ 517095 h 606329"/>
                <a:gd name="connsiteX18" fmla="*/ 26088 w 338008"/>
                <a:gd name="connsiteY18" fmla="*/ 543054 h 606329"/>
                <a:gd name="connsiteX19" fmla="*/ 54089 w 338008"/>
                <a:gd name="connsiteY19" fmla="*/ 574336 h 606329"/>
                <a:gd name="connsiteX20" fmla="*/ 67141 w 338008"/>
                <a:gd name="connsiteY20" fmla="*/ 604598 h 606329"/>
                <a:gd name="connsiteX21" fmla="*/ 86100 w 338008"/>
                <a:gd name="connsiteY21" fmla="*/ 595920 h 606329"/>
                <a:gd name="connsiteX22" fmla="*/ 107976 w 338008"/>
                <a:gd name="connsiteY22" fmla="*/ 595920 h 606329"/>
                <a:gd name="connsiteX23" fmla="*/ 145019 w 338008"/>
                <a:gd name="connsiteY23" fmla="*/ 584035 h 606329"/>
                <a:gd name="connsiteX24" fmla="*/ 175061 w 338008"/>
                <a:gd name="connsiteY24" fmla="*/ 566753 h 606329"/>
                <a:gd name="connsiteX25" fmla="*/ 177030 w 338008"/>
                <a:gd name="connsiteY25" fmla="*/ 547284 h 606329"/>
                <a:gd name="connsiteX26" fmla="*/ 225083 w 338008"/>
                <a:gd name="connsiteY26" fmla="*/ 536492 h 606329"/>
                <a:gd name="connsiteX27" fmla="*/ 258115 w 338008"/>
                <a:gd name="connsiteY27" fmla="*/ 500032 h 606329"/>
                <a:gd name="connsiteX28" fmla="*/ 265407 w 338008"/>
                <a:gd name="connsiteY28" fmla="*/ 482751 h 606329"/>
                <a:gd name="connsiteX29" fmla="*/ 293408 w 338008"/>
                <a:gd name="connsiteY29" fmla="*/ 470865 h 606329"/>
                <a:gd name="connsiteX30" fmla="*/ 299242 w 338008"/>
                <a:gd name="connsiteY30" fmla="*/ 472250 h 606329"/>
                <a:gd name="connsiteX31" fmla="*/ 298148 w 338008"/>
                <a:gd name="connsiteY31" fmla="*/ 470865 h 606329"/>
                <a:gd name="connsiteX32" fmla="*/ 302377 w 338008"/>
                <a:gd name="connsiteY32" fmla="*/ 455115 h 606329"/>
                <a:gd name="connsiteX33" fmla="*/ 285679 w 338008"/>
                <a:gd name="connsiteY33" fmla="*/ 432582 h 606329"/>
                <a:gd name="connsiteX34" fmla="*/ 279408 w 338008"/>
                <a:gd name="connsiteY34" fmla="*/ 405602 h 606329"/>
                <a:gd name="connsiteX35" fmla="*/ 275178 w 338008"/>
                <a:gd name="connsiteY35" fmla="*/ 385331 h 606329"/>
                <a:gd name="connsiteX36" fmla="*/ 277293 w 338008"/>
                <a:gd name="connsiteY36" fmla="*/ 358205 h 606329"/>
                <a:gd name="connsiteX37" fmla="*/ 291877 w 338008"/>
                <a:gd name="connsiteY37" fmla="*/ 331226 h 606329"/>
                <a:gd name="connsiteX38" fmla="*/ 304346 w 338008"/>
                <a:gd name="connsiteY38" fmla="*/ 308694 h 606329"/>
                <a:gd name="connsiteX39" fmla="*/ 333513 w 338008"/>
                <a:gd name="connsiteY39" fmla="*/ 288423 h 606329"/>
                <a:gd name="connsiteX40" fmla="*/ 337670 w 338008"/>
                <a:gd name="connsiteY40" fmla="*/ 250140 h 606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38008" h="606329">
                  <a:moveTo>
                    <a:pt x="337816" y="149877"/>
                  </a:moveTo>
                  <a:lnTo>
                    <a:pt x="79538" y="-117"/>
                  </a:lnTo>
                  <a:lnTo>
                    <a:pt x="49276" y="17603"/>
                  </a:lnTo>
                  <a:cubicBezTo>
                    <a:pt x="50151" y="35395"/>
                    <a:pt x="51245" y="59239"/>
                    <a:pt x="51245" y="64489"/>
                  </a:cubicBezTo>
                  <a:cubicBezTo>
                    <a:pt x="51245" y="73167"/>
                    <a:pt x="66267" y="84031"/>
                    <a:pt x="65246" y="98032"/>
                  </a:cubicBezTo>
                  <a:cubicBezTo>
                    <a:pt x="64225" y="112032"/>
                    <a:pt x="75235" y="110938"/>
                    <a:pt x="71225" y="126106"/>
                  </a:cubicBezTo>
                  <a:cubicBezTo>
                    <a:pt x="67630" y="138764"/>
                    <a:pt x="65625" y="151817"/>
                    <a:pt x="65246" y="164971"/>
                  </a:cubicBezTo>
                  <a:cubicBezTo>
                    <a:pt x="65246" y="175763"/>
                    <a:pt x="65246" y="252473"/>
                    <a:pt x="61308" y="255682"/>
                  </a:cubicBezTo>
                  <a:cubicBezTo>
                    <a:pt x="57370" y="258890"/>
                    <a:pt x="10265" y="309715"/>
                    <a:pt x="7275" y="329184"/>
                  </a:cubicBezTo>
                  <a:cubicBezTo>
                    <a:pt x="4286" y="348653"/>
                    <a:pt x="-17" y="340997"/>
                    <a:pt x="-17" y="360466"/>
                  </a:cubicBezTo>
                  <a:cubicBezTo>
                    <a:pt x="-17" y="364039"/>
                    <a:pt x="-17" y="367758"/>
                    <a:pt x="-17" y="372206"/>
                  </a:cubicBezTo>
                  <a:cubicBezTo>
                    <a:pt x="2536" y="373227"/>
                    <a:pt x="3702" y="376216"/>
                    <a:pt x="7275" y="379935"/>
                  </a:cubicBezTo>
                  <a:cubicBezTo>
                    <a:pt x="12307" y="385258"/>
                    <a:pt x="12307" y="395030"/>
                    <a:pt x="22296" y="395030"/>
                  </a:cubicBezTo>
                  <a:cubicBezTo>
                    <a:pt x="32286" y="395030"/>
                    <a:pt x="44172" y="419895"/>
                    <a:pt x="43297" y="429593"/>
                  </a:cubicBezTo>
                  <a:cubicBezTo>
                    <a:pt x="42422" y="439291"/>
                    <a:pt x="48328" y="444687"/>
                    <a:pt x="47307" y="462042"/>
                  </a:cubicBezTo>
                  <a:cubicBezTo>
                    <a:pt x="46287" y="479397"/>
                    <a:pt x="56350" y="504116"/>
                    <a:pt x="61381" y="507397"/>
                  </a:cubicBezTo>
                  <a:cubicBezTo>
                    <a:pt x="66412" y="510679"/>
                    <a:pt x="59339" y="513887"/>
                    <a:pt x="47307" y="512720"/>
                  </a:cubicBezTo>
                  <a:cubicBezTo>
                    <a:pt x="35276" y="511554"/>
                    <a:pt x="18140" y="511699"/>
                    <a:pt x="18140" y="517095"/>
                  </a:cubicBezTo>
                  <a:cubicBezTo>
                    <a:pt x="18140" y="522491"/>
                    <a:pt x="13109" y="530075"/>
                    <a:pt x="26088" y="543054"/>
                  </a:cubicBezTo>
                  <a:cubicBezTo>
                    <a:pt x="39068" y="556034"/>
                    <a:pt x="50151" y="560263"/>
                    <a:pt x="54089" y="574336"/>
                  </a:cubicBezTo>
                  <a:cubicBezTo>
                    <a:pt x="58027" y="588410"/>
                    <a:pt x="63131" y="601316"/>
                    <a:pt x="67141" y="604598"/>
                  </a:cubicBezTo>
                  <a:cubicBezTo>
                    <a:pt x="71152" y="607879"/>
                    <a:pt x="79100" y="606712"/>
                    <a:pt x="86100" y="595920"/>
                  </a:cubicBezTo>
                  <a:cubicBezTo>
                    <a:pt x="93101" y="585129"/>
                    <a:pt x="101121" y="605619"/>
                    <a:pt x="107976" y="595920"/>
                  </a:cubicBezTo>
                  <a:cubicBezTo>
                    <a:pt x="114830" y="586222"/>
                    <a:pt x="139039" y="587316"/>
                    <a:pt x="145019" y="584035"/>
                  </a:cubicBezTo>
                  <a:cubicBezTo>
                    <a:pt x="155482" y="579091"/>
                    <a:pt x="165531" y="573308"/>
                    <a:pt x="175061" y="566753"/>
                  </a:cubicBezTo>
                  <a:cubicBezTo>
                    <a:pt x="181040" y="561357"/>
                    <a:pt x="167769" y="552753"/>
                    <a:pt x="177030" y="547284"/>
                  </a:cubicBezTo>
                  <a:cubicBezTo>
                    <a:pt x="186290" y="541815"/>
                    <a:pt x="214073" y="551659"/>
                    <a:pt x="225083" y="536492"/>
                  </a:cubicBezTo>
                  <a:cubicBezTo>
                    <a:pt x="235307" y="523651"/>
                    <a:pt x="246339" y="511473"/>
                    <a:pt x="258115" y="500032"/>
                  </a:cubicBezTo>
                  <a:cubicBezTo>
                    <a:pt x="263074" y="494636"/>
                    <a:pt x="258115" y="490261"/>
                    <a:pt x="265407" y="482751"/>
                  </a:cubicBezTo>
                  <a:cubicBezTo>
                    <a:pt x="272699" y="475240"/>
                    <a:pt x="286408" y="466490"/>
                    <a:pt x="293408" y="470865"/>
                  </a:cubicBezTo>
                  <a:cubicBezTo>
                    <a:pt x="295202" y="471806"/>
                    <a:pt x="297214" y="472287"/>
                    <a:pt x="299242" y="472250"/>
                  </a:cubicBezTo>
                  <a:lnTo>
                    <a:pt x="298148" y="470865"/>
                  </a:lnTo>
                  <a:lnTo>
                    <a:pt x="302377" y="455115"/>
                  </a:lnTo>
                  <a:cubicBezTo>
                    <a:pt x="302377" y="455115"/>
                    <a:pt x="285679" y="446073"/>
                    <a:pt x="285679" y="432582"/>
                  </a:cubicBezTo>
                  <a:cubicBezTo>
                    <a:pt x="285679" y="419093"/>
                    <a:pt x="289835" y="405602"/>
                    <a:pt x="279408" y="405602"/>
                  </a:cubicBezTo>
                  <a:cubicBezTo>
                    <a:pt x="268980" y="405602"/>
                    <a:pt x="266866" y="394300"/>
                    <a:pt x="275178" y="385331"/>
                  </a:cubicBezTo>
                  <a:cubicBezTo>
                    <a:pt x="283491" y="376362"/>
                    <a:pt x="262709" y="358205"/>
                    <a:pt x="277293" y="358205"/>
                  </a:cubicBezTo>
                  <a:cubicBezTo>
                    <a:pt x="291877" y="358205"/>
                    <a:pt x="281523" y="333486"/>
                    <a:pt x="291877" y="331226"/>
                  </a:cubicBezTo>
                  <a:cubicBezTo>
                    <a:pt x="302231" y="328965"/>
                    <a:pt x="304346" y="319923"/>
                    <a:pt x="304346" y="308694"/>
                  </a:cubicBezTo>
                  <a:cubicBezTo>
                    <a:pt x="304346" y="297464"/>
                    <a:pt x="327315" y="290683"/>
                    <a:pt x="333513" y="288423"/>
                  </a:cubicBezTo>
                  <a:cubicBezTo>
                    <a:pt x="339711" y="286162"/>
                    <a:pt x="337670" y="250140"/>
                    <a:pt x="337670" y="250140"/>
                  </a:cubicBezTo>
                  <a:close/>
                </a:path>
              </a:pathLst>
            </a:custGeom>
            <a:grpFill/>
            <a:ln w="3175" cap="flat">
              <a:solidFill>
                <a:srgbClr val="F3F3F3"/>
              </a:solidFill>
              <a:prstDash val="solid"/>
              <a:miter/>
            </a:ln>
          </p:spPr>
          <p:txBody>
            <a:bodyPr rtlCol="0" anchor="ctr"/>
            <a:lstStyle/>
            <a:p>
              <a:endParaRPr lang="pt-PT"/>
            </a:p>
          </p:txBody>
        </p:sp>
        <p:sp>
          <p:nvSpPr>
            <p:cNvPr id="116" name="Forma livre: Forma 115">
              <a:extLst>
                <a:ext uri="{FF2B5EF4-FFF2-40B4-BE49-F238E27FC236}">
                  <a16:creationId xmlns:a16="http://schemas.microsoft.com/office/drawing/2014/main" id="{D7C841C0-8FEB-40B4-8F9C-1707C7033C80}"/>
                </a:ext>
              </a:extLst>
            </p:cNvPr>
            <p:cNvSpPr/>
            <p:nvPr/>
          </p:nvSpPr>
          <p:spPr>
            <a:xfrm>
              <a:off x="3805163" y="4273945"/>
              <a:ext cx="151334" cy="173617"/>
            </a:xfrm>
            <a:custGeom>
              <a:avLst/>
              <a:gdLst>
                <a:gd name="connsiteX0" fmla="*/ 361919 w 362312"/>
                <a:gd name="connsiteY0" fmla="*/ 326121 h 398573"/>
                <a:gd name="connsiteX1" fmla="*/ 346460 w 362312"/>
                <a:gd name="connsiteY1" fmla="*/ 285579 h 398573"/>
                <a:gd name="connsiteX2" fmla="*/ 310438 w 362312"/>
                <a:gd name="connsiteY2" fmla="*/ 211056 h 398573"/>
                <a:gd name="connsiteX3" fmla="*/ 294396 w 362312"/>
                <a:gd name="connsiteY3" fmla="*/ 173795 h 398573"/>
                <a:gd name="connsiteX4" fmla="*/ 271427 w 362312"/>
                <a:gd name="connsiteY4" fmla="*/ 133324 h 398573"/>
                <a:gd name="connsiteX5" fmla="*/ 255895 w 362312"/>
                <a:gd name="connsiteY5" fmla="*/ 66312 h 398573"/>
                <a:gd name="connsiteX6" fmla="*/ 278354 w 362312"/>
                <a:gd name="connsiteY6" fmla="*/ 113345 h 398573"/>
                <a:gd name="connsiteX7" fmla="*/ 312407 w 362312"/>
                <a:gd name="connsiteY7" fmla="*/ 161398 h 398573"/>
                <a:gd name="connsiteX8" fmla="*/ 332898 w 362312"/>
                <a:gd name="connsiteY8" fmla="*/ 109553 h 398573"/>
                <a:gd name="connsiteX9" fmla="*/ 333773 w 362312"/>
                <a:gd name="connsiteY9" fmla="*/ 111157 h 398573"/>
                <a:gd name="connsiteX10" fmla="*/ 335085 w 362312"/>
                <a:gd name="connsiteY10" fmla="*/ 101240 h 398573"/>
                <a:gd name="connsiteX11" fmla="*/ 340043 w 362312"/>
                <a:gd name="connsiteY11" fmla="*/ 86657 h 398573"/>
                <a:gd name="connsiteX12" fmla="*/ 315834 w 362312"/>
                <a:gd name="connsiteY12" fmla="*/ 22269 h 398573"/>
                <a:gd name="connsiteX13" fmla="*/ 312042 w 362312"/>
                <a:gd name="connsiteY13" fmla="*/ 28030 h 398573"/>
                <a:gd name="connsiteX14" fmla="*/ 276021 w 362312"/>
                <a:gd name="connsiteY14" fmla="*/ 25842 h 398573"/>
                <a:gd name="connsiteX15" fmla="*/ 233509 w 362312"/>
                <a:gd name="connsiteY15" fmla="*/ 16144 h 398573"/>
                <a:gd name="connsiteX16" fmla="*/ 231249 w 362312"/>
                <a:gd name="connsiteY16" fmla="*/ 15197 h 398573"/>
                <a:gd name="connsiteX17" fmla="*/ 219436 w 362312"/>
                <a:gd name="connsiteY17" fmla="*/ 21759 h 398573"/>
                <a:gd name="connsiteX18" fmla="*/ 69369 w 362312"/>
                <a:gd name="connsiteY18" fmla="*/ 54864 h 398573"/>
                <a:gd name="connsiteX19" fmla="*/ 24276 w 362312"/>
                <a:gd name="connsiteY19" fmla="*/ 26419 h 398573"/>
                <a:gd name="connsiteX20" fmla="*/ 24962 w 362312"/>
                <a:gd name="connsiteY20" fmla="*/ 7175 h 398573"/>
                <a:gd name="connsiteX21" fmla="*/ 11836 w 362312"/>
                <a:gd name="connsiteY21" fmla="*/ -117 h 398573"/>
                <a:gd name="connsiteX22" fmla="*/ 8774 w 362312"/>
                <a:gd name="connsiteY22" fmla="*/ 8998 h 398573"/>
                <a:gd name="connsiteX23" fmla="*/ 4618 w 362312"/>
                <a:gd name="connsiteY23" fmla="*/ 53989 h 398573"/>
                <a:gd name="connsiteX24" fmla="*/ 4618 w 362312"/>
                <a:gd name="connsiteY24" fmla="*/ 108095 h 398573"/>
                <a:gd name="connsiteX25" fmla="*/ 4618 w 362312"/>
                <a:gd name="connsiteY25" fmla="*/ 389488 h 398573"/>
                <a:gd name="connsiteX26" fmla="*/ 210977 w 362312"/>
                <a:gd name="connsiteY26" fmla="*/ 389488 h 398573"/>
                <a:gd name="connsiteX27" fmla="*/ 223009 w 362312"/>
                <a:gd name="connsiteY27" fmla="*/ 380810 h 398573"/>
                <a:gd name="connsiteX28" fmla="*/ 239051 w 362312"/>
                <a:gd name="connsiteY28" fmla="*/ 387300 h 398573"/>
                <a:gd name="connsiteX29" fmla="*/ 282802 w 362312"/>
                <a:gd name="connsiteY29" fmla="*/ 387300 h 398573"/>
                <a:gd name="connsiteX30" fmla="*/ 301251 w 362312"/>
                <a:gd name="connsiteY30" fmla="*/ 398457 h 398573"/>
                <a:gd name="connsiteX31" fmla="*/ 321303 w 362312"/>
                <a:gd name="connsiteY31" fmla="*/ 381175 h 398573"/>
                <a:gd name="connsiteX32" fmla="*/ 343179 w 362312"/>
                <a:gd name="connsiteY32" fmla="*/ 355216 h 398573"/>
                <a:gd name="connsiteX33" fmla="*/ 361190 w 362312"/>
                <a:gd name="connsiteY33" fmla="*/ 342310 h 398573"/>
                <a:gd name="connsiteX34" fmla="*/ 362284 w 362312"/>
                <a:gd name="connsiteY34" fmla="*/ 340778 h 398573"/>
                <a:gd name="connsiteX35" fmla="*/ 361919 w 362312"/>
                <a:gd name="connsiteY35" fmla="*/ 326121 h 39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2312" h="398573">
                  <a:moveTo>
                    <a:pt x="361919" y="326121"/>
                  </a:moveTo>
                  <a:cubicBezTo>
                    <a:pt x="364471" y="308840"/>
                    <a:pt x="353460" y="309861"/>
                    <a:pt x="346460" y="285579"/>
                  </a:cubicBezTo>
                  <a:cubicBezTo>
                    <a:pt x="339460" y="261297"/>
                    <a:pt x="311386" y="225129"/>
                    <a:pt x="310438" y="211056"/>
                  </a:cubicBezTo>
                  <a:cubicBezTo>
                    <a:pt x="309491" y="196983"/>
                    <a:pt x="293886" y="189180"/>
                    <a:pt x="294396" y="173795"/>
                  </a:cubicBezTo>
                  <a:cubicBezTo>
                    <a:pt x="294907" y="158408"/>
                    <a:pt x="287104" y="157096"/>
                    <a:pt x="271427" y="133324"/>
                  </a:cubicBezTo>
                  <a:cubicBezTo>
                    <a:pt x="255749" y="109553"/>
                    <a:pt x="251374" y="67698"/>
                    <a:pt x="255895" y="66312"/>
                  </a:cubicBezTo>
                  <a:cubicBezTo>
                    <a:pt x="260416" y="64927"/>
                    <a:pt x="273396" y="101459"/>
                    <a:pt x="278354" y="113345"/>
                  </a:cubicBezTo>
                  <a:cubicBezTo>
                    <a:pt x="283313" y="125231"/>
                    <a:pt x="300230" y="161398"/>
                    <a:pt x="312407" y="161398"/>
                  </a:cubicBezTo>
                  <a:cubicBezTo>
                    <a:pt x="324585" y="161398"/>
                    <a:pt x="328960" y="106855"/>
                    <a:pt x="332898" y="109553"/>
                  </a:cubicBezTo>
                  <a:cubicBezTo>
                    <a:pt x="333349" y="109983"/>
                    <a:pt x="333656" y="110545"/>
                    <a:pt x="333773" y="111157"/>
                  </a:cubicBezTo>
                  <a:lnTo>
                    <a:pt x="335085" y="101240"/>
                  </a:lnTo>
                  <a:lnTo>
                    <a:pt x="340043" y="86657"/>
                  </a:lnTo>
                  <a:lnTo>
                    <a:pt x="315834" y="22269"/>
                  </a:lnTo>
                  <a:cubicBezTo>
                    <a:pt x="314740" y="24297"/>
                    <a:pt x="313472" y="26222"/>
                    <a:pt x="312042" y="28030"/>
                  </a:cubicBezTo>
                  <a:cubicBezTo>
                    <a:pt x="308032" y="32332"/>
                    <a:pt x="291552" y="21540"/>
                    <a:pt x="276021" y="25842"/>
                  </a:cubicBezTo>
                  <a:cubicBezTo>
                    <a:pt x="260489" y="30145"/>
                    <a:pt x="248531" y="24238"/>
                    <a:pt x="233509" y="16144"/>
                  </a:cubicBezTo>
                  <a:cubicBezTo>
                    <a:pt x="232780" y="15772"/>
                    <a:pt x="232022" y="15452"/>
                    <a:pt x="231249" y="15197"/>
                  </a:cubicBezTo>
                  <a:cubicBezTo>
                    <a:pt x="227610" y="17880"/>
                    <a:pt x="223636" y="20082"/>
                    <a:pt x="219436" y="21759"/>
                  </a:cubicBezTo>
                  <a:cubicBezTo>
                    <a:pt x="171383" y="41228"/>
                    <a:pt x="119829" y="43635"/>
                    <a:pt x="69369" y="54864"/>
                  </a:cubicBezTo>
                  <a:cubicBezTo>
                    <a:pt x="49061" y="59465"/>
                    <a:pt x="28870" y="46726"/>
                    <a:pt x="24276" y="26419"/>
                  </a:cubicBezTo>
                  <a:cubicBezTo>
                    <a:pt x="22833" y="20053"/>
                    <a:pt x="23073" y="13424"/>
                    <a:pt x="24962" y="7175"/>
                  </a:cubicBezTo>
                  <a:cubicBezTo>
                    <a:pt x="19938" y="6154"/>
                    <a:pt x="15359" y="3609"/>
                    <a:pt x="11836" y="-117"/>
                  </a:cubicBezTo>
                  <a:cubicBezTo>
                    <a:pt x="10743" y="3019"/>
                    <a:pt x="9722" y="6082"/>
                    <a:pt x="8774" y="8998"/>
                  </a:cubicBezTo>
                  <a:cubicBezTo>
                    <a:pt x="388" y="33791"/>
                    <a:pt x="15045" y="40499"/>
                    <a:pt x="4618" y="53989"/>
                  </a:cubicBezTo>
                  <a:cubicBezTo>
                    <a:pt x="-5810" y="67479"/>
                    <a:pt x="4618" y="83156"/>
                    <a:pt x="4618" y="108095"/>
                  </a:cubicBezTo>
                  <a:lnTo>
                    <a:pt x="4618" y="389488"/>
                  </a:lnTo>
                  <a:lnTo>
                    <a:pt x="210977" y="389488"/>
                  </a:lnTo>
                  <a:lnTo>
                    <a:pt x="223009" y="380810"/>
                  </a:lnTo>
                  <a:cubicBezTo>
                    <a:pt x="228988" y="376508"/>
                    <a:pt x="239051" y="387300"/>
                    <a:pt x="239051" y="387300"/>
                  </a:cubicBezTo>
                  <a:lnTo>
                    <a:pt x="282802" y="387300"/>
                  </a:lnTo>
                  <a:cubicBezTo>
                    <a:pt x="287148" y="393411"/>
                    <a:pt x="293828" y="397443"/>
                    <a:pt x="301251" y="398457"/>
                  </a:cubicBezTo>
                  <a:cubicBezTo>
                    <a:pt x="311240" y="398457"/>
                    <a:pt x="305261" y="381175"/>
                    <a:pt x="321303" y="381175"/>
                  </a:cubicBezTo>
                  <a:cubicBezTo>
                    <a:pt x="337346" y="381175"/>
                    <a:pt x="333262" y="355216"/>
                    <a:pt x="343179" y="355216"/>
                  </a:cubicBezTo>
                  <a:cubicBezTo>
                    <a:pt x="353096" y="355216"/>
                    <a:pt x="351200" y="357404"/>
                    <a:pt x="361190" y="342310"/>
                  </a:cubicBezTo>
                  <a:cubicBezTo>
                    <a:pt x="361190" y="341872"/>
                    <a:pt x="361919" y="341216"/>
                    <a:pt x="362284" y="340778"/>
                  </a:cubicBezTo>
                  <a:cubicBezTo>
                    <a:pt x="361430" y="335936"/>
                    <a:pt x="361307" y="331000"/>
                    <a:pt x="361919" y="326121"/>
                  </a:cubicBezTo>
                  <a:close/>
                </a:path>
              </a:pathLst>
            </a:custGeom>
            <a:grpFill/>
            <a:ln w="3175" cap="flat">
              <a:solidFill>
                <a:srgbClr val="F3F3F3"/>
              </a:solidFill>
              <a:prstDash val="solid"/>
              <a:miter/>
            </a:ln>
          </p:spPr>
          <p:txBody>
            <a:bodyPr rtlCol="0" anchor="ctr"/>
            <a:lstStyle/>
            <a:p>
              <a:endParaRPr lang="pt-PT"/>
            </a:p>
          </p:txBody>
        </p:sp>
        <p:sp>
          <p:nvSpPr>
            <p:cNvPr id="117" name="Forma livre: Forma 116">
              <a:extLst>
                <a:ext uri="{FF2B5EF4-FFF2-40B4-BE49-F238E27FC236}">
                  <a16:creationId xmlns:a16="http://schemas.microsoft.com/office/drawing/2014/main" id="{73A04705-0D62-49B6-9BA2-4F3DBC5EA866}"/>
                </a:ext>
              </a:extLst>
            </p:cNvPr>
            <p:cNvSpPr/>
            <p:nvPr/>
          </p:nvSpPr>
          <p:spPr>
            <a:xfrm>
              <a:off x="3597340" y="4766843"/>
              <a:ext cx="68079" cy="95575"/>
            </a:xfrm>
            <a:custGeom>
              <a:avLst/>
              <a:gdLst>
                <a:gd name="connsiteX0" fmla="*/ 154425 w 162989"/>
                <a:gd name="connsiteY0" fmla="*/ 98251 h 219412"/>
                <a:gd name="connsiteX1" fmla="*/ 148154 w 162989"/>
                <a:gd name="connsiteY1" fmla="*/ 69083 h 219412"/>
                <a:gd name="connsiteX2" fmla="*/ 152310 w 162989"/>
                <a:gd name="connsiteY2" fmla="*/ 39916 h 219412"/>
                <a:gd name="connsiteX3" fmla="*/ 118841 w 162989"/>
                <a:gd name="connsiteY3" fmla="*/ 39916 h 219412"/>
                <a:gd name="connsiteX4" fmla="*/ 122414 w 162989"/>
                <a:gd name="connsiteY4" fmla="*/ 2217 h 219412"/>
                <a:gd name="connsiteX5" fmla="*/ 72100 w 162989"/>
                <a:gd name="connsiteY5" fmla="*/ -117 h 219412"/>
                <a:gd name="connsiteX6" fmla="*/ 65829 w 162989"/>
                <a:gd name="connsiteY6" fmla="*/ 1852 h 219412"/>
                <a:gd name="connsiteX7" fmla="*/ 64443 w 162989"/>
                <a:gd name="connsiteY7" fmla="*/ 48958 h 219412"/>
                <a:gd name="connsiteX8" fmla="*/ 18431 w 162989"/>
                <a:gd name="connsiteY8" fmla="*/ 51218 h 219412"/>
                <a:gd name="connsiteX9" fmla="*/ 2754 w 162989"/>
                <a:gd name="connsiteY9" fmla="*/ 53406 h 219412"/>
                <a:gd name="connsiteX10" fmla="*/ 1587 w 162989"/>
                <a:gd name="connsiteY10" fmla="*/ 55083 h 219412"/>
                <a:gd name="connsiteX11" fmla="*/ 1587 w 162989"/>
                <a:gd name="connsiteY11" fmla="*/ 68063 h 219412"/>
                <a:gd name="connsiteX12" fmla="*/ 1587 w 162989"/>
                <a:gd name="connsiteY12" fmla="*/ 69959 h 219412"/>
                <a:gd name="connsiteX13" fmla="*/ 10192 w 162989"/>
                <a:gd name="connsiteY13" fmla="*/ 79438 h 219412"/>
                <a:gd name="connsiteX14" fmla="*/ -17 w 162989"/>
                <a:gd name="connsiteY14" fmla="*/ 86730 h 219412"/>
                <a:gd name="connsiteX15" fmla="*/ 1733 w 162989"/>
                <a:gd name="connsiteY15" fmla="*/ 96793 h 219412"/>
                <a:gd name="connsiteX16" fmla="*/ 1733 w 162989"/>
                <a:gd name="connsiteY16" fmla="*/ 107438 h 219412"/>
                <a:gd name="connsiteX17" fmla="*/ 1223 w 162989"/>
                <a:gd name="connsiteY17" fmla="*/ 112689 h 219412"/>
                <a:gd name="connsiteX18" fmla="*/ 5015 w 162989"/>
                <a:gd name="connsiteY18" fmla="*/ 118376 h 219412"/>
                <a:gd name="connsiteX19" fmla="*/ 8952 w 162989"/>
                <a:gd name="connsiteY19" fmla="*/ 128220 h 219412"/>
                <a:gd name="connsiteX20" fmla="*/ 18869 w 162989"/>
                <a:gd name="connsiteY20" fmla="*/ 144190 h 219412"/>
                <a:gd name="connsiteX21" fmla="*/ 20546 w 162989"/>
                <a:gd name="connsiteY21" fmla="*/ 149804 h 219412"/>
                <a:gd name="connsiteX22" fmla="*/ 22588 w 162989"/>
                <a:gd name="connsiteY22" fmla="*/ 153450 h 219412"/>
                <a:gd name="connsiteX23" fmla="*/ 27401 w 162989"/>
                <a:gd name="connsiteY23" fmla="*/ 172482 h 219412"/>
                <a:gd name="connsiteX24" fmla="*/ 55110 w 162989"/>
                <a:gd name="connsiteY24" fmla="*/ 199535 h 219412"/>
                <a:gd name="connsiteX25" fmla="*/ 64298 w 162989"/>
                <a:gd name="connsiteY25" fmla="*/ 219296 h 219412"/>
                <a:gd name="connsiteX26" fmla="*/ 68745 w 162989"/>
                <a:gd name="connsiteY26" fmla="*/ 218639 h 219412"/>
                <a:gd name="connsiteX27" fmla="*/ 72975 w 162989"/>
                <a:gd name="connsiteY27" fmla="*/ 189472 h 219412"/>
                <a:gd name="connsiteX28" fmla="*/ 93903 w 162989"/>
                <a:gd name="connsiteY28" fmla="*/ 173722 h 219412"/>
                <a:gd name="connsiteX29" fmla="*/ 108486 w 162989"/>
                <a:gd name="connsiteY29" fmla="*/ 153377 h 219412"/>
                <a:gd name="connsiteX30" fmla="*/ 127299 w 162989"/>
                <a:gd name="connsiteY30" fmla="*/ 175982 h 219412"/>
                <a:gd name="connsiteX31" fmla="*/ 152383 w 162989"/>
                <a:gd name="connsiteY31" fmla="*/ 180503 h 219412"/>
                <a:gd name="connsiteX32" fmla="*/ 162811 w 162989"/>
                <a:gd name="connsiteY32" fmla="*/ 137554 h 219412"/>
                <a:gd name="connsiteX33" fmla="*/ 154425 w 162989"/>
                <a:gd name="connsiteY33" fmla="*/ 98251 h 219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2989" h="219412">
                  <a:moveTo>
                    <a:pt x="154425" y="98251"/>
                  </a:moveTo>
                  <a:cubicBezTo>
                    <a:pt x="143925" y="91469"/>
                    <a:pt x="135612" y="75646"/>
                    <a:pt x="148154" y="69083"/>
                  </a:cubicBezTo>
                  <a:cubicBezTo>
                    <a:pt x="160696" y="62521"/>
                    <a:pt x="162738" y="48739"/>
                    <a:pt x="152310" y="39916"/>
                  </a:cubicBezTo>
                  <a:cubicBezTo>
                    <a:pt x="141883" y="31093"/>
                    <a:pt x="118841" y="48885"/>
                    <a:pt x="118841" y="39916"/>
                  </a:cubicBezTo>
                  <a:cubicBezTo>
                    <a:pt x="118841" y="34957"/>
                    <a:pt x="120664" y="17311"/>
                    <a:pt x="122414" y="2217"/>
                  </a:cubicBezTo>
                  <a:cubicBezTo>
                    <a:pt x="98204" y="1415"/>
                    <a:pt x="72100" y="-117"/>
                    <a:pt x="72100" y="-117"/>
                  </a:cubicBezTo>
                  <a:lnTo>
                    <a:pt x="65829" y="1852"/>
                  </a:lnTo>
                  <a:cubicBezTo>
                    <a:pt x="66726" y="17566"/>
                    <a:pt x="66259" y="33324"/>
                    <a:pt x="64443" y="48958"/>
                  </a:cubicBezTo>
                  <a:cubicBezTo>
                    <a:pt x="64443" y="48958"/>
                    <a:pt x="26817" y="51218"/>
                    <a:pt x="18431" y="51218"/>
                  </a:cubicBezTo>
                  <a:cubicBezTo>
                    <a:pt x="13174" y="51670"/>
                    <a:pt x="7939" y="52400"/>
                    <a:pt x="2754" y="53406"/>
                  </a:cubicBezTo>
                  <a:cubicBezTo>
                    <a:pt x="2411" y="53996"/>
                    <a:pt x="2025" y="54558"/>
                    <a:pt x="1587" y="55083"/>
                  </a:cubicBezTo>
                  <a:lnTo>
                    <a:pt x="1587" y="68063"/>
                  </a:lnTo>
                  <a:cubicBezTo>
                    <a:pt x="1587" y="68719"/>
                    <a:pt x="1587" y="69302"/>
                    <a:pt x="1587" y="69959"/>
                  </a:cubicBezTo>
                  <a:cubicBezTo>
                    <a:pt x="5095" y="72474"/>
                    <a:pt x="8026" y="75704"/>
                    <a:pt x="10192" y="79438"/>
                  </a:cubicBezTo>
                  <a:cubicBezTo>
                    <a:pt x="11577" y="83375"/>
                    <a:pt x="5525" y="84469"/>
                    <a:pt x="-17" y="86730"/>
                  </a:cubicBezTo>
                  <a:cubicBezTo>
                    <a:pt x="1055" y="89982"/>
                    <a:pt x="1646" y="93373"/>
                    <a:pt x="1733" y="96793"/>
                  </a:cubicBezTo>
                  <a:lnTo>
                    <a:pt x="1733" y="107438"/>
                  </a:lnTo>
                  <a:cubicBezTo>
                    <a:pt x="1755" y="109203"/>
                    <a:pt x="1580" y="110961"/>
                    <a:pt x="1223" y="112689"/>
                  </a:cubicBezTo>
                  <a:cubicBezTo>
                    <a:pt x="2667" y="114453"/>
                    <a:pt x="3935" y="116364"/>
                    <a:pt x="5015" y="118376"/>
                  </a:cubicBezTo>
                  <a:cubicBezTo>
                    <a:pt x="6692" y="121497"/>
                    <a:pt x="8019" y="124801"/>
                    <a:pt x="8952" y="128220"/>
                  </a:cubicBezTo>
                  <a:cubicBezTo>
                    <a:pt x="13641" y="132552"/>
                    <a:pt x="17068" y="138064"/>
                    <a:pt x="18869" y="144190"/>
                  </a:cubicBezTo>
                  <a:cubicBezTo>
                    <a:pt x="19379" y="146085"/>
                    <a:pt x="19963" y="147981"/>
                    <a:pt x="20546" y="149804"/>
                  </a:cubicBezTo>
                  <a:cubicBezTo>
                    <a:pt x="21159" y="151058"/>
                    <a:pt x="21837" y="152276"/>
                    <a:pt x="22588" y="153450"/>
                  </a:cubicBezTo>
                  <a:cubicBezTo>
                    <a:pt x="26197" y="159109"/>
                    <a:pt x="27882" y="165788"/>
                    <a:pt x="27401" y="172482"/>
                  </a:cubicBezTo>
                  <a:cubicBezTo>
                    <a:pt x="38331" y="179584"/>
                    <a:pt x="47752" y="188779"/>
                    <a:pt x="55110" y="199535"/>
                  </a:cubicBezTo>
                  <a:cubicBezTo>
                    <a:pt x="58726" y="205850"/>
                    <a:pt x="61803" y="212463"/>
                    <a:pt x="64298" y="219296"/>
                  </a:cubicBezTo>
                  <a:cubicBezTo>
                    <a:pt x="65734" y="218851"/>
                    <a:pt x="67236" y="218625"/>
                    <a:pt x="68745" y="218639"/>
                  </a:cubicBezTo>
                  <a:cubicBezTo>
                    <a:pt x="85517" y="218639"/>
                    <a:pt x="79246" y="207337"/>
                    <a:pt x="72975" y="189472"/>
                  </a:cubicBezTo>
                  <a:cubicBezTo>
                    <a:pt x="66704" y="171607"/>
                    <a:pt x="83475" y="173722"/>
                    <a:pt x="93903" y="173722"/>
                  </a:cubicBezTo>
                  <a:cubicBezTo>
                    <a:pt x="104330" y="173722"/>
                    <a:pt x="100173" y="153377"/>
                    <a:pt x="108486" y="153377"/>
                  </a:cubicBezTo>
                  <a:cubicBezTo>
                    <a:pt x="116799" y="153377"/>
                    <a:pt x="118914" y="178243"/>
                    <a:pt x="127299" y="175982"/>
                  </a:cubicBezTo>
                  <a:cubicBezTo>
                    <a:pt x="135685" y="173722"/>
                    <a:pt x="141883" y="182764"/>
                    <a:pt x="152383" y="180503"/>
                  </a:cubicBezTo>
                  <a:cubicBezTo>
                    <a:pt x="162883" y="178243"/>
                    <a:pt x="162811" y="155638"/>
                    <a:pt x="162811" y="137554"/>
                  </a:cubicBezTo>
                  <a:cubicBezTo>
                    <a:pt x="162811" y="119470"/>
                    <a:pt x="164852" y="105032"/>
                    <a:pt x="154425" y="98251"/>
                  </a:cubicBezTo>
                  <a:close/>
                </a:path>
              </a:pathLst>
            </a:custGeom>
            <a:grpFill/>
            <a:ln w="3175" cap="flat">
              <a:solidFill>
                <a:srgbClr val="F3F3F3"/>
              </a:solidFill>
              <a:prstDash val="solid"/>
              <a:miter/>
            </a:ln>
          </p:spPr>
          <p:txBody>
            <a:bodyPr rtlCol="0" anchor="ctr"/>
            <a:lstStyle/>
            <a:p>
              <a:endParaRPr lang="pt-PT"/>
            </a:p>
          </p:txBody>
        </p:sp>
        <p:sp>
          <p:nvSpPr>
            <p:cNvPr id="118" name="Forma livre: Forma 117">
              <a:extLst>
                <a:ext uri="{FF2B5EF4-FFF2-40B4-BE49-F238E27FC236}">
                  <a16:creationId xmlns:a16="http://schemas.microsoft.com/office/drawing/2014/main" id="{6550EF17-991E-434A-B9B0-F52D34418E2B}"/>
                </a:ext>
              </a:extLst>
            </p:cNvPr>
            <p:cNvSpPr/>
            <p:nvPr/>
          </p:nvSpPr>
          <p:spPr>
            <a:xfrm>
              <a:off x="3597492" y="4767543"/>
              <a:ext cx="27532" cy="22360"/>
            </a:xfrm>
            <a:custGeom>
              <a:avLst/>
              <a:gdLst>
                <a:gd name="connsiteX0" fmla="*/ 65464 w 65915"/>
                <a:gd name="connsiteY0" fmla="*/ -117 h 51334"/>
                <a:gd name="connsiteX1" fmla="*/ 57152 w 65915"/>
                <a:gd name="connsiteY1" fmla="*/ 2435 h 51334"/>
                <a:gd name="connsiteX2" fmla="*/ 24776 w 65915"/>
                <a:gd name="connsiteY2" fmla="*/ 2435 h 51334"/>
                <a:gd name="connsiteX3" fmla="*/ 11942 w 65915"/>
                <a:gd name="connsiteY3" fmla="*/ 18332 h 51334"/>
                <a:gd name="connsiteX4" fmla="*/ 2681 w 65915"/>
                <a:gd name="connsiteY4" fmla="*/ 27301 h 51334"/>
                <a:gd name="connsiteX5" fmla="*/ -17 w 65915"/>
                <a:gd name="connsiteY5" fmla="*/ 28613 h 51334"/>
                <a:gd name="connsiteX6" fmla="*/ -17 w 65915"/>
                <a:gd name="connsiteY6" fmla="*/ 40791 h 51334"/>
                <a:gd name="connsiteX7" fmla="*/ -17 w 65915"/>
                <a:gd name="connsiteY7" fmla="*/ 41593 h 51334"/>
                <a:gd name="connsiteX8" fmla="*/ 1150 w 65915"/>
                <a:gd name="connsiteY8" fmla="*/ 41593 h 51334"/>
                <a:gd name="connsiteX9" fmla="*/ 2390 w 65915"/>
                <a:gd name="connsiteY9" fmla="*/ 51218 h 51334"/>
                <a:gd name="connsiteX10" fmla="*/ 18067 w 65915"/>
                <a:gd name="connsiteY10" fmla="*/ 49030 h 51334"/>
                <a:gd name="connsiteX11" fmla="*/ 64079 w 65915"/>
                <a:gd name="connsiteY11" fmla="*/ 46770 h 51334"/>
                <a:gd name="connsiteX12" fmla="*/ 65464 w 65915"/>
                <a:gd name="connsiteY12" fmla="*/ -11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915" h="51334">
                  <a:moveTo>
                    <a:pt x="65464" y="-117"/>
                  </a:moveTo>
                  <a:lnTo>
                    <a:pt x="57152" y="2435"/>
                  </a:lnTo>
                  <a:lnTo>
                    <a:pt x="24776" y="2435"/>
                  </a:lnTo>
                  <a:cubicBezTo>
                    <a:pt x="22100" y="8852"/>
                    <a:pt x="17644" y="14365"/>
                    <a:pt x="11942" y="18332"/>
                  </a:cubicBezTo>
                  <a:cubicBezTo>
                    <a:pt x="10294" y="22517"/>
                    <a:pt x="6918" y="25784"/>
                    <a:pt x="2681" y="27301"/>
                  </a:cubicBezTo>
                  <a:cubicBezTo>
                    <a:pt x="1733" y="27636"/>
                    <a:pt x="829" y="28073"/>
                    <a:pt x="-17" y="28613"/>
                  </a:cubicBezTo>
                  <a:cubicBezTo>
                    <a:pt x="-17" y="32478"/>
                    <a:pt x="-17" y="36561"/>
                    <a:pt x="-17" y="40791"/>
                  </a:cubicBezTo>
                  <a:cubicBezTo>
                    <a:pt x="-17" y="40791"/>
                    <a:pt x="-17" y="41301"/>
                    <a:pt x="-17" y="41593"/>
                  </a:cubicBezTo>
                  <a:cubicBezTo>
                    <a:pt x="370" y="41637"/>
                    <a:pt x="763" y="41637"/>
                    <a:pt x="1150" y="41593"/>
                  </a:cubicBezTo>
                  <a:cubicBezTo>
                    <a:pt x="6400" y="41957"/>
                    <a:pt x="5161" y="46624"/>
                    <a:pt x="2390" y="51218"/>
                  </a:cubicBezTo>
                  <a:cubicBezTo>
                    <a:pt x="7574" y="50212"/>
                    <a:pt x="12809" y="49483"/>
                    <a:pt x="18067" y="49030"/>
                  </a:cubicBezTo>
                  <a:cubicBezTo>
                    <a:pt x="26453" y="49030"/>
                    <a:pt x="64079" y="46770"/>
                    <a:pt x="64079" y="46770"/>
                  </a:cubicBezTo>
                  <a:cubicBezTo>
                    <a:pt x="65887" y="31209"/>
                    <a:pt x="66347" y="15524"/>
                    <a:pt x="65464" y="-117"/>
                  </a:cubicBezTo>
                  <a:close/>
                </a:path>
              </a:pathLst>
            </a:custGeom>
            <a:grpFill/>
            <a:ln w="3175" cap="flat">
              <a:solidFill>
                <a:srgbClr val="F3F3F3"/>
              </a:solidFill>
              <a:prstDash val="solid"/>
              <a:miter/>
            </a:ln>
          </p:spPr>
          <p:txBody>
            <a:bodyPr rtlCol="0" anchor="ctr"/>
            <a:lstStyle/>
            <a:p>
              <a:endParaRPr lang="pt-PT"/>
            </a:p>
          </p:txBody>
        </p:sp>
        <p:sp>
          <p:nvSpPr>
            <p:cNvPr id="119" name="Forma livre: Forma 118">
              <a:extLst>
                <a:ext uri="{FF2B5EF4-FFF2-40B4-BE49-F238E27FC236}">
                  <a16:creationId xmlns:a16="http://schemas.microsoft.com/office/drawing/2014/main" id="{72DAAADC-C6FA-464A-B853-45ED0C7CF51E}"/>
                </a:ext>
              </a:extLst>
            </p:cNvPr>
            <p:cNvSpPr/>
            <p:nvPr/>
          </p:nvSpPr>
          <p:spPr>
            <a:xfrm>
              <a:off x="3624203" y="4744006"/>
              <a:ext cx="94243" cy="140043"/>
            </a:xfrm>
            <a:custGeom>
              <a:avLst/>
              <a:gdLst>
                <a:gd name="connsiteX0" fmla="*/ 224791 w 225628"/>
                <a:gd name="connsiteY0" fmla="*/ 4404 h 321498"/>
                <a:gd name="connsiteX1" fmla="*/ 224791 w 225628"/>
                <a:gd name="connsiteY1" fmla="*/ 4404 h 321498"/>
                <a:gd name="connsiteX2" fmla="*/ 195624 w 225628"/>
                <a:gd name="connsiteY2" fmla="*/ -117 h 321498"/>
                <a:gd name="connsiteX3" fmla="*/ 181040 w 225628"/>
                <a:gd name="connsiteY3" fmla="*/ 4404 h 321498"/>
                <a:gd name="connsiteX4" fmla="*/ 162300 w 225628"/>
                <a:gd name="connsiteY4" fmla="*/ 8853 h 321498"/>
                <a:gd name="connsiteX5" fmla="*/ 156029 w 225628"/>
                <a:gd name="connsiteY5" fmla="*/ 35905 h 321498"/>
                <a:gd name="connsiteX6" fmla="*/ 145602 w 225628"/>
                <a:gd name="connsiteY6" fmla="*/ 72000 h 321498"/>
                <a:gd name="connsiteX7" fmla="*/ 97621 w 225628"/>
                <a:gd name="connsiteY7" fmla="*/ 53916 h 321498"/>
                <a:gd name="connsiteX8" fmla="*/ 58172 w 225628"/>
                <a:gd name="connsiteY8" fmla="*/ 53916 h 321498"/>
                <a:gd name="connsiteX9" fmla="*/ 54599 w 225628"/>
                <a:gd name="connsiteY9" fmla="*/ 91615 h 321498"/>
                <a:gd name="connsiteX10" fmla="*/ 88069 w 225628"/>
                <a:gd name="connsiteY10" fmla="*/ 91615 h 321498"/>
                <a:gd name="connsiteX11" fmla="*/ 83913 w 225628"/>
                <a:gd name="connsiteY11" fmla="*/ 120783 h 321498"/>
                <a:gd name="connsiteX12" fmla="*/ 90184 w 225628"/>
                <a:gd name="connsiteY12" fmla="*/ 149950 h 321498"/>
                <a:gd name="connsiteX13" fmla="*/ 98496 w 225628"/>
                <a:gd name="connsiteY13" fmla="*/ 188305 h 321498"/>
                <a:gd name="connsiteX14" fmla="*/ 88069 w 225628"/>
                <a:gd name="connsiteY14" fmla="*/ 231255 h 321498"/>
                <a:gd name="connsiteX15" fmla="*/ 62985 w 225628"/>
                <a:gd name="connsiteY15" fmla="*/ 226734 h 321498"/>
                <a:gd name="connsiteX16" fmla="*/ 44172 w 225628"/>
                <a:gd name="connsiteY16" fmla="*/ 204129 h 321498"/>
                <a:gd name="connsiteX17" fmla="*/ 29588 w 225628"/>
                <a:gd name="connsiteY17" fmla="*/ 224473 h 321498"/>
                <a:gd name="connsiteX18" fmla="*/ 8661 w 225628"/>
                <a:gd name="connsiteY18" fmla="*/ 240223 h 321498"/>
                <a:gd name="connsiteX19" fmla="*/ 4431 w 225628"/>
                <a:gd name="connsiteY19" fmla="*/ 269391 h 321498"/>
                <a:gd name="connsiteX20" fmla="*/ -17 w 225628"/>
                <a:gd name="connsiteY20" fmla="*/ 270047 h 321498"/>
                <a:gd name="connsiteX21" fmla="*/ 10702 w 225628"/>
                <a:gd name="connsiteY21" fmla="*/ 303371 h 321498"/>
                <a:gd name="connsiteX22" fmla="*/ 20911 w 225628"/>
                <a:gd name="connsiteY22" fmla="*/ 321382 h 321498"/>
                <a:gd name="connsiteX23" fmla="*/ 52557 w 225628"/>
                <a:gd name="connsiteY23" fmla="*/ 303225 h 321498"/>
                <a:gd name="connsiteX24" fmla="*/ 75600 w 225628"/>
                <a:gd name="connsiteY24" fmla="*/ 305559 h 321498"/>
                <a:gd name="connsiteX25" fmla="*/ 102798 w 225628"/>
                <a:gd name="connsiteY25" fmla="*/ 307819 h 321498"/>
                <a:gd name="connsiteX26" fmla="*/ 117382 w 225628"/>
                <a:gd name="connsiteY26" fmla="*/ 305559 h 321498"/>
                <a:gd name="connsiteX27" fmla="*/ 138237 w 225628"/>
                <a:gd name="connsiteY27" fmla="*/ 285214 h 321498"/>
                <a:gd name="connsiteX28" fmla="*/ 150852 w 225628"/>
                <a:gd name="connsiteY28" fmla="*/ 258089 h 321498"/>
                <a:gd name="connsiteX29" fmla="*/ 152893 w 225628"/>
                <a:gd name="connsiteY29" fmla="*/ 197129 h 321498"/>
                <a:gd name="connsiteX30" fmla="*/ 182061 w 225628"/>
                <a:gd name="connsiteY30" fmla="*/ 156513 h 321498"/>
                <a:gd name="connsiteX31" fmla="*/ 207145 w 225628"/>
                <a:gd name="connsiteY31" fmla="*/ 79729 h 321498"/>
                <a:gd name="connsiteX32" fmla="*/ 219760 w 225628"/>
                <a:gd name="connsiteY32" fmla="*/ 41301 h 321498"/>
                <a:gd name="connsiteX33" fmla="*/ 224791 w 225628"/>
                <a:gd name="connsiteY33" fmla="*/ 4404 h 321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25628" h="321498">
                  <a:moveTo>
                    <a:pt x="224791" y="4404"/>
                  </a:moveTo>
                  <a:lnTo>
                    <a:pt x="224791" y="4404"/>
                  </a:lnTo>
                  <a:lnTo>
                    <a:pt x="195624" y="-117"/>
                  </a:lnTo>
                  <a:lnTo>
                    <a:pt x="181040" y="4404"/>
                  </a:lnTo>
                  <a:lnTo>
                    <a:pt x="162300" y="8853"/>
                  </a:lnTo>
                  <a:cubicBezTo>
                    <a:pt x="163379" y="18324"/>
                    <a:pt x="161163" y="27877"/>
                    <a:pt x="156029" y="35905"/>
                  </a:cubicBezTo>
                  <a:cubicBezTo>
                    <a:pt x="147717" y="47208"/>
                    <a:pt x="145602" y="72000"/>
                    <a:pt x="145602" y="72000"/>
                  </a:cubicBezTo>
                  <a:cubicBezTo>
                    <a:pt x="145602" y="72000"/>
                    <a:pt x="108049" y="51656"/>
                    <a:pt x="97621" y="53916"/>
                  </a:cubicBezTo>
                  <a:cubicBezTo>
                    <a:pt x="84489" y="54828"/>
                    <a:pt x="71305" y="54828"/>
                    <a:pt x="58172" y="53916"/>
                  </a:cubicBezTo>
                  <a:cubicBezTo>
                    <a:pt x="56422" y="69011"/>
                    <a:pt x="54599" y="86657"/>
                    <a:pt x="54599" y="91615"/>
                  </a:cubicBezTo>
                  <a:cubicBezTo>
                    <a:pt x="54599" y="100584"/>
                    <a:pt x="77568" y="82573"/>
                    <a:pt x="88069" y="91615"/>
                  </a:cubicBezTo>
                  <a:cubicBezTo>
                    <a:pt x="98569" y="100657"/>
                    <a:pt x="96454" y="114147"/>
                    <a:pt x="83913" y="120783"/>
                  </a:cubicBezTo>
                  <a:cubicBezTo>
                    <a:pt x="71370" y="127418"/>
                    <a:pt x="79683" y="143387"/>
                    <a:pt x="90184" y="149950"/>
                  </a:cubicBezTo>
                  <a:cubicBezTo>
                    <a:pt x="100684" y="156513"/>
                    <a:pt x="98496" y="170222"/>
                    <a:pt x="98496" y="188305"/>
                  </a:cubicBezTo>
                  <a:cubicBezTo>
                    <a:pt x="98496" y="206389"/>
                    <a:pt x="98496" y="228994"/>
                    <a:pt x="88069" y="231255"/>
                  </a:cubicBezTo>
                  <a:cubicBezTo>
                    <a:pt x="77641" y="233515"/>
                    <a:pt x="71370" y="224473"/>
                    <a:pt x="62985" y="226734"/>
                  </a:cubicBezTo>
                  <a:cubicBezTo>
                    <a:pt x="54599" y="228994"/>
                    <a:pt x="52484" y="204129"/>
                    <a:pt x="44172" y="204129"/>
                  </a:cubicBezTo>
                  <a:cubicBezTo>
                    <a:pt x="35859" y="204129"/>
                    <a:pt x="39943" y="224473"/>
                    <a:pt x="29588" y="224473"/>
                  </a:cubicBezTo>
                  <a:cubicBezTo>
                    <a:pt x="19233" y="224473"/>
                    <a:pt x="2389" y="222212"/>
                    <a:pt x="8661" y="240223"/>
                  </a:cubicBezTo>
                  <a:cubicBezTo>
                    <a:pt x="14931" y="258234"/>
                    <a:pt x="21202" y="269391"/>
                    <a:pt x="4431" y="269391"/>
                  </a:cubicBezTo>
                  <a:cubicBezTo>
                    <a:pt x="2922" y="269376"/>
                    <a:pt x="1419" y="269602"/>
                    <a:pt x="-17" y="270047"/>
                  </a:cubicBezTo>
                  <a:cubicBezTo>
                    <a:pt x="4140" y="280912"/>
                    <a:pt x="7275" y="291923"/>
                    <a:pt x="10702" y="303371"/>
                  </a:cubicBezTo>
                  <a:cubicBezTo>
                    <a:pt x="14625" y="309066"/>
                    <a:pt x="18045" y="315089"/>
                    <a:pt x="20911" y="321382"/>
                  </a:cubicBezTo>
                  <a:cubicBezTo>
                    <a:pt x="34765" y="311173"/>
                    <a:pt x="49130" y="302058"/>
                    <a:pt x="52557" y="303225"/>
                  </a:cubicBezTo>
                  <a:cubicBezTo>
                    <a:pt x="58829" y="305559"/>
                    <a:pt x="63058" y="316788"/>
                    <a:pt x="75600" y="305559"/>
                  </a:cubicBezTo>
                  <a:cubicBezTo>
                    <a:pt x="88142" y="294329"/>
                    <a:pt x="102798" y="296516"/>
                    <a:pt x="102798" y="307819"/>
                  </a:cubicBezTo>
                  <a:cubicBezTo>
                    <a:pt x="102798" y="319121"/>
                    <a:pt x="106955" y="316788"/>
                    <a:pt x="117382" y="305559"/>
                  </a:cubicBezTo>
                  <a:cubicBezTo>
                    <a:pt x="127809" y="294329"/>
                    <a:pt x="138237" y="307746"/>
                    <a:pt x="138237" y="285214"/>
                  </a:cubicBezTo>
                  <a:cubicBezTo>
                    <a:pt x="138237" y="262683"/>
                    <a:pt x="150852" y="282954"/>
                    <a:pt x="150852" y="258089"/>
                  </a:cubicBezTo>
                  <a:cubicBezTo>
                    <a:pt x="150852" y="233223"/>
                    <a:pt x="152893" y="208431"/>
                    <a:pt x="152893" y="197129"/>
                  </a:cubicBezTo>
                  <a:cubicBezTo>
                    <a:pt x="152893" y="185826"/>
                    <a:pt x="182061" y="174524"/>
                    <a:pt x="182061" y="156513"/>
                  </a:cubicBezTo>
                  <a:cubicBezTo>
                    <a:pt x="182061" y="138502"/>
                    <a:pt x="207145" y="102334"/>
                    <a:pt x="207145" y="79729"/>
                  </a:cubicBezTo>
                  <a:cubicBezTo>
                    <a:pt x="207145" y="57125"/>
                    <a:pt x="213416" y="52604"/>
                    <a:pt x="219760" y="41301"/>
                  </a:cubicBezTo>
                  <a:cubicBezTo>
                    <a:pt x="225068" y="29773"/>
                    <a:pt x="226818" y="16932"/>
                    <a:pt x="224791" y="4404"/>
                  </a:cubicBezTo>
                  <a:close/>
                </a:path>
              </a:pathLst>
            </a:custGeom>
            <a:grpFill/>
            <a:ln w="3175" cap="flat">
              <a:solidFill>
                <a:srgbClr val="F3F3F3"/>
              </a:solidFill>
              <a:prstDash val="solid"/>
              <a:miter/>
            </a:ln>
          </p:spPr>
          <p:txBody>
            <a:bodyPr rtlCol="0" anchor="ctr"/>
            <a:lstStyle/>
            <a:p>
              <a:endParaRPr lang="pt-PT"/>
            </a:p>
          </p:txBody>
        </p:sp>
        <p:sp>
          <p:nvSpPr>
            <p:cNvPr id="120" name="Forma livre: Forma 119">
              <a:extLst>
                <a:ext uri="{FF2B5EF4-FFF2-40B4-BE49-F238E27FC236}">
                  <a16:creationId xmlns:a16="http://schemas.microsoft.com/office/drawing/2014/main" id="{44A30FC5-FD54-4A9B-BBCA-C3E99903FA34}"/>
                </a:ext>
              </a:extLst>
            </p:cNvPr>
            <p:cNvSpPr/>
            <p:nvPr/>
          </p:nvSpPr>
          <p:spPr>
            <a:xfrm>
              <a:off x="3765692" y="4422310"/>
              <a:ext cx="231218" cy="323742"/>
            </a:xfrm>
            <a:custGeom>
              <a:avLst/>
              <a:gdLst>
                <a:gd name="connsiteX0" fmla="*/ 437462 w 553565"/>
                <a:gd name="connsiteY0" fmla="*/ 14613 h 743216"/>
                <a:gd name="connsiteX1" fmla="*/ 415586 w 553565"/>
                <a:gd name="connsiteY1" fmla="*/ 40572 h 743216"/>
                <a:gd name="connsiteX2" fmla="*/ 395533 w 553565"/>
                <a:gd name="connsiteY2" fmla="*/ 57854 h 743216"/>
                <a:gd name="connsiteX3" fmla="*/ 377523 w 553565"/>
                <a:gd name="connsiteY3" fmla="*/ 47062 h 743216"/>
                <a:gd name="connsiteX4" fmla="*/ 333772 w 553565"/>
                <a:gd name="connsiteY4" fmla="*/ 47062 h 743216"/>
                <a:gd name="connsiteX5" fmla="*/ 317729 w 553565"/>
                <a:gd name="connsiteY5" fmla="*/ 40572 h 743216"/>
                <a:gd name="connsiteX6" fmla="*/ 305698 w 553565"/>
                <a:gd name="connsiteY6" fmla="*/ 49249 h 743216"/>
                <a:gd name="connsiteX7" fmla="*/ 98973 w 553565"/>
                <a:gd name="connsiteY7" fmla="*/ 49249 h 743216"/>
                <a:gd name="connsiteX8" fmla="*/ 98973 w 553565"/>
                <a:gd name="connsiteY8" fmla="*/ 126033 h 743216"/>
                <a:gd name="connsiteX9" fmla="*/ 67618 w 553565"/>
                <a:gd name="connsiteY9" fmla="*/ 126033 h 743216"/>
                <a:gd name="connsiteX10" fmla="*/ 67618 w 553565"/>
                <a:gd name="connsiteY10" fmla="*/ 245400 h 743216"/>
                <a:gd name="connsiteX11" fmla="*/ 63462 w 553565"/>
                <a:gd name="connsiteY11" fmla="*/ 283683 h 743216"/>
                <a:gd name="connsiteX12" fmla="*/ 34295 w 553565"/>
                <a:gd name="connsiteY12" fmla="*/ 303954 h 743216"/>
                <a:gd name="connsiteX13" fmla="*/ 21825 w 553565"/>
                <a:gd name="connsiteY13" fmla="*/ 326486 h 743216"/>
                <a:gd name="connsiteX14" fmla="*/ 7242 w 553565"/>
                <a:gd name="connsiteY14" fmla="*/ 353466 h 743216"/>
                <a:gd name="connsiteX15" fmla="*/ 5127 w 553565"/>
                <a:gd name="connsiteY15" fmla="*/ 380591 h 743216"/>
                <a:gd name="connsiteX16" fmla="*/ 9356 w 553565"/>
                <a:gd name="connsiteY16" fmla="*/ 400863 h 743216"/>
                <a:gd name="connsiteX17" fmla="*/ 15627 w 553565"/>
                <a:gd name="connsiteY17" fmla="*/ 427843 h 743216"/>
                <a:gd name="connsiteX18" fmla="*/ 32326 w 553565"/>
                <a:gd name="connsiteY18" fmla="*/ 450375 h 743216"/>
                <a:gd name="connsiteX19" fmla="*/ 28097 w 553565"/>
                <a:gd name="connsiteY19" fmla="*/ 466125 h 743216"/>
                <a:gd name="connsiteX20" fmla="*/ 53181 w 553565"/>
                <a:gd name="connsiteY20" fmla="*/ 502147 h 743216"/>
                <a:gd name="connsiteX21" fmla="*/ 55295 w 553565"/>
                <a:gd name="connsiteY21" fmla="*/ 533721 h 743216"/>
                <a:gd name="connsiteX22" fmla="*/ 51066 w 553565"/>
                <a:gd name="connsiteY22" fmla="*/ 547211 h 743216"/>
                <a:gd name="connsiteX23" fmla="*/ 65649 w 553565"/>
                <a:gd name="connsiteY23" fmla="*/ 549471 h 743216"/>
                <a:gd name="connsiteX24" fmla="*/ 69879 w 553565"/>
                <a:gd name="connsiteY24" fmla="*/ 560774 h 743216"/>
                <a:gd name="connsiteX25" fmla="*/ 97005 w 553565"/>
                <a:gd name="connsiteY25" fmla="*/ 574263 h 743216"/>
                <a:gd name="connsiteX26" fmla="*/ 111589 w 553565"/>
                <a:gd name="connsiteY26" fmla="*/ 596795 h 743216"/>
                <a:gd name="connsiteX27" fmla="*/ 132516 w 553565"/>
                <a:gd name="connsiteY27" fmla="*/ 617067 h 743216"/>
                <a:gd name="connsiteX28" fmla="*/ 144985 w 553565"/>
                <a:gd name="connsiteY28" fmla="*/ 641859 h 743216"/>
                <a:gd name="connsiteX29" fmla="*/ 167955 w 553565"/>
                <a:gd name="connsiteY29" fmla="*/ 659870 h 743216"/>
                <a:gd name="connsiteX30" fmla="*/ 175757 w 553565"/>
                <a:gd name="connsiteY30" fmla="*/ 680943 h 743216"/>
                <a:gd name="connsiteX31" fmla="*/ 184507 w 553565"/>
                <a:gd name="connsiteY31" fmla="*/ 690423 h 743216"/>
                <a:gd name="connsiteX32" fmla="*/ 199091 w 553565"/>
                <a:gd name="connsiteY32" fmla="*/ 708507 h 743216"/>
                <a:gd name="connsiteX33" fmla="*/ 220019 w 553565"/>
                <a:gd name="connsiteY33" fmla="*/ 708507 h 743216"/>
                <a:gd name="connsiteX34" fmla="*/ 238831 w 553565"/>
                <a:gd name="connsiteY34" fmla="*/ 710840 h 743216"/>
                <a:gd name="connsiteX35" fmla="*/ 255530 w 553565"/>
                <a:gd name="connsiteY35" fmla="*/ 706246 h 743216"/>
                <a:gd name="connsiteX36" fmla="*/ 294687 w 553565"/>
                <a:gd name="connsiteY36" fmla="*/ 741904 h 743216"/>
                <a:gd name="connsiteX37" fmla="*/ 319698 w 553565"/>
                <a:gd name="connsiteY37" fmla="*/ 733955 h 743216"/>
                <a:gd name="connsiteX38" fmla="*/ 340699 w 553565"/>
                <a:gd name="connsiteY38" fmla="*/ 742049 h 743216"/>
                <a:gd name="connsiteX39" fmla="*/ 365491 w 553565"/>
                <a:gd name="connsiteY39" fmla="*/ 733153 h 743216"/>
                <a:gd name="connsiteX40" fmla="*/ 386492 w 553565"/>
                <a:gd name="connsiteY40" fmla="*/ 731549 h 743216"/>
                <a:gd name="connsiteX41" fmla="*/ 397940 w 553565"/>
                <a:gd name="connsiteY41" fmla="*/ 719663 h 743216"/>
                <a:gd name="connsiteX42" fmla="*/ 402242 w 553565"/>
                <a:gd name="connsiteY42" fmla="*/ 713684 h 743216"/>
                <a:gd name="connsiteX43" fmla="*/ 429222 w 553565"/>
                <a:gd name="connsiteY43" fmla="*/ 694288 h 743216"/>
                <a:gd name="connsiteX44" fmla="*/ 449493 w 553565"/>
                <a:gd name="connsiteY44" fmla="*/ 696694 h 743216"/>
                <a:gd name="connsiteX45" fmla="*/ 457952 w 553565"/>
                <a:gd name="connsiteY45" fmla="*/ 702236 h 743216"/>
                <a:gd name="connsiteX46" fmla="*/ 458535 w 553565"/>
                <a:gd name="connsiteY46" fmla="*/ 670152 h 743216"/>
                <a:gd name="connsiteX47" fmla="*/ 427107 w 553565"/>
                <a:gd name="connsiteY47" fmla="*/ 643026 h 743216"/>
                <a:gd name="connsiteX48" fmla="*/ 397940 w 553565"/>
                <a:gd name="connsiteY48" fmla="*/ 602410 h 743216"/>
                <a:gd name="connsiteX49" fmla="*/ 366512 w 553565"/>
                <a:gd name="connsiteY49" fmla="*/ 584326 h 743216"/>
                <a:gd name="connsiteX50" fmla="*/ 372783 w 553565"/>
                <a:gd name="connsiteY50" fmla="*/ 564055 h 743216"/>
                <a:gd name="connsiteX51" fmla="*/ 399982 w 553565"/>
                <a:gd name="connsiteY51" fmla="*/ 557201 h 743216"/>
                <a:gd name="connsiteX52" fmla="*/ 404211 w 553565"/>
                <a:gd name="connsiteY52" fmla="*/ 516585 h 743216"/>
                <a:gd name="connsiteX53" fmla="*/ 414639 w 553565"/>
                <a:gd name="connsiteY53" fmla="*/ 482751 h 743216"/>
                <a:gd name="connsiteX54" fmla="*/ 429222 w 553565"/>
                <a:gd name="connsiteY54" fmla="*/ 466927 h 743216"/>
                <a:gd name="connsiteX55" fmla="*/ 439650 w 553565"/>
                <a:gd name="connsiteY55" fmla="*/ 430468 h 743216"/>
                <a:gd name="connsiteX56" fmla="*/ 460577 w 553565"/>
                <a:gd name="connsiteY56" fmla="*/ 403415 h 743216"/>
                <a:gd name="connsiteX57" fmla="*/ 475161 w 553565"/>
                <a:gd name="connsiteY57" fmla="*/ 385331 h 743216"/>
                <a:gd name="connsiteX58" fmla="*/ 487703 w 553565"/>
                <a:gd name="connsiteY58" fmla="*/ 342455 h 743216"/>
                <a:gd name="connsiteX59" fmla="*/ 489818 w 553565"/>
                <a:gd name="connsiteY59" fmla="*/ 292725 h 743216"/>
                <a:gd name="connsiteX60" fmla="*/ 502359 w 553565"/>
                <a:gd name="connsiteY60" fmla="*/ 256630 h 743216"/>
                <a:gd name="connsiteX61" fmla="*/ 521173 w 553565"/>
                <a:gd name="connsiteY61" fmla="*/ 236286 h 743216"/>
                <a:gd name="connsiteX62" fmla="*/ 553549 w 553565"/>
                <a:gd name="connsiteY62" fmla="*/ 203764 h 743216"/>
                <a:gd name="connsiteX63" fmla="*/ 532475 w 553565"/>
                <a:gd name="connsiteY63" fmla="*/ 182836 h 743216"/>
                <a:gd name="connsiteX64" fmla="*/ 512495 w 553565"/>
                <a:gd name="connsiteY64" fmla="*/ 125595 h 743216"/>
                <a:gd name="connsiteX65" fmla="*/ 505203 w 553565"/>
                <a:gd name="connsiteY65" fmla="*/ 65146 h 743216"/>
                <a:gd name="connsiteX66" fmla="*/ 475671 w 553565"/>
                <a:gd name="connsiteY66" fmla="*/ 27301 h 743216"/>
                <a:gd name="connsiteX67" fmla="*/ 456785 w 553565"/>
                <a:gd name="connsiteY67" fmla="*/ -117 h 743216"/>
                <a:gd name="connsiteX68" fmla="*/ 455691 w 553565"/>
                <a:gd name="connsiteY68" fmla="*/ 1414 h 743216"/>
                <a:gd name="connsiteX69" fmla="*/ 437462 w 553565"/>
                <a:gd name="connsiteY69" fmla="*/ 14613 h 74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553565" h="743216">
                  <a:moveTo>
                    <a:pt x="437462" y="14613"/>
                  </a:moveTo>
                  <a:cubicBezTo>
                    <a:pt x="427399" y="14613"/>
                    <a:pt x="431410" y="40572"/>
                    <a:pt x="415586" y="40572"/>
                  </a:cubicBezTo>
                  <a:cubicBezTo>
                    <a:pt x="399763" y="40572"/>
                    <a:pt x="405524" y="57854"/>
                    <a:pt x="395533" y="57854"/>
                  </a:cubicBezTo>
                  <a:cubicBezTo>
                    <a:pt x="388322" y="56818"/>
                    <a:pt x="381832" y="52931"/>
                    <a:pt x="377523" y="47062"/>
                  </a:cubicBezTo>
                  <a:lnTo>
                    <a:pt x="333772" y="47062"/>
                  </a:lnTo>
                  <a:cubicBezTo>
                    <a:pt x="333772" y="47062"/>
                    <a:pt x="323709" y="36270"/>
                    <a:pt x="317729" y="40572"/>
                  </a:cubicBezTo>
                  <a:lnTo>
                    <a:pt x="305698" y="49249"/>
                  </a:lnTo>
                  <a:lnTo>
                    <a:pt x="98973" y="49249"/>
                  </a:lnTo>
                  <a:lnTo>
                    <a:pt x="98973" y="126033"/>
                  </a:lnTo>
                  <a:lnTo>
                    <a:pt x="67618" y="126033"/>
                  </a:lnTo>
                  <a:lnTo>
                    <a:pt x="67618" y="245400"/>
                  </a:lnTo>
                  <a:cubicBezTo>
                    <a:pt x="67618" y="245400"/>
                    <a:pt x="69733" y="281422"/>
                    <a:pt x="63462" y="283683"/>
                  </a:cubicBezTo>
                  <a:cubicBezTo>
                    <a:pt x="57191" y="285943"/>
                    <a:pt x="34295" y="292652"/>
                    <a:pt x="34295" y="303954"/>
                  </a:cubicBezTo>
                  <a:cubicBezTo>
                    <a:pt x="34295" y="315257"/>
                    <a:pt x="32253" y="324225"/>
                    <a:pt x="21825" y="326486"/>
                  </a:cubicBezTo>
                  <a:cubicBezTo>
                    <a:pt x="11398" y="328746"/>
                    <a:pt x="21825" y="353466"/>
                    <a:pt x="7242" y="353466"/>
                  </a:cubicBezTo>
                  <a:cubicBezTo>
                    <a:pt x="-7342" y="353466"/>
                    <a:pt x="13513" y="371550"/>
                    <a:pt x="5127" y="380591"/>
                  </a:cubicBezTo>
                  <a:cubicBezTo>
                    <a:pt x="-3258" y="389634"/>
                    <a:pt x="-1071" y="400863"/>
                    <a:pt x="9356" y="400863"/>
                  </a:cubicBezTo>
                  <a:cubicBezTo>
                    <a:pt x="19784" y="400863"/>
                    <a:pt x="15627" y="414353"/>
                    <a:pt x="15627" y="427843"/>
                  </a:cubicBezTo>
                  <a:cubicBezTo>
                    <a:pt x="15627" y="441333"/>
                    <a:pt x="32326" y="450375"/>
                    <a:pt x="32326" y="450375"/>
                  </a:cubicBezTo>
                  <a:lnTo>
                    <a:pt x="28097" y="466125"/>
                  </a:lnTo>
                  <a:cubicBezTo>
                    <a:pt x="28097" y="466125"/>
                    <a:pt x="51066" y="495293"/>
                    <a:pt x="53181" y="502147"/>
                  </a:cubicBezTo>
                  <a:cubicBezTo>
                    <a:pt x="55295" y="509002"/>
                    <a:pt x="67764" y="526939"/>
                    <a:pt x="55295" y="533721"/>
                  </a:cubicBezTo>
                  <a:cubicBezTo>
                    <a:pt x="42826" y="540502"/>
                    <a:pt x="51066" y="547211"/>
                    <a:pt x="51066" y="547211"/>
                  </a:cubicBezTo>
                  <a:lnTo>
                    <a:pt x="65649" y="549471"/>
                  </a:lnTo>
                  <a:lnTo>
                    <a:pt x="69879" y="560774"/>
                  </a:lnTo>
                  <a:cubicBezTo>
                    <a:pt x="80430" y="561196"/>
                    <a:pt x="90296" y="566104"/>
                    <a:pt x="97005" y="574263"/>
                  </a:cubicBezTo>
                  <a:cubicBezTo>
                    <a:pt x="107432" y="587754"/>
                    <a:pt x="111589" y="590014"/>
                    <a:pt x="111589" y="596795"/>
                  </a:cubicBezTo>
                  <a:cubicBezTo>
                    <a:pt x="111589" y="603577"/>
                    <a:pt x="119974" y="605764"/>
                    <a:pt x="132516" y="617067"/>
                  </a:cubicBezTo>
                  <a:cubicBezTo>
                    <a:pt x="145058" y="628369"/>
                    <a:pt x="144985" y="635078"/>
                    <a:pt x="144985" y="641859"/>
                  </a:cubicBezTo>
                  <a:cubicBezTo>
                    <a:pt x="144985" y="648641"/>
                    <a:pt x="167955" y="659870"/>
                    <a:pt x="167955" y="659870"/>
                  </a:cubicBezTo>
                  <a:lnTo>
                    <a:pt x="175757" y="680943"/>
                  </a:lnTo>
                  <a:cubicBezTo>
                    <a:pt x="179782" y="682869"/>
                    <a:pt x="182910" y="686259"/>
                    <a:pt x="184507" y="690423"/>
                  </a:cubicBezTo>
                  <a:cubicBezTo>
                    <a:pt x="187555" y="697708"/>
                    <a:pt x="192616" y="703978"/>
                    <a:pt x="199091" y="708507"/>
                  </a:cubicBezTo>
                  <a:cubicBezTo>
                    <a:pt x="199091" y="708507"/>
                    <a:pt x="211633" y="717549"/>
                    <a:pt x="220019" y="708507"/>
                  </a:cubicBezTo>
                  <a:cubicBezTo>
                    <a:pt x="228404" y="699465"/>
                    <a:pt x="238831" y="710840"/>
                    <a:pt x="238831" y="710840"/>
                  </a:cubicBezTo>
                  <a:cubicBezTo>
                    <a:pt x="238831" y="710840"/>
                    <a:pt x="249332" y="701726"/>
                    <a:pt x="255530" y="706246"/>
                  </a:cubicBezTo>
                  <a:cubicBezTo>
                    <a:pt x="259832" y="709309"/>
                    <a:pt x="278499" y="725935"/>
                    <a:pt x="294687" y="741904"/>
                  </a:cubicBezTo>
                  <a:cubicBezTo>
                    <a:pt x="302752" y="738462"/>
                    <a:pt x="311130" y="735800"/>
                    <a:pt x="319698" y="733955"/>
                  </a:cubicBezTo>
                  <a:cubicBezTo>
                    <a:pt x="326990" y="733153"/>
                    <a:pt x="337709" y="746935"/>
                    <a:pt x="340699" y="742049"/>
                  </a:cubicBezTo>
                  <a:cubicBezTo>
                    <a:pt x="343688" y="737164"/>
                    <a:pt x="359439" y="729872"/>
                    <a:pt x="365491" y="733153"/>
                  </a:cubicBezTo>
                  <a:cubicBezTo>
                    <a:pt x="371543" y="736435"/>
                    <a:pt x="385690" y="737164"/>
                    <a:pt x="386492" y="731549"/>
                  </a:cubicBezTo>
                  <a:cubicBezTo>
                    <a:pt x="387002" y="727685"/>
                    <a:pt x="393346" y="723820"/>
                    <a:pt x="397940" y="719663"/>
                  </a:cubicBezTo>
                  <a:cubicBezTo>
                    <a:pt x="399931" y="718132"/>
                    <a:pt x="401426" y="716054"/>
                    <a:pt x="402242" y="713684"/>
                  </a:cubicBezTo>
                  <a:cubicBezTo>
                    <a:pt x="403701" y="707194"/>
                    <a:pt x="421711" y="695892"/>
                    <a:pt x="429222" y="694288"/>
                  </a:cubicBezTo>
                  <a:cubicBezTo>
                    <a:pt x="436733" y="692684"/>
                    <a:pt x="445774" y="691809"/>
                    <a:pt x="449493" y="696694"/>
                  </a:cubicBezTo>
                  <a:cubicBezTo>
                    <a:pt x="451856" y="699159"/>
                    <a:pt x="454751" y="701054"/>
                    <a:pt x="457952" y="702236"/>
                  </a:cubicBezTo>
                  <a:cubicBezTo>
                    <a:pt x="460504" y="681454"/>
                    <a:pt x="464734" y="670152"/>
                    <a:pt x="458535" y="670152"/>
                  </a:cubicBezTo>
                  <a:cubicBezTo>
                    <a:pt x="443798" y="667716"/>
                    <a:pt x="431665" y="657245"/>
                    <a:pt x="427107" y="643026"/>
                  </a:cubicBezTo>
                  <a:cubicBezTo>
                    <a:pt x="420836" y="625015"/>
                    <a:pt x="402023" y="613859"/>
                    <a:pt x="397940" y="602410"/>
                  </a:cubicBezTo>
                  <a:cubicBezTo>
                    <a:pt x="393856" y="590962"/>
                    <a:pt x="370741" y="593368"/>
                    <a:pt x="366512" y="584326"/>
                  </a:cubicBezTo>
                  <a:cubicBezTo>
                    <a:pt x="362283" y="575284"/>
                    <a:pt x="372783" y="575284"/>
                    <a:pt x="372783" y="564055"/>
                  </a:cubicBezTo>
                  <a:cubicBezTo>
                    <a:pt x="372783" y="552826"/>
                    <a:pt x="397940" y="559534"/>
                    <a:pt x="399982" y="557201"/>
                  </a:cubicBezTo>
                  <a:cubicBezTo>
                    <a:pt x="402023" y="554867"/>
                    <a:pt x="404211" y="530148"/>
                    <a:pt x="404211" y="516585"/>
                  </a:cubicBezTo>
                  <a:cubicBezTo>
                    <a:pt x="404211" y="503022"/>
                    <a:pt x="420909" y="489532"/>
                    <a:pt x="414639" y="482751"/>
                  </a:cubicBezTo>
                  <a:cubicBezTo>
                    <a:pt x="408367" y="475969"/>
                    <a:pt x="420909" y="473709"/>
                    <a:pt x="429222" y="466927"/>
                  </a:cubicBezTo>
                  <a:cubicBezTo>
                    <a:pt x="437535" y="460146"/>
                    <a:pt x="431337" y="439802"/>
                    <a:pt x="439650" y="430468"/>
                  </a:cubicBezTo>
                  <a:cubicBezTo>
                    <a:pt x="447962" y="421134"/>
                    <a:pt x="454233" y="403415"/>
                    <a:pt x="460577" y="403415"/>
                  </a:cubicBezTo>
                  <a:cubicBezTo>
                    <a:pt x="469007" y="401447"/>
                    <a:pt x="475022" y="393987"/>
                    <a:pt x="475161" y="385331"/>
                  </a:cubicBezTo>
                  <a:cubicBezTo>
                    <a:pt x="475161" y="376289"/>
                    <a:pt x="489745" y="358278"/>
                    <a:pt x="487703" y="342455"/>
                  </a:cubicBezTo>
                  <a:cubicBezTo>
                    <a:pt x="485661" y="326632"/>
                    <a:pt x="479390" y="305996"/>
                    <a:pt x="489818" y="292725"/>
                  </a:cubicBezTo>
                  <a:cubicBezTo>
                    <a:pt x="500245" y="279453"/>
                    <a:pt x="504401" y="267932"/>
                    <a:pt x="502359" y="256630"/>
                  </a:cubicBezTo>
                  <a:cubicBezTo>
                    <a:pt x="500318" y="245327"/>
                    <a:pt x="514902" y="243067"/>
                    <a:pt x="521173" y="236286"/>
                  </a:cubicBezTo>
                  <a:cubicBezTo>
                    <a:pt x="525621" y="231473"/>
                    <a:pt x="541590" y="224327"/>
                    <a:pt x="553549" y="203764"/>
                  </a:cubicBezTo>
                  <a:cubicBezTo>
                    <a:pt x="547890" y="195539"/>
                    <a:pt x="540744" y="188436"/>
                    <a:pt x="532475" y="182836"/>
                  </a:cubicBezTo>
                  <a:cubicBezTo>
                    <a:pt x="520516" y="176930"/>
                    <a:pt x="512495" y="154252"/>
                    <a:pt x="512495" y="125595"/>
                  </a:cubicBezTo>
                  <a:cubicBezTo>
                    <a:pt x="511825" y="105273"/>
                    <a:pt x="509382" y="85045"/>
                    <a:pt x="505203" y="65146"/>
                  </a:cubicBezTo>
                  <a:cubicBezTo>
                    <a:pt x="504182" y="55958"/>
                    <a:pt x="491203" y="36488"/>
                    <a:pt x="475671" y="27301"/>
                  </a:cubicBezTo>
                  <a:cubicBezTo>
                    <a:pt x="465506" y="21540"/>
                    <a:pt x="458550" y="11434"/>
                    <a:pt x="456785" y="-117"/>
                  </a:cubicBezTo>
                  <a:cubicBezTo>
                    <a:pt x="456421" y="321"/>
                    <a:pt x="455983" y="977"/>
                    <a:pt x="455691" y="1414"/>
                  </a:cubicBezTo>
                  <a:cubicBezTo>
                    <a:pt x="445483" y="16801"/>
                    <a:pt x="447452" y="14613"/>
                    <a:pt x="437462" y="14613"/>
                  </a:cubicBezTo>
                  <a:close/>
                </a:path>
              </a:pathLst>
            </a:custGeom>
            <a:grpFill/>
            <a:ln w="3175" cap="flat">
              <a:solidFill>
                <a:srgbClr val="F3F3F3"/>
              </a:solidFill>
              <a:prstDash val="solid"/>
              <a:miter/>
            </a:ln>
          </p:spPr>
          <p:txBody>
            <a:bodyPr rtlCol="0" anchor="ctr"/>
            <a:lstStyle/>
            <a:p>
              <a:endParaRPr lang="pt-PT"/>
            </a:p>
          </p:txBody>
        </p:sp>
        <p:sp>
          <p:nvSpPr>
            <p:cNvPr id="121" name="Forma livre: Forma 120">
              <a:extLst>
                <a:ext uri="{FF2B5EF4-FFF2-40B4-BE49-F238E27FC236}">
                  <a16:creationId xmlns:a16="http://schemas.microsoft.com/office/drawing/2014/main" id="{752056B2-D1C9-4C2F-8E22-7A44A9B9ACFA}"/>
                </a:ext>
              </a:extLst>
            </p:cNvPr>
            <p:cNvSpPr/>
            <p:nvPr/>
          </p:nvSpPr>
          <p:spPr>
            <a:xfrm>
              <a:off x="4042504" y="4598659"/>
              <a:ext cx="24531" cy="30239"/>
            </a:xfrm>
            <a:custGeom>
              <a:avLst/>
              <a:gdLst>
                <a:gd name="connsiteX0" fmla="*/ 20548 w 58730"/>
                <a:gd name="connsiteY0" fmla="*/ 8269 h 69418"/>
                <a:gd name="connsiteX1" fmla="*/ 4141 w 58730"/>
                <a:gd name="connsiteY1" fmla="*/ 33718 h 69418"/>
                <a:gd name="connsiteX2" fmla="*/ 3047 w 58730"/>
                <a:gd name="connsiteY2" fmla="*/ 64417 h 69418"/>
                <a:gd name="connsiteX3" fmla="*/ 22006 w 58730"/>
                <a:gd name="connsiteY3" fmla="*/ 63323 h 69418"/>
                <a:gd name="connsiteX4" fmla="*/ 37975 w 58730"/>
                <a:gd name="connsiteY4" fmla="*/ 69302 h 69418"/>
                <a:gd name="connsiteX5" fmla="*/ 51975 w 58730"/>
                <a:gd name="connsiteY5" fmla="*/ 51218 h 69418"/>
                <a:gd name="connsiteX6" fmla="*/ 33819 w 58730"/>
                <a:gd name="connsiteY6" fmla="*/ 42906 h 69418"/>
                <a:gd name="connsiteX7" fmla="*/ 53361 w 58730"/>
                <a:gd name="connsiteY7" fmla="*/ 26207 h 69418"/>
                <a:gd name="connsiteX8" fmla="*/ 50371 w 58730"/>
                <a:gd name="connsiteY8" fmla="*/ 4332 h 69418"/>
                <a:gd name="connsiteX9" fmla="*/ 45923 w 58730"/>
                <a:gd name="connsiteY9" fmla="*/ -117 h 69418"/>
                <a:gd name="connsiteX10" fmla="*/ 36736 w 58730"/>
                <a:gd name="connsiteY10" fmla="*/ 7175 h 69418"/>
                <a:gd name="connsiteX11" fmla="*/ 20548 w 58730"/>
                <a:gd name="connsiteY11" fmla="*/ 8269 h 69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730" h="69418">
                  <a:moveTo>
                    <a:pt x="20548" y="8269"/>
                  </a:moveTo>
                  <a:cubicBezTo>
                    <a:pt x="15640" y="17100"/>
                    <a:pt x="10157" y="25602"/>
                    <a:pt x="4141" y="33718"/>
                  </a:cubicBezTo>
                  <a:cubicBezTo>
                    <a:pt x="-3151" y="42833"/>
                    <a:pt x="932" y="59896"/>
                    <a:pt x="3047" y="64417"/>
                  </a:cubicBezTo>
                  <a:cubicBezTo>
                    <a:pt x="5162" y="68938"/>
                    <a:pt x="15735" y="67844"/>
                    <a:pt x="22006" y="63323"/>
                  </a:cubicBezTo>
                  <a:cubicBezTo>
                    <a:pt x="26964" y="59750"/>
                    <a:pt x="30610" y="61792"/>
                    <a:pt x="37975" y="69302"/>
                  </a:cubicBezTo>
                  <a:cubicBezTo>
                    <a:pt x="42197" y="62944"/>
                    <a:pt x="46879" y="56899"/>
                    <a:pt x="51975" y="51218"/>
                  </a:cubicBezTo>
                  <a:cubicBezTo>
                    <a:pt x="43590" y="45968"/>
                    <a:pt x="35861" y="45093"/>
                    <a:pt x="33819" y="42906"/>
                  </a:cubicBezTo>
                  <a:cubicBezTo>
                    <a:pt x="30392" y="39114"/>
                    <a:pt x="43882" y="28322"/>
                    <a:pt x="53361" y="26207"/>
                  </a:cubicBezTo>
                  <a:cubicBezTo>
                    <a:pt x="62840" y="24092"/>
                    <a:pt x="58392" y="12134"/>
                    <a:pt x="50371" y="4332"/>
                  </a:cubicBezTo>
                  <a:lnTo>
                    <a:pt x="45923" y="-117"/>
                  </a:lnTo>
                  <a:cubicBezTo>
                    <a:pt x="42518" y="1845"/>
                    <a:pt x="39419" y="4302"/>
                    <a:pt x="36736" y="7175"/>
                  </a:cubicBezTo>
                  <a:cubicBezTo>
                    <a:pt x="34256" y="10603"/>
                    <a:pt x="28714" y="9290"/>
                    <a:pt x="20548" y="8269"/>
                  </a:cubicBezTo>
                  <a:close/>
                </a:path>
              </a:pathLst>
            </a:custGeom>
            <a:grpFill/>
            <a:ln w="3175" cap="flat">
              <a:solidFill>
                <a:srgbClr val="F3F3F3"/>
              </a:solidFill>
              <a:prstDash val="solid"/>
              <a:miter/>
            </a:ln>
          </p:spPr>
          <p:txBody>
            <a:bodyPr rtlCol="0" anchor="ctr"/>
            <a:lstStyle/>
            <a:p>
              <a:endParaRPr lang="pt-PT"/>
            </a:p>
          </p:txBody>
        </p:sp>
        <p:sp>
          <p:nvSpPr>
            <p:cNvPr id="122" name="Forma livre: Forma 121">
              <a:extLst>
                <a:ext uri="{FF2B5EF4-FFF2-40B4-BE49-F238E27FC236}">
                  <a16:creationId xmlns:a16="http://schemas.microsoft.com/office/drawing/2014/main" id="{7C83C4F6-CFB5-4150-88EF-6BB8D7C6CCA8}"/>
                </a:ext>
              </a:extLst>
            </p:cNvPr>
            <p:cNvSpPr/>
            <p:nvPr/>
          </p:nvSpPr>
          <p:spPr>
            <a:xfrm>
              <a:off x="3967836" y="4510961"/>
              <a:ext cx="93856" cy="91768"/>
            </a:xfrm>
            <a:custGeom>
              <a:avLst/>
              <a:gdLst>
                <a:gd name="connsiteX0" fmla="*/ 37214 w 224704"/>
                <a:gd name="connsiteY0" fmla="*/ 33061 h 210671"/>
                <a:gd name="connsiteX1" fmla="*/ 18401 w 224704"/>
                <a:gd name="connsiteY1" fmla="*/ 53406 h 210671"/>
                <a:gd name="connsiteX2" fmla="*/ 5859 w 224704"/>
                <a:gd name="connsiteY2" fmla="*/ 89501 h 210671"/>
                <a:gd name="connsiteX3" fmla="*/ 3744 w 224704"/>
                <a:gd name="connsiteY3" fmla="*/ 138939 h 210671"/>
                <a:gd name="connsiteX4" fmla="*/ 32037 w 224704"/>
                <a:gd name="connsiteY4" fmla="*/ 140544 h 210671"/>
                <a:gd name="connsiteX5" fmla="*/ 42610 w 224704"/>
                <a:gd name="connsiteY5" fmla="*/ 129168 h 210671"/>
                <a:gd name="connsiteX6" fmla="*/ 58433 w 224704"/>
                <a:gd name="connsiteY6" fmla="*/ 124575 h 210671"/>
                <a:gd name="connsiteX7" fmla="*/ 79507 w 224704"/>
                <a:gd name="connsiteY7" fmla="*/ 133689 h 210671"/>
                <a:gd name="connsiteX8" fmla="*/ 94091 w 224704"/>
                <a:gd name="connsiteY8" fmla="*/ 133689 h 210671"/>
                <a:gd name="connsiteX9" fmla="*/ 127852 w 224704"/>
                <a:gd name="connsiteY9" fmla="*/ 133689 h 210671"/>
                <a:gd name="connsiteX10" fmla="*/ 199750 w 224704"/>
                <a:gd name="connsiteY10" fmla="*/ 208723 h 210671"/>
                <a:gd name="connsiteX11" fmla="*/ 199312 w 224704"/>
                <a:gd name="connsiteY11" fmla="*/ 209452 h 210671"/>
                <a:gd name="connsiteX12" fmla="*/ 215500 w 224704"/>
                <a:gd name="connsiteY12" fmla="*/ 208212 h 210671"/>
                <a:gd name="connsiteX13" fmla="*/ 224688 w 224704"/>
                <a:gd name="connsiteY13" fmla="*/ 200920 h 210671"/>
                <a:gd name="connsiteX14" fmla="*/ 188593 w 224704"/>
                <a:gd name="connsiteY14" fmla="*/ 157169 h 210671"/>
                <a:gd name="connsiteX15" fmla="*/ 135071 w 224704"/>
                <a:gd name="connsiteY15" fmla="*/ 117210 h 210671"/>
                <a:gd name="connsiteX16" fmla="*/ 113195 w 224704"/>
                <a:gd name="connsiteY16" fmla="*/ 94022 h 210671"/>
                <a:gd name="connsiteX17" fmla="*/ 88184 w 224704"/>
                <a:gd name="connsiteY17" fmla="*/ 40499 h 210671"/>
                <a:gd name="connsiteX18" fmla="*/ 69226 w 224704"/>
                <a:gd name="connsiteY18" fmla="*/ -117 h 210671"/>
                <a:gd name="connsiteX19" fmla="*/ 37214 w 224704"/>
                <a:gd name="connsiteY19" fmla="*/ 33061 h 21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4704" h="210671">
                  <a:moveTo>
                    <a:pt x="37214" y="33061"/>
                  </a:moveTo>
                  <a:cubicBezTo>
                    <a:pt x="30943" y="39843"/>
                    <a:pt x="16287" y="42104"/>
                    <a:pt x="18401" y="53406"/>
                  </a:cubicBezTo>
                  <a:cubicBezTo>
                    <a:pt x="20516" y="64708"/>
                    <a:pt x="16287" y="76010"/>
                    <a:pt x="5859" y="89501"/>
                  </a:cubicBezTo>
                  <a:cubicBezTo>
                    <a:pt x="-4568" y="102990"/>
                    <a:pt x="1630" y="123116"/>
                    <a:pt x="3744" y="138939"/>
                  </a:cubicBezTo>
                  <a:cubicBezTo>
                    <a:pt x="16360" y="137991"/>
                    <a:pt x="29412" y="137700"/>
                    <a:pt x="32037" y="140544"/>
                  </a:cubicBezTo>
                  <a:cubicBezTo>
                    <a:pt x="37287" y="146158"/>
                    <a:pt x="39329" y="140544"/>
                    <a:pt x="42610" y="129168"/>
                  </a:cubicBezTo>
                  <a:cubicBezTo>
                    <a:pt x="45892" y="117793"/>
                    <a:pt x="52089" y="118887"/>
                    <a:pt x="58433" y="124575"/>
                  </a:cubicBezTo>
                  <a:cubicBezTo>
                    <a:pt x="64777" y="130262"/>
                    <a:pt x="68934" y="139158"/>
                    <a:pt x="79507" y="133689"/>
                  </a:cubicBezTo>
                  <a:cubicBezTo>
                    <a:pt x="90080" y="128220"/>
                    <a:pt x="88986" y="131429"/>
                    <a:pt x="94091" y="133689"/>
                  </a:cubicBezTo>
                  <a:cubicBezTo>
                    <a:pt x="99195" y="135950"/>
                    <a:pt x="120487" y="132595"/>
                    <a:pt x="127852" y="133689"/>
                  </a:cubicBezTo>
                  <a:cubicBezTo>
                    <a:pt x="135217" y="134783"/>
                    <a:pt x="199750" y="208723"/>
                    <a:pt x="199750" y="208723"/>
                  </a:cubicBezTo>
                  <a:lnTo>
                    <a:pt x="199312" y="209452"/>
                  </a:lnTo>
                  <a:cubicBezTo>
                    <a:pt x="207479" y="210473"/>
                    <a:pt x="213021" y="211785"/>
                    <a:pt x="215500" y="208212"/>
                  </a:cubicBezTo>
                  <a:cubicBezTo>
                    <a:pt x="218184" y="205339"/>
                    <a:pt x="221283" y="202882"/>
                    <a:pt x="224688" y="200920"/>
                  </a:cubicBezTo>
                  <a:cubicBezTo>
                    <a:pt x="211621" y="187226"/>
                    <a:pt x="199553" y="172606"/>
                    <a:pt x="188593" y="157169"/>
                  </a:cubicBezTo>
                  <a:cubicBezTo>
                    <a:pt x="169561" y="131210"/>
                    <a:pt x="147103" y="117210"/>
                    <a:pt x="135071" y="117210"/>
                  </a:cubicBezTo>
                  <a:cubicBezTo>
                    <a:pt x="123039" y="117210"/>
                    <a:pt x="121071" y="95334"/>
                    <a:pt x="113195" y="94022"/>
                  </a:cubicBezTo>
                  <a:cubicBezTo>
                    <a:pt x="105320" y="92709"/>
                    <a:pt x="88695" y="61062"/>
                    <a:pt x="88184" y="40499"/>
                  </a:cubicBezTo>
                  <a:cubicBezTo>
                    <a:pt x="88184" y="28978"/>
                    <a:pt x="78996" y="12936"/>
                    <a:pt x="69226" y="-117"/>
                  </a:cubicBezTo>
                  <a:cubicBezTo>
                    <a:pt x="57631" y="21103"/>
                    <a:pt x="41662" y="28249"/>
                    <a:pt x="37214" y="33061"/>
                  </a:cubicBezTo>
                  <a:close/>
                </a:path>
              </a:pathLst>
            </a:custGeom>
            <a:grpFill/>
            <a:ln w="3175" cap="flat">
              <a:solidFill>
                <a:srgbClr val="F3F3F3"/>
              </a:solidFill>
              <a:prstDash val="solid"/>
              <a:miter/>
            </a:ln>
          </p:spPr>
          <p:txBody>
            <a:bodyPr rtlCol="0" anchor="ctr"/>
            <a:lstStyle/>
            <a:p>
              <a:endParaRPr lang="pt-PT"/>
            </a:p>
          </p:txBody>
        </p:sp>
        <p:sp>
          <p:nvSpPr>
            <p:cNvPr id="123" name="Forma livre: Forma 122">
              <a:extLst>
                <a:ext uri="{FF2B5EF4-FFF2-40B4-BE49-F238E27FC236}">
                  <a16:creationId xmlns:a16="http://schemas.microsoft.com/office/drawing/2014/main" id="{1E799021-CA97-44DB-B706-48636BCA5117}"/>
                </a:ext>
              </a:extLst>
            </p:cNvPr>
            <p:cNvSpPr/>
            <p:nvPr/>
          </p:nvSpPr>
          <p:spPr>
            <a:xfrm>
              <a:off x="3918348" y="4563449"/>
              <a:ext cx="209820" cy="184121"/>
            </a:xfrm>
            <a:custGeom>
              <a:avLst/>
              <a:gdLst>
                <a:gd name="connsiteX0" fmla="*/ 32317 w 502336"/>
                <a:gd name="connsiteY0" fmla="*/ 278398 h 422687"/>
                <a:gd name="connsiteX1" fmla="*/ 61485 w 502336"/>
                <a:gd name="connsiteY1" fmla="*/ 319014 h 422687"/>
                <a:gd name="connsiteX2" fmla="*/ 92913 w 502336"/>
                <a:gd name="connsiteY2" fmla="*/ 346139 h 422687"/>
                <a:gd name="connsiteX3" fmla="*/ 92329 w 502336"/>
                <a:gd name="connsiteY3" fmla="*/ 378223 h 422687"/>
                <a:gd name="connsiteX4" fmla="*/ 103413 w 502336"/>
                <a:gd name="connsiteY4" fmla="*/ 383182 h 422687"/>
                <a:gd name="connsiteX5" fmla="*/ 137903 w 502336"/>
                <a:gd name="connsiteY5" fmla="*/ 390474 h 422687"/>
                <a:gd name="connsiteX6" fmla="*/ 176915 w 502336"/>
                <a:gd name="connsiteY6" fmla="*/ 414828 h 422687"/>
                <a:gd name="connsiteX7" fmla="*/ 215926 w 502336"/>
                <a:gd name="connsiteY7" fmla="*/ 422120 h 422687"/>
                <a:gd name="connsiteX8" fmla="*/ 238458 w 502336"/>
                <a:gd name="connsiteY8" fmla="*/ 402651 h 422687"/>
                <a:gd name="connsiteX9" fmla="*/ 267626 w 502336"/>
                <a:gd name="connsiteY9" fmla="*/ 396161 h 422687"/>
                <a:gd name="connsiteX10" fmla="*/ 284105 w 502336"/>
                <a:gd name="connsiteY10" fmla="*/ 403453 h 422687"/>
                <a:gd name="connsiteX11" fmla="*/ 300949 w 502336"/>
                <a:gd name="connsiteY11" fmla="*/ 398349 h 422687"/>
                <a:gd name="connsiteX12" fmla="*/ 328367 w 502336"/>
                <a:gd name="connsiteY12" fmla="*/ 393755 h 422687"/>
                <a:gd name="connsiteX13" fmla="*/ 372629 w 502336"/>
                <a:gd name="connsiteY13" fmla="*/ 368598 h 422687"/>
                <a:gd name="connsiteX14" fmla="*/ 410181 w 502336"/>
                <a:gd name="connsiteY14" fmla="*/ 361306 h 422687"/>
                <a:gd name="connsiteX15" fmla="*/ 500236 w 502336"/>
                <a:gd name="connsiteY15" fmla="*/ 264106 h 422687"/>
                <a:gd name="connsiteX16" fmla="*/ 488204 w 502336"/>
                <a:gd name="connsiteY16" fmla="*/ 256012 h 422687"/>
                <a:gd name="connsiteX17" fmla="*/ 441682 w 502336"/>
                <a:gd name="connsiteY17" fmla="*/ 244709 h 422687"/>
                <a:gd name="connsiteX18" fmla="*/ 373431 w 502336"/>
                <a:gd name="connsiteY18" fmla="*/ 218750 h 422687"/>
                <a:gd name="connsiteX19" fmla="*/ 350898 w 502336"/>
                <a:gd name="connsiteY19" fmla="*/ 196875 h 422687"/>
                <a:gd name="connsiteX20" fmla="*/ 329825 w 502336"/>
                <a:gd name="connsiteY20" fmla="*/ 163696 h 422687"/>
                <a:gd name="connsiteX21" fmla="*/ 335002 w 502336"/>
                <a:gd name="connsiteY21" fmla="*/ 150134 h 422687"/>
                <a:gd name="connsiteX22" fmla="*/ 319033 w 502336"/>
                <a:gd name="connsiteY22" fmla="*/ 144154 h 422687"/>
                <a:gd name="connsiteX23" fmla="*/ 300074 w 502336"/>
                <a:gd name="connsiteY23" fmla="*/ 145248 h 422687"/>
                <a:gd name="connsiteX24" fmla="*/ 301168 w 502336"/>
                <a:gd name="connsiteY24" fmla="*/ 114549 h 422687"/>
                <a:gd name="connsiteX25" fmla="*/ 318013 w 502336"/>
                <a:gd name="connsiteY25" fmla="*/ 88372 h 422687"/>
                <a:gd name="connsiteX26" fmla="*/ 246260 w 502336"/>
                <a:gd name="connsiteY26" fmla="*/ 13193 h 422687"/>
                <a:gd name="connsiteX27" fmla="*/ 212499 w 502336"/>
                <a:gd name="connsiteY27" fmla="*/ 13193 h 422687"/>
                <a:gd name="connsiteX28" fmla="*/ 197915 w 502336"/>
                <a:gd name="connsiteY28" fmla="*/ 13193 h 422687"/>
                <a:gd name="connsiteX29" fmla="*/ 176842 w 502336"/>
                <a:gd name="connsiteY29" fmla="*/ 4078 h 422687"/>
                <a:gd name="connsiteX30" fmla="*/ 161018 w 502336"/>
                <a:gd name="connsiteY30" fmla="*/ 8672 h 422687"/>
                <a:gd name="connsiteX31" fmla="*/ 150445 w 502336"/>
                <a:gd name="connsiteY31" fmla="*/ 20047 h 422687"/>
                <a:gd name="connsiteX32" fmla="*/ 122153 w 502336"/>
                <a:gd name="connsiteY32" fmla="*/ 18443 h 422687"/>
                <a:gd name="connsiteX33" fmla="*/ 122153 w 502336"/>
                <a:gd name="connsiteY33" fmla="*/ 18443 h 422687"/>
                <a:gd name="connsiteX34" fmla="*/ 109611 w 502336"/>
                <a:gd name="connsiteY34" fmla="*/ 61319 h 422687"/>
                <a:gd name="connsiteX35" fmla="*/ 95027 w 502336"/>
                <a:gd name="connsiteY35" fmla="*/ 79402 h 422687"/>
                <a:gd name="connsiteX36" fmla="*/ 74100 w 502336"/>
                <a:gd name="connsiteY36" fmla="*/ 106455 h 422687"/>
                <a:gd name="connsiteX37" fmla="*/ 63672 w 502336"/>
                <a:gd name="connsiteY37" fmla="*/ 142915 h 422687"/>
                <a:gd name="connsiteX38" fmla="*/ 49088 w 502336"/>
                <a:gd name="connsiteY38" fmla="*/ 158738 h 422687"/>
                <a:gd name="connsiteX39" fmla="*/ 38661 w 502336"/>
                <a:gd name="connsiteY39" fmla="*/ 192572 h 422687"/>
                <a:gd name="connsiteX40" fmla="*/ 34432 w 502336"/>
                <a:gd name="connsiteY40" fmla="*/ 233188 h 422687"/>
                <a:gd name="connsiteX41" fmla="*/ 7233 w 502336"/>
                <a:gd name="connsiteY41" fmla="*/ 240042 h 422687"/>
                <a:gd name="connsiteX42" fmla="*/ 962 w 502336"/>
                <a:gd name="connsiteY42" fmla="*/ 260314 h 422687"/>
                <a:gd name="connsiteX43" fmla="*/ 32317 w 502336"/>
                <a:gd name="connsiteY43" fmla="*/ 278398 h 422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502336" h="422687">
                  <a:moveTo>
                    <a:pt x="32317" y="278398"/>
                  </a:moveTo>
                  <a:cubicBezTo>
                    <a:pt x="36473" y="289700"/>
                    <a:pt x="55286" y="301002"/>
                    <a:pt x="61485" y="319014"/>
                  </a:cubicBezTo>
                  <a:cubicBezTo>
                    <a:pt x="66042" y="333232"/>
                    <a:pt x="78175" y="343704"/>
                    <a:pt x="92913" y="346139"/>
                  </a:cubicBezTo>
                  <a:cubicBezTo>
                    <a:pt x="99111" y="346139"/>
                    <a:pt x="94881" y="357441"/>
                    <a:pt x="92329" y="378223"/>
                  </a:cubicBezTo>
                  <a:cubicBezTo>
                    <a:pt x="96106" y="379689"/>
                    <a:pt x="99803" y="381344"/>
                    <a:pt x="103413" y="383182"/>
                  </a:cubicBezTo>
                  <a:cubicBezTo>
                    <a:pt x="108663" y="386463"/>
                    <a:pt x="130393" y="383182"/>
                    <a:pt x="137903" y="390474"/>
                  </a:cubicBezTo>
                  <a:cubicBezTo>
                    <a:pt x="145414" y="397766"/>
                    <a:pt x="169404" y="414828"/>
                    <a:pt x="176915" y="414828"/>
                  </a:cubicBezTo>
                  <a:cubicBezTo>
                    <a:pt x="184426" y="414828"/>
                    <a:pt x="211478" y="418839"/>
                    <a:pt x="215926" y="422120"/>
                  </a:cubicBezTo>
                  <a:cubicBezTo>
                    <a:pt x="220374" y="425402"/>
                    <a:pt x="226427" y="409943"/>
                    <a:pt x="238458" y="402651"/>
                  </a:cubicBezTo>
                  <a:cubicBezTo>
                    <a:pt x="250490" y="395359"/>
                    <a:pt x="265511" y="390474"/>
                    <a:pt x="267626" y="396161"/>
                  </a:cubicBezTo>
                  <a:cubicBezTo>
                    <a:pt x="270258" y="402629"/>
                    <a:pt x="277542" y="405852"/>
                    <a:pt x="284105" y="403453"/>
                  </a:cubicBezTo>
                  <a:cubicBezTo>
                    <a:pt x="289559" y="401258"/>
                    <a:pt x="295196" y="399552"/>
                    <a:pt x="300949" y="398349"/>
                  </a:cubicBezTo>
                  <a:cubicBezTo>
                    <a:pt x="309896" y="395826"/>
                    <a:pt x="319091" y="394287"/>
                    <a:pt x="328367" y="393755"/>
                  </a:cubicBezTo>
                  <a:cubicBezTo>
                    <a:pt x="334419" y="394557"/>
                    <a:pt x="350898" y="368598"/>
                    <a:pt x="372629" y="368598"/>
                  </a:cubicBezTo>
                  <a:cubicBezTo>
                    <a:pt x="394358" y="368598"/>
                    <a:pt x="400411" y="372682"/>
                    <a:pt x="410181" y="361306"/>
                  </a:cubicBezTo>
                  <a:cubicBezTo>
                    <a:pt x="419953" y="349931"/>
                    <a:pt x="493455" y="269793"/>
                    <a:pt x="500236" y="264106"/>
                  </a:cubicBezTo>
                  <a:cubicBezTo>
                    <a:pt x="507018" y="258418"/>
                    <a:pt x="495715" y="256012"/>
                    <a:pt x="488204" y="256012"/>
                  </a:cubicBezTo>
                  <a:cubicBezTo>
                    <a:pt x="472090" y="255632"/>
                    <a:pt x="456193" y="251775"/>
                    <a:pt x="441682" y="244709"/>
                  </a:cubicBezTo>
                  <a:cubicBezTo>
                    <a:pt x="417692" y="234136"/>
                    <a:pt x="380139" y="220427"/>
                    <a:pt x="373431" y="218750"/>
                  </a:cubicBezTo>
                  <a:cubicBezTo>
                    <a:pt x="366722" y="217073"/>
                    <a:pt x="356878" y="200156"/>
                    <a:pt x="350898" y="196875"/>
                  </a:cubicBezTo>
                  <a:cubicBezTo>
                    <a:pt x="344920" y="193593"/>
                    <a:pt x="332888" y="170988"/>
                    <a:pt x="329825" y="163696"/>
                  </a:cubicBezTo>
                  <a:cubicBezTo>
                    <a:pt x="328877" y="161144"/>
                    <a:pt x="331211" y="155967"/>
                    <a:pt x="335002" y="150134"/>
                  </a:cubicBezTo>
                  <a:cubicBezTo>
                    <a:pt x="327710" y="142842"/>
                    <a:pt x="323992" y="140581"/>
                    <a:pt x="319033" y="144154"/>
                  </a:cubicBezTo>
                  <a:cubicBezTo>
                    <a:pt x="312762" y="148675"/>
                    <a:pt x="302189" y="149842"/>
                    <a:pt x="300074" y="145248"/>
                  </a:cubicBezTo>
                  <a:cubicBezTo>
                    <a:pt x="297960" y="140654"/>
                    <a:pt x="293731" y="123373"/>
                    <a:pt x="301168" y="114549"/>
                  </a:cubicBezTo>
                  <a:cubicBezTo>
                    <a:pt x="307352" y="106200"/>
                    <a:pt x="312981" y="97457"/>
                    <a:pt x="318013" y="88372"/>
                  </a:cubicBezTo>
                  <a:cubicBezTo>
                    <a:pt x="318013" y="88372"/>
                    <a:pt x="253698" y="14359"/>
                    <a:pt x="246260" y="13193"/>
                  </a:cubicBezTo>
                  <a:cubicBezTo>
                    <a:pt x="238823" y="12026"/>
                    <a:pt x="217822" y="15526"/>
                    <a:pt x="212499" y="13193"/>
                  </a:cubicBezTo>
                  <a:cubicBezTo>
                    <a:pt x="207176" y="10859"/>
                    <a:pt x="208270" y="7505"/>
                    <a:pt x="197915" y="13193"/>
                  </a:cubicBezTo>
                  <a:cubicBezTo>
                    <a:pt x="187561" y="18880"/>
                    <a:pt x="183332" y="9765"/>
                    <a:pt x="176842" y="4078"/>
                  </a:cubicBezTo>
                  <a:cubicBezTo>
                    <a:pt x="170352" y="-1610"/>
                    <a:pt x="164154" y="-2777"/>
                    <a:pt x="161018" y="8672"/>
                  </a:cubicBezTo>
                  <a:cubicBezTo>
                    <a:pt x="157883" y="20120"/>
                    <a:pt x="155696" y="25661"/>
                    <a:pt x="150445" y="20047"/>
                  </a:cubicBezTo>
                  <a:cubicBezTo>
                    <a:pt x="147820" y="17203"/>
                    <a:pt x="134768" y="17495"/>
                    <a:pt x="122153" y="18443"/>
                  </a:cubicBezTo>
                  <a:lnTo>
                    <a:pt x="122153" y="18443"/>
                  </a:lnTo>
                  <a:cubicBezTo>
                    <a:pt x="124268" y="34266"/>
                    <a:pt x="109611" y="52277"/>
                    <a:pt x="109611" y="61319"/>
                  </a:cubicBezTo>
                  <a:cubicBezTo>
                    <a:pt x="109472" y="69974"/>
                    <a:pt x="103457" y="77434"/>
                    <a:pt x="95027" y="79402"/>
                  </a:cubicBezTo>
                  <a:cubicBezTo>
                    <a:pt x="88756" y="79402"/>
                    <a:pt x="82485" y="97487"/>
                    <a:pt x="74100" y="106455"/>
                  </a:cubicBezTo>
                  <a:cubicBezTo>
                    <a:pt x="65714" y="115424"/>
                    <a:pt x="72058" y="135623"/>
                    <a:pt x="63672" y="142915"/>
                  </a:cubicBezTo>
                  <a:cubicBezTo>
                    <a:pt x="55286" y="150207"/>
                    <a:pt x="42745" y="151957"/>
                    <a:pt x="49088" y="158738"/>
                  </a:cubicBezTo>
                  <a:cubicBezTo>
                    <a:pt x="55432" y="165519"/>
                    <a:pt x="38661" y="179010"/>
                    <a:pt x="38661" y="192572"/>
                  </a:cubicBezTo>
                  <a:cubicBezTo>
                    <a:pt x="38661" y="206135"/>
                    <a:pt x="36546" y="231001"/>
                    <a:pt x="34432" y="233188"/>
                  </a:cubicBezTo>
                  <a:cubicBezTo>
                    <a:pt x="32317" y="235376"/>
                    <a:pt x="7233" y="228740"/>
                    <a:pt x="7233" y="240042"/>
                  </a:cubicBezTo>
                  <a:cubicBezTo>
                    <a:pt x="7233" y="251345"/>
                    <a:pt x="-3195" y="251272"/>
                    <a:pt x="962" y="260314"/>
                  </a:cubicBezTo>
                  <a:cubicBezTo>
                    <a:pt x="5118" y="269356"/>
                    <a:pt x="28088" y="267095"/>
                    <a:pt x="32317" y="278398"/>
                  </a:cubicBezTo>
                  <a:close/>
                </a:path>
              </a:pathLst>
            </a:custGeom>
            <a:grpFill/>
            <a:ln w="3175" cap="flat">
              <a:solidFill>
                <a:srgbClr val="F3F3F3"/>
              </a:solidFill>
              <a:prstDash val="solid"/>
              <a:miter/>
            </a:ln>
          </p:spPr>
          <p:txBody>
            <a:bodyPr rtlCol="0" anchor="ctr"/>
            <a:lstStyle/>
            <a:p>
              <a:endParaRPr lang="pt-PT"/>
            </a:p>
          </p:txBody>
        </p:sp>
        <p:sp>
          <p:nvSpPr>
            <p:cNvPr id="124" name="Forma livre: Forma 123">
              <a:extLst>
                <a:ext uri="{FF2B5EF4-FFF2-40B4-BE49-F238E27FC236}">
                  <a16:creationId xmlns:a16="http://schemas.microsoft.com/office/drawing/2014/main" id="{1984C558-194D-4135-BA50-C982F2E48CF5}"/>
                </a:ext>
              </a:extLst>
            </p:cNvPr>
            <p:cNvSpPr/>
            <p:nvPr/>
          </p:nvSpPr>
          <p:spPr>
            <a:xfrm>
              <a:off x="3950615" y="4221960"/>
              <a:ext cx="19256" cy="29147"/>
            </a:xfrm>
            <a:custGeom>
              <a:avLst/>
              <a:gdLst>
                <a:gd name="connsiteX0" fmla="*/ 41474 w 46101"/>
                <a:gd name="connsiteY0" fmla="*/ 28369 h 66913"/>
                <a:gd name="connsiteX1" fmla="*/ 25067 w 46101"/>
                <a:gd name="connsiteY1" fmla="*/ -70 h 66913"/>
                <a:gd name="connsiteX2" fmla="*/ 25067 w 46101"/>
                <a:gd name="connsiteY2" fmla="*/ 4743 h 66913"/>
                <a:gd name="connsiteX3" fmla="*/ -17 w 46101"/>
                <a:gd name="connsiteY3" fmla="*/ 59505 h 66913"/>
                <a:gd name="connsiteX4" fmla="*/ 15952 w 46101"/>
                <a:gd name="connsiteY4" fmla="*/ 66797 h 66913"/>
                <a:gd name="connsiteX5" fmla="*/ 41474 w 46101"/>
                <a:gd name="connsiteY5" fmla="*/ 28369 h 6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01" h="66913">
                  <a:moveTo>
                    <a:pt x="41474" y="28369"/>
                  </a:moveTo>
                  <a:cubicBezTo>
                    <a:pt x="47818" y="22316"/>
                    <a:pt x="51610" y="-1309"/>
                    <a:pt x="25067" y="-70"/>
                  </a:cubicBezTo>
                  <a:cubicBezTo>
                    <a:pt x="24958" y="1535"/>
                    <a:pt x="24958" y="3139"/>
                    <a:pt x="25067" y="4743"/>
                  </a:cubicBezTo>
                  <a:cubicBezTo>
                    <a:pt x="25067" y="15681"/>
                    <a:pt x="8879" y="38650"/>
                    <a:pt x="-17" y="59505"/>
                  </a:cubicBezTo>
                  <a:lnTo>
                    <a:pt x="15952" y="66797"/>
                  </a:lnTo>
                  <a:cubicBezTo>
                    <a:pt x="22880" y="53008"/>
                    <a:pt x="31448" y="40101"/>
                    <a:pt x="41474" y="28369"/>
                  </a:cubicBezTo>
                  <a:close/>
                </a:path>
              </a:pathLst>
            </a:custGeom>
            <a:grpFill/>
            <a:ln w="3175" cap="flat">
              <a:solidFill>
                <a:srgbClr val="F3F3F3"/>
              </a:solidFill>
              <a:prstDash val="solid"/>
              <a:miter/>
            </a:ln>
          </p:spPr>
          <p:txBody>
            <a:bodyPr rtlCol="0" anchor="ctr"/>
            <a:lstStyle/>
            <a:p>
              <a:endParaRPr lang="pt-PT"/>
            </a:p>
          </p:txBody>
        </p:sp>
        <p:sp>
          <p:nvSpPr>
            <p:cNvPr id="125" name="Forma livre: Forma 124">
              <a:extLst>
                <a:ext uri="{FF2B5EF4-FFF2-40B4-BE49-F238E27FC236}">
                  <a16:creationId xmlns:a16="http://schemas.microsoft.com/office/drawing/2014/main" id="{0183C4D2-A2F5-4C4E-8091-C92BB279794B}"/>
                </a:ext>
              </a:extLst>
            </p:cNvPr>
            <p:cNvSpPr/>
            <p:nvPr/>
          </p:nvSpPr>
          <p:spPr>
            <a:xfrm>
              <a:off x="3957133" y="4177259"/>
              <a:ext cx="97250" cy="87412"/>
            </a:xfrm>
            <a:custGeom>
              <a:avLst/>
              <a:gdLst>
                <a:gd name="connsiteX0" fmla="*/ 25869 w 232829"/>
                <a:gd name="connsiteY0" fmla="*/ 130991 h 200672"/>
                <a:gd name="connsiteX1" fmla="*/ -17 w 232829"/>
                <a:gd name="connsiteY1" fmla="*/ 169419 h 200672"/>
                <a:gd name="connsiteX2" fmla="*/ 1660 w 232829"/>
                <a:gd name="connsiteY2" fmla="*/ 170221 h 200672"/>
                <a:gd name="connsiteX3" fmla="*/ 4358 w 232829"/>
                <a:gd name="connsiteY3" fmla="*/ 183201 h 200672"/>
                <a:gd name="connsiteX4" fmla="*/ 35057 w 232829"/>
                <a:gd name="connsiteY4" fmla="*/ 200556 h 200672"/>
                <a:gd name="connsiteX5" fmla="*/ 67141 w 232829"/>
                <a:gd name="connsiteY5" fmla="*/ 181816 h 200672"/>
                <a:gd name="connsiteX6" fmla="*/ 183373 w 232829"/>
                <a:gd name="connsiteY6" fmla="*/ 118303 h 200672"/>
                <a:gd name="connsiteX7" fmla="*/ 191395 w 232829"/>
                <a:gd name="connsiteY7" fmla="*/ 96428 h 200672"/>
                <a:gd name="connsiteX8" fmla="*/ 194093 w 232829"/>
                <a:gd name="connsiteY8" fmla="*/ 67625 h 200672"/>
                <a:gd name="connsiteX9" fmla="*/ 191395 w 232829"/>
                <a:gd name="connsiteY9" fmla="*/ 37291 h 200672"/>
                <a:gd name="connsiteX10" fmla="*/ 212760 w 232829"/>
                <a:gd name="connsiteY10" fmla="*/ 20009 h 200672"/>
                <a:gd name="connsiteX11" fmla="*/ 232812 w 232829"/>
                <a:gd name="connsiteY11" fmla="*/ 4186 h 200672"/>
                <a:gd name="connsiteX12" fmla="*/ 219468 w 232829"/>
                <a:gd name="connsiteY12" fmla="*/ -117 h 200672"/>
                <a:gd name="connsiteX13" fmla="*/ 182061 w 232829"/>
                <a:gd name="connsiteY13" fmla="*/ 5644 h 200672"/>
                <a:gd name="connsiteX14" fmla="*/ 136633 w 232829"/>
                <a:gd name="connsiteY14" fmla="*/ 20228 h 200672"/>
                <a:gd name="connsiteX15" fmla="*/ 97913 w 232829"/>
                <a:gd name="connsiteY15" fmla="*/ 18842 h 200672"/>
                <a:gd name="connsiteX16" fmla="*/ 76548 w 232829"/>
                <a:gd name="connsiteY16" fmla="*/ 23144 h 200672"/>
                <a:gd name="connsiteX17" fmla="*/ 45776 w 232829"/>
                <a:gd name="connsiteY17" fmla="*/ 23144 h 200672"/>
                <a:gd name="connsiteX18" fmla="*/ 32432 w 232829"/>
                <a:gd name="connsiteY18" fmla="*/ 31822 h 200672"/>
                <a:gd name="connsiteX19" fmla="*/ 12380 w 232829"/>
                <a:gd name="connsiteY19" fmla="*/ 57125 h 200672"/>
                <a:gd name="connsiteX20" fmla="*/ 12380 w 232829"/>
                <a:gd name="connsiteY20" fmla="*/ 75573 h 200672"/>
                <a:gd name="connsiteX21" fmla="*/ 9754 w 232829"/>
                <a:gd name="connsiteY21" fmla="*/ 102553 h 200672"/>
                <a:gd name="connsiteX22" fmla="*/ 25869 w 232829"/>
                <a:gd name="connsiteY22" fmla="*/ 130991 h 20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2829" h="200672">
                  <a:moveTo>
                    <a:pt x="25869" y="130991"/>
                  </a:moveTo>
                  <a:cubicBezTo>
                    <a:pt x="15719" y="142709"/>
                    <a:pt x="7027" y="155609"/>
                    <a:pt x="-17" y="169419"/>
                  </a:cubicBezTo>
                  <a:lnTo>
                    <a:pt x="1660" y="170221"/>
                  </a:lnTo>
                  <a:lnTo>
                    <a:pt x="4358" y="183201"/>
                  </a:lnTo>
                  <a:lnTo>
                    <a:pt x="35057" y="200556"/>
                  </a:lnTo>
                  <a:cubicBezTo>
                    <a:pt x="35057" y="200556"/>
                    <a:pt x="57808" y="183201"/>
                    <a:pt x="67141" y="181816"/>
                  </a:cubicBezTo>
                  <a:cubicBezTo>
                    <a:pt x="76475" y="180430"/>
                    <a:pt x="183373" y="118303"/>
                    <a:pt x="183373" y="118303"/>
                  </a:cubicBezTo>
                  <a:cubicBezTo>
                    <a:pt x="183373" y="118303"/>
                    <a:pt x="192780" y="102480"/>
                    <a:pt x="191395" y="96428"/>
                  </a:cubicBezTo>
                  <a:cubicBezTo>
                    <a:pt x="190009" y="90375"/>
                    <a:pt x="188769" y="74552"/>
                    <a:pt x="194093" y="67625"/>
                  </a:cubicBezTo>
                  <a:cubicBezTo>
                    <a:pt x="199416" y="60698"/>
                    <a:pt x="187384" y="48885"/>
                    <a:pt x="191395" y="37291"/>
                  </a:cubicBezTo>
                  <a:cubicBezTo>
                    <a:pt x="195405" y="25697"/>
                    <a:pt x="212760" y="20009"/>
                    <a:pt x="212760" y="20009"/>
                  </a:cubicBezTo>
                  <a:lnTo>
                    <a:pt x="232812" y="4186"/>
                  </a:lnTo>
                  <a:lnTo>
                    <a:pt x="219468" y="-117"/>
                  </a:lnTo>
                  <a:cubicBezTo>
                    <a:pt x="207524" y="4353"/>
                    <a:pt x="194793" y="6315"/>
                    <a:pt x="182061" y="5644"/>
                  </a:cubicBezTo>
                  <a:cubicBezTo>
                    <a:pt x="162008" y="4186"/>
                    <a:pt x="157998" y="20228"/>
                    <a:pt x="136633" y="20228"/>
                  </a:cubicBezTo>
                  <a:cubicBezTo>
                    <a:pt x="115268" y="20228"/>
                    <a:pt x="103236" y="25988"/>
                    <a:pt x="97913" y="18842"/>
                  </a:cubicBezTo>
                  <a:cubicBezTo>
                    <a:pt x="92590" y="11696"/>
                    <a:pt x="91205" y="15926"/>
                    <a:pt x="76548" y="23144"/>
                  </a:cubicBezTo>
                  <a:cubicBezTo>
                    <a:pt x="61891" y="30364"/>
                    <a:pt x="52485" y="28905"/>
                    <a:pt x="45776" y="23144"/>
                  </a:cubicBezTo>
                  <a:cubicBezTo>
                    <a:pt x="39068" y="17384"/>
                    <a:pt x="33745" y="24603"/>
                    <a:pt x="32432" y="31822"/>
                  </a:cubicBezTo>
                  <a:cubicBezTo>
                    <a:pt x="31119" y="39041"/>
                    <a:pt x="33161" y="54062"/>
                    <a:pt x="12380" y="57125"/>
                  </a:cubicBezTo>
                  <a:cubicBezTo>
                    <a:pt x="10994" y="63833"/>
                    <a:pt x="8515" y="70688"/>
                    <a:pt x="12380" y="75573"/>
                  </a:cubicBezTo>
                  <a:cubicBezTo>
                    <a:pt x="17702" y="82865"/>
                    <a:pt x="11359" y="91105"/>
                    <a:pt x="9754" y="102553"/>
                  </a:cubicBezTo>
                  <a:cubicBezTo>
                    <a:pt x="36005" y="101313"/>
                    <a:pt x="32213" y="124939"/>
                    <a:pt x="25869" y="130991"/>
                  </a:cubicBezTo>
                  <a:close/>
                </a:path>
              </a:pathLst>
            </a:custGeom>
            <a:grpFill/>
            <a:ln w="3175" cap="flat">
              <a:solidFill>
                <a:srgbClr val="F3F3F3"/>
              </a:solidFill>
              <a:prstDash val="solid"/>
              <a:miter/>
            </a:ln>
          </p:spPr>
          <p:txBody>
            <a:bodyPr rtlCol="0" anchor="ctr"/>
            <a:lstStyle/>
            <a:p>
              <a:endParaRPr lang="pt-PT"/>
            </a:p>
          </p:txBody>
        </p:sp>
        <p:sp>
          <p:nvSpPr>
            <p:cNvPr id="126" name="Forma livre: Forma 125">
              <a:extLst>
                <a:ext uri="{FF2B5EF4-FFF2-40B4-BE49-F238E27FC236}">
                  <a16:creationId xmlns:a16="http://schemas.microsoft.com/office/drawing/2014/main" id="{B2FD4F94-ECCC-45A1-83E1-6FAA7EDF4D84}"/>
                </a:ext>
              </a:extLst>
            </p:cNvPr>
            <p:cNvSpPr/>
            <p:nvPr/>
          </p:nvSpPr>
          <p:spPr>
            <a:xfrm>
              <a:off x="5231940" y="4160646"/>
              <a:ext cx="49845" cy="70996"/>
            </a:xfrm>
            <a:custGeom>
              <a:avLst/>
              <a:gdLst>
                <a:gd name="connsiteX0" fmla="*/ 108816 w 119336"/>
                <a:gd name="connsiteY0" fmla="*/ 54791 h 162986"/>
                <a:gd name="connsiteX1" fmla="*/ 108816 w 119336"/>
                <a:gd name="connsiteY1" fmla="*/ 51874 h 162986"/>
                <a:gd name="connsiteX2" fmla="*/ 104878 w 119336"/>
                <a:gd name="connsiteY2" fmla="*/ 49176 h 162986"/>
                <a:gd name="connsiteX3" fmla="*/ 62294 w 119336"/>
                <a:gd name="connsiteY3" fmla="*/ -117 h 162986"/>
                <a:gd name="connsiteX4" fmla="*/ 56022 w 119336"/>
                <a:gd name="connsiteY4" fmla="*/ 685 h 162986"/>
                <a:gd name="connsiteX5" fmla="*/ 25324 w 119336"/>
                <a:gd name="connsiteY5" fmla="*/ 7977 h 162986"/>
                <a:gd name="connsiteX6" fmla="*/ 5344 w 119336"/>
                <a:gd name="connsiteY6" fmla="*/ 24092 h 162986"/>
                <a:gd name="connsiteX7" fmla="*/ 15917 w 119336"/>
                <a:gd name="connsiteY7" fmla="*/ 43489 h 162986"/>
                <a:gd name="connsiteX8" fmla="*/ 13876 w 119336"/>
                <a:gd name="connsiteY8" fmla="*/ 59093 h 162986"/>
                <a:gd name="connsiteX9" fmla="*/ 12344 w 119336"/>
                <a:gd name="connsiteY9" fmla="*/ 92636 h 162986"/>
                <a:gd name="connsiteX10" fmla="*/ 1406 w 119336"/>
                <a:gd name="connsiteY10" fmla="*/ 136897 h 162986"/>
                <a:gd name="connsiteX11" fmla="*/ 6365 w 119336"/>
                <a:gd name="connsiteY11" fmla="*/ 161179 h 162986"/>
                <a:gd name="connsiteX12" fmla="*/ 70898 w 119336"/>
                <a:gd name="connsiteY12" fmla="*/ 138502 h 162986"/>
                <a:gd name="connsiteX13" fmla="*/ 103930 w 119336"/>
                <a:gd name="connsiteY13" fmla="*/ 123408 h 162986"/>
                <a:gd name="connsiteX14" fmla="*/ 117931 w 119336"/>
                <a:gd name="connsiteY14" fmla="*/ 107730 h 162986"/>
                <a:gd name="connsiteX15" fmla="*/ 108816 w 119336"/>
                <a:gd name="connsiteY15" fmla="*/ 54791 h 16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9336" h="162986">
                  <a:moveTo>
                    <a:pt x="108816" y="54791"/>
                  </a:moveTo>
                  <a:cubicBezTo>
                    <a:pt x="108888" y="53821"/>
                    <a:pt x="108888" y="52844"/>
                    <a:pt x="108816" y="51874"/>
                  </a:cubicBezTo>
                  <a:cubicBezTo>
                    <a:pt x="107430" y="51043"/>
                    <a:pt x="106118" y="50139"/>
                    <a:pt x="104878" y="49176"/>
                  </a:cubicBezTo>
                  <a:cubicBezTo>
                    <a:pt x="87013" y="36343"/>
                    <a:pt x="72357" y="19455"/>
                    <a:pt x="62294" y="-117"/>
                  </a:cubicBezTo>
                  <a:cubicBezTo>
                    <a:pt x="60252" y="423"/>
                    <a:pt x="58137" y="693"/>
                    <a:pt x="56022" y="685"/>
                  </a:cubicBezTo>
                  <a:cubicBezTo>
                    <a:pt x="43992" y="685"/>
                    <a:pt x="30647" y="2144"/>
                    <a:pt x="25324" y="7977"/>
                  </a:cubicBezTo>
                  <a:cubicBezTo>
                    <a:pt x="22261" y="11186"/>
                    <a:pt x="13146" y="17311"/>
                    <a:pt x="5344" y="24092"/>
                  </a:cubicBezTo>
                  <a:cubicBezTo>
                    <a:pt x="9209" y="31020"/>
                    <a:pt x="8480" y="42687"/>
                    <a:pt x="15917" y="43489"/>
                  </a:cubicBezTo>
                  <a:cubicBezTo>
                    <a:pt x="26418" y="44583"/>
                    <a:pt x="25397" y="61864"/>
                    <a:pt x="13876" y="59093"/>
                  </a:cubicBezTo>
                  <a:cubicBezTo>
                    <a:pt x="2354" y="56322"/>
                    <a:pt x="2354" y="75864"/>
                    <a:pt x="12344" y="92636"/>
                  </a:cubicBezTo>
                  <a:cubicBezTo>
                    <a:pt x="22334" y="109407"/>
                    <a:pt x="-6614" y="128293"/>
                    <a:pt x="1406" y="136897"/>
                  </a:cubicBezTo>
                  <a:cubicBezTo>
                    <a:pt x="9428" y="145502"/>
                    <a:pt x="2865" y="155784"/>
                    <a:pt x="6365" y="161179"/>
                  </a:cubicBezTo>
                  <a:cubicBezTo>
                    <a:pt x="9865" y="166575"/>
                    <a:pt x="52376" y="159065"/>
                    <a:pt x="70898" y="138502"/>
                  </a:cubicBezTo>
                  <a:cubicBezTo>
                    <a:pt x="89420" y="117939"/>
                    <a:pt x="94451" y="120710"/>
                    <a:pt x="103930" y="123408"/>
                  </a:cubicBezTo>
                  <a:cubicBezTo>
                    <a:pt x="113409" y="126106"/>
                    <a:pt x="122962" y="116116"/>
                    <a:pt x="117931" y="107730"/>
                  </a:cubicBezTo>
                  <a:cubicBezTo>
                    <a:pt x="110201" y="91228"/>
                    <a:pt x="107065" y="72933"/>
                    <a:pt x="108816" y="54791"/>
                  </a:cubicBezTo>
                  <a:close/>
                </a:path>
              </a:pathLst>
            </a:custGeom>
            <a:grpFill/>
            <a:ln w="3175" cap="flat">
              <a:solidFill>
                <a:srgbClr val="F3F3F3"/>
              </a:solidFill>
              <a:prstDash val="solid"/>
              <a:miter/>
            </a:ln>
          </p:spPr>
          <p:txBody>
            <a:bodyPr rtlCol="0" anchor="ctr"/>
            <a:lstStyle/>
            <a:p>
              <a:endParaRPr lang="pt-PT"/>
            </a:p>
          </p:txBody>
        </p:sp>
        <p:sp>
          <p:nvSpPr>
            <p:cNvPr id="127" name="Forma livre: Forma 126">
              <a:extLst>
                <a:ext uri="{FF2B5EF4-FFF2-40B4-BE49-F238E27FC236}">
                  <a16:creationId xmlns:a16="http://schemas.microsoft.com/office/drawing/2014/main" id="{C6341C54-B598-4DC4-BC77-8C8FFB73E7CB}"/>
                </a:ext>
              </a:extLst>
            </p:cNvPr>
            <p:cNvSpPr/>
            <p:nvPr/>
          </p:nvSpPr>
          <p:spPr>
            <a:xfrm>
              <a:off x="4701273" y="4374835"/>
              <a:ext cx="59202" cy="89211"/>
            </a:xfrm>
            <a:custGeom>
              <a:avLst/>
              <a:gdLst>
                <a:gd name="connsiteX0" fmla="*/ 141722 w 141738"/>
                <a:gd name="connsiteY0" fmla="*/ 170051 h 204804"/>
                <a:gd name="connsiteX1" fmla="*/ 128086 w 141738"/>
                <a:gd name="connsiteY1" fmla="*/ 99539 h 204804"/>
                <a:gd name="connsiteX2" fmla="*/ 103731 w 141738"/>
                <a:gd name="connsiteY2" fmla="*/ 127977 h 204804"/>
                <a:gd name="connsiteX3" fmla="*/ 105773 w 141738"/>
                <a:gd name="connsiteY3" fmla="*/ 88601 h 204804"/>
                <a:gd name="connsiteX4" fmla="*/ 132097 w 141738"/>
                <a:gd name="connsiteY4" fmla="*/ 51413 h 204804"/>
                <a:gd name="connsiteX5" fmla="*/ 107814 w 141738"/>
                <a:gd name="connsiteY5" fmla="*/ 42662 h 204804"/>
                <a:gd name="connsiteX6" fmla="*/ 69314 w 141738"/>
                <a:gd name="connsiteY6" fmla="*/ 44850 h 204804"/>
                <a:gd name="connsiteX7" fmla="*/ 53053 w 141738"/>
                <a:gd name="connsiteY7" fmla="*/ 27350 h 204804"/>
                <a:gd name="connsiteX8" fmla="*/ 30740 w 141738"/>
                <a:gd name="connsiteY8" fmla="*/ 7661 h 204804"/>
                <a:gd name="connsiteX9" fmla="*/ 2374 w 141738"/>
                <a:gd name="connsiteY9" fmla="*/ 7661 h 204804"/>
                <a:gd name="connsiteX10" fmla="*/ 24688 w 141738"/>
                <a:gd name="connsiteY10" fmla="*/ 38287 h 204804"/>
                <a:gd name="connsiteX11" fmla="*/ 6458 w 141738"/>
                <a:gd name="connsiteY11" fmla="*/ 53600 h 204804"/>
                <a:gd name="connsiteX12" fmla="*/ 14552 w 141738"/>
                <a:gd name="connsiteY12" fmla="*/ 108289 h 204804"/>
                <a:gd name="connsiteX13" fmla="*/ 26511 w 141738"/>
                <a:gd name="connsiteY13" fmla="*/ 175155 h 204804"/>
                <a:gd name="connsiteX14" fmla="*/ 49115 w 141738"/>
                <a:gd name="connsiteY14" fmla="*/ 168447 h 204804"/>
                <a:gd name="connsiteX15" fmla="*/ 76095 w 141738"/>
                <a:gd name="connsiteY15" fmla="*/ 154447 h 204804"/>
                <a:gd name="connsiteX16" fmla="*/ 96585 w 141738"/>
                <a:gd name="connsiteY16" fmla="*/ 136582 h 204804"/>
                <a:gd name="connsiteX17" fmla="*/ 114596 w 141738"/>
                <a:gd name="connsiteY17" fmla="*/ 186312 h 204804"/>
                <a:gd name="connsiteX18" fmla="*/ 119919 w 141738"/>
                <a:gd name="connsiteY18" fmla="*/ 204688 h 204804"/>
                <a:gd name="connsiteX19" fmla="*/ 132024 w 141738"/>
                <a:gd name="connsiteY19" fmla="*/ 194042 h 204804"/>
                <a:gd name="connsiteX20" fmla="*/ 141722 w 141738"/>
                <a:gd name="connsiteY20" fmla="*/ 170051 h 20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1738" h="204804">
                  <a:moveTo>
                    <a:pt x="141722" y="170051"/>
                  </a:moveTo>
                  <a:cubicBezTo>
                    <a:pt x="135743" y="134248"/>
                    <a:pt x="132461" y="99539"/>
                    <a:pt x="128086" y="99539"/>
                  </a:cubicBezTo>
                  <a:cubicBezTo>
                    <a:pt x="121961" y="99539"/>
                    <a:pt x="113502" y="130238"/>
                    <a:pt x="103731" y="127977"/>
                  </a:cubicBezTo>
                  <a:cubicBezTo>
                    <a:pt x="93960" y="125717"/>
                    <a:pt x="93595" y="88601"/>
                    <a:pt x="105773" y="88601"/>
                  </a:cubicBezTo>
                  <a:cubicBezTo>
                    <a:pt x="117950" y="88601"/>
                    <a:pt x="132097" y="60163"/>
                    <a:pt x="132097" y="51413"/>
                  </a:cubicBezTo>
                  <a:cubicBezTo>
                    <a:pt x="132097" y="42662"/>
                    <a:pt x="119992" y="42662"/>
                    <a:pt x="107814" y="42662"/>
                  </a:cubicBezTo>
                  <a:cubicBezTo>
                    <a:pt x="95637" y="42662"/>
                    <a:pt x="69314" y="44850"/>
                    <a:pt x="69314" y="44850"/>
                  </a:cubicBezTo>
                  <a:cubicBezTo>
                    <a:pt x="69314" y="44850"/>
                    <a:pt x="53053" y="38287"/>
                    <a:pt x="53053" y="27350"/>
                  </a:cubicBezTo>
                  <a:cubicBezTo>
                    <a:pt x="53053" y="16412"/>
                    <a:pt x="47000" y="7661"/>
                    <a:pt x="30740" y="7661"/>
                  </a:cubicBezTo>
                  <a:cubicBezTo>
                    <a:pt x="14479" y="7661"/>
                    <a:pt x="14552" y="-9839"/>
                    <a:pt x="2374" y="7661"/>
                  </a:cubicBezTo>
                  <a:cubicBezTo>
                    <a:pt x="-9803" y="25162"/>
                    <a:pt x="28698" y="25162"/>
                    <a:pt x="24688" y="38287"/>
                  </a:cubicBezTo>
                  <a:cubicBezTo>
                    <a:pt x="20677" y="51413"/>
                    <a:pt x="8427" y="42662"/>
                    <a:pt x="6458" y="53600"/>
                  </a:cubicBezTo>
                  <a:cubicBezTo>
                    <a:pt x="5437" y="72187"/>
                    <a:pt x="8208" y="90788"/>
                    <a:pt x="14552" y="108289"/>
                  </a:cubicBezTo>
                  <a:cubicBezTo>
                    <a:pt x="21844" y="129859"/>
                    <a:pt x="25854" y="152398"/>
                    <a:pt x="26511" y="175155"/>
                  </a:cubicBezTo>
                  <a:cubicBezTo>
                    <a:pt x="35916" y="173187"/>
                    <a:pt x="40364" y="168447"/>
                    <a:pt x="49115" y="168447"/>
                  </a:cubicBezTo>
                  <a:cubicBezTo>
                    <a:pt x="60126" y="168447"/>
                    <a:pt x="75074" y="166843"/>
                    <a:pt x="76095" y="154447"/>
                  </a:cubicBezTo>
                  <a:cubicBezTo>
                    <a:pt x="77116" y="142050"/>
                    <a:pt x="89585" y="132571"/>
                    <a:pt x="96585" y="136582"/>
                  </a:cubicBezTo>
                  <a:cubicBezTo>
                    <a:pt x="103585" y="140592"/>
                    <a:pt x="114159" y="170634"/>
                    <a:pt x="114596" y="186312"/>
                  </a:cubicBezTo>
                  <a:cubicBezTo>
                    <a:pt x="115179" y="192714"/>
                    <a:pt x="117002" y="198949"/>
                    <a:pt x="119919" y="204688"/>
                  </a:cubicBezTo>
                  <a:cubicBezTo>
                    <a:pt x="123638" y="200808"/>
                    <a:pt x="127722" y="197242"/>
                    <a:pt x="132024" y="194042"/>
                  </a:cubicBezTo>
                  <a:cubicBezTo>
                    <a:pt x="133993" y="185597"/>
                    <a:pt x="137274" y="177504"/>
                    <a:pt x="141722" y="170051"/>
                  </a:cubicBezTo>
                  <a:close/>
                </a:path>
              </a:pathLst>
            </a:custGeom>
            <a:grpFill/>
            <a:ln w="3175" cap="flat">
              <a:solidFill>
                <a:srgbClr val="F3F3F3"/>
              </a:solidFill>
              <a:prstDash val="solid"/>
              <a:miter/>
            </a:ln>
          </p:spPr>
          <p:txBody>
            <a:bodyPr rtlCol="0" anchor="ctr"/>
            <a:lstStyle/>
            <a:p>
              <a:endParaRPr lang="pt-PT"/>
            </a:p>
          </p:txBody>
        </p:sp>
        <p:sp>
          <p:nvSpPr>
            <p:cNvPr id="128" name="Forma livre: Forma 127">
              <a:extLst>
                <a:ext uri="{FF2B5EF4-FFF2-40B4-BE49-F238E27FC236}">
                  <a16:creationId xmlns:a16="http://schemas.microsoft.com/office/drawing/2014/main" id="{DF0FD93D-D8DD-4D59-87BD-968853137A81}"/>
                </a:ext>
              </a:extLst>
            </p:cNvPr>
            <p:cNvSpPr/>
            <p:nvPr/>
          </p:nvSpPr>
          <p:spPr>
            <a:xfrm>
              <a:off x="4426328" y="4210926"/>
              <a:ext cx="392596" cy="464947"/>
            </a:xfrm>
            <a:custGeom>
              <a:avLst/>
              <a:gdLst>
                <a:gd name="connsiteX0" fmla="*/ 931884 w 939921"/>
                <a:gd name="connsiteY0" fmla="*/ 313652 h 1067383"/>
                <a:gd name="connsiteX1" fmla="*/ 939905 w 939921"/>
                <a:gd name="connsiteY1" fmla="*/ 296298 h 1067383"/>
                <a:gd name="connsiteX2" fmla="*/ 919852 w 939921"/>
                <a:gd name="connsiteY2" fmla="*/ 284776 h 1067383"/>
                <a:gd name="connsiteX3" fmla="*/ 906508 w 939921"/>
                <a:gd name="connsiteY3" fmla="*/ 260276 h 1067383"/>
                <a:gd name="connsiteX4" fmla="*/ 889153 w 939921"/>
                <a:gd name="connsiteY4" fmla="*/ 263120 h 1067383"/>
                <a:gd name="connsiteX5" fmla="*/ 849048 w 939921"/>
                <a:gd name="connsiteY5" fmla="*/ 264578 h 1067383"/>
                <a:gd name="connsiteX6" fmla="*/ 819880 w 939921"/>
                <a:gd name="connsiteY6" fmla="*/ 284776 h 1067383"/>
                <a:gd name="connsiteX7" fmla="*/ 806536 w 939921"/>
                <a:gd name="connsiteY7" fmla="*/ 299360 h 1067383"/>
                <a:gd name="connsiteX8" fmla="*/ 790495 w 939921"/>
                <a:gd name="connsiteY8" fmla="*/ 315257 h 1067383"/>
                <a:gd name="connsiteX9" fmla="*/ 773067 w 939921"/>
                <a:gd name="connsiteY9" fmla="*/ 322549 h 1067383"/>
                <a:gd name="connsiteX10" fmla="*/ 777077 w 939921"/>
                <a:gd name="connsiteY10" fmla="*/ 354268 h 1067383"/>
                <a:gd name="connsiteX11" fmla="*/ 743754 w 939921"/>
                <a:gd name="connsiteY11" fmla="*/ 358643 h 1067383"/>
                <a:gd name="connsiteX12" fmla="*/ 711596 w 939921"/>
                <a:gd name="connsiteY12" fmla="*/ 355727 h 1067383"/>
                <a:gd name="connsiteX13" fmla="*/ 688919 w 939921"/>
                <a:gd name="connsiteY13" fmla="*/ 349966 h 1067383"/>
                <a:gd name="connsiteX14" fmla="*/ 678273 w 939921"/>
                <a:gd name="connsiteY14" fmla="*/ 325392 h 1067383"/>
                <a:gd name="connsiteX15" fmla="*/ 667554 w 939921"/>
                <a:gd name="connsiteY15" fmla="*/ 306725 h 1067383"/>
                <a:gd name="connsiteX16" fmla="*/ 654209 w 939921"/>
                <a:gd name="connsiteY16" fmla="*/ 324007 h 1067383"/>
                <a:gd name="connsiteX17" fmla="*/ 652897 w 939921"/>
                <a:gd name="connsiteY17" fmla="*/ 361487 h 1067383"/>
                <a:gd name="connsiteX18" fmla="*/ 594051 w 939921"/>
                <a:gd name="connsiteY18" fmla="*/ 367248 h 1067383"/>
                <a:gd name="connsiteX19" fmla="*/ 550300 w 939921"/>
                <a:gd name="connsiteY19" fmla="*/ 348508 h 1067383"/>
                <a:gd name="connsiteX20" fmla="*/ 531560 w 939921"/>
                <a:gd name="connsiteY20" fmla="*/ 328309 h 1067383"/>
                <a:gd name="connsiteX21" fmla="*/ 499549 w 939921"/>
                <a:gd name="connsiteY21" fmla="*/ 334070 h 1067383"/>
                <a:gd name="connsiteX22" fmla="*/ 471476 w 939921"/>
                <a:gd name="connsiteY22" fmla="*/ 316788 h 1067383"/>
                <a:gd name="connsiteX23" fmla="*/ 446100 w 939921"/>
                <a:gd name="connsiteY23" fmla="*/ 302204 h 1067383"/>
                <a:gd name="connsiteX24" fmla="*/ 419339 w 939921"/>
                <a:gd name="connsiteY24" fmla="*/ 287620 h 1067383"/>
                <a:gd name="connsiteX25" fmla="*/ 401984 w 939921"/>
                <a:gd name="connsiteY25" fmla="*/ 273037 h 1067383"/>
                <a:gd name="connsiteX26" fmla="*/ 407307 w 939921"/>
                <a:gd name="connsiteY26" fmla="*/ 245619 h 1067383"/>
                <a:gd name="connsiteX27" fmla="*/ 423349 w 939921"/>
                <a:gd name="connsiteY27" fmla="*/ 222504 h 1067383"/>
                <a:gd name="connsiteX28" fmla="*/ 408765 w 939921"/>
                <a:gd name="connsiteY28" fmla="*/ 206681 h 1067383"/>
                <a:gd name="connsiteX29" fmla="*/ 388712 w 939921"/>
                <a:gd name="connsiteY29" fmla="*/ 187941 h 1067383"/>
                <a:gd name="connsiteX30" fmla="*/ 360639 w 939921"/>
                <a:gd name="connsiteY30" fmla="*/ 166065 h 1067383"/>
                <a:gd name="connsiteX31" fmla="*/ 348607 w 939921"/>
                <a:gd name="connsiteY31" fmla="*/ 136898 h 1067383"/>
                <a:gd name="connsiteX32" fmla="*/ 356629 w 939921"/>
                <a:gd name="connsiteY32" fmla="*/ 121074 h 1067383"/>
                <a:gd name="connsiteX33" fmla="*/ 376681 w 939921"/>
                <a:gd name="connsiteY33" fmla="*/ 108095 h 1067383"/>
                <a:gd name="connsiteX34" fmla="*/ 357941 w 939921"/>
                <a:gd name="connsiteY34" fmla="*/ 76375 h 1067383"/>
                <a:gd name="connsiteX35" fmla="*/ 356629 w 939921"/>
                <a:gd name="connsiteY35" fmla="*/ 41739 h 1067383"/>
                <a:gd name="connsiteX36" fmla="*/ 336576 w 939921"/>
                <a:gd name="connsiteY36" fmla="*/ 17238 h 1067383"/>
                <a:gd name="connsiteX37" fmla="*/ 323231 w 939921"/>
                <a:gd name="connsiteY37" fmla="*/ -117 h 1067383"/>
                <a:gd name="connsiteX38" fmla="*/ 309888 w 939921"/>
                <a:gd name="connsiteY38" fmla="*/ 1342 h 1067383"/>
                <a:gd name="connsiteX39" fmla="*/ 296471 w 939921"/>
                <a:gd name="connsiteY39" fmla="*/ 27301 h 1067383"/>
                <a:gd name="connsiteX40" fmla="*/ 263073 w 939921"/>
                <a:gd name="connsiteY40" fmla="*/ 41885 h 1067383"/>
                <a:gd name="connsiteX41" fmla="*/ 212030 w 939921"/>
                <a:gd name="connsiteY41" fmla="*/ 31822 h 1067383"/>
                <a:gd name="connsiteX42" fmla="*/ 194676 w 939921"/>
                <a:gd name="connsiteY42" fmla="*/ 52020 h 1067383"/>
                <a:gd name="connsiteX43" fmla="*/ 200000 w 939921"/>
                <a:gd name="connsiteY43" fmla="*/ 86584 h 1067383"/>
                <a:gd name="connsiteX44" fmla="*/ 220052 w 939921"/>
                <a:gd name="connsiteY44" fmla="*/ 121220 h 1067383"/>
                <a:gd name="connsiteX45" fmla="*/ 236094 w 939921"/>
                <a:gd name="connsiteY45" fmla="*/ 137044 h 1067383"/>
                <a:gd name="connsiteX46" fmla="*/ 218739 w 939921"/>
                <a:gd name="connsiteY46" fmla="*/ 164461 h 1067383"/>
                <a:gd name="connsiteX47" fmla="*/ 212030 w 939921"/>
                <a:gd name="connsiteY47" fmla="*/ 191878 h 1067383"/>
                <a:gd name="connsiteX48" fmla="*/ 195989 w 939921"/>
                <a:gd name="connsiteY48" fmla="*/ 212077 h 1067383"/>
                <a:gd name="connsiteX49" fmla="*/ 176009 w 939921"/>
                <a:gd name="connsiteY49" fmla="*/ 229358 h 1067383"/>
                <a:gd name="connsiteX50" fmla="*/ 162592 w 939921"/>
                <a:gd name="connsiteY50" fmla="*/ 268297 h 1067383"/>
                <a:gd name="connsiteX51" fmla="*/ 134518 w 939921"/>
                <a:gd name="connsiteY51" fmla="*/ 287110 h 1067383"/>
                <a:gd name="connsiteX52" fmla="*/ 115851 w 939921"/>
                <a:gd name="connsiteY52" fmla="*/ 314454 h 1067383"/>
                <a:gd name="connsiteX53" fmla="*/ 93101 w 939921"/>
                <a:gd name="connsiteY53" fmla="*/ 315913 h 1067383"/>
                <a:gd name="connsiteX54" fmla="*/ 67798 w 939921"/>
                <a:gd name="connsiteY54" fmla="*/ 313069 h 1067383"/>
                <a:gd name="connsiteX55" fmla="*/ 42349 w 939921"/>
                <a:gd name="connsiteY55" fmla="*/ 347633 h 1067383"/>
                <a:gd name="connsiteX56" fmla="*/ 63714 w 939921"/>
                <a:gd name="connsiteY56" fmla="*/ 373592 h 1067383"/>
                <a:gd name="connsiteX57" fmla="*/ 78298 w 939921"/>
                <a:gd name="connsiteY57" fmla="*/ 411072 h 1067383"/>
                <a:gd name="connsiteX58" fmla="*/ 90330 w 939921"/>
                <a:gd name="connsiteY58" fmla="*/ 444250 h 1067383"/>
                <a:gd name="connsiteX59" fmla="*/ 64954 w 939921"/>
                <a:gd name="connsiteY59" fmla="*/ 451542 h 1067383"/>
                <a:gd name="connsiteX60" fmla="*/ 32870 w 939921"/>
                <a:gd name="connsiteY60" fmla="*/ 453000 h 1067383"/>
                <a:gd name="connsiteX61" fmla="*/ 2098 w 939921"/>
                <a:gd name="connsiteY61" fmla="*/ 476042 h 1067383"/>
                <a:gd name="connsiteX62" fmla="*/ -17 w 939921"/>
                <a:gd name="connsiteY62" fmla="*/ 478740 h 1067383"/>
                <a:gd name="connsiteX63" fmla="*/ 31120 w 939921"/>
                <a:gd name="connsiteY63" fmla="*/ 509658 h 1067383"/>
                <a:gd name="connsiteX64" fmla="*/ 68089 w 939921"/>
                <a:gd name="connsiteY64" fmla="*/ 511845 h 1067383"/>
                <a:gd name="connsiteX65" fmla="*/ 21130 w 939921"/>
                <a:gd name="connsiteY65" fmla="*/ 529127 h 1067383"/>
                <a:gd name="connsiteX66" fmla="*/ 93174 w 939921"/>
                <a:gd name="connsiteY66" fmla="*/ 592275 h 1067383"/>
                <a:gd name="connsiteX67" fmla="*/ 128612 w 939921"/>
                <a:gd name="connsiteY67" fmla="*/ 554503 h 1067383"/>
                <a:gd name="connsiteX68" fmla="*/ 139185 w 939921"/>
                <a:gd name="connsiteY68" fmla="*/ 535617 h 1067383"/>
                <a:gd name="connsiteX69" fmla="*/ 147644 w 939921"/>
                <a:gd name="connsiteY69" fmla="*/ 573389 h 1067383"/>
                <a:gd name="connsiteX70" fmla="*/ 147644 w 939921"/>
                <a:gd name="connsiteY70" fmla="*/ 606931 h 1067383"/>
                <a:gd name="connsiteX71" fmla="*/ 154133 w 939921"/>
                <a:gd name="connsiteY71" fmla="*/ 668475 h 1067383"/>
                <a:gd name="connsiteX72" fmla="*/ 169300 w 939921"/>
                <a:gd name="connsiteY72" fmla="*/ 731987 h 1067383"/>
                <a:gd name="connsiteX73" fmla="*/ 190666 w 939921"/>
                <a:gd name="connsiteY73" fmla="*/ 763269 h 1067383"/>
                <a:gd name="connsiteX74" fmla="*/ 191541 w 939921"/>
                <a:gd name="connsiteY74" fmla="*/ 809864 h 1067383"/>
                <a:gd name="connsiteX75" fmla="*/ 201239 w 939921"/>
                <a:gd name="connsiteY75" fmla="*/ 832104 h 1067383"/>
                <a:gd name="connsiteX76" fmla="*/ 234198 w 939921"/>
                <a:gd name="connsiteY76" fmla="*/ 926899 h 1067383"/>
                <a:gd name="connsiteX77" fmla="*/ 253376 w 939921"/>
                <a:gd name="connsiteY77" fmla="*/ 960441 h 1067383"/>
                <a:gd name="connsiteX78" fmla="*/ 313169 w 939921"/>
                <a:gd name="connsiteY78" fmla="*/ 1067267 h 1067383"/>
                <a:gd name="connsiteX79" fmla="*/ 330742 w 939921"/>
                <a:gd name="connsiteY79" fmla="*/ 1045391 h 1067383"/>
                <a:gd name="connsiteX80" fmla="*/ 362316 w 939921"/>
                <a:gd name="connsiteY80" fmla="*/ 1011338 h 1067383"/>
                <a:gd name="connsiteX81" fmla="*/ 375295 w 939921"/>
                <a:gd name="connsiteY81" fmla="*/ 986546 h 1067383"/>
                <a:gd name="connsiteX82" fmla="*/ 384264 w 939921"/>
                <a:gd name="connsiteY82" fmla="*/ 960587 h 1067383"/>
                <a:gd name="connsiteX83" fmla="*/ 394327 w 939921"/>
                <a:gd name="connsiteY83" fmla="*/ 914138 h 1067383"/>
                <a:gd name="connsiteX84" fmla="*/ 399286 w 939921"/>
                <a:gd name="connsiteY84" fmla="*/ 854782 h 1067383"/>
                <a:gd name="connsiteX85" fmla="*/ 401838 w 939921"/>
                <a:gd name="connsiteY85" fmla="*/ 808843 h 1067383"/>
                <a:gd name="connsiteX86" fmla="*/ 414307 w 939921"/>
                <a:gd name="connsiteY86" fmla="*/ 778582 h 1067383"/>
                <a:gd name="connsiteX87" fmla="*/ 447850 w 939921"/>
                <a:gd name="connsiteY87" fmla="*/ 753789 h 1067383"/>
                <a:gd name="connsiteX88" fmla="*/ 471913 w 939921"/>
                <a:gd name="connsiteY88" fmla="*/ 730893 h 1067383"/>
                <a:gd name="connsiteX89" fmla="*/ 476142 w 939921"/>
                <a:gd name="connsiteY89" fmla="*/ 709893 h 1067383"/>
                <a:gd name="connsiteX90" fmla="*/ 514862 w 939921"/>
                <a:gd name="connsiteY90" fmla="*/ 642516 h 1067383"/>
                <a:gd name="connsiteX91" fmla="*/ 545123 w 939921"/>
                <a:gd name="connsiteY91" fmla="*/ 625015 h 1067383"/>
                <a:gd name="connsiteX92" fmla="*/ 581583 w 939921"/>
                <a:gd name="connsiteY92" fmla="*/ 593004 h 1067383"/>
                <a:gd name="connsiteX93" fmla="*/ 614469 w 939921"/>
                <a:gd name="connsiteY93" fmla="*/ 593004 h 1067383"/>
                <a:gd name="connsiteX94" fmla="*/ 615708 w 939921"/>
                <a:gd name="connsiteY94" fmla="*/ 573972 h 1067383"/>
                <a:gd name="connsiteX95" fmla="*/ 676231 w 939921"/>
                <a:gd name="connsiteY95" fmla="*/ 552097 h 1067383"/>
                <a:gd name="connsiteX96" fmla="*/ 684690 w 939921"/>
                <a:gd name="connsiteY96" fmla="*/ 551222 h 1067383"/>
                <a:gd name="connsiteX97" fmla="*/ 672731 w 939921"/>
                <a:gd name="connsiteY97" fmla="*/ 484355 h 1067383"/>
                <a:gd name="connsiteX98" fmla="*/ 664637 w 939921"/>
                <a:gd name="connsiteY98" fmla="*/ 429666 h 1067383"/>
                <a:gd name="connsiteX99" fmla="*/ 682867 w 939921"/>
                <a:gd name="connsiteY99" fmla="*/ 414353 h 1067383"/>
                <a:gd name="connsiteX100" fmla="*/ 660553 w 939921"/>
                <a:gd name="connsiteY100" fmla="*/ 383727 h 1067383"/>
                <a:gd name="connsiteX101" fmla="*/ 688919 w 939921"/>
                <a:gd name="connsiteY101" fmla="*/ 383727 h 1067383"/>
                <a:gd name="connsiteX102" fmla="*/ 711232 w 939921"/>
                <a:gd name="connsiteY102" fmla="*/ 403415 h 1067383"/>
                <a:gd name="connsiteX103" fmla="*/ 727493 w 939921"/>
                <a:gd name="connsiteY103" fmla="*/ 420916 h 1067383"/>
                <a:gd name="connsiteX104" fmla="*/ 765994 w 939921"/>
                <a:gd name="connsiteY104" fmla="*/ 418728 h 1067383"/>
                <a:gd name="connsiteX105" fmla="*/ 790276 w 939921"/>
                <a:gd name="connsiteY105" fmla="*/ 427478 h 1067383"/>
                <a:gd name="connsiteX106" fmla="*/ 763952 w 939921"/>
                <a:gd name="connsiteY106" fmla="*/ 464667 h 1067383"/>
                <a:gd name="connsiteX107" fmla="*/ 761910 w 939921"/>
                <a:gd name="connsiteY107" fmla="*/ 504043 h 1067383"/>
                <a:gd name="connsiteX108" fmla="*/ 786265 w 939921"/>
                <a:gd name="connsiteY108" fmla="*/ 475605 h 1067383"/>
                <a:gd name="connsiteX109" fmla="*/ 799901 w 939921"/>
                <a:gd name="connsiteY109" fmla="*/ 546117 h 1067383"/>
                <a:gd name="connsiteX110" fmla="*/ 804859 w 939921"/>
                <a:gd name="connsiteY110" fmla="*/ 542690 h 1067383"/>
                <a:gd name="connsiteX111" fmla="*/ 814266 w 939921"/>
                <a:gd name="connsiteY111" fmla="*/ 503751 h 1067383"/>
                <a:gd name="connsiteX112" fmla="*/ 820901 w 939921"/>
                <a:gd name="connsiteY112" fmla="*/ 467730 h 1067383"/>
                <a:gd name="connsiteX113" fmla="*/ 847663 w 939921"/>
                <a:gd name="connsiteY113" fmla="*/ 469115 h 1067383"/>
                <a:gd name="connsiteX114" fmla="*/ 859694 w 939921"/>
                <a:gd name="connsiteY114" fmla="*/ 424416 h 1067383"/>
                <a:gd name="connsiteX115" fmla="*/ 869028 w 939921"/>
                <a:gd name="connsiteY115" fmla="*/ 379717 h 1067383"/>
                <a:gd name="connsiteX116" fmla="*/ 891706 w 939921"/>
                <a:gd name="connsiteY116" fmla="*/ 350914 h 1067383"/>
                <a:gd name="connsiteX117" fmla="*/ 919779 w 939921"/>
                <a:gd name="connsiteY117" fmla="*/ 337861 h 1067383"/>
                <a:gd name="connsiteX118" fmla="*/ 934363 w 939921"/>
                <a:gd name="connsiteY118" fmla="*/ 337861 h 1067383"/>
                <a:gd name="connsiteX119" fmla="*/ 931884 w 939921"/>
                <a:gd name="connsiteY119" fmla="*/ 313652 h 106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939921" h="1067383">
                  <a:moveTo>
                    <a:pt x="931884" y="313652"/>
                  </a:moveTo>
                  <a:cubicBezTo>
                    <a:pt x="937207" y="310736"/>
                    <a:pt x="939905" y="296298"/>
                    <a:pt x="939905" y="296298"/>
                  </a:cubicBezTo>
                  <a:cubicBezTo>
                    <a:pt x="939905" y="296298"/>
                    <a:pt x="922550" y="293381"/>
                    <a:pt x="919852" y="284776"/>
                  </a:cubicBezTo>
                  <a:cubicBezTo>
                    <a:pt x="917154" y="276172"/>
                    <a:pt x="906508" y="267495"/>
                    <a:pt x="906508" y="260276"/>
                  </a:cubicBezTo>
                  <a:cubicBezTo>
                    <a:pt x="906508" y="253057"/>
                    <a:pt x="897102" y="255901"/>
                    <a:pt x="889153" y="263120"/>
                  </a:cubicBezTo>
                  <a:cubicBezTo>
                    <a:pt x="881205" y="270339"/>
                    <a:pt x="866402" y="254515"/>
                    <a:pt x="849048" y="264578"/>
                  </a:cubicBezTo>
                  <a:cubicBezTo>
                    <a:pt x="831693" y="274641"/>
                    <a:pt x="827683" y="286454"/>
                    <a:pt x="819880" y="284776"/>
                  </a:cubicBezTo>
                  <a:cubicBezTo>
                    <a:pt x="812078" y="283099"/>
                    <a:pt x="813172" y="292068"/>
                    <a:pt x="806536" y="299360"/>
                  </a:cubicBezTo>
                  <a:cubicBezTo>
                    <a:pt x="799901" y="306652"/>
                    <a:pt x="794432" y="315257"/>
                    <a:pt x="790495" y="315257"/>
                  </a:cubicBezTo>
                  <a:cubicBezTo>
                    <a:pt x="784369" y="316956"/>
                    <a:pt x="778536" y="319399"/>
                    <a:pt x="773067" y="322549"/>
                  </a:cubicBezTo>
                  <a:cubicBezTo>
                    <a:pt x="773067" y="322549"/>
                    <a:pt x="782473" y="344424"/>
                    <a:pt x="777077" y="354268"/>
                  </a:cubicBezTo>
                  <a:cubicBezTo>
                    <a:pt x="771681" y="364112"/>
                    <a:pt x="758410" y="354268"/>
                    <a:pt x="743754" y="358643"/>
                  </a:cubicBezTo>
                  <a:cubicBezTo>
                    <a:pt x="729097" y="363018"/>
                    <a:pt x="722315" y="352810"/>
                    <a:pt x="711596" y="355727"/>
                  </a:cubicBezTo>
                  <a:cubicBezTo>
                    <a:pt x="700877" y="358643"/>
                    <a:pt x="694315" y="348435"/>
                    <a:pt x="688919" y="349966"/>
                  </a:cubicBezTo>
                  <a:cubicBezTo>
                    <a:pt x="683523" y="351497"/>
                    <a:pt x="675575" y="336986"/>
                    <a:pt x="678273" y="325392"/>
                  </a:cubicBezTo>
                  <a:cubicBezTo>
                    <a:pt x="680971" y="313798"/>
                    <a:pt x="672877" y="298048"/>
                    <a:pt x="667554" y="306725"/>
                  </a:cubicBezTo>
                  <a:cubicBezTo>
                    <a:pt x="662230" y="315402"/>
                    <a:pt x="654209" y="311027"/>
                    <a:pt x="654209" y="324007"/>
                  </a:cubicBezTo>
                  <a:cubicBezTo>
                    <a:pt x="654209" y="336986"/>
                    <a:pt x="660918" y="353174"/>
                    <a:pt x="652897" y="361487"/>
                  </a:cubicBezTo>
                  <a:cubicBezTo>
                    <a:pt x="644875" y="369800"/>
                    <a:pt x="601854" y="374467"/>
                    <a:pt x="594051" y="367248"/>
                  </a:cubicBezTo>
                  <a:cubicBezTo>
                    <a:pt x="586249" y="360029"/>
                    <a:pt x="551321" y="355727"/>
                    <a:pt x="550300" y="348508"/>
                  </a:cubicBezTo>
                  <a:cubicBezTo>
                    <a:pt x="549279" y="341288"/>
                    <a:pt x="538268" y="328309"/>
                    <a:pt x="531560" y="328309"/>
                  </a:cubicBezTo>
                  <a:cubicBezTo>
                    <a:pt x="524852" y="328309"/>
                    <a:pt x="504872" y="338445"/>
                    <a:pt x="499549" y="334070"/>
                  </a:cubicBezTo>
                  <a:cubicBezTo>
                    <a:pt x="494226" y="329695"/>
                    <a:pt x="480808" y="318246"/>
                    <a:pt x="471476" y="316788"/>
                  </a:cubicBezTo>
                  <a:cubicBezTo>
                    <a:pt x="462142" y="315329"/>
                    <a:pt x="447412" y="308110"/>
                    <a:pt x="446100" y="302204"/>
                  </a:cubicBezTo>
                  <a:cubicBezTo>
                    <a:pt x="444787" y="296298"/>
                    <a:pt x="423349" y="293527"/>
                    <a:pt x="419339" y="287620"/>
                  </a:cubicBezTo>
                  <a:cubicBezTo>
                    <a:pt x="415328" y="281714"/>
                    <a:pt x="401984" y="280328"/>
                    <a:pt x="401984" y="273037"/>
                  </a:cubicBezTo>
                  <a:cubicBezTo>
                    <a:pt x="401984" y="265745"/>
                    <a:pt x="407307" y="254296"/>
                    <a:pt x="407307" y="245619"/>
                  </a:cubicBezTo>
                  <a:cubicBezTo>
                    <a:pt x="407307" y="236942"/>
                    <a:pt x="423349" y="228337"/>
                    <a:pt x="423349" y="222504"/>
                  </a:cubicBezTo>
                  <a:cubicBezTo>
                    <a:pt x="423349" y="216671"/>
                    <a:pt x="408765" y="206681"/>
                    <a:pt x="408765" y="206681"/>
                  </a:cubicBezTo>
                  <a:cubicBezTo>
                    <a:pt x="408765" y="206681"/>
                    <a:pt x="399359" y="187941"/>
                    <a:pt x="388712" y="187941"/>
                  </a:cubicBezTo>
                  <a:cubicBezTo>
                    <a:pt x="378066" y="187941"/>
                    <a:pt x="369972" y="167742"/>
                    <a:pt x="360639" y="166065"/>
                  </a:cubicBezTo>
                  <a:cubicBezTo>
                    <a:pt x="351306" y="164388"/>
                    <a:pt x="353931" y="144189"/>
                    <a:pt x="348607" y="136898"/>
                  </a:cubicBezTo>
                  <a:cubicBezTo>
                    <a:pt x="343284" y="129606"/>
                    <a:pt x="347295" y="112397"/>
                    <a:pt x="356629" y="121074"/>
                  </a:cubicBezTo>
                  <a:cubicBezTo>
                    <a:pt x="365962" y="129752"/>
                    <a:pt x="383316" y="121074"/>
                    <a:pt x="376681" y="108095"/>
                  </a:cubicBezTo>
                  <a:cubicBezTo>
                    <a:pt x="370045" y="95115"/>
                    <a:pt x="357941" y="83594"/>
                    <a:pt x="357941" y="76375"/>
                  </a:cubicBezTo>
                  <a:cubicBezTo>
                    <a:pt x="357941" y="69156"/>
                    <a:pt x="365962" y="47208"/>
                    <a:pt x="356629" y="41739"/>
                  </a:cubicBezTo>
                  <a:cubicBezTo>
                    <a:pt x="347149" y="36365"/>
                    <a:pt x="340003" y="27622"/>
                    <a:pt x="336576" y="17238"/>
                  </a:cubicBezTo>
                  <a:cubicBezTo>
                    <a:pt x="334023" y="10223"/>
                    <a:pt x="329357" y="4164"/>
                    <a:pt x="323231" y="-117"/>
                  </a:cubicBezTo>
                  <a:lnTo>
                    <a:pt x="309888" y="1342"/>
                  </a:lnTo>
                  <a:cubicBezTo>
                    <a:pt x="309888" y="1342"/>
                    <a:pt x="301867" y="24457"/>
                    <a:pt x="296471" y="27301"/>
                  </a:cubicBezTo>
                  <a:cubicBezTo>
                    <a:pt x="291075" y="30145"/>
                    <a:pt x="272407" y="34593"/>
                    <a:pt x="263073" y="41885"/>
                  </a:cubicBezTo>
                  <a:cubicBezTo>
                    <a:pt x="253741" y="49176"/>
                    <a:pt x="227052" y="31822"/>
                    <a:pt x="212030" y="31822"/>
                  </a:cubicBezTo>
                  <a:cubicBezTo>
                    <a:pt x="197010" y="31822"/>
                    <a:pt x="187968" y="47645"/>
                    <a:pt x="194676" y="52020"/>
                  </a:cubicBezTo>
                  <a:cubicBezTo>
                    <a:pt x="201385" y="56396"/>
                    <a:pt x="200000" y="86584"/>
                    <a:pt x="200000" y="86584"/>
                  </a:cubicBezTo>
                  <a:cubicBezTo>
                    <a:pt x="200000" y="86584"/>
                    <a:pt x="208020" y="124137"/>
                    <a:pt x="220052" y="121220"/>
                  </a:cubicBezTo>
                  <a:cubicBezTo>
                    <a:pt x="232083" y="118303"/>
                    <a:pt x="246813" y="134200"/>
                    <a:pt x="236094" y="137044"/>
                  </a:cubicBezTo>
                  <a:cubicBezTo>
                    <a:pt x="225375" y="139887"/>
                    <a:pt x="220052" y="152940"/>
                    <a:pt x="218739" y="164461"/>
                  </a:cubicBezTo>
                  <a:cubicBezTo>
                    <a:pt x="217426" y="175982"/>
                    <a:pt x="220052" y="190420"/>
                    <a:pt x="212030" y="191878"/>
                  </a:cubicBezTo>
                  <a:cubicBezTo>
                    <a:pt x="204010" y="193337"/>
                    <a:pt x="195989" y="196181"/>
                    <a:pt x="195989" y="212077"/>
                  </a:cubicBezTo>
                  <a:cubicBezTo>
                    <a:pt x="195989" y="227973"/>
                    <a:pt x="178634" y="223598"/>
                    <a:pt x="176009" y="229358"/>
                  </a:cubicBezTo>
                  <a:cubicBezTo>
                    <a:pt x="173384" y="235119"/>
                    <a:pt x="166602" y="263995"/>
                    <a:pt x="162592" y="268297"/>
                  </a:cubicBezTo>
                  <a:cubicBezTo>
                    <a:pt x="158581" y="272599"/>
                    <a:pt x="135904" y="274131"/>
                    <a:pt x="134518" y="287110"/>
                  </a:cubicBezTo>
                  <a:cubicBezTo>
                    <a:pt x="133133" y="300090"/>
                    <a:pt x="122559" y="316277"/>
                    <a:pt x="115851" y="314454"/>
                  </a:cubicBezTo>
                  <a:cubicBezTo>
                    <a:pt x="109142" y="312631"/>
                    <a:pt x="97111" y="307163"/>
                    <a:pt x="93101" y="315913"/>
                  </a:cubicBezTo>
                  <a:cubicBezTo>
                    <a:pt x="89090" y="324663"/>
                    <a:pt x="71735" y="308621"/>
                    <a:pt x="67798" y="313069"/>
                  </a:cubicBezTo>
                  <a:cubicBezTo>
                    <a:pt x="63860" y="317517"/>
                    <a:pt x="42349" y="336111"/>
                    <a:pt x="42349" y="347633"/>
                  </a:cubicBezTo>
                  <a:cubicBezTo>
                    <a:pt x="42349" y="359154"/>
                    <a:pt x="65100" y="359154"/>
                    <a:pt x="63714" y="373592"/>
                  </a:cubicBezTo>
                  <a:cubicBezTo>
                    <a:pt x="63714" y="387475"/>
                    <a:pt x="68891" y="400863"/>
                    <a:pt x="78298" y="411072"/>
                  </a:cubicBezTo>
                  <a:cubicBezTo>
                    <a:pt x="84934" y="418363"/>
                    <a:pt x="95652" y="435645"/>
                    <a:pt x="90330" y="444250"/>
                  </a:cubicBezTo>
                  <a:cubicBezTo>
                    <a:pt x="85007" y="452854"/>
                    <a:pt x="76985" y="454312"/>
                    <a:pt x="64954" y="451542"/>
                  </a:cubicBezTo>
                  <a:cubicBezTo>
                    <a:pt x="52922" y="448771"/>
                    <a:pt x="54234" y="457302"/>
                    <a:pt x="32870" y="453000"/>
                  </a:cubicBezTo>
                  <a:cubicBezTo>
                    <a:pt x="11504" y="448698"/>
                    <a:pt x="10119" y="465980"/>
                    <a:pt x="2098" y="476042"/>
                  </a:cubicBezTo>
                  <a:cubicBezTo>
                    <a:pt x="1660" y="476698"/>
                    <a:pt x="858" y="477573"/>
                    <a:pt x="-17" y="478740"/>
                  </a:cubicBezTo>
                  <a:cubicBezTo>
                    <a:pt x="10046" y="487345"/>
                    <a:pt x="14567" y="502730"/>
                    <a:pt x="31120" y="509658"/>
                  </a:cubicBezTo>
                  <a:cubicBezTo>
                    <a:pt x="50588" y="517825"/>
                    <a:pt x="68089" y="496168"/>
                    <a:pt x="68089" y="511845"/>
                  </a:cubicBezTo>
                  <a:cubicBezTo>
                    <a:pt x="68089" y="527523"/>
                    <a:pt x="22078" y="524242"/>
                    <a:pt x="21130" y="529127"/>
                  </a:cubicBezTo>
                  <a:cubicBezTo>
                    <a:pt x="20182" y="534013"/>
                    <a:pt x="68600" y="597160"/>
                    <a:pt x="93174" y="592275"/>
                  </a:cubicBezTo>
                  <a:cubicBezTo>
                    <a:pt x="117747" y="587389"/>
                    <a:pt x="135685" y="558805"/>
                    <a:pt x="128612" y="554503"/>
                  </a:cubicBezTo>
                  <a:cubicBezTo>
                    <a:pt x="121539" y="550201"/>
                    <a:pt x="132622" y="532627"/>
                    <a:pt x="139185" y="535617"/>
                  </a:cubicBezTo>
                  <a:cubicBezTo>
                    <a:pt x="145748" y="538607"/>
                    <a:pt x="140133" y="566899"/>
                    <a:pt x="147644" y="573389"/>
                  </a:cubicBezTo>
                  <a:cubicBezTo>
                    <a:pt x="155154" y="579878"/>
                    <a:pt x="152674" y="591764"/>
                    <a:pt x="147644" y="606931"/>
                  </a:cubicBezTo>
                  <a:cubicBezTo>
                    <a:pt x="142612" y="622098"/>
                    <a:pt x="152674" y="651703"/>
                    <a:pt x="154133" y="668475"/>
                  </a:cubicBezTo>
                  <a:cubicBezTo>
                    <a:pt x="155591" y="685246"/>
                    <a:pt x="165435" y="707924"/>
                    <a:pt x="169300" y="731987"/>
                  </a:cubicBezTo>
                  <a:cubicBezTo>
                    <a:pt x="182426" y="736741"/>
                    <a:pt x="191030" y="749334"/>
                    <a:pt x="190666" y="763269"/>
                  </a:cubicBezTo>
                  <a:cubicBezTo>
                    <a:pt x="190666" y="778728"/>
                    <a:pt x="190666" y="794332"/>
                    <a:pt x="191541" y="809864"/>
                  </a:cubicBezTo>
                  <a:cubicBezTo>
                    <a:pt x="194749" y="817958"/>
                    <a:pt x="198031" y="825541"/>
                    <a:pt x="201239" y="832104"/>
                  </a:cubicBezTo>
                  <a:cubicBezTo>
                    <a:pt x="214728" y="859594"/>
                    <a:pt x="225156" y="913627"/>
                    <a:pt x="234198" y="926899"/>
                  </a:cubicBezTo>
                  <a:cubicBezTo>
                    <a:pt x="241417" y="937596"/>
                    <a:pt x="247834" y="948803"/>
                    <a:pt x="253376" y="960441"/>
                  </a:cubicBezTo>
                  <a:cubicBezTo>
                    <a:pt x="275251" y="995004"/>
                    <a:pt x="289325" y="1034308"/>
                    <a:pt x="313169" y="1067267"/>
                  </a:cubicBezTo>
                  <a:cubicBezTo>
                    <a:pt x="321481" y="1062345"/>
                    <a:pt x="327752" y="1054572"/>
                    <a:pt x="330742" y="1045391"/>
                  </a:cubicBezTo>
                  <a:cubicBezTo>
                    <a:pt x="335263" y="1030224"/>
                    <a:pt x="360785" y="1024318"/>
                    <a:pt x="362316" y="1011338"/>
                  </a:cubicBezTo>
                  <a:cubicBezTo>
                    <a:pt x="363848" y="998359"/>
                    <a:pt x="366254" y="988150"/>
                    <a:pt x="375295" y="986546"/>
                  </a:cubicBezTo>
                  <a:cubicBezTo>
                    <a:pt x="384337" y="984942"/>
                    <a:pt x="384264" y="974660"/>
                    <a:pt x="384264" y="960587"/>
                  </a:cubicBezTo>
                  <a:cubicBezTo>
                    <a:pt x="384264" y="946513"/>
                    <a:pt x="385285" y="926607"/>
                    <a:pt x="394327" y="914138"/>
                  </a:cubicBezTo>
                  <a:cubicBezTo>
                    <a:pt x="403369" y="901669"/>
                    <a:pt x="404828" y="868272"/>
                    <a:pt x="399286" y="854782"/>
                  </a:cubicBezTo>
                  <a:cubicBezTo>
                    <a:pt x="393744" y="841292"/>
                    <a:pt x="396807" y="822333"/>
                    <a:pt x="401838" y="808843"/>
                  </a:cubicBezTo>
                  <a:cubicBezTo>
                    <a:pt x="406870" y="795353"/>
                    <a:pt x="404828" y="779676"/>
                    <a:pt x="414307" y="778582"/>
                  </a:cubicBezTo>
                  <a:cubicBezTo>
                    <a:pt x="423786" y="777488"/>
                    <a:pt x="437860" y="768301"/>
                    <a:pt x="447850" y="753789"/>
                  </a:cubicBezTo>
                  <a:cubicBezTo>
                    <a:pt x="454850" y="745134"/>
                    <a:pt x="462944" y="737434"/>
                    <a:pt x="471913" y="730893"/>
                  </a:cubicBezTo>
                  <a:cubicBezTo>
                    <a:pt x="471476" y="723645"/>
                    <a:pt x="472934" y="716411"/>
                    <a:pt x="476142" y="709893"/>
                  </a:cubicBezTo>
                  <a:cubicBezTo>
                    <a:pt x="486715" y="686165"/>
                    <a:pt x="499695" y="663589"/>
                    <a:pt x="514862" y="642516"/>
                  </a:cubicBezTo>
                  <a:cubicBezTo>
                    <a:pt x="521935" y="632591"/>
                    <a:pt x="533018" y="626211"/>
                    <a:pt x="545123" y="625015"/>
                  </a:cubicBezTo>
                  <a:cubicBezTo>
                    <a:pt x="547092" y="608389"/>
                    <a:pt x="563280" y="590889"/>
                    <a:pt x="581583" y="593004"/>
                  </a:cubicBezTo>
                  <a:cubicBezTo>
                    <a:pt x="592520" y="594207"/>
                    <a:pt x="603531" y="594207"/>
                    <a:pt x="614469" y="593004"/>
                  </a:cubicBezTo>
                  <a:cubicBezTo>
                    <a:pt x="615052" y="587389"/>
                    <a:pt x="614469" y="581701"/>
                    <a:pt x="615708" y="573972"/>
                  </a:cubicBezTo>
                  <a:cubicBezTo>
                    <a:pt x="618261" y="558367"/>
                    <a:pt x="660189" y="552097"/>
                    <a:pt x="676231" y="552097"/>
                  </a:cubicBezTo>
                  <a:cubicBezTo>
                    <a:pt x="679075" y="552104"/>
                    <a:pt x="681919" y="551805"/>
                    <a:pt x="684690" y="551222"/>
                  </a:cubicBezTo>
                  <a:cubicBezTo>
                    <a:pt x="684033" y="528463"/>
                    <a:pt x="680023" y="505924"/>
                    <a:pt x="672731" y="484355"/>
                  </a:cubicBezTo>
                  <a:cubicBezTo>
                    <a:pt x="666387" y="466855"/>
                    <a:pt x="663616" y="448253"/>
                    <a:pt x="664637" y="429666"/>
                  </a:cubicBezTo>
                  <a:cubicBezTo>
                    <a:pt x="666606" y="418728"/>
                    <a:pt x="678783" y="427478"/>
                    <a:pt x="682867" y="414353"/>
                  </a:cubicBezTo>
                  <a:cubicBezTo>
                    <a:pt x="686950" y="401228"/>
                    <a:pt x="648376" y="401228"/>
                    <a:pt x="660553" y="383727"/>
                  </a:cubicBezTo>
                  <a:cubicBezTo>
                    <a:pt x="672731" y="366227"/>
                    <a:pt x="672731" y="383727"/>
                    <a:pt x="688919" y="383727"/>
                  </a:cubicBezTo>
                  <a:cubicBezTo>
                    <a:pt x="705106" y="383727"/>
                    <a:pt x="711232" y="392477"/>
                    <a:pt x="711232" y="403415"/>
                  </a:cubicBezTo>
                  <a:cubicBezTo>
                    <a:pt x="711232" y="414353"/>
                    <a:pt x="727493" y="420916"/>
                    <a:pt x="727493" y="420916"/>
                  </a:cubicBezTo>
                  <a:cubicBezTo>
                    <a:pt x="727493" y="420916"/>
                    <a:pt x="753816" y="418728"/>
                    <a:pt x="765994" y="418728"/>
                  </a:cubicBezTo>
                  <a:cubicBezTo>
                    <a:pt x="778171" y="418728"/>
                    <a:pt x="790276" y="418728"/>
                    <a:pt x="790276" y="427478"/>
                  </a:cubicBezTo>
                  <a:cubicBezTo>
                    <a:pt x="790276" y="436229"/>
                    <a:pt x="776129" y="464667"/>
                    <a:pt x="763952" y="464667"/>
                  </a:cubicBezTo>
                  <a:cubicBezTo>
                    <a:pt x="751774" y="464667"/>
                    <a:pt x="751774" y="501928"/>
                    <a:pt x="761910" y="504043"/>
                  </a:cubicBezTo>
                  <a:cubicBezTo>
                    <a:pt x="772046" y="506158"/>
                    <a:pt x="780140" y="475605"/>
                    <a:pt x="786265" y="475605"/>
                  </a:cubicBezTo>
                  <a:cubicBezTo>
                    <a:pt x="790641" y="475605"/>
                    <a:pt x="793557" y="510314"/>
                    <a:pt x="799901" y="546117"/>
                  </a:cubicBezTo>
                  <a:cubicBezTo>
                    <a:pt x="801506" y="544148"/>
                    <a:pt x="803110" y="542690"/>
                    <a:pt x="804859" y="542690"/>
                  </a:cubicBezTo>
                  <a:cubicBezTo>
                    <a:pt x="812880" y="542690"/>
                    <a:pt x="808870" y="512429"/>
                    <a:pt x="814266" y="503751"/>
                  </a:cubicBezTo>
                  <a:cubicBezTo>
                    <a:pt x="819662" y="495074"/>
                    <a:pt x="816891" y="467730"/>
                    <a:pt x="820901" y="467730"/>
                  </a:cubicBezTo>
                  <a:cubicBezTo>
                    <a:pt x="824912" y="467730"/>
                    <a:pt x="848976" y="476334"/>
                    <a:pt x="847663" y="469115"/>
                  </a:cubicBezTo>
                  <a:cubicBezTo>
                    <a:pt x="846350" y="461896"/>
                    <a:pt x="862246" y="437396"/>
                    <a:pt x="859694" y="424416"/>
                  </a:cubicBezTo>
                  <a:cubicBezTo>
                    <a:pt x="857142" y="411437"/>
                    <a:pt x="869028" y="395613"/>
                    <a:pt x="869028" y="379717"/>
                  </a:cubicBezTo>
                  <a:cubicBezTo>
                    <a:pt x="869028" y="363820"/>
                    <a:pt x="882372" y="359518"/>
                    <a:pt x="891706" y="350914"/>
                  </a:cubicBezTo>
                  <a:cubicBezTo>
                    <a:pt x="901039" y="342309"/>
                    <a:pt x="917081" y="330716"/>
                    <a:pt x="919779" y="337861"/>
                  </a:cubicBezTo>
                  <a:cubicBezTo>
                    <a:pt x="922477" y="345007"/>
                    <a:pt x="942457" y="350914"/>
                    <a:pt x="934363" y="337861"/>
                  </a:cubicBezTo>
                  <a:cubicBezTo>
                    <a:pt x="926269" y="324809"/>
                    <a:pt x="926560" y="316496"/>
                    <a:pt x="931884" y="313652"/>
                  </a:cubicBezTo>
                  <a:close/>
                </a:path>
              </a:pathLst>
            </a:custGeom>
            <a:grpFill/>
            <a:ln w="3175" cap="flat">
              <a:solidFill>
                <a:srgbClr val="F3F3F3"/>
              </a:solidFill>
              <a:prstDash val="solid"/>
              <a:miter/>
            </a:ln>
          </p:spPr>
          <p:txBody>
            <a:bodyPr rtlCol="0" anchor="ctr"/>
            <a:lstStyle/>
            <a:p>
              <a:endParaRPr lang="pt-PT"/>
            </a:p>
          </p:txBody>
        </p:sp>
        <p:sp>
          <p:nvSpPr>
            <p:cNvPr id="129" name="Forma livre: Forma 128">
              <a:extLst>
                <a:ext uri="{FF2B5EF4-FFF2-40B4-BE49-F238E27FC236}">
                  <a16:creationId xmlns:a16="http://schemas.microsoft.com/office/drawing/2014/main" id="{AA200D6E-65FD-4770-B2A6-EC6FA3452E87}"/>
                </a:ext>
              </a:extLst>
            </p:cNvPr>
            <p:cNvSpPr/>
            <p:nvPr/>
          </p:nvSpPr>
          <p:spPr>
            <a:xfrm>
              <a:off x="4698191" y="3885978"/>
              <a:ext cx="444138" cy="213571"/>
            </a:xfrm>
            <a:custGeom>
              <a:avLst/>
              <a:gdLst>
                <a:gd name="connsiteX0" fmla="*/ 1018584 w 1063322"/>
                <a:gd name="connsiteY0" fmla="*/ 204160 h 490295"/>
                <a:gd name="connsiteX1" fmla="*/ 992479 w 1063322"/>
                <a:gd name="connsiteY1" fmla="*/ 200076 h 490295"/>
                <a:gd name="connsiteX2" fmla="*/ 985916 w 1063322"/>
                <a:gd name="connsiteY2" fmla="*/ 208899 h 490295"/>
                <a:gd name="connsiteX3" fmla="*/ 953249 w 1063322"/>
                <a:gd name="connsiteY3" fmla="*/ 204160 h 490295"/>
                <a:gd name="connsiteX4" fmla="*/ 918320 w 1063322"/>
                <a:gd name="connsiteY4" fmla="*/ 201826 h 490295"/>
                <a:gd name="connsiteX5" fmla="*/ 922696 w 1063322"/>
                <a:gd name="connsiteY5" fmla="*/ 183013 h 490295"/>
                <a:gd name="connsiteX6" fmla="*/ 924883 w 1063322"/>
                <a:gd name="connsiteY6" fmla="*/ 164200 h 490295"/>
                <a:gd name="connsiteX7" fmla="*/ 951936 w 1063322"/>
                <a:gd name="connsiteY7" fmla="*/ 105865 h 490295"/>
                <a:gd name="connsiteX8" fmla="*/ 927435 w 1063322"/>
                <a:gd name="connsiteY8" fmla="*/ 103313 h 490295"/>
                <a:gd name="connsiteX9" fmla="*/ 898268 w 1063322"/>
                <a:gd name="connsiteY9" fmla="*/ 96823 h 490295"/>
                <a:gd name="connsiteX10" fmla="*/ 856267 w 1063322"/>
                <a:gd name="connsiteY10" fmla="*/ 94636 h 490295"/>
                <a:gd name="connsiteX11" fmla="*/ 829287 w 1063322"/>
                <a:gd name="connsiteY11" fmla="*/ 114105 h 490295"/>
                <a:gd name="connsiteX12" fmla="*/ 802235 w 1063322"/>
                <a:gd name="connsiteY12" fmla="*/ 124897 h 490295"/>
                <a:gd name="connsiteX13" fmla="*/ 758483 w 1063322"/>
                <a:gd name="connsiteY13" fmla="*/ 136783 h 490295"/>
                <a:gd name="connsiteX14" fmla="*/ 713419 w 1063322"/>
                <a:gd name="connsiteY14" fmla="*/ 136783 h 490295"/>
                <a:gd name="connsiteX15" fmla="*/ 670397 w 1063322"/>
                <a:gd name="connsiteY15" fmla="*/ 128105 h 490295"/>
                <a:gd name="connsiteX16" fmla="*/ 652386 w 1063322"/>
                <a:gd name="connsiteY16" fmla="*/ 107615 h 490295"/>
                <a:gd name="connsiteX17" fmla="*/ 624386 w 1063322"/>
                <a:gd name="connsiteY17" fmla="*/ 93615 h 490295"/>
                <a:gd name="connsiteX18" fmla="*/ 598353 w 1063322"/>
                <a:gd name="connsiteY18" fmla="*/ 86323 h 490295"/>
                <a:gd name="connsiteX19" fmla="*/ 567363 w 1063322"/>
                <a:gd name="connsiteY19" fmla="*/ 79031 h 490295"/>
                <a:gd name="connsiteX20" fmla="*/ 536299 w 1063322"/>
                <a:gd name="connsiteY20" fmla="*/ 83333 h 490295"/>
                <a:gd name="connsiteX21" fmla="*/ 512310 w 1063322"/>
                <a:gd name="connsiteY21" fmla="*/ 96313 h 490295"/>
                <a:gd name="connsiteX22" fmla="*/ 482267 w 1063322"/>
                <a:gd name="connsiteY22" fmla="*/ 86615 h 490295"/>
                <a:gd name="connsiteX23" fmla="*/ 461267 w 1063322"/>
                <a:gd name="connsiteY23" fmla="*/ 69333 h 490295"/>
                <a:gd name="connsiteX24" fmla="*/ 457256 w 1063322"/>
                <a:gd name="connsiteY24" fmla="*/ 37978 h 490295"/>
                <a:gd name="connsiteX25" fmla="*/ 424224 w 1063322"/>
                <a:gd name="connsiteY25" fmla="*/ 27186 h 490295"/>
                <a:gd name="connsiteX26" fmla="*/ 399213 w 1063322"/>
                <a:gd name="connsiteY26" fmla="*/ 16394 h 490295"/>
                <a:gd name="connsiteX27" fmla="*/ 378212 w 1063322"/>
                <a:gd name="connsiteY27" fmla="*/ 10998 h 490295"/>
                <a:gd name="connsiteX28" fmla="*/ 353201 w 1063322"/>
                <a:gd name="connsiteY28" fmla="*/ 206 h 490295"/>
                <a:gd name="connsiteX29" fmla="*/ 341242 w 1063322"/>
                <a:gd name="connsiteY29" fmla="*/ 12092 h 490295"/>
                <a:gd name="connsiteX30" fmla="*/ 323231 w 1063322"/>
                <a:gd name="connsiteY30" fmla="*/ 24999 h 490295"/>
                <a:gd name="connsiteX31" fmla="*/ 309159 w 1063322"/>
                <a:gd name="connsiteY31" fmla="*/ 43374 h 490295"/>
                <a:gd name="connsiteX32" fmla="*/ 321189 w 1063322"/>
                <a:gd name="connsiteY32" fmla="*/ 73635 h 490295"/>
                <a:gd name="connsiteX33" fmla="*/ 320242 w 1063322"/>
                <a:gd name="connsiteY33" fmla="*/ 95511 h 490295"/>
                <a:gd name="connsiteX34" fmla="*/ 292168 w 1063322"/>
                <a:gd name="connsiteY34" fmla="*/ 110678 h 490295"/>
                <a:gd name="connsiteX35" fmla="*/ 268178 w 1063322"/>
                <a:gd name="connsiteY35" fmla="*/ 103386 h 490295"/>
                <a:gd name="connsiteX36" fmla="*/ 241125 w 1063322"/>
                <a:gd name="connsiteY36" fmla="*/ 105574 h 490295"/>
                <a:gd name="connsiteX37" fmla="*/ 213124 w 1063322"/>
                <a:gd name="connsiteY37" fmla="*/ 93688 h 490295"/>
                <a:gd name="connsiteX38" fmla="*/ 202114 w 1063322"/>
                <a:gd name="connsiteY38" fmla="*/ 73125 h 490295"/>
                <a:gd name="connsiteX39" fmla="*/ 155081 w 1063322"/>
                <a:gd name="connsiteY39" fmla="*/ 64520 h 490295"/>
                <a:gd name="connsiteX40" fmla="*/ 131091 w 1063322"/>
                <a:gd name="connsiteY40" fmla="*/ 68823 h 490295"/>
                <a:gd name="connsiteX41" fmla="*/ 108048 w 1063322"/>
                <a:gd name="connsiteY41" fmla="*/ 79615 h 490295"/>
                <a:gd name="connsiteX42" fmla="*/ 86173 w 1063322"/>
                <a:gd name="connsiteY42" fmla="*/ 95803 h 490295"/>
                <a:gd name="connsiteX43" fmla="*/ 60141 w 1063322"/>
                <a:gd name="connsiteY43" fmla="*/ 111990 h 490295"/>
                <a:gd name="connsiteX44" fmla="*/ 29078 w 1063322"/>
                <a:gd name="connsiteY44" fmla="*/ 127157 h 490295"/>
                <a:gd name="connsiteX45" fmla="*/ 6108 w 1063322"/>
                <a:gd name="connsiteY45" fmla="*/ 136856 h 490295"/>
                <a:gd name="connsiteX46" fmla="*/ -17 w 1063322"/>
                <a:gd name="connsiteY46" fmla="*/ 139043 h 490295"/>
                <a:gd name="connsiteX47" fmla="*/ 1077 w 1063322"/>
                <a:gd name="connsiteY47" fmla="*/ 143418 h 490295"/>
                <a:gd name="connsiteX48" fmla="*/ 25359 w 1063322"/>
                <a:gd name="connsiteY48" fmla="*/ 177107 h 490295"/>
                <a:gd name="connsiteX49" fmla="*/ 55839 w 1063322"/>
                <a:gd name="connsiteY49" fmla="*/ 195045 h 490295"/>
                <a:gd name="connsiteX50" fmla="*/ 85007 w 1063322"/>
                <a:gd name="connsiteY50" fmla="*/ 220493 h 490295"/>
                <a:gd name="connsiteX51" fmla="*/ 103090 w 1063322"/>
                <a:gd name="connsiteY51" fmla="*/ 248130 h 490295"/>
                <a:gd name="connsiteX52" fmla="*/ 100975 w 1063322"/>
                <a:gd name="connsiteY52" fmla="*/ 284589 h 490295"/>
                <a:gd name="connsiteX53" fmla="*/ 93684 w 1063322"/>
                <a:gd name="connsiteY53" fmla="*/ 314486 h 490295"/>
                <a:gd name="connsiteX54" fmla="*/ 169811 w 1063322"/>
                <a:gd name="connsiteY54" fmla="*/ 334684 h 490295"/>
                <a:gd name="connsiteX55" fmla="*/ 195260 w 1063322"/>
                <a:gd name="connsiteY55" fmla="*/ 351164 h 490295"/>
                <a:gd name="connsiteX56" fmla="*/ 217135 w 1063322"/>
                <a:gd name="connsiteY56" fmla="*/ 367643 h 490295"/>
                <a:gd name="connsiteX57" fmla="*/ 243313 w 1063322"/>
                <a:gd name="connsiteY57" fmla="*/ 398269 h 490295"/>
                <a:gd name="connsiteX58" fmla="*/ 262927 w 1063322"/>
                <a:gd name="connsiteY58" fmla="*/ 435895 h 490295"/>
                <a:gd name="connsiteX59" fmla="*/ 306679 w 1063322"/>
                <a:gd name="connsiteY59" fmla="*/ 440635 h 490295"/>
                <a:gd name="connsiteX60" fmla="*/ 387327 w 1063322"/>
                <a:gd name="connsiteY60" fmla="*/ 442968 h 490295"/>
                <a:gd name="connsiteX61" fmla="*/ 448360 w 1063322"/>
                <a:gd name="connsiteY61" fmla="*/ 457114 h 490295"/>
                <a:gd name="connsiteX62" fmla="*/ 485402 w 1063322"/>
                <a:gd name="connsiteY62" fmla="*/ 466521 h 490295"/>
                <a:gd name="connsiteX63" fmla="*/ 520331 w 1063322"/>
                <a:gd name="connsiteY63" fmla="*/ 475855 h 490295"/>
                <a:gd name="connsiteX64" fmla="*/ 546435 w 1063322"/>
                <a:gd name="connsiteY64" fmla="*/ 490001 h 490295"/>
                <a:gd name="connsiteX65" fmla="*/ 605354 w 1063322"/>
                <a:gd name="connsiteY65" fmla="*/ 457114 h 490295"/>
                <a:gd name="connsiteX66" fmla="*/ 681627 w 1063322"/>
                <a:gd name="connsiteY66" fmla="*/ 454708 h 490295"/>
                <a:gd name="connsiteX67" fmla="*/ 742660 w 1063322"/>
                <a:gd name="connsiteY67" fmla="*/ 426489 h 490295"/>
                <a:gd name="connsiteX68" fmla="*/ 784078 w 1063322"/>
                <a:gd name="connsiteY68" fmla="*/ 391196 h 490295"/>
                <a:gd name="connsiteX69" fmla="*/ 775327 w 1063322"/>
                <a:gd name="connsiteY69" fmla="*/ 348830 h 490295"/>
                <a:gd name="connsiteX70" fmla="*/ 805370 w 1063322"/>
                <a:gd name="connsiteY70" fmla="*/ 337936 h 490295"/>
                <a:gd name="connsiteX71" fmla="*/ 808067 w 1063322"/>
                <a:gd name="connsiteY71" fmla="*/ 339424 h 490295"/>
                <a:gd name="connsiteX72" fmla="*/ 862538 w 1063322"/>
                <a:gd name="connsiteY72" fmla="*/ 334684 h 490295"/>
                <a:gd name="connsiteX73" fmla="*/ 912633 w 1063322"/>
                <a:gd name="connsiteY73" fmla="*/ 318277 h 490295"/>
                <a:gd name="connsiteX74" fmla="*/ 943186 w 1063322"/>
                <a:gd name="connsiteY74" fmla="*/ 287651 h 490295"/>
                <a:gd name="connsiteX75" fmla="*/ 984604 w 1063322"/>
                <a:gd name="connsiteY75" fmla="*/ 268839 h 490295"/>
                <a:gd name="connsiteX76" fmla="*/ 1028355 w 1063322"/>
                <a:gd name="connsiteY76" fmla="*/ 259432 h 490295"/>
                <a:gd name="connsiteX77" fmla="*/ 1063210 w 1063322"/>
                <a:gd name="connsiteY77" fmla="*/ 254692 h 490295"/>
                <a:gd name="connsiteX78" fmla="*/ 1018584 w 1063322"/>
                <a:gd name="connsiteY78" fmla="*/ 204160 h 49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063322" h="490295">
                  <a:moveTo>
                    <a:pt x="1018584" y="204160"/>
                  </a:moveTo>
                  <a:cubicBezTo>
                    <a:pt x="1012532" y="195832"/>
                    <a:pt x="1000865" y="194002"/>
                    <a:pt x="992479" y="200076"/>
                  </a:cubicBezTo>
                  <a:cubicBezTo>
                    <a:pt x="989489" y="202293"/>
                    <a:pt x="987156" y="205363"/>
                    <a:pt x="985916" y="208899"/>
                  </a:cubicBezTo>
                  <a:cubicBezTo>
                    <a:pt x="981541" y="220712"/>
                    <a:pt x="972791" y="204160"/>
                    <a:pt x="953249" y="204160"/>
                  </a:cubicBezTo>
                  <a:cubicBezTo>
                    <a:pt x="933706" y="204160"/>
                    <a:pt x="931373" y="215973"/>
                    <a:pt x="918320" y="201826"/>
                  </a:cubicBezTo>
                  <a:cubicBezTo>
                    <a:pt x="905269" y="187680"/>
                    <a:pt x="922696" y="183013"/>
                    <a:pt x="922696" y="183013"/>
                  </a:cubicBezTo>
                  <a:lnTo>
                    <a:pt x="924883" y="164200"/>
                  </a:lnTo>
                  <a:lnTo>
                    <a:pt x="951936" y="105865"/>
                  </a:lnTo>
                  <a:cubicBezTo>
                    <a:pt x="944280" y="102358"/>
                    <a:pt x="935675" y="101461"/>
                    <a:pt x="927435" y="103313"/>
                  </a:cubicBezTo>
                  <a:cubicBezTo>
                    <a:pt x="919487" y="106522"/>
                    <a:pt x="900456" y="104407"/>
                    <a:pt x="898268" y="96823"/>
                  </a:cubicBezTo>
                  <a:cubicBezTo>
                    <a:pt x="896081" y="89240"/>
                    <a:pt x="864288" y="88146"/>
                    <a:pt x="856267" y="94636"/>
                  </a:cubicBezTo>
                  <a:cubicBezTo>
                    <a:pt x="848246" y="101126"/>
                    <a:pt x="830235" y="106522"/>
                    <a:pt x="829287" y="114105"/>
                  </a:cubicBezTo>
                  <a:cubicBezTo>
                    <a:pt x="828339" y="121689"/>
                    <a:pt x="809234" y="119501"/>
                    <a:pt x="802235" y="124897"/>
                  </a:cubicBezTo>
                  <a:cubicBezTo>
                    <a:pt x="795234" y="130293"/>
                    <a:pt x="759212" y="132189"/>
                    <a:pt x="758483" y="136783"/>
                  </a:cubicBezTo>
                  <a:cubicBezTo>
                    <a:pt x="757754" y="141377"/>
                    <a:pt x="719399" y="142179"/>
                    <a:pt x="713419" y="136783"/>
                  </a:cubicBezTo>
                  <a:cubicBezTo>
                    <a:pt x="707440" y="131387"/>
                    <a:pt x="674408" y="136783"/>
                    <a:pt x="670397" y="128105"/>
                  </a:cubicBezTo>
                  <a:cubicBezTo>
                    <a:pt x="666387" y="119428"/>
                    <a:pt x="652386" y="115199"/>
                    <a:pt x="652386" y="107615"/>
                  </a:cubicBezTo>
                  <a:cubicBezTo>
                    <a:pt x="652386" y="100032"/>
                    <a:pt x="627376" y="100323"/>
                    <a:pt x="624386" y="93615"/>
                  </a:cubicBezTo>
                  <a:cubicBezTo>
                    <a:pt x="621396" y="86906"/>
                    <a:pt x="601343" y="83844"/>
                    <a:pt x="598353" y="86323"/>
                  </a:cubicBezTo>
                  <a:cubicBezTo>
                    <a:pt x="595364" y="88802"/>
                    <a:pt x="573343" y="79833"/>
                    <a:pt x="567363" y="79031"/>
                  </a:cubicBezTo>
                  <a:cubicBezTo>
                    <a:pt x="561384" y="78229"/>
                    <a:pt x="542352" y="83333"/>
                    <a:pt x="536299" y="83333"/>
                  </a:cubicBezTo>
                  <a:cubicBezTo>
                    <a:pt x="530248" y="83333"/>
                    <a:pt x="519310" y="95219"/>
                    <a:pt x="512310" y="96313"/>
                  </a:cubicBezTo>
                  <a:cubicBezTo>
                    <a:pt x="505309" y="97407"/>
                    <a:pt x="486277" y="83333"/>
                    <a:pt x="482267" y="86615"/>
                  </a:cubicBezTo>
                  <a:cubicBezTo>
                    <a:pt x="478256" y="89896"/>
                    <a:pt x="466225" y="75823"/>
                    <a:pt x="461267" y="69333"/>
                  </a:cubicBezTo>
                  <a:cubicBezTo>
                    <a:pt x="456308" y="62843"/>
                    <a:pt x="461267" y="44468"/>
                    <a:pt x="457256" y="37978"/>
                  </a:cubicBezTo>
                  <a:cubicBezTo>
                    <a:pt x="453246" y="31488"/>
                    <a:pt x="431297" y="31488"/>
                    <a:pt x="424224" y="27186"/>
                  </a:cubicBezTo>
                  <a:cubicBezTo>
                    <a:pt x="416787" y="21812"/>
                    <a:pt x="408255" y="18129"/>
                    <a:pt x="399213" y="16394"/>
                  </a:cubicBezTo>
                  <a:cubicBezTo>
                    <a:pt x="391848" y="16678"/>
                    <a:pt x="384556" y="14804"/>
                    <a:pt x="378212" y="10998"/>
                  </a:cubicBezTo>
                  <a:cubicBezTo>
                    <a:pt x="370410" y="6251"/>
                    <a:pt x="362025" y="2620"/>
                    <a:pt x="353201" y="206"/>
                  </a:cubicBezTo>
                  <a:cubicBezTo>
                    <a:pt x="345909" y="-1981"/>
                    <a:pt x="345180" y="7498"/>
                    <a:pt x="341242" y="12092"/>
                  </a:cubicBezTo>
                  <a:cubicBezTo>
                    <a:pt x="337305" y="16686"/>
                    <a:pt x="325200" y="17488"/>
                    <a:pt x="323231" y="24999"/>
                  </a:cubicBezTo>
                  <a:cubicBezTo>
                    <a:pt x="321262" y="32509"/>
                    <a:pt x="307190" y="34770"/>
                    <a:pt x="309159" y="43374"/>
                  </a:cubicBezTo>
                  <a:cubicBezTo>
                    <a:pt x="311127" y="51978"/>
                    <a:pt x="316450" y="69333"/>
                    <a:pt x="321189" y="73635"/>
                  </a:cubicBezTo>
                  <a:cubicBezTo>
                    <a:pt x="325929" y="77937"/>
                    <a:pt x="323231" y="90917"/>
                    <a:pt x="320242" y="95511"/>
                  </a:cubicBezTo>
                  <a:cubicBezTo>
                    <a:pt x="317252" y="100105"/>
                    <a:pt x="296179" y="102803"/>
                    <a:pt x="292168" y="110678"/>
                  </a:cubicBezTo>
                  <a:cubicBezTo>
                    <a:pt x="288158" y="118553"/>
                    <a:pt x="278168" y="109584"/>
                    <a:pt x="268178" y="103386"/>
                  </a:cubicBezTo>
                  <a:cubicBezTo>
                    <a:pt x="259574" y="98391"/>
                    <a:pt x="248782" y="99259"/>
                    <a:pt x="241125" y="105574"/>
                  </a:cubicBezTo>
                  <a:cubicBezTo>
                    <a:pt x="236167" y="109876"/>
                    <a:pt x="218156" y="94782"/>
                    <a:pt x="213124" y="93688"/>
                  </a:cubicBezTo>
                  <a:cubicBezTo>
                    <a:pt x="208093" y="92594"/>
                    <a:pt x="207145" y="71812"/>
                    <a:pt x="202114" y="73125"/>
                  </a:cubicBezTo>
                  <a:cubicBezTo>
                    <a:pt x="186218" y="71674"/>
                    <a:pt x="170467" y="68793"/>
                    <a:pt x="155081" y="64520"/>
                  </a:cubicBezTo>
                  <a:cubicBezTo>
                    <a:pt x="147790" y="62333"/>
                    <a:pt x="133206" y="63427"/>
                    <a:pt x="131091" y="68823"/>
                  </a:cubicBezTo>
                  <a:cubicBezTo>
                    <a:pt x="128976" y="74219"/>
                    <a:pt x="111038" y="73125"/>
                    <a:pt x="108048" y="79615"/>
                  </a:cubicBezTo>
                  <a:cubicBezTo>
                    <a:pt x="105059" y="86104"/>
                    <a:pt x="91059" y="89313"/>
                    <a:pt x="86173" y="95803"/>
                  </a:cubicBezTo>
                  <a:cubicBezTo>
                    <a:pt x="81288" y="102292"/>
                    <a:pt x="64297" y="102292"/>
                    <a:pt x="60141" y="111990"/>
                  </a:cubicBezTo>
                  <a:cubicBezTo>
                    <a:pt x="55984" y="121689"/>
                    <a:pt x="35130" y="126064"/>
                    <a:pt x="29078" y="127157"/>
                  </a:cubicBezTo>
                  <a:cubicBezTo>
                    <a:pt x="23026" y="128251"/>
                    <a:pt x="7202" y="131460"/>
                    <a:pt x="6108" y="136856"/>
                  </a:cubicBezTo>
                  <a:cubicBezTo>
                    <a:pt x="5671" y="139189"/>
                    <a:pt x="3118" y="139481"/>
                    <a:pt x="-17" y="139043"/>
                  </a:cubicBezTo>
                  <a:cubicBezTo>
                    <a:pt x="420" y="140480"/>
                    <a:pt x="785" y="141938"/>
                    <a:pt x="1077" y="143418"/>
                  </a:cubicBezTo>
                  <a:cubicBezTo>
                    <a:pt x="5233" y="168065"/>
                    <a:pt x="14931" y="167409"/>
                    <a:pt x="25359" y="177107"/>
                  </a:cubicBezTo>
                  <a:cubicBezTo>
                    <a:pt x="35787" y="186805"/>
                    <a:pt x="44755" y="194243"/>
                    <a:pt x="55839" y="195045"/>
                  </a:cubicBezTo>
                  <a:cubicBezTo>
                    <a:pt x="66922" y="195847"/>
                    <a:pt x="83548" y="209628"/>
                    <a:pt x="85007" y="220493"/>
                  </a:cubicBezTo>
                  <a:cubicBezTo>
                    <a:pt x="87996" y="231373"/>
                    <a:pt x="94340" y="241042"/>
                    <a:pt x="103090" y="248130"/>
                  </a:cubicBezTo>
                  <a:cubicBezTo>
                    <a:pt x="109288" y="253307"/>
                    <a:pt x="100975" y="271318"/>
                    <a:pt x="100975" y="284589"/>
                  </a:cubicBezTo>
                  <a:cubicBezTo>
                    <a:pt x="100975" y="297860"/>
                    <a:pt x="85736" y="301069"/>
                    <a:pt x="93684" y="314486"/>
                  </a:cubicBezTo>
                  <a:cubicBezTo>
                    <a:pt x="101631" y="327903"/>
                    <a:pt x="154570" y="334684"/>
                    <a:pt x="169811" y="334684"/>
                  </a:cubicBezTo>
                  <a:cubicBezTo>
                    <a:pt x="185051" y="334684"/>
                    <a:pt x="190593" y="350362"/>
                    <a:pt x="195260" y="351164"/>
                  </a:cubicBezTo>
                  <a:cubicBezTo>
                    <a:pt x="204812" y="352914"/>
                    <a:pt x="206124" y="365310"/>
                    <a:pt x="217135" y="367643"/>
                  </a:cubicBezTo>
                  <a:cubicBezTo>
                    <a:pt x="228146" y="369977"/>
                    <a:pt x="239011" y="377050"/>
                    <a:pt x="243313" y="398269"/>
                  </a:cubicBezTo>
                  <a:cubicBezTo>
                    <a:pt x="247615" y="419489"/>
                    <a:pt x="260740" y="426489"/>
                    <a:pt x="262927" y="435895"/>
                  </a:cubicBezTo>
                  <a:cubicBezTo>
                    <a:pt x="265115" y="445302"/>
                    <a:pt x="289106" y="438228"/>
                    <a:pt x="306679" y="440635"/>
                  </a:cubicBezTo>
                  <a:cubicBezTo>
                    <a:pt x="324252" y="443041"/>
                    <a:pt x="374274" y="440635"/>
                    <a:pt x="387327" y="442968"/>
                  </a:cubicBezTo>
                  <a:cubicBezTo>
                    <a:pt x="400380" y="445302"/>
                    <a:pt x="431078" y="442968"/>
                    <a:pt x="448360" y="457114"/>
                  </a:cubicBezTo>
                  <a:cubicBezTo>
                    <a:pt x="465642" y="471261"/>
                    <a:pt x="474538" y="459448"/>
                    <a:pt x="485402" y="466521"/>
                  </a:cubicBezTo>
                  <a:cubicBezTo>
                    <a:pt x="495174" y="474440"/>
                    <a:pt x="507862" y="477831"/>
                    <a:pt x="520331" y="475855"/>
                  </a:cubicBezTo>
                  <a:cubicBezTo>
                    <a:pt x="535570" y="473521"/>
                    <a:pt x="535570" y="487667"/>
                    <a:pt x="546435" y="490001"/>
                  </a:cubicBezTo>
                  <a:cubicBezTo>
                    <a:pt x="557300" y="492334"/>
                    <a:pt x="576989" y="471188"/>
                    <a:pt x="605354" y="457114"/>
                  </a:cubicBezTo>
                  <a:cubicBezTo>
                    <a:pt x="633720" y="443041"/>
                    <a:pt x="666387" y="452375"/>
                    <a:pt x="681627" y="454708"/>
                  </a:cubicBezTo>
                  <a:cubicBezTo>
                    <a:pt x="696867" y="457042"/>
                    <a:pt x="725378" y="447416"/>
                    <a:pt x="742660" y="426489"/>
                  </a:cubicBezTo>
                  <a:cubicBezTo>
                    <a:pt x="759941" y="405561"/>
                    <a:pt x="781890" y="410009"/>
                    <a:pt x="784078" y="391196"/>
                  </a:cubicBezTo>
                  <a:cubicBezTo>
                    <a:pt x="786265" y="372383"/>
                    <a:pt x="766650" y="365310"/>
                    <a:pt x="775327" y="348830"/>
                  </a:cubicBezTo>
                  <a:cubicBezTo>
                    <a:pt x="780650" y="337520"/>
                    <a:pt x="794068" y="332642"/>
                    <a:pt x="805370" y="337936"/>
                  </a:cubicBezTo>
                  <a:cubicBezTo>
                    <a:pt x="806317" y="338374"/>
                    <a:pt x="807192" y="338870"/>
                    <a:pt x="808067" y="339424"/>
                  </a:cubicBezTo>
                  <a:cubicBezTo>
                    <a:pt x="825641" y="348342"/>
                    <a:pt x="846788" y="346504"/>
                    <a:pt x="862538" y="334684"/>
                  </a:cubicBezTo>
                  <a:cubicBezTo>
                    <a:pt x="884414" y="318277"/>
                    <a:pt x="893091" y="320611"/>
                    <a:pt x="912633" y="318277"/>
                  </a:cubicBezTo>
                  <a:cubicBezTo>
                    <a:pt x="932175" y="315944"/>
                    <a:pt x="930133" y="301798"/>
                    <a:pt x="943186" y="287651"/>
                  </a:cubicBezTo>
                  <a:cubicBezTo>
                    <a:pt x="953687" y="275766"/>
                    <a:pt x="968780" y="268919"/>
                    <a:pt x="984604" y="268839"/>
                  </a:cubicBezTo>
                  <a:cubicBezTo>
                    <a:pt x="997729" y="268839"/>
                    <a:pt x="1015084" y="254692"/>
                    <a:pt x="1028355" y="259432"/>
                  </a:cubicBezTo>
                  <a:cubicBezTo>
                    <a:pt x="1041626" y="264172"/>
                    <a:pt x="1061023" y="266724"/>
                    <a:pt x="1063210" y="254692"/>
                  </a:cubicBezTo>
                  <a:cubicBezTo>
                    <a:pt x="1065398" y="242661"/>
                    <a:pt x="1029521" y="218306"/>
                    <a:pt x="1018584" y="204160"/>
                  </a:cubicBezTo>
                  <a:close/>
                </a:path>
              </a:pathLst>
            </a:custGeom>
            <a:grpFill/>
            <a:ln w="3175" cap="flat">
              <a:solidFill>
                <a:srgbClr val="F3F3F3"/>
              </a:solidFill>
              <a:prstDash val="solid"/>
              <a:miter/>
            </a:ln>
          </p:spPr>
          <p:txBody>
            <a:bodyPr rtlCol="0" anchor="ctr"/>
            <a:lstStyle/>
            <a:p>
              <a:endParaRPr lang="pt-PT"/>
            </a:p>
          </p:txBody>
        </p:sp>
        <p:sp>
          <p:nvSpPr>
            <p:cNvPr id="130" name="Forma livre: Forma 129">
              <a:extLst>
                <a:ext uri="{FF2B5EF4-FFF2-40B4-BE49-F238E27FC236}">
                  <a16:creationId xmlns:a16="http://schemas.microsoft.com/office/drawing/2014/main" id="{745AB63E-16F6-4FD6-AC87-43595DBB7EED}"/>
                </a:ext>
              </a:extLst>
            </p:cNvPr>
            <p:cNvSpPr/>
            <p:nvPr/>
          </p:nvSpPr>
          <p:spPr>
            <a:xfrm>
              <a:off x="3949092" y="4261790"/>
              <a:ext cx="7279" cy="21874"/>
            </a:xfrm>
            <a:custGeom>
              <a:avLst/>
              <a:gdLst>
                <a:gd name="connsiteX0" fmla="*/ 7275 w 17427"/>
                <a:gd name="connsiteY0" fmla="*/ 516 h 50217"/>
                <a:gd name="connsiteX1" fmla="*/ -17 w 17427"/>
                <a:gd name="connsiteY1" fmla="*/ 26913 h 50217"/>
                <a:gd name="connsiteX2" fmla="*/ 12525 w 17427"/>
                <a:gd name="connsiteY2" fmla="*/ 50101 h 50217"/>
                <a:gd name="connsiteX3" fmla="*/ 16244 w 17427"/>
                <a:gd name="connsiteY3" fmla="*/ 7371 h 50217"/>
                <a:gd name="connsiteX4" fmla="*/ 17411 w 17427"/>
                <a:gd name="connsiteY4" fmla="*/ 79 h 50217"/>
                <a:gd name="connsiteX5" fmla="*/ 7275 w 17427"/>
                <a:gd name="connsiteY5" fmla="*/ 516 h 5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27" h="50217">
                  <a:moveTo>
                    <a:pt x="7275" y="516"/>
                  </a:moveTo>
                  <a:cubicBezTo>
                    <a:pt x="2171" y="2704"/>
                    <a:pt x="-17" y="23631"/>
                    <a:pt x="-17" y="26913"/>
                  </a:cubicBezTo>
                  <a:cubicBezTo>
                    <a:pt x="1894" y="35670"/>
                    <a:pt x="6239" y="43706"/>
                    <a:pt x="12525" y="50101"/>
                  </a:cubicBezTo>
                  <a:cubicBezTo>
                    <a:pt x="14421" y="34132"/>
                    <a:pt x="14931" y="13131"/>
                    <a:pt x="16244" y="7371"/>
                  </a:cubicBezTo>
                  <a:cubicBezTo>
                    <a:pt x="16244" y="5912"/>
                    <a:pt x="16973" y="3360"/>
                    <a:pt x="17411" y="79"/>
                  </a:cubicBezTo>
                  <a:cubicBezTo>
                    <a:pt x="14028" y="-286"/>
                    <a:pt x="10615" y="-140"/>
                    <a:pt x="7275" y="516"/>
                  </a:cubicBezTo>
                  <a:close/>
                </a:path>
              </a:pathLst>
            </a:custGeom>
            <a:grpFill/>
            <a:ln w="3175" cap="flat">
              <a:solidFill>
                <a:srgbClr val="F3F3F3"/>
              </a:solidFill>
              <a:prstDash val="solid"/>
              <a:miter/>
            </a:ln>
          </p:spPr>
          <p:txBody>
            <a:bodyPr rtlCol="0" anchor="ctr"/>
            <a:lstStyle/>
            <a:p>
              <a:endParaRPr lang="pt-PT"/>
            </a:p>
          </p:txBody>
        </p:sp>
        <p:sp>
          <p:nvSpPr>
            <p:cNvPr id="131" name="Forma livre: Forma 130">
              <a:extLst>
                <a:ext uri="{FF2B5EF4-FFF2-40B4-BE49-F238E27FC236}">
                  <a16:creationId xmlns:a16="http://schemas.microsoft.com/office/drawing/2014/main" id="{F7BBBE53-5D6F-4CCA-A1C0-A4404AB7B7F6}"/>
                </a:ext>
              </a:extLst>
            </p:cNvPr>
            <p:cNvSpPr/>
            <p:nvPr/>
          </p:nvSpPr>
          <p:spPr>
            <a:xfrm>
              <a:off x="3937092" y="4248057"/>
              <a:ext cx="20558" cy="66384"/>
            </a:xfrm>
            <a:custGeom>
              <a:avLst/>
              <a:gdLst>
                <a:gd name="connsiteX0" fmla="*/ 22734 w 49220"/>
                <a:gd name="connsiteY0" fmla="*/ 150242 h 152399"/>
                <a:gd name="connsiteX1" fmla="*/ 26234 w 49220"/>
                <a:gd name="connsiteY1" fmla="*/ 152283 h 152399"/>
                <a:gd name="connsiteX2" fmla="*/ 37099 w 49220"/>
                <a:gd name="connsiteY2" fmla="*/ 99344 h 152399"/>
                <a:gd name="connsiteX3" fmla="*/ 41401 w 49220"/>
                <a:gd name="connsiteY3" fmla="*/ 81552 h 152399"/>
                <a:gd name="connsiteX4" fmla="*/ 28859 w 49220"/>
                <a:gd name="connsiteY4" fmla="*/ 58364 h 152399"/>
                <a:gd name="connsiteX5" fmla="*/ 36151 w 49220"/>
                <a:gd name="connsiteY5" fmla="*/ 31967 h 152399"/>
                <a:gd name="connsiteX6" fmla="*/ 46432 w 49220"/>
                <a:gd name="connsiteY6" fmla="*/ 31967 h 152399"/>
                <a:gd name="connsiteX7" fmla="*/ 49203 w 49220"/>
                <a:gd name="connsiteY7" fmla="*/ 7758 h 152399"/>
                <a:gd name="connsiteX8" fmla="*/ 32140 w 49220"/>
                <a:gd name="connsiteY8" fmla="*/ -117 h 152399"/>
                <a:gd name="connsiteX9" fmla="*/ 26744 w 49220"/>
                <a:gd name="connsiteY9" fmla="*/ 17019 h 152399"/>
                <a:gd name="connsiteX10" fmla="*/ -17 w 49220"/>
                <a:gd name="connsiteY10" fmla="*/ 81989 h 152399"/>
                <a:gd name="connsiteX11" fmla="*/ 24338 w 49220"/>
                <a:gd name="connsiteY11" fmla="*/ 146304 h 15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20" h="152399">
                  <a:moveTo>
                    <a:pt x="22734" y="150242"/>
                  </a:moveTo>
                  <a:lnTo>
                    <a:pt x="26234" y="152283"/>
                  </a:lnTo>
                  <a:cubicBezTo>
                    <a:pt x="29078" y="130408"/>
                    <a:pt x="33526" y="104521"/>
                    <a:pt x="37099" y="99344"/>
                  </a:cubicBezTo>
                  <a:cubicBezTo>
                    <a:pt x="39636" y="93737"/>
                    <a:pt x="41095" y="87699"/>
                    <a:pt x="41401" y="81552"/>
                  </a:cubicBezTo>
                  <a:cubicBezTo>
                    <a:pt x="35115" y="75157"/>
                    <a:pt x="30769" y="67121"/>
                    <a:pt x="28859" y="58364"/>
                  </a:cubicBezTo>
                  <a:cubicBezTo>
                    <a:pt x="28859" y="55082"/>
                    <a:pt x="30901" y="34155"/>
                    <a:pt x="36151" y="31967"/>
                  </a:cubicBezTo>
                  <a:cubicBezTo>
                    <a:pt x="39556" y="31443"/>
                    <a:pt x="43027" y="31443"/>
                    <a:pt x="46432" y="31967"/>
                  </a:cubicBezTo>
                  <a:cubicBezTo>
                    <a:pt x="47307" y="25477"/>
                    <a:pt x="48328" y="16144"/>
                    <a:pt x="49203" y="7758"/>
                  </a:cubicBezTo>
                  <a:lnTo>
                    <a:pt x="32140" y="-117"/>
                  </a:lnTo>
                  <a:cubicBezTo>
                    <a:pt x="29639" y="5352"/>
                    <a:pt x="27831" y="11106"/>
                    <a:pt x="26744" y="17019"/>
                  </a:cubicBezTo>
                  <a:cubicBezTo>
                    <a:pt x="23901" y="36488"/>
                    <a:pt x="7859" y="68646"/>
                    <a:pt x="-17" y="81989"/>
                  </a:cubicBezTo>
                  <a:lnTo>
                    <a:pt x="24338" y="146304"/>
                  </a:lnTo>
                  <a:close/>
                </a:path>
              </a:pathLst>
            </a:custGeom>
            <a:grpFill/>
            <a:ln w="3175" cap="flat">
              <a:solidFill>
                <a:srgbClr val="F3F3F3"/>
              </a:solidFill>
              <a:prstDash val="solid"/>
              <a:miter/>
            </a:ln>
          </p:spPr>
          <p:txBody>
            <a:bodyPr rtlCol="0" anchor="ctr"/>
            <a:lstStyle/>
            <a:p>
              <a:endParaRPr lang="pt-PT"/>
            </a:p>
          </p:txBody>
        </p:sp>
        <p:sp>
          <p:nvSpPr>
            <p:cNvPr id="132" name="Forma livre: Forma 131">
              <a:extLst>
                <a:ext uri="{FF2B5EF4-FFF2-40B4-BE49-F238E27FC236}">
                  <a16:creationId xmlns:a16="http://schemas.microsoft.com/office/drawing/2014/main" id="{7B6CC9E0-015C-4164-B902-FC1A4904D893}"/>
                </a:ext>
              </a:extLst>
            </p:cNvPr>
            <p:cNvSpPr/>
            <p:nvPr/>
          </p:nvSpPr>
          <p:spPr>
            <a:xfrm>
              <a:off x="3948057" y="4246883"/>
              <a:ext cx="59666" cy="73731"/>
            </a:xfrm>
            <a:custGeom>
              <a:avLst/>
              <a:gdLst>
                <a:gd name="connsiteX0" fmla="*/ 132185 w 142847"/>
                <a:gd name="connsiteY0" fmla="*/ -117 h 169264"/>
                <a:gd name="connsiteX1" fmla="*/ 88871 w 142847"/>
                <a:gd name="connsiteY1" fmla="*/ 21759 h 169264"/>
                <a:gd name="connsiteX2" fmla="*/ 56787 w 142847"/>
                <a:gd name="connsiteY2" fmla="*/ 40499 h 169264"/>
                <a:gd name="connsiteX3" fmla="*/ 26088 w 142847"/>
                <a:gd name="connsiteY3" fmla="*/ 23144 h 169264"/>
                <a:gd name="connsiteX4" fmla="*/ 23390 w 142847"/>
                <a:gd name="connsiteY4" fmla="*/ 10165 h 169264"/>
                <a:gd name="connsiteX5" fmla="*/ 22807 w 142847"/>
                <a:gd name="connsiteY5" fmla="*/ 10165 h 169264"/>
                <a:gd name="connsiteX6" fmla="*/ 18869 w 142847"/>
                <a:gd name="connsiteY6" fmla="*/ 41520 h 169264"/>
                <a:gd name="connsiteX7" fmla="*/ 10848 w 142847"/>
                <a:gd name="connsiteY7" fmla="*/ 102042 h 169264"/>
                <a:gd name="connsiteX8" fmla="*/ -17 w 142847"/>
                <a:gd name="connsiteY8" fmla="*/ 154982 h 169264"/>
                <a:gd name="connsiteX9" fmla="*/ 30099 w 142847"/>
                <a:gd name="connsiteY9" fmla="*/ 169055 h 169264"/>
                <a:gd name="connsiteX10" fmla="*/ 56787 w 142847"/>
                <a:gd name="connsiteY10" fmla="*/ 147179 h 169264"/>
                <a:gd name="connsiteX11" fmla="*/ 78225 w 142847"/>
                <a:gd name="connsiteY11" fmla="*/ 137116 h 169264"/>
                <a:gd name="connsiteX12" fmla="*/ 98278 w 142847"/>
                <a:gd name="connsiteY12" fmla="*/ 119762 h 169264"/>
                <a:gd name="connsiteX13" fmla="*/ 72829 w 142847"/>
                <a:gd name="connsiteY13" fmla="*/ 88042 h 169264"/>
                <a:gd name="connsiteX14" fmla="*/ 106226 w 142847"/>
                <a:gd name="connsiteY14" fmla="*/ 65000 h 169264"/>
                <a:gd name="connsiteX15" fmla="*/ 141008 w 142847"/>
                <a:gd name="connsiteY15" fmla="*/ 53479 h 169264"/>
                <a:gd name="connsiteX16" fmla="*/ 142831 w 142847"/>
                <a:gd name="connsiteY16" fmla="*/ 53479 h 169264"/>
                <a:gd name="connsiteX17" fmla="*/ 134956 w 142847"/>
                <a:gd name="connsiteY17" fmla="*/ 17603 h 169264"/>
                <a:gd name="connsiteX18" fmla="*/ 132185 w 142847"/>
                <a:gd name="connsiteY18" fmla="*/ -117 h 169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847" h="169264">
                  <a:moveTo>
                    <a:pt x="132185" y="-117"/>
                  </a:moveTo>
                  <a:cubicBezTo>
                    <a:pt x="118258" y="8145"/>
                    <a:pt x="103790" y="15459"/>
                    <a:pt x="88871" y="21759"/>
                  </a:cubicBezTo>
                  <a:cubicBezTo>
                    <a:pt x="79538" y="23144"/>
                    <a:pt x="56787" y="40499"/>
                    <a:pt x="56787" y="40499"/>
                  </a:cubicBezTo>
                  <a:lnTo>
                    <a:pt x="26088" y="23144"/>
                  </a:lnTo>
                  <a:lnTo>
                    <a:pt x="23390" y="10165"/>
                  </a:lnTo>
                  <a:lnTo>
                    <a:pt x="22807" y="10165"/>
                  </a:lnTo>
                  <a:cubicBezTo>
                    <a:pt x="21567" y="22561"/>
                    <a:pt x="19890" y="36926"/>
                    <a:pt x="18869" y="41520"/>
                  </a:cubicBezTo>
                  <a:cubicBezTo>
                    <a:pt x="16827" y="50197"/>
                    <a:pt x="16827" y="93365"/>
                    <a:pt x="10848" y="102042"/>
                  </a:cubicBezTo>
                  <a:cubicBezTo>
                    <a:pt x="7203" y="107220"/>
                    <a:pt x="2827" y="133033"/>
                    <a:pt x="-17" y="154982"/>
                  </a:cubicBezTo>
                  <a:cubicBezTo>
                    <a:pt x="9288" y="161107"/>
                    <a:pt x="19431" y="165854"/>
                    <a:pt x="30099" y="169055"/>
                  </a:cubicBezTo>
                  <a:cubicBezTo>
                    <a:pt x="42130" y="170440"/>
                    <a:pt x="56787" y="156075"/>
                    <a:pt x="56787" y="147179"/>
                  </a:cubicBezTo>
                  <a:cubicBezTo>
                    <a:pt x="56787" y="138283"/>
                    <a:pt x="67506" y="137116"/>
                    <a:pt x="78225" y="137116"/>
                  </a:cubicBezTo>
                  <a:cubicBezTo>
                    <a:pt x="88944" y="137116"/>
                    <a:pt x="90257" y="124064"/>
                    <a:pt x="98278" y="119762"/>
                  </a:cubicBezTo>
                  <a:cubicBezTo>
                    <a:pt x="106299" y="115460"/>
                    <a:pt x="80850" y="90594"/>
                    <a:pt x="72829" y="88042"/>
                  </a:cubicBezTo>
                  <a:cubicBezTo>
                    <a:pt x="64808" y="85490"/>
                    <a:pt x="79538" y="66167"/>
                    <a:pt x="106226" y="65000"/>
                  </a:cubicBezTo>
                  <a:cubicBezTo>
                    <a:pt x="132914" y="63833"/>
                    <a:pt x="126278" y="53479"/>
                    <a:pt x="141008" y="53479"/>
                  </a:cubicBezTo>
                  <a:lnTo>
                    <a:pt x="142831" y="53479"/>
                  </a:lnTo>
                  <a:cubicBezTo>
                    <a:pt x="140279" y="40864"/>
                    <a:pt x="136998" y="25624"/>
                    <a:pt x="134956" y="17603"/>
                  </a:cubicBezTo>
                  <a:cubicBezTo>
                    <a:pt x="133541" y="11784"/>
                    <a:pt x="132615" y="5856"/>
                    <a:pt x="132185" y="-117"/>
                  </a:cubicBezTo>
                  <a:close/>
                </a:path>
              </a:pathLst>
            </a:custGeom>
            <a:grpFill/>
            <a:ln w="3175" cap="flat">
              <a:solidFill>
                <a:srgbClr val="F3F3F3"/>
              </a:solidFill>
              <a:prstDash val="solid"/>
              <a:miter/>
            </a:ln>
          </p:spPr>
          <p:txBody>
            <a:bodyPr rtlCol="0" anchor="ctr"/>
            <a:lstStyle/>
            <a:p>
              <a:endParaRPr lang="pt-PT"/>
            </a:p>
          </p:txBody>
        </p:sp>
        <p:sp>
          <p:nvSpPr>
            <p:cNvPr id="133" name="Forma livre: Forma 132">
              <a:extLst>
                <a:ext uri="{FF2B5EF4-FFF2-40B4-BE49-F238E27FC236}">
                  <a16:creationId xmlns:a16="http://schemas.microsoft.com/office/drawing/2014/main" id="{15323298-72C2-4853-8D67-5CD97E0654F8}"/>
                </a:ext>
              </a:extLst>
            </p:cNvPr>
            <p:cNvSpPr/>
            <p:nvPr/>
          </p:nvSpPr>
          <p:spPr>
            <a:xfrm>
              <a:off x="4442226" y="4066257"/>
              <a:ext cx="154024" cy="73232"/>
            </a:xfrm>
            <a:custGeom>
              <a:avLst/>
              <a:gdLst>
                <a:gd name="connsiteX0" fmla="*/ 340590 w 368752"/>
                <a:gd name="connsiteY0" fmla="*/ 30630 h 168119"/>
                <a:gd name="connsiteX1" fmla="*/ 308578 w 368752"/>
                <a:gd name="connsiteY1" fmla="*/ 20932 h 168119"/>
                <a:gd name="connsiteX2" fmla="*/ 221513 w 368752"/>
                <a:gd name="connsiteY2" fmla="*/ 15536 h 168119"/>
                <a:gd name="connsiteX3" fmla="*/ 176523 w 368752"/>
                <a:gd name="connsiteY3" fmla="*/ 1463 h 168119"/>
                <a:gd name="connsiteX4" fmla="*/ 141521 w 368752"/>
                <a:gd name="connsiteY4" fmla="*/ 16630 h 168119"/>
                <a:gd name="connsiteX5" fmla="*/ 111479 w 368752"/>
                <a:gd name="connsiteY5" fmla="*/ 22026 h 168119"/>
                <a:gd name="connsiteX6" fmla="*/ 65467 w 368752"/>
                <a:gd name="connsiteY6" fmla="*/ 23120 h 168119"/>
                <a:gd name="connsiteX7" fmla="*/ 44466 w 368752"/>
                <a:gd name="connsiteY7" fmla="*/ 47912 h 168119"/>
                <a:gd name="connsiteX8" fmla="*/ 34185 w 368752"/>
                <a:gd name="connsiteY8" fmla="*/ 68257 h 168119"/>
                <a:gd name="connsiteX9" fmla="*/ 46800 w 368752"/>
                <a:gd name="connsiteY9" fmla="*/ 80434 h 168119"/>
                <a:gd name="connsiteX10" fmla="*/ 73489 w 368752"/>
                <a:gd name="connsiteY10" fmla="*/ 78976 h 168119"/>
                <a:gd name="connsiteX11" fmla="*/ 120229 w 368752"/>
                <a:gd name="connsiteY11" fmla="*/ 102018 h 168119"/>
                <a:gd name="connsiteX12" fmla="*/ 105645 w 368752"/>
                <a:gd name="connsiteY12" fmla="*/ 120758 h 168119"/>
                <a:gd name="connsiteX13" fmla="*/ 73561 w 368752"/>
                <a:gd name="connsiteY13" fmla="*/ 126518 h 168119"/>
                <a:gd name="connsiteX14" fmla="*/ 24123 w 368752"/>
                <a:gd name="connsiteY14" fmla="*/ 133810 h 168119"/>
                <a:gd name="connsiteX15" fmla="*/ 59 w 368752"/>
                <a:gd name="connsiteY15" fmla="*/ 155686 h 168119"/>
                <a:gd name="connsiteX16" fmla="*/ 48185 w 368752"/>
                <a:gd name="connsiteY16" fmla="*/ 159988 h 168119"/>
                <a:gd name="connsiteX17" fmla="*/ 78957 w 368752"/>
                <a:gd name="connsiteY17" fmla="*/ 161447 h 168119"/>
                <a:gd name="connsiteX18" fmla="*/ 106958 w 368752"/>
                <a:gd name="connsiteY18" fmla="*/ 167207 h 168119"/>
                <a:gd name="connsiteX19" fmla="*/ 150709 w 368752"/>
                <a:gd name="connsiteY19" fmla="*/ 164363 h 168119"/>
                <a:gd name="connsiteX20" fmla="*/ 156251 w 368752"/>
                <a:gd name="connsiteY20" fmla="*/ 146207 h 168119"/>
                <a:gd name="connsiteX21" fmla="*/ 171272 w 368752"/>
                <a:gd name="connsiteY21" fmla="*/ 136508 h 168119"/>
                <a:gd name="connsiteX22" fmla="*/ 190012 w 368752"/>
                <a:gd name="connsiteY22" fmla="*/ 123529 h 168119"/>
                <a:gd name="connsiteX23" fmla="*/ 210283 w 368752"/>
                <a:gd name="connsiteY23" fmla="*/ 116237 h 168119"/>
                <a:gd name="connsiteX24" fmla="*/ 231284 w 368752"/>
                <a:gd name="connsiteY24" fmla="*/ 123529 h 168119"/>
                <a:gd name="connsiteX25" fmla="*/ 251555 w 368752"/>
                <a:gd name="connsiteY25" fmla="*/ 108945 h 168119"/>
                <a:gd name="connsiteX26" fmla="*/ 282327 w 368752"/>
                <a:gd name="connsiteY26" fmla="*/ 99247 h 168119"/>
                <a:gd name="connsiteX27" fmla="*/ 309380 w 368752"/>
                <a:gd name="connsiteY27" fmla="*/ 83059 h 168119"/>
                <a:gd name="connsiteX28" fmla="*/ 335631 w 368752"/>
                <a:gd name="connsiteY28" fmla="*/ 66871 h 168119"/>
                <a:gd name="connsiteX29" fmla="*/ 365673 w 368752"/>
                <a:gd name="connsiteY29" fmla="*/ 50683 h 168119"/>
                <a:gd name="connsiteX30" fmla="*/ 368736 w 368752"/>
                <a:gd name="connsiteY30" fmla="*/ 42808 h 168119"/>
                <a:gd name="connsiteX31" fmla="*/ 340590 w 368752"/>
                <a:gd name="connsiteY31" fmla="*/ 30630 h 168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8752" h="168119">
                  <a:moveTo>
                    <a:pt x="340590" y="30630"/>
                  </a:moveTo>
                  <a:cubicBezTo>
                    <a:pt x="327610" y="14443"/>
                    <a:pt x="323599" y="25234"/>
                    <a:pt x="308578" y="20932"/>
                  </a:cubicBezTo>
                  <a:cubicBezTo>
                    <a:pt x="293557" y="16630"/>
                    <a:pt x="233545" y="10140"/>
                    <a:pt x="221513" y="15536"/>
                  </a:cubicBezTo>
                  <a:cubicBezTo>
                    <a:pt x="209481" y="20932"/>
                    <a:pt x="184471" y="5765"/>
                    <a:pt x="176523" y="1463"/>
                  </a:cubicBezTo>
                  <a:cubicBezTo>
                    <a:pt x="168574" y="-2839"/>
                    <a:pt x="142469" y="1463"/>
                    <a:pt x="141521" y="16630"/>
                  </a:cubicBezTo>
                  <a:cubicBezTo>
                    <a:pt x="140573" y="31797"/>
                    <a:pt x="129490" y="31724"/>
                    <a:pt x="111479" y="22026"/>
                  </a:cubicBezTo>
                  <a:cubicBezTo>
                    <a:pt x="93468" y="12328"/>
                    <a:pt x="66415" y="12328"/>
                    <a:pt x="65467" y="23120"/>
                  </a:cubicBezTo>
                  <a:cubicBezTo>
                    <a:pt x="64519" y="33912"/>
                    <a:pt x="51394" y="44995"/>
                    <a:pt x="44466" y="47912"/>
                  </a:cubicBezTo>
                  <a:cubicBezTo>
                    <a:pt x="41768" y="49152"/>
                    <a:pt x="37904" y="57902"/>
                    <a:pt x="34185" y="68257"/>
                  </a:cubicBezTo>
                  <a:cubicBezTo>
                    <a:pt x="39362" y="71129"/>
                    <a:pt x="43737" y="75330"/>
                    <a:pt x="46800" y="80434"/>
                  </a:cubicBezTo>
                  <a:cubicBezTo>
                    <a:pt x="53436" y="89038"/>
                    <a:pt x="70791" y="87726"/>
                    <a:pt x="73489" y="78976"/>
                  </a:cubicBezTo>
                  <a:cubicBezTo>
                    <a:pt x="76187" y="70225"/>
                    <a:pt x="104187" y="87580"/>
                    <a:pt x="120229" y="102018"/>
                  </a:cubicBezTo>
                  <a:cubicBezTo>
                    <a:pt x="136271" y="116456"/>
                    <a:pt x="112208" y="106320"/>
                    <a:pt x="105645" y="120758"/>
                  </a:cubicBezTo>
                  <a:cubicBezTo>
                    <a:pt x="99082" y="135196"/>
                    <a:pt x="78957" y="120758"/>
                    <a:pt x="73561" y="126518"/>
                  </a:cubicBezTo>
                  <a:cubicBezTo>
                    <a:pt x="68165" y="132279"/>
                    <a:pt x="33455" y="135196"/>
                    <a:pt x="24123" y="133810"/>
                  </a:cubicBezTo>
                  <a:cubicBezTo>
                    <a:pt x="14789" y="132425"/>
                    <a:pt x="-1253" y="148394"/>
                    <a:pt x="59" y="155686"/>
                  </a:cubicBezTo>
                  <a:cubicBezTo>
                    <a:pt x="1372" y="162978"/>
                    <a:pt x="36518" y="151311"/>
                    <a:pt x="48185" y="159988"/>
                  </a:cubicBezTo>
                  <a:cubicBezTo>
                    <a:pt x="59853" y="168665"/>
                    <a:pt x="72249" y="151311"/>
                    <a:pt x="78957" y="161447"/>
                  </a:cubicBezTo>
                  <a:cubicBezTo>
                    <a:pt x="85665" y="171582"/>
                    <a:pt x="100322" y="164363"/>
                    <a:pt x="106958" y="167207"/>
                  </a:cubicBezTo>
                  <a:cubicBezTo>
                    <a:pt x="113594" y="170051"/>
                    <a:pt x="150709" y="164363"/>
                    <a:pt x="150709" y="164363"/>
                  </a:cubicBezTo>
                  <a:cubicBezTo>
                    <a:pt x="154501" y="159077"/>
                    <a:pt x="156470" y="152704"/>
                    <a:pt x="156251" y="146207"/>
                  </a:cubicBezTo>
                  <a:cubicBezTo>
                    <a:pt x="156251" y="136508"/>
                    <a:pt x="163543" y="138915"/>
                    <a:pt x="171272" y="136508"/>
                  </a:cubicBezTo>
                  <a:cubicBezTo>
                    <a:pt x="179002" y="134102"/>
                    <a:pt x="184033" y="123529"/>
                    <a:pt x="190012" y="123529"/>
                  </a:cubicBezTo>
                  <a:cubicBezTo>
                    <a:pt x="195991" y="123529"/>
                    <a:pt x="204596" y="113831"/>
                    <a:pt x="210283" y="116237"/>
                  </a:cubicBezTo>
                  <a:cubicBezTo>
                    <a:pt x="215971" y="118643"/>
                    <a:pt x="223774" y="130019"/>
                    <a:pt x="231284" y="123529"/>
                  </a:cubicBezTo>
                  <a:cubicBezTo>
                    <a:pt x="238795" y="117039"/>
                    <a:pt x="241056" y="122727"/>
                    <a:pt x="251555" y="108945"/>
                  </a:cubicBezTo>
                  <a:cubicBezTo>
                    <a:pt x="262056" y="95164"/>
                    <a:pt x="268837" y="97643"/>
                    <a:pt x="282327" y="99247"/>
                  </a:cubicBezTo>
                  <a:cubicBezTo>
                    <a:pt x="294140" y="101398"/>
                    <a:pt x="305734" y="94478"/>
                    <a:pt x="309380" y="83059"/>
                  </a:cubicBezTo>
                  <a:cubicBezTo>
                    <a:pt x="313828" y="73361"/>
                    <a:pt x="327391" y="73361"/>
                    <a:pt x="335631" y="66871"/>
                  </a:cubicBezTo>
                  <a:cubicBezTo>
                    <a:pt x="345111" y="60505"/>
                    <a:pt x="355173" y="55080"/>
                    <a:pt x="365673" y="50683"/>
                  </a:cubicBezTo>
                  <a:cubicBezTo>
                    <a:pt x="368152" y="49443"/>
                    <a:pt x="368736" y="46600"/>
                    <a:pt x="368736" y="42808"/>
                  </a:cubicBezTo>
                  <a:cubicBezTo>
                    <a:pt x="356850" y="32016"/>
                    <a:pt x="351527" y="44266"/>
                    <a:pt x="340590" y="30630"/>
                  </a:cubicBezTo>
                  <a:close/>
                </a:path>
              </a:pathLst>
            </a:custGeom>
            <a:grpFill/>
            <a:ln w="3175" cap="flat">
              <a:solidFill>
                <a:srgbClr val="F3F3F3"/>
              </a:solidFill>
              <a:prstDash val="solid"/>
              <a:miter/>
            </a:ln>
          </p:spPr>
          <p:txBody>
            <a:bodyPr rtlCol="0" anchor="ctr"/>
            <a:lstStyle/>
            <a:p>
              <a:endParaRPr lang="pt-PT"/>
            </a:p>
          </p:txBody>
        </p:sp>
        <p:sp>
          <p:nvSpPr>
            <p:cNvPr id="134" name="Forma livre: Forma 133">
              <a:extLst>
                <a:ext uri="{FF2B5EF4-FFF2-40B4-BE49-F238E27FC236}">
                  <a16:creationId xmlns:a16="http://schemas.microsoft.com/office/drawing/2014/main" id="{84CAF684-F0EC-444B-AE49-8D69E1555E50}"/>
                </a:ext>
              </a:extLst>
            </p:cNvPr>
            <p:cNvSpPr/>
            <p:nvPr/>
          </p:nvSpPr>
          <p:spPr>
            <a:xfrm>
              <a:off x="4018321" y="4056842"/>
              <a:ext cx="96468" cy="48096"/>
            </a:xfrm>
            <a:custGeom>
              <a:avLst/>
              <a:gdLst>
                <a:gd name="connsiteX0" fmla="*/ 92736 w 230956"/>
                <a:gd name="connsiteY0" fmla="*/ 86808 h 110414"/>
                <a:gd name="connsiteX1" fmla="*/ 116799 w 230956"/>
                <a:gd name="connsiteY1" fmla="*/ 107372 h 110414"/>
                <a:gd name="connsiteX2" fmla="*/ 118258 w 230956"/>
                <a:gd name="connsiteY2" fmla="*/ 109778 h 110414"/>
                <a:gd name="connsiteX3" fmla="*/ 152529 w 230956"/>
                <a:gd name="connsiteY3" fmla="*/ 102486 h 110414"/>
                <a:gd name="connsiteX4" fmla="*/ 182499 w 230956"/>
                <a:gd name="connsiteY4" fmla="*/ 105840 h 110414"/>
                <a:gd name="connsiteX5" fmla="*/ 180821 w 230956"/>
                <a:gd name="connsiteY5" fmla="*/ 97892 h 110414"/>
                <a:gd name="connsiteX6" fmla="*/ 203864 w 230956"/>
                <a:gd name="connsiteY6" fmla="*/ 105184 h 110414"/>
                <a:gd name="connsiteX7" fmla="*/ 229823 w 230956"/>
                <a:gd name="connsiteY7" fmla="*/ 107372 h 110414"/>
                <a:gd name="connsiteX8" fmla="*/ 218812 w 230956"/>
                <a:gd name="connsiteY8" fmla="*/ 91111 h 110414"/>
                <a:gd name="connsiteX9" fmla="*/ 225594 w 230956"/>
                <a:gd name="connsiteY9" fmla="*/ 77839 h 110414"/>
                <a:gd name="connsiteX10" fmla="*/ 204812 w 230956"/>
                <a:gd name="connsiteY10" fmla="*/ 66318 h 110414"/>
                <a:gd name="connsiteX11" fmla="*/ 194312 w 230956"/>
                <a:gd name="connsiteY11" fmla="*/ 43641 h 110414"/>
                <a:gd name="connsiteX12" fmla="*/ 182280 w 230956"/>
                <a:gd name="connsiteY12" fmla="*/ 38755 h 110414"/>
                <a:gd name="connsiteX13" fmla="*/ 147790 w 230956"/>
                <a:gd name="connsiteY13" fmla="*/ 43641 h 110414"/>
                <a:gd name="connsiteX14" fmla="*/ 126789 w 230956"/>
                <a:gd name="connsiteY14" fmla="*/ 32265 h 110414"/>
                <a:gd name="connsiteX15" fmla="*/ 105788 w 230956"/>
                <a:gd name="connsiteY15" fmla="*/ 17681 h 110414"/>
                <a:gd name="connsiteX16" fmla="*/ 53214 w 230956"/>
                <a:gd name="connsiteY16" fmla="*/ 12796 h 110414"/>
                <a:gd name="connsiteX17" fmla="*/ 12671 w 230956"/>
                <a:gd name="connsiteY17" fmla="*/ -110 h 110414"/>
                <a:gd name="connsiteX18" fmla="*/ -17 w 230956"/>
                <a:gd name="connsiteY18" fmla="*/ 6233 h 110414"/>
                <a:gd name="connsiteX19" fmla="*/ 52266 w 230956"/>
                <a:gd name="connsiteY19" fmla="*/ 37734 h 110414"/>
                <a:gd name="connsiteX20" fmla="*/ 65246 w 230956"/>
                <a:gd name="connsiteY20" fmla="*/ 75506 h 110414"/>
                <a:gd name="connsiteX21" fmla="*/ 57443 w 230956"/>
                <a:gd name="connsiteY21" fmla="*/ 87975 h 110414"/>
                <a:gd name="connsiteX22" fmla="*/ 92736 w 230956"/>
                <a:gd name="connsiteY22" fmla="*/ 86808 h 11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0956" h="110414">
                  <a:moveTo>
                    <a:pt x="92736" y="86808"/>
                  </a:moveTo>
                  <a:cubicBezTo>
                    <a:pt x="103747" y="81413"/>
                    <a:pt x="107757" y="94100"/>
                    <a:pt x="116799" y="107372"/>
                  </a:cubicBezTo>
                  <a:cubicBezTo>
                    <a:pt x="117383" y="108247"/>
                    <a:pt x="117820" y="108976"/>
                    <a:pt x="118258" y="109778"/>
                  </a:cubicBezTo>
                  <a:cubicBezTo>
                    <a:pt x="130581" y="107736"/>
                    <a:pt x="140133" y="103871"/>
                    <a:pt x="152529" y="102486"/>
                  </a:cubicBezTo>
                  <a:cubicBezTo>
                    <a:pt x="162665" y="101874"/>
                    <a:pt x="172801" y="103011"/>
                    <a:pt x="182499" y="105840"/>
                  </a:cubicBezTo>
                  <a:cubicBezTo>
                    <a:pt x="180894" y="102705"/>
                    <a:pt x="179874" y="99861"/>
                    <a:pt x="180821" y="97892"/>
                  </a:cubicBezTo>
                  <a:cubicBezTo>
                    <a:pt x="183811" y="91329"/>
                    <a:pt x="198833" y="100007"/>
                    <a:pt x="203864" y="105184"/>
                  </a:cubicBezTo>
                  <a:cubicBezTo>
                    <a:pt x="208895" y="110361"/>
                    <a:pt x="224865" y="112476"/>
                    <a:pt x="229823" y="107372"/>
                  </a:cubicBezTo>
                  <a:cubicBezTo>
                    <a:pt x="234781" y="102267"/>
                    <a:pt x="221802" y="96507"/>
                    <a:pt x="218812" y="91111"/>
                  </a:cubicBezTo>
                  <a:cubicBezTo>
                    <a:pt x="217354" y="88413"/>
                    <a:pt x="221292" y="82871"/>
                    <a:pt x="225594" y="77839"/>
                  </a:cubicBezTo>
                  <a:cubicBezTo>
                    <a:pt x="216916" y="72662"/>
                    <a:pt x="207947" y="65225"/>
                    <a:pt x="204812" y="66318"/>
                  </a:cubicBezTo>
                  <a:cubicBezTo>
                    <a:pt x="200291" y="67923"/>
                    <a:pt x="200291" y="43641"/>
                    <a:pt x="194312" y="43641"/>
                  </a:cubicBezTo>
                  <a:cubicBezTo>
                    <a:pt x="188332" y="43641"/>
                    <a:pt x="188332" y="38755"/>
                    <a:pt x="182280" y="38755"/>
                  </a:cubicBezTo>
                  <a:cubicBezTo>
                    <a:pt x="176228" y="38755"/>
                    <a:pt x="153769" y="38755"/>
                    <a:pt x="147790" y="43641"/>
                  </a:cubicBezTo>
                  <a:cubicBezTo>
                    <a:pt x="141810" y="48526"/>
                    <a:pt x="134300" y="32265"/>
                    <a:pt x="126789" y="32265"/>
                  </a:cubicBezTo>
                  <a:cubicBezTo>
                    <a:pt x="119279" y="32265"/>
                    <a:pt x="110236" y="24171"/>
                    <a:pt x="105788" y="17681"/>
                  </a:cubicBezTo>
                  <a:cubicBezTo>
                    <a:pt x="101340" y="11192"/>
                    <a:pt x="63714" y="20963"/>
                    <a:pt x="53214" y="12796"/>
                  </a:cubicBezTo>
                  <a:cubicBezTo>
                    <a:pt x="41452" y="4221"/>
                    <a:pt x="27226" y="-307"/>
                    <a:pt x="12671" y="-110"/>
                  </a:cubicBezTo>
                  <a:cubicBezTo>
                    <a:pt x="8128" y="1304"/>
                    <a:pt x="3841" y="3448"/>
                    <a:pt x="-17" y="6233"/>
                  </a:cubicBezTo>
                  <a:cubicBezTo>
                    <a:pt x="19744" y="18629"/>
                    <a:pt x="48328" y="15421"/>
                    <a:pt x="52266" y="37734"/>
                  </a:cubicBezTo>
                  <a:cubicBezTo>
                    <a:pt x="56714" y="63620"/>
                    <a:pt x="70277" y="53339"/>
                    <a:pt x="65246" y="75506"/>
                  </a:cubicBezTo>
                  <a:cubicBezTo>
                    <a:pt x="63831" y="80297"/>
                    <a:pt x="61133" y="84606"/>
                    <a:pt x="57443" y="87975"/>
                  </a:cubicBezTo>
                  <a:cubicBezTo>
                    <a:pt x="73048" y="89215"/>
                    <a:pt x="87705" y="89288"/>
                    <a:pt x="92736" y="86808"/>
                  </a:cubicBezTo>
                  <a:close/>
                </a:path>
              </a:pathLst>
            </a:custGeom>
            <a:grpFill/>
            <a:ln w="3175" cap="flat">
              <a:solidFill>
                <a:srgbClr val="F3F3F3"/>
              </a:solidFill>
              <a:prstDash val="solid"/>
              <a:miter/>
            </a:ln>
          </p:spPr>
          <p:txBody>
            <a:bodyPr rtlCol="0" anchor="ctr"/>
            <a:lstStyle/>
            <a:p>
              <a:endParaRPr lang="pt-PT"/>
            </a:p>
          </p:txBody>
        </p:sp>
        <p:sp>
          <p:nvSpPr>
            <p:cNvPr id="135" name="Forma livre: Forma 134">
              <a:extLst>
                <a:ext uri="{FF2B5EF4-FFF2-40B4-BE49-F238E27FC236}">
                  <a16:creationId xmlns:a16="http://schemas.microsoft.com/office/drawing/2014/main" id="{9B82A3F4-8327-43EA-83E2-20077C5FCA09}"/>
                </a:ext>
              </a:extLst>
            </p:cNvPr>
            <p:cNvSpPr/>
            <p:nvPr/>
          </p:nvSpPr>
          <p:spPr>
            <a:xfrm>
              <a:off x="3824338" y="4086099"/>
              <a:ext cx="263536" cy="116317"/>
            </a:xfrm>
            <a:custGeom>
              <a:avLst/>
              <a:gdLst>
                <a:gd name="connsiteX0" fmla="*/ 614906 w 630938"/>
                <a:gd name="connsiteY0" fmla="*/ 185097 h 267028"/>
                <a:gd name="connsiteX1" fmla="*/ 614906 w 630938"/>
                <a:gd name="connsiteY1" fmla="*/ 146158 h 267028"/>
                <a:gd name="connsiteX2" fmla="*/ 613594 w 630938"/>
                <a:gd name="connsiteY2" fmla="*/ 115897 h 267028"/>
                <a:gd name="connsiteX3" fmla="*/ 622417 w 630938"/>
                <a:gd name="connsiteY3" fmla="*/ 97084 h 267028"/>
                <a:gd name="connsiteX4" fmla="*/ 616219 w 630938"/>
                <a:gd name="connsiteY4" fmla="*/ 83667 h 267028"/>
                <a:gd name="connsiteX5" fmla="*/ 590187 w 630938"/>
                <a:gd name="connsiteY5" fmla="*/ 71781 h 267028"/>
                <a:gd name="connsiteX6" fmla="*/ 581218 w 630938"/>
                <a:gd name="connsiteY6" fmla="*/ 40499 h 267028"/>
                <a:gd name="connsiteX7" fmla="*/ 557155 w 630938"/>
                <a:gd name="connsiteY7" fmla="*/ 19936 h 267028"/>
                <a:gd name="connsiteX8" fmla="*/ 521862 w 630938"/>
                <a:gd name="connsiteY8" fmla="*/ 21103 h 267028"/>
                <a:gd name="connsiteX9" fmla="*/ 459079 w 630938"/>
                <a:gd name="connsiteY9" fmla="*/ 43707 h 267028"/>
                <a:gd name="connsiteX10" fmla="*/ 400088 w 630938"/>
                <a:gd name="connsiteY10" fmla="*/ 45385 h 267028"/>
                <a:gd name="connsiteX11" fmla="*/ 360056 w 630938"/>
                <a:gd name="connsiteY11" fmla="*/ 31311 h 267028"/>
                <a:gd name="connsiteX12" fmla="*/ 330013 w 630938"/>
                <a:gd name="connsiteY12" fmla="*/ 16728 h 267028"/>
                <a:gd name="connsiteX13" fmla="*/ 279481 w 630938"/>
                <a:gd name="connsiteY13" fmla="*/ 2144 h 267028"/>
                <a:gd name="connsiteX14" fmla="*/ 176957 w 630938"/>
                <a:gd name="connsiteY14" fmla="*/ 36124 h 267028"/>
                <a:gd name="connsiteX15" fmla="*/ 102944 w 630938"/>
                <a:gd name="connsiteY15" fmla="*/ 40499 h 267028"/>
                <a:gd name="connsiteX16" fmla="*/ 85882 w 630938"/>
                <a:gd name="connsiteY16" fmla="*/ 68573 h 267028"/>
                <a:gd name="connsiteX17" fmla="*/ 14859 w 630938"/>
                <a:gd name="connsiteY17" fmla="*/ 75062 h 267028"/>
                <a:gd name="connsiteX18" fmla="*/ 7567 w 630938"/>
                <a:gd name="connsiteY18" fmla="*/ 102042 h 267028"/>
                <a:gd name="connsiteX19" fmla="*/ 21567 w 630938"/>
                <a:gd name="connsiteY19" fmla="*/ 112324 h 267028"/>
                <a:gd name="connsiteX20" fmla="*/ 24557 w 630938"/>
                <a:gd name="connsiteY20" fmla="*/ 139304 h 267028"/>
                <a:gd name="connsiteX21" fmla="*/ 25009 w 630938"/>
                <a:gd name="connsiteY21" fmla="*/ 164154 h 267028"/>
                <a:gd name="connsiteX22" fmla="*/ 25578 w 630938"/>
                <a:gd name="connsiteY22" fmla="*/ 164680 h 267028"/>
                <a:gd name="connsiteX23" fmla="*/ 25578 w 630938"/>
                <a:gd name="connsiteY23" fmla="*/ 184659 h 267028"/>
                <a:gd name="connsiteX24" fmla="*/ 42568 w 630938"/>
                <a:gd name="connsiteY24" fmla="*/ 203545 h 267028"/>
                <a:gd name="connsiteX25" fmla="*/ 64444 w 630938"/>
                <a:gd name="connsiteY25" fmla="*/ 218129 h 267028"/>
                <a:gd name="connsiteX26" fmla="*/ 81506 w 630938"/>
                <a:gd name="connsiteY26" fmla="*/ 223598 h 267028"/>
                <a:gd name="connsiteX27" fmla="*/ 102507 w 630938"/>
                <a:gd name="connsiteY27" fmla="*/ 246786 h 267028"/>
                <a:gd name="connsiteX28" fmla="*/ 146258 w 630938"/>
                <a:gd name="connsiteY28" fmla="*/ 238109 h 267028"/>
                <a:gd name="connsiteX29" fmla="*/ 173822 w 630938"/>
                <a:gd name="connsiteY29" fmla="*/ 224619 h 267028"/>
                <a:gd name="connsiteX30" fmla="*/ 219833 w 630938"/>
                <a:gd name="connsiteY30" fmla="*/ 253786 h 267028"/>
                <a:gd name="connsiteX31" fmla="*/ 254834 w 630938"/>
                <a:gd name="connsiteY31" fmla="*/ 247296 h 267028"/>
                <a:gd name="connsiteX32" fmla="*/ 286335 w 630938"/>
                <a:gd name="connsiteY32" fmla="*/ 225421 h 267028"/>
                <a:gd name="connsiteX33" fmla="*/ 312440 w 630938"/>
                <a:gd name="connsiteY33" fmla="*/ 232713 h 267028"/>
                <a:gd name="connsiteX34" fmla="*/ 338399 w 630938"/>
                <a:gd name="connsiteY34" fmla="*/ 225421 h 267028"/>
                <a:gd name="connsiteX35" fmla="*/ 329430 w 630938"/>
                <a:gd name="connsiteY35" fmla="*/ 254588 h 267028"/>
                <a:gd name="connsiteX36" fmla="*/ 330159 w 630938"/>
                <a:gd name="connsiteY36" fmla="*/ 266911 h 267028"/>
                <a:gd name="connsiteX37" fmla="*/ 350212 w 630938"/>
                <a:gd name="connsiteY37" fmla="*/ 241609 h 267028"/>
                <a:gd name="connsiteX38" fmla="*/ 363556 w 630938"/>
                <a:gd name="connsiteY38" fmla="*/ 232931 h 267028"/>
                <a:gd name="connsiteX39" fmla="*/ 394327 w 630938"/>
                <a:gd name="connsiteY39" fmla="*/ 232931 h 267028"/>
                <a:gd name="connsiteX40" fmla="*/ 415693 w 630938"/>
                <a:gd name="connsiteY40" fmla="*/ 228629 h 267028"/>
                <a:gd name="connsiteX41" fmla="*/ 454412 w 630938"/>
                <a:gd name="connsiteY41" fmla="*/ 230015 h 267028"/>
                <a:gd name="connsiteX42" fmla="*/ 499841 w 630938"/>
                <a:gd name="connsiteY42" fmla="*/ 215431 h 267028"/>
                <a:gd name="connsiteX43" fmla="*/ 537248 w 630938"/>
                <a:gd name="connsiteY43" fmla="*/ 209670 h 267028"/>
                <a:gd name="connsiteX44" fmla="*/ 549936 w 630938"/>
                <a:gd name="connsiteY44" fmla="*/ 213754 h 267028"/>
                <a:gd name="connsiteX45" fmla="*/ 565030 w 630938"/>
                <a:gd name="connsiteY45" fmla="*/ 201358 h 267028"/>
                <a:gd name="connsiteX46" fmla="*/ 595073 w 630938"/>
                <a:gd name="connsiteY46" fmla="*/ 207847 h 267028"/>
                <a:gd name="connsiteX47" fmla="*/ 630803 w 630938"/>
                <a:gd name="connsiteY47" fmla="*/ 213972 h 267028"/>
                <a:gd name="connsiteX48" fmla="*/ 614906 w 630938"/>
                <a:gd name="connsiteY48" fmla="*/ 185097 h 267028"/>
                <a:gd name="connsiteX49" fmla="*/ 51172 w 630938"/>
                <a:gd name="connsiteY49" fmla="*/ 45603 h 267028"/>
                <a:gd name="connsiteX50" fmla="*/ 96673 w 630938"/>
                <a:gd name="connsiteY50" fmla="*/ 40718 h 267028"/>
                <a:gd name="connsiteX51" fmla="*/ 71152 w 630938"/>
                <a:gd name="connsiteY51" fmla="*/ 18842 h 267028"/>
                <a:gd name="connsiteX52" fmla="*/ 62839 w 630938"/>
                <a:gd name="connsiteY52" fmla="*/ -117 h 267028"/>
                <a:gd name="connsiteX53" fmla="*/ 49130 w 630938"/>
                <a:gd name="connsiteY53" fmla="*/ 2654 h 267028"/>
                <a:gd name="connsiteX54" fmla="*/ 14640 w 630938"/>
                <a:gd name="connsiteY54" fmla="*/ 2654 h 267028"/>
                <a:gd name="connsiteX55" fmla="*/ 17630 w 630938"/>
                <a:gd name="connsiteY55" fmla="*/ 26936 h 267028"/>
                <a:gd name="connsiteX56" fmla="*/ 7859 w 630938"/>
                <a:gd name="connsiteY56" fmla="*/ 43999 h 267028"/>
                <a:gd name="connsiteX57" fmla="*/ -17 w 630938"/>
                <a:gd name="connsiteY57" fmla="*/ 56541 h 267028"/>
                <a:gd name="connsiteX58" fmla="*/ 19598 w 630938"/>
                <a:gd name="connsiteY58" fmla="*/ 66968 h 267028"/>
                <a:gd name="connsiteX59" fmla="*/ 51172 w 630938"/>
                <a:gd name="connsiteY59" fmla="*/ 45603 h 267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30938" h="267028">
                  <a:moveTo>
                    <a:pt x="614906" y="185097"/>
                  </a:moveTo>
                  <a:cubicBezTo>
                    <a:pt x="609511" y="183638"/>
                    <a:pt x="617604" y="151919"/>
                    <a:pt x="614906" y="146158"/>
                  </a:cubicBezTo>
                  <a:cubicBezTo>
                    <a:pt x="612209" y="140398"/>
                    <a:pt x="605500" y="115897"/>
                    <a:pt x="613594" y="115897"/>
                  </a:cubicBezTo>
                  <a:cubicBezTo>
                    <a:pt x="621688" y="115897"/>
                    <a:pt x="612865" y="98178"/>
                    <a:pt x="622417" y="97084"/>
                  </a:cubicBezTo>
                  <a:cubicBezTo>
                    <a:pt x="621250" y="92257"/>
                    <a:pt x="619136" y="87707"/>
                    <a:pt x="616219" y="83667"/>
                  </a:cubicBezTo>
                  <a:cubicBezTo>
                    <a:pt x="611188" y="79365"/>
                    <a:pt x="596166" y="87969"/>
                    <a:pt x="590187" y="71781"/>
                  </a:cubicBezTo>
                  <a:cubicBezTo>
                    <a:pt x="584208" y="55593"/>
                    <a:pt x="590187" y="53406"/>
                    <a:pt x="581218" y="40499"/>
                  </a:cubicBezTo>
                  <a:cubicBezTo>
                    <a:pt x="572249" y="27592"/>
                    <a:pt x="568166" y="14540"/>
                    <a:pt x="557155" y="19936"/>
                  </a:cubicBezTo>
                  <a:cubicBezTo>
                    <a:pt x="552124" y="22415"/>
                    <a:pt x="537467" y="22342"/>
                    <a:pt x="521862" y="21103"/>
                  </a:cubicBezTo>
                  <a:cubicBezTo>
                    <a:pt x="505601" y="37072"/>
                    <a:pt x="469944" y="48010"/>
                    <a:pt x="459079" y="43707"/>
                  </a:cubicBezTo>
                  <a:cubicBezTo>
                    <a:pt x="445590" y="38311"/>
                    <a:pt x="419631" y="45385"/>
                    <a:pt x="400088" y="45385"/>
                  </a:cubicBezTo>
                  <a:cubicBezTo>
                    <a:pt x="380546" y="45385"/>
                    <a:pt x="375077" y="30218"/>
                    <a:pt x="360056" y="31311"/>
                  </a:cubicBezTo>
                  <a:cubicBezTo>
                    <a:pt x="345034" y="32405"/>
                    <a:pt x="345034" y="16728"/>
                    <a:pt x="330013" y="16728"/>
                  </a:cubicBezTo>
                  <a:cubicBezTo>
                    <a:pt x="314992" y="16728"/>
                    <a:pt x="326513" y="8633"/>
                    <a:pt x="279481" y="2144"/>
                  </a:cubicBezTo>
                  <a:cubicBezTo>
                    <a:pt x="232448" y="-4346"/>
                    <a:pt x="191978" y="22123"/>
                    <a:pt x="176957" y="36124"/>
                  </a:cubicBezTo>
                  <a:cubicBezTo>
                    <a:pt x="161936" y="50124"/>
                    <a:pt x="107903" y="36707"/>
                    <a:pt x="102944" y="40499"/>
                  </a:cubicBezTo>
                  <a:cubicBezTo>
                    <a:pt x="97986" y="44291"/>
                    <a:pt x="103892" y="60989"/>
                    <a:pt x="85882" y="68573"/>
                  </a:cubicBezTo>
                  <a:cubicBezTo>
                    <a:pt x="67870" y="76156"/>
                    <a:pt x="28349" y="68573"/>
                    <a:pt x="14859" y="75062"/>
                  </a:cubicBezTo>
                  <a:cubicBezTo>
                    <a:pt x="1369" y="81552"/>
                    <a:pt x="-3663" y="103136"/>
                    <a:pt x="7567" y="102042"/>
                  </a:cubicBezTo>
                  <a:cubicBezTo>
                    <a:pt x="18796" y="100949"/>
                    <a:pt x="25067" y="106928"/>
                    <a:pt x="21567" y="112324"/>
                  </a:cubicBezTo>
                  <a:cubicBezTo>
                    <a:pt x="18067" y="117720"/>
                    <a:pt x="31047" y="132814"/>
                    <a:pt x="24557" y="139304"/>
                  </a:cubicBezTo>
                  <a:cubicBezTo>
                    <a:pt x="17819" y="146289"/>
                    <a:pt x="18023" y="157417"/>
                    <a:pt x="25009" y="164154"/>
                  </a:cubicBezTo>
                  <a:cubicBezTo>
                    <a:pt x="25191" y="164330"/>
                    <a:pt x="25381" y="164504"/>
                    <a:pt x="25578" y="164680"/>
                  </a:cubicBezTo>
                  <a:cubicBezTo>
                    <a:pt x="33599" y="171169"/>
                    <a:pt x="35057" y="183055"/>
                    <a:pt x="25578" y="184659"/>
                  </a:cubicBezTo>
                  <a:cubicBezTo>
                    <a:pt x="16098" y="186263"/>
                    <a:pt x="42130" y="198149"/>
                    <a:pt x="42568" y="203545"/>
                  </a:cubicBezTo>
                  <a:cubicBezTo>
                    <a:pt x="43005" y="208941"/>
                    <a:pt x="64444" y="211639"/>
                    <a:pt x="64444" y="218129"/>
                  </a:cubicBezTo>
                  <a:cubicBezTo>
                    <a:pt x="64444" y="224619"/>
                    <a:pt x="70933" y="226806"/>
                    <a:pt x="81506" y="223598"/>
                  </a:cubicBezTo>
                  <a:cubicBezTo>
                    <a:pt x="92080" y="220389"/>
                    <a:pt x="96090" y="235994"/>
                    <a:pt x="102507" y="246786"/>
                  </a:cubicBezTo>
                  <a:cubicBezTo>
                    <a:pt x="108924" y="257578"/>
                    <a:pt x="146258" y="249994"/>
                    <a:pt x="146258" y="238109"/>
                  </a:cubicBezTo>
                  <a:cubicBezTo>
                    <a:pt x="146258" y="226223"/>
                    <a:pt x="157269" y="223015"/>
                    <a:pt x="173822" y="224619"/>
                  </a:cubicBezTo>
                  <a:cubicBezTo>
                    <a:pt x="190374" y="226223"/>
                    <a:pt x="211885" y="250505"/>
                    <a:pt x="219833" y="253786"/>
                  </a:cubicBezTo>
                  <a:cubicBezTo>
                    <a:pt x="227781" y="257067"/>
                    <a:pt x="244334" y="247296"/>
                    <a:pt x="254834" y="247296"/>
                  </a:cubicBezTo>
                  <a:cubicBezTo>
                    <a:pt x="265334" y="247296"/>
                    <a:pt x="280356" y="229504"/>
                    <a:pt x="286335" y="225421"/>
                  </a:cubicBezTo>
                  <a:cubicBezTo>
                    <a:pt x="292314" y="221337"/>
                    <a:pt x="302888" y="237817"/>
                    <a:pt x="312440" y="232713"/>
                  </a:cubicBezTo>
                  <a:cubicBezTo>
                    <a:pt x="321992" y="227608"/>
                    <a:pt x="332420" y="221337"/>
                    <a:pt x="338399" y="225421"/>
                  </a:cubicBezTo>
                  <a:cubicBezTo>
                    <a:pt x="344378" y="229504"/>
                    <a:pt x="323815" y="245984"/>
                    <a:pt x="329430" y="254588"/>
                  </a:cubicBezTo>
                  <a:cubicBezTo>
                    <a:pt x="331260" y="258446"/>
                    <a:pt x="331523" y="262865"/>
                    <a:pt x="330159" y="266911"/>
                  </a:cubicBezTo>
                  <a:cubicBezTo>
                    <a:pt x="350941" y="263849"/>
                    <a:pt x="348972" y="248317"/>
                    <a:pt x="350212" y="241609"/>
                  </a:cubicBezTo>
                  <a:cubicBezTo>
                    <a:pt x="351451" y="234900"/>
                    <a:pt x="356847" y="227025"/>
                    <a:pt x="363556" y="232931"/>
                  </a:cubicBezTo>
                  <a:cubicBezTo>
                    <a:pt x="370264" y="238838"/>
                    <a:pt x="379598" y="240223"/>
                    <a:pt x="394327" y="232931"/>
                  </a:cubicBezTo>
                  <a:cubicBezTo>
                    <a:pt x="409057" y="225639"/>
                    <a:pt x="410297" y="221410"/>
                    <a:pt x="415693" y="228629"/>
                  </a:cubicBezTo>
                  <a:cubicBezTo>
                    <a:pt x="421089" y="235848"/>
                    <a:pt x="433047" y="230015"/>
                    <a:pt x="454412" y="230015"/>
                  </a:cubicBezTo>
                  <a:cubicBezTo>
                    <a:pt x="475778" y="230015"/>
                    <a:pt x="479788" y="214191"/>
                    <a:pt x="499841" y="215431"/>
                  </a:cubicBezTo>
                  <a:cubicBezTo>
                    <a:pt x="512572" y="216102"/>
                    <a:pt x="525304" y="214140"/>
                    <a:pt x="537248" y="209670"/>
                  </a:cubicBezTo>
                  <a:lnTo>
                    <a:pt x="549936" y="213754"/>
                  </a:lnTo>
                  <a:cubicBezTo>
                    <a:pt x="555186" y="208577"/>
                    <a:pt x="554822" y="202816"/>
                    <a:pt x="565030" y="201358"/>
                  </a:cubicBezTo>
                  <a:cubicBezTo>
                    <a:pt x="581072" y="199243"/>
                    <a:pt x="586905" y="212222"/>
                    <a:pt x="595073" y="207847"/>
                  </a:cubicBezTo>
                  <a:cubicBezTo>
                    <a:pt x="603240" y="203472"/>
                    <a:pt x="628469" y="233004"/>
                    <a:pt x="630803" y="213972"/>
                  </a:cubicBezTo>
                  <a:cubicBezTo>
                    <a:pt x="632261" y="209379"/>
                    <a:pt x="619938" y="186263"/>
                    <a:pt x="614906" y="185097"/>
                  </a:cubicBezTo>
                  <a:close/>
                  <a:moveTo>
                    <a:pt x="51172" y="45603"/>
                  </a:moveTo>
                  <a:cubicBezTo>
                    <a:pt x="63131" y="40718"/>
                    <a:pt x="90184" y="47208"/>
                    <a:pt x="96673" y="40718"/>
                  </a:cubicBezTo>
                  <a:cubicBezTo>
                    <a:pt x="103163" y="34228"/>
                    <a:pt x="79683" y="26134"/>
                    <a:pt x="71152" y="18842"/>
                  </a:cubicBezTo>
                  <a:cubicBezTo>
                    <a:pt x="66711" y="13395"/>
                    <a:pt x="63838" y="6840"/>
                    <a:pt x="62839" y="-117"/>
                  </a:cubicBezTo>
                  <a:cubicBezTo>
                    <a:pt x="59193" y="3383"/>
                    <a:pt x="53848" y="4463"/>
                    <a:pt x="49130" y="2654"/>
                  </a:cubicBezTo>
                  <a:cubicBezTo>
                    <a:pt x="40161" y="-2231"/>
                    <a:pt x="18359" y="1050"/>
                    <a:pt x="14640" y="2654"/>
                  </a:cubicBezTo>
                  <a:cubicBezTo>
                    <a:pt x="10921" y="4259"/>
                    <a:pt x="17630" y="18040"/>
                    <a:pt x="17630" y="26936"/>
                  </a:cubicBezTo>
                  <a:cubicBezTo>
                    <a:pt x="17630" y="35832"/>
                    <a:pt x="7859" y="38311"/>
                    <a:pt x="7859" y="43999"/>
                  </a:cubicBezTo>
                  <a:cubicBezTo>
                    <a:pt x="7859" y="48374"/>
                    <a:pt x="4286" y="51291"/>
                    <a:pt x="-17" y="56541"/>
                  </a:cubicBezTo>
                  <a:cubicBezTo>
                    <a:pt x="5255" y="62003"/>
                    <a:pt x="12124" y="65656"/>
                    <a:pt x="19598" y="66968"/>
                  </a:cubicBezTo>
                  <a:cubicBezTo>
                    <a:pt x="33891" y="66677"/>
                    <a:pt x="39359" y="50489"/>
                    <a:pt x="51172" y="45603"/>
                  </a:cubicBezTo>
                  <a:close/>
                </a:path>
              </a:pathLst>
            </a:custGeom>
            <a:grpFill/>
            <a:ln w="3175" cap="flat">
              <a:solidFill>
                <a:srgbClr val="F3F3F3"/>
              </a:solidFill>
              <a:prstDash val="solid"/>
              <a:miter/>
            </a:ln>
          </p:spPr>
          <p:txBody>
            <a:bodyPr rtlCol="0" anchor="ctr"/>
            <a:lstStyle/>
            <a:p>
              <a:endParaRPr lang="pt-PT"/>
            </a:p>
          </p:txBody>
        </p:sp>
        <p:sp>
          <p:nvSpPr>
            <p:cNvPr id="136" name="Forma livre: Forma 135">
              <a:extLst>
                <a:ext uri="{FF2B5EF4-FFF2-40B4-BE49-F238E27FC236}">
                  <a16:creationId xmlns:a16="http://schemas.microsoft.com/office/drawing/2014/main" id="{59E557CC-7C27-4B4D-9E4D-9BC56191321A}"/>
                </a:ext>
              </a:extLst>
            </p:cNvPr>
            <p:cNvSpPr/>
            <p:nvPr/>
          </p:nvSpPr>
          <p:spPr>
            <a:xfrm>
              <a:off x="4564300" y="4203959"/>
              <a:ext cx="32465" cy="35047"/>
            </a:xfrm>
            <a:custGeom>
              <a:avLst/>
              <a:gdLst>
                <a:gd name="connsiteX0" fmla="*/ 38338 w 77724"/>
                <a:gd name="connsiteY0" fmla="*/ -87 h 80458"/>
                <a:gd name="connsiteX1" fmla="*/ -17 w 77724"/>
                <a:gd name="connsiteY1" fmla="*/ 23685 h 80458"/>
                <a:gd name="connsiteX2" fmla="*/ 5670 w 77724"/>
                <a:gd name="connsiteY2" fmla="*/ 33966 h 80458"/>
                <a:gd name="connsiteX3" fmla="*/ 25723 w 77724"/>
                <a:gd name="connsiteY3" fmla="*/ 58467 h 80458"/>
                <a:gd name="connsiteX4" fmla="*/ 29151 w 77724"/>
                <a:gd name="connsiteY4" fmla="*/ 80342 h 80458"/>
                <a:gd name="connsiteX5" fmla="*/ 43734 w 77724"/>
                <a:gd name="connsiteY5" fmla="*/ 78738 h 80458"/>
                <a:gd name="connsiteX6" fmla="*/ 77496 w 77724"/>
                <a:gd name="connsiteY6" fmla="*/ 34987 h 80458"/>
                <a:gd name="connsiteX7" fmla="*/ 38338 w 77724"/>
                <a:gd name="connsiteY7" fmla="*/ -87 h 8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724" h="80458">
                  <a:moveTo>
                    <a:pt x="38338" y="-87"/>
                  </a:moveTo>
                  <a:cubicBezTo>
                    <a:pt x="26307" y="-816"/>
                    <a:pt x="3264" y="12018"/>
                    <a:pt x="-17" y="23685"/>
                  </a:cubicBezTo>
                  <a:cubicBezTo>
                    <a:pt x="2608" y="26660"/>
                    <a:pt x="4577" y="30167"/>
                    <a:pt x="5670" y="33966"/>
                  </a:cubicBezTo>
                  <a:cubicBezTo>
                    <a:pt x="9098" y="44350"/>
                    <a:pt x="16244" y="53093"/>
                    <a:pt x="25723" y="58467"/>
                  </a:cubicBezTo>
                  <a:cubicBezTo>
                    <a:pt x="31484" y="62040"/>
                    <a:pt x="30682" y="71592"/>
                    <a:pt x="29151" y="80342"/>
                  </a:cubicBezTo>
                  <a:cubicBezTo>
                    <a:pt x="34036" y="80269"/>
                    <a:pt x="38922" y="79730"/>
                    <a:pt x="43734" y="78738"/>
                  </a:cubicBezTo>
                  <a:cubicBezTo>
                    <a:pt x="53505" y="76259"/>
                    <a:pt x="74506" y="43883"/>
                    <a:pt x="77496" y="34987"/>
                  </a:cubicBezTo>
                  <a:cubicBezTo>
                    <a:pt x="80485" y="26091"/>
                    <a:pt x="51098" y="715"/>
                    <a:pt x="38338" y="-87"/>
                  </a:cubicBezTo>
                  <a:close/>
                </a:path>
              </a:pathLst>
            </a:custGeom>
            <a:grpFill/>
            <a:ln w="3175" cap="flat">
              <a:solidFill>
                <a:srgbClr val="F3F3F3"/>
              </a:solidFill>
              <a:prstDash val="solid"/>
              <a:miter/>
            </a:ln>
          </p:spPr>
          <p:txBody>
            <a:bodyPr rtlCol="0" anchor="ctr"/>
            <a:lstStyle/>
            <a:p>
              <a:endParaRPr lang="pt-PT"/>
            </a:p>
          </p:txBody>
        </p:sp>
        <p:sp>
          <p:nvSpPr>
            <p:cNvPr id="137" name="Forma livre: Forma 136">
              <a:extLst>
                <a:ext uri="{FF2B5EF4-FFF2-40B4-BE49-F238E27FC236}">
                  <a16:creationId xmlns:a16="http://schemas.microsoft.com/office/drawing/2014/main" id="{28596192-6E18-4EDF-B133-6492E621BB67}"/>
                </a:ext>
              </a:extLst>
            </p:cNvPr>
            <p:cNvSpPr/>
            <p:nvPr/>
          </p:nvSpPr>
          <p:spPr>
            <a:xfrm>
              <a:off x="5202382" y="4071234"/>
              <a:ext cx="97219" cy="101623"/>
            </a:xfrm>
            <a:custGeom>
              <a:avLst/>
              <a:gdLst>
                <a:gd name="connsiteX0" fmla="*/ 125403 w 232755"/>
                <a:gd name="connsiteY0" fmla="*/ 177878 h 233296"/>
                <a:gd name="connsiteX1" fmla="*/ 114611 w 232755"/>
                <a:gd name="connsiteY1" fmla="*/ 168253 h 233296"/>
                <a:gd name="connsiteX2" fmla="*/ 124090 w 232755"/>
                <a:gd name="connsiteY2" fmla="*/ 135877 h 233296"/>
                <a:gd name="connsiteX3" fmla="*/ 135101 w 232755"/>
                <a:gd name="connsiteY3" fmla="*/ 130699 h 233296"/>
                <a:gd name="connsiteX4" fmla="*/ 168133 w 232755"/>
                <a:gd name="connsiteY4" fmla="*/ 86948 h 233296"/>
                <a:gd name="connsiteX5" fmla="*/ 190009 w 232755"/>
                <a:gd name="connsiteY5" fmla="*/ 76302 h 233296"/>
                <a:gd name="connsiteX6" fmla="*/ 195041 w 232755"/>
                <a:gd name="connsiteY6" fmla="*/ 52458 h 233296"/>
                <a:gd name="connsiteX7" fmla="*/ 232739 w 232755"/>
                <a:gd name="connsiteY7" fmla="*/ 13082 h 233296"/>
                <a:gd name="connsiteX8" fmla="*/ 223478 w 232755"/>
                <a:gd name="connsiteY8" fmla="*/ 11623 h 233296"/>
                <a:gd name="connsiteX9" fmla="*/ 195113 w 232755"/>
                <a:gd name="connsiteY9" fmla="*/ -117 h 233296"/>
                <a:gd name="connsiteX10" fmla="*/ 175498 w 232755"/>
                <a:gd name="connsiteY10" fmla="*/ 28103 h 233296"/>
                <a:gd name="connsiteX11" fmla="*/ 151508 w 232755"/>
                <a:gd name="connsiteY11" fmla="*/ 46916 h 233296"/>
                <a:gd name="connsiteX12" fmla="*/ 138383 w 232755"/>
                <a:gd name="connsiteY12" fmla="*/ 61062 h 233296"/>
                <a:gd name="connsiteX13" fmla="*/ 116507 w 232755"/>
                <a:gd name="connsiteY13" fmla="*/ 68354 h 233296"/>
                <a:gd name="connsiteX14" fmla="*/ 94632 w 232755"/>
                <a:gd name="connsiteY14" fmla="*/ 58947 h 233296"/>
                <a:gd name="connsiteX15" fmla="*/ 72756 w 232755"/>
                <a:gd name="connsiteY15" fmla="*/ 84761 h 233296"/>
                <a:gd name="connsiteX16" fmla="*/ 9535 w 232755"/>
                <a:gd name="connsiteY16" fmla="*/ 122460 h 233296"/>
                <a:gd name="connsiteX17" fmla="*/ -17 w 232755"/>
                <a:gd name="connsiteY17" fmla="*/ 138502 h 233296"/>
                <a:gd name="connsiteX18" fmla="*/ 38703 w 232755"/>
                <a:gd name="connsiteY18" fmla="*/ 159065 h 233296"/>
                <a:gd name="connsiteX19" fmla="*/ 18650 w 232755"/>
                <a:gd name="connsiteY19" fmla="*/ 198514 h 233296"/>
                <a:gd name="connsiteX20" fmla="*/ 24630 w 232755"/>
                <a:gd name="connsiteY20" fmla="*/ 220389 h 233296"/>
                <a:gd name="connsiteX21" fmla="*/ 41693 w 232755"/>
                <a:gd name="connsiteY21" fmla="*/ 229577 h 233296"/>
                <a:gd name="connsiteX22" fmla="*/ 67724 w 232755"/>
                <a:gd name="connsiteY22" fmla="*/ 224108 h 233296"/>
                <a:gd name="connsiteX23" fmla="*/ 75673 w 232755"/>
                <a:gd name="connsiteY23" fmla="*/ 229067 h 233296"/>
                <a:gd name="connsiteX24" fmla="*/ 95652 w 232755"/>
                <a:gd name="connsiteY24" fmla="*/ 212952 h 233296"/>
                <a:gd name="connsiteX25" fmla="*/ 126351 w 232755"/>
                <a:gd name="connsiteY25" fmla="*/ 205660 h 233296"/>
                <a:gd name="connsiteX26" fmla="*/ 132622 w 232755"/>
                <a:gd name="connsiteY26" fmla="*/ 204858 h 233296"/>
                <a:gd name="connsiteX27" fmla="*/ 125403 w 232755"/>
                <a:gd name="connsiteY27" fmla="*/ 177878 h 233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32755" h="233296">
                  <a:moveTo>
                    <a:pt x="125403" y="177878"/>
                  </a:moveTo>
                  <a:cubicBezTo>
                    <a:pt x="122049" y="174399"/>
                    <a:pt x="118476" y="171184"/>
                    <a:pt x="114611" y="168253"/>
                  </a:cubicBezTo>
                  <a:cubicBezTo>
                    <a:pt x="103089" y="160961"/>
                    <a:pt x="110090" y="139668"/>
                    <a:pt x="124090" y="135877"/>
                  </a:cubicBezTo>
                  <a:cubicBezTo>
                    <a:pt x="127955" y="134586"/>
                    <a:pt x="131674" y="132843"/>
                    <a:pt x="135101" y="130699"/>
                  </a:cubicBezTo>
                  <a:cubicBezTo>
                    <a:pt x="143779" y="114482"/>
                    <a:pt x="154935" y="99724"/>
                    <a:pt x="168133" y="86948"/>
                  </a:cubicBezTo>
                  <a:cubicBezTo>
                    <a:pt x="173894" y="80874"/>
                    <a:pt x="181696" y="77090"/>
                    <a:pt x="190009" y="76302"/>
                  </a:cubicBezTo>
                  <a:cubicBezTo>
                    <a:pt x="190082" y="68099"/>
                    <a:pt x="191759" y="59983"/>
                    <a:pt x="195041" y="52458"/>
                  </a:cubicBezTo>
                  <a:cubicBezTo>
                    <a:pt x="199489" y="43780"/>
                    <a:pt x="216113" y="27082"/>
                    <a:pt x="232739" y="13082"/>
                  </a:cubicBezTo>
                  <a:cubicBezTo>
                    <a:pt x="229968" y="11470"/>
                    <a:pt x="226614" y="10952"/>
                    <a:pt x="223478" y="11623"/>
                  </a:cubicBezTo>
                  <a:cubicBezTo>
                    <a:pt x="210353" y="16363"/>
                    <a:pt x="205978" y="-117"/>
                    <a:pt x="195113" y="-117"/>
                  </a:cubicBezTo>
                  <a:cubicBezTo>
                    <a:pt x="184248" y="-117"/>
                    <a:pt x="186363" y="28103"/>
                    <a:pt x="175498" y="28103"/>
                  </a:cubicBezTo>
                  <a:cubicBezTo>
                    <a:pt x="164633" y="28103"/>
                    <a:pt x="166748" y="44582"/>
                    <a:pt x="151508" y="46916"/>
                  </a:cubicBezTo>
                  <a:cubicBezTo>
                    <a:pt x="136268" y="49249"/>
                    <a:pt x="131893" y="49249"/>
                    <a:pt x="138383" y="61062"/>
                  </a:cubicBezTo>
                  <a:cubicBezTo>
                    <a:pt x="144873" y="72875"/>
                    <a:pt x="129705" y="68354"/>
                    <a:pt x="116507" y="68354"/>
                  </a:cubicBezTo>
                  <a:cubicBezTo>
                    <a:pt x="103308" y="68354"/>
                    <a:pt x="103381" y="58947"/>
                    <a:pt x="94632" y="58947"/>
                  </a:cubicBezTo>
                  <a:cubicBezTo>
                    <a:pt x="85881" y="58947"/>
                    <a:pt x="79319" y="75427"/>
                    <a:pt x="72756" y="84761"/>
                  </a:cubicBezTo>
                  <a:cubicBezTo>
                    <a:pt x="66193" y="94094"/>
                    <a:pt x="22588" y="115387"/>
                    <a:pt x="9535" y="122460"/>
                  </a:cubicBezTo>
                  <a:cubicBezTo>
                    <a:pt x="4722" y="126652"/>
                    <a:pt x="1368" y="132274"/>
                    <a:pt x="-17" y="138502"/>
                  </a:cubicBezTo>
                  <a:cubicBezTo>
                    <a:pt x="15077" y="140142"/>
                    <a:pt x="28932" y="147500"/>
                    <a:pt x="38703" y="159065"/>
                  </a:cubicBezTo>
                  <a:cubicBezTo>
                    <a:pt x="48182" y="172044"/>
                    <a:pt x="27692" y="186628"/>
                    <a:pt x="18650" y="198514"/>
                  </a:cubicBezTo>
                  <a:cubicBezTo>
                    <a:pt x="9608" y="210400"/>
                    <a:pt x="24192" y="210910"/>
                    <a:pt x="24630" y="220389"/>
                  </a:cubicBezTo>
                  <a:cubicBezTo>
                    <a:pt x="25067" y="229869"/>
                    <a:pt x="37172" y="238182"/>
                    <a:pt x="41693" y="229577"/>
                  </a:cubicBezTo>
                  <a:cubicBezTo>
                    <a:pt x="46213" y="220973"/>
                    <a:pt x="53651" y="224108"/>
                    <a:pt x="67724" y="224108"/>
                  </a:cubicBezTo>
                  <a:cubicBezTo>
                    <a:pt x="71151" y="224028"/>
                    <a:pt x="74214" y="225975"/>
                    <a:pt x="75673" y="229067"/>
                  </a:cubicBezTo>
                  <a:cubicBezTo>
                    <a:pt x="83475" y="222285"/>
                    <a:pt x="92590" y="216160"/>
                    <a:pt x="95652" y="212952"/>
                  </a:cubicBezTo>
                  <a:cubicBezTo>
                    <a:pt x="100975" y="207118"/>
                    <a:pt x="114319" y="205660"/>
                    <a:pt x="126351" y="205660"/>
                  </a:cubicBezTo>
                  <a:cubicBezTo>
                    <a:pt x="128466" y="205667"/>
                    <a:pt x="130580" y="205397"/>
                    <a:pt x="132622" y="204858"/>
                  </a:cubicBezTo>
                  <a:cubicBezTo>
                    <a:pt x="128684" y="196341"/>
                    <a:pt x="126278" y="187219"/>
                    <a:pt x="125403" y="177878"/>
                  </a:cubicBezTo>
                  <a:close/>
                </a:path>
              </a:pathLst>
            </a:custGeom>
            <a:grpFill/>
            <a:ln w="3175" cap="flat">
              <a:solidFill>
                <a:srgbClr val="F3F3F3"/>
              </a:solidFill>
              <a:prstDash val="solid"/>
              <a:miter/>
            </a:ln>
          </p:spPr>
          <p:txBody>
            <a:bodyPr rtlCol="0" anchor="ctr"/>
            <a:lstStyle/>
            <a:p>
              <a:endParaRPr lang="pt-PT"/>
            </a:p>
          </p:txBody>
        </p:sp>
        <p:sp>
          <p:nvSpPr>
            <p:cNvPr id="138" name="Forma livre: Forma 137">
              <a:extLst>
                <a:ext uri="{FF2B5EF4-FFF2-40B4-BE49-F238E27FC236}">
                  <a16:creationId xmlns:a16="http://schemas.microsoft.com/office/drawing/2014/main" id="{89984577-DEA1-4312-B014-A5D9692398C9}"/>
                </a:ext>
              </a:extLst>
            </p:cNvPr>
            <p:cNvSpPr/>
            <p:nvPr/>
          </p:nvSpPr>
          <p:spPr>
            <a:xfrm>
              <a:off x="4593875" y="4304387"/>
              <a:ext cx="106600" cy="68313"/>
            </a:xfrm>
            <a:custGeom>
              <a:avLst/>
              <a:gdLst>
                <a:gd name="connsiteX0" fmla="*/ 255199 w 255215"/>
                <a:gd name="connsiteY0" fmla="*/ 100847 h 156825"/>
                <a:gd name="connsiteX1" fmla="*/ 247396 w 255215"/>
                <a:gd name="connsiteY1" fmla="*/ 100847 h 156825"/>
                <a:gd name="connsiteX2" fmla="*/ 203135 w 255215"/>
                <a:gd name="connsiteY2" fmla="*/ 91878 h 156825"/>
                <a:gd name="connsiteX3" fmla="*/ 137508 w 255215"/>
                <a:gd name="connsiteY3" fmla="*/ 63586 h 156825"/>
                <a:gd name="connsiteX4" fmla="*/ 68454 w 255215"/>
                <a:gd name="connsiteY4" fmla="*/ 9261 h 156825"/>
                <a:gd name="connsiteX5" fmla="*/ 41401 w 255215"/>
                <a:gd name="connsiteY5" fmla="*/ 3647 h 156825"/>
                <a:gd name="connsiteX6" fmla="*/ 20692 w 255215"/>
                <a:gd name="connsiteY6" fmla="*/ 10574 h 156825"/>
                <a:gd name="connsiteX7" fmla="*/ 5306 w 255215"/>
                <a:gd name="connsiteY7" fmla="*/ 31429 h 156825"/>
                <a:gd name="connsiteX8" fmla="*/ -17 w 255215"/>
                <a:gd name="connsiteY8" fmla="*/ 58846 h 156825"/>
                <a:gd name="connsiteX9" fmla="*/ 17338 w 255215"/>
                <a:gd name="connsiteY9" fmla="*/ 73430 h 156825"/>
                <a:gd name="connsiteX10" fmla="*/ 44098 w 255215"/>
                <a:gd name="connsiteY10" fmla="*/ 88013 h 156825"/>
                <a:gd name="connsiteX11" fmla="*/ 69475 w 255215"/>
                <a:gd name="connsiteY11" fmla="*/ 102597 h 156825"/>
                <a:gd name="connsiteX12" fmla="*/ 97548 w 255215"/>
                <a:gd name="connsiteY12" fmla="*/ 119879 h 156825"/>
                <a:gd name="connsiteX13" fmla="*/ 129560 w 255215"/>
                <a:gd name="connsiteY13" fmla="*/ 114118 h 156825"/>
                <a:gd name="connsiteX14" fmla="*/ 148300 w 255215"/>
                <a:gd name="connsiteY14" fmla="*/ 134317 h 156825"/>
                <a:gd name="connsiteX15" fmla="*/ 192051 w 255215"/>
                <a:gd name="connsiteY15" fmla="*/ 153057 h 156825"/>
                <a:gd name="connsiteX16" fmla="*/ 250897 w 255215"/>
                <a:gd name="connsiteY16" fmla="*/ 147296 h 156825"/>
                <a:gd name="connsiteX17" fmla="*/ 252209 w 255215"/>
                <a:gd name="connsiteY17" fmla="*/ 109816 h 156825"/>
                <a:gd name="connsiteX18" fmla="*/ 255199 w 255215"/>
                <a:gd name="connsiteY18" fmla="*/ 100847 h 15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5215" h="156825">
                  <a:moveTo>
                    <a:pt x="255199" y="100847"/>
                  </a:moveTo>
                  <a:cubicBezTo>
                    <a:pt x="252574" y="100694"/>
                    <a:pt x="250022" y="100694"/>
                    <a:pt x="247396" y="100847"/>
                  </a:cubicBezTo>
                  <a:cubicBezTo>
                    <a:pt x="227927" y="101650"/>
                    <a:pt x="215895" y="91076"/>
                    <a:pt x="203135" y="91878"/>
                  </a:cubicBezTo>
                  <a:cubicBezTo>
                    <a:pt x="190374" y="92680"/>
                    <a:pt x="153622" y="77294"/>
                    <a:pt x="137508" y="63586"/>
                  </a:cubicBezTo>
                  <a:cubicBezTo>
                    <a:pt x="121393" y="49877"/>
                    <a:pt x="79173" y="20637"/>
                    <a:pt x="68454" y="9261"/>
                  </a:cubicBezTo>
                  <a:cubicBezTo>
                    <a:pt x="57735" y="-2114"/>
                    <a:pt x="42932" y="-2041"/>
                    <a:pt x="41401" y="3647"/>
                  </a:cubicBezTo>
                  <a:cubicBezTo>
                    <a:pt x="39870" y="9334"/>
                    <a:pt x="32359" y="9261"/>
                    <a:pt x="20692" y="10574"/>
                  </a:cubicBezTo>
                  <a:cubicBezTo>
                    <a:pt x="17702" y="16189"/>
                    <a:pt x="5306" y="23772"/>
                    <a:pt x="5306" y="31429"/>
                  </a:cubicBezTo>
                  <a:cubicBezTo>
                    <a:pt x="5306" y="39085"/>
                    <a:pt x="-17" y="51627"/>
                    <a:pt x="-17" y="58846"/>
                  </a:cubicBezTo>
                  <a:cubicBezTo>
                    <a:pt x="-17" y="66065"/>
                    <a:pt x="13327" y="67451"/>
                    <a:pt x="17338" y="73430"/>
                  </a:cubicBezTo>
                  <a:cubicBezTo>
                    <a:pt x="21348" y="79409"/>
                    <a:pt x="42713" y="82107"/>
                    <a:pt x="44098" y="88013"/>
                  </a:cubicBezTo>
                  <a:cubicBezTo>
                    <a:pt x="45484" y="93920"/>
                    <a:pt x="60068" y="100993"/>
                    <a:pt x="69475" y="102597"/>
                  </a:cubicBezTo>
                  <a:cubicBezTo>
                    <a:pt x="78881" y="104201"/>
                    <a:pt x="92153" y="115577"/>
                    <a:pt x="97548" y="119879"/>
                  </a:cubicBezTo>
                  <a:cubicBezTo>
                    <a:pt x="102944" y="124181"/>
                    <a:pt x="122924" y="114118"/>
                    <a:pt x="129560" y="114118"/>
                  </a:cubicBezTo>
                  <a:cubicBezTo>
                    <a:pt x="136195" y="114118"/>
                    <a:pt x="146988" y="127098"/>
                    <a:pt x="148300" y="134317"/>
                  </a:cubicBezTo>
                  <a:cubicBezTo>
                    <a:pt x="149612" y="141536"/>
                    <a:pt x="184322" y="145838"/>
                    <a:pt x="192051" y="153057"/>
                  </a:cubicBezTo>
                  <a:cubicBezTo>
                    <a:pt x="199781" y="160276"/>
                    <a:pt x="243094" y="155974"/>
                    <a:pt x="250897" y="147296"/>
                  </a:cubicBezTo>
                  <a:cubicBezTo>
                    <a:pt x="258699" y="138619"/>
                    <a:pt x="252209" y="122796"/>
                    <a:pt x="252209" y="109816"/>
                  </a:cubicBezTo>
                  <a:cubicBezTo>
                    <a:pt x="251990" y="106550"/>
                    <a:pt x="253011" y="103312"/>
                    <a:pt x="255199" y="100847"/>
                  </a:cubicBezTo>
                  <a:close/>
                </a:path>
              </a:pathLst>
            </a:custGeom>
            <a:grpFill/>
            <a:ln w="3175" cap="flat">
              <a:solidFill>
                <a:srgbClr val="F3F3F3"/>
              </a:solidFill>
              <a:prstDash val="solid"/>
              <a:miter/>
            </a:ln>
          </p:spPr>
          <p:txBody>
            <a:bodyPr rtlCol="0" anchor="ctr"/>
            <a:lstStyle/>
            <a:p>
              <a:endParaRPr lang="pt-PT"/>
            </a:p>
          </p:txBody>
        </p:sp>
        <p:sp>
          <p:nvSpPr>
            <p:cNvPr id="139" name="Forma livre: Forma 138">
              <a:extLst>
                <a:ext uri="{FF2B5EF4-FFF2-40B4-BE49-F238E27FC236}">
                  <a16:creationId xmlns:a16="http://schemas.microsoft.com/office/drawing/2014/main" id="{44F05AA4-14F9-4BCA-A83C-89CB98386475}"/>
                </a:ext>
              </a:extLst>
            </p:cNvPr>
            <p:cNvSpPr/>
            <p:nvPr/>
          </p:nvSpPr>
          <p:spPr>
            <a:xfrm>
              <a:off x="4751553" y="4337274"/>
              <a:ext cx="120915" cy="297949"/>
            </a:xfrm>
            <a:custGeom>
              <a:avLst/>
              <a:gdLst>
                <a:gd name="connsiteX0" fmla="*/ 273646 w 289486"/>
                <a:gd name="connsiteY0" fmla="*/ 272032 h 684004"/>
                <a:gd name="connsiteX1" fmla="*/ 252647 w 289486"/>
                <a:gd name="connsiteY1" fmla="*/ 259855 h 684004"/>
                <a:gd name="connsiteX2" fmla="*/ 233833 w 289486"/>
                <a:gd name="connsiteY2" fmla="*/ 250157 h 684004"/>
                <a:gd name="connsiteX3" fmla="*/ 233833 w 289486"/>
                <a:gd name="connsiteY3" fmla="*/ 225875 h 684004"/>
                <a:gd name="connsiteX4" fmla="*/ 221145 w 289486"/>
                <a:gd name="connsiteY4" fmla="*/ 209614 h 684004"/>
                <a:gd name="connsiteX5" fmla="*/ 210645 w 289486"/>
                <a:gd name="connsiteY5" fmla="*/ 179644 h 684004"/>
                <a:gd name="connsiteX6" fmla="*/ 179873 w 289486"/>
                <a:gd name="connsiteY6" fmla="*/ 173228 h 684004"/>
                <a:gd name="connsiteX7" fmla="*/ 173894 w 289486"/>
                <a:gd name="connsiteY7" fmla="*/ 155362 h 684004"/>
                <a:gd name="connsiteX8" fmla="*/ 201604 w 289486"/>
                <a:gd name="connsiteY8" fmla="*/ 104319 h 684004"/>
                <a:gd name="connsiteX9" fmla="*/ 209842 w 289486"/>
                <a:gd name="connsiteY9" fmla="*/ 50870 h 684004"/>
                <a:gd name="connsiteX10" fmla="*/ 196353 w 289486"/>
                <a:gd name="connsiteY10" fmla="*/ 33078 h 684004"/>
                <a:gd name="connsiteX11" fmla="*/ 189061 w 289486"/>
                <a:gd name="connsiteY11" fmla="*/ 12806 h 684004"/>
                <a:gd name="connsiteX12" fmla="*/ 172873 w 289486"/>
                <a:gd name="connsiteY12" fmla="*/ -20 h 684004"/>
                <a:gd name="connsiteX13" fmla="*/ 166529 w 289486"/>
                <a:gd name="connsiteY13" fmla="*/ 2306 h 684004"/>
                <a:gd name="connsiteX14" fmla="*/ 160841 w 289486"/>
                <a:gd name="connsiteY14" fmla="*/ 5879 h 684004"/>
                <a:gd name="connsiteX15" fmla="*/ 161498 w 289486"/>
                <a:gd name="connsiteY15" fmla="*/ 5879 h 684004"/>
                <a:gd name="connsiteX16" fmla="*/ 153476 w 289486"/>
                <a:gd name="connsiteY16" fmla="*/ 23234 h 684004"/>
                <a:gd name="connsiteX17" fmla="*/ 156174 w 289486"/>
                <a:gd name="connsiteY17" fmla="*/ 47661 h 684004"/>
                <a:gd name="connsiteX18" fmla="*/ 141591 w 289486"/>
                <a:gd name="connsiteY18" fmla="*/ 47661 h 684004"/>
                <a:gd name="connsiteX19" fmla="*/ 113517 w 289486"/>
                <a:gd name="connsiteY19" fmla="*/ 60714 h 684004"/>
                <a:gd name="connsiteX20" fmla="*/ 90840 w 289486"/>
                <a:gd name="connsiteY20" fmla="*/ 89517 h 684004"/>
                <a:gd name="connsiteX21" fmla="*/ 81506 w 289486"/>
                <a:gd name="connsiteY21" fmla="*/ 134216 h 684004"/>
                <a:gd name="connsiteX22" fmla="*/ 69474 w 289486"/>
                <a:gd name="connsiteY22" fmla="*/ 178915 h 684004"/>
                <a:gd name="connsiteX23" fmla="*/ 42713 w 289486"/>
                <a:gd name="connsiteY23" fmla="*/ 177529 h 684004"/>
                <a:gd name="connsiteX24" fmla="*/ 36078 w 289486"/>
                <a:gd name="connsiteY24" fmla="*/ 213551 h 684004"/>
                <a:gd name="connsiteX25" fmla="*/ 26671 w 289486"/>
                <a:gd name="connsiteY25" fmla="*/ 252490 h 684004"/>
                <a:gd name="connsiteX26" fmla="*/ 12087 w 289486"/>
                <a:gd name="connsiteY26" fmla="*/ 279908 h 684004"/>
                <a:gd name="connsiteX27" fmla="*/ -17 w 289486"/>
                <a:gd name="connsiteY27" fmla="*/ 290553 h 684004"/>
                <a:gd name="connsiteX28" fmla="*/ 31703 w 289486"/>
                <a:gd name="connsiteY28" fmla="*/ 327013 h 684004"/>
                <a:gd name="connsiteX29" fmla="*/ 70204 w 289486"/>
                <a:gd name="connsiteY29" fmla="*/ 400952 h 684004"/>
                <a:gd name="connsiteX30" fmla="*/ 71662 w 289486"/>
                <a:gd name="connsiteY30" fmla="*/ 440110 h 684004"/>
                <a:gd name="connsiteX31" fmla="*/ 72245 w 289486"/>
                <a:gd name="connsiteY31" fmla="*/ 445287 h 684004"/>
                <a:gd name="connsiteX32" fmla="*/ 72245 w 289486"/>
                <a:gd name="connsiteY32" fmla="*/ 464246 h 684004"/>
                <a:gd name="connsiteX33" fmla="*/ 70204 w 289486"/>
                <a:gd name="connsiteY33" fmla="*/ 475257 h 684004"/>
                <a:gd name="connsiteX34" fmla="*/ 79246 w 289486"/>
                <a:gd name="connsiteY34" fmla="*/ 479777 h 684004"/>
                <a:gd name="connsiteX35" fmla="*/ 112278 w 289486"/>
                <a:gd name="connsiteY35" fmla="*/ 475475 h 684004"/>
                <a:gd name="connsiteX36" fmla="*/ 140789 w 289486"/>
                <a:gd name="connsiteY36" fmla="*/ 439016 h 684004"/>
                <a:gd name="connsiteX37" fmla="*/ 158289 w 289486"/>
                <a:gd name="connsiteY37" fmla="*/ 453600 h 684004"/>
                <a:gd name="connsiteX38" fmla="*/ 171779 w 289486"/>
                <a:gd name="connsiteY38" fmla="*/ 494070 h 684004"/>
                <a:gd name="connsiteX39" fmla="*/ 189280 w 289486"/>
                <a:gd name="connsiteY39" fmla="*/ 572895 h 684004"/>
                <a:gd name="connsiteX40" fmla="*/ 202333 w 289486"/>
                <a:gd name="connsiteY40" fmla="*/ 630719 h 684004"/>
                <a:gd name="connsiteX41" fmla="*/ 206780 w 289486"/>
                <a:gd name="connsiteY41" fmla="*/ 673887 h 684004"/>
                <a:gd name="connsiteX42" fmla="*/ 204812 w 289486"/>
                <a:gd name="connsiteY42" fmla="*/ 683804 h 684004"/>
                <a:gd name="connsiteX43" fmla="*/ 233979 w 289486"/>
                <a:gd name="connsiteY43" fmla="*/ 623646 h 684004"/>
                <a:gd name="connsiteX44" fmla="*/ 223333 w 289486"/>
                <a:gd name="connsiteY44" fmla="*/ 596229 h 684004"/>
                <a:gd name="connsiteX45" fmla="*/ 209988 w 289486"/>
                <a:gd name="connsiteY45" fmla="*/ 551530 h 684004"/>
                <a:gd name="connsiteX46" fmla="*/ 197958 w 289486"/>
                <a:gd name="connsiteY46" fmla="*/ 512591 h 684004"/>
                <a:gd name="connsiteX47" fmla="*/ 203281 w 289486"/>
                <a:gd name="connsiteY47" fmla="*/ 486632 h 684004"/>
                <a:gd name="connsiteX48" fmla="*/ 204593 w 289486"/>
                <a:gd name="connsiteY48" fmla="*/ 469350 h 684004"/>
                <a:gd name="connsiteX49" fmla="*/ 197958 w 289486"/>
                <a:gd name="connsiteY49" fmla="*/ 444777 h 684004"/>
                <a:gd name="connsiteX50" fmla="*/ 172581 w 289486"/>
                <a:gd name="connsiteY50" fmla="*/ 411672 h 684004"/>
                <a:gd name="connsiteX51" fmla="*/ 179217 w 289486"/>
                <a:gd name="connsiteY51" fmla="*/ 353993 h 684004"/>
                <a:gd name="connsiteX52" fmla="*/ 197958 w 289486"/>
                <a:gd name="connsiteY52" fmla="*/ 342399 h 684004"/>
                <a:gd name="connsiteX53" fmla="*/ 223333 w 289486"/>
                <a:gd name="connsiteY53" fmla="*/ 333794 h 684004"/>
                <a:gd name="connsiteX54" fmla="*/ 254032 w 289486"/>
                <a:gd name="connsiteY54" fmla="*/ 314981 h 684004"/>
                <a:gd name="connsiteX55" fmla="*/ 271459 w 289486"/>
                <a:gd name="connsiteY55" fmla="*/ 299158 h 684004"/>
                <a:gd name="connsiteX56" fmla="*/ 288741 w 289486"/>
                <a:gd name="connsiteY56" fmla="*/ 268897 h 684004"/>
                <a:gd name="connsiteX57" fmla="*/ 289470 w 289486"/>
                <a:gd name="connsiteY57" fmla="*/ 268897 h 684004"/>
                <a:gd name="connsiteX58" fmla="*/ 273646 w 289486"/>
                <a:gd name="connsiteY58" fmla="*/ 272032 h 684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9486" h="684004">
                  <a:moveTo>
                    <a:pt x="273646" y="272032"/>
                  </a:moveTo>
                  <a:cubicBezTo>
                    <a:pt x="258626" y="278522"/>
                    <a:pt x="251115" y="269553"/>
                    <a:pt x="252647" y="259855"/>
                  </a:cubicBezTo>
                  <a:cubicBezTo>
                    <a:pt x="254178" y="250157"/>
                    <a:pt x="242146" y="250157"/>
                    <a:pt x="233833" y="250157"/>
                  </a:cubicBezTo>
                  <a:cubicBezTo>
                    <a:pt x="225520" y="250157"/>
                    <a:pt x="230843" y="235573"/>
                    <a:pt x="233833" y="225875"/>
                  </a:cubicBezTo>
                  <a:cubicBezTo>
                    <a:pt x="236823" y="216177"/>
                    <a:pt x="230843" y="210489"/>
                    <a:pt x="221145" y="209614"/>
                  </a:cubicBezTo>
                  <a:cubicBezTo>
                    <a:pt x="211447" y="208739"/>
                    <a:pt x="206561" y="186134"/>
                    <a:pt x="210645" y="179644"/>
                  </a:cubicBezTo>
                  <a:cubicBezTo>
                    <a:pt x="214728" y="173155"/>
                    <a:pt x="190374" y="167540"/>
                    <a:pt x="179873" y="173228"/>
                  </a:cubicBezTo>
                  <a:cubicBezTo>
                    <a:pt x="169373" y="178915"/>
                    <a:pt x="176884" y="163456"/>
                    <a:pt x="173894" y="155362"/>
                  </a:cubicBezTo>
                  <a:cubicBezTo>
                    <a:pt x="170904" y="147268"/>
                    <a:pt x="187384" y="119705"/>
                    <a:pt x="201604" y="104319"/>
                  </a:cubicBezTo>
                  <a:cubicBezTo>
                    <a:pt x="215822" y="88934"/>
                    <a:pt x="209842" y="68662"/>
                    <a:pt x="209842" y="50870"/>
                  </a:cubicBezTo>
                  <a:cubicBezTo>
                    <a:pt x="209842" y="33078"/>
                    <a:pt x="203135" y="33078"/>
                    <a:pt x="196353" y="33078"/>
                  </a:cubicBezTo>
                  <a:cubicBezTo>
                    <a:pt x="189572" y="33078"/>
                    <a:pt x="189061" y="22505"/>
                    <a:pt x="189061" y="12806"/>
                  </a:cubicBezTo>
                  <a:cubicBezTo>
                    <a:pt x="188113" y="4807"/>
                    <a:pt x="180894" y="-939"/>
                    <a:pt x="172873" y="-20"/>
                  </a:cubicBezTo>
                  <a:cubicBezTo>
                    <a:pt x="170613" y="242"/>
                    <a:pt x="168425" y="1037"/>
                    <a:pt x="166529" y="2306"/>
                  </a:cubicBezTo>
                  <a:cubicBezTo>
                    <a:pt x="164706" y="3619"/>
                    <a:pt x="162810" y="4815"/>
                    <a:pt x="160841" y="5879"/>
                  </a:cubicBezTo>
                  <a:lnTo>
                    <a:pt x="161498" y="5879"/>
                  </a:lnTo>
                  <a:cubicBezTo>
                    <a:pt x="161498" y="5879"/>
                    <a:pt x="158799" y="20463"/>
                    <a:pt x="153476" y="23234"/>
                  </a:cubicBezTo>
                  <a:cubicBezTo>
                    <a:pt x="148154" y="26005"/>
                    <a:pt x="148154" y="34682"/>
                    <a:pt x="156174" y="47661"/>
                  </a:cubicBezTo>
                  <a:cubicBezTo>
                    <a:pt x="164196" y="60641"/>
                    <a:pt x="144144" y="54953"/>
                    <a:pt x="141591" y="47661"/>
                  </a:cubicBezTo>
                  <a:cubicBezTo>
                    <a:pt x="139039" y="40369"/>
                    <a:pt x="122851" y="52037"/>
                    <a:pt x="113517" y="60714"/>
                  </a:cubicBezTo>
                  <a:cubicBezTo>
                    <a:pt x="104183" y="69391"/>
                    <a:pt x="90840" y="73693"/>
                    <a:pt x="90840" y="89517"/>
                  </a:cubicBezTo>
                  <a:cubicBezTo>
                    <a:pt x="90840" y="105340"/>
                    <a:pt x="78808" y="121236"/>
                    <a:pt x="81506" y="134216"/>
                  </a:cubicBezTo>
                  <a:cubicBezTo>
                    <a:pt x="84204" y="147196"/>
                    <a:pt x="68089" y="171696"/>
                    <a:pt x="69474" y="178915"/>
                  </a:cubicBezTo>
                  <a:cubicBezTo>
                    <a:pt x="70860" y="186134"/>
                    <a:pt x="46723" y="177529"/>
                    <a:pt x="42713" y="177529"/>
                  </a:cubicBezTo>
                  <a:cubicBezTo>
                    <a:pt x="38703" y="177529"/>
                    <a:pt x="41401" y="204874"/>
                    <a:pt x="36078" y="213551"/>
                  </a:cubicBezTo>
                  <a:cubicBezTo>
                    <a:pt x="30755" y="222229"/>
                    <a:pt x="34693" y="252490"/>
                    <a:pt x="26671" y="252490"/>
                  </a:cubicBezTo>
                  <a:cubicBezTo>
                    <a:pt x="18650" y="252490"/>
                    <a:pt x="12087" y="279908"/>
                    <a:pt x="12087" y="279908"/>
                  </a:cubicBezTo>
                  <a:cubicBezTo>
                    <a:pt x="7785" y="283108"/>
                    <a:pt x="3702" y="286674"/>
                    <a:pt x="-17" y="290553"/>
                  </a:cubicBezTo>
                  <a:cubicBezTo>
                    <a:pt x="6473" y="305137"/>
                    <a:pt x="18431" y="320815"/>
                    <a:pt x="31703" y="327013"/>
                  </a:cubicBezTo>
                  <a:cubicBezTo>
                    <a:pt x="51244" y="335617"/>
                    <a:pt x="64224" y="378056"/>
                    <a:pt x="70204" y="400952"/>
                  </a:cubicBezTo>
                  <a:cubicBezTo>
                    <a:pt x="73558" y="413743"/>
                    <a:pt x="73996" y="427109"/>
                    <a:pt x="71662" y="440110"/>
                  </a:cubicBezTo>
                  <a:cubicBezTo>
                    <a:pt x="72027" y="441816"/>
                    <a:pt x="72173" y="443551"/>
                    <a:pt x="72245" y="445287"/>
                  </a:cubicBezTo>
                  <a:lnTo>
                    <a:pt x="72245" y="464246"/>
                  </a:lnTo>
                  <a:cubicBezTo>
                    <a:pt x="72173" y="468008"/>
                    <a:pt x="71516" y="471735"/>
                    <a:pt x="70204" y="475257"/>
                  </a:cubicBezTo>
                  <a:cubicBezTo>
                    <a:pt x="72829" y="476569"/>
                    <a:pt x="75891" y="477954"/>
                    <a:pt x="79246" y="479777"/>
                  </a:cubicBezTo>
                  <a:cubicBezTo>
                    <a:pt x="90767" y="486267"/>
                    <a:pt x="103746" y="488455"/>
                    <a:pt x="112278" y="475475"/>
                  </a:cubicBezTo>
                  <a:cubicBezTo>
                    <a:pt x="120809" y="462496"/>
                    <a:pt x="138237" y="453600"/>
                    <a:pt x="140789" y="439016"/>
                  </a:cubicBezTo>
                  <a:cubicBezTo>
                    <a:pt x="143341" y="424432"/>
                    <a:pt x="151289" y="446308"/>
                    <a:pt x="158289" y="453600"/>
                  </a:cubicBezTo>
                  <a:cubicBezTo>
                    <a:pt x="166894" y="465354"/>
                    <a:pt x="171633" y="479508"/>
                    <a:pt x="171779" y="494070"/>
                  </a:cubicBezTo>
                  <a:cubicBezTo>
                    <a:pt x="173311" y="512445"/>
                    <a:pt x="174769" y="558311"/>
                    <a:pt x="189280" y="572895"/>
                  </a:cubicBezTo>
                  <a:cubicBezTo>
                    <a:pt x="203791" y="587478"/>
                    <a:pt x="206343" y="619344"/>
                    <a:pt x="202333" y="630719"/>
                  </a:cubicBezTo>
                  <a:cubicBezTo>
                    <a:pt x="198322" y="642094"/>
                    <a:pt x="209624" y="661491"/>
                    <a:pt x="206780" y="673887"/>
                  </a:cubicBezTo>
                  <a:cubicBezTo>
                    <a:pt x="206197" y="676366"/>
                    <a:pt x="205541" y="679939"/>
                    <a:pt x="204812" y="683804"/>
                  </a:cubicBezTo>
                  <a:cubicBezTo>
                    <a:pt x="217864" y="686502"/>
                    <a:pt x="233979" y="623646"/>
                    <a:pt x="233979" y="623646"/>
                  </a:cubicBezTo>
                  <a:cubicBezTo>
                    <a:pt x="233979" y="609062"/>
                    <a:pt x="223333" y="607823"/>
                    <a:pt x="223333" y="596229"/>
                  </a:cubicBezTo>
                  <a:cubicBezTo>
                    <a:pt x="223333" y="584635"/>
                    <a:pt x="223333" y="564509"/>
                    <a:pt x="209988" y="551530"/>
                  </a:cubicBezTo>
                  <a:cubicBezTo>
                    <a:pt x="196645" y="538550"/>
                    <a:pt x="189936" y="519810"/>
                    <a:pt x="197958" y="512591"/>
                  </a:cubicBezTo>
                  <a:cubicBezTo>
                    <a:pt x="205978" y="505372"/>
                    <a:pt x="199270" y="485173"/>
                    <a:pt x="203281" y="486632"/>
                  </a:cubicBezTo>
                  <a:cubicBezTo>
                    <a:pt x="207291" y="488090"/>
                    <a:pt x="212613" y="473653"/>
                    <a:pt x="204593" y="469350"/>
                  </a:cubicBezTo>
                  <a:cubicBezTo>
                    <a:pt x="196572" y="465048"/>
                    <a:pt x="204593" y="447475"/>
                    <a:pt x="197958" y="444777"/>
                  </a:cubicBezTo>
                  <a:cubicBezTo>
                    <a:pt x="191322" y="442079"/>
                    <a:pt x="172581" y="418891"/>
                    <a:pt x="172581" y="411672"/>
                  </a:cubicBezTo>
                  <a:cubicBezTo>
                    <a:pt x="172581" y="404452"/>
                    <a:pt x="177905" y="364056"/>
                    <a:pt x="179217" y="353993"/>
                  </a:cubicBezTo>
                  <a:cubicBezTo>
                    <a:pt x="180530" y="343930"/>
                    <a:pt x="193801" y="342399"/>
                    <a:pt x="197958" y="342399"/>
                  </a:cubicBezTo>
                  <a:cubicBezTo>
                    <a:pt x="202114" y="342399"/>
                    <a:pt x="218010" y="343857"/>
                    <a:pt x="223333" y="333794"/>
                  </a:cubicBezTo>
                  <a:cubicBezTo>
                    <a:pt x="228656" y="323732"/>
                    <a:pt x="251334" y="322200"/>
                    <a:pt x="254032" y="314981"/>
                  </a:cubicBezTo>
                  <a:cubicBezTo>
                    <a:pt x="256730" y="307763"/>
                    <a:pt x="271459" y="307690"/>
                    <a:pt x="271459" y="299158"/>
                  </a:cubicBezTo>
                  <a:cubicBezTo>
                    <a:pt x="271459" y="290626"/>
                    <a:pt x="288741" y="268897"/>
                    <a:pt x="288741" y="268897"/>
                  </a:cubicBezTo>
                  <a:cubicBezTo>
                    <a:pt x="288741" y="268897"/>
                    <a:pt x="289178" y="268897"/>
                    <a:pt x="289470" y="268897"/>
                  </a:cubicBezTo>
                  <a:cubicBezTo>
                    <a:pt x="286845" y="264740"/>
                    <a:pt x="282470" y="268459"/>
                    <a:pt x="273646" y="272032"/>
                  </a:cubicBezTo>
                  <a:close/>
                </a:path>
              </a:pathLst>
            </a:custGeom>
            <a:grpFill/>
            <a:ln w="3175" cap="flat">
              <a:solidFill>
                <a:srgbClr val="F3F3F3"/>
              </a:solidFill>
              <a:prstDash val="solid"/>
              <a:miter/>
            </a:ln>
          </p:spPr>
          <p:txBody>
            <a:bodyPr rtlCol="0" anchor="ctr"/>
            <a:lstStyle/>
            <a:p>
              <a:endParaRPr lang="pt-PT"/>
            </a:p>
          </p:txBody>
        </p:sp>
        <p:sp>
          <p:nvSpPr>
            <p:cNvPr id="140" name="Forma livre: Forma 139">
              <a:extLst>
                <a:ext uri="{FF2B5EF4-FFF2-40B4-BE49-F238E27FC236}">
                  <a16:creationId xmlns:a16="http://schemas.microsoft.com/office/drawing/2014/main" id="{2BEBE53E-98DE-4EAB-B5F9-9EA674D97944}"/>
                </a:ext>
              </a:extLst>
            </p:cNvPr>
            <p:cNvSpPr/>
            <p:nvPr/>
          </p:nvSpPr>
          <p:spPr>
            <a:xfrm>
              <a:off x="4710465" y="4341709"/>
              <a:ext cx="41163" cy="25847"/>
            </a:xfrm>
            <a:custGeom>
              <a:avLst/>
              <a:gdLst>
                <a:gd name="connsiteX0" fmla="*/ 98131 w 98548"/>
                <a:gd name="connsiteY0" fmla="*/ 19249 h 59338"/>
                <a:gd name="connsiteX1" fmla="*/ 59120 w 98548"/>
                <a:gd name="connsiteY1" fmla="*/ 7729 h 59338"/>
                <a:gd name="connsiteX2" fmla="*/ 31338 w 98548"/>
                <a:gd name="connsiteY2" fmla="*/ 2843 h 59338"/>
                <a:gd name="connsiteX3" fmla="*/ 7275 w 98548"/>
                <a:gd name="connsiteY3" fmla="*/ 25521 h 59338"/>
                <a:gd name="connsiteX4" fmla="*/ -17 w 98548"/>
                <a:gd name="connsiteY4" fmla="*/ 40980 h 59338"/>
                <a:gd name="connsiteX5" fmla="*/ 8733 w 98548"/>
                <a:gd name="connsiteY5" fmla="*/ 49438 h 59338"/>
                <a:gd name="connsiteX6" fmla="*/ 31411 w 98548"/>
                <a:gd name="connsiteY6" fmla="*/ 55198 h 59338"/>
                <a:gd name="connsiteX7" fmla="*/ 63568 w 98548"/>
                <a:gd name="connsiteY7" fmla="*/ 58115 h 59338"/>
                <a:gd name="connsiteX8" fmla="*/ 96892 w 98548"/>
                <a:gd name="connsiteY8" fmla="*/ 53740 h 59338"/>
                <a:gd name="connsiteX9" fmla="*/ 92882 w 98548"/>
                <a:gd name="connsiteY9" fmla="*/ 22020 h 59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548" h="59338">
                  <a:moveTo>
                    <a:pt x="98131" y="19249"/>
                  </a:moveTo>
                  <a:cubicBezTo>
                    <a:pt x="78006" y="-730"/>
                    <a:pt x="72537" y="15312"/>
                    <a:pt x="59120" y="7729"/>
                  </a:cubicBezTo>
                  <a:cubicBezTo>
                    <a:pt x="45702" y="145"/>
                    <a:pt x="38120" y="-2845"/>
                    <a:pt x="31338" y="2843"/>
                  </a:cubicBezTo>
                  <a:cubicBezTo>
                    <a:pt x="24557" y="8531"/>
                    <a:pt x="14056" y="7729"/>
                    <a:pt x="7275" y="25521"/>
                  </a:cubicBezTo>
                  <a:cubicBezTo>
                    <a:pt x="5379" y="30902"/>
                    <a:pt x="2899" y="36079"/>
                    <a:pt x="-17" y="40980"/>
                  </a:cubicBezTo>
                  <a:cubicBezTo>
                    <a:pt x="2316" y="46375"/>
                    <a:pt x="5889" y="50167"/>
                    <a:pt x="8733" y="49438"/>
                  </a:cubicBezTo>
                  <a:cubicBezTo>
                    <a:pt x="14129" y="47979"/>
                    <a:pt x="20765" y="58115"/>
                    <a:pt x="31411" y="55198"/>
                  </a:cubicBezTo>
                  <a:cubicBezTo>
                    <a:pt x="42057" y="52282"/>
                    <a:pt x="48838" y="62490"/>
                    <a:pt x="63568" y="58115"/>
                  </a:cubicBezTo>
                  <a:cubicBezTo>
                    <a:pt x="78298" y="53740"/>
                    <a:pt x="91569" y="63876"/>
                    <a:pt x="96892" y="53740"/>
                  </a:cubicBezTo>
                  <a:cubicBezTo>
                    <a:pt x="102214" y="43605"/>
                    <a:pt x="92882" y="22020"/>
                    <a:pt x="92882" y="22020"/>
                  </a:cubicBezTo>
                  <a:close/>
                </a:path>
              </a:pathLst>
            </a:custGeom>
            <a:grpFill/>
            <a:ln w="3175" cap="flat">
              <a:solidFill>
                <a:srgbClr val="F3F3F3"/>
              </a:solidFill>
              <a:prstDash val="solid"/>
              <a:miter/>
            </a:ln>
          </p:spPr>
          <p:txBody>
            <a:bodyPr rtlCol="0" anchor="ctr"/>
            <a:lstStyle/>
            <a:p>
              <a:endParaRPr lang="pt-PT"/>
            </a:p>
          </p:txBody>
        </p:sp>
        <p:sp>
          <p:nvSpPr>
            <p:cNvPr id="141" name="Forma livre: Forma 140">
              <a:extLst>
                <a:ext uri="{FF2B5EF4-FFF2-40B4-BE49-F238E27FC236}">
                  <a16:creationId xmlns:a16="http://schemas.microsoft.com/office/drawing/2014/main" id="{451CB5C0-19C8-4681-AD94-21AC02A222F7}"/>
                </a:ext>
              </a:extLst>
            </p:cNvPr>
            <p:cNvSpPr/>
            <p:nvPr/>
          </p:nvSpPr>
          <p:spPr>
            <a:xfrm>
              <a:off x="4887545" y="4425529"/>
              <a:ext cx="98864" cy="235544"/>
            </a:xfrm>
            <a:custGeom>
              <a:avLst/>
              <a:gdLst>
                <a:gd name="connsiteX0" fmla="*/ 229749 w 236693"/>
                <a:gd name="connsiteY0" fmla="*/ 408349 h 540740"/>
                <a:gd name="connsiteX1" fmla="*/ 233323 w 236693"/>
                <a:gd name="connsiteY1" fmla="*/ 342066 h 540740"/>
                <a:gd name="connsiteX2" fmla="*/ 234927 w 236693"/>
                <a:gd name="connsiteY2" fmla="*/ 331347 h 540740"/>
                <a:gd name="connsiteX3" fmla="*/ 202989 w 236693"/>
                <a:gd name="connsiteY3" fmla="*/ 274544 h 540740"/>
                <a:gd name="connsiteX4" fmla="*/ 148446 w 236693"/>
                <a:gd name="connsiteY4" fmla="*/ 224886 h 540740"/>
                <a:gd name="connsiteX5" fmla="*/ 133424 w 236693"/>
                <a:gd name="connsiteY5" fmla="*/ 196812 h 540740"/>
                <a:gd name="connsiteX6" fmla="*/ 124965 w 236693"/>
                <a:gd name="connsiteY6" fmla="*/ 147154 h 540740"/>
                <a:gd name="connsiteX7" fmla="*/ 148956 w 236693"/>
                <a:gd name="connsiteY7" fmla="*/ 115289 h 540740"/>
                <a:gd name="connsiteX8" fmla="*/ 161935 w 236693"/>
                <a:gd name="connsiteY8" fmla="*/ 93413 h 540740"/>
                <a:gd name="connsiteX9" fmla="*/ 188478 w 236693"/>
                <a:gd name="connsiteY9" fmla="*/ 74455 h 540740"/>
                <a:gd name="connsiteX10" fmla="*/ 191322 w 236693"/>
                <a:gd name="connsiteY10" fmla="*/ 71830 h 540740"/>
                <a:gd name="connsiteX11" fmla="*/ 184030 w 236693"/>
                <a:gd name="connsiteY11" fmla="*/ 65850 h 540740"/>
                <a:gd name="connsiteX12" fmla="*/ 150633 w 236693"/>
                <a:gd name="connsiteY12" fmla="*/ 38433 h 540740"/>
                <a:gd name="connsiteX13" fmla="*/ 141299 w 236693"/>
                <a:gd name="connsiteY13" fmla="*/ 16557 h 540740"/>
                <a:gd name="connsiteX14" fmla="*/ 113225 w 236693"/>
                <a:gd name="connsiteY14" fmla="*/ 734 h 540740"/>
                <a:gd name="connsiteX15" fmla="*/ 86465 w 236693"/>
                <a:gd name="connsiteY15" fmla="*/ 19474 h 540740"/>
                <a:gd name="connsiteX16" fmla="*/ 63787 w 236693"/>
                <a:gd name="connsiteY16" fmla="*/ 23776 h 540740"/>
                <a:gd name="connsiteX17" fmla="*/ 34620 w 236693"/>
                <a:gd name="connsiteY17" fmla="*/ 23776 h 540740"/>
                <a:gd name="connsiteX18" fmla="*/ 9243 w 236693"/>
                <a:gd name="connsiteY18" fmla="*/ 26693 h 540740"/>
                <a:gd name="connsiteX19" fmla="*/ -17 w 236693"/>
                <a:gd name="connsiteY19" fmla="*/ 34422 h 540740"/>
                <a:gd name="connsiteX20" fmla="*/ 12233 w 236693"/>
                <a:gd name="connsiteY20" fmla="*/ 53673 h 540740"/>
                <a:gd name="connsiteX21" fmla="*/ 29369 w 236693"/>
                <a:gd name="connsiteY21" fmla="*/ 81455 h 540740"/>
                <a:gd name="connsiteX22" fmla="*/ 57224 w 236693"/>
                <a:gd name="connsiteY22" fmla="*/ 97643 h 540740"/>
                <a:gd name="connsiteX23" fmla="*/ 80850 w 236693"/>
                <a:gd name="connsiteY23" fmla="*/ 104570 h 540740"/>
                <a:gd name="connsiteX24" fmla="*/ 91569 w 236693"/>
                <a:gd name="connsiteY24" fmla="*/ 132352 h 540740"/>
                <a:gd name="connsiteX25" fmla="*/ 65828 w 236693"/>
                <a:gd name="connsiteY25" fmla="*/ 148540 h 540740"/>
                <a:gd name="connsiteX26" fmla="*/ 102287 w 236693"/>
                <a:gd name="connsiteY26" fmla="*/ 183249 h 540740"/>
                <a:gd name="connsiteX27" fmla="*/ 119423 w 236693"/>
                <a:gd name="connsiteY27" fmla="*/ 215625 h 540740"/>
                <a:gd name="connsiteX28" fmla="*/ 147279 w 236693"/>
                <a:gd name="connsiteY28" fmla="*/ 255001 h 540740"/>
                <a:gd name="connsiteX29" fmla="*/ 175133 w 236693"/>
                <a:gd name="connsiteY29" fmla="*/ 282710 h 540740"/>
                <a:gd name="connsiteX30" fmla="*/ 181550 w 236693"/>
                <a:gd name="connsiteY30" fmla="*/ 319753 h 540740"/>
                <a:gd name="connsiteX31" fmla="*/ 192270 w 236693"/>
                <a:gd name="connsiteY31" fmla="*/ 379911 h 540740"/>
                <a:gd name="connsiteX32" fmla="*/ 168716 w 236693"/>
                <a:gd name="connsiteY32" fmla="*/ 421547 h 540740"/>
                <a:gd name="connsiteX33" fmla="*/ 138674 w 236693"/>
                <a:gd name="connsiteY33" fmla="*/ 442403 h 540740"/>
                <a:gd name="connsiteX34" fmla="*/ 138674 w 236693"/>
                <a:gd name="connsiteY34" fmla="*/ 474778 h 540740"/>
                <a:gd name="connsiteX35" fmla="*/ 100100 w 236693"/>
                <a:gd name="connsiteY35" fmla="*/ 474778 h 540740"/>
                <a:gd name="connsiteX36" fmla="*/ 79246 w 236693"/>
                <a:gd name="connsiteY36" fmla="*/ 492425 h 540740"/>
                <a:gd name="connsiteX37" fmla="*/ 94267 w 236693"/>
                <a:gd name="connsiteY37" fmla="*/ 504675 h 540740"/>
                <a:gd name="connsiteX38" fmla="*/ 84787 w 236693"/>
                <a:gd name="connsiteY38" fmla="*/ 536540 h 540740"/>
                <a:gd name="connsiteX39" fmla="*/ 85225 w 236693"/>
                <a:gd name="connsiteY39" fmla="*/ 540624 h 540740"/>
                <a:gd name="connsiteX40" fmla="*/ 95944 w 236693"/>
                <a:gd name="connsiteY40" fmla="*/ 535374 h 540740"/>
                <a:gd name="connsiteX41" fmla="*/ 117819 w 236693"/>
                <a:gd name="connsiteY41" fmla="*/ 528082 h 540740"/>
                <a:gd name="connsiteX42" fmla="*/ 125768 w 236693"/>
                <a:gd name="connsiteY42" fmla="*/ 528884 h 540740"/>
                <a:gd name="connsiteX43" fmla="*/ 136049 w 236693"/>
                <a:gd name="connsiteY43" fmla="*/ 510071 h 540740"/>
                <a:gd name="connsiteX44" fmla="*/ 146987 w 236693"/>
                <a:gd name="connsiteY44" fmla="*/ 502779 h 540740"/>
                <a:gd name="connsiteX45" fmla="*/ 149612 w 236693"/>
                <a:gd name="connsiteY45" fmla="*/ 491550 h 540740"/>
                <a:gd name="connsiteX46" fmla="*/ 170612 w 236693"/>
                <a:gd name="connsiteY46" fmla="*/ 487831 h 540740"/>
                <a:gd name="connsiteX47" fmla="*/ 199343 w 236693"/>
                <a:gd name="connsiteY47" fmla="*/ 475872 h 540740"/>
                <a:gd name="connsiteX48" fmla="*/ 199343 w 236693"/>
                <a:gd name="connsiteY48" fmla="*/ 473393 h 540740"/>
                <a:gd name="connsiteX49" fmla="*/ 210134 w 236693"/>
                <a:gd name="connsiteY49" fmla="*/ 448309 h 540740"/>
                <a:gd name="connsiteX50" fmla="*/ 236239 w 236693"/>
                <a:gd name="connsiteY50" fmla="*/ 437954 h 540740"/>
                <a:gd name="connsiteX51" fmla="*/ 236677 w 236693"/>
                <a:gd name="connsiteY51" fmla="*/ 437954 h 540740"/>
                <a:gd name="connsiteX52" fmla="*/ 229749 w 236693"/>
                <a:gd name="connsiteY52" fmla="*/ 408349 h 54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36693" h="540740">
                  <a:moveTo>
                    <a:pt x="229749" y="408349"/>
                  </a:moveTo>
                  <a:cubicBezTo>
                    <a:pt x="233031" y="386415"/>
                    <a:pt x="234198" y="364226"/>
                    <a:pt x="233323" y="342066"/>
                  </a:cubicBezTo>
                  <a:cubicBezTo>
                    <a:pt x="233323" y="338435"/>
                    <a:pt x="233833" y="334818"/>
                    <a:pt x="234927" y="331347"/>
                  </a:cubicBezTo>
                  <a:cubicBezTo>
                    <a:pt x="233906" y="320264"/>
                    <a:pt x="211374" y="274033"/>
                    <a:pt x="202989" y="274544"/>
                  </a:cubicBezTo>
                  <a:cubicBezTo>
                    <a:pt x="194603" y="275054"/>
                    <a:pt x="155445" y="231886"/>
                    <a:pt x="148446" y="224886"/>
                  </a:cubicBezTo>
                  <a:cubicBezTo>
                    <a:pt x="141445" y="217886"/>
                    <a:pt x="143414" y="206000"/>
                    <a:pt x="133424" y="196812"/>
                  </a:cubicBezTo>
                  <a:cubicBezTo>
                    <a:pt x="123434" y="187625"/>
                    <a:pt x="122413" y="163853"/>
                    <a:pt x="124965" y="147154"/>
                  </a:cubicBezTo>
                  <a:cubicBezTo>
                    <a:pt x="127518" y="130456"/>
                    <a:pt x="149467" y="126592"/>
                    <a:pt x="148956" y="115289"/>
                  </a:cubicBezTo>
                  <a:cubicBezTo>
                    <a:pt x="148446" y="103987"/>
                    <a:pt x="150925" y="94216"/>
                    <a:pt x="161935" y="93413"/>
                  </a:cubicBezTo>
                  <a:cubicBezTo>
                    <a:pt x="173237" y="91525"/>
                    <a:pt x="183009" y="84532"/>
                    <a:pt x="188478" y="74455"/>
                  </a:cubicBezTo>
                  <a:cubicBezTo>
                    <a:pt x="189207" y="73339"/>
                    <a:pt x="190155" y="72435"/>
                    <a:pt x="191322" y="71830"/>
                  </a:cubicBezTo>
                  <a:cubicBezTo>
                    <a:pt x="188551" y="68329"/>
                    <a:pt x="186071" y="66069"/>
                    <a:pt x="184030" y="65850"/>
                  </a:cubicBezTo>
                  <a:cubicBezTo>
                    <a:pt x="174696" y="64392"/>
                    <a:pt x="150633" y="45652"/>
                    <a:pt x="150633" y="38433"/>
                  </a:cubicBezTo>
                  <a:cubicBezTo>
                    <a:pt x="150633" y="31214"/>
                    <a:pt x="162664" y="19693"/>
                    <a:pt x="141299" y="16557"/>
                  </a:cubicBezTo>
                  <a:cubicBezTo>
                    <a:pt x="119934" y="13422"/>
                    <a:pt x="117236" y="5036"/>
                    <a:pt x="113225" y="734"/>
                  </a:cubicBezTo>
                  <a:cubicBezTo>
                    <a:pt x="109215" y="-3568"/>
                    <a:pt x="91861" y="9338"/>
                    <a:pt x="86465" y="19474"/>
                  </a:cubicBezTo>
                  <a:cubicBezTo>
                    <a:pt x="81069" y="29610"/>
                    <a:pt x="75818" y="16557"/>
                    <a:pt x="63787" y="23776"/>
                  </a:cubicBezTo>
                  <a:cubicBezTo>
                    <a:pt x="51755" y="30995"/>
                    <a:pt x="39724" y="13713"/>
                    <a:pt x="34620" y="23776"/>
                  </a:cubicBezTo>
                  <a:cubicBezTo>
                    <a:pt x="29515" y="33839"/>
                    <a:pt x="15879" y="18016"/>
                    <a:pt x="9243" y="26693"/>
                  </a:cubicBezTo>
                  <a:cubicBezTo>
                    <a:pt x="6691" y="29872"/>
                    <a:pt x="3556" y="32497"/>
                    <a:pt x="-17" y="34422"/>
                  </a:cubicBezTo>
                  <a:cubicBezTo>
                    <a:pt x="5816" y="41714"/>
                    <a:pt x="12233" y="48350"/>
                    <a:pt x="12233" y="53673"/>
                  </a:cubicBezTo>
                  <a:cubicBezTo>
                    <a:pt x="12233" y="62933"/>
                    <a:pt x="29369" y="69861"/>
                    <a:pt x="29369" y="81455"/>
                  </a:cubicBezTo>
                  <a:cubicBezTo>
                    <a:pt x="29369" y="93049"/>
                    <a:pt x="50807" y="102310"/>
                    <a:pt x="57224" y="97643"/>
                  </a:cubicBezTo>
                  <a:cubicBezTo>
                    <a:pt x="63641" y="92976"/>
                    <a:pt x="79100" y="88382"/>
                    <a:pt x="80850" y="104570"/>
                  </a:cubicBezTo>
                  <a:cubicBezTo>
                    <a:pt x="82600" y="120758"/>
                    <a:pt x="91569" y="120758"/>
                    <a:pt x="91569" y="132352"/>
                  </a:cubicBezTo>
                  <a:cubicBezTo>
                    <a:pt x="91569" y="143946"/>
                    <a:pt x="70131" y="137019"/>
                    <a:pt x="65828" y="148540"/>
                  </a:cubicBezTo>
                  <a:cubicBezTo>
                    <a:pt x="61526" y="160061"/>
                    <a:pt x="102287" y="173989"/>
                    <a:pt x="102287" y="183249"/>
                  </a:cubicBezTo>
                  <a:cubicBezTo>
                    <a:pt x="102287" y="192510"/>
                    <a:pt x="115121" y="204104"/>
                    <a:pt x="119423" y="215625"/>
                  </a:cubicBezTo>
                  <a:cubicBezTo>
                    <a:pt x="123726" y="227146"/>
                    <a:pt x="142977" y="241074"/>
                    <a:pt x="147279" y="255001"/>
                  </a:cubicBezTo>
                  <a:cubicBezTo>
                    <a:pt x="151581" y="268929"/>
                    <a:pt x="168716" y="275783"/>
                    <a:pt x="175133" y="282710"/>
                  </a:cubicBezTo>
                  <a:cubicBezTo>
                    <a:pt x="181550" y="289638"/>
                    <a:pt x="183665" y="305899"/>
                    <a:pt x="181550" y="319753"/>
                  </a:cubicBezTo>
                  <a:cubicBezTo>
                    <a:pt x="178269" y="340440"/>
                    <a:pt x="182061" y="361623"/>
                    <a:pt x="192270" y="379911"/>
                  </a:cubicBezTo>
                  <a:cubicBezTo>
                    <a:pt x="205176" y="400766"/>
                    <a:pt x="177248" y="409954"/>
                    <a:pt x="168716" y="421547"/>
                  </a:cubicBezTo>
                  <a:cubicBezTo>
                    <a:pt x="160185" y="433142"/>
                    <a:pt x="164414" y="449329"/>
                    <a:pt x="138674" y="442403"/>
                  </a:cubicBezTo>
                  <a:cubicBezTo>
                    <a:pt x="112934" y="435475"/>
                    <a:pt x="142977" y="465518"/>
                    <a:pt x="138674" y="474778"/>
                  </a:cubicBezTo>
                  <a:cubicBezTo>
                    <a:pt x="134372" y="484039"/>
                    <a:pt x="100100" y="465518"/>
                    <a:pt x="100100" y="474778"/>
                  </a:cubicBezTo>
                  <a:cubicBezTo>
                    <a:pt x="100100" y="480320"/>
                    <a:pt x="88506" y="487539"/>
                    <a:pt x="79246" y="492425"/>
                  </a:cubicBezTo>
                  <a:cubicBezTo>
                    <a:pt x="83475" y="497376"/>
                    <a:pt x="88579" y="501525"/>
                    <a:pt x="94267" y="504675"/>
                  </a:cubicBezTo>
                  <a:cubicBezTo>
                    <a:pt x="102287" y="510071"/>
                    <a:pt x="84277" y="519259"/>
                    <a:pt x="84787" y="536540"/>
                  </a:cubicBezTo>
                  <a:cubicBezTo>
                    <a:pt x="84787" y="537911"/>
                    <a:pt x="84933" y="539275"/>
                    <a:pt x="85225" y="540624"/>
                  </a:cubicBezTo>
                  <a:cubicBezTo>
                    <a:pt x="88506" y="538341"/>
                    <a:pt x="92152" y="536570"/>
                    <a:pt x="95944" y="535374"/>
                  </a:cubicBezTo>
                  <a:cubicBezTo>
                    <a:pt x="102433" y="530918"/>
                    <a:pt x="110017" y="528395"/>
                    <a:pt x="117819" y="528082"/>
                  </a:cubicBezTo>
                  <a:cubicBezTo>
                    <a:pt x="120517" y="528016"/>
                    <a:pt x="123142" y="528279"/>
                    <a:pt x="125768" y="528884"/>
                  </a:cubicBezTo>
                  <a:cubicBezTo>
                    <a:pt x="127299" y="521745"/>
                    <a:pt x="130872" y="515212"/>
                    <a:pt x="136049" y="510071"/>
                  </a:cubicBezTo>
                  <a:cubicBezTo>
                    <a:pt x="139185" y="506987"/>
                    <a:pt x="142904" y="504515"/>
                    <a:pt x="146987" y="502779"/>
                  </a:cubicBezTo>
                  <a:cubicBezTo>
                    <a:pt x="147352" y="498929"/>
                    <a:pt x="148227" y="495151"/>
                    <a:pt x="149612" y="491550"/>
                  </a:cubicBezTo>
                  <a:cubicBezTo>
                    <a:pt x="153112" y="484258"/>
                    <a:pt x="158581" y="487247"/>
                    <a:pt x="170612" y="487831"/>
                  </a:cubicBezTo>
                  <a:cubicBezTo>
                    <a:pt x="181113" y="486555"/>
                    <a:pt x="191030" y="482420"/>
                    <a:pt x="199343" y="475872"/>
                  </a:cubicBezTo>
                  <a:cubicBezTo>
                    <a:pt x="199343" y="475070"/>
                    <a:pt x="199343" y="474195"/>
                    <a:pt x="199343" y="473393"/>
                  </a:cubicBezTo>
                  <a:cubicBezTo>
                    <a:pt x="199416" y="463921"/>
                    <a:pt x="203280" y="454871"/>
                    <a:pt x="210134" y="448309"/>
                  </a:cubicBezTo>
                  <a:cubicBezTo>
                    <a:pt x="217280" y="441731"/>
                    <a:pt x="226541" y="438042"/>
                    <a:pt x="236239" y="437954"/>
                  </a:cubicBezTo>
                  <a:lnTo>
                    <a:pt x="236677" y="437954"/>
                  </a:lnTo>
                  <a:cubicBezTo>
                    <a:pt x="230479" y="429408"/>
                    <a:pt x="227999" y="418748"/>
                    <a:pt x="229749" y="408349"/>
                  </a:cubicBezTo>
                  <a:close/>
                </a:path>
              </a:pathLst>
            </a:custGeom>
            <a:grpFill/>
            <a:ln w="3175" cap="flat">
              <a:solidFill>
                <a:srgbClr val="F3F3F3"/>
              </a:solidFill>
              <a:prstDash val="solid"/>
              <a:miter/>
            </a:ln>
          </p:spPr>
          <p:txBody>
            <a:bodyPr rtlCol="0" anchor="ctr"/>
            <a:lstStyle/>
            <a:p>
              <a:endParaRPr lang="pt-PT"/>
            </a:p>
          </p:txBody>
        </p:sp>
        <p:sp>
          <p:nvSpPr>
            <p:cNvPr id="142" name="Forma livre: Forma 141">
              <a:extLst>
                <a:ext uri="{FF2B5EF4-FFF2-40B4-BE49-F238E27FC236}">
                  <a16:creationId xmlns:a16="http://schemas.microsoft.com/office/drawing/2014/main" id="{3738A0C2-648B-4F1B-8115-D9CF89FE22D0}"/>
                </a:ext>
              </a:extLst>
            </p:cNvPr>
            <p:cNvSpPr/>
            <p:nvPr/>
          </p:nvSpPr>
          <p:spPr>
            <a:xfrm>
              <a:off x="4890423" y="4571501"/>
              <a:ext cx="78922" cy="68799"/>
            </a:xfrm>
            <a:custGeom>
              <a:avLst/>
              <a:gdLst>
                <a:gd name="connsiteX0" fmla="*/ 185522 w 188949"/>
                <a:gd name="connsiteY0" fmla="*/ 45312 h 157942"/>
                <a:gd name="connsiteX1" fmla="*/ 173783 w 188949"/>
                <a:gd name="connsiteY1" fmla="*/ -117 h 157942"/>
                <a:gd name="connsiteX2" fmla="*/ 149793 w 188949"/>
                <a:gd name="connsiteY2" fmla="*/ 5061 h 157942"/>
                <a:gd name="connsiteX3" fmla="*/ 126677 w 188949"/>
                <a:gd name="connsiteY3" fmla="*/ 12863 h 157942"/>
                <a:gd name="connsiteX4" fmla="*/ 116615 w 188949"/>
                <a:gd name="connsiteY4" fmla="*/ 22196 h 157942"/>
                <a:gd name="connsiteX5" fmla="*/ 97802 w 188949"/>
                <a:gd name="connsiteY5" fmla="*/ 8123 h 157942"/>
                <a:gd name="connsiteX6" fmla="*/ 51571 w 188949"/>
                <a:gd name="connsiteY6" fmla="*/ 6592 h 157942"/>
                <a:gd name="connsiteX7" fmla="*/ 5414 w 188949"/>
                <a:gd name="connsiteY7" fmla="*/ 31530 h 157942"/>
                <a:gd name="connsiteX8" fmla="*/ 6799 w 188949"/>
                <a:gd name="connsiteY8" fmla="*/ 64271 h 157942"/>
                <a:gd name="connsiteX9" fmla="*/ 11174 w 188949"/>
                <a:gd name="connsiteY9" fmla="*/ 92344 h 157942"/>
                <a:gd name="connsiteX10" fmla="*/ 11174 w 188949"/>
                <a:gd name="connsiteY10" fmla="*/ 93438 h 157942"/>
                <a:gd name="connsiteX11" fmla="*/ 20216 w 188949"/>
                <a:gd name="connsiteY11" fmla="*/ 124137 h 157942"/>
                <a:gd name="connsiteX12" fmla="*/ 27508 w 188949"/>
                <a:gd name="connsiteY12" fmla="*/ 132231 h 157942"/>
                <a:gd name="connsiteX13" fmla="*/ 41581 w 188949"/>
                <a:gd name="connsiteY13" fmla="*/ 130116 h 157942"/>
                <a:gd name="connsiteX14" fmla="*/ 42456 w 188949"/>
                <a:gd name="connsiteY14" fmla="*/ 148565 h 157942"/>
                <a:gd name="connsiteX15" fmla="*/ 44498 w 188949"/>
                <a:gd name="connsiteY15" fmla="*/ 150825 h 157942"/>
                <a:gd name="connsiteX16" fmla="*/ 70092 w 188949"/>
                <a:gd name="connsiteY16" fmla="*/ 152211 h 157942"/>
                <a:gd name="connsiteX17" fmla="*/ 73082 w 188949"/>
                <a:gd name="connsiteY17" fmla="*/ 157825 h 157942"/>
                <a:gd name="connsiteX18" fmla="*/ 93937 w 188949"/>
                <a:gd name="connsiteY18" fmla="*/ 140179 h 157942"/>
                <a:gd name="connsiteX19" fmla="*/ 132511 w 188949"/>
                <a:gd name="connsiteY19" fmla="*/ 140179 h 157942"/>
                <a:gd name="connsiteX20" fmla="*/ 132511 w 188949"/>
                <a:gd name="connsiteY20" fmla="*/ 107803 h 157942"/>
                <a:gd name="connsiteX21" fmla="*/ 162554 w 188949"/>
                <a:gd name="connsiteY21" fmla="*/ 86948 h 157942"/>
                <a:gd name="connsiteX22" fmla="*/ 185522 w 188949"/>
                <a:gd name="connsiteY22" fmla="*/ 45312 h 157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8949" h="157942">
                  <a:moveTo>
                    <a:pt x="185522" y="45312"/>
                  </a:moveTo>
                  <a:cubicBezTo>
                    <a:pt x="177574" y="31523"/>
                    <a:pt x="173491" y="15816"/>
                    <a:pt x="173783" y="-117"/>
                  </a:cubicBezTo>
                  <a:cubicBezTo>
                    <a:pt x="167293" y="5819"/>
                    <a:pt x="158105" y="7802"/>
                    <a:pt x="149793" y="5061"/>
                  </a:cubicBezTo>
                  <a:cubicBezTo>
                    <a:pt x="142501" y="1925"/>
                    <a:pt x="126677" y="394"/>
                    <a:pt x="126677" y="12863"/>
                  </a:cubicBezTo>
                  <a:cubicBezTo>
                    <a:pt x="126677" y="25332"/>
                    <a:pt x="115157" y="28395"/>
                    <a:pt x="116615" y="22196"/>
                  </a:cubicBezTo>
                  <a:cubicBezTo>
                    <a:pt x="118073" y="15999"/>
                    <a:pt x="105021" y="17530"/>
                    <a:pt x="97802" y="8123"/>
                  </a:cubicBezTo>
                  <a:cubicBezTo>
                    <a:pt x="90583" y="-1283"/>
                    <a:pt x="64551" y="11259"/>
                    <a:pt x="51571" y="6592"/>
                  </a:cubicBezTo>
                  <a:cubicBezTo>
                    <a:pt x="38592" y="1925"/>
                    <a:pt x="18393" y="14394"/>
                    <a:pt x="5414" y="31530"/>
                  </a:cubicBezTo>
                  <a:cubicBezTo>
                    <a:pt x="-7566" y="48666"/>
                    <a:pt x="6799" y="48666"/>
                    <a:pt x="6799" y="64271"/>
                  </a:cubicBezTo>
                  <a:cubicBezTo>
                    <a:pt x="6799" y="79875"/>
                    <a:pt x="15476" y="79875"/>
                    <a:pt x="11174" y="92344"/>
                  </a:cubicBezTo>
                  <a:cubicBezTo>
                    <a:pt x="11174" y="92344"/>
                    <a:pt x="11174" y="93074"/>
                    <a:pt x="11174" y="93438"/>
                  </a:cubicBezTo>
                  <a:cubicBezTo>
                    <a:pt x="23060" y="99053"/>
                    <a:pt x="19632" y="114220"/>
                    <a:pt x="20216" y="124137"/>
                  </a:cubicBezTo>
                  <a:lnTo>
                    <a:pt x="27508" y="132231"/>
                  </a:lnTo>
                  <a:cubicBezTo>
                    <a:pt x="32029" y="132231"/>
                    <a:pt x="37644" y="130408"/>
                    <a:pt x="41581" y="130116"/>
                  </a:cubicBezTo>
                  <a:cubicBezTo>
                    <a:pt x="48290" y="129606"/>
                    <a:pt x="38008" y="140981"/>
                    <a:pt x="42456" y="148565"/>
                  </a:cubicBezTo>
                  <a:cubicBezTo>
                    <a:pt x="43113" y="149294"/>
                    <a:pt x="43842" y="150023"/>
                    <a:pt x="44498" y="150825"/>
                  </a:cubicBezTo>
                  <a:cubicBezTo>
                    <a:pt x="51790" y="155200"/>
                    <a:pt x="66811" y="143533"/>
                    <a:pt x="70092" y="152211"/>
                  </a:cubicBezTo>
                  <a:cubicBezTo>
                    <a:pt x="70821" y="154201"/>
                    <a:pt x="71842" y="156083"/>
                    <a:pt x="73082" y="157825"/>
                  </a:cubicBezTo>
                  <a:cubicBezTo>
                    <a:pt x="82343" y="152940"/>
                    <a:pt x="93937" y="145721"/>
                    <a:pt x="93937" y="140179"/>
                  </a:cubicBezTo>
                  <a:cubicBezTo>
                    <a:pt x="93937" y="130918"/>
                    <a:pt x="128208" y="149440"/>
                    <a:pt x="132511" y="140179"/>
                  </a:cubicBezTo>
                  <a:cubicBezTo>
                    <a:pt x="136813" y="130918"/>
                    <a:pt x="106844" y="100803"/>
                    <a:pt x="132511" y="107803"/>
                  </a:cubicBezTo>
                  <a:cubicBezTo>
                    <a:pt x="158178" y="114803"/>
                    <a:pt x="153949" y="98543"/>
                    <a:pt x="162554" y="86948"/>
                  </a:cubicBezTo>
                  <a:cubicBezTo>
                    <a:pt x="171158" y="75354"/>
                    <a:pt x="198429" y="66167"/>
                    <a:pt x="185522" y="45312"/>
                  </a:cubicBezTo>
                  <a:close/>
                </a:path>
              </a:pathLst>
            </a:custGeom>
            <a:grpFill/>
            <a:ln w="3175" cap="flat">
              <a:solidFill>
                <a:srgbClr val="F3F3F3"/>
              </a:solidFill>
              <a:prstDash val="solid"/>
              <a:miter/>
            </a:ln>
          </p:spPr>
          <p:txBody>
            <a:bodyPr rtlCol="0" anchor="ctr"/>
            <a:lstStyle/>
            <a:p>
              <a:endParaRPr lang="pt-PT"/>
            </a:p>
          </p:txBody>
        </p:sp>
        <p:sp>
          <p:nvSpPr>
            <p:cNvPr id="143" name="Forma livre: Forma 142">
              <a:extLst>
                <a:ext uri="{FF2B5EF4-FFF2-40B4-BE49-F238E27FC236}">
                  <a16:creationId xmlns:a16="http://schemas.microsoft.com/office/drawing/2014/main" id="{0E88CF00-B68B-4A03-9B61-E8C5B546ECD9}"/>
                </a:ext>
              </a:extLst>
            </p:cNvPr>
            <p:cNvSpPr/>
            <p:nvPr/>
          </p:nvSpPr>
          <p:spPr>
            <a:xfrm>
              <a:off x="4859736" y="4440796"/>
              <a:ext cx="104160" cy="141781"/>
            </a:xfrm>
            <a:custGeom>
              <a:avLst/>
              <a:gdLst>
                <a:gd name="connsiteX0" fmla="*/ 169008 w 249371"/>
                <a:gd name="connsiteY0" fmla="*/ 148710 h 325487"/>
                <a:gd name="connsiteX1" fmla="*/ 132549 w 249371"/>
                <a:gd name="connsiteY1" fmla="*/ 114001 h 325487"/>
                <a:gd name="connsiteX2" fmla="*/ 158289 w 249371"/>
                <a:gd name="connsiteY2" fmla="*/ 97813 h 325487"/>
                <a:gd name="connsiteX3" fmla="*/ 147571 w 249371"/>
                <a:gd name="connsiteY3" fmla="*/ 70031 h 325487"/>
                <a:gd name="connsiteX4" fmla="*/ 123945 w 249371"/>
                <a:gd name="connsiteY4" fmla="*/ 63104 h 325487"/>
                <a:gd name="connsiteX5" fmla="*/ 96090 w 249371"/>
                <a:gd name="connsiteY5" fmla="*/ 46916 h 325487"/>
                <a:gd name="connsiteX6" fmla="*/ 78954 w 249371"/>
                <a:gd name="connsiteY6" fmla="*/ 19134 h 325487"/>
                <a:gd name="connsiteX7" fmla="*/ 66703 w 249371"/>
                <a:gd name="connsiteY7" fmla="*/ -117 h 325487"/>
                <a:gd name="connsiteX8" fmla="*/ 53213 w 249371"/>
                <a:gd name="connsiteY8" fmla="*/ 758 h 325487"/>
                <a:gd name="connsiteX9" fmla="*/ 47890 w 249371"/>
                <a:gd name="connsiteY9" fmla="*/ 19499 h 325487"/>
                <a:gd name="connsiteX10" fmla="*/ 46577 w 249371"/>
                <a:gd name="connsiteY10" fmla="*/ 48666 h 325487"/>
                <a:gd name="connsiteX11" fmla="*/ 29151 w 249371"/>
                <a:gd name="connsiteY11" fmla="*/ 31384 h 325487"/>
                <a:gd name="connsiteX12" fmla="*/ 11869 w 249371"/>
                <a:gd name="connsiteY12" fmla="*/ 61645 h 325487"/>
                <a:gd name="connsiteX13" fmla="*/ -17 w 249371"/>
                <a:gd name="connsiteY13" fmla="*/ 72219 h 325487"/>
                <a:gd name="connsiteX14" fmla="*/ 6618 w 249371"/>
                <a:gd name="connsiteY14" fmla="*/ 79510 h 325487"/>
                <a:gd name="connsiteX15" fmla="*/ 9535 w 249371"/>
                <a:gd name="connsiteY15" fmla="*/ 107511 h 325487"/>
                <a:gd name="connsiteX16" fmla="*/ 32651 w 249371"/>
                <a:gd name="connsiteY16" fmla="*/ 116918 h 325487"/>
                <a:gd name="connsiteX17" fmla="*/ 29734 w 249371"/>
                <a:gd name="connsiteY17" fmla="*/ 155856 h 325487"/>
                <a:gd name="connsiteX18" fmla="*/ 21056 w 249371"/>
                <a:gd name="connsiteY18" fmla="*/ 183930 h 325487"/>
                <a:gd name="connsiteX19" fmla="*/ 51390 w 249371"/>
                <a:gd name="connsiteY19" fmla="*/ 171461 h 325487"/>
                <a:gd name="connsiteX20" fmla="*/ 75964 w 249371"/>
                <a:gd name="connsiteY20" fmla="*/ 169930 h 325487"/>
                <a:gd name="connsiteX21" fmla="*/ 97840 w 249371"/>
                <a:gd name="connsiteY21" fmla="*/ 163658 h 325487"/>
                <a:gd name="connsiteX22" fmla="*/ 129632 w 249371"/>
                <a:gd name="connsiteY22" fmla="*/ 162127 h 325487"/>
                <a:gd name="connsiteX23" fmla="*/ 154133 w 249371"/>
                <a:gd name="connsiteY23" fmla="*/ 188597 h 325487"/>
                <a:gd name="connsiteX24" fmla="*/ 157049 w 249371"/>
                <a:gd name="connsiteY24" fmla="*/ 232348 h 325487"/>
                <a:gd name="connsiteX25" fmla="*/ 180165 w 249371"/>
                <a:gd name="connsiteY25" fmla="*/ 271286 h 325487"/>
                <a:gd name="connsiteX26" fmla="*/ 175790 w 249371"/>
                <a:gd name="connsiteY26" fmla="*/ 312704 h 325487"/>
                <a:gd name="connsiteX27" fmla="*/ 190374 w 249371"/>
                <a:gd name="connsiteY27" fmla="*/ 322767 h 325487"/>
                <a:gd name="connsiteX28" fmla="*/ 200437 w 249371"/>
                <a:gd name="connsiteY28" fmla="*/ 313434 h 325487"/>
                <a:gd name="connsiteX29" fmla="*/ 223551 w 249371"/>
                <a:gd name="connsiteY29" fmla="*/ 305631 h 325487"/>
                <a:gd name="connsiteX30" fmla="*/ 247542 w 249371"/>
                <a:gd name="connsiteY30" fmla="*/ 300454 h 325487"/>
                <a:gd name="connsiteX31" fmla="*/ 248563 w 249371"/>
                <a:gd name="connsiteY31" fmla="*/ 285870 h 325487"/>
                <a:gd name="connsiteX32" fmla="*/ 242146 w 249371"/>
                <a:gd name="connsiteY32" fmla="*/ 248827 h 325487"/>
                <a:gd name="connsiteX33" fmla="*/ 214290 w 249371"/>
                <a:gd name="connsiteY33" fmla="*/ 221118 h 325487"/>
                <a:gd name="connsiteX34" fmla="*/ 186436 w 249371"/>
                <a:gd name="connsiteY34" fmla="*/ 181743 h 325487"/>
                <a:gd name="connsiteX35" fmla="*/ 169008 w 249371"/>
                <a:gd name="connsiteY35" fmla="*/ 148710 h 3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49371" h="325487">
                  <a:moveTo>
                    <a:pt x="169008" y="148710"/>
                  </a:moveTo>
                  <a:cubicBezTo>
                    <a:pt x="169008" y="139449"/>
                    <a:pt x="128247" y="125595"/>
                    <a:pt x="132549" y="114001"/>
                  </a:cubicBezTo>
                  <a:cubicBezTo>
                    <a:pt x="136851" y="102407"/>
                    <a:pt x="158289" y="109407"/>
                    <a:pt x="158289" y="97813"/>
                  </a:cubicBezTo>
                  <a:cubicBezTo>
                    <a:pt x="158289" y="86219"/>
                    <a:pt x="149685" y="86219"/>
                    <a:pt x="147571" y="70031"/>
                  </a:cubicBezTo>
                  <a:cubicBezTo>
                    <a:pt x="145456" y="53843"/>
                    <a:pt x="130362" y="58437"/>
                    <a:pt x="123945" y="63104"/>
                  </a:cubicBezTo>
                  <a:cubicBezTo>
                    <a:pt x="117528" y="67771"/>
                    <a:pt x="96090" y="58437"/>
                    <a:pt x="96090" y="46916"/>
                  </a:cubicBezTo>
                  <a:cubicBezTo>
                    <a:pt x="96090" y="35395"/>
                    <a:pt x="78954" y="28394"/>
                    <a:pt x="78954" y="19134"/>
                  </a:cubicBezTo>
                  <a:cubicBezTo>
                    <a:pt x="78954" y="13811"/>
                    <a:pt x="72537" y="6956"/>
                    <a:pt x="66703" y="-117"/>
                  </a:cubicBezTo>
                  <a:cubicBezTo>
                    <a:pt x="61307" y="2800"/>
                    <a:pt x="55692" y="3456"/>
                    <a:pt x="53213" y="758"/>
                  </a:cubicBezTo>
                  <a:cubicBezTo>
                    <a:pt x="49203" y="-3544"/>
                    <a:pt x="43880" y="15342"/>
                    <a:pt x="47890" y="19499"/>
                  </a:cubicBezTo>
                  <a:cubicBezTo>
                    <a:pt x="51901" y="23655"/>
                    <a:pt x="57224" y="51218"/>
                    <a:pt x="46577" y="48666"/>
                  </a:cubicBezTo>
                  <a:cubicBezTo>
                    <a:pt x="35932" y="46114"/>
                    <a:pt x="35859" y="29926"/>
                    <a:pt x="29151" y="31384"/>
                  </a:cubicBezTo>
                  <a:cubicBezTo>
                    <a:pt x="29151" y="31384"/>
                    <a:pt x="11869" y="53260"/>
                    <a:pt x="11869" y="61645"/>
                  </a:cubicBezTo>
                  <a:cubicBezTo>
                    <a:pt x="11869" y="67479"/>
                    <a:pt x="5160" y="69375"/>
                    <a:pt x="-17" y="72219"/>
                  </a:cubicBezTo>
                  <a:cubicBezTo>
                    <a:pt x="2462" y="74421"/>
                    <a:pt x="4649" y="76864"/>
                    <a:pt x="6618" y="79510"/>
                  </a:cubicBezTo>
                  <a:cubicBezTo>
                    <a:pt x="9535" y="84177"/>
                    <a:pt x="5233" y="96646"/>
                    <a:pt x="9535" y="107511"/>
                  </a:cubicBezTo>
                  <a:cubicBezTo>
                    <a:pt x="13837" y="118376"/>
                    <a:pt x="28276" y="101313"/>
                    <a:pt x="32651" y="116918"/>
                  </a:cubicBezTo>
                  <a:cubicBezTo>
                    <a:pt x="37026" y="132522"/>
                    <a:pt x="29734" y="140325"/>
                    <a:pt x="29734" y="155856"/>
                  </a:cubicBezTo>
                  <a:cubicBezTo>
                    <a:pt x="29734" y="171388"/>
                    <a:pt x="18213" y="169930"/>
                    <a:pt x="21056" y="183930"/>
                  </a:cubicBezTo>
                  <a:cubicBezTo>
                    <a:pt x="23900" y="197930"/>
                    <a:pt x="39870" y="180795"/>
                    <a:pt x="51390" y="171461"/>
                  </a:cubicBezTo>
                  <a:cubicBezTo>
                    <a:pt x="62912" y="162127"/>
                    <a:pt x="71662" y="163658"/>
                    <a:pt x="75964" y="169930"/>
                  </a:cubicBezTo>
                  <a:cubicBezTo>
                    <a:pt x="80266" y="176201"/>
                    <a:pt x="94705" y="171461"/>
                    <a:pt x="97840" y="163658"/>
                  </a:cubicBezTo>
                  <a:cubicBezTo>
                    <a:pt x="100975" y="155856"/>
                    <a:pt x="122413" y="152721"/>
                    <a:pt x="129632" y="162127"/>
                  </a:cubicBezTo>
                  <a:cubicBezTo>
                    <a:pt x="136195" y="172314"/>
                    <a:pt x="144508" y="181276"/>
                    <a:pt x="154133" y="188597"/>
                  </a:cubicBezTo>
                  <a:cubicBezTo>
                    <a:pt x="164268" y="194795"/>
                    <a:pt x="146841" y="229140"/>
                    <a:pt x="157049" y="232348"/>
                  </a:cubicBezTo>
                  <a:cubicBezTo>
                    <a:pt x="171852" y="239509"/>
                    <a:pt x="180967" y="254843"/>
                    <a:pt x="180165" y="271286"/>
                  </a:cubicBezTo>
                  <a:cubicBezTo>
                    <a:pt x="178925" y="287402"/>
                    <a:pt x="187457" y="298923"/>
                    <a:pt x="175790" y="312704"/>
                  </a:cubicBezTo>
                  <a:cubicBezTo>
                    <a:pt x="183082" y="317663"/>
                    <a:pt x="191467" y="317663"/>
                    <a:pt x="190374" y="322767"/>
                  </a:cubicBezTo>
                  <a:cubicBezTo>
                    <a:pt x="189280" y="327871"/>
                    <a:pt x="200437" y="325829"/>
                    <a:pt x="200437" y="313434"/>
                  </a:cubicBezTo>
                  <a:cubicBezTo>
                    <a:pt x="200437" y="301037"/>
                    <a:pt x="216332" y="302496"/>
                    <a:pt x="223551" y="305631"/>
                  </a:cubicBezTo>
                  <a:cubicBezTo>
                    <a:pt x="231864" y="308373"/>
                    <a:pt x="241052" y="306390"/>
                    <a:pt x="247542" y="300454"/>
                  </a:cubicBezTo>
                  <a:cubicBezTo>
                    <a:pt x="247542" y="295576"/>
                    <a:pt x="247907" y="290705"/>
                    <a:pt x="248563" y="285870"/>
                  </a:cubicBezTo>
                  <a:cubicBezTo>
                    <a:pt x="250678" y="272016"/>
                    <a:pt x="248563" y="255828"/>
                    <a:pt x="242146" y="248827"/>
                  </a:cubicBezTo>
                  <a:cubicBezTo>
                    <a:pt x="235729" y="241827"/>
                    <a:pt x="218520" y="234973"/>
                    <a:pt x="214290" y="221118"/>
                  </a:cubicBezTo>
                  <a:cubicBezTo>
                    <a:pt x="210061" y="207264"/>
                    <a:pt x="190738" y="193336"/>
                    <a:pt x="186436" y="181743"/>
                  </a:cubicBezTo>
                  <a:cubicBezTo>
                    <a:pt x="182134" y="170148"/>
                    <a:pt x="169008" y="158335"/>
                    <a:pt x="169008" y="148710"/>
                  </a:cubicBezTo>
                  <a:close/>
                </a:path>
              </a:pathLst>
            </a:custGeom>
            <a:grpFill/>
            <a:ln w="3175" cap="flat">
              <a:solidFill>
                <a:srgbClr val="F3F3F3"/>
              </a:solidFill>
              <a:prstDash val="solid"/>
              <a:miter/>
            </a:ln>
          </p:spPr>
          <p:txBody>
            <a:bodyPr rtlCol="0" anchor="ctr"/>
            <a:lstStyle/>
            <a:p>
              <a:endParaRPr lang="pt-PT"/>
            </a:p>
          </p:txBody>
        </p:sp>
        <p:sp>
          <p:nvSpPr>
            <p:cNvPr id="144" name="Forma livre: Forma 143">
              <a:extLst>
                <a:ext uri="{FF2B5EF4-FFF2-40B4-BE49-F238E27FC236}">
                  <a16:creationId xmlns:a16="http://schemas.microsoft.com/office/drawing/2014/main" id="{C47BDB2B-28BE-4E7F-A44A-E0A1442DC39E}"/>
                </a:ext>
              </a:extLst>
            </p:cNvPr>
            <p:cNvSpPr/>
            <p:nvPr/>
          </p:nvSpPr>
          <p:spPr>
            <a:xfrm>
              <a:off x="4823310" y="4472083"/>
              <a:ext cx="112276" cy="241117"/>
            </a:xfrm>
            <a:custGeom>
              <a:avLst/>
              <a:gdLst>
                <a:gd name="connsiteX0" fmla="*/ 267157 w 268802"/>
                <a:gd name="connsiteY0" fmla="*/ 198951 h 553534"/>
                <a:gd name="connsiteX1" fmla="*/ 244042 w 268802"/>
                <a:gd name="connsiteY1" fmla="*/ 160013 h 553534"/>
                <a:gd name="connsiteX2" fmla="*/ 241126 w 268802"/>
                <a:gd name="connsiteY2" fmla="*/ 116262 h 553534"/>
                <a:gd name="connsiteX3" fmla="*/ 216625 w 268802"/>
                <a:gd name="connsiteY3" fmla="*/ 89792 h 553534"/>
                <a:gd name="connsiteX4" fmla="*/ 184832 w 268802"/>
                <a:gd name="connsiteY4" fmla="*/ 91323 h 553534"/>
                <a:gd name="connsiteX5" fmla="*/ 162956 w 268802"/>
                <a:gd name="connsiteY5" fmla="*/ 97595 h 553534"/>
                <a:gd name="connsiteX6" fmla="*/ 138383 w 268802"/>
                <a:gd name="connsiteY6" fmla="*/ 99126 h 553534"/>
                <a:gd name="connsiteX7" fmla="*/ 108049 w 268802"/>
                <a:gd name="connsiteY7" fmla="*/ 111595 h 553534"/>
                <a:gd name="connsiteX8" fmla="*/ 116726 w 268802"/>
                <a:gd name="connsiteY8" fmla="*/ 83521 h 553534"/>
                <a:gd name="connsiteX9" fmla="*/ 119643 w 268802"/>
                <a:gd name="connsiteY9" fmla="*/ 44583 h 553534"/>
                <a:gd name="connsiteX10" fmla="*/ 96527 w 268802"/>
                <a:gd name="connsiteY10" fmla="*/ 35176 h 553534"/>
                <a:gd name="connsiteX11" fmla="*/ 93611 w 268802"/>
                <a:gd name="connsiteY11" fmla="*/ 7175 h 553534"/>
                <a:gd name="connsiteX12" fmla="*/ 86976 w 268802"/>
                <a:gd name="connsiteY12" fmla="*/ -117 h 553534"/>
                <a:gd name="connsiteX13" fmla="*/ 81434 w 268802"/>
                <a:gd name="connsiteY13" fmla="*/ 5134 h 553534"/>
                <a:gd name="connsiteX14" fmla="*/ 50735 w 268802"/>
                <a:gd name="connsiteY14" fmla="*/ 23946 h 553534"/>
                <a:gd name="connsiteX15" fmla="*/ 25359 w 268802"/>
                <a:gd name="connsiteY15" fmla="*/ 32551 h 553534"/>
                <a:gd name="connsiteX16" fmla="*/ 6619 w 268802"/>
                <a:gd name="connsiteY16" fmla="*/ 44145 h 553534"/>
                <a:gd name="connsiteX17" fmla="*/ -17 w 268802"/>
                <a:gd name="connsiteY17" fmla="*/ 101824 h 553534"/>
                <a:gd name="connsiteX18" fmla="*/ 25359 w 268802"/>
                <a:gd name="connsiteY18" fmla="*/ 134929 h 553534"/>
                <a:gd name="connsiteX19" fmla="*/ 31995 w 268802"/>
                <a:gd name="connsiteY19" fmla="*/ 159502 h 553534"/>
                <a:gd name="connsiteX20" fmla="*/ 30683 w 268802"/>
                <a:gd name="connsiteY20" fmla="*/ 176784 h 553534"/>
                <a:gd name="connsiteX21" fmla="*/ 25359 w 268802"/>
                <a:gd name="connsiteY21" fmla="*/ 202743 h 553534"/>
                <a:gd name="connsiteX22" fmla="*/ 37391 w 268802"/>
                <a:gd name="connsiteY22" fmla="*/ 241682 h 553534"/>
                <a:gd name="connsiteX23" fmla="*/ 50735 w 268802"/>
                <a:gd name="connsiteY23" fmla="*/ 286381 h 553534"/>
                <a:gd name="connsiteX24" fmla="*/ 61381 w 268802"/>
                <a:gd name="connsiteY24" fmla="*/ 313798 h 553534"/>
                <a:gd name="connsiteX25" fmla="*/ 32214 w 268802"/>
                <a:gd name="connsiteY25" fmla="*/ 373956 h 553534"/>
                <a:gd name="connsiteX26" fmla="*/ 22734 w 268802"/>
                <a:gd name="connsiteY26" fmla="*/ 427770 h 553534"/>
                <a:gd name="connsiteX27" fmla="*/ 24703 w 268802"/>
                <a:gd name="connsiteY27" fmla="*/ 460146 h 553534"/>
                <a:gd name="connsiteX28" fmla="*/ 69183 w 268802"/>
                <a:gd name="connsiteY28" fmla="*/ 507179 h 553534"/>
                <a:gd name="connsiteX29" fmla="*/ 79319 w 268802"/>
                <a:gd name="connsiteY29" fmla="*/ 525262 h 553534"/>
                <a:gd name="connsiteX30" fmla="*/ 99007 w 268802"/>
                <a:gd name="connsiteY30" fmla="*/ 526648 h 553534"/>
                <a:gd name="connsiteX31" fmla="*/ 115632 w 268802"/>
                <a:gd name="connsiteY31" fmla="*/ 548523 h 553534"/>
                <a:gd name="connsiteX32" fmla="*/ 142248 w 268802"/>
                <a:gd name="connsiteY32" fmla="*/ 552169 h 553534"/>
                <a:gd name="connsiteX33" fmla="*/ 152675 w 268802"/>
                <a:gd name="connsiteY33" fmla="*/ 537586 h 553534"/>
                <a:gd name="connsiteX34" fmla="*/ 113736 w 268802"/>
                <a:gd name="connsiteY34" fmla="*/ 513085 h 553534"/>
                <a:gd name="connsiteX35" fmla="*/ 90257 w 268802"/>
                <a:gd name="connsiteY35" fmla="*/ 471521 h 553534"/>
                <a:gd name="connsiteX36" fmla="*/ 77715 w 268802"/>
                <a:gd name="connsiteY36" fmla="*/ 437468 h 553534"/>
                <a:gd name="connsiteX37" fmla="*/ 55839 w 268802"/>
                <a:gd name="connsiteY37" fmla="*/ 420187 h 553534"/>
                <a:gd name="connsiteX38" fmla="*/ 59850 w 268802"/>
                <a:gd name="connsiteY38" fmla="*/ 361852 h 553534"/>
                <a:gd name="connsiteX39" fmla="*/ 72611 w 268802"/>
                <a:gd name="connsiteY39" fmla="*/ 323132 h 553534"/>
                <a:gd name="connsiteX40" fmla="*/ 79903 w 268802"/>
                <a:gd name="connsiteY40" fmla="*/ 296079 h 553534"/>
                <a:gd name="connsiteX41" fmla="*/ 78736 w 268802"/>
                <a:gd name="connsiteY41" fmla="*/ 287329 h 553534"/>
                <a:gd name="connsiteX42" fmla="*/ 107247 w 268802"/>
                <a:gd name="connsiteY42" fmla="*/ 278141 h 553534"/>
                <a:gd name="connsiteX43" fmla="*/ 107903 w 268802"/>
                <a:gd name="connsiteY43" fmla="*/ 280474 h 553534"/>
                <a:gd name="connsiteX44" fmla="*/ 140644 w 268802"/>
                <a:gd name="connsiteY44" fmla="*/ 298048 h 553534"/>
                <a:gd name="connsiteX45" fmla="*/ 142759 w 268802"/>
                <a:gd name="connsiteY45" fmla="*/ 301621 h 553534"/>
                <a:gd name="connsiteX46" fmla="*/ 168790 w 268802"/>
                <a:gd name="connsiteY46" fmla="*/ 320871 h 553534"/>
                <a:gd name="connsiteX47" fmla="*/ 171123 w 268802"/>
                <a:gd name="connsiteY47" fmla="*/ 321965 h 553534"/>
                <a:gd name="connsiteX48" fmla="*/ 171123 w 268802"/>
                <a:gd name="connsiteY48" fmla="*/ 320871 h 553534"/>
                <a:gd name="connsiteX49" fmla="*/ 166748 w 268802"/>
                <a:gd name="connsiteY49" fmla="*/ 292798 h 553534"/>
                <a:gd name="connsiteX50" fmla="*/ 165363 w 268802"/>
                <a:gd name="connsiteY50" fmla="*/ 260057 h 553534"/>
                <a:gd name="connsiteX51" fmla="*/ 211520 w 268802"/>
                <a:gd name="connsiteY51" fmla="*/ 235119 h 553534"/>
                <a:gd name="connsiteX52" fmla="*/ 257751 w 268802"/>
                <a:gd name="connsiteY52" fmla="*/ 236651 h 553534"/>
                <a:gd name="connsiteX53" fmla="*/ 262053 w 268802"/>
                <a:gd name="connsiteY53" fmla="*/ 240661 h 553534"/>
                <a:gd name="connsiteX54" fmla="*/ 267157 w 268802"/>
                <a:gd name="connsiteY54" fmla="*/ 198951 h 5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8802" h="553534">
                  <a:moveTo>
                    <a:pt x="267157" y="198951"/>
                  </a:moveTo>
                  <a:cubicBezTo>
                    <a:pt x="267959" y="182508"/>
                    <a:pt x="258844" y="167173"/>
                    <a:pt x="244042" y="160013"/>
                  </a:cubicBezTo>
                  <a:cubicBezTo>
                    <a:pt x="233907" y="156877"/>
                    <a:pt x="251334" y="122533"/>
                    <a:pt x="241126" y="116262"/>
                  </a:cubicBezTo>
                  <a:cubicBezTo>
                    <a:pt x="231500" y="108940"/>
                    <a:pt x="223187" y="99979"/>
                    <a:pt x="216625" y="89792"/>
                  </a:cubicBezTo>
                  <a:cubicBezTo>
                    <a:pt x="209333" y="80385"/>
                    <a:pt x="187458" y="83521"/>
                    <a:pt x="184832" y="91323"/>
                  </a:cubicBezTo>
                  <a:cubicBezTo>
                    <a:pt x="182207" y="99126"/>
                    <a:pt x="167477" y="103792"/>
                    <a:pt x="162956" y="97595"/>
                  </a:cubicBezTo>
                  <a:cubicBezTo>
                    <a:pt x="158435" y="91396"/>
                    <a:pt x="149977" y="89719"/>
                    <a:pt x="138383" y="99126"/>
                  </a:cubicBezTo>
                  <a:cubicBezTo>
                    <a:pt x="126789" y="108532"/>
                    <a:pt x="110965" y="125595"/>
                    <a:pt x="108049" y="111595"/>
                  </a:cubicBezTo>
                  <a:cubicBezTo>
                    <a:pt x="105132" y="97595"/>
                    <a:pt x="116726" y="99126"/>
                    <a:pt x="116726" y="83521"/>
                  </a:cubicBezTo>
                  <a:cubicBezTo>
                    <a:pt x="116726" y="67917"/>
                    <a:pt x="124018" y="60114"/>
                    <a:pt x="119643" y="44583"/>
                  </a:cubicBezTo>
                  <a:cubicBezTo>
                    <a:pt x="115268" y="29051"/>
                    <a:pt x="100830" y="46114"/>
                    <a:pt x="96527" y="35176"/>
                  </a:cubicBezTo>
                  <a:cubicBezTo>
                    <a:pt x="92226" y="24238"/>
                    <a:pt x="96527" y="11842"/>
                    <a:pt x="93611" y="7175"/>
                  </a:cubicBezTo>
                  <a:cubicBezTo>
                    <a:pt x="91642" y="4528"/>
                    <a:pt x="89455" y="2086"/>
                    <a:pt x="86976" y="-117"/>
                  </a:cubicBezTo>
                  <a:cubicBezTo>
                    <a:pt x="84569" y="948"/>
                    <a:pt x="82601" y="2800"/>
                    <a:pt x="81434" y="5134"/>
                  </a:cubicBezTo>
                  <a:cubicBezTo>
                    <a:pt x="78736" y="12426"/>
                    <a:pt x="56058" y="13811"/>
                    <a:pt x="50735" y="23946"/>
                  </a:cubicBezTo>
                  <a:cubicBezTo>
                    <a:pt x="45411" y="34082"/>
                    <a:pt x="29370" y="32551"/>
                    <a:pt x="25359" y="32551"/>
                  </a:cubicBezTo>
                  <a:cubicBezTo>
                    <a:pt x="21349" y="32551"/>
                    <a:pt x="7932" y="34009"/>
                    <a:pt x="6619" y="44145"/>
                  </a:cubicBezTo>
                  <a:cubicBezTo>
                    <a:pt x="5306" y="54281"/>
                    <a:pt x="-17" y="94605"/>
                    <a:pt x="-17" y="101824"/>
                  </a:cubicBezTo>
                  <a:cubicBezTo>
                    <a:pt x="-17" y="109043"/>
                    <a:pt x="18651" y="132085"/>
                    <a:pt x="25359" y="134929"/>
                  </a:cubicBezTo>
                  <a:cubicBezTo>
                    <a:pt x="32068" y="137773"/>
                    <a:pt x="23974" y="155127"/>
                    <a:pt x="31995" y="159502"/>
                  </a:cubicBezTo>
                  <a:cubicBezTo>
                    <a:pt x="40016" y="163877"/>
                    <a:pt x="34693" y="178243"/>
                    <a:pt x="30683" y="176784"/>
                  </a:cubicBezTo>
                  <a:cubicBezTo>
                    <a:pt x="26672" y="175326"/>
                    <a:pt x="33381" y="195524"/>
                    <a:pt x="25359" y="202743"/>
                  </a:cubicBezTo>
                  <a:cubicBezTo>
                    <a:pt x="17338" y="209962"/>
                    <a:pt x="23974" y="228702"/>
                    <a:pt x="37391" y="241682"/>
                  </a:cubicBezTo>
                  <a:cubicBezTo>
                    <a:pt x="50807" y="254661"/>
                    <a:pt x="50735" y="274860"/>
                    <a:pt x="50735" y="286381"/>
                  </a:cubicBezTo>
                  <a:cubicBezTo>
                    <a:pt x="50735" y="297902"/>
                    <a:pt x="61381" y="299360"/>
                    <a:pt x="61381" y="313798"/>
                  </a:cubicBezTo>
                  <a:cubicBezTo>
                    <a:pt x="61381" y="313798"/>
                    <a:pt x="45411" y="376654"/>
                    <a:pt x="32214" y="373956"/>
                  </a:cubicBezTo>
                  <a:cubicBezTo>
                    <a:pt x="29443" y="389707"/>
                    <a:pt x="25943" y="414353"/>
                    <a:pt x="22734" y="427770"/>
                  </a:cubicBezTo>
                  <a:cubicBezTo>
                    <a:pt x="18724" y="444469"/>
                    <a:pt x="15442" y="459125"/>
                    <a:pt x="24703" y="460146"/>
                  </a:cubicBezTo>
                  <a:cubicBezTo>
                    <a:pt x="33964" y="461167"/>
                    <a:pt x="51755" y="483407"/>
                    <a:pt x="69183" y="507179"/>
                  </a:cubicBezTo>
                  <a:cubicBezTo>
                    <a:pt x="73340" y="512749"/>
                    <a:pt x="76694" y="518824"/>
                    <a:pt x="79319" y="525262"/>
                  </a:cubicBezTo>
                  <a:cubicBezTo>
                    <a:pt x="85882" y="524839"/>
                    <a:pt x="92517" y="525306"/>
                    <a:pt x="99007" y="526648"/>
                  </a:cubicBezTo>
                  <a:cubicBezTo>
                    <a:pt x="109215" y="528740"/>
                    <a:pt x="116362" y="538096"/>
                    <a:pt x="115632" y="548523"/>
                  </a:cubicBezTo>
                  <a:cubicBezTo>
                    <a:pt x="115632" y="555815"/>
                    <a:pt x="138092" y="553044"/>
                    <a:pt x="142248" y="552169"/>
                  </a:cubicBezTo>
                  <a:cubicBezTo>
                    <a:pt x="146404" y="551294"/>
                    <a:pt x="141373" y="541304"/>
                    <a:pt x="152675" y="537586"/>
                  </a:cubicBezTo>
                  <a:cubicBezTo>
                    <a:pt x="143342" y="524738"/>
                    <a:pt x="129341" y="515965"/>
                    <a:pt x="113736" y="513085"/>
                  </a:cubicBezTo>
                  <a:cubicBezTo>
                    <a:pt x="96746" y="511408"/>
                    <a:pt x="88726" y="483917"/>
                    <a:pt x="90257" y="471521"/>
                  </a:cubicBezTo>
                  <a:cubicBezTo>
                    <a:pt x="91788" y="459125"/>
                    <a:pt x="77715" y="448260"/>
                    <a:pt x="77715" y="437468"/>
                  </a:cubicBezTo>
                  <a:cubicBezTo>
                    <a:pt x="77715" y="426677"/>
                    <a:pt x="67725" y="426093"/>
                    <a:pt x="55839" y="420187"/>
                  </a:cubicBezTo>
                  <a:cubicBezTo>
                    <a:pt x="43953" y="414280"/>
                    <a:pt x="58318" y="377529"/>
                    <a:pt x="59850" y="361852"/>
                  </a:cubicBezTo>
                  <a:cubicBezTo>
                    <a:pt x="63058" y="348632"/>
                    <a:pt x="67360" y="335681"/>
                    <a:pt x="72611" y="323132"/>
                  </a:cubicBezTo>
                  <a:cubicBezTo>
                    <a:pt x="70933" y="313477"/>
                    <a:pt x="73559" y="303568"/>
                    <a:pt x="79903" y="296079"/>
                  </a:cubicBezTo>
                  <a:cubicBezTo>
                    <a:pt x="80267" y="293111"/>
                    <a:pt x="79830" y="290100"/>
                    <a:pt x="78736" y="287329"/>
                  </a:cubicBezTo>
                  <a:cubicBezTo>
                    <a:pt x="71444" y="273328"/>
                    <a:pt x="103236" y="262537"/>
                    <a:pt x="107247" y="278141"/>
                  </a:cubicBezTo>
                  <a:lnTo>
                    <a:pt x="107903" y="280474"/>
                  </a:lnTo>
                  <a:cubicBezTo>
                    <a:pt x="121466" y="278724"/>
                    <a:pt x="134592" y="285790"/>
                    <a:pt x="140644" y="298048"/>
                  </a:cubicBezTo>
                  <a:cubicBezTo>
                    <a:pt x="141300" y="299287"/>
                    <a:pt x="142029" y="300381"/>
                    <a:pt x="142759" y="301621"/>
                  </a:cubicBezTo>
                  <a:cubicBezTo>
                    <a:pt x="153404" y="305558"/>
                    <a:pt x="156029" y="316934"/>
                    <a:pt x="168790" y="320871"/>
                  </a:cubicBezTo>
                  <a:cubicBezTo>
                    <a:pt x="169592" y="321134"/>
                    <a:pt x="170394" y="321499"/>
                    <a:pt x="171123" y="321965"/>
                  </a:cubicBezTo>
                  <a:cubicBezTo>
                    <a:pt x="171123" y="321965"/>
                    <a:pt x="171123" y="321163"/>
                    <a:pt x="171123" y="320871"/>
                  </a:cubicBezTo>
                  <a:cubicBezTo>
                    <a:pt x="175426" y="308402"/>
                    <a:pt x="166748" y="308402"/>
                    <a:pt x="166748" y="292798"/>
                  </a:cubicBezTo>
                  <a:cubicBezTo>
                    <a:pt x="166748" y="277193"/>
                    <a:pt x="152164" y="277193"/>
                    <a:pt x="165363" y="260057"/>
                  </a:cubicBezTo>
                  <a:cubicBezTo>
                    <a:pt x="178561" y="242921"/>
                    <a:pt x="198541" y="230452"/>
                    <a:pt x="211520" y="235119"/>
                  </a:cubicBezTo>
                  <a:cubicBezTo>
                    <a:pt x="224500" y="239786"/>
                    <a:pt x="250532" y="227317"/>
                    <a:pt x="257751" y="236651"/>
                  </a:cubicBezTo>
                  <a:cubicBezTo>
                    <a:pt x="258990" y="238189"/>
                    <a:pt x="260448" y="239545"/>
                    <a:pt x="262053" y="240661"/>
                  </a:cubicBezTo>
                  <a:cubicBezTo>
                    <a:pt x="274230" y="226588"/>
                    <a:pt x="265917" y="215066"/>
                    <a:pt x="267157" y="198951"/>
                  </a:cubicBezTo>
                  <a:close/>
                </a:path>
              </a:pathLst>
            </a:custGeom>
            <a:grpFill/>
            <a:ln w="3175" cap="flat">
              <a:solidFill>
                <a:srgbClr val="F3F3F3"/>
              </a:solidFill>
              <a:prstDash val="solid"/>
              <a:miter/>
            </a:ln>
          </p:spPr>
          <p:txBody>
            <a:bodyPr rtlCol="0" anchor="ctr"/>
            <a:lstStyle/>
            <a:p>
              <a:endParaRPr lang="pt-PT"/>
            </a:p>
          </p:txBody>
        </p:sp>
        <p:sp>
          <p:nvSpPr>
            <p:cNvPr id="145" name="Forma livre: Forma 144">
              <a:extLst>
                <a:ext uri="{FF2B5EF4-FFF2-40B4-BE49-F238E27FC236}">
                  <a16:creationId xmlns:a16="http://schemas.microsoft.com/office/drawing/2014/main" id="{7FBED971-7993-4421-9B26-60E1080CC50D}"/>
                </a:ext>
              </a:extLst>
            </p:cNvPr>
            <p:cNvSpPr/>
            <p:nvPr/>
          </p:nvSpPr>
          <p:spPr>
            <a:xfrm>
              <a:off x="3662247" y="3820858"/>
              <a:ext cx="134359" cy="123386"/>
            </a:xfrm>
            <a:custGeom>
              <a:avLst/>
              <a:gdLst>
                <a:gd name="connsiteX0" fmla="*/ 3697 w 321671"/>
                <a:gd name="connsiteY0" fmla="*/ 56437 h 283258"/>
                <a:gd name="connsiteX1" fmla="*/ 2968 w 321671"/>
                <a:gd name="connsiteY1" fmla="*/ 94501 h 283258"/>
                <a:gd name="connsiteX2" fmla="*/ 5228 w 321671"/>
                <a:gd name="connsiteY2" fmla="*/ 109085 h 283258"/>
                <a:gd name="connsiteX3" fmla="*/ 12520 w 321671"/>
                <a:gd name="connsiteY3" fmla="*/ 126877 h 283258"/>
                <a:gd name="connsiteX4" fmla="*/ 17041 w 321671"/>
                <a:gd name="connsiteY4" fmla="*/ 146346 h 283258"/>
                <a:gd name="connsiteX5" fmla="*/ 25281 w 321671"/>
                <a:gd name="connsiteY5" fmla="*/ 175513 h 283258"/>
                <a:gd name="connsiteX6" fmla="*/ 26302 w 321671"/>
                <a:gd name="connsiteY6" fmla="*/ 191847 h 283258"/>
                <a:gd name="connsiteX7" fmla="*/ 45844 w 321671"/>
                <a:gd name="connsiteY7" fmla="*/ 204098 h 283258"/>
                <a:gd name="connsiteX8" fmla="*/ 68157 w 321671"/>
                <a:gd name="connsiteY8" fmla="*/ 221015 h 283258"/>
                <a:gd name="connsiteX9" fmla="*/ 86095 w 321671"/>
                <a:gd name="connsiteY9" fmla="*/ 229473 h 283258"/>
                <a:gd name="connsiteX10" fmla="*/ 105127 w 321671"/>
                <a:gd name="connsiteY10" fmla="*/ 225827 h 283258"/>
                <a:gd name="connsiteX11" fmla="*/ 114023 w 321671"/>
                <a:gd name="connsiteY11" fmla="*/ 239099 h 283258"/>
                <a:gd name="connsiteX12" fmla="*/ 136409 w 321671"/>
                <a:gd name="connsiteY12" fmla="*/ 245151 h 283258"/>
                <a:gd name="connsiteX13" fmla="*/ 152013 w 321671"/>
                <a:gd name="connsiteY13" fmla="*/ 267027 h 283258"/>
                <a:gd name="connsiteX14" fmla="*/ 172139 w 321671"/>
                <a:gd name="connsiteY14" fmla="*/ 264620 h 283258"/>
                <a:gd name="connsiteX15" fmla="*/ 201307 w 321671"/>
                <a:gd name="connsiteY15" fmla="*/ 268193 h 283258"/>
                <a:gd name="connsiteX16" fmla="*/ 226974 w 321671"/>
                <a:gd name="connsiteY16" fmla="*/ 270672 h 283258"/>
                <a:gd name="connsiteX17" fmla="*/ 256141 w 321671"/>
                <a:gd name="connsiteY17" fmla="*/ 277964 h 283258"/>
                <a:gd name="connsiteX18" fmla="*/ 275975 w 321671"/>
                <a:gd name="connsiteY18" fmla="*/ 283142 h 283258"/>
                <a:gd name="connsiteX19" fmla="*/ 274517 w 321671"/>
                <a:gd name="connsiteY19" fmla="*/ 259151 h 283258"/>
                <a:gd name="connsiteX20" fmla="*/ 306018 w 321671"/>
                <a:gd name="connsiteY20" fmla="*/ 224296 h 283258"/>
                <a:gd name="connsiteX21" fmla="*/ 321039 w 321671"/>
                <a:gd name="connsiteY21" fmla="*/ 211317 h 283258"/>
                <a:gd name="connsiteX22" fmla="*/ 307549 w 321671"/>
                <a:gd name="connsiteY22" fmla="*/ 175732 h 283258"/>
                <a:gd name="connsiteX23" fmla="*/ 305289 w 321671"/>
                <a:gd name="connsiteY23" fmla="*/ 143284 h 283258"/>
                <a:gd name="connsiteX24" fmla="*/ 294059 w 321671"/>
                <a:gd name="connsiteY24" fmla="*/ 124689 h 283258"/>
                <a:gd name="connsiteX25" fmla="*/ 313528 w 321671"/>
                <a:gd name="connsiteY25" fmla="*/ 106022 h 283258"/>
                <a:gd name="connsiteX26" fmla="*/ 312070 w 321671"/>
                <a:gd name="connsiteY26" fmla="*/ 74448 h 283258"/>
                <a:gd name="connsiteX27" fmla="*/ 306820 w 321671"/>
                <a:gd name="connsiteY27" fmla="*/ 46885 h 283258"/>
                <a:gd name="connsiteX28" fmla="*/ 280496 w 321671"/>
                <a:gd name="connsiteY28" fmla="*/ 26686 h 283258"/>
                <a:gd name="connsiteX29" fmla="*/ 279257 w 321671"/>
                <a:gd name="connsiteY29" fmla="*/ 25009 h 283258"/>
                <a:gd name="connsiteX30" fmla="*/ 191317 w 321671"/>
                <a:gd name="connsiteY30" fmla="*/ 20999 h 283258"/>
                <a:gd name="connsiteX31" fmla="*/ 174181 w 321671"/>
                <a:gd name="connsiteY31" fmla="*/ 14217 h 283258"/>
                <a:gd name="connsiteX32" fmla="*/ 155732 w 321671"/>
                <a:gd name="connsiteY32" fmla="*/ 24499 h 283258"/>
                <a:gd name="connsiteX33" fmla="*/ 139690 w 321671"/>
                <a:gd name="connsiteY33" fmla="*/ 1821 h 283258"/>
                <a:gd name="connsiteX34" fmla="*/ 65678 w 321671"/>
                <a:gd name="connsiteY34" fmla="*/ 24499 h 283258"/>
                <a:gd name="connsiteX35" fmla="*/ 13176 w 321671"/>
                <a:gd name="connsiteY35" fmla="*/ 43968 h 283258"/>
                <a:gd name="connsiteX36" fmla="*/ 3478 w 321671"/>
                <a:gd name="connsiteY36" fmla="*/ 52208 h 283258"/>
                <a:gd name="connsiteX37" fmla="*/ 3697 w 321671"/>
                <a:gd name="connsiteY37" fmla="*/ 56437 h 28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1671" h="283258">
                  <a:moveTo>
                    <a:pt x="3697" y="56437"/>
                  </a:moveTo>
                  <a:cubicBezTo>
                    <a:pt x="5958" y="62927"/>
                    <a:pt x="8218" y="85605"/>
                    <a:pt x="2968" y="94501"/>
                  </a:cubicBezTo>
                  <a:cubicBezTo>
                    <a:pt x="-2282" y="103397"/>
                    <a:pt x="-22" y="105803"/>
                    <a:pt x="5228" y="109085"/>
                  </a:cubicBezTo>
                  <a:cubicBezTo>
                    <a:pt x="10333" y="113533"/>
                    <a:pt x="13038" y="120125"/>
                    <a:pt x="12520" y="126877"/>
                  </a:cubicBezTo>
                  <a:cubicBezTo>
                    <a:pt x="12520" y="133367"/>
                    <a:pt x="16239" y="132565"/>
                    <a:pt x="17041" y="146346"/>
                  </a:cubicBezTo>
                  <a:cubicBezTo>
                    <a:pt x="16837" y="156671"/>
                    <a:pt x="19703" y="166822"/>
                    <a:pt x="25281" y="175513"/>
                  </a:cubicBezTo>
                  <a:cubicBezTo>
                    <a:pt x="28278" y="180465"/>
                    <a:pt x="28657" y="186568"/>
                    <a:pt x="26302" y="191847"/>
                  </a:cubicBezTo>
                  <a:cubicBezTo>
                    <a:pt x="32201" y="196835"/>
                    <a:pt x="38778" y="200962"/>
                    <a:pt x="45844" y="204098"/>
                  </a:cubicBezTo>
                  <a:cubicBezTo>
                    <a:pt x="61522" y="210150"/>
                    <a:pt x="67136" y="214963"/>
                    <a:pt x="68157" y="221015"/>
                  </a:cubicBezTo>
                  <a:cubicBezTo>
                    <a:pt x="69178" y="227067"/>
                    <a:pt x="82741" y="237932"/>
                    <a:pt x="86095" y="229473"/>
                  </a:cubicBezTo>
                  <a:cubicBezTo>
                    <a:pt x="89450" y="221015"/>
                    <a:pt x="98418" y="225827"/>
                    <a:pt x="105127" y="225827"/>
                  </a:cubicBezTo>
                  <a:cubicBezTo>
                    <a:pt x="111835" y="225827"/>
                    <a:pt x="112929" y="234286"/>
                    <a:pt x="114023" y="239099"/>
                  </a:cubicBezTo>
                  <a:cubicBezTo>
                    <a:pt x="115117" y="243911"/>
                    <a:pt x="130794" y="241578"/>
                    <a:pt x="136409" y="245151"/>
                  </a:cubicBezTo>
                  <a:cubicBezTo>
                    <a:pt x="142024" y="248724"/>
                    <a:pt x="144211" y="262068"/>
                    <a:pt x="152013" y="267027"/>
                  </a:cubicBezTo>
                  <a:cubicBezTo>
                    <a:pt x="159816" y="271985"/>
                    <a:pt x="166597" y="260974"/>
                    <a:pt x="172139" y="264620"/>
                  </a:cubicBezTo>
                  <a:cubicBezTo>
                    <a:pt x="181028" y="269557"/>
                    <a:pt x="191492" y="270840"/>
                    <a:pt x="201307" y="268193"/>
                  </a:cubicBezTo>
                  <a:cubicBezTo>
                    <a:pt x="210203" y="264620"/>
                    <a:pt x="215890" y="271839"/>
                    <a:pt x="226974" y="270672"/>
                  </a:cubicBezTo>
                  <a:cubicBezTo>
                    <a:pt x="237241" y="269717"/>
                    <a:pt x="247530" y="272291"/>
                    <a:pt x="256141" y="277964"/>
                  </a:cubicBezTo>
                  <a:cubicBezTo>
                    <a:pt x="262405" y="280830"/>
                    <a:pt x="269114" y="282580"/>
                    <a:pt x="275975" y="283142"/>
                  </a:cubicBezTo>
                  <a:cubicBezTo>
                    <a:pt x="278163" y="278183"/>
                    <a:pt x="273861" y="262870"/>
                    <a:pt x="274517" y="259151"/>
                  </a:cubicBezTo>
                  <a:cubicBezTo>
                    <a:pt x="275173" y="255433"/>
                    <a:pt x="301570" y="229984"/>
                    <a:pt x="306018" y="224296"/>
                  </a:cubicBezTo>
                  <a:cubicBezTo>
                    <a:pt x="310466" y="218608"/>
                    <a:pt x="317320" y="218608"/>
                    <a:pt x="321039" y="211317"/>
                  </a:cubicBezTo>
                  <a:cubicBezTo>
                    <a:pt x="324758" y="204025"/>
                    <a:pt x="310539" y="180545"/>
                    <a:pt x="307549" y="175732"/>
                  </a:cubicBezTo>
                  <a:cubicBezTo>
                    <a:pt x="304086" y="165276"/>
                    <a:pt x="303305" y="154119"/>
                    <a:pt x="305289" y="143284"/>
                  </a:cubicBezTo>
                  <a:cubicBezTo>
                    <a:pt x="307549" y="135189"/>
                    <a:pt x="294059" y="130304"/>
                    <a:pt x="294059" y="124689"/>
                  </a:cubicBezTo>
                  <a:cubicBezTo>
                    <a:pt x="294059" y="119075"/>
                    <a:pt x="306820" y="109303"/>
                    <a:pt x="313528" y="106022"/>
                  </a:cubicBezTo>
                  <a:cubicBezTo>
                    <a:pt x="320237" y="102741"/>
                    <a:pt x="318049" y="80136"/>
                    <a:pt x="312070" y="74448"/>
                  </a:cubicBezTo>
                  <a:cubicBezTo>
                    <a:pt x="305143" y="67047"/>
                    <a:pt x="303101" y="56313"/>
                    <a:pt x="306820" y="46885"/>
                  </a:cubicBezTo>
                  <a:cubicBezTo>
                    <a:pt x="310539" y="35583"/>
                    <a:pt x="284288" y="26686"/>
                    <a:pt x="280496" y="26686"/>
                  </a:cubicBezTo>
                  <a:cubicBezTo>
                    <a:pt x="279913" y="26686"/>
                    <a:pt x="279548" y="25957"/>
                    <a:pt x="279257" y="25009"/>
                  </a:cubicBezTo>
                  <a:cubicBezTo>
                    <a:pt x="255850" y="29676"/>
                    <a:pt x="195838" y="22968"/>
                    <a:pt x="191317" y="20999"/>
                  </a:cubicBezTo>
                  <a:cubicBezTo>
                    <a:pt x="188327" y="19686"/>
                    <a:pt x="180743" y="16770"/>
                    <a:pt x="174181" y="14217"/>
                  </a:cubicBezTo>
                  <a:cubicBezTo>
                    <a:pt x="170440" y="20831"/>
                    <a:pt x="163323" y="24798"/>
                    <a:pt x="155732" y="24499"/>
                  </a:cubicBezTo>
                  <a:cubicBezTo>
                    <a:pt x="141149" y="24499"/>
                    <a:pt x="140201" y="8822"/>
                    <a:pt x="139690" y="1821"/>
                  </a:cubicBezTo>
                  <a:cubicBezTo>
                    <a:pt x="139180" y="-5179"/>
                    <a:pt x="81355" y="7801"/>
                    <a:pt x="65678" y="24499"/>
                  </a:cubicBezTo>
                  <a:cubicBezTo>
                    <a:pt x="50000" y="41197"/>
                    <a:pt x="14124" y="34781"/>
                    <a:pt x="13176" y="43968"/>
                  </a:cubicBezTo>
                  <a:cubicBezTo>
                    <a:pt x="12374" y="50604"/>
                    <a:pt x="6978" y="54104"/>
                    <a:pt x="3478" y="52208"/>
                  </a:cubicBezTo>
                  <a:cubicBezTo>
                    <a:pt x="3245" y="53616"/>
                    <a:pt x="3325" y="55059"/>
                    <a:pt x="3697" y="56437"/>
                  </a:cubicBezTo>
                  <a:close/>
                </a:path>
              </a:pathLst>
            </a:custGeom>
            <a:grpFill/>
            <a:ln w="3175" cap="flat">
              <a:solidFill>
                <a:srgbClr val="F3F3F3"/>
              </a:solidFill>
              <a:prstDash val="solid"/>
              <a:miter/>
            </a:ln>
          </p:spPr>
          <p:txBody>
            <a:bodyPr rtlCol="0" anchor="ctr"/>
            <a:lstStyle/>
            <a:p>
              <a:endParaRPr lang="pt-PT"/>
            </a:p>
          </p:txBody>
        </p:sp>
        <p:sp>
          <p:nvSpPr>
            <p:cNvPr id="146" name="Forma livre: Forma 145">
              <a:extLst>
                <a:ext uri="{FF2B5EF4-FFF2-40B4-BE49-F238E27FC236}">
                  <a16:creationId xmlns:a16="http://schemas.microsoft.com/office/drawing/2014/main" id="{AC55855B-052F-4B8F-B5E6-B930D2B9BB9B}"/>
                </a:ext>
              </a:extLst>
            </p:cNvPr>
            <p:cNvSpPr/>
            <p:nvPr/>
          </p:nvSpPr>
          <p:spPr>
            <a:xfrm>
              <a:off x="3681576" y="4023590"/>
              <a:ext cx="50446" cy="53934"/>
            </a:xfrm>
            <a:custGeom>
              <a:avLst/>
              <a:gdLst>
                <a:gd name="connsiteX0" fmla="*/ 89987 w 120774"/>
                <a:gd name="connsiteY0" fmla="*/ 112178 h 123815"/>
                <a:gd name="connsiteX1" fmla="*/ 115582 w 120774"/>
                <a:gd name="connsiteY1" fmla="*/ 71489 h 123815"/>
                <a:gd name="connsiteX2" fmla="*/ 119811 w 120774"/>
                <a:gd name="connsiteY2" fmla="*/ 22779 h 123815"/>
                <a:gd name="connsiteX3" fmla="*/ 89258 w 120774"/>
                <a:gd name="connsiteY3" fmla="*/ 6081 h 123815"/>
                <a:gd name="connsiteX4" fmla="*/ 36975 w 120774"/>
                <a:gd name="connsiteY4" fmla="*/ 393 h 123815"/>
                <a:gd name="connsiteX5" fmla="*/ 15100 w 120774"/>
                <a:gd name="connsiteY5" fmla="*/ 5279 h 123815"/>
                <a:gd name="connsiteX6" fmla="*/ 1705 w 120774"/>
                <a:gd name="connsiteY6" fmla="*/ 7692 h 123815"/>
                <a:gd name="connsiteX7" fmla="*/ 151 w 120774"/>
                <a:gd name="connsiteY7" fmla="*/ 14977 h 123815"/>
                <a:gd name="connsiteX8" fmla="*/ 15829 w 120774"/>
                <a:gd name="connsiteY8" fmla="*/ 39988 h 123815"/>
                <a:gd name="connsiteX9" fmla="*/ 43465 w 120774"/>
                <a:gd name="connsiteY9" fmla="*/ 76447 h 123815"/>
                <a:gd name="connsiteX10" fmla="*/ 71028 w 120774"/>
                <a:gd name="connsiteY10" fmla="*/ 109844 h 123815"/>
                <a:gd name="connsiteX11" fmla="*/ 88383 w 120774"/>
                <a:gd name="connsiteY11" fmla="*/ 123699 h 123815"/>
                <a:gd name="connsiteX12" fmla="*/ 89987 w 120774"/>
                <a:gd name="connsiteY12" fmla="*/ 112178 h 123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0774" h="123815">
                  <a:moveTo>
                    <a:pt x="89987" y="112178"/>
                  </a:moveTo>
                  <a:cubicBezTo>
                    <a:pt x="88675" y="104886"/>
                    <a:pt x="110185" y="71489"/>
                    <a:pt x="115582" y="71489"/>
                  </a:cubicBezTo>
                  <a:cubicBezTo>
                    <a:pt x="120978" y="71489"/>
                    <a:pt x="121707" y="39405"/>
                    <a:pt x="119811" y="22779"/>
                  </a:cubicBezTo>
                  <a:cubicBezTo>
                    <a:pt x="110565" y="15648"/>
                    <a:pt x="100254" y="10011"/>
                    <a:pt x="89258" y="6081"/>
                  </a:cubicBezTo>
                  <a:cubicBezTo>
                    <a:pt x="89258" y="6081"/>
                    <a:pt x="44486" y="3675"/>
                    <a:pt x="36975" y="393"/>
                  </a:cubicBezTo>
                  <a:cubicBezTo>
                    <a:pt x="29465" y="-2888"/>
                    <a:pt x="22392" y="10966"/>
                    <a:pt x="15100" y="5279"/>
                  </a:cubicBezTo>
                  <a:cubicBezTo>
                    <a:pt x="10732" y="2245"/>
                    <a:pt x="4738" y="3324"/>
                    <a:pt x="1705" y="7692"/>
                  </a:cubicBezTo>
                  <a:cubicBezTo>
                    <a:pt x="232" y="9814"/>
                    <a:pt x="-330" y="12439"/>
                    <a:pt x="151" y="14977"/>
                  </a:cubicBezTo>
                  <a:cubicBezTo>
                    <a:pt x="1683" y="22998"/>
                    <a:pt x="15829" y="27884"/>
                    <a:pt x="15829" y="39988"/>
                  </a:cubicBezTo>
                  <a:cubicBezTo>
                    <a:pt x="15829" y="52092"/>
                    <a:pt x="44267" y="69812"/>
                    <a:pt x="43465" y="76447"/>
                  </a:cubicBezTo>
                  <a:cubicBezTo>
                    <a:pt x="42955" y="80968"/>
                    <a:pt x="60528" y="93292"/>
                    <a:pt x="71028" y="109844"/>
                  </a:cubicBezTo>
                  <a:cubicBezTo>
                    <a:pt x="77073" y="114132"/>
                    <a:pt x="82863" y="118755"/>
                    <a:pt x="88383" y="123699"/>
                  </a:cubicBezTo>
                  <a:cubicBezTo>
                    <a:pt x="89513" y="119965"/>
                    <a:pt x="90053" y="116079"/>
                    <a:pt x="89987" y="112178"/>
                  </a:cubicBezTo>
                  <a:close/>
                </a:path>
              </a:pathLst>
            </a:custGeom>
            <a:grpFill/>
            <a:ln w="3175" cap="flat">
              <a:solidFill>
                <a:srgbClr val="F3F3F3"/>
              </a:solidFill>
              <a:prstDash val="solid"/>
              <a:miter/>
            </a:ln>
          </p:spPr>
          <p:txBody>
            <a:bodyPr rtlCol="0" anchor="ctr"/>
            <a:lstStyle/>
            <a:p>
              <a:endParaRPr lang="pt-PT"/>
            </a:p>
          </p:txBody>
        </p:sp>
        <p:sp>
          <p:nvSpPr>
            <p:cNvPr id="147" name="Forma livre: Forma 146">
              <a:extLst>
                <a:ext uri="{FF2B5EF4-FFF2-40B4-BE49-F238E27FC236}">
                  <a16:creationId xmlns:a16="http://schemas.microsoft.com/office/drawing/2014/main" id="{35159729-69B3-49F2-9543-3AFC0A4112B1}"/>
                </a:ext>
              </a:extLst>
            </p:cNvPr>
            <p:cNvSpPr/>
            <p:nvPr/>
          </p:nvSpPr>
          <p:spPr>
            <a:xfrm>
              <a:off x="3656123" y="3997194"/>
              <a:ext cx="75596" cy="74071"/>
            </a:xfrm>
            <a:custGeom>
              <a:avLst/>
              <a:gdLst>
                <a:gd name="connsiteX0" fmla="*/ 104621 w 180984"/>
                <a:gd name="connsiteY0" fmla="*/ 136825 h 170046"/>
                <a:gd name="connsiteX1" fmla="*/ 76985 w 180984"/>
                <a:gd name="connsiteY1" fmla="*/ 100366 h 170046"/>
                <a:gd name="connsiteX2" fmla="*/ 61308 w 180984"/>
                <a:gd name="connsiteY2" fmla="*/ 75354 h 170046"/>
                <a:gd name="connsiteX3" fmla="*/ 68972 w 180984"/>
                <a:gd name="connsiteY3" fmla="*/ 64103 h 170046"/>
                <a:gd name="connsiteX4" fmla="*/ 76256 w 180984"/>
                <a:gd name="connsiteY4" fmla="*/ 65656 h 170046"/>
                <a:gd name="connsiteX5" fmla="*/ 98132 w 180984"/>
                <a:gd name="connsiteY5" fmla="*/ 60770 h 170046"/>
                <a:gd name="connsiteX6" fmla="*/ 150414 w 180984"/>
                <a:gd name="connsiteY6" fmla="*/ 66458 h 170046"/>
                <a:gd name="connsiteX7" fmla="*/ 180967 w 180984"/>
                <a:gd name="connsiteY7" fmla="*/ 83157 h 170046"/>
                <a:gd name="connsiteX8" fmla="*/ 179363 w 180984"/>
                <a:gd name="connsiteY8" fmla="*/ 75281 h 170046"/>
                <a:gd name="connsiteX9" fmla="*/ 168644 w 180984"/>
                <a:gd name="connsiteY9" fmla="*/ 49176 h 170046"/>
                <a:gd name="connsiteX10" fmla="*/ 159821 w 180984"/>
                <a:gd name="connsiteY10" fmla="*/ 27301 h 170046"/>
                <a:gd name="connsiteX11" fmla="*/ 148154 w 180984"/>
                <a:gd name="connsiteY11" fmla="*/ 30947 h 170046"/>
                <a:gd name="connsiteX12" fmla="*/ 113518 w 180984"/>
                <a:gd name="connsiteY12" fmla="*/ 22488 h 170046"/>
                <a:gd name="connsiteX13" fmla="*/ 85371 w 180984"/>
                <a:gd name="connsiteY13" fmla="*/ -117 h 170046"/>
                <a:gd name="connsiteX14" fmla="*/ 65100 w 180984"/>
                <a:gd name="connsiteY14" fmla="*/ 14467 h 170046"/>
                <a:gd name="connsiteX15" fmla="*/ 56860 w 180984"/>
                <a:gd name="connsiteY15" fmla="*/ 32332 h 170046"/>
                <a:gd name="connsiteX16" fmla="*/ 44828 w 180984"/>
                <a:gd name="connsiteY16" fmla="*/ 48520 h 170046"/>
                <a:gd name="connsiteX17" fmla="*/ 23828 w 180984"/>
                <a:gd name="connsiteY17" fmla="*/ 47718 h 170046"/>
                <a:gd name="connsiteX18" fmla="*/ -17 w 180984"/>
                <a:gd name="connsiteY18" fmla="*/ 52677 h 170046"/>
                <a:gd name="connsiteX19" fmla="*/ 6109 w 180984"/>
                <a:gd name="connsiteY19" fmla="*/ 68208 h 170046"/>
                <a:gd name="connsiteX20" fmla="*/ 32140 w 180984"/>
                <a:gd name="connsiteY20" fmla="*/ 80094 h 170046"/>
                <a:gd name="connsiteX21" fmla="*/ 62110 w 180984"/>
                <a:gd name="connsiteY21" fmla="*/ 131137 h 170046"/>
                <a:gd name="connsiteX22" fmla="*/ 89090 w 180984"/>
                <a:gd name="connsiteY22" fmla="*/ 146815 h 170046"/>
                <a:gd name="connsiteX23" fmla="*/ 118257 w 180984"/>
                <a:gd name="connsiteY23" fmla="*/ 163513 h 170046"/>
                <a:gd name="connsiteX24" fmla="*/ 132841 w 180984"/>
                <a:gd name="connsiteY24" fmla="*/ 169930 h 170046"/>
                <a:gd name="connsiteX25" fmla="*/ 104621 w 180984"/>
                <a:gd name="connsiteY25" fmla="*/ 136825 h 17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984" h="170046">
                  <a:moveTo>
                    <a:pt x="104621" y="136825"/>
                  </a:moveTo>
                  <a:cubicBezTo>
                    <a:pt x="105424" y="130408"/>
                    <a:pt x="76985" y="112616"/>
                    <a:pt x="76985" y="100366"/>
                  </a:cubicBezTo>
                  <a:cubicBezTo>
                    <a:pt x="76985" y="88115"/>
                    <a:pt x="62839" y="83375"/>
                    <a:pt x="61308" y="75354"/>
                  </a:cubicBezTo>
                  <a:cubicBezTo>
                    <a:pt x="60316" y="70133"/>
                    <a:pt x="63751" y="65095"/>
                    <a:pt x="68972" y="64103"/>
                  </a:cubicBezTo>
                  <a:cubicBezTo>
                    <a:pt x="71509" y="63622"/>
                    <a:pt x="74134" y="64183"/>
                    <a:pt x="76256" y="65656"/>
                  </a:cubicBezTo>
                  <a:cubicBezTo>
                    <a:pt x="82965" y="71344"/>
                    <a:pt x="90475" y="57562"/>
                    <a:pt x="98132" y="60770"/>
                  </a:cubicBezTo>
                  <a:cubicBezTo>
                    <a:pt x="105788" y="63979"/>
                    <a:pt x="150414" y="66458"/>
                    <a:pt x="150414" y="66458"/>
                  </a:cubicBezTo>
                  <a:cubicBezTo>
                    <a:pt x="161411" y="70388"/>
                    <a:pt x="171721" y="76025"/>
                    <a:pt x="180967" y="83157"/>
                  </a:cubicBezTo>
                  <a:cubicBezTo>
                    <a:pt x="180785" y="80473"/>
                    <a:pt x="180246" y="77826"/>
                    <a:pt x="179363" y="75281"/>
                  </a:cubicBezTo>
                  <a:cubicBezTo>
                    <a:pt x="175353" y="65073"/>
                    <a:pt x="179363" y="53406"/>
                    <a:pt x="168644" y="49176"/>
                  </a:cubicBezTo>
                  <a:cubicBezTo>
                    <a:pt x="163102" y="46916"/>
                    <a:pt x="160769" y="36562"/>
                    <a:pt x="159821" y="27301"/>
                  </a:cubicBezTo>
                  <a:cubicBezTo>
                    <a:pt x="154789" y="28978"/>
                    <a:pt x="150487" y="30291"/>
                    <a:pt x="148154" y="30947"/>
                  </a:cubicBezTo>
                  <a:cubicBezTo>
                    <a:pt x="139185" y="33353"/>
                    <a:pt x="120226" y="32114"/>
                    <a:pt x="113518" y="22488"/>
                  </a:cubicBezTo>
                  <a:cubicBezTo>
                    <a:pt x="105256" y="13658"/>
                    <a:pt x="95777" y="6045"/>
                    <a:pt x="85371" y="-117"/>
                  </a:cubicBezTo>
                  <a:cubicBezTo>
                    <a:pt x="82236" y="2800"/>
                    <a:pt x="70277" y="13811"/>
                    <a:pt x="65100" y="14467"/>
                  </a:cubicBezTo>
                  <a:cubicBezTo>
                    <a:pt x="59922" y="15124"/>
                    <a:pt x="62839" y="32332"/>
                    <a:pt x="56860" y="32332"/>
                  </a:cubicBezTo>
                  <a:cubicBezTo>
                    <a:pt x="50880" y="32332"/>
                    <a:pt x="46359" y="43635"/>
                    <a:pt x="44828" y="48520"/>
                  </a:cubicBezTo>
                  <a:cubicBezTo>
                    <a:pt x="43297" y="53406"/>
                    <a:pt x="30245" y="45239"/>
                    <a:pt x="23828" y="47718"/>
                  </a:cubicBezTo>
                  <a:cubicBezTo>
                    <a:pt x="16011" y="49950"/>
                    <a:pt x="8041" y="51605"/>
                    <a:pt x="-17" y="52677"/>
                  </a:cubicBezTo>
                  <a:cubicBezTo>
                    <a:pt x="1077" y="59969"/>
                    <a:pt x="640" y="68208"/>
                    <a:pt x="6109" y="68208"/>
                  </a:cubicBezTo>
                  <a:cubicBezTo>
                    <a:pt x="15077" y="68208"/>
                    <a:pt x="31630" y="67187"/>
                    <a:pt x="32140" y="80094"/>
                  </a:cubicBezTo>
                  <a:cubicBezTo>
                    <a:pt x="32651" y="93001"/>
                    <a:pt x="54016" y="121731"/>
                    <a:pt x="62110" y="131137"/>
                  </a:cubicBezTo>
                  <a:cubicBezTo>
                    <a:pt x="70204" y="140544"/>
                    <a:pt x="88142" y="138429"/>
                    <a:pt x="89090" y="146815"/>
                  </a:cubicBezTo>
                  <a:cubicBezTo>
                    <a:pt x="90038" y="155200"/>
                    <a:pt x="103163" y="162419"/>
                    <a:pt x="118257" y="163513"/>
                  </a:cubicBezTo>
                  <a:cubicBezTo>
                    <a:pt x="123573" y="164417"/>
                    <a:pt x="128582" y="166619"/>
                    <a:pt x="132841" y="169930"/>
                  </a:cubicBezTo>
                  <a:cubicBezTo>
                    <a:pt x="121685" y="153669"/>
                    <a:pt x="103892" y="141273"/>
                    <a:pt x="104621" y="136825"/>
                  </a:cubicBezTo>
                  <a:close/>
                </a:path>
              </a:pathLst>
            </a:custGeom>
            <a:grpFill/>
            <a:ln w="3175" cap="flat">
              <a:solidFill>
                <a:srgbClr val="F3F3F3"/>
              </a:solidFill>
              <a:prstDash val="solid"/>
              <a:miter/>
            </a:ln>
          </p:spPr>
          <p:txBody>
            <a:bodyPr rtlCol="0" anchor="ctr"/>
            <a:lstStyle/>
            <a:p>
              <a:endParaRPr lang="pt-PT"/>
            </a:p>
          </p:txBody>
        </p:sp>
        <p:sp>
          <p:nvSpPr>
            <p:cNvPr id="148" name="Forma livre: Forma 147">
              <a:extLst>
                <a:ext uri="{FF2B5EF4-FFF2-40B4-BE49-F238E27FC236}">
                  <a16:creationId xmlns:a16="http://schemas.microsoft.com/office/drawing/2014/main" id="{1A9CEDF3-0676-4BF9-ADD1-933141BADA25}"/>
                </a:ext>
              </a:extLst>
            </p:cNvPr>
            <p:cNvSpPr/>
            <p:nvPr/>
          </p:nvSpPr>
          <p:spPr>
            <a:xfrm>
              <a:off x="3729403" y="4074822"/>
              <a:ext cx="25615" cy="58349"/>
            </a:xfrm>
            <a:custGeom>
              <a:avLst/>
              <a:gdLst>
                <a:gd name="connsiteX0" fmla="*/ 40307 w 61324"/>
                <a:gd name="connsiteY0" fmla="*/ 114147 h 133951"/>
                <a:gd name="connsiteX1" fmla="*/ 48547 w 61324"/>
                <a:gd name="connsiteY1" fmla="*/ 100365 h 133951"/>
                <a:gd name="connsiteX2" fmla="*/ 60579 w 61324"/>
                <a:gd name="connsiteY2" fmla="*/ 79292 h 133951"/>
                <a:gd name="connsiteX3" fmla="*/ 61308 w 61324"/>
                <a:gd name="connsiteY3" fmla="*/ 78271 h 133951"/>
                <a:gd name="connsiteX4" fmla="*/ 41693 w 61324"/>
                <a:gd name="connsiteY4" fmla="*/ 55593 h 133951"/>
                <a:gd name="connsiteX5" fmla="*/ 45339 w 61324"/>
                <a:gd name="connsiteY5" fmla="*/ 17676 h 133951"/>
                <a:gd name="connsiteX6" fmla="*/ 16171 w 61324"/>
                <a:gd name="connsiteY6" fmla="*/ -117 h 133951"/>
                <a:gd name="connsiteX7" fmla="*/ -17 w 61324"/>
                <a:gd name="connsiteY7" fmla="*/ 26061 h 133951"/>
                <a:gd name="connsiteX8" fmla="*/ 9171 w 61324"/>
                <a:gd name="connsiteY8" fmla="*/ 48812 h 133951"/>
                <a:gd name="connsiteX9" fmla="*/ 8150 w 61324"/>
                <a:gd name="connsiteY9" fmla="*/ 102772 h 133951"/>
                <a:gd name="connsiteX10" fmla="*/ 30682 w 61324"/>
                <a:gd name="connsiteY10" fmla="*/ 133835 h 133951"/>
                <a:gd name="connsiteX11" fmla="*/ 40307 w 61324"/>
                <a:gd name="connsiteY11" fmla="*/ 114147 h 1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324" h="133951">
                  <a:moveTo>
                    <a:pt x="40307" y="114147"/>
                  </a:moveTo>
                  <a:cubicBezTo>
                    <a:pt x="47599" y="112543"/>
                    <a:pt x="43297" y="106053"/>
                    <a:pt x="48547" y="100365"/>
                  </a:cubicBezTo>
                  <a:cubicBezTo>
                    <a:pt x="53870" y="94174"/>
                    <a:pt x="57954" y="87021"/>
                    <a:pt x="60579" y="79292"/>
                  </a:cubicBezTo>
                  <a:cubicBezTo>
                    <a:pt x="60681" y="78869"/>
                    <a:pt x="60943" y="78504"/>
                    <a:pt x="61308" y="78271"/>
                  </a:cubicBezTo>
                  <a:cubicBezTo>
                    <a:pt x="51099" y="70031"/>
                    <a:pt x="43953" y="64125"/>
                    <a:pt x="41693" y="55593"/>
                  </a:cubicBezTo>
                  <a:cubicBezTo>
                    <a:pt x="40169" y="42840"/>
                    <a:pt x="41409" y="29904"/>
                    <a:pt x="45339" y="17676"/>
                  </a:cubicBezTo>
                  <a:cubicBezTo>
                    <a:pt x="39578" y="13228"/>
                    <a:pt x="21640" y="-117"/>
                    <a:pt x="16171" y="-117"/>
                  </a:cubicBezTo>
                  <a:cubicBezTo>
                    <a:pt x="10703" y="-117"/>
                    <a:pt x="2098" y="13228"/>
                    <a:pt x="-17" y="26061"/>
                  </a:cubicBezTo>
                  <a:cubicBezTo>
                    <a:pt x="13109" y="33353"/>
                    <a:pt x="18213" y="38968"/>
                    <a:pt x="9171" y="48812"/>
                  </a:cubicBezTo>
                  <a:cubicBezTo>
                    <a:pt x="129" y="58656"/>
                    <a:pt x="-2350" y="93584"/>
                    <a:pt x="8150" y="102772"/>
                  </a:cubicBezTo>
                  <a:cubicBezTo>
                    <a:pt x="18650" y="111960"/>
                    <a:pt x="21057" y="128877"/>
                    <a:pt x="30682" y="133835"/>
                  </a:cubicBezTo>
                  <a:cubicBezTo>
                    <a:pt x="33307" y="125085"/>
                    <a:pt x="35349" y="115241"/>
                    <a:pt x="40307" y="114147"/>
                  </a:cubicBezTo>
                  <a:close/>
                </a:path>
              </a:pathLst>
            </a:custGeom>
            <a:grpFill/>
            <a:ln w="3175" cap="flat">
              <a:solidFill>
                <a:srgbClr val="F3F3F3"/>
              </a:solidFill>
              <a:prstDash val="solid"/>
              <a:miter/>
            </a:ln>
          </p:spPr>
          <p:txBody>
            <a:bodyPr rtlCol="0" anchor="ctr"/>
            <a:lstStyle/>
            <a:p>
              <a:endParaRPr lang="pt-PT"/>
            </a:p>
          </p:txBody>
        </p:sp>
        <p:sp>
          <p:nvSpPr>
            <p:cNvPr id="149" name="Forma livre: Forma 148">
              <a:extLst>
                <a:ext uri="{FF2B5EF4-FFF2-40B4-BE49-F238E27FC236}">
                  <a16:creationId xmlns:a16="http://schemas.microsoft.com/office/drawing/2014/main" id="{7EC5EFB1-2C0B-4028-857E-E42CCD67DA61}"/>
                </a:ext>
              </a:extLst>
            </p:cNvPr>
            <p:cNvSpPr/>
            <p:nvPr/>
          </p:nvSpPr>
          <p:spPr>
            <a:xfrm>
              <a:off x="3599087" y="3946055"/>
              <a:ext cx="103757" cy="53267"/>
            </a:xfrm>
            <a:custGeom>
              <a:avLst/>
              <a:gdLst>
                <a:gd name="connsiteX0" fmla="*/ 209599 w 248408"/>
                <a:gd name="connsiteY0" fmla="*/ 10748 h 122284"/>
                <a:gd name="connsiteX1" fmla="*/ 178317 w 248408"/>
                <a:gd name="connsiteY1" fmla="*/ -117 h 122284"/>
                <a:gd name="connsiteX2" fmla="*/ 172702 w 248408"/>
                <a:gd name="connsiteY2" fmla="*/ 16800 h 122284"/>
                <a:gd name="connsiteX3" fmla="*/ 143535 w 248408"/>
                <a:gd name="connsiteY3" fmla="*/ 18696 h 122284"/>
                <a:gd name="connsiteX4" fmla="*/ 125159 w 248408"/>
                <a:gd name="connsiteY4" fmla="*/ 32186 h 122284"/>
                <a:gd name="connsiteX5" fmla="*/ 111670 w 248408"/>
                <a:gd name="connsiteY5" fmla="*/ 54864 h 122284"/>
                <a:gd name="connsiteX6" fmla="*/ 98179 w 248408"/>
                <a:gd name="connsiteY6" fmla="*/ 65437 h 122284"/>
                <a:gd name="connsiteX7" fmla="*/ 63689 w 248408"/>
                <a:gd name="connsiteY7" fmla="*/ 72729 h 122284"/>
                <a:gd name="connsiteX8" fmla="*/ 44147 w 248408"/>
                <a:gd name="connsiteY8" fmla="*/ 74406 h 122284"/>
                <a:gd name="connsiteX9" fmla="*/ 23875 w 248408"/>
                <a:gd name="connsiteY9" fmla="*/ 77615 h 122284"/>
                <a:gd name="connsiteX10" fmla="*/ 4406 w 248408"/>
                <a:gd name="connsiteY10" fmla="*/ 71927 h 122284"/>
                <a:gd name="connsiteX11" fmla="*/ 614 w 248408"/>
                <a:gd name="connsiteY11" fmla="*/ 91396 h 122284"/>
                <a:gd name="connsiteX12" fmla="*/ 17896 w 248408"/>
                <a:gd name="connsiteY12" fmla="*/ 101095 h 122284"/>
                <a:gd name="connsiteX13" fmla="*/ 38896 w 248408"/>
                <a:gd name="connsiteY13" fmla="*/ 105980 h 122284"/>
                <a:gd name="connsiteX14" fmla="*/ 59897 w 248408"/>
                <a:gd name="connsiteY14" fmla="*/ 98688 h 122284"/>
                <a:gd name="connsiteX15" fmla="*/ 86950 w 248408"/>
                <a:gd name="connsiteY15" fmla="*/ 94605 h 122284"/>
                <a:gd name="connsiteX16" fmla="*/ 93658 w 248408"/>
                <a:gd name="connsiteY16" fmla="*/ 109990 h 122284"/>
                <a:gd name="connsiteX17" fmla="*/ 124430 w 248408"/>
                <a:gd name="connsiteY17" fmla="*/ 114876 h 122284"/>
                <a:gd name="connsiteX18" fmla="*/ 161983 w 248408"/>
                <a:gd name="connsiteY18" fmla="*/ 122168 h 122284"/>
                <a:gd name="connsiteX19" fmla="*/ 191151 w 248408"/>
                <a:gd name="connsiteY19" fmla="*/ 110793 h 122284"/>
                <a:gd name="connsiteX20" fmla="*/ 214412 w 248408"/>
                <a:gd name="connsiteY20" fmla="*/ 102699 h 122284"/>
                <a:gd name="connsiteX21" fmla="*/ 214412 w 248408"/>
                <a:gd name="connsiteY21" fmla="*/ 102699 h 122284"/>
                <a:gd name="connsiteX22" fmla="*/ 219881 w 248408"/>
                <a:gd name="connsiteY22" fmla="*/ 94094 h 122284"/>
                <a:gd name="connsiteX23" fmla="*/ 225349 w 248408"/>
                <a:gd name="connsiteY23" fmla="*/ 78052 h 122284"/>
                <a:gd name="connsiteX24" fmla="*/ 229287 w 248408"/>
                <a:gd name="connsiteY24" fmla="*/ 63468 h 122284"/>
                <a:gd name="connsiteX25" fmla="*/ 243871 w 248408"/>
                <a:gd name="connsiteY25" fmla="*/ 54208 h 122284"/>
                <a:gd name="connsiteX26" fmla="*/ 248392 w 248408"/>
                <a:gd name="connsiteY26" fmla="*/ 44510 h 122284"/>
                <a:gd name="connsiteX27" fmla="*/ 235121 w 248408"/>
                <a:gd name="connsiteY27" fmla="*/ 14102 h 122284"/>
                <a:gd name="connsiteX28" fmla="*/ 209599 w 248408"/>
                <a:gd name="connsiteY28" fmla="*/ 10748 h 12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408" h="122284">
                  <a:moveTo>
                    <a:pt x="209599" y="10748"/>
                  </a:moveTo>
                  <a:cubicBezTo>
                    <a:pt x="200630" y="-117"/>
                    <a:pt x="178317" y="-117"/>
                    <a:pt x="178317" y="-117"/>
                  </a:cubicBezTo>
                  <a:cubicBezTo>
                    <a:pt x="177114" y="5724"/>
                    <a:pt x="175225" y="11397"/>
                    <a:pt x="172702" y="16800"/>
                  </a:cubicBezTo>
                  <a:cubicBezTo>
                    <a:pt x="169859" y="21832"/>
                    <a:pt x="153670" y="21759"/>
                    <a:pt x="143535" y="18696"/>
                  </a:cubicBezTo>
                  <a:cubicBezTo>
                    <a:pt x="140545" y="22926"/>
                    <a:pt x="127055" y="25988"/>
                    <a:pt x="125159" y="32186"/>
                  </a:cubicBezTo>
                  <a:cubicBezTo>
                    <a:pt x="122972" y="39478"/>
                    <a:pt x="106419" y="35468"/>
                    <a:pt x="111670" y="54864"/>
                  </a:cubicBezTo>
                  <a:cubicBezTo>
                    <a:pt x="116919" y="74260"/>
                    <a:pt x="103430" y="67843"/>
                    <a:pt x="98179" y="65437"/>
                  </a:cubicBezTo>
                  <a:cubicBezTo>
                    <a:pt x="92929" y="63031"/>
                    <a:pt x="69668" y="66166"/>
                    <a:pt x="63689" y="72729"/>
                  </a:cubicBezTo>
                  <a:cubicBezTo>
                    <a:pt x="58475" y="78023"/>
                    <a:pt x="50184" y="78730"/>
                    <a:pt x="44147" y="74406"/>
                  </a:cubicBezTo>
                  <a:cubicBezTo>
                    <a:pt x="38896" y="71125"/>
                    <a:pt x="28396" y="69521"/>
                    <a:pt x="23875" y="77615"/>
                  </a:cubicBezTo>
                  <a:cubicBezTo>
                    <a:pt x="19354" y="85709"/>
                    <a:pt x="11114" y="71125"/>
                    <a:pt x="4406" y="71927"/>
                  </a:cubicBezTo>
                  <a:cubicBezTo>
                    <a:pt x="-2302" y="72729"/>
                    <a:pt x="614" y="88115"/>
                    <a:pt x="614" y="91396"/>
                  </a:cubicBezTo>
                  <a:cubicBezTo>
                    <a:pt x="614" y="94678"/>
                    <a:pt x="11114" y="104376"/>
                    <a:pt x="17896" y="101095"/>
                  </a:cubicBezTo>
                  <a:cubicBezTo>
                    <a:pt x="24677" y="97813"/>
                    <a:pt x="32917" y="101897"/>
                    <a:pt x="38896" y="105980"/>
                  </a:cubicBezTo>
                  <a:cubicBezTo>
                    <a:pt x="44876" y="110063"/>
                    <a:pt x="56178" y="102699"/>
                    <a:pt x="59897" y="98688"/>
                  </a:cubicBezTo>
                  <a:cubicBezTo>
                    <a:pt x="63616" y="94678"/>
                    <a:pt x="84690" y="94605"/>
                    <a:pt x="86950" y="94605"/>
                  </a:cubicBezTo>
                  <a:cubicBezTo>
                    <a:pt x="89210" y="94605"/>
                    <a:pt x="89939" y="107584"/>
                    <a:pt x="93658" y="109990"/>
                  </a:cubicBezTo>
                  <a:cubicBezTo>
                    <a:pt x="103605" y="113184"/>
                    <a:pt x="113981" y="114832"/>
                    <a:pt x="124430" y="114876"/>
                  </a:cubicBezTo>
                  <a:cubicBezTo>
                    <a:pt x="137191" y="115678"/>
                    <a:pt x="155931" y="122168"/>
                    <a:pt x="161983" y="122168"/>
                  </a:cubicBezTo>
                  <a:cubicBezTo>
                    <a:pt x="168036" y="122168"/>
                    <a:pt x="177734" y="110793"/>
                    <a:pt x="191151" y="110793"/>
                  </a:cubicBezTo>
                  <a:cubicBezTo>
                    <a:pt x="204568" y="110793"/>
                    <a:pt x="212151" y="101897"/>
                    <a:pt x="214412" y="102699"/>
                  </a:cubicBezTo>
                  <a:lnTo>
                    <a:pt x="214412" y="102699"/>
                  </a:lnTo>
                  <a:cubicBezTo>
                    <a:pt x="215360" y="98178"/>
                    <a:pt x="216964" y="94532"/>
                    <a:pt x="219881" y="94094"/>
                  </a:cubicBezTo>
                  <a:cubicBezTo>
                    <a:pt x="225349" y="93292"/>
                    <a:pt x="221412" y="83084"/>
                    <a:pt x="225349" y="78052"/>
                  </a:cubicBezTo>
                  <a:cubicBezTo>
                    <a:pt x="229287" y="73021"/>
                    <a:pt x="222214" y="62812"/>
                    <a:pt x="229287" y="63468"/>
                  </a:cubicBezTo>
                  <a:cubicBezTo>
                    <a:pt x="236360" y="64125"/>
                    <a:pt x="243871" y="65145"/>
                    <a:pt x="243871" y="54208"/>
                  </a:cubicBezTo>
                  <a:cubicBezTo>
                    <a:pt x="244010" y="50496"/>
                    <a:pt x="245643" y="47003"/>
                    <a:pt x="248392" y="44510"/>
                  </a:cubicBezTo>
                  <a:cubicBezTo>
                    <a:pt x="242770" y="34943"/>
                    <a:pt x="238315" y="24734"/>
                    <a:pt x="235121" y="14102"/>
                  </a:cubicBezTo>
                  <a:cubicBezTo>
                    <a:pt x="235121" y="14102"/>
                    <a:pt x="218568" y="21686"/>
                    <a:pt x="209599" y="10748"/>
                  </a:cubicBezTo>
                  <a:close/>
                </a:path>
              </a:pathLst>
            </a:custGeom>
            <a:grpFill/>
            <a:ln w="3175" cap="flat">
              <a:solidFill>
                <a:srgbClr val="F3F3F3"/>
              </a:solidFill>
              <a:prstDash val="solid"/>
              <a:miter/>
            </a:ln>
          </p:spPr>
          <p:txBody>
            <a:bodyPr rtlCol="0" anchor="ctr"/>
            <a:lstStyle/>
            <a:p>
              <a:endParaRPr lang="pt-PT"/>
            </a:p>
          </p:txBody>
        </p:sp>
        <p:sp>
          <p:nvSpPr>
            <p:cNvPr id="150" name="Forma livre: Forma 149">
              <a:extLst>
                <a:ext uri="{FF2B5EF4-FFF2-40B4-BE49-F238E27FC236}">
                  <a16:creationId xmlns:a16="http://schemas.microsoft.com/office/drawing/2014/main" id="{E7AEE0E2-6610-44CF-BA6E-8B6D03E56376}"/>
                </a:ext>
              </a:extLst>
            </p:cNvPr>
            <p:cNvSpPr/>
            <p:nvPr/>
          </p:nvSpPr>
          <p:spPr>
            <a:xfrm>
              <a:off x="3688742" y="3953438"/>
              <a:ext cx="91116" cy="57939"/>
            </a:xfrm>
            <a:custGeom>
              <a:avLst/>
              <a:gdLst>
                <a:gd name="connsiteX0" fmla="*/ 211885 w 218142"/>
                <a:gd name="connsiteY0" fmla="*/ 24208 h 133012"/>
                <a:gd name="connsiteX1" fmla="*/ 203937 w 218142"/>
                <a:gd name="connsiteY1" fmla="*/ 18958 h 133012"/>
                <a:gd name="connsiteX2" fmla="*/ 182717 w 218142"/>
                <a:gd name="connsiteY2" fmla="*/ 10718 h 133012"/>
                <a:gd name="connsiteX3" fmla="*/ 151435 w 218142"/>
                <a:gd name="connsiteY3" fmla="*/ -74 h 133012"/>
                <a:gd name="connsiteX4" fmla="*/ 120080 w 218142"/>
                <a:gd name="connsiteY4" fmla="*/ 21802 h 133012"/>
                <a:gd name="connsiteX5" fmla="*/ 84350 w 218142"/>
                <a:gd name="connsiteY5" fmla="*/ 33906 h 133012"/>
                <a:gd name="connsiteX6" fmla="*/ 38557 w 218142"/>
                <a:gd name="connsiteY6" fmla="*/ 33906 h 133012"/>
                <a:gd name="connsiteX7" fmla="*/ 33963 w 218142"/>
                <a:gd name="connsiteY7" fmla="*/ 28146 h 133012"/>
                <a:gd name="connsiteX8" fmla="*/ 29442 w 218142"/>
                <a:gd name="connsiteY8" fmla="*/ 37844 h 133012"/>
                <a:gd name="connsiteX9" fmla="*/ 14858 w 218142"/>
                <a:gd name="connsiteY9" fmla="*/ 47105 h 133012"/>
                <a:gd name="connsiteX10" fmla="*/ 10921 w 218142"/>
                <a:gd name="connsiteY10" fmla="*/ 61688 h 133012"/>
                <a:gd name="connsiteX11" fmla="*/ 5452 w 218142"/>
                <a:gd name="connsiteY11" fmla="*/ 77731 h 133012"/>
                <a:gd name="connsiteX12" fmla="*/ -17 w 218142"/>
                <a:gd name="connsiteY12" fmla="*/ 86335 h 133012"/>
                <a:gd name="connsiteX13" fmla="*/ 8077 w 218142"/>
                <a:gd name="connsiteY13" fmla="*/ 99971 h 133012"/>
                <a:gd name="connsiteX14" fmla="*/ 7348 w 218142"/>
                <a:gd name="connsiteY14" fmla="*/ 100773 h 133012"/>
                <a:gd name="connsiteX15" fmla="*/ 35495 w 218142"/>
                <a:gd name="connsiteY15" fmla="*/ 123377 h 133012"/>
                <a:gd name="connsiteX16" fmla="*/ 70131 w 218142"/>
                <a:gd name="connsiteY16" fmla="*/ 131836 h 133012"/>
                <a:gd name="connsiteX17" fmla="*/ 117091 w 218142"/>
                <a:gd name="connsiteY17" fmla="*/ 116159 h 133012"/>
                <a:gd name="connsiteX18" fmla="*/ 131674 w 218142"/>
                <a:gd name="connsiteY18" fmla="*/ 120971 h 133012"/>
                <a:gd name="connsiteX19" fmla="*/ 141154 w 218142"/>
                <a:gd name="connsiteY19" fmla="*/ 122648 h 133012"/>
                <a:gd name="connsiteX20" fmla="*/ 161279 w 218142"/>
                <a:gd name="connsiteY20" fmla="*/ 107263 h 133012"/>
                <a:gd name="connsiteX21" fmla="*/ 192051 w 218142"/>
                <a:gd name="connsiteY21" fmla="*/ 52209 h 133012"/>
                <a:gd name="connsiteX22" fmla="*/ 214510 w 218142"/>
                <a:gd name="connsiteY22" fmla="*/ 36823 h 133012"/>
                <a:gd name="connsiteX23" fmla="*/ 211885 w 218142"/>
                <a:gd name="connsiteY23" fmla="*/ 24208 h 13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8142" h="133012">
                  <a:moveTo>
                    <a:pt x="211885" y="24208"/>
                  </a:moveTo>
                  <a:cubicBezTo>
                    <a:pt x="208910" y="23012"/>
                    <a:pt x="206205" y="21226"/>
                    <a:pt x="203937" y="18958"/>
                  </a:cubicBezTo>
                  <a:cubicBezTo>
                    <a:pt x="196346" y="17799"/>
                    <a:pt x="189098" y="14991"/>
                    <a:pt x="182717" y="10718"/>
                  </a:cubicBezTo>
                  <a:cubicBezTo>
                    <a:pt x="177103" y="4739"/>
                    <a:pt x="154789" y="1093"/>
                    <a:pt x="151435" y="-74"/>
                  </a:cubicBezTo>
                  <a:cubicBezTo>
                    <a:pt x="148081" y="-1240"/>
                    <a:pt x="126788" y="21802"/>
                    <a:pt x="120080" y="21802"/>
                  </a:cubicBezTo>
                  <a:cubicBezTo>
                    <a:pt x="113372" y="21802"/>
                    <a:pt x="84350" y="25448"/>
                    <a:pt x="84350" y="33906"/>
                  </a:cubicBezTo>
                  <a:cubicBezTo>
                    <a:pt x="84350" y="42365"/>
                    <a:pt x="48620" y="43532"/>
                    <a:pt x="38557" y="33906"/>
                  </a:cubicBezTo>
                  <a:cubicBezTo>
                    <a:pt x="36829" y="32156"/>
                    <a:pt x="35283" y="30224"/>
                    <a:pt x="33963" y="28146"/>
                  </a:cubicBezTo>
                  <a:cubicBezTo>
                    <a:pt x="31214" y="30640"/>
                    <a:pt x="29581" y="34132"/>
                    <a:pt x="29442" y="37844"/>
                  </a:cubicBezTo>
                  <a:cubicBezTo>
                    <a:pt x="29442" y="48782"/>
                    <a:pt x="21567" y="47980"/>
                    <a:pt x="14858" y="47105"/>
                  </a:cubicBezTo>
                  <a:cubicBezTo>
                    <a:pt x="8150" y="46230"/>
                    <a:pt x="14858" y="56438"/>
                    <a:pt x="10921" y="61688"/>
                  </a:cubicBezTo>
                  <a:cubicBezTo>
                    <a:pt x="6983" y="66938"/>
                    <a:pt x="10921" y="76928"/>
                    <a:pt x="5452" y="77731"/>
                  </a:cubicBezTo>
                  <a:cubicBezTo>
                    <a:pt x="2535" y="78168"/>
                    <a:pt x="931" y="81814"/>
                    <a:pt x="-17" y="86335"/>
                  </a:cubicBezTo>
                  <a:cubicBezTo>
                    <a:pt x="3264" y="90506"/>
                    <a:pt x="5992" y="95092"/>
                    <a:pt x="8077" y="99971"/>
                  </a:cubicBezTo>
                  <a:lnTo>
                    <a:pt x="7348" y="100773"/>
                  </a:lnTo>
                  <a:cubicBezTo>
                    <a:pt x="17753" y="106935"/>
                    <a:pt x="27233" y="114547"/>
                    <a:pt x="35495" y="123377"/>
                  </a:cubicBezTo>
                  <a:cubicBezTo>
                    <a:pt x="42203" y="133003"/>
                    <a:pt x="61162" y="134243"/>
                    <a:pt x="70131" y="131836"/>
                  </a:cubicBezTo>
                  <a:cubicBezTo>
                    <a:pt x="79100" y="129430"/>
                    <a:pt x="117091" y="116159"/>
                    <a:pt x="117091" y="116159"/>
                  </a:cubicBezTo>
                  <a:cubicBezTo>
                    <a:pt x="121830" y="118106"/>
                    <a:pt x="126708" y="119710"/>
                    <a:pt x="131674" y="120971"/>
                  </a:cubicBezTo>
                  <a:cubicBezTo>
                    <a:pt x="132987" y="120971"/>
                    <a:pt x="136560" y="121919"/>
                    <a:pt x="141154" y="122648"/>
                  </a:cubicBezTo>
                  <a:cubicBezTo>
                    <a:pt x="148336" y="118179"/>
                    <a:pt x="155081" y="113023"/>
                    <a:pt x="161279" y="107263"/>
                  </a:cubicBezTo>
                  <a:cubicBezTo>
                    <a:pt x="171780" y="95960"/>
                    <a:pt x="187530" y="55417"/>
                    <a:pt x="192051" y="52209"/>
                  </a:cubicBezTo>
                  <a:cubicBezTo>
                    <a:pt x="196572" y="49001"/>
                    <a:pt x="208530" y="41709"/>
                    <a:pt x="214510" y="36823"/>
                  </a:cubicBezTo>
                  <a:cubicBezTo>
                    <a:pt x="220489" y="31938"/>
                    <a:pt x="218666" y="26687"/>
                    <a:pt x="211885" y="24208"/>
                  </a:cubicBezTo>
                  <a:close/>
                </a:path>
              </a:pathLst>
            </a:custGeom>
            <a:grpFill/>
            <a:ln w="3175" cap="flat">
              <a:solidFill>
                <a:srgbClr val="F3F3F3"/>
              </a:solidFill>
              <a:prstDash val="solid"/>
              <a:miter/>
            </a:ln>
          </p:spPr>
          <p:txBody>
            <a:bodyPr rtlCol="0" anchor="ctr"/>
            <a:lstStyle/>
            <a:p>
              <a:endParaRPr lang="pt-PT"/>
            </a:p>
          </p:txBody>
        </p:sp>
        <p:sp>
          <p:nvSpPr>
            <p:cNvPr id="151" name="Forma livre: Forma 150">
              <a:extLst>
                <a:ext uri="{FF2B5EF4-FFF2-40B4-BE49-F238E27FC236}">
                  <a16:creationId xmlns:a16="http://schemas.microsoft.com/office/drawing/2014/main" id="{5E647135-E733-412E-9309-34C230D8E05E}"/>
                </a:ext>
              </a:extLst>
            </p:cNvPr>
            <p:cNvSpPr/>
            <p:nvPr/>
          </p:nvSpPr>
          <p:spPr>
            <a:xfrm>
              <a:off x="3636808" y="3904478"/>
              <a:ext cx="87051" cy="51107"/>
            </a:xfrm>
            <a:custGeom>
              <a:avLst/>
              <a:gdLst>
                <a:gd name="connsiteX0" fmla="*/ 197530 w 208411"/>
                <a:gd name="connsiteY0" fmla="*/ 53187 h 117326"/>
                <a:gd name="connsiteX1" fmla="*/ 175144 w 208411"/>
                <a:gd name="connsiteY1" fmla="*/ 47135 h 117326"/>
                <a:gd name="connsiteX2" fmla="*/ 166248 w 208411"/>
                <a:gd name="connsiteY2" fmla="*/ 33863 h 117326"/>
                <a:gd name="connsiteX3" fmla="*/ 147216 w 208411"/>
                <a:gd name="connsiteY3" fmla="*/ 37509 h 117326"/>
                <a:gd name="connsiteX4" fmla="*/ 129278 w 208411"/>
                <a:gd name="connsiteY4" fmla="*/ 29051 h 117326"/>
                <a:gd name="connsiteX5" fmla="*/ 106965 w 208411"/>
                <a:gd name="connsiteY5" fmla="*/ 12134 h 117326"/>
                <a:gd name="connsiteX6" fmla="*/ 87423 w 208411"/>
                <a:gd name="connsiteY6" fmla="*/ -117 h 117326"/>
                <a:gd name="connsiteX7" fmla="*/ 85600 w 208411"/>
                <a:gd name="connsiteY7" fmla="*/ 3748 h 117326"/>
                <a:gd name="connsiteX8" fmla="*/ 67589 w 208411"/>
                <a:gd name="connsiteY8" fmla="*/ 4550 h 117326"/>
                <a:gd name="connsiteX9" fmla="*/ 39880 w 208411"/>
                <a:gd name="connsiteY9" fmla="*/ 18332 h 117326"/>
                <a:gd name="connsiteX10" fmla="*/ 4587 w 208411"/>
                <a:gd name="connsiteY10" fmla="*/ 32916 h 117326"/>
                <a:gd name="connsiteX11" fmla="*/ 6848 w 208411"/>
                <a:gd name="connsiteY11" fmla="*/ 52385 h 117326"/>
                <a:gd name="connsiteX12" fmla="*/ 18077 w 208411"/>
                <a:gd name="connsiteY12" fmla="*/ 83156 h 117326"/>
                <a:gd name="connsiteX13" fmla="*/ 53370 w 208411"/>
                <a:gd name="connsiteY13" fmla="*/ 111522 h 117326"/>
                <a:gd name="connsiteX14" fmla="*/ 52932 w 208411"/>
                <a:gd name="connsiteY14" fmla="*/ 114220 h 117326"/>
                <a:gd name="connsiteX15" fmla="*/ 82100 w 208411"/>
                <a:gd name="connsiteY15" fmla="*/ 112324 h 117326"/>
                <a:gd name="connsiteX16" fmla="*/ 87715 w 208411"/>
                <a:gd name="connsiteY16" fmla="*/ 95407 h 117326"/>
                <a:gd name="connsiteX17" fmla="*/ 118997 w 208411"/>
                <a:gd name="connsiteY17" fmla="*/ 106272 h 117326"/>
                <a:gd name="connsiteX18" fmla="*/ 144737 w 208411"/>
                <a:gd name="connsiteY18" fmla="*/ 109918 h 117326"/>
                <a:gd name="connsiteX19" fmla="*/ 147144 w 208411"/>
                <a:gd name="connsiteY19" fmla="*/ 117209 h 117326"/>
                <a:gd name="connsiteX20" fmla="*/ 156550 w 208411"/>
                <a:gd name="connsiteY20" fmla="*/ 105397 h 117326"/>
                <a:gd name="connsiteX21" fmla="*/ 188853 w 208411"/>
                <a:gd name="connsiteY21" fmla="*/ 88042 h 117326"/>
                <a:gd name="connsiteX22" fmla="*/ 208395 w 208411"/>
                <a:gd name="connsiteY22" fmla="*/ 70614 h 117326"/>
                <a:gd name="connsiteX23" fmla="*/ 197530 w 208411"/>
                <a:gd name="connsiteY23" fmla="*/ 53187 h 11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411" h="117326">
                  <a:moveTo>
                    <a:pt x="197530" y="53187"/>
                  </a:moveTo>
                  <a:cubicBezTo>
                    <a:pt x="191915" y="49614"/>
                    <a:pt x="176238" y="51947"/>
                    <a:pt x="175144" y="47135"/>
                  </a:cubicBezTo>
                  <a:cubicBezTo>
                    <a:pt x="174051" y="42322"/>
                    <a:pt x="172957" y="33863"/>
                    <a:pt x="166248" y="33863"/>
                  </a:cubicBezTo>
                  <a:cubicBezTo>
                    <a:pt x="159539" y="33863"/>
                    <a:pt x="150570" y="29051"/>
                    <a:pt x="147216" y="37509"/>
                  </a:cubicBezTo>
                  <a:cubicBezTo>
                    <a:pt x="143862" y="45968"/>
                    <a:pt x="130445" y="35103"/>
                    <a:pt x="129278" y="29051"/>
                  </a:cubicBezTo>
                  <a:cubicBezTo>
                    <a:pt x="128111" y="22998"/>
                    <a:pt x="122643" y="18186"/>
                    <a:pt x="106965" y="12134"/>
                  </a:cubicBezTo>
                  <a:cubicBezTo>
                    <a:pt x="99899" y="8998"/>
                    <a:pt x="93322" y="4871"/>
                    <a:pt x="87423" y="-117"/>
                  </a:cubicBezTo>
                  <a:cubicBezTo>
                    <a:pt x="86963" y="1232"/>
                    <a:pt x="86351" y="2530"/>
                    <a:pt x="85600" y="3748"/>
                  </a:cubicBezTo>
                  <a:cubicBezTo>
                    <a:pt x="82610" y="8633"/>
                    <a:pt x="72110" y="-263"/>
                    <a:pt x="67589" y="4550"/>
                  </a:cubicBezTo>
                  <a:cubicBezTo>
                    <a:pt x="63068" y="9363"/>
                    <a:pt x="48120" y="10238"/>
                    <a:pt x="39880" y="18332"/>
                  </a:cubicBezTo>
                  <a:cubicBezTo>
                    <a:pt x="31640" y="26426"/>
                    <a:pt x="14358" y="30509"/>
                    <a:pt x="4587" y="32916"/>
                  </a:cubicBezTo>
                  <a:cubicBezTo>
                    <a:pt x="-5184" y="35322"/>
                    <a:pt x="3056" y="45093"/>
                    <a:pt x="6848" y="52385"/>
                  </a:cubicBezTo>
                  <a:cubicBezTo>
                    <a:pt x="10640" y="59677"/>
                    <a:pt x="10567" y="77469"/>
                    <a:pt x="18077" y="83156"/>
                  </a:cubicBezTo>
                  <a:cubicBezTo>
                    <a:pt x="25588" y="88844"/>
                    <a:pt x="50380" y="105834"/>
                    <a:pt x="53370" y="111522"/>
                  </a:cubicBezTo>
                  <a:cubicBezTo>
                    <a:pt x="53822" y="112419"/>
                    <a:pt x="53647" y="113512"/>
                    <a:pt x="52932" y="114220"/>
                  </a:cubicBezTo>
                  <a:cubicBezTo>
                    <a:pt x="63360" y="117282"/>
                    <a:pt x="79548" y="117355"/>
                    <a:pt x="82100" y="112324"/>
                  </a:cubicBezTo>
                  <a:cubicBezTo>
                    <a:pt x="84623" y="106921"/>
                    <a:pt x="86512" y="101248"/>
                    <a:pt x="87715" y="95407"/>
                  </a:cubicBezTo>
                  <a:cubicBezTo>
                    <a:pt x="87715" y="95407"/>
                    <a:pt x="110028" y="95407"/>
                    <a:pt x="118997" y="106272"/>
                  </a:cubicBezTo>
                  <a:cubicBezTo>
                    <a:pt x="127966" y="117136"/>
                    <a:pt x="144737" y="109918"/>
                    <a:pt x="144737" y="109918"/>
                  </a:cubicBezTo>
                  <a:cubicBezTo>
                    <a:pt x="144737" y="109918"/>
                    <a:pt x="145612" y="112980"/>
                    <a:pt x="147144" y="117209"/>
                  </a:cubicBezTo>
                  <a:cubicBezTo>
                    <a:pt x="149550" y="111303"/>
                    <a:pt x="152685" y="106053"/>
                    <a:pt x="156550" y="105397"/>
                  </a:cubicBezTo>
                  <a:cubicBezTo>
                    <a:pt x="169471" y="105105"/>
                    <a:pt x="181473" y="98652"/>
                    <a:pt x="188853" y="88042"/>
                  </a:cubicBezTo>
                  <a:cubicBezTo>
                    <a:pt x="194015" y="80874"/>
                    <a:pt x="200687" y="74924"/>
                    <a:pt x="208395" y="70614"/>
                  </a:cubicBezTo>
                  <a:cubicBezTo>
                    <a:pt x="204166" y="64635"/>
                    <a:pt x="201833" y="56031"/>
                    <a:pt x="197530" y="53187"/>
                  </a:cubicBezTo>
                  <a:close/>
                </a:path>
              </a:pathLst>
            </a:custGeom>
            <a:grpFill/>
            <a:ln w="3175" cap="flat">
              <a:solidFill>
                <a:srgbClr val="F3F3F3"/>
              </a:solidFill>
              <a:prstDash val="solid"/>
              <a:miter/>
            </a:ln>
          </p:spPr>
          <p:txBody>
            <a:bodyPr rtlCol="0" anchor="ctr"/>
            <a:lstStyle/>
            <a:p>
              <a:endParaRPr lang="pt-PT"/>
            </a:p>
          </p:txBody>
        </p:sp>
        <p:sp>
          <p:nvSpPr>
            <p:cNvPr id="152" name="Forma livre: Forma 151">
              <a:extLst>
                <a:ext uri="{FF2B5EF4-FFF2-40B4-BE49-F238E27FC236}">
                  <a16:creationId xmlns:a16="http://schemas.microsoft.com/office/drawing/2014/main" id="{26FEDA83-55E0-4FB2-891D-8CCD0E075675}"/>
                </a:ext>
              </a:extLst>
            </p:cNvPr>
            <p:cNvSpPr/>
            <p:nvPr/>
          </p:nvSpPr>
          <p:spPr>
            <a:xfrm>
              <a:off x="3698367" y="3935288"/>
              <a:ext cx="78884" cy="35958"/>
            </a:xfrm>
            <a:custGeom>
              <a:avLst/>
              <a:gdLst>
                <a:gd name="connsiteX0" fmla="*/ 140643 w 188859"/>
                <a:gd name="connsiteY0" fmla="*/ 7831 h 82551"/>
                <a:gd name="connsiteX1" fmla="*/ 114976 w 188859"/>
                <a:gd name="connsiteY1" fmla="*/ 5352 h 82551"/>
                <a:gd name="connsiteX2" fmla="*/ 85809 w 188859"/>
                <a:gd name="connsiteY2" fmla="*/ 1779 h 82551"/>
                <a:gd name="connsiteX3" fmla="*/ 65683 w 188859"/>
                <a:gd name="connsiteY3" fmla="*/ 4186 h 82551"/>
                <a:gd name="connsiteX4" fmla="*/ 61235 w 188859"/>
                <a:gd name="connsiteY4" fmla="*/ -117 h 82551"/>
                <a:gd name="connsiteX5" fmla="*/ 41693 w 188859"/>
                <a:gd name="connsiteY5" fmla="*/ 17311 h 82551"/>
                <a:gd name="connsiteX6" fmla="*/ 9390 w 188859"/>
                <a:gd name="connsiteY6" fmla="*/ 34666 h 82551"/>
                <a:gd name="connsiteX7" fmla="*/ -17 w 188859"/>
                <a:gd name="connsiteY7" fmla="*/ 46479 h 82551"/>
                <a:gd name="connsiteX8" fmla="*/ 15442 w 188859"/>
                <a:gd name="connsiteY8" fmla="*/ 75646 h 82551"/>
                <a:gd name="connsiteX9" fmla="*/ 61235 w 188859"/>
                <a:gd name="connsiteY9" fmla="*/ 75646 h 82551"/>
                <a:gd name="connsiteX10" fmla="*/ 96965 w 188859"/>
                <a:gd name="connsiteY10" fmla="*/ 63541 h 82551"/>
                <a:gd name="connsiteX11" fmla="*/ 128320 w 188859"/>
                <a:gd name="connsiteY11" fmla="*/ 41666 h 82551"/>
                <a:gd name="connsiteX12" fmla="*/ 159602 w 188859"/>
                <a:gd name="connsiteY12" fmla="*/ 52458 h 82551"/>
                <a:gd name="connsiteX13" fmla="*/ 180821 w 188859"/>
                <a:gd name="connsiteY13" fmla="*/ 60698 h 82551"/>
                <a:gd name="connsiteX14" fmla="*/ 173530 w 188859"/>
                <a:gd name="connsiteY14" fmla="*/ 48155 h 82551"/>
                <a:gd name="connsiteX15" fmla="*/ 188113 w 188859"/>
                <a:gd name="connsiteY15" fmla="*/ 21394 h 82551"/>
                <a:gd name="connsiteX16" fmla="*/ 188843 w 188859"/>
                <a:gd name="connsiteY16" fmla="*/ 20301 h 82551"/>
                <a:gd name="connsiteX17" fmla="*/ 169009 w 188859"/>
                <a:gd name="connsiteY17" fmla="*/ 15123 h 82551"/>
                <a:gd name="connsiteX18" fmla="*/ 140643 w 188859"/>
                <a:gd name="connsiteY18" fmla="*/ 7831 h 8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8859" h="82551">
                  <a:moveTo>
                    <a:pt x="140643" y="7831"/>
                  </a:moveTo>
                  <a:cubicBezTo>
                    <a:pt x="129487" y="8998"/>
                    <a:pt x="123872" y="1779"/>
                    <a:pt x="114976" y="5352"/>
                  </a:cubicBezTo>
                  <a:cubicBezTo>
                    <a:pt x="105161" y="7999"/>
                    <a:pt x="94697" y="6716"/>
                    <a:pt x="85809" y="1779"/>
                  </a:cubicBezTo>
                  <a:cubicBezTo>
                    <a:pt x="80194" y="-1867"/>
                    <a:pt x="73558" y="9071"/>
                    <a:pt x="65683" y="4186"/>
                  </a:cubicBezTo>
                  <a:cubicBezTo>
                    <a:pt x="63977" y="3004"/>
                    <a:pt x="62475" y="1553"/>
                    <a:pt x="61235" y="-117"/>
                  </a:cubicBezTo>
                  <a:cubicBezTo>
                    <a:pt x="53528" y="4193"/>
                    <a:pt x="46855" y="10143"/>
                    <a:pt x="41693" y="17311"/>
                  </a:cubicBezTo>
                  <a:cubicBezTo>
                    <a:pt x="34313" y="27921"/>
                    <a:pt x="22311" y="34374"/>
                    <a:pt x="9390" y="34666"/>
                  </a:cubicBezTo>
                  <a:cubicBezTo>
                    <a:pt x="5525" y="35322"/>
                    <a:pt x="2098" y="40572"/>
                    <a:pt x="-17" y="46479"/>
                  </a:cubicBezTo>
                  <a:cubicBezTo>
                    <a:pt x="3170" y="57125"/>
                    <a:pt x="8420" y="67034"/>
                    <a:pt x="15442" y="75646"/>
                  </a:cubicBezTo>
                  <a:cubicBezTo>
                    <a:pt x="25505" y="85271"/>
                    <a:pt x="61235" y="84105"/>
                    <a:pt x="61235" y="75646"/>
                  </a:cubicBezTo>
                  <a:cubicBezTo>
                    <a:pt x="61235" y="67187"/>
                    <a:pt x="90403" y="63541"/>
                    <a:pt x="96965" y="63541"/>
                  </a:cubicBezTo>
                  <a:cubicBezTo>
                    <a:pt x="103528" y="63541"/>
                    <a:pt x="124966" y="40645"/>
                    <a:pt x="128320" y="41666"/>
                  </a:cubicBezTo>
                  <a:cubicBezTo>
                    <a:pt x="131674" y="42687"/>
                    <a:pt x="153987" y="46479"/>
                    <a:pt x="159602" y="52458"/>
                  </a:cubicBezTo>
                  <a:cubicBezTo>
                    <a:pt x="165983" y="56731"/>
                    <a:pt x="173231" y="59538"/>
                    <a:pt x="180821" y="60698"/>
                  </a:cubicBezTo>
                  <a:cubicBezTo>
                    <a:pt x="176899" y="57584"/>
                    <a:pt x="174296" y="53107"/>
                    <a:pt x="173530" y="48155"/>
                  </a:cubicBezTo>
                  <a:cubicBezTo>
                    <a:pt x="173530" y="41666"/>
                    <a:pt x="184759" y="24676"/>
                    <a:pt x="188113" y="21394"/>
                  </a:cubicBezTo>
                  <a:cubicBezTo>
                    <a:pt x="188478" y="21394"/>
                    <a:pt x="188624" y="20665"/>
                    <a:pt x="188843" y="20301"/>
                  </a:cubicBezTo>
                  <a:cubicBezTo>
                    <a:pt x="181981" y="19739"/>
                    <a:pt x="175272" y="17989"/>
                    <a:pt x="169009" y="15123"/>
                  </a:cubicBezTo>
                  <a:cubicBezTo>
                    <a:pt x="160623" y="9625"/>
                    <a:pt x="150648" y="7059"/>
                    <a:pt x="140643" y="7831"/>
                  </a:cubicBezTo>
                  <a:close/>
                </a:path>
              </a:pathLst>
            </a:custGeom>
            <a:grpFill/>
            <a:ln w="3175" cap="flat">
              <a:solidFill>
                <a:srgbClr val="F3F3F3"/>
              </a:solidFill>
              <a:prstDash val="solid"/>
              <a:miter/>
            </a:ln>
          </p:spPr>
          <p:txBody>
            <a:bodyPr rtlCol="0" anchor="ctr"/>
            <a:lstStyle/>
            <a:p>
              <a:endParaRPr lang="pt-PT"/>
            </a:p>
          </p:txBody>
        </p:sp>
        <p:sp>
          <p:nvSpPr>
            <p:cNvPr id="153" name="Forma livre: Forma 152">
              <a:extLst>
                <a:ext uri="{FF2B5EF4-FFF2-40B4-BE49-F238E27FC236}">
                  <a16:creationId xmlns:a16="http://schemas.microsoft.com/office/drawing/2014/main" id="{0BA5CF2E-6512-43F7-BEBC-0020E2C39CFD}"/>
                </a:ext>
              </a:extLst>
            </p:cNvPr>
            <p:cNvSpPr/>
            <p:nvPr/>
          </p:nvSpPr>
          <p:spPr>
            <a:xfrm>
              <a:off x="3326073" y="4088227"/>
              <a:ext cx="47222" cy="93689"/>
            </a:xfrm>
            <a:custGeom>
              <a:avLst/>
              <a:gdLst>
                <a:gd name="connsiteX0" fmla="*/ 110197 w 113056"/>
                <a:gd name="connsiteY0" fmla="*/ 22197 h 215083"/>
                <a:gd name="connsiteX1" fmla="*/ 101666 w 113056"/>
                <a:gd name="connsiteY1" fmla="*/ 7613 h 215083"/>
                <a:gd name="connsiteX2" fmla="*/ 80956 w 113056"/>
                <a:gd name="connsiteY2" fmla="*/ 3675 h 215083"/>
                <a:gd name="connsiteX3" fmla="*/ 67612 w 113056"/>
                <a:gd name="connsiteY3" fmla="*/ 3675 h 215083"/>
                <a:gd name="connsiteX4" fmla="*/ 49966 w 113056"/>
                <a:gd name="connsiteY4" fmla="*/ 2873 h 215083"/>
                <a:gd name="connsiteX5" fmla="*/ 49966 w 113056"/>
                <a:gd name="connsiteY5" fmla="*/ 3384 h 215083"/>
                <a:gd name="connsiteX6" fmla="*/ 49966 w 113056"/>
                <a:gd name="connsiteY6" fmla="*/ 27447 h 215083"/>
                <a:gd name="connsiteX7" fmla="*/ 44206 w 113056"/>
                <a:gd name="connsiteY7" fmla="*/ 41374 h 215083"/>
                <a:gd name="connsiteX8" fmla="*/ 28965 w 113056"/>
                <a:gd name="connsiteY8" fmla="*/ 55010 h 215083"/>
                <a:gd name="connsiteX9" fmla="*/ 29913 w 113056"/>
                <a:gd name="connsiteY9" fmla="*/ 66021 h 215083"/>
                <a:gd name="connsiteX10" fmla="*/ 15330 w 113056"/>
                <a:gd name="connsiteY10" fmla="*/ 94094 h 215083"/>
                <a:gd name="connsiteX11" fmla="*/ 5486 w 113056"/>
                <a:gd name="connsiteY11" fmla="*/ 113491 h 215083"/>
                <a:gd name="connsiteX12" fmla="*/ 18465 w 113056"/>
                <a:gd name="connsiteY12" fmla="*/ 145356 h 215083"/>
                <a:gd name="connsiteX13" fmla="*/ 22986 w 113056"/>
                <a:gd name="connsiteY13" fmla="*/ 207410 h 215083"/>
                <a:gd name="connsiteX14" fmla="*/ 48945 w 113056"/>
                <a:gd name="connsiteY14" fmla="*/ 214702 h 215083"/>
                <a:gd name="connsiteX15" fmla="*/ 75998 w 113056"/>
                <a:gd name="connsiteY15" fmla="*/ 208941 h 215083"/>
                <a:gd name="connsiteX16" fmla="*/ 71113 w 113056"/>
                <a:gd name="connsiteY16" fmla="*/ 197056 h 215083"/>
                <a:gd name="connsiteX17" fmla="*/ 84456 w 113056"/>
                <a:gd name="connsiteY17" fmla="*/ 174670 h 215083"/>
                <a:gd name="connsiteX18" fmla="*/ 77165 w 113056"/>
                <a:gd name="connsiteY18" fmla="*/ 156294 h 215083"/>
                <a:gd name="connsiteX19" fmla="*/ 85696 w 113056"/>
                <a:gd name="connsiteY19" fmla="*/ 136606 h 215083"/>
                <a:gd name="connsiteX20" fmla="*/ 75925 w 113056"/>
                <a:gd name="connsiteY20" fmla="*/ 116845 h 215083"/>
                <a:gd name="connsiteX21" fmla="*/ 84456 w 113056"/>
                <a:gd name="connsiteY21" fmla="*/ 102261 h 215083"/>
                <a:gd name="connsiteX22" fmla="*/ 90582 w 113056"/>
                <a:gd name="connsiteY22" fmla="*/ 77323 h 215083"/>
                <a:gd name="connsiteX23" fmla="*/ 88102 w 113056"/>
                <a:gd name="connsiteY23" fmla="*/ 43124 h 215083"/>
                <a:gd name="connsiteX24" fmla="*/ 110197 w 113056"/>
                <a:gd name="connsiteY24" fmla="*/ 22197 h 215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3056" h="215083">
                  <a:moveTo>
                    <a:pt x="110197" y="22197"/>
                  </a:moveTo>
                  <a:cubicBezTo>
                    <a:pt x="119895" y="11696"/>
                    <a:pt x="101666" y="15634"/>
                    <a:pt x="101666" y="7613"/>
                  </a:cubicBezTo>
                  <a:cubicBezTo>
                    <a:pt x="101666" y="-408"/>
                    <a:pt x="89488" y="-2960"/>
                    <a:pt x="80956" y="3675"/>
                  </a:cubicBezTo>
                  <a:cubicBezTo>
                    <a:pt x="72425" y="10311"/>
                    <a:pt x="74832" y="3675"/>
                    <a:pt x="67612" y="3675"/>
                  </a:cubicBezTo>
                  <a:cubicBezTo>
                    <a:pt x="61728" y="4448"/>
                    <a:pt x="55756" y="4179"/>
                    <a:pt x="49966" y="2873"/>
                  </a:cubicBezTo>
                  <a:cubicBezTo>
                    <a:pt x="49944" y="3041"/>
                    <a:pt x="49944" y="3216"/>
                    <a:pt x="49966" y="3384"/>
                  </a:cubicBezTo>
                  <a:cubicBezTo>
                    <a:pt x="51826" y="11295"/>
                    <a:pt x="51826" y="19535"/>
                    <a:pt x="49966" y="27447"/>
                  </a:cubicBezTo>
                  <a:cubicBezTo>
                    <a:pt x="48617" y="32303"/>
                    <a:pt x="46677" y="36985"/>
                    <a:pt x="44206" y="41374"/>
                  </a:cubicBezTo>
                  <a:cubicBezTo>
                    <a:pt x="40735" y="47448"/>
                    <a:pt x="35382" y="52232"/>
                    <a:pt x="28965" y="55010"/>
                  </a:cubicBezTo>
                  <a:cubicBezTo>
                    <a:pt x="29330" y="58656"/>
                    <a:pt x="29622" y="62302"/>
                    <a:pt x="29913" y="66021"/>
                  </a:cubicBezTo>
                  <a:cubicBezTo>
                    <a:pt x="30198" y="77265"/>
                    <a:pt x="24692" y="87860"/>
                    <a:pt x="15330" y="94094"/>
                  </a:cubicBezTo>
                  <a:cubicBezTo>
                    <a:pt x="12960" y="100985"/>
                    <a:pt x="9649" y="107511"/>
                    <a:pt x="5486" y="113491"/>
                  </a:cubicBezTo>
                  <a:cubicBezTo>
                    <a:pt x="-7567" y="129679"/>
                    <a:pt x="4975" y="133981"/>
                    <a:pt x="18465" y="145356"/>
                  </a:cubicBezTo>
                  <a:cubicBezTo>
                    <a:pt x="31955" y="156732"/>
                    <a:pt x="22986" y="197712"/>
                    <a:pt x="22986" y="207410"/>
                  </a:cubicBezTo>
                  <a:cubicBezTo>
                    <a:pt x="22986" y="217108"/>
                    <a:pt x="34945" y="214702"/>
                    <a:pt x="48945" y="214702"/>
                  </a:cubicBezTo>
                  <a:cubicBezTo>
                    <a:pt x="58104" y="213535"/>
                    <a:pt x="67153" y="211610"/>
                    <a:pt x="75998" y="208941"/>
                  </a:cubicBezTo>
                  <a:cubicBezTo>
                    <a:pt x="73468" y="205412"/>
                    <a:pt x="71798" y="201343"/>
                    <a:pt x="71113" y="197056"/>
                  </a:cubicBezTo>
                  <a:cubicBezTo>
                    <a:pt x="71113" y="189107"/>
                    <a:pt x="71113" y="177295"/>
                    <a:pt x="84456" y="174670"/>
                  </a:cubicBezTo>
                  <a:cubicBezTo>
                    <a:pt x="97801" y="172045"/>
                    <a:pt x="80810" y="160086"/>
                    <a:pt x="77165" y="156294"/>
                  </a:cubicBezTo>
                  <a:cubicBezTo>
                    <a:pt x="73519" y="152502"/>
                    <a:pt x="78405" y="136606"/>
                    <a:pt x="85696" y="136606"/>
                  </a:cubicBezTo>
                  <a:cubicBezTo>
                    <a:pt x="92988" y="136606"/>
                    <a:pt x="85696" y="127418"/>
                    <a:pt x="75925" y="116845"/>
                  </a:cubicBezTo>
                  <a:cubicBezTo>
                    <a:pt x="66154" y="106272"/>
                    <a:pt x="75925" y="102261"/>
                    <a:pt x="84456" y="102261"/>
                  </a:cubicBezTo>
                  <a:cubicBezTo>
                    <a:pt x="92988" y="102261"/>
                    <a:pt x="82050" y="86511"/>
                    <a:pt x="90582" y="77323"/>
                  </a:cubicBezTo>
                  <a:cubicBezTo>
                    <a:pt x="99113" y="68135"/>
                    <a:pt x="88102" y="51000"/>
                    <a:pt x="88102" y="43124"/>
                  </a:cubicBezTo>
                  <a:cubicBezTo>
                    <a:pt x="88102" y="35249"/>
                    <a:pt x="100426" y="32697"/>
                    <a:pt x="110197" y="22197"/>
                  </a:cubicBezTo>
                  <a:close/>
                </a:path>
              </a:pathLst>
            </a:custGeom>
            <a:grpFill/>
            <a:ln w="3175" cap="flat">
              <a:solidFill>
                <a:srgbClr val="F3F3F3"/>
              </a:solidFill>
              <a:prstDash val="solid"/>
              <a:miter/>
            </a:ln>
          </p:spPr>
          <p:txBody>
            <a:bodyPr rtlCol="0" anchor="ctr"/>
            <a:lstStyle/>
            <a:p>
              <a:endParaRPr lang="pt-PT"/>
            </a:p>
          </p:txBody>
        </p:sp>
        <p:sp>
          <p:nvSpPr>
            <p:cNvPr id="154" name="Forma livre: Forma 153">
              <a:extLst>
                <a:ext uri="{FF2B5EF4-FFF2-40B4-BE49-F238E27FC236}">
                  <a16:creationId xmlns:a16="http://schemas.microsoft.com/office/drawing/2014/main" id="{A80B219C-F408-4D24-A789-4328E20B4CB5}"/>
                </a:ext>
              </a:extLst>
            </p:cNvPr>
            <p:cNvSpPr/>
            <p:nvPr/>
          </p:nvSpPr>
          <p:spPr>
            <a:xfrm>
              <a:off x="3507034" y="3852926"/>
              <a:ext cx="58008" cy="55902"/>
            </a:xfrm>
            <a:custGeom>
              <a:avLst/>
              <a:gdLst>
                <a:gd name="connsiteX0" fmla="*/ 137216 w 138879"/>
                <a:gd name="connsiteY0" fmla="*/ 24676 h 128336"/>
                <a:gd name="connsiteX1" fmla="*/ 136195 w 138879"/>
                <a:gd name="connsiteY1" fmla="*/ -117 h 128336"/>
                <a:gd name="connsiteX2" fmla="*/ 127664 w 138879"/>
                <a:gd name="connsiteY2" fmla="*/ 3602 h 128336"/>
                <a:gd name="connsiteX3" fmla="*/ 123143 w 138879"/>
                <a:gd name="connsiteY3" fmla="*/ 1706 h 128336"/>
                <a:gd name="connsiteX4" fmla="*/ 93976 w 138879"/>
                <a:gd name="connsiteY4" fmla="*/ 15561 h 128336"/>
                <a:gd name="connsiteX5" fmla="*/ 79392 w 138879"/>
                <a:gd name="connsiteY5" fmla="*/ 15050 h 128336"/>
                <a:gd name="connsiteX6" fmla="*/ 79392 w 138879"/>
                <a:gd name="connsiteY6" fmla="*/ 30072 h 128336"/>
                <a:gd name="connsiteX7" fmla="*/ 64808 w 138879"/>
                <a:gd name="connsiteY7" fmla="*/ 33936 h 128336"/>
                <a:gd name="connsiteX8" fmla="*/ 60287 w 138879"/>
                <a:gd name="connsiteY8" fmla="*/ 42395 h 128336"/>
                <a:gd name="connsiteX9" fmla="*/ 52995 w 138879"/>
                <a:gd name="connsiteY9" fmla="*/ 51583 h 128336"/>
                <a:gd name="connsiteX10" fmla="*/ 30755 w 138879"/>
                <a:gd name="connsiteY10" fmla="*/ 78125 h 128336"/>
                <a:gd name="connsiteX11" fmla="*/ 5307 w 138879"/>
                <a:gd name="connsiteY11" fmla="*/ 103501 h 128336"/>
                <a:gd name="connsiteX12" fmla="*/ -17 w 138879"/>
                <a:gd name="connsiteY12" fmla="*/ 106855 h 128336"/>
                <a:gd name="connsiteX13" fmla="*/ 12088 w 138879"/>
                <a:gd name="connsiteY13" fmla="*/ 111449 h 128336"/>
                <a:gd name="connsiteX14" fmla="*/ 44172 w 138879"/>
                <a:gd name="connsiteY14" fmla="*/ 99855 h 128336"/>
                <a:gd name="connsiteX15" fmla="*/ 67141 w 138879"/>
                <a:gd name="connsiteY15" fmla="*/ 103209 h 128336"/>
                <a:gd name="connsiteX16" fmla="*/ 91642 w 138879"/>
                <a:gd name="connsiteY16" fmla="*/ 121366 h 128336"/>
                <a:gd name="connsiteX17" fmla="*/ 98934 w 138879"/>
                <a:gd name="connsiteY17" fmla="*/ 128220 h 128336"/>
                <a:gd name="connsiteX18" fmla="*/ 103528 w 138879"/>
                <a:gd name="connsiteY18" fmla="*/ 100584 h 128336"/>
                <a:gd name="connsiteX19" fmla="*/ 105497 w 138879"/>
                <a:gd name="connsiteY19" fmla="*/ 83302 h 128336"/>
                <a:gd name="connsiteX20" fmla="*/ 124528 w 138879"/>
                <a:gd name="connsiteY20" fmla="*/ 73531 h 128336"/>
                <a:gd name="connsiteX21" fmla="*/ 131820 w 138879"/>
                <a:gd name="connsiteY21" fmla="*/ 61645 h 128336"/>
                <a:gd name="connsiteX22" fmla="*/ 120810 w 138879"/>
                <a:gd name="connsiteY22" fmla="*/ 42249 h 128336"/>
                <a:gd name="connsiteX23" fmla="*/ 137216 w 138879"/>
                <a:gd name="connsiteY23" fmla="*/ 24676 h 128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879" h="128336">
                  <a:moveTo>
                    <a:pt x="137216" y="24676"/>
                  </a:moveTo>
                  <a:cubicBezTo>
                    <a:pt x="140060" y="19936"/>
                    <a:pt x="138893" y="10092"/>
                    <a:pt x="136195" y="-117"/>
                  </a:cubicBezTo>
                  <a:cubicBezTo>
                    <a:pt x="134883" y="3748"/>
                    <a:pt x="132185" y="6519"/>
                    <a:pt x="127664" y="3602"/>
                  </a:cubicBezTo>
                  <a:cubicBezTo>
                    <a:pt x="126257" y="2749"/>
                    <a:pt x="124733" y="2107"/>
                    <a:pt x="123143" y="1706"/>
                  </a:cubicBezTo>
                  <a:cubicBezTo>
                    <a:pt x="116383" y="10952"/>
                    <a:pt x="105416" y="16166"/>
                    <a:pt x="93976" y="15561"/>
                  </a:cubicBezTo>
                  <a:cubicBezTo>
                    <a:pt x="89090" y="15561"/>
                    <a:pt x="84277" y="15123"/>
                    <a:pt x="79392" y="15050"/>
                  </a:cubicBezTo>
                  <a:cubicBezTo>
                    <a:pt x="76438" y="19622"/>
                    <a:pt x="76438" y="25500"/>
                    <a:pt x="79392" y="30072"/>
                  </a:cubicBezTo>
                  <a:cubicBezTo>
                    <a:pt x="84204" y="35686"/>
                    <a:pt x="69766" y="38822"/>
                    <a:pt x="64808" y="33936"/>
                  </a:cubicBezTo>
                  <a:cubicBezTo>
                    <a:pt x="63481" y="36846"/>
                    <a:pt x="61972" y="39675"/>
                    <a:pt x="60287" y="42395"/>
                  </a:cubicBezTo>
                  <a:cubicBezTo>
                    <a:pt x="58070" y="45625"/>
                    <a:pt x="55635" y="48695"/>
                    <a:pt x="52995" y="51583"/>
                  </a:cubicBezTo>
                  <a:cubicBezTo>
                    <a:pt x="50523" y="63614"/>
                    <a:pt x="42167" y="73590"/>
                    <a:pt x="30755" y="78125"/>
                  </a:cubicBezTo>
                  <a:cubicBezTo>
                    <a:pt x="26453" y="88698"/>
                    <a:pt x="13983" y="97959"/>
                    <a:pt x="5307" y="103501"/>
                  </a:cubicBezTo>
                  <a:lnTo>
                    <a:pt x="-17" y="106855"/>
                  </a:lnTo>
                  <a:cubicBezTo>
                    <a:pt x="3732" y="109057"/>
                    <a:pt x="7822" y="110610"/>
                    <a:pt x="12088" y="111449"/>
                  </a:cubicBezTo>
                  <a:cubicBezTo>
                    <a:pt x="23748" y="111106"/>
                    <a:pt x="34992" y="107045"/>
                    <a:pt x="44172" y="99855"/>
                  </a:cubicBezTo>
                  <a:cubicBezTo>
                    <a:pt x="50297" y="93292"/>
                    <a:pt x="61016" y="96574"/>
                    <a:pt x="67141" y="103209"/>
                  </a:cubicBezTo>
                  <a:cubicBezTo>
                    <a:pt x="73266" y="109845"/>
                    <a:pt x="82454" y="111449"/>
                    <a:pt x="91642" y="121366"/>
                  </a:cubicBezTo>
                  <a:cubicBezTo>
                    <a:pt x="93910" y="123816"/>
                    <a:pt x="96345" y="126106"/>
                    <a:pt x="98934" y="128220"/>
                  </a:cubicBezTo>
                  <a:cubicBezTo>
                    <a:pt x="99525" y="118879"/>
                    <a:pt x="101063" y="109619"/>
                    <a:pt x="103528" y="100584"/>
                  </a:cubicBezTo>
                  <a:cubicBezTo>
                    <a:pt x="106517" y="93292"/>
                    <a:pt x="100538" y="83302"/>
                    <a:pt x="105497" y="83302"/>
                  </a:cubicBezTo>
                  <a:cubicBezTo>
                    <a:pt x="110455" y="83302"/>
                    <a:pt x="124528" y="83302"/>
                    <a:pt x="124528" y="73531"/>
                  </a:cubicBezTo>
                  <a:cubicBezTo>
                    <a:pt x="124528" y="63760"/>
                    <a:pt x="128539" y="67041"/>
                    <a:pt x="131820" y="61645"/>
                  </a:cubicBezTo>
                  <a:cubicBezTo>
                    <a:pt x="135102" y="56250"/>
                    <a:pt x="122851" y="45458"/>
                    <a:pt x="120810" y="42249"/>
                  </a:cubicBezTo>
                  <a:cubicBezTo>
                    <a:pt x="118768" y="39041"/>
                    <a:pt x="129195" y="37582"/>
                    <a:pt x="137216" y="24676"/>
                  </a:cubicBezTo>
                  <a:close/>
                </a:path>
              </a:pathLst>
            </a:custGeom>
            <a:grpFill/>
            <a:ln w="3175" cap="flat">
              <a:solidFill>
                <a:srgbClr val="F3F3F3"/>
              </a:solidFill>
              <a:prstDash val="solid"/>
              <a:miter/>
            </a:ln>
          </p:spPr>
          <p:txBody>
            <a:bodyPr rtlCol="0" anchor="ctr"/>
            <a:lstStyle/>
            <a:p>
              <a:endParaRPr lang="pt-PT"/>
            </a:p>
          </p:txBody>
        </p:sp>
        <p:sp>
          <p:nvSpPr>
            <p:cNvPr id="155" name="Forma livre: Forma 154">
              <a:extLst>
                <a:ext uri="{FF2B5EF4-FFF2-40B4-BE49-F238E27FC236}">
                  <a16:creationId xmlns:a16="http://schemas.microsoft.com/office/drawing/2014/main" id="{C7E3A270-45CF-43DF-805B-74B3517F1695}"/>
                </a:ext>
              </a:extLst>
            </p:cNvPr>
            <p:cNvSpPr/>
            <p:nvPr/>
          </p:nvSpPr>
          <p:spPr>
            <a:xfrm>
              <a:off x="3544400" y="3923822"/>
              <a:ext cx="9385" cy="14707"/>
            </a:xfrm>
            <a:custGeom>
              <a:avLst/>
              <a:gdLst>
                <a:gd name="connsiteX0" fmla="*/ 11954 w 22470"/>
                <a:gd name="connsiteY0" fmla="*/ -117 h 33761"/>
                <a:gd name="connsiteX1" fmla="*/ 68 w 22470"/>
                <a:gd name="connsiteY1" fmla="*/ 30947 h 33761"/>
                <a:gd name="connsiteX2" fmla="*/ 22454 w 22470"/>
                <a:gd name="connsiteY2" fmla="*/ 33645 h 33761"/>
                <a:gd name="connsiteX3" fmla="*/ 11735 w 22470"/>
                <a:gd name="connsiteY3" fmla="*/ 3383 h 33761"/>
                <a:gd name="connsiteX4" fmla="*/ 11954 w 22470"/>
                <a:gd name="connsiteY4" fmla="*/ -117 h 33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70" h="33761">
                  <a:moveTo>
                    <a:pt x="11954" y="-117"/>
                  </a:moveTo>
                  <a:cubicBezTo>
                    <a:pt x="5245" y="3967"/>
                    <a:pt x="-807" y="12571"/>
                    <a:pt x="68" y="30947"/>
                  </a:cubicBezTo>
                  <a:cubicBezTo>
                    <a:pt x="7622" y="30691"/>
                    <a:pt x="15176" y="31603"/>
                    <a:pt x="22454" y="33645"/>
                  </a:cubicBezTo>
                  <a:cubicBezTo>
                    <a:pt x="21870" y="22736"/>
                    <a:pt x="18144" y="12228"/>
                    <a:pt x="11735" y="3383"/>
                  </a:cubicBezTo>
                  <a:cubicBezTo>
                    <a:pt x="11232" y="2253"/>
                    <a:pt x="11312" y="941"/>
                    <a:pt x="11954" y="-117"/>
                  </a:cubicBezTo>
                  <a:close/>
                </a:path>
              </a:pathLst>
            </a:custGeom>
            <a:grpFill/>
            <a:ln w="3175" cap="flat">
              <a:solidFill>
                <a:srgbClr val="F3F3F3"/>
              </a:solidFill>
              <a:prstDash val="solid"/>
              <a:miter/>
            </a:ln>
          </p:spPr>
          <p:txBody>
            <a:bodyPr rtlCol="0" anchor="ctr"/>
            <a:lstStyle/>
            <a:p>
              <a:endParaRPr lang="pt-PT"/>
            </a:p>
          </p:txBody>
        </p:sp>
        <p:sp>
          <p:nvSpPr>
            <p:cNvPr id="156" name="Forma livre: Forma 155">
              <a:extLst>
                <a:ext uri="{FF2B5EF4-FFF2-40B4-BE49-F238E27FC236}">
                  <a16:creationId xmlns:a16="http://schemas.microsoft.com/office/drawing/2014/main" id="{B55E4E10-621A-44E4-8727-835E653DD78A}"/>
                </a:ext>
              </a:extLst>
            </p:cNvPr>
            <p:cNvSpPr/>
            <p:nvPr/>
          </p:nvSpPr>
          <p:spPr>
            <a:xfrm>
              <a:off x="3497714" y="3895084"/>
              <a:ext cx="54543" cy="42700"/>
            </a:xfrm>
            <a:custGeom>
              <a:avLst/>
              <a:gdLst>
                <a:gd name="connsiteX0" fmla="*/ 4431 w 130582"/>
                <a:gd name="connsiteY0" fmla="*/ 25677 h 98027"/>
                <a:gd name="connsiteX1" fmla="*/ 16390 w 130582"/>
                <a:gd name="connsiteY1" fmla="*/ 39459 h 98027"/>
                <a:gd name="connsiteX2" fmla="*/ 33672 w 130582"/>
                <a:gd name="connsiteY2" fmla="*/ 50834 h 98027"/>
                <a:gd name="connsiteX3" fmla="*/ 54672 w 130582"/>
                <a:gd name="connsiteY3" fmla="*/ 64616 h 98027"/>
                <a:gd name="connsiteX4" fmla="*/ 64444 w 130582"/>
                <a:gd name="connsiteY4" fmla="*/ 76720 h 98027"/>
                <a:gd name="connsiteX5" fmla="*/ 79465 w 130582"/>
                <a:gd name="connsiteY5" fmla="*/ 68626 h 98027"/>
                <a:gd name="connsiteX6" fmla="*/ 89163 w 130582"/>
                <a:gd name="connsiteY6" fmla="*/ 85616 h 98027"/>
                <a:gd name="connsiteX7" fmla="*/ 106445 w 130582"/>
                <a:gd name="connsiteY7" fmla="*/ 97794 h 98027"/>
                <a:gd name="connsiteX8" fmla="*/ 111841 w 130582"/>
                <a:gd name="connsiteY8" fmla="*/ 97283 h 98027"/>
                <a:gd name="connsiteX9" fmla="*/ 123726 w 130582"/>
                <a:gd name="connsiteY9" fmla="*/ 66220 h 98027"/>
                <a:gd name="connsiteX10" fmla="*/ 130508 w 130582"/>
                <a:gd name="connsiteY10" fmla="*/ 55647 h 98027"/>
                <a:gd name="connsiteX11" fmla="*/ 121466 w 130582"/>
                <a:gd name="connsiteY11" fmla="*/ 33042 h 98027"/>
                <a:gd name="connsiteX12" fmla="*/ 121466 w 130582"/>
                <a:gd name="connsiteY12" fmla="*/ 31802 h 98027"/>
                <a:gd name="connsiteX13" fmla="*/ 114174 w 130582"/>
                <a:gd name="connsiteY13" fmla="*/ 24948 h 98027"/>
                <a:gd name="connsiteX14" fmla="*/ 89673 w 130582"/>
                <a:gd name="connsiteY14" fmla="*/ 6791 h 98027"/>
                <a:gd name="connsiteX15" fmla="*/ 66704 w 130582"/>
                <a:gd name="connsiteY15" fmla="*/ 3437 h 98027"/>
                <a:gd name="connsiteX16" fmla="*/ 34620 w 130582"/>
                <a:gd name="connsiteY16" fmla="*/ 15031 h 98027"/>
                <a:gd name="connsiteX17" fmla="*/ 22515 w 130582"/>
                <a:gd name="connsiteY17" fmla="*/ 10437 h 98027"/>
                <a:gd name="connsiteX18" fmla="*/ -17 w 130582"/>
                <a:gd name="connsiteY18" fmla="*/ 20864 h 98027"/>
                <a:gd name="connsiteX19" fmla="*/ 4431 w 130582"/>
                <a:gd name="connsiteY19" fmla="*/ 25677 h 98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0582" h="98027">
                  <a:moveTo>
                    <a:pt x="4431" y="25677"/>
                  </a:moveTo>
                  <a:cubicBezTo>
                    <a:pt x="5161" y="31365"/>
                    <a:pt x="13400" y="45146"/>
                    <a:pt x="16390" y="39459"/>
                  </a:cubicBezTo>
                  <a:cubicBezTo>
                    <a:pt x="19380" y="33771"/>
                    <a:pt x="26890" y="46751"/>
                    <a:pt x="33672" y="50834"/>
                  </a:cubicBezTo>
                  <a:cubicBezTo>
                    <a:pt x="40453" y="54918"/>
                    <a:pt x="53943" y="59730"/>
                    <a:pt x="54672" y="64616"/>
                  </a:cubicBezTo>
                  <a:cubicBezTo>
                    <a:pt x="55402" y="69501"/>
                    <a:pt x="57662" y="80002"/>
                    <a:pt x="64444" y="76720"/>
                  </a:cubicBezTo>
                  <a:cubicBezTo>
                    <a:pt x="71225" y="73439"/>
                    <a:pt x="79465" y="62136"/>
                    <a:pt x="79465" y="68626"/>
                  </a:cubicBezTo>
                  <a:cubicBezTo>
                    <a:pt x="79465" y="75116"/>
                    <a:pt x="81725" y="87293"/>
                    <a:pt x="89163" y="85616"/>
                  </a:cubicBezTo>
                  <a:cubicBezTo>
                    <a:pt x="96600" y="83939"/>
                    <a:pt x="98934" y="99398"/>
                    <a:pt x="106445" y="97794"/>
                  </a:cubicBezTo>
                  <a:cubicBezTo>
                    <a:pt x="108224" y="97473"/>
                    <a:pt x="110032" y="97305"/>
                    <a:pt x="111841" y="97283"/>
                  </a:cubicBezTo>
                  <a:cubicBezTo>
                    <a:pt x="110966" y="78908"/>
                    <a:pt x="117018" y="70303"/>
                    <a:pt x="123726" y="66220"/>
                  </a:cubicBezTo>
                  <a:cubicBezTo>
                    <a:pt x="125257" y="63011"/>
                    <a:pt x="129706" y="59657"/>
                    <a:pt x="130508" y="55647"/>
                  </a:cubicBezTo>
                  <a:cubicBezTo>
                    <a:pt x="131456" y="50324"/>
                    <a:pt x="120518" y="39459"/>
                    <a:pt x="121466" y="33042"/>
                  </a:cubicBezTo>
                  <a:cubicBezTo>
                    <a:pt x="121466" y="33042"/>
                    <a:pt x="121466" y="32240"/>
                    <a:pt x="121466" y="31802"/>
                  </a:cubicBezTo>
                  <a:cubicBezTo>
                    <a:pt x="118877" y="29688"/>
                    <a:pt x="116442" y="27398"/>
                    <a:pt x="114174" y="24948"/>
                  </a:cubicBezTo>
                  <a:cubicBezTo>
                    <a:pt x="104986" y="15031"/>
                    <a:pt x="95798" y="13354"/>
                    <a:pt x="89673" y="6791"/>
                  </a:cubicBezTo>
                  <a:cubicBezTo>
                    <a:pt x="83548" y="229"/>
                    <a:pt x="72829" y="-3126"/>
                    <a:pt x="66704" y="3437"/>
                  </a:cubicBezTo>
                  <a:cubicBezTo>
                    <a:pt x="57523" y="10627"/>
                    <a:pt x="46279" y="14688"/>
                    <a:pt x="34620" y="15031"/>
                  </a:cubicBezTo>
                  <a:cubicBezTo>
                    <a:pt x="30354" y="14192"/>
                    <a:pt x="26263" y="12639"/>
                    <a:pt x="22515" y="10437"/>
                  </a:cubicBezTo>
                  <a:cubicBezTo>
                    <a:pt x="15639" y="15140"/>
                    <a:pt x="8019" y="18670"/>
                    <a:pt x="-17" y="20864"/>
                  </a:cubicBezTo>
                  <a:cubicBezTo>
                    <a:pt x="1879" y="22760"/>
                    <a:pt x="3921" y="21594"/>
                    <a:pt x="4431" y="25677"/>
                  </a:cubicBezTo>
                  <a:close/>
                </a:path>
              </a:pathLst>
            </a:custGeom>
            <a:grpFill/>
            <a:ln w="3175" cap="flat">
              <a:solidFill>
                <a:srgbClr val="F3F3F3"/>
              </a:solidFill>
              <a:prstDash val="solid"/>
              <a:miter/>
            </a:ln>
          </p:spPr>
          <p:txBody>
            <a:bodyPr rtlCol="0" anchor="ctr"/>
            <a:lstStyle/>
            <a:p>
              <a:endParaRPr lang="pt-PT"/>
            </a:p>
          </p:txBody>
        </p:sp>
        <p:sp>
          <p:nvSpPr>
            <p:cNvPr id="157" name="Forma livre: Forma 156">
              <a:extLst>
                <a:ext uri="{FF2B5EF4-FFF2-40B4-BE49-F238E27FC236}">
                  <a16:creationId xmlns:a16="http://schemas.microsoft.com/office/drawing/2014/main" id="{00E2AE41-E68B-44CC-B376-79DB2B144E48}"/>
                </a:ext>
              </a:extLst>
            </p:cNvPr>
            <p:cNvSpPr/>
            <p:nvPr/>
          </p:nvSpPr>
          <p:spPr>
            <a:xfrm>
              <a:off x="3747145" y="3959872"/>
              <a:ext cx="127395" cy="93511"/>
            </a:xfrm>
            <a:custGeom>
              <a:avLst/>
              <a:gdLst>
                <a:gd name="connsiteX0" fmla="*/ 273756 w 304998"/>
                <a:gd name="connsiteY0" fmla="*/ 143096 h 214672"/>
                <a:gd name="connsiteX1" fmla="*/ 260704 w 304998"/>
                <a:gd name="connsiteY1" fmla="*/ 134491 h 214672"/>
                <a:gd name="connsiteX2" fmla="*/ 261579 w 304998"/>
                <a:gd name="connsiteY2" fmla="*/ 133252 h 214672"/>
                <a:gd name="connsiteX3" fmla="*/ 255745 w 304998"/>
                <a:gd name="connsiteY3" fmla="*/ 92126 h 214672"/>
                <a:gd name="connsiteX4" fmla="*/ 234307 w 304998"/>
                <a:gd name="connsiteY4" fmla="*/ 41083 h 214672"/>
                <a:gd name="connsiteX5" fmla="*/ 211994 w 304998"/>
                <a:gd name="connsiteY5" fmla="*/ -117 h 214672"/>
                <a:gd name="connsiteX6" fmla="*/ 195660 w 304998"/>
                <a:gd name="connsiteY6" fmla="*/ 8269 h 214672"/>
                <a:gd name="connsiteX7" fmla="*/ 176701 w 304998"/>
                <a:gd name="connsiteY7" fmla="*/ 19061 h 214672"/>
                <a:gd name="connsiteX8" fmla="*/ 159638 w 304998"/>
                <a:gd name="connsiteY8" fmla="*/ 21249 h 214672"/>
                <a:gd name="connsiteX9" fmla="*/ 144617 w 304998"/>
                <a:gd name="connsiteY9" fmla="*/ 25551 h 214672"/>
                <a:gd name="connsiteX10" fmla="*/ 124637 w 304998"/>
                <a:gd name="connsiteY10" fmla="*/ 19061 h 214672"/>
                <a:gd name="connsiteX11" fmla="*/ 90657 w 304998"/>
                <a:gd name="connsiteY11" fmla="*/ 12571 h 214672"/>
                <a:gd name="connsiteX12" fmla="*/ 77605 w 304998"/>
                <a:gd name="connsiteY12" fmla="*/ 13811 h 214672"/>
                <a:gd name="connsiteX13" fmla="*/ 74323 w 304998"/>
                <a:gd name="connsiteY13" fmla="*/ 21759 h 214672"/>
                <a:gd name="connsiteX14" fmla="*/ 51864 w 304998"/>
                <a:gd name="connsiteY14" fmla="*/ 37145 h 214672"/>
                <a:gd name="connsiteX15" fmla="*/ 21093 w 304998"/>
                <a:gd name="connsiteY15" fmla="*/ 92198 h 214672"/>
                <a:gd name="connsiteX16" fmla="*/ 19 w 304998"/>
                <a:gd name="connsiteY16" fmla="*/ 109189 h 214672"/>
                <a:gd name="connsiteX17" fmla="*/ 12051 w 304998"/>
                <a:gd name="connsiteY17" fmla="*/ 130262 h 214672"/>
                <a:gd name="connsiteX18" fmla="*/ 23353 w 304998"/>
                <a:gd name="connsiteY18" fmla="*/ 143241 h 214672"/>
                <a:gd name="connsiteX19" fmla="*/ 27801 w 304998"/>
                <a:gd name="connsiteY19" fmla="*/ 165919 h 214672"/>
                <a:gd name="connsiteX20" fmla="*/ 65354 w 304998"/>
                <a:gd name="connsiteY20" fmla="*/ 178097 h 214672"/>
                <a:gd name="connsiteX21" fmla="*/ 67323 w 304998"/>
                <a:gd name="connsiteY21" fmla="*/ 194066 h 214672"/>
                <a:gd name="connsiteX22" fmla="*/ 86647 w 304998"/>
                <a:gd name="connsiteY22" fmla="*/ 208066 h 214672"/>
                <a:gd name="connsiteX23" fmla="*/ 122596 w 304998"/>
                <a:gd name="connsiteY23" fmla="*/ 212368 h 214672"/>
                <a:gd name="connsiteX24" fmla="*/ 158690 w 304998"/>
                <a:gd name="connsiteY24" fmla="*/ 213462 h 214672"/>
                <a:gd name="connsiteX25" fmla="*/ 182680 w 304998"/>
                <a:gd name="connsiteY25" fmla="*/ 202670 h 214672"/>
                <a:gd name="connsiteX26" fmla="*/ 222713 w 304998"/>
                <a:gd name="connsiteY26" fmla="*/ 195379 h 214672"/>
                <a:gd name="connsiteX27" fmla="*/ 249693 w 304998"/>
                <a:gd name="connsiteY27" fmla="*/ 204056 h 214672"/>
                <a:gd name="connsiteX28" fmla="*/ 270256 w 304998"/>
                <a:gd name="connsiteY28" fmla="*/ 214556 h 214672"/>
                <a:gd name="connsiteX29" fmla="*/ 270256 w 304998"/>
                <a:gd name="connsiteY29" fmla="*/ 195379 h 214672"/>
                <a:gd name="connsiteX30" fmla="*/ 287246 w 304998"/>
                <a:gd name="connsiteY30" fmla="*/ 165701 h 214672"/>
                <a:gd name="connsiteX31" fmla="*/ 304819 w 304998"/>
                <a:gd name="connsiteY31" fmla="*/ 145721 h 214672"/>
                <a:gd name="connsiteX32" fmla="*/ 304819 w 304998"/>
                <a:gd name="connsiteY32" fmla="*/ 143971 h 214672"/>
                <a:gd name="connsiteX33" fmla="*/ 292860 w 304998"/>
                <a:gd name="connsiteY33" fmla="*/ 134929 h 214672"/>
                <a:gd name="connsiteX34" fmla="*/ 273756 w 304998"/>
                <a:gd name="connsiteY34" fmla="*/ 143096 h 21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04998" h="214672">
                  <a:moveTo>
                    <a:pt x="273756" y="143096"/>
                  </a:moveTo>
                  <a:cubicBezTo>
                    <a:pt x="266464" y="142002"/>
                    <a:pt x="257714" y="138794"/>
                    <a:pt x="260704" y="134491"/>
                  </a:cubicBezTo>
                  <a:lnTo>
                    <a:pt x="261579" y="133252"/>
                  </a:lnTo>
                  <a:cubicBezTo>
                    <a:pt x="252245" y="125085"/>
                    <a:pt x="249766" y="98543"/>
                    <a:pt x="255745" y="92126"/>
                  </a:cubicBezTo>
                  <a:cubicBezTo>
                    <a:pt x="263037" y="83813"/>
                    <a:pt x="243495" y="52458"/>
                    <a:pt x="234307" y="41083"/>
                  </a:cubicBezTo>
                  <a:cubicBezTo>
                    <a:pt x="225994" y="27840"/>
                    <a:pt x="218542" y="14081"/>
                    <a:pt x="211994" y="-117"/>
                  </a:cubicBezTo>
                  <a:cubicBezTo>
                    <a:pt x="205970" y="1364"/>
                    <a:pt x="200371" y="4237"/>
                    <a:pt x="195660" y="8269"/>
                  </a:cubicBezTo>
                  <a:cubicBezTo>
                    <a:pt x="191146" y="14380"/>
                    <a:pt x="184263" y="18303"/>
                    <a:pt x="176701" y="19061"/>
                  </a:cubicBezTo>
                  <a:cubicBezTo>
                    <a:pt x="170649" y="19061"/>
                    <a:pt x="164669" y="15853"/>
                    <a:pt x="159638" y="21249"/>
                  </a:cubicBezTo>
                  <a:cubicBezTo>
                    <a:pt x="154607" y="26645"/>
                    <a:pt x="147680" y="28541"/>
                    <a:pt x="144617" y="25551"/>
                  </a:cubicBezTo>
                  <a:cubicBezTo>
                    <a:pt x="138798" y="21351"/>
                    <a:pt x="131812" y="19083"/>
                    <a:pt x="124637" y="19061"/>
                  </a:cubicBezTo>
                  <a:cubicBezTo>
                    <a:pt x="117345" y="19061"/>
                    <a:pt x="95470" y="12571"/>
                    <a:pt x="90657" y="12571"/>
                  </a:cubicBezTo>
                  <a:cubicBezTo>
                    <a:pt x="86282" y="12688"/>
                    <a:pt x="81922" y="13104"/>
                    <a:pt x="77605" y="13811"/>
                  </a:cubicBezTo>
                  <a:cubicBezTo>
                    <a:pt x="78698" y="16144"/>
                    <a:pt x="77605" y="18915"/>
                    <a:pt x="74323" y="21759"/>
                  </a:cubicBezTo>
                  <a:cubicBezTo>
                    <a:pt x="68344" y="26645"/>
                    <a:pt x="56312" y="33936"/>
                    <a:pt x="51864" y="37145"/>
                  </a:cubicBezTo>
                  <a:cubicBezTo>
                    <a:pt x="47416" y="40353"/>
                    <a:pt x="31593" y="80896"/>
                    <a:pt x="21093" y="92198"/>
                  </a:cubicBezTo>
                  <a:cubicBezTo>
                    <a:pt x="10593" y="103501"/>
                    <a:pt x="821" y="105178"/>
                    <a:pt x="19" y="109189"/>
                  </a:cubicBezTo>
                  <a:cubicBezTo>
                    <a:pt x="-783" y="113199"/>
                    <a:pt x="12051" y="123772"/>
                    <a:pt x="12051" y="130262"/>
                  </a:cubicBezTo>
                  <a:cubicBezTo>
                    <a:pt x="12051" y="136752"/>
                    <a:pt x="15041" y="143241"/>
                    <a:pt x="23353" y="143241"/>
                  </a:cubicBezTo>
                  <a:cubicBezTo>
                    <a:pt x="31666" y="143241"/>
                    <a:pt x="22551" y="164315"/>
                    <a:pt x="27801" y="165919"/>
                  </a:cubicBezTo>
                  <a:cubicBezTo>
                    <a:pt x="33051" y="167524"/>
                    <a:pt x="65354" y="170003"/>
                    <a:pt x="65354" y="178097"/>
                  </a:cubicBezTo>
                  <a:cubicBezTo>
                    <a:pt x="65354" y="184368"/>
                    <a:pt x="68928" y="189691"/>
                    <a:pt x="67323" y="194066"/>
                  </a:cubicBezTo>
                  <a:cubicBezTo>
                    <a:pt x="76438" y="195743"/>
                    <a:pt x="83074" y="208650"/>
                    <a:pt x="86647" y="208066"/>
                  </a:cubicBezTo>
                  <a:cubicBezTo>
                    <a:pt x="90220" y="207483"/>
                    <a:pt x="117637" y="213462"/>
                    <a:pt x="122596" y="212368"/>
                  </a:cubicBezTo>
                  <a:cubicBezTo>
                    <a:pt x="134634" y="211683"/>
                    <a:pt x="146717" y="212048"/>
                    <a:pt x="158690" y="213462"/>
                  </a:cubicBezTo>
                  <a:cubicBezTo>
                    <a:pt x="167951" y="213878"/>
                    <a:pt x="176854" y="209875"/>
                    <a:pt x="182680" y="202670"/>
                  </a:cubicBezTo>
                  <a:cubicBezTo>
                    <a:pt x="189972" y="195379"/>
                    <a:pt x="214692" y="193993"/>
                    <a:pt x="222713" y="195379"/>
                  </a:cubicBezTo>
                  <a:cubicBezTo>
                    <a:pt x="230734" y="196764"/>
                    <a:pt x="246703" y="198660"/>
                    <a:pt x="249693" y="204056"/>
                  </a:cubicBezTo>
                  <a:cubicBezTo>
                    <a:pt x="255745" y="208949"/>
                    <a:pt x="262745" y="212522"/>
                    <a:pt x="270256" y="214556"/>
                  </a:cubicBezTo>
                  <a:cubicBezTo>
                    <a:pt x="270657" y="208168"/>
                    <a:pt x="270657" y="201766"/>
                    <a:pt x="270256" y="195379"/>
                  </a:cubicBezTo>
                  <a:cubicBezTo>
                    <a:pt x="270766" y="184076"/>
                    <a:pt x="276746" y="166794"/>
                    <a:pt x="287246" y="165701"/>
                  </a:cubicBezTo>
                  <a:cubicBezTo>
                    <a:pt x="297746" y="164607"/>
                    <a:pt x="306278" y="164607"/>
                    <a:pt x="304819" y="145721"/>
                  </a:cubicBezTo>
                  <a:cubicBezTo>
                    <a:pt x="304783" y="145137"/>
                    <a:pt x="304783" y="144554"/>
                    <a:pt x="304819" y="143971"/>
                  </a:cubicBezTo>
                  <a:cubicBezTo>
                    <a:pt x="301414" y="140259"/>
                    <a:pt x="297360" y="137197"/>
                    <a:pt x="292860" y="134929"/>
                  </a:cubicBezTo>
                  <a:cubicBezTo>
                    <a:pt x="288704" y="134491"/>
                    <a:pt x="276673" y="143533"/>
                    <a:pt x="273756" y="143096"/>
                  </a:cubicBezTo>
                  <a:close/>
                </a:path>
              </a:pathLst>
            </a:custGeom>
            <a:grpFill/>
            <a:ln w="3175" cap="flat">
              <a:solidFill>
                <a:srgbClr val="F3F3F3"/>
              </a:solidFill>
              <a:prstDash val="solid"/>
              <a:miter/>
            </a:ln>
          </p:spPr>
          <p:txBody>
            <a:bodyPr rtlCol="0" anchor="ctr"/>
            <a:lstStyle/>
            <a:p>
              <a:endParaRPr lang="pt-PT"/>
            </a:p>
          </p:txBody>
        </p:sp>
        <p:sp>
          <p:nvSpPr>
            <p:cNvPr id="158" name="Forma livre: Forma 157">
              <a:extLst>
                <a:ext uri="{FF2B5EF4-FFF2-40B4-BE49-F238E27FC236}">
                  <a16:creationId xmlns:a16="http://schemas.microsoft.com/office/drawing/2014/main" id="{AB80BB0A-20A9-4BD3-B815-4A735BB29A5C}"/>
                </a:ext>
              </a:extLst>
            </p:cNvPr>
            <p:cNvSpPr/>
            <p:nvPr/>
          </p:nvSpPr>
          <p:spPr>
            <a:xfrm>
              <a:off x="3835699" y="3956836"/>
              <a:ext cx="43737" cy="61067"/>
            </a:xfrm>
            <a:custGeom>
              <a:avLst/>
              <a:gdLst>
                <a:gd name="connsiteX0" fmla="*/ 75745 w 104711"/>
                <a:gd name="connsiteY0" fmla="*/ 35584 h 140193"/>
                <a:gd name="connsiteX1" fmla="*/ 51682 w 104711"/>
                <a:gd name="connsiteY1" fmla="*/ 16188 h 140193"/>
                <a:gd name="connsiteX2" fmla="*/ 24702 w 104711"/>
                <a:gd name="connsiteY2" fmla="*/ -73 h 140193"/>
                <a:gd name="connsiteX3" fmla="*/ -17 w 104711"/>
                <a:gd name="connsiteY3" fmla="*/ 6708 h 140193"/>
                <a:gd name="connsiteX4" fmla="*/ 22296 w 104711"/>
                <a:gd name="connsiteY4" fmla="*/ 47907 h 140193"/>
                <a:gd name="connsiteX5" fmla="*/ 43734 w 104711"/>
                <a:gd name="connsiteY5" fmla="*/ 98950 h 140193"/>
                <a:gd name="connsiteX6" fmla="*/ 49568 w 104711"/>
                <a:gd name="connsiteY6" fmla="*/ 140077 h 140193"/>
                <a:gd name="connsiteX7" fmla="*/ 68672 w 104711"/>
                <a:gd name="connsiteY7" fmla="*/ 107774 h 140193"/>
                <a:gd name="connsiteX8" fmla="*/ 81725 w 104711"/>
                <a:gd name="connsiteY8" fmla="*/ 91586 h 140193"/>
                <a:gd name="connsiteX9" fmla="*/ 104694 w 104711"/>
                <a:gd name="connsiteY9" fmla="*/ 95961 h 140193"/>
                <a:gd name="connsiteX10" fmla="*/ 96746 w 104711"/>
                <a:gd name="connsiteY10" fmla="*/ 72189 h 140193"/>
                <a:gd name="connsiteX11" fmla="*/ 75745 w 104711"/>
                <a:gd name="connsiteY11" fmla="*/ 35584 h 140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711" h="140193">
                  <a:moveTo>
                    <a:pt x="75745" y="35584"/>
                  </a:moveTo>
                  <a:cubicBezTo>
                    <a:pt x="72625" y="24683"/>
                    <a:pt x="62992" y="16924"/>
                    <a:pt x="51682" y="16188"/>
                  </a:cubicBezTo>
                  <a:cubicBezTo>
                    <a:pt x="44390" y="16188"/>
                    <a:pt x="32724" y="-1094"/>
                    <a:pt x="24702" y="-73"/>
                  </a:cubicBezTo>
                  <a:cubicBezTo>
                    <a:pt x="16295" y="1538"/>
                    <a:pt x="8033" y="3806"/>
                    <a:pt x="-17" y="6708"/>
                  </a:cubicBezTo>
                  <a:cubicBezTo>
                    <a:pt x="6531" y="20905"/>
                    <a:pt x="13983" y="34665"/>
                    <a:pt x="22296" y="47907"/>
                  </a:cubicBezTo>
                  <a:cubicBezTo>
                    <a:pt x="31484" y="59429"/>
                    <a:pt x="51464" y="90783"/>
                    <a:pt x="43734" y="98950"/>
                  </a:cubicBezTo>
                  <a:cubicBezTo>
                    <a:pt x="37755" y="105367"/>
                    <a:pt x="40234" y="131910"/>
                    <a:pt x="49568" y="140077"/>
                  </a:cubicBezTo>
                  <a:cubicBezTo>
                    <a:pt x="53943" y="133951"/>
                    <a:pt x="68672" y="113899"/>
                    <a:pt x="68672" y="107774"/>
                  </a:cubicBezTo>
                  <a:cubicBezTo>
                    <a:pt x="68672" y="101648"/>
                    <a:pt x="69693" y="88377"/>
                    <a:pt x="81725" y="91586"/>
                  </a:cubicBezTo>
                  <a:cubicBezTo>
                    <a:pt x="93757" y="94794"/>
                    <a:pt x="104694" y="100263"/>
                    <a:pt x="104694" y="95961"/>
                  </a:cubicBezTo>
                  <a:cubicBezTo>
                    <a:pt x="104184" y="87473"/>
                    <a:pt x="101442" y="79277"/>
                    <a:pt x="96746" y="72189"/>
                  </a:cubicBezTo>
                  <a:cubicBezTo>
                    <a:pt x="87536" y="61397"/>
                    <a:pt x="80412" y="48987"/>
                    <a:pt x="75745" y="35584"/>
                  </a:cubicBezTo>
                  <a:close/>
                </a:path>
              </a:pathLst>
            </a:custGeom>
            <a:grpFill/>
            <a:ln w="3175" cap="flat">
              <a:solidFill>
                <a:srgbClr val="F3F3F3"/>
              </a:solidFill>
              <a:prstDash val="solid"/>
              <a:miter/>
            </a:ln>
          </p:spPr>
          <p:txBody>
            <a:bodyPr rtlCol="0" anchor="ctr"/>
            <a:lstStyle/>
            <a:p>
              <a:endParaRPr lang="pt-PT"/>
            </a:p>
          </p:txBody>
        </p:sp>
        <p:sp>
          <p:nvSpPr>
            <p:cNvPr id="159" name="Forma livre: Forma 158">
              <a:extLst>
                <a:ext uri="{FF2B5EF4-FFF2-40B4-BE49-F238E27FC236}">
                  <a16:creationId xmlns:a16="http://schemas.microsoft.com/office/drawing/2014/main" id="{DE92E0A1-0A25-40EB-82F0-04BFA01075EA}"/>
                </a:ext>
              </a:extLst>
            </p:cNvPr>
            <p:cNvSpPr/>
            <p:nvPr/>
          </p:nvSpPr>
          <p:spPr>
            <a:xfrm>
              <a:off x="3771890" y="4044266"/>
              <a:ext cx="88236" cy="54538"/>
            </a:xfrm>
            <a:custGeom>
              <a:avLst/>
              <a:gdLst>
                <a:gd name="connsiteX0" fmla="*/ 163470 w 211248"/>
                <a:gd name="connsiteY0" fmla="*/ 1196 h 125201"/>
                <a:gd name="connsiteX1" fmla="*/ 123437 w 211248"/>
                <a:gd name="connsiteY1" fmla="*/ 8488 h 125201"/>
                <a:gd name="connsiteX2" fmla="*/ 99447 w 211248"/>
                <a:gd name="connsiteY2" fmla="*/ 19280 h 125201"/>
                <a:gd name="connsiteX3" fmla="*/ 63353 w 211248"/>
                <a:gd name="connsiteY3" fmla="*/ 18186 h 125201"/>
                <a:gd name="connsiteX4" fmla="*/ 27404 w 211248"/>
                <a:gd name="connsiteY4" fmla="*/ 13884 h 125201"/>
                <a:gd name="connsiteX5" fmla="*/ 8080 w 211248"/>
                <a:gd name="connsiteY5" fmla="*/ -117 h 125201"/>
                <a:gd name="connsiteX6" fmla="*/ 5382 w 211248"/>
                <a:gd name="connsiteY6" fmla="*/ 3311 h 125201"/>
                <a:gd name="connsiteX7" fmla="*/ 4762 w 211248"/>
                <a:gd name="connsiteY7" fmla="*/ 27848 h 125201"/>
                <a:gd name="connsiteX8" fmla="*/ 5382 w 211248"/>
                <a:gd name="connsiteY8" fmla="*/ 28468 h 125201"/>
                <a:gd name="connsiteX9" fmla="*/ 15882 w 211248"/>
                <a:gd name="connsiteY9" fmla="*/ 51947 h 125201"/>
                <a:gd name="connsiteX10" fmla="*/ 4580 w 211248"/>
                <a:gd name="connsiteY10" fmla="*/ 66531 h 125201"/>
                <a:gd name="connsiteX11" fmla="*/ 4580 w 211248"/>
                <a:gd name="connsiteY11" fmla="*/ 84323 h 125201"/>
                <a:gd name="connsiteX12" fmla="*/ 23320 w 211248"/>
                <a:gd name="connsiteY12" fmla="*/ 107803 h 125201"/>
                <a:gd name="connsiteX13" fmla="*/ 29956 w 211248"/>
                <a:gd name="connsiteY13" fmla="*/ 118085 h 125201"/>
                <a:gd name="connsiteX14" fmla="*/ 75384 w 211248"/>
                <a:gd name="connsiteY14" fmla="*/ 118668 h 125201"/>
                <a:gd name="connsiteX15" fmla="*/ 111406 w 211248"/>
                <a:gd name="connsiteY15" fmla="*/ 125085 h 125201"/>
                <a:gd name="connsiteX16" fmla="*/ 124458 w 211248"/>
                <a:gd name="connsiteY16" fmla="*/ 116480 h 125201"/>
                <a:gd name="connsiteX17" fmla="*/ 140719 w 211248"/>
                <a:gd name="connsiteY17" fmla="*/ 108095 h 125201"/>
                <a:gd name="connsiteX18" fmla="*/ 140719 w 211248"/>
                <a:gd name="connsiteY18" fmla="*/ 98105 h 125201"/>
                <a:gd name="connsiteX19" fmla="*/ 175210 w 211248"/>
                <a:gd name="connsiteY19" fmla="*/ 98105 h 125201"/>
                <a:gd name="connsiteX20" fmla="*/ 188918 w 211248"/>
                <a:gd name="connsiteY20" fmla="*/ 95334 h 125201"/>
                <a:gd name="connsiteX21" fmla="*/ 184252 w 211248"/>
                <a:gd name="connsiteY21" fmla="*/ 86803 h 125201"/>
                <a:gd name="connsiteX22" fmla="*/ 176960 w 211248"/>
                <a:gd name="connsiteY22" fmla="*/ 59239 h 125201"/>
                <a:gd name="connsiteX23" fmla="*/ 203940 w 211248"/>
                <a:gd name="connsiteY23" fmla="*/ 27957 h 125201"/>
                <a:gd name="connsiteX24" fmla="*/ 211231 w 211248"/>
                <a:gd name="connsiteY24" fmla="*/ 20082 h 125201"/>
                <a:gd name="connsiteX25" fmla="*/ 190668 w 211248"/>
                <a:gd name="connsiteY25" fmla="*/ 9582 h 125201"/>
                <a:gd name="connsiteX26" fmla="*/ 163470 w 211248"/>
                <a:gd name="connsiteY26" fmla="*/ 1196 h 125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1248" h="125201">
                  <a:moveTo>
                    <a:pt x="163470" y="1196"/>
                  </a:moveTo>
                  <a:cubicBezTo>
                    <a:pt x="155449" y="102"/>
                    <a:pt x="130438" y="1196"/>
                    <a:pt x="123437" y="8488"/>
                  </a:cubicBezTo>
                  <a:cubicBezTo>
                    <a:pt x="117611" y="15692"/>
                    <a:pt x="108701" y="19695"/>
                    <a:pt x="99447" y="19280"/>
                  </a:cubicBezTo>
                  <a:cubicBezTo>
                    <a:pt x="87474" y="17865"/>
                    <a:pt x="75391" y="17501"/>
                    <a:pt x="63353" y="18186"/>
                  </a:cubicBezTo>
                  <a:cubicBezTo>
                    <a:pt x="58394" y="19280"/>
                    <a:pt x="31414" y="12790"/>
                    <a:pt x="27404" y="13884"/>
                  </a:cubicBezTo>
                  <a:cubicBezTo>
                    <a:pt x="23393" y="14978"/>
                    <a:pt x="17195" y="1561"/>
                    <a:pt x="8080" y="-117"/>
                  </a:cubicBezTo>
                  <a:cubicBezTo>
                    <a:pt x="7548" y="1276"/>
                    <a:pt x="6607" y="2472"/>
                    <a:pt x="5382" y="3311"/>
                  </a:cubicBezTo>
                  <a:cubicBezTo>
                    <a:pt x="-1567" y="9917"/>
                    <a:pt x="-1844" y="20899"/>
                    <a:pt x="4762" y="27848"/>
                  </a:cubicBezTo>
                  <a:cubicBezTo>
                    <a:pt x="4959" y="28059"/>
                    <a:pt x="5171" y="28263"/>
                    <a:pt x="5382" y="28468"/>
                  </a:cubicBezTo>
                  <a:cubicBezTo>
                    <a:pt x="12674" y="35759"/>
                    <a:pt x="22591" y="51947"/>
                    <a:pt x="15882" y="51947"/>
                  </a:cubicBezTo>
                  <a:cubicBezTo>
                    <a:pt x="9174" y="51947"/>
                    <a:pt x="3851" y="61645"/>
                    <a:pt x="4580" y="66531"/>
                  </a:cubicBezTo>
                  <a:cubicBezTo>
                    <a:pt x="5309" y="71417"/>
                    <a:pt x="2320" y="81917"/>
                    <a:pt x="4580" y="84323"/>
                  </a:cubicBezTo>
                  <a:cubicBezTo>
                    <a:pt x="6841" y="86730"/>
                    <a:pt x="22591" y="102990"/>
                    <a:pt x="23320" y="107803"/>
                  </a:cubicBezTo>
                  <a:cubicBezTo>
                    <a:pt x="24049" y="112616"/>
                    <a:pt x="30612" y="114293"/>
                    <a:pt x="29956" y="118085"/>
                  </a:cubicBezTo>
                  <a:cubicBezTo>
                    <a:pt x="42570" y="117064"/>
                    <a:pt x="69332" y="115387"/>
                    <a:pt x="75384" y="118668"/>
                  </a:cubicBezTo>
                  <a:cubicBezTo>
                    <a:pt x="83405" y="122970"/>
                    <a:pt x="111406" y="125085"/>
                    <a:pt x="111406" y="125085"/>
                  </a:cubicBezTo>
                  <a:cubicBezTo>
                    <a:pt x="119427" y="125085"/>
                    <a:pt x="126427" y="121876"/>
                    <a:pt x="124458" y="116480"/>
                  </a:cubicBezTo>
                  <a:cubicBezTo>
                    <a:pt x="122490" y="111084"/>
                    <a:pt x="133136" y="109189"/>
                    <a:pt x="140719" y="108095"/>
                  </a:cubicBezTo>
                  <a:cubicBezTo>
                    <a:pt x="139407" y="103063"/>
                    <a:pt x="138459" y="98980"/>
                    <a:pt x="140719" y="98105"/>
                  </a:cubicBezTo>
                  <a:cubicBezTo>
                    <a:pt x="144438" y="96501"/>
                    <a:pt x="166241" y="93219"/>
                    <a:pt x="175210" y="98105"/>
                  </a:cubicBezTo>
                  <a:cubicBezTo>
                    <a:pt x="179928" y="99913"/>
                    <a:pt x="185272" y="98834"/>
                    <a:pt x="188918" y="95334"/>
                  </a:cubicBezTo>
                  <a:cubicBezTo>
                    <a:pt x="187679" y="90813"/>
                    <a:pt x="186512" y="87240"/>
                    <a:pt x="184252" y="86803"/>
                  </a:cubicBezTo>
                  <a:cubicBezTo>
                    <a:pt x="178710" y="85709"/>
                    <a:pt x="170251" y="60843"/>
                    <a:pt x="176960" y="59239"/>
                  </a:cubicBezTo>
                  <a:cubicBezTo>
                    <a:pt x="183668" y="57635"/>
                    <a:pt x="192929" y="31676"/>
                    <a:pt x="203940" y="27957"/>
                  </a:cubicBezTo>
                  <a:cubicBezTo>
                    <a:pt x="207673" y="26943"/>
                    <a:pt x="210502" y="23881"/>
                    <a:pt x="211231" y="20082"/>
                  </a:cubicBezTo>
                  <a:cubicBezTo>
                    <a:pt x="203721" y="18047"/>
                    <a:pt x="196721" y="14474"/>
                    <a:pt x="190668" y="9582"/>
                  </a:cubicBezTo>
                  <a:cubicBezTo>
                    <a:pt x="187460" y="4477"/>
                    <a:pt x="171418" y="2290"/>
                    <a:pt x="163470" y="1196"/>
                  </a:cubicBezTo>
                  <a:close/>
                </a:path>
              </a:pathLst>
            </a:custGeom>
            <a:grpFill/>
            <a:ln w="3175" cap="flat">
              <a:solidFill>
                <a:srgbClr val="F3F3F3"/>
              </a:solidFill>
              <a:prstDash val="solid"/>
              <a:miter/>
            </a:ln>
          </p:spPr>
          <p:txBody>
            <a:bodyPr rtlCol="0" anchor="ctr"/>
            <a:lstStyle/>
            <a:p>
              <a:endParaRPr lang="pt-PT"/>
            </a:p>
          </p:txBody>
        </p:sp>
        <p:sp>
          <p:nvSpPr>
            <p:cNvPr id="160" name="Forma livre: Forma 159">
              <a:extLst>
                <a:ext uri="{FF2B5EF4-FFF2-40B4-BE49-F238E27FC236}">
                  <a16:creationId xmlns:a16="http://schemas.microsoft.com/office/drawing/2014/main" id="{BA5696A3-8971-4BE3-A389-006B3F2D59C1}"/>
                </a:ext>
              </a:extLst>
            </p:cNvPr>
            <p:cNvSpPr/>
            <p:nvPr/>
          </p:nvSpPr>
          <p:spPr>
            <a:xfrm>
              <a:off x="3746256" y="4078793"/>
              <a:ext cx="37921" cy="30174"/>
            </a:xfrm>
            <a:custGeom>
              <a:avLst/>
              <a:gdLst>
                <a:gd name="connsiteX0" fmla="*/ 20959 w 90788"/>
                <a:gd name="connsiteY0" fmla="*/ 69156 h 69272"/>
                <a:gd name="connsiteX1" fmla="*/ 20959 w 90788"/>
                <a:gd name="connsiteY1" fmla="*/ 69156 h 69272"/>
                <a:gd name="connsiteX2" fmla="*/ 22199 w 90788"/>
                <a:gd name="connsiteY2" fmla="*/ 68573 h 69272"/>
                <a:gd name="connsiteX3" fmla="*/ 22199 w 90788"/>
                <a:gd name="connsiteY3" fmla="*/ 68573 h 69272"/>
                <a:gd name="connsiteX4" fmla="*/ 24095 w 90788"/>
                <a:gd name="connsiteY4" fmla="*/ 68573 h 69272"/>
                <a:gd name="connsiteX5" fmla="*/ 24095 w 90788"/>
                <a:gd name="connsiteY5" fmla="*/ 68573 h 69272"/>
                <a:gd name="connsiteX6" fmla="*/ 34960 w 90788"/>
                <a:gd name="connsiteY6" fmla="*/ 68573 h 69272"/>
                <a:gd name="connsiteX7" fmla="*/ 35762 w 90788"/>
                <a:gd name="connsiteY7" fmla="*/ 68573 h 69272"/>
                <a:gd name="connsiteX8" fmla="*/ 38460 w 90788"/>
                <a:gd name="connsiteY8" fmla="*/ 68573 h 69272"/>
                <a:gd name="connsiteX9" fmla="*/ 39481 w 90788"/>
                <a:gd name="connsiteY9" fmla="*/ 68573 h 69272"/>
                <a:gd name="connsiteX10" fmla="*/ 42908 w 90788"/>
                <a:gd name="connsiteY10" fmla="*/ 67917 h 69272"/>
                <a:gd name="connsiteX11" fmla="*/ 58658 w 90788"/>
                <a:gd name="connsiteY11" fmla="*/ 57343 h 69272"/>
                <a:gd name="connsiteX12" fmla="*/ 90159 w 90788"/>
                <a:gd name="connsiteY12" fmla="*/ 41666 h 69272"/>
                <a:gd name="connsiteX13" fmla="*/ 90742 w 90788"/>
                <a:gd name="connsiteY13" fmla="*/ 40062 h 69272"/>
                <a:gd name="connsiteX14" fmla="*/ 84107 w 90788"/>
                <a:gd name="connsiteY14" fmla="*/ 29780 h 69272"/>
                <a:gd name="connsiteX15" fmla="*/ 65367 w 90788"/>
                <a:gd name="connsiteY15" fmla="*/ 6300 h 69272"/>
                <a:gd name="connsiteX16" fmla="*/ 64638 w 90788"/>
                <a:gd name="connsiteY16" fmla="*/ 3821 h 69272"/>
                <a:gd name="connsiteX17" fmla="*/ 64638 w 90788"/>
                <a:gd name="connsiteY17" fmla="*/ 3821 h 69272"/>
                <a:gd name="connsiteX18" fmla="*/ 64638 w 90788"/>
                <a:gd name="connsiteY18" fmla="*/ -117 h 69272"/>
                <a:gd name="connsiteX19" fmla="*/ 6303 w 90788"/>
                <a:gd name="connsiteY19" fmla="*/ 11332 h 69272"/>
                <a:gd name="connsiteX20" fmla="*/ 4261 w 90788"/>
                <a:gd name="connsiteY20" fmla="*/ 9800 h 69272"/>
                <a:gd name="connsiteX21" fmla="*/ 615 w 90788"/>
                <a:gd name="connsiteY21" fmla="*/ 47718 h 69272"/>
                <a:gd name="connsiteX22" fmla="*/ 20959 w 90788"/>
                <a:gd name="connsiteY22" fmla="*/ 69156 h 6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788" h="69272">
                  <a:moveTo>
                    <a:pt x="20959" y="69156"/>
                  </a:moveTo>
                  <a:lnTo>
                    <a:pt x="20959" y="69156"/>
                  </a:lnTo>
                  <a:cubicBezTo>
                    <a:pt x="21338" y="68894"/>
                    <a:pt x="21754" y="68697"/>
                    <a:pt x="22199" y="68573"/>
                  </a:cubicBezTo>
                  <a:lnTo>
                    <a:pt x="22199" y="68573"/>
                  </a:lnTo>
                  <a:lnTo>
                    <a:pt x="24095" y="68573"/>
                  </a:lnTo>
                  <a:lnTo>
                    <a:pt x="24095" y="68573"/>
                  </a:lnTo>
                  <a:cubicBezTo>
                    <a:pt x="27012" y="68573"/>
                    <a:pt x="30949" y="68573"/>
                    <a:pt x="34960" y="68573"/>
                  </a:cubicBezTo>
                  <a:lnTo>
                    <a:pt x="35762" y="68573"/>
                  </a:lnTo>
                  <a:lnTo>
                    <a:pt x="38460" y="68573"/>
                  </a:lnTo>
                  <a:lnTo>
                    <a:pt x="39481" y="68573"/>
                  </a:lnTo>
                  <a:cubicBezTo>
                    <a:pt x="40647" y="68573"/>
                    <a:pt x="41814" y="68573"/>
                    <a:pt x="42908" y="67917"/>
                  </a:cubicBezTo>
                  <a:cubicBezTo>
                    <a:pt x="51877" y="65437"/>
                    <a:pt x="54138" y="54937"/>
                    <a:pt x="58658" y="57343"/>
                  </a:cubicBezTo>
                  <a:cubicBezTo>
                    <a:pt x="63179" y="59750"/>
                    <a:pt x="87169" y="46551"/>
                    <a:pt x="90159" y="41666"/>
                  </a:cubicBezTo>
                  <a:cubicBezTo>
                    <a:pt x="90509" y="41199"/>
                    <a:pt x="90713" y="40645"/>
                    <a:pt x="90742" y="40062"/>
                  </a:cubicBezTo>
                  <a:cubicBezTo>
                    <a:pt x="91253" y="36270"/>
                    <a:pt x="84836" y="34082"/>
                    <a:pt x="84107" y="29780"/>
                  </a:cubicBezTo>
                  <a:cubicBezTo>
                    <a:pt x="83378" y="25478"/>
                    <a:pt x="67627" y="8779"/>
                    <a:pt x="65367" y="6300"/>
                  </a:cubicBezTo>
                  <a:cubicBezTo>
                    <a:pt x="64878" y="5564"/>
                    <a:pt x="64623" y="4703"/>
                    <a:pt x="64638" y="3821"/>
                  </a:cubicBezTo>
                  <a:lnTo>
                    <a:pt x="64638" y="3821"/>
                  </a:lnTo>
                  <a:cubicBezTo>
                    <a:pt x="64535" y="2509"/>
                    <a:pt x="64535" y="1196"/>
                    <a:pt x="64638" y="-117"/>
                  </a:cubicBezTo>
                  <a:cubicBezTo>
                    <a:pt x="41158" y="3529"/>
                    <a:pt x="6303" y="11332"/>
                    <a:pt x="6303" y="11332"/>
                  </a:cubicBezTo>
                  <a:lnTo>
                    <a:pt x="4261" y="9800"/>
                  </a:lnTo>
                  <a:cubicBezTo>
                    <a:pt x="331" y="22029"/>
                    <a:pt x="-909" y="34965"/>
                    <a:pt x="615" y="47718"/>
                  </a:cubicBezTo>
                  <a:cubicBezTo>
                    <a:pt x="3605" y="55010"/>
                    <a:pt x="10751" y="60916"/>
                    <a:pt x="20959" y="69156"/>
                  </a:cubicBezTo>
                  <a:close/>
                </a:path>
              </a:pathLst>
            </a:custGeom>
            <a:grpFill/>
            <a:ln w="3175" cap="flat">
              <a:solidFill>
                <a:srgbClr val="F3F3F3"/>
              </a:solidFill>
              <a:prstDash val="solid"/>
              <a:miter/>
            </a:ln>
          </p:spPr>
          <p:txBody>
            <a:bodyPr rtlCol="0" anchor="ctr"/>
            <a:lstStyle/>
            <a:p>
              <a:endParaRPr lang="pt-PT"/>
            </a:p>
          </p:txBody>
        </p:sp>
        <p:sp>
          <p:nvSpPr>
            <p:cNvPr id="161" name="Forma livre: Forma 160">
              <a:extLst>
                <a:ext uri="{FF2B5EF4-FFF2-40B4-BE49-F238E27FC236}">
                  <a16:creationId xmlns:a16="http://schemas.microsoft.com/office/drawing/2014/main" id="{C055D7F2-DB0F-4144-AA39-8DB95686251B}"/>
                </a:ext>
              </a:extLst>
            </p:cNvPr>
            <p:cNvSpPr/>
            <p:nvPr/>
          </p:nvSpPr>
          <p:spPr>
            <a:xfrm>
              <a:off x="3771342" y="3875397"/>
              <a:ext cx="251444" cy="163177"/>
            </a:xfrm>
            <a:custGeom>
              <a:avLst/>
              <a:gdLst>
                <a:gd name="connsiteX0" fmla="*/ 535716 w 601987"/>
                <a:gd name="connsiteY0" fmla="*/ 234139 h 374607"/>
                <a:gd name="connsiteX1" fmla="*/ 561967 w 601987"/>
                <a:gd name="connsiteY1" fmla="*/ 214743 h 374607"/>
                <a:gd name="connsiteX2" fmla="*/ 589749 w 601987"/>
                <a:gd name="connsiteY2" fmla="*/ 215545 h 374607"/>
                <a:gd name="connsiteX3" fmla="*/ 595729 w 601987"/>
                <a:gd name="connsiteY3" fmla="*/ 193669 h 374607"/>
                <a:gd name="connsiteX4" fmla="*/ 588437 w 601987"/>
                <a:gd name="connsiteY4" fmla="*/ 179888 h 374607"/>
                <a:gd name="connsiteX5" fmla="*/ 600468 w 601987"/>
                <a:gd name="connsiteY5" fmla="*/ 170992 h 374607"/>
                <a:gd name="connsiteX6" fmla="*/ 592228 w 601987"/>
                <a:gd name="connsiteY6" fmla="*/ 160418 h 374607"/>
                <a:gd name="connsiteX7" fmla="*/ 601927 w 601987"/>
                <a:gd name="connsiteY7" fmla="*/ 145033 h 374607"/>
                <a:gd name="connsiteX8" fmla="*/ 582458 w 601987"/>
                <a:gd name="connsiteY8" fmla="*/ 132126 h 374607"/>
                <a:gd name="connsiteX9" fmla="*/ 553946 w 601987"/>
                <a:gd name="connsiteY9" fmla="*/ 124032 h 374607"/>
                <a:gd name="connsiteX10" fmla="*/ 526164 w 601987"/>
                <a:gd name="connsiteY10" fmla="*/ 119146 h 374607"/>
                <a:gd name="connsiteX11" fmla="*/ 511143 w 601987"/>
                <a:gd name="connsiteY11" fmla="*/ 99677 h 374607"/>
                <a:gd name="connsiteX12" fmla="*/ 492403 w 601987"/>
                <a:gd name="connsiteY12" fmla="*/ 101281 h 374607"/>
                <a:gd name="connsiteX13" fmla="*/ 475121 w 601987"/>
                <a:gd name="connsiteY13" fmla="*/ 102958 h 374607"/>
                <a:gd name="connsiteX14" fmla="*/ 458641 w 601987"/>
                <a:gd name="connsiteY14" fmla="*/ 94864 h 374607"/>
                <a:gd name="connsiteX15" fmla="*/ 445881 w 601987"/>
                <a:gd name="connsiteY15" fmla="*/ 87573 h 374607"/>
                <a:gd name="connsiteX16" fmla="*/ 430859 w 601987"/>
                <a:gd name="connsiteY16" fmla="*/ 59207 h 374607"/>
                <a:gd name="connsiteX17" fmla="*/ 406140 w 601987"/>
                <a:gd name="connsiteY17" fmla="*/ 52717 h 374607"/>
                <a:gd name="connsiteX18" fmla="*/ 398848 w 601987"/>
                <a:gd name="connsiteY18" fmla="*/ 32446 h 374607"/>
                <a:gd name="connsiteX19" fmla="*/ 394327 w 601987"/>
                <a:gd name="connsiteY19" fmla="*/ 4883 h 374607"/>
                <a:gd name="connsiteX20" fmla="*/ 366545 w 601987"/>
                <a:gd name="connsiteY20" fmla="*/ 1674 h 374607"/>
                <a:gd name="connsiteX21" fmla="*/ 344013 w 601987"/>
                <a:gd name="connsiteY21" fmla="*/ 2476 h 374607"/>
                <a:gd name="connsiteX22" fmla="*/ 328263 w 601987"/>
                <a:gd name="connsiteY22" fmla="*/ 11372 h 374607"/>
                <a:gd name="connsiteX23" fmla="*/ 319002 w 601987"/>
                <a:gd name="connsiteY23" fmla="*/ 7216 h 374607"/>
                <a:gd name="connsiteX24" fmla="*/ 297127 w 601987"/>
                <a:gd name="connsiteY24" fmla="*/ 11956 h 374607"/>
                <a:gd name="connsiteX25" fmla="*/ 277074 w 601987"/>
                <a:gd name="connsiteY25" fmla="*/ 35727 h 374607"/>
                <a:gd name="connsiteX26" fmla="*/ 271095 w 601987"/>
                <a:gd name="connsiteY26" fmla="*/ 47613 h 374607"/>
                <a:gd name="connsiteX27" fmla="*/ 240104 w 601987"/>
                <a:gd name="connsiteY27" fmla="*/ 45426 h 374607"/>
                <a:gd name="connsiteX28" fmla="*/ 218229 w 601987"/>
                <a:gd name="connsiteY28" fmla="*/ 38134 h 374607"/>
                <a:gd name="connsiteX29" fmla="*/ 196353 w 601987"/>
                <a:gd name="connsiteY29" fmla="*/ 35946 h 374607"/>
                <a:gd name="connsiteX30" fmla="*/ 173311 w 601987"/>
                <a:gd name="connsiteY30" fmla="*/ 32665 h 374607"/>
                <a:gd name="connsiteX31" fmla="*/ 142320 w 601987"/>
                <a:gd name="connsiteY31" fmla="*/ 27269 h 374607"/>
                <a:gd name="connsiteX32" fmla="*/ 83985 w 601987"/>
                <a:gd name="connsiteY32" fmla="*/ 19977 h 374607"/>
                <a:gd name="connsiteX33" fmla="*/ 62110 w 601987"/>
                <a:gd name="connsiteY33" fmla="*/ 34050 h 374607"/>
                <a:gd name="connsiteX34" fmla="*/ 44026 w 601987"/>
                <a:gd name="connsiteY34" fmla="*/ 38425 h 374607"/>
                <a:gd name="connsiteX35" fmla="*/ 46870 w 601987"/>
                <a:gd name="connsiteY35" fmla="*/ 50822 h 374607"/>
                <a:gd name="connsiteX36" fmla="*/ 60360 w 601987"/>
                <a:gd name="connsiteY36" fmla="*/ 86406 h 374607"/>
                <a:gd name="connsiteX37" fmla="*/ 45338 w 601987"/>
                <a:gd name="connsiteY37" fmla="*/ 99385 h 374607"/>
                <a:gd name="connsiteX38" fmla="*/ 13838 w 601987"/>
                <a:gd name="connsiteY38" fmla="*/ 134240 h 374607"/>
                <a:gd name="connsiteX39" fmla="*/ 14567 w 601987"/>
                <a:gd name="connsiteY39" fmla="*/ 159325 h 374607"/>
                <a:gd name="connsiteX40" fmla="*/ -17 w 601987"/>
                <a:gd name="connsiteY40" fmla="*/ 186086 h 374607"/>
                <a:gd name="connsiteX41" fmla="*/ 14567 w 601987"/>
                <a:gd name="connsiteY41" fmla="*/ 203878 h 374607"/>
                <a:gd name="connsiteX42" fmla="*/ 20109 w 601987"/>
                <a:gd name="connsiteY42" fmla="*/ 208107 h 374607"/>
                <a:gd name="connsiteX43" fmla="*/ 33161 w 601987"/>
                <a:gd name="connsiteY43" fmla="*/ 206867 h 374607"/>
                <a:gd name="connsiteX44" fmla="*/ 67141 w 601987"/>
                <a:gd name="connsiteY44" fmla="*/ 213357 h 374607"/>
                <a:gd name="connsiteX45" fmla="*/ 87121 w 601987"/>
                <a:gd name="connsiteY45" fmla="*/ 219847 h 374607"/>
                <a:gd name="connsiteX46" fmla="*/ 102142 w 601987"/>
                <a:gd name="connsiteY46" fmla="*/ 215545 h 374607"/>
                <a:gd name="connsiteX47" fmla="*/ 119205 w 601987"/>
                <a:gd name="connsiteY47" fmla="*/ 213357 h 374607"/>
                <a:gd name="connsiteX48" fmla="*/ 138164 w 601987"/>
                <a:gd name="connsiteY48" fmla="*/ 202565 h 374607"/>
                <a:gd name="connsiteX49" fmla="*/ 179217 w 601987"/>
                <a:gd name="connsiteY49" fmla="*/ 187398 h 374607"/>
                <a:gd name="connsiteX50" fmla="*/ 206197 w 601987"/>
                <a:gd name="connsiteY50" fmla="*/ 203659 h 374607"/>
                <a:gd name="connsiteX51" fmla="*/ 230260 w 601987"/>
                <a:gd name="connsiteY51" fmla="*/ 223055 h 374607"/>
                <a:gd name="connsiteX52" fmla="*/ 251261 w 601987"/>
                <a:gd name="connsiteY52" fmla="*/ 259515 h 374607"/>
                <a:gd name="connsiteX53" fmla="*/ 259209 w 601987"/>
                <a:gd name="connsiteY53" fmla="*/ 283286 h 374607"/>
                <a:gd name="connsiteX54" fmla="*/ 236239 w 601987"/>
                <a:gd name="connsiteY54" fmla="*/ 278911 h 374607"/>
                <a:gd name="connsiteX55" fmla="*/ 223187 w 601987"/>
                <a:gd name="connsiteY55" fmla="*/ 295099 h 374607"/>
                <a:gd name="connsiteX56" fmla="*/ 203208 w 601987"/>
                <a:gd name="connsiteY56" fmla="*/ 328642 h 374607"/>
                <a:gd name="connsiteX57" fmla="*/ 216260 w 601987"/>
                <a:gd name="connsiteY57" fmla="*/ 337246 h 374607"/>
                <a:gd name="connsiteX58" fmla="*/ 235219 w 601987"/>
                <a:gd name="connsiteY58" fmla="*/ 328642 h 374607"/>
                <a:gd name="connsiteX59" fmla="*/ 247177 w 601987"/>
                <a:gd name="connsiteY59" fmla="*/ 337684 h 374607"/>
                <a:gd name="connsiteX60" fmla="*/ 263219 w 601987"/>
                <a:gd name="connsiteY60" fmla="*/ 310266 h 374607"/>
                <a:gd name="connsiteX61" fmla="*/ 292387 w 601987"/>
                <a:gd name="connsiteY61" fmla="*/ 273807 h 374607"/>
                <a:gd name="connsiteX62" fmla="*/ 329940 w 601987"/>
                <a:gd name="connsiteY62" fmla="*/ 267900 h 374607"/>
                <a:gd name="connsiteX63" fmla="*/ 333440 w 601987"/>
                <a:gd name="connsiteY63" fmla="*/ 291672 h 374607"/>
                <a:gd name="connsiteX64" fmla="*/ 388494 w 601987"/>
                <a:gd name="connsiteY64" fmla="*/ 300276 h 374607"/>
                <a:gd name="connsiteX65" fmla="*/ 343430 w 601987"/>
                <a:gd name="connsiteY65" fmla="*/ 327329 h 374607"/>
                <a:gd name="connsiteX66" fmla="*/ 377483 w 601987"/>
                <a:gd name="connsiteY66" fmla="*/ 344027 h 374607"/>
                <a:gd name="connsiteX67" fmla="*/ 378941 w 601987"/>
                <a:gd name="connsiteY67" fmla="*/ 372101 h 374607"/>
                <a:gd name="connsiteX68" fmla="*/ 406505 w 601987"/>
                <a:gd name="connsiteY68" fmla="*/ 364809 h 374607"/>
                <a:gd name="connsiteX69" fmla="*/ 439026 w 601987"/>
                <a:gd name="connsiteY69" fmla="*/ 349715 h 374607"/>
                <a:gd name="connsiteX70" fmla="*/ 484017 w 601987"/>
                <a:gd name="connsiteY70" fmla="*/ 342423 h 374607"/>
                <a:gd name="connsiteX71" fmla="*/ 449964 w 601987"/>
                <a:gd name="connsiteY71" fmla="*/ 332725 h 374607"/>
                <a:gd name="connsiteX72" fmla="*/ 422474 w 601987"/>
                <a:gd name="connsiteY72" fmla="*/ 302974 h 374607"/>
                <a:gd name="connsiteX73" fmla="*/ 464985 w 601987"/>
                <a:gd name="connsiteY73" fmla="*/ 273807 h 374607"/>
                <a:gd name="connsiteX74" fmla="*/ 508007 w 601987"/>
                <a:gd name="connsiteY74" fmla="*/ 259733 h 374607"/>
                <a:gd name="connsiteX75" fmla="*/ 535571 w 601987"/>
                <a:gd name="connsiteY75" fmla="*/ 251421 h 374607"/>
                <a:gd name="connsiteX76" fmla="*/ 535716 w 601987"/>
                <a:gd name="connsiteY76" fmla="*/ 234139 h 374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601987" h="374607">
                  <a:moveTo>
                    <a:pt x="535716" y="234139"/>
                  </a:moveTo>
                  <a:cubicBezTo>
                    <a:pt x="540967" y="233337"/>
                    <a:pt x="556717" y="214743"/>
                    <a:pt x="561967" y="214743"/>
                  </a:cubicBezTo>
                  <a:cubicBezTo>
                    <a:pt x="567217" y="214743"/>
                    <a:pt x="589749" y="219555"/>
                    <a:pt x="589749" y="215545"/>
                  </a:cubicBezTo>
                  <a:cubicBezTo>
                    <a:pt x="589749" y="211534"/>
                    <a:pt x="597041" y="197753"/>
                    <a:pt x="595729" y="193669"/>
                  </a:cubicBezTo>
                  <a:cubicBezTo>
                    <a:pt x="594416" y="189586"/>
                    <a:pt x="586760" y="183971"/>
                    <a:pt x="588437" y="179888"/>
                  </a:cubicBezTo>
                  <a:cubicBezTo>
                    <a:pt x="590114" y="175804"/>
                    <a:pt x="600468" y="175877"/>
                    <a:pt x="600468" y="170992"/>
                  </a:cubicBezTo>
                  <a:cubicBezTo>
                    <a:pt x="600468" y="166106"/>
                    <a:pt x="592228" y="163700"/>
                    <a:pt x="592228" y="160418"/>
                  </a:cubicBezTo>
                  <a:cubicBezTo>
                    <a:pt x="592228" y="157137"/>
                    <a:pt x="602729" y="151522"/>
                    <a:pt x="601927" y="145033"/>
                  </a:cubicBezTo>
                  <a:cubicBezTo>
                    <a:pt x="601125" y="138543"/>
                    <a:pt x="592228" y="137741"/>
                    <a:pt x="582458" y="132126"/>
                  </a:cubicBezTo>
                  <a:cubicBezTo>
                    <a:pt x="572686" y="126511"/>
                    <a:pt x="562915" y="128845"/>
                    <a:pt x="553946" y="124032"/>
                  </a:cubicBezTo>
                  <a:cubicBezTo>
                    <a:pt x="544977" y="119219"/>
                    <a:pt x="526164" y="122355"/>
                    <a:pt x="526164" y="119146"/>
                  </a:cubicBezTo>
                  <a:cubicBezTo>
                    <a:pt x="526164" y="115938"/>
                    <a:pt x="514205" y="105365"/>
                    <a:pt x="511143" y="99677"/>
                  </a:cubicBezTo>
                  <a:cubicBezTo>
                    <a:pt x="508080" y="93989"/>
                    <a:pt x="498382" y="97271"/>
                    <a:pt x="492403" y="101281"/>
                  </a:cubicBezTo>
                  <a:cubicBezTo>
                    <a:pt x="487729" y="105773"/>
                    <a:pt x="480575" y="106473"/>
                    <a:pt x="475121" y="102958"/>
                  </a:cubicBezTo>
                  <a:cubicBezTo>
                    <a:pt x="469142" y="98875"/>
                    <a:pt x="463892" y="92385"/>
                    <a:pt x="458641" y="94864"/>
                  </a:cubicBezTo>
                  <a:cubicBezTo>
                    <a:pt x="453391" y="97344"/>
                    <a:pt x="443620" y="95666"/>
                    <a:pt x="445881" y="87573"/>
                  </a:cubicBezTo>
                  <a:cubicBezTo>
                    <a:pt x="448141" y="79478"/>
                    <a:pt x="436110" y="61614"/>
                    <a:pt x="430859" y="59207"/>
                  </a:cubicBezTo>
                  <a:cubicBezTo>
                    <a:pt x="425609" y="56801"/>
                    <a:pt x="409859" y="60811"/>
                    <a:pt x="406140" y="52717"/>
                  </a:cubicBezTo>
                  <a:cubicBezTo>
                    <a:pt x="402421" y="44623"/>
                    <a:pt x="395567" y="38134"/>
                    <a:pt x="398848" y="32446"/>
                  </a:cubicBezTo>
                  <a:cubicBezTo>
                    <a:pt x="402129" y="26758"/>
                    <a:pt x="398046" y="11372"/>
                    <a:pt x="394327" y="4883"/>
                  </a:cubicBezTo>
                  <a:cubicBezTo>
                    <a:pt x="390609" y="-1607"/>
                    <a:pt x="371795" y="-732"/>
                    <a:pt x="366545" y="1674"/>
                  </a:cubicBezTo>
                  <a:cubicBezTo>
                    <a:pt x="361295" y="4081"/>
                    <a:pt x="349263" y="-732"/>
                    <a:pt x="344013" y="2476"/>
                  </a:cubicBezTo>
                  <a:cubicBezTo>
                    <a:pt x="338763" y="5685"/>
                    <a:pt x="335774" y="11372"/>
                    <a:pt x="328263" y="11372"/>
                  </a:cubicBezTo>
                  <a:cubicBezTo>
                    <a:pt x="324624" y="11934"/>
                    <a:pt x="321000" y="10308"/>
                    <a:pt x="319002" y="7216"/>
                  </a:cubicBezTo>
                  <a:cubicBezTo>
                    <a:pt x="312002" y="9936"/>
                    <a:pt x="304622" y="11533"/>
                    <a:pt x="297127" y="11956"/>
                  </a:cubicBezTo>
                  <a:cubicBezTo>
                    <a:pt x="297127" y="11956"/>
                    <a:pt x="277074" y="29238"/>
                    <a:pt x="277074" y="35727"/>
                  </a:cubicBezTo>
                  <a:cubicBezTo>
                    <a:pt x="277074" y="42217"/>
                    <a:pt x="276126" y="53009"/>
                    <a:pt x="271095" y="47613"/>
                  </a:cubicBezTo>
                  <a:cubicBezTo>
                    <a:pt x="266063" y="42217"/>
                    <a:pt x="245063" y="42144"/>
                    <a:pt x="240104" y="45426"/>
                  </a:cubicBezTo>
                  <a:cubicBezTo>
                    <a:pt x="235146" y="48707"/>
                    <a:pt x="227052" y="32446"/>
                    <a:pt x="218229" y="38134"/>
                  </a:cubicBezTo>
                  <a:cubicBezTo>
                    <a:pt x="209405" y="43821"/>
                    <a:pt x="197228" y="30842"/>
                    <a:pt x="196353" y="35946"/>
                  </a:cubicBezTo>
                  <a:cubicBezTo>
                    <a:pt x="195478" y="41050"/>
                    <a:pt x="182353" y="37040"/>
                    <a:pt x="173311" y="32665"/>
                  </a:cubicBezTo>
                  <a:cubicBezTo>
                    <a:pt x="164269" y="28290"/>
                    <a:pt x="148300" y="34852"/>
                    <a:pt x="142320" y="27269"/>
                  </a:cubicBezTo>
                  <a:cubicBezTo>
                    <a:pt x="136341" y="19685"/>
                    <a:pt x="97329" y="19977"/>
                    <a:pt x="83985" y="19977"/>
                  </a:cubicBezTo>
                  <a:cubicBezTo>
                    <a:pt x="70641" y="19977"/>
                    <a:pt x="68016" y="27269"/>
                    <a:pt x="62110" y="34050"/>
                  </a:cubicBezTo>
                  <a:cubicBezTo>
                    <a:pt x="56203" y="40832"/>
                    <a:pt x="50370" y="38717"/>
                    <a:pt x="44026" y="38425"/>
                  </a:cubicBezTo>
                  <a:cubicBezTo>
                    <a:pt x="44230" y="42691"/>
                    <a:pt x="45193" y="46891"/>
                    <a:pt x="46870" y="50822"/>
                  </a:cubicBezTo>
                  <a:cubicBezTo>
                    <a:pt x="49859" y="55634"/>
                    <a:pt x="64152" y="79114"/>
                    <a:pt x="60360" y="86406"/>
                  </a:cubicBezTo>
                  <a:cubicBezTo>
                    <a:pt x="56568" y="93698"/>
                    <a:pt x="49859" y="93698"/>
                    <a:pt x="45338" y="99385"/>
                  </a:cubicBezTo>
                  <a:cubicBezTo>
                    <a:pt x="40818" y="105073"/>
                    <a:pt x="14567" y="130157"/>
                    <a:pt x="13838" y="134240"/>
                  </a:cubicBezTo>
                  <a:cubicBezTo>
                    <a:pt x="13109" y="138324"/>
                    <a:pt x="18358" y="156116"/>
                    <a:pt x="14567" y="159325"/>
                  </a:cubicBezTo>
                  <a:cubicBezTo>
                    <a:pt x="10775" y="162533"/>
                    <a:pt x="-17" y="179596"/>
                    <a:pt x="-17" y="186086"/>
                  </a:cubicBezTo>
                  <a:cubicBezTo>
                    <a:pt x="1609" y="194063"/>
                    <a:pt x="7064" y="200720"/>
                    <a:pt x="14567" y="203878"/>
                  </a:cubicBezTo>
                  <a:cubicBezTo>
                    <a:pt x="16878" y="204549"/>
                    <a:pt x="18855" y="206051"/>
                    <a:pt x="20109" y="208107"/>
                  </a:cubicBezTo>
                  <a:cubicBezTo>
                    <a:pt x="24426" y="207400"/>
                    <a:pt x="28786" y="206984"/>
                    <a:pt x="33161" y="206867"/>
                  </a:cubicBezTo>
                  <a:cubicBezTo>
                    <a:pt x="38120" y="206867"/>
                    <a:pt x="60141" y="213357"/>
                    <a:pt x="67141" y="213357"/>
                  </a:cubicBezTo>
                  <a:cubicBezTo>
                    <a:pt x="74316" y="213379"/>
                    <a:pt x="81302" y="215647"/>
                    <a:pt x="87121" y="219847"/>
                  </a:cubicBezTo>
                  <a:cubicBezTo>
                    <a:pt x="90184" y="223055"/>
                    <a:pt x="97183" y="220941"/>
                    <a:pt x="102142" y="215545"/>
                  </a:cubicBezTo>
                  <a:cubicBezTo>
                    <a:pt x="107101" y="210149"/>
                    <a:pt x="113153" y="213357"/>
                    <a:pt x="119205" y="213357"/>
                  </a:cubicBezTo>
                  <a:cubicBezTo>
                    <a:pt x="126767" y="212599"/>
                    <a:pt x="133650" y="208676"/>
                    <a:pt x="138164" y="202565"/>
                  </a:cubicBezTo>
                  <a:cubicBezTo>
                    <a:pt x="141154" y="197169"/>
                    <a:pt x="171196" y="188492"/>
                    <a:pt x="179217" y="187398"/>
                  </a:cubicBezTo>
                  <a:cubicBezTo>
                    <a:pt x="187238" y="186304"/>
                    <a:pt x="199197" y="203659"/>
                    <a:pt x="206197" y="203659"/>
                  </a:cubicBezTo>
                  <a:cubicBezTo>
                    <a:pt x="217507" y="204396"/>
                    <a:pt x="227139" y="212154"/>
                    <a:pt x="230260" y="223055"/>
                  </a:cubicBezTo>
                  <a:cubicBezTo>
                    <a:pt x="234942" y="236407"/>
                    <a:pt x="242066" y="248766"/>
                    <a:pt x="251261" y="259515"/>
                  </a:cubicBezTo>
                  <a:cubicBezTo>
                    <a:pt x="255957" y="266603"/>
                    <a:pt x="258699" y="274799"/>
                    <a:pt x="259209" y="283286"/>
                  </a:cubicBezTo>
                  <a:cubicBezTo>
                    <a:pt x="259209" y="287588"/>
                    <a:pt x="248271" y="282193"/>
                    <a:pt x="236239" y="278911"/>
                  </a:cubicBezTo>
                  <a:cubicBezTo>
                    <a:pt x="224208" y="275630"/>
                    <a:pt x="223187" y="288682"/>
                    <a:pt x="223187" y="295099"/>
                  </a:cubicBezTo>
                  <a:cubicBezTo>
                    <a:pt x="223187" y="301516"/>
                    <a:pt x="206197" y="324267"/>
                    <a:pt x="203208" y="328642"/>
                  </a:cubicBezTo>
                  <a:cubicBezTo>
                    <a:pt x="200218" y="333017"/>
                    <a:pt x="209260" y="335934"/>
                    <a:pt x="216260" y="337246"/>
                  </a:cubicBezTo>
                  <a:cubicBezTo>
                    <a:pt x="219177" y="337684"/>
                    <a:pt x="231208" y="328642"/>
                    <a:pt x="235219" y="328642"/>
                  </a:cubicBezTo>
                  <a:cubicBezTo>
                    <a:pt x="239718" y="330909"/>
                    <a:pt x="243772" y="333972"/>
                    <a:pt x="247177" y="337684"/>
                  </a:cubicBezTo>
                  <a:cubicBezTo>
                    <a:pt x="246011" y="320766"/>
                    <a:pt x="249219" y="321714"/>
                    <a:pt x="263219" y="310266"/>
                  </a:cubicBezTo>
                  <a:cubicBezTo>
                    <a:pt x="277220" y="298818"/>
                    <a:pt x="279262" y="276286"/>
                    <a:pt x="292387" y="273807"/>
                  </a:cubicBezTo>
                  <a:cubicBezTo>
                    <a:pt x="305512" y="271327"/>
                    <a:pt x="310908" y="264619"/>
                    <a:pt x="329940" y="267900"/>
                  </a:cubicBezTo>
                  <a:cubicBezTo>
                    <a:pt x="348972" y="271182"/>
                    <a:pt x="320461" y="284088"/>
                    <a:pt x="333440" y="291672"/>
                  </a:cubicBezTo>
                  <a:cubicBezTo>
                    <a:pt x="346420" y="299255"/>
                    <a:pt x="386452" y="289484"/>
                    <a:pt x="388494" y="300276"/>
                  </a:cubicBezTo>
                  <a:cubicBezTo>
                    <a:pt x="390536" y="311068"/>
                    <a:pt x="342409" y="322152"/>
                    <a:pt x="343430" y="327329"/>
                  </a:cubicBezTo>
                  <a:cubicBezTo>
                    <a:pt x="344451" y="332506"/>
                    <a:pt x="368951" y="338121"/>
                    <a:pt x="377483" y="344027"/>
                  </a:cubicBezTo>
                  <a:cubicBezTo>
                    <a:pt x="386015" y="349934"/>
                    <a:pt x="374931" y="366705"/>
                    <a:pt x="378941" y="372101"/>
                  </a:cubicBezTo>
                  <a:cubicBezTo>
                    <a:pt x="382952" y="377497"/>
                    <a:pt x="395931" y="373195"/>
                    <a:pt x="406505" y="364809"/>
                  </a:cubicBezTo>
                  <a:cubicBezTo>
                    <a:pt x="417078" y="356424"/>
                    <a:pt x="425463" y="359413"/>
                    <a:pt x="439026" y="349715"/>
                  </a:cubicBezTo>
                  <a:cubicBezTo>
                    <a:pt x="452589" y="340017"/>
                    <a:pt x="480517" y="348621"/>
                    <a:pt x="484017" y="342423"/>
                  </a:cubicBezTo>
                  <a:cubicBezTo>
                    <a:pt x="487517" y="336225"/>
                    <a:pt x="475996" y="330537"/>
                    <a:pt x="449964" y="332725"/>
                  </a:cubicBezTo>
                  <a:cubicBezTo>
                    <a:pt x="423932" y="334913"/>
                    <a:pt x="422474" y="308443"/>
                    <a:pt x="422474" y="302974"/>
                  </a:cubicBezTo>
                  <a:cubicBezTo>
                    <a:pt x="422474" y="297505"/>
                    <a:pt x="449527" y="275484"/>
                    <a:pt x="464985" y="273807"/>
                  </a:cubicBezTo>
                  <a:cubicBezTo>
                    <a:pt x="480094" y="271904"/>
                    <a:pt x="494693" y="267127"/>
                    <a:pt x="508007" y="259733"/>
                  </a:cubicBezTo>
                  <a:cubicBezTo>
                    <a:pt x="516853" y="255927"/>
                    <a:pt x="526099" y="253134"/>
                    <a:pt x="535571" y="251421"/>
                  </a:cubicBezTo>
                  <a:cubicBezTo>
                    <a:pt x="533310" y="243837"/>
                    <a:pt x="531196" y="234868"/>
                    <a:pt x="535716" y="234139"/>
                  </a:cubicBezTo>
                  <a:close/>
                </a:path>
              </a:pathLst>
            </a:custGeom>
            <a:grpFill/>
            <a:ln w="3175" cap="flat">
              <a:solidFill>
                <a:srgbClr val="F3F3F3"/>
              </a:solidFill>
              <a:prstDash val="solid"/>
              <a:miter/>
            </a:ln>
          </p:spPr>
          <p:txBody>
            <a:bodyPr rtlCol="0" anchor="ctr"/>
            <a:lstStyle/>
            <a:p>
              <a:endParaRPr lang="pt-PT"/>
            </a:p>
          </p:txBody>
        </p:sp>
        <p:sp>
          <p:nvSpPr>
            <p:cNvPr id="162" name="Forma livre: Forma 161">
              <a:extLst>
                <a:ext uri="{FF2B5EF4-FFF2-40B4-BE49-F238E27FC236}">
                  <a16:creationId xmlns:a16="http://schemas.microsoft.com/office/drawing/2014/main" id="{19650D63-CD24-4F5D-926B-CB164AB07A3D}"/>
                </a:ext>
              </a:extLst>
            </p:cNvPr>
            <p:cNvSpPr/>
            <p:nvPr/>
          </p:nvSpPr>
          <p:spPr>
            <a:xfrm>
              <a:off x="3785414" y="3790671"/>
              <a:ext cx="132327" cy="105834"/>
            </a:xfrm>
            <a:custGeom>
              <a:avLst/>
              <a:gdLst>
                <a:gd name="connsiteX0" fmla="*/ 297491 w 316807"/>
                <a:gd name="connsiteY0" fmla="*/ 120855 h 242963"/>
                <a:gd name="connsiteX1" fmla="*/ 278022 w 316807"/>
                <a:gd name="connsiteY1" fmla="*/ 100584 h 242963"/>
                <a:gd name="connsiteX2" fmla="*/ 262271 w 316807"/>
                <a:gd name="connsiteY2" fmla="*/ 77906 h 242963"/>
                <a:gd name="connsiteX3" fmla="*/ 258480 w 316807"/>
                <a:gd name="connsiteY3" fmla="*/ 52020 h 242963"/>
                <a:gd name="connsiteX4" fmla="*/ 255490 w 316807"/>
                <a:gd name="connsiteY4" fmla="*/ 26863 h 242963"/>
                <a:gd name="connsiteX5" fmla="*/ 223989 w 316807"/>
                <a:gd name="connsiteY5" fmla="*/ 17165 h 242963"/>
                <a:gd name="connsiteX6" fmla="*/ 205978 w 316807"/>
                <a:gd name="connsiteY6" fmla="*/ 17165 h 242963"/>
                <a:gd name="connsiteX7" fmla="*/ 188697 w 316807"/>
                <a:gd name="connsiteY7" fmla="*/ 8269 h 242963"/>
                <a:gd name="connsiteX8" fmla="*/ 170686 w 316807"/>
                <a:gd name="connsiteY8" fmla="*/ 2581 h 242963"/>
                <a:gd name="connsiteX9" fmla="*/ 169009 w 316807"/>
                <a:gd name="connsiteY9" fmla="*/ -117 h 242963"/>
                <a:gd name="connsiteX10" fmla="*/ 158435 w 316807"/>
                <a:gd name="connsiteY10" fmla="*/ 4477 h 242963"/>
                <a:gd name="connsiteX11" fmla="*/ 145456 w 316807"/>
                <a:gd name="connsiteY11" fmla="*/ 17457 h 242963"/>
                <a:gd name="connsiteX12" fmla="*/ 122414 w 316807"/>
                <a:gd name="connsiteY12" fmla="*/ 20665 h 242963"/>
                <a:gd name="connsiteX13" fmla="*/ 113445 w 316807"/>
                <a:gd name="connsiteY13" fmla="*/ 40134 h 242963"/>
                <a:gd name="connsiteX14" fmla="*/ 109434 w 316807"/>
                <a:gd name="connsiteY14" fmla="*/ 54135 h 242963"/>
                <a:gd name="connsiteX15" fmla="*/ 98423 w 316807"/>
                <a:gd name="connsiteY15" fmla="*/ 63906 h 242963"/>
                <a:gd name="connsiteX16" fmla="*/ 81360 w 316807"/>
                <a:gd name="connsiteY16" fmla="*/ 81188 h 242963"/>
                <a:gd name="connsiteX17" fmla="*/ 76402 w 316807"/>
                <a:gd name="connsiteY17" fmla="*/ 98469 h 242963"/>
                <a:gd name="connsiteX18" fmla="*/ 54526 w 316807"/>
                <a:gd name="connsiteY18" fmla="*/ 105761 h 242963"/>
                <a:gd name="connsiteX19" fmla="*/ 37536 w 316807"/>
                <a:gd name="connsiteY19" fmla="*/ 114439 h 242963"/>
                <a:gd name="connsiteX20" fmla="*/ 12744 w 316807"/>
                <a:gd name="connsiteY20" fmla="*/ 112543 h 242963"/>
                <a:gd name="connsiteX21" fmla="*/ 12744 w 316807"/>
                <a:gd name="connsiteY21" fmla="*/ 115751 h 242963"/>
                <a:gd name="connsiteX22" fmla="*/ 17994 w 316807"/>
                <a:gd name="connsiteY22" fmla="*/ 143314 h 242963"/>
                <a:gd name="connsiteX23" fmla="*/ 19452 w 316807"/>
                <a:gd name="connsiteY23" fmla="*/ 174888 h 242963"/>
                <a:gd name="connsiteX24" fmla="*/ -17 w 316807"/>
                <a:gd name="connsiteY24" fmla="*/ 193555 h 242963"/>
                <a:gd name="connsiteX25" fmla="*/ 11213 w 316807"/>
                <a:gd name="connsiteY25" fmla="*/ 212150 h 242963"/>
                <a:gd name="connsiteX26" fmla="*/ 10629 w 316807"/>
                <a:gd name="connsiteY26" fmla="*/ 232202 h 242963"/>
                <a:gd name="connsiteX27" fmla="*/ 28713 w 316807"/>
                <a:gd name="connsiteY27" fmla="*/ 227827 h 242963"/>
                <a:gd name="connsiteX28" fmla="*/ 50589 w 316807"/>
                <a:gd name="connsiteY28" fmla="*/ 213754 h 242963"/>
                <a:gd name="connsiteX29" fmla="*/ 108924 w 316807"/>
                <a:gd name="connsiteY29" fmla="*/ 221046 h 242963"/>
                <a:gd name="connsiteX30" fmla="*/ 139914 w 316807"/>
                <a:gd name="connsiteY30" fmla="*/ 226442 h 242963"/>
                <a:gd name="connsiteX31" fmla="*/ 162956 w 316807"/>
                <a:gd name="connsiteY31" fmla="*/ 229723 h 242963"/>
                <a:gd name="connsiteX32" fmla="*/ 184832 w 316807"/>
                <a:gd name="connsiteY32" fmla="*/ 231911 h 242963"/>
                <a:gd name="connsiteX33" fmla="*/ 206707 w 316807"/>
                <a:gd name="connsiteY33" fmla="*/ 239202 h 242963"/>
                <a:gd name="connsiteX34" fmla="*/ 237698 w 316807"/>
                <a:gd name="connsiteY34" fmla="*/ 241390 h 242963"/>
                <a:gd name="connsiteX35" fmla="*/ 243677 w 316807"/>
                <a:gd name="connsiteY35" fmla="*/ 229504 h 242963"/>
                <a:gd name="connsiteX36" fmla="*/ 263730 w 316807"/>
                <a:gd name="connsiteY36" fmla="*/ 205733 h 242963"/>
                <a:gd name="connsiteX37" fmla="*/ 285606 w 316807"/>
                <a:gd name="connsiteY37" fmla="*/ 200993 h 242963"/>
                <a:gd name="connsiteX38" fmla="*/ 280647 w 316807"/>
                <a:gd name="connsiteY38" fmla="*/ 185753 h 242963"/>
                <a:gd name="connsiteX39" fmla="*/ 275397 w 316807"/>
                <a:gd name="connsiteY39" fmla="*/ 151700 h 242963"/>
                <a:gd name="connsiteX40" fmla="*/ 299387 w 316807"/>
                <a:gd name="connsiteY40" fmla="*/ 155784 h 242963"/>
                <a:gd name="connsiteX41" fmla="*/ 316669 w 316807"/>
                <a:gd name="connsiteY41" fmla="*/ 138794 h 242963"/>
                <a:gd name="connsiteX42" fmla="*/ 297491 w 316807"/>
                <a:gd name="connsiteY42" fmla="*/ 120855 h 242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16807" h="242963">
                  <a:moveTo>
                    <a:pt x="297491" y="120855"/>
                  </a:moveTo>
                  <a:cubicBezTo>
                    <a:pt x="291512" y="119251"/>
                    <a:pt x="287793" y="104667"/>
                    <a:pt x="278022" y="100584"/>
                  </a:cubicBezTo>
                  <a:cubicBezTo>
                    <a:pt x="268251" y="96501"/>
                    <a:pt x="270730" y="83594"/>
                    <a:pt x="262271" y="77906"/>
                  </a:cubicBezTo>
                  <a:cubicBezTo>
                    <a:pt x="253813" y="72219"/>
                    <a:pt x="259209" y="60916"/>
                    <a:pt x="258480" y="52020"/>
                  </a:cubicBezTo>
                  <a:cubicBezTo>
                    <a:pt x="257751" y="43124"/>
                    <a:pt x="260011" y="29343"/>
                    <a:pt x="255490" y="26863"/>
                  </a:cubicBezTo>
                  <a:cubicBezTo>
                    <a:pt x="250969" y="24384"/>
                    <a:pt x="232229" y="13155"/>
                    <a:pt x="223989" y="17165"/>
                  </a:cubicBezTo>
                  <a:cubicBezTo>
                    <a:pt x="215749" y="21176"/>
                    <a:pt x="209405" y="24457"/>
                    <a:pt x="205978" y="17165"/>
                  </a:cubicBezTo>
                  <a:cubicBezTo>
                    <a:pt x="203645" y="9954"/>
                    <a:pt x="195923" y="5972"/>
                    <a:pt x="188697" y="8269"/>
                  </a:cubicBezTo>
                  <a:cubicBezTo>
                    <a:pt x="182097" y="10034"/>
                    <a:pt x="175075" y="7817"/>
                    <a:pt x="170686" y="2581"/>
                  </a:cubicBezTo>
                  <a:cubicBezTo>
                    <a:pt x="169957" y="1801"/>
                    <a:pt x="169388" y="882"/>
                    <a:pt x="169009" y="-117"/>
                  </a:cubicBezTo>
                  <a:cubicBezTo>
                    <a:pt x="165195" y="627"/>
                    <a:pt x="161585" y="2195"/>
                    <a:pt x="158435" y="4477"/>
                  </a:cubicBezTo>
                  <a:cubicBezTo>
                    <a:pt x="153477" y="8779"/>
                    <a:pt x="152456" y="17457"/>
                    <a:pt x="145456" y="17457"/>
                  </a:cubicBezTo>
                  <a:cubicBezTo>
                    <a:pt x="138456" y="17457"/>
                    <a:pt x="130435" y="14248"/>
                    <a:pt x="122414" y="20665"/>
                  </a:cubicBezTo>
                  <a:cubicBezTo>
                    <a:pt x="116033" y="24982"/>
                    <a:pt x="112584" y="32485"/>
                    <a:pt x="113445" y="40134"/>
                  </a:cubicBezTo>
                  <a:cubicBezTo>
                    <a:pt x="114393" y="45531"/>
                    <a:pt x="115414" y="54135"/>
                    <a:pt x="109434" y="54135"/>
                  </a:cubicBezTo>
                  <a:cubicBezTo>
                    <a:pt x="103455" y="54135"/>
                    <a:pt x="104403" y="61427"/>
                    <a:pt x="98423" y="63906"/>
                  </a:cubicBezTo>
                  <a:cubicBezTo>
                    <a:pt x="90862" y="67450"/>
                    <a:pt x="84809" y="73582"/>
                    <a:pt x="81360" y="81188"/>
                  </a:cubicBezTo>
                  <a:cubicBezTo>
                    <a:pt x="80412" y="86584"/>
                    <a:pt x="80412" y="98469"/>
                    <a:pt x="76402" y="98469"/>
                  </a:cubicBezTo>
                  <a:cubicBezTo>
                    <a:pt x="72391" y="98469"/>
                    <a:pt x="58391" y="100657"/>
                    <a:pt x="54526" y="105761"/>
                  </a:cubicBezTo>
                  <a:cubicBezTo>
                    <a:pt x="50662" y="110866"/>
                    <a:pt x="45557" y="116553"/>
                    <a:pt x="37536" y="114439"/>
                  </a:cubicBezTo>
                  <a:cubicBezTo>
                    <a:pt x="29333" y="113141"/>
                    <a:pt x="21042" y="112506"/>
                    <a:pt x="12744" y="112543"/>
                  </a:cubicBezTo>
                  <a:cubicBezTo>
                    <a:pt x="12999" y="113600"/>
                    <a:pt x="12999" y="114694"/>
                    <a:pt x="12744" y="115751"/>
                  </a:cubicBezTo>
                  <a:cubicBezTo>
                    <a:pt x="9025" y="125180"/>
                    <a:pt x="11067" y="135913"/>
                    <a:pt x="17994" y="143314"/>
                  </a:cubicBezTo>
                  <a:cubicBezTo>
                    <a:pt x="23973" y="149002"/>
                    <a:pt x="26234" y="171680"/>
                    <a:pt x="19452" y="174888"/>
                  </a:cubicBezTo>
                  <a:cubicBezTo>
                    <a:pt x="12671" y="178097"/>
                    <a:pt x="-17" y="187868"/>
                    <a:pt x="-17" y="193555"/>
                  </a:cubicBezTo>
                  <a:cubicBezTo>
                    <a:pt x="-17" y="199243"/>
                    <a:pt x="13473" y="204056"/>
                    <a:pt x="11213" y="212150"/>
                  </a:cubicBezTo>
                  <a:cubicBezTo>
                    <a:pt x="9995" y="218763"/>
                    <a:pt x="9798" y="225530"/>
                    <a:pt x="10629" y="232202"/>
                  </a:cubicBezTo>
                  <a:cubicBezTo>
                    <a:pt x="16973" y="232202"/>
                    <a:pt x="23317" y="233734"/>
                    <a:pt x="28713" y="227827"/>
                  </a:cubicBezTo>
                  <a:cubicBezTo>
                    <a:pt x="34109" y="221921"/>
                    <a:pt x="37755" y="213754"/>
                    <a:pt x="50589" y="213754"/>
                  </a:cubicBezTo>
                  <a:cubicBezTo>
                    <a:pt x="63423" y="213754"/>
                    <a:pt x="102653" y="213754"/>
                    <a:pt x="108924" y="221046"/>
                  </a:cubicBezTo>
                  <a:cubicBezTo>
                    <a:pt x="115195" y="228338"/>
                    <a:pt x="130799" y="222140"/>
                    <a:pt x="139914" y="226442"/>
                  </a:cubicBezTo>
                  <a:cubicBezTo>
                    <a:pt x="149029" y="230744"/>
                    <a:pt x="161790" y="235119"/>
                    <a:pt x="162956" y="229723"/>
                  </a:cubicBezTo>
                  <a:cubicBezTo>
                    <a:pt x="164123" y="224327"/>
                    <a:pt x="176009" y="237015"/>
                    <a:pt x="184832" y="231911"/>
                  </a:cubicBezTo>
                  <a:cubicBezTo>
                    <a:pt x="193655" y="226806"/>
                    <a:pt x="201822" y="242630"/>
                    <a:pt x="206707" y="239202"/>
                  </a:cubicBezTo>
                  <a:cubicBezTo>
                    <a:pt x="211593" y="235775"/>
                    <a:pt x="232739" y="235994"/>
                    <a:pt x="237698" y="241390"/>
                  </a:cubicBezTo>
                  <a:cubicBezTo>
                    <a:pt x="242656" y="246786"/>
                    <a:pt x="243677" y="235921"/>
                    <a:pt x="243677" y="229504"/>
                  </a:cubicBezTo>
                  <a:cubicBezTo>
                    <a:pt x="243677" y="223088"/>
                    <a:pt x="263730" y="205733"/>
                    <a:pt x="263730" y="205733"/>
                  </a:cubicBezTo>
                  <a:cubicBezTo>
                    <a:pt x="271226" y="205310"/>
                    <a:pt x="278605" y="203713"/>
                    <a:pt x="285606" y="200993"/>
                  </a:cubicBezTo>
                  <a:cubicBezTo>
                    <a:pt x="283134" y="196217"/>
                    <a:pt x="281464" y="191069"/>
                    <a:pt x="280647" y="185753"/>
                  </a:cubicBezTo>
                  <a:cubicBezTo>
                    <a:pt x="276855" y="167888"/>
                    <a:pt x="270876" y="157388"/>
                    <a:pt x="275397" y="151700"/>
                  </a:cubicBezTo>
                  <a:cubicBezTo>
                    <a:pt x="279918" y="146012"/>
                    <a:pt x="292606" y="158992"/>
                    <a:pt x="299387" y="155784"/>
                  </a:cubicBezTo>
                  <a:cubicBezTo>
                    <a:pt x="306169" y="152575"/>
                    <a:pt x="318127" y="146012"/>
                    <a:pt x="316669" y="138794"/>
                  </a:cubicBezTo>
                  <a:cubicBezTo>
                    <a:pt x="312957" y="130473"/>
                    <a:pt x="306044" y="124006"/>
                    <a:pt x="297491" y="120855"/>
                  </a:cubicBezTo>
                  <a:close/>
                </a:path>
              </a:pathLst>
            </a:custGeom>
            <a:grpFill/>
            <a:ln w="3175" cap="flat">
              <a:solidFill>
                <a:srgbClr val="F3F3F3"/>
              </a:solidFill>
              <a:prstDash val="solid"/>
              <a:miter/>
            </a:ln>
          </p:spPr>
          <p:txBody>
            <a:bodyPr rtlCol="0" anchor="ctr"/>
            <a:lstStyle/>
            <a:p>
              <a:endParaRPr lang="pt-PT"/>
            </a:p>
          </p:txBody>
        </p:sp>
        <p:sp>
          <p:nvSpPr>
            <p:cNvPr id="163" name="Forma livre: Forma 162">
              <a:extLst>
                <a:ext uri="{FF2B5EF4-FFF2-40B4-BE49-F238E27FC236}">
                  <a16:creationId xmlns:a16="http://schemas.microsoft.com/office/drawing/2014/main" id="{53690949-871C-4F03-BC89-80E54999315F}"/>
                </a:ext>
              </a:extLst>
            </p:cNvPr>
            <p:cNvSpPr/>
            <p:nvPr/>
          </p:nvSpPr>
          <p:spPr>
            <a:xfrm>
              <a:off x="3753141" y="3747821"/>
              <a:ext cx="102721" cy="55364"/>
            </a:xfrm>
            <a:custGeom>
              <a:avLst/>
              <a:gdLst>
                <a:gd name="connsiteX0" fmla="*/ 80822 w 245926"/>
                <a:gd name="connsiteY0" fmla="*/ 88556 h 127100"/>
                <a:gd name="connsiteX1" fmla="*/ 123625 w 245926"/>
                <a:gd name="connsiteY1" fmla="*/ 88556 h 127100"/>
                <a:gd name="connsiteX2" fmla="*/ 143532 w 245926"/>
                <a:gd name="connsiteY2" fmla="*/ 96869 h 127100"/>
                <a:gd name="connsiteX3" fmla="*/ 175616 w 245926"/>
                <a:gd name="connsiteY3" fmla="*/ 115026 h 127100"/>
                <a:gd name="connsiteX4" fmla="*/ 192752 w 245926"/>
                <a:gd name="connsiteY4" fmla="*/ 126984 h 127100"/>
                <a:gd name="connsiteX5" fmla="*/ 199314 w 245926"/>
                <a:gd name="connsiteY5" fmla="*/ 119036 h 127100"/>
                <a:gd name="connsiteX6" fmla="*/ 222357 w 245926"/>
                <a:gd name="connsiteY6" fmla="*/ 115828 h 127100"/>
                <a:gd name="connsiteX7" fmla="*/ 235336 w 245926"/>
                <a:gd name="connsiteY7" fmla="*/ 102848 h 127100"/>
                <a:gd name="connsiteX8" fmla="*/ 245910 w 245926"/>
                <a:gd name="connsiteY8" fmla="*/ 98254 h 127100"/>
                <a:gd name="connsiteX9" fmla="*/ 238618 w 245926"/>
                <a:gd name="connsiteY9" fmla="*/ 75868 h 127100"/>
                <a:gd name="connsiteX10" fmla="*/ 228117 w 245926"/>
                <a:gd name="connsiteY10" fmla="*/ 54795 h 127100"/>
                <a:gd name="connsiteX11" fmla="*/ 224326 w 245926"/>
                <a:gd name="connsiteY11" fmla="*/ 34523 h 127100"/>
                <a:gd name="connsiteX12" fmla="*/ 218638 w 245926"/>
                <a:gd name="connsiteY12" fmla="*/ 25190 h 127100"/>
                <a:gd name="connsiteX13" fmla="*/ 186335 w 245926"/>
                <a:gd name="connsiteY13" fmla="*/ 22929 h 127100"/>
                <a:gd name="connsiteX14" fmla="*/ 152282 w 245926"/>
                <a:gd name="connsiteY14" fmla="*/ 1054 h 127100"/>
                <a:gd name="connsiteX15" fmla="*/ 115823 w 245926"/>
                <a:gd name="connsiteY15" fmla="*/ 1637 h 127100"/>
                <a:gd name="connsiteX16" fmla="*/ 112760 w 245926"/>
                <a:gd name="connsiteY16" fmla="*/ 37732 h 127100"/>
                <a:gd name="connsiteX17" fmla="*/ 85270 w 245926"/>
                <a:gd name="connsiteY17" fmla="*/ 51805 h 127100"/>
                <a:gd name="connsiteX18" fmla="*/ 55300 w 245926"/>
                <a:gd name="connsiteY18" fmla="*/ 13960 h 127100"/>
                <a:gd name="connsiteX19" fmla="*/ 22705 w 245926"/>
                <a:gd name="connsiteY19" fmla="*/ 30221 h 127100"/>
                <a:gd name="connsiteX20" fmla="*/ 9215 w 245926"/>
                <a:gd name="connsiteY20" fmla="*/ 59389 h 127100"/>
                <a:gd name="connsiteX21" fmla="*/ 4184 w 245926"/>
                <a:gd name="connsiteY21" fmla="*/ 93952 h 127100"/>
                <a:gd name="connsiteX22" fmla="*/ 5059 w 245926"/>
                <a:gd name="connsiteY22" fmla="*/ 95848 h 127100"/>
                <a:gd name="connsiteX23" fmla="*/ 31893 w 245926"/>
                <a:gd name="connsiteY23" fmla="*/ 88556 h 127100"/>
                <a:gd name="connsiteX24" fmla="*/ 80822 w 245926"/>
                <a:gd name="connsiteY24" fmla="*/ 88556 h 1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5926" h="127100">
                  <a:moveTo>
                    <a:pt x="80822" y="88556"/>
                  </a:moveTo>
                  <a:cubicBezTo>
                    <a:pt x="89936" y="88556"/>
                    <a:pt x="111375" y="93588"/>
                    <a:pt x="123625" y="88556"/>
                  </a:cubicBezTo>
                  <a:cubicBezTo>
                    <a:pt x="135875" y="83525"/>
                    <a:pt x="135875" y="98546"/>
                    <a:pt x="143532" y="96869"/>
                  </a:cubicBezTo>
                  <a:cubicBezTo>
                    <a:pt x="151188" y="95192"/>
                    <a:pt x="166428" y="106786"/>
                    <a:pt x="175616" y="115026"/>
                  </a:cubicBezTo>
                  <a:cubicBezTo>
                    <a:pt x="180997" y="119466"/>
                    <a:pt x="186729" y="123462"/>
                    <a:pt x="192752" y="126984"/>
                  </a:cubicBezTo>
                  <a:cubicBezTo>
                    <a:pt x="194378" y="123922"/>
                    <a:pt x="196609" y="121216"/>
                    <a:pt x="199314" y="119036"/>
                  </a:cubicBezTo>
                  <a:cubicBezTo>
                    <a:pt x="207335" y="112619"/>
                    <a:pt x="215357" y="115828"/>
                    <a:pt x="222357" y="115828"/>
                  </a:cubicBezTo>
                  <a:cubicBezTo>
                    <a:pt x="229357" y="115828"/>
                    <a:pt x="230378" y="107150"/>
                    <a:pt x="235336" y="102848"/>
                  </a:cubicBezTo>
                  <a:cubicBezTo>
                    <a:pt x="238486" y="100566"/>
                    <a:pt x="242096" y="98998"/>
                    <a:pt x="245910" y="98254"/>
                  </a:cubicBezTo>
                  <a:cubicBezTo>
                    <a:pt x="243212" y="92275"/>
                    <a:pt x="243066" y="80681"/>
                    <a:pt x="238618" y="75868"/>
                  </a:cubicBezTo>
                  <a:cubicBezTo>
                    <a:pt x="234169" y="71056"/>
                    <a:pt x="225857" y="60409"/>
                    <a:pt x="228117" y="54795"/>
                  </a:cubicBezTo>
                  <a:cubicBezTo>
                    <a:pt x="230939" y="47882"/>
                    <a:pt x="229459" y="39948"/>
                    <a:pt x="224326" y="34523"/>
                  </a:cubicBezTo>
                  <a:cubicBezTo>
                    <a:pt x="221810" y="31833"/>
                    <a:pt x="219870" y="28661"/>
                    <a:pt x="218638" y="25190"/>
                  </a:cubicBezTo>
                  <a:cubicBezTo>
                    <a:pt x="207992" y="23199"/>
                    <a:pt x="197156" y="22441"/>
                    <a:pt x="186335" y="22929"/>
                  </a:cubicBezTo>
                  <a:cubicBezTo>
                    <a:pt x="180283" y="25117"/>
                    <a:pt x="156292" y="4554"/>
                    <a:pt x="152282" y="1054"/>
                  </a:cubicBezTo>
                  <a:cubicBezTo>
                    <a:pt x="149657" y="-1061"/>
                    <a:pt x="131865" y="33"/>
                    <a:pt x="115823" y="1637"/>
                  </a:cubicBezTo>
                  <a:cubicBezTo>
                    <a:pt x="106635" y="12648"/>
                    <a:pt x="113271" y="20815"/>
                    <a:pt x="112760" y="37732"/>
                  </a:cubicBezTo>
                  <a:cubicBezTo>
                    <a:pt x="112250" y="54649"/>
                    <a:pt x="94749" y="51805"/>
                    <a:pt x="85270" y="51805"/>
                  </a:cubicBezTo>
                  <a:cubicBezTo>
                    <a:pt x="75790" y="51805"/>
                    <a:pt x="60259" y="21033"/>
                    <a:pt x="55300" y="13960"/>
                  </a:cubicBezTo>
                  <a:cubicBezTo>
                    <a:pt x="50342" y="6887"/>
                    <a:pt x="34227" y="22638"/>
                    <a:pt x="22705" y="30221"/>
                  </a:cubicBezTo>
                  <a:cubicBezTo>
                    <a:pt x="11184" y="37805"/>
                    <a:pt x="17236" y="52097"/>
                    <a:pt x="9215" y="59389"/>
                  </a:cubicBezTo>
                  <a:cubicBezTo>
                    <a:pt x="-811" y="68059"/>
                    <a:pt x="-2955" y="82781"/>
                    <a:pt x="4184" y="93952"/>
                  </a:cubicBezTo>
                  <a:cubicBezTo>
                    <a:pt x="4549" y="94608"/>
                    <a:pt x="4768" y="95265"/>
                    <a:pt x="5059" y="95848"/>
                  </a:cubicBezTo>
                  <a:cubicBezTo>
                    <a:pt x="14480" y="95746"/>
                    <a:pt x="23719" y="93238"/>
                    <a:pt x="31893" y="88556"/>
                  </a:cubicBezTo>
                  <a:cubicBezTo>
                    <a:pt x="42539" y="80316"/>
                    <a:pt x="71634" y="88556"/>
                    <a:pt x="80822" y="88556"/>
                  </a:cubicBezTo>
                  <a:close/>
                </a:path>
              </a:pathLst>
            </a:custGeom>
            <a:grpFill/>
            <a:ln w="3175" cap="flat">
              <a:solidFill>
                <a:srgbClr val="F3F3F3"/>
              </a:solidFill>
              <a:prstDash val="solid"/>
              <a:miter/>
            </a:ln>
          </p:spPr>
          <p:txBody>
            <a:bodyPr rtlCol="0" anchor="ctr"/>
            <a:lstStyle/>
            <a:p>
              <a:endParaRPr lang="pt-PT"/>
            </a:p>
          </p:txBody>
        </p:sp>
        <p:sp>
          <p:nvSpPr>
            <p:cNvPr id="164" name="Forma livre: Forma 163">
              <a:extLst>
                <a:ext uri="{FF2B5EF4-FFF2-40B4-BE49-F238E27FC236}">
                  <a16:creationId xmlns:a16="http://schemas.microsoft.com/office/drawing/2014/main" id="{BC375904-CF67-4DC9-A2FB-B9B066D325F4}"/>
                </a:ext>
              </a:extLst>
            </p:cNvPr>
            <p:cNvSpPr/>
            <p:nvPr/>
          </p:nvSpPr>
          <p:spPr>
            <a:xfrm>
              <a:off x="3752585" y="3784947"/>
              <a:ext cx="81013" cy="55925"/>
            </a:xfrm>
            <a:custGeom>
              <a:avLst/>
              <a:gdLst>
                <a:gd name="connsiteX0" fmla="*/ 25277 w 193954"/>
                <a:gd name="connsiteY0" fmla="*/ 62755 h 128389"/>
                <a:gd name="connsiteX1" fmla="*/ 45548 w 193954"/>
                <a:gd name="connsiteY1" fmla="*/ 70849 h 128389"/>
                <a:gd name="connsiteX2" fmla="*/ 64288 w 193954"/>
                <a:gd name="connsiteY2" fmla="*/ 82954 h 128389"/>
                <a:gd name="connsiteX3" fmla="*/ 64288 w 193954"/>
                <a:gd name="connsiteY3" fmla="*/ 108913 h 128389"/>
                <a:gd name="connsiteX4" fmla="*/ 90831 w 193954"/>
                <a:gd name="connsiteY4" fmla="*/ 125903 h 128389"/>
                <a:gd name="connsiteX5" fmla="*/ 115623 w 193954"/>
                <a:gd name="connsiteY5" fmla="*/ 127799 h 128389"/>
                <a:gd name="connsiteX6" fmla="*/ 132613 w 193954"/>
                <a:gd name="connsiteY6" fmla="*/ 119122 h 128389"/>
                <a:gd name="connsiteX7" fmla="*/ 154489 w 193954"/>
                <a:gd name="connsiteY7" fmla="*/ 111830 h 128389"/>
                <a:gd name="connsiteX8" fmla="*/ 159447 w 193954"/>
                <a:gd name="connsiteY8" fmla="*/ 94548 h 128389"/>
                <a:gd name="connsiteX9" fmla="*/ 176510 w 193954"/>
                <a:gd name="connsiteY9" fmla="*/ 77266 h 128389"/>
                <a:gd name="connsiteX10" fmla="*/ 187521 w 193954"/>
                <a:gd name="connsiteY10" fmla="*/ 67495 h 128389"/>
                <a:gd name="connsiteX11" fmla="*/ 191531 w 193954"/>
                <a:gd name="connsiteY11" fmla="*/ 53495 h 128389"/>
                <a:gd name="connsiteX12" fmla="*/ 193938 w 193954"/>
                <a:gd name="connsiteY12" fmla="*/ 41974 h 128389"/>
                <a:gd name="connsiteX13" fmla="*/ 176802 w 193954"/>
                <a:gd name="connsiteY13" fmla="*/ 30015 h 128389"/>
                <a:gd name="connsiteX14" fmla="*/ 144718 w 193954"/>
                <a:gd name="connsiteY14" fmla="*/ 11858 h 128389"/>
                <a:gd name="connsiteX15" fmla="*/ 124811 w 193954"/>
                <a:gd name="connsiteY15" fmla="*/ 3546 h 128389"/>
                <a:gd name="connsiteX16" fmla="*/ 82007 w 193954"/>
                <a:gd name="connsiteY16" fmla="*/ 3546 h 128389"/>
                <a:gd name="connsiteX17" fmla="*/ 33079 w 193954"/>
                <a:gd name="connsiteY17" fmla="*/ 3546 h 128389"/>
                <a:gd name="connsiteX18" fmla="*/ 6245 w 193954"/>
                <a:gd name="connsiteY18" fmla="*/ 10837 h 128389"/>
                <a:gd name="connsiteX19" fmla="*/ 2891 w 193954"/>
                <a:gd name="connsiteY19" fmla="*/ 50505 h 128389"/>
                <a:gd name="connsiteX20" fmla="*/ 4641 w 193954"/>
                <a:gd name="connsiteY20" fmla="*/ 60641 h 128389"/>
                <a:gd name="connsiteX21" fmla="*/ 25277 w 193954"/>
                <a:gd name="connsiteY21" fmla="*/ 62755 h 12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3954" h="128389">
                  <a:moveTo>
                    <a:pt x="25277" y="62755"/>
                  </a:moveTo>
                  <a:cubicBezTo>
                    <a:pt x="29068" y="68370"/>
                    <a:pt x="41100" y="73256"/>
                    <a:pt x="45548" y="70849"/>
                  </a:cubicBezTo>
                  <a:cubicBezTo>
                    <a:pt x="49997" y="68443"/>
                    <a:pt x="64288" y="76464"/>
                    <a:pt x="64288" y="82954"/>
                  </a:cubicBezTo>
                  <a:cubicBezTo>
                    <a:pt x="64288" y="89444"/>
                    <a:pt x="60569" y="108913"/>
                    <a:pt x="64288" y="108913"/>
                  </a:cubicBezTo>
                  <a:cubicBezTo>
                    <a:pt x="68007" y="108913"/>
                    <a:pt x="89372" y="116205"/>
                    <a:pt x="90831" y="125903"/>
                  </a:cubicBezTo>
                  <a:cubicBezTo>
                    <a:pt x="99129" y="125867"/>
                    <a:pt x="107427" y="126501"/>
                    <a:pt x="115623" y="127799"/>
                  </a:cubicBezTo>
                  <a:cubicBezTo>
                    <a:pt x="123644" y="129913"/>
                    <a:pt x="128603" y="124591"/>
                    <a:pt x="132613" y="119122"/>
                  </a:cubicBezTo>
                  <a:cubicBezTo>
                    <a:pt x="136623" y="113653"/>
                    <a:pt x="150624" y="111830"/>
                    <a:pt x="154489" y="111830"/>
                  </a:cubicBezTo>
                  <a:cubicBezTo>
                    <a:pt x="158354" y="111830"/>
                    <a:pt x="158499" y="99944"/>
                    <a:pt x="159447" y="94548"/>
                  </a:cubicBezTo>
                  <a:cubicBezTo>
                    <a:pt x="162896" y="86942"/>
                    <a:pt x="168949" y="80810"/>
                    <a:pt x="176510" y="77266"/>
                  </a:cubicBezTo>
                  <a:cubicBezTo>
                    <a:pt x="182490" y="75079"/>
                    <a:pt x="181469" y="67495"/>
                    <a:pt x="187521" y="67495"/>
                  </a:cubicBezTo>
                  <a:cubicBezTo>
                    <a:pt x="193573" y="67495"/>
                    <a:pt x="192479" y="58891"/>
                    <a:pt x="191531" y="53495"/>
                  </a:cubicBezTo>
                  <a:cubicBezTo>
                    <a:pt x="190992" y="49492"/>
                    <a:pt x="191838" y="45423"/>
                    <a:pt x="193938" y="41974"/>
                  </a:cubicBezTo>
                  <a:cubicBezTo>
                    <a:pt x="187914" y="38452"/>
                    <a:pt x="182183" y="34456"/>
                    <a:pt x="176802" y="30015"/>
                  </a:cubicBezTo>
                  <a:cubicBezTo>
                    <a:pt x="167614" y="21775"/>
                    <a:pt x="152301" y="10181"/>
                    <a:pt x="144718" y="11858"/>
                  </a:cubicBezTo>
                  <a:cubicBezTo>
                    <a:pt x="137134" y="13535"/>
                    <a:pt x="137426" y="-1413"/>
                    <a:pt x="124811" y="3546"/>
                  </a:cubicBezTo>
                  <a:cubicBezTo>
                    <a:pt x="112196" y="8504"/>
                    <a:pt x="91122" y="3546"/>
                    <a:pt x="82007" y="3546"/>
                  </a:cubicBezTo>
                  <a:cubicBezTo>
                    <a:pt x="72893" y="3546"/>
                    <a:pt x="43725" y="-4694"/>
                    <a:pt x="33079" y="3546"/>
                  </a:cubicBezTo>
                  <a:cubicBezTo>
                    <a:pt x="24905" y="8227"/>
                    <a:pt x="15666" y="10735"/>
                    <a:pt x="6245" y="10837"/>
                  </a:cubicBezTo>
                  <a:cubicBezTo>
                    <a:pt x="12713" y="23627"/>
                    <a:pt x="11422" y="38977"/>
                    <a:pt x="2891" y="50505"/>
                  </a:cubicBezTo>
                  <a:cubicBezTo>
                    <a:pt x="-2578" y="57141"/>
                    <a:pt x="630" y="57797"/>
                    <a:pt x="4641" y="60641"/>
                  </a:cubicBezTo>
                  <a:cubicBezTo>
                    <a:pt x="12954" y="59766"/>
                    <a:pt x="22287" y="58162"/>
                    <a:pt x="25277" y="62755"/>
                  </a:cubicBezTo>
                  <a:close/>
                </a:path>
              </a:pathLst>
            </a:custGeom>
            <a:grpFill/>
            <a:ln w="3175" cap="flat">
              <a:solidFill>
                <a:srgbClr val="F3F3F3"/>
              </a:solidFill>
              <a:prstDash val="solid"/>
              <a:miter/>
            </a:ln>
          </p:spPr>
          <p:txBody>
            <a:bodyPr rtlCol="0" anchor="ctr"/>
            <a:lstStyle/>
            <a:p>
              <a:endParaRPr lang="pt-PT"/>
            </a:p>
          </p:txBody>
        </p:sp>
        <p:sp>
          <p:nvSpPr>
            <p:cNvPr id="165" name="Forma livre: Forma 164">
              <a:extLst>
                <a:ext uri="{FF2B5EF4-FFF2-40B4-BE49-F238E27FC236}">
                  <a16:creationId xmlns:a16="http://schemas.microsoft.com/office/drawing/2014/main" id="{003763C2-B763-4B47-8E6D-A428592C6C7F}"/>
                </a:ext>
              </a:extLst>
            </p:cNvPr>
            <p:cNvSpPr/>
            <p:nvPr/>
          </p:nvSpPr>
          <p:spPr>
            <a:xfrm>
              <a:off x="3550230" y="3974196"/>
              <a:ext cx="63404" cy="37735"/>
            </a:xfrm>
            <a:custGeom>
              <a:avLst/>
              <a:gdLst>
                <a:gd name="connsiteX0" fmla="*/ 134572 w 151797"/>
                <a:gd name="connsiteY0" fmla="*/ 36491 h 86629"/>
                <a:gd name="connsiteX1" fmla="*/ 117291 w 151797"/>
                <a:gd name="connsiteY1" fmla="*/ 26793 h 86629"/>
                <a:gd name="connsiteX2" fmla="*/ 117291 w 151797"/>
                <a:gd name="connsiteY2" fmla="*/ 11480 h 86629"/>
                <a:gd name="connsiteX3" fmla="*/ 97822 w 151797"/>
                <a:gd name="connsiteY3" fmla="*/ 2219 h 86629"/>
                <a:gd name="connsiteX4" fmla="*/ 74779 w 151797"/>
                <a:gd name="connsiteY4" fmla="*/ 3313 h 86629"/>
                <a:gd name="connsiteX5" fmla="*/ 46049 w 151797"/>
                <a:gd name="connsiteY5" fmla="*/ 4407 h 86629"/>
                <a:gd name="connsiteX6" fmla="*/ 41528 w 151797"/>
                <a:gd name="connsiteY6" fmla="*/ 9803 h 86629"/>
                <a:gd name="connsiteX7" fmla="*/ 24246 w 151797"/>
                <a:gd name="connsiteY7" fmla="*/ 25188 h 86629"/>
                <a:gd name="connsiteX8" fmla="*/ 2371 w 151797"/>
                <a:gd name="connsiteY8" fmla="*/ 54356 h 86629"/>
                <a:gd name="connsiteX9" fmla="*/ 6819 w 151797"/>
                <a:gd name="connsiteY9" fmla="*/ 66460 h 86629"/>
                <a:gd name="connsiteX10" fmla="*/ 21840 w 151797"/>
                <a:gd name="connsiteY10" fmla="*/ 68065 h 86629"/>
                <a:gd name="connsiteX11" fmla="*/ 27819 w 151797"/>
                <a:gd name="connsiteY11" fmla="*/ 85930 h 86629"/>
                <a:gd name="connsiteX12" fmla="*/ 27819 w 151797"/>
                <a:gd name="connsiteY12" fmla="*/ 86513 h 86629"/>
                <a:gd name="connsiteX13" fmla="*/ 56987 w 151797"/>
                <a:gd name="connsiteY13" fmla="*/ 84326 h 86629"/>
                <a:gd name="connsiteX14" fmla="*/ 73977 w 151797"/>
                <a:gd name="connsiteY14" fmla="*/ 58367 h 86629"/>
                <a:gd name="connsiteX15" fmla="*/ 93009 w 151797"/>
                <a:gd name="connsiteY15" fmla="*/ 83232 h 86629"/>
                <a:gd name="connsiteX16" fmla="*/ 102197 w 151797"/>
                <a:gd name="connsiteY16" fmla="*/ 70106 h 86629"/>
                <a:gd name="connsiteX17" fmla="*/ 114155 w 151797"/>
                <a:gd name="connsiteY17" fmla="*/ 62814 h 86629"/>
                <a:gd name="connsiteX18" fmla="*/ 130198 w 151797"/>
                <a:gd name="connsiteY18" fmla="*/ 58439 h 86629"/>
                <a:gd name="connsiteX19" fmla="*/ 140187 w 151797"/>
                <a:gd name="connsiteY19" fmla="*/ 54137 h 86629"/>
                <a:gd name="connsiteX20" fmla="*/ 145219 w 151797"/>
                <a:gd name="connsiteY20" fmla="*/ 45460 h 86629"/>
                <a:gd name="connsiteX21" fmla="*/ 151781 w 151797"/>
                <a:gd name="connsiteY21" fmla="*/ 38897 h 86629"/>
                <a:gd name="connsiteX22" fmla="*/ 134572 w 151797"/>
                <a:gd name="connsiteY22" fmla="*/ 36491 h 8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1797" h="86629">
                  <a:moveTo>
                    <a:pt x="134572" y="36491"/>
                  </a:moveTo>
                  <a:cubicBezTo>
                    <a:pt x="127791" y="39772"/>
                    <a:pt x="117291" y="30001"/>
                    <a:pt x="117291" y="26793"/>
                  </a:cubicBezTo>
                  <a:cubicBezTo>
                    <a:pt x="116584" y="21710"/>
                    <a:pt x="116584" y="16562"/>
                    <a:pt x="117291" y="11480"/>
                  </a:cubicBezTo>
                  <a:cubicBezTo>
                    <a:pt x="111071" y="7848"/>
                    <a:pt x="104559" y="4757"/>
                    <a:pt x="97822" y="2219"/>
                  </a:cubicBezTo>
                  <a:cubicBezTo>
                    <a:pt x="90435" y="-1245"/>
                    <a:pt x="81808" y="-836"/>
                    <a:pt x="74779" y="3313"/>
                  </a:cubicBezTo>
                  <a:cubicBezTo>
                    <a:pt x="69675" y="6084"/>
                    <a:pt x="55601" y="5282"/>
                    <a:pt x="46049" y="4407"/>
                  </a:cubicBezTo>
                  <a:cubicBezTo>
                    <a:pt x="45247" y="7615"/>
                    <a:pt x="43935" y="9803"/>
                    <a:pt x="41528" y="9803"/>
                  </a:cubicBezTo>
                  <a:cubicBezTo>
                    <a:pt x="33143" y="10875"/>
                    <a:pt x="26281" y="16985"/>
                    <a:pt x="24246" y="25188"/>
                  </a:cubicBezTo>
                  <a:cubicBezTo>
                    <a:pt x="22715" y="33282"/>
                    <a:pt x="6965" y="39772"/>
                    <a:pt x="2371" y="54356"/>
                  </a:cubicBezTo>
                  <a:cubicBezTo>
                    <a:pt x="-2223" y="68940"/>
                    <a:pt x="110" y="75356"/>
                    <a:pt x="6819" y="66460"/>
                  </a:cubicBezTo>
                  <a:cubicBezTo>
                    <a:pt x="13528" y="57564"/>
                    <a:pt x="21840" y="60846"/>
                    <a:pt x="21840" y="68065"/>
                  </a:cubicBezTo>
                  <a:cubicBezTo>
                    <a:pt x="21840" y="75283"/>
                    <a:pt x="30882" y="76158"/>
                    <a:pt x="27819" y="85930"/>
                  </a:cubicBezTo>
                  <a:cubicBezTo>
                    <a:pt x="27856" y="86119"/>
                    <a:pt x="27856" y="86323"/>
                    <a:pt x="27819" y="86513"/>
                  </a:cubicBezTo>
                  <a:cubicBezTo>
                    <a:pt x="38101" y="85565"/>
                    <a:pt x="52393" y="84326"/>
                    <a:pt x="56987" y="84326"/>
                  </a:cubicBezTo>
                  <a:cubicBezTo>
                    <a:pt x="64279" y="84326"/>
                    <a:pt x="70987" y="60554"/>
                    <a:pt x="73977" y="58367"/>
                  </a:cubicBezTo>
                  <a:cubicBezTo>
                    <a:pt x="76967" y="56179"/>
                    <a:pt x="84988" y="75648"/>
                    <a:pt x="93009" y="83232"/>
                  </a:cubicBezTo>
                  <a:cubicBezTo>
                    <a:pt x="101030" y="90815"/>
                    <a:pt x="102197" y="76742"/>
                    <a:pt x="102197" y="70106"/>
                  </a:cubicBezTo>
                  <a:cubicBezTo>
                    <a:pt x="102197" y="63471"/>
                    <a:pt x="109488" y="61502"/>
                    <a:pt x="114155" y="62814"/>
                  </a:cubicBezTo>
                  <a:cubicBezTo>
                    <a:pt x="118822" y="64127"/>
                    <a:pt x="130198" y="66023"/>
                    <a:pt x="130198" y="58439"/>
                  </a:cubicBezTo>
                  <a:cubicBezTo>
                    <a:pt x="130198" y="50856"/>
                    <a:pt x="136176" y="54137"/>
                    <a:pt x="140187" y="54137"/>
                  </a:cubicBezTo>
                  <a:cubicBezTo>
                    <a:pt x="144198" y="54137"/>
                    <a:pt x="145219" y="45460"/>
                    <a:pt x="145219" y="45460"/>
                  </a:cubicBezTo>
                  <a:lnTo>
                    <a:pt x="151781" y="38897"/>
                  </a:lnTo>
                  <a:cubicBezTo>
                    <a:pt x="146750" y="35419"/>
                    <a:pt x="140369" y="34522"/>
                    <a:pt x="134572" y="36491"/>
                  </a:cubicBezTo>
                  <a:close/>
                </a:path>
              </a:pathLst>
            </a:custGeom>
            <a:grpFill/>
            <a:ln w="3175" cap="flat">
              <a:solidFill>
                <a:srgbClr val="F3F3F3"/>
              </a:solidFill>
              <a:prstDash val="solid"/>
              <a:miter/>
            </a:ln>
          </p:spPr>
          <p:txBody>
            <a:bodyPr rtlCol="0" anchor="ctr"/>
            <a:lstStyle/>
            <a:p>
              <a:endParaRPr lang="pt-PT"/>
            </a:p>
          </p:txBody>
        </p:sp>
        <p:sp>
          <p:nvSpPr>
            <p:cNvPr id="166" name="Forma livre: Forma 165">
              <a:extLst>
                <a:ext uri="{FF2B5EF4-FFF2-40B4-BE49-F238E27FC236}">
                  <a16:creationId xmlns:a16="http://schemas.microsoft.com/office/drawing/2014/main" id="{0BF0AAC4-9E08-4084-A8BE-20080C818214}"/>
                </a:ext>
              </a:extLst>
            </p:cNvPr>
            <p:cNvSpPr/>
            <p:nvPr/>
          </p:nvSpPr>
          <p:spPr>
            <a:xfrm>
              <a:off x="3548310" y="3821534"/>
              <a:ext cx="125340" cy="159322"/>
            </a:xfrm>
            <a:custGeom>
              <a:avLst/>
              <a:gdLst>
                <a:gd name="connsiteX0" fmla="*/ 38397 w 300081"/>
                <a:gd name="connsiteY0" fmla="*/ 96742 h 365757"/>
                <a:gd name="connsiteX1" fmla="*/ 21334 w 300081"/>
                <a:gd name="connsiteY1" fmla="*/ 114023 h 365757"/>
                <a:gd name="connsiteX2" fmla="*/ 32344 w 300081"/>
                <a:gd name="connsiteY2" fmla="*/ 133420 h 365757"/>
                <a:gd name="connsiteX3" fmla="*/ 25053 w 300081"/>
                <a:gd name="connsiteY3" fmla="*/ 145306 h 365757"/>
                <a:gd name="connsiteX4" fmla="*/ 6021 w 300081"/>
                <a:gd name="connsiteY4" fmla="*/ 155077 h 365757"/>
                <a:gd name="connsiteX5" fmla="*/ 4052 w 300081"/>
                <a:gd name="connsiteY5" fmla="*/ 172358 h 365757"/>
                <a:gd name="connsiteX6" fmla="*/ 42 w 300081"/>
                <a:gd name="connsiteY6" fmla="*/ 201526 h 365757"/>
                <a:gd name="connsiteX7" fmla="*/ 9083 w 300081"/>
                <a:gd name="connsiteY7" fmla="*/ 224131 h 365757"/>
                <a:gd name="connsiteX8" fmla="*/ 1792 w 300081"/>
                <a:gd name="connsiteY8" fmla="*/ 238204 h 365757"/>
                <a:gd name="connsiteX9" fmla="*/ 12511 w 300081"/>
                <a:gd name="connsiteY9" fmla="*/ 268465 h 365757"/>
                <a:gd name="connsiteX10" fmla="*/ 19803 w 300081"/>
                <a:gd name="connsiteY10" fmla="*/ 272768 h 365757"/>
                <a:gd name="connsiteX11" fmla="*/ 41678 w 300081"/>
                <a:gd name="connsiteY11" fmla="*/ 284070 h 365757"/>
                <a:gd name="connsiteX12" fmla="*/ 59689 w 300081"/>
                <a:gd name="connsiteY12" fmla="*/ 290560 h 365757"/>
                <a:gd name="connsiteX13" fmla="*/ 66470 w 300081"/>
                <a:gd name="connsiteY13" fmla="*/ 302737 h 365757"/>
                <a:gd name="connsiteX14" fmla="*/ 52981 w 300081"/>
                <a:gd name="connsiteY14" fmla="*/ 332707 h 365757"/>
                <a:gd name="connsiteX15" fmla="*/ 49991 w 300081"/>
                <a:gd name="connsiteY15" fmla="*/ 354582 h 365757"/>
                <a:gd name="connsiteX16" fmla="*/ 78721 w 300081"/>
                <a:gd name="connsiteY16" fmla="*/ 353488 h 365757"/>
                <a:gd name="connsiteX17" fmla="*/ 101763 w 300081"/>
                <a:gd name="connsiteY17" fmla="*/ 352395 h 365757"/>
                <a:gd name="connsiteX18" fmla="*/ 121232 w 300081"/>
                <a:gd name="connsiteY18" fmla="*/ 361655 h 365757"/>
                <a:gd name="connsiteX19" fmla="*/ 125024 w 300081"/>
                <a:gd name="connsiteY19" fmla="*/ 357499 h 365757"/>
                <a:gd name="connsiteX20" fmla="*/ 144493 w 300081"/>
                <a:gd name="connsiteY20" fmla="*/ 363187 h 365757"/>
                <a:gd name="connsiteX21" fmla="*/ 164765 w 300081"/>
                <a:gd name="connsiteY21" fmla="*/ 359978 h 365757"/>
                <a:gd name="connsiteX22" fmla="*/ 184307 w 300081"/>
                <a:gd name="connsiteY22" fmla="*/ 358301 h 365757"/>
                <a:gd name="connsiteX23" fmla="*/ 218798 w 300081"/>
                <a:gd name="connsiteY23" fmla="*/ 351009 h 365757"/>
                <a:gd name="connsiteX24" fmla="*/ 232288 w 300081"/>
                <a:gd name="connsiteY24" fmla="*/ 340436 h 365757"/>
                <a:gd name="connsiteX25" fmla="*/ 245778 w 300081"/>
                <a:gd name="connsiteY25" fmla="*/ 317758 h 365757"/>
                <a:gd name="connsiteX26" fmla="*/ 264591 w 300081"/>
                <a:gd name="connsiteY26" fmla="*/ 301570 h 365757"/>
                <a:gd name="connsiteX27" fmla="*/ 229298 w 300081"/>
                <a:gd name="connsiteY27" fmla="*/ 273205 h 365757"/>
                <a:gd name="connsiteX28" fmla="*/ 218069 w 300081"/>
                <a:gd name="connsiteY28" fmla="*/ 242433 h 365757"/>
                <a:gd name="connsiteX29" fmla="*/ 215808 w 300081"/>
                <a:gd name="connsiteY29" fmla="*/ 222964 h 365757"/>
                <a:gd name="connsiteX30" fmla="*/ 251100 w 300081"/>
                <a:gd name="connsiteY30" fmla="*/ 208380 h 365757"/>
                <a:gd name="connsiteX31" fmla="*/ 278810 w 300081"/>
                <a:gd name="connsiteY31" fmla="*/ 194599 h 365757"/>
                <a:gd name="connsiteX32" fmla="*/ 296821 w 300081"/>
                <a:gd name="connsiteY32" fmla="*/ 193796 h 365757"/>
                <a:gd name="connsiteX33" fmla="*/ 297623 w 300081"/>
                <a:gd name="connsiteY33" fmla="*/ 173598 h 365757"/>
                <a:gd name="connsiteX34" fmla="*/ 289383 w 300081"/>
                <a:gd name="connsiteY34" fmla="*/ 144431 h 365757"/>
                <a:gd name="connsiteX35" fmla="*/ 284862 w 300081"/>
                <a:gd name="connsiteY35" fmla="*/ 124961 h 365757"/>
                <a:gd name="connsiteX36" fmla="*/ 277570 w 300081"/>
                <a:gd name="connsiteY36" fmla="*/ 107169 h 365757"/>
                <a:gd name="connsiteX37" fmla="*/ 275310 w 300081"/>
                <a:gd name="connsiteY37" fmla="*/ 92585 h 365757"/>
                <a:gd name="connsiteX38" fmla="*/ 276039 w 300081"/>
                <a:gd name="connsiteY38" fmla="*/ 54522 h 365757"/>
                <a:gd name="connsiteX39" fmla="*/ 276039 w 300081"/>
                <a:gd name="connsiteY39" fmla="*/ 50074 h 365757"/>
                <a:gd name="connsiteX40" fmla="*/ 273195 w 300081"/>
                <a:gd name="connsiteY40" fmla="*/ 45553 h 365757"/>
                <a:gd name="connsiteX41" fmla="*/ 253215 w 300081"/>
                <a:gd name="connsiteY41" fmla="*/ 33740 h 365757"/>
                <a:gd name="connsiteX42" fmla="*/ 256205 w 300081"/>
                <a:gd name="connsiteY42" fmla="*/ 12667 h 365757"/>
                <a:gd name="connsiteX43" fmla="*/ 226162 w 300081"/>
                <a:gd name="connsiteY43" fmla="*/ 21271 h 365757"/>
                <a:gd name="connsiteX44" fmla="*/ 188172 w 300081"/>
                <a:gd name="connsiteY44" fmla="*/ 45042 h 365757"/>
                <a:gd name="connsiteX45" fmla="*/ 170671 w 300081"/>
                <a:gd name="connsiteY45" fmla="*/ 30969 h 365757"/>
                <a:gd name="connsiteX46" fmla="*/ 158640 w 300081"/>
                <a:gd name="connsiteY46" fmla="*/ 24552 h 365757"/>
                <a:gd name="connsiteX47" fmla="*/ 133629 w 300081"/>
                <a:gd name="connsiteY47" fmla="*/ 11573 h 365757"/>
                <a:gd name="connsiteX48" fmla="*/ 131660 w 300081"/>
                <a:gd name="connsiteY48" fmla="*/ 3187 h 365757"/>
                <a:gd name="connsiteX49" fmla="*/ 119118 w 300081"/>
                <a:gd name="connsiteY49" fmla="*/ 3187 h 365757"/>
                <a:gd name="connsiteX50" fmla="*/ 88273 w 300081"/>
                <a:gd name="connsiteY50" fmla="*/ -94 h 365757"/>
                <a:gd name="connsiteX51" fmla="*/ 94107 w 300081"/>
                <a:gd name="connsiteY51" fmla="*/ 17187 h 365757"/>
                <a:gd name="connsiteX52" fmla="*/ 103076 w 300081"/>
                <a:gd name="connsiteY52" fmla="*/ 48543 h 365757"/>
                <a:gd name="connsiteX53" fmla="*/ 88492 w 300081"/>
                <a:gd name="connsiteY53" fmla="*/ 63126 h 365757"/>
                <a:gd name="connsiteX54" fmla="*/ 63554 w 300081"/>
                <a:gd name="connsiteY54" fmla="*/ 59334 h 365757"/>
                <a:gd name="connsiteX55" fmla="*/ 38032 w 300081"/>
                <a:gd name="connsiteY55" fmla="*/ 63710 h 365757"/>
                <a:gd name="connsiteX56" fmla="*/ 37011 w 300081"/>
                <a:gd name="connsiteY56" fmla="*/ 71001 h 365757"/>
                <a:gd name="connsiteX57" fmla="*/ 38397 w 300081"/>
                <a:gd name="connsiteY57" fmla="*/ 96742 h 365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00081" h="365757">
                  <a:moveTo>
                    <a:pt x="38397" y="96742"/>
                  </a:moveTo>
                  <a:cubicBezTo>
                    <a:pt x="30376" y="109648"/>
                    <a:pt x="19365" y="110742"/>
                    <a:pt x="21334" y="114023"/>
                  </a:cubicBezTo>
                  <a:cubicBezTo>
                    <a:pt x="23303" y="117305"/>
                    <a:pt x="35334" y="128024"/>
                    <a:pt x="32344" y="133420"/>
                  </a:cubicBezTo>
                  <a:cubicBezTo>
                    <a:pt x="29355" y="138816"/>
                    <a:pt x="25053" y="135608"/>
                    <a:pt x="25053" y="145306"/>
                  </a:cubicBezTo>
                  <a:cubicBezTo>
                    <a:pt x="25053" y="155004"/>
                    <a:pt x="11052" y="155077"/>
                    <a:pt x="6021" y="155077"/>
                  </a:cubicBezTo>
                  <a:cubicBezTo>
                    <a:pt x="990" y="155077"/>
                    <a:pt x="7042" y="164775"/>
                    <a:pt x="4052" y="172358"/>
                  </a:cubicBezTo>
                  <a:cubicBezTo>
                    <a:pt x="1814" y="181933"/>
                    <a:pt x="472" y="191704"/>
                    <a:pt x="42" y="201526"/>
                  </a:cubicBezTo>
                  <a:cubicBezTo>
                    <a:pt x="-906" y="207943"/>
                    <a:pt x="10031" y="218808"/>
                    <a:pt x="9083" y="224131"/>
                  </a:cubicBezTo>
                  <a:cubicBezTo>
                    <a:pt x="8135" y="229454"/>
                    <a:pt x="42" y="233902"/>
                    <a:pt x="1792" y="238204"/>
                  </a:cubicBezTo>
                  <a:cubicBezTo>
                    <a:pt x="8201" y="247049"/>
                    <a:pt x="11927" y="257557"/>
                    <a:pt x="12511" y="268465"/>
                  </a:cubicBezTo>
                  <a:cubicBezTo>
                    <a:pt x="15311" y="269143"/>
                    <a:pt x="17848" y="270645"/>
                    <a:pt x="19803" y="272768"/>
                  </a:cubicBezTo>
                  <a:cubicBezTo>
                    <a:pt x="24732" y="279972"/>
                    <a:pt x="32950" y="284223"/>
                    <a:pt x="41678" y="284070"/>
                  </a:cubicBezTo>
                  <a:cubicBezTo>
                    <a:pt x="51449" y="284070"/>
                    <a:pt x="55241" y="291362"/>
                    <a:pt x="59689" y="290560"/>
                  </a:cubicBezTo>
                  <a:cubicBezTo>
                    <a:pt x="64137" y="289757"/>
                    <a:pt x="76242" y="293841"/>
                    <a:pt x="66470" y="302737"/>
                  </a:cubicBezTo>
                  <a:cubicBezTo>
                    <a:pt x="56699" y="311633"/>
                    <a:pt x="55241" y="322206"/>
                    <a:pt x="52981" y="332707"/>
                  </a:cubicBezTo>
                  <a:cubicBezTo>
                    <a:pt x="51522" y="339561"/>
                    <a:pt x="51595" y="348967"/>
                    <a:pt x="49991" y="354582"/>
                  </a:cubicBezTo>
                  <a:cubicBezTo>
                    <a:pt x="59543" y="355457"/>
                    <a:pt x="73617" y="356259"/>
                    <a:pt x="78721" y="353488"/>
                  </a:cubicBezTo>
                  <a:cubicBezTo>
                    <a:pt x="85750" y="349339"/>
                    <a:pt x="94377" y="348931"/>
                    <a:pt x="101763" y="352395"/>
                  </a:cubicBezTo>
                  <a:cubicBezTo>
                    <a:pt x="108501" y="354932"/>
                    <a:pt x="115013" y="358024"/>
                    <a:pt x="121232" y="361655"/>
                  </a:cubicBezTo>
                  <a:cubicBezTo>
                    <a:pt x="121889" y="359468"/>
                    <a:pt x="122982" y="357791"/>
                    <a:pt x="125024" y="357499"/>
                  </a:cubicBezTo>
                  <a:cubicBezTo>
                    <a:pt x="131733" y="356697"/>
                    <a:pt x="139608" y="371280"/>
                    <a:pt x="144493" y="363187"/>
                  </a:cubicBezTo>
                  <a:cubicBezTo>
                    <a:pt x="149379" y="355093"/>
                    <a:pt x="159515" y="356697"/>
                    <a:pt x="164765" y="359978"/>
                  </a:cubicBezTo>
                  <a:cubicBezTo>
                    <a:pt x="170803" y="364302"/>
                    <a:pt x="179093" y="363595"/>
                    <a:pt x="184307" y="358301"/>
                  </a:cubicBezTo>
                  <a:cubicBezTo>
                    <a:pt x="190287" y="351811"/>
                    <a:pt x="213475" y="348603"/>
                    <a:pt x="218798" y="351009"/>
                  </a:cubicBezTo>
                  <a:cubicBezTo>
                    <a:pt x="224121" y="353416"/>
                    <a:pt x="237538" y="359905"/>
                    <a:pt x="232288" y="340436"/>
                  </a:cubicBezTo>
                  <a:cubicBezTo>
                    <a:pt x="227037" y="320967"/>
                    <a:pt x="243590" y="325050"/>
                    <a:pt x="245778" y="317758"/>
                  </a:cubicBezTo>
                  <a:cubicBezTo>
                    <a:pt x="247965" y="310466"/>
                    <a:pt x="267653" y="307258"/>
                    <a:pt x="264591" y="301570"/>
                  </a:cubicBezTo>
                  <a:cubicBezTo>
                    <a:pt x="261528" y="295883"/>
                    <a:pt x="236809" y="278893"/>
                    <a:pt x="229298" y="273205"/>
                  </a:cubicBezTo>
                  <a:cubicBezTo>
                    <a:pt x="221787" y="267517"/>
                    <a:pt x="222006" y="249725"/>
                    <a:pt x="218069" y="242433"/>
                  </a:cubicBezTo>
                  <a:cubicBezTo>
                    <a:pt x="214131" y="235141"/>
                    <a:pt x="206037" y="225443"/>
                    <a:pt x="215808" y="222964"/>
                  </a:cubicBezTo>
                  <a:cubicBezTo>
                    <a:pt x="225579" y="220485"/>
                    <a:pt x="242788" y="216474"/>
                    <a:pt x="251100" y="208380"/>
                  </a:cubicBezTo>
                  <a:cubicBezTo>
                    <a:pt x="259413" y="200286"/>
                    <a:pt x="274362" y="199484"/>
                    <a:pt x="278810" y="194599"/>
                  </a:cubicBezTo>
                  <a:cubicBezTo>
                    <a:pt x="283258" y="189713"/>
                    <a:pt x="293831" y="198682"/>
                    <a:pt x="296821" y="193796"/>
                  </a:cubicBezTo>
                  <a:cubicBezTo>
                    <a:pt x="300839" y="187744"/>
                    <a:pt x="301145" y="179957"/>
                    <a:pt x="297623" y="173598"/>
                  </a:cubicBezTo>
                  <a:cubicBezTo>
                    <a:pt x="292045" y="164906"/>
                    <a:pt x="289179" y="154756"/>
                    <a:pt x="289383" y="144431"/>
                  </a:cubicBezTo>
                  <a:cubicBezTo>
                    <a:pt x="288581" y="130649"/>
                    <a:pt x="284862" y="131451"/>
                    <a:pt x="284862" y="124961"/>
                  </a:cubicBezTo>
                  <a:cubicBezTo>
                    <a:pt x="285380" y="118209"/>
                    <a:pt x="282674" y="111617"/>
                    <a:pt x="277570" y="107169"/>
                  </a:cubicBezTo>
                  <a:cubicBezTo>
                    <a:pt x="272320" y="103888"/>
                    <a:pt x="270278" y="101481"/>
                    <a:pt x="275310" y="92585"/>
                  </a:cubicBezTo>
                  <a:cubicBezTo>
                    <a:pt x="280341" y="83689"/>
                    <a:pt x="278299" y="61012"/>
                    <a:pt x="276039" y="54522"/>
                  </a:cubicBezTo>
                  <a:cubicBezTo>
                    <a:pt x="275703" y="53056"/>
                    <a:pt x="275703" y="51539"/>
                    <a:pt x="276039" y="50074"/>
                  </a:cubicBezTo>
                  <a:cubicBezTo>
                    <a:pt x="274442" y="49089"/>
                    <a:pt x="273392" y="47420"/>
                    <a:pt x="273195" y="45553"/>
                  </a:cubicBezTo>
                  <a:cubicBezTo>
                    <a:pt x="271664" y="36949"/>
                    <a:pt x="265903" y="33740"/>
                    <a:pt x="253215" y="33740"/>
                  </a:cubicBezTo>
                  <a:cubicBezTo>
                    <a:pt x="240528" y="33740"/>
                    <a:pt x="261163" y="19667"/>
                    <a:pt x="256205" y="12667"/>
                  </a:cubicBezTo>
                  <a:cubicBezTo>
                    <a:pt x="251246" y="5666"/>
                    <a:pt x="238194" y="25573"/>
                    <a:pt x="226162" y="21271"/>
                  </a:cubicBezTo>
                  <a:cubicBezTo>
                    <a:pt x="214131" y="16969"/>
                    <a:pt x="198672" y="36438"/>
                    <a:pt x="188172" y="45042"/>
                  </a:cubicBezTo>
                  <a:cubicBezTo>
                    <a:pt x="177671" y="53647"/>
                    <a:pt x="162650" y="43438"/>
                    <a:pt x="170671" y="30969"/>
                  </a:cubicBezTo>
                  <a:cubicBezTo>
                    <a:pt x="178692" y="18500"/>
                    <a:pt x="170671" y="19667"/>
                    <a:pt x="158640" y="24552"/>
                  </a:cubicBezTo>
                  <a:cubicBezTo>
                    <a:pt x="146608" y="29438"/>
                    <a:pt x="132097" y="23459"/>
                    <a:pt x="133629" y="11573"/>
                  </a:cubicBezTo>
                  <a:cubicBezTo>
                    <a:pt x="133898" y="8641"/>
                    <a:pt x="133206" y="5696"/>
                    <a:pt x="131660" y="3187"/>
                  </a:cubicBezTo>
                  <a:cubicBezTo>
                    <a:pt x="127518" y="4026"/>
                    <a:pt x="123260" y="4026"/>
                    <a:pt x="119118" y="3187"/>
                  </a:cubicBezTo>
                  <a:cubicBezTo>
                    <a:pt x="109011" y="810"/>
                    <a:pt x="98650" y="-291"/>
                    <a:pt x="88273" y="-94"/>
                  </a:cubicBezTo>
                  <a:cubicBezTo>
                    <a:pt x="92211" y="6177"/>
                    <a:pt x="96513" y="12375"/>
                    <a:pt x="94107" y="17187"/>
                  </a:cubicBezTo>
                  <a:cubicBezTo>
                    <a:pt x="89586" y="26448"/>
                    <a:pt x="96586" y="35053"/>
                    <a:pt x="103076" y="48543"/>
                  </a:cubicBezTo>
                  <a:cubicBezTo>
                    <a:pt x="109566" y="62032"/>
                    <a:pt x="89075" y="54449"/>
                    <a:pt x="88492" y="63126"/>
                  </a:cubicBezTo>
                  <a:cubicBezTo>
                    <a:pt x="87908" y="71804"/>
                    <a:pt x="69533" y="62616"/>
                    <a:pt x="63554" y="59334"/>
                  </a:cubicBezTo>
                  <a:cubicBezTo>
                    <a:pt x="57574" y="56053"/>
                    <a:pt x="37522" y="58241"/>
                    <a:pt x="38032" y="63710"/>
                  </a:cubicBezTo>
                  <a:cubicBezTo>
                    <a:pt x="38134" y="66181"/>
                    <a:pt x="37792" y="68654"/>
                    <a:pt x="37011" y="71001"/>
                  </a:cubicBezTo>
                  <a:cubicBezTo>
                    <a:pt x="40074" y="82377"/>
                    <a:pt x="41168" y="92002"/>
                    <a:pt x="38397" y="96742"/>
                  </a:cubicBezTo>
                  <a:close/>
                </a:path>
              </a:pathLst>
            </a:custGeom>
            <a:grpFill/>
            <a:ln w="3175" cap="flat">
              <a:solidFill>
                <a:srgbClr val="F3F3F3"/>
              </a:solidFill>
              <a:prstDash val="solid"/>
              <a:miter/>
            </a:ln>
          </p:spPr>
          <p:txBody>
            <a:bodyPr rtlCol="0" anchor="ctr"/>
            <a:lstStyle/>
            <a:p>
              <a:endParaRPr lang="pt-PT"/>
            </a:p>
          </p:txBody>
        </p:sp>
        <p:sp>
          <p:nvSpPr>
            <p:cNvPr id="167" name="Forma livre: Forma 166">
              <a:extLst>
                <a:ext uri="{FF2B5EF4-FFF2-40B4-BE49-F238E27FC236}">
                  <a16:creationId xmlns:a16="http://schemas.microsoft.com/office/drawing/2014/main" id="{D268D160-5FD3-41D5-B249-DF4F152A1D63}"/>
                </a:ext>
              </a:extLst>
            </p:cNvPr>
            <p:cNvSpPr/>
            <p:nvPr/>
          </p:nvSpPr>
          <p:spPr>
            <a:xfrm>
              <a:off x="3754318" y="3437338"/>
              <a:ext cx="148109" cy="264041"/>
            </a:xfrm>
            <a:custGeom>
              <a:avLst/>
              <a:gdLst>
                <a:gd name="connsiteX0" fmla="*/ 343576 w 354591"/>
                <a:gd name="connsiteY0" fmla="*/ 427919 h 606160"/>
                <a:gd name="connsiteX1" fmla="*/ 300554 w 354591"/>
                <a:gd name="connsiteY1" fmla="*/ 392262 h 606160"/>
                <a:gd name="connsiteX2" fmla="*/ 321555 w 354591"/>
                <a:gd name="connsiteY2" fmla="*/ 371772 h 606160"/>
                <a:gd name="connsiteX3" fmla="*/ 303544 w 354591"/>
                <a:gd name="connsiteY3" fmla="*/ 352302 h 606160"/>
                <a:gd name="connsiteX4" fmla="*/ 308575 w 354591"/>
                <a:gd name="connsiteY4" fmla="*/ 333927 h 606160"/>
                <a:gd name="connsiteX5" fmla="*/ 291585 w 354591"/>
                <a:gd name="connsiteY5" fmla="*/ 322041 h 606160"/>
                <a:gd name="connsiteX6" fmla="*/ 299533 w 354591"/>
                <a:gd name="connsiteY6" fmla="*/ 311249 h 606160"/>
                <a:gd name="connsiteX7" fmla="*/ 294575 w 354591"/>
                <a:gd name="connsiteY7" fmla="*/ 283175 h 606160"/>
                <a:gd name="connsiteX8" fmla="*/ 305586 w 354591"/>
                <a:gd name="connsiteY8" fmla="*/ 261300 h 606160"/>
                <a:gd name="connsiteX9" fmla="*/ 273574 w 354591"/>
                <a:gd name="connsiteY9" fmla="*/ 206173 h 606160"/>
                <a:gd name="connsiteX10" fmla="*/ 283564 w 354591"/>
                <a:gd name="connsiteY10" fmla="*/ 184662 h 606160"/>
                <a:gd name="connsiteX11" fmla="*/ 304565 w 354591"/>
                <a:gd name="connsiteY11" fmla="*/ 157609 h 606160"/>
                <a:gd name="connsiteX12" fmla="*/ 280574 w 354591"/>
                <a:gd name="connsiteY12" fmla="*/ 130629 h 606160"/>
                <a:gd name="connsiteX13" fmla="*/ 259574 w 354591"/>
                <a:gd name="connsiteY13" fmla="*/ 117650 h 606160"/>
                <a:gd name="connsiteX14" fmla="*/ 254543 w 354591"/>
                <a:gd name="connsiteY14" fmla="*/ 97160 h 606160"/>
                <a:gd name="connsiteX15" fmla="*/ 259574 w 354591"/>
                <a:gd name="connsiteY15" fmla="*/ 77690 h 606160"/>
                <a:gd name="connsiteX16" fmla="*/ 272553 w 354591"/>
                <a:gd name="connsiteY16" fmla="*/ 66899 h 606160"/>
                <a:gd name="connsiteX17" fmla="*/ 279845 w 354591"/>
                <a:gd name="connsiteY17" fmla="*/ 53554 h 606160"/>
                <a:gd name="connsiteX18" fmla="*/ 279845 w 354591"/>
                <a:gd name="connsiteY18" fmla="*/ 33210 h 606160"/>
                <a:gd name="connsiteX19" fmla="*/ 244480 w 354591"/>
                <a:gd name="connsiteY19" fmla="*/ 7178 h 606160"/>
                <a:gd name="connsiteX20" fmla="*/ 217135 w 354591"/>
                <a:gd name="connsiteY20" fmla="*/ 7178 h 606160"/>
                <a:gd name="connsiteX21" fmla="*/ 183374 w 354591"/>
                <a:gd name="connsiteY21" fmla="*/ 15856 h 606160"/>
                <a:gd name="connsiteX22" fmla="*/ 162446 w 354591"/>
                <a:gd name="connsiteY22" fmla="*/ 40137 h 606160"/>
                <a:gd name="connsiteX23" fmla="*/ 156029 w 354591"/>
                <a:gd name="connsiteY23" fmla="*/ 71420 h 606160"/>
                <a:gd name="connsiteX24" fmla="*/ 141446 w 354591"/>
                <a:gd name="connsiteY24" fmla="*/ 92201 h 606160"/>
                <a:gd name="connsiteX25" fmla="*/ 122122 w 354591"/>
                <a:gd name="connsiteY25" fmla="*/ 87024 h 606160"/>
                <a:gd name="connsiteX26" fmla="*/ 96382 w 354591"/>
                <a:gd name="connsiteY26" fmla="*/ 85274 h 606160"/>
                <a:gd name="connsiteX27" fmla="*/ 59412 w 354591"/>
                <a:gd name="connsiteY27" fmla="*/ 83524 h 606160"/>
                <a:gd name="connsiteX28" fmla="*/ 22442 w 354591"/>
                <a:gd name="connsiteY28" fmla="*/ 54357 h 606160"/>
                <a:gd name="connsiteX29" fmla="*/ -17 w 354591"/>
                <a:gd name="connsiteY29" fmla="*/ 72149 h 606160"/>
                <a:gd name="connsiteX30" fmla="*/ 36880 w 354591"/>
                <a:gd name="connsiteY30" fmla="*/ 101316 h 606160"/>
                <a:gd name="connsiteX31" fmla="*/ 85152 w 354591"/>
                <a:gd name="connsiteY31" fmla="*/ 132598 h 606160"/>
                <a:gd name="connsiteX32" fmla="*/ 86757 w 354591"/>
                <a:gd name="connsiteY32" fmla="*/ 167308 h 606160"/>
                <a:gd name="connsiteX33" fmla="*/ 94778 w 354591"/>
                <a:gd name="connsiteY33" fmla="*/ 200267 h 606160"/>
                <a:gd name="connsiteX34" fmla="*/ 93174 w 354591"/>
                <a:gd name="connsiteY34" fmla="*/ 231476 h 606160"/>
                <a:gd name="connsiteX35" fmla="*/ 99663 w 354591"/>
                <a:gd name="connsiteY35" fmla="*/ 250508 h 606160"/>
                <a:gd name="connsiteX36" fmla="*/ 104403 w 354591"/>
                <a:gd name="connsiteY36" fmla="*/ 268519 h 606160"/>
                <a:gd name="connsiteX37" fmla="*/ 131601 w 354591"/>
                <a:gd name="connsiteY37" fmla="*/ 280623 h 606160"/>
                <a:gd name="connsiteX38" fmla="*/ 143633 w 354591"/>
                <a:gd name="connsiteY38" fmla="*/ 308697 h 606160"/>
                <a:gd name="connsiteX39" fmla="*/ 137654 w 354591"/>
                <a:gd name="connsiteY39" fmla="*/ 321676 h 606160"/>
                <a:gd name="connsiteX40" fmla="*/ 119060 w 354591"/>
                <a:gd name="connsiteY40" fmla="*/ 337864 h 606160"/>
                <a:gd name="connsiteX41" fmla="*/ 84569 w 354591"/>
                <a:gd name="connsiteY41" fmla="*/ 374324 h 606160"/>
                <a:gd name="connsiteX42" fmla="*/ 64589 w 354591"/>
                <a:gd name="connsiteY42" fmla="*/ 391022 h 606160"/>
                <a:gd name="connsiteX43" fmla="*/ 50005 w 354591"/>
                <a:gd name="connsiteY43" fmla="*/ 399918 h 606160"/>
                <a:gd name="connsiteX44" fmla="*/ 47016 w 354591"/>
                <a:gd name="connsiteY44" fmla="*/ 406554 h 606160"/>
                <a:gd name="connsiteX45" fmla="*/ 46651 w 354591"/>
                <a:gd name="connsiteY45" fmla="*/ 411002 h 606160"/>
                <a:gd name="connsiteX46" fmla="*/ 24776 w 354591"/>
                <a:gd name="connsiteY46" fmla="*/ 423398 h 606160"/>
                <a:gd name="connsiteX47" fmla="*/ 20255 w 354591"/>
                <a:gd name="connsiteY47" fmla="*/ 424346 h 606160"/>
                <a:gd name="connsiteX48" fmla="*/ 8442 w 354591"/>
                <a:gd name="connsiteY48" fmla="*/ 446659 h 606160"/>
                <a:gd name="connsiteX49" fmla="*/ 9463 w 354591"/>
                <a:gd name="connsiteY49" fmla="*/ 467733 h 606160"/>
                <a:gd name="connsiteX50" fmla="*/ 12963 w 354591"/>
                <a:gd name="connsiteY50" fmla="*/ 493108 h 606160"/>
                <a:gd name="connsiteX51" fmla="*/ 18942 w 354591"/>
                <a:gd name="connsiteY51" fmla="*/ 534161 h 606160"/>
                <a:gd name="connsiteX52" fmla="*/ 9973 w 354591"/>
                <a:gd name="connsiteY52" fmla="*/ 571933 h 606160"/>
                <a:gd name="connsiteX53" fmla="*/ 41474 w 354591"/>
                <a:gd name="connsiteY53" fmla="*/ 585423 h 606160"/>
                <a:gd name="connsiteX54" fmla="*/ 62037 w 354591"/>
                <a:gd name="connsiteY54" fmla="*/ 597309 h 606160"/>
                <a:gd name="connsiteX55" fmla="*/ 99007 w 354591"/>
                <a:gd name="connsiteY55" fmla="*/ 605986 h 606160"/>
                <a:gd name="connsiteX56" fmla="*/ 204228 w 354591"/>
                <a:gd name="connsiteY56" fmla="*/ 580246 h 606160"/>
                <a:gd name="connsiteX57" fmla="*/ 234562 w 354591"/>
                <a:gd name="connsiteY57" fmla="*/ 576454 h 606160"/>
                <a:gd name="connsiteX58" fmla="*/ 250751 w 354591"/>
                <a:gd name="connsiteY58" fmla="*/ 554579 h 606160"/>
                <a:gd name="connsiteX59" fmla="*/ 302815 w 354591"/>
                <a:gd name="connsiteY59" fmla="*/ 509223 h 606160"/>
                <a:gd name="connsiteX60" fmla="*/ 352837 w 354591"/>
                <a:gd name="connsiteY60" fmla="*/ 457378 h 606160"/>
                <a:gd name="connsiteX61" fmla="*/ 343576 w 354591"/>
                <a:gd name="connsiteY61" fmla="*/ 427919 h 606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54591" h="606160">
                  <a:moveTo>
                    <a:pt x="343576" y="427919"/>
                  </a:moveTo>
                  <a:cubicBezTo>
                    <a:pt x="330597" y="411731"/>
                    <a:pt x="301575" y="400939"/>
                    <a:pt x="300554" y="392262"/>
                  </a:cubicBezTo>
                  <a:cubicBezTo>
                    <a:pt x="299533" y="383584"/>
                    <a:pt x="322430" y="382563"/>
                    <a:pt x="321555" y="371772"/>
                  </a:cubicBezTo>
                  <a:cubicBezTo>
                    <a:pt x="320679" y="360980"/>
                    <a:pt x="308575" y="360980"/>
                    <a:pt x="303544" y="352302"/>
                  </a:cubicBezTo>
                  <a:cubicBezTo>
                    <a:pt x="298512" y="343625"/>
                    <a:pt x="309596" y="338229"/>
                    <a:pt x="308575" y="333927"/>
                  </a:cubicBezTo>
                  <a:cubicBezTo>
                    <a:pt x="307554" y="329625"/>
                    <a:pt x="292533" y="327510"/>
                    <a:pt x="291585" y="322041"/>
                  </a:cubicBezTo>
                  <a:cubicBezTo>
                    <a:pt x="290637" y="316572"/>
                    <a:pt x="301575" y="317739"/>
                    <a:pt x="299533" y="311249"/>
                  </a:cubicBezTo>
                  <a:cubicBezTo>
                    <a:pt x="297491" y="304759"/>
                    <a:pt x="287574" y="292874"/>
                    <a:pt x="294575" y="283175"/>
                  </a:cubicBezTo>
                  <a:cubicBezTo>
                    <a:pt x="301575" y="273477"/>
                    <a:pt x="316450" y="283175"/>
                    <a:pt x="305586" y="261300"/>
                  </a:cubicBezTo>
                  <a:cubicBezTo>
                    <a:pt x="294720" y="239424"/>
                    <a:pt x="277585" y="212663"/>
                    <a:pt x="273574" y="206173"/>
                  </a:cubicBezTo>
                  <a:cubicBezTo>
                    <a:pt x="269564" y="199683"/>
                    <a:pt x="277585" y="188891"/>
                    <a:pt x="283564" y="184662"/>
                  </a:cubicBezTo>
                  <a:cubicBezTo>
                    <a:pt x="289543" y="180433"/>
                    <a:pt x="304565" y="164099"/>
                    <a:pt x="304565" y="157609"/>
                  </a:cubicBezTo>
                  <a:cubicBezTo>
                    <a:pt x="304565" y="151120"/>
                    <a:pt x="285533" y="133838"/>
                    <a:pt x="280574" y="130629"/>
                  </a:cubicBezTo>
                  <a:cubicBezTo>
                    <a:pt x="275616" y="127421"/>
                    <a:pt x="264532" y="128442"/>
                    <a:pt x="259574" y="117650"/>
                  </a:cubicBezTo>
                  <a:cubicBezTo>
                    <a:pt x="254615" y="106858"/>
                    <a:pt x="249584" y="103649"/>
                    <a:pt x="254543" y="97160"/>
                  </a:cubicBezTo>
                  <a:cubicBezTo>
                    <a:pt x="258531" y="91494"/>
                    <a:pt x="260318" y="84574"/>
                    <a:pt x="259574" y="77690"/>
                  </a:cubicBezTo>
                  <a:cubicBezTo>
                    <a:pt x="259574" y="71201"/>
                    <a:pt x="270584" y="76597"/>
                    <a:pt x="272553" y="66899"/>
                  </a:cubicBezTo>
                  <a:cubicBezTo>
                    <a:pt x="273764" y="61882"/>
                    <a:pt x="276279" y="57281"/>
                    <a:pt x="279845" y="53554"/>
                  </a:cubicBezTo>
                  <a:cubicBezTo>
                    <a:pt x="280210" y="46780"/>
                    <a:pt x="280210" y="39984"/>
                    <a:pt x="279845" y="33210"/>
                  </a:cubicBezTo>
                  <a:cubicBezTo>
                    <a:pt x="278168" y="22783"/>
                    <a:pt x="250678" y="19356"/>
                    <a:pt x="244480" y="7178"/>
                  </a:cubicBezTo>
                  <a:cubicBezTo>
                    <a:pt x="238281" y="-4999"/>
                    <a:pt x="221948" y="251"/>
                    <a:pt x="217135" y="7178"/>
                  </a:cubicBezTo>
                  <a:cubicBezTo>
                    <a:pt x="212322" y="14105"/>
                    <a:pt x="183374" y="5501"/>
                    <a:pt x="183374" y="15856"/>
                  </a:cubicBezTo>
                  <a:cubicBezTo>
                    <a:pt x="183374" y="26210"/>
                    <a:pt x="162446" y="28033"/>
                    <a:pt x="162446" y="40137"/>
                  </a:cubicBezTo>
                  <a:cubicBezTo>
                    <a:pt x="162446" y="52242"/>
                    <a:pt x="172072" y="73170"/>
                    <a:pt x="156029" y="71420"/>
                  </a:cubicBezTo>
                  <a:cubicBezTo>
                    <a:pt x="139987" y="69670"/>
                    <a:pt x="151216" y="78347"/>
                    <a:pt x="141446" y="92201"/>
                  </a:cubicBezTo>
                  <a:cubicBezTo>
                    <a:pt x="131674" y="106056"/>
                    <a:pt x="131747" y="83524"/>
                    <a:pt x="122122" y="87024"/>
                  </a:cubicBezTo>
                  <a:cubicBezTo>
                    <a:pt x="112497" y="90524"/>
                    <a:pt x="101194" y="76597"/>
                    <a:pt x="96382" y="85274"/>
                  </a:cubicBezTo>
                  <a:cubicBezTo>
                    <a:pt x="91569" y="93951"/>
                    <a:pt x="75527" y="87024"/>
                    <a:pt x="59412" y="83524"/>
                  </a:cubicBezTo>
                  <a:cubicBezTo>
                    <a:pt x="43297" y="80024"/>
                    <a:pt x="35349" y="55815"/>
                    <a:pt x="22442" y="54357"/>
                  </a:cubicBezTo>
                  <a:cubicBezTo>
                    <a:pt x="13911" y="53190"/>
                    <a:pt x="4796" y="60555"/>
                    <a:pt x="-17" y="72149"/>
                  </a:cubicBezTo>
                  <a:cubicBezTo>
                    <a:pt x="12452" y="80826"/>
                    <a:pt x="20619" y="93222"/>
                    <a:pt x="36880" y="101316"/>
                  </a:cubicBezTo>
                  <a:cubicBezTo>
                    <a:pt x="54599" y="109994"/>
                    <a:pt x="86757" y="120421"/>
                    <a:pt x="85152" y="132598"/>
                  </a:cubicBezTo>
                  <a:cubicBezTo>
                    <a:pt x="83548" y="144776"/>
                    <a:pt x="78735" y="161766"/>
                    <a:pt x="86757" y="167308"/>
                  </a:cubicBezTo>
                  <a:cubicBezTo>
                    <a:pt x="94778" y="172849"/>
                    <a:pt x="85152" y="195017"/>
                    <a:pt x="94778" y="200267"/>
                  </a:cubicBezTo>
                  <a:cubicBezTo>
                    <a:pt x="104403" y="205517"/>
                    <a:pt x="101194" y="231476"/>
                    <a:pt x="93174" y="231476"/>
                  </a:cubicBezTo>
                  <a:cubicBezTo>
                    <a:pt x="85152" y="231476"/>
                    <a:pt x="94778" y="245331"/>
                    <a:pt x="99663" y="250508"/>
                  </a:cubicBezTo>
                  <a:cubicBezTo>
                    <a:pt x="102696" y="256035"/>
                    <a:pt x="104323" y="262218"/>
                    <a:pt x="104403" y="268519"/>
                  </a:cubicBezTo>
                  <a:cubicBezTo>
                    <a:pt x="113831" y="271691"/>
                    <a:pt x="122932" y="275745"/>
                    <a:pt x="131601" y="280623"/>
                  </a:cubicBezTo>
                  <a:cubicBezTo>
                    <a:pt x="145165" y="287113"/>
                    <a:pt x="143123" y="297394"/>
                    <a:pt x="143633" y="308697"/>
                  </a:cubicBezTo>
                  <a:cubicBezTo>
                    <a:pt x="144144" y="319999"/>
                    <a:pt x="144581" y="326489"/>
                    <a:pt x="137654" y="321676"/>
                  </a:cubicBezTo>
                  <a:cubicBezTo>
                    <a:pt x="130726" y="316864"/>
                    <a:pt x="123070" y="321676"/>
                    <a:pt x="119060" y="337864"/>
                  </a:cubicBezTo>
                  <a:cubicBezTo>
                    <a:pt x="115049" y="354052"/>
                    <a:pt x="96090" y="373522"/>
                    <a:pt x="84569" y="374324"/>
                  </a:cubicBezTo>
                  <a:cubicBezTo>
                    <a:pt x="73048" y="375126"/>
                    <a:pt x="74069" y="388324"/>
                    <a:pt x="64589" y="391022"/>
                  </a:cubicBezTo>
                  <a:cubicBezTo>
                    <a:pt x="58923" y="392393"/>
                    <a:pt x="53819" y="395507"/>
                    <a:pt x="50005" y="399918"/>
                  </a:cubicBezTo>
                  <a:cubicBezTo>
                    <a:pt x="49262" y="402237"/>
                    <a:pt x="48263" y="404461"/>
                    <a:pt x="47016" y="406554"/>
                  </a:cubicBezTo>
                  <a:cubicBezTo>
                    <a:pt x="46702" y="408012"/>
                    <a:pt x="46585" y="409507"/>
                    <a:pt x="46651" y="411002"/>
                  </a:cubicBezTo>
                  <a:cubicBezTo>
                    <a:pt x="47089" y="421867"/>
                    <a:pt x="33891" y="423325"/>
                    <a:pt x="24776" y="423398"/>
                  </a:cubicBezTo>
                  <a:cubicBezTo>
                    <a:pt x="23295" y="423821"/>
                    <a:pt x="21779" y="424134"/>
                    <a:pt x="20255" y="424346"/>
                  </a:cubicBezTo>
                  <a:cubicBezTo>
                    <a:pt x="14348" y="428065"/>
                    <a:pt x="15004" y="442430"/>
                    <a:pt x="8442" y="446659"/>
                  </a:cubicBezTo>
                  <a:cubicBezTo>
                    <a:pt x="1879" y="450888"/>
                    <a:pt x="2463" y="457961"/>
                    <a:pt x="9463" y="467733"/>
                  </a:cubicBezTo>
                  <a:cubicBezTo>
                    <a:pt x="16463" y="477504"/>
                    <a:pt x="10484" y="486108"/>
                    <a:pt x="12963" y="493108"/>
                  </a:cubicBezTo>
                  <a:cubicBezTo>
                    <a:pt x="15442" y="500108"/>
                    <a:pt x="26453" y="516296"/>
                    <a:pt x="18942" y="534161"/>
                  </a:cubicBezTo>
                  <a:cubicBezTo>
                    <a:pt x="11432" y="552027"/>
                    <a:pt x="3483" y="574121"/>
                    <a:pt x="9973" y="571933"/>
                  </a:cubicBezTo>
                  <a:cubicBezTo>
                    <a:pt x="16463" y="569746"/>
                    <a:pt x="31484" y="586517"/>
                    <a:pt x="41474" y="585423"/>
                  </a:cubicBezTo>
                  <a:cubicBezTo>
                    <a:pt x="51464" y="584329"/>
                    <a:pt x="52558" y="600590"/>
                    <a:pt x="62037" y="597309"/>
                  </a:cubicBezTo>
                  <a:cubicBezTo>
                    <a:pt x="71516" y="594028"/>
                    <a:pt x="71516" y="607007"/>
                    <a:pt x="99007" y="605986"/>
                  </a:cubicBezTo>
                  <a:cubicBezTo>
                    <a:pt x="126497" y="604965"/>
                    <a:pt x="182353" y="580246"/>
                    <a:pt x="204228" y="580246"/>
                  </a:cubicBezTo>
                  <a:cubicBezTo>
                    <a:pt x="214466" y="580326"/>
                    <a:pt x="224660" y="579050"/>
                    <a:pt x="234562" y="576454"/>
                  </a:cubicBezTo>
                  <a:cubicBezTo>
                    <a:pt x="239281" y="568688"/>
                    <a:pt x="244698" y="561360"/>
                    <a:pt x="250751" y="554579"/>
                  </a:cubicBezTo>
                  <a:cubicBezTo>
                    <a:pt x="264751" y="539412"/>
                    <a:pt x="294502" y="528692"/>
                    <a:pt x="302815" y="509223"/>
                  </a:cubicBezTo>
                  <a:cubicBezTo>
                    <a:pt x="311127" y="489754"/>
                    <a:pt x="346566" y="474733"/>
                    <a:pt x="352837" y="457378"/>
                  </a:cubicBezTo>
                  <a:cubicBezTo>
                    <a:pt x="355608" y="448409"/>
                    <a:pt x="356629" y="444107"/>
                    <a:pt x="343576" y="427919"/>
                  </a:cubicBezTo>
                  <a:close/>
                </a:path>
              </a:pathLst>
            </a:custGeom>
            <a:grpFill/>
            <a:ln w="3175" cap="flat">
              <a:solidFill>
                <a:srgbClr val="F3F3F3"/>
              </a:solidFill>
              <a:prstDash val="solid"/>
              <a:miter/>
            </a:ln>
          </p:spPr>
          <p:txBody>
            <a:bodyPr rtlCol="0" anchor="ctr"/>
            <a:lstStyle/>
            <a:p>
              <a:endParaRPr lang="pt-PT"/>
            </a:p>
          </p:txBody>
        </p:sp>
        <p:sp>
          <p:nvSpPr>
            <p:cNvPr id="168" name="Forma livre: Forma 167">
              <a:extLst>
                <a:ext uri="{FF2B5EF4-FFF2-40B4-BE49-F238E27FC236}">
                  <a16:creationId xmlns:a16="http://schemas.microsoft.com/office/drawing/2014/main" id="{049B2691-6E17-4D9D-8517-80805623137E}"/>
                </a:ext>
              </a:extLst>
            </p:cNvPr>
            <p:cNvSpPr/>
            <p:nvPr/>
          </p:nvSpPr>
          <p:spPr>
            <a:xfrm>
              <a:off x="3944585" y="4269988"/>
              <a:ext cx="297598" cy="268765"/>
            </a:xfrm>
            <a:custGeom>
              <a:avLst/>
              <a:gdLst>
                <a:gd name="connsiteX0" fmla="*/ 425901 w 712488"/>
                <a:gd name="connsiteY0" fmla="*/ 128991 h 617006"/>
                <a:gd name="connsiteX1" fmla="*/ 365743 w 712488"/>
                <a:gd name="connsiteY1" fmla="*/ 121700 h 617006"/>
                <a:gd name="connsiteX2" fmla="*/ 325711 w 712488"/>
                <a:gd name="connsiteY2" fmla="*/ 107116 h 617006"/>
                <a:gd name="connsiteX3" fmla="*/ 244188 w 712488"/>
                <a:gd name="connsiteY3" fmla="*/ 42218 h 617006"/>
                <a:gd name="connsiteX4" fmla="*/ 177394 w 712488"/>
                <a:gd name="connsiteY4" fmla="*/ 436 h 617006"/>
                <a:gd name="connsiteX5" fmla="*/ 149321 w 712488"/>
                <a:gd name="connsiteY5" fmla="*/ 436 h 617006"/>
                <a:gd name="connsiteX6" fmla="*/ 114538 w 712488"/>
                <a:gd name="connsiteY6" fmla="*/ 11957 h 617006"/>
                <a:gd name="connsiteX7" fmla="*/ 81142 w 712488"/>
                <a:gd name="connsiteY7" fmla="*/ 34999 h 617006"/>
                <a:gd name="connsiteX8" fmla="*/ 106590 w 712488"/>
                <a:gd name="connsiteY8" fmla="*/ 66719 h 617006"/>
                <a:gd name="connsiteX9" fmla="*/ 86538 w 712488"/>
                <a:gd name="connsiteY9" fmla="*/ 84073 h 617006"/>
                <a:gd name="connsiteX10" fmla="*/ 65100 w 712488"/>
                <a:gd name="connsiteY10" fmla="*/ 94136 h 617006"/>
                <a:gd name="connsiteX11" fmla="*/ 38411 w 712488"/>
                <a:gd name="connsiteY11" fmla="*/ 116012 h 617006"/>
                <a:gd name="connsiteX12" fmla="*/ 4796 w 712488"/>
                <a:gd name="connsiteY12" fmla="*/ 99897 h 617006"/>
                <a:gd name="connsiteX13" fmla="*/ 1296 w 712488"/>
                <a:gd name="connsiteY13" fmla="*/ 110324 h 617006"/>
                <a:gd name="connsiteX14" fmla="*/ -17 w 712488"/>
                <a:gd name="connsiteY14" fmla="*/ 120241 h 617006"/>
                <a:gd name="connsiteX15" fmla="*/ 5671 w 712488"/>
                <a:gd name="connsiteY15" fmla="*/ 161805 h 617006"/>
                <a:gd name="connsiteX16" fmla="*/ 33161 w 712488"/>
                <a:gd name="connsiteY16" fmla="*/ 198264 h 617006"/>
                <a:gd name="connsiteX17" fmla="*/ 82162 w 712488"/>
                <a:gd name="connsiteY17" fmla="*/ 280298 h 617006"/>
                <a:gd name="connsiteX18" fmla="*/ 108194 w 712488"/>
                <a:gd name="connsiteY18" fmla="*/ 320767 h 617006"/>
                <a:gd name="connsiteX19" fmla="*/ 138674 w 712488"/>
                <a:gd name="connsiteY19" fmla="*/ 361894 h 617006"/>
                <a:gd name="connsiteX20" fmla="*/ 147206 w 712488"/>
                <a:gd name="connsiteY20" fmla="*/ 402363 h 617006"/>
                <a:gd name="connsiteX21" fmla="*/ 174769 w 712488"/>
                <a:gd name="connsiteY21" fmla="*/ 463980 h 617006"/>
                <a:gd name="connsiteX22" fmla="*/ 213781 w 712488"/>
                <a:gd name="connsiteY22" fmla="*/ 511960 h 617006"/>
                <a:gd name="connsiteX23" fmla="*/ 244771 w 712488"/>
                <a:gd name="connsiteY23" fmla="*/ 567597 h 617006"/>
                <a:gd name="connsiteX24" fmla="*/ 256292 w 712488"/>
                <a:gd name="connsiteY24" fmla="*/ 595671 h 617006"/>
                <a:gd name="connsiteX25" fmla="*/ 267449 w 712488"/>
                <a:gd name="connsiteY25" fmla="*/ 616890 h 617006"/>
                <a:gd name="connsiteX26" fmla="*/ 283054 w 712488"/>
                <a:gd name="connsiteY26" fmla="*/ 607702 h 617006"/>
                <a:gd name="connsiteX27" fmla="*/ 282106 w 712488"/>
                <a:gd name="connsiteY27" fmla="*/ 587869 h 617006"/>
                <a:gd name="connsiteX28" fmla="*/ 296689 w 712488"/>
                <a:gd name="connsiteY28" fmla="*/ 574306 h 617006"/>
                <a:gd name="connsiteX29" fmla="*/ 321846 w 712488"/>
                <a:gd name="connsiteY29" fmla="*/ 578462 h 617006"/>
                <a:gd name="connsiteX30" fmla="*/ 363410 w 712488"/>
                <a:gd name="connsiteY30" fmla="*/ 582618 h 617006"/>
                <a:gd name="connsiteX31" fmla="*/ 410807 w 712488"/>
                <a:gd name="connsiteY31" fmla="*/ 591004 h 617006"/>
                <a:gd name="connsiteX32" fmla="*/ 433995 w 712488"/>
                <a:gd name="connsiteY32" fmla="*/ 581598 h 617006"/>
                <a:gd name="connsiteX33" fmla="*/ 486205 w 712488"/>
                <a:gd name="connsiteY33" fmla="*/ 532523 h 617006"/>
                <a:gd name="connsiteX34" fmla="*/ 552926 w 712488"/>
                <a:gd name="connsiteY34" fmla="*/ 528367 h 617006"/>
                <a:gd name="connsiteX35" fmla="*/ 689283 w 712488"/>
                <a:gd name="connsiteY35" fmla="*/ 480386 h 617006"/>
                <a:gd name="connsiteX36" fmla="*/ 712472 w 712488"/>
                <a:gd name="connsiteY36" fmla="*/ 404186 h 617006"/>
                <a:gd name="connsiteX37" fmla="*/ 695044 w 712488"/>
                <a:gd name="connsiteY37" fmla="*/ 378081 h 617006"/>
                <a:gd name="connsiteX38" fmla="*/ 609948 w 712488"/>
                <a:gd name="connsiteY38" fmla="*/ 367654 h 617006"/>
                <a:gd name="connsiteX39" fmla="*/ 584426 w 712488"/>
                <a:gd name="connsiteY39" fmla="*/ 328424 h 617006"/>
                <a:gd name="connsiteX40" fmla="*/ 570425 w 712488"/>
                <a:gd name="connsiteY40" fmla="*/ 305017 h 617006"/>
                <a:gd name="connsiteX41" fmla="*/ 542134 w 712488"/>
                <a:gd name="connsiteY41" fmla="*/ 284017 h 617006"/>
                <a:gd name="connsiteX42" fmla="*/ 524049 w 712488"/>
                <a:gd name="connsiteY42" fmla="*/ 244640 h 617006"/>
                <a:gd name="connsiteX43" fmla="*/ 509028 w 712488"/>
                <a:gd name="connsiteY43" fmla="*/ 205264 h 617006"/>
                <a:gd name="connsiteX44" fmla="*/ 474538 w 712488"/>
                <a:gd name="connsiteY44" fmla="*/ 162023 h 617006"/>
                <a:gd name="connsiteX45" fmla="*/ 470308 w 712488"/>
                <a:gd name="connsiteY45" fmla="*/ 146565 h 617006"/>
                <a:gd name="connsiteX46" fmla="*/ 443402 w 712488"/>
                <a:gd name="connsiteY46" fmla="*/ 145034 h 61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12488" h="617006">
                  <a:moveTo>
                    <a:pt x="425901" y="128991"/>
                  </a:moveTo>
                  <a:cubicBezTo>
                    <a:pt x="425901" y="128991"/>
                    <a:pt x="373764" y="121700"/>
                    <a:pt x="365743" y="121700"/>
                  </a:cubicBezTo>
                  <a:cubicBezTo>
                    <a:pt x="351159" y="121554"/>
                    <a:pt x="337013" y="116413"/>
                    <a:pt x="325711" y="107116"/>
                  </a:cubicBezTo>
                  <a:cubicBezTo>
                    <a:pt x="299679" y="84073"/>
                    <a:pt x="272480" y="62409"/>
                    <a:pt x="244188" y="42218"/>
                  </a:cubicBezTo>
                  <a:cubicBezTo>
                    <a:pt x="233468" y="36458"/>
                    <a:pt x="189426" y="1821"/>
                    <a:pt x="177394" y="436"/>
                  </a:cubicBezTo>
                  <a:cubicBezTo>
                    <a:pt x="168053" y="-301"/>
                    <a:pt x="158661" y="-301"/>
                    <a:pt x="149321" y="436"/>
                  </a:cubicBezTo>
                  <a:cubicBezTo>
                    <a:pt x="134737" y="436"/>
                    <a:pt x="141300" y="10499"/>
                    <a:pt x="114538" y="11957"/>
                  </a:cubicBezTo>
                  <a:cubicBezTo>
                    <a:pt x="87777" y="13415"/>
                    <a:pt x="73120" y="32155"/>
                    <a:pt x="81142" y="34999"/>
                  </a:cubicBezTo>
                  <a:cubicBezTo>
                    <a:pt x="89163" y="37843"/>
                    <a:pt x="114538" y="62417"/>
                    <a:pt x="106590" y="66719"/>
                  </a:cubicBezTo>
                  <a:cubicBezTo>
                    <a:pt x="98642" y="71021"/>
                    <a:pt x="97183" y="84073"/>
                    <a:pt x="86538" y="84073"/>
                  </a:cubicBezTo>
                  <a:cubicBezTo>
                    <a:pt x="75891" y="84073"/>
                    <a:pt x="65100" y="85532"/>
                    <a:pt x="65100" y="94136"/>
                  </a:cubicBezTo>
                  <a:cubicBezTo>
                    <a:pt x="65100" y="102740"/>
                    <a:pt x="50516" y="117179"/>
                    <a:pt x="38411" y="116012"/>
                  </a:cubicBezTo>
                  <a:cubicBezTo>
                    <a:pt x="26511" y="112234"/>
                    <a:pt x="15194" y="106810"/>
                    <a:pt x="4796" y="99897"/>
                  </a:cubicBezTo>
                  <a:lnTo>
                    <a:pt x="1296" y="110324"/>
                  </a:lnTo>
                  <a:lnTo>
                    <a:pt x="-17" y="120241"/>
                  </a:lnTo>
                  <a:cubicBezTo>
                    <a:pt x="2317" y="127533"/>
                    <a:pt x="-1184" y="159398"/>
                    <a:pt x="5671" y="161805"/>
                  </a:cubicBezTo>
                  <a:cubicBezTo>
                    <a:pt x="12525" y="164211"/>
                    <a:pt x="17192" y="179087"/>
                    <a:pt x="33161" y="198264"/>
                  </a:cubicBezTo>
                  <a:cubicBezTo>
                    <a:pt x="49130" y="217442"/>
                    <a:pt x="81652" y="267901"/>
                    <a:pt x="82162" y="280298"/>
                  </a:cubicBezTo>
                  <a:cubicBezTo>
                    <a:pt x="82673" y="292694"/>
                    <a:pt x="88215" y="306257"/>
                    <a:pt x="108194" y="320767"/>
                  </a:cubicBezTo>
                  <a:cubicBezTo>
                    <a:pt x="128174" y="335278"/>
                    <a:pt x="128174" y="353216"/>
                    <a:pt x="138674" y="361894"/>
                  </a:cubicBezTo>
                  <a:cubicBezTo>
                    <a:pt x="149175" y="370571"/>
                    <a:pt x="146696" y="380779"/>
                    <a:pt x="147206" y="402363"/>
                  </a:cubicBezTo>
                  <a:cubicBezTo>
                    <a:pt x="147716" y="423948"/>
                    <a:pt x="156758" y="452021"/>
                    <a:pt x="174769" y="463980"/>
                  </a:cubicBezTo>
                  <a:cubicBezTo>
                    <a:pt x="193013" y="474888"/>
                    <a:pt x="206824" y="491878"/>
                    <a:pt x="213781" y="511960"/>
                  </a:cubicBezTo>
                  <a:cubicBezTo>
                    <a:pt x="220511" y="532297"/>
                    <a:pt x="231026" y="551168"/>
                    <a:pt x="244771" y="567597"/>
                  </a:cubicBezTo>
                  <a:cubicBezTo>
                    <a:pt x="256292" y="580066"/>
                    <a:pt x="249802" y="586483"/>
                    <a:pt x="256292" y="595671"/>
                  </a:cubicBezTo>
                  <a:cubicBezTo>
                    <a:pt x="260784" y="602306"/>
                    <a:pt x="264532" y="609423"/>
                    <a:pt x="267449" y="616890"/>
                  </a:cubicBezTo>
                  <a:cubicBezTo>
                    <a:pt x="272968" y="614403"/>
                    <a:pt x="278204" y="611326"/>
                    <a:pt x="283054" y="607702"/>
                  </a:cubicBezTo>
                  <a:cubicBezTo>
                    <a:pt x="284949" y="603473"/>
                    <a:pt x="279189" y="592025"/>
                    <a:pt x="282106" y="587869"/>
                  </a:cubicBezTo>
                  <a:cubicBezTo>
                    <a:pt x="285634" y="582101"/>
                    <a:pt x="290710" y="577412"/>
                    <a:pt x="296689" y="574306"/>
                  </a:cubicBezTo>
                  <a:cubicBezTo>
                    <a:pt x="302523" y="572191"/>
                    <a:pt x="309304" y="580577"/>
                    <a:pt x="321846" y="578462"/>
                  </a:cubicBezTo>
                  <a:cubicBezTo>
                    <a:pt x="334388" y="576347"/>
                    <a:pt x="360493" y="579483"/>
                    <a:pt x="363410" y="582618"/>
                  </a:cubicBezTo>
                  <a:cubicBezTo>
                    <a:pt x="366327" y="585754"/>
                    <a:pt x="402129" y="583639"/>
                    <a:pt x="410807" y="591004"/>
                  </a:cubicBezTo>
                  <a:cubicBezTo>
                    <a:pt x="419484" y="598369"/>
                    <a:pt x="428234" y="596181"/>
                    <a:pt x="433995" y="581598"/>
                  </a:cubicBezTo>
                  <a:cubicBezTo>
                    <a:pt x="439756" y="567014"/>
                    <a:pt x="480371" y="535659"/>
                    <a:pt x="486205" y="532523"/>
                  </a:cubicBezTo>
                  <a:cubicBezTo>
                    <a:pt x="492038" y="529388"/>
                    <a:pt x="535571" y="532523"/>
                    <a:pt x="552926" y="528367"/>
                  </a:cubicBezTo>
                  <a:cubicBezTo>
                    <a:pt x="570280" y="524211"/>
                    <a:pt x="684179" y="484615"/>
                    <a:pt x="689283" y="480386"/>
                  </a:cubicBezTo>
                  <a:cubicBezTo>
                    <a:pt x="694387" y="476157"/>
                    <a:pt x="712472" y="411478"/>
                    <a:pt x="712472" y="404186"/>
                  </a:cubicBezTo>
                  <a:cubicBezTo>
                    <a:pt x="712472" y="396895"/>
                    <a:pt x="703794" y="377060"/>
                    <a:pt x="695044" y="378081"/>
                  </a:cubicBezTo>
                  <a:cubicBezTo>
                    <a:pt x="686293" y="379102"/>
                    <a:pt x="614833" y="370790"/>
                    <a:pt x="609948" y="367654"/>
                  </a:cubicBezTo>
                  <a:cubicBezTo>
                    <a:pt x="605062" y="364519"/>
                    <a:pt x="587051" y="349643"/>
                    <a:pt x="584426" y="328424"/>
                  </a:cubicBezTo>
                  <a:cubicBezTo>
                    <a:pt x="577572" y="322146"/>
                    <a:pt x="572686" y="314015"/>
                    <a:pt x="570425" y="305017"/>
                  </a:cubicBezTo>
                  <a:cubicBezTo>
                    <a:pt x="562186" y="306184"/>
                    <a:pt x="549280" y="304142"/>
                    <a:pt x="542134" y="284017"/>
                  </a:cubicBezTo>
                  <a:cubicBezTo>
                    <a:pt x="535498" y="279131"/>
                    <a:pt x="517924" y="252151"/>
                    <a:pt x="524049" y="244640"/>
                  </a:cubicBezTo>
                  <a:cubicBezTo>
                    <a:pt x="531341" y="235526"/>
                    <a:pt x="520039" y="216056"/>
                    <a:pt x="509028" y="205264"/>
                  </a:cubicBezTo>
                  <a:cubicBezTo>
                    <a:pt x="498018" y="194472"/>
                    <a:pt x="475559" y="174493"/>
                    <a:pt x="474538" y="162023"/>
                  </a:cubicBezTo>
                  <a:cubicBezTo>
                    <a:pt x="473663" y="156737"/>
                    <a:pt x="472277" y="151552"/>
                    <a:pt x="470308" y="146565"/>
                  </a:cubicBezTo>
                  <a:lnTo>
                    <a:pt x="443402" y="145034"/>
                  </a:lnTo>
                  <a:close/>
                </a:path>
              </a:pathLst>
            </a:custGeom>
            <a:grpFill/>
            <a:ln w="3175" cap="flat">
              <a:solidFill>
                <a:srgbClr val="F3F3F3"/>
              </a:solidFill>
              <a:prstDash val="solid"/>
              <a:miter/>
            </a:ln>
          </p:spPr>
          <p:txBody>
            <a:bodyPr rtlCol="0" anchor="ctr"/>
            <a:lstStyle/>
            <a:p>
              <a:endParaRPr lang="pt-PT"/>
            </a:p>
          </p:txBody>
        </p:sp>
        <p:sp>
          <p:nvSpPr>
            <p:cNvPr id="169" name="Forma livre: Forma 168">
              <a:extLst>
                <a:ext uri="{FF2B5EF4-FFF2-40B4-BE49-F238E27FC236}">
                  <a16:creationId xmlns:a16="http://schemas.microsoft.com/office/drawing/2014/main" id="{1AB73F7B-4DCD-44A7-90B6-6D3249D0B3BA}"/>
                </a:ext>
              </a:extLst>
            </p:cNvPr>
            <p:cNvSpPr/>
            <p:nvPr/>
          </p:nvSpPr>
          <p:spPr>
            <a:xfrm>
              <a:off x="4189126" y="4393246"/>
              <a:ext cx="111747" cy="142552"/>
            </a:xfrm>
            <a:custGeom>
              <a:avLst/>
              <a:gdLst>
                <a:gd name="connsiteX0" fmla="*/ 195333 w 267538"/>
                <a:gd name="connsiteY0" fmla="*/ 188888 h 327258"/>
                <a:gd name="connsiteX1" fmla="*/ 252282 w 267538"/>
                <a:gd name="connsiteY1" fmla="*/ 114439 h 327258"/>
                <a:gd name="connsiteX2" fmla="*/ 267521 w 267538"/>
                <a:gd name="connsiteY2" fmla="*/ 101313 h 327258"/>
                <a:gd name="connsiteX3" fmla="*/ 263146 w 267538"/>
                <a:gd name="connsiteY3" fmla="*/ 99782 h 327258"/>
                <a:gd name="connsiteX4" fmla="*/ 234636 w 267538"/>
                <a:gd name="connsiteY4" fmla="*/ 61427 h 327258"/>
                <a:gd name="connsiteX5" fmla="*/ 178124 w 267538"/>
                <a:gd name="connsiteY5" fmla="*/ 38749 h 327258"/>
                <a:gd name="connsiteX6" fmla="*/ 159894 w 267538"/>
                <a:gd name="connsiteY6" fmla="*/ -117 h 327258"/>
                <a:gd name="connsiteX7" fmla="*/ 148154 w 267538"/>
                <a:gd name="connsiteY7" fmla="*/ 7175 h 327258"/>
                <a:gd name="connsiteX8" fmla="*/ 135321 w 267538"/>
                <a:gd name="connsiteY8" fmla="*/ 7175 h 327258"/>
                <a:gd name="connsiteX9" fmla="*/ 135321 w 267538"/>
                <a:gd name="connsiteY9" fmla="*/ 34884 h 327258"/>
                <a:gd name="connsiteX10" fmla="*/ 113955 w 267538"/>
                <a:gd name="connsiteY10" fmla="*/ 64052 h 327258"/>
                <a:gd name="connsiteX11" fmla="*/ 102579 w 267538"/>
                <a:gd name="connsiteY11" fmla="*/ 94824 h 327258"/>
                <a:gd name="connsiteX12" fmla="*/ 109434 w 267538"/>
                <a:gd name="connsiteY12" fmla="*/ 94824 h 327258"/>
                <a:gd name="connsiteX13" fmla="*/ 126862 w 267538"/>
                <a:gd name="connsiteY13" fmla="*/ 120929 h 327258"/>
                <a:gd name="connsiteX14" fmla="*/ 103673 w 267538"/>
                <a:gd name="connsiteY14" fmla="*/ 197128 h 327258"/>
                <a:gd name="connsiteX15" fmla="*/ -17 w 267538"/>
                <a:gd name="connsiteY15" fmla="*/ 234901 h 327258"/>
                <a:gd name="connsiteX16" fmla="*/ 41474 w 267538"/>
                <a:gd name="connsiteY16" fmla="*/ 327142 h 327258"/>
                <a:gd name="connsiteX17" fmla="*/ 50005 w 267538"/>
                <a:gd name="connsiteY17" fmla="*/ 322694 h 327258"/>
                <a:gd name="connsiteX18" fmla="*/ 60870 w 267538"/>
                <a:gd name="connsiteY18" fmla="*/ 317736 h 327258"/>
                <a:gd name="connsiteX19" fmla="*/ 67725 w 267538"/>
                <a:gd name="connsiteY19" fmla="*/ 314528 h 327258"/>
                <a:gd name="connsiteX20" fmla="*/ 112351 w 267538"/>
                <a:gd name="connsiteY20" fmla="*/ 295714 h 327258"/>
                <a:gd name="connsiteX21" fmla="*/ 118111 w 267538"/>
                <a:gd name="connsiteY21" fmla="*/ 283829 h 327258"/>
                <a:gd name="connsiteX22" fmla="*/ 134591 w 267538"/>
                <a:gd name="connsiteY22" fmla="*/ 277704 h 327258"/>
                <a:gd name="connsiteX23" fmla="*/ 145019 w 267538"/>
                <a:gd name="connsiteY23" fmla="*/ 269609 h 327258"/>
                <a:gd name="connsiteX24" fmla="*/ 152310 w 267538"/>
                <a:gd name="connsiteY24" fmla="*/ 265745 h 327258"/>
                <a:gd name="connsiteX25" fmla="*/ 159602 w 267538"/>
                <a:gd name="connsiteY25" fmla="*/ 261516 h 327258"/>
                <a:gd name="connsiteX26" fmla="*/ 165290 w 267538"/>
                <a:gd name="connsiteY26" fmla="*/ 257870 h 327258"/>
                <a:gd name="connsiteX27" fmla="*/ 176519 w 267538"/>
                <a:gd name="connsiteY27" fmla="*/ 243869 h 327258"/>
                <a:gd name="connsiteX28" fmla="*/ 182863 w 267538"/>
                <a:gd name="connsiteY28" fmla="*/ 241827 h 327258"/>
                <a:gd name="connsiteX29" fmla="*/ 190155 w 267538"/>
                <a:gd name="connsiteY29" fmla="*/ 231692 h 327258"/>
                <a:gd name="connsiteX30" fmla="*/ 195333 w 267538"/>
                <a:gd name="connsiteY30" fmla="*/ 188888 h 32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7538" h="327258">
                  <a:moveTo>
                    <a:pt x="195333" y="188888"/>
                  </a:moveTo>
                  <a:cubicBezTo>
                    <a:pt x="217864" y="166575"/>
                    <a:pt x="233761" y="139741"/>
                    <a:pt x="252282" y="114439"/>
                  </a:cubicBezTo>
                  <a:cubicBezTo>
                    <a:pt x="256293" y="108962"/>
                    <a:pt x="261542" y="104471"/>
                    <a:pt x="267521" y="101313"/>
                  </a:cubicBezTo>
                  <a:cubicBezTo>
                    <a:pt x="266209" y="100526"/>
                    <a:pt x="264678" y="100008"/>
                    <a:pt x="263146" y="99782"/>
                  </a:cubicBezTo>
                  <a:cubicBezTo>
                    <a:pt x="253668" y="98105"/>
                    <a:pt x="238646" y="69448"/>
                    <a:pt x="234636" y="61427"/>
                  </a:cubicBezTo>
                  <a:cubicBezTo>
                    <a:pt x="230625" y="53406"/>
                    <a:pt x="201604" y="58656"/>
                    <a:pt x="178124" y="38749"/>
                  </a:cubicBezTo>
                  <a:cubicBezTo>
                    <a:pt x="168571" y="30582"/>
                    <a:pt x="163540" y="15269"/>
                    <a:pt x="159894" y="-117"/>
                  </a:cubicBezTo>
                  <a:lnTo>
                    <a:pt x="148154" y="7175"/>
                  </a:lnTo>
                  <a:lnTo>
                    <a:pt x="135321" y="7175"/>
                  </a:lnTo>
                  <a:lnTo>
                    <a:pt x="135321" y="34884"/>
                  </a:lnTo>
                  <a:lnTo>
                    <a:pt x="113955" y="64052"/>
                  </a:lnTo>
                  <a:lnTo>
                    <a:pt x="102579" y="94824"/>
                  </a:lnTo>
                  <a:cubicBezTo>
                    <a:pt x="104840" y="94962"/>
                    <a:pt x="107173" y="94962"/>
                    <a:pt x="109434" y="94824"/>
                  </a:cubicBezTo>
                  <a:cubicBezTo>
                    <a:pt x="118184" y="93803"/>
                    <a:pt x="126862" y="113564"/>
                    <a:pt x="126862" y="120929"/>
                  </a:cubicBezTo>
                  <a:cubicBezTo>
                    <a:pt x="126862" y="128293"/>
                    <a:pt x="108486" y="192899"/>
                    <a:pt x="103673" y="197128"/>
                  </a:cubicBezTo>
                  <a:cubicBezTo>
                    <a:pt x="100173" y="200118"/>
                    <a:pt x="39870" y="221556"/>
                    <a:pt x="-17" y="234901"/>
                  </a:cubicBezTo>
                  <a:cubicBezTo>
                    <a:pt x="8660" y="254224"/>
                    <a:pt x="25870" y="292798"/>
                    <a:pt x="41474" y="327142"/>
                  </a:cubicBezTo>
                  <a:cubicBezTo>
                    <a:pt x="44463" y="325888"/>
                    <a:pt x="47307" y="324401"/>
                    <a:pt x="50005" y="322694"/>
                  </a:cubicBezTo>
                  <a:cubicBezTo>
                    <a:pt x="53432" y="320580"/>
                    <a:pt x="57078" y="318917"/>
                    <a:pt x="60870" y="317736"/>
                  </a:cubicBezTo>
                  <a:cubicBezTo>
                    <a:pt x="63058" y="316474"/>
                    <a:pt x="65318" y="315403"/>
                    <a:pt x="67725" y="314528"/>
                  </a:cubicBezTo>
                  <a:cubicBezTo>
                    <a:pt x="82965" y="309088"/>
                    <a:pt x="97840" y="302810"/>
                    <a:pt x="112351" y="295714"/>
                  </a:cubicBezTo>
                  <a:cubicBezTo>
                    <a:pt x="112497" y="291121"/>
                    <a:pt x="114611" y="286804"/>
                    <a:pt x="118111" y="283829"/>
                  </a:cubicBezTo>
                  <a:cubicBezTo>
                    <a:pt x="122705" y="279840"/>
                    <a:pt x="128539" y="277667"/>
                    <a:pt x="134591" y="277704"/>
                  </a:cubicBezTo>
                  <a:cubicBezTo>
                    <a:pt x="137362" y="274182"/>
                    <a:pt x="140935" y="271396"/>
                    <a:pt x="145019" y="269609"/>
                  </a:cubicBezTo>
                  <a:cubicBezTo>
                    <a:pt x="147717" y="268370"/>
                    <a:pt x="150196" y="267057"/>
                    <a:pt x="152310" y="265745"/>
                  </a:cubicBezTo>
                  <a:cubicBezTo>
                    <a:pt x="154570" y="264046"/>
                    <a:pt x="156977" y="262631"/>
                    <a:pt x="159602" y="261516"/>
                  </a:cubicBezTo>
                  <a:cubicBezTo>
                    <a:pt x="161498" y="260349"/>
                    <a:pt x="163540" y="259182"/>
                    <a:pt x="165290" y="257870"/>
                  </a:cubicBezTo>
                  <a:cubicBezTo>
                    <a:pt x="167404" y="252095"/>
                    <a:pt x="171342" y="247173"/>
                    <a:pt x="176519" y="243869"/>
                  </a:cubicBezTo>
                  <a:cubicBezTo>
                    <a:pt x="178561" y="242994"/>
                    <a:pt x="180676" y="242309"/>
                    <a:pt x="182863" y="241827"/>
                  </a:cubicBezTo>
                  <a:cubicBezTo>
                    <a:pt x="185488" y="238605"/>
                    <a:pt x="187968" y="235221"/>
                    <a:pt x="190155" y="231692"/>
                  </a:cubicBezTo>
                  <a:cubicBezTo>
                    <a:pt x="180749" y="218180"/>
                    <a:pt x="183009" y="199768"/>
                    <a:pt x="195333" y="188888"/>
                  </a:cubicBezTo>
                  <a:close/>
                </a:path>
              </a:pathLst>
            </a:custGeom>
            <a:grpFill/>
            <a:ln w="3175" cap="flat">
              <a:solidFill>
                <a:srgbClr val="F3F3F3"/>
              </a:solidFill>
              <a:prstDash val="solid"/>
              <a:miter/>
            </a:ln>
          </p:spPr>
          <p:txBody>
            <a:bodyPr rtlCol="0" anchor="ctr"/>
            <a:lstStyle/>
            <a:p>
              <a:endParaRPr lang="pt-PT"/>
            </a:p>
          </p:txBody>
        </p:sp>
        <p:sp>
          <p:nvSpPr>
            <p:cNvPr id="170" name="Forma livre: Forma 169">
              <a:extLst>
                <a:ext uri="{FF2B5EF4-FFF2-40B4-BE49-F238E27FC236}">
                  <a16:creationId xmlns:a16="http://schemas.microsoft.com/office/drawing/2014/main" id="{EC57F5E5-7780-4879-A0A7-C6360308F065}"/>
                </a:ext>
              </a:extLst>
            </p:cNvPr>
            <p:cNvSpPr/>
            <p:nvPr/>
          </p:nvSpPr>
          <p:spPr>
            <a:xfrm>
              <a:off x="4170974" y="4377761"/>
              <a:ext cx="14574" cy="25159"/>
            </a:xfrm>
            <a:custGeom>
              <a:avLst/>
              <a:gdLst>
                <a:gd name="connsiteX0" fmla="*/ 28276 w 34891"/>
                <a:gd name="connsiteY0" fmla="*/ 57383 h 57759"/>
                <a:gd name="connsiteX1" fmla="*/ 29005 w 34891"/>
                <a:gd name="connsiteY1" fmla="*/ 47247 h 57759"/>
                <a:gd name="connsiteX2" fmla="*/ 24994 w 34891"/>
                <a:gd name="connsiteY2" fmla="*/ 287 h 57759"/>
                <a:gd name="connsiteX3" fmla="*/ 2462 w 34891"/>
                <a:gd name="connsiteY3" fmla="*/ 35945 h 57759"/>
                <a:gd name="connsiteX4" fmla="*/ -17 w 34891"/>
                <a:gd name="connsiteY4" fmla="*/ 36382 h 57759"/>
                <a:gd name="connsiteX5" fmla="*/ 28276 w 34891"/>
                <a:gd name="connsiteY5" fmla="*/ 57383 h 5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91" h="57759">
                  <a:moveTo>
                    <a:pt x="28276" y="57383"/>
                  </a:moveTo>
                  <a:cubicBezTo>
                    <a:pt x="27328" y="54028"/>
                    <a:pt x="27546" y="50426"/>
                    <a:pt x="29005" y="47247"/>
                  </a:cubicBezTo>
                  <a:cubicBezTo>
                    <a:pt x="35495" y="35361"/>
                    <a:pt x="39505" y="4590"/>
                    <a:pt x="24994" y="287"/>
                  </a:cubicBezTo>
                  <a:cubicBezTo>
                    <a:pt x="10483" y="-4015"/>
                    <a:pt x="2462" y="27267"/>
                    <a:pt x="2462" y="35945"/>
                  </a:cubicBezTo>
                  <a:cubicBezTo>
                    <a:pt x="2462" y="37476"/>
                    <a:pt x="1514" y="37476"/>
                    <a:pt x="-17" y="36382"/>
                  </a:cubicBezTo>
                  <a:cubicBezTo>
                    <a:pt x="7129" y="56508"/>
                    <a:pt x="20036" y="58549"/>
                    <a:pt x="28276" y="57383"/>
                  </a:cubicBezTo>
                  <a:close/>
                </a:path>
              </a:pathLst>
            </a:custGeom>
            <a:grpFill/>
            <a:ln w="3175" cap="flat">
              <a:solidFill>
                <a:srgbClr val="F3F3F3"/>
              </a:solidFill>
              <a:prstDash val="solid"/>
              <a:miter/>
            </a:ln>
          </p:spPr>
          <p:txBody>
            <a:bodyPr rtlCol="0" anchor="ctr"/>
            <a:lstStyle/>
            <a:p>
              <a:endParaRPr lang="pt-PT"/>
            </a:p>
          </p:txBody>
        </p:sp>
        <p:sp>
          <p:nvSpPr>
            <p:cNvPr id="171" name="Forma livre: Forma 170">
              <a:extLst>
                <a:ext uri="{FF2B5EF4-FFF2-40B4-BE49-F238E27FC236}">
                  <a16:creationId xmlns:a16="http://schemas.microsoft.com/office/drawing/2014/main" id="{E36AA0E8-C896-4A8E-BF12-908C252E6A3C}"/>
                </a:ext>
              </a:extLst>
            </p:cNvPr>
            <p:cNvSpPr/>
            <p:nvPr/>
          </p:nvSpPr>
          <p:spPr>
            <a:xfrm>
              <a:off x="4188577" y="4373455"/>
              <a:ext cx="67341" cy="61146"/>
            </a:xfrm>
            <a:custGeom>
              <a:avLst/>
              <a:gdLst>
                <a:gd name="connsiteX0" fmla="*/ 25651 w 161223"/>
                <a:gd name="connsiteY0" fmla="*/ 129904 h 140375"/>
                <a:gd name="connsiteX1" fmla="*/ 103892 w 161223"/>
                <a:gd name="connsiteY1" fmla="*/ 140259 h 140375"/>
                <a:gd name="connsiteX2" fmla="*/ 115268 w 161223"/>
                <a:gd name="connsiteY2" fmla="*/ 109487 h 140375"/>
                <a:gd name="connsiteX3" fmla="*/ 136634 w 161223"/>
                <a:gd name="connsiteY3" fmla="*/ 80319 h 140375"/>
                <a:gd name="connsiteX4" fmla="*/ 136634 w 161223"/>
                <a:gd name="connsiteY4" fmla="*/ 52610 h 140375"/>
                <a:gd name="connsiteX5" fmla="*/ 149467 w 161223"/>
                <a:gd name="connsiteY5" fmla="*/ 52610 h 140375"/>
                <a:gd name="connsiteX6" fmla="*/ 161207 w 161223"/>
                <a:gd name="connsiteY6" fmla="*/ 45318 h 140375"/>
                <a:gd name="connsiteX7" fmla="*/ 151946 w 161223"/>
                <a:gd name="connsiteY7" fmla="*/ -110 h 140375"/>
                <a:gd name="connsiteX8" fmla="*/ 111403 w 161223"/>
                <a:gd name="connsiteY8" fmla="*/ 49037 h 140375"/>
                <a:gd name="connsiteX9" fmla="*/ 47380 w 161223"/>
                <a:gd name="connsiteY9" fmla="*/ 81413 h 140375"/>
                <a:gd name="connsiteX10" fmla="*/ 7275 w 161223"/>
                <a:gd name="connsiteY10" fmla="*/ 92788 h 140375"/>
                <a:gd name="connsiteX11" fmla="*/ -17 w 161223"/>
                <a:gd name="connsiteY11" fmla="*/ 90674 h 140375"/>
                <a:gd name="connsiteX12" fmla="*/ 25651 w 161223"/>
                <a:gd name="connsiteY12" fmla="*/ 129904 h 14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23" h="140375">
                  <a:moveTo>
                    <a:pt x="25651" y="129904"/>
                  </a:moveTo>
                  <a:cubicBezTo>
                    <a:pt x="29881" y="132602"/>
                    <a:pt x="83549" y="139165"/>
                    <a:pt x="103892" y="140259"/>
                  </a:cubicBezTo>
                  <a:lnTo>
                    <a:pt x="115268" y="109487"/>
                  </a:lnTo>
                  <a:lnTo>
                    <a:pt x="136634" y="80319"/>
                  </a:lnTo>
                  <a:lnTo>
                    <a:pt x="136634" y="52610"/>
                  </a:lnTo>
                  <a:lnTo>
                    <a:pt x="149467" y="52610"/>
                  </a:lnTo>
                  <a:lnTo>
                    <a:pt x="161207" y="45318"/>
                  </a:lnTo>
                  <a:cubicBezTo>
                    <a:pt x="156248" y="22859"/>
                    <a:pt x="155519" y="255"/>
                    <a:pt x="151946" y="-110"/>
                  </a:cubicBezTo>
                  <a:cubicBezTo>
                    <a:pt x="145894" y="-620"/>
                    <a:pt x="121393" y="27964"/>
                    <a:pt x="111403" y="49037"/>
                  </a:cubicBezTo>
                  <a:cubicBezTo>
                    <a:pt x="98934" y="72131"/>
                    <a:pt x="73413" y="85037"/>
                    <a:pt x="47380" y="81413"/>
                  </a:cubicBezTo>
                  <a:cubicBezTo>
                    <a:pt x="32943" y="77483"/>
                    <a:pt x="17484" y="81858"/>
                    <a:pt x="7275" y="92788"/>
                  </a:cubicBezTo>
                  <a:cubicBezTo>
                    <a:pt x="5671" y="94028"/>
                    <a:pt x="3046" y="92788"/>
                    <a:pt x="-17" y="90674"/>
                  </a:cubicBezTo>
                  <a:cubicBezTo>
                    <a:pt x="3119" y="111893"/>
                    <a:pt x="21787" y="127352"/>
                    <a:pt x="25651" y="129904"/>
                  </a:cubicBezTo>
                  <a:close/>
                </a:path>
              </a:pathLst>
            </a:custGeom>
            <a:grpFill/>
            <a:ln w="3175" cap="flat">
              <a:solidFill>
                <a:srgbClr val="F3F3F3"/>
              </a:solidFill>
              <a:prstDash val="solid"/>
              <a:miter/>
            </a:ln>
          </p:spPr>
          <p:txBody>
            <a:bodyPr rtlCol="0" anchor="ctr"/>
            <a:lstStyle/>
            <a:p>
              <a:endParaRPr lang="pt-PT"/>
            </a:p>
          </p:txBody>
        </p:sp>
        <p:sp>
          <p:nvSpPr>
            <p:cNvPr id="172" name="Forma livre: Forma 171">
              <a:extLst>
                <a:ext uri="{FF2B5EF4-FFF2-40B4-BE49-F238E27FC236}">
                  <a16:creationId xmlns:a16="http://schemas.microsoft.com/office/drawing/2014/main" id="{82A05A07-C993-4BD6-B9E7-37692DB08728}"/>
                </a:ext>
              </a:extLst>
            </p:cNvPr>
            <p:cNvSpPr/>
            <p:nvPr/>
          </p:nvSpPr>
          <p:spPr>
            <a:xfrm>
              <a:off x="4856600" y="4698807"/>
              <a:ext cx="273018" cy="93792"/>
            </a:xfrm>
            <a:custGeom>
              <a:avLst/>
              <a:gdLst>
                <a:gd name="connsiteX0" fmla="*/ 118476 w 653638"/>
                <a:gd name="connsiteY0" fmla="*/ 78125 h 215320"/>
                <a:gd name="connsiteX1" fmla="*/ 92444 w 653638"/>
                <a:gd name="connsiteY1" fmla="*/ 39843 h 215320"/>
                <a:gd name="connsiteX2" fmla="*/ 75964 w 653638"/>
                <a:gd name="connsiteY2" fmla="*/ 21978 h 215320"/>
                <a:gd name="connsiteX3" fmla="*/ 73339 w 653638"/>
                <a:gd name="connsiteY3" fmla="*/ 16801 h 215320"/>
                <a:gd name="connsiteX4" fmla="*/ 62912 w 653638"/>
                <a:gd name="connsiteY4" fmla="*/ 31384 h 215320"/>
                <a:gd name="connsiteX5" fmla="*/ 36297 w 653638"/>
                <a:gd name="connsiteY5" fmla="*/ 27738 h 215320"/>
                <a:gd name="connsiteX6" fmla="*/ 19671 w 653638"/>
                <a:gd name="connsiteY6" fmla="*/ 5863 h 215320"/>
                <a:gd name="connsiteX7" fmla="*/ -17 w 653638"/>
                <a:gd name="connsiteY7" fmla="*/ 4477 h 215320"/>
                <a:gd name="connsiteX8" fmla="*/ 9389 w 653638"/>
                <a:gd name="connsiteY8" fmla="*/ 60333 h 215320"/>
                <a:gd name="connsiteX9" fmla="*/ 43953 w 653638"/>
                <a:gd name="connsiteY9" fmla="*/ 130553 h 215320"/>
                <a:gd name="connsiteX10" fmla="*/ 76475 w 653638"/>
                <a:gd name="connsiteY10" fmla="*/ 164023 h 215320"/>
                <a:gd name="connsiteX11" fmla="*/ 141446 w 653638"/>
                <a:gd name="connsiteY11" fmla="*/ 199681 h 215320"/>
                <a:gd name="connsiteX12" fmla="*/ 118986 w 653638"/>
                <a:gd name="connsiteY12" fmla="*/ 147835 h 215320"/>
                <a:gd name="connsiteX13" fmla="*/ 118476 w 653638"/>
                <a:gd name="connsiteY13" fmla="*/ 78125 h 215320"/>
                <a:gd name="connsiteX14" fmla="*/ 630292 w 653638"/>
                <a:gd name="connsiteY14" fmla="*/ 36562 h 215320"/>
                <a:gd name="connsiteX15" fmla="*/ 600249 w 653638"/>
                <a:gd name="connsiteY15" fmla="*/ 27884 h 215320"/>
                <a:gd name="connsiteX16" fmla="*/ 569259 w 653638"/>
                <a:gd name="connsiteY16" fmla="*/ -117 h 215320"/>
                <a:gd name="connsiteX17" fmla="*/ 542206 w 653638"/>
                <a:gd name="connsiteY17" fmla="*/ 36343 h 215320"/>
                <a:gd name="connsiteX18" fmla="*/ 524196 w 653638"/>
                <a:gd name="connsiteY18" fmla="*/ 61208 h 215320"/>
                <a:gd name="connsiteX19" fmla="*/ 516904 w 653638"/>
                <a:gd name="connsiteY19" fmla="*/ 71271 h 215320"/>
                <a:gd name="connsiteX20" fmla="*/ 516904 w 653638"/>
                <a:gd name="connsiteY20" fmla="*/ 92490 h 215320"/>
                <a:gd name="connsiteX21" fmla="*/ 495028 w 653638"/>
                <a:gd name="connsiteY21" fmla="*/ 101168 h 215320"/>
                <a:gd name="connsiteX22" fmla="*/ 476725 w 653638"/>
                <a:gd name="connsiteY22" fmla="*/ 75354 h 215320"/>
                <a:gd name="connsiteX23" fmla="*/ 475996 w 653638"/>
                <a:gd name="connsiteY23" fmla="*/ 75354 h 215320"/>
                <a:gd name="connsiteX24" fmla="*/ 446026 w 653638"/>
                <a:gd name="connsiteY24" fmla="*/ 126397 h 215320"/>
                <a:gd name="connsiteX25" fmla="*/ 397025 w 653638"/>
                <a:gd name="connsiteY25" fmla="*/ 142658 h 215320"/>
                <a:gd name="connsiteX26" fmla="*/ 375149 w 653638"/>
                <a:gd name="connsiteY26" fmla="*/ 189107 h 215320"/>
                <a:gd name="connsiteX27" fmla="*/ 324981 w 653638"/>
                <a:gd name="connsiteY27" fmla="*/ 175399 h 215320"/>
                <a:gd name="connsiteX28" fmla="*/ 335044 w 653638"/>
                <a:gd name="connsiteY28" fmla="*/ 198806 h 215320"/>
                <a:gd name="connsiteX29" fmla="*/ 363118 w 653638"/>
                <a:gd name="connsiteY29" fmla="*/ 213899 h 215320"/>
                <a:gd name="connsiteX30" fmla="*/ 406869 w 653638"/>
                <a:gd name="connsiteY30" fmla="*/ 209598 h 215320"/>
                <a:gd name="connsiteX31" fmla="*/ 440922 w 653638"/>
                <a:gd name="connsiteY31" fmla="*/ 194503 h 215320"/>
                <a:gd name="connsiteX32" fmla="*/ 472934 w 653638"/>
                <a:gd name="connsiteY32" fmla="*/ 200993 h 215320"/>
                <a:gd name="connsiteX33" fmla="*/ 502976 w 653638"/>
                <a:gd name="connsiteY33" fmla="*/ 179118 h 215320"/>
                <a:gd name="connsiteX34" fmla="*/ 512966 w 653638"/>
                <a:gd name="connsiteY34" fmla="*/ 144554 h 215320"/>
                <a:gd name="connsiteX35" fmla="*/ 532946 w 653638"/>
                <a:gd name="connsiteY35" fmla="*/ 112178 h 215320"/>
                <a:gd name="connsiteX36" fmla="*/ 585010 w 653638"/>
                <a:gd name="connsiteY36" fmla="*/ 88407 h 215320"/>
                <a:gd name="connsiteX37" fmla="*/ 601051 w 653638"/>
                <a:gd name="connsiteY37" fmla="*/ 94313 h 215320"/>
                <a:gd name="connsiteX38" fmla="*/ 622052 w 653638"/>
                <a:gd name="connsiteY38" fmla="*/ 72438 h 215320"/>
                <a:gd name="connsiteX39" fmla="*/ 653042 w 653638"/>
                <a:gd name="connsiteY39" fmla="*/ 58364 h 215320"/>
                <a:gd name="connsiteX40" fmla="*/ 630292 w 653638"/>
                <a:gd name="connsiteY40" fmla="*/ 36562 h 215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53638" h="215320">
                  <a:moveTo>
                    <a:pt x="118476" y="78125"/>
                  </a:moveTo>
                  <a:cubicBezTo>
                    <a:pt x="118986" y="53843"/>
                    <a:pt x="97475" y="56249"/>
                    <a:pt x="92444" y="39843"/>
                  </a:cubicBezTo>
                  <a:cubicBezTo>
                    <a:pt x="87413" y="23436"/>
                    <a:pt x="78954" y="32551"/>
                    <a:pt x="75964" y="21978"/>
                  </a:cubicBezTo>
                  <a:cubicBezTo>
                    <a:pt x="75381" y="20126"/>
                    <a:pt x="74506" y="18376"/>
                    <a:pt x="73339" y="16801"/>
                  </a:cubicBezTo>
                  <a:cubicBezTo>
                    <a:pt x="62037" y="20665"/>
                    <a:pt x="66047" y="30801"/>
                    <a:pt x="62912" y="31384"/>
                  </a:cubicBezTo>
                  <a:cubicBezTo>
                    <a:pt x="59776" y="31968"/>
                    <a:pt x="36297" y="34957"/>
                    <a:pt x="36297" y="27738"/>
                  </a:cubicBezTo>
                  <a:cubicBezTo>
                    <a:pt x="37026" y="17311"/>
                    <a:pt x="29880" y="7955"/>
                    <a:pt x="19671" y="5863"/>
                  </a:cubicBezTo>
                  <a:cubicBezTo>
                    <a:pt x="13181" y="4521"/>
                    <a:pt x="6546" y="4054"/>
                    <a:pt x="-17" y="4477"/>
                  </a:cubicBezTo>
                  <a:cubicBezTo>
                    <a:pt x="6619" y="22342"/>
                    <a:pt x="9754" y="41286"/>
                    <a:pt x="9389" y="60333"/>
                  </a:cubicBezTo>
                  <a:cubicBezTo>
                    <a:pt x="9900" y="82208"/>
                    <a:pt x="39432" y="116553"/>
                    <a:pt x="43953" y="130553"/>
                  </a:cubicBezTo>
                  <a:cubicBezTo>
                    <a:pt x="48474" y="144554"/>
                    <a:pt x="56932" y="148929"/>
                    <a:pt x="76475" y="164023"/>
                  </a:cubicBezTo>
                  <a:cubicBezTo>
                    <a:pt x="96017" y="179118"/>
                    <a:pt x="134008" y="203472"/>
                    <a:pt x="141446" y="199681"/>
                  </a:cubicBezTo>
                  <a:cubicBezTo>
                    <a:pt x="148883" y="195889"/>
                    <a:pt x="129997" y="160231"/>
                    <a:pt x="118986" y="147835"/>
                  </a:cubicBezTo>
                  <a:cubicBezTo>
                    <a:pt x="107975" y="135439"/>
                    <a:pt x="117965" y="102407"/>
                    <a:pt x="118476" y="78125"/>
                  </a:cubicBezTo>
                  <a:close/>
                  <a:moveTo>
                    <a:pt x="630292" y="36562"/>
                  </a:moveTo>
                  <a:cubicBezTo>
                    <a:pt x="621250" y="38749"/>
                    <a:pt x="600249" y="37655"/>
                    <a:pt x="600249" y="27884"/>
                  </a:cubicBezTo>
                  <a:cubicBezTo>
                    <a:pt x="600249" y="18113"/>
                    <a:pt x="581218" y="-117"/>
                    <a:pt x="569259" y="-117"/>
                  </a:cubicBezTo>
                  <a:cubicBezTo>
                    <a:pt x="557300" y="-117"/>
                    <a:pt x="543227" y="25769"/>
                    <a:pt x="542206" y="36343"/>
                  </a:cubicBezTo>
                  <a:cubicBezTo>
                    <a:pt x="541185" y="46916"/>
                    <a:pt x="522154" y="46041"/>
                    <a:pt x="524196" y="61208"/>
                  </a:cubicBezTo>
                  <a:cubicBezTo>
                    <a:pt x="524998" y="67114"/>
                    <a:pt x="521425" y="69667"/>
                    <a:pt x="516904" y="71271"/>
                  </a:cubicBezTo>
                  <a:cubicBezTo>
                    <a:pt x="519966" y="84323"/>
                    <a:pt x="521716" y="93730"/>
                    <a:pt x="516904" y="92490"/>
                  </a:cubicBezTo>
                  <a:cubicBezTo>
                    <a:pt x="508882" y="90375"/>
                    <a:pt x="506914" y="101168"/>
                    <a:pt x="495028" y="101168"/>
                  </a:cubicBezTo>
                  <a:cubicBezTo>
                    <a:pt x="490944" y="101168"/>
                    <a:pt x="484017" y="89938"/>
                    <a:pt x="476725" y="75354"/>
                  </a:cubicBezTo>
                  <a:lnTo>
                    <a:pt x="475996" y="75354"/>
                  </a:lnTo>
                  <a:cubicBezTo>
                    <a:pt x="468048" y="75354"/>
                    <a:pt x="450037" y="105615"/>
                    <a:pt x="446026" y="126397"/>
                  </a:cubicBezTo>
                  <a:cubicBezTo>
                    <a:pt x="442016" y="147179"/>
                    <a:pt x="424151" y="140471"/>
                    <a:pt x="397025" y="142658"/>
                  </a:cubicBezTo>
                  <a:cubicBezTo>
                    <a:pt x="369899" y="144846"/>
                    <a:pt x="380983" y="175034"/>
                    <a:pt x="375149" y="189107"/>
                  </a:cubicBezTo>
                  <a:cubicBezTo>
                    <a:pt x="369608" y="201941"/>
                    <a:pt x="339930" y="178680"/>
                    <a:pt x="324981" y="175399"/>
                  </a:cubicBezTo>
                  <a:cubicBezTo>
                    <a:pt x="327461" y="186992"/>
                    <a:pt x="331034" y="198806"/>
                    <a:pt x="335044" y="198806"/>
                  </a:cubicBezTo>
                  <a:cubicBezTo>
                    <a:pt x="343065" y="198806"/>
                    <a:pt x="355097" y="220681"/>
                    <a:pt x="363118" y="213899"/>
                  </a:cubicBezTo>
                  <a:cubicBezTo>
                    <a:pt x="371139" y="207118"/>
                    <a:pt x="395129" y="213899"/>
                    <a:pt x="406869" y="209598"/>
                  </a:cubicBezTo>
                  <a:cubicBezTo>
                    <a:pt x="418610" y="205295"/>
                    <a:pt x="420943" y="194503"/>
                    <a:pt x="440922" y="194503"/>
                  </a:cubicBezTo>
                  <a:cubicBezTo>
                    <a:pt x="460902" y="194503"/>
                    <a:pt x="452954" y="211785"/>
                    <a:pt x="472934" y="200993"/>
                  </a:cubicBezTo>
                  <a:cubicBezTo>
                    <a:pt x="492913" y="190201"/>
                    <a:pt x="505018" y="198806"/>
                    <a:pt x="502976" y="179118"/>
                  </a:cubicBezTo>
                  <a:cubicBezTo>
                    <a:pt x="500934" y="159429"/>
                    <a:pt x="514935" y="159721"/>
                    <a:pt x="512966" y="144554"/>
                  </a:cubicBezTo>
                  <a:cubicBezTo>
                    <a:pt x="510997" y="129387"/>
                    <a:pt x="534841" y="140252"/>
                    <a:pt x="532946" y="112178"/>
                  </a:cubicBezTo>
                  <a:cubicBezTo>
                    <a:pt x="531050" y="84104"/>
                    <a:pt x="569405" y="88407"/>
                    <a:pt x="585010" y="88407"/>
                  </a:cubicBezTo>
                  <a:cubicBezTo>
                    <a:pt x="590697" y="89245"/>
                    <a:pt x="596166" y="91258"/>
                    <a:pt x="601051" y="94313"/>
                  </a:cubicBezTo>
                  <a:cubicBezTo>
                    <a:pt x="612864" y="87969"/>
                    <a:pt x="630219" y="79729"/>
                    <a:pt x="622052" y="72438"/>
                  </a:cubicBezTo>
                  <a:cubicBezTo>
                    <a:pt x="613010" y="63833"/>
                    <a:pt x="649032" y="71344"/>
                    <a:pt x="653042" y="58364"/>
                  </a:cubicBezTo>
                  <a:cubicBezTo>
                    <a:pt x="657053" y="45385"/>
                    <a:pt x="639261" y="34374"/>
                    <a:pt x="630292" y="36562"/>
                  </a:cubicBezTo>
                  <a:close/>
                </a:path>
              </a:pathLst>
            </a:custGeom>
            <a:grpFill/>
            <a:ln w="3175" cap="flat">
              <a:solidFill>
                <a:srgbClr val="F3F3F3"/>
              </a:solidFill>
              <a:prstDash val="solid"/>
              <a:miter/>
            </a:ln>
          </p:spPr>
          <p:txBody>
            <a:bodyPr rtlCol="0" anchor="ctr"/>
            <a:lstStyle/>
            <a:p>
              <a:endParaRPr lang="pt-PT"/>
            </a:p>
          </p:txBody>
        </p:sp>
        <p:sp>
          <p:nvSpPr>
            <p:cNvPr id="173" name="Forma livre: Forma 172">
              <a:extLst>
                <a:ext uri="{FF2B5EF4-FFF2-40B4-BE49-F238E27FC236}">
                  <a16:creationId xmlns:a16="http://schemas.microsoft.com/office/drawing/2014/main" id="{FA206148-29BD-40A6-B613-63DB0CB7A467}"/>
                </a:ext>
              </a:extLst>
            </p:cNvPr>
            <p:cNvSpPr/>
            <p:nvPr/>
          </p:nvSpPr>
          <p:spPr>
            <a:xfrm>
              <a:off x="5055882" y="4729999"/>
              <a:ext cx="17826" cy="13023"/>
            </a:xfrm>
            <a:custGeom>
              <a:avLst/>
              <a:gdLst>
                <a:gd name="connsiteX0" fmla="*/ 18068 w 42678"/>
                <a:gd name="connsiteY0" fmla="*/ 29780 h 29896"/>
                <a:gd name="connsiteX1" fmla="*/ 39943 w 42678"/>
                <a:gd name="connsiteY1" fmla="*/ 21103 h 29896"/>
                <a:gd name="connsiteX2" fmla="*/ 39943 w 42678"/>
                <a:gd name="connsiteY2" fmla="*/ -117 h 29896"/>
                <a:gd name="connsiteX3" fmla="*/ 23318 w 42678"/>
                <a:gd name="connsiteY3" fmla="*/ 8123 h 29896"/>
                <a:gd name="connsiteX4" fmla="*/ -17 w 42678"/>
                <a:gd name="connsiteY4" fmla="*/ 3967 h 29896"/>
                <a:gd name="connsiteX5" fmla="*/ 18068 w 42678"/>
                <a:gd name="connsiteY5" fmla="*/ 29780 h 29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78" h="29896">
                  <a:moveTo>
                    <a:pt x="18068" y="29780"/>
                  </a:moveTo>
                  <a:cubicBezTo>
                    <a:pt x="30099" y="29780"/>
                    <a:pt x="32068" y="18988"/>
                    <a:pt x="39943" y="21103"/>
                  </a:cubicBezTo>
                  <a:cubicBezTo>
                    <a:pt x="44391" y="22342"/>
                    <a:pt x="42641" y="12936"/>
                    <a:pt x="39943" y="-117"/>
                  </a:cubicBezTo>
                  <a:cubicBezTo>
                    <a:pt x="32652" y="2290"/>
                    <a:pt x="23318" y="2217"/>
                    <a:pt x="23318" y="8123"/>
                  </a:cubicBezTo>
                  <a:cubicBezTo>
                    <a:pt x="23318" y="17676"/>
                    <a:pt x="8150" y="4623"/>
                    <a:pt x="-17" y="3967"/>
                  </a:cubicBezTo>
                  <a:cubicBezTo>
                    <a:pt x="7057" y="18551"/>
                    <a:pt x="13984" y="29780"/>
                    <a:pt x="18068" y="29780"/>
                  </a:cubicBezTo>
                  <a:close/>
                </a:path>
              </a:pathLst>
            </a:custGeom>
            <a:grpFill/>
            <a:ln w="3175" cap="flat">
              <a:solidFill>
                <a:srgbClr val="F3F3F3"/>
              </a:solidFill>
              <a:prstDash val="solid"/>
              <a:miter/>
            </a:ln>
          </p:spPr>
          <p:txBody>
            <a:bodyPr rtlCol="0" anchor="ctr"/>
            <a:lstStyle/>
            <a:p>
              <a:endParaRPr lang="pt-PT"/>
            </a:p>
          </p:txBody>
        </p:sp>
        <p:sp>
          <p:nvSpPr>
            <p:cNvPr id="174" name="Forma livre: Forma 173">
              <a:extLst>
                <a:ext uri="{FF2B5EF4-FFF2-40B4-BE49-F238E27FC236}">
                  <a16:creationId xmlns:a16="http://schemas.microsoft.com/office/drawing/2014/main" id="{6E42DAF9-095D-4F0C-BE0D-5CC08D621AAE}"/>
                </a:ext>
              </a:extLst>
            </p:cNvPr>
            <p:cNvSpPr/>
            <p:nvPr/>
          </p:nvSpPr>
          <p:spPr>
            <a:xfrm>
              <a:off x="4003185" y="4173154"/>
              <a:ext cx="138337" cy="151421"/>
            </a:xfrm>
            <a:custGeom>
              <a:avLst/>
              <a:gdLst>
                <a:gd name="connsiteX0" fmla="*/ 278751 w 331196"/>
                <a:gd name="connsiteY0" fmla="*/ 316295 h 347620"/>
                <a:gd name="connsiteX1" fmla="*/ 294210 w 331196"/>
                <a:gd name="connsiteY1" fmla="*/ 302878 h 347620"/>
                <a:gd name="connsiteX2" fmla="*/ 316596 w 331196"/>
                <a:gd name="connsiteY2" fmla="*/ 316440 h 347620"/>
                <a:gd name="connsiteX3" fmla="*/ 331180 w 331196"/>
                <a:gd name="connsiteY3" fmla="*/ 307909 h 347620"/>
                <a:gd name="connsiteX4" fmla="*/ 312075 w 331196"/>
                <a:gd name="connsiteY4" fmla="*/ 279179 h 347620"/>
                <a:gd name="connsiteX5" fmla="*/ 300043 w 331196"/>
                <a:gd name="connsiteY5" fmla="*/ 254678 h 347620"/>
                <a:gd name="connsiteX6" fmla="*/ 302741 w 331196"/>
                <a:gd name="connsiteY6" fmla="*/ 230105 h 347620"/>
                <a:gd name="connsiteX7" fmla="*/ 286699 w 331196"/>
                <a:gd name="connsiteY7" fmla="*/ 208229 h 347620"/>
                <a:gd name="connsiteX8" fmla="*/ 249292 w 331196"/>
                <a:gd name="connsiteY8" fmla="*/ 180812 h 347620"/>
                <a:gd name="connsiteX9" fmla="*/ 233250 w 331196"/>
                <a:gd name="connsiteY9" fmla="*/ 160613 h 347620"/>
                <a:gd name="connsiteX10" fmla="*/ 229240 w 331196"/>
                <a:gd name="connsiteY10" fmla="*/ 127435 h 347620"/>
                <a:gd name="connsiteX11" fmla="*/ 242583 w 331196"/>
                <a:gd name="connsiteY11" fmla="*/ 98268 h 347620"/>
                <a:gd name="connsiteX12" fmla="*/ 246594 w 331196"/>
                <a:gd name="connsiteY12" fmla="*/ 76392 h 347620"/>
                <a:gd name="connsiteX13" fmla="*/ 233250 w 331196"/>
                <a:gd name="connsiteY13" fmla="*/ 63413 h 347620"/>
                <a:gd name="connsiteX14" fmla="*/ 214510 w 331196"/>
                <a:gd name="connsiteY14" fmla="*/ 41537 h 347620"/>
                <a:gd name="connsiteX15" fmla="*/ 202551 w 331196"/>
                <a:gd name="connsiteY15" fmla="*/ 12734 h 347620"/>
                <a:gd name="connsiteX16" fmla="*/ 166821 w 331196"/>
                <a:gd name="connsiteY16" fmla="*/ 6609 h 347620"/>
                <a:gd name="connsiteX17" fmla="*/ 136779 w 331196"/>
                <a:gd name="connsiteY17" fmla="*/ 119 h 347620"/>
                <a:gd name="connsiteX18" fmla="*/ 121685 w 331196"/>
                <a:gd name="connsiteY18" fmla="*/ 12515 h 347620"/>
                <a:gd name="connsiteX19" fmla="*/ 122341 w 331196"/>
                <a:gd name="connsiteY19" fmla="*/ 12515 h 347620"/>
                <a:gd name="connsiteX20" fmla="*/ 102288 w 331196"/>
                <a:gd name="connsiteY20" fmla="*/ 28339 h 347620"/>
                <a:gd name="connsiteX21" fmla="*/ 80923 w 331196"/>
                <a:gd name="connsiteY21" fmla="*/ 45621 h 347620"/>
                <a:gd name="connsiteX22" fmla="*/ 83621 w 331196"/>
                <a:gd name="connsiteY22" fmla="*/ 75955 h 347620"/>
                <a:gd name="connsiteX23" fmla="*/ 80923 w 331196"/>
                <a:gd name="connsiteY23" fmla="*/ 104758 h 347620"/>
                <a:gd name="connsiteX24" fmla="*/ 72902 w 331196"/>
                <a:gd name="connsiteY24" fmla="*/ 126633 h 347620"/>
                <a:gd name="connsiteX25" fmla="*/ -17 w 331196"/>
                <a:gd name="connsiteY25" fmla="*/ 168051 h 347620"/>
                <a:gd name="connsiteX26" fmla="*/ 2754 w 331196"/>
                <a:gd name="connsiteY26" fmla="*/ 185916 h 347620"/>
                <a:gd name="connsiteX27" fmla="*/ 10629 w 331196"/>
                <a:gd name="connsiteY27" fmla="*/ 221792 h 347620"/>
                <a:gd name="connsiteX28" fmla="*/ 36880 w 331196"/>
                <a:gd name="connsiteY28" fmla="*/ 221792 h 347620"/>
                <a:gd name="connsiteX29" fmla="*/ 103673 w 331196"/>
                <a:gd name="connsiteY29" fmla="*/ 263574 h 347620"/>
                <a:gd name="connsiteX30" fmla="*/ 185196 w 331196"/>
                <a:gd name="connsiteY30" fmla="*/ 328472 h 347620"/>
                <a:gd name="connsiteX31" fmla="*/ 225229 w 331196"/>
                <a:gd name="connsiteY31" fmla="*/ 343056 h 347620"/>
                <a:gd name="connsiteX32" fmla="*/ 264459 w 331196"/>
                <a:gd name="connsiteY32" fmla="*/ 347504 h 347620"/>
                <a:gd name="connsiteX33" fmla="*/ 278751 w 331196"/>
                <a:gd name="connsiteY33" fmla="*/ 316295 h 347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31196" h="347620">
                  <a:moveTo>
                    <a:pt x="278751" y="316295"/>
                  </a:moveTo>
                  <a:cubicBezTo>
                    <a:pt x="283054" y="311409"/>
                    <a:pt x="283856" y="304555"/>
                    <a:pt x="294210" y="302878"/>
                  </a:cubicBezTo>
                  <a:cubicBezTo>
                    <a:pt x="302450" y="301565"/>
                    <a:pt x="307554" y="307399"/>
                    <a:pt x="316596" y="316440"/>
                  </a:cubicBezTo>
                  <a:cubicBezTo>
                    <a:pt x="320752" y="312496"/>
                    <a:pt x="325711" y="309572"/>
                    <a:pt x="331180" y="307909"/>
                  </a:cubicBezTo>
                  <a:cubicBezTo>
                    <a:pt x="322138" y="297773"/>
                    <a:pt x="311273" y="286033"/>
                    <a:pt x="312075" y="279179"/>
                  </a:cubicBezTo>
                  <a:cubicBezTo>
                    <a:pt x="313388" y="267658"/>
                    <a:pt x="301356" y="261897"/>
                    <a:pt x="300043" y="254678"/>
                  </a:cubicBezTo>
                  <a:cubicBezTo>
                    <a:pt x="298731" y="247460"/>
                    <a:pt x="308065" y="235938"/>
                    <a:pt x="302741" y="230105"/>
                  </a:cubicBezTo>
                  <a:cubicBezTo>
                    <a:pt x="297418" y="224272"/>
                    <a:pt x="296033" y="209979"/>
                    <a:pt x="286699" y="208229"/>
                  </a:cubicBezTo>
                  <a:cubicBezTo>
                    <a:pt x="277366" y="206479"/>
                    <a:pt x="247907" y="190948"/>
                    <a:pt x="249292" y="180812"/>
                  </a:cubicBezTo>
                  <a:cubicBezTo>
                    <a:pt x="250678" y="170676"/>
                    <a:pt x="238573" y="163530"/>
                    <a:pt x="233250" y="160613"/>
                  </a:cubicBezTo>
                  <a:cubicBezTo>
                    <a:pt x="227927" y="157697"/>
                    <a:pt x="222531" y="131446"/>
                    <a:pt x="229240" y="127435"/>
                  </a:cubicBezTo>
                  <a:cubicBezTo>
                    <a:pt x="235948" y="123425"/>
                    <a:pt x="234562" y="98268"/>
                    <a:pt x="242583" y="98268"/>
                  </a:cubicBezTo>
                  <a:cubicBezTo>
                    <a:pt x="250605" y="98268"/>
                    <a:pt x="243896" y="85288"/>
                    <a:pt x="246594" y="76392"/>
                  </a:cubicBezTo>
                  <a:cubicBezTo>
                    <a:pt x="249292" y="67496"/>
                    <a:pt x="239958" y="63413"/>
                    <a:pt x="233250" y="63413"/>
                  </a:cubicBezTo>
                  <a:cubicBezTo>
                    <a:pt x="223041" y="60715"/>
                    <a:pt x="215604" y="52008"/>
                    <a:pt x="214510" y="41537"/>
                  </a:cubicBezTo>
                  <a:cubicBezTo>
                    <a:pt x="214510" y="31474"/>
                    <a:pt x="201166" y="17036"/>
                    <a:pt x="202551" y="12734"/>
                  </a:cubicBezTo>
                  <a:cubicBezTo>
                    <a:pt x="200218" y="31766"/>
                    <a:pt x="174769" y="2307"/>
                    <a:pt x="166821" y="6609"/>
                  </a:cubicBezTo>
                  <a:cubicBezTo>
                    <a:pt x="158873" y="10911"/>
                    <a:pt x="152820" y="-1995"/>
                    <a:pt x="136779" y="119"/>
                  </a:cubicBezTo>
                  <a:cubicBezTo>
                    <a:pt x="126570" y="1578"/>
                    <a:pt x="126934" y="7411"/>
                    <a:pt x="121685" y="12515"/>
                  </a:cubicBezTo>
                  <a:lnTo>
                    <a:pt x="122341" y="12515"/>
                  </a:lnTo>
                  <a:lnTo>
                    <a:pt x="102288" y="28339"/>
                  </a:lnTo>
                  <a:cubicBezTo>
                    <a:pt x="102288" y="28339"/>
                    <a:pt x="84933" y="34100"/>
                    <a:pt x="80923" y="45621"/>
                  </a:cubicBezTo>
                  <a:cubicBezTo>
                    <a:pt x="76912" y="57142"/>
                    <a:pt x="88944" y="68736"/>
                    <a:pt x="83621" y="75955"/>
                  </a:cubicBezTo>
                  <a:cubicBezTo>
                    <a:pt x="78298" y="83174"/>
                    <a:pt x="79610" y="98997"/>
                    <a:pt x="80923" y="104758"/>
                  </a:cubicBezTo>
                  <a:cubicBezTo>
                    <a:pt x="82235" y="110518"/>
                    <a:pt x="72902" y="126633"/>
                    <a:pt x="72902" y="126633"/>
                  </a:cubicBezTo>
                  <a:cubicBezTo>
                    <a:pt x="72902" y="126633"/>
                    <a:pt x="33161" y="149748"/>
                    <a:pt x="-17" y="168051"/>
                  </a:cubicBezTo>
                  <a:cubicBezTo>
                    <a:pt x="406" y="174074"/>
                    <a:pt x="1332" y="180046"/>
                    <a:pt x="2754" y="185916"/>
                  </a:cubicBezTo>
                  <a:cubicBezTo>
                    <a:pt x="4796" y="193937"/>
                    <a:pt x="8077" y="209177"/>
                    <a:pt x="10629" y="221792"/>
                  </a:cubicBezTo>
                  <a:cubicBezTo>
                    <a:pt x="19365" y="221063"/>
                    <a:pt x="28144" y="221063"/>
                    <a:pt x="36880" y="221792"/>
                  </a:cubicBezTo>
                  <a:cubicBezTo>
                    <a:pt x="48911" y="223178"/>
                    <a:pt x="92955" y="257814"/>
                    <a:pt x="103673" y="263574"/>
                  </a:cubicBezTo>
                  <a:cubicBezTo>
                    <a:pt x="131966" y="283766"/>
                    <a:pt x="159165" y="305430"/>
                    <a:pt x="185196" y="328472"/>
                  </a:cubicBezTo>
                  <a:cubicBezTo>
                    <a:pt x="196499" y="337769"/>
                    <a:pt x="210645" y="342910"/>
                    <a:pt x="225229" y="343056"/>
                  </a:cubicBezTo>
                  <a:cubicBezTo>
                    <a:pt x="229823" y="343056"/>
                    <a:pt x="249000" y="345462"/>
                    <a:pt x="264459" y="347504"/>
                  </a:cubicBezTo>
                  <a:cubicBezTo>
                    <a:pt x="268324" y="336727"/>
                    <a:pt x="273136" y="326285"/>
                    <a:pt x="278751" y="316295"/>
                  </a:cubicBezTo>
                  <a:close/>
                </a:path>
              </a:pathLst>
            </a:custGeom>
            <a:grpFill/>
            <a:ln w="3175" cap="flat">
              <a:solidFill>
                <a:srgbClr val="F3F3F3"/>
              </a:solidFill>
              <a:prstDash val="solid"/>
              <a:miter/>
            </a:ln>
          </p:spPr>
          <p:txBody>
            <a:bodyPr rtlCol="0" anchor="ctr"/>
            <a:lstStyle/>
            <a:p>
              <a:endParaRPr lang="pt-PT"/>
            </a:p>
          </p:txBody>
        </p:sp>
        <p:sp>
          <p:nvSpPr>
            <p:cNvPr id="175" name="Forma livre: Forma 174">
              <a:extLst>
                <a:ext uri="{FF2B5EF4-FFF2-40B4-BE49-F238E27FC236}">
                  <a16:creationId xmlns:a16="http://schemas.microsoft.com/office/drawing/2014/main" id="{A08C208D-6506-49FD-B666-2497B003A868}"/>
                </a:ext>
              </a:extLst>
            </p:cNvPr>
            <p:cNvSpPr/>
            <p:nvPr/>
          </p:nvSpPr>
          <p:spPr>
            <a:xfrm>
              <a:off x="4113744" y="4305084"/>
              <a:ext cx="27229" cy="28703"/>
            </a:xfrm>
            <a:custGeom>
              <a:avLst/>
              <a:gdLst>
                <a:gd name="connsiteX0" fmla="*/ 20911 w 65188"/>
                <a:gd name="connsiteY0" fmla="*/ 48422 h 65893"/>
                <a:gd name="connsiteX1" fmla="*/ 38266 w 65188"/>
                <a:gd name="connsiteY1" fmla="*/ 64245 h 65893"/>
                <a:gd name="connsiteX2" fmla="*/ 65172 w 65188"/>
                <a:gd name="connsiteY2" fmla="*/ 65777 h 65893"/>
                <a:gd name="connsiteX3" fmla="*/ 48912 w 65188"/>
                <a:gd name="connsiteY3" fmla="*/ 19692 h 65893"/>
                <a:gd name="connsiteX4" fmla="*/ 51901 w 65188"/>
                <a:gd name="connsiteY4" fmla="*/ 13567 h 65893"/>
                <a:gd name="connsiteX5" fmla="*/ 29515 w 65188"/>
                <a:gd name="connsiteY5" fmla="*/ 4 h 65893"/>
                <a:gd name="connsiteX6" fmla="*/ 14056 w 65188"/>
                <a:gd name="connsiteY6" fmla="*/ 13421 h 65893"/>
                <a:gd name="connsiteX7" fmla="*/ -17 w 65188"/>
                <a:gd name="connsiteY7" fmla="*/ 45651 h 65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188" h="65893">
                  <a:moveTo>
                    <a:pt x="20911" y="48422"/>
                  </a:moveTo>
                  <a:lnTo>
                    <a:pt x="38266" y="64245"/>
                  </a:lnTo>
                  <a:lnTo>
                    <a:pt x="65172" y="65777"/>
                  </a:lnTo>
                  <a:cubicBezTo>
                    <a:pt x="59120" y="48714"/>
                    <a:pt x="48912" y="25598"/>
                    <a:pt x="48912" y="19692"/>
                  </a:cubicBezTo>
                  <a:cubicBezTo>
                    <a:pt x="49130" y="17352"/>
                    <a:pt x="50151" y="15164"/>
                    <a:pt x="51901" y="13567"/>
                  </a:cubicBezTo>
                  <a:cubicBezTo>
                    <a:pt x="42859" y="4525"/>
                    <a:pt x="37755" y="-1017"/>
                    <a:pt x="29515" y="4"/>
                  </a:cubicBezTo>
                  <a:cubicBezTo>
                    <a:pt x="19161" y="1681"/>
                    <a:pt x="18359" y="8535"/>
                    <a:pt x="14056" y="13421"/>
                  </a:cubicBezTo>
                  <a:cubicBezTo>
                    <a:pt x="8442" y="23746"/>
                    <a:pt x="3775" y="34531"/>
                    <a:pt x="-17" y="45651"/>
                  </a:cubicBezTo>
                  <a:close/>
                </a:path>
              </a:pathLst>
            </a:custGeom>
            <a:grpFill/>
            <a:ln w="3175" cap="flat">
              <a:solidFill>
                <a:srgbClr val="F3F3F3"/>
              </a:solidFill>
              <a:prstDash val="solid"/>
              <a:miter/>
            </a:ln>
          </p:spPr>
          <p:txBody>
            <a:bodyPr rtlCol="0" anchor="ctr"/>
            <a:lstStyle/>
            <a:p>
              <a:endParaRPr lang="pt-PT"/>
            </a:p>
          </p:txBody>
        </p:sp>
        <p:sp>
          <p:nvSpPr>
            <p:cNvPr id="176" name="Forma livre: Forma 175">
              <a:extLst>
                <a:ext uri="{FF2B5EF4-FFF2-40B4-BE49-F238E27FC236}">
                  <a16:creationId xmlns:a16="http://schemas.microsoft.com/office/drawing/2014/main" id="{58850529-0ECA-43B8-B83B-8286637D5FFF}"/>
                </a:ext>
              </a:extLst>
            </p:cNvPr>
            <p:cNvSpPr/>
            <p:nvPr/>
          </p:nvSpPr>
          <p:spPr>
            <a:xfrm>
              <a:off x="3394260" y="3904065"/>
              <a:ext cx="183559" cy="175589"/>
            </a:xfrm>
            <a:custGeom>
              <a:avLst/>
              <a:gdLst>
                <a:gd name="connsiteX0" fmla="*/ 397660 w 439464"/>
                <a:gd name="connsiteY0" fmla="*/ 186190 h 403103"/>
                <a:gd name="connsiteX1" fmla="*/ 414942 w 439464"/>
                <a:gd name="connsiteY1" fmla="*/ 170805 h 403103"/>
                <a:gd name="connsiteX2" fmla="*/ 422233 w 439464"/>
                <a:gd name="connsiteY2" fmla="*/ 143241 h 403103"/>
                <a:gd name="connsiteX3" fmla="*/ 435724 w 439464"/>
                <a:gd name="connsiteY3" fmla="*/ 113272 h 403103"/>
                <a:gd name="connsiteX4" fmla="*/ 428942 w 439464"/>
                <a:gd name="connsiteY4" fmla="*/ 101095 h 403103"/>
                <a:gd name="connsiteX5" fmla="*/ 410931 w 439464"/>
                <a:gd name="connsiteY5" fmla="*/ 94605 h 403103"/>
                <a:gd name="connsiteX6" fmla="*/ 389056 w 439464"/>
                <a:gd name="connsiteY6" fmla="*/ 83302 h 403103"/>
                <a:gd name="connsiteX7" fmla="*/ 353763 w 439464"/>
                <a:gd name="connsiteY7" fmla="*/ 76812 h 403103"/>
                <a:gd name="connsiteX8" fmla="*/ 337064 w 439464"/>
                <a:gd name="connsiteY8" fmla="*/ 64635 h 403103"/>
                <a:gd name="connsiteX9" fmla="*/ 327366 w 439464"/>
                <a:gd name="connsiteY9" fmla="*/ 47645 h 403103"/>
                <a:gd name="connsiteX10" fmla="*/ 312345 w 439464"/>
                <a:gd name="connsiteY10" fmla="*/ 55739 h 403103"/>
                <a:gd name="connsiteX11" fmla="*/ 302574 w 439464"/>
                <a:gd name="connsiteY11" fmla="*/ 43635 h 403103"/>
                <a:gd name="connsiteX12" fmla="*/ 281573 w 439464"/>
                <a:gd name="connsiteY12" fmla="*/ 29853 h 403103"/>
                <a:gd name="connsiteX13" fmla="*/ 264292 w 439464"/>
                <a:gd name="connsiteY13" fmla="*/ 18478 h 403103"/>
                <a:gd name="connsiteX14" fmla="*/ 252333 w 439464"/>
                <a:gd name="connsiteY14" fmla="*/ 4696 h 403103"/>
                <a:gd name="connsiteX15" fmla="*/ 247958 w 439464"/>
                <a:gd name="connsiteY15" fmla="*/ -117 h 403103"/>
                <a:gd name="connsiteX16" fmla="*/ 240666 w 439464"/>
                <a:gd name="connsiteY16" fmla="*/ 685 h 403103"/>
                <a:gd name="connsiteX17" fmla="*/ 220176 w 439464"/>
                <a:gd name="connsiteY17" fmla="*/ 32041 h 403103"/>
                <a:gd name="connsiteX18" fmla="*/ 185102 w 439464"/>
                <a:gd name="connsiteY18" fmla="*/ 57343 h 403103"/>
                <a:gd name="connsiteX19" fmla="*/ 163226 w 439464"/>
                <a:gd name="connsiteY19" fmla="*/ 83302 h 403103"/>
                <a:gd name="connsiteX20" fmla="*/ 120642 w 439464"/>
                <a:gd name="connsiteY20" fmla="*/ 67698 h 403103"/>
                <a:gd name="connsiteX21" fmla="*/ 101173 w 439464"/>
                <a:gd name="connsiteY21" fmla="*/ 81698 h 403103"/>
                <a:gd name="connsiteX22" fmla="*/ 105694 w 439464"/>
                <a:gd name="connsiteY22" fmla="*/ 120564 h 403103"/>
                <a:gd name="connsiteX23" fmla="*/ 76526 w 439464"/>
                <a:gd name="connsiteY23" fmla="*/ 118959 h 403103"/>
                <a:gd name="connsiteX24" fmla="*/ 55963 w 439464"/>
                <a:gd name="connsiteY24" fmla="*/ 108168 h 403103"/>
                <a:gd name="connsiteX25" fmla="*/ 23004 w 439464"/>
                <a:gd name="connsiteY25" fmla="*/ 111959 h 403103"/>
                <a:gd name="connsiteX26" fmla="*/ 2003 w 439464"/>
                <a:gd name="connsiteY26" fmla="*/ 129241 h 403103"/>
                <a:gd name="connsiteX27" fmla="*/ 5941 w 439464"/>
                <a:gd name="connsiteY27" fmla="*/ 151919 h 403103"/>
                <a:gd name="connsiteX28" fmla="*/ 25264 w 439464"/>
                <a:gd name="connsiteY28" fmla="*/ 159211 h 403103"/>
                <a:gd name="connsiteX29" fmla="*/ 45390 w 439464"/>
                <a:gd name="connsiteY29" fmla="*/ 158190 h 403103"/>
                <a:gd name="connsiteX30" fmla="*/ 65880 w 439464"/>
                <a:gd name="connsiteY30" fmla="*/ 172773 h 403103"/>
                <a:gd name="connsiteX31" fmla="*/ 79370 w 439464"/>
                <a:gd name="connsiteY31" fmla="*/ 176201 h 403103"/>
                <a:gd name="connsiteX32" fmla="*/ 90308 w 439464"/>
                <a:gd name="connsiteY32" fmla="*/ 192389 h 403103"/>
                <a:gd name="connsiteX33" fmla="*/ 90308 w 439464"/>
                <a:gd name="connsiteY33" fmla="*/ 194285 h 403103"/>
                <a:gd name="connsiteX34" fmla="*/ 99568 w 439464"/>
                <a:gd name="connsiteY34" fmla="*/ 204931 h 403103"/>
                <a:gd name="connsiteX35" fmla="*/ 106496 w 439464"/>
                <a:gd name="connsiteY35" fmla="*/ 219150 h 403103"/>
                <a:gd name="connsiteX36" fmla="*/ 116632 w 439464"/>
                <a:gd name="connsiteY36" fmla="*/ 223744 h 403103"/>
                <a:gd name="connsiteX37" fmla="*/ 125673 w 439464"/>
                <a:gd name="connsiteY37" fmla="*/ 252328 h 403103"/>
                <a:gd name="connsiteX38" fmla="*/ 126329 w 439464"/>
                <a:gd name="connsiteY38" fmla="*/ 263630 h 403103"/>
                <a:gd name="connsiteX39" fmla="*/ 131871 w 439464"/>
                <a:gd name="connsiteY39" fmla="*/ 279964 h 403103"/>
                <a:gd name="connsiteX40" fmla="*/ 119694 w 439464"/>
                <a:gd name="connsiteY40" fmla="*/ 316788 h 403103"/>
                <a:gd name="connsiteX41" fmla="*/ 104673 w 439464"/>
                <a:gd name="connsiteY41" fmla="*/ 361924 h 403103"/>
                <a:gd name="connsiteX42" fmla="*/ 102631 w 439464"/>
                <a:gd name="connsiteY42" fmla="*/ 362362 h 403103"/>
                <a:gd name="connsiteX43" fmla="*/ 121881 w 439464"/>
                <a:gd name="connsiteY43" fmla="*/ 372717 h 403103"/>
                <a:gd name="connsiteX44" fmla="*/ 154768 w 439464"/>
                <a:gd name="connsiteY44" fmla="*/ 389779 h 403103"/>
                <a:gd name="connsiteX45" fmla="*/ 181529 w 439464"/>
                <a:gd name="connsiteY45" fmla="*/ 387154 h 403103"/>
                <a:gd name="connsiteX46" fmla="*/ 197353 w 439464"/>
                <a:gd name="connsiteY46" fmla="*/ 391092 h 403103"/>
                <a:gd name="connsiteX47" fmla="*/ 237530 w 439464"/>
                <a:gd name="connsiteY47" fmla="*/ 401592 h 403103"/>
                <a:gd name="connsiteX48" fmla="*/ 272313 w 439464"/>
                <a:gd name="connsiteY48" fmla="*/ 402686 h 403103"/>
                <a:gd name="connsiteX49" fmla="*/ 270271 w 439464"/>
                <a:gd name="connsiteY49" fmla="*/ 393279 h 403103"/>
                <a:gd name="connsiteX50" fmla="*/ 298272 w 439464"/>
                <a:gd name="connsiteY50" fmla="*/ 356820 h 403103"/>
                <a:gd name="connsiteX51" fmla="*/ 360326 w 439464"/>
                <a:gd name="connsiteY51" fmla="*/ 371404 h 403103"/>
                <a:gd name="connsiteX52" fmla="*/ 399337 w 439464"/>
                <a:gd name="connsiteY52" fmla="*/ 357331 h 403103"/>
                <a:gd name="connsiteX53" fmla="*/ 420483 w 439464"/>
                <a:gd name="connsiteY53" fmla="*/ 342747 h 403103"/>
                <a:gd name="connsiteX54" fmla="*/ 424348 w 439464"/>
                <a:gd name="connsiteY54" fmla="*/ 330351 h 403103"/>
                <a:gd name="connsiteX55" fmla="*/ 408525 w 439464"/>
                <a:gd name="connsiteY55" fmla="*/ 324663 h 403103"/>
                <a:gd name="connsiteX56" fmla="*/ 398994 w 439464"/>
                <a:gd name="connsiteY56" fmla="*/ 312216 h 403103"/>
                <a:gd name="connsiteX57" fmla="*/ 401233 w 439464"/>
                <a:gd name="connsiteY57" fmla="*/ 306871 h 403103"/>
                <a:gd name="connsiteX58" fmla="*/ 391535 w 439464"/>
                <a:gd name="connsiteY58" fmla="*/ 288204 h 403103"/>
                <a:gd name="connsiteX59" fmla="*/ 398243 w 439464"/>
                <a:gd name="connsiteY59" fmla="*/ 279308 h 403103"/>
                <a:gd name="connsiteX60" fmla="*/ 405025 w 439464"/>
                <a:gd name="connsiteY60" fmla="*/ 264724 h 403103"/>
                <a:gd name="connsiteX61" fmla="*/ 401233 w 439464"/>
                <a:gd name="connsiteY61" fmla="*/ 246932 h 403103"/>
                <a:gd name="connsiteX62" fmla="*/ 395253 w 439464"/>
                <a:gd name="connsiteY62" fmla="*/ 229067 h 403103"/>
                <a:gd name="connsiteX63" fmla="*/ 380232 w 439464"/>
                <a:gd name="connsiteY63" fmla="*/ 227462 h 403103"/>
                <a:gd name="connsiteX64" fmla="*/ 375784 w 439464"/>
                <a:gd name="connsiteY64" fmla="*/ 215358 h 403103"/>
                <a:gd name="connsiteX65" fmla="*/ 397660 w 439464"/>
                <a:gd name="connsiteY65" fmla="*/ 186190 h 40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39464" h="403103">
                  <a:moveTo>
                    <a:pt x="397660" y="186190"/>
                  </a:moveTo>
                  <a:cubicBezTo>
                    <a:pt x="399694" y="177987"/>
                    <a:pt x="406556" y="171877"/>
                    <a:pt x="414942" y="170805"/>
                  </a:cubicBezTo>
                  <a:cubicBezTo>
                    <a:pt x="421650" y="170805"/>
                    <a:pt x="420192" y="153742"/>
                    <a:pt x="422233" y="143241"/>
                  </a:cubicBezTo>
                  <a:cubicBezTo>
                    <a:pt x="424275" y="132741"/>
                    <a:pt x="425952" y="122168"/>
                    <a:pt x="435724" y="113272"/>
                  </a:cubicBezTo>
                  <a:cubicBezTo>
                    <a:pt x="445495" y="104376"/>
                    <a:pt x="433463" y="100292"/>
                    <a:pt x="428942" y="101095"/>
                  </a:cubicBezTo>
                  <a:cubicBezTo>
                    <a:pt x="424421" y="101897"/>
                    <a:pt x="420702" y="94605"/>
                    <a:pt x="410931" y="94605"/>
                  </a:cubicBezTo>
                  <a:cubicBezTo>
                    <a:pt x="402203" y="94758"/>
                    <a:pt x="393985" y="90507"/>
                    <a:pt x="389056" y="83302"/>
                  </a:cubicBezTo>
                  <a:cubicBezTo>
                    <a:pt x="384535" y="76812"/>
                    <a:pt x="361274" y="75208"/>
                    <a:pt x="353763" y="76812"/>
                  </a:cubicBezTo>
                  <a:cubicBezTo>
                    <a:pt x="346252" y="78417"/>
                    <a:pt x="344356" y="63395"/>
                    <a:pt x="337064" y="64635"/>
                  </a:cubicBezTo>
                  <a:cubicBezTo>
                    <a:pt x="329773" y="65875"/>
                    <a:pt x="327366" y="54135"/>
                    <a:pt x="327366" y="47645"/>
                  </a:cubicBezTo>
                  <a:cubicBezTo>
                    <a:pt x="327366" y="41155"/>
                    <a:pt x="319054" y="52531"/>
                    <a:pt x="312345" y="55739"/>
                  </a:cubicBezTo>
                  <a:cubicBezTo>
                    <a:pt x="305637" y="58948"/>
                    <a:pt x="303303" y="48447"/>
                    <a:pt x="302574" y="43635"/>
                  </a:cubicBezTo>
                  <a:cubicBezTo>
                    <a:pt x="301845" y="38822"/>
                    <a:pt x="287990" y="33863"/>
                    <a:pt x="281573" y="29853"/>
                  </a:cubicBezTo>
                  <a:cubicBezTo>
                    <a:pt x="275157" y="25842"/>
                    <a:pt x="266990" y="12790"/>
                    <a:pt x="264292" y="18478"/>
                  </a:cubicBezTo>
                  <a:cubicBezTo>
                    <a:pt x="261594" y="24165"/>
                    <a:pt x="253062" y="10384"/>
                    <a:pt x="252333" y="4696"/>
                  </a:cubicBezTo>
                  <a:cubicBezTo>
                    <a:pt x="251823" y="977"/>
                    <a:pt x="249489" y="2144"/>
                    <a:pt x="247958" y="-117"/>
                  </a:cubicBezTo>
                  <a:cubicBezTo>
                    <a:pt x="245573" y="474"/>
                    <a:pt x="243123" y="744"/>
                    <a:pt x="240666" y="685"/>
                  </a:cubicBezTo>
                  <a:cubicBezTo>
                    <a:pt x="228634" y="175"/>
                    <a:pt x="218134" y="10384"/>
                    <a:pt x="220176" y="32041"/>
                  </a:cubicBezTo>
                  <a:cubicBezTo>
                    <a:pt x="222218" y="53697"/>
                    <a:pt x="205592" y="55739"/>
                    <a:pt x="185102" y="57343"/>
                  </a:cubicBezTo>
                  <a:cubicBezTo>
                    <a:pt x="164612" y="58948"/>
                    <a:pt x="171612" y="76302"/>
                    <a:pt x="163226" y="83302"/>
                  </a:cubicBezTo>
                  <a:cubicBezTo>
                    <a:pt x="154841" y="90302"/>
                    <a:pt x="124652" y="79510"/>
                    <a:pt x="120642" y="67698"/>
                  </a:cubicBezTo>
                  <a:cubicBezTo>
                    <a:pt x="116632" y="55885"/>
                    <a:pt x="89652" y="67698"/>
                    <a:pt x="101173" y="81698"/>
                  </a:cubicBezTo>
                  <a:cubicBezTo>
                    <a:pt x="112694" y="95698"/>
                    <a:pt x="112183" y="115168"/>
                    <a:pt x="105694" y="120564"/>
                  </a:cubicBezTo>
                  <a:cubicBezTo>
                    <a:pt x="99204" y="125960"/>
                    <a:pt x="85131" y="111959"/>
                    <a:pt x="76526" y="118959"/>
                  </a:cubicBezTo>
                  <a:cubicBezTo>
                    <a:pt x="67922" y="125960"/>
                    <a:pt x="66974" y="112470"/>
                    <a:pt x="55963" y="108168"/>
                  </a:cubicBezTo>
                  <a:cubicBezTo>
                    <a:pt x="44952" y="103865"/>
                    <a:pt x="40504" y="113564"/>
                    <a:pt x="23004" y="111959"/>
                  </a:cubicBezTo>
                  <a:cubicBezTo>
                    <a:pt x="5504" y="110355"/>
                    <a:pt x="-4559" y="121074"/>
                    <a:pt x="2003" y="129241"/>
                  </a:cubicBezTo>
                  <a:cubicBezTo>
                    <a:pt x="8566" y="137408"/>
                    <a:pt x="982" y="144846"/>
                    <a:pt x="5941" y="151919"/>
                  </a:cubicBezTo>
                  <a:cubicBezTo>
                    <a:pt x="8566" y="155565"/>
                    <a:pt x="16222" y="157023"/>
                    <a:pt x="25264" y="159211"/>
                  </a:cubicBezTo>
                  <a:cubicBezTo>
                    <a:pt x="31776" y="157154"/>
                    <a:pt x="38703" y="156804"/>
                    <a:pt x="45390" y="158190"/>
                  </a:cubicBezTo>
                  <a:cubicBezTo>
                    <a:pt x="53681" y="160574"/>
                    <a:pt x="60914" y="165722"/>
                    <a:pt x="65880" y="172773"/>
                  </a:cubicBezTo>
                  <a:cubicBezTo>
                    <a:pt x="70656" y="172088"/>
                    <a:pt x="75505" y="173320"/>
                    <a:pt x="79370" y="176201"/>
                  </a:cubicBezTo>
                  <a:cubicBezTo>
                    <a:pt x="87829" y="183493"/>
                    <a:pt x="89870" y="178899"/>
                    <a:pt x="90308" y="192389"/>
                  </a:cubicBezTo>
                  <a:cubicBezTo>
                    <a:pt x="90344" y="193023"/>
                    <a:pt x="90344" y="193650"/>
                    <a:pt x="90308" y="194285"/>
                  </a:cubicBezTo>
                  <a:cubicBezTo>
                    <a:pt x="94085" y="197172"/>
                    <a:pt x="97235" y="200789"/>
                    <a:pt x="99568" y="204931"/>
                  </a:cubicBezTo>
                  <a:cubicBezTo>
                    <a:pt x="102121" y="209546"/>
                    <a:pt x="104432" y="214293"/>
                    <a:pt x="106496" y="219150"/>
                  </a:cubicBezTo>
                  <a:cubicBezTo>
                    <a:pt x="109653" y="221126"/>
                    <a:pt x="113066" y="222672"/>
                    <a:pt x="116632" y="223744"/>
                  </a:cubicBezTo>
                  <a:cubicBezTo>
                    <a:pt x="133184" y="228556"/>
                    <a:pt x="120642" y="240442"/>
                    <a:pt x="125673" y="252328"/>
                  </a:cubicBezTo>
                  <a:cubicBezTo>
                    <a:pt x="126928" y="255966"/>
                    <a:pt x="127154" y="259875"/>
                    <a:pt x="126329" y="263630"/>
                  </a:cubicBezTo>
                  <a:cubicBezTo>
                    <a:pt x="128751" y="268866"/>
                    <a:pt x="130610" y="274342"/>
                    <a:pt x="131871" y="279964"/>
                  </a:cubicBezTo>
                  <a:cubicBezTo>
                    <a:pt x="135021" y="293549"/>
                    <a:pt x="130326" y="307760"/>
                    <a:pt x="119694" y="316788"/>
                  </a:cubicBezTo>
                  <a:cubicBezTo>
                    <a:pt x="116850" y="335674"/>
                    <a:pt x="110142" y="359008"/>
                    <a:pt x="104673" y="361924"/>
                  </a:cubicBezTo>
                  <a:cubicBezTo>
                    <a:pt x="104016" y="362158"/>
                    <a:pt x="103324" y="362304"/>
                    <a:pt x="102631" y="362362"/>
                  </a:cubicBezTo>
                  <a:cubicBezTo>
                    <a:pt x="109923" y="366372"/>
                    <a:pt x="118017" y="369654"/>
                    <a:pt x="121881" y="372717"/>
                  </a:cubicBezTo>
                  <a:cubicBezTo>
                    <a:pt x="129173" y="377967"/>
                    <a:pt x="144997" y="383217"/>
                    <a:pt x="154768" y="389779"/>
                  </a:cubicBezTo>
                  <a:cubicBezTo>
                    <a:pt x="164539" y="396342"/>
                    <a:pt x="181529" y="395030"/>
                    <a:pt x="181529" y="387154"/>
                  </a:cubicBezTo>
                  <a:cubicBezTo>
                    <a:pt x="181529" y="379279"/>
                    <a:pt x="191227" y="384529"/>
                    <a:pt x="197353" y="391092"/>
                  </a:cubicBezTo>
                  <a:cubicBezTo>
                    <a:pt x="203477" y="397655"/>
                    <a:pt x="226520" y="398967"/>
                    <a:pt x="237530" y="401592"/>
                  </a:cubicBezTo>
                  <a:cubicBezTo>
                    <a:pt x="249073" y="402949"/>
                    <a:pt x="260711" y="403320"/>
                    <a:pt x="272313" y="402686"/>
                  </a:cubicBezTo>
                  <a:cubicBezTo>
                    <a:pt x="271802" y="399514"/>
                    <a:pt x="271124" y="396379"/>
                    <a:pt x="270271" y="393279"/>
                  </a:cubicBezTo>
                  <a:cubicBezTo>
                    <a:pt x="264219" y="372206"/>
                    <a:pt x="281719" y="359810"/>
                    <a:pt x="298272" y="356820"/>
                  </a:cubicBezTo>
                  <a:cubicBezTo>
                    <a:pt x="314824" y="353830"/>
                    <a:pt x="350773" y="364914"/>
                    <a:pt x="360326" y="371404"/>
                  </a:cubicBezTo>
                  <a:cubicBezTo>
                    <a:pt x="369878" y="377894"/>
                    <a:pt x="382785" y="376216"/>
                    <a:pt x="399337" y="357331"/>
                  </a:cubicBezTo>
                  <a:cubicBezTo>
                    <a:pt x="404813" y="350505"/>
                    <a:pt x="412164" y="345437"/>
                    <a:pt x="420483" y="342747"/>
                  </a:cubicBezTo>
                  <a:cubicBezTo>
                    <a:pt x="421337" y="338496"/>
                    <a:pt x="422634" y="334339"/>
                    <a:pt x="424348" y="330351"/>
                  </a:cubicBezTo>
                  <a:cubicBezTo>
                    <a:pt x="426536" y="323861"/>
                    <a:pt x="416036" y="325465"/>
                    <a:pt x="408525" y="324663"/>
                  </a:cubicBezTo>
                  <a:cubicBezTo>
                    <a:pt x="402458" y="323861"/>
                    <a:pt x="398192" y="318290"/>
                    <a:pt x="398994" y="312216"/>
                  </a:cubicBezTo>
                  <a:cubicBezTo>
                    <a:pt x="399250" y="310269"/>
                    <a:pt x="400022" y="308424"/>
                    <a:pt x="401233" y="306871"/>
                  </a:cubicBezTo>
                  <a:cubicBezTo>
                    <a:pt x="406556" y="297975"/>
                    <a:pt x="396785" y="297173"/>
                    <a:pt x="391535" y="288204"/>
                  </a:cubicBezTo>
                  <a:cubicBezTo>
                    <a:pt x="386285" y="279235"/>
                    <a:pt x="393795" y="281787"/>
                    <a:pt x="398243" y="279308"/>
                  </a:cubicBezTo>
                  <a:cubicBezTo>
                    <a:pt x="402691" y="276828"/>
                    <a:pt x="408744" y="267203"/>
                    <a:pt x="405025" y="264724"/>
                  </a:cubicBezTo>
                  <a:cubicBezTo>
                    <a:pt x="401306" y="262245"/>
                    <a:pt x="398243" y="256630"/>
                    <a:pt x="401233" y="246932"/>
                  </a:cubicBezTo>
                  <a:cubicBezTo>
                    <a:pt x="404223" y="237234"/>
                    <a:pt x="395253" y="236359"/>
                    <a:pt x="395253" y="229067"/>
                  </a:cubicBezTo>
                  <a:cubicBezTo>
                    <a:pt x="395253" y="221775"/>
                    <a:pt x="387014" y="218566"/>
                    <a:pt x="380232" y="227462"/>
                  </a:cubicBezTo>
                  <a:cubicBezTo>
                    <a:pt x="373451" y="236359"/>
                    <a:pt x="371263" y="229942"/>
                    <a:pt x="375784" y="215358"/>
                  </a:cubicBezTo>
                  <a:cubicBezTo>
                    <a:pt x="380305" y="200774"/>
                    <a:pt x="396128" y="194649"/>
                    <a:pt x="397660" y="186190"/>
                  </a:cubicBezTo>
                  <a:close/>
                </a:path>
              </a:pathLst>
            </a:custGeom>
            <a:grpFill/>
            <a:ln w="3175" cap="flat">
              <a:solidFill>
                <a:srgbClr val="F3F3F3"/>
              </a:solidFill>
              <a:prstDash val="solid"/>
              <a:miter/>
            </a:ln>
          </p:spPr>
          <p:txBody>
            <a:bodyPr rtlCol="0" anchor="ctr"/>
            <a:lstStyle/>
            <a:p>
              <a:endParaRPr lang="pt-PT"/>
            </a:p>
          </p:txBody>
        </p:sp>
        <p:sp>
          <p:nvSpPr>
            <p:cNvPr id="177" name="Forma livre: Forma 176">
              <a:extLst>
                <a:ext uri="{FF2B5EF4-FFF2-40B4-BE49-F238E27FC236}">
                  <a16:creationId xmlns:a16="http://schemas.microsoft.com/office/drawing/2014/main" id="{8C282296-0421-454C-B00A-1F7E44497B34}"/>
                </a:ext>
              </a:extLst>
            </p:cNvPr>
            <p:cNvSpPr/>
            <p:nvPr/>
          </p:nvSpPr>
          <p:spPr>
            <a:xfrm>
              <a:off x="3584786" y="4067891"/>
              <a:ext cx="12797" cy="29673"/>
            </a:xfrm>
            <a:custGeom>
              <a:avLst/>
              <a:gdLst>
                <a:gd name="connsiteX0" fmla="*/ 26760 w 30636"/>
                <a:gd name="connsiteY0" fmla="*/ -99 h 68123"/>
                <a:gd name="connsiteX1" fmla="*/ 5686 w 30636"/>
                <a:gd name="connsiteY1" fmla="*/ 19370 h 68123"/>
                <a:gd name="connsiteX2" fmla="*/ 19687 w 30636"/>
                <a:gd name="connsiteY2" fmla="*/ 67934 h 68123"/>
                <a:gd name="connsiteX3" fmla="*/ 26760 w 30636"/>
                <a:gd name="connsiteY3" fmla="*/ -99 h 68123"/>
              </a:gdLst>
              <a:ahLst/>
              <a:cxnLst>
                <a:cxn ang="0">
                  <a:pos x="connsiteX0" y="connsiteY0"/>
                </a:cxn>
                <a:cxn ang="0">
                  <a:pos x="connsiteX1" y="connsiteY1"/>
                </a:cxn>
                <a:cxn ang="0">
                  <a:pos x="connsiteX2" y="connsiteY2"/>
                </a:cxn>
                <a:cxn ang="0">
                  <a:pos x="connsiteX3" y="connsiteY3"/>
                </a:cxn>
              </a:cxnLst>
              <a:rect l="l" t="t" r="r" b="b"/>
              <a:pathLst>
                <a:path w="30636" h="68123">
                  <a:moveTo>
                    <a:pt x="26760" y="-99"/>
                  </a:moveTo>
                  <a:cubicBezTo>
                    <a:pt x="21218" y="-610"/>
                    <a:pt x="19468" y="10109"/>
                    <a:pt x="5686" y="19370"/>
                  </a:cubicBezTo>
                  <a:cubicBezTo>
                    <a:pt x="-8095" y="28631"/>
                    <a:pt x="5686" y="69976"/>
                    <a:pt x="19687" y="67934"/>
                  </a:cubicBezTo>
                  <a:cubicBezTo>
                    <a:pt x="33687" y="65892"/>
                    <a:pt x="32083" y="411"/>
                    <a:pt x="26760" y="-99"/>
                  </a:cubicBezTo>
                  <a:close/>
                </a:path>
              </a:pathLst>
            </a:custGeom>
            <a:grpFill/>
            <a:ln w="3175" cap="flat">
              <a:solidFill>
                <a:srgbClr val="F3F3F3"/>
              </a:solidFill>
              <a:prstDash val="solid"/>
              <a:miter/>
            </a:ln>
          </p:spPr>
          <p:txBody>
            <a:bodyPr rtlCol="0" anchor="ctr"/>
            <a:lstStyle/>
            <a:p>
              <a:endParaRPr lang="pt-PT"/>
            </a:p>
          </p:txBody>
        </p:sp>
        <p:sp>
          <p:nvSpPr>
            <p:cNvPr id="178" name="Forma livre: Forma 177">
              <a:extLst>
                <a:ext uri="{FF2B5EF4-FFF2-40B4-BE49-F238E27FC236}">
                  <a16:creationId xmlns:a16="http://schemas.microsoft.com/office/drawing/2014/main" id="{31997F71-C791-4E4C-AA28-8AE7DD4AF619}"/>
                </a:ext>
              </a:extLst>
            </p:cNvPr>
            <p:cNvSpPr/>
            <p:nvPr/>
          </p:nvSpPr>
          <p:spPr>
            <a:xfrm>
              <a:off x="2178088" y="4571851"/>
              <a:ext cx="32492" cy="20423"/>
            </a:xfrm>
            <a:custGeom>
              <a:avLst/>
              <a:gdLst>
                <a:gd name="connsiteX0" fmla="*/ 76767 w 77791"/>
                <a:gd name="connsiteY0" fmla="*/ 17894 h 46886"/>
                <a:gd name="connsiteX1" fmla="*/ 39797 w 77791"/>
                <a:gd name="connsiteY1" fmla="*/ 7685 h 46886"/>
                <a:gd name="connsiteX2" fmla="*/ 25213 w 77791"/>
                <a:gd name="connsiteY2" fmla="*/ -117 h 46886"/>
                <a:gd name="connsiteX3" fmla="*/ 24046 w 77791"/>
                <a:gd name="connsiteY3" fmla="*/ 685 h 46886"/>
                <a:gd name="connsiteX4" fmla="*/ -17 w 77791"/>
                <a:gd name="connsiteY4" fmla="*/ 22561 h 46886"/>
                <a:gd name="connsiteX5" fmla="*/ 65610 w 77791"/>
                <a:gd name="connsiteY5" fmla="*/ 46770 h 46886"/>
                <a:gd name="connsiteX6" fmla="*/ 76548 w 77791"/>
                <a:gd name="connsiteY6" fmla="*/ 41884 h 46886"/>
                <a:gd name="connsiteX7" fmla="*/ 76767 w 77791"/>
                <a:gd name="connsiteY7" fmla="*/ 17894 h 4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791" h="46886">
                  <a:moveTo>
                    <a:pt x="76767" y="17894"/>
                  </a:moveTo>
                  <a:cubicBezTo>
                    <a:pt x="70933" y="9290"/>
                    <a:pt x="55766" y="19426"/>
                    <a:pt x="39797" y="7685"/>
                  </a:cubicBezTo>
                  <a:cubicBezTo>
                    <a:pt x="35269" y="4506"/>
                    <a:pt x="30368" y="1888"/>
                    <a:pt x="25213" y="-117"/>
                  </a:cubicBezTo>
                  <a:cubicBezTo>
                    <a:pt x="24870" y="211"/>
                    <a:pt x="24477" y="481"/>
                    <a:pt x="24046" y="685"/>
                  </a:cubicBezTo>
                  <a:cubicBezTo>
                    <a:pt x="15143" y="6942"/>
                    <a:pt x="7064" y="14292"/>
                    <a:pt x="-17" y="22561"/>
                  </a:cubicBezTo>
                  <a:cubicBezTo>
                    <a:pt x="11432" y="32332"/>
                    <a:pt x="54016" y="46770"/>
                    <a:pt x="65610" y="46770"/>
                  </a:cubicBezTo>
                  <a:cubicBezTo>
                    <a:pt x="69766" y="46697"/>
                    <a:pt x="73719" y="44932"/>
                    <a:pt x="76548" y="41884"/>
                  </a:cubicBezTo>
                  <a:cubicBezTo>
                    <a:pt x="77788" y="30144"/>
                    <a:pt x="78444" y="20592"/>
                    <a:pt x="76767" y="17894"/>
                  </a:cubicBezTo>
                  <a:close/>
                </a:path>
              </a:pathLst>
            </a:custGeom>
            <a:grpFill/>
            <a:ln w="3175" cap="flat">
              <a:solidFill>
                <a:srgbClr val="F3F3F3"/>
              </a:solidFill>
              <a:prstDash val="solid"/>
              <a:miter/>
            </a:ln>
          </p:spPr>
          <p:txBody>
            <a:bodyPr rtlCol="0" anchor="ctr"/>
            <a:lstStyle/>
            <a:p>
              <a:endParaRPr lang="pt-PT"/>
            </a:p>
          </p:txBody>
        </p:sp>
        <p:sp>
          <p:nvSpPr>
            <p:cNvPr id="179" name="Forma livre: Forma 178">
              <a:extLst>
                <a:ext uri="{FF2B5EF4-FFF2-40B4-BE49-F238E27FC236}">
                  <a16:creationId xmlns:a16="http://schemas.microsoft.com/office/drawing/2014/main" id="{7B9BECC7-3442-44A0-9BE6-305788516DD5}"/>
                </a:ext>
              </a:extLst>
            </p:cNvPr>
            <p:cNvSpPr/>
            <p:nvPr/>
          </p:nvSpPr>
          <p:spPr>
            <a:xfrm>
              <a:off x="2188534" y="4545265"/>
              <a:ext cx="85828" cy="50758"/>
            </a:xfrm>
            <a:custGeom>
              <a:avLst/>
              <a:gdLst>
                <a:gd name="connsiteX0" fmla="*/ 173019 w 205484"/>
                <a:gd name="connsiteY0" fmla="*/ 12790 h 116524"/>
                <a:gd name="connsiteX1" fmla="*/ 154717 w 205484"/>
                <a:gd name="connsiteY1" fmla="*/ 12790 h 116524"/>
                <a:gd name="connsiteX2" fmla="*/ 145237 w 205484"/>
                <a:gd name="connsiteY2" fmla="*/ 9436 h 116524"/>
                <a:gd name="connsiteX3" fmla="*/ 141227 w 205484"/>
                <a:gd name="connsiteY3" fmla="*/ 8051 h 116524"/>
                <a:gd name="connsiteX4" fmla="*/ 126643 w 205484"/>
                <a:gd name="connsiteY4" fmla="*/ -117 h 116524"/>
                <a:gd name="connsiteX5" fmla="*/ 97475 w 205484"/>
                <a:gd name="connsiteY5" fmla="*/ 7905 h 116524"/>
                <a:gd name="connsiteX6" fmla="*/ 34474 w 205484"/>
                <a:gd name="connsiteY6" fmla="*/ 11915 h 116524"/>
                <a:gd name="connsiteX7" fmla="*/ 33745 w 205484"/>
                <a:gd name="connsiteY7" fmla="*/ 12280 h 116524"/>
                <a:gd name="connsiteX8" fmla="*/ 15442 w 205484"/>
                <a:gd name="connsiteY8" fmla="*/ 32697 h 116524"/>
                <a:gd name="connsiteX9" fmla="*/ -17 w 205484"/>
                <a:gd name="connsiteY9" fmla="*/ 60844 h 116524"/>
                <a:gd name="connsiteX10" fmla="*/ 14567 w 205484"/>
                <a:gd name="connsiteY10" fmla="*/ 68646 h 116524"/>
                <a:gd name="connsiteX11" fmla="*/ 51537 w 205484"/>
                <a:gd name="connsiteY11" fmla="*/ 78854 h 116524"/>
                <a:gd name="connsiteX12" fmla="*/ 51537 w 205484"/>
                <a:gd name="connsiteY12" fmla="*/ 102626 h 116524"/>
                <a:gd name="connsiteX13" fmla="*/ 61600 w 205484"/>
                <a:gd name="connsiteY13" fmla="*/ 102626 h 116524"/>
                <a:gd name="connsiteX14" fmla="*/ 64662 w 205484"/>
                <a:gd name="connsiteY14" fmla="*/ 116408 h 116524"/>
                <a:gd name="connsiteX15" fmla="*/ 77204 w 205484"/>
                <a:gd name="connsiteY15" fmla="*/ 113199 h 116524"/>
                <a:gd name="connsiteX16" fmla="*/ 87340 w 205484"/>
                <a:gd name="connsiteY16" fmla="*/ 103063 h 116524"/>
                <a:gd name="connsiteX17" fmla="*/ 98205 w 205484"/>
                <a:gd name="connsiteY17" fmla="*/ 80386 h 116524"/>
                <a:gd name="connsiteX18" fmla="*/ 135102 w 205484"/>
                <a:gd name="connsiteY18" fmla="*/ 63177 h 116524"/>
                <a:gd name="connsiteX19" fmla="*/ 167769 w 205484"/>
                <a:gd name="connsiteY19" fmla="*/ 55375 h 116524"/>
                <a:gd name="connsiteX20" fmla="*/ 197301 w 205484"/>
                <a:gd name="connsiteY20" fmla="*/ 39697 h 116524"/>
                <a:gd name="connsiteX21" fmla="*/ 205468 w 205484"/>
                <a:gd name="connsiteY21" fmla="*/ 30801 h 116524"/>
                <a:gd name="connsiteX22" fmla="*/ 173019 w 205484"/>
                <a:gd name="connsiteY22" fmla="*/ 12790 h 11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5484" h="116524">
                  <a:moveTo>
                    <a:pt x="173019" y="12790"/>
                  </a:moveTo>
                  <a:cubicBezTo>
                    <a:pt x="167003" y="14212"/>
                    <a:pt x="160733" y="14212"/>
                    <a:pt x="154717" y="12790"/>
                  </a:cubicBezTo>
                  <a:cubicBezTo>
                    <a:pt x="151486" y="11879"/>
                    <a:pt x="148322" y="10756"/>
                    <a:pt x="145237" y="9436"/>
                  </a:cubicBezTo>
                  <a:cubicBezTo>
                    <a:pt x="143925" y="8896"/>
                    <a:pt x="142590" y="8437"/>
                    <a:pt x="141227" y="8051"/>
                  </a:cubicBezTo>
                  <a:cubicBezTo>
                    <a:pt x="135802" y="6497"/>
                    <a:pt x="130807" y="3697"/>
                    <a:pt x="126643" y="-117"/>
                  </a:cubicBezTo>
                  <a:cubicBezTo>
                    <a:pt x="116624" y="1342"/>
                    <a:pt x="106831" y="4033"/>
                    <a:pt x="97475" y="7905"/>
                  </a:cubicBezTo>
                  <a:cubicBezTo>
                    <a:pt x="77933" y="15999"/>
                    <a:pt x="55474" y="-992"/>
                    <a:pt x="34474" y="11915"/>
                  </a:cubicBezTo>
                  <a:lnTo>
                    <a:pt x="33745" y="12280"/>
                  </a:lnTo>
                  <a:cubicBezTo>
                    <a:pt x="28392" y="19725"/>
                    <a:pt x="22260" y="26572"/>
                    <a:pt x="15442" y="32697"/>
                  </a:cubicBezTo>
                  <a:cubicBezTo>
                    <a:pt x="1296" y="45093"/>
                    <a:pt x="5233" y="57343"/>
                    <a:pt x="-17" y="60844"/>
                  </a:cubicBezTo>
                  <a:cubicBezTo>
                    <a:pt x="5139" y="62849"/>
                    <a:pt x="10039" y="65467"/>
                    <a:pt x="14567" y="68646"/>
                  </a:cubicBezTo>
                  <a:cubicBezTo>
                    <a:pt x="30536" y="80386"/>
                    <a:pt x="45703" y="70250"/>
                    <a:pt x="51537" y="78854"/>
                  </a:cubicBezTo>
                  <a:cubicBezTo>
                    <a:pt x="53506" y="81698"/>
                    <a:pt x="52849" y="91251"/>
                    <a:pt x="51537" y="102626"/>
                  </a:cubicBezTo>
                  <a:cubicBezTo>
                    <a:pt x="54453" y="100074"/>
                    <a:pt x="56714" y="98251"/>
                    <a:pt x="61600" y="102626"/>
                  </a:cubicBezTo>
                  <a:cubicBezTo>
                    <a:pt x="64925" y="106389"/>
                    <a:pt x="66084" y="111595"/>
                    <a:pt x="64662" y="116408"/>
                  </a:cubicBezTo>
                  <a:lnTo>
                    <a:pt x="77204" y="113199"/>
                  </a:lnTo>
                  <a:cubicBezTo>
                    <a:pt x="81003" y="110268"/>
                    <a:pt x="84408" y="106862"/>
                    <a:pt x="87340" y="103063"/>
                  </a:cubicBezTo>
                  <a:cubicBezTo>
                    <a:pt x="88798" y="99928"/>
                    <a:pt x="78663" y="81990"/>
                    <a:pt x="98205" y="80386"/>
                  </a:cubicBezTo>
                  <a:cubicBezTo>
                    <a:pt x="117747" y="78781"/>
                    <a:pt x="132258" y="76448"/>
                    <a:pt x="135102" y="63177"/>
                  </a:cubicBezTo>
                  <a:cubicBezTo>
                    <a:pt x="137945" y="49906"/>
                    <a:pt x="161207" y="55885"/>
                    <a:pt x="167769" y="55375"/>
                  </a:cubicBezTo>
                  <a:cubicBezTo>
                    <a:pt x="172071" y="54864"/>
                    <a:pt x="184030" y="43708"/>
                    <a:pt x="197301" y="39697"/>
                  </a:cubicBezTo>
                  <a:cubicBezTo>
                    <a:pt x="199452" y="36255"/>
                    <a:pt x="202223" y="33237"/>
                    <a:pt x="205468" y="30801"/>
                  </a:cubicBezTo>
                  <a:cubicBezTo>
                    <a:pt x="199999" y="22561"/>
                    <a:pt x="185270" y="22926"/>
                    <a:pt x="173019" y="12790"/>
                  </a:cubicBezTo>
                  <a:close/>
                </a:path>
              </a:pathLst>
            </a:custGeom>
            <a:grpFill/>
            <a:ln w="3175" cap="flat">
              <a:solidFill>
                <a:srgbClr val="F3F3F3"/>
              </a:solidFill>
              <a:prstDash val="solid"/>
              <a:miter/>
            </a:ln>
          </p:spPr>
          <p:txBody>
            <a:bodyPr rtlCol="0" anchor="ctr"/>
            <a:lstStyle/>
            <a:p>
              <a:endParaRPr lang="pt-PT"/>
            </a:p>
          </p:txBody>
        </p:sp>
        <p:sp>
          <p:nvSpPr>
            <p:cNvPr id="180" name="Forma livre: Forma 179">
              <a:extLst>
                <a:ext uri="{FF2B5EF4-FFF2-40B4-BE49-F238E27FC236}">
                  <a16:creationId xmlns:a16="http://schemas.microsoft.com/office/drawing/2014/main" id="{E1FE7A34-252F-42F6-8DC4-E4FFBD341BD0}"/>
                </a:ext>
              </a:extLst>
            </p:cNvPr>
            <p:cNvSpPr/>
            <p:nvPr/>
          </p:nvSpPr>
          <p:spPr>
            <a:xfrm>
              <a:off x="1795299" y="4261113"/>
              <a:ext cx="429551" cy="301208"/>
            </a:xfrm>
            <a:custGeom>
              <a:avLst/>
              <a:gdLst>
                <a:gd name="connsiteX0" fmla="*/ 1028209 w 1028398"/>
                <a:gd name="connsiteY0" fmla="*/ 451177 h 691487"/>
                <a:gd name="connsiteX1" fmla="*/ 999042 w 1028398"/>
                <a:gd name="connsiteY1" fmla="*/ 443083 h 691487"/>
                <a:gd name="connsiteX2" fmla="*/ 945957 w 1028398"/>
                <a:gd name="connsiteY2" fmla="*/ 445489 h 691487"/>
                <a:gd name="connsiteX3" fmla="*/ 939030 w 1028398"/>
                <a:gd name="connsiteY3" fmla="*/ 454896 h 691487"/>
                <a:gd name="connsiteX4" fmla="*/ 903591 w 1028398"/>
                <a:gd name="connsiteY4" fmla="*/ 474000 h 691487"/>
                <a:gd name="connsiteX5" fmla="*/ 902643 w 1028398"/>
                <a:gd name="connsiteY5" fmla="*/ 478740 h 691487"/>
                <a:gd name="connsiteX6" fmla="*/ 910373 w 1028398"/>
                <a:gd name="connsiteY6" fmla="*/ 492522 h 691487"/>
                <a:gd name="connsiteX7" fmla="*/ 906654 w 1028398"/>
                <a:gd name="connsiteY7" fmla="*/ 519866 h 691487"/>
                <a:gd name="connsiteX8" fmla="*/ 890831 w 1028398"/>
                <a:gd name="connsiteY8" fmla="*/ 535252 h 691487"/>
                <a:gd name="connsiteX9" fmla="*/ 883976 w 1028398"/>
                <a:gd name="connsiteY9" fmla="*/ 538096 h 691487"/>
                <a:gd name="connsiteX10" fmla="*/ 869976 w 1028398"/>
                <a:gd name="connsiteY10" fmla="*/ 554065 h 691487"/>
                <a:gd name="connsiteX11" fmla="*/ 848611 w 1028398"/>
                <a:gd name="connsiteY11" fmla="*/ 552607 h 691487"/>
                <a:gd name="connsiteX12" fmla="*/ 841756 w 1028398"/>
                <a:gd name="connsiteY12" fmla="*/ 557419 h 691487"/>
                <a:gd name="connsiteX13" fmla="*/ 818204 w 1028398"/>
                <a:gd name="connsiteY13" fmla="*/ 563545 h 691487"/>
                <a:gd name="connsiteX14" fmla="*/ 800411 w 1028398"/>
                <a:gd name="connsiteY14" fmla="*/ 558805 h 691487"/>
                <a:gd name="connsiteX15" fmla="*/ 764900 w 1028398"/>
                <a:gd name="connsiteY15" fmla="*/ 568722 h 691487"/>
                <a:gd name="connsiteX16" fmla="*/ 726618 w 1028398"/>
                <a:gd name="connsiteY16" fmla="*/ 549325 h 691487"/>
                <a:gd name="connsiteX17" fmla="*/ 707076 w 1028398"/>
                <a:gd name="connsiteY17" fmla="*/ 512064 h 691487"/>
                <a:gd name="connsiteX18" fmla="*/ 706638 w 1028398"/>
                <a:gd name="connsiteY18" fmla="*/ 509366 h 691487"/>
                <a:gd name="connsiteX19" fmla="*/ 684325 w 1028398"/>
                <a:gd name="connsiteY19" fmla="*/ 479251 h 691487"/>
                <a:gd name="connsiteX20" fmla="*/ 671054 w 1028398"/>
                <a:gd name="connsiteY20" fmla="*/ 464667 h 691487"/>
                <a:gd name="connsiteX21" fmla="*/ 658293 w 1028398"/>
                <a:gd name="connsiteY21" fmla="*/ 393352 h 691487"/>
                <a:gd name="connsiteX22" fmla="*/ 669595 w 1028398"/>
                <a:gd name="connsiteY22" fmla="*/ 291266 h 691487"/>
                <a:gd name="connsiteX23" fmla="*/ 672585 w 1028398"/>
                <a:gd name="connsiteY23" fmla="*/ 276026 h 691487"/>
                <a:gd name="connsiteX24" fmla="*/ 658512 w 1028398"/>
                <a:gd name="connsiteY24" fmla="*/ 270338 h 691487"/>
                <a:gd name="connsiteX25" fmla="*/ 611260 w 1028398"/>
                <a:gd name="connsiteY25" fmla="*/ 252182 h 691487"/>
                <a:gd name="connsiteX26" fmla="*/ 601635 w 1028398"/>
                <a:gd name="connsiteY26" fmla="*/ 229650 h 691487"/>
                <a:gd name="connsiteX27" fmla="*/ 593614 w 1028398"/>
                <a:gd name="connsiteY27" fmla="*/ 201941 h 691487"/>
                <a:gd name="connsiteX28" fmla="*/ 561530 w 1028398"/>
                <a:gd name="connsiteY28" fmla="*/ 152648 h 691487"/>
                <a:gd name="connsiteX29" fmla="*/ 501372 w 1028398"/>
                <a:gd name="connsiteY29" fmla="*/ 115459 h 691487"/>
                <a:gd name="connsiteX30" fmla="*/ 474975 w 1028398"/>
                <a:gd name="connsiteY30" fmla="*/ 149221 h 691487"/>
                <a:gd name="connsiteX31" fmla="*/ 435672 w 1028398"/>
                <a:gd name="connsiteY31" fmla="*/ 127345 h 691487"/>
                <a:gd name="connsiteX32" fmla="*/ 423641 w 1028398"/>
                <a:gd name="connsiteY32" fmla="*/ 103938 h 691487"/>
                <a:gd name="connsiteX33" fmla="*/ 401765 w 1028398"/>
                <a:gd name="connsiteY33" fmla="*/ 75427 h 691487"/>
                <a:gd name="connsiteX34" fmla="*/ 363264 w 1028398"/>
                <a:gd name="connsiteY34" fmla="*/ 38239 h 691487"/>
                <a:gd name="connsiteX35" fmla="*/ 310398 w 1028398"/>
                <a:gd name="connsiteY35" fmla="*/ 38239 h 691487"/>
                <a:gd name="connsiteX36" fmla="*/ 299169 w 1028398"/>
                <a:gd name="connsiteY36" fmla="*/ 53770 h 691487"/>
                <a:gd name="connsiteX37" fmla="*/ 202989 w 1028398"/>
                <a:gd name="connsiteY37" fmla="*/ 54645 h 691487"/>
                <a:gd name="connsiteX38" fmla="*/ 115486 w 1028398"/>
                <a:gd name="connsiteY38" fmla="*/ 21759 h 691487"/>
                <a:gd name="connsiteX39" fmla="*/ 77787 w 1028398"/>
                <a:gd name="connsiteY39" fmla="*/ -117 h 691487"/>
                <a:gd name="connsiteX40" fmla="*/ -17 w 1028398"/>
                <a:gd name="connsiteY40" fmla="*/ 10894 h 691487"/>
                <a:gd name="connsiteX41" fmla="*/ 17921 w 1028398"/>
                <a:gd name="connsiteY41" fmla="*/ 41374 h 691487"/>
                <a:gd name="connsiteX42" fmla="*/ 46068 w 1028398"/>
                <a:gd name="connsiteY42" fmla="*/ 110282 h 691487"/>
                <a:gd name="connsiteX43" fmla="*/ 63131 w 1028398"/>
                <a:gd name="connsiteY43" fmla="*/ 132158 h 691487"/>
                <a:gd name="connsiteX44" fmla="*/ 88434 w 1028398"/>
                <a:gd name="connsiteY44" fmla="*/ 148856 h 691487"/>
                <a:gd name="connsiteX45" fmla="*/ 104986 w 1028398"/>
                <a:gd name="connsiteY45" fmla="*/ 197493 h 691487"/>
                <a:gd name="connsiteX46" fmla="*/ 77933 w 1028398"/>
                <a:gd name="connsiteY46" fmla="*/ 199899 h 691487"/>
                <a:gd name="connsiteX47" fmla="*/ 78444 w 1028398"/>
                <a:gd name="connsiteY47" fmla="*/ 202597 h 691487"/>
                <a:gd name="connsiteX48" fmla="*/ 78444 w 1028398"/>
                <a:gd name="connsiteY48" fmla="*/ 202597 h 691487"/>
                <a:gd name="connsiteX49" fmla="*/ 126643 w 1028398"/>
                <a:gd name="connsiteY49" fmla="*/ 234244 h 691487"/>
                <a:gd name="connsiteX50" fmla="*/ 156540 w 1028398"/>
                <a:gd name="connsiteY50" fmla="*/ 258234 h 691487"/>
                <a:gd name="connsiteX51" fmla="*/ 169446 w 1028398"/>
                <a:gd name="connsiteY51" fmla="*/ 299141 h 691487"/>
                <a:gd name="connsiteX52" fmla="*/ 179217 w 1028398"/>
                <a:gd name="connsiteY52" fmla="*/ 308840 h 691487"/>
                <a:gd name="connsiteX53" fmla="*/ 194895 w 1028398"/>
                <a:gd name="connsiteY53" fmla="*/ 333559 h 691487"/>
                <a:gd name="connsiteX54" fmla="*/ 205322 w 1028398"/>
                <a:gd name="connsiteY54" fmla="*/ 340851 h 691487"/>
                <a:gd name="connsiteX55" fmla="*/ 241344 w 1028398"/>
                <a:gd name="connsiteY55" fmla="*/ 387811 h 691487"/>
                <a:gd name="connsiteX56" fmla="*/ 257824 w 1028398"/>
                <a:gd name="connsiteY56" fmla="*/ 376508 h 691487"/>
                <a:gd name="connsiteX57" fmla="*/ 250532 w 1028398"/>
                <a:gd name="connsiteY57" fmla="*/ 347341 h 691487"/>
                <a:gd name="connsiteX58" fmla="*/ 222021 w 1028398"/>
                <a:gd name="connsiteY58" fmla="*/ 334361 h 691487"/>
                <a:gd name="connsiteX59" fmla="*/ 213781 w 1028398"/>
                <a:gd name="connsiteY59" fmla="*/ 301985 h 691487"/>
                <a:gd name="connsiteX60" fmla="*/ 191905 w 1028398"/>
                <a:gd name="connsiteY60" fmla="*/ 250140 h 691487"/>
                <a:gd name="connsiteX61" fmla="*/ 154352 w 1028398"/>
                <a:gd name="connsiteY61" fmla="*/ 195014 h 691487"/>
                <a:gd name="connsiteX62" fmla="*/ 127299 w 1028398"/>
                <a:gd name="connsiteY62" fmla="*/ 155346 h 691487"/>
                <a:gd name="connsiteX63" fmla="*/ 131091 w 1028398"/>
                <a:gd name="connsiteY63" fmla="*/ 135876 h 691487"/>
                <a:gd name="connsiteX64" fmla="*/ 104840 w 1028398"/>
                <a:gd name="connsiteY64" fmla="*/ 123772 h 691487"/>
                <a:gd name="connsiteX65" fmla="*/ 86027 w 1028398"/>
                <a:gd name="connsiteY65" fmla="*/ 95407 h 691487"/>
                <a:gd name="connsiteX66" fmla="*/ 74798 w 1028398"/>
                <a:gd name="connsiteY66" fmla="*/ 41155 h 691487"/>
                <a:gd name="connsiteX67" fmla="*/ 86830 w 1028398"/>
                <a:gd name="connsiteY67" fmla="*/ 37072 h 691487"/>
                <a:gd name="connsiteX68" fmla="*/ 98788 w 1028398"/>
                <a:gd name="connsiteY68" fmla="*/ 43562 h 691487"/>
                <a:gd name="connsiteX69" fmla="*/ 116238 w 1028398"/>
                <a:gd name="connsiteY69" fmla="*/ 50183 h 691487"/>
                <a:gd name="connsiteX70" fmla="*/ 116799 w 1028398"/>
                <a:gd name="connsiteY70" fmla="*/ 51655 h 691487"/>
                <a:gd name="connsiteX71" fmla="*/ 139331 w 1028398"/>
                <a:gd name="connsiteY71" fmla="*/ 56541 h 691487"/>
                <a:gd name="connsiteX72" fmla="*/ 145310 w 1028398"/>
                <a:gd name="connsiteY72" fmla="*/ 102699 h 691487"/>
                <a:gd name="connsiteX73" fmla="*/ 151362 w 1028398"/>
                <a:gd name="connsiteY73" fmla="*/ 143971 h 691487"/>
                <a:gd name="connsiteX74" fmla="*/ 167113 w 1028398"/>
                <a:gd name="connsiteY74" fmla="*/ 153742 h 691487"/>
                <a:gd name="connsiteX75" fmla="*/ 191103 w 1028398"/>
                <a:gd name="connsiteY75" fmla="*/ 174815 h 691487"/>
                <a:gd name="connsiteX76" fmla="*/ 219614 w 1028398"/>
                <a:gd name="connsiteY76" fmla="*/ 195816 h 691487"/>
                <a:gd name="connsiteX77" fmla="*/ 236167 w 1028398"/>
                <a:gd name="connsiteY77" fmla="*/ 220170 h 691487"/>
                <a:gd name="connsiteX78" fmla="*/ 259428 w 1028398"/>
                <a:gd name="connsiteY78" fmla="*/ 239567 h 691487"/>
                <a:gd name="connsiteX79" fmla="*/ 264678 w 1028398"/>
                <a:gd name="connsiteY79" fmla="*/ 261443 h 691487"/>
                <a:gd name="connsiteX80" fmla="*/ 285679 w 1028398"/>
                <a:gd name="connsiteY80" fmla="*/ 289808 h 691487"/>
                <a:gd name="connsiteX81" fmla="*/ 313461 w 1028398"/>
                <a:gd name="connsiteY81" fmla="*/ 317371 h 691487"/>
                <a:gd name="connsiteX82" fmla="*/ 386379 w 1028398"/>
                <a:gd name="connsiteY82" fmla="*/ 404873 h 691487"/>
                <a:gd name="connsiteX83" fmla="*/ 402859 w 1028398"/>
                <a:gd name="connsiteY83" fmla="*/ 444541 h 691487"/>
                <a:gd name="connsiteX84" fmla="*/ 402859 w 1028398"/>
                <a:gd name="connsiteY84" fmla="*/ 453000 h 691487"/>
                <a:gd name="connsiteX85" fmla="*/ 421453 w 1028398"/>
                <a:gd name="connsiteY85" fmla="*/ 492303 h 691487"/>
                <a:gd name="connsiteX86" fmla="*/ 418245 w 1028398"/>
                <a:gd name="connsiteY86" fmla="*/ 513012 h 691487"/>
                <a:gd name="connsiteX87" fmla="*/ 418245 w 1028398"/>
                <a:gd name="connsiteY87" fmla="*/ 514251 h 691487"/>
                <a:gd name="connsiteX88" fmla="*/ 460975 w 1028398"/>
                <a:gd name="connsiteY88" fmla="*/ 534669 h 691487"/>
                <a:gd name="connsiteX89" fmla="*/ 491601 w 1028398"/>
                <a:gd name="connsiteY89" fmla="*/ 567263 h 691487"/>
                <a:gd name="connsiteX90" fmla="*/ 530248 w 1028398"/>
                <a:gd name="connsiteY90" fmla="*/ 584181 h 691487"/>
                <a:gd name="connsiteX91" fmla="*/ 580197 w 1028398"/>
                <a:gd name="connsiteY91" fmla="*/ 610140 h 691487"/>
                <a:gd name="connsiteX92" fmla="*/ 638532 w 1028398"/>
                <a:gd name="connsiteY92" fmla="*/ 623119 h 691487"/>
                <a:gd name="connsiteX93" fmla="*/ 690158 w 1028398"/>
                <a:gd name="connsiteY93" fmla="*/ 662568 h 691487"/>
                <a:gd name="connsiteX94" fmla="*/ 731795 w 1028398"/>
                <a:gd name="connsiteY94" fmla="*/ 651120 h 691487"/>
                <a:gd name="connsiteX95" fmla="*/ 793338 w 1028398"/>
                <a:gd name="connsiteY95" fmla="*/ 660818 h 691487"/>
                <a:gd name="connsiteX96" fmla="*/ 829798 w 1028398"/>
                <a:gd name="connsiteY96" fmla="*/ 691371 h 691487"/>
                <a:gd name="connsiteX97" fmla="*/ 857434 w 1028398"/>
                <a:gd name="connsiteY97" fmla="*/ 651922 h 691487"/>
                <a:gd name="connsiteX98" fmla="*/ 902352 w 1028398"/>
                <a:gd name="connsiteY98" fmla="*/ 646453 h 691487"/>
                <a:gd name="connsiteX99" fmla="*/ 877705 w 1028398"/>
                <a:gd name="connsiteY99" fmla="*/ 611306 h 691487"/>
                <a:gd name="connsiteX100" fmla="*/ 888570 w 1028398"/>
                <a:gd name="connsiteY100" fmla="*/ 583889 h 691487"/>
                <a:gd name="connsiteX101" fmla="*/ 950186 w 1028398"/>
                <a:gd name="connsiteY101" fmla="*/ 583889 h 691487"/>
                <a:gd name="connsiteX102" fmla="*/ 972062 w 1028398"/>
                <a:gd name="connsiteY102" fmla="*/ 561211 h 691487"/>
                <a:gd name="connsiteX103" fmla="*/ 987812 w 1028398"/>
                <a:gd name="connsiteY103" fmla="*/ 571857 h 691487"/>
                <a:gd name="connsiteX104" fmla="*/ 994667 w 1028398"/>
                <a:gd name="connsiteY104" fmla="*/ 560847 h 691487"/>
                <a:gd name="connsiteX105" fmla="*/ 992406 w 1028398"/>
                <a:gd name="connsiteY105" fmla="*/ 557565 h 691487"/>
                <a:gd name="connsiteX106" fmla="*/ 988687 w 1028398"/>
                <a:gd name="connsiteY106" fmla="*/ 530221 h 691487"/>
                <a:gd name="connsiteX107" fmla="*/ 991896 w 1028398"/>
                <a:gd name="connsiteY107" fmla="*/ 517095 h 691487"/>
                <a:gd name="connsiteX108" fmla="*/ 987302 w 1028398"/>
                <a:gd name="connsiteY108" fmla="*/ 500616 h 691487"/>
                <a:gd name="connsiteX109" fmla="*/ 1013188 w 1028398"/>
                <a:gd name="connsiteY109" fmla="*/ 466854 h 691487"/>
                <a:gd name="connsiteX110" fmla="*/ 1027772 w 1028398"/>
                <a:gd name="connsiteY110" fmla="*/ 454823 h 691487"/>
                <a:gd name="connsiteX111" fmla="*/ 1028209 w 1028398"/>
                <a:gd name="connsiteY111" fmla="*/ 451177 h 69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8398" h="691487">
                  <a:moveTo>
                    <a:pt x="1028209" y="451177"/>
                  </a:moveTo>
                  <a:cubicBezTo>
                    <a:pt x="1025220" y="434114"/>
                    <a:pt x="1010928" y="451177"/>
                    <a:pt x="999042" y="443083"/>
                  </a:cubicBezTo>
                  <a:cubicBezTo>
                    <a:pt x="987156" y="434989"/>
                    <a:pt x="976510" y="440604"/>
                    <a:pt x="945957" y="445489"/>
                  </a:cubicBezTo>
                  <a:cubicBezTo>
                    <a:pt x="944149" y="448967"/>
                    <a:pt x="941815" y="452139"/>
                    <a:pt x="939030" y="454896"/>
                  </a:cubicBezTo>
                  <a:cubicBezTo>
                    <a:pt x="927669" y="462071"/>
                    <a:pt x="915827" y="468451"/>
                    <a:pt x="903591" y="474000"/>
                  </a:cubicBezTo>
                  <a:cubicBezTo>
                    <a:pt x="903154" y="475532"/>
                    <a:pt x="902935" y="477136"/>
                    <a:pt x="902643" y="478740"/>
                  </a:cubicBezTo>
                  <a:cubicBezTo>
                    <a:pt x="906194" y="482714"/>
                    <a:pt x="908834" y="487417"/>
                    <a:pt x="910373" y="492522"/>
                  </a:cubicBezTo>
                  <a:cubicBezTo>
                    <a:pt x="912896" y="501760"/>
                    <a:pt x="911554" y="511634"/>
                    <a:pt x="906654" y="519866"/>
                  </a:cubicBezTo>
                  <a:cubicBezTo>
                    <a:pt x="902782" y="526261"/>
                    <a:pt x="897335" y="531563"/>
                    <a:pt x="890831" y="535252"/>
                  </a:cubicBezTo>
                  <a:cubicBezTo>
                    <a:pt x="888621" y="536368"/>
                    <a:pt x="886324" y="537316"/>
                    <a:pt x="883976" y="538096"/>
                  </a:cubicBezTo>
                  <a:cubicBezTo>
                    <a:pt x="877268" y="543638"/>
                    <a:pt x="869028" y="546919"/>
                    <a:pt x="869976" y="554065"/>
                  </a:cubicBezTo>
                  <a:cubicBezTo>
                    <a:pt x="871215" y="564128"/>
                    <a:pt x="856923" y="557492"/>
                    <a:pt x="848611" y="552607"/>
                  </a:cubicBezTo>
                  <a:cubicBezTo>
                    <a:pt x="846627" y="554605"/>
                    <a:pt x="844308" y="556231"/>
                    <a:pt x="841756" y="557419"/>
                  </a:cubicBezTo>
                  <a:cubicBezTo>
                    <a:pt x="834494" y="561277"/>
                    <a:pt x="826429" y="563377"/>
                    <a:pt x="818204" y="563545"/>
                  </a:cubicBezTo>
                  <a:cubicBezTo>
                    <a:pt x="811962" y="563552"/>
                    <a:pt x="805822" y="561918"/>
                    <a:pt x="800411" y="558805"/>
                  </a:cubicBezTo>
                  <a:cubicBezTo>
                    <a:pt x="784223" y="563399"/>
                    <a:pt x="768911" y="567992"/>
                    <a:pt x="764900" y="568722"/>
                  </a:cubicBezTo>
                  <a:cubicBezTo>
                    <a:pt x="755858" y="570399"/>
                    <a:pt x="739379" y="548523"/>
                    <a:pt x="726618" y="549325"/>
                  </a:cubicBezTo>
                  <a:cubicBezTo>
                    <a:pt x="713857" y="550127"/>
                    <a:pt x="708607" y="529054"/>
                    <a:pt x="707076" y="512064"/>
                  </a:cubicBezTo>
                  <a:cubicBezTo>
                    <a:pt x="707003" y="511153"/>
                    <a:pt x="706857" y="510256"/>
                    <a:pt x="706638" y="509366"/>
                  </a:cubicBezTo>
                  <a:cubicBezTo>
                    <a:pt x="693812" y="504743"/>
                    <a:pt x="685018" y="492865"/>
                    <a:pt x="684325" y="479251"/>
                  </a:cubicBezTo>
                  <a:cubicBezTo>
                    <a:pt x="679498" y="474773"/>
                    <a:pt x="675057" y="469895"/>
                    <a:pt x="671054" y="464667"/>
                  </a:cubicBezTo>
                  <a:cubicBezTo>
                    <a:pt x="660553" y="449208"/>
                    <a:pt x="659095" y="415228"/>
                    <a:pt x="658293" y="393352"/>
                  </a:cubicBezTo>
                  <a:cubicBezTo>
                    <a:pt x="655588" y="358913"/>
                    <a:pt x="659423" y="324277"/>
                    <a:pt x="669595" y="291266"/>
                  </a:cubicBezTo>
                  <a:cubicBezTo>
                    <a:pt x="671273" y="286344"/>
                    <a:pt x="672279" y="281218"/>
                    <a:pt x="672585" y="276026"/>
                  </a:cubicBezTo>
                  <a:cubicBezTo>
                    <a:pt x="668545" y="272811"/>
                    <a:pt x="663652" y="270834"/>
                    <a:pt x="658512" y="270338"/>
                  </a:cubicBezTo>
                  <a:cubicBezTo>
                    <a:pt x="645678" y="271213"/>
                    <a:pt x="616875" y="252182"/>
                    <a:pt x="611260" y="252182"/>
                  </a:cubicBezTo>
                  <a:cubicBezTo>
                    <a:pt x="605646" y="252182"/>
                    <a:pt x="606448" y="237598"/>
                    <a:pt x="601635" y="229650"/>
                  </a:cubicBezTo>
                  <a:cubicBezTo>
                    <a:pt x="596823" y="221702"/>
                    <a:pt x="600031" y="207118"/>
                    <a:pt x="593614" y="201941"/>
                  </a:cubicBezTo>
                  <a:cubicBezTo>
                    <a:pt x="578586" y="188772"/>
                    <a:pt x="567487" y="171716"/>
                    <a:pt x="561530" y="152648"/>
                  </a:cubicBezTo>
                  <a:cubicBezTo>
                    <a:pt x="555113" y="128439"/>
                    <a:pt x="515810" y="116189"/>
                    <a:pt x="501372" y="115459"/>
                  </a:cubicBezTo>
                  <a:cubicBezTo>
                    <a:pt x="486934" y="114730"/>
                    <a:pt x="478913" y="147471"/>
                    <a:pt x="474975" y="149221"/>
                  </a:cubicBezTo>
                  <a:cubicBezTo>
                    <a:pt x="471038" y="150971"/>
                    <a:pt x="443693" y="131866"/>
                    <a:pt x="435672" y="127345"/>
                  </a:cubicBezTo>
                  <a:cubicBezTo>
                    <a:pt x="427564" y="122445"/>
                    <a:pt x="422904" y="113388"/>
                    <a:pt x="423641" y="103938"/>
                  </a:cubicBezTo>
                  <a:cubicBezTo>
                    <a:pt x="423641" y="93584"/>
                    <a:pt x="406796" y="77104"/>
                    <a:pt x="401765" y="75427"/>
                  </a:cubicBezTo>
                  <a:cubicBezTo>
                    <a:pt x="396734" y="73750"/>
                    <a:pt x="363264" y="38239"/>
                    <a:pt x="363264" y="38239"/>
                  </a:cubicBezTo>
                  <a:lnTo>
                    <a:pt x="310398" y="38239"/>
                  </a:lnTo>
                  <a:lnTo>
                    <a:pt x="299169" y="53770"/>
                  </a:lnTo>
                  <a:lnTo>
                    <a:pt x="202989" y="54645"/>
                  </a:lnTo>
                  <a:cubicBezTo>
                    <a:pt x="202989" y="54645"/>
                    <a:pt x="129195" y="25478"/>
                    <a:pt x="115486" y="21759"/>
                  </a:cubicBezTo>
                  <a:cubicBezTo>
                    <a:pt x="101778" y="18040"/>
                    <a:pt x="77787" y="-117"/>
                    <a:pt x="77787" y="-117"/>
                  </a:cubicBezTo>
                  <a:lnTo>
                    <a:pt x="-17" y="10894"/>
                  </a:lnTo>
                  <a:cubicBezTo>
                    <a:pt x="4738" y="21730"/>
                    <a:pt x="10761" y="31960"/>
                    <a:pt x="17921" y="41374"/>
                  </a:cubicBezTo>
                  <a:cubicBezTo>
                    <a:pt x="31681" y="62302"/>
                    <a:pt x="41241" y="85708"/>
                    <a:pt x="46068" y="110282"/>
                  </a:cubicBezTo>
                  <a:cubicBezTo>
                    <a:pt x="52959" y="116553"/>
                    <a:pt x="58727" y="123947"/>
                    <a:pt x="63131" y="132158"/>
                  </a:cubicBezTo>
                  <a:cubicBezTo>
                    <a:pt x="70423" y="137554"/>
                    <a:pt x="79902" y="142950"/>
                    <a:pt x="88434" y="148856"/>
                  </a:cubicBezTo>
                  <a:cubicBezTo>
                    <a:pt x="107247" y="161835"/>
                    <a:pt x="107247" y="190201"/>
                    <a:pt x="104986" y="197493"/>
                  </a:cubicBezTo>
                  <a:cubicBezTo>
                    <a:pt x="102726" y="204785"/>
                    <a:pt x="79465" y="192607"/>
                    <a:pt x="77933" y="199899"/>
                  </a:cubicBezTo>
                  <a:cubicBezTo>
                    <a:pt x="77875" y="200825"/>
                    <a:pt x="78050" y="201751"/>
                    <a:pt x="78444" y="202597"/>
                  </a:cubicBezTo>
                  <a:lnTo>
                    <a:pt x="78444" y="202597"/>
                  </a:lnTo>
                  <a:cubicBezTo>
                    <a:pt x="97075" y="208605"/>
                    <a:pt x="113729" y="219536"/>
                    <a:pt x="126643" y="234244"/>
                  </a:cubicBezTo>
                  <a:cubicBezTo>
                    <a:pt x="134810" y="236213"/>
                    <a:pt x="141664" y="244088"/>
                    <a:pt x="156540" y="258234"/>
                  </a:cubicBezTo>
                  <a:cubicBezTo>
                    <a:pt x="171415" y="272380"/>
                    <a:pt x="173675" y="290100"/>
                    <a:pt x="169446" y="299141"/>
                  </a:cubicBezTo>
                  <a:cubicBezTo>
                    <a:pt x="173172" y="301861"/>
                    <a:pt x="176468" y="305128"/>
                    <a:pt x="179217" y="308840"/>
                  </a:cubicBezTo>
                  <a:cubicBezTo>
                    <a:pt x="185000" y="316715"/>
                    <a:pt x="190243" y="324969"/>
                    <a:pt x="194895" y="333559"/>
                  </a:cubicBezTo>
                  <a:lnTo>
                    <a:pt x="205322" y="340851"/>
                  </a:lnTo>
                  <a:cubicBezTo>
                    <a:pt x="222203" y="352080"/>
                    <a:pt x="234869" y="368597"/>
                    <a:pt x="241344" y="387811"/>
                  </a:cubicBezTo>
                  <a:cubicBezTo>
                    <a:pt x="243605" y="396707"/>
                    <a:pt x="254105" y="388613"/>
                    <a:pt x="257824" y="376508"/>
                  </a:cubicBezTo>
                  <a:cubicBezTo>
                    <a:pt x="261543" y="364404"/>
                    <a:pt x="250532" y="361122"/>
                    <a:pt x="250532" y="347341"/>
                  </a:cubicBezTo>
                  <a:cubicBezTo>
                    <a:pt x="250532" y="333559"/>
                    <a:pt x="231063" y="335965"/>
                    <a:pt x="222021" y="334361"/>
                  </a:cubicBezTo>
                  <a:cubicBezTo>
                    <a:pt x="212979" y="332757"/>
                    <a:pt x="222750" y="311684"/>
                    <a:pt x="213781" y="301985"/>
                  </a:cubicBezTo>
                  <a:cubicBezTo>
                    <a:pt x="204812" y="292287"/>
                    <a:pt x="196499" y="267932"/>
                    <a:pt x="191905" y="250140"/>
                  </a:cubicBezTo>
                  <a:cubicBezTo>
                    <a:pt x="187311" y="232348"/>
                    <a:pt x="164123" y="214483"/>
                    <a:pt x="154352" y="195014"/>
                  </a:cubicBezTo>
                  <a:cubicBezTo>
                    <a:pt x="144581" y="175544"/>
                    <a:pt x="134081" y="160231"/>
                    <a:pt x="127299" y="155346"/>
                  </a:cubicBezTo>
                  <a:cubicBezTo>
                    <a:pt x="120518" y="150460"/>
                    <a:pt x="137070" y="143168"/>
                    <a:pt x="131091" y="135876"/>
                  </a:cubicBezTo>
                  <a:cubicBezTo>
                    <a:pt x="125112" y="128585"/>
                    <a:pt x="116070" y="129387"/>
                    <a:pt x="104840" y="123772"/>
                  </a:cubicBezTo>
                  <a:cubicBezTo>
                    <a:pt x="93509" y="118872"/>
                    <a:pt x="86137" y="107752"/>
                    <a:pt x="86027" y="95407"/>
                  </a:cubicBezTo>
                  <a:cubicBezTo>
                    <a:pt x="84321" y="76958"/>
                    <a:pt x="80558" y="58765"/>
                    <a:pt x="74798" y="41155"/>
                  </a:cubicBezTo>
                  <a:cubicBezTo>
                    <a:pt x="71079" y="30582"/>
                    <a:pt x="83038" y="32259"/>
                    <a:pt x="86830" y="37072"/>
                  </a:cubicBezTo>
                  <a:cubicBezTo>
                    <a:pt x="90621" y="41885"/>
                    <a:pt x="93538" y="46770"/>
                    <a:pt x="98788" y="43562"/>
                  </a:cubicBezTo>
                  <a:cubicBezTo>
                    <a:pt x="105438" y="40572"/>
                    <a:pt x="113248" y="43532"/>
                    <a:pt x="116238" y="50183"/>
                  </a:cubicBezTo>
                  <a:cubicBezTo>
                    <a:pt x="116456" y="50664"/>
                    <a:pt x="116639" y="51153"/>
                    <a:pt x="116799" y="51655"/>
                  </a:cubicBezTo>
                  <a:cubicBezTo>
                    <a:pt x="120591" y="60552"/>
                    <a:pt x="133351" y="52457"/>
                    <a:pt x="139331" y="56541"/>
                  </a:cubicBezTo>
                  <a:cubicBezTo>
                    <a:pt x="145310" y="60625"/>
                    <a:pt x="125841" y="65437"/>
                    <a:pt x="145310" y="102699"/>
                  </a:cubicBezTo>
                  <a:cubicBezTo>
                    <a:pt x="164780" y="139960"/>
                    <a:pt x="151362" y="118887"/>
                    <a:pt x="151362" y="143971"/>
                  </a:cubicBezTo>
                  <a:cubicBezTo>
                    <a:pt x="151362" y="169055"/>
                    <a:pt x="163394" y="157825"/>
                    <a:pt x="167113" y="153742"/>
                  </a:cubicBezTo>
                  <a:cubicBezTo>
                    <a:pt x="170832" y="149658"/>
                    <a:pt x="181697" y="161835"/>
                    <a:pt x="191103" y="174815"/>
                  </a:cubicBezTo>
                  <a:cubicBezTo>
                    <a:pt x="200510" y="187794"/>
                    <a:pt x="219614" y="188524"/>
                    <a:pt x="219614" y="195816"/>
                  </a:cubicBezTo>
                  <a:cubicBezTo>
                    <a:pt x="219614" y="203108"/>
                    <a:pt x="223406" y="217691"/>
                    <a:pt x="236167" y="220170"/>
                  </a:cubicBezTo>
                  <a:cubicBezTo>
                    <a:pt x="248928" y="222650"/>
                    <a:pt x="251188" y="237963"/>
                    <a:pt x="259428" y="239567"/>
                  </a:cubicBezTo>
                  <a:cubicBezTo>
                    <a:pt x="267668" y="241171"/>
                    <a:pt x="269199" y="250942"/>
                    <a:pt x="264678" y="261443"/>
                  </a:cubicBezTo>
                  <a:cubicBezTo>
                    <a:pt x="260157" y="271943"/>
                    <a:pt x="264678" y="280912"/>
                    <a:pt x="285679" y="289808"/>
                  </a:cubicBezTo>
                  <a:cubicBezTo>
                    <a:pt x="306679" y="298704"/>
                    <a:pt x="296908" y="300381"/>
                    <a:pt x="313461" y="317371"/>
                  </a:cubicBezTo>
                  <a:cubicBezTo>
                    <a:pt x="339361" y="345175"/>
                    <a:pt x="363702" y="374386"/>
                    <a:pt x="386379" y="404873"/>
                  </a:cubicBezTo>
                  <a:cubicBezTo>
                    <a:pt x="393737" y="417240"/>
                    <a:pt x="399286" y="430599"/>
                    <a:pt x="402859" y="444541"/>
                  </a:cubicBezTo>
                  <a:cubicBezTo>
                    <a:pt x="403697" y="447297"/>
                    <a:pt x="403697" y="450243"/>
                    <a:pt x="402859" y="453000"/>
                  </a:cubicBezTo>
                  <a:cubicBezTo>
                    <a:pt x="417727" y="459898"/>
                    <a:pt x="425544" y="476428"/>
                    <a:pt x="421453" y="492303"/>
                  </a:cubicBezTo>
                  <a:cubicBezTo>
                    <a:pt x="421118" y="499303"/>
                    <a:pt x="420046" y="506245"/>
                    <a:pt x="418245" y="513012"/>
                  </a:cubicBezTo>
                  <a:lnTo>
                    <a:pt x="418245" y="514251"/>
                  </a:lnTo>
                  <a:cubicBezTo>
                    <a:pt x="431735" y="512574"/>
                    <a:pt x="451787" y="526502"/>
                    <a:pt x="460975" y="534669"/>
                  </a:cubicBezTo>
                  <a:cubicBezTo>
                    <a:pt x="472277" y="544731"/>
                    <a:pt x="479569" y="557857"/>
                    <a:pt x="491601" y="567263"/>
                  </a:cubicBezTo>
                  <a:cubicBezTo>
                    <a:pt x="503632" y="576670"/>
                    <a:pt x="516247" y="578785"/>
                    <a:pt x="530248" y="584181"/>
                  </a:cubicBezTo>
                  <a:cubicBezTo>
                    <a:pt x="548040" y="591035"/>
                    <a:pt x="562405" y="603941"/>
                    <a:pt x="580197" y="610140"/>
                  </a:cubicBezTo>
                  <a:cubicBezTo>
                    <a:pt x="597989" y="616338"/>
                    <a:pt x="619719" y="615244"/>
                    <a:pt x="638532" y="623119"/>
                  </a:cubicBezTo>
                  <a:cubicBezTo>
                    <a:pt x="658512" y="631505"/>
                    <a:pt x="673606" y="648568"/>
                    <a:pt x="690158" y="662568"/>
                  </a:cubicBezTo>
                  <a:cubicBezTo>
                    <a:pt x="704611" y="661292"/>
                    <a:pt x="718721" y="657413"/>
                    <a:pt x="731795" y="651120"/>
                  </a:cubicBezTo>
                  <a:cubicBezTo>
                    <a:pt x="758046" y="639745"/>
                    <a:pt x="778317" y="654328"/>
                    <a:pt x="793338" y="660818"/>
                  </a:cubicBezTo>
                  <a:cubicBezTo>
                    <a:pt x="800630" y="664027"/>
                    <a:pt x="815214" y="677443"/>
                    <a:pt x="829798" y="691371"/>
                  </a:cubicBezTo>
                  <a:cubicBezTo>
                    <a:pt x="838023" y="677560"/>
                    <a:pt x="847262" y="664369"/>
                    <a:pt x="857434" y="651922"/>
                  </a:cubicBezTo>
                  <a:cubicBezTo>
                    <a:pt x="861080" y="651193"/>
                    <a:pt x="898706" y="656662"/>
                    <a:pt x="902352" y="646453"/>
                  </a:cubicBezTo>
                  <a:cubicBezTo>
                    <a:pt x="905998" y="636244"/>
                    <a:pt x="874132" y="613640"/>
                    <a:pt x="877705" y="611306"/>
                  </a:cubicBezTo>
                  <a:cubicBezTo>
                    <a:pt x="881278" y="608973"/>
                    <a:pt x="882809" y="583889"/>
                    <a:pt x="888570" y="583889"/>
                  </a:cubicBezTo>
                  <a:cubicBezTo>
                    <a:pt x="894331" y="583889"/>
                    <a:pt x="947270" y="585493"/>
                    <a:pt x="950186" y="583889"/>
                  </a:cubicBezTo>
                  <a:cubicBezTo>
                    <a:pt x="953103" y="582285"/>
                    <a:pt x="963239" y="562013"/>
                    <a:pt x="972062" y="561211"/>
                  </a:cubicBezTo>
                  <a:cubicBezTo>
                    <a:pt x="976000" y="561211"/>
                    <a:pt x="982198" y="566097"/>
                    <a:pt x="987812" y="571857"/>
                  </a:cubicBezTo>
                  <a:cubicBezTo>
                    <a:pt x="990780" y="568656"/>
                    <a:pt x="993106" y="564923"/>
                    <a:pt x="994667" y="560847"/>
                  </a:cubicBezTo>
                  <a:cubicBezTo>
                    <a:pt x="993865" y="559753"/>
                    <a:pt x="993063" y="558659"/>
                    <a:pt x="992406" y="557565"/>
                  </a:cubicBezTo>
                  <a:cubicBezTo>
                    <a:pt x="987681" y="549275"/>
                    <a:pt x="986354" y="539474"/>
                    <a:pt x="988687" y="530221"/>
                  </a:cubicBezTo>
                  <a:cubicBezTo>
                    <a:pt x="989446" y="525773"/>
                    <a:pt x="990518" y="521390"/>
                    <a:pt x="991896" y="517095"/>
                  </a:cubicBezTo>
                  <a:cubicBezTo>
                    <a:pt x="989220" y="511991"/>
                    <a:pt x="987652" y="506369"/>
                    <a:pt x="987302" y="500616"/>
                  </a:cubicBezTo>
                  <a:cubicBezTo>
                    <a:pt x="987790" y="484975"/>
                    <a:pt x="998211" y="471383"/>
                    <a:pt x="1013188" y="466854"/>
                  </a:cubicBezTo>
                  <a:cubicBezTo>
                    <a:pt x="1016703" y="461444"/>
                    <a:pt x="1021793" y="457244"/>
                    <a:pt x="1027772" y="454823"/>
                  </a:cubicBezTo>
                  <a:cubicBezTo>
                    <a:pt x="1028574" y="454167"/>
                    <a:pt x="1028428" y="452563"/>
                    <a:pt x="1028209" y="451177"/>
                  </a:cubicBezTo>
                  <a:close/>
                </a:path>
              </a:pathLst>
            </a:custGeom>
            <a:grpFill/>
            <a:ln w="3175" cap="flat">
              <a:solidFill>
                <a:srgbClr val="F3F3F3"/>
              </a:solidFill>
              <a:prstDash val="solid"/>
              <a:miter/>
            </a:ln>
          </p:spPr>
          <p:txBody>
            <a:bodyPr rtlCol="0" anchor="ctr"/>
            <a:lstStyle/>
            <a:p>
              <a:endParaRPr lang="pt-PT"/>
            </a:p>
          </p:txBody>
        </p:sp>
        <p:sp>
          <p:nvSpPr>
            <p:cNvPr id="181" name="Forma livre: Forma 180">
              <a:extLst>
                <a:ext uri="{FF2B5EF4-FFF2-40B4-BE49-F238E27FC236}">
                  <a16:creationId xmlns:a16="http://schemas.microsoft.com/office/drawing/2014/main" id="{BD4D49B0-F8D0-481E-B2C0-68491A79B03F}"/>
                </a:ext>
              </a:extLst>
            </p:cNvPr>
            <p:cNvSpPr/>
            <p:nvPr/>
          </p:nvSpPr>
          <p:spPr>
            <a:xfrm>
              <a:off x="2142239" y="4515567"/>
              <a:ext cx="60335" cy="66003"/>
            </a:xfrm>
            <a:custGeom>
              <a:avLst/>
              <a:gdLst>
                <a:gd name="connsiteX0" fmla="*/ 126132 w 144451"/>
                <a:gd name="connsiteY0" fmla="*/ 100803 h 151525"/>
                <a:gd name="connsiteX1" fmla="*/ 144435 w 144451"/>
                <a:gd name="connsiteY1" fmla="*/ 80385 h 151525"/>
                <a:gd name="connsiteX2" fmla="*/ 130799 w 144451"/>
                <a:gd name="connsiteY2" fmla="*/ 71781 h 151525"/>
                <a:gd name="connsiteX3" fmla="*/ 113809 w 144451"/>
                <a:gd name="connsiteY3" fmla="*/ 74188 h 151525"/>
                <a:gd name="connsiteX4" fmla="*/ 115559 w 144451"/>
                <a:gd name="connsiteY4" fmla="*/ 394 h 151525"/>
                <a:gd name="connsiteX5" fmla="*/ 58756 w 144451"/>
                <a:gd name="connsiteY5" fmla="*/ -117 h 151525"/>
                <a:gd name="connsiteX6" fmla="*/ 47891 w 144451"/>
                <a:gd name="connsiteY6" fmla="*/ 27301 h 151525"/>
                <a:gd name="connsiteX7" fmla="*/ 72537 w 144451"/>
                <a:gd name="connsiteY7" fmla="*/ 62448 h 151525"/>
                <a:gd name="connsiteX8" fmla="*/ 27619 w 144451"/>
                <a:gd name="connsiteY8" fmla="*/ 67917 h 151525"/>
                <a:gd name="connsiteX9" fmla="*/ -17 w 144451"/>
                <a:gd name="connsiteY9" fmla="*/ 107365 h 151525"/>
                <a:gd name="connsiteX10" fmla="*/ 37099 w 144451"/>
                <a:gd name="connsiteY10" fmla="*/ 141637 h 151525"/>
                <a:gd name="connsiteX11" fmla="*/ 84350 w 144451"/>
                <a:gd name="connsiteY11" fmla="*/ 150533 h 151525"/>
                <a:gd name="connsiteX12" fmla="*/ 85444 w 144451"/>
                <a:gd name="connsiteY12" fmla="*/ 151409 h 151525"/>
                <a:gd name="connsiteX13" fmla="*/ 109507 w 144451"/>
                <a:gd name="connsiteY13" fmla="*/ 129533 h 151525"/>
                <a:gd name="connsiteX14" fmla="*/ 126132 w 144451"/>
                <a:gd name="connsiteY14" fmla="*/ 100803 h 15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4451" h="151525">
                  <a:moveTo>
                    <a:pt x="126132" y="100803"/>
                  </a:moveTo>
                  <a:cubicBezTo>
                    <a:pt x="132950" y="94678"/>
                    <a:pt x="139083" y="87830"/>
                    <a:pt x="144435" y="80385"/>
                  </a:cubicBezTo>
                  <a:cubicBezTo>
                    <a:pt x="132622" y="87313"/>
                    <a:pt x="129049" y="80385"/>
                    <a:pt x="130799" y="71781"/>
                  </a:cubicBezTo>
                  <a:lnTo>
                    <a:pt x="113809" y="74188"/>
                  </a:lnTo>
                  <a:lnTo>
                    <a:pt x="115559" y="394"/>
                  </a:lnTo>
                  <a:cubicBezTo>
                    <a:pt x="101923" y="1050"/>
                    <a:pt x="63641" y="-117"/>
                    <a:pt x="58756" y="-117"/>
                  </a:cubicBezTo>
                  <a:cubicBezTo>
                    <a:pt x="53870" y="-117"/>
                    <a:pt x="51464" y="24967"/>
                    <a:pt x="47891" y="27301"/>
                  </a:cubicBezTo>
                  <a:cubicBezTo>
                    <a:pt x="44318" y="29634"/>
                    <a:pt x="76183" y="52312"/>
                    <a:pt x="72537" y="62448"/>
                  </a:cubicBezTo>
                  <a:cubicBezTo>
                    <a:pt x="68891" y="72584"/>
                    <a:pt x="31265" y="67187"/>
                    <a:pt x="27619" y="67917"/>
                  </a:cubicBezTo>
                  <a:cubicBezTo>
                    <a:pt x="17447" y="80364"/>
                    <a:pt x="8208" y="93555"/>
                    <a:pt x="-17" y="107365"/>
                  </a:cubicBezTo>
                  <a:cubicBezTo>
                    <a:pt x="11760" y="119412"/>
                    <a:pt x="24148" y="130853"/>
                    <a:pt x="37099" y="141637"/>
                  </a:cubicBezTo>
                  <a:cubicBezTo>
                    <a:pt x="51683" y="151336"/>
                    <a:pt x="74579" y="140762"/>
                    <a:pt x="84350" y="150533"/>
                  </a:cubicBezTo>
                  <a:lnTo>
                    <a:pt x="85444" y="151409"/>
                  </a:lnTo>
                  <a:cubicBezTo>
                    <a:pt x="92524" y="143139"/>
                    <a:pt x="100604" y="135796"/>
                    <a:pt x="109507" y="129533"/>
                  </a:cubicBezTo>
                  <a:cubicBezTo>
                    <a:pt x="116653" y="127418"/>
                    <a:pt x="110892" y="114074"/>
                    <a:pt x="126132" y="100803"/>
                  </a:cubicBezTo>
                  <a:close/>
                </a:path>
              </a:pathLst>
            </a:custGeom>
            <a:grpFill/>
            <a:ln w="3175" cap="flat">
              <a:solidFill>
                <a:srgbClr val="F3F3F3"/>
              </a:solidFill>
              <a:prstDash val="solid"/>
              <a:miter/>
            </a:ln>
          </p:spPr>
          <p:txBody>
            <a:bodyPr rtlCol="0" anchor="ctr"/>
            <a:lstStyle/>
            <a:p>
              <a:endParaRPr lang="pt-PT"/>
            </a:p>
          </p:txBody>
        </p:sp>
        <p:sp>
          <p:nvSpPr>
            <p:cNvPr id="182" name="Forma livre: Forma 181">
              <a:extLst>
                <a:ext uri="{FF2B5EF4-FFF2-40B4-BE49-F238E27FC236}">
                  <a16:creationId xmlns:a16="http://schemas.microsoft.com/office/drawing/2014/main" id="{26E56E24-9497-49D7-9E3E-81819B2F4864}"/>
                </a:ext>
              </a:extLst>
            </p:cNvPr>
            <p:cNvSpPr/>
            <p:nvPr/>
          </p:nvSpPr>
          <p:spPr>
            <a:xfrm>
              <a:off x="2189753" y="4505683"/>
              <a:ext cx="18336" cy="42249"/>
            </a:xfrm>
            <a:custGeom>
              <a:avLst/>
              <a:gdLst>
                <a:gd name="connsiteX0" fmla="*/ 6546 w 43897"/>
                <a:gd name="connsiteY0" fmla="*/ 22573 h 96993"/>
                <a:gd name="connsiteX1" fmla="*/ 1733 w 43897"/>
                <a:gd name="connsiteY1" fmla="*/ 23083 h 96993"/>
                <a:gd name="connsiteX2" fmla="*/ -17 w 43897"/>
                <a:gd name="connsiteY2" fmla="*/ 96877 h 96993"/>
                <a:gd name="connsiteX3" fmla="*/ 16973 w 43897"/>
                <a:gd name="connsiteY3" fmla="*/ 94470 h 96993"/>
                <a:gd name="connsiteX4" fmla="*/ 27546 w 43897"/>
                <a:gd name="connsiteY4" fmla="*/ 76022 h 96993"/>
                <a:gd name="connsiteX5" fmla="*/ 36589 w 43897"/>
                <a:gd name="connsiteY5" fmla="*/ 15281 h 96993"/>
                <a:gd name="connsiteX6" fmla="*/ 43880 w 43897"/>
                <a:gd name="connsiteY6" fmla="*/ 10541 h 96993"/>
                <a:gd name="connsiteX7" fmla="*/ 28057 w 43897"/>
                <a:gd name="connsiteY7" fmla="*/ -105 h 96993"/>
                <a:gd name="connsiteX8" fmla="*/ 6546 w 43897"/>
                <a:gd name="connsiteY8" fmla="*/ 22573 h 96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897" h="96993">
                  <a:moveTo>
                    <a:pt x="6546" y="22573"/>
                  </a:moveTo>
                  <a:cubicBezTo>
                    <a:pt x="4978" y="22988"/>
                    <a:pt x="3352" y="23156"/>
                    <a:pt x="1733" y="23083"/>
                  </a:cubicBezTo>
                  <a:lnTo>
                    <a:pt x="-17" y="96877"/>
                  </a:lnTo>
                  <a:lnTo>
                    <a:pt x="16973" y="94470"/>
                  </a:lnTo>
                  <a:cubicBezTo>
                    <a:pt x="18381" y="87325"/>
                    <a:pt x="22092" y="80842"/>
                    <a:pt x="27546" y="76022"/>
                  </a:cubicBezTo>
                  <a:cubicBezTo>
                    <a:pt x="41036" y="64647"/>
                    <a:pt x="20765" y="19291"/>
                    <a:pt x="36589" y="15281"/>
                  </a:cubicBezTo>
                  <a:cubicBezTo>
                    <a:pt x="39367" y="14318"/>
                    <a:pt x="41875" y="12692"/>
                    <a:pt x="43880" y="10541"/>
                  </a:cubicBezTo>
                  <a:cubicBezTo>
                    <a:pt x="38266" y="4781"/>
                    <a:pt x="31995" y="-397"/>
                    <a:pt x="28057" y="-105"/>
                  </a:cubicBezTo>
                  <a:cubicBezTo>
                    <a:pt x="19671" y="697"/>
                    <a:pt x="9463" y="21041"/>
                    <a:pt x="6546" y="22573"/>
                  </a:cubicBezTo>
                  <a:close/>
                </a:path>
              </a:pathLst>
            </a:custGeom>
            <a:grpFill/>
            <a:ln w="3175" cap="flat">
              <a:solidFill>
                <a:srgbClr val="F3F3F3"/>
              </a:solidFill>
              <a:prstDash val="solid"/>
              <a:miter/>
            </a:ln>
          </p:spPr>
          <p:txBody>
            <a:bodyPr rtlCol="0" anchor="ctr"/>
            <a:lstStyle/>
            <a:p>
              <a:endParaRPr lang="pt-PT"/>
            </a:p>
          </p:txBody>
        </p:sp>
        <p:sp>
          <p:nvSpPr>
            <p:cNvPr id="183" name="Forma livre: Forma 182">
              <a:extLst>
                <a:ext uri="{FF2B5EF4-FFF2-40B4-BE49-F238E27FC236}">
                  <a16:creationId xmlns:a16="http://schemas.microsoft.com/office/drawing/2014/main" id="{066C32E8-C2DE-47CF-B24B-C2EFDCD8B6F1}"/>
                </a:ext>
              </a:extLst>
            </p:cNvPr>
            <p:cNvSpPr/>
            <p:nvPr/>
          </p:nvSpPr>
          <p:spPr>
            <a:xfrm>
              <a:off x="2398640" y="4477697"/>
              <a:ext cx="40770" cy="36535"/>
            </a:xfrm>
            <a:custGeom>
              <a:avLst/>
              <a:gdLst>
                <a:gd name="connsiteX0" fmla="*/ 43780 w 97610"/>
                <a:gd name="connsiteY0" fmla="*/ 2524 h 83872"/>
                <a:gd name="connsiteX1" fmla="*/ 66239 w 97610"/>
                <a:gd name="connsiteY1" fmla="*/ 52765 h 83872"/>
                <a:gd name="connsiteX2" fmla="*/ 248 w 97610"/>
                <a:gd name="connsiteY2" fmla="*/ 65745 h 83872"/>
                <a:gd name="connsiteX3" fmla="*/ 43999 w 97610"/>
                <a:gd name="connsiteY3" fmla="*/ 77047 h 83872"/>
                <a:gd name="connsiteX4" fmla="*/ 90886 w 97610"/>
                <a:gd name="connsiteY4" fmla="*/ 83756 h 83872"/>
                <a:gd name="connsiteX5" fmla="*/ 97594 w 97610"/>
                <a:gd name="connsiteY5" fmla="*/ 12733 h 83872"/>
                <a:gd name="connsiteX6" fmla="*/ 43780 w 97610"/>
                <a:gd name="connsiteY6" fmla="*/ 2524 h 83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610" h="83872">
                  <a:moveTo>
                    <a:pt x="43780" y="2524"/>
                  </a:moveTo>
                  <a:cubicBezTo>
                    <a:pt x="28759" y="13900"/>
                    <a:pt x="66239" y="38182"/>
                    <a:pt x="66239" y="52765"/>
                  </a:cubicBezTo>
                  <a:cubicBezTo>
                    <a:pt x="66239" y="67349"/>
                    <a:pt x="6008" y="49995"/>
                    <a:pt x="248" y="65745"/>
                  </a:cubicBezTo>
                  <a:cubicBezTo>
                    <a:pt x="-2815" y="73839"/>
                    <a:pt x="21248" y="85141"/>
                    <a:pt x="43999" y="77047"/>
                  </a:cubicBezTo>
                  <a:cubicBezTo>
                    <a:pt x="64927" y="69755"/>
                    <a:pt x="79292" y="77047"/>
                    <a:pt x="90886" y="83756"/>
                  </a:cubicBezTo>
                  <a:cubicBezTo>
                    <a:pt x="92636" y="59182"/>
                    <a:pt x="95188" y="31546"/>
                    <a:pt x="97594" y="12733"/>
                  </a:cubicBezTo>
                  <a:cubicBezTo>
                    <a:pt x="78344" y="7483"/>
                    <a:pt x="54645" y="-5715"/>
                    <a:pt x="43780" y="2524"/>
                  </a:cubicBezTo>
                  <a:close/>
                </a:path>
              </a:pathLst>
            </a:custGeom>
            <a:grpFill/>
            <a:ln w="3175" cap="flat">
              <a:solidFill>
                <a:srgbClr val="F3F3F3"/>
              </a:solidFill>
              <a:prstDash val="solid"/>
              <a:miter/>
            </a:ln>
          </p:spPr>
          <p:txBody>
            <a:bodyPr rtlCol="0" anchor="ctr"/>
            <a:lstStyle/>
            <a:p>
              <a:endParaRPr lang="pt-PT"/>
            </a:p>
          </p:txBody>
        </p:sp>
        <p:sp>
          <p:nvSpPr>
            <p:cNvPr id="184" name="Forma livre: Forma 183">
              <a:extLst>
                <a:ext uri="{FF2B5EF4-FFF2-40B4-BE49-F238E27FC236}">
                  <a16:creationId xmlns:a16="http://schemas.microsoft.com/office/drawing/2014/main" id="{272AA23E-1C14-4E72-9FA6-6B4B8705850F}"/>
                </a:ext>
              </a:extLst>
            </p:cNvPr>
            <p:cNvSpPr/>
            <p:nvPr/>
          </p:nvSpPr>
          <p:spPr>
            <a:xfrm>
              <a:off x="2436519" y="4483295"/>
              <a:ext cx="48122" cy="32302"/>
            </a:xfrm>
            <a:custGeom>
              <a:avLst/>
              <a:gdLst>
                <a:gd name="connsiteX0" fmla="*/ 44609 w 115211"/>
                <a:gd name="connsiteY0" fmla="*/ 56103 h 74155"/>
                <a:gd name="connsiteX1" fmla="*/ 115195 w 115211"/>
                <a:gd name="connsiteY1" fmla="*/ 41520 h 74155"/>
                <a:gd name="connsiteX2" fmla="*/ 25140 w 115211"/>
                <a:gd name="connsiteY2" fmla="*/ 1050 h 74155"/>
                <a:gd name="connsiteX3" fmla="*/ 6692 w 115211"/>
                <a:gd name="connsiteY3" fmla="*/ -117 h 74155"/>
                <a:gd name="connsiteX4" fmla="*/ -17 w 115211"/>
                <a:gd name="connsiteY4" fmla="*/ 70906 h 74155"/>
                <a:gd name="connsiteX5" fmla="*/ 2608 w 115211"/>
                <a:gd name="connsiteY5" fmla="*/ 72292 h 74155"/>
                <a:gd name="connsiteX6" fmla="*/ 44609 w 115211"/>
                <a:gd name="connsiteY6" fmla="*/ 56103 h 7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211" h="74155">
                  <a:moveTo>
                    <a:pt x="44609" y="56103"/>
                  </a:moveTo>
                  <a:cubicBezTo>
                    <a:pt x="71662" y="46406"/>
                    <a:pt x="115195" y="64197"/>
                    <a:pt x="115195" y="41520"/>
                  </a:cubicBezTo>
                  <a:cubicBezTo>
                    <a:pt x="115195" y="18842"/>
                    <a:pt x="43078" y="-5440"/>
                    <a:pt x="25140" y="1050"/>
                  </a:cubicBezTo>
                  <a:cubicBezTo>
                    <a:pt x="19008" y="2472"/>
                    <a:pt x="12598" y="2063"/>
                    <a:pt x="6692" y="-117"/>
                  </a:cubicBezTo>
                  <a:cubicBezTo>
                    <a:pt x="4285" y="18696"/>
                    <a:pt x="1733" y="46333"/>
                    <a:pt x="-17" y="70906"/>
                  </a:cubicBezTo>
                  <a:lnTo>
                    <a:pt x="2608" y="72292"/>
                  </a:lnTo>
                  <a:cubicBezTo>
                    <a:pt x="14567" y="78781"/>
                    <a:pt x="17629" y="65802"/>
                    <a:pt x="44609" y="56103"/>
                  </a:cubicBezTo>
                  <a:close/>
                </a:path>
              </a:pathLst>
            </a:custGeom>
            <a:grpFill/>
            <a:ln w="3175" cap="flat">
              <a:solidFill>
                <a:srgbClr val="F3F3F3"/>
              </a:solidFill>
              <a:prstDash val="solid"/>
              <a:miter/>
            </a:ln>
          </p:spPr>
          <p:txBody>
            <a:bodyPr rtlCol="0" anchor="ctr"/>
            <a:lstStyle/>
            <a:p>
              <a:endParaRPr lang="pt-PT"/>
            </a:p>
          </p:txBody>
        </p:sp>
        <p:sp>
          <p:nvSpPr>
            <p:cNvPr id="185" name="Forma livre: Forma 184">
              <a:extLst>
                <a:ext uri="{FF2B5EF4-FFF2-40B4-BE49-F238E27FC236}">
                  <a16:creationId xmlns:a16="http://schemas.microsoft.com/office/drawing/2014/main" id="{4BD0AF2A-A0D2-4B0F-B990-8ACC8CACCB53}"/>
                </a:ext>
              </a:extLst>
            </p:cNvPr>
            <p:cNvSpPr/>
            <p:nvPr/>
          </p:nvSpPr>
          <p:spPr>
            <a:xfrm>
              <a:off x="2215169" y="4562512"/>
              <a:ext cx="55630" cy="68830"/>
            </a:xfrm>
            <a:custGeom>
              <a:avLst/>
              <a:gdLst>
                <a:gd name="connsiteX0" fmla="*/ 125660 w 133186"/>
                <a:gd name="connsiteY0" fmla="*/ 119543 h 158014"/>
                <a:gd name="connsiteX1" fmla="*/ 124128 w 133186"/>
                <a:gd name="connsiteY1" fmla="*/ 106709 h 158014"/>
                <a:gd name="connsiteX2" fmla="*/ 127993 w 133186"/>
                <a:gd name="connsiteY2" fmla="*/ 64708 h 158014"/>
                <a:gd name="connsiteX3" fmla="*/ 126462 w 133186"/>
                <a:gd name="connsiteY3" fmla="*/ 26790 h 158014"/>
                <a:gd name="connsiteX4" fmla="*/ 129160 w 133186"/>
                <a:gd name="connsiteY4" fmla="*/ 8561 h 158014"/>
                <a:gd name="connsiteX5" fmla="*/ 133170 w 133186"/>
                <a:gd name="connsiteY5" fmla="*/ -117 h 158014"/>
                <a:gd name="connsiteX6" fmla="*/ 103638 w 133186"/>
                <a:gd name="connsiteY6" fmla="*/ 15561 h 158014"/>
                <a:gd name="connsiteX7" fmla="*/ 70971 w 133186"/>
                <a:gd name="connsiteY7" fmla="*/ 23363 h 158014"/>
                <a:gd name="connsiteX8" fmla="*/ 34074 w 133186"/>
                <a:gd name="connsiteY8" fmla="*/ 40572 h 158014"/>
                <a:gd name="connsiteX9" fmla="*/ 23209 w 133186"/>
                <a:gd name="connsiteY9" fmla="*/ 63250 h 158014"/>
                <a:gd name="connsiteX10" fmla="*/ 13073 w 133186"/>
                <a:gd name="connsiteY10" fmla="*/ 73385 h 158014"/>
                <a:gd name="connsiteX11" fmla="*/ 531 w 133186"/>
                <a:gd name="connsiteY11" fmla="*/ 76594 h 158014"/>
                <a:gd name="connsiteX12" fmla="*/ 5708 w 133186"/>
                <a:gd name="connsiteY12" fmla="*/ 90375 h 158014"/>
                <a:gd name="connsiteX13" fmla="*/ 46980 w 133186"/>
                <a:gd name="connsiteY13" fmla="*/ 133324 h 158014"/>
                <a:gd name="connsiteX14" fmla="*/ 58574 w 133186"/>
                <a:gd name="connsiteY14" fmla="*/ 147908 h 158014"/>
                <a:gd name="connsiteX15" fmla="*/ 77241 w 133186"/>
                <a:gd name="connsiteY15" fmla="*/ 149075 h 158014"/>
                <a:gd name="connsiteX16" fmla="*/ 110711 w 133186"/>
                <a:gd name="connsiteY16" fmla="*/ 155127 h 158014"/>
                <a:gd name="connsiteX17" fmla="*/ 127483 w 133186"/>
                <a:gd name="connsiteY17" fmla="*/ 157096 h 158014"/>
                <a:gd name="connsiteX18" fmla="*/ 122816 w 133186"/>
                <a:gd name="connsiteY18" fmla="*/ 149294 h 158014"/>
                <a:gd name="connsiteX19" fmla="*/ 125660 w 133186"/>
                <a:gd name="connsiteY19" fmla="*/ 119543 h 158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186" h="158014">
                  <a:moveTo>
                    <a:pt x="125660" y="119543"/>
                  </a:moveTo>
                  <a:cubicBezTo>
                    <a:pt x="124340" y="115401"/>
                    <a:pt x="123815" y="111048"/>
                    <a:pt x="124128" y="106709"/>
                  </a:cubicBezTo>
                  <a:cubicBezTo>
                    <a:pt x="125003" y="92709"/>
                    <a:pt x="126535" y="78708"/>
                    <a:pt x="127993" y="64708"/>
                  </a:cubicBezTo>
                  <a:cubicBezTo>
                    <a:pt x="120242" y="53413"/>
                    <a:pt x="119644" y="38676"/>
                    <a:pt x="126462" y="26790"/>
                  </a:cubicBezTo>
                  <a:cubicBezTo>
                    <a:pt x="126338" y="20607"/>
                    <a:pt x="127249" y="14445"/>
                    <a:pt x="129160" y="8561"/>
                  </a:cubicBezTo>
                  <a:cubicBezTo>
                    <a:pt x="130130" y="5512"/>
                    <a:pt x="131471" y="2596"/>
                    <a:pt x="133170" y="-117"/>
                  </a:cubicBezTo>
                  <a:cubicBezTo>
                    <a:pt x="119899" y="3894"/>
                    <a:pt x="107940" y="15050"/>
                    <a:pt x="103638" y="15561"/>
                  </a:cubicBezTo>
                  <a:cubicBezTo>
                    <a:pt x="97075" y="16363"/>
                    <a:pt x="73887" y="10092"/>
                    <a:pt x="70971" y="23363"/>
                  </a:cubicBezTo>
                  <a:cubicBezTo>
                    <a:pt x="68054" y="36634"/>
                    <a:pt x="53616" y="39041"/>
                    <a:pt x="34074" y="40572"/>
                  </a:cubicBezTo>
                  <a:cubicBezTo>
                    <a:pt x="14532" y="42103"/>
                    <a:pt x="24667" y="60114"/>
                    <a:pt x="23209" y="63250"/>
                  </a:cubicBezTo>
                  <a:cubicBezTo>
                    <a:pt x="20278" y="67049"/>
                    <a:pt x="16872" y="70454"/>
                    <a:pt x="13073" y="73385"/>
                  </a:cubicBezTo>
                  <a:lnTo>
                    <a:pt x="531" y="76594"/>
                  </a:lnTo>
                  <a:cubicBezTo>
                    <a:pt x="-1110" y="81829"/>
                    <a:pt x="1027" y="87517"/>
                    <a:pt x="5708" y="90375"/>
                  </a:cubicBezTo>
                  <a:cubicBezTo>
                    <a:pt x="17740" y="97667"/>
                    <a:pt x="34219" y="126033"/>
                    <a:pt x="46980" y="133324"/>
                  </a:cubicBezTo>
                  <a:cubicBezTo>
                    <a:pt x="52559" y="136533"/>
                    <a:pt x="56708" y="141746"/>
                    <a:pt x="58574" y="147908"/>
                  </a:cubicBezTo>
                  <a:cubicBezTo>
                    <a:pt x="64802" y="146814"/>
                    <a:pt x="71197" y="147215"/>
                    <a:pt x="77241" y="149075"/>
                  </a:cubicBezTo>
                  <a:cubicBezTo>
                    <a:pt x="84533" y="153158"/>
                    <a:pt x="103273" y="149075"/>
                    <a:pt x="110711" y="155127"/>
                  </a:cubicBezTo>
                  <a:cubicBezTo>
                    <a:pt x="115837" y="157934"/>
                    <a:pt x="121846" y="158642"/>
                    <a:pt x="127483" y="157096"/>
                  </a:cubicBezTo>
                  <a:cubicBezTo>
                    <a:pt x="125783" y="154588"/>
                    <a:pt x="124223" y="151977"/>
                    <a:pt x="122816" y="149294"/>
                  </a:cubicBezTo>
                  <a:cubicBezTo>
                    <a:pt x="119243" y="142731"/>
                    <a:pt x="122087" y="131137"/>
                    <a:pt x="125660" y="119543"/>
                  </a:cubicBezTo>
                  <a:close/>
                </a:path>
              </a:pathLst>
            </a:custGeom>
            <a:grpFill/>
            <a:ln w="3175" cap="flat">
              <a:solidFill>
                <a:srgbClr val="F3F3F3"/>
              </a:solidFill>
              <a:prstDash val="solid"/>
              <a:miter/>
            </a:ln>
          </p:spPr>
          <p:txBody>
            <a:bodyPr rtlCol="0" anchor="ctr"/>
            <a:lstStyle/>
            <a:p>
              <a:endParaRPr lang="pt-PT"/>
            </a:p>
          </p:txBody>
        </p:sp>
        <p:sp>
          <p:nvSpPr>
            <p:cNvPr id="186" name="Forma livre: Forma 185">
              <a:extLst>
                <a:ext uri="{FF2B5EF4-FFF2-40B4-BE49-F238E27FC236}">
                  <a16:creationId xmlns:a16="http://schemas.microsoft.com/office/drawing/2014/main" id="{F33B7EC7-BF39-4717-B9DC-4A4D22F9C67B}"/>
                </a:ext>
              </a:extLst>
            </p:cNvPr>
            <p:cNvSpPr/>
            <p:nvPr/>
          </p:nvSpPr>
          <p:spPr>
            <a:xfrm>
              <a:off x="2407336" y="4721761"/>
              <a:ext cx="554164" cy="646674"/>
            </a:xfrm>
            <a:custGeom>
              <a:avLst/>
              <a:gdLst>
                <a:gd name="connsiteX0" fmla="*/ 1322884 w 1326738"/>
                <a:gd name="connsiteY0" fmla="*/ 419116 h 1484574"/>
                <a:gd name="connsiteX1" fmla="*/ 1290581 w 1326738"/>
                <a:gd name="connsiteY1" fmla="*/ 380324 h 1484574"/>
                <a:gd name="connsiteX2" fmla="*/ 1214600 w 1326738"/>
                <a:gd name="connsiteY2" fmla="*/ 333291 h 1484574"/>
                <a:gd name="connsiteX3" fmla="*/ 1115576 w 1326738"/>
                <a:gd name="connsiteY3" fmla="*/ 300040 h 1484574"/>
                <a:gd name="connsiteX4" fmla="*/ 1079773 w 1326738"/>
                <a:gd name="connsiteY4" fmla="*/ 296102 h 1484574"/>
                <a:gd name="connsiteX5" fmla="*/ 1028730 w 1326738"/>
                <a:gd name="connsiteY5" fmla="*/ 303030 h 1484574"/>
                <a:gd name="connsiteX6" fmla="*/ 1017063 w 1326738"/>
                <a:gd name="connsiteY6" fmla="*/ 297707 h 1484574"/>
                <a:gd name="connsiteX7" fmla="*/ 1004375 w 1326738"/>
                <a:gd name="connsiteY7" fmla="*/ 306530 h 1484574"/>
                <a:gd name="connsiteX8" fmla="*/ 1006928 w 1326738"/>
                <a:gd name="connsiteY8" fmla="*/ 287060 h 1484574"/>
                <a:gd name="connsiteX9" fmla="*/ 1006928 w 1326738"/>
                <a:gd name="connsiteY9" fmla="*/ 286696 h 1484574"/>
                <a:gd name="connsiteX10" fmla="*/ 1002188 w 1326738"/>
                <a:gd name="connsiteY10" fmla="*/ 273279 h 1484574"/>
                <a:gd name="connsiteX11" fmla="*/ 998469 w 1326738"/>
                <a:gd name="connsiteY11" fmla="*/ 271602 h 1484574"/>
                <a:gd name="connsiteX12" fmla="*/ 975500 w 1326738"/>
                <a:gd name="connsiteY12" fmla="*/ 272841 h 1484574"/>
                <a:gd name="connsiteX13" fmla="*/ 885372 w 1326738"/>
                <a:gd name="connsiteY13" fmla="*/ 231788 h 1484574"/>
                <a:gd name="connsiteX14" fmla="*/ 882966 w 1326738"/>
                <a:gd name="connsiteY14" fmla="*/ 228652 h 1484574"/>
                <a:gd name="connsiteX15" fmla="*/ 882237 w 1326738"/>
                <a:gd name="connsiteY15" fmla="*/ 235944 h 1484574"/>
                <a:gd name="connsiteX16" fmla="*/ 858246 w 1326738"/>
                <a:gd name="connsiteY16" fmla="*/ 253736 h 1484574"/>
                <a:gd name="connsiteX17" fmla="*/ 840965 w 1326738"/>
                <a:gd name="connsiteY17" fmla="*/ 254539 h 1484574"/>
                <a:gd name="connsiteX18" fmla="*/ 868601 w 1326738"/>
                <a:gd name="connsiteY18" fmla="*/ 217132 h 1484574"/>
                <a:gd name="connsiteX19" fmla="*/ 839433 w 1326738"/>
                <a:gd name="connsiteY19" fmla="*/ 201673 h 1484574"/>
                <a:gd name="connsiteX20" fmla="*/ 827475 w 1326738"/>
                <a:gd name="connsiteY20" fmla="*/ 190881 h 1484574"/>
                <a:gd name="connsiteX21" fmla="*/ 802026 w 1326738"/>
                <a:gd name="connsiteY21" fmla="*/ 192995 h 1484574"/>
                <a:gd name="connsiteX22" fmla="*/ 780150 w 1326738"/>
                <a:gd name="connsiteY22" fmla="*/ 221361 h 1484574"/>
                <a:gd name="connsiteX23" fmla="*/ 789192 w 1326738"/>
                <a:gd name="connsiteY23" fmla="*/ 191391 h 1484574"/>
                <a:gd name="connsiteX24" fmla="*/ 820402 w 1326738"/>
                <a:gd name="connsiteY24" fmla="*/ 151869 h 1484574"/>
                <a:gd name="connsiteX25" fmla="*/ 791745 w 1326738"/>
                <a:gd name="connsiteY25" fmla="*/ 117816 h 1484574"/>
                <a:gd name="connsiteX26" fmla="*/ 756452 w 1326738"/>
                <a:gd name="connsiteY26" fmla="*/ 82378 h 1484574"/>
                <a:gd name="connsiteX27" fmla="*/ 760098 w 1326738"/>
                <a:gd name="connsiteY27" fmla="*/ 49492 h 1484574"/>
                <a:gd name="connsiteX28" fmla="*/ 760098 w 1326738"/>
                <a:gd name="connsiteY28" fmla="*/ 49492 h 1484574"/>
                <a:gd name="connsiteX29" fmla="*/ 730930 w 1326738"/>
                <a:gd name="connsiteY29" fmla="*/ 95430 h 1484574"/>
                <a:gd name="connsiteX30" fmla="*/ 695346 w 1326738"/>
                <a:gd name="connsiteY30" fmla="*/ 111910 h 1484574"/>
                <a:gd name="connsiteX31" fmla="*/ 661804 w 1326738"/>
                <a:gd name="connsiteY31" fmla="*/ 100899 h 1484574"/>
                <a:gd name="connsiteX32" fmla="*/ 624250 w 1326738"/>
                <a:gd name="connsiteY32" fmla="*/ 99805 h 1484574"/>
                <a:gd name="connsiteX33" fmla="*/ 609667 w 1326738"/>
                <a:gd name="connsiteY33" fmla="*/ 122848 h 1484574"/>
                <a:gd name="connsiteX34" fmla="*/ 569051 w 1326738"/>
                <a:gd name="connsiteY34" fmla="*/ 121754 h 1484574"/>
                <a:gd name="connsiteX35" fmla="*/ 551769 w 1326738"/>
                <a:gd name="connsiteY35" fmla="*/ 130504 h 1484574"/>
                <a:gd name="connsiteX36" fmla="*/ 529384 w 1326738"/>
                <a:gd name="connsiteY36" fmla="*/ 139327 h 1484574"/>
                <a:gd name="connsiteX37" fmla="*/ 492924 w 1326738"/>
                <a:gd name="connsiteY37" fmla="*/ 126129 h 1484574"/>
                <a:gd name="connsiteX38" fmla="*/ 485632 w 1326738"/>
                <a:gd name="connsiteY38" fmla="*/ 61450 h 1484574"/>
                <a:gd name="connsiteX39" fmla="*/ 482569 w 1326738"/>
                <a:gd name="connsiteY39" fmla="*/ 30751 h 1484574"/>
                <a:gd name="connsiteX40" fmla="*/ 467986 w 1326738"/>
                <a:gd name="connsiteY40" fmla="*/ 53 h 1484574"/>
                <a:gd name="connsiteX41" fmla="*/ 446694 w 1326738"/>
                <a:gd name="connsiteY41" fmla="*/ 20834 h 1484574"/>
                <a:gd name="connsiteX42" fmla="*/ 405057 w 1326738"/>
                <a:gd name="connsiteY42" fmla="*/ 38408 h 1484574"/>
                <a:gd name="connsiteX43" fmla="*/ 381650 w 1326738"/>
                <a:gd name="connsiteY43" fmla="*/ 52992 h 1484574"/>
                <a:gd name="connsiteX44" fmla="*/ 368452 w 1326738"/>
                <a:gd name="connsiteY44" fmla="*/ 51898 h 1484574"/>
                <a:gd name="connsiteX45" fmla="*/ 339284 w 1326738"/>
                <a:gd name="connsiteY45" fmla="*/ 40960 h 1484574"/>
                <a:gd name="connsiteX46" fmla="*/ 316898 w 1326738"/>
                <a:gd name="connsiteY46" fmla="*/ 45335 h 1484574"/>
                <a:gd name="connsiteX47" fmla="*/ 330169 w 1326738"/>
                <a:gd name="connsiteY47" fmla="*/ 72752 h 1484574"/>
                <a:gd name="connsiteX48" fmla="*/ 339284 w 1326738"/>
                <a:gd name="connsiteY48" fmla="*/ 95795 h 1484574"/>
                <a:gd name="connsiteX49" fmla="*/ 356566 w 1326738"/>
                <a:gd name="connsiteY49" fmla="*/ 100170 h 1484574"/>
                <a:gd name="connsiteX50" fmla="*/ 352483 w 1326738"/>
                <a:gd name="connsiteY50" fmla="*/ 115556 h 1484574"/>
                <a:gd name="connsiteX51" fmla="*/ 333232 w 1326738"/>
                <a:gd name="connsiteY51" fmla="*/ 135317 h 1484574"/>
                <a:gd name="connsiteX52" fmla="*/ 310846 w 1326738"/>
                <a:gd name="connsiteY52" fmla="*/ 147348 h 1484574"/>
                <a:gd name="connsiteX53" fmla="*/ 287439 w 1326738"/>
                <a:gd name="connsiteY53" fmla="*/ 160474 h 1484574"/>
                <a:gd name="connsiteX54" fmla="*/ 269210 w 1326738"/>
                <a:gd name="connsiteY54" fmla="*/ 163755 h 1484574"/>
                <a:gd name="connsiteX55" fmla="*/ 248865 w 1326738"/>
                <a:gd name="connsiteY55" fmla="*/ 155005 h 1484574"/>
                <a:gd name="connsiteX56" fmla="*/ 223052 w 1326738"/>
                <a:gd name="connsiteY56" fmla="*/ 118181 h 1484574"/>
                <a:gd name="connsiteX57" fmla="*/ 189874 w 1326738"/>
                <a:gd name="connsiteY57" fmla="*/ 128608 h 1484574"/>
                <a:gd name="connsiteX58" fmla="*/ 138831 w 1326738"/>
                <a:gd name="connsiteY58" fmla="*/ 132692 h 1484574"/>
                <a:gd name="connsiteX59" fmla="*/ 147654 w 1326738"/>
                <a:gd name="connsiteY59" fmla="*/ 152744 h 1484574"/>
                <a:gd name="connsiteX60" fmla="*/ 154436 w 1326738"/>
                <a:gd name="connsiteY60" fmla="*/ 167328 h 1484574"/>
                <a:gd name="connsiteX61" fmla="*/ 131393 w 1326738"/>
                <a:gd name="connsiteY61" fmla="*/ 187089 h 1484574"/>
                <a:gd name="connsiteX62" fmla="*/ 153269 w 1326738"/>
                <a:gd name="connsiteY62" fmla="*/ 246299 h 1484574"/>
                <a:gd name="connsiteX63" fmla="*/ 146342 w 1326738"/>
                <a:gd name="connsiteY63" fmla="*/ 296102 h 1484574"/>
                <a:gd name="connsiteX64" fmla="*/ 133362 w 1326738"/>
                <a:gd name="connsiteY64" fmla="*/ 345760 h 1484574"/>
                <a:gd name="connsiteX65" fmla="*/ 104195 w 1326738"/>
                <a:gd name="connsiteY65" fmla="*/ 347948 h 1484574"/>
                <a:gd name="connsiteX66" fmla="*/ 63141 w 1326738"/>
                <a:gd name="connsiteY66" fmla="*/ 364135 h 1484574"/>
                <a:gd name="connsiteX67" fmla="*/ 33172 w 1326738"/>
                <a:gd name="connsiteY67" fmla="*/ 386011 h 1484574"/>
                <a:gd name="connsiteX68" fmla="*/ 22161 w 1326738"/>
                <a:gd name="connsiteY68" fmla="*/ 420574 h 1484574"/>
                <a:gd name="connsiteX69" fmla="*/ 7140 w 1326738"/>
                <a:gd name="connsiteY69" fmla="*/ 440044 h 1484574"/>
                <a:gd name="connsiteX70" fmla="*/ 2108 w 1326738"/>
                <a:gd name="connsiteY70" fmla="*/ 463815 h 1484574"/>
                <a:gd name="connsiteX71" fmla="*/ 11150 w 1326738"/>
                <a:gd name="connsiteY71" fmla="*/ 495097 h 1484574"/>
                <a:gd name="connsiteX72" fmla="*/ 25151 w 1326738"/>
                <a:gd name="connsiteY72" fmla="*/ 526452 h 1484574"/>
                <a:gd name="connsiteX73" fmla="*/ 42141 w 1326738"/>
                <a:gd name="connsiteY73" fmla="*/ 540453 h 1484574"/>
                <a:gd name="connsiteX74" fmla="*/ 60152 w 1326738"/>
                <a:gd name="connsiteY74" fmla="*/ 561016 h 1484574"/>
                <a:gd name="connsiteX75" fmla="*/ 96173 w 1326738"/>
                <a:gd name="connsiteY75" fmla="*/ 555620 h 1484574"/>
                <a:gd name="connsiteX76" fmla="*/ 111195 w 1326738"/>
                <a:gd name="connsiteY76" fmla="*/ 552338 h 1484574"/>
                <a:gd name="connsiteX77" fmla="*/ 119216 w 1326738"/>
                <a:gd name="connsiteY77" fmla="*/ 599882 h 1484574"/>
                <a:gd name="connsiteX78" fmla="*/ 162967 w 1326738"/>
                <a:gd name="connsiteY78" fmla="*/ 600975 h 1484574"/>
                <a:gd name="connsiteX79" fmla="*/ 192134 w 1326738"/>
                <a:gd name="connsiteY79" fmla="*/ 593683 h 1484574"/>
                <a:gd name="connsiteX80" fmla="*/ 221302 w 1326738"/>
                <a:gd name="connsiteY80" fmla="*/ 577495 h 1484574"/>
                <a:gd name="connsiteX81" fmla="*/ 261334 w 1326738"/>
                <a:gd name="connsiteY81" fmla="*/ 558026 h 1484574"/>
                <a:gd name="connsiteX82" fmla="*/ 293346 w 1326738"/>
                <a:gd name="connsiteY82" fmla="*/ 560214 h 1484574"/>
                <a:gd name="connsiteX83" fmla="*/ 304356 w 1326738"/>
                <a:gd name="connsiteY83" fmla="*/ 631455 h 1484574"/>
                <a:gd name="connsiteX84" fmla="*/ 344389 w 1326738"/>
                <a:gd name="connsiteY84" fmla="*/ 657414 h 1484574"/>
                <a:gd name="connsiteX85" fmla="*/ 368379 w 1326738"/>
                <a:gd name="connsiteY85" fmla="*/ 662810 h 1484574"/>
                <a:gd name="connsiteX86" fmla="*/ 382452 w 1326738"/>
                <a:gd name="connsiteY86" fmla="*/ 675790 h 1484574"/>
                <a:gd name="connsiteX87" fmla="*/ 410453 w 1326738"/>
                <a:gd name="connsiteY87" fmla="*/ 689790 h 1484574"/>
                <a:gd name="connsiteX88" fmla="*/ 447423 w 1326738"/>
                <a:gd name="connsiteY88" fmla="*/ 698468 h 1484574"/>
                <a:gd name="connsiteX89" fmla="*/ 460475 w 1326738"/>
                <a:gd name="connsiteY89" fmla="*/ 723260 h 1484574"/>
                <a:gd name="connsiteX90" fmla="*/ 465434 w 1326738"/>
                <a:gd name="connsiteY90" fmla="*/ 751334 h 1484574"/>
                <a:gd name="connsiteX91" fmla="*/ 469444 w 1326738"/>
                <a:gd name="connsiteY91" fmla="*/ 781595 h 1484574"/>
                <a:gd name="connsiteX92" fmla="*/ 506487 w 1326738"/>
                <a:gd name="connsiteY92" fmla="*/ 799970 h 1484574"/>
                <a:gd name="connsiteX93" fmla="*/ 534487 w 1326738"/>
                <a:gd name="connsiteY93" fmla="*/ 818346 h 1484574"/>
                <a:gd name="connsiteX94" fmla="*/ 554540 w 1326738"/>
                <a:gd name="connsiteY94" fmla="*/ 854003 h 1484574"/>
                <a:gd name="connsiteX95" fmla="*/ 550530 w 1326738"/>
                <a:gd name="connsiteY95" fmla="*/ 901473 h 1484574"/>
                <a:gd name="connsiteX96" fmla="*/ 540175 w 1326738"/>
                <a:gd name="connsiteY96" fmla="*/ 926339 h 1484574"/>
                <a:gd name="connsiteX97" fmla="*/ 541634 w 1326738"/>
                <a:gd name="connsiteY97" fmla="*/ 945881 h 1484574"/>
                <a:gd name="connsiteX98" fmla="*/ 547759 w 1326738"/>
                <a:gd name="connsiteY98" fmla="*/ 990798 h 1484574"/>
                <a:gd name="connsiteX99" fmla="*/ 565040 w 1326738"/>
                <a:gd name="connsiteY99" fmla="*/ 1020403 h 1484574"/>
                <a:gd name="connsiteX100" fmla="*/ 594208 w 1326738"/>
                <a:gd name="connsiteY100" fmla="*/ 1023685 h 1484574"/>
                <a:gd name="connsiteX101" fmla="*/ 617542 w 1326738"/>
                <a:gd name="connsiteY101" fmla="*/ 1054456 h 1484574"/>
                <a:gd name="connsiteX102" fmla="*/ 633803 w 1326738"/>
                <a:gd name="connsiteY102" fmla="*/ 1094926 h 1484574"/>
                <a:gd name="connsiteX103" fmla="*/ 662241 w 1326738"/>
                <a:gd name="connsiteY103" fmla="*/ 1088364 h 1484574"/>
                <a:gd name="connsiteX104" fmla="*/ 659033 w 1326738"/>
                <a:gd name="connsiteY104" fmla="*/ 1153990 h 1484574"/>
                <a:gd name="connsiteX105" fmla="*/ 681346 w 1326738"/>
                <a:gd name="connsiteY105" fmla="*/ 1155522 h 1484574"/>
                <a:gd name="connsiteX106" fmla="*/ 687398 w 1326738"/>
                <a:gd name="connsiteY106" fmla="*/ 1211377 h 1484574"/>
                <a:gd name="connsiteX107" fmla="*/ 646345 w 1326738"/>
                <a:gd name="connsiteY107" fmla="*/ 1235951 h 1484574"/>
                <a:gd name="connsiteX108" fmla="*/ 588010 w 1326738"/>
                <a:gd name="connsiteY108" fmla="*/ 1302453 h 1484574"/>
                <a:gd name="connsiteX109" fmla="*/ 558186 w 1326738"/>
                <a:gd name="connsiteY109" fmla="*/ 1340881 h 1484574"/>
                <a:gd name="connsiteX110" fmla="*/ 568249 w 1326738"/>
                <a:gd name="connsiteY110" fmla="*/ 1340225 h 1484574"/>
                <a:gd name="connsiteX111" fmla="*/ 597416 w 1326738"/>
                <a:gd name="connsiteY111" fmla="*/ 1351673 h 1484574"/>
                <a:gd name="connsiteX112" fmla="*/ 612583 w 1326738"/>
                <a:gd name="connsiteY112" fmla="*/ 1377121 h 1484574"/>
                <a:gd name="connsiteX113" fmla="*/ 631615 w 1326738"/>
                <a:gd name="connsiteY113" fmla="*/ 1371361 h 1484574"/>
                <a:gd name="connsiteX114" fmla="*/ 669606 w 1326738"/>
                <a:gd name="connsiteY114" fmla="*/ 1402570 h 1484574"/>
                <a:gd name="connsiteX115" fmla="*/ 692430 w 1326738"/>
                <a:gd name="connsiteY115" fmla="*/ 1431300 h 1484574"/>
                <a:gd name="connsiteX116" fmla="*/ 695127 w 1326738"/>
                <a:gd name="connsiteY116" fmla="*/ 1484458 h 1484574"/>
                <a:gd name="connsiteX117" fmla="*/ 698336 w 1326738"/>
                <a:gd name="connsiteY117" fmla="*/ 1483583 h 1484574"/>
                <a:gd name="connsiteX118" fmla="*/ 711753 w 1326738"/>
                <a:gd name="connsiteY118" fmla="*/ 1469801 h 1484574"/>
                <a:gd name="connsiteX119" fmla="*/ 737274 w 1326738"/>
                <a:gd name="connsiteY119" fmla="*/ 1424446 h 1484574"/>
                <a:gd name="connsiteX120" fmla="*/ 755285 w 1326738"/>
                <a:gd name="connsiteY120" fmla="*/ 1379892 h 1484574"/>
                <a:gd name="connsiteX121" fmla="*/ 773296 w 1326738"/>
                <a:gd name="connsiteY121" fmla="*/ 1341027 h 1484574"/>
                <a:gd name="connsiteX122" fmla="*/ 787880 w 1326738"/>
                <a:gd name="connsiteY122" fmla="*/ 1347662 h 1484574"/>
                <a:gd name="connsiteX123" fmla="*/ 790505 w 1326738"/>
                <a:gd name="connsiteY123" fmla="*/ 1344745 h 1484574"/>
                <a:gd name="connsiteX124" fmla="*/ 829590 w 1326738"/>
                <a:gd name="connsiteY124" fmla="*/ 1286411 h 1484574"/>
                <a:gd name="connsiteX125" fmla="*/ 852267 w 1326738"/>
                <a:gd name="connsiteY125" fmla="*/ 1253889 h 1484574"/>
                <a:gd name="connsiteX126" fmla="*/ 864153 w 1326738"/>
                <a:gd name="connsiteY126" fmla="*/ 1245941 h 1484574"/>
                <a:gd name="connsiteX127" fmla="*/ 863569 w 1326738"/>
                <a:gd name="connsiteY127" fmla="*/ 1223409 h 1484574"/>
                <a:gd name="connsiteX128" fmla="*/ 864299 w 1326738"/>
                <a:gd name="connsiteY128" fmla="*/ 1169158 h 1484574"/>
                <a:gd name="connsiteX129" fmla="*/ 874799 w 1326738"/>
                <a:gd name="connsiteY129" fmla="*/ 1142396 h 1484574"/>
                <a:gd name="connsiteX130" fmla="*/ 917602 w 1326738"/>
                <a:gd name="connsiteY130" fmla="*/ 1107614 h 1484574"/>
                <a:gd name="connsiteX131" fmla="*/ 959749 w 1326738"/>
                <a:gd name="connsiteY131" fmla="*/ 1086760 h 1484574"/>
                <a:gd name="connsiteX132" fmla="*/ 975573 w 1326738"/>
                <a:gd name="connsiteY132" fmla="*/ 1076259 h 1484574"/>
                <a:gd name="connsiteX133" fmla="*/ 988990 w 1326738"/>
                <a:gd name="connsiteY133" fmla="*/ 1071009 h 1484574"/>
                <a:gd name="connsiteX134" fmla="*/ 1006855 w 1326738"/>
                <a:gd name="connsiteY134" fmla="*/ 1053290 h 1484574"/>
                <a:gd name="connsiteX135" fmla="*/ 1034637 w 1326738"/>
                <a:gd name="connsiteY135" fmla="*/ 1051394 h 1484574"/>
                <a:gd name="connsiteX136" fmla="*/ 1083492 w 1326738"/>
                <a:gd name="connsiteY136" fmla="*/ 1035717 h 1484574"/>
                <a:gd name="connsiteX137" fmla="*/ 1095305 w 1326738"/>
                <a:gd name="connsiteY137" fmla="*/ 1033675 h 1484574"/>
                <a:gd name="connsiteX138" fmla="*/ 1111930 w 1326738"/>
                <a:gd name="connsiteY138" fmla="*/ 1021716 h 1484574"/>
                <a:gd name="connsiteX139" fmla="*/ 1126952 w 1326738"/>
                <a:gd name="connsiteY139" fmla="*/ 1002320 h 1484574"/>
                <a:gd name="connsiteX140" fmla="*/ 1140442 w 1326738"/>
                <a:gd name="connsiteY140" fmla="*/ 969069 h 1484574"/>
                <a:gd name="connsiteX141" fmla="*/ 1141608 w 1326738"/>
                <a:gd name="connsiteY141" fmla="*/ 967902 h 1484574"/>
                <a:gd name="connsiteX142" fmla="*/ 1169463 w 1326738"/>
                <a:gd name="connsiteY142" fmla="*/ 891556 h 1484574"/>
                <a:gd name="connsiteX143" fmla="*/ 1171943 w 1326738"/>
                <a:gd name="connsiteY143" fmla="*/ 871066 h 1484574"/>
                <a:gd name="connsiteX144" fmla="*/ 1189224 w 1326738"/>
                <a:gd name="connsiteY144" fmla="*/ 851597 h 1484574"/>
                <a:gd name="connsiteX145" fmla="*/ 1193016 w 1326738"/>
                <a:gd name="connsiteY145" fmla="*/ 806241 h 1484574"/>
                <a:gd name="connsiteX146" fmla="*/ 1193016 w 1326738"/>
                <a:gd name="connsiteY146" fmla="*/ 735000 h 1484574"/>
                <a:gd name="connsiteX147" fmla="*/ 1193016 w 1326738"/>
                <a:gd name="connsiteY147" fmla="*/ 730260 h 1484574"/>
                <a:gd name="connsiteX148" fmla="*/ 1185724 w 1326738"/>
                <a:gd name="connsiteY148" fmla="*/ 686509 h 1484574"/>
                <a:gd name="connsiteX149" fmla="*/ 1199360 w 1326738"/>
                <a:gd name="connsiteY149" fmla="*/ 667915 h 1484574"/>
                <a:gd name="connsiteX150" fmla="*/ 1198047 w 1326738"/>
                <a:gd name="connsiteY150" fmla="*/ 667112 h 1484574"/>
                <a:gd name="connsiteX151" fmla="*/ 1204027 w 1326738"/>
                <a:gd name="connsiteY151" fmla="*/ 656612 h 1484574"/>
                <a:gd name="connsiteX152" fmla="*/ 1206725 w 1326738"/>
                <a:gd name="connsiteY152" fmla="*/ 658216 h 1484574"/>
                <a:gd name="connsiteX153" fmla="*/ 1233705 w 1326738"/>
                <a:gd name="connsiteY153" fmla="*/ 620809 h 1484574"/>
                <a:gd name="connsiteX154" fmla="*/ 1252518 w 1326738"/>
                <a:gd name="connsiteY154" fmla="*/ 606225 h 1484574"/>
                <a:gd name="connsiteX155" fmla="*/ 1284310 w 1326738"/>
                <a:gd name="connsiteY155" fmla="*/ 580704 h 1484574"/>
                <a:gd name="connsiteX156" fmla="*/ 1294738 w 1326738"/>
                <a:gd name="connsiteY156" fmla="*/ 572318 h 1484574"/>
                <a:gd name="connsiteX157" fmla="*/ 1294738 w 1326738"/>
                <a:gd name="connsiteY157" fmla="*/ 553213 h 1484574"/>
                <a:gd name="connsiteX158" fmla="*/ 1297800 w 1326738"/>
                <a:gd name="connsiteY158" fmla="*/ 543661 h 1484574"/>
                <a:gd name="connsiteX159" fmla="*/ 1298456 w 1326738"/>
                <a:gd name="connsiteY159" fmla="*/ 539067 h 1484574"/>
                <a:gd name="connsiteX160" fmla="*/ 1313040 w 1326738"/>
                <a:gd name="connsiteY160" fmla="*/ 519234 h 1484574"/>
                <a:gd name="connsiteX161" fmla="*/ 1324488 w 1326738"/>
                <a:gd name="connsiteY161" fmla="*/ 486785 h 1484574"/>
                <a:gd name="connsiteX162" fmla="*/ 1325874 w 1326738"/>
                <a:gd name="connsiteY162" fmla="*/ 477670 h 1484574"/>
                <a:gd name="connsiteX163" fmla="*/ 1325874 w 1326738"/>
                <a:gd name="connsiteY163" fmla="*/ 442012 h 1484574"/>
                <a:gd name="connsiteX164" fmla="*/ 1322884 w 1326738"/>
                <a:gd name="connsiteY164" fmla="*/ 419116 h 148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326738" h="1484574">
                  <a:moveTo>
                    <a:pt x="1322884" y="419116"/>
                  </a:moveTo>
                  <a:cubicBezTo>
                    <a:pt x="1308162" y="410074"/>
                    <a:pt x="1296808" y="396446"/>
                    <a:pt x="1290581" y="380324"/>
                  </a:cubicBezTo>
                  <a:cubicBezTo>
                    <a:pt x="1274685" y="379813"/>
                    <a:pt x="1248288" y="372521"/>
                    <a:pt x="1214600" y="333291"/>
                  </a:cubicBezTo>
                  <a:cubicBezTo>
                    <a:pt x="1177120" y="289540"/>
                    <a:pt x="1140296" y="292748"/>
                    <a:pt x="1115576" y="300040"/>
                  </a:cubicBezTo>
                  <a:cubicBezTo>
                    <a:pt x="1103537" y="302811"/>
                    <a:pt x="1090923" y="301418"/>
                    <a:pt x="1079773" y="296102"/>
                  </a:cubicBezTo>
                  <a:cubicBezTo>
                    <a:pt x="1064089" y="304306"/>
                    <a:pt x="1046034" y="306763"/>
                    <a:pt x="1028730" y="303030"/>
                  </a:cubicBezTo>
                  <a:cubicBezTo>
                    <a:pt x="1024472" y="302206"/>
                    <a:pt x="1020476" y="300375"/>
                    <a:pt x="1017063" y="297707"/>
                  </a:cubicBezTo>
                  <a:cubicBezTo>
                    <a:pt x="1013286" y="301243"/>
                    <a:pt x="1009006" y="304218"/>
                    <a:pt x="1004375" y="306530"/>
                  </a:cubicBezTo>
                  <a:cubicBezTo>
                    <a:pt x="995990" y="309957"/>
                    <a:pt x="1002188" y="299238"/>
                    <a:pt x="1006928" y="287060"/>
                  </a:cubicBezTo>
                  <a:lnTo>
                    <a:pt x="1006928" y="286696"/>
                  </a:lnTo>
                  <a:cubicBezTo>
                    <a:pt x="1004295" y="282671"/>
                    <a:pt x="1002669" y="278070"/>
                    <a:pt x="1002188" y="273279"/>
                  </a:cubicBezTo>
                  <a:lnTo>
                    <a:pt x="998469" y="271602"/>
                  </a:lnTo>
                  <a:cubicBezTo>
                    <a:pt x="991133" y="274431"/>
                    <a:pt x="983098" y="274868"/>
                    <a:pt x="975500" y="272841"/>
                  </a:cubicBezTo>
                  <a:cubicBezTo>
                    <a:pt x="944655" y="265549"/>
                    <a:pt x="906883" y="255851"/>
                    <a:pt x="885372" y="231788"/>
                  </a:cubicBezTo>
                  <a:cubicBezTo>
                    <a:pt x="884497" y="230767"/>
                    <a:pt x="883768" y="229673"/>
                    <a:pt x="882966" y="228652"/>
                  </a:cubicBezTo>
                  <a:cubicBezTo>
                    <a:pt x="882492" y="231052"/>
                    <a:pt x="882244" y="233494"/>
                    <a:pt x="882237" y="235944"/>
                  </a:cubicBezTo>
                  <a:cubicBezTo>
                    <a:pt x="882237" y="259424"/>
                    <a:pt x="868747" y="228652"/>
                    <a:pt x="858246" y="253736"/>
                  </a:cubicBezTo>
                  <a:cubicBezTo>
                    <a:pt x="847746" y="278820"/>
                    <a:pt x="828204" y="262633"/>
                    <a:pt x="840965" y="254539"/>
                  </a:cubicBezTo>
                  <a:cubicBezTo>
                    <a:pt x="853667" y="245074"/>
                    <a:pt x="863285" y="232058"/>
                    <a:pt x="868601" y="217132"/>
                  </a:cubicBezTo>
                  <a:cubicBezTo>
                    <a:pt x="858684" y="212319"/>
                    <a:pt x="848840" y="207287"/>
                    <a:pt x="839433" y="201673"/>
                  </a:cubicBezTo>
                  <a:cubicBezTo>
                    <a:pt x="834716" y="198982"/>
                    <a:pt x="830639" y="195300"/>
                    <a:pt x="827475" y="190881"/>
                  </a:cubicBezTo>
                  <a:cubicBezTo>
                    <a:pt x="818943" y="189648"/>
                    <a:pt x="810237" y="190370"/>
                    <a:pt x="802026" y="192995"/>
                  </a:cubicBezTo>
                  <a:cubicBezTo>
                    <a:pt x="783286" y="201089"/>
                    <a:pt x="795245" y="230257"/>
                    <a:pt x="780150" y="221361"/>
                  </a:cubicBezTo>
                  <a:cubicBezTo>
                    <a:pt x="765056" y="212465"/>
                    <a:pt x="777161" y="190589"/>
                    <a:pt x="789192" y="191391"/>
                  </a:cubicBezTo>
                  <a:cubicBezTo>
                    <a:pt x="800058" y="192121"/>
                    <a:pt x="812089" y="170390"/>
                    <a:pt x="820402" y="151869"/>
                  </a:cubicBezTo>
                  <a:cubicBezTo>
                    <a:pt x="805738" y="146050"/>
                    <a:pt x="794968" y="133260"/>
                    <a:pt x="791745" y="117816"/>
                  </a:cubicBezTo>
                  <a:cubicBezTo>
                    <a:pt x="772574" y="116927"/>
                    <a:pt x="757261" y="101548"/>
                    <a:pt x="756452" y="82378"/>
                  </a:cubicBezTo>
                  <a:cubicBezTo>
                    <a:pt x="756240" y="71301"/>
                    <a:pt x="757466" y="60247"/>
                    <a:pt x="760098" y="49492"/>
                  </a:cubicBezTo>
                  <a:lnTo>
                    <a:pt x="760098" y="49492"/>
                  </a:lnTo>
                  <a:cubicBezTo>
                    <a:pt x="747746" y="62967"/>
                    <a:pt x="737872" y="78520"/>
                    <a:pt x="730930" y="95430"/>
                  </a:cubicBezTo>
                  <a:cubicBezTo>
                    <a:pt x="723638" y="118472"/>
                    <a:pt x="714670" y="105274"/>
                    <a:pt x="695346" y="111910"/>
                  </a:cubicBezTo>
                  <a:cubicBezTo>
                    <a:pt x="676023" y="118545"/>
                    <a:pt x="666908" y="109650"/>
                    <a:pt x="661804" y="100899"/>
                  </a:cubicBezTo>
                  <a:cubicBezTo>
                    <a:pt x="656699" y="92149"/>
                    <a:pt x="637449" y="100899"/>
                    <a:pt x="624250" y="99805"/>
                  </a:cubicBezTo>
                  <a:cubicBezTo>
                    <a:pt x="611052" y="98712"/>
                    <a:pt x="619146" y="117379"/>
                    <a:pt x="609667" y="122848"/>
                  </a:cubicBezTo>
                  <a:cubicBezTo>
                    <a:pt x="600187" y="128317"/>
                    <a:pt x="577145" y="111910"/>
                    <a:pt x="569051" y="121754"/>
                  </a:cubicBezTo>
                  <a:cubicBezTo>
                    <a:pt x="560957" y="131598"/>
                    <a:pt x="555780" y="121754"/>
                    <a:pt x="551769" y="130504"/>
                  </a:cubicBezTo>
                  <a:cubicBezTo>
                    <a:pt x="547759" y="139254"/>
                    <a:pt x="533467" y="133786"/>
                    <a:pt x="529384" y="139327"/>
                  </a:cubicBezTo>
                  <a:cubicBezTo>
                    <a:pt x="525300" y="144869"/>
                    <a:pt x="511154" y="148077"/>
                    <a:pt x="492924" y="126129"/>
                  </a:cubicBezTo>
                  <a:cubicBezTo>
                    <a:pt x="474694" y="104181"/>
                    <a:pt x="477684" y="67794"/>
                    <a:pt x="485632" y="61450"/>
                  </a:cubicBezTo>
                  <a:cubicBezTo>
                    <a:pt x="493580" y="55106"/>
                    <a:pt x="493799" y="36220"/>
                    <a:pt x="482569" y="30751"/>
                  </a:cubicBezTo>
                  <a:cubicBezTo>
                    <a:pt x="471340" y="25283"/>
                    <a:pt x="482569" y="2240"/>
                    <a:pt x="467986" y="53"/>
                  </a:cubicBezTo>
                  <a:cubicBezTo>
                    <a:pt x="453402" y="-2135"/>
                    <a:pt x="455808" y="17553"/>
                    <a:pt x="446694" y="20834"/>
                  </a:cubicBezTo>
                  <a:cubicBezTo>
                    <a:pt x="437579" y="24116"/>
                    <a:pt x="415193" y="40595"/>
                    <a:pt x="405057" y="38408"/>
                  </a:cubicBezTo>
                  <a:cubicBezTo>
                    <a:pt x="394921" y="36220"/>
                    <a:pt x="381650" y="40595"/>
                    <a:pt x="381650" y="52992"/>
                  </a:cubicBezTo>
                  <a:cubicBezTo>
                    <a:pt x="381650" y="65388"/>
                    <a:pt x="370493" y="61814"/>
                    <a:pt x="368452" y="51898"/>
                  </a:cubicBezTo>
                  <a:cubicBezTo>
                    <a:pt x="366410" y="41981"/>
                    <a:pt x="345118" y="47523"/>
                    <a:pt x="339284" y="40960"/>
                  </a:cubicBezTo>
                  <a:cubicBezTo>
                    <a:pt x="333451" y="34397"/>
                    <a:pt x="304721" y="37678"/>
                    <a:pt x="316898" y="45335"/>
                  </a:cubicBezTo>
                  <a:cubicBezTo>
                    <a:pt x="329076" y="52992"/>
                    <a:pt x="330169" y="60721"/>
                    <a:pt x="330169" y="72752"/>
                  </a:cubicBezTo>
                  <a:cubicBezTo>
                    <a:pt x="330169" y="84784"/>
                    <a:pt x="339284" y="81576"/>
                    <a:pt x="339284" y="95795"/>
                  </a:cubicBezTo>
                  <a:cubicBezTo>
                    <a:pt x="339284" y="110014"/>
                    <a:pt x="349420" y="100170"/>
                    <a:pt x="356566" y="100170"/>
                  </a:cubicBezTo>
                  <a:cubicBezTo>
                    <a:pt x="363712" y="100170"/>
                    <a:pt x="363858" y="113368"/>
                    <a:pt x="352483" y="115556"/>
                  </a:cubicBezTo>
                  <a:cubicBezTo>
                    <a:pt x="342456" y="117262"/>
                    <a:pt x="334676" y="125247"/>
                    <a:pt x="333232" y="135317"/>
                  </a:cubicBezTo>
                  <a:cubicBezTo>
                    <a:pt x="330169" y="146254"/>
                    <a:pt x="319961" y="138598"/>
                    <a:pt x="310846" y="147348"/>
                  </a:cubicBezTo>
                  <a:cubicBezTo>
                    <a:pt x="301731" y="156099"/>
                    <a:pt x="293564" y="164849"/>
                    <a:pt x="287439" y="160474"/>
                  </a:cubicBezTo>
                  <a:cubicBezTo>
                    <a:pt x="281314" y="156099"/>
                    <a:pt x="276283" y="159380"/>
                    <a:pt x="269210" y="163755"/>
                  </a:cubicBezTo>
                  <a:cubicBezTo>
                    <a:pt x="262136" y="168130"/>
                    <a:pt x="259074" y="163755"/>
                    <a:pt x="248865" y="155005"/>
                  </a:cubicBezTo>
                  <a:cubicBezTo>
                    <a:pt x="241573" y="148442"/>
                    <a:pt x="236469" y="132619"/>
                    <a:pt x="223052" y="118181"/>
                  </a:cubicBezTo>
                  <a:cubicBezTo>
                    <a:pt x="212690" y="123584"/>
                    <a:pt x="201461" y="127113"/>
                    <a:pt x="189874" y="128608"/>
                  </a:cubicBezTo>
                  <a:cubicBezTo>
                    <a:pt x="178061" y="128608"/>
                    <a:pt x="140800" y="125691"/>
                    <a:pt x="138831" y="132692"/>
                  </a:cubicBezTo>
                  <a:cubicBezTo>
                    <a:pt x="136862" y="139692"/>
                    <a:pt x="141602" y="151286"/>
                    <a:pt x="147654" y="152744"/>
                  </a:cubicBezTo>
                  <a:cubicBezTo>
                    <a:pt x="153706" y="154203"/>
                    <a:pt x="166613" y="158213"/>
                    <a:pt x="154436" y="167328"/>
                  </a:cubicBezTo>
                  <a:cubicBezTo>
                    <a:pt x="142258" y="176443"/>
                    <a:pt x="131393" y="164047"/>
                    <a:pt x="131393" y="187089"/>
                  </a:cubicBezTo>
                  <a:cubicBezTo>
                    <a:pt x="131393" y="210131"/>
                    <a:pt x="158738" y="225006"/>
                    <a:pt x="153269" y="246299"/>
                  </a:cubicBezTo>
                  <a:cubicBezTo>
                    <a:pt x="149535" y="262669"/>
                    <a:pt x="147224" y="279331"/>
                    <a:pt x="146342" y="296102"/>
                  </a:cubicBezTo>
                  <a:cubicBezTo>
                    <a:pt x="146342" y="306894"/>
                    <a:pt x="142331" y="343572"/>
                    <a:pt x="133362" y="345760"/>
                  </a:cubicBezTo>
                  <a:cubicBezTo>
                    <a:pt x="124393" y="347948"/>
                    <a:pt x="116299" y="337155"/>
                    <a:pt x="104195" y="347948"/>
                  </a:cubicBezTo>
                  <a:cubicBezTo>
                    <a:pt x="92090" y="358739"/>
                    <a:pt x="77142" y="352250"/>
                    <a:pt x="63141" y="364135"/>
                  </a:cubicBezTo>
                  <a:cubicBezTo>
                    <a:pt x="49141" y="376021"/>
                    <a:pt x="33974" y="371427"/>
                    <a:pt x="33172" y="386011"/>
                  </a:cubicBezTo>
                  <a:cubicBezTo>
                    <a:pt x="32370" y="400595"/>
                    <a:pt x="19171" y="407887"/>
                    <a:pt x="22161" y="420574"/>
                  </a:cubicBezTo>
                  <a:cubicBezTo>
                    <a:pt x="25151" y="433262"/>
                    <a:pt x="16109" y="430273"/>
                    <a:pt x="7140" y="440044"/>
                  </a:cubicBezTo>
                  <a:cubicBezTo>
                    <a:pt x="-1829" y="449815"/>
                    <a:pt x="8161" y="456232"/>
                    <a:pt x="2108" y="463815"/>
                  </a:cubicBezTo>
                  <a:cubicBezTo>
                    <a:pt x="-3944" y="471399"/>
                    <a:pt x="4150" y="483212"/>
                    <a:pt x="11150" y="495097"/>
                  </a:cubicBezTo>
                  <a:cubicBezTo>
                    <a:pt x="18151" y="506983"/>
                    <a:pt x="26172" y="515588"/>
                    <a:pt x="25151" y="526452"/>
                  </a:cubicBezTo>
                  <a:cubicBezTo>
                    <a:pt x="24130" y="537317"/>
                    <a:pt x="32443" y="541547"/>
                    <a:pt x="42141" y="540453"/>
                  </a:cubicBezTo>
                  <a:cubicBezTo>
                    <a:pt x="51839" y="539359"/>
                    <a:pt x="44110" y="561016"/>
                    <a:pt x="60152" y="561016"/>
                  </a:cubicBezTo>
                  <a:cubicBezTo>
                    <a:pt x="76194" y="561016"/>
                    <a:pt x="92163" y="565318"/>
                    <a:pt x="96173" y="555620"/>
                  </a:cubicBezTo>
                  <a:cubicBezTo>
                    <a:pt x="100184" y="545922"/>
                    <a:pt x="111195" y="538338"/>
                    <a:pt x="111195" y="552338"/>
                  </a:cubicBezTo>
                  <a:cubicBezTo>
                    <a:pt x="111195" y="566339"/>
                    <a:pt x="108205" y="604184"/>
                    <a:pt x="119216" y="599882"/>
                  </a:cubicBezTo>
                  <a:cubicBezTo>
                    <a:pt x="133588" y="595922"/>
                    <a:pt x="148806" y="596309"/>
                    <a:pt x="162967" y="600975"/>
                  </a:cubicBezTo>
                  <a:cubicBezTo>
                    <a:pt x="173256" y="604905"/>
                    <a:pt x="184901" y="601989"/>
                    <a:pt x="192134" y="593683"/>
                  </a:cubicBezTo>
                  <a:cubicBezTo>
                    <a:pt x="199426" y="586391"/>
                    <a:pt x="207156" y="586391"/>
                    <a:pt x="221302" y="577495"/>
                  </a:cubicBezTo>
                  <a:cubicBezTo>
                    <a:pt x="235448" y="568599"/>
                    <a:pt x="248355" y="558026"/>
                    <a:pt x="261334" y="558026"/>
                  </a:cubicBezTo>
                  <a:cubicBezTo>
                    <a:pt x="274314" y="558026"/>
                    <a:pt x="296335" y="549422"/>
                    <a:pt x="293346" y="560214"/>
                  </a:cubicBezTo>
                  <a:cubicBezTo>
                    <a:pt x="290356" y="571006"/>
                    <a:pt x="288387" y="611257"/>
                    <a:pt x="304356" y="631455"/>
                  </a:cubicBezTo>
                  <a:cubicBezTo>
                    <a:pt x="320326" y="651654"/>
                    <a:pt x="329367" y="659529"/>
                    <a:pt x="344389" y="657414"/>
                  </a:cubicBezTo>
                  <a:cubicBezTo>
                    <a:pt x="359410" y="655300"/>
                    <a:pt x="357441" y="663904"/>
                    <a:pt x="368379" y="662810"/>
                  </a:cubicBezTo>
                  <a:cubicBezTo>
                    <a:pt x="379317" y="661716"/>
                    <a:pt x="372389" y="675790"/>
                    <a:pt x="382452" y="675790"/>
                  </a:cubicBezTo>
                  <a:cubicBezTo>
                    <a:pt x="392515" y="675790"/>
                    <a:pt x="410453" y="677905"/>
                    <a:pt x="410453" y="689790"/>
                  </a:cubicBezTo>
                  <a:cubicBezTo>
                    <a:pt x="410453" y="701676"/>
                    <a:pt x="440423" y="691978"/>
                    <a:pt x="447423" y="698468"/>
                  </a:cubicBezTo>
                  <a:cubicBezTo>
                    <a:pt x="454423" y="704957"/>
                    <a:pt x="462444" y="710353"/>
                    <a:pt x="460475" y="723260"/>
                  </a:cubicBezTo>
                  <a:cubicBezTo>
                    <a:pt x="458506" y="736167"/>
                    <a:pt x="475496" y="745937"/>
                    <a:pt x="465434" y="751334"/>
                  </a:cubicBezTo>
                  <a:cubicBezTo>
                    <a:pt x="455371" y="756730"/>
                    <a:pt x="468496" y="767594"/>
                    <a:pt x="469444" y="781595"/>
                  </a:cubicBezTo>
                  <a:cubicBezTo>
                    <a:pt x="470392" y="795595"/>
                    <a:pt x="484465" y="801064"/>
                    <a:pt x="506487" y="799970"/>
                  </a:cubicBezTo>
                  <a:cubicBezTo>
                    <a:pt x="528508" y="798876"/>
                    <a:pt x="534487" y="801064"/>
                    <a:pt x="534487" y="818346"/>
                  </a:cubicBezTo>
                  <a:cubicBezTo>
                    <a:pt x="534487" y="835628"/>
                    <a:pt x="549509" y="837815"/>
                    <a:pt x="554540" y="854003"/>
                  </a:cubicBezTo>
                  <a:cubicBezTo>
                    <a:pt x="559571" y="870191"/>
                    <a:pt x="548488" y="888494"/>
                    <a:pt x="550530" y="901473"/>
                  </a:cubicBezTo>
                  <a:cubicBezTo>
                    <a:pt x="551653" y="911004"/>
                    <a:pt x="547730" y="920425"/>
                    <a:pt x="540175" y="926339"/>
                  </a:cubicBezTo>
                  <a:cubicBezTo>
                    <a:pt x="547905" y="936911"/>
                    <a:pt x="548561" y="941724"/>
                    <a:pt x="541634" y="945881"/>
                  </a:cubicBezTo>
                  <a:cubicBezTo>
                    <a:pt x="532519" y="951277"/>
                    <a:pt x="552863" y="966662"/>
                    <a:pt x="547759" y="990798"/>
                  </a:cubicBezTo>
                  <a:cubicBezTo>
                    <a:pt x="542654" y="1014934"/>
                    <a:pt x="541634" y="1019310"/>
                    <a:pt x="565040" y="1020403"/>
                  </a:cubicBezTo>
                  <a:cubicBezTo>
                    <a:pt x="588447" y="1021497"/>
                    <a:pt x="586333" y="1029154"/>
                    <a:pt x="594208" y="1023685"/>
                  </a:cubicBezTo>
                  <a:cubicBezTo>
                    <a:pt x="602083" y="1018216"/>
                    <a:pt x="614479" y="1042352"/>
                    <a:pt x="617542" y="1054456"/>
                  </a:cubicBezTo>
                  <a:cubicBezTo>
                    <a:pt x="620604" y="1066561"/>
                    <a:pt x="629719" y="1094926"/>
                    <a:pt x="633803" y="1094926"/>
                  </a:cubicBezTo>
                  <a:cubicBezTo>
                    <a:pt x="637886" y="1094926"/>
                    <a:pt x="650064" y="1081801"/>
                    <a:pt x="662241" y="1088364"/>
                  </a:cubicBezTo>
                  <a:cubicBezTo>
                    <a:pt x="674418" y="1094926"/>
                    <a:pt x="659470" y="1135688"/>
                    <a:pt x="659033" y="1153990"/>
                  </a:cubicBezTo>
                  <a:cubicBezTo>
                    <a:pt x="666499" y="1153196"/>
                    <a:pt x="674054" y="1153713"/>
                    <a:pt x="681346" y="1155522"/>
                  </a:cubicBezTo>
                  <a:cubicBezTo>
                    <a:pt x="687398" y="1158803"/>
                    <a:pt x="690461" y="1203138"/>
                    <a:pt x="687398" y="1211377"/>
                  </a:cubicBezTo>
                  <a:cubicBezTo>
                    <a:pt x="684336" y="1219617"/>
                    <a:pt x="659252" y="1226909"/>
                    <a:pt x="646345" y="1235951"/>
                  </a:cubicBezTo>
                  <a:cubicBezTo>
                    <a:pt x="623354" y="1254742"/>
                    <a:pt x="603644" y="1277208"/>
                    <a:pt x="588010" y="1302453"/>
                  </a:cubicBezTo>
                  <a:cubicBezTo>
                    <a:pt x="579187" y="1316088"/>
                    <a:pt x="569211" y="1328952"/>
                    <a:pt x="558186" y="1340881"/>
                  </a:cubicBezTo>
                  <a:cubicBezTo>
                    <a:pt x="561533" y="1341610"/>
                    <a:pt x="565019" y="1341384"/>
                    <a:pt x="568249" y="1340225"/>
                  </a:cubicBezTo>
                  <a:cubicBezTo>
                    <a:pt x="575103" y="1336871"/>
                    <a:pt x="585749" y="1336871"/>
                    <a:pt x="597416" y="1351673"/>
                  </a:cubicBezTo>
                  <a:cubicBezTo>
                    <a:pt x="609084" y="1366476"/>
                    <a:pt x="607990" y="1377924"/>
                    <a:pt x="612583" y="1377121"/>
                  </a:cubicBezTo>
                  <a:cubicBezTo>
                    <a:pt x="617177" y="1376319"/>
                    <a:pt x="622500" y="1357434"/>
                    <a:pt x="631615" y="1371361"/>
                  </a:cubicBezTo>
                  <a:cubicBezTo>
                    <a:pt x="640730" y="1385288"/>
                    <a:pt x="664283" y="1396007"/>
                    <a:pt x="669606" y="1402570"/>
                  </a:cubicBezTo>
                  <a:cubicBezTo>
                    <a:pt x="674929" y="1409133"/>
                    <a:pt x="692430" y="1414091"/>
                    <a:pt x="692430" y="1431300"/>
                  </a:cubicBezTo>
                  <a:cubicBezTo>
                    <a:pt x="692430" y="1443186"/>
                    <a:pt x="687544" y="1465207"/>
                    <a:pt x="695127" y="1484458"/>
                  </a:cubicBezTo>
                  <a:cubicBezTo>
                    <a:pt x="696177" y="1484100"/>
                    <a:pt x="697250" y="1483809"/>
                    <a:pt x="698336" y="1483583"/>
                  </a:cubicBezTo>
                  <a:cubicBezTo>
                    <a:pt x="702171" y="1478413"/>
                    <a:pt x="706685" y="1473775"/>
                    <a:pt x="711753" y="1469801"/>
                  </a:cubicBezTo>
                  <a:cubicBezTo>
                    <a:pt x="732753" y="1453613"/>
                    <a:pt x="727503" y="1443915"/>
                    <a:pt x="737274" y="1424446"/>
                  </a:cubicBezTo>
                  <a:cubicBezTo>
                    <a:pt x="747046" y="1404976"/>
                    <a:pt x="738806" y="1396955"/>
                    <a:pt x="755285" y="1379892"/>
                  </a:cubicBezTo>
                  <a:cubicBezTo>
                    <a:pt x="771765" y="1362830"/>
                    <a:pt x="752295" y="1351527"/>
                    <a:pt x="773296" y="1341027"/>
                  </a:cubicBezTo>
                  <a:cubicBezTo>
                    <a:pt x="785109" y="1335121"/>
                    <a:pt x="789265" y="1338985"/>
                    <a:pt x="787880" y="1347662"/>
                  </a:cubicBezTo>
                  <a:lnTo>
                    <a:pt x="790505" y="1344745"/>
                  </a:lnTo>
                  <a:cubicBezTo>
                    <a:pt x="797141" y="1321412"/>
                    <a:pt x="807130" y="1296255"/>
                    <a:pt x="829590" y="1286411"/>
                  </a:cubicBezTo>
                  <a:cubicBezTo>
                    <a:pt x="835226" y="1274350"/>
                    <a:pt x="842897" y="1263347"/>
                    <a:pt x="852267" y="1253889"/>
                  </a:cubicBezTo>
                  <a:cubicBezTo>
                    <a:pt x="855687" y="1250506"/>
                    <a:pt x="859720" y="1247808"/>
                    <a:pt x="864153" y="1245941"/>
                  </a:cubicBezTo>
                  <a:cubicBezTo>
                    <a:pt x="864153" y="1238649"/>
                    <a:pt x="864153" y="1230409"/>
                    <a:pt x="863569" y="1223409"/>
                  </a:cubicBezTo>
                  <a:cubicBezTo>
                    <a:pt x="862038" y="1202336"/>
                    <a:pt x="856278" y="1182939"/>
                    <a:pt x="864299" y="1169158"/>
                  </a:cubicBezTo>
                  <a:cubicBezTo>
                    <a:pt x="872320" y="1155376"/>
                    <a:pt x="864299" y="1142396"/>
                    <a:pt x="874799" y="1142396"/>
                  </a:cubicBezTo>
                  <a:cubicBezTo>
                    <a:pt x="885299" y="1142396"/>
                    <a:pt x="901050" y="1125406"/>
                    <a:pt x="917602" y="1107614"/>
                  </a:cubicBezTo>
                  <a:cubicBezTo>
                    <a:pt x="927804" y="1094686"/>
                    <a:pt x="943284" y="1087029"/>
                    <a:pt x="959749" y="1086760"/>
                  </a:cubicBezTo>
                  <a:cubicBezTo>
                    <a:pt x="964030" y="1081954"/>
                    <a:pt x="969476" y="1078337"/>
                    <a:pt x="975573" y="1076259"/>
                  </a:cubicBezTo>
                  <a:cubicBezTo>
                    <a:pt x="980021" y="1074582"/>
                    <a:pt x="984542" y="1072832"/>
                    <a:pt x="988990" y="1071009"/>
                  </a:cubicBezTo>
                  <a:cubicBezTo>
                    <a:pt x="995406" y="1065584"/>
                    <a:pt x="1001378" y="1059663"/>
                    <a:pt x="1006855" y="1053290"/>
                  </a:cubicBezTo>
                  <a:cubicBezTo>
                    <a:pt x="1011011" y="1049279"/>
                    <a:pt x="1022313" y="1049935"/>
                    <a:pt x="1034637" y="1051394"/>
                  </a:cubicBezTo>
                  <a:cubicBezTo>
                    <a:pt x="1050351" y="1044525"/>
                    <a:pt x="1066721" y="1039275"/>
                    <a:pt x="1083492" y="1035717"/>
                  </a:cubicBezTo>
                  <a:cubicBezTo>
                    <a:pt x="1087357" y="1034914"/>
                    <a:pt x="1091295" y="1034331"/>
                    <a:pt x="1095305" y="1033675"/>
                  </a:cubicBezTo>
                  <a:cubicBezTo>
                    <a:pt x="1097923" y="1026697"/>
                    <a:pt x="1104478" y="1021978"/>
                    <a:pt x="1111930" y="1021716"/>
                  </a:cubicBezTo>
                  <a:cubicBezTo>
                    <a:pt x="1122431" y="1021716"/>
                    <a:pt x="1126952" y="1018507"/>
                    <a:pt x="1126952" y="1002320"/>
                  </a:cubicBezTo>
                  <a:cubicBezTo>
                    <a:pt x="1126952" y="986132"/>
                    <a:pt x="1131473" y="976361"/>
                    <a:pt x="1140442" y="969069"/>
                  </a:cubicBezTo>
                  <a:lnTo>
                    <a:pt x="1141608" y="967902"/>
                  </a:lnTo>
                  <a:cubicBezTo>
                    <a:pt x="1145473" y="939318"/>
                    <a:pt x="1144671" y="906358"/>
                    <a:pt x="1169463" y="891556"/>
                  </a:cubicBezTo>
                  <a:cubicBezTo>
                    <a:pt x="1170805" y="884797"/>
                    <a:pt x="1171637" y="877949"/>
                    <a:pt x="1171943" y="871066"/>
                  </a:cubicBezTo>
                  <a:cubicBezTo>
                    <a:pt x="1171943" y="858889"/>
                    <a:pt x="1183974" y="860493"/>
                    <a:pt x="1189224" y="851597"/>
                  </a:cubicBezTo>
                  <a:cubicBezTo>
                    <a:pt x="1194474" y="842701"/>
                    <a:pt x="1184703" y="831398"/>
                    <a:pt x="1193016" y="806241"/>
                  </a:cubicBezTo>
                  <a:cubicBezTo>
                    <a:pt x="1201329" y="781084"/>
                    <a:pt x="1193016" y="757678"/>
                    <a:pt x="1193016" y="735000"/>
                  </a:cubicBezTo>
                  <a:lnTo>
                    <a:pt x="1193016" y="730260"/>
                  </a:lnTo>
                  <a:cubicBezTo>
                    <a:pt x="1180263" y="719395"/>
                    <a:pt x="1177178" y="700925"/>
                    <a:pt x="1185724" y="686509"/>
                  </a:cubicBezTo>
                  <a:cubicBezTo>
                    <a:pt x="1190172" y="680238"/>
                    <a:pt x="1194766" y="674040"/>
                    <a:pt x="1199360" y="667915"/>
                  </a:cubicBezTo>
                  <a:lnTo>
                    <a:pt x="1198047" y="667112"/>
                  </a:lnTo>
                  <a:cubicBezTo>
                    <a:pt x="1191995" y="663904"/>
                    <a:pt x="1198777" y="655008"/>
                    <a:pt x="1204027" y="656612"/>
                  </a:cubicBezTo>
                  <a:cubicBezTo>
                    <a:pt x="1205004" y="656999"/>
                    <a:pt x="1205916" y="657538"/>
                    <a:pt x="1206725" y="658216"/>
                  </a:cubicBezTo>
                  <a:cubicBezTo>
                    <a:pt x="1216058" y="645966"/>
                    <a:pt x="1225319" y="633716"/>
                    <a:pt x="1233705" y="620809"/>
                  </a:cubicBezTo>
                  <a:cubicBezTo>
                    <a:pt x="1238306" y="614108"/>
                    <a:pt x="1244883" y="609011"/>
                    <a:pt x="1252518" y="606225"/>
                  </a:cubicBezTo>
                  <a:cubicBezTo>
                    <a:pt x="1260831" y="584860"/>
                    <a:pt x="1274393" y="585444"/>
                    <a:pt x="1284310" y="580704"/>
                  </a:cubicBezTo>
                  <a:cubicBezTo>
                    <a:pt x="1288241" y="578524"/>
                    <a:pt x="1291770" y="575687"/>
                    <a:pt x="1294738" y="572318"/>
                  </a:cubicBezTo>
                  <a:cubicBezTo>
                    <a:pt x="1292805" y="566098"/>
                    <a:pt x="1292805" y="559434"/>
                    <a:pt x="1294738" y="553213"/>
                  </a:cubicBezTo>
                  <a:cubicBezTo>
                    <a:pt x="1295831" y="550078"/>
                    <a:pt x="1296998" y="546943"/>
                    <a:pt x="1297800" y="543661"/>
                  </a:cubicBezTo>
                  <a:cubicBezTo>
                    <a:pt x="1297800" y="542130"/>
                    <a:pt x="1297800" y="540599"/>
                    <a:pt x="1298456" y="539067"/>
                  </a:cubicBezTo>
                  <a:cubicBezTo>
                    <a:pt x="1300476" y="530777"/>
                    <a:pt x="1305726" y="523638"/>
                    <a:pt x="1313040" y="519234"/>
                  </a:cubicBezTo>
                  <a:cubicBezTo>
                    <a:pt x="1309649" y="507085"/>
                    <a:pt x="1314221" y="494113"/>
                    <a:pt x="1324488" y="486785"/>
                  </a:cubicBezTo>
                  <a:cubicBezTo>
                    <a:pt x="1324488" y="484014"/>
                    <a:pt x="1325582" y="480441"/>
                    <a:pt x="1325874" y="477670"/>
                  </a:cubicBezTo>
                  <a:cubicBezTo>
                    <a:pt x="1327004" y="465813"/>
                    <a:pt x="1327004" y="453869"/>
                    <a:pt x="1325874" y="442012"/>
                  </a:cubicBezTo>
                  <a:cubicBezTo>
                    <a:pt x="1325312" y="434327"/>
                    <a:pt x="1324314" y="426685"/>
                    <a:pt x="1322884" y="419116"/>
                  </a:cubicBezTo>
                  <a:close/>
                </a:path>
              </a:pathLst>
            </a:custGeom>
            <a:grpFill/>
            <a:ln w="3175" cap="flat">
              <a:solidFill>
                <a:srgbClr val="F3F3F3"/>
              </a:solidFill>
              <a:prstDash val="solid"/>
              <a:miter/>
            </a:ln>
          </p:spPr>
          <p:txBody>
            <a:bodyPr rtlCol="0" anchor="ctr"/>
            <a:lstStyle/>
            <a:p>
              <a:endParaRPr lang="pt-PT"/>
            </a:p>
          </p:txBody>
        </p:sp>
        <p:sp>
          <p:nvSpPr>
            <p:cNvPr id="187" name="Forma livre: Forma 186">
              <a:extLst>
                <a:ext uri="{FF2B5EF4-FFF2-40B4-BE49-F238E27FC236}">
                  <a16:creationId xmlns:a16="http://schemas.microsoft.com/office/drawing/2014/main" id="{026BC7C0-2E1B-4D91-BAA3-79BD1EB2AD61}"/>
                </a:ext>
              </a:extLst>
            </p:cNvPr>
            <p:cNvSpPr/>
            <p:nvPr/>
          </p:nvSpPr>
          <p:spPr>
            <a:xfrm>
              <a:off x="2627465" y="5304479"/>
              <a:ext cx="70163" cy="83956"/>
            </a:xfrm>
            <a:custGeom>
              <a:avLst/>
              <a:gdLst>
                <a:gd name="connsiteX0" fmla="*/ 77034 w 167980"/>
                <a:gd name="connsiteY0" fmla="*/ 192137 h 192740"/>
                <a:gd name="connsiteX1" fmla="*/ 107587 w 167980"/>
                <a:gd name="connsiteY1" fmla="*/ 176460 h 192740"/>
                <a:gd name="connsiteX2" fmla="*/ 131140 w 167980"/>
                <a:gd name="connsiteY2" fmla="*/ 176460 h 192740"/>
                <a:gd name="connsiteX3" fmla="*/ 135442 w 167980"/>
                <a:gd name="connsiteY3" fmla="*/ 172085 h 192740"/>
                <a:gd name="connsiteX4" fmla="*/ 160672 w 167980"/>
                <a:gd name="connsiteY4" fmla="*/ 149334 h 192740"/>
                <a:gd name="connsiteX5" fmla="*/ 167964 w 167980"/>
                <a:gd name="connsiteY5" fmla="*/ 145834 h 192740"/>
                <a:gd name="connsiteX6" fmla="*/ 165266 w 167980"/>
                <a:gd name="connsiteY6" fmla="*/ 92676 h 192740"/>
                <a:gd name="connsiteX7" fmla="*/ 142442 w 167980"/>
                <a:gd name="connsiteY7" fmla="*/ 63946 h 192740"/>
                <a:gd name="connsiteX8" fmla="*/ 104452 w 167980"/>
                <a:gd name="connsiteY8" fmla="*/ 32737 h 192740"/>
                <a:gd name="connsiteX9" fmla="*/ 85420 w 167980"/>
                <a:gd name="connsiteY9" fmla="*/ 38498 h 192740"/>
                <a:gd name="connsiteX10" fmla="*/ 70253 w 167980"/>
                <a:gd name="connsiteY10" fmla="*/ 13049 h 192740"/>
                <a:gd name="connsiteX11" fmla="*/ 41086 w 167980"/>
                <a:gd name="connsiteY11" fmla="*/ 1601 h 192740"/>
                <a:gd name="connsiteX12" fmla="*/ 31023 w 167980"/>
                <a:gd name="connsiteY12" fmla="*/ 2257 h 192740"/>
                <a:gd name="connsiteX13" fmla="*/ 20596 w 167980"/>
                <a:gd name="connsiteY13" fmla="*/ 22893 h 192740"/>
                <a:gd name="connsiteX14" fmla="*/ 9147 w 167980"/>
                <a:gd name="connsiteY14" fmla="*/ 85312 h 192740"/>
                <a:gd name="connsiteX15" fmla="*/ 32 w 167980"/>
                <a:gd name="connsiteY15" fmla="*/ 132854 h 192740"/>
                <a:gd name="connsiteX16" fmla="*/ 9876 w 167980"/>
                <a:gd name="connsiteY16" fmla="*/ 154730 h 192740"/>
                <a:gd name="connsiteX17" fmla="*/ 7397 w 167980"/>
                <a:gd name="connsiteY17" fmla="*/ 170043 h 192740"/>
                <a:gd name="connsiteX18" fmla="*/ 20741 w 167980"/>
                <a:gd name="connsiteY18" fmla="*/ 177335 h 192740"/>
                <a:gd name="connsiteX19" fmla="*/ 64492 w 167980"/>
                <a:gd name="connsiteY19" fmla="*/ 189512 h 192740"/>
                <a:gd name="connsiteX20" fmla="*/ 77034 w 167980"/>
                <a:gd name="connsiteY20" fmla="*/ 192137 h 19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980" h="192740">
                  <a:moveTo>
                    <a:pt x="77034" y="192137"/>
                  </a:moveTo>
                  <a:cubicBezTo>
                    <a:pt x="84239" y="182461"/>
                    <a:pt x="95527" y="176671"/>
                    <a:pt x="107587" y="176460"/>
                  </a:cubicBezTo>
                  <a:lnTo>
                    <a:pt x="131140" y="176460"/>
                  </a:lnTo>
                  <a:cubicBezTo>
                    <a:pt x="132598" y="175002"/>
                    <a:pt x="134129" y="173616"/>
                    <a:pt x="135442" y="172085"/>
                  </a:cubicBezTo>
                  <a:cubicBezTo>
                    <a:pt x="142800" y="163407"/>
                    <a:pt x="151287" y="155758"/>
                    <a:pt x="160672" y="149334"/>
                  </a:cubicBezTo>
                  <a:cubicBezTo>
                    <a:pt x="162925" y="147832"/>
                    <a:pt x="165382" y="146651"/>
                    <a:pt x="167964" y="145834"/>
                  </a:cubicBezTo>
                  <a:cubicBezTo>
                    <a:pt x="160672" y="126583"/>
                    <a:pt x="165266" y="104562"/>
                    <a:pt x="165266" y="92676"/>
                  </a:cubicBezTo>
                  <a:cubicBezTo>
                    <a:pt x="165266" y="75467"/>
                    <a:pt x="147766" y="70801"/>
                    <a:pt x="142442" y="63946"/>
                  </a:cubicBezTo>
                  <a:cubicBezTo>
                    <a:pt x="137119" y="57092"/>
                    <a:pt x="113275" y="46737"/>
                    <a:pt x="104452" y="32737"/>
                  </a:cubicBezTo>
                  <a:cubicBezTo>
                    <a:pt x="95629" y="18737"/>
                    <a:pt x="89868" y="37696"/>
                    <a:pt x="85420" y="38498"/>
                  </a:cubicBezTo>
                  <a:cubicBezTo>
                    <a:pt x="80972" y="39300"/>
                    <a:pt x="81628" y="27852"/>
                    <a:pt x="70253" y="13049"/>
                  </a:cubicBezTo>
                  <a:cubicBezTo>
                    <a:pt x="58878" y="-1753"/>
                    <a:pt x="48378" y="-1535"/>
                    <a:pt x="41086" y="1601"/>
                  </a:cubicBezTo>
                  <a:cubicBezTo>
                    <a:pt x="37863" y="2760"/>
                    <a:pt x="34370" y="2986"/>
                    <a:pt x="31023" y="2257"/>
                  </a:cubicBezTo>
                  <a:cubicBezTo>
                    <a:pt x="25430" y="7843"/>
                    <a:pt x="21777" y="15076"/>
                    <a:pt x="20596" y="22893"/>
                  </a:cubicBezTo>
                  <a:cubicBezTo>
                    <a:pt x="20596" y="38498"/>
                    <a:pt x="9876" y="55707"/>
                    <a:pt x="9147" y="85312"/>
                  </a:cubicBezTo>
                  <a:cubicBezTo>
                    <a:pt x="8418" y="114917"/>
                    <a:pt x="761" y="109885"/>
                    <a:pt x="32" y="132854"/>
                  </a:cubicBezTo>
                  <a:cubicBezTo>
                    <a:pt x="-697" y="155824"/>
                    <a:pt x="6887" y="151741"/>
                    <a:pt x="9876" y="154730"/>
                  </a:cubicBezTo>
                  <a:cubicBezTo>
                    <a:pt x="11626" y="156553"/>
                    <a:pt x="9876" y="163845"/>
                    <a:pt x="7397" y="170043"/>
                  </a:cubicBezTo>
                  <a:cubicBezTo>
                    <a:pt x="10605" y="173106"/>
                    <a:pt x="13741" y="177918"/>
                    <a:pt x="20741" y="177335"/>
                  </a:cubicBezTo>
                  <a:cubicBezTo>
                    <a:pt x="34304" y="175731"/>
                    <a:pt x="47794" y="181418"/>
                    <a:pt x="64492" y="189512"/>
                  </a:cubicBezTo>
                  <a:cubicBezTo>
                    <a:pt x="71784" y="193012"/>
                    <a:pt x="74701" y="193012"/>
                    <a:pt x="77034" y="192137"/>
                  </a:cubicBezTo>
                  <a:close/>
                </a:path>
              </a:pathLst>
            </a:custGeom>
            <a:grpFill/>
            <a:ln w="3175" cap="flat">
              <a:solidFill>
                <a:srgbClr val="F3F3F3"/>
              </a:solidFill>
              <a:prstDash val="solid"/>
              <a:miter/>
            </a:ln>
          </p:spPr>
          <p:txBody>
            <a:bodyPr rtlCol="0" anchor="ctr"/>
            <a:lstStyle/>
            <a:p>
              <a:endParaRPr lang="pt-PT"/>
            </a:p>
          </p:txBody>
        </p:sp>
        <p:sp>
          <p:nvSpPr>
            <p:cNvPr id="188" name="Forma livre: Forma 187">
              <a:extLst>
                <a:ext uri="{FF2B5EF4-FFF2-40B4-BE49-F238E27FC236}">
                  <a16:creationId xmlns:a16="http://schemas.microsoft.com/office/drawing/2014/main" id="{A1B4EDE4-21B7-411B-AF29-30BBBF9ACC20}"/>
                </a:ext>
              </a:extLst>
            </p:cNvPr>
            <p:cNvSpPr/>
            <p:nvPr/>
          </p:nvSpPr>
          <p:spPr>
            <a:xfrm>
              <a:off x="2411114" y="5162820"/>
              <a:ext cx="283914" cy="570024"/>
            </a:xfrm>
            <a:custGeom>
              <a:avLst/>
              <a:gdLst>
                <a:gd name="connsiteX0" fmla="*/ 672809 w 679725"/>
                <a:gd name="connsiteY0" fmla="*/ 142106 h 1308608"/>
                <a:gd name="connsiteX1" fmla="*/ 650496 w 679725"/>
                <a:gd name="connsiteY1" fmla="*/ 140575 h 1308608"/>
                <a:gd name="connsiteX2" fmla="*/ 650496 w 679725"/>
                <a:gd name="connsiteY2" fmla="*/ 144293 h 1308608"/>
                <a:gd name="connsiteX3" fmla="*/ 633287 w 679725"/>
                <a:gd name="connsiteY3" fmla="*/ 198034 h 1308608"/>
                <a:gd name="connsiteX4" fmla="*/ 606817 w 679725"/>
                <a:gd name="connsiteY4" fmla="*/ 212618 h 1308608"/>
                <a:gd name="connsiteX5" fmla="*/ 577650 w 679725"/>
                <a:gd name="connsiteY5" fmla="*/ 219181 h 1308608"/>
                <a:gd name="connsiteX6" fmla="*/ 545201 w 679725"/>
                <a:gd name="connsiteY6" fmla="*/ 215900 h 1308608"/>
                <a:gd name="connsiteX7" fmla="*/ 513700 w 679725"/>
                <a:gd name="connsiteY7" fmla="*/ 208608 h 1308608"/>
                <a:gd name="connsiteX8" fmla="*/ 524857 w 679725"/>
                <a:gd name="connsiteY8" fmla="*/ 184472 h 1308608"/>
                <a:gd name="connsiteX9" fmla="*/ 551253 w 679725"/>
                <a:gd name="connsiteY9" fmla="*/ 135179 h 1308608"/>
                <a:gd name="connsiteX10" fmla="*/ 488252 w 679725"/>
                <a:gd name="connsiteY10" fmla="*/ 101125 h 1308608"/>
                <a:gd name="connsiteX11" fmla="*/ 450698 w 679725"/>
                <a:gd name="connsiteY11" fmla="*/ 80344 h 1308608"/>
                <a:gd name="connsiteX12" fmla="*/ 413145 w 679725"/>
                <a:gd name="connsiteY12" fmla="*/ 55114 h 1308608"/>
                <a:gd name="connsiteX13" fmla="*/ 366113 w 679725"/>
                <a:gd name="connsiteY13" fmla="*/ 3196 h 1308608"/>
                <a:gd name="connsiteX14" fmla="*/ 332716 w 679725"/>
                <a:gd name="connsiteY14" fmla="*/ 3196 h 1308608"/>
                <a:gd name="connsiteX15" fmla="*/ 312663 w 679725"/>
                <a:gd name="connsiteY15" fmla="*/ 25071 h 1308608"/>
                <a:gd name="connsiteX16" fmla="*/ 273652 w 679725"/>
                <a:gd name="connsiteY16" fmla="*/ 7790 h 1308608"/>
                <a:gd name="connsiteX17" fmla="*/ 243682 w 679725"/>
                <a:gd name="connsiteY17" fmla="*/ 8883 h 1308608"/>
                <a:gd name="connsiteX18" fmla="*/ 218890 w 679725"/>
                <a:gd name="connsiteY18" fmla="*/ 30759 h 1308608"/>
                <a:gd name="connsiteX19" fmla="*/ 211598 w 679725"/>
                <a:gd name="connsiteY19" fmla="*/ 73489 h 1308608"/>
                <a:gd name="connsiteX20" fmla="*/ 173024 w 679725"/>
                <a:gd name="connsiteY20" fmla="*/ 106376 h 1308608"/>
                <a:gd name="connsiteX21" fmla="*/ 170982 w 679725"/>
                <a:gd name="connsiteY21" fmla="*/ 132699 h 1308608"/>
                <a:gd name="connsiteX22" fmla="*/ 174045 w 679725"/>
                <a:gd name="connsiteY22" fmla="*/ 172221 h 1308608"/>
                <a:gd name="connsiteX23" fmla="*/ 175066 w 679725"/>
                <a:gd name="connsiteY23" fmla="*/ 196358 h 1308608"/>
                <a:gd name="connsiteX24" fmla="*/ 154722 w 679725"/>
                <a:gd name="connsiteY24" fmla="*/ 213858 h 1308608"/>
                <a:gd name="connsiteX25" fmla="*/ 144586 w 679725"/>
                <a:gd name="connsiteY25" fmla="*/ 244557 h 1308608"/>
                <a:gd name="connsiteX26" fmla="*/ 129346 w 679725"/>
                <a:gd name="connsiteY26" fmla="*/ 277443 h 1308608"/>
                <a:gd name="connsiteX27" fmla="*/ 120158 w 679725"/>
                <a:gd name="connsiteY27" fmla="*/ 297204 h 1308608"/>
                <a:gd name="connsiteX28" fmla="*/ 120158 w 679725"/>
                <a:gd name="connsiteY28" fmla="*/ 334465 h 1308608"/>
                <a:gd name="connsiteX29" fmla="*/ 105939 w 679725"/>
                <a:gd name="connsiteY29" fmla="*/ 362976 h 1308608"/>
                <a:gd name="connsiteX30" fmla="*/ 105939 w 679725"/>
                <a:gd name="connsiteY30" fmla="*/ 402498 h 1308608"/>
                <a:gd name="connsiteX31" fmla="*/ 117168 w 679725"/>
                <a:gd name="connsiteY31" fmla="*/ 438958 h 1308608"/>
                <a:gd name="connsiteX32" fmla="*/ 125262 w 679725"/>
                <a:gd name="connsiteY32" fmla="*/ 470750 h 1308608"/>
                <a:gd name="connsiteX33" fmla="*/ 116075 w 679725"/>
                <a:gd name="connsiteY33" fmla="*/ 501449 h 1308608"/>
                <a:gd name="connsiteX34" fmla="*/ 105939 w 679725"/>
                <a:gd name="connsiteY34" fmla="*/ 527772 h 1308608"/>
                <a:gd name="connsiteX35" fmla="*/ 105939 w 679725"/>
                <a:gd name="connsiteY35" fmla="*/ 573857 h 1308608"/>
                <a:gd name="connsiteX36" fmla="*/ 80563 w 679725"/>
                <a:gd name="connsiteY36" fmla="*/ 610316 h 1308608"/>
                <a:gd name="connsiteX37" fmla="*/ 81584 w 679725"/>
                <a:gd name="connsiteY37" fmla="*/ 658589 h 1308608"/>
                <a:gd name="connsiteX38" fmla="*/ 89678 w 679725"/>
                <a:gd name="connsiteY38" fmla="*/ 679371 h 1308608"/>
                <a:gd name="connsiteX39" fmla="*/ 70428 w 679725"/>
                <a:gd name="connsiteY39" fmla="*/ 693954 h 1308608"/>
                <a:gd name="connsiteX40" fmla="*/ 68386 w 679725"/>
                <a:gd name="connsiteY40" fmla="*/ 721372 h 1308608"/>
                <a:gd name="connsiteX41" fmla="*/ 59198 w 679725"/>
                <a:gd name="connsiteY41" fmla="*/ 744414 h 1308608"/>
                <a:gd name="connsiteX42" fmla="*/ 50083 w 679725"/>
                <a:gd name="connsiteY42" fmla="*/ 769571 h 1308608"/>
                <a:gd name="connsiteX43" fmla="*/ 57375 w 679725"/>
                <a:gd name="connsiteY43" fmla="*/ 794801 h 1308608"/>
                <a:gd name="connsiteX44" fmla="*/ 55406 w 679725"/>
                <a:gd name="connsiteY44" fmla="*/ 834323 h 1308608"/>
                <a:gd name="connsiteX45" fmla="*/ 50302 w 679725"/>
                <a:gd name="connsiteY45" fmla="*/ 872678 h 1308608"/>
                <a:gd name="connsiteX46" fmla="*/ 53365 w 679725"/>
                <a:gd name="connsiteY46" fmla="*/ 892439 h 1308608"/>
                <a:gd name="connsiteX47" fmla="*/ 58396 w 679725"/>
                <a:gd name="connsiteY47" fmla="*/ 915481 h 1308608"/>
                <a:gd name="connsiteX48" fmla="*/ 68605 w 679725"/>
                <a:gd name="connsiteY48" fmla="*/ 934076 h 1308608"/>
                <a:gd name="connsiteX49" fmla="*/ 73636 w 679725"/>
                <a:gd name="connsiteY49" fmla="*/ 950555 h 1308608"/>
                <a:gd name="connsiteX50" fmla="*/ 60438 w 679725"/>
                <a:gd name="connsiteY50" fmla="*/ 958212 h 1308608"/>
                <a:gd name="connsiteX51" fmla="*/ 65542 w 679725"/>
                <a:gd name="connsiteY51" fmla="*/ 982348 h 1308608"/>
                <a:gd name="connsiteX52" fmla="*/ 60438 w 679725"/>
                <a:gd name="connsiteY52" fmla="*/ 1010859 h 1308608"/>
                <a:gd name="connsiteX53" fmla="*/ 59417 w 679725"/>
                <a:gd name="connsiteY53" fmla="*/ 1039370 h 1308608"/>
                <a:gd name="connsiteX54" fmla="*/ 49281 w 679725"/>
                <a:gd name="connsiteY54" fmla="*/ 1064600 h 1308608"/>
                <a:gd name="connsiteX55" fmla="*/ 35062 w 679725"/>
                <a:gd name="connsiteY55" fmla="*/ 1088736 h 1308608"/>
                <a:gd name="connsiteX56" fmla="*/ 36083 w 679725"/>
                <a:gd name="connsiteY56" fmla="*/ 1117174 h 1308608"/>
                <a:gd name="connsiteX57" fmla="*/ 21864 w 679725"/>
                <a:gd name="connsiteY57" fmla="*/ 1142404 h 1308608"/>
                <a:gd name="connsiteX58" fmla="*/ 3561 w 679725"/>
                <a:gd name="connsiteY58" fmla="*/ 1166540 h 1308608"/>
                <a:gd name="connsiteX59" fmla="*/ 4582 w 679725"/>
                <a:gd name="connsiteY59" fmla="*/ 1200520 h 1308608"/>
                <a:gd name="connsiteX60" fmla="*/ 10634 w 679725"/>
                <a:gd name="connsiteY60" fmla="*/ 1224656 h 1308608"/>
                <a:gd name="connsiteX61" fmla="*/ 42135 w 679725"/>
                <a:gd name="connsiteY61" fmla="*/ 1235667 h 1308608"/>
                <a:gd name="connsiteX62" fmla="*/ 44177 w 679725"/>
                <a:gd name="connsiteY62" fmla="*/ 1277304 h 1308608"/>
                <a:gd name="connsiteX63" fmla="*/ 60438 w 679725"/>
                <a:gd name="connsiteY63" fmla="*/ 1292689 h 1308608"/>
                <a:gd name="connsiteX64" fmla="*/ 120377 w 679725"/>
                <a:gd name="connsiteY64" fmla="*/ 1291523 h 1308608"/>
                <a:gd name="connsiteX65" fmla="*/ 138679 w 679725"/>
                <a:gd name="connsiteY65" fmla="*/ 1302898 h 1308608"/>
                <a:gd name="connsiteX66" fmla="*/ 170691 w 679725"/>
                <a:gd name="connsiteY66" fmla="*/ 1307492 h 1308608"/>
                <a:gd name="connsiteX67" fmla="*/ 152680 w 679725"/>
                <a:gd name="connsiteY67" fmla="*/ 1273512 h 1308608"/>
                <a:gd name="connsiteX68" fmla="*/ 148961 w 679725"/>
                <a:gd name="connsiteY68" fmla="*/ 1245948 h 1308608"/>
                <a:gd name="connsiteX69" fmla="*/ 155742 w 679725"/>
                <a:gd name="connsiteY69" fmla="*/ 1211968 h 1308608"/>
                <a:gd name="connsiteX70" fmla="*/ 171857 w 679725"/>
                <a:gd name="connsiteY70" fmla="*/ 1197385 h 1308608"/>
                <a:gd name="connsiteX71" fmla="*/ 194170 w 679725"/>
                <a:gd name="connsiteY71" fmla="*/ 1176384 h 1308608"/>
                <a:gd name="connsiteX72" fmla="*/ 194754 w 679725"/>
                <a:gd name="connsiteY72" fmla="*/ 1171572 h 1308608"/>
                <a:gd name="connsiteX73" fmla="*/ 213932 w 679725"/>
                <a:gd name="connsiteY73" fmla="*/ 1135550 h 1308608"/>
                <a:gd name="connsiteX74" fmla="*/ 220567 w 679725"/>
                <a:gd name="connsiteY74" fmla="*/ 1128768 h 1308608"/>
                <a:gd name="connsiteX75" fmla="*/ 232890 w 679725"/>
                <a:gd name="connsiteY75" fmla="*/ 1111997 h 1308608"/>
                <a:gd name="connsiteX76" fmla="*/ 233401 w 679725"/>
                <a:gd name="connsiteY76" fmla="*/ 1111195 h 1308608"/>
                <a:gd name="connsiteX77" fmla="*/ 233984 w 679725"/>
                <a:gd name="connsiteY77" fmla="*/ 1110466 h 1308608"/>
                <a:gd name="connsiteX78" fmla="*/ 239161 w 679725"/>
                <a:gd name="connsiteY78" fmla="*/ 1103174 h 1308608"/>
                <a:gd name="connsiteX79" fmla="*/ 258704 w 679725"/>
                <a:gd name="connsiteY79" fmla="*/ 1083850 h 1308608"/>
                <a:gd name="connsiteX80" fmla="*/ 264537 w 679725"/>
                <a:gd name="connsiteY80" fmla="*/ 1059787 h 1308608"/>
                <a:gd name="connsiteX81" fmla="*/ 230776 w 679725"/>
                <a:gd name="connsiteY81" fmla="*/ 1050089 h 1308608"/>
                <a:gd name="connsiteX82" fmla="*/ 207515 w 679725"/>
                <a:gd name="connsiteY82" fmla="*/ 994160 h 1308608"/>
                <a:gd name="connsiteX83" fmla="*/ 230484 w 679725"/>
                <a:gd name="connsiteY83" fmla="*/ 969805 h 1308608"/>
                <a:gd name="connsiteX84" fmla="*/ 237776 w 679725"/>
                <a:gd name="connsiteY84" fmla="*/ 959451 h 1308608"/>
                <a:gd name="connsiteX85" fmla="*/ 257756 w 679725"/>
                <a:gd name="connsiteY85" fmla="*/ 949972 h 1308608"/>
                <a:gd name="connsiteX86" fmla="*/ 269496 w 679725"/>
                <a:gd name="connsiteY86" fmla="*/ 942680 h 1308608"/>
                <a:gd name="connsiteX87" fmla="*/ 271173 w 679725"/>
                <a:gd name="connsiteY87" fmla="*/ 940930 h 1308608"/>
                <a:gd name="connsiteX88" fmla="*/ 280215 w 679725"/>
                <a:gd name="connsiteY88" fmla="*/ 915846 h 1308608"/>
                <a:gd name="connsiteX89" fmla="*/ 293705 w 679725"/>
                <a:gd name="connsiteY89" fmla="*/ 878585 h 1308608"/>
                <a:gd name="connsiteX90" fmla="*/ 302746 w 679725"/>
                <a:gd name="connsiteY90" fmla="*/ 866407 h 1308608"/>
                <a:gd name="connsiteX91" fmla="*/ 304205 w 679725"/>
                <a:gd name="connsiteY91" fmla="*/ 851823 h 1308608"/>
                <a:gd name="connsiteX92" fmla="*/ 322945 w 679725"/>
                <a:gd name="connsiteY92" fmla="*/ 864001 h 1308608"/>
                <a:gd name="connsiteX93" fmla="*/ 336508 w 679725"/>
                <a:gd name="connsiteY93" fmla="*/ 835635 h 1308608"/>
                <a:gd name="connsiteX94" fmla="*/ 313247 w 679725"/>
                <a:gd name="connsiteY94" fmla="*/ 842125 h 1308608"/>
                <a:gd name="connsiteX95" fmla="*/ 294507 w 679725"/>
                <a:gd name="connsiteY95" fmla="*/ 832427 h 1308608"/>
                <a:gd name="connsiteX96" fmla="*/ 289184 w 679725"/>
                <a:gd name="connsiteY96" fmla="*/ 804863 h 1308608"/>
                <a:gd name="connsiteX97" fmla="*/ 287725 w 679725"/>
                <a:gd name="connsiteY97" fmla="*/ 770811 h 1308608"/>
                <a:gd name="connsiteX98" fmla="*/ 341758 w 679725"/>
                <a:gd name="connsiteY98" fmla="*/ 786196 h 1308608"/>
                <a:gd name="connsiteX99" fmla="*/ 380770 w 679725"/>
                <a:gd name="connsiteY99" fmla="*/ 765123 h 1308608"/>
                <a:gd name="connsiteX100" fmla="*/ 383759 w 679725"/>
                <a:gd name="connsiteY100" fmla="*/ 730341 h 1308608"/>
                <a:gd name="connsiteX101" fmla="*/ 382301 w 679725"/>
                <a:gd name="connsiteY101" fmla="*/ 704382 h 1308608"/>
                <a:gd name="connsiteX102" fmla="*/ 394259 w 679725"/>
                <a:gd name="connsiteY102" fmla="*/ 689798 h 1308608"/>
                <a:gd name="connsiteX103" fmla="*/ 450115 w 679725"/>
                <a:gd name="connsiteY103" fmla="*/ 689798 h 1308608"/>
                <a:gd name="connsiteX104" fmla="*/ 460688 w 679725"/>
                <a:gd name="connsiteY104" fmla="*/ 683892 h 1308608"/>
                <a:gd name="connsiteX105" fmla="*/ 504439 w 679725"/>
                <a:gd name="connsiteY105" fmla="*/ 665443 h 1308608"/>
                <a:gd name="connsiteX106" fmla="*/ 532294 w 679725"/>
                <a:gd name="connsiteY106" fmla="*/ 650349 h 1308608"/>
                <a:gd name="connsiteX107" fmla="*/ 539003 w 679725"/>
                <a:gd name="connsiteY107" fmla="*/ 645682 h 1308608"/>
                <a:gd name="connsiteX108" fmla="*/ 540170 w 679725"/>
                <a:gd name="connsiteY108" fmla="*/ 641671 h 1308608"/>
                <a:gd name="connsiteX109" fmla="*/ 557233 w 679725"/>
                <a:gd name="connsiteY109" fmla="*/ 618265 h 1308608"/>
                <a:gd name="connsiteX110" fmla="*/ 570212 w 679725"/>
                <a:gd name="connsiteY110" fmla="*/ 612139 h 1308608"/>
                <a:gd name="connsiteX111" fmla="*/ 576775 w 679725"/>
                <a:gd name="connsiteY111" fmla="*/ 602369 h 1308608"/>
                <a:gd name="connsiteX112" fmla="*/ 562191 w 679725"/>
                <a:gd name="connsiteY112" fmla="*/ 578014 h 1308608"/>
                <a:gd name="connsiteX113" fmla="*/ 556212 w 679725"/>
                <a:gd name="connsiteY113" fmla="*/ 546440 h 1308608"/>
                <a:gd name="connsiteX114" fmla="*/ 537472 w 679725"/>
                <a:gd name="connsiteY114" fmla="*/ 524564 h 1308608"/>
                <a:gd name="connsiteX115" fmla="*/ 513482 w 679725"/>
                <a:gd name="connsiteY115" fmla="*/ 499480 h 1308608"/>
                <a:gd name="connsiteX116" fmla="*/ 525586 w 679725"/>
                <a:gd name="connsiteY116" fmla="*/ 497293 h 1308608"/>
                <a:gd name="connsiteX117" fmla="*/ 528065 w 679725"/>
                <a:gd name="connsiteY117" fmla="*/ 481980 h 1308608"/>
                <a:gd name="connsiteX118" fmla="*/ 518221 w 679725"/>
                <a:gd name="connsiteY118" fmla="*/ 460104 h 1308608"/>
                <a:gd name="connsiteX119" fmla="*/ 527336 w 679725"/>
                <a:gd name="connsiteY119" fmla="*/ 412561 h 1308608"/>
                <a:gd name="connsiteX120" fmla="*/ 538784 w 679725"/>
                <a:gd name="connsiteY120" fmla="*/ 350143 h 1308608"/>
                <a:gd name="connsiteX121" fmla="*/ 579035 w 679725"/>
                <a:gd name="connsiteY121" fmla="*/ 291079 h 1308608"/>
                <a:gd name="connsiteX122" fmla="*/ 637370 w 679725"/>
                <a:gd name="connsiteY122" fmla="*/ 224577 h 1308608"/>
                <a:gd name="connsiteX123" fmla="*/ 678424 w 679725"/>
                <a:gd name="connsiteY123" fmla="*/ 200003 h 1308608"/>
                <a:gd name="connsiteX124" fmla="*/ 672809 w 679725"/>
                <a:gd name="connsiteY124" fmla="*/ 142106 h 130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679725" h="1308608">
                  <a:moveTo>
                    <a:pt x="672809" y="142106"/>
                  </a:moveTo>
                  <a:cubicBezTo>
                    <a:pt x="665517" y="140297"/>
                    <a:pt x="657962" y="139780"/>
                    <a:pt x="650496" y="140575"/>
                  </a:cubicBezTo>
                  <a:cubicBezTo>
                    <a:pt x="650415" y="141814"/>
                    <a:pt x="650415" y="143054"/>
                    <a:pt x="650496" y="144293"/>
                  </a:cubicBezTo>
                  <a:cubicBezTo>
                    <a:pt x="652537" y="159606"/>
                    <a:pt x="643204" y="199128"/>
                    <a:pt x="633287" y="198034"/>
                  </a:cubicBezTo>
                  <a:cubicBezTo>
                    <a:pt x="623370" y="196941"/>
                    <a:pt x="614984" y="214441"/>
                    <a:pt x="606817" y="212618"/>
                  </a:cubicBezTo>
                  <a:cubicBezTo>
                    <a:pt x="598651" y="210795"/>
                    <a:pt x="587567" y="225816"/>
                    <a:pt x="577650" y="219181"/>
                  </a:cubicBezTo>
                  <a:cubicBezTo>
                    <a:pt x="567733" y="212545"/>
                    <a:pt x="553295" y="221441"/>
                    <a:pt x="545201" y="215900"/>
                  </a:cubicBezTo>
                  <a:cubicBezTo>
                    <a:pt x="537107" y="210358"/>
                    <a:pt x="513700" y="214806"/>
                    <a:pt x="513700" y="208608"/>
                  </a:cubicBezTo>
                  <a:cubicBezTo>
                    <a:pt x="513700" y="202409"/>
                    <a:pt x="524857" y="204232"/>
                    <a:pt x="524857" y="184472"/>
                  </a:cubicBezTo>
                  <a:cubicBezTo>
                    <a:pt x="524857" y="164711"/>
                    <a:pt x="555337" y="142835"/>
                    <a:pt x="551253" y="135179"/>
                  </a:cubicBezTo>
                  <a:cubicBezTo>
                    <a:pt x="547170" y="127522"/>
                    <a:pt x="495397" y="111043"/>
                    <a:pt x="488252" y="101125"/>
                  </a:cubicBezTo>
                  <a:cubicBezTo>
                    <a:pt x="479669" y="88708"/>
                    <a:pt x="465778" y="81022"/>
                    <a:pt x="450698" y="80344"/>
                  </a:cubicBezTo>
                  <a:cubicBezTo>
                    <a:pt x="430354" y="78083"/>
                    <a:pt x="431375" y="67145"/>
                    <a:pt x="413145" y="55114"/>
                  </a:cubicBezTo>
                  <a:cubicBezTo>
                    <a:pt x="394369" y="40887"/>
                    <a:pt x="378414" y="23285"/>
                    <a:pt x="366113" y="3196"/>
                  </a:cubicBezTo>
                  <a:cubicBezTo>
                    <a:pt x="353717" y="1810"/>
                    <a:pt x="336216" y="-1033"/>
                    <a:pt x="332716" y="3196"/>
                  </a:cubicBezTo>
                  <a:cubicBezTo>
                    <a:pt x="327685" y="9685"/>
                    <a:pt x="319736" y="39655"/>
                    <a:pt x="312663" y="25071"/>
                  </a:cubicBezTo>
                  <a:cubicBezTo>
                    <a:pt x="305590" y="10487"/>
                    <a:pt x="288673" y="9977"/>
                    <a:pt x="273652" y="7790"/>
                  </a:cubicBezTo>
                  <a:cubicBezTo>
                    <a:pt x="258631" y="5602"/>
                    <a:pt x="259652" y="-9492"/>
                    <a:pt x="243682" y="8883"/>
                  </a:cubicBezTo>
                  <a:cubicBezTo>
                    <a:pt x="236288" y="17109"/>
                    <a:pt x="227968" y="24444"/>
                    <a:pt x="218890" y="30759"/>
                  </a:cubicBezTo>
                  <a:cubicBezTo>
                    <a:pt x="218445" y="45270"/>
                    <a:pt x="215995" y="59649"/>
                    <a:pt x="211598" y="73489"/>
                  </a:cubicBezTo>
                  <a:cubicBezTo>
                    <a:pt x="207515" y="81219"/>
                    <a:pt x="174045" y="97625"/>
                    <a:pt x="173024" y="106376"/>
                  </a:cubicBezTo>
                  <a:cubicBezTo>
                    <a:pt x="172003" y="115126"/>
                    <a:pt x="177035" y="127230"/>
                    <a:pt x="170982" y="132699"/>
                  </a:cubicBezTo>
                  <a:cubicBezTo>
                    <a:pt x="164930" y="138168"/>
                    <a:pt x="185566" y="165586"/>
                    <a:pt x="174045" y="172221"/>
                  </a:cubicBezTo>
                  <a:cubicBezTo>
                    <a:pt x="162524" y="178857"/>
                    <a:pt x="182139" y="189722"/>
                    <a:pt x="175066" y="196358"/>
                  </a:cubicBezTo>
                  <a:cubicBezTo>
                    <a:pt x="167993" y="202993"/>
                    <a:pt x="154722" y="206201"/>
                    <a:pt x="154722" y="213858"/>
                  </a:cubicBezTo>
                  <a:cubicBezTo>
                    <a:pt x="154722" y="221514"/>
                    <a:pt x="153701" y="240181"/>
                    <a:pt x="144586" y="244557"/>
                  </a:cubicBezTo>
                  <a:cubicBezTo>
                    <a:pt x="135471" y="248932"/>
                    <a:pt x="129346" y="265411"/>
                    <a:pt x="129346" y="277443"/>
                  </a:cubicBezTo>
                  <a:cubicBezTo>
                    <a:pt x="129346" y="289474"/>
                    <a:pt x="114762" y="281818"/>
                    <a:pt x="120158" y="297204"/>
                  </a:cubicBezTo>
                  <a:cubicBezTo>
                    <a:pt x="125554" y="312589"/>
                    <a:pt x="131315" y="331184"/>
                    <a:pt x="120158" y="334465"/>
                  </a:cubicBezTo>
                  <a:cubicBezTo>
                    <a:pt x="109002" y="337746"/>
                    <a:pt x="112064" y="362976"/>
                    <a:pt x="105939" y="362976"/>
                  </a:cubicBezTo>
                  <a:cubicBezTo>
                    <a:pt x="99814" y="362976"/>
                    <a:pt x="96824" y="389300"/>
                    <a:pt x="105939" y="402498"/>
                  </a:cubicBezTo>
                  <a:cubicBezTo>
                    <a:pt x="113661" y="413050"/>
                    <a:pt x="117621" y="425891"/>
                    <a:pt x="117168" y="438958"/>
                  </a:cubicBezTo>
                  <a:cubicBezTo>
                    <a:pt x="117168" y="450989"/>
                    <a:pt x="129346" y="457552"/>
                    <a:pt x="125262" y="470750"/>
                  </a:cubicBezTo>
                  <a:cubicBezTo>
                    <a:pt x="121179" y="483948"/>
                    <a:pt x="123221" y="495980"/>
                    <a:pt x="116075" y="501449"/>
                  </a:cubicBezTo>
                  <a:cubicBezTo>
                    <a:pt x="108929" y="506918"/>
                    <a:pt x="115054" y="523325"/>
                    <a:pt x="105939" y="527772"/>
                  </a:cubicBezTo>
                  <a:cubicBezTo>
                    <a:pt x="96824" y="532221"/>
                    <a:pt x="113231" y="567222"/>
                    <a:pt x="105939" y="573857"/>
                  </a:cubicBezTo>
                  <a:cubicBezTo>
                    <a:pt x="98647" y="580493"/>
                    <a:pt x="80563" y="585889"/>
                    <a:pt x="80563" y="610316"/>
                  </a:cubicBezTo>
                  <a:cubicBezTo>
                    <a:pt x="80563" y="634744"/>
                    <a:pt x="83990" y="648088"/>
                    <a:pt x="81584" y="658589"/>
                  </a:cubicBezTo>
                  <a:cubicBezTo>
                    <a:pt x="79543" y="667339"/>
                    <a:pt x="91720" y="665151"/>
                    <a:pt x="89678" y="679371"/>
                  </a:cubicBezTo>
                  <a:cubicBezTo>
                    <a:pt x="87636" y="693589"/>
                    <a:pt x="71375" y="684913"/>
                    <a:pt x="70428" y="693954"/>
                  </a:cubicBezTo>
                  <a:cubicBezTo>
                    <a:pt x="69480" y="702996"/>
                    <a:pt x="74438" y="720278"/>
                    <a:pt x="68386" y="721372"/>
                  </a:cubicBezTo>
                  <a:cubicBezTo>
                    <a:pt x="62334" y="722465"/>
                    <a:pt x="59198" y="728664"/>
                    <a:pt x="59198" y="744414"/>
                  </a:cubicBezTo>
                  <a:cubicBezTo>
                    <a:pt x="59198" y="760164"/>
                    <a:pt x="51104" y="761915"/>
                    <a:pt x="50083" y="769571"/>
                  </a:cubicBezTo>
                  <a:cubicBezTo>
                    <a:pt x="49062" y="777227"/>
                    <a:pt x="57375" y="786051"/>
                    <a:pt x="57375" y="794801"/>
                  </a:cubicBezTo>
                  <a:cubicBezTo>
                    <a:pt x="57375" y="803551"/>
                    <a:pt x="62479" y="833229"/>
                    <a:pt x="55406" y="834323"/>
                  </a:cubicBezTo>
                  <a:cubicBezTo>
                    <a:pt x="48333" y="835416"/>
                    <a:pt x="44177" y="868303"/>
                    <a:pt x="50302" y="872678"/>
                  </a:cubicBezTo>
                  <a:cubicBezTo>
                    <a:pt x="55858" y="877717"/>
                    <a:pt x="57134" y="885956"/>
                    <a:pt x="53365" y="892439"/>
                  </a:cubicBezTo>
                  <a:cubicBezTo>
                    <a:pt x="50302" y="899002"/>
                    <a:pt x="67584" y="905564"/>
                    <a:pt x="58396" y="915481"/>
                  </a:cubicBezTo>
                  <a:cubicBezTo>
                    <a:pt x="49208" y="925398"/>
                    <a:pt x="56573" y="938013"/>
                    <a:pt x="68605" y="934076"/>
                  </a:cubicBezTo>
                  <a:cubicBezTo>
                    <a:pt x="78740" y="930794"/>
                    <a:pt x="84865" y="950555"/>
                    <a:pt x="73636" y="950555"/>
                  </a:cubicBezTo>
                  <a:cubicBezTo>
                    <a:pt x="62407" y="950555"/>
                    <a:pt x="51323" y="950555"/>
                    <a:pt x="60438" y="958212"/>
                  </a:cubicBezTo>
                  <a:cubicBezTo>
                    <a:pt x="69552" y="965868"/>
                    <a:pt x="78740" y="976879"/>
                    <a:pt x="65542" y="982348"/>
                  </a:cubicBezTo>
                  <a:cubicBezTo>
                    <a:pt x="52344" y="987817"/>
                    <a:pt x="63500" y="997660"/>
                    <a:pt x="60438" y="1010859"/>
                  </a:cubicBezTo>
                  <a:cubicBezTo>
                    <a:pt x="57375" y="1024057"/>
                    <a:pt x="69625" y="1036089"/>
                    <a:pt x="59417" y="1039370"/>
                  </a:cubicBezTo>
                  <a:cubicBezTo>
                    <a:pt x="49208" y="1042652"/>
                    <a:pt x="63500" y="1062412"/>
                    <a:pt x="49281" y="1064600"/>
                  </a:cubicBezTo>
                  <a:cubicBezTo>
                    <a:pt x="35062" y="1066788"/>
                    <a:pt x="44177" y="1081006"/>
                    <a:pt x="35062" y="1088736"/>
                  </a:cubicBezTo>
                  <a:cubicBezTo>
                    <a:pt x="25947" y="1096465"/>
                    <a:pt x="47239" y="1109518"/>
                    <a:pt x="36083" y="1117174"/>
                  </a:cubicBezTo>
                  <a:cubicBezTo>
                    <a:pt x="24926" y="1124831"/>
                    <a:pt x="33020" y="1142404"/>
                    <a:pt x="21864" y="1142404"/>
                  </a:cubicBezTo>
                  <a:cubicBezTo>
                    <a:pt x="10707" y="1142404"/>
                    <a:pt x="4582" y="1158884"/>
                    <a:pt x="3561" y="1166540"/>
                  </a:cubicBezTo>
                  <a:cubicBezTo>
                    <a:pt x="2540" y="1174197"/>
                    <a:pt x="-4533" y="1189582"/>
                    <a:pt x="4582" y="1200520"/>
                  </a:cubicBezTo>
                  <a:cubicBezTo>
                    <a:pt x="13697" y="1211458"/>
                    <a:pt x="2540" y="1220281"/>
                    <a:pt x="10634" y="1224656"/>
                  </a:cubicBezTo>
                  <a:cubicBezTo>
                    <a:pt x="18728" y="1229032"/>
                    <a:pt x="46219" y="1222469"/>
                    <a:pt x="42135" y="1235667"/>
                  </a:cubicBezTo>
                  <a:cubicBezTo>
                    <a:pt x="38052" y="1248865"/>
                    <a:pt x="39146" y="1277304"/>
                    <a:pt x="44177" y="1277304"/>
                  </a:cubicBezTo>
                  <a:cubicBezTo>
                    <a:pt x="49208" y="1277304"/>
                    <a:pt x="52344" y="1293783"/>
                    <a:pt x="60438" y="1292689"/>
                  </a:cubicBezTo>
                  <a:cubicBezTo>
                    <a:pt x="68532" y="1291596"/>
                    <a:pt x="105137" y="1287148"/>
                    <a:pt x="120377" y="1291523"/>
                  </a:cubicBezTo>
                  <a:cubicBezTo>
                    <a:pt x="127304" y="1293791"/>
                    <a:pt x="133582" y="1297691"/>
                    <a:pt x="138679" y="1302898"/>
                  </a:cubicBezTo>
                  <a:cubicBezTo>
                    <a:pt x="147357" y="1298742"/>
                    <a:pt x="166388" y="1312159"/>
                    <a:pt x="170691" y="1307492"/>
                  </a:cubicBezTo>
                  <a:cubicBezTo>
                    <a:pt x="174993" y="1302825"/>
                    <a:pt x="151951" y="1280804"/>
                    <a:pt x="152680" y="1273512"/>
                  </a:cubicBezTo>
                  <a:cubicBezTo>
                    <a:pt x="153409" y="1266220"/>
                    <a:pt x="148961" y="1254043"/>
                    <a:pt x="148961" y="1245948"/>
                  </a:cubicBezTo>
                  <a:cubicBezTo>
                    <a:pt x="148961" y="1237854"/>
                    <a:pt x="145169" y="1220062"/>
                    <a:pt x="155742" y="1211968"/>
                  </a:cubicBezTo>
                  <a:cubicBezTo>
                    <a:pt x="165149" y="1204677"/>
                    <a:pt x="166753" y="1197385"/>
                    <a:pt x="171857" y="1197385"/>
                  </a:cubicBezTo>
                  <a:cubicBezTo>
                    <a:pt x="178311" y="1189407"/>
                    <a:pt x="185814" y="1182342"/>
                    <a:pt x="194170" y="1176384"/>
                  </a:cubicBezTo>
                  <a:cubicBezTo>
                    <a:pt x="194448" y="1174787"/>
                    <a:pt x="194637" y="1173183"/>
                    <a:pt x="194754" y="1171572"/>
                  </a:cubicBezTo>
                  <a:cubicBezTo>
                    <a:pt x="195410" y="1154363"/>
                    <a:pt x="202046" y="1146633"/>
                    <a:pt x="213932" y="1135550"/>
                  </a:cubicBezTo>
                  <a:cubicBezTo>
                    <a:pt x="216010" y="1133165"/>
                    <a:pt x="218226" y="1130905"/>
                    <a:pt x="220567" y="1128768"/>
                  </a:cubicBezTo>
                  <a:cubicBezTo>
                    <a:pt x="223192" y="1122227"/>
                    <a:pt x="227436" y="1116459"/>
                    <a:pt x="232890" y="1111997"/>
                  </a:cubicBezTo>
                  <a:cubicBezTo>
                    <a:pt x="233022" y="1111705"/>
                    <a:pt x="233197" y="1111436"/>
                    <a:pt x="233401" y="1111195"/>
                  </a:cubicBezTo>
                  <a:cubicBezTo>
                    <a:pt x="233401" y="1111195"/>
                    <a:pt x="233401" y="1111195"/>
                    <a:pt x="233984" y="1110466"/>
                  </a:cubicBezTo>
                  <a:cubicBezTo>
                    <a:pt x="235588" y="1107913"/>
                    <a:pt x="237338" y="1105580"/>
                    <a:pt x="239161" y="1103174"/>
                  </a:cubicBezTo>
                  <a:cubicBezTo>
                    <a:pt x="244579" y="1095714"/>
                    <a:pt x="251178" y="1089188"/>
                    <a:pt x="258704" y="1083850"/>
                  </a:cubicBezTo>
                  <a:cubicBezTo>
                    <a:pt x="261161" y="1075961"/>
                    <a:pt x="263115" y="1067925"/>
                    <a:pt x="264537" y="1059787"/>
                  </a:cubicBezTo>
                  <a:cubicBezTo>
                    <a:pt x="264537" y="1051693"/>
                    <a:pt x="239016" y="1053297"/>
                    <a:pt x="230776" y="1050089"/>
                  </a:cubicBezTo>
                  <a:cubicBezTo>
                    <a:pt x="222536" y="1046880"/>
                    <a:pt x="192493" y="1024130"/>
                    <a:pt x="207515" y="994160"/>
                  </a:cubicBezTo>
                  <a:cubicBezTo>
                    <a:pt x="212583" y="983945"/>
                    <a:pt x="220582" y="975464"/>
                    <a:pt x="230484" y="969805"/>
                  </a:cubicBezTo>
                  <a:cubicBezTo>
                    <a:pt x="232300" y="965963"/>
                    <a:pt x="234764" y="962455"/>
                    <a:pt x="237776" y="959451"/>
                  </a:cubicBezTo>
                  <a:cubicBezTo>
                    <a:pt x="243296" y="954296"/>
                    <a:pt x="250274" y="950985"/>
                    <a:pt x="257756" y="949972"/>
                  </a:cubicBezTo>
                  <a:cubicBezTo>
                    <a:pt x="261234" y="946902"/>
                    <a:pt x="265201" y="944437"/>
                    <a:pt x="269496" y="942680"/>
                  </a:cubicBezTo>
                  <a:cubicBezTo>
                    <a:pt x="269933" y="941994"/>
                    <a:pt x="270509" y="941396"/>
                    <a:pt x="271173" y="940930"/>
                  </a:cubicBezTo>
                  <a:cubicBezTo>
                    <a:pt x="278465" y="936044"/>
                    <a:pt x="280215" y="927950"/>
                    <a:pt x="280215" y="915846"/>
                  </a:cubicBezTo>
                  <a:cubicBezTo>
                    <a:pt x="280215" y="902064"/>
                    <a:pt x="280215" y="880189"/>
                    <a:pt x="293705" y="878585"/>
                  </a:cubicBezTo>
                  <a:cubicBezTo>
                    <a:pt x="307194" y="876980"/>
                    <a:pt x="310986" y="868813"/>
                    <a:pt x="302746" y="866407"/>
                  </a:cubicBezTo>
                  <a:cubicBezTo>
                    <a:pt x="294507" y="864001"/>
                    <a:pt x="290715" y="853500"/>
                    <a:pt x="304205" y="851823"/>
                  </a:cubicBezTo>
                  <a:cubicBezTo>
                    <a:pt x="317695" y="850146"/>
                    <a:pt x="313247" y="864001"/>
                    <a:pt x="322945" y="864001"/>
                  </a:cubicBezTo>
                  <a:cubicBezTo>
                    <a:pt x="332643" y="864001"/>
                    <a:pt x="349269" y="846136"/>
                    <a:pt x="336508" y="835635"/>
                  </a:cubicBezTo>
                  <a:cubicBezTo>
                    <a:pt x="323747" y="825135"/>
                    <a:pt x="319955" y="840521"/>
                    <a:pt x="313247" y="842125"/>
                  </a:cubicBezTo>
                  <a:cubicBezTo>
                    <a:pt x="306538" y="843729"/>
                    <a:pt x="301215" y="832427"/>
                    <a:pt x="294507" y="832427"/>
                  </a:cubicBezTo>
                  <a:cubicBezTo>
                    <a:pt x="287798" y="832427"/>
                    <a:pt x="292246" y="812155"/>
                    <a:pt x="289184" y="804863"/>
                  </a:cubicBezTo>
                  <a:cubicBezTo>
                    <a:pt x="286121" y="797572"/>
                    <a:pt x="281892" y="779779"/>
                    <a:pt x="287725" y="770811"/>
                  </a:cubicBezTo>
                  <a:cubicBezTo>
                    <a:pt x="293559" y="761842"/>
                    <a:pt x="319226" y="784592"/>
                    <a:pt x="341758" y="786196"/>
                  </a:cubicBezTo>
                  <a:cubicBezTo>
                    <a:pt x="364290" y="787801"/>
                    <a:pt x="380770" y="774092"/>
                    <a:pt x="380770" y="765123"/>
                  </a:cubicBezTo>
                  <a:cubicBezTo>
                    <a:pt x="380770" y="756154"/>
                    <a:pt x="370269" y="740039"/>
                    <a:pt x="383759" y="730341"/>
                  </a:cubicBezTo>
                  <a:cubicBezTo>
                    <a:pt x="397249" y="720642"/>
                    <a:pt x="386020" y="717361"/>
                    <a:pt x="382301" y="704382"/>
                  </a:cubicBezTo>
                  <a:cubicBezTo>
                    <a:pt x="378582" y="691402"/>
                    <a:pt x="388280" y="683308"/>
                    <a:pt x="394259" y="689798"/>
                  </a:cubicBezTo>
                  <a:cubicBezTo>
                    <a:pt x="398634" y="694537"/>
                    <a:pt x="422989" y="693662"/>
                    <a:pt x="450115" y="689798"/>
                  </a:cubicBezTo>
                  <a:cubicBezTo>
                    <a:pt x="453316" y="687304"/>
                    <a:pt x="456882" y="685306"/>
                    <a:pt x="460688" y="683892"/>
                  </a:cubicBezTo>
                  <a:cubicBezTo>
                    <a:pt x="475272" y="678204"/>
                    <a:pt x="489856" y="672297"/>
                    <a:pt x="504439" y="665443"/>
                  </a:cubicBezTo>
                  <a:cubicBezTo>
                    <a:pt x="514057" y="661046"/>
                    <a:pt x="523362" y="656007"/>
                    <a:pt x="532294" y="650349"/>
                  </a:cubicBezTo>
                  <a:cubicBezTo>
                    <a:pt x="530544" y="651516"/>
                    <a:pt x="536013" y="647943"/>
                    <a:pt x="539003" y="645682"/>
                  </a:cubicBezTo>
                  <a:cubicBezTo>
                    <a:pt x="539076" y="644275"/>
                    <a:pt x="539470" y="642897"/>
                    <a:pt x="540170" y="641671"/>
                  </a:cubicBezTo>
                  <a:cubicBezTo>
                    <a:pt x="541927" y="631653"/>
                    <a:pt x="548227" y="623004"/>
                    <a:pt x="557233" y="618265"/>
                  </a:cubicBezTo>
                  <a:cubicBezTo>
                    <a:pt x="561462" y="616004"/>
                    <a:pt x="565837" y="614035"/>
                    <a:pt x="570212" y="612139"/>
                  </a:cubicBezTo>
                  <a:cubicBezTo>
                    <a:pt x="572575" y="609004"/>
                    <a:pt x="574762" y="605744"/>
                    <a:pt x="576775" y="602369"/>
                  </a:cubicBezTo>
                  <a:cubicBezTo>
                    <a:pt x="582025" y="592597"/>
                    <a:pt x="577504" y="580493"/>
                    <a:pt x="562191" y="578014"/>
                  </a:cubicBezTo>
                  <a:cubicBezTo>
                    <a:pt x="546878" y="575535"/>
                    <a:pt x="547607" y="557013"/>
                    <a:pt x="556212" y="546440"/>
                  </a:cubicBezTo>
                  <a:cubicBezTo>
                    <a:pt x="564816" y="535867"/>
                    <a:pt x="551691" y="526168"/>
                    <a:pt x="537472" y="524564"/>
                  </a:cubicBezTo>
                  <a:cubicBezTo>
                    <a:pt x="523252" y="522960"/>
                    <a:pt x="501012" y="512460"/>
                    <a:pt x="513482" y="499480"/>
                  </a:cubicBezTo>
                  <a:cubicBezTo>
                    <a:pt x="519606" y="493209"/>
                    <a:pt x="522596" y="494449"/>
                    <a:pt x="525586" y="497293"/>
                  </a:cubicBezTo>
                  <a:cubicBezTo>
                    <a:pt x="527700" y="491095"/>
                    <a:pt x="529815" y="483803"/>
                    <a:pt x="528065" y="481980"/>
                  </a:cubicBezTo>
                  <a:cubicBezTo>
                    <a:pt x="525075" y="478698"/>
                    <a:pt x="517492" y="482782"/>
                    <a:pt x="518221" y="460104"/>
                  </a:cubicBezTo>
                  <a:cubicBezTo>
                    <a:pt x="518950" y="437427"/>
                    <a:pt x="526607" y="442093"/>
                    <a:pt x="527336" y="412561"/>
                  </a:cubicBezTo>
                  <a:cubicBezTo>
                    <a:pt x="528065" y="383029"/>
                    <a:pt x="538784" y="365747"/>
                    <a:pt x="538784" y="350143"/>
                  </a:cubicBezTo>
                  <a:cubicBezTo>
                    <a:pt x="538784" y="334538"/>
                    <a:pt x="564597" y="316527"/>
                    <a:pt x="579035" y="291079"/>
                  </a:cubicBezTo>
                  <a:cubicBezTo>
                    <a:pt x="594669" y="265834"/>
                    <a:pt x="614379" y="243368"/>
                    <a:pt x="637370" y="224577"/>
                  </a:cubicBezTo>
                  <a:cubicBezTo>
                    <a:pt x="650277" y="215535"/>
                    <a:pt x="675361" y="208170"/>
                    <a:pt x="678424" y="200003"/>
                  </a:cubicBezTo>
                  <a:cubicBezTo>
                    <a:pt x="681486" y="191836"/>
                    <a:pt x="678861" y="145387"/>
                    <a:pt x="672809" y="142106"/>
                  </a:cubicBezTo>
                  <a:close/>
                </a:path>
              </a:pathLst>
            </a:custGeom>
            <a:grpFill/>
            <a:ln w="3175" cap="flat">
              <a:solidFill>
                <a:srgbClr val="F3F3F3"/>
              </a:solidFill>
              <a:prstDash val="solid"/>
              <a:miter/>
            </a:ln>
          </p:spPr>
          <p:txBody>
            <a:bodyPr rtlCol="0" anchor="ctr"/>
            <a:lstStyle/>
            <a:p>
              <a:endParaRPr lang="pt-PT"/>
            </a:p>
          </p:txBody>
        </p:sp>
        <p:sp>
          <p:nvSpPr>
            <p:cNvPr id="189" name="Forma livre: Forma 188">
              <a:extLst>
                <a:ext uri="{FF2B5EF4-FFF2-40B4-BE49-F238E27FC236}">
                  <a16:creationId xmlns:a16="http://schemas.microsoft.com/office/drawing/2014/main" id="{0BCDA16E-32CB-4D02-AC97-7DF8C9E2210E}"/>
                </a:ext>
              </a:extLst>
            </p:cNvPr>
            <p:cNvSpPr/>
            <p:nvPr/>
          </p:nvSpPr>
          <p:spPr>
            <a:xfrm>
              <a:off x="2478918" y="5738380"/>
              <a:ext cx="50646" cy="55030"/>
            </a:xfrm>
            <a:custGeom>
              <a:avLst/>
              <a:gdLst>
                <a:gd name="connsiteX0" fmla="*/ 94698 w 121254"/>
                <a:gd name="connsiteY0" fmla="*/ 99855 h 126332"/>
                <a:gd name="connsiteX1" fmla="*/ 88135 w 121254"/>
                <a:gd name="connsiteY1" fmla="*/ 98324 h 126332"/>
                <a:gd name="connsiteX2" fmla="*/ 54957 w 121254"/>
                <a:gd name="connsiteY2" fmla="*/ 92417 h 126332"/>
                <a:gd name="connsiteX3" fmla="*/ 24185 w 121254"/>
                <a:gd name="connsiteY3" fmla="*/ 52020 h 126332"/>
                <a:gd name="connsiteX4" fmla="*/ 22946 w 121254"/>
                <a:gd name="connsiteY4" fmla="*/ 45822 h 126332"/>
                <a:gd name="connsiteX5" fmla="*/ 11424 w 121254"/>
                <a:gd name="connsiteY5" fmla="*/ 35030 h 126332"/>
                <a:gd name="connsiteX6" fmla="*/ 14414 w 121254"/>
                <a:gd name="connsiteY6" fmla="*/ 19644 h 126332"/>
                <a:gd name="connsiteX7" fmla="*/ 2528 w 121254"/>
                <a:gd name="connsiteY7" fmla="*/ -117 h 126332"/>
                <a:gd name="connsiteX8" fmla="*/ 2528 w 121254"/>
                <a:gd name="connsiteY8" fmla="*/ 120199 h 126332"/>
                <a:gd name="connsiteX9" fmla="*/ 59551 w 121254"/>
                <a:gd name="connsiteY9" fmla="*/ 123408 h 126332"/>
                <a:gd name="connsiteX10" fmla="*/ 74936 w 121254"/>
                <a:gd name="connsiteY10" fmla="*/ 123408 h 126332"/>
                <a:gd name="connsiteX11" fmla="*/ 117011 w 121254"/>
                <a:gd name="connsiteY11" fmla="*/ 111303 h 126332"/>
                <a:gd name="connsiteX12" fmla="*/ 94698 w 121254"/>
                <a:gd name="connsiteY12" fmla="*/ 99855 h 12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54" h="126332">
                  <a:moveTo>
                    <a:pt x="94698" y="99855"/>
                  </a:moveTo>
                  <a:cubicBezTo>
                    <a:pt x="92444" y="99695"/>
                    <a:pt x="90228" y="99177"/>
                    <a:pt x="88135" y="98324"/>
                  </a:cubicBezTo>
                  <a:cubicBezTo>
                    <a:pt x="76730" y="100803"/>
                    <a:pt x="64808" y="98681"/>
                    <a:pt x="54957" y="92417"/>
                  </a:cubicBezTo>
                  <a:cubicBezTo>
                    <a:pt x="40439" y="82807"/>
                    <a:pt x="29596" y="68573"/>
                    <a:pt x="24185" y="52020"/>
                  </a:cubicBezTo>
                  <a:cubicBezTo>
                    <a:pt x="23573" y="50001"/>
                    <a:pt x="23157" y="47922"/>
                    <a:pt x="22946" y="45822"/>
                  </a:cubicBezTo>
                  <a:cubicBezTo>
                    <a:pt x="19227" y="38531"/>
                    <a:pt x="21925" y="33134"/>
                    <a:pt x="11424" y="35030"/>
                  </a:cubicBezTo>
                  <a:cubicBezTo>
                    <a:pt x="-2138" y="37437"/>
                    <a:pt x="6903" y="23728"/>
                    <a:pt x="14414" y="19644"/>
                  </a:cubicBezTo>
                  <a:cubicBezTo>
                    <a:pt x="21925" y="15561"/>
                    <a:pt x="11716" y="2071"/>
                    <a:pt x="2528" y="-117"/>
                  </a:cubicBezTo>
                  <a:cubicBezTo>
                    <a:pt x="1508" y="21759"/>
                    <a:pt x="-2649" y="119251"/>
                    <a:pt x="2528" y="120199"/>
                  </a:cubicBezTo>
                  <a:cubicBezTo>
                    <a:pt x="7705" y="121147"/>
                    <a:pt x="47811" y="115168"/>
                    <a:pt x="59551" y="123408"/>
                  </a:cubicBezTo>
                  <a:cubicBezTo>
                    <a:pt x="64072" y="124939"/>
                    <a:pt x="70270" y="128877"/>
                    <a:pt x="74936" y="123408"/>
                  </a:cubicBezTo>
                  <a:cubicBezTo>
                    <a:pt x="82228" y="114512"/>
                    <a:pt x="104979" y="119397"/>
                    <a:pt x="117011" y="111303"/>
                  </a:cubicBezTo>
                  <a:cubicBezTo>
                    <a:pt x="129042" y="103209"/>
                    <a:pt x="113437" y="100657"/>
                    <a:pt x="94698" y="99855"/>
                  </a:cubicBezTo>
                  <a:close/>
                </a:path>
              </a:pathLst>
            </a:custGeom>
            <a:grpFill/>
            <a:ln w="3175" cap="flat">
              <a:solidFill>
                <a:srgbClr val="F3F3F3"/>
              </a:solidFill>
              <a:prstDash val="solid"/>
              <a:miter/>
            </a:ln>
          </p:spPr>
          <p:txBody>
            <a:bodyPr rtlCol="0" anchor="ctr"/>
            <a:lstStyle/>
            <a:p>
              <a:endParaRPr lang="pt-PT"/>
            </a:p>
          </p:txBody>
        </p:sp>
        <p:sp>
          <p:nvSpPr>
            <p:cNvPr id="190" name="Forma livre: Forma 189">
              <a:extLst>
                <a:ext uri="{FF2B5EF4-FFF2-40B4-BE49-F238E27FC236}">
                  <a16:creationId xmlns:a16="http://schemas.microsoft.com/office/drawing/2014/main" id="{0E8D8A69-1E69-48C7-B41C-679E6BF6DCCC}"/>
                </a:ext>
              </a:extLst>
            </p:cNvPr>
            <p:cNvSpPr/>
            <p:nvPr/>
          </p:nvSpPr>
          <p:spPr>
            <a:xfrm>
              <a:off x="2385380" y="5088827"/>
              <a:ext cx="118509" cy="710798"/>
            </a:xfrm>
            <a:custGeom>
              <a:avLst/>
              <a:gdLst>
                <a:gd name="connsiteX0" fmla="*/ 226687 w 283726"/>
                <a:gd name="connsiteY0" fmla="*/ 1611381 h 1631784"/>
                <a:gd name="connsiteX1" fmla="*/ 226687 w 283726"/>
                <a:gd name="connsiteY1" fmla="*/ 1491065 h 1631784"/>
                <a:gd name="connsiteX2" fmla="*/ 224281 w 283726"/>
                <a:gd name="connsiteY2" fmla="*/ 1490555 h 1631784"/>
                <a:gd name="connsiteX3" fmla="*/ 196499 w 283726"/>
                <a:gd name="connsiteY3" fmla="*/ 1476774 h 1631784"/>
                <a:gd name="connsiteX4" fmla="*/ 200510 w 283726"/>
                <a:gd name="connsiteY4" fmla="*/ 1471378 h 1631784"/>
                <a:gd name="connsiteX5" fmla="*/ 182207 w 283726"/>
                <a:gd name="connsiteY5" fmla="*/ 1460002 h 1631784"/>
                <a:gd name="connsiteX6" fmla="*/ 122268 w 283726"/>
                <a:gd name="connsiteY6" fmla="*/ 1461169 h 1631784"/>
                <a:gd name="connsiteX7" fmla="*/ 106007 w 283726"/>
                <a:gd name="connsiteY7" fmla="*/ 1445783 h 1631784"/>
                <a:gd name="connsiteX8" fmla="*/ 103965 w 283726"/>
                <a:gd name="connsiteY8" fmla="*/ 1404146 h 1631784"/>
                <a:gd name="connsiteX9" fmla="*/ 72464 w 283726"/>
                <a:gd name="connsiteY9" fmla="*/ 1393136 h 1631784"/>
                <a:gd name="connsiteX10" fmla="*/ 66412 w 283726"/>
                <a:gd name="connsiteY10" fmla="*/ 1369000 h 1631784"/>
                <a:gd name="connsiteX11" fmla="*/ 65391 w 283726"/>
                <a:gd name="connsiteY11" fmla="*/ 1335020 h 1631784"/>
                <a:gd name="connsiteX12" fmla="*/ 83694 w 283726"/>
                <a:gd name="connsiteY12" fmla="*/ 1310884 h 1631784"/>
                <a:gd name="connsiteX13" fmla="*/ 97913 w 283726"/>
                <a:gd name="connsiteY13" fmla="*/ 1285654 h 1631784"/>
                <a:gd name="connsiteX14" fmla="*/ 96892 w 283726"/>
                <a:gd name="connsiteY14" fmla="*/ 1257215 h 1631784"/>
                <a:gd name="connsiteX15" fmla="*/ 111111 w 283726"/>
                <a:gd name="connsiteY15" fmla="*/ 1233079 h 1631784"/>
                <a:gd name="connsiteX16" fmla="*/ 121247 w 283726"/>
                <a:gd name="connsiteY16" fmla="*/ 1207850 h 1631784"/>
                <a:gd name="connsiteX17" fmla="*/ 122268 w 283726"/>
                <a:gd name="connsiteY17" fmla="*/ 1179338 h 1631784"/>
                <a:gd name="connsiteX18" fmla="*/ 127372 w 283726"/>
                <a:gd name="connsiteY18" fmla="*/ 1150827 h 1631784"/>
                <a:gd name="connsiteX19" fmla="*/ 122268 w 283726"/>
                <a:gd name="connsiteY19" fmla="*/ 1126691 h 1631784"/>
                <a:gd name="connsiteX20" fmla="*/ 135466 w 283726"/>
                <a:gd name="connsiteY20" fmla="*/ 1119035 h 1631784"/>
                <a:gd name="connsiteX21" fmla="*/ 130435 w 283726"/>
                <a:gd name="connsiteY21" fmla="*/ 1102555 h 1631784"/>
                <a:gd name="connsiteX22" fmla="*/ 120226 w 283726"/>
                <a:gd name="connsiteY22" fmla="*/ 1083961 h 1631784"/>
                <a:gd name="connsiteX23" fmla="*/ 115195 w 283726"/>
                <a:gd name="connsiteY23" fmla="*/ 1060918 h 1631784"/>
                <a:gd name="connsiteX24" fmla="*/ 112132 w 283726"/>
                <a:gd name="connsiteY24" fmla="*/ 1041158 h 1631784"/>
                <a:gd name="connsiteX25" fmla="*/ 117236 w 283726"/>
                <a:gd name="connsiteY25" fmla="*/ 1002802 h 1631784"/>
                <a:gd name="connsiteX26" fmla="*/ 119205 w 283726"/>
                <a:gd name="connsiteY26" fmla="*/ 963280 h 1631784"/>
                <a:gd name="connsiteX27" fmla="*/ 111913 w 283726"/>
                <a:gd name="connsiteY27" fmla="*/ 938050 h 1631784"/>
                <a:gd name="connsiteX28" fmla="*/ 121028 w 283726"/>
                <a:gd name="connsiteY28" fmla="*/ 912893 h 1631784"/>
                <a:gd name="connsiteX29" fmla="*/ 130216 w 283726"/>
                <a:gd name="connsiteY29" fmla="*/ 889851 h 1631784"/>
                <a:gd name="connsiteX30" fmla="*/ 132258 w 283726"/>
                <a:gd name="connsiteY30" fmla="*/ 862434 h 1631784"/>
                <a:gd name="connsiteX31" fmla="*/ 151508 w 283726"/>
                <a:gd name="connsiteY31" fmla="*/ 847850 h 1631784"/>
                <a:gd name="connsiteX32" fmla="*/ 143414 w 283726"/>
                <a:gd name="connsiteY32" fmla="*/ 827068 h 1631784"/>
                <a:gd name="connsiteX33" fmla="*/ 142393 w 283726"/>
                <a:gd name="connsiteY33" fmla="*/ 778796 h 1631784"/>
                <a:gd name="connsiteX34" fmla="*/ 167769 w 283726"/>
                <a:gd name="connsiteY34" fmla="*/ 742337 h 1631784"/>
                <a:gd name="connsiteX35" fmla="*/ 167769 w 283726"/>
                <a:gd name="connsiteY35" fmla="*/ 696252 h 1631784"/>
                <a:gd name="connsiteX36" fmla="*/ 177905 w 283726"/>
                <a:gd name="connsiteY36" fmla="*/ 669928 h 1631784"/>
                <a:gd name="connsiteX37" fmla="*/ 187093 w 283726"/>
                <a:gd name="connsiteY37" fmla="*/ 639229 h 1631784"/>
                <a:gd name="connsiteX38" fmla="*/ 178998 w 283726"/>
                <a:gd name="connsiteY38" fmla="*/ 607437 h 1631784"/>
                <a:gd name="connsiteX39" fmla="*/ 167769 w 283726"/>
                <a:gd name="connsiteY39" fmla="*/ 570978 h 1631784"/>
                <a:gd name="connsiteX40" fmla="*/ 167769 w 283726"/>
                <a:gd name="connsiteY40" fmla="*/ 531456 h 1631784"/>
                <a:gd name="connsiteX41" fmla="*/ 181988 w 283726"/>
                <a:gd name="connsiteY41" fmla="*/ 502945 h 1631784"/>
                <a:gd name="connsiteX42" fmla="*/ 181988 w 283726"/>
                <a:gd name="connsiteY42" fmla="*/ 465683 h 1631784"/>
                <a:gd name="connsiteX43" fmla="*/ 191176 w 283726"/>
                <a:gd name="connsiteY43" fmla="*/ 445922 h 1631784"/>
                <a:gd name="connsiteX44" fmla="*/ 206416 w 283726"/>
                <a:gd name="connsiteY44" fmla="*/ 413036 h 1631784"/>
                <a:gd name="connsiteX45" fmla="*/ 216552 w 283726"/>
                <a:gd name="connsiteY45" fmla="*/ 382337 h 1631784"/>
                <a:gd name="connsiteX46" fmla="*/ 236896 w 283726"/>
                <a:gd name="connsiteY46" fmla="*/ 364837 h 1631784"/>
                <a:gd name="connsiteX47" fmla="*/ 235875 w 283726"/>
                <a:gd name="connsiteY47" fmla="*/ 340701 h 1631784"/>
                <a:gd name="connsiteX48" fmla="*/ 232812 w 283726"/>
                <a:gd name="connsiteY48" fmla="*/ 301179 h 1631784"/>
                <a:gd name="connsiteX49" fmla="*/ 234854 w 283726"/>
                <a:gd name="connsiteY49" fmla="*/ 274855 h 1631784"/>
                <a:gd name="connsiteX50" fmla="*/ 273428 w 283726"/>
                <a:gd name="connsiteY50" fmla="*/ 241969 h 1631784"/>
                <a:gd name="connsiteX51" fmla="*/ 280720 w 283726"/>
                <a:gd name="connsiteY51" fmla="*/ 199239 h 1631784"/>
                <a:gd name="connsiteX52" fmla="*/ 259428 w 283726"/>
                <a:gd name="connsiteY52" fmla="*/ 206530 h 1631784"/>
                <a:gd name="connsiteX53" fmla="*/ 251480 w 283726"/>
                <a:gd name="connsiteY53" fmla="*/ 166571 h 1631784"/>
                <a:gd name="connsiteX54" fmla="*/ 239448 w 283726"/>
                <a:gd name="connsiteY54" fmla="*/ 133101 h 1631784"/>
                <a:gd name="connsiteX55" fmla="*/ 227417 w 283726"/>
                <a:gd name="connsiteY55" fmla="*/ 102840 h 1631784"/>
                <a:gd name="connsiteX56" fmla="*/ 234708 w 283726"/>
                <a:gd name="connsiteY56" fmla="*/ 76954 h 1631784"/>
                <a:gd name="connsiteX57" fmla="*/ 220635 w 283726"/>
                <a:gd name="connsiteY57" fmla="*/ 56391 h 1631784"/>
                <a:gd name="connsiteX58" fmla="*/ 212614 w 283726"/>
                <a:gd name="connsiteY58" fmla="*/ 17525 h 1631784"/>
                <a:gd name="connsiteX59" fmla="*/ 197666 w 283726"/>
                <a:gd name="connsiteY59" fmla="*/ 1337 h 1631784"/>
                <a:gd name="connsiteX60" fmla="*/ 183665 w 283726"/>
                <a:gd name="connsiteY60" fmla="*/ 30505 h 1631784"/>
                <a:gd name="connsiteX61" fmla="*/ 176374 w 283726"/>
                <a:gd name="connsiteY61" fmla="*/ 36265 h 1631784"/>
                <a:gd name="connsiteX62" fmla="*/ 176738 w 283726"/>
                <a:gd name="connsiteY62" fmla="*/ 69151 h 1631784"/>
                <a:gd name="connsiteX63" fmla="*/ 178926 w 283726"/>
                <a:gd name="connsiteY63" fmla="*/ 163071 h 1631784"/>
                <a:gd name="connsiteX64" fmla="*/ 165436 w 283726"/>
                <a:gd name="connsiteY64" fmla="*/ 218124 h 1631784"/>
                <a:gd name="connsiteX65" fmla="*/ 169957 w 283726"/>
                <a:gd name="connsiteY65" fmla="*/ 239198 h 1631784"/>
                <a:gd name="connsiteX66" fmla="*/ 166165 w 283726"/>
                <a:gd name="connsiteY66" fmla="*/ 287835 h 1631784"/>
                <a:gd name="connsiteX67" fmla="*/ 151216 w 283726"/>
                <a:gd name="connsiteY67" fmla="*/ 371253 h 1631784"/>
                <a:gd name="connsiteX68" fmla="*/ 142175 w 283726"/>
                <a:gd name="connsiteY68" fmla="*/ 409317 h 1631784"/>
                <a:gd name="connsiteX69" fmla="*/ 144071 w 283726"/>
                <a:gd name="connsiteY69" fmla="*/ 460360 h 1631784"/>
                <a:gd name="connsiteX70" fmla="*/ 138383 w 283726"/>
                <a:gd name="connsiteY70" fmla="*/ 476767 h 1631784"/>
                <a:gd name="connsiteX71" fmla="*/ 139914 w 283726"/>
                <a:gd name="connsiteY71" fmla="*/ 484715 h 1631784"/>
                <a:gd name="connsiteX72" fmla="*/ 127153 w 283726"/>
                <a:gd name="connsiteY72" fmla="*/ 524456 h 1631784"/>
                <a:gd name="connsiteX73" fmla="*/ 127153 w 283726"/>
                <a:gd name="connsiteY73" fmla="*/ 604666 h 1631784"/>
                <a:gd name="connsiteX74" fmla="*/ 119862 w 283726"/>
                <a:gd name="connsiteY74" fmla="*/ 629750 h 1631784"/>
                <a:gd name="connsiteX75" fmla="*/ 111767 w 283726"/>
                <a:gd name="connsiteY75" fmla="*/ 658262 h 1631784"/>
                <a:gd name="connsiteX76" fmla="*/ 66777 w 283726"/>
                <a:gd name="connsiteY76" fmla="*/ 814234 h 1631784"/>
                <a:gd name="connsiteX77" fmla="*/ 63568 w 283726"/>
                <a:gd name="connsiteY77" fmla="*/ 818828 h 1631784"/>
                <a:gd name="connsiteX78" fmla="*/ 65902 w 283726"/>
                <a:gd name="connsiteY78" fmla="*/ 855288 h 1631784"/>
                <a:gd name="connsiteX79" fmla="*/ 67360 w 283726"/>
                <a:gd name="connsiteY79" fmla="*/ 892549 h 1631784"/>
                <a:gd name="connsiteX80" fmla="*/ 56860 w 283726"/>
                <a:gd name="connsiteY80" fmla="*/ 923321 h 1631784"/>
                <a:gd name="connsiteX81" fmla="*/ 52339 w 283726"/>
                <a:gd name="connsiteY81" fmla="*/ 966270 h 1631784"/>
                <a:gd name="connsiteX82" fmla="*/ 49349 w 283726"/>
                <a:gd name="connsiteY82" fmla="*/ 988146 h 1631784"/>
                <a:gd name="connsiteX83" fmla="*/ 34765 w 283726"/>
                <a:gd name="connsiteY83" fmla="*/ 1027813 h 1631784"/>
                <a:gd name="connsiteX84" fmla="*/ 50589 w 283726"/>
                <a:gd name="connsiteY84" fmla="*/ 1052095 h 1631784"/>
                <a:gd name="connsiteX85" fmla="*/ 65610 w 283726"/>
                <a:gd name="connsiteY85" fmla="*/ 986469 h 1631784"/>
                <a:gd name="connsiteX86" fmla="*/ 78298 w 283726"/>
                <a:gd name="connsiteY86" fmla="*/ 972687 h 1631784"/>
                <a:gd name="connsiteX87" fmla="*/ 87340 w 283726"/>
                <a:gd name="connsiteY87" fmla="*/ 986469 h 1631784"/>
                <a:gd name="connsiteX88" fmla="*/ 89600 w 283726"/>
                <a:gd name="connsiteY88" fmla="*/ 1002656 h 1631784"/>
                <a:gd name="connsiteX89" fmla="*/ 86611 w 283726"/>
                <a:gd name="connsiteY89" fmla="*/ 1033428 h 1631784"/>
                <a:gd name="connsiteX90" fmla="*/ 78298 w 283726"/>
                <a:gd name="connsiteY90" fmla="*/ 1062596 h 1631784"/>
                <a:gd name="connsiteX91" fmla="*/ 72319 w 283726"/>
                <a:gd name="connsiteY91" fmla="*/ 1086075 h 1631784"/>
                <a:gd name="connsiteX92" fmla="*/ 73850 w 283726"/>
                <a:gd name="connsiteY92" fmla="*/ 1103867 h 1631784"/>
                <a:gd name="connsiteX93" fmla="*/ 73048 w 283726"/>
                <a:gd name="connsiteY93" fmla="*/ 1119326 h 1631784"/>
                <a:gd name="connsiteX94" fmla="*/ 74579 w 283726"/>
                <a:gd name="connsiteY94" fmla="*/ 1141202 h 1631784"/>
                <a:gd name="connsiteX95" fmla="*/ 57297 w 283726"/>
                <a:gd name="connsiteY95" fmla="*/ 1151702 h 1631784"/>
                <a:gd name="connsiteX96" fmla="*/ 60287 w 283726"/>
                <a:gd name="connsiteY96" fmla="*/ 1175984 h 1631784"/>
                <a:gd name="connsiteX97" fmla="*/ 38411 w 283726"/>
                <a:gd name="connsiteY97" fmla="*/ 1166286 h 1631784"/>
                <a:gd name="connsiteX98" fmla="*/ 53433 w 283726"/>
                <a:gd name="connsiteY98" fmla="*/ 1142004 h 1631784"/>
                <a:gd name="connsiteX99" fmla="*/ 35422 w 283726"/>
                <a:gd name="connsiteY99" fmla="*/ 1115243 h 1631784"/>
                <a:gd name="connsiteX100" fmla="*/ 46651 w 283726"/>
                <a:gd name="connsiteY100" fmla="*/ 1144410 h 1631784"/>
                <a:gd name="connsiteX101" fmla="*/ 28640 w 283726"/>
                <a:gd name="connsiteY101" fmla="*/ 1153306 h 1631784"/>
                <a:gd name="connsiteX102" fmla="*/ 9171 w 283726"/>
                <a:gd name="connsiteY102" fmla="*/ 1168692 h 1631784"/>
                <a:gd name="connsiteX103" fmla="*/ 10629 w 283726"/>
                <a:gd name="connsiteY103" fmla="*/ 1186557 h 1631784"/>
                <a:gd name="connsiteX104" fmla="*/ 494 w 283726"/>
                <a:gd name="connsiteY104" fmla="*/ 1192755 h 1631784"/>
                <a:gd name="connsiteX105" fmla="*/ 1442 w 283726"/>
                <a:gd name="connsiteY105" fmla="*/ 1203985 h 1631784"/>
                <a:gd name="connsiteX106" fmla="*/ 12934 w 283726"/>
                <a:gd name="connsiteY106" fmla="*/ 1207988 h 1631784"/>
                <a:gd name="connsiteX107" fmla="*/ 13619 w 283726"/>
                <a:gd name="connsiteY107" fmla="*/ 1210037 h 1631784"/>
                <a:gd name="connsiteX108" fmla="*/ 33161 w 283726"/>
                <a:gd name="connsiteY108" fmla="*/ 1212443 h 1631784"/>
                <a:gd name="connsiteX109" fmla="*/ 36151 w 283726"/>
                <a:gd name="connsiteY109" fmla="*/ 1231038 h 1631784"/>
                <a:gd name="connsiteX110" fmla="*/ 25651 w 283726"/>
                <a:gd name="connsiteY110" fmla="*/ 1253715 h 1631784"/>
                <a:gd name="connsiteX111" fmla="*/ 57151 w 283726"/>
                <a:gd name="connsiteY111" fmla="*/ 1256997 h 1631784"/>
                <a:gd name="connsiteX112" fmla="*/ 57954 w 283726"/>
                <a:gd name="connsiteY112" fmla="*/ 1271580 h 1631784"/>
                <a:gd name="connsiteX113" fmla="*/ 35422 w 283726"/>
                <a:gd name="connsiteY113" fmla="*/ 1265893 h 1631784"/>
                <a:gd name="connsiteX114" fmla="*/ 15150 w 283726"/>
                <a:gd name="connsiteY114" fmla="*/ 1267497 h 1631784"/>
                <a:gd name="connsiteX115" fmla="*/ 1369 w 283726"/>
                <a:gd name="connsiteY115" fmla="*/ 1271799 h 1631784"/>
                <a:gd name="connsiteX116" fmla="*/ 10119 w 283726"/>
                <a:gd name="connsiteY116" fmla="*/ 1302644 h 1631784"/>
                <a:gd name="connsiteX117" fmla="*/ 21932 w 283726"/>
                <a:gd name="connsiteY117" fmla="*/ 1292654 h 1631784"/>
                <a:gd name="connsiteX118" fmla="*/ 36151 w 283726"/>
                <a:gd name="connsiteY118" fmla="*/ 1294258 h 1631784"/>
                <a:gd name="connsiteX119" fmla="*/ 18869 w 283726"/>
                <a:gd name="connsiteY119" fmla="*/ 1309644 h 1631784"/>
                <a:gd name="connsiteX120" fmla="*/ 4285 w 283726"/>
                <a:gd name="connsiteY120" fmla="*/ 1328384 h 1631784"/>
                <a:gd name="connsiteX121" fmla="*/ 712 w 283726"/>
                <a:gd name="connsiteY121" fmla="*/ 1336332 h 1631784"/>
                <a:gd name="connsiteX122" fmla="*/ -17 w 283726"/>
                <a:gd name="connsiteY122" fmla="*/ 1345593 h 1631784"/>
                <a:gd name="connsiteX123" fmla="*/ 8150 w 283726"/>
                <a:gd name="connsiteY123" fmla="*/ 1346905 h 1631784"/>
                <a:gd name="connsiteX124" fmla="*/ 16463 w 283726"/>
                <a:gd name="connsiteY124" fmla="*/ 1358281 h 1631784"/>
                <a:gd name="connsiteX125" fmla="*/ 26963 w 283726"/>
                <a:gd name="connsiteY125" fmla="*/ 1343697 h 1631784"/>
                <a:gd name="connsiteX126" fmla="*/ 41182 w 283726"/>
                <a:gd name="connsiteY126" fmla="*/ 1326634 h 1631784"/>
                <a:gd name="connsiteX127" fmla="*/ 36661 w 283726"/>
                <a:gd name="connsiteY127" fmla="*/ 1352593 h 1631784"/>
                <a:gd name="connsiteX128" fmla="*/ 31411 w 283726"/>
                <a:gd name="connsiteY128" fmla="*/ 1380156 h 1631784"/>
                <a:gd name="connsiteX129" fmla="*/ 22442 w 283726"/>
                <a:gd name="connsiteY129" fmla="*/ 1393938 h 1631784"/>
                <a:gd name="connsiteX130" fmla="*/ 12890 w 283726"/>
                <a:gd name="connsiteY130" fmla="*/ 1399990 h 1631784"/>
                <a:gd name="connsiteX131" fmla="*/ 15879 w 283726"/>
                <a:gd name="connsiteY131" fmla="*/ 1411147 h 1631784"/>
                <a:gd name="connsiteX132" fmla="*/ 27838 w 283726"/>
                <a:gd name="connsiteY132" fmla="*/ 1419678 h 1631784"/>
                <a:gd name="connsiteX133" fmla="*/ 28421 w 283726"/>
                <a:gd name="connsiteY133" fmla="*/ 1419678 h 1631784"/>
                <a:gd name="connsiteX134" fmla="*/ 45703 w 283726"/>
                <a:gd name="connsiteY134" fmla="*/ 1420480 h 1631784"/>
                <a:gd name="connsiteX135" fmla="*/ 52412 w 283726"/>
                <a:gd name="connsiteY135" fmla="*/ 1432658 h 1631784"/>
                <a:gd name="connsiteX136" fmla="*/ 43297 w 283726"/>
                <a:gd name="connsiteY136" fmla="*/ 1437981 h 1631784"/>
                <a:gd name="connsiteX137" fmla="*/ 44537 w 283726"/>
                <a:gd name="connsiteY137" fmla="*/ 1439877 h 1631784"/>
                <a:gd name="connsiteX138" fmla="*/ 47745 w 283726"/>
                <a:gd name="connsiteY138" fmla="*/ 1447169 h 1631784"/>
                <a:gd name="connsiteX139" fmla="*/ 56933 w 283726"/>
                <a:gd name="connsiteY139" fmla="*/ 1451763 h 1631784"/>
                <a:gd name="connsiteX140" fmla="*/ 68235 w 283726"/>
                <a:gd name="connsiteY140" fmla="*/ 1447752 h 1631784"/>
                <a:gd name="connsiteX141" fmla="*/ 90111 w 283726"/>
                <a:gd name="connsiteY141" fmla="*/ 1455846 h 1631784"/>
                <a:gd name="connsiteX142" fmla="*/ 60068 w 283726"/>
                <a:gd name="connsiteY142" fmla="*/ 1468825 h 1631784"/>
                <a:gd name="connsiteX143" fmla="*/ 50953 w 283726"/>
                <a:gd name="connsiteY143" fmla="*/ 1471159 h 1631784"/>
                <a:gd name="connsiteX144" fmla="*/ 50953 w 283726"/>
                <a:gd name="connsiteY144" fmla="*/ 1491430 h 1631784"/>
                <a:gd name="connsiteX145" fmla="*/ 75017 w 283726"/>
                <a:gd name="connsiteY145" fmla="*/ 1481732 h 1631784"/>
                <a:gd name="connsiteX146" fmla="*/ 126789 w 283726"/>
                <a:gd name="connsiteY146" fmla="*/ 1485013 h 1631784"/>
                <a:gd name="connsiteX147" fmla="*/ 105788 w 283726"/>
                <a:gd name="connsiteY147" fmla="*/ 1492305 h 1631784"/>
                <a:gd name="connsiteX148" fmla="*/ 84788 w 283726"/>
                <a:gd name="connsiteY148" fmla="*/ 1496316 h 1631784"/>
                <a:gd name="connsiteX149" fmla="*/ 66048 w 283726"/>
                <a:gd name="connsiteY149" fmla="*/ 1509295 h 1631784"/>
                <a:gd name="connsiteX150" fmla="*/ 66777 w 283726"/>
                <a:gd name="connsiteY150" fmla="*/ 1523879 h 1631784"/>
                <a:gd name="connsiteX151" fmla="*/ 97548 w 283726"/>
                <a:gd name="connsiteY151" fmla="*/ 1510097 h 1631784"/>
                <a:gd name="connsiteX152" fmla="*/ 135831 w 283726"/>
                <a:gd name="connsiteY152" fmla="*/ 1502003 h 1631784"/>
                <a:gd name="connsiteX153" fmla="*/ 110309 w 283726"/>
                <a:gd name="connsiteY153" fmla="*/ 1517389 h 1631784"/>
                <a:gd name="connsiteX154" fmla="*/ 93028 w 283726"/>
                <a:gd name="connsiteY154" fmla="*/ 1535182 h 1631784"/>
                <a:gd name="connsiteX155" fmla="*/ 67069 w 283726"/>
                <a:gd name="connsiteY155" fmla="*/ 1533213 h 1631784"/>
                <a:gd name="connsiteX156" fmla="*/ 67652 w 283726"/>
                <a:gd name="connsiteY156" fmla="*/ 1534161 h 1631784"/>
                <a:gd name="connsiteX157" fmla="*/ 93319 w 283726"/>
                <a:gd name="connsiteY157" fmla="*/ 1564495 h 1631784"/>
                <a:gd name="connsiteX158" fmla="*/ 111767 w 283726"/>
                <a:gd name="connsiteY158" fmla="*/ 1571786 h 1631784"/>
                <a:gd name="connsiteX159" fmla="*/ 105788 w 283726"/>
                <a:gd name="connsiteY159" fmla="*/ 1559682 h 1631784"/>
                <a:gd name="connsiteX160" fmla="*/ 119278 w 283726"/>
                <a:gd name="connsiteY160" fmla="*/ 1549109 h 1631784"/>
                <a:gd name="connsiteX161" fmla="*/ 145602 w 283726"/>
                <a:gd name="connsiteY161" fmla="*/ 1523223 h 1631784"/>
                <a:gd name="connsiteX162" fmla="*/ 175571 w 283726"/>
                <a:gd name="connsiteY162" fmla="*/ 1488367 h 1631784"/>
                <a:gd name="connsiteX163" fmla="*/ 171123 w 283726"/>
                <a:gd name="connsiteY163" fmla="*/ 1506160 h 1631784"/>
                <a:gd name="connsiteX164" fmla="*/ 165800 w 283726"/>
                <a:gd name="connsiteY164" fmla="*/ 1527233 h 1631784"/>
                <a:gd name="connsiteX165" fmla="*/ 196572 w 283726"/>
                <a:gd name="connsiteY165" fmla="*/ 1528910 h 1631784"/>
                <a:gd name="connsiteX166" fmla="*/ 177832 w 283726"/>
                <a:gd name="connsiteY166" fmla="*/ 1545098 h 1631784"/>
                <a:gd name="connsiteX167" fmla="*/ 179363 w 283726"/>
                <a:gd name="connsiteY167" fmla="*/ 1570984 h 1631784"/>
                <a:gd name="connsiteX168" fmla="*/ 164779 w 283726"/>
                <a:gd name="connsiteY168" fmla="*/ 1541015 h 1631784"/>
                <a:gd name="connsiteX169" fmla="*/ 158071 w 283726"/>
                <a:gd name="connsiteY169" fmla="*/ 1563693 h 1631784"/>
                <a:gd name="connsiteX170" fmla="*/ 141518 w 283726"/>
                <a:gd name="connsiteY170" fmla="*/ 1557203 h 1631784"/>
                <a:gd name="connsiteX171" fmla="*/ 132549 w 283726"/>
                <a:gd name="connsiteY171" fmla="*/ 1570984 h 1631784"/>
                <a:gd name="connsiteX172" fmla="*/ 115268 w 283726"/>
                <a:gd name="connsiteY172" fmla="*/ 1585568 h 1631784"/>
                <a:gd name="connsiteX173" fmla="*/ 140060 w 283726"/>
                <a:gd name="connsiteY173" fmla="*/ 1591256 h 1631784"/>
                <a:gd name="connsiteX174" fmla="*/ 152602 w 283726"/>
                <a:gd name="connsiteY174" fmla="*/ 1616194 h 1631784"/>
                <a:gd name="connsiteX175" fmla="*/ 162082 w 283726"/>
                <a:gd name="connsiteY175" fmla="*/ 1619621 h 1631784"/>
                <a:gd name="connsiteX176" fmla="*/ 162446 w 283726"/>
                <a:gd name="connsiteY176" fmla="*/ 1619621 h 1631784"/>
                <a:gd name="connsiteX177" fmla="*/ 169300 w 283726"/>
                <a:gd name="connsiteY177" fmla="*/ 1595120 h 1631784"/>
                <a:gd name="connsiteX178" fmla="*/ 193291 w 283726"/>
                <a:gd name="connsiteY178" fmla="*/ 1629100 h 1631784"/>
                <a:gd name="connsiteX179" fmla="*/ 205322 w 283726"/>
                <a:gd name="connsiteY179" fmla="*/ 1616121 h 1631784"/>
                <a:gd name="connsiteX180" fmla="*/ 225739 w 283726"/>
                <a:gd name="connsiteY180" fmla="*/ 1629465 h 1631784"/>
                <a:gd name="connsiteX181" fmla="*/ 232083 w 283726"/>
                <a:gd name="connsiteY181" fmla="*/ 1628736 h 1631784"/>
                <a:gd name="connsiteX182" fmla="*/ 242802 w 283726"/>
                <a:gd name="connsiteY182" fmla="*/ 1629465 h 1631784"/>
                <a:gd name="connsiteX183" fmla="*/ 236094 w 283726"/>
                <a:gd name="connsiteY183" fmla="*/ 1619402 h 1631784"/>
                <a:gd name="connsiteX184" fmla="*/ 255563 w 283726"/>
                <a:gd name="connsiteY184" fmla="*/ 1619402 h 1631784"/>
                <a:gd name="connsiteX185" fmla="*/ 278095 w 283726"/>
                <a:gd name="connsiteY185" fmla="*/ 1616121 h 1631784"/>
                <a:gd name="connsiteX186" fmla="*/ 283710 w 283726"/>
                <a:gd name="connsiteY186" fmla="*/ 1613788 h 1631784"/>
                <a:gd name="connsiteX187" fmla="*/ 226687 w 283726"/>
                <a:gd name="connsiteY187" fmla="*/ 1611381 h 1631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283726" h="1631784">
                  <a:moveTo>
                    <a:pt x="226687" y="1611381"/>
                  </a:moveTo>
                  <a:cubicBezTo>
                    <a:pt x="221291" y="1610433"/>
                    <a:pt x="225448" y="1513306"/>
                    <a:pt x="226687" y="1491065"/>
                  </a:cubicBezTo>
                  <a:cubicBezTo>
                    <a:pt x="225907" y="1490789"/>
                    <a:pt x="225105" y="1490621"/>
                    <a:pt x="224281" y="1490555"/>
                  </a:cubicBezTo>
                  <a:cubicBezTo>
                    <a:pt x="214510" y="1490555"/>
                    <a:pt x="192780" y="1493034"/>
                    <a:pt x="196499" y="1476774"/>
                  </a:cubicBezTo>
                  <a:cubicBezTo>
                    <a:pt x="196878" y="1474425"/>
                    <a:pt x="198373" y="1472413"/>
                    <a:pt x="200510" y="1471378"/>
                  </a:cubicBezTo>
                  <a:cubicBezTo>
                    <a:pt x="195413" y="1466171"/>
                    <a:pt x="189134" y="1462270"/>
                    <a:pt x="182207" y="1460002"/>
                  </a:cubicBezTo>
                  <a:cubicBezTo>
                    <a:pt x="166967" y="1455627"/>
                    <a:pt x="130435" y="1460002"/>
                    <a:pt x="122268" y="1461169"/>
                  </a:cubicBezTo>
                  <a:cubicBezTo>
                    <a:pt x="114101" y="1462335"/>
                    <a:pt x="111111" y="1445783"/>
                    <a:pt x="106007" y="1445783"/>
                  </a:cubicBezTo>
                  <a:cubicBezTo>
                    <a:pt x="100903" y="1445783"/>
                    <a:pt x="99955" y="1417272"/>
                    <a:pt x="103965" y="1404146"/>
                  </a:cubicBezTo>
                  <a:cubicBezTo>
                    <a:pt x="107976" y="1391021"/>
                    <a:pt x="80631" y="1397511"/>
                    <a:pt x="72464" y="1393136"/>
                  </a:cubicBezTo>
                  <a:cubicBezTo>
                    <a:pt x="64298" y="1388761"/>
                    <a:pt x="75527" y="1380010"/>
                    <a:pt x="66412" y="1369000"/>
                  </a:cubicBezTo>
                  <a:cubicBezTo>
                    <a:pt x="57297" y="1357989"/>
                    <a:pt x="64370" y="1342676"/>
                    <a:pt x="65391" y="1335020"/>
                  </a:cubicBezTo>
                  <a:cubicBezTo>
                    <a:pt x="66412" y="1327363"/>
                    <a:pt x="72683" y="1310884"/>
                    <a:pt x="83694" y="1310884"/>
                  </a:cubicBezTo>
                  <a:cubicBezTo>
                    <a:pt x="94705" y="1310884"/>
                    <a:pt x="86756" y="1293310"/>
                    <a:pt x="97913" y="1285654"/>
                  </a:cubicBezTo>
                  <a:cubicBezTo>
                    <a:pt x="109069" y="1277997"/>
                    <a:pt x="87704" y="1264872"/>
                    <a:pt x="96892" y="1257215"/>
                  </a:cubicBezTo>
                  <a:cubicBezTo>
                    <a:pt x="106080" y="1249559"/>
                    <a:pt x="96892" y="1235340"/>
                    <a:pt x="111111" y="1233079"/>
                  </a:cubicBezTo>
                  <a:cubicBezTo>
                    <a:pt x="125330" y="1230819"/>
                    <a:pt x="111111" y="1211204"/>
                    <a:pt x="121247" y="1207850"/>
                  </a:cubicBezTo>
                  <a:cubicBezTo>
                    <a:pt x="131383" y="1204495"/>
                    <a:pt x="119205" y="1192464"/>
                    <a:pt x="122268" y="1179338"/>
                  </a:cubicBezTo>
                  <a:cubicBezTo>
                    <a:pt x="125330" y="1166213"/>
                    <a:pt x="114174" y="1156296"/>
                    <a:pt x="127372" y="1150827"/>
                  </a:cubicBezTo>
                  <a:cubicBezTo>
                    <a:pt x="140570" y="1145358"/>
                    <a:pt x="131456" y="1134347"/>
                    <a:pt x="122268" y="1126691"/>
                  </a:cubicBezTo>
                  <a:cubicBezTo>
                    <a:pt x="113080" y="1119035"/>
                    <a:pt x="124309" y="1119035"/>
                    <a:pt x="135466" y="1119035"/>
                  </a:cubicBezTo>
                  <a:cubicBezTo>
                    <a:pt x="146623" y="1119035"/>
                    <a:pt x="140570" y="1099274"/>
                    <a:pt x="130435" y="1102555"/>
                  </a:cubicBezTo>
                  <a:cubicBezTo>
                    <a:pt x="118403" y="1106492"/>
                    <a:pt x="111111" y="1093805"/>
                    <a:pt x="120226" y="1083961"/>
                  </a:cubicBezTo>
                  <a:cubicBezTo>
                    <a:pt x="129341" y="1074117"/>
                    <a:pt x="112132" y="1067481"/>
                    <a:pt x="115195" y="1060918"/>
                  </a:cubicBezTo>
                  <a:cubicBezTo>
                    <a:pt x="118965" y="1054436"/>
                    <a:pt x="117689" y="1046196"/>
                    <a:pt x="112132" y="1041158"/>
                  </a:cubicBezTo>
                  <a:cubicBezTo>
                    <a:pt x="106007" y="1036782"/>
                    <a:pt x="110090" y="1003896"/>
                    <a:pt x="117236" y="1002802"/>
                  </a:cubicBezTo>
                  <a:cubicBezTo>
                    <a:pt x="124382" y="1001708"/>
                    <a:pt x="119205" y="972103"/>
                    <a:pt x="119205" y="963280"/>
                  </a:cubicBezTo>
                  <a:cubicBezTo>
                    <a:pt x="119205" y="954457"/>
                    <a:pt x="111111" y="945780"/>
                    <a:pt x="111913" y="938050"/>
                  </a:cubicBezTo>
                  <a:cubicBezTo>
                    <a:pt x="112715" y="930321"/>
                    <a:pt x="121028" y="928206"/>
                    <a:pt x="121028" y="912893"/>
                  </a:cubicBezTo>
                  <a:cubicBezTo>
                    <a:pt x="121028" y="897581"/>
                    <a:pt x="124091" y="891018"/>
                    <a:pt x="130216" y="889851"/>
                  </a:cubicBezTo>
                  <a:cubicBezTo>
                    <a:pt x="136341" y="888684"/>
                    <a:pt x="131237" y="871184"/>
                    <a:pt x="132258" y="862434"/>
                  </a:cubicBezTo>
                  <a:cubicBezTo>
                    <a:pt x="133279" y="853684"/>
                    <a:pt x="149467" y="862434"/>
                    <a:pt x="151508" y="847850"/>
                  </a:cubicBezTo>
                  <a:cubicBezTo>
                    <a:pt x="153550" y="833266"/>
                    <a:pt x="141373" y="835818"/>
                    <a:pt x="143414" y="827068"/>
                  </a:cubicBezTo>
                  <a:cubicBezTo>
                    <a:pt x="145821" y="816568"/>
                    <a:pt x="142393" y="802932"/>
                    <a:pt x="142393" y="778796"/>
                  </a:cubicBezTo>
                  <a:cubicBezTo>
                    <a:pt x="142393" y="754660"/>
                    <a:pt x="160696" y="749191"/>
                    <a:pt x="167769" y="742337"/>
                  </a:cubicBezTo>
                  <a:cubicBezTo>
                    <a:pt x="174842" y="735482"/>
                    <a:pt x="158654" y="700627"/>
                    <a:pt x="167769" y="696252"/>
                  </a:cubicBezTo>
                  <a:cubicBezTo>
                    <a:pt x="176884" y="691877"/>
                    <a:pt x="170832" y="675470"/>
                    <a:pt x="177905" y="669928"/>
                  </a:cubicBezTo>
                  <a:cubicBezTo>
                    <a:pt x="184978" y="664387"/>
                    <a:pt x="183009" y="652355"/>
                    <a:pt x="187093" y="639229"/>
                  </a:cubicBezTo>
                  <a:cubicBezTo>
                    <a:pt x="191176" y="626104"/>
                    <a:pt x="178998" y="619469"/>
                    <a:pt x="178998" y="607437"/>
                  </a:cubicBezTo>
                  <a:cubicBezTo>
                    <a:pt x="179451" y="594370"/>
                    <a:pt x="175491" y="581529"/>
                    <a:pt x="167769" y="570978"/>
                  </a:cubicBezTo>
                  <a:cubicBezTo>
                    <a:pt x="158654" y="557779"/>
                    <a:pt x="161644" y="531456"/>
                    <a:pt x="167769" y="531456"/>
                  </a:cubicBezTo>
                  <a:cubicBezTo>
                    <a:pt x="173894" y="531456"/>
                    <a:pt x="170832" y="506299"/>
                    <a:pt x="181988" y="502945"/>
                  </a:cubicBezTo>
                  <a:cubicBezTo>
                    <a:pt x="193145" y="499591"/>
                    <a:pt x="187093" y="481069"/>
                    <a:pt x="181988" y="465683"/>
                  </a:cubicBezTo>
                  <a:cubicBezTo>
                    <a:pt x="176884" y="450297"/>
                    <a:pt x="191176" y="458391"/>
                    <a:pt x="191176" y="445922"/>
                  </a:cubicBezTo>
                  <a:cubicBezTo>
                    <a:pt x="191176" y="433453"/>
                    <a:pt x="197228" y="417411"/>
                    <a:pt x="206416" y="413036"/>
                  </a:cubicBezTo>
                  <a:cubicBezTo>
                    <a:pt x="215604" y="408661"/>
                    <a:pt x="216552" y="390067"/>
                    <a:pt x="216552" y="382337"/>
                  </a:cubicBezTo>
                  <a:cubicBezTo>
                    <a:pt x="216552" y="374608"/>
                    <a:pt x="229750" y="371399"/>
                    <a:pt x="236896" y="364837"/>
                  </a:cubicBezTo>
                  <a:cubicBezTo>
                    <a:pt x="244042" y="358274"/>
                    <a:pt x="224646" y="347263"/>
                    <a:pt x="235875" y="340701"/>
                  </a:cubicBezTo>
                  <a:cubicBezTo>
                    <a:pt x="247105" y="334138"/>
                    <a:pt x="226687" y="306721"/>
                    <a:pt x="232812" y="301179"/>
                  </a:cubicBezTo>
                  <a:cubicBezTo>
                    <a:pt x="238938" y="295637"/>
                    <a:pt x="233833" y="283678"/>
                    <a:pt x="234854" y="274855"/>
                  </a:cubicBezTo>
                  <a:cubicBezTo>
                    <a:pt x="235875" y="266032"/>
                    <a:pt x="269345" y="249698"/>
                    <a:pt x="273428" y="241969"/>
                  </a:cubicBezTo>
                  <a:cubicBezTo>
                    <a:pt x="277825" y="228129"/>
                    <a:pt x="280275" y="213749"/>
                    <a:pt x="280720" y="199239"/>
                  </a:cubicBezTo>
                  <a:cubicBezTo>
                    <a:pt x="270220" y="206530"/>
                    <a:pt x="261105" y="210541"/>
                    <a:pt x="259428" y="206530"/>
                  </a:cubicBezTo>
                  <a:cubicBezTo>
                    <a:pt x="256438" y="199239"/>
                    <a:pt x="260449" y="176269"/>
                    <a:pt x="251480" y="166571"/>
                  </a:cubicBezTo>
                  <a:cubicBezTo>
                    <a:pt x="242511" y="156873"/>
                    <a:pt x="248490" y="137404"/>
                    <a:pt x="239448" y="133101"/>
                  </a:cubicBezTo>
                  <a:cubicBezTo>
                    <a:pt x="230406" y="128799"/>
                    <a:pt x="219468" y="109330"/>
                    <a:pt x="227417" y="102840"/>
                  </a:cubicBezTo>
                  <a:cubicBezTo>
                    <a:pt x="235365" y="96350"/>
                    <a:pt x="227417" y="83444"/>
                    <a:pt x="234708" y="76954"/>
                  </a:cubicBezTo>
                  <a:cubicBezTo>
                    <a:pt x="242000" y="70464"/>
                    <a:pt x="230698" y="69662"/>
                    <a:pt x="220635" y="56391"/>
                  </a:cubicBezTo>
                  <a:cubicBezTo>
                    <a:pt x="210572" y="43119"/>
                    <a:pt x="224646" y="27223"/>
                    <a:pt x="212614" y="17525"/>
                  </a:cubicBezTo>
                  <a:cubicBezTo>
                    <a:pt x="200583" y="7827"/>
                    <a:pt x="200655" y="-4350"/>
                    <a:pt x="197666" y="1337"/>
                  </a:cubicBezTo>
                  <a:cubicBezTo>
                    <a:pt x="194676" y="7025"/>
                    <a:pt x="193655" y="25109"/>
                    <a:pt x="183665" y="30505"/>
                  </a:cubicBezTo>
                  <a:cubicBezTo>
                    <a:pt x="181040" y="32160"/>
                    <a:pt x="178597" y="34092"/>
                    <a:pt x="176374" y="36265"/>
                  </a:cubicBezTo>
                  <a:cubicBezTo>
                    <a:pt x="176374" y="45234"/>
                    <a:pt x="173457" y="60329"/>
                    <a:pt x="176738" y="69151"/>
                  </a:cubicBezTo>
                  <a:cubicBezTo>
                    <a:pt x="181186" y="81256"/>
                    <a:pt x="183447" y="140393"/>
                    <a:pt x="178926" y="163071"/>
                  </a:cubicBezTo>
                  <a:cubicBezTo>
                    <a:pt x="175520" y="181672"/>
                    <a:pt x="171014" y="200055"/>
                    <a:pt x="165436" y="218124"/>
                  </a:cubicBezTo>
                  <a:cubicBezTo>
                    <a:pt x="160915" y="231979"/>
                    <a:pt x="175936" y="232708"/>
                    <a:pt x="169957" y="239198"/>
                  </a:cubicBezTo>
                  <a:cubicBezTo>
                    <a:pt x="163977" y="245688"/>
                    <a:pt x="166165" y="261948"/>
                    <a:pt x="166165" y="287835"/>
                  </a:cubicBezTo>
                  <a:cubicBezTo>
                    <a:pt x="166165" y="313721"/>
                    <a:pt x="151581" y="357472"/>
                    <a:pt x="151216" y="371253"/>
                  </a:cubicBezTo>
                  <a:cubicBezTo>
                    <a:pt x="150852" y="385035"/>
                    <a:pt x="140716" y="393931"/>
                    <a:pt x="142175" y="409317"/>
                  </a:cubicBezTo>
                  <a:cubicBezTo>
                    <a:pt x="135481" y="425819"/>
                    <a:pt x="136166" y="444398"/>
                    <a:pt x="144071" y="460360"/>
                  </a:cubicBezTo>
                  <a:cubicBezTo>
                    <a:pt x="142248" y="465975"/>
                    <a:pt x="140352" y="471371"/>
                    <a:pt x="138383" y="476767"/>
                  </a:cubicBezTo>
                  <a:cubicBezTo>
                    <a:pt x="139433" y="479282"/>
                    <a:pt x="139958" y="481988"/>
                    <a:pt x="139914" y="484715"/>
                  </a:cubicBezTo>
                  <a:cubicBezTo>
                    <a:pt x="139185" y="497695"/>
                    <a:pt x="123434" y="503382"/>
                    <a:pt x="127153" y="524456"/>
                  </a:cubicBezTo>
                  <a:cubicBezTo>
                    <a:pt x="131893" y="550780"/>
                    <a:pt x="127153" y="595697"/>
                    <a:pt x="127153" y="604666"/>
                  </a:cubicBezTo>
                  <a:cubicBezTo>
                    <a:pt x="127153" y="613635"/>
                    <a:pt x="117455" y="612687"/>
                    <a:pt x="119862" y="629750"/>
                  </a:cubicBezTo>
                  <a:cubicBezTo>
                    <a:pt x="121466" y="641782"/>
                    <a:pt x="115924" y="647397"/>
                    <a:pt x="111767" y="658262"/>
                  </a:cubicBezTo>
                  <a:cubicBezTo>
                    <a:pt x="103674" y="712076"/>
                    <a:pt x="94996" y="766181"/>
                    <a:pt x="66777" y="814234"/>
                  </a:cubicBezTo>
                  <a:cubicBezTo>
                    <a:pt x="65756" y="815912"/>
                    <a:pt x="64662" y="817370"/>
                    <a:pt x="63568" y="818828"/>
                  </a:cubicBezTo>
                  <a:cubicBezTo>
                    <a:pt x="64225" y="830933"/>
                    <a:pt x="58756" y="842162"/>
                    <a:pt x="65902" y="855288"/>
                  </a:cubicBezTo>
                  <a:cubicBezTo>
                    <a:pt x="74871" y="871476"/>
                    <a:pt x="71881" y="877163"/>
                    <a:pt x="67360" y="892549"/>
                  </a:cubicBezTo>
                  <a:cubicBezTo>
                    <a:pt x="62839" y="907935"/>
                    <a:pt x="56860" y="908737"/>
                    <a:pt x="56860" y="923321"/>
                  </a:cubicBezTo>
                  <a:cubicBezTo>
                    <a:pt x="56860" y="937904"/>
                    <a:pt x="46360" y="950082"/>
                    <a:pt x="52339" y="966270"/>
                  </a:cubicBezTo>
                  <a:cubicBezTo>
                    <a:pt x="58318" y="982458"/>
                    <a:pt x="56860" y="988146"/>
                    <a:pt x="49349" y="988146"/>
                  </a:cubicBezTo>
                  <a:cubicBezTo>
                    <a:pt x="41838" y="988146"/>
                    <a:pt x="38120" y="1001125"/>
                    <a:pt x="34765" y="1027813"/>
                  </a:cubicBezTo>
                  <a:cubicBezTo>
                    <a:pt x="31411" y="1054501"/>
                    <a:pt x="32578" y="1053772"/>
                    <a:pt x="50589" y="1052095"/>
                  </a:cubicBezTo>
                  <a:cubicBezTo>
                    <a:pt x="68600" y="1050418"/>
                    <a:pt x="54308" y="986469"/>
                    <a:pt x="65610" y="986469"/>
                  </a:cubicBezTo>
                  <a:cubicBezTo>
                    <a:pt x="76912" y="986469"/>
                    <a:pt x="67069" y="975895"/>
                    <a:pt x="78298" y="972687"/>
                  </a:cubicBezTo>
                  <a:cubicBezTo>
                    <a:pt x="89527" y="969478"/>
                    <a:pt x="79829" y="983989"/>
                    <a:pt x="87340" y="986469"/>
                  </a:cubicBezTo>
                  <a:cubicBezTo>
                    <a:pt x="94850" y="988948"/>
                    <a:pt x="100101" y="995364"/>
                    <a:pt x="89600" y="1002656"/>
                  </a:cubicBezTo>
                  <a:cubicBezTo>
                    <a:pt x="79100" y="1009948"/>
                    <a:pt x="91861" y="1024532"/>
                    <a:pt x="86611" y="1033428"/>
                  </a:cubicBezTo>
                  <a:cubicBezTo>
                    <a:pt x="81360" y="1042324"/>
                    <a:pt x="73850" y="1052022"/>
                    <a:pt x="78298" y="1062596"/>
                  </a:cubicBezTo>
                  <a:cubicBezTo>
                    <a:pt x="82746" y="1073169"/>
                    <a:pt x="73048" y="1072294"/>
                    <a:pt x="72319" y="1086075"/>
                  </a:cubicBezTo>
                  <a:cubicBezTo>
                    <a:pt x="71589" y="1099857"/>
                    <a:pt x="79100" y="1100659"/>
                    <a:pt x="73850" y="1103867"/>
                  </a:cubicBezTo>
                  <a:cubicBezTo>
                    <a:pt x="68600" y="1107076"/>
                    <a:pt x="80558" y="1117649"/>
                    <a:pt x="73048" y="1119326"/>
                  </a:cubicBezTo>
                  <a:cubicBezTo>
                    <a:pt x="65537" y="1121003"/>
                    <a:pt x="70058" y="1131430"/>
                    <a:pt x="74579" y="1141202"/>
                  </a:cubicBezTo>
                  <a:cubicBezTo>
                    <a:pt x="79100" y="1150973"/>
                    <a:pt x="64808" y="1145212"/>
                    <a:pt x="57297" y="1151702"/>
                  </a:cubicBezTo>
                  <a:cubicBezTo>
                    <a:pt x="49787" y="1158192"/>
                    <a:pt x="64589" y="1167088"/>
                    <a:pt x="60287" y="1175984"/>
                  </a:cubicBezTo>
                  <a:cubicBezTo>
                    <a:pt x="55985" y="1184880"/>
                    <a:pt x="43807" y="1171171"/>
                    <a:pt x="38411" y="1166286"/>
                  </a:cubicBezTo>
                  <a:cubicBezTo>
                    <a:pt x="33015" y="1161400"/>
                    <a:pt x="46651" y="1151702"/>
                    <a:pt x="53433" y="1142004"/>
                  </a:cubicBezTo>
                  <a:cubicBezTo>
                    <a:pt x="60214" y="1132306"/>
                    <a:pt x="46651" y="1110357"/>
                    <a:pt x="35422" y="1115243"/>
                  </a:cubicBezTo>
                  <a:cubicBezTo>
                    <a:pt x="24192" y="1120128"/>
                    <a:pt x="46651" y="1133837"/>
                    <a:pt x="46651" y="1144410"/>
                  </a:cubicBezTo>
                  <a:cubicBezTo>
                    <a:pt x="46651" y="1154984"/>
                    <a:pt x="27911" y="1142004"/>
                    <a:pt x="28640" y="1153306"/>
                  </a:cubicBezTo>
                  <a:cubicBezTo>
                    <a:pt x="29369" y="1164609"/>
                    <a:pt x="15879" y="1160598"/>
                    <a:pt x="9171" y="1168692"/>
                  </a:cubicBezTo>
                  <a:cubicBezTo>
                    <a:pt x="2462" y="1176786"/>
                    <a:pt x="18140" y="1184078"/>
                    <a:pt x="10629" y="1186557"/>
                  </a:cubicBezTo>
                  <a:cubicBezTo>
                    <a:pt x="6903" y="1187987"/>
                    <a:pt x="3461" y="1190086"/>
                    <a:pt x="494" y="1192755"/>
                  </a:cubicBezTo>
                  <a:cubicBezTo>
                    <a:pt x="494" y="1196547"/>
                    <a:pt x="1223" y="1200047"/>
                    <a:pt x="1442" y="1203985"/>
                  </a:cubicBezTo>
                  <a:cubicBezTo>
                    <a:pt x="5722" y="1201921"/>
                    <a:pt x="10863" y="1203715"/>
                    <a:pt x="12934" y="1207988"/>
                  </a:cubicBezTo>
                  <a:cubicBezTo>
                    <a:pt x="13247" y="1208644"/>
                    <a:pt x="13473" y="1209330"/>
                    <a:pt x="13619" y="1210037"/>
                  </a:cubicBezTo>
                  <a:cubicBezTo>
                    <a:pt x="17411" y="1220537"/>
                    <a:pt x="22661" y="1210037"/>
                    <a:pt x="33161" y="1212443"/>
                  </a:cubicBezTo>
                  <a:cubicBezTo>
                    <a:pt x="43661" y="1214849"/>
                    <a:pt x="42130" y="1231913"/>
                    <a:pt x="36151" y="1231038"/>
                  </a:cubicBezTo>
                  <a:cubicBezTo>
                    <a:pt x="30172" y="1230163"/>
                    <a:pt x="24119" y="1241611"/>
                    <a:pt x="25651" y="1253715"/>
                  </a:cubicBezTo>
                  <a:cubicBezTo>
                    <a:pt x="27182" y="1265820"/>
                    <a:pt x="48183" y="1253715"/>
                    <a:pt x="57151" y="1256997"/>
                  </a:cubicBezTo>
                  <a:cubicBezTo>
                    <a:pt x="66121" y="1260278"/>
                    <a:pt x="63204" y="1277268"/>
                    <a:pt x="57954" y="1271580"/>
                  </a:cubicBezTo>
                  <a:cubicBezTo>
                    <a:pt x="52704" y="1265893"/>
                    <a:pt x="40672" y="1256195"/>
                    <a:pt x="35422" y="1265893"/>
                  </a:cubicBezTo>
                  <a:cubicBezTo>
                    <a:pt x="30172" y="1275591"/>
                    <a:pt x="21932" y="1270778"/>
                    <a:pt x="15150" y="1267497"/>
                  </a:cubicBezTo>
                  <a:cubicBezTo>
                    <a:pt x="12380" y="1266184"/>
                    <a:pt x="6546" y="1268372"/>
                    <a:pt x="1369" y="1271799"/>
                  </a:cubicBezTo>
                  <a:cubicBezTo>
                    <a:pt x="7450" y="1280907"/>
                    <a:pt x="10513" y="1291698"/>
                    <a:pt x="10119" y="1302644"/>
                  </a:cubicBezTo>
                  <a:cubicBezTo>
                    <a:pt x="15143" y="1300864"/>
                    <a:pt x="19343" y="1297313"/>
                    <a:pt x="21932" y="1292654"/>
                  </a:cubicBezTo>
                  <a:cubicBezTo>
                    <a:pt x="24922" y="1286164"/>
                    <a:pt x="35422" y="1279674"/>
                    <a:pt x="36151" y="1294258"/>
                  </a:cubicBezTo>
                  <a:cubicBezTo>
                    <a:pt x="36880" y="1308842"/>
                    <a:pt x="21932" y="1301550"/>
                    <a:pt x="18869" y="1309644"/>
                  </a:cubicBezTo>
                  <a:cubicBezTo>
                    <a:pt x="15697" y="1317038"/>
                    <a:pt x="10673" y="1323491"/>
                    <a:pt x="4285" y="1328384"/>
                  </a:cubicBezTo>
                  <a:cubicBezTo>
                    <a:pt x="3192" y="1331082"/>
                    <a:pt x="2025" y="1333707"/>
                    <a:pt x="712" y="1336332"/>
                  </a:cubicBezTo>
                  <a:cubicBezTo>
                    <a:pt x="712" y="1339176"/>
                    <a:pt x="275" y="1342312"/>
                    <a:pt x="-17" y="1345593"/>
                  </a:cubicBezTo>
                  <a:cubicBezTo>
                    <a:pt x="2105" y="1347809"/>
                    <a:pt x="5438" y="1348342"/>
                    <a:pt x="8150" y="1346905"/>
                  </a:cubicBezTo>
                  <a:cubicBezTo>
                    <a:pt x="15442" y="1342895"/>
                    <a:pt x="5963" y="1356603"/>
                    <a:pt x="16463" y="1358281"/>
                  </a:cubicBezTo>
                  <a:cubicBezTo>
                    <a:pt x="26963" y="1359958"/>
                    <a:pt x="29151" y="1351791"/>
                    <a:pt x="26963" y="1343697"/>
                  </a:cubicBezTo>
                  <a:cubicBezTo>
                    <a:pt x="24776" y="1335603"/>
                    <a:pt x="32213" y="1317738"/>
                    <a:pt x="41182" y="1326634"/>
                  </a:cubicBezTo>
                  <a:cubicBezTo>
                    <a:pt x="50151" y="1335530"/>
                    <a:pt x="36661" y="1344499"/>
                    <a:pt x="36661" y="1352593"/>
                  </a:cubicBezTo>
                  <a:cubicBezTo>
                    <a:pt x="36661" y="1360687"/>
                    <a:pt x="31411" y="1371260"/>
                    <a:pt x="31411" y="1380156"/>
                  </a:cubicBezTo>
                  <a:cubicBezTo>
                    <a:pt x="31411" y="1389052"/>
                    <a:pt x="21713" y="1384167"/>
                    <a:pt x="22442" y="1393938"/>
                  </a:cubicBezTo>
                  <a:cubicBezTo>
                    <a:pt x="22807" y="1398969"/>
                    <a:pt x="17119" y="1399626"/>
                    <a:pt x="12890" y="1399990"/>
                  </a:cubicBezTo>
                  <a:cubicBezTo>
                    <a:pt x="14188" y="1403621"/>
                    <a:pt x="15187" y="1407355"/>
                    <a:pt x="15879" y="1411147"/>
                  </a:cubicBezTo>
                  <a:cubicBezTo>
                    <a:pt x="20131" y="1413604"/>
                    <a:pt x="24134" y="1416463"/>
                    <a:pt x="27838" y="1419678"/>
                  </a:cubicBezTo>
                  <a:lnTo>
                    <a:pt x="28421" y="1419678"/>
                  </a:lnTo>
                  <a:cubicBezTo>
                    <a:pt x="36661" y="1422887"/>
                    <a:pt x="35203" y="1425366"/>
                    <a:pt x="45703" y="1420480"/>
                  </a:cubicBezTo>
                  <a:cubicBezTo>
                    <a:pt x="56203" y="1415595"/>
                    <a:pt x="62183" y="1429376"/>
                    <a:pt x="52412" y="1432658"/>
                  </a:cubicBezTo>
                  <a:cubicBezTo>
                    <a:pt x="49079" y="1433876"/>
                    <a:pt x="45995" y="1435676"/>
                    <a:pt x="43297" y="1437981"/>
                  </a:cubicBezTo>
                  <a:cubicBezTo>
                    <a:pt x="43661" y="1438637"/>
                    <a:pt x="44172" y="1439220"/>
                    <a:pt x="44537" y="1439877"/>
                  </a:cubicBezTo>
                  <a:cubicBezTo>
                    <a:pt x="45754" y="1442239"/>
                    <a:pt x="46826" y="1444675"/>
                    <a:pt x="47745" y="1447169"/>
                  </a:cubicBezTo>
                  <a:cubicBezTo>
                    <a:pt x="51756" y="1446366"/>
                    <a:pt x="55474" y="1446658"/>
                    <a:pt x="56933" y="1451763"/>
                  </a:cubicBezTo>
                  <a:cubicBezTo>
                    <a:pt x="59922" y="1462335"/>
                    <a:pt x="67433" y="1459054"/>
                    <a:pt x="68235" y="1447752"/>
                  </a:cubicBezTo>
                  <a:cubicBezTo>
                    <a:pt x="69037" y="1436449"/>
                    <a:pt x="86975" y="1446148"/>
                    <a:pt x="90111" y="1455846"/>
                  </a:cubicBezTo>
                  <a:cubicBezTo>
                    <a:pt x="93246" y="1465544"/>
                    <a:pt x="71371" y="1471232"/>
                    <a:pt x="60068" y="1468825"/>
                  </a:cubicBezTo>
                  <a:cubicBezTo>
                    <a:pt x="56831" y="1468030"/>
                    <a:pt x="53411" y="1468913"/>
                    <a:pt x="50953" y="1471159"/>
                  </a:cubicBezTo>
                  <a:cubicBezTo>
                    <a:pt x="50953" y="1477722"/>
                    <a:pt x="50589" y="1484430"/>
                    <a:pt x="50953" y="1491430"/>
                  </a:cubicBezTo>
                  <a:cubicBezTo>
                    <a:pt x="58245" y="1500545"/>
                    <a:pt x="66996" y="1490409"/>
                    <a:pt x="75017" y="1481732"/>
                  </a:cubicBezTo>
                  <a:cubicBezTo>
                    <a:pt x="83038" y="1473055"/>
                    <a:pt x="123799" y="1475242"/>
                    <a:pt x="126789" y="1485013"/>
                  </a:cubicBezTo>
                  <a:cubicBezTo>
                    <a:pt x="129778" y="1494784"/>
                    <a:pt x="108049" y="1486617"/>
                    <a:pt x="105788" y="1492305"/>
                  </a:cubicBezTo>
                  <a:cubicBezTo>
                    <a:pt x="103528" y="1497993"/>
                    <a:pt x="87048" y="1502806"/>
                    <a:pt x="84788" y="1496316"/>
                  </a:cubicBezTo>
                  <a:cubicBezTo>
                    <a:pt x="82527" y="1489826"/>
                    <a:pt x="66777" y="1498795"/>
                    <a:pt x="66048" y="1509295"/>
                  </a:cubicBezTo>
                  <a:cubicBezTo>
                    <a:pt x="65318" y="1519795"/>
                    <a:pt x="53287" y="1519795"/>
                    <a:pt x="66777" y="1523879"/>
                  </a:cubicBezTo>
                  <a:cubicBezTo>
                    <a:pt x="80267" y="1527962"/>
                    <a:pt x="76548" y="1508493"/>
                    <a:pt x="97548" y="1510097"/>
                  </a:cubicBezTo>
                  <a:cubicBezTo>
                    <a:pt x="118549" y="1511701"/>
                    <a:pt x="129778" y="1489024"/>
                    <a:pt x="135831" y="1502003"/>
                  </a:cubicBezTo>
                  <a:cubicBezTo>
                    <a:pt x="141883" y="1514983"/>
                    <a:pt x="118549" y="1525483"/>
                    <a:pt x="110309" y="1517389"/>
                  </a:cubicBezTo>
                  <a:cubicBezTo>
                    <a:pt x="102069" y="1509295"/>
                    <a:pt x="92298" y="1523077"/>
                    <a:pt x="93028" y="1535182"/>
                  </a:cubicBezTo>
                  <a:cubicBezTo>
                    <a:pt x="93611" y="1544515"/>
                    <a:pt x="79246" y="1537661"/>
                    <a:pt x="67069" y="1533213"/>
                  </a:cubicBezTo>
                  <a:lnTo>
                    <a:pt x="67652" y="1534161"/>
                  </a:lnTo>
                  <a:cubicBezTo>
                    <a:pt x="82593" y="1536421"/>
                    <a:pt x="93560" y="1549386"/>
                    <a:pt x="93319" y="1564495"/>
                  </a:cubicBezTo>
                  <a:cubicBezTo>
                    <a:pt x="102872" y="1572516"/>
                    <a:pt x="103674" y="1579735"/>
                    <a:pt x="111767" y="1571786"/>
                  </a:cubicBezTo>
                  <a:cubicBezTo>
                    <a:pt x="119862" y="1563839"/>
                    <a:pt x="111767" y="1563693"/>
                    <a:pt x="105788" y="1559682"/>
                  </a:cubicBezTo>
                  <a:cubicBezTo>
                    <a:pt x="99809" y="1555672"/>
                    <a:pt x="105059" y="1541817"/>
                    <a:pt x="119278" y="1549109"/>
                  </a:cubicBezTo>
                  <a:cubicBezTo>
                    <a:pt x="133497" y="1556401"/>
                    <a:pt x="150050" y="1542692"/>
                    <a:pt x="145602" y="1523223"/>
                  </a:cubicBezTo>
                  <a:cubicBezTo>
                    <a:pt x="141154" y="1503754"/>
                    <a:pt x="158363" y="1494857"/>
                    <a:pt x="175571" y="1488367"/>
                  </a:cubicBezTo>
                  <a:cubicBezTo>
                    <a:pt x="192780" y="1481878"/>
                    <a:pt x="183811" y="1500545"/>
                    <a:pt x="171123" y="1506160"/>
                  </a:cubicBezTo>
                  <a:cubicBezTo>
                    <a:pt x="158436" y="1511774"/>
                    <a:pt x="156102" y="1515931"/>
                    <a:pt x="165800" y="1527233"/>
                  </a:cubicBezTo>
                  <a:cubicBezTo>
                    <a:pt x="175499" y="1538535"/>
                    <a:pt x="188332" y="1519941"/>
                    <a:pt x="196572" y="1528910"/>
                  </a:cubicBezTo>
                  <a:cubicBezTo>
                    <a:pt x="204812" y="1537879"/>
                    <a:pt x="181624" y="1536202"/>
                    <a:pt x="177832" y="1545098"/>
                  </a:cubicBezTo>
                  <a:cubicBezTo>
                    <a:pt x="174040" y="1553994"/>
                    <a:pt x="192416" y="1564495"/>
                    <a:pt x="179363" y="1570984"/>
                  </a:cubicBezTo>
                  <a:cubicBezTo>
                    <a:pt x="166311" y="1577474"/>
                    <a:pt x="172582" y="1544296"/>
                    <a:pt x="164779" y="1541015"/>
                  </a:cubicBezTo>
                  <a:cubicBezTo>
                    <a:pt x="156977" y="1537733"/>
                    <a:pt x="150560" y="1545098"/>
                    <a:pt x="158071" y="1563693"/>
                  </a:cubicBezTo>
                  <a:cubicBezTo>
                    <a:pt x="165581" y="1582287"/>
                    <a:pt x="149029" y="1566172"/>
                    <a:pt x="141518" y="1557203"/>
                  </a:cubicBezTo>
                  <a:cubicBezTo>
                    <a:pt x="134008" y="1548234"/>
                    <a:pt x="123507" y="1561286"/>
                    <a:pt x="132549" y="1570984"/>
                  </a:cubicBezTo>
                  <a:cubicBezTo>
                    <a:pt x="141591" y="1580683"/>
                    <a:pt x="115268" y="1570182"/>
                    <a:pt x="115268" y="1585568"/>
                  </a:cubicBezTo>
                  <a:cubicBezTo>
                    <a:pt x="115268" y="1600954"/>
                    <a:pt x="126497" y="1588048"/>
                    <a:pt x="140060" y="1591256"/>
                  </a:cubicBezTo>
                  <a:cubicBezTo>
                    <a:pt x="150341" y="1593735"/>
                    <a:pt x="149321" y="1606642"/>
                    <a:pt x="152602" y="1616194"/>
                  </a:cubicBezTo>
                  <a:cubicBezTo>
                    <a:pt x="155898" y="1616923"/>
                    <a:pt x="159084" y="1618090"/>
                    <a:pt x="162082" y="1619621"/>
                  </a:cubicBezTo>
                  <a:lnTo>
                    <a:pt x="162446" y="1619621"/>
                  </a:lnTo>
                  <a:cubicBezTo>
                    <a:pt x="163540" y="1611600"/>
                    <a:pt x="162446" y="1596652"/>
                    <a:pt x="169300" y="1595120"/>
                  </a:cubicBezTo>
                  <a:cubicBezTo>
                    <a:pt x="179801" y="1592641"/>
                    <a:pt x="170030" y="1621006"/>
                    <a:pt x="193291" y="1629100"/>
                  </a:cubicBezTo>
                  <a:cubicBezTo>
                    <a:pt x="216552" y="1637195"/>
                    <a:pt x="194822" y="1624288"/>
                    <a:pt x="205322" y="1616121"/>
                  </a:cubicBezTo>
                  <a:cubicBezTo>
                    <a:pt x="211447" y="1611454"/>
                    <a:pt x="218593" y="1620496"/>
                    <a:pt x="225739" y="1629465"/>
                  </a:cubicBezTo>
                  <a:cubicBezTo>
                    <a:pt x="227832" y="1629100"/>
                    <a:pt x="229954" y="1628809"/>
                    <a:pt x="232083" y="1628736"/>
                  </a:cubicBezTo>
                  <a:cubicBezTo>
                    <a:pt x="235671" y="1628663"/>
                    <a:pt x="239259" y="1628955"/>
                    <a:pt x="242802" y="1629465"/>
                  </a:cubicBezTo>
                  <a:cubicBezTo>
                    <a:pt x="240928" y="1625892"/>
                    <a:pt x="238675" y="1622538"/>
                    <a:pt x="236094" y="1619402"/>
                  </a:cubicBezTo>
                  <a:cubicBezTo>
                    <a:pt x="227854" y="1609704"/>
                    <a:pt x="244334" y="1615319"/>
                    <a:pt x="255563" y="1619402"/>
                  </a:cubicBezTo>
                  <a:cubicBezTo>
                    <a:pt x="266793" y="1623486"/>
                    <a:pt x="275834" y="1625090"/>
                    <a:pt x="278095" y="1616121"/>
                  </a:cubicBezTo>
                  <a:cubicBezTo>
                    <a:pt x="278970" y="1612840"/>
                    <a:pt x="281012" y="1612913"/>
                    <a:pt x="283710" y="1613788"/>
                  </a:cubicBezTo>
                  <a:cubicBezTo>
                    <a:pt x="271970" y="1606350"/>
                    <a:pt x="232156" y="1612329"/>
                    <a:pt x="226687" y="1611381"/>
                  </a:cubicBezTo>
                  <a:close/>
                </a:path>
              </a:pathLst>
            </a:custGeom>
            <a:grpFill/>
            <a:ln w="3175" cap="flat">
              <a:solidFill>
                <a:srgbClr val="F3F3F3"/>
              </a:solidFill>
              <a:prstDash val="solid"/>
              <a:miter/>
            </a:ln>
          </p:spPr>
          <p:txBody>
            <a:bodyPr rtlCol="0" anchor="ctr"/>
            <a:lstStyle/>
            <a:p>
              <a:endParaRPr lang="pt-PT"/>
            </a:p>
          </p:txBody>
        </p:sp>
        <p:sp>
          <p:nvSpPr>
            <p:cNvPr id="191" name="Forma livre: Forma 190">
              <a:extLst>
                <a:ext uri="{FF2B5EF4-FFF2-40B4-BE49-F238E27FC236}">
                  <a16:creationId xmlns:a16="http://schemas.microsoft.com/office/drawing/2014/main" id="{89FF8673-FEB7-4FDF-9C6F-5D5C5C56F05B}"/>
                </a:ext>
              </a:extLst>
            </p:cNvPr>
            <p:cNvSpPr/>
            <p:nvPr/>
          </p:nvSpPr>
          <p:spPr>
            <a:xfrm>
              <a:off x="2564104" y="5119342"/>
              <a:ext cx="121893" cy="139403"/>
            </a:xfrm>
            <a:custGeom>
              <a:avLst/>
              <a:gdLst>
                <a:gd name="connsiteX0" fmla="*/ 287429 w 291827"/>
                <a:gd name="connsiteY0" fmla="*/ 174979 h 320028"/>
                <a:gd name="connsiteX1" fmla="*/ 258990 w 291827"/>
                <a:gd name="connsiteY1" fmla="*/ 181542 h 320028"/>
                <a:gd name="connsiteX2" fmla="*/ 242730 w 291827"/>
                <a:gd name="connsiteY2" fmla="*/ 141072 h 320028"/>
                <a:gd name="connsiteX3" fmla="*/ 219395 w 291827"/>
                <a:gd name="connsiteY3" fmla="*/ 110300 h 320028"/>
                <a:gd name="connsiteX4" fmla="*/ 190228 w 291827"/>
                <a:gd name="connsiteY4" fmla="*/ 107019 h 320028"/>
                <a:gd name="connsiteX5" fmla="*/ 172946 w 291827"/>
                <a:gd name="connsiteY5" fmla="*/ 77414 h 320028"/>
                <a:gd name="connsiteX6" fmla="*/ 166821 w 291827"/>
                <a:gd name="connsiteY6" fmla="*/ 32496 h 320028"/>
                <a:gd name="connsiteX7" fmla="*/ 165363 w 291827"/>
                <a:gd name="connsiteY7" fmla="*/ 12954 h 320028"/>
                <a:gd name="connsiteX8" fmla="*/ 159675 w 291827"/>
                <a:gd name="connsiteY8" fmla="*/ 15142 h 320028"/>
                <a:gd name="connsiteX9" fmla="*/ 127664 w 291827"/>
                <a:gd name="connsiteY9" fmla="*/ -26 h 320028"/>
                <a:gd name="connsiteX10" fmla="*/ 88652 w 291827"/>
                <a:gd name="connsiteY10" fmla="*/ 4277 h 320028"/>
                <a:gd name="connsiteX11" fmla="*/ 47599 w 291827"/>
                <a:gd name="connsiteY11" fmla="*/ 11569 h 320028"/>
                <a:gd name="connsiteX12" fmla="*/ 21640 w 291827"/>
                <a:gd name="connsiteY12" fmla="*/ 46132 h 320028"/>
                <a:gd name="connsiteX13" fmla="*/ 11577 w 291827"/>
                <a:gd name="connsiteY13" fmla="*/ 102279 h 320028"/>
                <a:gd name="connsiteX14" fmla="*/ -17 w 291827"/>
                <a:gd name="connsiteY14" fmla="*/ 102279 h 320028"/>
                <a:gd name="connsiteX15" fmla="*/ 47016 w 291827"/>
                <a:gd name="connsiteY15" fmla="*/ 154197 h 320028"/>
                <a:gd name="connsiteX16" fmla="*/ 84569 w 291827"/>
                <a:gd name="connsiteY16" fmla="*/ 179428 h 320028"/>
                <a:gd name="connsiteX17" fmla="*/ 122122 w 291827"/>
                <a:gd name="connsiteY17" fmla="*/ 200209 h 320028"/>
                <a:gd name="connsiteX18" fmla="*/ 185124 w 291827"/>
                <a:gd name="connsiteY18" fmla="*/ 234262 h 320028"/>
                <a:gd name="connsiteX19" fmla="*/ 158727 w 291827"/>
                <a:gd name="connsiteY19" fmla="*/ 283555 h 320028"/>
                <a:gd name="connsiteX20" fmla="*/ 147571 w 291827"/>
                <a:gd name="connsiteY20" fmla="*/ 307691 h 320028"/>
                <a:gd name="connsiteX21" fmla="*/ 179072 w 291827"/>
                <a:gd name="connsiteY21" fmla="*/ 314983 h 320028"/>
                <a:gd name="connsiteX22" fmla="*/ 211520 w 291827"/>
                <a:gd name="connsiteY22" fmla="*/ 318264 h 320028"/>
                <a:gd name="connsiteX23" fmla="*/ 240688 w 291827"/>
                <a:gd name="connsiteY23" fmla="*/ 311702 h 320028"/>
                <a:gd name="connsiteX24" fmla="*/ 267157 w 291827"/>
                <a:gd name="connsiteY24" fmla="*/ 297118 h 320028"/>
                <a:gd name="connsiteX25" fmla="*/ 284366 w 291827"/>
                <a:gd name="connsiteY25" fmla="*/ 243377 h 320028"/>
                <a:gd name="connsiteX26" fmla="*/ 287429 w 291827"/>
                <a:gd name="connsiteY26" fmla="*/ 174979 h 32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1827" h="320028">
                  <a:moveTo>
                    <a:pt x="287429" y="174979"/>
                  </a:moveTo>
                  <a:cubicBezTo>
                    <a:pt x="275251" y="168417"/>
                    <a:pt x="263074" y="181542"/>
                    <a:pt x="258990" y="181542"/>
                  </a:cubicBezTo>
                  <a:cubicBezTo>
                    <a:pt x="254907" y="181542"/>
                    <a:pt x="245792" y="153104"/>
                    <a:pt x="242730" y="141072"/>
                  </a:cubicBezTo>
                  <a:cubicBezTo>
                    <a:pt x="239667" y="129040"/>
                    <a:pt x="227489" y="104613"/>
                    <a:pt x="219395" y="110300"/>
                  </a:cubicBezTo>
                  <a:cubicBezTo>
                    <a:pt x="211302" y="115988"/>
                    <a:pt x="213271" y="108113"/>
                    <a:pt x="190228" y="107019"/>
                  </a:cubicBezTo>
                  <a:cubicBezTo>
                    <a:pt x="167186" y="105925"/>
                    <a:pt x="167842" y="101550"/>
                    <a:pt x="172946" y="77414"/>
                  </a:cubicBezTo>
                  <a:cubicBezTo>
                    <a:pt x="178051" y="53278"/>
                    <a:pt x="157707" y="37892"/>
                    <a:pt x="166821" y="32496"/>
                  </a:cubicBezTo>
                  <a:cubicBezTo>
                    <a:pt x="174113" y="28340"/>
                    <a:pt x="173092" y="23527"/>
                    <a:pt x="165363" y="12954"/>
                  </a:cubicBezTo>
                  <a:cubicBezTo>
                    <a:pt x="163730" y="14245"/>
                    <a:pt x="161746" y="15003"/>
                    <a:pt x="159675" y="15142"/>
                  </a:cubicBezTo>
                  <a:cubicBezTo>
                    <a:pt x="151654" y="15142"/>
                    <a:pt x="141664" y="-26"/>
                    <a:pt x="127664" y="-26"/>
                  </a:cubicBezTo>
                  <a:cubicBezTo>
                    <a:pt x="113663" y="-26"/>
                    <a:pt x="98496" y="-1119"/>
                    <a:pt x="88652" y="4277"/>
                  </a:cubicBezTo>
                  <a:cubicBezTo>
                    <a:pt x="78809" y="9673"/>
                    <a:pt x="59485" y="3256"/>
                    <a:pt x="47599" y="11569"/>
                  </a:cubicBezTo>
                  <a:cubicBezTo>
                    <a:pt x="35713" y="19881"/>
                    <a:pt x="20619" y="38549"/>
                    <a:pt x="21640" y="46132"/>
                  </a:cubicBezTo>
                  <a:cubicBezTo>
                    <a:pt x="22661" y="53716"/>
                    <a:pt x="17630" y="100165"/>
                    <a:pt x="11577" y="102279"/>
                  </a:cubicBezTo>
                  <a:cubicBezTo>
                    <a:pt x="7735" y="102885"/>
                    <a:pt x="3826" y="102885"/>
                    <a:pt x="-17" y="102279"/>
                  </a:cubicBezTo>
                  <a:cubicBezTo>
                    <a:pt x="12285" y="122369"/>
                    <a:pt x="28239" y="139971"/>
                    <a:pt x="47016" y="154197"/>
                  </a:cubicBezTo>
                  <a:cubicBezTo>
                    <a:pt x="65245" y="166229"/>
                    <a:pt x="64225" y="177167"/>
                    <a:pt x="84569" y="179428"/>
                  </a:cubicBezTo>
                  <a:cubicBezTo>
                    <a:pt x="99648" y="180105"/>
                    <a:pt x="113540" y="187791"/>
                    <a:pt x="122122" y="200209"/>
                  </a:cubicBezTo>
                  <a:cubicBezTo>
                    <a:pt x="129414" y="210126"/>
                    <a:pt x="181040" y="226533"/>
                    <a:pt x="185124" y="234262"/>
                  </a:cubicBezTo>
                  <a:cubicBezTo>
                    <a:pt x="189207" y="241991"/>
                    <a:pt x="158727" y="263867"/>
                    <a:pt x="158727" y="283555"/>
                  </a:cubicBezTo>
                  <a:cubicBezTo>
                    <a:pt x="158727" y="303243"/>
                    <a:pt x="147571" y="301129"/>
                    <a:pt x="147571" y="307691"/>
                  </a:cubicBezTo>
                  <a:cubicBezTo>
                    <a:pt x="147571" y="314254"/>
                    <a:pt x="170905" y="309879"/>
                    <a:pt x="179072" y="314983"/>
                  </a:cubicBezTo>
                  <a:cubicBezTo>
                    <a:pt x="187239" y="320087"/>
                    <a:pt x="201385" y="311702"/>
                    <a:pt x="211520" y="318264"/>
                  </a:cubicBezTo>
                  <a:cubicBezTo>
                    <a:pt x="221656" y="324827"/>
                    <a:pt x="232886" y="309514"/>
                    <a:pt x="240688" y="311702"/>
                  </a:cubicBezTo>
                  <a:cubicBezTo>
                    <a:pt x="248490" y="313890"/>
                    <a:pt x="256949" y="296389"/>
                    <a:pt x="267157" y="297118"/>
                  </a:cubicBezTo>
                  <a:cubicBezTo>
                    <a:pt x="277366" y="297847"/>
                    <a:pt x="286408" y="258690"/>
                    <a:pt x="284366" y="243377"/>
                  </a:cubicBezTo>
                  <a:cubicBezTo>
                    <a:pt x="282324" y="228064"/>
                    <a:pt x="299606" y="181542"/>
                    <a:pt x="287429" y="174979"/>
                  </a:cubicBezTo>
                  <a:close/>
                </a:path>
              </a:pathLst>
            </a:custGeom>
            <a:grpFill/>
            <a:ln w="3175" cap="flat">
              <a:solidFill>
                <a:srgbClr val="F3F3F3"/>
              </a:solidFill>
              <a:prstDash val="solid"/>
              <a:miter/>
            </a:ln>
          </p:spPr>
          <p:txBody>
            <a:bodyPr rtlCol="0" anchor="ctr"/>
            <a:lstStyle/>
            <a:p>
              <a:endParaRPr lang="pt-PT"/>
            </a:p>
          </p:txBody>
        </p:sp>
        <p:sp>
          <p:nvSpPr>
            <p:cNvPr id="192" name="Forma livre: Forma 191">
              <a:extLst>
                <a:ext uri="{FF2B5EF4-FFF2-40B4-BE49-F238E27FC236}">
                  <a16:creationId xmlns:a16="http://schemas.microsoft.com/office/drawing/2014/main" id="{4320BA91-2199-47D4-A29B-FDC04E72F338}"/>
                </a:ext>
              </a:extLst>
            </p:cNvPr>
            <p:cNvSpPr/>
            <p:nvPr/>
          </p:nvSpPr>
          <p:spPr>
            <a:xfrm>
              <a:off x="2236684" y="4626898"/>
              <a:ext cx="45689" cy="42877"/>
            </a:xfrm>
            <a:custGeom>
              <a:avLst/>
              <a:gdLst>
                <a:gd name="connsiteX0" fmla="*/ 104192 w 109385"/>
                <a:gd name="connsiteY0" fmla="*/ 77973 h 98433"/>
                <a:gd name="connsiteX1" fmla="*/ 109369 w 109385"/>
                <a:gd name="connsiteY1" fmla="*/ 54712 h 98433"/>
                <a:gd name="connsiteX2" fmla="*/ 75900 w 109385"/>
                <a:gd name="connsiteY2" fmla="*/ 9648 h 98433"/>
                <a:gd name="connsiteX3" fmla="*/ 59128 w 109385"/>
                <a:gd name="connsiteY3" fmla="*/ 7679 h 98433"/>
                <a:gd name="connsiteX4" fmla="*/ 25659 w 109385"/>
                <a:gd name="connsiteY4" fmla="*/ 1627 h 98433"/>
                <a:gd name="connsiteX5" fmla="*/ 6992 w 109385"/>
                <a:gd name="connsiteY5" fmla="*/ 460 h 98433"/>
                <a:gd name="connsiteX6" fmla="*/ 4439 w 109385"/>
                <a:gd name="connsiteY6" fmla="*/ 15044 h 98433"/>
                <a:gd name="connsiteX7" fmla="*/ 13408 w 109385"/>
                <a:gd name="connsiteY7" fmla="*/ 46618 h 98433"/>
                <a:gd name="connsiteX8" fmla="*/ 32951 w 109385"/>
                <a:gd name="connsiteY8" fmla="*/ 42534 h 98433"/>
                <a:gd name="connsiteX9" fmla="*/ 47972 w 109385"/>
                <a:gd name="connsiteY9" fmla="*/ 56316 h 98433"/>
                <a:gd name="connsiteX10" fmla="*/ 71962 w 109385"/>
                <a:gd name="connsiteY10" fmla="*/ 79066 h 98433"/>
                <a:gd name="connsiteX11" fmla="*/ 91504 w 109385"/>
                <a:gd name="connsiteY11" fmla="*/ 97661 h 98433"/>
                <a:gd name="connsiteX12" fmla="*/ 99671 w 109385"/>
                <a:gd name="connsiteY12" fmla="*/ 98317 h 98433"/>
                <a:gd name="connsiteX13" fmla="*/ 104192 w 109385"/>
                <a:gd name="connsiteY13" fmla="*/ 77973 h 9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385" h="98433">
                  <a:moveTo>
                    <a:pt x="104192" y="77973"/>
                  </a:moveTo>
                  <a:cubicBezTo>
                    <a:pt x="103011" y="69849"/>
                    <a:pt x="104856" y="61573"/>
                    <a:pt x="109369" y="54712"/>
                  </a:cubicBezTo>
                  <a:cubicBezTo>
                    <a:pt x="97287" y="40405"/>
                    <a:pt x="86108" y="25355"/>
                    <a:pt x="75900" y="9648"/>
                  </a:cubicBezTo>
                  <a:cubicBezTo>
                    <a:pt x="70263" y="11194"/>
                    <a:pt x="64255" y="10486"/>
                    <a:pt x="59128" y="7679"/>
                  </a:cubicBezTo>
                  <a:cubicBezTo>
                    <a:pt x="51836" y="1627"/>
                    <a:pt x="33096" y="5710"/>
                    <a:pt x="25659" y="1627"/>
                  </a:cubicBezTo>
                  <a:cubicBezTo>
                    <a:pt x="19606" y="-196"/>
                    <a:pt x="13219" y="-597"/>
                    <a:pt x="6992" y="460"/>
                  </a:cubicBezTo>
                  <a:cubicBezTo>
                    <a:pt x="9201" y="5382"/>
                    <a:pt x="8195" y="11165"/>
                    <a:pt x="4439" y="15044"/>
                  </a:cubicBezTo>
                  <a:cubicBezTo>
                    <a:pt x="-2342" y="19929"/>
                    <a:pt x="-2853" y="39326"/>
                    <a:pt x="13408" y="46618"/>
                  </a:cubicBezTo>
                  <a:cubicBezTo>
                    <a:pt x="29669" y="53910"/>
                    <a:pt x="24711" y="42534"/>
                    <a:pt x="32951" y="42534"/>
                  </a:cubicBezTo>
                  <a:cubicBezTo>
                    <a:pt x="41190" y="42534"/>
                    <a:pt x="40242" y="56316"/>
                    <a:pt x="47972" y="56316"/>
                  </a:cubicBezTo>
                  <a:cubicBezTo>
                    <a:pt x="55701" y="56316"/>
                    <a:pt x="72691" y="66087"/>
                    <a:pt x="71962" y="79066"/>
                  </a:cubicBezTo>
                  <a:cubicBezTo>
                    <a:pt x="71233" y="92046"/>
                    <a:pt x="77941" y="97661"/>
                    <a:pt x="91504" y="97661"/>
                  </a:cubicBezTo>
                  <a:cubicBezTo>
                    <a:pt x="94239" y="97683"/>
                    <a:pt x="96966" y="97901"/>
                    <a:pt x="99671" y="98317"/>
                  </a:cubicBezTo>
                  <a:cubicBezTo>
                    <a:pt x="102005" y="89421"/>
                    <a:pt x="105432" y="82421"/>
                    <a:pt x="104192" y="77973"/>
                  </a:cubicBezTo>
                  <a:close/>
                </a:path>
              </a:pathLst>
            </a:custGeom>
            <a:grpFill/>
            <a:ln w="3175" cap="flat">
              <a:solidFill>
                <a:srgbClr val="F3F3F3"/>
              </a:solidFill>
              <a:prstDash val="solid"/>
              <a:miter/>
            </a:ln>
          </p:spPr>
          <p:txBody>
            <a:bodyPr rtlCol="0" anchor="ctr"/>
            <a:lstStyle/>
            <a:p>
              <a:endParaRPr lang="pt-PT"/>
            </a:p>
          </p:txBody>
        </p:sp>
        <p:sp>
          <p:nvSpPr>
            <p:cNvPr id="193" name="Forma livre: Forma 192">
              <a:extLst>
                <a:ext uri="{FF2B5EF4-FFF2-40B4-BE49-F238E27FC236}">
                  <a16:creationId xmlns:a16="http://schemas.microsoft.com/office/drawing/2014/main" id="{641D5BCD-6854-4D03-A55E-065CC32A7933}"/>
                </a:ext>
              </a:extLst>
            </p:cNvPr>
            <p:cNvSpPr/>
            <p:nvPr/>
          </p:nvSpPr>
          <p:spPr>
            <a:xfrm>
              <a:off x="2278353" y="4649506"/>
              <a:ext cx="82508" cy="39359"/>
            </a:xfrm>
            <a:custGeom>
              <a:avLst/>
              <a:gdLst>
                <a:gd name="connsiteX0" fmla="*/ 178196 w 197536"/>
                <a:gd name="connsiteY0" fmla="*/ 29208 h 90357"/>
                <a:gd name="connsiteX1" fmla="*/ 138674 w 197536"/>
                <a:gd name="connsiteY1" fmla="*/ 8135 h 90357"/>
                <a:gd name="connsiteX2" fmla="*/ 135539 w 197536"/>
                <a:gd name="connsiteY2" fmla="*/ 4416 h 90357"/>
                <a:gd name="connsiteX3" fmla="*/ 129122 w 197536"/>
                <a:gd name="connsiteY3" fmla="*/ 2010 h 90357"/>
                <a:gd name="connsiteX4" fmla="*/ 81069 w 197536"/>
                <a:gd name="connsiteY4" fmla="*/ 21479 h 90357"/>
                <a:gd name="connsiteX5" fmla="*/ 27036 w 197536"/>
                <a:gd name="connsiteY5" fmla="*/ 19875 h 90357"/>
                <a:gd name="connsiteX6" fmla="*/ 9681 w 197536"/>
                <a:gd name="connsiteY6" fmla="*/ 3030 h 90357"/>
                <a:gd name="connsiteX7" fmla="*/ 4504 w 197536"/>
                <a:gd name="connsiteY7" fmla="*/ 26291 h 90357"/>
                <a:gd name="connsiteX8" fmla="*/ -17 w 197536"/>
                <a:gd name="connsiteY8" fmla="*/ 46417 h 90357"/>
                <a:gd name="connsiteX9" fmla="*/ 37463 w 197536"/>
                <a:gd name="connsiteY9" fmla="*/ 61584 h 90357"/>
                <a:gd name="connsiteX10" fmla="*/ 57953 w 197536"/>
                <a:gd name="connsiteY10" fmla="*/ 65376 h 90357"/>
                <a:gd name="connsiteX11" fmla="*/ 87996 w 197536"/>
                <a:gd name="connsiteY11" fmla="*/ 86231 h 90357"/>
                <a:gd name="connsiteX12" fmla="*/ 94559 w 197536"/>
                <a:gd name="connsiteY12" fmla="*/ 78137 h 90357"/>
                <a:gd name="connsiteX13" fmla="*/ 84860 w 197536"/>
                <a:gd name="connsiteY13" fmla="*/ 57938 h 90357"/>
                <a:gd name="connsiteX14" fmla="*/ 102871 w 197536"/>
                <a:gd name="connsiteY14" fmla="*/ 40073 h 90357"/>
                <a:gd name="connsiteX15" fmla="*/ 140352 w 197536"/>
                <a:gd name="connsiteY15" fmla="*/ 27166 h 90357"/>
                <a:gd name="connsiteX16" fmla="*/ 150123 w 197536"/>
                <a:gd name="connsiteY16" fmla="*/ 52250 h 90357"/>
                <a:gd name="connsiteX17" fmla="*/ 170029 w 197536"/>
                <a:gd name="connsiteY17" fmla="*/ 90241 h 90357"/>
                <a:gd name="connsiteX18" fmla="*/ 192853 w 197536"/>
                <a:gd name="connsiteY18" fmla="*/ 66324 h 90357"/>
                <a:gd name="connsiteX19" fmla="*/ 197520 w 197536"/>
                <a:gd name="connsiteY19" fmla="*/ 54949 h 90357"/>
                <a:gd name="connsiteX20" fmla="*/ 178196 w 197536"/>
                <a:gd name="connsiteY20" fmla="*/ 29208 h 9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7536" h="90357">
                  <a:moveTo>
                    <a:pt x="178196" y="29208"/>
                  </a:moveTo>
                  <a:cubicBezTo>
                    <a:pt x="163109" y="26590"/>
                    <a:pt x="149255" y="19204"/>
                    <a:pt x="138674" y="8135"/>
                  </a:cubicBezTo>
                  <a:cubicBezTo>
                    <a:pt x="137552" y="6961"/>
                    <a:pt x="136501" y="5721"/>
                    <a:pt x="135539" y="4416"/>
                  </a:cubicBezTo>
                  <a:cubicBezTo>
                    <a:pt x="133337" y="3789"/>
                    <a:pt x="131193" y="2987"/>
                    <a:pt x="129122" y="2010"/>
                  </a:cubicBezTo>
                  <a:cubicBezTo>
                    <a:pt x="115632" y="-4480"/>
                    <a:pt x="98350" y="4416"/>
                    <a:pt x="81069" y="21479"/>
                  </a:cubicBezTo>
                  <a:cubicBezTo>
                    <a:pt x="63787" y="38542"/>
                    <a:pt x="42057" y="28771"/>
                    <a:pt x="27036" y="19875"/>
                  </a:cubicBezTo>
                  <a:cubicBezTo>
                    <a:pt x="20517" y="15077"/>
                    <a:pt x="14676" y="9404"/>
                    <a:pt x="9681" y="3030"/>
                  </a:cubicBezTo>
                  <a:cubicBezTo>
                    <a:pt x="5168" y="9892"/>
                    <a:pt x="3323" y="18169"/>
                    <a:pt x="4504" y="26291"/>
                  </a:cubicBezTo>
                  <a:cubicBezTo>
                    <a:pt x="5671" y="30740"/>
                    <a:pt x="2244" y="37740"/>
                    <a:pt x="-17" y="46417"/>
                  </a:cubicBezTo>
                  <a:cubicBezTo>
                    <a:pt x="13590" y="48109"/>
                    <a:pt x="26511" y="53344"/>
                    <a:pt x="37463" y="61584"/>
                  </a:cubicBezTo>
                  <a:cubicBezTo>
                    <a:pt x="44507" y="60972"/>
                    <a:pt x="51595" y="62284"/>
                    <a:pt x="57953" y="65376"/>
                  </a:cubicBezTo>
                  <a:cubicBezTo>
                    <a:pt x="69008" y="70699"/>
                    <a:pt x="79144" y="77736"/>
                    <a:pt x="87996" y="86231"/>
                  </a:cubicBezTo>
                  <a:cubicBezTo>
                    <a:pt x="90723" y="84021"/>
                    <a:pt x="92962" y="81265"/>
                    <a:pt x="94559" y="78137"/>
                  </a:cubicBezTo>
                  <a:cubicBezTo>
                    <a:pt x="98350" y="70043"/>
                    <a:pt x="86319" y="66834"/>
                    <a:pt x="84860" y="57938"/>
                  </a:cubicBezTo>
                  <a:cubicBezTo>
                    <a:pt x="83402" y="49042"/>
                    <a:pt x="99882" y="52250"/>
                    <a:pt x="102871" y="40073"/>
                  </a:cubicBezTo>
                  <a:cubicBezTo>
                    <a:pt x="105861" y="27896"/>
                    <a:pt x="129851" y="22281"/>
                    <a:pt x="140352" y="27166"/>
                  </a:cubicBezTo>
                  <a:cubicBezTo>
                    <a:pt x="150852" y="32052"/>
                    <a:pt x="159894" y="40073"/>
                    <a:pt x="150123" y="52250"/>
                  </a:cubicBezTo>
                  <a:cubicBezTo>
                    <a:pt x="142831" y="61293"/>
                    <a:pt x="157415" y="77553"/>
                    <a:pt x="170029" y="90241"/>
                  </a:cubicBezTo>
                  <a:cubicBezTo>
                    <a:pt x="177219" y="81878"/>
                    <a:pt x="184839" y="73893"/>
                    <a:pt x="192853" y="66324"/>
                  </a:cubicBezTo>
                  <a:cubicBezTo>
                    <a:pt x="195580" y="63123"/>
                    <a:pt x="197213" y="59141"/>
                    <a:pt x="197520" y="54949"/>
                  </a:cubicBezTo>
                  <a:cubicBezTo>
                    <a:pt x="192051" y="51886"/>
                    <a:pt x="185707" y="41313"/>
                    <a:pt x="178196" y="29208"/>
                  </a:cubicBezTo>
                  <a:close/>
                </a:path>
              </a:pathLst>
            </a:custGeom>
            <a:grpFill/>
            <a:ln w="3175" cap="flat">
              <a:solidFill>
                <a:srgbClr val="F3F3F3"/>
              </a:solidFill>
              <a:prstDash val="solid"/>
              <a:miter/>
            </a:ln>
          </p:spPr>
          <p:txBody>
            <a:bodyPr rtlCol="0" anchor="ctr"/>
            <a:lstStyle/>
            <a:p>
              <a:endParaRPr lang="pt-PT"/>
            </a:p>
          </p:txBody>
        </p:sp>
        <p:sp>
          <p:nvSpPr>
            <p:cNvPr id="194" name="Forma livre: Forma 193">
              <a:extLst>
                <a:ext uri="{FF2B5EF4-FFF2-40B4-BE49-F238E27FC236}">
                  <a16:creationId xmlns:a16="http://schemas.microsoft.com/office/drawing/2014/main" id="{30BB0C50-C2D2-485B-857F-2CDFEF898D94}"/>
                </a:ext>
              </a:extLst>
            </p:cNvPr>
            <p:cNvSpPr/>
            <p:nvPr/>
          </p:nvSpPr>
          <p:spPr>
            <a:xfrm>
              <a:off x="2334487" y="4616001"/>
              <a:ext cx="168447" cy="256562"/>
            </a:xfrm>
            <a:custGeom>
              <a:avLst/>
              <a:gdLst>
                <a:gd name="connsiteX0" fmla="*/ 396515 w 403283"/>
                <a:gd name="connsiteY0" fmla="*/ 338809 h 588991"/>
                <a:gd name="connsiteX1" fmla="*/ 397900 w 403283"/>
                <a:gd name="connsiteY1" fmla="*/ 311465 h 588991"/>
                <a:gd name="connsiteX2" fmla="*/ 384702 w 403283"/>
                <a:gd name="connsiteY2" fmla="*/ 283318 h 588991"/>
                <a:gd name="connsiteX3" fmla="*/ 392796 w 403283"/>
                <a:gd name="connsiteY3" fmla="*/ 216452 h 588991"/>
                <a:gd name="connsiteX4" fmla="*/ 353201 w 403283"/>
                <a:gd name="connsiteY4" fmla="*/ 205150 h 588991"/>
                <a:gd name="connsiteX5" fmla="*/ 305877 w 403283"/>
                <a:gd name="connsiteY5" fmla="*/ 182836 h 588991"/>
                <a:gd name="connsiteX6" fmla="*/ 247979 w 403283"/>
                <a:gd name="connsiteY6" fmla="*/ 177368 h 588991"/>
                <a:gd name="connsiteX7" fmla="*/ 226104 w 403283"/>
                <a:gd name="connsiteY7" fmla="*/ 129168 h 588991"/>
                <a:gd name="connsiteX8" fmla="*/ 211520 w 403283"/>
                <a:gd name="connsiteY8" fmla="*/ 105105 h 588991"/>
                <a:gd name="connsiteX9" fmla="*/ 195624 w 403283"/>
                <a:gd name="connsiteY9" fmla="*/ 97011 h 588991"/>
                <a:gd name="connsiteX10" fmla="*/ 200728 w 403283"/>
                <a:gd name="connsiteY10" fmla="*/ 80240 h 588991"/>
                <a:gd name="connsiteX11" fmla="*/ 205760 w 403283"/>
                <a:gd name="connsiteY11" fmla="*/ 53187 h 588991"/>
                <a:gd name="connsiteX12" fmla="*/ 235583 w 403283"/>
                <a:gd name="connsiteY12" fmla="*/ 11915 h 588991"/>
                <a:gd name="connsiteX13" fmla="*/ 245865 w 403283"/>
                <a:gd name="connsiteY13" fmla="*/ 4623 h 588991"/>
                <a:gd name="connsiteX14" fmla="*/ 249073 w 403283"/>
                <a:gd name="connsiteY14" fmla="*/ -117 h 588991"/>
                <a:gd name="connsiteX15" fmla="*/ 241782 w 403283"/>
                <a:gd name="connsiteY15" fmla="*/ -117 h 588991"/>
                <a:gd name="connsiteX16" fmla="*/ 224864 w 403283"/>
                <a:gd name="connsiteY16" fmla="*/ 9509 h 588991"/>
                <a:gd name="connsiteX17" fmla="*/ 200364 w 403283"/>
                <a:gd name="connsiteY17" fmla="*/ 13446 h 588991"/>
                <a:gd name="connsiteX18" fmla="*/ 176884 w 403283"/>
                <a:gd name="connsiteY18" fmla="*/ 34374 h 588991"/>
                <a:gd name="connsiteX19" fmla="*/ 157852 w 403283"/>
                <a:gd name="connsiteY19" fmla="*/ 39916 h 588991"/>
                <a:gd name="connsiteX20" fmla="*/ 149758 w 403283"/>
                <a:gd name="connsiteY20" fmla="*/ 47208 h 588991"/>
                <a:gd name="connsiteX21" fmla="*/ 119862 w 403283"/>
                <a:gd name="connsiteY21" fmla="*/ 72511 h 588991"/>
                <a:gd name="connsiteX22" fmla="*/ 89746 w 403283"/>
                <a:gd name="connsiteY22" fmla="*/ 101168 h 588991"/>
                <a:gd name="connsiteX23" fmla="*/ 70641 w 403283"/>
                <a:gd name="connsiteY23" fmla="*/ 129095 h 588991"/>
                <a:gd name="connsiteX24" fmla="*/ 63357 w 403283"/>
                <a:gd name="connsiteY24" fmla="*/ 130999 h 588991"/>
                <a:gd name="connsiteX25" fmla="*/ 63350 w 403283"/>
                <a:gd name="connsiteY25" fmla="*/ 130991 h 588991"/>
                <a:gd name="connsiteX26" fmla="*/ 58683 w 403283"/>
                <a:gd name="connsiteY26" fmla="*/ 142366 h 588991"/>
                <a:gd name="connsiteX27" fmla="*/ 35859 w 403283"/>
                <a:gd name="connsiteY27" fmla="*/ 166284 h 588991"/>
                <a:gd name="connsiteX28" fmla="*/ 46724 w 403283"/>
                <a:gd name="connsiteY28" fmla="*/ 177659 h 588991"/>
                <a:gd name="connsiteX29" fmla="*/ 53506 w 403283"/>
                <a:gd name="connsiteY29" fmla="*/ 206025 h 588991"/>
                <a:gd name="connsiteX30" fmla="*/ 53506 w 403283"/>
                <a:gd name="connsiteY30" fmla="*/ 226296 h 588991"/>
                <a:gd name="connsiteX31" fmla="*/ 59485 w 403283"/>
                <a:gd name="connsiteY31" fmla="*/ 283027 h 588991"/>
                <a:gd name="connsiteX32" fmla="*/ 52193 w 403283"/>
                <a:gd name="connsiteY32" fmla="*/ 314601 h 588991"/>
                <a:gd name="connsiteX33" fmla="*/ 23973 w 403283"/>
                <a:gd name="connsiteY33" fmla="*/ 339466 h 588991"/>
                <a:gd name="connsiteX34" fmla="*/ 6765 w 403283"/>
                <a:gd name="connsiteY34" fmla="*/ 362945 h 588991"/>
                <a:gd name="connsiteX35" fmla="*/ -17 w 403283"/>
                <a:gd name="connsiteY35" fmla="*/ 378185 h 588991"/>
                <a:gd name="connsiteX36" fmla="*/ 41765 w 403283"/>
                <a:gd name="connsiteY36" fmla="*/ 403488 h 588991"/>
                <a:gd name="connsiteX37" fmla="*/ 62912 w 403283"/>
                <a:gd name="connsiteY37" fmla="*/ 420333 h 588991"/>
                <a:gd name="connsiteX38" fmla="*/ 88725 w 403283"/>
                <a:gd name="connsiteY38" fmla="*/ 420333 h 588991"/>
                <a:gd name="connsiteX39" fmla="*/ 112934 w 403283"/>
                <a:gd name="connsiteY39" fmla="*/ 440677 h 588991"/>
                <a:gd name="connsiteX40" fmla="*/ 114465 w 403283"/>
                <a:gd name="connsiteY40" fmla="*/ 442500 h 588991"/>
                <a:gd name="connsiteX41" fmla="*/ 143633 w 403283"/>
                <a:gd name="connsiteY41" fmla="*/ 441479 h 588991"/>
                <a:gd name="connsiteX42" fmla="*/ 163613 w 403283"/>
                <a:gd name="connsiteY42" fmla="*/ 472032 h 588991"/>
                <a:gd name="connsiteX43" fmla="*/ 184832 w 403283"/>
                <a:gd name="connsiteY43" fmla="*/ 494928 h 588991"/>
                <a:gd name="connsiteX44" fmla="*/ 197812 w 403283"/>
                <a:gd name="connsiteY44" fmla="*/ 517752 h 588991"/>
                <a:gd name="connsiteX45" fmla="*/ 236677 w 403283"/>
                <a:gd name="connsiteY45" fmla="*/ 522856 h 588991"/>
                <a:gd name="connsiteX46" fmla="*/ 256657 w 403283"/>
                <a:gd name="connsiteY46" fmla="*/ 520304 h 588991"/>
                <a:gd name="connsiteX47" fmla="*/ 279043 w 403283"/>
                <a:gd name="connsiteY47" fmla="*/ 519064 h 588991"/>
                <a:gd name="connsiteX48" fmla="*/ 303762 w 403283"/>
                <a:gd name="connsiteY48" fmla="*/ 540940 h 588991"/>
                <a:gd name="connsiteX49" fmla="*/ 286116 w 403283"/>
                <a:gd name="connsiteY49" fmla="*/ 571493 h 588991"/>
                <a:gd name="connsiteX50" fmla="*/ 306242 w 403283"/>
                <a:gd name="connsiteY50" fmla="*/ 588848 h 588991"/>
                <a:gd name="connsiteX51" fmla="*/ 307919 w 403283"/>
                <a:gd name="connsiteY51" fmla="*/ 588848 h 588991"/>
                <a:gd name="connsiteX52" fmla="*/ 320898 w 403283"/>
                <a:gd name="connsiteY52" fmla="*/ 539190 h 588991"/>
                <a:gd name="connsiteX53" fmla="*/ 327825 w 403283"/>
                <a:gd name="connsiteY53" fmla="*/ 489386 h 588991"/>
                <a:gd name="connsiteX54" fmla="*/ 305950 w 403283"/>
                <a:gd name="connsiteY54" fmla="*/ 430176 h 588991"/>
                <a:gd name="connsiteX55" fmla="*/ 328992 w 403283"/>
                <a:gd name="connsiteY55" fmla="*/ 410415 h 588991"/>
                <a:gd name="connsiteX56" fmla="*/ 322211 w 403283"/>
                <a:gd name="connsiteY56" fmla="*/ 395832 h 588991"/>
                <a:gd name="connsiteX57" fmla="*/ 313388 w 403283"/>
                <a:gd name="connsiteY57" fmla="*/ 375779 h 588991"/>
                <a:gd name="connsiteX58" fmla="*/ 364431 w 403283"/>
                <a:gd name="connsiteY58" fmla="*/ 371696 h 588991"/>
                <a:gd name="connsiteX59" fmla="*/ 402348 w 403283"/>
                <a:gd name="connsiteY59" fmla="*/ 358206 h 588991"/>
                <a:gd name="connsiteX60" fmla="*/ 396515 w 403283"/>
                <a:gd name="connsiteY60" fmla="*/ 338809 h 588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03283" h="588991">
                  <a:moveTo>
                    <a:pt x="396515" y="338809"/>
                  </a:moveTo>
                  <a:cubicBezTo>
                    <a:pt x="387400" y="331517"/>
                    <a:pt x="390754" y="320215"/>
                    <a:pt x="397900" y="311465"/>
                  </a:cubicBezTo>
                  <a:cubicBezTo>
                    <a:pt x="405046" y="302715"/>
                    <a:pt x="393525" y="293891"/>
                    <a:pt x="384702" y="283318"/>
                  </a:cubicBezTo>
                  <a:cubicBezTo>
                    <a:pt x="375879" y="272745"/>
                    <a:pt x="382660" y="234390"/>
                    <a:pt x="392796" y="216452"/>
                  </a:cubicBezTo>
                  <a:cubicBezTo>
                    <a:pt x="402932" y="198514"/>
                    <a:pt x="372160" y="202597"/>
                    <a:pt x="353201" y="205150"/>
                  </a:cubicBezTo>
                  <a:cubicBezTo>
                    <a:pt x="334417" y="207607"/>
                    <a:pt x="315932" y="198893"/>
                    <a:pt x="305877" y="182836"/>
                  </a:cubicBezTo>
                  <a:cubicBezTo>
                    <a:pt x="293700" y="166065"/>
                    <a:pt x="277074" y="176638"/>
                    <a:pt x="247979" y="177368"/>
                  </a:cubicBezTo>
                  <a:cubicBezTo>
                    <a:pt x="218885" y="178097"/>
                    <a:pt x="224646" y="142658"/>
                    <a:pt x="226104" y="129168"/>
                  </a:cubicBezTo>
                  <a:cubicBezTo>
                    <a:pt x="227562" y="115678"/>
                    <a:pt x="211520" y="113855"/>
                    <a:pt x="211520" y="105105"/>
                  </a:cubicBezTo>
                  <a:cubicBezTo>
                    <a:pt x="211520" y="96355"/>
                    <a:pt x="203062" y="96282"/>
                    <a:pt x="195624" y="97011"/>
                  </a:cubicBezTo>
                  <a:cubicBezTo>
                    <a:pt x="188186" y="97740"/>
                    <a:pt x="195624" y="87167"/>
                    <a:pt x="200728" y="80240"/>
                  </a:cubicBezTo>
                  <a:cubicBezTo>
                    <a:pt x="205832" y="73313"/>
                    <a:pt x="205468" y="67771"/>
                    <a:pt x="205760" y="53187"/>
                  </a:cubicBezTo>
                  <a:cubicBezTo>
                    <a:pt x="206051" y="38603"/>
                    <a:pt x="225739" y="26207"/>
                    <a:pt x="235583" y="11915"/>
                  </a:cubicBezTo>
                  <a:cubicBezTo>
                    <a:pt x="238077" y="8386"/>
                    <a:pt x="241709" y="5812"/>
                    <a:pt x="245865" y="4623"/>
                  </a:cubicBezTo>
                  <a:cubicBezTo>
                    <a:pt x="246463" y="2771"/>
                    <a:pt x="247571" y="1123"/>
                    <a:pt x="249073" y="-117"/>
                  </a:cubicBezTo>
                  <a:cubicBezTo>
                    <a:pt x="246740" y="-117"/>
                    <a:pt x="244407" y="-117"/>
                    <a:pt x="241782" y="-117"/>
                  </a:cubicBezTo>
                  <a:cubicBezTo>
                    <a:pt x="237209" y="4682"/>
                    <a:pt x="231325" y="8028"/>
                    <a:pt x="224864" y="9509"/>
                  </a:cubicBezTo>
                  <a:cubicBezTo>
                    <a:pt x="216770" y="11405"/>
                    <a:pt x="208458" y="11842"/>
                    <a:pt x="200364" y="13446"/>
                  </a:cubicBezTo>
                  <a:cubicBezTo>
                    <a:pt x="196623" y="23968"/>
                    <a:pt x="187771" y="31858"/>
                    <a:pt x="176884" y="34374"/>
                  </a:cubicBezTo>
                  <a:cubicBezTo>
                    <a:pt x="170409" y="35745"/>
                    <a:pt x="164050" y="37597"/>
                    <a:pt x="157852" y="39916"/>
                  </a:cubicBezTo>
                  <a:cubicBezTo>
                    <a:pt x="155315" y="42519"/>
                    <a:pt x="152609" y="44955"/>
                    <a:pt x="149758" y="47208"/>
                  </a:cubicBezTo>
                  <a:cubicBezTo>
                    <a:pt x="142554" y="58452"/>
                    <a:pt x="132141" y="67268"/>
                    <a:pt x="119862" y="72511"/>
                  </a:cubicBezTo>
                  <a:cubicBezTo>
                    <a:pt x="116558" y="87284"/>
                    <a:pt x="104665" y="98601"/>
                    <a:pt x="89746" y="101168"/>
                  </a:cubicBezTo>
                  <a:cubicBezTo>
                    <a:pt x="81579" y="111376"/>
                    <a:pt x="75600" y="123043"/>
                    <a:pt x="70641" y="129095"/>
                  </a:cubicBezTo>
                  <a:cubicBezTo>
                    <a:pt x="69154" y="131633"/>
                    <a:pt x="65894" y="132486"/>
                    <a:pt x="63357" y="130999"/>
                  </a:cubicBezTo>
                  <a:cubicBezTo>
                    <a:pt x="63357" y="130991"/>
                    <a:pt x="63350" y="130991"/>
                    <a:pt x="63350" y="130991"/>
                  </a:cubicBezTo>
                  <a:cubicBezTo>
                    <a:pt x="63043" y="135184"/>
                    <a:pt x="61410" y="139165"/>
                    <a:pt x="58683" y="142366"/>
                  </a:cubicBezTo>
                  <a:cubicBezTo>
                    <a:pt x="50669" y="149935"/>
                    <a:pt x="43049" y="157920"/>
                    <a:pt x="35859" y="166284"/>
                  </a:cubicBezTo>
                  <a:cubicBezTo>
                    <a:pt x="40089" y="170659"/>
                    <a:pt x="44026" y="174597"/>
                    <a:pt x="46724" y="177659"/>
                  </a:cubicBezTo>
                  <a:cubicBezTo>
                    <a:pt x="57224" y="189836"/>
                    <a:pt x="50443" y="199535"/>
                    <a:pt x="53506" y="206025"/>
                  </a:cubicBezTo>
                  <a:cubicBezTo>
                    <a:pt x="56568" y="212514"/>
                    <a:pt x="59485" y="222212"/>
                    <a:pt x="53506" y="226296"/>
                  </a:cubicBezTo>
                  <a:cubicBezTo>
                    <a:pt x="47526" y="230379"/>
                    <a:pt x="52703" y="274933"/>
                    <a:pt x="59485" y="283027"/>
                  </a:cubicBezTo>
                  <a:cubicBezTo>
                    <a:pt x="66266" y="291121"/>
                    <a:pt x="59485" y="298412"/>
                    <a:pt x="52193" y="314601"/>
                  </a:cubicBezTo>
                  <a:cubicBezTo>
                    <a:pt x="44901" y="330788"/>
                    <a:pt x="37755" y="338737"/>
                    <a:pt x="23973" y="339466"/>
                  </a:cubicBezTo>
                  <a:cubicBezTo>
                    <a:pt x="10192" y="340195"/>
                    <a:pt x="11213" y="362945"/>
                    <a:pt x="6765" y="362945"/>
                  </a:cubicBezTo>
                  <a:cubicBezTo>
                    <a:pt x="2317" y="362945"/>
                    <a:pt x="566" y="371185"/>
                    <a:pt x="-17" y="378185"/>
                  </a:cubicBezTo>
                  <a:cubicBezTo>
                    <a:pt x="12598" y="389634"/>
                    <a:pt x="35203" y="403488"/>
                    <a:pt x="41765" y="403488"/>
                  </a:cubicBezTo>
                  <a:cubicBezTo>
                    <a:pt x="48328" y="403488"/>
                    <a:pt x="53506" y="414499"/>
                    <a:pt x="62912" y="420333"/>
                  </a:cubicBezTo>
                  <a:cubicBezTo>
                    <a:pt x="72318" y="426166"/>
                    <a:pt x="85590" y="424635"/>
                    <a:pt x="88725" y="420333"/>
                  </a:cubicBezTo>
                  <a:cubicBezTo>
                    <a:pt x="91861" y="416030"/>
                    <a:pt x="100465" y="425437"/>
                    <a:pt x="112934" y="440677"/>
                  </a:cubicBezTo>
                  <a:lnTo>
                    <a:pt x="114465" y="442500"/>
                  </a:lnTo>
                  <a:cubicBezTo>
                    <a:pt x="124966" y="440020"/>
                    <a:pt x="138237" y="437906"/>
                    <a:pt x="143633" y="441479"/>
                  </a:cubicBezTo>
                  <a:cubicBezTo>
                    <a:pt x="153039" y="447896"/>
                    <a:pt x="150925" y="470646"/>
                    <a:pt x="163613" y="472032"/>
                  </a:cubicBezTo>
                  <a:cubicBezTo>
                    <a:pt x="175250" y="473614"/>
                    <a:pt x="184139" y="483210"/>
                    <a:pt x="184832" y="494928"/>
                  </a:cubicBezTo>
                  <a:cubicBezTo>
                    <a:pt x="183665" y="502220"/>
                    <a:pt x="198978" y="506304"/>
                    <a:pt x="197812" y="517752"/>
                  </a:cubicBezTo>
                  <a:cubicBezTo>
                    <a:pt x="196645" y="529200"/>
                    <a:pt x="231937" y="526721"/>
                    <a:pt x="236677" y="522856"/>
                  </a:cubicBezTo>
                  <a:cubicBezTo>
                    <a:pt x="242307" y="518262"/>
                    <a:pt x="250058" y="517270"/>
                    <a:pt x="256657" y="520304"/>
                  </a:cubicBezTo>
                  <a:cubicBezTo>
                    <a:pt x="262563" y="524169"/>
                    <a:pt x="273136" y="516512"/>
                    <a:pt x="279043" y="519064"/>
                  </a:cubicBezTo>
                  <a:cubicBezTo>
                    <a:pt x="284949" y="521616"/>
                    <a:pt x="308210" y="531752"/>
                    <a:pt x="303762" y="540940"/>
                  </a:cubicBezTo>
                  <a:cubicBezTo>
                    <a:pt x="299314" y="550128"/>
                    <a:pt x="282616" y="563837"/>
                    <a:pt x="286116" y="571493"/>
                  </a:cubicBezTo>
                  <a:cubicBezTo>
                    <a:pt x="288960" y="577472"/>
                    <a:pt x="301210" y="581264"/>
                    <a:pt x="306242" y="588848"/>
                  </a:cubicBezTo>
                  <a:cubicBezTo>
                    <a:pt x="306803" y="588884"/>
                    <a:pt x="307357" y="588884"/>
                    <a:pt x="307919" y="588848"/>
                  </a:cubicBezTo>
                  <a:cubicBezTo>
                    <a:pt x="316888" y="586660"/>
                    <a:pt x="320898" y="549982"/>
                    <a:pt x="320898" y="539190"/>
                  </a:cubicBezTo>
                  <a:cubicBezTo>
                    <a:pt x="321780" y="522419"/>
                    <a:pt x="324092" y="505757"/>
                    <a:pt x="327825" y="489386"/>
                  </a:cubicBezTo>
                  <a:cubicBezTo>
                    <a:pt x="333513" y="468094"/>
                    <a:pt x="305950" y="452927"/>
                    <a:pt x="305950" y="430176"/>
                  </a:cubicBezTo>
                  <a:cubicBezTo>
                    <a:pt x="305950" y="407426"/>
                    <a:pt x="316815" y="419895"/>
                    <a:pt x="328992" y="410415"/>
                  </a:cubicBezTo>
                  <a:cubicBezTo>
                    <a:pt x="341170" y="400936"/>
                    <a:pt x="328336" y="396926"/>
                    <a:pt x="322211" y="395832"/>
                  </a:cubicBezTo>
                  <a:cubicBezTo>
                    <a:pt x="316086" y="394738"/>
                    <a:pt x="311419" y="382633"/>
                    <a:pt x="313388" y="375779"/>
                  </a:cubicBezTo>
                  <a:cubicBezTo>
                    <a:pt x="315356" y="368925"/>
                    <a:pt x="352691" y="371696"/>
                    <a:pt x="364431" y="371696"/>
                  </a:cubicBezTo>
                  <a:cubicBezTo>
                    <a:pt x="377891" y="369975"/>
                    <a:pt x="390827" y="365373"/>
                    <a:pt x="402348" y="358206"/>
                  </a:cubicBezTo>
                  <a:cubicBezTo>
                    <a:pt x="404725" y="351155"/>
                    <a:pt x="402385" y="343381"/>
                    <a:pt x="396515" y="338809"/>
                  </a:cubicBezTo>
                  <a:close/>
                </a:path>
              </a:pathLst>
            </a:custGeom>
            <a:grpFill/>
            <a:ln w="3175" cap="flat">
              <a:solidFill>
                <a:srgbClr val="F3F3F3"/>
              </a:solidFill>
              <a:prstDash val="solid"/>
              <a:miter/>
            </a:ln>
          </p:spPr>
          <p:txBody>
            <a:bodyPr rtlCol="0" anchor="ctr"/>
            <a:lstStyle/>
            <a:p>
              <a:endParaRPr lang="pt-PT"/>
            </a:p>
          </p:txBody>
        </p:sp>
        <p:sp>
          <p:nvSpPr>
            <p:cNvPr id="195" name="Forma livre: Forma 194">
              <a:extLst>
                <a:ext uri="{FF2B5EF4-FFF2-40B4-BE49-F238E27FC236}">
                  <a16:creationId xmlns:a16="http://schemas.microsoft.com/office/drawing/2014/main" id="{6C20BF47-41C8-4D74-986E-3E1444B6C6AC}"/>
                </a:ext>
              </a:extLst>
            </p:cNvPr>
            <p:cNvSpPr/>
            <p:nvPr/>
          </p:nvSpPr>
          <p:spPr>
            <a:xfrm>
              <a:off x="2467819" y="4963185"/>
              <a:ext cx="171785" cy="216293"/>
            </a:xfrm>
            <a:custGeom>
              <a:avLst/>
              <a:gdLst>
                <a:gd name="connsiteX0" fmla="*/ 409955 w 411274"/>
                <a:gd name="connsiteY0" fmla="*/ 299110 h 496547"/>
                <a:gd name="connsiteX1" fmla="*/ 389902 w 411274"/>
                <a:gd name="connsiteY1" fmla="*/ 263453 h 496547"/>
                <a:gd name="connsiteX2" fmla="*/ 361901 w 411274"/>
                <a:gd name="connsiteY2" fmla="*/ 245077 h 496547"/>
                <a:gd name="connsiteX3" fmla="*/ 324859 w 411274"/>
                <a:gd name="connsiteY3" fmla="*/ 226702 h 496547"/>
                <a:gd name="connsiteX4" fmla="*/ 320848 w 411274"/>
                <a:gd name="connsiteY4" fmla="*/ 196441 h 496547"/>
                <a:gd name="connsiteX5" fmla="*/ 315890 w 411274"/>
                <a:gd name="connsiteY5" fmla="*/ 168367 h 496547"/>
                <a:gd name="connsiteX6" fmla="*/ 302837 w 411274"/>
                <a:gd name="connsiteY6" fmla="*/ 143575 h 496547"/>
                <a:gd name="connsiteX7" fmla="*/ 265868 w 411274"/>
                <a:gd name="connsiteY7" fmla="*/ 134897 h 496547"/>
                <a:gd name="connsiteX8" fmla="*/ 237867 w 411274"/>
                <a:gd name="connsiteY8" fmla="*/ 120897 h 496547"/>
                <a:gd name="connsiteX9" fmla="*/ 223794 w 411274"/>
                <a:gd name="connsiteY9" fmla="*/ 107917 h 496547"/>
                <a:gd name="connsiteX10" fmla="*/ 199803 w 411274"/>
                <a:gd name="connsiteY10" fmla="*/ 102522 h 496547"/>
                <a:gd name="connsiteX11" fmla="*/ 159771 w 411274"/>
                <a:gd name="connsiteY11" fmla="*/ 76563 h 496547"/>
                <a:gd name="connsiteX12" fmla="*/ 148760 w 411274"/>
                <a:gd name="connsiteY12" fmla="*/ 5321 h 496547"/>
                <a:gd name="connsiteX13" fmla="*/ 116749 w 411274"/>
                <a:gd name="connsiteY13" fmla="*/ 3133 h 496547"/>
                <a:gd name="connsiteX14" fmla="*/ 76717 w 411274"/>
                <a:gd name="connsiteY14" fmla="*/ 22603 h 496547"/>
                <a:gd name="connsiteX15" fmla="*/ 47549 w 411274"/>
                <a:gd name="connsiteY15" fmla="*/ 38791 h 496547"/>
                <a:gd name="connsiteX16" fmla="*/ 18382 w 411274"/>
                <a:gd name="connsiteY16" fmla="*/ 46083 h 496547"/>
                <a:gd name="connsiteX17" fmla="*/ 7006 w 411274"/>
                <a:gd name="connsiteY17" fmla="*/ 43312 h 496547"/>
                <a:gd name="connsiteX18" fmla="*/ 30340 w 411274"/>
                <a:gd name="connsiteY18" fmla="*/ 94355 h 496547"/>
                <a:gd name="connsiteX19" fmla="*/ 21371 w 411274"/>
                <a:gd name="connsiteY19" fmla="*/ 113824 h 496547"/>
                <a:gd name="connsiteX20" fmla="*/ 24361 w 411274"/>
                <a:gd name="connsiteY20" fmla="*/ 165669 h 496547"/>
                <a:gd name="connsiteX21" fmla="*/ 16340 w 411274"/>
                <a:gd name="connsiteY21" fmla="*/ 195857 h 496547"/>
                <a:gd name="connsiteX22" fmla="*/ 8319 w 411274"/>
                <a:gd name="connsiteY22" fmla="*/ 227212 h 496547"/>
                <a:gd name="connsiteX23" fmla="*/ 21371 w 411274"/>
                <a:gd name="connsiteY23" fmla="*/ 244494 h 496547"/>
                <a:gd name="connsiteX24" fmla="*/ 3360 w 411274"/>
                <a:gd name="connsiteY24" fmla="*/ 273662 h 496547"/>
                <a:gd name="connsiteX25" fmla="*/ 444 w 411274"/>
                <a:gd name="connsiteY25" fmla="*/ 288246 h 496547"/>
                <a:gd name="connsiteX26" fmla="*/ 14298 w 411274"/>
                <a:gd name="connsiteY26" fmla="*/ 305673 h 496547"/>
                <a:gd name="connsiteX27" fmla="*/ 22319 w 411274"/>
                <a:gd name="connsiteY27" fmla="*/ 344539 h 496547"/>
                <a:gd name="connsiteX28" fmla="*/ 36393 w 411274"/>
                <a:gd name="connsiteY28" fmla="*/ 365102 h 496547"/>
                <a:gd name="connsiteX29" fmla="*/ 29101 w 411274"/>
                <a:gd name="connsiteY29" fmla="*/ 390988 h 496547"/>
                <a:gd name="connsiteX30" fmla="*/ 41132 w 411274"/>
                <a:gd name="connsiteY30" fmla="*/ 421249 h 496547"/>
                <a:gd name="connsiteX31" fmla="*/ 53164 w 411274"/>
                <a:gd name="connsiteY31" fmla="*/ 454719 h 496547"/>
                <a:gd name="connsiteX32" fmla="*/ 61112 w 411274"/>
                <a:gd name="connsiteY32" fmla="*/ 494678 h 496547"/>
                <a:gd name="connsiteX33" fmla="*/ 107196 w 411274"/>
                <a:gd name="connsiteY33" fmla="*/ 465511 h 496547"/>
                <a:gd name="connsiteX34" fmla="*/ 137166 w 411274"/>
                <a:gd name="connsiteY34" fmla="*/ 464417 h 496547"/>
                <a:gd name="connsiteX35" fmla="*/ 176178 w 411274"/>
                <a:gd name="connsiteY35" fmla="*/ 481699 h 496547"/>
                <a:gd name="connsiteX36" fmla="*/ 196230 w 411274"/>
                <a:gd name="connsiteY36" fmla="*/ 459823 h 496547"/>
                <a:gd name="connsiteX37" fmla="*/ 241221 w 411274"/>
                <a:gd name="connsiteY37" fmla="*/ 459823 h 496547"/>
                <a:gd name="connsiteX38" fmla="*/ 251284 w 411274"/>
                <a:gd name="connsiteY38" fmla="*/ 403676 h 496547"/>
                <a:gd name="connsiteX39" fmla="*/ 277243 w 411274"/>
                <a:gd name="connsiteY39" fmla="*/ 369112 h 496547"/>
                <a:gd name="connsiteX40" fmla="*/ 318296 w 411274"/>
                <a:gd name="connsiteY40" fmla="*/ 361820 h 496547"/>
                <a:gd name="connsiteX41" fmla="*/ 357307 w 411274"/>
                <a:gd name="connsiteY41" fmla="*/ 357518 h 496547"/>
                <a:gd name="connsiteX42" fmla="*/ 389902 w 411274"/>
                <a:gd name="connsiteY42" fmla="*/ 373706 h 496547"/>
                <a:gd name="connsiteX43" fmla="*/ 405944 w 411274"/>
                <a:gd name="connsiteY43" fmla="*/ 346653 h 496547"/>
                <a:gd name="connsiteX44" fmla="*/ 409955 w 411274"/>
                <a:gd name="connsiteY44" fmla="*/ 299110 h 496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11274" h="496547">
                  <a:moveTo>
                    <a:pt x="409955" y="299110"/>
                  </a:moveTo>
                  <a:cubicBezTo>
                    <a:pt x="404924" y="282922"/>
                    <a:pt x="389902" y="280735"/>
                    <a:pt x="389902" y="263453"/>
                  </a:cubicBezTo>
                  <a:cubicBezTo>
                    <a:pt x="389902" y="246171"/>
                    <a:pt x="383923" y="243984"/>
                    <a:pt x="361901" y="245077"/>
                  </a:cubicBezTo>
                  <a:cubicBezTo>
                    <a:pt x="339880" y="246171"/>
                    <a:pt x="325879" y="240775"/>
                    <a:pt x="324859" y="226702"/>
                  </a:cubicBezTo>
                  <a:cubicBezTo>
                    <a:pt x="323838" y="212629"/>
                    <a:pt x="310858" y="201910"/>
                    <a:pt x="320848" y="196441"/>
                  </a:cubicBezTo>
                  <a:cubicBezTo>
                    <a:pt x="330838" y="190972"/>
                    <a:pt x="313556" y="181347"/>
                    <a:pt x="315890" y="168367"/>
                  </a:cubicBezTo>
                  <a:cubicBezTo>
                    <a:pt x="318223" y="155388"/>
                    <a:pt x="309910" y="150065"/>
                    <a:pt x="302837" y="143575"/>
                  </a:cubicBezTo>
                  <a:cubicBezTo>
                    <a:pt x="295764" y="137085"/>
                    <a:pt x="265868" y="146783"/>
                    <a:pt x="265868" y="134897"/>
                  </a:cubicBezTo>
                  <a:cubicBezTo>
                    <a:pt x="265868" y="123012"/>
                    <a:pt x="247857" y="120897"/>
                    <a:pt x="237867" y="120897"/>
                  </a:cubicBezTo>
                  <a:cubicBezTo>
                    <a:pt x="227877" y="120897"/>
                    <a:pt x="234804" y="106824"/>
                    <a:pt x="223794" y="107917"/>
                  </a:cubicBezTo>
                  <a:cubicBezTo>
                    <a:pt x="212783" y="109011"/>
                    <a:pt x="214825" y="100626"/>
                    <a:pt x="199803" y="102522"/>
                  </a:cubicBezTo>
                  <a:cubicBezTo>
                    <a:pt x="184782" y="104417"/>
                    <a:pt x="175813" y="97126"/>
                    <a:pt x="159771" y="76563"/>
                  </a:cubicBezTo>
                  <a:cubicBezTo>
                    <a:pt x="143729" y="55999"/>
                    <a:pt x="145771" y="16113"/>
                    <a:pt x="148760" y="5321"/>
                  </a:cubicBezTo>
                  <a:cubicBezTo>
                    <a:pt x="151750" y="-5471"/>
                    <a:pt x="129801" y="3133"/>
                    <a:pt x="116749" y="3133"/>
                  </a:cubicBezTo>
                  <a:cubicBezTo>
                    <a:pt x="103697" y="3133"/>
                    <a:pt x="90717" y="13925"/>
                    <a:pt x="76717" y="22603"/>
                  </a:cubicBezTo>
                  <a:cubicBezTo>
                    <a:pt x="62716" y="31280"/>
                    <a:pt x="54841" y="31207"/>
                    <a:pt x="47549" y="38791"/>
                  </a:cubicBezTo>
                  <a:cubicBezTo>
                    <a:pt x="40316" y="47096"/>
                    <a:pt x="28671" y="50013"/>
                    <a:pt x="18382" y="46083"/>
                  </a:cubicBezTo>
                  <a:cubicBezTo>
                    <a:pt x="14714" y="44719"/>
                    <a:pt x="10893" y="43786"/>
                    <a:pt x="7006" y="43312"/>
                  </a:cubicBezTo>
                  <a:cubicBezTo>
                    <a:pt x="12913" y="59135"/>
                    <a:pt x="27205" y="85240"/>
                    <a:pt x="30340" y="94355"/>
                  </a:cubicBezTo>
                  <a:cubicBezTo>
                    <a:pt x="34351" y="106240"/>
                    <a:pt x="25309" y="109449"/>
                    <a:pt x="21371" y="113824"/>
                  </a:cubicBezTo>
                  <a:cubicBezTo>
                    <a:pt x="17434" y="118199"/>
                    <a:pt x="23340" y="156992"/>
                    <a:pt x="24361" y="165669"/>
                  </a:cubicBezTo>
                  <a:cubicBezTo>
                    <a:pt x="25382" y="174346"/>
                    <a:pt x="10361" y="190461"/>
                    <a:pt x="16340" y="195857"/>
                  </a:cubicBezTo>
                  <a:cubicBezTo>
                    <a:pt x="22319" y="201253"/>
                    <a:pt x="8319" y="217733"/>
                    <a:pt x="8319" y="227212"/>
                  </a:cubicBezTo>
                  <a:cubicBezTo>
                    <a:pt x="8319" y="236692"/>
                    <a:pt x="21371" y="236911"/>
                    <a:pt x="21371" y="244494"/>
                  </a:cubicBezTo>
                  <a:cubicBezTo>
                    <a:pt x="18805" y="255957"/>
                    <a:pt x="12461" y="266231"/>
                    <a:pt x="3360" y="273662"/>
                  </a:cubicBezTo>
                  <a:cubicBezTo>
                    <a:pt x="-359" y="275922"/>
                    <a:pt x="-431" y="282047"/>
                    <a:pt x="444" y="288246"/>
                  </a:cubicBezTo>
                  <a:cubicBezTo>
                    <a:pt x="2558" y="287516"/>
                    <a:pt x="4017" y="297360"/>
                    <a:pt x="14298" y="305673"/>
                  </a:cubicBezTo>
                  <a:cubicBezTo>
                    <a:pt x="26330" y="315444"/>
                    <a:pt x="12329" y="331632"/>
                    <a:pt x="22319" y="344539"/>
                  </a:cubicBezTo>
                  <a:cubicBezTo>
                    <a:pt x="32309" y="357445"/>
                    <a:pt x="43320" y="358612"/>
                    <a:pt x="36393" y="365102"/>
                  </a:cubicBezTo>
                  <a:cubicBezTo>
                    <a:pt x="29465" y="371592"/>
                    <a:pt x="37341" y="384498"/>
                    <a:pt x="29101" y="390988"/>
                  </a:cubicBezTo>
                  <a:cubicBezTo>
                    <a:pt x="20861" y="397478"/>
                    <a:pt x="32163" y="416947"/>
                    <a:pt x="41132" y="421249"/>
                  </a:cubicBezTo>
                  <a:cubicBezTo>
                    <a:pt x="50101" y="425551"/>
                    <a:pt x="44122" y="445021"/>
                    <a:pt x="53164" y="454719"/>
                  </a:cubicBezTo>
                  <a:cubicBezTo>
                    <a:pt x="62206" y="464417"/>
                    <a:pt x="58122" y="487094"/>
                    <a:pt x="61112" y="494678"/>
                  </a:cubicBezTo>
                  <a:cubicBezTo>
                    <a:pt x="64102" y="502262"/>
                    <a:pt x="91155" y="483886"/>
                    <a:pt x="107196" y="465511"/>
                  </a:cubicBezTo>
                  <a:cubicBezTo>
                    <a:pt x="123239" y="447135"/>
                    <a:pt x="122218" y="462302"/>
                    <a:pt x="137166" y="464417"/>
                  </a:cubicBezTo>
                  <a:cubicBezTo>
                    <a:pt x="152114" y="466531"/>
                    <a:pt x="169177" y="466604"/>
                    <a:pt x="176178" y="481699"/>
                  </a:cubicBezTo>
                  <a:cubicBezTo>
                    <a:pt x="183178" y="496793"/>
                    <a:pt x="191199" y="466604"/>
                    <a:pt x="196230" y="459823"/>
                  </a:cubicBezTo>
                  <a:cubicBezTo>
                    <a:pt x="201262" y="453042"/>
                    <a:pt x="235242" y="462010"/>
                    <a:pt x="241221" y="459823"/>
                  </a:cubicBezTo>
                  <a:cubicBezTo>
                    <a:pt x="247200" y="457636"/>
                    <a:pt x="252232" y="411259"/>
                    <a:pt x="251284" y="403676"/>
                  </a:cubicBezTo>
                  <a:cubicBezTo>
                    <a:pt x="250336" y="396092"/>
                    <a:pt x="265284" y="377789"/>
                    <a:pt x="277243" y="369112"/>
                  </a:cubicBezTo>
                  <a:cubicBezTo>
                    <a:pt x="289202" y="360435"/>
                    <a:pt x="308306" y="366998"/>
                    <a:pt x="318296" y="361820"/>
                  </a:cubicBezTo>
                  <a:cubicBezTo>
                    <a:pt x="328286" y="356643"/>
                    <a:pt x="343307" y="357518"/>
                    <a:pt x="357307" y="357518"/>
                  </a:cubicBezTo>
                  <a:cubicBezTo>
                    <a:pt x="371308" y="357518"/>
                    <a:pt x="382100" y="373706"/>
                    <a:pt x="389902" y="373706"/>
                  </a:cubicBezTo>
                  <a:cubicBezTo>
                    <a:pt x="397705" y="373706"/>
                    <a:pt x="407913" y="359633"/>
                    <a:pt x="405944" y="346653"/>
                  </a:cubicBezTo>
                  <a:cubicBezTo>
                    <a:pt x="403976" y="333674"/>
                    <a:pt x="414913" y="315371"/>
                    <a:pt x="409955" y="299110"/>
                  </a:cubicBezTo>
                  <a:close/>
                </a:path>
              </a:pathLst>
            </a:custGeom>
            <a:grpFill/>
            <a:ln w="3175" cap="flat">
              <a:solidFill>
                <a:srgbClr val="F3F3F3"/>
              </a:solidFill>
              <a:prstDash val="solid"/>
              <a:miter/>
            </a:ln>
          </p:spPr>
          <p:txBody>
            <a:bodyPr rtlCol="0" anchor="ctr"/>
            <a:lstStyle/>
            <a:p>
              <a:endParaRPr lang="pt-PT"/>
            </a:p>
          </p:txBody>
        </p:sp>
        <p:sp>
          <p:nvSpPr>
            <p:cNvPr id="196" name="Forma livre: Forma 195">
              <a:extLst>
                <a:ext uri="{FF2B5EF4-FFF2-40B4-BE49-F238E27FC236}">
                  <a16:creationId xmlns:a16="http://schemas.microsoft.com/office/drawing/2014/main" id="{A55B92AE-2D0D-49F7-AD66-F33739231350}"/>
                </a:ext>
              </a:extLst>
            </p:cNvPr>
            <p:cNvSpPr/>
            <p:nvPr/>
          </p:nvSpPr>
          <p:spPr>
            <a:xfrm>
              <a:off x="2301414" y="4807434"/>
              <a:ext cx="179655" cy="297527"/>
            </a:xfrm>
            <a:custGeom>
              <a:avLst/>
              <a:gdLst>
                <a:gd name="connsiteX0" fmla="*/ 429100 w 430118"/>
                <a:gd name="connsiteY0" fmla="*/ 452495 h 683034"/>
                <a:gd name="connsiteX1" fmla="*/ 405766 w 430118"/>
                <a:gd name="connsiteY1" fmla="*/ 401452 h 683034"/>
                <a:gd name="connsiteX2" fmla="*/ 373099 w 430118"/>
                <a:gd name="connsiteY2" fmla="*/ 403129 h 683034"/>
                <a:gd name="connsiteX3" fmla="*/ 365077 w 430118"/>
                <a:gd name="connsiteY3" fmla="*/ 355586 h 683034"/>
                <a:gd name="connsiteX4" fmla="*/ 350056 w 430118"/>
                <a:gd name="connsiteY4" fmla="*/ 358868 h 683034"/>
                <a:gd name="connsiteX5" fmla="*/ 314034 w 430118"/>
                <a:gd name="connsiteY5" fmla="*/ 364263 h 683034"/>
                <a:gd name="connsiteX6" fmla="*/ 296023 w 430118"/>
                <a:gd name="connsiteY6" fmla="*/ 343700 h 683034"/>
                <a:gd name="connsiteX7" fmla="*/ 279034 w 430118"/>
                <a:gd name="connsiteY7" fmla="*/ 329700 h 683034"/>
                <a:gd name="connsiteX8" fmla="*/ 265033 w 430118"/>
                <a:gd name="connsiteY8" fmla="*/ 298345 h 683034"/>
                <a:gd name="connsiteX9" fmla="*/ 255991 w 430118"/>
                <a:gd name="connsiteY9" fmla="*/ 267063 h 683034"/>
                <a:gd name="connsiteX10" fmla="*/ 261023 w 430118"/>
                <a:gd name="connsiteY10" fmla="*/ 243292 h 683034"/>
                <a:gd name="connsiteX11" fmla="*/ 276044 w 430118"/>
                <a:gd name="connsiteY11" fmla="*/ 223822 h 683034"/>
                <a:gd name="connsiteX12" fmla="*/ 287054 w 430118"/>
                <a:gd name="connsiteY12" fmla="*/ 189259 h 683034"/>
                <a:gd name="connsiteX13" fmla="*/ 317024 w 430118"/>
                <a:gd name="connsiteY13" fmla="*/ 167383 h 683034"/>
                <a:gd name="connsiteX14" fmla="*/ 358077 w 430118"/>
                <a:gd name="connsiteY14" fmla="*/ 151195 h 683034"/>
                <a:gd name="connsiteX15" fmla="*/ 385422 w 430118"/>
                <a:gd name="connsiteY15" fmla="*/ 149153 h 683034"/>
                <a:gd name="connsiteX16" fmla="*/ 365296 w 430118"/>
                <a:gd name="connsiteY16" fmla="*/ 131799 h 683034"/>
                <a:gd name="connsiteX17" fmla="*/ 382943 w 430118"/>
                <a:gd name="connsiteY17" fmla="*/ 101246 h 683034"/>
                <a:gd name="connsiteX18" fmla="*/ 358223 w 430118"/>
                <a:gd name="connsiteY18" fmla="*/ 79370 h 683034"/>
                <a:gd name="connsiteX19" fmla="*/ 335837 w 430118"/>
                <a:gd name="connsiteY19" fmla="*/ 80610 h 683034"/>
                <a:gd name="connsiteX20" fmla="*/ 315857 w 430118"/>
                <a:gd name="connsiteY20" fmla="*/ 83162 h 683034"/>
                <a:gd name="connsiteX21" fmla="*/ 276992 w 430118"/>
                <a:gd name="connsiteY21" fmla="*/ 78058 h 683034"/>
                <a:gd name="connsiteX22" fmla="*/ 264012 w 430118"/>
                <a:gd name="connsiteY22" fmla="*/ 55234 h 683034"/>
                <a:gd name="connsiteX23" fmla="*/ 242793 w 430118"/>
                <a:gd name="connsiteY23" fmla="*/ 32338 h 683034"/>
                <a:gd name="connsiteX24" fmla="*/ 222813 w 430118"/>
                <a:gd name="connsiteY24" fmla="*/ 1785 h 683034"/>
                <a:gd name="connsiteX25" fmla="*/ 193646 w 430118"/>
                <a:gd name="connsiteY25" fmla="*/ 2806 h 683034"/>
                <a:gd name="connsiteX26" fmla="*/ 201521 w 430118"/>
                <a:gd name="connsiteY26" fmla="*/ 28838 h 683034"/>
                <a:gd name="connsiteX27" fmla="*/ 182781 w 430118"/>
                <a:gd name="connsiteY27" fmla="*/ 65953 h 683034"/>
                <a:gd name="connsiteX28" fmla="*/ 116279 w 430118"/>
                <a:gd name="connsiteY28" fmla="*/ 104819 h 683034"/>
                <a:gd name="connsiteX29" fmla="*/ 85726 w 430118"/>
                <a:gd name="connsiteY29" fmla="*/ 163154 h 683034"/>
                <a:gd name="connsiteX30" fmla="*/ 61517 w 430118"/>
                <a:gd name="connsiteY30" fmla="*/ 164831 h 683034"/>
                <a:gd name="connsiteX31" fmla="*/ 35704 w 430118"/>
                <a:gd name="connsiteY31" fmla="*/ 157539 h 683034"/>
                <a:gd name="connsiteX32" fmla="*/ 35704 w 430118"/>
                <a:gd name="connsiteY32" fmla="*/ 138945 h 683034"/>
                <a:gd name="connsiteX33" fmla="*/ 29141 w 430118"/>
                <a:gd name="connsiteY33" fmla="*/ 120132 h 683034"/>
                <a:gd name="connsiteX34" fmla="*/ 1140 w 430118"/>
                <a:gd name="connsiteY34" fmla="*/ 152070 h 683034"/>
                <a:gd name="connsiteX35" fmla="*/ 13901 w 430118"/>
                <a:gd name="connsiteY35" fmla="*/ 202311 h 683034"/>
                <a:gd name="connsiteX36" fmla="*/ 3401 w 430118"/>
                <a:gd name="connsiteY36" fmla="*/ 212009 h 683034"/>
                <a:gd name="connsiteX37" fmla="*/ 31183 w 430118"/>
                <a:gd name="connsiteY37" fmla="*/ 237166 h 683034"/>
                <a:gd name="connsiteX38" fmla="*/ 51017 w 430118"/>
                <a:gd name="connsiteY38" fmla="*/ 251167 h 683034"/>
                <a:gd name="connsiteX39" fmla="*/ 65600 w 430118"/>
                <a:gd name="connsiteY39" fmla="*/ 281865 h 683034"/>
                <a:gd name="connsiteX40" fmla="*/ 73913 w 430118"/>
                <a:gd name="connsiteY40" fmla="*/ 293751 h 683034"/>
                <a:gd name="connsiteX41" fmla="*/ 93310 w 430118"/>
                <a:gd name="connsiteY41" fmla="*/ 336919 h 683034"/>
                <a:gd name="connsiteX42" fmla="*/ 137498 w 430118"/>
                <a:gd name="connsiteY42" fmla="*/ 362805 h 683034"/>
                <a:gd name="connsiteX43" fmla="*/ 152738 w 430118"/>
                <a:gd name="connsiteY43" fmla="*/ 435286 h 683034"/>
                <a:gd name="connsiteX44" fmla="*/ 185771 w 430118"/>
                <a:gd name="connsiteY44" fmla="*/ 497340 h 683034"/>
                <a:gd name="connsiteX45" fmla="*/ 182854 w 430118"/>
                <a:gd name="connsiteY45" fmla="*/ 517903 h 683034"/>
                <a:gd name="connsiteX46" fmla="*/ 219313 w 430118"/>
                <a:gd name="connsiteY46" fmla="*/ 567780 h 683034"/>
                <a:gd name="connsiteX47" fmla="*/ 236449 w 430118"/>
                <a:gd name="connsiteY47" fmla="*/ 578061 h 683034"/>
                <a:gd name="connsiteX48" fmla="*/ 334014 w 430118"/>
                <a:gd name="connsiteY48" fmla="*/ 642886 h 683034"/>
                <a:gd name="connsiteX49" fmla="*/ 374557 w 430118"/>
                <a:gd name="connsiteY49" fmla="*/ 676064 h 683034"/>
                <a:gd name="connsiteX50" fmla="*/ 376453 w 430118"/>
                <a:gd name="connsiteY50" fmla="*/ 682918 h 683034"/>
                <a:gd name="connsiteX51" fmla="*/ 383745 w 430118"/>
                <a:gd name="connsiteY51" fmla="*/ 677158 h 683034"/>
                <a:gd name="connsiteX52" fmla="*/ 397745 w 430118"/>
                <a:gd name="connsiteY52" fmla="*/ 647990 h 683034"/>
                <a:gd name="connsiteX53" fmla="*/ 398839 w 430118"/>
                <a:gd name="connsiteY53" fmla="*/ 646750 h 683034"/>
                <a:gd name="connsiteX54" fmla="*/ 401756 w 430118"/>
                <a:gd name="connsiteY54" fmla="*/ 632167 h 683034"/>
                <a:gd name="connsiteX55" fmla="*/ 419766 w 430118"/>
                <a:gd name="connsiteY55" fmla="*/ 602999 h 683034"/>
                <a:gd name="connsiteX56" fmla="*/ 406714 w 430118"/>
                <a:gd name="connsiteY56" fmla="*/ 585717 h 683034"/>
                <a:gd name="connsiteX57" fmla="*/ 414735 w 430118"/>
                <a:gd name="connsiteY57" fmla="*/ 554362 h 683034"/>
                <a:gd name="connsiteX58" fmla="*/ 422756 w 430118"/>
                <a:gd name="connsiteY58" fmla="*/ 524174 h 683034"/>
                <a:gd name="connsiteX59" fmla="*/ 419766 w 430118"/>
                <a:gd name="connsiteY59" fmla="*/ 472329 h 683034"/>
                <a:gd name="connsiteX60" fmla="*/ 429100 w 430118"/>
                <a:gd name="connsiteY60" fmla="*/ 452495 h 683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30118" h="683034">
                  <a:moveTo>
                    <a:pt x="429100" y="452495"/>
                  </a:moveTo>
                  <a:cubicBezTo>
                    <a:pt x="425965" y="443089"/>
                    <a:pt x="411673" y="416984"/>
                    <a:pt x="405766" y="401452"/>
                  </a:cubicBezTo>
                  <a:cubicBezTo>
                    <a:pt x="394894" y="399476"/>
                    <a:pt x="383708" y="400045"/>
                    <a:pt x="373099" y="403129"/>
                  </a:cubicBezTo>
                  <a:cubicBezTo>
                    <a:pt x="362088" y="407432"/>
                    <a:pt x="365077" y="369587"/>
                    <a:pt x="365077" y="355586"/>
                  </a:cubicBezTo>
                  <a:cubicBezTo>
                    <a:pt x="365077" y="341586"/>
                    <a:pt x="354067" y="349097"/>
                    <a:pt x="350056" y="358868"/>
                  </a:cubicBezTo>
                  <a:cubicBezTo>
                    <a:pt x="346046" y="368639"/>
                    <a:pt x="330077" y="364263"/>
                    <a:pt x="314034" y="364263"/>
                  </a:cubicBezTo>
                  <a:cubicBezTo>
                    <a:pt x="297992" y="364263"/>
                    <a:pt x="306013" y="342388"/>
                    <a:pt x="296023" y="343700"/>
                  </a:cubicBezTo>
                  <a:cubicBezTo>
                    <a:pt x="286034" y="345013"/>
                    <a:pt x="278013" y="340492"/>
                    <a:pt x="279034" y="329700"/>
                  </a:cubicBezTo>
                  <a:cubicBezTo>
                    <a:pt x="280054" y="318908"/>
                    <a:pt x="271742" y="310231"/>
                    <a:pt x="265033" y="298345"/>
                  </a:cubicBezTo>
                  <a:cubicBezTo>
                    <a:pt x="258325" y="286459"/>
                    <a:pt x="250012" y="274574"/>
                    <a:pt x="255991" y="267063"/>
                  </a:cubicBezTo>
                  <a:cubicBezTo>
                    <a:pt x="261971" y="259552"/>
                    <a:pt x="251981" y="252990"/>
                    <a:pt x="261023" y="243292"/>
                  </a:cubicBezTo>
                  <a:cubicBezTo>
                    <a:pt x="270064" y="233593"/>
                    <a:pt x="279034" y="236802"/>
                    <a:pt x="276044" y="223822"/>
                  </a:cubicBezTo>
                  <a:cubicBezTo>
                    <a:pt x="273054" y="210843"/>
                    <a:pt x="286034" y="203332"/>
                    <a:pt x="287054" y="189259"/>
                  </a:cubicBezTo>
                  <a:cubicBezTo>
                    <a:pt x="288075" y="175185"/>
                    <a:pt x="303024" y="179561"/>
                    <a:pt x="317024" y="167383"/>
                  </a:cubicBezTo>
                  <a:cubicBezTo>
                    <a:pt x="331024" y="155206"/>
                    <a:pt x="346192" y="161987"/>
                    <a:pt x="358077" y="151195"/>
                  </a:cubicBezTo>
                  <a:cubicBezTo>
                    <a:pt x="369963" y="140403"/>
                    <a:pt x="377109" y="149810"/>
                    <a:pt x="385422" y="149153"/>
                  </a:cubicBezTo>
                  <a:cubicBezTo>
                    <a:pt x="380390" y="141862"/>
                    <a:pt x="368140" y="137778"/>
                    <a:pt x="365296" y="131799"/>
                  </a:cubicBezTo>
                  <a:cubicBezTo>
                    <a:pt x="361796" y="124507"/>
                    <a:pt x="378276" y="109923"/>
                    <a:pt x="382943" y="101246"/>
                  </a:cubicBezTo>
                  <a:cubicBezTo>
                    <a:pt x="387609" y="92568"/>
                    <a:pt x="364129" y="82214"/>
                    <a:pt x="358223" y="79370"/>
                  </a:cubicBezTo>
                  <a:cubicBezTo>
                    <a:pt x="352317" y="76527"/>
                    <a:pt x="341743" y="84475"/>
                    <a:pt x="335837" y="80610"/>
                  </a:cubicBezTo>
                  <a:cubicBezTo>
                    <a:pt x="329238" y="77577"/>
                    <a:pt x="321487" y="78568"/>
                    <a:pt x="315857" y="83162"/>
                  </a:cubicBezTo>
                  <a:cubicBezTo>
                    <a:pt x="311118" y="87027"/>
                    <a:pt x="275825" y="89506"/>
                    <a:pt x="276992" y="78058"/>
                  </a:cubicBezTo>
                  <a:cubicBezTo>
                    <a:pt x="278158" y="66609"/>
                    <a:pt x="262846" y="62818"/>
                    <a:pt x="264012" y="55234"/>
                  </a:cubicBezTo>
                  <a:cubicBezTo>
                    <a:pt x="263320" y="43509"/>
                    <a:pt x="254431" y="33920"/>
                    <a:pt x="242793" y="32338"/>
                  </a:cubicBezTo>
                  <a:cubicBezTo>
                    <a:pt x="229886" y="31098"/>
                    <a:pt x="232220" y="8202"/>
                    <a:pt x="222813" y="1785"/>
                  </a:cubicBezTo>
                  <a:cubicBezTo>
                    <a:pt x="217417" y="-1788"/>
                    <a:pt x="204146" y="327"/>
                    <a:pt x="193646" y="2806"/>
                  </a:cubicBezTo>
                  <a:cubicBezTo>
                    <a:pt x="204948" y="16587"/>
                    <a:pt x="209032" y="22348"/>
                    <a:pt x="201521" y="28838"/>
                  </a:cubicBezTo>
                  <a:cubicBezTo>
                    <a:pt x="191604" y="37369"/>
                    <a:pt x="201521" y="38973"/>
                    <a:pt x="182781" y="65953"/>
                  </a:cubicBezTo>
                  <a:cubicBezTo>
                    <a:pt x="164041" y="92933"/>
                    <a:pt x="131738" y="99715"/>
                    <a:pt x="116279" y="104819"/>
                  </a:cubicBezTo>
                  <a:cubicBezTo>
                    <a:pt x="100820" y="109923"/>
                    <a:pt x="94403" y="141279"/>
                    <a:pt x="85726" y="163154"/>
                  </a:cubicBezTo>
                  <a:cubicBezTo>
                    <a:pt x="77049" y="185030"/>
                    <a:pt x="70121" y="177738"/>
                    <a:pt x="61517" y="164831"/>
                  </a:cubicBezTo>
                  <a:cubicBezTo>
                    <a:pt x="52913" y="151924"/>
                    <a:pt x="45840" y="167383"/>
                    <a:pt x="35704" y="157539"/>
                  </a:cubicBezTo>
                  <a:cubicBezTo>
                    <a:pt x="25568" y="147695"/>
                    <a:pt x="30235" y="147403"/>
                    <a:pt x="35704" y="138945"/>
                  </a:cubicBezTo>
                  <a:cubicBezTo>
                    <a:pt x="38621" y="134424"/>
                    <a:pt x="35339" y="127205"/>
                    <a:pt x="29141" y="120132"/>
                  </a:cubicBezTo>
                  <a:cubicBezTo>
                    <a:pt x="17985" y="122611"/>
                    <a:pt x="6682" y="139310"/>
                    <a:pt x="1140" y="152070"/>
                  </a:cubicBezTo>
                  <a:cubicBezTo>
                    <a:pt x="-4401" y="164831"/>
                    <a:pt x="11641" y="192540"/>
                    <a:pt x="13901" y="202311"/>
                  </a:cubicBezTo>
                  <a:cubicBezTo>
                    <a:pt x="16162" y="212082"/>
                    <a:pt x="4859" y="203113"/>
                    <a:pt x="3401" y="212009"/>
                  </a:cubicBezTo>
                  <a:cubicBezTo>
                    <a:pt x="2161" y="219301"/>
                    <a:pt x="18422" y="228635"/>
                    <a:pt x="31183" y="237166"/>
                  </a:cubicBezTo>
                  <a:cubicBezTo>
                    <a:pt x="39160" y="239507"/>
                    <a:pt x="46138" y="244436"/>
                    <a:pt x="51017" y="251167"/>
                  </a:cubicBezTo>
                  <a:cubicBezTo>
                    <a:pt x="57558" y="260515"/>
                    <a:pt x="62487" y="270891"/>
                    <a:pt x="65600" y="281865"/>
                  </a:cubicBezTo>
                  <a:cubicBezTo>
                    <a:pt x="67992" y="286080"/>
                    <a:pt x="70778" y="290054"/>
                    <a:pt x="73913" y="293751"/>
                  </a:cubicBezTo>
                  <a:cubicBezTo>
                    <a:pt x="83466" y="304762"/>
                    <a:pt x="85507" y="314679"/>
                    <a:pt x="93310" y="336919"/>
                  </a:cubicBezTo>
                  <a:cubicBezTo>
                    <a:pt x="107018" y="346107"/>
                    <a:pt x="125686" y="348659"/>
                    <a:pt x="137498" y="362805"/>
                  </a:cubicBezTo>
                  <a:cubicBezTo>
                    <a:pt x="157186" y="386431"/>
                    <a:pt x="143988" y="409984"/>
                    <a:pt x="152738" y="435286"/>
                  </a:cubicBezTo>
                  <a:cubicBezTo>
                    <a:pt x="160832" y="458839"/>
                    <a:pt x="181906" y="470215"/>
                    <a:pt x="185771" y="497340"/>
                  </a:cubicBezTo>
                  <a:cubicBezTo>
                    <a:pt x="186813" y="504333"/>
                    <a:pt x="185800" y="511479"/>
                    <a:pt x="182854" y="517903"/>
                  </a:cubicBezTo>
                  <a:cubicBezTo>
                    <a:pt x="197860" y="532239"/>
                    <a:pt x="210205" y="549127"/>
                    <a:pt x="219313" y="567780"/>
                  </a:cubicBezTo>
                  <a:cubicBezTo>
                    <a:pt x="224272" y="571061"/>
                    <a:pt x="229886" y="574488"/>
                    <a:pt x="236449" y="578061"/>
                  </a:cubicBezTo>
                  <a:cubicBezTo>
                    <a:pt x="267950" y="595051"/>
                    <a:pt x="325774" y="627500"/>
                    <a:pt x="334014" y="642886"/>
                  </a:cubicBezTo>
                  <a:cubicBezTo>
                    <a:pt x="342254" y="658272"/>
                    <a:pt x="369307" y="672855"/>
                    <a:pt x="374557" y="676064"/>
                  </a:cubicBezTo>
                  <a:cubicBezTo>
                    <a:pt x="375942" y="677012"/>
                    <a:pt x="376380" y="679564"/>
                    <a:pt x="376453" y="682918"/>
                  </a:cubicBezTo>
                  <a:cubicBezTo>
                    <a:pt x="378677" y="680745"/>
                    <a:pt x="381120" y="678813"/>
                    <a:pt x="383745" y="677158"/>
                  </a:cubicBezTo>
                  <a:cubicBezTo>
                    <a:pt x="393734" y="671762"/>
                    <a:pt x="394755" y="653386"/>
                    <a:pt x="397745" y="647990"/>
                  </a:cubicBezTo>
                  <a:cubicBezTo>
                    <a:pt x="397993" y="647487"/>
                    <a:pt x="398372" y="647057"/>
                    <a:pt x="398839" y="646750"/>
                  </a:cubicBezTo>
                  <a:cubicBezTo>
                    <a:pt x="397964" y="640188"/>
                    <a:pt x="398037" y="634063"/>
                    <a:pt x="401756" y="632167"/>
                  </a:cubicBezTo>
                  <a:cubicBezTo>
                    <a:pt x="410856" y="624736"/>
                    <a:pt x="417200" y="614462"/>
                    <a:pt x="419766" y="602999"/>
                  </a:cubicBezTo>
                  <a:cubicBezTo>
                    <a:pt x="419766" y="595707"/>
                    <a:pt x="406714" y="595707"/>
                    <a:pt x="406714" y="585717"/>
                  </a:cubicBezTo>
                  <a:cubicBezTo>
                    <a:pt x="406714" y="575728"/>
                    <a:pt x="420714" y="559831"/>
                    <a:pt x="414735" y="554362"/>
                  </a:cubicBezTo>
                  <a:cubicBezTo>
                    <a:pt x="408756" y="548894"/>
                    <a:pt x="423704" y="532487"/>
                    <a:pt x="422756" y="524174"/>
                  </a:cubicBezTo>
                  <a:cubicBezTo>
                    <a:pt x="421808" y="515862"/>
                    <a:pt x="415464" y="476631"/>
                    <a:pt x="419766" y="472329"/>
                  </a:cubicBezTo>
                  <a:cubicBezTo>
                    <a:pt x="424069" y="468027"/>
                    <a:pt x="433110" y="464381"/>
                    <a:pt x="429100" y="452495"/>
                  </a:cubicBezTo>
                  <a:close/>
                </a:path>
              </a:pathLst>
            </a:custGeom>
            <a:grpFill/>
            <a:ln w="3175" cap="flat">
              <a:solidFill>
                <a:srgbClr val="F3F3F3"/>
              </a:solidFill>
              <a:prstDash val="solid"/>
              <a:miter/>
            </a:ln>
          </p:spPr>
          <p:txBody>
            <a:bodyPr rtlCol="0" anchor="ctr"/>
            <a:lstStyle/>
            <a:p>
              <a:endParaRPr lang="pt-PT"/>
            </a:p>
          </p:txBody>
        </p:sp>
        <p:sp>
          <p:nvSpPr>
            <p:cNvPr id="197" name="Forma livre: Forma 196">
              <a:extLst>
                <a:ext uri="{FF2B5EF4-FFF2-40B4-BE49-F238E27FC236}">
                  <a16:creationId xmlns:a16="http://schemas.microsoft.com/office/drawing/2014/main" id="{97CA7342-0CD2-45BF-9143-6F9A659BAECD}"/>
                </a:ext>
              </a:extLst>
            </p:cNvPr>
            <p:cNvSpPr/>
            <p:nvPr/>
          </p:nvSpPr>
          <p:spPr>
            <a:xfrm>
              <a:off x="2414745" y="4609776"/>
              <a:ext cx="194284" cy="184020"/>
            </a:xfrm>
            <a:custGeom>
              <a:avLst/>
              <a:gdLst>
                <a:gd name="connsiteX0" fmla="*/ 416415 w 465141"/>
                <a:gd name="connsiteY0" fmla="*/ 131064 h 422457"/>
                <a:gd name="connsiteX1" fmla="*/ 412404 w 465141"/>
                <a:gd name="connsiteY1" fmla="*/ 128512 h 422457"/>
                <a:gd name="connsiteX2" fmla="*/ 404092 w 465141"/>
                <a:gd name="connsiteY2" fmla="*/ 127200 h 422457"/>
                <a:gd name="connsiteX3" fmla="*/ 404092 w 465141"/>
                <a:gd name="connsiteY3" fmla="*/ 127200 h 422457"/>
                <a:gd name="connsiteX4" fmla="*/ 382216 w 465141"/>
                <a:gd name="connsiteY4" fmla="*/ 110866 h 422457"/>
                <a:gd name="connsiteX5" fmla="*/ 381341 w 465141"/>
                <a:gd name="connsiteY5" fmla="*/ 109116 h 422457"/>
                <a:gd name="connsiteX6" fmla="*/ 373174 w 465141"/>
                <a:gd name="connsiteY6" fmla="*/ 79948 h 422457"/>
                <a:gd name="connsiteX7" fmla="*/ 376018 w 465141"/>
                <a:gd name="connsiteY7" fmla="*/ 61062 h 422457"/>
                <a:gd name="connsiteX8" fmla="*/ 378789 w 465141"/>
                <a:gd name="connsiteY8" fmla="*/ 54354 h 422457"/>
                <a:gd name="connsiteX9" fmla="*/ 351517 w 465141"/>
                <a:gd name="connsiteY9" fmla="*/ 51510 h 422457"/>
                <a:gd name="connsiteX10" fmla="*/ 285890 w 465141"/>
                <a:gd name="connsiteY10" fmla="*/ 76594 h 422457"/>
                <a:gd name="connsiteX11" fmla="*/ 259202 w 465141"/>
                <a:gd name="connsiteY11" fmla="*/ 69740 h 422457"/>
                <a:gd name="connsiteX12" fmla="*/ 236889 w 465141"/>
                <a:gd name="connsiteY12" fmla="*/ 77031 h 422457"/>
                <a:gd name="connsiteX13" fmla="*/ 226681 w 465141"/>
                <a:gd name="connsiteY13" fmla="*/ 75792 h 422457"/>
                <a:gd name="connsiteX14" fmla="*/ 199409 w 465141"/>
                <a:gd name="connsiteY14" fmla="*/ 79292 h 422457"/>
                <a:gd name="connsiteX15" fmla="*/ 177533 w 465141"/>
                <a:gd name="connsiteY15" fmla="*/ 63104 h 422457"/>
                <a:gd name="connsiteX16" fmla="*/ 168418 w 465141"/>
                <a:gd name="connsiteY16" fmla="*/ 59750 h 422457"/>
                <a:gd name="connsiteX17" fmla="*/ 140418 w 465141"/>
                <a:gd name="connsiteY17" fmla="*/ 26134 h 422457"/>
                <a:gd name="connsiteX18" fmla="*/ 138741 w 465141"/>
                <a:gd name="connsiteY18" fmla="*/ 15124 h 422457"/>
                <a:gd name="connsiteX19" fmla="*/ 123063 w 465141"/>
                <a:gd name="connsiteY19" fmla="*/ -117 h 422457"/>
                <a:gd name="connsiteX20" fmla="*/ 113365 w 465141"/>
                <a:gd name="connsiteY20" fmla="*/ 23363 h 422457"/>
                <a:gd name="connsiteX21" fmla="*/ 67572 w 465141"/>
                <a:gd name="connsiteY21" fmla="*/ 51729 h 422457"/>
                <a:gd name="connsiteX22" fmla="*/ 78801 w 465141"/>
                <a:gd name="connsiteY22" fmla="*/ 105178 h 422457"/>
                <a:gd name="connsiteX23" fmla="*/ 42780 w 465141"/>
                <a:gd name="connsiteY23" fmla="*/ 92199 h 422457"/>
                <a:gd name="connsiteX24" fmla="*/ 57801 w 465141"/>
                <a:gd name="connsiteY24" fmla="*/ 44437 h 422457"/>
                <a:gd name="connsiteX25" fmla="*/ 53353 w 465141"/>
                <a:gd name="connsiteY25" fmla="*/ 19134 h 422457"/>
                <a:gd name="connsiteX26" fmla="*/ 43071 w 465141"/>
                <a:gd name="connsiteY26" fmla="*/ 26426 h 422457"/>
                <a:gd name="connsiteX27" fmla="*/ 13247 w 465141"/>
                <a:gd name="connsiteY27" fmla="*/ 67698 h 422457"/>
                <a:gd name="connsiteX28" fmla="*/ 8216 w 465141"/>
                <a:gd name="connsiteY28" fmla="*/ 94751 h 422457"/>
                <a:gd name="connsiteX29" fmla="*/ 3112 w 465141"/>
                <a:gd name="connsiteY29" fmla="*/ 111522 h 422457"/>
                <a:gd name="connsiteX30" fmla="*/ 19008 w 465141"/>
                <a:gd name="connsiteY30" fmla="*/ 119616 h 422457"/>
                <a:gd name="connsiteX31" fmla="*/ 33592 w 465141"/>
                <a:gd name="connsiteY31" fmla="*/ 143679 h 422457"/>
                <a:gd name="connsiteX32" fmla="*/ 55467 w 465141"/>
                <a:gd name="connsiteY32" fmla="*/ 191878 h 422457"/>
                <a:gd name="connsiteX33" fmla="*/ 113365 w 465141"/>
                <a:gd name="connsiteY33" fmla="*/ 197347 h 422457"/>
                <a:gd name="connsiteX34" fmla="*/ 160689 w 465141"/>
                <a:gd name="connsiteY34" fmla="*/ 219660 h 422457"/>
                <a:gd name="connsiteX35" fmla="*/ 200284 w 465141"/>
                <a:gd name="connsiteY35" fmla="*/ 230963 h 422457"/>
                <a:gd name="connsiteX36" fmla="*/ 192190 w 465141"/>
                <a:gd name="connsiteY36" fmla="*/ 297829 h 422457"/>
                <a:gd name="connsiteX37" fmla="*/ 205388 w 465141"/>
                <a:gd name="connsiteY37" fmla="*/ 325976 h 422457"/>
                <a:gd name="connsiteX38" fmla="*/ 204003 w 465141"/>
                <a:gd name="connsiteY38" fmla="*/ 353320 h 422457"/>
                <a:gd name="connsiteX39" fmla="*/ 210128 w 465141"/>
                <a:gd name="connsiteY39" fmla="*/ 371988 h 422457"/>
                <a:gd name="connsiteX40" fmla="*/ 205388 w 465141"/>
                <a:gd name="connsiteY40" fmla="*/ 375050 h 422457"/>
                <a:gd name="connsiteX41" fmla="*/ 231201 w 465141"/>
                <a:gd name="connsiteY41" fmla="*/ 411874 h 422457"/>
                <a:gd name="connsiteX42" fmla="*/ 251546 w 465141"/>
                <a:gd name="connsiteY42" fmla="*/ 420624 h 422457"/>
                <a:gd name="connsiteX43" fmla="*/ 269775 w 465141"/>
                <a:gd name="connsiteY43" fmla="*/ 417343 h 422457"/>
                <a:gd name="connsiteX44" fmla="*/ 293182 w 465141"/>
                <a:gd name="connsiteY44" fmla="*/ 404217 h 422457"/>
                <a:gd name="connsiteX45" fmla="*/ 315568 w 465141"/>
                <a:gd name="connsiteY45" fmla="*/ 392186 h 422457"/>
                <a:gd name="connsiteX46" fmla="*/ 334819 w 465141"/>
                <a:gd name="connsiteY46" fmla="*/ 372425 h 422457"/>
                <a:gd name="connsiteX47" fmla="*/ 338902 w 465141"/>
                <a:gd name="connsiteY47" fmla="*/ 357039 h 422457"/>
                <a:gd name="connsiteX48" fmla="*/ 321621 w 465141"/>
                <a:gd name="connsiteY48" fmla="*/ 352664 h 422457"/>
                <a:gd name="connsiteX49" fmla="*/ 312506 w 465141"/>
                <a:gd name="connsiteY49" fmla="*/ 329622 h 422457"/>
                <a:gd name="connsiteX50" fmla="*/ 299234 w 465141"/>
                <a:gd name="connsiteY50" fmla="*/ 302204 h 422457"/>
                <a:gd name="connsiteX51" fmla="*/ 321621 w 465141"/>
                <a:gd name="connsiteY51" fmla="*/ 297829 h 422457"/>
                <a:gd name="connsiteX52" fmla="*/ 350788 w 465141"/>
                <a:gd name="connsiteY52" fmla="*/ 308767 h 422457"/>
                <a:gd name="connsiteX53" fmla="*/ 363986 w 465141"/>
                <a:gd name="connsiteY53" fmla="*/ 309861 h 422457"/>
                <a:gd name="connsiteX54" fmla="*/ 387393 w 465141"/>
                <a:gd name="connsiteY54" fmla="*/ 295277 h 422457"/>
                <a:gd name="connsiteX55" fmla="*/ 429030 w 465141"/>
                <a:gd name="connsiteY55" fmla="*/ 277704 h 422457"/>
                <a:gd name="connsiteX56" fmla="*/ 438145 w 465141"/>
                <a:gd name="connsiteY56" fmla="*/ 264578 h 422457"/>
                <a:gd name="connsiteX57" fmla="*/ 416269 w 465141"/>
                <a:gd name="connsiteY57" fmla="*/ 235411 h 422457"/>
                <a:gd name="connsiteX58" fmla="*/ 419915 w 465141"/>
                <a:gd name="connsiteY58" fmla="*/ 215723 h 422457"/>
                <a:gd name="connsiteX59" fmla="*/ 435738 w 465141"/>
                <a:gd name="connsiteY59" fmla="*/ 198660 h 422457"/>
                <a:gd name="connsiteX60" fmla="*/ 440551 w 465141"/>
                <a:gd name="connsiteY60" fmla="*/ 178972 h 422457"/>
                <a:gd name="connsiteX61" fmla="*/ 452728 w 465141"/>
                <a:gd name="connsiteY61" fmla="*/ 154034 h 422457"/>
                <a:gd name="connsiteX62" fmla="*/ 465125 w 465141"/>
                <a:gd name="connsiteY62" fmla="*/ 136533 h 422457"/>
                <a:gd name="connsiteX63" fmla="*/ 416415 w 465141"/>
                <a:gd name="connsiteY63" fmla="*/ 131064 h 42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65141" h="422457">
                  <a:moveTo>
                    <a:pt x="416415" y="131064"/>
                  </a:moveTo>
                  <a:cubicBezTo>
                    <a:pt x="413061" y="131064"/>
                    <a:pt x="412113" y="130262"/>
                    <a:pt x="412404" y="128512"/>
                  </a:cubicBezTo>
                  <a:cubicBezTo>
                    <a:pt x="409575" y="128556"/>
                    <a:pt x="406767" y="128111"/>
                    <a:pt x="404092" y="127200"/>
                  </a:cubicBezTo>
                  <a:lnTo>
                    <a:pt x="404092" y="127200"/>
                  </a:lnTo>
                  <a:cubicBezTo>
                    <a:pt x="395247" y="124224"/>
                    <a:pt x="387583" y="118507"/>
                    <a:pt x="382216" y="110866"/>
                  </a:cubicBezTo>
                  <a:cubicBezTo>
                    <a:pt x="381851" y="110355"/>
                    <a:pt x="381705" y="109699"/>
                    <a:pt x="381341" y="109116"/>
                  </a:cubicBezTo>
                  <a:cubicBezTo>
                    <a:pt x="376135" y="100271"/>
                    <a:pt x="373320" y="90215"/>
                    <a:pt x="373174" y="79948"/>
                  </a:cubicBezTo>
                  <a:cubicBezTo>
                    <a:pt x="362966" y="76010"/>
                    <a:pt x="365226" y="64052"/>
                    <a:pt x="376018" y="61062"/>
                  </a:cubicBezTo>
                  <a:cubicBezTo>
                    <a:pt x="376747" y="58751"/>
                    <a:pt x="377673" y="56505"/>
                    <a:pt x="378789" y="54354"/>
                  </a:cubicBezTo>
                  <a:cubicBezTo>
                    <a:pt x="370075" y="51167"/>
                    <a:pt x="360705" y="50190"/>
                    <a:pt x="351517" y="51510"/>
                  </a:cubicBezTo>
                  <a:cubicBezTo>
                    <a:pt x="328453" y="56337"/>
                    <a:pt x="306300" y="64803"/>
                    <a:pt x="285890" y="76594"/>
                  </a:cubicBezTo>
                  <a:cubicBezTo>
                    <a:pt x="278599" y="80823"/>
                    <a:pt x="269192" y="75938"/>
                    <a:pt x="259202" y="69740"/>
                  </a:cubicBezTo>
                  <a:cubicBezTo>
                    <a:pt x="252793" y="74611"/>
                    <a:pt x="244932" y="77177"/>
                    <a:pt x="236889" y="77031"/>
                  </a:cubicBezTo>
                  <a:cubicBezTo>
                    <a:pt x="233447" y="77017"/>
                    <a:pt x="230027" y="76602"/>
                    <a:pt x="226681" y="75792"/>
                  </a:cubicBezTo>
                  <a:cubicBezTo>
                    <a:pt x="218324" y="80262"/>
                    <a:pt x="208618" y="81509"/>
                    <a:pt x="199409" y="79292"/>
                  </a:cubicBezTo>
                  <a:cubicBezTo>
                    <a:pt x="190250" y="77024"/>
                    <a:pt x="182382" y="71198"/>
                    <a:pt x="177533" y="63104"/>
                  </a:cubicBezTo>
                  <a:cubicBezTo>
                    <a:pt x="174347" y="62433"/>
                    <a:pt x="171277" y="61303"/>
                    <a:pt x="168418" y="59750"/>
                  </a:cubicBezTo>
                  <a:cubicBezTo>
                    <a:pt x="155475" y="52122"/>
                    <a:pt x="145580" y="40244"/>
                    <a:pt x="140418" y="26134"/>
                  </a:cubicBezTo>
                  <a:cubicBezTo>
                    <a:pt x="138981" y="22649"/>
                    <a:pt x="138405" y="18879"/>
                    <a:pt x="138741" y="15124"/>
                  </a:cubicBezTo>
                  <a:cubicBezTo>
                    <a:pt x="133709" y="9144"/>
                    <a:pt x="132397" y="-117"/>
                    <a:pt x="123063" y="-117"/>
                  </a:cubicBezTo>
                  <a:cubicBezTo>
                    <a:pt x="108479" y="-117"/>
                    <a:pt x="123063" y="18478"/>
                    <a:pt x="113365" y="23363"/>
                  </a:cubicBezTo>
                  <a:cubicBezTo>
                    <a:pt x="103667" y="28249"/>
                    <a:pt x="69614" y="37145"/>
                    <a:pt x="67572" y="51729"/>
                  </a:cubicBezTo>
                  <a:cubicBezTo>
                    <a:pt x="65530" y="66313"/>
                    <a:pt x="85583" y="90594"/>
                    <a:pt x="78801" y="105178"/>
                  </a:cubicBezTo>
                  <a:cubicBezTo>
                    <a:pt x="72020" y="119762"/>
                    <a:pt x="49634" y="107584"/>
                    <a:pt x="42780" y="92199"/>
                  </a:cubicBezTo>
                  <a:cubicBezTo>
                    <a:pt x="35925" y="76813"/>
                    <a:pt x="62322" y="53333"/>
                    <a:pt x="57801" y="44437"/>
                  </a:cubicBezTo>
                  <a:cubicBezTo>
                    <a:pt x="53411" y="36781"/>
                    <a:pt x="51843" y="27826"/>
                    <a:pt x="53353" y="19134"/>
                  </a:cubicBezTo>
                  <a:cubicBezTo>
                    <a:pt x="49197" y="20323"/>
                    <a:pt x="45565" y="22897"/>
                    <a:pt x="43071" y="26426"/>
                  </a:cubicBezTo>
                  <a:cubicBezTo>
                    <a:pt x="33227" y="41010"/>
                    <a:pt x="13904" y="53114"/>
                    <a:pt x="13247" y="67698"/>
                  </a:cubicBezTo>
                  <a:cubicBezTo>
                    <a:pt x="12591" y="82282"/>
                    <a:pt x="13247" y="87824"/>
                    <a:pt x="8216" y="94751"/>
                  </a:cubicBezTo>
                  <a:cubicBezTo>
                    <a:pt x="3185" y="101678"/>
                    <a:pt x="-4326" y="112251"/>
                    <a:pt x="3112" y="111522"/>
                  </a:cubicBezTo>
                  <a:cubicBezTo>
                    <a:pt x="10549" y="110793"/>
                    <a:pt x="19008" y="110793"/>
                    <a:pt x="19008" y="119616"/>
                  </a:cubicBezTo>
                  <a:cubicBezTo>
                    <a:pt x="19008" y="128439"/>
                    <a:pt x="35269" y="130189"/>
                    <a:pt x="33592" y="143679"/>
                  </a:cubicBezTo>
                  <a:cubicBezTo>
                    <a:pt x="31915" y="157169"/>
                    <a:pt x="26300" y="192608"/>
                    <a:pt x="55467" y="191878"/>
                  </a:cubicBezTo>
                  <a:cubicBezTo>
                    <a:pt x="84635" y="191149"/>
                    <a:pt x="101187" y="180576"/>
                    <a:pt x="113365" y="197347"/>
                  </a:cubicBezTo>
                  <a:cubicBezTo>
                    <a:pt x="123420" y="213404"/>
                    <a:pt x="141905" y="222118"/>
                    <a:pt x="160689" y="219660"/>
                  </a:cubicBezTo>
                  <a:cubicBezTo>
                    <a:pt x="179648" y="217108"/>
                    <a:pt x="210420" y="213098"/>
                    <a:pt x="200284" y="230963"/>
                  </a:cubicBezTo>
                  <a:cubicBezTo>
                    <a:pt x="190148" y="248828"/>
                    <a:pt x="183367" y="287256"/>
                    <a:pt x="192190" y="297829"/>
                  </a:cubicBezTo>
                  <a:cubicBezTo>
                    <a:pt x="201013" y="308403"/>
                    <a:pt x="212461" y="317153"/>
                    <a:pt x="205388" y="325976"/>
                  </a:cubicBezTo>
                  <a:cubicBezTo>
                    <a:pt x="198315" y="334799"/>
                    <a:pt x="194888" y="345664"/>
                    <a:pt x="204003" y="353320"/>
                  </a:cubicBezTo>
                  <a:cubicBezTo>
                    <a:pt x="209676" y="357703"/>
                    <a:pt x="212104" y="365097"/>
                    <a:pt x="210128" y="371988"/>
                  </a:cubicBezTo>
                  <a:cubicBezTo>
                    <a:pt x="208772" y="373315"/>
                    <a:pt x="207160" y="374357"/>
                    <a:pt x="205388" y="375050"/>
                  </a:cubicBezTo>
                  <a:cubicBezTo>
                    <a:pt x="218805" y="389634"/>
                    <a:pt x="223618" y="405311"/>
                    <a:pt x="231201" y="411874"/>
                  </a:cubicBezTo>
                  <a:cubicBezTo>
                    <a:pt x="241410" y="420624"/>
                    <a:pt x="244400" y="425000"/>
                    <a:pt x="251546" y="420624"/>
                  </a:cubicBezTo>
                  <a:cubicBezTo>
                    <a:pt x="258692" y="416249"/>
                    <a:pt x="263723" y="413332"/>
                    <a:pt x="269775" y="417343"/>
                  </a:cubicBezTo>
                  <a:cubicBezTo>
                    <a:pt x="275828" y="421354"/>
                    <a:pt x="284359" y="412968"/>
                    <a:pt x="293182" y="404217"/>
                  </a:cubicBezTo>
                  <a:cubicBezTo>
                    <a:pt x="302005" y="395467"/>
                    <a:pt x="312506" y="403124"/>
                    <a:pt x="315568" y="392186"/>
                  </a:cubicBezTo>
                  <a:cubicBezTo>
                    <a:pt x="317012" y="382116"/>
                    <a:pt x="324792" y="374131"/>
                    <a:pt x="334819" y="372425"/>
                  </a:cubicBezTo>
                  <a:cubicBezTo>
                    <a:pt x="345975" y="370238"/>
                    <a:pt x="345975" y="357039"/>
                    <a:pt x="338902" y="357039"/>
                  </a:cubicBezTo>
                  <a:cubicBezTo>
                    <a:pt x="331829" y="357039"/>
                    <a:pt x="321621" y="366883"/>
                    <a:pt x="321621" y="352664"/>
                  </a:cubicBezTo>
                  <a:cubicBezTo>
                    <a:pt x="321621" y="338445"/>
                    <a:pt x="312506" y="341726"/>
                    <a:pt x="312506" y="329622"/>
                  </a:cubicBezTo>
                  <a:cubicBezTo>
                    <a:pt x="312506" y="317518"/>
                    <a:pt x="311485" y="309861"/>
                    <a:pt x="299234" y="302204"/>
                  </a:cubicBezTo>
                  <a:cubicBezTo>
                    <a:pt x="286984" y="294548"/>
                    <a:pt x="315568" y="291267"/>
                    <a:pt x="321621" y="297829"/>
                  </a:cubicBezTo>
                  <a:cubicBezTo>
                    <a:pt x="327673" y="304392"/>
                    <a:pt x="349038" y="298923"/>
                    <a:pt x="350788" y="308767"/>
                  </a:cubicBezTo>
                  <a:cubicBezTo>
                    <a:pt x="352538" y="318611"/>
                    <a:pt x="363986" y="321965"/>
                    <a:pt x="363986" y="309861"/>
                  </a:cubicBezTo>
                  <a:cubicBezTo>
                    <a:pt x="363986" y="297756"/>
                    <a:pt x="377185" y="293454"/>
                    <a:pt x="387393" y="295277"/>
                  </a:cubicBezTo>
                  <a:cubicBezTo>
                    <a:pt x="397602" y="297100"/>
                    <a:pt x="419842" y="280693"/>
                    <a:pt x="429030" y="277704"/>
                  </a:cubicBezTo>
                  <a:cubicBezTo>
                    <a:pt x="433769" y="276027"/>
                    <a:pt x="435520" y="269828"/>
                    <a:pt x="438145" y="264578"/>
                  </a:cubicBezTo>
                  <a:cubicBezTo>
                    <a:pt x="431567" y="254341"/>
                    <a:pt x="424261" y="244591"/>
                    <a:pt x="416269" y="235411"/>
                  </a:cubicBezTo>
                  <a:cubicBezTo>
                    <a:pt x="408977" y="228848"/>
                    <a:pt x="421154" y="224911"/>
                    <a:pt x="419915" y="215723"/>
                  </a:cubicBezTo>
                  <a:cubicBezTo>
                    <a:pt x="418675" y="206535"/>
                    <a:pt x="419915" y="199972"/>
                    <a:pt x="435738" y="198660"/>
                  </a:cubicBezTo>
                  <a:cubicBezTo>
                    <a:pt x="451561" y="197347"/>
                    <a:pt x="449082" y="184076"/>
                    <a:pt x="440551" y="178972"/>
                  </a:cubicBezTo>
                  <a:cubicBezTo>
                    <a:pt x="432019" y="173868"/>
                    <a:pt x="444197" y="159284"/>
                    <a:pt x="452728" y="154034"/>
                  </a:cubicBezTo>
                  <a:cubicBezTo>
                    <a:pt x="458219" y="149294"/>
                    <a:pt x="462470" y="143285"/>
                    <a:pt x="465125" y="136533"/>
                  </a:cubicBezTo>
                  <a:cubicBezTo>
                    <a:pt x="449403" y="131553"/>
                    <a:pt x="432851" y="129693"/>
                    <a:pt x="416415" y="131064"/>
                  </a:cubicBezTo>
                  <a:close/>
                </a:path>
              </a:pathLst>
            </a:custGeom>
            <a:grpFill/>
            <a:ln w="3175" cap="flat">
              <a:solidFill>
                <a:srgbClr val="F3F3F3"/>
              </a:solidFill>
              <a:prstDash val="solid"/>
              <a:miter/>
            </a:ln>
          </p:spPr>
          <p:txBody>
            <a:bodyPr rtlCol="0" anchor="ctr"/>
            <a:lstStyle/>
            <a:p>
              <a:endParaRPr lang="pt-PT"/>
            </a:p>
          </p:txBody>
        </p:sp>
        <p:sp>
          <p:nvSpPr>
            <p:cNvPr id="198" name="Forma livre: Forma 197">
              <a:extLst>
                <a:ext uri="{FF2B5EF4-FFF2-40B4-BE49-F238E27FC236}">
                  <a16:creationId xmlns:a16="http://schemas.microsoft.com/office/drawing/2014/main" id="{E5D8BD30-F183-41DA-A517-61BB115FF343}"/>
                </a:ext>
              </a:extLst>
            </p:cNvPr>
            <p:cNvSpPr/>
            <p:nvPr/>
          </p:nvSpPr>
          <p:spPr>
            <a:xfrm>
              <a:off x="2634635" y="4705682"/>
              <a:ext cx="58609" cy="70049"/>
            </a:xfrm>
            <a:custGeom>
              <a:avLst/>
              <a:gdLst>
                <a:gd name="connsiteX0" fmla="*/ 29973 w 140316"/>
                <a:gd name="connsiteY0" fmla="*/ 30914 h 160813"/>
                <a:gd name="connsiteX1" fmla="*/ 14150 w 140316"/>
                <a:gd name="connsiteY1" fmla="*/ 47977 h 160813"/>
                <a:gd name="connsiteX2" fmla="*/ 806 w 140316"/>
                <a:gd name="connsiteY2" fmla="*/ 79478 h 160813"/>
                <a:gd name="connsiteX3" fmla="*/ 28734 w 140316"/>
                <a:gd name="connsiteY3" fmla="*/ 117468 h 160813"/>
                <a:gd name="connsiteX4" fmla="*/ 48786 w 140316"/>
                <a:gd name="connsiteY4" fmla="*/ 158522 h 160813"/>
                <a:gd name="connsiteX5" fmla="*/ 65777 w 140316"/>
                <a:gd name="connsiteY5" fmla="*/ 159689 h 160813"/>
                <a:gd name="connsiteX6" fmla="*/ 80360 w 140316"/>
                <a:gd name="connsiteY6" fmla="*/ 136646 h 160813"/>
                <a:gd name="connsiteX7" fmla="*/ 117913 w 140316"/>
                <a:gd name="connsiteY7" fmla="*/ 137740 h 160813"/>
                <a:gd name="connsiteX8" fmla="*/ 121195 w 140316"/>
                <a:gd name="connsiteY8" fmla="*/ 142479 h 160813"/>
                <a:gd name="connsiteX9" fmla="*/ 131257 w 140316"/>
                <a:gd name="connsiteY9" fmla="*/ 125417 h 160813"/>
                <a:gd name="connsiteX10" fmla="*/ 127611 w 140316"/>
                <a:gd name="connsiteY10" fmla="*/ 76853 h 160813"/>
                <a:gd name="connsiteX11" fmla="*/ 133664 w 140316"/>
                <a:gd name="connsiteY11" fmla="*/ 33539 h 160813"/>
                <a:gd name="connsiteX12" fmla="*/ 140299 w 140316"/>
                <a:gd name="connsiteY12" fmla="*/ 14799 h 160813"/>
                <a:gd name="connsiteX13" fmla="*/ 106465 w 140316"/>
                <a:gd name="connsiteY13" fmla="*/ 6486 h 160813"/>
                <a:gd name="connsiteX14" fmla="*/ 62714 w 140316"/>
                <a:gd name="connsiteY14" fmla="*/ 7288 h 160813"/>
                <a:gd name="connsiteX15" fmla="*/ 37192 w 140316"/>
                <a:gd name="connsiteY15" fmla="*/ 6486 h 160813"/>
                <a:gd name="connsiteX16" fmla="*/ 33838 w 140316"/>
                <a:gd name="connsiteY16" fmla="*/ 7507 h 160813"/>
                <a:gd name="connsiteX17" fmla="*/ 29973 w 140316"/>
                <a:gd name="connsiteY17" fmla="*/ 30914 h 160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16" h="160813">
                  <a:moveTo>
                    <a:pt x="29973" y="30914"/>
                  </a:moveTo>
                  <a:cubicBezTo>
                    <a:pt x="34859" y="41414"/>
                    <a:pt x="23921" y="46665"/>
                    <a:pt x="14150" y="47977"/>
                  </a:cubicBezTo>
                  <a:cubicBezTo>
                    <a:pt x="4379" y="49290"/>
                    <a:pt x="6858" y="72915"/>
                    <a:pt x="806" y="79478"/>
                  </a:cubicBezTo>
                  <a:cubicBezTo>
                    <a:pt x="-5246" y="86040"/>
                    <a:pt x="23921" y="103104"/>
                    <a:pt x="28734" y="117468"/>
                  </a:cubicBezTo>
                  <a:cubicBezTo>
                    <a:pt x="34597" y="131535"/>
                    <a:pt x="41298" y="145243"/>
                    <a:pt x="48786" y="158522"/>
                  </a:cubicBezTo>
                  <a:cubicBezTo>
                    <a:pt x="54124" y="160943"/>
                    <a:pt x="60155" y="161358"/>
                    <a:pt x="65777" y="159689"/>
                  </a:cubicBezTo>
                  <a:cubicBezTo>
                    <a:pt x="74891" y="154220"/>
                    <a:pt x="66798" y="135553"/>
                    <a:pt x="80360" y="136646"/>
                  </a:cubicBezTo>
                  <a:cubicBezTo>
                    <a:pt x="93923" y="137740"/>
                    <a:pt x="112882" y="128917"/>
                    <a:pt x="117913" y="137740"/>
                  </a:cubicBezTo>
                  <a:cubicBezTo>
                    <a:pt x="118912" y="139380"/>
                    <a:pt x="120013" y="140963"/>
                    <a:pt x="121195" y="142479"/>
                  </a:cubicBezTo>
                  <a:cubicBezTo>
                    <a:pt x="125497" y="135188"/>
                    <a:pt x="130018" y="127896"/>
                    <a:pt x="131257" y="125417"/>
                  </a:cubicBezTo>
                  <a:cubicBezTo>
                    <a:pt x="133977" y="109170"/>
                    <a:pt x="132731" y="92509"/>
                    <a:pt x="127611" y="76853"/>
                  </a:cubicBezTo>
                  <a:cubicBezTo>
                    <a:pt x="121487" y="61102"/>
                    <a:pt x="126372" y="40393"/>
                    <a:pt x="133664" y="33539"/>
                  </a:cubicBezTo>
                  <a:cubicBezTo>
                    <a:pt x="136872" y="27691"/>
                    <a:pt x="139111" y="21362"/>
                    <a:pt x="140299" y="14799"/>
                  </a:cubicBezTo>
                  <a:cubicBezTo>
                    <a:pt x="128268" y="9695"/>
                    <a:pt x="116601" y="5101"/>
                    <a:pt x="106465" y="6486"/>
                  </a:cubicBezTo>
                  <a:cubicBezTo>
                    <a:pt x="88454" y="8893"/>
                    <a:pt x="70006" y="17862"/>
                    <a:pt x="62714" y="7288"/>
                  </a:cubicBezTo>
                  <a:cubicBezTo>
                    <a:pt x="55422" y="-3285"/>
                    <a:pt x="46234" y="-1607"/>
                    <a:pt x="37192" y="6486"/>
                  </a:cubicBezTo>
                  <a:cubicBezTo>
                    <a:pt x="36281" y="7303"/>
                    <a:pt x="35049" y="7675"/>
                    <a:pt x="33838" y="7507"/>
                  </a:cubicBezTo>
                  <a:cubicBezTo>
                    <a:pt x="30630" y="16914"/>
                    <a:pt x="27567" y="25591"/>
                    <a:pt x="29973" y="30914"/>
                  </a:cubicBezTo>
                  <a:close/>
                </a:path>
              </a:pathLst>
            </a:custGeom>
            <a:grpFill/>
            <a:ln w="3175" cap="flat">
              <a:solidFill>
                <a:srgbClr val="F3F3F3"/>
              </a:solidFill>
              <a:prstDash val="solid"/>
              <a:miter/>
            </a:ln>
          </p:spPr>
          <p:txBody>
            <a:bodyPr rtlCol="0" anchor="ctr"/>
            <a:lstStyle/>
            <a:p>
              <a:endParaRPr lang="pt-PT"/>
            </a:p>
          </p:txBody>
        </p:sp>
        <p:sp>
          <p:nvSpPr>
            <p:cNvPr id="199" name="Forma livre: Forma 198">
              <a:extLst>
                <a:ext uri="{FF2B5EF4-FFF2-40B4-BE49-F238E27FC236}">
                  <a16:creationId xmlns:a16="http://schemas.microsoft.com/office/drawing/2014/main" id="{CED64C1B-C5F2-4722-8207-1AE02995A78D}"/>
                </a:ext>
              </a:extLst>
            </p:cNvPr>
            <p:cNvSpPr/>
            <p:nvPr/>
          </p:nvSpPr>
          <p:spPr>
            <a:xfrm>
              <a:off x="2587796" y="4669268"/>
              <a:ext cx="67284" cy="115016"/>
            </a:xfrm>
            <a:custGeom>
              <a:avLst/>
              <a:gdLst>
                <a:gd name="connsiteX0" fmla="*/ 38785 w 161086"/>
                <a:gd name="connsiteY0" fmla="*/ 17384 h 264044"/>
                <a:gd name="connsiteX1" fmla="*/ 26607 w 161086"/>
                <a:gd name="connsiteY1" fmla="*/ 42322 h 264044"/>
                <a:gd name="connsiteX2" fmla="*/ 21795 w 161086"/>
                <a:gd name="connsiteY2" fmla="*/ 62010 h 264044"/>
                <a:gd name="connsiteX3" fmla="*/ 5971 w 161086"/>
                <a:gd name="connsiteY3" fmla="*/ 79073 h 264044"/>
                <a:gd name="connsiteX4" fmla="*/ 2325 w 161086"/>
                <a:gd name="connsiteY4" fmla="*/ 98761 h 264044"/>
                <a:gd name="connsiteX5" fmla="*/ 24201 w 161086"/>
                <a:gd name="connsiteY5" fmla="*/ 127929 h 264044"/>
                <a:gd name="connsiteX6" fmla="*/ 36378 w 161086"/>
                <a:gd name="connsiteY6" fmla="*/ 120637 h 264044"/>
                <a:gd name="connsiteX7" fmla="*/ 50962 w 161086"/>
                <a:gd name="connsiteY7" fmla="*/ 151335 h 264044"/>
                <a:gd name="connsiteX8" fmla="*/ 54025 w 161086"/>
                <a:gd name="connsiteY8" fmla="*/ 182034 h 264044"/>
                <a:gd name="connsiteX9" fmla="*/ 61317 w 161086"/>
                <a:gd name="connsiteY9" fmla="*/ 246713 h 264044"/>
                <a:gd name="connsiteX10" fmla="*/ 97776 w 161086"/>
                <a:gd name="connsiteY10" fmla="*/ 259911 h 264044"/>
                <a:gd name="connsiteX11" fmla="*/ 120162 w 161086"/>
                <a:gd name="connsiteY11" fmla="*/ 251088 h 264044"/>
                <a:gd name="connsiteX12" fmla="*/ 137444 w 161086"/>
                <a:gd name="connsiteY12" fmla="*/ 242338 h 264044"/>
                <a:gd name="connsiteX13" fmla="*/ 161069 w 161086"/>
                <a:gd name="connsiteY13" fmla="*/ 242338 h 264044"/>
                <a:gd name="connsiteX14" fmla="*/ 141017 w 161086"/>
                <a:gd name="connsiteY14" fmla="*/ 201285 h 264044"/>
                <a:gd name="connsiteX15" fmla="*/ 113089 w 161086"/>
                <a:gd name="connsiteY15" fmla="*/ 163294 h 264044"/>
                <a:gd name="connsiteX16" fmla="*/ 126433 w 161086"/>
                <a:gd name="connsiteY16" fmla="*/ 131793 h 264044"/>
                <a:gd name="connsiteX17" fmla="*/ 142256 w 161086"/>
                <a:gd name="connsiteY17" fmla="*/ 114730 h 264044"/>
                <a:gd name="connsiteX18" fmla="*/ 145975 w 161086"/>
                <a:gd name="connsiteY18" fmla="*/ 91323 h 264044"/>
                <a:gd name="connsiteX19" fmla="*/ 114839 w 161086"/>
                <a:gd name="connsiteY19" fmla="*/ 61135 h 264044"/>
                <a:gd name="connsiteX20" fmla="*/ 97141 w 161086"/>
                <a:gd name="connsiteY20" fmla="*/ 42818 h 264044"/>
                <a:gd name="connsiteX21" fmla="*/ 97557 w 161086"/>
                <a:gd name="connsiteY21" fmla="*/ 39259 h 264044"/>
                <a:gd name="connsiteX22" fmla="*/ 63796 w 161086"/>
                <a:gd name="connsiteY22" fmla="*/ 8488 h 264044"/>
                <a:gd name="connsiteX23" fmla="*/ 51108 w 161086"/>
                <a:gd name="connsiteY23" fmla="*/ -117 h 264044"/>
                <a:gd name="connsiteX24" fmla="*/ 38785 w 161086"/>
                <a:gd name="connsiteY24" fmla="*/ 17384 h 26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1086" h="264044">
                  <a:moveTo>
                    <a:pt x="38785" y="17384"/>
                  </a:moveTo>
                  <a:cubicBezTo>
                    <a:pt x="30253" y="22634"/>
                    <a:pt x="18076" y="37072"/>
                    <a:pt x="26607" y="42322"/>
                  </a:cubicBezTo>
                  <a:cubicBezTo>
                    <a:pt x="35139" y="47572"/>
                    <a:pt x="37545" y="60697"/>
                    <a:pt x="21795" y="62010"/>
                  </a:cubicBezTo>
                  <a:cubicBezTo>
                    <a:pt x="6044" y="63323"/>
                    <a:pt x="4732" y="69885"/>
                    <a:pt x="5971" y="79073"/>
                  </a:cubicBezTo>
                  <a:cubicBezTo>
                    <a:pt x="7211" y="88261"/>
                    <a:pt x="-4967" y="92198"/>
                    <a:pt x="2325" y="98761"/>
                  </a:cubicBezTo>
                  <a:cubicBezTo>
                    <a:pt x="10317" y="107941"/>
                    <a:pt x="17624" y="117691"/>
                    <a:pt x="24201" y="127929"/>
                  </a:cubicBezTo>
                  <a:cubicBezTo>
                    <a:pt x="26534" y="123189"/>
                    <a:pt x="29597" y="119178"/>
                    <a:pt x="36378" y="120637"/>
                  </a:cubicBezTo>
                  <a:cubicBezTo>
                    <a:pt x="50962" y="122824"/>
                    <a:pt x="39441" y="145866"/>
                    <a:pt x="50962" y="151335"/>
                  </a:cubicBezTo>
                  <a:cubicBezTo>
                    <a:pt x="62483" y="156804"/>
                    <a:pt x="62192" y="175472"/>
                    <a:pt x="54025" y="182034"/>
                  </a:cubicBezTo>
                  <a:cubicBezTo>
                    <a:pt x="45858" y="188597"/>
                    <a:pt x="42868" y="224837"/>
                    <a:pt x="61317" y="246713"/>
                  </a:cubicBezTo>
                  <a:cubicBezTo>
                    <a:pt x="79765" y="268588"/>
                    <a:pt x="93765" y="265380"/>
                    <a:pt x="97776" y="259911"/>
                  </a:cubicBezTo>
                  <a:cubicBezTo>
                    <a:pt x="101787" y="254442"/>
                    <a:pt x="116078" y="259911"/>
                    <a:pt x="120162" y="251088"/>
                  </a:cubicBezTo>
                  <a:cubicBezTo>
                    <a:pt x="124246" y="242265"/>
                    <a:pt x="129277" y="252182"/>
                    <a:pt x="137444" y="242338"/>
                  </a:cubicBezTo>
                  <a:cubicBezTo>
                    <a:pt x="142110" y="236650"/>
                    <a:pt x="152028" y="239713"/>
                    <a:pt x="161069" y="242338"/>
                  </a:cubicBezTo>
                  <a:cubicBezTo>
                    <a:pt x="153580" y="229067"/>
                    <a:pt x="146879" y="215358"/>
                    <a:pt x="141017" y="201285"/>
                  </a:cubicBezTo>
                  <a:cubicBezTo>
                    <a:pt x="136204" y="186701"/>
                    <a:pt x="107036" y="169857"/>
                    <a:pt x="113089" y="163294"/>
                  </a:cubicBezTo>
                  <a:cubicBezTo>
                    <a:pt x="119141" y="156731"/>
                    <a:pt x="116735" y="133105"/>
                    <a:pt x="126433" y="131793"/>
                  </a:cubicBezTo>
                  <a:cubicBezTo>
                    <a:pt x="136131" y="130481"/>
                    <a:pt x="147142" y="125231"/>
                    <a:pt x="142256" y="114730"/>
                  </a:cubicBezTo>
                  <a:cubicBezTo>
                    <a:pt x="139850" y="109407"/>
                    <a:pt x="142913" y="100803"/>
                    <a:pt x="145975" y="91323"/>
                  </a:cubicBezTo>
                  <a:cubicBezTo>
                    <a:pt x="136641" y="90375"/>
                    <a:pt x="122787" y="61135"/>
                    <a:pt x="114839" y="61135"/>
                  </a:cubicBezTo>
                  <a:cubicBezTo>
                    <a:pt x="104893" y="60967"/>
                    <a:pt x="96967" y="52764"/>
                    <a:pt x="97141" y="42818"/>
                  </a:cubicBezTo>
                  <a:cubicBezTo>
                    <a:pt x="97163" y="41622"/>
                    <a:pt x="97302" y="40426"/>
                    <a:pt x="97557" y="39259"/>
                  </a:cubicBezTo>
                  <a:cubicBezTo>
                    <a:pt x="99818" y="25478"/>
                    <a:pt x="76557" y="23873"/>
                    <a:pt x="63796" y="8488"/>
                  </a:cubicBezTo>
                  <a:cubicBezTo>
                    <a:pt x="60354" y="4601"/>
                    <a:pt x="55993" y="1640"/>
                    <a:pt x="51108" y="-117"/>
                  </a:cubicBezTo>
                  <a:cubicBezTo>
                    <a:pt x="48475" y="6628"/>
                    <a:pt x="44246" y="12629"/>
                    <a:pt x="38785" y="17384"/>
                  </a:cubicBezTo>
                  <a:close/>
                </a:path>
              </a:pathLst>
            </a:custGeom>
            <a:grpFill/>
            <a:ln w="3175" cap="flat">
              <a:solidFill>
                <a:srgbClr val="F3F3F3"/>
              </a:solidFill>
              <a:prstDash val="solid"/>
              <a:miter/>
            </a:ln>
          </p:spPr>
          <p:txBody>
            <a:bodyPr rtlCol="0" anchor="ctr"/>
            <a:lstStyle/>
            <a:p>
              <a:endParaRPr lang="pt-PT"/>
            </a:p>
          </p:txBody>
        </p:sp>
        <p:sp>
          <p:nvSpPr>
            <p:cNvPr id="200" name="Forma livre: Forma 199">
              <a:extLst>
                <a:ext uri="{FF2B5EF4-FFF2-40B4-BE49-F238E27FC236}">
                  <a16:creationId xmlns:a16="http://schemas.microsoft.com/office/drawing/2014/main" id="{0F586AA8-B692-4181-82A7-EBF6B6D977D2}"/>
                </a:ext>
              </a:extLst>
            </p:cNvPr>
            <p:cNvSpPr/>
            <p:nvPr/>
          </p:nvSpPr>
          <p:spPr>
            <a:xfrm>
              <a:off x="2685081" y="4712306"/>
              <a:ext cx="39686" cy="59333"/>
            </a:xfrm>
            <a:custGeom>
              <a:avLst/>
              <a:gdLst>
                <a:gd name="connsiteX0" fmla="*/ 89455 w 95013"/>
                <a:gd name="connsiteY0" fmla="*/ 65656 h 136212"/>
                <a:gd name="connsiteX1" fmla="*/ 71370 w 95013"/>
                <a:gd name="connsiteY1" fmla="*/ 42978 h 136212"/>
                <a:gd name="connsiteX2" fmla="*/ 64079 w 95013"/>
                <a:gd name="connsiteY2" fmla="*/ 36634 h 136212"/>
                <a:gd name="connsiteX3" fmla="*/ 62475 w 95013"/>
                <a:gd name="connsiteY3" fmla="*/ 35103 h 136212"/>
                <a:gd name="connsiteX4" fmla="*/ 61600 w 95013"/>
                <a:gd name="connsiteY4" fmla="*/ 34301 h 136212"/>
                <a:gd name="connsiteX5" fmla="*/ 61016 w 95013"/>
                <a:gd name="connsiteY5" fmla="*/ 33936 h 136212"/>
                <a:gd name="connsiteX6" fmla="*/ 50443 w 95013"/>
                <a:gd name="connsiteY6" fmla="*/ 28030 h 136212"/>
                <a:gd name="connsiteX7" fmla="*/ 20765 w 95013"/>
                <a:gd name="connsiteY7" fmla="*/ 1487 h 136212"/>
                <a:gd name="connsiteX8" fmla="*/ 19744 w 95013"/>
                <a:gd name="connsiteY8" fmla="*/ -117 h 136212"/>
                <a:gd name="connsiteX9" fmla="*/ 19088 w 95013"/>
                <a:gd name="connsiteY9" fmla="*/ -117 h 136212"/>
                <a:gd name="connsiteX10" fmla="*/ 12452 w 95013"/>
                <a:gd name="connsiteY10" fmla="*/ 18624 h 136212"/>
                <a:gd name="connsiteX11" fmla="*/ 6400 w 95013"/>
                <a:gd name="connsiteY11" fmla="*/ 61937 h 136212"/>
                <a:gd name="connsiteX12" fmla="*/ 10046 w 95013"/>
                <a:gd name="connsiteY12" fmla="*/ 110501 h 136212"/>
                <a:gd name="connsiteX13" fmla="*/ -17 w 95013"/>
                <a:gd name="connsiteY13" fmla="*/ 127564 h 136212"/>
                <a:gd name="connsiteX14" fmla="*/ 30245 w 95013"/>
                <a:gd name="connsiteY14" fmla="*/ 133835 h 136212"/>
                <a:gd name="connsiteX15" fmla="*/ 65829 w 95013"/>
                <a:gd name="connsiteY15" fmla="*/ 117355 h 136212"/>
                <a:gd name="connsiteX16" fmla="*/ 94996 w 95013"/>
                <a:gd name="connsiteY16" fmla="*/ 71417 h 136212"/>
                <a:gd name="connsiteX17" fmla="*/ 89455 w 95013"/>
                <a:gd name="connsiteY17" fmla="*/ 65656 h 13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013" h="136212">
                  <a:moveTo>
                    <a:pt x="89455" y="65656"/>
                  </a:moveTo>
                  <a:cubicBezTo>
                    <a:pt x="80034" y="61565"/>
                    <a:pt x="73259" y="53070"/>
                    <a:pt x="71370" y="42978"/>
                  </a:cubicBezTo>
                  <a:cubicBezTo>
                    <a:pt x="68709" y="41148"/>
                    <a:pt x="66267" y="39019"/>
                    <a:pt x="64079" y="36634"/>
                  </a:cubicBezTo>
                  <a:cubicBezTo>
                    <a:pt x="64079" y="36999"/>
                    <a:pt x="64079" y="36634"/>
                    <a:pt x="62475" y="35103"/>
                  </a:cubicBezTo>
                  <a:lnTo>
                    <a:pt x="61600" y="34301"/>
                  </a:lnTo>
                  <a:lnTo>
                    <a:pt x="61016" y="33936"/>
                  </a:lnTo>
                  <a:cubicBezTo>
                    <a:pt x="57589" y="31822"/>
                    <a:pt x="53724" y="30072"/>
                    <a:pt x="50443" y="28030"/>
                  </a:cubicBezTo>
                  <a:cubicBezTo>
                    <a:pt x="38740" y="21438"/>
                    <a:pt x="28618" y="12382"/>
                    <a:pt x="20765" y="1487"/>
                  </a:cubicBezTo>
                  <a:lnTo>
                    <a:pt x="19744" y="-117"/>
                  </a:lnTo>
                  <a:lnTo>
                    <a:pt x="19088" y="-117"/>
                  </a:lnTo>
                  <a:cubicBezTo>
                    <a:pt x="17900" y="6446"/>
                    <a:pt x="15661" y="12775"/>
                    <a:pt x="12452" y="18624"/>
                  </a:cubicBezTo>
                  <a:cubicBezTo>
                    <a:pt x="5161" y="25186"/>
                    <a:pt x="275" y="46187"/>
                    <a:pt x="6400" y="61937"/>
                  </a:cubicBezTo>
                  <a:cubicBezTo>
                    <a:pt x="11519" y="77593"/>
                    <a:pt x="12766" y="94255"/>
                    <a:pt x="10046" y="110501"/>
                  </a:cubicBezTo>
                  <a:cubicBezTo>
                    <a:pt x="8807" y="113126"/>
                    <a:pt x="4286" y="120637"/>
                    <a:pt x="-17" y="127564"/>
                  </a:cubicBezTo>
                  <a:cubicBezTo>
                    <a:pt x="5525" y="134272"/>
                    <a:pt x="14567" y="139158"/>
                    <a:pt x="30245" y="133835"/>
                  </a:cubicBezTo>
                  <a:cubicBezTo>
                    <a:pt x="49568" y="127200"/>
                    <a:pt x="58683" y="140398"/>
                    <a:pt x="65829" y="117355"/>
                  </a:cubicBezTo>
                  <a:cubicBezTo>
                    <a:pt x="72771" y="100446"/>
                    <a:pt x="82644" y="84892"/>
                    <a:pt x="94996" y="71417"/>
                  </a:cubicBezTo>
                  <a:cubicBezTo>
                    <a:pt x="93815" y="68952"/>
                    <a:pt x="91868" y="66932"/>
                    <a:pt x="89455" y="65656"/>
                  </a:cubicBezTo>
                  <a:close/>
                </a:path>
              </a:pathLst>
            </a:custGeom>
            <a:grpFill/>
            <a:ln w="3175" cap="flat">
              <a:solidFill>
                <a:srgbClr val="F3F3F3"/>
              </a:solidFill>
              <a:prstDash val="solid"/>
              <a:miter/>
            </a:ln>
          </p:spPr>
          <p:txBody>
            <a:bodyPr rtlCol="0" anchor="ctr"/>
            <a:lstStyle/>
            <a:p>
              <a:endParaRPr lang="pt-PT"/>
            </a:p>
          </p:txBody>
        </p:sp>
        <p:sp>
          <p:nvSpPr>
            <p:cNvPr id="201" name="Forma livre: Forma 200">
              <a:extLst>
                <a:ext uri="{FF2B5EF4-FFF2-40B4-BE49-F238E27FC236}">
                  <a16:creationId xmlns:a16="http://schemas.microsoft.com/office/drawing/2014/main" id="{BDF6E740-428C-4179-B7E1-8113BC5D2BFB}"/>
                </a:ext>
              </a:extLst>
            </p:cNvPr>
            <p:cNvSpPr/>
            <p:nvPr/>
          </p:nvSpPr>
          <p:spPr>
            <a:xfrm>
              <a:off x="2256228" y="4426625"/>
              <a:ext cx="145045" cy="53175"/>
            </a:xfrm>
            <a:custGeom>
              <a:avLst/>
              <a:gdLst>
                <a:gd name="connsiteX0" fmla="*/ 284179 w 347255"/>
                <a:gd name="connsiteY0" fmla="*/ 74196 h 122076"/>
                <a:gd name="connsiteX1" fmla="*/ 120550 w 347255"/>
                <a:gd name="connsiteY1" fmla="*/ 2955 h 122076"/>
                <a:gd name="connsiteX2" fmla="*/ 452 w 347255"/>
                <a:gd name="connsiteY2" fmla="*/ 48310 h 122076"/>
                <a:gd name="connsiteX3" fmla="*/ 58787 w 347255"/>
                <a:gd name="connsiteY3" fmla="*/ 19143 h 122076"/>
                <a:gd name="connsiteX4" fmla="*/ 91820 w 347255"/>
                <a:gd name="connsiteY4" fmla="*/ 33726 h 122076"/>
                <a:gd name="connsiteX5" fmla="*/ 148842 w 347255"/>
                <a:gd name="connsiteY5" fmla="*/ 48310 h 122076"/>
                <a:gd name="connsiteX6" fmla="*/ 220886 w 347255"/>
                <a:gd name="connsiteY6" fmla="*/ 88780 h 122076"/>
                <a:gd name="connsiteX7" fmla="*/ 237365 w 347255"/>
                <a:gd name="connsiteY7" fmla="*/ 117947 h 122076"/>
                <a:gd name="connsiteX8" fmla="*/ 346743 w 347255"/>
                <a:gd name="connsiteY8" fmla="*/ 114739 h 122076"/>
                <a:gd name="connsiteX9" fmla="*/ 284179 w 347255"/>
                <a:gd name="connsiteY9" fmla="*/ 74196 h 122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255" h="122076">
                  <a:moveTo>
                    <a:pt x="284179" y="74196"/>
                  </a:moveTo>
                  <a:cubicBezTo>
                    <a:pt x="261647" y="74196"/>
                    <a:pt x="188072" y="19143"/>
                    <a:pt x="120550" y="2955"/>
                  </a:cubicBezTo>
                  <a:cubicBezTo>
                    <a:pt x="53027" y="-13233"/>
                    <a:pt x="-5891" y="39414"/>
                    <a:pt x="452" y="48310"/>
                  </a:cubicBezTo>
                  <a:cubicBezTo>
                    <a:pt x="9494" y="61216"/>
                    <a:pt x="42526" y="32049"/>
                    <a:pt x="58787" y="19143"/>
                  </a:cubicBezTo>
                  <a:cubicBezTo>
                    <a:pt x="75048" y="6236"/>
                    <a:pt x="90288" y="25633"/>
                    <a:pt x="91820" y="33726"/>
                  </a:cubicBezTo>
                  <a:cubicBezTo>
                    <a:pt x="93351" y="41820"/>
                    <a:pt x="114351" y="46633"/>
                    <a:pt x="148842" y="48310"/>
                  </a:cubicBezTo>
                  <a:cubicBezTo>
                    <a:pt x="183332" y="49987"/>
                    <a:pt x="187854" y="80686"/>
                    <a:pt x="220886" y="88780"/>
                  </a:cubicBezTo>
                  <a:cubicBezTo>
                    <a:pt x="253918" y="96874"/>
                    <a:pt x="220886" y="111458"/>
                    <a:pt x="237365" y="117947"/>
                  </a:cubicBezTo>
                  <a:cubicBezTo>
                    <a:pt x="253845" y="124437"/>
                    <a:pt x="340983" y="122833"/>
                    <a:pt x="346743" y="114739"/>
                  </a:cubicBezTo>
                  <a:cubicBezTo>
                    <a:pt x="352504" y="106645"/>
                    <a:pt x="306638" y="74196"/>
                    <a:pt x="284179" y="74196"/>
                  </a:cubicBezTo>
                  <a:close/>
                </a:path>
              </a:pathLst>
            </a:custGeom>
            <a:grpFill/>
            <a:ln w="3175" cap="flat">
              <a:solidFill>
                <a:srgbClr val="F3F3F3"/>
              </a:solidFill>
              <a:prstDash val="solid"/>
              <a:miter/>
            </a:ln>
          </p:spPr>
          <p:txBody>
            <a:bodyPr rtlCol="0" anchor="ctr"/>
            <a:lstStyle/>
            <a:p>
              <a:endParaRPr lang="pt-PT"/>
            </a:p>
          </p:txBody>
        </p:sp>
        <p:sp>
          <p:nvSpPr>
            <p:cNvPr id="202" name="Forma livre: Forma 201">
              <a:extLst>
                <a:ext uri="{FF2B5EF4-FFF2-40B4-BE49-F238E27FC236}">
                  <a16:creationId xmlns:a16="http://schemas.microsoft.com/office/drawing/2014/main" id="{FBCC9515-BFAB-4F05-9FD9-39252253E2FF}"/>
                </a:ext>
              </a:extLst>
            </p:cNvPr>
            <p:cNvSpPr/>
            <p:nvPr/>
          </p:nvSpPr>
          <p:spPr>
            <a:xfrm>
              <a:off x="2342753" y="4505068"/>
              <a:ext cx="29142" cy="9069"/>
            </a:xfrm>
            <a:custGeom>
              <a:avLst/>
              <a:gdLst>
                <a:gd name="connsiteX0" fmla="*/ 58507 w 69770"/>
                <a:gd name="connsiteY0" fmla="*/ 15308 h 20820"/>
                <a:gd name="connsiteX1" fmla="*/ 69664 w 69770"/>
                <a:gd name="connsiteY1" fmla="*/ 18370 h 20820"/>
                <a:gd name="connsiteX2" fmla="*/ 464 w 69770"/>
                <a:gd name="connsiteY2" fmla="*/ 6120 h 20820"/>
                <a:gd name="connsiteX3" fmla="*/ 28027 w 69770"/>
                <a:gd name="connsiteY3" fmla="*/ 20704 h 20820"/>
                <a:gd name="connsiteX4" fmla="*/ 58507 w 69770"/>
                <a:gd name="connsiteY4" fmla="*/ 15308 h 20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770" h="20820">
                  <a:moveTo>
                    <a:pt x="58507" y="15308"/>
                  </a:moveTo>
                  <a:cubicBezTo>
                    <a:pt x="62292" y="16059"/>
                    <a:pt x="66025" y="17087"/>
                    <a:pt x="69664" y="18370"/>
                  </a:cubicBezTo>
                  <a:cubicBezTo>
                    <a:pt x="72799" y="3786"/>
                    <a:pt x="-6901" y="-7734"/>
                    <a:pt x="464" y="6120"/>
                  </a:cubicBezTo>
                  <a:cubicBezTo>
                    <a:pt x="3016" y="10933"/>
                    <a:pt x="15048" y="16693"/>
                    <a:pt x="28027" y="20704"/>
                  </a:cubicBezTo>
                  <a:cubicBezTo>
                    <a:pt x="37193" y="15249"/>
                    <a:pt x="48029" y="13332"/>
                    <a:pt x="58507" y="15308"/>
                  </a:cubicBezTo>
                  <a:close/>
                </a:path>
              </a:pathLst>
            </a:custGeom>
            <a:grpFill/>
            <a:ln w="3175" cap="flat">
              <a:solidFill>
                <a:srgbClr val="F3F3F3"/>
              </a:solidFill>
              <a:prstDash val="solid"/>
              <a:miter/>
            </a:ln>
          </p:spPr>
          <p:txBody>
            <a:bodyPr rtlCol="0" anchor="ctr"/>
            <a:lstStyle/>
            <a:p>
              <a:endParaRPr lang="pt-PT"/>
            </a:p>
          </p:txBody>
        </p:sp>
        <p:sp>
          <p:nvSpPr>
            <p:cNvPr id="203" name="Forma livre: Forma 202">
              <a:extLst>
                <a:ext uri="{FF2B5EF4-FFF2-40B4-BE49-F238E27FC236}">
                  <a16:creationId xmlns:a16="http://schemas.microsoft.com/office/drawing/2014/main" id="{B48A824E-FE50-4871-902B-7AFD1D1859F4}"/>
                </a:ext>
              </a:extLst>
            </p:cNvPr>
            <p:cNvSpPr/>
            <p:nvPr/>
          </p:nvSpPr>
          <p:spPr>
            <a:xfrm>
              <a:off x="2503295" y="4502811"/>
              <a:ext cx="24006" cy="9293"/>
            </a:xfrm>
            <a:custGeom>
              <a:avLst/>
              <a:gdLst>
                <a:gd name="connsiteX0" fmla="*/ 7679 w 57474"/>
                <a:gd name="connsiteY0" fmla="*/ 21218 h 21335"/>
                <a:gd name="connsiteX1" fmla="*/ 36846 w 57474"/>
                <a:gd name="connsiteY1" fmla="*/ 16917 h 21335"/>
                <a:gd name="connsiteX2" fmla="*/ 49826 w 57474"/>
                <a:gd name="connsiteY2" fmla="*/ 21073 h 21335"/>
                <a:gd name="connsiteX3" fmla="*/ 57117 w 57474"/>
                <a:gd name="connsiteY3" fmla="*/ 14583 h 21335"/>
                <a:gd name="connsiteX4" fmla="*/ 1626 w 57474"/>
                <a:gd name="connsiteY4" fmla="*/ 14583 h 21335"/>
                <a:gd name="connsiteX5" fmla="*/ 7679 w 57474"/>
                <a:gd name="connsiteY5" fmla="*/ 21218 h 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4" h="21335">
                  <a:moveTo>
                    <a:pt x="7679" y="21218"/>
                  </a:moveTo>
                  <a:cubicBezTo>
                    <a:pt x="16458" y="16012"/>
                    <a:pt x="26937" y="14466"/>
                    <a:pt x="36846" y="16917"/>
                  </a:cubicBezTo>
                  <a:cubicBezTo>
                    <a:pt x="41221" y="18156"/>
                    <a:pt x="45523" y="19541"/>
                    <a:pt x="49826" y="21073"/>
                  </a:cubicBezTo>
                  <a:cubicBezTo>
                    <a:pt x="52888" y="19753"/>
                    <a:pt x="55448" y="17471"/>
                    <a:pt x="57117" y="14583"/>
                  </a:cubicBezTo>
                  <a:cubicBezTo>
                    <a:pt x="63097" y="-1678"/>
                    <a:pt x="-11937" y="-8095"/>
                    <a:pt x="1626" y="14583"/>
                  </a:cubicBezTo>
                  <a:cubicBezTo>
                    <a:pt x="3201" y="17164"/>
                    <a:pt x="5251" y="19418"/>
                    <a:pt x="7679" y="21218"/>
                  </a:cubicBezTo>
                  <a:close/>
                </a:path>
              </a:pathLst>
            </a:custGeom>
            <a:grpFill/>
            <a:ln w="3175" cap="flat">
              <a:solidFill>
                <a:srgbClr val="F3F3F3"/>
              </a:solidFill>
              <a:prstDash val="solid"/>
              <a:miter/>
            </a:ln>
          </p:spPr>
          <p:txBody>
            <a:bodyPr rtlCol="0" anchor="ctr"/>
            <a:lstStyle/>
            <a:p>
              <a:endParaRPr lang="pt-PT"/>
            </a:p>
          </p:txBody>
        </p:sp>
        <p:sp>
          <p:nvSpPr>
            <p:cNvPr id="204" name="Forma livre: Forma 203">
              <a:extLst>
                <a:ext uri="{FF2B5EF4-FFF2-40B4-BE49-F238E27FC236}">
                  <a16:creationId xmlns:a16="http://schemas.microsoft.com/office/drawing/2014/main" id="{B2CF4219-7C45-4DEE-B71D-18B56017259F}"/>
                </a:ext>
              </a:extLst>
            </p:cNvPr>
            <p:cNvSpPr/>
            <p:nvPr/>
          </p:nvSpPr>
          <p:spPr>
            <a:xfrm>
              <a:off x="2611824" y="5712850"/>
              <a:ext cx="24079" cy="14317"/>
            </a:xfrm>
            <a:custGeom>
              <a:avLst/>
              <a:gdLst>
                <a:gd name="connsiteX0" fmla="*/ 22023 w 57649"/>
                <a:gd name="connsiteY0" fmla="*/ 25460 h 32868"/>
                <a:gd name="connsiteX1" fmla="*/ 40252 w 57649"/>
                <a:gd name="connsiteY1" fmla="*/ 25460 h 32868"/>
                <a:gd name="connsiteX2" fmla="*/ 57169 w 57649"/>
                <a:gd name="connsiteY2" fmla="*/ 7012 h 32868"/>
                <a:gd name="connsiteX3" fmla="*/ 147 w 57649"/>
                <a:gd name="connsiteY3" fmla="*/ 32752 h 32868"/>
                <a:gd name="connsiteX4" fmla="*/ 22023 w 57649"/>
                <a:gd name="connsiteY4" fmla="*/ 25460 h 32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49" h="32868">
                  <a:moveTo>
                    <a:pt x="22023" y="25460"/>
                  </a:moveTo>
                  <a:lnTo>
                    <a:pt x="40252" y="25460"/>
                  </a:lnTo>
                  <a:cubicBezTo>
                    <a:pt x="51409" y="19554"/>
                    <a:pt x="59721" y="12262"/>
                    <a:pt x="57169" y="7012"/>
                  </a:cubicBezTo>
                  <a:cubicBezTo>
                    <a:pt x="45940" y="-15739"/>
                    <a:pt x="-3207" y="22325"/>
                    <a:pt x="147" y="32752"/>
                  </a:cubicBezTo>
                  <a:cubicBezTo>
                    <a:pt x="6505" y="28115"/>
                    <a:pt x="14154" y="25562"/>
                    <a:pt x="22023" y="25460"/>
                  </a:cubicBezTo>
                  <a:close/>
                </a:path>
              </a:pathLst>
            </a:custGeom>
            <a:grpFill/>
            <a:ln w="3175" cap="flat">
              <a:solidFill>
                <a:srgbClr val="F3F3F3"/>
              </a:solidFill>
              <a:prstDash val="solid"/>
              <a:miter/>
            </a:ln>
          </p:spPr>
          <p:txBody>
            <a:bodyPr rtlCol="0" anchor="ctr"/>
            <a:lstStyle/>
            <a:p>
              <a:endParaRPr lang="pt-PT"/>
            </a:p>
          </p:txBody>
        </p:sp>
        <p:sp>
          <p:nvSpPr>
            <p:cNvPr id="205" name="Forma livre: Forma 204">
              <a:extLst>
                <a:ext uri="{FF2B5EF4-FFF2-40B4-BE49-F238E27FC236}">
                  <a16:creationId xmlns:a16="http://schemas.microsoft.com/office/drawing/2014/main" id="{97C0794D-478A-4EA7-BCD8-1E673E5AB653}"/>
                </a:ext>
              </a:extLst>
            </p:cNvPr>
            <p:cNvSpPr/>
            <p:nvPr/>
          </p:nvSpPr>
          <p:spPr>
            <a:xfrm>
              <a:off x="2591962" y="5708084"/>
              <a:ext cx="19720" cy="18960"/>
            </a:xfrm>
            <a:custGeom>
              <a:avLst/>
              <a:gdLst>
                <a:gd name="connsiteX0" fmla="*/ 43177 w 47212"/>
                <a:gd name="connsiteY0" fmla="*/ 85 h 43527"/>
                <a:gd name="connsiteX1" fmla="*/ 4165 w 47212"/>
                <a:gd name="connsiteY1" fmla="*/ 42231 h 43527"/>
                <a:gd name="connsiteX2" fmla="*/ 43177 w 47212"/>
                <a:gd name="connsiteY2" fmla="*/ 85 h 43527"/>
              </a:gdLst>
              <a:ahLst/>
              <a:cxnLst>
                <a:cxn ang="0">
                  <a:pos x="connsiteX0" y="connsiteY0"/>
                </a:cxn>
                <a:cxn ang="0">
                  <a:pos x="connsiteX1" y="connsiteY1"/>
                </a:cxn>
                <a:cxn ang="0">
                  <a:pos x="connsiteX2" y="connsiteY2"/>
                </a:cxn>
              </a:cxnLst>
              <a:rect l="l" t="t" r="r" b="b"/>
              <a:pathLst>
                <a:path w="47212" h="43527">
                  <a:moveTo>
                    <a:pt x="43177" y="85"/>
                  </a:moveTo>
                  <a:cubicBezTo>
                    <a:pt x="26697" y="-3124"/>
                    <a:pt x="-12898" y="32970"/>
                    <a:pt x="4165" y="42231"/>
                  </a:cubicBezTo>
                  <a:cubicBezTo>
                    <a:pt x="21228" y="51492"/>
                    <a:pt x="59656" y="3293"/>
                    <a:pt x="43177" y="85"/>
                  </a:cubicBezTo>
                  <a:close/>
                </a:path>
              </a:pathLst>
            </a:custGeom>
            <a:grpFill/>
            <a:ln w="3175" cap="flat">
              <a:solidFill>
                <a:srgbClr val="F3F3F3"/>
              </a:solidFill>
              <a:prstDash val="solid"/>
              <a:miter/>
            </a:ln>
          </p:spPr>
          <p:txBody>
            <a:bodyPr rtlCol="0" anchor="ctr"/>
            <a:lstStyle/>
            <a:p>
              <a:endParaRPr lang="pt-PT"/>
            </a:p>
          </p:txBody>
        </p:sp>
        <p:sp>
          <p:nvSpPr>
            <p:cNvPr id="206" name="Forma livre: Forma 205">
              <a:extLst>
                <a:ext uri="{FF2B5EF4-FFF2-40B4-BE49-F238E27FC236}">
                  <a16:creationId xmlns:a16="http://schemas.microsoft.com/office/drawing/2014/main" id="{88CAF57C-39A0-47B9-AA9C-6BE4C6AD958A}"/>
                </a:ext>
              </a:extLst>
            </p:cNvPr>
            <p:cNvSpPr/>
            <p:nvPr/>
          </p:nvSpPr>
          <p:spPr>
            <a:xfrm>
              <a:off x="2305702" y="4780819"/>
              <a:ext cx="81506" cy="103712"/>
            </a:xfrm>
            <a:custGeom>
              <a:avLst/>
              <a:gdLst>
                <a:gd name="connsiteX0" fmla="*/ 181847 w 195136"/>
                <a:gd name="connsiteY0" fmla="*/ 62375 h 238093"/>
                <a:gd name="connsiteX1" fmla="*/ 157638 w 195136"/>
                <a:gd name="connsiteY1" fmla="*/ 42030 h 238093"/>
                <a:gd name="connsiteX2" fmla="*/ 131824 w 195136"/>
                <a:gd name="connsiteY2" fmla="*/ 42030 h 238093"/>
                <a:gd name="connsiteX3" fmla="*/ 110678 w 195136"/>
                <a:gd name="connsiteY3" fmla="*/ 25186 h 238093"/>
                <a:gd name="connsiteX4" fmla="*/ 68896 w 195136"/>
                <a:gd name="connsiteY4" fmla="*/ -117 h 238093"/>
                <a:gd name="connsiteX5" fmla="*/ 68896 w 195136"/>
                <a:gd name="connsiteY5" fmla="*/ 4915 h 238093"/>
                <a:gd name="connsiteX6" fmla="*/ 45635 w 195136"/>
                <a:gd name="connsiteY6" fmla="*/ 17894 h 238093"/>
                <a:gd name="connsiteX7" fmla="*/ 34405 w 195136"/>
                <a:gd name="connsiteY7" fmla="*/ 44583 h 238093"/>
                <a:gd name="connsiteX8" fmla="*/ 19384 w 195136"/>
                <a:gd name="connsiteY8" fmla="*/ 66458 h 238093"/>
                <a:gd name="connsiteX9" fmla="*/ 10342 w 195136"/>
                <a:gd name="connsiteY9" fmla="*/ 85927 h 238093"/>
                <a:gd name="connsiteX10" fmla="*/ 1242 w 195136"/>
                <a:gd name="connsiteY10" fmla="*/ 107715 h 238093"/>
                <a:gd name="connsiteX11" fmla="*/ 3050 w 195136"/>
                <a:gd name="connsiteY11" fmla="*/ 111011 h 238093"/>
                <a:gd name="connsiteX12" fmla="*/ 790 w 195136"/>
                <a:gd name="connsiteY12" fmla="*/ 135293 h 238093"/>
                <a:gd name="connsiteX13" fmla="*/ 20332 w 195136"/>
                <a:gd name="connsiteY13" fmla="*/ 153961 h 238093"/>
                <a:gd name="connsiteX14" fmla="*/ 36811 w 195136"/>
                <a:gd name="connsiteY14" fmla="*/ 157971 h 238093"/>
                <a:gd name="connsiteX15" fmla="*/ 26800 w 195136"/>
                <a:gd name="connsiteY15" fmla="*/ 179701 h 238093"/>
                <a:gd name="connsiteX16" fmla="*/ 21863 w 195136"/>
                <a:gd name="connsiteY16" fmla="*/ 180722 h 238093"/>
                <a:gd name="connsiteX17" fmla="*/ 19092 w 195136"/>
                <a:gd name="connsiteY17" fmla="*/ 181159 h 238093"/>
                <a:gd name="connsiteX18" fmla="*/ 25655 w 195136"/>
                <a:gd name="connsiteY18" fmla="*/ 199972 h 238093"/>
                <a:gd name="connsiteX19" fmla="*/ 25655 w 195136"/>
                <a:gd name="connsiteY19" fmla="*/ 218566 h 238093"/>
                <a:gd name="connsiteX20" fmla="*/ 51468 w 195136"/>
                <a:gd name="connsiteY20" fmla="*/ 225858 h 238093"/>
                <a:gd name="connsiteX21" fmla="*/ 75677 w 195136"/>
                <a:gd name="connsiteY21" fmla="*/ 224181 h 238093"/>
                <a:gd name="connsiteX22" fmla="*/ 106230 w 195136"/>
                <a:gd name="connsiteY22" fmla="*/ 165846 h 238093"/>
                <a:gd name="connsiteX23" fmla="*/ 172732 w 195136"/>
                <a:gd name="connsiteY23" fmla="*/ 126981 h 238093"/>
                <a:gd name="connsiteX24" fmla="*/ 191472 w 195136"/>
                <a:gd name="connsiteY24" fmla="*/ 89865 h 238093"/>
                <a:gd name="connsiteX25" fmla="*/ 181847 w 195136"/>
                <a:gd name="connsiteY25" fmla="*/ 62375 h 238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5136" h="238093">
                  <a:moveTo>
                    <a:pt x="181847" y="62375"/>
                  </a:moveTo>
                  <a:cubicBezTo>
                    <a:pt x="169378" y="47135"/>
                    <a:pt x="160773" y="37801"/>
                    <a:pt x="157638" y="42030"/>
                  </a:cubicBezTo>
                  <a:cubicBezTo>
                    <a:pt x="154502" y="46260"/>
                    <a:pt x="141158" y="48010"/>
                    <a:pt x="131824" y="42030"/>
                  </a:cubicBezTo>
                  <a:cubicBezTo>
                    <a:pt x="122491" y="36051"/>
                    <a:pt x="117751" y="25186"/>
                    <a:pt x="110678" y="25186"/>
                  </a:cubicBezTo>
                  <a:cubicBezTo>
                    <a:pt x="103605" y="25186"/>
                    <a:pt x="81510" y="11332"/>
                    <a:pt x="68896" y="-117"/>
                  </a:cubicBezTo>
                  <a:cubicBezTo>
                    <a:pt x="68750" y="1560"/>
                    <a:pt x="68750" y="3238"/>
                    <a:pt x="68896" y="4915"/>
                  </a:cubicBezTo>
                  <a:cubicBezTo>
                    <a:pt x="69625" y="12207"/>
                    <a:pt x="58395" y="17092"/>
                    <a:pt x="45635" y="17894"/>
                  </a:cubicBezTo>
                  <a:cubicBezTo>
                    <a:pt x="32874" y="18697"/>
                    <a:pt x="34405" y="34082"/>
                    <a:pt x="34405" y="44583"/>
                  </a:cubicBezTo>
                  <a:cubicBezTo>
                    <a:pt x="34405" y="55083"/>
                    <a:pt x="23832" y="55156"/>
                    <a:pt x="19384" y="66458"/>
                  </a:cubicBezTo>
                  <a:cubicBezTo>
                    <a:pt x="14936" y="77760"/>
                    <a:pt x="20842" y="80240"/>
                    <a:pt x="10342" y="85927"/>
                  </a:cubicBezTo>
                  <a:cubicBezTo>
                    <a:pt x="1810" y="89435"/>
                    <a:pt x="-2266" y="99184"/>
                    <a:pt x="1242" y="107715"/>
                  </a:cubicBezTo>
                  <a:cubicBezTo>
                    <a:pt x="1716" y="108882"/>
                    <a:pt x="2328" y="109983"/>
                    <a:pt x="3050" y="111011"/>
                  </a:cubicBezTo>
                  <a:cubicBezTo>
                    <a:pt x="9102" y="120710"/>
                    <a:pt x="2321" y="129679"/>
                    <a:pt x="790" y="135293"/>
                  </a:cubicBezTo>
                  <a:cubicBezTo>
                    <a:pt x="-742" y="140908"/>
                    <a:pt x="9831" y="143460"/>
                    <a:pt x="20332" y="153961"/>
                  </a:cubicBezTo>
                  <a:cubicBezTo>
                    <a:pt x="30832" y="164461"/>
                    <a:pt x="32363" y="149877"/>
                    <a:pt x="36811" y="157971"/>
                  </a:cubicBezTo>
                  <a:cubicBezTo>
                    <a:pt x="40049" y="166736"/>
                    <a:pt x="35564" y="176463"/>
                    <a:pt x="26800" y="179701"/>
                  </a:cubicBezTo>
                  <a:cubicBezTo>
                    <a:pt x="25217" y="180284"/>
                    <a:pt x="23548" y="180627"/>
                    <a:pt x="21863" y="180722"/>
                  </a:cubicBezTo>
                  <a:cubicBezTo>
                    <a:pt x="20930" y="180787"/>
                    <a:pt x="20004" y="180941"/>
                    <a:pt x="19092" y="181159"/>
                  </a:cubicBezTo>
                  <a:cubicBezTo>
                    <a:pt x="25290" y="188451"/>
                    <a:pt x="28572" y="195743"/>
                    <a:pt x="25655" y="199972"/>
                  </a:cubicBezTo>
                  <a:cubicBezTo>
                    <a:pt x="20186" y="208431"/>
                    <a:pt x="15446" y="208431"/>
                    <a:pt x="25655" y="218566"/>
                  </a:cubicBezTo>
                  <a:cubicBezTo>
                    <a:pt x="35863" y="228702"/>
                    <a:pt x="42864" y="213535"/>
                    <a:pt x="51468" y="225858"/>
                  </a:cubicBezTo>
                  <a:cubicBezTo>
                    <a:pt x="60072" y="238182"/>
                    <a:pt x="67073" y="246130"/>
                    <a:pt x="75677" y="224181"/>
                  </a:cubicBezTo>
                  <a:cubicBezTo>
                    <a:pt x="84281" y="202233"/>
                    <a:pt x="90261" y="170951"/>
                    <a:pt x="106230" y="165846"/>
                  </a:cubicBezTo>
                  <a:cubicBezTo>
                    <a:pt x="122199" y="160742"/>
                    <a:pt x="153919" y="154034"/>
                    <a:pt x="172732" y="126981"/>
                  </a:cubicBezTo>
                  <a:cubicBezTo>
                    <a:pt x="191545" y="99928"/>
                    <a:pt x="181555" y="98397"/>
                    <a:pt x="191472" y="89865"/>
                  </a:cubicBezTo>
                  <a:cubicBezTo>
                    <a:pt x="199128" y="83448"/>
                    <a:pt x="194170" y="77760"/>
                    <a:pt x="181847" y="62375"/>
                  </a:cubicBezTo>
                  <a:close/>
                </a:path>
              </a:pathLst>
            </a:custGeom>
            <a:grpFill/>
            <a:ln w="3175" cap="flat">
              <a:solidFill>
                <a:srgbClr val="F3F3F3"/>
              </a:solidFill>
              <a:prstDash val="solid"/>
              <a:miter/>
            </a:ln>
          </p:spPr>
          <p:txBody>
            <a:bodyPr rtlCol="0" anchor="ctr"/>
            <a:lstStyle/>
            <a:p>
              <a:endParaRPr lang="pt-PT"/>
            </a:p>
          </p:txBody>
        </p:sp>
        <p:sp>
          <p:nvSpPr>
            <p:cNvPr id="207" name="Forma livre: Forma 206">
              <a:extLst>
                <a:ext uri="{FF2B5EF4-FFF2-40B4-BE49-F238E27FC236}">
                  <a16:creationId xmlns:a16="http://schemas.microsoft.com/office/drawing/2014/main" id="{BED5D4E2-951F-4BDF-A549-16754DAA7FBC}"/>
                </a:ext>
              </a:extLst>
            </p:cNvPr>
            <p:cNvSpPr/>
            <p:nvPr/>
          </p:nvSpPr>
          <p:spPr>
            <a:xfrm>
              <a:off x="2425316" y="2978834"/>
              <a:ext cx="865104" cy="726484"/>
            </a:xfrm>
            <a:custGeom>
              <a:avLst/>
              <a:gdLst>
                <a:gd name="connsiteX0" fmla="*/ 1955499 w 2071165"/>
                <a:gd name="connsiteY0" fmla="*/ 152078 h 1667794"/>
                <a:gd name="connsiteX1" fmla="*/ 1886445 w 2071165"/>
                <a:gd name="connsiteY1" fmla="*/ 186568 h 1667794"/>
                <a:gd name="connsiteX2" fmla="*/ 1817464 w 2071165"/>
                <a:gd name="connsiteY2" fmla="*/ 190943 h 1667794"/>
                <a:gd name="connsiteX3" fmla="*/ 1787422 w 2071165"/>
                <a:gd name="connsiteY3" fmla="*/ 179058 h 1667794"/>
                <a:gd name="connsiteX4" fmla="*/ 1721358 w 2071165"/>
                <a:gd name="connsiteY4" fmla="*/ 226600 h 1667794"/>
                <a:gd name="connsiteX5" fmla="*/ 1664335 w 2071165"/>
                <a:gd name="connsiteY5" fmla="*/ 266487 h 1667794"/>
                <a:gd name="connsiteX6" fmla="*/ 1720337 w 2071165"/>
                <a:gd name="connsiteY6" fmla="*/ 190943 h 1667794"/>
                <a:gd name="connsiteX7" fmla="*/ 1699336 w 2071165"/>
                <a:gd name="connsiteY7" fmla="*/ 138004 h 1667794"/>
                <a:gd name="connsiteX8" fmla="*/ 1656314 w 2071165"/>
                <a:gd name="connsiteY8" fmla="*/ 167172 h 1667794"/>
                <a:gd name="connsiteX9" fmla="*/ 1548248 w 2071165"/>
                <a:gd name="connsiteY9" fmla="*/ 203631 h 1667794"/>
                <a:gd name="connsiteX10" fmla="*/ 1618324 w 2071165"/>
                <a:gd name="connsiteY10" fmla="*/ 156088 h 1667794"/>
                <a:gd name="connsiteX11" fmla="*/ 1481237 w 2071165"/>
                <a:gd name="connsiteY11" fmla="*/ 151786 h 1667794"/>
                <a:gd name="connsiteX12" fmla="*/ 1364129 w 2071165"/>
                <a:gd name="connsiteY12" fmla="*/ 171182 h 1667794"/>
                <a:gd name="connsiteX13" fmla="*/ 1494216 w 2071165"/>
                <a:gd name="connsiteY13" fmla="*/ 134723 h 1667794"/>
                <a:gd name="connsiteX14" fmla="*/ 1653324 w 2071165"/>
                <a:gd name="connsiteY14" fmla="*/ 122910 h 1667794"/>
                <a:gd name="connsiteX15" fmla="*/ 1747390 w 2071165"/>
                <a:gd name="connsiteY15" fmla="*/ 94763 h 1667794"/>
                <a:gd name="connsiteX16" fmla="*/ 1684388 w 2071165"/>
                <a:gd name="connsiteY16" fmla="*/ 67784 h 1667794"/>
                <a:gd name="connsiteX17" fmla="*/ 1638303 w 2071165"/>
                <a:gd name="connsiteY17" fmla="*/ 52689 h 1667794"/>
                <a:gd name="connsiteX18" fmla="*/ 1597323 w 2071165"/>
                <a:gd name="connsiteY18" fmla="*/ 26730 h 1667794"/>
                <a:gd name="connsiteX19" fmla="*/ 1502529 w 2071165"/>
                <a:gd name="connsiteY19" fmla="*/ 13751 h 1667794"/>
                <a:gd name="connsiteX20" fmla="*/ 1399495 w 2071165"/>
                <a:gd name="connsiteY20" fmla="*/ 844 h 1667794"/>
                <a:gd name="connsiteX21" fmla="*/ 1258397 w 2071165"/>
                <a:gd name="connsiteY21" fmla="*/ 5146 h 1667794"/>
                <a:gd name="connsiteX22" fmla="*/ 1210344 w 2071165"/>
                <a:gd name="connsiteY22" fmla="*/ 13751 h 1667794"/>
                <a:gd name="connsiteX23" fmla="*/ 1177384 w 2071165"/>
                <a:gd name="connsiteY23" fmla="*/ 31106 h 1667794"/>
                <a:gd name="connsiteX24" fmla="*/ 1153321 w 2071165"/>
                <a:gd name="connsiteY24" fmla="*/ 45106 h 1667794"/>
                <a:gd name="connsiteX25" fmla="*/ 1101330 w 2071165"/>
                <a:gd name="connsiteY25" fmla="*/ 33220 h 1667794"/>
                <a:gd name="connsiteX26" fmla="*/ 1009234 w 2071165"/>
                <a:gd name="connsiteY26" fmla="*/ 33220 h 1667794"/>
                <a:gd name="connsiteX27" fmla="*/ 897158 w 2071165"/>
                <a:gd name="connsiteY27" fmla="*/ 47293 h 1667794"/>
                <a:gd name="connsiteX28" fmla="*/ 931211 w 2071165"/>
                <a:gd name="connsiteY28" fmla="*/ 80763 h 1667794"/>
                <a:gd name="connsiteX29" fmla="*/ 871199 w 2071165"/>
                <a:gd name="connsiteY29" fmla="*/ 100232 h 1667794"/>
                <a:gd name="connsiteX30" fmla="*/ 957243 w 2071165"/>
                <a:gd name="connsiteY30" fmla="*/ 158567 h 1667794"/>
                <a:gd name="connsiteX31" fmla="*/ 913492 w 2071165"/>
                <a:gd name="connsiteY31" fmla="*/ 149890 h 1667794"/>
                <a:gd name="connsiteX32" fmla="*/ 838458 w 2071165"/>
                <a:gd name="connsiteY32" fmla="*/ 119629 h 1667794"/>
                <a:gd name="connsiteX33" fmla="*/ 747383 w 2071165"/>
                <a:gd name="connsiteY33" fmla="*/ 97753 h 1667794"/>
                <a:gd name="connsiteX34" fmla="*/ 788436 w 2071165"/>
                <a:gd name="connsiteY34" fmla="*/ 148796 h 1667794"/>
                <a:gd name="connsiteX35" fmla="*/ 741404 w 2071165"/>
                <a:gd name="connsiteY35" fmla="*/ 150984 h 1667794"/>
                <a:gd name="connsiteX36" fmla="*/ 679350 w 2071165"/>
                <a:gd name="connsiteY36" fmla="*/ 114524 h 1667794"/>
                <a:gd name="connsiteX37" fmla="*/ 676360 w 2071165"/>
                <a:gd name="connsiteY37" fmla="*/ 160974 h 1667794"/>
                <a:gd name="connsiteX38" fmla="*/ 648359 w 2071165"/>
                <a:gd name="connsiteY38" fmla="*/ 185839 h 1667794"/>
                <a:gd name="connsiteX39" fmla="*/ 630349 w 2071165"/>
                <a:gd name="connsiteY39" fmla="*/ 111316 h 1667794"/>
                <a:gd name="connsiteX40" fmla="*/ 527242 w 2071165"/>
                <a:gd name="connsiteY40" fmla="*/ 128598 h 1667794"/>
                <a:gd name="connsiteX41" fmla="*/ 486261 w 2071165"/>
                <a:gd name="connsiteY41" fmla="*/ 152369 h 1667794"/>
                <a:gd name="connsiteX42" fmla="*/ 464386 w 2071165"/>
                <a:gd name="connsiteY42" fmla="*/ 159661 h 1667794"/>
                <a:gd name="connsiteX43" fmla="*/ 388332 w 2071165"/>
                <a:gd name="connsiteY43" fmla="*/ 170453 h 1667794"/>
                <a:gd name="connsiteX44" fmla="*/ 398321 w 2071165"/>
                <a:gd name="connsiteY44" fmla="*/ 225580 h 1667794"/>
                <a:gd name="connsiteX45" fmla="*/ 333278 w 2071165"/>
                <a:gd name="connsiteY45" fmla="*/ 214715 h 1667794"/>
                <a:gd name="connsiteX46" fmla="*/ 180149 w 2071165"/>
                <a:gd name="connsiteY46" fmla="*/ 304405 h 1667794"/>
                <a:gd name="connsiteX47" fmla="*/ 263203 w 2071165"/>
                <a:gd name="connsiteY47" fmla="*/ 318405 h 1667794"/>
                <a:gd name="connsiteX48" fmla="*/ 235202 w 2071165"/>
                <a:gd name="connsiteY48" fmla="*/ 385417 h 1667794"/>
                <a:gd name="connsiteX49" fmla="*/ 129106 w 2071165"/>
                <a:gd name="connsiteY49" fmla="*/ 405907 h 1667794"/>
                <a:gd name="connsiteX50" fmla="*/ 40 w 2071165"/>
                <a:gd name="connsiteY50" fmla="*/ 459940 h 1667794"/>
                <a:gd name="connsiteX51" fmla="*/ 20019 w 2071165"/>
                <a:gd name="connsiteY51" fmla="*/ 486920 h 1667794"/>
                <a:gd name="connsiteX52" fmla="*/ 76094 w 2071165"/>
                <a:gd name="connsiteY52" fmla="*/ 504202 h 1667794"/>
                <a:gd name="connsiteX53" fmla="*/ 168117 w 2071165"/>
                <a:gd name="connsiteY53" fmla="*/ 511494 h 1667794"/>
                <a:gd name="connsiteX54" fmla="*/ 221129 w 2071165"/>
                <a:gd name="connsiteY54" fmla="*/ 533369 h 1667794"/>
                <a:gd name="connsiteX55" fmla="*/ 130126 w 2071165"/>
                <a:gd name="connsiteY55" fmla="*/ 539859 h 1667794"/>
                <a:gd name="connsiteX56" fmla="*/ 47072 w 2071165"/>
                <a:gd name="connsiteY56" fmla="*/ 557141 h 1667794"/>
                <a:gd name="connsiteX57" fmla="*/ 108105 w 2071165"/>
                <a:gd name="connsiteY57" fmla="*/ 574422 h 1667794"/>
                <a:gd name="connsiteX58" fmla="*/ 109126 w 2071165"/>
                <a:gd name="connsiteY58" fmla="*/ 603590 h 1667794"/>
                <a:gd name="connsiteX59" fmla="*/ 149158 w 2071165"/>
                <a:gd name="connsiteY59" fmla="*/ 627361 h 1667794"/>
                <a:gd name="connsiteX60" fmla="*/ 204139 w 2071165"/>
                <a:gd name="connsiteY60" fmla="*/ 633851 h 1667794"/>
                <a:gd name="connsiteX61" fmla="*/ 238192 w 2071165"/>
                <a:gd name="connsiteY61" fmla="*/ 629476 h 1667794"/>
                <a:gd name="connsiteX62" fmla="*/ 283183 w 2071165"/>
                <a:gd name="connsiteY62" fmla="*/ 620872 h 1667794"/>
                <a:gd name="connsiteX63" fmla="*/ 323434 w 2071165"/>
                <a:gd name="connsiteY63" fmla="*/ 612413 h 1667794"/>
                <a:gd name="connsiteX64" fmla="*/ 432812 w 2071165"/>
                <a:gd name="connsiteY64" fmla="*/ 643768 h 1667794"/>
                <a:gd name="connsiteX65" fmla="*/ 486844 w 2071165"/>
                <a:gd name="connsiteY65" fmla="*/ 681540 h 1667794"/>
                <a:gd name="connsiteX66" fmla="*/ 533877 w 2071165"/>
                <a:gd name="connsiteY66" fmla="*/ 730177 h 1667794"/>
                <a:gd name="connsiteX67" fmla="*/ 564867 w 2071165"/>
                <a:gd name="connsiteY67" fmla="*/ 789533 h 1667794"/>
                <a:gd name="connsiteX68" fmla="*/ 588858 w 2071165"/>
                <a:gd name="connsiteY68" fmla="*/ 829565 h 1667794"/>
                <a:gd name="connsiteX69" fmla="*/ 605848 w 2071165"/>
                <a:gd name="connsiteY69" fmla="*/ 867337 h 1667794"/>
                <a:gd name="connsiteX70" fmla="*/ 588858 w 2071165"/>
                <a:gd name="connsiteY70" fmla="*/ 912692 h 1667794"/>
                <a:gd name="connsiteX71" fmla="*/ 604900 w 2071165"/>
                <a:gd name="connsiteY71" fmla="*/ 962350 h 1667794"/>
                <a:gd name="connsiteX72" fmla="*/ 655943 w 2071165"/>
                <a:gd name="connsiteY72" fmla="*/ 938578 h 1667794"/>
                <a:gd name="connsiteX73" fmla="*/ 667902 w 2071165"/>
                <a:gd name="connsiteY73" fmla="*/ 975038 h 1667794"/>
                <a:gd name="connsiteX74" fmla="*/ 732945 w 2071165"/>
                <a:gd name="connsiteY74" fmla="*/ 1008507 h 1667794"/>
                <a:gd name="connsiteX75" fmla="*/ 718945 w 2071165"/>
                <a:gd name="connsiteY75" fmla="*/ 1023674 h 1667794"/>
                <a:gd name="connsiteX76" fmla="*/ 628890 w 2071165"/>
                <a:gd name="connsiteY76" fmla="*/ 1016382 h 1667794"/>
                <a:gd name="connsiteX77" fmla="*/ 719966 w 2071165"/>
                <a:gd name="connsiteY77" fmla="*/ 1061738 h 1667794"/>
                <a:gd name="connsiteX78" fmla="*/ 749935 w 2071165"/>
                <a:gd name="connsiteY78" fmla="*/ 1099510 h 1667794"/>
                <a:gd name="connsiteX79" fmla="*/ 742643 w 2071165"/>
                <a:gd name="connsiteY79" fmla="*/ 1150553 h 1667794"/>
                <a:gd name="connsiteX80" fmla="*/ 699621 w 2071165"/>
                <a:gd name="connsiteY80" fmla="*/ 1152667 h 1667794"/>
                <a:gd name="connsiteX81" fmla="*/ 672641 w 2071165"/>
                <a:gd name="connsiteY81" fmla="*/ 1178554 h 1667794"/>
                <a:gd name="connsiteX82" fmla="*/ 644640 w 2071165"/>
                <a:gd name="connsiteY82" fmla="*/ 1232586 h 1667794"/>
                <a:gd name="connsiteX83" fmla="*/ 677600 w 2071165"/>
                <a:gd name="connsiteY83" fmla="*/ 1263941 h 1667794"/>
                <a:gd name="connsiteX84" fmla="*/ 651641 w 2071165"/>
                <a:gd name="connsiteY84" fmla="*/ 1296317 h 1667794"/>
                <a:gd name="connsiteX85" fmla="*/ 698673 w 2071165"/>
                <a:gd name="connsiteY85" fmla="*/ 1349256 h 1667794"/>
                <a:gd name="connsiteX86" fmla="*/ 704653 w 2071165"/>
                <a:gd name="connsiteY86" fmla="*/ 1411893 h 1667794"/>
                <a:gd name="connsiteX87" fmla="*/ 724632 w 2071165"/>
                <a:gd name="connsiteY87" fmla="*/ 1431290 h 1667794"/>
                <a:gd name="connsiteX88" fmla="*/ 741695 w 2071165"/>
                <a:gd name="connsiteY88" fmla="*/ 1467749 h 1667794"/>
                <a:gd name="connsiteX89" fmla="*/ 767654 w 2071165"/>
                <a:gd name="connsiteY89" fmla="*/ 1499104 h 1667794"/>
                <a:gd name="connsiteX90" fmla="*/ 783696 w 2071165"/>
                <a:gd name="connsiteY90" fmla="*/ 1543366 h 1667794"/>
                <a:gd name="connsiteX91" fmla="*/ 821687 w 2071165"/>
                <a:gd name="connsiteY91" fmla="*/ 1586607 h 1667794"/>
                <a:gd name="connsiteX92" fmla="*/ 859751 w 2071165"/>
                <a:gd name="connsiteY92" fmla="*/ 1613586 h 1667794"/>
                <a:gd name="connsiteX93" fmla="*/ 892710 w 2071165"/>
                <a:gd name="connsiteY93" fmla="*/ 1624378 h 1667794"/>
                <a:gd name="connsiteX94" fmla="*/ 932742 w 2071165"/>
                <a:gd name="connsiteY94" fmla="*/ 1642754 h 1667794"/>
                <a:gd name="connsiteX95" fmla="*/ 991806 w 2071165"/>
                <a:gd name="connsiteY95" fmla="*/ 1667546 h 1667794"/>
                <a:gd name="connsiteX96" fmla="*/ 1016818 w 2071165"/>
                <a:gd name="connsiteY96" fmla="*/ 1639473 h 1667794"/>
                <a:gd name="connsiteX97" fmla="*/ 1033807 w 2071165"/>
                <a:gd name="connsiteY97" fmla="*/ 1582231 h 1667794"/>
                <a:gd name="connsiteX98" fmla="*/ 1030818 w 2071165"/>
                <a:gd name="connsiteY98" fmla="*/ 1524990 h 1667794"/>
                <a:gd name="connsiteX99" fmla="*/ 1047881 w 2071165"/>
                <a:gd name="connsiteY99" fmla="*/ 1506615 h 1667794"/>
                <a:gd name="connsiteX100" fmla="*/ 1073840 w 2071165"/>
                <a:gd name="connsiteY100" fmla="*/ 1481822 h 1667794"/>
                <a:gd name="connsiteX101" fmla="*/ 1087840 w 2071165"/>
                <a:gd name="connsiteY101" fmla="*/ 1453749 h 1667794"/>
                <a:gd name="connsiteX102" fmla="*/ 1088861 w 2071165"/>
                <a:gd name="connsiteY102" fmla="*/ 1427790 h 1667794"/>
                <a:gd name="connsiteX103" fmla="*/ 1101841 w 2071165"/>
                <a:gd name="connsiteY103" fmla="*/ 1410508 h 1667794"/>
                <a:gd name="connsiteX104" fmla="*/ 1094549 w 2071165"/>
                <a:gd name="connsiteY104" fmla="*/ 1383528 h 1667794"/>
                <a:gd name="connsiteX105" fmla="*/ 1099580 w 2071165"/>
                <a:gd name="connsiteY105" fmla="*/ 1369455 h 1667794"/>
                <a:gd name="connsiteX106" fmla="*/ 1118612 w 2071165"/>
                <a:gd name="connsiteY106" fmla="*/ 1359756 h 1667794"/>
                <a:gd name="connsiteX107" fmla="*/ 1150623 w 2071165"/>
                <a:gd name="connsiteY107" fmla="*/ 1337881 h 1667794"/>
                <a:gd name="connsiteX108" fmla="*/ 1178624 w 2071165"/>
                <a:gd name="connsiteY108" fmla="*/ 1306526 h 1667794"/>
                <a:gd name="connsiteX109" fmla="*/ 1195614 w 2071165"/>
                <a:gd name="connsiteY109" fmla="*/ 1305505 h 1667794"/>
                <a:gd name="connsiteX110" fmla="*/ 1202906 w 2071165"/>
                <a:gd name="connsiteY110" fmla="*/ 1324901 h 1667794"/>
                <a:gd name="connsiteX111" fmla="*/ 1265981 w 2071165"/>
                <a:gd name="connsiteY111" fmla="*/ 1310828 h 1667794"/>
                <a:gd name="connsiteX112" fmla="*/ 1341014 w 2071165"/>
                <a:gd name="connsiteY112" fmla="*/ 1240680 h 1667794"/>
                <a:gd name="connsiteX113" fmla="*/ 1383015 w 2071165"/>
                <a:gd name="connsiteY113" fmla="*/ 1195325 h 1667794"/>
                <a:gd name="connsiteX114" fmla="*/ 1415026 w 2071165"/>
                <a:gd name="connsiteY114" fmla="*/ 1181252 h 1667794"/>
                <a:gd name="connsiteX115" fmla="*/ 1448058 w 2071165"/>
                <a:gd name="connsiteY115" fmla="*/ 1172647 h 1667794"/>
                <a:gd name="connsiteX116" fmla="*/ 1498081 w 2071165"/>
                <a:gd name="connsiteY116" fmla="*/ 1160762 h 1667794"/>
                <a:gd name="connsiteX117" fmla="*/ 1619126 w 2071165"/>
                <a:gd name="connsiteY117" fmla="*/ 1125104 h 1667794"/>
                <a:gd name="connsiteX118" fmla="*/ 1715232 w 2071165"/>
                <a:gd name="connsiteY118" fmla="*/ 1071071 h 1667794"/>
                <a:gd name="connsiteX119" fmla="*/ 1728212 w 2071165"/>
                <a:gd name="connsiteY119" fmla="*/ 1052769 h 1667794"/>
                <a:gd name="connsiteX120" fmla="*/ 1668200 w 2071165"/>
                <a:gd name="connsiteY120" fmla="*/ 1055977 h 1667794"/>
                <a:gd name="connsiteX121" fmla="*/ 1593167 w 2071165"/>
                <a:gd name="connsiteY121" fmla="*/ 1046279 h 1667794"/>
                <a:gd name="connsiteX122" fmla="*/ 1603156 w 2071165"/>
                <a:gd name="connsiteY122" fmla="*/ 1022508 h 1667794"/>
                <a:gd name="connsiteX123" fmla="*/ 1609136 w 2071165"/>
                <a:gd name="connsiteY123" fmla="*/ 987944 h 1667794"/>
                <a:gd name="connsiteX124" fmla="*/ 1657189 w 2071165"/>
                <a:gd name="connsiteY124" fmla="*/ 1005226 h 1667794"/>
                <a:gd name="connsiteX125" fmla="*/ 1731202 w 2071165"/>
                <a:gd name="connsiteY125" fmla="*/ 1032206 h 1667794"/>
                <a:gd name="connsiteX126" fmla="*/ 1743233 w 2071165"/>
                <a:gd name="connsiteY126" fmla="*/ 983642 h 1667794"/>
                <a:gd name="connsiteX127" fmla="*/ 1655147 w 2071165"/>
                <a:gd name="connsiteY127" fmla="*/ 899348 h 1667794"/>
                <a:gd name="connsiteX128" fmla="*/ 1705243 w 2071165"/>
                <a:gd name="connsiteY128" fmla="*/ 905838 h 1667794"/>
                <a:gd name="connsiteX129" fmla="*/ 1737254 w 2071165"/>
                <a:gd name="connsiteY129" fmla="*/ 868066 h 1667794"/>
                <a:gd name="connsiteX130" fmla="*/ 1656168 w 2071165"/>
                <a:gd name="connsiteY130" fmla="*/ 866972 h 1667794"/>
                <a:gd name="connsiteX131" fmla="*/ 1641147 w 2071165"/>
                <a:gd name="connsiteY131" fmla="*/ 843201 h 1667794"/>
                <a:gd name="connsiteX132" fmla="*/ 1654199 w 2071165"/>
                <a:gd name="connsiteY132" fmla="*/ 812939 h 1667794"/>
                <a:gd name="connsiteX133" fmla="*/ 1729233 w 2071165"/>
                <a:gd name="connsiteY133" fmla="*/ 836711 h 1667794"/>
                <a:gd name="connsiteX134" fmla="*/ 1786255 w 2071165"/>
                <a:gd name="connsiteY134" fmla="*/ 821617 h 1667794"/>
                <a:gd name="connsiteX135" fmla="*/ 1741264 w 2071165"/>
                <a:gd name="connsiteY135" fmla="*/ 776261 h 1667794"/>
                <a:gd name="connsiteX136" fmla="*/ 1816298 w 2071165"/>
                <a:gd name="connsiteY136" fmla="*/ 768970 h 1667794"/>
                <a:gd name="connsiteX137" fmla="*/ 1825267 w 2071165"/>
                <a:gd name="connsiteY137" fmla="*/ 744104 h 1667794"/>
                <a:gd name="connsiteX138" fmla="*/ 1764234 w 2071165"/>
                <a:gd name="connsiteY138" fmla="*/ 703124 h 1667794"/>
                <a:gd name="connsiteX139" fmla="*/ 1823298 w 2071165"/>
                <a:gd name="connsiteY139" fmla="*/ 692259 h 1667794"/>
                <a:gd name="connsiteX140" fmla="*/ 1807256 w 2071165"/>
                <a:gd name="connsiteY140" fmla="*/ 625320 h 1667794"/>
                <a:gd name="connsiteX141" fmla="*/ 1747244 w 2071165"/>
                <a:gd name="connsiteY141" fmla="*/ 609132 h 1667794"/>
                <a:gd name="connsiteX142" fmla="*/ 1722233 w 2071165"/>
                <a:gd name="connsiteY142" fmla="*/ 581058 h 1667794"/>
                <a:gd name="connsiteX143" fmla="*/ 1768244 w 2071165"/>
                <a:gd name="connsiteY143" fmla="*/ 574568 h 1667794"/>
                <a:gd name="connsiteX144" fmla="*/ 1860341 w 2071165"/>
                <a:gd name="connsiteY144" fmla="*/ 574568 h 1667794"/>
                <a:gd name="connsiteX145" fmla="*/ 1839267 w 2071165"/>
                <a:gd name="connsiteY145" fmla="*/ 535703 h 1667794"/>
                <a:gd name="connsiteX146" fmla="*/ 1783266 w 2071165"/>
                <a:gd name="connsiteY146" fmla="*/ 522723 h 1667794"/>
                <a:gd name="connsiteX147" fmla="*/ 1829277 w 2071165"/>
                <a:gd name="connsiteY147" fmla="*/ 511931 h 1667794"/>
                <a:gd name="connsiteX148" fmla="*/ 1761244 w 2071165"/>
                <a:gd name="connsiteY148" fmla="*/ 495743 h 1667794"/>
                <a:gd name="connsiteX149" fmla="*/ 1734264 w 2071165"/>
                <a:gd name="connsiteY149" fmla="*/ 497858 h 1667794"/>
                <a:gd name="connsiteX150" fmla="*/ 1755265 w 2071165"/>
                <a:gd name="connsiteY150" fmla="*/ 429825 h 1667794"/>
                <a:gd name="connsiteX151" fmla="*/ 1815277 w 2071165"/>
                <a:gd name="connsiteY151" fmla="*/ 380167 h 1667794"/>
                <a:gd name="connsiteX152" fmla="*/ 1871351 w 2071165"/>
                <a:gd name="connsiteY152" fmla="*/ 343708 h 1667794"/>
                <a:gd name="connsiteX153" fmla="*/ 1848309 w 2071165"/>
                <a:gd name="connsiteY153" fmla="*/ 314540 h 1667794"/>
                <a:gd name="connsiteX154" fmla="*/ 1792234 w 2071165"/>
                <a:gd name="connsiteY154" fmla="*/ 334010 h 1667794"/>
                <a:gd name="connsiteX155" fmla="*/ 1838319 w 2071165"/>
                <a:gd name="connsiteY155" fmla="*/ 303748 h 1667794"/>
                <a:gd name="connsiteX156" fmla="*/ 1923342 w 2071165"/>
                <a:gd name="connsiteY156" fmla="*/ 290769 h 1667794"/>
                <a:gd name="connsiteX157" fmla="*/ 1861289 w 2071165"/>
                <a:gd name="connsiteY157" fmla="*/ 274581 h 1667794"/>
                <a:gd name="connsiteX158" fmla="*/ 1877330 w 2071165"/>
                <a:gd name="connsiteY158" fmla="*/ 262695 h 1667794"/>
                <a:gd name="connsiteX159" fmla="*/ 1951343 w 2071165"/>
                <a:gd name="connsiteY159" fmla="*/ 246507 h 1667794"/>
                <a:gd name="connsiteX160" fmla="*/ 1995094 w 2071165"/>
                <a:gd name="connsiteY160" fmla="*/ 226017 h 1667794"/>
                <a:gd name="connsiteX161" fmla="*/ 2071148 w 2071165"/>
                <a:gd name="connsiteY161" fmla="*/ 188172 h 1667794"/>
                <a:gd name="connsiteX162" fmla="*/ 1955499 w 2071165"/>
                <a:gd name="connsiteY162" fmla="*/ 152078 h 1667794"/>
                <a:gd name="connsiteX163" fmla="*/ 708590 w 2071165"/>
                <a:gd name="connsiteY163" fmla="*/ 1092728 h 1667794"/>
                <a:gd name="connsiteX164" fmla="*/ 681537 w 2071165"/>
                <a:gd name="connsiteY164" fmla="*/ 1065749 h 1667794"/>
                <a:gd name="connsiteX165" fmla="*/ 615911 w 2071165"/>
                <a:gd name="connsiteY165" fmla="*/ 1052842 h 1667794"/>
                <a:gd name="connsiteX166" fmla="*/ 610879 w 2071165"/>
                <a:gd name="connsiteY166" fmla="*/ 1084124 h 1667794"/>
                <a:gd name="connsiteX167" fmla="*/ 647922 w 2071165"/>
                <a:gd name="connsiteY167" fmla="*/ 1107896 h 1667794"/>
                <a:gd name="connsiteX168" fmla="*/ 708809 w 2071165"/>
                <a:gd name="connsiteY168" fmla="*/ 1092728 h 1667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2071165" h="1667794">
                  <a:moveTo>
                    <a:pt x="1955499" y="152078"/>
                  </a:moveTo>
                  <a:cubicBezTo>
                    <a:pt x="1918457" y="152078"/>
                    <a:pt x="1888487" y="158567"/>
                    <a:pt x="1886445" y="186568"/>
                  </a:cubicBezTo>
                  <a:cubicBezTo>
                    <a:pt x="1884404" y="214569"/>
                    <a:pt x="1837444" y="181245"/>
                    <a:pt x="1817464" y="190943"/>
                  </a:cubicBezTo>
                  <a:cubicBezTo>
                    <a:pt x="1797485" y="200641"/>
                    <a:pt x="1807402" y="168266"/>
                    <a:pt x="1787422" y="179058"/>
                  </a:cubicBezTo>
                  <a:cubicBezTo>
                    <a:pt x="1767442" y="189849"/>
                    <a:pt x="1745421" y="215517"/>
                    <a:pt x="1721358" y="226600"/>
                  </a:cubicBezTo>
                  <a:cubicBezTo>
                    <a:pt x="1697294" y="237684"/>
                    <a:pt x="1679356" y="264372"/>
                    <a:pt x="1664335" y="266487"/>
                  </a:cubicBezTo>
                  <a:cubicBezTo>
                    <a:pt x="1649314" y="268602"/>
                    <a:pt x="1696347" y="216829"/>
                    <a:pt x="1720337" y="190943"/>
                  </a:cubicBezTo>
                  <a:cubicBezTo>
                    <a:pt x="1744327" y="165057"/>
                    <a:pt x="1731348" y="134723"/>
                    <a:pt x="1699336" y="138004"/>
                  </a:cubicBezTo>
                  <a:cubicBezTo>
                    <a:pt x="1667325" y="141286"/>
                    <a:pt x="1674325" y="162870"/>
                    <a:pt x="1656314" y="167172"/>
                  </a:cubicBezTo>
                  <a:cubicBezTo>
                    <a:pt x="1638303" y="171474"/>
                    <a:pt x="1552259" y="218215"/>
                    <a:pt x="1548248" y="203631"/>
                  </a:cubicBezTo>
                  <a:cubicBezTo>
                    <a:pt x="1544238" y="189047"/>
                    <a:pt x="1619272" y="165786"/>
                    <a:pt x="1618324" y="156088"/>
                  </a:cubicBezTo>
                  <a:cubicBezTo>
                    <a:pt x="1617376" y="146390"/>
                    <a:pt x="1523529" y="145296"/>
                    <a:pt x="1481237" y="151786"/>
                  </a:cubicBezTo>
                  <a:cubicBezTo>
                    <a:pt x="1438943" y="158276"/>
                    <a:pt x="1365150" y="184162"/>
                    <a:pt x="1364129" y="171182"/>
                  </a:cubicBezTo>
                  <a:cubicBezTo>
                    <a:pt x="1363108" y="158203"/>
                    <a:pt x="1450246" y="139827"/>
                    <a:pt x="1494216" y="134723"/>
                  </a:cubicBezTo>
                  <a:cubicBezTo>
                    <a:pt x="1539280" y="129254"/>
                    <a:pt x="1619272" y="138004"/>
                    <a:pt x="1653324" y="122910"/>
                  </a:cubicBezTo>
                  <a:cubicBezTo>
                    <a:pt x="1687377" y="107816"/>
                    <a:pt x="1738347" y="106722"/>
                    <a:pt x="1747390" y="94763"/>
                  </a:cubicBezTo>
                  <a:cubicBezTo>
                    <a:pt x="1756432" y="82805"/>
                    <a:pt x="1708378" y="66690"/>
                    <a:pt x="1684388" y="67784"/>
                  </a:cubicBezTo>
                  <a:cubicBezTo>
                    <a:pt x="1660397" y="68877"/>
                    <a:pt x="1636334" y="65669"/>
                    <a:pt x="1638303" y="52689"/>
                  </a:cubicBezTo>
                  <a:cubicBezTo>
                    <a:pt x="1640272" y="39710"/>
                    <a:pt x="1601333" y="36501"/>
                    <a:pt x="1597323" y="26730"/>
                  </a:cubicBezTo>
                  <a:cubicBezTo>
                    <a:pt x="1593313" y="16959"/>
                    <a:pt x="1518279" y="24616"/>
                    <a:pt x="1502529" y="13751"/>
                  </a:cubicBezTo>
                  <a:cubicBezTo>
                    <a:pt x="1486778" y="2886"/>
                    <a:pt x="1439454" y="-2437"/>
                    <a:pt x="1399495" y="844"/>
                  </a:cubicBezTo>
                  <a:cubicBezTo>
                    <a:pt x="1359535" y="4126"/>
                    <a:pt x="1277429" y="3032"/>
                    <a:pt x="1258397" y="5146"/>
                  </a:cubicBezTo>
                  <a:cubicBezTo>
                    <a:pt x="1239365" y="7261"/>
                    <a:pt x="1227406" y="14845"/>
                    <a:pt x="1210344" y="13751"/>
                  </a:cubicBezTo>
                  <a:cubicBezTo>
                    <a:pt x="1193280" y="12657"/>
                    <a:pt x="1167321" y="19220"/>
                    <a:pt x="1177384" y="31106"/>
                  </a:cubicBezTo>
                  <a:cubicBezTo>
                    <a:pt x="1195468" y="52981"/>
                    <a:pt x="1150332" y="61294"/>
                    <a:pt x="1153321" y="45106"/>
                  </a:cubicBezTo>
                  <a:cubicBezTo>
                    <a:pt x="1156311" y="28918"/>
                    <a:pt x="1114310" y="21334"/>
                    <a:pt x="1101330" y="33220"/>
                  </a:cubicBezTo>
                  <a:cubicBezTo>
                    <a:pt x="1086746" y="46783"/>
                    <a:pt x="1019224" y="19220"/>
                    <a:pt x="1009234" y="33220"/>
                  </a:cubicBezTo>
                  <a:cubicBezTo>
                    <a:pt x="999244" y="47221"/>
                    <a:pt x="920200" y="42991"/>
                    <a:pt x="897158" y="47293"/>
                  </a:cubicBezTo>
                  <a:cubicBezTo>
                    <a:pt x="874116" y="51596"/>
                    <a:pt x="933180" y="69971"/>
                    <a:pt x="931211" y="80763"/>
                  </a:cubicBezTo>
                  <a:cubicBezTo>
                    <a:pt x="929242" y="91555"/>
                    <a:pt x="856178" y="80763"/>
                    <a:pt x="871199" y="100232"/>
                  </a:cubicBezTo>
                  <a:cubicBezTo>
                    <a:pt x="886220" y="119702"/>
                    <a:pt x="934201" y="133702"/>
                    <a:pt x="957243" y="158567"/>
                  </a:cubicBezTo>
                  <a:cubicBezTo>
                    <a:pt x="980285" y="183433"/>
                    <a:pt x="939232" y="168266"/>
                    <a:pt x="913492" y="149890"/>
                  </a:cubicBezTo>
                  <a:cubicBezTo>
                    <a:pt x="887752" y="131515"/>
                    <a:pt x="854428" y="138004"/>
                    <a:pt x="838458" y="119629"/>
                  </a:cubicBezTo>
                  <a:cubicBezTo>
                    <a:pt x="822489" y="101253"/>
                    <a:pt x="762404" y="87253"/>
                    <a:pt x="747383" y="97753"/>
                  </a:cubicBezTo>
                  <a:cubicBezTo>
                    <a:pt x="729518" y="110660"/>
                    <a:pt x="788436" y="134213"/>
                    <a:pt x="788436" y="148796"/>
                  </a:cubicBezTo>
                  <a:cubicBezTo>
                    <a:pt x="788436" y="163380"/>
                    <a:pt x="748404" y="145588"/>
                    <a:pt x="741404" y="150984"/>
                  </a:cubicBezTo>
                  <a:cubicBezTo>
                    <a:pt x="734403" y="156380"/>
                    <a:pt x="699402" y="114524"/>
                    <a:pt x="679350" y="114524"/>
                  </a:cubicBezTo>
                  <a:cubicBezTo>
                    <a:pt x="659297" y="114524"/>
                    <a:pt x="676360" y="133994"/>
                    <a:pt x="676360" y="160974"/>
                  </a:cubicBezTo>
                  <a:cubicBezTo>
                    <a:pt x="676360" y="187954"/>
                    <a:pt x="637349" y="204214"/>
                    <a:pt x="648359" y="185839"/>
                  </a:cubicBezTo>
                  <a:cubicBezTo>
                    <a:pt x="659370" y="167463"/>
                    <a:pt x="651349" y="120212"/>
                    <a:pt x="630349" y="111316"/>
                  </a:cubicBezTo>
                  <a:cubicBezTo>
                    <a:pt x="609348" y="102420"/>
                    <a:pt x="555315" y="129692"/>
                    <a:pt x="527242" y="128598"/>
                  </a:cubicBezTo>
                  <a:cubicBezTo>
                    <a:pt x="499168" y="127504"/>
                    <a:pt x="462271" y="137202"/>
                    <a:pt x="486261" y="152369"/>
                  </a:cubicBezTo>
                  <a:cubicBezTo>
                    <a:pt x="510251" y="167536"/>
                    <a:pt x="485240" y="176068"/>
                    <a:pt x="464386" y="159661"/>
                  </a:cubicBezTo>
                  <a:cubicBezTo>
                    <a:pt x="443531" y="143254"/>
                    <a:pt x="374331" y="159661"/>
                    <a:pt x="388332" y="170453"/>
                  </a:cubicBezTo>
                  <a:cubicBezTo>
                    <a:pt x="402332" y="181245"/>
                    <a:pt x="407363" y="212600"/>
                    <a:pt x="398321" y="225580"/>
                  </a:cubicBezTo>
                  <a:cubicBezTo>
                    <a:pt x="389280" y="238559"/>
                    <a:pt x="360331" y="212600"/>
                    <a:pt x="333278" y="214715"/>
                  </a:cubicBezTo>
                  <a:cubicBezTo>
                    <a:pt x="306225" y="216829"/>
                    <a:pt x="172201" y="286029"/>
                    <a:pt x="180149" y="304405"/>
                  </a:cubicBezTo>
                  <a:cubicBezTo>
                    <a:pt x="188097" y="322780"/>
                    <a:pt x="245192" y="307613"/>
                    <a:pt x="263203" y="318405"/>
                  </a:cubicBezTo>
                  <a:cubicBezTo>
                    <a:pt x="281214" y="329197"/>
                    <a:pt x="257224" y="369448"/>
                    <a:pt x="235202" y="385417"/>
                  </a:cubicBezTo>
                  <a:cubicBezTo>
                    <a:pt x="213181" y="401386"/>
                    <a:pt x="131147" y="386511"/>
                    <a:pt x="129106" y="405907"/>
                  </a:cubicBezTo>
                  <a:cubicBezTo>
                    <a:pt x="127064" y="425304"/>
                    <a:pt x="40" y="428585"/>
                    <a:pt x="40" y="459940"/>
                  </a:cubicBezTo>
                  <a:cubicBezTo>
                    <a:pt x="-792" y="472606"/>
                    <a:pt x="7660" y="484025"/>
                    <a:pt x="20019" y="486920"/>
                  </a:cubicBezTo>
                  <a:cubicBezTo>
                    <a:pt x="38030" y="491076"/>
                    <a:pt x="60052" y="484805"/>
                    <a:pt x="76094" y="504202"/>
                  </a:cubicBezTo>
                  <a:cubicBezTo>
                    <a:pt x="92136" y="523598"/>
                    <a:pt x="137127" y="524765"/>
                    <a:pt x="168117" y="511494"/>
                  </a:cubicBezTo>
                  <a:cubicBezTo>
                    <a:pt x="199108" y="498222"/>
                    <a:pt x="222150" y="513608"/>
                    <a:pt x="221129" y="533369"/>
                  </a:cubicBezTo>
                  <a:cubicBezTo>
                    <a:pt x="220108" y="553130"/>
                    <a:pt x="151127" y="526077"/>
                    <a:pt x="130126" y="539859"/>
                  </a:cubicBezTo>
                  <a:cubicBezTo>
                    <a:pt x="109126" y="553641"/>
                    <a:pt x="44082" y="541974"/>
                    <a:pt x="47072" y="557141"/>
                  </a:cubicBezTo>
                  <a:cubicBezTo>
                    <a:pt x="50062" y="572308"/>
                    <a:pt x="82073" y="569027"/>
                    <a:pt x="108105" y="574422"/>
                  </a:cubicBezTo>
                  <a:cubicBezTo>
                    <a:pt x="134137" y="579818"/>
                    <a:pt x="110074" y="591704"/>
                    <a:pt x="109126" y="603590"/>
                  </a:cubicBezTo>
                  <a:cubicBezTo>
                    <a:pt x="108178" y="615476"/>
                    <a:pt x="123126" y="613288"/>
                    <a:pt x="149158" y="627361"/>
                  </a:cubicBezTo>
                  <a:cubicBezTo>
                    <a:pt x="175190" y="641435"/>
                    <a:pt x="218139" y="650039"/>
                    <a:pt x="204139" y="633851"/>
                  </a:cubicBezTo>
                  <a:cubicBezTo>
                    <a:pt x="190139" y="617663"/>
                    <a:pt x="231192" y="619778"/>
                    <a:pt x="238192" y="629476"/>
                  </a:cubicBezTo>
                  <a:cubicBezTo>
                    <a:pt x="245192" y="639174"/>
                    <a:pt x="264224" y="615476"/>
                    <a:pt x="283183" y="620872"/>
                  </a:cubicBezTo>
                  <a:cubicBezTo>
                    <a:pt x="302142" y="626268"/>
                    <a:pt x="308850" y="601329"/>
                    <a:pt x="323434" y="612413"/>
                  </a:cubicBezTo>
                  <a:cubicBezTo>
                    <a:pt x="338018" y="623497"/>
                    <a:pt x="408457" y="629695"/>
                    <a:pt x="432812" y="643768"/>
                  </a:cubicBezTo>
                  <a:cubicBezTo>
                    <a:pt x="457167" y="657841"/>
                    <a:pt x="489834" y="661050"/>
                    <a:pt x="486844" y="681540"/>
                  </a:cubicBezTo>
                  <a:cubicBezTo>
                    <a:pt x="483855" y="702030"/>
                    <a:pt x="506824" y="717197"/>
                    <a:pt x="533877" y="730177"/>
                  </a:cubicBezTo>
                  <a:cubicBezTo>
                    <a:pt x="560930" y="743156"/>
                    <a:pt x="565888" y="771230"/>
                    <a:pt x="564867" y="789533"/>
                  </a:cubicBezTo>
                  <a:cubicBezTo>
                    <a:pt x="563846" y="807835"/>
                    <a:pt x="594035" y="820888"/>
                    <a:pt x="588858" y="829565"/>
                  </a:cubicBezTo>
                  <a:cubicBezTo>
                    <a:pt x="583681" y="838242"/>
                    <a:pt x="587910" y="850055"/>
                    <a:pt x="605848" y="867337"/>
                  </a:cubicBezTo>
                  <a:cubicBezTo>
                    <a:pt x="623786" y="884619"/>
                    <a:pt x="577847" y="897598"/>
                    <a:pt x="588858" y="912692"/>
                  </a:cubicBezTo>
                  <a:cubicBezTo>
                    <a:pt x="599868" y="927786"/>
                    <a:pt x="572889" y="956954"/>
                    <a:pt x="604900" y="962350"/>
                  </a:cubicBezTo>
                  <a:cubicBezTo>
                    <a:pt x="636911" y="967746"/>
                    <a:pt x="631880" y="938578"/>
                    <a:pt x="655943" y="938578"/>
                  </a:cubicBezTo>
                  <a:cubicBezTo>
                    <a:pt x="680006" y="938578"/>
                    <a:pt x="654922" y="961256"/>
                    <a:pt x="667902" y="975038"/>
                  </a:cubicBezTo>
                  <a:cubicBezTo>
                    <a:pt x="680881" y="988819"/>
                    <a:pt x="707934" y="985830"/>
                    <a:pt x="732945" y="1008507"/>
                  </a:cubicBezTo>
                  <a:cubicBezTo>
                    <a:pt x="757956" y="1031185"/>
                    <a:pt x="741987" y="1041977"/>
                    <a:pt x="718945" y="1023674"/>
                  </a:cubicBezTo>
                  <a:cubicBezTo>
                    <a:pt x="695903" y="1005372"/>
                    <a:pt x="628890" y="1009601"/>
                    <a:pt x="628890" y="1016382"/>
                  </a:cubicBezTo>
                  <a:cubicBezTo>
                    <a:pt x="628890" y="1023164"/>
                    <a:pt x="702975" y="1068228"/>
                    <a:pt x="719966" y="1061738"/>
                  </a:cubicBezTo>
                  <a:cubicBezTo>
                    <a:pt x="736956" y="1055248"/>
                    <a:pt x="759998" y="1088718"/>
                    <a:pt x="749935" y="1099510"/>
                  </a:cubicBezTo>
                  <a:cubicBezTo>
                    <a:pt x="739872" y="1110302"/>
                    <a:pt x="744977" y="1137355"/>
                    <a:pt x="742643" y="1150553"/>
                  </a:cubicBezTo>
                  <a:cubicBezTo>
                    <a:pt x="740310" y="1163751"/>
                    <a:pt x="715663" y="1150553"/>
                    <a:pt x="699621" y="1152667"/>
                  </a:cubicBezTo>
                  <a:cubicBezTo>
                    <a:pt x="683579" y="1154782"/>
                    <a:pt x="672641" y="1159959"/>
                    <a:pt x="672641" y="1178554"/>
                  </a:cubicBezTo>
                  <a:cubicBezTo>
                    <a:pt x="672641" y="1197148"/>
                    <a:pt x="647630" y="1209909"/>
                    <a:pt x="644640" y="1232586"/>
                  </a:cubicBezTo>
                  <a:cubicBezTo>
                    <a:pt x="641651" y="1255264"/>
                    <a:pt x="664620" y="1254462"/>
                    <a:pt x="677600" y="1263941"/>
                  </a:cubicBezTo>
                  <a:cubicBezTo>
                    <a:pt x="690579" y="1273421"/>
                    <a:pt x="653610" y="1280129"/>
                    <a:pt x="651641" y="1296317"/>
                  </a:cubicBezTo>
                  <a:cubicBezTo>
                    <a:pt x="649672" y="1312505"/>
                    <a:pt x="685621" y="1341673"/>
                    <a:pt x="698673" y="1349256"/>
                  </a:cubicBezTo>
                  <a:cubicBezTo>
                    <a:pt x="711726" y="1356840"/>
                    <a:pt x="699621" y="1393518"/>
                    <a:pt x="704653" y="1411893"/>
                  </a:cubicBezTo>
                  <a:cubicBezTo>
                    <a:pt x="709684" y="1430269"/>
                    <a:pt x="726528" y="1407518"/>
                    <a:pt x="724632" y="1431290"/>
                  </a:cubicBezTo>
                  <a:cubicBezTo>
                    <a:pt x="722737" y="1455061"/>
                    <a:pt x="740674" y="1454040"/>
                    <a:pt x="741695" y="1467749"/>
                  </a:cubicBezTo>
                  <a:cubicBezTo>
                    <a:pt x="742716" y="1481458"/>
                    <a:pt x="773707" y="1479635"/>
                    <a:pt x="767654" y="1499104"/>
                  </a:cubicBezTo>
                  <a:cubicBezTo>
                    <a:pt x="761602" y="1518573"/>
                    <a:pt x="776696" y="1532574"/>
                    <a:pt x="783696" y="1543366"/>
                  </a:cubicBezTo>
                  <a:cubicBezTo>
                    <a:pt x="790697" y="1554158"/>
                    <a:pt x="816729" y="1572533"/>
                    <a:pt x="821687" y="1586607"/>
                  </a:cubicBezTo>
                  <a:cubicBezTo>
                    <a:pt x="826646" y="1600680"/>
                    <a:pt x="841740" y="1618982"/>
                    <a:pt x="859751" y="1613586"/>
                  </a:cubicBezTo>
                  <a:cubicBezTo>
                    <a:pt x="877762" y="1608190"/>
                    <a:pt x="878710" y="1626566"/>
                    <a:pt x="892710" y="1624378"/>
                  </a:cubicBezTo>
                  <a:cubicBezTo>
                    <a:pt x="906710" y="1622191"/>
                    <a:pt x="928732" y="1630868"/>
                    <a:pt x="932742" y="1642754"/>
                  </a:cubicBezTo>
                  <a:cubicBezTo>
                    <a:pt x="936753" y="1654640"/>
                    <a:pt x="979775" y="1665432"/>
                    <a:pt x="991806" y="1667546"/>
                  </a:cubicBezTo>
                  <a:cubicBezTo>
                    <a:pt x="1003838" y="1669661"/>
                    <a:pt x="1005807" y="1645671"/>
                    <a:pt x="1016818" y="1639473"/>
                  </a:cubicBezTo>
                  <a:cubicBezTo>
                    <a:pt x="1027828" y="1633274"/>
                    <a:pt x="1024109" y="1585440"/>
                    <a:pt x="1033807" y="1582231"/>
                  </a:cubicBezTo>
                  <a:cubicBezTo>
                    <a:pt x="1043506" y="1579023"/>
                    <a:pt x="1041099" y="1529365"/>
                    <a:pt x="1030818" y="1524990"/>
                  </a:cubicBezTo>
                  <a:cubicBezTo>
                    <a:pt x="1020536" y="1520615"/>
                    <a:pt x="1024838" y="1503115"/>
                    <a:pt x="1047881" y="1506615"/>
                  </a:cubicBezTo>
                  <a:cubicBezTo>
                    <a:pt x="1070923" y="1510115"/>
                    <a:pt x="1062464" y="1484739"/>
                    <a:pt x="1073840" y="1481822"/>
                  </a:cubicBezTo>
                  <a:cubicBezTo>
                    <a:pt x="1085215" y="1478906"/>
                    <a:pt x="1079892" y="1455863"/>
                    <a:pt x="1087840" y="1453749"/>
                  </a:cubicBezTo>
                  <a:cubicBezTo>
                    <a:pt x="1095788" y="1451634"/>
                    <a:pt x="1095132" y="1436394"/>
                    <a:pt x="1088861" y="1427790"/>
                  </a:cubicBezTo>
                  <a:cubicBezTo>
                    <a:pt x="1082590" y="1419185"/>
                    <a:pt x="1089882" y="1412695"/>
                    <a:pt x="1101841" y="1410508"/>
                  </a:cubicBezTo>
                  <a:cubicBezTo>
                    <a:pt x="1113799" y="1408320"/>
                    <a:pt x="1110882" y="1390018"/>
                    <a:pt x="1094549" y="1383528"/>
                  </a:cubicBezTo>
                  <a:cubicBezTo>
                    <a:pt x="1078215" y="1377038"/>
                    <a:pt x="1083611" y="1357642"/>
                    <a:pt x="1099580" y="1369455"/>
                  </a:cubicBezTo>
                  <a:cubicBezTo>
                    <a:pt x="1115549" y="1381268"/>
                    <a:pt x="1127581" y="1372736"/>
                    <a:pt x="1118612" y="1359756"/>
                  </a:cubicBezTo>
                  <a:cubicBezTo>
                    <a:pt x="1109643" y="1346777"/>
                    <a:pt x="1129550" y="1340287"/>
                    <a:pt x="1150623" y="1337881"/>
                  </a:cubicBezTo>
                  <a:cubicBezTo>
                    <a:pt x="1171697" y="1335475"/>
                    <a:pt x="1182635" y="1323808"/>
                    <a:pt x="1178624" y="1306526"/>
                  </a:cubicBezTo>
                  <a:cubicBezTo>
                    <a:pt x="1174613" y="1289244"/>
                    <a:pt x="1202614" y="1290338"/>
                    <a:pt x="1195614" y="1305505"/>
                  </a:cubicBezTo>
                  <a:cubicBezTo>
                    <a:pt x="1188614" y="1320672"/>
                    <a:pt x="1192624" y="1335693"/>
                    <a:pt x="1202906" y="1324901"/>
                  </a:cubicBezTo>
                  <a:cubicBezTo>
                    <a:pt x="1213188" y="1314110"/>
                    <a:pt x="1232073" y="1321693"/>
                    <a:pt x="1265981" y="1310828"/>
                  </a:cubicBezTo>
                  <a:cubicBezTo>
                    <a:pt x="1299887" y="1299963"/>
                    <a:pt x="1332993" y="1269848"/>
                    <a:pt x="1341014" y="1240680"/>
                  </a:cubicBezTo>
                  <a:cubicBezTo>
                    <a:pt x="1349035" y="1211513"/>
                    <a:pt x="1388046" y="1214721"/>
                    <a:pt x="1383015" y="1195325"/>
                  </a:cubicBezTo>
                  <a:cubicBezTo>
                    <a:pt x="1377984" y="1175929"/>
                    <a:pt x="1390307" y="1168272"/>
                    <a:pt x="1415026" y="1181252"/>
                  </a:cubicBezTo>
                  <a:cubicBezTo>
                    <a:pt x="1439746" y="1194231"/>
                    <a:pt x="1420058" y="1172647"/>
                    <a:pt x="1448058" y="1172647"/>
                  </a:cubicBezTo>
                  <a:cubicBezTo>
                    <a:pt x="1476059" y="1172647"/>
                    <a:pt x="1471101" y="1161782"/>
                    <a:pt x="1498081" y="1160762"/>
                  </a:cubicBezTo>
                  <a:cubicBezTo>
                    <a:pt x="1525060" y="1159741"/>
                    <a:pt x="1595136" y="1146688"/>
                    <a:pt x="1619126" y="1125104"/>
                  </a:cubicBezTo>
                  <a:cubicBezTo>
                    <a:pt x="1643116" y="1103520"/>
                    <a:pt x="1694159" y="1085145"/>
                    <a:pt x="1715232" y="1071071"/>
                  </a:cubicBezTo>
                  <a:cubicBezTo>
                    <a:pt x="1736306" y="1056998"/>
                    <a:pt x="1741264" y="1045185"/>
                    <a:pt x="1728212" y="1052769"/>
                  </a:cubicBezTo>
                  <a:cubicBezTo>
                    <a:pt x="1715159" y="1060352"/>
                    <a:pt x="1688179" y="1061373"/>
                    <a:pt x="1668200" y="1055977"/>
                  </a:cubicBezTo>
                  <a:cubicBezTo>
                    <a:pt x="1648220" y="1050581"/>
                    <a:pt x="1616136" y="1032206"/>
                    <a:pt x="1593167" y="1046279"/>
                  </a:cubicBezTo>
                  <a:cubicBezTo>
                    <a:pt x="1570197" y="1060352"/>
                    <a:pt x="1584125" y="1025716"/>
                    <a:pt x="1603156" y="1022508"/>
                  </a:cubicBezTo>
                  <a:cubicBezTo>
                    <a:pt x="1622188" y="1019299"/>
                    <a:pt x="1614167" y="1009528"/>
                    <a:pt x="1609136" y="987944"/>
                  </a:cubicBezTo>
                  <a:cubicBezTo>
                    <a:pt x="1604104" y="966360"/>
                    <a:pt x="1641147" y="980652"/>
                    <a:pt x="1657189" y="1005226"/>
                  </a:cubicBezTo>
                  <a:cubicBezTo>
                    <a:pt x="1673122" y="1029676"/>
                    <a:pt x="1703274" y="1040665"/>
                    <a:pt x="1731202" y="1032206"/>
                  </a:cubicBezTo>
                  <a:cubicBezTo>
                    <a:pt x="1758255" y="1023602"/>
                    <a:pt x="1732223" y="999830"/>
                    <a:pt x="1743233" y="983642"/>
                  </a:cubicBezTo>
                  <a:cubicBezTo>
                    <a:pt x="1754244" y="967454"/>
                    <a:pt x="1660179" y="916630"/>
                    <a:pt x="1655147" y="899348"/>
                  </a:cubicBezTo>
                  <a:cubicBezTo>
                    <a:pt x="1650116" y="882066"/>
                    <a:pt x="1679211" y="893952"/>
                    <a:pt x="1705243" y="905838"/>
                  </a:cubicBezTo>
                  <a:cubicBezTo>
                    <a:pt x="1731275" y="917724"/>
                    <a:pt x="1737254" y="883160"/>
                    <a:pt x="1737254" y="868066"/>
                  </a:cubicBezTo>
                  <a:cubicBezTo>
                    <a:pt x="1737254" y="852972"/>
                    <a:pt x="1681179" y="851878"/>
                    <a:pt x="1656168" y="866972"/>
                  </a:cubicBezTo>
                  <a:cubicBezTo>
                    <a:pt x="1631157" y="882066"/>
                    <a:pt x="1607167" y="847503"/>
                    <a:pt x="1641147" y="843201"/>
                  </a:cubicBezTo>
                  <a:cubicBezTo>
                    <a:pt x="1675127" y="838898"/>
                    <a:pt x="1644210" y="823731"/>
                    <a:pt x="1654199" y="812939"/>
                  </a:cubicBezTo>
                  <a:cubicBezTo>
                    <a:pt x="1664189" y="802148"/>
                    <a:pt x="1707211" y="844294"/>
                    <a:pt x="1729233" y="836711"/>
                  </a:cubicBezTo>
                  <a:cubicBezTo>
                    <a:pt x="1751254" y="829127"/>
                    <a:pt x="1767223" y="837805"/>
                    <a:pt x="1786255" y="821617"/>
                  </a:cubicBezTo>
                  <a:cubicBezTo>
                    <a:pt x="1805287" y="805429"/>
                    <a:pt x="1752202" y="790262"/>
                    <a:pt x="1741264" y="776261"/>
                  </a:cubicBezTo>
                  <a:cubicBezTo>
                    <a:pt x="1730327" y="762261"/>
                    <a:pt x="1796245" y="767584"/>
                    <a:pt x="1816298" y="768970"/>
                  </a:cubicBezTo>
                  <a:cubicBezTo>
                    <a:pt x="1836350" y="770355"/>
                    <a:pt x="1841309" y="737687"/>
                    <a:pt x="1825267" y="744104"/>
                  </a:cubicBezTo>
                  <a:cubicBezTo>
                    <a:pt x="1809225" y="750521"/>
                    <a:pt x="1752348" y="722229"/>
                    <a:pt x="1764234" y="703124"/>
                  </a:cubicBezTo>
                  <a:cubicBezTo>
                    <a:pt x="1776119" y="684019"/>
                    <a:pt x="1798287" y="706332"/>
                    <a:pt x="1823298" y="692259"/>
                  </a:cubicBezTo>
                  <a:cubicBezTo>
                    <a:pt x="1848309" y="678186"/>
                    <a:pt x="1825267" y="625320"/>
                    <a:pt x="1807256" y="625320"/>
                  </a:cubicBezTo>
                  <a:cubicBezTo>
                    <a:pt x="1789245" y="625320"/>
                    <a:pt x="1747244" y="618830"/>
                    <a:pt x="1747244" y="609132"/>
                  </a:cubicBezTo>
                  <a:cubicBezTo>
                    <a:pt x="1747244" y="599434"/>
                    <a:pt x="1712243" y="590756"/>
                    <a:pt x="1722233" y="581058"/>
                  </a:cubicBezTo>
                  <a:cubicBezTo>
                    <a:pt x="1732223" y="571360"/>
                    <a:pt x="1745275" y="592944"/>
                    <a:pt x="1768244" y="574568"/>
                  </a:cubicBezTo>
                  <a:cubicBezTo>
                    <a:pt x="1791213" y="556193"/>
                    <a:pt x="1839267" y="578871"/>
                    <a:pt x="1860341" y="574568"/>
                  </a:cubicBezTo>
                  <a:cubicBezTo>
                    <a:pt x="1881414" y="570266"/>
                    <a:pt x="1851299" y="528119"/>
                    <a:pt x="1839267" y="535703"/>
                  </a:cubicBezTo>
                  <a:cubicBezTo>
                    <a:pt x="1827235" y="543286"/>
                    <a:pt x="1786255" y="545401"/>
                    <a:pt x="1783266" y="522723"/>
                  </a:cubicBezTo>
                  <a:cubicBezTo>
                    <a:pt x="1780276" y="500045"/>
                    <a:pt x="1822277" y="522723"/>
                    <a:pt x="1829277" y="511931"/>
                  </a:cubicBezTo>
                  <a:cubicBezTo>
                    <a:pt x="1836277" y="501139"/>
                    <a:pt x="1770942" y="473066"/>
                    <a:pt x="1761244" y="495743"/>
                  </a:cubicBezTo>
                  <a:cubicBezTo>
                    <a:pt x="1751546" y="518421"/>
                    <a:pt x="1715232" y="510837"/>
                    <a:pt x="1734264" y="497858"/>
                  </a:cubicBezTo>
                  <a:cubicBezTo>
                    <a:pt x="1753296" y="484878"/>
                    <a:pt x="1757234" y="448200"/>
                    <a:pt x="1755265" y="429825"/>
                  </a:cubicBezTo>
                  <a:cubicBezTo>
                    <a:pt x="1753296" y="411449"/>
                    <a:pt x="1823298" y="410428"/>
                    <a:pt x="1815277" y="380167"/>
                  </a:cubicBezTo>
                  <a:cubicBezTo>
                    <a:pt x="1807256" y="349906"/>
                    <a:pt x="1848309" y="343708"/>
                    <a:pt x="1871351" y="343708"/>
                  </a:cubicBezTo>
                  <a:cubicBezTo>
                    <a:pt x="1894394" y="343708"/>
                    <a:pt x="1870330" y="311332"/>
                    <a:pt x="1848309" y="314540"/>
                  </a:cubicBezTo>
                  <a:cubicBezTo>
                    <a:pt x="1826287" y="317749"/>
                    <a:pt x="1803245" y="344802"/>
                    <a:pt x="1792234" y="334010"/>
                  </a:cubicBezTo>
                  <a:cubicBezTo>
                    <a:pt x="1781224" y="323218"/>
                    <a:pt x="1818266" y="303748"/>
                    <a:pt x="1838319" y="303748"/>
                  </a:cubicBezTo>
                  <a:cubicBezTo>
                    <a:pt x="1858372" y="303748"/>
                    <a:pt x="1906352" y="301634"/>
                    <a:pt x="1923342" y="290769"/>
                  </a:cubicBezTo>
                  <a:cubicBezTo>
                    <a:pt x="1940332" y="279904"/>
                    <a:pt x="1893300" y="270279"/>
                    <a:pt x="1861289" y="274581"/>
                  </a:cubicBezTo>
                  <a:cubicBezTo>
                    <a:pt x="1829277" y="278883"/>
                    <a:pt x="1829277" y="263789"/>
                    <a:pt x="1877330" y="262695"/>
                  </a:cubicBezTo>
                  <a:cubicBezTo>
                    <a:pt x="1925384" y="261601"/>
                    <a:pt x="1917363" y="250809"/>
                    <a:pt x="1951343" y="246507"/>
                  </a:cubicBezTo>
                  <a:cubicBezTo>
                    <a:pt x="1985323" y="242205"/>
                    <a:pt x="1974385" y="227111"/>
                    <a:pt x="1995094" y="226017"/>
                  </a:cubicBezTo>
                  <a:cubicBezTo>
                    <a:pt x="2015803" y="224923"/>
                    <a:pt x="2071148" y="200058"/>
                    <a:pt x="2071148" y="188172"/>
                  </a:cubicBezTo>
                  <a:cubicBezTo>
                    <a:pt x="2071148" y="176287"/>
                    <a:pt x="1992542" y="152078"/>
                    <a:pt x="1955499" y="152078"/>
                  </a:cubicBezTo>
                  <a:close/>
                  <a:moveTo>
                    <a:pt x="708590" y="1092728"/>
                  </a:moveTo>
                  <a:cubicBezTo>
                    <a:pt x="709538" y="1075520"/>
                    <a:pt x="691600" y="1086311"/>
                    <a:pt x="681537" y="1065749"/>
                  </a:cubicBezTo>
                  <a:cubicBezTo>
                    <a:pt x="671475" y="1045185"/>
                    <a:pt x="620504" y="1036581"/>
                    <a:pt x="615911" y="1052842"/>
                  </a:cubicBezTo>
                  <a:cubicBezTo>
                    <a:pt x="613869" y="1059259"/>
                    <a:pt x="597900" y="1069030"/>
                    <a:pt x="610879" y="1084124"/>
                  </a:cubicBezTo>
                  <a:cubicBezTo>
                    <a:pt x="623859" y="1099218"/>
                    <a:pt x="632755" y="1092728"/>
                    <a:pt x="647922" y="1107896"/>
                  </a:cubicBezTo>
                  <a:cubicBezTo>
                    <a:pt x="663089" y="1123063"/>
                    <a:pt x="707788" y="1110010"/>
                    <a:pt x="708809" y="1092728"/>
                  </a:cubicBezTo>
                  <a:close/>
                </a:path>
              </a:pathLst>
            </a:custGeom>
            <a:grpFill/>
            <a:ln w="3175" cap="flat">
              <a:solidFill>
                <a:srgbClr val="F3F3F3"/>
              </a:solidFill>
              <a:prstDash val="solid"/>
              <a:miter/>
            </a:ln>
          </p:spPr>
          <p:txBody>
            <a:bodyPr rtlCol="0" anchor="ctr"/>
            <a:lstStyle/>
            <a:p>
              <a:endParaRPr lang="pt-PT"/>
            </a:p>
          </p:txBody>
        </p:sp>
        <p:sp>
          <p:nvSpPr>
            <p:cNvPr id="208" name="Forma livre: Forma 207">
              <a:extLst>
                <a:ext uri="{FF2B5EF4-FFF2-40B4-BE49-F238E27FC236}">
                  <a16:creationId xmlns:a16="http://schemas.microsoft.com/office/drawing/2014/main" id="{FDB67FF0-06B5-4FE5-A497-58A0AC344D9B}"/>
                </a:ext>
              </a:extLst>
            </p:cNvPr>
            <p:cNvSpPr/>
            <p:nvPr/>
          </p:nvSpPr>
          <p:spPr>
            <a:xfrm>
              <a:off x="2162434" y="3202684"/>
              <a:ext cx="22171" cy="14698"/>
            </a:xfrm>
            <a:custGeom>
              <a:avLst/>
              <a:gdLst>
                <a:gd name="connsiteX0" fmla="*/ 43438 w 53080"/>
                <a:gd name="connsiteY0" fmla="*/ 3724 h 33742"/>
                <a:gd name="connsiteX1" fmla="*/ 10406 w 53080"/>
                <a:gd name="connsiteY1" fmla="*/ 31288 h 33742"/>
                <a:gd name="connsiteX2" fmla="*/ 43438 w 53080"/>
                <a:gd name="connsiteY2" fmla="*/ 3724 h 33742"/>
              </a:gdLst>
              <a:ahLst/>
              <a:cxnLst>
                <a:cxn ang="0">
                  <a:pos x="connsiteX0" y="connsiteY0"/>
                </a:cxn>
                <a:cxn ang="0">
                  <a:pos x="connsiteX1" y="connsiteY1"/>
                </a:cxn>
                <a:cxn ang="0">
                  <a:pos x="connsiteX2" y="connsiteY2"/>
                </a:cxn>
              </a:cxnLst>
              <a:rect l="l" t="t" r="r" b="b"/>
              <a:pathLst>
                <a:path w="53080" h="33742">
                  <a:moveTo>
                    <a:pt x="43438" y="3724"/>
                  </a:moveTo>
                  <a:cubicBezTo>
                    <a:pt x="16385" y="-10859"/>
                    <a:pt x="-17449" y="19985"/>
                    <a:pt x="10406" y="31288"/>
                  </a:cubicBezTo>
                  <a:cubicBezTo>
                    <a:pt x="34396" y="40986"/>
                    <a:pt x="70491" y="18308"/>
                    <a:pt x="43438" y="3724"/>
                  </a:cubicBezTo>
                  <a:close/>
                </a:path>
              </a:pathLst>
            </a:custGeom>
            <a:grpFill/>
            <a:ln w="3175" cap="flat">
              <a:solidFill>
                <a:srgbClr val="F3F3F3"/>
              </a:solidFill>
              <a:prstDash val="solid"/>
              <a:miter/>
            </a:ln>
          </p:spPr>
          <p:txBody>
            <a:bodyPr rtlCol="0" anchor="ctr"/>
            <a:lstStyle/>
            <a:p>
              <a:endParaRPr lang="pt-PT"/>
            </a:p>
          </p:txBody>
        </p:sp>
        <p:sp>
          <p:nvSpPr>
            <p:cNvPr id="209" name="Forma livre: Forma 208">
              <a:extLst>
                <a:ext uri="{FF2B5EF4-FFF2-40B4-BE49-F238E27FC236}">
                  <a16:creationId xmlns:a16="http://schemas.microsoft.com/office/drawing/2014/main" id="{DC838D95-5F3E-4035-8759-3C469B8539A7}"/>
                </a:ext>
              </a:extLst>
            </p:cNvPr>
            <p:cNvSpPr/>
            <p:nvPr/>
          </p:nvSpPr>
          <p:spPr>
            <a:xfrm>
              <a:off x="2000988" y="3315831"/>
              <a:ext cx="89603" cy="87929"/>
            </a:xfrm>
            <a:custGeom>
              <a:avLst/>
              <a:gdLst>
                <a:gd name="connsiteX0" fmla="*/ 108754 w 214520"/>
                <a:gd name="connsiteY0" fmla="*/ 194389 h 201861"/>
                <a:gd name="connsiteX1" fmla="*/ 168840 w 214520"/>
                <a:gd name="connsiteY1" fmla="*/ 176524 h 201861"/>
                <a:gd name="connsiteX2" fmla="*/ 213830 w 214520"/>
                <a:gd name="connsiteY2" fmla="*/ 87418 h 201861"/>
                <a:gd name="connsiteX3" fmla="*/ 192830 w 214520"/>
                <a:gd name="connsiteY3" fmla="*/ 82605 h 201861"/>
                <a:gd name="connsiteX4" fmla="*/ 188309 w 214520"/>
                <a:gd name="connsiteY4" fmla="*/ 97189 h 201861"/>
                <a:gd name="connsiteX5" fmla="*/ 146308 w 214520"/>
                <a:gd name="connsiteY5" fmla="*/ 79324 h 201861"/>
                <a:gd name="connsiteX6" fmla="*/ 190059 w 214520"/>
                <a:gd name="connsiteY6" fmla="*/ 40458 h 201861"/>
                <a:gd name="connsiteX7" fmla="*/ 165996 w 214520"/>
                <a:gd name="connsiteY7" fmla="*/ 6405 h 201861"/>
                <a:gd name="connsiteX8" fmla="*/ 122244 w 214520"/>
                <a:gd name="connsiteY8" fmla="*/ 17780 h 201861"/>
                <a:gd name="connsiteX9" fmla="*/ 102775 w 214520"/>
                <a:gd name="connsiteY9" fmla="*/ 24270 h 201861"/>
                <a:gd name="connsiteX10" fmla="*/ 44440 w 214520"/>
                <a:gd name="connsiteY10" fmla="*/ 53438 h 201861"/>
                <a:gd name="connsiteX11" fmla="*/ 81993 w 214520"/>
                <a:gd name="connsiteY11" fmla="*/ 85813 h 201861"/>
                <a:gd name="connsiteX12" fmla="*/ 14471 w 214520"/>
                <a:gd name="connsiteY12" fmla="*/ 79324 h 201861"/>
                <a:gd name="connsiteX13" fmla="*/ 39919 w 214520"/>
                <a:gd name="connsiteY13" fmla="*/ 132773 h 201861"/>
                <a:gd name="connsiteX14" fmla="*/ 108754 w 214520"/>
                <a:gd name="connsiteY14" fmla="*/ 194389 h 201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4520" h="201861">
                  <a:moveTo>
                    <a:pt x="108754" y="194389"/>
                  </a:moveTo>
                  <a:cubicBezTo>
                    <a:pt x="141787" y="218671"/>
                    <a:pt x="131286" y="174920"/>
                    <a:pt x="168840" y="176524"/>
                  </a:cubicBezTo>
                  <a:cubicBezTo>
                    <a:pt x="206393" y="178128"/>
                    <a:pt x="207851" y="111772"/>
                    <a:pt x="213830" y="87418"/>
                  </a:cubicBezTo>
                  <a:cubicBezTo>
                    <a:pt x="219810" y="63063"/>
                    <a:pt x="183788" y="64740"/>
                    <a:pt x="192830" y="82605"/>
                  </a:cubicBezTo>
                  <a:cubicBezTo>
                    <a:pt x="201872" y="100470"/>
                    <a:pt x="191298" y="118189"/>
                    <a:pt x="188309" y="97189"/>
                  </a:cubicBezTo>
                  <a:cubicBezTo>
                    <a:pt x="185319" y="76188"/>
                    <a:pt x="156808" y="95512"/>
                    <a:pt x="146308" y="79324"/>
                  </a:cubicBezTo>
                  <a:cubicBezTo>
                    <a:pt x="135807" y="63136"/>
                    <a:pt x="179340" y="61532"/>
                    <a:pt x="190059" y="40458"/>
                  </a:cubicBezTo>
                  <a:cubicBezTo>
                    <a:pt x="200778" y="19385"/>
                    <a:pt x="155495" y="22593"/>
                    <a:pt x="165996" y="6405"/>
                  </a:cubicBezTo>
                  <a:cubicBezTo>
                    <a:pt x="176496" y="-9783"/>
                    <a:pt x="100004" y="8082"/>
                    <a:pt x="122244" y="17780"/>
                  </a:cubicBezTo>
                  <a:cubicBezTo>
                    <a:pt x="144485" y="27479"/>
                    <a:pt x="123776" y="40458"/>
                    <a:pt x="102775" y="24270"/>
                  </a:cubicBezTo>
                  <a:cubicBezTo>
                    <a:pt x="81775" y="8082"/>
                    <a:pt x="23585" y="35135"/>
                    <a:pt x="44440" y="53438"/>
                  </a:cubicBezTo>
                  <a:cubicBezTo>
                    <a:pt x="60993" y="68021"/>
                    <a:pt x="110505" y="43666"/>
                    <a:pt x="81993" y="85813"/>
                  </a:cubicBezTo>
                  <a:cubicBezTo>
                    <a:pt x="53482" y="127960"/>
                    <a:pt x="41451" y="74438"/>
                    <a:pt x="14471" y="79324"/>
                  </a:cubicBezTo>
                  <a:cubicBezTo>
                    <a:pt x="-12509" y="84209"/>
                    <a:pt x="-551" y="119866"/>
                    <a:pt x="39919" y="132773"/>
                  </a:cubicBezTo>
                  <a:cubicBezTo>
                    <a:pt x="80389" y="145680"/>
                    <a:pt x="75722" y="170034"/>
                    <a:pt x="108754" y="194389"/>
                  </a:cubicBezTo>
                  <a:close/>
                </a:path>
              </a:pathLst>
            </a:custGeom>
            <a:grpFill/>
            <a:ln w="3175" cap="flat">
              <a:solidFill>
                <a:srgbClr val="F3F3F3"/>
              </a:solidFill>
              <a:prstDash val="solid"/>
              <a:miter/>
            </a:ln>
          </p:spPr>
          <p:txBody>
            <a:bodyPr rtlCol="0" anchor="ctr"/>
            <a:lstStyle/>
            <a:p>
              <a:endParaRPr lang="pt-PT"/>
            </a:p>
          </p:txBody>
        </p:sp>
        <p:sp>
          <p:nvSpPr>
            <p:cNvPr id="210" name="Forma livre: Forma 209">
              <a:extLst>
                <a:ext uri="{FF2B5EF4-FFF2-40B4-BE49-F238E27FC236}">
                  <a16:creationId xmlns:a16="http://schemas.microsoft.com/office/drawing/2014/main" id="{95D26F84-A225-47C1-B0C2-A01BEC5A7A2A}"/>
                </a:ext>
              </a:extLst>
            </p:cNvPr>
            <p:cNvSpPr/>
            <p:nvPr/>
          </p:nvSpPr>
          <p:spPr>
            <a:xfrm>
              <a:off x="1971775" y="3274688"/>
              <a:ext cx="14703" cy="14265"/>
            </a:xfrm>
            <a:custGeom>
              <a:avLst/>
              <a:gdLst>
                <a:gd name="connsiteX0" fmla="*/ 33146 w 35201"/>
                <a:gd name="connsiteY0" fmla="*/ 26336 h 32749"/>
                <a:gd name="connsiteX1" fmla="*/ 1645 w 35201"/>
                <a:gd name="connsiteY1" fmla="*/ 8544 h 32749"/>
                <a:gd name="connsiteX2" fmla="*/ 33146 w 35201"/>
                <a:gd name="connsiteY2" fmla="*/ 26336 h 32749"/>
              </a:gdLst>
              <a:ahLst/>
              <a:cxnLst>
                <a:cxn ang="0">
                  <a:pos x="connsiteX0" y="connsiteY0"/>
                </a:cxn>
                <a:cxn ang="0">
                  <a:pos x="connsiteX1" y="connsiteY1"/>
                </a:cxn>
                <a:cxn ang="0">
                  <a:pos x="connsiteX2" y="connsiteY2"/>
                </a:cxn>
              </a:cxnLst>
              <a:rect l="l" t="t" r="r" b="b"/>
              <a:pathLst>
                <a:path w="35201" h="32749">
                  <a:moveTo>
                    <a:pt x="33146" y="26336"/>
                  </a:moveTo>
                  <a:cubicBezTo>
                    <a:pt x="43646" y="13429"/>
                    <a:pt x="10614" y="-14134"/>
                    <a:pt x="1645" y="8544"/>
                  </a:cubicBezTo>
                  <a:cubicBezTo>
                    <a:pt x="-7324" y="31221"/>
                    <a:pt x="22427" y="39534"/>
                    <a:pt x="33146" y="26336"/>
                  </a:cubicBezTo>
                  <a:close/>
                </a:path>
              </a:pathLst>
            </a:custGeom>
            <a:grpFill/>
            <a:ln w="3175" cap="flat">
              <a:solidFill>
                <a:srgbClr val="F3F3F3"/>
              </a:solidFill>
              <a:prstDash val="solid"/>
              <a:miter/>
            </a:ln>
          </p:spPr>
          <p:txBody>
            <a:bodyPr rtlCol="0" anchor="ctr"/>
            <a:lstStyle/>
            <a:p>
              <a:endParaRPr lang="pt-PT"/>
            </a:p>
          </p:txBody>
        </p:sp>
        <p:sp>
          <p:nvSpPr>
            <p:cNvPr id="211" name="Forma livre: Forma 210">
              <a:extLst>
                <a:ext uri="{FF2B5EF4-FFF2-40B4-BE49-F238E27FC236}">
                  <a16:creationId xmlns:a16="http://schemas.microsoft.com/office/drawing/2014/main" id="{3916BFD6-378B-4CC0-B22B-69E73AB028EB}"/>
                </a:ext>
              </a:extLst>
            </p:cNvPr>
            <p:cNvSpPr/>
            <p:nvPr/>
          </p:nvSpPr>
          <p:spPr>
            <a:xfrm>
              <a:off x="2083455" y="3272066"/>
              <a:ext cx="49295" cy="29725"/>
            </a:xfrm>
            <a:custGeom>
              <a:avLst/>
              <a:gdLst>
                <a:gd name="connsiteX0" fmla="*/ 103460 w 118017"/>
                <a:gd name="connsiteY0" fmla="*/ 68012 h 68239"/>
                <a:gd name="connsiteX1" fmla="*/ 86907 w 118017"/>
                <a:gd name="connsiteY1" fmla="*/ 6469 h 68239"/>
                <a:gd name="connsiteX2" fmla="*/ 1374 w 118017"/>
                <a:gd name="connsiteY2" fmla="*/ 42126 h 68239"/>
                <a:gd name="connsiteX3" fmla="*/ 103460 w 118017"/>
                <a:gd name="connsiteY3" fmla="*/ 68012 h 68239"/>
              </a:gdLst>
              <a:ahLst/>
              <a:cxnLst>
                <a:cxn ang="0">
                  <a:pos x="connsiteX0" y="connsiteY0"/>
                </a:cxn>
                <a:cxn ang="0">
                  <a:pos x="connsiteX1" y="connsiteY1"/>
                </a:cxn>
                <a:cxn ang="0">
                  <a:pos x="connsiteX2" y="connsiteY2"/>
                </a:cxn>
                <a:cxn ang="0">
                  <a:pos x="connsiteX3" y="connsiteY3"/>
                </a:cxn>
              </a:cxnLst>
              <a:rect l="l" t="t" r="r" b="b"/>
              <a:pathLst>
                <a:path w="118017" h="68239">
                  <a:moveTo>
                    <a:pt x="103460" y="68012"/>
                  </a:moveTo>
                  <a:cubicBezTo>
                    <a:pt x="130440" y="66408"/>
                    <a:pt x="116950" y="30751"/>
                    <a:pt x="86907" y="6469"/>
                  </a:cubicBezTo>
                  <a:cubicBezTo>
                    <a:pt x="56865" y="-17813"/>
                    <a:pt x="-10512" y="32136"/>
                    <a:pt x="1374" y="42126"/>
                  </a:cubicBezTo>
                  <a:cubicBezTo>
                    <a:pt x="14864" y="53428"/>
                    <a:pt x="76407" y="69616"/>
                    <a:pt x="103460" y="68012"/>
                  </a:cubicBezTo>
                  <a:close/>
                </a:path>
              </a:pathLst>
            </a:custGeom>
            <a:grpFill/>
            <a:ln w="3175" cap="flat">
              <a:solidFill>
                <a:srgbClr val="F3F3F3"/>
              </a:solidFill>
              <a:prstDash val="solid"/>
              <a:miter/>
            </a:ln>
          </p:spPr>
          <p:txBody>
            <a:bodyPr rtlCol="0" anchor="ctr"/>
            <a:lstStyle/>
            <a:p>
              <a:endParaRPr lang="pt-PT"/>
            </a:p>
          </p:txBody>
        </p:sp>
        <p:sp>
          <p:nvSpPr>
            <p:cNvPr id="212" name="Forma livre: Forma 211">
              <a:extLst>
                <a:ext uri="{FF2B5EF4-FFF2-40B4-BE49-F238E27FC236}">
                  <a16:creationId xmlns:a16="http://schemas.microsoft.com/office/drawing/2014/main" id="{F98BBEE5-55A0-40B4-B895-13200D447BFA}"/>
                </a:ext>
              </a:extLst>
            </p:cNvPr>
            <p:cNvSpPr/>
            <p:nvPr/>
          </p:nvSpPr>
          <p:spPr>
            <a:xfrm>
              <a:off x="1767507" y="3328581"/>
              <a:ext cx="257002" cy="154557"/>
            </a:xfrm>
            <a:custGeom>
              <a:avLst/>
              <a:gdLst>
                <a:gd name="connsiteX0" fmla="*/ 567183 w 615292"/>
                <a:gd name="connsiteY0" fmla="*/ 268881 h 354817"/>
                <a:gd name="connsiteX1" fmla="*/ 615236 w 615292"/>
                <a:gd name="connsiteY1" fmla="*/ 267204 h 354817"/>
                <a:gd name="connsiteX2" fmla="*/ 555224 w 615292"/>
                <a:gd name="connsiteY2" fmla="*/ 218640 h 354817"/>
                <a:gd name="connsiteX3" fmla="*/ 501192 w 615292"/>
                <a:gd name="connsiteY3" fmla="*/ 189472 h 354817"/>
                <a:gd name="connsiteX4" fmla="*/ 487629 w 615292"/>
                <a:gd name="connsiteY4" fmla="*/ 137627 h 354817"/>
                <a:gd name="connsiteX5" fmla="*/ 474139 w 615292"/>
                <a:gd name="connsiteY5" fmla="*/ 55010 h 354817"/>
                <a:gd name="connsiteX6" fmla="*/ 478660 w 615292"/>
                <a:gd name="connsiteY6" fmla="*/ 3165 h 354817"/>
                <a:gd name="connsiteX7" fmla="*/ 412595 w 615292"/>
                <a:gd name="connsiteY7" fmla="*/ 19353 h 354817"/>
                <a:gd name="connsiteX8" fmla="*/ 454669 w 615292"/>
                <a:gd name="connsiteY8" fmla="*/ 58219 h 354817"/>
                <a:gd name="connsiteX9" fmla="*/ 408074 w 615292"/>
                <a:gd name="connsiteY9" fmla="*/ 38822 h 354817"/>
                <a:gd name="connsiteX10" fmla="*/ 372053 w 615292"/>
                <a:gd name="connsiteY10" fmla="*/ 38822 h 354817"/>
                <a:gd name="connsiteX11" fmla="*/ 394584 w 615292"/>
                <a:gd name="connsiteY11" fmla="*/ 127929 h 354817"/>
                <a:gd name="connsiteX12" fmla="*/ 373584 w 615292"/>
                <a:gd name="connsiteY12" fmla="*/ 147325 h 354817"/>
                <a:gd name="connsiteX13" fmla="*/ 348062 w 615292"/>
                <a:gd name="connsiteY13" fmla="*/ 84178 h 354817"/>
                <a:gd name="connsiteX14" fmla="*/ 285061 w 615292"/>
                <a:gd name="connsiteY14" fmla="*/ 58219 h 354817"/>
                <a:gd name="connsiteX15" fmla="*/ 310582 w 615292"/>
                <a:gd name="connsiteY15" fmla="*/ 88990 h 354817"/>
                <a:gd name="connsiteX16" fmla="*/ 271498 w 615292"/>
                <a:gd name="connsiteY16" fmla="*/ 92272 h 354817"/>
                <a:gd name="connsiteX17" fmla="*/ 260997 w 615292"/>
                <a:gd name="connsiteY17" fmla="*/ 82574 h 354817"/>
                <a:gd name="connsiteX18" fmla="*/ 206965 w 615292"/>
                <a:gd name="connsiteY18" fmla="*/ 55010 h 354817"/>
                <a:gd name="connsiteX19" fmla="*/ 184506 w 615292"/>
                <a:gd name="connsiteY19" fmla="*/ 88990 h 354817"/>
                <a:gd name="connsiteX20" fmla="*/ 158984 w 615292"/>
                <a:gd name="connsiteY20" fmla="*/ 77688 h 354817"/>
                <a:gd name="connsiteX21" fmla="*/ 164964 w 615292"/>
                <a:gd name="connsiteY21" fmla="*/ 35541 h 354817"/>
                <a:gd name="connsiteX22" fmla="*/ 79430 w 615292"/>
                <a:gd name="connsiteY22" fmla="*/ 56614 h 354817"/>
                <a:gd name="connsiteX23" fmla="*/ 17887 w 615292"/>
                <a:gd name="connsiteY23" fmla="*/ 95480 h 354817"/>
                <a:gd name="connsiteX24" fmla="*/ 7386 w 615292"/>
                <a:gd name="connsiteY24" fmla="*/ 121439 h 354817"/>
                <a:gd name="connsiteX25" fmla="*/ 23866 w 615292"/>
                <a:gd name="connsiteY25" fmla="*/ 152211 h 354817"/>
                <a:gd name="connsiteX26" fmla="*/ 37429 w 615292"/>
                <a:gd name="connsiteY26" fmla="*/ 170003 h 354817"/>
                <a:gd name="connsiteX27" fmla="*/ 116910 w 615292"/>
                <a:gd name="connsiteY27" fmla="*/ 158701 h 354817"/>
                <a:gd name="connsiteX28" fmla="*/ 28387 w 615292"/>
                <a:gd name="connsiteY28" fmla="*/ 195962 h 354817"/>
                <a:gd name="connsiteX29" fmla="*/ 127483 w 615292"/>
                <a:gd name="connsiteY29" fmla="*/ 218640 h 354817"/>
                <a:gd name="connsiteX30" fmla="*/ 243059 w 615292"/>
                <a:gd name="connsiteY30" fmla="*/ 236359 h 354817"/>
                <a:gd name="connsiteX31" fmla="*/ 156068 w 615292"/>
                <a:gd name="connsiteY31" fmla="*/ 242849 h 354817"/>
                <a:gd name="connsiteX32" fmla="*/ 56971 w 615292"/>
                <a:gd name="connsiteY32" fmla="*/ 267131 h 354817"/>
                <a:gd name="connsiteX33" fmla="*/ 103493 w 615292"/>
                <a:gd name="connsiteY33" fmla="*/ 301184 h 354817"/>
                <a:gd name="connsiteX34" fmla="*/ 181589 w 615292"/>
                <a:gd name="connsiteY34" fmla="*/ 318976 h 354817"/>
                <a:gd name="connsiteX35" fmla="*/ 255091 w 615292"/>
                <a:gd name="connsiteY35" fmla="*/ 354633 h 354817"/>
                <a:gd name="connsiteX36" fmla="*/ 357177 w 615292"/>
                <a:gd name="connsiteY36" fmla="*/ 330351 h 354817"/>
                <a:gd name="connsiteX37" fmla="*/ 406689 w 615292"/>
                <a:gd name="connsiteY37" fmla="*/ 307673 h 354817"/>
                <a:gd name="connsiteX38" fmla="*/ 432211 w 615292"/>
                <a:gd name="connsiteY38" fmla="*/ 309278 h 354817"/>
                <a:gd name="connsiteX39" fmla="*/ 475962 w 615292"/>
                <a:gd name="connsiteY39" fmla="*/ 325466 h 354817"/>
                <a:gd name="connsiteX40" fmla="*/ 582496 w 615292"/>
                <a:gd name="connsiteY40" fmla="*/ 327070 h 354817"/>
                <a:gd name="connsiteX41" fmla="*/ 559964 w 615292"/>
                <a:gd name="connsiteY41" fmla="*/ 294694 h 354817"/>
                <a:gd name="connsiteX42" fmla="*/ 534442 w 615292"/>
                <a:gd name="connsiteY42" fmla="*/ 293090 h 354817"/>
                <a:gd name="connsiteX43" fmla="*/ 567183 w 615292"/>
                <a:gd name="connsiteY43" fmla="*/ 268881 h 35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15292" h="354817">
                  <a:moveTo>
                    <a:pt x="567183" y="268881"/>
                  </a:moveTo>
                  <a:cubicBezTo>
                    <a:pt x="576225" y="257505"/>
                    <a:pt x="613705" y="291558"/>
                    <a:pt x="615236" y="267204"/>
                  </a:cubicBezTo>
                  <a:cubicBezTo>
                    <a:pt x="616768" y="242849"/>
                    <a:pt x="573235" y="231546"/>
                    <a:pt x="555224" y="218640"/>
                  </a:cubicBezTo>
                  <a:cubicBezTo>
                    <a:pt x="537213" y="205733"/>
                    <a:pt x="529703" y="212150"/>
                    <a:pt x="501192" y="189472"/>
                  </a:cubicBezTo>
                  <a:cubicBezTo>
                    <a:pt x="472680" y="166795"/>
                    <a:pt x="508483" y="155419"/>
                    <a:pt x="487629" y="137627"/>
                  </a:cubicBezTo>
                  <a:cubicBezTo>
                    <a:pt x="466774" y="119835"/>
                    <a:pt x="459118" y="71198"/>
                    <a:pt x="474139" y="55010"/>
                  </a:cubicBezTo>
                  <a:cubicBezTo>
                    <a:pt x="489160" y="38822"/>
                    <a:pt x="505640" y="14467"/>
                    <a:pt x="478660" y="3165"/>
                  </a:cubicBezTo>
                  <a:cubicBezTo>
                    <a:pt x="451680" y="-8137"/>
                    <a:pt x="408074" y="12863"/>
                    <a:pt x="412595" y="19353"/>
                  </a:cubicBezTo>
                  <a:cubicBezTo>
                    <a:pt x="417116" y="25843"/>
                    <a:pt x="454669" y="48520"/>
                    <a:pt x="454669" y="58219"/>
                  </a:cubicBezTo>
                  <a:cubicBezTo>
                    <a:pt x="454669" y="67917"/>
                    <a:pt x="420106" y="30728"/>
                    <a:pt x="408074" y="38822"/>
                  </a:cubicBezTo>
                  <a:cubicBezTo>
                    <a:pt x="396043" y="46916"/>
                    <a:pt x="382626" y="22634"/>
                    <a:pt x="372053" y="38822"/>
                  </a:cubicBezTo>
                  <a:cubicBezTo>
                    <a:pt x="361479" y="55010"/>
                    <a:pt x="385615" y="111741"/>
                    <a:pt x="394584" y="127929"/>
                  </a:cubicBezTo>
                  <a:cubicBezTo>
                    <a:pt x="403554" y="144117"/>
                    <a:pt x="385615" y="144117"/>
                    <a:pt x="373584" y="147325"/>
                  </a:cubicBezTo>
                  <a:cubicBezTo>
                    <a:pt x="361552" y="150534"/>
                    <a:pt x="360094" y="101970"/>
                    <a:pt x="348062" y="84178"/>
                  </a:cubicBezTo>
                  <a:cubicBezTo>
                    <a:pt x="336031" y="66386"/>
                    <a:pt x="288050" y="45239"/>
                    <a:pt x="285061" y="58219"/>
                  </a:cubicBezTo>
                  <a:cubicBezTo>
                    <a:pt x="282071" y="71198"/>
                    <a:pt x="315030" y="71198"/>
                    <a:pt x="310582" y="88990"/>
                  </a:cubicBezTo>
                  <a:cubicBezTo>
                    <a:pt x="306134" y="106783"/>
                    <a:pt x="288050" y="77688"/>
                    <a:pt x="271498" y="92272"/>
                  </a:cubicBezTo>
                  <a:cubicBezTo>
                    <a:pt x="254945" y="106855"/>
                    <a:pt x="258008" y="97157"/>
                    <a:pt x="260997" y="82574"/>
                  </a:cubicBezTo>
                  <a:cubicBezTo>
                    <a:pt x="263987" y="67990"/>
                    <a:pt x="237007" y="51729"/>
                    <a:pt x="206965" y="55010"/>
                  </a:cubicBezTo>
                  <a:cubicBezTo>
                    <a:pt x="176922" y="58292"/>
                    <a:pt x="193475" y="80896"/>
                    <a:pt x="184506" y="88990"/>
                  </a:cubicBezTo>
                  <a:cubicBezTo>
                    <a:pt x="175537" y="97084"/>
                    <a:pt x="130473" y="84178"/>
                    <a:pt x="158984" y="77688"/>
                  </a:cubicBezTo>
                  <a:cubicBezTo>
                    <a:pt x="187495" y="71198"/>
                    <a:pt x="175464" y="53406"/>
                    <a:pt x="164964" y="35541"/>
                  </a:cubicBezTo>
                  <a:cubicBezTo>
                    <a:pt x="154463" y="17676"/>
                    <a:pt x="125952" y="38822"/>
                    <a:pt x="79430" y="56614"/>
                  </a:cubicBezTo>
                  <a:cubicBezTo>
                    <a:pt x="32908" y="74407"/>
                    <a:pt x="11907" y="93876"/>
                    <a:pt x="17887" y="95480"/>
                  </a:cubicBezTo>
                  <a:cubicBezTo>
                    <a:pt x="23866" y="97084"/>
                    <a:pt x="25178" y="105251"/>
                    <a:pt x="7386" y="121439"/>
                  </a:cubicBezTo>
                  <a:cubicBezTo>
                    <a:pt x="-10406" y="137627"/>
                    <a:pt x="7386" y="152211"/>
                    <a:pt x="23866" y="152211"/>
                  </a:cubicBezTo>
                  <a:cubicBezTo>
                    <a:pt x="40346" y="152211"/>
                    <a:pt x="25835" y="166795"/>
                    <a:pt x="37429" y="170003"/>
                  </a:cubicBezTo>
                  <a:cubicBezTo>
                    <a:pt x="47929" y="173284"/>
                    <a:pt x="101962" y="147325"/>
                    <a:pt x="116910" y="158701"/>
                  </a:cubicBezTo>
                  <a:cubicBezTo>
                    <a:pt x="131859" y="170076"/>
                    <a:pt x="28387" y="176493"/>
                    <a:pt x="28387" y="195962"/>
                  </a:cubicBezTo>
                  <a:cubicBezTo>
                    <a:pt x="28387" y="215431"/>
                    <a:pt x="85409" y="226734"/>
                    <a:pt x="127483" y="218640"/>
                  </a:cubicBezTo>
                  <a:cubicBezTo>
                    <a:pt x="169558" y="210546"/>
                    <a:pt x="243059" y="225130"/>
                    <a:pt x="243059" y="236359"/>
                  </a:cubicBezTo>
                  <a:cubicBezTo>
                    <a:pt x="243059" y="247588"/>
                    <a:pt x="193548" y="244453"/>
                    <a:pt x="156068" y="242849"/>
                  </a:cubicBezTo>
                  <a:cubicBezTo>
                    <a:pt x="118587" y="241244"/>
                    <a:pt x="53981" y="254224"/>
                    <a:pt x="56971" y="267131"/>
                  </a:cubicBezTo>
                  <a:cubicBezTo>
                    <a:pt x="60325" y="281714"/>
                    <a:pt x="64263" y="281714"/>
                    <a:pt x="103493" y="301184"/>
                  </a:cubicBezTo>
                  <a:cubicBezTo>
                    <a:pt x="142723" y="320653"/>
                    <a:pt x="183047" y="291486"/>
                    <a:pt x="181589" y="318976"/>
                  </a:cubicBezTo>
                  <a:cubicBezTo>
                    <a:pt x="180131" y="346466"/>
                    <a:pt x="202590" y="353029"/>
                    <a:pt x="255091" y="354633"/>
                  </a:cubicBezTo>
                  <a:cubicBezTo>
                    <a:pt x="307593" y="356237"/>
                    <a:pt x="331656" y="328747"/>
                    <a:pt x="357177" y="330351"/>
                  </a:cubicBezTo>
                  <a:cubicBezTo>
                    <a:pt x="382699" y="331955"/>
                    <a:pt x="394657" y="327070"/>
                    <a:pt x="406689" y="307673"/>
                  </a:cubicBezTo>
                  <a:cubicBezTo>
                    <a:pt x="418721" y="288277"/>
                    <a:pt x="429221" y="299579"/>
                    <a:pt x="432211" y="309278"/>
                  </a:cubicBezTo>
                  <a:cubicBezTo>
                    <a:pt x="435200" y="318976"/>
                    <a:pt x="468232" y="317372"/>
                    <a:pt x="475962" y="325466"/>
                  </a:cubicBezTo>
                  <a:cubicBezTo>
                    <a:pt x="495066" y="346102"/>
                    <a:pt x="558506" y="340049"/>
                    <a:pt x="582496" y="327070"/>
                  </a:cubicBezTo>
                  <a:cubicBezTo>
                    <a:pt x="606486" y="314090"/>
                    <a:pt x="571995" y="278506"/>
                    <a:pt x="559964" y="294694"/>
                  </a:cubicBezTo>
                  <a:cubicBezTo>
                    <a:pt x="547932" y="310882"/>
                    <a:pt x="537505" y="301184"/>
                    <a:pt x="534442" y="293090"/>
                  </a:cubicBezTo>
                  <a:cubicBezTo>
                    <a:pt x="531380" y="284996"/>
                    <a:pt x="558214" y="280110"/>
                    <a:pt x="567183" y="268881"/>
                  </a:cubicBezTo>
                  <a:close/>
                </a:path>
              </a:pathLst>
            </a:custGeom>
            <a:grpFill/>
            <a:ln w="3175" cap="flat">
              <a:solidFill>
                <a:srgbClr val="F3F3F3"/>
              </a:solidFill>
              <a:prstDash val="solid"/>
              <a:miter/>
            </a:ln>
          </p:spPr>
          <p:txBody>
            <a:bodyPr rtlCol="0" anchor="ctr"/>
            <a:lstStyle/>
            <a:p>
              <a:endParaRPr lang="pt-PT"/>
            </a:p>
          </p:txBody>
        </p:sp>
        <p:sp>
          <p:nvSpPr>
            <p:cNvPr id="213" name="Forma livre: Forma 212">
              <a:extLst>
                <a:ext uri="{FF2B5EF4-FFF2-40B4-BE49-F238E27FC236}">
                  <a16:creationId xmlns:a16="http://schemas.microsoft.com/office/drawing/2014/main" id="{519E744E-8231-44A6-A0D0-5BF222A02B90}"/>
                </a:ext>
              </a:extLst>
            </p:cNvPr>
            <p:cNvSpPr/>
            <p:nvPr/>
          </p:nvSpPr>
          <p:spPr>
            <a:xfrm>
              <a:off x="2091421" y="3197348"/>
              <a:ext cx="42175" cy="13572"/>
            </a:xfrm>
            <a:custGeom>
              <a:avLst/>
              <a:gdLst>
                <a:gd name="connsiteX0" fmla="*/ 100866 w 100973"/>
                <a:gd name="connsiteY0" fmla="*/ 2993 h 31156"/>
                <a:gd name="connsiteX1" fmla="*/ 1843 w 100973"/>
                <a:gd name="connsiteY1" fmla="*/ 22462 h 31156"/>
                <a:gd name="connsiteX2" fmla="*/ 100866 w 100973"/>
                <a:gd name="connsiteY2" fmla="*/ 2993 h 31156"/>
              </a:gdLst>
              <a:ahLst/>
              <a:cxnLst>
                <a:cxn ang="0">
                  <a:pos x="connsiteX0" y="connsiteY0"/>
                </a:cxn>
                <a:cxn ang="0">
                  <a:pos x="connsiteX1" y="connsiteY1"/>
                </a:cxn>
                <a:cxn ang="0">
                  <a:pos x="connsiteX2" y="connsiteY2"/>
                </a:cxn>
              </a:cxnLst>
              <a:rect l="l" t="t" r="r" b="b"/>
              <a:pathLst>
                <a:path w="100973" h="31156">
                  <a:moveTo>
                    <a:pt x="100866" y="2993"/>
                  </a:moveTo>
                  <a:cubicBezTo>
                    <a:pt x="97877" y="-6705"/>
                    <a:pt x="-15803" y="8097"/>
                    <a:pt x="1843" y="22462"/>
                  </a:cubicBezTo>
                  <a:cubicBezTo>
                    <a:pt x="31812" y="46744"/>
                    <a:pt x="103856" y="12764"/>
                    <a:pt x="100866" y="2993"/>
                  </a:cubicBezTo>
                  <a:close/>
                </a:path>
              </a:pathLst>
            </a:custGeom>
            <a:grpFill/>
            <a:ln w="3175" cap="flat">
              <a:solidFill>
                <a:srgbClr val="F3F3F3"/>
              </a:solidFill>
              <a:prstDash val="solid"/>
              <a:miter/>
            </a:ln>
          </p:spPr>
          <p:txBody>
            <a:bodyPr rtlCol="0" anchor="ctr"/>
            <a:lstStyle/>
            <a:p>
              <a:endParaRPr lang="pt-PT"/>
            </a:p>
          </p:txBody>
        </p:sp>
        <p:sp>
          <p:nvSpPr>
            <p:cNvPr id="214" name="Forma livre: Forma 213">
              <a:extLst>
                <a:ext uri="{FF2B5EF4-FFF2-40B4-BE49-F238E27FC236}">
                  <a16:creationId xmlns:a16="http://schemas.microsoft.com/office/drawing/2014/main" id="{A6AAAA23-5E56-4672-BD8E-A6F4ADA65FE5}"/>
                </a:ext>
              </a:extLst>
            </p:cNvPr>
            <p:cNvSpPr/>
            <p:nvPr/>
          </p:nvSpPr>
          <p:spPr>
            <a:xfrm>
              <a:off x="2307738" y="3327302"/>
              <a:ext cx="64669" cy="34072"/>
            </a:xfrm>
            <a:custGeom>
              <a:avLst/>
              <a:gdLst>
                <a:gd name="connsiteX0" fmla="*/ 1751 w 154823"/>
                <a:gd name="connsiteY0" fmla="*/ 7636 h 78220"/>
                <a:gd name="connsiteX1" fmla="*/ 22752 w 154823"/>
                <a:gd name="connsiteY1" fmla="*/ 52992 h 78220"/>
                <a:gd name="connsiteX2" fmla="*/ 73795 w 154823"/>
                <a:gd name="connsiteY2" fmla="*/ 70857 h 78220"/>
                <a:gd name="connsiteX3" fmla="*/ 154807 w 154823"/>
                <a:gd name="connsiteY3" fmla="*/ 56273 h 78220"/>
                <a:gd name="connsiteX4" fmla="*/ 69274 w 154823"/>
                <a:gd name="connsiteY4" fmla="*/ 10845 h 78220"/>
                <a:gd name="connsiteX5" fmla="*/ 1751 w 154823"/>
                <a:gd name="connsiteY5" fmla="*/ 7636 h 7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823" h="78220">
                  <a:moveTo>
                    <a:pt x="1751" y="7636"/>
                  </a:moveTo>
                  <a:cubicBezTo>
                    <a:pt x="-7291" y="28710"/>
                    <a:pt x="21220" y="28710"/>
                    <a:pt x="22752" y="52992"/>
                  </a:cubicBezTo>
                  <a:cubicBezTo>
                    <a:pt x="24283" y="77274"/>
                    <a:pt x="52794" y="85441"/>
                    <a:pt x="73795" y="70857"/>
                  </a:cubicBezTo>
                  <a:cubicBezTo>
                    <a:pt x="94795" y="56273"/>
                    <a:pt x="154807" y="75159"/>
                    <a:pt x="154807" y="56273"/>
                  </a:cubicBezTo>
                  <a:cubicBezTo>
                    <a:pt x="154807" y="37387"/>
                    <a:pt x="91806" y="6032"/>
                    <a:pt x="69274" y="10845"/>
                  </a:cubicBezTo>
                  <a:cubicBezTo>
                    <a:pt x="46742" y="15657"/>
                    <a:pt x="10720" y="-13437"/>
                    <a:pt x="1751" y="7636"/>
                  </a:cubicBezTo>
                  <a:close/>
                </a:path>
              </a:pathLst>
            </a:custGeom>
            <a:grpFill/>
            <a:ln w="3175" cap="flat">
              <a:solidFill>
                <a:srgbClr val="F3F3F3"/>
              </a:solidFill>
              <a:prstDash val="solid"/>
              <a:miter/>
            </a:ln>
          </p:spPr>
          <p:txBody>
            <a:bodyPr rtlCol="0" anchor="ctr"/>
            <a:lstStyle/>
            <a:p>
              <a:endParaRPr lang="pt-PT"/>
            </a:p>
          </p:txBody>
        </p:sp>
        <p:sp>
          <p:nvSpPr>
            <p:cNvPr id="215" name="Forma livre: Forma 214">
              <a:extLst>
                <a:ext uri="{FF2B5EF4-FFF2-40B4-BE49-F238E27FC236}">
                  <a16:creationId xmlns:a16="http://schemas.microsoft.com/office/drawing/2014/main" id="{B9F2FF57-7E71-48A7-BE9C-188F97B3F394}"/>
                </a:ext>
              </a:extLst>
            </p:cNvPr>
            <p:cNvSpPr/>
            <p:nvPr/>
          </p:nvSpPr>
          <p:spPr>
            <a:xfrm>
              <a:off x="2063915" y="3160052"/>
              <a:ext cx="46789" cy="35142"/>
            </a:xfrm>
            <a:custGeom>
              <a:avLst/>
              <a:gdLst>
                <a:gd name="connsiteX0" fmla="*/ 45165 w 112018"/>
                <a:gd name="connsiteY0" fmla="*/ 80522 h 80675"/>
                <a:gd name="connsiteX1" fmla="*/ 105177 w 112018"/>
                <a:gd name="connsiteY1" fmla="*/ 69220 h 80675"/>
                <a:gd name="connsiteX2" fmla="*/ 108167 w 112018"/>
                <a:gd name="connsiteY2" fmla="*/ 41657 h 80675"/>
                <a:gd name="connsiteX3" fmla="*/ 72218 w 112018"/>
                <a:gd name="connsiteY3" fmla="*/ 27073 h 80675"/>
                <a:gd name="connsiteX4" fmla="*/ 1633 w 112018"/>
                <a:gd name="connsiteY4" fmla="*/ 2791 h 80675"/>
                <a:gd name="connsiteX5" fmla="*/ 45165 w 112018"/>
                <a:gd name="connsiteY5" fmla="*/ 80522 h 80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018" h="80675">
                  <a:moveTo>
                    <a:pt x="45165" y="80522"/>
                  </a:moveTo>
                  <a:cubicBezTo>
                    <a:pt x="65736" y="80982"/>
                    <a:pt x="86182" y="77131"/>
                    <a:pt x="105177" y="69220"/>
                  </a:cubicBezTo>
                  <a:cubicBezTo>
                    <a:pt x="124720" y="61126"/>
                    <a:pt x="94677" y="61126"/>
                    <a:pt x="108167" y="41657"/>
                  </a:cubicBezTo>
                  <a:cubicBezTo>
                    <a:pt x="121657" y="22187"/>
                    <a:pt x="75208" y="20583"/>
                    <a:pt x="72218" y="27073"/>
                  </a:cubicBezTo>
                  <a:cubicBezTo>
                    <a:pt x="69229" y="33563"/>
                    <a:pt x="10675" y="-11793"/>
                    <a:pt x="1633" y="2791"/>
                  </a:cubicBezTo>
                  <a:cubicBezTo>
                    <a:pt x="-7409" y="17375"/>
                    <a:pt x="22633" y="80522"/>
                    <a:pt x="45165" y="80522"/>
                  </a:cubicBezTo>
                  <a:close/>
                </a:path>
              </a:pathLst>
            </a:custGeom>
            <a:grpFill/>
            <a:ln w="3175" cap="flat">
              <a:solidFill>
                <a:srgbClr val="F3F3F3"/>
              </a:solidFill>
              <a:prstDash val="solid"/>
              <a:miter/>
            </a:ln>
          </p:spPr>
          <p:txBody>
            <a:bodyPr rtlCol="0" anchor="ctr"/>
            <a:lstStyle/>
            <a:p>
              <a:endParaRPr lang="pt-PT"/>
            </a:p>
          </p:txBody>
        </p:sp>
        <p:sp>
          <p:nvSpPr>
            <p:cNvPr id="216" name="Forma livre: Forma 215">
              <a:extLst>
                <a:ext uri="{FF2B5EF4-FFF2-40B4-BE49-F238E27FC236}">
                  <a16:creationId xmlns:a16="http://schemas.microsoft.com/office/drawing/2014/main" id="{A3F9416C-A7D1-4C6B-A9A3-2FDA2E26FF5B}"/>
                </a:ext>
              </a:extLst>
            </p:cNvPr>
            <p:cNvSpPr/>
            <p:nvPr/>
          </p:nvSpPr>
          <p:spPr>
            <a:xfrm>
              <a:off x="2084656" y="3070094"/>
              <a:ext cx="161948" cy="115991"/>
            </a:xfrm>
            <a:custGeom>
              <a:avLst/>
              <a:gdLst>
                <a:gd name="connsiteX0" fmla="*/ 354193 w 387721"/>
                <a:gd name="connsiteY0" fmla="*/ 152575 h 266282"/>
                <a:gd name="connsiteX1" fmla="*/ 321161 w 387721"/>
                <a:gd name="connsiteY1" fmla="*/ 128293 h 266282"/>
                <a:gd name="connsiteX2" fmla="*/ 306578 w 387721"/>
                <a:gd name="connsiteY2" fmla="*/ 94240 h 266282"/>
                <a:gd name="connsiteX3" fmla="*/ 282515 w 387721"/>
                <a:gd name="connsiteY3" fmla="*/ 87823 h 266282"/>
                <a:gd name="connsiteX4" fmla="*/ 251014 w 387721"/>
                <a:gd name="connsiteY4" fmla="*/ 71562 h 266282"/>
                <a:gd name="connsiteX5" fmla="*/ 144479 w 387721"/>
                <a:gd name="connsiteY5" fmla="*/ 8415 h 266282"/>
                <a:gd name="connsiteX6" fmla="*/ 133906 w 387721"/>
                <a:gd name="connsiteY6" fmla="*/ -117 h 266282"/>
                <a:gd name="connsiteX7" fmla="*/ 102697 w 387721"/>
                <a:gd name="connsiteY7" fmla="*/ 8196 h 266282"/>
                <a:gd name="connsiteX8" fmla="*/ 88915 w 387721"/>
                <a:gd name="connsiteY8" fmla="*/ 16509 h 266282"/>
                <a:gd name="connsiteX9" fmla="*/ 66384 w 387721"/>
                <a:gd name="connsiteY9" fmla="*/ 31093 h 266282"/>
                <a:gd name="connsiteX10" fmla="*/ 37872 w 387721"/>
                <a:gd name="connsiteY10" fmla="*/ 48885 h 266282"/>
                <a:gd name="connsiteX11" fmla="*/ 43925 w 387721"/>
                <a:gd name="connsiteY11" fmla="*/ 89427 h 266282"/>
                <a:gd name="connsiteX12" fmla="*/ 25914 w 387721"/>
                <a:gd name="connsiteY12" fmla="*/ 107220 h 266282"/>
                <a:gd name="connsiteX13" fmla="*/ 13882 w 387721"/>
                <a:gd name="connsiteY13" fmla="*/ 126689 h 266282"/>
                <a:gd name="connsiteX14" fmla="*/ 46914 w 387721"/>
                <a:gd name="connsiteY14" fmla="*/ 165555 h 266282"/>
                <a:gd name="connsiteX15" fmla="*/ 145938 w 387721"/>
                <a:gd name="connsiteY15" fmla="*/ 168836 h 266282"/>
                <a:gd name="connsiteX16" fmla="*/ 85926 w 387721"/>
                <a:gd name="connsiteY16" fmla="*/ 199608 h 266282"/>
                <a:gd name="connsiteX17" fmla="*/ 133979 w 387721"/>
                <a:gd name="connsiteY17" fmla="*/ 238473 h 266282"/>
                <a:gd name="connsiteX18" fmla="*/ 213461 w 387721"/>
                <a:gd name="connsiteY18" fmla="*/ 262755 h 266282"/>
                <a:gd name="connsiteX19" fmla="*/ 261514 w 387721"/>
                <a:gd name="connsiteY19" fmla="*/ 261151 h 266282"/>
                <a:gd name="connsiteX20" fmla="*/ 296077 w 387721"/>
                <a:gd name="connsiteY20" fmla="*/ 220608 h 266282"/>
                <a:gd name="connsiteX21" fmla="*/ 330568 w 387721"/>
                <a:gd name="connsiteY21" fmla="*/ 189837 h 266282"/>
                <a:gd name="connsiteX22" fmla="*/ 387590 w 387721"/>
                <a:gd name="connsiteY22" fmla="*/ 168836 h 266282"/>
                <a:gd name="connsiteX23" fmla="*/ 354193 w 387721"/>
                <a:gd name="connsiteY23" fmla="*/ 152575 h 266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7721" h="266282">
                  <a:moveTo>
                    <a:pt x="354193" y="152575"/>
                  </a:moveTo>
                  <a:cubicBezTo>
                    <a:pt x="327214" y="155856"/>
                    <a:pt x="309203" y="144481"/>
                    <a:pt x="321161" y="128293"/>
                  </a:cubicBezTo>
                  <a:cubicBezTo>
                    <a:pt x="333120" y="112105"/>
                    <a:pt x="291192" y="107220"/>
                    <a:pt x="306578" y="94240"/>
                  </a:cubicBezTo>
                  <a:cubicBezTo>
                    <a:pt x="321964" y="81261"/>
                    <a:pt x="278066" y="68354"/>
                    <a:pt x="282515" y="87823"/>
                  </a:cubicBezTo>
                  <a:cubicBezTo>
                    <a:pt x="286962" y="107293"/>
                    <a:pt x="255535" y="89427"/>
                    <a:pt x="251014" y="71562"/>
                  </a:cubicBezTo>
                  <a:cubicBezTo>
                    <a:pt x="246493" y="53697"/>
                    <a:pt x="184949" y="47281"/>
                    <a:pt x="144479" y="8415"/>
                  </a:cubicBezTo>
                  <a:cubicBezTo>
                    <a:pt x="141176" y="5309"/>
                    <a:pt x="137640" y="2450"/>
                    <a:pt x="133906" y="-117"/>
                  </a:cubicBezTo>
                  <a:cubicBezTo>
                    <a:pt x="123654" y="3194"/>
                    <a:pt x="113234" y="5965"/>
                    <a:pt x="102697" y="8196"/>
                  </a:cubicBezTo>
                  <a:cubicBezTo>
                    <a:pt x="106124" y="12936"/>
                    <a:pt x="100947" y="17530"/>
                    <a:pt x="88915" y="16509"/>
                  </a:cubicBezTo>
                  <a:cubicBezTo>
                    <a:pt x="69446" y="14905"/>
                    <a:pt x="34883" y="18113"/>
                    <a:pt x="66384" y="31093"/>
                  </a:cubicBezTo>
                  <a:cubicBezTo>
                    <a:pt x="97884" y="44072"/>
                    <a:pt x="63394" y="48885"/>
                    <a:pt x="37872" y="48885"/>
                  </a:cubicBezTo>
                  <a:cubicBezTo>
                    <a:pt x="12351" y="48885"/>
                    <a:pt x="10893" y="84542"/>
                    <a:pt x="43925" y="89427"/>
                  </a:cubicBezTo>
                  <a:cubicBezTo>
                    <a:pt x="76957" y="94313"/>
                    <a:pt x="52894" y="115314"/>
                    <a:pt x="25914" y="107220"/>
                  </a:cubicBezTo>
                  <a:cubicBezTo>
                    <a:pt x="-1066" y="99126"/>
                    <a:pt x="-10108" y="113709"/>
                    <a:pt x="13882" y="126689"/>
                  </a:cubicBezTo>
                  <a:cubicBezTo>
                    <a:pt x="35758" y="138648"/>
                    <a:pt x="22924" y="154252"/>
                    <a:pt x="46914" y="165555"/>
                  </a:cubicBezTo>
                  <a:cubicBezTo>
                    <a:pt x="70904" y="176857"/>
                    <a:pt x="139958" y="150971"/>
                    <a:pt x="145938" y="168836"/>
                  </a:cubicBezTo>
                  <a:cubicBezTo>
                    <a:pt x="151917" y="186701"/>
                    <a:pt x="75426" y="188232"/>
                    <a:pt x="85926" y="199608"/>
                  </a:cubicBezTo>
                  <a:cubicBezTo>
                    <a:pt x="96426" y="210983"/>
                    <a:pt x="139958" y="228775"/>
                    <a:pt x="133979" y="238473"/>
                  </a:cubicBezTo>
                  <a:cubicBezTo>
                    <a:pt x="128000" y="248171"/>
                    <a:pt x="205950" y="275735"/>
                    <a:pt x="213461" y="262755"/>
                  </a:cubicBezTo>
                  <a:cubicBezTo>
                    <a:pt x="220971" y="249776"/>
                    <a:pt x="242045" y="253057"/>
                    <a:pt x="261514" y="261151"/>
                  </a:cubicBezTo>
                  <a:cubicBezTo>
                    <a:pt x="280983" y="269245"/>
                    <a:pt x="282515" y="210910"/>
                    <a:pt x="296077" y="220608"/>
                  </a:cubicBezTo>
                  <a:cubicBezTo>
                    <a:pt x="309640" y="230306"/>
                    <a:pt x="308036" y="199608"/>
                    <a:pt x="330568" y="189837"/>
                  </a:cubicBezTo>
                  <a:cubicBezTo>
                    <a:pt x="353100" y="180065"/>
                    <a:pt x="385476" y="180065"/>
                    <a:pt x="387590" y="168836"/>
                  </a:cubicBezTo>
                  <a:cubicBezTo>
                    <a:pt x="388757" y="160669"/>
                    <a:pt x="381246" y="149367"/>
                    <a:pt x="354193" y="152575"/>
                  </a:cubicBezTo>
                  <a:close/>
                </a:path>
              </a:pathLst>
            </a:custGeom>
            <a:grpFill/>
            <a:ln w="3175" cap="flat">
              <a:solidFill>
                <a:srgbClr val="F3F3F3"/>
              </a:solidFill>
              <a:prstDash val="solid"/>
              <a:miter/>
            </a:ln>
          </p:spPr>
          <p:txBody>
            <a:bodyPr rtlCol="0" anchor="ctr"/>
            <a:lstStyle/>
            <a:p>
              <a:endParaRPr lang="pt-PT"/>
            </a:p>
          </p:txBody>
        </p:sp>
        <p:sp>
          <p:nvSpPr>
            <p:cNvPr id="217" name="Forma livre: Forma 216">
              <a:extLst>
                <a:ext uri="{FF2B5EF4-FFF2-40B4-BE49-F238E27FC236}">
                  <a16:creationId xmlns:a16="http://schemas.microsoft.com/office/drawing/2014/main" id="{47583C60-21AB-430C-94E5-87209FAE2C5D}"/>
                </a:ext>
              </a:extLst>
            </p:cNvPr>
            <p:cNvSpPr/>
            <p:nvPr/>
          </p:nvSpPr>
          <p:spPr>
            <a:xfrm>
              <a:off x="2179558" y="3326785"/>
              <a:ext cx="399166" cy="330290"/>
            </a:xfrm>
            <a:custGeom>
              <a:avLst/>
              <a:gdLst>
                <a:gd name="connsiteX0" fmla="*/ 948779 w 955650"/>
                <a:gd name="connsiteY0" fmla="*/ 476524 h 758252"/>
                <a:gd name="connsiteX1" fmla="*/ 947977 w 955650"/>
                <a:gd name="connsiteY1" fmla="*/ 472733 h 758252"/>
                <a:gd name="connsiteX2" fmla="*/ 942508 w 955650"/>
                <a:gd name="connsiteY2" fmla="*/ 464420 h 758252"/>
                <a:gd name="connsiteX3" fmla="*/ 937112 w 955650"/>
                <a:gd name="connsiteY3" fmla="*/ 455961 h 758252"/>
                <a:gd name="connsiteX4" fmla="*/ 908965 w 955650"/>
                <a:gd name="connsiteY4" fmla="*/ 428398 h 758252"/>
                <a:gd name="connsiteX5" fmla="*/ 848953 w 955650"/>
                <a:gd name="connsiteY5" fmla="*/ 394418 h 758252"/>
                <a:gd name="connsiteX6" fmla="*/ 788869 w 955650"/>
                <a:gd name="connsiteY6" fmla="*/ 371740 h 758252"/>
                <a:gd name="connsiteX7" fmla="*/ 744096 w 955650"/>
                <a:gd name="connsiteY7" fmla="*/ 331343 h 758252"/>
                <a:gd name="connsiteX8" fmla="*/ 790619 w 955650"/>
                <a:gd name="connsiteY8" fmla="*/ 320041 h 758252"/>
                <a:gd name="connsiteX9" fmla="*/ 751607 w 955650"/>
                <a:gd name="connsiteY9" fmla="*/ 298967 h 758252"/>
                <a:gd name="connsiteX10" fmla="*/ 771076 w 955650"/>
                <a:gd name="connsiteY10" fmla="*/ 282779 h 758252"/>
                <a:gd name="connsiteX11" fmla="*/ 753065 w 955650"/>
                <a:gd name="connsiteY11" fmla="*/ 252008 h 758252"/>
                <a:gd name="connsiteX12" fmla="*/ 729075 w 955650"/>
                <a:gd name="connsiteY12" fmla="*/ 264914 h 758252"/>
                <a:gd name="connsiteX13" fmla="*/ 735055 w 955650"/>
                <a:gd name="connsiteY13" fmla="*/ 235747 h 758252"/>
                <a:gd name="connsiteX14" fmla="*/ 682553 w 955650"/>
                <a:gd name="connsiteY14" fmla="*/ 217955 h 758252"/>
                <a:gd name="connsiteX15" fmla="*/ 658490 w 955650"/>
                <a:gd name="connsiteY15" fmla="*/ 200162 h 758252"/>
                <a:gd name="connsiteX16" fmla="*/ 614739 w 955650"/>
                <a:gd name="connsiteY16" fmla="*/ 209861 h 758252"/>
                <a:gd name="connsiteX17" fmla="*/ 602707 w 955650"/>
                <a:gd name="connsiteY17" fmla="*/ 198558 h 758252"/>
                <a:gd name="connsiteX18" fmla="*/ 631218 w 955650"/>
                <a:gd name="connsiteY18" fmla="*/ 169391 h 758252"/>
                <a:gd name="connsiteX19" fmla="*/ 580175 w 955650"/>
                <a:gd name="connsiteY19" fmla="*/ 170995 h 758252"/>
                <a:gd name="connsiteX20" fmla="*/ 541164 w 955650"/>
                <a:gd name="connsiteY20" fmla="*/ 136942 h 758252"/>
                <a:gd name="connsiteX21" fmla="*/ 499163 w 955650"/>
                <a:gd name="connsiteY21" fmla="*/ 111056 h 758252"/>
                <a:gd name="connsiteX22" fmla="*/ 427119 w 955650"/>
                <a:gd name="connsiteY22" fmla="*/ 80284 h 758252"/>
                <a:gd name="connsiteX23" fmla="*/ 389566 w 955650"/>
                <a:gd name="connsiteY23" fmla="*/ 111056 h 758252"/>
                <a:gd name="connsiteX24" fmla="*/ 368565 w 955650"/>
                <a:gd name="connsiteY24" fmla="*/ 102962 h 758252"/>
                <a:gd name="connsiteX25" fmla="*/ 313001 w 955650"/>
                <a:gd name="connsiteY25" fmla="*/ 122358 h 758252"/>
                <a:gd name="connsiteX26" fmla="*/ 314533 w 955650"/>
                <a:gd name="connsiteY26" fmla="*/ 60815 h 758252"/>
                <a:gd name="connsiteX27" fmla="*/ 290542 w 955650"/>
                <a:gd name="connsiteY27" fmla="*/ 17064 h 758252"/>
                <a:gd name="connsiteX28" fmla="*/ 224478 w 955650"/>
                <a:gd name="connsiteY28" fmla="*/ 17064 h 758252"/>
                <a:gd name="connsiteX29" fmla="*/ 152434 w 955650"/>
                <a:gd name="connsiteY29" fmla="*/ 47835 h 758252"/>
                <a:gd name="connsiteX30" fmla="*/ 162935 w 955650"/>
                <a:gd name="connsiteY30" fmla="*/ 101358 h 758252"/>
                <a:gd name="connsiteX31" fmla="*/ 144924 w 955650"/>
                <a:gd name="connsiteY31" fmla="*/ 135338 h 758252"/>
                <a:gd name="connsiteX32" fmla="*/ 180945 w 955650"/>
                <a:gd name="connsiteY32" fmla="*/ 162901 h 758252"/>
                <a:gd name="connsiteX33" fmla="*/ 124288 w 955650"/>
                <a:gd name="connsiteY33" fmla="*/ 138400 h 758252"/>
                <a:gd name="connsiteX34" fmla="*/ 116996 w 955650"/>
                <a:gd name="connsiteY34" fmla="*/ 91441 h 758252"/>
                <a:gd name="connsiteX35" fmla="*/ 135007 w 955650"/>
                <a:gd name="connsiteY35" fmla="*/ 39596 h 758252"/>
                <a:gd name="connsiteX36" fmla="*/ 169570 w 955650"/>
                <a:gd name="connsiteY36" fmla="*/ 7220 h 758252"/>
                <a:gd name="connsiteX37" fmla="*/ 35983 w 955650"/>
                <a:gd name="connsiteY37" fmla="*/ 42877 h 758252"/>
                <a:gd name="connsiteX38" fmla="*/ 4482 w 955650"/>
                <a:gd name="connsiteY38" fmla="*/ 169245 h 758252"/>
                <a:gd name="connsiteX39" fmla="*/ 76453 w 955650"/>
                <a:gd name="connsiteY39" fmla="*/ 183829 h 758252"/>
                <a:gd name="connsiteX40" fmla="*/ 69161 w 955650"/>
                <a:gd name="connsiteY40" fmla="*/ 200017 h 758252"/>
                <a:gd name="connsiteX41" fmla="*/ 18118 w 955650"/>
                <a:gd name="connsiteY41" fmla="*/ 204829 h 758252"/>
                <a:gd name="connsiteX42" fmla="*/ 83745 w 955650"/>
                <a:gd name="connsiteY42" fmla="*/ 240487 h 758252"/>
                <a:gd name="connsiteX43" fmla="*/ 118308 w 955650"/>
                <a:gd name="connsiteY43" fmla="*/ 248580 h 758252"/>
                <a:gd name="connsiteX44" fmla="*/ 185831 w 955650"/>
                <a:gd name="connsiteY44" fmla="*/ 259956 h 758252"/>
                <a:gd name="connsiteX45" fmla="*/ 260864 w 955650"/>
                <a:gd name="connsiteY45" fmla="*/ 274539 h 758252"/>
                <a:gd name="connsiteX46" fmla="*/ 295428 w 955650"/>
                <a:gd name="connsiteY46" fmla="*/ 258352 h 758252"/>
                <a:gd name="connsiteX47" fmla="*/ 315699 w 955650"/>
                <a:gd name="connsiteY47" fmla="*/ 258352 h 758252"/>
                <a:gd name="connsiteX48" fmla="*/ 366159 w 955650"/>
                <a:gd name="connsiteY48" fmla="*/ 259737 h 758252"/>
                <a:gd name="connsiteX49" fmla="*/ 373451 w 955650"/>
                <a:gd name="connsiteY49" fmla="*/ 267029 h 758252"/>
                <a:gd name="connsiteX50" fmla="*/ 379503 w 955650"/>
                <a:gd name="connsiteY50" fmla="*/ 265935 h 758252"/>
                <a:gd name="connsiteX51" fmla="*/ 367326 w 955650"/>
                <a:gd name="connsiteY51" fmla="*/ 246685 h 758252"/>
                <a:gd name="connsiteX52" fmla="*/ 374617 w 955650"/>
                <a:gd name="connsiteY52" fmla="*/ 228893 h 758252"/>
                <a:gd name="connsiteX53" fmla="*/ 415160 w 955650"/>
                <a:gd name="connsiteY53" fmla="*/ 256383 h 758252"/>
                <a:gd name="connsiteX54" fmla="*/ 433171 w 955650"/>
                <a:gd name="connsiteY54" fmla="*/ 274248 h 758252"/>
                <a:gd name="connsiteX55" fmla="*/ 484214 w 955650"/>
                <a:gd name="connsiteY55" fmla="*/ 311509 h 758252"/>
                <a:gd name="connsiteX56" fmla="*/ 451182 w 955650"/>
                <a:gd name="connsiteY56" fmla="*/ 342281 h 758252"/>
                <a:gd name="connsiteX57" fmla="*/ 503684 w 955650"/>
                <a:gd name="connsiteY57" fmla="*/ 326093 h 758252"/>
                <a:gd name="connsiteX58" fmla="*/ 535257 w 955650"/>
                <a:gd name="connsiteY58" fmla="*/ 361750 h 758252"/>
                <a:gd name="connsiteX59" fmla="*/ 586300 w 955650"/>
                <a:gd name="connsiteY59" fmla="*/ 397334 h 758252"/>
                <a:gd name="connsiteX60" fmla="*/ 586300 w 955650"/>
                <a:gd name="connsiteY60" fmla="*/ 460555 h 758252"/>
                <a:gd name="connsiteX61" fmla="*/ 641792 w 955650"/>
                <a:gd name="connsiteY61" fmla="*/ 455669 h 758252"/>
                <a:gd name="connsiteX62" fmla="*/ 694293 w 955650"/>
                <a:gd name="connsiteY62" fmla="*/ 483233 h 758252"/>
                <a:gd name="connsiteX63" fmla="*/ 644781 w 955650"/>
                <a:gd name="connsiteY63" fmla="*/ 509119 h 758252"/>
                <a:gd name="connsiteX64" fmla="*/ 559248 w 955650"/>
                <a:gd name="connsiteY64" fmla="*/ 475139 h 758252"/>
                <a:gd name="connsiteX65" fmla="*/ 550279 w 955650"/>
                <a:gd name="connsiteY65" fmla="*/ 536682 h 758252"/>
                <a:gd name="connsiteX66" fmla="*/ 470724 w 955650"/>
                <a:gd name="connsiteY66" fmla="*/ 554547 h 758252"/>
                <a:gd name="connsiteX67" fmla="*/ 425660 w 955650"/>
                <a:gd name="connsiteY67" fmla="*/ 564683 h 758252"/>
                <a:gd name="connsiteX68" fmla="*/ 406191 w 955650"/>
                <a:gd name="connsiteY68" fmla="*/ 610038 h 758252"/>
                <a:gd name="connsiteX69" fmla="*/ 481225 w 955650"/>
                <a:gd name="connsiteY69" fmla="*/ 613247 h 758252"/>
                <a:gd name="connsiteX70" fmla="*/ 514257 w 955650"/>
                <a:gd name="connsiteY70" fmla="*/ 606757 h 758252"/>
                <a:gd name="connsiteX71" fmla="*/ 565300 w 955650"/>
                <a:gd name="connsiteY71" fmla="*/ 603548 h 758252"/>
                <a:gd name="connsiteX72" fmla="*/ 604311 w 955650"/>
                <a:gd name="connsiteY72" fmla="*/ 640810 h 758252"/>
                <a:gd name="connsiteX73" fmla="*/ 623854 w 955650"/>
                <a:gd name="connsiteY73" fmla="*/ 687770 h 758252"/>
                <a:gd name="connsiteX74" fmla="*/ 704866 w 955650"/>
                <a:gd name="connsiteY74" fmla="*/ 715333 h 758252"/>
                <a:gd name="connsiteX75" fmla="*/ 716387 w 955650"/>
                <a:gd name="connsiteY75" fmla="*/ 725104 h 758252"/>
                <a:gd name="connsiteX76" fmla="*/ 752847 w 955650"/>
                <a:gd name="connsiteY76" fmla="*/ 732396 h 758252"/>
                <a:gd name="connsiteX77" fmla="*/ 768014 w 955650"/>
                <a:gd name="connsiteY77" fmla="*/ 736406 h 758252"/>
                <a:gd name="connsiteX78" fmla="*/ 803452 w 955650"/>
                <a:gd name="connsiteY78" fmla="*/ 752521 h 758252"/>
                <a:gd name="connsiteX79" fmla="*/ 810161 w 955650"/>
                <a:gd name="connsiteY79" fmla="*/ 758136 h 758252"/>
                <a:gd name="connsiteX80" fmla="*/ 721054 w 955650"/>
                <a:gd name="connsiteY80" fmla="*/ 662029 h 758252"/>
                <a:gd name="connsiteX81" fmla="*/ 772097 w 955650"/>
                <a:gd name="connsiteY81" fmla="*/ 671727 h 758252"/>
                <a:gd name="connsiteX82" fmla="*/ 863610 w 955650"/>
                <a:gd name="connsiteY82" fmla="*/ 678217 h 758252"/>
                <a:gd name="connsiteX83" fmla="*/ 865943 w 955650"/>
                <a:gd name="connsiteY83" fmla="*/ 656342 h 758252"/>
                <a:gd name="connsiteX84" fmla="*/ 854860 w 955650"/>
                <a:gd name="connsiteY84" fmla="*/ 649633 h 758252"/>
                <a:gd name="connsiteX85" fmla="*/ 849755 w 955650"/>
                <a:gd name="connsiteY85" fmla="*/ 645695 h 758252"/>
                <a:gd name="connsiteX86" fmla="*/ 834297 w 955650"/>
                <a:gd name="connsiteY86" fmla="*/ 599976 h 758252"/>
                <a:gd name="connsiteX87" fmla="*/ 811109 w 955650"/>
                <a:gd name="connsiteY87" fmla="*/ 585392 h 758252"/>
                <a:gd name="connsiteX88" fmla="*/ 755545 w 955650"/>
                <a:gd name="connsiteY88" fmla="*/ 530338 h 758252"/>
                <a:gd name="connsiteX89" fmla="*/ 764587 w 955650"/>
                <a:gd name="connsiteY89" fmla="*/ 489868 h 758252"/>
                <a:gd name="connsiteX90" fmla="*/ 812640 w 955650"/>
                <a:gd name="connsiteY90" fmla="*/ 507660 h 758252"/>
                <a:gd name="connsiteX91" fmla="*/ 862152 w 955650"/>
                <a:gd name="connsiteY91" fmla="*/ 559506 h 758252"/>
                <a:gd name="connsiteX92" fmla="*/ 868933 w 955650"/>
                <a:gd name="connsiteY92" fmla="*/ 565193 h 758252"/>
                <a:gd name="connsiteX93" fmla="*/ 879579 w 955650"/>
                <a:gd name="connsiteY93" fmla="*/ 560454 h 758252"/>
                <a:gd name="connsiteX94" fmla="*/ 896934 w 955650"/>
                <a:gd name="connsiteY94" fmla="*/ 554474 h 758252"/>
                <a:gd name="connsiteX95" fmla="*/ 898174 w 955650"/>
                <a:gd name="connsiteY95" fmla="*/ 549807 h 758252"/>
                <a:gd name="connsiteX96" fmla="*/ 900580 w 955650"/>
                <a:gd name="connsiteY96" fmla="*/ 544995 h 758252"/>
                <a:gd name="connsiteX97" fmla="*/ 933904 w 955650"/>
                <a:gd name="connsiteY97" fmla="*/ 511161 h 758252"/>
                <a:gd name="connsiteX98" fmla="*/ 934633 w 955650"/>
                <a:gd name="connsiteY98" fmla="*/ 510431 h 758252"/>
                <a:gd name="connsiteX99" fmla="*/ 947539 w 955650"/>
                <a:gd name="connsiteY99" fmla="*/ 501171 h 758252"/>
                <a:gd name="connsiteX100" fmla="*/ 948342 w 955650"/>
                <a:gd name="connsiteY100" fmla="*/ 500442 h 758252"/>
                <a:gd name="connsiteX101" fmla="*/ 955633 w 955650"/>
                <a:gd name="connsiteY101" fmla="*/ 490014 h 758252"/>
                <a:gd name="connsiteX102" fmla="*/ 948779 w 955650"/>
                <a:gd name="connsiteY102" fmla="*/ 476524 h 75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955650" h="758252">
                  <a:moveTo>
                    <a:pt x="948779" y="476524"/>
                  </a:moveTo>
                  <a:cubicBezTo>
                    <a:pt x="948626" y="475241"/>
                    <a:pt x="948356" y="473972"/>
                    <a:pt x="947977" y="472733"/>
                  </a:cubicBezTo>
                  <a:cubicBezTo>
                    <a:pt x="946154" y="470034"/>
                    <a:pt x="944404" y="467191"/>
                    <a:pt x="942508" y="464420"/>
                  </a:cubicBezTo>
                  <a:cubicBezTo>
                    <a:pt x="940554" y="461700"/>
                    <a:pt x="938753" y="458878"/>
                    <a:pt x="937112" y="455961"/>
                  </a:cubicBezTo>
                  <a:cubicBezTo>
                    <a:pt x="913414" y="457420"/>
                    <a:pt x="908965" y="439700"/>
                    <a:pt x="908965" y="428398"/>
                  </a:cubicBezTo>
                  <a:cubicBezTo>
                    <a:pt x="908965" y="417096"/>
                    <a:pt x="863902" y="389532"/>
                    <a:pt x="848953" y="394418"/>
                  </a:cubicBezTo>
                  <a:cubicBezTo>
                    <a:pt x="834005" y="399303"/>
                    <a:pt x="808411" y="373344"/>
                    <a:pt x="788869" y="371740"/>
                  </a:cubicBezTo>
                  <a:cubicBezTo>
                    <a:pt x="769326" y="370136"/>
                    <a:pt x="740888" y="353948"/>
                    <a:pt x="744096" y="331343"/>
                  </a:cubicBezTo>
                  <a:cubicBezTo>
                    <a:pt x="747305" y="308738"/>
                    <a:pt x="783108" y="337833"/>
                    <a:pt x="790619" y="320041"/>
                  </a:cubicBezTo>
                  <a:cubicBezTo>
                    <a:pt x="798129" y="302249"/>
                    <a:pt x="753065" y="311947"/>
                    <a:pt x="751607" y="298967"/>
                  </a:cubicBezTo>
                  <a:cubicBezTo>
                    <a:pt x="750149" y="285988"/>
                    <a:pt x="762107" y="290873"/>
                    <a:pt x="771076" y="282779"/>
                  </a:cubicBezTo>
                  <a:cubicBezTo>
                    <a:pt x="780045" y="274685"/>
                    <a:pt x="763785" y="258498"/>
                    <a:pt x="753065" y="252008"/>
                  </a:cubicBezTo>
                  <a:cubicBezTo>
                    <a:pt x="742346" y="245518"/>
                    <a:pt x="739575" y="264914"/>
                    <a:pt x="729075" y="264914"/>
                  </a:cubicBezTo>
                  <a:cubicBezTo>
                    <a:pt x="718575" y="264914"/>
                    <a:pt x="727544" y="247122"/>
                    <a:pt x="735055" y="235747"/>
                  </a:cubicBezTo>
                  <a:cubicBezTo>
                    <a:pt x="742565" y="224371"/>
                    <a:pt x="700564" y="211465"/>
                    <a:pt x="682553" y="217955"/>
                  </a:cubicBezTo>
                  <a:cubicBezTo>
                    <a:pt x="664542" y="224444"/>
                    <a:pt x="658490" y="213142"/>
                    <a:pt x="658490" y="200162"/>
                  </a:cubicBezTo>
                  <a:cubicBezTo>
                    <a:pt x="658490" y="187183"/>
                    <a:pt x="626989" y="200162"/>
                    <a:pt x="614739" y="209861"/>
                  </a:cubicBezTo>
                  <a:cubicBezTo>
                    <a:pt x="602488" y="219559"/>
                    <a:pt x="587686" y="200162"/>
                    <a:pt x="602707" y="198558"/>
                  </a:cubicBezTo>
                  <a:cubicBezTo>
                    <a:pt x="617728" y="196954"/>
                    <a:pt x="635739" y="183975"/>
                    <a:pt x="631218" y="169391"/>
                  </a:cubicBezTo>
                  <a:cubicBezTo>
                    <a:pt x="626697" y="154807"/>
                    <a:pt x="587467" y="153203"/>
                    <a:pt x="580175" y="170995"/>
                  </a:cubicBezTo>
                  <a:cubicBezTo>
                    <a:pt x="572883" y="188787"/>
                    <a:pt x="541164" y="151526"/>
                    <a:pt x="541164" y="136942"/>
                  </a:cubicBezTo>
                  <a:cubicBezTo>
                    <a:pt x="541164" y="122358"/>
                    <a:pt x="493110" y="135338"/>
                    <a:pt x="499163" y="111056"/>
                  </a:cubicBezTo>
                  <a:cubicBezTo>
                    <a:pt x="505215" y="86774"/>
                    <a:pt x="443599" y="80284"/>
                    <a:pt x="427119" y="80284"/>
                  </a:cubicBezTo>
                  <a:cubicBezTo>
                    <a:pt x="410639" y="80284"/>
                    <a:pt x="386576" y="94868"/>
                    <a:pt x="389566" y="111056"/>
                  </a:cubicBezTo>
                  <a:cubicBezTo>
                    <a:pt x="392556" y="127244"/>
                    <a:pt x="371555" y="120754"/>
                    <a:pt x="368565" y="102962"/>
                  </a:cubicBezTo>
                  <a:cubicBezTo>
                    <a:pt x="365576" y="85170"/>
                    <a:pt x="324814" y="122358"/>
                    <a:pt x="313001" y="122358"/>
                  </a:cubicBezTo>
                  <a:cubicBezTo>
                    <a:pt x="301188" y="122358"/>
                    <a:pt x="320293" y="75399"/>
                    <a:pt x="314533" y="60815"/>
                  </a:cubicBezTo>
                  <a:cubicBezTo>
                    <a:pt x="308772" y="46231"/>
                    <a:pt x="299511" y="41346"/>
                    <a:pt x="290542" y="17064"/>
                  </a:cubicBezTo>
                  <a:cubicBezTo>
                    <a:pt x="281573" y="-7218"/>
                    <a:pt x="236510" y="2480"/>
                    <a:pt x="224478" y="17064"/>
                  </a:cubicBezTo>
                  <a:cubicBezTo>
                    <a:pt x="212446" y="31647"/>
                    <a:pt x="173435" y="25158"/>
                    <a:pt x="152434" y="47835"/>
                  </a:cubicBezTo>
                  <a:cubicBezTo>
                    <a:pt x="131434" y="70513"/>
                    <a:pt x="153966" y="93191"/>
                    <a:pt x="162935" y="101358"/>
                  </a:cubicBezTo>
                  <a:cubicBezTo>
                    <a:pt x="171904" y="109525"/>
                    <a:pt x="131434" y="122358"/>
                    <a:pt x="144924" y="135338"/>
                  </a:cubicBezTo>
                  <a:cubicBezTo>
                    <a:pt x="158414" y="148317"/>
                    <a:pt x="179487" y="141828"/>
                    <a:pt x="180945" y="162901"/>
                  </a:cubicBezTo>
                  <a:cubicBezTo>
                    <a:pt x="182404" y="183975"/>
                    <a:pt x="131580" y="156338"/>
                    <a:pt x="124288" y="138400"/>
                  </a:cubicBezTo>
                  <a:cubicBezTo>
                    <a:pt x="116996" y="120462"/>
                    <a:pt x="127277" y="104420"/>
                    <a:pt x="116996" y="91441"/>
                  </a:cubicBezTo>
                  <a:cubicBezTo>
                    <a:pt x="106714" y="78461"/>
                    <a:pt x="115537" y="62273"/>
                    <a:pt x="135007" y="39596"/>
                  </a:cubicBezTo>
                  <a:cubicBezTo>
                    <a:pt x="154476" y="16918"/>
                    <a:pt x="169570" y="20199"/>
                    <a:pt x="169570" y="7220"/>
                  </a:cubicBezTo>
                  <a:cubicBezTo>
                    <a:pt x="169570" y="-5760"/>
                    <a:pt x="85495" y="-5760"/>
                    <a:pt x="35983" y="42877"/>
                  </a:cubicBezTo>
                  <a:cubicBezTo>
                    <a:pt x="-13528" y="91514"/>
                    <a:pt x="1420" y="156266"/>
                    <a:pt x="4482" y="169245"/>
                  </a:cubicBezTo>
                  <a:cubicBezTo>
                    <a:pt x="7545" y="182225"/>
                    <a:pt x="51005" y="175662"/>
                    <a:pt x="76453" y="183829"/>
                  </a:cubicBezTo>
                  <a:cubicBezTo>
                    <a:pt x="101902" y="191996"/>
                    <a:pt x="88485" y="203225"/>
                    <a:pt x="69161" y="200017"/>
                  </a:cubicBezTo>
                  <a:cubicBezTo>
                    <a:pt x="49838" y="196808"/>
                    <a:pt x="16587" y="190246"/>
                    <a:pt x="18118" y="204829"/>
                  </a:cubicBezTo>
                  <a:cubicBezTo>
                    <a:pt x="19649" y="219413"/>
                    <a:pt x="60119" y="246976"/>
                    <a:pt x="83745" y="240487"/>
                  </a:cubicBezTo>
                  <a:cubicBezTo>
                    <a:pt x="107371" y="233997"/>
                    <a:pt x="107808" y="233997"/>
                    <a:pt x="118308" y="248580"/>
                  </a:cubicBezTo>
                  <a:cubicBezTo>
                    <a:pt x="128809" y="263164"/>
                    <a:pt x="157320" y="258352"/>
                    <a:pt x="185831" y="259956"/>
                  </a:cubicBezTo>
                  <a:cubicBezTo>
                    <a:pt x="214342" y="261560"/>
                    <a:pt x="247374" y="272935"/>
                    <a:pt x="260864" y="274539"/>
                  </a:cubicBezTo>
                  <a:cubicBezTo>
                    <a:pt x="274354" y="275203"/>
                    <a:pt x="287297" y="269144"/>
                    <a:pt x="295428" y="258352"/>
                  </a:cubicBezTo>
                  <a:cubicBezTo>
                    <a:pt x="297032" y="255435"/>
                    <a:pt x="305199" y="256310"/>
                    <a:pt x="315699" y="258352"/>
                  </a:cubicBezTo>
                  <a:cubicBezTo>
                    <a:pt x="330487" y="246087"/>
                    <a:pt x="352071" y="246677"/>
                    <a:pt x="366159" y="259737"/>
                  </a:cubicBezTo>
                  <a:cubicBezTo>
                    <a:pt x="368711" y="262143"/>
                    <a:pt x="371044" y="264623"/>
                    <a:pt x="373451" y="267029"/>
                  </a:cubicBezTo>
                  <a:cubicBezTo>
                    <a:pt x="375441" y="266540"/>
                    <a:pt x="377469" y="266176"/>
                    <a:pt x="379503" y="265935"/>
                  </a:cubicBezTo>
                  <a:cubicBezTo>
                    <a:pt x="383222" y="260539"/>
                    <a:pt x="375347" y="250403"/>
                    <a:pt x="367326" y="246685"/>
                  </a:cubicBezTo>
                  <a:cubicBezTo>
                    <a:pt x="356825" y="241799"/>
                    <a:pt x="361346" y="220798"/>
                    <a:pt x="374617" y="228893"/>
                  </a:cubicBezTo>
                  <a:cubicBezTo>
                    <a:pt x="387889" y="236986"/>
                    <a:pt x="410639" y="241799"/>
                    <a:pt x="415160" y="256383"/>
                  </a:cubicBezTo>
                  <a:cubicBezTo>
                    <a:pt x="419025" y="268779"/>
                    <a:pt x="431640" y="262872"/>
                    <a:pt x="433171" y="274248"/>
                  </a:cubicBezTo>
                  <a:cubicBezTo>
                    <a:pt x="434703" y="285623"/>
                    <a:pt x="482683" y="298530"/>
                    <a:pt x="484214" y="311509"/>
                  </a:cubicBezTo>
                  <a:cubicBezTo>
                    <a:pt x="485746" y="324489"/>
                    <a:pt x="437692" y="330906"/>
                    <a:pt x="451182" y="342281"/>
                  </a:cubicBezTo>
                  <a:cubicBezTo>
                    <a:pt x="464672" y="353656"/>
                    <a:pt x="485673" y="327697"/>
                    <a:pt x="503684" y="326093"/>
                  </a:cubicBezTo>
                  <a:cubicBezTo>
                    <a:pt x="521694" y="324489"/>
                    <a:pt x="521694" y="368167"/>
                    <a:pt x="535257" y="361750"/>
                  </a:cubicBezTo>
                  <a:cubicBezTo>
                    <a:pt x="553633" y="352927"/>
                    <a:pt x="568290" y="369844"/>
                    <a:pt x="586300" y="397334"/>
                  </a:cubicBezTo>
                  <a:cubicBezTo>
                    <a:pt x="604311" y="424825"/>
                    <a:pt x="584769" y="450857"/>
                    <a:pt x="586300" y="460555"/>
                  </a:cubicBezTo>
                  <a:cubicBezTo>
                    <a:pt x="587832" y="470253"/>
                    <a:pt x="622249" y="467045"/>
                    <a:pt x="641792" y="455669"/>
                  </a:cubicBezTo>
                  <a:cubicBezTo>
                    <a:pt x="661334" y="444294"/>
                    <a:pt x="679345" y="468649"/>
                    <a:pt x="694293" y="483233"/>
                  </a:cubicBezTo>
                  <a:cubicBezTo>
                    <a:pt x="709241" y="497816"/>
                    <a:pt x="638802" y="522098"/>
                    <a:pt x="644781" y="509119"/>
                  </a:cubicBezTo>
                  <a:cubicBezTo>
                    <a:pt x="650761" y="496139"/>
                    <a:pt x="602780" y="457274"/>
                    <a:pt x="559248" y="475139"/>
                  </a:cubicBezTo>
                  <a:cubicBezTo>
                    <a:pt x="515715" y="493004"/>
                    <a:pt x="545758" y="520494"/>
                    <a:pt x="550279" y="536682"/>
                  </a:cubicBezTo>
                  <a:cubicBezTo>
                    <a:pt x="554800" y="552870"/>
                    <a:pt x="511194" y="569058"/>
                    <a:pt x="470724" y="554547"/>
                  </a:cubicBezTo>
                  <a:cubicBezTo>
                    <a:pt x="430254" y="540036"/>
                    <a:pt x="442213" y="564683"/>
                    <a:pt x="425660" y="564683"/>
                  </a:cubicBezTo>
                  <a:cubicBezTo>
                    <a:pt x="409108" y="564683"/>
                    <a:pt x="391170" y="592173"/>
                    <a:pt x="406191" y="610038"/>
                  </a:cubicBezTo>
                  <a:cubicBezTo>
                    <a:pt x="421213" y="627903"/>
                    <a:pt x="454172" y="611643"/>
                    <a:pt x="481225" y="613247"/>
                  </a:cubicBezTo>
                  <a:cubicBezTo>
                    <a:pt x="508277" y="614851"/>
                    <a:pt x="511194" y="623018"/>
                    <a:pt x="514257" y="606757"/>
                  </a:cubicBezTo>
                  <a:cubicBezTo>
                    <a:pt x="517319" y="590496"/>
                    <a:pt x="545758" y="598663"/>
                    <a:pt x="565300" y="603548"/>
                  </a:cubicBezTo>
                  <a:cubicBezTo>
                    <a:pt x="584842" y="608434"/>
                    <a:pt x="580321" y="637529"/>
                    <a:pt x="604311" y="640810"/>
                  </a:cubicBezTo>
                  <a:cubicBezTo>
                    <a:pt x="628302" y="644091"/>
                    <a:pt x="608832" y="669977"/>
                    <a:pt x="623854" y="687770"/>
                  </a:cubicBezTo>
                  <a:cubicBezTo>
                    <a:pt x="638875" y="705562"/>
                    <a:pt x="686928" y="695864"/>
                    <a:pt x="704866" y="715333"/>
                  </a:cubicBezTo>
                  <a:cubicBezTo>
                    <a:pt x="708403" y="718935"/>
                    <a:pt x="712260" y="722202"/>
                    <a:pt x="716387" y="725104"/>
                  </a:cubicBezTo>
                  <a:cubicBezTo>
                    <a:pt x="729017" y="721932"/>
                    <a:pt x="742405" y="724608"/>
                    <a:pt x="752847" y="732396"/>
                  </a:cubicBezTo>
                  <a:cubicBezTo>
                    <a:pt x="758133" y="732636"/>
                    <a:pt x="763303" y="734007"/>
                    <a:pt x="768014" y="736406"/>
                  </a:cubicBezTo>
                  <a:cubicBezTo>
                    <a:pt x="780527" y="740074"/>
                    <a:pt x="792463" y="745499"/>
                    <a:pt x="803452" y="752521"/>
                  </a:cubicBezTo>
                  <a:cubicBezTo>
                    <a:pt x="805902" y="754118"/>
                    <a:pt x="808155" y="756000"/>
                    <a:pt x="810161" y="758136"/>
                  </a:cubicBezTo>
                  <a:cubicBezTo>
                    <a:pt x="818401" y="739979"/>
                    <a:pt x="743075" y="668373"/>
                    <a:pt x="721054" y="662029"/>
                  </a:cubicBezTo>
                  <a:cubicBezTo>
                    <a:pt x="699033" y="655685"/>
                    <a:pt x="743586" y="647446"/>
                    <a:pt x="772097" y="671727"/>
                  </a:cubicBezTo>
                  <a:cubicBezTo>
                    <a:pt x="800608" y="696009"/>
                    <a:pt x="842610" y="707385"/>
                    <a:pt x="863610" y="678217"/>
                  </a:cubicBezTo>
                  <a:cubicBezTo>
                    <a:pt x="872287" y="666259"/>
                    <a:pt x="870902" y="660571"/>
                    <a:pt x="865943" y="656342"/>
                  </a:cubicBezTo>
                  <a:cubicBezTo>
                    <a:pt x="861918" y="654701"/>
                    <a:pt x="858185" y="652433"/>
                    <a:pt x="854860" y="649633"/>
                  </a:cubicBezTo>
                  <a:cubicBezTo>
                    <a:pt x="853015" y="648525"/>
                    <a:pt x="851301" y="647198"/>
                    <a:pt x="849755" y="645695"/>
                  </a:cubicBezTo>
                  <a:cubicBezTo>
                    <a:pt x="833808" y="636537"/>
                    <a:pt x="827180" y="616936"/>
                    <a:pt x="834297" y="599976"/>
                  </a:cubicBezTo>
                  <a:cubicBezTo>
                    <a:pt x="829470" y="591561"/>
                    <a:pt x="820785" y="586092"/>
                    <a:pt x="811109" y="585392"/>
                  </a:cubicBezTo>
                  <a:cubicBezTo>
                    <a:pt x="790108" y="585392"/>
                    <a:pt x="736075" y="540036"/>
                    <a:pt x="755545" y="530338"/>
                  </a:cubicBezTo>
                  <a:cubicBezTo>
                    <a:pt x="775014" y="520640"/>
                    <a:pt x="749565" y="507660"/>
                    <a:pt x="764587" y="489868"/>
                  </a:cubicBezTo>
                  <a:cubicBezTo>
                    <a:pt x="779608" y="472076"/>
                    <a:pt x="794556" y="506056"/>
                    <a:pt x="812640" y="507660"/>
                  </a:cubicBezTo>
                  <a:cubicBezTo>
                    <a:pt x="830724" y="509265"/>
                    <a:pt x="833640" y="533619"/>
                    <a:pt x="862152" y="559506"/>
                  </a:cubicBezTo>
                  <a:cubicBezTo>
                    <a:pt x="864631" y="561766"/>
                    <a:pt x="866818" y="563589"/>
                    <a:pt x="868933" y="565193"/>
                  </a:cubicBezTo>
                  <a:cubicBezTo>
                    <a:pt x="872222" y="563086"/>
                    <a:pt x="875809" y="561482"/>
                    <a:pt x="879579" y="560454"/>
                  </a:cubicBezTo>
                  <a:cubicBezTo>
                    <a:pt x="885486" y="558827"/>
                    <a:pt x="891283" y="556830"/>
                    <a:pt x="896934" y="554474"/>
                  </a:cubicBezTo>
                  <a:cubicBezTo>
                    <a:pt x="897371" y="552943"/>
                    <a:pt x="897736" y="551339"/>
                    <a:pt x="898174" y="549807"/>
                  </a:cubicBezTo>
                  <a:cubicBezTo>
                    <a:pt x="898567" y="548028"/>
                    <a:pt x="899391" y="546380"/>
                    <a:pt x="900580" y="544995"/>
                  </a:cubicBezTo>
                  <a:cubicBezTo>
                    <a:pt x="902213" y="527217"/>
                    <a:pt x="916155" y="513064"/>
                    <a:pt x="933904" y="511161"/>
                  </a:cubicBezTo>
                  <a:lnTo>
                    <a:pt x="934633" y="510431"/>
                  </a:lnTo>
                  <a:cubicBezTo>
                    <a:pt x="938672" y="506990"/>
                    <a:pt x="942989" y="503891"/>
                    <a:pt x="947539" y="501171"/>
                  </a:cubicBezTo>
                  <a:lnTo>
                    <a:pt x="948342" y="500442"/>
                  </a:lnTo>
                  <a:cubicBezTo>
                    <a:pt x="950157" y="496577"/>
                    <a:pt x="952629" y="493048"/>
                    <a:pt x="955633" y="490014"/>
                  </a:cubicBezTo>
                  <a:cubicBezTo>
                    <a:pt x="952039" y="486310"/>
                    <a:pt x="949654" y="481607"/>
                    <a:pt x="948779" y="476524"/>
                  </a:cubicBezTo>
                  <a:close/>
                </a:path>
              </a:pathLst>
            </a:custGeom>
            <a:grpFill/>
            <a:ln w="3175" cap="flat">
              <a:solidFill>
                <a:srgbClr val="F3F3F3"/>
              </a:solidFill>
              <a:prstDash val="solid"/>
              <a:miter/>
            </a:ln>
          </p:spPr>
          <p:txBody>
            <a:bodyPr rtlCol="0" anchor="ctr"/>
            <a:lstStyle/>
            <a:p>
              <a:endParaRPr lang="pt-PT"/>
            </a:p>
          </p:txBody>
        </p:sp>
        <p:sp>
          <p:nvSpPr>
            <p:cNvPr id="218" name="Forma livre: Forma 217">
              <a:extLst>
                <a:ext uri="{FF2B5EF4-FFF2-40B4-BE49-F238E27FC236}">
                  <a16:creationId xmlns:a16="http://schemas.microsoft.com/office/drawing/2014/main" id="{558BE57F-BD2B-41ED-969A-5594B053CE68}"/>
                </a:ext>
              </a:extLst>
            </p:cNvPr>
            <p:cNvSpPr/>
            <p:nvPr/>
          </p:nvSpPr>
          <p:spPr>
            <a:xfrm>
              <a:off x="2356097" y="3487823"/>
              <a:ext cx="36054" cy="31025"/>
            </a:xfrm>
            <a:custGeom>
              <a:avLst/>
              <a:gdLst>
                <a:gd name="connsiteX0" fmla="*/ 73518 w 86316"/>
                <a:gd name="connsiteY0" fmla="*/ 60377 h 71223"/>
                <a:gd name="connsiteX1" fmla="*/ 77965 w 86316"/>
                <a:gd name="connsiteY1" fmla="*/ 11740 h 71223"/>
                <a:gd name="connsiteX2" fmla="*/ 34214 w 86316"/>
                <a:gd name="connsiteY2" fmla="*/ 438 h 71223"/>
                <a:gd name="connsiteX3" fmla="*/ 4245 w 86316"/>
                <a:gd name="connsiteY3" fmla="*/ 57096 h 71223"/>
                <a:gd name="connsiteX4" fmla="*/ 73518 w 86316"/>
                <a:gd name="connsiteY4" fmla="*/ 60377 h 71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16" h="71223">
                  <a:moveTo>
                    <a:pt x="73518" y="60377"/>
                  </a:moveTo>
                  <a:cubicBezTo>
                    <a:pt x="91528" y="57096"/>
                    <a:pt x="88101" y="27126"/>
                    <a:pt x="77965" y="11740"/>
                  </a:cubicBezTo>
                  <a:cubicBezTo>
                    <a:pt x="70674" y="438"/>
                    <a:pt x="50986" y="-1239"/>
                    <a:pt x="34214" y="438"/>
                  </a:cubicBezTo>
                  <a:cubicBezTo>
                    <a:pt x="17443" y="2115"/>
                    <a:pt x="-10776" y="29606"/>
                    <a:pt x="4245" y="57096"/>
                  </a:cubicBezTo>
                  <a:cubicBezTo>
                    <a:pt x="19266" y="84586"/>
                    <a:pt x="55580" y="63732"/>
                    <a:pt x="73518" y="60377"/>
                  </a:cubicBezTo>
                  <a:close/>
                </a:path>
              </a:pathLst>
            </a:custGeom>
            <a:grpFill/>
            <a:ln w="3175" cap="flat">
              <a:solidFill>
                <a:srgbClr val="F3F3F3"/>
              </a:solidFill>
              <a:prstDash val="solid"/>
              <a:miter/>
            </a:ln>
          </p:spPr>
          <p:txBody>
            <a:bodyPr rtlCol="0" anchor="ctr"/>
            <a:lstStyle/>
            <a:p>
              <a:endParaRPr lang="pt-PT"/>
            </a:p>
          </p:txBody>
        </p:sp>
        <p:sp>
          <p:nvSpPr>
            <p:cNvPr id="219" name="Forma livre: Forma 218">
              <a:extLst>
                <a:ext uri="{FF2B5EF4-FFF2-40B4-BE49-F238E27FC236}">
                  <a16:creationId xmlns:a16="http://schemas.microsoft.com/office/drawing/2014/main" id="{69FF1023-9D48-4D5F-9E1D-1463CDC1418E}"/>
                </a:ext>
              </a:extLst>
            </p:cNvPr>
            <p:cNvSpPr/>
            <p:nvPr/>
          </p:nvSpPr>
          <p:spPr>
            <a:xfrm>
              <a:off x="2083737" y="3222818"/>
              <a:ext cx="240636" cy="83077"/>
            </a:xfrm>
            <a:custGeom>
              <a:avLst/>
              <a:gdLst>
                <a:gd name="connsiteX0" fmla="*/ 560566 w 576113"/>
                <a:gd name="connsiteY0" fmla="*/ 154383 h 190722"/>
                <a:gd name="connsiteX1" fmla="*/ 560566 w 576113"/>
                <a:gd name="connsiteY1" fmla="*/ 154383 h 190722"/>
                <a:gd name="connsiteX2" fmla="*/ 561659 w 576113"/>
                <a:gd name="connsiteY2" fmla="*/ 148477 h 190722"/>
                <a:gd name="connsiteX3" fmla="*/ 571576 w 576113"/>
                <a:gd name="connsiteY3" fmla="*/ 132726 h 190722"/>
                <a:gd name="connsiteX4" fmla="*/ 576097 w 576113"/>
                <a:gd name="connsiteY4" fmla="*/ 115663 h 190722"/>
                <a:gd name="connsiteX5" fmla="*/ 390665 w 576113"/>
                <a:gd name="connsiteY5" fmla="*/ 106330 h 190722"/>
                <a:gd name="connsiteX6" fmla="*/ 294558 w 576113"/>
                <a:gd name="connsiteY6" fmla="*/ 111215 h 190722"/>
                <a:gd name="connsiteX7" fmla="*/ 239067 w 576113"/>
                <a:gd name="connsiteY7" fmla="*/ 93350 h 190722"/>
                <a:gd name="connsiteX8" fmla="*/ 249567 w 576113"/>
                <a:gd name="connsiteY8" fmla="*/ 59370 h 190722"/>
                <a:gd name="connsiteX9" fmla="*/ 159513 w 576113"/>
                <a:gd name="connsiteY9" fmla="*/ 30203 h 190722"/>
                <a:gd name="connsiteX10" fmla="*/ 87469 w 576113"/>
                <a:gd name="connsiteY10" fmla="*/ 7525 h 190722"/>
                <a:gd name="connsiteX11" fmla="*/ 1936 w 576113"/>
                <a:gd name="connsiteY11" fmla="*/ 20505 h 190722"/>
                <a:gd name="connsiteX12" fmla="*/ 108470 w 576113"/>
                <a:gd name="connsiteY12" fmla="*/ 54485 h 190722"/>
                <a:gd name="connsiteX13" fmla="*/ 153533 w 576113"/>
                <a:gd name="connsiteY13" fmla="*/ 91746 h 190722"/>
                <a:gd name="connsiteX14" fmla="*/ 154992 w 576113"/>
                <a:gd name="connsiteY14" fmla="*/ 148477 h 190722"/>
                <a:gd name="connsiteX15" fmla="*/ 194003 w 576113"/>
                <a:gd name="connsiteY15" fmla="*/ 171154 h 190722"/>
                <a:gd name="connsiteX16" fmla="*/ 249567 w 576113"/>
                <a:gd name="connsiteY16" fmla="*/ 179248 h 190722"/>
                <a:gd name="connsiteX17" fmla="*/ 273558 w 576113"/>
                <a:gd name="connsiteY17" fmla="*/ 167873 h 190722"/>
                <a:gd name="connsiteX18" fmla="*/ 386144 w 576113"/>
                <a:gd name="connsiteY18" fmla="*/ 190551 h 190722"/>
                <a:gd name="connsiteX19" fmla="*/ 461177 w 576113"/>
                <a:gd name="connsiteY19" fmla="*/ 171154 h 190722"/>
                <a:gd name="connsiteX20" fmla="*/ 524398 w 576113"/>
                <a:gd name="connsiteY20" fmla="*/ 182165 h 190722"/>
                <a:gd name="connsiteX21" fmla="*/ 560566 w 576113"/>
                <a:gd name="connsiteY21" fmla="*/ 154383 h 1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13" h="190722">
                  <a:moveTo>
                    <a:pt x="560566" y="154383"/>
                  </a:moveTo>
                  <a:lnTo>
                    <a:pt x="560566" y="154383"/>
                  </a:lnTo>
                  <a:cubicBezTo>
                    <a:pt x="560704" y="152378"/>
                    <a:pt x="561069" y="150395"/>
                    <a:pt x="561659" y="148477"/>
                  </a:cubicBezTo>
                  <a:cubicBezTo>
                    <a:pt x="563373" y="142381"/>
                    <a:pt x="566822" y="136912"/>
                    <a:pt x="571576" y="132726"/>
                  </a:cubicBezTo>
                  <a:cubicBezTo>
                    <a:pt x="571780" y="126769"/>
                    <a:pt x="573326" y="120943"/>
                    <a:pt x="576097" y="115663"/>
                  </a:cubicBezTo>
                  <a:cubicBezTo>
                    <a:pt x="548461" y="100496"/>
                    <a:pt x="416259" y="90361"/>
                    <a:pt x="390665" y="106330"/>
                  </a:cubicBezTo>
                  <a:cubicBezTo>
                    <a:pt x="362154" y="124195"/>
                    <a:pt x="317090" y="98236"/>
                    <a:pt x="294558" y="111215"/>
                  </a:cubicBezTo>
                  <a:cubicBezTo>
                    <a:pt x="272026" y="124195"/>
                    <a:pt x="279610" y="95027"/>
                    <a:pt x="239067" y="93350"/>
                  </a:cubicBezTo>
                  <a:cubicBezTo>
                    <a:pt x="198524" y="91673"/>
                    <a:pt x="242057" y="69068"/>
                    <a:pt x="249567" y="59370"/>
                  </a:cubicBezTo>
                  <a:cubicBezTo>
                    <a:pt x="257078" y="49672"/>
                    <a:pt x="188024" y="23713"/>
                    <a:pt x="159513" y="30203"/>
                  </a:cubicBezTo>
                  <a:cubicBezTo>
                    <a:pt x="131002" y="36692"/>
                    <a:pt x="114449" y="20505"/>
                    <a:pt x="87469" y="7525"/>
                  </a:cubicBezTo>
                  <a:cubicBezTo>
                    <a:pt x="60489" y="-5455"/>
                    <a:pt x="-12867" y="-2392"/>
                    <a:pt x="1936" y="20505"/>
                  </a:cubicBezTo>
                  <a:cubicBezTo>
                    <a:pt x="12436" y="36692"/>
                    <a:pt x="99501" y="70673"/>
                    <a:pt x="108470" y="54485"/>
                  </a:cubicBezTo>
                  <a:cubicBezTo>
                    <a:pt x="117439" y="38297"/>
                    <a:pt x="139971" y="73954"/>
                    <a:pt x="153533" y="91746"/>
                  </a:cubicBezTo>
                  <a:cubicBezTo>
                    <a:pt x="167096" y="109538"/>
                    <a:pt x="144492" y="116028"/>
                    <a:pt x="154992" y="148477"/>
                  </a:cubicBezTo>
                  <a:cubicBezTo>
                    <a:pt x="165492" y="180926"/>
                    <a:pt x="177524" y="158175"/>
                    <a:pt x="194003" y="171154"/>
                  </a:cubicBezTo>
                  <a:cubicBezTo>
                    <a:pt x="210483" y="184134"/>
                    <a:pt x="236077" y="192228"/>
                    <a:pt x="249567" y="179248"/>
                  </a:cubicBezTo>
                  <a:cubicBezTo>
                    <a:pt x="263057" y="166269"/>
                    <a:pt x="269037" y="156571"/>
                    <a:pt x="273558" y="167873"/>
                  </a:cubicBezTo>
                  <a:cubicBezTo>
                    <a:pt x="280850" y="186322"/>
                    <a:pt x="314101" y="188947"/>
                    <a:pt x="386144" y="190551"/>
                  </a:cubicBezTo>
                  <a:cubicBezTo>
                    <a:pt x="458188" y="192155"/>
                    <a:pt x="440177" y="158175"/>
                    <a:pt x="461177" y="171154"/>
                  </a:cubicBezTo>
                  <a:cubicBezTo>
                    <a:pt x="475761" y="179905"/>
                    <a:pt x="502158" y="182749"/>
                    <a:pt x="524398" y="182165"/>
                  </a:cubicBezTo>
                  <a:cubicBezTo>
                    <a:pt x="528693" y="165729"/>
                    <a:pt x="543583" y="154296"/>
                    <a:pt x="560566" y="154383"/>
                  </a:cubicBezTo>
                  <a:close/>
                </a:path>
              </a:pathLst>
            </a:custGeom>
            <a:grpFill/>
            <a:ln w="3175" cap="flat">
              <a:solidFill>
                <a:srgbClr val="F3F3F3"/>
              </a:solidFill>
              <a:prstDash val="solid"/>
              <a:miter/>
            </a:ln>
          </p:spPr>
          <p:txBody>
            <a:bodyPr rtlCol="0" anchor="ctr"/>
            <a:lstStyle/>
            <a:p>
              <a:endParaRPr lang="pt-PT"/>
            </a:p>
          </p:txBody>
        </p:sp>
        <p:sp>
          <p:nvSpPr>
            <p:cNvPr id="220" name="Forma livre: Forma 219">
              <a:extLst>
                <a:ext uri="{FF2B5EF4-FFF2-40B4-BE49-F238E27FC236}">
                  <a16:creationId xmlns:a16="http://schemas.microsoft.com/office/drawing/2014/main" id="{3A217BB9-A755-41EC-A9CA-EDFD6B5BE92E}"/>
                </a:ext>
              </a:extLst>
            </p:cNvPr>
            <p:cNvSpPr/>
            <p:nvPr/>
          </p:nvSpPr>
          <p:spPr>
            <a:xfrm>
              <a:off x="2157376" y="3001136"/>
              <a:ext cx="434616" cy="249325"/>
            </a:xfrm>
            <a:custGeom>
              <a:avLst/>
              <a:gdLst>
                <a:gd name="connsiteX0" fmla="*/ 1011584 w 1040526"/>
                <a:gd name="connsiteY0" fmla="*/ 51729 h 572379"/>
                <a:gd name="connsiteX1" fmla="*/ 960541 w 1040526"/>
                <a:gd name="connsiteY1" fmla="*/ 36124 h 572379"/>
                <a:gd name="connsiteX2" fmla="*/ 960030 w 1040526"/>
                <a:gd name="connsiteY2" fmla="*/ 35759 h 572379"/>
                <a:gd name="connsiteX3" fmla="*/ 952155 w 1040526"/>
                <a:gd name="connsiteY3" fmla="*/ 28468 h 572379"/>
                <a:gd name="connsiteX4" fmla="*/ 951280 w 1040526"/>
                <a:gd name="connsiteY4" fmla="*/ 27811 h 572379"/>
                <a:gd name="connsiteX5" fmla="*/ 948582 w 1040526"/>
                <a:gd name="connsiteY5" fmla="*/ 25988 h 572379"/>
                <a:gd name="connsiteX6" fmla="*/ 939613 w 1040526"/>
                <a:gd name="connsiteY6" fmla="*/ 20957 h 572379"/>
                <a:gd name="connsiteX7" fmla="*/ 937498 w 1040526"/>
                <a:gd name="connsiteY7" fmla="*/ 20301 h 572379"/>
                <a:gd name="connsiteX8" fmla="*/ 920290 w 1040526"/>
                <a:gd name="connsiteY8" fmla="*/ 17457 h 572379"/>
                <a:gd name="connsiteX9" fmla="*/ 895716 w 1040526"/>
                <a:gd name="connsiteY9" fmla="*/ 13446 h 572379"/>
                <a:gd name="connsiteX10" fmla="*/ 879091 w 1040526"/>
                <a:gd name="connsiteY10" fmla="*/ 17530 h 572379"/>
                <a:gd name="connsiteX11" fmla="*/ 876684 w 1040526"/>
                <a:gd name="connsiteY11" fmla="*/ 17530 h 572379"/>
                <a:gd name="connsiteX12" fmla="*/ 843798 w 1040526"/>
                <a:gd name="connsiteY12" fmla="*/ 28759 h 572379"/>
                <a:gd name="connsiteX13" fmla="*/ 839277 w 1040526"/>
                <a:gd name="connsiteY13" fmla="*/ 17238 h 572379"/>
                <a:gd name="connsiteX14" fmla="*/ 812005 w 1040526"/>
                <a:gd name="connsiteY14" fmla="*/ 1852 h 572379"/>
                <a:gd name="connsiteX15" fmla="*/ 775911 w 1040526"/>
                <a:gd name="connsiteY15" fmla="*/ -117 h 572379"/>
                <a:gd name="connsiteX16" fmla="*/ 770733 w 1040526"/>
                <a:gd name="connsiteY16" fmla="*/ 7175 h 572379"/>
                <a:gd name="connsiteX17" fmla="*/ 738868 w 1040526"/>
                <a:gd name="connsiteY17" fmla="*/ 24749 h 572379"/>
                <a:gd name="connsiteX18" fmla="*/ 688992 w 1040526"/>
                <a:gd name="connsiteY18" fmla="*/ 7686 h 572379"/>
                <a:gd name="connsiteX19" fmla="*/ 645532 w 1040526"/>
                <a:gd name="connsiteY19" fmla="*/ 21613 h 572379"/>
                <a:gd name="connsiteX20" fmla="*/ 549134 w 1040526"/>
                <a:gd name="connsiteY20" fmla="*/ 19717 h 572379"/>
                <a:gd name="connsiteX21" fmla="*/ 508518 w 1040526"/>
                <a:gd name="connsiteY21" fmla="*/ 2654 h 572379"/>
                <a:gd name="connsiteX22" fmla="*/ 457475 w 1040526"/>
                <a:gd name="connsiteY22" fmla="*/ 14175 h 572379"/>
                <a:gd name="connsiteX23" fmla="*/ 395931 w 1040526"/>
                <a:gd name="connsiteY23" fmla="*/ 10894 h 572379"/>
                <a:gd name="connsiteX24" fmla="*/ 377921 w 1040526"/>
                <a:gd name="connsiteY24" fmla="*/ 20592 h 572379"/>
                <a:gd name="connsiteX25" fmla="*/ 356920 w 1040526"/>
                <a:gd name="connsiteY25" fmla="*/ 38457 h 572379"/>
                <a:gd name="connsiteX26" fmla="*/ 301356 w 1040526"/>
                <a:gd name="connsiteY26" fmla="*/ 51437 h 572379"/>
                <a:gd name="connsiteX27" fmla="*/ 260886 w 1040526"/>
                <a:gd name="connsiteY27" fmla="*/ 62739 h 572379"/>
                <a:gd name="connsiteX28" fmla="*/ 202551 w 1040526"/>
                <a:gd name="connsiteY28" fmla="*/ 56250 h 572379"/>
                <a:gd name="connsiteX29" fmla="*/ 169519 w 1040526"/>
                <a:gd name="connsiteY29" fmla="*/ 77323 h 572379"/>
                <a:gd name="connsiteX30" fmla="*/ 146987 w 1040526"/>
                <a:gd name="connsiteY30" fmla="*/ 95115 h 572379"/>
                <a:gd name="connsiteX31" fmla="*/ 94486 w 1040526"/>
                <a:gd name="connsiteY31" fmla="*/ 87021 h 572379"/>
                <a:gd name="connsiteX32" fmla="*/ 67506 w 1040526"/>
                <a:gd name="connsiteY32" fmla="*/ 109699 h 572379"/>
                <a:gd name="connsiteX33" fmla="*/ 15296 w 1040526"/>
                <a:gd name="connsiteY33" fmla="*/ 109334 h 572379"/>
                <a:gd name="connsiteX34" fmla="*/ -17 w 1040526"/>
                <a:gd name="connsiteY34" fmla="*/ 131210 h 572379"/>
                <a:gd name="connsiteX35" fmla="*/ 20911 w 1040526"/>
                <a:gd name="connsiteY35" fmla="*/ 123918 h 572379"/>
                <a:gd name="connsiteX36" fmla="*/ 40453 w 1040526"/>
                <a:gd name="connsiteY36" fmla="*/ 128804 h 572379"/>
                <a:gd name="connsiteX37" fmla="*/ 53943 w 1040526"/>
                <a:gd name="connsiteY37" fmla="*/ 143387 h 572379"/>
                <a:gd name="connsiteX38" fmla="*/ 43443 w 1040526"/>
                <a:gd name="connsiteY38" fmla="*/ 167669 h 572379"/>
                <a:gd name="connsiteX39" fmla="*/ 75016 w 1040526"/>
                <a:gd name="connsiteY39" fmla="*/ 190347 h 572379"/>
                <a:gd name="connsiteX40" fmla="*/ 160550 w 1040526"/>
                <a:gd name="connsiteY40" fmla="*/ 193628 h 572379"/>
                <a:gd name="connsiteX41" fmla="*/ 171050 w 1040526"/>
                <a:gd name="connsiteY41" fmla="*/ 211420 h 572379"/>
                <a:gd name="connsiteX42" fmla="*/ 267084 w 1040526"/>
                <a:gd name="connsiteY42" fmla="*/ 219514 h 572379"/>
                <a:gd name="connsiteX43" fmla="*/ 303106 w 1040526"/>
                <a:gd name="connsiteY43" fmla="*/ 214629 h 572379"/>
                <a:gd name="connsiteX44" fmla="*/ 411171 w 1040526"/>
                <a:gd name="connsiteY44" fmla="*/ 177367 h 572379"/>
                <a:gd name="connsiteX45" fmla="*/ 411171 w 1040526"/>
                <a:gd name="connsiteY45" fmla="*/ 208212 h 572379"/>
                <a:gd name="connsiteX46" fmla="*/ 300116 w 1040526"/>
                <a:gd name="connsiteY46" fmla="*/ 234098 h 572379"/>
                <a:gd name="connsiteX47" fmla="*/ 342117 w 1040526"/>
                <a:gd name="connsiteY47" fmla="*/ 282735 h 572379"/>
                <a:gd name="connsiteX48" fmla="*/ 285095 w 1040526"/>
                <a:gd name="connsiteY48" fmla="*/ 264870 h 572379"/>
                <a:gd name="connsiteX49" fmla="*/ 178561 w 1040526"/>
                <a:gd name="connsiteY49" fmla="*/ 238984 h 572379"/>
                <a:gd name="connsiteX50" fmla="*/ 180019 w 1040526"/>
                <a:gd name="connsiteY50" fmla="*/ 297319 h 572379"/>
                <a:gd name="connsiteX51" fmla="*/ 243094 w 1040526"/>
                <a:gd name="connsiteY51" fmla="*/ 341070 h 572379"/>
                <a:gd name="connsiteX52" fmla="*/ 309085 w 1040526"/>
                <a:gd name="connsiteY52" fmla="*/ 384821 h 572379"/>
                <a:gd name="connsiteX53" fmla="*/ 217573 w 1040526"/>
                <a:gd name="connsiteY53" fmla="*/ 365425 h 572379"/>
                <a:gd name="connsiteX54" fmla="*/ 130508 w 1040526"/>
                <a:gd name="connsiteY54" fmla="*/ 407499 h 572379"/>
                <a:gd name="connsiteX55" fmla="*/ 211520 w 1040526"/>
                <a:gd name="connsiteY55" fmla="*/ 409176 h 572379"/>
                <a:gd name="connsiteX56" fmla="*/ 204228 w 1040526"/>
                <a:gd name="connsiteY56" fmla="*/ 431854 h 572379"/>
                <a:gd name="connsiteX57" fmla="*/ 243240 w 1040526"/>
                <a:gd name="connsiteY57" fmla="*/ 480417 h 572379"/>
                <a:gd name="connsiteX58" fmla="*/ 198176 w 1040526"/>
                <a:gd name="connsiteY58" fmla="*/ 475532 h 572379"/>
                <a:gd name="connsiteX59" fmla="*/ 139841 w 1040526"/>
                <a:gd name="connsiteY59" fmla="*/ 443156 h 572379"/>
                <a:gd name="connsiteX60" fmla="*/ 135320 w 1040526"/>
                <a:gd name="connsiteY60" fmla="*/ 478813 h 572379"/>
                <a:gd name="connsiteX61" fmla="*/ 133789 w 1040526"/>
                <a:gd name="connsiteY61" fmla="*/ 501491 h 572379"/>
                <a:gd name="connsiteX62" fmla="*/ 64735 w 1040526"/>
                <a:gd name="connsiteY62" fmla="*/ 538752 h 572379"/>
                <a:gd name="connsiteX63" fmla="*/ 175863 w 1040526"/>
                <a:gd name="connsiteY63" fmla="*/ 551732 h 572379"/>
                <a:gd name="connsiteX64" fmla="*/ 235875 w 1040526"/>
                <a:gd name="connsiteY64" fmla="*/ 554940 h 572379"/>
                <a:gd name="connsiteX65" fmla="*/ 304929 w 1040526"/>
                <a:gd name="connsiteY65" fmla="*/ 546846 h 572379"/>
                <a:gd name="connsiteX66" fmla="*/ 355972 w 1040526"/>
                <a:gd name="connsiteY66" fmla="*/ 564638 h 572379"/>
                <a:gd name="connsiteX67" fmla="*/ 410005 w 1040526"/>
                <a:gd name="connsiteY67" fmla="*/ 559826 h 572379"/>
                <a:gd name="connsiteX68" fmla="*/ 447558 w 1040526"/>
                <a:gd name="connsiteY68" fmla="*/ 546846 h 572379"/>
                <a:gd name="connsiteX69" fmla="*/ 459517 w 1040526"/>
                <a:gd name="connsiteY69" fmla="*/ 544513 h 572379"/>
                <a:gd name="connsiteX70" fmla="*/ 463454 w 1040526"/>
                <a:gd name="connsiteY70" fmla="*/ 535034 h 572379"/>
                <a:gd name="connsiteX71" fmla="*/ 467756 w 1040526"/>
                <a:gd name="connsiteY71" fmla="*/ 529492 h 572379"/>
                <a:gd name="connsiteX72" fmla="*/ 462579 w 1040526"/>
                <a:gd name="connsiteY72" fmla="*/ 514470 h 572379"/>
                <a:gd name="connsiteX73" fmla="*/ 422036 w 1040526"/>
                <a:gd name="connsiteY73" fmla="*/ 514470 h 572379"/>
                <a:gd name="connsiteX74" fmla="*/ 351524 w 1040526"/>
                <a:gd name="connsiteY74" fmla="*/ 499887 h 572379"/>
                <a:gd name="connsiteX75" fmla="*/ 352982 w 1040526"/>
                <a:gd name="connsiteY75" fmla="*/ 478813 h 572379"/>
                <a:gd name="connsiteX76" fmla="*/ 441579 w 1040526"/>
                <a:gd name="connsiteY76" fmla="*/ 475532 h 572379"/>
                <a:gd name="connsiteX77" fmla="*/ 447558 w 1040526"/>
                <a:gd name="connsiteY77" fmla="*/ 439947 h 572379"/>
                <a:gd name="connsiteX78" fmla="*/ 510560 w 1040526"/>
                <a:gd name="connsiteY78" fmla="*/ 435062 h 572379"/>
                <a:gd name="connsiteX79" fmla="*/ 527039 w 1040526"/>
                <a:gd name="connsiteY79" fmla="*/ 430322 h 572379"/>
                <a:gd name="connsiteX80" fmla="*/ 550957 w 1040526"/>
                <a:gd name="connsiteY80" fmla="*/ 390946 h 572379"/>
                <a:gd name="connsiteX81" fmla="*/ 550957 w 1040526"/>
                <a:gd name="connsiteY81" fmla="*/ 386206 h 572379"/>
                <a:gd name="connsiteX82" fmla="*/ 569186 w 1040526"/>
                <a:gd name="connsiteY82" fmla="*/ 355508 h 572379"/>
                <a:gd name="connsiteX83" fmla="*/ 576478 w 1040526"/>
                <a:gd name="connsiteY83" fmla="*/ 352081 h 572379"/>
                <a:gd name="connsiteX84" fmla="*/ 488538 w 1040526"/>
                <a:gd name="connsiteY84" fmla="*/ 339466 h 572379"/>
                <a:gd name="connsiteX85" fmla="*/ 565030 w 1040526"/>
                <a:gd name="connsiteY85" fmla="*/ 318392 h 572379"/>
                <a:gd name="connsiteX86" fmla="*/ 607104 w 1040526"/>
                <a:gd name="connsiteY86" fmla="*/ 284412 h 572379"/>
                <a:gd name="connsiteX87" fmla="*/ 662012 w 1040526"/>
                <a:gd name="connsiteY87" fmla="*/ 290537 h 572379"/>
                <a:gd name="connsiteX88" fmla="*/ 685273 w 1040526"/>
                <a:gd name="connsiteY88" fmla="*/ 263193 h 572379"/>
                <a:gd name="connsiteX89" fmla="*/ 720857 w 1040526"/>
                <a:gd name="connsiteY89" fmla="*/ 237161 h 572379"/>
                <a:gd name="connsiteX90" fmla="*/ 731722 w 1040526"/>
                <a:gd name="connsiteY90" fmla="*/ 231327 h 572379"/>
                <a:gd name="connsiteX91" fmla="*/ 759577 w 1040526"/>
                <a:gd name="connsiteY91" fmla="*/ 226952 h 572379"/>
                <a:gd name="connsiteX92" fmla="*/ 808214 w 1040526"/>
                <a:gd name="connsiteY92" fmla="*/ 196910 h 572379"/>
                <a:gd name="connsiteX93" fmla="*/ 920727 w 1040526"/>
                <a:gd name="connsiteY93" fmla="*/ 145064 h 572379"/>
                <a:gd name="connsiteX94" fmla="*/ 820172 w 1040526"/>
                <a:gd name="connsiteY94" fmla="*/ 138575 h 572379"/>
                <a:gd name="connsiteX95" fmla="*/ 899727 w 1040526"/>
                <a:gd name="connsiteY95" fmla="*/ 119178 h 572379"/>
                <a:gd name="connsiteX96" fmla="*/ 1003344 w 1040526"/>
                <a:gd name="connsiteY96" fmla="*/ 86729 h 572379"/>
                <a:gd name="connsiteX97" fmla="*/ 1011584 w 1040526"/>
                <a:gd name="connsiteY97" fmla="*/ 51729 h 572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040526" h="572379">
                  <a:moveTo>
                    <a:pt x="1011584" y="51729"/>
                  </a:moveTo>
                  <a:cubicBezTo>
                    <a:pt x="989708" y="55885"/>
                    <a:pt x="965718" y="49322"/>
                    <a:pt x="960541" y="36124"/>
                  </a:cubicBezTo>
                  <a:lnTo>
                    <a:pt x="960030" y="35759"/>
                  </a:lnTo>
                  <a:cubicBezTo>
                    <a:pt x="957478" y="33353"/>
                    <a:pt x="954707" y="31093"/>
                    <a:pt x="952155" y="28468"/>
                  </a:cubicBezTo>
                  <a:lnTo>
                    <a:pt x="951280" y="27811"/>
                  </a:lnTo>
                  <a:lnTo>
                    <a:pt x="948582" y="25988"/>
                  </a:lnTo>
                  <a:cubicBezTo>
                    <a:pt x="945665" y="24165"/>
                    <a:pt x="942603" y="22561"/>
                    <a:pt x="939613" y="20957"/>
                  </a:cubicBezTo>
                  <a:lnTo>
                    <a:pt x="937498" y="20301"/>
                  </a:lnTo>
                  <a:cubicBezTo>
                    <a:pt x="928967" y="20957"/>
                    <a:pt x="920946" y="21759"/>
                    <a:pt x="920290" y="17457"/>
                  </a:cubicBezTo>
                  <a:cubicBezTo>
                    <a:pt x="919633" y="13155"/>
                    <a:pt x="910008" y="11332"/>
                    <a:pt x="895716" y="13446"/>
                  </a:cubicBezTo>
                  <a:cubicBezTo>
                    <a:pt x="890575" y="16093"/>
                    <a:pt x="884873" y="17493"/>
                    <a:pt x="879091" y="17530"/>
                  </a:cubicBezTo>
                  <a:lnTo>
                    <a:pt x="876684" y="17530"/>
                  </a:lnTo>
                  <a:cubicBezTo>
                    <a:pt x="865491" y="20556"/>
                    <a:pt x="854502" y="24304"/>
                    <a:pt x="843798" y="28759"/>
                  </a:cubicBezTo>
                  <a:cubicBezTo>
                    <a:pt x="816745" y="39989"/>
                    <a:pt x="825714" y="27884"/>
                    <a:pt x="839277" y="17238"/>
                  </a:cubicBezTo>
                  <a:cubicBezTo>
                    <a:pt x="828332" y="16472"/>
                    <a:pt x="818320" y="10821"/>
                    <a:pt x="812005" y="1852"/>
                  </a:cubicBezTo>
                  <a:cubicBezTo>
                    <a:pt x="800120" y="1852"/>
                    <a:pt x="787432" y="904"/>
                    <a:pt x="775911" y="-117"/>
                  </a:cubicBezTo>
                  <a:cubicBezTo>
                    <a:pt x="773884" y="2086"/>
                    <a:pt x="772141" y="4536"/>
                    <a:pt x="770733" y="7175"/>
                  </a:cubicBezTo>
                  <a:cubicBezTo>
                    <a:pt x="764003" y="18295"/>
                    <a:pt x="751862" y="24989"/>
                    <a:pt x="738868" y="24749"/>
                  </a:cubicBezTo>
                  <a:cubicBezTo>
                    <a:pt x="721025" y="23575"/>
                    <a:pt x="703816" y="17690"/>
                    <a:pt x="688992" y="7686"/>
                  </a:cubicBezTo>
                  <a:cubicBezTo>
                    <a:pt x="675866" y="15823"/>
                    <a:pt x="660940" y="20607"/>
                    <a:pt x="645532" y="21613"/>
                  </a:cubicBezTo>
                  <a:cubicBezTo>
                    <a:pt x="613156" y="24311"/>
                    <a:pt x="581291" y="12207"/>
                    <a:pt x="549134" y="19717"/>
                  </a:cubicBezTo>
                  <a:cubicBezTo>
                    <a:pt x="533281" y="24071"/>
                    <a:pt x="516503" y="17027"/>
                    <a:pt x="508518" y="2654"/>
                  </a:cubicBezTo>
                  <a:cubicBezTo>
                    <a:pt x="479350" y="-627"/>
                    <a:pt x="491601" y="29999"/>
                    <a:pt x="457475" y="14175"/>
                  </a:cubicBezTo>
                  <a:cubicBezTo>
                    <a:pt x="423349" y="-1648"/>
                    <a:pt x="385431" y="6009"/>
                    <a:pt x="395931" y="10894"/>
                  </a:cubicBezTo>
                  <a:cubicBezTo>
                    <a:pt x="406432" y="15780"/>
                    <a:pt x="392942" y="25478"/>
                    <a:pt x="377921" y="20592"/>
                  </a:cubicBezTo>
                  <a:cubicBezTo>
                    <a:pt x="362899" y="15707"/>
                    <a:pt x="349409" y="22269"/>
                    <a:pt x="356920" y="38457"/>
                  </a:cubicBezTo>
                  <a:cubicBezTo>
                    <a:pt x="364431" y="54645"/>
                    <a:pt x="301356" y="33572"/>
                    <a:pt x="301356" y="51437"/>
                  </a:cubicBezTo>
                  <a:cubicBezTo>
                    <a:pt x="301356" y="69302"/>
                    <a:pt x="278897" y="78927"/>
                    <a:pt x="260886" y="62739"/>
                  </a:cubicBezTo>
                  <a:cubicBezTo>
                    <a:pt x="242875" y="46551"/>
                    <a:pt x="185853" y="41666"/>
                    <a:pt x="202551" y="56250"/>
                  </a:cubicBezTo>
                  <a:cubicBezTo>
                    <a:pt x="219249" y="70833"/>
                    <a:pt x="151508" y="62739"/>
                    <a:pt x="169519" y="77323"/>
                  </a:cubicBezTo>
                  <a:cubicBezTo>
                    <a:pt x="187530" y="91907"/>
                    <a:pt x="146987" y="103282"/>
                    <a:pt x="146987" y="95115"/>
                  </a:cubicBezTo>
                  <a:cubicBezTo>
                    <a:pt x="146987" y="86948"/>
                    <a:pt x="109507" y="72437"/>
                    <a:pt x="94486" y="87021"/>
                  </a:cubicBezTo>
                  <a:cubicBezTo>
                    <a:pt x="79465" y="101605"/>
                    <a:pt x="75016" y="119470"/>
                    <a:pt x="67506" y="109699"/>
                  </a:cubicBezTo>
                  <a:cubicBezTo>
                    <a:pt x="61526" y="102042"/>
                    <a:pt x="39724" y="102407"/>
                    <a:pt x="15296" y="109334"/>
                  </a:cubicBezTo>
                  <a:cubicBezTo>
                    <a:pt x="9754" y="116116"/>
                    <a:pt x="4650" y="124866"/>
                    <a:pt x="-17" y="131210"/>
                  </a:cubicBezTo>
                  <a:cubicBezTo>
                    <a:pt x="7479" y="130670"/>
                    <a:pt x="14698" y="128155"/>
                    <a:pt x="20911" y="123918"/>
                  </a:cubicBezTo>
                  <a:cubicBezTo>
                    <a:pt x="41984" y="109334"/>
                    <a:pt x="58464" y="119105"/>
                    <a:pt x="40453" y="128804"/>
                  </a:cubicBezTo>
                  <a:cubicBezTo>
                    <a:pt x="22442" y="138502"/>
                    <a:pt x="28421" y="144992"/>
                    <a:pt x="53943" y="143387"/>
                  </a:cubicBezTo>
                  <a:cubicBezTo>
                    <a:pt x="79465" y="141783"/>
                    <a:pt x="43443" y="151481"/>
                    <a:pt x="43443" y="167669"/>
                  </a:cubicBezTo>
                  <a:cubicBezTo>
                    <a:pt x="43443" y="183857"/>
                    <a:pt x="73485" y="174159"/>
                    <a:pt x="75016" y="190347"/>
                  </a:cubicBezTo>
                  <a:cubicBezTo>
                    <a:pt x="76548" y="206535"/>
                    <a:pt x="140643" y="213025"/>
                    <a:pt x="160550" y="193628"/>
                  </a:cubicBezTo>
                  <a:cubicBezTo>
                    <a:pt x="180457" y="174232"/>
                    <a:pt x="172509" y="198441"/>
                    <a:pt x="171050" y="211420"/>
                  </a:cubicBezTo>
                  <a:cubicBezTo>
                    <a:pt x="169592" y="224400"/>
                    <a:pt x="262563" y="235702"/>
                    <a:pt x="267084" y="219514"/>
                  </a:cubicBezTo>
                  <a:cubicBezTo>
                    <a:pt x="271605" y="203326"/>
                    <a:pt x="285095" y="209816"/>
                    <a:pt x="303106" y="214629"/>
                  </a:cubicBezTo>
                  <a:cubicBezTo>
                    <a:pt x="321117" y="219442"/>
                    <a:pt x="409640" y="196837"/>
                    <a:pt x="411171" y="177367"/>
                  </a:cubicBezTo>
                  <a:cubicBezTo>
                    <a:pt x="412703" y="157898"/>
                    <a:pt x="439683" y="187139"/>
                    <a:pt x="411171" y="208212"/>
                  </a:cubicBezTo>
                  <a:cubicBezTo>
                    <a:pt x="382660" y="229285"/>
                    <a:pt x="325638" y="226004"/>
                    <a:pt x="300116" y="234098"/>
                  </a:cubicBezTo>
                  <a:cubicBezTo>
                    <a:pt x="274595" y="242192"/>
                    <a:pt x="316596" y="261661"/>
                    <a:pt x="342117" y="282735"/>
                  </a:cubicBezTo>
                  <a:cubicBezTo>
                    <a:pt x="367639" y="303808"/>
                    <a:pt x="309085" y="292433"/>
                    <a:pt x="285095" y="264870"/>
                  </a:cubicBezTo>
                  <a:cubicBezTo>
                    <a:pt x="261105" y="237307"/>
                    <a:pt x="207072" y="237379"/>
                    <a:pt x="178561" y="238984"/>
                  </a:cubicBezTo>
                  <a:cubicBezTo>
                    <a:pt x="150050" y="240588"/>
                    <a:pt x="159019" y="297319"/>
                    <a:pt x="180019" y="297319"/>
                  </a:cubicBezTo>
                  <a:cubicBezTo>
                    <a:pt x="201020" y="297319"/>
                    <a:pt x="222093" y="305413"/>
                    <a:pt x="243094" y="341070"/>
                  </a:cubicBezTo>
                  <a:cubicBezTo>
                    <a:pt x="264095" y="376727"/>
                    <a:pt x="309085" y="368633"/>
                    <a:pt x="309085" y="384821"/>
                  </a:cubicBezTo>
                  <a:cubicBezTo>
                    <a:pt x="309085" y="401009"/>
                    <a:pt x="250750" y="371914"/>
                    <a:pt x="217573" y="365425"/>
                  </a:cubicBezTo>
                  <a:cubicBezTo>
                    <a:pt x="184394" y="358935"/>
                    <a:pt x="132039" y="381613"/>
                    <a:pt x="130508" y="407499"/>
                  </a:cubicBezTo>
                  <a:cubicBezTo>
                    <a:pt x="128976" y="433385"/>
                    <a:pt x="178561" y="430176"/>
                    <a:pt x="211520" y="409176"/>
                  </a:cubicBezTo>
                  <a:cubicBezTo>
                    <a:pt x="244480" y="388175"/>
                    <a:pt x="220562" y="415593"/>
                    <a:pt x="204228" y="431854"/>
                  </a:cubicBezTo>
                  <a:cubicBezTo>
                    <a:pt x="187895" y="448114"/>
                    <a:pt x="243240" y="461021"/>
                    <a:pt x="243240" y="480417"/>
                  </a:cubicBezTo>
                  <a:cubicBezTo>
                    <a:pt x="243240" y="499814"/>
                    <a:pt x="202697" y="493397"/>
                    <a:pt x="198176" y="475532"/>
                  </a:cubicBezTo>
                  <a:cubicBezTo>
                    <a:pt x="193655" y="457667"/>
                    <a:pt x="178707" y="439947"/>
                    <a:pt x="139841" y="443156"/>
                  </a:cubicBezTo>
                  <a:cubicBezTo>
                    <a:pt x="100975" y="446364"/>
                    <a:pt x="111257" y="475532"/>
                    <a:pt x="135320" y="478813"/>
                  </a:cubicBezTo>
                  <a:cubicBezTo>
                    <a:pt x="159383" y="482094"/>
                    <a:pt x="160842" y="501491"/>
                    <a:pt x="133789" y="501491"/>
                  </a:cubicBezTo>
                  <a:cubicBezTo>
                    <a:pt x="106736" y="501491"/>
                    <a:pt x="45849" y="519794"/>
                    <a:pt x="64735" y="538752"/>
                  </a:cubicBezTo>
                  <a:cubicBezTo>
                    <a:pt x="85808" y="559826"/>
                    <a:pt x="162300" y="538752"/>
                    <a:pt x="175863" y="551732"/>
                  </a:cubicBezTo>
                  <a:cubicBezTo>
                    <a:pt x="189426" y="564711"/>
                    <a:pt x="226906" y="569524"/>
                    <a:pt x="235875" y="554940"/>
                  </a:cubicBezTo>
                  <a:cubicBezTo>
                    <a:pt x="244844" y="540357"/>
                    <a:pt x="274886" y="546846"/>
                    <a:pt x="304929" y="546846"/>
                  </a:cubicBezTo>
                  <a:cubicBezTo>
                    <a:pt x="334971" y="546846"/>
                    <a:pt x="342409" y="551732"/>
                    <a:pt x="355972" y="564638"/>
                  </a:cubicBezTo>
                  <a:cubicBezTo>
                    <a:pt x="369535" y="577545"/>
                    <a:pt x="393525" y="572805"/>
                    <a:pt x="410005" y="559826"/>
                  </a:cubicBezTo>
                  <a:cubicBezTo>
                    <a:pt x="426484" y="546846"/>
                    <a:pt x="426557" y="546846"/>
                    <a:pt x="447558" y="546846"/>
                  </a:cubicBezTo>
                  <a:cubicBezTo>
                    <a:pt x="451663" y="546948"/>
                    <a:pt x="455747" y="546154"/>
                    <a:pt x="459517" y="544513"/>
                  </a:cubicBezTo>
                  <a:cubicBezTo>
                    <a:pt x="460333" y="541166"/>
                    <a:pt x="461660" y="537972"/>
                    <a:pt x="463454" y="535034"/>
                  </a:cubicBezTo>
                  <a:cubicBezTo>
                    <a:pt x="464679" y="533036"/>
                    <a:pt x="466123" y="531176"/>
                    <a:pt x="467756" y="529492"/>
                  </a:cubicBezTo>
                  <a:cubicBezTo>
                    <a:pt x="467188" y="524161"/>
                    <a:pt x="465416" y="519021"/>
                    <a:pt x="462579" y="514470"/>
                  </a:cubicBezTo>
                  <a:cubicBezTo>
                    <a:pt x="452079" y="496605"/>
                    <a:pt x="425026" y="527377"/>
                    <a:pt x="422036" y="514470"/>
                  </a:cubicBezTo>
                  <a:cubicBezTo>
                    <a:pt x="418318" y="498428"/>
                    <a:pt x="393525" y="493397"/>
                    <a:pt x="351524" y="499887"/>
                  </a:cubicBezTo>
                  <a:cubicBezTo>
                    <a:pt x="309523" y="506376"/>
                    <a:pt x="327461" y="470719"/>
                    <a:pt x="352982" y="478813"/>
                  </a:cubicBezTo>
                  <a:cubicBezTo>
                    <a:pt x="378504" y="486907"/>
                    <a:pt x="413067" y="483699"/>
                    <a:pt x="441579" y="475532"/>
                  </a:cubicBezTo>
                  <a:cubicBezTo>
                    <a:pt x="470090" y="467365"/>
                    <a:pt x="447558" y="452854"/>
                    <a:pt x="447558" y="439947"/>
                  </a:cubicBezTo>
                  <a:cubicBezTo>
                    <a:pt x="447558" y="427041"/>
                    <a:pt x="483580" y="435062"/>
                    <a:pt x="510560" y="435062"/>
                  </a:cubicBezTo>
                  <a:cubicBezTo>
                    <a:pt x="516349" y="434814"/>
                    <a:pt x="522001" y="433188"/>
                    <a:pt x="527039" y="430322"/>
                  </a:cubicBezTo>
                  <a:cubicBezTo>
                    <a:pt x="531597" y="415403"/>
                    <a:pt x="539822" y="401869"/>
                    <a:pt x="550957" y="390946"/>
                  </a:cubicBezTo>
                  <a:cubicBezTo>
                    <a:pt x="550957" y="389342"/>
                    <a:pt x="550957" y="387811"/>
                    <a:pt x="550957" y="386206"/>
                  </a:cubicBezTo>
                  <a:cubicBezTo>
                    <a:pt x="550898" y="373395"/>
                    <a:pt x="557906" y="361589"/>
                    <a:pt x="569186" y="355508"/>
                  </a:cubicBezTo>
                  <a:lnTo>
                    <a:pt x="576478" y="352081"/>
                  </a:lnTo>
                  <a:cubicBezTo>
                    <a:pt x="565686" y="334507"/>
                    <a:pt x="514935" y="339466"/>
                    <a:pt x="488538" y="339466"/>
                  </a:cubicBezTo>
                  <a:cubicBezTo>
                    <a:pt x="458496" y="339466"/>
                    <a:pt x="508007" y="315184"/>
                    <a:pt x="565030" y="318392"/>
                  </a:cubicBezTo>
                  <a:cubicBezTo>
                    <a:pt x="622052" y="321601"/>
                    <a:pt x="596604" y="294110"/>
                    <a:pt x="607104" y="284412"/>
                  </a:cubicBezTo>
                  <a:cubicBezTo>
                    <a:pt x="616219" y="275953"/>
                    <a:pt x="637803" y="290756"/>
                    <a:pt x="662012" y="290537"/>
                  </a:cubicBezTo>
                  <a:cubicBezTo>
                    <a:pt x="673752" y="280547"/>
                    <a:pt x="684325" y="269974"/>
                    <a:pt x="685273" y="263193"/>
                  </a:cubicBezTo>
                  <a:cubicBezTo>
                    <a:pt x="687314" y="248609"/>
                    <a:pt x="706565" y="236504"/>
                    <a:pt x="720857" y="237161"/>
                  </a:cubicBezTo>
                  <a:cubicBezTo>
                    <a:pt x="720347" y="242046"/>
                    <a:pt x="723992" y="240150"/>
                    <a:pt x="731722" y="231327"/>
                  </a:cubicBezTo>
                  <a:cubicBezTo>
                    <a:pt x="739933" y="225902"/>
                    <a:pt x="750097" y="224305"/>
                    <a:pt x="759577" y="226952"/>
                  </a:cubicBezTo>
                  <a:cubicBezTo>
                    <a:pt x="773213" y="218494"/>
                    <a:pt x="789255" y="208358"/>
                    <a:pt x="808214" y="196910"/>
                  </a:cubicBezTo>
                  <a:cubicBezTo>
                    <a:pt x="869757" y="159648"/>
                    <a:pt x="917592" y="166138"/>
                    <a:pt x="920727" y="145064"/>
                  </a:cubicBezTo>
                  <a:cubicBezTo>
                    <a:pt x="923863" y="123991"/>
                    <a:pt x="835193" y="145064"/>
                    <a:pt x="820172" y="138575"/>
                  </a:cubicBezTo>
                  <a:cubicBezTo>
                    <a:pt x="805151" y="132085"/>
                    <a:pt x="881716" y="114293"/>
                    <a:pt x="899727" y="119178"/>
                  </a:cubicBezTo>
                  <a:cubicBezTo>
                    <a:pt x="917737" y="124064"/>
                    <a:pt x="941800" y="119178"/>
                    <a:pt x="1003344" y="86729"/>
                  </a:cubicBezTo>
                  <a:cubicBezTo>
                    <a:pt x="1064887" y="54281"/>
                    <a:pt x="1037105" y="46843"/>
                    <a:pt x="1011584" y="51729"/>
                  </a:cubicBezTo>
                  <a:close/>
                </a:path>
              </a:pathLst>
            </a:custGeom>
            <a:grpFill/>
            <a:ln w="3175" cap="flat">
              <a:solidFill>
                <a:srgbClr val="F3F3F3"/>
              </a:solidFill>
              <a:prstDash val="solid"/>
              <a:miter/>
            </a:ln>
          </p:spPr>
          <p:txBody>
            <a:bodyPr rtlCol="0" anchor="ctr"/>
            <a:lstStyle/>
            <a:p>
              <a:endParaRPr lang="pt-PT"/>
            </a:p>
          </p:txBody>
        </p:sp>
        <p:sp>
          <p:nvSpPr>
            <p:cNvPr id="221" name="Forma livre: Forma 220">
              <a:extLst>
                <a:ext uri="{FF2B5EF4-FFF2-40B4-BE49-F238E27FC236}">
                  <a16:creationId xmlns:a16="http://schemas.microsoft.com/office/drawing/2014/main" id="{E1E417A8-25CD-4628-87BA-FFB3F307D6EE}"/>
                </a:ext>
              </a:extLst>
            </p:cNvPr>
            <p:cNvSpPr/>
            <p:nvPr/>
          </p:nvSpPr>
          <p:spPr>
            <a:xfrm>
              <a:off x="2266406" y="3630159"/>
              <a:ext cx="26456" cy="20435"/>
            </a:xfrm>
            <a:custGeom>
              <a:avLst/>
              <a:gdLst>
                <a:gd name="connsiteX0" fmla="*/ 6127 w 63341"/>
                <a:gd name="connsiteY0" fmla="*/ 43227 h 46913"/>
                <a:gd name="connsiteX1" fmla="*/ 63149 w 63341"/>
                <a:gd name="connsiteY1" fmla="*/ 2757 h 46913"/>
                <a:gd name="connsiteX2" fmla="*/ 6127 w 63341"/>
                <a:gd name="connsiteY2" fmla="*/ 43227 h 46913"/>
              </a:gdLst>
              <a:ahLst/>
              <a:cxnLst>
                <a:cxn ang="0">
                  <a:pos x="connsiteX0" y="connsiteY0"/>
                </a:cxn>
                <a:cxn ang="0">
                  <a:pos x="connsiteX1" y="connsiteY1"/>
                </a:cxn>
                <a:cxn ang="0">
                  <a:pos x="connsiteX2" y="connsiteY2"/>
                </a:cxn>
              </a:cxnLst>
              <a:rect l="l" t="t" r="r" b="b"/>
              <a:pathLst>
                <a:path w="63341" h="46913">
                  <a:moveTo>
                    <a:pt x="6127" y="43227"/>
                  </a:moveTo>
                  <a:cubicBezTo>
                    <a:pt x="30117" y="59488"/>
                    <a:pt x="66139" y="15663"/>
                    <a:pt x="63149" y="2757"/>
                  </a:cubicBezTo>
                  <a:cubicBezTo>
                    <a:pt x="60160" y="-10150"/>
                    <a:pt x="-22895" y="23466"/>
                    <a:pt x="6127" y="43227"/>
                  </a:cubicBezTo>
                  <a:close/>
                </a:path>
              </a:pathLst>
            </a:custGeom>
            <a:grpFill/>
            <a:ln w="3175" cap="flat">
              <a:solidFill>
                <a:srgbClr val="F3F3F3"/>
              </a:solidFill>
              <a:prstDash val="solid"/>
              <a:miter/>
            </a:ln>
          </p:spPr>
          <p:txBody>
            <a:bodyPr rtlCol="0" anchor="ctr"/>
            <a:lstStyle/>
            <a:p>
              <a:endParaRPr lang="pt-PT"/>
            </a:p>
          </p:txBody>
        </p:sp>
        <p:sp>
          <p:nvSpPr>
            <p:cNvPr id="222" name="Forma livre: Forma 221">
              <a:extLst>
                <a:ext uri="{FF2B5EF4-FFF2-40B4-BE49-F238E27FC236}">
                  <a16:creationId xmlns:a16="http://schemas.microsoft.com/office/drawing/2014/main" id="{266399B6-74A2-4C1C-88B1-3F1FAC1385CF}"/>
                </a:ext>
              </a:extLst>
            </p:cNvPr>
            <p:cNvSpPr/>
            <p:nvPr/>
          </p:nvSpPr>
          <p:spPr>
            <a:xfrm>
              <a:off x="2318277" y="3646796"/>
              <a:ext cx="13274" cy="17727"/>
            </a:xfrm>
            <a:custGeom>
              <a:avLst/>
              <a:gdLst>
                <a:gd name="connsiteX0" fmla="*/ 13999 w 31780"/>
                <a:gd name="connsiteY0" fmla="*/ 40472 h 40696"/>
                <a:gd name="connsiteX1" fmla="*/ 18520 w 31780"/>
                <a:gd name="connsiteY1" fmla="*/ -70 h 40696"/>
                <a:gd name="connsiteX2" fmla="*/ 13999 w 31780"/>
                <a:gd name="connsiteY2" fmla="*/ 40472 h 40696"/>
              </a:gdLst>
              <a:ahLst/>
              <a:cxnLst>
                <a:cxn ang="0">
                  <a:pos x="connsiteX0" y="connsiteY0"/>
                </a:cxn>
                <a:cxn ang="0">
                  <a:pos x="connsiteX1" y="connsiteY1"/>
                </a:cxn>
                <a:cxn ang="0">
                  <a:pos x="connsiteX2" y="connsiteY2"/>
                </a:cxn>
              </a:cxnLst>
              <a:rect l="l" t="t" r="r" b="b"/>
              <a:pathLst>
                <a:path w="31780" h="40696">
                  <a:moveTo>
                    <a:pt x="13999" y="40472"/>
                  </a:moveTo>
                  <a:cubicBezTo>
                    <a:pt x="24499" y="38869"/>
                    <a:pt x="45573" y="-1674"/>
                    <a:pt x="18520" y="-70"/>
                  </a:cubicBezTo>
                  <a:cubicBezTo>
                    <a:pt x="-8533" y="1534"/>
                    <a:pt x="-2335" y="42952"/>
                    <a:pt x="13999" y="40472"/>
                  </a:cubicBezTo>
                  <a:close/>
                </a:path>
              </a:pathLst>
            </a:custGeom>
            <a:grpFill/>
            <a:ln w="3175" cap="flat">
              <a:solidFill>
                <a:srgbClr val="F3F3F3"/>
              </a:solidFill>
              <a:prstDash val="solid"/>
              <a:miter/>
            </a:ln>
          </p:spPr>
          <p:txBody>
            <a:bodyPr rtlCol="0" anchor="ctr"/>
            <a:lstStyle/>
            <a:p>
              <a:endParaRPr lang="pt-PT"/>
            </a:p>
          </p:txBody>
        </p:sp>
        <p:sp>
          <p:nvSpPr>
            <p:cNvPr id="223" name="Forma livre: Forma 222">
              <a:extLst>
                <a:ext uri="{FF2B5EF4-FFF2-40B4-BE49-F238E27FC236}">
                  <a16:creationId xmlns:a16="http://schemas.microsoft.com/office/drawing/2014/main" id="{8B5AEAE2-8EA0-48E4-A6F9-2B96203181D8}"/>
                </a:ext>
              </a:extLst>
            </p:cNvPr>
            <p:cNvSpPr/>
            <p:nvPr/>
          </p:nvSpPr>
          <p:spPr>
            <a:xfrm>
              <a:off x="2218053" y="3555490"/>
              <a:ext cx="96109" cy="69507"/>
            </a:xfrm>
            <a:custGeom>
              <a:avLst/>
              <a:gdLst>
                <a:gd name="connsiteX0" fmla="*/ 229957 w 230096"/>
                <a:gd name="connsiteY0" fmla="*/ 125318 h 159568"/>
                <a:gd name="connsiteX1" fmla="*/ 183435 w 230096"/>
                <a:gd name="connsiteY1" fmla="*/ 84849 h 159568"/>
                <a:gd name="connsiteX2" fmla="*/ 117371 w 230096"/>
                <a:gd name="connsiteY2" fmla="*/ 42702 h 159568"/>
                <a:gd name="connsiteX3" fmla="*/ 75369 w 230096"/>
                <a:gd name="connsiteY3" fmla="*/ 8721 h 159568"/>
                <a:gd name="connsiteX4" fmla="*/ 37816 w 230096"/>
                <a:gd name="connsiteY4" fmla="*/ 33003 h 159568"/>
                <a:gd name="connsiteX5" fmla="*/ 28847 w 230096"/>
                <a:gd name="connsiteY5" fmla="*/ 83171 h 159568"/>
                <a:gd name="connsiteX6" fmla="*/ 336 w 230096"/>
                <a:gd name="connsiteY6" fmla="*/ 131808 h 159568"/>
                <a:gd name="connsiteX7" fmla="*/ 42337 w 230096"/>
                <a:gd name="connsiteY7" fmla="*/ 130204 h 159568"/>
                <a:gd name="connsiteX8" fmla="*/ 60348 w 230096"/>
                <a:gd name="connsiteY8" fmla="*/ 159371 h 159568"/>
                <a:gd name="connsiteX9" fmla="*/ 117371 w 230096"/>
                <a:gd name="connsiteY9" fmla="*/ 125318 h 159568"/>
                <a:gd name="connsiteX10" fmla="*/ 161122 w 230096"/>
                <a:gd name="connsiteY10" fmla="*/ 123714 h 159568"/>
                <a:gd name="connsiteX11" fmla="*/ 229957 w 230096"/>
                <a:gd name="connsiteY11" fmla="*/ 125318 h 159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096" h="159568">
                  <a:moveTo>
                    <a:pt x="229957" y="125318"/>
                  </a:moveTo>
                  <a:cubicBezTo>
                    <a:pt x="232947" y="109130"/>
                    <a:pt x="180445" y="102641"/>
                    <a:pt x="183435" y="84849"/>
                  </a:cubicBezTo>
                  <a:cubicBezTo>
                    <a:pt x="186425" y="67056"/>
                    <a:pt x="133923" y="52400"/>
                    <a:pt x="117371" y="42702"/>
                  </a:cubicBezTo>
                  <a:cubicBezTo>
                    <a:pt x="100818" y="33003"/>
                    <a:pt x="75369" y="28118"/>
                    <a:pt x="75369" y="8721"/>
                  </a:cubicBezTo>
                  <a:cubicBezTo>
                    <a:pt x="75369" y="-10675"/>
                    <a:pt x="39348" y="3836"/>
                    <a:pt x="37816" y="33003"/>
                  </a:cubicBezTo>
                  <a:cubicBezTo>
                    <a:pt x="36285" y="62171"/>
                    <a:pt x="21337" y="55681"/>
                    <a:pt x="28847" y="83171"/>
                  </a:cubicBezTo>
                  <a:cubicBezTo>
                    <a:pt x="36358" y="110662"/>
                    <a:pt x="-4185" y="117224"/>
                    <a:pt x="336" y="131808"/>
                  </a:cubicBezTo>
                  <a:cubicBezTo>
                    <a:pt x="4857" y="146392"/>
                    <a:pt x="24326" y="130204"/>
                    <a:pt x="42337" y="130204"/>
                  </a:cubicBezTo>
                  <a:cubicBezTo>
                    <a:pt x="60348" y="130204"/>
                    <a:pt x="37452" y="157330"/>
                    <a:pt x="60348" y="159371"/>
                  </a:cubicBezTo>
                  <a:cubicBezTo>
                    <a:pt x="78359" y="160976"/>
                    <a:pt x="109860" y="138298"/>
                    <a:pt x="117371" y="125318"/>
                  </a:cubicBezTo>
                  <a:cubicBezTo>
                    <a:pt x="124881" y="112339"/>
                    <a:pt x="139902" y="107526"/>
                    <a:pt x="161122" y="123714"/>
                  </a:cubicBezTo>
                  <a:cubicBezTo>
                    <a:pt x="182341" y="139902"/>
                    <a:pt x="226967" y="141725"/>
                    <a:pt x="229957" y="125318"/>
                  </a:cubicBezTo>
                  <a:close/>
                </a:path>
              </a:pathLst>
            </a:custGeom>
            <a:grpFill/>
            <a:ln w="3175" cap="flat">
              <a:solidFill>
                <a:srgbClr val="F3F3F3"/>
              </a:solidFill>
              <a:prstDash val="solid"/>
              <a:miter/>
            </a:ln>
          </p:spPr>
          <p:txBody>
            <a:bodyPr rtlCol="0" anchor="ctr"/>
            <a:lstStyle/>
            <a:p>
              <a:endParaRPr lang="pt-PT"/>
            </a:p>
          </p:txBody>
        </p:sp>
        <p:sp>
          <p:nvSpPr>
            <p:cNvPr id="224" name="Forma livre: Forma 223">
              <a:extLst>
                <a:ext uri="{FF2B5EF4-FFF2-40B4-BE49-F238E27FC236}">
                  <a16:creationId xmlns:a16="http://schemas.microsoft.com/office/drawing/2014/main" id="{71576BFD-F595-453D-9B43-BCAC101292E7}"/>
                </a:ext>
              </a:extLst>
            </p:cNvPr>
            <p:cNvSpPr/>
            <p:nvPr/>
          </p:nvSpPr>
          <p:spPr>
            <a:xfrm>
              <a:off x="1670809" y="3303182"/>
              <a:ext cx="148043" cy="110080"/>
            </a:xfrm>
            <a:custGeom>
              <a:avLst/>
              <a:gdLst>
                <a:gd name="connsiteX0" fmla="*/ 309404 w 354434"/>
                <a:gd name="connsiteY0" fmla="*/ 38725 h 252712"/>
                <a:gd name="connsiteX1" fmla="*/ 240423 w 354434"/>
                <a:gd name="connsiteY1" fmla="*/ 30631 h 252712"/>
                <a:gd name="connsiteX2" fmla="*/ 219350 w 354434"/>
                <a:gd name="connsiteY2" fmla="*/ 22537 h 252712"/>
                <a:gd name="connsiteX3" fmla="*/ 151827 w 354434"/>
                <a:gd name="connsiteY3" fmla="*/ 1464 h 252712"/>
                <a:gd name="connsiteX4" fmla="*/ 94732 w 354434"/>
                <a:gd name="connsiteY4" fmla="*/ 9412 h 252712"/>
                <a:gd name="connsiteX5" fmla="*/ 90211 w 354434"/>
                <a:gd name="connsiteY5" fmla="*/ 30631 h 252712"/>
                <a:gd name="connsiteX6" fmla="*/ 63158 w 354434"/>
                <a:gd name="connsiteY6" fmla="*/ 47184 h 252712"/>
                <a:gd name="connsiteX7" fmla="*/ 61991 w 354434"/>
                <a:gd name="connsiteY7" fmla="*/ 48205 h 252712"/>
                <a:gd name="connsiteX8" fmla="*/ 61116 w 354434"/>
                <a:gd name="connsiteY8" fmla="*/ 54403 h 252712"/>
                <a:gd name="connsiteX9" fmla="*/ 36251 w 354434"/>
                <a:gd name="connsiteY9" fmla="*/ 108363 h 252712"/>
                <a:gd name="connsiteX10" fmla="*/ 6281 w 354434"/>
                <a:gd name="connsiteY10" fmla="*/ 163489 h 252712"/>
                <a:gd name="connsiteX11" fmla="*/ 48283 w 354434"/>
                <a:gd name="connsiteY11" fmla="*/ 194261 h 252712"/>
                <a:gd name="connsiteX12" fmla="*/ 96336 w 354434"/>
                <a:gd name="connsiteY12" fmla="*/ 252596 h 252712"/>
                <a:gd name="connsiteX13" fmla="*/ 118795 w 354434"/>
                <a:gd name="connsiteY13" fmla="*/ 236335 h 252712"/>
                <a:gd name="connsiteX14" fmla="*/ 151827 w 354434"/>
                <a:gd name="connsiteY14" fmla="*/ 226637 h 252712"/>
                <a:gd name="connsiteX15" fmla="*/ 184859 w 354434"/>
                <a:gd name="connsiteY15" fmla="*/ 199073 h 252712"/>
                <a:gd name="connsiteX16" fmla="*/ 216360 w 354434"/>
                <a:gd name="connsiteY16" fmla="*/ 163489 h 252712"/>
                <a:gd name="connsiteX17" fmla="*/ 243413 w 354434"/>
                <a:gd name="connsiteY17" fmla="*/ 127832 h 252712"/>
                <a:gd name="connsiteX18" fmla="*/ 351478 w 354434"/>
                <a:gd name="connsiteY18" fmla="*/ 79195 h 252712"/>
                <a:gd name="connsiteX19" fmla="*/ 309404 w 354434"/>
                <a:gd name="connsiteY19" fmla="*/ 38725 h 25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4434" h="252712">
                  <a:moveTo>
                    <a:pt x="309404" y="38725"/>
                  </a:moveTo>
                  <a:cubicBezTo>
                    <a:pt x="282424" y="20933"/>
                    <a:pt x="261424" y="16047"/>
                    <a:pt x="240423" y="30631"/>
                  </a:cubicBezTo>
                  <a:cubicBezTo>
                    <a:pt x="219423" y="45215"/>
                    <a:pt x="235902" y="14443"/>
                    <a:pt x="219350" y="22537"/>
                  </a:cubicBezTo>
                  <a:cubicBezTo>
                    <a:pt x="202797" y="30631"/>
                    <a:pt x="157806" y="9558"/>
                    <a:pt x="151827" y="1464"/>
                  </a:cubicBezTo>
                  <a:cubicBezTo>
                    <a:pt x="148473" y="-3130"/>
                    <a:pt x="121274" y="3141"/>
                    <a:pt x="94732" y="9412"/>
                  </a:cubicBezTo>
                  <a:cubicBezTo>
                    <a:pt x="95461" y="16784"/>
                    <a:pt x="93879" y="24200"/>
                    <a:pt x="90211" y="30631"/>
                  </a:cubicBezTo>
                  <a:cubicBezTo>
                    <a:pt x="84355" y="40154"/>
                    <a:pt x="74300" y="46301"/>
                    <a:pt x="63158" y="47184"/>
                  </a:cubicBezTo>
                  <a:cubicBezTo>
                    <a:pt x="62793" y="49371"/>
                    <a:pt x="61845" y="51996"/>
                    <a:pt x="61991" y="48205"/>
                  </a:cubicBezTo>
                  <a:cubicBezTo>
                    <a:pt x="61882" y="50290"/>
                    <a:pt x="61590" y="52368"/>
                    <a:pt x="61116" y="54403"/>
                  </a:cubicBezTo>
                  <a:cubicBezTo>
                    <a:pt x="71033" y="66726"/>
                    <a:pt x="27501" y="100487"/>
                    <a:pt x="36251" y="108363"/>
                  </a:cubicBezTo>
                  <a:cubicBezTo>
                    <a:pt x="45001" y="116238"/>
                    <a:pt x="27282" y="137530"/>
                    <a:pt x="6281" y="163489"/>
                  </a:cubicBezTo>
                  <a:cubicBezTo>
                    <a:pt x="-14719" y="189448"/>
                    <a:pt x="21303" y="187771"/>
                    <a:pt x="48283" y="194261"/>
                  </a:cubicBezTo>
                  <a:cubicBezTo>
                    <a:pt x="75263" y="200750"/>
                    <a:pt x="78252" y="252596"/>
                    <a:pt x="96336" y="252596"/>
                  </a:cubicBezTo>
                  <a:cubicBezTo>
                    <a:pt x="108295" y="252596"/>
                    <a:pt x="99326" y="236335"/>
                    <a:pt x="118795" y="236335"/>
                  </a:cubicBezTo>
                  <a:cubicBezTo>
                    <a:pt x="138264" y="236335"/>
                    <a:pt x="133816" y="225032"/>
                    <a:pt x="151827" y="226637"/>
                  </a:cubicBezTo>
                  <a:cubicBezTo>
                    <a:pt x="169838" y="228241"/>
                    <a:pt x="184859" y="221751"/>
                    <a:pt x="184859" y="199073"/>
                  </a:cubicBezTo>
                  <a:cubicBezTo>
                    <a:pt x="184859" y="176396"/>
                    <a:pt x="198349" y="168302"/>
                    <a:pt x="216360" y="163489"/>
                  </a:cubicBezTo>
                  <a:cubicBezTo>
                    <a:pt x="234371" y="158676"/>
                    <a:pt x="217891" y="134322"/>
                    <a:pt x="243413" y="127832"/>
                  </a:cubicBezTo>
                  <a:cubicBezTo>
                    <a:pt x="268934" y="121342"/>
                    <a:pt x="339447" y="88966"/>
                    <a:pt x="351478" y="79195"/>
                  </a:cubicBezTo>
                  <a:cubicBezTo>
                    <a:pt x="363510" y="69424"/>
                    <a:pt x="336457" y="56517"/>
                    <a:pt x="309404" y="38725"/>
                  </a:cubicBezTo>
                  <a:close/>
                </a:path>
              </a:pathLst>
            </a:custGeom>
            <a:grpFill/>
            <a:ln w="3175" cap="flat">
              <a:solidFill>
                <a:srgbClr val="F3F3F3"/>
              </a:solidFill>
              <a:prstDash val="solid"/>
              <a:miter/>
            </a:ln>
          </p:spPr>
          <p:txBody>
            <a:bodyPr rtlCol="0" anchor="ctr"/>
            <a:lstStyle/>
            <a:p>
              <a:endParaRPr lang="pt-PT"/>
            </a:p>
          </p:txBody>
        </p:sp>
        <p:sp>
          <p:nvSpPr>
            <p:cNvPr id="225" name="Forma livre: Forma 224">
              <a:extLst>
                <a:ext uri="{FF2B5EF4-FFF2-40B4-BE49-F238E27FC236}">
                  <a16:creationId xmlns:a16="http://schemas.microsoft.com/office/drawing/2014/main" id="{38ACCE6E-8046-45D1-9F37-125395E97D45}"/>
                </a:ext>
              </a:extLst>
            </p:cNvPr>
            <p:cNvSpPr/>
            <p:nvPr/>
          </p:nvSpPr>
          <p:spPr>
            <a:xfrm>
              <a:off x="1974039" y="3229477"/>
              <a:ext cx="101867" cy="62610"/>
            </a:xfrm>
            <a:custGeom>
              <a:avLst/>
              <a:gdLst>
                <a:gd name="connsiteX0" fmla="*/ 197264 w 243882"/>
                <a:gd name="connsiteY0" fmla="*/ 16739 h 143736"/>
                <a:gd name="connsiteX1" fmla="*/ 134263 w 243882"/>
                <a:gd name="connsiteY1" fmla="*/ 2155 h 143736"/>
                <a:gd name="connsiteX2" fmla="*/ 144763 w 243882"/>
                <a:gd name="connsiteY2" fmla="*/ 44302 h 143736"/>
                <a:gd name="connsiteX3" fmla="*/ 105751 w 243882"/>
                <a:gd name="connsiteY3" fmla="*/ 32927 h 143736"/>
                <a:gd name="connsiteX4" fmla="*/ 93720 w 243882"/>
                <a:gd name="connsiteY4" fmla="*/ 58886 h 143736"/>
                <a:gd name="connsiteX5" fmla="*/ 72719 w 243882"/>
                <a:gd name="connsiteY5" fmla="*/ 60490 h 143736"/>
                <a:gd name="connsiteX6" fmla="*/ 17228 w 243882"/>
                <a:gd name="connsiteY6" fmla="*/ 5436 h 143736"/>
                <a:gd name="connsiteX7" fmla="*/ 12707 w 243882"/>
                <a:gd name="connsiteY7" fmla="*/ 50792 h 143736"/>
                <a:gd name="connsiteX8" fmla="*/ 66740 w 243882"/>
                <a:gd name="connsiteY8" fmla="*/ 91262 h 143736"/>
                <a:gd name="connsiteX9" fmla="*/ 147752 w 243882"/>
                <a:gd name="connsiteY9" fmla="*/ 89657 h 143736"/>
                <a:gd name="connsiteX10" fmla="*/ 140461 w 243882"/>
                <a:gd name="connsiteY10" fmla="*/ 135013 h 143736"/>
                <a:gd name="connsiteX11" fmla="*/ 211046 w 243882"/>
                <a:gd name="connsiteY11" fmla="*/ 138221 h 143736"/>
                <a:gd name="connsiteX12" fmla="*/ 239557 w 243882"/>
                <a:gd name="connsiteY12" fmla="*/ 109054 h 143736"/>
                <a:gd name="connsiteX13" fmla="*/ 236568 w 243882"/>
                <a:gd name="connsiteY13" fmla="*/ 71792 h 143736"/>
                <a:gd name="connsiteX14" fmla="*/ 197264 w 243882"/>
                <a:gd name="connsiteY14" fmla="*/ 16739 h 14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3882" h="143736">
                  <a:moveTo>
                    <a:pt x="197264" y="16739"/>
                  </a:moveTo>
                  <a:cubicBezTo>
                    <a:pt x="195806" y="32927"/>
                    <a:pt x="161315" y="13530"/>
                    <a:pt x="134263" y="2155"/>
                  </a:cubicBezTo>
                  <a:cubicBezTo>
                    <a:pt x="107210" y="-9220"/>
                    <a:pt x="123762" y="24833"/>
                    <a:pt x="144763" y="44302"/>
                  </a:cubicBezTo>
                  <a:cubicBezTo>
                    <a:pt x="165763" y="63771"/>
                    <a:pt x="134263" y="54000"/>
                    <a:pt x="105751" y="32927"/>
                  </a:cubicBezTo>
                  <a:cubicBezTo>
                    <a:pt x="77240" y="11853"/>
                    <a:pt x="80230" y="47510"/>
                    <a:pt x="93720" y="58886"/>
                  </a:cubicBezTo>
                  <a:cubicBezTo>
                    <a:pt x="107210" y="70261"/>
                    <a:pt x="90730" y="86376"/>
                    <a:pt x="72719" y="60490"/>
                  </a:cubicBezTo>
                  <a:cubicBezTo>
                    <a:pt x="54708" y="34604"/>
                    <a:pt x="45739" y="7041"/>
                    <a:pt x="17228" y="5436"/>
                  </a:cubicBezTo>
                  <a:cubicBezTo>
                    <a:pt x="-11283" y="3832"/>
                    <a:pt x="1696" y="35333"/>
                    <a:pt x="12707" y="50792"/>
                  </a:cubicBezTo>
                  <a:cubicBezTo>
                    <a:pt x="27728" y="71865"/>
                    <a:pt x="42750" y="76678"/>
                    <a:pt x="66740" y="91262"/>
                  </a:cubicBezTo>
                  <a:cubicBezTo>
                    <a:pt x="90730" y="105845"/>
                    <a:pt x="129741" y="84772"/>
                    <a:pt x="147752" y="89657"/>
                  </a:cubicBezTo>
                  <a:cubicBezTo>
                    <a:pt x="165763" y="94543"/>
                    <a:pt x="128283" y="118825"/>
                    <a:pt x="140461" y="135013"/>
                  </a:cubicBezTo>
                  <a:cubicBezTo>
                    <a:pt x="152638" y="151201"/>
                    <a:pt x="185524" y="139898"/>
                    <a:pt x="211046" y="138221"/>
                  </a:cubicBezTo>
                  <a:cubicBezTo>
                    <a:pt x="236568" y="136544"/>
                    <a:pt x="224536" y="120429"/>
                    <a:pt x="239557" y="109054"/>
                  </a:cubicBezTo>
                  <a:cubicBezTo>
                    <a:pt x="254578" y="97679"/>
                    <a:pt x="224536" y="99283"/>
                    <a:pt x="236568" y="71792"/>
                  </a:cubicBezTo>
                  <a:cubicBezTo>
                    <a:pt x="248599" y="44302"/>
                    <a:pt x="198795" y="551"/>
                    <a:pt x="197264" y="16739"/>
                  </a:cubicBezTo>
                  <a:close/>
                </a:path>
              </a:pathLst>
            </a:custGeom>
            <a:grpFill/>
            <a:ln w="3175" cap="flat">
              <a:solidFill>
                <a:srgbClr val="F3F3F3"/>
              </a:solidFill>
              <a:prstDash val="solid"/>
              <a:miter/>
            </a:ln>
          </p:spPr>
          <p:txBody>
            <a:bodyPr rtlCol="0" anchor="ctr"/>
            <a:lstStyle/>
            <a:p>
              <a:endParaRPr lang="pt-PT"/>
            </a:p>
          </p:txBody>
        </p:sp>
        <p:sp>
          <p:nvSpPr>
            <p:cNvPr id="226" name="Forma livre: Forma 225">
              <a:extLst>
                <a:ext uri="{FF2B5EF4-FFF2-40B4-BE49-F238E27FC236}">
                  <a16:creationId xmlns:a16="http://schemas.microsoft.com/office/drawing/2014/main" id="{B87A98B6-9E34-489D-87E4-2C242778EF90}"/>
                </a:ext>
              </a:extLst>
            </p:cNvPr>
            <p:cNvSpPr/>
            <p:nvPr/>
          </p:nvSpPr>
          <p:spPr>
            <a:xfrm>
              <a:off x="1634160" y="3910154"/>
              <a:ext cx="76655" cy="52481"/>
            </a:xfrm>
            <a:custGeom>
              <a:avLst/>
              <a:gdLst>
                <a:gd name="connsiteX0" fmla="*/ 161255 w 183523"/>
                <a:gd name="connsiteY0" fmla="*/ 87992 h 120480"/>
                <a:gd name="connsiteX1" fmla="*/ 122243 w 183523"/>
                <a:gd name="connsiteY1" fmla="*/ 68522 h 120480"/>
                <a:gd name="connsiteX2" fmla="*/ 82429 w 183523"/>
                <a:gd name="connsiteY2" fmla="*/ 20761 h 120480"/>
                <a:gd name="connsiteX3" fmla="*/ 38168 w 183523"/>
                <a:gd name="connsiteY3" fmla="*/ 10187 h 120480"/>
                <a:gd name="connsiteX4" fmla="*/ 2875 w 183523"/>
                <a:gd name="connsiteY4" fmla="*/ 4573 h 120480"/>
                <a:gd name="connsiteX5" fmla="*/ 13448 w 183523"/>
                <a:gd name="connsiteY5" fmla="*/ 21563 h 120480"/>
                <a:gd name="connsiteX6" fmla="*/ 29199 w 183523"/>
                <a:gd name="connsiteY6" fmla="*/ 32865 h 120480"/>
                <a:gd name="connsiteX7" fmla="*/ 52460 w 183523"/>
                <a:gd name="connsiteY7" fmla="*/ 52334 h 120480"/>
                <a:gd name="connsiteX8" fmla="*/ 74335 w 183523"/>
                <a:gd name="connsiteY8" fmla="*/ 68376 h 120480"/>
                <a:gd name="connsiteX9" fmla="*/ 129972 w 183523"/>
                <a:gd name="connsiteY9" fmla="*/ 118107 h 120480"/>
                <a:gd name="connsiteX10" fmla="*/ 178901 w 183523"/>
                <a:gd name="connsiteY10" fmla="*/ 117669 h 120480"/>
                <a:gd name="connsiteX11" fmla="*/ 182474 w 183523"/>
                <a:gd name="connsiteY11" fmla="*/ 102575 h 120480"/>
                <a:gd name="connsiteX12" fmla="*/ 161255 w 183523"/>
                <a:gd name="connsiteY12" fmla="*/ 87992 h 12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523" h="120480">
                  <a:moveTo>
                    <a:pt x="161255" y="87992"/>
                  </a:moveTo>
                  <a:cubicBezTo>
                    <a:pt x="151483" y="76616"/>
                    <a:pt x="125962" y="79023"/>
                    <a:pt x="122243" y="68522"/>
                  </a:cubicBezTo>
                  <a:cubicBezTo>
                    <a:pt x="118524" y="58022"/>
                    <a:pt x="95190" y="19958"/>
                    <a:pt x="82429" y="20761"/>
                  </a:cubicBezTo>
                  <a:cubicBezTo>
                    <a:pt x="69669" y="21563"/>
                    <a:pt x="53262" y="22365"/>
                    <a:pt x="38168" y="10187"/>
                  </a:cubicBezTo>
                  <a:cubicBezTo>
                    <a:pt x="23074" y="-1990"/>
                    <a:pt x="13448" y="-2719"/>
                    <a:pt x="2875" y="4573"/>
                  </a:cubicBezTo>
                  <a:cubicBezTo>
                    <a:pt x="-7698" y="11865"/>
                    <a:pt x="14178" y="13469"/>
                    <a:pt x="13448" y="21563"/>
                  </a:cubicBezTo>
                  <a:cubicBezTo>
                    <a:pt x="12719" y="29657"/>
                    <a:pt x="20157" y="34542"/>
                    <a:pt x="29199" y="32865"/>
                  </a:cubicBezTo>
                  <a:cubicBezTo>
                    <a:pt x="38241" y="31188"/>
                    <a:pt x="43418" y="51532"/>
                    <a:pt x="52460" y="52334"/>
                  </a:cubicBezTo>
                  <a:cubicBezTo>
                    <a:pt x="61502" y="53137"/>
                    <a:pt x="64346" y="67502"/>
                    <a:pt x="74335" y="68376"/>
                  </a:cubicBezTo>
                  <a:cubicBezTo>
                    <a:pt x="105982" y="70637"/>
                    <a:pt x="122024" y="92075"/>
                    <a:pt x="129972" y="118107"/>
                  </a:cubicBezTo>
                  <a:cubicBezTo>
                    <a:pt x="148567" y="120440"/>
                    <a:pt x="164755" y="121899"/>
                    <a:pt x="178901" y="117669"/>
                  </a:cubicBezTo>
                  <a:cubicBezTo>
                    <a:pt x="179032" y="112441"/>
                    <a:pt x="180250" y="107300"/>
                    <a:pt x="182474" y="102575"/>
                  </a:cubicBezTo>
                  <a:cubicBezTo>
                    <a:pt x="187797" y="92002"/>
                    <a:pt x="171317" y="99294"/>
                    <a:pt x="161255" y="87992"/>
                  </a:cubicBezTo>
                  <a:close/>
                </a:path>
              </a:pathLst>
            </a:custGeom>
            <a:grpFill/>
            <a:ln w="3175" cap="flat">
              <a:solidFill>
                <a:srgbClr val="F3F3F3"/>
              </a:solidFill>
              <a:prstDash val="solid"/>
              <a:miter/>
            </a:ln>
          </p:spPr>
          <p:txBody>
            <a:bodyPr rtlCol="0" anchor="ctr"/>
            <a:lstStyle/>
            <a:p>
              <a:endParaRPr lang="pt-PT"/>
            </a:p>
          </p:txBody>
        </p:sp>
        <p:sp>
          <p:nvSpPr>
            <p:cNvPr id="227" name="Forma livre: Forma 226">
              <a:extLst>
                <a:ext uri="{FF2B5EF4-FFF2-40B4-BE49-F238E27FC236}">
                  <a16:creationId xmlns:a16="http://schemas.microsoft.com/office/drawing/2014/main" id="{333D98CE-2EC2-459D-88E4-C03017D6BF41}"/>
                </a:ext>
              </a:extLst>
            </p:cNvPr>
            <p:cNvSpPr/>
            <p:nvPr/>
          </p:nvSpPr>
          <p:spPr>
            <a:xfrm>
              <a:off x="1765445" y="3254721"/>
              <a:ext cx="22723" cy="17504"/>
            </a:xfrm>
            <a:custGeom>
              <a:avLst/>
              <a:gdLst>
                <a:gd name="connsiteX0" fmla="*/ 1821 w 54401"/>
                <a:gd name="connsiteY0" fmla="*/ 39797 h 40186"/>
                <a:gd name="connsiteX1" fmla="*/ 54323 w 54401"/>
                <a:gd name="connsiteY1" fmla="*/ 2536 h 40186"/>
                <a:gd name="connsiteX2" fmla="*/ 1821 w 54401"/>
                <a:gd name="connsiteY2" fmla="*/ 39797 h 40186"/>
              </a:gdLst>
              <a:ahLst/>
              <a:cxnLst>
                <a:cxn ang="0">
                  <a:pos x="connsiteX0" y="connsiteY0"/>
                </a:cxn>
                <a:cxn ang="0">
                  <a:pos x="connsiteX1" y="connsiteY1"/>
                </a:cxn>
                <a:cxn ang="0">
                  <a:pos x="connsiteX2" y="connsiteY2"/>
                </a:cxn>
              </a:cxnLst>
              <a:rect l="l" t="t" r="r" b="b"/>
              <a:pathLst>
                <a:path w="54401" h="40186">
                  <a:moveTo>
                    <a:pt x="1821" y="39797"/>
                  </a:moveTo>
                  <a:cubicBezTo>
                    <a:pt x="28801" y="43005"/>
                    <a:pt x="55854" y="17119"/>
                    <a:pt x="54323" y="2536"/>
                  </a:cubicBezTo>
                  <a:cubicBezTo>
                    <a:pt x="52791" y="-12048"/>
                    <a:pt x="-11596" y="38193"/>
                    <a:pt x="1821" y="39797"/>
                  </a:cubicBezTo>
                  <a:close/>
                </a:path>
              </a:pathLst>
            </a:custGeom>
            <a:grpFill/>
            <a:ln w="3175" cap="flat">
              <a:solidFill>
                <a:srgbClr val="F3F3F3"/>
              </a:solidFill>
              <a:prstDash val="solid"/>
              <a:miter/>
            </a:ln>
          </p:spPr>
          <p:txBody>
            <a:bodyPr rtlCol="0" anchor="ctr"/>
            <a:lstStyle/>
            <a:p>
              <a:endParaRPr lang="pt-PT"/>
            </a:p>
          </p:txBody>
        </p:sp>
        <p:sp>
          <p:nvSpPr>
            <p:cNvPr id="228" name="Forma livre: Forma 227">
              <a:extLst>
                <a:ext uri="{FF2B5EF4-FFF2-40B4-BE49-F238E27FC236}">
                  <a16:creationId xmlns:a16="http://schemas.microsoft.com/office/drawing/2014/main" id="{91E1730D-8232-400C-B901-85E2F6A064D7}"/>
                </a:ext>
              </a:extLst>
            </p:cNvPr>
            <p:cNvSpPr/>
            <p:nvPr/>
          </p:nvSpPr>
          <p:spPr>
            <a:xfrm>
              <a:off x="2545860" y="3930142"/>
              <a:ext cx="31066" cy="15183"/>
            </a:xfrm>
            <a:custGeom>
              <a:avLst/>
              <a:gdLst>
                <a:gd name="connsiteX0" fmla="*/ 61818 w 74377"/>
                <a:gd name="connsiteY0" fmla="*/ 31166 h 34855"/>
                <a:gd name="connsiteX1" fmla="*/ 74360 w 74377"/>
                <a:gd name="connsiteY1" fmla="*/ 34738 h 34855"/>
                <a:gd name="connsiteX2" fmla="*/ 67069 w 74377"/>
                <a:gd name="connsiteY2" fmla="*/ 21613 h 34855"/>
                <a:gd name="connsiteX3" fmla="*/ 66193 w 74377"/>
                <a:gd name="connsiteY3" fmla="*/ 18186 h 34855"/>
                <a:gd name="connsiteX4" fmla="*/ -17 w 74377"/>
                <a:gd name="connsiteY4" fmla="*/ -117 h 34855"/>
                <a:gd name="connsiteX5" fmla="*/ 2535 w 74377"/>
                <a:gd name="connsiteY5" fmla="*/ 10967 h 34855"/>
                <a:gd name="connsiteX6" fmla="*/ 42057 w 74377"/>
                <a:gd name="connsiteY6" fmla="*/ 31457 h 34855"/>
                <a:gd name="connsiteX7" fmla="*/ 61818 w 74377"/>
                <a:gd name="connsiteY7" fmla="*/ 31166 h 3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377" h="34855">
                  <a:moveTo>
                    <a:pt x="61818" y="31166"/>
                  </a:moveTo>
                  <a:cubicBezTo>
                    <a:pt x="66048" y="32259"/>
                    <a:pt x="70204" y="33426"/>
                    <a:pt x="74360" y="34738"/>
                  </a:cubicBezTo>
                  <a:cubicBezTo>
                    <a:pt x="71145" y="30845"/>
                    <a:pt x="68673" y="26396"/>
                    <a:pt x="67069" y="21613"/>
                  </a:cubicBezTo>
                  <a:cubicBezTo>
                    <a:pt x="66696" y="20490"/>
                    <a:pt x="66405" y="19345"/>
                    <a:pt x="66193" y="18186"/>
                  </a:cubicBezTo>
                  <a:cubicBezTo>
                    <a:pt x="45266" y="8517"/>
                    <a:pt x="22902" y="2333"/>
                    <a:pt x="-17" y="-117"/>
                  </a:cubicBezTo>
                  <a:cubicBezTo>
                    <a:pt x="1405" y="3420"/>
                    <a:pt x="2273" y="7161"/>
                    <a:pt x="2535" y="10967"/>
                  </a:cubicBezTo>
                  <a:cubicBezTo>
                    <a:pt x="14924" y="19207"/>
                    <a:pt x="28181" y="26083"/>
                    <a:pt x="42057" y="31457"/>
                  </a:cubicBezTo>
                  <a:cubicBezTo>
                    <a:pt x="48518" y="29736"/>
                    <a:pt x="55307" y="29634"/>
                    <a:pt x="61818" y="31166"/>
                  </a:cubicBezTo>
                  <a:close/>
                </a:path>
              </a:pathLst>
            </a:custGeom>
            <a:grpFill/>
            <a:ln w="3175" cap="flat">
              <a:solidFill>
                <a:srgbClr val="F3F3F3"/>
              </a:solidFill>
              <a:prstDash val="solid"/>
              <a:miter/>
            </a:ln>
          </p:spPr>
          <p:txBody>
            <a:bodyPr rtlCol="0" anchor="ctr"/>
            <a:lstStyle/>
            <a:p>
              <a:endParaRPr lang="pt-PT"/>
            </a:p>
          </p:txBody>
        </p:sp>
        <p:sp>
          <p:nvSpPr>
            <p:cNvPr id="229" name="Forma livre: Forma 228">
              <a:extLst>
                <a:ext uri="{FF2B5EF4-FFF2-40B4-BE49-F238E27FC236}">
                  <a16:creationId xmlns:a16="http://schemas.microsoft.com/office/drawing/2014/main" id="{EB3CDDC7-00EE-49F1-A9E7-1638323876EB}"/>
                </a:ext>
              </a:extLst>
            </p:cNvPr>
            <p:cNvSpPr/>
            <p:nvPr/>
          </p:nvSpPr>
          <p:spPr>
            <a:xfrm>
              <a:off x="2616788" y="3895269"/>
              <a:ext cx="93080" cy="96153"/>
            </a:xfrm>
            <a:custGeom>
              <a:avLst/>
              <a:gdLst>
                <a:gd name="connsiteX0" fmla="*/ 205341 w 222844"/>
                <a:gd name="connsiteY0" fmla="*/ 179112 h 220739"/>
                <a:gd name="connsiteX1" fmla="*/ 203372 w 222844"/>
                <a:gd name="connsiteY1" fmla="*/ 159643 h 220739"/>
                <a:gd name="connsiteX2" fmla="*/ 189372 w 222844"/>
                <a:gd name="connsiteY2" fmla="*/ 151039 h 220739"/>
                <a:gd name="connsiteX3" fmla="*/ 191340 w 222844"/>
                <a:gd name="connsiteY3" fmla="*/ 115381 h 220739"/>
                <a:gd name="connsiteX4" fmla="*/ 164360 w 222844"/>
                <a:gd name="connsiteY4" fmla="*/ 108090 h 220739"/>
                <a:gd name="connsiteX5" fmla="*/ 134318 w 222844"/>
                <a:gd name="connsiteY5" fmla="*/ 101600 h 220739"/>
                <a:gd name="connsiteX6" fmla="*/ 119297 w 222844"/>
                <a:gd name="connsiteY6" fmla="*/ 79724 h 220739"/>
                <a:gd name="connsiteX7" fmla="*/ 93265 w 222844"/>
                <a:gd name="connsiteY7" fmla="*/ 80818 h 220739"/>
                <a:gd name="connsiteX8" fmla="*/ 96327 w 222844"/>
                <a:gd name="connsiteY8" fmla="*/ 54932 h 220739"/>
                <a:gd name="connsiteX9" fmla="*/ 120318 w 222844"/>
                <a:gd name="connsiteY9" fmla="*/ 13879 h 220739"/>
                <a:gd name="connsiteX10" fmla="*/ 104276 w 222844"/>
                <a:gd name="connsiteY10" fmla="*/ 1993 h 220739"/>
                <a:gd name="connsiteX11" fmla="*/ 49295 w 222844"/>
                <a:gd name="connsiteY11" fmla="*/ 84099 h 220739"/>
                <a:gd name="connsiteX12" fmla="*/ 34274 w 222844"/>
                <a:gd name="connsiteY12" fmla="*/ 118590 h 220739"/>
                <a:gd name="connsiteX13" fmla="*/ 15242 w 222844"/>
                <a:gd name="connsiteY13" fmla="*/ 140465 h 220739"/>
                <a:gd name="connsiteX14" fmla="*/ 5252 w 222844"/>
                <a:gd name="connsiteY14" fmla="*/ 184727 h 220739"/>
                <a:gd name="connsiteX15" fmla="*/ 14075 w 222844"/>
                <a:gd name="connsiteY15" fmla="*/ 187279 h 220739"/>
                <a:gd name="connsiteX16" fmla="*/ 39670 w 222844"/>
                <a:gd name="connsiteY16" fmla="*/ 175102 h 220739"/>
                <a:gd name="connsiteX17" fmla="*/ 53014 w 222844"/>
                <a:gd name="connsiteY17" fmla="*/ 172477 h 220739"/>
                <a:gd name="connsiteX18" fmla="*/ 74160 w 222844"/>
                <a:gd name="connsiteY18" fmla="*/ 166060 h 220739"/>
                <a:gd name="connsiteX19" fmla="*/ 81452 w 222844"/>
                <a:gd name="connsiteY19" fmla="*/ 166060 h 220739"/>
                <a:gd name="connsiteX20" fmla="*/ 85098 w 222844"/>
                <a:gd name="connsiteY20" fmla="*/ 164820 h 220739"/>
                <a:gd name="connsiteX21" fmla="*/ 126880 w 222844"/>
                <a:gd name="connsiteY21" fmla="*/ 170654 h 220739"/>
                <a:gd name="connsiteX22" fmla="*/ 140662 w 222844"/>
                <a:gd name="connsiteY22" fmla="*/ 183415 h 220739"/>
                <a:gd name="connsiteX23" fmla="*/ 141625 w 222844"/>
                <a:gd name="connsiteY23" fmla="*/ 185121 h 220739"/>
                <a:gd name="connsiteX24" fmla="*/ 141610 w 222844"/>
                <a:gd name="connsiteY24" fmla="*/ 185165 h 220739"/>
                <a:gd name="connsiteX25" fmla="*/ 141974 w 222844"/>
                <a:gd name="connsiteY25" fmla="*/ 185821 h 220739"/>
                <a:gd name="connsiteX26" fmla="*/ 143506 w 222844"/>
                <a:gd name="connsiteY26" fmla="*/ 186623 h 220739"/>
                <a:gd name="connsiteX27" fmla="*/ 155465 w 222844"/>
                <a:gd name="connsiteY27" fmla="*/ 197415 h 220739"/>
                <a:gd name="connsiteX28" fmla="*/ 157361 w 222844"/>
                <a:gd name="connsiteY28" fmla="*/ 196321 h 220739"/>
                <a:gd name="connsiteX29" fmla="*/ 178361 w 222844"/>
                <a:gd name="connsiteY29" fmla="*/ 207113 h 220739"/>
                <a:gd name="connsiteX30" fmla="*/ 220362 w 222844"/>
                <a:gd name="connsiteY30" fmla="*/ 211415 h 220739"/>
                <a:gd name="connsiteX31" fmla="*/ 205341 w 222844"/>
                <a:gd name="connsiteY31" fmla="*/ 179112 h 220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2844" h="220739">
                  <a:moveTo>
                    <a:pt x="205341" y="179112"/>
                  </a:moveTo>
                  <a:cubicBezTo>
                    <a:pt x="199361" y="190998"/>
                    <a:pt x="190757" y="170435"/>
                    <a:pt x="203372" y="159643"/>
                  </a:cubicBezTo>
                  <a:cubicBezTo>
                    <a:pt x="215987" y="148851"/>
                    <a:pt x="201330" y="144549"/>
                    <a:pt x="189372" y="151039"/>
                  </a:cubicBezTo>
                  <a:cubicBezTo>
                    <a:pt x="177413" y="157529"/>
                    <a:pt x="180330" y="121871"/>
                    <a:pt x="191340" y="115381"/>
                  </a:cubicBezTo>
                  <a:cubicBezTo>
                    <a:pt x="202351" y="108892"/>
                    <a:pt x="164360" y="95912"/>
                    <a:pt x="164360" y="108090"/>
                  </a:cubicBezTo>
                  <a:cubicBezTo>
                    <a:pt x="164360" y="120267"/>
                    <a:pt x="137308" y="112465"/>
                    <a:pt x="134318" y="101600"/>
                  </a:cubicBezTo>
                  <a:cubicBezTo>
                    <a:pt x="131329" y="90735"/>
                    <a:pt x="112442" y="87599"/>
                    <a:pt x="119297" y="79724"/>
                  </a:cubicBezTo>
                  <a:cubicBezTo>
                    <a:pt x="126151" y="71849"/>
                    <a:pt x="96327" y="67912"/>
                    <a:pt x="93265" y="80818"/>
                  </a:cubicBezTo>
                  <a:cubicBezTo>
                    <a:pt x="90202" y="93725"/>
                    <a:pt x="81306" y="72214"/>
                    <a:pt x="96327" y="54932"/>
                  </a:cubicBezTo>
                  <a:cubicBezTo>
                    <a:pt x="111349" y="37650"/>
                    <a:pt x="106317" y="22483"/>
                    <a:pt x="120318" y="13879"/>
                  </a:cubicBezTo>
                  <a:cubicBezTo>
                    <a:pt x="134318" y="5274"/>
                    <a:pt x="119297" y="-4497"/>
                    <a:pt x="104276" y="1993"/>
                  </a:cubicBezTo>
                  <a:cubicBezTo>
                    <a:pt x="89254" y="8483"/>
                    <a:pt x="49295" y="67620"/>
                    <a:pt x="49295" y="84099"/>
                  </a:cubicBezTo>
                  <a:cubicBezTo>
                    <a:pt x="49295" y="100579"/>
                    <a:pt x="48274" y="119757"/>
                    <a:pt x="34274" y="118590"/>
                  </a:cubicBezTo>
                  <a:cubicBezTo>
                    <a:pt x="20273" y="117423"/>
                    <a:pt x="4231" y="131569"/>
                    <a:pt x="15242" y="140465"/>
                  </a:cubicBezTo>
                  <a:cubicBezTo>
                    <a:pt x="26252" y="149362"/>
                    <a:pt x="-13926" y="173644"/>
                    <a:pt x="5252" y="184727"/>
                  </a:cubicBezTo>
                  <a:cubicBezTo>
                    <a:pt x="7957" y="186251"/>
                    <a:pt x="10976" y="187126"/>
                    <a:pt x="14075" y="187279"/>
                  </a:cubicBezTo>
                  <a:cubicBezTo>
                    <a:pt x="20776" y="180155"/>
                    <a:pt x="29913" y="175809"/>
                    <a:pt x="39670" y="175102"/>
                  </a:cubicBezTo>
                  <a:cubicBezTo>
                    <a:pt x="44096" y="174030"/>
                    <a:pt x="48544" y="173155"/>
                    <a:pt x="53014" y="172477"/>
                  </a:cubicBezTo>
                  <a:cubicBezTo>
                    <a:pt x="59503" y="168802"/>
                    <a:pt x="66722" y="166607"/>
                    <a:pt x="74160" y="166060"/>
                  </a:cubicBezTo>
                  <a:cubicBezTo>
                    <a:pt x="76581" y="165732"/>
                    <a:pt x="79031" y="165732"/>
                    <a:pt x="81452" y="166060"/>
                  </a:cubicBezTo>
                  <a:cubicBezTo>
                    <a:pt x="82619" y="165622"/>
                    <a:pt x="83785" y="165185"/>
                    <a:pt x="85098" y="164820"/>
                  </a:cubicBezTo>
                  <a:cubicBezTo>
                    <a:pt x="99274" y="161634"/>
                    <a:pt x="114119" y="163712"/>
                    <a:pt x="126880" y="170654"/>
                  </a:cubicBezTo>
                  <a:cubicBezTo>
                    <a:pt x="132728" y="173315"/>
                    <a:pt x="137563" y="177785"/>
                    <a:pt x="140662" y="183415"/>
                  </a:cubicBezTo>
                  <a:cubicBezTo>
                    <a:pt x="141398" y="183619"/>
                    <a:pt x="141829" y="184384"/>
                    <a:pt x="141625" y="185121"/>
                  </a:cubicBezTo>
                  <a:cubicBezTo>
                    <a:pt x="141617" y="185135"/>
                    <a:pt x="141617" y="185150"/>
                    <a:pt x="141610" y="185165"/>
                  </a:cubicBezTo>
                  <a:cubicBezTo>
                    <a:pt x="141610" y="185165"/>
                    <a:pt x="141610" y="185602"/>
                    <a:pt x="141974" y="185821"/>
                  </a:cubicBezTo>
                  <a:lnTo>
                    <a:pt x="143506" y="186623"/>
                  </a:lnTo>
                  <a:cubicBezTo>
                    <a:pt x="148318" y="189175"/>
                    <a:pt x="152431" y="192887"/>
                    <a:pt x="155465" y="197415"/>
                  </a:cubicBezTo>
                  <a:lnTo>
                    <a:pt x="157361" y="196321"/>
                  </a:lnTo>
                  <a:cubicBezTo>
                    <a:pt x="169319" y="189832"/>
                    <a:pt x="184340" y="196321"/>
                    <a:pt x="178361" y="207113"/>
                  </a:cubicBezTo>
                  <a:cubicBezTo>
                    <a:pt x="172382" y="217905"/>
                    <a:pt x="211393" y="228989"/>
                    <a:pt x="220362" y="211415"/>
                  </a:cubicBezTo>
                  <a:cubicBezTo>
                    <a:pt x="229331" y="193842"/>
                    <a:pt x="211393" y="167227"/>
                    <a:pt x="205341" y="179112"/>
                  </a:cubicBezTo>
                  <a:close/>
                </a:path>
              </a:pathLst>
            </a:custGeom>
            <a:grpFill/>
            <a:ln w="3175" cap="flat">
              <a:solidFill>
                <a:srgbClr val="F3F3F3"/>
              </a:solidFill>
              <a:prstDash val="solid"/>
              <a:miter/>
            </a:ln>
          </p:spPr>
          <p:txBody>
            <a:bodyPr rtlCol="0" anchor="ctr"/>
            <a:lstStyle/>
            <a:p>
              <a:endParaRPr lang="pt-PT"/>
            </a:p>
          </p:txBody>
        </p:sp>
        <p:sp>
          <p:nvSpPr>
            <p:cNvPr id="230" name="Forma livre: Forma 229">
              <a:extLst>
                <a:ext uri="{FF2B5EF4-FFF2-40B4-BE49-F238E27FC236}">
                  <a16:creationId xmlns:a16="http://schemas.microsoft.com/office/drawing/2014/main" id="{AA7843AF-2A10-4874-8810-9B11D7800E5B}"/>
                </a:ext>
              </a:extLst>
            </p:cNvPr>
            <p:cNvSpPr/>
            <p:nvPr/>
          </p:nvSpPr>
          <p:spPr>
            <a:xfrm>
              <a:off x="1453081" y="3316277"/>
              <a:ext cx="1214815" cy="766867"/>
            </a:xfrm>
            <a:custGeom>
              <a:avLst/>
              <a:gdLst>
                <a:gd name="connsiteX0" fmla="*/ 2898136 w 2908416"/>
                <a:gd name="connsiteY0" fmla="*/ 1286125 h 1760504"/>
                <a:gd name="connsiteX1" fmla="*/ 2888364 w 2908416"/>
                <a:gd name="connsiteY1" fmla="*/ 1275552 h 1760504"/>
                <a:gd name="connsiteX2" fmla="*/ 2905573 w 2908416"/>
                <a:gd name="connsiteY2" fmla="*/ 1261916 h 1760504"/>
                <a:gd name="connsiteX3" fmla="*/ 2890115 w 2908416"/>
                <a:gd name="connsiteY3" fmla="*/ 1247770 h 1760504"/>
                <a:gd name="connsiteX4" fmla="*/ 2885229 w 2908416"/>
                <a:gd name="connsiteY4" fmla="*/ 1230197 h 1760504"/>
                <a:gd name="connsiteX5" fmla="*/ 2876625 w 2908416"/>
                <a:gd name="connsiteY5" fmla="*/ 1218530 h 1760504"/>
                <a:gd name="connsiteX6" fmla="*/ 2854749 w 2908416"/>
                <a:gd name="connsiteY6" fmla="*/ 1230197 h 1760504"/>
                <a:gd name="connsiteX7" fmla="*/ 2852488 w 2908416"/>
                <a:gd name="connsiteY7" fmla="*/ 1201029 h 1760504"/>
                <a:gd name="connsiteX8" fmla="*/ 2799987 w 2908416"/>
                <a:gd name="connsiteY8" fmla="*/ 1214811 h 1760504"/>
                <a:gd name="connsiteX9" fmla="*/ 2767684 w 2908416"/>
                <a:gd name="connsiteY9" fmla="*/ 1230197 h 1760504"/>
                <a:gd name="connsiteX10" fmla="*/ 2759444 w 2908416"/>
                <a:gd name="connsiteY10" fmla="*/ 1215613 h 1760504"/>
                <a:gd name="connsiteX11" fmla="*/ 2778914 w 2908416"/>
                <a:gd name="connsiteY11" fmla="*/ 1206717 h 1760504"/>
                <a:gd name="connsiteX12" fmla="*/ 2809685 w 2908416"/>
                <a:gd name="connsiteY12" fmla="*/ 1194539 h 1760504"/>
                <a:gd name="connsiteX13" fmla="*/ 2842353 w 2908416"/>
                <a:gd name="connsiteY13" fmla="*/ 1183237 h 1760504"/>
                <a:gd name="connsiteX14" fmla="*/ 2836738 w 2908416"/>
                <a:gd name="connsiteY14" fmla="*/ 1174195 h 1760504"/>
                <a:gd name="connsiteX15" fmla="*/ 2836155 w 2908416"/>
                <a:gd name="connsiteY15" fmla="*/ 1172955 h 1760504"/>
                <a:gd name="connsiteX16" fmla="*/ 2826311 w 2908416"/>
                <a:gd name="connsiteY16" fmla="*/ 1163549 h 1760504"/>
                <a:gd name="connsiteX17" fmla="*/ 2819748 w 2908416"/>
                <a:gd name="connsiteY17" fmla="*/ 1164205 h 1760504"/>
                <a:gd name="connsiteX18" fmla="*/ 2817925 w 2908416"/>
                <a:gd name="connsiteY18" fmla="*/ 1164205 h 1760504"/>
                <a:gd name="connsiteX19" fmla="*/ 2802612 w 2908416"/>
                <a:gd name="connsiteY19" fmla="*/ 1160778 h 1760504"/>
                <a:gd name="connsiteX20" fmla="*/ 2783726 w 2908416"/>
                <a:gd name="connsiteY20" fmla="*/ 1165955 h 1760504"/>
                <a:gd name="connsiteX21" fmla="*/ 2751861 w 2908416"/>
                <a:gd name="connsiteY21" fmla="*/ 1148163 h 1760504"/>
                <a:gd name="connsiteX22" fmla="*/ 2750548 w 2908416"/>
                <a:gd name="connsiteY22" fmla="*/ 1148163 h 1760504"/>
                <a:gd name="connsiteX23" fmla="*/ 2720724 w 2908416"/>
                <a:gd name="connsiteY23" fmla="*/ 1132923 h 1760504"/>
                <a:gd name="connsiteX24" fmla="*/ 2704026 w 2908416"/>
                <a:gd name="connsiteY24" fmla="*/ 1113527 h 1760504"/>
                <a:gd name="connsiteX25" fmla="*/ 2704026 w 2908416"/>
                <a:gd name="connsiteY25" fmla="*/ 1113527 h 1760504"/>
                <a:gd name="connsiteX26" fmla="*/ 2702495 w 2908416"/>
                <a:gd name="connsiteY26" fmla="*/ 1107402 h 1760504"/>
                <a:gd name="connsiteX27" fmla="*/ 2702495 w 2908416"/>
                <a:gd name="connsiteY27" fmla="*/ 1107402 h 1760504"/>
                <a:gd name="connsiteX28" fmla="*/ 2701984 w 2908416"/>
                <a:gd name="connsiteY28" fmla="*/ 1101131 h 1760504"/>
                <a:gd name="connsiteX29" fmla="*/ 2701984 w 2908416"/>
                <a:gd name="connsiteY29" fmla="*/ 1101131 h 1760504"/>
                <a:gd name="connsiteX30" fmla="*/ 2702568 w 2908416"/>
                <a:gd name="connsiteY30" fmla="*/ 1094933 h 1760504"/>
                <a:gd name="connsiteX31" fmla="*/ 2702568 w 2908416"/>
                <a:gd name="connsiteY31" fmla="*/ 1094933 h 1760504"/>
                <a:gd name="connsiteX32" fmla="*/ 2704172 w 2908416"/>
                <a:gd name="connsiteY32" fmla="*/ 1088807 h 1760504"/>
                <a:gd name="connsiteX33" fmla="*/ 2682807 w 2908416"/>
                <a:gd name="connsiteY33" fmla="*/ 1077724 h 1760504"/>
                <a:gd name="connsiteX34" fmla="*/ 2686599 w 2908416"/>
                <a:gd name="connsiteY34" fmla="*/ 1068026 h 1760504"/>
                <a:gd name="connsiteX35" fmla="*/ 2713578 w 2908416"/>
                <a:gd name="connsiteY35" fmla="*/ 1051838 h 1760504"/>
                <a:gd name="connsiteX36" fmla="*/ 2700088 w 2908416"/>
                <a:gd name="connsiteY36" fmla="*/ 1035650 h 1760504"/>
                <a:gd name="connsiteX37" fmla="*/ 2694765 w 2908416"/>
                <a:gd name="connsiteY37" fmla="*/ 1025149 h 1760504"/>
                <a:gd name="connsiteX38" fmla="*/ 2680182 w 2908416"/>
                <a:gd name="connsiteY38" fmla="*/ 1014795 h 1760504"/>
                <a:gd name="connsiteX39" fmla="*/ 2668077 w 2908416"/>
                <a:gd name="connsiteY39" fmla="*/ 1007503 h 1760504"/>
                <a:gd name="connsiteX40" fmla="*/ 2661952 w 2908416"/>
                <a:gd name="connsiteY40" fmla="*/ 999409 h 1760504"/>
                <a:gd name="connsiteX41" fmla="*/ 2660785 w 2908416"/>
                <a:gd name="connsiteY41" fmla="*/ 998826 h 1760504"/>
                <a:gd name="connsiteX42" fmla="*/ 2644525 w 2908416"/>
                <a:gd name="connsiteY42" fmla="*/ 979356 h 1760504"/>
                <a:gd name="connsiteX43" fmla="*/ 2641097 w 2908416"/>
                <a:gd name="connsiteY43" fmla="*/ 971408 h 1760504"/>
                <a:gd name="connsiteX44" fmla="*/ 2639931 w 2908416"/>
                <a:gd name="connsiteY44" fmla="*/ 962950 h 1760504"/>
                <a:gd name="connsiteX45" fmla="*/ 2635118 w 2908416"/>
                <a:gd name="connsiteY45" fmla="*/ 946032 h 1760504"/>
                <a:gd name="connsiteX46" fmla="*/ 2635118 w 2908416"/>
                <a:gd name="connsiteY46" fmla="*/ 945522 h 1760504"/>
                <a:gd name="connsiteX47" fmla="*/ 2632784 w 2908416"/>
                <a:gd name="connsiteY47" fmla="*/ 942678 h 1760504"/>
                <a:gd name="connsiteX48" fmla="*/ 2627753 w 2908416"/>
                <a:gd name="connsiteY48" fmla="*/ 929626 h 1760504"/>
                <a:gd name="connsiteX49" fmla="*/ 2614263 w 2908416"/>
                <a:gd name="connsiteY49" fmla="*/ 879895 h 1760504"/>
                <a:gd name="connsiteX50" fmla="*/ 2607773 w 2908416"/>
                <a:gd name="connsiteY50" fmla="*/ 867426 h 1760504"/>
                <a:gd name="connsiteX51" fmla="*/ 2592752 w 2908416"/>
                <a:gd name="connsiteY51" fmla="*/ 879604 h 1760504"/>
                <a:gd name="connsiteX52" fmla="*/ 2577002 w 2908416"/>
                <a:gd name="connsiteY52" fmla="*/ 904688 h 1760504"/>
                <a:gd name="connsiteX53" fmla="*/ 2572481 w 2908416"/>
                <a:gd name="connsiteY53" fmla="*/ 926563 h 1760504"/>
                <a:gd name="connsiteX54" fmla="*/ 2565772 w 2908416"/>
                <a:gd name="connsiteY54" fmla="*/ 946835 h 1760504"/>
                <a:gd name="connsiteX55" fmla="*/ 2553741 w 2908416"/>
                <a:gd name="connsiteY55" fmla="*/ 960543 h 1760504"/>
                <a:gd name="connsiteX56" fmla="*/ 2533469 w 2908416"/>
                <a:gd name="connsiteY56" fmla="*/ 963825 h 1760504"/>
                <a:gd name="connsiteX57" fmla="*/ 2499708 w 2908416"/>
                <a:gd name="connsiteY57" fmla="*/ 984898 h 1760504"/>
                <a:gd name="connsiteX58" fmla="*/ 2481697 w 2908416"/>
                <a:gd name="connsiteY58" fmla="*/ 968637 h 1760504"/>
                <a:gd name="connsiteX59" fmla="*/ 2462228 w 2908416"/>
                <a:gd name="connsiteY59" fmla="*/ 950845 h 1760504"/>
                <a:gd name="connsiteX60" fmla="*/ 2444144 w 2908416"/>
                <a:gd name="connsiteY60" fmla="*/ 937866 h 1760504"/>
                <a:gd name="connsiteX61" fmla="*/ 2429196 w 2908416"/>
                <a:gd name="connsiteY61" fmla="*/ 915407 h 1760504"/>
                <a:gd name="connsiteX62" fmla="*/ 2422487 w 2908416"/>
                <a:gd name="connsiteY62" fmla="*/ 907459 h 1760504"/>
                <a:gd name="connsiteX63" fmla="*/ 2424383 w 2908416"/>
                <a:gd name="connsiteY63" fmla="*/ 869176 h 1760504"/>
                <a:gd name="connsiteX64" fmla="*/ 2424894 w 2908416"/>
                <a:gd name="connsiteY64" fmla="*/ 865895 h 1760504"/>
                <a:gd name="connsiteX65" fmla="*/ 2428175 w 2908416"/>
                <a:gd name="connsiteY65" fmla="*/ 858603 h 1760504"/>
                <a:gd name="connsiteX66" fmla="*/ 2428612 w 2908416"/>
                <a:gd name="connsiteY66" fmla="*/ 857874 h 1760504"/>
                <a:gd name="connsiteX67" fmla="*/ 2438165 w 2908416"/>
                <a:gd name="connsiteY67" fmla="*/ 840811 h 1760504"/>
                <a:gd name="connsiteX68" fmla="*/ 2437508 w 2908416"/>
                <a:gd name="connsiteY68" fmla="*/ 837748 h 1760504"/>
                <a:gd name="connsiteX69" fmla="*/ 2432185 w 2908416"/>
                <a:gd name="connsiteY69" fmla="*/ 837748 h 1760504"/>
                <a:gd name="connsiteX70" fmla="*/ 2424894 w 2908416"/>
                <a:gd name="connsiteY70" fmla="*/ 836509 h 1760504"/>
                <a:gd name="connsiteX71" fmla="*/ 2420081 w 2908416"/>
                <a:gd name="connsiteY71" fmla="*/ 839280 h 1760504"/>
                <a:gd name="connsiteX72" fmla="*/ 2414029 w 2908416"/>
                <a:gd name="connsiteY72" fmla="*/ 840300 h 1760504"/>
                <a:gd name="connsiteX73" fmla="*/ 2408706 w 2908416"/>
                <a:gd name="connsiteY73" fmla="*/ 842415 h 1760504"/>
                <a:gd name="connsiteX74" fmla="*/ 2380267 w 2908416"/>
                <a:gd name="connsiteY74" fmla="*/ 838769 h 1760504"/>
                <a:gd name="connsiteX75" fmla="*/ 2379684 w 2908416"/>
                <a:gd name="connsiteY75" fmla="*/ 838405 h 1760504"/>
                <a:gd name="connsiteX76" fmla="*/ 2373048 w 2908416"/>
                <a:gd name="connsiteY76" fmla="*/ 838915 h 1760504"/>
                <a:gd name="connsiteX77" fmla="*/ 2343881 w 2908416"/>
                <a:gd name="connsiteY77" fmla="*/ 824331 h 1760504"/>
                <a:gd name="connsiteX78" fmla="*/ 2312453 w 2908416"/>
                <a:gd name="connsiteY78" fmla="*/ 796330 h 1760504"/>
                <a:gd name="connsiteX79" fmla="*/ 2304067 w 2908416"/>
                <a:gd name="connsiteY79" fmla="*/ 790570 h 1760504"/>
                <a:gd name="connsiteX80" fmla="*/ 2304067 w 2908416"/>
                <a:gd name="connsiteY80" fmla="*/ 790570 h 1760504"/>
                <a:gd name="connsiteX81" fmla="*/ 2269212 w 2908416"/>
                <a:gd name="connsiteY81" fmla="*/ 759871 h 1760504"/>
                <a:gd name="connsiteX82" fmla="*/ 2256889 w 2908416"/>
                <a:gd name="connsiteY82" fmla="*/ 766507 h 1760504"/>
                <a:gd name="connsiteX83" fmla="*/ 2226117 w 2908416"/>
                <a:gd name="connsiteY83" fmla="*/ 760892 h 1760504"/>
                <a:gd name="connsiteX84" fmla="*/ 2199064 w 2908416"/>
                <a:gd name="connsiteY84" fmla="*/ 751121 h 1760504"/>
                <a:gd name="connsiteX85" fmla="*/ 2154074 w 2908416"/>
                <a:gd name="connsiteY85" fmla="*/ 751121 h 1760504"/>
                <a:gd name="connsiteX86" fmla="*/ 2139490 w 2908416"/>
                <a:gd name="connsiteY86" fmla="*/ 777882 h 1760504"/>
                <a:gd name="connsiteX87" fmla="*/ 2161365 w 2908416"/>
                <a:gd name="connsiteY87" fmla="*/ 802966 h 1760504"/>
                <a:gd name="connsiteX88" fmla="*/ 2153053 w 2908416"/>
                <a:gd name="connsiteY88" fmla="*/ 820831 h 1760504"/>
                <a:gd name="connsiteX89" fmla="*/ 2142552 w 2908416"/>
                <a:gd name="connsiteY89" fmla="*/ 837821 h 1760504"/>
                <a:gd name="connsiteX90" fmla="*/ 2153053 w 2908416"/>
                <a:gd name="connsiteY90" fmla="*/ 858093 h 1760504"/>
                <a:gd name="connsiteX91" fmla="*/ 2166616 w 2908416"/>
                <a:gd name="connsiteY91" fmla="*/ 891271 h 1760504"/>
                <a:gd name="connsiteX92" fmla="*/ 2153053 w 2908416"/>
                <a:gd name="connsiteY92" fmla="*/ 909136 h 1760504"/>
                <a:gd name="connsiteX93" fmla="*/ 2145761 w 2908416"/>
                <a:gd name="connsiteY93" fmla="*/ 931011 h 1760504"/>
                <a:gd name="connsiteX94" fmla="*/ 2172595 w 2908416"/>
                <a:gd name="connsiteY94" fmla="*/ 984242 h 1760504"/>
                <a:gd name="connsiteX95" fmla="*/ 2178720 w 2908416"/>
                <a:gd name="connsiteY95" fmla="*/ 1005607 h 1760504"/>
                <a:gd name="connsiteX96" fmla="*/ 2183387 w 2908416"/>
                <a:gd name="connsiteY96" fmla="*/ 1012534 h 1760504"/>
                <a:gd name="connsiteX97" fmla="*/ 2190679 w 2908416"/>
                <a:gd name="connsiteY97" fmla="*/ 1092745 h 1760504"/>
                <a:gd name="connsiteX98" fmla="*/ 2142625 w 2908416"/>
                <a:gd name="connsiteY98" fmla="*/ 1143788 h 1760504"/>
                <a:gd name="connsiteX99" fmla="*/ 2095374 w 2908416"/>
                <a:gd name="connsiteY99" fmla="*/ 1162455 h 1760504"/>
                <a:gd name="connsiteX100" fmla="*/ 2104343 w 2908416"/>
                <a:gd name="connsiteY100" fmla="*/ 1198112 h 1760504"/>
                <a:gd name="connsiteX101" fmla="*/ 2113385 w 2908416"/>
                <a:gd name="connsiteY101" fmla="*/ 1234572 h 1760504"/>
                <a:gd name="connsiteX102" fmla="*/ 2123156 w 2908416"/>
                <a:gd name="connsiteY102" fmla="*/ 1278323 h 1760504"/>
                <a:gd name="connsiteX103" fmla="*/ 2115864 w 2908416"/>
                <a:gd name="connsiteY103" fmla="*/ 1309168 h 1760504"/>
                <a:gd name="connsiteX104" fmla="*/ 2121114 w 2908416"/>
                <a:gd name="connsiteY104" fmla="*/ 1327762 h 1760504"/>
                <a:gd name="connsiteX105" fmla="*/ 2106093 w 2908416"/>
                <a:gd name="connsiteY105" fmla="*/ 1326158 h 1760504"/>
                <a:gd name="connsiteX106" fmla="*/ 2087353 w 2908416"/>
                <a:gd name="connsiteY106" fmla="*/ 1348835 h 1760504"/>
                <a:gd name="connsiteX107" fmla="*/ 2058842 w 2908416"/>
                <a:gd name="connsiteY107" fmla="*/ 1337460 h 1760504"/>
                <a:gd name="connsiteX108" fmla="*/ 2046810 w 2908416"/>
                <a:gd name="connsiteY108" fmla="*/ 1312376 h 1760504"/>
                <a:gd name="connsiteX109" fmla="*/ 2022820 w 2908416"/>
                <a:gd name="connsiteY109" fmla="*/ 1287292 h 1760504"/>
                <a:gd name="connsiteX110" fmla="*/ 1999559 w 2908416"/>
                <a:gd name="connsiteY110" fmla="*/ 1254843 h 1760504"/>
                <a:gd name="connsiteX111" fmla="*/ 1997298 w 2908416"/>
                <a:gd name="connsiteY111" fmla="*/ 1198987 h 1760504"/>
                <a:gd name="connsiteX112" fmla="*/ 2001017 w 2908416"/>
                <a:gd name="connsiteY112" fmla="*/ 1169820 h 1760504"/>
                <a:gd name="connsiteX113" fmla="*/ 1982277 w 2908416"/>
                <a:gd name="connsiteY113" fmla="*/ 1147142 h 1760504"/>
                <a:gd name="connsiteX114" fmla="*/ 1931234 w 2908416"/>
                <a:gd name="connsiteY114" fmla="*/ 1143861 h 1760504"/>
                <a:gd name="connsiteX115" fmla="*/ 1903890 w 2908416"/>
                <a:gd name="connsiteY115" fmla="*/ 1141382 h 1760504"/>
                <a:gd name="connsiteX116" fmla="*/ 1893098 w 2908416"/>
                <a:gd name="connsiteY116" fmla="*/ 1139559 h 1760504"/>
                <a:gd name="connsiteX117" fmla="*/ 1866482 w 2908416"/>
                <a:gd name="connsiteY117" fmla="*/ 1121110 h 1760504"/>
                <a:gd name="connsiteX118" fmla="*/ 1865243 w 2908416"/>
                <a:gd name="connsiteY118" fmla="*/ 1121110 h 1760504"/>
                <a:gd name="connsiteX119" fmla="*/ 1826012 w 2908416"/>
                <a:gd name="connsiteY119" fmla="*/ 1108277 h 1760504"/>
                <a:gd name="connsiteX120" fmla="*/ 1768480 w 2908416"/>
                <a:gd name="connsiteY120" fmla="*/ 1065109 h 1760504"/>
                <a:gd name="connsiteX121" fmla="*/ 1767021 w 2908416"/>
                <a:gd name="connsiteY121" fmla="*/ 1056796 h 1760504"/>
                <a:gd name="connsiteX122" fmla="*/ 1745146 w 2908416"/>
                <a:gd name="connsiteY122" fmla="*/ 1054827 h 1760504"/>
                <a:gd name="connsiteX123" fmla="*/ 1700155 w 2908416"/>
                <a:gd name="connsiteY123" fmla="*/ 1035358 h 1760504"/>
                <a:gd name="connsiteX124" fmla="*/ 1649841 w 2908416"/>
                <a:gd name="connsiteY124" fmla="*/ 1051546 h 1760504"/>
                <a:gd name="connsiteX125" fmla="*/ 1654362 w 2908416"/>
                <a:gd name="connsiteY125" fmla="*/ 1033681 h 1760504"/>
                <a:gd name="connsiteX126" fmla="*/ 1639341 w 2908416"/>
                <a:gd name="connsiteY126" fmla="*/ 987523 h 1760504"/>
                <a:gd name="connsiteX127" fmla="*/ 1614621 w 2908416"/>
                <a:gd name="connsiteY127" fmla="*/ 955950 h 1760504"/>
                <a:gd name="connsiteX128" fmla="*/ 1577068 w 2908416"/>
                <a:gd name="connsiteY128" fmla="*/ 946251 h 1760504"/>
                <a:gd name="connsiteX129" fmla="*/ 1575610 w 2908416"/>
                <a:gd name="connsiteY129" fmla="*/ 877343 h 1760504"/>
                <a:gd name="connsiteX130" fmla="*/ 1584870 w 2908416"/>
                <a:gd name="connsiteY130" fmla="*/ 852186 h 1760504"/>
                <a:gd name="connsiteX131" fmla="*/ 1583704 w 2908416"/>
                <a:gd name="connsiteY131" fmla="*/ 847592 h 1760504"/>
                <a:gd name="connsiteX132" fmla="*/ 1587641 w 2908416"/>
                <a:gd name="connsiteY132" fmla="*/ 826373 h 1760504"/>
                <a:gd name="connsiteX133" fmla="*/ 1611267 w 2908416"/>
                <a:gd name="connsiteY133" fmla="*/ 785830 h 1760504"/>
                <a:gd name="connsiteX134" fmla="*/ 1634747 w 2908416"/>
                <a:gd name="connsiteY134" fmla="*/ 766069 h 1760504"/>
                <a:gd name="connsiteX135" fmla="*/ 1644518 w 2908416"/>
                <a:gd name="connsiteY135" fmla="*/ 764392 h 1760504"/>
                <a:gd name="connsiteX136" fmla="*/ 1650643 w 2908416"/>
                <a:gd name="connsiteY136" fmla="*/ 751048 h 1760504"/>
                <a:gd name="connsiteX137" fmla="*/ 1658883 w 2908416"/>
                <a:gd name="connsiteY137" fmla="*/ 739673 h 1760504"/>
                <a:gd name="connsiteX138" fmla="*/ 1674633 w 2908416"/>
                <a:gd name="connsiteY138" fmla="*/ 729172 h 1760504"/>
                <a:gd name="connsiteX139" fmla="*/ 1713645 w 2908416"/>
                <a:gd name="connsiteY139" fmla="*/ 704015 h 1760504"/>
                <a:gd name="connsiteX140" fmla="*/ 1664862 w 2908416"/>
                <a:gd name="connsiteY140" fmla="*/ 683744 h 1760504"/>
                <a:gd name="connsiteX141" fmla="*/ 1611559 w 2908416"/>
                <a:gd name="connsiteY141" fmla="*/ 658660 h 1760504"/>
                <a:gd name="connsiteX142" fmla="*/ 1688123 w 2908416"/>
                <a:gd name="connsiteY142" fmla="*/ 673244 h 1760504"/>
                <a:gd name="connsiteX143" fmla="*/ 1728666 w 2908416"/>
                <a:gd name="connsiteY143" fmla="*/ 679734 h 1760504"/>
                <a:gd name="connsiteX144" fmla="*/ 1736906 w 2908416"/>
                <a:gd name="connsiteY144" fmla="*/ 648160 h 1760504"/>
                <a:gd name="connsiteX145" fmla="*/ 1787220 w 2908416"/>
                <a:gd name="connsiteY145" fmla="*/ 657056 h 1760504"/>
                <a:gd name="connsiteX146" fmla="*/ 1835200 w 2908416"/>
                <a:gd name="connsiteY146" fmla="*/ 603607 h 1760504"/>
                <a:gd name="connsiteX147" fmla="*/ 1808950 w 2908416"/>
                <a:gd name="connsiteY147" fmla="*/ 585741 h 1760504"/>
                <a:gd name="connsiteX148" fmla="*/ 1750615 w 2908416"/>
                <a:gd name="connsiteY148" fmla="*/ 564668 h 1760504"/>
                <a:gd name="connsiteX149" fmla="*/ 1752875 w 2908416"/>
                <a:gd name="connsiteY149" fmla="*/ 544470 h 1760504"/>
                <a:gd name="connsiteX150" fmla="*/ 1820471 w 2908416"/>
                <a:gd name="connsiteY150" fmla="*/ 580054 h 1760504"/>
                <a:gd name="connsiteX151" fmla="*/ 1871514 w 2908416"/>
                <a:gd name="connsiteY151" fmla="*/ 540386 h 1760504"/>
                <a:gd name="connsiteX152" fmla="*/ 1852045 w 2908416"/>
                <a:gd name="connsiteY152" fmla="*/ 519313 h 1760504"/>
                <a:gd name="connsiteX153" fmla="*/ 1878295 w 2908416"/>
                <a:gd name="connsiteY153" fmla="*/ 507208 h 1760504"/>
                <a:gd name="connsiteX154" fmla="*/ 1900171 w 2908416"/>
                <a:gd name="connsiteY154" fmla="*/ 524198 h 1760504"/>
                <a:gd name="connsiteX155" fmla="*/ 1936192 w 2908416"/>
                <a:gd name="connsiteY155" fmla="*/ 520188 h 1760504"/>
                <a:gd name="connsiteX156" fmla="*/ 1917453 w 2908416"/>
                <a:gd name="connsiteY156" fmla="*/ 494229 h 1760504"/>
                <a:gd name="connsiteX157" fmla="*/ 1923432 w 2908416"/>
                <a:gd name="connsiteY157" fmla="*/ 484530 h 1760504"/>
                <a:gd name="connsiteX158" fmla="*/ 1946693 w 2908416"/>
                <a:gd name="connsiteY158" fmla="*/ 506406 h 1760504"/>
                <a:gd name="connsiteX159" fmla="*/ 1974329 w 2908416"/>
                <a:gd name="connsiteY159" fmla="*/ 507864 h 1760504"/>
                <a:gd name="connsiteX160" fmla="*/ 2004080 w 2908416"/>
                <a:gd name="connsiteY160" fmla="*/ 474686 h 1760504"/>
                <a:gd name="connsiteX161" fmla="*/ 2024643 w 2908416"/>
                <a:gd name="connsiteY161" fmla="*/ 466738 h 1760504"/>
                <a:gd name="connsiteX162" fmla="*/ 2027778 w 2908416"/>
                <a:gd name="connsiteY162" fmla="*/ 465572 h 1760504"/>
                <a:gd name="connsiteX163" fmla="*/ 2009767 w 2908416"/>
                <a:gd name="connsiteY163" fmla="*/ 428602 h 1760504"/>
                <a:gd name="connsiteX164" fmla="*/ 1998538 w 2908416"/>
                <a:gd name="connsiteY164" fmla="*/ 402716 h 1760504"/>
                <a:gd name="connsiteX165" fmla="*/ 1999267 w 2908416"/>
                <a:gd name="connsiteY165" fmla="*/ 387330 h 1760504"/>
                <a:gd name="connsiteX166" fmla="*/ 2033028 w 2908416"/>
                <a:gd name="connsiteY166" fmla="*/ 374350 h 1760504"/>
                <a:gd name="connsiteX167" fmla="*/ 2024060 w 2908416"/>
                <a:gd name="connsiteY167" fmla="*/ 352475 h 1760504"/>
                <a:gd name="connsiteX168" fmla="*/ 2012757 w 2908416"/>
                <a:gd name="connsiteY168" fmla="*/ 336287 h 1760504"/>
                <a:gd name="connsiteX169" fmla="*/ 1987236 w 2908416"/>
                <a:gd name="connsiteY169" fmla="*/ 316817 h 1760504"/>
                <a:gd name="connsiteX170" fmla="*/ 1948953 w 2908416"/>
                <a:gd name="connsiteY170" fmla="*/ 305442 h 1760504"/>
                <a:gd name="connsiteX171" fmla="*/ 1895723 w 2908416"/>
                <a:gd name="connsiteY171" fmla="*/ 300630 h 1760504"/>
                <a:gd name="connsiteX172" fmla="*/ 1898712 w 2908416"/>
                <a:gd name="connsiteY172" fmla="*/ 335485 h 1760504"/>
                <a:gd name="connsiteX173" fmla="*/ 1909213 w 2908416"/>
                <a:gd name="connsiteY173" fmla="*/ 353277 h 1760504"/>
                <a:gd name="connsiteX174" fmla="*/ 1903233 w 2908416"/>
                <a:gd name="connsiteY174" fmla="*/ 369465 h 1760504"/>
                <a:gd name="connsiteX175" fmla="*/ 1881358 w 2908416"/>
                <a:gd name="connsiteY175" fmla="*/ 385653 h 1760504"/>
                <a:gd name="connsiteX176" fmla="*/ 1864878 w 2908416"/>
                <a:gd name="connsiteY176" fmla="*/ 422112 h 1760504"/>
                <a:gd name="connsiteX177" fmla="*/ 1849857 w 2908416"/>
                <a:gd name="connsiteY177" fmla="*/ 399434 h 1760504"/>
                <a:gd name="connsiteX178" fmla="*/ 1845336 w 2908416"/>
                <a:gd name="connsiteY178" fmla="*/ 427800 h 1760504"/>
                <a:gd name="connsiteX179" fmla="*/ 1858097 w 2908416"/>
                <a:gd name="connsiteY179" fmla="*/ 450477 h 1760504"/>
                <a:gd name="connsiteX180" fmla="*/ 1834106 w 2908416"/>
                <a:gd name="connsiteY180" fmla="*/ 468342 h 1760504"/>
                <a:gd name="connsiteX181" fmla="*/ 1815293 w 2908416"/>
                <a:gd name="connsiteY181" fmla="*/ 452082 h 1760504"/>
                <a:gd name="connsiteX182" fmla="*/ 1792834 w 2908416"/>
                <a:gd name="connsiteY182" fmla="*/ 414018 h 1760504"/>
                <a:gd name="connsiteX183" fmla="*/ 1807054 w 2908416"/>
                <a:gd name="connsiteY183" fmla="*/ 397830 h 1760504"/>
                <a:gd name="connsiteX184" fmla="*/ 1806324 w 2908416"/>
                <a:gd name="connsiteY184" fmla="*/ 373548 h 1760504"/>
                <a:gd name="connsiteX185" fmla="*/ 1783793 w 2908416"/>
                <a:gd name="connsiteY185" fmla="*/ 348391 h 1760504"/>
                <a:gd name="connsiteX186" fmla="*/ 1752292 w 2908416"/>
                <a:gd name="connsiteY186" fmla="*/ 340297 h 1760504"/>
                <a:gd name="connsiteX187" fmla="*/ 1739531 w 2908416"/>
                <a:gd name="connsiteY187" fmla="*/ 366256 h 1760504"/>
                <a:gd name="connsiteX188" fmla="*/ 1724510 w 2908416"/>
                <a:gd name="connsiteY188" fmla="*/ 395424 h 1760504"/>
                <a:gd name="connsiteX189" fmla="*/ 1713280 w 2908416"/>
                <a:gd name="connsiteY189" fmla="*/ 351673 h 1760504"/>
                <a:gd name="connsiteX190" fmla="*/ 1717728 w 2908416"/>
                <a:gd name="connsiteY190" fmla="*/ 336287 h 1760504"/>
                <a:gd name="connsiteX191" fmla="*/ 1726041 w 2908416"/>
                <a:gd name="connsiteY191" fmla="*/ 321703 h 1760504"/>
                <a:gd name="connsiteX192" fmla="*/ 1692280 w 2908416"/>
                <a:gd name="connsiteY192" fmla="*/ 307119 h 1760504"/>
                <a:gd name="connsiteX193" fmla="*/ 1666758 w 2908416"/>
                <a:gd name="connsiteY193" fmla="*/ 314411 h 1760504"/>
                <a:gd name="connsiteX194" fmla="*/ 1668216 w 2908416"/>
                <a:gd name="connsiteY194" fmla="*/ 282837 h 1760504"/>
                <a:gd name="connsiteX195" fmla="*/ 1687759 w 2908416"/>
                <a:gd name="connsiteY195" fmla="*/ 275546 h 1760504"/>
                <a:gd name="connsiteX196" fmla="*/ 1666758 w 2908416"/>
                <a:gd name="connsiteY196" fmla="*/ 251993 h 1760504"/>
                <a:gd name="connsiteX197" fmla="*/ 1636716 w 2908416"/>
                <a:gd name="connsiteY197" fmla="*/ 232596 h 1760504"/>
                <a:gd name="connsiteX198" fmla="*/ 1638247 w 2908416"/>
                <a:gd name="connsiteY198" fmla="*/ 200148 h 1760504"/>
                <a:gd name="connsiteX199" fmla="*/ 1594496 w 2908416"/>
                <a:gd name="connsiteY199" fmla="*/ 167772 h 1760504"/>
                <a:gd name="connsiteX200" fmla="*/ 1586256 w 2908416"/>
                <a:gd name="connsiteY200" fmla="*/ 151584 h 1760504"/>
                <a:gd name="connsiteX201" fmla="*/ 1610975 w 2908416"/>
                <a:gd name="connsiteY201" fmla="*/ 132114 h 1760504"/>
                <a:gd name="connsiteX202" fmla="*/ 1616225 w 2908416"/>
                <a:gd name="connsiteY202" fmla="*/ 108635 h 1760504"/>
                <a:gd name="connsiteX203" fmla="*/ 1618486 w 2908416"/>
                <a:gd name="connsiteY203" fmla="*/ 96530 h 1760504"/>
                <a:gd name="connsiteX204" fmla="*/ 1671060 w 2908416"/>
                <a:gd name="connsiteY204" fmla="*/ 101343 h 1760504"/>
                <a:gd name="connsiteX205" fmla="*/ 1719843 w 2908416"/>
                <a:gd name="connsiteY205" fmla="*/ 29299 h 1760504"/>
                <a:gd name="connsiteX206" fmla="*/ 1684550 w 2908416"/>
                <a:gd name="connsiteY206" fmla="*/ 13038 h 1760504"/>
                <a:gd name="connsiteX207" fmla="*/ 1628986 w 2908416"/>
                <a:gd name="connsiteY207" fmla="*/ 132 h 1760504"/>
                <a:gd name="connsiteX208" fmla="*/ 1558474 w 2908416"/>
                <a:gd name="connsiteY208" fmla="*/ 12236 h 1760504"/>
                <a:gd name="connsiteX209" fmla="*/ 1567443 w 2908416"/>
                <a:gd name="connsiteY209" fmla="*/ 34112 h 1760504"/>
                <a:gd name="connsiteX210" fmla="*/ 1545567 w 2908416"/>
                <a:gd name="connsiteY210" fmla="*/ 31705 h 1760504"/>
                <a:gd name="connsiteX211" fmla="*/ 1545567 w 2908416"/>
                <a:gd name="connsiteY211" fmla="*/ 73779 h 1760504"/>
                <a:gd name="connsiteX212" fmla="*/ 1558328 w 2908416"/>
                <a:gd name="connsiteY212" fmla="*/ 114322 h 1760504"/>
                <a:gd name="connsiteX213" fmla="*/ 1564307 w 2908416"/>
                <a:gd name="connsiteY213" fmla="*/ 156469 h 1760504"/>
                <a:gd name="connsiteX214" fmla="*/ 1543307 w 2908416"/>
                <a:gd name="connsiteY214" fmla="*/ 177543 h 1760504"/>
                <a:gd name="connsiteX215" fmla="*/ 1553807 w 2908416"/>
                <a:gd name="connsiteY215" fmla="*/ 199418 h 1760504"/>
                <a:gd name="connsiteX216" fmla="*/ 1526025 w 2908416"/>
                <a:gd name="connsiteY216" fmla="*/ 196210 h 1760504"/>
                <a:gd name="connsiteX217" fmla="*/ 1519317 w 2908416"/>
                <a:gd name="connsiteY217" fmla="*/ 235878 h 1760504"/>
                <a:gd name="connsiteX218" fmla="*/ 1525296 w 2908416"/>
                <a:gd name="connsiteY218" fmla="*/ 253743 h 1760504"/>
                <a:gd name="connsiteX219" fmla="*/ 1527556 w 2908416"/>
                <a:gd name="connsiteY219" fmla="*/ 295015 h 1760504"/>
                <a:gd name="connsiteX220" fmla="*/ 1595808 w 2908416"/>
                <a:gd name="connsiteY220" fmla="*/ 320974 h 1760504"/>
                <a:gd name="connsiteX221" fmla="*/ 1595079 w 2908416"/>
                <a:gd name="connsiteY221" fmla="*/ 339568 h 1760504"/>
                <a:gd name="connsiteX222" fmla="*/ 1584579 w 2908416"/>
                <a:gd name="connsiteY222" fmla="*/ 368736 h 1760504"/>
                <a:gd name="connsiteX223" fmla="*/ 1601058 w 2908416"/>
                <a:gd name="connsiteY223" fmla="*/ 355756 h 1760504"/>
                <a:gd name="connsiteX224" fmla="*/ 1616080 w 2908416"/>
                <a:gd name="connsiteY224" fmla="*/ 376027 h 1760504"/>
                <a:gd name="connsiteX225" fmla="*/ 1592819 w 2908416"/>
                <a:gd name="connsiteY225" fmla="*/ 397903 h 1760504"/>
                <a:gd name="connsiteX226" fmla="*/ 1559786 w 2908416"/>
                <a:gd name="connsiteY226" fmla="*/ 412487 h 1760504"/>
                <a:gd name="connsiteX227" fmla="*/ 1559786 w 2908416"/>
                <a:gd name="connsiteY227" fmla="*/ 448144 h 1760504"/>
                <a:gd name="connsiteX228" fmla="*/ 1541775 w 2908416"/>
                <a:gd name="connsiteY228" fmla="*/ 461926 h 1760504"/>
                <a:gd name="connsiteX229" fmla="*/ 1523765 w 2908416"/>
                <a:gd name="connsiteY229" fmla="*/ 431956 h 1760504"/>
                <a:gd name="connsiteX230" fmla="*/ 1528285 w 2908416"/>
                <a:gd name="connsiteY230" fmla="*/ 403591 h 1760504"/>
                <a:gd name="connsiteX231" fmla="*/ 1489274 w 2908416"/>
                <a:gd name="connsiteY231" fmla="*/ 391413 h 1760504"/>
                <a:gd name="connsiteX232" fmla="*/ 1514066 w 2908416"/>
                <a:gd name="connsiteY232" fmla="*/ 387403 h 1760504"/>
                <a:gd name="connsiteX233" fmla="*/ 1532077 w 2908416"/>
                <a:gd name="connsiteY233" fmla="*/ 372819 h 1760504"/>
                <a:gd name="connsiteX234" fmla="*/ 1571089 w 2908416"/>
                <a:gd name="connsiteY234" fmla="*/ 369538 h 1760504"/>
                <a:gd name="connsiteX235" fmla="*/ 1552349 w 2908416"/>
                <a:gd name="connsiteY235" fmla="*/ 337964 h 1760504"/>
                <a:gd name="connsiteX236" fmla="*/ 1525296 w 2908416"/>
                <a:gd name="connsiteY236" fmla="*/ 335557 h 1760504"/>
                <a:gd name="connsiteX237" fmla="*/ 1553078 w 2908416"/>
                <a:gd name="connsiteY237" fmla="*/ 329870 h 1760504"/>
                <a:gd name="connsiteX238" fmla="*/ 1532807 w 2908416"/>
                <a:gd name="connsiteY238" fmla="*/ 316890 h 1760504"/>
                <a:gd name="connsiteX239" fmla="*/ 1495253 w 2908416"/>
                <a:gd name="connsiteY239" fmla="*/ 307994 h 1760504"/>
                <a:gd name="connsiteX240" fmla="*/ 1456242 w 2908416"/>
                <a:gd name="connsiteY240" fmla="*/ 317692 h 1760504"/>
                <a:gd name="connsiteX241" fmla="*/ 1421751 w 2908416"/>
                <a:gd name="connsiteY241" fmla="*/ 342849 h 1760504"/>
                <a:gd name="connsiteX242" fmla="*/ 1451794 w 2908416"/>
                <a:gd name="connsiteY242" fmla="*/ 361444 h 1760504"/>
                <a:gd name="connsiteX243" fmla="*/ 1477242 w 2908416"/>
                <a:gd name="connsiteY243" fmla="*/ 382517 h 1760504"/>
                <a:gd name="connsiteX244" fmla="*/ 1461492 w 2908416"/>
                <a:gd name="connsiteY244" fmla="*/ 392215 h 1760504"/>
                <a:gd name="connsiteX245" fmla="*/ 1448002 w 2908416"/>
                <a:gd name="connsiteY245" fmla="*/ 401913 h 1760504"/>
                <a:gd name="connsiteX246" fmla="*/ 1445742 w 2908416"/>
                <a:gd name="connsiteY246" fmla="*/ 425466 h 1760504"/>
                <a:gd name="connsiteX247" fmla="*/ 1414241 w 2908416"/>
                <a:gd name="connsiteY247" fmla="*/ 424664 h 1760504"/>
                <a:gd name="connsiteX248" fmla="*/ 1348177 w 2908416"/>
                <a:gd name="connsiteY248" fmla="*/ 433560 h 1760504"/>
                <a:gd name="connsiteX249" fmla="*/ 1294946 w 2908416"/>
                <a:gd name="connsiteY249" fmla="*/ 419779 h 1760504"/>
                <a:gd name="connsiteX250" fmla="*/ 1258924 w 2908416"/>
                <a:gd name="connsiteY250" fmla="*/ 410883 h 1760504"/>
                <a:gd name="connsiteX251" fmla="*/ 1228881 w 2908416"/>
                <a:gd name="connsiteY251" fmla="*/ 394695 h 1760504"/>
                <a:gd name="connsiteX252" fmla="*/ 1211600 w 2908416"/>
                <a:gd name="connsiteY252" fmla="*/ 365527 h 1760504"/>
                <a:gd name="connsiteX253" fmla="*/ 1156109 w 2908416"/>
                <a:gd name="connsiteY253" fmla="*/ 367933 h 1760504"/>
                <a:gd name="connsiteX254" fmla="*/ 1106597 w 2908416"/>
                <a:gd name="connsiteY254" fmla="*/ 391413 h 1760504"/>
                <a:gd name="connsiteX255" fmla="*/ 1121181 w 2908416"/>
                <a:gd name="connsiteY255" fmla="*/ 406799 h 1760504"/>
                <a:gd name="connsiteX256" fmla="*/ 1152754 w 2908416"/>
                <a:gd name="connsiteY256" fmla="*/ 395497 h 1760504"/>
                <a:gd name="connsiteX257" fmla="*/ 1197745 w 2908416"/>
                <a:gd name="connsiteY257" fmla="*/ 381715 h 1760504"/>
                <a:gd name="connsiteX258" fmla="*/ 1142181 w 2908416"/>
                <a:gd name="connsiteY258" fmla="*/ 413289 h 1760504"/>
                <a:gd name="connsiteX259" fmla="*/ 1145973 w 2908416"/>
                <a:gd name="connsiteY259" fmla="*/ 463530 h 1760504"/>
                <a:gd name="connsiteX260" fmla="*/ 1137733 w 2908416"/>
                <a:gd name="connsiteY260" fmla="*/ 491093 h 1760504"/>
                <a:gd name="connsiteX261" fmla="*/ 1116733 w 2908416"/>
                <a:gd name="connsiteY261" fmla="*/ 481322 h 1760504"/>
                <a:gd name="connsiteX262" fmla="*/ 1112941 w 2908416"/>
                <a:gd name="connsiteY262" fmla="*/ 451352 h 1760504"/>
                <a:gd name="connsiteX263" fmla="*/ 1095732 w 2908416"/>
                <a:gd name="connsiteY263" fmla="*/ 440852 h 1760504"/>
                <a:gd name="connsiteX264" fmla="*/ 1073200 w 2908416"/>
                <a:gd name="connsiteY264" fmla="*/ 432758 h 1760504"/>
                <a:gd name="connsiteX265" fmla="*/ 1043158 w 2908416"/>
                <a:gd name="connsiteY265" fmla="*/ 424664 h 1760504"/>
                <a:gd name="connsiteX266" fmla="*/ 980885 w 2908416"/>
                <a:gd name="connsiteY266" fmla="*/ 435967 h 1760504"/>
                <a:gd name="connsiteX267" fmla="*/ 881060 w 2908416"/>
                <a:gd name="connsiteY267" fmla="*/ 428675 h 1760504"/>
                <a:gd name="connsiteX268" fmla="*/ 919342 w 2908416"/>
                <a:gd name="connsiteY268" fmla="*/ 400382 h 1760504"/>
                <a:gd name="connsiteX269" fmla="*/ 906581 w 2908416"/>
                <a:gd name="connsiteY269" fmla="*/ 372819 h 1760504"/>
                <a:gd name="connsiteX270" fmla="*/ 851819 w 2908416"/>
                <a:gd name="connsiteY270" fmla="*/ 358235 h 1760504"/>
                <a:gd name="connsiteX271" fmla="*/ 802307 w 2908416"/>
                <a:gd name="connsiteY271" fmla="*/ 353350 h 1760504"/>
                <a:gd name="connsiteX272" fmla="*/ 752723 w 2908416"/>
                <a:gd name="connsiteY272" fmla="*/ 336360 h 1760504"/>
                <a:gd name="connsiteX273" fmla="*/ 687388 w 2908416"/>
                <a:gd name="connsiteY273" fmla="*/ 311713 h 1760504"/>
                <a:gd name="connsiteX274" fmla="*/ 610823 w 2908416"/>
                <a:gd name="connsiteY274" fmla="*/ 314922 h 1760504"/>
                <a:gd name="connsiteX275" fmla="*/ 571812 w 2908416"/>
                <a:gd name="connsiteY275" fmla="*/ 330307 h 1760504"/>
                <a:gd name="connsiteX276" fmla="*/ 573270 w 2908416"/>
                <a:gd name="connsiteY276" fmla="*/ 306827 h 1760504"/>
                <a:gd name="connsiteX277" fmla="*/ 562040 w 2908416"/>
                <a:gd name="connsiteY277" fmla="*/ 278462 h 1760504"/>
                <a:gd name="connsiteX278" fmla="*/ 516247 w 2908416"/>
                <a:gd name="connsiteY278" fmla="*/ 330307 h 1760504"/>
                <a:gd name="connsiteX279" fmla="*/ 465204 w 2908416"/>
                <a:gd name="connsiteY279" fmla="*/ 257389 h 1760504"/>
                <a:gd name="connsiteX280" fmla="*/ 445006 w 2908416"/>
                <a:gd name="connsiteY280" fmla="*/ 263878 h 1760504"/>
                <a:gd name="connsiteX281" fmla="*/ 432974 w 2908416"/>
                <a:gd name="connsiteY281" fmla="*/ 284952 h 1760504"/>
                <a:gd name="connsiteX282" fmla="*/ 408182 w 2908416"/>
                <a:gd name="connsiteY282" fmla="*/ 308432 h 1760504"/>
                <a:gd name="connsiteX283" fmla="*/ 375223 w 2908416"/>
                <a:gd name="connsiteY283" fmla="*/ 314119 h 1760504"/>
                <a:gd name="connsiteX284" fmla="*/ 342920 w 2908416"/>
                <a:gd name="connsiteY284" fmla="*/ 325422 h 1760504"/>
                <a:gd name="connsiteX285" fmla="*/ 290418 w 2908416"/>
                <a:gd name="connsiteY285" fmla="*/ 356266 h 1760504"/>
                <a:gd name="connsiteX286" fmla="*/ 267886 w 2908416"/>
                <a:gd name="connsiteY286" fmla="*/ 372454 h 1760504"/>
                <a:gd name="connsiteX287" fmla="*/ 276126 w 2908416"/>
                <a:gd name="connsiteY287" fmla="*/ 352183 h 1760504"/>
                <a:gd name="connsiteX288" fmla="*/ 341388 w 2908416"/>
                <a:gd name="connsiteY288" fmla="*/ 311713 h 1760504"/>
                <a:gd name="connsiteX289" fmla="*/ 392942 w 2908416"/>
                <a:gd name="connsiteY289" fmla="*/ 287723 h 1760504"/>
                <a:gd name="connsiteX290" fmla="*/ 391411 w 2908416"/>
                <a:gd name="connsiteY290" fmla="*/ 287723 h 1760504"/>
                <a:gd name="connsiteX291" fmla="*/ 305002 w 2908416"/>
                <a:gd name="connsiteY291" fmla="*/ 304713 h 1760504"/>
                <a:gd name="connsiteX292" fmla="*/ 296981 w 2908416"/>
                <a:gd name="connsiteY292" fmla="*/ 307119 h 1760504"/>
                <a:gd name="connsiteX293" fmla="*/ 276199 w 2908416"/>
                <a:gd name="connsiteY293" fmla="*/ 313244 h 1760504"/>
                <a:gd name="connsiteX294" fmla="*/ 274486 w 2908416"/>
                <a:gd name="connsiteY294" fmla="*/ 320996 h 1760504"/>
                <a:gd name="connsiteX295" fmla="*/ 274668 w 2908416"/>
                <a:gd name="connsiteY295" fmla="*/ 321265 h 1760504"/>
                <a:gd name="connsiteX296" fmla="*/ 250605 w 2908416"/>
                <a:gd name="connsiteY296" fmla="*/ 328557 h 1760504"/>
                <a:gd name="connsiteX297" fmla="*/ 243313 w 2908416"/>
                <a:gd name="connsiteY297" fmla="*/ 322870 h 1760504"/>
                <a:gd name="connsiteX298" fmla="*/ 244552 w 2908416"/>
                <a:gd name="connsiteY298" fmla="*/ 321338 h 1760504"/>
                <a:gd name="connsiteX299" fmla="*/ 215385 w 2908416"/>
                <a:gd name="connsiteY299" fmla="*/ 325932 h 1760504"/>
                <a:gd name="connsiteX300" fmla="*/ 202770 w 2908416"/>
                <a:gd name="connsiteY300" fmla="*/ 327755 h 1760504"/>
                <a:gd name="connsiteX301" fmla="*/ 178707 w 2908416"/>
                <a:gd name="connsiteY301" fmla="*/ 351235 h 1760504"/>
                <a:gd name="connsiteX302" fmla="*/ 192197 w 2908416"/>
                <a:gd name="connsiteY302" fmla="*/ 372308 h 1760504"/>
                <a:gd name="connsiteX303" fmla="*/ 141154 w 2908416"/>
                <a:gd name="connsiteY303" fmla="*/ 357725 h 1760504"/>
                <a:gd name="connsiteX304" fmla="*/ 62475 w 2908416"/>
                <a:gd name="connsiteY304" fmla="*/ 318057 h 1760504"/>
                <a:gd name="connsiteX305" fmla="*/ -17 w 2908416"/>
                <a:gd name="connsiteY305" fmla="*/ 312661 h 1760504"/>
                <a:gd name="connsiteX306" fmla="*/ -17 w 2908416"/>
                <a:gd name="connsiteY306" fmla="*/ 872531 h 1760504"/>
                <a:gd name="connsiteX307" fmla="*/ 17921 w 2908416"/>
                <a:gd name="connsiteY307" fmla="*/ 876468 h 1760504"/>
                <a:gd name="connsiteX308" fmla="*/ 48985 w 2908416"/>
                <a:gd name="connsiteY308" fmla="*/ 869978 h 1760504"/>
                <a:gd name="connsiteX309" fmla="*/ 71954 w 2908416"/>
                <a:gd name="connsiteY309" fmla="*/ 888354 h 1760504"/>
                <a:gd name="connsiteX310" fmla="*/ 106007 w 2908416"/>
                <a:gd name="connsiteY310" fmla="*/ 924813 h 1760504"/>
                <a:gd name="connsiteX311" fmla="*/ 132039 w 2908416"/>
                <a:gd name="connsiteY311" fmla="*/ 943116 h 1760504"/>
                <a:gd name="connsiteX312" fmla="*/ 163029 w 2908416"/>
                <a:gd name="connsiteY312" fmla="*/ 917230 h 1760504"/>
                <a:gd name="connsiteX313" fmla="*/ 209041 w 2908416"/>
                <a:gd name="connsiteY313" fmla="*/ 919417 h 1760504"/>
                <a:gd name="connsiteX314" fmla="*/ 281960 w 2908416"/>
                <a:gd name="connsiteY314" fmla="*/ 1009034 h 1760504"/>
                <a:gd name="connsiteX315" fmla="*/ 341972 w 2908416"/>
                <a:gd name="connsiteY315" fmla="*/ 1085745 h 1760504"/>
                <a:gd name="connsiteX316" fmla="*/ 373983 w 2908416"/>
                <a:gd name="connsiteY316" fmla="*/ 1124610 h 1760504"/>
                <a:gd name="connsiteX317" fmla="*/ 381275 w 2908416"/>
                <a:gd name="connsiteY317" fmla="*/ 1158080 h 1760504"/>
                <a:gd name="connsiteX318" fmla="*/ 358233 w 2908416"/>
                <a:gd name="connsiteY318" fmla="*/ 1175654 h 1760504"/>
                <a:gd name="connsiteX319" fmla="*/ 372816 w 2908416"/>
                <a:gd name="connsiteY319" fmla="*/ 1194248 h 1760504"/>
                <a:gd name="connsiteX320" fmla="*/ 367275 w 2908416"/>
                <a:gd name="connsiteY320" fmla="*/ 1202998 h 1760504"/>
                <a:gd name="connsiteX321" fmla="*/ 368077 w 2908416"/>
                <a:gd name="connsiteY321" fmla="*/ 1202998 h 1760504"/>
                <a:gd name="connsiteX322" fmla="*/ 405119 w 2908416"/>
                <a:gd name="connsiteY322" fmla="*/ 1234353 h 1760504"/>
                <a:gd name="connsiteX323" fmla="*/ 407963 w 2908416"/>
                <a:gd name="connsiteY323" fmla="*/ 1237707 h 1760504"/>
                <a:gd name="connsiteX324" fmla="*/ 416349 w 2908416"/>
                <a:gd name="connsiteY324" fmla="*/ 1254479 h 1760504"/>
                <a:gd name="connsiteX325" fmla="*/ 421818 w 2908416"/>
                <a:gd name="connsiteY325" fmla="*/ 1267896 h 1760504"/>
                <a:gd name="connsiteX326" fmla="*/ 448652 w 2908416"/>
                <a:gd name="connsiteY326" fmla="*/ 1287511 h 1760504"/>
                <a:gd name="connsiteX327" fmla="*/ 450912 w 2908416"/>
                <a:gd name="connsiteY327" fmla="*/ 1303699 h 1760504"/>
                <a:gd name="connsiteX328" fmla="*/ 449381 w 2908416"/>
                <a:gd name="connsiteY328" fmla="*/ 1325574 h 1760504"/>
                <a:gd name="connsiteX329" fmla="*/ 456673 w 2908416"/>
                <a:gd name="connsiteY329" fmla="*/ 1345043 h 1760504"/>
                <a:gd name="connsiteX330" fmla="*/ 492695 w 2908416"/>
                <a:gd name="connsiteY330" fmla="*/ 1359627 h 1760504"/>
                <a:gd name="connsiteX331" fmla="*/ 515956 w 2908416"/>
                <a:gd name="connsiteY331" fmla="*/ 1375013 h 1760504"/>
                <a:gd name="connsiteX332" fmla="*/ 545123 w 2908416"/>
                <a:gd name="connsiteY332" fmla="*/ 1384711 h 1760504"/>
                <a:gd name="connsiteX333" fmla="*/ 557884 w 2908416"/>
                <a:gd name="connsiteY333" fmla="*/ 1406587 h 1760504"/>
                <a:gd name="connsiteX334" fmla="*/ 583406 w 2908416"/>
                <a:gd name="connsiteY334" fmla="*/ 1410597 h 1760504"/>
                <a:gd name="connsiteX335" fmla="*/ 603677 w 2908416"/>
                <a:gd name="connsiteY335" fmla="*/ 1421171 h 1760504"/>
                <a:gd name="connsiteX336" fmla="*/ 629636 w 2908416"/>
                <a:gd name="connsiteY336" fmla="*/ 1455369 h 1760504"/>
                <a:gd name="connsiteX337" fmla="*/ 1562339 w 2908416"/>
                <a:gd name="connsiteY337" fmla="*/ 1449901 h 1760504"/>
                <a:gd name="connsiteX338" fmla="*/ 1574006 w 2908416"/>
                <a:gd name="connsiteY338" fmla="*/ 1433567 h 1760504"/>
                <a:gd name="connsiteX339" fmla="*/ 1588006 w 2908416"/>
                <a:gd name="connsiteY339" fmla="*/ 1461641 h 1760504"/>
                <a:gd name="connsiteX340" fmla="*/ 1617173 w 2908416"/>
                <a:gd name="connsiteY340" fmla="*/ 1472432 h 1760504"/>
                <a:gd name="connsiteX341" fmla="*/ 1648164 w 2908416"/>
                <a:gd name="connsiteY341" fmla="*/ 1473526 h 1760504"/>
                <a:gd name="connsiteX342" fmla="*/ 1676165 w 2908416"/>
                <a:gd name="connsiteY342" fmla="*/ 1485412 h 1760504"/>
                <a:gd name="connsiteX343" fmla="*/ 1705332 w 2908416"/>
                <a:gd name="connsiteY343" fmla="*/ 1490808 h 1760504"/>
                <a:gd name="connsiteX344" fmla="*/ 1753750 w 2908416"/>
                <a:gd name="connsiteY344" fmla="*/ 1498100 h 1760504"/>
                <a:gd name="connsiteX345" fmla="*/ 1797501 w 2908416"/>
                <a:gd name="connsiteY345" fmla="*/ 1453473 h 1760504"/>
                <a:gd name="connsiteX346" fmla="*/ 1869545 w 2908416"/>
                <a:gd name="connsiteY346" fmla="*/ 1485849 h 1760504"/>
                <a:gd name="connsiteX347" fmla="*/ 1905567 w 2908416"/>
                <a:gd name="connsiteY347" fmla="*/ 1513413 h 1760504"/>
                <a:gd name="connsiteX348" fmla="*/ 1924671 w 2908416"/>
                <a:gd name="connsiteY348" fmla="*/ 1564456 h 1760504"/>
                <a:gd name="connsiteX349" fmla="*/ 1943922 w 2908416"/>
                <a:gd name="connsiteY349" fmla="*/ 1579039 h 1760504"/>
                <a:gd name="connsiteX350" fmla="*/ 1995621 w 2908416"/>
                <a:gd name="connsiteY350" fmla="*/ 1586331 h 1760504"/>
                <a:gd name="connsiteX351" fmla="*/ 2058696 w 2908416"/>
                <a:gd name="connsiteY351" fmla="*/ 1604123 h 1760504"/>
                <a:gd name="connsiteX352" fmla="*/ 2070655 w 2908416"/>
                <a:gd name="connsiteY352" fmla="*/ 1654364 h 1760504"/>
                <a:gd name="connsiteX353" fmla="*/ 2026903 w 2908416"/>
                <a:gd name="connsiteY353" fmla="*/ 1643062 h 1760504"/>
                <a:gd name="connsiteX354" fmla="*/ 2016403 w 2908416"/>
                <a:gd name="connsiteY354" fmla="*/ 1675438 h 1760504"/>
                <a:gd name="connsiteX355" fmla="*/ 1992340 w 2908416"/>
                <a:gd name="connsiteY355" fmla="*/ 1732096 h 1760504"/>
                <a:gd name="connsiteX356" fmla="*/ 1991465 w 2908416"/>
                <a:gd name="connsiteY356" fmla="*/ 1731731 h 1760504"/>
                <a:gd name="connsiteX357" fmla="*/ 1997007 w 2908416"/>
                <a:gd name="connsiteY357" fmla="*/ 1760388 h 1760504"/>
                <a:gd name="connsiteX358" fmla="*/ 2038862 w 2908416"/>
                <a:gd name="connsiteY358" fmla="*/ 1736981 h 1760504"/>
                <a:gd name="connsiteX359" fmla="*/ 2082613 w 2908416"/>
                <a:gd name="connsiteY359" fmla="*/ 1741867 h 1760504"/>
                <a:gd name="connsiteX360" fmla="*/ 2103614 w 2908416"/>
                <a:gd name="connsiteY360" fmla="*/ 1733773 h 1760504"/>
                <a:gd name="connsiteX361" fmla="*/ 2103103 w 2908416"/>
                <a:gd name="connsiteY361" fmla="*/ 1737419 h 1760504"/>
                <a:gd name="connsiteX362" fmla="*/ 2113166 w 2908416"/>
                <a:gd name="connsiteY362" fmla="*/ 1728304 h 1760504"/>
                <a:gd name="connsiteX363" fmla="*/ 2111197 w 2908416"/>
                <a:gd name="connsiteY363" fmla="*/ 1713720 h 1760504"/>
                <a:gd name="connsiteX364" fmla="*/ 2087134 w 2908416"/>
                <a:gd name="connsiteY364" fmla="*/ 1706064 h 1760504"/>
                <a:gd name="connsiteX365" fmla="*/ 2156188 w 2908416"/>
                <a:gd name="connsiteY365" fmla="*/ 1676896 h 1760504"/>
                <a:gd name="connsiteX366" fmla="*/ 2202929 w 2908416"/>
                <a:gd name="connsiteY366" fmla="*/ 1673323 h 1760504"/>
                <a:gd name="connsiteX367" fmla="*/ 2248212 w 2908416"/>
                <a:gd name="connsiteY367" fmla="*/ 1636427 h 1760504"/>
                <a:gd name="connsiteX368" fmla="*/ 2364298 w 2908416"/>
                <a:gd name="connsiteY368" fmla="*/ 1635333 h 1760504"/>
                <a:gd name="connsiteX369" fmla="*/ 2406299 w 2908416"/>
                <a:gd name="connsiteY369" fmla="*/ 1587790 h 1760504"/>
                <a:gd name="connsiteX370" fmla="*/ 2449321 w 2908416"/>
                <a:gd name="connsiteY370" fmla="*/ 1522965 h 1760504"/>
                <a:gd name="connsiteX371" fmla="*/ 2494385 w 2908416"/>
                <a:gd name="connsiteY371" fmla="*/ 1537038 h 1760504"/>
                <a:gd name="connsiteX372" fmla="*/ 2522896 w 2908416"/>
                <a:gd name="connsiteY372" fmla="*/ 1638614 h 1760504"/>
                <a:gd name="connsiteX373" fmla="*/ 2558408 w 2908416"/>
                <a:gd name="connsiteY373" fmla="*/ 1622645 h 1760504"/>
                <a:gd name="connsiteX374" fmla="*/ 2598148 w 2908416"/>
                <a:gd name="connsiteY374" fmla="*/ 1591873 h 1760504"/>
                <a:gd name="connsiteX375" fmla="*/ 2600409 w 2908416"/>
                <a:gd name="connsiteY375" fmla="*/ 1607259 h 1760504"/>
                <a:gd name="connsiteX376" fmla="*/ 2631180 w 2908416"/>
                <a:gd name="connsiteY376" fmla="*/ 1620239 h 1760504"/>
                <a:gd name="connsiteX377" fmla="*/ 2605659 w 2908416"/>
                <a:gd name="connsiteY377" fmla="*/ 1627530 h 1760504"/>
                <a:gd name="connsiteX378" fmla="*/ 2561908 w 2908416"/>
                <a:gd name="connsiteY378" fmla="*/ 1651812 h 1760504"/>
                <a:gd name="connsiteX379" fmla="*/ 2558189 w 2908416"/>
                <a:gd name="connsiteY379" fmla="*/ 1692282 h 1760504"/>
                <a:gd name="connsiteX380" fmla="*/ 2602450 w 2908416"/>
                <a:gd name="connsiteY380" fmla="*/ 1683386 h 1760504"/>
                <a:gd name="connsiteX381" fmla="*/ 2634680 w 2908416"/>
                <a:gd name="connsiteY381" fmla="*/ 1653417 h 1760504"/>
                <a:gd name="connsiteX382" fmla="*/ 2662900 w 2908416"/>
                <a:gd name="connsiteY382" fmla="*/ 1647948 h 1760504"/>
                <a:gd name="connsiteX383" fmla="*/ 2667129 w 2908416"/>
                <a:gd name="connsiteY383" fmla="*/ 1643427 h 1760504"/>
                <a:gd name="connsiteX384" fmla="*/ 2678140 w 2908416"/>
                <a:gd name="connsiteY384" fmla="*/ 1634895 h 1760504"/>
                <a:gd name="connsiteX385" fmla="*/ 2682807 w 2908416"/>
                <a:gd name="connsiteY385" fmla="*/ 1630958 h 1760504"/>
                <a:gd name="connsiteX386" fmla="*/ 2708912 w 2908416"/>
                <a:gd name="connsiteY386" fmla="*/ 1620603 h 1760504"/>
                <a:gd name="connsiteX387" fmla="*/ 2715620 w 2908416"/>
                <a:gd name="connsiteY387" fmla="*/ 1621114 h 1760504"/>
                <a:gd name="connsiteX388" fmla="*/ 2720068 w 2908416"/>
                <a:gd name="connsiteY388" fmla="*/ 1615499 h 1760504"/>
                <a:gd name="connsiteX389" fmla="*/ 2719485 w 2908416"/>
                <a:gd name="connsiteY389" fmla="*/ 1612072 h 1760504"/>
                <a:gd name="connsiteX390" fmla="*/ 2737642 w 2908416"/>
                <a:gd name="connsiteY390" fmla="*/ 1603175 h 1760504"/>
                <a:gd name="connsiteX391" fmla="*/ 2739100 w 2908416"/>
                <a:gd name="connsiteY391" fmla="*/ 1602519 h 1760504"/>
                <a:gd name="connsiteX392" fmla="*/ 2761851 w 2908416"/>
                <a:gd name="connsiteY392" fmla="*/ 1580644 h 1760504"/>
                <a:gd name="connsiteX393" fmla="*/ 2751788 w 2908416"/>
                <a:gd name="connsiteY393" fmla="*/ 1579769 h 1760504"/>
                <a:gd name="connsiteX394" fmla="*/ 2751059 w 2908416"/>
                <a:gd name="connsiteY394" fmla="*/ 1554685 h 1760504"/>
                <a:gd name="connsiteX395" fmla="*/ 2727798 w 2908416"/>
                <a:gd name="connsiteY395" fmla="*/ 1569268 h 1760504"/>
                <a:gd name="connsiteX396" fmla="*/ 2710516 w 2908416"/>
                <a:gd name="connsiteY396" fmla="*/ 1590342 h 1760504"/>
                <a:gd name="connsiteX397" fmla="*/ 2695932 w 2908416"/>
                <a:gd name="connsiteY397" fmla="*/ 1605728 h 1760504"/>
                <a:gd name="connsiteX398" fmla="*/ 2635920 w 2908416"/>
                <a:gd name="connsiteY398" fmla="*/ 1594352 h 1760504"/>
                <a:gd name="connsiteX399" fmla="*/ 2599461 w 2908416"/>
                <a:gd name="connsiteY399" fmla="*/ 1561976 h 1760504"/>
                <a:gd name="connsiteX400" fmla="*/ 2599023 w 2908416"/>
                <a:gd name="connsiteY400" fmla="*/ 1559497 h 1760504"/>
                <a:gd name="connsiteX401" fmla="*/ 2585242 w 2908416"/>
                <a:gd name="connsiteY401" fmla="*/ 1531934 h 1760504"/>
                <a:gd name="connsiteX402" fmla="*/ 2591294 w 2908416"/>
                <a:gd name="connsiteY402" fmla="*/ 1507944 h 1760504"/>
                <a:gd name="connsiteX403" fmla="*/ 2589981 w 2908416"/>
                <a:gd name="connsiteY403" fmla="*/ 1506485 h 1760504"/>
                <a:gd name="connsiteX404" fmla="*/ 2579918 w 2908416"/>
                <a:gd name="connsiteY404" fmla="*/ 1512538 h 1760504"/>
                <a:gd name="connsiteX405" fmla="*/ 2576929 w 2908416"/>
                <a:gd name="connsiteY405" fmla="*/ 1497954 h 1760504"/>
                <a:gd name="connsiteX406" fmla="*/ 2583492 w 2908416"/>
                <a:gd name="connsiteY406" fmla="*/ 1495402 h 1760504"/>
                <a:gd name="connsiteX407" fmla="*/ 2583492 w 2908416"/>
                <a:gd name="connsiteY407" fmla="*/ 1494964 h 1760504"/>
                <a:gd name="connsiteX408" fmla="*/ 2574741 w 2908416"/>
                <a:gd name="connsiteY408" fmla="*/ 1480380 h 1760504"/>
                <a:gd name="connsiteX409" fmla="*/ 2576127 w 2908416"/>
                <a:gd name="connsiteY409" fmla="*/ 1457849 h 1760504"/>
                <a:gd name="connsiteX410" fmla="*/ 2553376 w 2908416"/>
                <a:gd name="connsiteY410" fmla="*/ 1442827 h 1760504"/>
                <a:gd name="connsiteX411" fmla="*/ 2463759 w 2908416"/>
                <a:gd name="connsiteY411" fmla="*/ 1477099 h 1760504"/>
                <a:gd name="connsiteX412" fmla="*/ 2390257 w 2908416"/>
                <a:gd name="connsiteY412" fmla="*/ 1545132 h 1760504"/>
                <a:gd name="connsiteX413" fmla="*/ 2421029 w 2908416"/>
                <a:gd name="connsiteY413" fmla="*/ 1507069 h 1760504"/>
                <a:gd name="connsiteX414" fmla="*/ 2427737 w 2908416"/>
                <a:gd name="connsiteY414" fmla="*/ 1490079 h 1760504"/>
                <a:gd name="connsiteX415" fmla="*/ 2475061 w 2908416"/>
                <a:gd name="connsiteY415" fmla="*/ 1442244 h 1760504"/>
                <a:gd name="connsiteX416" fmla="*/ 2510281 w 2908416"/>
                <a:gd name="connsiteY416" fmla="*/ 1430942 h 1760504"/>
                <a:gd name="connsiteX417" fmla="*/ 2535074 w 2908416"/>
                <a:gd name="connsiteY417" fmla="*/ 1398566 h 1760504"/>
                <a:gd name="connsiteX418" fmla="*/ 2567231 w 2908416"/>
                <a:gd name="connsiteY418" fmla="*/ 1391274 h 1760504"/>
                <a:gd name="connsiteX419" fmla="*/ 2583564 w 2908416"/>
                <a:gd name="connsiteY419" fmla="*/ 1387847 h 1760504"/>
                <a:gd name="connsiteX420" fmla="*/ 2593919 w 2908416"/>
                <a:gd name="connsiteY420" fmla="*/ 1389159 h 1760504"/>
                <a:gd name="connsiteX421" fmla="*/ 2712339 w 2908416"/>
                <a:gd name="connsiteY421" fmla="*/ 1386899 h 1760504"/>
                <a:gd name="connsiteX422" fmla="*/ 2726193 w 2908416"/>
                <a:gd name="connsiteY422" fmla="*/ 1386899 h 1760504"/>
                <a:gd name="connsiteX423" fmla="*/ 2746683 w 2908416"/>
                <a:gd name="connsiteY423" fmla="*/ 1387336 h 1760504"/>
                <a:gd name="connsiteX424" fmla="*/ 2807425 w 2908416"/>
                <a:gd name="connsiteY424" fmla="*/ 1346866 h 1760504"/>
                <a:gd name="connsiteX425" fmla="*/ 2854020 w 2908416"/>
                <a:gd name="connsiteY425" fmla="*/ 1332283 h 1760504"/>
                <a:gd name="connsiteX426" fmla="*/ 2901271 w 2908416"/>
                <a:gd name="connsiteY426" fmla="*/ 1301511 h 1760504"/>
                <a:gd name="connsiteX427" fmla="*/ 2898136 w 2908416"/>
                <a:gd name="connsiteY427" fmla="*/ 1286125 h 1760504"/>
                <a:gd name="connsiteX428" fmla="*/ 798953 w 2908416"/>
                <a:gd name="connsiteY428" fmla="*/ 530469 h 1760504"/>
                <a:gd name="connsiteX429" fmla="*/ 752431 w 2908416"/>
                <a:gd name="connsiteY429" fmla="*/ 556866 h 1760504"/>
                <a:gd name="connsiteX430" fmla="*/ 729753 w 2908416"/>
                <a:gd name="connsiteY430" fmla="*/ 571449 h 1760504"/>
                <a:gd name="connsiteX431" fmla="*/ 719618 w 2908416"/>
                <a:gd name="connsiteY431" fmla="*/ 590773 h 1760504"/>
                <a:gd name="connsiteX432" fmla="*/ 676668 w 2908416"/>
                <a:gd name="connsiteY432" fmla="*/ 611336 h 1760504"/>
                <a:gd name="connsiteX433" fmla="*/ 701096 w 2908416"/>
                <a:gd name="connsiteY433" fmla="*/ 566272 h 1760504"/>
                <a:gd name="connsiteX434" fmla="*/ 661137 w 2908416"/>
                <a:gd name="connsiteY434" fmla="*/ 592669 h 1760504"/>
                <a:gd name="connsiteX435" fmla="*/ 630730 w 2908416"/>
                <a:gd name="connsiteY435" fmla="*/ 603607 h 1760504"/>
                <a:gd name="connsiteX436" fmla="*/ 616146 w 2908416"/>
                <a:gd name="connsiteY436" fmla="*/ 590117 h 1760504"/>
                <a:gd name="connsiteX437" fmla="*/ 635251 w 2908416"/>
                <a:gd name="connsiteY437" fmla="*/ 568897 h 1760504"/>
                <a:gd name="connsiteX438" fmla="*/ 637001 w 2908416"/>
                <a:gd name="connsiteY438" fmla="*/ 545709 h 1760504"/>
                <a:gd name="connsiteX439" fmla="*/ 674043 w 2908416"/>
                <a:gd name="connsiteY439" fmla="*/ 539876 h 1760504"/>
                <a:gd name="connsiteX440" fmla="*/ 631678 w 2908416"/>
                <a:gd name="connsiteY440" fmla="*/ 523760 h 1760504"/>
                <a:gd name="connsiteX441" fmla="*/ 566051 w 2908416"/>
                <a:gd name="connsiteY441" fmla="*/ 535355 h 1760504"/>
                <a:gd name="connsiteX442" fmla="*/ 655595 w 2908416"/>
                <a:gd name="connsiteY442" fmla="*/ 507062 h 1760504"/>
                <a:gd name="connsiteX443" fmla="*/ 739160 w 2908416"/>
                <a:gd name="connsiteY443" fmla="*/ 489635 h 1760504"/>
                <a:gd name="connsiteX444" fmla="*/ 723628 w 2908416"/>
                <a:gd name="connsiteY444" fmla="*/ 522521 h 1760504"/>
                <a:gd name="connsiteX445" fmla="*/ 780869 w 2908416"/>
                <a:gd name="connsiteY445" fmla="*/ 514135 h 1760504"/>
                <a:gd name="connsiteX446" fmla="*/ 798953 w 2908416"/>
                <a:gd name="connsiteY446" fmla="*/ 530469 h 1760504"/>
                <a:gd name="connsiteX447" fmla="*/ 988542 w 2908416"/>
                <a:gd name="connsiteY447" fmla="*/ 790716 h 1760504"/>
                <a:gd name="connsiteX448" fmla="*/ 946759 w 2908416"/>
                <a:gd name="connsiteY448" fmla="*/ 810623 h 1760504"/>
                <a:gd name="connsiteX449" fmla="*/ 918102 w 2908416"/>
                <a:gd name="connsiteY449" fmla="*/ 838332 h 1760504"/>
                <a:gd name="connsiteX450" fmla="*/ 826225 w 2908416"/>
                <a:gd name="connsiteY450" fmla="*/ 828050 h 1760504"/>
                <a:gd name="connsiteX451" fmla="*/ 860861 w 2908416"/>
                <a:gd name="connsiteY451" fmla="*/ 815800 h 1760504"/>
                <a:gd name="connsiteX452" fmla="*/ 887695 w 2908416"/>
                <a:gd name="connsiteY452" fmla="*/ 787434 h 1760504"/>
                <a:gd name="connsiteX453" fmla="*/ 876976 w 2908416"/>
                <a:gd name="connsiteY453" fmla="*/ 753309 h 1760504"/>
                <a:gd name="connsiteX454" fmla="*/ 925904 w 2908416"/>
                <a:gd name="connsiteY454" fmla="*/ 752652 h 1760504"/>
                <a:gd name="connsiteX455" fmla="*/ 977823 w 2908416"/>
                <a:gd name="connsiteY455" fmla="*/ 773288 h 1760504"/>
                <a:gd name="connsiteX456" fmla="*/ 1069700 w 2908416"/>
                <a:gd name="connsiteY456" fmla="*/ 736829 h 1760504"/>
                <a:gd name="connsiteX457" fmla="*/ 988542 w 2908416"/>
                <a:gd name="connsiteY457" fmla="*/ 790424 h 1760504"/>
                <a:gd name="connsiteX458" fmla="*/ 1510785 w 2908416"/>
                <a:gd name="connsiteY458" fmla="*/ 1379534 h 1760504"/>
                <a:gd name="connsiteX459" fmla="*/ 1482274 w 2908416"/>
                <a:gd name="connsiteY459" fmla="*/ 1314709 h 1760504"/>
                <a:gd name="connsiteX460" fmla="*/ 1431231 w 2908416"/>
                <a:gd name="connsiteY460" fmla="*/ 1233770 h 1760504"/>
                <a:gd name="connsiteX461" fmla="*/ 1473305 w 2908416"/>
                <a:gd name="connsiteY461" fmla="*/ 1219186 h 1760504"/>
                <a:gd name="connsiteX462" fmla="*/ 1513775 w 2908416"/>
                <a:gd name="connsiteY462" fmla="*/ 1322803 h 1760504"/>
                <a:gd name="connsiteX463" fmla="*/ 1510566 w 2908416"/>
                <a:gd name="connsiteY463" fmla="*/ 1379242 h 1760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Lst>
              <a:rect l="l" t="t" r="r" b="b"/>
              <a:pathLst>
                <a:path w="2908416" h="1760504">
                  <a:moveTo>
                    <a:pt x="2898136" y="1286125"/>
                  </a:moveTo>
                  <a:cubicBezTo>
                    <a:pt x="2887635" y="1283646"/>
                    <a:pt x="2877864" y="1276354"/>
                    <a:pt x="2888364" y="1275552"/>
                  </a:cubicBezTo>
                  <a:cubicBezTo>
                    <a:pt x="2896386" y="1275041"/>
                    <a:pt x="2903247" y="1269609"/>
                    <a:pt x="2905573" y="1261916"/>
                  </a:cubicBezTo>
                  <a:cubicBezTo>
                    <a:pt x="2899295" y="1258606"/>
                    <a:pt x="2893972" y="1253735"/>
                    <a:pt x="2890115" y="1247770"/>
                  </a:cubicBezTo>
                  <a:cubicBezTo>
                    <a:pt x="2886775" y="1242527"/>
                    <a:pt x="2885076" y="1236409"/>
                    <a:pt x="2885229" y="1230197"/>
                  </a:cubicBezTo>
                  <a:cubicBezTo>
                    <a:pt x="2882166" y="1226478"/>
                    <a:pt x="2879395" y="1222905"/>
                    <a:pt x="2876625" y="1218530"/>
                  </a:cubicBezTo>
                  <a:cubicBezTo>
                    <a:pt x="2869697" y="1221300"/>
                    <a:pt x="2863499" y="1231218"/>
                    <a:pt x="2854749" y="1230197"/>
                  </a:cubicBezTo>
                  <a:cubicBezTo>
                    <a:pt x="2840165" y="1228592"/>
                    <a:pt x="2864520" y="1209123"/>
                    <a:pt x="2852488" y="1201029"/>
                  </a:cubicBezTo>
                  <a:cubicBezTo>
                    <a:pt x="2840457" y="1192935"/>
                    <a:pt x="2817925" y="1198623"/>
                    <a:pt x="2799987" y="1214811"/>
                  </a:cubicBezTo>
                  <a:cubicBezTo>
                    <a:pt x="2782049" y="1230999"/>
                    <a:pt x="2783435" y="1214009"/>
                    <a:pt x="2767684" y="1230197"/>
                  </a:cubicBezTo>
                  <a:cubicBezTo>
                    <a:pt x="2751934" y="1246384"/>
                    <a:pt x="2751934" y="1222103"/>
                    <a:pt x="2759444" y="1215613"/>
                  </a:cubicBezTo>
                  <a:cubicBezTo>
                    <a:pt x="2766955" y="1209123"/>
                    <a:pt x="2772205" y="1216415"/>
                    <a:pt x="2778914" y="1206717"/>
                  </a:cubicBezTo>
                  <a:cubicBezTo>
                    <a:pt x="2785622" y="1197019"/>
                    <a:pt x="2792477" y="1206717"/>
                    <a:pt x="2809685" y="1194539"/>
                  </a:cubicBezTo>
                  <a:cubicBezTo>
                    <a:pt x="2823175" y="1185060"/>
                    <a:pt x="2835207" y="1186373"/>
                    <a:pt x="2842353" y="1183237"/>
                  </a:cubicBezTo>
                  <a:cubicBezTo>
                    <a:pt x="2840165" y="1180437"/>
                    <a:pt x="2838277" y="1177404"/>
                    <a:pt x="2836738" y="1174195"/>
                  </a:cubicBezTo>
                  <a:cubicBezTo>
                    <a:pt x="2836570" y="1173765"/>
                    <a:pt x="2836381" y="1173357"/>
                    <a:pt x="2836155" y="1172955"/>
                  </a:cubicBezTo>
                  <a:cubicBezTo>
                    <a:pt x="2832363" y="1170403"/>
                    <a:pt x="2829031" y="1167224"/>
                    <a:pt x="2826311" y="1163549"/>
                  </a:cubicBezTo>
                  <a:cubicBezTo>
                    <a:pt x="2824145" y="1163950"/>
                    <a:pt x="2821950" y="1164169"/>
                    <a:pt x="2819748" y="1164205"/>
                  </a:cubicBezTo>
                  <a:lnTo>
                    <a:pt x="2817925" y="1164205"/>
                  </a:lnTo>
                  <a:cubicBezTo>
                    <a:pt x="2812639" y="1164161"/>
                    <a:pt x="2807418" y="1162995"/>
                    <a:pt x="2802612" y="1160778"/>
                  </a:cubicBezTo>
                  <a:cubicBezTo>
                    <a:pt x="2796808" y="1163950"/>
                    <a:pt x="2790340" y="1165722"/>
                    <a:pt x="2783726" y="1165955"/>
                  </a:cubicBezTo>
                  <a:cubicBezTo>
                    <a:pt x="2770688" y="1166152"/>
                    <a:pt x="2758533" y="1159363"/>
                    <a:pt x="2751861" y="1148163"/>
                  </a:cubicBezTo>
                  <a:lnTo>
                    <a:pt x="2750548" y="1148163"/>
                  </a:lnTo>
                  <a:cubicBezTo>
                    <a:pt x="2738604" y="1148732"/>
                    <a:pt x="2727258" y="1142935"/>
                    <a:pt x="2720724" y="1132923"/>
                  </a:cubicBezTo>
                  <a:cubicBezTo>
                    <a:pt x="2712747" y="1129007"/>
                    <a:pt x="2706717" y="1122000"/>
                    <a:pt x="2704026" y="1113527"/>
                  </a:cubicBezTo>
                  <a:lnTo>
                    <a:pt x="2704026" y="1113527"/>
                  </a:lnTo>
                  <a:cubicBezTo>
                    <a:pt x="2703304" y="1111543"/>
                    <a:pt x="2702787" y="1109494"/>
                    <a:pt x="2702495" y="1107402"/>
                  </a:cubicBezTo>
                  <a:lnTo>
                    <a:pt x="2702495" y="1107402"/>
                  </a:lnTo>
                  <a:cubicBezTo>
                    <a:pt x="2702137" y="1105331"/>
                    <a:pt x="2701970" y="1103231"/>
                    <a:pt x="2701984" y="1101131"/>
                  </a:cubicBezTo>
                  <a:lnTo>
                    <a:pt x="2701984" y="1101131"/>
                  </a:lnTo>
                  <a:cubicBezTo>
                    <a:pt x="2702028" y="1099052"/>
                    <a:pt x="2702225" y="1096982"/>
                    <a:pt x="2702568" y="1094933"/>
                  </a:cubicBezTo>
                  <a:lnTo>
                    <a:pt x="2702568" y="1094933"/>
                  </a:lnTo>
                  <a:cubicBezTo>
                    <a:pt x="2702932" y="1092847"/>
                    <a:pt x="2703465" y="1090798"/>
                    <a:pt x="2704172" y="1088807"/>
                  </a:cubicBezTo>
                  <a:cubicBezTo>
                    <a:pt x="2697522" y="1084272"/>
                    <a:pt x="2690347" y="1080546"/>
                    <a:pt x="2682807" y="1077724"/>
                  </a:cubicBezTo>
                  <a:cubicBezTo>
                    <a:pt x="2663337" y="1071307"/>
                    <a:pt x="2676098" y="1059931"/>
                    <a:pt x="2686599" y="1068026"/>
                  </a:cubicBezTo>
                  <a:cubicBezTo>
                    <a:pt x="2697099" y="1076119"/>
                    <a:pt x="2709058" y="1059931"/>
                    <a:pt x="2713578" y="1051838"/>
                  </a:cubicBezTo>
                  <a:cubicBezTo>
                    <a:pt x="2718099" y="1043744"/>
                    <a:pt x="2706287" y="1036452"/>
                    <a:pt x="2700088" y="1035650"/>
                  </a:cubicBezTo>
                  <a:cubicBezTo>
                    <a:pt x="2696224" y="1035066"/>
                    <a:pt x="2694838" y="1030545"/>
                    <a:pt x="2694765" y="1025149"/>
                  </a:cubicBezTo>
                  <a:cubicBezTo>
                    <a:pt x="2689012" y="1023173"/>
                    <a:pt x="2683944" y="1019578"/>
                    <a:pt x="2680182" y="1014795"/>
                  </a:cubicBezTo>
                  <a:cubicBezTo>
                    <a:pt x="2675777" y="1013037"/>
                    <a:pt x="2671687" y="1010573"/>
                    <a:pt x="2668077" y="1007503"/>
                  </a:cubicBezTo>
                  <a:cubicBezTo>
                    <a:pt x="2665569" y="1005191"/>
                    <a:pt x="2663498" y="1002450"/>
                    <a:pt x="2661952" y="999409"/>
                  </a:cubicBezTo>
                  <a:lnTo>
                    <a:pt x="2660785" y="998826"/>
                  </a:lnTo>
                  <a:cubicBezTo>
                    <a:pt x="2653348" y="994327"/>
                    <a:pt x="2647631" y="987472"/>
                    <a:pt x="2644525" y="979356"/>
                  </a:cubicBezTo>
                  <a:cubicBezTo>
                    <a:pt x="2643044" y="976862"/>
                    <a:pt x="2641892" y="974194"/>
                    <a:pt x="2641097" y="971408"/>
                  </a:cubicBezTo>
                  <a:cubicBezTo>
                    <a:pt x="2640660" y="968637"/>
                    <a:pt x="2640295" y="965794"/>
                    <a:pt x="2639931" y="962950"/>
                  </a:cubicBezTo>
                  <a:cubicBezTo>
                    <a:pt x="2636904" y="957816"/>
                    <a:pt x="2635249" y="951990"/>
                    <a:pt x="2635118" y="946032"/>
                  </a:cubicBezTo>
                  <a:lnTo>
                    <a:pt x="2635118" y="945522"/>
                  </a:lnTo>
                  <a:cubicBezTo>
                    <a:pt x="2634389" y="944574"/>
                    <a:pt x="2633514" y="943699"/>
                    <a:pt x="2632784" y="942678"/>
                  </a:cubicBezTo>
                  <a:cubicBezTo>
                    <a:pt x="2630218" y="938726"/>
                    <a:pt x="2628504" y="934278"/>
                    <a:pt x="2627753" y="929626"/>
                  </a:cubicBezTo>
                  <a:cubicBezTo>
                    <a:pt x="2610304" y="919607"/>
                    <a:pt x="2604266" y="897352"/>
                    <a:pt x="2614263" y="879895"/>
                  </a:cubicBezTo>
                  <a:cubicBezTo>
                    <a:pt x="2611514" y="876067"/>
                    <a:pt x="2609327" y="871874"/>
                    <a:pt x="2607773" y="867426"/>
                  </a:cubicBezTo>
                  <a:cubicBezTo>
                    <a:pt x="2603253" y="853645"/>
                    <a:pt x="2597273" y="860134"/>
                    <a:pt x="2592752" y="879604"/>
                  </a:cubicBezTo>
                  <a:cubicBezTo>
                    <a:pt x="2588231" y="899073"/>
                    <a:pt x="2572481" y="898198"/>
                    <a:pt x="2577002" y="904688"/>
                  </a:cubicBezTo>
                  <a:cubicBezTo>
                    <a:pt x="2586262" y="918032"/>
                    <a:pt x="2579262" y="918469"/>
                    <a:pt x="2572481" y="926563"/>
                  </a:cubicBezTo>
                  <a:cubicBezTo>
                    <a:pt x="2565699" y="934657"/>
                    <a:pt x="2577002" y="946835"/>
                    <a:pt x="2565772" y="946835"/>
                  </a:cubicBezTo>
                  <a:cubicBezTo>
                    <a:pt x="2554543" y="946835"/>
                    <a:pt x="2559720" y="971919"/>
                    <a:pt x="2553741" y="960543"/>
                  </a:cubicBezTo>
                  <a:cubicBezTo>
                    <a:pt x="2547761" y="949168"/>
                    <a:pt x="2533469" y="952449"/>
                    <a:pt x="2533469" y="963825"/>
                  </a:cubicBezTo>
                  <a:cubicBezTo>
                    <a:pt x="2533469" y="975200"/>
                    <a:pt x="2509479" y="985700"/>
                    <a:pt x="2499708" y="984898"/>
                  </a:cubicBezTo>
                  <a:cubicBezTo>
                    <a:pt x="2489937" y="984096"/>
                    <a:pt x="2489937" y="962220"/>
                    <a:pt x="2481697" y="968637"/>
                  </a:cubicBezTo>
                  <a:cubicBezTo>
                    <a:pt x="2473457" y="975054"/>
                    <a:pt x="2474989" y="950043"/>
                    <a:pt x="2462228" y="950845"/>
                  </a:cubicBezTo>
                  <a:cubicBezTo>
                    <a:pt x="2449467" y="951647"/>
                    <a:pt x="2440352" y="950043"/>
                    <a:pt x="2444144" y="937866"/>
                  </a:cubicBezTo>
                  <a:cubicBezTo>
                    <a:pt x="2447498" y="927220"/>
                    <a:pt x="2428321" y="921532"/>
                    <a:pt x="2429196" y="915407"/>
                  </a:cubicBezTo>
                  <a:cubicBezTo>
                    <a:pt x="2426665" y="913015"/>
                    <a:pt x="2424420" y="910353"/>
                    <a:pt x="2422487" y="907459"/>
                  </a:cubicBezTo>
                  <a:cubicBezTo>
                    <a:pt x="2415028" y="895566"/>
                    <a:pt x="2415786" y="880274"/>
                    <a:pt x="2424383" y="869176"/>
                  </a:cubicBezTo>
                  <a:cubicBezTo>
                    <a:pt x="2424485" y="868075"/>
                    <a:pt x="2424653" y="866974"/>
                    <a:pt x="2424894" y="865895"/>
                  </a:cubicBezTo>
                  <a:cubicBezTo>
                    <a:pt x="2425652" y="863328"/>
                    <a:pt x="2426753" y="860871"/>
                    <a:pt x="2428175" y="858603"/>
                  </a:cubicBezTo>
                  <a:lnTo>
                    <a:pt x="2428612" y="857874"/>
                  </a:lnTo>
                  <a:cubicBezTo>
                    <a:pt x="2431748" y="849269"/>
                    <a:pt x="2438165" y="846644"/>
                    <a:pt x="2438165" y="840811"/>
                  </a:cubicBezTo>
                  <a:cubicBezTo>
                    <a:pt x="2438194" y="839754"/>
                    <a:pt x="2437968" y="838704"/>
                    <a:pt x="2437508" y="837748"/>
                  </a:cubicBezTo>
                  <a:cubicBezTo>
                    <a:pt x="2435758" y="837748"/>
                    <a:pt x="2433935" y="837748"/>
                    <a:pt x="2432185" y="837748"/>
                  </a:cubicBezTo>
                  <a:cubicBezTo>
                    <a:pt x="2429721" y="837544"/>
                    <a:pt x="2427285" y="837128"/>
                    <a:pt x="2424894" y="836509"/>
                  </a:cubicBezTo>
                  <a:cubicBezTo>
                    <a:pt x="2423209" y="837282"/>
                    <a:pt x="2421598" y="838208"/>
                    <a:pt x="2420081" y="839280"/>
                  </a:cubicBezTo>
                  <a:cubicBezTo>
                    <a:pt x="2417456" y="841175"/>
                    <a:pt x="2415633" y="841175"/>
                    <a:pt x="2414029" y="840300"/>
                  </a:cubicBezTo>
                  <a:cubicBezTo>
                    <a:pt x="2412300" y="841110"/>
                    <a:pt x="2410521" y="841817"/>
                    <a:pt x="2408706" y="842415"/>
                  </a:cubicBezTo>
                  <a:cubicBezTo>
                    <a:pt x="2399102" y="844814"/>
                    <a:pt x="2388952" y="843516"/>
                    <a:pt x="2380267" y="838769"/>
                  </a:cubicBezTo>
                  <a:lnTo>
                    <a:pt x="2379684" y="838405"/>
                  </a:lnTo>
                  <a:cubicBezTo>
                    <a:pt x="2377489" y="838725"/>
                    <a:pt x="2375272" y="838900"/>
                    <a:pt x="2373048" y="838915"/>
                  </a:cubicBezTo>
                  <a:cubicBezTo>
                    <a:pt x="2361469" y="839382"/>
                    <a:pt x="2350458" y="833876"/>
                    <a:pt x="2343881" y="824331"/>
                  </a:cubicBezTo>
                  <a:cubicBezTo>
                    <a:pt x="2328087" y="823631"/>
                    <a:pt x="2314961" y="811935"/>
                    <a:pt x="2312453" y="796330"/>
                  </a:cubicBezTo>
                  <a:cubicBezTo>
                    <a:pt x="2309427" y="794770"/>
                    <a:pt x="2306612" y="792831"/>
                    <a:pt x="2304067" y="790570"/>
                  </a:cubicBezTo>
                  <a:lnTo>
                    <a:pt x="2304067" y="790570"/>
                  </a:lnTo>
                  <a:cubicBezTo>
                    <a:pt x="2286151" y="791190"/>
                    <a:pt x="2270860" y="777722"/>
                    <a:pt x="2269212" y="759871"/>
                  </a:cubicBezTo>
                  <a:cubicBezTo>
                    <a:pt x="2264181" y="762423"/>
                    <a:pt x="2259733" y="765121"/>
                    <a:pt x="2256889" y="766507"/>
                  </a:cubicBezTo>
                  <a:cubicBezTo>
                    <a:pt x="2250108" y="769788"/>
                    <a:pt x="2232826" y="755204"/>
                    <a:pt x="2226117" y="760892"/>
                  </a:cubicBezTo>
                  <a:cubicBezTo>
                    <a:pt x="2219409" y="766580"/>
                    <a:pt x="2217877" y="756809"/>
                    <a:pt x="2199064" y="751121"/>
                  </a:cubicBezTo>
                  <a:cubicBezTo>
                    <a:pt x="2180251" y="745433"/>
                    <a:pt x="2155313" y="743829"/>
                    <a:pt x="2154074" y="751121"/>
                  </a:cubicBezTo>
                  <a:cubicBezTo>
                    <a:pt x="2152834" y="758413"/>
                    <a:pt x="2137521" y="760892"/>
                    <a:pt x="2139490" y="777882"/>
                  </a:cubicBezTo>
                  <a:cubicBezTo>
                    <a:pt x="2141459" y="794872"/>
                    <a:pt x="2157501" y="791664"/>
                    <a:pt x="2161365" y="802966"/>
                  </a:cubicBezTo>
                  <a:cubicBezTo>
                    <a:pt x="2165230" y="814269"/>
                    <a:pt x="2154074" y="810258"/>
                    <a:pt x="2153053" y="820831"/>
                  </a:cubicBezTo>
                  <a:cubicBezTo>
                    <a:pt x="2152032" y="831404"/>
                    <a:pt x="2142552" y="830529"/>
                    <a:pt x="2142552" y="837821"/>
                  </a:cubicBezTo>
                  <a:cubicBezTo>
                    <a:pt x="2142552" y="845113"/>
                    <a:pt x="2149334" y="843509"/>
                    <a:pt x="2153053" y="858093"/>
                  </a:cubicBezTo>
                  <a:cubicBezTo>
                    <a:pt x="2156771" y="872676"/>
                    <a:pt x="2164355" y="871874"/>
                    <a:pt x="2166616" y="891271"/>
                  </a:cubicBezTo>
                  <a:cubicBezTo>
                    <a:pt x="2168876" y="910667"/>
                    <a:pt x="2160563" y="906656"/>
                    <a:pt x="2153053" y="909136"/>
                  </a:cubicBezTo>
                  <a:cubicBezTo>
                    <a:pt x="2145542" y="911615"/>
                    <a:pt x="2152615" y="919782"/>
                    <a:pt x="2145761" y="931011"/>
                  </a:cubicBezTo>
                  <a:cubicBezTo>
                    <a:pt x="2166616" y="941074"/>
                    <a:pt x="2180616" y="961783"/>
                    <a:pt x="2172595" y="984242"/>
                  </a:cubicBezTo>
                  <a:cubicBezTo>
                    <a:pt x="2176620" y="990637"/>
                    <a:pt x="2178742" y="998045"/>
                    <a:pt x="2178720" y="1005607"/>
                  </a:cubicBezTo>
                  <a:cubicBezTo>
                    <a:pt x="2180477" y="1007773"/>
                    <a:pt x="2182038" y="1010092"/>
                    <a:pt x="2183387" y="1012534"/>
                  </a:cubicBezTo>
                  <a:cubicBezTo>
                    <a:pt x="2195419" y="1034410"/>
                    <a:pt x="2194689" y="1068463"/>
                    <a:pt x="2190679" y="1092745"/>
                  </a:cubicBezTo>
                  <a:cubicBezTo>
                    <a:pt x="2186668" y="1117027"/>
                    <a:pt x="2161511" y="1122715"/>
                    <a:pt x="2142625" y="1143788"/>
                  </a:cubicBezTo>
                  <a:cubicBezTo>
                    <a:pt x="2123739" y="1164861"/>
                    <a:pt x="2104343" y="1161653"/>
                    <a:pt x="2095374" y="1162455"/>
                  </a:cubicBezTo>
                  <a:cubicBezTo>
                    <a:pt x="2086405" y="1163257"/>
                    <a:pt x="2091655" y="1182727"/>
                    <a:pt x="2104343" y="1198112"/>
                  </a:cubicBezTo>
                  <a:cubicBezTo>
                    <a:pt x="2117031" y="1213498"/>
                    <a:pt x="2106603" y="1218311"/>
                    <a:pt x="2113385" y="1234572"/>
                  </a:cubicBezTo>
                  <a:cubicBezTo>
                    <a:pt x="2120166" y="1250833"/>
                    <a:pt x="2113385" y="1263739"/>
                    <a:pt x="2123156" y="1278323"/>
                  </a:cubicBezTo>
                  <a:cubicBezTo>
                    <a:pt x="2132927" y="1292907"/>
                    <a:pt x="2126875" y="1298594"/>
                    <a:pt x="2115864" y="1309168"/>
                  </a:cubicBezTo>
                  <a:cubicBezTo>
                    <a:pt x="2104853" y="1319741"/>
                    <a:pt x="2120385" y="1313980"/>
                    <a:pt x="2121114" y="1327762"/>
                  </a:cubicBezTo>
                  <a:cubicBezTo>
                    <a:pt x="2121844" y="1341543"/>
                    <a:pt x="2115864" y="1333449"/>
                    <a:pt x="2106093" y="1326158"/>
                  </a:cubicBezTo>
                  <a:cubicBezTo>
                    <a:pt x="2096322" y="1318866"/>
                    <a:pt x="2087353" y="1339939"/>
                    <a:pt x="2087353" y="1348835"/>
                  </a:cubicBezTo>
                  <a:cubicBezTo>
                    <a:pt x="2087353" y="1357731"/>
                    <a:pt x="2064092" y="1336658"/>
                    <a:pt x="2058842" y="1337460"/>
                  </a:cubicBezTo>
                  <a:cubicBezTo>
                    <a:pt x="2053592" y="1338262"/>
                    <a:pt x="2060300" y="1323678"/>
                    <a:pt x="2046810" y="1312376"/>
                  </a:cubicBezTo>
                  <a:cubicBezTo>
                    <a:pt x="2033320" y="1301073"/>
                    <a:pt x="2022820" y="1298594"/>
                    <a:pt x="2022820" y="1287292"/>
                  </a:cubicBezTo>
                  <a:cubicBezTo>
                    <a:pt x="2022820" y="1275989"/>
                    <a:pt x="1999559" y="1267823"/>
                    <a:pt x="1999559" y="1254843"/>
                  </a:cubicBezTo>
                  <a:cubicBezTo>
                    <a:pt x="1999559" y="1241864"/>
                    <a:pt x="2002549" y="1208686"/>
                    <a:pt x="1997298" y="1198987"/>
                  </a:cubicBezTo>
                  <a:cubicBezTo>
                    <a:pt x="1992048" y="1189289"/>
                    <a:pt x="1996569" y="1178716"/>
                    <a:pt x="2001017" y="1169820"/>
                  </a:cubicBezTo>
                  <a:cubicBezTo>
                    <a:pt x="2005465" y="1160924"/>
                    <a:pt x="1995767" y="1147142"/>
                    <a:pt x="1982277" y="1147142"/>
                  </a:cubicBezTo>
                  <a:cubicBezTo>
                    <a:pt x="1968787" y="1147142"/>
                    <a:pt x="1950047" y="1142257"/>
                    <a:pt x="1931234" y="1143861"/>
                  </a:cubicBezTo>
                  <a:cubicBezTo>
                    <a:pt x="1922046" y="1145144"/>
                    <a:pt x="1912691" y="1144298"/>
                    <a:pt x="1903890" y="1141382"/>
                  </a:cubicBezTo>
                  <a:cubicBezTo>
                    <a:pt x="1900236" y="1141148"/>
                    <a:pt x="1896620" y="1140536"/>
                    <a:pt x="1893098" y="1139559"/>
                  </a:cubicBezTo>
                  <a:cubicBezTo>
                    <a:pt x="1882663" y="1136044"/>
                    <a:pt x="1873431" y="1129649"/>
                    <a:pt x="1866482" y="1121110"/>
                  </a:cubicBezTo>
                  <a:lnTo>
                    <a:pt x="1865243" y="1121110"/>
                  </a:lnTo>
                  <a:cubicBezTo>
                    <a:pt x="1850783" y="1124851"/>
                    <a:pt x="1835463" y="1119841"/>
                    <a:pt x="1826012" y="1108277"/>
                  </a:cubicBezTo>
                  <a:cubicBezTo>
                    <a:pt x="1799470" y="1106527"/>
                    <a:pt x="1776063" y="1095297"/>
                    <a:pt x="1768480" y="1065109"/>
                  </a:cubicBezTo>
                  <a:cubicBezTo>
                    <a:pt x="1767838" y="1062367"/>
                    <a:pt x="1767349" y="1059589"/>
                    <a:pt x="1767021" y="1056796"/>
                  </a:cubicBezTo>
                  <a:cubicBezTo>
                    <a:pt x="1759919" y="1054783"/>
                    <a:pt x="1752496" y="1054113"/>
                    <a:pt x="1745146" y="1054827"/>
                  </a:cubicBezTo>
                  <a:cubicBezTo>
                    <a:pt x="1736177" y="1056431"/>
                    <a:pt x="1713645" y="1034483"/>
                    <a:pt x="1700155" y="1035358"/>
                  </a:cubicBezTo>
                  <a:cubicBezTo>
                    <a:pt x="1686665" y="1036233"/>
                    <a:pt x="1655091" y="1050744"/>
                    <a:pt x="1649841" y="1051546"/>
                  </a:cubicBezTo>
                  <a:cubicBezTo>
                    <a:pt x="1644591" y="1052348"/>
                    <a:pt x="1650643" y="1039441"/>
                    <a:pt x="1654362" y="1033681"/>
                  </a:cubicBezTo>
                  <a:cubicBezTo>
                    <a:pt x="1658081" y="1027920"/>
                    <a:pt x="1643132" y="1003711"/>
                    <a:pt x="1639341" y="987523"/>
                  </a:cubicBezTo>
                  <a:cubicBezTo>
                    <a:pt x="1635549" y="971335"/>
                    <a:pt x="1630372" y="953470"/>
                    <a:pt x="1614621" y="955950"/>
                  </a:cubicBezTo>
                  <a:cubicBezTo>
                    <a:pt x="1601379" y="956927"/>
                    <a:pt x="1588181" y="953521"/>
                    <a:pt x="1577068" y="946251"/>
                  </a:cubicBezTo>
                  <a:cubicBezTo>
                    <a:pt x="1572547" y="942970"/>
                    <a:pt x="1571818" y="896812"/>
                    <a:pt x="1575610" y="877343"/>
                  </a:cubicBezTo>
                  <a:cubicBezTo>
                    <a:pt x="1577717" y="868629"/>
                    <a:pt x="1580831" y="860185"/>
                    <a:pt x="1584870" y="852186"/>
                  </a:cubicBezTo>
                  <a:cubicBezTo>
                    <a:pt x="1584404" y="850677"/>
                    <a:pt x="1584017" y="849146"/>
                    <a:pt x="1583704" y="847592"/>
                  </a:cubicBezTo>
                  <a:cubicBezTo>
                    <a:pt x="1582763" y="840279"/>
                    <a:pt x="1584141" y="832863"/>
                    <a:pt x="1587641" y="826373"/>
                  </a:cubicBezTo>
                  <a:cubicBezTo>
                    <a:pt x="1583055" y="808668"/>
                    <a:pt x="1593599" y="790570"/>
                    <a:pt x="1611267" y="785830"/>
                  </a:cubicBezTo>
                  <a:cubicBezTo>
                    <a:pt x="1615081" y="775578"/>
                    <a:pt x="1623991" y="768074"/>
                    <a:pt x="1634747" y="766069"/>
                  </a:cubicBezTo>
                  <a:cubicBezTo>
                    <a:pt x="1638101" y="765340"/>
                    <a:pt x="1641309" y="764830"/>
                    <a:pt x="1644518" y="764392"/>
                  </a:cubicBezTo>
                  <a:cubicBezTo>
                    <a:pt x="1648237" y="761767"/>
                    <a:pt x="1649112" y="757465"/>
                    <a:pt x="1650643" y="751048"/>
                  </a:cubicBezTo>
                  <a:cubicBezTo>
                    <a:pt x="1652903" y="741277"/>
                    <a:pt x="1666393" y="747767"/>
                    <a:pt x="1658883" y="739673"/>
                  </a:cubicBezTo>
                  <a:cubicBezTo>
                    <a:pt x="1651372" y="731579"/>
                    <a:pt x="1657352" y="729172"/>
                    <a:pt x="1674633" y="729172"/>
                  </a:cubicBezTo>
                  <a:cubicBezTo>
                    <a:pt x="1691915" y="729172"/>
                    <a:pt x="1717364" y="722683"/>
                    <a:pt x="1713645" y="704015"/>
                  </a:cubicBezTo>
                  <a:cubicBezTo>
                    <a:pt x="1709926" y="685348"/>
                    <a:pt x="1664862" y="699203"/>
                    <a:pt x="1664862" y="683744"/>
                  </a:cubicBezTo>
                  <a:cubicBezTo>
                    <a:pt x="1664862" y="668285"/>
                    <a:pt x="1607840" y="667556"/>
                    <a:pt x="1611559" y="658660"/>
                  </a:cubicBezTo>
                  <a:cubicBezTo>
                    <a:pt x="1615278" y="649764"/>
                    <a:pt x="1668654" y="665150"/>
                    <a:pt x="1688123" y="673244"/>
                  </a:cubicBezTo>
                  <a:cubicBezTo>
                    <a:pt x="1700680" y="679435"/>
                    <a:pt x="1714804" y="681695"/>
                    <a:pt x="1728666" y="679734"/>
                  </a:cubicBezTo>
                  <a:cubicBezTo>
                    <a:pt x="1744416" y="678931"/>
                    <a:pt x="1733916" y="657056"/>
                    <a:pt x="1736906" y="648160"/>
                  </a:cubicBezTo>
                  <a:cubicBezTo>
                    <a:pt x="1739896" y="639264"/>
                    <a:pt x="1769938" y="661868"/>
                    <a:pt x="1787220" y="657056"/>
                  </a:cubicBezTo>
                  <a:cubicBezTo>
                    <a:pt x="1804501" y="652243"/>
                    <a:pt x="1820981" y="614107"/>
                    <a:pt x="1835200" y="603607"/>
                  </a:cubicBezTo>
                  <a:cubicBezTo>
                    <a:pt x="1849419" y="593106"/>
                    <a:pt x="1836732" y="583335"/>
                    <a:pt x="1808950" y="585741"/>
                  </a:cubicBezTo>
                  <a:cubicBezTo>
                    <a:pt x="1781168" y="588148"/>
                    <a:pt x="1765198" y="576845"/>
                    <a:pt x="1750615" y="564668"/>
                  </a:cubicBezTo>
                  <a:cubicBezTo>
                    <a:pt x="1736031" y="552490"/>
                    <a:pt x="1737125" y="542792"/>
                    <a:pt x="1752875" y="544470"/>
                  </a:cubicBezTo>
                  <a:cubicBezTo>
                    <a:pt x="1768626" y="546147"/>
                    <a:pt x="1806179" y="579325"/>
                    <a:pt x="1820471" y="580054"/>
                  </a:cubicBezTo>
                  <a:cubicBezTo>
                    <a:pt x="1834763" y="580783"/>
                    <a:pt x="1859482" y="550157"/>
                    <a:pt x="1871514" y="540386"/>
                  </a:cubicBezTo>
                  <a:cubicBezTo>
                    <a:pt x="1883545" y="530615"/>
                    <a:pt x="1860284" y="526604"/>
                    <a:pt x="1852045" y="519313"/>
                  </a:cubicBezTo>
                  <a:cubicBezTo>
                    <a:pt x="1843805" y="512021"/>
                    <a:pt x="1866264" y="507208"/>
                    <a:pt x="1878295" y="507208"/>
                  </a:cubicBezTo>
                  <a:cubicBezTo>
                    <a:pt x="1890327" y="507208"/>
                    <a:pt x="1895577" y="518510"/>
                    <a:pt x="1900171" y="524198"/>
                  </a:cubicBezTo>
                  <a:cubicBezTo>
                    <a:pt x="1904765" y="529886"/>
                    <a:pt x="1925692" y="520188"/>
                    <a:pt x="1936192" y="520188"/>
                  </a:cubicBezTo>
                  <a:cubicBezTo>
                    <a:pt x="1946693" y="520188"/>
                    <a:pt x="1934734" y="501520"/>
                    <a:pt x="1917453" y="494229"/>
                  </a:cubicBezTo>
                  <a:cubicBezTo>
                    <a:pt x="1900171" y="486937"/>
                    <a:pt x="1918182" y="473155"/>
                    <a:pt x="1923432" y="484530"/>
                  </a:cubicBezTo>
                  <a:cubicBezTo>
                    <a:pt x="1928682" y="495906"/>
                    <a:pt x="1940713" y="493427"/>
                    <a:pt x="1946693" y="506406"/>
                  </a:cubicBezTo>
                  <a:cubicBezTo>
                    <a:pt x="1955151" y="524563"/>
                    <a:pt x="1960547" y="513698"/>
                    <a:pt x="1974329" y="507864"/>
                  </a:cubicBezTo>
                  <a:cubicBezTo>
                    <a:pt x="1980075" y="493674"/>
                    <a:pt x="1990597" y="481934"/>
                    <a:pt x="2004080" y="474686"/>
                  </a:cubicBezTo>
                  <a:cubicBezTo>
                    <a:pt x="2010672" y="471405"/>
                    <a:pt x="2017555" y="468743"/>
                    <a:pt x="2024643" y="466738"/>
                  </a:cubicBezTo>
                  <a:lnTo>
                    <a:pt x="2027778" y="465572"/>
                  </a:lnTo>
                  <a:cubicBezTo>
                    <a:pt x="2034341" y="450988"/>
                    <a:pt x="2021070" y="437717"/>
                    <a:pt x="2009767" y="428602"/>
                  </a:cubicBezTo>
                  <a:cubicBezTo>
                    <a:pt x="1998465" y="419487"/>
                    <a:pt x="2010497" y="409205"/>
                    <a:pt x="1998538" y="402716"/>
                  </a:cubicBezTo>
                  <a:cubicBezTo>
                    <a:pt x="1986579" y="396226"/>
                    <a:pt x="1983954" y="384049"/>
                    <a:pt x="1999267" y="387330"/>
                  </a:cubicBezTo>
                  <a:cubicBezTo>
                    <a:pt x="2012166" y="391347"/>
                    <a:pt x="2026138" y="385973"/>
                    <a:pt x="2033028" y="374350"/>
                  </a:cubicBezTo>
                  <a:cubicBezTo>
                    <a:pt x="2039810" y="362975"/>
                    <a:pt x="2010497" y="360569"/>
                    <a:pt x="2024060" y="352475"/>
                  </a:cubicBezTo>
                  <a:cubicBezTo>
                    <a:pt x="2037622" y="344381"/>
                    <a:pt x="2026247" y="336287"/>
                    <a:pt x="2012757" y="336287"/>
                  </a:cubicBezTo>
                  <a:cubicBezTo>
                    <a:pt x="1999267" y="336287"/>
                    <a:pt x="1987965" y="328995"/>
                    <a:pt x="1987236" y="316817"/>
                  </a:cubicBezTo>
                  <a:cubicBezTo>
                    <a:pt x="1986506" y="304640"/>
                    <a:pt x="1963245" y="312807"/>
                    <a:pt x="1948953" y="305442"/>
                  </a:cubicBezTo>
                  <a:cubicBezTo>
                    <a:pt x="1934661" y="298077"/>
                    <a:pt x="1903233" y="299827"/>
                    <a:pt x="1895723" y="300630"/>
                  </a:cubicBezTo>
                  <a:cubicBezTo>
                    <a:pt x="1888212" y="301432"/>
                    <a:pt x="1887410" y="334682"/>
                    <a:pt x="1898712" y="335485"/>
                  </a:cubicBezTo>
                  <a:cubicBezTo>
                    <a:pt x="1910015" y="336287"/>
                    <a:pt x="1918984" y="349266"/>
                    <a:pt x="1909213" y="353277"/>
                  </a:cubicBezTo>
                  <a:cubicBezTo>
                    <a:pt x="1899442" y="357287"/>
                    <a:pt x="1910744" y="370267"/>
                    <a:pt x="1903233" y="369465"/>
                  </a:cubicBezTo>
                  <a:cubicBezTo>
                    <a:pt x="1895723" y="368663"/>
                    <a:pt x="1883691" y="364652"/>
                    <a:pt x="1881358" y="385653"/>
                  </a:cubicBezTo>
                  <a:cubicBezTo>
                    <a:pt x="1879024" y="406653"/>
                    <a:pt x="1877639" y="414820"/>
                    <a:pt x="1864878" y="422112"/>
                  </a:cubicBezTo>
                  <a:cubicBezTo>
                    <a:pt x="1852117" y="429404"/>
                    <a:pt x="1861888" y="398632"/>
                    <a:pt x="1849857" y="399434"/>
                  </a:cubicBezTo>
                  <a:cubicBezTo>
                    <a:pt x="1837825" y="400236"/>
                    <a:pt x="1836367" y="425393"/>
                    <a:pt x="1845336" y="427800"/>
                  </a:cubicBezTo>
                  <a:cubicBezTo>
                    <a:pt x="1854305" y="430206"/>
                    <a:pt x="1855836" y="438300"/>
                    <a:pt x="1858097" y="450477"/>
                  </a:cubicBezTo>
                  <a:cubicBezTo>
                    <a:pt x="1860357" y="462655"/>
                    <a:pt x="1841617" y="453686"/>
                    <a:pt x="1834106" y="468342"/>
                  </a:cubicBezTo>
                  <a:cubicBezTo>
                    <a:pt x="1826596" y="482999"/>
                    <a:pt x="1825867" y="461853"/>
                    <a:pt x="1815293" y="452082"/>
                  </a:cubicBezTo>
                  <a:cubicBezTo>
                    <a:pt x="1804720" y="442310"/>
                    <a:pt x="1792032" y="426195"/>
                    <a:pt x="1792834" y="414018"/>
                  </a:cubicBezTo>
                  <a:cubicBezTo>
                    <a:pt x="1792375" y="405647"/>
                    <a:pt x="1798697" y="398450"/>
                    <a:pt x="1807054" y="397830"/>
                  </a:cubicBezTo>
                  <a:cubicBezTo>
                    <a:pt x="1815293" y="396226"/>
                    <a:pt x="1807054" y="388132"/>
                    <a:pt x="1806324" y="373548"/>
                  </a:cubicBezTo>
                  <a:cubicBezTo>
                    <a:pt x="1805595" y="358964"/>
                    <a:pt x="1795824" y="363850"/>
                    <a:pt x="1783793" y="348391"/>
                  </a:cubicBezTo>
                  <a:cubicBezTo>
                    <a:pt x="1771761" y="332932"/>
                    <a:pt x="1759073" y="333005"/>
                    <a:pt x="1752292" y="340297"/>
                  </a:cubicBezTo>
                  <a:cubicBezTo>
                    <a:pt x="1745510" y="347589"/>
                    <a:pt x="1750031" y="361371"/>
                    <a:pt x="1739531" y="366256"/>
                  </a:cubicBezTo>
                  <a:cubicBezTo>
                    <a:pt x="1729031" y="371142"/>
                    <a:pt x="1733552" y="393747"/>
                    <a:pt x="1724510" y="395424"/>
                  </a:cubicBezTo>
                  <a:cubicBezTo>
                    <a:pt x="1715468" y="397101"/>
                    <a:pt x="1720791" y="355683"/>
                    <a:pt x="1713280" y="351673"/>
                  </a:cubicBezTo>
                  <a:cubicBezTo>
                    <a:pt x="1705769" y="347662"/>
                    <a:pt x="1706499" y="337891"/>
                    <a:pt x="1717728" y="336287"/>
                  </a:cubicBezTo>
                  <a:cubicBezTo>
                    <a:pt x="1728958" y="334682"/>
                    <a:pt x="1735812" y="321703"/>
                    <a:pt x="1726041" y="321703"/>
                  </a:cubicBezTo>
                  <a:cubicBezTo>
                    <a:pt x="1716270" y="321703"/>
                    <a:pt x="1698988" y="310328"/>
                    <a:pt x="1692280" y="307119"/>
                  </a:cubicBezTo>
                  <a:cubicBezTo>
                    <a:pt x="1685571" y="303911"/>
                    <a:pt x="1674269" y="320901"/>
                    <a:pt x="1666758" y="314411"/>
                  </a:cubicBezTo>
                  <a:cubicBezTo>
                    <a:pt x="1659248" y="307921"/>
                    <a:pt x="1667487" y="291733"/>
                    <a:pt x="1668216" y="282837"/>
                  </a:cubicBezTo>
                  <a:cubicBezTo>
                    <a:pt x="1668946" y="273941"/>
                    <a:pt x="1680248" y="286848"/>
                    <a:pt x="1687759" y="275546"/>
                  </a:cubicBezTo>
                  <a:cubicBezTo>
                    <a:pt x="1695269" y="264243"/>
                    <a:pt x="1666758" y="264170"/>
                    <a:pt x="1666758" y="251993"/>
                  </a:cubicBezTo>
                  <a:cubicBezTo>
                    <a:pt x="1666758" y="239815"/>
                    <a:pt x="1644226" y="236607"/>
                    <a:pt x="1636716" y="232596"/>
                  </a:cubicBezTo>
                  <a:cubicBezTo>
                    <a:pt x="1629205" y="228586"/>
                    <a:pt x="1641966" y="208314"/>
                    <a:pt x="1638247" y="200148"/>
                  </a:cubicBezTo>
                  <a:cubicBezTo>
                    <a:pt x="1634528" y="191981"/>
                    <a:pt x="1606673" y="165365"/>
                    <a:pt x="1594496" y="167772"/>
                  </a:cubicBezTo>
                  <a:cubicBezTo>
                    <a:pt x="1582318" y="170178"/>
                    <a:pt x="1579475" y="150782"/>
                    <a:pt x="1586256" y="151584"/>
                  </a:cubicBezTo>
                  <a:cubicBezTo>
                    <a:pt x="1593037" y="152386"/>
                    <a:pt x="1598214" y="147573"/>
                    <a:pt x="1610975" y="132114"/>
                  </a:cubicBezTo>
                  <a:cubicBezTo>
                    <a:pt x="1623736" y="116656"/>
                    <a:pt x="1625559" y="111916"/>
                    <a:pt x="1616225" y="108635"/>
                  </a:cubicBezTo>
                  <a:cubicBezTo>
                    <a:pt x="1606892" y="105353"/>
                    <a:pt x="1602736" y="95655"/>
                    <a:pt x="1618486" y="96530"/>
                  </a:cubicBezTo>
                  <a:cubicBezTo>
                    <a:pt x="1634236" y="97405"/>
                    <a:pt x="1662237" y="108635"/>
                    <a:pt x="1671060" y="101343"/>
                  </a:cubicBezTo>
                  <a:cubicBezTo>
                    <a:pt x="1679883" y="94051"/>
                    <a:pt x="1708540" y="46289"/>
                    <a:pt x="1719843" y="29299"/>
                  </a:cubicBezTo>
                  <a:cubicBezTo>
                    <a:pt x="1731145" y="12309"/>
                    <a:pt x="1711530" y="10632"/>
                    <a:pt x="1684550" y="13038"/>
                  </a:cubicBezTo>
                  <a:cubicBezTo>
                    <a:pt x="1657570" y="15445"/>
                    <a:pt x="1651518" y="1736"/>
                    <a:pt x="1628986" y="132"/>
                  </a:cubicBezTo>
                  <a:cubicBezTo>
                    <a:pt x="1606454" y="-1473"/>
                    <a:pt x="1564453" y="4944"/>
                    <a:pt x="1558474" y="12236"/>
                  </a:cubicBezTo>
                  <a:cubicBezTo>
                    <a:pt x="1552495" y="19528"/>
                    <a:pt x="1569703" y="26018"/>
                    <a:pt x="1567443" y="34112"/>
                  </a:cubicBezTo>
                  <a:cubicBezTo>
                    <a:pt x="1565182" y="42206"/>
                    <a:pt x="1551693" y="28424"/>
                    <a:pt x="1545567" y="31705"/>
                  </a:cubicBezTo>
                  <a:cubicBezTo>
                    <a:pt x="1539442" y="34987"/>
                    <a:pt x="1547828" y="45487"/>
                    <a:pt x="1545567" y="73779"/>
                  </a:cubicBezTo>
                  <a:cubicBezTo>
                    <a:pt x="1543307" y="102072"/>
                    <a:pt x="1550817" y="103822"/>
                    <a:pt x="1558328" y="114322"/>
                  </a:cubicBezTo>
                  <a:cubicBezTo>
                    <a:pt x="1565839" y="124823"/>
                    <a:pt x="1564307" y="138604"/>
                    <a:pt x="1564307" y="156469"/>
                  </a:cubicBezTo>
                  <a:cubicBezTo>
                    <a:pt x="1564307" y="174334"/>
                    <a:pt x="1548557" y="173459"/>
                    <a:pt x="1543307" y="177543"/>
                  </a:cubicBezTo>
                  <a:cubicBezTo>
                    <a:pt x="1538057" y="181626"/>
                    <a:pt x="1556797" y="188043"/>
                    <a:pt x="1553807" y="199418"/>
                  </a:cubicBezTo>
                  <a:cubicBezTo>
                    <a:pt x="1550817" y="210794"/>
                    <a:pt x="1535067" y="193002"/>
                    <a:pt x="1526025" y="196210"/>
                  </a:cubicBezTo>
                  <a:cubicBezTo>
                    <a:pt x="1516983" y="199418"/>
                    <a:pt x="1509546" y="226982"/>
                    <a:pt x="1519317" y="235878"/>
                  </a:cubicBezTo>
                  <a:cubicBezTo>
                    <a:pt x="1529088" y="244774"/>
                    <a:pt x="1532807" y="243170"/>
                    <a:pt x="1525296" y="253743"/>
                  </a:cubicBezTo>
                  <a:cubicBezTo>
                    <a:pt x="1517785" y="264316"/>
                    <a:pt x="1509546" y="279629"/>
                    <a:pt x="1527556" y="295015"/>
                  </a:cubicBezTo>
                  <a:cubicBezTo>
                    <a:pt x="1545567" y="310401"/>
                    <a:pt x="1578600" y="308796"/>
                    <a:pt x="1595808" y="320974"/>
                  </a:cubicBezTo>
                  <a:cubicBezTo>
                    <a:pt x="1613017" y="333151"/>
                    <a:pt x="1588516" y="325786"/>
                    <a:pt x="1595079" y="339568"/>
                  </a:cubicBezTo>
                  <a:cubicBezTo>
                    <a:pt x="1601642" y="353350"/>
                    <a:pt x="1583850" y="358235"/>
                    <a:pt x="1584579" y="368736"/>
                  </a:cubicBezTo>
                  <a:cubicBezTo>
                    <a:pt x="1585308" y="379236"/>
                    <a:pt x="1591871" y="373621"/>
                    <a:pt x="1601058" y="355756"/>
                  </a:cubicBezTo>
                  <a:cubicBezTo>
                    <a:pt x="1610246" y="337891"/>
                    <a:pt x="1616882" y="360641"/>
                    <a:pt x="1616080" y="376027"/>
                  </a:cubicBezTo>
                  <a:cubicBezTo>
                    <a:pt x="1615278" y="391413"/>
                    <a:pt x="1602590" y="382517"/>
                    <a:pt x="1592819" y="397903"/>
                  </a:cubicBezTo>
                  <a:cubicBezTo>
                    <a:pt x="1583047" y="413289"/>
                    <a:pt x="1574078" y="415695"/>
                    <a:pt x="1559786" y="412487"/>
                  </a:cubicBezTo>
                  <a:cubicBezTo>
                    <a:pt x="1545494" y="409278"/>
                    <a:pt x="1553807" y="434362"/>
                    <a:pt x="1559786" y="448144"/>
                  </a:cubicBezTo>
                  <a:cubicBezTo>
                    <a:pt x="1565766" y="461926"/>
                    <a:pt x="1558328" y="466738"/>
                    <a:pt x="1541775" y="461926"/>
                  </a:cubicBezTo>
                  <a:cubicBezTo>
                    <a:pt x="1525223" y="457113"/>
                    <a:pt x="1515525" y="445665"/>
                    <a:pt x="1523765" y="431956"/>
                  </a:cubicBezTo>
                  <a:cubicBezTo>
                    <a:pt x="1532004" y="418247"/>
                    <a:pt x="1538348" y="401913"/>
                    <a:pt x="1528285" y="403591"/>
                  </a:cubicBezTo>
                  <a:cubicBezTo>
                    <a:pt x="1518223" y="405268"/>
                    <a:pt x="1496056" y="402788"/>
                    <a:pt x="1489274" y="391413"/>
                  </a:cubicBezTo>
                  <a:cubicBezTo>
                    <a:pt x="1482493" y="380038"/>
                    <a:pt x="1493795" y="384924"/>
                    <a:pt x="1514066" y="387403"/>
                  </a:cubicBezTo>
                  <a:cubicBezTo>
                    <a:pt x="1534338" y="389882"/>
                    <a:pt x="1517056" y="372819"/>
                    <a:pt x="1532077" y="372819"/>
                  </a:cubicBezTo>
                  <a:cubicBezTo>
                    <a:pt x="1547099" y="372819"/>
                    <a:pt x="1558328" y="381715"/>
                    <a:pt x="1571089" y="369538"/>
                  </a:cubicBezTo>
                  <a:cubicBezTo>
                    <a:pt x="1583850" y="357360"/>
                    <a:pt x="1562849" y="333880"/>
                    <a:pt x="1552349" y="337964"/>
                  </a:cubicBezTo>
                  <a:cubicBezTo>
                    <a:pt x="1541848" y="342047"/>
                    <a:pt x="1525296" y="346860"/>
                    <a:pt x="1525296" y="335557"/>
                  </a:cubicBezTo>
                  <a:cubicBezTo>
                    <a:pt x="1525296" y="324255"/>
                    <a:pt x="1543307" y="332276"/>
                    <a:pt x="1553078" y="329870"/>
                  </a:cubicBezTo>
                  <a:cubicBezTo>
                    <a:pt x="1562849" y="327464"/>
                    <a:pt x="1547828" y="312880"/>
                    <a:pt x="1532807" y="316890"/>
                  </a:cubicBezTo>
                  <a:cubicBezTo>
                    <a:pt x="1517785" y="320901"/>
                    <a:pt x="1507285" y="321776"/>
                    <a:pt x="1495253" y="307994"/>
                  </a:cubicBezTo>
                  <a:cubicBezTo>
                    <a:pt x="1483222" y="294213"/>
                    <a:pt x="1461492" y="286119"/>
                    <a:pt x="1456242" y="317692"/>
                  </a:cubicBezTo>
                  <a:cubicBezTo>
                    <a:pt x="1450992" y="349266"/>
                    <a:pt x="1429991" y="332276"/>
                    <a:pt x="1421751" y="342849"/>
                  </a:cubicBezTo>
                  <a:cubicBezTo>
                    <a:pt x="1413512" y="353423"/>
                    <a:pt x="1431522" y="360641"/>
                    <a:pt x="1451794" y="361444"/>
                  </a:cubicBezTo>
                  <a:cubicBezTo>
                    <a:pt x="1472065" y="362246"/>
                    <a:pt x="1487013" y="382517"/>
                    <a:pt x="1477242" y="382517"/>
                  </a:cubicBezTo>
                  <a:cubicBezTo>
                    <a:pt x="1467471" y="382517"/>
                    <a:pt x="1471992" y="397903"/>
                    <a:pt x="1461492" y="392215"/>
                  </a:cubicBezTo>
                  <a:cubicBezTo>
                    <a:pt x="1450992" y="386528"/>
                    <a:pt x="1440492" y="392215"/>
                    <a:pt x="1448002" y="401913"/>
                  </a:cubicBezTo>
                  <a:cubicBezTo>
                    <a:pt x="1455513" y="411612"/>
                    <a:pt x="1445012" y="415695"/>
                    <a:pt x="1445742" y="425466"/>
                  </a:cubicBezTo>
                  <a:cubicBezTo>
                    <a:pt x="1446471" y="435237"/>
                    <a:pt x="1429991" y="426268"/>
                    <a:pt x="1414241" y="424664"/>
                  </a:cubicBezTo>
                  <a:cubicBezTo>
                    <a:pt x="1398490" y="423060"/>
                    <a:pt x="1369250" y="428675"/>
                    <a:pt x="1348177" y="433560"/>
                  </a:cubicBezTo>
                  <a:cubicBezTo>
                    <a:pt x="1327103" y="438446"/>
                    <a:pt x="1303915" y="430279"/>
                    <a:pt x="1294946" y="419779"/>
                  </a:cubicBezTo>
                  <a:cubicBezTo>
                    <a:pt x="1285977" y="409278"/>
                    <a:pt x="1273945" y="410883"/>
                    <a:pt x="1258924" y="410883"/>
                  </a:cubicBezTo>
                  <a:cubicBezTo>
                    <a:pt x="1243903" y="410883"/>
                    <a:pt x="1248424" y="395497"/>
                    <a:pt x="1228881" y="394695"/>
                  </a:cubicBezTo>
                  <a:cubicBezTo>
                    <a:pt x="1209339" y="393892"/>
                    <a:pt x="1213860" y="376027"/>
                    <a:pt x="1211600" y="365527"/>
                  </a:cubicBezTo>
                  <a:cubicBezTo>
                    <a:pt x="1209339" y="355027"/>
                    <a:pt x="1170328" y="358235"/>
                    <a:pt x="1156109" y="367933"/>
                  </a:cubicBezTo>
                  <a:cubicBezTo>
                    <a:pt x="1141890" y="377632"/>
                    <a:pt x="1114035" y="373621"/>
                    <a:pt x="1106597" y="391413"/>
                  </a:cubicBezTo>
                  <a:cubicBezTo>
                    <a:pt x="1099159" y="409205"/>
                    <a:pt x="1113305" y="406799"/>
                    <a:pt x="1121181" y="406799"/>
                  </a:cubicBezTo>
                  <a:cubicBezTo>
                    <a:pt x="1132702" y="406799"/>
                    <a:pt x="1131681" y="392215"/>
                    <a:pt x="1152754" y="395497"/>
                  </a:cubicBezTo>
                  <a:cubicBezTo>
                    <a:pt x="1173828" y="398778"/>
                    <a:pt x="1188776" y="371944"/>
                    <a:pt x="1197745" y="381715"/>
                  </a:cubicBezTo>
                  <a:cubicBezTo>
                    <a:pt x="1206714" y="391486"/>
                    <a:pt x="1161723" y="410080"/>
                    <a:pt x="1142181" y="413289"/>
                  </a:cubicBezTo>
                  <a:cubicBezTo>
                    <a:pt x="1122639" y="416497"/>
                    <a:pt x="1127233" y="433560"/>
                    <a:pt x="1145973" y="463530"/>
                  </a:cubicBezTo>
                  <a:cubicBezTo>
                    <a:pt x="1164713" y="493499"/>
                    <a:pt x="1137733" y="476509"/>
                    <a:pt x="1137733" y="491093"/>
                  </a:cubicBezTo>
                  <a:cubicBezTo>
                    <a:pt x="1137733" y="505677"/>
                    <a:pt x="1102441" y="486207"/>
                    <a:pt x="1116733" y="481322"/>
                  </a:cubicBezTo>
                  <a:cubicBezTo>
                    <a:pt x="1131025" y="476436"/>
                    <a:pt x="1124024" y="461051"/>
                    <a:pt x="1112941" y="451352"/>
                  </a:cubicBezTo>
                  <a:cubicBezTo>
                    <a:pt x="1101857" y="441654"/>
                    <a:pt x="1094201" y="451352"/>
                    <a:pt x="1095732" y="440852"/>
                  </a:cubicBezTo>
                  <a:cubicBezTo>
                    <a:pt x="1097263" y="430352"/>
                    <a:pt x="1083700" y="441654"/>
                    <a:pt x="1073200" y="432758"/>
                  </a:cubicBezTo>
                  <a:cubicBezTo>
                    <a:pt x="1062700" y="423862"/>
                    <a:pt x="1057450" y="416570"/>
                    <a:pt x="1043158" y="424664"/>
                  </a:cubicBezTo>
                  <a:cubicBezTo>
                    <a:pt x="1028866" y="432758"/>
                    <a:pt x="1012386" y="430279"/>
                    <a:pt x="980885" y="435967"/>
                  </a:cubicBezTo>
                  <a:cubicBezTo>
                    <a:pt x="949384" y="441654"/>
                    <a:pt x="891560" y="440050"/>
                    <a:pt x="881060" y="428675"/>
                  </a:cubicBezTo>
                  <a:cubicBezTo>
                    <a:pt x="870559" y="417299"/>
                    <a:pt x="908112" y="397101"/>
                    <a:pt x="919342" y="400382"/>
                  </a:cubicBezTo>
                  <a:cubicBezTo>
                    <a:pt x="930571" y="403663"/>
                    <a:pt x="923863" y="387403"/>
                    <a:pt x="906581" y="372819"/>
                  </a:cubicBezTo>
                  <a:cubicBezTo>
                    <a:pt x="889299" y="358235"/>
                    <a:pt x="851017" y="349339"/>
                    <a:pt x="851819" y="358235"/>
                  </a:cubicBezTo>
                  <a:cubicBezTo>
                    <a:pt x="852621" y="367131"/>
                    <a:pt x="829944" y="359037"/>
                    <a:pt x="802307" y="353350"/>
                  </a:cubicBezTo>
                  <a:cubicBezTo>
                    <a:pt x="774671" y="347662"/>
                    <a:pt x="770734" y="337162"/>
                    <a:pt x="752723" y="336360"/>
                  </a:cubicBezTo>
                  <a:cubicBezTo>
                    <a:pt x="728900" y="335186"/>
                    <a:pt x="706047" y="326567"/>
                    <a:pt x="687388" y="311713"/>
                  </a:cubicBezTo>
                  <a:cubicBezTo>
                    <a:pt x="666387" y="293848"/>
                    <a:pt x="616802" y="298734"/>
                    <a:pt x="610823" y="314922"/>
                  </a:cubicBezTo>
                  <a:cubicBezTo>
                    <a:pt x="604844" y="331109"/>
                    <a:pt x="588291" y="330307"/>
                    <a:pt x="571812" y="330307"/>
                  </a:cubicBezTo>
                  <a:cubicBezTo>
                    <a:pt x="555332" y="330307"/>
                    <a:pt x="579103" y="310255"/>
                    <a:pt x="573270" y="306827"/>
                  </a:cubicBezTo>
                  <a:cubicBezTo>
                    <a:pt x="565395" y="302234"/>
                    <a:pt x="574072" y="280066"/>
                    <a:pt x="562040" y="278462"/>
                  </a:cubicBezTo>
                  <a:cubicBezTo>
                    <a:pt x="550009" y="276858"/>
                    <a:pt x="538779" y="331911"/>
                    <a:pt x="516247" y="330307"/>
                  </a:cubicBezTo>
                  <a:cubicBezTo>
                    <a:pt x="493716" y="328703"/>
                    <a:pt x="484017" y="271972"/>
                    <a:pt x="465204" y="257389"/>
                  </a:cubicBezTo>
                  <a:cubicBezTo>
                    <a:pt x="446391" y="242805"/>
                    <a:pt x="429182" y="242003"/>
                    <a:pt x="445006" y="263878"/>
                  </a:cubicBezTo>
                  <a:cubicBezTo>
                    <a:pt x="460829" y="285754"/>
                    <a:pt x="431443" y="270368"/>
                    <a:pt x="432974" y="284952"/>
                  </a:cubicBezTo>
                  <a:cubicBezTo>
                    <a:pt x="434506" y="299536"/>
                    <a:pt x="407453" y="316526"/>
                    <a:pt x="408182" y="308432"/>
                  </a:cubicBezTo>
                  <a:cubicBezTo>
                    <a:pt x="408911" y="300338"/>
                    <a:pt x="393161" y="291442"/>
                    <a:pt x="375223" y="314119"/>
                  </a:cubicBezTo>
                  <a:cubicBezTo>
                    <a:pt x="357285" y="336797"/>
                    <a:pt x="344378" y="333516"/>
                    <a:pt x="342920" y="325422"/>
                  </a:cubicBezTo>
                  <a:cubicBezTo>
                    <a:pt x="341461" y="317328"/>
                    <a:pt x="288158" y="346495"/>
                    <a:pt x="290418" y="356266"/>
                  </a:cubicBezTo>
                  <a:cubicBezTo>
                    <a:pt x="292679" y="366038"/>
                    <a:pt x="282106" y="373256"/>
                    <a:pt x="267886" y="372454"/>
                  </a:cubicBezTo>
                  <a:cubicBezTo>
                    <a:pt x="253667" y="371652"/>
                    <a:pt x="264897" y="358673"/>
                    <a:pt x="276126" y="352183"/>
                  </a:cubicBezTo>
                  <a:cubicBezTo>
                    <a:pt x="288814" y="344891"/>
                    <a:pt x="323378" y="314922"/>
                    <a:pt x="341388" y="311713"/>
                  </a:cubicBezTo>
                  <a:cubicBezTo>
                    <a:pt x="357212" y="308869"/>
                    <a:pt x="385650" y="296692"/>
                    <a:pt x="392942" y="287723"/>
                  </a:cubicBezTo>
                  <a:lnTo>
                    <a:pt x="391411" y="287723"/>
                  </a:lnTo>
                  <a:cubicBezTo>
                    <a:pt x="361988" y="289568"/>
                    <a:pt x="332930" y="295277"/>
                    <a:pt x="305002" y="304713"/>
                  </a:cubicBezTo>
                  <a:cubicBezTo>
                    <a:pt x="302304" y="305661"/>
                    <a:pt x="299606" y="306463"/>
                    <a:pt x="296981" y="307119"/>
                  </a:cubicBezTo>
                  <a:lnTo>
                    <a:pt x="276199" y="313244"/>
                  </a:lnTo>
                  <a:cubicBezTo>
                    <a:pt x="273589" y="314914"/>
                    <a:pt x="272816" y="318385"/>
                    <a:pt x="274486" y="320996"/>
                  </a:cubicBezTo>
                  <a:cubicBezTo>
                    <a:pt x="274544" y="321091"/>
                    <a:pt x="274602" y="321178"/>
                    <a:pt x="274668" y="321265"/>
                  </a:cubicBezTo>
                  <a:cubicBezTo>
                    <a:pt x="280647" y="334245"/>
                    <a:pt x="255855" y="319661"/>
                    <a:pt x="250605" y="328557"/>
                  </a:cubicBezTo>
                  <a:cubicBezTo>
                    <a:pt x="245355" y="337453"/>
                    <a:pt x="235584" y="327755"/>
                    <a:pt x="243313" y="322870"/>
                  </a:cubicBezTo>
                  <a:cubicBezTo>
                    <a:pt x="243911" y="322541"/>
                    <a:pt x="244356" y="321987"/>
                    <a:pt x="244552" y="321338"/>
                  </a:cubicBezTo>
                  <a:cubicBezTo>
                    <a:pt x="234927" y="323424"/>
                    <a:pt x="225185" y="324962"/>
                    <a:pt x="215385" y="325932"/>
                  </a:cubicBezTo>
                  <a:cubicBezTo>
                    <a:pt x="211309" y="327237"/>
                    <a:pt x="207050" y="327850"/>
                    <a:pt x="202770" y="327755"/>
                  </a:cubicBezTo>
                  <a:cubicBezTo>
                    <a:pt x="184759" y="327755"/>
                    <a:pt x="166748" y="341537"/>
                    <a:pt x="178707" y="351235"/>
                  </a:cubicBezTo>
                  <a:cubicBezTo>
                    <a:pt x="190666" y="360933"/>
                    <a:pt x="198249" y="365819"/>
                    <a:pt x="192197" y="372308"/>
                  </a:cubicBezTo>
                  <a:cubicBezTo>
                    <a:pt x="186145" y="378798"/>
                    <a:pt x="167477" y="355246"/>
                    <a:pt x="141154" y="357725"/>
                  </a:cubicBezTo>
                  <a:cubicBezTo>
                    <a:pt x="114830" y="360204"/>
                    <a:pt x="62475" y="326297"/>
                    <a:pt x="62475" y="318057"/>
                  </a:cubicBezTo>
                  <a:cubicBezTo>
                    <a:pt x="62475" y="311494"/>
                    <a:pt x="25578" y="315578"/>
                    <a:pt x="-17" y="312661"/>
                  </a:cubicBezTo>
                  <a:lnTo>
                    <a:pt x="-17" y="872531"/>
                  </a:lnTo>
                  <a:cubicBezTo>
                    <a:pt x="-17" y="872531"/>
                    <a:pt x="12963" y="882958"/>
                    <a:pt x="17921" y="876468"/>
                  </a:cubicBezTo>
                  <a:cubicBezTo>
                    <a:pt x="22880" y="869978"/>
                    <a:pt x="31995" y="878656"/>
                    <a:pt x="48985" y="869978"/>
                  </a:cubicBezTo>
                  <a:cubicBezTo>
                    <a:pt x="65975" y="861301"/>
                    <a:pt x="71954" y="879749"/>
                    <a:pt x="71954" y="888354"/>
                  </a:cubicBezTo>
                  <a:cubicBezTo>
                    <a:pt x="71954" y="896958"/>
                    <a:pt x="96017" y="911032"/>
                    <a:pt x="106007" y="924813"/>
                  </a:cubicBezTo>
                  <a:cubicBezTo>
                    <a:pt x="115997" y="938595"/>
                    <a:pt x="121028" y="950699"/>
                    <a:pt x="132039" y="943116"/>
                  </a:cubicBezTo>
                  <a:cubicBezTo>
                    <a:pt x="143050" y="935532"/>
                    <a:pt x="163029" y="931303"/>
                    <a:pt x="163029" y="917230"/>
                  </a:cubicBezTo>
                  <a:cubicBezTo>
                    <a:pt x="163029" y="903156"/>
                    <a:pt x="209041" y="901042"/>
                    <a:pt x="209041" y="919417"/>
                  </a:cubicBezTo>
                  <a:cubicBezTo>
                    <a:pt x="209041" y="937793"/>
                    <a:pt x="256074" y="959377"/>
                    <a:pt x="281960" y="1009034"/>
                  </a:cubicBezTo>
                  <a:cubicBezTo>
                    <a:pt x="307846" y="1058692"/>
                    <a:pt x="303835" y="1069484"/>
                    <a:pt x="341972" y="1085745"/>
                  </a:cubicBezTo>
                  <a:cubicBezTo>
                    <a:pt x="380108" y="1102006"/>
                    <a:pt x="379015" y="1110537"/>
                    <a:pt x="373983" y="1124610"/>
                  </a:cubicBezTo>
                  <a:cubicBezTo>
                    <a:pt x="368952" y="1138684"/>
                    <a:pt x="397025" y="1146486"/>
                    <a:pt x="381275" y="1158080"/>
                  </a:cubicBezTo>
                  <a:cubicBezTo>
                    <a:pt x="375150" y="1162601"/>
                    <a:pt x="366691" y="1169237"/>
                    <a:pt x="358233" y="1175654"/>
                  </a:cubicBezTo>
                  <a:cubicBezTo>
                    <a:pt x="358962" y="1182945"/>
                    <a:pt x="364941" y="1187393"/>
                    <a:pt x="372816" y="1194248"/>
                  </a:cubicBezTo>
                  <a:cubicBezTo>
                    <a:pt x="377921" y="1198842"/>
                    <a:pt x="372014" y="1200810"/>
                    <a:pt x="367275" y="1202998"/>
                  </a:cubicBezTo>
                  <a:lnTo>
                    <a:pt x="368077" y="1202998"/>
                  </a:lnTo>
                  <a:cubicBezTo>
                    <a:pt x="385067" y="1202998"/>
                    <a:pt x="404536" y="1217144"/>
                    <a:pt x="405119" y="1234353"/>
                  </a:cubicBezTo>
                  <a:cubicBezTo>
                    <a:pt x="406374" y="1235170"/>
                    <a:pt x="407358" y="1236336"/>
                    <a:pt x="407963" y="1237707"/>
                  </a:cubicBezTo>
                  <a:cubicBezTo>
                    <a:pt x="412346" y="1242352"/>
                    <a:pt x="415262" y="1248186"/>
                    <a:pt x="416349" y="1254479"/>
                  </a:cubicBezTo>
                  <a:cubicBezTo>
                    <a:pt x="419025" y="1258555"/>
                    <a:pt x="420884" y="1263112"/>
                    <a:pt x="421818" y="1267896"/>
                  </a:cubicBezTo>
                  <a:cubicBezTo>
                    <a:pt x="429110" y="1262062"/>
                    <a:pt x="442162" y="1283646"/>
                    <a:pt x="448652" y="1287511"/>
                  </a:cubicBezTo>
                  <a:cubicBezTo>
                    <a:pt x="455142" y="1291375"/>
                    <a:pt x="462142" y="1303699"/>
                    <a:pt x="450912" y="1303699"/>
                  </a:cubicBezTo>
                  <a:cubicBezTo>
                    <a:pt x="439683" y="1303699"/>
                    <a:pt x="441141" y="1324772"/>
                    <a:pt x="449381" y="1325574"/>
                  </a:cubicBezTo>
                  <a:cubicBezTo>
                    <a:pt x="457621" y="1326376"/>
                    <a:pt x="456673" y="1337752"/>
                    <a:pt x="456673" y="1345043"/>
                  </a:cubicBezTo>
                  <a:cubicBezTo>
                    <a:pt x="456673" y="1352335"/>
                    <a:pt x="482924" y="1362836"/>
                    <a:pt x="492695" y="1359627"/>
                  </a:cubicBezTo>
                  <a:cubicBezTo>
                    <a:pt x="502466" y="1356419"/>
                    <a:pt x="511435" y="1366044"/>
                    <a:pt x="515956" y="1375013"/>
                  </a:cubicBezTo>
                  <a:cubicBezTo>
                    <a:pt x="520477" y="1383982"/>
                    <a:pt x="538488" y="1390399"/>
                    <a:pt x="545123" y="1384711"/>
                  </a:cubicBezTo>
                  <a:cubicBezTo>
                    <a:pt x="551759" y="1379024"/>
                    <a:pt x="556426" y="1395212"/>
                    <a:pt x="557884" y="1406587"/>
                  </a:cubicBezTo>
                  <a:cubicBezTo>
                    <a:pt x="559342" y="1417962"/>
                    <a:pt x="574437" y="1411399"/>
                    <a:pt x="583406" y="1410597"/>
                  </a:cubicBezTo>
                  <a:cubicBezTo>
                    <a:pt x="592375" y="1409795"/>
                    <a:pt x="597989" y="1423577"/>
                    <a:pt x="603677" y="1421171"/>
                  </a:cubicBezTo>
                  <a:cubicBezTo>
                    <a:pt x="616875" y="1415775"/>
                    <a:pt x="620886" y="1440713"/>
                    <a:pt x="629636" y="1455369"/>
                  </a:cubicBezTo>
                  <a:lnTo>
                    <a:pt x="1562339" y="1449901"/>
                  </a:lnTo>
                  <a:cubicBezTo>
                    <a:pt x="1562339" y="1449901"/>
                    <a:pt x="1562995" y="1424962"/>
                    <a:pt x="1574006" y="1433567"/>
                  </a:cubicBezTo>
                  <a:cubicBezTo>
                    <a:pt x="1585016" y="1442171"/>
                    <a:pt x="1574954" y="1456244"/>
                    <a:pt x="1588006" y="1461641"/>
                  </a:cubicBezTo>
                  <a:cubicBezTo>
                    <a:pt x="1601058" y="1467036"/>
                    <a:pt x="1609881" y="1475714"/>
                    <a:pt x="1617173" y="1472432"/>
                  </a:cubicBezTo>
                  <a:cubicBezTo>
                    <a:pt x="1624465" y="1469151"/>
                    <a:pt x="1636132" y="1458432"/>
                    <a:pt x="1648164" y="1473526"/>
                  </a:cubicBezTo>
                  <a:cubicBezTo>
                    <a:pt x="1660195" y="1488620"/>
                    <a:pt x="1669164" y="1475714"/>
                    <a:pt x="1676165" y="1485412"/>
                  </a:cubicBezTo>
                  <a:cubicBezTo>
                    <a:pt x="1683165" y="1495110"/>
                    <a:pt x="1696217" y="1502694"/>
                    <a:pt x="1705332" y="1490808"/>
                  </a:cubicBezTo>
                  <a:cubicBezTo>
                    <a:pt x="1712624" y="1481183"/>
                    <a:pt x="1740333" y="1492850"/>
                    <a:pt x="1753750" y="1498100"/>
                  </a:cubicBezTo>
                  <a:cubicBezTo>
                    <a:pt x="1770157" y="1483516"/>
                    <a:pt x="1782918" y="1453473"/>
                    <a:pt x="1797501" y="1453473"/>
                  </a:cubicBezTo>
                  <a:cubicBezTo>
                    <a:pt x="1817043" y="1453473"/>
                    <a:pt x="1866555" y="1458359"/>
                    <a:pt x="1869545" y="1485849"/>
                  </a:cubicBezTo>
                  <a:cubicBezTo>
                    <a:pt x="1872535" y="1513340"/>
                    <a:pt x="1902577" y="1487527"/>
                    <a:pt x="1905567" y="1513413"/>
                  </a:cubicBezTo>
                  <a:cubicBezTo>
                    <a:pt x="1908119" y="1535288"/>
                    <a:pt x="1927953" y="1552789"/>
                    <a:pt x="1924671" y="1564456"/>
                  </a:cubicBezTo>
                  <a:cubicBezTo>
                    <a:pt x="1931344" y="1568969"/>
                    <a:pt x="1937768" y="1573840"/>
                    <a:pt x="1943922" y="1579039"/>
                  </a:cubicBezTo>
                  <a:cubicBezTo>
                    <a:pt x="1953474" y="1575612"/>
                    <a:pt x="1978850" y="1579987"/>
                    <a:pt x="1995621" y="1586331"/>
                  </a:cubicBezTo>
                  <a:cubicBezTo>
                    <a:pt x="2016695" y="1594425"/>
                    <a:pt x="2048196" y="1576633"/>
                    <a:pt x="2058696" y="1604123"/>
                  </a:cubicBezTo>
                  <a:cubicBezTo>
                    <a:pt x="2069196" y="1631614"/>
                    <a:pt x="2093551" y="1652469"/>
                    <a:pt x="2070655" y="1654364"/>
                  </a:cubicBezTo>
                  <a:cubicBezTo>
                    <a:pt x="2051185" y="1655969"/>
                    <a:pt x="2025664" y="1626801"/>
                    <a:pt x="2026903" y="1643062"/>
                  </a:cubicBezTo>
                  <a:cubicBezTo>
                    <a:pt x="2028143" y="1659323"/>
                    <a:pt x="2016403" y="1651156"/>
                    <a:pt x="2016403" y="1675438"/>
                  </a:cubicBezTo>
                  <a:cubicBezTo>
                    <a:pt x="2016403" y="1699720"/>
                    <a:pt x="2001382" y="1733773"/>
                    <a:pt x="1992340" y="1732096"/>
                  </a:cubicBezTo>
                  <a:lnTo>
                    <a:pt x="1991465" y="1731731"/>
                  </a:lnTo>
                  <a:cubicBezTo>
                    <a:pt x="1988876" y="1741626"/>
                    <a:pt x="1990911" y="1752170"/>
                    <a:pt x="1997007" y="1760388"/>
                  </a:cubicBezTo>
                  <a:cubicBezTo>
                    <a:pt x="2008382" y="1751419"/>
                    <a:pt x="2024789" y="1735960"/>
                    <a:pt x="2038862" y="1736981"/>
                  </a:cubicBezTo>
                  <a:cubicBezTo>
                    <a:pt x="2061394" y="1738585"/>
                    <a:pt x="2067373" y="1753169"/>
                    <a:pt x="2082613" y="1741867"/>
                  </a:cubicBezTo>
                  <a:cubicBezTo>
                    <a:pt x="2097853" y="1730564"/>
                    <a:pt x="2100624" y="1725679"/>
                    <a:pt x="2103614" y="1733773"/>
                  </a:cubicBezTo>
                  <a:cubicBezTo>
                    <a:pt x="2103971" y="1735005"/>
                    <a:pt x="2103782" y="1736332"/>
                    <a:pt x="2103103" y="1737419"/>
                  </a:cubicBezTo>
                  <a:cubicBezTo>
                    <a:pt x="2108864" y="1734138"/>
                    <a:pt x="2112875" y="1730929"/>
                    <a:pt x="2113166" y="1728304"/>
                  </a:cubicBezTo>
                  <a:cubicBezTo>
                    <a:pt x="2113378" y="1723367"/>
                    <a:pt x="2112707" y="1718424"/>
                    <a:pt x="2111197" y="1713720"/>
                  </a:cubicBezTo>
                  <a:cubicBezTo>
                    <a:pt x="2096176" y="1716054"/>
                    <a:pt x="2091291" y="1717293"/>
                    <a:pt x="2087134" y="1706064"/>
                  </a:cubicBezTo>
                  <a:cubicBezTo>
                    <a:pt x="2081155" y="1689876"/>
                    <a:pt x="2132125" y="1673688"/>
                    <a:pt x="2156188" y="1676896"/>
                  </a:cubicBezTo>
                  <a:cubicBezTo>
                    <a:pt x="2178939" y="1679959"/>
                    <a:pt x="2194908" y="1662750"/>
                    <a:pt x="2202929" y="1673323"/>
                  </a:cubicBezTo>
                  <a:cubicBezTo>
                    <a:pt x="2217513" y="1659323"/>
                    <a:pt x="2241941" y="1636427"/>
                    <a:pt x="2248212" y="1636427"/>
                  </a:cubicBezTo>
                  <a:cubicBezTo>
                    <a:pt x="2257253" y="1636427"/>
                    <a:pt x="2364298" y="1635333"/>
                    <a:pt x="2364298" y="1635333"/>
                  </a:cubicBezTo>
                  <a:cubicBezTo>
                    <a:pt x="2364298" y="1635333"/>
                    <a:pt x="2401341" y="1610467"/>
                    <a:pt x="2406299" y="1587790"/>
                  </a:cubicBezTo>
                  <a:cubicBezTo>
                    <a:pt x="2411258" y="1565112"/>
                    <a:pt x="2435467" y="1511079"/>
                    <a:pt x="2449321" y="1522965"/>
                  </a:cubicBezTo>
                  <a:cubicBezTo>
                    <a:pt x="2463176" y="1534851"/>
                    <a:pt x="2493072" y="1526246"/>
                    <a:pt x="2494385" y="1537038"/>
                  </a:cubicBezTo>
                  <a:cubicBezTo>
                    <a:pt x="2495698" y="1547830"/>
                    <a:pt x="2484395" y="1583706"/>
                    <a:pt x="2522896" y="1638614"/>
                  </a:cubicBezTo>
                  <a:cubicBezTo>
                    <a:pt x="2536459" y="1629353"/>
                    <a:pt x="2550386" y="1622134"/>
                    <a:pt x="2558408" y="1622645"/>
                  </a:cubicBezTo>
                  <a:cubicBezTo>
                    <a:pt x="2571898" y="1623447"/>
                    <a:pt x="2592169" y="1603978"/>
                    <a:pt x="2598148" y="1591873"/>
                  </a:cubicBezTo>
                  <a:cubicBezTo>
                    <a:pt x="2604128" y="1579769"/>
                    <a:pt x="2612732" y="1603175"/>
                    <a:pt x="2600409" y="1607259"/>
                  </a:cubicBezTo>
                  <a:cubicBezTo>
                    <a:pt x="2588085" y="1611343"/>
                    <a:pt x="2610180" y="1620968"/>
                    <a:pt x="2631180" y="1620239"/>
                  </a:cubicBezTo>
                  <a:cubicBezTo>
                    <a:pt x="2652181" y="1619509"/>
                    <a:pt x="2621409" y="1628259"/>
                    <a:pt x="2605659" y="1627530"/>
                  </a:cubicBezTo>
                  <a:cubicBezTo>
                    <a:pt x="2589908" y="1626801"/>
                    <a:pt x="2583127" y="1629135"/>
                    <a:pt x="2561908" y="1651812"/>
                  </a:cubicBezTo>
                  <a:cubicBezTo>
                    <a:pt x="2540688" y="1674490"/>
                    <a:pt x="2546157" y="1680980"/>
                    <a:pt x="2558189" y="1692282"/>
                  </a:cubicBezTo>
                  <a:cubicBezTo>
                    <a:pt x="2570220" y="1703585"/>
                    <a:pt x="2585971" y="1698772"/>
                    <a:pt x="2602450" y="1683386"/>
                  </a:cubicBezTo>
                  <a:cubicBezTo>
                    <a:pt x="2618930" y="1668000"/>
                    <a:pt x="2618201" y="1652615"/>
                    <a:pt x="2634680" y="1653417"/>
                  </a:cubicBezTo>
                  <a:cubicBezTo>
                    <a:pt x="2644298" y="1652921"/>
                    <a:pt x="2653792" y="1651083"/>
                    <a:pt x="2662900" y="1647948"/>
                  </a:cubicBezTo>
                  <a:cubicBezTo>
                    <a:pt x="2664059" y="1646227"/>
                    <a:pt x="2665489" y="1644695"/>
                    <a:pt x="2667129" y="1643427"/>
                  </a:cubicBezTo>
                  <a:lnTo>
                    <a:pt x="2678140" y="1634895"/>
                  </a:lnTo>
                  <a:cubicBezTo>
                    <a:pt x="2679671" y="1633583"/>
                    <a:pt x="2681348" y="1632343"/>
                    <a:pt x="2682807" y="1630958"/>
                  </a:cubicBezTo>
                  <a:cubicBezTo>
                    <a:pt x="2689946" y="1624424"/>
                    <a:pt x="2699236" y="1620734"/>
                    <a:pt x="2708912" y="1620603"/>
                  </a:cubicBezTo>
                  <a:cubicBezTo>
                    <a:pt x="2711157" y="1620479"/>
                    <a:pt x="2713418" y="1620654"/>
                    <a:pt x="2715620" y="1621114"/>
                  </a:cubicBezTo>
                  <a:cubicBezTo>
                    <a:pt x="2716947" y="1619123"/>
                    <a:pt x="2718435" y="1617242"/>
                    <a:pt x="2720068" y="1615499"/>
                  </a:cubicBezTo>
                  <a:cubicBezTo>
                    <a:pt x="2719711" y="1614391"/>
                    <a:pt x="2719521" y="1613238"/>
                    <a:pt x="2719485" y="1612072"/>
                  </a:cubicBezTo>
                  <a:cubicBezTo>
                    <a:pt x="2719485" y="1607624"/>
                    <a:pt x="2727871" y="1605363"/>
                    <a:pt x="2737642" y="1603175"/>
                  </a:cubicBezTo>
                  <a:cubicBezTo>
                    <a:pt x="2738116" y="1602928"/>
                    <a:pt x="2738604" y="1602709"/>
                    <a:pt x="2739100" y="1602519"/>
                  </a:cubicBezTo>
                  <a:cubicBezTo>
                    <a:pt x="2743052" y="1592209"/>
                    <a:pt x="2751387" y="1584188"/>
                    <a:pt x="2761851" y="1580644"/>
                  </a:cubicBezTo>
                  <a:cubicBezTo>
                    <a:pt x="2758606" y="1579586"/>
                    <a:pt x="2755164" y="1579288"/>
                    <a:pt x="2751788" y="1579769"/>
                  </a:cubicBezTo>
                  <a:cubicBezTo>
                    <a:pt x="2741287" y="1581373"/>
                    <a:pt x="2749527" y="1563581"/>
                    <a:pt x="2751059" y="1554685"/>
                  </a:cubicBezTo>
                  <a:cubicBezTo>
                    <a:pt x="2752590" y="1545789"/>
                    <a:pt x="2728527" y="1558695"/>
                    <a:pt x="2727798" y="1569268"/>
                  </a:cubicBezTo>
                  <a:cubicBezTo>
                    <a:pt x="2727068" y="1579842"/>
                    <a:pt x="2710516" y="1583852"/>
                    <a:pt x="2710516" y="1590342"/>
                  </a:cubicBezTo>
                  <a:cubicBezTo>
                    <a:pt x="2710516" y="1609228"/>
                    <a:pt x="2708256" y="1599238"/>
                    <a:pt x="2695932" y="1605728"/>
                  </a:cubicBezTo>
                  <a:cubicBezTo>
                    <a:pt x="2683609" y="1612218"/>
                    <a:pt x="2637597" y="1605728"/>
                    <a:pt x="2635920" y="1594352"/>
                  </a:cubicBezTo>
                  <a:cubicBezTo>
                    <a:pt x="2634243" y="1582977"/>
                    <a:pt x="2600627" y="1577362"/>
                    <a:pt x="2599461" y="1561976"/>
                  </a:cubicBezTo>
                  <a:cubicBezTo>
                    <a:pt x="2599395" y="1561138"/>
                    <a:pt x="2599249" y="1560307"/>
                    <a:pt x="2599023" y="1559497"/>
                  </a:cubicBezTo>
                  <a:cubicBezTo>
                    <a:pt x="2590018" y="1553270"/>
                    <a:pt x="2584819" y="1542872"/>
                    <a:pt x="2585242" y="1531934"/>
                  </a:cubicBezTo>
                  <a:cubicBezTo>
                    <a:pt x="2586153" y="1523702"/>
                    <a:pt x="2588187" y="1515622"/>
                    <a:pt x="2591294" y="1507944"/>
                  </a:cubicBezTo>
                  <a:cubicBezTo>
                    <a:pt x="2590820" y="1507492"/>
                    <a:pt x="2590382" y="1507003"/>
                    <a:pt x="2589981" y="1506485"/>
                  </a:cubicBezTo>
                  <a:cubicBezTo>
                    <a:pt x="2586124" y="1507506"/>
                    <a:pt x="2582631" y="1509606"/>
                    <a:pt x="2579918" y="1512538"/>
                  </a:cubicBezTo>
                  <a:cubicBezTo>
                    <a:pt x="2567158" y="1525517"/>
                    <a:pt x="2559647" y="1505246"/>
                    <a:pt x="2576929" y="1497954"/>
                  </a:cubicBezTo>
                  <a:cubicBezTo>
                    <a:pt x="2578970" y="1497079"/>
                    <a:pt x="2581158" y="1496277"/>
                    <a:pt x="2583492" y="1495402"/>
                  </a:cubicBezTo>
                  <a:cubicBezTo>
                    <a:pt x="2583492" y="1495402"/>
                    <a:pt x="2583492" y="1495402"/>
                    <a:pt x="2583492" y="1494964"/>
                  </a:cubicBezTo>
                  <a:cubicBezTo>
                    <a:pt x="2579590" y="1490764"/>
                    <a:pt x="2576615" y="1485798"/>
                    <a:pt x="2574741" y="1480380"/>
                  </a:cubicBezTo>
                  <a:cubicBezTo>
                    <a:pt x="2572619" y="1472935"/>
                    <a:pt x="2573108" y="1464980"/>
                    <a:pt x="2576127" y="1457849"/>
                  </a:cubicBezTo>
                  <a:cubicBezTo>
                    <a:pt x="2566735" y="1456354"/>
                    <a:pt x="2558444" y="1450878"/>
                    <a:pt x="2553376" y="1442827"/>
                  </a:cubicBezTo>
                  <a:cubicBezTo>
                    <a:pt x="2522072" y="1450090"/>
                    <a:pt x="2491920" y="1461618"/>
                    <a:pt x="2463759" y="1477099"/>
                  </a:cubicBezTo>
                  <a:cubicBezTo>
                    <a:pt x="2437508" y="1493287"/>
                    <a:pt x="2404476" y="1545132"/>
                    <a:pt x="2390257" y="1545132"/>
                  </a:cubicBezTo>
                  <a:cubicBezTo>
                    <a:pt x="2376038" y="1545132"/>
                    <a:pt x="2414976" y="1517642"/>
                    <a:pt x="2421029" y="1507069"/>
                  </a:cubicBezTo>
                  <a:cubicBezTo>
                    <a:pt x="2427081" y="1496496"/>
                    <a:pt x="2419497" y="1485995"/>
                    <a:pt x="2427737" y="1490079"/>
                  </a:cubicBezTo>
                  <a:cubicBezTo>
                    <a:pt x="2435977" y="1494162"/>
                    <a:pt x="2459238" y="1455224"/>
                    <a:pt x="2475061" y="1442244"/>
                  </a:cubicBezTo>
                  <a:cubicBezTo>
                    <a:pt x="2490885" y="1429265"/>
                    <a:pt x="2508021" y="1441515"/>
                    <a:pt x="2510281" y="1430942"/>
                  </a:cubicBezTo>
                  <a:cubicBezTo>
                    <a:pt x="2512542" y="1420369"/>
                    <a:pt x="2520052" y="1413149"/>
                    <a:pt x="2535074" y="1398566"/>
                  </a:cubicBezTo>
                  <a:cubicBezTo>
                    <a:pt x="2538501" y="1395212"/>
                    <a:pt x="2550532" y="1392805"/>
                    <a:pt x="2567231" y="1391274"/>
                  </a:cubicBezTo>
                  <a:cubicBezTo>
                    <a:pt x="2572364" y="1388970"/>
                    <a:pt x="2577935" y="1387803"/>
                    <a:pt x="2583564" y="1387847"/>
                  </a:cubicBezTo>
                  <a:cubicBezTo>
                    <a:pt x="2587057" y="1387854"/>
                    <a:pt x="2590536" y="1388299"/>
                    <a:pt x="2593919" y="1389159"/>
                  </a:cubicBezTo>
                  <a:cubicBezTo>
                    <a:pt x="2631982" y="1386899"/>
                    <a:pt x="2680109" y="1386680"/>
                    <a:pt x="2712339" y="1386899"/>
                  </a:cubicBezTo>
                  <a:cubicBezTo>
                    <a:pt x="2716918" y="1386060"/>
                    <a:pt x="2721614" y="1386060"/>
                    <a:pt x="2726193" y="1386899"/>
                  </a:cubicBezTo>
                  <a:cubicBezTo>
                    <a:pt x="2736475" y="1386899"/>
                    <a:pt x="2743839" y="1386899"/>
                    <a:pt x="2746683" y="1387336"/>
                  </a:cubicBezTo>
                  <a:cubicBezTo>
                    <a:pt x="2763965" y="1388138"/>
                    <a:pt x="2797726" y="1363054"/>
                    <a:pt x="2807425" y="1346866"/>
                  </a:cubicBezTo>
                  <a:cubicBezTo>
                    <a:pt x="2817123" y="1330678"/>
                    <a:pt x="2829957" y="1330678"/>
                    <a:pt x="2854020" y="1332283"/>
                  </a:cubicBezTo>
                  <a:cubicBezTo>
                    <a:pt x="2878083" y="1333887"/>
                    <a:pt x="2889239" y="1310407"/>
                    <a:pt x="2901271" y="1301511"/>
                  </a:cubicBezTo>
                  <a:cubicBezTo>
                    <a:pt x="2913303" y="1292615"/>
                    <a:pt x="2908636" y="1288823"/>
                    <a:pt x="2898136" y="1286125"/>
                  </a:cubicBezTo>
                  <a:close/>
                  <a:moveTo>
                    <a:pt x="798953" y="530469"/>
                  </a:moveTo>
                  <a:cubicBezTo>
                    <a:pt x="779265" y="556866"/>
                    <a:pt x="772702" y="560730"/>
                    <a:pt x="752431" y="556866"/>
                  </a:cubicBezTo>
                  <a:cubicBezTo>
                    <a:pt x="732160" y="553001"/>
                    <a:pt x="719618" y="564157"/>
                    <a:pt x="729753" y="571449"/>
                  </a:cubicBezTo>
                  <a:cubicBezTo>
                    <a:pt x="739889" y="578741"/>
                    <a:pt x="740472" y="585596"/>
                    <a:pt x="719618" y="590773"/>
                  </a:cubicBezTo>
                  <a:cubicBezTo>
                    <a:pt x="698763" y="595950"/>
                    <a:pt x="684981" y="613305"/>
                    <a:pt x="676668" y="611336"/>
                  </a:cubicBezTo>
                  <a:cubicBezTo>
                    <a:pt x="668356" y="609367"/>
                    <a:pt x="712399" y="575314"/>
                    <a:pt x="701096" y="566272"/>
                  </a:cubicBezTo>
                  <a:cubicBezTo>
                    <a:pt x="689794" y="557230"/>
                    <a:pt x="661720" y="581731"/>
                    <a:pt x="661137" y="592669"/>
                  </a:cubicBezTo>
                  <a:cubicBezTo>
                    <a:pt x="660553" y="603607"/>
                    <a:pt x="642032" y="604263"/>
                    <a:pt x="630730" y="603607"/>
                  </a:cubicBezTo>
                  <a:cubicBezTo>
                    <a:pt x="619427" y="602950"/>
                    <a:pt x="604406" y="591356"/>
                    <a:pt x="616146" y="590117"/>
                  </a:cubicBezTo>
                  <a:cubicBezTo>
                    <a:pt x="627886" y="588877"/>
                    <a:pt x="619719" y="575533"/>
                    <a:pt x="635251" y="568897"/>
                  </a:cubicBezTo>
                  <a:cubicBezTo>
                    <a:pt x="650782" y="562262"/>
                    <a:pt x="632261" y="552782"/>
                    <a:pt x="637001" y="545709"/>
                  </a:cubicBezTo>
                  <a:cubicBezTo>
                    <a:pt x="641740" y="538636"/>
                    <a:pt x="673460" y="553001"/>
                    <a:pt x="674043" y="539876"/>
                  </a:cubicBezTo>
                  <a:cubicBezTo>
                    <a:pt x="674627" y="526750"/>
                    <a:pt x="642397" y="516031"/>
                    <a:pt x="631678" y="523760"/>
                  </a:cubicBezTo>
                  <a:cubicBezTo>
                    <a:pt x="620959" y="531490"/>
                    <a:pt x="595875" y="549501"/>
                    <a:pt x="566051" y="535355"/>
                  </a:cubicBezTo>
                  <a:cubicBezTo>
                    <a:pt x="556717" y="530907"/>
                    <a:pt x="641303" y="521208"/>
                    <a:pt x="655595" y="507062"/>
                  </a:cubicBezTo>
                  <a:cubicBezTo>
                    <a:pt x="669887" y="492916"/>
                    <a:pt x="734347" y="476728"/>
                    <a:pt x="739160" y="489635"/>
                  </a:cubicBezTo>
                  <a:cubicBezTo>
                    <a:pt x="743972" y="502541"/>
                    <a:pt x="704523" y="510927"/>
                    <a:pt x="723628" y="522521"/>
                  </a:cubicBezTo>
                  <a:cubicBezTo>
                    <a:pt x="742733" y="534115"/>
                    <a:pt x="773723" y="526386"/>
                    <a:pt x="780869" y="514135"/>
                  </a:cubicBezTo>
                  <a:cubicBezTo>
                    <a:pt x="788015" y="501885"/>
                    <a:pt x="818276" y="503781"/>
                    <a:pt x="798953" y="530469"/>
                  </a:cubicBezTo>
                  <a:close/>
                  <a:moveTo>
                    <a:pt x="988542" y="790716"/>
                  </a:moveTo>
                  <a:cubicBezTo>
                    <a:pt x="965281" y="812591"/>
                    <a:pt x="967103" y="806758"/>
                    <a:pt x="946759" y="810623"/>
                  </a:cubicBezTo>
                  <a:cubicBezTo>
                    <a:pt x="926415" y="814487"/>
                    <a:pt x="942603" y="836436"/>
                    <a:pt x="918102" y="838332"/>
                  </a:cubicBezTo>
                  <a:cubicBezTo>
                    <a:pt x="893602" y="840228"/>
                    <a:pt x="834610" y="842853"/>
                    <a:pt x="826225" y="828050"/>
                  </a:cubicBezTo>
                  <a:cubicBezTo>
                    <a:pt x="823454" y="823092"/>
                    <a:pt x="858455" y="826738"/>
                    <a:pt x="860861" y="815800"/>
                  </a:cubicBezTo>
                  <a:cubicBezTo>
                    <a:pt x="863267" y="804862"/>
                    <a:pt x="872820" y="787434"/>
                    <a:pt x="887695" y="787434"/>
                  </a:cubicBezTo>
                  <a:cubicBezTo>
                    <a:pt x="902570" y="787434"/>
                    <a:pt x="901404" y="766215"/>
                    <a:pt x="876976" y="753309"/>
                  </a:cubicBezTo>
                  <a:cubicBezTo>
                    <a:pt x="852548" y="740402"/>
                    <a:pt x="912196" y="732089"/>
                    <a:pt x="925904" y="752652"/>
                  </a:cubicBezTo>
                  <a:cubicBezTo>
                    <a:pt x="939613" y="773215"/>
                    <a:pt x="964114" y="788164"/>
                    <a:pt x="977823" y="773288"/>
                  </a:cubicBezTo>
                  <a:cubicBezTo>
                    <a:pt x="991531" y="758413"/>
                    <a:pt x="1069700" y="717287"/>
                    <a:pt x="1069700" y="736829"/>
                  </a:cubicBezTo>
                  <a:cubicBezTo>
                    <a:pt x="1069700" y="756371"/>
                    <a:pt x="1011584" y="768548"/>
                    <a:pt x="988542" y="790424"/>
                  </a:cubicBezTo>
                  <a:close/>
                  <a:moveTo>
                    <a:pt x="1510785" y="1379534"/>
                  </a:moveTo>
                  <a:cubicBezTo>
                    <a:pt x="1494378" y="1381503"/>
                    <a:pt x="1512316" y="1332574"/>
                    <a:pt x="1482274" y="1314709"/>
                  </a:cubicBezTo>
                  <a:cubicBezTo>
                    <a:pt x="1446981" y="1293782"/>
                    <a:pt x="1431231" y="1254770"/>
                    <a:pt x="1431231" y="1233770"/>
                  </a:cubicBezTo>
                  <a:cubicBezTo>
                    <a:pt x="1431231" y="1212769"/>
                    <a:pt x="1461273" y="1202925"/>
                    <a:pt x="1473305" y="1219186"/>
                  </a:cubicBezTo>
                  <a:cubicBezTo>
                    <a:pt x="1485337" y="1235447"/>
                    <a:pt x="1503274" y="1301803"/>
                    <a:pt x="1513775" y="1322803"/>
                  </a:cubicBezTo>
                  <a:cubicBezTo>
                    <a:pt x="1524275" y="1343804"/>
                    <a:pt x="1524056" y="1377638"/>
                    <a:pt x="1510566" y="1379242"/>
                  </a:cubicBezTo>
                  <a:close/>
                </a:path>
              </a:pathLst>
            </a:custGeom>
            <a:grpFill/>
            <a:ln w="3175" cap="flat">
              <a:solidFill>
                <a:srgbClr val="F3F3F3"/>
              </a:solidFill>
              <a:prstDash val="solid"/>
              <a:miter/>
            </a:ln>
          </p:spPr>
          <p:txBody>
            <a:bodyPr rtlCol="0" anchor="ctr"/>
            <a:lstStyle/>
            <a:p>
              <a:endParaRPr lang="pt-PT"/>
            </a:p>
          </p:txBody>
        </p:sp>
        <p:sp>
          <p:nvSpPr>
            <p:cNvPr id="231" name="Forma livre: Forma 230">
              <a:extLst>
                <a:ext uri="{FF2B5EF4-FFF2-40B4-BE49-F238E27FC236}">
                  <a16:creationId xmlns:a16="http://schemas.microsoft.com/office/drawing/2014/main" id="{087171AB-1A2C-4430-BF36-571DCF6CD234}"/>
                </a:ext>
              </a:extLst>
            </p:cNvPr>
            <p:cNvSpPr/>
            <p:nvPr/>
          </p:nvSpPr>
          <p:spPr>
            <a:xfrm>
              <a:off x="1722842" y="3204901"/>
              <a:ext cx="95683" cy="59614"/>
            </a:xfrm>
            <a:custGeom>
              <a:avLst/>
              <a:gdLst>
                <a:gd name="connsiteX0" fmla="*/ 226906 w 229076"/>
                <a:gd name="connsiteY0" fmla="*/ 21312 h 136858"/>
                <a:gd name="connsiteX1" fmla="*/ 199853 w 229076"/>
                <a:gd name="connsiteY1" fmla="*/ 5124 h 136858"/>
                <a:gd name="connsiteX2" fmla="*/ 178853 w 229076"/>
                <a:gd name="connsiteY2" fmla="*/ 19708 h 136858"/>
                <a:gd name="connsiteX3" fmla="*/ 133789 w 229076"/>
                <a:gd name="connsiteY3" fmla="*/ 14822 h 136858"/>
                <a:gd name="connsiteX4" fmla="*/ 73412 w 229076"/>
                <a:gd name="connsiteY4" fmla="*/ 48219 h 136858"/>
                <a:gd name="connsiteX5" fmla="*/ 73996 w 229076"/>
                <a:gd name="connsiteY5" fmla="*/ 53834 h 136858"/>
                <a:gd name="connsiteX6" fmla="*/ 37099 w 229076"/>
                <a:gd name="connsiteY6" fmla="*/ 89272 h 136858"/>
                <a:gd name="connsiteX7" fmla="*/ 12379 w 229076"/>
                <a:gd name="connsiteY7" fmla="*/ 87230 h 136858"/>
                <a:gd name="connsiteX8" fmla="*/ -17 w 229076"/>
                <a:gd name="connsiteY8" fmla="*/ 125367 h 136858"/>
                <a:gd name="connsiteX9" fmla="*/ 15296 w 229076"/>
                <a:gd name="connsiteY9" fmla="*/ 125367 h 136858"/>
                <a:gd name="connsiteX10" fmla="*/ 42276 w 229076"/>
                <a:gd name="connsiteY10" fmla="*/ 107575 h 136858"/>
                <a:gd name="connsiteX11" fmla="*/ 66266 w 229076"/>
                <a:gd name="connsiteY11" fmla="*/ 136742 h 136858"/>
                <a:gd name="connsiteX12" fmla="*/ 94778 w 229076"/>
                <a:gd name="connsiteY12" fmla="*/ 109179 h 136858"/>
                <a:gd name="connsiteX13" fmla="*/ 117309 w 229076"/>
                <a:gd name="connsiteY13" fmla="*/ 92991 h 136858"/>
                <a:gd name="connsiteX14" fmla="*/ 136852 w 229076"/>
                <a:gd name="connsiteY14" fmla="*/ 58938 h 136858"/>
                <a:gd name="connsiteX15" fmla="*/ 147352 w 229076"/>
                <a:gd name="connsiteY15" fmla="*/ 91387 h 136858"/>
                <a:gd name="connsiteX16" fmla="*/ 178853 w 229076"/>
                <a:gd name="connsiteY16" fmla="*/ 83220 h 136858"/>
                <a:gd name="connsiteX17" fmla="*/ 205833 w 229076"/>
                <a:gd name="connsiteY17" fmla="*/ 68636 h 136858"/>
                <a:gd name="connsiteX18" fmla="*/ 205833 w 229076"/>
                <a:gd name="connsiteY18" fmla="*/ 41073 h 136858"/>
                <a:gd name="connsiteX19" fmla="*/ 226906 w 229076"/>
                <a:gd name="connsiteY19" fmla="*/ 21312 h 136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9076" h="136858">
                  <a:moveTo>
                    <a:pt x="226906" y="21312"/>
                  </a:moveTo>
                  <a:cubicBezTo>
                    <a:pt x="235875" y="11614"/>
                    <a:pt x="214875" y="19708"/>
                    <a:pt x="199853" y="5124"/>
                  </a:cubicBezTo>
                  <a:cubicBezTo>
                    <a:pt x="184832" y="-9460"/>
                    <a:pt x="178853" y="10009"/>
                    <a:pt x="178853" y="19708"/>
                  </a:cubicBezTo>
                  <a:cubicBezTo>
                    <a:pt x="178853" y="29406"/>
                    <a:pt x="150341" y="21312"/>
                    <a:pt x="133789" y="14822"/>
                  </a:cubicBezTo>
                  <a:cubicBezTo>
                    <a:pt x="117236" y="8332"/>
                    <a:pt x="97330" y="35021"/>
                    <a:pt x="73412" y="48219"/>
                  </a:cubicBezTo>
                  <a:cubicBezTo>
                    <a:pt x="73755" y="50071"/>
                    <a:pt x="73952" y="51952"/>
                    <a:pt x="73996" y="53834"/>
                  </a:cubicBezTo>
                  <a:cubicBezTo>
                    <a:pt x="73996" y="71261"/>
                    <a:pt x="56933" y="91678"/>
                    <a:pt x="37099" y="89272"/>
                  </a:cubicBezTo>
                  <a:cubicBezTo>
                    <a:pt x="28859" y="88251"/>
                    <a:pt x="20619" y="87668"/>
                    <a:pt x="12379" y="87230"/>
                  </a:cubicBezTo>
                  <a:cubicBezTo>
                    <a:pt x="11833" y="100837"/>
                    <a:pt x="7545" y="114035"/>
                    <a:pt x="-17" y="125367"/>
                  </a:cubicBezTo>
                  <a:cubicBezTo>
                    <a:pt x="4810" y="122982"/>
                    <a:pt x="10469" y="122982"/>
                    <a:pt x="15296" y="125367"/>
                  </a:cubicBezTo>
                  <a:cubicBezTo>
                    <a:pt x="31484" y="131200"/>
                    <a:pt x="34765" y="115669"/>
                    <a:pt x="42276" y="107575"/>
                  </a:cubicBezTo>
                  <a:cubicBezTo>
                    <a:pt x="49787" y="99481"/>
                    <a:pt x="46797" y="136742"/>
                    <a:pt x="66266" y="136742"/>
                  </a:cubicBezTo>
                  <a:cubicBezTo>
                    <a:pt x="82819" y="136742"/>
                    <a:pt x="79829" y="97804"/>
                    <a:pt x="94778" y="109179"/>
                  </a:cubicBezTo>
                  <a:cubicBezTo>
                    <a:pt x="109726" y="120554"/>
                    <a:pt x="114320" y="104293"/>
                    <a:pt x="117309" y="92991"/>
                  </a:cubicBezTo>
                  <a:cubicBezTo>
                    <a:pt x="120299" y="81688"/>
                    <a:pt x="120299" y="62219"/>
                    <a:pt x="136852" y="58938"/>
                  </a:cubicBezTo>
                  <a:cubicBezTo>
                    <a:pt x="153404" y="55657"/>
                    <a:pt x="139841" y="76803"/>
                    <a:pt x="147352" y="91387"/>
                  </a:cubicBezTo>
                  <a:cubicBezTo>
                    <a:pt x="158290" y="112606"/>
                    <a:pt x="177321" y="92991"/>
                    <a:pt x="178853" y="83220"/>
                  </a:cubicBezTo>
                  <a:cubicBezTo>
                    <a:pt x="180384" y="73449"/>
                    <a:pt x="207364" y="80011"/>
                    <a:pt x="205833" y="68636"/>
                  </a:cubicBezTo>
                  <a:cubicBezTo>
                    <a:pt x="204301" y="57261"/>
                    <a:pt x="213125" y="54052"/>
                    <a:pt x="205833" y="41073"/>
                  </a:cubicBezTo>
                  <a:cubicBezTo>
                    <a:pt x="198541" y="28093"/>
                    <a:pt x="217864" y="31010"/>
                    <a:pt x="226906" y="21312"/>
                  </a:cubicBezTo>
                  <a:close/>
                </a:path>
              </a:pathLst>
            </a:custGeom>
            <a:grpFill/>
            <a:ln w="3175" cap="flat">
              <a:solidFill>
                <a:srgbClr val="F3F3F3"/>
              </a:solidFill>
              <a:prstDash val="solid"/>
              <a:miter/>
            </a:ln>
          </p:spPr>
          <p:txBody>
            <a:bodyPr rtlCol="0" anchor="ctr"/>
            <a:lstStyle/>
            <a:p>
              <a:endParaRPr lang="pt-PT"/>
            </a:p>
          </p:txBody>
        </p:sp>
        <p:sp>
          <p:nvSpPr>
            <p:cNvPr id="232" name="Forma livre: Forma 231">
              <a:extLst>
                <a:ext uri="{FF2B5EF4-FFF2-40B4-BE49-F238E27FC236}">
                  <a16:creationId xmlns:a16="http://schemas.microsoft.com/office/drawing/2014/main" id="{495E124C-EF34-4C3C-8AA8-87C3329632FF}"/>
                </a:ext>
              </a:extLst>
            </p:cNvPr>
            <p:cNvSpPr/>
            <p:nvPr/>
          </p:nvSpPr>
          <p:spPr>
            <a:xfrm>
              <a:off x="1566880" y="3841236"/>
              <a:ext cx="18902" cy="30050"/>
            </a:xfrm>
            <a:custGeom>
              <a:avLst/>
              <a:gdLst>
                <a:gd name="connsiteX0" fmla="*/ 45239 w 45255"/>
                <a:gd name="connsiteY0" fmla="*/ 43712 h 68985"/>
                <a:gd name="connsiteX1" fmla="*/ 41885 w 45255"/>
                <a:gd name="connsiteY1" fmla="*/ 29128 h 68985"/>
                <a:gd name="connsiteX2" fmla="*/ 6519 w 45255"/>
                <a:gd name="connsiteY2" fmla="*/ 5430 h 68985"/>
                <a:gd name="connsiteX3" fmla="*/ 29124 w 45255"/>
                <a:gd name="connsiteY3" fmla="*/ 68869 h 68985"/>
                <a:gd name="connsiteX4" fmla="*/ 45239 w 45255"/>
                <a:gd name="connsiteY4" fmla="*/ 43712 h 68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55" h="68985">
                  <a:moveTo>
                    <a:pt x="45239" y="43712"/>
                  </a:moveTo>
                  <a:cubicBezTo>
                    <a:pt x="43270" y="39089"/>
                    <a:pt x="42133" y="34153"/>
                    <a:pt x="41885" y="29128"/>
                  </a:cubicBezTo>
                  <a:cubicBezTo>
                    <a:pt x="41885" y="9951"/>
                    <a:pt x="33499" y="-10102"/>
                    <a:pt x="6519" y="5430"/>
                  </a:cubicBezTo>
                  <a:cubicBezTo>
                    <a:pt x="-10544" y="15201"/>
                    <a:pt x="8926" y="48160"/>
                    <a:pt x="29124" y="68869"/>
                  </a:cubicBezTo>
                  <a:cubicBezTo>
                    <a:pt x="30291" y="58434"/>
                    <a:pt x="36248" y="49137"/>
                    <a:pt x="45239" y="43712"/>
                  </a:cubicBezTo>
                  <a:close/>
                </a:path>
              </a:pathLst>
            </a:custGeom>
            <a:grpFill/>
            <a:ln w="3175" cap="flat">
              <a:solidFill>
                <a:srgbClr val="F3F3F3"/>
              </a:solidFill>
              <a:prstDash val="solid"/>
              <a:miter/>
            </a:ln>
          </p:spPr>
          <p:txBody>
            <a:bodyPr rtlCol="0" anchor="ctr"/>
            <a:lstStyle/>
            <a:p>
              <a:endParaRPr lang="pt-PT"/>
            </a:p>
          </p:txBody>
        </p:sp>
        <p:sp>
          <p:nvSpPr>
            <p:cNvPr id="233" name="Forma livre: Forma 232">
              <a:extLst>
                <a:ext uri="{FF2B5EF4-FFF2-40B4-BE49-F238E27FC236}">
                  <a16:creationId xmlns:a16="http://schemas.microsoft.com/office/drawing/2014/main" id="{7F715A86-5A77-44B1-A85E-F224137DA7C9}"/>
                </a:ext>
              </a:extLst>
            </p:cNvPr>
            <p:cNvSpPr/>
            <p:nvPr/>
          </p:nvSpPr>
          <p:spPr>
            <a:xfrm>
              <a:off x="1958174" y="3140289"/>
              <a:ext cx="92522" cy="55335"/>
            </a:xfrm>
            <a:custGeom>
              <a:avLst/>
              <a:gdLst>
                <a:gd name="connsiteX0" fmla="*/ 203746 w 221511"/>
                <a:gd name="connsiteY0" fmla="*/ 74045 h 127032"/>
                <a:gd name="connsiteX1" fmla="*/ 163276 w 221511"/>
                <a:gd name="connsiteY1" fmla="*/ 48159 h 127032"/>
                <a:gd name="connsiteX2" fmla="*/ 127254 w 221511"/>
                <a:gd name="connsiteY2" fmla="*/ 22200 h 127032"/>
                <a:gd name="connsiteX3" fmla="*/ 104722 w 221511"/>
                <a:gd name="connsiteY3" fmla="*/ 18992 h 127032"/>
                <a:gd name="connsiteX4" fmla="*/ 23418 w 221511"/>
                <a:gd name="connsiteY4" fmla="*/ 908 h 127032"/>
                <a:gd name="connsiteX5" fmla="*/ 3803 w 221511"/>
                <a:gd name="connsiteY5" fmla="*/ 12794 h 127032"/>
                <a:gd name="connsiteX6" fmla="*/ 230 w 221511"/>
                <a:gd name="connsiteY6" fmla="*/ 13523 h 127032"/>
                <a:gd name="connsiteX7" fmla="*/ 29397 w 221511"/>
                <a:gd name="connsiteY7" fmla="*/ 43274 h 127032"/>
                <a:gd name="connsiteX8" fmla="*/ 74388 w 221511"/>
                <a:gd name="connsiteY8" fmla="*/ 65951 h 127032"/>
                <a:gd name="connsiteX9" fmla="*/ 20355 w 221511"/>
                <a:gd name="connsiteY9" fmla="*/ 75723 h 127032"/>
                <a:gd name="connsiteX10" fmla="*/ 64106 w 221511"/>
                <a:gd name="connsiteY10" fmla="*/ 88629 h 127032"/>
                <a:gd name="connsiteX11" fmla="*/ 154161 w 221511"/>
                <a:gd name="connsiteY11" fmla="*/ 106494 h 127032"/>
                <a:gd name="connsiteX12" fmla="*/ 217236 w 221511"/>
                <a:gd name="connsiteY12" fmla="*/ 114588 h 127032"/>
                <a:gd name="connsiteX13" fmla="*/ 203746 w 221511"/>
                <a:gd name="connsiteY13" fmla="*/ 74045 h 12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1511" h="127032">
                  <a:moveTo>
                    <a:pt x="203746" y="74045"/>
                  </a:moveTo>
                  <a:cubicBezTo>
                    <a:pt x="211038" y="57858"/>
                    <a:pt x="179756" y="48159"/>
                    <a:pt x="163276" y="48159"/>
                  </a:cubicBezTo>
                  <a:cubicBezTo>
                    <a:pt x="146796" y="48159"/>
                    <a:pt x="140744" y="15783"/>
                    <a:pt x="127254" y="22200"/>
                  </a:cubicBezTo>
                  <a:cubicBezTo>
                    <a:pt x="113764" y="28617"/>
                    <a:pt x="104722" y="40065"/>
                    <a:pt x="104722" y="18992"/>
                  </a:cubicBezTo>
                  <a:cubicBezTo>
                    <a:pt x="104722" y="1856"/>
                    <a:pt x="53169" y="-2373"/>
                    <a:pt x="23418" y="908"/>
                  </a:cubicBezTo>
                  <a:cubicBezTo>
                    <a:pt x="18445" y="7011"/>
                    <a:pt x="11518" y="11211"/>
                    <a:pt x="3803" y="12794"/>
                  </a:cubicBezTo>
                  <a:lnTo>
                    <a:pt x="230" y="13523"/>
                  </a:lnTo>
                  <a:cubicBezTo>
                    <a:pt x="-2322" y="28544"/>
                    <a:pt x="15470" y="53482"/>
                    <a:pt x="29397" y="43274"/>
                  </a:cubicBezTo>
                  <a:cubicBezTo>
                    <a:pt x="47408" y="30294"/>
                    <a:pt x="80440" y="51368"/>
                    <a:pt x="74388" y="65951"/>
                  </a:cubicBezTo>
                  <a:cubicBezTo>
                    <a:pt x="68336" y="80535"/>
                    <a:pt x="16491" y="63035"/>
                    <a:pt x="20355" y="75723"/>
                  </a:cubicBezTo>
                  <a:cubicBezTo>
                    <a:pt x="21887" y="80535"/>
                    <a:pt x="27647" y="100004"/>
                    <a:pt x="64106" y="88629"/>
                  </a:cubicBezTo>
                  <a:cubicBezTo>
                    <a:pt x="95112" y="77371"/>
                    <a:pt x="129799" y="84254"/>
                    <a:pt x="154161" y="106494"/>
                  </a:cubicBezTo>
                  <a:cubicBezTo>
                    <a:pt x="178151" y="127568"/>
                    <a:pt x="200683" y="135662"/>
                    <a:pt x="217236" y="114588"/>
                  </a:cubicBezTo>
                  <a:cubicBezTo>
                    <a:pt x="233788" y="93515"/>
                    <a:pt x="196235" y="90306"/>
                    <a:pt x="203746" y="74045"/>
                  </a:cubicBezTo>
                  <a:close/>
                </a:path>
              </a:pathLst>
            </a:custGeom>
            <a:grpFill/>
            <a:ln w="3175" cap="flat">
              <a:solidFill>
                <a:srgbClr val="F3F3F3"/>
              </a:solidFill>
              <a:prstDash val="solid"/>
              <a:miter/>
            </a:ln>
          </p:spPr>
          <p:txBody>
            <a:bodyPr rtlCol="0" anchor="ctr"/>
            <a:lstStyle/>
            <a:p>
              <a:endParaRPr lang="pt-PT"/>
            </a:p>
          </p:txBody>
        </p:sp>
        <p:sp>
          <p:nvSpPr>
            <p:cNvPr id="234" name="Forma livre: Forma 233">
              <a:extLst>
                <a:ext uri="{FF2B5EF4-FFF2-40B4-BE49-F238E27FC236}">
                  <a16:creationId xmlns:a16="http://schemas.microsoft.com/office/drawing/2014/main" id="{810E62B9-3947-4F03-8A0B-4682EC3A8CFF}"/>
                </a:ext>
              </a:extLst>
            </p:cNvPr>
            <p:cNvSpPr/>
            <p:nvPr/>
          </p:nvSpPr>
          <p:spPr>
            <a:xfrm>
              <a:off x="2036434" y="3115100"/>
              <a:ext cx="20443" cy="13877"/>
            </a:xfrm>
            <a:custGeom>
              <a:avLst/>
              <a:gdLst>
                <a:gd name="connsiteX0" fmla="*/ 47884 w 48943"/>
                <a:gd name="connsiteY0" fmla="*/ 24973 h 31856"/>
                <a:gd name="connsiteX1" fmla="*/ 2893 w 48943"/>
                <a:gd name="connsiteY1" fmla="*/ 7181 h 31856"/>
                <a:gd name="connsiteX2" fmla="*/ 47884 w 48943"/>
                <a:gd name="connsiteY2" fmla="*/ 24973 h 31856"/>
              </a:gdLst>
              <a:ahLst/>
              <a:cxnLst>
                <a:cxn ang="0">
                  <a:pos x="connsiteX0" y="connsiteY0"/>
                </a:cxn>
                <a:cxn ang="0">
                  <a:pos x="connsiteX1" y="connsiteY1"/>
                </a:cxn>
                <a:cxn ang="0">
                  <a:pos x="connsiteX2" y="connsiteY2"/>
                </a:cxn>
              </a:cxnLst>
              <a:rect l="l" t="t" r="r" b="b"/>
              <a:pathLst>
                <a:path w="48943" h="31856">
                  <a:moveTo>
                    <a:pt x="47884" y="24973"/>
                  </a:moveTo>
                  <a:cubicBezTo>
                    <a:pt x="58458" y="5504"/>
                    <a:pt x="-15336" y="-9736"/>
                    <a:pt x="2893" y="7181"/>
                  </a:cubicBezTo>
                  <a:cubicBezTo>
                    <a:pt x="13394" y="16879"/>
                    <a:pt x="37384" y="44370"/>
                    <a:pt x="47884" y="24973"/>
                  </a:cubicBezTo>
                  <a:close/>
                </a:path>
              </a:pathLst>
            </a:custGeom>
            <a:grpFill/>
            <a:ln w="3175" cap="flat">
              <a:solidFill>
                <a:srgbClr val="F3F3F3"/>
              </a:solidFill>
              <a:prstDash val="solid"/>
              <a:miter/>
            </a:ln>
          </p:spPr>
          <p:txBody>
            <a:bodyPr rtlCol="0" anchor="ctr"/>
            <a:lstStyle/>
            <a:p>
              <a:endParaRPr lang="pt-PT"/>
            </a:p>
          </p:txBody>
        </p:sp>
        <p:sp>
          <p:nvSpPr>
            <p:cNvPr id="235" name="Forma livre: Forma 234">
              <a:extLst>
                <a:ext uri="{FF2B5EF4-FFF2-40B4-BE49-F238E27FC236}">
                  <a16:creationId xmlns:a16="http://schemas.microsoft.com/office/drawing/2014/main" id="{58E0B862-6D5D-4F78-B651-9EE7548290B1}"/>
                </a:ext>
              </a:extLst>
            </p:cNvPr>
            <p:cNvSpPr/>
            <p:nvPr/>
          </p:nvSpPr>
          <p:spPr>
            <a:xfrm>
              <a:off x="1953583" y="3196628"/>
              <a:ext cx="22043" cy="23778"/>
            </a:xfrm>
            <a:custGeom>
              <a:avLst/>
              <a:gdLst>
                <a:gd name="connsiteX0" fmla="*/ 51181 w 52772"/>
                <a:gd name="connsiteY0" fmla="*/ 50003 h 54587"/>
                <a:gd name="connsiteX1" fmla="*/ 138 w 52772"/>
                <a:gd name="connsiteY1" fmla="*/ 6251 h 54587"/>
                <a:gd name="connsiteX2" fmla="*/ 51181 w 52772"/>
                <a:gd name="connsiteY2" fmla="*/ 50003 h 54587"/>
              </a:gdLst>
              <a:ahLst/>
              <a:cxnLst>
                <a:cxn ang="0">
                  <a:pos x="connsiteX0" y="connsiteY0"/>
                </a:cxn>
                <a:cxn ang="0">
                  <a:pos x="connsiteX1" y="connsiteY1"/>
                </a:cxn>
                <a:cxn ang="0">
                  <a:pos x="connsiteX2" y="connsiteY2"/>
                </a:cxn>
              </a:cxnLst>
              <a:rect l="l" t="t" r="r" b="b"/>
              <a:pathLst>
                <a:path w="52772" h="54587">
                  <a:moveTo>
                    <a:pt x="51181" y="50003"/>
                  </a:moveTo>
                  <a:cubicBezTo>
                    <a:pt x="63140" y="33815"/>
                    <a:pt x="3128" y="-18031"/>
                    <a:pt x="138" y="6251"/>
                  </a:cubicBezTo>
                  <a:cubicBezTo>
                    <a:pt x="-2851" y="30533"/>
                    <a:pt x="38202" y="67284"/>
                    <a:pt x="51181" y="50003"/>
                  </a:cubicBezTo>
                  <a:close/>
                </a:path>
              </a:pathLst>
            </a:custGeom>
            <a:grpFill/>
            <a:ln w="3175" cap="flat">
              <a:solidFill>
                <a:srgbClr val="F3F3F3"/>
              </a:solidFill>
              <a:prstDash val="solid"/>
              <a:miter/>
            </a:ln>
          </p:spPr>
          <p:txBody>
            <a:bodyPr rtlCol="0" anchor="ctr"/>
            <a:lstStyle/>
            <a:p>
              <a:endParaRPr lang="pt-PT"/>
            </a:p>
          </p:txBody>
        </p:sp>
        <p:sp>
          <p:nvSpPr>
            <p:cNvPr id="236" name="Forma livre: Forma 235">
              <a:extLst>
                <a:ext uri="{FF2B5EF4-FFF2-40B4-BE49-F238E27FC236}">
                  <a16:creationId xmlns:a16="http://schemas.microsoft.com/office/drawing/2014/main" id="{317B0784-CD95-4731-8A9E-02F8B2184011}"/>
                </a:ext>
              </a:extLst>
            </p:cNvPr>
            <p:cNvSpPr/>
            <p:nvPr/>
          </p:nvSpPr>
          <p:spPr>
            <a:xfrm>
              <a:off x="1791088" y="3232435"/>
              <a:ext cx="167479" cy="78367"/>
            </a:xfrm>
            <a:custGeom>
              <a:avLst/>
              <a:gdLst>
                <a:gd name="connsiteX0" fmla="*/ 387715 w 400966"/>
                <a:gd name="connsiteY0" fmla="*/ 55302 h 179907"/>
                <a:gd name="connsiteX1" fmla="*/ 350162 w 400966"/>
                <a:gd name="connsiteY1" fmla="*/ 69885 h 179907"/>
                <a:gd name="connsiteX2" fmla="*/ 311150 w 400966"/>
                <a:gd name="connsiteY2" fmla="*/ 35905 h 179907"/>
                <a:gd name="connsiteX3" fmla="*/ 305244 w 400966"/>
                <a:gd name="connsiteY3" fmla="*/ 25551 h 179907"/>
                <a:gd name="connsiteX4" fmla="*/ 290660 w 400966"/>
                <a:gd name="connsiteY4" fmla="*/ 15707 h 179907"/>
                <a:gd name="connsiteX5" fmla="*/ 279576 w 400966"/>
                <a:gd name="connsiteY5" fmla="*/ 1488 h 179907"/>
                <a:gd name="connsiteX6" fmla="*/ 278410 w 400966"/>
                <a:gd name="connsiteY6" fmla="*/ -117 h 179907"/>
                <a:gd name="connsiteX7" fmla="*/ 251284 w 400966"/>
                <a:gd name="connsiteY7" fmla="*/ 37509 h 179907"/>
                <a:gd name="connsiteX8" fmla="*/ 254347 w 400966"/>
                <a:gd name="connsiteY8" fmla="*/ 61791 h 179907"/>
                <a:gd name="connsiteX9" fmla="*/ 279795 w 400966"/>
                <a:gd name="connsiteY9" fmla="*/ 89355 h 179907"/>
                <a:gd name="connsiteX10" fmla="*/ 201772 w 400966"/>
                <a:gd name="connsiteY10" fmla="*/ 74771 h 179907"/>
                <a:gd name="connsiteX11" fmla="*/ 122218 w 400966"/>
                <a:gd name="connsiteY11" fmla="*/ 35905 h 179907"/>
                <a:gd name="connsiteX12" fmla="*/ 86196 w 400966"/>
                <a:gd name="connsiteY12" fmla="*/ 14832 h 179907"/>
                <a:gd name="connsiteX13" fmla="*/ 50174 w 400966"/>
                <a:gd name="connsiteY13" fmla="*/ 37509 h 179907"/>
                <a:gd name="connsiteX14" fmla="*/ 54695 w 400966"/>
                <a:gd name="connsiteY14" fmla="*/ 61791 h 179907"/>
                <a:gd name="connsiteX15" fmla="*/ 51706 w 400966"/>
                <a:gd name="connsiteY15" fmla="*/ 68281 h 179907"/>
                <a:gd name="connsiteX16" fmla="*/ 26184 w 400966"/>
                <a:gd name="connsiteY16" fmla="*/ 92563 h 179907"/>
                <a:gd name="connsiteX17" fmla="*/ 60675 w 400966"/>
                <a:gd name="connsiteY17" fmla="*/ 92563 h 179907"/>
                <a:gd name="connsiteX18" fmla="*/ 662 w 400966"/>
                <a:gd name="connsiteY18" fmla="*/ 113637 h 179907"/>
                <a:gd name="connsiteX19" fmla="*/ 44414 w 400966"/>
                <a:gd name="connsiteY19" fmla="*/ 126616 h 179907"/>
                <a:gd name="connsiteX20" fmla="*/ 90936 w 400966"/>
                <a:gd name="connsiteY20" fmla="*/ 121731 h 179907"/>
                <a:gd name="connsiteX21" fmla="*/ 117989 w 400966"/>
                <a:gd name="connsiteY21" fmla="*/ 110428 h 179907"/>
                <a:gd name="connsiteX22" fmla="*/ 182522 w 400966"/>
                <a:gd name="connsiteY22" fmla="*/ 115241 h 179907"/>
                <a:gd name="connsiteX23" fmla="*/ 132937 w 400966"/>
                <a:gd name="connsiteY23" fmla="*/ 144408 h 179907"/>
                <a:gd name="connsiteX24" fmla="*/ 131479 w 400966"/>
                <a:gd name="connsiteY24" fmla="*/ 178461 h 179907"/>
                <a:gd name="connsiteX25" fmla="*/ 251503 w 400966"/>
                <a:gd name="connsiteY25" fmla="*/ 137918 h 179907"/>
                <a:gd name="connsiteX26" fmla="*/ 299556 w 400966"/>
                <a:gd name="connsiteY26" fmla="*/ 134710 h 179907"/>
                <a:gd name="connsiteX27" fmla="*/ 376121 w 400966"/>
                <a:gd name="connsiteY27" fmla="*/ 129824 h 179907"/>
                <a:gd name="connsiteX28" fmla="*/ 387715 w 400966"/>
                <a:gd name="connsiteY28" fmla="*/ 55302 h 17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0966" h="179907">
                  <a:moveTo>
                    <a:pt x="387715" y="55302"/>
                  </a:moveTo>
                  <a:cubicBezTo>
                    <a:pt x="366641" y="45603"/>
                    <a:pt x="366641" y="66677"/>
                    <a:pt x="350162" y="69885"/>
                  </a:cubicBezTo>
                  <a:cubicBezTo>
                    <a:pt x="333682" y="73094"/>
                    <a:pt x="324640" y="50489"/>
                    <a:pt x="311150" y="35905"/>
                  </a:cubicBezTo>
                  <a:cubicBezTo>
                    <a:pt x="308510" y="32886"/>
                    <a:pt x="306498" y="29364"/>
                    <a:pt x="305244" y="25551"/>
                  </a:cubicBezTo>
                  <a:cubicBezTo>
                    <a:pt x="299483" y="23852"/>
                    <a:pt x="294394" y="20410"/>
                    <a:pt x="290660" y="15707"/>
                  </a:cubicBezTo>
                  <a:cubicBezTo>
                    <a:pt x="286868" y="11040"/>
                    <a:pt x="283368" y="6082"/>
                    <a:pt x="279576" y="1488"/>
                  </a:cubicBezTo>
                  <a:cubicBezTo>
                    <a:pt x="279139" y="977"/>
                    <a:pt x="278847" y="394"/>
                    <a:pt x="278410" y="-117"/>
                  </a:cubicBezTo>
                  <a:cubicBezTo>
                    <a:pt x="257774" y="8925"/>
                    <a:pt x="229263" y="34666"/>
                    <a:pt x="251284" y="37509"/>
                  </a:cubicBezTo>
                  <a:cubicBezTo>
                    <a:pt x="276805" y="40718"/>
                    <a:pt x="267837" y="55302"/>
                    <a:pt x="254347" y="61791"/>
                  </a:cubicBezTo>
                  <a:cubicBezTo>
                    <a:pt x="240857" y="68281"/>
                    <a:pt x="285847" y="79584"/>
                    <a:pt x="279795" y="89355"/>
                  </a:cubicBezTo>
                  <a:cubicBezTo>
                    <a:pt x="273743" y="99126"/>
                    <a:pt x="204762" y="90959"/>
                    <a:pt x="201772" y="74771"/>
                  </a:cubicBezTo>
                  <a:cubicBezTo>
                    <a:pt x="198783" y="58583"/>
                    <a:pt x="144750" y="29415"/>
                    <a:pt x="122218" y="35905"/>
                  </a:cubicBezTo>
                  <a:cubicBezTo>
                    <a:pt x="99686" y="42395"/>
                    <a:pt x="108728" y="16436"/>
                    <a:pt x="86196" y="14832"/>
                  </a:cubicBezTo>
                  <a:cubicBezTo>
                    <a:pt x="63664" y="13227"/>
                    <a:pt x="71248" y="35905"/>
                    <a:pt x="50174" y="37509"/>
                  </a:cubicBezTo>
                  <a:cubicBezTo>
                    <a:pt x="29101" y="39114"/>
                    <a:pt x="30705" y="61791"/>
                    <a:pt x="54695" y="61791"/>
                  </a:cubicBezTo>
                  <a:cubicBezTo>
                    <a:pt x="78686" y="61791"/>
                    <a:pt x="86196" y="69885"/>
                    <a:pt x="51706" y="68281"/>
                  </a:cubicBezTo>
                  <a:cubicBezTo>
                    <a:pt x="17215" y="66677"/>
                    <a:pt x="2194" y="99053"/>
                    <a:pt x="26184" y="92563"/>
                  </a:cubicBezTo>
                  <a:cubicBezTo>
                    <a:pt x="50174" y="86073"/>
                    <a:pt x="78686" y="86073"/>
                    <a:pt x="60675" y="92563"/>
                  </a:cubicBezTo>
                  <a:cubicBezTo>
                    <a:pt x="42664" y="99053"/>
                    <a:pt x="-6338" y="103501"/>
                    <a:pt x="662" y="113637"/>
                  </a:cubicBezTo>
                  <a:cubicBezTo>
                    <a:pt x="5183" y="120126"/>
                    <a:pt x="24726" y="118522"/>
                    <a:pt x="44414" y="126616"/>
                  </a:cubicBezTo>
                  <a:cubicBezTo>
                    <a:pt x="64102" y="134710"/>
                    <a:pt x="75915" y="139523"/>
                    <a:pt x="90936" y="121731"/>
                  </a:cubicBezTo>
                  <a:cubicBezTo>
                    <a:pt x="105957" y="103938"/>
                    <a:pt x="125499" y="86073"/>
                    <a:pt x="117989" y="110428"/>
                  </a:cubicBezTo>
                  <a:cubicBezTo>
                    <a:pt x="110478" y="134783"/>
                    <a:pt x="141979" y="116918"/>
                    <a:pt x="182522" y="115241"/>
                  </a:cubicBezTo>
                  <a:cubicBezTo>
                    <a:pt x="223064" y="113564"/>
                    <a:pt x="175230" y="141200"/>
                    <a:pt x="132937" y="144408"/>
                  </a:cubicBezTo>
                  <a:cubicBezTo>
                    <a:pt x="90644" y="147617"/>
                    <a:pt x="98446" y="170367"/>
                    <a:pt x="131479" y="178461"/>
                  </a:cubicBezTo>
                  <a:cubicBezTo>
                    <a:pt x="164511" y="186555"/>
                    <a:pt x="235023" y="155784"/>
                    <a:pt x="251503" y="137918"/>
                  </a:cubicBezTo>
                  <a:cubicBezTo>
                    <a:pt x="267982" y="120053"/>
                    <a:pt x="283077" y="147690"/>
                    <a:pt x="299556" y="134710"/>
                  </a:cubicBezTo>
                  <a:cubicBezTo>
                    <a:pt x="316036" y="121731"/>
                    <a:pt x="347609" y="136314"/>
                    <a:pt x="376121" y="129824"/>
                  </a:cubicBezTo>
                  <a:cubicBezTo>
                    <a:pt x="404632" y="123335"/>
                    <a:pt x="408715" y="65073"/>
                    <a:pt x="387715" y="55302"/>
                  </a:cubicBezTo>
                  <a:close/>
                </a:path>
              </a:pathLst>
            </a:custGeom>
            <a:grpFill/>
            <a:ln w="3175" cap="flat">
              <a:solidFill>
                <a:srgbClr val="F3F3F3"/>
              </a:solidFill>
              <a:prstDash val="solid"/>
              <a:miter/>
            </a:ln>
          </p:spPr>
          <p:txBody>
            <a:bodyPr rtlCol="0" anchor="ctr"/>
            <a:lstStyle/>
            <a:p>
              <a:endParaRPr lang="pt-PT"/>
            </a:p>
          </p:txBody>
        </p:sp>
        <p:sp>
          <p:nvSpPr>
            <p:cNvPr id="237" name="Forma livre: Forma 236">
              <a:extLst>
                <a:ext uri="{FF2B5EF4-FFF2-40B4-BE49-F238E27FC236}">
                  <a16:creationId xmlns:a16="http://schemas.microsoft.com/office/drawing/2014/main" id="{108B4AFC-E82D-4AD3-B6A3-B0E41A8EFD8E}"/>
                </a:ext>
              </a:extLst>
            </p:cNvPr>
            <p:cNvSpPr/>
            <p:nvPr/>
          </p:nvSpPr>
          <p:spPr>
            <a:xfrm>
              <a:off x="1825735" y="3191595"/>
              <a:ext cx="19206" cy="10499"/>
            </a:xfrm>
            <a:custGeom>
              <a:avLst/>
              <a:gdLst>
                <a:gd name="connsiteX0" fmla="*/ 45319 w 45980"/>
                <a:gd name="connsiteY0" fmla="*/ 14597 h 24103"/>
                <a:gd name="connsiteX1" fmla="*/ 255 w 45980"/>
                <a:gd name="connsiteY1" fmla="*/ 4899 h 24103"/>
                <a:gd name="connsiteX2" fmla="*/ 45319 w 45980"/>
                <a:gd name="connsiteY2" fmla="*/ 14597 h 24103"/>
              </a:gdLst>
              <a:ahLst/>
              <a:cxnLst>
                <a:cxn ang="0">
                  <a:pos x="connsiteX0" y="connsiteY0"/>
                </a:cxn>
                <a:cxn ang="0">
                  <a:pos x="connsiteX1" y="connsiteY1"/>
                </a:cxn>
                <a:cxn ang="0">
                  <a:pos x="connsiteX2" y="connsiteY2"/>
                </a:cxn>
              </a:cxnLst>
              <a:rect l="l" t="t" r="r" b="b"/>
              <a:pathLst>
                <a:path w="45980" h="24103">
                  <a:moveTo>
                    <a:pt x="45319" y="14597"/>
                  </a:moveTo>
                  <a:cubicBezTo>
                    <a:pt x="52611" y="-4799"/>
                    <a:pt x="-4412" y="-1591"/>
                    <a:pt x="255" y="4899"/>
                  </a:cubicBezTo>
                  <a:cubicBezTo>
                    <a:pt x="10537" y="19483"/>
                    <a:pt x="37590" y="34067"/>
                    <a:pt x="45319" y="14597"/>
                  </a:cubicBezTo>
                  <a:close/>
                </a:path>
              </a:pathLst>
            </a:custGeom>
            <a:grpFill/>
            <a:ln w="3175" cap="flat">
              <a:solidFill>
                <a:srgbClr val="F3F3F3"/>
              </a:solidFill>
              <a:prstDash val="solid"/>
              <a:miter/>
            </a:ln>
          </p:spPr>
          <p:txBody>
            <a:bodyPr rtlCol="0" anchor="ctr"/>
            <a:lstStyle/>
            <a:p>
              <a:endParaRPr lang="pt-PT"/>
            </a:p>
          </p:txBody>
        </p:sp>
        <p:sp>
          <p:nvSpPr>
            <p:cNvPr id="238" name="Forma livre: Forma 237">
              <a:extLst>
                <a:ext uri="{FF2B5EF4-FFF2-40B4-BE49-F238E27FC236}">
                  <a16:creationId xmlns:a16="http://schemas.microsoft.com/office/drawing/2014/main" id="{94F7CF3C-0118-4805-84B1-F89F7F4AF1FA}"/>
                </a:ext>
              </a:extLst>
            </p:cNvPr>
            <p:cNvSpPr/>
            <p:nvPr/>
          </p:nvSpPr>
          <p:spPr>
            <a:xfrm>
              <a:off x="1852103" y="3187730"/>
              <a:ext cx="48791" cy="27293"/>
            </a:xfrm>
            <a:custGeom>
              <a:avLst/>
              <a:gdLst>
                <a:gd name="connsiteX0" fmla="*/ 106517 w 116813"/>
                <a:gd name="connsiteY0" fmla="*/ 15376 h 62656"/>
                <a:gd name="connsiteX1" fmla="*/ 85517 w 116813"/>
                <a:gd name="connsiteY1" fmla="*/ 792 h 62656"/>
                <a:gd name="connsiteX2" fmla="*/ -17 w 116813"/>
                <a:gd name="connsiteY2" fmla="*/ 29959 h 62656"/>
                <a:gd name="connsiteX3" fmla="*/ 44974 w 116813"/>
                <a:gd name="connsiteY3" fmla="*/ 62335 h 62656"/>
                <a:gd name="connsiteX4" fmla="*/ 93028 w 116813"/>
                <a:gd name="connsiteY4" fmla="*/ 29959 h 62656"/>
                <a:gd name="connsiteX5" fmla="*/ 106517 w 116813"/>
                <a:gd name="connsiteY5" fmla="*/ 15376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813" h="62656">
                  <a:moveTo>
                    <a:pt x="106517" y="15376"/>
                  </a:moveTo>
                  <a:cubicBezTo>
                    <a:pt x="126060" y="12167"/>
                    <a:pt x="117018" y="-4094"/>
                    <a:pt x="85517" y="792"/>
                  </a:cubicBezTo>
                  <a:cubicBezTo>
                    <a:pt x="54016" y="5677"/>
                    <a:pt x="-17" y="5604"/>
                    <a:pt x="-17" y="29959"/>
                  </a:cubicBezTo>
                  <a:cubicBezTo>
                    <a:pt x="-17" y="49429"/>
                    <a:pt x="10484" y="59127"/>
                    <a:pt x="44974" y="62335"/>
                  </a:cubicBezTo>
                  <a:cubicBezTo>
                    <a:pt x="79465" y="65544"/>
                    <a:pt x="109507" y="29959"/>
                    <a:pt x="93028" y="29959"/>
                  </a:cubicBezTo>
                  <a:cubicBezTo>
                    <a:pt x="76548" y="29959"/>
                    <a:pt x="86975" y="18657"/>
                    <a:pt x="106517" y="15376"/>
                  </a:cubicBezTo>
                  <a:close/>
                </a:path>
              </a:pathLst>
            </a:custGeom>
            <a:grpFill/>
            <a:ln w="3175" cap="flat">
              <a:solidFill>
                <a:srgbClr val="F3F3F3"/>
              </a:solidFill>
              <a:prstDash val="solid"/>
              <a:miter/>
            </a:ln>
          </p:spPr>
          <p:txBody>
            <a:bodyPr rtlCol="0" anchor="ctr"/>
            <a:lstStyle/>
            <a:p>
              <a:endParaRPr lang="pt-PT"/>
            </a:p>
          </p:txBody>
        </p:sp>
        <p:sp>
          <p:nvSpPr>
            <p:cNvPr id="239" name="Forma livre: Forma 238">
              <a:extLst>
                <a:ext uri="{FF2B5EF4-FFF2-40B4-BE49-F238E27FC236}">
                  <a16:creationId xmlns:a16="http://schemas.microsoft.com/office/drawing/2014/main" id="{C2394354-FE20-4630-A6DA-C3DB07BDBDBC}"/>
                </a:ext>
              </a:extLst>
            </p:cNvPr>
            <p:cNvSpPr/>
            <p:nvPr/>
          </p:nvSpPr>
          <p:spPr>
            <a:xfrm>
              <a:off x="1847641" y="3165829"/>
              <a:ext cx="59103" cy="17179"/>
            </a:xfrm>
            <a:custGeom>
              <a:avLst/>
              <a:gdLst>
                <a:gd name="connsiteX0" fmla="*/ 114941 w 141500"/>
                <a:gd name="connsiteY0" fmla="*/ -117 h 39439"/>
                <a:gd name="connsiteX1" fmla="*/ 93065 w 141500"/>
                <a:gd name="connsiteY1" fmla="*/ 14467 h 39439"/>
                <a:gd name="connsiteX2" fmla="*/ 50116 w 141500"/>
                <a:gd name="connsiteY2" fmla="*/ 8561 h 39439"/>
                <a:gd name="connsiteX3" fmla="*/ 3448 w 141500"/>
                <a:gd name="connsiteY3" fmla="*/ 31676 h 39439"/>
                <a:gd name="connsiteX4" fmla="*/ 43918 w 141500"/>
                <a:gd name="connsiteY4" fmla="*/ 34884 h 39439"/>
                <a:gd name="connsiteX5" fmla="*/ 84461 w 141500"/>
                <a:gd name="connsiteY5" fmla="*/ 29999 h 39439"/>
                <a:gd name="connsiteX6" fmla="*/ 141483 w 141500"/>
                <a:gd name="connsiteY6" fmla="*/ 21905 h 39439"/>
                <a:gd name="connsiteX7" fmla="*/ 114941 w 141500"/>
                <a:gd name="connsiteY7" fmla="*/ -117 h 39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500" h="39439">
                  <a:moveTo>
                    <a:pt x="114941" y="-117"/>
                  </a:moveTo>
                  <a:cubicBezTo>
                    <a:pt x="108160" y="5469"/>
                    <a:pt x="100831" y="10355"/>
                    <a:pt x="93065" y="14467"/>
                  </a:cubicBezTo>
                  <a:cubicBezTo>
                    <a:pt x="78978" y="21978"/>
                    <a:pt x="61652" y="19601"/>
                    <a:pt x="50116" y="8561"/>
                  </a:cubicBezTo>
                  <a:cubicBezTo>
                    <a:pt x="25251" y="14467"/>
                    <a:pt x="-11500" y="19280"/>
                    <a:pt x="3448" y="31676"/>
                  </a:cubicBezTo>
                  <a:cubicBezTo>
                    <a:pt x="15407" y="41593"/>
                    <a:pt x="28970" y="28395"/>
                    <a:pt x="43918" y="34884"/>
                  </a:cubicBezTo>
                  <a:cubicBezTo>
                    <a:pt x="58866" y="41374"/>
                    <a:pt x="73961" y="20301"/>
                    <a:pt x="84461" y="29999"/>
                  </a:cubicBezTo>
                  <a:cubicBezTo>
                    <a:pt x="94961" y="39697"/>
                    <a:pt x="141483" y="47864"/>
                    <a:pt x="141483" y="21905"/>
                  </a:cubicBezTo>
                  <a:cubicBezTo>
                    <a:pt x="141192" y="10238"/>
                    <a:pt x="129306" y="3238"/>
                    <a:pt x="114941" y="-117"/>
                  </a:cubicBezTo>
                  <a:close/>
                </a:path>
              </a:pathLst>
            </a:custGeom>
            <a:grpFill/>
            <a:ln w="3175" cap="flat">
              <a:solidFill>
                <a:srgbClr val="F3F3F3"/>
              </a:solidFill>
              <a:prstDash val="solid"/>
              <a:miter/>
            </a:ln>
          </p:spPr>
          <p:txBody>
            <a:bodyPr rtlCol="0" anchor="ctr"/>
            <a:lstStyle/>
            <a:p>
              <a:endParaRPr lang="pt-PT"/>
            </a:p>
          </p:txBody>
        </p:sp>
        <p:sp>
          <p:nvSpPr>
            <p:cNvPr id="240" name="Forma livre: Forma 239">
              <a:extLst>
                <a:ext uri="{FF2B5EF4-FFF2-40B4-BE49-F238E27FC236}">
                  <a16:creationId xmlns:a16="http://schemas.microsoft.com/office/drawing/2014/main" id="{7C8C0D49-B40C-493A-BD54-E8A02C26FA45}"/>
                </a:ext>
              </a:extLst>
            </p:cNvPr>
            <p:cNvSpPr/>
            <p:nvPr/>
          </p:nvSpPr>
          <p:spPr>
            <a:xfrm>
              <a:off x="1080275" y="3697688"/>
              <a:ext cx="24549" cy="14641"/>
            </a:xfrm>
            <a:custGeom>
              <a:avLst/>
              <a:gdLst>
                <a:gd name="connsiteX0" fmla="*/ 43023 w 58774"/>
                <a:gd name="connsiteY0" fmla="*/ 33162 h 33613"/>
                <a:gd name="connsiteX1" fmla="*/ 51920 w 58774"/>
                <a:gd name="connsiteY1" fmla="*/ 29881 h 33613"/>
                <a:gd name="connsiteX2" fmla="*/ 56527 w 58774"/>
                <a:gd name="connsiteY2" fmla="*/ 9777 h 33613"/>
                <a:gd name="connsiteX3" fmla="*/ 54326 w 58774"/>
                <a:gd name="connsiteY3" fmla="*/ 7057 h 33613"/>
                <a:gd name="connsiteX4" fmla="*/ 30263 w 58774"/>
                <a:gd name="connsiteY4" fmla="*/ 5453 h 33613"/>
                <a:gd name="connsiteX5" fmla="*/ 293 w 58774"/>
                <a:gd name="connsiteY5" fmla="*/ 16828 h 33613"/>
                <a:gd name="connsiteX6" fmla="*/ 43023 w 58774"/>
                <a:gd name="connsiteY6" fmla="*/ 33162 h 33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774" h="33613">
                  <a:moveTo>
                    <a:pt x="43023" y="33162"/>
                  </a:moveTo>
                  <a:cubicBezTo>
                    <a:pt x="45842" y="31703"/>
                    <a:pt x="48830" y="30602"/>
                    <a:pt x="51920" y="29881"/>
                  </a:cubicBezTo>
                  <a:cubicBezTo>
                    <a:pt x="58743" y="25600"/>
                    <a:pt x="60806" y="16602"/>
                    <a:pt x="56527" y="9777"/>
                  </a:cubicBezTo>
                  <a:cubicBezTo>
                    <a:pt x="55905" y="8785"/>
                    <a:pt x="55166" y="7874"/>
                    <a:pt x="54326" y="7057"/>
                  </a:cubicBezTo>
                  <a:cubicBezTo>
                    <a:pt x="46013" y="-1037"/>
                    <a:pt x="31794" y="18432"/>
                    <a:pt x="30263" y="5453"/>
                  </a:cubicBezTo>
                  <a:cubicBezTo>
                    <a:pt x="28731" y="-7527"/>
                    <a:pt x="-3499" y="4651"/>
                    <a:pt x="293" y="16828"/>
                  </a:cubicBezTo>
                  <a:cubicBezTo>
                    <a:pt x="3647" y="27693"/>
                    <a:pt x="28513" y="35204"/>
                    <a:pt x="43023" y="33162"/>
                  </a:cubicBezTo>
                  <a:close/>
                </a:path>
              </a:pathLst>
            </a:custGeom>
            <a:grpFill/>
            <a:ln w="3175" cap="flat">
              <a:solidFill>
                <a:srgbClr val="F3F3F3"/>
              </a:solidFill>
              <a:prstDash val="solid"/>
              <a:miter/>
            </a:ln>
          </p:spPr>
          <p:txBody>
            <a:bodyPr rtlCol="0" anchor="ctr"/>
            <a:lstStyle/>
            <a:p>
              <a:endParaRPr lang="pt-PT"/>
            </a:p>
          </p:txBody>
        </p:sp>
        <p:sp>
          <p:nvSpPr>
            <p:cNvPr id="241" name="Forma livre: Forma 240">
              <a:extLst>
                <a:ext uri="{FF2B5EF4-FFF2-40B4-BE49-F238E27FC236}">
                  <a16:creationId xmlns:a16="http://schemas.microsoft.com/office/drawing/2014/main" id="{2412A19E-F5B2-4D8E-BEC4-3B74C28186D5}"/>
                </a:ext>
              </a:extLst>
            </p:cNvPr>
            <p:cNvSpPr/>
            <p:nvPr/>
          </p:nvSpPr>
          <p:spPr>
            <a:xfrm>
              <a:off x="1113596" y="3824270"/>
              <a:ext cx="22522" cy="11064"/>
            </a:xfrm>
            <a:custGeom>
              <a:avLst/>
              <a:gdLst>
                <a:gd name="connsiteX0" fmla="*/ 48053 w 53920"/>
                <a:gd name="connsiteY0" fmla="*/ 846 h 25400"/>
                <a:gd name="connsiteX1" fmla="*/ 3063 w 53920"/>
                <a:gd name="connsiteY1" fmla="*/ 25128 h 25400"/>
                <a:gd name="connsiteX2" fmla="*/ 30043 w 53920"/>
                <a:gd name="connsiteY2" fmla="*/ 15430 h 25400"/>
                <a:gd name="connsiteX3" fmla="*/ 48053 w 53920"/>
                <a:gd name="connsiteY3" fmla="*/ 846 h 25400"/>
              </a:gdLst>
              <a:ahLst/>
              <a:cxnLst>
                <a:cxn ang="0">
                  <a:pos x="connsiteX0" y="connsiteY0"/>
                </a:cxn>
                <a:cxn ang="0">
                  <a:pos x="connsiteX1" y="connsiteY1"/>
                </a:cxn>
                <a:cxn ang="0">
                  <a:pos x="connsiteX2" y="connsiteY2"/>
                </a:cxn>
                <a:cxn ang="0">
                  <a:pos x="connsiteX3" y="connsiteY3"/>
                </a:cxn>
              </a:cxnLst>
              <a:rect l="l" t="t" r="r" b="b"/>
              <a:pathLst>
                <a:path w="53920" h="25400">
                  <a:moveTo>
                    <a:pt x="48053" y="846"/>
                  </a:moveTo>
                  <a:cubicBezTo>
                    <a:pt x="31574" y="-5644"/>
                    <a:pt x="-11886" y="22721"/>
                    <a:pt x="3063" y="25128"/>
                  </a:cubicBezTo>
                  <a:cubicBezTo>
                    <a:pt x="13563" y="26732"/>
                    <a:pt x="18084" y="15430"/>
                    <a:pt x="30043" y="15430"/>
                  </a:cubicBezTo>
                  <a:cubicBezTo>
                    <a:pt x="42001" y="15430"/>
                    <a:pt x="64606" y="7263"/>
                    <a:pt x="48053" y="846"/>
                  </a:cubicBezTo>
                  <a:close/>
                </a:path>
              </a:pathLst>
            </a:custGeom>
            <a:grpFill/>
            <a:ln w="3175" cap="flat">
              <a:solidFill>
                <a:srgbClr val="F3F3F3"/>
              </a:solidFill>
              <a:prstDash val="solid"/>
              <a:miter/>
            </a:ln>
          </p:spPr>
          <p:txBody>
            <a:bodyPr rtlCol="0" anchor="ctr"/>
            <a:lstStyle/>
            <a:p>
              <a:endParaRPr lang="pt-PT"/>
            </a:p>
          </p:txBody>
        </p:sp>
        <p:sp>
          <p:nvSpPr>
            <p:cNvPr id="242" name="Forma livre: Forma 241">
              <a:extLst>
                <a:ext uri="{FF2B5EF4-FFF2-40B4-BE49-F238E27FC236}">
                  <a16:creationId xmlns:a16="http://schemas.microsoft.com/office/drawing/2014/main" id="{6F2D9E9C-116A-4F13-AB8D-B9E4C4DD02D8}"/>
                </a:ext>
              </a:extLst>
            </p:cNvPr>
            <p:cNvSpPr/>
            <p:nvPr/>
          </p:nvSpPr>
          <p:spPr>
            <a:xfrm>
              <a:off x="1258121" y="3739359"/>
              <a:ext cx="38352" cy="35589"/>
            </a:xfrm>
            <a:custGeom>
              <a:avLst/>
              <a:gdLst>
                <a:gd name="connsiteX0" fmla="*/ 10344 w 91819"/>
                <a:gd name="connsiteY0" fmla="*/ 68462 h 81703"/>
                <a:gd name="connsiteX1" fmla="*/ 77137 w 91819"/>
                <a:gd name="connsiteY1" fmla="*/ 47096 h 81703"/>
                <a:gd name="connsiteX2" fmla="*/ 65397 w 91819"/>
                <a:gd name="connsiteY2" fmla="*/ 35356 h 81703"/>
                <a:gd name="connsiteX3" fmla="*/ 89387 w 91819"/>
                <a:gd name="connsiteY3" fmla="*/ 23179 h 81703"/>
                <a:gd name="connsiteX4" fmla="*/ 82679 w 91819"/>
                <a:gd name="connsiteY4" fmla="*/ 5387 h 81703"/>
                <a:gd name="connsiteX5" fmla="*/ 56428 w 91819"/>
                <a:gd name="connsiteY5" fmla="*/ 15887 h 81703"/>
                <a:gd name="connsiteX6" fmla="*/ 26386 w 91819"/>
                <a:gd name="connsiteY6" fmla="*/ 53149 h 81703"/>
                <a:gd name="connsiteX7" fmla="*/ 1593 w 91819"/>
                <a:gd name="connsiteY7" fmla="*/ 62847 h 81703"/>
                <a:gd name="connsiteX8" fmla="*/ 1593 w 91819"/>
                <a:gd name="connsiteY8" fmla="*/ 81587 h 81703"/>
                <a:gd name="connsiteX9" fmla="*/ 10344 w 91819"/>
                <a:gd name="connsiteY9" fmla="*/ 68462 h 81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1819" h="81703">
                  <a:moveTo>
                    <a:pt x="10344" y="68462"/>
                  </a:moveTo>
                  <a:cubicBezTo>
                    <a:pt x="28251" y="51639"/>
                    <a:pt x="52790" y="43786"/>
                    <a:pt x="77137" y="47096"/>
                  </a:cubicBezTo>
                  <a:cubicBezTo>
                    <a:pt x="73199" y="42794"/>
                    <a:pt x="65835" y="39805"/>
                    <a:pt x="65397" y="35356"/>
                  </a:cubicBezTo>
                  <a:cubicBezTo>
                    <a:pt x="64668" y="28065"/>
                    <a:pt x="81148" y="28065"/>
                    <a:pt x="89387" y="23179"/>
                  </a:cubicBezTo>
                  <a:cubicBezTo>
                    <a:pt x="97627" y="18294"/>
                    <a:pt x="82096" y="14283"/>
                    <a:pt x="82679" y="5387"/>
                  </a:cubicBezTo>
                  <a:cubicBezTo>
                    <a:pt x="83262" y="-3509"/>
                    <a:pt x="71376" y="-2707"/>
                    <a:pt x="56428" y="15887"/>
                  </a:cubicBezTo>
                  <a:cubicBezTo>
                    <a:pt x="41480" y="34481"/>
                    <a:pt x="28646" y="44253"/>
                    <a:pt x="26386" y="53149"/>
                  </a:cubicBezTo>
                  <a:cubicBezTo>
                    <a:pt x="24125" y="62045"/>
                    <a:pt x="6843" y="51544"/>
                    <a:pt x="1593" y="62847"/>
                  </a:cubicBezTo>
                  <a:cubicBezTo>
                    <a:pt x="-553" y="68906"/>
                    <a:pt x="-553" y="75527"/>
                    <a:pt x="1593" y="81587"/>
                  </a:cubicBezTo>
                  <a:cubicBezTo>
                    <a:pt x="3364" y="76548"/>
                    <a:pt x="6373" y="72035"/>
                    <a:pt x="10344" y="68462"/>
                  </a:cubicBezTo>
                  <a:close/>
                </a:path>
              </a:pathLst>
            </a:custGeom>
            <a:grpFill/>
            <a:ln w="3175" cap="flat">
              <a:solidFill>
                <a:srgbClr val="F3F3F3"/>
              </a:solidFill>
              <a:prstDash val="solid"/>
              <a:miter/>
            </a:ln>
          </p:spPr>
          <p:txBody>
            <a:bodyPr rtlCol="0" anchor="ctr"/>
            <a:lstStyle/>
            <a:p>
              <a:endParaRPr lang="pt-PT"/>
            </a:p>
          </p:txBody>
        </p:sp>
        <p:sp>
          <p:nvSpPr>
            <p:cNvPr id="243" name="Forma livre: Forma 242">
              <a:extLst>
                <a:ext uri="{FF2B5EF4-FFF2-40B4-BE49-F238E27FC236}">
                  <a16:creationId xmlns:a16="http://schemas.microsoft.com/office/drawing/2014/main" id="{38238695-7DCA-4009-9FBC-14721121E2DC}"/>
                </a:ext>
              </a:extLst>
            </p:cNvPr>
            <p:cNvSpPr/>
            <p:nvPr/>
          </p:nvSpPr>
          <p:spPr>
            <a:xfrm>
              <a:off x="1688212" y="3940124"/>
              <a:ext cx="818572" cy="454840"/>
            </a:xfrm>
            <a:custGeom>
              <a:avLst/>
              <a:gdLst>
                <a:gd name="connsiteX0" fmla="*/ 1931234 w 1959761"/>
                <a:gd name="connsiteY0" fmla="*/ 105307 h 1044180"/>
                <a:gd name="connsiteX1" fmla="*/ 1886170 w 1959761"/>
                <a:gd name="connsiteY1" fmla="*/ 91233 h 1044180"/>
                <a:gd name="connsiteX2" fmla="*/ 1843148 w 1959761"/>
                <a:gd name="connsiteY2" fmla="*/ 156058 h 1044180"/>
                <a:gd name="connsiteX3" fmla="*/ 1801147 w 1959761"/>
                <a:gd name="connsiteY3" fmla="*/ 203601 h 1044180"/>
                <a:gd name="connsiteX4" fmla="*/ 1685061 w 1959761"/>
                <a:gd name="connsiteY4" fmla="*/ 204695 h 1044180"/>
                <a:gd name="connsiteX5" fmla="*/ 1639778 w 1959761"/>
                <a:gd name="connsiteY5" fmla="*/ 241592 h 1044180"/>
                <a:gd name="connsiteX6" fmla="*/ 1641018 w 1959761"/>
                <a:gd name="connsiteY6" fmla="*/ 243560 h 1044180"/>
                <a:gd name="connsiteX7" fmla="*/ 1575026 w 1959761"/>
                <a:gd name="connsiteY7" fmla="*/ 279218 h 1044180"/>
                <a:gd name="connsiteX8" fmla="*/ 1548046 w 1959761"/>
                <a:gd name="connsiteY8" fmla="*/ 281988 h 1044180"/>
                <a:gd name="connsiteX9" fmla="*/ 1550015 w 1959761"/>
                <a:gd name="connsiteY9" fmla="*/ 296572 h 1044180"/>
                <a:gd name="connsiteX10" fmla="*/ 1539953 w 1959761"/>
                <a:gd name="connsiteY10" fmla="*/ 305687 h 1044180"/>
                <a:gd name="connsiteX11" fmla="*/ 1462440 w 1959761"/>
                <a:gd name="connsiteY11" fmla="*/ 357095 h 1044180"/>
                <a:gd name="connsiteX12" fmla="*/ 1394917 w 1959761"/>
                <a:gd name="connsiteY12" fmla="*/ 340907 h 1044180"/>
                <a:gd name="connsiteX13" fmla="*/ 1420439 w 1959761"/>
                <a:gd name="connsiteY13" fmla="*/ 332813 h 1044180"/>
                <a:gd name="connsiteX14" fmla="*/ 1434074 w 1959761"/>
                <a:gd name="connsiteY14" fmla="*/ 328657 h 1044180"/>
                <a:gd name="connsiteX15" fmla="*/ 1428533 w 1959761"/>
                <a:gd name="connsiteY15" fmla="*/ 299999 h 1044180"/>
                <a:gd name="connsiteX16" fmla="*/ 1415918 w 1959761"/>
                <a:gd name="connsiteY16" fmla="*/ 253404 h 1044180"/>
                <a:gd name="connsiteX17" fmla="*/ 1379896 w 1959761"/>
                <a:gd name="connsiteY17" fmla="*/ 259894 h 1044180"/>
                <a:gd name="connsiteX18" fmla="*/ 1393386 w 1959761"/>
                <a:gd name="connsiteY18" fmla="*/ 193465 h 1044180"/>
                <a:gd name="connsiteX19" fmla="*/ 1340884 w 1959761"/>
                <a:gd name="connsiteY19" fmla="*/ 186975 h 1044180"/>
                <a:gd name="connsiteX20" fmla="*/ 1306321 w 1959761"/>
                <a:gd name="connsiteY20" fmla="*/ 214539 h 1044180"/>
                <a:gd name="connsiteX21" fmla="*/ 1297352 w 1959761"/>
                <a:gd name="connsiteY21" fmla="*/ 292270 h 1044180"/>
                <a:gd name="connsiteX22" fmla="*/ 1273362 w 1959761"/>
                <a:gd name="connsiteY22" fmla="*/ 345792 h 1044180"/>
                <a:gd name="connsiteX23" fmla="*/ 1247840 w 1959761"/>
                <a:gd name="connsiteY23" fmla="*/ 276082 h 1044180"/>
                <a:gd name="connsiteX24" fmla="*/ 1255132 w 1959761"/>
                <a:gd name="connsiteY24" fmla="*/ 212934 h 1044180"/>
                <a:gd name="connsiteX25" fmla="*/ 1306175 w 1959761"/>
                <a:gd name="connsiteY25" fmla="*/ 165975 h 1044180"/>
                <a:gd name="connsiteX26" fmla="*/ 1376761 w 1959761"/>
                <a:gd name="connsiteY26" fmla="*/ 151391 h 1044180"/>
                <a:gd name="connsiteX27" fmla="*/ 1380552 w 1959761"/>
                <a:gd name="connsiteY27" fmla="*/ 147235 h 1044180"/>
                <a:gd name="connsiteX28" fmla="*/ 1361302 w 1959761"/>
                <a:gd name="connsiteY28" fmla="*/ 132651 h 1044180"/>
                <a:gd name="connsiteX29" fmla="*/ 1357218 w 1959761"/>
                <a:gd name="connsiteY29" fmla="*/ 138339 h 1044180"/>
                <a:gd name="connsiteX30" fmla="*/ 1325717 w 1959761"/>
                <a:gd name="connsiteY30" fmla="*/ 123755 h 1044180"/>
                <a:gd name="connsiteX31" fmla="*/ 1262716 w 1959761"/>
                <a:gd name="connsiteY31" fmla="*/ 136735 h 1044180"/>
                <a:gd name="connsiteX32" fmla="*/ 1237194 w 1959761"/>
                <a:gd name="connsiteY32" fmla="*/ 113984 h 1044180"/>
                <a:gd name="connsiteX33" fmla="*/ 1225163 w 1959761"/>
                <a:gd name="connsiteY33" fmla="*/ 94588 h 1044180"/>
                <a:gd name="connsiteX34" fmla="*/ 1148598 w 1959761"/>
                <a:gd name="connsiteY34" fmla="*/ 128568 h 1044180"/>
                <a:gd name="connsiteX35" fmla="*/ 1104847 w 1959761"/>
                <a:gd name="connsiteY35" fmla="*/ 120474 h 1044180"/>
                <a:gd name="connsiteX36" fmla="*/ 1172443 w 1959761"/>
                <a:gd name="connsiteY36" fmla="*/ 73514 h 1044180"/>
                <a:gd name="connsiteX37" fmla="*/ 1189797 w 1959761"/>
                <a:gd name="connsiteY37" fmla="*/ 66222 h 1044180"/>
                <a:gd name="connsiteX38" fmla="*/ 1141379 w 1959761"/>
                <a:gd name="connsiteY38" fmla="*/ 58930 h 1044180"/>
                <a:gd name="connsiteX39" fmla="*/ 1112212 w 1959761"/>
                <a:gd name="connsiteY39" fmla="*/ 53534 h 1044180"/>
                <a:gd name="connsiteX40" fmla="*/ 1084211 w 1959761"/>
                <a:gd name="connsiteY40" fmla="*/ 41649 h 1044180"/>
                <a:gd name="connsiteX41" fmla="*/ 1053220 w 1959761"/>
                <a:gd name="connsiteY41" fmla="*/ 40555 h 1044180"/>
                <a:gd name="connsiteX42" fmla="*/ 1024053 w 1959761"/>
                <a:gd name="connsiteY42" fmla="*/ 29763 h 1044180"/>
                <a:gd name="connsiteX43" fmla="*/ 1010052 w 1959761"/>
                <a:gd name="connsiteY43" fmla="*/ 1689 h 1044180"/>
                <a:gd name="connsiteX44" fmla="*/ 998385 w 1959761"/>
                <a:gd name="connsiteY44" fmla="*/ 18023 h 1044180"/>
                <a:gd name="connsiteX45" fmla="*/ 65683 w 1959761"/>
                <a:gd name="connsiteY45" fmla="*/ 23492 h 1044180"/>
                <a:gd name="connsiteX46" fmla="*/ 68964 w 1959761"/>
                <a:gd name="connsiteY46" fmla="*/ 28159 h 1044180"/>
                <a:gd name="connsiteX47" fmla="*/ 75016 w 1959761"/>
                <a:gd name="connsiteY47" fmla="*/ 66222 h 1044180"/>
                <a:gd name="connsiteX48" fmla="*/ 64516 w 1959761"/>
                <a:gd name="connsiteY48" fmla="*/ 103484 h 1044180"/>
                <a:gd name="connsiteX49" fmla="*/ 54658 w 1959761"/>
                <a:gd name="connsiteY49" fmla="*/ 93654 h 1044180"/>
                <a:gd name="connsiteX50" fmla="*/ 59995 w 1959761"/>
                <a:gd name="connsiteY50" fmla="*/ 84889 h 1044180"/>
                <a:gd name="connsiteX51" fmla="*/ 55474 w 1959761"/>
                <a:gd name="connsiteY51" fmla="*/ 62139 h 1044180"/>
                <a:gd name="connsiteX52" fmla="*/ 48912 w 1959761"/>
                <a:gd name="connsiteY52" fmla="*/ 48940 h 1044180"/>
                <a:gd name="connsiteX53" fmla="*/ -17 w 1959761"/>
                <a:gd name="connsiteY53" fmla="*/ 49378 h 1044180"/>
                <a:gd name="connsiteX54" fmla="*/ 5379 w 1959761"/>
                <a:gd name="connsiteY54" fmla="*/ 74899 h 1044180"/>
                <a:gd name="connsiteX55" fmla="*/ 17630 w 1959761"/>
                <a:gd name="connsiteY55" fmla="*/ 107567 h 1044180"/>
                <a:gd name="connsiteX56" fmla="*/ 28494 w 1959761"/>
                <a:gd name="connsiteY56" fmla="*/ 134255 h 1044180"/>
                <a:gd name="connsiteX57" fmla="*/ 28494 w 1959761"/>
                <a:gd name="connsiteY57" fmla="*/ 146433 h 1044180"/>
                <a:gd name="connsiteX58" fmla="*/ 21713 w 1959761"/>
                <a:gd name="connsiteY58" fmla="*/ 179611 h 1044180"/>
                <a:gd name="connsiteX59" fmla="*/ 18723 w 1959761"/>
                <a:gd name="connsiteY59" fmla="*/ 222487 h 1044180"/>
                <a:gd name="connsiteX60" fmla="*/ 28349 w 1959761"/>
                <a:gd name="connsiteY60" fmla="*/ 260769 h 1044180"/>
                <a:gd name="connsiteX61" fmla="*/ 17557 w 1959761"/>
                <a:gd name="connsiteY61" fmla="*/ 311083 h 1044180"/>
                <a:gd name="connsiteX62" fmla="*/ 19744 w 1959761"/>
                <a:gd name="connsiteY62" fmla="*/ 399898 h 1044180"/>
                <a:gd name="connsiteX63" fmla="*/ 26453 w 1959761"/>
                <a:gd name="connsiteY63" fmla="*/ 439785 h 1044180"/>
                <a:gd name="connsiteX64" fmla="*/ 35786 w 1959761"/>
                <a:gd name="connsiteY64" fmla="*/ 474421 h 1044180"/>
                <a:gd name="connsiteX65" fmla="*/ 73704 w 1959761"/>
                <a:gd name="connsiteY65" fmla="*/ 523203 h 1044180"/>
                <a:gd name="connsiteX66" fmla="*/ 119497 w 1959761"/>
                <a:gd name="connsiteY66" fmla="*/ 571986 h 1044180"/>
                <a:gd name="connsiteX67" fmla="*/ 129560 w 1959761"/>
                <a:gd name="connsiteY67" fmla="*/ 625727 h 1044180"/>
                <a:gd name="connsiteX68" fmla="*/ 139477 w 1959761"/>
                <a:gd name="connsiteY68" fmla="*/ 645707 h 1044180"/>
                <a:gd name="connsiteX69" fmla="*/ 144873 w 1959761"/>
                <a:gd name="connsiteY69" fmla="*/ 651686 h 1044180"/>
                <a:gd name="connsiteX70" fmla="*/ 157415 w 1959761"/>
                <a:gd name="connsiteY70" fmla="*/ 660874 h 1044180"/>
                <a:gd name="connsiteX71" fmla="*/ 186582 w 1959761"/>
                <a:gd name="connsiteY71" fmla="*/ 676478 h 1044180"/>
                <a:gd name="connsiteX72" fmla="*/ 188988 w 1959761"/>
                <a:gd name="connsiteY72" fmla="*/ 678083 h 1044180"/>
                <a:gd name="connsiteX73" fmla="*/ 217062 w 1959761"/>
                <a:gd name="connsiteY73" fmla="*/ 684281 h 1044180"/>
                <a:gd name="connsiteX74" fmla="*/ 248563 w 1959761"/>
                <a:gd name="connsiteY74" fmla="*/ 724751 h 1044180"/>
                <a:gd name="connsiteX75" fmla="*/ 255855 w 1959761"/>
                <a:gd name="connsiteY75" fmla="*/ 747793 h 1044180"/>
                <a:gd name="connsiteX76" fmla="*/ 333659 w 1959761"/>
                <a:gd name="connsiteY76" fmla="*/ 736782 h 1044180"/>
                <a:gd name="connsiteX77" fmla="*/ 371358 w 1959761"/>
                <a:gd name="connsiteY77" fmla="*/ 758658 h 1044180"/>
                <a:gd name="connsiteX78" fmla="*/ 458860 w 1959761"/>
                <a:gd name="connsiteY78" fmla="*/ 791544 h 1044180"/>
                <a:gd name="connsiteX79" fmla="*/ 555040 w 1959761"/>
                <a:gd name="connsiteY79" fmla="*/ 790669 h 1044180"/>
                <a:gd name="connsiteX80" fmla="*/ 566270 w 1959761"/>
                <a:gd name="connsiteY80" fmla="*/ 775138 h 1044180"/>
                <a:gd name="connsiteX81" fmla="*/ 619136 w 1959761"/>
                <a:gd name="connsiteY81" fmla="*/ 775138 h 1044180"/>
                <a:gd name="connsiteX82" fmla="*/ 657637 w 1959761"/>
                <a:gd name="connsiteY82" fmla="*/ 812326 h 1044180"/>
                <a:gd name="connsiteX83" fmla="*/ 679512 w 1959761"/>
                <a:gd name="connsiteY83" fmla="*/ 840837 h 1044180"/>
                <a:gd name="connsiteX84" fmla="*/ 691544 w 1959761"/>
                <a:gd name="connsiteY84" fmla="*/ 864244 h 1044180"/>
                <a:gd name="connsiteX85" fmla="*/ 730847 w 1959761"/>
                <a:gd name="connsiteY85" fmla="*/ 886120 h 1044180"/>
                <a:gd name="connsiteX86" fmla="*/ 757244 w 1959761"/>
                <a:gd name="connsiteY86" fmla="*/ 852358 h 1044180"/>
                <a:gd name="connsiteX87" fmla="*/ 817401 w 1959761"/>
                <a:gd name="connsiteY87" fmla="*/ 889547 h 1044180"/>
                <a:gd name="connsiteX88" fmla="*/ 849486 w 1959761"/>
                <a:gd name="connsiteY88" fmla="*/ 938840 h 1044180"/>
                <a:gd name="connsiteX89" fmla="*/ 857507 w 1959761"/>
                <a:gd name="connsiteY89" fmla="*/ 966549 h 1044180"/>
                <a:gd name="connsiteX90" fmla="*/ 867132 w 1959761"/>
                <a:gd name="connsiteY90" fmla="*/ 989081 h 1044180"/>
                <a:gd name="connsiteX91" fmla="*/ 914383 w 1959761"/>
                <a:gd name="connsiteY91" fmla="*/ 1007237 h 1044180"/>
                <a:gd name="connsiteX92" fmla="*/ 928456 w 1959761"/>
                <a:gd name="connsiteY92" fmla="*/ 1012925 h 1044180"/>
                <a:gd name="connsiteX93" fmla="*/ 918685 w 1959761"/>
                <a:gd name="connsiteY93" fmla="*/ 965820 h 1044180"/>
                <a:gd name="connsiteX94" fmla="*/ 926925 w 1959761"/>
                <a:gd name="connsiteY94" fmla="*/ 930965 h 1044180"/>
                <a:gd name="connsiteX95" fmla="*/ 949822 w 1959761"/>
                <a:gd name="connsiteY95" fmla="*/ 913829 h 1044180"/>
                <a:gd name="connsiteX96" fmla="*/ 951718 w 1959761"/>
                <a:gd name="connsiteY96" fmla="*/ 908360 h 1044180"/>
                <a:gd name="connsiteX97" fmla="*/ 951718 w 1959761"/>
                <a:gd name="connsiteY97" fmla="*/ 908360 h 1044180"/>
                <a:gd name="connsiteX98" fmla="*/ 956822 w 1959761"/>
                <a:gd name="connsiteY98" fmla="*/ 900266 h 1044180"/>
                <a:gd name="connsiteX99" fmla="*/ 961853 w 1959761"/>
                <a:gd name="connsiteY99" fmla="*/ 895453 h 1044180"/>
                <a:gd name="connsiteX100" fmla="*/ 964770 w 1959761"/>
                <a:gd name="connsiteY100" fmla="*/ 889182 h 1044180"/>
                <a:gd name="connsiteX101" fmla="*/ 986646 w 1959761"/>
                <a:gd name="connsiteY101" fmla="*/ 872848 h 1044180"/>
                <a:gd name="connsiteX102" fmla="*/ 999406 w 1959761"/>
                <a:gd name="connsiteY102" fmla="*/ 871755 h 1044180"/>
                <a:gd name="connsiteX103" fmla="*/ 1005313 w 1959761"/>
                <a:gd name="connsiteY103" fmla="*/ 863879 h 1044180"/>
                <a:gd name="connsiteX104" fmla="*/ 1007209 w 1959761"/>
                <a:gd name="connsiteY104" fmla="*/ 862057 h 1044180"/>
                <a:gd name="connsiteX105" fmla="*/ 1013480 w 1959761"/>
                <a:gd name="connsiteY105" fmla="*/ 857536 h 1044180"/>
                <a:gd name="connsiteX106" fmla="*/ 1014573 w 1959761"/>
                <a:gd name="connsiteY106" fmla="*/ 857025 h 1044180"/>
                <a:gd name="connsiteX107" fmla="*/ 1015011 w 1959761"/>
                <a:gd name="connsiteY107" fmla="*/ 853890 h 1044180"/>
                <a:gd name="connsiteX108" fmla="*/ 1032001 w 1959761"/>
                <a:gd name="connsiteY108" fmla="*/ 832670 h 1044180"/>
                <a:gd name="connsiteX109" fmla="*/ 1060366 w 1959761"/>
                <a:gd name="connsiteY109" fmla="*/ 829097 h 1044180"/>
                <a:gd name="connsiteX110" fmla="*/ 1069700 w 1959761"/>
                <a:gd name="connsiteY110" fmla="*/ 833108 h 1044180"/>
                <a:gd name="connsiteX111" fmla="*/ 1076409 w 1959761"/>
                <a:gd name="connsiteY111" fmla="*/ 832525 h 1044180"/>
                <a:gd name="connsiteX112" fmla="*/ 1107691 w 1959761"/>
                <a:gd name="connsiteY112" fmla="*/ 850244 h 1044180"/>
                <a:gd name="connsiteX113" fmla="*/ 1126431 w 1959761"/>
                <a:gd name="connsiteY113" fmla="*/ 866286 h 1044180"/>
                <a:gd name="connsiteX114" fmla="*/ 1154942 w 1959761"/>
                <a:gd name="connsiteY114" fmla="*/ 875182 h 1044180"/>
                <a:gd name="connsiteX115" fmla="*/ 1169963 w 1959761"/>
                <a:gd name="connsiteY115" fmla="*/ 862202 h 1044180"/>
                <a:gd name="connsiteX116" fmla="*/ 1188484 w 1959761"/>
                <a:gd name="connsiteY116" fmla="*/ 878536 h 1044180"/>
                <a:gd name="connsiteX117" fmla="*/ 1197381 w 1959761"/>
                <a:gd name="connsiteY117" fmla="*/ 870588 h 1044180"/>
                <a:gd name="connsiteX118" fmla="*/ 1192495 w 1959761"/>
                <a:gd name="connsiteY118" fmla="*/ 866286 h 1044180"/>
                <a:gd name="connsiteX119" fmla="*/ 1185714 w 1959761"/>
                <a:gd name="connsiteY119" fmla="*/ 846014 h 1044180"/>
                <a:gd name="connsiteX120" fmla="*/ 1214881 w 1959761"/>
                <a:gd name="connsiteY120" fmla="*/ 829827 h 1044180"/>
                <a:gd name="connsiteX121" fmla="*/ 1238871 w 1959761"/>
                <a:gd name="connsiteY121" fmla="*/ 824139 h 1044180"/>
                <a:gd name="connsiteX122" fmla="*/ 1252434 w 1959761"/>
                <a:gd name="connsiteY122" fmla="*/ 833837 h 1044180"/>
                <a:gd name="connsiteX123" fmla="*/ 1297425 w 1959761"/>
                <a:gd name="connsiteY123" fmla="*/ 828149 h 1044180"/>
                <a:gd name="connsiteX124" fmla="*/ 1328926 w 1959761"/>
                <a:gd name="connsiteY124" fmla="*/ 852504 h 1044180"/>
                <a:gd name="connsiteX125" fmla="*/ 1352260 w 1959761"/>
                <a:gd name="connsiteY125" fmla="*/ 856515 h 1044180"/>
                <a:gd name="connsiteX126" fmla="*/ 1383761 w 1959761"/>
                <a:gd name="connsiteY126" fmla="*/ 845139 h 1044180"/>
                <a:gd name="connsiteX127" fmla="*/ 1417522 w 1959761"/>
                <a:gd name="connsiteY127" fmla="*/ 885682 h 1044180"/>
                <a:gd name="connsiteX128" fmla="*/ 1418251 w 1959761"/>
                <a:gd name="connsiteY128" fmla="*/ 926954 h 1044180"/>
                <a:gd name="connsiteX129" fmla="*/ 1432835 w 1959761"/>
                <a:gd name="connsiteY129" fmla="*/ 963414 h 1044180"/>
                <a:gd name="connsiteX130" fmla="*/ 1440710 w 1959761"/>
                <a:gd name="connsiteY130" fmla="*/ 984779 h 1044180"/>
                <a:gd name="connsiteX131" fmla="*/ 1443481 w 1959761"/>
                <a:gd name="connsiteY131" fmla="*/ 987185 h 1044180"/>
                <a:gd name="connsiteX132" fmla="*/ 1453763 w 1959761"/>
                <a:gd name="connsiteY132" fmla="*/ 1005123 h 1044180"/>
                <a:gd name="connsiteX133" fmla="*/ 1469805 w 1959761"/>
                <a:gd name="connsiteY133" fmla="*/ 1032540 h 1044180"/>
                <a:gd name="connsiteX134" fmla="*/ 1495326 w 1959761"/>
                <a:gd name="connsiteY134" fmla="*/ 1037426 h 1044180"/>
                <a:gd name="connsiteX135" fmla="*/ 1500503 w 1959761"/>
                <a:gd name="connsiteY135" fmla="*/ 1020728 h 1044180"/>
                <a:gd name="connsiteX136" fmla="*/ 1499993 w 1959761"/>
                <a:gd name="connsiteY136" fmla="*/ 1015259 h 1044180"/>
                <a:gd name="connsiteX137" fmla="*/ 1498754 w 1959761"/>
                <a:gd name="connsiteY137" fmla="*/ 968007 h 1044180"/>
                <a:gd name="connsiteX138" fmla="*/ 1503128 w 1959761"/>
                <a:gd name="connsiteY138" fmla="*/ 950434 h 1044180"/>
                <a:gd name="connsiteX139" fmla="*/ 1501816 w 1959761"/>
                <a:gd name="connsiteY139" fmla="*/ 945767 h 1044180"/>
                <a:gd name="connsiteX140" fmla="*/ 1486503 w 1959761"/>
                <a:gd name="connsiteY140" fmla="*/ 917110 h 1044180"/>
                <a:gd name="connsiteX141" fmla="*/ 1484243 w 1959761"/>
                <a:gd name="connsiteY141" fmla="*/ 889839 h 1044180"/>
                <a:gd name="connsiteX142" fmla="*/ 1481836 w 1959761"/>
                <a:gd name="connsiteY142" fmla="*/ 885901 h 1044180"/>
                <a:gd name="connsiteX143" fmla="*/ 1463023 w 1959761"/>
                <a:gd name="connsiteY143" fmla="*/ 814659 h 1044180"/>
                <a:gd name="connsiteX144" fmla="*/ 1469440 w 1959761"/>
                <a:gd name="connsiteY144" fmla="*/ 790159 h 1044180"/>
                <a:gd name="connsiteX145" fmla="*/ 1487961 w 1959761"/>
                <a:gd name="connsiteY145" fmla="*/ 747647 h 1044180"/>
                <a:gd name="connsiteX146" fmla="*/ 1502545 w 1959761"/>
                <a:gd name="connsiteY146" fmla="*/ 732699 h 1044180"/>
                <a:gd name="connsiteX147" fmla="*/ 1525442 w 1959761"/>
                <a:gd name="connsiteY147" fmla="*/ 728323 h 1044180"/>
                <a:gd name="connsiteX148" fmla="*/ 1532733 w 1959761"/>
                <a:gd name="connsiteY148" fmla="*/ 719865 h 1044180"/>
                <a:gd name="connsiteX149" fmla="*/ 1560516 w 1959761"/>
                <a:gd name="connsiteY149" fmla="*/ 690698 h 1044180"/>
                <a:gd name="connsiteX150" fmla="*/ 1564453 w 1959761"/>
                <a:gd name="connsiteY150" fmla="*/ 690698 h 1044180"/>
                <a:gd name="connsiteX151" fmla="*/ 1585745 w 1959761"/>
                <a:gd name="connsiteY151" fmla="*/ 645896 h 1044180"/>
                <a:gd name="connsiteX152" fmla="*/ 1592891 w 1959761"/>
                <a:gd name="connsiteY152" fmla="*/ 644176 h 1044180"/>
                <a:gd name="connsiteX153" fmla="*/ 1620163 w 1959761"/>
                <a:gd name="connsiteY153" fmla="*/ 631998 h 1044180"/>
                <a:gd name="connsiteX154" fmla="*/ 1619798 w 1959761"/>
                <a:gd name="connsiteY154" fmla="*/ 631488 h 1044180"/>
                <a:gd name="connsiteX155" fmla="*/ 1628038 w 1959761"/>
                <a:gd name="connsiteY155" fmla="*/ 618508 h 1044180"/>
                <a:gd name="connsiteX156" fmla="*/ 1651299 w 1959761"/>
                <a:gd name="connsiteY156" fmla="*/ 620185 h 1044180"/>
                <a:gd name="connsiteX157" fmla="*/ 1659612 w 1959761"/>
                <a:gd name="connsiteY157" fmla="*/ 598310 h 1044180"/>
                <a:gd name="connsiteX158" fmla="*/ 1649112 w 1959761"/>
                <a:gd name="connsiteY158" fmla="*/ 586132 h 1044180"/>
                <a:gd name="connsiteX159" fmla="*/ 1637080 w 1959761"/>
                <a:gd name="connsiteY159" fmla="*/ 561048 h 1044180"/>
                <a:gd name="connsiteX160" fmla="*/ 1636351 w 1959761"/>
                <a:gd name="connsiteY160" fmla="*/ 543183 h 1044180"/>
                <a:gd name="connsiteX161" fmla="*/ 1614475 w 1959761"/>
                <a:gd name="connsiteY161" fmla="*/ 512411 h 1044180"/>
                <a:gd name="connsiteX162" fmla="*/ 1627965 w 1959761"/>
                <a:gd name="connsiteY162" fmla="*/ 499432 h 1044180"/>
                <a:gd name="connsiteX163" fmla="*/ 1633215 w 1959761"/>
                <a:gd name="connsiteY163" fmla="*/ 451670 h 1044180"/>
                <a:gd name="connsiteX164" fmla="*/ 1644518 w 1959761"/>
                <a:gd name="connsiteY164" fmla="*/ 451670 h 1044180"/>
                <a:gd name="connsiteX165" fmla="*/ 1641528 w 1959761"/>
                <a:gd name="connsiteY165" fmla="*/ 487327 h 1044180"/>
                <a:gd name="connsiteX166" fmla="*/ 1651372 w 1959761"/>
                <a:gd name="connsiteY166" fmla="*/ 508620 h 1044180"/>
                <a:gd name="connsiteX167" fmla="*/ 1653341 w 1959761"/>
                <a:gd name="connsiteY167" fmla="*/ 506359 h 1044180"/>
                <a:gd name="connsiteX168" fmla="*/ 1657570 w 1959761"/>
                <a:gd name="connsiteY168" fmla="*/ 503005 h 1044180"/>
                <a:gd name="connsiteX169" fmla="*/ 1657570 w 1959761"/>
                <a:gd name="connsiteY169" fmla="*/ 503005 h 1044180"/>
                <a:gd name="connsiteX170" fmla="*/ 1657570 w 1959761"/>
                <a:gd name="connsiteY170" fmla="*/ 498703 h 1044180"/>
                <a:gd name="connsiteX171" fmla="*/ 1664862 w 1959761"/>
                <a:gd name="connsiteY171" fmla="*/ 477556 h 1044180"/>
                <a:gd name="connsiteX172" fmla="*/ 1667195 w 1959761"/>
                <a:gd name="connsiteY172" fmla="*/ 473692 h 1044180"/>
                <a:gd name="connsiteX173" fmla="*/ 1667633 w 1959761"/>
                <a:gd name="connsiteY173" fmla="*/ 472962 h 1044180"/>
                <a:gd name="connsiteX174" fmla="*/ 1668435 w 1959761"/>
                <a:gd name="connsiteY174" fmla="*/ 471358 h 1044180"/>
                <a:gd name="connsiteX175" fmla="*/ 1672227 w 1959761"/>
                <a:gd name="connsiteY175" fmla="*/ 457722 h 1044180"/>
                <a:gd name="connsiteX176" fmla="*/ 1675581 w 1959761"/>
                <a:gd name="connsiteY176" fmla="*/ 461952 h 1044180"/>
                <a:gd name="connsiteX177" fmla="*/ 1679154 w 1959761"/>
                <a:gd name="connsiteY177" fmla="*/ 459035 h 1044180"/>
                <a:gd name="connsiteX178" fmla="*/ 1684404 w 1959761"/>
                <a:gd name="connsiteY178" fmla="*/ 455462 h 1044180"/>
                <a:gd name="connsiteX179" fmla="*/ 1685279 w 1959761"/>
                <a:gd name="connsiteY179" fmla="*/ 454733 h 1044180"/>
                <a:gd name="connsiteX180" fmla="*/ 1699134 w 1959761"/>
                <a:gd name="connsiteY180" fmla="*/ 446493 h 1044180"/>
                <a:gd name="connsiteX181" fmla="*/ 1711822 w 1959761"/>
                <a:gd name="connsiteY181" fmla="*/ 420024 h 1044180"/>
                <a:gd name="connsiteX182" fmla="*/ 1715176 w 1959761"/>
                <a:gd name="connsiteY182" fmla="*/ 412221 h 1044180"/>
                <a:gd name="connsiteX183" fmla="*/ 1715176 w 1959761"/>
                <a:gd name="connsiteY183" fmla="*/ 412221 h 1044180"/>
                <a:gd name="connsiteX184" fmla="*/ 1714155 w 1959761"/>
                <a:gd name="connsiteY184" fmla="*/ 410836 h 1044180"/>
                <a:gd name="connsiteX185" fmla="*/ 1727426 w 1959761"/>
                <a:gd name="connsiteY185" fmla="*/ 400335 h 1044180"/>
                <a:gd name="connsiteX186" fmla="*/ 1729468 w 1959761"/>
                <a:gd name="connsiteY186" fmla="*/ 399023 h 1044180"/>
                <a:gd name="connsiteX187" fmla="*/ 1750687 w 1959761"/>
                <a:gd name="connsiteY187" fmla="*/ 392460 h 1044180"/>
                <a:gd name="connsiteX188" fmla="*/ 1756229 w 1959761"/>
                <a:gd name="connsiteY188" fmla="*/ 392460 h 1044180"/>
                <a:gd name="connsiteX189" fmla="*/ 1756667 w 1959761"/>
                <a:gd name="connsiteY189" fmla="*/ 392460 h 1044180"/>
                <a:gd name="connsiteX190" fmla="*/ 1763448 w 1959761"/>
                <a:gd name="connsiteY190" fmla="*/ 389689 h 1044180"/>
                <a:gd name="connsiteX191" fmla="*/ 1782480 w 1959761"/>
                <a:gd name="connsiteY191" fmla="*/ 385387 h 1044180"/>
                <a:gd name="connsiteX192" fmla="*/ 1730635 w 1959761"/>
                <a:gd name="connsiteY192" fmla="*/ 384075 h 1044180"/>
                <a:gd name="connsiteX193" fmla="*/ 1785470 w 1959761"/>
                <a:gd name="connsiteY193" fmla="*/ 365407 h 1044180"/>
                <a:gd name="connsiteX194" fmla="*/ 1801949 w 1959761"/>
                <a:gd name="connsiteY194" fmla="*/ 350022 h 1044180"/>
                <a:gd name="connsiteX195" fmla="*/ 1826793 w 1959761"/>
                <a:gd name="connsiteY195" fmla="*/ 354630 h 1044180"/>
                <a:gd name="connsiteX196" fmla="*/ 1826814 w 1959761"/>
                <a:gd name="connsiteY196" fmla="*/ 354616 h 1044180"/>
                <a:gd name="connsiteX197" fmla="*/ 1826231 w 1959761"/>
                <a:gd name="connsiteY197" fmla="*/ 350386 h 1044180"/>
                <a:gd name="connsiteX198" fmla="*/ 1820762 w 1959761"/>
                <a:gd name="connsiteY198" fmla="*/ 332011 h 1044180"/>
                <a:gd name="connsiteX199" fmla="*/ 1821710 w 1959761"/>
                <a:gd name="connsiteY199" fmla="*/ 324208 h 1044180"/>
                <a:gd name="connsiteX200" fmla="*/ 1821710 w 1959761"/>
                <a:gd name="connsiteY200" fmla="*/ 324208 h 1044180"/>
                <a:gd name="connsiteX201" fmla="*/ 1824700 w 1959761"/>
                <a:gd name="connsiteY201" fmla="*/ 312250 h 1044180"/>
                <a:gd name="connsiteX202" fmla="*/ 1826596 w 1959761"/>
                <a:gd name="connsiteY202" fmla="*/ 307729 h 1044180"/>
                <a:gd name="connsiteX203" fmla="*/ 1826158 w 1959761"/>
                <a:gd name="connsiteY203" fmla="*/ 305541 h 1044180"/>
                <a:gd name="connsiteX204" fmla="*/ 1826158 w 1959761"/>
                <a:gd name="connsiteY204" fmla="*/ 304885 h 1044180"/>
                <a:gd name="connsiteX205" fmla="*/ 1821200 w 1959761"/>
                <a:gd name="connsiteY205" fmla="*/ 287166 h 1044180"/>
                <a:gd name="connsiteX206" fmla="*/ 1831992 w 1959761"/>
                <a:gd name="connsiteY206" fmla="*/ 262082 h 1044180"/>
                <a:gd name="connsiteX207" fmla="*/ 1856492 w 1959761"/>
                <a:gd name="connsiteY207" fmla="*/ 250998 h 1044180"/>
                <a:gd name="connsiteX208" fmla="*/ 1881139 w 1959761"/>
                <a:gd name="connsiteY208" fmla="*/ 237654 h 1044180"/>
                <a:gd name="connsiteX209" fmla="*/ 1884785 w 1959761"/>
                <a:gd name="connsiteY209" fmla="*/ 236852 h 1044180"/>
                <a:gd name="connsiteX210" fmla="*/ 1892441 w 1959761"/>
                <a:gd name="connsiteY210" fmla="*/ 226206 h 1044180"/>
                <a:gd name="connsiteX211" fmla="*/ 1934443 w 1959761"/>
                <a:gd name="connsiteY211" fmla="*/ 227810 h 1044180"/>
                <a:gd name="connsiteX212" fmla="*/ 1959745 w 1959761"/>
                <a:gd name="connsiteY212" fmla="*/ 207320 h 1044180"/>
                <a:gd name="connsiteX213" fmla="*/ 1931234 w 1959761"/>
                <a:gd name="connsiteY213" fmla="*/ 105307 h 104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959761" h="1044180">
                  <a:moveTo>
                    <a:pt x="1931234" y="105307"/>
                  </a:moveTo>
                  <a:cubicBezTo>
                    <a:pt x="1930213" y="94515"/>
                    <a:pt x="1900171" y="103119"/>
                    <a:pt x="1886170" y="91233"/>
                  </a:cubicBezTo>
                  <a:cubicBezTo>
                    <a:pt x="1872170" y="79348"/>
                    <a:pt x="1848180" y="133380"/>
                    <a:pt x="1843148" y="156058"/>
                  </a:cubicBezTo>
                  <a:cubicBezTo>
                    <a:pt x="1838117" y="178736"/>
                    <a:pt x="1801147" y="203601"/>
                    <a:pt x="1801147" y="203601"/>
                  </a:cubicBezTo>
                  <a:cubicBezTo>
                    <a:pt x="1801147" y="203601"/>
                    <a:pt x="1694102" y="204695"/>
                    <a:pt x="1685061" y="204695"/>
                  </a:cubicBezTo>
                  <a:cubicBezTo>
                    <a:pt x="1678789" y="204695"/>
                    <a:pt x="1654216" y="227591"/>
                    <a:pt x="1639778" y="241592"/>
                  </a:cubicBezTo>
                  <a:cubicBezTo>
                    <a:pt x="1640252" y="242211"/>
                    <a:pt x="1640668" y="242868"/>
                    <a:pt x="1641018" y="243560"/>
                  </a:cubicBezTo>
                  <a:cubicBezTo>
                    <a:pt x="1651883" y="264634"/>
                    <a:pt x="1612506" y="277540"/>
                    <a:pt x="1575026" y="279218"/>
                  </a:cubicBezTo>
                  <a:cubicBezTo>
                    <a:pt x="1565985" y="279597"/>
                    <a:pt x="1556979" y="280523"/>
                    <a:pt x="1548046" y="281988"/>
                  </a:cubicBezTo>
                  <a:cubicBezTo>
                    <a:pt x="1549556" y="286692"/>
                    <a:pt x="1550227" y="291636"/>
                    <a:pt x="1550015" y="296572"/>
                  </a:cubicBezTo>
                  <a:cubicBezTo>
                    <a:pt x="1550015" y="299197"/>
                    <a:pt x="1545713" y="302406"/>
                    <a:pt x="1539953" y="305687"/>
                  </a:cubicBezTo>
                  <a:cubicBezTo>
                    <a:pt x="1534192" y="318229"/>
                    <a:pt x="1488180" y="342511"/>
                    <a:pt x="1462440" y="357095"/>
                  </a:cubicBezTo>
                  <a:cubicBezTo>
                    <a:pt x="1433929" y="373283"/>
                    <a:pt x="1394917" y="365189"/>
                    <a:pt x="1394917" y="340907"/>
                  </a:cubicBezTo>
                  <a:cubicBezTo>
                    <a:pt x="1394917" y="316625"/>
                    <a:pt x="1415918" y="321437"/>
                    <a:pt x="1420439" y="332813"/>
                  </a:cubicBezTo>
                  <a:cubicBezTo>
                    <a:pt x="1422116" y="337042"/>
                    <a:pt x="1427147" y="333979"/>
                    <a:pt x="1434074" y="328657"/>
                  </a:cubicBezTo>
                  <a:cubicBezTo>
                    <a:pt x="1427978" y="320439"/>
                    <a:pt x="1425944" y="309902"/>
                    <a:pt x="1428533" y="299999"/>
                  </a:cubicBezTo>
                  <a:cubicBezTo>
                    <a:pt x="1419928" y="295916"/>
                    <a:pt x="1433345" y="259675"/>
                    <a:pt x="1415918" y="253404"/>
                  </a:cubicBezTo>
                  <a:cubicBezTo>
                    <a:pt x="1398490" y="247133"/>
                    <a:pt x="1376906" y="280968"/>
                    <a:pt x="1379896" y="259894"/>
                  </a:cubicBezTo>
                  <a:cubicBezTo>
                    <a:pt x="1382886" y="238821"/>
                    <a:pt x="1409938" y="221029"/>
                    <a:pt x="1393386" y="193465"/>
                  </a:cubicBezTo>
                  <a:cubicBezTo>
                    <a:pt x="1376833" y="165902"/>
                    <a:pt x="1346864" y="165975"/>
                    <a:pt x="1340884" y="186975"/>
                  </a:cubicBezTo>
                  <a:cubicBezTo>
                    <a:pt x="1334905" y="207976"/>
                    <a:pt x="1313832" y="198351"/>
                    <a:pt x="1306321" y="214539"/>
                  </a:cubicBezTo>
                  <a:cubicBezTo>
                    <a:pt x="1296171" y="239112"/>
                    <a:pt x="1293072" y="266027"/>
                    <a:pt x="1297352" y="292270"/>
                  </a:cubicBezTo>
                  <a:cubicBezTo>
                    <a:pt x="1303331" y="318229"/>
                    <a:pt x="1295821" y="331209"/>
                    <a:pt x="1273362" y="345792"/>
                  </a:cubicBezTo>
                  <a:cubicBezTo>
                    <a:pt x="1250903" y="360376"/>
                    <a:pt x="1239017" y="323479"/>
                    <a:pt x="1247840" y="276082"/>
                  </a:cubicBezTo>
                  <a:cubicBezTo>
                    <a:pt x="1253820" y="243706"/>
                    <a:pt x="1270299" y="212934"/>
                    <a:pt x="1255132" y="212934"/>
                  </a:cubicBezTo>
                  <a:cubicBezTo>
                    <a:pt x="1239965" y="212934"/>
                    <a:pt x="1274601" y="174069"/>
                    <a:pt x="1306175" y="165975"/>
                  </a:cubicBezTo>
                  <a:cubicBezTo>
                    <a:pt x="1337749" y="157881"/>
                    <a:pt x="1376761" y="161089"/>
                    <a:pt x="1376761" y="151391"/>
                  </a:cubicBezTo>
                  <a:cubicBezTo>
                    <a:pt x="1376761" y="149495"/>
                    <a:pt x="1378146" y="148110"/>
                    <a:pt x="1380552" y="147235"/>
                  </a:cubicBezTo>
                  <a:cubicBezTo>
                    <a:pt x="1374398" y="142036"/>
                    <a:pt x="1367974" y="137172"/>
                    <a:pt x="1361302" y="132651"/>
                  </a:cubicBezTo>
                  <a:cubicBezTo>
                    <a:pt x="1360624" y="134955"/>
                    <a:pt x="1359180" y="136961"/>
                    <a:pt x="1357218" y="138339"/>
                  </a:cubicBezTo>
                  <a:cubicBezTo>
                    <a:pt x="1344895" y="147599"/>
                    <a:pt x="1348249" y="123755"/>
                    <a:pt x="1325717" y="123755"/>
                  </a:cubicBezTo>
                  <a:cubicBezTo>
                    <a:pt x="1303186" y="123755"/>
                    <a:pt x="1280654" y="146433"/>
                    <a:pt x="1262716" y="136735"/>
                  </a:cubicBezTo>
                  <a:cubicBezTo>
                    <a:pt x="1244778" y="127036"/>
                    <a:pt x="1253674" y="113984"/>
                    <a:pt x="1237194" y="113984"/>
                  </a:cubicBezTo>
                  <a:cubicBezTo>
                    <a:pt x="1220715" y="113984"/>
                    <a:pt x="1249153" y="80004"/>
                    <a:pt x="1225163" y="94588"/>
                  </a:cubicBezTo>
                  <a:cubicBezTo>
                    <a:pt x="1201172" y="109171"/>
                    <a:pt x="1165151" y="144828"/>
                    <a:pt x="1148598" y="128568"/>
                  </a:cubicBezTo>
                  <a:cubicBezTo>
                    <a:pt x="1132046" y="112307"/>
                    <a:pt x="1117097" y="133453"/>
                    <a:pt x="1104847" y="120474"/>
                  </a:cubicBezTo>
                  <a:cubicBezTo>
                    <a:pt x="1092596" y="107494"/>
                    <a:pt x="1146921" y="71910"/>
                    <a:pt x="1172443" y="73514"/>
                  </a:cubicBezTo>
                  <a:cubicBezTo>
                    <a:pt x="1178969" y="73492"/>
                    <a:pt x="1185218" y="70867"/>
                    <a:pt x="1189797" y="66222"/>
                  </a:cubicBezTo>
                  <a:cubicBezTo>
                    <a:pt x="1176380" y="60899"/>
                    <a:pt x="1148671" y="49232"/>
                    <a:pt x="1141379" y="58930"/>
                  </a:cubicBezTo>
                  <a:cubicBezTo>
                    <a:pt x="1132410" y="70816"/>
                    <a:pt x="1119503" y="63232"/>
                    <a:pt x="1112212" y="53534"/>
                  </a:cubicBezTo>
                  <a:cubicBezTo>
                    <a:pt x="1104920" y="43836"/>
                    <a:pt x="1096242" y="56743"/>
                    <a:pt x="1084211" y="41649"/>
                  </a:cubicBezTo>
                  <a:cubicBezTo>
                    <a:pt x="1072179" y="26554"/>
                    <a:pt x="1060221" y="37346"/>
                    <a:pt x="1053220" y="40555"/>
                  </a:cubicBezTo>
                  <a:cubicBezTo>
                    <a:pt x="1046220" y="43763"/>
                    <a:pt x="1037178" y="35159"/>
                    <a:pt x="1024053" y="29763"/>
                  </a:cubicBezTo>
                  <a:cubicBezTo>
                    <a:pt x="1010927" y="24367"/>
                    <a:pt x="1021063" y="10294"/>
                    <a:pt x="1010052" y="1689"/>
                  </a:cubicBezTo>
                  <a:cubicBezTo>
                    <a:pt x="999042" y="-6915"/>
                    <a:pt x="998385" y="18023"/>
                    <a:pt x="998385" y="18023"/>
                  </a:cubicBezTo>
                  <a:lnTo>
                    <a:pt x="65683" y="23492"/>
                  </a:lnTo>
                  <a:cubicBezTo>
                    <a:pt x="66660" y="25125"/>
                    <a:pt x="67754" y="26686"/>
                    <a:pt x="68964" y="28159"/>
                  </a:cubicBezTo>
                  <a:cubicBezTo>
                    <a:pt x="80267" y="41138"/>
                    <a:pt x="71225" y="50836"/>
                    <a:pt x="75016" y="66222"/>
                  </a:cubicBezTo>
                  <a:cubicBezTo>
                    <a:pt x="78808" y="81608"/>
                    <a:pt x="75746" y="103484"/>
                    <a:pt x="64516" y="103484"/>
                  </a:cubicBezTo>
                  <a:cubicBezTo>
                    <a:pt x="59076" y="103491"/>
                    <a:pt x="54665" y="99087"/>
                    <a:pt x="54658" y="93654"/>
                  </a:cubicBezTo>
                  <a:cubicBezTo>
                    <a:pt x="54658" y="89965"/>
                    <a:pt x="56714" y="86581"/>
                    <a:pt x="59995" y="84889"/>
                  </a:cubicBezTo>
                  <a:cubicBezTo>
                    <a:pt x="68235" y="80004"/>
                    <a:pt x="63714" y="62139"/>
                    <a:pt x="55474" y="62139"/>
                  </a:cubicBezTo>
                  <a:cubicBezTo>
                    <a:pt x="50662" y="62139"/>
                    <a:pt x="48766" y="56087"/>
                    <a:pt x="48912" y="48940"/>
                  </a:cubicBezTo>
                  <a:cubicBezTo>
                    <a:pt x="34765" y="53170"/>
                    <a:pt x="18577" y="51711"/>
                    <a:pt x="-17" y="49378"/>
                  </a:cubicBezTo>
                  <a:cubicBezTo>
                    <a:pt x="2455" y="57727"/>
                    <a:pt x="4263" y="66259"/>
                    <a:pt x="5379" y="74899"/>
                  </a:cubicBezTo>
                  <a:cubicBezTo>
                    <a:pt x="12518" y="84386"/>
                    <a:pt x="16769" y="95725"/>
                    <a:pt x="17630" y="107567"/>
                  </a:cubicBezTo>
                  <a:cubicBezTo>
                    <a:pt x="23390" y="120401"/>
                    <a:pt x="18942" y="128786"/>
                    <a:pt x="28494" y="134255"/>
                  </a:cubicBezTo>
                  <a:cubicBezTo>
                    <a:pt x="39724" y="140745"/>
                    <a:pt x="38995" y="148037"/>
                    <a:pt x="28494" y="146433"/>
                  </a:cubicBezTo>
                  <a:cubicBezTo>
                    <a:pt x="17994" y="144828"/>
                    <a:pt x="25505" y="155329"/>
                    <a:pt x="21713" y="179611"/>
                  </a:cubicBezTo>
                  <a:cubicBezTo>
                    <a:pt x="19963" y="193837"/>
                    <a:pt x="18964" y="208151"/>
                    <a:pt x="18723" y="222487"/>
                  </a:cubicBezTo>
                  <a:cubicBezTo>
                    <a:pt x="23120" y="234920"/>
                    <a:pt x="26343" y="247739"/>
                    <a:pt x="28349" y="260769"/>
                  </a:cubicBezTo>
                  <a:cubicBezTo>
                    <a:pt x="30390" y="281186"/>
                    <a:pt x="20327" y="292780"/>
                    <a:pt x="17557" y="311083"/>
                  </a:cubicBezTo>
                  <a:cubicBezTo>
                    <a:pt x="21713" y="340251"/>
                    <a:pt x="25869" y="369418"/>
                    <a:pt x="19744" y="399898"/>
                  </a:cubicBezTo>
                  <a:cubicBezTo>
                    <a:pt x="15588" y="420461"/>
                    <a:pt x="16609" y="419294"/>
                    <a:pt x="26453" y="439785"/>
                  </a:cubicBezTo>
                  <a:cubicBezTo>
                    <a:pt x="31732" y="450635"/>
                    <a:pt x="34897" y="462389"/>
                    <a:pt x="35786" y="474421"/>
                  </a:cubicBezTo>
                  <a:cubicBezTo>
                    <a:pt x="49765" y="489595"/>
                    <a:pt x="62453" y="505914"/>
                    <a:pt x="73704" y="523203"/>
                  </a:cubicBezTo>
                  <a:cubicBezTo>
                    <a:pt x="86829" y="543329"/>
                    <a:pt x="96309" y="560757"/>
                    <a:pt x="119497" y="571986"/>
                  </a:cubicBezTo>
                  <a:cubicBezTo>
                    <a:pt x="139112" y="581393"/>
                    <a:pt x="143123" y="610122"/>
                    <a:pt x="129560" y="625727"/>
                  </a:cubicBezTo>
                  <a:cubicBezTo>
                    <a:pt x="135284" y="630882"/>
                    <a:pt x="138828" y="638029"/>
                    <a:pt x="139477" y="645707"/>
                  </a:cubicBezTo>
                  <a:cubicBezTo>
                    <a:pt x="141154" y="647807"/>
                    <a:pt x="142955" y="649805"/>
                    <a:pt x="144873" y="651686"/>
                  </a:cubicBezTo>
                  <a:cubicBezTo>
                    <a:pt x="148613" y="655303"/>
                    <a:pt x="152835" y="658395"/>
                    <a:pt x="157415" y="660874"/>
                  </a:cubicBezTo>
                  <a:cubicBezTo>
                    <a:pt x="167856" y="664600"/>
                    <a:pt x="177686" y="669857"/>
                    <a:pt x="186582" y="676478"/>
                  </a:cubicBezTo>
                  <a:lnTo>
                    <a:pt x="188988" y="678083"/>
                  </a:lnTo>
                  <a:cubicBezTo>
                    <a:pt x="202843" y="687343"/>
                    <a:pt x="207364" y="681874"/>
                    <a:pt x="217062" y="684281"/>
                  </a:cubicBezTo>
                  <a:cubicBezTo>
                    <a:pt x="226760" y="686687"/>
                    <a:pt x="244844" y="709365"/>
                    <a:pt x="248563" y="724751"/>
                  </a:cubicBezTo>
                  <a:cubicBezTo>
                    <a:pt x="250342" y="732626"/>
                    <a:pt x="252778" y="740333"/>
                    <a:pt x="255855" y="747793"/>
                  </a:cubicBezTo>
                  <a:lnTo>
                    <a:pt x="333659" y="736782"/>
                  </a:lnTo>
                  <a:cubicBezTo>
                    <a:pt x="333659" y="736782"/>
                    <a:pt x="357722" y="755012"/>
                    <a:pt x="371358" y="758658"/>
                  </a:cubicBezTo>
                  <a:cubicBezTo>
                    <a:pt x="384994" y="762304"/>
                    <a:pt x="458860" y="791544"/>
                    <a:pt x="458860" y="791544"/>
                  </a:cubicBezTo>
                  <a:lnTo>
                    <a:pt x="555040" y="790669"/>
                  </a:lnTo>
                  <a:lnTo>
                    <a:pt x="566270" y="775138"/>
                  </a:lnTo>
                  <a:lnTo>
                    <a:pt x="619136" y="775138"/>
                  </a:lnTo>
                  <a:cubicBezTo>
                    <a:pt x="619136" y="775138"/>
                    <a:pt x="652824" y="810576"/>
                    <a:pt x="657637" y="812326"/>
                  </a:cubicBezTo>
                  <a:cubicBezTo>
                    <a:pt x="662449" y="814076"/>
                    <a:pt x="679512" y="830483"/>
                    <a:pt x="679512" y="840837"/>
                  </a:cubicBezTo>
                  <a:cubicBezTo>
                    <a:pt x="678776" y="850287"/>
                    <a:pt x="683435" y="859344"/>
                    <a:pt x="691544" y="864244"/>
                  </a:cubicBezTo>
                  <a:cubicBezTo>
                    <a:pt x="699565" y="868546"/>
                    <a:pt x="726836" y="887578"/>
                    <a:pt x="730847" y="886120"/>
                  </a:cubicBezTo>
                  <a:cubicBezTo>
                    <a:pt x="734858" y="884661"/>
                    <a:pt x="742879" y="851483"/>
                    <a:pt x="757244" y="852358"/>
                  </a:cubicBezTo>
                  <a:cubicBezTo>
                    <a:pt x="771609" y="853233"/>
                    <a:pt x="810985" y="865338"/>
                    <a:pt x="817401" y="889547"/>
                  </a:cubicBezTo>
                  <a:cubicBezTo>
                    <a:pt x="823359" y="908615"/>
                    <a:pt x="834457" y="925671"/>
                    <a:pt x="849486" y="938840"/>
                  </a:cubicBezTo>
                  <a:cubicBezTo>
                    <a:pt x="855903" y="944017"/>
                    <a:pt x="852694" y="958747"/>
                    <a:pt x="857507" y="966549"/>
                  </a:cubicBezTo>
                  <a:cubicBezTo>
                    <a:pt x="862319" y="974351"/>
                    <a:pt x="861517" y="989081"/>
                    <a:pt x="867132" y="989081"/>
                  </a:cubicBezTo>
                  <a:cubicBezTo>
                    <a:pt x="872747" y="989081"/>
                    <a:pt x="901549" y="1008112"/>
                    <a:pt x="914383" y="1007237"/>
                  </a:cubicBezTo>
                  <a:cubicBezTo>
                    <a:pt x="919524" y="1007733"/>
                    <a:pt x="924417" y="1009710"/>
                    <a:pt x="928456" y="1012925"/>
                  </a:cubicBezTo>
                  <a:cubicBezTo>
                    <a:pt x="930061" y="983758"/>
                    <a:pt x="902425" y="979091"/>
                    <a:pt x="918685" y="965820"/>
                  </a:cubicBezTo>
                  <a:cubicBezTo>
                    <a:pt x="937426" y="950434"/>
                    <a:pt x="917956" y="937454"/>
                    <a:pt x="926925" y="930965"/>
                  </a:cubicBezTo>
                  <a:cubicBezTo>
                    <a:pt x="934217" y="925787"/>
                    <a:pt x="945447" y="920610"/>
                    <a:pt x="949822" y="913829"/>
                  </a:cubicBezTo>
                  <a:cubicBezTo>
                    <a:pt x="950303" y="911955"/>
                    <a:pt x="950937" y="910124"/>
                    <a:pt x="951718" y="908360"/>
                  </a:cubicBezTo>
                  <a:lnTo>
                    <a:pt x="951718" y="908360"/>
                  </a:lnTo>
                  <a:cubicBezTo>
                    <a:pt x="951163" y="904765"/>
                    <a:pt x="953344" y="901316"/>
                    <a:pt x="956822" y="900266"/>
                  </a:cubicBezTo>
                  <a:cubicBezTo>
                    <a:pt x="958353" y="898516"/>
                    <a:pt x="960038" y="896904"/>
                    <a:pt x="961853" y="895453"/>
                  </a:cubicBezTo>
                  <a:cubicBezTo>
                    <a:pt x="962663" y="893295"/>
                    <a:pt x="963640" y="891195"/>
                    <a:pt x="964770" y="889182"/>
                  </a:cubicBezTo>
                  <a:cubicBezTo>
                    <a:pt x="969721" y="881154"/>
                    <a:pt x="977545" y="875313"/>
                    <a:pt x="986646" y="872848"/>
                  </a:cubicBezTo>
                  <a:cubicBezTo>
                    <a:pt x="990787" y="871667"/>
                    <a:pt x="995119" y="871295"/>
                    <a:pt x="999406" y="871755"/>
                  </a:cubicBezTo>
                  <a:cubicBezTo>
                    <a:pt x="1000989" y="868860"/>
                    <a:pt x="1002972" y="866205"/>
                    <a:pt x="1005313" y="863879"/>
                  </a:cubicBezTo>
                  <a:cubicBezTo>
                    <a:pt x="1005728" y="863085"/>
                    <a:pt x="1006399" y="862443"/>
                    <a:pt x="1007209" y="862057"/>
                  </a:cubicBezTo>
                  <a:cubicBezTo>
                    <a:pt x="1009141" y="860343"/>
                    <a:pt x="1011241" y="858826"/>
                    <a:pt x="1013480" y="857536"/>
                  </a:cubicBezTo>
                  <a:lnTo>
                    <a:pt x="1014573" y="857025"/>
                  </a:lnTo>
                  <a:cubicBezTo>
                    <a:pt x="1014646" y="855968"/>
                    <a:pt x="1014792" y="854925"/>
                    <a:pt x="1015011" y="853890"/>
                  </a:cubicBezTo>
                  <a:cubicBezTo>
                    <a:pt x="1017665" y="844855"/>
                    <a:pt x="1023769" y="837235"/>
                    <a:pt x="1032001" y="832670"/>
                  </a:cubicBezTo>
                  <a:cubicBezTo>
                    <a:pt x="1040656" y="827901"/>
                    <a:pt x="1050800" y="826625"/>
                    <a:pt x="1060366" y="829097"/>
                  </a:cubicBezTo>
                  <a:cubicBezTo>
                    <a:pt x="1063648" y="829994"/>
                    <a:pt x="1066791" y="831343"/>
                    <a:pt x="1069700" y="833108"/>
                  </a:cubicBezTo>
                  <a:cubicBezTo>
                    <a:pt x="1071917" y="832721"/>
                    <a:pt x="1074163" y="832532"/>
                    <a:pt x="1076409" y="832525"/>
                  </a:cubicBezTo>
                  <a:cubicBezTo>
                    <a:pt x="1089388" y="831876"/>
                    <a:pt x="1101580" y="838774"/>
                    <a:pt x="1107691" y="850244"/>
                  </a:cubicBezTo>
                  <a:cubicBezTo>
                    <a:pt x="1112139" y="850244"/>
                    <a:pt x="1119649" y="858411"/>
                    <a:pt x="1126431" y="866286"/>
                  </a:cubicBezTo>
                  <a:cubicBezTo>
                    <a:pt x="1136202" y="877588"/>
                    <a:pt x="1140650" y="874307"/>
                    <a:pt x="1154942" y="875182"/>
                  </a:cubicBezTo>
                  <a:cubicBezTo>
                    <a:pt x="1169234" y="876057"/>
                    <a:pt x="1169161" y="871900"/>
                    <a:pt x="1169963" y="862202"/>
                  </a:cubicBezTo>
                  <a:cubicBezTo>
                    <a:pt x="1170474" y="854911"/>
                    <a:pt x="1178640" y="869494"/>
                    <a:pt x="1188484" y="878536"/>
                  </a:cubicBezTo>
                  <a:cubicBezTo>
                    <a:pt x="1190927" y="875357"/>
                    <a:pt x="1193946" y="872659"/>
                    <a:pt x="1197381" y="870588"/>
                  </a:cubicBezTo>
                  <a:lnTo>
                    <a:pt x="1192495" y="866286"/>
                  </a:lnTo>
                  <a:cubicBezTo>
                    <a:pt x="1181922" y="857317"/>
                    <a:pt x="1194683" y="853306"/>
                    <a:pt x="1185714" y="846014"/>
                  </a:cubicBezTo>
                  <a:cubicBezTo>
                    <a:pt x="1176745" y="838722"/>
                    <a:pt x="1196943" y="828952"/>
                    <a:pt x="1214881" y="829827"/>
                  </a:cubicBezTo>
                  <a:cubicBezTo>
                    <a:pt x="1232819" y="830702"/>
                    <a:pt x="1232163" y="835441"/>
                    <a:pt x="1238871" y="824139"/>
                  </a:cubicBezTo>
                  <a:cubicBezTo>
                    <a:pt x="1245580" y="812836"/>
                    <a:pt x="1252434" y="824139"/>
                    <a:pt x="1252434" y="833837"/>
                  </a:cubicBezTo>
                  <a:cubicBezTo>
                    <a:pt x="1252434" y="843535"/>
                    <a:pt x="1281602" y="828149"/>
                    <a:pt x="1297425" y="828149"/>
                  </a:cubicBezTo>
                  <a:cubicBezTo>
                    <a:pt x="1311980" y="828900"/>
                    <a:pt x="1324536" y="838606"/>
                    <a:pt x="1328926" y="852504"/>
                  </a:cubicBezTo>
                  <a:cubicBezTo>
                    <a:pt x="1330457" y="862202"/>
                    <a:pt x="1340957" y="867088"/>
                    <a:pt x="1352260" y="856515"/>
                  </a:cubicBezTo>
                  <a:cubicBezTo>
                    <a:pt x="1363562" y="845941"/>
                    <a:pt x="1373260" y="833837"/>
                    <a:pt x="1383761" y="845139"/>
                  </a:cubicBezTo>
                  <a:cubicBezTo>
                    <a:pt x="1394261" y="856442"/>
                    <a:pt x="1404761" y="871900"/>
                    <a:pt x="1417522" y="885682"/>
                  </a:cubicBezTo>
                  <a:cubicBezTo>
                    <a:pt x="1430283" y="899464"/>
                    <a:pt x="1411470" y="916454"/>
                    <a:pt x="1418251" y="926954"/>
                  </a:cubicBezTo>
                  <a:cubicBezTo>
                    <a:pt x="1425033" y="937454"/>
                    <a:pt x="1417522" y="952111"/>
                    <a:pt x="1432835" y="963414"/>
                  </a:cubicBezTo>
                  <a:cubicBezTo>
                    <a:pt x="1438814" y="968810"/>
                    <a:pt x="1441753" y="976794"/>
                    <a:pt x="1440710" y="984779"/>
                  </a:cubicBezTo>
                  <a:cubicBezTo>
                    <a:pt x="1441658" y="985581"/>
                    <a:pt x="1442606" y="986310"/>
                    <a:pt x="1443481" y="987185"/>
                  </a:cubicBezTo>
                  <a:cubicBezTo>
                    <a:pt x="1448585" y="992034"/>
                    <a:pt x="1452158" y="998269"/>
                    <a:pt x="1453763" y="1005123"/>
                  </a:cubicBezTo>
                  <a:cubicBezTo>
                    <a:pt x="1461601" y="1012561"/>
                    <a:pt x="1467165" y="1022069"/>
                    <a:pt x="1469805" y="1032540"/>
                  </a:cubicBezTo>
                  <a:cubicBezTo>
                    <a:pt x="1471336" y="1040634"/>
                    <a:pt x="1493795" y="1051135"/>
                    <a:pt x="1495326" y="1037426"/>
                  </a:cubicBezTo>
                  <a:cubicBezTo>
                    <a:pt x="1496230" y="1031636"/>
                    <a:pt x="1497973" y="1026014"/>
                    <a:pt x="1500503" y="1020728"/>
                  </a:cubicBezTo>
                  <a:cubicBezTo>
                    <a:pt x="1500183" y="1018919"/>
                    <a:pt x="1500015" y="1017089"/>
                    <a:pt x="1499993" y="1015259"/>
                  </a:cubicBezTo>
                  <a:cubicBezTo>
                    <a:pt x="1500671" y="999501"/>
                    <a:pt x="1500263" y="983707"/>
                    <a:pt x="1498754" y="968007"/>
                  </a:cubicBezTo>
                  <a:cubicBezTo>
                    <a:pt x="1497973" y="961809"/>
                    <a:pt x="1499534" y="955545"/>
                    <a:pt x="1503128" y="950434"/>
                  </a:cubicBezTo>
                  <a:lnTo>
                    <a:pt x="1501816" y="945767"/>
                  </a:lnTo>
                  <a:cubicBezTo>
                    <a:pt x="1492570" y="939080"/>
                    <a:pt x="1486919" y="928507"/>
                    <a:pt x="1486503" y="917110"/>
                  </a:cubicBezTo>
                  <a:cubicBezTo>
                    <a:pt x="1486503" y="907995"/>
                    <a:pt x="1484826" y="898953"/>
                    <a:pt x="1484243" y="889839"/>
                  </a:cubicBezTo>
                  <a:cubicBezTo>
                    <a:pt x="1483586" y="888599"/>
                    <a:pt x="1482784" y="887359"/>
                    <a:pt x="1481836" y="885901"/>
                  </a:cubicBezTo>
                  <a:cubicBezTo>
                    <a:pt x="1468820" y="864470"/>
                    <a:pt x="1462287" y="839722"/>
                    <a:pt x="1463023" y="814659"/>
                  </a:cubicBezTo>
                  <a:cubicBezTo>
                    <a:pt x="1463687" y="806179"/>
                    <a:pt x="1465860" y="797881"/>
                    <a:pt x="1469440" y="790159"/>
                  </a:cubicBezTo>
                  <a:cubicBezTo>
                    <a:pt x="1464329" y="773365"/>
                    <a:pt x="1472182" y="755340"/>
                    <a:pt x="1487961" y="747647"/>
                  </a:cubicBezTo>
                  <a:cubicBezTo>
                    <a:pt x="1491381" y="741435"/>
                    <a:pt x="1496420" y="736272"/>
                    <a:pt x="1502545" y="732699"/>
                  </a:cubicBezTo>
                  <a:cubicBezTo>
                    <a:pt x="1509494" y="728776"/>
                    <a:pt x="1517537" y="727237"/>
                    <a:pt x="1525442" y="728323"/>
                  </a:cubicBezTo>
                  <a:cubicBezTo>
                    <a:pt x="1529241" y="727048"/>
                    <a:pt x="1532034" y="723810"/>
                    <a:pt x="1532733" y="719865"/>
                  </a:cubicBezTo>
                  <a:cubicBezTo>
                    <a:pt x="1535796" y="706885"/>
                    <a:pt x="1551547" y="690698"/>
                    <a:pt x="1560516" y="690698"/>
                  </a:cubicBezTo>
                  <a:lnTo>
                    <a:pt x="1564453" y="690698"/>
                  </a:lnTo>
                  <a:cubicBezTo>
                    <a:pt x="1557963" y="672446"/>
                    <a:pt x="1567494" y="652386"/>
                    <a:pt x="1585745" y="645896"/>
                  </a:cubicBezTo>
                  <a:cubicBezTo>
                    <a:pt x="1588064" y="645072"/>
                    <a:pt x="1590456" y="644496"/>
                    <a:pt x="1592891" y="644176"/>
                  </a:cubicBezTo>
                  <a:cubicBezTo>
                    <a:pt x="1599658" y="636176"/>
                    <a:pt x="1609692" y="631699"/>
                    <a:pt x="1620163" y="631998"/>
                  </a:cubicBezTo>
                  <a:lnTo>
                    <a:pt x="1619798" y="631488"/>
                  </a:lnTo>
                  <a:cubicBezTo>
                    <a:pt x="1614548" y="621789"/>
                    <a:pt x="1624319" y="612018"/>
                    <a:pt x="1628038" y="618508"/>
                  </a:cubicBezTo>
                  <a:cubicBezTo>
                    <a:pt x="1631757" y="624998"/>
                    <a:pt x="1643862" y="625800"/>
                    <a:pt x="1651299" y="620185"/>
                  </a:cubicBezTo>
                  <a:cubicBezTo>
                    <a:pt x="1658737" y="614571"/>
                    <a:pt x="1676092" y="599112"/>
                    <a:pt x="1659612" y="598310"/>
                  </a:cubicBezTo>
                  <a:cubicBezTo>
                    <a:pt x="1643132" y="597508"/>
                    <a:pt x="1639341" y="590216"/>
                    <a:pt x="1649112" y="586132"/>
                  </a:cubicBezTo>
                  <a:cubicBezTo>
                    <a:pt x="1658883" y="582049"/>
                    <a:pt x="1650570" y="562653"/>
                    <a:pt x="1637080" y="561048"/>
                  </a:cubicBezTo>
                  <a:cubicBezTo>
                    <a:pt x="1623590" y="559444"/>
                    <a:pt x="1628038" y="552079"/>
                    <a:pt x="1636351" y="543183"/>
                  </a:cubicBezTo>
                  <a:cubicBezTo>
                    <a:pt x="1644664" y="534287"/>
                    <a:pt x="1624319" y="519703"/>
                    <a:pt x="1614475" y="512411"/>
                  </a:cubicBezTo>
                  <a:cubicBezTo>
                    <a:pt x="1604631" y="505120"/>
                    <a:pt x="1620455" y="501036"/>
                    <a:pt x="1627965" y="499432"/>
                  </a:cubicBezTo>
                  <a:cubicBezTo>
                    <a:pt x="1635476" y="497828"/>
                    <a:pt x="1629497" y="460566"/>
                    <a:pt x="1633215" y="451670"/>
                  </a:cubicBezTo>
                  <a:cubicBezTo>
                    <a:pt x="1636934" y="442774"/>
                    <a:pt x="1649768" y="442774"/>
                    <a:pt x="1644518" y="451670"/>
                  </a:cubicBezTo>
                  <a:cubicBezTo>
                    <a:pt x="1639268" y="460566"/>
                    <a:pt x="1631757" y="475150"/>
                    <a:pt x="1641528" y="487327"/>
                  </a:cubicBezTo>
                  <a:cubicBezTo>
                    <a:pt x="1646611" y="493445"/>
                    <a:pt x="1650009" y="500788"/>
                    <a:pt x="1651372" y="508620"/>
                  </a:cubicBezTo>
                  <a:lnTo>
                    <a:pt x="1653341" y="506359"/>
                  </a:lnTo>
                  <a:cubicBezTo>
                    <a:pt x="1654632" y="505098"/>
                    <a:pt x="1656054" y="503975"/>
                    <a:pt x="1657570" y="503005"/>
                  </a:cubicBezTo>
                  <a:cubicBezTo>
                    <a:pt x="1657570" y="503005"/>
                    <a:pt x="1657570" y="503005"/>
                    <a:pt x="1657570" y="503005"/>
                  </a:cubicBezTo>
                  <a:cubicBezTo>
                    <a:pt x="1657461" y="501576"/>
                    <a:pt x="1657461" y="500132"/>
                    <a:pt x="1657570" y="498703"/>
                  </a:cubicBezTo>
                  <a:cubicBezTo>
                    <a:pt x="1657636" y="491046"/>
                    <a:pt x="1660195" y="483623"/>
                    <a:pt x="1664862" y="477556"/>
                  </a:cubicBezTo>
                  <a:cubicBezTo>
                    <a:pt x="1665664" y="476317"/>
                    <a:pt x="1666466" y="475077"/>
                    <a:pt x="1667195" y="473692"/>
                  </a:cubicBezTo>
                  <a:lnTo>
                    <a:pt x="1667633" y="472962"/>
                  </a:lnTo>
                  <a:cubicBezTo>
                    <a:pt x="1667633" y="472452"/>
                    <a:pt x="1668143" y="471869"/>
                    <a:pt x="1668435" y="471358"/>
                  </a:cubicBezTo>
                  <a:cubicBezTo>
                    <a:pt x="1663477" y="465379"/>
                    <a:pt x="1664935" y="447733"/>
                    <a:pt x="1672227" y="457722"/>
                  </a:cubicBezTo>
                  <a:cubicBezTo>
                    <a:pt x="1673467" y="459400"/>
                    <a:pt x="1674487" y="460712"/>
                    <a:pt x="1675581" y="461952"/>
                  </a:cubicBezTo>
                  <a:cubicBezTo>
                    <a:pt x="1676689" y="460880"/>
                    <a:pt x="1677885" y="459903"/>
                    <a:pt x="1679154" y="459035"/>
                  </a:cubicBezTo>
                  <a:cubicBezTo>
                    <a:pt x="1680766" y="457657"/>
                    <a:pt x="1682530" y="456461"/>
                    <a:pt x="1684404" y="455462"/>
                  </a:cubicBezTo>
                  <a:lnTo>
                    <a:pt x="1685279" y="454733"/>
                  </a:lnTo>
                  <a:cubicBezTo>
                    <a:pt x="1689217" y="450970"/>
                    <a:pt x="1693949" y="448156"/>
                    <a:pt x="1699134" y="446493"/>
                  </a:cubicBezTo>
                  <a:cubicBezTo>
                    <a:pt x="1699316" y="436248"/>
                    <a:pt x="1703947" y="426586"/>
                    <a:pt x="1711822" y="420024"/>
                  </a:cubicBezTo>
                  <a:cubicBezTo>
                    <a:pt x="1712595" y="417289"/>
                    <a:pt x="1713725" y="414664"/>
                    <a:pt x="1715176" y="412221"/>
                  </a:cubicBezTo>
                  <a:lnTo>
                    <a:pt x="1715176" y="412221"/>
                  </a:lnTo>
                  <a:cubicBezTo>
                    <a:pt x="1714928" y="411696"/>
                    <a:pt x="1714578" y="411229"/>
                    <a:pt x="1714155" y="410836"/>
                  </a:cubicBezTo>
                  <a:cubicBezTo>
                    <a:pt x="1706863" y="405877"/>
                    <a:pt x="1715176" y="400919"/>
                    <a:pt x="1727426" y="400335"/>
                  </a:cubicBezTo>
                  <a:cubicBezTo>
                    <a:pt x="1728083" y="399854"/>
                    <a:pt x="1728761" y="399417"/>
                    <a:pt x="1729468" y="399023"/>
                  </a:cubicBezTo>
                  <a:cubicBezTo>
                    <a:pt x="1735797" y="394910"/>
                    <a:pt x="1743140" y="392635"/>
                    <a:pt x="1750687" y="392460"/>
                  </a:cubicBezTo>
                  <a:cubicBezTo>
                    <a:pt x="1752525" y="392242"/>
                    <a:pt x="1754392" y="392242"/>
                    <a:pt x="1756229" y="392460"/>
                  </a:cubicBezTo>
                  <a:lnTo>
                    <a:pt x="1756667" y="392460"/>
                  </a:lnTo>
                  <a:lnTo>
                    <a:pt x="1763448" y="389689"/>
                  </a:lnTo>
                  <a:cubicBezTo>
                    <a:pt x="1769209" y="386350"/>
                    <a:pt x="1775844" y="384848"/>
                    <a:pt x="1782480" y="385387"/>
                  </a:cubicBezTo>
                  <a:cubicBezTo>
                    <a:pt x="1788970" y="370220"/>
                    <a:pt x="1730635" y="392679"/>
                    <a:pt x="1730635" y="384075"/>
                  </a:cubicBezTo>
                  <a:cubicBezTo>
                    <a:pt x="1730635" y="375470"/>
                    <a:pt x="1768188" y="366210"/>
                    <a:pt x="1785470" y="365407"/>
                  </a:cubicBezTo>
                  <a:cubicBezTo>
                    <a:pt x="1802751" y="364605"/>
                    <a:pt x="1794439" y="339521"/>
                    <a:pt x="1801949" y="350022"/>
                  </a:cubicBezTo>
                  <a:cubicBezTo>
                    <a:pt x="1807535" y="358152"/>
                    <a:pt x="1818655" y="360216"/>
                    <a:pt x="1826793" y="354630"/>
                  </a:cubicBezTo>
                  <a:cubicBezTo>
                    <a:pt x="1826800" y="354630"/>
                    <a:pt x="1826807" y="354623"/>
                    <a:pt x="1826814" y="354616"/>
                  </a:cubicBezTo>
                  <a:cubicBezTo>
                    <a:pt x="1826515" y="353223"/>
                    <a:pt x="1826319" y="351808"/>
                    <a:pt x="1826231" y="350386"/>
                  </a:cubicBezTo>
                  <a:cubicBezTo>
                    <a:pt x="1822614" y="344946"/>
                    <a:pt x="1820704" y="338544"/>
                    <a:pt x="1820762" y="332011"/>
                  </a:cubicBezTo>
                  <a:cubicBezTo>
                    <a:pt x="1820937" y="329393"/>
                    <a:pt x="1821251" y="326790"/>
                    <a:pt x="1821710" y="324208"/>
                  </a:cubicBezTo>
                  <a:lnTo>
                    <a:pt x="1821710" y="324208"/>
                  </a:lnTo>
                  <a:cubicBezTo>
                    <a:pt x="1813835" y="321948"/>
                    <a:pt x="1820908" y="317281"/>
                    <a:pt x="1824700" y="312250"/>
                  </a:cubicBezTo>
                  <a:cubicBezTo>
                    <a:pt x="1825225" y="310697"/>
                    <a:pt x="1825859" y="309187"/>
                    <a:pt x="1826596" y="307729"/>
                  </a:cubicBezTo>
                  <a:cubicBezTo>
                    <a:pt x="1826661" y="306971"/>
                    <a:pt x="1826508" y="306212"/>
                    <a:pt x="1826158" y="305541"/>
                  </a:cubicBezTo>
                  <a:cubicBezTo>
                    <a:pt x="1826151" y="305322"/>
                    <a:pt x="1826151" y="305104"/>
                    <a:pt x="1826158" y="304885"/>
                  </a:cubicBezTo>
                  <a:cubicBezTo>
                    <a:pt x="1823037" y="299489"/>
                    <a:pt x="1821331" y="293393"/>
                    <a:pt x="1821200" y="287166"/>
                  </a:cubicBezTo>
                  <a:cubicBezTo>
                    <a:pt x="1821331" y="277708"/>
                    <a:pt x="1825218" y="268688"/>
                    <a:pt x="1831992" y="262082"/>
                  </a:cubicBezTo>
                  <a:cubicBezTo>
                    <a:pt x="1838686" y="255752"/>
                    <a:pt x="1847319" y="251851"/>
                    <a:pt x="1856492" y="250998"/>
                  </a:cubicBezTo>
                  <a:cubicBezTo>
                    <a:pt x="1862355" y="243152"/>
                    <a:pt x="1871368" y="238274"/>
                    <a:pt x="1881139" y="237654"/>
                  </a:cubicBezTo>
                  <a:cubicBezTo>
                    <a:pt x="1882335" y="237304"/>
                    <a:pt x="1883553" y="237034"/>
                    <a:pt x="1884785" y="236852"/>
                  </a:cubicBezTo>
                  <a:cubicBezTo>
                    <a:pt x="1886943" y="233038"/>
                    <a:pt x="1889510" y="229465"/>
                    <a:pt x="1892441" y="226206"/>
                  </a:cubicBezTo>
                  <a:cubicBezTo>
                    <a:pt x="1902942" y="214830"/>
                    <a:pt x="1917963" y="243998"/>
                    <a:pt x="1934443" y="227810"/>
                  </a:cubicBezTo>
                  <a:cubicBezTo>
                    <a:pt x="1942288" y="220285"/>
                    <a:pt x="1950754" y="213430"/>
                    <a:pt x="1959745" y="207320"/>
                  </a:cubicBezTo>
                  <a:cubicBezTo>
                    <a:pt x="1921244" y="151975"/>
                    <a:pt x="1932109" y="115296"/>
                    <a:pt x="1931234" y="105307"/>
                  </a:cubicBezTo>
                  <a:close/>
                </a:path>
              </a:pathLst>
            </a:custGeom>
            <a:grpFill/>
            <a:ln w="3175" cap="flat">
              <a:solidFill>
                <a:srgbClr val="F3F3F3"/>
              </a:solidFill>
              <a:prstDash val="solid"/>
              <a:miter/>
            </a:ln>
          </p:spPr>
          <p:txBody>
            <a:bodyPr rtlCol="0" anchor="ctr"/>
            <a:lstStyle/>
            <a:p>
              <a:endParaRPr lang="pt-PT"/>
            </a:p>
          </p:txBody>
        </p:sp>
        <p:sp>
          <p:nvSpPr>
            <p:cNvPr id="244" name="Forma livre: Forma 243">
              <a:extLst>
                <a:ext uri="{FF2B5EF4-FFF2-40B4-BE49-F238E27FC236}">
                  <a16:creationId xmlns:a16="http://schemas.microsoft.com/office/drawing/2014/main" id="{79C21D28-85B6-4E6A-8F9C-0167236D89FC}"/>
                </a:ext>
              </a:extLst>
            </p:cNvPr>
            <p:cNvSpPr/>
            <p:nvPr/>
          </p:nvSpPr>
          <p:spPr>
            <a:xfrm>
              <a:off x="1071357" y="3416121"/>
              <a:ext cx="543017" cy="412442"/>
            </a:xfrm>
            <a:custGeom>
              <a:avLst/>
              <a:gdLst>
                <a:gd name="connsiteX0" fmla="*/ 1287803 w 1300050"/>
                <a:gd name="connsiteY0" fmla="*/ 895689 h 946848"/>
                <a:gd name="connsiteX1" fmla="*/ 1255792 w 1300050"/>
                <a:gd name="connsiteY1" fmla="*/ 856824 h 946848"/>
                <a:gd name="connsiteX2" fmla="*/ 1195780 w 1300050"/>
                <a:gd name="connsiteY2" fmla="*/ 780113 h 946848"/>
                <a:gd name="connsiteX3" fmla="*/ 1122861 w 1300050"/>
                <a:gd name="connsiteY3" fmla="*/ 690496 h 946848"/>
                <a:gd name="connsiteX4" fmla="*/ 1076849 w 1300050"/>
                <a:gd name="connsiteY4" fmla="*/ 688308 h 946848"/>
                <a:gd name="connsiteX5" fmla="*/ 1045859 w 1300050"/>
                <a:gd name="connsiteY5" fmla="*/ 714195 h 946848"/>
                <a:gd name="connsiteX6" fmla="*/ 1019827 w 1300050"/>
                <a:gd name="connsiteY6" fmla="*/ 695892 h 946848"/>
                <a:gd name="connsiteX7" fmla="*/ 985774 w 1300050"/>
                <a:gd name="connsiteY7" fmla="*/ 659433 h 946848"/>
                <a:gd name="connsiteX8" fmla="*/ 962805 w 1300050"/>
                <a:gd name="connsiteY8" fmla="*/ 641057 h 946848"/>
                <a:gd name="connsiteX9" fmla="*/ 931741 w 1300050"/>
                <a:gd name="connsiteY9" fmla="*/ 647547 h 946848"/>
                <a:gd name="connsiteX10" fmla="*/ 913803 w 1300050"/>
                <a:gd name="connsiteY10" fmla="*/ 643609 h 946848"/>
                <a:gd name="connsiteX11" fmla="*/ 913803 w 1300050"/>
                <a:gd name="connsiteY11" fmla="*/ 83448 h 946848"/>
                <a:gd name="connsiteX12" fmla="*/ 898271 w 1300050"/>
                <a:gd name="connsiteY12" fmla="*/ 79948 h 946848"/>
                <a:gd name="connsiteX13" fmla="*/ 831041 w 1300050"/>
                <a:gd name="connsiteY13" fmla="*/ 58072 h 946848"/>
                <a:gd name="connsiteX14" fmla="*/ 808436 w 1300050"/>
                <a:gd name="connsiteY14" fmla="*/ 79511 h 946848"/>
                <a:gd name="connsiteX15" fmla="*/ 740621 w 1300050"/>
                <a:gd name="connsiteY15" fmla="*/ 67406 h 946848"/>
                <a:gd name="connsiteX16" fmla="*/ 700224 w 1300050"/>
                <a:gd name="connsiteY16" fmla="*/ 100803 h 946848"/>
                <a:gd name="connsiteX17" fmla="*/ 656473 w 1300050"/>
                <a:gd name="connsiteY17" fmla="*/ 79656 h 946848"/>
                <a:gd name="connsiteX18" fmla="*/ 634598 w 1300050"/>
                <a:gd name="connsiteY18" fmla="*/ 65073 h 946848"/>
                <a:gd name="connsiteX19" fmla="*/ 628837 w 1300050"/>
                <a:gd name="connsiteY19" fmla="*/ 59385 h 946848"/>
                <a:gd name="connsiteX20" fmla="*/ 579763 w 1300050"/>
                <a:gd name="connsiteY20" fmla="*/ 55593 h 946848"/>
                <a:gd name="connsiteX21" fmla="*/ 555481 w 1300050"/>
                <a:gd name="connsiteY21" fmla="*/ 35249 h 946848"/>
                <a:gd name="connsiteX22" fmla="*/ 551616 w 1300050"/>
                <a:gd name="connsiteY22" fmla="*/ 36489 h 946848"/>
                <a:gd name="connsiteX23" fmla="*/ 529741 w 1300050"/>
                <a:gd name="connsiteY23" fmla="*/ 25988 h 946848"/>
                <a:gd name="connsiteX24" fmla="*/ 519240 w 1300050"/>
                <a:gd name="connsiteY24" fmla="*/ 7394 h 946848"/>
                <a:gd name="connsiteX25" fmla="*/ 460905 w 1300050"/>
                <a:gd name="connsiteY25" fmla="*/ 8196 h 946848"/>
                <a:gd name="connsiteX26" fmla="*/ 445009 w 1300050"/>
                <a:gd name="connsiteY26" fmla="*/ -117 h 946848"/>
                <a:gd name="connsiteX27" fmla="*/ 420800 w 1300050"/>
                <a:gd name="connsiteY27" fmla="*/ 4623 h 946848"/>
                <a:gd name="connsiteX28" fmla="*/ 412196 w 1300050"/>
                <a:gd name="connsiteY28" fmla="*/ 7102 h 946848"/>
                <a:gd name="connsiteX29" fmla="*/ 347225 w 1300050"/>
                <a:gd name="connsiteY29" fmla="*/ 31968 h 946848"/>
                <a:gd name="connsiteX30" fmla="*/ 309380 w 1300050"/>
                <a:gd name="connsiteY30" fmla="*/ 60333 h 946848"/>
                <a:gd name="connsiteX31" fmla="*/ 277369 w 1300050"/>
                <a:gd name="connsiteY31" fmla="*/ 62739 h 946848"/>
                <a:gd name="connsiteX32" fmla="*/ 274234 w 1300050"/>
                <a:gd name="connsiteY32" fmla="*/ 63979 h 946848"/>
                <a:gd name="connsiteX33" fmla="*/ 148959 w 1300050"/>
                <a:gd name="connsiteY33" fmla="*/ 116918 h 946848"/>
                <a:gd name="connsiteX34" fmla="*/ 146480 w 1300050"/>
                <a:gd name="connsiteY34" fmla="*/ 119981 h 946848"/>
                <a:gd name="connsiteX35" fmla="*/ 131896 w 1300050"/>
                <a:gd name="connsiteY35" fmla="*/ 130554 h 946848"/>
                <a:gd name="connsiteX36" fmla="*/ 111333 w 1300050"/>
                <a:gd name="connsiteY36" fmla="*/ 146304 h 946848"/>
                <a:gd name="connsiteX37" fmla="*/ 103021 w 1300050"/>
                <a:gd name="connsiteY37" fmla="*/ 152575 h 946848"/>
                <a:gd name="connsiteX38" fmla="*/ 72468 w 1300050"/>
                <a:gd name="connsiteY38" fmla="*/ 157096 h 946848"/>
                <a:gd name="connsiteX39" fmla="*/ 58759 w 1300050"/>
                <a:gd name="connsiteY39" fmla="*/ 163221 h 946848"/>
                <a:gd name="connsiteX40" fmla="*/ 50811 w 1300050"/>
                <a:gd name="connsiteY40" fmla="*/ 166284 h 946848"/>
                <a:gd name="connsiteX41" fmla="*/ 83843 w 1300050"/>
                <a:gd name="connsiteY41" fmla="*/ 185388 h 946848"/>
                <a:gd name="connsiteX42" fmla="*/ 107760 w 1300050"/>
                <a:gd name="connsiteY42" fmla="*/ 183493 h 946848"/>
                <a:gd name="connsiteX43" fmla="*/ 146845 w 1300050"/>
                <a:gd name="connsiteY43" fmla="*/ 206462 h 946848"/>
                <a:gd name="connsiteX44" fmla="*/ 166752 w 1300050"/>
                <a:gd name="connsiteY44" fmla="*/ 227536 h 946848"/>
                <a:gd name="connsiteX45" fmla="*/ 200367 w 1300050"/>
                <a:gd name="connsiteY45" fmla="*/ 252182 h 946848"/>
                <a:gd name="connsiteX46" fmla="*/ 201752 w 1300050"/>
                <a:gd name="connsiteY46" fmla="*/ 252182 h 946848"/>
                <a:gd name="connsiteX47" fmla="*/ 212982 w 1300050"/>
                <a:gd name="connsiteY47" fmla="*/ 283829 h 946848"/>
                <a:gd name="connsiteX48" fmla="*/ 249004 w 1300050"/>
                <a:gd name="connsiteY48" fmla="*/ 291923 h 946848"/>
                <a:gd name="connsiteX49" fmla="*/ 208461 w 1300050"/>
                <a:gd name="connsiteY49" fmla="*/ 304027 h 946848"/>
                <a:gd name="connsiteX50" fmla="*/ 179950 w 1300050"/>
                <a:gd name="connsiteY50" fmla="*/ 312996 h 946848"/>
                <a:gd name="connsiteX51" fmla="*/ 136199 w 1300050"/>
                <a:gd name="connsiteY51" fmla="*/ 311319 h 946848"/>
                <a:gd name="connsiteX52" fmla="*/ 136199 w 1300050"/>
                <a:gd name="connsiteY52" fmla="*/ 287985 h 946848"/>
                <a:gd name="connsiteX53" fmla="*/ 115927 w 1300050"/>
                <a:gd name="connsiteY53" fmla="*/ 279381 h 946848"/>
                <a:gd name="connsiteX54" fmla="*/ 94052 w 1300050"/>
                <a:gd name="connsiteY54" fmla="*/ 288350 h 946848"/>
                <a:gd name="connsiteX55" fmla="*/ 75312 w 1300050"/>
                <a:gd name="connsiteY55" fmla="*/ 310225 h 946848"/>
                <a:gd name="connsiteX56" fmla="*/ 46144 w 1300050"/>
                <a:gd name="connsiteY56" fmla="*/ 313507 h 946848"/>
                <a:gd name="connsiteX57" fmla="*/ 351 w 1300050"/>
                <a:gd name="connsiteY57" fmla="*/ 341799 h 946848"/>
                <a:gd name="connsiteX58" fmla="*/ 49134 w 1300050"/>
                <a:gd name="connsiteY58" fmla="*/ 362873 h 946848"/>
                <a:gd name="connsiteX59" fmla="*/ 43154 w 1300050"/>
                <a:gd name="connsiteY59" fmla="*/ 380665 h 946848"/>
                <a:gd name="connsiteX60" fmla="*/ 68676 w 1300050"/>
                <a:gd name="connsiteY60" fmla="*/ 407426 h 946848"/>
                <a:gd name="connsiteX61" fmla="*/ 82458 w 1300050"/>
                <a:gd name="connsiteY61" fmla="*/ 411436 h 946848"/>
                <a:gd name="connsiteX62" fmla="*/ 88437 w 1300050"/>
                <a:gd name="connsiteY62" fmla="*/ 410415 h 946848"/>
                <a:gd name="connsiteX63" fmla="*/ 106958 w 1300050"/>
                <a:gd name="connsiteY63" fmla="*/ 405311 h 946848"/>
                <a:gd name="connsiteX64" fmla="*/ 119281 w 1300050"/>
                <a:gd name="connsiteY64" fmla="*/ 405311 h 946848"/>
                <a:gd name="connsiteX65" fmla="*/ 133282 w 1300050"/>
                <a:gd name="connsiteY65" fmla="*/ 408082 h 946848"/>
                <a:gd name="connsiteX66" fmla="*/ 140574 w 1300050"/>
                <a:gd name="connsiteY66" fmla="*/ 407426 h 946848"/>
                <a:gd name="connsiteX67" fmla="*/ 154428 w 1300050"/>
                <a:gd name="connsiteY67" fmla="*/ 412238 h 946848"/>
                <a:gd name="connsiteX68" fmla="*/ 161720 w 1300050"/>
                <a:gd name="connsiteY68" fmla="*/ 415009 h 946848"/>
                <a:gd name="connsiteX69" fmla="*/ 171491 w 1300050"/>
                <a:gd name="connsiteY69" fmla="*/ 411509 h 946848"/>
                <a:gd name="connsiteX70" fmla="*/ 231503 w 1300050"/>
                <a:gd name="connsiteY70" fmla="*/ 388832 h 946848"/>
                <a:gd name="connsiteX71" fmla="*/ 221732 w 1300050"/>
                <a:gd name="connsiteY71" fmla="*/ 413916 h 946848"/>
                <a:gd name="connsiteX72" fmla="*/ 225524 w 1300050"/>
                <a:gd name="connsiteY72" fmla="*/ 462552 h 946848"/>
                <a:gd name="connsiteX73" fmla="*/ 184252 w 1300050"/>
                <a:gd name="connsiteY73" fmla="*/ 465761 h 946848"/>
                <a:gd name="connsiteX74" fmla="*/ 180825 w 1300050"/>
                <a:gd name="connsiteY74" fmla="*/ 466854 h 946848"/>
                <a:gd name="connsiteX75" fmla="*/ 177179 w 1300050"/>
                <a:gd name="connsiteY75" fmla="*/ 475969 h 946848"/>
                <a:gd name="connsiteX76" fmla="*/ 166241 w 1300050"/>
                <a:gd name="connsiteY76" fmla="*/ 495730 h 946848"/>
                <a:gd name="connsiteX77" fmla="*/ 144803 w 1300050"/>
                <a:gd name="connsiteY77" fmla="*/ 492741 h 946848"/>
                <a:gd name="connsiteX78" fmla="*/ 122125 w 1300050"/>
                <a:gd name="connsiteY78" fmla="*/ 483553 h 946848"/>
                <a:gd name="connsiteX79" fmla="*/ 117167 w 1300050"/>
                <a:gd name="connsiteY79" fmla="*/ 483990 h 946848"/>
                <a:gd name="connsiteX80" fmla="*/ 114688 w 1300050"/>
                <a:gd name="connsiteY80" fmla="*/ 485740 h 946848"/>
                <a:gd name="connsiteX81" fmla="*/ 121979 w 1300050"/>
                <a:gd name="connsiteY81" fmla="*/ 506668 h 946848"/>
                <a:gd name="connsiteX82" fmla="*/ 121979 w 1300050"/>
                <a:gd name="connsiteY82" fmla="*/ 511408 h 946848"/>
                <a:gd name="connsiteX83" fmla="*/ 111115 w 1300050"/>
                <a:gd name="connsiteY83" fmla="*/ 536492 h 946848"/>
                <a:gd name="connsiteX84" fmla="*/ 91864 w 1300050"/>
                <a:gd name="connsiteY84" fmla="*/ 546117 h 946848"/>
                <a:gd name="connsiteX85" fmla="*/ 91135 w 1300050"/>
                <a:gd name="connsiteY85" fmla="*/ 560701 h 946848"/>
                <a:gd name="connsiteX86" fmla="*/ 74145 w 1300050"/>
                <a:gd name="connsiteY86" fmla="*/ 581920 h 946848"/>
                <a:gd name="connsiteX87" fmla="*/ 65613 w 1300050"/>
                <a:gd name="connsiteY87" fmla="*/ 586587 h 946848"/>
                <a:gd name="connsiteX88" fmla="*/ 90624 w 1300050"/>
                <a:gd name="connsiteY88" fmla="*/ 600296 h 946848"/>
                <a:gd name="connsiteX89" fmla="*/ 89166 w 1300050"/>
                <a:gd name="connsiteY89" fmla="*/ 635151 h 946848"/>
                <a:gd name="connsiteX90" fmla="*/ 117021 w 1300050"/>
                <a:gd name="connsiteY90" fmla="*/ 660454 h 946848"/>
                <a:gd name="connsiteX91" fmla="*/ 131605 w 1300050"/>
                <a:gd name="connsiteY91" fmla="*/ 657683 h 946848"/>
                <a:gd name="connsiteX92" fmla="*/ 161793 w 1300050"/>
                <a:gd name="connsiteY92" fmla="*/ 673506 h 946848"/>
                <a:gd name="connsiteX93" fmla="*/ 170762 w 1300050"/>
                <a:gd name="connsiteY93" fmla="*/ 671610 h 946848"/>
                <a:gd name="connsiteX94" fmla="*/ 187971 w 1300050"/>
                <a:gd name="connsiteY94" fmla="*/ 656224 h 946848"/>
                <a:gd name="connsiteX95" fmla="*/ 201534 w 1300050"/>
                <a:gd name="connsiteY95" fmla="*/ 697496 h 946848"/>
                <a:gd name="connsiteX96" fmla="*/ 198617 w 1300050"/>
                <a:gd name="connsiteY96" fmla="*/ 731914 h 946848"/>
                <a:gd name="connsiteX97" fmla="*/ 205398 w 1300050"/>
                <a:gd name="connsiteY97" fmla="*/ 731039 h 946848"/>
                <a:gd name="connsiteX98" fmla="*/ 209846 w 1300050"/>
                <a:gd name="connsiteY98" fmla="*/ 731039 h 946848"/>
                <a:gd name="connsiteX99" fmla="*/ 213784 w 1300050"/>
                <a:gd name="connsiteY99" fmla="*/ 728632 h 946848"/>
                <a:gd name="connsiteX100" fmla="*/ 225816 w 1300050"/>
                <a:gd name="connsiteY100" fmla="*/ 723966 h 946848"/>
                <a:gd name="connsiteX101" fmla="*/ 233107 w 1300050"/>
                <a:gd name="connsiteY101" fmla="*/ 719955 h 946848"/>
                <a:gd name="connsiteX102" fmla="*/ 279338 w 1300050"/>
                <a:gd name="connsiteY102" fmla="*/ 715872 h 946848"/>
                <a:gd name="connsiteX103" fmla="*/ 281161 w 1300050"/>
                <a:gd name="connsiteY103" fmla="*/ 715434 h 946848"/>
                <a:gd name="connsiteX104" fmla="*/ 332887 w 1300050"/>
                <a:gd name="connsiteY104" fmla="*/ 707143 h 946848"/>
                <a:gd name="connsiteX105" fmla="*/ 336944 w 1300050"/>
                <a:gd name="connsiteY105" fmla="*/ 710549 h 946848"/>
                <a:gd name="connsiteX106" fmla="*/ 347079 w 1300050"/>
                <a:gd name="connsiteY106" fmla="*/ 728560 h 946848"/>
                <a:gd name="connsiteX107" fmla="*/ 353569 w 1300050"/>
                <a:gd name="connsiteY107" fmla="*/ 725716 h 946848"/>
                <a:gd name="connsiteX108" fmla="*/ 354298 w 1300050"/>
                <a:gd name="connsiteY108" fmla="*/ 742706 h 946848"/>
                <a:gd name="connsiteX109" fmla="*/ 342267 w 1300050"/>
                <a:gd name="connsiteY109" fmla="*/ 801041 h 946848"/>
                <a:gd name="connsiteX110" fmla="*/ 300995 w 1300050"/>
                <a:gd name="connsiteY110" fmla="*/ 839906 h 946848"/>
                <a:gd name="connsiteX111" fmla="*/ 243972 w 1300050"/>
                <a:gd name="connsiteY111" fmla="*/ 888543 h 946848"/>
                <a:gd name="connsiteX112" fmla="*/ 191471 w 1300050"/>
                <a:gd name="connsiteY112" fmla="*/ 894231 h 946848"/>
                <a:gd name="connsiteX113" fmla="*/ 166679 w 1300050"/>
                <a:gd name="connsiteY113" fmla="*/ 933899 h 946848"/>
                <a:gd name="connsiteX114" fmla="*/ 207221 w 1300050"/>
                <a:gd name="connsiteY114" fmla="*/ 910419 h 946848"/>
                <a:gd name="connsiteX115" fmla="*/ 219180 w 1300050"/>
                <a:gd name="connsiteY115" fmla="*/ 909617 h 946848"/>
                <a:gd name="connsiteX116" fmla="*/ 246962 w 1300050"/>
                <a:gd name="connsiteY116" fmla="*/ 899918 h 946848"/>
                <a:gd name="connsiteX117" fmla="*/ 271754 w 1300050"/>
                <a:gd name="connsiteY117" fmla="*/ 896637 h 946848"/>
                <a:gd name="connsiteX118" fmla="*/ 301797 w 1300050"/>
                <a:gd name="connsiteY118" fmla="*/ 883658 h 946848"/>
                <a:gd name="connsiteX119" fmla="*/ 321995 w 1300050"/>
                <a:gd name="connsiteY119" fmla="*/ 861782 h 946848"/>
                <a:gd name="connsiteX120" fmla="*/ 383539 w 1300050"/>
                <a:gd name="connsiteY120" fmla="*/ 823718 h 946848"/>
                <a:gd name="connsiteX121" fmla="*/ 397102 w 1300050"/>
                <a:gd name="connsiteY121" fmla="*/ 804249 h 946848"/>
                <a:gd name="connsiteX122" fmla="*/ 434582 w 1300050"/>
                <a:gd name="connsiteY122" fmla="*/ 779165 h 946848"/>
                <a:gd name="connsiteX123" fmla="*/ 460103 w 1300050"/>
                <a:gd name="connsiteY123" fmla="*/ 768665 h 946848"/>
                <a:gd name="connsiteX124" fmla="*/ 472135 w 1300050"/>
                <a:gd name="connsiteY124" fmla="*/ 741904 h 946848"/>
                <a:gd name="connsiteX125" fmla="*/ 489854 w 1300050"/>
                <a:gd name="connsiteY125" fmla="*/ 724184 h 946848"/>
                <a:gd name="connsiteX126" fmla="*/ 462874 w 1300050"/>
                <a:gd name="connsiteY126" fmla="*/ 709601 h 946848"/>
                <a:gd name="connsiteX127" fmla="*/ 490656 w 1300050"/>
                <a:gd name="connsiteY127" fmla="*/ 683642 h 946848"/>
                <a:gd name="connsiteX128" fmla="*/ 513115 w 1300050"/>
                <a:gd name="connsiteY128" fmla="*/ 661766 h 946848"/>
                <a:gd name="connsiteX129" fmla="*/ 535647 w 1300050"/>
                <a:gd name="connsiteY129" fmla="*/ 635078 h 946848"/>
                <a:gd name="connsiteX130" fmla="*/ 552929 w 1300050"/>
                <a:gd name="connsiteY130" fmla="*/ 613202 h 946848"/>
                <a:gd name="connsiteX131" fmla="*/ 582096 w 1300050"/>
                <a:gd name="connsiteY131" fmla="*/ 591327 h 946848"/>
                <a:gd name="connsiteX132" fmla="*/ 602368 w 1300050"/>
                <a:gd name="connsiteY132" fmla="*/ 600223 h 946848"/>
                <a:gd name="connsiteX133" fmla="*/ 603097 w 1300050"/>
                <a:gd name="connsiteY133" fmla="*/ 614004 h 946848"/>
                <a:gd name="connsiteX134" fmla="*/ 567877 w 1300050"/>
                <a:gd name="connsiteY134" fmla="*/ 621296 h 946848"/>
                <a:gd name="connsiteX135" fmla="*/ 554314 w 1300050"/>
                <a:gd name="connsiteY135" fmla="*/ 654474 h 946848"/>
                <a:gd name="connsiteX136" fmla="*/ 556575 w 1300050"/>
                <a:gd name="connsiteY136" fmla="*/ 681235 h 946848"/>
                <a:gd name="connsiteX137" fmla="*/ 544616 w 1300050"/>
                <a:gd name="connsiteY137" fmla="*/ 697423 h 946848"/>
                <a:gd name="connsiteX138" fmla="*/ 558179 w 1300050"/>
                <a:gd name="connsiteY138" fmla="*/ 709601 h 946848"/>
                <a:gd name="connsiteX139" fmla="*/ 624972 w 1300050"/>
                <a:gd name="connsiteY139" fmla="*/ 669860 h 946848"/>
                <a:gd name="connsiteX140" fmla="*/ 673755 w 1300050"/>
                <a:gd name="connsiteY140" fmla="*/ 667454 h 946848"/>
                <a:gd name="connsiteX141" fmla="*/ 674484 w 1300050"/>
                <a:gd name="connsiteY141" fmla="*/ 648860 h 946848"/>
                <a:gd name="connsiteX142" fmla="*/ 659463 w 1300050"/>
                <a:gd name="connsiteY142" fmla="*/ 626984 h 946848"/>
                <a:gd name="connsiteX143" fmla="*/ 670765 w 1300050"/>
                <a:gd name="connsiteY143" fmla="*/ 609119 h 946848"/>
                <a:gd name="connsiteX144" fmla="*/ 689505 w 1300050"/>
                <a:gd name="connsiteY144" fmla="*/ 607515 h 946848"/>
                <a:gd name="connsiteX145" fmla="*/ 714225 w 1300050"/>
                <a:gd name="connsiteY145" fmla="*/ 617213 h 946848"/>
                <a:gd name="connsiteX146" fmla="*/ 740549 w 1300050"/>
                <a:gd name="connsiteY146" fmla="*/ 623703 h 946848"/>
                <a:gd name="connsiteX147" fmla="*/ 725527 w 1300050"/>
                <a:gd name="connsiteY147" fmla="*/ 635880 h 946848"/>
                <a:gd name="connsiteX148" fmla="*/ 729246 w 1300050"/>
                <a:gd name="connsiteY148" fmla="*/ 648860 h 946848"/>
                <a:gd name="connsiteX149" fmla="*/ 756299 w 1300050"/>
                <a:gd name="connsiteY149" fmla="*/ 643172 h 946848"/>
                <a:gd name="connsiteX150" fmla="*/ 776570 w 1300050"/>
                <a:gd name="connsiteY150" fmla="*/ 639891 h 946848"/>
                <a:gd name="connsiteX151" fmla="*/ 783862 w 1300050"/>
                <a:gd name="connsiteY151" fmla="*/ 646745 h 946848"/>
                <a:gd name="connsiteX152" fmla="*/ 791956 w 1300050"/>
                <a:gd name="connsiteY152" fmla="*/ 635151 h 946848"/>
                <a:gd name="connsiteX153" fmla="*/ 818061 w 1300050"/>
                <a:gd name="connsiteY153" fmla="*/ 624723 h 946848"/>
                <a:gd name="connsiteX154" fmla="*/ 844093 w 1300050"/>
                <a:gd name="connsiteY154" fmla="*/ 635151 h 946848"/>
                <a:gd name="connsiteX155" fmla="*/ 858677 w 1300050"/>
                <a:gd name="connsiteY155" fmla="*/ 653672 h 946848"/>
                <a:gd name="connsiteX156" fmla="*/ 859770 w 1300050"/>
                <a:gd name="connsiteY156" fmla="*/ 654839 h 946848"/>
                <a:gd name="connsiteX157" fmla="*/ 878948 w 1300050"/>
                <a:gd name="connsiteY157" fmla="*/ 649589 h 946848"/>
                <a:gd name="connsiteX158" fmla="*/ 891709 w 1300050"/>
                <a:gd name="connsiteY158" fmla="*/ 651558 h 946848"/>
                <a:gd name="connsiteX159" fmla="*/ 906293 w 1300050"/>
                <a:gd name="connsiteY159" fmla="*/ 658849 h 946848"/>
                <a:gd name="connsiteX160" fmla="*/ 918616 w 1300050"/>
                <a:gd name="connsiteY160" fmla="*/ 671610 h 946848"/>
                <a:gd name="connsiteX161" fmla="*/ 925908 w 1300050"/>
                <a:gd name="connsiteY161" fmla="*/ 678902 h 946848"/>
                <a:gd name="connsiteX162" fmla="*/ 926345 w 1300050"/>
                <a:gd name="connsiteY162" fmla="*/ 679412 h 946848"/>
                <a:gd name="connsiteX163" fmla="*/ 967180 w 1300050"/>
                <a:gd name="connsiteY163" fmla="*/ 664829 h 946848"/>
                <a:gd name="connsiteX164" fmla="*/ 960398 w 1300050"/>
                <a:gd name="connsiteY164" fmla="*/ 687506 h 946848"/>
                <a:gd name="connsiteX165" fmla="*/ 973888 w 1300050"/>
                <a:gd name="connsiteY165" fmla="*/ 699246 h 946848"/>
                <a:gd name="connsiteX166" fmla="*/ 989930 w 1300050"/>
                <a:gd name="connsiteY166" fmla="*/ 703840 h 946848"/>
                <a:gd name="connsiteX167" fmla="*/ 1004514 w 1300050"/>
                <a:gd name="connsiteY167" fmla="*/ 712663 h 946848"/>
                <a:gd name="connsiteX168" fmla="*/ 1011806 w 1300050"/>
                <a:gd name="connsiteY168" fmla="*/ 717038 h 946848"/>
                <a:gd name="connsiteX169" fmla="*/ 1036379 w 1300050"/>
                <a:gd name="connsiteY169" fmla="*/ 727174 h 946848"/>
                <a:gd name="connsiteX170" fmla="*/ 1051838 w 1300050"/>
                <a:gd name="connsiteY170" fmla="*/ 745185 h 946848"/>
                <a:gd name="connsiteX171" fmla="*/ 1058693 w 1300050"/>
                <a:gd name="connsiteY171" fmla="*/ 757217 h 946848"/>
                <a:gd name="connsiteX172" fmla="*/ 1076193 w 1300050"/>
                <a:gd name="connsiteY172" fmla="*/ 738476 h 946848"/>
                <a:gd name="connsiteX173" fmla="*/ 1103173 w 1300050"/>
                <a:gd name="connsiteY173" fmla="*/ 753862 h 946848"/>
                <a:gd name="connsiteX174" fmla="*/ 1106163 w 1300050"/>
                <a:gd name="connsiteY174" fmla="*/ 723091 h 946848"/>
                <a:gd name="connsiteX175" fmla="*/ 1119726 w 1300050"/>
                <a:gd name="connsiteY175" fmla="*/ 726372 h 946848"/>
                <a:gd name="connsiteX176" fmla="*/ 1121986 w 1300050"/>
                <a:gd name="connsiteY176" fmla="*/ 774134 h 946848"/>
                <a:gd name="connsiteX177" fmla="*/ 1097194 w 1300050"/>
                <a:gd name="connsiteY177" fmla="*/ 768519 h 946848"/>
                <a:gd name="connsiteX178" fmla="*/ 1073933 w 1300050"/>
                <a:gd name="connsiteY178" fmla="*/ 774936 h 946848"/>
                <a:gd name="connsiteX179" fmla="*/ 1101715 w 1300050"/>
                <a:gd name="connsiteY179" fmla="*/ 810593 h 946848"/>
                <a:gd name="connsiteX180" fmla="*/ 1112215 w 1300050"/>
                <a:gd name="connsiteY180" fmla="*/ 835750 h 946848"/>
                <a:gd name="connsiteX181" fmla="*/ 1127965 w 1300050"/>
                <a:gd name="connsiteY181" fmla="*/ 856824 h 946848"/>
                <a:gd name="connsiteX182" fmla="*/ 1124976 w 1300050"/>
                <a:gd name="connsiteY182" fmla="*/ 817156 h 946848"/>
                <a:gd name="connsiteX183" fmla="*/ 1130226 w 1300050"/>
                <a:gd name="connsiteY183" fmla="*/ 792801 h 946848"/>
                <a:gd name="connsiteX184" fmla="*/ 1134747 w 1300050"/>
                <a:gd name="connsiteY184" fmla="*/ 818687 h 946848"/>
                <a:gd name="connsiteX185" fmla="*/ 1154945 w 1300050"/>
                <a:gd name="connsiteY185" fmla="*/ 806582 h 946848"/>
                <a:gd name="connsiteX186" fmla="*/ 1154216 w 1300050"/>
                <a:gd name="connsiteY186" fmla="*/ 771727 h 946848"/>
                <a:gd name="connsiteX187" fmla="*/ 1174487 w 1300050"/>
                <a:gd name="connsiteY187" fmla="*/ 796811 h 946848"/>
                <a:gd name="connsiteX188" fmla="*/ 1163258 w 1300050"/>
                <a:gd name="connsiteY188" fmla="*/ 821968 h 946848"/>
                <a:gd name="connsiteX189" fmla="*/ 1144445 w 1300050"/>
                <a:gd name="connsiteY189" fmla="*/ 831667 h 946848"/>
                <a:gd name="connsiteX190" fmla="*/ 1148237 w 1300050"/>
                <a:gd name="connsiteY190" fmla="*/ 869730 h 946848"/>
                <a:gd name="connsiteX191" fmla="*/ 1161727 w 1300050"/>
                <a:gd name="connsiteY191" fmla="*/ 856824 h 946848"/>
                <a:gd name="connsiteX192" fmla="*/ 1183602 w 1300050"/>
                <a:gd name="connsiteY192" fmla="*/ 851938 h 946848"/>
                <a:gd name="connsiteX193" fmla="*/ 1212113 w 1300050"/>
                <a:gd name="connsiteY193" fmla="*/ 876220 h 946848"/>
                <a:gd name="connsiteX194" fmla="*/ 1198551 w 1300050"/>
                <a:gd name="connsiteY194" fmla="*/ 858428 h 946848"/>
                <a:gd name="connsiteX195" fmla="*/ 1199353 w 1300050"/>
                <a:gd name="connsiteY195" fmla="*/ 838156 h 946848"/>
                <a:gd name="connsiteX196" fmla="*/ 1225603 w 1300050"/>
                <a:gd name="connsiteY196" fmla="*/ 874616 h 946848"/>
                <a:gd name="connsiteX197" fmla="*/ 1208322 w 1300050"/>
                <a:gd name="connsiteY197" fmla="*/ 893283 h 946848"/>
                <a:gd name="connsiteX198" fmla="*/ 1179154 w 1300050"/>
                <a:gd name="connsiteY198" fmla="*/ 877897 h 946848"/>
                <a:gd name="connsiteX199" fmla="*/ 1183675 w 1300050"/>
                <a:gd name="connsiteY199" fmla="*/ 906189 h 946848"/>
                <a:gd name="connsiteX200" fmla="*/ 1184404 w 1300050"/>
                <a:gd name="connsiteY200" fmla="*/ 941847 h 946848"/>
                <a:gd name="connsiteX201" fmla="*/ 1195634 w 1300050"/>
                <a:gd name="connsiteY201" fmla="*/ 929742 h 946848"/>
                <a:gd name="connsiteX202" fmla="*/ 1214374 w 1300050"/>
                <a:gd name="connsiteY202" fmla="*/ 937034 h 946848"/>
                <a:gd name="connsiteX203" fmla="*/ 1221666 w 1300050"/>
                <a:gd name="connsiteY203" fmla="*/ 916763 h 946848"/>
                <a:gd name="connsiteX204" fmla="*/ 1238948 w 1300050"/>
                <a:gd name="connsiteY204" fmla="*/ 923252 h 946848"/>
                <a:gd name="connsiteX205" fmla="*/ 1254698 w 1300050"/>
                <a:gd name="connsiteY205" fmla="*/ 914283 h 946848"/>
                <a:gd name="connsiteX206" fmla="*/ 1257688 w 1300050"/>
                <a:gd name="connsiteY206" fmla="*/ 940243 h 946848"/>
                <a:gd name="connsiteX207" fmla="*/ 1272271 w 1300050"/>
                <a:gd name="connsiteY207" fmla="*/ 942649 h 946848"/>
                <a:gd name="connsiteX208" fmla="*/ 1272271 w 1300050"/>
                <a:gd name="connsiteY208" fmla="*/ 946732 h 946848"/>
                <a:gd name="connsiteX209" fmla="*/ 1295314 w 1300050"/>
                <a:gd name="connsiteY209" fmla="*/ 929159 h 946848"/>
                <a:gd name="connsiteX210" fmla="*/ 1287803 w 1300050"/>
                <a:gd name="connsiteY210" fmla="*/ 895689 h 946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Lst>
              <a:rect l="l" t="t" r="r" b="b"/>
              <a:pathLst>
                <a:path w="1300050" h="946848">
                  <a:moveTo>
                    <a:pt x="1287803" y="895689"/>
                  </a:moveTo>
                  <a:cubicBezTo>
                    <a:pt x="1292834" y="881616"/>
                    <a:pt x="1293855" y="873011"/>
                    <a:pt x="1255792" y="856824"/>
                  </a:cubicBezTo>
                  <a:cubicBezTo>
                    <a:pt x="1217728" y="840636"/>
                    <a:pt x="1221812" y="829771"/>
                    <a:pt x="1195780" y="780113"/>
                  </a:cubicBezTo>
                  <a:cubicBezTo>
                    <a:pt x="1169748" y="730455"/>
                    <a:pt x="1122861" y="708799"/>
                    <a:pt x="1122861" y="690496"/>
                  </a:cubicBezTo>
                  <a:cubicBezTo>
                    <a:pt x="1122861" y="672193"/>
                    <a:pt x="1076849" y="674235"/>
                    <a:pt x="1076849" y="688308"/>
                  </a:cubicBezTo>
                  <a:cubicBezTo>
                    <a:pt x="1076849" y="702382"/>
                    <a:pt x="1056870" y="706684"/>
                    <a:pt x="1045859" y="714195"/>
                  </a:cubicBezTo>
                  <a:cubicBezTo>
                    <a:pt x="1034848" y="721705"/>
                    <a:pt x="1029817" y="709892"/>
                    <a:pt x="1019827" y="695892"/>
                  </a:cubicBezTo>
                  <a:cubicBezTo>
                    <a:pt x="1009837" y="681892"/>
                    <a:pt x="985774" y="667818"/>
                    <a:pt x="985774" y="659433"/>
                  </a:cubicBezTo>
                  <a:cubicBezTo>
                    <a:pt x="985774" y="651047"/>
                    <a:pt x="979795" y="632453"/>
                    <a:pt x="962805" y="641057"/>
                  </a:cubicBezTo>
                  <a:cubicBezTo>
                    <a:pt x="945814" y="649662"/>
                    <a:pt x="936773" y="641057"/>
                    <a:pt x="931741" y="647547"/>
                  </a:cubicBezTo>
                  <a:cubicBezTo>
                    <a:pt x="926710" y="654037"/>
                    <a:pt x="913803" y="643609"/>
                    <a:pt x="913803" y="643609"/>
                  </a:cubicBezTo>
                  <a:lnTo>
                    <a:pt x="913803" y="83448"/>
                  </a:lnTo>
                  <a:cubicBezTo>
                    <a:pt x="908502" y="82945"/>
                    <a:pt x="903281" y="81771"/>
                    <a:pt x="898271" y="79948"/>
                  </a:cubicBezTo>
                  <a:cubicBezTo>
                    <a:pt x="878073" y="71708"/>
                    <a:pt x="848906" y="57197"/>
                    <a:pt x="831041" y="58072"/>
                  </a:cubicBezTo>
                  <a:cubicBezTo>
                    <a:pt x="827088" y="68237"/>
                    <a:pt x="818798" y="76105"/>
                    <a:pt x="808436" y="79511"/>
                  </a:cubicBezTo>
                  <a:cubicBezTo>
                    <a:pt x="785255" y="87415"/>
                    <a:pt x="759639" y="82843"/>
                    <a:pt x="740621" y="67406"/>
                  </a:cubicBezTo>
                  <a:cubicBezTo>
                    <a:pt x="732520" y="83784"/>
                    <a:pt x="717827" y="95932"/>
                    <a:pt x="700224" y="100803"/>
                  </a:cubicBezTo>
                  <a:cubicBezTo>
                    <a:pt x="682381" y="105914"/>
                    <a:pt x="663546" y="96814"/>
                    <a:pt x="656473" y="79656"/>
                  </a:cubicBezTo>
                  <a:cubicBezTo>
                    <a:pt x="648365" y="76142"/>
                    <a:pt x="640956" y="71205"/>
                    <a:pt x="634598" y="65073"/>
                  </a:cubicBezTo>
                  <a:cubicBezTo>
                    <a:pt x="632993" y="63541"/>
                    <a:pt x="630952" y="61573"/>
                    <a:pt x="628837" y="59385"/>
                  </a:cubicBezTo>
                  <a:cubicBezTo>
                    <a:pt x="612409" y="59341"/>
                    <a:pt x="596004" y="58080"/>
                    <a:pt x="579763" y="55593"/>
                  </a:cubicBezTo>
                  <a:cubicBezTo>
                    <a:pt x="568315" y="54310"/>
                    <a:pt x="558751" y="46296"/>
                    <a:pt x="555481" y="35249"/>
                  </a:cubicBezTo>
                  <a:lnTo>
                    <a:pt x="551616" y="36489"/>
                  </a:lnTo>
                  <a:cubicBezTo>
                    <a:pt x="541116" y="40572"/>
                    <a:pt x="543376" y="24384"/>
                    <a:pt x="529741" y="25988"/>
                  </a:cubicBezTo>
                  <a:cubicBezTo>
                    <a:pt x="516105" y="27592"/>
                    <a:pt x="526751" y="19498"/>
                    <a:pt x="519240" y="7394"/>
                  </a:cubicBezTo>
                  <a:cubicBezTo>
                    <a:pt x="511730" y="-4711"/>
                    <a:pt x="474177" y="6519"/>
                    <a:pt x="460905" y="8196"/>
                  </a:cubicBezTo>
                  <a:cubicBezTo>
                    <a:pt x="451207" y="9290"/>
                    <a:pt x="446322" y="5061"/>
                    <a:pt x="445009" y="-117"/>
                  </a:cubicBezTo>
                  <a:cubicBezTo>
                    <a:pt x="436859" y="1021"/>
                    <a:pt x="428777" y="2603"/>
                    <a:pt x="420800" y="4623"/>
                  </a:cubicBezTo>
                  <a:cubicBezTo>
                    <a:pt x="418163" y="6103"/>
                    <a:pt x="415218" y="6956"/>
                    <a:pt x="412196" y="7102"/>
                  </a:cubicBezTo>
                  <a:cubicBezTo>
                    <a:pt x="389968" y="13818"/>
                    <a:pt x="368255" y="22124"/>
                    <a:pt x="347225" y="31968"/>
                  </a:cubicBezTo>
                  <a:cubicBezTo>
                    <a:pt x="334829" y="41666"/>
                    <a:pt x="322360" y="51291"/>
                    <a:pt x="309380" y="60333"/>
                  </a:cubicBezTo>
                  <a:cubicBezTo>
                    <a:pt x="299877" y="66713"/>
                    <a:pt x="287719" y="67625"/>
                    <a:pt x="277369" y="62739"/>
                  </a:cubicBezTo>
                  <a:lnTo>
                    <a:pt x="274234" y="63979"/>
                  </a:lnTo>
                  <a:cubicBezTo>
                    <a:pt x="231722" y="80240"/>
                    <a:pt x="189940" y="97740"/>
                    <a:pt x="148959" y="116918"/>
                  </a:cubicBezTo>
                  <a:lnTo>
                    <a:pt x="146480" y="119981"/>
                  </a:lnTo>
                  <a:cubicBezTo>
                    <a:pt x="142444" y="124523"/>
                    <a:pt x="137467" y="128133"/>
                    <a:pt x="131896" y="130554"/>
                  </a:cubicBezTo>
                  <a:cubicBezTo>
                    <a:pt x="125042" y="135877"/>
                    <a:pt x="118261" y="141127"/>
                    <a:pt x="111333" y="146304"/>
                  </a:cubicBezTo>
                  <a:lnTo>
                    <a:pt x="103021" y="152575"/>
                  </a:lnTo>
                  <a:cubicBezTo>
                    <a:pt x="94437" y="159575"/>
                    <a:pt x="82711" y="161311"/>
                    <a:pt x="72468" y="157096"/>
                  </a:cubicBezTo>
                  <a:cubicBezTo>
                    <a:pt x="67801" y="158992"/>
                    <a:pt x="63207" y="160888"/>
                    <a:pt x="58759" y="163221"/>
                  </a:cubicBezTo>
                  <a:cubicBezTo>
                    <a:pt x="56208" y="164483"/>
                    <a:pt x="53548" y="165504"/>
                    <a:pt x="50811" y="166284"/>
                  </a:cubicBezTo>
                  <a:cubicBezTo>
                    <a:pt x="51686" y="172701"/>
                    <a:pt x="62842" y="178899"/>
                    <a:pt x="83843" y="185388"/>
                  </a:cubicBezTo>
                  <a:cubicBezTo>
                    <a:pt x="91443" y="182370"/>
                    <a:pt x="99779" y="181706"/>
                    <a:pt x="107760" y="183493"/>
                  </a:cubicBezTo>
                  <a:cubicBezTo>
                    <a:pt x="122634" y="187452"/>
                    <a:pt x="136147" y="195393"/>
                    <a:pt x="146845" y="206462"/>
                  </a:cubicBezTo>
                  <a:cubicBezTo>
                    <a:pt x="153699" y="213316"/>
                    <a:pt x="159387" y="221046"/>
                    <a:pt x="166752" y="227536"/>
                  </a:cubicBezTo>
                  <a:cubicBezTo>
                    <a:pt x="182338" y="226894"/>
                    <a:pt x="196293" y="237124"/>
                    <a:pt x="200367" y="252182"/>
                  </a:cubicBezTo>
                  <a:lnTo>
                    <a:pt x="201752" y="252182"/>
                  </a:lnTo>
                  <a:cubicBezTo>
                    <a:pt x="216336" y="254661"/>
                    <a:pt x="200221" y="277339"/>
                    <a:pt x="212982" y="283829"/>
                  </a:cubicBezTo>
                  <a:cubicBezTo>
                    <a:pt x="225743" y="290318"/>
                    <a:pt x="245212" y="280547"/>
                    <a:pt x="249004" y="291923"/>
                  </a:cubicBezTo>
                  <a:cubicBezTo>
                    <a:pt x="252796" y="303298"/>
                    <a:pt x="223482" y="291923"/>
                    <a:pt x="208461" y="304027"/>
                  </a:cubicBezTo>
                  <a:cubicBezTo>
                    <a:pt x="193440" y="316132"/>
                    <a:pt x="185929" y="321892"/>
                    <a:pt x="179950" y="312996"/>
                  </a:cubicBezTo>
                  <a:cubicBezTo>
                    <a:pt x="173970" y="304100"/>
                    <a:pt x="149178" y="309715"/>
                    <a:pt x="136199" y="311319"/>
                  </a:cubicBezTo>
                  <a:cubicBezTo>
                    <a:pt x="123219" y="312923"/>
                    <a:pt x="133938" y="296735"/>
                    <a:pt x="136199" y="287985"/>
                  </a:cubicBezTo>
                  <a:cubicBezTo>
                    <a:pt x="128818" y="286891"/>
                    <a:pt x="121840" y="283931"/>
                    <a:pt x="115927" y="279381"/>
                  </a:cubicBezTo>
                  <a:cubicBezTo>
                    <a:pt x="108153" y="281021"/>
                    <a:pt x="100740" y="284062"/>
                    <a:pt x="94052" y="288350"/>
                  </a:cubicBezTo>
                  <a:cubicBezTo>
                    <a:pt x="69259" y="303735"/>
                    <a:pt x="78301" y="298121"/>
                    <a:pt x="75312" y="310225"/>
                  </a:cubicBezTo>
                  <a:cubicBezTo>
                    <a:pt x="72322" y="322330"/>
                    <a:pt x="61749" y="302933"/>
                    <a:pt x="46144" y="313507"/>
                  </a:cubicBezTo>
                  <a:cubicBezTo>
                    <a:pt x="30539" y="324080"/>
                    <a:pt x="4872" y="331299"/>
                    <a:pt x="351" y="341799"/>
                  </a:cubicBezTo>
                  <a:cubicBezTo>
                    <a:pt x="-4170" y="352299"/>
                    <a:pt x="34185" y="359664"/>
                    <a:pt x="49134" y="362873"/>
                  </a:cubicBezTo>
                  <a:cubicBezTo>
                    <a:pt x="64082" y="366081"/>
                    <a:pt x="31123" y="376654"/>
                    <a:pt x="43154" y="380665"/>
                  </a:cubicBezTo>
                  <a:cubicBezTo>
                    <a:pt x="55186" y="384675"/>
                    <a:pt x="49936" y="396925"/>
                    <a:pt x="68676" y="407426"/>
                  </a:cubicBezTo>
                  <a:cubicBezTo>
                    <a:pt x="72975" y="409621"/>
                    <a:pt x="77651" y="410984"/>
                    <a:pt x="82458" y="411436"/>
                  </a:cubicBezTo>
                  <a:lnTo>
                    <a:pt x="88437" y="410415"/>
                  </a:lnTo>
                  <a:cubicBezTo>
                    <a:pt x="94076" y="407171"/>
                    <a:pt x="100451" y="405413"/>
                    <a:pt x="106958" y="405311"/>
                  </a:cubicBezTo>
                  <a:lnTo>
                    <a:pt x="119281" y="405311"/>
                  </a:lnTo>
                  <a:cubicBezTo>
                    <a:pt x="124083" y="405326"/>
                    <a:pt x="128836" y="406266"/>
                    <a:pt x="133282" y="408082"/>
                  </a:cubicBezTo>
                  <a:cubicBezTo>
                    <a:pt x="135700" y="407739"/>
                    <a:pt x="138134" y="407521"/>
                    <a:pt x="140574" y="407426"/>
                  </a:cubicBezTo>
                  <a:cubicBezTo>
                    <a:pt x="145491" y="407987"/>
                    <a:pt x="150222" y="409635"/>
                    <a:pt x="154428" y="412238"/>
                  </a:cubicBezTo>
                  <a:cubicBezTo>
                    <a:pt x="156943" y="412924"/>
                    <a:pt x="159385" y="413850"/>
                    <a:pt x="161720" y="415009"/>
                  </a:cubicBezTo>
                  <a:cubicBezTo>
                    <a:pt x="165385" y="415928"/>
                    <a:pt x="169243" y="414543"/>
                    <a:pt x="171491" y="411509"/>
                  </a:cubicBezTo>
                  <a:cubicBezTo>
                    <a:pt x="180460" y="400936"/>
                    <a:pt x="214222" y="371841"/>
                    <a:pt x="231503" y="388832"/>
                  </a:cubicBezTo>
                  <a:cubicBezTo>
                    <a:pt x="248785" y="405822"/>
                    <a:pt x="212763" y="403415"/>
                    <a:pt x="221732" y="413916"/>
                  </a:cubicBezTo>
                  <a:cubicBezTo>
                    <a:pt x="230701" y="424416"/>
                    <a:pt x="242004" y="449573"/>
                    <a:pt x="225524" y="462552"/>
                  </a:cubicBezTo>
                  <a:cubicBezTo>
                    <a:pt x="209044" y="475532"/>
                    <a:pt x="193221" y="466563"/>
                    <a:pt x="184252" y="465761"/>
                  </a:cubicBezTo>
                  <a:cubicBezTo>
                    <a:pt x="183001" y="465564"/>
                    <a:pt x="181730" y="465972"/>
                    <a:pt x="180825" y="466854"/>
                  </a:cubicBezTo>
                  <a:cubicBezTo>
                    <a:pt x="180026" y="470041"/>
                    <a:pt x="178800" y="473111"/>
                    <a:pt x="177179" y="475969"/>
                  </a:cubicBezTo>
                  <a:cubicBezTo>
                    <a:pt x="175717" y="483546"/>
                    <a:pt x="171886" y="490466"/>
                    <a:pt x="166241" y="495730"/>
                  </a:cubicBezTo>
                  <a:cubicBezTo>
                    <a:pt x="158949" y="502220"/>
                    <a:pt x="151657" y="498064"/>
                    <a:pt x="144803" y="492741"/>
                  </a:cubicBezTo>
                  <a:cubicBezTo>
                    <a:pt x="136375" y="492551"/>
                    <a:pt x="128307" y="489284"/>
                    <a:pt x="122125" y="483553"/>
                  </a:cubicBezTo>
                  <a:cubicBezTo>
                    <a:pt x="120448" y="483553"/>
                    <a:pt x="118844" y="483917"/>
                    <a:pt x="117167" y="483990"/>
                  </a:cubicBezTo>
                  <a:cubicBezTo>
                    <a:pt x="116273" y="484472"/>
                    <a:pt x="115440" y="485062"/>
                    <a:pt x="114688" y="485740"/>
                  </a:cubicBezTo>
                  <a:cubicBezTo>
                    <a:pt x="119266" y="491771"/>
                    <a:pt x="121818" y="499099"/>
                    <a:pt x="121979" y="506668"/>
                  </a:cubicBezTo>
                  <a:lnTo>
                    <a:pt x="121979" y="511408"/>
                  </a:lnTo>
                  <a:cubicBezTo>
                    <a:pt x="121748" y="520865"/>
                    <a:pt x="117852" y="529856"/>
                    <a:pt x="111115" y="536492"/>
                  </a:cubicBezTo>
                  <a:cubicBezTo>
                    <a:pt x="105880" y="541662"/>
                    <a:pt x="99138" y="545031"/>
                    <a:pt x="91864" y="546117"/>
                  </a:cubicBezTo>
                  <a:cubicBezTo>
                    <a:pt x="92572" y="550981"/>
                    <a:pt x="92324" y="555932"/>
                    <a:pt x="91135" y="560701"/>
                  </a:cubicBezTo>
                  <a:cubicBezTo>
                    <a:pt x="88419" y="569699"/>
                    <a:pt x="82332" y="577304"/>
                    <a:pt x="74145" y="581920"/>
                  </a:cubicBezTo>
                  <a:cubicBezTo>
                    <a:pt x="71228" y="583306"/>
                    <a:pt x="68457" y="584983"/>
                    <a:pt x="65613" y="586587"/>
                  </a:cubicBezTo>
                  <a:cubicBezTo>
                    <a:pt x="78155" y="602921"/>
                    <a:pt x="77426" y="590306"/>
                    <a:pt x="90624" y="600296"/>
                  </a:cubicBezTo>
                  <a:cubicBezTo>
                    <a:pt x="105646" y="611671"/>
                    <a:pt x="74145" y="631869"/>
                    <a:pt x="89166" y="635151"/>
                  </a:cubicBezTo>
                  <a:cubicBezTo>
                    <a:pt x="98500" y="637120"/>
                    <a:pt x="108344" y="649151"/>
                    <a:pt x="117021" y="660454"/>
                  </a:cubicBezTo>
                  <a:cubicBezTo>
                    <a:pt x="121657" y="658594"/>
                    <a:pt x="126610" y="657654"/>
                    <a:pt x="131605" y="657683"/>
                  </a:cubicBezTo>
                  <a:cubicBezTo>
                    <a:pt x="143790" y="657099"/>
                    <a:pt x="155338" y="663152"/>
                    <a:pt x="161793" y="673506"/>
                  </a:cubicBezTo>
                  <a:cubicBezTo>
                    <a:pt x="164673" y="672434"/>
                    <a:pt x="167696" y="671800"/>
                    <a:pt x="170762" y="671610"/>
                  </a:cubicBezTo>
                  <a:cubicBezTo>
                    <a:pt x="186512" y="670808"/>
                    <a:pt x="179002" y="647255"/>
                    <a:pt x="187971" y="656224"/>
                  </a:cubicBezTo>
                  <a:cubicBezTo>
                    <a:pt x="196940" y="665193"/>
                    <a:pt x="209846" y="691007"/>
                    <a:pt x="201534" y="697496"/>
                  </a:cubicBezTo>
                  <a:cubicBezTo>
                    <a:pt x="193221" y="703986"/>
                    <a:pt x="199127" y="721632"/>
                    <a:pt x="198617" y="731914"/>
                  </a:cubicBezTo>
                  <a:cubicBezTo>
                    <a:pt x="200849" y="731433"/>
                    <a:pt x="203118" y="731141"/>
                    <a:pt x="205398" y="731039"/>
                  </a:cubicBezTo>
                  <a:cubicBezTo>
                    <a:pt x="206879" y="730929"/>
                    <a:pt x="208365" y="730929"/>
                    <a:pt x="209846" y="731039"/>
                  </a:cubicBezTo>
                  <a:cubicBezTo>
                    <a:pt x="211201" y="730310"/>
                    <a:pt x="212515" y="729500"/>
                    <a:pt x="213784" y="728632"/>
                  </a:cubicBezTo>
                  <a:cubicBezTo>
                    <a:pt x="217402" y="726212"/>
                    <a:pt x="221511" y="724615"/>
                    <a:pt x="225816" y="723966"/>
                  </a:cubicBezTo>
                  <a:cubicBezTo>
                    <a:pt x="228344" y="722814"/>
                    <a:pt x="230781" y="721472"/>
                    <a:pt x="233107" y="719955"/>
                  </a:cubicBezTo>
                  <a:cubicBezTo>
                    <a:pt x="245884" y="708441"/>
                    <a:pt x="264741" y="706771"/>
                    <a:pt x="279338" y="715872"/>
                  </a:cubicBezTo>
                  <a:lnTo>
                    <a:pt x="281161" y="715434"/>
                  </a:lnTo>
                  <a:cubicBezTo>
                    <a:pt x="293156" y="698860"/>
                    <a:pt x="316314" y="695148"/>
                    <a:pt x="332887" y="707143"/>
                  </a:cubicBezTo>
                  <a:cubicBezTo>
                    <a:pt x="334319" y="708179"/>
                    <a:pt x="335674" y="709316"/>
                    <a:pt x="336944" y="710549"/>
                  </a:cubicBezTo>
                  <a:cubicBezTo>
                    <a:pt x="341956" y="715471"/>
                    <a:pt x="345470" y="721720"/>
                    <a:pt x="347079" y="728560"/>
                  </a:cubicBezTo>
                  <a:cubicBezTo>
                    <a:pt x="349121" y="727757"/>
                    <a:pt x="351236" y="726809"/>
                    <a:pt x="353569" y="725716"/>
                  </a:cubicBezTo>
                  <a:cubicBezTo>
                    <a:pt x="376830" y="714340"/>
                    <a:pt x="366330" y="726518"/>
                    <a:pt x="354298" y="742706"/>
                  </a:cubicBezTo>
                  <a:cubicBezTo>
                    <a:pt x="337746" y="765092"/>
                    <a:pt x="354298" y="797832"/>
                    <a:pt x="342267" y="801041"/>
                  </a:cubicBezTo>
                  <a:cubicBezTo>
                    <a:pt x="330235" y="804249"/>
                    <a:pt x="320391" y="837500"/>
                    <a:pt x="300995" y="839906"/>
                  </a:cubicBezTo>
                  <a:cubicBezTo>
                    <a:pt x="281598" y="842313"/>
                    <a:pt x="248493" y="882053"/>
                    <a:pt x="243972" y="888543"/>
                  </a:cubicBezTo>
                  <a:cubicBezTo>
                    <a:pt x="239451" y="895033"/>
                    <a:pt x="197450" y="875564"/>
                    <a:pt x="191471" y="894231"/>
                  </a:cubicBezTo>
                  <a:cubicBezTo>
                    <a:pt x="185492" y="912898"/>
                    <a:pt x="160043" y="926753"/>
                    <a:pt x="166679" y="933899"/>
                  </a:cubicBezTo>
                  <a:cubicBezTo>
                    <a:pt x="171200" y="938784"/>
                    <a:pt x="205690" y="920117"/>
                    <a:pt x="207221" y="910419"/>
                  </a:cubicBezTo>
                  <a:cubicBezTo>
                    <a:pt x="208753" y="900720"/>
                    <a:pt x="213201" y="902325"/>
                    <a:pt x="219180" y="909617"/>
                  </a:cubicBezTo>
                  <a:cubicBezTo>
                    <a:pt x="225159" y="916908"/>
                    <a:pt x="240254" y="906408"/>
                    <a:pt x="246962" y="899918"/>
                  </a:cubicBezTo>
                  <a:cubicBezTo>
                    <a:pt x="253671" y="893429"/>
                    <a:pt x="264973" y="895835"/>
                    <a:pt x="271754" y="896637"/>
                  </a:cubicBezTo>
                  <a:cubicBezTo>
                    <a:pt x="278536" y="897439"/>
                    <a:pt x="281525" y="887741"/>
                    <a:pt x="301797" y="883658"/>
                  </a:cubicBezTo>
                  <a:cubicBezTo>
                    <a:pt x="322068" y="879574"/>
                    <a:pt x="317547" y="873157"/>
                    <a:pt x="321995" y="861782"/>
                  </a:cubicBezTo>
                  <a:cubicBezTo>
                    <a:pt x="326443" y="850407"/>
                    <a:pt x="374570" y="826198"/>
                    <a:pt x="383539" y="823718"/>
                  </a:cubicBezTo>
                  <a:cubicBezTo>
                    <a:pt x="392508" y="821239"/>
                    <a:pt x="387330" y="805124"/>
                    <a:pt x="397102" y="804249"/>
                  </a:cubicBezTo>
                  <a:cubicBezTo>
                    <a:pt x="406873" y="803374"/>
                    <a:pt x="421821" y="790541"/>
                    <a:pt x="434582" y="779165"/>
                  </a:cubicBezTo>
                  <a:cubicBezTo>
                    <a:pt x="447343" y="767790"/>
                    <a:pt x="450332" y="772675"/>
                    <a:pt x="460103" y="768665"/>
                  </a:cubicBezTo>
                  <a:cubicBezTo>
                    <a:pt x="469874" y="764654"/>
                    <a:pt x="462364" y="743508"/>
                    <a:pt x="472135" y="741904"/>
                  </a:cubicBezTo>
                  <a:cubicBezTo>
                    <a:pt x="481471" y="740897"/>
                    <a:pt x="488846" y="733518"/>
                    <a:pt x="489854" y="724184"/>
                  </a:cubicBezTo>
                  <a:cubicBezTo>
                    <a:pt x="489854" y="715288"/>
                    <a:pt x="465135" y="715288"/>
                    <a:pt x="462874" y="709601"/>
                  </a:cubicBezTo>
                  <a:cubicBezTo>
                    <a:pt x="460614" y="703913"/>
                    <a:pt x="482343" y="682839"/>
                    <a:pt x="490656" y="683642"/>
                  </a:cubicBezTo>
                  <a:cubicBezTo>
                    <a:pt x="502465" y="682781"/>
                    <a:pt x="511941" y="673550"/>
                    <a:pt x="513115" y="661766"/>
                  </a:cubicBezTo>
                  <a:cubicBezTo>
                    <a:pt x="513917" y="648860"/>
                    <a:pt x="525876" y="646380"/>
                    <a:pt x="535647" y="635078"/>
                  </a:cubicBezTo>
                  <a:cubicBezTo>
                    <a:pt x="545418" y="623776"/>
                    <a:pt x="542939" y="614004"/>
                    <a:pt x="552929" y="613202"/>
                  </a:cubicBezTo>
                  <a:cubicBezTo>
                    <a:pt x="562919" y="612400"/>
                    <a:pt x="571669" y="597817"/>
                    <a:pt x="582096" y="591327"/>
                  </a:cubicBezTo>
                  <a:cubicBezTo>
                    <a:pt x="592524" y="584837"/>
                    <a:pt x="582096" y="599421"/>
                    <a:pt x="602368" y="600223"/>
                  </a:cubicBezTo>
                  <a:cubicBezTo>
                    <a:pt x="622639" y="601025"/>
                    <a:pt x="618118" y="621296"/>
                    <a:pt x="603097" y="614004"/>
                  </a:cubicBezTo>
                  <a:cubicBezTo>
                    <a:pt x="588076" y="606713"/>
                    <a:pt x="581221" y="607515"/>
                    <a:pt x="567877" y="621296"/>
                  </a:cubicBezTo>
                  <a:cubicBezTo>
                    <a:pt x="554533" y="635078"/>
                    <a:pt x="564814" y="639088"/>
                    <a:pt x="554314" y="654474"/>
                  </a:cubicBezTo>
                  <a:cubicBezTo>
                    <a:pt x="543814" y="669860"/>
                    <a:pt x="543085" y="679631"/>
                    <a:pt x="556575" y="681235"/>
                  </a:cubicBezTo>
                  <a:cubicBezTo>
                    <a:pt x="570065" y="682839"/>
                    <a:pt x="557377" y="693340"/>
                    <a:pt x="544616" y="697423"/>
                  </a:cubicBezTo>
                  <a:cubicBezTo>
                    <a:pt x="531855" y="701507"/>
                    <a:pt x="540897" y="709601"/>
                    <a:pt x="558179" y="709601"/>
                  </a:cubicBezTo>
                  <a:cubicBezTo>
                    <a:pt x="575461" y="709601"/>
                    <a:pt x="600909" y="682839"/>
                    <a:pt x="624972" y="669860"/>
                  </a:cubicBezTo>
                  <a:cubicBezTo>
                    <a:pt x="649036" y="656880"/>
                    <a:pt x="666974" y="669860"/>
                    <a:pt x="673755" y="667454"/>
                  </a:cubicBezTo>
                  <a:cubicBezTo>
                    <a:pt x="680536" y="665048"/>
                    <a:pt x="666463" y="652870"/>
                    <a:pt x="674484" y="648860"/>
                  </a:cubicBezTo>
                  <a:cubicBezTo>
                    <a:pt x="682505" y="644849"/>
                    <a:pt x="664713" y="642370"/>
                    <a:pt x="659463" y="626984"/>
                  </a:cubicBezTo>
                  <a:cubicBezTo>
                    <a:pt x="654213" y="611598"/>
                    <a:pt x="667703" y="621296"/>
                    <a:pt x="670765" y="609119"/>
                  </a:cubicBezTo>
                  <a:cubicBezTo>
                    <a:pt x="673828" y="596941"/>
                    <a:pt x="681995" y="601827"/>
                    <a:pt x="689505" y="607515"/>
                  </a:cubicBezTo>
                  <a:cubicBezTo>
                    <a:pt x="697016" y="613202"/>
                    <a:pt x="707516" y="601827"/>
                    <a:pt x="714225" y="617213"/>
                  </a:cubicBezTo>
                  <a:cubicBezTo>
                    <a:pt x="720933" y="632599"/>
                    <a:pt x="728809" y="613202"/>
                    <a:pt x="740549" y="623703"/>
                  </a:cubicBezTo>
                  <a:cubicBezTo>
                    <a:pt x="752288" y="634203"/>
                    <a:pt x="738288" y="632599"/>
                    <a:pt x="725527" y="635880"/>
                  </a:cubicBezTo>
                  <a:cubicBezTo>
                    <a:pt x="712766" y="639161"/>
                    <a:pt x="719475" y="657756"/>
                    <a:pt x="729246" y="648860"/>
                  </a:cubicBezTo>
                  <a:cubicBezTo>
                    <a:pt x="739017" y="639964"/>
                    <a:pt x="747257" y="634276"/>
                    <a:pt x="756299" y="643172"/>
                  </a:cubicBezTo>
                  <a:cubicBezTo>
                    <a:pt x="765341" y="652068"/>
                    <a:pt x="769060" y="647984"/>
                    <a:pt x="776570" y="639891"/>
                  </a:cubicBezTo>
                  <a:cubicBezTo>
                    <a:pt x="784081" y="631796"/>
                    <a:pt x="783862" y="640328"/>
                    <a:pt x="783862" y="646745"/>
                  </a:cubicBezTo>
                  <a:cubicBezTo>
                    <a:pt x="785897" y="642457"/>
                    <a:pt x="788631" y="638534"/>
                    <a:pt x="791956" y="635151"/>
                  </a:cubicBezTo>
                  <a:cubicBezTo>
                    <a:pt x="799007" y="628471"/>
                    <a:pt x="808348" y="624738"/>
                    <a:pt x="818061" y="624723"/>
                  </a:cubicBezTo>
                  <a:cubicBezTo>
                    <a:pt x="827767" y="624672"/>
                    <a:pt x="837107" y="628413"/>
                    <a:pt x="844093" y="635151"/>
                  </a:cubicBezTo>
                  <a:cubicBezTo>
                    <a:pt x="849124" y="641203"/>
                    <a:pt x="853864" y="647474"/>
                    <a:pt x="858677" y="653672"/>
                  </a:cubicBezTo>
                  <a:lnTo>
                    <a:pt x="859770" y="654839"/>
                  </a:lnTo>
                  <a:cubicBezTo>
                    <a:pt x="865502" y="651222"/>
                    <a:pt x="872174" y="649399"/>
                    <a:pt x="878948" y="649589"/>
                  </a:cubicBezTo>
                  <a:cubicBezTo>
                    <a:pt x="883265" y="649764"/>
                    <a:pt x="887545" y="650427"/>
                    <a:pt x="891709" y="651558"/>
                  </a:cubicBezTo>
                  <a:cubicBezTo>
                    <a:pt x="897039" y="652914"/>
                    <a:pt x="902012" y="655400"/>
                    <a:pt x="906293" y="658849"/>
                  </a:cubicBezTo>
                  <a:cubicBezTo>
                    <a:pt x="911127" y="662335"/>
                    <a:pt x="915298" y="666659"/>
                    <a:pt x="918616" y="671610"/>
                  </a:cubicBezTo>
                  <a:cubicBezTo>
                    <a:pt x="921482" y="673564"/>
                    <a:pt x="923953" y="676036"/>
                    <a:pt x="925908" y="678902"/>
                  </a:cubicBezTo>
                  <a:lnTo>
                    <a:pt x="926345" y="679412"/>
                  </a:lnTo>
                  <a:cubicBezTo>
                    <a:pt x="949242" y="683787"/>
                    <a:pt x="955513" y="654328"/>
                    <a:pt x="967180" y="664829"/>
                  </a:cubicBezTo>
                  <a:cubicBezTo>
                    <a:pt x="978847" y="675329"/>
                    <a:pt x="967180" y="679412"/>
                    <a:pt x="960398" y="687506"/>
                  </a:cubicBezTo>
                  <a:cubicBezTo>
                    <a:pt x="953617" y="695600"/>
                    <a:pt x="965138" y="696111"/>
                    <a:pt x="973888" y="699246"/>
                  </a:cubicBezTo>
                  <a:cubicBezTo>
                    <a:pt x="979466" y="699793"/>
                    <a:pt x="984906" y="701354"/>
                    <a:pt x="989930" y="703840"/>
                  </a:cubicBezTo>
                  <a:cubicBezTo>
                    <a:pt x="995013" y="706400"/>
                    <a:pt x="999884" y="709353"/>
                    <a:pt x="1004514" y="712663"/>
                  </a:cubicBezTo>
                  <a:cubicBezTo>
                    <a:pt x="1007030" y="713976"/>
                    <a:pt x="1009465" y="715434"/>
                    <a:pt x="1011806" y="717038"/>
                  </a:cubicBezTo>
                  <a:cubicBezTo>
                    <a:pt x="1020943" y="717374"/>
                    <a:pt x="1029664" y="720969"/>
                    <a:pt x="1036379" y="727174"/>
                  </a:cubicBezTo>
                  <a:cubicBezTo>
                    <a:pt x="1042016" y="732745"/>
                    <a:pt x="1047186" y="738768"/>
                    <a:pt x="1051838" y="745185"/>
                  </a:cubicBezTo>
                  <a:cubicBezTo>
                    <a:pt x="1054500" y="748969"/>
                    <a:pt x="1056797" y="752995"/>
                    <a:pt x="1058693" y="757217"/>
                  </a:cubicBezTo>
                  <a:cubicBezTo>
                    <a:pt x="1079110" y="766331"/>
                    <a:pt x="1058036" y="724403"/>
                    <a:pt x="1076193" y="738476"/>
                  </a:cubicBezTo>
                  <a:cubicBezTo>
                    <a:pt x="1094350" y="752550"/>
                    <a:pt x="1088225" y="739351"/>
                    <a:pt x="1103173" y="753862"/>
                  </a:cubicBezTo>
                  <a:cubicBezTo>
                    <a:pt x="1118121" y="768373"/>
                    <a:pt x="1112944" y="747446"/>
                    <a:pt x="1106163" y="723091"/>
                  </a:cubicBezTo>
                  <a:cubicBezTo>
                    <a:pt x="1099381" y="698736"/>
                    <a:pt x="1112944" y="714997"/>
                    <a:pt x="1119726" y="726372"/>
                  </a:cubicBezTo>
                  <a:cubicBezTo>
                    <a:pt x="1126507" y="737747"/>
                    <a:pt x="1126434" y="759550"/>
                    <a:pt x="1121986" y="774134"/>
                  </a:cubicBezTo>
                  <a:cubicBezTo>
                    <a:pt x="1117538" y="788718"/>
                    <a:pt x="1094933" y="776613"/>
                    <a:pt x="1097194" y="768519"/>
                  </a:cubicBezTo>
                  <a:cubicBezTo>
                    <a:pt x="1099454" y="760425"/>
                    <a:pt x="1074662" y="763634"/>
                    <a:pt x="1073933" y="774936"/>
                  </a:cubicBezTo>
                  <a:cubicBezTo>
                    <a:pt x="1073203" y="786238"/>
                    <a:pt x="1089683" y="808187"/>
                    <a:pt x="1101715" y="810593"/>
                  </a:cubicBezTo>
                  <a:cubicBezTo>
                    <a:pt x="1113746" y="812999"/>
                    <a:pt x="1104704" y="833344"/>
                    <a:pt x="1112215" y="835750"/>
                  </a:cubicBezTo>
                  <a:cubicBezTo>
                    <a:pt x="1122496" y="839104"/>
                    <a:pt x="1121986" y="860032"/>
                    <a:pt x="1127965" y="856824"/>
                  </a:cubicBezTo>
                  <a:cubicBezTo>
                    <a:pt x="1133945" y="853615"/>
                    <a:pt x="1131684" y="828458"/>
                    <a:pt x="1124976" y="817156"/>
                  </a:cubicBezTo>
                  <a:cubicBezTo>
                    <a:pt x="1118267" y="805853"/>
                    <a:pt x="1121184" y="789520"/>
                    <a:pt x="1130226" y="792801"/>
                  </a:cubicBezTo>
                  <a:cubicBezTo>
                    <a:pt x="1139268" y="796082"/>
                    <a:pt x="1130226" y="813072"/>
                    <a:pt x="1134747" y="818687"/>
                  </a:cubicBezTo>
                  <a:cubicBezTo>
                    <a:pt x="1139268" y="824302"/>
                    <a:pt x="1144445" y="813072"/>
                    <a:pt x="1154945" y="806582"/>
                  </a:cubicBezTo>
                  <a:cubicBezTo>
                    <a:pt x="1165445" y="800093"/>
                    <a:pt x="1150497" y="781426"/>
                    <a:pt x="1154216" y="771727"/>
                  </a:cubicBezTo>
                  <a:cubicBezTo>
                    <a:pt x="1157935" y="762029"/>
                    <a:pt x="1169967" y="779821"/>
                    <a:pt x="1174487" y="796811"/>
                  </a:cubicBezTo>
                  <a:cubicBezTo>
                    <a:pt x="1179008" y="813802"/>
                    <a:pt x="1163258" y="813072"/>
                    <a:pt x="1163258" y="821968"/>
                  </a:cubicBezTo>
                  <a:cubicBezTo>
                    <a:pt x="1163258" y="830865"/>
                    <a:pt x="1148674" y="826854"/>
                    <a:pt x="1144445" y="831667"/>
                  </a:cubicBezTo>
                  <a:cubicBezTo>
                    <a:pt x="1140216" y="836479"/>
                    <a:pt x="1142185" y="868928"/>
                    <a:pt x="1148237" y="869730"/>
                  </a:cubicBezTo>
                  <a:cubicBezTo>
                    <a:pt x="1154289" y="870532"/>
                    <a:pt x="1158008" y="843042"/>
                    <a:pt x="1161727" y="856824"/>
                  </a:cubicBezTo>
                  <a:cubicBezTo>
                    <a:pt x="1165445" y="870605"/>
                    <a:pt x="1179738" y="838958"/>
                    <a:pt x="1183602" y="851938"/>
                  </a:cubicBezTo>
                  <a:cubicBezTo>
                    <a:pt x="1187467" y="864917"/>
                    <a:pt x="1205478" y="879501"/>
                    <a:pt x="1212113" y="876220"/>
                  </a:cubicBezTo>
                  <a:cubicBezTo>
                    <a:pt x="1218749" y="872939"/>
                    <a:pt x="1209051" y="859230"/>
                    <a:pt x="1198551" y="858428"/>
                  </a:cubicBezTo>
                  <a:cubicBezTo>
                    <a:pt x="1188050" y="857626"/>
                    <a:pt x="1189582" y="838958"/>
                    <a:pt x="1199353" y="838156"/>
                  </a:cubicBezTo>
                  <a:cubicBezTo>
                    <a:pt x="1209124" y="837354"/>
                    <a:pt x="1226333" y="864917"/>
                    <a:pt x="1225603" y="874616"/>
                  </a:cubicBezTo>
                  <a:cubicBezTo>
                    <a:pt x="1224874" y="884314"/>
                    <a:pt x="1216562" y="883512"/>
                    <a:pt x="1208322" y="893283"/>
                  </a:cubicBezTo>
                  <a:cubicBezTo>
                    <a:pt x="1200082" y="903054"/>
                    <a:pt x="1188852" y="877022"/>
                    <a:pt x="1179154" y="877897"/>
                  </a:cubicBezTo>
                  <a:cubicBezTo>
                    <a:pt x="1169456" y="878772"/>
                    <a:pt x="1179154" y="894887"/>
                    <a:pt x="1183675" y="906189"/>
                  </a:cubicBezTo>
                  <a:cubicBezTo>
                    <a:pt x="1188196" y="917492"/>
                    <a:pt x="1171644" y="932951"/>
                    <a:pt x="1184404" y="941847"/>
                  </a:cubicBezTo>
                  <a:cubicBezTo>
                    <a:pt x="1197165" y="950743"/>
                    <a:pt x="1193373" y="936159"/>
                    <a:pt x="1195634" y="929742"/>
                  </a:cubicBezTo>
                  <a:cubicBezTo>
                    <a:pt x="1197894" y="923325"/>
                    <a:pt x="1207665" y="931346"/>
                    <a:pt x="1214374" y="937034"/>
                  </a:cubicBezTo>
                  <a:cubicBezTo>
                    <a:pt x="1221082" y="942722"/>
                    <a:pt x="1221666" y="924055"/>
                    <a:pt x="1221666" y="916763"/>
                  </a:cubicBezTo>
                  <a:cubicBezTo>
                    <a:pt x="1221666" y="909471"/>
                    <a:pt x="1232968" y="913481"/>
                    <a:pt x="1238948" y="923252"/>
                  </a:cubicBezTo>
                  <a:cubicBezTo>
                    <a:pt x="1244927" y="933024"/>
                    <a:pt x="1245729" y="912679"/>
                    <a:pt x="1254698" y="914283"/>
                  </a:cubicBezTo>
                  <a:cubicBezTo>
                    <a:pt x="1263667" y="915888"/>
                    <a:pt x="1257688" y="931346"/>
                    <a:pt x="1257688" y="940243"/>
                  </a:cubicBezTo>
                  <a:cubicBezTo>
                    <a:pt x="1257688" y="949139"/>
                    <a:pt x="1273438" y="932951"/>
                    <a:pt x="1272271" y="942649"/>
                  </a:cubicBezTo>
                  <a:cubicBezTo>
                    <a:pt x="1272089" y="944005"/>
                    <a:pt x="1272089" y="945376"/>
                    <a:pt x="1272271" y="946732"/>
                  </a:cubicBezTo>
                  <a:cubicBezTo>
                    <a:pt x="1280584" y="940315"/>
                    <a:pt x="1289188" y="933680"/>
                    <a:pt x="1295314" y="929159"/>
                  </a:cubicBezTo>
                  <a:cubicBezTo>
                    <a:pt x="1310845" y="917273"/>
                    <a:pt x="1282626" y="909690"/>
                    <a:pt x="1287803" y="895689"/>
                  </a:cubicBezTo>
                  <a:close/>
                </a:path>
              </a:pathLst>
            </a:custGeom>
            <a:grpFill/>
            <a:ln w="3175" cap="flat">
              <a:solidFill>
                <a:srgbClr val="F3F3F3"/>
              </a:solidFill>
              <a:prstDash val="solid"/>
              <a:miter/>
            </a:ln>
          </p:spPr>
          <p:txBody>
            <a:bodyPr rtlCol="0" anchor="ctr"/>
            <a:lstStyle/>
            <a:p>
              <a:endParaRPr lang="pt-PT"/>
            </a:p>
          </p:txBody>
        </p:sp>
        <p:sp>
          <p:nvSpPr>
            <p:cNvPr id="245" name="Forma livre: Forma 244">
              <a:extLst>
                <a:ext uri="{FF2B5EF4-FFF2-40B4-BE49-F238E27FC236}">
                  <a16:creationId xmlns:a16="http://schemas.microsoft.com/office/drawing/2014/main" id="{1DB270F2-F818-4A65-8AA3-8100D314E2BB}"/>
                </a:ext>
              </a:extLst>
            </p:cNvPr>
            <p:cNvSpPr/>
            <p:nvPr/>
          </p:nvSpPr>
          <p:spPr>
            <a:xfrm>
              <a:off x="3339335" y="4053541"/>
              <a:ext cx="169094" cy="144925"/>
            </a:xfrm>
            <a:custGeom>
              <a:avLst/>
              <a:gdLst>
                <a:gd name="connsiteX0" fmla="*/ 404171 w 404830"/>
                <a:gd name="connsiteY0" fmla="*/ 59531 h 332706"/>
                <a:gd name="connsiteX1" fmla="*/ 369389 w 404830"/>
                <a:gd name="connsiteY1" fmla="*/ 58437 h 332706"/>
                <a:gd name="connsiteX2" fmla="*/ 329211 w 404830"/>
                <a:gd name="connsiteY2" fmla="*/ 47937 h 332706"/>
                <a:gd name="connsiteX3" fmla="*/ 313388 w 404830"/>
                <a:gd name="connsiteY3" fmla="*/ 43999 h 332706"/>
                <a:gd name="connsiteX4" fmla="*/ 286626 w 404830"/>
                <a:gd name="connsiteY4" fmla="*/ 46624 h 332706"/>
                <a:gd name="connsiteX5" fmla="*/ 253740 w 404830"/>
                <a:gd name="connsiteY5" fmla="*/ 29561 h 332706"/>
                <a:gd name="connsiteX6" fmla="*/ 234490 w 404830"/>
                <a:gd name="connsiteY6" fmla="*/ 19207 h 332706"/>
                <a:gd name="connsiteX7" fmla="*/ 176155 w 404830"/>
                <a:gd name="connsiteY7" fmla="*/ 12352 h 332706"/>
                <a:gd name="connsiteX8" fmla="*/ 64589 w 404830"/>
                <a:gd name="connsiteY8" fmla="*/ 11259 h 332706"/>
                <a:gd name="connsiteX9" fmla="*/ 23609 w 404830"/>
                <a:gd name="connsiteY9" fmla="*/ -117 h 332706"/>
                <a:gd name="connsiteX10" fmla="*/ -17 w 404830"/>
                <a:gd name="connsiteY10" fmla="*/ 18259 h 332706"/>
                <a:gd name="connsiteX11" fmla="*/ 1442 w 404830"/>
                <a:gd name="connsiteY11" fmla="*/ 36270 h 332706"/>
                <a:gd name="connsiteX12" fmla="*/ 14786 w 404830"/>
                <a:gd name="connsiteY12" fmla="*/ 50853 h 332706"/>
                <a:gd name="connsiteX13" fmla="*/ 18577 w 404830"/>
                <a:gd name="connsiteY13" fmla="*/ 78198 h 332706"/>
                <a:gd name="connsiteX14" fmla="*/ 17775 w 404830"/>
                <a:gd name="connsiteY14" fmla="*/ 80531 h 332706"/>
                <a:gd name="connsiteX15" fmla="*/ 18432 w 404830"/>
                <a:gd name="connsiteY15" fmla="*/ 82792 h 332706"/>
                <a:gd name="connsiteX16" fmla="*/ 36078 w 404830"/>
                <a:gd name="connsiteY16" fmla="*/ 83594 h 332706"/>
                <a:gd name="connsiteX17" fmla="*/ 49422 w 404830"/>
                <a:gd name="connsiteY17" fmla="*/ 83594 h 332706"/>
                <a:gd name="connsiteX18" fmla="*/ 70131 w 404830"/>
                <a:gd name="connsiteY18" fmla="*/ 87532 h 332706"/>
                <a:gd name="connsiteX19" fmla="*/ 78663 w 404830"/>
                <a:gd name="connsiteY19" fmla="*/ 102115 h 332706"/>
                <a:gd name="connsiteX20" fmla="*/ 56787 w 404830"/>
                <a:gd name="connsiteY20" fmla="*/ 123116 h 332706"/>
                <a:gd name="connsiteX21" fmla="*/ 59266 w 404830"/>
                <a:gd name="connsiteY21" fmla="*/ 157315 h 332706"/>
                <a:gd name="connsiteX22" fmla="*/ 53141 w 404830"/>
                <a:gd name="connsiteY22" fmla="*/ 182253 h 332706"/>
                <a:gd name="connsiteX23" fmla="*/ 44609 w 404830"/>
                <a:gd name="connsiteY23" fmla="*/ 196837 h 332706"/>
                <a:gd name="connsiteX24" fmla="*/ 54381 w 404830"/>
                <a:gd name="connsiteY24" fmla="*/ 216598 h 332706"/>
                <a:gd name="connsiteX25" fmla="*/ 45849 w 404830"/>
                <a:gd name="connsiteY25" fmla="*/ 236286 h 332706"/>
                <a:gd name="connsiteX26" fmla="*/ 53141 w 404830"/>
                <a:gd name="connsiteY26" fmla="*/ 254661 h 332706"/>
                <a:gd name="connsiteX27" fmla="*/ 39797 w 404830"/>
                <a:gd name="connsiteY27" fmla="*/ 277047 h 332706"/>
                <a:gd name="connsiteX28" fmla="*/ 44682 w 404830"/>
                <a:gd name="connsiteY28" fmla="*/ 288933 h 332706"/>
                <a:gd name="connsiteX29" fmla="*/ 62694 w 404830"/>
                <a:gd name="connsiteY29" fmla="*/ 290318 h 332706"/>
                <a:gd name="connsiteX30" fmla="*/ 103674 w 404830"/>
                <a:gd name="connsiteY30" fmla="*/ 332465 h 332706"/>
                <a:gd name="connsiteX31" fmla="*/ 111695 w 404830"/>
                <a:gd name="connsiteY31" fmla="*/ 320580 h 332706"/>
                <a:gd name="connsiteX32" fmla="*/ 131237 w 404830"/>
                <a:gd name="connsiteY32" fmla="*/ 319486 h 332706"/>
                <a:gd name="connsiteX33" fmla="*/ 162227 w 404830"/>
                <a:gd name="connsiteY33" fmla="*/ 306579 h 332706"/>
                <a:gd name="connsiteX34" fmla="*/ 205249 w 404830"/>
                <a:gd name="connsiteY34" fmla="*/ 304902 h 332706"/>
                <a:gd name="connsiteX35" fmla="*/ 229750 w 404830"/>
                <a:gd name="connsiteY35" fmla="*/ 291996 h 332706"/>
                <a:gd name="connsiteX36" fmla="*/ 256293 w 404830"/>
                <a:gd name="connsiteY36" fmla="*/ 272526 h 332706"/>
                <a:gd name="connsiteX37" fmla="*/ 268834 w 404830"/>
                <a:gd name="connsiteY37" fmla="*/ 246567 h 332706"/>
                <a:gd name="connsiteX38" fmla="*/ 293845 w 404830"/>
                <a:gd name="connsiteY38" fmla="*/ 218493 h 332706"/>
                <a:gd name="connsiteX39" fmla="*/ 294283 w 404830"/>
                <a:gd name="connsiteY39" fmla="*/ 165044 h 332706"/>
                <a:gd name="connsiteX40" fmla="*/ 322357 w 404830"/>
                <a:gd name="connsiteY40" fmla="*/ 129387 h 332706"/>
                <a:gd name="connsiteX41" fmla="*/ 353347 w 404830"/>
                <a:gd name="connsiteY41" fmla="*/ 111595 h 332706"/>
                <a:gd name="connsiteX42" fmla="*/ 390390 w 404830"/>
                <a:gd name="connsiteY42" fmla="*/ 90521 h 332706"/>
                <a:gd name="connsiteX43" fmla="*/ 404171 w 404830"/>
                <a:gd name="connsiteY43" fmla="*/ 59531 h 33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04830" h="332706">
                  <a:moveTo>
                    <a:pt x="404171" y="59531"/>
                  </a:moveTo>
                  <a:cubicBezTo>
                    <a:pt x="392570" y="60165"/>
                    <a:pt x="380932" y="59793"/>
                    <a:pt x="369389" y="58437"/>
                  </a:cubicBezTo>
                  <a:cubicBezTo>
                    <a:pt x="358452" y="55812"/>
                    <a:pt x="335263" y="54499"/>
                    <a:pt x="329211" y="47937"/>
                  </a:cubicBezTo>
                  <a:cubicBezTo>
                    <a:pt x="323159" y="41374"/>
                    <a:pt x="313388" y="36124"/>
                    <a:pt x="313388" y="43999"/>
                  </a:cubicBezTo>
                  <a:cubicBezTo>
                    <a:pt x="313388" y="51874"/>
                    <a:pt x="296325" y="53187"/>
                    <a:pt x="286626" y="46624"/>
                  </a:cubicBezTo>
                  <a:cubicBezTo>
                    <a:pt x="276928" y="40061"/>
                    <a:pt x="261032" y="34811"/>
                    <a:pt x="253740" y="29561"/>
                  </a:cubicBezTo>
                  <a:cubicBezTo>
                    <a:pt x="249876" y="26790"/>
                    <a:pt x="242000" y="23217"/>
                    <a:pt x="234490" y="19207"/>
                  </a:cubicBezTo>
                  <a:cubicBezTo>
                    <a:pt x="224354" y="21321"/>
                    <a:pt x="195187" y="9800"/>
                    <a:pt x="176155" y="12352"/>
                  </a:cubicBezTo>
                  <a:cubicBezTo>
                    <a:pt x="155665" y="15050"/>
                    <a:pt x="90111" y="9071"/>
                    <a:pt x="64589" y="11259"/>
                  </a:cubicBezTo>
                  <a:cubicBezTo>
                    <a:pt x="39068" y="13446"/>
                    <a:pt x="37610" y="-117"/>
                    <a:pt x="23609" y="-117"/>
                  </a:cubicBezTo>
                  <a:cubicBezTo>
                    <a:pt x="10775" y="-117"/>
                    <a:pt x="14713" y="15342"/>
                    <a:pt x="-17" y="18259"/>
                  </a:cubicBezTo>
                  <a:cubicBezTo>
                    <a:pt x="1974" y="24049"/>
                    <a:pt x="2477" y="30239"/>
                    <a:pt x="1442" y="36270"/>
                  </a:cubicBezTo>
                  <a:cubicBezTo>
                    <a:pt x="6546" y="40484"/>
                    <a:pt x="11038" y="45399"/>
                    <a:pt x="14786" y="50853"/>
                  </a:cubicBezTo>
                  <a:cubicBezTo>
                    <a:pt x="19861" y="59020"/>
                    <a:pt x="21239" y="68959"/>
                    <a:pt x="18577" y="78198"/>
                  </a:cubicBezTo>
                  <a:cubicBezTo>
                    <a:pt x="18577" y="79000"/>
                    <a:pt x="18067" y="79729"/>
                    <a:pt x="17775" y="80531"/>
                  </a:cubicBezTo>
                  <a:cubicBezTo>
                    <a:pt x="18038" y="81275"/>
                    <a:pt x="18257" y="82026"/>
                    <a:pt x="18432" y="82792"/>
                  </a:cubicBezTo>
                  <a:cubicBezTo>
                    <a:pt x="24222" y="84097"/>
                    <a:pt x="30193" y="84367"/>
                    <a:pt x="36078" y="83594"/>
                  </a:cubicBezTo>
                  <a:cubicBezTo>
                    <a:pt x="43370" y="83594"/>
                    <a:pt x="40891" y="90157"/>
                    <a:pt x="49422" y="83594"/>
                  </a:cubicBezTo>
                  <a:cubicBezTo>
                    <a:pt x="57954" y="77031"/>
                    <a:pt x="70131" y="79656"/>
                    <a:pt x="70131" y="87532"/>
                  </a:cubicBezTo>
                  <a:cubicBezTo>
                    <a:pt x="70131" y="95407"/>
                    <a:pt x="88361" y="91469"/>
                    <a:pt x="78663" y="102115"/>
                  </a:cubicBezTo>
                  <a:cubicBezTo>
                    <a:pt x="68964" y="112761"/>
                    <a:pt x="56787" y="115241"/>
                    <a:pt x="56787" y="123116"/>
                  </a:cubicBezTo>
                  <a:cubicBezTo>
                    <a:pt x="56787" y="130991"/>
                    <a:pt x="67725" y="148054"/>
                    <a:pt x="59266" y="157315"/>
                  </a:cubicBezTo>
                  <a:cubicBezTo>
                    <a:pt x="50808" y="166575"/>
                    <a:pt x="61673" y="182253"/>
                    <a:pt x="53141" y="182253"/>
                  </a:cubicBezTo>
                  <a:cubicBezTo>
                    <a:pt x="44609" y="182253"/>
                    <a:pt x="34912" y="186190"/>
                    <a:pt x="44609" y="196837"/>
                  </a:cubicBezTo>
                  <a:cubicBezTo>
                    <a:pt x="54308" y="207483"/>
                    <a:pt x="61673" y="216598"/>
                    <a:pt x="54381" y="216598"/>
                  </a:cubicBezTo>
                  <a:cubicBezTo>
                    <a:pt x="47089" y="216598"/>
                    <a:pt x="42203" y="232348"/>
                    <a:pt x="45849" y="236286"/>
                  </a:cubicBezTo>
                  <a:cubicBezTo>
                    <a:pt x="49495" y="240223"/>
                    <a:pt x="66558" y="252036"/>
                    <a:pt x="53141" y="254661"/>
                  </a:cubicBezTo>
                  <a:cubicBezTo>
                    <a:pt x="39724" y="257286"/>
                    <a:pt x="39797" y="269245"/>
                    <a:pt x="39797" y="277047"/>
                  </a:cubicBezTo>
                  <a:cubicBezTo>
                    <a:pt x="40482" y="281335"/>
                    <a:pt x="42152" y="285404"/>
                    <a:pt x="44682" y="288933"/>
                  </a:cubicBezTo>
                  <a:cubicBezTo>
                    <a:pt x="50669" y="287329"/>
                    <a:pt x="57020" y="287817"/>
                    <a:pt x="62694" y="290318"/>
                  </a:cubicBezTo>
                  <a:cubicBezTo>
                    <a:pt x="76694" y="297610"/>
                    <a:pt x="84569" y="335017"/>
                    <a:pt x="103674" y="332465"/>
                  </a:cubicBezTo>
                  <a:cubicBezTo>
                    <a:pt x="111695" y="331372"/>
                    <a:pt x="107684" y="325173"/>
                    <a:pt x="111695" y="320580"/>
                  </a:cubicBezTo>
                  <a:cubicBezTo>
                    <a:pt x="115705" y="315986"/>
                    <a:pt x="123216" y="319486"/>
                    <a:pt x="131237" y="319486"/>
                  </a:cubicBezTo>
                  <a:cubicBezTo>
                    <a:pt x="139258" y="319486"/>
                    <a:pt x="143269" y="307090"/>
                    <a:pt x="162227" y="306579"/>
                  </a:cubicBezTo>
                  <a:cubicBezTo>
                    <a:pt x="181186" y="306069"/>
                    <a:pt x="193291" y="304392"/>
                    <a:pt x="205249" y="304902"/>
                  </a:cubicBezTo>
                  <a:cubicBezTo>
                    <a:pt x="217208" y="305413"/>
                    <a:pt x="226761" y="301110"/>
                    <a:pt x="229750" y="291996"/>
                  </a:cubicBezTo>
                  <a:cubicBezTo>
                    <a:pt x="234380" y="281145"/>
                    <a:pt x="244553" y="273686"/>
                    <a:pt x="256293" y="272526"/>
                  </a:cubicBezTo>
                  <a:cubicBezTo>
                    <a:pt x="269782" y="270339"/>
                    <a:pt x="267813" y="255244"/>
                    <a:pt x="268834" y="246567"/>
                  </a:cubicBezTo>
                  <a:cubicBezTo>
                    <a:pt x="269855" y="237890"/>
                    <a:pt x="292314" y="224692"/>
                    <a:pt x="293845" y="218493"/>
                  </a:cubicBezTo>
                  <a:cubicBezTo>
                    <a:pt x="295377" y="212295"/>
                    <a:pt x="280793" y="187211"/>
                    <a:pt x="294283" y="165044"/>
                  </a:cubicBezTo>
                  <a:cubicBezTo>
                    <a:pt x="307773" y="142877"/>
                    <a:pt x="322357" y="141856"/>
                    <a:pt x="322357" y="129387"/>
                  </a:cubicBezTo>
                  <a:cubicBezTo>
                    <a:pt x="322357" y="116918"/>
                    <a:pt x="336357" y="113782"/>
                    <a:pt x="353347" y="111595"/>
                  </a:cubicBezTo>
                  <a:cubicBezTo>
                    <a:pt x="370337" y="109407"/>
                    <a:pt x="375879" y="97011"/>
                    <a:pt x="390390" y="90521"/>
                  </a:cubicBezTo>
                  <a:cubicBezTo>
                    <a:pt x="402275" y="84834"/>
                    <a:pt x="406578" y="74917"/>
                    <a:pt x="404171" y="59531"/>
                  </a:cubicBezTo>
                  <a:close/>
                </a:path>
              </a:pathLst>
            </a:custGeom>
            <a:grpFill/>
            <a:ln w="3175" cap="flat">
              <a:solidFill>
                <a:srgbClr val="F3F3F3"/>
              </a:solidFill>
              <a:prstDash val="solid"/>
              <a:miter/>
            </a:ln>
          </p:spPr>
          <p:txBody>
            <a:bodyPr rtlCol="0" anchor="ctr"/>
            <a:lstStyle/>
            <a:p>
              <a:endParaRPr lang="pt-PT"/>
            </a:p>
          </p:txBody>
        </p:sp>
        <p:sp>
          <p:nvSpPr>
            <p:cNvPr id="246" name="Forma livre: Forma 245">
              <a:extLst>
                <a:ext uri="{FF2B5EF4-FFF2-40B4-BE49-F238E27FC236}">
                  <a16:creationId xmlns:a16="http://schemas.microsoft.com/office/drawing/2014/main" id="{9D3DA4C3-DFB4-4DAD-BCD2-416DD72E1717}"/>
                </a:ext>
              </a:extLst>
            </p:cNvPr>
            <p:cNvSpPr/>
            <p:nvPr/>
          </p:nvSpPr>
          <p:spPr>
            <a:xfrm>
              <a:off x="3496613" y="4127966"/>
              <a:ext cx="12867" cy="10372"/>
            </a:xfrm>
            <a:custGeom>
              <a:avLst/>
              <a:gdLst>
                <a:gd name="connsiteX0" fmla="*/ 30546 w 30805"/>
                <a:gd name="connsiteY0" fmla="*/ 6730 h 23811"/>
                <a:gd name="connsiteX1" fmla="*/ 1014 w 30805"/>
                <a:gd name="connsiteY1" fmla="*/ 17522 h 23811"/>
                <a:gd name="connsiteX2" fmla="*/ 30546 w 30805"/>
                <a:gd name="connsiteY2" fmla="*/ 6730 h 23811"/>
              </a:gdLst>
              <a:ahLst/>
              <a:cxnLst>
                <a:cxn ang="0">
                  <a:pos x="connsiteX0" y="connsiteY0"/>
                </a:cxn>
                <a:cxn ang="0">
                  <a:pos x="connsiteX1" y="connsiteY1"/>
                </a:cxn>
                <a:cxn ang="0">
                  <a:pos x="connsiteX2" y="connsiteY2"/>
                </a:cxn>
              </a:cxnLst>
              <a:rect l="l" t="t" r="r" b="b"/>
              <a:pathLst>
                <a:path w="30805" h="23811">
                  <a:moveTo>
                    <a:pt x="30546" y="6730"/>
                  </a:moveTo>
                  <a:cubicBezTo>
                    <a:pt x="28067" y="-11646"/>
                    <a:pt x="-6350" y="12198"/>
                    <a:pt x="1014" y="17522"/>
                  </a:cubicBezTo>
                  <a:cubicBezTo>
                    <a:pt x="16036" y="28313"/>
                    <a:pt x="33025" y="25105"/>
                    <a:pt x="30546" y="6730"/>
                  </a:cubicBezTo>
                  <a:close/>
                </a:path>
              </a:pathLst>
            </a:custGeom>
            <a:grpFill/>
            <a:ln w="3175" cap="flat">
              <a:solidFill>
                <a:srgbClr val="F3F3F3"/>
              </a:solidFill>
              <a:prstDash val="solid"/>
              <a:miter/>
            </a:ln>
          </p:spPr>
          <p:txBody>
            <a:bodyPr rtlCol="0" anchor="ctr"/>
            <a:lstStyle/>
            <a:p>
              <a:endParaRPr lang="pt-PT"/>
            </a:p>
          </p:txBody>
        </p:sp>
        <p:sp>
          <p:nvSpPr>
            <p:cNvPr id="247" name="Forma livre: Forma 246">
              <a:extLst>
                <a:ext uri="{FF2B5EF4-FFF2-40B4-BE49-F238E27FC236}">
                  <a16:creationId xmlns:a16="http://schemas.microsoft.com/office/drawing/2014/main" id="{BD4E969F-4242-4020-844C-8FA3CD9EB02D}"/>
                </a:ext>
              </a:extLst>
            </p:cNvPr>
            <p:cNvSpPr/>
            <p:nvPr/>
          </p:nvSpPr>
          <p:spPr>
            <a:xfrm>
              <a:off x="3644654" y="3990815"/>
              <a:ext cx="47622" cy="29376"/>
            </a:xfrm>
            <a:custGeom>
              <a:avLst/>
              <a:gdLst>
                <a:gd name="connsiteX0" fmla="*/ 99 w 114014"/>
                <a:gd name="connsiteY0" fmla="*/ 59372 h 67437"/>
                <a:gd name="connsiteX1" fmla="*/ 21974 w 114014"/>
                <a:gd name="connsiteY1" fmla="*/ 56455 h 67437"/>
                <a:gd name="connsiteX2" fmla="*/ 27881 w 114014"/>
                <a:gd name="connsiteY2" fmla="*/ 67320 h 67437"/>
                <a:gd name="connsiteX3" fmla="*/ 51725 w 114014"/>
                <a:gd name="connsiteY3" fmla="*/ 62362 h 67437"/>
                <a:gd name="connsiteX4" fmla="*/ 72726 w 114014"/>
                <a:gd name="connsiteY4" fmla="*/ 63164 h 67437"/>
                <a:gd name="connsiteX5" fmla="*/ 84757 w 114014"/>
                <a:gd name="connsiteY5" fmla="*/ 46976 h 67437"/>
                <a:gd name="connsiteX6" fmla="*/ 92997 w 114014"/>
                <a:gd name="connsiteY6" fmla="*/ 29111 h 67437"/>
                <a:gd name="connsiteX7" fmla="*/ 113998 w 114014"/>
                <a:gd name="connsiteY7" fmla="*/ 13725 h 67437"/>
                <a:gd name="connsiteX8" fmla="*/ 105758 w 114014"/>
                <a:gd name="connsiteY8" fmla="*/ -57 h 67437"/>
                <a:gd name="connsiteX9" fmla="*/ 82497 w 114014"/>
                <a:gd name="connsiteY9" fmla="*/ 8038 h 67437"/>
                <a:gd name="connsiteX10" fmla="*/ 53329 w 114014"/>
                <a:gd name="connsiteY10" fmla="*/ 19413 h 67437"/>
                <a:gd name="connsiteX11" fmla="*/ 15776 w 114014"/>
                <a:gd name="connsiteY11" fmla="*/ 12121 h 67437"/>
                <a:gd name="connsiteX12" fmla="*/ 2213 w 114014"/>
                <a:gd name="connsiteY12" fmla="*/ 10954 h 67437"/>
                <a:gd name="connsiteX13" fmla="*/ 99 w 114014"/>
                <a:gd name="connsiteY13" fmla="*/ 59372 h 67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014" h="67437">
                  <a:moveTo>
                    <a:pt x="99" y="59372"/>
                  </a:moveTo>
                  <a:cubicBezTo>
                    <a:pt x="6822" y="55865"/>
                    <a:pt x="14566" y="54829"/>
                    <a:pt x="21974" y="56455"/>
                  </a:cubicBezTo>
                  <a:cubicBezTo>
                    <a:pt x="25912" y="58133"/>
                    <a:pt x="27152" y="62581"/>
                    <a:pt x="27881" y="67320"/>
                  </a:cubicBezTo>
                  <a:cubicBezTo>
                    <a:pt x="35938" y="66249"/>
                    <a:pt x="43908" y="64593"/>
                    <a:pt x="51725" y="62362"/>
                  </a:cubicBezTo>
                  <a:cubicBezTo>
                    <a:pt x="57777" y="59883"/>
                    <a:pt x="71267" y="68050"/>
                    <a:pt x="72726" y="63164"/>
                  </a:cubicBezTo>
                  <a:cubicBezTo>
                    <a:pt x="74184" y="58278"/>
                    <a:pt x="78778" y="46976"/>
                    <a:pt x="84757" y="46976"/>
                  </a:cubicBezTo>
                  <a:cubicBezTo>
                    <a:pt x="90737" y="46976"/>
                    <a:pt x="87018" y="29913"/>
                    <a:pt x="92997" y="29111"/>
                  </a:cubicBezTo>
                  <a:cubicBezTo>
                    <a:pt x="98976" y="28309"/>
                    <a:pt x="113998" y="13725"/>
                    <a:pt x="113998" y="13725"/>
                  </a:cubicBezTo>
                  <a:cubicBezTo>
                    <a:pt x="113998" y="13725"/>
                    <a:pt x="108018" y="819"/>
                    <a:pt x="105758" y="-57"/>
                  </a:cubicBezTo>
                  <a:cubicBezTo>
                    <a:pt x="103497" y="-932"/>
                    <a:pt x="95987" y="8038"/>
                    <a:pt x="82497" y="8038"/>
                  </a:cubicBezTo>
                  <a:cubicBezTo>
                    <a:pt x="69007" y="8038"/>
                    <a:pt x="59236" y="19413"/>
                    <a:pt x="53329" y="19413"/>
                  </a:cubicBezTo>
                  <a:cubicBezTo>
                    <a:pt x="47423" y="19413"/>
                    <a:pt x="28537" y="12923"/>
                    <a:pt x="15776" y="12121"/>
                  </a:cubicBezTo>
                  <a:cubicBezTo>
                    <a:pt x="11328" y="12121"/>
                    <a:pt x="6589" y="11465"/>
                    <a:pt x="2213" y="10954"/>
                  </a:cubicBezTo>
                  <a:cubicBezTo>
                    <a:pt x="390" y="27026"/>
                    <a:pt x="-317" y="43206"/>
                    <a:pt x="99" y="59372"/>
                  </a:cubicBezTo>
                  <a:close/>
                </a:path>
              </a:pathLst>
            </a:custGeom>
            <a:grpFill/>
            <a:ln w="3175" cap="flat">
              <a:solidFill>
                <a:srgbClr val="F3F3F3"/>
              </a:solidFill>
              <a:prstDash val="solid"/>
              <a:miter/>
            </a:ln>
          </p:spPr>
          <p:txBody>
            <a:bodyPr rtlCol="0" anchor="ctr"/>
            <a:lstStyle/>
            <a:p>
              <a:endParaRPr lang="pt-PT"/>
            </a:p>
          </p:txBody>
        </p:sp>
        <p:sp>
          <p:nvSpPr>
            <p:cNvPr id="248" name="Forma livre: Forma 247">
              <a:extLst>
                <a:ext uri="{FF2B5EF4-FFF2-40B4-BE49-F238E27FC236}">
                  <a16:creationId xmlns:a16="http://schemas.microsoft.com/office/drawing/2014/main" id="{09F1CA4B-B5E5-4091-8C17-26FF6A312732}"/>
                </a:ext>
              </a:extLst>
            </p:cNvPr>
            <p:cNvSpPr/>
            <p:nvPr/>
          </p:nvSpPr>
          <p:spPr>
            <a:xfrm>
              <a:off x="3742165" y="4091529"/>
              <a:ext cx="89757" cy="125979"/>
            </a:xfrm>
            <a:custGeom>
              <a:avLst/>
              <a:gdLst>
                <a:gd name="connsiteX0" fmla="*/ 211885 w 214891"/>
                <a:gd name="connsiteY0" fmla="*/ -117 h 289213"/>
                <a:gd name="connsiteX1" fmla="*/ 195624 w 214891"/>
                <a:gd name="connsiteY1" fmla="*/ 8269 h 289213"/>
                <a:gd name="connsiteX2" fmla="*/ 182571 w 214891"/>
                <a:gd name="connsiteY2" fmla="*/ 16874 h 289213"/>
                <a:gd name="connsiteX3" fmla="*/ 146550 w 214891"/>
                <a:gd name="connsiteY3" fmla="*/ 10457 h 289213"/>
                <a:gd name="connsiteX4" fmla="*/ 101121 w 214891"/>
                <a:gd name="connsiteY4" fmla="*/ 9873 h 289213"/>
                <a:gd name="connsiteX5" fmla="*/ 100538 w 214891"/>
                <a:gd name="connsiteY5" fmla="*/ 11477 h 289213"/>
                <a:gd name="connsiteX6" fmla="*/ 69037 w 214891"/>
                <a:gd name="connsiteY6" fmla="*/ 27155 h 289213"/>
                <a:gd name="connsiteX7" fmla="*/ 53287 w 214891"/>
                <a:gd name="connsiteY7" fmla="*/ 37728 h 289213"/>
                <a:gd name="connsiteX8" fmla="*/ 30026 w 214891"/>
                <a:gd name="connsiteY8" fmla="*/ 40937 h 289213"/>
                <a:gd name="connsiteX9" fmla="*/ 17994 w 214891"/>
                <a:gd name="connsiteY9" fmla="*/ 62010 h 289213"/>
                <a:gd name="connsiteX10" fmla="*/ 9755 w 214891"/>
                <a:gd name="connsiteY10" fmla="*/ 75792 h 289213"/>
                <a:gd name="connsiteX11" fmla="*/ -17 w 214891"/>
                <a:gd name="connsiteY11" fmla="*/ 95480 h 289213"/>
                <a:gd name="connsiteX12" fmla="*/ 1442 w 214891"/>
                <a:gd name="connsiteY12" fmla="*/ 96282 h 289213"/>
                <a:gd name="connsiteX13" fmla="*/ 19452 w 214891"/>
                <a:gd name="connsiteY13" fmla="*/ 127637 h 289213"/>
                <a:gd name="connsiteX14" fmla="*/ 43515 w 214891"/>
                <a:gd name="connsiteY14" fmla="*/ 136241 h 289213"/>
                <a:gd name="connsiteX15" fmla="*/ 73996 w 214891"/>
                <a:gd name="connsiteY15" fmla="*/ 148127 h 289213"/>
                <a:gd name="connsiteX16" fmla="*/ 37974 w 214891"/>
                <a:gd name="connsiteY16" fmla="*/ 151408 h 289213"/>
                <a:gd name="connsiteX17" fmla="*/ 45266 w 214891"/>
                <a:gd name="connsiteY17" fmla="*/ 182180 h 289213"/>
                <a:gd name="connsiteX18" fmla="*/ 62839 w 214891"/>
                <a:gd name="connsiteY18" fmla="*/ 207556 h 289213"/>
                <a:gd name="connsiteX19" fmla="*/ 94340 w 214891"/>
                <a:gd name="connsiteY19" fmla="*/ 223744 h 289213"/>
                <a:gd name="connsiteX20" fmla="*/ 88288 w 214891"/>
                <a:gd name="connsiteY20" fmla="*/ 187284 h 289213"/>
                <a:gd name="connsiteX21" fmla="*/ 111841 w 214891"/>
                <a:gd name="connsiteY21" fmla="*/ 186118 h 289213"/>
                <a:gd name="connsiteX22" fmla="*/ 96309 w 214891"/>
                <a:gd name="connsiteY22" fmla="*/ 171534 h 289213"/>
                <a:gd name="connsiteX23" fmla="*/ 108340 w 214891"/>
                <a:gd name="connsiteY23" fmla="*/ 164242 h 289213"/>
                <a:gd name="connsiteX24" fmla="*/ 132841 w 214891"/>
                <a:gd name="connsiteY24" fmla="*/ 161034 h 289213"/>
                <a:gd name="connsiteX25" fmla="*/ 121830 w 214891"/>
                <a:gd name="connsiteY25" fmla="*/ 131356 h 289213"/>
                <a:gd name="connsiteX26" fmla="*/ 93830 w 214891"/>
                <a:gd name="connsiteY26" fmla="*/ 132377 h 289213"/>
                <a:gd name="connsiteX27" fmla="*/ 104840 w 214891"/>
                <a:gd name="connsiteY27" fmla="*/ 112980 h 289213"/>
                <a:gd name="connsiteX28" fmla="*/ 77277 w 214891"/>
                <a:gd name="connsiteY28" fmla="*/ 71927 h 289213"/>
                <a:gd name="connsiteX29" fmla="*/ 94778 w 214891"/>
                <a:gd name="connsiteY29" fmla="*/ 61718 h 289213"/>
                <a:gd name="connsiteX30" fmla="*/ 121830 w 214891"/>
                <a:gd name="connsiteY30" fmla="*/ 65948 h 289213"/>
                <a:gd name="connsiteX31" fmla="*/ 128320 w 214891"/>
                <a:gd name="connsiteY31" fmla="*/ 38457 h 289213"/>
                <a:gd name="connsiteX32" fmla="*/ 148883 w 214891"/>
                <a:gd name="connsiteY32" fmla="*/ 45749 h 289213"/>
                <a:gd name="connsiteX33" fmla="*/ 174332 w 214891"/>
                <a:gd name="connsiteY33" fmla="*/ 32259 h 289213"/>
                <a:gd name="connsiteX34" fmla="*/ 197228 w 214891"/>
                <a:gd name="connsiteY34" fmla="*/ 43999 h 289213"/>
                <a:gd name="connsiteX35" fmla="*/ 205103 w 214891"/>
                <a:gd name="connsiteY35" fmla="*/ 31457 h 289213"/>
                <a:gd name="connsiteX36" fmla="*/ 214874 w 214891"/>
                <a:gd name="connsiteY36" fmla="*/ 14394 h 289213"/>
                <a:gd name="connsiteX37" fmla="*/ 211885 w 214891"/>
                <a:gd name="connsiteY37" fmla="*/ -117 h 289213"/>
                <a:gd name="connsiteX38" fmla="*/ 183592 w 214891"/>
                <a:gd name="connsiteY38" fmla="*/ 272380 h 289213"/>
                <a:gd name="connsiteX39" fmla="*/ 130070 w 214891"/>
                <a:gd name="connsiteY39" fmla="*/ 265891 h 289213"/>
                <a:gd name="connsiteX40" fmla="*/ 109507 w 214891"/>
                <a:gd name="connsiteY40" fmla="*/ 275078 h 289213"/>
                <a:gd name="connsiteX41" fmla="*/ 159092 w 214891"/>
                <a:gd name="connsiteY41" fmla="*/ 289079 h 289213"/>
                <a:gd name="connsiteX42" fmla="*/ 204593 w 214891"/>
                <a:gd name="connsiteY42" fmla="*/ 273985 h 289213"/>
                <a:gd name="connsiteX43" fmla="*/ 183592 w 214891"/>
                <a:gd name="connsiteY43" fmla="*/ 272380 h 289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4891" h="289213">
                  <a:moveTo>
                    <a:pt x="211885" y="-117"/>
                  </a:moveTo>
                  <a:cubicBezTo>
                    <a:pt x="204593" y="686"/>
                    <a:pt x="193874" y="3748"/>
                    <a:pt x="195624" y="8269"/>
                  </a:cubicBezTo>
                  <a:cubicBezTo>
                    <a:pt x="197374" y="12790"/>
                    <a:pt x="190593" y="16874"/>
                    <a:pt x="182571" y="16874"/>
                  </a:cubicBezTo>
                  <a:cubicBezTo>
                    <a:pt x="182571" y="16874"/>
                    <a:pt x="154571" y="14759"/>
                    <a:pt x="146550" y="10457"/>
                  </a:cubicBezTo>
                  <a:cubicBezTo>
                    <a:pt x="140498" y="7175"/>
                    <a:pt x="113736" y="8852"/>
                    <a:pt x="101121" y="9873"/>
                  </a:cubicBezTo>
                  <a:cubicBezTo>
                    <a:pt x="101092" y="10457"/>
                    <a:pt x="100888" y="11011"/>
                    <a:pt x="100538" y="11477"/>
                  </a:cubicBezTo>
                  <a:cubicBezTo>
                    <a:pt x="97548" y="16363"/>
                    <a:pt x="73485" y="29561"/>
                    <a:pt x="69037" y="27155"/>
                  </a:cubicBezTo>
                  <a:cubicBezTo>
                    <a:pt x="64589" y="24749"/>
                    <a:pt x="62256" y="35249"/>
                    <a:pt x="53287" y="37728"/>
                  </a:cubicBezTo>
                  <a:cubicBezTo>
                    <a:pt x="44318" y="40207"/>
                    <a:pt x="30755" y="36853"/>
                    <a:pt x="30026" y="40937"/>
                  </a:cubicBezTo>
                  <a:cubicBezTo>
                    <a:pt x="27401" y="48666"/>
                    <a:pt x="23317" y="55819"/>
                    <a:pt x="17994" y="62010"/>
                  </a:cubicBezTo>
                  <a:cubicBezTo>
                    <a:pt x="12744" y="67698"/>
                    <a:pt x="17265" y="74188"/>
                    <a:pt x="9755" y="75792"/>
                  </a:cubicBezTo>
                  <a:cubicBezTo>
                    <a:pt x="4796" y="76885"/>
                    <a:pt x="2463" y="86730"/>
                    <a:pt x="-17" y="95480"/>
                  </a:cubicBezTo>
                  <a:cubicBezTo>
                    <a:pt x="457" y="95771"/>
                    <a:pt x="938" y="96041"/>
                    <a:pt x="1442" y="96282"/>
                  </a:cubicBezTo>
                  <a:cubicBezTo>
                    <a:pt x="13634" y="101692"/>
                    <a:pt x="20918" y="114380"/>
                    <a:pt x="19452" y="127637"/>
                  </a:cubicBezTo>
                  <a:cubicBezTo>
                    <a:pt x="17994" y="141127"/>
                    <a:pt x="35495" y="146012"/>
                    <a:pt x="43515" y="136241"/>
                  </a:cubicBezTo>
                  <a:cubicBezTo>
                    <a:pt x="51537" y="126470"/>
                    <a:pt x="73996" y="141637"/>
                    <a:pt x="73996" y="148127"/>
                  </a:cubicBezTo>
                  <a:cubicBezTo>
                    <a:pt x="73996" y="154617"/>
                    <a:pt x="51026" y="140835"/>
                    <a:pt x="37974" y="151408"/>
                  </a:cubicBezTo>
                  <a:cubicBezTo>
                    <a:pt x="24921" y="161982"/>
                    <a:pt x="47964" y="171388"/>
                    <a:pt x="45266" y="182180"/>
                  </a:cubicBezTo>
                  <a:cubicBezTo>
                    <a:pt x="42568" y="192972"/>
                    <a:pt x="51318" y="208066"/>
                    <a:pt x="62839" y="207556"/>
                  </a:cubicBezTo>
                  <a:cubicBezTo>
                    <a:pt x="74360" y="207045"/>
                    <a:pt x="87340" y="227535"/>
                    <a:pt x="94340" y="223744"/>
                  </a:cubicBezTo>
                  <a:cubicBezTo>
                    <a:pt x="101340" y="219952"/>
                    <a:pt x="85809" y="191368"/>
                    <a:pt x="88288" y="187284"/>
                  </a:cubicBezTo>
                  <a:cubicBezTo>
                    <a:pt x="90767" y="183201"/>
                    <a:pt x="104840" y="194576"/>
                    <a:pt x="111841" y="186118"/>
                  </a:cubicBezTo>
                  <a:cubicBezTo>
                    <a:pt x="118841" y="177659"/>
                    <a:pt x="106809" y="171023"/>
                    <a:pt x="96309" y="171534"/>
                  </a:cubicBezTo>
                  <a:cubicBezTo>
                    <a:pt x="85809" y="172044"/>
                    <a:pt x="95798" y="156367"/>
                    <a:pt x="108340" y="164242"/>
                  </a:cubicBezTo>
                  <a:cubicBezTo>
                    <a:pt x="120883" y="172117"/>
                    <a:pt x="126862" y="162127"/>
                    <a:pt x="132841" y="161034"/>
                  </a:cubicBezTo>
                  <a:cubicBezTo>
                    <a:pt x="138820" y="159940"/>
                    <a:pt x="140133" y="136752"/>
                    <a:pt x="121830" y="131356"/>
                  </a:cubicBezTo>
                  <a:cubicBezTo>
                    <a:pt x="103528" y="125960"/>
                    <a:pt x="105788" y="145939"/>
                    <a:pt x="93830" y="132377"/>
                  </a:cubicBezTo>
                  <a:cubicBezTo>
                    <a:pt x="81871" y="118814"/>
                    <a:pt x="104840" y="124283"/>
                    <a:pt x="104840" y="112980"/>
                  </a:cubicBezTo>
                  <a:cubicBezTo>
                    <a:pt x="104840" y="101678"/>
                    <a:pt x="86319" y="85417"/>
                    <a:pt x="77277" y="71927"/>
                  </a:cubicBezTo>
                  <a:cubicBezTo>
                    <a:pt x="68235" y="58437"/>
                    <a:pt x="89819" y="51947"/>
                    <a:pt x="94778" y="61718"/>
                  </a:cubicBezTo>
                  <a:cubicBezTo>
                    <a:pt x="99736" y="71490"/>
                    <a:pt x="113299" y="69812"/>
                    <a:pt x="121830" y="65948"/>
                  </a:cubicBezTo>
                  <a:cubicBezTo>
                    <a:pt x="130362" y="62083"/>
                    <a:pt x="112788" y="44947"/>
                    <a:pt x="128320" y="38457"/>
                  </a:cubicBezTo>
                  <a:cubicBezTo>
                    <a:pt x="143852" y="31968"/>
                    <a:pt x="143852" y="43270"/>
                    <a:pt x="148883" y="45749"/>
                  </a:cubicBezTo>
                  <a:cubicBezTo>
                    <a:pt x="153914" y="48228"/>
                    <a:pt x="158362" y="32259"/>
                    <a:pt x="174332" y="32259"/>
                  </a:cubicBezTo>
                  <a:cubicBezTo>
                    <a:pt x="183053" y="33528"/>
                    <a:pt x="191110" y="37655"/>
                    <a:pt x="197228" y="43999"/>
                  </a:cubicBezTo>
                  <a:cubicBezTo>
                    <a:pt x="201531" y="38822"/>
                    <a:pt x="205103" y="35832"/>
                    <a:pt x="205103" y="31457"/>
                  </a:cubicBezTo>
                  <a:cubicBezTo>
                    <a:pt x="205103" y="25769"/>
                    <a:pt x="214874" y="23363"/>
                    <a:pt x="214874" y="14394"/>
                  </a:cubicBezTo>
                  <a:cubicBezTo>
                    <a:pt x="214423" y="9458"/>
                    <a:pt x="213423" y="4594"/>
                    <a:pt x="211885" y="-117"/>
                  </a:cubicBezTo>
                  <a:close/>
                  <a:moveTo>
                    <a:pt x="183592" y="272380"/>
                  </a:moveTo>
                  <a:cubicBezTo>
                    <a:pt x="175572" y="267495"/>
                    <a:pt x="139841" y="275589"/>
                    <a:pt x="130070" y="265891"/>
                  </a:cubicBezTo>
                  <a:cubicBezTo>
                    <a:pt x="120299" y="256192"/>
                    <a:pt x="100903" y="273183"/>
                    <a:pt x="109507" y="275078"/>
                  </a:cubicBezTo>
                  <a:cubicBezTo>
                    <a:pt x="121539" y="277193"/>
                    <a:pt x="139550" y="288568"/>
                    <a:pt x="159092" y="289079"/>
                  </a:cubicBezTo>
                  <a:cubicBezTo>
                    <a:pt x="178634" y="289589"/>
                    <a:pt x="205103" y="279381"/>
                    <a:pt x="204593" y="273985"/>
                  </a:cubicBezTo>
                  <a:cubicBezTo>
                    <a:pt x="204083" y="268589"/>
                    <a:pt x="191614" y="277193"/>
                    <a:pt x="183592" y="272380"/>
                  </a:cubicBezTo>
                  <a:close/>
                </a:path>
              </a:pathLst>
            </a:custGeom>
            <a:grpFill/>
            <a:ln w="3175" cap="flat">
              <a:solidFill>
                <a:srgbClr val="F3F3F3"/>
              </a:solidFill>
              <a:prstDash val="solid"/>
              <a:miter/>
            </a:ln>
          </p:spPr>
          <p:txBody>
            <a:bodyPr rtlCol="0" anchor="ctr"/>
            <a:lstStyle/>
            <a:p>
              <a:endParaRPr lang="pt-PT"/>
            </a:p>
          </p:txBody>
        </p:sp>
        <p:sp>
          <p:nvSpPr>
            <p:cNvPr id="249" name="Forma livre: Forma 248">
              <a:extLst>
                <a:ext uri="{FF2B5EF4-FFF2-40B4-BE49-F238E27FC236}">
                  <a16:creationId xmlns:a16="http://schemas.microsoft.com/office/drawing/2014/main" id="{26B7B121-161F-4CE9-8F07-46A79C5BF428}"/>
                </a:ext>
              </a:extLst>
            </p:cNvPr>
            <p:cNvSpPr/>
            <p:nvPr/>
          </p:nvSpPr>
          <p:spPr>
            <a:xfrm>
              <a:off x="3911393" y="4202459"/>
              <a:ext cx="32643" cy="20897"/>
            </a:xfrm>
            <a:custGeom>
              <a:avLst/>
              <a:gdLst>
                <a:gd name="connsiteX0" fmla="*/ 53051 w 78151"/>
                <a:gd name="connsiteY0" fmla="*/ 32814 h 47974"/>
                <a:gd name="connsiteX1" fmla="*/ 71061 w 78151"/>
                <a:gd name="connsiteY1" fmla="*/ 9553 h 47974"/>
                <a:gd name="connsiteX2" fmla="*/ 70624 w 78151"/>
                <a:gd name="connsiteY2" fmla="*/ 2261 h 47974"/>
                <a:gd name="connsiteX3" fmla="*/ 22570 w 78151"/>
                <a:gd name="connsiteY3" fmla="*/ 17939 h 47974"/>
                <a:gd name="connsiteX4" fmla="*/ 7039 w 78151"/>
                <a:gd name="connsiteY4" fmla="*/ 43825 h 47974"/>
                <a:gd name="connsiteX5" fmla="*/ 53051 w 78151"/>
                <a:gd name="connsiteY5" fmla="*/ 32814 h 47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151" h="47974">
                  <a:moveTo>
                    <a:pt x="53051" y="32814"/>
                  </a:moveTo>
                  <a:cubicBezTo>
                    <a:pt x="52103" y="26835"/>
                    <a:pt x="59613" y="14439"/>
                    <a:pt x="71061" y="9553"/>
                  </a:cubicBezTo>
                  <a:cubicBezTo>
                    <a:pt x="82510" y="4668"/>
                    <a:pt x="78353" y="-4447"/>
                    <a:pt x="70624" y="2261"/>
                  </a:cubicBezTo>
                  <a:cubicBezTo>
                    <a:pt x="56645" y="12397"/>
                    <a:pt x="39838" y="17880"/>
                    <a:pt x="22570" y="17939"/>
                  </a:cubicBezTo>
                  <a:cubicBezTo>
                    <a:pt x="39" y="19033"/>
                    <a:pt x="-6597" y="35002"/>
                    <a:pt x="7039" y="43825"/>
                  </a:cubicBezTo>
                  <a:cubicBezTo>
                    <a:pt x="25050" y="55492"/>
                    <a:pt x="54217" y="38721"/>
                    <a:pt x="53051" y="32814"/>
                  </a:cubicBezTo>
                  <a:close/>
                </a:path>
              </a:pathLst>
            </a:custGeom>
            <a:grpFill/>
            <a:ln w="3175" cap="flat">
              <a:solidFill>
                <a:srgbClr val="F3F3F3"/>
              </a:solidFill>
              <a:prstDash val="solid"/>
              <a:miter/>
            </a:ln>
          </p:spPr>
          <p:txBody>
            <a:bodyPr rtlCol="0" anchor="ctr"/>
            <a:lstStyle/>
            <a:p>
              <a:endParaRPr lang="pt-PT"/>
            </a:p>
          </p:txBody>
        </p:sp>
        <p:sp>
          <p:nvSpPr>
            <p:cNvPr id="250" name="Forma livre: Forma 249">
              <a:extLst>
                <a:ext uri="{FF2B5EF4-FFF2-40B4-BE49-F238E27FC236}">
                  <a16:creationId xmlns:a16="http://schemas.microsoft.com/office/drawing/2014/main" id="{F880DEE4-FF0F-4910-8605-8C784093024F}"/>
                </a:ext>
              </a:extLst>
            </p:cNvPr>
            <p:cNvSpPr/>
            <p:nvPr/>
          </p:nvSpPr>
          <p:spPr>
            <a:xfrm>
              <a:off x="3118929" y="3539711"/>
              <a:ext cx="149656" cy="72991"/>
            </a:xfrm>
            <a:custGeom>
              <a:avLst/>
              <a:gdLst>
                <a:gd name="connsiteX0" fmla="*/ 339461 w 358293"/>
                <a:gd name="connsiteY0" fmla="*/ 51947 h 167567"/>
                <a:gd name="connsiteX1" fmla="*/ 330273 w 358293"/>
                <a:gd name="connsiteY1" fmla="*/ 49760 h 167567"/>
                <a:gd name="connsiteX2" fmla="*/ 314887 w 358293"/>
                <a:gd name="connsiteY2" fmla="*/ 49176 h 167567"/>
                <a:gd name="connsiteX3" fmla="*/ 288345 w 358293"/>
                <a:gd name="connsiteY3" fmla="*/ 12717 h 167567"/>
                <a:gd name="connsiteX4" fmla="*/ 273761 w 358293"/>
                <a:gd name="connsiteY4" fmla="*/ 2509 h 167567"/>
                <a:gd name="connsiteX5" fmla="*/ 256334 w 358293"/>
                <a:gd name="connsiteY5" fmla="*/ -117 h 167567"/>
                <a:gd name="connsiteX6" fmla="*/ 255386 w 358293"/>
                <a:gd name="connsiteY6" fmla="*/ 18478 h 167567"/>
                <a:gd name="connsiteX7" fmla="*/ 235406 w 358293"/>
                <a:gd name="connsiteY7" fmla="*/ 20082 h 167567"/>
                <a:gd name="connsiteX8" fmla="*/ 221843 w 358293"/>
                <a:gd name="connsiteY8" fmla="*/ 20592 h 167567"/>
                <a:gd name="connsiteX9" fmla="*/ 202374 w 358293"/>
                <a:gd name="connsiteY9" fmla="*/ 23874 h 167567"/>
                <a:gd name="connsiteX10" fmla="*/ 184873 w 358293"/>
                <a:gd name="connsiteY10" fmla="*/ 17384 h 167567"/>
                <a:gd name="connsiteX11" fmla="*/ 162342 w 358293"/>
                <a:gd name="connsiteY11" fmla="*/ 34155 h 167567"/>
                <a:gd name="connsiteX12" fmla="*/ 148852 w 358293"/>
                <a:gd name="connsiteY12" fmla="*/ 26863 h 167567"/>
                <a:gd name="connsiteX13" fmla="*/ 133320 w 358293"/>
                <a:gd name="connsiteY13" fmla="*/ 38239 h 167567"/>
                <a:gd name="connsiteX14" fmla="*/ 128799 w 358293"/>
                <a:gd name="connsiteY14" fmla="*/ 54937 h 167567"/>
                <a:gd name="connsiteX15" fmla="*/ 106923 w 358293"/>
                <a:gd name="connsiteY15" fmla="*/ 65729 h 167567"/>
                <a:gd name="connsiteX16" fmla="*/ 97954 w 358293"/>
                <a:gd name="connsiteY16" fmla="*/ 36561 h 167567"/>
                <a:gd name="connsiteX17" fmla="*/ 46401 w 358293"/>
                <a:gd name="connsiteY17" fmla="*/ 102 h 167567"/>
                <a:gd name="connsiteX18" fmla="*/ 51432 w 358293"/>
                <a:gd name="connsiteY18" fmla="*/ 20665 h 167567"/>
                <a:gd name="connsiteX19" fmla="*/ 38891 w 358293"/>
                <a:gd name="connsiteY19" fmla="*/ 19571 h 167567"/>
                <a:gd name="connsiteX20" fmla="*/ 17015 w 358293"/>
                <a:gd name="connsiteY20" fmla="*/ 28759 h 167567"/>
                <a:gd name="connsiteX21" fmla="*/ 25 w 358293"/>
                <a:gd name="connsiteY21" fmla="*/ 53041 h 167567"/>
                <a:gd name="connsiteX22" fmla="*/ 32547 w 358293"/>
                <a:gd name="connsiteY22" fmla="*/ 61718 h 167567"/>
                <a:gd name="connsiteX23" fmla="*/ 73599 w 358293"/>
                <a:gd name="connsiteY23" fmla="*/ 61718 h 167567"/>
                <a:gd name="connsiteX24" fmla="*/ 67037 w 358293"/>
                <a:gd name="connsiteY24" fmla="*/ 79511 h 167567"/>
                <a:gd name="connsiteX25" fmla="*/ 49536 w 358293"/>
                <a:gd name="connsiteY25" fmla="*/ 89792 h 167567"/>
                <a:gd name="connsiteX26" fmla="*/ 11036 w 358293"/>
                <a:gd name="connsiteY26" fmla="*/ 101095 h 167567"/>
                <a:gd name="connsiteX27" fmla="*/ 60037 w 358293"/>
                <a:gd name="connsiteY27" fmla="*/ 102188 h 167567"/>
                <a:gd name="connsiteX28" fmla="*/ 72068 w 358293"/>
                <a:gd name="connsiteY28" fmla="*/ 115751 h 167567"/>
                <a:gd name="connsiteX29" fmla="*/ 82058 w 358293"/>
                <a:gd name="connsiteY29" fmla="*/ 128147 h 167567"/>
                <a:gd name="connsiteX30" fmla="*/ 70610 w 358293"/>
                <a:gd name="connsiteY30" fmla="*/ 144846 h 167567"/>
                <a:gd name="connsiteX31" fmla="*/ 53547 w 358293"/>
                <a:gd name="connsiteY31" fmla="*/ 156731 h 167567"/>
                <a:gd name="connsiteX32" fmla="*/ 96569 w 358293"/>
                <a:gd name="connsiteY32" fmla="*/ 155127 h 167567"/>
                <a:gd name="connsiteX33" fmla="*/ 133028 w 358293"/>
                <a:gd name="connsiteY33" fmla="*/ 167451 h 167567"/>
                <a:gd name="connsiteX34" fmla="*/ 147612 w 358293"/>
                <a:gd name="connsiteY34" fmla="*/ 167451 h 167567"/>
                <a:gd name="connsiteX35" fmla="*/ 216520 w 358293"/>
                <a:gd name="connsiteY35" fmla="*/ 156075 h 167567"/>
                <a:gd name="connsiteX36" fmla="*/ 221260 w 358293"/>
                <a:gd name="connsiteY36" fmla="*/ 155419 h 167567"/>
                <a:gd name="connsiteX37" fmla="*/ 221260 w 358293"/>
                <a:gd name="connsiteY37" fmla="*/ 150023 h 167567"/>
                <a:gd name="connsiteX38" fmla="*/ 253782 w 358293"/>
                <a:gd name="connsiteY38" fmla="*/ 115897 h 167567"/>
                <a:gd name="connsiteX39" fmla="*/ 282949 w 358293"/>
                <a:gd name="connsiteY39" fmla="*/ 111084 h 167567"/>
                <a:gd name="connsiteX40" fmla="*/ 294981 w 358293"/>
                <a:gd name="connsiteY40" fmla="*/ 113564 h 167567"/>
                <a:gd name="connsiteX41" fmla="*/ 308617 w 358293"/>
                <a:gd name="connsiteY41" fmla="*/ 110064 h 167567"/>
                <a:gd name="connsiteX42" fmla="*/ 346097 w 358293"/>
                <a:gd name="connsiteY42" fmla="*/ 99418 h 167567"/>
                <a:gd name="connsiteX43" fmla="*/ 357107 w 358293"/>
                <a:gd name="connsiteY43" fmla="*/ 82500 h 167567"/>
                <a:gd name="connsiteX44" fmla="*/ 339461 w 358293"/>
                <a:gd name="connsiteY44" fmla="*/ 51947 h 16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8293" h="167567">
                  <a:moveTo>
                    <a:pt x="339461" y="51947"/>
                  </a:moveTo>
                  <a:cubicBezTo>
                    <a:pt x="336274" y="51933"/>
                    <a:pt x="333124" y="51182"/>
                    <a:pt x="330273" y="49760"/>
                  </a:cubicBezTo>
                  <a:cubicBezTo>
                    <a:pt x="325155" y="50591"/>
                    <a:pt x="319926" y="50394"/>
                    <a:pt x="314887" y="49176"/>
                  </a:cubicBezTo>
                  <a:cubicBezTo>
                    <a:pt x="298466" y="44925"/>
                    <a:pt x="287353" y="29649"/>
                    <a:pt x="288345" y="12717"/>
                  </a:cubicBezTo>
                  <a:cubicBezTo>
                    <a:pt x="283044" y="9990"/>
                    <a:pt x="278137" y="6555"/>
                    <a:pt x="273761" y="2509"/>
                  </a:cubicBezTo>
                  <a:cubicBezTo>
                    <a:pt x="267417" y="1342"/>
                    <a:pt x="261803" y="540"/>
                    <a:pt x="256334" y="-117"/>
                  </a:cubicBezTo>
                  <a:cubicBezTo>
                    <a:pt x="253928" y="5207"/>
                    <a:pt x="256990" y="13301"/>
                    <a:pt x="255386" y="18478"/>
                  </a:cubicBezTo>
                  <a:cubicBezTo>
                    <a:pt x="253417" y="24967"/>
                    <a:pt x="235406" y="12498"/>
                    <a:pt x="235406" y="20082"/>
                  </a:cubicBezTo>
                  <a:cubicBezTo>
                    <a:pt x="235406" y="27666"/>
                    <a:pt x="228114" y="28686"/>
                    <a:pt x="221843" y="20592"/>
                  </a:cubicBezTo>
                  <a:cubicBezTo>
                    <a:pt x="215572" y="12498"/>
                    <a:pt x="201864" y="17384"/>
                    <a:pt x="202374" y="23874"/>
                  </a:cubicBezTo>
                  <a:cubicBezTo>
                    <a:pt x="202885" y="30364"/>
                    <a:pt x="196395" y="24967"/>
                    <a:pt x="184873" y="17384"/>
                  </a:cubicBezTo>
                  <a:cubicBezTo>
                    <a:pt x="173353" y="9800"/>
                    <a:pt x="161321" y="26061"/>
                    <a:pt x="162342" y="34155"/>
                  </a:cubicBezTo>
                  <a:cubicBezTo>
                    <a:pt x="163363" y="42249"/>
                    <a:pt x="158331" y="44364"/>
                    <a:pt x="148852" y="26863"/>
                  </a:cubicBezTo>
                  <a:cubicBezTo>
                    <a:pt x="139372" y="9363"/>
                    <a:pt x="128288" y="28468"/>
                    <a:pt x="133320" y="38239"/>
                  </a:cubicBezTo>
                  <a:cubicBezTo>
                    <a:pt x="138351" y="48010"/>
                    <a:pt x="136310" y="59750"/>
                    <a:pt x="128799" y="54937"/>
                  </a:cubicBezTo>
                  <a:cubicBezTo>
                    <a:pt x="121289" y="50124"/>
                    <a:pt x="111299" y="58146"/>
                    <a:pt x="106923" y="65729"/>
                  </a:cubicBezTo>
                  <a:cubicBezTo>
                    <a:pt x="102548" y="73313"/>
                    <a:pt x="86433" y="43853"/>
                    <a:pt x="97954" y="36561"/>
                  </a:cubicBezTo>
                  <a:cubicBezTo>
                    <a:pt x="109476" y="29270"/>
                    <a:pt x="61495" y="102"/>
                    <a:pt x="46401" y="102"/>
                  </a:cubicBezTo>
                  <a:cubicBezTo>
                    <a:pt x="31307" y="102"/>
                    <a:pt x="41369" y="12061"/>
                    <a:pt x="51432" y="20665"/>
                  </a:cubicBezTo>
                  <a:cubicBezTo>
                    <a:pt x="61495" y="29270"/>
                    <a:pt x="44140" y="27155"/>
                    <a:pt x="38891" y="19571"/>
                  </a:cubicBezTo>
                  <a:cubicBezTo>
                    <a:pt x="33640" y="11988"/>
                    <a:pt x="22921" y="17967"/>
                    <a:pt x="17015" y="28759"/>
                  </a:cubicBezTo>
                  <a:cubicBezTo>
                    <a:pt x="11109" y="39551"/>
                    <a:pt x="1046" y="45531"/>
                    <a:pt x="25" y="53041"/>
                  </a:cubicBezTo>
                  <a:cubicBezTo>
                    <a:pt x="-996" y="60552"/>
                    <a:pt x="17015" y="68719"/>
                    <a:pt x="32547" y="61718"/>
                  </a:cubicBezTo>
                  <a:cubicBezTo>
                    <a:pt x="48078" y="54718"/>
                    <a:pt x="65579" y="53625"/>
                    <a:pt x="73599" y="61718"/>
                  </a:cubicBezTo>
                  <a:cubicBezTo>
                    <a:pt x="81621" y="69813"/>
                    <a:pt x="59016" y="73021"/>
                    <a:pt x="67037" y="79511"/>
                  </a:cubicBezTo>
                  <a:cubicBezTo>
                    <a:pt x="75058" y="86001"/>
                    <a:pt x="68568" y="91396"/>
                    <a:pt x="49536" y="89792"/>
                  </a:cubicBezTo>
                  <a:cubicBezTo>
                    <a:pt x="30505" y="88188"/>
                    <a:pt x="7535" y="94094"/>
                    <a:pt x="11036" y="101095"/>
                  </a:cubicBezTo>
                  <a:cubicBezTo>
                    <a:pt x="14535" y="108095"/>
                    <a:pt x="59526" y="95188"/>
                    <a:pt x="60037" y="102188"/>
                  </a:cubicBezTo>
                  <a:cubicBezTo>
                    <a:pt x="60547" y="109189"/>
                    <a:pt x="60037" y="121074"/>
                    <a:pt x="72068" y="115751"/>
                  </a:cubicBezTo>
                  <a:cubicBezTo>
                    <a:pt x="84100" y="110428"/>
                    <a:pt x="76079" y="125449"/>
                    <a:pt x="82058" y="128147"/>
                  </a:cubicBezTo>
                  <a:cubicBezTo>
                    <a:pt x="88038" y="130845"/>
                    <a:pt x="86579" y="143752"/>
                    <a:pt x="70610" y="144846"/>
                  </a:cubicBezTo>
                  <a:cubicBezTo>
                    <a:pt x="54641" y="145939"/>
                    <a:pt x="46765" y="149440"/>
                    <a:pt x="53547" y="156731"/>
                  </a:cubicBezTo>
                  <a:cubicBezTo>
                    <a:pt x="62079" y="165919"/>
                    <a:pt x="79579" y="159429"/>
                    <a:pt x="96569" y="155127"/>
                  </a:cubicBezTo>
                  <a:cubicBezTo>
                    <a:pt x="106851" y="152502"/>
                    <a:pt x="119830" y="159575"/>
                    <a:pt x="133028" y="167451"/>
                  </a:cubicBezTo>
                  <a:cubicBezTo>
                    <a:pt x="137987" y="167451"/>
                    <a:pt x="142945" y="167451"/>
                    <a:pt x="147612" y="167451"/>
                  </a:cubicBezTo>
                  <a:cubicBezTo>
                    <a:pt x="170436" y="164898"/>
                    <a:pt x="193040" y="160669"/>
                    <a:pt x="216520" y="156075"/>
                  </a:cubicBezTo>
                  <a:cubicBezTo>
                    <a:pt x="218081" y="155754"/>
                    <a:pt x="219670" y="155536"/>
                    <a:pt x="221260" y="155419"/>
                  </a:cubicBezTo>
                  <a:cubicBezTo>
                    <a:pt x="221260" y="153669"/>
                    <a:pt x="221260" y="151846"/>
                    <a:pt x="221260" y="150023"/>
                  </a:cubicBezTo>
                  <a:cubicBezTo>
                    <a:pt x="222901" y="132493"/>
                    <a:pt x="236354" y="118384"/>
                    <a:pt x="253782" y="115897"/>
                  </a:cubicBezTo>
                  <a:cubicBezTo>
                    <a:pt x="262612" y="110858"/>
                    <a:pt x="272966" y="109145"/>
                    <a:pt x="282949" y="111084"/>
                  </a:cubicBezTo>
                  <a:lnTo>
                    <a:pt x="294981" y="113564"/>
                  </a:lnTo>
                  <a:cubicBezTo>
                    <a:pt x="299246" y="111507"/>
                    <a:pt x="303884" y="110319"/>
                    <a:pt x="308617" y="110064"/>
                  </a:cubicBezTo>
                  <a:cubicBezTo>
                    <a:pt x="320714" y="105244"/>
                    <a:pt x="333270" y="101678"/>
                    <a:pt x="346097" y="99418"/>
                  </a:cubicBezTo>
                  <a:cubicBezTo>
                    <a:pt x="350442" y="94247"/>
                    <a:pt x="354140" y="88567"/>
                    <a:pt x="357107" y="82500"/>
                  </a:cubicBezTo>
                  <a:cubicBezTo>
                    <a:pt x="361847" y="71417"/>
                    <a:pt x="351420" y="51947"/>
                    <a:pt x="339461" y="51947"/>
                  </a:cubicBezTo>
                  <a:close/>
                </a:path>
              </a:pathLst>
            </a:custGeom>
            <a:grpFill/>
            <a:ln w="3175" cap="flat">
              <a:solidFill>
                <a:srgbClr val="F3F3F3"/>
              </a:solidFill>
              <a:prstDash val="solid"/>
              <a:miter/>
            </a:ln>
          </p:spPr>
          <p:txBody>
            <a:bodyPr rtlCol="0" anchor="ctr"/>
            <a:lstStyle/>
            <a:p>
              <a:endParaRPr lang="pt-PT"/>
            </a:p>
          </p:txBody>
        </p:sp>
        <p:sp>
          <p:nvSpPr>
            <p:cNvPr id="251" name="Forma livre: Forma 250">
              <a:extLst>
                <a:ext uri="{FF2B5EF4-FFF2-40B4-BE49-F238E27FC236}">
                  <a16:creationId xmlns:a16="http://schemas.microsoft.com/office/drawing/2014/main" id="{A0446310-7295-46EA-9321-1D11CF83DFD0}"/>
                </a:ext>
              </a:extLst>
            </p:cNvPr>
            <p:cNvSpPr/>
            <p:nvPr/>
          </p:nvSpPr>
          <p:spPr>
            <a:xfrm>
              <a:off x="3314496" y="3815725"/>
              <a:ext cx="59538" cy="70107"/>
            </a:xfrm>
            <a:custGeom>
              <a:avLst/>
              <a:gdLst>
                <a:gd name="connsiteX0" fmla="*/ 134268 w 142541"/>
                <a:gd name="connsiteY0" fmla="*/ 61442 h 160946"/>
                <a:gd name="connsiteX1" fmla="*/ 133685 w 142541"/>
                <a:gd name="connsiteY1" fmla="*/ 55827 h 160946"/>
                <a:gd name="connsiteX2" fmla="*/ 122528 w 142541"/>
                <a:gd name="connsiteY2" fmla="*/ 44889 h 160946"/>
                <a:gd name="connsiteX3" fmla="*/ 102840 w 142541"/>
                <a:gd name="connsiteY3" fmla="*/ 51379 h 160946"/>
                <a:gd name="connsiteX4" fmla="*/ 81694 w 142541"/>
                <a:gd name="connsiteY4" fmla="*/ 46494 h 160946"/>
                <a:gd name="connsiteX5" fmla="*/ 88985 w 142541"/>
                <a:gd name="connsiteY5" fmla="*/ 25274 h 160946"/>
                <a:gd name="connsiteX6" fmla="*/ 98173 w 142541"/>
                <a:gd name="connsiteY6" fmla="*/ 4492 h 160946"/>
                <a:gd name="connsiteX7" fmla="*/ 94017 w 142541"/>
                <a:gd name="connsiteY7" fmla="*/ 3690 h 160946"/>
                <a:gd name="connsiteX8" fmla="*/ 59964 w 142541"/>
                <a:gd name="connsiteY8" fmla="*/ 10982 h 160946"/>
                <a:gd name="connsiteX9" fmla="*/ 76006 w 142541"/>
                <a:gd name="connsiteY9" fmla="*/ 28191 h 160946"/>
                <a:gd name="connsiteX10" fmla="*/ 48443 w 142541"/>
                <a:gd name="connsiteY10" fmla="*/ 43358 h 160946"/>
                <a:gd name="connsiteX11" fmla="*/ 12421 w 142541"/>
                <a:gd name="connsiteY11" fmla="*/ 43869 h 160946"/>
                <a:gd name="connsiteX12" fmla="*/ 16432 w 142541"/>
                <a:gd name="connsiteY12" fmla="*/ 71432 h 160946"/>
                <a:gd name="connsiteX13" fmla="*/ 31963 w 142541"/>
                <a:gd name="connsiteY13" fmla="*/ 97318 h 160946"/>
                <a:gd name="connsiteX14" fmla="*/ 22921 w 142541"/>
                <a:gd name="connsiteY14" fmla="*/ 128163 h 160946"/>
                <a:gd name="connsiteX15" fmla="*/ 389 w 142541"/>
                <a:gd name="connsiteY15" fmla="*/ 151861 h 160946"/>
                <a:gd name="connsiteX16" fmla="*/ 972 w 142541"/>
                <a:gd name="connsiteY16" fmla="*/ 159153 h 160946"/>
                <a:gd name="connsiteX17" fmla="*/ 85850 w 142541"/>
                <a:gd name="connsiteY17" fmla="*/ 160830 h 160946"/>
                <a:gd name="connsiteX18" fmla="*/ 92486 w 142541"/>
                <a:gd name="connsiteY18" fmla="*/ 154997 h 160946"/>
                <a:gd name="connsiteX19" fmla="*/ 133977 w 142541"/>
                <a:gd name="connsiteY19" fmla="*/ 145809 h 160946"/>
                <a:gd name="connsiteX20" fmla="*/ 134268 w 142541"/>
                <a:gd name="connsiteY20" fmla="*/ 61442 h 160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2541" h="160946">
                  <a:moveTo>
                    <a:pt x="134268" y="61442"/>
                  </a:moveTo>
                  <a:cubicBezTo>
                    <a:pt x="133386" y="59707"/>
                    <a:pt x="133182" y="57709"/>
                    <a:pt x="133685" y="55827"/>
                  </a:cubicBezTo>
                  <a:cubicBezTo>
                    <a:pt x="129601" y="52575"/>
                    <a:pt x="125860" y="48915"/>
                    <a:pt x="122528" y="44889"/>
                  </a:cubicBezTo>
                  <a:cubicBezTo>
                    <a:pt x="109694" y="28556"/>
                    <a:pt x="104372" y="41608"/>
                    <a:pt x="102840" y="51379"/>
                  </a:cubicBezTo>
                  <a:cubicBezTo>
                    <a:pt x="101309" y="61150"/>
                    <a:pt x="89277" y="48098"/>
                    <a:pt x="81694" y="46494"/>
                  </a:cubicBezTo>
                  <a:cubicBezTo>
                    <a:pt x="74110" y="44889"/>
                    <a:pt x="83954" y="29358"/>
                    <a:pt x="88985" y="25274"/>
                  </a:cubicBezTo>
                  <a:cubicBezTo>
                    <a:pt x="94068" y="19426"/>
                    <a:pt x="97269" y="12186"/>
                    <a:pt x="98173" y="4492"/>
                  </a:cubicBezTo>
                  <a:cubicBezTo>
                    <a:pt x="96751" y="4478"/>
                    <a:pt x="95344" y="4208"/>
                    <a:pt x="94017" y="3690"/>
                  </a:cubicBezTo>
                  <a:cubicBezTo>
                    <a:pt x="80017" y="-2216"/>
                    <a:pt x="60474" y="-2289"/>
                    <a:pt x="59964" y="10982"/>
                  </a:cubicBezTo>
                  <a:cubicBezTo>
                    <a:pt x="59453" y="24254"/>
                    <a:pt x="75496" y="19587"/>
                    <a:pt x="76006" y="28191"/>
                  </a:cubicBezTo>
                  <a:cubicBezTo>
                    <a:pt x="76517" y="36796"/>
                    <a:pt x="59964" y="34681"/>
                    <a:pt x="48443" y="43358"/>
                  </a:cubicBezTo>
                  <a:cubicBezTo>
                    <a:pt x="36922" y="52036"/>
                    <a:pt x="24453" y="37452"/>
                    <a:pt x="12421" y="43869"/>
                  </a:cubicBezTo>
                  <a:cubicBezTo>
                    <a:pt x="389" y="50286"/>
                    <a:pt x="25401" y="57942"/>
                    <a:pt x="16432" y="71432"/>
                  </a:cubicBezTo>
                  <a:cubicBezTo>
                    <a:pt x="7462" y="84922"/>
                    <a:pt x="16942" y="84411"/>
                    <a:pt x="31963" y="97318"/>
                  </a:cubicBezTo>
                  <a:cubicBezTo>
                    <a:pt x="46985" y="110224"/>
                    <a:pt x="22921" y="113579"/>
                    <a:pt x="22921" y="128163"/>
                  </a:cubicBezTo>
                  <a:cubicBezTo>
                    <a:pt x="22921" y="142746"/>
                    <a:pt x="4400" y="142163"/>
                    <a:pt x="389" y="151861"/>
                  </a:cubicBezTo>
                  <a:cubicBezTo>
                    <a:pt x="-311" y="154282"/>
                    <a:pt x="-99" y="156878"/>
                    <a:pt x="972" y="159153"/>
                  </a:cubicBezTo>
                  <a:cubicBezTo>
                    <a:pt x="29265" y="159153"/>
                    <a:pt x="57557" y="160757"/>
                    <a:pt x="85850" y="160830"/>
                  </a:cubicBezTo>
                  <a:cubicBezTo>
                    <a:pt x="88198" y="159044"/>
                    <a:pt x="90415" y="157097"/>
                    <a:pt x="92486" y="154997"/>
                  </a:cubicBezTo>
                  <a:cubicBezTo>
                    <a:pt x="109476" y="137715"/>
                    <a:pt x="118518" y="154413"/>
                    <a:pt x="133977" y="145809"/>
                  </a:cubicBezTo>
                  <a:cubicBezTo>
                    <a:pt x="149435" y="137204"/>
                    <a:pt x="140393" y="74422"/>
                    <a:pt x="134268" y="61442"/>
                  </a:cubicBezTo>
                  <a:close/>
                </a:path>
              </a:pathLst>
            </a:custGeom>
            <a:grpFill/>
            <a:ln w="3175" cap="flat">
              <a:solidFill>
                <a:srgbClr val="F3F3F3"/>
              </a:solidFill>
              <a:prstDash val="solid"/>
              <a:miter/>
            </a:ln>
          </p:spPr>
          <p:txBody>
            <a:bodyPr rtlCol="0" anchor="ctr"/>
            <a:lstStyle/>
            <a:p>
              <a:endParaRPr lang="pt-PT"/>
            </a:p>
          </p:txBody>
        </p:sp>
        <p:sp>
          <p:nvSpPr>
            <p:cNvPr id="252" name="Forma livre: Forma 251">
              <a:extLst>
                <a:ext uri="{FF2B5EF4-FFF2-40B4-BE49-F238E27FC236}">
                  <a16:creationId xmlns:a16="http://schemas.microsoft.com/office/drawing/2014/main" id="{B4D61ED2-BDA6-4062-85E7-A0CE3B0BFBD4}"/>
                </a:ext>
              </a:extLst>
            </p:cNvPr>
            <p:cNvSpPr/>
            <p:nvPr/>
          </p:nvSpPr>
          <p:spPr>
            <a:xfrm>
              <a:off x="3361110" y="3743153"/>
              <a:ext cx="9931" cy="11658"/>
            </a:xfrm>
            <a:custGeom>
              <a:avLst/>
              <a:gdLst>
                <a:gd name="connsiteX0" fmla="*/ 13626 w 23778"/>
                <a:gd name="connsiteY0" fmla="*/ -117 h 26763"/>
                <a:gd name="connsiteX1" fmla="*/ 2251 w 23778"/>
                <a:gd name="connsiteY1" fmla="*/ 26644 h 26763"/>
                <a:gd name="connsiteX2" fmla="*/ 23762 w 23778"/>
                <a:gd name="connsiteY2" fmla="*/ 8050 h 26763"/>
                <a:gd name="connsiteX3" fmla="*/ 13626 w 23778"/>
                <a:gd name="connsiteY3" fmla="*/ -117 h 26763"/>
              </a:gdLst>
              <a:ahLst/>
              <a:cxnLst>
                <a:cxn ang="0">
                  <a:pos x="connsiteX0" y="connsiteY0"/>
                </a:cxn>
                <a:cxn ang="0">
                  <a:pos x="connsiteX1" y="connsiteY1"/>
                </a:cxn>
                <a:cxn ang="0">
                  <a:pos x="connsiteX2" y="connsiteY2"/>
                </a:cxn>
                <a:cxn ang="0">
                  <a:pos x="connsiteX3" y="connsiteY3"/>
                </a:cxn>
              </a:cxnLst>
              <a:rect l="l" t="t" r="r" b="b"/>
              <a:pathLst>
                <a:path w="23778" h="26763">
                  <a:moveTo>
                    <a:pt x="13626" y="-117"/>
                  </a:moveTo>
                  <a:cubicBezTo>
                    <a:pt x="4803" y="9581"/>
                    <a:pt x="-4385" y="26863"/>
                    <a:pt x="2251" y="26644"/>
                  </a:cubicBezTo>
                  <a:cubicBezTo>
                    <a:pt x="10490" y="26280"/>
                    <a:pt x="19459" y="16946"/>
                    <a:pt x="23762" y="8050"/>
                  </a:cubicBezTo>
                  <a:cubicBezTo>
                    <a:pt x="19846" y="6074"/>
                    <a:pt x="16389" y="3289"/>
                    <a:pt x="13626" y="-117"/>
                  </a:cubicBezTo>
                  <a:close/>
                </a:path>
              </a:pathLst>
            </a:custGeom>
            <a:grpFill/>
            <a:ln w="3175" cap="flat">
              <a:solidFill>
                <a:srgbClr val="F3F3F3"/>
              </a:solidFill>
              <a:prstDash val="solid"/>
              <a:miter/>
            </a:ln>
          </p:spPr>
          <p:txBody>
            <a:bodyPr rtlCol="0" anchor="ctr"/>
            <a:lstStyle/>
            <a:p>
              <a:endParaRPr lang="pt-PT"/>
            </a:p>
          </p:txBody>
        </p:sp>
        <p:sp>
          <p:nvSpPr>
            <p:cNvPr id="253" name="Forma livre: Forma 252">
              <a:extLst>
                <a:ext uri="{FF2B5EF4-FFF2-40B4-BE49-F238E27FC236}">
                  <a16:creationId xmlns:a16="http://schemas.microsoft.com/office/drawing/2014/main" id="{EFC327DD-7BC1-41A3-95CF-039B79F10F31}"/>
                </a:ext>
              </a:extLst>
            </p:cNvPr>
            <p:cNvSpPr/>
            <p:nvPr/>
          </p:nvSpPr>
          <p:spPr>
            <a:xfrm>
              <a:off x="3347549" y="3812639"/>
              <a:ext cx="35219" cy="27455"/>
            </a:xfrm>
            <a:custGeom>
              <a:avLst/>
              <a:gdLst>
                <a:gd name="connsiteX0" fmla="*/ 19404 w 84317"/>
                <a:gd name="connsiteY0" fmla="*/ 11577 h 63028"/>
                <a:gd name="connsiteX1" fmla="*/ 10217 w 84317"/>
                <a:gd name="connsiteY1" fmla="*/ 32359 h 63028"/>
                <a:gd name="connsiteX2" fmla="*/ 2925 w 84317"/>
                <a:gd name="connsiteY2" fmla="*/ 53578 h 63028"/>
                <a:gd name="connsiteX3" fmla="*/ 24071 w 84317"/>
                <a:gd name="connsiteY3" fmla="*/ 58464 h 63028"/>
                <a:gd name="connsiteX4" fmla="*/ 43759 w 84317"/>
                <a:gd name="connsiteY4" fmla="*/ 51974 h 63028"/>
                <a:gd name="connsiteX5" fmla="*/ 54916 w 84317"/>
                <a:gd name="connsiteY5" fmla="*/ 62912 h 63028"/>
                <a:gd name="connsiteX6" fmla="*/ 81021 w 84317"/>
                <a:gd name="connsiteY6" fmla="*/ 45338 h 63028"/>
                <a:gd name="connsiteX7" fmla="*/ 62062 w 84317"/>
                <a:gd name="connsiteY7" fmla="*/ 4285 h 63028"/>
                <a:gd name="connsiteX8" fmla="*/ 19404 w 84317"/>
                <a:gd name="connsiteY8" fmla="*/ 11577 h 6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317" h="63028">
                  <a:moveTo>
                    <a:pt x="19404" y="11577"/>
                  </a:moveTo>
                  <a:cubicBezTo>
                    <a:pt x="18500" y="19270"/>
                    <a:pt x="15299" y="26511"/>
                    <a:pt x="10217" y="32359"/>
                  </a:cubicBezTo>
                  <a:cubicBezTo>
                    <a:pt x="4894" y="36442"/>
                    <a:pt x="-4950" y="51974"/>
                    <a:pt x="2925" y="53578"/>
                  </a:cubicBezTo>
                  <a:cubicBezTo>
                    <a:pt x="10800" y="55183"/>
                    <a:pt x="22540" y="68162"/>
                    <a:pt x="24071" y="58464"/>
                  </a:cubicBezTo>
                  <a:cubicBezTo>
                    <a:pt x="25603" y="48766"/>
                    <a:pt x="30926" y="35640"/>
                    <a:pt x="43759" y="51974"/>
                  </a:cubicBezTo>
                  <a:cubicBezTo>
                    <a:pt x="47092" y="55992"/>
                    <a:pt x="50832" y="59660"/>
                    <a:pt x="54916" y="62912"/>
                  </a:cubicBezTo>
                  <a:cubicBezTo>
                    <a:pt x="57031" y="55620"/>
                    <a:pt x="72854" y="54235"/>
                    <a:pt x="81021" y="45338"/>
                  </a:cubicBezTo>
                  <a:cubicBezTo>
                    <a:pt x="91084" y="34547"/>
                    <a:pt x="76062" y="18869"/>
                    <a:pt x="62062" y="4285"/>
                  </a:cubicBezTo>
                  <a:cubicBezTo>
                    <a:pt x="49082" y="-8913"/>
                    <a:pt x="32749" y="11796"/>
                    <a:pt x="19404" y="11577"/>
                  </a:cubicBezTo>
                  <a:close/>
                </a:path>
              </a:pathLst>
            </a:custGeom>
            <a:grpFill/>
            <a:ln w="3175" cap="flat">
              <a:solidFill>
                <a:srgbClr val="F3F3F3"/>
              </a:solidFill>
              <a:prstDash val="solid"/>
              <a:miter/>
            </a:ln>
          </p:spPr>
          <p:txBody>
            <a:bodyPr rtlCol="0" anchor="ctr"/>
            <a:lstStyle/>
            <a:p>
              <a:endParaRPr lang="pt-PT"/>
            </a:p>
          </p:txBody>
        </p:sp>
        <p:sp>
          <p:nvSpPr>
            <p:cNvPr id="254" name="Forma livre: Forma 253">
              <a:extLst>
                <a:ext uri="{FF2B5EF4-FFF2-40B4-BE49-F238E27FC236}">
                  <a16:creationId xmlns:a16="http://schemas.microsoft.com/office/drawing/2014/main" id="{B2637F46-5EC5-42AD-9280-92B5E518BFD3}"/>
                </a:ext>
              </a:extLst>
            </p:cNvPr>
            <p:cNvSpPr/>
            <p:nvPr/>
          </p:nvSpPr>
          <p:spPr>
            <a:xfrm>
              <a:off x="3366761" y="3729078"/>
              <a:ext cx="120781" cy="197980"/>
            </a:xfrm>
            <a:custGeom>
              <a:avLst/>
              <a:gdLst>
                <a:gd name="connsiteX0" fmla="*/ 282365 w 289163"/>
                <a:gd name="connsiteY0" fmla="*/ 326567 h 454503"/>
                <a:gd name="connsiteX1" fmla="*/ 278136 w 289163"/>
                <a:gd name="connsiteY1" fmla="*/ 325255 h 454503"/>
                <a:gd name="connsiteX2" fmla="*/ 256260 w 289163"/>
                <a:gd name="connsiteY2" fmla="*/ 308994 h 454503"/>
                <a:gd name="connsiteX3" fmla="*/ 254000 w 289163"/>
                <a:gd name="connsiteY3" fmla="*/ 311108 h 454503"/>
                <a:gd name="connsiteX4" fmla="*/ 237520 w 289163"/>
                <a:gd name="connsiteY4" fmla="*/ 308994 h 454503"/>
                <a:gd name="connsiteX5" fmla="*/ 237010 w 289163"/>
                <a:gd name="connsiteY5" fmla="*/ 289014 h 454503"/>
                <a:gd name="connsiteX6" fmla="*/ 225999 w 289163"/>
                <a:gd name="connsiteY6" fmla="*/ 269034 h 454503"/>
                <a:gd name="connsiteX7" fmla="*/ 225999 w 289163"/>
                <a:gd name="connsiteY7" fmla="*/ 266701 h 454503"/>
                <a:gd name="connsiteX8" fmla="*/ 209082 w 289163"/>
                <a:gd name="connsiteY8" fmla="*/ 247742 h 454503"/>
                <a:gd name="connsiteX9" fmla="*/ 204925 w 289163"/>
                <a:gd name="connsiteY9" fmla="*/ 237898 h 454503"/>
                <a:gd name="connsiteX10" fmla="*/ 202082 w 289163"/>
                <a:gd name="connsiteY10" fmla="*/ 236512 h 454503"/>
                <a:gd name="connsiteX11" fmla="*/ 185091 w 289163"/>
                <a:gd name="connsiteY11" fmla="*/ 215293 h 454503"/>
                <a:gd name="connsiteX12" fmla="*/ 183706 w 289163"/>
                <a:gd name="connsiteY12" fmla="*/ 205595 h 454503"/>
                <a:gd name="connsiteX13" fmla="*/ 181373 w 289163"/>
                <a:gd name="connsiteY13" fmla="*/ 197282 h 454503"/>
                <a:gd name="connsiteX14" fmla="*/ 162778 w 289163"/>
                <a:gd name="connsiteY14" fmla="*/ 168115 h 454503"/>
                <a:gd name="connsiteX15" fmla="*/ 155487 w 289163"/>
                <a:gd name="connsiteY15" fmla="*/ 161844 h 454503"/>
                <a:gd name="connsiteX16" fmla="*/ 124934 w 289163"/>
                <a:gd name="connsiteY16" fmla="*/ 156448 h 454503"/>
                <a:gd name="connsiteX17" fmla="*/ 132225 w 289163"/>
                <a:gd name="connsiteY17" fmla="*/ 136395 h 454503"/>
                <a:gd name="connsiteX18" fmla="*/ 130038 w 289163"/>
                <a:gd name="connsiteY18" fmla="*/ 124947 h 454503"/>
                <a:gd name="connsiteX19" fmla="*/ 151914 w 289163"/>
                <a:gd name="connsiteY19" fmla="*/ 92352 h 454503"/>
                <a:gd name="connsiteX20" fmla="*/ 159205 w 289163"/>
                <a:gd name="connsiteY20" fmla="*/ 83894 h 454503"/>
                <a:gd name="connsiteX21" fmla="*/ 159716 w 289163"/>
                <a:gd name="connsiteY21" fmla="*/ 83529 h 454503"/>
                <a:gd name="connsiteX22" fmla="*/ 162632 w 289163"/>
                <a:gd name="connsiteY22" fmla="*/ 68945 h 454503"/>
                <a:gd name="connsiteX23" fmla="*/ 100068 w 289163"/>
                <a:gd name="connsiteY23" fmla="*/ 65664 h 454503"/>
                <a:gd name="connsiteX24" fmla="*/ 88547 w 289163"/>
                <a:gd name="connsiteY24" fmla="*/ 53778 h 454503"/>
                <a:gd name="connsiteX25" fmla="*/ 114069 w 289163"/>
                <a:gd name="connsiteY25" fmla="*/ 23590 h 454503"/>
                <a:gd name="connsiteX26" fmla="*/ 119100 w 289163"/>
                <a:gd name="connsiteY26" fmla="*/ 1714 h 454503"/>
                <a:gd name="connsiteX27" fmla="*/ 104079 w 289163"/>
                <a:gd name="connsiteY27" fmla="*/ 16298 h 454503"/>
                <a:gd name="connsiteX28" fmla="*/ 67620 w 289163"/>
                <a:gd name="connsiteY28" fmla="*/ 16881 h 454503"/>
                <a:gd name="connsiteX29" fmla="*/ 62369 w 289163"/>
                <a:gd name="connsiteY29" fmla="*/ 16881 h 454503"/>
                <a:gd name="connsiteX30" fmla="*/ 47421 w 289163"/>
                <a:gd name="connsiteY30" fmla="*/ 38757 h 454503"/>
                <a:gd name="connsiteX31" fmla="*/ 46619 w 289163"/>
                <a:gd name="connsiteY31" fmla="*/ 47799 h 454503"/>
                <a:gd name="connsiteX32" fmla="*/ 31598 w 289163"/>
                <a:gd name="connsiteY32" fmla="*/ 72591 h 454503"/>
                <a:gd name="connsiteX33" fmla="*/ 23139 w 289163"/>
                <a:gd name="connsiteY33" fmla="*/ 82873 h 454503"/>
                <a:gd name="connsiteX34" fmla="*/ 2576 w 289163"/>
                <a:gd name="connsiteY34" fmla="*/ 74779 h 454503"/>
                <a:gd name="connsiteX35" fmla="*/ 27077 w 289163"/>
                <a:gd name="connsiteY35" fmla="*/ 96654 h 454503"/>
                <a:gd name="connsiteX36" fmla="*/ 14608 w 289163"/>
                <a:gd name="connsiteY36" fmla="*/ 123561 h 454503"/>
                <a:gd name="connsiteX37" fmla="*/ 32618 w 289163"/>
                <a:gd name="connsiteY37" fmla="*/ 143031 h 454503"/>
                <a:gd name="connsiteX38" fmla="*/ 4618 w 289163"/>
                <a:gd name="connsiteY38" fmla="*/ 165708 h 454503"/>
                <a:gd name="connsiteX39" fmla="*/ 28608 w 289163"/>
                <a:gd name="connsiteY39" fmla="*/ 156521 h 454503"/>
                <a:gd name="connsiteX40" fmla="*/ 42609 w 289163"/>
                <a:gd name="connsiteY40" fmla="*/ 178396 h 454503"/>
                <a:gd name="connsiteX41" fmla="*/ 62151 w 289163"/>
                <a:gd name="connsiteY41" fmla="*/ 149739 h 454503"/>
                <a:gd name="connsiteX42" fmla="*/ 64630 w 289163"/>
                <a:gd name="connsiteY42" fmla="*/ 175115 h 454503"/>
                <a:gd name="connsiteX43" fmla="*/ 52598 w 289163"/>
                <a:gd name="connsiteY43" fmla="*/ 211574 h 454503"/>
                <a:gd name="connsiteX44" fmla="*/ 101162 w 289163"/>
                <a:gd name="connsiteY44" fmla="*/ 206762 h 454503"/>
                <a:gd name="connsiteX45" fmla="*/ 110131 w 289163"/>
                <a:gd name="connsiteY45" fmla="*/ 217554 h 454503"/>
                <a:gd name="connsiteX46" fmla="*/ 109008 w 289163"/>
                <a:gd name="connsiteY46" fmla="*/ 236184 h 454503"/>
                <a:gd name="connsiteX47" fmla="*/ 115673 w 289163"/>
                <a:gd name="connsiteY47" fmla="*/ 240231 h 454503"/>
                <a:gd name="connsiteX48" fmla="*/ 124642 w 289163"/>
                <a:gd name="connsiteY48" fmla="*/ 253721 h 454503"/>
                <a:gd name="connsiteX49" fmla="*/ 121652 w 289163"/>
                <a:gd name="connsiteY49" fmla="*/ 286608 h 454503"/>
                <a:gd name="connsiteX50" fmla="*/ 87162 w 289163"/>
                <a:gd name="connsiteY50" fmla="*/ 288285 h 454503"/>
                <a:gd name="connsiteX51" fmla="*/ 76661 w 289163"/>
                <a:gd name="connsiteY51" fmla="*/ 294191 h 454503"/>
                <a:gd name="connsiteX52" fmla="*/ 66672 w 289163"/>
                <a:gd name="connsiteY52" fmla="*/ 316869 h 454503"/>
                <a:gd name="connsiteX53" fmla="*/ 86651 w 289163"/>
                <a:gd name="connsiteY53" fmla="*/ 330942 h 454503"/>
                <a:gd name="connsiteX54" fmla="*/ 54129 w 289163"/>
                <a:gd name="connsiteY54" fmla="*/ 355807 h 454503"/>
                <a:gd name="connsiteX55" fmla="*/ 67109 w 289163"/>
                <a:gd name="connsiteY55" fmla="*/ 370901 h 454503"/>
                <a:gd name="connsiteX56" fmla="*/ 87162 w 289163"/>
                <a:gd name="connsiteY56" fmla="*/ 375714 h 454503"/>
                <a:gd name="connsiteX57" fmla="*/ 122673 w 289163"/>
                <a:gd name="connsiteY57" fmla="*/ 381183 h 454503"/>
                <a:gd name="connsiteX58" fmla="*/ 125663 w 289163"/>
                <a:gd name="connsiteY58" fmla="*/ 390298 h 454503"/>
                <a:gd name="connsiteX59" fmla="*/ 88183 w 289163"/>
                <a:gd name="connsiteY59" fmla="*/ 395767 h 454503"/>
                <a:gd name="connsiteX60" fmla="*/ 45161 w 289163"/>
                <a:gd name="connsiteY60" fmla="*/ 453008 h 454503"/>
                <a:gd name="connsiteX61" fmla="*/ 70099 w 289163"/>
                <a:gd name="connsiteY61" fmla="*/ 437841 h 454503"/>
                <a:gd name="connsiteX62" fmla="*/ 85703 w 289163"/>
                <a:gd name="connsiteY62" fmla="*/ 437841 h 454503"/>
                <a:gd name="connsiteX63" fmla="*/ 99412 w 289163"/>
                <a:gd name="connsiteY63" fmla="*/ 424351 h 454503"/>
                <a:gd name="connsiteX64" fmla="*/ 127850 w 289163"/>
                <a:gd name="connsiteY64" fmla="*/ 420778 h 454503"/>
                <a:gd name="connsiteX65" fmla="*/ 133611 w 289163"/>
                <a:gd name="connsiteY65" fmla="*/ 422893 h 454503"/>
                <a:gd name="connsiteX66" fmla="*/ 134632 w 289163"/>
                <a:gd name="connsiteY66" fmla="*/ 422893 h 454503"/>
                <a:gd name="connsiteX67" fmla="*/ 161174 w 289163"/>
                <a:gd name="connsiteY67" fmla="*/ 414799 h 454503"/>
                <a:gd name="connsiteX68" fmla="*/ 188227 w 289163"/>
                <a:gd name="connsiteY68" fmla="*/ 422091 h 454503"/>
                <a:gd name="connsiteX69" fmla="*/ 226218 w 289163"/>
                <a:gd name="connsiteY69" fmla="*/ 414799 h 454503"/>
                <a:gd name="connsiteX70" fmla="*/ 273250 w 289163"/>
                <a:gd name="connsiteY70" fmla="*/ 393798 h 454503"/>
                <a:gd name="connsiteX71" fmla="*/ 258666 w 289163"/>
                <a:gd name="connsiteY71" fmla="*/ 386506 h 454503"/>
                <a:gd name="connsiteX72" fmla="*/ 261146 w 289163"/>
                <a:gd name="connsiteY72" fmla="*/ 364631 h 454503"/>
                <a:gd name="connsiteX73" fmla="*/ 289147 w 289163"/>
                <a:gd name="connsiteY73" fmla="*/ 329557 h 454503"/>
                <a:gd name="connsiteX74" fmla="*/ 289147 w 289163"/>
                <a:gd name="connsiteY74" fmla="*/ 329557 h 45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89163" h="454503">
                  <a:moveTo>
                    <a:pt x="282365" y="326567"/>
                  </a:moveTo>
                  <a:cubicBezTo>
                    <a:pt x="280980" y="326130"/>
                    <a:pt x="279594" y="325619"/>
                    <a:pt x="278136" y="325255"/>
                  </a:cubicBezTo>
                  <a:cubicBezTo>
                    <a:pt x="269101" y="322695"/>
                    <a:pt x="261313" y="316913"/>
                    <a:pt x="256260" y="308994"/>
                  </a:cubicBezTo>
                  <a:cubicBezTo>
                    <a:pt x="255283" y="309417"/>
                    <a:pt x="254488" y="310160"/>
                    <a:pt x="254000" y="311108"/>
                  </a:cubicBezTo>
                  <a:cubicBezTo>
                    <a:pt x="250499" y="319786"/>
                    <a:pt x="242989" y="318400"/>
                    <a:pt x="237520" y="308994"/>
                  </a:cubicBezTo>
                  <a:cubicBezTo>
                    <a:pt x="232051" y="299587"/>
                    <a:pt x="242551" y="290035"/>
                    <a:pt x="237010" y="289014"/>
                  </a:cubicBezTo>
                  <a:cubicBezTo>
                    <a:pt x="231468" y="287993"/>
                    <a:pt x="224540" y="274430"/>
                    <a:pt x="225999" y="269034"/>
                  </a:cubicBezTo>
                  <a:cubicBezTo>
                    <a:pt x="226115" y="268261"/>
                    <a:pt x="226115" y="267474"/>
                    <a:pt x="225999" y="266701"/>
                  </a:cubicBezTo>
                  <a:cubicBezTo>
                    <a:pt x="219611" y="261093"/>
                    <a:pt x="213931" y="254728"/>
                    <a:pt x="209082" y="247742"/>
                  </a:cubicBezTo>
                  <a:cubicBezTo>
                    <a:pt x="207032" y="244781"/>
                    <a:pt x="205618" y="241427"/>
                    <a:pt x="204925" y="237898"/>
                  </a:cubicBezTo>
                  <a:lnTo>
                    <a:pt x="202082" y="236512"/>
                  </a:lnTo>
                  <a:cubicBezTo>
                    <a:pt x="193820" y="231977"/>
                    <a:pt x="187709" y="224342"/>
                    <a:pt x="185091" y="215293"/>
                  </a:cubicBezTo>
                  <a:cubicBezTo>
                    <a:pt x="184049" y="212172"/>
                    <a:pt x="183582" y="208884"/>
                    <a:pt x="183706" y="205595"/>
                  </a:cubicBezTo>
                  <a:cubicBezTo>
                    <a:pt x="182831" y="202897"/>
                    <a:pt x="182029" y="200126"/>
                    <a:pt x="181373" y="197282"/>
                  </a:cubicBezTo>
                  <a:cubicBezTo>
                    <a:pt x="170661" y="191303"/>
                    <a:pt x="163675" y="180343"/>
                    <a:pt x="162778" y="168115"/>
                  </a:cubicBezTo>
                  <a:cubicBezTo>
                    <a:pt x="159840" y="166700"/>
                    <a:pt x="157324" y="164534"/>
                    <a:pt x="155487" y="161844"/>
                  </a:cubicBezTo>
                  <a:cubicBezTo>
                    <a:pt x="146955" y="149958"/>
                    <a:pt x="132444" y="155937"/>
                    <a:pt x="124934" y="156448"/>
                  </a:cubicBezTo>
                  <a:cubicBezTo>
                    <a:pt x="117423" y="156958"/>
                    <a:pt x="123257" y="145145"/>
                    <a:pt x="132225" y="136395"/>
                  </a:cubicBezTo>
                  <a:cubicBezTo>
                    <a:pt x="130993" y="132691"/>
                    <a:pt x="130256" y="128841"/>
                    <a:pt x="130038" y="124947"/>
                  </a:cubicBezTo>
                  <a:cubicBezTo>
                    <a:pt x="130228" y="110706"/>
                    <a:pt x="138810" y="97923"/>
                    <a:pt x="151914" y="92352"/>
                  </a:cubicBezTo>
                  <a:cubicBezTo>
                    <a:pt x="153999" y="89253"/>
                    <a:pt x="156449" y="86409"/>
                    <a:pt x="159205" y="83894"/>
                  </a:cubicBezTo>
                  <a:lnTo>
                    <a:pt x="159716" y="83529"/>
                  </a:lnTo>
                  <a:cubicBezTo>
                    <a:pt x="161189" y="78782"/>
                    <a:pt x="162166" y="73897"/>
                    <a:pt x="162632" y="68945"/>
                  </a:cubicBezTo>
                  <a:cubicBezTo>
                    <a:pt x="162632" y="59758"/>
                    <a:pt x="110058" y="60268"/>
                    <a:pt x="100068" y="65664"/>
                  </a:cubicBezTo>
                  <a:cubicBezTo>
                    <a:pt x="90078" y="71060"/>
                    <a:pt x="80088" y="57570"/>
                    <a:pt x="88547" y="53778"/>
                  </a:cubicBezTo>
                  <a:cubicBezTo>
                    <a:pt x="97006" y="49987"/>
                    <a:pt x="115090" y="31101"/>
                    <a:pt x="114069" y="23590"/>
                  </a:cubicBezTo>
                  <a:cubicBezTo>
                    <a:pt x="113048" y="16079"/>
                    <a:pt x="126611" y="9006"/>
                    <a:pt x="119100" y="1714"/>
                  </a:cubicBezTo>
                  <a:cubicBezTo>
                    <a:pt x="111589" y="-5577"/>
                    <a:pt x="110568" y="10902"/>
                    <a:pt x="104079" y="16298"/>
                  </a:cubicBezTo>
                  <a:cubicBezTo>
                    <a:pt x="97589" y="21694"/>
                    <a:pt x="83078" y="20090"/>
                    <a:pt x="67620" y="16881"/>
                  </a:cubicBezTo>
                  <a:cubicBezTo>
                    <a:pt x="65891" y="16517"/>
                    <a:pt x="64097" y="16517"/>
                    <a:pt x="62369" y="16881"/>
                  </a:cubicBezTo>
                  <a:cubicBezTo>
                    <a:pt x="60568" y="25901"/>
                    <a:pt x="55172" y="33799"/>
                    <a:pt x="47421" y="38757"/>
                  </a:cubicBezTo>
                  <a:cubicBezTo>
                    <a:pt x="46801" y="41732"/>
                    <a:pt x="46531" y="44766"/>
                    <a:pt x="46619" y="47799"/>
                  </a:cubicBezTo>
                  <a:cubicBezTo>
                    <a:pt x="47129" y="58008"/>
                    <a:pt x="28608" y="63987"/>
                    <a:pt x="31598" y="72591"/>
                  </a:cubicBezTo>
                  <a:cubicBezTo>
                    <a:pt x="34587" y="81196"/>
                    <a:pt x="28097" y="87758"/>
                    <a:pt x="23139" y="82873"/>
                  </a:cubicBezTo>
                  <a:cubicBezTo>
                    <a:pt x="18181" y="77987"/>
                    <a:pt x="12639" y="66102"/>
                    <a:pt x="2576" y="74779"/>
                  </a:cubicBezTo>
                  <a:cubicBezTo>
                    <a:pt x="-7487" y="83456"/>
                    <a:pt x="14097" y="94759"/>
                    <a:pt x="27077" y="96654"/>
                  </a:cubicBezTo>
                  <a:cubicBezTo>
                    <a:pt x="40056" y="98550"/>
                    <a:pt x="17087" y="108467"/>
                    <a:pt x="14608" y="123561"/>
                  </a:cubicBezTo>
                  <a:cubicBezTo>
                    <a:pt x="12128" y="138656"/>
                    <a:pt x="31598" y="132239"/>
                    <a:pt x="32618" y="143031"/>
                  </a:cubicBezTo>
                  <a:cubicBezTo>
                    <a:pt x="33639" y="153823"/>
                    <a:pt x="4618" y="155500"/>
                    <a:pt x="4618" y="165708"/>
                  </a:cubicBezTo>
                  <a:cubicBezTo>
                    <a:pt x="4618" y="175917"/>
                    <a:pt x="21097" y="160896"/>
                    <a:pt x="28608" y="156521"/>
                  </a:cubicBezTo>
                  <a:cubicBezTo>
                    <a:pt x="36119" y="152145"/>
                    <a:pt x="24597" y="181896"/>
                    <a:pt x="42609" y="178396"/>
                  </a:cubicBezTo>
                  <a:cubicBezTo>
                    <a:pt x="60619" y="174896"/>
                    <a:pt x="55588" y="148718"/>
                    <a:pt x="62151" y="149739"/>
                  </a:cubicBezTo>
                  <a:cubicBezTo>
                    <a:pt x="68713" y="150760"/>
                    <a:pt x="59161" y="163813"/>
                    <a:pt x="64630" y="175115"/>
                  </a:cubicBezTo>
                  <a:cubicBezTo>
                    <a:pt x="70099" y="186417"/>
                    <a:pt x="51650" y="203772"/>
                    <a:pt x="52598" y="211574"/>
                  </a:cubicBezTo>
                  <a:cubicBezTo>
                    <a:pt x="53546" y="219377"/>
                    <a:pt x="89641" y="219668"/>
                    <a:pt x="101162" y="206762"/>
                  </a:cubicBezTo>
                  <a:cubicBezTo>
                    <a:pt x="112683" y="193855"/>
                    <a:pt x="118152" y="207782"/>
                    <a:pt x="110131" y="217554"/>
                  </a:cubicBezTo>
                  <a:cubicBezTo>
                    <a:pt x="104677" y="222388"/>
                    <a:pt x="104174" y="230730"/>
                    <a:pt x="109008" y="236184"/>
                  </a:cubicBezTo>
                  <a:cubicBezTo>
                    <a:pt x="110773" y="238175"/>
                    <a:pt x="113091" y="239582"/>
                    <a:pt x="115673" y="240231"/>
                  </a:cubicBezTo>
                  <a:cubicBezTo>
                    <a:pt x="125663" y="244023"/>
                    <a:pt x="129163" y="245044"/>
                    <a:pt x="124642" y="253721"/>
                  </a:cubicBezTo>
                  <a:cubicBezTo>
                    <a:pt x="120121" y="262399"/>
                    <a:pt x="124132" y="278514"/>
                    <a:pt x="121652" y="286608"/>
                  </a:cubicBezTo>
                  <a:cubicBezTo>
                    <a:pt x="119173" y="294702"/>
                    <a:pt x="88183" y="293899"/>
                    <a:pt x="87162" y="288285"/>
                  </a:cubicBezTo>
                  <a:cubicBezTo>
                    <a:pt x="86141" y="282670"/>
                    <a:pt x="73162" y="286608"/>
                    <a:pt x="76661" y="294191"/>
                  </a:cubicBezTo>
                  <a:cubicBezTo>
                    <a:pt x="80161" y="301775"/>
                    <a:pt x="65651" y="309869"/>
                    <a:pt x="66672" y="316869"/>
                  </a:cubicBezTo>
                  <a:cubicBezTo>
                    <a:pt x="67693" y="323869"/>
                    <a:pt x="86141" y="322265"/>
                    <a:pt x="86651" y="330942"/>
                  </a:cubicBezTo>
                  <a:cubicBezTo>
                    <a:pt x="87162" y="339620"/>
                    <a:pt x="73162" y="349828"/>
                    <a:pt x="54129" y="355807"/>
                  </a:cubicBezTo>
                  <a:cubicBezTo>
                    <a:pt x="35098" y="361787"/>
                    <a:pt x="58140" y="377683"/>
                    <a:pt x="67109" y="370901"/>
                  </a:cubicBezTo>
                  <a:cubicBezTo>
                    <a:pt x="76078" y="364120"/>
                    <a:pt x="74401" y="375714"/>
                    <a:pt x="87162" y="375714"/>
                  </a:cubicBezTo>
                  <a:cubicBezTo>
                    <a:pt x="99923" y="375714"/>
                    <a:pt x="108162" y="387089"/>
                    <a:pt x="122673" y="381183"/>
                  </a:cubicBezTo>
                  <a:cubicBezTo>
                    <a:pt x="137184" y="375277"/>
                    <a:pt x="136673" y="381183"/>
                    <a:pt x="125663" y="390298"/>
                  </a:cubicBezTo>
                  <a:cubicBezTo>
                    <a:pt x="114652" y="399413"/>
                    <a:pt x="98173" y="389788"/>
                    <a:pt x="88183" y="395767"/>
                  </a:cubicBezTo>
                  <a:cubicBezTo>
                    <a:pt x="78192" y="401746"/>
                    <a:pt x="37140" y="442872"/>
                    <a:pt x="45161" y="453008"/>
                  </a:cubicBezTo>
                  <a:cubicBezTo>
                    <a:pt x="49608" y="458914"/>
                    <a:pt x="55588" y="444331"/>
                    <a:pt x="70099" y="437841"/>
                  </a:cubicBezTo>
                  <a:cubicBezTo>
                    <a:pt x="74860" y="434822"/>
                    <a:pt x="80942" y="434822"/>
                    <a:pt x="85703" y="437841"/>
                  </a:cubicBezTo>
                  <a:cubicBezTo>
                    <a:pt x="89160" y="432343"/>
                    <a:pt x="93855" y="427720"/>
                    <a:pt x="99412" y="424351"/>
                  </a:cubicBezTo>
                  <a:cubicBezTo>
                    <a:pt x="108097" y="419597"/>
                    <a:pt x="118262" y="418321"/>
                    <a:pt x="127850" y="420778"/>
                  </a:cubicBezTo>
                  <a:cubicBezTo>
                    <a:pt x="129819" y="421347"/>
                    <a:pt x="131744" y="422054"/>
                    <a:pt x="133611" y="422893"/>
                  </a:cubicBezTo>
                  <a:lnTo>
                    <a:pt x="134632" y="422893"/>
                  </a:lnTo>
                  <a:cubicBezTo>
                    <a:pt x="144271" y="424715"/>
                    <a:pt x="154189" y="421690"/>
                    <a:pt x="161174" y="414799"/>
                  </a:cubicBezTo>
                  <a:cubicBezTo>
                    <a:pt x="167226" y="409403"/>
                    <a:pt x="183050" y="425590"/>
                    <a:pt x="188227" y="422091"/>
                  </a:cubicBezTo>
                  <a:cubicBezTo>
                    <a:pt x="200244" y="417052"/>
                    <a:pt x="213187" y="414565"/>
                    <a:pt x="226218" y="414799"/>
                  </a:cubicBezTo>
                  <a:cubicBezTo>
                    <a:pt x="237228" y="415382"/>
                    <a:pt x="265740" y="401382"/>
                    <a:pt x="273250" y="393798"/>
                  </a:cubicBezTo>
                  <a:cubicBezTo>
                    <a:pt x="280761" y="386214"/>
                    <a:pt x="268729" y="384610"/>
                    <a:pt x="258666" y="386506"/>
                  </a:cubicBezTo>
                  <a:cubicBezTo>
                    <a:pt x="248604" y="388402"/>
                    <a:pt x="250645" y="375714"/>
                    <a:pt x="261146" y="364631"/>
                  </a:cubicBezTo>
                  <a:cubicBezTo>
                    <a:pt x="271646" y="353547"/>
                    <a:pt x="288199" y="345745"/>
                    <a:pt x="289147" y="329557"/>
                  </a:cubicBezTo>
                  <a:lnTo>
                    <a:pt x="289147" y="329557"/>
                  </a:lnTo>
                  <a:close/>
                </a:path>
              </a:pathLst>
            </a:custGeom>
            <a:grpFill/>
            <a:ln w="3175" cap="flat">
              <a:solidFill>
                <a:srgbClr val="F3F3F3"/>
              </a:solidFill>
              <a:prstDash val="solid"/>
              <a:miter/>
            </a:ln>
          </p:spPr>
          <p:txBody>
            <a:bodyPr rtlCol="0" anchor="ctr"/>
            <a:lstStyle/>
            <a:p>
              <a:endParaRPr lang="pt-PT"/>
            </a:p>
          </p:txBody>
        </p:sp>
        <p:sp>
          <p:nvSpPr>
            <p:cNvPr id="255" name="Forma livre: Forma 254">
              <a:extLst>
                <a:ext uri="{FF2B5EF4-FFF2-40B4-BE49-F238E27FC236}">
                  <a16:creationId xmlns:a16="http://schemas.microsoft.com/office/drawing/2014/main" id="{96079139-F9E3-409D-8C84-0FD00E281ECA}"/>
                </a:ext>
              </a:extLst>
            </p:cNvPr>
            <p:cNvSpPr/>
            <p:nvPr/>
          </p:nvSpPr>
          <p:spPr>
            <a:xfrm>
              <a:off x="3361110" y="3743153"/>
              <a:ext cx="9931" cy="11658"/>
            </a:xfrm>
            <a:custGeom>
              <a:avLst/>
              <a:gdLst>
                <a:gd name="connsiteX0" fmla="*/ 13626 w 23778"/>
                <a:gd name="connsiteY0" fmla="*/ -117 h 26763"/>
                <a:gd name="connsiteX1" fmla="*/ 2251 w 23778"/>
                <a:gd name="connsiteY1" fmla="*/ 26644 h 26763"/>
                <a:gd name="connsiteX2" fmla="*/ 23762 w 23778"/>
                <a:gd name="connsiteY2" fmla="*/ 8050 h 26763"/>
                <a:gd name="connsiteX3" fmla="*/ 13626 w 23778"/>
                <a:gd name="connsiteY3" fmla="*/ -117 h 26763"/>
              </a:gdLst>
              <a:ahLst/>
              <a:cxnLst>
                <a:cxn ang="0">
                  <a:pos x="connsiteX0" y="connsiteY0"/>
                </a:cxn>
                <a:cxn ang="0">
                  <a:pos x="connsiteX1" y="connsiteY1"/>
                </a:cxn>
                <a:cxn ang="0">
                  <a:pos x="connsiteX2" y="connsiteY2"/>
                </a:cxn>
                <a:cxn ang="0">
                  <a:pos x="connsiteX3" y="connsiteY3"/>
                </a:cxn>
              </a:cxnLst>
              <a:rect l="l" t="t" r="r" b="b"/>
              <a:pathLst>
                <a:path w="23778" h="26763">
                  <a:moveTo>
                    <a:pt x="13626" y="-117"/>
                  </a:moveTo>
                  <a:cubicBezTo>
                    <a:pt x="4803" y="9581"/>
                    <a:pt x="-4385" y="26863"/>
                    <a:pt x="2251" y="26644"/>
                  </a:cubicBezTo>
                  <a:cubicBezTo>
                    <a:pt x="10490" y="26280"/>
                    <a:pt x="19459" y="16946"/>
                    <a:pt x="23762" y="8050"/>
                  </a:cubicBezTo>
                  <a:cubicBezTo>
                    <a:pt x="19846" y="6074"/>
                    <a:pt x="16389" y="3289"/>
                    <a:pt x="13626" y="-117"/>
                  </a:cubicBezTo>
                  <a:close/>
                </a:path>
              </a:pathLst>
            </a:custGeom>
            <a:grpFill/>
            <a:ln w="3175" cap="flat">
              <a:solidFill>
                <a:srgbClr val="F3F3F3"/>
              </a:solidFill>
              <a:prstDash val="solid"/>
              <a:miter/>
            </a:ln>
          </p:spPr>
          <p:txBody>
            <a:bodyPr rtlCol="0" anchor="ctr"/>
            <a:lstStyle/>
            <a:p>
              <a:endParaRPr lang="pt-PT"/>
            </a:p>
          </p:txBody>
        </p:sp>
        <p:sp>
          <p:nvSpPr>
            <p:cNvPr id="256" name="Forma livre: Forma 255">
              <a:extLst>
                <a:ext uri="{FF2B5EF4-FFF2-40B4-BE49-F238E27FC236}">
                  <a16:creationId xmlns:a16="http://schemas.microsoft.com/office/drawing/2014/main" id="{F31E08A6-D93C-496C-A126-5C883A295E39}"/>
                </a:ext>
              </a:extLst>
            </p:cNvPr>
            <p:cNvSpPr/>
            <p:nvPr/>
          </p:nvSpPr>
          <p:spPr>
            <a:xfrm>
              <a:off x="3366761" y="3729078"/>
              <a:ext cx="120781" cy="197980"/>
            </a:xfrm>
            <a:custGeom>
              <a:avLst/>
              <a:gdLst>
                <a:gd name="connsiteX0" fmla="*/ 282365 w 289163"/>
                <a:gd name="connsiteY0" fmla="*/ 326567 h 454503"/>
                <a:gd name="connsiteX1" fmla="*/ 278136 w 289163"/>
                <a:gd name="connsiteY1" fmla="*/ 325255 h 454503"/>
                <a:gd name="connsiteX2" fmla="*/ 256260 w 289163"/>
                <a:gd name="connsiteY2" fmla="*/ 308994 h 454503"/>
                <a:gd name="connsiteX3" fmla="*/ 254000 w 289163"/>
                <a:gd name="connsiteY3" fmla="*/ 311108 h 454503"/>
                <a:gd name="connsiteX4" fmla="*/ 237520 w 289163"/>
                <a:gd name="connsiteY4" fmla="*/ 308994 h 454503"/>
                <a:gd name="connsiteX5" fmla="*/ 237010 w 289163"/>
                <a:gd name="connsiteY5" fmla="*/ 289014 h 454503"/>
                <a:gd name="connsiteX6" fmla="*/ 225999 w 289163"/>
                <a:gd name="connsiteY6" fmla="*/ 269034 h 454503"/>
                <a:gd name="connsiteX7" fmla="*/ 225999 w 289163"/>
                <a:gd name="connsiteY7" fmla="*/ 266701 h 454503"/>
                <a:gd name="connsiteX8" fmla="*/ 209082 w 289163"/>
                <a:gd name="connsiteY8" fmla="*/ 247742 h 454503"/>
                <a:gd name="connsiteX9" fmla="*/ 204925 w 289163"/>
                <a:gd name="connsiteY9" fmla="*/ 237898 h 454503"/>
                <a:gd name="connsiteX10" fmla="*/ 202082 w 289163"/>
                <a:gd name="connsiteY10" fmla="*/ 236512 h 454503"/>
                <a:gd name="connsiteX11" fmla="*/ 185091 w 289163"/>
                <a:gd name="connsiteY11" fmla="*/ 215293 h 454503"/>
                <a:gd name="connsiteX12" fmla="*/ 183706 w 289163"/>
                <a:gd name="connsiteY12" fmla="*/ 205595 h 454503"/>
                <a:gd name="connsiteX13" fmla="*/ 181373 w 289163"/>
                <a:gd name="connsiteY13" fmla="*/ 197282 h 454503"/>
                <a:gd name="connsiteX14" fmla="*/ 162778 w 289163"/>
                <a:gd name="connsiteY14" fmla="*/ 168115 h 454503"/>
                <a:gd name="connsiteX15" fmla="*/ 155487 w 289163"/>
                <a:gd name="connsiteY15" fmla="*/ 161844 h 454503"/>
                <a:gd name="connsiteX16" fmla="*/ 124934 w 289163"/>
                <a:gd name="connsiteY16" fmla="*/ 156448 h 454503"/>
                <a:gd name="connsiteX17" fmla="*/ 132225 w 289163"/>
                <a:gd name="connsiteY17" fmla="*/ 136395 h 454503"/>
                <a:gd name="connsiteX18" fmla="*/ 130038 w 289163"/>
                <a:gd name="connsiteY18" fmla="*/ 124947 h 454503"/>
                <a:gd name="connsiteX19" fmla="*/ 151914 w 289163"/>
                <a:gd name="connsiteY19" fmla="*/ 92352 h 454503"/>
                <a:gd name="connsiteX20" fmla="*/ 159205 w 289163"/>
                <a:gd name="connsiteY20" fmla="*/ 83894 h 454503"/>
                <a:gd name="connsiteX21" fmla="*/ 159716 w 289163"/>
                <a:gd name="connsiteY21" fmla="*/ 83529 h 454503"/>
                <a:gd name="connsiteX22" fmla="*/ 162632 w 289163"/>
                <a:gd name="connsiteY22" fmla="*/ 68945 h 454503"/>
                <a:gd name="connsiteX23" fmla="*/ 100068 w 289163"/>
                <a:gd name="connsiteY23" fmla="*/ 65664 h 454503"/>
                <a:gd name="connsiteX24" fmla="*/ 88547 w 289163"/>
                <a:gd name="connsiteY24" fmla="*/ 53778 h 454503"/>
                <a:gd name="connsiteX25" fmla="*/ 114069 w 289163"/>
                <a:gd name="connsiteY25" fmla="*/ 23590 h 454503"/>
                <a:gd name="connsiteX26" fmla="*/ 119100 w 289163"/>
                <a:gd name="connsiteY26" fmla="*/ 1714 h 454503"/>
                <a:gd name="connsiteX27" fmla="*/ 104079 w 289163"/>
                <a:gd name="connsiteY27" fmla="*/ 16298 h 454503"/>
                <a:gd name="connsiteX28" fmla="*/ 67620 w 289163"/>
                <a:gd name="connsiteY28" fmla="*/ 16881 h 454503"/>
                <a:gd name="connsiteX29" fmla="*/ 62369 w 289163"/>
                <a:gd name="connsiteY29" fmla="*/ 16881 h 454503"/>
                <a:gd name="connsiteX30" fmla="*/ 47421 w 289163"/>
                <a:gd name="connsiteY30" fmla="*/ 38757 h 454503"/>
                <a:gd name="connsiteX31" fmla="*/ 46619 w 289163"/>
                <a:gd name="connsiteY31" fmla="*/ 47799 h 454503"/>
                <a:gd name="connsiteX32" fmla="*/ 31598 w 289163"/>
                <a:gd name="connsiteY32" fmla="*/ 72591 h 454503"/>
                <a:gd name="connsiteX33" fmla="*/ 23139 w 289163"/>
                <a:gd name="connsiteY33" fmla="*/ 82873 h 454503"/>
                <a:gd name="connsiteX34" fmla="*/ 2576 w 289163"/>
                <a:gd name="connsiteY34" fmla="*/ 74779 h 454503"/>
                <a:gd name="connsiteX35" fmla="*/ 27077 w 289163"/>
                <a:gd name="connsiteY35" fmla="*/ 96654 h 454503"/>
                <a:gd name="connsiteX36" fmla="*/ 14608 w 289163"/>
                <a:gd name="connsiteY36" fmla="*/ 123561 h 454503"/>
                <a:gd name="connsiteX37" fmla="*/ 32618 w 289163"/>
                <a:gd name="connsiteY37" fmla="*/ 143031 h 454503"/>
                <a:gd name="connsiteX38" fmla="*/ 4618 w 289163"/>
                <a:gd name="connsiteY38" fmla="*/ 165708 h 454503"/>
                <a:gd name="connsiteX39" fmla="*/ 28608 w 289163"/>
                <a:gd name="connsiteY39" fmla="*/ 156521 h 454503"/>
                <a:gd name="connsiteX40" fmla="*/ 42609 w 289163"/>
                <a:gd name="connsiteY40" fmla="*/ 178396 h 454503"/>
                <a:gd name="connsiteX41" fmla="*/ 62151 w 289163"/>
                <a:gd name="connsiteY41" fmla="*/ 149739 h 454503"/>
                <a:gd name="connsiteX42" fmla="*/ 64630 w 289163"/>
                <a:gd name="connsiteY42" fmla="*/ 175115 h 454503"/>
                <a:gd name="connsiteX43" fmla="*/ 52598 w 289163"/>
                <a:gd name="connsiteY43" fmla="*/ 211574 h 454503"/>
                <a:gd name="connsiteX44" fmla="*/ 101162 w 289163"/>
                <a:gd name="connsiteY44" fmla="*/ 206762 h 454503"/>
                <a:gd name="connsiteX45" fmla="*/ 110131 w 289163"/>
                <a:gd name="connsiteY45" fmla="*/ 217554 h 454503"/>
                <a:gd name="connsiteX46" fmla="*/ 109008 w 289163"/>
                <a:gd name="connsiteY46" fmla="*/ 236184 h 454503"/>
                <a:gd name="connsiteX47" fmla="*/ 115673 w 289163"/>
                <a:gd name="connsiteY47" fmla="*/ 240231 h 454503"/>
                <a:gd name="connsiteX48" fmla="*/ 124642 w 289163"/>
                <a:gd name="connsiteY48" fmla="*/ 253721 h 454503"/>
                <a:gd name="connsiteX49" fmla="*/ 121652 w 289163"/>
                <a:gd name="connsiteY49" fmla="*/ 286608 h 454503"/>
                <a:gd name="connsiteX50" fmla="*/ 87162 w 289163"/>
                <a:gd name="connsiteY50" fmla="*/ 288285 h 454503"/>
                <a:gd name="connsiteX51" fmla="*/ 76661 w 289163"/>
                <a:gd name="connsiteY51" fmla="*/ 294191 h 454503"/>
                <a:gd name="connsiteX52" fmla="*/ 66672 w 289163"/>
                <a:gd name="connsiteY52" fmla="*/ 316869 h 454503"/>
                <a:gd name="connsiteX53" fmla="*/ 86651 w 289163"/>
                <a:gd name="connsiteY53" fmla="*/ 330942 h 454503"/>
                <a:gd name="connsiteX54" fmla="*/ 54129 w 289163"/>
                <a:gd name="connsiteY54" fmla="*/ 355807 h 454503"/>
                <a:gd name="connsiteX55" fmla="*/ 67109 w 289163"/>
                <a:gd name="connsiteY55" fmla="*/ 370901 h 454503"/>
                <a:gd name="connsiteX56" fmla="*/ 87162 w 289163"/>
                <a:gd name="connsiteY56" fmla="*/ 375714 h 454503"/>
                <a:gd name="connsiteX57" fmla="*/ 122673 w 289163"/>
                <a:gd name="connsiteY57" fmla="*/ 381183 h 454503"/>
                <a:gd name="connsiteX58" fmla="*/ 125663 w 289163"/>
                <a:gd name="connsiteY58" fmla="*/ 390298 h 454503"/>
                <a:gd name="connsiteX59" fmla="*/ 88183 w 289163"/>
                <a:gd name="connsiteY59" fmla="*/ 395767 h 454503"/>
                <a:gd name="connsiteX60" fmla="*/ 45161 w 289163"/>
                <a:gd name="connsiteY60" fmla="*/ 453008 h 454503"/>
                <a:gd name="connsiteX61" fmla="*/ 70099 w 289163"/>
                <a:gd name="connsiteY61" fmla="*/ 437841 h 454503"/>
                <a:gd name="connsiteX62" fmla="*/ 85703 w 289163"/>
                <a:gd name="connsiteY62" fmla="*/ 437841 h 454503"/>
                <a:gd name="connsiteX63" fmla="*/ 99412 w 289163"/>
                <a:gd name="connsiteY63" fmla="*/ 424351 h 454503"/>
                <a:gd name="connsiteX64" fmla="*/ 127850 w 289163"/>
                <a:gd name="connsiteY64" fmla="*/ 420778 h 454503"/>
                <a:gd name="connsiteX65" fmla="*/ 133611 w 289163"/>
                <a:gd name="connsiteY65" fmla="*/ 422893 h 454503"/>
                <a:gd name="connsiteX66" fmla="*/ 134632 w 289163"/>
                <a:gd name="connsiteY66" fmla="*/ 422893 h 454503"/>
                <a:gd name="connsiteX67" fmla="*/ 161174 w 289163"/>
                <a:gd name="connsiteY67" fmla="*/ 414799 h 454503"/>
                <a:gd name="connsiteX68" fmla="*/ 188227 w 289163"/>
                <a:gd name="connsiteY68" fmla="*/ 422091 h 454503"/>
                <a:gd name="connsiteX69" fmla="*/ 226218 w 289163"/>
                <a:gd name="connsiteY69" fmla="*/ 414799 h 454503"/>
                <a:gd name="connsiteX70" fmla="*/ 273250 w 289163"/>
                <a:gd name="connsiteY70" fmla="*/ 393798 h 454503"/>
                <a:gd name="connsiteX71" fmla="*/ 258666 w 289163"/>
                <a:gd name="connsiteY71" fmla="*/ 386506 h 454503"/>
                <a:gd name="connsiteX72" fmla="*/ 261146 w 289163"/>
                <a:gd name="connsiteY72" fmla="*/ 364631 h 454503"/>
                <a:gd name="connsiteX73" fmla="*/ 289147 w 289163"/>
                <a:gd name="connsiteY73" fmla="*/ 329557 h 454503"/>
                <a:gd name="connsiteX74" fmla="*/ 289147 w 289163"/>
                <a:gd name="connsiteY74" fmla="*/ 329557 h 45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89163" h="454503">
                  <a:moveTo>
                    <a:pt x="282365" y="326567"/>
                  </a:moveTo>
                  <a:cubicBezTo>
                    <a:pt x="280980" y="326130"/>
                    <a:pt x="279594" y="325619"/>
                    <a:pt x="278136" y="325255"/>
                  </a:cubicBezTo>
                  <a:cubicBezTo>
                    <a:pt x="269101" y="322695"/>
                    <a:pt x="261313" y="316913"/>
                    <a:pt x="256260" y="308994"/>
                  </a:cubicBezTo>
                  <a:cubicBezTo>
                    <a:pt x="255283" y="309417"/>
                    <a:pt x="254488" y="310160"/>
                    <a:pt x="254000" y="311108"/>
                  </a:cubicBezTo>
                  <a:cubicBezTo>
                    <a:pt x="250499" y="319786"/>
                    <a:pt x="242989" y="318400"/>
                    <a:pt x="237520" y="308994"/>
                  </a:cubicBezTo>
                  <a:cubicBezTo>
                    <a:pt x="232051" y="299587"/>
                    <a:pt x="242551" y="290035"/>
                    <a:pt x="237010" y="289014"/>
                  </a:cubicBezTo>
                  <a:cubicBezTo>
                    <a:pt x="231468" y="287993"/>
                    <a:pt x="224540" y="274430"/>
                    <a:pt x="225999" y="269034"/>
                  </a:cubicBezTo>
                  <a:cubicBezTo>
                    <a:pt x="226115" y="268261"/>
                    <a:pt x="226115" y="267474"/>
                    <a:pt x="225999" y="266701"/>
                  </a:cubicBezTo>
                  <a:cubicBezTo>
                    <a:pt x="219611" y="261093"/>
                    <a:pt x="213931" y="254728"/>
                    <a:pt x="209082" y="247742"/>
                  </a:cubicBezTo>
                  <a:cubicBezTo>
                    <a:pt x="207032" y="244781"/>
                    <a:pt x="205618" y="241427"/>
                    <a:pt x="204925" y="237898"/>
                  </a:cubicBezTo>
                  <a:lnTo>
                    <a:pt x="202082" y="236512"/>
                  </a:lnTo>
                  <a:cubicBezTo>
                    <a:pt x="193820" y="231977"/>
                    <a:pt x="187709" y="224342"/>
                    <a:pt x="185091" y="215293"/>
                  </a:cubicBezTo>
                  <a:cubicBezTo>
                    <a:pt x="184049" y="212172"/>
                    <a:pt x="183582" y="208884"/>
                    <a:pt x="183706" y="205595"/>
                  </a:cubicBezTo>
                  <a:cubicBezTo>
                    <a:pt x="182831" y="202897"/>
                    <a:pt x="182029" y="200126"/>
                    <a:pt x="181373" y="197282"/>
                  </a:cubicBezTo>
                  <a:cubicBezTo>
                    <a:pt x="170661" y="191303"/>
                    <a:pt x="163675" y="180343"/>
                    <a:pt x="162778" y="168115"/>
                  </a:cubicBezTo>
                  <a:cubicBezTo>
                    <a:pt x="159840" y="166700"/>
                    <a:pt x="157324" y="164534"/>
                    <a:pt x="155487" y="161844"/>
                  </a:cubicBezTo>
                  <a:cubicBezTo>
                    <a:pt x="146955" y="149958"/>
                    <a:pt x="132444" y="155937"/>
                    <a:pt x="124934" y="156448"/>
                  </a:cubicBezTo>
                  <a:cubicBezTo>
                    <a:pt x="117423" y="156958"/>
                    <a:pt x="123257" y="145145"/>
                    <a:pt x="132225" y="136395"/>
                  </a:cubicBezTo>
                  <a:cubicBezTo>
                    <a:pt x="130993" y="132691"/>
                    <a:pt x="130256" y="128841"/>
                    <a:pt x="130038" y="124947"/>
                  </a:cubicBezTo>
                  <a:cubicBezTo>
                    <a:pt x="130228" y="110706"/>
                    <a:pt x="138810" y="97923"/>
                    <a:pt x="151914" y="92352"/>
                  </a:cubicBezTo>
                  <a:cubicBezTo>
                    <a:pt x="153999" y="89253"/>
                    <a:pt x="156449" y="86409"/>
                    <a:pt x="159205" y="83894"/>
                  </a:cubicBezTo>
                  <a:lnTo>
                    <a:pt x="159716" y="83529"/>
                  </a:lnTo>
                  <a:cubicBezTo>
                    <a:pt x="161189" y="78782"/>
                    <a:pt x="162166" y="73897"/>
                    <a:pt x="162632" y="68945"/>
                  </a:cubicBezTo>
                  <a:cubicBezTo>
                    <a:pt x="162632" y="59758"/>
                    <a:pt x="110058" y="60268"/>
                    <a:pt x="100068" y="65664"/>
                  </a:cubicBezTo>
                  <a:cubicBezTo>
                    <a:pt x="90078" y="71060"/>
                    <a:pt x="80088" y="57570"/>
                    <a:pt x="88547" y="53778"/>
                  </a:cubicBezTo>
                  <a:cubicBezTo>
                    <a:pt x="97006" y="49987"/>
                    <a:pt x="115090" y="31101"/>
                    <a:pt x="114069" y="23590"/>
                  </a:cubicBezTo>
                  <a:cubicBezTo>
                    <a:pt x="113048" y="16079"/>
                    <a:pt x="126611" y="9006"/>
                    <a:pt x="119100" y="1714"/>
                  </a:cubicBezTo>
                  <a:cubicBezTo>
                    <a:pt x="111589" y="-5577"/>
                    <a:pt x="110568" y="10902"/>
                    <a:pt x="104079" y="16298"/>
                  </a:cubicBezTo>
                  <a:cubicBezTo>
                    <a:pt x="97589" y="21694"/>
                    <a:pt x="83078" y="20090"/>
                    <a:pt x="67620" y="16881"/>
                  </a:cubicBezTo>
                  <a:cubicBezTo>
                    <a:pt x="65891" y="16517"/>
                    <a:pt x="64097" y="16517"/>
                    <a:pt x="62369" y="16881"/>
                  </a:cubicBezTo>
                  <a:cubicBezTo>
                    <a:pt x="60568" y="25901"/>
                    <a:pt x="55172" y="33799"/>
                    <a:pt x="47421" y="38757"/>
                  </a:cubicBezTo>
                  <a:cubicBezTo>
                    <a:pt x="46801" y="41732"/>
                    <a:pt x="46531" y="44766"/>
                    <a:pt x="46619" y="47799"/>
                  </a:cubicBezTo>
                  <a:cubicBezTo>
                    <a:pt x="47129" y="58008"/>
                    <a:pt x="28608" y="63987"/>
                    <a:pt x="31598" y="72591"/>
                  </a:cubicBezTo>
                  <a:cubicBezTo>
                    <a:pt x="34587" y="81196"/>
                    <a:pt x="28097" y="87758"/>
                    <a:pt x="23139" y="82873"/>
                  </a:cubicBezTo>
                  <a:cubicBezTo>
                    <a:pt x="18181" y="77987"/>
                    <a:pt x="12639" y="66102"/>
                    <a:pt x="2576" y="74779"/>
                  </a:cubicBezTo>
                  <a:cubicBezTo>
                    <a:pt x="-7487" y="83456"/>
                    <a:pt x="14097" y="94759"/>
                    <a:pt x="27077" y="96654"/>
                  </a:cubicBezTo>
                  <a:cubicBezTo>
                    <a:pt x="40056" y="98550"/>
                    <a:pt x="17087" y="108467"/>
                    <a:pt x="14608" y="123561"/>
                  </a:cubicBezTo>
                  <a:cubicBezTo>
                    <a:pt x="12128" y="138656"/>
                    <a:pt x="31598" y="132239"/>
                    <a:pt x="32618" y="143031"/>
                  </a:cubicBezTo>
                  <a:cubicBezTo>
                    <a:pt x="33639" y="153823"/>
                    <a:pt x="4618" y="155500"/>
                    <a:pt x="4618" y="165708"/>
                  </a:cubicBezTo>
                  <a:cubicBezTo>
                    <a:pt x="4618" y="175917"/>
                    <a:pt x="21097" y="160896"/>
                    <a:pt x="28608" y="156521"/>
                  </a:cubicBezTo>
                  <a:cubicBezTo>
                    <a:pt x="36119" y="152145"/>
                    <a:pt x="24597" y="181896"/>
                    <a:pt x="42609" y="178396"/>
                  </a:cubicBezTo>
                  <a:cubicBezTo>
                    <a:pt x="60619" y="174896"/>
                    <a:pt x="55588" y="148718"/>
                    <a:pt x="62151" y="149739"/>
                  </a:cubicBezTo>
                  <a:cubicBezTo>
                    <a:pt x="68713" y="150760"/>
                    <a:pt x="59161" y="163813"/>
                    <a:pt x="64630" y="175115"/>
                  </a:cubicBezTo>
                  <a:cubicBezTo>
                    <a:pt x="70099" y="186417"/>
                    <a:pt x="51650" y="203772"/>
                    <a:pt x="52598" y="211574"/>
                  </a:cubicBezTo>
                  <a:cubicBezTo>
                    <a:pt x="53546" y="219377"/>
                    <a:pt x="89641" y="219668"/>
                    <a:pt x="101162" y="206762"/>
                  </a:cubicBezTo>
                  <a:cubicBezTo>
                    <a:pt x="112683" y="193855"/>
                    <a:pt x="118152" y="207782"/>
                    <a:pt x="110131" y="217554"/>
                  </a:cubicBezTo>
                  <a:cubicBezTo>
                    <a:pt x="104677" y="222388"/>
                    <a:pt x="104174" y="230730"/>
                    <a:pt x="109008" y="236184"/>
                  </a:cubicBezTo>
                  <a:cubicBezTo>
                    <a:pt x="110773" y="238175"/>
                    <a:pt x="113091" y="239582"/>
                    <a:pt x="115673" y="240231"/>
                  </a:cubicBezTo>
                  <a:cubicBezTo>
                    <a:pt x="125663" y="244023"/>
                    <a:pt x="129163" y="245044"/>
                    <a:pt x="124642" y="253721"/>
                  </a:cubicBezTo>
                  <a:cubicBezTo>
                    <a:pt x="120121" y="262399"/>
                    <a:pt x="124132" y="278514"/>
                    <a:pt x="121652" y="286608"/>
                  </a:cubicBezTo>
                  <a:cubicBezTo>
                    <a:pt x="119173" y="294702"/>
                    <a:pt x="88183" y="293899"/>
                    <a:pt x="87162" y="288285"/>
                  </a:cubicBezTo>
                  <a:cubicBezTo>
                    <a:pt x="86141" y="282670"/>
                    <a:pt x="73162" y="286608"/>
                    <a:pt x="76661" y="294191"/>
                  </a:cubicBezTo>
                  <a:cubicBezTo>
                    <a:pt x="80161" y="301775"/>
                    <a:pt x="65651" y="309869"/>
                    <a:pt x="66672" y="316869"/>
                  </a:cubicBezTo>
                  <a:cubicBezTo>
                    <a:pt x="67693" y="323869"/>
                    <a:pt x="86141" y="322265"/>
                    <a:pt x="86651" y="330942"/>
                  </a:cubicBezTo>
                  <a:cubicBezTo>
                    <a:pt x="87162" y="339620"/>
                    <a:pt x="73162" y="349828"/>
                    <a:pt x="54129" y="355807"/>
                  </a:cubicBezTo>
                  <a:cubicBezTo>
                    <a:pt x="35098" y="361787"/>
                    <a:pt x="58140" y="377683"/>
                    <a:pt x="67109" y="370901"/>
                  </a:cubicBezTo>
                  <a:cubicBezTo>
                    <a:pt x="76078" y="364120"/>
                    <a:pt x="74401" y="375714"/>
                    <a:pt x="87162" y="375714"/>
                  </a:cubicBezTo>
                  <a:cubicBezTo>
                    <a:pt x="99923" y="375714"/>
                    <a:pt x="108162" y="387089"/>
                    <a:pt x="122673" y="381183"/>
                  </a:cubicBezTo>
                  <a:cubicBezTo>
                    <a:pt x="137184" y="375277"/>
                    <a:pt x="136673" y="381183"/>
                    <a:pt x="125663" y="390298"/>
                  </a:cubicBezTo>
                  <a:cubicBezTo>
                    <a:pt x="114652" y="399413"/>
                    <a:pt x="98173" y="389788"/>
                    <a:pt x="88183" y="395767"/>
                  </a:cubicBezTo>
                  <a:cubicBezTo>
                    <a:pt x="78192" y="401746"/>
                    <a:pt x="37140" y="442872"/>
                    <a:pt x="45161" y="453008"/>
                  </a:cubicBezTo>
                  <a:cubicBezTo>
                    <a:pt x="49608" y="458914"/>
                    <a:pt x="55588" y="444331"/>
                    <a:pt x="70099" y="437841"/>
                  </a:cubicBezTo>
                  <a:cubicBezTo>
                    <a:pt x="74860" y="434822"/>
                    <a:pt x="80942" y="434822"/>
                    <a:pt x="85703" y="437841"/>
                  </a:cubicBezTo>
                  <a:cubicBezTo>
                    <a:pt x="89160" y="432343"/>
                    <a:pt x="93855" y="427720"/>
                    <a:pt x="99412" y="424351"/>
                  </a:cubicBezTo>
                  <a:cubicBezTo>
                    <a:pt x="108097" y="419597"/>
                    <a:pt x="118262" y="418321"/>
                    <a:pt x="127850" y="420778"/>
                  </a:cubicBezTo>
                  <a:cubicBezTo>
                    <a:pt x="129819" y="421347"/>
                    <a:pt x="131744" y="422054"/>
                    <a:pt x="133611" y="422893"/>
                  </a:cubicBezTo>
                  <a:lnTo>
                    <a:pt x="134632" y="422893"/>
                  </a:lnTo>
                  <a:cubicBezTo>
                    <a:pt x="144271" y="424715"/>
                    <a:pt x="154189" y="421690"/>
                    <a:pt x="161174" y="414799"/>
                  </a:cubicBezTo>
                  <a:cubicBezTo>
                    <a:pt x="167226" y="409403"/>
                    <a:pt x="183050" y="425590"/>
                    <a:pt x="188227" y="422091"/>
                  </a:cubicBezTo>
                  <a:cubicBezTo>
                    <a:pt x="200244" y="417052"/>
                    <a:pt x="213187" y="414565"/>
                    <a:pt x="226218" y="414799"/>
                  </a:cubicBezTo>
                  <a:cubicBezTo>
                    <a:pt x="237228" y="415382"/>
                    <a:pt x="265740" y="401382"/>
                    <a:pt x="273250" y="393798"/>
                  </a:cubicBezTo>
                  <a:cubicBezTo>
                    <a:pt x="280761" y="386214"/>
                    <a:pt x="268729" y="384610"/>
                    <a:pt x="258666" y="386506"/>
                  </a:cubicBezTo>
                  <a:cubicBezTo>
                    <a:pt x="248604" y="388402"/>
                    <a:pt x="250645" y="375714"/>
                    <a:pt x="261146" y="364631"/>
                  </a:cubicBezTo>
                  <a:cubicBezTo>
                    <a:pt x="271646" y="353547"/>
                    <a:pt x="288199" y="345745"/>
                    <a:pt x="289147" y="329557"/>
                  </a:cubicBezTo>
                  <a:lnTo>
                    <a:pt x="289147" y="329557"/>
                  </a:lnTo>
                  <a:close/>
                </a:path>
              </a:pathLst>
            </a:custGeom>
            <a:grpFill/>
            <a:ln w="3175" cap="flat">
              <a:solidFill>
                <a:srgbClr val="F3F3F3"/>
              </a:solidFill>
              <a:prstDash val="solid"/>
              <a:miter/>
            </a:ln>
          </p:spPr>
          <p:txBody>
            <a:bodyPr rtlCol="0" anchor="ctr"/>
            <a:lstStyle/>
            <a:p>
              <a:endParaRPr lang="pt-PT"/>
            </a:p>
          </p:txBody>
        </p:sp>
        <p:sp>
          <p:nvSpPr>
            <p:cNvPr id="257" name="Forma livre: Forma 256">
              <a:extLst>
                <a:ext uri="{FF2B5EF4-FFF2-40B4-BE49-F238E27FC236}">
                  <a16:creationId xmlns:a16="http://schemas.microsoft.com/office/drawing/2014/main" id="{144DF428-8EF6-4D50-9F2E-775834622A2F}"/>
                </a:ext>
              </a:extLst>
            </p:cNvPr>
            <p:cNvSpPr/>
            <p:nvPr/>
          </p:nvSpPr>
          <p:spPr>
            <a:xfrm>
              <a:off x="3347549" y="3812639"/>
              <a:ext cx="35219" cy="27455"/>
            </a:xfrm>
            <a:custGeom>
              <a:avLst/>
              <a:gdLst>
                <a:gd name="connsiteX0" fmla="*/ 19404 w 84317"/>
                <a:gd name="connsiteY0" fmla="*/ 11577 h 63028"/>
                <a:gd name="connsiteX1" fmla="*/ 10217 w 84317"/>
                <a:gd name="connsiteY1" fmla="*/ 32359 h 63028"/>
                <a:gd name="connsiteX2" fmla="*/ 2925 w 84317"/>
                <a:gd name="connsiteY2" fmla="*/ 53578 h 63028"/>
                <a:gd name="connsiteX3" fmla="*/ 24071 w 84317"/>
                <a:gd name="connsiteY3" fmla="*/ 58464 h 63028"/>
                <a:gd name="connsiteX4" fmla="*/ 43759 w 84317"/>
                <a:gd name="connsiteY4" fmla="*/ 51974 h 63028"/>
                <a:gd name="connsiteX5" fmla="*/ 54916 w 84317"/>
                <a:gd name="connsiteY5" fmla="*/ 62912 h 63028"/>
                <a:gd name="connsiteX6" fmla="*/ 81021 w 84317"/>
                <a:gd name="connsiteY6" fmla="*/ 45338 h 63028"/>
                <a:gd name="connsiteX7" fmla="*/ 62062 w 84317"/>
                <a:gd name="connsiteY7" fmla="*/ 4285 h 63028"/>
                <a:gd name="connsiteX8" fmla="*/ 19404 w 84317"/>
                <a:gd name="connsiteY8" fmla="*/ 11577 h 6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317" h="63028">
                  <a:moveTo>
                    <a:pt x="19404" y="11577"/>
                  </a:moveTo>
                  <a:cubicBezTo>
                    <a:pt x="18500" y="19270"/>
                    <a:pt x="15299" y="26511"/>
                    <a:pt x="10217" y="32359"/>
                  </a:cubicBezTo>
                  <a:cubicBezTo>
                    <a:pt x="4894" y="36442"/>
                    <a:pt x="-4950" y="51974"/>
                    <a:pt x="2925" y="53578"/>
                  </a:cubicBezTo>
                  <a:cubicBezTo>
                    <a:pt x="10800" y="55183"/>
                    <a:pt x="22540" y="68162"/>
                    <a:pt x="24071" y="58464"/>
                  </a:cubicBezTo>
                  <a:cubicBezTo>
                    <a:pt x="25603" y="48766"/>
                    <a:pt x="30926" y="35640"/>
                    <a:pt x="43759" y="51974"/>
                  </a:cubicBezTo>
                  <a:cubicBezTo>
                    <a:pt x="47092" y="55992"/>
                    <a:pt x="50832" y="59660"/>
                    <a:pt x="54916" y="62912"/>
                  </a:cubicBezTo>
                  <a:cubicBezTo>
                    <a:pt x="57031" y="55620"/>
                    <a:pt x="72854" y="54235"/>
                    <a:pt x="81021" y="45338"/>
                  </a:cubicBezTo>
                  <a:cubicBezTo>
                    <a:pt x="91084" y="34547"/>
                    <a:pt x="76062" y="18869"/>
                    <a:pt x="62062" y="4285"/>
                  </a:cubicBezTo>
                  <a:cubicBezTo>
                    <a:pt x="49082" y="-8913"/>
                    <a:pt x="32749" y="11796"/>
                    <a:pt x="19404" y="11577"/>
                  </a:cubicBezTo>
                  <a:close/>
                </a:path>
              </a:pathLst>
            </a:custGeom>
            <a:grpFill/>
            <a:ln w="3175" cap="flat">
              <a:solidFill>
                <a:srgbClr val="F3F3F3"/>
              </a:solidFill>
              <a:prstDash val="solid"/>
              <a:miter/>
            </a:ln>
          </p:spPr>
          <p:txBody>
            <a:bodyPr rtlCol="0" anchor="ctr"/>
            <a:lstStyle/>
            <a:p>
              <a:endParaRPr lang="pt-PT"/>
            </a:p>
          </p:txBody>
        </p:sp>
        <p:sp>
          <p:nvSpPr>
            <p:cNvPr id="258" name="Forma livre: Forma 257">
              <a:extLst>
                <a:ext uri="{FF2B5EF4-FFF2-40B4-BE49-F238E27FC236}">
                  <a16:creationId xmlns:a16="http://schemas.microsoft.com/office/drawing/2014/main" id="{15C934B6-487F-4036-A56B-5E9FCC2F5B21}"/>
                </a:ext>
              </a:extLst>
            </p:cNvPr>
            <p:cNvSpPr/>
            <p:nvPr/>
          </p:nvSpPr>
          <p:spPr>
            <a:xfrm>
              <a:off x="3621399" y="3795130"/>
              <a:ext cx="20450" cy="31965"/>
            </a:xfrm>
            <a:custGeom>
              <a:avLst/>
              <a:gdLst>
                <a:gd name="connsiteX0" fmla="*/ 47968 w 48960"/>
                <a:gd name="connsiteY0" fmla="*/ 3426 h 73383"/>
                <a:gd name="connsiteX1" fmla="*/ 36446 w 48960"/>
                <a:gd name="connsiteY1" fmla="*/ 12103 h 73383"/>
                <a:gd name="connsiteX2" fmla="*/ 24998 w 48960"/>
                <a:gd name="connsiteY2" fmla="*/ 3426 h 73383"/>
                <a:gd name="connsiteX3" fmla="*/ 3123 w 48960"/>
                <a:gd name="connsiteY3" fmla="*/ 13707 h 73383"/>
                <a:gd name="connsiteX4" fmla="*/ 16102 w 48960"/>
                <a:gd name="connsiteY4" fmla="*/ 47177 h 73383"/>
                <a:gd name="connsiteX5" fmla="*/ 6623 w 48960"/>
                <a:gd name="connsiteY5" fmla="*/ 56875 h 73383"/>
                <a:gd name="connsiteX6" fmla="*/ 15592 w 48960"/>
                <a:gd name="connsiteY6" fmla="*/ 73136 h 73383"/>
                <a:gd name="connsiteX7" fmla="*/ 40092 w 48960"/>
                <a:gd name="connsiteY7" fmla="*/ 42875 h 73383"/>
                <a:gd name="connsiteX8" fmla="*/ 47968 w 48960"/>
                <a:gd name="connsiteY8" fmla="*/ 3426 h 73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60" h="73383">
                  <a:moveTo>
                    <a:pt x="47968" y="3426"/>
                  </a:moveTo>
                  <a:cubicBezTo>
                    <a:pt x="43957" y="728"/>
                    <a:pt x="40676" y="10718"/>
                    <a:pt x="36446" y="12103"/>
                  </a:cubicBezTo>
                  <a:cubicBezTo>
                    <a:pt x="32217" y="13489"/>
                    <a:pt x="26967" y="-8460"/>
                    <a:pt x="24998" y="3426"/>
                  </a:cubicBezTo>
                  <a:cubicBezTo>
                    <a:pt x="23029" y="15311"/>
                    <a:pt x="12967" y="-1460"/>
                    <a:pt x="3123" y="13707"/>
                  </a:cubicBezTo>
                  <a:cubicBezTo>
                    <a:pt x="-6721" y="28874"/>
                    <a:pt x="9102" y="42291"/>
                    <a:pt x="16102" y="47177"/>
                  </a:cubicBezTo>
                  <a:cubicBezTo>
                    <a:pt x="23102" y="52063"/>
                    <a:pt x="15592" y="59063"/>
                    <a:pt x="6623" y="56875"/>
                  </a:cubicBezTo>
                  <a:cubicBezTo>
                    <a:pt x="-2346" y="54688"/>
                    <a:pt x="3123" y="70948"/>
                    <a:pt x="15592" y="73136"/>
                  </a:cubicBezTo>
                  <a:cubicBezTo>
                    <a:pt x="28061" y="75324"/>
                    <a:pt x="41624" y="49365"/>
                    <a:pt x="40092" y="42875"/>
                  </a:cubicBezTo>
                  <a:cubicBezTo>
                    <a:pt x="38561" y="36385"/>
                    <a:pt x="52707" y="6634"/>
                    <a:pt x="47968" y="3426"/>
                  </a:cubicBezTo>
                  <a:close/>
                </a:path>
              </a:pathLst>
            </a:custGeom>
            <a:grpFill/>
            <a:ln w="3175" cap="flat">
              <a:solidFill>
                <a:srgbClr val="F3F3F3"/>
              </a:solidFill>
              <a:prstDash val="solid"/>
              <a:miter/>
            </a:ln>
          </p:spPr>
          <p:txBody>
            <a:bodyPr rtlCol="0" anchor="ctr"/>
            <a:lstStyle/>
            <a:p>
              <a:endParaRPr lang="pt-PT"/>
            </a:p>
          </p:txBody>
        </p:sp>
        <p:sp>
          <p:nvSpPr>
            <p:cNvPr id="259" name="Forma livre: Forma 258">
              <a:extLst>
                <a:ext uri="{FF2B5EF4-FFF2-40B4-BE49-F238E27FC236}">
                  <a16:creationId xmlns:a16="http://schemas.microsoft.com/office/drawing/2014/main" id="{813840D9-B1BA-4142-B157-03EFB7BF9016}"/>
                </a:ext>
              </a:extLst>
            </p:cNvPr>
            <p:cNvSpPr/>
            <p:nvPr/>
          </p:nvSpPr>
          <p:spPr>
            <a:xfrm>
              <a:off x="3579522" y="3756872"/>
              <a:ext cx="37318" cy="66789"/>
            </a:xfrm>
            <a:custGeom>
              <a:avLst/>
              <a:gdLst>
                <a:gd name="connsiteX0" fmla="*/ 72683 w 89344"/>
                <a:gd name="connsiteY0" fmla="*/ 58590 h 153328"/>
                <a:gd name="connsiteX1" fmla="*/ 71662 w 89344"/>
                <a:gd name="connsiteY1" fmla="*/ 33288 h 153328"/>
                <a:gd name="connsiteX2" fmla="*/ 75162 w 89344"/>
                <a:gd name="connsiteY2" fmla="*/ 1933 h 153328"/>
                <a:gd name="connsiteX3" fmla="*/ 50662 w 89344"/>
                <a:gd name="connsiteY3" fmla="*/ 16516 h 153328"/>
                <a:gd name="connsiteX4" fmla="*/ 30682 w 89344"/>
                <a:gd name="connsiteY4" fmla="*/ 27819 h 153328"/>
                <a:gd name="connsiteX5" fmla="*/ 32141 w 89344"/>
                <a:gd name="connsiteY5" fmla="*/ 44007 h 153328"/>
                <a:gd name="connsiteX6" fmla="*/ 12671 w 89344"/>
                <a:gd name="connsiteY6" fmla="*/ 33288 h 153328"/>
                <a:gd name="connsiteX7" fmla="*/ -17 w 89344"/>
                <a:gd name="connsiteY7" fmla="*/ 49038 h 153328"/>
                <a:gd name="connsiteX8" fmla="*/ 4504 w 89344"/>
                <a:gd name="connsiteY8" fmla="*/ 65080 h 153328"/>
                <a:gd name="connsiteX9" fmla="*/ 7932 w 89344"/>
                <a:gd name="connsiteY9" fmla="*/ 115175 h 153328"/>
                <a:gd name="connsiteX10" fmla="*/ 8953 w 89344"/>
                <a:gd name="connsiteY10" fmla="*/ 127499 h 153328"/>
                <a:gd name="connsiteX11" fmla="*/ 8953 w 89344"/>
                <a:gd name="connsiteY11" fmla="*/ 133113 h 153328"/>
                <a:gd name="connsiteX12" fmla="*/ 14129 w 89344"/>
                <a:gd name="connsiteY12" fmla="*/ 149301 h 153328"/>
                <a:gd name="connsiteX13" fmla="*/ 44974 w 89344"/>
                <a:gd name="connsiteY13" fmla="*/ 152583 h 153328"/>
                <a:gd name="connsiteX14" fmla="*/ 57516 w 89344"/>
                <a:gd name="connsiteY14" fmla="*/ 152583 h 153328"/>
                <a:gd name="connsiteX15" fmla="*/ 43953 w 89344"/>
                <a:gd name="connsiteY15" fmla="*/ 132895 h 153328"/>
                <a:gd name="connsiteX16" fmla="*/ 61527 w 89344"/>
                <a:gd name="connsiteY16" fmla="*/ 136686 h 153328"/>
                <a:gd name="connsiteX17" fmla="*/ 85517 w 89344"/>
                <a:gd name="connsiteY17" fmla="*/ 136103 h 153328"/>
                <a:gd name="connsiteX18" fmla="*/ 73485 w 89344"/>
                <a:gd name="connsiteY18" fmla="*/ 113425 h 153328"/>
                <a:gd name="connsiteX19" fmla="*/ 57954 w 89344"/>
                <a:gd name="connsiteY19" fmla="*/ 111311 h 153328"/>
                <a:gd name="connsiteX20" fmla="*/ 67506 w 89344"/>
                <a:gd name="connsiteY20" fmla="*/ 88633 h 153328"/>
                <a:gd name="connsiteX21" fmla="*/ 89017 w 89344"/>
                <a:gd name="connsiteY21" fmla="*/ 76164 h 153328"/>
                <a:gd name="connsiteX22" fmla="*/ 72683 w 89344"/>
                <a:gd name="connsiteY22" fmla="*/ 58590 h 15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9344" h="153328">
                  <a:moveTo>
                    <a:pt x="72683" y="58590"/>
                  </a:moveTo>
                  <a:cubicBezTo>
                    <a:pt x="67725" y="55892"/>
                    <a:pt x="65392" y="38611"/>
                    <a:pt x="71662" y="33288"/>
                  </a:cubicBezTo>
                  <a:cubicBezTo>
                    <a:pt x="77933" y="27965"/>
                    <a:pt x="80194" y="7329"/>
                    <a:pt x="75162" y="1933"/>
                  </a:cubicBezTo>
                  <a:cubicBezTo>
                    <a:pt x="70131" y="-3463"/>
                    <a:pt x="52193" y="1933"/>
                    <a:pt x="50662" y="16516"/>
                  </a:cubicBezTo>
                  <a:cubicBezTo>
                    <a:pt x="49131" y="31100"/>
                    <a:pt x="34693" y="24610"/>
                    <a:pt x="30682" y="27819"/>
                  </a:cubicBezTo>
                  <a:cubicBezTo>
                    <a:pt x="26672" y="31027"/>
                    <a:pt x="38630" y="37517"/>
                    <a:pt x="32141" y="44007"/>
                  </a:cubicBezTo>
                  <a:cubicBezTo>
                    <a:pt x="25651" y="50497"/>
                    <a:pt x="23172" y="34309"/>
                    <a:pt x="12671" y="33288"/>
                  </a:cubicBezTo>
                  <a:cubicBezTo>
                    <a:pt x="5380" y="32486"/>
                    <a:pt x="2754" y="40580"/>
                    <a:pt x="-17" y="49038"/>
                  </a:cubicBezTo>
                  <a:cubicBezTo>
                    <a:pt x="1952" y="54244"/>
                    <a:pt x="3469" y="59611"/>
                    <a:pt x="4504" y="65080"/>
                  </a:cubicBezTo>
                  <a:cubicBezTo>
                    <a:pt x="7567" y="81560"/>
                    <a:pt x="3848" y="99133"/>
                    <a:pt x="7932" y="115175"/>
                  </a:cubicBezTo>
                  <a:cubicBezTo>
                    <a:pt x="8974" y="119193"/>
                    <a:pt x="9317" y="123364"/>
                    <a:pt x="8953" y="127499"/>
                  </a:cubicBezTo>
                  <a:cubicBezTo>
                    <a:pt x="9455" y="129336"/>
                    <a:pt x="9455" y="131276"/>
                    <a:pt x="8953" y="133113"/>
                  </a:cubicBezTo>
                  <a:cubicBezTo>
                    <a:pt x="8333" y="138998"/>
                    <a:pt x="10207" y="144868"/>
                    <a:pt x="14129" y="149301"/>
                  </a:cubicBezTo>
                  <a:cubicBezTo>
                    <a:pt x="24506" y="149104"/>
                    <a:pt x="34868" y="150205"/>
                    <a:pt x="44974" y="152583"/>
                  </a:cubicBezTo>
                  <a:cubicBezTo>
                    <a:pt x="49116" y="153421"/>
                    <a:pt x="53374" y="153421"/>
                    <a:pt x="57516" y="152583"/>
                  </a:cubicBezTo>
                  <a:cubicBezTo>
                    <a:pt x="53068" y="144853"/>
                    <a:pt x="42932" y="138509"/>
                    <a:pt x="43953" y="132895"/>
                  </a:cubicBezTo>
                  <a:cubicBezTo>
                    <a:pt x="44974" y="125603"/>
                    <a:pt x="54454" y="130197"/>
                    <a:pt x="61527" y="136686"/>
                  </a:cubicBezTo>
                  <a:cubicBezTo>
                    <a:pt x="68600" y="143176"/>
                    <a:pt x="83986" y="143978"/>
                    <a:pt x="85517" y="136103"/>
                  </a:cubicBezTo>
                  <a:cubicBezTo>
                    <a:pt x="86392" y="131145"/>
                    <a:pt x="82965" y="108029"/>
                    <a:pt x="73485" y="113425"/>
                  </a:cubicBezTo>
                  <a:cubicBezTo>
                    <a:pt x="64006" y="118821"/>
                    <a:pt x="61527" y="116707"/>
                    <a:pt x="57954" y="111311"/>
                  </a:cubicBezTo>
                  <a:cubicBezTo>
                    <a:pt x="54381" y="105915"/>
                    <a:pt x="65246" y="97237"/>
                    <a:pt x="67506" y="88633"/>
                  </a:cubicBezTo>
                  <a:cubicBezTo>
                    <a:pt x="69766" y="80029"/>
                    <a:pt x="86465" y="83164"/>
                    <a:pt x="89017" y="76164"/>
                  </a:cubicBezTo>
                  <a:cubicBezTo>
                    <a:pt x="91569" y="69164"/>
                    <a:pt x="77715" y="60997"/>
                    <a:pt x="72683" y="58590"/>
                  </a:cubicBezTo>
                  <a:close/>
                </a:path>
              </a:pathLst>
            </a:custGeom>
            <a:grpFill/>
            <a:ln w="3175" cap="flat">
              <a:solidFill>
                <a:srgbClr val="F3F3F3"/>
              </a:solidFill>
              <a:prstDash val="solid"/>
              <a:miter/>
            </a:ln>
          </p:spPr>
          <p:txBody>
            <a:bodyPr rtlCol="0" anchor="ctr"/>
            <a:lstStyle/>
            <a:p>
              <a:endParaRPr lang="pt-PT"/>
            </a:p>
          </p:txBody>
        </p:sp>
        <p:sp>
          <p:nvSpPr>
            <p:cNvPr id="260" name="Forma livre: Forma 259">
              <a:extLst>
                <a:ext uri="{FF2B5EF4-FFF2-40B4-BE49-F238E27FC236}">
                  <a16:creationId xmlns:a16="http://schemas.microsoft.com/office/drawing/2014/main" id="{95AF70CD-1DCE-45BC-BD30-5C5EC3C425F0}"/>
                </a:ext>
              </a:extLst>
            </p:cNvPr>
            <p:cNvSpPr/>
            <p:nvPr/>
          </p:nvSpPr>
          <p:spPr>
            <a:xfrm>
              <a:off x="3715268" y="3753380"/>
              <a:ext cx="12389" cy="20877"/>
            </a:xfrm>
            <a:custGeom>
              <a:avLst/>
              <a:gdLst>
                <a:gd name="connsiteX0" fmla="*/ 24346 w 29659"/>
                <a:gd name="connsiteY0" fmla="*/ -113 h 47929"/>
                <a:gd name="connsiteX1" fmla="*/ 1303 w 29659"/>
                <a:gd name="connsiteY1" fmla="*/ 47430 h 47929"/>
                <a:gd name="connsiteX2" fmla="*/ 24346 w 29659"/>
                <a:gd name="connsiteY2" fmla="*/ -113 h 47929"/>
              </a:gdLst>
              <a:ahLst/>
              <a:cxnLst>
                <a:cxn ang="0">
                  <a:pos x="connsiteX0" y="connsiteY0"/>
                </a:cxn>
                <a:cxn ang="0">
                  <a:pos x="connsiteX1" y="connsiteY1"/>
                </a:cxn>
                <a:cxn ang="0">
                  <a:pos x="connsiteX2" y="connsiteY2"/>
                </a:cxn>
              </a:cxnLst>
              <a:rect l="l" t="t" r="r" b="b"/>
              <a:pathLst>
                <a:path w="29659" h="47929">
                  <a:moveTo>
                    <a:pt x="24346" y="-113"/>
                  </a:moveTo>
                  <a:cubicBezTo>
                    <a:pt x="5314" y="470"/>
                    <a:pt x="-3582" y="40867"/>
                    <a:pt x="1303" y="47430"/>
                  </a:cubicBezTo>
                  <a:cubicBezTo>
                    <a:pt x="5314" y="52826"/>
                    <a:pt x="43377" y="-623"/>
                    <a:pt x="24346" y="-113"/>
                  </a:cubicBezTo>
                  <a:close/>
                </a:path>
              </a:pathLst>
            </a:custGeom>
            <a:grpFill/>
            <a:ln w="3175" cap="flat">
              <a:solidFill>
                <a:srgbClr val="F3F3F3"/>
              </a:solidFill>
              <a:prstDash val="solid"/>
              <a:miter/>
            </a:ln>
          </p:spPr>
          <p:txBody>
            <a:bodyPr rtlCol="0" anchor="ctr"/>
            <a:lstStyle/>
            <a:p>
              <a:endParaRPr lang="pt-PT"/>
            </a:p>
          </p:txBody>
        </p:sp>
        <p:sp>
          <p:nvSpPr>
            <p:cNvPr id="261" name="Forma livre: Forma 260">
              <a:extLst>
                <a:ext uri="{FF2B5EF4-FFF2-40B4-BE49-F238E27FC236}">
                  <a16:creationId xmlns:a16="http://schemas.microsoft.com/office/drawing/2014/main" id="{D7B95338-17E1-4946-96A7-15581D468AC2}"/>
                </a:ext>
              </a:extLst>
            </p:cNvPr>
            <p:cNvSpPr/>
            <p:nvPr/>
          </p:nvSpPr>
          <p:spPr>
            <a:xfrm>
              <a:off x="3621767" y="3467020"/>
              <a:ext cx="176409" cy="343278"/>
            </a:xfrm>
            <a:custGeom>
              <a:avLst/>
              <a:gdLst>
                <a:gd name="connsiteX0" fmla="*/ 417370 w 422345"/>
                <a:gd name="connsiteY0" fmla="*/ 182218 h 788067"/>
                <a:gd name="connsiteX1" fmla="*/ 410880 w 422345"/>
                <a:gd name="connsiteY1" fmla="*/ 163186 h 788067"/>
                <a:gd name="connsiteX2" fmla="*/ 412484 w 422345"/>
                <a:gd name="connsiteY2" fmla="*/ 131977 h 788067"/>
                <a:gd name="connsiteX3" fmla="*/ 404463 w 422345"/>
                <a:gd name="connsiteY3" fmla="*/ 99018 h 788067"/>
                <a:gd name="connsiteX4" fmla="*/ 402859 w 422345"/>
                <a:gd name="connsiteY4" fmla="*/ 64309 h 788067"/>
                <a:gd name="connsiteX5" fmla="*/ 354587 w 422345"/>
                <a:gd name="connsiteY5" fmla="*/ 33026 h 788067"/>
                <a:gd name="connsiteX6" fmla="*/ 314481 w 422345"/>
                <a:gd name="connsiteY6" fmla="*/ 1817 h 788067"/>
                <a:gd name="connsiteX7" fmla="*/ 295158 w 422345"/>
                <a:gd name="connsiteY7" fmla="*/ 29599 h 788067"/>
                <a:gd name="connsiteX8" fmla="*/ 272626 w 422345"/>
                <a:gd name="connsiteY8" fmla="*/ 36891 h 788067"/>
                <a:gd name="connsiteX9" fmla="*/ 237261 w 422345"/>
                <a:gd name="connsiteY9" fmla="*/ 29599 h 788067"/>
                <a:gd name="connsiteX10" fmla="*/ 229239 w 422345"/>
                <a:gd name="connsiteY10" fmla="*/ 55631 h 788067"/>
                <a:gd name="connsiteX11" fmla="*/ 203572 w 422345"/>
                <a:gd name="connsiteY11" fmla="*/ 65986 h 788067"/>
                <a:gd name="connsiteX12" fmla="*/ 177832 w 422345"/>
                <a:gd name="connsiteY12" fmla="*/ 86840 h 788067"/>
                <a:gd name="connsiteX13" fmla="*/ 168134 w 422345"/>
                <a:gd name="connsiteY13" fmla="*/ 112872 h 788067"/>
                <a:gd name="connsiteX14" fmla="*/ 160113 w 422345"/>
                <a:gd name="connsiteY14" fmla="*/ 131977 h 788067"/>
                <a:gd name="connsiteX15" fmla="*/ 142466 w 422345"/>
                <a:gd name="connsiteY15" fmla="*/ 159686 h 788067"/>
                <a:gd name="connsiteX16" fmla="*/ 136050 w 422345"/>
                <a:gd name="connsiteY16" fmla="*/ 180541 h 788067"/>
                <a:gd name="connsiteX17" fmla="*/ 110309 w 422345"/>
                <a:gd name="connsiteY17" fmla="*/ 187468 h 788067"/>
                <a:gd name="connsiteX18" fmla="*/ 108705 w 422345"/>
                <a:gd name="connsiteY18" fmla="*/ 220427 h 788067"/>
                <a:gd name="connsiteX19" fmla="*/ 86173 w 422345"/>
                <a:gd name="connsiteY19" fmla="*/ 267314 h 788067"/>
                <a:gd name="connsiteX20" fmla="*/ 94267 w 422345"/>
                <a:gd name="connsiteY20" fmla="*/ 286346 h 788067"/>
                <a:gd name="connsiteX21" fmla="*/ 94267 w 422345"/>
                <a:gd name="connsiteY21" fmla="*/ 307201 h 788067"/>
                <a:gd name="connsiteX22" fmla="*/ 71735 w 422345"/>
                <a:gd name="connsiteY22" fmla="*/ 308951 h 788067"/>
                <a:gd name="connsiteX23" fmla="*/ 37974 w 422345"/>
                <a:gd name="connsiteY23" fmla="*/ 333233 h 788067"/>
                <a:gd name="connsiteX24" fmla="*/ 34765 w 422345"/>
                <a:gd name="connsiteY24" fmla="*/ 369692 h 788067"/>
                <a:gd name="connsiteX25" fmla="*/ 34765 w 422345"/>
                <a:gd name="connsiteY25" fmla="*/ 406151 h 788067"/>
                <a:gd name="connsiteX26" fmla="*/ 33161 w 422345"/>
                <a:gd name="connsiteY26" fmla="*/ 440861 h 788067"/>
                <a:gd name="connsiteX27" fmla="*/ 55693 w 422345"/>
                <a:gd name="connsiteY27" fmla="*/ 466892 h 788067"/>
                <a:gd name="connsiteX28" fmla="*/ 42787 w 422345"/>
                <a:gd name="connsiteY28" fmla="*/ 485997 h 788067"/>
                <a:gd name="connsiteX29" fmla="*/ 44391 w 422345"/>
                <a:gd name="connsiteY29" fmla="*/ 503352 h 788067"/>
                <a:gd name="connsiteX30" fmla="*/ 45995 w 422345"/>
                <a:gd name="connsiteY30" fmla="*/ 538061 h 788067"/>
                <a:gd name="connsiteX31" fmla="*/ 23536 w 422345"/>
                <a:gd name="connsiteY31" fmla="*/ 546666 h 788067"/>
                <a:gd name="connsiteX32" fmla="*/ 18651 w 422345"/>
                <a:gd name="connsiteY32" fmla="*/ 576198 h 788067"/>
                <a:gd name="connsiteX33" fmla="*/ 10629 w 422345"/>
                <a:gd name="connsiteY33" fmla="*/ 600480 h 788067"/>
                <a:gd name="connsiteX34" fmla="*/ 56 w 422345"/>
                <a:gd name="connsiteY34" fmla="*/ 598875 h 788067"/>
                <a:gd name="connsiteX35" fmla="*/ 56 w 422345"/>
                <a:gd name="connsiteY35" fmla="*/ 602302 h 788067"/>
                <a:gd name="connsiteX36" fmla="*/ 15077 w 422345"/>
                <a:gd name="connsiteY36" fmla="*/ 638762 h 788067"/>
                <a:gd name="connsiteX37" fmla="*/ 27109 w 422345"/>
                <a:gd name="connsiteY37" fmla="*/ 676607 h 788067"/>
                <a:gd name="connsiteX38" fmla="*/ 44099 w 422345"/>
                <a:gd name="connsiteY38" fmla="*/ 709566 h 788067"/>
                <a:gd name="connsiteX39" fmla="*/ 51391 w 422345"/>
                <a:gd name="connsiteY39" fmla="*/ 737129 h 788067"/>
                <a:gd name="connsiteX40" fmla="*/ 60870 w 422345"/>
                <a:gd name="connsiteY40" fmla="*/ 753827 h 788067"/>
                <a:gd name="connsiteX41" fmla="*/ 61381 w 422345"/>
                <a:gd name="connsiteY41" fmla="*/ 784599 h 788067"/>
                <a:gd name="connsiteX42" fmla="*/ 87923 w 422345"/>
                <a:gd name="connsiteY42" fmla="*/ 784089 h 788067"/>
                <a:gd name="connsiteX43" fmla="*/ 100392 w 422345"/>
                <a:gd name="connsiteY43" fmla="*/ 762213 h 788067"/>
                <a:gd name="connsiteX44" fmla="*/ 110893 w 422345"/>
                <a:gd name="connsiteY44" fmla="*/ 750327 h 788067"/>
                <a:gd name="connsiteX45" fmla="*/ 138966 w 422345"/>
                <a:gd name="connsiteY45" fmla="*/ 747557 h 788067"/>
                <a:gd name="connsiteX46" fmla="*/ 158436 w 422345"/>
                <a:gd name="connsiteY46" fmla="*/ 730858 h 788067"/>
                <a:gd name="connsiteX47" fmla="*/ 170467 w 422345"/>
                <a:gd name="connsiteY47" fmla="*/ 736254 h 788067"/>
                <a:gd name="connsiteX48" fmla="*/ 189426 w 422345"/>
                <a:gd name="connsiteY48" fmla="*/ 701691 h 788067"/>
                <a:gd name="connsiteX49" fmla="*/ 177467 w 422345"/>
                <a:gd name="connsiteY49" fmla="*/ 703878 h 788067"/>
                <a:gd name="connsiteX50" fmla="*/ 176957 w 422345"/>
                <a:gd name="connsiteY50" fmla="*/ 678503 h 788067"/>
                <a:gd name="connsiteX51" fmla="*/ 182426 w 422345"/>
                <a:gd name="connsiteY51" fmla="*/ 626657 h 788067"/>
                <a:gd name="connsiteX52" fmla="*/ 201457 w 422345"/>
                <a:gd name="connsiteY52" fmla="*/ 604782 h 788067"/>
                <a:gd name="connsiteX53" fmla="*/ 232010 w 422345"/>
                <a:gd name="connsiteY53" fmla="*/ 574010 h 788067"/>
                <a:gd name="connsiteX54" fmla="*/ 251990 w 422345"/>
                <a:gd name="connsiteY54" fmla="*/ 544332 h 788067"/>
                <a:gd name="connsiteX55" fmla="*/ 219979 w 422345"/>
                <a:gd name="connsiteY55" fmla="*/ 505977 h 788067"/>
                <a:gd name="connsiteX56" fmla="*/ 195988 w 422345"/>
                <a:gd name="connsiteY56" fmla="*/ 498685 h 788067"/>
                <a:gd name="connsiteX57" fmla="*/ 191978 w 422345"/>
                <a:gd name="connsiteY57" fmla="*/ 457632 h 788067"/>
                <a:gd name="connsiteX58" fmla="*/ 203499 w 422345"/>
                <a:gd name="connsiteY58" fmla="*/ 427079 h 788067"/>
                <a:gd name="connsiteX59" fmla="*/ 204958 w 422345"/>
                <a:gd name="connsiteY59" fmla="*/ 394120 h 788067"/>
                <a:gd name="connsiteX60" fmla="*/ 234125 w 422345"/>
                <a:gd name="connsiteY60" fmla="*/ 360869 h 788067"/>
                <a:gd name="connsiteX61" fmla="*/ 247834 w 422345"/>
                <a:gd name="connsiteY61" fmla="*/ 352337 h 788067"/>
                <a:gd name="connsiteX62" fmla="*/ 253084 w 422345"/>
                <a:gd name="connsiteY62" fmla="*/ 348546 h 788067"/>
                <a:gd name="connsiteX63" fmla="*/ 262709 w 422345"/>
                <a:gd name="connsiteY63" fmla="*/ 343222 h 788067"/>
                <a:gd name="connsiteX64" fmla="*/ 273501 w 422345"/>
                <a:gd name="connsiteY64" fmla="*/ 318284 h 788067"/>
                <a:gd name="connsiteX65" fmla="*/ 278459 w 422345"/>
                <a:gd name="connsiteY65" fmla="*/ 313618 h 788067"/>
                <a:gd name="connsiteX66" fmla="*/ 299388 w 422345"/>
                <a:gd name="connsiteY66" fmla="*/ 303773 h 788067"/>
                <a:gd name="connsiteX67" fmla="*/ 319294 w 422345"/>
                <a:gd name="connsiteY67" fmla="*/ 287731 h 788067"/>
                <a:gd name="connsiteX68" fmla="*/ 329065 w 422345"/>
                <a:gd name="connsiteY68" fmla="*/ 262574 h 788067"/>
                <a:gd name="connsiteX69" fmla="*/ 333586 w 422345"/>
                <a:gd name="connsiteY69" fmla="*/ 251345 h 788067"/>
                <a:gd name="connsiteX70" fmla="*/ 346639 w 422345"/>
                <a:gd name="connsiteY70" fmla="*/ 221594 h 788067"/>
                <a:gd name="connsiteX71" fmla="*/ 368514 w 422345"/>
                <a:gd name="connsiteY71" fmla="*/ 202708 h 788067"/>
                <a:gd name="connsiteX72" fmla="*/ 404026 w 422345"/>
                <a:gd name="connsiteY72" fmla="*/ 198916 h 788067"/>
                <a:gd name="connsiteX73" fmla="*/ 422328 w 422345"/>
                <a:gd name="connsiteY73" fmla="*/ 199791 h 788067"/>
                <a:gd name="connsiteX74" fmla="*/ 417370 w 422345"/>
                <a:gd name="connsiteY74" fmla="*/ 182218 h 788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22345" h="788067">
                  <a:moveTo>
                    <a:pt x="417370" y="182218"/>
                  </a:moveTo>
                  <a:cubicBezTo>
                    <a:pt x="412484" y="177041"/>
                    <a:pt x="402786" y="163186"/>
                    <a:pt x="410880" y="163186"/>
                  </a:cubicBezTo>
                  <a:cubicBezTo>
                    <a:pt x="418974" y="163186"/>
                    <a:pt x="422109" y="137154"/>
                    <a:pt x="412484" y="131977"/>
                  </a:cubicBezTo>
                  <a:cubicBezTo>
                    <a:pt x="402859" y="126800"/>
                    <a:pt x="412484" y="104195"/>
                    <a:pt x="404463" y="99018"/>
                  </a:cubicBezTo>
                  <a:cubicBezTo>
                    <a:pt x="396442" y="93841"/>
                    <a:pt x="401255" y="76413"/>
                    <a:pt x="402859" y="64309"/>
                  </a:cubicBezTo>
                  <a:cubicBezTo>
                    <a:pt x="404463" y="52204"/>
                    <a:pt x="372306" y="41704"/>
                    <a:pt x="354587" y="33026"/>
                  </a:cubicBezTo>
                  <a:cubicBezTo>
                    <a:pt x="336867" y="24349"/>
                    <a:pt x="328920" y="10495"/>
                    <a:pt x="314481" y="1817"/>
                  </a:cubicBezTo>
                  <a:cubicBezTo>
                    <a:pt x="300044" y="-6860"/>
                    <a:pt x="295158" y="15672"/>
                    <a:pt x="295158" y="29599"/>
                  </a:cubicBezTo>
                  <a:cubicBezTo>
                    <a:pt x="295158" y="43527"/>
                    <a:pt x="282324" y="45204"/>
                    <a:pt x="272626" y="36891"/>
                  </a:cubicBezTo>
                  <a:cubicBezTo>
                    <a:pt x="262928" y="28578"/>
                    <a:pt x="251771" y="36891"/>
                    <a:pt x="237261" y="29599"/>
                  </a:cubicBezTo>
                  <a:cubicBezTo>
                    <a:pt x="222750" y="22307"/>
                    <a:pt x="229239" y="45204"/>
                    <a:pt x="229239" y="55631"/>
                  </a:cubicBezTo>
                  <a:cubicBezTo>
                    <a:pt x="229239" y="66059"/>
                    <a:pt x="213198" y="65986"/>
                    <a:pt x="203572" y="65986"/>
                  </a:cubicBezTo>
                  <a:cubicBezTo>
                    <a:pt x="193947" y="65986"/>
                    <a:pt x="177832" y="74663"/>
                    <a:pt x="177832" y="86840"/>
                  </a:cubicBezTo>
                  <a:cubicBezTo>
                    <a:pt x="177832" y="99018"/>
                    <a:pt x="163248" y="105945"/>
                    <a:pt x="168134" y="112872"/>
                  </a:cubicBezTo>
                  <a:cubicBezTo>
                    <a:pt x="173019" y="119800"/>
                    <a:pt x="166530" y="126727"/>
                    <a:pt x="160113" y="131977"/>
                  </a:cubicBezTo>
                  <a:cubicBezTo>
                    <a:pt x="153696" y="137227"/>
                    <a:pt x="147279" y="154509"/>
                    <a:pt x="142466" y="159686"/>
                  </a:cubicBezTo>
                  <a:cubicBezTo>
                    <a:pt x="137654" y="164863"/>
                    <a:pt x="145675" y="173614"/>
                    <a:pt x="136050" y="180541"/>
                  </a:cubicBezTo>
                  <a:cubicBezTo>
                    <a:pt x="126424" y="187468"/>
                    <a:pt x="115122" y="182218"/>
                    <a:pt x="110309" y="187468"/>
                  </a:cubicBezTo>
                  <a:cubicBezTo>
                    <a:pt x="105497" y="192718"/>
                    <a:pt x="110309" y="204823"/>
                    <a:pt x="108705" y="220427"/>
                  </a:cubicBezTo>
                  <a:cubicBezTo>
                    <a:pt x="107101" y="236032"/>
                    <a:pt x="95798" y="253387"/>
                    <a:pt x="86173" y="267314"/>
                  </a:cubicBezTo>
                  <a:cubicBezTo>
                    <a:pt x="76548" y="281242"/>
                    <a:pt x="89454" y="284669"/>
                    <a:pt x="94267" y="286346"/>
                  </a:cubicBezTo>
                  <a:cubicBezTo>
                    <a:pt x="99080" y="288023"/>
                    <a:pt x="99080" y="296773"/>
                    <a:pt x="94267" y="307201"/>
                  </a:cubicBezTo>
                  <a:cubicBezTo>
                    <a:pt x="89454" y="317628"/>
                    <a:pt x="78152" y="310628"/>
                    <a:pt x="71735" y="308951"/>
                  </a:cubicBezTo>
                  <a:cubicBezTo>
                    <a:pt x="65318" y="307274"/>
                    <a:pt x="47599" y="315878"/>
                    <a:pt x="37974" y="333233"/>
                  </a:cubicBezTo>
                  <a:cubicBezTo>
                    <a:pt x="30748" y="344039"/>
                    <a:pt x="29537" y="357792"/>
                    <a:pt x="34765" y="369692"/>
                  </a:cubicBezTo>
                  <a:cubicBezTo>
                    <a:pt x="37974" y="378296"/>
                    <a:pt x="26745" y="388724"/>
                    <a:pt x="34765" y="406151"/>
                  </a:cubicBezTo>
                  <a:cubicBezTo>
                    <a:pt x="42787" y="423579"/>
                    <a:pt x="31557" y="427006"/>
                    <a:pt x="33161" y="440861"/>
                  </a:cubicBezTo>
                  <a:cubicBezTo>
                    <a:pt x="34765" y="454715"/>
                    <a:pt x="54016" y="453038"/>
                    <a:pt x="55693" y="466892"/>
                  </a:cubicBezTo>
                  <a:cubicBezTo>
                    <a:pt x="57370" y="480747"/>
                    <a:pt x="49203" y="485997"/>
                    <a:pt x="42787" y="485997"/>
                  </a:cubicBezTo>
                  <a:cubicBezTo>
                    <a:pt x="36370" y="485997"/>
                    <a:pt x="37974" y="499852"/>
                    <a:pt x="44391" y="503352"/>
                  </a:cubicBezTo>
                  <a:cubicBezTo>
                    <a:pt x="50808" y="506852"/>
                    <a:pt x="49203" y="531061"/>
                    <a:pt x="45995" y="538061"/>
                  </a:cubicBezTo>
                  <a:cubicBezTo>
                    <a:pt x="42787" y="545061"/>
                    <a:pt x="21932" y="538061"/>
                    <a:pt x="23536" y="546666"/>
                  </a:cubicBezTo>
                  <a:cubicBezTo>
                    <a:pt x="25140" y="555270"/>
                    <a:pt x="18651" y="569270"/>
                    <a:pt x="18651" y="576198"/>
                  </a:cubicBezTo>
                  <a:cubicBezTo>
                    <a:pt x="18651" y="583125"/>
                    <a:pt x="17046" y="605365"/>
                    <a:pt x="10629" y="600480"/>
                  </a:cubicBezTo>
                  <a:cubicBezTo>
                    <a:pt x="7457" y="598569"/>
                    <a:pt x="3651" y="597993"/>
                    <a:pt x="56" y="598875"/>
                  </a:cubicBezTo>
                  <a:cubicBezTo>
                    <a:pt x="129" y="600013"/>
                    <a:pt x="129" y="601165"/>
                    <a:pt x="56" y="602302"/>
                  </a:cubicBezTo>
                  <a:cubicBezTo>
                    <a:pt x="-724" y="616106"/>
                    <a:pt x="4796" y="629516"/>
                    <a:pt x="15077" y="638762"/>
                  </a:cubicBezTo>
                  <a:cubicBezTo>
                    <a:pt x="26088" y="648533"/>
                    <a:pt x="17557" y="663117"/>
                    <a:pt x="27109" y="676607"/>
                  </a:cubicBezTo>
                  <a:cubicBezTo>
                    <a:pt x="36661" y="690097"/>
                    <a:pt x="33599" y="699868"/>
                    <a:pt x="44099" y="709566"/>
                  </a:cubicBezTo>
                  <a:cubicBezTo>
                    <a:pt x="54600" y="719264"/>
                    <a:pt x="55620" y="724660"/>
                    <a:pt x="51391" y="737129"/>
                  </a:cubicBezTo>
                  <a:cubicBezTo>
                    <a:pt x="47162" y="749598"/>
                    <a:pt x="60360" y="746244"/>
                    <a:pt x="60870" y="753827"/>
                  </a:cubicBezTo>
                  <a:cubicBezTo>
                    <a:pt x="61381" y="761411"/>
                    <a:pt x="57881" y="777016"/>
                    <a:pt x="61381" y="784599"/>
                  </a:cubicBezTo>
                  <a:cubicBezTo>
                    <a:pt x="64881" y="792183"/>
                    <a:pt x="71881" y="784599"/>
                    <a:pt x="87923" y="784089"/>
                  </a:cubicBezTo>
                  <a:cubicBezTo>
                    <a:pt x="103965" y="783578"/>
                    <a:pt x="99955" y="772713"/>
                    <a:pt x="100392" y="762213"/>
                  </a:cubicBezTo>
                  <a:cubicBezTo>
                    <a:pt x="100830" y="751713"/>
                    <a:pt x="108924" y="756817"/>
                    <a:pt x="110893" y="750327"/>
                  </a:cubicBezTo>
                  <a:cubicBezTo>
                    <a:pt x="112861" y="743838"/>
                    <a:pt x="127445" y="742233"/>
                    <a:pt x="138966" y="747557"/>
                  </a:cubicBezTo>
                  <a:cubicBezTo>
                    <a:pt x="150487" y="752879"/>
                    <a:pt x="156467" y="743838"/>
                    <a:pt x="158436" y="730858"/>
                  </a:cubicBezTo>
                  <a:cubicBezTo>
                    <a:pt x="160404" y="717879"/>
                    <a:pt x="166967" y="733556"/>
                    <a:pt x="170467" y="736254"/>
                  </a:cubicBezTo>
                  <a:cubicBezTo>
                    <a:pt x="173967" y="738952"/>
                    <a:pt x="184468" y="716274"/>
                    <a:pt x="189426" y="701691"/>
                  </a:cubicBezTo>
                  <a:cubicBezTo>
                    <a:pt x="194384" y="687107"/>
                    <a:pt x="188989" y="689805"/>
                    <a:pt x="177467" y="703878"/>
                  </a:cubicBezTo>
                  <a:cubicBezTo>
                    <a:pt x="165946" y="717952"/>
                    <a:pt x="172436" y="689805"/>
                    <a:pt x="176957" y="678503"/>
                  </a:cubicBezTo>
                  <a:cubicBezTo>
                    <a:pt x="181478" y="667200"/>
                    <a:pt x="180967" y="634168"/>
                    <a:pt x="182426" y="626657"/>
                  </a:cubicBezTo>
                  <a:cubicBezTo>
                    <a:pt x="183330" y="616004"/>
                    <a:pt x="191030" y="607152"/>
                    <a:pt x="201457" y="604782"/>
                  </a:cubicBezTo>
                  <a:cubicBezTo>
                    <a:pt x="216041" y="601573"/>
                    <a:pt x="235000" y="582104"/>
                    <a:pt x="232010" y="574010"/>
                  </a:cubicBezTo>
                  <a:cubicBezTo>
                    <a:pt x="229021" y="565916"/>
                    <a:pt x="251990" y="552134"/>
                    <a:pt x="251990" y="544332"/>
                  </a:cubicBezTo>
                  <a:cubicBezTo>
                    <a:pt x="251990" y="536530"/>
                    <a:pt x="228000" y="511373"/>
                    <a:pt x="219979" y="505977"/>
                  </a:cubicBezTo>
                  <a:cubicBezTo>
                    <a:pt x="211958" y="500581"/>
                    <a:pt x="194457" y="504883"/>
                    <a:pt x="195988" y="498685"/>
                  </a:cubicBezTo>
                  <a:cubicBezTo>
                    <a:pt x="197520" y="492487"/>
                    <a:pt x="193947" y="469518"/>
                    <a:pt x="191978" y="457632"/>
                  </a:cubicBezTo>
                  <a:cubicBezTo>
                    <a:pt x="190228" y="447496"/>
                    <a:pt x="200437" y="436996"/>
                    <a:pt x="203499" y="427079"/>
                  </a:cubicBezTo>
                  <a:cubicBezTo>
                    <a:pt x="198220" y="416586"/>
                    <a:pt x="198774" y="404102"/>
                    <a:pt x="204958" y="394120"/>
                  </a:cubicBezTo>
                  <a:cubicBezTo>
                    <a:pt x="213810" y="382300"/>
                    <a:pt x="223559" y="371187"/>
                    <a:pt x="234125" y="360869"/>
                  </a:cubicBezTo>
                  <a:cubicBezTo>
                    <a:pt x="237873" y="356880"/>
                    <a:pt x="242598" y="353934"/>
                    <a:pt x="247834" y="352337"/>
                  </a:cubicBezTo>
                  <a:cubicBezTo>
                    <a:pt x="249321" y="350748"/>
                    <a:pt x="251108" y="349457"/>
                    <a:pt x="253084" y="348546"/>
                  </a:cubicBezTo>
                  <a:cubicBezTo>
                    <a:pt x="256445" y="347058"/>
                    <a:pt x="259661" y="345279"/>
                    <a:pt x="262709" y="343222"/>
                  </a:cubicBezTo>
                  <a:cubicBezTo>
                    <a:pt x="262957" y="333831"/>
                    <a:pt x="266822" y="324898"/>
                    <a:pt x="273501" y="318284"/>
                  </a:cubicBezTo>
                  <a:lnTo>
                    <a:pt x="278459" y="313618"/>
                  </a:lnTo>
                  <a:cubicBezTo>
                    <a:pt x="284227" y="308222"/>
                    <a:pt x="291549" y="304780"/>
                    <a:pt x="299388" y="303773"/>
                  </a:cubicBezTo>
                  <a:cubicBezTo>
                    <a:pt x="303697" y="296051"/>
                    <a:pt x="310835" y="290305"/>
                    <a:pt x="319294" y="287731"/>
                  </a:cubicBezTo>
                  <a:cubicBezTo>
                    <a:pt x="319214" y="278405"/>
                    <a:pt x="322707" y="269400"/>
                    <a:pt x="329065" y="262574"/>
                  </a:cubicBezTo>
                  <a:cubicBezTo>
                    <a:pt x="328022" y="258250"/>
                    <a:pt x="329838" y="253744"/>
                    <a:pt x="333586" y="251345"/>
                  </a:cubicBezTo>
                  <a:cubicBezTo>
                    <a:pt x="348170" y="239459"/>
                    <a:pt x="336138" y="225896"/>
                    <a:pt x="346639" y="221594"/>
                  </a:cubicBezTo>
                  <a:cubicBezTo>
                    <a:pt x="355506" y="217394"/>
                    <a:pt x="363067" y="210868"/>
                    <a:pt x="368514" y="202708"/>
                  </a:cubicBezTo>
                  <a:cubicBezTo>
                    <a:pt x="375806" y="194104"/>
                    <a:pt x="386015" y="202198"/>
                    <a:pt x="404026" y="198916"/>
                  </a:cubicBezTo>
                  <a:cubicBezTo>
                    <a:pt x="410115" y="197874"/>
                    <a:pt x="416364" y="198173"/>
                    <a:pt x="422328" y="199791"/>
                  </a:cubicBezTo>
                  <a:cubicBezTo>
                    <a:pt x="422109" y="193623"/>
                    <a:pt x="420411" y="187592"/>
                    <a:pt x="417370" y="182218"/>
                  </a:cubicBezTo>
                  <a:close/>
                </a:path>
              </a:pathLst>
            </a:custGeom>
            <a:grpFill/>
            <a:ln w="3175" cap="flat">
              <a:solidFill>
                <a:srgbClr val="F3F3F3"/>
              </a:solidFill>
              <a:prstDash val="solid"/>
              <a:miter/>
            </a:ln>
          </p:spPr>
          <p:txBody>
            <a:bodyPr rtlCol="0" anchor="ctr"/>
            <a:lstStyle/>
            <a:p>
              <a:endParaRPr lang="pt-PT"/>
            </a:p>
          </p:txBody>
        </p:sp>
        <p:sp>
          <p:nvSpPr>
            <p:cNvPr id="262" name="Forma livre: Forma 261">
              <a:extLst>
                <a:ext uri="{FF2B5EF4-FFF2-40B4-BE49-F238E27FC236}">
                  <a16:creationId xmlns:a16="http://schemas.microsoft.com/office/drawing/2014/main" id="{F2E200FE-B2C7-4B8A-9727-ED1E7B1CE279}"/>
                </a:ext>
              </a:extLst>
            </p:cNvPr>
            <p:cNvSpPr/>
            <p:nvPr/>
          </p:nvSpPr>
          <p:spPr>
            <a:xfrm>
              <a:off x="3768208" y="3711159"/>
              <a:ext cx="85184" cy="47684"/>
            </a:xfrm>
            <a:custGeom>
              <a:avLst/>
              <a:gdLst>
                <a:gd name="connsiteX0" fmla="*/ 194306 w 203942"/>
                <a:gd name="connsiteY0" fmla="*/ 27976 h 109469"/>
                <a:gd name="connsiteX1" fmla="*/ 201161 w 203942"/>
                <a:gd name="connsiteY1" fmla="*/ 3986 h 109469"/>
                <a:gd name="connsiteX2" fmla="*/ 193869 w 203942"/>
                <a:gd name="connsiteY2" fmla="*/ 7705 h 109469"/>
                <a:gd name="connsiteX3" fmla="*/ 129773 w 203942"/>
                <a:gd name="connsiteY3" fmla="*/ 413 h 109469"/>
                <a:gd name="connsiteX4" fmla="*/ 66771 w 203942"/>
                <a:gd name="connsiteY4" fmla="*/ 13903 h 109469"/>
                <a:gd name="connsiteX5" fmla="*/ 46281 w 203942"/>
                <a:gd name="connsiteY5" fmla="*/ 34976 h 109469"/>
                <a:gd name="connsiteX6" fmla="*/ 53573 w 203942"/>
                <a:gd name="connsiteY6" fmla="*/ 58237 h 109469"/>
                <a:gd name="connsiteX7" fmla="*/ 73553 w 203942"/>
                <a:gd name="connsiteY7" fmla="*/ 70633 h 109469"/>
                <a:gd name="connsiteX8" fmla="*/ 80845 w 203942"/>
                <a:gd name="connsiteY8" fmla="*/ 85217 h 109469"/>
                <a:gd name="connsiteX9" fmla="*/ 80407 w 203942"/>
                <a:gd name="connsiteY9" fmla="*/ 85800 h 109469"/>
                <a:gd name="connsiteX10" fmla="*/ 116867 w 203942"/>
                <a:gd name="connsiteY10" fmla="*/ 85217 h 109469"/>
                <a:gd name="connsiteX11" fmla="*/ 150919 w 203942"/>
                <a:gd name="connsiteY11" fmla="*/ 107093 h 109469"/>
                <a:gd name="connsiteX12" fmla="*/ 183222 w 203942"/>
                <a:gd name="connsiteY12" fmla="*/ 109353 h 109469"/>
                <a:gd name="connsiteX13" fmla="*/ 184389 w 203942"/>
                <a:gd name="connsiteY13" fmla="*/ 99290 h 109469"/>
                <a:gd name="connsiteX14" fmla="*/ 193431 w 203942"/>
                <a:gd name="connsiteY14" fmla="*/ 87113 h 109469"/>
                <a:gd name="connsiteX15" fmla="*/ 186139 w 203942"/>
                <a:gd name="connsiteY15" fmla="*/ 67644 h 109469"/>
                <a:gd name="connsiteX16" fmla="*/ 183879 w 203942"/>
                <a:gd name="connsiteY16" fmla="*/ 46570 h 109469"/>
                <a:gd name="connsiteX17" fmla="*/ 194306 w 203942"/>
                <a:gd name="connsiteY17" fmla="*/ 27976 h 109469"/>
                <a:gd name="connsiteX18" fmla="*/ 17186 w 203942"/>
                <a:gd name="connsiteY18" fmla="*/ 54154 h 109469"/>
                <a:gd name="connsiteX19" fmla="*/ 3697 w 203942"/>
                <a:gd name="connsiteY19" fmla="*/ 86092 h 109469"/>
                <a:gd name="connsiteX20" fmla="*/ 38698 w 203942"/>
                <a:gd name="connsiteY20" fmla="*/ 61154 h 109469"/>
                <a:gd name="connsiteX21" fmla="*/ 17186 w 203942"/>
                <a:gd name="connsiteY21" fmla="*/ 54154 h 109469"/>
                <a:gd name="connsiteX22" fmla="*/ 32135 w 203942"/>
                <a:gd name="connsiteY22" fmla="*/ 38476 h 109469"/>
                <a:gd name="connsiteX23" fmla="*/ 10697 w 203942"/>
                <a:gd name="connsiteY23" fmla="*/ 41247 h 109469"/>
                <a:gd name="connsiteX24" fmla="*/ 30494 w 203942"/>
                <a:gd name="connsiteY24" fmla="*/ 40970 h 109469"/>
                <a:gd name="connsiteX25" fmla="*/ 32427 w 203942"/>
                <a:gd name="connsiteY25" fmla="*/ 38476 h 109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942" h="109469">
                  <a:moveTo>
                    <a:pt x="194306" y="27976"/>
                  </a:moveTo>
                  <a:cubicBezTo>
                    <a:pt x="198390" y="18351"/>
                    <a:pt x="208890" y="16673"/>
                    <a:pt x="201161" y="3986"/>
                  </a:cubicBezTo>
                  <a:cubicBezTo>
                    <a:pt x="199038" y="5758"/>
                    <a:pt x="196545" y="7026"/>
                    <a:pt x="193869" y="7705"/>
                  </a:cubicBezTo>
                  <a:cubicBezTo>
                    <a:pt x="179285" y="12080"/>
                    <a:pt x="147784" y="-3087"/>
                    <a:pt x="129773" y="413"/>
                  </a:cubicBezTo>
                  <a:cubicBezTo>
                    <a:pt x="111762" y="3913"/>
                    <a:pt x="75303" y="4204"/>
                    <a:pt x="66771" y="13903"/>
                  </a:cubicBezTo>
                  <a:cubicBezTo>
                    <a:pt x="58240" y="23601"/>
                    <a:pt x="36729" y="26299"/>
                    <a:pt x="46281" y="34976"/>
                  </a:cubicBezTo>
                  <a:cubicBezTo>
                    <a:pt x="55834" y="43653"/>
                    <a:pt x="46281" y="47956"/>
                    <a:pt x="53573" y="58237"/>
                  </a:cubicBezTo>
                  <a:cubicBezTo>
                    <a:pt x="60865" y="68519"/>
                    <a:pt x="64074" y="72821"/>
                    <a:pt x="73553" y="70633"/>
                  </a:cubicBezTo>
                  <a:cubicBezTo>
                    <a:pt x="83032" y="68446"/>
                    <a:pt x="90543" y="73842"/>
                    <a:pt x="80845" y="85217"/>
                  </a:cubicBezTo>
                  <a:lnTo>
                    <a:pt x="80407" y="85800"/>
                  </a:lnTo>
                  <a:cubicBezTo>
                    <a:pt x="96449" y="84196"/>
                    <a:pt x="114241" y="83102"/>
                    <a:pt x="116867" y="85217"/>
                  </a:cubicBezTo>
                  <a:cubicBezTo>
                    <a:pt x="120877" y="88426"/>
                    <a:pt x="144867" y="108989"/>
                    <a:pt x="150919" y="107093"/>
                  </a:cubicBezTo>
                  <a:cubicBezTo>
                    <a:pt x="161741" y="106604"/>
                    <a:pt x="172576" y="107362"/>
                    <a:pt x="183222" y="109353"/>
                  </a:cubicBezTo>
                  <a:cubicBezTo>
                    <a:pt x="181516" y="106079"/>
                    <a:pt x="181983" y="102091"/>
                    <a:pt x="184389" y="99290"/>
                  </a:cubicBezTo>
                  <a:cubicBezTo>
                    <a:pt x="188910" y="95207"/>
                    <a:pt x="198973" y="95207"/>
                    <a:pt x="193431" y="87113"/>
                  </a:cubicBezTo>
                  <a:cubicBezTo>
                    <a:pt x="188830" y="81659"/>
                    <a:pt x="186256" y="74783"/>
                    <a:pt x="186139" y="67644"/>
                  </a:cubicBezTo>
                  <a:cubicBezTo>
                    <a:pt x="184827" y="60687"/>
                    <a:pt x="184076" y="53643"/>
                    <a:pt x="183879" y="46570"/>
                  </a:cubicBezTo>
                  <a:cubicBezTo>
                    <a:pt x="183733" y="40153"/>
                    <a:pt x="189785" y="38476"/>
                    <a:pt x="194306" y="27976"/>
                  </a:cubicBezTo>
                  <a:close/>
                  <a:moveTo>
                    <a:pt x="17186" y="54154"/>
                  </a:moveTo>
                  <a:cubicBezTo>
                    <a:pt x="-824" y="59623"/>
                    <a:pt x="-3522" y="86457"/>
                    <a:pt x="3697" y="86092"/>
                  </a:cubicBezTo>
                  <a:cubicBezTo>
                    <a:pt x="12666" y="85509"/>
                    <a:pt x="32864" y="67133"/>
                    <a:pt x="38698" y="61154"/>
                  </a:cubicBezTo>
                  <a:cubicBezTo>
                    <a:pt x="44531" y="55175"/>
                    <a:pt x="35198" y="48758"/>
                    <a:pt x="17186" y="54154"/>
                  </a:cubicBezTo>
                  <a:close/>
                  <a:moveTo>
                    <a:pt x="32135" y="38476"/>
                  </a:moveTo>
                  <a:cubicBezTo>
                    <a:pt x="36219" y="30382"/>
                    <a:pt x="2968" y="33955"/>
                    <a:pt x="10697" y="41247"/>
                  </a:cubicBezTo>
                  <a:cubicBezTo>
                    <a:pt x="16239" y="46636"/>
                    <a:pt x="25105" y="46519"/>
                    <a:pt x="30494" y="40970"/>
                  </a:cubicBezTo>
                  <a:cubicBezTo>
                    <a:pt x="31231" y="40219"/>
                    <a:pt x="31880" y="39380"/>
                    <a:pt x="32427" y="38476"/>
                  </a:cubicBezTo>
                  <a:close/>
                </a:path>
              </a:pathLst>
            </a:custGeom>
            <a:grpFill/>
            <a:ln w="3175" cap="flat">
              <a:solidFill>
                <a:srgbClr val="F3F3F3"/>
              </a:solidFill>
              <a:prstDash val="solid"/>
              <a:miter/>
            </a:ln>
          </p:spPr>
          <p:txBody>
            <a:bodyPr rtlCol="0" anchor="ctr"/>
            <a:lstStyle/>
            <a:p>
              <a:endParaRPr lang="pt-PT"/>
            </a:p>
          </p:txBody>
        </p:sp>
        <p:sp>
          <p:nvSpPr>
            <p:cNvPr id="263" name="Forma livre: Forma 262">
              <a:extLst>
                <a:ext uri="{FF2B5EF4-FFF2-40B4-BE49-F238E27FC236}">
                  <a16:creationId xmlns:a16="http://schemas.microsoft.com/office/drawing/2014/main" id="{DA5ABE90-C7A6-4ED9-B343-62CF31CB3096}"/>
                </a:ext>
              </a:extLst>
            </p:cNvPr>
            <p:cNvSpPr/>
            <p:nvPr/>
          </p:nvSpPr>
          <p:spPr>
            <a:xfrm>
              <a:off x="3930604" y="4724034"/>
              <a:ext cx="113544" cy="152932"/>
            </a:xfrm>
            <a:custGeom>
              <a:avLst/>
              <a:gdLst>
                <a:gd name="connsiteX0" fmla="*/ 174842 w 271840"/>
                <a:gd name="connsiteY0" fmla="*/ 350970 h 351086"/>
                <a:gd name="connsiteX1" fmla="*/ 195478 w 271840"/>
                <a:gd name="connsiteY1" fmla="*/ 323188 h 351086"/>
                <a:gd name="connsiteX2" fmla="*/ 215677 w 271840"/>
                <a:gd name="connsiteY2" fmla="*/ 277249 h 351086"/>
                <a:gd name="connsiteX3" fmla="*/ 237188 w 271840"/>
                <a:gd name="connsiteY3" fmla="*/ 258363 h 351086"/>
                <a:gd name="connsiteX4" fmla="*/ 255709 w 271840"/>
                <a:gd name="connsiteY4" fmla="*/ 245384 h 351086"/>
                <a:gd name="connsiteX5" fmla="*/ 258626 w 271840"/>
                <a:gd name="connsiteY5" fmla="*/ 241009 h 351086"/>
                <a:gd name="connsiteX6" fmla="*/ 241854 w 271840"/>
                <a:gd name="connsiteY6" fmla="*/ 212279 h 351086"/>
                <a:gd name="connsiteX7" fmla="*/ 240104 w 271840"/>
                <a:gd name="connsiteY7" fmla="*/ 81025 h 351086"/>
                <a:gd name="connsiteX8" fmla="*/ 255709 w 271840"/>
                <a:gd name="connsiteY8" fmla="*/ 54847 h 351086"/>
                <a:gd name="connsiteX9" fmla="*/ 271824 w 271840"/>
                <a:gd name="connsiteY9" fmla="*/ 29326 h 351086"/>
                <a:gd name="connsiteX10" fmla="*/ 254980 w 271840"/>
                <a:gd name="connsiteY10" fmla="*/ 34430 h 351086"/>
                <a:gd name="connsiteX11" fmla="*/ 238500 w 271840"/>
                <a:gd name="connsiteY11" fmla="*/ 27138 h 351086"/>
                <a:gd name="connsiteX12" fmla="*/ 209333 w 271840"/>
                <a:gd name="connsiteY12" fmla="*/ 33628 h 351086"/>
                <a:gd name="connsiteX13" fmla="*/ 186801 w 271840"/>
                <a:gd name="connsiteY13" fmla="*/ 53024 h 351086"/>
                <a:gd name="connsiteX14" fmla="*/ 147790 w 271840"/>
                <a:gd name="connsiteY14" fmla="*/ 45732 h 351086"/>
                <a:gd name="connsiteX15" fmla="*/ 108778 w 271840"/>
                <a:gd name="connsiteY15" fmla="*/ 21378 h 351086"/>
                <a:gd name="connsiteX16" fmla="*/ 74287 w 271840"/>
                <a:gd name="connsiteY16" fmla="*/ 14086 h 351086"/>
                <a:gd name="connsiteX17" fmla="*/ 54745 w 271840"/>
                <a:gd name="connsiteY17" fmla="*/ 3585 h 351086"/>
                <a:gd name="connsiteX18" fmla="*/ 34474 w 271840"/>
                <a:gd name="connsiteY18" fmla="*/ 1179 h 351086"/>
                <a:gd name="connsiteX19" fmla="*/ 7494 w 271840"/>
                <a:gd name="connsiteY19" fmla="*/ 20576 h 351086"/>
                <a:gd name="connsiteX20" fmla="*/ 3192 w 271840"/>
                <a:gd name="connsiteY20" fmla="*/ 26555 h 351086"/>
                <a:gd name="connsiteX21" fmla="*/ 18577 w 271840"/>
                <a:gd name="connsiteY21" fmla="*/ 41722 h 351086"/>
                <a:gd name="connsiteX22" fmla="*/ 22078 w 271840"/>
                <a:gd name="connsiteY22" fmla="*/ 67900 h 351086"/>
                <a:gd name="connsiteX23" fmla="*/ 35859 w 271840"/>
                <a:gd name="connsiteY23" fmla="*/ 80952 h 351086"/>
                <a:gd name="connsiteX24" fmla="*/ 34182 w 271840"/>
                <a:gd name="connsiteY24" fmla="*/ 110922 h 351086"/>
                <a:gd name="connsiteX25" fmla="*/ 11650 w 271840"/>
                <a:gd name="connsiteY25" fmla="*/ 153871 h 351086"/>
                <a:gd name="connsiteX26" fmla="*/ 1588 w 271840"/>
                <a:gd name="connsiteY26" fmla="*/ 176548 h 351086"/>
                <a:gd name="connsiteX27" fmla="*/ 23973 w 271840"/>
                <a:gd name="connsiteY27" fmla="*/ 189893 h 351086"/>
                <a:gd name="connsiteX28" fmla="*/ -17 w 271840"/>
                <a:gd name="connsiteY28" fmla="*/ 213372 h 351086"/>
                <a:gd name="connsiteX29" fmla="*/ -17 w 271840"/>
                <a:gd name="connsiteY29" fmla="*/ 217091 h 351086"/>
                <a:gd name="connsiteX30" fmla="*/ 127810 w 271840"/>
                <a:gd name="connsiteY30" fmla="*/ 290010 h 351086"/>
                <a:gd name="connsiteX31" fmla="*/ 126132 w 271840"/>
                <a:gd name="connsiteY31" fmla="*/ 312542 h 351086"/>
                <a:gd name="connsiteX32" fmla="*/ 174842 w 271840"/>
                <a:gd name="connsiteY32" fmla="*/ 350970 h 351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1840" h="351086">
                  <a:moveTo>
                    <a:pt x="174842" y="350970"/>
                  </a:moveTo>
                  <a:cubicBezTo>
                    <a:pt x="181077" y="341242"/>
                    <a:pt x="187968" y="331960"/>
                    <a:pt x="195478" y="323188"/>
                  </a:cubicBezTo>
                  <a:cubicBezTo>
                    <a:pt x="204447" y="301312"/>
                    <a:pt x="212833" y="282062"/>
                    <a:pt x="215677" y="277249"/>
                  </a:cubicBezTo>
                  <a:cubicBezTo>
                    <a:pt x="222969" y="264853"/>
                    <a:pt x="230698" y="267041"/>
                    <a:pt x="237188" y="258363"/>
                  </a:cubicBezTo>
                  <a:cubicBezTo>
                    <a:pt x="243677" y="249686"/>
                    <a:pt x="245719" y="262738"/>
                    <a:pt x="255709" y="245384"/>
                  </a:cubicBezTo>
                  <a:cubicBezTo>
                    <a:pt x="256606" y="243874"/>
                    <a:pt x="257576" y="242416"/>
                    <a:pt x="258626" y="241009"/>
                  </a:cubicBezTo>
                  <a:lnTo>
                    <a:pt x="241854" y="212279"/>
                  </a:lnTo>
                  <a:lnTo>
                    <a:pt x="240104" y="81025"/>
                  </a:lnTo>
                  <a:lnTo>
                    <a:pt x="255709" y="54847"/>
                  </a:lnTo>
                  <a:lnTo>
                    <a:pt x="271824" y="29326"/>
                  </a:lnTo>
                  <a:cubicBezTo>
                    <a:pt x="266071" y="30529"/>
                    <a:pt x="260434" y="32235"/>
                    <a:pt x="254980" y="34430"/>
                  </a:cubicBezTo>
                  <a:cubicBezTo>
                    <a:pt x="248417" y="36829"/>
                    <a:pt x="241140" y="33606"/>
                    <a:pt x="238500" y="27138"/>
                  </a:cubicBezTo>
                  <a:cubicBezTo>
                    <a:pt x="236240" y="21451"/>
                    <a:pt x="221219" y="26336"/>
                    <a:pt x="209333" y="33628"/>
                  </a:cubicBezTo>
                  <a:cubicBezTo>
                    <a:pt x="197447" y="40920"/>
                    <a:pt x="191322" y="56306"/>
                    <a:pt x="186801" y="53024"/>
                  </a:cubicBezTo>
                  <a:cubicBezTo>
                    <a:pt x="182280" y="49743"/>
                    <a:pt x="155300" y="45732"/>
                    <a:pt x="147790" y="45732"/>
                  </a:cubicBezTo>
                  <a:cubicBezTo>
                    <a:pt x="140279" y="45732"/>
                    <a:pt x="116289" y="28669"/>
                    <a:pt x="108778" y="21378"/>
                  </a:cubicBezTo>
                  <a:cubicBezTo>
                    <a:pt x="101267" y="14086"/>
                    <a:pt x="79610" y="17367"/>
                    <a:pt x="74287" y="14086"/>
                  </a:cubicBezTo>
                  <a:cubicBezTo>
                    <a:pt x="68964" y="10804"/>
                    <a:pt x="58537" y="8471"/>
                    <a:pt x="54745" y="3585"/>
                  </a:cubicBezTo>
                  <a:cubicBezTo>
                    <a:pt x="50953" y="-1300"/>
                    <a:pt x="41984" y="-498"/>
                    <a:pt x="34474" y="1179"/>
                  </a:cubicBezTo>
                  <a:cubicBezTo>
                    <a:pt x="26963" y="2856"/>
                    <a:pt x="8952" y="14086"/>
                    <a:pt x="7494" y="20576"/>
                  </a:cubicBezTo>
                  <a:cubicBezTo>
                    <a:pt x="6677" y="22945"/>
                    <a:pt x="5182" y="25024"/>
                    <a:pt x="3192" y="26555"/>
                  </a:cubicBezTo>
                  <a:lnTo>
                    <a:pt x="18577" y="41722"/>
                  </a:lnTo>
                  <a:lnTo>
                    <a:pt x="22078" y="67900"/>
                  </a:lnTo>
                  <a:lnTo>
                    <a:pt x="35859" y="80952"/>
                  </a:lnTo>
                  <a:cubicBezTo>
                    <a:pt x="35859" y="80952"/>
                    <a:pt x="35859" y="95536"/>
                    <a:pt x="34182" y="110922"/>
                  </a:cubicBezTo>
                  <a:cubicBezTo>
                    <a:pt x="30667" y="127000"/>
                    <a:pt x="22887" y="141839"/>
                    <a:pt x="11650" y="153871"/>
                  </a:cubicBezTo>
                  <a:cubicBezTo>
                    <a:pt x="7275" y="160929"/>
                    <a:pt x="3885" y="168564"/>
                    <a:pt x="1588" y="176548"/>
                  </a:cubicBezTo>
                  <a:cubicBezTo>
                    <a:pt x="14858" y="180121"/>
                    <a:pt x="24703" y="185590"/>
                    <a:pt x="23973" y="189893"/>
                  </a:cubicBezTo>
                  <a:cubicBezTo>
                    <a:pt x="22515" y="198788"/>
                    <a:pt x="-17" y="194778"/>
                    <a:pt x="-17" y="213372"/>
                  </a:cubicBezTo>
                  <a:cubicBezTo>
                    <a:pt x="-17" y="214685"/>
                    <a:pt x="-17" y="215852"/>
                    <a:pt x="-17" y="217091"/>
                  </a:cubicBezTo>
                  <a:lnTo>
                    <a:pt x="127810" y="290010"/>
                  </a:lnTo>
                  <a:lnTo>
                    <a:pt x="126132" y="312542"/>
                  </a:lnTo>
                  <a:cubicBezTo>
                    <a:pt x="126132" y="312542"/>
                    <a:pt x="149467" y="332084"/>
                    <a:pt x="174842" y="350970"/>
                  </a:cubicBezTo>
                  <a:close/>
                </a:path>
              </a:pathLst>
            </a:custGeom>
            <a:grpFill/>
            <a:ln w="3175" cap="flat">
              <a:solidFill>
                <a:srgbClr val="F3F3F3"/>
              </a:solidFill>
              <a:prstDash val="solid"/>
              <a:miter/>
            </a:ln>
          </p:spPr>
          <p:txBody>
            <a:bodyPr rtlCol="0" anchor="ctr"/>
            <a:lstStyle/>
            <a:p>
              <a:endParaRPr lang="pt-PT"/>
            </a:p>
          </p:txBody>
        </p:sp>
        <p:sp>
          <p:nvSpPr>
            <p:cNvPr id="264" name="Forma livre: Forma 263">
              <a:extLst>
                <a:ext uri="{FF2B5EF4-FFF2-40B4-BE49-F238E27FC236}">
                  <a16:creationId xmlns:a16="http://schemas.microsoft.com/office/drawing/2014/main" id="{3DA5EBD8-1B94-46B9-B560-C1749400F74D}"/>
                </a:ext>
              </a:extLst>
            </p:cNvPr>
            <p:cNvSpPr/>
            <p:nvPr/>
          </p:nvSpPr>
          <p:spPr>
            <a:xfrm>
              <a:off x="3868167" y="4735843"/>
              <a:ext cx="77209" cy="89626"/>
            </a:xfrm>
            <a:custGeom>
              <a:avLst/>
              <a:gdLst>
                <a:gd name="connsiteX0" fmla="*/ 171415 w 184848"/>
                <a:gd name="connsiteY0" fmla="*/ 41229 h 205755"/>
                <a:gd name="connsiteX1" fmla="*/ 167915 w 184848"/>
                <a:gd name="connsiteY1" fmla="*/ 15051 h 205755"/>
                <a:gd name="connsiteX2" fmla="*/ 152529 w 184848"/>
                <a:gd name="connsiteY2" fmla="*/ -117 h 205755"/>
                <a:gd name="connsiteX3" fmla="*/ 141081 w 184848"/>
                <a:gd name="connsiteY3" fmla="*/ 11769 h 205755"/>
                <a:gd name="connsiteX4" fmla="*/ 120081 w 184848"/>
                <a:gd name="connsiteY4" fmla="*/ 13374 h 205755"/>
                <a:gd name="connsiteX5" fmla="*/ 95288 w 184848"/>
                <a:gd name="connsiteY5" fmla="*/ 22269 h 205755"/>
                <a:gd name="connsiteX6" fmla="*/ 74287 w 184848"/>
                <a:gd name="connsiteY6" fmla="*/ 14176 h 205755"/>
                <a:gd name="connsiteX7" fmla="*/ 48766 w 184848"/>
                <a:gd name="connsiteY7" fmla="*/ 22269 h 205755"/>
                <a:gd name="connsiteX8" fmla="*/ 45776 w 184848"/>
                <a:gd name="connsiteY8" fmla="*/ 53843 h 205755"/>
                <a:gd name="connsiteX9" fmla="*/ 57006 w 184848"/>
                <a:gd name="connsiteY9" fmla="*/ 71709 h 205755"/>
                <a:gd name="connsiteX10" fmla="*/ 47234 w 184848"/>
                <a:gd name="connsiteY10" fmla="*/ 90303 h 205755"/>
                <a:gd name="connsiteX11" fmla="*/ 32651 w 184848"/>
                <a:gd name="connsiteY11" fmla="*/ 100876 h 205755"/>
                <a:gd name="connsiteX12" fmla="*/ 19890 w 184848"/>
                <a:gd name="connsiteY12" fmla="*/ 121075 h 205755"/>
                <a:gd name="connsiteX13" fmla="*/ 11578 w 184848"/>
                <a:gd name="connsiteY13" fmla="*/ 147034 h 205755"/>
                <a:gd name="connsiteX14" fmla="*/ 5598 w 184848"/>
                <a:gd name="connsiteY14" fmla="*/ 178607 h 205755"/>
                <a:gd name="connsiteX15" fmla="*/ -17 w 184848"/>
                <a:gd name="connsiteY15" fmla="*/ 205150 h 205755"/>
                <a:gd name="connsiteX16" fmla="*/ 16900 w 184848"/>
                <a:gd name="connsiteY16" fmla="*/ 201941 h 205755"/>
                <a:gd name="connsiteX17" fmla="*/ 51537 w 184848"/>
                <a:gd name="connsiteY17" fmla="*/ 190785 h 205755"/>
                <a:gd name="connsiteX18" fmla="*/ 79756 w 184848"/>
                <a:gd name="connsiteY18" fmla="*/ 188305 h 205755"/>
                <a:gd name="connsiteX19" fmla="*/ 105424 w 184848"/>
                <a:gd name="connsiteY19" fmla="*/ 148638 h 205755"/>
                <a:gd name="connsiteX20" fmla="*/ 150560 w 184848"/>
                <a:gd name="connsiteY20" fmla="*/ 149877 h 205755"/>
                <a:gd name="connsiteX21" fmla="*/ 160623 w 184848"/>
                <a:gd name="connsiteY21" fmla="*/ 127200 h 205755"/>
                <a:gd name="connsiteX22" fmla="*/ 183155 w 184848"/>
                <a:gd name="connsiteY22" fmla="*/ 84250 h 205755"/>
                <a:gd name="connsiteX23" fmla="*/ 184832 w 184848"/>
                <a:gd name="connsiteY23" fmla="*/ 54281 h 205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4848" h="205755">
                  <a:moveTo>
                    <a:pt x="171415" y="41229"/>
                  </a:moveTo>
                  <a:lnTo>
                    <a:pt x="167915" y="15051"/>
                  </a:lnTo>
                  <a:lnTo>
                    <a:pt x="152529" y="-117"/>
                  </a:lnTo>
                  <a:cubicBezTo>
                    <a:pt x="147935" y="4040"/>
                    <a:pt x="141591" y="7905"/>
                    <a:pt x="141081" y="11769"/>
                  </a:cubicBezTo>
                  <a:cubicBezTo>
                    <a:pt x="140279" y="17384"/>
                    <a:pt x="126059" y="16582"/>
                    <a:pt x="120081" y="13374"/>
                  </a:cubicBezTo>
                  <a:cubicBezTo>
                    <a:pt x="114101" y="10165"/>
                    <a:pt x="98205" y="17384"/>
                    <a:pt x="95288" y="22269"/>
                  </a:cubicBezTo>
                  <a:cubicBezTo>
                    <a:pt x="92371" y="27155"/>
                    <a:pt x="81798" y="13374"/>
                    <a:pt x="74287" y="14176"/>
                  </a:cubicBezTo>
                  <a:cubicBezTo>
                    <a:pt x="65559" y="16115"/>
                    <a:pt x="57020" y="18828"/>
                    <a:pt x="48766" y="22269"/>
                  </a:cubicBezTo>
                  <a:cubicBezTo>
                    <a:pt x="48766" y="22269"/>
                    <a:pt x="45776" y="44947"/>
                    <a:pt x="45776" y="53843"/>
                  </a:cubicBezTo>
                  <a:cubicBezTo>
                    <a:pt x="45776" y="62740"/>
                    <a:pt x="57006" y="64417"/>
                    <a:pt x="57006" y="71709"/>
                  </a:cubicBezTo>
                  <a:cubicBezTo>
                    <a:pt x="57006" y="79000"/>
                    <a:pt x="48037" y="85417"/>
                    <a:pt x="47234" y="90303"/>
                  </a:cubicBezTo>
                  <a:cubicBezTo>
                    <a:pt x="46432" y="95188"/>
                    <a:pt x="40526" y="98397"/>
                    <a:pt x="32651" y="100876"/>
                  </a:cubicBezTo>
                  <a:cubicBezTo>
                    <a:pt x="24776" y="103355"/>
                    <a:pt x="25869" y="116262"/>
                    <a:pt x="19890" y="121075"/>
                  </a:cubicBezTo>
                  <a:cubicBezTo>
                    <a:pt x="13911" y="125887"/>
                    <a:pt x="15369" y="138137"/>
                    <a:pt x="11578" y="147034"/>
                  </a:cubicBezTo>
                  <a:cubicBezTo>
                    <a:pt x="7654" y="157096"/>
                    <a:pt x="5627" y="167801"/>
                    <a:pt x="5598" y="178607"/>
                  </a:cubicBezTo>
                  <a:cubicBezTo>
                    <a:pt x="6232" y="187802"/>
                    <a:pt x="4293" y="196997"/>
                    <a:pt x="-17" y="205150"/>
                  </a:cubicBezTo>
                  <a:cubicBezTo>
                    <a:pt x="5824" y="206397"/>
                    <a:pt x="11920" y="205237"/>
                    <a:pt x="16900" y="201941"/>
                  </a:cubicBezTo>
                  <a:cubicBezTo>
                    <a:pt x="28210" y="197537"/>
                    <a:pt x="39782" y="193811"/>
                    <a:pt x="51537" y="190785"/>
                  </a:cubicBezTo>
                  <a:lnTo>
                    <a:pt x="79756" y="188305"/>
                  </a:lnTo>
                  <a:cubicBezTo>
                    <a:pt x="85954" y="169201"/>
                    <a:pt x="95288" y="151846"/>
                    <a:pt x="105424" y="148638"/>
                  </a:cubicBezTo>
                  <a:cubicBezTo>
                    <a:pt x="120321" y="145123"/>
                    <a:pt x="135882" y="145546"/>
                    <a:pt x="150560" y="149877"/>
                  </a:cubicBezTo>
                  <a:cubicBezTo>
                    <a:pt x="152857" y="141893"/>
                    <a:pt x="156241" y="134258"/>
                    <a:pt x="160623" y="127200"/>
                  </a:cubicBezTo>
                  <a:cubicBezTo>
                    <a:pt x="171860" y="115168"/>
                    <a:pt x="179640" y="100329"/>
                    <a:pt x="183155" y="84250"/>
                  </a:cubicBezTo>
                  <a:cubicBezTo>
                    <a:pt x="184832" y="69229"/>
                    <a:pt x="184832" y="54281"/>
                    <a:pt x="184832" y="54281"/>
                  </a:cubicBezTo>
                  <a:close/>
                </a:path>
              </a:pathLst>
            </a:custGeom>
            <a:grpFill/>
            <a:ln w="3175" cap="flat">
              <a:solidFill>
                <a:srgbClr val="F3F3F3"/>
              </a:solidFill>
              <a:prstDash val="solid"/>
              <a:miter/>
            </a:ln>
          </p:spPr>
          <p:txBody>
            <a:bodyPr rtlCol="0" anchor="ctr"/>
            <a:lstStyle/>
            <a:p>
              <a:endParaRPr lang="pt-PT"/>
            </a:p>
          </p:txBody>
        </p:sp>
        <p:sp>
          <p:nvSpPr>
            <p:cNvPr id="265" name="Forma livre: Forma 264">
              <a:extLst>
                <a:ext uri="{FF2B5EF4-FFF2-40B4-BE49-F238E27FC236}">
                  <a16:creationId xmlns:a16="http://schemas.microsoft.com/office/drawing/2014/main" id="{9A0F5D25-CAEF-4FF0-8D98-27136B92134F}"/>
                </a:ext>
              </a:extLst>
            </p:cNvPr>
            <p:cNvSpPr/>
            <p:nvPr/>
          </p:nvSpPr>
          <p:spPr>
            <a:xfrm>
              <a:off x="4249127" y="4018380"/>
              <a:ext cx="245609" cy="164564"/>
            </a:xfrm>
            <a:custGeom>
              <a:avLst/>
              <a:gdLst>
                <a:gd name="connsiteX0" fmla="*/ 582531 w 588016"/>
                <a:gd name="connsiteY0" fmla="*/ 211931 h 377791"/>
                <a:gd name="connsiteX1" fmla="*/ 535790 w 588016"/>
                <a:gd name="connsiteY1" fmla="*/ 188889 h 377791"/>
                <a:gd name="connsiteX2" fmla="*/ 509102 w 588016"/>
                <a:gd name="connsiteY2" fmla="*/ 190347 h 377791"/>
                <a:gd name="connsiteX3" fmla="*/ 477017 w 588016"/>
                <a:gd name="connsiteY3" fmla="*/ 180211 h 377791"/>
                <a:gd name="connsiteX4" fmla="*/ 442235 w 588016"/>
                <a:gd name="connsiteY4" fmla="*/ 209014 h 377791"/>
                <a:gd name="connsiteX5" fmla="*/ 426193 w 588016"/>
                <a:gd name="connsiteY5" fmla="*/ 214848 h 377791"/>
                <a:gd name="connsiteX6" fmla="*/ 398193 w 588016"/>
                <a:gd name="connsiteY6" fmla="*/ 196108 h 377791"/>
                <a:gd name="connsiteX7" fmla="*/ 369025 w 588016"/>
                <a:gd name="connsiteY7" fmla="*/ 187430 h 377791"/>
                <a:gd name="connsiteX8" fmla="*/ 350285 w 588016"/>
                <a:gd name="connsiteY8" fmla="*/ 149877 h 377791"/>
                <a:gd name="connsiteX9" fmla="*/ 342264 w 588016"/>
                <a:gd name="connsiteY9" fmla="*/ 115314 h 377791"/>
                <a:gd name="connsiteX10" fmla="*/ 315575 w 588016"/>
                <a:gd name="connsiteY10" fmla="*/ 93438 h 377791"/>
                <a:gd name="connsiteX11" fmla="*/ 247397 w 588016"/>
                <a:gd name="connsiteY11" fmla="*/ 90594 h 377791"/>
                <a:gd name="connsiteX12" fmla="*/ 203645 w 588016"/>
                <a:gd name="connsiteY12" fmla="*/ 93438 h 377791"/>
                <a:gd name="connsiteX13" fmla="*/ 164050 w 588016"/>
                <a:gd name="connsiteY13" fmla="*/ 46770 h 377791"/>
                <a:gd name="connsiteX14" fmla="*/ 154060 w 588016"/>
                <a:gd name="connsiteY14" fmla="*/ 62593 h 377791"/>
                <a:gd name="connsiteX15" fmla="*/ 113007 w 588016"/>
                <a:gd name="connsiteY15" fmla="*/ 55302 h 377791"/>
                <a:gd name="connsiteX16" fmla="*/ 108997 w 588016"/>
                <a:gd name="connsiteY16" fmla="*/ 3456 h 377791"/>
                <a:gd name="connsiteX17" fmla="*/ 94996 w 588016"/>
                <a:gd name="connsiteY17" fmla="*/ 56395 h 377791"/>
                <a:gd name="connsiteX18" fmla="*/ 90184 w 588016"/>
                <a:gd name="connsiteY18" fmla="*/ -117 h 377791"/>
                <a:gd name="connsiteX19" fmla="*/ 3994 w 588016"/>
                <a:gd name="connsiteY19" fmla="*/ 24457 h 377791"/>
                <a:gd name="connsiteX20" fmla="*/ -17 w 588016"/>
                <a:gd name="connsiteY20" fmla="*/ 185972 h 377791"/>
                <a:gd name="connsiteX21" fmla="*/ -17 w 588016"/>
                <a:gd name="connsiteY21" fmla="*/ 186336 h 377791"/>
                <a:gd name="connsiteX22" fmla="*/ 23755 w 588016"/>
                <a:gd name="connsiteY22" fmla="*/ 192389 h 377791"/>
                <a:gd name="connsiteX23" fmla="*/ 35714 w 588016"/>
                <a:gd name="connsiteY23" fmla="*/ 175107 h 377791"/>
                <a:gd name="connsiteX24" fmla="*/ 59777 w 588016"/>
                <a:gd name="connsiteY24" fmla="*/ 155711 h 377791"/>
                <a:gd name="connsiteX25" fmla="*/ 71809 w 588016"/>
                <a:gd name="connsiteY25" fmla="*/ 141637 h 377791"/>
                <a:gd name="connsiteX26" fmla="*/ 85809 w 588016"/>
                <a:gd name="connsiteY26" fmla="*/ 134345 h 377791"/>
                <a:gd name="connsiteX27" fmla="*/ 109799 w 588016"/>
                <a:gd name="connsiteY27" fmla="*/ 140762 h 377791"/>
                <a:gd name="connsiteX28" fmla="*/ 135831 w 588016"/>
                <a:gd name="connsiteY28" fmla="*/ 150533 h 377791"/>
                <a:gd name="connsiteX29" fmla="*/ 147790 w 588016"/>
                <a:gd name="connsiteY29" fmla="*/ 189399 h 377791"/>
                <a:gd name="connsiteX30" fmla="*/ 197885 w 588016"/>
                <a:gd name="connsiteY30" fmla="*/ 195889 h 377791"/>
                <a:gd name="connsiteX31" fmla="*/ 211812 w 588016"/>
                <a:gd name="connsiteY31" fmla="*/ 219587 h 377791"/>
                <a:gd name="connsiteX32" fmla="*/ 226834 w 588016"/>
                <a:gd name="connsiteY32" fmla="*/ 249849 h 377791"/>
                <a:gd name="connsiteX33" fmla="*/ 260886 w 588016"/>
                <a:gd name="connsiteY33" fmla="*/ 276901 h 377791"/>
                <a:gd name="connsiteX34" fmla="*/ 299898 w 588016"/>
                <a:gd name="connsiteY34" fmla="*/ 301694 h 377791"/>
                <a:gd name="connsiteX35" fmla="*/ 334899 w 588016"/>
                <a:gd name="connsiteY35" fmla="*/ 326559 h 377791"/>
                <a:gd name="connsiteX36" fmla="*/ 364942 w 588016"/>
                <a:gd name="connsiteY36" fmla="*/ 337351 h 377791"/>
                <a:gd name="connsiteX37" fmla="*/ 367493 w 588016"/>
                <a:gd name="connsiteY37" fmla="*/ 361414 h 377791"/>
                <a:gd name="connsiteX38" fmla="*/ 370410 w 588016"/>
                <a:gd name="connsiteY38" fmla="*/ 360685 h 377791"/>
                <a:gd name="connsiteX39" fmla="*/ 398484 w 588016"/>
                <a:gd name="connsiteY39" fmla="*/ 370821 h 377791"/>
                <a:gd name="connsiteX40" fmla="*/ 411974 w 588016"/>
                <a:gd name="connsiteY40" fmla="*/ 377675 h 377791"/>
                <a:gd name="connsiteX41" fmla="*/ 425974 w 588016"/>
                <a:gd name="connsiteY41" fmla="*/ 339538 h 377791"/>
                <a:gd name="connsiteX42" fmla="*/ 421964 w 588016"/>
                <a:gd name="connsiteY42" fmla="*/ 307090 h 377791"/>
                <a:gd name="connsiteX43" fmla="*/ 400963 w 588016"/>
                <a:gd name="connsiteY43" fmla="*/ 279016 h 377791"/>
                <a:gd name="connsiteX44" fmla="*/ 432974 w 588016"/>
                <a:gd name="connsiteY44" fmla="*/ 266036 h 377791"/>
                <a:gd name="connsiteX45" fmla="*/ 443985 w 588016"/>
                <a:gd name="connsiteY45" fmla="*/ 245546 h 377791"/>
                <a:gd name="connsiteX46" fmla="*/ 459955 w 588016"/>
                <a:gd name="connsiteY46" fmla="*/ 226077 h 377791"/>
                <a:gd name="connsiteX47" fmla="*/ 485986 w 588016"/>
                <a:gd name="connsiteY47" fmla="*/ 219587 h 377791"/>
                <a:gd name="connsiteX48" fmla="*/ 509029 w 588016"/>
                <a:gd name="connsiteY48" fmla="*/ 214191 h 377791"/>
                <a:gd name="connsiteX49" fmla="*/ 497070 w 588016"/>
                <a:gd name="connsiteY49" fmla="*/ 244234 h 377791"/>
                <a:gd name="connsiteX50" fmla="*/ 536081 w 588016"/>
                <a:gd name="connsiteY50" fmla="*/ 236942 h 377791"/>
                <a:gd name="connsiteX51" fmla="*/ 568166 w 588016"/>
                <a:gd name="connsiteY51" fmla="*/ 231181 h 377791"/>
                <a:gd name="connsiteX52" fmla="*/ 582531 w 588016"/>
                <a:gd name="connsiteY52" fmla="*/ 211931 h 377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588016" h="377791">
                  <a:moveTo>
                    <a:pt x="582531" y="211931"/>
                  </a:moveTo>
                  <a:cubicBezTo>
                    <a:pt x="566489" y="197347"/>
                    <a:pt x="538779" y="180211"/>
                    <a:pt x="535790" y="188889"/>
                  </a:cubicBezTo>
                  <a:cubicBezTo>
                    <a:pt x="532800" y="197566"/>
                    <a:pt x="515738" y="198951"/>
                    <a:pt x="509102" y="190347"/>
                  </a:cubicBezTo>
                  <a:cubicBezTo>
                    <a:pt x="502466" y="181743"/>
                    <a:pt x="497070" y="171534"/>
                    <a:pt x="477017" y="180211"/>
                  </a:cubicBezTo>
                  <a:cubicBezTo>
                    <a:pt x="456965" y="188889"/>
                    <a:pt x="443621" y="200410"/>
                    <a:pt x="442235" y="209014"/>
                  </a:cubicBezTo>
                  <a:cubicBezTo>
                    <a:pt x="440850" y="217619"/>
                    <a:pt x="427651" y="226369"/>
                    <a:pt x="426193" y="214848"/>
                  </a:cubicBezTo>
                  <a:cubicBezTo>
                    <a:pt x="424734" y="203326"/>
                    <a:pt x="408912" y="198951"/>
                    <a:pt x="398193" y="196108"/>
                  </a:cubicBezTo>
                  <a:cubicBezTo>
                    <a:pt x="387473" y="193264"/>
                    <a:pt x="370118" y="198951"/>
                    <a:pt x="369025" y="187430"/>
                  </a:cubicBezTo>
                  <a:cubicBezTo>
                    <a:pt x="367931" y="175909"/>
                    <a:pt x="351671" y="162857"/>
                    <a:pt x="350285" y="149877"/>
                  </a:cubicBezTo>
                  <a:cubicBezTo>
                    <a:pt x="348900" y="136898"/>
                    <a:pt x="352983" y="118230"/>
                    <a:pt x="342264" y="115314"/>
                  </a:cubicBezTo>
                  <a:cubicBezTo>
                    <a:pt x="331545" y="112397"/>
                    <a:pt x="324909" y="93438"/>
                    <a:pt x="315575" y="93438"/>
                  </a:cubicBezTo>
                  <a:cubicBezTo>
                    <a:pt x="306242" y="93438"/>
                    <a:pt x="254105" y="93438"/>
                    <a:pt x="247397" y="90594"/>
                  </a:cubicBezTo>
                  <a:cubicBezTo>
                    <a:pt x="240688" y="87750"/>
                    <a:pt x="205978" y="102115"/>
                    <a:pt x="203645" y="93438"/>
                  </a:cubicBezTo>
                  <a:cubicBezTo>
                    <a:pt x="201458" y="86146"/>
                    <a:pt x="177395" y="58583"/>
                    <a:pt x="164050" y="46770"/>
                  </a:cubicBezTo>
                  <a:cubicBezTo>
                    <a:pt x="162665" y="53034"/>
                    <a:pt x="159092" y="58619"/>
                    <a:pt x="154060" y="62593"/>
                  </a:cubicBezTo>
                  <a:cubicBezTo>
                    <a:pt x="128977" y="82063"/>
                    <a:pt x="104986" y="78781"/>
                    <a:pt x="113007" y="55302"/>
                  </a:cubicBezTo>
                  <a:cubicBezTo>
                    <a:pt x="121029" y="31822"/>
                    <a:pt x="121977" y="3456"/>
                    <a:pt x="108997" y="3456"/>
                  </a:cubicBezTo>
                  <a:cubicBezTo>
                    <a:pt x="96017" y="3456"/>
                    <a:pt x="104986" y="53187"/>
                    <a:pt x="94996" y="56395"/>
                  </a:cubicBezTo>
                  <a:cubicBezTo>
                    <a:pt x="86174" y="59239"/>
                    <a:pt x="82747" y="20301"/>
                    <a:pt x="90184" y="-117"/>
                  </a:cubicBezTo>
                  <a:lnTo>
                    <a:pt x="3994" y="24457"/>
                  </a:lnTo>
                  <a:lnTo>
                    <a:pt x="-17" y="185972"/>
                  </a:lnTo>
                  <a:cubicBezTo>
                    <a:pt x="-17" y="186096"/>
                    <a:pt x="-17" y="186212"/>
                    <a:pt x="-17" y="186336"/>
                  </a:cubicBezTo>
                  <a:cubicBezTo>
                    <a:pt x="7421" y="189880"/>
                    <a:pt x="15515" y="191937"/>
                    <a:pt x="23755" y="192389"/>
                  </a:cubicBezTo>
                  <a:cubicBezTo>
                    <a:pt x="36735" y="193482"/>
                    <a:pt x="35714" y="182691"/>
                    <a:pt x="35714" y="175107"/>
                  </a:cubicBezTo>
                  <a:cubicBezTo>
                    <a:pt x="35714" y="167523"/>
                    <a:pt x="49787" y="154617"/>
                    <a:pt x="59777" y="155711"/>
                  </a:cubicBezTo>
                  <a:cubicBezTo>
                    <a:pt x="69767" y="156804"/>
                    <a:pt x="68746" y="141637"/>
                    <a:pt x="71809" y="141637"/>
                  </a:cubicBezTo>
                  <a:cubicBezTo>
                    <a:pt x="77351" y="141404"/>
                    <a:pt x="82455" y="138735"/>
                    <a:pt x="85809" y="134345"/>
                  </a:cubicBezTo>
                  <a:cubicBezTo>
                    <a:pt x="88799" y="128877"/>
                    <a:pt x="104767" y="135366"/>
                    <a:pt x="109799" y="140762"/>
                  </a:cubicBezTo>
                  <a:cubicBezTo>
                    <a:pt x="114830" y="146158"/>
                    <a:pt x="126789" y="148054"/>
                    <a:pt x="135831" y="150533"/>
                  </a:cubicBezTo>
                  <a:cubicBezTo>
                    <a:pt x="144873" y="153013"/>
                    <a:pt x="147790" y="182909"/>
                    <a:pt x="147790" y="189399"/>
                  </a:cubicBezTo>
                  <a:cubicBezTo>
                    <a:pt x="147790" y="195889"/>
                    <a:pt x="190812" y="194795"/>
                    <a:pt x="197885" y="195889"/>
                  </a:cubicBezTo>
                  <a:cubicBezTo>
                    <a:pt x="204958" y="196983"/>
                    <a:pt x="205176" y="209889"/>
                    <a:pt x="211812" y="219587"/>
                  </a:cubicBezTo>
                  <a:cubicBezTo>
                    <a:pt x="218010" y="229045"/>
                    <a:pt x="223042" y="239202"/>
                    <a:pt x="226834" y="249849"/>
                  </a:cubicBezTo>
                  <a:cubicBezTo>
                    <a:pt x="229896" y="257140"/>
                    <a:pt x="254907" y="267203"/>
                    <a:pt x="260886" y="276901"/>
                  </a:cubicBezTo>
                  <a:cubicBezTo>
                    <a:pt x="266866" y="286600"/>
                    <a:pt x="285898" y="296298"/>
                    <a:pt x="299898" y="301694"/>
                  </a:cubicBezTo>
                  <a:cubicBezTo>
                    <a:pt x="313898" y="307090"/>
                    <a:pt x="326951" y="327653"/>
                    <a:pt x="334899" y="326559"/>
                  </a:cubicBezTo>
                  <a:cubicBezTo>
                    <a:pt x="342847" y="325465"/>
                    <a:pt x="364942" y="337351"/>
                    <a:pt x="364942" y="337351"/>
                  </a:cubicBezTo>
                  <a:lnTo>
                    <a:pt x="367493" y="361414"/>
                  </a:lnTo>
                  <a:cubicBezTo>
                    <a:pt x="368514" y="361268"/>
                    <a:pt x="369462" y="361020"/>
                    <a:pt x="370410" y="360685"/>
                  </a:cubicBezTo>
                  <a:cubicBezTo>
                    <a:pt x="382442" y="356383"/>
                    <a:pt x="389078" y="370821"/>
                    <a:pt x="398484" y="370821"/>
                  </a:cubicBezTo>
                  <a:cubicBezTo>
                    <a:pt x="403516" y="371900"/>
                    <a:pt x="408183" y="374262"/>
                    <a:pt x="411974" y="377675"/>
                  </a:cubicBezTo>
                  <a:cubicBezTo>
                    <a:pt x="411318" y="356529"/>
                    <a:pt x="418245" y="345955"/>
                    <a:pt x="425974" y="339538"/>
                  </a:cubicBezTo>
                  <a:cubicBezTo>
                    <a:pt x="435016" y="332247"/>
                    <a:pt x="419995" y="318976"/>
                    <a:pt x="421964" y="307090"/>
                  </a:cubicBezTo>
                  <a:cubicBezTo>
                    <a:pt x="423932" y="295204"/>
                    <a:pt x="398995" y="288714"/>
                    <a:pt x="400963" y="279016"/>
                  </a:cubicBezTo>
                  <a:cubicBezTo>
                    <a:pt x="402932" y="269318"/>
                    <a:pt x="423932" y="270412"/>
                    <a:pt x="432974" y="266036"/>
                  </a:cubicBezTo>
                  <a:cubicBezTo>
                    <a:pt x="442016" y="261661"/>
                    <a:pt x="435016" y="245546"/>
                    <a:pt x="443985" y="245546"/>
                  </a:cubicBezTo>
                  <a:cubicBezTo>
                    <a:pt x="452954" y="245546"/>
                    <a:pt x="456965" y="235848"/>
                    <a:pt x="459955" y="226077"/>
                  </a:cubicBezTo>
                  <a:cubicBezTo>
                    <a:pt x="462944" y="216306"/>
                    <a:pt x="477965" y="226077"/>
                    <a:pt x="485986" y="219587"/>
                  </a:cubicBezTo>
                  <a:cubicBezTo>
                    <a:pt x="494007" y="213097"/>
                    <a:pt x="506039" y="208795"/>
                    <a:pt x="509029" y="214191"/>
                  </a:cubicBezTo>
                  <a:cubicBezTo>
                    <a:pt x="512019" y="219587"/>
                    <a:pt x="501737" y="236577"/>
                    <a:pt x="497070" y="244234"/>
                  </a:cubicBezTo>
                  <a:cubicBezTo>
                    <a:pt x="511071" y="243796"/>
                    <a:pt x="531998" y="241025"/>
                    <a:pt x="536081" y="236942"/>
                  </a:cubicBezTo>
                  <a:cubicBezTo>
                    <a:pt x="541477" y="231181"/>
                    <a:pt x="561457" y="245619"/>
                    <a:pt x="568166" y="231181"/>
                  </a:cubicBezTo>
                  <a:cubicBezTo>
                    <a:pt x="574875" y="216743"/>
                    <a:pt x="598573" y="226369"/>
                    <a:pt x="582531" y="211931"/>
                  </a:cubicBezTo>
                  <a:close/>
                </a:path>
              </a:pathLst>
            </a:custGeom>
            <a:grpFill/>
            <a:ln w="3175" cap="flat">
              <a:solidFill>
                <a:srgbClr val="F3F3F3"/>
              </a:solidFill>
              <a:prstDash val="solid"/>
              <a:miter/>
            </a:ln>
          </p:spPr>
          <p:txBody>
            <a:bodyPr rtlCol="0" anchor="ctr"/>
            <a:lstStyle/>
            <a:p>
              <a:endParaRPr lang="pt-PT"/>
            </a:p>
          </p:txBody>
        </p:sp>
        <p:sp>
          <p:nvSpPr>
            <p:cNvPr id="266" name="Forma livre: Forma 265">
              <a:extLst>
                <a:ext uri="{FF2B5EF4-FFF2-40B4-BE49-F238E27FC236}">
                  <a16:creationId xmlns:a16="http://schemas.microsoft.com/office/drawing/2014/main" id="{5C925BE2-12F7-4B50-A7B0-E81A110C135F}"/>
                </a:ext>
              </a:extLst>
            </p:cNvPr>
            <p:cNvSpPr/>
            <p:nvPr/>
          </p:nvSpPr>
          <p:spPr>
            <a:xfrm>
              <a:off x="3615572" y="3114274"/>
              <a:ext cx="192148" cy="123120"/>
            </a:xfrm>
            <a:custGeom>
              <a:avLst/>
              <a:gdLst>
                <a:gd name="connsiteX0" fmla="*/ 435847 w 460026"/>
                <a:gd name="connsiteY0" fmla="*/ 176718 h 282648"/>
                <a:gd name="connsiteX1" fmla="*/ 408065 w 460026"/>
                <a:gd name="connsiteY1" fmla="*/ 169426 h 282648"/>
                <a:gd name="connsiteX2" fmla="*/ 402086 w 460026"/>
                <a:gd name="connsiteY2" fmla="*/ 154842 h 282648"/>
                <a:gd name="connsiteX3" fmla="*/ 375835 w 460026"/>
                <a:gd name="connsiteY3" fmla="*/ 144342 h 282648"/>
                <a:gd name="connsiteX4" fmla="*/ 357095 w 460026"/>
                <a:gd name="connsiteY4" fmla="*/ 124071 h 282648"/>
                <a:gd name="connsiteX5" fmla="*/ 350313 w 460026"/>
                <a:gd name="connsiteY5" fmla="*/ 102997 h 282648"/>
                <a:gd name="connsiteX6" fmla="*/ 326323 w 460026"/>
                <a:gd name="connsiteY6" fmla="*/ 86809 h 282648"/>
                <a:gd name="connsiteX7" fmla="*/ 309042 w 460026"/>
                <a:gd name="connsiteY7" fmla="*/ 82799 h 282648"/>
                <a:gd name="connsiteX8" fmla="*/ 295552 w 460026"/>
                <a:gd name="connsiteY8" fmla="*/ 77913 h 282648"/>
                <a:gd name="connsiteX9" fmla="*/ 264051 w 460026"/>
                <a:gd name="connsiteY9" fmla="*/ 71423 h 282648"/>
                <a:gd name="connsiteX10" fmla="*/ 250488 w 460026"/>
                <a:gd name="connsiteY10" fmla="*/ 43058 h 282648"/>
                <a:gd name="connsiteX11" fmla="*/ 222779 w 460026"/>
                <a:gd name="connsiteY11" fmla="*/ 56038 h 282648"/>
                <a:gd name="connsiteX12" fmla="*/ 231748 w 460026"/>
                <a:gd name="connsiteY12" fmla="*/ 30151 h 282648"/>
                <a:gd name="connsiteX13" fmla="*/ 196455 w 460026"/>
                <a:gd name="connsiteY13" fmla="*/ 17172 h 282648"/>
                <a:gd name="connsiteX14" fmla="*/ 178444 w 460026"/>
                <a:gd name="connsiteY14" fmla="*/ 109 h 282648"/>
                <a:gd name="connsiteX15" fmla="*/ 170205 w 460026"/>
                <a:gd name="connsiteY15" fmla="*/ 17974 h 282648"/>
                <a:gd name="connsiteX16" fmla="*/ 165756 w 460026"/>
                <a:gd name="connsiteY16" fmla="*/ 34964 h 282648"/>
                <a:gd name="connsiteX17" fmla="*/ 186757 w 460026"/>
                <a:gd name="connsiteY17" fmla="*/ 90018 h 282648"/>
                <a:gd name="connsiteX18" fmla="*/ 149204 w 460026"/>
                <a:gd name="connsiteY18" fmla="*/ 43860 h 282648"/>
                <a:gd name="connsiteX19" fmla="*/ 125943 w 460026"/>
                <a:gd name="connsiteY19" fmla="*/ 25266 h 282648"/>
                <a:gd name="connsiteX20" fmla="*/ 112453 w 460026"/>
                <a:gd name="connsiteY20" fmla="*/ 54433 h 282648"/>
                <a:gd name="connsiteX21" fmla="*/ 103411 w 460026"/>
                <a:gd name="connsiteY21" fmla="*/ 60923 h 282648"/>
                <a:gd name="connsiteX22" fmla="*/ 77889 w 460026"/>
                <a:gd name="connsiteY22" fmla="*/ 39047 h 282648"/>
                <a:gd name="connsiteX23" fmla="*/ 106473 w 460026"/>
                <a:gd name="connsiteY23" fmla="*/ 27672 h 282648"/>
                <a:gd name="connsiteX24" fmla="*/ 86931 w 460026"/>
                <a:gd name="connsiteY24" fmla="*/ 20380 h 282648"/>
                <a:gd name="connsiteX25" fmla="*/ 58420 w 460026"/>
                <a:gd name="connsiteY25" fmla="*/ 25266 h 282648"/>
                <a:gd name="connsiteX26" fmla="*/ 34430 w 460026"/>
                <a:gd name="connsiteY26" fmla="*/ 22787 h 282648"/>
                <a:gd name="connsiteX27" fmla="*/ 7377 w 460026"/>
                <a:gd name="connsiteY27" fmla="*/ 35766 h 282648"/>
                <a:gd name="connsiteX28" fmla="*/ 7377 w 460026"/>
                <a:gd name="connsiteY28" fmla="*/ 72225 h 282648"/>
                <a:gd name="connsiteX29" fmla="*/ 42670 w 460026"/>
                <a:gd name="connsiteY29" fmla="*/ 69017 h 282648"/>
                <a:gd name="connsiteX30" fmla="*/ 23127 w 460026"/>
                <a:gd name="connsiteY30" fmla="*/ 104674 h 282648"/>
                <a:gd name="connsiteX31" fmla="*/ 23127 w 460026"/>
                <a:gd name="connsiteY31" fmla="*/ 109997 h 282648"/>
                <a:gd name="connsiteX32" fmla="*/ 46535 w 460026"/>
                <a:gd name="connsiteY32" fmla="*/ 136175 h 282648"/>
                <a:gd name="connsiteX33" fmla="*/ 50764 w 460026"/>
                <a:gd name="connsiteY33" fmla="*/ 139529 h 282648"/>
                <a:gd name="connsiteX34" fmla="*/ 69723 w 460026"/>
                <a:gd name="connsiteY34" fmla="*/ 151707 h 282648"/>
                <a:gd name="connsiteX35" fmla="*/ 105234 w 460026"/>
                <a:gd name="connsiteY35" fmla="*/ 148353 h 282648"/>
                <a:gd name="connsiteX36" fmla="*/ 124776 w 460026"/>
                <a:gd name="connsiteY36" fmla="*/ 119987 h 282648"/>
                <a:gd name="connsiteX37" fmla="*/ 141256 w 460026"/>
                <a:gd name="connsiteY37" fmla="*/ 103799 h 282648"/>
                <a:gd name="connsiteX38" fmla="*/ 144245 w 460026"/>
                <a:gd name="connsiteY38" fmla="*/ 125675 h 282648"/>
                <a:gd name="connsiteX39" fmla="*/ 173413 w 460026"/>
                <a:gd name="connsiteY39" fmla="*/ 122466 h 282648"/>
                <a:gd name="connsiteX40" fmla="*/ 186976 w 460026"/>
                <a:gd name="connsiteY40" fmla="*/ 134571 h 282648"/>
                <a:gd name="connsiteX41" fmla="*/ 146433 w 460026"/>
                <a:gd name="connsiteY41" fmla="*/ 154842 h 282648"/>
                <a:gd name="connsiteX42" fmla="*/ 93130 w 460026"/>
                <a:gd name="connsiteY42" fmla="*/ 174312 h 282648"/>
                <a:gd name="connsiteX43" fmla="*/ 123901 w 460026"/>
                <a:gd name="connsiteY43" fmla="*/ 187291 h 282648"/>
                <a:gd name="connsiteX44" fmla="*/ 191424 w 460026"/>
                <a:gd name="connsiteY44" fmla="*/ 184010 h 282648"/>
                <a:gd name="connsiteX45" fmla="*/ 160652 w 460026"/>
                <a:gd name="connsiteY45" fmla="*/ 192104 h 282648"/>
                <a:gd name="connsiteX46" fmla="*/ 131485 w 460026"/>
                <a:gd name="connsiteY46" fmla="*/ 205885 h 282648"/>
                <a:gd name="connsiteX47" fmla="*/ 99547 w 460026"/>
                <a:gd name="connsiteY47" fmla="*/ 210115 h 282648"/>
                <a:gd name="connsiteX48" fmla="*/ 136006 w 460026"/>
                <a:gd name="connsiteY48" fmla="*/ 235563 h 282648"/>
                <a:gd name="connsiteX49" fmla="*/ 143298 w 460026"/>
                <a:gd name="connsiteY49" fmla="*/ 246647 h 282648"/>
                <a:gd name="connsiteX50" fmla="*/ 165173 w 460026"/>
                <a:gd name="connsiteY50" fmla="*/ 246647 h 282648"/>
                <a:gd name="connsiteX51" fmla="*/ 148694 w 460026"/>
                <a:gd name="connsiteY51" fmla="*/ 260429 h 282648"/>
                <a:gd name="connsiteX52" fmla="*/ 176476 w 460026"/>
                <a:gd name="connsiteY52" fmla="*/ 278294 h 282648"/>
                <a:gd name="connsiteX53" fmla="*/ 198934 w 460026"/>
                <a:gd name="connsiteY53" fmla="*/ 271002 h 282648"/>
                <a:gd name="connsiteX54" fmla="*/ 238019 w 460026"/>
                <a:gd name="connsiteY54" fmla="*/ 205375 h 282648"/>
                <a:gd name="connsiteX55" fmla="*/ 250707 w 460026"/>
                <a:gd name="connsiteY55" fmla="*/ 174603 h 282648"/>
                <a:gd name="connsiteX56" fmla="*/ 266530 w 460026"/>
                <a:gd name="connsiteY56" fmla="*/ 160822 h 282648"/>
                <a:gd name="connsiteX57" fmla="*/ 278489 w 460026"/>
                <a:gd name="connsiteY57" fmla="*/ 130050 h 282648"/>
                <a:gd name="connsiteX58" fmla="*/ 319032 w 460026"/>
                <a:gd name="connsiteY58" fmla="*/ 117071 h 282648"/>
                <a:gd name="connsiteX59" fmla="*/ 325813 w 460026"/>
                <a:gd name="connsiteY59" fmla="*/ 125165 h 282648"/>
                <a:gd name="connsiteX60" fmla="*/ 331063 w 460026"/>
                <a:gd name="connsiteY60" fmla="*/ 152728 h 282648"/>
                <a:gd name="connsiteX61" fmla="*/ 343022 w 460026"/>
                <a:gd name="connsiteY61" fmla="*/ 165707 h 282648"/>
                <a:gd name="connsiteX62" fmla="*/ 337042 w 460026"/>
                <a:gd name="connsiteY62" fmla="*/ 200489 h 282648"/>
                <a:gd name="connsiteX63" fmla="*/ 369346 w 460026"/>
                <a:gd name="connsiteY63" fmla="*/ 207781 h 282648"/>
                <a:gd name="connsiteX64" fmla="*/ 385679 w 460026"/>
                <a:gd name="connsiteY64" fmla="*/ 206615 h 282648"/>
                <a:gd name="connsiteX65" fmla="*/ 411711 w 460026"/>
                <a:gd name="connsiteY65" fmla="*/ 216969 h 282648"/>
                <a:gd name="connsiteX66" fmla="*/ 414847 w 460026"/>
                <a:gd name="connsiteY66" fmla="*/ 220105 h 282648"/>
                <a:gd name="connsiteX67" fmla="*/ 430816 w 460026"/>
                <a:gd name="connsiteY67" fmla="*/ 204573 h 282648"/>
                <a:gd name="connsiteX68" fmla="*/ 459983 w 460026"/>
                <a:gd name="connsiteY68" fmla="*/ 183499 h 282648"/>
                <a:gd name="connsiteX69" fmla="*/ 435847 w 460026"/>
                <a:gd name="connsiteY69" fmla="*/ 176718 h 2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460026" h="282648">
                  <a:moveTo>
                    <a:pt x="435847" y="176718"/>
                  </a:moveTo>
                  <a:cubicBezTo>
                    <a:pt x="425347" y="181603"/>
                    <a:pt x="399388" y="178322"/>
                    <a:pt x="408065" y="169426"/>
                  </a:cubicBezTo>
                  <a:cubicBezTo>
                    <a:pt x="416743" y="160530"/>
                    <a:pt x="415357" y="153238"/>
                    <a:pt x="402086" y="154842"/>
                  </a:cubicBezTo>
                  <a:cubicBezTo>
                    <a:pt x="388815" y="156447"/>
                    <a:pt x="364606" y="149155"/>
                    <a:pt x="375835" y="144342"/>
                  </a:cubicBezTo>
                  <a:cubicBezTo>
                    <a:pt x="387065" y="139529"/>
                    <a:pt x="367595" y="123269"/>
                    <a:pt x="357095" y="124071"/>
                  </a:cubicBezTo>
                  <a:cubicBezTo>
                    <a:pt x="346595" y="124873"/>
                    <a:pt x="349803" y="111893"/>
                    <a:pt x="350313" y="102997"/>
                  </a:cubicBezTo>
                  <a:cubicBezTo>
                    <a:pt x="350824" y="94101"/>
                    <a:pt x="320344" y="90018"/>
                    <a:pt x="326323" y="86809"/>
                  </a:cubicBezTo>
                  <a:cubicBezTo>
                    <a:pt x="332303" y="83601"/>
                    <a:pt x="313563" y="76309"/>
                    <a:pt x="309042" y="82799"/>
                  </a:cubicBezTo>
                  <a:cubicBezTo>
                    <a:pt x="304521" y="89288"/>
                    <a:pt x="295552" y="87611"/>
                    <a:pt x="295552" y="77913"/>
                  </a:cubicBezTo>
                  <a:cubicBezTo>
                    <a:pt x="295552" y="68215"/>
                    <a:pt x="273020" y="70621"/>
                    <a:pt x="264051" y="71423"/>
                  </a:cubicBezTo>
                  <a:cubicBezTo>
                    <a:pt x="255082" y="72225"/>
                    <a:pt x="259530" y="50350"/>
                    <a:pt x="250488" y="43058"/>
                  </a:cubicBezTo>
                  <a:cubicBezTo>
                    <a:pt x="241446" y="35766"/>
                    <a:pt x="229487" y="57642"/>
                    <a:pt x="222779" y="56038"/>
                  </a:cubicBezTo>
                  <a:cubicBezTo>
                    <a:pt x="216070" y="54433"/>
                    <a:pt x="228029" y="39850"/>
                    <a:pt x="231748" y="30151"/>
                  </a:cubicBezTo>
                  <a:cubicBezTo>
                    <a:pt x="235467" y="20453"/>
                    <a:pt x="200247" y="7401"/>
                    <a:pt x="196455" y="17172"/>
                  </a:cubicBezTo>
                  <a:cubicBezTo>
                    <a:pt x="192663" y="26943"/>
                    <a:pt x="185955" y="2588"/>
                    <a:pt x="178444" y="109"/>
                  </a:cubicBezTo>
                  <a:cubicBezTo>
                    <a:pt x="170934" y="-2370"/>
                    <a:pt x="176986" y="16370"/>
                    <a:pt x="170205" y="17974"/>
                  </a:cubicBezTo>
                  <a:cubicBezTo>
                    <a:pt x="163423" y="19578"/>
                    <a:pt x="154454" y="26870"/>
                    <a:pt x="165756" y="34964"/>
                  </a:cubicBezTo>
                  <a:cubicBezTo>
                    <a:pt x="177059" y="43058"/>
                    <a:pt x="188215" y="83601"/>
                    <a:pt x="186757" y="90018"/>
                  </a:cubicBezTo>
                  <a:cubicBezTo>
                    <a:pt x="185299" y="96435"/>
                    <a:pt x="150735" y="60850"/>
                    <a:pt x="149204" y="43860"/>
                  </a:cubicBezTo>
                  <a:cubicBezTo>
                    <a:pt x="147673" y="26870"/>
                    <a:pt x="130464" y="13088"/>
                    <a:pt x="125943" y="25266"/>
                  </a:cubicBezTo>
                  <a:cubicBezTo>
                    <a:pt x="121422" y="37443"/>
                    <a:pt x="108661" y="42256"/>
                    <a:pt x="112453" y="54433"/>
                  </a:cubicBezTo>
                  <a:cubicBezTo>
                    <a:pt x="116245" y="66611"/>
                    <a:pt x="103411" y="70621"/>
                    <a:pt x="103411" y="60923"/>
                  </a:cubicBezTo>
                  <a:cubicBezTo>
                    <a:pt x="103411" y="51225"/>
                    <a:pt x="84671" y="39850"/>
                    <a:pt x="77889" y="39047"/>
                  </a:cubicBezTo>
                  <a:cubicBezTo>
                    <a:pt x="71108" y="38245"/>
                    <a:pt x="95171" y="33360"/>
                    <a:pt x="106473" y="27672"/>
                  </a:cubicBezTo>
                  <a:cubicBezTo>
                    <a:pt x="117776" y="21985"/>
                    <a:pt x="96703" y="13891"/>
                    <a:pt x="86931" y="20380"/>
                  </a:cubicBezTo>
                  <a:cubicBezTo>
                    <a:pt x="77160" y="26870"/>
                    <a:pt x="64400" y="16370"/>
                    <a:pt x="58420" y="25266"/>
                  </a:cubicBezTo>
                  <a:cubicBezTo>
                    <a:pt x="52441" y="34162"/>
                    <a:pt x="44930" y="25266"/>
                    <a:pt x="34430" y="22787"/>
                  </a:cubicBezTo>
                  <a:cubicBezTo>
                    <a:pt x="23929" y="20307"/>
                    <a:pt x="14888" y="39047"/>
                    <a:pt x="7377" y="35766"/>
                  </a:cubicBezTo>
                  <a:cubicBezTo>
                    <a:pt x="-134" y="32485"/>
                    <a:pt x="-4582" y="51954"/>
                    <a:pt x="7377" y="72225"/>
                  </a:cubicBezTo>
                  <a:cubicBezTo>
                    <a:pt x="19336" y="92497"/>
                    <a:pt x="28451" y="65736"/>
                    <a:pt x="42670" y="69017"/>
                  </a:cubicBezTo>
                  <a:cubicBezTo>
                    <a:pt x="56889" y="72298"/>
                    <a:pt x="27648" y="89216"/>
                    <a:pt x="23127" y="104674"/>
                  </a:cubicBezTo>
                  <a:cubicBezTo>
                    <a:pt x="22726" y="106424"/>
                    <a:pt x="22726" y="108247"/>
                    <a:pt x="23127" y="109997"/>
                  </a:cubicBezTo>
                  <a:cubicBezTo>
                    <a:pt x="31893" y="117814"/>
                    <a:pt x="39746" y="126594"/>
                    <a:pt x="46535" y="136175"/>
                  </a:cubicBezTo>
                  <a:lnTo>
                    <a:pt x="50764" y="139529"/>
                  </a:lnTo>
                  <a:cubicBezTo>
                    <a:pt x="58318" y="141228"/>
                    <a:pt x="65034" y="145545"/>
                    <a:pt x="69723" y="151707"/>
                  </a:cubicBezTo>
                  <a:cubicBezTo>
                    <a:pt x="81579" y="154893"/>
                    <a:pt x="94187" y="153705"/>
                    <a:pt x="105234" y="148353"/>
                  </a:cubicBezTo>
                  <a:cubicBezTo>
                    <a:pt x="115005" y="141863"/>
                    <a:pt x="112015" y="119185"/>
                    <a:pt x="124776" y="119987"/>
                  </a:cubicBezTo>
                  <a:cubicBezTo>
                    <a:pt x="137537" y="120789"/>
                    <a:pt x="130756" y="107883"/>
                    <a:pt x="141256" y="103799"/>
                  </a:cubicBezTo>
                  <a:cubicBezTo>
                    <a:pt x="151756" y="99716"/>
                    <a:pt x="153288" y="114372"/>
                    <a:pt x="144245" y="125675"/>
                  </a:cubicBezTo>
                  <a:cubicBezTo>
                    <a:pt x="135203" y="136977"/>
                    <a:pt x="159996" y="136248"/>
                    <a:pt x="173413" y="122466"/>
                  </a:cubicBezTo>
                  <a:cubicBezTo>
                    <a:pt x="186830" y="108685"/>
                    <a:pt x="189965" y="121664"/>
                    <a:pt x="186976" y="134571"/>
                  </a:cubicBezTo>
                  <a:cubicBezTo>
                    <a:pt x="183986" y="147478"/>
                    <a:pt x="156204" y="140259"/>
                    <a:pt x="146433" y="154842"/>
                  </a:cubicBezTo>
                  <a:cubicBezTo>
                    <a:pt x="136662" y="169426"/>
                    <a:pt x="106692" y="158124"/>
                    <a:pt x="93130" y="174312"/>
                  </a:cubicBezTo>
                  <a:cubicBezTo>
                    <a:pt x="79566" y="190500"/>
                    <a:pt x="105161" y="191302"/>
                    <a:pt x="123901" y="187291"/>
                  </a:cubicBezTo>
                  <a:cubicBezTo>
                    <a:pt x="142641" y="183281"/>
                    <a:pt x="177934" y="180801"/>
                    <a:pt x="191424" y="184010"/>
                  </a:cubicBezTo>
                  <a:cubicBezTo>
                    <a:pt x="204914" y="187218"/>
                    <a:pt x="183184" y="192104"/>
                    <a:pt x="160652" y="192104"/>
                  </a:cubicBezTo>
                  <a:cubicBezTo>
                    <a:pt x="138120" y="192104"/>
                    <a:pt x="130683" y="199396"/>
                    <a:pt x="131485" y="205885"/>
                  </a:cubicBezTo>
                  <a:cubicBezTo>
                    <a:pt x="132287" y="212375"/>
                    <a:pt x="105234" y="200854"/>
                    <a:pt x="99547" y="210115"/>
                  </a:cubicBezTo>
                  <a:cubicBezTo>
                    <a:pt x="112737" y="217005"/>
                    <a:pt x="124995" y="225552"/>
                    <a:pt x="136006" y="235563"/>
                  </a:cubicBezTo>
                  <a:cubicBezTo>
                    <a:pt x="139025" y="238837"/>
                    <a:pt x="141489" y="242578"/>
                    <a:pt x="143298" y="246647"/>
                  </a:cubicBezTo>
                  <a:cubicBezTo>
                    <a:pt x="150553" y="245568"/>
                    <a:pt x="157918" y="245568"/>
                    <a:pt x="165173" y="246647"/>
                  </a:cubicBezTo>
                  <a:cubicBezTo>
                    <a:pt x="173413" y="249928"/>
                    <a:pt x="151683" y="256418"/>
                    <a:pt x="148694" y="260429"/>
                  </a:cubicBezTo>
                  <a:cubicBezTo>
                    <a:pt x="145704" y="264439"/>
                    <a:pt x="171955" y="270200"/>
                    <a:pt x="176476" y="278294"/>
                  </a:cubicBezTo>
                  <a:cubicBezTo>
                    <a:pt x="180997" y="286388"/>
                    <a:pt x="199737" y="282304"/>
                    <a:pt x="198934" y="271002"/>
                  </a:cubicBezTo>
                  <a:cubicBezTo>
                    <a:pt x="197987" y="256856"/>
                    <a:pt x="215487" y="214271"/>
                    <a:pt x="238019" y="205375"/>
                  </a:cubicBezTo>
                  <a:cubicBezTo>
                    <a:pt x="260551" y="196479"/>
                    <a:pt x="247717" y="188385"/>
                    <a:pt x="250707" y="174603"/>
                  </a:cubicBezTo>
                  <a:cubicBezTo>
                    <a:pt x="253696" y="160822"/>
                    <a:pt x="271707" y="172197"/>
                    <a:pt x="266530" y="160822"/>
                  </a:cubicBezTo>
                  <a:cubicBezTo>
                    <a:pt x="261353" y="149446"/>
                    <a:pt x="264270" y="144634"/>
                    <a:pt x="278489" y="130050"/>
                  </a:cubicBezTo>
                  <a:cubicBezTo>
                    <a:pt x="292708" y="115466"/>
                    <a:pt x="301750" y="125967"/>
                    <a:pt x="319032" y="117071"/>
                  </a:cubicBezTo>
                  <a:cubicBezTo>
                    <a:pt x="336313" y="108174"/>
                    <a:pt x="344553" y="123560"/>
                    <a:pt x="325813" y="125165"/>
                  </a:cubicBezTo>
                  <a:cubicBezTo>
                    <a:pt x="309333" y="126623"/>
                    <a:pt x="317500" y="147040"/>
                    <a:pt x="331063" y="152728"/>
                  </a:cubicBezTo>
                  <a:cubicBezTo>
                    <a:pt x="344626" y="158415"/>
                    <a:pt x="332521" y="163228"/>
                    <a:pt x="343022" y="165707"/>
                  </a:cubicBezTo>
                  <a:cubicBezTo>
                    <a:pt x="353522" y="168186"/>
                    <a:pt x="350313" y="185104"/>
                    <a:pt x="337042" y="200489"/>
                  </a:cubicBezTo>
                  <a:cubicBezTo>
                    <a:pt x="323771" y="215875"/>
                    <a:pt x="340761" y="219157"/>
                    <a:pt x="369346" y="207781"/>
                  </a:cubicBezTo>
                  <a:cubicBezTo>
                    <a:pt x="380356" y="203406"/>
                    <a:pt x="384367" y="203917"/>
                    <a:pt x="385679" y="206615"/>
                  </a:cubicBezTo>
                  <a:cubicBezTo>
                    <a:pt x="395421" y="206294"/>
                    <a:pt x="404857" y="210042"/>
                    <a:pt x="411711" y="216969"/>
                  </a:cubicBezTo>
                  <a:lnTo>
                    <a:pt x="414847" y="220105"/>
                  </a:lnTo>
                  <a:cubicBezTo>
                    <a:pt x="420811" y="215627"/>
                    <a:pt x="426178" y="210406"/>
                    <a:pt x="430816" y="204573"/>
                  </a:cubicBezTo>
                  <a:cubicBezTo>
                    <a:pt x="442847" y="189187"/>
                    <a:pt x="460785" y="191739"/>
                    <a:pt x="459983" y="183499"/>
                  </a:cubicBezTo>
                  <a:cubicBezTo>
                    <a:pt x="459181" y="175260"/>
                    <a:pt x="446420" y="171905"/>
                    <a:pt x="435847" y="176718"/>
                  </a:cubicBezTo>
                  <a:close/>
                </a:path>
              </a:pathLst>
            </a:custGeom>
            <a:grpFill/>
            <a:ln w="3175" cap="flat">
              <a:solidFill>
                <a:srgbClr val="F3F3F3"/>
              </a:solidFill>
              <a:prstDash val="solid"/>
              <a:miter/>
            </a:ln>
          </p:spPr>
          <p:txBody>
            <a:bodyPr rtlCol="0" anchor="ctr"/>
            <a:lstStyle/>
            <a:p>
              <a:endParaRPr lang="pt-PT"/>
            </a:p>
          </p:txBody>
        </p:sp>
        <p:sp>
          <p:nvSpPr>
            <p:cNvPr id="267" name="Forma livre: Forma 266">
              <a:extLst>
                <a:ext uri="{FF2B5EF4-FFF2-40B4-BE49-F238E27FC236}">
                  <a16:creationId xmlns:a16="http://schemas.microsoft.com/office/drawing/2014/main" id="{2A3AB4BA-4DE4-49B9-88F9-F1AA54F4510A}"/>
                </a:ext>
              </a:extLst>
            </p:cNvPr>
            <p:cNvSpPr/>
            <p:nvPr/>
          </p:nvSpPr>
          <p:spPr>
            <a:xfrm>
              <a:off x="3712267" y="3101953"/>
              <a:ext cx="124164" cy="44154"/>
            </a:xfrm>
            <a:custGeom>
              <a:avLst/>
              <a:gdLst>
                <a:gd name="connsiteX0" fmla="*/ 273401 w 297262"/>
                <a:gd name="connsiteY0" fmla="*/ 30801 h 101366"/>
                <a:gd name="connsiteX1" fmla="*/ 249922 w 297262"/>
                <a:gd name="connsiteY1" fmla="*/ 32113 h 101366"/>
                <a:gd name="connsiteX2" fmla="*/ 194722 w 297262"/>
                <a:gd name="connsiteY2" fmla="*/ 17530 h 101366"/>
                <a:gd name="connsiteX3" fmla="*/ 180139 w 297262"/>
                <a:gd name="connsiteY3" fmla="*/ 20374 h 101366"/>
                <a:gd name="connsiteX4" fmla="*/ 178607 w 297262"/>
                <a:gd name="connsiteY4" fmla="*/ 16290 h 101366"/>
                <a:gd name="connsiteX5" fmla="*/ 154982 w 297262"/>
                <a:gd name="connsiteY5" fmla="*/ -117 h 101366"/>
                <a:gd name="connsiteX6" fmla="*/ 154617 w 297262"/>
                <a:gd name="connsiteY6" fmla="*/ 32551 h 101366"/>
                <a:gd name="connsiteX7" fmla="*/ 127637 w 297262"/>
                <a:gd name="connsiteY7" fmla="*/ 16363 h 101366"/>
                <a:gd name="connsiteX8" fmla="*/ 99855 w 297262"/>
                <a:gd name="connsiteY8" fmla="*/ 14759 h 101366"/>
                <a:gd name="connsiteX9" fmla="*/ 90594 w 297262"/>
                <a:gd name="connsiteY9" fmla="*/ 2800 h 101366"/>
                <a:gd name="connsiteX10" fmla="*/ 65437 w 297262"/>
                <a:gd name="connsiteY10" fmla="*/ 8050 h 101366"/>
                <a:gd name="connsiteX11" fmla="*/ 65437 w 297262"/>
                <a:gd name="connsiteY11" fmla="*/ 8050 h 101366"/>
                <a:gd name="connsiteX12" fmla="*/ 55010 w 297262"/>
                <a:gd name="connsiteY12" fmla="*/ 7613 h 101366"/>
                <a:gd name="connsiteX13" fmla="*/ 50854 w 297262"/>
                <a:gd name="connsiteY13" fmla="*/ 7613 h 101366"/>
                <a:gd name="connsiteX14" fmla="*/ 39333 w 297262"/>
                <a:gd name="connsiteY14" fmla="*/ 6227 h 101366"/>
                <a:gd name="connsiteX15" fmla="*/ 41447 w 297262"/>
                <a:gd name="connsiteY15" fmla="*/ 20811 h 101366"/>
                <a:gd name="connsiteX16" fmla="*/ 23364 w 297262"/>
                <a:gd name="connsiteY16" fmla="*/ 4842 h 101366"/>
                <a:gd name="connsiteX17" fmla="*/ 7686 w 297262"/>
                <a:gd name="connsiteY17" fmla="*/ 7977 h 101366"/>
                <a:gd name="connsiteX18" fmla="*/ 1706 w 297262"/>
                <a:gd name="connsiteY18" fmla="*/ 15269 h 101366"/>
                <a:gd name="connsiteX19" fmla="*/ 18916 w 297262"/>
                <a:gd name="connsiteY19" fmla="*/ 31457 h 101366"/>
                <a:gd name="connsiteX20" fmla="*/ 15197 w 297262"/>
                <a:gd name="connsiteY20" fmla="*/ 45239 h 101366"/>
                <a:gd name="connsiteX21" fmla="*/ 138283 w 297262"/>
                <a:gd name="connsiteY21" fmla="*/ 49249 h 101366"/>
                <a:gd name="connsiteX22" fmla="*/ 67698 w 297262"/>
                <a:gd name="connsiteY22" fmla="*/ 75208 h 101366"/>
                <a:gd name="connsiteX23" fmla="*/ 147252 w 297262"/>
                <a:gd name="connsiteY23" fmla="*/ 86511 h 101366"/>
                <a:gd name="connsiteX24" fmla="*/ 187795 w 297262"/>
                <a:gd name="connsiteY24" fmla="*/ 101095 h 101366"/>
                <a:gd name="connsiteX25" fmla="*/ 226077 w 297262"/>
                <a:gd name="connsiteY25" fmla="*/ 90594 h 101366"/>
                <a:gd name="connsiteX26" fmla="*/ 269829 w 297262"/>
                <a:gd name="connsiteY26" fmla="*/ 70323 h 101366"/>
                <a:gd name="connsiteX27" fmla="*/ 297246 w 297262"/>
                <a:gd name="connsiteY27" fmla="*/ 51145 h 101366"/>
                <a:gd name="connsiteX28" fmla="*/ 273401 w 297262"/>
                <a:gd name="connsiteY28" fmla="*/ 30801 h 10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7262" h="101366">
                  <a:moveTo>
                    <a:pt x="273401" y="30801"/>
                  </a:moveTo>
                  <a:cubicBezTo>
                    <a:pt x="266058" y="34323"/>
                    <a:pt x="257615" y="34797"/>
                    <a:pt x="249922" y="32113"/>
                  </a:cubicBezTo>
                  <a:cubicBezTo>
                    <a:pt x="232283" y="24727"/>
                    <a:pt x="213710" y="19819"/>
                    <a:pt x="194722" y="17530"/>
                  </a:cubicBezTo>
                  <a:cubicBezTo>
                    <a:pt x="189764" y="23072"/>
                    <a:pt x="183785" y="24092"/>
                    <a:pt x="180139" y="20374"/>
                  </a:cubicBezTo>
                  <a:cubicBezTo>
                    <a:pt x="179271" y="19178"/>
                    <a:pt x="178738" y="17763"/>
                    <a:pt x="178607" y="16290"/>
                  </a:cubicBezTo>
                  <a:cubicBezTo>
                    <a:pt x="168661" y="14657"/>
                    <a:pt x="159984" y="8634"/>
                    <a:pt x="154982" y="-117"/>
                  </a:cubicBezTo>
                  <a:cubicBezTo>
                    <a:pt x="143096" y="9436"/>
                    <a:pt x="158628" y="29634"/>
                    <a:pt x="154617" y="32551"/>
                  </a:cubicBezTo>
                  <a:cubicBezTo>
                    <a:pt x="150607" y="35468"/>
                    <a:pt x="129096" y="27665"/>
                    <a:pt x="127637" y="16363"/>
                  </a:cubicBezTo>
                  <a:cubicBezTo>
                    <a:pt x="126179" y="5061"/>
                    <a:pt x="102845" y="28467"/>
                    <a:pt x="99855" y="14759"/>
                  </a:cubicBezTo>
                  <a:cubicBezTo>
                    <a:pt x="98287" y="9800"/>
                    <a:pt x="95006" y="5556"/>
                    <a:pt x="90594" y="2800"/>
                  </a:cubicBezTo>
                  <a:cubicBezTo>
                    <a:pt x="82573" y="5979"/>
                    <a:pt x="74064" y="7759"/>
                    <a:pt x="65437" y="8050"/>
                  </a:cubicBezTo>
                  <a:lnTo>
                    <a:pt x="65437" y="8050"/>
                  </a:lnTo>
                  <a:cubicBezTo>
                    <a:pt x="63760" y="11040"/>
                    <a:pt x="59604" y="9873"/>
                    <a:pt x="55010" y="7613"/>
                  </a:cubicBezTo>
                  <a:lnTo>
                    <a:pt x="50854" y="7613"/>
                  </a:lnTo>
                  <a:lnTo>
                    <a:pt x="39333" y="6227"/>
                  </a:lnTo>
                  <a:cubicBezTo>
                    <a:pt x="40645" y="10821"/>
                    <a:pt x="43197" y="17384"/>
                    <a:pt x="41447" y="20811"/>
                  </a:cubicBezTo>
                  <a:cubicBezTo>
                    <a:pt x="39187" y="25843"/>
                    <a:pt x="31530" y="11623"/>
                    <a:pt x="23364" y="4842"/>
                  </a:cubicBezTo>
                  <a:cubicBezTo>
                    <a:pt x="18004" y="5039"/>
                    <a:pt x="12710" y="6096"/>
                    <a:pt x="7686" y="7977"/>
                  </a:cubicBezTo>
                  <a:cubicBezTo>
                    <a:pt x="6373" y="11332"/>
                    <a:pt x="5425" y="14759"/>
                    <a:pt x="1706" y="15269"/>
                  </a:cubicBezTo>
                  <a:cubicBezTo>
                    <a:pt x="-5585" y="16071"/>
                    <a:pt x="12207" y="25770"/>
                    <a:pt x="18916" y="31457"/>
                  </a:cubicBezTo>
                  <a:cubicBezTo>
                    <a:pt x="25624" y="37145"/>
                    <a:pt x="7832" y="37291"/>
                    <a:pt x="15197" y="45239"/>
                  </a:cubicBezTo>
                  <a:cubicBezTo>
                    <a:pt x="37728" y="69521"/>
                    <a:pt x="126252" y="41957"/>
                    <a:pt x="138283" y="49249"/>
                  </a:cubicBezTo>
                  <a:cubicBezTo>
                    <a:pt x="150315" y="56541"/>
                    <a:pt x="63979" y="65437"/>
                    <a:pt x="67698" y="75208"/>
                  </a:cubicBezTo>
                  <a:cubicBezTo>
                    <a:pt x="71417" y="84979"/>
                    <a:pt x="142002" y="93001"/>
                    <a:pt x="147252" y="86511"/>
                  </a:cubicBezTo>
                  <a:cubicBezTo>
                    <a:pt x="152502" y="80021"/>
                    <a:pt x="164534" y="99490"/>
                    <a:pt x="187795" y="101095"/>
                  </a:cubicBezTo>
                  <a:cubicBezTo>
                    <a:pt x="211056" y="102699"/>
                    <a:pt x="208796" y="91396"/>
                    <a:pt x="226077" y="90594"/>
                  </a:cubicBezTo>
                  <a:cubicBezTo>
                    <a:pt x="243359" y="89792"/>
                    <a:pt x="268881" y="80896"/>
                    <a:pt x="269829" y="70323"/>
                  </a:cubicBezTo>
                  <a:cubicBezTo>
                    <a:pt x="270193" y="64708"/>
                    <a:pt x="284412" y="58437"/>
                    <a:pt x="297246" y="51145"/>
                  </a:cubicBezTo>
                  <a:cubicBezTo>
                    <a:pt x="286352" y="48870"/>
                    <a:pt x="277368" y="41199"/>
                    <a:pt x="273401" y="30801"/>
                  </a:cubicBezTo>
                  <a:close/>
                </a:path>
              </a:pathLst>
            </a:custGeom>
            <a:grpFill/>
            <a:ln w="3175" cap="flat">
              <a:solidFill>
                <a:srgbClr val="F3F3F3"/>
              </a:solidFill>
              <a:prstDash val="solid"/>
              <a:miter/>
            </a:ln>
          </p:spPr>
          <p:txBody>
            <a:bodyPr rtlCol="0" anchor="ctr"/>
            <a:lstStyle/>
            <a:p>
              <a:endParaRPr lang="pt-PT"/>
            </a:p>
          </p:txBody>
        </p:sp>
        <p:sp>
          <p:nvSpPr>
            <p:cNvPr id="268" name="Forma livre: Forma 267">
              <a:extLst>
                <a:ext uri="{FF2B5EF4-FFF2-40B4-BE49-F238E27FC236}">
                  <a16:creationId xmlns:a16="http://schemas.microsoft.com/office/drawing/2014/main" id="{9DB32DA7-493B-4A11-9AB4-6D5CAEBA9A06}"/>
                </a:ext>
              </a:extLst>
            </p:cNvPr>
            <p:cNvSpPr/>
            <p:nvPr/>
          </p:nvSpPr>
          <p:spPr>
            <a:xfrm>
              <a:off x="3533809" y="3406748"/>
              <a:ext cx="363092" cy="341735"/>
            </a:xfrm>
            <a:custGeom>
              <a:avLst/>
              <a:gdLst>
                <a:gd name="connsiteX0" fmla="*/ 843499 w 869285"/>
                <a:gd name="connsiteY0" fmla="*/ 89871 h 784523"/>
                <a:gd name="connsiteX1" fmla="*/ 828478 w 869285"/>
                <a:gd name="connsiteY1" fmla="*/ 88267 h 784523"/>
                <a:gd name="connsiteX2" fmla="*/ 806603 w 869285"/>
                <a:gd name="connsiteY2" fmla="*/ 69892 h 784523"/>
                <a:gd name="connsiteX3" fmla="*/ 823665 w 869285"/>
                <a:gd name="connsiteY3" fmla="*/ 71496 h 784523"/>
                <a:gd name="connsiteX4" fmla="*/ 846124 w 869285"/>
                <a:gd name="connsiteY4" fmla="*/ 64204 h 784523"/>
                <a:gd name="connsiteX5" fmla="*/ 869167 w 869285"/>
                <a:gd name="connsiteY5" fmla="*/ 54433 h 784523"/>
                <a:gd name="connsiteX6" fmla="*/ 851666 w 869285"/>
                <a:gd name="connsiteY6" fmla="*/ 36057 h 784523"/>
                <a:gd name="connsiteX7" fmla="*/ 826145 w 869285"/>
                <a:gd name="connsiteY7" fmla="*/ 26942 h 784523"/>
                <a:gd name="connsiteX8" fmla="*/ 808134 w 869285"/>
                <a:gd name="connsiteY8" fmla="*/ 17755 h 784523"/>
                <a:gd name="connsiteX9" fmla="*/ 801279 w 869285"/>
                <a:gd name="connsiteY9" fmla="*/ 15932 h 784523"/>
                <a:gd name="connsiteX10" fmla="*/ 790196 w 869285"/>
                <a:gd name="connsiteY10" fmla="*/ 20963 h 784523"/>
                <a:gd name="connsiteX11" fmla="*/ 781664 w 869285"/>
                <a:gd name="connsiteY11" fmla="*/ 37151 h 784523"/>
                <a:gd name="connsiteX12" fmla="*/ 773570 w 869285"/>
                <a:gd name="connsiteY12" fmla="*/ 40432 h 784523"/>
                <a:gd name="connsiteX13" fmla="*/ 774518 w 869285"/>
                <a:gd name="connsiteY13" fmla="*/ 21474 h 784523"/>
                <a:gd name="connsiteX14" fmla="*/ 771383 w 869285"/>
                <a:gd name="connsiteY14" fmla="*/ 20453 h 784523"/>
                <a:gd name="connsiteX15" fmla="*/ 759205 w 869285"/>
                <a:gd name="connsiteY15" fmla="*/ 16661 h 784523"/>
                <a:gd name="connsiteX16" fmla="*/ 757455 w 869285"/>
                <a:gd name="connsiteY16" fmla="*/ 16224 h 784523"/>
                <a:gd name="connsiteX17" fmla="*/ 754247 w 869285"/>
                <a:gd name="connsiteY17" fmla="*/ 16224 h 784523"/>
                <a:gd name="connsiteX18" fmla="*/ 741340 w 869285"/>
                <a:gd name="connsiteY18" fmla="*/ 16224 h 784523"/>
                <a:gd name="connsiteX19" fmla="*/ 742580 w 869285"/>
                <a:gd name="connsiteY19" fmla="*/ 19942 h 784523"/>
                <a:gd name="connsiteX20" fmla="*/ 722527 w 869285"/>
                <a:gd name="connsiteY20" fmla="*/ 48599 h 784523"/>
                <a:gd name="connsiteX21" fmla="*/ 723111 w 869285"/>
                <a:gd name="connsiteY21" fmla="*/ 17828 h 784523"/>
                <a:gd name="connsiteX22" fmla="*/ 723111 w 869285"/>
                <a:gd name="connsiteY22" fmla="*/ 17828 h 784523"/>
                <a:gd name="connsiteX23" fmla="*/ 714360 w 869285"/>
                <a:gd name="connsiteY23" fmla="*/ 16296 h 784523"/>
                <a:gd name="connsiteX24" fmla="*/ 701600 w 869285"/>
                <a:gd name="connsiteY24" fmla="*/ 30880 h 784523"/>
                <a:gd name="connsiteX25" fmla="*/ 669151 w 869285"/>
                <a:gd name="connsiteY25" fmla="*/ 65443 h 784523"/>
                <a:gd name="connsiteX26" fmla="*/ 675130 w 869285"/>
                <a:gd name="connsiteY26" fmla="*/ 42255 h 784523"/>
                <a:gd name="connsiteX27" fmla="*/ 697006 w 869285"/>
                <a:gd name="connsiteY27" fmla="*/ 14109 h 784523"/>
                <a:gd name="connsiteX28" fmla="*/ 702694 w 869285"/>
                <a:gd name="connsiteY28" fmla="*/ 10682 h 784523"/>
                <a:gd name="connsiteX29" fmla="*/ 693651 w 869285"/>
                <a:gd name="connsiteY29" fmla="*/ 327 h 784523"/>
                <a:gd name="connsiteX30" fmla="*/ 692995 w 869285"/>
                <a:gd name="connsiteY30" fmla="*/ 327 h 784523"/>
                <a:gd name="connsiteX31" fmla="*/ 674474 w 869285"/>
                <a:gd name="connsiteY31" fmla="*/ 16515 h 784523"/>
                <a:gd name="connsiteX32" fmla="*/ 659307 w 869285"/>
                <a:gd name="connsiteY32" fmla="*/ 14401 h 784523"/>
                <a:gd name="connsiteX33" fmla="*/ 645744 w 869285"/>
                <a:gd name="connsiteY33" fmla="*/ 18921 h 784523"/>
                <a:gd name="connsiteX34" fmla="*/ 644140 w 869285"/>
                <a:gd name="connsiteY34" fmla="*/ 26906 h 784523"/>
                <a:gd name="connsiteX35" fmla="*/ 644431 w 869285"/>
                <a:gd name="connsiteY35" fmla="*/ 27307 h 784523"/>
                <a:gd name="connsiteX36" fmla="*/ 637139 w 869285"/>
                <a:gd name="connsiteY36" fmla="*/ 32703 h 784523"/>
                <a:gd name="connsiteX37" fmla="*/ 613660 w 869285"/>
                <a:gd name="connsiteY37" fmla="*/ 41380 h 784523"/>
                <a:gd name="connsiteX38" fmla="*/ 605639 w 869285"/>
                <a:gd name="connsiteY38" fmla="*/ 55381 h 784523"/>
                <a:gd name="connsiteX39" fmla="*/ 606091 w 869285"/>
                <a:gd name="connsiteY39" fmla="*/ 73625 h 784523"/>
                <a:gd name="connsiteX40" fmla="*/ 602138 w 869285"/>
                <a:gd name="connsiteY40" fmla="*/ 76454 h 784523"/>
                <a:gd name="connsiteX41" fmla="*/ 589670 w 869285"/>
                <a:gd name="connsiteY41" fmla="*/ 52683 h 784523"/>
                <a:gd name="connsiteX42" fmla="*/ 596961 w 869285"/>
                <a:gd name="connsiteY42" fmla="*/ 38682 h 784523"/>
                <a:gd name="connsiteX43" fmla="*/ 613806 w 869285"/>
                <a:gd name="connsiteY43" fmla="*/ 24463 h 784523"/>
                <a:gd name="connsiteX44" fmla="*/ 590326 w 869285"/>
                <a:gd name="connsiteY44" fmla="*/ 31755 h 784523"/>
                <a:gd name="connsiteX45" fmla="*/ 568450 w 869285"/>
                <a:gd name="connsiteY45" fmla="*/ 30953 h 784523"/>
                <a:gd name="connsiteX46" fmla="*/ 577273 w 869285"/>
                <a:gd name="connsiteY46" fmla="*/ 52829 h 784523"/>
                <a:gd name="connsiteX47" fmla="*/ 567794 w 869285"/>
                <a:gd name="connsiteY47" fmla="*/ 60121 h 784523"/>
                <a:gd name="connsiteX48" fmla="*/ 542272 w 869285"/>
                <a:gd name="connsiteY48" fmla="*/ 60704 h 784523"/>
                <a:gd name="connsiteX49" fmla="*/ 561304 w 869285"/>
                <a:gd name="connsiteY49" fmla="*/ 79079 h 784523"/>
                <a:gd name="connsiteX50" fmla="*/ 545262 w 869285"/>
                <a:gd name="connsiteY50" fmla="*/ 76892 h 784523"/>
                <a:gd name="connsiteX51" fmla="*/ 527251 w 869285"/>
                <a:gd name="connsiteY51" fmla="*/ 65006 h 784523"/>
                <a:gd name="connsiteX52" fmla="*/ 516240 w 869285"/>
                <a:gd name="connsiteY52" fmla="*/ 72298 h 784523"/>
                <a:gd name="connsiteX53" fmla="*/ 524261 w 869285"/>
                <a:gd name="connsiteY53" fmla="*/ 96069 h 784523"/>
                <a:gd name="connsiteX54" fmla="*/ 512740 w 869285"/>
                <a:gd name="connsiteY54" fmla="*/ 88778 h 784523"/>
                <a:gd name="connsiteX55" fmla="*/ 493781 w 869285"/>
                <a:gd name="connsiteY55" fmla="*/ 87173 h 784523"/>
                <a:gd name="connsiteX56" fmla="*/ 491229 w 869285"/>
                <a:gd name="connsiteY56" fmla="*/ 66100 h 784523"/>
                <a:gd name="connsiteX57" fmla="*/ 467749 w 869285"/>
                <a:gd name="connsiteY57" fmla="*/ 68287 h 784523"/>
                <a:gd name="connsiteX58" fmla="*/ 458197 w 869285"/>
                <a:gd name="connsiteY58" fmla="*/ 78569 h 784523"/>
                <a:gd name="connsiteX59" fmla="*/ 455208 w 869285"/>
                <a:gd name="connsiteY59" fmla="*/ 95267 h 784523"/>
                <a:gd name="connsiteX60" fmla="*/ 444197 w 869285"/>
                <a:gd name="connsiteY60" fmla="*/ 103945 h 784523"/>
                <a:gd name="connsiteX61" fmla="*/ 438983 w 869285"/>
                <a:gd name="connsiteY61" fmla="*/ 110762 h 784523"/>
                <a:gd name="connsiteX62" fmla="*/ 432165 w 869285"/>
                <a:gd name="connsiteY62" fmla="*/ 105549 h 784523"/>
                <a:gd name="connsiteX63" fmla="*/ 409196 w 869285"/>
                <a:gd name="connsiteY63" fmla="*/ 108830 h 784523"/>
                <a:gd name="connsiteX64" fmla="*/ 391695 w 869285"/>
                <a:gd name="connsiteY64" fmla="*/ 133622 h 784523"/>
                <a:gd name="connsiteX65" fmla="*/ 413571 w 869285"/>
                <a:gd name="connsiteY65" fmla="*/ 132018 h 784523"/>
                <a:gd name="connsiteX66" fmla="*/ 418092 w 869285"/>
                <a:gd name="connsiteY66" fmla="*/ 144998 h 784523"/>
                <a:gd name="connsiteX67" fmla="*/ 415029 w 869285"/>
                <a:gd name="connsiteY67" fmla="*/ 154696 h 784523"/>
                <a:gd name="connsiteX68" fmla="*/ 397529 w 869285"/>
                <a:gd name="connsiteY68" fmla="*/ 156884 h 784523"/>
                <a:gd name="connsiteX69" fmla="*/ 382507 w 869285"/>
                <a:gd name="connsiteY69" fmla="*/ 147112 h 784523"/>
                <a:gd name="connsiteX70" fmla="*/ 364059 w 869285"/>
                <a:gd name="connsiteY70" fmla="*/ 156884 h 784523"/>
                <a:gd name="connsiteX71" fmla="*/ 372007 w 869285"/>
                <a:gd name="connsiteY71" fmla="*/ 126622 h 784523"/>
                <a:gd name="connsiteX72" fmla="*/ 352027 w 869285"/>
                <a:gd name="connsiteY72" fmla="*/ 143904 h 784523"/>
                <a:gd name="connsiteX73" fmla="*/ 330152 w 869285"/>
                <a:gd name="connsiteY73" fmla="*/ 161696 h 784523"/>
                <a:gd name="connsiteX74" fmla="*/ 315568 w 869285"/>
                <a:gd name="connsiteY74" fmla="*/ 181165 h 784523"/>
                <a:gd name="connsiteX75" fmla="*/ 274004 w 869285"/>
                <a:gd name="connsiteY75" fmla="*/ 206031 h 784523"/>
                <a:gd name="connsiteX76" fmla="*/ 285526 w 869285"/>
                <a:gd name="connsiteY76" fmla="*/ 207052 h 784523"/>
                <a:gd name="connsiteX77" fmla="*/ 310610 w 869285"/>
                <a:gd name="connsiteY77" fmla="*/ 193562 h 784523"/>
                <a:gd name="connsiteX78" fmla="*/ 343569 w 869285"/>
                <a:gd name="connsiteY78" fmla="*/ 180582 h 784523"/>
                <a:gd name="connsiteX79" fmla="*/ 361711 w 869285"/>
                <a:gd name="connsiteY79" fmla="*/ 180013 h 784523"/>
                <a:gd name="connsiteX80" fmla="*/ 363622 w 869285"/>
                <a:gd name="connsiteY80" fmla="*/ 177374 h 784523"/>
                <a:gd name="connsiteX81" fmla="*/ 384622 w 869285"/>
                <a:gd name="connsiteY81" fmla="*/ 175769 h 784523"/>
                <a:gd name="connsiteX82" fmla="*/ 381632 w 869285"/>
                <a:gd name="connsiteY82" fmla="*/ 195239 h 784523"/>
                <a:gd name="connsiteX83" fmla="*/ 372080 w 869285"/>
                <a:gd name="connsiteY83" fmla="*/ 201145 h 784523"/>
                <a:gd name="connsiteX84" fmla="*/ 358590 w 869285"/>
                <a:gd name="connsiteY84" fmla="*/ 193853 h 784523"/>
                <a:gd name="connsiteX85" fmla="*/ 342621 w 869285"/>
                <a:gd name="connsiteY85" fmla="*/ 209020 h 784523"/>
                <a:gd name="connsiteX86" fmla="*/ 329058 w 869285"/>
                <a:gd name="connsiteY86" fmla="*/ 235490 h 784523"/>
                <a:gd name="connsiteX87" fmla="*/ 316589 w 869285"/>
                <a:gd name="connsiteY87" fmla="*/ 246792 h 784523"/>
                <a:gd name="connsiteX88" fmla="*/ 285526 w 869285"/>
                <a:gd name="connsiteY88" fmla="*/ 292731 h 784523"/>
                <a:gd name="connsiteX89" fmla="*/ 280057 w 869285"/>
                <a:gd name="connsiteY89" fmla="*/ 319711 h 784523"/>
                <a:gd name="connsiteX90" fmla="*/ 253587 w 869285"/>
                <a:gd name="connsiteY90" fmla="*/ 324596 h 784523"/>
                <a:gd name="connsiteX91" fmla="*/ 249066 w 869285"/>
                <a:gd name="connsiteY91" fmla="*/ 358066 h 784523"/>
                <a:gd name="connsiteX92" fmla="*/ 249066 w 869285"/>
                <a:gd name="connsiteY92" fmla="*/ 382931 h 784523"/>
                <a:gd name="connsiteX93" fmla="*/ 228066 w 869285"/>
                <a:gd name="connsiteY93" fmla="*/ 386140 h 784523"/>
                <a:gd name="connsiteX94" fmla="*/ 204513 w 869285"/>
                <a:gd name="connsiteY94" fmla="*/ 394234 h 784523"/>
                <a:gd name="connsiteX95" fmla="*/ 223545 w 869285"/>
                <a:gd name="connsiteY95" fmla="*/ 416912 h 784523"/>
                <a:gd name="connsiteX96" fmla="*/ 213045 w 869285"/>
                <a:gd name="connsiteY96" fmla="*/ 421797 h 784523"/>
                <a:gd name="connsiteX97" fmla="*/ 200430 w 869285"/>
                <a:gd name="connsiteY97" fmla="*/ 423912 h 784523"/>
                <a:gd name="connsiteX98" fmla="*/ 198898 w 869285"/>
                <a:gd name="connsiteY98" fmla="*/ 434558 h 784523"/>
                <a:gd name="connsiteX99" fmla="*/ 122917 w 869285"/>
                <a:gd name="connsiteY99" fmla="*/ 505435 h 784523"/>
                <a:gd name="connsiteX100" fmla="*/ 97323 w 869285"/>
                <a:gd name="connsiteY100" fmla="*/ 507695 h 784523"/>
                <a:gd name="connsiteX101" fmla="*/ 86312 w 869285"/>
                <a:gd name="connsiteY101" fmla="*/ 510102 h 784523"/>
                <a:gd name="connsiteX102" fmla="*/ 77051 w 869285"/>
                <a:gd name="connsiteY102" fmla="*/ 520821 h 784523"/>
                <a:gd name="connsiteX103" fmla="*/ 77562 w 869285"/>
                <a:gd name="connsiteY103" fmla="*/ 523592 h 784523"/>
                <a:gd name="connsiteX104" fmla="*/ 89958 w 869285"/>
                <a:gd name="connsiteY104" fmla="*/ 530300 h 784523"/>
                <a:gd name="connsiteX105" fmla="*/ 77853 w 869285"/>
                <a:gd name="connsiteY105" fmla="*/ 533800 h 784523"/>
                <a:gd name="connsiteX106" fmla="*/ 67645 w 869285"/>
                <a:gd name="connsiteY106" fmla="*/ 553124 h 784523"/>
                <a:gd name="connsiteX107" fmla="*/ 23893 w 869285"/>
                <a:gd name="connsiteY107" fmla="*/ 576093 h 784523"/>
                <a:gd name="connsiteX108" fmla="*/ 28779 w 869285"/>
                <a:gd name="connsiteY108" fmla="*/ 604896 h 784523"/>
                <a:gd name="connsiteX109" fmla="*/ 14195 w 869285"/>
                <a:gd name="connsiteY109" fmla="*/ 641720 h 784523"/>
                <a:gd name="connsiteX110" fmla="*/ 2966 w 869285"/>
                <a:gd name="connsiteY110" fmla="*/ 652366 h 784523"/>
                <a:gd name="connsiteX111" fmla="*/ 2237 w 869285"/>
                <a:gd name="connsiteY111" fmla="*/ 665345 h 784523"/>
                <a:gd name="connsiteX112" fmla="*/ 19737 w 869285"/>
                <a:gd name="connsiteY112" fmla="*/ 671252 h 784523"/>
                <a:gd name="connsiteX113" fmla="*/ 43800 w 869285"/>
                <a:gd name="connsiteY113" fmla="*/ 661554 h 784523"/>
                <a:gd name="connsiteX114" fmla="*/ 49780 w 869285"/>
                <a:gd name="connsiteY114" fmla="*/ 672929 h 784523"/>
                <a:gd name="connsiteX115" fmla="*/ 32279 w 869285"/>
                <a:gd name="connsiteY115" fmla="*/ 688023 h 784523"/>
                <a:gd name="connsiteX116" fmla="*/ 18789 w 869285"/>
                <a:gd name="connsiteY116" fmla="*/ 684231 h 784523"/>
                <a:gd name="connsiteX117" fmla="*/ 7268 w 869285"/>
                <a:gd name="connsiteY117" fmla="*/ 695023 h 784523"/>
                <a:gd name="connsiteX118" fmla="*/ 4789 w 869285"/>
                <a:gd name="connsiteY118" fmla="*/ 716899 h 784523"/>
                <a:gd name="connsiteX119" fmla="*/ 23748 w 869285"/>
                <a:gd name="connsiteY119" fmla="*/ 714201 h 784523"/>
                <a:gd name="connsiteX120" fmla="*/ 41759 w 869285"/>
                <a:gd name="connsiteY120" fmla="*/ 716389 h 784523"/>
                <a:gd name="connsiteX121" fmla="*/ 33300 w 869285"/>
                <a:gd name="connsiteY121" fmla="*/ 730972 h 784523"/>
                <a:gd name="connsiteX122" fmla="*/ 21706 w 869285"/>
                <a:gd name="connsiteY122" fmla="*/ 739577 h 784523"/>
                <a:gd name="connsiteX123" fmla="*/ 30237 w 869285"/>
                <a:gd name="connsiteY123" fmla="*/ 748108 h 784523"/>
                <a:gd name="connsiteX124" fmla="*/ 30237 w 869285"/>
                <a:gd name="connsiteY124" fmla="*/ 748108 h 784523"/>
                <a:gd name="connsiteX125" fmla="*/ 31112 w 869285"/>
                <a:gd name="connsiteY125" fmla="*/ 748618 h 784523"/>
                <a:gd name="connsiteX126" fmla="*/ 39498 w 869285"/>
                <a:gd name="connsiteY126" fmla="*/ 753285 h 784523"/>
                <a:gd name="connsiteX127" fmla="*/ 63561 w 869285"/>
                <a:gd name="connsiteY127" fmla="*/ 770130 h 784523"/>
                <a:gd name="connsiteX128" fmla="*/ 70853 w 869285"/>
                <a:gd name="connsiteY128" fmla="*/ 780411 h 784523"/>
                <a:gd name="connsiteX129" fmla="*/ 94114 w 869285"/>
                <a:gd name="connsiteY129" fmla="*/ 783838 h 784523"/>
                <a:gd name="connsiteX130" fmla="*/ 157189 w 869285"/>
                <a:gd name="connsiteY130" fmla="*/ 733597 h 784523"/>
                <a:gd name="connsiteX131" fmla="*/ 180669 w 869285"/>
                <a:gd name="connsiteY131" fmla="*/ 728201 h 784523"/>
                <a:gd name="connsiteX132" fmla="*/ 189200 w 869285"/>
                <a:gd name="connsiteY132" fmla="*/ 701732 h 784523"/>
                <a:gd name="connsiteX133" fmla="*/ 202690 w 869285"/>
                <a:gd name="connsiteY133" fmla="*/ 721711 h 784523"/>
                <a:gd name="connsiteX134" fmla="*/ 210711 w 869285"/>
                <a:gd name="connsiteY134" fmla="*/ 738264 h 784523"/>
                <a:gd name="connsiteX135" fmla="*/ 221284 w 869285"/>
                <a:gd name="connsiteY135" fmla="*/ 739868 h 784523"/>
                <a:gd name="connsiteX136" fmla="*/ 229305 w 869285"/>
                <a:gd name="connsiteY136" fmla="*/ 715586 h 784523"/>
                <a:gd name="connsiteX137" fmla="*/ 234191 w 869285"/>
                <a:gd name="connsiteY137" fmla="*/ 686054 h 784523"/>
                <a:gd name="connsiteX138" fmla="*/ 256650 w 869285"/>
                <a:gd name="connsiteY138" fmla="*/ 677450 h 784523"/>
                <a:gd name="connsiteX139" fmla="*/ 255046 w 869285"/>
                <a:gd name="connsiteY139" fmla="*/ 642741 h 784523"/>
                <a:gd name="connsiteX140" fmla="*/ 253441 w 869285"/>
                <a:gd name="connsiteY140" fmla="*/ 625386 h 784523"/>
                <a:gd name="connsiteX141" fmla="*/ 266348 w 869285"/>
                <a:gd name="connsiteY141" fmla="*/ 606281 h 784523"/>
                <a:gd name="connsiteX142" fmla="*/ 243816 w 869285"/>
                <a:gd name="connsiteY142" fmla="*/ 580249 h 784523"/>
                <a:gd name="connsiteX143" fmla="*/ 245420 w 869285"/>
                <a:gd name="connsiteY143" fmla="*/ 545540 h 784523"/>
                <a:gd name="connsiteX144" fmla="*/ 245420 w 869285"/>
                <a:gd name="connsiteY144" fmla="*/ 509081 h 784523"/>
                <a:gd name="connsiteX145" fmla="*/ 248629 w 869285"/>
                <a:gd name="connsiteY145" fmla="*/ 472621 h 784523"/>
                <a:gd name="connsiteX146" fmla="*/ 282390 w 869285"/>
                <a:gd name="connsiteY146" fmla="*/ 448339 h 784523"/>
                <a:gd name="connsiteX147" fmla="*/ 304922 w 869285"/>
                <a:gd name="connsiteY147" fmla="*/ 446589 h 784523"/>
                <a:gd name="connsiteX148" fmla="*/ 304922 w 869285"/>
                <a:gd name="connsiteY148" fmla="*/ 425735 h 784523"/>
                <a:gd name="connsiteX149" fmla="*/ 296828 w 869285"/>
                <a:gd name="connsiteY149" fmla="*/ 406703 h 784523"/>
                <a:gd name="connsiteX150" fmla="*/ 319360 w 869285"/>
                <a:gd name="connsiteY150" fmla="*/ 359816 h 784523"/>
                <a:gd name="connsiteX151" fmla="*/ 320964 w 869285"/>
                <a:gd name="connsiteY151" fmla="*/ 326857 h 784523"/>
                <a:gd name="connsiteX152" fmla="*/ 346705 w 869285"/>
                <a:gd name="connsiteY152" fmla="*/ 319930 h 784523"/>
                <a:gd name="connsiteX153" fmla="*/ 353121 w 869285"/>
                <a:gd name="connsiteY153" fmla="*/ 299075 h 784523"/>
                <a:gd name="connsiteX154" fmla="*/ 370768 w 869285"/>
                <a:gd name="connsiteY154" fmla="*/ 271366 h 784523"/>
                <a:gd name="connsiteX155" fmla="*/ 378789 w 869285"/>
                <a:gd name="connsiteY155" fmla="*/ 252261 h 784523"/>
                <a:gd name="connsiteX156" fmla="*/ 388487 w 869285"/>
                <a:gd name="connsiteY156" fmla="*/ 226229 h 784523"/>
                <a:gd name="connsiteX157" fmla="*/ 414227 w 869285"/>
                <a:gd name="connsiteY157" fmla="*/ 205374 h 784523"/>
                <a:gd name="connsiteX158" fmla="*/ 439894 w 869285"/>
                <a:gd name="connsiteY158" fmla="*/ 195020 h 784523"/>
                <a:gd name="connsiteX159" fmla="*/ 447916 w 869285"/>
                <a:gd name="connsiteY159" fmla="*/ 168988 h 784523"/>
                <a:gd name="connsiteX160" fmla="*/ 483281 w 869285"/>
                <a:gd name="connsiteY160" fmla="*/ 176280 h 784523"/>
                <a:gd name="connsiteX161" fmla="*/ 505813 w 869285"/>
                <a:gd name="connsiteY161" fmla="*/ 168988 h 784523"/>
                <a:gd name="connsiteX162" fmla="*/ 525136 w 869285"/>
                <a:gd name="connsiteY162" fmla="*/ 141206 h 784523"/>
                <a:gd name="connsiteX163" fmla="*/ 528345 w 869285"/>
                <a:gd name="connsiteY163" fmla="*/ 143394 h 784523"/>
                <a:gd name="connsiteX164" fmla="*/ 550804 w 869285"/>
                <a:gd name="connsiteY164" fmla="*/ 125601 h 784523"/>
                <a:gd name="connsiteX165" fmla="*/ 587774 w 869285"/>
                <a:gd name="connsiteY165" fmla="*/ 154769 h 784523"/>
                <a:gd name="connsiteX166" fmla="*/ 624743 w 869285"/>
                <a:gd name="connsiteY166" fmla="*/ 156519 h 784523"/>
                <a:gd name="connsiteX167" fmla="*/ 650484 w 869285"/>
                <a:gd name="connsiteY167" fmla="*/ 158269 h 784523"/>
                <a:gd name="connsiteX168" fmla="*/ 669807 w 869285"/>
                <a:gd name="connsiteY168" fmla="*/ 163446 h 784523"/>
                <a:gd name="connsiteX169" fmla="*/ 684391 w 869285"/>
                <a:gd name="connsiteY169" fmla="*/ 142664 h 784523"/>
                <a:gd name="connsiteX170" fmla="*/ 690808 w 869285"/>
                <a:gd name="connsiteY170" fmla="*/ 111382 h 784523"/>
                <a:gd name="connsiteX171" fmla="*/ 711735 w 869285"/>
                <a:gd name="connsiteY171" fmla="*/ 87100 h 784523"/>
                <a:gd name="connsiteX172" fmla="*/ 745497 w 869285"/>
                <a:gd name="connsiteY172" fmla="*/ 78423 h 784523"/>
                <a:gd name="connsiteX173" fmla="*/ 772841 w 869285"/>
                <a:gd name="connsiteY173" fmla="*/ 78423 h 784523"/>
                <a:gd name="connsiteX174" fmla="*/ 808207 w 869285"/>
                <a:gd name="connsiteY174" fmla="*/ 104455 h 784523"/>
                <a:gd name="connsiteX175" fmla="*/ 808207 w 869285"/>
                <a:gd name="connsiteY175" fmla="*/ 124799 h 784523"/>
                <a:gd name="connsiteX176" fmla="*/ 823738 w 869285"/>
                <a:gd name="connsiteY176" fmla="*/ 116560 h 784523"/>
                <a:gd name="connsiteX177" fmla="*/ 851739 w 869285"/>
                <a:gd name="connsiteY177" fmla="*/ 102486 h 784523"/>
                <a:gd name="connsiteX178" fmla="*/ 868948 w 869285"/>
                <a:gd name="connsiteY178" fmla="*/ 89434 h 784523"/>
                <a:gd name="connsiteX179" fmla="*/ 843499 w 869285"/>
                <a:gd name="connsiteY179" fmla="*/ 89871 h 78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869285" h="784523">
                  <a:moveTo>
                    <a:pt x="843499" y="89871"/>
                  </a:moveTo>
                  <a:cubicBezTo>
                    <a:pt x="841530" y="97965"/>
                    <a:pt x="828041" y="96361"/>
                    <a:pt x="828478" y="88267"/>
                  </a:cubicBezTo>
                  <a:cubicBezTo>
                    <a:pt x="828916" y="80173"/>
                    <a:pt x="807478" y="73683"/>
                    <a:pt x="806603" y="69892"/>
                  </a:cubicBezTo>
                  <a:cubicBezTo>
                    <a:pt x="805728" y="66100"/>
                    <a:pt x="815644" y="66683"/>
                    <a:pt x="823665" y="71496"/>
                  </a:cubicBezTo>
                  <a:cubicBezTo>
                    <a:pt x="831687" y="76309"/>
                    <a:pt x="837156" y="73100"/>
                    <a:pt x="846124" y="64204"/>
                  </a:cubicBezTo>
                  <a:cubicBezTo>
                    <a:pt x="855093" y="55308"/>
                    <a:pt x="867636" y="62527"/>
                    <a:pt x="869167" y="54433"/>
                  </a:cubicBezTo>
                  <a:cubicBezTo>
                    <a:pt x="870698" y="46339"/>
                    <a:pt x="854583" y="40943"/>
                    <a:pt x="851666" y="36057"/>
                  </a:cubicBezTo>
                  <a:cubicBezTo>
                    <a:pt x="845337" y="28773"/>
                    <a:pt x="835661" y="25316"/>
                    <a:pt x="826145" y="26942"/>
                  </a:cubicBezTo>
                  <a:cubicBezTo>
                    <a:pt x="815134" y="29057"/>
                    <a:pt x="814623" y="24244"/>
                    <a:pt x="808134" y="17755"/>
                  </a:cubicBezTo>
                  <a:cubicBezTo>
                    <a:pt x="806260" y="16114"/>
                    <a:pt x="803722" y="15443"/>
                    <a:pt x="801279" y="15932"/>
                  </a:cubicBezTo>
                  <a:cubicBezTo>
                    <a:pt x="797852" y="18149"/>
                    <a:pt x="794119" y="19848"/>
                    <a:pt x="790196" y="20963"/>
                  </a:cubicBezTo>
                  <a:cubicBezTo>
                    <a:pt x="785120" y="24857"/>
                    <a:pt x="782007" y="30771"/>
                    <a:pt x="781664" y="37151"/>
                  </a:cubicBezTo>
                  <a:cubicBezTo>
                    <a:pt x="781664" y="52318"/>
                    <a:pt x="769122" y="48527"/>
                    <a:pt x="773570" y="40432"/>
                  </a:cubicBezTo>
                  <a:cubicBezTo>
                    <a:pt x="777435" y="33505"/>
                    <a:pt x="770362" y="25338"/>
                    <a:pt x="774518" y="21474"/>
                  </a:cubicBezTo>
                  <a:cubicBezTo>
                    <a:pt x="773454" y="21196"/>
                    <a:pt x="772404" y="20861"/>
                    <a:pt x="771383" y="20453"/>
                  </a:cubicBezTo>
                  <a:cubicBezTo>
                    <a:pt x="767409" y="18929"/>
                    <a:pt x="763340" y="17660"/>
                    <a:pt x="759205" y="16661"/>
                  </a:cubicBezTo>
                  <a:cubicBezTo>
                    <a:pt x="757944" y="16661"/>
                    <a:pt x="757360" y="16515"/>
                    <a:pt x="757455" y="16224"/>
                  </a:cubicBezTo>
                  <a:lnTo>
                    <a:pt x="754247" y="16224"/>
                  </a:lnTo>
                  <a:cubicBezTo>
                    <a:pt x="749872" y="16224"/>
                    <a:pt x="745642" y="16224"/>
                    <a:pt x="741340" y="16224"/>
                  </a:cubicBezTo>
                  <a:cubicBezTo>
                    <a:pt x="741362" y="17558"/>
                    <a:pt x="741793" y="18863"/>
                    <a:pt x="742580" y="19942"/>
                  </a:cubicBezTo>
                  <a:cubicBezTo>
                    <a:pt x="747101" y="25411"/>
                    <a:pt x="730038" y="48599"/>
                    <a:pt x="722527" y="48599"/>
                  </a:cubicBezTo>
                  <a:cubicBezTo>
                    <a:pt x="715017" y="48599"/>
                    <a:pt x="723548" y="28620"/>
                    <a:pt x="723111" y="17828"/>
                  </a:cubicBezTo>
                  <a:cubicBezTo>
                    <a:pt x="723111" y="17828"/>
                    <a:pt x="723111" y="17828"/>
                    <a:pt x="723111" y="17828"/>
                  </a:cubicBezTo>
                  <a:cubicBezTo>
                    <a:pt x="720150" y="17587"/>
                    <a:pt x="717226" y="17069"/>
                    <a:pt x="714360" y="16296"/>
                  </a:cubicBezTo>
                  <a:cubicBezTo>
                    <a:pt x="709788" y="20868"/>
                    <a:pt x="705523" y="25739"/>
                    <a:pt x="701600" y="30880"/>
                  </a:cubicBezTo>
                  <a:cubicBezTo>
                    <a:pt x="687672" y="48162"/>
                    <a:pt x="677172" y="63839"/>
                    <a:pt x="669151" y="65443"/>
                  </a:cubicBezTo>
                  <a:cubicBezTo>
                    <a:pt x="661130" y="67048"/>
                    <a:pt x="661859" y="49766"/>
                    <a:pt x="675130" y="42255"/>
                  </a:cubicBezTo>
                  <a:cubicBezTo>
                    <a:pt x="688401" y="34745"/>
                    <a:pt x="688620" y="14109"/>
                    <a:pt x="697006" y="14109"/>
                  </a:cubicBezTo>
                  <a:cubicBezTo>
                    <a:pt x="699449" y="14357"/>
                    <a:pt x="701767" y="12957"/>
                    <a:pt x="702694" y="10682"/>
                  </a:cubicBezTo>
                  <a:cubicBezTo>
                    <a:pt x="699033" y="7852"/>
                    <a:pt x="695963" y="4338"/>
                    <a:pt x="693651" y="327"/>
                  </a:cubicBezTo>
                  <a:lnTo>
                    <a:pt x="692995" y="327"/>
                  </a:lnTo>
                  <a:cubicBezTo>
                    <a:pt x="680453" y="-2881"/>
                    <a:pt x="678411" y="12213"/>
                    <a:pt x="674474" y="16515"/>
                  </a:cubicBezTo>
                  <a:cubicBezTo>
                    <a:pt x="672286" y="18849"/>
                    <a:pt x="665213" y="16515"/>
                    <a:pt x="659307" y="14401"/>
                  </a:cubicBezTo>
                  <a:cubicBezTo>
                    <a:pt x="655143" y="16821"/>
                    <a:pt x="650528" y="18360"/>
                    <a:pt x="645744" y="18921"/>
                  </a:cubicBezTo>
                  <a:cubicBezTo>
                    <a:pt x="643097" y="20686"/>
                    <a:pt x="642375" y="24259"/>
                    <a:pt x="644140" y="26906"/>
                  </a:cubicBezTo>
                  <a:cubicBezTo>
                    <a:pt x="644234" y="27045"/>
                    <a:pt x="644329" y="27176"/>
                    <a:pt x="644431" y="27307"/>
                  </a:cubicBezTo>
                  <a:cubicBezTo>
                    <a:pt x="649463" y="35401"/>
                    <a:pt x="641952" y="42474"/>
                    <a:pt x="637139" y="32703"/>
                  </a:cubicBezTo>
                  <a:cubicBezTo>
                    <a:pt x="632327" y="22932"/>
                    <a:pt x="619639" y="30588"/>
                    <a:pt x="613660" y="41380"/>
                  </a:cubicBezTo>
                  <a:cubicBezTo>
                    <a:pt x="607680" y="52172"/>
                    <a:pt x="599659" y="51589"/>
                    <a:pt x="605639" y="55381"/>
                  </a:cubicBezTo>
                  <a:cubicBezTo>
                    <a:pt x="610801" y="60295"/>
                    <a:pt x="611005" y="68462"/>
                    <a:pt x="606091" y="73625"/>
                  </a:cubicBezTo>
                  <a:cubicBezTo>
                    <a:pt x="604968" y="74814"/>
                    <a:pt x="603626" y="75769"/>
                    <a:pt x="602138" y="76454"/>
                  </a:cubicBezTo>
                  <a:cubicBezTo>
                    <a:pt x="593170" y="79152"/>
                    <a:pt x="596670" y="49985"/>
                    <a:pt x="589670" y="52683"/>
                  </a:cubicBezTo>
                  <a:cubicBezTo>
                    <a:pt x="582669" y="55381"/>
                    <a:pt x="587117" y="38682"/>
                    <a:pt x="596961" y="38682"/>
                  </a:cubicBezTo>
                  <a:cubicBezTo>
                    <a:pt x="604253" y="38682"/>
                    <a:pt x="611035" y="30297"/>
                    <a:pt x="613806" y="24463"/>
                  </a:cubicBezTo>
                  <a:cubicBezTo>
                    <a:pt x="606003" y="27161"/>
                    <a:pt x="598347" y="30005"/>
                    <a:pt x="590326" y="31755"/>
                  </a:cubicBezTo>
                  <a:cubicBezTo>
                    <a:pt x="583107" y="33607"/>
                    <a:pt x="575509" y="33330"/>
                    <a:pt x="568450" y="30953"/>
                  </a:cubicBezTo>
                  <a:cubicBezTo>
                    <a:pt x="563856" y="35620"/>
                    <a:pt x="566700" y="46412"/>
                    <a:pt x="577273" y="52829"/>
                  </a:cubicBezTo>
                  <a:cubicBezTo>
                    <a:pt x="591274" y="61506"/>
                    <a:pt x="574794" y="66902"/>
                    <a:pt x="567794" y="60121"/>
                  </a:cubicBezTo>
                  <a:cubicBezTo>
                    <a:pt x="560794" y="53339"/>
                    <a:pt x="549783" y="56912"/>
                    <a:pt x="542272" y="60704"/>
                  </a:cubicBezTo>
                  <a:cubicBezTo>
                    <a:pt x="534762" y="64496"/>
                    <a:pt x="560283" y="74194"/>
                    <a:pt x="561304" y="79079"/>
                  </a:cubicBezTo>
                  <a:cubicBezTo>
                    <a:pt x="562325" y="83965"/>
                    <a:pt x="548252" y="73100"/>
                    <a:pt x="545262" y="76892"/>
                  </a:cubicBezTo>
                  <a:cubicBezTo>
                    <a:pt x="542272" y="80683"/>
                    <a:pt x="528272" y="74194"/>
                    <a:pt x="527251" y="65006"/>
                  </a:cubicBezTo>
                  <a:cubicBezTo>
                    <a:pt x="526230" y="55818"/>
                    <a:pt x="503698" y="68798"/>
                    <a:pt x="516240" y="72298"/>
                  </a:cubicBezTo>
                  <a:cubicBezTo>
                    <a:pt x="528782" y="75798"/>
                    <a:pt x="524261" y="84184"/>
                    <a:pt x="524261" y="96069"/>
                  </a:cubicBezTo>
                  <a:cubicBezTo>
                    <a:pt x="524261" y="107955"/>
                    <a:pt x="509678" y="98767"/>
                    <a:pt x="512740" y="88778"/>
                  </a:cubicBezTo>
                  <a:cubicBezTo>
                    <a:pt x="515803" y="78788"/>
                    <a:pt x="503698" y="80683"/>
                    <a:pt x="493781" y="87173"/>
                  </a:cubicBezTo>
                  <a:cubicBezTo>
                    <a:pt x="483865" y="93663"/>
                    <a:pt x="495240" y="75288"/>
                    <a:pt x="491229" y="66100"/>
                  </a:cubicBezTo>
                  <a:cubicBezTo>
                    <a:pt x="487219" y="56912"/>
                    <a:pt x="478250" y="66100"/>
                    <a:pt x="467749" y="68287"/>
                  </a:cubicBezTo>
                  <a:cubicBezTo>
                    <a:pt x="457249" y="70475"/>
                    <a:pt x="451707" y="70985"/>
                    <a:pt x="458197" y="78569"/>
                  </a:cubicBezTo>
                  <a:cubicBezTo>
                    <a:pt x="464687" y="86152"/>
                    <a:pt x="463739" y="96871"/>
                    <a:pt x="455208" y="95267"/>
                  </a:cubicBezTo>
                  <a:cubicBezTo>
                    <a:pt x="446676" y="93663"/>
                    <a:pt x="443249" y="95267"/>
                    <a:pt x="444197" y="103945"/>
                  </a:cubicBezTo>
                  <a:cubicBezTo>
                    <a:pt x="444641" y="107270"/>
                    <a:pt x="442308" y="110318"/>
                    <a:pt x="438983" y="110762"/>
                  </a:cubicBezTo>
                  <a:cubicBezTo>
                    <a:pt x="435658" y="111207"/>
                    <a:pt x="432610" y="108874"/>
                    <a:pt x="432165" y="105549"/>
                  </a:cubicBezTo>
                  <a:cubicBezTo>
                    <a:pt x="431217" y="98257"/>
                    <a:pt x="414227" y="100153"/>
                    <a:pt x="409196" y="108830"/>
                  </a:cubicBezTo>
                  <a:cubicBezTo>
                    <a:pt x="404165" y="117508"/>
                    <a:pt x="390164" y="123924"/>
                    <a:pt x="391695" y="133622"/>
                  </a:cubicBezTo>
                  <a:cubicBezTo>
                    <a:pt x="393227" y="143321"/>
                    <a:pt x="404165" y="128737"/>
                    <a:pt x="413571" y="132018"/>
                  </a:cubicBezTo>
                  <a:cubicBezTo>
                    <a:pt x="422977" y="135300"/>
                    <a:pt x="413060" y="140112"/>
                    <a:pt x="418092" y="144998"/>
                  </a:cubicBezTo>
                  <a:cubicBezTo>
                    <a:pt x="423123" y="149883"/>
                    <a:pt x="422029" y="161696"/>
                    <a:pt x="415029" y="154696"/>
                  </a:cubicBezTo>
                  <a:cubicBezTo>
                    <a:pt x="408029" y="147696"/>
                    <a:pt x="399060" y="145508"/>
                    <a:pt x="397529" y="156884"/>
                  </a:cubicBezTo>
                  <a:cubicBezTo>
                    <a:pt x="395998" y="168259"/>
                    <a:pt x="388560" y="155206"/>
                    <a:pt x="382507" y="147112"/>
                  </a:cubicBezTo>
                  <a:cubicBezTo>
                    <a:pt x="376455" y="139018"/>
                    <a:pt x="370549" y="162279"/>
                    <a:pt x="364059" y="156884"/>
                  </a:cubicBezTo>
                  <a:cubicBezTo>
                    <a:pt x="357569" y="151488"/>
                    <a:pt x="377039" y="135008"/>
                    <a:pt x="372007" y="126622"/>
                  </a:cubicBezTo>
                  <a:cubicBezTo>
                    <a:pt x="366976" y="118237"/>
                    <a:pt x="363476" y="131508"/>
                    <a:pt x="352027" y="143904"/>
                  </a:cubicBezTo>
                  <a:cubicBezTo>
                    <a:pt x="340579" y="156300"/>
                    <a:pt x="325047" y="155790"/>
                    <a:pt x="330152" y="161696"/>
                  </a:cubicBezTo>
                  <a:cubicBezTo>
                    <a:pt x="335256" y="167603"/>
                    <a:pt x="318631" y="170884"/>
                    <a:pt x="315568" y="181165"/>
                  </a:cubicBezTo>
                  <a:cubicBezTo>
                    <a:pt x="312506" y="191447"/>
                    <a:pt x="289026" y="195239"/>
                    <a:pt x="274004" y="206031"/>
                  </a:cubicBezTo>
                  <a:cubicBezTo>
                    <a:pt x="258983" y="216823"/>
                    <a:pt x="277067" y="217333"/>
                    <a:pt x="285526" y="207052"/>
                  </a:cubicBezTo>
                  <a:cubicBezTo>
                    <a:pt x="293984" y="196770"/>
                    <a:pt x="297120" y="202749"/>
                    <a:pt x="310610" y="193562"/>
                  </a:cubicBezTo>
                  <a:cubicBezTo>
                    <a:pt x="324100" y="184374"/>
                    <a:pt x="338611" y="176863"/>
                    <a:pt x="343569" y="180582"/>
                  </a:cubicBezTo>
                  <a:cubicBezTo>
                    <a:pt x="348739" y="185431"/>
                    <a:pt x="356855" y="185183"/>
                    <a:pt x="361711" y="180013"/>
                  </a:cubicBezTo>
                  <a:cubicBezTo>
                    <a:pt x="362455" y="179218"/>
                    <a:pt x="363097" y="178329"/>
                    <a:pt x="363622" y="177374"/>
                  </a:cubicBezTo>
                  <a:cubicBezTo>
                    <a:pt x="370111" y="167676"/>
                    <a:pt x="378205" y="170082"/>
                    <a:pt x="384622" y="175769"/>
                  </a:cubicBezTo>
                  <a:cubicBezTo>
                    <a:pt x="391039" y="181457"/>
                    <a:pt x="373612" y="186562"/>
                    <a:pt x="381632" y="195239"/>
                  </a:cubicBezTo>
                  <a:cubicBezTo>
                    <a:pt x="389654" y="203916"/>
                    <a:pt x="372080" y="208656"/>
                    <a:pt x="372080" y="201145"/>
                  </a:cubicBezTo>
                  <a:cubicBezTo>
                    <a:pt x="372080" y="193635"/>
                    <a:pt x="362090" y="187072"/>
                    <a:pt x="358590" y="193853"/>
                  </a:cubicBezTo>
                  <a:cubicBezTo>
                    <a:pt x="355090" y="200635"/>
                    <a:pt x="349111" y="208437"/>
                    <a:pt x="342621" y="209020"/>
                  </a:cubicBezTo>
                  <a:cubicBezTo>
                    <a:pt x="336131" y="209604"/>
                    <a:pt x="329058" y="222510"/>
                    <a:pt x="329058" y="235490"/>
                  </a:cubicBezTo>
                  <a:cubicBezTo>
                    <a:pt x="329058" y="248469"/>
                    <a:pt x="317537" y="235490"/>
                    <a:pt x="316589" y="246792"/>
                  </a:cubicBezTo>
                  <a:cubicBezTo>
                    <a:pt x="315641" y="258095"/>
                    <a:pt x="299599" y="278147"/>
                    <a:pt x="285526" y="292731"/>
                  </a:cubicBezTo>
                  <a:cubicBezTo>
                    <a:pt x="271452" y="307315"/>
                    <a:pt x="284578" y="310523"/>
                    <a:pt x="280057" y="319711"/>
                  </a:cubicBezTo>
                  <a:cubicBezTo>
                    <a:pt x="275536" y="328899"/>
                    <a:pt x="259056" y="320805"/>
                    <a:pt x="253587" y="324596"/>
                  </a:cubicBezTo>
                  <a:cubicBezTo>
                    <a:pt x="248118" y="328388"/>
                    <a:pt x="256577" y="351066"/>
                    <a:pt x="249066" y="358066"/>
                  </a:cubicBezTo>
                  <a:cubicBezTo>
                    <a:pt x="241556" y="365066"/>
                    <a:pt x="249066" y="374838"/>
                    <a:pt x="249066" y="382931"/>
                  </a:cubicBezTo>
                  <a:cubicBezTo>
                    <a:pt x="249066" y="391025"/>
                    <a:pt x="229524" y="378046"/>
                    <a:pt x="228066" y="386140"/>
                  </a:cubicBezTo>
                  <a:cubicBezTo>
                    <a:pt x="226607" y="394234"/>
                    <a:pt x="209545" y="392119"/>
                    <a:pt x="204513" y="394234"/>
                  </a:cubicBezTo>
                  <a:cubicBezTo>
                    <a:pt x="199482" y="396348"/>
                    <a:pt x="214503" y="409328"/>
                    <a:pt x="223545" y="416912"/>
                  </a:cubicBezTo>
                  <a:cubicBezTo>
                    <a:pt x="232587" y="424495"/>
                    <a:pt x="215013" y="430402"/>
                    <a:pt x="213045" y="421797"/>
                  </a:cubicBezTo>
                  <a:cubicBezTo>
                    <a:pt x="211878" y="416766"/>
                    <a:pt x="207138" y="419391"/>
                    <a:pt x="200430" y="423912"/>
                  </a:cubicBezTo>
                  <a:cubicBezTo>
                    <a:pt x="200707" y="427528"/>
                    <a:pt x="200182" y="431167"/>
                    <a:pt x="198898" y="434558"/>
                  </a:cubicBezTo>
                  <a:cubicBezTo>
                    <a:pt x="184315" y="470142"/>
                    <a:pt x="158647" y="489976"/>
                    <a:pt x="122917" y="505435"/>
                  </a:cubicBezTo>
                  <a:cubicBezTo>
                    <a:pt x="114896" y="509088"/>
                    <a:pt x="105862" y="509883"/>
                    <a:pt x="97323" y="507695"/>
                  </a:cubicBezTo>
                  <a:cubicBezTo>
                    <a:pt x="93735" y="508847"/>
                    <a:pt x="90053" y="509649"/>
                    <a:pt x="86312" y="510102"/>
                  </a:cubicBezTo>
                  <a:cubicBezTo>
                    <a:pt x="84015" y="514287"/>
                    <a:pt x="80858" y="517940"/>
                    <a:pt x="77051" y="520821"/>
                  </a:cubicBezTo>
                  <a:cubicBezTo>
                    <a:pt x="77051" y="521696"/>
                    <a:pt x="77051" y="522644"/>
                    <a:pt x="77562" y="523592"/>
                  </a:cubicBezTo>
                  <a:cubicBezTo>
                    <a:pt x="82447" y="525415"/>
                    <a:pt x="88426" y="527019"/>
                    <a:pt x="89958" y="530300"/>
                  </a:cubicBezTo>
                  <a:cubicBezTo>
                    <a:pt x="91489" y="533581"/>
                    <a:pt x="85510" y="534529"/>
                    <a:pt x="77853" y="533800"/>
                  </a:cubicBezTo>
                  <a:cubicBezTo>
                    <a:pt x="76993" y="541289"/>
                    <a:pt x="73347" y="548187"/>
                    <a:pt x="67645" y="553124"/>
                  </a:cubicBezTo>
                  <a:cubicBezTo>
                    <a:pt x="55241" y="564360"/>
                    <a:pt x="40184" y="572265"/>
                    <a:pt x="23893" y="576093"/>
                  </a:cubicBezTo>
                  <a:cubicBezTo>
                    <a:pt x="30143" y="584311"/>
                    <a:pt x="31973" y="595074"/>
                    <a:pt x="28779" y="604896"/>
                  </a:cubicBezTo>
                  <a:cubicBezTo>
                    <a:pt x="26198" y="617955"/>
                    <a:pt x="21254" y="630432"/>
                    <a:pt x="14195" y="641720"/>
                  </a:cubicBezTo>
                  <a:cubicBezTo>
                    <a:pt x="11169" y="645956"/>
                    <a:pt x="7356" y="649566"/>
                    <a:pt x="2966" y="652366"/>
                  </a:cubicBezTo>
                  <a:cubicBezTo>
                    <a:pt x="-709" y="655800"/>
                    <a:pt x="-1030" y="661517"/>
                    <a:pt x="2237" y="665345"/>
                  </a:cubicBezTo>
                  <a:cubicBezTo>
                    <a:pt x="10258" y="677742"/>
                    <a:pt x="16237" y="662064"/>
                    <a:pt x="19737" y="671252"/>
                  </a:cubicBezTo>
                  <a:cubicBezTo>
                    <a:pt x="23237" y="680439"/>
                    <a:pt x="32790" y="672346"/>
                    <a:pt x="43800" y="661554"/>
                  </a:cubicBezTo>
                  <a:cubicBezTo>
                    <a:pt x="54811" y="650762"/>
                    <a:pt x="58821" y="673439"/>
                    <a:pt x="49780" y="672929"/>
                  </a:cubicBezTo>
                  <a:cubicBezTo>
                    <a:pt x="40738" y="672419"/>
                    <a:pt x="30237" y="678252"/>
                    <a:pt x="32279" y="688023"/>
                  </a:cubicBezTo>
                  <a:cubicBezTo>
                    <a:pt x="34321" y="697794"/>
                    <a:pt x="18279" y="696117"/>
                    <a:pt x="18789" y="684231"/>
                  </a:cubicBezTo>
                  <a:cubicBezTo>
                    <a:pt x="19300" y="672346"/>
                    <a:pt x="268" y="686419"/>
                    <a:pt x="7268" y="695023"/>
                  </a:cubicBezTo>
                  <a:cubicBezTo>
                    <a:pt x="14268" y="703628"/>
                    <a:pt x="4789" y="708513"/>
                    <a:pt x="4789" y="716899"/>
                  </a:cubicBezTo>
                  <a:cubicBezTo>
                    <a:pt x="4789" y="725285"/>
                    <a:pt x="18279" y="723389"/>
                    <a:pt x="23748" y="714201"/>
                  </a:cubicBezTo>
                  <a:cubicBezTo>
                    <a:pt x="29216" y="705013"/>
                    <a:pt x="38331" y="706909"/>
                    <a:pt x="41759" y="716389"/>
                  </a:cubicBezTo>
                  <a:cubicBezTo>
                    <a:pt x="45186" y="725868"/>
                    <a:pt x="33300" y="718576"/>
                    <a:pt x="33300" y="730972"/>
                  </a:cubicBezTo>
                  <a:cubicBezTo>
                    <a:pt x="33300" y="741837"/>
                    <a:pt x="27539" y="734910"/>
                    <a:pt x="21706" y="739577"/>
                  </a:cubicBezTo>
                  <a:cubicBezTo>
                    <a:pt x="24885" y="742063"/>
                    <a:pt x="27751" y="744929"/>
                    <a:pt x="30237" y="748108"/>
                  </a:cubicBezTo>
                  <a:lnTo>
                    <a:pt x="30237" y="748108"/>
                  </a:lnTo>
                  <a:cubicBezTo>
                    <a:pt x="26737" y="743514"/>
                    <a:pt x="29435" y="746723"/>
                    <a:pt x="31112" y="748618"/>
                  </a:cubicBezTo>
                  <a:cubicBezTo>
                    <a:pt x="33956" y="750077"/>
                    <a:pt x="36654" y="751754"/>
                    <a:pt x="39498" y="753285"/>
                  </a:cubicBezTo>
                  <a:cubicBezTo>
                    <a:pt x="48263" y="757755"/>
                    <a:pt x="56364" y="763421"/>
                    <a:pt x="63561" y="770130"/>
                  </a:cubicBezTo>
                  <a:cubicBezTo>
                    <a:pt x="66558" y="773119"/>
                    <a:pt x="69030" y="776590"/>
                    <a:pt x="70853" y="780411"/>
                  </a:cubicBezTo>
                  <a:cubicBezTo>
                    <a:pt x="78036" y="784035"/>
                    <a:pt x="86195" y="785238"/>
                    <a:pt x="94114" y="783838"/>
                  </a:cubicBezTo>
                  <a:cubicBezTo>
                    <a:pt x="114167" y="780557"/>
                    <a:pt x="152449" y="740597"/>
                    <a:pt x="157189" y="733597"/>
                  </a:cubicBezTo>
                  <a:cubicBezTo>
                    <a:pt x="161928" y="726597"/>
                    <a:pt x="173231" y="734691"/>
                    <a:pt x="180669" y="728201"/>
                  </a:cubicBezTo>
                  <a:cubicBezTo>
                    <a:pt x="188106" y="721711"/>
                    <a:pt x="183731" y="705013"/>
                    <a:pt x="189200" y="701732"/>
                  </a:cubicBezTo>
                  <a:cubicBezTo>
                    <a:pt x="194669" y="698450"/>
                    <a:pt x="197732" y="719524"/>
                    <a:pt x="202690" y="721711"/>
                  </a:cubicBezTo>
                  <a:cubicBezTo>
                    <a:pt x="207649" y="723899"/>
                    <a:pt x="210565" y="727472"/>
                    <a:pt x="210711" y="738264"/>
                  </a:cubicBezTo>
                  <a:cubicBezTo>
                    <a:pt x="214306" y="737382"/>
                    <a:pt x="218112" y="737958"/>
                    <a:pt x="221284" y="739868"/>
                  </a:cubicBezTo>
                  <a:cubicBezTo>
                    <a:pt x="227701" y="745119"/>
                    <a:pt x="229305" y="722586"/>
                    <a:pt x="229305" y="715586"/>
                  </a:cubicBezTo>
                  <a:cubicBezTo>
                    <a:pt x="229305" y="708586"/>
                    <a:pt x="235795" y="694804"/>
                    <a:pt x="234191" y="686054"/>
                  </a:cubicBezTo>
                  <a:cubicBezTo>
                    <a:pt x="232587" y="677304"/>
                    <a:pt x="253441" y="684377"/>
                    <a:pt x="256650" y="677450"/>
                  </a:cubicBezTo>
                  <a:cubicBezTo>
                    <a:pt x="259858" y="670523"/>
                    <a:pt x="261463" y="646241"/>
                    <a:pt x="255046" y="642741"/>
                  </a:cubicBezTo>
                  <a:cubicBezTo>
                    <a:pt x="248629" y="639240"/>
                    <a:pt x="247024" y="625386"/>
                    <a:pt x="253441" y="625386"/>
                  </a:cubicBezTo>
                  <a:cubicBezTo>
                    <a:pt x="259858" y="625386"/>
                    <a:pt x="268025" y="620136"/>
                    <a:pt x="266348" y="606281"/>
                  </a:cubicBezTo>
                  <a:cubicBezTo>
                    <a:pt x="264671" y="592427"/>
                    <a:pt x="245420" y="594177"/>
                    <a:pt x="243816" y="580249"/>
                  </a:cubicBezTo>
                  <a:cubicBezTo>
                    <a:pt x="242212" y="566322"/>
                    <a:pt x="253441" y="562895"/>
                    <a:pt x="245420" y="545540"/>
                  </a:cubicBezTo>
                  <a:cubicBezTo>
                    <a:pt x="237400" y="528186"/>
                    <a:pt x="248629" y="517758"/>
                    <a:pt x="245420" y="509081"/>
                  </a:cubicBezTo>
                  <a:cubicBezTo>
                    <a:pt x="240192" y="497180"/>
                    <a:pt x="241402" y="483428"/>
                    <a:pt x="248629" y="472621"/>
                  </a:cubicBezTo>
                  <a:cubicBezTo>
                    <a:pt x="258254" y="455267"/>
                    <a:pt x="275973" y="446589"/>
                    <a:pt x="282390" y="448339"/>
                  </a:cubicBezTo>
                  <a:cubicBezTo>
                    <a:pt x="288807" y="450089"/>
                    <a:pt x="300109" y="457017"/>
                    <a:pt x="304922" y="446589"/>
                  </a:cubicBezTo>
                  <a:cubicBezTo>
                    <a:pt x="309735" y="436162"/>
                    <a:pt x="309735" y="427485"/>
                    <a:pt x="304922" y="425735"/>
                  </a:cubicBezTo>
                  <a:cubicBezTo>
                    <a:pt x="300109" y="423985"/>
                    <a:pt x="287203" y="420557"/>
                    <a:pt x="296828" y="406703"/>
                  </a:cubicBezTo>
                  <a:cubicBezTo>
                    <a:pt x="306453" y="392848"/>
                    <a:pt x="317756" y="375421"/>
                    <a:pt x="319360" y="359816"/>
                  </a:cubicBezTo>
                  <a:cubicBezTo>
                    <a:pt x="320964" y="344212"/>
                    <a:pt x="316152" y="332034"/>
                    <a:pt x="320964" y="326857"/>
                  </a:cubicBezTo>
                  <a:cubicBezTo>
                    <a:pt x="325777" y="321680"/>
                    <a:pt x="337079" y="326857"/>
                    <a:pt x="346705" y="319930"/>
                  </a:cubicBezTo>
                  <a:cubicBezTo>
                    <a:pt x="356330" y="313002"/>
                    <a:pt x="348309" y="304325"/>
                    <a:pt x="353121" y="299075"/>
                  </a:cubicBezTo>
                  <a:cubicBezTo>
                    <a:pt x="357934" y="293825"/>
                    <a:pt x="364351" y="276543"/>
                    <a:pt x="370768" y="271366"/>
                  </a:cubicBezTo>
                  <a:cubicBezTo>
                    <a:pt x="377185" y="266189"/>
                    <a:pt x="383674" y="259188"/>
                    <a:pt x="378789" y="252261"/>
                  </a:cubicBezTo>
                  <a:cubicBezTo>
                    <a:pt x="373903" y="245334"/>
                    <a:pt x="388487" y="238334"/>
                    <a:pt x="388487" y="226229"/>
                  </a:cubicBezTo>
                  <a:cubicBezTo>
                    <a:pt x="388487" y="214125"/>
                    <a:pt x="404529" y="205374"/>
                    <a:pt x="414227" y="205374"/>
                  </a:cubicBezTo>
                  <a:cubicBezTo>
                    <a:pt x="423925" y="205374"/>
                    <a:pt x="439894" y="205374"/>
                    <a:pt x="439894" y="195020"/>
                  </a:cubicBezTo>
                  <a:cubicBezTo>
                    <a:pt x="439894" y="184666"/>
                    <a:pt x="433477" y="161988"/>
                    <a:pt x="447916" y="168988"/>
                  </a:cubicBezTo>
                  <a:cubicBezTo>
                    <a:pt x="462353" y="175988"/>
                    <a:pt x="473656" y="167238"/>
                    <a:pt x="483281" y="176280"/>
                  </a:cubicBezTo>
                  <a:cubicBezTo>
                    <a:pt x="492906" y="185322"/>
                    <a:pt x="505813" y="183207"/>
                    <a:pt x="505813" y="168988"/>
                  </a:cubicBezTo>
                  <a:cubicBezTo>
                    <a:pt x="505813" y="154769"/>
                    <a:pt x="510626" y="132529"/>
                    <a:pt x="525136" y="141206"/>
                  </a:cubicBezTo>
                  <a:cubicBezTo>
                    <a:pt x="526230" y="141862"/>
                    <a:pt x="527324" y="142664"/>
                    <a:pt x="528345" y="143394"/>
                  </a:cubicBezTo>
                  <a:cubicBezTo>
                    <a:pt x="533158" y="131800"/>
                    <a:pt x="542272" y="124435"/>
                    <a:pt x="550804" y="125601"/>
                  </a:cubicBezTo>
                  <a:cubicBezTo>
                    <a:pt x="563711" y="127352"/>
                    <a:pt x="571731" y="151633"/>
                    <a:pt x="587774" y="154769"/>
                  </a:cubicBezTo>
                  <a:cubicBezTo>
                    <a:pt x="603816" y="157905"/>
                    <a:pt x="619931" y="165196"/>
                    <a:pt x="624743" y="156519"/>
                  </a:cubicBezTo>
                  <a:cubicBezTo>
                    <a:pt x="629556" y="147842"/>
                    <a:pt x="640858" y="161696"/>
                    <a:pt x="650484" y="158269"/>
                  </a:cubicBezTo>
                  <a:cubicBezTo>
                    <a:pt x="660109" y="154842"/>
                    <a:pt x="660109" y="177374"/>
                    <a:pt x="669807" y="163446"/>
                  </a:cubicBezTo>
                  <a:cubicBezTo>
                    <a:pt x="679505" y="149519"/>
                    <a:pt x="668203" y="140914"/>
                    <a:pt x="684391" y="142664"/>
                  </a:cubicBezTo>
                  <a:cubicBezTo>
                    <a:pt x="700579" y="144415"/>
                    <a:pt x="690808" y="123560"/>
                    <a:pt x="690808" y="111382"/>
                  </a:cubicBezTo>
                  <a:cubicBezTo>
                    <a:pt x="690808" y="99205"/>
                    <a:pt x="711735" y="97528"/>
                    <a:pt x="711735" y="87100"/>
                  </a:cubicBezTo>
                  <a:cubicBezTo>
                    <a:pt x="711735" y="76673"/>
                    <a:pt x="740903" y="85350"/>
                    <a:pt x="745497" y="78423"/>
                  </a:cubicBezTo>
                  <a:cubicBezTo>
                    <a:pt x="750091" y="71496"/>
                    <a:pt x="766351" y="66318"/>
                    <a:pt x="772841" y="78423"/>
                  </a:cubicBezTo>
                  <a:cubicBezTo>
                    <a:pt x="779331" y="90528"/>
                    <a:pt x="806530" y="94028"/>
                    <a:pt x="808207" y="104455"/>
                  </a:cubicBezTo>
                  <a:cubicBezTo>
                    <a:pt x="808571" y="111229"/>
                    <a:pt x="808571" y="118025"/>
                    <a:pt x="808207" y="124799"/>
                  </a:cubicBezTo>
                  <a:cubicBezTo>
                    <a:pt x="812072" y="120082"/>
                    <a:pt x="817664" y="117114"/>
                    <a:pt x="823738" y="116560"/>
                  </a:cubicBezTo>
                  <a:cubicBezTo>
                    <a:pt x="833728" y="116560"/>
                    <a:pt x="842697" y="100299"/>
                    <a:pt x="851739" y="102486"/>
                  </a:cubicBezTo>
                  <a:cubicBezTo>
                    <a:pt x="859031" y="104309"/>
                    <a:pt x="866323" y="102924"/>
                    <a:pt x="868948" y="89434"/>
                  </a:cubicBezTo>
                  <a:cubicBezTo>
                    <a:pt x="860635" y="83236"/>
                    <a:pt x="845322" y="82506"/>
                    <a:pt x="843499" y="89871"/>
                  </a:cubicBezTo>
                  <a:close/>
                </a:path>
              </a:pathLst>
            </a:custGeom>
            <a:grpFill/>
            <a:ln w="3175" cap="flat">
              <a:solidFill>
                <a:srgbClr val="F3F3F3"/>
              </a:solidFill>
              <a:prstDash val="solid"/>
              <a:miter/>
            </a:ln>
          </p:spPr>
          <p:txBody>
            <a:bodyPr rtlCol="0" anchor="ctr"/>
            <a:lstStyle/>
            <a:p>
              <a:endParaRPr lang="pt-PT"/>
            </a:p>
          </p:txBody>
        </p:sp>
        <p:sp>
          <p:nvSpPr>
            <p:cNvPr id="269" name="Forma livre: Forma 268">
              <a:extLst>
                <a:ext uri="{FF2B5EF4-FFF2-40B4-BE49-F238E27FC236}">
                  <a16:creationId xmlns:a16="http://schemas.microsoft.com/office/drawing/2014/main" id="{DB2FA735-52D3-41C6-B31E-4D95FD5DF237}"/>
                </a:ext>
              </a:extLst>
            </p:cNvPr>
            <p:cNvSpPr/>
            <p:nvPr/>
          </p:nvSpPr>
          <p:spPr>
            <a:xfrm>
              <a:off x="6118972" y="3619579"/>
              <a:ext cx="43976" cy="15317"/>
            </a:xfrm>
            <a:custGeom>
              <a:avLst/>
              <a:gdLst>
                <a:gd name="connsiteX0" fmla="*/ 95783 w 105283"/>
                <a:gd name="connsiteY0" fmla="*/ 15161 h 35162"/>
                <a:gd name="connsiteX1" fmla="*/ 77481 w 105283"/>
                <a:gd name="connsiteY1" fmla="*/ 11953 h 35162"/>
                <a:gd name="connsiteX2" fmla="*/ 50501 w 105283"/>
                <a:gd name="connsiteY2" fmla="*/ 140 h 35162"/>
                <a:gd name="connsiteX3" fmla="*/ 43209 w 105283"/>
                <a:gd name="connsiteY3" fmla="*/ 869 h 35162"/>
                <a:gd name="connsiteX4" fmla="*/ 1208 w 105283"/>
                <a:gd name="connsiteY4" fmla="*/ 14942 h 35162"/>
                <a:gd name="connsiteX5" fmla="*/ 64282 w 105283"/>
                <a:gd name="connsiteY5" fmla="*/ 30036 h 35162"/>
                <a:gd name="connsiteX6" fmla="*/ 105263 w 105283"/>
                <a:gd name="connsiteY6" fmla="*/ 23547 h 35162"/>
                <a:gd name="connsiteX7" fmla="*/ 95783 w 105283"/>
                <a:gd name="connsiteY7" fmla="*/ 15161 h 35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283" h="35162">
                  <a:moveTo>
                    <a:pt x="95783" y="15161"/>
                  </a:moveTo>
                  <a:cubicBezTo>
                    <a:pt x="89803" y="13623"/>
                    <a:pt x="83678" y="12551"/>
                    <a:pt x="77481" y="11953"/>
                  </a:cubicBezTo>
                  <a:cubicBezTo>
                    <a:pt x="67418" y="11253"/>
                    <a:pt x="57866" y="7074"/>
                    <a:pt x="50501" y="140"/>
                  </a:cubicBezTo>
                  <a:cubicBezTo>
                    <a:pt x="48021" y="-370"/>
                    <a:pt x="45542" y="-115"/>
                    <a:pt x="43209" y="869"/>
                  </a:cubicBezTo>
                  <a:cubicBezTo>
                    <a:pt x="35917" y="6338"/>
                    <a:pt x="-7834" y="3713"/>
                    <a:pt x="1208" y="14942"/>
                  </a:cubicBezTo>
                  <a:cubicBezTo>
                    <a:pt x="9229" y="24641"/>
                    <a:pt x="47219" y="19318"/>
                    <a:pt x="64282" y="30036"/>
                  </a:cubicBezTo>
                  <a:cubicBezTo>
                    <a:pt x="81345" y="40756"/>
                    <a:pt x="105263" y="32224"/>
                    <a:pt x="105263" y="23547"/>
                  </a:cubicBezTo>
                  <a:cubicBezTo>
                    <a:pt x="105408" y="21286"/>
                    <a:pt x="101544" y="18297"/>
                    <a:pt x="95783" y="15161"/>
                  </a:cubicBezTo>
                  <a:close/>
                </a:path>
              </a:pathLst>
            </a:custGeom>
            <a:grpFill/>
            <a:ln w="3175" cap="flat">
              <a:solidFill>
                <a:srgbClr val="F3F3F3"/>
              </a:solidFill>
              <a:prstDash val="solid"/>
              <a:miter/>
            </a:ln>
          </p:spPr>
          <p:txBody>
            <a:bodyPr rtlCol="0" anchor="ctr"/>
            <a:lstStyle/>
            <a:p>
              <a:endParaRPr lang="pt-PT"/>
            </a:p>
          </p:txBody>
        </p:sp>
        <p:sp>
          <p:nvSpPr>
            <p:cNvPr id="270" name="Forma livre: Forma 269">
              <a:extLst>
                <a:ext uri="{FF2B5EF4-FFF2-40B4-BE49-F238E27FC236}">
                  <a16:creationId xmlns:a16="http://schemas.microsoft.com/office/drawing/2014/main" id="{F07E823A-A408-420B-B382-94533BF129C3}"/>
                </a:ext>
              </a:extLst>
            </p:cNvPr>
            <p:cNvSpPr/>
            <p:nvPr/>
          </p:nvSpPr>
          <p:spPr>
            <a:xfrm>
              <a:off x="5319353" y="4232661"/>
              <a:ext cx="33061" cy="29861"/>
            </a:xfrm>
            <a:custGeom>
              <a:avLst/>
              <a:gdLst>
                <a:gd name="connsiteX0" fmla="*/ 44939 w 79154"/>
                <a:gd name="connsiteY0" fmla="*/ 8322 h 68550"/>
                <a:gd name="connsiteX1" fmla="*/ 12928 w 79154"/>
                <a:gd name="connsiteY1" fmla="*/ 18020 h 68550"/>
                <a:gd name="connsiteX2" fmla="*/ 7970 w 79154"/>
                <a:gd name="connsiteY2" fmla="*/ 66657 h 68550"/>
                <a:gd name="connsiteX3" fmla="*/ 26928 w 79154"/>
                <a:gd name="connsiteY3" fmla="*/ 56886 h 68550"/>
                <a:gd name="connsiteX4" fmla="*/ 52523 w 79154"/>
                <a:gd name="connsiteY4" fmla="*/ 43491 h 68550"/>
                <a:gd name="connsiteX5" fmla="*/ 56096 w 79154"/>
                <a:gd name="connsiteY5" fmla="*/ 45000 h 68550"/>
                <a:gd name="connsiteX6" fmla="*/ 79138 w 79154"/>
                <a:gd name="connsiteY6" fmla="*/ 12624 h 68550"/>
                <a:gd name="connsiteX7" fmla="*/ 44939 w 79154"/>
                <a:gd name="connsiteY7" fmla="*/ 8322 h 6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154" h="68550">
                  <a:moveTo>
                    <a:pt x="44939" y="8322"/>
                  </a:moveTo>
                  <a:cubicBezTo>
                    <a:pt x="40928" y="20208"/>
                    <a:pt x="28970" y="14812"/>
                    <a:pt x="12928" y="18020"/>
                  </a:cubicBezTo>
                  <a:cubicBezTo>
                    <a:pt x="-3114" y="21228"/>
                    <a:pt x="-3625" y="62428"/>
                    <a:pt x="7970" y="66657"/>
                  </a:cubicBezTo>
                  <a:cubicBezTo>
                    <a:pt x="16939" y="69866"/>
                    <a:pt x="23939" y="69866"/>
                    <a:pt x="26928" y="56886"/>
                  </a:cubicBezTo>
                  <a:cubicBezTo>
                    <a:pt x="30282" y="46123"/>
                    <a:pt x="41731" y="40122"/>
                    <a:pt x="52523" y="43491"/>
                  </a:cubicBezTo>
                  <a:cubicBezTo>
                    <a:pt x="53762" y="43877"/>
                    <a:pt x="54929" y="44380"/>
                    <a:pt x="56096" y="45000"/>
                  </a:cubicBezTo>
                  <a:cubicBezTo>
                    <a:pt x="66159" y="50396"/>
                    <a:pt x="79138" y="28812"/>
                    <a:pt x="79138" y="12624"/>
                  </a:cubicBezTo>
                  <a:cubicBezTo>
                    <a:pt x="79138" y="-3564"/>
                    <a:pt x="48658" y="-3564"/>
                    <a:pt x="44939" y="8322"/>
                  </a:cubicBezTo>
                  <a:close/>
                </a:path>
              </a:pathLst>
            </a:custGeom>
            <a:grpFill/>
            <a:ln w="3175" cap="flat">
              <a:solidFill>
                <a:srgbClr val="F3F3F3"/>
              </a:solidFill>
              <a:prstDash val="solid"/>
              <a:miter/>
            </a:ln>
          </p:spPr>
          <p:txBody>
            <a:bodyPr rtlCol="0" anchor="ctr"/>
            <a:lstStyle/>
            <a:p>
              <a:endParaRPr lang="pt-PT"/>
            </a:p>
          </p:txBody>
        </p:sp>
        <p:sp>
          <p:nvSpPr>
            <p:cNvPr id="271" name="Forma livre: Forma 270">
              <a:extLst>
                <a:ext uri="{FF2B5EF4-FFF2-40B4-BE49-F238E27FC236}">
                  <a16:creationId xmlns:a16="http://schemas.microsoft.com/office/drawing/2014/main" id="{D4E8248F-67A4-4286-9A88-8A80BA51E5A0}"/>
                </a:ext>
              </a:extLst>
            </p:cNvPr>
            <p:cNvSpPr/>
            <p:nvPr/>
          </p:nvSpPr>
          <p:spPr>
            <a:xfrm>
              <a:off x="5279728" y="4244460"/>
              <a:ext cx="34578" cy="47185"/>
            </a:xfrm>
            <a:custGeom>
              <a:avLst/>
              <a:gdLst>
                <a:gd name="connsiteX0" fmla="*/ 70460 w 82783"/>
                <a:gd name="connsiteY0" fmla="*/ 23311 h 108324"/>
                <a:gd name="connsiteX1" fmla="*/ 47491 w 82783"/>
                <a:gd name="connsiteY1" fmla="*/ 4936 h 108324"/>
                <a:gd name="connsiteX2" fmla="*/ 16500 w 82783"/>
                <a:gd name="connsiteY2" fmla="*/ 12228 h 108324"/>
                <a:gd name="connsiteX3" fmla="*/ 2428 w 82783"/>
                <a:gd name="connsiteY3" fmla="*/ 38114 h 108324"/>
                <a:gd name="connsiteX4" fmla="*/ 21459 w 82783"/>
                <a:gd name="connsiteY4" fmla="*/ 27322 h 108324"/>
                <a:gd name="connsiteX5" fmla="*/ 26490 w 82783"/>
                <a:gd name="connsiteY5" fmla="*/ 63781 h 108324"/>
                <a:gd name="connsiteX6" fmla="*/ 39470 w 82783"/>
                <a:gd name="connsiteY6" fmla="*/ 108043 h 108324"/>
                <a:gd name="connsiteX7" fmla="*/ 77533 w 82783"/>
                <a:gd name="connsiteY7" fmla="*/ 46500 h 108324"/>
                <a:gd name="connsiteX8" fmla="*/ 70460 w 82783"/>
                <a:gd name="connsiteY8" fmla="*/ 23311 h 10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783" h="108324">
                  <a:moveTo>
                    <a:pt x="70460" y="23311"/>
                  </a:moveTo>
                  <a:cubicBezTo>
                    <a:pt x="70460" y="12520"/>
                    <a:pt x="48585" y="14707"/>
                    <a:pt x="47491" y="4936"/>
                  </a:cubicBezTo>
                  <a:cubicBezTo>
                    <a:pt x="46397" y="-4835"/>
                    <a:pt x="31449" y="634"/>
                    <a:pt x="16500" y="12228"/>
                  </a:cubicBezTo>
                  <a:cubicBezTo>
                    <a:pt x="1553" y="23822"/>
                    <a:pt x="-3552" y="26301"/>
                    <a:pt x="2428" y="38114"/>
                  </a:cubicBezTo>
                  <a:cubicBezTo>
                    <a:pt x="8407" y="49927"/>
                    <a:pt x="17448" y="39281"/>
                    <a:pt x="21459" y="27322"/>
                  </a:cubicBezTo>
                  <a:cubicBezTo>
                    <a:pt x="25469" y="15364"/>
                    <a:pt x="35459" y="44677"/>
                    <a:pt x="26490" y="63781"/>
                  </a:cubicBezTo>
                  <a:cubicBezTo>
                    <a:pt x="17521" y="82886"/>
                    <a:pt x="27584" y="110595"/>
                    <a:pt x="39470" y="108043"/>
                  </a:cubicBezTo>
                  <a:cubicBezTo>
                    <a:pt x="49460" y="105928"/>
                    <a:pt x="62513" y="66990"/>
                    <a:pt x="77533" y="46500"/>
                  </a:cubicBezTo>
                  <a:cubicBezTo>
                    <a:pt x="92555" y="26009"/>
                    <a:pt x="70460" y="34104"/>
                    <a:pt x="70460" y="23311"/>
                  </a:cubicBezTo>
                  <a:close/>
                </a:path>
              </a:pathLst>
            </a:custGeom>
            <a:grpFill/>
            <a:ln w="3175" cap="flat">
              <a:solidFill>
                <a:srgbClr val="F3F3F3"/>
              </a:solidFill>
              <a:prstDash val="solid"/>
              <a:miter/>
            </a:ln>
          </p:spPr>
          <p:txBody>
            <a:bodyPr rtlCol="0" anchor="ctr"/>
            <a:lstStyle/>
            <a:p>
              <a:endParaRPr lang="pt-PT"/>
            </a:p>
          </p:txBody>
        </p:sp>
        <p:sp>
          <p:nvSpPr>
            <p:cNvPr id="272" name="Forma livre: Forma 271">
              <a:extLst>
                <a:ext uri="{FF2B5EF4-FFF2-40B4-BE49-F238E27FC236}">
                  <a16:creationId xmlns:a16="http://schemas.microsoft.com/office/drawing/2014/main" id="{E2625185-40C1-476D-BAF0-167608AE0DF1}"/>
                </a:ext>
              </a:extLst>
            </p:cNvPr>
            <p:cNvSpPr/>
            <p:nvPr/>
          </p:nvSpPr>
          <p:spPr>
            <a:xfrm>
              <a:off x="5425845" y="4024003"/>
              <a:ext cx="94002" cy="78074"/>
            </a:xfrm>
            <a:custGeom>
              <a:avLst/>
              <a:gdLst>
                <a:gd name="connsiteX0" fmla="*/ 193956 w 225053"/>
                <a:gd name="connsiteY0" fmla="*/ 58508 h 179237"/>
                <a:gd name="connsiteX1" fmla="*/ 159976 w 225053"/>
                <a:gd name="connsiteY1" fmla="*/ 67185 h 179237"/>
                <a:gd name="connsiteX2" fmla="*/ 85890 w 225053"/>
                <a:gd name="connsiteY2" fmla="*/ 8850 h 179237"/>
                <a:gd name="connsiteX3" fmla="*/ 64014 w 225053"/>
                <a:gd name="connsiteY3" fmla="*/ 19642 h 179237"/>
                <a:gd name="connsiteX4" fmla="*/ 61973 w 225053"/>
                <a:gd name="connsiteY4" fmla="*/ 57487 h 179237"/>
                <a:gd name="connsiteX5" fmla="*/ 52056 w 225053"/>
                <a:gd name="connsiteY5" fmla="*/ 89863 h 179237"/>
                <a:gd name="connsiteX6" fmla="*/ 23982 w 225053"/>
                <a:gd name="connsiteY6" fmla="*/ 102770 h 179237"/>
                <a:gd name="connsiteX7" fmla="*/ 11003 w 225053"/>
                <a:gd name="connsiteY7" fmla="*/ 124645 h 179237"/>
                <a:gd name="connsiteX8" fmla="*/ 4950 w 225053"/>
                <a:gd name="connsiteY8" fmla="*/ 146521 h 179237"/>
                <a:gd name="connsiteX9" fmla="*/ 4950 w 225053"/>
                <a:gd name="connsiteY9" fmla="*/ 174594 h 179237"/>
                <a:gd name="connsiteX10" fmla="*/ 22013 w 225053"/>
                <a:gd name="connsiteY10" fmla="*/ 167303 h 179237"/>
                <a:gd name="connsiteX11" fmla="*/ 40025 w 225053"/>
                <a:gd name="connsiteY11" fmla="*/ 163000 h 179237"/>
                <a:gd name="connsiteX12" fmla="*/ 19972 w 225053"/>
                <a:gd name="connsiteY12" fmla="*/ 136020 h 179237"/>
                <a:gd name="connsiteX13" fmla="*/ 48046 w 225053"/>
                <a:gd name="connsiteY13" fmla="*/ 132739 h 179237"/>
                <a:gd name="connsiteX14" fmla="*/ 99089 w 225053"/>
                <a:gd name="connsiteY14" fmla="*/ 145719 h 179237"/>
                <a:gd name="connsiteX15" fmla="*/ 120964 w 225053"/>
                <a:gd name="connsiteY15" fmla="*/ 137114 h 179237"/>
                <a:gd name="connsiteX16" fmla="*/ 169965 w 225053"/>
                <a:gd name="connsiteY16" fmla="*/ 112249 h 179237"/>
                <a:gd name="connsiteX17" fmla="*/ 187976 w 225053"/>
                <a:gd name="connsiteY17" fmla="*/ 94967 h 179237"/>
                <a:gd name="connsiteX18" fmla="*/ 225019 w 225053"/>
                <a:gd name="connsiteY18" fmla="*/ 49612 h 179237"/>
                <a:gd name="connsiteX19" fmla="*/ 193956 w 225053"/>
                <a:gd name="connsiteY19" fmla="*/ 58508 h 17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5053" h="179237">
                  <a:moveTo>
                    <a:pt x="193956" y="58508"/>
                  </a:moveTo>
                  <a:cubicBezTo>
                    <a:pt x="186664" y="48810"/>
                    <a:pt x="174924" y="63904"/>
                    <a:pt x="159976" y="67185"/>
                  </a:cubicBezTo>
                  <a:cubicBezTo>
                    <a:pt x="145027" y="70467"/>
                    <a:pt x="97922" y="28320"/>
                    <a:pt x="85890" y="8850"/>
                  </a:cubicBezTo>
                  <a:cubicBezTo>
                    <a:pt x="73859" y="-10619"/>
                    <a:pt x="53879" y="5642"/>
                    <a:pt x="64014" y="19642"/>
                  </a:cubicBezTo>
                  <a:cubicBezTo>
                    <a:pt x="74150" y="33643"/>
                    <a:pt x="61973" y="38018"/>
                    <a:pt x="61973" y="57487"/>
                  </a:cubicBezTo>
                  <a:cubicBezTo>
                    <a:pt x="61973" y="76956"/>
                    <a:pt x="50015" y="76883"/>
                    <a:pt x="52056" y="89863"/>
                  </a:cubicBezTo>
                  <a:cubicBezTo>
                    <a:pt x="54098" y="102843"/>
                    <a:pt x="36014" y="100655"/>
                    <a:pt x="23982" y="102770"/>
                  </a:cubicBezTo>
                  <a:cubicBezTo>
                    <a:pt x="11950" y="104884"/>
                    <a:pt x="25003" y="117937"/>
                    <a:pt x="11003" y="124645"/>
                  </a:cubicBezTo>
                  <a:cubicBezTo>
                    <a:pt x="-2997" y="131354"/>
                    <a:pt x="-2049" y="141927"/>
                    <a:pt x="4950" y="146521"/>
                  </a:cubicBezTo>
                  <a:cubicBezTo>
                    <a:pt x="11950" y="151115"/>
                    <a:pt x="6992" y="164896"/>
                    <a:pt x="4950" y="174594"/>
                  </a:cubicBezTo>
                  <a:cubicBezTo>
                    <a:pt x="2909" y="184293"/>
                    <a:pt x="13992" y="176782"/>
                    <a:pt x="22013" y="167303"/>
                  </a:cubicBezTo>
                  <a:cubicBezTo>
                    <a:pt x="30035" y="157823"/>
                    <a:pt x="38348" y="172042"/>
                    <a:pt x="40025" y="163000"/>
                  </a:cubicBezTo>
                  <a:cubicBezTo>
                    <a:pt x="41994" y="152208"/>
                    <a:pt x="19024" y="146812"/>
                    <a:pt x="19972" y="136020"/>
                  </a:cubicBezTo>
                  <a:cubicBezTo>
                    <a:pt x="20920" y="125228"/>
                    <a:pt x="36014" y="139229"/>
                    <a:pt x="48046" y="132739"/>
                  </a:cubicBezTo>
                  <a:cubicBezTo>
                    <a:pt x="60077" y="126249"/>
                    <a:pt x="83994" y="131718"/>
                    <a:pt x="99089" y="145719"/>
                  </a:cubicBezTo>
                  <a:cubicBezTo>
                    <a:pt x="114182" y="159719"/>
                    <a:pt x="118120" y="154396"/>
                    <a:pt x="120964" y="137114"/>
                  </a:cubicBezTo>
                  <a:cubicBezTo>
                    <a:pt x="123808" y="119832"/>
                    <a:pt x="146996" y="112249"/>
                    <a:pt x="169965" y="112249"/>
                  </a:cubicBezTo>
                  <a:cubicBezTo>
                    <a:pt x="192935" y="112249"/>
                    <a:pt x="194977" y="100363"/>
                    <a:pt x="187976" y="94967"/>
                  </a:cubicBezTo>
                  <a:cubicBezTo>
                    <a:pt x="180976" y="89571"/>
                    <a:pt x="226040" y="58508"/>
                    <a:pt x="225019" y="49612"/>
                  </a:cubicBezTo>
                  <a:cubicBezTo>
                    <a:pt x="223998" y="40716"/>
                    <a:pt x="200956" y="68279"/>
                    <a:pt x="193956" y="58508"/>
                  </a:cubicBezTo>
                  <a:close/>
                </a:path>
              </a:pathLst>
            </a:custGeom>
            <a:grpFill/>
            <a:ln w="3175" cap="flat">
              <a:solidFill>
                <a:srgbClr val="F3F3F3"/>
              </a:solidFill>
              <a:prstDash val="solid"/>
              <a:miter/>
            </a:ln>
          </p:spPr>
          <p:txBody>
            <a:bodyPr rtlCol="0" anchor="ctr"/>
            <a:lstStyle/>
            <a:p>
              <a:endParaRPr lang="pt-PT"/>
            </a:p>
          </p:txBody>
        </p:sp>
        <p:sp>
          <p:nvSpPr>
            <p:cNvPr id="273" name="Forma livre: Forma 272">
              <a:extLst>
                <a:ext uri="{FF2B5EF4-FFF2-40B4-BE49-F238E27FC236}">
                  <a16:creationId xmlns:a16="http://schemas.microsoft.com/office/drawing/2014/main" id="{1E4814B0-0B90-464A-ADF2-CCE5EC961D0E}"/>
                </a:ext>
              </a:extLst>
            </p:cNvPr>
            <p:cNvSpPr/>
            <p:nvPr/>
          </p:nvSpPr>
          <p:spPr>
            <a:xfrm>
              <a:off x="5297746" y="4105331"/>
              <a:ext cx="158326" cy="141097"/>
            </a:xfrm>
            <a:custGeom>
              <a:avLst/>
              <a:gdLst>
                <a:gd name="connsiteX0" fmla="*/ 246736 w 379053"/>
                <a:gd name="connsiteY0" fmla="*/ 281750 h 323916"/>
                <a:gd name="connsiteX1" fmla="*/ 250455 w 379053"/>
                <a:gd name="connsiteY1" fmla="*/ 276865 h 323916"/>
                <a:gd name="connsiteX2" fmla="*/ 263799 w 379053"/>
                <a:gd name="connsiteY2" fmla="*/ 273219 h 323916"/>
                <a:gd name="connsiteX3" fmla="*/ 306893 w 379053"/>
                <a:gd name="connsiteY3" fmla="*/ 234718 h 323916"/>
                <a:gd name="connsiteX4" fmla="*/ 333582 w 379053"/>
                <a:gd name="connsiteY4" fmla="*/ 210217 h 323916"/>
                <a:gd name="connsiteX5" fmla="*/ 336499 w 379053"/>
                <a:gd name="connsiteY5" fmla="*/ 200154 h 323916"/>
                <a:gd name="connsiteX6" fmla="*/ 344520 w 379053"/>
                <a:gd name="connsiteY6" fmla="*/ 144007 h 323916"/>
                <a:gd name="connsiteX7" fmla="*/ 375583 w 379053"/>
                <a:gd name="connsiteY7" fmla="*/ 104048 h 323916"/>
                <a:gd name="connsiteX8" fmla="*/ 359541 w 379053"/>
                <a:gd name="connsiteY8" fmla="*/ 6847 h 323916"/>
                <a:gd name="connsiteX9" fmla="*/ 316519 w 379053"/>
                <a:gd name="connsiteY9" fmla="*/ 19754 h 323916"/>
                <a:gd name="connsiteX10" fmla="*/ 310539 w 379053"/>
                <a:gd name="connsiteY10" fmla="*/ 68390 h 323916"/>
                <a:gd name="connsiteX11" fmla="*/ 293477 w 379053"/>
                <a:gd name="connsiteY11" fmla="*/ 116954 h 323916"/>
                <a:gd name="connsiteX12" fmla="*/ 272476 w 379053"/>
                <a:gd name="connsiteY12" fmla="*/ 152611 h 323916"/>
                <a:gd name="connsiteX13" fmla="*/ 241486 w 379053"/>
                <a:gd name="connsiteY13" fmla="*/ 178570 h 323916"/>
                <a:gd name="connsiteX14" fmla="*/ 219610 w 379053"/>
                <a:gd name="connsiteY14" fmla="*/ 166685 h 323916"/>
                <a:gd name="connsiteX15" fmla="*/ 194599 w 379053"/>
                <a:gd name="connsiteY15" fmla="*/ 195852 h 323916"/>
                <a:gd name="connsiteX16" fmla="*/ 173599 w 379053"/>
                <a:gd name="connsiteY16" fmla="*/ 232311 h 323916"/>
                <a:gd name="connsiteX17" fmla="*/ 152525 w 379053"/>
                <a:gd name="connsiteY17" fmla="*/ 239603 h 323916"/>
                <a:gd name="connsiteX18" fmla="*/ 111545 w 379053"/>
                <a:gd name="connsiteY18" fmla="*/ 244999 h 323916"/>
                <a:gd name="connsiteX19" fmla="*/ 61523 w 379053"/>
                <a:gd name="connsiteY19" fmla="*/ 248281 h 323916"/>
                <a:gd name="connsiteX20" fmla="*/ 9459 w 379053"/>
                <a:gd name="connsiteY20" fmla="*/ 290355 h 323916"/>
                <a:gd name="connsiteX21" fmla="*/ 9459 w 379053"/>
                <a:gd name="connsiteY21" fmla="*/ 312230 h 323916"/>
                <a:gd name="connsiteX22" fmla="*/ 46501 w 379053"/>
                <a:gd name="connsiteY22" fmla="*/ 302459 h 323916"/>
                <a:gd name="connsiteX23" fmla="*/ 131525 w 379053"/>
                <a:gd name="connsiteY23" fmla="*/ 279782 h 323916"/>
                <a:gd name="connsiteX24" fmla="*/ 145597 w 379053"/>
                <a:gd name="connsiteY24" fmla="*/ 312230 h 323916"/>
                <a:gd name="connsiteX25" fmla="*/ 185630 w 379053"/>
                <a:gd name="connsiteY25" fmla="*/ 310043 h 323916"/>
                <a:gd name="connsiteX26" fmla="*/ 197588 w 379053"/>
                <a:gd name="connsiteY26" fmla="*/ 285178 h 323916"/>
                <a:gd name="connsiteX27" fmla="*/ 207651 w 379053"/>
                <a:gd name="connsiteY27" fmla="*/ 279782 h 323916"/>
                <a:gd name="connsiteX28" fmla="*/ 228361 w 379053"/>
                <a:gd name="connsiteY28" fmla="*/ 289480 h 323916"/>
                <a:gd name="connsiteX29" fmla="*/ 246736 w 379053"/>
                <a:gd name="connsiteY29" fmla="*/ 281750 h 32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9053" h="323916">
                  <a:moveTo>
                    <a:pt x="246736" y="281750"/>
                  </a:moveTo>
                  <a:cubicBezTo>
                    <a:pt x="248194" y="280285"/>
                    <a:pt x="249434" y="278644"/>
                    <a:pt x="250455" y="276865"/>
                  </a:cubicBezTo>
                  <a:cubicBezTo>
                    <a:pt x="256215" y="266948"/>
                    <a:pt x="259642" y="269573"/>
                    <a:pt x="263799" y="273219"/>
                  </a:cubicBezTo>
                  <a:cubicBezTo>
                    <a:pt x="275174" y="257359"/>
                    <a:pt x="289831" y="244205"/>
                    <a:pt x="306893" y="234718"/>
                  </a:cubicBezTo>
                  <a:cubicBezTo>
                    <a:pt x="313602" y="224451"/>
                    <a:pt x="322790" y="216029"/>
                    <a:pt x="333582" y="210217"/>
                  </a:cubicBezTo>
                  <a:cubicBezTo>
                    <a:pt x="333801" y="206688"/>
                    <a:pt x="334749" y="203246"/>
                    <a:pt x="336499" y="200154"/>
                  </a:cubicBezTo>
                  <a:cubicBezTo>
                    <a:pt x="344520" y="187248"/>
                    <a:pt x="352541" y="160195"/>
                    <a:pt x="344520" y="144007"/>
                  </a:cubicBezTo>
                  <a:cubicBezTo>
                    <a:pt x="336499" y="127819"/>
                    <a:pt x="362530" y="116954"/>
                    <a:pt x="375583" y="104048"/>
                  </a:cubicBezTo>
                  <a:cubicBezTo>
                    <a:pt x="388636" y="91141"/>
                    <a:pt x="360562" y="26243"/>
                    <a:pt x="359541" y="6847"/>
                  </a:cubicBezTo>
                  <a:cubicBezTo>
                    <a:pt x="358520" y="-12549"/>
                    <a:pt x="326509" y="14139"/>
                    <a:pt x="316519" y="19754"/>
                  </a:cubicBezTo>
                  <a:cubicBezTo>
                    <a:pt x="306529" y="25368"/>
                    <a:pt x="299529" y="58692"/>
                    <a:pt x="310539" y="68390"/>
                  </a:cubicBezTo>
                  <a:cubicBezTo>
                    <a:pt x="321550" y="78089"/>
                    <a:pt x="292529" y="96464"/>
                    <a:pt x="293477" y="116954"/>
                  </a:cubicBezTo>
                  <a:cubicBezTo>
                    <a:pt x="294425" y="137444"/>
                    <a:pt x="275466" y="137517"/>
                    <a:pt x="272476" y="152611"/>
                  </a:cubicBezTo>
                  <a:cubicBezTo>
                    <a:pt x="269486" y="167706"/>
                    <a:pt x="258475" y="164497"/>
                    <a:pt x="241486" y="178570"/>
                  </a:cubicBezTo>
                  <a:cubicBezTo>
                    <a:pt x="224496" y="192644"/>
                    <a:pt x="215454" y="176383"/>
                    <a:pt x="219610" y="166685"/>
                  </a:cubicBezTo>
                  <a:cubicBezTo>
                    <a:pt x="223767" y="156987"/>
                    <a:pt x="193578" y="172081"/>
                    <a:pt x="194599" y="195852"/>
                  </a:cubicBezTo>
                  <a:cubicBezTo>
                    <a:pt x="195620" y="219624"/>
                    <a:pt x="166598" y="221738"/>
                    <a:pt x="173599" y="232311"/>
                  </a:cubicBezTo>
                  <a:cubicBezTo>
                    <a:pt x="180599" y="242885"/>
                    <a:pt x="151723" y="249593"/>
                    <a:pt x="152525" y="239603"/>
                  </a:cubicBezTo>
                  <a:cubicBezTo>
                    <a:pt x="153327" y="229614"/>
                    <a:pt x="134514" y="235301"/>
                    <a:pt x="111545" y="244999"/>
                  </a:cubicBezTo>
                  <a:cubicBezTo>
                    <a:pt x="88575" y="254698"/>
                    <a:pt x="74502" y="234207"/>
                    <a:pt x="61523" y="248281"/>
                  </a:cubicBezTo>
                  <a:cubicBezTo>
                    <a:pt x="48543" y="262354"/>
                    <a:pt x="26522" y="287146"/>
                    <a:pt x="9459" y="290355"/>
                  </a:cubicBezTo>
                  <a:cubicBezTo>
                    <a:pt x="-7605" y="293563"/>
                    <a:pt x="2167" y="315876"/>
                    <a:pt x="9459" y="312230"/>
                  </a:cubicBezTo>
                  <a:cubicBezTo>
                    <a:pt x="21490" y="305740"/>
                    <a:pt x="40522" y="312230"/>
                    <a:pt x="46501" y="302459"/>
                  </a:cubicBezTo>
                  <a:cubicBezTo>
                    <a:pt x="52480" y="292688"/>
                    <a:pt x="101555" y="280584"/>
                    <a:pt x="131525" y="279782"/>
                  </a:cubicBezTo>
                  <a:cubicBezTo>
                    <a:pt x="161494" y="278979"/>
                    <a:pt x="143556" y="294876"/>
                    <a:pt x="145597" y="312230"/>
                  </a:cubicBezTo>
                  <a:cubicBezTo>
                    <a:pt x="147639" y="329585"/>
                    <a:pt x="172578" y="326231"/>
                    <a:pt x="185630" y="310043"/>
                  </a:cubicBezTo>
                  <a:cubicBezTo>
                    <a:pt x="198682" y="293855"/>
                    <a:pt x="208599" y="294876"/>
                    <a:pt x="197588" y="285178"/>
                  </a:cubicBezTo>
                  <a:cubicBezTo>
                    <a:pt x="186578" y="275479"/>
                    <a:pt x="199630" y="266802"/>
                    <a:pt x="207651" y="279782"/>
                  </a:cubicBezTo>
                  <a:cubicBezTo>
                    <a:pt x="212318" y="286454"/>
                    <a:pt x="220193" y="290143"/>
                    <a:pt x="228361" y="289480"/>
                  </a:cubicBezTo>
                  <a:cubicBezTo>
                    <a:pt x="233538" y="285105"/>
                    <a:pt x="239955" y="282407"/>
                    <a:pt x="246736" y="281750"/>
                  </a:cubicBezTo>
                  <a:close/>
                </a:path>
              </a:pathLst>
            </a:custGeom>
            <a:grpFill/>
            <a:ln w="3175" cap="flat">
              <a:solidFill>
                <a:srgbClr val="F3F3F3"/>
              </a:solidFill>
              <a:prstDash val="solid"/>
              <a:miter/>
            </a:ln>
          </p:spPr>
          <p:txBody>
            <a:bodyPr rtlCol="0" anchor="ctr"/>
            <a:lstStyle/>
            <a:p>
              <a:endParaRPr lang="pt-PT"/>
            </a:p>
          </p:txBody>
        </p:sp>
        <p:sp>
          <p:nvSpPr>
            <p:cNvPr id="274" name="Forma livre: Forma 273">
              <a:extLst>
                <a:ext uri="{FF2B5EF4-FFF2-40B4-BE49-F238E27FC236}">
                  <a16:creationId xmlns:a16="http://schemas.microsoft.com/office/drawing/2014/main" id="{A7C7DEFF-4B92-4F7A-9FA4-C56A5DAA97F2}"/>
                </a:ext>
              </a:extLst>
            </p:cNvPr>
            <p:cNvSpPr/>
            <p:nvPr/>
          </p:nvSpPr>
          <p:spPr>
            <a:xfrm>
              <a:off x="4980603" y="4481247"/>
              <a:ext cx="32706" cy="27712"/>
            </a:xfrm>
            <a:custGeom>
              <a:avLst/>
              <a:gdLst>
                <a:gd name="connsiteX0" fmla="*/ 14832 w 78302"/>
                <a:gd name="connsiteY0" fmla="*/ 63502 h 63618"/>
                <a:gd name="connsiteX1" fmla="*/ 18988 w 78302"/>
                <a:gd name="connsiteY1" fmla="*/ 60513 h 63618"/>
                <a:gd name="connsiteX2" fmla="*/ 62739 w 78302"/>
                <a:gd name="connsiteY2" fmla="*/ 38637 h 63618"/>
                <a:gd name="connsiteX3" fmla="*/ 78051 w 78302"/>
                <a:gd name="connsiteY3" fmla="*/ 4438 h 63618"/>
                <a:gd name="connsiteX4" fmla="*/ 35978 w 78302"/>
                <a:gd name="connsiteY4" fmla="*/ 1157 h 63618"/>
                <a:gd name="connsiteX5" fmla="*/ 2946 w 78302"/>
                <a:gd name="connsiteY5" fmla="*/ 50814 h 63618"/>
                <a:gd name="connsiteX6" fmla="*/ 14832 w 78302"/>
                <a:gd name="connsiteY6" fmla="*/ 63502 h 63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02" h="63618">
                  <a:moveTo>
                    <a:pt x="14832" y="63502"/>
                  </a:moveTo>
                  <a:cubicBezTo>
                    <a:pt x="16144" y="62431"/>
                    <a:pt x="17530" y="61431"/>
                    <a:pt x="18988" y="60513"/>
                  </a:cubicBezTo>
                  <a:cubicBezTo>
                    <a:pt x="32988" y="52083"/>
                    <a:pt x="47572" y="44770"/>
                    <a:pt x="62739" y="38637"/>
                  </a:cubicBezTo>
                  <a:cubicBezTo>
                    <a:pt x="68281" y="26532"/>
                    <a:pt x="80093" y="12168"/>
                    <a:pt x="78051" y="4438"/>
                  </a:cubicBezTo>
                  <a:cubicBezTo>
                    <a:pt x="76010" y="-3291"/>
                    <a:pt x="48884" y="1157"/>
                    <a:pt x="35978" y="1157"/>
                  </a:cubicBezTo>
                  <a:cubicBezTo>
                    <a:pt x="23071" y="1157"/>
                    <a:pt x="-10034" y="21720"/>
                    <a:pt x="2946" y="50814"/>
                  </a:cubicBezTo>
                  <a:cubicBezTo>
                    <a:pt x="5279" y="56342"/>
                    <a:pt x="9436" y="60848"/>
                    <a:pt x="14832" y="63502"/>
                  </a:cubicBezTo>
                  <a:close/>
                </a:path>
              </a:pathLst>
            </a:custGeom>
            <a:grpFill/>
            <a:ln w="3175" cap="flat">
              <a:solidFill>
                <a:srgbClr val="F3F3F3"/>
              </a:solidFill>
              <a:prstDash val="solid"/>
              <a:miter/>
            </a:ln>
          </p:spPr>
          <p:txBody>
            <a:bodyPr rtlCol="0" anchor="ctr"/>
            <a:lstStyle/>
            <a:p>
              <a:endParaRPr lang="pt-PT"/>
            </a:p>
          </p:txBody>
        </p:sp>
        <p:sp>
          <p:nvSpPr>
            <p:cNvPr id="275" name="Forma livre: Forma 274">
              <a:extLst>
                <a:ext uri="{FF2B5EF4-FFF2-40B4-BE49-F238E27FC236}">
                  <a16:creationId xmlns:a16="http://schemas.microsoft.com/office/drawing/2014/main" id="{1F3BB186-73A4-4E4B-8E39-26B4AFF1B468}"/>
                </a:ext>
              </a:extLst>
            </p:cNvPr>
            <p:cNvSpPr/>
            <p:nvPr/>
          </p:nvSpPr>
          <p:spPr>
            <a:xfrm>
              <a:off x="4505030" y="3855641"/>
              <a:ext cx="846306" cy="621284"/>
            </a:xfrm>
            <a:custGeom>
              <a:avLst/>
              <a:gdLst>
                <a:gd name="connsiteX0" fmla="*/ 2022310 w 2026162"/>
                <a:gd name="connsiteY0" fmla="*/ 267897 h 1426286"/>
                <a:gd name="connsiteX1" fmla="*/ 1995257 w 2026162"/>
                <a:gd name="connsiteY1" fmla="*/ 260605 h 1426286"/>
                <a:gd name="connsiteX2" fmla="*/ 1962224 w 2026162"/>
                <a:gd name="connsiteY2" fmla="*/ 273512 h 1426286"/>
                <a:gd name="connsiteX3" fmla="*/ 1932255 w 2026162"/>
                <a:gd name="connsiteY3" fmla="*/ 280804 h 1426286"/>
                <a:gd name="connsiteX4" fmla="*/ 1899223 w 2026162"/>
                <a:gd name="connsiteY4" fmla="*/ 266731 h 1426286"/>
                <a:gd name="connsiteX5" fmla="*/ 1891931 w 2026162"/>
                <a:gd name="connsiteY5" fmla="*/ 235449 h 1426286"/>
                <a:gd name="connsiteX6" fmla="*/ 1867868 w 2026162"/>
                <a:gd name="connsiteY6" fmla="*/ 218167 h 1426286"/>
                <a:gd name="connsiteX7" fmla="*/ 1833888 w 2026162"/>
                <a:gd name="connsiteY7" fmla="*/ 201979 h 1426286"/>
                <a:gd name="connsiteX8" fmla="*/ 1800855 w 2026162"/>
                <a:gd name="connsiteY8" fmla="*/ 189000 h 1426286"/>
                <a:gd name="connsiteX9" fmla="*/ 1787876 w 2026162"/>
                <a:gd name="connsiteY9" fmla="*/ 168436 h 1426286"/>
                <a:gd name="connsiteX10" fmla="*/ 1770813 w 2026162"/>
                <a:gd name="connsiteY10" fmla="*/ 124175 h 1426286"/>
                <a:gd name="connsiteX11" fmla="*/ 1750833 w 2026162"/>
                <a:gd name="connsiteY11" fmla="*/ 81007 h 1426286"/>
                <a:gd name="connsiteX12" fmla="*/ 1734791 w 2026162"/>
                <a:gd name="connsiteY12" fmla="*/ 47537 h 1426286"/>
                <a:gd name="connsiteX13" fmla="*/ 1712916 w 2026162"/>
                <a:gd name="connsiteY13" fmla="*/ 20484 h 1426286"/>
                <a:gd name="connsiteX14" fmla="*/ 1671936 w 2026162"/>
                <a:gd name="connsiteY14" fmla="*/ 7578 h 1426286"/>
                <a:gd name="connsiteX15" fmla="*/ 1633872 w 2026162"/>
                <a:gd name="connsiteY15" fmla="*/ 1088 h 1426286"/>
                <a:gd name="connsiteX16" fmla="*/ 1583922 w 2026162"/>
                <a:gd name="connsiteY16" fmla="*/ 5390 h 1426286"/>
                <a:gd name="connsiteX17" fmla="*/ 1540828 w 2026162"/>
                <a:gd name="connsiteY17" fmla="*/ 20484 h 1426286"/>
                <a:gd name="connsiteX18" fmla="*/ 1543817 w 2026162"/>
                <a:gd name="connsiteY18" fmla="*/ 39954 h 1426286"/>
                <a:gd name="connsiteX19" fmla="*/ 1553880 w 2026162"/>
                <a:gd name="connsiteY19" fmla="*/ 65913 h 1426286"/>
                <a:gd name="connsiteX20" fmla="*/ 1538859 w 2026162"/>
                <a:gd name="connsiteY20" fmla="*/ 84215 h 1426286"/>
                <a:gd name="connsiteX21" fmla="*/ 1517858 w 2026162"/>
                <a:gd name="connsiteY21" fmla="*/ 118779 h 1426286"/>
                <a:gd name="connsiteX22" fmla="*/ 1501817 w 2026162"/>
                <a:gd name="connsiteY22" fmla="*/ 156624 h 1426286"/>
                <a:gd name="connsiteX23" fmla="*/ 1486795 w 2026162"/>
                <a:gd name="connsiteY23" fmla="*/ 172812 h 1426286"/>
                <a:gd name="connsiteX24" fmla="*/ 1454784 w 2026162"/>
                <a:gd name="connsiteY24" fmla="*/ 191187 h 1426286"/>
                <a:gd name="connsiteX25" fmla="*/ 1421824 w 2026162"/>
                <a:gd name="connsiteY25" fmla="*/ 181416 h 1426286"/>
                <a:gd name="connsiteX26" fmla="*/ 1414532 w 2026162"/>
                <a:gd name="connsiteY26" fmla="*/ 175364 h 1426286"/>
                <a:gd name="connsiteX27" fmla="*/ 1387480 w 2026162"/>
                <a:gd name="connsiteY27" fmla="*/ 233698 h 1426286"/>
                <a:gd name="connsiteX28" fmla="*/ 1385292 w 2026162"/>
                <a:gd name="connsiteY28" fmla="*/ 252512 h 1426286"/>
                <a:gd name="connsiteX29" fmla="*/ 1380917 w 2026162"/>
                <a:gd name="connsiteY29" fmla="*/ 271325 h 1426286"/>
                <a:gd name="connsiteX30" fmla="*/ 1415845 w 2026162"/>
                <a:gd name="connsiteY30" fmla="*/ 273658 h 1426286"/>
                <a:gd name="connsiteX31" fmla="*/ 1448513 w 2026162"/>
                <a:gd name="connsiteY31" fmla="*/ 278398 h 1426286"/>
                <a:gd name="connsiteX32" fmla="*/ 1472357 w 2026162"/>
                <a:gd name="connsiteY32" fmla="*/ 267074 h 1426286"/>
                <a:gd name="connsiteX33" fmla="*/ 1481180 w 2026162"/>
                <a:gd name="connsiteY33" fmla="*/ 273658 h 1426286"/>
                <a:gd name="connsiteX34" fmla="*/ 1524931 w 2026162"/>
                <a:gd name="connsiteY34" fmla="*/ 323097 h 1426286"/>
                <a:gd name="connsiteX35" fmla="*/ 1490076 w 2026162"/>
                <a:gd name="connsiteY35" fmla="*/ 327836 h 1426286"/>
                <a:gd name="connsiteX36" fmla="*/ 1446325 w 2026162"/>
                <a:gd name="connsiteY36" fmla="*/ 337243 h 1426286"/>
                <a:gd name="connsiteX37" fmla="*/ 1404907 w 2026162"/>
                <a:gd name="connsiteY37" fmla="*/ 356056 h 1426286"/>
                <a:gd name="connsiteX38" fmla="*/ 1374354 w 2026162"/>
                <a:gd name="connsiteY38" fmla="*/ 386682 h 1426286"/>
                <a:gd name="connsiteX39" fmla="*/ 1324259 w 2026162"/>
                <a:gd name="connsiteY39" fmla="*/ 403089 h 1426286"/>
                <a:gd name="connsiteX40" fmla="*/ 1269789 w 2026162"/>
                <a:gd name="connsiteY40" fmla="*/ 407828 h 1426286"/>
                <a:gd name="connsiteX41" fmla="*/ 1238507 w 2026162"/>
                <a:gd name="connsiteY41" fmla="*/ 414551 h 1426286"/>
                <a:gd name="connsiteX42" fmla="*/ 1237049 w 2026162"/>
                <a:gd name="connsiteY42" fmla="*/ 417235 h 1426286"/>
                <a:gd name="connsiteX43" fmla="*/ 1245798 w 2026162"/>
                <a:gd name="connsiteY43" fmla="*/ 459601 h 1426286"/>
                <a:gd name="connsiteX44" fmla="*/ 1204381 w 2026162"/>
                <a:gd name="connsiteY44" fmla="*/ 494893 h 1426286"/>
                <a:gd name="connsiteX45" fmla="*/ 1143348 w 2026162"/>
                <a:gd name="connsiteY45" fmla="*/ 523113 h 1426286"/>
                <a:gd name="connsiteX46" fmla="*/ 1067076 w 2026162"/>
                <a:gd name="connsiteY46" fmla="*/ 525519 h 1426286"/>
                <a:gd name="connsiteX47" fmla="*/ 1008157 w 2026162"/>
                <a:gd name="connsiteY47" fmla="*/ 558406 h 1426286"/>
                <a:gd name="connsiteX48" fmla="*/ 982052 w 2026162"/>
                <a:gd name="connsiteY48" fmla="*/ 544259 h 1426286"/>
                <a:gd name="connsiteX49" fmla="*/ 947124 w 2026162"/>
                <a:gd name="connsiteY49" fmla="*/ 534926 h 1426286"/>
                <a:gd name="connsiteX50" fmla="*/ 910081 w 2026162"/>
                <a:gd name="connsiteY50" fmla="*/ 525519 h 1426286"/>
                <a:gd name="connsiteX51" fmla="*/ 849049 w 2026162"/>
                <a:gd name="connsiteY51" fmla="*/ 511373 h 1426286"/>
                <a:gd name="connsiteX52" fmla="*/ 768400 w 2026162"/>
                <a:gd name="connsiteY52" fmla="*/ 509039 h 1426286"/>
                <a:gd name="connsiteX53" fmla="*/ 724649 w 2026162"/>
                <a:gd name="connsiteY53" fmla="*/ 504300 h 1426286"/>
                <a:gd name="connsiteX54" fmla="*/ 705034 w 2026162"/>
                <a:gd name="connsiteY54" fmla="*/ 466674 h 1426286"/>
                <a:gd name="connsiteX55" fmla="*/ 678856 w 2026162"/>
                <a:gd name="connsiteY55" fmla="*/ 436048 h 1426286"/>
                <a:gd name="connsiteX56" fmla="*/ 656980 w 2026162"/>
                <a:gd name="connsiteY56" fmla="*/ 419568 h 1426286"/>
                <a:gd name="connsiteX57" fmla="*/ 631532 w 2026162"/>
                <a:gd name="connsiteY57" fmla="*/ 403089 h 1426286"/>
                <a:gd name="connsiteX58" fmla="*/ 555405 w 2026162"/>
                <a:gd name="connsiteY58" fmla="*/ 382890 h 1426286"/>
                <a:gd name="connsiteX59" fmla="*/ 562697 w 2026162"/>
                <a:gd name="connsiteY59" fmla="*/ 352994 h 1426286"/>
                <a:gd name="connsiteX60" fmla="*/ 564812 w 2026162"/>
                <a:gd name="connsiteY60" fmla="*/ 316534 h 1426286"/>
                <a:gd name="connsiteX61" fmla="*/ 546727 w 2026162"/>
                <a:gd name="connsiteY61" fmla="*/ 288898 h 1426286"/>
                <a:gd name="connsiteX62" fmla="*/ 517560 w 2026162"/>
                <a:gd name="connsiteY62" fmla="*/ 263449 h 1426286"/>
                <a:gd name="connsiteX63" fmla="*/ 487080 w 2026162"/>
                <a:gd name="connsiteY63" fmla="*/ 245511 h 1426286"/>
                <a:gd name="connsiteX64" fmla="*/ 462798 w 2026162"/>
                <a:gd name="connsiteY64" fmla="*/ 211823 h 1426286"/>
                <a:gd name="connsiteX65" fmla="*/ 461705 w 2026162"/>
                <a:gd name="connsiteY65" fmla="*/ 207448 h 1426286"/>
                <a:gd name="connsiteX66" fmla="*/ 448798 w 2026162"/>
                <a:gd name="connsiteY66" fmla="*/ 205260 h 1426286"/>
                <a:gd name="connsiteX67" fmla="*/ 439902 w 2026162"/>
                <a:gd name="connsiteY67" fmla="*/ 199573 h 1426286"/>
                <a:gd name="connsiteX68" fmla="*/ 428161 w 2026162"/>
                <a:gd name="connsiteY68" fmla="*/ 223052 h 1426286"/>
                <a:gd name="connsiteX69" fmla="*/ 413578 w 2026162"/>
                <a:gd name="connsiteY69" fmla="*/ 243251 h 1426286"/>
                <a:gd name="connsiteX70" fmla="*/ 391702 w 2026162"/>
                <a:gd name="connsiteY70" fmla="*/ 270887 h 1426286"/>
                <a:gd name="connsiteX71" fmla="*/ 396588 w 2026162"/>
                <a:gd name="connsiteY71" fmla="*/ 300055 h 1426286"/>
                <a:gd name="connsiteX72" fmla="*/ 364723 w 2026162"/>
                <a:gd name="connsiteY72" fmla="*/ 312815 h 1426286"/>
                <a:gd name="connsiteX73" fmla="*/ 333513 w 2026162"/>
                <a:gd name="connsiteY73" fmla="*/ 309826 h 1426286"/>
                <a:gd name="connsiteX74" fmla="*/ 310690 w 2026162"/>
                <a:gd name="connsiteY74" fmla="*/ 309826 h 1426286"/>
                <a:gd name="connsiteX75" fmla="*/ 289908 w 2026162"/>
                <a:gd name="connsiteY75" fmla="*/ 380046 h 1426286"/>
                <a:gd name="connsiteX76" fmla="*/ 289908 w 2026162"/>
                <a:gd name="connsiteY76" fmla="*/ 397255 h 1426286"/>
                <a:gd name="connsiteX77" fmla="*/ 265626 w 2026162"/>
                <a:gd name="connsiteY77" fmla="*/ 390474 h 1426286"/>
                <a:gd name="connsiteX78" fmla="*/ 233834 w 2026162"/>
                <a:gd name="connsiteY78" fmla="*/ 397255 h 1426286"/>
                <a:gd name="connsiteX79" fmla="*/ 214364 w 2026162"/>
                <a:gd name="connsiteY79" fmla="*/ 411839 h 1426286"/>
                <a:gd name="connsiteX80" fmla="*/ 221656 w 2026162"/>
                <a:gd name="connsiteY80" fmla="*/ 443413 h 1426286"/>
                <a:gd name="connsiteX81" fmla="*/ 235146 w 2026162"/>
                <a:gd name="connsiteY81" fmla="*/ 483955 h 1426286"/>
                <a:gd name="connsiteX82" fmla="*/ 217135 w 2026162"/>
                <a:gd name="connsiteY82" fmla="*/ 511446 h 1426286"/>
                <a:gd name="connsiteX83" fmla="*/ 214947 w 2026162"/>
                <a:gd name="connsiteY83" fmla="*/ 534196 h 1426286"/>
                <a:gd name="connsiteX84" fmla="*/ 184905 w 2026162"/>
                <a:gd name="connsiteY84" fmla="*/ 550384 h 1426286"/>
                <a:gd name="connsiteX85" fmla="*/ 158654 w 2026162"/>
                <a:gd name="connsiteY85" fmla="*/ 566572 h 1426286"/>
                <a:gd name="connsiteX86" fmla="*/ 131602 w 2026162"/>
                <a:gd name="connsiteY86" fmla="*/ 582760 h 1426286"/>
                <a:gd name="connsiteX87" fmla="*/ 100830 w 2026162"/>
                <a:gd name="connsiteY87" fmla="*/ 592458 h 1426286"/>
                <a:gd name="connsiteX88" fmla="*/ 80559 w 2026162"/>
                <a:gd name="connsiteY88" fmla="*/ 607042 h 1426286"/>
                <a:gd name="connsiteX89" fmla="*/ 59558 w 2026162"/>
                <a:gd name="connsiteY89" fmla="*/ 599750 h 1426286"/>
                <a:gd name="connsiteX90" fmla="*/ 39287 w 2026162"/>
                <a:gd name="connsiteY90" fmla="*/ 607042 h 1426286"/>
                <a:gd name="connsiteX91" fmla="*/ 20547 w 2026162"/>
                <a:gd name="connsiteY91" fmla="*/ 620022 h 1426286"/>
                <a:gd name="connsiteX92" fmla="*/ 5525 w 2026162"/>
                <a:gd name="connsiteY92" fmla="*/ 629720 h 1426286"/>
                <a:gd name="connsiteX93" fmla="*/ -17 w 2026162"/>
                <a:gd name="connsiteY93" fmla="*/ 647877 h 1426286"/>
                <a:gd name="connsiteX94" fmla="*/ -17 w 2026162"/>
                <a:gd name="connsiteY94" fmla="*/ 647877 h 1426286"/>
                <a:gd name="connsiteX95" fmla="*/ 5306 w 2026162"/>
                <a:gd name="connsiteY95" fmla="*/ 679523 h 1426286"/>
                <a:gd name="connsiteX96" fmla="*/ 38703 w 2026162"/>
                <a:gd name="connsiteY96" fmla="*/ 702639 h 1426286"/>
                <a:gd name="connsiteX97" fmla="*/ 45411 w 2026162"/>
                <a:gd name="connsiteY97" fmla="*/ 751713 h 1426286"/>
                <a:gd name="connsiteX98" fmla="*/ 44391 w 2026162"/>
                <a:gd name="connsiteY98" fmla="*/ 751713 h 1426286"/>
                <a:gd name="connsiteX99" fmla="*/ 75236 w 2026162"/>
                <a:gd name="connsiteY99" fmla="*/ 778693 h 1426286"/>
                <a:gd name="connsiteX100" fmla="*/ 92517 w 2026162"/>
                <a:gd name="connsiteY100" fmla="*/ 806256 h 1426286"/>
                <a:gd name="connsiteX101" fmla="*/ 118914 w 2026162"/>
                <a:gd name="connsiteY101" fmla="*/ 821423 h 1426286"/>
                <a:gd name="connsiteX102" fmla="*/ 120226 w 2026162"/>
                <a:gd name="connsiteY102" fmla="*/ 817923 h 1426286"/>
                <a:gd name="connsiteX103" fmla="*/ 133571 w 2026162"/>
                <a:gd name="connsiteY103" fmla="*/ 816465 h 1426286"/>
                <a:gd name="connsiteX104" fmla="*/ 140863 w 2026162"/>
                <a:gd name="connsiteY104" fmla="*/ 823756 h 1426286"/>
                <a:gd name="connsiteX105" fmla="*/ 179218 w 2026162"/>
                <a:gd name="connsiteY105" fmla="*/ 799985 h 1426286"/>
                <a:gd name="connsiteX106" fmla="*/ 218229 w 2026162"/>
                <a:gd name="connsiteY106" fmla="*/ 834840 h 1426286"/>
                <a:gd name="connsiteX107" fmla="*/ 184468 w 2026162"/>
                <a:gd name="connsiteY107" fmla="*/ 878591 h 1426286"/>
                <a:gd name="connsiteX108" fmla="*/ 169884 w 2026162"/>
                <a:gd name="connsiteY108" fmla="*/ 880196 h 1426286"/>
                <a:gd name="connsiteX109" fmla="*/ 167769 w 2026162"/>
                <a:gd name="connsiteY109" fmla="*/ 893175 h 1426286"/>
                <a:gd name="connsiteX110" fmla="*/ 186510 w 2026162"/>
                <a:gd name="connsiteY110" fmla="*/ 924895 h 1426286"/>
                <a:gd name="connsiteX111" fmla="*/ 166457 w 2026162"/>
                <a:gd name="connsiteY111" fmla="*/ 937874 h 1426286"/>
                <a:gd name="connsiteX112" fmla="*/ 158435 w 2026162"/>
                <a:gd name="connsiteY112" fmla="*/ 953697 h 1426286"/>
                <a:gd name="connsiteX113" fmla="*/ 170467 w 2026162"/>
                <a:gd name="connsiteY113" fmla="*/ 982865 h 1426286"/>
                <a:gd name="connsiteX114" fmla="*/ 198541 w 2026162"/>
                <a:gd name="connsiteY114" fmla="*/ 1004740 h 1426286"/>
                <a:gd name="connsiteX115" fmla="*/ 218593 w 2026162"/>
                <a:gd name="connsiteY115" fmla="*/ 1023480 h 1426286"/>
                <a:gd name="connsiteX116" fmla="*/ 233177 w 2026162"/>
                <a:gd name="connsiteY116" fmla="*/ 1039304 h 1426286"/>
                <a:gd name="connsiteX117" fmla="*/ 232521 w 2026162"/>
                <a:gd name="connsiteY117" fmla="*/ 1041565 h 1426286"/>
                <a:gd name="connsiteX118" fmla="*/ 253230 w 2026162"/>
                <a:gd name="connsiteY118" fmla="*/ 1034637 h 1426286"/>
                <a:gd name="connsiteX119" fmla="*/ 280283 w 2026162"/>
                <a:gd name="connsiteY119" fmla="*/ 1040252 h 1426286"/>
                <a:gd name="connsiteX120" fmla="*/ 349337 w 2026162"/>
                <a:gd name="connsiteY120" fmla="*/ 1094576 h 1426286"/>
                <a:gd name="connsiteX121" fmla="*/ 414964 w 2026162"/>
                <a:gd name="connsiteY121" fmla="*/ 1122869 h 1426286"/>
                <a:gd name="connsiteX122" fmla="*/ 459225 w 2026162"/>
                <a:gd name="connsiteY122" fmla="*/ 1131838 h 1426286"/>
                <a:gd name="connsiteX123" fmla="*/ 467028 w 2026162"/>
                <a:gd name="connsiteY123" fmla="*/ 1131838 h 1426286"/>
                <a:gd name="connsiteX124" fmla="*/ 478038 w 2026162"/>
                <a:gd name="connsiteY124" fmla="*/ 1122869 h 1426286"/>
                <a:gd name="connsiteX125" fmla="*/ 488757 w 2026162"/>
                <a:gd name="connsiteY125" fmla="*/ 1141536 h 1426286"/>
                <a:gd name="connsiteX126" fmla="*/ 490653 w 2026162"/>
                <a:gd name="connsiteY126" fmla="*/ 1157651 h 1426286"/>
                <a:gd name="connsiteX127" fmla="*/ 497945 w 2026162"/>
                <a:gd name="connsiteY127" fmla="*/ 1142192 h 1426286"/>
                <a:gd name="connsiteX128" fmla="*/ 522009 w 2026162"/>
                <a:gd name="connsiteY128" fmla="*/ 1119515 h 1426286"/>
                <a:gd name="connsiteX129" fmla="*/ 549790 w 2026162"/>
                <a:gd name="connsiteY129" fmla="*/ 1124400 h 1426286"/>
                <a:gd name="connsiteX130" fmla="*/ 588801 w 2026162"/>
                <a:gd name="connsiteY130" fmla="*/ 1135921 h 1426286"/>
                <a:gd name="connsiteX131" fmla="*/ 600687 w 2026162"/>
                <a:gd name="connsiteY131" fmla="*/ 1131473 h 1426286"/>
                <a:gd name="connsiteX132" fmla="*/ 616730 w 2026162"/>
                <a:gd name="connsiteY132" fmla="*/ 1115577 h 1426286"/>
                <a:gd name="connsiteX133" fmla="*/ 630074 w 2026162"/>
                <a:gd name="connsiteY133" fmla="*/ 1100993 h 1426286"/>
                <a:gd name="connsiteX134" fmla="*/ 659241 w 2026162"/>
                <a:gd name="connsiteY134" fmla="*/ 1080795 h 1426286"/>
                <a:gd name="connsiteX135" fmla="*/ 699346 w 2026162"/>
                <a:gd name="connsiteY135" fmla="*/ 1079336 h 1426286"/>
                <a:gd name="connsiteX136" fmla="*/ 716701 w 2026162"/>
                <a:gd name="connsiteY136" fmla="*/ 1076493 h 1426286"/>
                <a:gd name="connsiteX137" fmla="*/ 730045 w 2026162"/>
                <a:gd name="connsiteY137" fmla="*/ 1100993 h 1426286"/>
                <a:gd name="connsiteX138" fmla="*/ 749441 w 2026162"/>
                <a:gd name="connsiteY138" fmla="*/ 1112368 h 1426286"/>
                <a:gd name="connsiteX139" fmla="*/ 755129 w 2026162"/>
                <a:gd name="connsiteY139" fmla="*/ 1108795 h 1426286"/>
                <a:gd name="connsiteX140" fmla="*/ 775328 w 2026162"/>
                <a:gd name="connsiteY140" fmla="*/ 1112915 h 1426286"/>
                <a:gd name="connsiteX141" fmla="*/ 777661 w 2026162"/>
                <a:gd name="connsiteY141" fmla="*/ 1119296 h 1426286"/>
                <a:gd name="connsiteX142" fmla="*/ 784953 w 2026162"/>
                <a:gd name="connsiteY142" fmla="*/ 1139567 h 1426286"/>
                <a:gd name="connsiteX143" fmla="*/ 798443 w 2026162"/>
                <a:gd name="connsiteY143" fmla="*/ 1157360 h 1426286"/>
                <a:gd name="connsiteX144" fmla="*/ 790203 w 2026162"/>
                <a:gd name="connsiteY144" fmla="*/ 1210809 h 1426286"/>
                <a:gd name="connsiteX145" fmla="*/ 762494 w 2026162"/>
                <a:gd name="connsiteY145" fmla="*/ 1261852 h 1426286"/>
                <a:gd name="connsiteX146" fmla="*/ 768473 w 2026162"/>
                <a:gd name="connsiteY146" fmla="*/ 1279717 h 1426286"/>
                <a:gd name="connsiteX147" fmla="*/ 799245 w 2026162"/>
                <a:gd name="connsiteY147" fmla="*/ 1286134 h 1426286"/>
                <a:gd name="connsiteX148" fmla="*/ 809745 w 2026162"/>
                <a:gd name="connsiteY148" fmla="*/ 1316103 h 1426286"/>
                <a:gd name="connsiteX149" fmla="*/ 822433 w 2026162"/>
                <a:gd name="connsiteY149" fmla="*/ 1332364 h 1426286"/>
                <a:gd name="connsiteX150" fmla="*/ 822433 w 2026162"/>
                <a:gd name="connsiteY150" fmla="*/ 1356646 h 1426286"/>
                <a:gd name="connsiteX151" fmla="*/ 841246 w 2026162"/>
                <a:gd name="connsiteY151" fmla="*/ 1366344 h 1426286"/>
                <a:gd name="connsiteX152" fmla="*/ 862246 w 2026162"/>
                <a:gd name="connsiteY152" fmla="*/ 1378522 h 1426286"/>
                <a:gd name="connsiteX153" fmla="*/ 877487 w 2026162"/>
                <a:gd name="connsiteY153" fmla="*/ 1375095 h 1426286"/>
                <a:gd name="connsiteX154" fmla="*/ 894185 w 2026162"/>
                <a:gd name="connsiteY154" fmla="*/ 1392303 h 1426286"/>
                <a:gd name="connsiteX155" fmla="*/ 895498 w 2026162"/>
                <a:gd name="connsiteY155" fmla="*/ 1363136 h 1426286"/>
                <a:gd name="connsiteX156" fmla="*/ 900821 w 2026162"/>
                <a:gd name="connsiteY156" fmla="*/ 1344396 h 1426286"/>
                <a:gd name="connsiteX157" fmla="*/ 923571 w 2026162"/>
                <a:gd name="connsiteY157" fmla="*/ 1335791 h 1426286"/>
                <a:gd name="connsiteX158" fmla="*/ 948947 w 2026162"/>
                <a:gd name="connsiteY158" fmla="*/ 1332874 h 1426286"/>
                <a:gd name="connsiteX159" fmla="*/ 978114 w 2026162"/>
                <a:gd name="connsiteY159" fmla="*/ 1332874 h 1426286"/>
                <a:gd name="connsiteX160" fmla="*/ 1000792 w 2026162"/>
                <a:gd name="connsiteY160" fmla="*/ 1328572 h 1426286"/>
                <a:gd name="connsiteX161" fmla="*/ 1027553 w 2026162"/>
                <a:gd name="connsiteY161" fmla="*/ 1309832 h 1426286"/>
                <a:gd name="connsiteX162" fmla="*/ 1055627 w 2026162"/>
                <a:gd name="connsiteY162" fmla="*/ 1325655 h 1426286"/>
                <a:gd name="connsiteX163" fmla="*/ 1064961 w 2026162"/>
                <a:gd name="connsiteY163" fmla="*/ 1347531 h 1426286"/>
                <a:gd name="connsiteX164" fmla="*/ 1098357 w 2026162"/>
                <a:gd name="connsiteY164" fmla="*/ 1374949 h 1426286"/>
                <a:gd name="connsiteX165" fmla="*/ 1105649 w 2026162"/>
                <a:gd name="connsiteY165" fmla="*/ 1380928 h 1426286"/>
                <a:gd name="connsiteX166" fmla="*/ 1126358 w 2026162"/>
                <a:gd name="connsiteY166" fmla="*/ 1374949 h 1426286"/>
                <a:gd name="connsiteX167" fmla="*/ 1144806 w 2026162"/>
                <a:gd name="connsiteY167" fmla="*/ 1375970 h 1426286"/>
                <a:gd name="connsiteX168" fmla="*/ 1164349 w 2026162"/>
                <a:gd name="connsiteY168" fmla="*/ 1375970 h 1426286"/>
                <a:gd name="connsiteX169" fmla="*/ 1173318 w 2026162"/>
                <a:gd name="connsiteY169" fmla="*/ 1391137 h 1426286"/>
                <a:gd name="connsiteX170" fmla="*/ 1180610 w 2026162"/>
                <a:gd name="connsiteY170" fmla="*/ 1423002 h 1426286"/>
                <a:gd name="connsiteX171" fmla="*/ 1189651 w 2026162"/>
                <a:gd name="connsiteY171" fmla="*/ 1407324 h 1426286"/>
                <a:gd name="connsiteX172" fmla="*/ 1237195 w 2026162"/>
                <a:gd name="connsiteY172" fmla="*/ 1376553 h 1426286"/>
                <a:gd name="connsiteX173" fmla="*/ 1303185 w 2026162"/>
                <a:gd name="connsiteY173" fmla="*/ 1334989 h 1426286"/>
                <a:gd name="connsiteX174" fmla="*/ 1336218 w 2026162"/>
                <a:gd name="connsiteY174" fmla="*/ 1336083 h 1426286"/>
                <a:gd name="connsiteX175" fmla="*/ 1346427 w 2026162"/>
                <a:gd name="connsiteY175" fmla="*/ 1331416 h 1426286"/>
                <a:gd name="connsiteX176" fmla="*/ 1352697 w 2026162"/>
                <a:gd name="connsiteY176" fmla="*/ 1325801 h 1426286"/>
                <a:gd name="connsiteX177" fmla="*/ 1370854 w 2026162"/>
                <a:gd name="connsiteY177" fmla="*/ 1314062 h 1426286"/>
                <a:gd name="connsiteX178" fmla="*/ 1385876 w 2026162"/>
                <a:gd name="connsiteY178" fmla="*/ 1300936 h 1426286"/>
                <a:gd name="connsiteX179" fmla="*/ 1452742 w 2026162"/>
                <a:gd name="connsiteY179" fmla="*/ 1273519 h 1426286"/>
                <a:gd name="connsiteX180" fmla="*/ 1454274 w 2026162"/>
                <a:gd name="connsiteY180" fmla="*/ 1267467 h 1426286"/>
                <a:gd name="connsiteX181" fmla="*/ 1468346 w 2026162"/>
                <a:gd name="connsiteY181" fmla="*/ 1258716 h 1426286"/>
                <a:gd name="connsiteX182" fmla="*/ 1480524 w 2026162"/>
                <a:gd name="connsiteY182" fmla="*/ 1204975 h 1426286"/>
                <a:gd name="connsiteX183" fmla="*/ 1545713 w 2026162"/>
                <a:gd name="connsiteY183" fmla="*/ 1144234 h 1426286"/>
                <a:gd name="connsiteX184" fmla="*/ 1546224 w 2026162"/>
                <a:gd name="connsiteY184" fmla="*/ 1144234 h 1426286"/>
                <a:gd name="connsiteX185" fmla="*/ 1547828 w 2026162"/>
                <a:gd name="connsiteY185" fmla="*/ 1137671 h 1426286"/>
                <a:gd name="connsiteX186" fmla="*/ 1569703 w 2026162"/>
                <a:gd name="connsiteY186" fmla="*/ 1115796 h 1426286"/>
                <a:gd name="connsiteX187" fmla="*/ 1576995 w 2026162"/>
                <a:gd name="connsiteY187" fmla="*/ 1086118 h 1426286"/>
                <a:gd name="connsiteX188" fmla="*/ 1582537 w 2026162"/>
                <a:gd name="connsiteY188" fmla="*/ 1072045 h 1426286"/>
                <a:gd name="connsiteX189" fmla="*/ 1597121 w 2026162"/>
                <a:gd name="connsiteY189" fmla="*/ 1050169 h 1426286"/>
                <a:gd name="connsiteX190" fmla="*/ 1583120 w 2026162"/>
                <a:gd name="connsiteY190" fmla="*/ 1045867 h 1426286"/>
                <a:gd name="connsiteX191" fmla="*/ 1563652 w 2026162"/>
                <a:gd name="connsiteY191" fmla="*/ 1038575 h 1426286"/>
                <a:gd name="connsiteX192" fmla="*/ 1551620 w 2026162"/>
                <a:gd name="connsiteY192" fmla="*/ 1031283 h 1426286"/>
                <a:gd name="connsiteX193" fmla="*/ 1587131 w 2026162"/>
                <a:gd name="connsiteY193" fmla="*/ 1012324 h 1426286"/>
                <a:gd name="connsiteX194" fmla="*/ 1566641 w 2026162"/>
                <a:gd name="connsiteY194" fmla="*/ 992345 h 1426286"/>
                <a:gd name="connsiteX195" fmla="*/ 1536598 w 2026162"/>
                <a:gd name="connsiteY195" fmla="*/ 968573 h 1426286"/>
                <a:gd name="connsiteX196" fmla="*/ 1555631 w 2026162"/>
                <a:gd name="connsiteY196" fmla="*/ 967552 h 1426286"/>
                <a:gd name="connsiteX197" fmla="*/ 1585673 w 2026162"/>
                <a:gd name="connsiteY197" fmla="*/ 973969 h 1426286"/>
                <a:gd name="connsiteX198" fmla="*/ 1557162 w 2026162"/>
                <a:gd name="connsiteY198" fmla="*/ 939479 h 1426286"/>
                <a:gd name="connsiteX199" fmla="*/ 1551109 w 2026162"/>
                <a:gd name="connsiteY199" fmla="*/ 917603 h 1426286"/>
                <a:gd name="connsiteX200" fmla="*/ 1529233 w 2026162"/>
                <a:gd name="connsiteY200" fmla="*/ 873341 h 1426286"/>
                <a:gd name="connsiteX201" fmla="*/ 1499191 w 2026162"/>
                <a:gd name="connsiteY201" fmla="*/ 850663 h 1426286"/>
                <a:gd name="connsiteX202" fmla="*/ 1515233 w 2026162"/>
                <a:gd name="connsiteY202" fmla="*/ 816610 h 1426286"/>
                <a:gd name="connsiteX203" fmla="*/ 1531275 w 2026162"/>
                <a:gd name="connsiteY203" fmla="*/ 797141 h 1426286"/>
                <a:gd name="connsiteX204" fmla="*/ 1549797 w 2026162"/>
                <a:gd name="connsiteY204" fmla="*/ 783141 h 1426286"/>
                <a:gd name="connsiteX205" fmla="*/ 1570286 w 2026162"/>
                <a:gd name="connsiteY205" fmla="*/ 771765 h 1426286"/>
                <a:gd name="connsiteX206" fmla="*/ 1608788 w 2026162"/>
                <a:gd name="connsiteY206" fmla="*/ 759369 h 1426286"/>
                <a:gd name="connsiteX207" fmla="*/ 1589246 w 2026162"/>
                <a:gd name="connsiteY207" fmla="*/ 736108 h 1426286"/>
                <a:gd name="connsiteX208" fmla="*/ 1556287 w 2026162"/>
                <a:gd name="connsiteY208" fmla="*/ 721525 h 1426286"/>
                <a:gd name="connsiteX209" fmla="*/ 1511223 w 2026162"/>
                <a:gd name="connsiteY209" fmla="*/ 753390 h 1426286"/>
                <a:gd name="connsiteX210" fmla="*/ 1490222 w 2026162"/>
                <a:gd name="connsiteY210" fmla="*/ 724222 h 1426286"/>
                <a:gd name="connsiteX211" fmla="*/ 1455222 w 2026162"/>
                <a:gd name="connsiteY211" fmla="*/ 711243 h 1426286"/>
                <a:gd name="connsiteX212" fmla="*/ 1454711 w 2026162"/>
                <a:gd name="connsiteY212" fmla="*/ 665888 h 1426286"/>
                <a:gd name="connsiteX213" fmla="*/ 1496712 w 2026162"/>
                <a:gd name="connsiteY213" fmla="*/ 652398 h 1426286"/>
                <a:gd name="connsiteX214" fmla="*/ 1536234 w 2026162"/>
                <a:gd name="connsiteY214" fmla="*/ 622647 h 1426286"/>
                <a:gd name="connsiteX215" fmla="*/ 1593767 w 2026162"/>
                <a:gd name="connsiteY215" fmla="*/ 598365 h 1426286"/>
                <a:gd name="connsiteX216" fmla="*/ 1570797 w 2026162"/>
                <a:gd name="connsiteY216" fmla="*/ 648022 h 1426286"/>
                <a:gd name="connsiteX217" fmla="*/ 1565766 w 2026162"/>
                <a:gd name="connsiteY217" fmla="*/ 676096 h 1426286"/>
                <a:gd name="connsiteX218" fmla="*/ 1589246 w 2026162"/>
                <a:gd name="connsiteY218" fmla="*/ 675586 h 1426286"/>
                <a:gd name="connsiteX219" fmla="*/ 1651810 w 2026162"/>
                <a:gd name="connsiteY219" fmla="*/ 637814 h 1426286"/>
                <a:gd name="connsiteX220" fmla="*/ 1668144 w 2026162"/>
                <a:gd name="connsiteY220" fmla="*/ 635553 h 1426286"/>
                <a:gd name="connsiteX221" fmla="*/ 1677696 w 2026162"/>
                <a:gd name="connsiteY221" fmla="*/ 619511 h 1426286"/>
                <a:gd name="connsiteX222" fmla="*/ 1740916 w 2026162"/>
                <a:gd name="connsiteY222" fmla="*/ 581812 h 1426286"/>
                <a:gd name="connsiteX223" fmla="*/ 1762792 w 2026162"/>
                <a:gd name="connsiteY223" fmla="*/ 555999 h 1426286"/>
                <a:gd name="connsiteX224" fmla="*/ 1784668 w 2026162"/>
                <a:gd name="connsiteY224" fmla="*/ 565406 h 1426286"/>
                <a:gd name="connsiteX225" fmla="*/ 1806543 w 2026162"/>
                <a:gd name="connsiteY225" fmla="*/ 558114 h 1426286"/>
                <a:gd name="connsiteX226" fmla="*/ 1819669 w 2026162"/>
                <a:gd name="connsiteY226" fmla="*/ 543968 h 1426286"/>
                <a:gd name="connsiteX227" fmla="*/ 1843659 w 2026162"/>
                <a:gd name="connsiteY227" fmla="*/ 525154 h 1426286"/>
                <a:gd name="connsiteX228" fmla="*/ 1863274 w 2026162"/>
                <a:gd name="connsiteY228" fmla="*/ 496935 h 1426286"/>
                <a:gd name="connsiteX229" fmla="*/ 1891640 w 2026162"/>
                <a:gd name="connsiteY229" fmla="*/ 508675 h 1426286"/>
                <a:gd name="connsiteX230" fmla="*/ 1900900 w 2026162"/>
                <a:gd name="connsiteY230" fmla="*/ 510133 h 1426286"/>
                <a:gd name="connsiteX231" fmla="*/ 1909140 w 2026162"/>
                <a:gd name="connsiteY231" fmla="*/ 503425 h 1426286"/>
                <a:gd name="connsiteX232" fmla="*/ 1906806 w 2026162"/>
                <a:gd name="connsiteY232" fmla="*/ 468570 h 1426286"/>
                <a:gd name="connsiteX233" fmla="*/ 1904764 w 2026162"/>
                <a:gd name="connsiteY233" fmla="*/ 438308 h 1426286"/>
                <a:gd name="connsiteX234" fmla="*/ 1909723 w 2026162"/>
                <a:gd name="connsiteY234" fmla="*/ 412349 h 1426286"/>
                <a:gd name="connsiteX235" fmla="*/ 1937724 w 2026162"/>
                <a:gd name="connsiteY235" fmla="*/ 398349 h 1426286"/>
                <a:gd name="connsiteX236" fmla="*/ 1967766 w 2026162"/>
                <a:gd name="connsiteY236" fmla="*/ 398349 h 1426286"/>
                <a:gd name="connsiteX237" fmla="*/ 1983809 w 2026162"/>
                <a:gd name="connsiteY237" fmla="*/ 374577 h 1426286"/>
                <a:gd name="connsiteX238" fmla="*/ 2003788 w 2026162"/>
                <a:gd name="connsiteY238" fmla="*/ 346504 h 1426286"/>
                <a:gd name="connsiteX239" fmla="*/ 2021799 w 2026162"/>
                <a:gd name="connsiteY239" fmla="*/ 300055 h 1426286"/>
                <a:gd name="connsiteX240" fmla="*/ 2022310 w 2026162"/>
                <a:gd name="connsiteY240" fmla="*/ 267897 h 142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2026162" h="1426286">
                  <a:moveTo>
                    <a:pt x="2022310" y="267897"/>
                  </a:moveTo>
                  <a:cubicBezTo>
                    <a:pt x="2023330" y="248501"/>
                    <a:pt x="2002257" y="254991"/>
                    <a:pt x="1995257" y="260605"/>
                  </a:cubicBezTo>
                  <a:cubicBezTo>
                    <a:pt x="1988257" y="266220"/>
                    <a:pt x="1968277" y="260605"/>
                    <a:pt x="1962224" y="273512"/>
                  </a:cubicBezTo>
                  <a:cubicBezTo>
                    <a:pt x="1956172" y="286419"/>
                    <a:pt x="1946256" y="278908"/>
                    <a:pt x="1932255" y="280804"/>
                  </a:cubicBezTo>
                  <a:cubicBezTo>
                    <a:pt x="1918255" y="282700"/>
                    <a:pt x="1898202" y="276502"/>
                    <a:pt x="1899223" y="266731"/>
                  </a:cubicBezTo>
                  <a:cubicBezTo>
                    <a:pt x="1900243" y="256960"/>
                    <a:pt x="1891202" y="247334"/>
                    <a:pt x="1891931" y="235449"/>
                  </a:cubicBezTo>
                  <a:cubicBezTo>
                    <a:pt x="1892660" y="223563"/>
                    <a:pt x="1877931" y="228959"/>
                    <a:pt x="1867868" y="218167"/>
                  </a:cubicBezTo>
                  <a:cubicBezTo>
                    <a:pt x="1857805" y="207375"/>
                    <a:pt x="1837898" y="199791"/>
                    <a:pt x="1833888" y="201979"/>
                  </a:cubicBezTo>
                  <a:cubicBezTo>
                    <a:pt x="1829878" y="204167"/>
                    <a:pt x="1817846" y="190093"/>
                    <a:pt x="1800855" y="189000"/>
                  </a:cubicBezTo>
                  <a:cubicBezTo>
                    <a:pt x="1783866" y="187906"/>
                    <a:pt x="1785834" y="176020"/>
                    <a:pt x="1787876" y="168436"/>
                  </a:cubicBezTo>
                  <a:cubicBezTo>
                    <a:pt x="1789917" y="160853"/>
                    <a:pt x="1773803" y="137154"/>
                    <a:pt x="1770813" y="124175"/>
                  </a:cubicBezTo>
                  <a:cubicBezTo>
                    <a:pt x="1767824" y="111195"/>
                    <a:pt x="1756229" y="109081"/>
                    <a:pt x="1750833" y="81007"/>
                  </a:cubicBezTo>
                  <a:cubicBezTo>
                    <a:pt x="1745437" y="52933"/>
                    <a:pt x="1731801" y="60444"/>
                    <a:pt x="1734791" y="47537"/>
                  </a:cubicBezTo>
                  <a:cubicBezTo>
                    <a:pt x="1737781" y="34631"/>
                    <a:pt x="1717802" y="28068"/>
                    <a:pt x="1712916" y="20484"/>
                  </a:cubicBezTo>
                  <a:cubicBezTo>
                    <a:pt x="1708030" y="12901"/>
                    <a:pt x="1686956" y="16182"/>
                    <a:pt x="1671936" y="7578"/>
                  </a:cubicBezTo>
                  <a:cubicBezTo>
                    <a:pt x="1656914" y="-1027"/>
                    <a:pt x="1647945" y="5390"/>
                    <a:pt x="1633872" y="1088"/>
                  </a:cubicBezTo>
                  <a:cubicBezTo>
                    <a:pt x="1619799" y="-3214"/>
                    <a:pt x="1587860" y="5390"/>
                    <a:pt x="1583922" y="5390"/>
                  </a:cubicBezTo>
                  <a:cubicBezTo>
                    <a:pt x="1579985" y="5390"/>
                    <a:pt x="1554755" y="-6"/>
                    <a:pt x="1540828" y="20484"/>
                  </a:cubicBezTo>
                  <a:cubicBezTo>
                    <a:pt x="1526900" y="40974"/>
                    <a:pt x="1537838" y="39954"/>
                    <a:pt x="1543817" y="39954"/>
                  </a:cubicBezTo>
                  <a:cubicBezTo>
                    <a:pt x="1549797" y="39954"/>
                    <a:pt x="1552860" y="59423"/>
                    <a:pt x="1553880" y="65913"/>
                  </a:cubicBezTo>
                  <a:cubicBezTo>
                    <a:pt x="1554901" y="72402"/>
                    <a:pt x="1543817" y="82101"/>
                    <a:pt x="1538859" y="84215"/>
                  </a:cubicBezTo>
                  <a:cubicBezTo>
                    <a:pt x="1533900" y="86330"/>
                    <a:pt x="1519827" y="110174"/>
                    <a:pt x="1517858" y="118779"/>
                  </a:cubicBezTo>
                  <a:cubicBezTo>
                    <a:pt x="1515889" y="127383"/>
                    <a:pt x="1499848" y="149040"/>
                    <a:pt x="1501817" y="156624"/>
                  </a:cubicBezTo>
                  <a:cubicBezTo>
                    <a:pt x="1503785" y="164207"/>
                    <a:pt x="1493868" y="171718"/>
                    <a:pt x="1486795" y="172812"/>
                  </a:cubicBezTo>
                  <a:cubicBezTo>
                    <a:pt x="1479722" y="173905"/>
                    <a:pt x="1460836" y="189000"/>
                    <a:pt x="1454784" y="191187"/>
                  </a:cubicBezTo>
                  <a:cubicBezTo>
                    <a:pt x="1448732" y="193374"/>
                    <a:pt x="1424814" y="189000"/>
                    <a:pt x="1421824" y="181416"/>
                  </a:cubicBezTo>
                  <a:cubicBezTo>
                    <a:pt x="1420147" y="178601"/>
                    <a:pt x="1417595" y="176465"/>
                    <a:pt x="1414532" y="175364"/>
                  </a:cubicBezTo>
                  <a:lnTo>
                    <a:pt x="1387480" y="233698"/>
                  </a:lnTo>
                  <a:lnTo>
                    <a:pt x="1385292" y="252512"/>
                  </a:lnTo>
                  <a:cubicBezTo>
                    <a:pt x="1385292" y="252512"/>
                    <a:pt x="1367865" y="257251"/>
                    <a:pt x="1380917" y="271325"/>
                  </a:cubicBezTo>
                  <a:cubicBezTo>
                    <a:pt x="1393970" y="285398"/>
                    <a:pt x="1396157" y="273658"/>
                    <a:pt x="1415845" y="273658"/>
                  </a:cubicBezTo>
                  <a:cubicBezTo>
                    <a:pt x="1435533" y="273658"/>
                    <a:pt x="1444138" y="290210"/>
                    <a:pt x="1448513" y="278398"/>
                  </a:cubicBezTo>
                  <a:cubicBezTo>
                    <a:pt x="1451940" y="268685"/>
                    <a:pt x="1462659" y="263617"/>
                    <a:pt x="1472357" y="267074"/>
                  </a:cubicBezTo>
                  <a:cubicBezTo>
                    <a:pt x="1475930" y="268328"/>
                    <a:pt x="1478993" y="270625"/>
                    <a:pt x="1481180" y="273658"/>
                  </a:cubicBezTo>
                  <a:cubicBezTo>
                    <a:pt x="1492118" y="287804"/>
                    <a:pt x="1526973" y="311357"/>
                    <a:pt x="1524931" y="323097"/>
                  </a:cubicBezTo>
                  <a:cubicBezTo>
                    <a:pt x="1522889" y="334837"/>
                    <a:pt x="1503056" y="332503"/>
                    <a:pt x="1490076" y="327836"/>
                  </a:cubicBezTo>
                  <a:cubicBezTo>
                    <a:pt x="1477097" y="323170"/>
                    <a:pt x="1459596" y="337243"/>
                    <a:pt x="1446325" y="337243"/>
                  </a:cubicBezTo>
                  <a:cubicBezTo>
                    <a:pt x="1430502" y="337323"/>
                    <a:pt x="1415407" y="344170"/>
                    <a:pt x="1404907" y="356056"/>
                  </a:cubicBezTo>
                  <a:cubicBezTo>
                    <a:pt x="1391855" y="370202"/>
                    <a:pt x="1394043" y="384276"/>
                    <a:pt x="1374354" y="386682"/>
                  </a:cubicBezTo>
                  <a:cubicBezTo>
                    <a:pt x="1354666" y="389088"/>
                    <a:pt x="1346062" y="386682"/>
                    <a:pt x="1324259" y="403089"/>
                  </a:cubicBezTo>
                  <a:cubicBezTo>
                    <a:pt x="1308509" y="414909"/>
                    <a:pt x="1287363" y="416746"/>
                    <a:pt x="1269789" y="407828"/>
                  </a:cubicBezTo>
                  <a:cubicBezTo>
                    <a:pt x="1259289" y="401054"/>
                    <a:pt x="1245288" y="404066"/>
                    <a:pt x="1238507" y="414551"/>
                  </a:cubicBezTo>
                  <a:cubicBezTo>
                    <a:pt x="1237997" y="415412"/>
                    <a:pt x="1237486" y="416309"/>
                    <a:pt x="1237049" y="417235"/>
                  </a:cubicBezTo>
                  <a:cubicBezTo>
                    <a:pt x="1228372" y="433715"/>
                    <a:pt x="1247986" y="440788"/>
                    <a:pt x="1245798" y="459601"/>
                  </a:cubicBezTo>
                  <a:cubicBezTo>
                    <a:pt x="1243611" y="478414"/>
                    <a:pt x="1221809" y="473747"/>
                    <a:pt x="1204381" y="494893"/>
                  </a:cubicBezTo>
                  <a:cubicBezTo>
                    <a:pt x="1186953" y="516040"/>
                    <a:pt x="1158588" y="525519"/>
                    <a:pt x="1143348" y="523113"/>
                  </a:cubicBezTo>
                  <a:cubicBezTo>
                    <a:pt x="1128109" y="520706"/>
                    <a:pt x="1095367" y="511373"/>
                    <a:pt x="1067076" y="525519"/>
                  </a:cubicBezTo>
                  <a:cubicBezTo>
                    <a:pt x="1038783" y="539665"/>
                    <a:pt x="1019095" y="560812"/>
                    <a:pt x="1008157" y="558406"/>
                  </a:cubicBezTo>
                  <a:cubicBezTo>
                    <a:pt x="997219" y="555999"/>
                    <a:pt x="997292" y="541926"/>
                    <a:pt x="982052" y="544259"/>
                  </a:cubicBezTo>
                  <a:cubicBezTo>
                    <a:pt x="969582" y="546235"/>
                    <a:pt x="956895" y="542845"/>
                    <a:pt x="947124" y="534926"/>
                  </a:cubicBezTo>
                  <a:cubicBezTo>
                    <a:pt x="936259" y="527634"/>
                    <a:pt x="927509" y="539592"/>
                    <a:pt x="910081" y="525519"/>
                  </a:cubicBezTo>
                  <a:cubicBezTo>
                    <a:pt x="892654" y="511446"/>
                    <a:pt x="862100" y="513706"/>
                    <a:pt x="849049" y="511373"/>
                  </a:cubicBezTo>
                  <a:cubicBezTo>
                    <a:pt x="835996" y="509039"/>
                    <a:pt x="785828" y="511373"/>
                    <a:pt x="768400" y="509039"/>
                  </a:cubicBezTo>
                  <a:cubicBezTo>
                    <a:pt x="750972" y="506706"/>
                    <a:pt x="726983" y="513706"/>
                    <a:pt x="724649" y="504300"/>
                  </a:cubicBezTo>
                  <a:cubicBezTo>
                    <a:pt x="722316" y="494893"/>
                    <a:pt x="709409" y="487820"/>
                    <a:pt x="705034" y="466674"/>
                  </a:cubicBezTo>
                  <a:cubicBezTo>
                    <a:pt x="700659" y="445527"/>
                    <a:pt x="689794" y="438381"/>
                    <a:pt x="678856" y="436048"/>
                  </a:cubicBezTo>
                  <a:cubicBezTo>
                    <a:pt x="667918" y="433715"/>
                    <a:pt x="666679" y="421464"/>
                    <a:pt x="656980" y="419568"/>
                  </a:cubicBezTo>
                  <a:cubicBezTo>
                    <a:pt x="652314" y="418766"/>
                    <a:pt x="646772" y="403089"/>
                    <a:pt x="631532" y="403089"/>
                  </a:cubicBezTo>
                  <a:cubicBezTo>
                    <a:pt x="616292" y="403089"/>
                    <a:pt x="562989" y="396380"/>
                    <a:pt x="555405" y="382890"/>
                  </a:cubicBezTo>
                  <a:cubicBezTo>
                    <a:pt x="547821" y="369400"/>
                    <a:pt x="562697" y="366411"/>
                    <a:pt x="562697" y="352994"/>
                  </a:cubicBezTo>
                  <a:cubicBezTo>
                    <a:pt x="562697" y="339577"/>
                    <a:pt x="571010" y="321566"/>
                    <a:pt x="564812" y="316534"/>
                  </a:cubicBezTo>
                  <a:cubicBezTo>
                    <a:pt x="556061" y="309446"/>
                    <a:pt x="549717" y="299777"/>
                    <a:pt x="546727" y="288898"/>
                  </a:cubicBezTo>
                  <a:cubicBezTo>
                    <a:pt x="545415" y="278325"/>
                    <a:pt x="528790" y="264179"/>
                    <a:pt x="517560" y="263449"/>
                  </a:cubicBezTo>
                  <a:cubicBezTo>
                    <a:pt x="506331" y="262720"/>
                    <a:pt x="497507" y="255210"/>
                    <a:pt x="487080" y="245511"/>
                  </a:cubicBezTo>
                  <a:cubicBezTo>
                    <a:pt x="476653" y="235813"/>
                    <a:pt x="466955" y="236469"/>
                    <a:pt x="462798" y="211823"/>
                  </a:cubicBezTo>
                  <a:cubicBezTo>
                    <a:pt x="462507" y="210343"/>
                    <a:pt x="462142" y="208884"/>
                    <a:pt x="461705" y="207448"/>
                  </a:cubicBezTo>
                  <a:cubicBezTo>
                    <a:pt x="457548" y="207010"/>
                    <a:pt x="452225" y="205260"/>
                    <a:pt x="448798" y="205260"/>
                  </a:cubicBezTo>
                  <a:cubicBezTo>
                    <a:pt x="445225" y="204546"/>
                    <a:pt x="442016" y="202511"/>
                    <a:pt x="439902" y="199573"/>
                  </a:cubicBezTo>
                  <a:cubicBezTo>
                    <a:pt x="437204" y="209854"/>
                    <a:pt x="428161" y="214959"/>
                    <a:pt x="428161" y="223052"/>
                  </a:cubicBezTo>
                  <a:cubicBezTo>
                    <a:pt x="428161" y="231146"/>
                    <a:pt x="424734" y="243251"/>
                    <a:pt x="413578" y="243251"/>
                  </a:cubicBezTo>
                  <a:cubicBezTo>
                    <a:pt x="402422" y="243251"/>
                    <a:pt x="392140" y="252220"/>
                    <a:pt x="391702" y="270887"/>
                  </a:cubicBezTo>
                  <a:cubicBezTo>
                    <a:pt x="391265" y="289554"/>
                    <a:pt x="401401" y="291815"/>
                    <a:pt x="396588" y="300055"/>
                  </a:cubicBezTo>
                  <a:cubicBezTo>
                    <a:pt x="391775" y="308294"/>
                    <a:pt x="371577" y="316461"/>
                    <a:pt x="364723" y="312815"/>
                  </a:cubicBezTo>
                  <a:cubicBezTo>
                    <a:pt x="357869" y="309169"/>
                    <a:pt x="344597" y="311284"/>
                    <a:pt x="333513" y="309826"/>
                  </a:cubicBezTo>
                  <a:cubicBezTo>
                    <a:pt x="322429" y="308367"/>
                    <a:pt x="314117" y="293346"/>
                    <a:pt x="310690" y="309826"/>
                  </a:cubicBezTo>
                  <a:cubicBezTo>
                    <a:pt x="307263" y="326305"/>
                    <a:pt x="284366" y="374796"/>
                    <a:pt x="289908" y="380046"/>
                  </a:cubicBezTo>
                  <a:cubicBezTo>
                    <a:pt x="295450" y="385296"/>
                    <a:pt x="299607" y="397255"/>
                    <a:pt x="289908" y="397255"/>
                  </a:cubicBezTo>
                  <a:cubicBezTo>
                    <a:pt x="281231" y="398159"/>
                    <a:pt x="272553" y="395738"/>
                    <a:pt x="265626" y="390474"/>
                  </a:cubicBezTo>
                  <a:cubicBezTo>
                    <a:pt x="260813" y="385296"/>
                    <a:pt x="244918" y="397765"/>
                    <a:pt x="233834" y="397255"/>
                  </a:cubicBezTo>
                  <a:cubicBezTo>
                    <a:pt x="228656" y="397255"/>
                    <a:pt x="206853" y="407537"/>
                    <a:pt x="214364" y="411839"/>
                  </a:cubicBezTo>
                  <a:cubicBezTo>
                    <a:pt x="221875" y="416141"/>
                    <a:pt x="221656" y="435319"/>
                    <a:pt x="221656" y="443413"/>
                  </a:cubicBezTo>
                  <a:cubicBezTo>
                    <a:pt x="221656" y="451507"/>
                    <a:pt x="238209" y="475862"/>
                    <a:pt x="235146" y="483955"/>
                  </a:cubicBezTo>
                  <a:cubicBezTo>
                    <a:pt x="232084" y="492049"/>
                    <a:pt x="217135" y="500946"/>
                    <a:pt x="217135" y="511446"/>
                  </a:cubicBezTo>
                  <a:cubicBezTo>
                    <a:pt x="217135" y="521946"/>
                    <a:pt x="220125" y="531717"/>
                    <a:pt x="214947" y="534196"/>
                  </a:cubicBezTo>
                  <a:cubicBezTo>
                    <a:pt x="204447" y="538593"/>
                    <a:pt x="194385" y="544018"/>
                    <a:pt x="184905" y="550384"/>
                  </a:cubicBezTo>
                  <a:cubicBezTo>
                    <a:pt x="176665" y="556874"/>
                    <a:pt x="163029" y="556874"/>
                    <a:pt x="158654" y="566572"/>
                  </a:cubicBezTo>
                  <a:cubicBezTo>
                    <a:pt x="154935" y="577991"/>
                    <a:pt x="143415" y="584911"/>
                    <a:pt x="131602" y="582760"/>
                  </a:cubicBezTo>
                  <a:cubicBezTo>
                    <a:pt x="118112" y="581156"/>
                    <a:pt x="111330" y="578677"/>
                    <a:pt x="100830" y="592458"/>
                  </a:cubicBezTo>
                  <a:cubicBezTo>
                    <a:pt x="90330" y="606240"/>
                    <a:pt x="88070" y="600552"/>
                    <a:pt x="80559" y="607042"/>
                  </a:cubicBezTo>
                  <a:cubicBezTo>
                    <a:pt x="73048" y="613532"/>
                    <a:pt x="65537" y="602229"/>
                    <a:pt x="59558" y="599750"/>
                  </a:cubicBezTo>
                  <a:cubicBezTo>
                    <a:pt x="53578" y="597271"/>
                    <a:pt x="44974" y="607042"/>
                    <a:pt x="39287" y="607042"/>
                  </a:cubicBezTo>
                  <a:cubicBezTo>
                    <a:pt x="33599" y="607042"/>
                    <a:pt x="28057" y="617615"/>
                    <a:pt x="20547" y="620022"/>
                  </a:cubicBezTo>
                  <a:cubicBezTo>
                    <a:pt x="13036" y="622428"/>
                    <a:pt x="5525" y="620022"/>
                    <a:pt x="5525" y="629720"/>
                  </a:cubicBezTo>
                  <a:cubicBezTo>
                    <a:pt x="5744" y="636217"/>
                    <a:pt x="3775" y="642590"/>
                    <a:pt x="-17" y="647877"/>
                  </a:cubicBezTo>
                  <a:lnTo>
                    <a:pt x="-17" y="647877"/>
                  </a:lnTo>
                  <a:lnTo>
                    <a:pt x="5306" y="679523"/>
                  </a:lnTo>
                  <a:cubicBezTo>
                    <a:pt x="5306" y="679523"/>
                    <a:pt x="37391" y="691117"/>
                    <a:pt x="38703" y="702639"/>
                  </a:cubicBezTo>
                  <a:cubicBezTo>
                    <a:pt x="40016" y="714160"/>
                    <a:pt x="45411" y="751713"/>
                    <a:pt x="45411" y="751713"/>
                  </a:cubicBezTo>
                  <a:lnTo>
                    <a:pt x="44391" y="751713"/>
                  </a:lnTo>
                  <a:cubicBezTo>
                    <a:pt x="57443" y="762724"/>
                    <a:pt x="75236" y="774463"/>
                    <a:pt x="75236" y="778693"/>
                  </a:cubicBezTo>
                  <a:cubicBezTo>
                    <a:pt x="75236" y="790425"/>
                    <a:pt x="81944" y="801115"/>
                    <a:pt x="92517" y="806256"/>
                  </a:cubicBezTo>
                  <a:cubicBezTo>
                    <a:pt x="101632" y="810675"/>
                    <a:pt x="110455" y="815743"/>
                    <a:pt x="118914" y="821423"/>
                  </a:cubicBezTo>
                  <a:lnTo>
                    <a:pt x="120226" y="817923"/>
                  </a:lnTo>
                  <a:lnTo>
                    <a:pt x="133571" y="816465"/>
                  </a:lnTo>
                  <a:cubicBezTo>
                    <a:pt x="136269" y="818601"/>
                    <a:pt x="138748" y="821044"/>
                    <a:pt x="140863" y="823756"/>
                  </a:cubicBezTo>
                  <a:cubicBezTo>
                    <a:pt x="144144" y="812089"/>
                    <a:pt x="167186" y="799256"/>
                    <a:pt x="179218" y="799985"/>
                  </a:cubicBezTo>
                  <a:cubicBezTo>
                    <a:pt x="191249" y="800714"/>
                    <a:pt x="221219" y="825944"/>
                    <a:pt x="218229" y="834840"/>
                  </a:cubicBezTo>
                  <a:cubicBezTo>
                    <a:pt x="215239" y="843736"/>
                    <a:pt x="194239" y="876112"/>
                    <a:pt x="184468" y="878591"/>
                  </a:cubicBezTo>
                  <a:cubicBezTo>
                    <a:pt x="179655" y="879583"/>
                    <a:pt x="174769" y="880123"/>
                    <a:pt x="169884" y="880196"/>
                  </a:cubicBezTo>
                  <a:cubicBezTo>
                    <a:pt x="168936" y="884476"/>
                    <a:pt x="168207" y="888807"/>
                    <a:pt x="167769" y="893175"/>
                  </a:cubicBezTo>
                  <a:cubicBezTo>
                    <a:pt x="167769" y="900467"/>
                    <a:pt x="179801" y="911915"/>
                    <a:pt x="186510" y="924895"/>
                  </a:cubicBezTo>
                  <a:cubicBezTo>
                    <a:pt x="193218" y="937874"/>
                    <a:pt x="175790" y="946770"/>
                    <a:pt x="166457" y="937874"/>
                  </a:cubicBezTo>
                  <a:cubicBezTo>
                    <a:pt x="157123" y="928978"/>
                    <a:pt x="153112" y="946551"/>
                    <a:pt x="158435" y="953697"/>
                  </a:cubicBezTo>
                  <a:cubicBezTo>
                    <a:pt x="163759" y="960844"/>
                    <a:pt x="161133" y="981115"/>
                    <a:pt x="170467" y="982865"/>
                  </a:cubicBezTo>
                  <a:cubicBezTo>
                    <a:pt x="179801" y="984615"/>
                    <a:pt x="187822" y="1004740"/>
                    <a:pt x="198541" y="1004740"/>
                  </a:cubicBezTo>
                  <a:cubicBezTo>
                    <a:pt x="209260" y="1004740"/>
                    <a:pt x="218593" y="1023480"/>
                    <a:pt x="218593" y="1023480"/>
                  </a:cubicBezTo>
                  <a:cubicBezTo>
                    <a:pt x="218593" y="1023480"/>
                    <a:pt x="233177" y="1033543"/>
                    <a:pt x="233177" y="1039304"/>
                  </a:cubicBezTo>
                  <a:cubicBezTo>
                    <a:pt x="233177" y="1040099"/>
                    <a:pt x="232959" y="1040879"/>
                    <a:pt x="232521" y="1041565"/>
                  </a:cubicBezTo>
                  <a:cubicBezTo>
                    <a:pt x="244188" y="1040252"/>
                    <a:pt x="251918" y="1039814"/>
                    <a:pt x="253230" y="1034637"/>
                  </a:cubicBezTo>
                  <a:cubicBezTo>
                    <a:pt x="254543" y="1029460"/>
                    <a:pt x="269782" y="1028949"/>
                    <a:pt x="280283" y="1040252"/>
                  </a:cubicBezTo>
                  <a:cubicBezTo>
                    <a:pt x="290783" y="1051554"/>
                    <a:pt x="333586" y="1080795"/>
                    <a:pt x="349337" y="1094576"/>
                  </a:cubicBezTo>
                  <a:cubicBezTo>
                    <a:pt x="365087" y="1108358"/>
                    <a:pt x="401838" y="1123744"/>
                    <a:pt x="414964" y="1122869"/>
                  </a:cubicBezTo>
                  <a:cubicBezTo>
                    <a:pt x="428089" y="1121994"/>
                    <a:pt x="439756" y="1132640"/>
                    <a:pt x="459225" y="1131838"/>
                  </a:cubicBezTo>
                  <a:cubicBezTo>
                    <a:pt x="461851" y="1131684"/>
                    <a:pt x="464403" y="1131684"/>
                    <a:pt x="467028" y="1131838"/>
                  </a:cubicBezTo>
                  <a:cubicBezTo>
                    <a:pt x="469799" y="1128702"/>
                    <a:pt x="474319" y="1128630"/>
                    <a:pt x="478038" y="1122869"/>
                  </a:cubicBezTo>
                  <a:cubicBezTo>
                    <a:pt x="483361" y="1114191"/>
                    <a:pt x="491382" y="1130161"/>
                    <a:pt x="488757" y="1141536"/>
                  </a:cubicBezTo>
                  <a:cubicBezTo>
                    <a:pt x="487663" y="1146976"/>
                    <a:pt x="488319" y="1152613"/>
                    <a:pt x="490653" y="1157651"/>
                  </a:cubicBezTo>
                  <a:cubicBezTo>
                    <a:pt x="493570" y="1152751"/>
                    <a:pt x="496049" y="1147574"/>
                    <a:pt x="497945" y="1142192"/>
                  </a:cubicBezTo>
                  <a:cubicBezTo>
                    <a:pt x="504726" y="1124400"/>
                    <a:pt x="515227" y="1125202"/>
                    <a:pt x="522009" y="1119515"/>
                  </a:cubicBezTo>
                  <a:cubicBezTo>
                    <a:pt x="528790" y="1113827"/>
                    <a:pt x="535498" y="1116306"/>
                    <a:pt x="549790" y="1124400"/>
                  </a:cubicBezTo>
                  <a:cubicBezTo>
                    <a:pt x="564082" y="1132494"/>
                    <a:pt x="568676" y="1115941"/>
                    <a:pt x="588801" y="1135921"/>
                  </a:cubicBezTo>
                  <a:cubicBezTo>
                    <a:pt x="592520" y="1133851"/>
                    <a:pt x="596531" y="1132348"/>
                    <a:pt x="600687" y="1131473"/>
                  </a:cubicBezTo>
                  <a:cubicBezTo>
                    <a:pt x="604625" y="1131473"/>
                    <a:pt x="610021" y="1122796"/>
                    <a:pt x="616730" y="1115577"/>
                  </a:cubicBezTo>
                  <a:cubicBezTo>
                    <a:pt x="623438" y="1108358"/>
                    <a:pt x="622053" y="1099754"/>
                    <a:pt x="630074" y="1100993"/>
                  </a:cubicBezTo>
                  <a:cubicBezTo>
                    <a:pt x="638095" y="1102233"/>
                    <a:pt x="642105" y="1090930"/>
                    <a:pt x="659241" y="1080795"/>
                  </a:cubicBezTo>
                  <a:cubicBezTo>
                    <a:pt x="676377" y="1070659"/>
                    <a:pt x="691326" y="1086555"/>
                    <a:pt x="699346" y="1079336"/>
                  </a:cubicBezTo>
                  <a:cubicBezTo>
                    <a:pt x="707367" y="1072118"/>
                    <a:pt x="716701" y="1069274"/>
                    <a:pt x="716701" y="1076493"/>
                  </a:cubicBezTo>
                  <a:cubicBezTo>
                    <a:pt x="716701" y="1083711"/>
                    <a:pt x="727347" y="1092316"/>
                    <a:pt x="730045" y="1100993"/>
                  </a:cubicBezTo>
                  <a:cubicBezTo>
                    <a:pt x="732743" y="1109670"/>
                    <a:pt x="746452" y="1111858"/>
                    <a:pt x="749441" y="1112368"/>
                  </a:cubicBezTo>
                  <a:cubicBezTo>
                    <a:pt x="751410" y="1111304"/>
                    <a:pt x="753306" y="1110108"/>
                    <a:pt x="755129" y="1108795"/>
                  </a:cubicBezTo>
                  <a:cubicBezTo>
                    <a:pt x="761837" y="1104355"/>
                    <a:pt x="770879" y="1106199"/>
                    <a:pt x="775328" y="1112915"/>
                  </a:cubicBezTo>
                  <a:cubicBezTo>
                    <a:pt x="776567" y="1114833"/>
                    <a:pt x="777369" y="1117013"/>
                    <a:pt x="777661" y="1119296"/>
                  </a:cubicBezTo>
                  <a:cubicBezTo>
                    <a:pt x="777661" y="1128994"/>
                    <a:pt x="778390" y="1139567"/>
                    <a:pt x="784953" y="1139567"/>
                  </a:cubicBezTo>
                  <a:cubicBezTo>
                    <a:pt x="791516" y="1139567"/>
                    <a:pt x="798443" y="1139567"/>
                    <a:pt x="798443" y="1157360"/>
                  </a:cubicBezTo>
                  <a:cubicBezTo>
                    <a:pt x="798443" y="1175151"/>
                    <a:pt x="804495" y="1195423"/>
                    <a:pt x="790203" y="1210809"/>
                  </a:cubicBezTo>
                  <a:cubicBezTo>
                    <a:pt x="775911" y="1226194"/>
                    <a:pt x="759431" y="1253758"/>
                    <a:pt x="762494" y="1261852"/>
                  </a:cubicBezTo>
                  <a:cubicBezTo>
                    <a:pt x="765556" y="1269946"/>
                    <a:pt x="757900" y="1285332"/>
                    <a:pt x="768473" y="1279717"/>
                  </a:cubicBezTo>
                  <a:cubicBezTo>
                    <a:pt x="779047" y="1274102"/>
                    <a:pt x="802964" y="1279717"/>
                    <a:pt x="799245" y="1286134"/>
                  </a:cubicBezTo>
                  <a:cubicBezTo>
                    <a:pt x="795526" y="1292551"/>
                    <a:pt x="799974" y="1315301"/>
                    <a:pt x="809745" y="1316103"/>
                  </a:cubicBezTo>
                  <a:cubicBezTo>
                    <a:pt x="819516" y="1316905"/>
                    <a:pt x="825496" y="1322593"/>
                    <a:pt x="822433" y="1332364"/>
                  </a:cubicBezTo>
                  <a:cubicBezTo>
                    <a:pt x="819370" y="1342135"/>
                    <a:pt x="814193" y="1356646"/>
                    <a:pt x="822433" y="1356646"/>
                  </a:cubicBezTo>
                  <a:cubicBezTo>
                    <a:pt x="830673" y="1356646"/>
                    <a:pt x="842705" y="1356646"/>
                    <a:pt x="841246" y="1366344"/>
                  </a:cubicBezTo>
                  <a:cubicBezTo>
                    <a:pt x="839788" y="1376043"/>
                    <a:pt x="847226" y="1385011"/>
                    <a:pt x="862246" y="1378522"/>
                  </a:cubicBezTo>
                  <a:cubicBezTo>
                    <a:pt x="871070" y="1374730"/>
                    <a:pt x="875445" y="1371230"/>
                    <a:pt x="877487" y="1375095"/>
                  </a:cubicBezTo>
                  <a:cubicBezTo>
                    <a:pt x="883466" y="1375095"/>
                    <a:pt x="883903" y="1389678"/>
                    <a:pt x="894185" y="1392303"/>
                  </a:cubicBezTo>
                  <a:cubicBezTo>
                    <a:pt x="904467" y="1394928"/>
                    <a:pt x="899508" y="1367803"/>
                    <a:pt x="895498" y="1363136"/>
                  </a:cubicBezTo>
                  <a:cubicBezTo>
                    <a:pt x="891487" y="1358469"/>
                    <a:pt x="896810" y="1340094"/>
                    <a:pt x="900821" y="1344396"/>
                  </a:cubicBezTo>
                  <a:cubicBezTo>
                    <a:pt x="904832" y="1348698"/>
                    <a:pt x="916862" y="1344396"/>
                    <a:pt x="923571" y="1335791"/>
                  </a:cubicBezTo>
                  <a:cubicBezTo>
                    <a:pt x="930280" y="1327187"/>
                    <a:pt x="943624" y="1343083"/>
                    <a:pt x="948947" y="1332874"/>
                  </a:cubicBezTo>
                  <a:cubicBezTo>
                    <a:pt x="954270" y="1322666"/>
                    <a:pt x="966301" y="1340166"/>
                    <a:pt x="978114" y="1332874"/>
                  </a:cubicBezTo>
                  <a:cubicBezTo>
                    <a:pt x="989927" y="1325582"/>
                    <a:pt x="995469" y="1338635"/>
                    <a:pt x="1000792" y="1328572"/>
                  </a:cubicBezTo>
                  <a:cubicBezTo>
                    <a:pt x="1006115" y="1318510"/>
                    <a:pt x="1023542" y="1305457"/>
                    <a:pt x="1027553" y="1309832"/>
                  </a:cubicBezTo>
                  <a:cubicBezTo>
                    <a:pt x="1031563" y="1314207"/>
                    <a:pt x="1034262" y="1322812"/>
                    <a:pt x="1055627" y="1325655"/>
                  </a:cubicBezTo>
                  <a:cubicBezTo>
                    <a:pt x="1076992" y="1328499"/>
                    <a:pt x="1064961" y="1340239"/>
                    <a:pt x="1064961" y="1347531"/>
                  </a:cubicBezTo>
                  <a:cubicBezTo>
                    <a:pt x="1064961" y="1354823"/>
                    <a:pt x="1089023" y="1373490"/>
                    <a:pt x="1098357" y="1374949"/>
                  </a:cubicBezTo>
                  <a:cubicBezTo>
                    <a:pt x="1100034" y="1374949"/>
                    <a:pt x="1102514" y="1377428"/>
                    <a:pt x="1105649" y="1380928"/>
                  </a:cubicBezTo>
                  <a:cubicBezTo>
                    <a:pt x="1112139" y="1377501"/>
                    <a:pt x="1123733" y="1383188"/>
                    <a:pt x="1126358" y="1374949"/>
                  </a:cubicBezTo>
                  <a:cubicBezTo>
                    <a:pt x="1129348" y="1365178"/>
                    <a:pt x="1140285" y="1367657"/>
                    <a:pt x="1144806" y="1375970"/>
                  </a:cubicBezTo>
                  <a:cubicBezTo>
                    <a:pt x="1149327" y="1384282"/>
                    <a:pt x="1154286" y="1385740"/>
                    <a:pt x="1164349" y="1375970"/>
                  </a:cubicBezTo>
                  <a:cubicBezTo>
                    <a:pt x="1174412" y="1366198"/>
                    <a:pt x="1179297" y="1385740"/>
                    <a:pt x="1173318" y="1391137"/>
                  </a:cubicBezTo>
                  <a:cubicBezTo>
                    <a:pt x="1167339" y="1396533"/>
                    <a:pt x="1171349" y="1413012"/>
                    <a:pt x="1180610" y="1423002"/>
                  </a:cubicBezTo>
                  <a:cubicBezTo>
                    <a:pt x="1189870" y="1432992"/>
                    <a:pt x="1191620" y="1417023"/>
                    <a:pt x="1189651" y="1407324"/>
                  </a:cubicBezTo>
                  <a:cubicBezTo>
                    <a:pt x="1187682" y="1397626"/>
                    <a:pt x="1205621" y="1387855"/>
                    <a:pt x="1237195" y="1376553"/>
                  </a:cubicBezTo>
                  <a:cubicBezTo>
                    <a:pt x="1268768" y="1365250"/>
                    <a:pt x="1302821" y="1340094"/>
                    <a:pt x="1303185" y="1334989"/>
                  </a:cubicBezTo>
                  <a:cubicBezTo>
                    <a:pt x="1303550" y="1329885"/>
                    <a:pt x="1325718" y="1344687"/>
                    <a:pt x="1336218" y="1336083"/>
                  </a:cubicBezTo>
                  <a:cubicBezTo>
                    <a:pt x="1339281" y="1333881"/>
                    <a:pt x="1342781" y="1332298"/>
                    <a:pt x="1346427" y="1331416"/>
                  </a:cubicBezTo>
                  <a:cubicBezTo>
                    <a:pt x="1348322" y="1329323"/>
                    <a:pt x="1350437" y="1327435"/>
                    <a:pt x="1352697" y="1325801"/>
                  </a:cubicBezTo>
                  <a:cubicBezTo>
                    <a:pt x="1358750" y="1321499"/>
                    <a:pt x="1364802" y="1317635"/>
                    <a:pt x="1370854" y="1314062"/>
                  </a:cubicBezTo>
                  <a:cubicBezTo>
                    <a:pt x="1374136" y="1308031"/>
                    <a:pt x="1379459" y="1303379"/>
                    <a:pt x="1385876" y="1300936"/>
                  </a:cubicBezTo>
                  <a:cubicBezTo>
                    <a:pt x="1406365" y="1292478"/>
                    <a:pt x="1433273" y="1286352"/>
                    <a:pt x="1452742" y="1273519"/>
                  </a:cubicBezTo>
                  <a:cubicBezTo>
                    <a:pt x="1453617" y="1271615"/>
                    <a:pt x="1454128" y="1269559"/>
                    <a:pt x="1454274" y="1267467"/>
                  </a:cubicBezTo>
                  <a:cubicBezTo>
                    <a:pt x="1454274" y="1263675"/>
                    <a:pt x="1461565" y="1261414"/>
                    <a:pt x="1468346" y="1258716"/>
                  </a:cubicBezTo>
                  <a:cubicBezTo>
                    <a:pt x="1479722" y="1242820"/>
                    <a:pt x="1478118" y="1223569"/>
                    <a:pt x="1480524" y="1204975"/>
                  </a:cubicBezTo>
                  <a:cubicBezTo>
                    <a:pt x="1485774" y="1164286"/>
                    <a:pt x="1511296" y="1145328"/>
                    <a:pt x="1545713" y="1144234"/>
                  </a:cubicBezTo>
                  <a:lnTo>
                    <a:pt x="1546224" y="1144234"/>
                  </a:lnTo>
                  <a:cubicBezTo>
                    <a:pt x="1546880" y="1142090"/>
                    <a:pt x="1547463" y="1139895"/>
                    <a:pt x="1547828" y="1137671"/>
                  </a:cubicBezTo>
                  <a:cubicBezTo>
                    <a:pt x="1549359" y="1127463"/>
                    <a:pt x="1563360" y="1118275"/>
                    <a:pt x="1569703" y="1115796"/>
                  </a:cubicBezTo>
                  <a:cubicBezTo>
                    <a:pt x="1576047" y="1113316"/>
                    <a:pt x="1578672" y="1098587"/>
                    <a:pt x="1576995" y="1086118"/>
                  </a:cubicBezTo>
                  <a:cubicBezTo>
                    <a:pt x="1575318" y="1073649"/>
                    <a:pt x="1588516" y="1076930"/>
                    <a:pt x="1582537" y="1072045"/>
                  </a:cubicBezTo>
                  <a:cubicBezTo>
                    <a:pt x="1576558" y="1067159"/>
                    <a:pt x="1585016" y="1053742"/>
                    <a:pt x="1597121" y="1050169"/>
                  </a:cubicBezTo>
                  <a:cubicBezTo>
                    <a:pt x="1609226" y="1046596"/>
                    <a:pt x="1589829" y="1040471"/>
                    <a:pt x="1583120" y="1045867"/>
                  </a:cubicBezTo>
                  <a:cubicBezTo>
                    <a:pt x="1576412" y="1051263"/>
                    <a:pt x="1569630" y="1030189"/>
                    <a:pt x="1563652" y="1038575"/>
                  </a:cubicBezTo>
                  <a:cubicBezTo>
                    <a:pt x="1557672" y="1046961"/>
                    <a:pt x="1540609" y="1033689"/>
                    <a:pt x="1551620" y="1031283"/>
                  </a:cubicBezTo>
                  <a:cubicBezTo>
                    <a:pt x="1562631" y="1028876"/>
                    <a:pt x="1579620" y="1015022"/>
                    <a:pt x="1587131" y="1012324"/>
                  </a:cubicBezTo>
                  <a:cubicBezTo>
                    <a:pt x="1594642" y="1009626"/>
                    <a:pt x="1576120" y="991834"/>
                    <a:pt x="1566641" y="992345"/>
                  </a:cubicBezTo>
                  <a:cubicBezTo>
                    <a:pt x="1557162" y="992855"/>
                    <a:pt x="1546588" y="968573"/>
                    <a:pt x="1536598" y="968573"/>
                  </a:cubicBezTo>
                  <a:cubicBezTo>
                    <a:pt x="1526608" y="968573"/>
                    <a:pt x="1543890" y="961281"/>
                    <a:pt x="1555631" y="967552"/>
                  </a:cubicBezTo>
                  <a:cubicBezTo>
                    <a:pt x="1567370" y="973823"/>
                    <a:pt x="1580641" y="979438"/>
                    <a:pt x="1585673" y="973969"/>
                  </a:cubicBezTo>
                  <a:cubicBezTo>
                    <a:pt x="1590704" y="968500"/>
                    <a:pt x="1566131" y="946989"/>
                    <a:pt x="1557162" y="939479"/>
                  </a:cubicBezTo>
                  <a:cubicBezTo>
                    <a:pt x="1548193" y="931968"/>
                    <a:pt x="1556651" y="921613"/>
                    <a:pt x="1551109" y="917603"/>
                  </a:cubicBezTo>
                  <a:cubicBezTo>
                    <a:pt x="1545568" y="913592"/>
                    <a:pt x="1533609" y="885737"/>
                    <a:pt x="1529233" y="873341"/>
                  </a:cubicBezTo>
                  <a:cubicBezTo>
                    <a:pt x="1524858" y="860945"/>
                    <a:pt x="1504223" y="858757"/>
                    <a:pt x="1499191" y="850663"/>
                  </a:cubicBezTo>
                  <a:cubicBezTo>
                    <a:pt x="1494160" y="842569"/>
                    <a:pt x="1499702" y="823611"/>
                    <a:pt x="1515233" y="816610"/>
                  </a:cubicBezTo>
                  <a:cubicBezTo>
                    <a:pt x="1530765" y="809610"/>
                    <a:pt x="1524202" y="795537"/>
                    <a:pt x="1531275" y="797141"/>
                  </a:cubicBezTo>
                  <a:cubicBezTo>
                    <a:pt x="1538348" y="798745"/>
                    <a:pt x="1544255" y="795537"/>
                    <a:pt x="1549797" y="783141"/>
                  </a:cubicBezTo>
                  <a:cubicBezTo>
                    <a:pt x="1555339" y="770745"/>
                    <a:pt x="1564381" y="778255"/>
                    <a:pt x="1570286" y="771765"/>
                  </a:cubicBezTo>
                  <a:cubicBezTo>
                    <a:pt x="1576193" y="765276"/>
                    <a:pt x="1600257" y="765859"/>
                    <a:pt x="1608788" y="759369"/>
                  </a:cubicBezTo>
                  <a:cubicBezTo>
                    <a:pt x="1617320" y="752879"/>
                    <a:pt x="1600767" y="732900"/>
                    <a:pt x="1589246" y="736108"/>
                  </a:cubicBezTo>
                  <a:cubicBezTo>
                    <a:pt x="1576193" y="739236"/>
                    <a:pt x="1562704" y="733264"/>
                    <a:pt x="1556287" y="721525"/>
                  </a:cubicBezTo>
                  <a:cubicBezTo>
                    <a:pt x="1548266" y="708618"/>
                    <a:pt x="1527119" y="745296"/>
                    <a:pt x="1511223" y="753390"/>
                  </a:cubicBezTo>
                  <a:cubicBezTo>
                    <a:pt x="1495327" y="761484"/>
                    <a:pt x="1484753" y="738806"/>
                    <a:pt x="1490222" y="724222"/>
                  </a:cubicBezTo>
                  <a:cubicBezTo>
                    <a:pt x="1495691" y="709639"/>
                    <a:pt x="1477753" y="710149"/>
                    <a:pt x="1455222" y="711243"/>
                  </a:cubicBezTo>
                  <a:cubicBezTo>
                    <a:pt x="1432689" y="712337"/>
                    <a:pt x="1441221" y="668002"/>
                    <a:pt x="1454711" y="665888"/>
                  </a:cubicBezTo>
                  <a:cubicBezTo>
                    <a:pt x="1468200" y="663773"/>
                    <a:pt x="1488253" y="679378"/>
                    <a:pt x="1496712" y="652398"/>
                  </a:cubicBezTo>
                  <a:cubicBezTo>
                    <a:pt x="1505171" y="625418"/>
                    <a:pt x="1517202" y="646418"/>
                    <a:pt x="1536234" y="622647"/>
                  </a:cubicBezTo>
                  <a:cubicBezTo>
                    <a:pt x="1555266" y="598875"/>
                    <a:pt x="1577287" y="584292"/>
                    <a:pt x="1593767" y="598365"/>
                  </a:cubicBezTo>
                  <a:cubicBezTo>
                    <a:pt x="1610247" y="612438"/>
                    <a:pt x="1576266" y="634824"/>
                    <a:pt x="1570797" y="648022"/>
                  </a:cubicBezTo>
                  <a:cubicBezTo>
                    <a:pt x="1565329" y="661221"/>
                    <a:pt x="1575755" y="665888"/>
                    <a:pt x="1565766" y="676096"/>
                  </a:cubicBezTo>
                  <a:cubicBezTo>
                    <a:pt x="1555776" y="686305"/>
                    <a:pt x="1569776" y="689076"/>
                    <a:pt x="1589246" y="675586"/>
                  </a:cubicBezTo>
                  <a:cubicBezTo>
                    <a:pt x="1608934" y="661155"/>
                    <a:pt x="1629861" y="648511"/>
                    <a:pt x="1651810" y="637814"/>
                  </a:cubicBezTo>
                  <a:cubicBezTo>
                    <a:pt x="1656987" y="635743"/>
                    <a:pt x="1662602" y="634963"/>
                    <a:pt x="1668144" y="635553"/>
                  </a:cubicBezTo>
                  <a:cubicBezTo>
                    <a:pt x="1669530" y="629326"/>
                    <a:pt x="1672884" y="623704"/>
                    <a:pt x="1677696" y="619511"/>
                  </a:cubicBezTo>
                  <a:cubicBezTo>
                    <a:pt x="1690748" y="612219"/>
                    <a:pt x="1734353" y="591292"/>
                    <a:pt x="1740916" y="581812"/>
                  </a:cubicBezTo>
                  <a:cubicBezTo>
                    <a:pt x="1747479" y="572333"/>
                    <a:pt x="1753969" y="555999"/>
                    <a:pt x="1762792" y="555999"/>
                  </a:cubicBezTo>
                  <a:cubicBezTo>
                    <a:pt x="1771616" y="555999"/>
                    <a:pt x="1771470" y="565406"/>
                    <a:pt x="1784668" y="565406"/>
                  </a:cubicBezTo>
                  <a:cubicBezTo>
                    <a:pt x="1797866" y="565406"/>
                    <a:pt x="1812960" y="570072"/>
                    <a:pt x="1806543" y="558114"/>
                  </a:cubicBezTo>
                  <a:cubicBezTo>
                    <a:pt x="1800126" y="546155"/>
                    <a:pt x="1804429" y="546301"/>
                    <a:pt x="1819669" y="543968"/>
                  </a:cubicBezTo>
                  <a:cubicBezTo>
                    <a:pt x="1834909" y="541634"/>
                    <a:pt x="1832722" y="525154"/>
                    <a:pt x="1843659" y="525154"/>
                  </a:cubicBezTo>
                  <a:cubicBezTo>
                    <a:pt x="1854597" y="525154"/>
                    <a:pt x="1852336" y="496935"/>
                    <a:pt x="1863274" y="496935"/>
                  </a:cubicBezTo>
                  <a:cubicBezTo>
                    <a:pt x="1874212" y="496935"/>
                    <a:pt x="1878514" y="513415"/>
                    <a:pt x="1891640" y="508675"/>
                  </a:cubicBezTo>
                  <a:cubicBezTo>
                    <a:pt x="1894775" y="508004"/>
                    <a:pt x="1898129" y="508522"/>
                    <a:pt x="1900900" y="510133"/>
                  </a:cubicBezTo>
                  <a:cubicBezTo>
                    <a:pt x="1903671" y="507800"/>
                    <a:pt x="1906442" y="505539"/>
                    <a:pt x="1909140" y="503425"/>
                  </a:cubicBezTo>
                  <a:cubicBezTo>
                    <a:pt x="1907827" y="488841"/>
                    <a:pt x="1909140" y="475497"/>
                    <a:pt x="1906806" y="468570"/>
                  </a:cubicBezTo>
                  <a:cubicBezTo>
                    <a:pt x="1901775" y="455590"/>
                    <a:pt x="1906806" y="445892"/>
                    <a:pt x="1904764" y="438308"/>
                  </a:cubicBezTo>
                  <a:cubicBezTo>
                    <a:pt x="1902723" y="430725"/>
                    <a:pt x="1901775" y="412349"/>
                    <a:pt x="1909723" y="412349"/>
                  </a:cubicBezTo>
                  <a:cubicBezTo>
                    <a:pt x="1917671" y="412349"/>
                    <a:pt x="1927807" y="390474"/>
                    <a:pt x="1937724" y="398349"/>
                  </a:cubicBezTo>
                  <a:cubicBezTo>
                    <a:pt x="1947641" y="406224"/>
                    <a:pt x="1967766" y="408047"/>
                    <a:pt x="1967766" y="398349"/>
                  </a:cubicBezTo>
                  <a:cubicBezTo>
                    <a:pt x="1967766" y="388651"/>
                    <a:pt x="1981767" y="387557"/>
                    <a:pt x="1983809" y="374577"/>
                  </a:cubicBezTo>
                  <a:cubicBezTo>
                    <a:pt x="1985851" y="361598"/>
                    <a:pt x="2000799" y="358389"/>
                    <a:pt x="2003788" y="346504"/>
                  </a:cubicBezTo>
                  <a:cubicBezTo>
                    <a:pt x="2006778" y="334618"/>
                    <a:pt x="2011809" y="306544"/>
                    <a:pt x="2021799" y="300055"/>
                  </a:cubicBezTo>
                  <a:cubicBezTo>
                    <a:pt x="2031789" y="293565"/>
                    <a:pt x="2021289" y="287367"/>
                    <a:pt x="2022310" y="267897"/>
                  </a:cubicBezTo>
                  <a:close/>
                </a:path>
              </a:pathLst>
            </a:custGeom>
            <a:grpFill/>
            <a:ln w="3175" cap="flat">
              <a:solidFill>
                <a:srgbClr val="F3F3F3"/>
              </a:solidFill>
              <a:prstDash val="solid"/>
              <a:miter/>
            </a:ln>
          </p:spPr>
          <p:txBody>
            <a:bodyPr rtlCol="0" anchor="ctr"/>
            <a:lstStyle/>
            <a:p>
              <a:endParaRPr lang="pt-PT"/>
            </a:p>
          </p:txBody>
        </p:sp>
        <p:sp>
          <p:nvSpPr>
            <p:cNvPr id="276" name="Forma livre: Forma 275">
              <a:extLst>
                <a:ext uri="{FF2B5EF4-FFF2-40B4-BE49-F238E27FC236}">
                  <a16:creationId xmlns:a16="http://schemas.microsoft.com/office/drawing/2014/main" id="{5163A4AF-C906-4964-8877-559181483A8B}"/>
                </a:ext>
              </a:extLst>
            </p:cNvPr>
            <p:cNvSpPr/>
            <p:nvPr/>
          </p:nvSpPr>
          <p:spPr>
            <a:xfrm>
              <a:off x="5145884" y="4394149"/>
              <a:ext cx="24633" cy="51211"/>
            </a:xfrm>
            <a:custGeom>
              <a:avLst/>
              <a:gdLst>
                <a:gd name="connsiteX0" fmla="*/ 57735 w 58974"/>
                <a:gd name="connsiteY0" fmla="*/ 3719 h 117566"/>
                <a:gd name="connsiteX1" fmla="*/ 15588 w 58974"/>
                <a:gd name="connsiteY1" fmla="*/ 19908 h 117566"/>
                <a:gd name="connsiteX2" fmla="*/ 8733 w 58974"/>
                <a:gd name="connsiteY2" fmla="*/ 41783 h 117566"/>
                <a:gd name="connsiteX3" fmla="*/ 14494 w 58974"/>
                <a:gd name="connsiteY3" fmla="*/ 48638 h 117566"/>
                <a:gd name="connsiteX4" fmla="*/ 1296 w 58974"/>
                <a:gd name="connsiteY4" fmla="*/ 97201 h 117566"/>
                <a:gd name="connsiteX5" fmla="*/ 493 w 58974"/>
                <a:gd name="connsiteY5" fmla="*/ 99097 h 117566"/>
                <a:gd name="connsiteX6" fmla="*/ -17 w 58974"/>
                <a:gd name="connsiteY6" fmla="*/ 100045 h 117566"/>
                <a:gd name="connsiteX7" fmla="*/ 15734 w 58974"/>
                <a:gd name="connsiteY7" fmla="*/ 117254 h 117566"/>
                <a:gd name="connsiteX8" fmla="*/ 57735 w 58974"/>
                <a:gd name="connsiteY8" fmla="*/ 3719 h 117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974" h="117566">
                  <a:moveTo>
                    <a:pt x="57735" y="3719"/>
                  </a:moveTo>
                  <a:cubicBezTo>
                    <a:pt x="51682" y="-5031"/>
                    <a:pt x="31484" y="1532"/>
                    <a:pt x="15588" y="19908"/>
                  </a:cubicBezTo>
                  <a:cubicBezTo>
                    <a:pt x="14057" y="27426"/>
                    <a:pt x="11796" y="34754"/>
                    <a:pt x="8733" y="41783"/>
                  </a:cubicBezTo>
                  <a:cubicBezTo>
                    <a:pt x="10921" y="43803"/>
                    <a:pt x="12890" y="46107"/>
                    <a:pt x="14494" y="48638"/>
                  </a:cubicBezTo>
                  <a:cubicBezTo>
                    <a:pt x="25359" y="66502"/>
                    <a:pt x="17192" y="85753"/>
                    <a:pt x="1296" y="97201"/>
                  </a:cubicBezTo>
                  <a:cubicBezTo>
                    <a:pt x="5087" y="94503"/>
                    <a:pt x="858" y="99024"/>
                    <a:pt x="493" y="99097"/>
                  </a:cubicBezTo>
                  <a:lnTo>
                    <a:pt x="-17" y="100045"/>
                  </a:lnTo>
                  <a:cubicBezTo>
                    <a:pt x="5452" y="112660"/>
                    <a:pt x="13911" y="118639"/>
                    <a:pt x="15734" y="117254"/>
                  </a:cubicBezTo>
                  <a:cubicBezTo>
                    <a:pt x="25724" y="109524"/>
                    <a:pt x="66485" y="16699"/>
                    <a:pt x="57735" y="3719"/>
                  </a:cubicBezTo>
                  <a:close/>
                </a:path>
              </a:pathLst>
            </a:custGeom>
            <a:grpFill/>
            <a:ln w="3175" cap="flat">
              <a:solidFill>
                <a:srgbClr val="F3F3F3"/>
              </a:solidFill>
              <a:prstDash val="solid"/>
              <a:miter/>
            </a:ln>
          </p:spPr>
          <p:txBody>
            <a:bodyPr rtlCol="0" anchor="ctr"/>
            <a:lstStyle/>
            <a:p>
              <a:endParaRPr lang="pt-PT"/>
            </a:p>
          </p:txBody>
        </p:sp>
        <p:sp>
          <p:nvSpPr>
            <p:cNvPr id="277" name="Forma livre: Forma 276">
              <a:extLst>
                <a:ext uri="{FF2B5EF4-FFF2-40B4-BE49-F238E27FC236}">
                  <a16:creationId xmlns:a16="http://schemas.microsoft.com/office/drawing/2014/main" id="{D7C45B1B-5069-4789-9D8A-EC48D1CC3CC3}"/>
                </a:ext>
              </a:extLst>
            </p:cNvPr>
            <p:cNvSpPr/>
            <p:nvPr/>
          </p:nvSpPr>
          <p:spPr>
            <a:xfrm>
              <a:off x="5147411" y="4590735"/>
              <a:ext cx="15537" cy="18221"/>
            </a:xfrm>
            <a:custGeom>
              <a:avLst/>
              <a:gdLst>
                <a:gd name="connsiteX0" fmla="*/ 46 w 37197"/>
                <a:gd name="connsiteY0" fmla="*/ 1665 h 41832"/>
                <a:gd name="connsiteX1" fmla="*/ 32057 w 37197"/>
                <a:gd name="connsiteY1" fmla="*/ 40530 h 41832"/>
                <a:gd name="connsiteX2" fmla="*/ 46 w 37197"/>
                <a:gd name="connsiteY2" fmla="*/ 1665 h 41832"/>
              </a:gdLst>
              <a:ahLst/>
              <a:cxnLst>
                <a:cxn ang="0">
                  <a:pos x="connsiteX0" y="connsiteY0"/>
                </a:cxn>
                <a:cxn ang="0">
                  <a:pos x="connsiteX1" y="connsiteY1"/>
                </a:cxn>
                <a:cxn ang="0">
                  <a:pos x="connsiteX2" y="connsiteY2"/>
                </a:cxn>
              </a:cxnLst>
              <a:rect l="l" t="t" r="r" b="b"/>
              <a:pathLst>
                <a:path w="37197" h="41832">
                  <a:moveTo>
                    <a:pt x="46" y="1665"/>
                  </a:moveTo>
                  <a:cubicBezTo>
                    <a:pt x="3036" y="16832"/>
                    <a:pt x="10035" y="48187"/>
                    <a:pt x="32057" y="40530"/>
                  </a:cubicBezTo>
                  <a:cubicBezTo>
                    <a:pt x="54079" y="32874"/>
                    <a:pt x="-2142" y="-9200"/>
                    <a:pt x="46" y="1665"/>
                  </a:cubicBezTo>
                  <a:close/>
                </a:path>
              </a:pathLst>
            </a:custGeom>
            <a:grpFill/>
            <a:ln w="3175" cap="flat">
              <a:solidFill>
                <a:srgbClr val="F3F3F3"/>
              </a:solidFill>
              <a:prstDash val="solid"/>
              <a:miter/>
            </a:ln>
          </p:spPr>
          <p:txBody>
            <a:bodyPr rtlCol="0" anchor="ctr"/>
            <a:lstStyle/>
            <a:p>
              <a:endParaRPr lang="pt-PT"/>
            </a:p>
          </p:txBody>
        </p:sp>
        <p:sp>
          <p:nvSpPr>
            <p:cNvPr id="278" name="Forma livre: Forma 277">
              <a:extLst>
                <a:ext uri="{FF2B5EF4-FFF2-40B4-BE49-F238E27FC236}">
                  <a16:creationId xmlns:a16="http://schemas.microsoft.com/office/drawing/2014/main" id="{86CF5D3A-4615-4E0E-8862-722D144658BF}"/>
                </a:ext>
              </a:extLst>
            </p:cNvPr>
            <p:cNvSpPr/>
            <p:nvPr/>
          </p:nvSpPr>
          <p:spPr>
            <a:xfrm>
              <a:off x="5190748" y="4605107"/>
              <a:ext cx="30642" cy="40599"/>
            </a:xfrm>
            <a:custGeom>
              <a:avLst/>
              <a:gdLst>
                <a:gd name="connsiteX0" fmla="*/ -17 w 73361"/>
                <a:gd name="connsiteY0" fmla="*/ -117 h 93203"/>
                <a:gd name="connsiteX1" fmla="*/ 11359 w 73361"/>
                <a:gd name="connsiteY1" fmla="*/ 23509 h 93203"/>
                <a:gd name="connsiteX2" fmla="*/ 25359 w 73361"/>
                <a:gd name="connsiteY2" fmla="*/ 39697 h 93203"/>
                <a:gd name="connsiteX3" fmla="*/ 42349 w 73361"/>
                <a:gd name="connsiteY3" fmla="*/ 85052 h 93203"/>
                <a:gd name="connsiteX4" fmla="*/ 53432 w 73361"/>
                <a:gd name="connsiteY4" fmla="*/ 75354 h 93203"/>
                <a:gd name="connsiteX5" fmla="*/ 68016 w 73361"/>
                <a:gd name="connsiteY5" fmla="*/ 53478 h 93203"/>
                <a:gd name="connsiteX6" fmla="*/ 66121 w 73361"/>
                <a:gd name="connsiteY6" fmla="*/ 23363 h 93203"/>
                <a:gd name="connsiteX7" fmla="*/ 37901 w 73361"/>
                <a:gd name="connsiteY7" fmla="*/ 21394 h 93203"/>
                <a:gd name="connsiteX8" fmla="*/ -17 w 73361"/>
                <a:gd name="connsiteY8" fmla="*/ -117 h 93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361" h="93203">
                  <a:moveTo>
                    <a:pt x="-17" y="-117"/>
                  </a:moveTo>
                  <a:cubicBezTo>
                    <a:pt x="-17" y="12498"/>
                    <a:pt x="4358" y="30217"/>
                    <a:pt x="11359" y="23509"/>
                  </a:cubicBezTo>
                  <a:cubicBezTo>
                    <a:pt x="20401" y="14905"/>
                    <a:pt x="34401" y="25624"/>
                    <a:pt x="25359" y="39697"/>
                  </a:cubicBezTo>
                  <a:cubicBezTo>
                    <a:pt x="16317" y="53770"/>
                    <a:pt x="39359" y="67771"/>
                    <a:pt x="42349" y="85052"/>
                  </a:cubicBezTo>
                  <a:cubicBezTo>
                    <a:pt x="45338" y="102334"/>
                    <a:pt x="55401" y="88261"/>
                    <a:pt x="53432" y="75354"/>
                  </a:cubicBezTo>
                  <a:cubicBezTo>
                    <a:pt x="51464" y="62448"/>
                    <a:pt x="55401" y="63468"/>
                    <a:pt x="68016" y="53478"/>
                  </a:cubicBezTo>
                  <a:cubicBezTo>
                    <a:pt x="77569" y="46187"/>
                    <a:pt x="72610" y="35686"/>
                    <a:pt x="66121" y="23363"/>
                  </a:cubicBezTo>
                  <a:cubicBezTo>
                    <a:pt x="56641" y="23757"/>
                    <a:pt x="47234" y="23093"/>
                    <a:pt x="37901" y="21394"/>
                  </a:cubicBezTo>
                  <a:cubicBezTo>
                    <a:pt x="23609" y="17668"/>
                    <a:pt x="10557" y="10252"/>
                    <a:pt x="-17" y="-117"/>
                  </a:cubicBezTo>
                  <a:close/>
                </a:path>
              </a:pathLst>
            </a:custGeom>
            <a:grpFill/>
            <a:ln w="3175" cap="flat">
              <a:solidFill>
                <a:srgbClr val="F3F3F3"/>
              </a:solidFill>
              <a:prstDash val="solid"/>
              <a:miter/>
            </a:ln>
          </p:spPr>
          <p:txBody>
            <a:bodyPr rtlCol="0" anchor="ctr"/>
            <a:lstStyle/>
            <a:p>
              <a:endParaRPr lang="pt-PT"/>
            </a:p>
          </p:txBody>
        </p:sp>
        <p:sp>
          <p:nvSpPr>
            <p:cNvPr id="279" name="Forma livre: Forma 278">
              <a:extLst>
                <a:ext uri="{FF2B5EF4-FFF2-40B4-BE49-F238E27FC236}">
                  <a16:creationId xmlns:a16="http://schemas.microsoft.com/office/drawing/2014/main" id="{DC41B183-78FB-47C3-8BCF-0D6C383DFC9F}"/>
                </a:ext>
              </a:extLst>
            </p:cNvPr>
            <p:cNvSpPr/>
            <p:nvPr/>
          </p:nvSpPr>
          <p:spPr>
            <a:xfrm>
              <a:off x="5195799" y="4646625"/>
              <a:ext cx="11156" cy="10376"/>
            </a:xfrm>
            <a:custGeom>
              <a:avLst/>
              <a:gdLst>
                <a:gd name="connsiteX0" fmla="*/ 286 w 26707"/>
                <a:gd name="connsiteY0" fmla="*/ 20290 h 23821"/>
                <a:gd name="connsiteX1" fmla="*/ 25296 w 26707"/>
                <a:gd name="connsiteY1" fmla="*/ 3008 h 23821"/>
                <a:gd name="connsiteX2" fmla="*/ 286 w 26707"/>
                <a:gd name="connsiteY2" fmla="*/ 20290 h 23821"/>
              </a:gdLst>
              <a:ahLst/>
              <a:cxnLst>
                <a:cxn ang="0">
                  <a:pos x="connsiteX0" y="connsiteY0"/>
                </a:cxn>
                <a:cxn ang="0">
                  <a:pos x="connsiteX1" y="connsiteY1"/>
                </a:cxn>
                <a:cxn ang="0">
                  <a:pos x="connsiteX2" y="connsiteY2"/>
                </a:cxn>
              </a:cxnLst>
              <a:rect l="l" t="t" r="r" b="b"/>
              <a:pathLst>
                <a:path w="26707" h="23821">
                  <a:moveTo>
                    <a:pt x="286" y="20290"/>
                  </a:moveTo>
                  <a:cubicBezTo>
                    <a:pt x="4296" y="31082"/>
                    <a:pt x="33317" y="13800"/>
                    <a:pt x="25296" y="3008"/>
                  </a:cubicBezTo>
                  <a:cubicBezTo>
                    <a:pt x="17275" y="-7783"/>
                    <a:pt x="-2704" y="12196"/>
                    <a:pt x="286" y="20290"/>
                  </a:cubicBezTo>
                  <a:close/>
                </a:path>
              </a:pathLst>
            </a:custGeom>
            <a:grpFill/>
            <a:ln w="3175" cap="flat">
              <a:solidFill>
                <a:srgbClr val="F3F3F3"/>
              </a:solidFill>
              <a:prstDash val="solid"/>
              <a:miter/>
            </a:ln>
          </p:spPr>
          <p:txBody>
            <a:bodyPr rtlCol="0" anchor="ctr"/>
            <a:lstStyle/>
            <a:p>
              <a:endParaRPr lang="pt-PT"/>
            </a:p>
          </p:txBody>
        </p:sp>
        <p:sp>
          <p:nvSpPr>
            <p:cNvPr id="280" name="Forma livre: Forma 279">
              <a:extLst>
                <a:ext uri="{FF2B5EF4-FFF2-40B4-BE49-F238E27FC236}">
                  <a16:creationId xmlns:a16="http://schemas.microsoft.com/office/drawing/2014/main" id="{A3F86DDC-4204-44BB-ABEA-D4618F314666}"/>
                </a:ext>
              </a:extLst>
            </p:cNvPr>
            <p:cNvSpPr/>
            <p:nvPr/>
          </p:nvSpPr>
          <p:spPr>
            <a:xfrm>
              <a:off x="5103385" y="4627437"/>
              <a:ext cx="31376" cy="45686"/>
            </a:xfrm>
            <a:custGeom>
              <a:avLst/>
              <a:gdLst>
                <a:gd name="connsiteX0" fmla="*/ 43470 w 75118"/>
                <a:gd name="connsiteY0" fmla="*/ 42683 h 104883"/>
                <a:gd name="connsiteX1" fmla="*/ 374 w 75118"/>
                <a:gd name="connsiteY1" fmla="*/ 103205 h 104883"/>
                <a:gd name="connsiteX2" fmla="*/ 61480 w 75118"/>
                <a:gd name="connsiteY2" fmla="*/ 41662 h 104883"/>
                <a:gd name="connsiteX3" fmla="*/ 70449 w 75118"/>
                <a:gd name="connsiteY3" fmla="*/ 2796 h 104883"/>
                <a:gd name="connsiteX4" fmla="*/ 43470 w 75118"/>
                <a:gd name="connsiteY4" fmla="*/ 42683 h 104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18" h="104883">
                  <a:moveTo>
                    <a:pt x="43470" y="42683"/>
                  </a:moveTo>
                  <a:cubicBezTo>
                    <a:pt x="29469" y="62152"/>
                    <a:pt x="-4001" y="94455"/>
                    <a:pt x="374" y="103205"/>
                  </a:cubicBezTo>
                  <a:cubicBezTo>
                    <a:pt x="6427" y="115091"/>
                    <a:pt x="43470" y="55662"/>
                    <a:pt x="61480" y="41662"/>
                  </a:cubicBezTo>
                  <a:cubicBezTo>
                    <a:pt x="79491" y="27662"/>
                    <a:pt x="76429" y="15776"/>
                    <a:pt x="70449" y="2796"/>
                  </a:cubicBezTo>
                  <a:cubicBezTo>
                    <a:pt x="64470" y="-10183"/>
                    <a:pt x="57470" y="23286"/>
                    <a:pt x="43470" y="42683"/>
                  </a:cubicBezTo>
                  <a:close/>
                </a:path>
              </a:pathLst>
            </a:custGeom>
            <a:grpFill/>
            <a:ln w="3175" cap="flat">
              <a:solidFill>
                <a:srgbClr val="F3F3F3"/>
              </a:solidFill>
              <a:prstDash val="solid"/>
              <a:miter/>
            </a:ln>
          </p:spPr>
          <p:txBody>
            <a:bodyPr rtlCol="0" anchor="ctr"/>
            <a:lstStyle/>
            <a:p>
              <a:endParaRPr lang="pt-PT"/>
            </a:p>
          </p:txBody>
        </p:sp>
        <p:sp>
          <p:nvSpPr>
            <p:cNvPr id="281" name="Forma livre: Forma 280">
              <a:extLst>
                <a:ext uri="{FF2B5EF4-FFF2-40B4-BE49-F238E27FC236}">
                  <a16:creationId xmlns:a16="http://schemas.microsoft.com/office/drawing/2014/main" id="{1EB31264-F27E-49FF-9203-E5443A8D3D4D}"/>
                </a:ext>
              </a:extLst>
            </p:cNvPr>
            <p:cNvSpPr/>
            <p:nvPr/>
          </p:nvSpPr>
          <p:spPr>
            <a:xfrm>
              <a:off x="5138953" y="4507184"/>
              <a:ext cx="42140" cy="81437"/>
            </a:xfrm>
            <a:custGeom>
              <a:avLst/>
              <a:gdLst>
                <a:gd name="connsiteX0" fmla="*/ 84319 w 100887"/>
                <a:gd name="connsiteY0" fmla="*/ 183778 h 186957"/>
                <a:gd name="connsiteX1" fmla="*/ 100870 w 100887"/>
                <a:gd name="connsiteY1" fmla="*/ 186841 h 186957"/>
                <a:gd name="connsiteX2" fmla="*/ 92559 w 100887"/>
                <a:gd name="connsiteY2" fmla="*/ 159642 h 186957"/>
                <a:gd name="connsiteX3" fmla="*/ 75349 w 100887"/>
                <a:gd name="connsiteY3" fmla="*/ 164309 h 186957"/>
                <a:gd name="connsiteX4" fmla="*/ 58359 w 100887"/>
                <a:gd name="connsiteY4" fmla="*/ 130839 h 186957"/>
                <a:gd name="connsiteX5" fmla="*/ 81329 w 100887"/>
                <a:gd name="connsiteY5" fmla="*/ 78994 h 186957"/>
                <a:gd name="connsiteX6" fmla="*/ 79360 w 100887"/>
                <a:gd name="connsiteY6" fmla="*/ 19638 h 186957"/>
                <a:gd name="connsiteX7" fmla="*/ 73308 w 100887"/>
                <a:gd name="connsiteY7" fmla="*/ 6659 h 186957"/>
                <a:gd name="connsiteX8" fmla="*/ 24306 w 100887"/>
                <a:gd name="connsiteY8" fmla="*/ 2357 h 186957"/>
                <a:gd name="connsiteX9" fmla="*/ 17014 w 100887"/>
                <a:gd name="connsiteY9" fmla="*/ 87672 h 186957"/>
                <a:gd name="connsiteX10" fmla="*/ 972 w 100887"/>
                <a:gd name="connsiteY10" fmla="*/ 83369 h 186957"/>
                <a:gd name="connsiteX11" fmla="*/ 10014 w 100887"/>
                <a:gd name="connsiteY11" fmla="*/ 133027 h 186957"/>
                <a:gd name="connsiteX12" fmla="*/ 18983 w 100887"/>
                <a:gd name="connsiteY12" fmla="*/ 161101 h 186957"/>
                <a:gd name="connsiteX13" fmla="*/ 53036 w 100887"/>
                <a:gd name="connsiteY13" fmla="*/ 172986 h 186957"/>
                <a:gd name="connsiteX14" fmla="*/ 84319 w 100887"/>
                <a:gd name="connsiteY14" fmla="*/ 183778 h 18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887" h="186957">
                  <a:moveTo>
                    <a:pt x="84319" y="183778"/>
                  </a:moveTo>
                  <a:cubicBezTo>
                    <a:pt x="90006" y="183151"/>
                    <a:pt x="95767" y="184216"/>
                    <a:pt x="100870" y="186841"/>
                  </a:cubicBezTo>
                  <a:cubicBezTo>
                    <a:pt x="97444" y="177989"/>
                    <a:pt x="94673" y="168903"/>
                    <a:pt x="92559" y="159642"/>
                  </a:cubicBezTo>
                  <a:cubicBezTo>
                    <a:pt x="86506" y="159613"/>
                    <a:pt x="80527" y="161225"/>
                    <a:pt x="75349" y="164309"/>
                  </a:cubicBezTo>
                  <a:cubicBezTo>
                    <a:pt x="58359" y="175174"/>
                    <a:pt x="70318" y="144913"/>
                    <a:pt x="58359" y="130839"/>
                  </a:cubicBezTo>
                  <a:cubicBezTo>
                    <a:pt x="46400" y="116766"/>
                    <a:pt x="67328" y="96276"/>
                    <a:pt x="81329" y="78994"/>
                  </a:cubicBezTo>
                  <a:cubicBezTo>
                    <a:pt x="95329" y="61713"/>
                    <a:pt x="77318" y="32618"/>
                    <a:pt x="79360" y="19638"/>
                  </a:cubicBezTo>
                  <a:cubicBezTo>
                    <a:pt x="81402" y="6659"/>
                    <a:pt x="80308" y="2357"/>
                    <a:pt x="73308" y="6659"/>
                  </a:cubicBezTo>
                  <a:cubicBezTo>
                    <a:pt x="66307" y="10961"/>
                    <a:pt x="37286" y="-6321"/>
                    <a:pt x="24306" y="2357"/>
                  </a:cubicBezTo>
                  <a:cubicBezTo>
                    <a:pt x="11327" y="11034"/>
                    <a:pt x="23286" y="82567"/>
                    <a:pt x="17014" y="87672"/>
                  </a:cubicBezTo>
                  <a:cubicBezTo>
                    <a:pt x="10743" y="92776"/>
                    <a:pt x="3233" y="76077"/>
                    <a:pt x="972" y="83369"/>
                  </a:cubicBezTo>
                  <a:cubicBezTo>
                    <a:pt x="-2018" y="93068"/>
                    <a:pt x="1993" y="133027"/>
                    <a:pt x="10014" y="133027"/>
                  </a:cubicBezTo>
                  <a:cubicBezTo>
                    <a:pt x="18035" y="133027"/>
                    <a:pt x="24015" y="143819"/>
                    <a:pt x="18983" y="161101"/>
                  </a:cubicBezTo>
                  <a:cubicBezTo>
                    <a:pt x="13952" y="178383"/>
                    <a:pt x="34005" y="180497"/>
                    <a:pt x="53036" y="172986"/>
                  </a:cubicBezTo>
                  <a:cubicBezTo>
                    <a:pt x="72068" y="165476"/>
                    <a:pt x="65359" y="187060"/>
                    <a:pt x="84319" y="183778"/>
                  </a:cubicBezTo>
                  <a:close/>
                </a:path>
              </a:pathLst>
            </a:custGeom>
            <a:grpFill/>
            <a:ln w="3175" cap="flat">
              <a:solidFill>
                <a:srgbClr val="F3F3F3"/>
              </a:solidFill>
              <a:prstDash val="solid"/>
              <a:miter/>
            </a:ln>
          </p:spPr>
          <p:txBody>
            <a:bodyPr rtlCol="0" anchor="ctr"/>
            <a:lstStyle/>
            <a:p>
              <a:endParaRPr lang="pt-PT"/>
            </a:p>
          </p:txBody>
        </p:sp>
        <p:sp>
          <p:nvSpPr>
            <p:cNvPr id="282" name="Forma livre: Forma 281">
              <a:extLst>
                <a:ext uri="{FF2B5EF4-FFF2-40B4-BE49-F238E27FC236}">
                  <a16:creationId xmlns:a16="http://schemas.microsoft.com/office/drawing/2014/main" id="{644F520D-E324-4308-A72A-3D6F8CFAF08C}"/>
                </a:ext>
              </a:extLst>
            </p:cNvPr>
            <p:cNvSpPr/>
            <p:nvPr/>
          </p:nvSpPr>
          <p:spPr>
            <a:xfrm>
              <a:off x="5167744" y="4649554"/>
              <a:ext cx="67402" cy="69994"/>
            </a:xfrm>
            <a:custGeom>
              <a:avLst/>
              <a:gdLst>
                <a:gd name="connsiteX0" fmla="*/ 125496 w 161368"/>
                <a:gd name="connsiteY0" fmla="*/ 14514 h 160686"/>
                <a:gd name="connsiteX1" fmla="*/ 106464 w 161368"/>
                <a:gd name="connsiteY1" fmla="*/ 33983 h 160686"/>
                <a:gd name="connsiteX2" fmla="*/ 86484 w 161368"/>
                <a:gd name="connsiteY2" fmla="*/ 50171 h 160686"/>
                <a:gd name="connsiteX3" fmla="*/ 56442 w 161368"/>
                <a:gd name="connsiteY3" fmla="*/ 42879 h 160686"/>
                <a:gd name="connsiteX4" fmla="*/ 17430 w 161368"/>
                <a:gd name="connsiteY4" fmla="*/ 67671 h 160686"/>
                <a:gd name="connsiteX5" fmla="*/ 4378 w 161368"/>
                <a:gd name="connsiteY5" fmla="*/ 105516 h 160686"/>
                <a:gd name="connsiteX6" fmla="*/ 34420 w 161368"/>
                <a:gd name="connsiteY6" fmla="*/ 88234 h 160686"/>
                <a:gd name="connsiteX7" fmla="*/ 59431 w 161368"/>
                <a:gd name="connsiteY7" fmla="*/ 78537 h 160686"/>
                <a:gd name="connsiteX8" fmla="*/ 87505 w 161368"/>
                <a:gd name="connsiteY8" fmla="*/ 141100 h 160686"/>
                <a:gd name="connsiteX9" fmla="*/ 122433 w 161368"/>
                <a:gd name="connsiteY9" fmla="*/ 160570 h 160686"/>
                <a:gd name="connsiteX10" fmla="*/ 121485 w 161368"/>
                <a:gd name="connsiteY10" fmla="*/ 114120 h 160686"/>
                <a:gd name="connsiteX11" fmla="*/ 157507 w 161368"/>
                <a:gd name="connsiteY11" fmla="*/ 97933 h 160686"/>
                <a:gd name="connsiteX12" fmla="*/ 149486 w 161368"/>
                <a:gd name="connsiteY12" fmla="*/ 16920 h 160686"/>
                <a:gd name="connsiteX13" fmla="*/ 125496 w 161368"/>
                <a:gd name="connsiteY13" fmla="*/ 14514 h 1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368" h="160686">
                  <a:moveTo>
                    <a:pt x="125496" y="14514"/>
                  </a:moveTo>
                  <a:cubicBezTo>
                    <a:pt x="134464" y="30701"/>
                    <a:pt x="108505" y="17795"/>
                    <a:pt x="106464" y="33983"/>
                  </a:cubicBezTo>
                  <a:cubicBezTo>
                    <a:pt x="104422" y="50171"/>
                    <a:pt x="85463" y="37191"/>
                    <a:pt x="86484" y="50171"/>
                  </a:cubicBezTo>
                  <a:cubicBezTo>
                    <a:pt x="87505" y="63150"/>
                    <a:pt x="66432" y="50171"/>
                    <a:pt x="56442" y="42879"/>
                  </a:cubicBezTo>
                  <a:cubicBezTo>
                    <a:pt x="46452" y="35587"/>
                    <a:pt x="32451" y="63369"/>
                    <a:pt x="17430" y="67671"/>
                  </a:cubicBezTo>
                  <a:cubicBezTo>
                    <a:pt x="2409" y="71974"/>
                    <a:pt x="-5539" y="106391"/>
                    <a:pt x="4378" y="105516"/>
                  </a:cubicBezTo>
                  <a:cubicBezTo>
                    <a:pt x="16410" y="104423"/>
                    <a:pt x="22388" y="87141"/>
                    <a:pt x="34420" y="88234"/>
                  </a:cubicBezTo>
                  <a:cubicBezTo>
                    <a:pt x="46452" y="89328"/>
                    <a:pt x="42441" y="75255"/>
                    <a:pt x="59431" y="78537"/>
                  </a:cubicBezTo>
                  <a:cubicBezTo>
                    <a:pt x="76421" y="81818"/>
                    <a:pt x="64463" y="136871"/>
                    <a:pt x="87505" y="141100"/>
                  </a:cubicBezTo>
                  <a:cubicBezTo>
                    <a:pt x="110547" y="145330"/>
                    <a:pt x="111495" y="160570"/>
                    <a:pt x="122433" y="160570"/>
                  </a:cubicBezTo>
                  <a:cubicBezTo>
                    <a:pt x="133370" y="160570"/>
                    <a:pt x="120464" y="126006"/>
                    <a:pt x="121485" y="114120"/>
                  </a:cubicBezTo>
                  <a:cubicBezTo>
                    <a:pt x="122506" y="102235"/>
                    <a:pt x="145475" y="113100"/>
                    <a:pt x="157507" y="97933"/>
                  </a:cubicBezTo>
                  <a:cubicBezTo>
                    <a:pt x="169539" y="82765"/>
                    <a:pt x="149486" y="42879"/>
                    <a:pt x="149486" y="16920"/>
                  </a:cubicBezTo>
                  <a:cubicBezTo>
                    <a:pt x="149486" y="-9039"/>
                    <a:pt x="116235" y="-1601"/>
                    <a:pt x="125496" y="14514"/>
                  </a:cubicBezTo>
                  <a:close/>
                </a:path>
              </a:pathLst>
            </a:custGeom>
            <a:grpFill/>
            <a:ln w="3175" cap="flat">
              <a:solidFill>
                <a:srgbClr val="F3F3F3"/>
              </a:solidFill>
              <a:prstDash val="solid"/>
              <a:miter/>
            </a:ln>
          </p:spPr>
          <p:txBody>
            <a:bodyPr rtlCol="0" anchor="ctr"/>
            <a:lstStyle/>
            <a:p>
              <a:endParaRPr lang="pt-PT"/>
            </a:p>
          </p:txBody>
        </p:sp>
        <p:sp>
          <p:nvSpPr>
            <p:cNvPr id="283" name="Forma livre: Forma 282">
              <a:extLst>
                <a:ext uri="{FF2B5EF4-FFF2-40B4-BE49-F238E27FC236}">
                  <a16:creationId xmlns:a16="http://schemas.microsoft.com/office/drawing/2014/main" id="{8B6EE5A5-58B6-43BA-A168-C100621FADE7}"/>
                </a:ext>
              </a:extLst>
            </p:cNvPr>
            <p:cNvSpPr/>
            <p:nvPr/>
          </p:nvSpPr>
          <p:spPr>
            <a:xfrm>
              <a:off x="5166151" y="4615427"/>
              <a:ext cx="30770" cy="47212"/>
            </a:xfrm>
            <a:custGeom>
              <a:avLst/>
              <a:gdLst>
                <a:gd name="connsiteX0" fmla="*/ 11181 w 73667"/>
                <a:gd name="connsiteY0" fmla="*/ 49765 h 108385"/>
                <a:gd name="connsiteX1" fmla="*/ 29193 w 73667"/>
                <a:gd name="connsiteY1" fmla="*/ 38973 h 108385"/>
                <a:gd name="connsiteX2" fmla="*/ 32255 w 73667"/>
                <a:gd name="connsiteY2" fmla="*/ 68140 h 108385"/>
                <a:gd name="connsiteX3" fmla="*/ 37214 w 73667"/>
                <a:gd name="connsiteY3" fmla="*/ 108100 h 108385"/>
                <a:gd name="connsiteX4" fmla="*/ 73235 w 73667"/>
                <a:gd name="connsiteY4" fmla="*/ 49765 h 108385"/>
                <a:gd name="connsiteX5" fmla="*/ 60256 w 73667"/>
                <a:gd name="connsiteY5" fmla="*/ 43348 h 108385"/>
                <a:gd name="connsiteX6" fmla="*/ 9213 w 73667"/>
                <a:gd name="connsiteY6" fmla="*/ 108 h 108385"/>
                <a:gd name="connsiteX7" fmla="*/ 11181 w 73667"/>
                <a:gd name="connsiteY7" fmla="*/ 49765 h 108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667" h="108385">
                  <a:moveTo>
                    <a:pt x="11181" y="49765"/>
                  </a:moveTo>
                  <a:cubicBezTo>
                    <a:pt x="16213" y="48671"/>
                    <a:pt x="28245" y="49765"/>
                    <a:pt x="29193" y="38973"/>
                  </a:cubicBezTo>
                  <a:cubicBezTo>
                    <a:pt x="30141" y="28181"/>
                    <a:pt x="41224" y="58443"/>
                    <a:pt x="32255" y="68140"/>
                  </a:cubicBezTo>
                  <a:cubicBezTo>
                    <a:pt x="23286" y="77839"/>
                    <a:pt x="23213" y="104600"/>
                    <a:pt x="37214" y="108100"/>
                  </a:cubicBezTo>
                  <a:cubicBezTo>
                    <a:pt x="51214" y="111600"/>
                    <a:pt x="77246" y="59536"/>
                    <a:pt x="73235" y="49765"/>
                  </a:cubicBezTo>
                  <a:cubicBezTo>
                    <a:pt x="69225" y="39994"/>
                    <a:pt x="57266" y="56255"/>
                    <a:pt x="60256" y="43348"/>
                  </a:cubicBezTo>
                  <a:cubicBezTo>
                    <a:pt x="63245" y="30442"/>
                    <a:pt x="24234" y="-3174"/>
                    <a:pt x="9213" y="108"/>
                  </a:cubicBezTo>
                  <a:cubicBezTo>
                    <a:pt x="-5808" y="3389"/>
                    <a:pt x="-558" y="52317"/>
                    <a:pt x="11181" y="49765"/>
                  </a:cubicBezTo>
                  <a:close/>
                </a:path>
              </a:pathLst>
            </a:custGeom>
            <a:grpFill/>
            <a:ln w="3175" cap="flat">
              <a:solidFill>
                <a:srgbClr val="F3F3F3"/>
              </a:solidFill>
              <a:prstDash val="solid"/>
              <a:miter/>
            </a:ln>
          </p:spPr>
          <p:txBody>
            <a:bodyPr rtlCol="0" anchor="ctr"/>
            <a:lstStyle/>
            <a:p>
              <a:endParaRPr lang="pt-PT"/>
            </a:p>
          </p:txBody>
        </p:sp>
        <p:sp>
          <p:nvSpPr>
            <p:cNvPr id="284" name="Forma livre: Forma 283">
              <a:extLst>
                <a:ext uri="{FF2B5EF4-FFF2-40B4-BE49-F238E27FC236}">
                  <a16:creationId xmlns:a16="http://schemas.microsoft.com/office/drawing/2014/main" id="{7B0132EB-5406-4BD9-901A-9FE8B11568B3}"/>
                </a:ext>
              </a:extLst>
            </p:cNvPr>
            <p:cNvSpPr/>
            <p:nvPr/>
          </p:nvSpPr>
          <p:spPr>
            <a:xfrm>
              <a:off x="5439705" y="4851524"/>
              <a:ext cx="175034" cy="128150"/>
            </a:xfrm>
            <a:custGeom>
              <a:avLst/>
              <a:gdLst>
                <a:gd name="connsiteX0" fmla="*/ 307846 w 419054"/>
                <a:gd name="connsiteY0" fmla="*/ 271359 h 294195"/>
                <a:gd name="connsiteX1" fmla="*/ 283856 w 419054"/>
                <a:gd name="connsiteY1" fmla="*/ 246494 h 294195"/>
                <a:gd name="connsiteX2" fmla="*/ 249803 w 419054"/>
                <a:gd name="connsiteY2" fmla="*/ 229213 h 294195"/>
                <a:gd name="connsiteX3" fmla="*/ 225812 w 419054"/>
                <a:gd name="connsiteY3" fmla="*/ 180649 h 294195"/>
                <a:gd name="connsiteX4" fmla="*/ 217791 w 419054"/>
                <a:gd name="connsiteY4" fmla="*/ 150387 h 294195"/>
                <a:gd name="connsiteX5" fmla="*/ 225083 w 419054"/>
                <a:gd name="connsiteY5" fmla="*/ 126616 h 294195"/>
                <a:gd name="connsiteX6" fmla="*/ 157998 w 419054"/>
                <a:gd name="connsiteY6" fmla="*/ 86656 h 294195"/>
                <a:gd name="connsiteX7" fmla="*/ 24995 w 419054"/>
                <a:gd name="connsiteY7" fmla="*/ 7831 h 294195"/>
                <a:gd name="connsiteX8" fmla="*/ -17 w 419054"/>
                <a:gd name="connsiteY8" fmla="*/ -117 h 294195"/>
                <a:gd name="connsiteX9" fmla="*/ -17 w 419054"/>
                <a:gd name="connsiteY9" fmla="*/ 230379 h 294195"/>
                <a:gd name="connsiteX10" fmla="*/ 36006 w 419054"/>
                <a:gd name="connsiteY10" fmla="*/ 243286 h 294195"/>
                <a:gd name="connsiteX11" fmla="*/ 76986 w 419054"/>
                <a:gd name="connsiteY11" fmla="*/ 218420 h 294195"/>
                <a:gd name="connsiteX12" fmla="*/ 97038 w 419054"/>
                <a:gd name="connsiteY12" fmla="*/ 191440 h 294195"/>
                <a:gd name="connsiteX13" fmla="*/ 168061 w 419054"/>
                <a:gd name="connsiteY13" fmla="*/ 208722 h 294195"/>
                <a:gd name="connsiteX14" fmla="*/ 242074 w 419054"/>
                <a:gd name="connsiteY14" fmla="*/ 279964 h 294195"/>
                <a:gd name="connsiteX15" fmla="*/ 313169 w 419054"/>
                <a:gd name="connsiteY15" fmla="*/ 294037 h 294195"/>
                <a:gd name="connsiteX16" fmla="*/ 307846 w 419054"/>
                <a:gd name="connsiteY16" fmla="*/ 271359 h 294195"/>
                <a:gd name="connsiteX17" fmla="*/ 364869 w 419054"/>
                <a:gd name="connsiteY17" fmla="*/ 79073 h 294195"/>
                <a:gd name="connsiteX18" fmla="*/ 323815 w 419054"/>
                <a:gd name="connsiteY18" fmla="*/ 105032 h 294195"/>
                <a:gd name="connsiteX19" fmla="*/ 251772 w 419054"/>
                <a:gd name="connsiteY19" fmla="*/ 108240 h 294195"/>
                <a:gd name="connsiteX20" fmla="*/ 306826 w 419054"/>
                <a:gd name="connsiteY20" fmla="*/ 135293 h 294195"/>
                <a:gd name="connsiteX21" fmla="*/ 376900 w 419054"/>
                <a:gd name="connsiteY21" fmla="*/ 97449 h 294195"/>
                <a:gd name="connsiteX22" fmla="*/ 386890 w 419054"/>
                <a:gd name="connsiteY22" fmla="*/ 65073 h 294195"/>
                <a:gd name="connsiteX23" fmla="*/ 364869 w 419054"/>
                <a:gd name="connsiteY23" fmla="*/ 79073 h 294195"/>
                <a:gd name="connsiteX24" fmla="*/ 398922 w 419054"/>
                <a:gd name="connsiteY24" fmla="*/ 38093 h 294195"/>
                <a:gd name="connsiteX25" fmla="*/ 388859 w 419054"/>
                <a:gd name="connsiteY25" fmla="*/ 40207 h 294195"/>
                <a:gd name="connsiteX26" fmla="*/ 409860 w 419054"/>
                <a:gd name="connsiteY26" fmla="*/ 74771 h 294195"/>
                <a:gd name="connsiteX27" fmla="*/ 398922 w 419054"/>
                <a:gd name="connsiteY27" fmla="*/ 38093 h 29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19054" h="294195">
                  <a:moveTo>
                    <a:pt x="307846" y="271359"/>
                  </a:moveTo>
                  <a:cubicBezTo>
                    <a:pt x="300554" y="268078"/>
                    <a:pt x="282835" y="255172"/>
                    <a:pt x="283856" y="246494"/>
                  </a:cubicBezTo>
                  <a:cubicBezTo>
                    <a:pt x="284877" y="237817"/>
                    <a:pt x="263803" y="239202"/>
                    <a:pt x="249803" y="229213"/>
                  </a:cubicBezTo>
                  <a:cubicBezTo>
                    <a:pt x="235802" y="219222"/>
                    <a:pt x="240834" y="188232"/>
                    <a:pt x="225812" y="180649"/>
                  </a:cubicBezTo>
                  <a:cubicBezTo>
                    <a:pt x="210791" y="173065"/>
                    <a:pt x="199781" y="149294"/>
                    <a:pt x="217791" y="150387"/>
                  </a:cubicBezTo>
                  <a:cubicBezTo>
                    <a:pt x="235802" y="151481"/>
                    <a:pt x="238792" y="140689"/>
                    <a:pt x="225083" y="126616"/>
                  </a:cubicBezTo>
                  <a:cubicBezTo>
                    <a:pt x="211374" y="112543"/>
                    <a:pt x="160040" y="107219"/>
                    <a:pt x="157998" y="86656"/>
                  </a:cubicBezTo>
                  <a:cubicBezTo>
                    <a:pt x="155956" y="66093"/>
                    <a:pt x="65027" y="17530"/>
                    <a:pt x="24995" y="7831"/>
                  </a:cubicBezTo>
                  <a:cubicBezTo>
                    <a:pt x="16536" y="5629"/>
                    <a:pt x="8150" y="2982"/>
                    <a:pt x="-17" y="-117"/>
                  </a:cubicBezTo>
                  <a:lnTo>
                    <a:pt x="-17" y="230379"/>
                  </a:lnTo>
                  <a:cubicBezTo>
                    <a:pt x="10411" y="238233"/>
                    <a:pt x="22953" y="242731"/>
                    <a:pt x="36006" y="243286"/>
                  </a:cubicBezTo>
                  <a:cubicBezTo>
                    <a:pt x="79757" y="245400"/>
                    <a:pt x="69037" y="218420"/>
                    <a:pt x="76986" y="218420"/>
                  </a:cubicBezTo>
                  <a:cubicBezTo>
                    <a:pt x="84934" y="218420"/>
                    <a:pt x="87997" y="203326"/>
                    <a:pt x="97038" y="191440"/>
                  </a:cubicBezTo>
                  <a:cubicBezTo>
                    <a:pt x="106080" y="179555"/>
                    <a:pt x="145019" y="189253"/>
                    <a:pt x="168061" y="208722"/>
                  </a:cubicBezTo>
                  <a:cubicBezTo>
                    <a:pt x="191104" y="228192"/>
                    <a:pt x="218083" y="285433"/>
                    <a:pt x="242074" y="279964"/>
                  </a:cubicBezTo>
                  <a:cubicBezTo>
                    <a:pt x="266063" y="274495"/>
                    <a:pt x="291148" y="295131"/>
                    <a:pt x="313169" y="294037"/>
                  </a:cubicBezTo>
                  <a:cubicBezTo>
                    <a:pt x="335190" y="292944"/>
                    <a:pt x="314846" y="274641"/>
                    <a:pt x="307846" y="271359"/>
                  </a:cubicBezTo>
                  <a:close/>
                  <a:moveTo>
                    <a:pt x="364869" y="79073"/>
                  </a:moveTo>
                  <a:cubicBezTo>
                    <a:pt x="364869" y="88844"/>
                    <a:pt x="348899" y="94240"/>
                    <a:pt x="323815" y="105032"/>
                  </a:cubicBezTo>
                  <a:cubicBezTo>
                    <a:pt x="298731" y="115824"/>
                    <a:pt x="253449" y="92636"/>
                    <a:pt x="251772" y="108240"/>
                  </a:cubicBezTo>
                  <a:cubicBezTo>
                    <a:pt x="250824" y="118012"/>
                    <a:pt x="279845" y="135293"/>
                    <a:pt x="306826" y="135293"/>
                  </a:cubicBezTo>
                  <a:cubicBezTo>
                    <a:pt x="333805" y="135293"/>
                    <a:pt x="376900" y="106126"/>
                    <a:pt x="376900" y="97449"/>
                  </a:cubicBezTo>
                  <a:cubicBezTo>
                    <a:pt x="376900" y="88771"/>
                    <a:pt x="393890" y="73750"/>
                    <a:pt x="386890" y="65073"/>
                  </a:cubicBezTo>
                  <a:cubicBezTo>
                    <a:pt x="379889" y="56395"/>
                    <a:pt x="364869" y="69375"/>
                    <a:pt x="364869" y="79073"/>
                  </a:cubicBezTo>
                  <a:close/>
                  <a:moveTo>
                    <a:pt x="398922" y="38093"/>
                  </a:moveTo>
                  <a:cubicBezTo>
                    <a:pt x="382879" y="27228"/>
                    <a:pt x="368879" y="19717"/>
                    <a:pt x="388859" y="40207"/>
                  </a:cubicBezTo>
                  <a:cubicBezTo>
                    <a:pt x="408839" y="60697"/>
                    <a:pt x="398119" y="78125"/>
                    <a:pt x="409860" y="74771"/>
                  </a:cubicBezTo>
                  <a:cubicBezTo>
                    <a:pt x="428891" y="69375"/>
                    <a:pt x="414891" y="48884"/>
                    <a:pt x="398922" y="38093"/>
                  </a:cubicBezTo>
                  <a:close/>
                </a:path>
              </a:pathLst>
            </a:custGeom>
            <a:grpFill/>
            <a:ln w="3175" cap="flat">
              <a:solidFill>
                <a:srgbClr val="F3F3F3"/>
              </a:solidFill>
              <a:prstDash val="solid"/>
              <a:miter/>
            </a:ln>
          </p:spPr>
          <p:txBody>
            <a:bodyPr rtlCol="0" anchor="ctr"/>
            <a:lstStyle/>
            <a:p>
              <a:endParaRPr lang="pt-PT"/>
            </a:p>
          </p:txBody>
        </p:sp>
        <p:sp>
          <p:nvSpPr>
            <p:cNvPr id="285" name="Forma livre: Forma 284">
              <a:extLst>
                <a:ext uri="{FF2B5EF4-FFF2-40B4-BE49-F238E27FC236}">
                  <a16:creationId xmlns:a16="http://schemas.microsoft.com/office/drawing/2014/main" id="{F336A4E5-DFA3-43CF-8BAE-66B04CAC2EC9}"/>
                </a:ext>
              </a:extLst>
            </p:cNvPr>
            <p:cNvSpPr/>
            <p:nvPr/>
          </p:nvSpPr>
          <p:spPr>
            <a:xfrm>
              <a:off x="4586153" y="4651157"/>
              <a:ext cx="29474" cy="59402"/>
            </a:xfrm>
            <a:custGeom>
              <a:avLst/>
              <a:gdLst>
                <a:gd name="connsiteX0" fmla="*/ 3520 w 70565"/>
                <a:gd name="connsiteY0" fmla="*/ 103950 h 136369"/>
                <a:gd name="connsiteX1" fmla="*/ 10812 w 70565"/>
                <a:gd name="connsiteY1" fmla="*/ 107523 h 136369"/>
                <a:gd name="connsiteX2" fmla="*/ 41365 w 70565"/>
                <a:gd name="connsiteY2" fmla="*/ 136253 h 136369"/>
                <a:gd name="connsiteX3" fmla="*/ 70533 w 70565"/>
                <a:gd name="connsiteY3" fmla="*/ 85210 h 136369"/>
                <a:gd name="connsiteX4" fmla="*/ 15479 w 70565"/>
                <a:gd name="connsiteY4" fmla="*/ -105 h 136369"/>
                <a:gd name="connsiteX5" fmla="*/ 3520 w 70565"/>
                <a:gd name="connsiteY5" fmla="*/ 34386 h 136369"/>
                <a:gd name="connsiteX6" fmla="*/ 1479 w 70565"/>
                <a:gd name="connsiteY6" fmla="*/ 83023 h 136369"/>
                <a:gd name="connsiteX7" fmla="*/ 3520 w 70565"/>
                <a:gd name="connsiteY7" fmla="*/ 103950 h 13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565" h="136369">
                  <a:moveTo>
                    <a:pt x="3520" y="103950"/>
                  </a:moveTo>
                  <a:cubicBezTo>
                    <a:pt x="6145" y="104752"/>
                    <a:pt x="8552" y="105955"/>
                    <a:pt x="10812" y="107523"/>
                  </a:cubicBezTo>
                  <a:cubicBezTo>
                    <a:pt x="22406" y="115493"/>
                    <a:pt x="32687" y="125184"/>
                    <a:pt x="41365" y="136253"/>
                  </a:cubicBezTo>
                  <a:cubicBezTo>
                    <a:pt x="58355" y="124594"/>
                    <a:pt x="69147" y="105788"/>
                    <a:pt x="70533" y="85210"/>
                  </a:cubicBezTo>
                  <a:cubicBezTo>
                    <a:pt x="71554" y="54949"/>
                    <a:pt x="23062" y="-1053"/>
                    <a:pt x="15479" y="-105"/>
                  </a:cubicBezTo>
                  <a:cubicBezTo>
                    <a:pt x="6510" y="916"/>
                    <a:pt x="8187" y="20385"/>
                    <a:pt x="3520" y="34386"/>
                  </a:cubicBezTo>
                  <a:cubicBezTo>
                    <a:pt x="-1147" y="48386"/>
                    <a:pt x="-490" y="62460"/>
                    <a:pt x="1479" y="83023"/>
                  </a:cubicBezTo>
                  <a:cubicBezTo>
                    <a:pt x="2718" y="90169"/>
                    <a:pt x="2937" y="97241"/>
                    <a:pt x="3520" y="103950"/>
                  </a:cubicBezTo>
                  <a:close/>
                </a:path>
              </a:pathLst>
            </a:custGeom>
            <a:grpFill/>
            <a:ln w="3175" cap="flat">
              <a:solidFill>
                <a:srgbClr val="F3F3F3"/>
              </a:solidFill>
              <a:prstDash val="solid"/>
              <a:miter/>
            </a:ln>
          </p:spPr>
          <p:txBody>
            <a:bodyPr rtlCol="0" anchor="ctr"/>
            <a:lstStyle/>
            <a:p>
              <a:endParaRPr lang="pt-PT"/>
            </a:p>
          </p:txBody>
        </p:sp>
        <p:sp>
          <p:nvSpPr>
            <p:cNvPr id="286" name="Forma livre: Forma 285">
              <a:extLst>
                <a:ext uri="{FF2B5EF4-FFF2-40B4-BE49-F238E27FC236}">
                  <a16:creationId xmlns:a16="http://schemas.microsoft.com/office/drawing/2014/main" id="{82B5EAC8-C56E-41C4-B3F9-948F00AA6D33}"/>
                </a:ext>
              </a:extLst>
            </p:cNvPr>
            <p:cNvSpPr/>
            <p:nvPr/>
          </p:nvSpPr>
          <p:spPr>
            <a:xfrm>
              <a:off x="4065774" y="4995696"/>
              <a:ext cx="98540" cy="225667"/>
            </a:xfrm>
            <a:custGeom>
              <a:avLst/>
              <a:gdLst>
                <a:gd name="connsiteX0" fmla="*/ 222312 w 235915"/>
                <a:gd name="connsiteY0" fmla="*/ 66751 h 518065"/>
                <a:gd name="connsiteX1" fmla="*/ 198249 w 235915"/>
                <a:gd name="connsiteY1" fmla="*/ 6301 h 518065"/>
                <a:gd name="connsiteX2" fmla="*/ 186291 w 235915"/>
                <a:gd name="connsiteY2" fmla="*/ 17020 h 518065"/>
                <a:gd name="connsiteX3" fmla="*/ 181259 w 235915"/>
                <a:gd name="connsiteY3" fmla="*/ 42979 h 518065"/>
                <a:gd name="connsiteX4" fmla="*/ 161279 w 235915"/>
                <a:gd name="connsiteY4" fmla="*/ 59167 h 518065"/>
                <a:gd name="connsiteX5" fmla="*/ 144217 w 235915"/>
                <a:gd name="connsiteY5" fmla="*/ 75355 h 518065"/>
                <a:gd name="connsiteX6" fmla="*/ 143269 w 235915"/>
                <a:gd name="connsiteY6" fmla="*/ 94824 h 518065"/>
                <a:gd name="connsiteX7" fmla="*/ 118185 w 235915"/>
                <a:gd name="connsiteY7" fmla="*/ 117502 h 518065"/>
                <a:gd name="connsiteX8" fmla="*/ 71225 w 235915"/>
                <a:gd name="connsiteY8" fmla="*/ 143388 h 518065"/>
                <a:gd name="connsiteX9" fmla="*/ 28203 w 235915"/>
                <a:gd name="connsiteY9" fmla="*/ 152066 h 518065"/>
                <a:gd name="connsiteX10" fmla="*/ 14129 w 235915"/>
                <a:gd name="connsiteY10" fmla="*/ 200702 h 518065"/>
                <a:gd name="connsiteX11" fmla="*/ 18140 w 235915"/>
                <a:gd name="connsiteY11" fmla="*/ 266329 h 518065"/>
                <a:gd name="connsiteX12" fmla="*/ 10119 w 235915"/>
                <a:gd name="connsiteY12" fmla="*/ 340852 h 518065"/>
                <a:gd name="connsiteX13" fmla="*/ -17 w 235915"/>
                <a:gd name="connsiteY13" fmla="*/ 357331 h 518065"/>
                <a:gd name="connsiteX14" fmla="*/ 3483 w 235915"/>
                <a:gd name="connsiteY14" fmla="*/ 450230 h 518065"/>
                <a:gd name="connsiteX15" fmla="*/ 5088 w 235915"/>
                <a:gd name="connsiteY15" fmla="*/ 457522 h 518065"/>
                <a:gd name="connsiteX16" fmla="*/ 5525 w 235915"/>
                <a:gd name="connsiteY16" fmla="*/ 459344 h 518065"/>
                <a:gd name="connsiteX17" fmla="*/ 23755 w 235915"/>
                <a:gd name="connsiteY17" fmla="*/ 501565 h 518065"/>
                <a:gd name="connsiteX18" fmla="*/ 79173 w 235915"/>
                <a:gd name="connsiteY18" fmla="*/ 513304 h 518065"/>
                <a:gd name="connsiteX19" fmla="*/ 80777 w 235915"/>
                <a:gd name="connsiteY19" fmla="*/ 511773 h 518065"/>
                <a:gd name="connsiteX20" fmla="*/ 121976 w 235915"/>
                <a:gd name="connsiteY20" fmla="*/ 452053 h 518065"/>
                <a:gd name="connsiteX21" fmla="*/ 141008 w 235915"/>
                <a:gd name="connsiteY21" fmla="*/ 422885 h 518065"/>
                <a:gd name="connsiteX22" fmla="*/ 146696 w 235915"/>
                <a:gd name="connsiteY22" fmla="*/ 402760 h 518065"/>
                <a:gd name="connsiteX23" fmla="*/ 146696 w 235915"/>
                <a:gd name="connsiteY23" fmla="*/ 381978 h 518065"/>
                <a:gd name="connsiteX24" fmla="*/ 146696 w 235915"/>
                <a:gd name="connsiteY24" fmla="*/ 380592 h 518065"/>
                <a:gd name="connsiteX25" fmla="*/ 165582 w 235915"/>
                <a:gd name="connsiteY25" fmla="*/ 318466 h 518065"/>
                <a:gd name="connsiteX26" fmla="*/ 177321 w 235915"/>
                <a:gd name="connsiteY26" fmla="*/ 300090 h 518065"/>
                <a:gd name="connsiteX27" fmla="*/ 200510 w 235915"/>
                <a:gd name="connsiteY27" fmla="*/ 203036 h 518065"/>
                <a:gd name="connsiteX28" fmla="*/ 206489 w 235915"/>
                <a:gd name="connsiteY28" fmla="*/ 161982 h 518065"/>
                <a:gd name="connsiteX29" fmla="*/ 215458 w 235915"/>
                <a:gd name="connsiteY29" fmla="*/ 139305 h 518065"/>
                <a:gd name="connsiteX30" fmla="*/ 235511 w 235915"/>
                <a:gd name="connsiteY30" fmla="*/ 135002 h 518065"/>
                <a:gd name="connsiteX31" fmla="*/ 222312 w 235915"/>
                <a:gd name="connsiteY31" fmla="*/ 66751 h 518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5915" h="518065">
                  <a:moveTo>
                    <a:pt x="222312" y="66751"/>
                  </a:moveTo>
                  <a:cubicBezTo>
                    <a:pt x="221291" y="41885"/>
                    <a:pt x="201312" y="18114"/>
                    <a:pt x="198249" y="6301"/>
                  </a:cubicBezTo>
                  <a:cubicBezTo>
                    <a:pt x="193801" y="-11418"/>
                    <a:pt x="190228" y="12718"/>
                    <a:pt x="186291" y="17020"/>
                  </a:cubicBezTo>
                  <a:cubicBezTo>
                    <a:pt x="181842" y="24903"/>
                    <a:pt x="180092" y="34010"/>
                    <a:pt x="181259" y="42979"/>
                  </a:cubicBezTo>
                  <a:cubicBezTo>
                    <a:pt x="182280" y="51656"/>
                    <a:pt x="169228" y="60261"/>
                    <a:pt x="161279" y="59167"/>
                  </a:cubicBezTo>
                  <a:cubicBezTo>
                    <a:pt x="153331" y="58073"/>
                    <a:pt x="140206" y="63542"/>
                    <a:pt x="144217" y="75355"/>
                  </a:cubicBezTo>
                  <a:cubicBezTo>
                    <a:pt x="148227" y="87168"/>
                    <a:pt x="138237" y="85126"/>
                    <a:pt x="143269" y="94824"/>
                  </a:cubicBezTo>
                  <a:cubicBezTo>
                    <a:pt x="148300" y="104522"/>
                    <a:pt x="132258" y="116700"/>
                    <a:pt x="118185" y="117502"/>
                  </a:cubicBezTo>
                  <a:cubicBezTo>
                    <a:pt x="104111" y="118304"/>
                    <a:pt x="86246" y="145576"/>
                    <a:pt x="71225" y="143388"/>
                  </a:cubicBezTo>
                  <a:cubicBezTo>
                    <a:pt x="56204" y="141200"/>
                    <a:pt x="41182" y="154253"/>
                    <a:pt x="28203" y="152066"/>
                  </a:cubicBezTo>
                  <a:cubicBezTo>
                    <a:pt x="15223" y="149878"/>
                    <a:pt x="24192" y="181233"/>
                    <a:pt x="14129" y="200702"/>
                  </a:cubicBezTo>
                  <a:cubicBezTo>
                    <a:pt x="4067" y="220171"/>
                    <a:pt x="9171" y="242776"/>
                    <a:pt x="18140" y="266329"/>
                  </a:cubicBezTo>
                  <a:cubicBezTo>
                    <a:pt x="27109" y="289882"/>
                    <a:pt x="34182" y="309570"/>
                    <a:pt x="10119" y="340852"/>
                  </a:cubicBezTo>
                  <a:cubicBezTo>
                    <a:pt x="6181" y="345985"/>
                    <a:pt x="2827" y="351505"/>
                    <a:pt x="-17" y="357331"/>
                  </a:cubicBezTo>
                  <a:cubicBezTo>
                    <a:pt x="5015" y="388322"/>
                    <a:pt x="-1840" y="419896"/>
                    <a:pt x="3483" y="450230"/>
                  </a:cubicBezTo>
                  <a:cubicBezTo>
                    <a:pt x="3994" y="452709"/>
                    <a:pt x="4577" y="455334"/>
                    <a:pt x="5088" y="457522"/>
                  </a:cubicBezTo>
                  <a:lnTo>
                    <a:pt x="5525" y="459344"/>
                  </a:lnTo>
                  <a:cubicBezTo>
                    <a:pt x="9900" y="474089"/>
                    <a:pt x="16025" y="488257"/>
                    <a:pt x="23755" y="501565"/>
                  </a:cubicBezTo>
                  <a:cubicBezTo>
                    <a:pt x="39141" y="514544"/>
                    <a:pt x="69329" y="524023"/>
                    <a:pt x="79173" y="513304"/>
                  </a:cubicBezTo>
                  <a:lnTo>
                    <a:pt x="80777" y="511773"/>
                  </a:lnTo>
                  <a:cubicBezTo>
                    <a:pt x="95944" y="492902"/>
                    <a:pt x="109726" y="472944"/>
                    <a:pt x="121976" y="452053"/>
                  </a:cubicBezTo>
                  <a:cubicBezTo>
                    <a:pt x="128174" y="442332"/>
                    <a:pt x="134518" y="432605"/>
                    <a:pt x="141008" y="422885"/>
                  </a:cubicBezTo>
                  <a:cubicBezTo>
                    <a:pt x="142904" y="416323"/>
                    <a:pt x="144800" y="409541"/>
                    <a:pt x="146696" y="402760"/>
                  </a:cubicBezTo>
                  <a:cubicBezTo>
                    <a:pt x="144800" y="395956"/>
                    <a:pt x="144800" y="388781"/>
                    <a:pt x="146696" y="381978"/>
                  </a:cubicBezTo>
                  <a:cubicBezTo>
                    <a:pt x="146696" y="381540"/>
                    <a:pt x="146696" y="381103"/>
                    <a:pt x="146696" y="380592"/>
                  </a:cubicBezTo>
                  <a:cubicBezTo>
                    <a:pt x="144071" y="358163"/>
                    <a:pt x="150925" y="335660"/>
                    <a:pt x="165582" y="318466"/>
                  </a:cubicBezTo>
                  <a:cubicBezTo>
                    <a:pt x="169957" y="312647"/>
                    <a:pt x="173894" y="306507"/>
                    <a:pt x="177321" y="300090"/>
                  </a:cubicBezTo>
                  <a:cubicBezTo>
                    <a:pt x="190374" y="256339"/>
                    <a:pt x="201968" y="214192"/>
                    <a:pt x="200510" y="203036"/>
                  </a:cubicBezTo>
                  <a:cubicBezTo>
                    <a:pt x="198468" y="187941"/>
                    <a:pt x="212468" y="178170"/>
                    <a:pt x="206489" y="161982"/>
                  </a:cubicBezTo>
                  <a:cubicBezTo>
                    <a:pt x="200510" y="145794"/>
                    <a:pt x="208457" y="126325"/>
                    <a:pt x="215458" y="139305"/>
                  </a:cubicBezTo>
                  <a:cubicBezTo>
                    <a:pt x="222458" y="152284"/>
                    <a:pt x="232521" y="152284"/>
                    <a:pt x="235511" y="135002"/>
                  </a:cubicBezTo>
                  <a:cubicBezTo>
                    <a:pt x="238500" y="117721"/>
                    <a:pt x="223260" y="91616"/>
                    <a:pt x="222312" y="66751"/>
                  </a:cubicBezTo>
                  <a:close/>
                </a:path>
              </a:pathLst>
            </a:custGeom>
            <a:grpFill/>
            <a:ln w="3175" cap="flat">
              <a:solidFill>
                <a:srgbClr val="F3F3F3"/>
              </a:solidFill>
              <a:prstDash val="solid"/>
              <a:miter/>
            </a:ln>
          </p:spPr>
          <p:txBody>
            <a:bodyPr rtlCol="0" anchor="ctr"/>
            <a:lstStyle/>
            <a:p>
              <a:endParaRPr lang="pt-PT"/>
            </a:p>
          </p:txBody>
        </p:sp>
        <p:sp>
          <p:nvSpPr>
            <p:cNvPr id="287" name="Forma livre: Forma 286">
              <a:extLst>
                <a:ext uri="{FF2B5EF4-FFF2-40B4-BE49-F238E27FC236}">
                  <a16:creationId xmlns:a16="http://schemas.microsoft.com/office/drawing/2014/main" id="{929CC70B-2EF8-4C2C-BFA1-AE908CF99694}"/>
                </a:ext>
              </a:extLst>
            </p:cNvPr>
            <p:cNvSpPr/>
            <p:nvPr/>
          </p:nvSpPr>
          <p:spPr>
            <a:xfrm>
              <a:off x="4056241" y="4495778"/>
              <a:ext cx="150337" cy="102926"/>
            </a:xfrm>
            <a:custGeom>
              <a:avLst/>
              <a:gdLst>
                <a:gd name="connsiteX0" fmla="*/ 285460 w 359926"/>
                <a:gd name="connsiteY0" fmla="*/ 9800 h 236288"/>
                <a:gd name="connsiteX1" fmla="*/ 218739 w 359926"/>
                <a:gd name="connsiteY1" fmla="*/ 13957 h 236288"/>
                <a:gd name="connsiteX2" fmla="*/ 166530 w 359926"/>
                <a:gd name="connsiteY2" fmla="*/ 63031 h 236288"/>
                <a:gd name="connsiteX3" fmla="*/ 143342 w 359926"/>
                <a:gd name="connsiteY3" fmla="*/ 72438 h 236288"/>
                <a:gd name="connsiteX4" fmla="*/ 95944 w 359926"/>
                <a:gd name="connsiteY4" fmla="*/ 64052 h 236288"/>
                <a:gd name="connsiteX5" fmla="*/ 54381 w 359926"/>
                <a:gd name="connsiteY5" fmla="*/ 59895 h 236288"/>
                <a:gd name="connsiteX6" fmla="*/ 29224 w 359926"/>
                <a:gd name="connsiteY6" fmla="*/ 55739 h 236288"/>
                <a:gd name="connsiteX7" fmla="*/ 14640 w 359926"/>
                <a:gd name="connsiteY7" fmla="*/ 69302 h 236288"/>
                <a:gd name="connsiteX8" fmla="*/ 15588 w 359926"/>
                <a:gd name="connsiteY8" fmla="*/ 89136 h 236288"/>
                <a:gd name="connsiteX9" fmla="*/ -17 w 359926"/>
                <a:gd name="connsiteY9" fmla="*/ 98324 h 236288"/>
                <a:gd name="connsiteX10" fmla="*/ 2827 w 359926"/>
                <a:gd name="connsiteY10" fmla="*/ 120855 h 236288"/>
                <a:gd name="connsiteX11" fmla="*/ 12817 w 359926"/>
                <a:gd name="connsiteY11" fmla="*/ 179190 h 236288"/>
                <a:gd name="connsiteX12" fmla="*/ 24338 w 359926"/>
                <a:gd name="connsiteY12" fmla="*/ 232640 h 236288"/>
                <a:gd name="connsiteX13" fmla="*/ 85882 w 359926"/>
                <a:gd name="connsiteY13" fmla="*/ 225348 h 236288"/>
                <a:gd name="connsiteX14" fmla="*/ 129633 w 359926"/>
                <a:gd name="connsiteY14" fmla="*/ 210764 h 236288"/>
                <a:gd name="connsiteX15" fmla="*/ 166602 w 359926"/>
                <a:gd name="connsiteY15" fmla="*/ 191368 h 236288"/>
                <a:gd name="connsiteX16" fmla="*/ 200145 w 359926"/>
                <a:gd name="connsiteY16" fmla="*/ 185461 h 236288"/>
                <a:gd name="connsiteX17" fmla="*/ 226687 w 359926"/>
                <a:gd name="connsiteY17" fmla="*/ 165992 h 236288"/>
                <a:gd name="connsiteX18" fmla="*/ 237479 w 359926"/>
                <a:gd name="connsiteY18" fmla="*/ 159137 h 236288"/>
                <a:gd name="connsiteX19" fmla="*/ 238355 w 359926"/>
                <a:gd name="connsiteY19" fmla="*/ 153961 h 236288"/>
                <a:gd name="connsiteX20" fmla="*/ 255345 w 359926"/>
                <a:gd name="connsiteY20" fmla="*/ 132741 h 236288"/>
                <a:gd name="connsiteX21" fmla="*/ 275251 w 359926"/>
                <a:gd name="connsiteY21" fmla="*/ 126033 h 236288"/>
                <a:gd name="connsiteX22" fmla="*/ 296106 w 359926"/>
                <a:gd name="connsiteY22" fmla="*/ 124356 h 236288"/>
                <a:gd name="connsiteX23" fmla="*/ 316814 w 359926"/>
                <a:gd name="connsiteY23" fmla="*/ 130699 h 236288"/>
                <a:gd name="connsiteX24" fmla="*/ 330742 w 359926"/>
                <a:gd name="connsiteY24" fmla="*/ 103865 h 236288"/>
                <a:gd name="connsiteX25" fmla="*/ 359910 w 359926"/>
                <a:gd name="connsiteY25" fmla="*/ 92125 h 236288"/>
                <a:gd name="connsiteX26" fmla="*/ 318419 w 359926"/>
                <a:gd name="connsiteY26" fmla="*/ -117 h 236288"/>
                <a:gd name="connsiteX27" fmla="*/ 285460 w 359926"/>
                <a:gd name="connsiteY27" fmla="*/ 9800 h 23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9926" h="236288">
                  <a:moveTo>
                    <a:pt x="285460" y="9800"/>
                  </a:moveTo>
                  <a:cubicBezTo>
                    <a:pt x="268105" y="13957"/>
                    <a:pt x="224573" y="10821"/>
                    <a:pt x="218739" y="13957"/>
                  </a:cubicBezTo>
                  <a:cubicBezTo>
                    <a:pt x="212905" y="17092"/>
                    <a:pt x="172363" y="48447"/>
                    <a:pt x="166530" y="63031"/>
                  </a:cubicBezTo>
                  <a:cubicBezTo>
                    <a:pt x="160696" y="77614"/>
                    <a:pt x="151946" y="79729"/>
                    <a:pt x="143342" y="72438"/>
                  </a:cubicBezTo>
                  <a:cubicBezTo>
                    <a:pt x="134737" y="65146"/>
                    <a:pt x="98861" y="67187"/>
                    <a:pt x="95944" y="64052"/>
                  </a:cubicBezTo>
                  <a:cubicBezTo>
                    <a:pt x="93028" y="60916"/>
                    <a:pt x="66777" y="57781"/>
                    <a:pt x="54381" y="59895"/>
                  </a:cubicBezTo>
                  <a:cubicBezTo>
                    <a:pt x="41984" y="62010"/>
                    <a:pt x="35057" y="53624"/>
                    <a:pt x="29224" y="55739"/>
                  </a:cubicBezTo>
                  <a:cubicBezTo>
                    <a:pt x="23244" y="58845"/>
                    <a:pt x="18169" y="63534"/>
                    <a:pt x="14640" y="69302"/>
                  </a:cubicBezTo>
                  <a:cubicBezTo>
                    <a:pt x="11723" y="73458"/>
                    <a:pt x="17484" y="84906"/>
                    <a:pt x="15588" y="89136"/>
                  </a:cubicBezTo>
                  <a:cubicBezTo>
                    <a:pt x="10739" y="92760"/>
                    <a:pt x="5503" y="95837"/>
                    <a:pt x="-17" y="98324"/>
                  </a:cubicBezTo>
                  <a:cubicBezTo>
                    <a:pt x="3235" y="105360"/>
                    <a:pt x="4234" y="113228"/>
                    <a:pt x="2827" y="120855"/>
                  </a:cubicBezTo>
                  <a:cubicBezTo>
                    <a:pt x="-1183" y="133324"/>
                    <a:pt x="2317" y="162419"/>
                    <a:pt x="12817" y="179190"/>
                  </a:cubicBezTo>
                  <a:cubicBezTo>
                    <a:pt x="23317" y="195961"/>
                    <a:pt x="19307" y="226660"/>
                    <a:pt x="24338" y="232640"/>
                  </a:cubicBezTo>
                  <a:cubicBezTo>
                    <a:pt x="29370" y="238619"/>
                    <a:pt x="68089" y="237525"/>
                    <a:pt x="85882" y="225348"/>
                  </a:cubicBezTo>
                  <a:cubicBezTo>
                    <a:pt x="98277" y="215475"/>
                    <a:pt x="113809" y="210312"/>
                    <a:pt x="129633" y="210764"/>
                  </a:cubicBezTo>
                  <a:cubicBezTo>
                    <a:pt x="143925" y="209079"/>
                    <a:pt x="157123" y="202174"/>
                    <a:pt x="166602" y="191368"/>
                  </a:cubicBezTo>
                  <a:cubicBezTo>
                    <a:pt x="171124" y="184878"/>
                    <a:pt x="191686" y="184076"/>
                    <a:pt x="200145" y="185461"/>
                  </a:cubicBezTo>
                  <a:cubicBezTo>
                    <a:pt x="208603" y="186846"/>
                    <a:pt x="217135" y="176274"/>
                    <a:pt x="226687" y="165992"/>
                  </a:cubicBezTo>
                  <a:cubicBezTo>
                    <a:pt x="229750" y="162988"/>
                    <a:pt x="233469" y="160654"/>
                    <a:pt x="237479" y="159137"/>
                  </a:cubicBezTo>
                  <a:cubicBezTo>
                    <a:pt x="237625" y="157395"/>
                    <a:pt x="237917" y="155666"/>
                    <a:pt x="238355" y="153961"/>
                  </a:cubicBezTo>
                  <a:cubicBezTo>
                    <a:pt x="241053" y="144962"/>
                    <a:pt x="247178" y="137357"/>
                    <a:pt x="255345" y="132741"/>
                  </a:cubicBezTo>
                  <a:cubicBezTo>
                    <a:pt x="261615" y="129577"/>
                    <a:pt x="268324" y="127316"/>
                    <a:pt x="275251" y="126033"/>
                  </a:cubicBezTo>
                  <a:cubicBezTo>
                    <a:pt x="282178" y="124931"/>
                    <a:pt x="289106" y="124370"/>
                    <a:pt x="296106" y="124356"/>
                  </a:cubicBezTo>
                  <a:cubicBezTo>
                    <a:pt x="303471" y="124290"/>
                    <a:pt x="310763" y="126507"/>
                    <a:pt x="316814" y="130699"/>
                  </a:cubicBezTo>
                  <a:cubicBezTo>
                    <a:pt x="327388" y="121366"/>
                    <a:pt x="325273" y="110938"/>
                    <a:pt x="330742" y="103865"/>
                  </a:cubicBezTo>
                  <a:cubicBezTo>
                    <a:pt x="336211" y="96792"/>
                    <a:pt x="345837" y="98105"/>
                    <a:pt x="359910" y="92125"/>
                  </a:cubicBezTo>
                  <a:cubicBezTo>
                    <a:pt x="344305" y="57781"/>
                    <a:pt x="327096" y="19207"/>
                    <a:pt x="318419" y="-117"/>
                  </a:cubicBezTo>
                  <a:cubicBezTo>
                    <a:pt x="302742" y="4696"/>
                    <a:pt x="290345" y="8634"/>
                    <a:pt x="285460" y="9800"/>
                  </a:cubicBezTo>
                  <a:close/>
                </a:path>
              </a:pathLst>
            </a:custGeom>
            <a:grpFill/>
            <a:ln w="3175" cap="flat">
              <a:solidFill>
                <a:srgbClr val="F3F3F3"/>
              </a:solidFill>
              <a:prstDash val="solid"/>
              <a:miter/>
            </a:ln>
          </p:spPr>
          <p:txBody>
            <a:bodyPr rtlCol="0" anchor="ctr"/>
            <a:lstStyle/>
            <a:p>
              <a:endParaRPr lang="pt-PT"/>
            </a:p>
          </p:txBody>
        </p:sp>
        <p:sp>
          <p:nvSpPr>
            <p:cNvPr id="288" name="Forma livre: Forma 287">
              <a:extLst>
                <a:ext uri="{FF2B5EF4-FFF2-40B4-BE49-F238E27FC236}">
                  <a16:creationId xmlns:a16="http://schemas.microsoft.com/office/drawing/2014/main" id="{6A9A8268-7E16-44DE-933D-C7D71B1ADA6C}"/>
                </a:ext>
              </a:extLst>
            </p:cNvPr>
            <p:cNvSpPr/>
            <p:nvPr/>
          </p:nvSpPr>
          <p:spPr>
            <a:xfrm>
              <a:off x="4421728" y="5658992"/>
              <a:ext cx="28561" cy="20546"/>
            </a:xfrm>
            <a:custGeom>
              <a:avLst/>
              <a:gdLst>
                <a:gd name="connsiteX0" fmla="*/ 23027 w 68379"/>
                <a:gd name="connsiteY0" fmla="*/ 1879 h 47167"/>
                <a:gd name="connsiteX1" fmla="*/ 11287 w 68379"/>
                <a:gd name="connsiteY1" fmla="*/ 43005 h 47167"/>
                <a:gd name="connsiteX2" fmla="*/ 39069 w 68379"/>
                <a:gd name="connsiteY2" fmla="*/ 43005 h 47167"/>
                <a:gd name="connsiteX3" fmla="*/ 68236 w 68379"/>
                <a:gd name="connsiteY3" fmla="*/ 28421 h 47167"/>
                <a:gd name="connsiteX4" fmla="*/ 23027 w 68379"/>
                <a:gd name="connsiteY4" fmla="*/ 1879 h 47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379" h="47167">
                  <a:moveTo>
                    <a:pt x="23027" y="1879"/>
                  </a:moveTo>
                  <a:cubicBezTo>
                    <a:pt x="18579" y="-9205"/>
                    <a:pt x="-18099" y="28859"/>
                    <a:pt x="11287" y="43005"/>
                  </a:cubicBezTo>
                  <a:cubicBezTo>
                    <a:pt x="24412" y="49276"/>
                    <a:pt x="30319" y="35057"/>
                    <a:pt x="39069" y="43005"/>
                  </a:cubicBezTo>
                  <a:cubicBezTo>
                    <a:pt x="47820" y="50953"/>
                    <a:pt x="65465" y="47744"/>
                    <a:pt x="68236" y="28421"/>
                  </a:cubicBezTo>
                  <a:cubicBezTo>
                    <a:pt x="71007" y="9098"/>
                    <a:pt x="27402" y="12963"/>
                    <a:pt x="23027" y="1879"/>
                  </a:cubicBezTo>
                  <a:close/>
                </a:path>
              </a:pathLst>
            </a:custGeom>
            <a:grpFill/>
            <a:ln w="3175" cap="flat">
              <a:solidFill>
                <a:srgbClr val="F3F3F3"/>
              </a:solidFill>
              <a:prstDash val="solid"/>
              <a:miter/>
            </a:ln>
          </p:spPr>
          <p:txBody>
            <a:bodyPr rtlCol="0" anchor="ctr"/>
            <a:lstStyle/>
            <a:p>
              <a:endParaRPr lang="pt-PT"/>
            </a:p>
          </p:txBody>
        </p:sp>
        <p:sp>
          <p:nvSpPr>
            <p:cNvPr id="289" name="Forma livre: Forma 288">
              <a:extLst>
                <a:ext uri="{FF2B5EF4-FFF2-40B4-BE49-F238E27FC236}">
                  <a16:creationId xmlns:a16="http://schemas.microsoft.com/office/drawing/2014/main" id="{FDDCB346-5894-4120-83CB-129736AC1DD4}"/>
                </a:ext>
              </a:extLst>
            </p:cNvPr>
            <p:cNvSpPr/>
            <p:nvPr/>
          </p:nvSpPr>
          <p:spPr>
            <a:xfrm>
              <a:off x="5635542" y="4896763"/>
              <a:ext cx="110430" cy="86999"/>
            </a:xfrm>
            <a:custGeom>
              <a:avLst/>
              <a:gdLst>
                <a:gd name="connsiteX0" fmla="*/ 70 w 264384"/>
                <a:gd name="connsiteY0" fmla="*/ 1177 h 199724"/>
                <a:gd name="connsiteX1" fmla="*/ 42071 w 264384"/>
                <a:gd name="connsiteY1" fmla="*/ 54116 h 199724"/>
                <a:gd name="connsiteX2" fmla="*/ 70 w 264384"/>
                <a:gd name="connsiteY2" fmla="*/ 1177 h 199724"/>
                <a:gd name="connsiteX3" fmla="*/ 64092 w 264384"/>
                <a:gd name="connsiteY3" fmla="*/ 46532 h 199724"/>
                <a:gd name="connsiteX4" fmla="*/ 92603 w 264384"/>
                <a:gd name="connsiteY4" fmla="*/ 71616 h 199724"/>
                <a:gd name="connsiteX5" fmla="*/ 64092 w 264384"/>
                <a:gd name="connsiteY5" fmla="*/ 46532 h 199724"/>
                <a:gd name="connsiteX6" fmla="*/ 176679 w 264384"/>
                <a:gd name="connsiteY6" fmla="*/ 111357 h 199724"/>
                <a:gd name="connsiteX7" fmla="*/ 129355 w 264384"/>
                <a:gd name="connsiteY7" fmla="*/ 83794 h 199724"/>
                <a:gd name="connsiteX8" fmla="*/ 176679 w 264384"/>
                <a:gd name="connsiteY8" fmla="*/ 111357 h 199724"/>
                <a:gd name="connsiteX9" fmla="*/ 170700 w 264384"/>
                <a:gd name="connsiteY9" fmla="*/ 146139 h 199724"/>
                <a:gd name="connsiteX10" fmla="*/ 205190 w 264384"/>
                <a:gd name="connsiteY10" fmla="*/ 166410 h 199724"/>
                <a:gd name="connsiteX11" fmla="*/ 170700 w 264384"/>
                <a:gd name="connsiteY11" fmla="*/ 146139 h 199724"/>
                <a:gd name="connsiteX12" fmla="*/ 232170 w 264384"/>
                <a:gd name="connsiteY12" fmla="*/ 181796 h 199724"/>
                <a:gd name="connsiteX13" fmla="*/ 262941 w 264384"/>
                <a:gd name="connsiteY13" fmla="*/ 197984 h 199724"/>
                <a:gd name="connsiteX14" fmla="*/ 232170 w 264384"/>
                <a:gd name="connsiteY14" fmla="*/ 181796 h 199724"/>
                <a:gd name="connsiteX15" fmla="*/ 205919 w 264384"/>
                <a:gd name="connsiteY15" fmla="*/ 109680 h 199724"/>
                <a:gd name="connsiteX16" fmla="*/ 232972 w 264384"/>
                <a:gd name="connsiteY16" fmla="*/ 159118 h 199724"/>
                <a:gd name="connsiteX17" fmla="*/ 205919 w 264384"/>
                <a:gd name="connsiteY17" fmla="*/ 109680 h 199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4384" h="199724">
                  <a:moveTo>
                    <a:pt x="70" y="1177"/>
                  </a:moveTo>
                  <a:cubicBezTo>
                    <a:pt x="-1899" y="10875"/>
                    <a:pt x="30185" y="62282"/>
                    <a:pt x="42071" y="54116"/>
                  </a:cubicBezTo>
                  <a:cubicBezTo>
                    <a:pt x="64092" y="39021"/>
                    <a:pt x="2111" y="-8522"/>
                    <a:pt x="70" y="1177"/>
                  </a:cubicBezTo>
                  <a:close/>
                  <a:moveTo>
                    <a:pt x="64092" y="46532"/>
                  </a:moveTo>
                  <a:cubicBezTo>
                    <a:pt x="63363" y="50543"/>
                    <a:pt x="87353" y="75699"/>
                    <a:pt x="92603" y="71616"/>
                  </a:cubicBezTo>
                  <a:cubicBezTo>
                    <a:pt x="97853" y="67532"/>
                    <a:pt x="65478" y="39240"/>
                    <a:pt x="64092" y="46532"/>
                  </a:cubicBezTo>
                  <a:close/>
                  <a:moveTo>
                    <a:pt x="176679" y="111357"/>
                  </a:moveTo>
                  <a:cubicBezTo>
                    <a:pt x="184919" y="105669"/>
                    <a:pt x="130230" y="73293"/>
                    <a:pt x="129355" y="83794"/>
                  </a:cubicBezTo>
                  <a:cubicBezTo>
                    <a:pt x="128480" y="94294"/>
                    <a:pt x="168439" y="117044"/>
                    <a:pt x="176679" y="111357"/>
                  </a:cubicBezTo>
                  <a:close/>
                  <a:moveTo>
                    <a:pt x="170700" y="146139"/>
                  </a:moveTo>
                  <a:cubicBezTo>
                    <a:pt x="173689" y="162400"/>
                    <a:pt x="196148" y="172098"/>
                    <a:pt x="205190" y="166410"/>
                  </a:cubicBezTo>
                  <a:cubicBezTo>
                    <a:pt x="214232" y="160723"/>
                    <a:pt x="167564" y="129441"/>
                    <a:pt x="170700" y="146139"/>
                  </a:cubicBezTo>
                  <a:close/>
                  <a:moveTo>
                    <a:pt x="232170" y="181796"/>
                  </a:moveTo>
                  <a:cubicBezTo>
                    <a:pt x="233701" y="185880"/>
                    <a:pt x="253243" y="205276"/>
                    <a:pt x="262941" y="197984"/>
                  </a:cubicBezTo>
                  <a:cubicBezTo>
                    <a:pt x="272640" y="190692"/>
                    <a:pt x="229618" y="174869"/>
                    <a:pt x="232170" y="181796"/>
                  </a:cubicBezTo>
                  <a:close/>
                  <a:moveTo>
                    <a:pt x="205919" y="109680"/>
                  </a:moveTo>
                  <a:cubicBezTo>
                    <a:pt x="198627" y="127545"/>
                    <a:pt x="228451" y="158316"/>
                    <a:pt x="232972" y="159118"/>
                  </a:cubicBezTo>
                  <a:cubicBezTo>
                    <a:pt x="237493" y="159921"/>
                    <a:pt x="211752" y="95971"/>
                    <a:pt x="205919" y="109680"/>
                  </a:cubicBezTo>
                  <a:close/>
                </a:path>
              </a:pathLst>
            </a:custGeom>
            <a:grpFill/>
            <a:ln w="3175" cap="flat">
              <a:solidFill>
                <a:srgbClr val="F3F3F3"/>
              </a:solidFill>
              <a:prstDash val="solid"/>
              <a:miter/>
            </a:ln>
          </p:spPr>
          <p:txBody>
            <a:bodyPr rtlCol="0" anchor="ctr"/>
            <a:lstStyle/>
            <a:p>
              <a:endParaRPr lang="pt-PT"/>
            </a:p>
          </p:txBody>
        </p:sp>
        <p:sp>
          <p:nvSpPr>
            <p:cNvPr id="290" name="Forma livre: Forma 289">
              <a:extLst>
                <a:ext uri="{FF2B5EF4-FFF2-40B4-BE49-F238E27FC236}">
                  <a16:creationId xmlns:a16="http://schemas.microsoft.com/office/drawing/2014/main" id="{7E7D9D98-615D-461B-9D36-B4ED6C1D05EC}"/>
                </a:ext>
              </a:extLst>
            </p:cNvPr>
            <p:cNvSpPr/>
            <p:nvPr/>
          </p:nvSpPr>
          <p:spPr>
            <a:xfrm>
              <a:off x="5635542" y="4896763"/>
              <a:ext cx="110430" cy="86999"/>
            </a:xfrm>
            <a:custGeom>
              <a:avLst/>
              <a:gdLst>
                <a:gd name="connsiteX0" fmla="*/ 70 w 264384"/>
                <a:gd name="connsiteY0" fmla="*/ 1177 h 199724"/>
                <a:gd name="connsiteX1" fmla="*/ 42071 w 264384"/>
                <a:gd name="connsiteY1" fmla="*/ 54116 h 199724"/>
                <a:gd name="connsiteX2" fmla="*/ 70 w 264384"/>
                <a:gd name="connsiteY2" fmla="*/ 1177 h 199724"/>
                <a:gd name="connsiteX3" fmla="*/ 64092 w 264384"/>
                <a:gd name="connsiteY3" fmla="*/ 46532 h 199724"/>
                <a:gd name="connsiteX4" fmla="*/ 92603 w 264384"/>
                <a:gd name="connsiteY4" fmla="*/ 71616 h 199724"/>
                <a:gd name="connsiteX5" fmla="*/ 64092 w 264384"/>
                <a:gd name="connsiteY5" fmla="*/ 46532 h 199724"/>
                <a:gd name="connsiteX6" fmla="*/ 176679 w 264384"/>
                <a:gd name="connsiteY6" fmla="*/ 111357 h 199724"/>
                <a:gd name="connsiteX7" fmla="*/ 129355 w 264384"/>
                <a:gd name="connsiteY7" fmla="*/ 83794 h 199724"/>
                <a:gd name="connsiteX8" fmla="*/ 176679 w 264384"/>
                <a:gd name="connsiteY8" fmla="*/ 111357 h 199724"/>
                <a:gd name="connsiteX9" fmla="*/ 170700 w 264384"/>
                <a:gd name="connsiteY9" fmla="*/ 146139 h 199724"/>
                <a:gd name="connsiteX10" fmla="*/ 205190 w 264384"/>
                <a:gd name="connsiteY10" fmla="*/ 166410 h 199724"/>
                <a:gd name="connsiteX11" fmla="*/ 170700 w 264384"/>
                <a:gd name="connsiteY11" fmla="*/ 146139 h 199724"/>
                <a:gd name="connsiteX12" fmla="*/ 232170 w 264384"/>
                <a:gd name="connsiteY12" fmla="*/ 181796 h 199724"/>
                <a:gd name="connsiteX13" fmla="*/ 262941 w 264384"/>
                <a:gd name="connsiteY13" fmla="*/ 197984 h 199724"/>
                <a:gd name="connsiteX14" fmla="*/ 232170 w 264384"/>
                <a:gd name="connsiteY14" fmla="*/ 181796 h 199724"/>
                <a:gd name="connsiteX15" fmla="*/ 205919 w 264384"/>
                <a:gd name="connsiteY15" fmla="*/ 109680 h 199724"/>
                <a:gd name="connsiteX16" fmla="*/ 232972 w 264384"/>
                <a:gd name="connsiteY16" fmla="*/ 159118 h 199724"/>
                <a:gd name="connsiteX17" fmla="*/ 205919 w 264384"/>
                <a:gd name="connsiteY17" fmla="*/ 109680 h 199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4384" h="199724">
                  <a:moveTo>
                    <a:pt x="70" y="1177"/>
                  </a:moveTo>
                  <a:cubicBezTo>
                    <a:pt x="-1899" y="10875"/>
                    <a:pt x="30185" y="62282"/>
                    <a:pt x="42071" y="54116"/>
                  </a:cubicBezTo>
                  <a:cubicBezTo>
                    <a:pt x="64092" y="39021"/>
                    <a:pt x="2111" y="-8522"/>
                    <a:pt x="70" y="1177"/>
                  </a:cubicBezTo>
                  <a:close/>
                  <a:moveTo>
                    <a:pt x="64092" y="46532"/>
                  </a:moveTo>
                  <a:cubicBezTo>
                    <a:pt x="63363" y="50543"/>
                    <a:pt x="87353" y="75699"/>
                    <a:pt x="92603" y="71616"/>
                  </a:cubicBezTo>
                  <a:cubicBezTo>
                    <a:pt x="97853" y="67532"/>
                    <a:pt x="65478" y="39240"/>
                    <a:pt x="64092" y="46532"/>
                  </a:cubicBezTo>
                  <a:close/>
                  <a:moveTo>
                    <a:pt x="176679" y="111357"/>
                  </a:moveTo>
                  <a:cubicBezTo>
                    <a:pt x="184919" y="105669"/>
                    <a:pt x="130230" y="73293"/>
                    <a:pt x="129355" y="83794"/>
                  </a:cubicBezTo>
                  <a:cubicBezTo>
                    <a:pt x="128480" y="94294"/>
                    <a:pt x="168439" y="117044"/>
                    <a:pt x="176679" y="111357"/>
                  </a:cubicBezTo>
                  <a:close/>
                  <a:moveTo>
                    <a:pt x="170700" y="146139"/>
                  </a:moveTo>
                  <a:cubicBezTo>
                    <a:pt x="173689" y="162400"/>
                    <a:pt x="196148" y="172098"/>
                    <a:pt x="205190" y="166410"/>
                  </a:cubicBezTo>
                  <a:cubicBezTo>
                    <a:pt x="214232" y="160723"/>
                    <a:pt x="167564" y="129441"/>
                    <a:pt x="170700" y="146139"/>
                  </a:cubicBezTo>
                  <a:close/>
                  <a:moveTo>
                    <a:pt x="232170" y="181796"/>
                  </a:moveTo>
                  <a:cubicBezTo>
                    <a:pt x="233701" y="185880"/>
                    <a:pt x="253243" y="205276"/>
                    <a:pt x="262941" y="197984"/>
                  </a:cubicBezTo>
                  <a:cubicBezTo>
                    <a:pt x="272640" y="190692"/>
                    <a:pt x="229618" y="174869"/>
                    <a:pt x="232170" y="181796"/>
                  </a:cubicBezTo>
                  <a:close/>
                  <a:moveTo>
                    <a:pt x="205919" y="109680"/>
                  </a:moveTo>
                  <a:cubicBezTo>
                    <a:pt x="198627" y="127545"/>
                    <a:pt x="228451" y="158316"/>
                    <a:pt x="232972" y="159118"/>
                  </a:cubicBezTo>
                  <a:cubicBezTo>
                    <a:pt x="237493" y="159921"/>
                    <a:pt x="211752" y="95971"/>
                    <a:pt x="205919" y="109680"/>
                  </a:cubicBezTo>
                  <a:close/>
                </a:path>
              </a:pathLst>
            </a:custGeom>
            <a:grpFill/>
            <a:ln w="3175" cap="flat">
              <a:solidFill>
                <a:srgbClr val="F3F3F3"/>
              </a:solidFill>
              <a:prstDash val="solid"/>
              <a:miter/>
            </a:ln>
          </p:spPr>
          <p:txBody>
            <a:bodyPr rtlCol="0" anchor="ctr"/>
            <a:lstStyle/>
            <a:p>
              <a:endParaRPr lang="pt-PT"/>
            </a:p>
          </p:txBody>
        </p:sp>
        <p:sp>
          <p:nvSpPr>
            <p:cNvPr id="291" name="Forma livre: Forma 290">
              <a:extLst>
                <a:ext uri="{FF2B5EF4-FFF2-40B4-BE49-F238E27FC236}">
                  <a16:creationId xmlns:a16="http://schemas.microsoft.com/office/drawing/2014/main" id="{61EF338F-DEA7-4C39-A931-C4A613A1D42D}"/>
                </a:ext>
              </a:extLst>
            </p:cNvPr>
            <p:cNvSpPr/>
            <p:nvPr/>
          </p:nvSpPr>
          <p:spPr>
            <a:xfrm>
              <a:off x="5283885" y="4992024"/>
              <a:ext cx="18933" cy="7579"/>
            </a:xfrm>
            <a:custGeom>
              <a:avLst/>
              <a:gdLst>
                <a:gd name="connsiteX0" fmla="*/ 45267 w 45328"/>
                <a:gd name="connsiteY0" fmla="*/ 3646 h 17400"/>
                <a:gd name="connsiteX1" fmla="*/ 1516 w 45328"/>
                <a:gd name="connsiteY1" fmla="*/ 14948 h 17400"/>
                <a:gd name="connsiteX2" fmla="*/ 45267 w 45328"/>
                <a:gd name="connsiteY2" fmla="*/ 3646 h 17400"/>
              </a:gdLst>
              <a:ahLst/>
              <a:cxnLst>
                <a:cxn ang="0">
                  <a:pos x="connsiteX0" y="connsiteY0"/>
                </a:cxn>
                <a:cxn ang="0">
                  <a:pos x="connsiteX1" y="connsiteY1"/>
                </a:cxn>
                <a:cxn ang="0">
                  <a:pos x="connsiteX2" y="connsiteY2"/>
                </a:cxn>
              </a:cxnLst>
              <a:rect l="l" t="t" r="r" b="b"/>
              <a:pathLst>
                <a:path w="45328" h="17400">
                  <a:moveTo>
                    <a:pt x="45267" y="3646"/>
                  </a:moveTo>
                  <a:cubicBezTo>
                    <a:pt x="43735" y="-6125"/>
                    <a:pt x="-9641" y="5104"/>
                    <a:pt x="1516" y="14948"/>
                  </a:cubicBezTo>
                  <a:cubicBezTo>
                    <a:pt x="9244" y="21438"/>
                    <a:pt x="46798" y="13344"/>
                    <a:pt x="45267" y="3646"/>
                  </a:cubicBezTo>
                  <a:close/>
                </a:path>
              </a:pathLst>
            </a:custGeom>
            <a:grpFill/>
            <a:ln w="3175" cap="flat">
              <a:solidFill>
                <a:srgbClr val="F3F3F3"/>
              </a:solidFill>
              <a:prstDash val="solid"/>
              <a:miter/>
            </a:ln>
          </p:spPr>
          <p:txBody>
            <a:bodyPr rtlCol="0" anchor="ctr"/>
            <a:lstStyle/>
            <a:p>
              <a:endParaRPr lang="pt-PT"/>
            </a:p>
          </p:txBody>
        </p:sp>
        <p:sp>
          <p:nvSpPr>
            <p:cNvPr id="292" name="Forma livre: Forma 291">
              <a:extLst>
                <a:ext uri="{FF2B5EF4-FFF2-40B4-BE49-F238E27FC236}">
                  <a16:creationId xmlns:a16="http://schemas.microsoft.com/office/drawing/2014/main" id="{9709E6AB-C80C-49D6-8C6A-BEF1CCA9E9A0}"/>
                </a:ext>
              </a:extLst>
            </p:cNvPr>
            <p:cNvSpPr/>
            <p:nvPr/>
          </p:nvSpPr>
          <p:spPr>
            <a:xfrm>
              <a:off x="5373036" y="5406674"/>
              <a:ext cx="17319" cy="6815"/>
            </a:xfrm>
            <a:custGeom>
              <a:avLst/>
              <a:gdLst>
                <a:gd name="connsiteX0" fmla="*/ 708 w 41462"/>
                <a:gd name="connsiteY0" fmla="*/ 10757 h 15644"/>
                <a:gd name="connsiteX1" fmla="*/ 41177 w 41462"/>
                <a:gd name="connsiteY1" fmla="*/ 5070 h 15644"/>
                <a:gd name="connsiteX2" fmla="*/ 708 w 41462"/>
                <a:gd name="connsiteY2" fmla="*/ 10757 h 15644"/>
              </a:gdLst>
              <a:ahLst/>
              <a:cxnLst>
                <a:cxn ang="0">
                  <a:pos x="connsiteX0" y="connsiteY0"/>
                </a:cxn>
                <a:cxn ang="0">
                  <a:pos x="connsiteX1" y="connsiteY1"/>
                </a:cxn>
                <a:cxn ang="0">
                  <a:pos x="connsiteX2" y="connsiteY2"/>
                </a:cxn>
              </a:cxnLst>
              <a:rect l="l" t="t" r="r" b="b"/>
              <a:pathLst>
                <a:path w="41462" h="15644">
                  <a:moveTo>
                    <a:pt x="708" y="10757"/>
                  </a:moveTo>
                  <a:cubicBezTo>
                    <a:pt x="8947" y="18851"/>
                    <a:pt x="36730" y="16445"/>
                    <a:pt x="41177" y="5070"/>
                  </a:cubicBezTo>
                  <a:cubicBezTo>
                    <a:pt x="45625" y="-6306"/>
                    <a:pt x="-6730" y="3538"/>
                    <a:pt x="708" y="10757"/>
                  </a:cubicBezTo>
                  <a:close/>
                </a:path>
              </a:pathLst>
            </a:custGeom>
            <a:grpFill/>
            <a:ln w="3175" cap="flat">
              <a:solidFill>
                <a:srgbClr val="F3F3F3"/>
              </a:solidFill>
              <a:prstDash val="solid"/>
              <a:miter/>
            </a:ln>
          </p:spPr>
          <p:txBody>
            <a:bodyPr rtlCol="0" anchor="ctr"/>
            <a:lstStyle/>
            <a:p>
              <a:endParaRPr lang="pt-PT"/>
            </a:p>
          </p:txBody>
        </p:sp>
        <p:sp>
          <p:nvSpPr>
            <p:cNvPr id="293" name="Forma livre: Forma 292">
              <a:extLst>
                <a:ext uri="{FF2B5EF4-FFF2-40B4-BE49-F238E27FC236}">
                  <a16:creationId xmlns:a16="http://schemas.microsoft.com/office/drawing/2014/main" id="{4373096C-C180-48E6-A459-B95BFEDC2BBC}"/>
                </a:ext>
              </a:extLst>
            </p:cNvPr>
            <p:cNvSpPr/>
            <p:nvPr/>
          </p:nvSpPr>
          <p:spPr>
            <a:xfrm>
              <a:off x="5040960" y="4986120"/>
              <a:ext cx="574789" cy="485869"/>
            </a:xfrm>
            <a:custGeom>
              <a:avLst/>
              <a:gdLst>
                <a:gd name="connsiteX0" fmla="*/ 1370558 w 1376116"/>
                <a:gd name="connsiteY0" fmla="*/ 624687 h 1115413"/>
                <a:gd name="connsiteX1" fmla="*/ 1366693 w 1376116"/>
                <a:gd name="connsiteY1" fmla="*/ 588228 h 1115413"/>
                <a:gd name="connsiteX2" fmla="*/ 1351381 w 1376116"/>
                <a:gd name="connsiteY2" fmla="*/ 556144 h 1115413"/>
                <a:gd name="connsiteX3" fmla="*/ 1338255 w 1376116"/>
                <a:gd name="connsiteY3" fmla="*/ 528362 h 1115413"/>
                <a:gd name="connsiteX4" fmla="*/ 1312004 w 1376116"/>
                <a:gd name="connsiteY4" fmla="*/ 500798 h 1115413"/>
                <a:gd name="connsiteX5" fmla="*/ 1295525 w 1376116"/>
                <a:gd name="connsiteY5" fmla="*/ 483808 h 1115413"/>
                <a:gd name="connsiteX6" fmla="*/ 1283493 w 1376116"/>
                <a:gd name="connsiteY6" fmla="*/ 445745 h 1115413"/>
                <a:gd name="connsiteX7" fmla="*/ 1270003 w 1376116"/>
                <a:gd name="connsiteY7" fmla="*/ 433640 h 1115413"/>
                <a:gd name="connsiteX8" fmla="*/ 1250462 w 1376116"/>
                <a:gd name="connsiteY8" fmla="*/ 435172 h 1115413"/>
                <a:gd name="connsiteX9" fmla="*/ 1242222 w 1376116"/>
                <a:gd name="connsiteY9" fmla="*/ 410088 h 1115413"/>
                <a:gd name="connsiteX10" fmla="*/ 1229461 w 1376116"/>
                <a:gd name="connsiteY10" fmla="*/ 383399 h 1115413"/>
                <a:gd name="connsiteX11" fmla="*/ 1218231 w 1376116"/>
                <a:gd name="connsiteY11" fmla="*/ 356638 h 1115413"/>
                <a:gd name="connsiteX12" fmla="*/ 1140136 w 1376116"/>
                <a:gd name="connsiteY12" fmla="*/ 307199 h 1115413"/>
                <a:gd name="connsiteX13" fmla="*/ 1131896 w 1376116"/>
                <a:gd name="connsiteY13" fmla="*/ 282115 h 1115413"/>
                <a:gd name="connsiteX14" fmla="*/ 1123656 w 1376116"/>
                <a:gd name="connsiteY14" fmla="*/ 237562 h 1115413"/>
                <a:gd name="connsiteX15" fmla="*/ 1103384 w 1376116"/>
                <a:gd name="connsiteY15" fmla="*/ 199499 h 1115413"/>
                <a:gd name="connsiteX16" fmla="*/ 1098863 w 1376116"/>
                <a:gd name="connsiteY16" fmla="*/ 154945 h 1115413"/>
                <a:gd name="connsiteX17" fmla="*/ 1076405 w 1376116"/>
                <a:gd name="connsiteY17" fmla="*/ 125777 h 1115413"/>
                <a:gd name="connsiteX18" fmla="*/ 1050080 w 1376116"/>
                <a:gd name="connsiteY18" fmla="*/ 126580 h 1115413"/>
                <a:gd name="connsiteX19" fmla="*/ 1039580 w 1376116"/>
                <a:gd name="connsiteY19" fmla="*/ 90121 h 1115413"/>
                <a:gd name="connsiteX20" fmla="*/ 1039580 w 1376116"/>
                <a:gd name="connsiteY20" fmla="*/ 77651 h 1115413"/>
                <a:gd name="connsiteX21" fmla="*/ 1003121 w 1376116"/>
                <a:gd name="connsiteY21" fmla="*/ 61682 h 1115413"/>
                <a:gd name="connsiteX22" fmla="*/ 980589 w 1376116"/>
                <a:gd name="connsiteY22" fmla="*/ 39806 h 1115413"/>
                <a:gd name="connsiteX23" fmla="*/ 977746 w 1376116"/>
                <a:gd name="connsiteY23" fmla="*/ 43306 h 1115413"/>
                <a:gd name="connsiteX24" fmla="*/ 973225 w 1376116"/>
                <a:gd name="connsiteY24" fmla="*/ 83777 h 1115413"/>
                <a:gd name="connsiteX25" fmla="*/ 970235 w 1376116"/>
                <a:gd name="connsiteY25" fmla="*/ 148601 h 1115413"/>
                <a:gd name="connsiteX26" fmla="*/ 959735 w 1376116"/>
                <a:gd name="connsiteY26" fmla="*/ 204530 h 1115413"/>
                <a:gd name="connsiteX27" fmla="*/ 931223 w 1376116"/>
                <a:gd name="connsiteY27" fmla="*/ 247406 h 1115413"/>
                <a:gd name="connsiteX28" fmla="*/ 889951 w 1376116"/>
                <a:gd name="connsiteY28" fmla="*/ 228812 h 1115413"/>
                <a:gd name="connsiteX29" fmla="*/ 859909 w 1376116"/>
                <a:gd name="connsiteY29" fmla="*/ 213426 h 1115413"/>
                <a:gd name="connsiteX30" fmla="*/ 826949 w 1376116"/>
                <a:gd name="connsiteY30" fmla="*/ 185060 h 1115413"/>
                <a:gd name="connsiteX31" fmla="*/ 792386 w 1376116"/>
                <a:gd name="connsiteY31" fmla="*/ 172081 h 1115413"/>
                <a:gd name="connsiteX32" fmla="*/ 769854 w 1376116"/>
                <a:gd name="connsiteY32" fmla="*/ 144591 h 1115413"/>
                <a:gd name="connsiteX33" fmla="*/ 772917 w 1376116"/>
                <a:gd name="connsiteY33" fmla="*/ 126725 h 1115413"/>
                <a:gd name="connsiteX34" fmla="*/ 775906 w 1376116"/>
                <a:gd name="connsiteY34" fmla="*/ 95954 h 1115413"/>
                <a:gd name="connsiteX35" fmla="*/ 797782 w 1376116"/>
                <a:gd name="connsiteY35" fmla="*/ 78964 h 1115413"/>
                <a:gd name="connsiteX36" fmla="*/ 809085 w 1376116"/>
                <a:gd name="connsiteY36" fmla="*/ 54682 h 1115413"/>
                <a:gd name="connsiteX37" fmla="*/ 801793 w 1376116"/>
                <a:gd name="connsiteY37" fmla="*/ 36817 h 1115413"/>
                <a:gd name="connsiteX38" fmla="*/ 789032 w 1376116"/>
                <a:gd name="connsiteY38" fmla="*/ 51401 h 1115413"/>
                <a:gd name="connsiteX39" fmla="*/ 776271 w 1376116"/>
                <a:gd name="connsiteY39" fmla="*/ 32004 h 1115413"/>
                <a:gd name="connsiteX40" fmla="*/ 750750 w 1376116"/>
                <a:gd name="connsiteY40" fmla="*/ 43306 h 1115413"/>
                <a:gd name="connsiteX41" fmla="*/ 684685 w 1376116"/>
                <a:gd name="connsiteY41" fmla="*/ 21431 h 1115413"/>
                <a:gd name="connsiteX42" fmla="*/ 653185 w 1376116"/>
                <a:gd name="connsiteY42" fmla="*/ 358 h 1115413"/>
                <a:gd name="connsiteX43" fmla="*/ 665945 w 1376116"/>
                <a:gd name="connsiteY43" fmla="*/ 24712 h 1115413"/>
                <a:gd name="connsiteX44" fmla="*/ 614173 w 1376116"/>
                <a:gd name="connsiteY44" fmla="*/ 41702 h 1115413"/>
                <a:gd name="connsiteX45" fmla="*/ 604401 w 1376116"/>
                <a:gd name="connsiteY45" fmla="*/ 52203 h 1115413"/>
                <a:gd name="connsiteX46" fmla="*/ 580412 w 1376116"/>
                <a:gd name="connsiteY46" fmla="*/ 85381 h 1115413"/>
                <a:gd name="connsiteX47" fmla="*/ 566849 w 1376116"/>
                <a:gd name="connsiteY47" fmla="*/ 112142 h 1115413"/>
                <a:gd name="connsiteX48" fmla="*/ 568380 w 1376116"/>
                <a:gd name="connsiteY48" fmla="*/ 142914 h 1115413"/>
                <a:gd name="connsiteX49" fmla="*/ 551098 w 1376116"/>
                <a:gd name="connsiteY49" fmla="*/ 146997 h 1115413"/>
                <a:gd name="connsiteX50" fmla="*/ 529223 w 1376116"/>
                <a:gd name="connsiteY50" fmla="*/ 148601 h 1115413"/>
                <a:gd name="connsiteX51" fmla="*/ 517993 w 1376116"/>
                <a:gd name="connsiteY51" fmla="*/ 140507 h 1115413"/>
                <a:gd name="connsiteX52" fmla="*/ 499180 w 1376116"/>
                <a:gd name="connsiteY52" fmla="*/ 123517 h 1115413"/>
                <a:gd name="connsiteX53" fmla="*/ 470669 w 1376116"/>
                <a:gd name="connsiteY53" fmla="*/ 100839 h 1115413"/>
                <a:gd name="connsiteX54" fmla="*/ 451200 w 1376116"/>
                <a:gd name="connsiteY54" fmla="*/ 113017 h 1115413"/>
                <a:gd name="connsiteX55" fmla="*/ 440699 w 1376116"/>
                <a:gd name="connsiteY55" fmla="*/ 130007 h 1115413"/>
                <a:gd name="connsiteX56" fmla="*/ 414376 w 1376116"/>
                <a:gd name="connsiteY56" fmla="*/ 130809 h 1115413"/>
                <a:gd name="connsiteX57" fmla="*/ 408396 w 1376116"/>
                <a:gd name="connsiteY57" fmla="*/ 146997 h 1115413"/>
                <a:gd name="connsiteX58" fmla="*/ 392646 w 1376116"/>
                <a:gd name="connsiteY58" fmla="*/ 159174 h 1115413"/>
                <a:gd name="connsiteX59" fmla="*/ 385864 w 1376116"/>
                <a:gd name="connsiteY59" fmla="*/ 194759 h 1115413"/>
                <a:gd name="connsiteX60" fmla="*/ 361145 w 1376116"/>
                <a:gd name="connsiteY60" fmla="*/ 192352 h 1115413"/>
                <a:gd name="connsiteX61" fmla="*/ 366396 w 1376116"/>
                <a:gd name="connsiteY61" fmla="*/ 219916 h 1115413"/>
                <a:gd name="connsiteX62" fmla="*/ 355895 w 1376116"/>
                <a:gd name="connsiteY62" fmla="*/ 238510 h 1115413"/>
                <a:gd name="connsiteX63" fmla="*/ 342332 w 1376116"/>
                <a:gd name="connsiteY63" fmla="*/ 211019 h 1115413"/>
                <a:gd name="connsiteX64" fmla="*/ 316082 w 1376116"/>
                <a:gd name="connsiteY64" fmla="*/ 225603 h 1115413"/>
                <a:gd name="connsiteX65" fmla="*/ 314623 w 1376116"/>
                <a:gd name="connsiteY65" fmla="*/ 268552 h 1115413"/>
                <a:gd name="connsiteX66" fmla="*/ 265841 w 1376116"/>
                <a:gd name="connsiteY66" fmla="*/ 320397 h 1115413"/>
                <a:gd name="connsiteX67" fmla="*/ 214798 w 1376116"/>
                <a:gd name="connsiteY67" fmla="*/ 334981 h 1115413"/>
                <a:gd name="connsiteX68" fmla="*/ 210204 w 1376116"/>
                <a:gd name="connsiteY68" fmla="*/ 339356 h 1115413"/>
                <a:gd name="connsiteX69" fmla="*/ 89888 w 1376116"/>
                <a:gd name="connsiteY69" fmla="*/ 401848 h 1115413"/>
                <a:gd name="connsiteX70" fmla="*/ 24261 w 1376116"/>
                <a:gd name="connsiteY70" fmla="*/ 466454 h 1115413"/>
                <a:gd name="connsiteX71" fmla="*/ 21198 w 1376116"/>
                <a:gd name="connsiteY71" fmla="*/ 473089 h 1115413"/>
                <a:gd name="connsiteX72" fmla="*/ 15219 w 1376116"/>
                <a:gd name="connsiteY72" fmla="*/ 531424 h 1115413"/>
                <a:gd name="connsiteX73" fmla="*/ 34688 w 1376116"/>
                <a:gd name="connsiteY73" fmla="*/ 580061 h 1115413"/>
                <a:gd name="connsiteX74" fmla="*/ 14417 w 1376116"/>
                <a:gd name="connsiteY74" fmla="*/ 561466 h 1115413"/>
                <a:gd name="connsiteX75" fmla="*/ 24188 w 1376116"/>
                <a:gd name="connsiteY75" fmla="*/ 587353 h 1115413"/>
                <a:gd name="connsiteX76" fmla="*/ 198 w 1376116"/>
                <a:gd name="connsiteY76" fmla="*/ 567956 h 1115413"/>
                <a:gd name="connsiteX77" fmla="*/ 34688 w 1376116"/>
                <a:gd name="connsiteY77" fmla="*/ 650500 h 1115413"/>
                <a:gd name="connsiteX78" fmla="*/ 63199 w 1376116"/>
                <a:gd name="connsiteY78" fmla="*/ 719408 h 1115413"/>
                <a:gd name="connsiteX79" fmla="*/ 93242 w 1376116"/>
                <a:gd name="connsiteY79" fmla="*/ 802827 h 1115413"/>
                <a:gd name="connsiteX80" fmla="*/ 85950 w 1376116"/>
                <a:gd name="connsiteY80" fmla="*/ 851391 h 1115413"/>
                <a:gd name="connsiteX81" fmla="*/ 66408 w 1376116"/>
                <a:gd name="connsiteY81" fmla="*/ 881361 h 1115413"/>
                <a:gd name="connsiteX82" fmla="*/ 75450 w 1376116"/>
                <a:gd name="connsiteY82" fmla="*/ 905716 h 1115413"/>
                <a:gd name="connsiteX83" fmla="*/ 100170 w 1376116"/>
                <a:gd name="connsiteY83" fmla="*/ 929196 h 1115413"/>
                <a:gd name="connsiteX84" fmla="*/ 113003 w 1376116"/>
                <a:gd name="connsiteY84" fmla="*/ 934519 h 1115413"/>
                <a:gd name="connsiteX85" fmla="*/ 224276 w 1376116"/>
                <a:gd name="connsiteY85" fmla="*/ 896528 h 1115413"/>
                <a:gd name="connsiteX86" fmla="*/ 238860 w 1376116"/>
                <a:gd name="connsiteY86" fmla="*/ 890111 h 1115413"/>
                <a:gd name="connsiteX87" fmla="*/ 273497 w 1376116"/>
                <a:gd name="connsiteY87" fmla="*/ 870861 h 1115413"/>
                <a:gd name="connsiteX88" fmla="*/ 434939 w 1376116"/>
                <a:gd name="connsiteY88" fmla="*/ 819818 h 1115413"/>
                <a:gd name="connsiteX89" fmla="*/ 446751 w 1376116"/>
                <a:gd name="connsiteY89" fmla="*/ 824484 h 1115413"/>
                <a:gd name="connsiteX90" fmla="*/ 469211 w 1376116"/>
                <a:gd name="connsiteY90" fmla="*/ 825068 h 1115413"/>
                <a:gd name="connsiteX91" fmla="*/ 544244 w 1376116"/>
                <a:gd name="connsiteY91" fmla="*/ 801588 h 1115413"/>
                <a:gd name="connsiteX92" fmla="*/ 615485 w 1376116"/>
                <a:gd name="connsiteY92" fmla="*/ 791817 h 1115413"/>
                <a:gd name="connsiteX93" fmla="*/ 656757 w 1376116"/>
                <a:gd name="connsiteY93" fmla="*/ 813692 h 1115413"/>
                <a:gd name="connsiteX94" fmla="*/ 696571 w 1376116"/>
                <a:gd name="connsiteY94" fmla="*/ 819380 h 1115413"/>
                <a:gd name="connsiteX95" fmla="*/ 716040 w 1376116"/>
                <a:gd name="connsiteY95" fmla="*/ 829880 h 1115413"/>
                <a:gd name="connsiteX96" fmla="*/ 718373 w 1376116"/>
                <a:gd name="connsiteY96" fmla="*/ 852631 h 1115413"/>
                <a:gd name="connsiteX97" fmla="*/ 748344 w 1376116"/>
                <a:gd name="connsiteY97" fmla="*/ 883402 h 1115413"/>
                <a:gd name="connsiteX98" fmla="*/ 756583 w 1376116"/>
                <a:gd name="connsiteY98" fmla="*/ 923872 h 1115413"/>
                <a:gd name="connsiteX99" fmla="*/ 784365 w 1376116"/>
                <a:gd name="connsiteY99" fmla="*/ 913372 h 1115413"/>
                <a:gd name="connsiteX100" fmla="*/ 818126 w 1376116"/>
                <a:gd name="connsiteY100" fmla="*/ 885809 h 1115413"/>
                <a:gd name="connsiteX101" fmla="*/ 846638 w 1376116"/>
                <a:gd name="connsiteY101" fmla="*/ 853433 h 1115413"/>
                <a:gd name="connsiteX102" fmla="*/ 832054 w 1376116"/>
                <a:gd name="connsiteY102" fmla="*/ 905278 h 1115413"/>
                <a:gd name="connsiteX103" fmla="*/ 811054 w 1376116"/>
                <a:gd name="connsiteY103" fmla="*/ 933571 h 1115413"/>
                <a:gd name="connsiteX104" fmla="*/ 842554 w 1376116"/>
                <a:gd name="connsiteY104" fmla="*/ 930362 h 1115413"/>
                <a:gd name="connsiteX105" fmla="*/ 861295 w 1376116"/>
                <a:gd name="connsiteY105" fmla="*/ 919789 h 1115413"/>
                <a:gd name="connsiteX106" fmla="*/ 856774 w 1376116"/>
                <a:gd name="connsiteY106" fmla="*/ 960332 h 1115413"/>
                <a:gd name="connsiteX107" fmla="*/ 881565 w 1376116"/>
                <a:gd name="connsiteY107" fmla="*/ 958728 h 1115413"/>
                <a:gd name="connsiteX108" fmla="*/ 910077 w 1376116"/>
                <a:gd name="connsiteY108" fmla="*/ 1008969 h 1115413"/>
                <a:gd name="connsiteX109" fmla="*/ 910077 w 1376116"/>
                <a:gd name="connsiteY109" fmla="*/ 1010719 h 1115413"/>
                <a:gd name="connsiteX110" fmla="*/ 1027695 w 1376116"/>
                <a:gd name="connsiteY110" fmla="*/ 1086846 h 1115413"/>
                <a:gd name="connsiteX111" fmla="*/ 1033456 w 1376116"/>
                <a:gd name="connsiteY111" fmla="*/ 1099607 h 1115413"/>
                <a:gd name="connsiteX112" fmla="*/ 1073925 w 1376116"/>
                <a:gd name="connsiteY112" fmla="*/ 1071314 h 1115413"/>
                <a:gd name="connsiteX113" fmla="*/ 1088509 w 1376116"/>
                <a:gd name="connsiteY113" fmla="*/ 1077001 h 1115413"/>
                <a:gd name="connsiteX114" fmla="*/ 1094488 w 1376116"/>
                <a:gd name="connsiteY114" fmla="*/ 1088304 h 1115413"/>
                <a:gd name="connsiteX115" fmla="*/ 1103530 w 1376116"/>
                <a:gd name="connsiteY115" fmla="*/ 1081012 h 1115413"/>
                <a:gd name="connsiteX116" fmla="*/ 1126062 w 1376116"/>
                <a:gd name="connsiteY116" fmla="*/ 1102888 h 1115413"/>
                <a:gd name="connsiteX117" fmla="*/ 1137292 w 1376116"/>
                <a:gd name="connsiteY117" fmla="*/ 1111784 h 1115413"/>
                <a:gd name="connsiteX118" fmla="*/ 1152312 w 1376116"/>
                <a:gd name="connsiteY118" fmla="*/ 1091512 h 1115413"/>
                <a:gd name="connsiteX119" fmla="*/ 1184543 w 1376116"/>
                <a:gd name="connsiteY119" fmla="*/ 1066428 h 1115413"/>
                <a:gd name="connsiteX120" fmla="*/ 1255128 w 1376116"/>
                <a:gd name="connsiteY120" fmla="*/ 1052647 h 1115413"/>
                <a:gd name="connsiteX121" fmla="*/ 1266357 w 1376116"/>
                <a:gd name="connsiteY121" fmla="*/ 978926 h 1115413"/>
                <a:gd name="connsiteX122" fmla="*/ 1291879 w 1376116"/>
                <a:gd name="connsiteY122" fmla="*/ 923070 h 1115413"/>
                <a:gd name="connsiteX123" fmla="*/ 1327901 w 1376116"/>
                <a:gd name="connsiteY123" fmla="*/ 844537 h 1115413"/>
                <a:gd name="connsiteX124" fmla="*/ 1348172 w 1376116"/>
                <a:gd name="connsiteY124" fmla="*/ 819380 h 1115413"/>
                <a:gd name="connsiteX125" fmla="*/ 1348172 w 1376116"/>
                <a:gd name="connsiteY125" fmla="*/ 819380 h 1115413"/>
                <a:gd name="connsiteX126" fmla="*/ 1362756 w 1376116"/>
                <a:gd name="connsiteY126" fmla="*/ 705846 h 1115413"/>
                <a:gd name="connsiteX127" fmla="*/ 1376100 w 1376116"/>
                <a:gd name="connsiteY127" fmla="*/ 627823 h 1115413"/>
                <a:gd name="connsiteX128" fmla="*/ 1370558 w 1376116"/>
                <a:gd name="connsiteY128" fmla="*/ 624687 h 1115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1376116" h="1115413">
                  <a:moveTo>
                    <a:pt x="1370558" y="624687"/>
                  </a:moveTo>
                  <a:cubicBezTo>
                    <a:pt x="1366985" y="627458"/>
                    <a:pt x="1365818" y="607479"/>
                    <a:pt x="1366693" y="588228"/>
                  </a:cubicBezTo>
                  <a:cubicBezTo>
                    <a:pt x="1360933" y="577873"/>
                    <a:pt x="1355756" y="567154"/>
                    <a:pt x="1351381" y="556144"/>
                  </a:cubicBezTo>
                  <a:cubicBezTo>
                    <a:pt x="1345329" y="547794"/>
                    <a:pt x="1340808" y="538366"/>
                    <a:pt x="1338255" y="528362"/>
                  </a:cubicBezTo>
                  <a:cubicBezTo>
                    <a:pt x="1335995" y="520268"/>
                    <a:pt x="1324765" y="497590"/>
                    <a:pt x="1312004" y="500798"/>
                  </a:cubicBezTo>
                  <a:cubicBezTo>
                    <a:pt x="1299244" y="504007"/>
                    <a:pt x="1307484" y="481402"/>
                    <a:pt x="1295525" y="483808"/>
                  </a:cubicBezTo>
                  <a:cubicBezTo>
                    <a:pt x="1283566" y="486215"/>
                    <a:pt x="1280941" y="465141"/>
                    <a:pt x="1283493" y="445745"/>
                  </a:cubicBezTo>
                  <a:cubicBezTo>
                    <a:pt x="1286046" y="426348"/>
                    <a:pt x="1275253" y="441734"/>
                    <a:pt x="1270003" y="433640"/>
                  </a:cubicBezTo>
                  <a:cubicBezTo>
                    <a:pt x="1264753" y="425546"/>
                    <a:pt x="1258701" y="431963"/>
                    <a:pt x="1250462" y="435172"/>
                  </a:cubicBezTo>
                  <a:cubicBezTo>
                    <a:pt x="1242222" y="438380"/>
                    <a:pt x="1239961" y="418182"/>
                    <a:pt x="1242222" y="410088"/>
                  </a:cubicBezTo>
                  <a:cubicBezTo>
                    <a:pt x="1244482" y="401993"/>
                    <a:pt x="1240690" y="392295"/>
                    <a:pt x="1229461" y="383399"/>
                  </a:cubicBezTo>
                  <a:cubicBezTo>
                    <a:pt x="1220637" y="377573"/>
                    <a:pt x="1216189" y="367007"/>
                    <a:pt x="1218231" y="356638"/>
                  </a:cubicBezTo>
                  <a:cubicBezTo>
                    <a:pt x="1218960" y="346138"/>
                    <a:pt x="1154427" y="310481"/>
                    <a:pt x="1140136" y="307199"/>
                  </a:cubicBezTo>
                  <a:cubicBezTo>
                    <a:pt x="1125843" y="303918"/>
                    <a:pt x="1137948" y="287803"/>
                    <a:pt x="1131896" y="282115"/>
                  </a:cubicBezTo>
                  <a:cubicBezTo>
                    <a:pt x="1125843" y="276428"/>
                    <a:pt x="1123656" y="255427"/>
                    <a:pt x="1123656" y="237562"/>
                  </a:cubicBezTo>
                  <a:cubicBezTo>
                    <a:pt x="1123656" y="219697"/>
                    <a:pt x="1102655" y="214082"/>
                    <a:pt x="1103384" y="199499"/>
                  </a:cubicBezTo>
                  <a:cubicBezTo>
                    <a:pt x="1104113" y="184915"/>
                    <a:pt x="1097405" y="171133"/>
                    <a:pt x="1098863" y="154945"/>
                  </a:cubicBezTo>
                  <a:cubicBezTo>
                    <a:pt x="1100321" y="138757"/>
                    <a:pt x="1076988" y="134674"/>
                    <a:pt x="1076405" y="125777"/>
                  </a:cubicBezTo>
                  <a:cubicBezTo>
                    <a:pt x="1075821" y="116882"/>
                    <a:pt x="1062841" y="124975"/>
                    <a:pt x="1050080" y="126580"/>
                  </a:cubicBezTo>
                  <a:cubicBezTo>
                    <a:pt x="1037320" y="128184"/>
                    <a:pt x="1038122" y="108788"/>
                    <a:pt x="1039580" y="90121"/>
                  </a:cubicBezTo>
                  <a:cubicBezTo>
                    <a:pt x="1039945" y="85971"/>
                    <a:pt x="1039945" y="81801"/>
                    <a:pt x="1039580" y="77651"/>
                  </a:cubicBezTo>
                  <a:cubicBezTo>
                    <a:pt x="1027695" y="71701"/>
                    <a:pt x="1015517" y="66371"/>
                    <a:pt x="1003121" y="61682"/>
                  </a:cubicBezTo>
                  <a:cubicBezTo>
                    <a:pt x="992693" y="58167"/>
                    <a:pt x="984381" y="50124"/>
                    <a:pt x="980589" y="39806"/>
                  </a:cubicBezTo>
                  <a:cubicBezTo>
                    <a:pt x="979787" y="41082"/>
                    <a:pt x="978840" y="42257"/>
                    <a:pt x="977746" y="43306"/>
                  </a:cubicBezTo>
                  <a:cubicBezTo>
                    <a:pt x="970964" y="49796"/>
                    <a:pt x="982266" y="74880"/>
                    <a:pt x="973225" y="83777"/>
                  </a:cubicBezTo>
                  <a:cubicBezTo>
                    <a:pt x="964183" y="92672"/>
                    <a:pt x="972496" y="128330"/>
                    <a:pt x="970235" y="148601"/>
                  </a:cubicBezTo>
                  <a:cubicBezTo>
                    <a:pt x="967975" y="168873"/>
                    <a:pt x="968777" y="190748"/>
                    <a:pt x="959735" y="204530"/>
                  </a:cubicBezTo>
                  <a:cubicBezTo>
                    <a:pt x="950693" y="218311"/>
                    <a:pt x="949234" y="240187"/>
                    <a:pt x="931223" y="247406"/>
                  </a:cubicBezTo>
                  <a:cubicBezTo>
                    <a:pt x="913213" y="254625"/>
                    <a:pt x="889222" y="239312"/>
                    <a:pt x="889951" y="228812"/>
                  </a:cubicBezTo>
                  <a:cubicBezTo>
                    <a:pt x="890680" y="218311"/>
                    <a:pt x="870409" y="211822"/>
                    <a:pt x="859909" y="213426"/>
                  </a:cubicBezTo>
                  <a:cubicBezTo>
                    <a:pt x="849409" y="215030"/>
                    <a:pt x="843429" y="198842"/>
                    <a:pt x="826949" y="185060"/>
                  </a:cubicBezTo>
                  <a:cubicBezTo>
                    <a:pt x="810470" y="171279"/>
                    <a:pt x="797782" y="188269"/>
                    <a:pt x="792386" y="172081"/>
                  </a:cubicBezTo>
                  <a:cubicBezTo>
                    <a:pt x="786990" y="155893"/>
                    <a:pt x="781886" y="153487"/>
                    <a:pt x="769854" y="144591"/>
                  </a:cubicBezTo>
                  <a:cubicBezTo>
                    <a:pt x="757823" y="135695"/>
                    <a:pt x="761615" y="135622"/>
                    <a:pt x="772917" y="126725"/>
                  </a:cubicBezTo>
                  <a:cubicBezTo>
                    <a:pt x="784219" y="117830"/>
                    <a:pt x="781886" y="106454"/>
                    <a:pt x="775906" y="95954"/>
                  </a:cubicBezTo>
                  <a:cubicBezTo>
                    <a:pt x="769927" y="85454"/>
                    <a:pt x="782615" y="87860"/>
                    <a:pt x="797782" y="78964"/>
                  </a:cubicBezTo>
                  <a:cubicBezTo>
                    <a:pt x="812950" y="70068"/>
                    <a:pt x="797782" y="59495"/>
                    <a:pt x="809085" y="54682"/>
                  </a:cubicBezTo>
                  <a:cubicBezTo>
                    <a:pt x="820387" y="49869"/>
                    <a:pt x="813533" y="39223"/>
                    <a:pt x="801793" y="36817"/>
                  </a:cubicBezTo>
                  <a:cubicBezTo>
                    <a:pt x="790053" y="34411"/>
                    <a:pt x="793553" y="49796"/>
                    <a:pt x="789032" y="51401"/>
                  </a:cubicBezTo>
                  <a:cubicBezTo>
                    <a:pt x="784511" y="53005"/>
                    <a:pt x="779990" y="31129"/>
                    <a:pt x="776271" y="32004"/>
                  </a:cubicBezTo>
                  <a:cubicBezTo>
                    <a:pt x="772552" y="32879"/>
                    <a:pt x="758261" y="53880"/>
                    <a:pt x="750750" y="43306"/>
                  </a:cubicBezTo>
                  <a:cubicBezTo>
                    <a:pt x="743239" y="32734"/>
                    <a:pt x="701238" y="23837"/>
                    <a:pt x="684685" y="21431"/>
                  </a:cubicBezTo>
                  <a:cubicBezTo>
                    <a:pt x="668133" y="19025"/>
                    <a:pt x="662809" y="-3653"/>
                    <a:pt x="653185" y="358"/>
                  </a:cubicBezTo>
                  <a:cubicBezTo>
                    <a:pt x="643559" y="4368"/>
                    <a:pt x="654716" y="11733"/>
                    <a:pt x="665945" y="24712"/>
                  </a:cubicBezTo>
                  <a:cubicBezTo>
                    <a:pt x="677175" y="37692"/>
                    <a:pt x="628392" y="46588"/>
                    <a:pt x="614173" y="41702"/>
                  </a:cubicBezTo>
                  <a:cubicBezTo>
                    <a:pt x="599954" y="36817"/>
                    <a:pt x="616433" y="53005"/>
                    <a:pt x="604401" y="52203"/>
                  </a:cubicBezTo>
                  <a:cubicBezTo>
                    <a:pt x="592371" y="51401"/>
                    <a:pt x="589818" y="74078"/>
                    <a:pt x="580412" y="85381"/>
                  </a:cubicBezTo>
                  <a:cubicBezTo>
                    <a:pt x="571005" y="96683"/>
                    <a:pt x="577422" y="104850"/>
                    <a:pt x="566849" y="112142"/>
                  </a:cubicBezTo>
                  <a:cubicBezTo>
                    <a:pt x="556275" y="119434"/>
                    <a:pt x="555619" y="127528"/>
                    <a:pt x="568380" y="142914"/>
                  </a:cubicBezTo>
                  <a:cubicBezTo>
                    <a:pt x="581141" y="158299"/>
                    <a:pt x="562401" y="159174"/>
                    <a:pt x="551098" y="146997"/>
                  </a:cubicBezTo>
                  <a:cubicBezTo>
                    <a:pt x="539796" y="134820"/>
                    <a:pt x="528640" y="134820"/>
                    <a:pt x="529223" y="148601"/>
                  </a:cubicBezTo>
                  <a:cubicBezTo>
                    <a:pt x="529806" y="162383"/>
                    <a:pt x="515733" y="155893"/>
                    <a:pt x="517993" y="140507"/>
                  </a:cubicBezTo>
                  <a:cubicBezTo>
                    <a:pt x="520254" y="125121"/>
                    <a:pt x="502170" y="132413"/>
                    <a:pt x="499180" y="123517"/>
                  </a:cubicBezTo>
                  <a:cubicBezTo>
                    <a:pt x="496190" y="114621"/>
                    <a:pt x="480440" y="100037"/>
                    <a:pt x="470669" y="100839"/>
                  </a:cubicBezTo>
                  <a:cubicBezTo>
                    <a:pt x="460898" y="101641"/>
                    <a:pt x="460971" y="113017"/>
                    <a:pt x="451200" y="113017"/>
                  </a:cubicBezTo>
                  <a:cubicBezTo>
                    <a:pt x="441428" y="113017"/>
                    <a:pt x="439168" y="118632"/>
                    <a:pt x="440699" y="130007"/>
                  </a:cubicBezTo>
                  <a:cubicBezTo>
                    <a:pt x="442230" y="141382"/>
                    <a:pt x="425679" y="129205"/>
                    <a:pt x="414376" y="130809"/>
                  </a:cubicBezTo>
                  <a:cubicBezTo>
                    <a:pt x="403073" y="132413"/>
                    <a:pt x="414376" y="146195"/>
                    <a:pt x="408396" y="146997"/>
                  </a:cubicBezTo>
                  <a:cubicBezTo>
                    <a:pt x="402417" y="147799"/>
                    <a:pt x="402417" y="159174"/>
                    <a:pt x="392646" y="159174"/>
                  </a:cubicBezTo>
                  <a:cubicBezTo>
                    <a:pt x="382875" y="159174"/>
                    <a:pt x="384406" y="182654"/>
                    <a:pt x="385864" y="194759"/>
                  </a:cubicBezTo>
                  <a:cubicBezTo>
                    <a:pt x="387323" y="206863"/>
                    <a:pt x="370844" y="189144"/>
                    <a:pt x="361145" y="192352"/>
                  </a:cubicBezTo>
                  <a:cubicBezTo>
                    <a:pt x="351447" y="195561"/>
                    <a:pt x="363406" y="206134"/>
                    <a:pt x="366396" y="219916"/>
                  </a:cubicBezTo>
                  <a:cubicBezTo>
                    <a:pt x="369385" y="233697"/>
                    <a:pt x="361145" y="232895"/>
                    <a:pt x="355895" y="238510"/>
                  </a:cubicBezTo>
                  <a:cubicBezTo>
                    <a:pt x="350645" y="244125"/>
                    <a:pt x="342332" y="223124"/>
                    <a:pt x="342332" y="211019"/>
                  </a:cubicBezTo>
                  <a:cubicBezTo>
                    <a:pt x="342332" y="198915"/>
                    <a:pt x="329571" y="210144"/>
                    <a:pt x="316082" y="225603"/>
                  </a:cubicBezTo>
                  <a:cubicBezTo>
                    <a:pt x="302592" y="241062"/>
                    <a:pt x="320603" y="264542"/>
                    <a:pt x="314623" y="268552"/>
                  </a:cubicBezTo>
                  <a:cubicBezTo>
                    <a:pt x="296904" y="284368"/>
                    <a:pt x="280570" y="301716"/>
                    <a:pt x="265841" y="320397"/>
                  </a:cubicBezTo>
                  <a:cubicBezTo>
                    <a:pt x="253299" y="336513"/>
                    <a:pt x="229381" y="332138"/>
                    <a:pt x="214798" y="334981"/>
                  </a:cubicBezTo>
                  <a:cubicBezTo>
                    <a:pt x="213339" y="336549"/>
                    <a:pt x="211808" y="338007"/>
                    <a:pt x="210204" y="339356"/>
                  </a:cubicBezTo>
                  <a:cubicBezTo>
                    <a:pt x="174911" y="367722"/>
                    <a:pt x="134879" y="391712"/>
                    <a:pt x="89888" y="401848"/>
                  </a:cubicBezTo>
                  <a:cubicBezTo>
                    <a:pt x="69616" y="424985"/>
                    <a:pt x="47741" y="446583"/>
                    <a:pt x="24261" y="466454"/>
                  </a:cubicBezTo>
                  <a:cubicBezTo>
                    <a:pt x="23605" y="468802"/>
                    <a:pt x="22511" y="471040"/>
                    <a:pt x="21198" y="473089"/>
                  </a:cubicBezTo>
                  <a:cubicBezTo>
                    <a:pt x="9896" y="490881"/>
                    <a:pt x="-677" y="508673"/>
                    <a:pt x="15219" y="531424"/>
                  </a:cubicBezTo>
                  <a:cubicBezTo>
                    <a:pt x="31115" y="554175"/>
                    <a:pt x="39939" y="568686"/>
                    <a:pt x="34688" y="580061"/>
                  </a:cubicBezTo>
                  <a:cubicBezTo>
                    <a:pt x="29438" y="591436"/>
                    <a:pt x="18209" y="557383"/>
                    <a:pt x="14417" y="561466"/>
                  </a:cubicBezTo>
                  <a:cubicBezTo>
                    <a:pt x="10625" y="565550"/>
                    <a:pt x="29001" y="580061"/>
                    <a:pt x="24188" y="587353"/>
                  </a:cubicBezTo>
                  <a:cubicBezTo>
                    <a:pt x="19375" y="594645"/>
                    <a:pt x="3552" y="559789"/>
                    <a:pt x="198" y="567956"/>
                  </a:cubicBezTo>
                  <a:cubicBezTo>
                    <a:pt x="-3156" y="576123"/>
                    <a:pt x="33959" y="630302"/>
                    <a:pt x="34688" y="650500"/>
                  </a:cubicBezTo>
                  <a:cubicBezTo>
                    <a:pt x="35418" y="670699"/>
                    <a:pt x="64731" y="690241"/>
                    <a:pt x="63199" y="719408"/>
                  </a:cubicBezTo>
                  <a:cubicBezTo>
                    <a:pt x="61668" y="748576"/>
                    <a:pt x="88721" y="795536"/>
                    <a:pt x="93242" y="802827"/>
                  </a:cubicBezTo>
                  <a:cubicBezTo>
                    <a:pt x="97763" y="810119"/>
                    <a:pt x="82742" y="829515"/>
                    <a:pt x="85950" y="851391"/>
                  </a:cubicBezTo>
                  <a:cubicBezTo>
                    <a:pt x="89159" y="873267"/>
                    <a:pt x="79169" y="881361"/>
                    <a:pt x="66408" y="881361"/>
                  </a:cubicBezTo>
                  <a:cubicBezTo>
                    <a:pt x="53647" y="881361"/>
                    <a:pt x="61157" y="904112"/>
                    <a:pt x="75450" y="905716"/>
                  </a:cubicBezTo>
                  <a:cubicBezTo>
                    <a:pt x="89742" y="907320"/>
                    <a:pt x="84419" y="917893"/>
                    <a:pt x="100170" y="929196"/>
                  </a:cubicBezTo>
                  <a:cubicBezTo>
                    <a:pt x="104034" y="931784"/>
                    <a:pt x="108409" y="933592"/>
                    <a:pt x="113003" y="934519"/>
                  </a:cubicBezTo>
                  <a:cubicBezTo>
                    <a:pt x="149463" y="920372"/>
                    <a:pt x="188036" y="911257"/>
                    <a:pt x="224276" y="896528"/>
                  </a:cubicBezTo>
                  <a:cubicBezTo>
                    <a:pt x="228214" y="892758"/>
                    <a:pt x="233391" y="890490"/>
                    <a:pt x="238860" y="890111"/>
                  </a:cubicBezTo>
                  <a:cubicBezTo>
                    <a:pt x="250892" y="884642"/>
                    <a:pt x="262487" y="878203"/>
                    <a:pt x="273497" y="870861"/>
                  </a:cubicBezTo>
                  <a:cubicBezTo>
                    <a:pt x="324540" y="836662"/>
                    <a:pt x="370552" y="810192"/>
                    <a:pt x="434939" y="819818"/>
                  </a:cubicBezTo>
                  <a:cubicBezTo>
                    <a:pt x="439168" y="820415"/>
                    <a:pt x="443251" y="822012"/>
                    <a:pt x="446751" y="824484"/>
                  </a:cubicBezTo>
                  <a:cubicBezTo>
                    <a:pt x="452804" y="824484"/>
                    <a:pt x="460023" y="824484"/>
                    <a:pt x="469211" y="825068"/>
                  </a:cubicBezTo>
                  <a:cubicBezTo>
                    <a:pt x="498378" y="826672"/>
                    <a:pt x="525431" y="809682"/>
                    <a:pt x="544244" y="801588"/>
                  </a:cubicBezTo>
                  <a:cubicBezTo>
                    <a:pt x="563057" y="793494"/>
                    <a:pt x="597548" y="796702"/>
                    <a:pt x="615485" y="791817"/>
                  </a:cubicBezTo>
                  <a:cubicBezTo>
                    <a:pt x="633424" y="786931"/>
                    <a:pt x="636486" y="816172"/>
                    <a:pt x="656757" y="813692"/>
                  </a:cubicBezTo>
                  <a:cubicBezTo>
                    <a:pt x="677029" y="811213"/>
                    <a:pt x="685925" y="820182"/>
                    <a:pt x="696571" y="819380"/>
                  </a:cubicBezTo>
                  <a:cubicBezTo>
                    <a:pt x="707218" y="818578"/>
                    <a:pt x="705540" y="827474"/>
                    <a:pt x="716040" y="829880"/>
                  </a:cubicBezTo>
                  <a:cubicBezTo>
                    <a:pt x="726540" y="832286"/>
                    <a:pt x="725082" y="842058"/>
                    <a:pt x="718373" y="852631"/>
                  </a:cubicBezTo>
                  <a:cubicBezTo>
                    <a:pt x="711665" y="863204"/>
                    <a:pt x="734051" y="862329"/>
                    <a:pt x="748344" y="883402"/>
                  </a:cubicBezTo>
                  <a:cubicBezTo>
                    <a:pt x="762636" y="904476"/>
                    <a:pt x="749073" y="907685"/>
                    <a:pt x="756583" y="923872"/>
                  </a:cubicBezTo>
                  <a:cubicBezTo>
                    <a:pt x="764094" y="940060"/>
                    <a:pt x="769343" y="936050"/>
                    <a:pt x="784365" y="913372"/>
                  </a:cubicBezTo>
                  <a:cubicBezTo>
                    <a:pt x="799387" y="890694"/>
                    <a:pt x="815866" y="905278"/>
                    <a:pt x="818126" y="885809"/>
                  </a:cubicBezTo>
                  <a:cubicBezTo>
                    <a:pt x="820387" y="866340"/>
                    <a:pt x="836137" y="843662"/>
                    <a:pt x="846638" y="853433"/>
                  </a:cubicBezTo>
                  <a:cubicBezTo>
                    <a:pt x="857138" y="863204"/>
                    <a:pt x="839346" y="868017"/>
                    <a:pt x="832054" y="905278"/>
                  </a:cubicBezTo>
                  <a:cubicBezTo>
                    <a:pt x="824762" y="942539"/>
                    <a:pt x="813241" y="923070"/>
                    <a:pt x="811054" y="933571"/>
                  </a:cubicBezTo>
                  <a:cubicBezTo>
                    <a:pt x="808866" y="944071"/>
                    <a:pt x="842554" y="949831"/>
                    <a:pt x="842554" y="930362"/>
                  </a:cubicBezTo>
                  <a:cubicBezTo>
                    <a:pt x="842554" y="910893"/>
                    <a:pt x="848534" y="901997"/>
                    <a:pt x="861295" y="919789"/>
                  </a:cubicBezTo>
                  <a:cubicBezTo>
                    <a:pt x="874055" y="937581"/>
                    <a:pt x="854003" y="952238"/>
                    <a:pt x="856774" y="960332"/>
                  </a:cubicBezTo>
                  <a:cubicBezTo>
                    <a:pt x="859545" y="968426"/>
                    <a:pt x="874055" y="957926"/>
                    <a:pt x="881565" y="958728"/>
                  </a:cubicBezTo>
                  <a:cubicBezTo>
                    <a:pt x="894910" y="960186"/>
                    <a:pt x="913067" y="991906"/>
                    <a:pt x="910077" y="1008969"/>
                  </a:cubicBezTo>
                  <a:cubicBezTo>
                    <a:pt x="910077" y="1009552"/>
                    <a:pt x="910077" y="1010135"/>
                    <a:pt x="910077" y="1010719"/>
                  </a:cubicBezTo>
                  <a:cubicBezTo>
                    <a:pt x="957547" y="1020198"/>
                    <a:pt x="999621" y="1047418"/>
                    <a:pt x="1027695" y="1086846"/>
                  </a:cubicBezTo>
                  <a:cubicBezTo>
                    <a:pt x="1030466" y="1090652"/>
                    <a:pt x="1032435" y="1094998"/>
                    <a:pt x="1033456" y="1099607"/>
                  </a:cubicBezTo>
                  <a:cubicBezTo>
                    <a:pt x="1045122" y="1105513"/>
                    <a:pt x="1069040" y="1089471"/>
                    <a:pt x="1073925" y="1071314"/>
                  </a:cubicBezTo>
                  <a:cubicBezTo>
                    <a:pt x="1079176" y="1051844"/>
                    <a:pt x="1098717" y="1070512"/>
                    <a:pt x="1088509" y="1077001"/>
                  </a:cubicBezTo>
                  <a:cubicBezTo>
                    <a:pt x="1078301" y="1083491"/>
                    <a:pt x="1093759" y="1098877"/>
                    <a:pt x="1094488" y="1088304"/>
                  </a:cubicBezTo>
                  <a:cubicBezTo>
                    <a:pt x="1095217" y="1077731"/>
                    <a:pt x="1099738" y="1068908"/>
                    <a:pt x="1103530" y="1081012"/>
                  </a:cubicBezTo>
                  <a:cubicBezTo>
                    <a:pt x="1107322" y="1093117"/>
                    <a:pt x="1120812" y="1093190"/>
                    <a:pt x="1126062" y="1102888"/>
                  </a:cubicBezTo>
                  <a:cubicBezTo>
                    <a:pt x="1131312" y="1112586"/>
                    <a:pt x="1137292" y="1119951"/>
                    <a:pt x="1137292" y="1111784"/>
                  </a:cubicBezTo>
                  <a:cubicBezTo>
                    <a:pt x="1136927" y="1102348"/>
                    <a:pt x="1143198" y="1093926"/>
                    <a:pt x="1152312" y="1091512"/>
                  </a:cubicBezTo>
                  <a:cubicBezTo>
                    <a:pt x="1164271" y="1086700"/>
                    <a:pt x="1171782" y="1077804"/>
                    <a:pt x="1184543" y="1066428"/>
                  </a:cubicBezTo>
                  <a:cubicBezTo>
                    <a:pt x="1197304" y="1055053"/>
                    <a:pt x="1250170" y="1052647"/>
                    <a:pt x="1255128" y="1052647"/>
                  </a:cubicBezTo>
                  <a:cubicBezTo>
                    <a:pt x="1260086" y="1052647"/>
                    <a:pt x="1263367" y="1004083"/>
                    <a:pt x="1266357" y="978926"/>
                  </a:cubicBezTo>
                  <a:cubicBezTo>
                    <a:pt x="1269347" y="953769"/>
                    <a:pt x="1288889" y="949758"/>
                    <a:pt x="1291879" y="923070"/>
                  </a:cubicBezTo>
                  <a:cubicBezTo>
                    <a:pt x="1294869" y="896382"/>
                    <a:pt x="1321046" y="846943"/>
                    <a:pt x="1327901" y="844537"/>
                  </a:cubicBezTo>
                  <a:cubicBezTo>
                    <a:pt x="1339130" y="841000"/>
                    <a:pt x="1347079" y="831083"/>
                    <a:pt x="1348172" y="819380"/>
                  </a:cubicBezTo>
                  <a:lnTo>
                    <a:pt x="1348172" y="819380"/>
                  </a:lnTo>
                  <a:cubicBezTo>
                    <a:pt x="1348902" y="781120"/>
                    <a:pt x="1353787" y="743041"/>
                    <a:pt x="1362756" y="705846"/>
                  </a:cubicBezTo>
                  <a:cubicBezTo>
                    <a:pt x="1368808" y="680142"/>
                    <a:pt x="1373256" y="654081"/>
                    <a:pt x="1376100" y="627823"/>
                  </a:cubicBezTo>
                  <a:cubicBezTo>
                    <a:pt x="1373402" y="624541"/>
                    <a:pt x="1371870" y="623666"/>
                    <a:pt x="1370558" y="624687"/>
                  </a:cubicBezTo>
                  <a:close/>
                </a:path>
              </a:pathLst>
            </a:custGeom>
            <a:grpFill/>
            <a:ln w="3175" cap="flat">
              <a:solidFill>
                <a:srgbClr val="F3F3F3"/>
              </a:solidFill>
              <a:prstDash val="solid"/>
              <a:miter/>
            </a:ln>
          </p:spPr>
          <p:txBody>
            <a:bodyPr rtlCol="0" anchor="ctr"/>
            <a:lstStyle/>
            <a:p>
              <a:endParaRPr lang="pt-PT"/>
            </a:p>
          </p:txBody>
        </p:sp>
        <p:sp>
          <p:nvSpPr>
            <p:cNvPr id="294" name="Forma livre: Forma 293">
              <a:extLst>
                <a:ext uri="{FF2B5EF4-FFF2-40B4-BE49-F238E27FC236}">
                  <a16:creationId xmlns:a16="http://schemas.microsoft.com/office/drawing/2014/main" id="{593CDEC8-310D-4547-8651-CAC09B7AB3B2}"/>
                </a:ext>
              </a:extLst>
            </p:cNvPr>
            <p:cNvSpPr/>
            <p:nvPr/>
          </p:nvSpPr>
          <p:spPr>
            <a:xfrm>
              <a:off x="5497454" y="5502167"/>
              <a:ext cx="44364" cy="50588"/>
            </a:xfrm>
            <a:custGeom>
              <a:avLst/>
              <a:gdLst>
                <a:gd name="connsiteX0" fmla="*/ 99006 w 106213"/>
                <a:gd name="connsiteY0" fmla="*/ 4091 h 116137"/>
                <a:gd name="connsiteX1" fmla="*/ 41984 w 106213"/>
                <a:gd name="connsiteY1" fmla="*/ 16998 h 116137"/>
                <a:gd name="connsiteX2" fmla="*/ -17 w 106213"/>
                <a:gd name="connsiteY2" fmla="*/ 4455 h 116137"/>
                <a:gd name="connsiteX3" fmla="*/ 59193 w 106213"/>
                <a:gd name="connsiteY3" fmla="*/ 116021 h 116137"/>
                <a:gd name="connsiteX4" fmla="*/ 63787 w 106213"/>
                <a:gd name="connsiteY4" fmla="*/ 114198 h 116137"/>
                <a:gd name="connsiteX5" fmla="*/ 71079 w 106213"/>
                <a:gd name="connsiteY5" fmla="*/ 95604 h 116137"/>
                <a:gd name="connsiteX6" fmla="*/ 90548 w 106213"/>
                <a:gd name="connsiteY6" fmla="*/ 99687 h 116137"/>
                <a:gd name="connsiteX7" fmla="*/ 100319 w 106213"/>
                <a:gd name="connsiteY7" fmla="*/ 59946 h 116137"/>
                <a:gd name="connsiteX8" fmla="*/ 99006 w 106213"/>
                <a:gd name="connsiteY8" fmla="*/ 4091 h 1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213" h="116137">
                  <a:moveTo>
                    <a:pt x="99006" y="4091"/>
                  </a:moveTo>
                  <a:cubicBezTo>
                    <a:pt x="95288" y="-9691"/>
                    <a:pt x="62547" y="14591"/>
                    <a:pt x="41984" y="16998"/>
                  </a:cubicBezTo>
                  <a:cubicBezTo>
                    <a:pt x="29223" y="18602"/>
                    <a:pt x="12816" y="10289"/>
                    <a:pt x="-17" y="4455"/>
                  </a:cubicBezTo>
                  <a:cubicBezTo>
                    <a:pt x="25359" y="38348"/>
                    <a:pt x="45338" y="75989"/>
                    <a:pt x="59193" y="116021"/>
                  </a:cubicBezTo>
                  <a:cubicBezTo>
                    <a:pt x="60286" y="114650"/>
                    <a:pt x="62036" y="113957"/>
                    <a:pt x="63787" y="114198"/>
                  </a:cubicBezTo>
                  <a:cubicBezTo>
                    <a:pt x="73558" y="115073"/>
                    <a:pt x="69766" y="103698"/>
                    <a:pt x="71079" y="95604"/>
                  </a:cubicBezTo>
                  <a:cubicBezTo>
                    <a:pt x="72391" y="87510"/>
                    <a:pt x="82308" y="104500"/>
                    <a:pt x="90548" y="99687"/>
                  </a:cubicBezTo>
                  <a:cubicBezTo>
                    <a:pt x="98787" y="94875"/>
                    <a:pt x="88288" y="59946"/>
                    <a:pt x="100319" y="59946"/>
                  </a:cubicBezTo>
                  <a:cubicBezTo>
                    <a:pt x="112350" y="59946"/>
                    <a:pt x="102798" y="17581"/>
                    <a:pt x="99006" y="4091"/>
                  </a:cubicBezTo>
                  <a:close/>
                </a:path>
              </a:pathLst>
            </a:custGeom>
            <a:grpFill/>
            <a:ln w="3175" cap="flat">
              <a:solidFill>
                <a:srgbClr val="F3F3F3"/>
              </a:solidFill>
              <a:prstDash val="solid"/>
              <a:miter/>
            </a:ln>
          </p:spPr>
          <p:txBody>
            <a:bodyPr rtlCol="0" anchor="ctr"/>
            <a:lstStyle/>
            <a:p>
              <a:endParaRPr lang="pt-PT"/>
            </a:p>
          </p:txBody>
        </p:sp>
        <p:sp>
          <p:nvSpPr>
            <p:cNvPr id="295" name="Forma livre: Forma 294">
              <a:extLst>
                <a:ext uri="{FF2B5EF4-FFF2-40B4-BE49-F238E27FC236}">
                  <a16:creationId xmlns:a16="http://schemas.microsoft.com/office/drawing/2014/main" id="{35A87552-595C-4DCE-B103-EFF1D218C455}"/>
                </a:ext>
              </a:extLst>
            </p:cNvPr>
            <p:cNvSpPr/>
            <p:nvPr/>
          </p:nvSpPr>
          <p:spPr>
            <a:xfrm>
              <a:off x="5895008" y="5391654"/>
              <a:ext cx="77610" cy="126354"/>
            </a:xfrm>
            <a:custGeom>
              <a:avLst/>
              <a:gdLst>
                <a:gd name="connsiteX0" fmla="*/ 76196 w 185808"/>
                <a:gd name="connsiteY0" fmla="*/ 276755 h 290070"/>
                <a:gd name="connsiteX1" fmla="*/ 164427 w 185808"/>
                <a:gd name="connsiteY1" fmla="*/ 133397 h 290070"/>
                <a:gd name="connsiteX2" fmla="*/ 185792 w 185808"/>
                <a:gd name="connsiteY2" fmla="*/ 121803 h 290070"/>
                <a:gd name="connsiteX3" fmla="*/ 155822 w 185808"/>
                <a:gd name="connsiteY3" fmla="*/ 132741 h 290070"/>
                <a:gd name="connsiteX4" fmla="*/ 122791 w 185808"/>
                <a:gd name="connsiteY4" fmla="*/ 129533 h 290070"/>
                <a:gd name="connsiteX5" fmla="*/ 102446 w 185808"/>
                <a:gd name="connsiteY5" fmla="*/ 109480 h 290070"/>
                <a:gd name="connsiteX6" fmla="*/ 102519 w 185808"/>
                <a:gd name="connsiteY6" fmla="*/ 107657 h 290070"/>
                <a:gd name="connsiteX7" fmla="*/ 87498 w 185808"/>
                <a:gd name="connsiteY7" fmla="*/ 78489 h 290070"/>
                <a:gd name="connsiteX8" fmla="*/ 86769 w 185808"/>
                <a:gd name="connsiteY8" fmla="*/ 98688 h 290070"/>
                <a:gd name="connsiteX9" fmla="*/ 73279 w 185808"/>
                <a:gd name="connsiteY9" fmla="*/ 91396 h 290070"/>
                <a:gd name="connsiteX10" fmla="*/ 60518 w 185808"/>
                <a:gd name="connsiteY10" fmla="*/ 66312 h 290070"/>
                <a:gd name="connsiteX11" fmla="*/ 47757 w 185808"/>
                <a:gd name="connsiteY11" fmla="*/ 33134 h 290070"/>
                <a:gd name="connsiteX12" fmla="*/ 5756 w 185808"/>
                <a:gd name="connsiteY12" fmla="*/ -117 h 290070"/>
                <a:gd name="connsiteX13" fmla="*/ 16256 w 185808"/>
                <a:gd name="connsiteY13" fmla="*/ 38749 h 290070"/>
                <a:gd name="connsiteX14" fmla="*/ 39517 w 185808"/>
                <a:gd name="connsiteY14" fmla="*/ 64708 h 290070"/>
                <a:gd name="connsiteX15" fmla="*/ 59789 w 185808"/>
                <a:gd name="connsiteY15" fmla="*/ 93876 h 290070"/>
                <a:gd name="connsiteX16" fmla="*/ 54466 w 185808"/>
                <a:gd name="connsiteY16" fmla="*/ 148127 h 290070"/>
                <a:gd name="connsiteX17" fmla="*/ 26757 w 185808"/>
                <a:gd name="connsiteY17" fmla="*/ 181378 h 290070"/>
                <a:gd name="connsiteX18" fmla="*/ 71748 w 185808"/>
                <a:gd name="connsiteY18" fmla="*/ 225129 h 290070"/>
                <a:gd name="connsiteX19" fmla="*/ 62049 w 185808"/>
                <a:gd name="connsiteY19" fmla="*/ 283464 h 290070"/>
                <a:gd name="connsiteX20" fmla="*/ 75977 w 185808"/>
                <a:gd name="connsiteY20" fmla="*/ 289954 h 290070"/>
                <a:gd name="connsiteX21" fmla="*/ 76196 w 185808"/>
                <a:gd name="connsiteY21" fmla="*/ 276755 h 29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5808" h="290070">
                  <a:moveTo>
                    <a:pt x="76196" y="276755"/>
                  </a:moveTo>
                  <a:cubicBezTo>
                    <a:pt x="84946" y="221629"/>
                    <a:pt x="128041" y="174669"/>
                    <a:pt x="164427" y="133397"/>
                  </a:cubicBezTo>
                  <a:cubicBezTo>
                    <a:pt x="169750" y="126908"/>
                    <a:pt x="177407" y="122744"/>
                    <a:pt x="185792" y="121803"/>
                  </a:cubicBezTo>
                  <a:cubicBezTo>
                    <a:pt x="174563" y="119390"/>
                    <a:pt x="162896" y="123641"/>
                    <a:pt x="155822" y="132741"/>
                  </a:cubicBezTo>
                  <a:cubicBezTo>
                    <a:pt x="149041" y="144919"/>
                    <a:pt x="135552" y="129533"/>
                    <a:pt x="122791" y="129533"/>
                  </a:cubicBezTo>
                  <a:cubicBezTo>
                    <a:pt x="111634" y="129613"/>
                    <a:pt x="102519" y="120630"/>
                    <a:pt x="102446" y="109480"/>
                  </a:cubicBezTo>
                  <a:cubicBezTo>
                    <a:pt x="102446" y="108867"/>
                    <a:pt x="102446" y="108262"/>
                    <a:pt x="102519" y="107657"/>
                  </a:cubicBezTo>
                  <a:cubicBezTo>
                    <a:pt x="102519" y="95553"/>
                    <a:pt x="99529" y="77760"/>
                    <a:pt x="87498" y="78489"/>
                  </a:cubicBezTo>
                  <a:cubicBezTo>
                    <a:pt x="75466" y="79219"/>
                    <a:pt x="91290" y="92271"/>
                    <a:pt x="86769" y="98688"/>
                  </a:cubicBezTo>
                  <a:cubicBezTo>
                    <a:pt x="82248" y="105105"/>
                    <a:pt x="79477" y="91396"/>
                    <a:pt x="73279" y="91396"/>
                  </a:cubicBezTo>
                  <a:cubicBezTo>
                    <a:pt x="67081" y="91396"/>
                    <a:pt x="60518" y="82500"/>
                    <a:pt x="60518" y="66312"/>
                  </a:cubicBezTo>
                  <a:cubicBezTo>
                    <a:pt x="60518" y="50124"/>
                    <a:pt x="47757" y="51728"/>
                    <a:pt x="47757" y="33134"/>
                  </a:cubicBezTo>
                  <a:cubicBezTo>
                    <a:pt x="47757" y="14540"/>
                    <a:pt x="20705" y="-117"/>
                    <a:pt x="5756" y="-117"/>
                  </a:cubicBezTo>
                  <a:cubicBezTo>
                    <a:pt x="-9193" y="-117"/>
                    <a:pt x="8746" y="29051"/>
                    <a:pt x="16256" y="38749"/>
                  </a:cubicBezTo>
                  <a:cubicBezTo>
                    <a:pt x="23767" y="48447"/>
                    <a:pt x="40246" y="57416"/>
                    <a:pt x="39517" y="64708"/>
                  </a:cubicBezTo>
                  <a:cubicBezTo>
                    <a:pt x="38788" y="72000"/>
                    <a:pt x="50747" y="90594"/>
                    <a:pt x="59789" y="93876"/>
                  </a:cubicBezTo>
                  <a:cubicBezTo>
                    <a:pt x="68831" y="97157"/>
                    <a:pt x="54466" y="125449"/>
                    <a:pt x="54466" y="148127"/>
                  </a:cubicBezTo>
                  <a:cubicBezTo>
                    <a:pt x="54466" y="170805"/>
                    <a:pt x="37986" y="166794"/>
                    <a:pt x="26757" y="181378"/>
                  </a:cubicBezTo>
                  <a:cubicBezTo>
                    <a:pt x="15527" y="195962"/>
                    <a:pt x="55268" y="210545"/>
                    <a:pt x="71748" y="225129"/>
                  </a:cubicBezTo>
                  <a:cubicBezTo>
                    <a:pt x="88227" y="239713"/>
                    <a:pt x="57601" y="275589"/>
                    <a:pt x="62049" y="283464"/>
                  </a:cubicBezTo>
                  <a:cubicBezTo>
                    <a:pt x="65549" y="287555"/>
                    <a:pt x="70581" y="289932"/>
                    <a:pt x="75977" y="289954"/>
                  </a:cubicBezTo>
                  <a:cubicBezTo>
                    <a:pt x="75394" y="285564"/>
                    <a:pt x="75466" y="281123"/>
                    <a:pt x="76196" y="276755"/>
                  </a:cubicBezTo>
                  <a:close/>
                </a:path>
              </a:pathLst>
            </a:custGeom>
            <a:grpFill/>
            <a:ln w="3175" cap="flat">
              <a:solidFill>
                <a:srgbClr val="F3F3F3"/>
              </a:solidFill>
              <a:prstDash val="solid"/>
              <a:miter/>
            </a:ln>
          </p:spPr>
          <p:txBody>
            <a:bodyPr rtlCol="0" anchor="ctr"/>
            <a:lstStyle/>
            <a:p>
              <a:endParaRPr lang="pt-PT"/>
            </a:p>
          </p:txBody>
        </p:sp>
        <p:sp>
          <p:nvSpPr>
            <p:cNvPr id="296" name="Forma livre: Forma 295">
              <a:extLst>
                <a:ext uri="{FF2B5EF4-FFF2-40B4-BE49-F238E27FC236}">
                  <a16:creationId xmlns:a16="http://schemas.microsoft.com/office/drawing/2014/main" id="{CA7CCD7A-913B-4CAD-8F3C-62D977715130}"/>
                </a:ext>
              </a:extLst>
            </p:cNvPr>
            <p:cNvSpPr/>
            <p:nvPr/>
          </p:nvSpPr>
          <p:spPr>
            <a:xfrm>
              <a:off x="5803141" y="5502672"/>
              <a:ext cx="108138" cy="111133"/>
            </a:xfrm>
            <a:custGeom>
              <a:avLst/>
              <a:gdLst>
                <a:gd name="connsiteX0" fmla="*/ 257927 w 258895"/>
                <a:gd name="connsiteY0" fmla="*/ 38297 h 255128"/>
                <a:gd name="connsiteX1" fmla="*/ 253406 w 258895"/>
                <a:gd name="connsiteY1" fmla="*/ 8328 h 255128"/>
                <a:gd name="connsiteX2" fmla="*/ 226426 w 258895"/>
                <a:gd name="connsiteY2" fmla="*/ 17224 h 255128"/>
                <a:gd name="connsiteX3" fmla="*/ 193394 w 258895"/>
                <a:gd name="connsiteY3" fmla="*/ 2640 h 255128"/>
                <a:gd name="connsiteX4" fmla="*/ 176112 w 258895"/>
                <a:gd name="connsiteY4" fmla="*/ 34214 h 255128"/>
                <a:gd name="connsiteX5" fmla="*/ 148403 w 258895"/>
                <a:gd name="connsiteY5" fmla="*/ 85257 h 255128"/>
                <a:gd name="connsiteX6" fmla="*/ 55359 w 258895"/>
                <a:gd name="connsiteY6" fmla="*/ 151686 h 255128"/>
                <a:gd name="connsiteX7" fmla="*/ 12556 w 258895"/>
                <a:gd name="connsiteY7" fmla="*/ 195437 h 255128"/>
                <a:gd name="connsiteX8" fmla="*/ 3514 w 258895"/>
                <a:gd name="connsiteY8" fmla="*/ 235105 h 255128"/>
                <a:gd name="connsiteX9" fmla="*/ 34285 w 258895"/>
                <a:gd name="connsiteY9" fmla="*/ 249689 h 255128"/>
                <a:gd name="connsiteX10" fmla="*/ 43327 w 258895"/>
                <a:gd name="connsiteY10" fmla="*/ 255012 h 255128"/>
                <a:gd name="connsiteX11" fmla="*/ 85256 w 258895"/>
                <a:gd name="connsiteY11" fmla="*/ 230949 h 255128"/>
                <a:gd name="connsiteX12" fmla="*/ 120111 w 258895"/>
                <a:gd name="connsiteY12" fmla="*/ 204042 h 255128"/>
                <a:gd name="connsiteX13" fmla="*/ 136226 w 258895"/>
                <a:gd name="connsiteY13" fmla="*/ 196750 h 255128"/>
                <a:gd name="connsiteX14" fmla="*/ 153726 w 258895"/>
                <a:gd name="connsiteY14" fmla="*/ 170718 h 255128"/>
                <a:gd name="connsiteX15" fmla="*/ 197477 w 258895"/>
                <a:gd name="connsiteY15" fmla="*/ 105601 h 255128"/>
                <a:gd name="connsiteX16" fmla="*/ 228978 w 258895"/>
                <a:gd name="connsiteY16" fmla="*/ 95466 h 255128"/>
                <a:gd name="connsiteX17" fmla="*/ 231749 w 258895"/>
                <a:gd name="connsiteY17" fmla="*/ 86059 h 255128"/>
                <a:gd name="connsiteX18" fmla="*/ 257927 w 258895"/>
                <a:gd name="connsiteY18" fmla="*/ 38297 h 255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8895" h="255128">
                  <a:moveTo>
                    <a:pt x="257927" y="38297"/>
                  </a:moveTo>
                  <a:cubicBezTo>
                    <a:pt x="251145" y="24516"/>
                    <a:pt x="263906" y="16422"/>
                    <a:pt x="253406" y="8328"/>
                  </a:cubicBezTo>
                  <a:cubicBezTo>
                    <a:pt x="242906" y="234"/>
                    <a:pt x="237656" y="11536"/>
                    <a:pt x="226426" y="17224"/>
                  </a:cubicBezTo>
                  <a:cubicBezTo>
                    <a:pt x="215196" y="22912"/>
                    <a:pt x="207686" y="-9537"/>
                    <a:pt x="193394" y="2640"/>
                  </a:cubicBezTo>
                  <a:cubicBezTo>
                    <a:pt x="179102" y="14818"/>
                    <a:pt x="191936" y="19630"/>
                    <a:pt x="176112" y="34214"/>
                  </a:cubicBezTo>
                  <a:cubicBezTo>
                    <a:pt x="160289" y="48798"/>
                    <a:pt x="167143" y="53683"/>
                    <a:pt x="148403" y="85257"/>
                  </a:cubicBezTo>
                  <a:cubicBezTo>
                    <a:pt x="129663" y="116831"/>
                    <a:pt x="65057" y="134623"/>
                    <a:pt x="55359" y="151686"/>
                  </a:cubicBezTo>
                  <a:cubicBezTo>
                    <a:pt x="45660" y="168749"/>
                    <a:pt x="13285" y="182458"/>
                    <a:pt x="12556" y="195437"/>
                  </a:cubicBezTo>
                  <a:cubicBezTo>
                    <a:pt x="11827" y="208417"/>
                    <a:pt x="-7862" y="217313"/>
                    <a:pt x="3514" y="235105"/>
                  </a:cubicBezTo>
                  <a:cubicBezTo>
                    <a:pt x="12556" y="248886"/>
                    <a:pt x="24588" y="239116"/>
                    <a:pt x="34285" y="249689"/>
                  </a:cubicBezTo>
                  <a:cubicBezTo>
                    <a:pt x="36691" y="252372"/>
                    <a:pt x="39827" y="254239"/>
                    <a:pt x="43327" y="255012"/>
                  </a:cubicBezTo>
                  <a:cubicBezTo>
                    <a:pt x="56015" y="244876"/>
                    <a:pt x="70089" y="236760"/>
                    <a:pt x="85256" y="230949"/>
                  </a:cubicBezTo>
                  <a:cubicBezTo>
                    <a:pt x="87807" y="214104"/>
                    <a:pt x="103193" y="202248"/>
                    <a:pt x="120111" y="204042"/>
                  </a:cubicBezTo>
                  <a:cubicBezTo>
                    <a:pt x="127986" y="204042"/>
                    <a:pt x="129153" y="204552"/>
                    <a:pt x="136226" y="196750"/>
                  </a:cubicBezTo>
                  <a:cubicBezTo>
                    <a:pt x="142934" y="188714"/>
                    <a:pt x="148840" y="179986"/>
                    <a:pt x="153726" y="170718"/>
                  </a:cubicBezTo>
                  <a:cubicBezTo>
                    <a:pt x="166852" y="147967"/>
                    <a:pt x="178592" y="124706"/>
                    <a:pt x="197477" y="105601"/>
                  </a:cubicBezTo>
                  <a:cubicBezTo>
                    <a:pt x="205425" y="96851"/>
                    <a:pt x="217457" y="92994"/>
                    <a:pt x="228978" y="95466"/>
                  </a:cubicBezTo>
                  <a:cubicBezTo>
                    <a:pt x="230801" y="92666"/>
                    <a:pt x="231749" y="89399"/>
                    <a:pt x="231749" y="86059"/>
                  </a:cubicBezTo>
                  <a:cubicBezTo>
                    <a:pt x="231676" y="68559"/>
                    <a:pt x="264854" y="52006"/>
                    <a:pt x="257927" y="38297"/>
                  </a:cubicBezTo>
                  <a:close/>
                </a:path>
              </a:pathLst>
            </a:custGeom>
            <a:grpFill/>
            <a:ln w="3175" cap="flat">
              <a:solidFill>
                <a:srgbClr val="F3F3F3"/>
              </a:solidFill>
              <a:prstDash val="solid"/>
              <a:miter/>
            </a:ln>
          </p:spPr>
          <p:txBody>
            <a:bodyPr rtlCol="0" anchor="ctr"/>
            <a:lstStyle/>
            <a:p>
              <a:endParaRPr lang="pt-PT"/>
            </a:p>
          </p:txBody>
        </p:sp>
        <p:sp>
          <p:nvSpPr>
            <p:cNvPr id="297" name="Forma livre: Forma 296">
              <a:extLst>
                <a:ext uri="{FF2B5EF4-FFF2-40B4-BE49-F238E27FC236}">
                  <a16:creationId xmlns:a16="http://schemas.microsoft.com/office/drawing/2014/main" id="{CC5F26DC-01BB-4F60-B6B3-9AFFE8CF437D}"/>
                </a:ext>
              </a:extLst>
            </p:cNvPr>
            <p:cNvSpPr/>
            <p:nvPr/>
          </p:nvSpPr>
          <p:spPr>
            <a:xfrm>
              <a:off x="5958466" y="5074270"/>
              <a:ext cx="34863" cy="32764"/>
            </a:xfrm>
            <a:custGeom>
              <a:avLst/>
              <a:gdLst>
                <a:gd name="connsiteX0" fmla="*/ 1636 w 83466"/>
                <a:gd name="connsiteY0" fmla="*/ 66696 h 75215"/>
                <a:gd name="connsiteX1" fmla="*/ 40647 w 83466"/>
                <a:gd name="connsiteY1" fmla="*/ 55394 h 75215"/>
                <a:gd name="connsiteX2" fmla="*/ 1636 w 83466"/>
                <a:gd name="connsiteY2" fmla="*/ 66696 h 75215"/>
                <a:gd name="connsiteX3" fmla="*/ 48158 w 83466"/>
                <a:gd name="connsiteY3" fmla="*/ 23820 h 75215"/>
                <a:gd name="connsiteX4" fmla="*/ 83450 w 83466"/>
                <a:gd name="connsiteY4" fmla="*/ 3549 h 75215"/>
                <a:gd name="connsiteX5" fmla="*/ 48158 w 83466"/>
                <a:gd name="connsiteY5" fmla="*/ 23893 h 75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466" h="75215">
                  <a:moveTo>
                    <a:pt x="1636" y="66696"/>
                  </a:moveTo>
                  <a:cubicBezTo>
                    <a:pt x="14396" y="79676"/>
                    <a:pt x="39918" y="78873"/>
                    <a:pt x="40647" y="55394"/>
                  </a:cubicBezTo>
                  <a:cubicBezTo>
                    <a:pt x="41376" y="31914"/>
                    <a:pt x="-9740" y="55175"/>
                    <a:pt x="1636" y="66696"/>
                  </a:cubicBezTo>
                  <a:close/>
                  <a:moveTo>
                    <a:pt x="48158" y="23820"/>
                  </a:moveTo>
                  <a:cubicBezTo>
                    <a:pt x="56398" y="27028"/>
                    <a:pt x="83450" y="17330"/>
                    <a:pt x="83450" y="3549"/>
                  </a:cubicBezTo>
                  <a:cubicBezTo>
                    <a:pt x="83450" y="-10233"/>
                    <a:pt x="35688" y="18934"/>
                    <a:pt x="48158" y="23893"/>
                  </a:cubicBezTo>
                  <a:close/>
                </a:path>
              </a:pathLst>
            </a:custGeom>
            <a:grpFill/>
            <a:ln w="3175" cap="flat">
              <a:solidFill>
                <a:srgbClr val="F3F3F3"/>
              </a:solidFill>
              <a:prstDash val="solid"/>
              <a:miter/>
            </a:ln>
          </p:spPr>
          <p:txBody>
            <a:bodyPr rtlCol="0" anchor="ctr"/>
            <a:lstStyle/>
            <a:p>
              <a:endParaRPr lang="pt-PT"/>
            </a:p>
          </p:txBody>
        </p:sp>
        <p:sp>
          <p:nvSpPr>
            <p:cNvPr id="298" name="Forma livre: Forma 297">
              <a:extLst>
                <a:ext uri="{FF2B5EF4-FFF2-40B4-BE49-F238E27FC236}">
                  <a16:creationId xmlns:a16="http://schemas.microsoft.com/office/drawing/2014/main" id="{A4267D09-45A9-4C3E-AA77-69593F17F0F3}"/>
                </a:ext>
              </a:extLst>
            </p:cNvPr>
            <p:cNvSpPr/>
            <p:nvPr/>
          </p:nvSpPr>
          <p:spPr>
            <a:xfrm>
              <a:off x="4202509" y="4075953"/>
              <a:ext cx="200275" cy="140604"/>
            </a:xfrm>
            <a:custGeom>
              <a:avLst/>
              <a:gdLst>
                <a:gd name="connsiteX0" fmla="*/ 476259 w 479484"/>
                <a:gd name="connsiteY0" fmla="*/ 204960 h 322788"/>
                <a:gd name="connsiteX1" fmla="*/ 446216 w 479484"/>
                <a:gd name="connsiteY1" fmla="*/ 194168 h 322788"/>
                <a:gd name="connsiteX2" fmla="*/ 411216 w 479484"/>
                <a:gd name="connsiteY2" fmla="*/ 169303 h 322788"/>
                <a:gd name="connsiteX3" fmla="*/ 372204 w 479484"/>
                <a:gd name="connsiteY3" fmla="*/ 144511 h 322788"/>
                <a:gd name="connsiteX4" fmla="*/ 338151 w 479484"/>
                <a:gd name="connsiteY4" fmla="*/ 117458 h 322788"/>
                <a:gd name="connsiteX5" fmla="*/ 323130 w 479484"/>
                <a:gd name="connsiteY5" fmla="*/ 87197 h 322788"/>
                <a:gd name="connsiteX6" fmla="*/ 309203 w 479484"/>
                <a:gd name="connsiteY6" fmla="*/ 63498 h 322788"/>
                <a:gd name="connsiteX7" fmla="*/ 259108 w 479484"/>
                <a:gd name="connsiteY7" fmla="*/ 57008 h 322788"/>
                <a:gd name="connsiteX8" fmla="*/ 247149 w 479484"/>
                <a:gd name="connsiteY8" fmla="*/ 18143 h 322788"/>
                <a:gd name="connsiteX9" fmla="*/ 221117 w 479484"/>
                <a:gd name="connsiteY9" fmla="*/ 8372 h 322788"/>
                <a:gd name="connsiteX10" fmla="*/ 197127 w 479484"/>
                <a:gd name="connsiteY10" fmla="*/ 1955 h 322788"/>
                <a:gd name="connsiteX11" fmla="*/ 183126 w 479484"/>
                <a:gd name="connsiteY11" fmla="*/ 9247 h 322788"/>
                <a:gd name="connsiteX12" fmla="*/ 171094 w 479484"/>
                <a:gd name="connsiteY12" fmla="*/ 23320 h 322788"/>
                <a:gd name="connsiteX13" fmla="*/ 147032 w 479484"/>
                <a:gd name="connsiteY13" fmla="*/ 42716 h 322788"/>
                <a:gd name="connsiteX14" fmla="*/ 135073 w 479484"/>
                <a:gd name="connsiteY14" fmla="*/ 59998 h 322788"/>
                <a:gd name="connsiteX15" fmla="*/ 111301 w 479484"/>
                <a:gd name="connsiteY15" fmla="*/ 53946 h 322788"/>
                <a:gd name="connsiteX16" fmla="*/ 87603 w 479484"/>
                <a:gd name="connsiteY16" fmla="*/ 47821 h 322788"/>
                <a:gd name="connsiteX17" fmla="*/ 46185 w 479484"/>
                <a:gd name="connsiteY17" fmla="*/ 13184 h 322788"/>
                <a:gd name="connsiteX18" fmla="*/ 11256 w 479484"/>
                <a:gd name="connsiteY18" fmla="*/ 33091 h 322788"/>
                <a:gd name="connsiteX19" fmla="*/ 27007 w 479484"/>
                <a:gd name="connsiteY19" fmla="*/ 26528 h 322788"/>
                <a:gd name="connsiteX20" fmla="*/ 53040 w 479484"/>
                <a:gd name="connsiteY20" fmla="*/ 59998 h 322788"/>
                <a:gd name="connsiteX21" fmla="*/ 69008 w 479484"/>
                <a:gd name="connsiteY21" fmla="*/ 81874 h 322788"/>
                <a:gd name="connsiteX22" fmla="*/ 35028 w 479484"/>
                <a:gd name="connsiteY22" fmla="*/ 89166 h 322788"/>
                <a:gd name="connsiteX23" fmla="*/ 3965 w 479484"/>
                <a:gd name="connsiteY23" fmla="*/ 89166 h 322788"/>
                <a:gd name="connsiteX24" fmla="*/ 11256 w 479484"/>
                <a:gd name="connsiteY24" fmla="*/ 119427 h 322788"/>
                <a:gd name="connsiteX25" fmla="*/ 13298 w 479484"/>
                <a:gd name="connsiteY25" fmla="*/ 142105 h 322788"/>
                <a:gd name="connsiteX26" fmla="*/ 32257 w 479484"/>
                <a:gd name="connsiteY26" fmla="*/ 150782 h 322788"/>
                <a:gd name="connsiteX27" fmla="*/ 39549 w 479484"/>
                <a:gd name="connsiteY27" fmla="*/ 179949 h 322788"/>
                <a:gd name="connsiteX28" fmla="*/ 39549 w 479484"/>
                <a:gd name="connsiteY28" fmla="*/ 228878 h 322788"/>
                <a:gd name="connsiteX29" fmla="*/ 67550 w 479484"/>
                <a:gd name="connsiteY29" fmla="*/ 223190 h 322788"/>
                <a:gd name="connsiteX30" fmla="*/ 97520 w 479484"/>
                <a:gd name="connsiteY30" fmla="*/ 200512 h 322788"/>
                <a:gd name="connsiteX31" fmla="*/ 121582 w 479484"/>
                <a:gd name="connsiteY31" fmla="*/ 197231 h 322788"/>
                <a:gd name="connsiteX32" fmla="*/ 160595 w 479484"/>
                <a:gd name="connsiteY32" fmla="*/ 198325 h 322788"/>
                <a:gd name="connsiteX33" fmla="*/ 185605 w 479484"/>
                <a:gd name="connsiteY33" fmla="*/ 210211 h 322788"/>
                <a:gd name="connsiteX34" fmla="*/ 201648 w 479484"/>
                <a:gd name="connsiteY34" fmla="*/ 218888 h 322788"/>
                <a:gd name="connsiteX35" fmla="*/ 230815 w 479484"/>
                <a:gd name="connsiteY35" fmla="*/ 228586 h 322788"/>
                <a:gd name="connsiteX36" fmla="*/ 245836 w 479484"/>
                <a:gd name="connsiteY36" fmla="*/ 241565 h 322788"/>
                <a:gd name="connsiteX37" fmla="*/ 268879 w 479484"/>
                <a:gd name="connsiteY37" fmla="*/ 262056 h 322788"/>
                <a:gd name="connsiteX38" fmla="*/ 292869 w 479484"/>
                <a:gd name="connsiteY38" fmla="*/ 266358 h 322788"/>
                <a:gd name="connsiteX39" fmla="*/ 298921 w 479484"/>
                <a:gd name="connsiteY39" fmla="*/ 311057 h 322788"/>
                <a:gd name="connsiteX40" fmla="*/ 306213 w 479484"/>
                <a:gd name="connsiteY40" fmla="*/ 310328 h 322788"/>
                <a:gd name="connsiteX41" fmla="*/ 330276 w 479484"/>
                <a:gd name="connsiteY41" fmla="*/ 317620 h 322788"/>
                <a:gd name="connsiteX42" fmla="*/ 359443 w 479484"/>
                <a:gd name="connsiteY42" fmla="*/ 306099 h 322788"/>
                <a:gd name="connsiteX43" fmla="*/ 407570 w 479484"/>
                <a:gd name="connsiteY43" fmla="*/ 275837 h 322788"/>
                <a:gd name="connsiteX44" fmla="*/ 427623 w 479484"/>
                <a:gd name="connsiteY44" fmla="*/ 239743 h 322788"/>
                <a:gd name="connsiteX45" fmla="*/ 454310 w 479484"/>
                <a:gd name="connsiteY45" fmla="*/ 222461 h 322788"/>
                <a:gd name="connsiteX46" fmla="*/ 479468 w 479484"/>
                <a:gd name="connsiteY46" fmla="*/ 228951 h 32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79484" h="322788">
                  <a:moveTo>
                    <a:pt x="476259" y="204960"/>
                  </a:moveTo>
                  <a:cubicBezTo>
                    <a:pt x="476259" y="204960"/>
                    <a:pt x="454383" y="193075"/>
                    <a:pt x="446216" y="194168"/>
                  </a:cubicBezTo>
                  <a:cubicBezTo>
                    <a:pt x="438050" y="195262"/>
                    <a:pt x="425216" y="174772"/>
                    <a:pt x="411216" y="169303"/>
                  </a:cubicBezTo>
                  <a:cubicBezTo>
                    <a:pt x="397215" y="163834"/>
                    <a:pt x="378184" y="154209"/>
                    <a:pt x="372204" y="144511"/>
                  </a:cubicBezTo>
                  <a:cubicBezTo>
                    <a:pt x="366225" y="134813"/>
                    <a:pt x="341213" y="125042"/>
                    <a:pt x="338151" y="117458"/>
                  </a:cubicBezTo>
                  <a:cubicBezTo>
                    <a:pt x="334359" y="106812"/>
                    <a:pt x="329328" y="96654"/>
                    <a:pt x="323130" y="87197"/>
                  </a:cubicBezTo>
                  <a:cubicBezTo>
                    <a:pt x="315838" y="77499"/>
                    <a:pt x="315838" y="64519"/>
                    <a:pt x="309203" y="63498"/>
                  </a:cubicBezTo>
                  <a:cubicBezTo>
                    <a:pt x="302567" y="62477"/>
                    <a:pt x="259108" y="63498"/>
                    <a:pt x="259108" y="57008"/>
                  </a:cubicBezTo>
                  <a:cubicBezTo>
                    <a:pt x="259108" y="50519"/>
                    <a:pt x="256118" y="20549"/>
                    <a:pt x="247149" y="18143"/>
                  </a:cubicBezTo>
                  <a:cubicBezTo>
                    <a:pt x="238180" y="15736"/>
                    <a:pt x="226075" y="13768"/>
                    <a:pt x="221117" y="8372"/>
                  </a:cubicBezTo>
                  <a:cubicBezTo>
                    <a:pt x="216159" y="2976"/>
                    <a:pt x="200116" y="-3514"/>
                    <a:pt x="197127" y="1955"/>
                  </a:cubicBezTo>
                  <a:cubicBezTo>
                    <a:pt x="193772" y="6345"/>
                    <a:pt x="188668" y="9013"/>
                    <a:pt x="183126" y="9247"/>
                  </a:cubicBezTo>
                  <a:cubicBezTo>
                    <a:pt x="180063" y="9247"/>
                    <a:pt x="181084" y="24414"/>
                    <a:pt x="171094" y="23320"/>
                  </a:cubicBezTo>
                  <a:cubicBezTo>
                    <a:pt x="161105" y="22226"/>
                    <a:pt x="147032" y="35206"/>
                    <a:pt x="147032" y="42716"/>
                  </a:cubicBezTo>
                  <a:cubicBezTo>
                    <a:pt x="147032" y="50227"/>
                    <a:pt x="148052" y="61092"/>
                    <a:pt x="135073" y="59998"/>
                  </a:cubicBezTo>
                  <a:cubicBezTo>
                    <a:pt x="126833" y="59546"/>
                    <a:pt x="118739" y="57490"/>
                    <a:pt x="111301" y="53946"/>
                  </a:cubicBezTo>
                  <a:cubicBezTo>
                    <a:pt x="109406" y="55477"/>
                    <a:pt x="98541" y="63644"/>
                    <a:pt x="87603" y="47821"/>
                  </a:cubicBezTo>
                  <a:cubicBezTo>
                    <a:pt x="75571" y="30466"/>
                    <a:pt x="56831" y="13184"/>
                    <a:pt x="46185" y="13184"/>
                  </a:cubicBezTo>
                  <a:cubicBezTo>
                    <a:pt x="35539" y="13184"/>
                    <a:pt x="3382" y="13184"/>
                    <a:pt x="11256" y="33091"/>
                  </a:cubicBezTo>
                  <a:cubicBezTo>
                    <a:pt x="13590" y="28716"/>
                    <a:pt x="18038" y="25799"/>
                    <a:pt x="27007" y="26528"/>
                  </a:cubicBezTo>
                  <a:cubicBezTo>
                    <a:pt x="50998" y="28716"/>
                    <a:pt x="39987" y="58904"/>
                    <a:pt x="53040" y="59998"/>
                  </a:cubicBezTo>
                  <a:cubicBezTo>
                    <a:pt x="66091" y="61092"/>
                    <a:pt x="81040" y="82749"/>
                    <a:pt x="69008" y="81874"/>
                  </a:cubicBezTo>
                  <a:cubicBezTo>
                    <a:pt x="56977" y="80999"/>
                    <a:pt x="47133" y="93759"/>
                    <a:pt x="35028" y="89166"/>
                  </a:cubicBezTo>
                  <a:cubicBezTo>
                    <a:pt x="22924" y="84572"/>
                    <a:pt x="7975" y="74071"/>
                    <a:pt x="3965" y="89166"/>
                  </a:cubicBezTo>
                  <a:cubicBezTo>
                    <a:pt x="-45" y="104260"/>
                    <a:pt x="-5004" y="120521"/>
                    <a:pt x="11256" y="119427"/>
                  </a:cubicBezTo>
                  <a:cubicBezTo>
                    <a:pt x="27518" y="118333"/>
                    <a:pt x="24309" y="130219"/>
                    <a:pt x="13298" y="142105"/>
                  </a:cubicBezTo>
                  <a:cubicBezTo>
                    <a:pt x="2288" y="153990"/>
                    <a:pt x="30289" y="139917"/>
                    <a:pt x="32257" y="150782"/>
                  </a:cubicBezTo>
                  <a:cubicBezTo>
                    <a:pt x="34226" y="161647"/>
                    <a:pt x="43268" y="162595"/>
                    <a:pt x="39549" y="179949"/>
                  </a:cubicBezTo>
                  <a:cubicBezTo>
                    <a:pt x="36997" y="190887"/>
                    <a:pt x="38893" y="212763"/>
                    <a:pt x="39549" y="228878"/>
                  </a:cubicBezTo>
                  <a:cubicBezTo>
                    <a:pt x="50196" y="228878"/>
                    <a:pt x="64487" y="227784"/>
                    <a:pt x="67550" y="223190"/>
                  </a:cubicBezTo>
                  <a:cubicBezTo>
                    <a:pt x="72508" y="215898"/>
                    <a:pt x="88551" y="200512"/>
                    <a:pt x="97520" y="200512"/>
                  </a:cubicBezTo>
                  <a:cubicBezTo>
                    <a:pt x="106489" y="200512"/>
                    <a:pt x="116551" y="204815"/>
                    <a:pt x="121582" y="197231"/>
                  </a:cubicBezTo>
                  <a:cubicBezTo>
                    <a:pt x="126614" y="189647"/>
                    <a:pt x="155563" y="191835"/>
                    <a:pt x="160595" y="198325"/>
                  </a:cubicBezTo>
                  <a:cubicBezTo>
                    <a:pt x="167594" y="204676"/>
                    <a:pt x="176271" y="208811"/>
                    <a:pt x="185605" y="210211"/>
                  </a:cubicBezTo>
                  <a:cubicBezTo>
                    <a:pt x="189616" y="210211"/>
                    <a:pt x="191585" y="219909"/>
                    <a:pt x="201648" y="218888"/>
                  </a:cubicBezTo>
                  <a:cubicBezTo>
                    <a:pt x="211711" y="217867"/>
                    <a:pt x="230815" y="222096"/>
                    <a:pt x="230815" y="228586"/>
                  </a:cubicBezTo>
                  <a:cubicBezTo>
                    <a:pt x="231617" y="236177"/>
                    <a:pt x="238180" y="241843"/>
                    <a:pt x="245836" y="241565"/>
                  </a:cubicBezTo>
                  <a:cubicBezTo>
                    <a:pt x="253857" y="241565"/>
                    <a:pt x="260858" y="263441"/>
                    <a:pt x="268879" y="262056"/>
                  </a:cubicBezTo>
                  <a:cubicBezTo>
                    <a:pt x="276900" y="260670"/>
                    <a:pt x="292869" y="260962"/>
                    <a:pt x="292869" y="266358"/>
                  </a:cubicBezTo>
                  <a:cubicBezTo>
                    <a:pt x="293233" y="281438"/>
                    <a:pt x="295275" y="296422"/>
                    <a:pt x="298921" y="311057"/>
                  </a:cubicBezTo>
                  <a:cubicBezTo>
                    <a:pt x="301036" y="309518"/>
                    <a:pt x="303807" y="309241"/>
                    <a:pt x="306213" y="310328"/>
                  </a:cubicBezTo>
                  <a:cubicBezTo>
                    <a:pt x="310223" y="313245"/>
                    <a:pt x="327651" y="307484"/>
                    <a:pt x="330276" y="317620"/>
                  </a:cubicBezTo>
                  <a:cubicBezTo>
                    <a:pt x="332901" y="327755"/>
                    <a:pt x="361048" y="321995"/>
                    <a:pt x="359443" y="306099"/>
                  </a:cubicBezTo>
                  <a:cubicBezTo>
                    <a:pt x="357839" y="290202"/>
                    <a:pt x="403559" y="290275"/>
                    <a:pt x="407570" y="275837"/>
                  </a:cubicBezTo>
                  <a:cubicBezTo>
                    <a:pt x="411580" y="261399"/>
                    <a:pt x="416903" y="235440"/>
                    <a:pt x="427623" y="239743"/>
                  </a:cubicBezTo>
                  <a:cubicBezTo>
                    <a:pt x="438342" y="244045"/>
                    <a:pt x="444977" y="221003"/>
                    <a:pt x="454310" y="222461"/>
                  </a:cubicBezTo>
                  <a:cubicBezTo>
                    <a:pt x="463644" y="223919"/>
                    <a:pt x="469259" y="230992"/>
                    <a:pt x="479468" y="228951"/>
                  </a:cubicBezTo>
                  <a:close/>
                </a:path>
              </a:pathLst>
            </a:custGeom>
            <a:grpFill/>
            <a:ln w="3175" cap="flat">
              <a:solidFill>
                <a:srgbClr val="F3F3F3"/>
              </a:solidFill>
              <a:prstDash val="solid"/>
              <a:miter/>
            </a:ln>
          </p:spPr>
          <p:txBody>
            <a:bodyPr rtlCol="0" anchor="ctr"/>
            <a:lstStyle/>
            <a:p>
              <a:endParaRPr lang="pt-PT"/>
            </a:p>
          </p:txBody>
        </p:sp>
        <p:sp>
          <p:nvSpPr>
            <p:cNvPr id="299" name="Forma livre: Forma 298">
              <a:extLst>
                <a:ext uri="{FF2B5EF4-FFF2-40B4-BE49-F238E27FC236}">
                  <a16:creationId xmlns:a16="http://schemas.microsoft.com/office/drawing/2014/main" id="{41754BDB-CE34-488B-8113-D15CBFFA0EF3}"/>
                </a:ext>
              </a:extLst>
            </p:cNvPr>
            <p:cNvSpPr/>
            <p:nvPr/>
          </p:nvSpPr>
          <p:spPr>
            <a:xfrm>
              <a:off x="4078929" y="4128136"/>
              <a:ext cx="275334" cy="260411"/>
            </a:xfrm>
            <a:custGeom>
              <a:avLst/>
              <a:gdLst>
                <a:gd name="connsiteX0" fmla="*/ 602592 w 659182"/>
                <a:gd name="connsiteY0" fmla="*/ 596179 h 597826"/>
                <a:gd name="connsiteX1" fmla="*/ 623957 w 659182"/>
                <a:gd name="connsiteY1" fmla="*/ 561397 h 597826"/>
                <a:gd name="connsiteX2" fmla="*/ 654656 w 659182"/>
                <a:gd name="connsiteY2" fmla="*/ 551261 h 597826"/>
                <a:gd name="connsiteX3" fmla="*/ 646635 w 659182"/>
                <a:gd name="connsiteY3" fmla="*/ 523843 h 597826"/>
                <a:gd name="connsiteX4" fmla="*/ 630666 w 659182"/>
                <a:gd name="connsiteY4" fmla="*/ 483447 h 597826"/>
                <a:gd name="connsiteX5" fmla="*/ 595884 w 659182"/>
                <a:gd name="connsiteY5" fmla="*/ 451800 h 597826"/>
                <a:gd name="connsiteX6" fmla="*/ 573206 w 659182"/>
                <a:gd name="connsiteY6" fmla="*/ 420007 h 597826"/>
                <a:gd name="connsiteX7" fmla="*/ 607915 w 659182"/>
                <a:gd name="connsiteY7" fmla="*/ 368089 h 597826"/>
                <a:gd name="connsiteX8" fmla="*/ 574518 w 659182"/>
                <a:gd name="connsiteY8" fmla="*/ 349349 h 597826"/>
                <a:gd name="connsiteX9" fmla="*/ 569195 w 659182"/>
                <a:gd name="connsiteY9" fmla="*/ 307567 h 597826"/>
                <a:gd name="connsiteX10" fmla="*/ 569195 w 659182"/>
                <a:gd name="connsiteY10" fmla="*/ 268628 h 597826"/>
                <a:gd name="connsiteX11" fmla="*/ 573206 w 659182"/>
                <a:gd name="connsiteY11" fmla="*/ 236835 h 597826"/>
                <a:gd name="connsiteX12" fmla="*/ 586550 w 659182"/>
                <a:gd name="connsiteY12" fmla="*/ 208033 h 597826"/>
                <a:gd name="connsiteX13" fmla="*/ 593842 w 659182"/>
                <a:gd name="connsiteY13" fmla="*/ 191407 h 597826"/>
                <a:gd name="connsiteX14" fmla="*/ 587790 w 659182"/>
                <a:gd name="connsiteY14" fmla="*/ 146708 h 597826"/>
                <a:gd name="connsiteX15" fmla="*/ 563799 w 659182"/>
                <a:gd name="connsiteY15" fmla="*/ 142406 h 597826"/>
                <a:gd name="connsiteX16" fmla="*/ 540757 w 659182"/>
                <a:gd name="connsiteY16" fmla="*/ 121916 h 597826"/>
                <a:gd name="connsiteX17" fmla="*/ 525736 w 659182"/>
                <a:gd name="connsiteY17" fmla="*/ 108936 h 597826"/>
                <a:gd name="connsiteX18" fmla="*/ 496569 w 659182"/>
                <a:gd name="connsiteY18" fmla="*/ 99238 h 597826"/>
                <a:gd name="connsiteX19" fmla="*/ 480526 w 659182"/>
                <a:gd name="connsiteY19" fmla="*/ 90561 h 597826"/>
                <a:gd name="connsiteX20" fmla="*/ 455515 w 659182"/>
                <a:gd name="connsiteY20" fmla="*/ 78675 h 597826"/>
                <a:gd name="connsiteX21" fmla="*/ 416503 w 659182"/>
                <a:gd name="connsiteY21" fmla="*/ 77581 h 597826"/>
                <a:gd name="connsiteX22" fmla="*/ 392441 w 659182"/>
                <a:gd name="connsiteY22" fmla="*/ 80863 h 597826"/>
                <a:gd name="connsiteX23" fmla="*/ 362471 w 659182"/>
                <a:gd name="connsiteY23" fmla="*/ 103540 h 597826"/>
                <a:gd name="connsiteX24" fmla="*/ 334470 w 659182"/>
                <a:gd name="connsiteY24" fmla="*/ 109228 h 597826"/>
                <a:gd name="connsiteX25" fmla="*/ 333450 w 659182"/>
                <a:gd name="connsiteY25" fmla="*/ 128333 h 597826"/>
                <a:gd name="connsiteX26" fmla="*/ 260531 w 659182"/>
                <a:gd name="connsiteY26" fmla="*/ 145614 h 597826"/>
                <a:gd name="connsiteX27" fmla="*/ 198477 w 659182"/>
                <a:gd name="connsiteY27" fmla="*/ 105655 h 597826"/>
                <a:gd name="connsiteX28" fmla="*/ 157570 w 659182"/>
                <a:gd name="connsiteY28" fmla="*/ 62560 h 597826"/>
                <a:gd name="connsiteX29" fmla="*/ 133360 w 659182"/>
                <a:gd name="connsiteY29" fmla="*/ 43601 h 597826"/>
                <a:gd name="connsiteX30" fmla="*/ 126652 w 659182"/>
                <a:gd name="connsiteY30" fmla="*/ 10423 h 597826"/>
                <a:gd name="connsiteX31" fmla="*/ 58546 w 659182"/>
                <a:gd name="connsiteY31" fmla="*/ 42143 h 597826"/>
                <a:gd name="connsiteX32" fmla="*/ 35795 w 659182"/>
                <a:gd name="connsiteY32" fmla="*/ 27559 h 597826"/>
                <a:gd name="connsiteX33" fmla="*/ 15742 w 659182"/>
                <a:gd name="connsiteY33" fmla="*/ 142 h 597826"/>
                <a:gd name="connsiteX34" fmla="*/ 3784 w 659182"/>
                <a:gd name="connsiteY34" fmla="*/ 18882 h 597826"/>
                <a:gd name="connsiteX35" fmla="*/ 5097 w 659182"/>
                <a:gd name="connsiteY35" fmla="*/ 49143 h 597826"/>
                <a:gd name="connsiteX36" fmla="*/ 5097 w 659182"/>
                <a:gd name="connsiteY36" fmla="*/ 88081 h 597826"/>
                <a:gd name="connsiteX37" fmla="*/ 21138 w 659182"/>
                <a:gd name="connsiteY37" fmla="*/ 117249 h 597826"/>
                <a:gd name="connsiteX38" fmla="*/ 33097 w 659182"/>
                <a:gd name="connsiteY38" fmla="*/ 146052 h 597826"/>
                <a:gd name="connsiteX39" fmla="*/ 51837 w 659182"/>
                <a:gd name="connsiteY39" fmla="*/ 167927 h 597826"/>
                <a:gd name="connsiteX40" fmla="*/ 65182 w 659182"/>
                <a:gd name="connsiteY40" fmla="*/ 180907 h 597826"/>
                <a:gd name="connsiteX41" fmla="*/ 61171 w 659182"/>
                <a:gd name="connsiteY41" fmla="*/ 202783 h 597826"/>
                <a:gd name="connsiteX42" fmla="*/ 47827 w 659182"/>
                <a:gd name="connsiteY42" fmla="*/ 231950 h 597826"/>
                <a:gd name="connsiteX43" fmla="*/ 51837 w 659182"/>
                <a:gd name="connsiteY43" fmla="*/ 265128 h 597826"/>
                <a:gd name="connsiteX44" fmla="*/ 67880 w 659182"/>
                <a:gd name="connsiteY44" fmla="*/ 285326 h 597826"/>
                <a:gd name="connsiteX45" fmla="*/ 105287 w 659182"/>
                <a:gd name="connsiteY45" fmla="*/ 312744 h 597826"/>
                <a:gd name="connsiteX46" fmla="*/ 121329 w 659182"/>
                <a:gd name="connsiteY46" fmla="*/ 334619 h 597826"/>
                <a:gd name="connsiteX47" fmla="*/ 118631 w 659182"/>
                <a:gd name="connsiteY47" fmla="*/ 359193 h 597826"/>
                <a:gd name="connsiteX48" fmla="*/ 130662 w 659182"/>
                <a:gd name="connsiteY48" fmla="*/ 383694 h 597826"/>
                <a:gd name="connsiteX49" fmla="*/ 149767 w 659182"/>
                <a:gd name="connsiteY49" fmla="*/ 412424 h 597826"/>
                <a:gd name="connsiteX50" fmla="*/ 158007 w 659182"/>
                <a:gd name="connsiteY50" fmla="*/ 410893 h 597826"/>
                <a:gd name="connsiteX51" fmla="*/ 173466 w 659182"/>
                <a:gd name="connsiteY51" fmla="*/ 406590 h 597826"/>
                <a:gd name="connsiteX52" fmla="*/ 197018 w 659182"/>
                <a:gd name="connsiteY52" fmla="*/ 405497 h 597826"/>
                <a:gd name="connsiteX53" fmla="*/ 231509 w 659182"/>
                <a:gd name="connsiteY53" fmla="*/ 462738 h 597826"/>
                <a:gd name="connsiteX54" fmla="*/ 251051 w 659182"/>
                <a:gd name="connsiteY54" fmla="*/ 496207 h 597826"/>
                <a:gd name="connsiteX55" fmla="*/ 292031 w 659182"/>
                <a:gd name="connsiteY55" fmla="*/ 518083 h 597826"/>
                <a:gd name="connsiteX56" fmla="*/ 369106 w 659182"/>
                <a:gd name="connsiteY56" fmla="*/ 549875 h 597826"/>
                <a:gd name="connsiteX57" fmla="*/ 423650 w 659182"/>
                <a:gd name="connsiteY57" fmla="*/ 533687 h 597826"/>
                <a:gd name="connsiteX58" fmla="*/ 449609 w 659182"/>
                <a:gd name="connsiteY58" fmla="*/ 581814 h 597826"/>
                <a:gd name="connsiteX59" fmla="*/ 470026 w 659182"/>
                <a:gd name="connsiteY59" fmla="*/ 589762 h 597826"/>
                <a:gd name="connsiteX60" fmla="*/ 499704 w 659182"/>
                <a:gd name="connsiteY60" fmla="*/ 575178 h 597826"/>
                <a:gd name="connsiteX61" fmla="*/ 596613 w 659182"/>
                <a:gd name="connsiteY61" fmla="*/ 597710 h 597826"/>
                <a:gd name="connsiteX62" fmla="*/ 602592 w 659182"/>
                <a:gd name="connsiteY62" fmla="*/ 596179 h 59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59182" h="597826">
                  <a:moveTo>
                    <a:pt x="602592" y="596179"/>
                  </a:moveTo>
                  <a:cubicBezTo>
                    <a:pt x="603176" y="581646"/>
                    <a:pt x="611270" y="568463"/>
                    <a:pt x="623957" y="561397"/>
                  </a:cubicBezTo>
                  <a:cubicBezTo>
                    <a:pt x="633436" y="556073"/>
                    <a:pt x="643864" y="552632"/>
                    <a:pt x="654656" y="551261"/>
                  </a:cubicBezTo>
                  <a:cubicBezTo>
                    <a:pt x="665375" y="549803"/>
                    <a:pt x="654656" y="526760"/>
                    <a:pt x="646635" y="523843"/>
                  </a:cubicBezTo>
                  <a:cubicBezTo>
                    <a:pt x="638614" y="520927"/>
                    <a:pt x="646635" y="490666"/>
                    <a:pt x="630666" y="483447"/>
                  </a:cubicBezTo>
                  <a:cubicBezTo>
                    <a:pt x="614696" y="476227"/>
                    <a:pt x="600332" y="464561"/>
                    <a:pt x="595884" y="451800"/>
                  </a:cubicBezTo>
                  <a:cubicBezTo>
                    <a:pt x="591873" y="440206"/>
                    <a:pt x="571893" y="428685"/>
                    <a:pt x="573206" y="420007"/>
                  </a:cubicBezTo>
                  <a:cubicBezTo>
                    <a:pt x="574518" y="411330"/>
                    <a:pt x="613238" y="383986"/>
                    <a:pt x="607915" y="368089"/>
                  </a:cubicBezTo>
                  <a:cubicBezTo>
                    <a:pt x="602592" y="352193"/>
                    <a:pt x="577216" y="355110"/>
                    <a:pt x="574518" y="349349"/>
                  </a:cubicBezTo>
                  <a:cubicBezTo>
                    <a:pt x="571820" y="343588"/>
                    <a:pt x="575904" y="323390"/>
                    <a:pt x="569195" y="307567"/>
                  </a:cubicBezTo>
                  <a:cubicBezTo>
                    <a:pt x="562486" y="291743"/>
                    <a:pt x="574518" y="277232"/>
                    <a:pt x="569195" y="268628"/>
                  </a:cubicBezTo>
                  <a:cubicBezTo>
                    <a:pt x="563872" y="260024"/>
                    <a:pt x="571893" y="242669"/>
                    <a:pt x="573206" y="236835"/>
                  </a:cubicBezTo>
                  <a:cubicBezTo>
                    <a:pt x="574518" y="231002"/>
                    <a:pt x="587790" y="222252"/>
                    <a:pt x="586550" y="208033"/>
                  </a:cubicBezTo>
                  <a:cubicBezTo>
                    <a:pt x="585456" y="201528"/>
                    <a:pt x="588300" y="194988"/>
                    <a:pt x="593842" y="191407"/>
                  </a:cubicBezTo>
                  <a:cubicBezTo>
                    <a:pt x="590196" y="176772"/>
                    <a:pt x="588154" y="161788"/>
                    <a:pt x="587790" y="146708"/>
                  </a:cubicBezTo>
                  <a:cubicBezTo>
                    <a:pt x="587790" y="141312"/>
                    <a:pt x="571820" y="141312"/>
                    <a:pt x="563799" y="142406"/>
                  </a:cubicBezTo>
                  <a:cubicBezTo>
                    <a:pt x="555779" y="143500"/>
                    <a:pt x="548778" y="121916"/>
                    <a:pt x="540757" y="121916"/>
                  </a:cubicBezTo>
                  <a:cubicBezTo>
                    <a:pt x="533101" y="122193"/>
                    <a:pt x="526538" y="116527"/>
                    <a:pt x="525736" y="108936"/>
                  </a:cubicBezTo>
                  <a:cubicBezTo>
                    <a:pt x="525736" y="102446"/>
                    <a:pt x="506777" y="98144"/>
                    <a:pt x="496569" y="99238"/>
                  </a:cubicBezTo>
                  <a:cubicBezTo>
                    <a:pt x="486360" y="100332"/>
                    <a:pt x="484537" y="90561"/>
                    <a:pt x="480526" y="90561"/>
                  </a:cubicBezTo>
                  <a:cubicBezTo>
                    <a:pt x="471192" y="89161"/>
                    <a:pt x="462515" y="85026"/>
                    <a:pt x="455515" y="78675"/>
                  </a:cubicBezTo>
                  <a:cubicBezTo>
                    <a:pt x="450484" y="72185"/>
                    <a:pt x="421462" y="70071"/>
                    <a:pt x="416503" y="77581"/>
                  </a:cubicBezTo>
                  <a:cubicBezTo>
                    <a:pt x="411545" y="85092"/>
                    <a:pt x="401482" y="80863"/>
                    <a:pt x="392441" y="80863"/>
                  </a:cubicBezTo>
                  <a:cubicBezTo>
                    <a:pt x="383399" y="80863"/>
                    <a:pt x="367429" y="95957"/>
                    <a:pt x="362471" y="103540"/>
                  </a:cubicBezTo>
                  <a:cubicBezTo>
                    <a:pt x="359408" y="108134"/>
                    <a:pt x="345116" y="109155"/>
                    <a:pt x="334470" y="109228"/>
                  </a:cubicBezTo>
                  <a:cubicBezTo>
                    <a:pt x="335346" y="115601"/>
                    <a:pt x="334981" y="122091"/>
                    <a:pt x="333450" y="128333"/>
                  </a:cubicBezTo>
                  <a:cubicBezTo>
                    <a:pt x="328199" y="136864"/>
                    <a:pt x="289698" y="144593"/>
                    <a:pt x="260531" y="145614"/>
                  </a:cubicBezTo>
                  <a:cubicBezTo>
                    <a:pt x="231363" y="146635"/>
                    <a:pt x="229541" y="105655"/>
                    <a:pt x="198477" y="105655"/>
                  </a:cubicBezTo>
                  <a:cubicBezTo>
                    <a:pt x="175945" y="105655"/>
                    <a:pt x="158736" y="83779"/>
                    <a:pt x="157570" y="62560"/>
                  </a:cubicBezTo>
                  <a:cubicBezTo>
                    <a:pt x="144225" y="57018"/>
                    <a:pt x="131464" y="47612"/>
                    <a:pt x="133360" y="43601"/>
                  </a:cubicBezTo>
                  <a:cubicBezTo>
                    <a:pt x="135985" y="37841"/>
                    <a:pt x="142694" y="1746"/>
                    <a:pt x="126652" y="10423"/>
                  </a:cubicBezTo>
                  <a:cubicBezTo>
                    <a:pt x="110610" y="19100"/>
                    <a:pt x="87932" y="46882"/>
                    <a:pt x="58546" y="42143"/>
                  </a:cubicBezTo>
                  <a:cubicBezTo>
                    <a:pt x="29160" y="37403"/>
                    <a:pt x="50452" y="34851"/>
                    <a:pt x="35795" y="27559"/>
                  </a:cubicBezTo>
                  <a:cubicBezTo>
                    <a:pt x="21138" y="20267"/>
                    <a:pt x="30472" y="2986"/>
                    <a:pt x="15742" y="142"/>
                  </a:cubicBezTo>
                  <a:cubicBezTo>
                    <a:pt x="1013" y="-2702"/>
                    <a:pt x="11732" y="18882"/>
                    <a:pt x="3784" y="18882"/>
                  </a:cubicBezTo>
                  <a:cubicBezTo>
                    <a:pt x="-4164" y="18882"/>
                    <a:pt x="2399" y="43382"/>
                    <a:pt x="5097" y="49143"/>
                  </a:cubicBezTo>
                  <a:cubicBezTo>
                    <a:pt x="7795" y="54904"/>
                    <a:pt x="-299" y="86623"/>
                    <a:pt x="5097" y="88081"/>
                  </a:cubicBezTo>
                  <a:cubicBezTo>
                    <a:pt x="10493" y="89540"/>
                    <a:pt x="22451" y="112655"/>
                    <a:pt x="21138" y="117249"/>
                  </a:cubicBezTo>
                  <a:cubicBezTo>
                    <a:pt x="19826" y="121843"/>
                    <a:pt x="33097" y="135989"/>
                    <a:pt x="33097" y="146052"/>
                  </a:cubicBezTo>
                  <a:cubicBezTo>
                    <a:pt x="34191" y="156523"/>
                    <a:pt x="41629" y="165230"/>
                    <a:pt x="51837" y="167927"/>
                  </a:cubicBezTo>
                  <a:cubicBezTo>
                    <a:pt x="58546" y="167927"/>
                    <a:pt x="67880" y="172303"/>
                    <a:pt x="65182" y="180907"/>
                  </a:cubicBezTo>
                  <a:cubicBezTo>
                    <a:pt x="62484" y="189511"/>
                    <a:pt x="69192" y="202783"/>
                    <a:pt x="61171" y="202783"/>
                  </a:cubicBezTo>
                  <a:cubicBezTo>
                    <a:pt x="53150" y="202783"/>
                    <a:pt x="54462" y="227283"/>
                    <a:pt x="47827" y="231950"/>
                  </a:cubicBezTo>
                  <a:cubicBezTo>
                    <a:pt x="41191" y="236617"/>
                    <a:pt x="46514" y="262284"/>
                    <a:pt x="51837" y="265128"/>
                  </a:cubicBezTo>
                  <a:cubicBezTo>
                    <a:pt x="57160" y="267972"/>
                    <a:pt x="69192" y="275264"/>
                    <a:pt x="67880" y="285326"/>
                  </a:cubicBezTo>
                  <a:cubicBezTo>
                    <a:pt x="66567" y="295389"/>
                    <a:pt x="95953" y="311285"/>
                    <a:pt x="105287" y="312744"/>
                  </a:cubicBezTo>
                  <a:cubicBezTo>
                    <a:pt x="114620" y="314202"/>
                    <a:pt x="115933" y="328567"/>
                    <a:pt x="121329" y="334619"/>
                  </a:cubicBezTo>
                  <a:cubicBezTo>
                    <a:pt x="126725" y="340672"/>
                    <a:pt x="117318" y="351974"/>
                    <a:pt x="118631" y="359193"/>
                  </a:cubicBezTo>
                  <a:cubicBezTo>
                    <a:pt x="119944" y="366412"/>
                    <a:pt x="131975" y="372173"/>
                    <a:pt x="130662" y="383694"/>
                  </a:cubicBezTo>
                  <a:cubicBezTo>
                    <a:pt x="129860" y="390985"/>
                    <a:pt x="140725" y="402288"/>
                    <a:pt x="149767" y="412424"/>
                  </a:cubicBezTo>
                  <a:cubicBezTo>
                    <a:pt x="152392" y="411505"/>
                    <a:pt x="155163" y="410994"/>
                    <a:pt x="158007" y="410893"/>
                  </a:cubicBezTo>
                  <a:cubicBezTo>
                    <a:pt x="166976" y="410893"/>
                    <a:pt x="166466" y="400100"/>
                    <a:pt x="173466" y="406590"/>
                  </a:cubicBezTo>
                  <a:cubicBezTo>
                    <a:pt x="180465" y="413080"/>
                    <a:pt x="190018" y="406007"/>
                    <a:pt x="197018" y="405497"/>
                  </a:cubicBezTo>
                  <a:cubicBezTo>
                    <a:pt x="204019" y="404986"/>
                    <a:pt x="223051" y="443851"/>
                    <a:pt x="231509" y="462738"/>
                  </a:cubicBezTo>
                  <a:cubicBezTo>
                    <a:pt x="239967" y="481624"/>
                    <a:pt x="239530" y="488113"/>
                    <a:pt x="251051" y="496207"/>
                  </a:cubicBezTo>
                  <a:cubicBezTo>
                    <a:pt x="262572" y="504301"/>
                    <a:pt x="275552" y="499999"/>
                    <a:pt x="292031" y="518083"/>
                  </a:cubicBezTo>
                  <a:cubicBezTo>
                    <a:pt x="308511" y="536167"/>
                    <a:pt x="351095" y="548855"/>
                    <a:pt x="369106" y="549875"/>
                  </a:cubicBezTo>
                  <a:cubicBezTo>
                    <a:pt x="387118" y="550896"/>
                    <a:pt x="400607" y="528875"/>
                    <a:pt x="423650" y="533687"/>
                  </a:cubicBezTo>
                  <a:cubicBezTo>
                    <a:pt x="446692" y="538500"/>
                    <a:pt x="441150" y="570147"/>
                    <a:pt x="449609" y="581814"/>
                  </a:cubicBezTo>
                  <a:cubicBezTo>
                    <a:pt x="455661" y="586102"/>
                    <a:pt x="462661" y="588828"/>
                    <a:pt x="470026" y="589762"/>
                  </a:cubicBezTo>
                  <a:cubicBezTo>
                    <a:pt x="476589" y="579969"/>
                    <a:pt x="487891" y="574413"/>
                    <a:pt x="499704" y="575178"/>
                  </a:cubicBezTo>
                  <a:cubicBezTo>
                    <a:pt x="533319" y="574872"/>
                    <a:pt x="566570" y="582601"/>
                    <a:pt x="596613" y="597710"/>
                  </a:cubicBezTo>
                  <a:cubicBezTo>
                    <a:pt x="598582" y="597075"/>
                    <a:pt x="600551" y="596565"/>
                    <a:pt x="602592" y="596179"/>
                  </a:cubicBezTo>
                  <a:close/>
                </a:path>
              </a:pathLst>
            </a:custGeom>
            <a:grpFill/>
            <a:ln w="3175" cap="flat">
              <a:solidFill>
                <a:srgbClr val="F3F3F3"/>
              </a:solidFill>
              <a:prstDash val="solid"/>
              <a:miter/>
            </a:ln>
          </p:spPr>
          <p:txBody>
            <a:bodyPr rtlCol="0" anchor="ctr"/>
            <a:lstStyle/>
            <a:p>
              <a:endParaRPr lang="pt-PT"/>
            </a:p>
          </p:txBody>
        </p:sp>
        <p:sp>
          <p:nvSpPr>
            <p:cNvPr id="300" name="Forma livre: Forma 299">
              <a:extLst>
                <a:ext uri="{FF2B5EF4-FFF2-40B4-BE49-F238E27FC236}">
                  <a16:creationId xmlns:a16="http://schemas.microsoft.com/office/drawing/2014/main" id="{76F81221-0647-4FE7-A944-41E769E0FA90}"/>
                </a:ext>
              </a:extLst>
            </p:cNvPr>
            <p:cNvSpPr/>
            <p:nvPr/>
          </p:nvSpPr>
          <p:spPr>
            <a:xfrm>
              <a:off x="4114148" y="3813228"/>
              <a:ext cx="574509" cy="301570"/>
            </a:xfrm>
            <a:custGeom>
              <a:avLst/>
              <a:gdLst>
                <a:gd name="connsiteX0" fmla="*/ 1369157 w 1375444"/>
                <a:gd name="connsiteY0" fmla="*/ 283234 h 692318"/>
                <a:gd name="connsiteX1" fmla="*/ 1357198 w 1375444"/>
                <a:gd name="connsiteY1" fmla="*/ 282140 h 692318"/>
                <a:gd name="connsiteX2" fmla="*/ 1330146 w 1375444"/>
                <a:gd name="connsiteY2" fmla="*/ 287536 h 692318"/>
                <a:gd name="connsiteX3" fmla="*/ 1313155 w 1375444"/>
                <a:gd name="connsiteY3" fmla="*/ 272369 h 692318"/>
                <a:gd name="connsiteX4" fmla="*/ 1305863 w 1375444"/>
                <a:gd name="connsiteY4" fmla="*/ 258660 h 692318"/>
                <a:gd name="connsiteX5" fmla="*/ 1284790 w 1375444"/>
                <a:gd name="connsiteY5" fmla="*/ 239993 h 692318"/>
                <a:gd name="connsiteX6" fmla="*/ 1262914 w 1375444"/>
                <a:gd name="connsiteY6" fmla="*/ 220597 h 692318"/>
                <a:gd name="connsiteX7" fmla="*/ 1229153 w 1375444"/>
                <a:gd name="connsiteY7" fmla="*/ 231097 h 692318"/>
                <a:gd name="connsiteX8" fmla="*/ 1196121 w 1375444"/>
                <a:gd name="connsiteY8" fmla="*/ 225409 h 692318"/>
                <a:gd name="connsiteX9" fmla="*/ 1169870 w 1375444"/>
                <a:gd name="connsiteY9" fmla="*/ 205138 h 692318"/>
                <a:gd name="connsiteX10" fmla="*/ 1150328 w 1375444"/>
                <a:gd name="connsiteY10" fmla="*/ 228618 h 692318"/>
                <a:gd name="connsiteX11" fmla="*/ 1115036 w 1375444"/>
                <a:gd name="connsiteY11" fmla="*/ 162991 h 692318"/>
                <a:gd name="connsiteX12" fmla="*/ 1052763 w 1375444"/>
                <a:gd name="connsiteY12" fmla="*/ 83655 h 692318"/>
                <a:gd name="connsiteX13" fmla="*/ 1042992 w 1375444"/>
                <a:gd name="connsiteY13" fmla="*/ 56092 h 692318"/>
                <a:gd name="connsiteX14" fmla="*/ 1020532 w 1375444"/>
                <a:gd name="connsiteY14" fmla="*/ 53686 h 692318"/>
                <a:gd name="connsiteX15" fmla="*/ 989761 w 1375444"/>
                <a:gd name="connsiteY15" fmla="*/ 72280 h 692318"/>
                <a:gd name="connsiteX16" fmla="*/ 952937 w 1375444"/>
                <a:gd name="connsiteY16" fmla="*/ 88541 h 692318"/>
                <a:gd name="connsiteX17" fmla="*/ 927488 w 1375444"/>
                <a:gd name="connsiteY17" fmla="*/ 94958 h 692318"/>
                <a:gd name="connsiteX18" fmla="*/ 939447 w 1375444"/>
                <a:gd name="connsiteY18" fmla="*/ 71478 h 692318"/>
                <a:gd name="connsiteX19" fmla="*/ 921436 w 1375444"/>
                <a:gd name="connsiteY19" fmla="*/ 69072 h 692318"/>
                <a:gd name="connsiteX20" fmla="*/ 905685 w 1375444"/>
                <a:gd name="connsiteY20" fmla="*/ 66666 h 692318"/>
                <a:gd name="connsiteX21" fmla="*/ 895915 w 1375444"/>
                <a:gd name="connsiteY21" fmla="*/ 64186 h 692318"/>
                <a:gd name="connsiteX22" fmla="*/ 883154 w 1375444"/>
                <a:gd name="connsiteY22" fmla="*/ 55290 h 692318"/>
                <a:gd name="connsiteX23" fmla="*/ 852382 w 1375444"/>
                <a:gd name="connsiteY23" fmla="*/ 60978 h 692318"/>
                <a:gd name="connsiteX24" fmla="*/ 856174 w 1375444"/>
                <a:gd name="connsiteY24" fmla="*/ 45592 h 692318"/>
                <a:gd name="connsiteX25" fmla="*/ 850194 w 1375444"/>
                <a:gd name="connsiteY25" fmla="*/ 19706 h 692318"/>
                <a:gd name="connsiteX26" fmla="*/ 828319 w 1375444"/>
                <a:gd name="connsiteY26" fmla="*/ 5122 h 692318"/>
                <a:gd name="connsiteX27" fmla="*/ 802068 w 1375444"/>
                <a:gd name="connsiteY27" fmla="*/ 1111 h 692318"/>
                <a:gd name="connsiteX28" fmla="*/ 760067 w 1375444"/>
                <a:gd name="connsiteY28" fmla="*/ 11612 h 692318"/>
                <a:gd name="connsiteX29" fmla="*/ 710482 w 1375444"/>
                <a:gd name="connsiteY29" fmla="*/ 29477 h 692318"/>
                <a:gd name="connsiteX30" fmla="*/ 662502 w 1375444"/>
                <a:gd name="connsiteY30" fmla="*/ 39175 h 692318"/>
                <a:gd name="connsiteX31" fmla="*/ 627939 w 1375444"/>
                <a:gd name="connsiteY31" fmla="*/ 50478 h 692318"/>
                <a:gd name="connsiteX32" fmla="*/ 576895 w 1375444"/>
                <a:gd name="connsiteY32" fmla="*/ 61853 h 692318"/>
                <a:gd name="connsiteX33" fmla="*/ 536352 w 1375444"/>
                <a:gd name="connsiteY33" fmla="*/ 66738 h 692318"/>
                <a:gd name="connsiteX34" fmla="*/ 507842 w 1375444"/>
                <a:gd name="connsiteY34" fmla="*/ 68342 h 692318"/>
                <a:gd name="connsiteX35" fmla="*/ 509300 w 1375444"/>
                <a:gd name="connsiteY35" fmla="*/ 99114 h 692318"/>
                <a:gd name="connsiteX36" fmla="*/ 539342 w 1375444"/>
                <a:gd name="connsiteY36" fmla="*/ 115302 h 692318"/>
                <a:gd name="connsiteX37" fmla="*/ 503321 w 1375444"/>
                <a:gd name="connsiteY37" fmla="*/ 121792 h 692318"/>
                <a:gd name="connsiteX38" fmla="*/ 497341 w 1375444"/>
                <a:gd name="connsiteY38" fmla="*/ 147678 h 692318"/>
                <a:gd name="connsiteX39" fmla="*/ 476340 w 1375444"/>
                <a:gd name="connsiteY39" fmla="*/ 167147 h 692318"/>
                <a:gd name="connsiteX40" fmla="*/ 485309 w 1375444"/>
                <a:gd name="connsiteY40" fmla="*/ 186617 h 692318"/>
                <a:gd name="connsiteX41" fmla="*/ 509300 w 1375444"/>
                <a:gd name="connsiteY41" fmla="*/ 194711 h 692318"/>
                <a:gd name="connsiteX42" fmla="*/ 518342 w 1375444"/>
                <a:gd name="connsiteY42" fmla="*/ 220670 h 692318"/>
                <a:gd name="connsiteX43" fmla="*/ 497341 w 1375444"/>
                <a:gd name="connsiteY43" fmla="*/ 233576 h 692318"/>
                <a:gd name="connsiteX44" fmla="*/ 471819 w 1375444"/>
                <a:gd name="connsiteY44" fmla="*/ 222201 h 692318"/>
                <a:gd name="connsiteX45" fmla="*/ 459788 w 1375444"/>
                <a:gd name="connsiteY45" fmla="*/ 240066 h 692318"/>
                <a:gd name="connsiteX46" fmla="*/ 443309 w 1375444"/>
                <a:gd name="connsiteY46" fmla="*/ 228691 h 692318"/>
                <a:gd name="connsiteX47" fmla="*/ 420776 w 1375444"/>
                <a:gd name="connsiteY47" fmla="*/ 217388 h 692318"/>
                <a:gd name="connsiteX48" fmla="*/ 387745 w 1375444"/>
                <a:gd name="connsiteY48" fmla="*/ 215784 h 692318"/>
                <a:gd name="connsiteX49" fmla="*/ 368275 w 1375444"/>
                <a:gd name="connsiteY49" fmla="*/ 214180 h 692318"/>
                <a:gd name="connsiteX50" fmla="*/ 335243 w 1375444"/>
                <a:gd name="connsiteY50" fmla="*/ 225482 h 692318"/>
                <a:gd name="connsiteX51" fmla="*/ 303742 w 1375444"/>
                <a:gd name="connsiteY51" fmla="*/ 228691 h 692318"/>
                <a:gd name="connsiteX52" fmla="*/ 284200 w 1375444"/>
                <a:gd name="connsiteY52" fmla="*/ 228691 h 692318"/>
                <a:gd name="connsiteX53" fmla="*/ 275158 w 1375444"/>
                <a:gd name="connsiteY53" fmla="*/ 223878 h 692318"/>
                <a:gd name="connsiteX54" fmla="*/ 246647 w 1375444"/>
                <a:gd name="connsiteY54" fmla="*/ 197919 h 692318"/>
                <a:gd name="connsiteX55" fmla="*/ 207635 w 1375444"/>
                <a:gd name="connsiteY55" fmla="*/ 184940 h 692318"/>
                <a:gd name="connsiteX56" fmla="*/ 183645 w 1375444"/>
                <a:gd name="connsiteY56" fmla="*/ 184940 h 692318"/>
                <a:gd name="connsiteX57" fmla="*/ 165634 w 1375444"/>
                <a:gd name="connsiteY57" fmla="*/ 184940 h 692318"/>
                <a:gd name="connsiteX58" fmla="*/ 140113 w 1375444"/>
                <a:gd name="connsiteY58" fmla="*/ 193106 h 692318"/>
                <a:gd name="connsiteX59" fmla="*/ 104091 w 1375444"/>
                <a:gd name="connsiteY59" fmla="*/ 210899 h 692318"/>
                <a:gd name="connsiteX60" fmla="*/ 86080 w 1375444"/>
                <a:gd name="connsiteY60" fmla="*/ 228691 h 692318"/>
                <a:gd name="connsiteX61" fmla="*/ 77111 w 1375444"/>
                <a:gd name="connsiteY61" fmla="*/ 248160 h 692318"/>
                <a:gd name="connsiteX62" fmla="*/ 74049 w 1375444"/>
                <a:gd name="connsiteY62" fmla="*/ 270838 h 692318"/>
                <a:gd name="connsiteX63" fmla="*/ 47069 w 1375444"/>
                <a:gd name="connsiteY63" fmla="*/ 246556 h 692318"/>
                <a:gd name="connsiteX64" fmla="*/ 27526 w 1375444"/>
                <a:gd name="connsiteY64" fmla="*/ 259535 h 692318"/>
                <a:gd name="connsiteX65" fmla="*/ 9515 w 1375444"/>
                <a:gd name="connsiteY65" fmla="*/ 282213 h 692318"/>
                <a:gd name="connsiteX66" fmla="*/ 20016 w 1375444"/>
                <a:gd name="connsiteY66" fmla="*/ 300005 h 692318"/>
                <a:gd name="connsiteX67" fmla="*/ 8057 w 1375444"/>
                <a:gd name="connsiteY67" fmla="*/ 311381 h 692318"/>
                <a:gd name="connsiteX68" fmla="*/ 765 w 1375444"/>
                <a:gd name="connsiteY68" fmla="*/ 334058 h 692318"/>
                <a:gd name="connsiteX69" fmla="*/ 20234 w 1375444"/>
                <a:gd name="connsiteY69" fmla="*/ 348642 h 692318"/>
                <a:gd name="connsiteX70" fmla="*/ 26287 w 1375444"/>
                <a:gd name="connsiteY70" fmla="*/ 368038 h 692318"/>
                <a:gd name="connsiteX71" fmla="*/ 50277 w 1375444"/>
                <a:gd name="connsiteY71" fmla="*/ 366434 h 692318"/>
                <a:gd name="connsiteX72" fmla="*/ 71278 w 1375444"/>
                <a:gd name="connsiteY72" fmla="*/ 392320 h 692318"/>
                <a:gd name="connsiteX73" fmla="*/ 75799 w 1375444"/>
                <a:gd name="connsiteY73" fmla="*/ 414998 h 692318"/>
                <a:gd name="connsiteX74" fmla="*/ 83091 w 1375444"/>
                <a:gd name="connsiteY74" fmla="*/ 431259 h 692318"/>
                <a:gd name="connsiteX75" fmla="*/ 94028 w 1375444"/>
                <a:gd name="connsiteY75" fmla="*/ 438551 h 692318"/>
                <a:gd name="connsiteX76" fmla="*/ 100080 w 1375444"/>
                <a:gd name="connsiteY76" fmla="*/ 433665 h 692318"/>
                <a:gd name="connsiteX77" fmla="*/ 171176 w 1375444"/>
                <a:gd name="connsiteY77" fmla="*/ 408873 h 692318"/>
                <a:gd name="connsiteX78" fmla="*/ 223167 w 1375444"/>
                <a:gd name="connsiteY78" fmla="*/ 419665 h 692318"/>
                <a:gd name="connsiteX79" fmla="*/ 227178 w 1375444"/>
                <a:gd name="connsiteY79" fmla="*/ 473625 h 692318"/>
                <a:gd name="connsiteX80" fmla="*/ 194145 w 1375444"/>
                <a:gd name="connsiteY80" fmla="*/ 483396 h 692318"/>
                <a:gd name="connsiteX81" fmla="*/ 152144 w 1375444"/>
                <a:gd name="connsiteY81" fmla="*/ 499584 h 692318"/>
                <a:gd name="connsiteX82" fmla="*/ 147113 w 1375444"/>
                <a:gd name="connsiteY82" fmla="*/ 520074 h 692318"/>
                <a:gd name="connsiteX83" fmla="*/ 130123 w 1375444"/>
                <a:gd name="connsiteY83" fmla="*/ 531959 h 692318"/>
                <a:gd name="connsiteX84" fmla="*/ 156155 w 1375444"/>
                <a:gd name="connsiteY84" fmla="*/ 555731 h 692318"/>
                <a:gd name="connsiteX85" fmla="*/ 167166 w 1375444"/>
                <a:gd name="connsiteY85" fmla="*/ 583805 h 692318"/>
                <a:gd name="connsiteX86" fmla="*/ 191156 w 1375444"/>
                <a:gd name="connsiteY86" fmla="*/ 598972 h 692318"/>
                <a:gd name="connsiteX87" fmla="*/ 207125 w 1375444"/>
                <a:gd name="connsiteY87" fmla="*/ 617274 h 692318"/>
                <a:gd name="connsiteX88" fmla="*/ 218136 w 1375444"/>
                <a:gd name="connsiteY88" fmla="*/ 661609 h 692318"/>
                <a:gd name="connsiteX89" fmla="*/ 222438 w 1375444"/>
                <a:gd name="connsiteY89" fmla="*/ 636817 h 692318"/>
                <a:gd name="connsiteX90" fmla="*/ 257366 w 1375444"/>
                <a:gd name="connsiteY90" fmla="*/ 616910 h 692318"/>
                <a:gd name="connsiteX91" fmla="*/ 298784 w 1375444"/>
                <a:gd name="connsiteY91" fmla="*/ 651546 h 692318"/>
                <a:gd name="connsiteX92" fmla="*/ 322847 w 1375444"/>
                <a:gd name="connsiteY92" fmla="*/ 657307 h 692318"/>
                <a:gd name="connsiteX93" fmla="*/ 326857 w 1375444"/>
                <a:gd name="connsiteY93" fmla="*/ 495792 h 692318"/>
                <a:gd name="connsiteX94" fmla="*/ 412464 w 1375444"/>
                <a:gd name="connsiteY94" fmla="*/ 471145 h 692318"/>
                <a:gd name="connsiteX95" fmla="*/ 415234 w 1375444"/>
                <a:gd name="connsiteY95" fmla="*/ 465020 h 692318"/>
                <a:gd name="connsiteX96" fmla="*/ 446298 w 1375444"/>
                <a:gd name="connsiteY96" fmla="*/ 466114 h 692318"/>
                <a:gd name="connsiteX97" fmla="*/ 460299 w 1375444"/>
                <a:gd name="connsiteY97" fmla="*/ 448832 h 692318"/>
                <a:gd name="connsiteX98" fmla="*/ 468319 w 1375444"/>
                <a:gd name="connsiteY98" fmla="*/ 470708 h 692318"/>
                <a:gd name="connsiteX99" fmla="*/ 486330 w 1375444"/>
                <a:gd name="connsiteY99" fmla="*/ 518615 h 692318"/>
                <a:gd name="connsiteX100" fmla="*/ 525925 w 1375444"/>
                <a:gd name="connsiteY100" fmla="*/ 565283 h 692318"/>
                <a:gd name="connsiteX101" fmla="*/ 569677 w 1375444"/>
                <a:gd name="connsiteY101" fmla="*/ 562439 h 692318"/>
                <a:gd name="connsiteX102" fmla="*/ 637855 w 1375444"/>
                <a:gd name="connsiteY102" fmla="*/ 565283 h 692318"/>
                <a:gd name="connsiteX103" fmla="*/ 664544 w 1375444"/>
                <a:gd name="connsiteY103" fmla="*/ 587159 h 692318"/>
                <a:gd name="connsiteX104" fmla="*/ 672565 w 1375444"/>
                <a:gd name="connsiteY104" fmla="*/ 621722 h 692318"/>
                <a:gd name="connsiteX105" fmla="*/ 691304 w 1375444"/>
                <a:gd name="connsiteY105" fmla="*/ 659275 h 692318"/>
                <a:gd name="connsiteX106" fmla="*/ 720472 w 1375444"/>
                <a:gd name="connsiteY106" fmla="*/ 667953 h 692318"/>
                <a:gd name="connsiteX107" fmla="*/ 748473 w 1375444"/>
                <a:gd name="connsiteY107" fmla="*/ 686693 h 692318"/>
                <a:gd name="connsiteX108" fmla="*/ 764515 w 1375444"/>
                <a:gd name="connsiteY108" fmla="*/ 680859 h 692318"/>
                <a:gd name="connsiteX109" fmla="*/ 799297 w 1375444"/>
                <a:gd name="connsiteY109" fmla="*/ 652057 h 692318"/>
                <a:gd name="connsiteX110" fmla="*/ 818767 w 1375444"/>
                <a:gd name="connsiteY110" fmla="*/ 650015 h 692318"/>
                <a:gd name="connsiteX111" fmla="*/ 829048 w 1375444"/>
                <a:gd name="connsiteY111" fmla="*/ 629670 h 692318"/>
                <a:gd name="connsiteX112" fmla="*/ 850049 w 1375444"/>
                <a:gd name="connsiteY112" fmla="*/ 604878 h 692318"/>
                <a:gd name="connsiteX113" fmla="*/ 896061 w 1375444"/>
                <a:gd name="connsiteY113" fmla="*/ 603784 h 692318"/>
                <a:gd name="connsiteX114" fmla="*/ 926103 w 1375444"/>
                <a:gd name="connsiteY114" fmla="*/ 598388 h 692318"/>
                <a:gd name="connsiteX115" fmla="*/ 961103 w 1375444"/>
                <a:gd name="connsiteY115" fmla="*/ 583221 h 692318"/>
                <a:gd name="connsiteX116" fmla="*/ 1006095 w 1375444"/>
                <a:gd name="connsiteY116" fmla="*/ 597295 h 692318"/>
                <a:gd name="connsiteX117" fmla="*/ 1093160 w 1375444"/>
                <a:gd name="connsiteY117" fmla="*/ 602690 h 692318"/>
                <a:gd name="connsiteX118" fmla="*/ 1125171 w 1375444"/>
                <a:gd name="connsiteY118" fmla="*/ 612389 h 692318"/>
                <a:gd name="connsiteX119" fmla="*/ 1153536 w 1375444"/>
                <a:gd name="connsiteY119" fmla="*/ 624275 h 692318"/>
                <a:gd name="connsiteX120" fmla="*/ 1152661 w 1375444"/>
                <a:gd name="connsiteY120" fmla="*/ 609691 h 692318"/>
                <a:gd name="connsiteX121" fmla="*/ 1170673 w 1375444"/>
                <a:gd name="connsiteY121" fmla="*/ 582200 h 692318"/>
                <a:gd name="connsiteX122" fmla="*/ 1157182 w 1375444"/>
                <a:gd name="connsiteY122" fmla="*/ 541658 h 692318"/>
                <a:gd name="connsiteX123" fmla="*/ 1149890 w 1375444"/>
                <a:gd name="connsiteY123" fmla="*/ 510084 h 692318"/>
                <a:gd name="connsiteX124" fmla="*/ 1169360 w 1375444"/>
                <a:gd name="connsiteY124" fmla="*/ 495500 h 692318"/>
                <a:gd name="connsiteX125" fmla="*/ 1201152 w 1375444"/>
                <a:gd name="connsiteY125" fmla="*/ 488719 h 692318"/>
                <a:gd name="connsiteX126" fmla="*/ 1225434 w 1375444"/>
                <a:gd name="connsiteY126" fmla="*/ 495500 h 692318"/>
                <a:gd name="connsiteX127" fmla="*/ 1225434 w 1375444"/>
                <a:gd name="connsiteY127" fmla="*/ 478291 h 692318"/>
                <a:gd name="connsiteX128" fmla="*/ 1246216 w 1375444"/>
                <a:gd name="connsiteY128" fmla="*/ 408071 h 692318"/>
                <a:gd name="connsiteX129" fmla="*/ 1269040 w 1375444"/>
                <a:gd name="connsiteY129" fmla="*/ 408071 h 692318"/>
                <a:gd name="connsiteX130" fmla="*/ 1300248 w 1375444"/>
                <a:gd name="connsiteY130" fmla="*/ 411060 h 692318"/>
                <a:gd name="connsiteX131" fmla="*/ 1332114 w 1375444"/>
                <a:gd name="connsiteY131" fmla="*/ 398299 h 692318"/>
                <a:gd name="connsiteX132" fmla="*/ 1327229 w 1375444"/>
                <a:gd name="connsiteY132" fmla="*/ 369132 h 692318"/>
                <a:gd name="connsiteX133" fmla="*/ 1349104 w 1375444"/>
                <a:gd name="connsiteY133" fmla="*/ 341496 h 692318"/>
                <a:gd name="connsiteX134" fmla="*/ 1363688 w 1375444"/>
                <a:gd name="connsiteY134" fmla="*/ 321297 h 692318"/>
                <a:gd name="connsiteX135" fmla="*/ 1375428 w 1375444"/>
                <a:gd name="connsiteY135" fmla="*/ 297818 h 692318"/>
                <a:gd name="connsiteX136" fmla="*/ 1369157 w 1375444"/>
                <a:gd name="connsiteY136" fmla="*/ 283234 h 692318"/>
                <a:gd name="connsiteX137" fmla="*/ 512873 w 1375444"/>
                <a:gd name="connsiteY137" fmla="*/ 441467 h 692318"/>
                <a:gd name="connsiteX138" fmla="*/ 465986 w 1375444"/>
                <a:gd name="connsiteY138" fmla="*/ 427686 h 692318"/>
                <a:gd name="connsiteX139" fmla="*/ 512873 w 1375444"/>
                <a:gd name="connsiteY139" fmla="*/ 441467 h 692318"/>
                <a:gd name="connsiteX140" fmla="*/ 1081055 w 1375444"/>
                <a:gd name="connsiteY140" fmla="*/ 437603 h 692318"/>
                <a:gd name="connsiteX141" fmla="*/ 965916 w 1375444"/>
                <a:gd name="connsiteY141" fmla="*/ 451676 h 692318"/>
                <a:gd name="connsiteX142" fmla="*/ 947979 w 1375444"/>
                <a:gd name="connsiteY142" fmla="*/ 498125 h 692318"/>
                <a:gd name="connsiteX143" fmla="*/ 943895 w 1375444"/>
                <a:gd name="connsiteY143" fmla="*/ 438696 h 692318"/>
                <a:gd name="connsiteX144" fmla="*/ 1030960 w 1375444"/>
                <a:gd name="connsiteY144" fmla="*/ 424696 h 692318"/>
                <a:gd name="connsiteX145" fmla="*/ 1116056 w 1375444"/>
                <a:gd name="connsiteY145" fmla="*/ 420394 h 692318"/>
                <a:gd name="connsiteX146" fmla="*/ 1081055 w 1375444"/>
                <a:gd name="connsiteY146" fmla="*/ 437603 h 69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375444" h="692318">
                  <a:moveTo>
                    <a:pt x="1369157" y="283234"/>
                  </a:moveTo>
                  <a:cubicBezTo>
                    <a:pt x="1368209" y="275942"/>
                    <a:pt x="1361865" y="278859"/>
                    <a:pt x="1357198" y="282140"/>
                  </a:cubicBezTo>
                  <a:cubicBezTo>
                    <a:pt x="1348593" y="285560"/>
                    <a:pt x="1339406" y="287383"/>
                    <a:pt x="1330146" y="287536"/>
                  </a:cubicBezTo>
                  <a:cubicBezTo>
                    <a:pt x="1324166" y="287536"/>
                    <a:pt x="1313155" y="278859"/>
                    <a:pt x="1313155" y="272369"/>
                  </a:cubicBezTo>
                  <a:cubicBezTo>
                    <a:pt x="1313155" y="265879"/>
                    <a:pt x="1311916" y="258660"/>
                    <a:pt x="1305863" y="258660"/>
                  </a:cubicBezTo>
                  <a:cubicBezTo>
                    <a:pt x="1299811" y="258660"/>
                    <a:pt x="1290769" y="255379"/>
                    <a:pt x="1284790" y="239993"/>
                  </a:cubicBezTo>
                  <a:cubicBezTo>
                    <a:pt x="1278811" y="224607"/>
                    <a:pt x="1269769" y="224607"/>
                    <a:pt x="1262914" y="220597"/>
                  </a:cubicBezTo>
                  <a:cubicBezTo>
                    <a:pt x="1256060" y="216586"/>
                    <a:pt x="1237392" y="227889"/>
                    <a:pt x="1229153" y="231097"/>
                  </a:cubicBezTo>
                  <a:cubicBezTo>
                    <a:pt x="1220913" y="234305"/>
                    <a:pt x="1206621" y="227816"/>
                    <a:pt x="1196121" y="225409"/>
                  </a:cubicBezTo>
                  <a:cubicBezTo>
                    <a:pt x="1185620" y="223003"/>
                    <a:pt x="1179568" y="202732"/>
                    <a:pt x="1169870" y="205138"/>
                  </a:cubicBezTo>
                  <a:cubicBezTo>
                    <a:pt x="1160172" y="207544"/>
                    <a:pt x="1157839" y="228618"/>
                    <a:pt x="1150328" y="228618"/>
                  </a:cubicBezTo>
                  <a:cubicBezTo>
                    <a:pt x="1142817" y="228618"/>
                    <a:pt x="1129327" y="186544"/>
                    <a:pt x="1115036" y="162991"/>
                  </a:cubicBezTo>
                  <a:cubicBezTo>
                    <a:pt x="1100743" y="139438"/>
                    <a:pt x="1075294" y="92552"/>
                    <a:pt x="1052763" y="83655"/>
                  </a:cubicBezTo>
                  <a:cubicBezTo>
                    <a:pt x="1030231" y="74759"/>
                    <a:pt x="1037012" y="62582"/>
                    <a:pt x="1042992" y="56092"/>
                  </a:cubicBezTo>
                  <a:cubicBezTo>
                    <a:pt x="1048971" y="49603"/>
                    <a:pt x="1029501" y="47998"/>
                    <a:pt x="1020532" y="53686"/>
                  </a:cubicBezTo>
                  <a:cubicBezTo>
                    <a:pt x="1011564" y="59374"/>
                    <a:pt x="1000262" y="69874"/>
                    <a:pt x="989761" y="72280"/>
                  </a:cubicBezTo>
                  <a:cubicBezTo>
                    <a:pt x="979261" y="74687"/>
                    <a:pt x="964239" y="92552"/>
                    <a:pt x="952937" y="88541"/>
                  </a:cubicBezTo>
                  <a:cubicBezTo>
                    <a:pt x="941635" y="84530"/>
                    <a:pt x="936458" y="103927"/>
                    <a:pt x="927488" y="94958"/>
                  </a:cubicBezTo>
                  <a:cubicBezTo>
                    <a:pt x="918519" y="85989"/>
                    <a:pt x="939447" y="79572"/>
                    <a:pt x="939447" y="71478"/>
                  </a:cubicBezTo>
                  <a:cubicBezTo>
                    <a:pt x="939447" y="63384"/>
                    <a:pt x="924863" y="73957"/>
                    <a:pt x="921436" y="69072"/>
                  </a:cubicBezTo>
                  <a:cubicBezTo>
                    <a:pt x="918009" y="64186"/>
                    <a:pt x="905685" y="59374"/>
                    <a:pt x="905685" y="66666"/>
                  </a:cubicBezTo>
                  <a:cubicBezTo>
                    <a:pt x="905685" y="73957"/>
                    <a:pt x="895915" y="69874"/>
                    <a:pt x="895915" y="64186"/>
                  </a:cubicBezTo>
                  <a:cubicBezTo>
                    <a:pt x="895915" y="58499"/>
                    <a:pt x="889206" y="47998"/>
                    <a:pt x="883154" y="55290"/>
                  </a:cubicBezTo>
                  <a:cubicBezTo>
                    <a:pt x="877102" y="62582"/>
                    <a:pt x="856903" y="66666"/>
                    <a:pt x="852382" y="60978"/>
                  </a:cubicBezTo>
                  <a:cubicBezTo>
                    <a:pt x="847861" y="55290"/>
                    <a:pt x="855444" y="52884"/>
                    <a:pt x="856174" y="45592"/>
                  </a:cubicBezTo>
                  <a:cubicBezTo>
                    <a:pt x="856903" y="38300"/>
                    <a:pt x="848882" y="28602"/>
                    <a:pt x="850194" y="19706"/>
                  </a:cubicBezTo>
                  <a:cubicBezTo>
                    <a:pt x="851507" y="10810"/>
                    <a:pt x="835611" y="1841"/>
                    <a:pt x="828319" y="5122"/>
                  </a:cubicBezTo>
                  <a:cubicBezTo>
                    <a:pt x="821027" y="8403"/>
                    <a:pt x="810308" y="5122"/>
                    <a:pt x="802068" y="1111"/>
                  </a:cubicBezTo>
                  <a:cubicBezTo>
                    <a:pt x="793829" y="-2899"/>
                    <a:pt x="761525" y="3518"/>
                    <a:pt x="760067" y="11612"/>
                  </a:cubicBezTo>
                  <a:cubicBezTo>
                    <a:pt x="758609" y="19706"/>
                    <a:pt x="717993" y="26196"/>
                    <a:pt x="710482" y="29477"/>
                  </a:cubicBezTo>
                  <a:cubicBezTo>
                    <a:pt x="694732" y="33779"/>
                    <a:pt x="678690" y="37017"/>
                    <a:pt x="662502" y="39175"/>
                  </a:cubicBezTo>
                  <a:cubicBezTo>
                    <a:pt x="652002" y="40779"/>
                    <a:pt x="641428" y="50478"/>
                    <a:pt x="627939" y="50478"/>
                  </a:cubicBezTo>
                  <a:cubicBezTo>
                    <a:pt x="614449" y="50478"/>
                    <a:pt x="588927" y="52155"/>
                    <a:pt x="576895" y="61853"/>
                  </a:cubicBezTo>
                  <a:cubicBezTo>
                    <a:pt x="564864" y="71551"/>
                    <a:pt x="545322" y="63457"/>
                    <a:pt x="536352" y="66738"/>
                  </a:cubicBezTo>
                  <a:cubicBezTo>
                    <a:pt x="527383" y="70020"/>
                    <a:pt x="512363" y="65061"/>
                    <a:pt x="507842" y="68342"/>
                  </a:cubicBezTo>
                  <a:cubicBezTo>
                    <a:pt x="503321" y="71624"/>
                    <a:pt x="504852" y="91020"/>
                    <a:pt x="509300" y="99114"/>
                  </a:cubicBezTo>
                  <a:cubicBezTo>
                    <a:pt x="513748" y="107208"/>
                    <a:pt x="537811" y="110489"/>
                    <a:pt x="539342" y="115302"/>
                  </a:cubicBezTo>
                  <a:cubicBezTo>
                    <a:pt x="540874" y="120115"/>
                    <a:pt x="515353" y="120188"/>
                    <a:pt x="503321" y="121792"/>
                  </a:cubicBezTo>
                  <a:cubicBezTo>
                    <a:pt x="491289" y="123396"/>
                    <a:pt x="494352" y="139657"/>
                    <a:pt x="497341" y="147678"/>
                  </a:cubicBezTo>
                  <a:cubicBezTo>
                    <a:pt x="500331" y="155699"/>
                    <a:pt x="485309" y="163939"/>
                    <a:pt x="476340" y="167147"/>
                  </a:cubicBezTo>
                  <a:cubicBezTo>
                    <a:pt x="467372" y="170356"/>
                    <a:pt x="476340" y="186617"/>
                    <a:pt x="485309" y="186617"/>
                  </a:cubicBezTo>
                  <a:cubicBezTo>
                    <a:pt x="494279" y="186617"/>
                    <a:pt x="501862" y="194711"/>
                    <a:pt x="509300" y="194711"/>
                  </a:cubicBezTo>
                  <a:cubicBezTo>
                    <a:pt x="516738" y="194711"/>
                    <a:pt x="518342" y="210899"/>
                    <a:pt x="518342" y="220670"/>
                  </a:cubicBezTo>
                  <a:cubicBezTo>
                    <a:pt x="518342" y="230441"/>
                    <a:pt x="509300" y="233576"/>
                    <a:pt x="497341" y="233576"/>
                  </a:cubicBezTo>
                  <a:cubicBezTo>
                    <a:pt x="485382" y="233576"/>
                    <a:pt x="479330" y="223878"/>
                    <a:pt x="471819" y="222201"/>
                  </a:cubicBezTo>
                  <a:cubicBezTo>
                    <a:pt x="464309" y="220524"/>
                    <a:pt x="465841" y="236785"/>
                    <a:pt x="459788" y="240066"/>
                  </a:cubicBezTo>
                  <a:cubicBezTo>
                    <a:pt x="453736" y="243347"/>
                    <a:pt x="452496" y="228691"/>
                    <a:pt x="443309" y="228691"/>
                  </a:cubicBezTo>
                  <a:cubicBezTo>
                    <a:pt x="434121" y="228691"/>
                    <a:pt x="423766" y="227087"/>
                    <a:pt x="420776" y="217388"/>
                  </a:cubicBezTo>
                  <a:cubicBezTo>
                    <a:pt x="417787" y="207690"/>
                    <a:pt x="396787" y="206013"/>
                    <a:pt x="387745" y="215784"/>
                  </a:cubicBezTo>
                  <a:cubicBezTo>
                    <a:pt x="378702" y="225555"/>
                    <a:pt x="375713" y="220670"/>
                    <a:pt x="368275" y="214180"/>
                  </a:cubicBezTo>
                  <a:cubicBezTo>
                    <a:pt x="360837" y="207690"/>
                    <a:pt x="338233" y="217388"/>
                    <a:pt x="335243" y="225482"/>
                  </a:cubicBezTo>
                  <a:cubicBezTo>
                    <a:pt x="332253" y="233576"/>
                    <a:pt x="315701" y="236858"/>
                    <a:pt x="303742" y="228691"/>
                  </a:cubicBezTo>
                  <a:cubicBezTo>
                    <a:pt x="291784" y="220524"/>
                    <a:pt x="284200" y="217388"/>
                    <a:pt x="284200" y="228691"/>
                  </a:cubicBezTo>
                  <a:cubicBezTo>
                    <a:pt x="284200" y="239993"/>
                    <a:pt x="275158" y="230368"/>
                    <a:pt x="275158" y="223878"/>
                  </a:cubicBezTo>
                  <a:cubicBezTo>
                    <a:pt x="275158" y="217388"/>
                    <a:pt x="255688" y="204409"/>
                    <a:pt x="246647" y="197919"/>
                  </a:cubicBezTo>
                  <a:cubicBezTo>
                    <a:pt x="237605" y="191429"/>
                    <a:pt x="209166" y="191429"/>
                    <a:pt x="207635" y="184940"/>
                  </a:cubicBezTo>
                  <a:cubicBezTo>
                    <a:pt x="206104" y="178450"/>
                    <a:pt x="188166" y="173637"/>
                    <a:pt x="183645" y="184940"/>
                  </a:cubicBezTo>
                  <a:cubicBezTo>
                    <a:pt x="179124" y="196242"/>
                    <a:pt x="171614" y="188221"/>
                    <a:pt x="165634" y="184940"/>
                  </a:cubicBezTo>
                  <a:cubicBezTo>
                    <a:pt x="159655" y="181658"/>
                    <a:pt x="146165" y="189825"/>
                    <a:pt x="140113" y="193106"/>
                  </a:cubicBezTo>
                  <a:cubicBezTo>
                    <a:pt x="134061" y="196388"/>
                    <a:pt x="114591" y="210899"/>
                    <a:pt x="104091" y="210899"/>
                  </a:cubicBezTo>
                  <a:cubicBezTo>
                    <a:pt x="93590" y="210899"/>
                    <a:pt x="99570" y="225482"/>
                    <a:pt x="86080" y="228691"/>
                  </a:cubicBezTo>
                  <a:cubicBezTo>
                    <a:pt x="72590" y="231899"/>
                    <a:pt x="75580" y="241670"/>
                    <a:pt x="77111" y="248160"/>
                  </a:cubicBezTo>
                  <a:cubicBezTo>
                    <a:pt x="78643" y="254650"/>
                    <a:pt x="86080" y="265952"/>
                    <a:pt x="74049" y="270838"/>
                  </a:cubicBezTo>
                  <a:cubicBezTo>
                    <a:pt x="62017" y="275723"/>
                    <a:pt x="57569" y="254650"/>
                    <a:pt x="47069" y="246556"/>
                  </a:cubicBezTo>
                  <a:cubicBezTo>
                    <a:pt x="36568" y="238462"/>
                    <a:pt x="27526" y="248160"/>
                    <a:pt x="27526" y="259535"/>
                  </a:cubicBezTo>
                  <a:cubicBezTo>
                    <a:pt x="27526" y="270911"/>
                    <a:pt x="15568" y="270838"/>
                    <a:pt x="9515" y="282213"/>
                  </a:cubicBezTo>
                  <a:cubicBezTo>
                    <a:pt x="3463" y="293588"/>
                    <a:pt x="20016" y="295120"/>
                    <a:pt x="20016" y="300005"/>
                  </a:cubicBezTo>
                  <a:cubicBezTo>
                    <a:pt x="20016" y="304891"/>
                    <a:pt x="11047" y="309703"/>
                    <a:pt x="8057" y="311381"/>
                  </a:cubicBezTo>
                  <a:cubicBezTo>
                    <a:pt x="5067" y="313058"/>
                    <a:pt x="-2443" y="329173"/>
                    <a:pt x="765" y="334058"/>
                  </a:cubicBezTo>
                  <a:cubicBezTo>
                    <a:pt x="3974" y="338944"/>
                    <a:pt x="21766" y="337267"/>
                    <a:pt x="20234" y="348642"/>
                  </a:cubicBezTo>
                  <a:cubicBezTo>
                    <a:pt x="18703" y="360017"/>
                    <a:pt x="17245" y="371247"/>
                    <a:pt x="26287" y="368038"/>
                  </a:cubicBezTo>
                  <a:cubicBezTo>
                    <a:pt x="34089" y="365997"/>
                    <a:pt x="42256" y="365450"/>
                    <a:pt x="50277" y="366434"/>
                  </a:cubicBezTo>
                  <a:cubicBezTo>
                    <a:pt x="56329" y="366434"/>
                    <a:pt x="60777" y="379414"/>
                    <a:pt x="71278" y="392320"/>
                  </a:cubicBezTo>
                  <a:cubicBezTo>
                    <a:pt x="81778" y="405227"/>
                    <a:pt x="86299" y="411789"/>
                    <a:pt x="75799" y="414998"/>
                  </a:cubicBezTo>
                  <a:cubicBezTo>
                    <a:pt x="65298" y="418206"/>
                    <a:pt x="69819" y="424769"/>
                    <a:pt x="83091" y="431259"/>
                  </a:cubicBezTo>
                  <a:cubicBezTo>
                    <a:pt x="86955" y="433337"/>
                    <a:pt x="90601" y="435772"/>
                    <a:pt x="94028" y="438551"/>
                  </a:cubicBezTo>
                  <a:cubicBezTo>
                    <a:pt x="96142" y="437078"/>
                    <a:pt x="98184" y="435444"/>
                    <a:pt x="100080" y="433665"/>
                  </a:cubicBezTo>
                  <a:cubicBezTo>
                    <a:pt x="117143" y="417477"/>
                    <a:pt x="148133" y="402383"/>
                    <a:pt x="171176" y="408873"/>
                  </a:cubicBezTo>
                  <a:cubicBezTo>
                    <a:pt x="194218" y="415363"/>
                    <a:pt x="213177" y="404571"/>
                    <a:pt x="223167" y="419665"/>
                  </a:cubicBezTo>
                  <a:cubicBezTo>
                    <a:pt x="233157" y="434759"/>
                    <a:pt x="223167" y="462833"/>
                    <a:pt x="227178" y="473625"/>
                  </a:cubicBezTo>
                  <a:cubicBezTo>
                    <a:pt x="231188" y="484417"/>
                    <a:pt x="209166" y="485510"/>
                    <a:pt x="194145" y="483396"/>
                  </a:cubicBezTo>
                  <a:cubicBezTo>
                    <a:pt x="179124" y="481281"/>
                    <a:pt x="148133" y="489885"/>
                    <a:pt x="152144" y="499584"/>
                  </a:cubicBezTo>
                  <a:cubicBezTo>
                    <a:pt x="156155" y="509282"/>
                    <a:pt x="167166" y="531959"/>
                    <a:pt x="147113" y="520074"/>
                  </a:cubicBezTo>
                  <a:cubicBezTo>
                    <a:pt x="127061" y="508188"/>
                    <a:pt x="119112" y="531959"/>
                    <a:pt x="130123" y="531959"/>
                  </a:cubicBezTo>
                  <a:cubicBezTo>
                    <a:pt x="141133" y="531959"/>
                    <a:pt x="156155" y="546033"/>
                    <a:pt x="156155" y="555731"/>
                  </a:cubicBezTo>
                  <a:cubicBezTo>
                    <a:pt x="156155" y="565429"/>
                    <a:pt x="157103" y="587086"/>
                    <a:pt x="167166" y="583805"/>
                  </a:cubicBezTo>
                  <a:cubicBezTo>
                    <a:pt x="177228" y="580523"/>
                    <a:pt x="177156" y="599993"/>
                    <a:pt x="191156" y="598972"/>
                  </a:cubicBezTo>
                  <a:cubicBezTo>
                    <a:pt x="205156" y="597951"/>
                    <a:pt x="218136" y="603274"/>
                    <a:pt x="207125" y="617274"/>
                  </a:cubicBezTo>
                  <a:cubicBezTo>
                    <a:pt x="196114" y="631275"/>
                    <a:pt x="214417" y="670213"/>
                    <a:pt x="218136" y="661609"/>
                  </a:cubicBezTo>
                  <a:cubicBezTo>
                    <a:pt x="220688" y="656140"/>
                    <a:pt x="218500" y="644327"/>
                    <a:pt x="222438" y="636817"/>
                  </a:cubicBezTo>
                  <a:cubicBezTo>
                    <a:pt x="214563" y="616983"/>
                    <a:pt x="247741" y="616910"/>
                    <a:pt x="257366" y="616910"/>
                  </a:cubicBezTo>
                  <a:cubicBezTo>
                    <a:pt x="266991" y="616910"/>
                    <a:pt x="286534" y="634191"/>
                    <a:pt x="298784" y="651546"/>
                  </a:cubicBezTo>
                  <a:cubicBezTo>
                    <a:pt x="311034" y="668901"/>
                    <a:pt x="322847" y="657307"/>
                    <a:pt x="322847" y="657307"/>
                  </a:cubicBezTo>
                  <a:lnTo>
                    <a:pt x="326857" y="495792"/>
                  </a:lnTo>
                  <a:lnTo>
                    <a:pt x="412464" y="471145"/>
                  </a:lnTo>
                  <a:cubicBezTo>
                    <a:pt x="413193" y="469009"/>
                    <a:pt x="414068" y="466960"/>
                    <a:pt x="415234" y="465020"/>
                  </a:cubicBezTo>
                  <a:cubicBezTo>
                    <a:pt x="426318" y="447738"/>
                    <a:pt x="441121" y="462031"/>
                    <a:pt x="446298" y="466114"/>
                  </a:cubicBezTo>
                  <a:cubicBezTo>
                    <a:pt x="451476" y="470197"/>
                    <a:pt x="448267" y="447738"/>
                    <a:pt x="460299" y="448832"/>
                  </a:cubicBezTo>
                  <a:cubicBezTo>
                    <a:pt x="472330" y="449926"/>
                    <a:pt x="459278" y="470708"/>
                    <a:pt x="468319" y="470708"/>
                  </a:cubicBezTo>
                  <a:cubicBezTo>
                    <a:pt x="475611" y="470708"/>
                    <a:pt x="491362" y="497542"/>
                    <a:pt x="486330" y="518615"/>
                  </a:cubicBezTo>
                  <a:cubicBezTo>
                    <a:pt x="499675" y="530428"/>
                    <a:pt x="523737" y="558283"/>
                    <a:pt x="525925" y="565283"/>
                  </a:cubicBezTo>
                  <a:cubicBezTo>
                    <a:pt x="528550" y="573961"/>
                    <a:pt x="563333" y="559523"/>
                    <a:pt x="569677" y="562439"/>
                  </a:cubicBezTo>
                  <a:cubicBezTo>
                    <a:pt x="576021" y="565356"/>
                    <a:pt x="628522" y="565283"/>
                    <a:pt x="637855" y="565283"/>
                  </a:cubicBezTo>
                  <a:cubicBezTo>
                    <a:pt x="647189" y="565283"/>
                    <a:pt x="653825" y="584023"/>
                    <a:pt x="664544" y="587159"/>
                  </a:cubicBezTo>
                  <a:cubicBezTo>
                    <a:pt x="675263" y="590294"/>
                    <a:pt x="671252" y="609035"/>
                    <a:pt x="672565" y="621722"/>
                  </a:cubicBezTo>
                  <a:cubicBezTo>
                    <a:pt x="673878" y="634410"/>
                    <a:pt x="689992" y="647754"/>
                    <a:pt x="691304" y="659275"/>
                  </a:cubicBezTo>
                  <a:cubicBezTo>
                    <a:pt x="692617" y="670797"/>
                    <a:pt x="709972" y="665036"/>
                    <a:pt x="720472" y="667953"/>
                  </a:cubicBezTo>
                  <a:cubicBezTo>
                    <a:pt x="730973" y="670869"/>
                    <a:pt x="747160" y="675245"/>
                    <a:pt x="748473" y="686693"/>
                  </a:cubicBezTo>
                  <a:cubicBezTo>
                    <a:pt x="749785" y="698141"/>
                    <a:pt x="763057" y="689537"/>
                    <a:pt x="764515" y="680859"/>
                  </a:cubicBezTo>
                  <a:cubicBezTo>
                    <a:pt x="765974" y="672182"/>
                    <a:pt x="779099" y="660734"/>
                    <a:pt x="799297" y="652057"/>
                  </a:cubicBezTo>
                  <a:cubicBezTo>
                    <a:pt x="805204" y="648724"/>
                    <a:pt x="812277" y="647988"/>
                    <a:pt x="818767" y="650015"/>
                  </a:cubicBezTo>
                  <a:cubicBezTo>
                    <a:pt x="822486" y="639660"/>
                    <a:pt x="826059" y="630910"/>
                    <a:pt x="829048" y="629670"/>
                  </a:cubicBezTo>
                  <a:cubicBezTo>
                    <a:pt x="836340" y="626462"/>
                    <a:pt x="849028" y="615670"/>
                    <a:pt x="850049" y="604878"/>
                  </a:cubicBezTo>
                  <a:cubicBezTo>
                    <a:pt x="851069" y="594086"/>
                    <a:pt x="878050" y="594086"/>
                    <a:pt x="896061" y="603784"/>
                  </a:cubicBezTo>
                  <a:cubicBezTo>
                    <a:pt x="914071" y="613483"/>
                    <a:pt x="925228" y="613483"/>
                    <a:pt x="926103" y="598388"/>
                  </a:cubicBezTo>
                  <a:cubicBezTo>
                    <a:pt x="926978" y="583294"/>
                    <a:pt x="953083" y="578919"/>
                    <a:pt x="961103" y="583221"/>
                  </a:cubicBezTo>
                  <a:cubicBezTo>
                    <a:pt x="969125" y="587523"/>
                    <a:pt x="994136" y="602690"/>
                    <a:pt x="1006095" y="597295"/>
                  </a:cubicBezTo>
                  <a:cubicBezTo>
                    <a:pt x="1018053" y="591899"/>
                    <a:pt x="1078138" y="598388"/>
                    <a:pt x="1093160" y="602690"/>
                  </a:cubicBezTo>
                  <a:cubicBezTo>
                    <a:pt x="1108181" y="606993"/>
                    <a:pt x="1112192" y="596201"/>
                    <a:pt x="1125171" y="612389"/>
                  </a:cubicBezTo>
                  <a:cubicBezTo>
                    <a:pt x="1136108" y="626025"/>
                    <a:pt x="1141432" y="613774"/>
                    <a:pt x="1153536" y="624275"/>
                  </a:cubicBezTo>
                  <a:cubicBezTo>
                    <a:pt x="1153536" y="620118"/>
                    <a:pt x="1152661" y="614941"/>
                    <a:pt x="1152661" y="609691"/>
                  </a:cubicBezTo>
                  <a:cubicBezTo>
                    <a:pt x="1152661" y="599191"/>
                    <a:pt x="1167683" y="590294"/>
                    <a:pt x="1170673" y="582200"/>
                  </a:cubicBezTo>
                  <a:cubicBezTo>
                    <a:pt x="1173662" y="574106"/>
                    <a:pt x="1157182" y="549752"/>
                    <a:pt x="1157182" y="541658"/>
                  </a:cubicBezTo>
                  <a:cubicBezTo>
                    <a:pt x="1157182" y="533564"/>
                    <a:pt x="1157182" y="514167"/>
                    <a:pt x="1149890" y="510084"/>
                  </a:cubicBezTo>
                  <a:cubicBezTo>
                    <a:pt x="1142598" y="506000"/>
                    <a:pt x="1164474" y="495500"/>
                    <a:pt x="1169360" y="495500"/>
                  </a:cubicBezTo>
                  <a:cubicBezTo>
                    <a:pt x="1180443" y="496083"/>
                    <a:pt x="1196339" y="483541"/>
                    <a:pt x="1201152" y="488719"/>
                  </a:cubicBezTo>
                  <a:cubicBezTo>
                    <a:pt x="1208080" y="493983"/>
                    <a:pt x="1216757" y="496404"/>
                    <a:pt x="1225434" y="495500"/>
                  </a:cubicBezTo>
                  <a:cubicBezTo>
                    <a:pt x="1235132" y="495500"/>
                    <a:pt x="1230976" y="483541"/>
                    <a:pt x="1225434" y="478291"/>
                  </a:cubicBezTo>
                  <a:cubicBezTo>
                    <a:pt x="1219893" y="473041"/>
                    <a:pt x="1242716" y="424477"/>
                    <a:pt x="1246216" y="408071"/>
                  </a:cubicBezTo>
                  <a:cubicBezTo>
                    <a:pt x="1249716" y="391664"/>
                    <a:pt x="1257956" y="406539"/>
                    <a:pt x="1269040" y="408071"/>
                  </a:cubicBezTo>
                  <a:cubicBezTo>
                    <a:pt x="1280123" y="409602"/>
                    <a:pt x="1293321" y="407269"/>
                    <a:pt x="1300248" y="411060"/>
                  </a:cubicBezTo>
                  <a:cubicBezTo>
                    <a:pt x="1307176" y="414852"/>
                    <a:pt x="1327229" y="406539"/>
                    <a:pt x="1332114" y="398299"/>
                  </a:cubicBezTo>
                  <a:cubicBezTo>
                    <a:pt x="1337000" y="390060"/>
                    <a:pt x="1326500" y="387872"/>
                    <a:pt x="1327229" y="369132"/>
                  </a:cubicBezTo>
                  <a:cubicBezTo>
                    <a:pt x="1327958" y="350392"/>
                    <a:pt x="1338313" y="341496"/>
                    <a:pt x="1349104" y="341496"/>
                  </a:cubicBezTo>
                  <a:cubicBezTo>
                    <a:pt x="1359896" y="341496"/>
                    <a:pt x="1363688" y="330266"/>
                    <a:pt x="1363688" y="321297"/>
                  </a:cubicBezTo>
                  <a:cubicBezTo>
                    <a:pt x="1363688" y="312329"/>
                    <a:pt x="1372730" y="308099"/>
                    <a:pt x="1375428" y="297818"/>
                  </a:cubicBezTo>
                  <a:cubicBezTo>
                    <a:pt x="1372074" y="293596"/>
                    <a:pt x="1369886" y="288564"/>
                    <a:pt x="1369157" y="283234"/>
                  </a:cubicBezTo>
                  <a:close/>
                  <a:moveTo>
                    <a:pt x="512873" y="441467"/>
                  </a:moveTo>
                  <a:cubicBezTo>
                    <a:pt x="508863" y="447447"/>
                    <a:pt x="469121" y="436363"/>
                    <a:pt x="465986" y="427686"/>
                  </a:cubicBezTo>
                  <a:cubicBezTo>
                    <a:pt x="462851" y="419009"/>
                    <a:pt x="521477" y="428780"/>
                    <a:pt x="512873" y="441467"/>
                  </a:cubicBezTo>
                  <a:close/>
                  <a:moveTo>
                    <a:pt x="1081055" y="437603"/>
                  </a:moveTo>
                  <a:cubicBezTo>
                    <a:pt x="1052982" y="437603"/>
                    <a:pt x="990928" y="422508"/>
                    <a:pt x="965916" y="451676"/>
                  </a:cubicBezTo>
                  <a:cubicBezTo>
                    <a:pt x="940906" y="480843"/>
                    <a:pt x="958625" y="496011"/>
                    <a:pt x="947979" y="498125"/>
                  </a:cubicBezTo>
                  <a:cubicBezTo>
                    <a:pt x="937333" y="500240"/>
                    <a:pt x="929968" y="453864"/>
                    <a:pt x="943895" y="438696"/>
                  </a:cubicBezTo>
                  <a:cubicBezTo>
                    <a:pt x="957823" y="423529"/>
                    <a:pt x="1002960" y="416821"/>
                    <a:pt x="1030960" y="424696"/>
                  </a:cubicBezTo>
                  <a:cubicBezTo>
                    <a:pt x="1058961" y="432571"/>
                    <a:pt x="1109056" y="418206"/>
                    <a:pt x="1116056" y="420394"/>
                  </a:cubicBezTo>
                  <a:cubicBezTo>
                    <a:pt x="1123056" y="422581"/>
                    <a:pt x="1109056" y="437603"/>
                    <a:pt x="1081055" y="437603"/>
                  </a:cubicBezTo>
                  <a:close/>
                </a:path>
              </a:pathLst>
            </a:custGeom>
            <a:grpFill/>
            <a:ln w="3175" cap="flat">
              <a:solidFill>
                <a:srgbClr val="F3F3F3"/>
              </a:solidFill>
              <a:prstDash val="solid"/>
              <a:miter/>
            </a:ln>
          </p:spPr>
          <p:txBody>
            <a:bodyPr rtlCol="0" anchor="ctr"/>
            <a:lstStyle/>
            <a:p>
              <a:endParaRPr lang="pt-PT"/>
            </a:p>
          </p:txBody>
        </p:sp>
        <p:sp>
          <p:nvSpPr>
            <p:cNvPr id="301" name="Forma livre: Forma 300">
              <a:extLst>
                <a:ext uri="{FF2B5EF4-FFF2-40B4-BE49-F238E27FC236}">
                  <a16:creationId xmlns:a16="http://schemas.microsoft.com/office/drawing/2014/main" id="{1C876651-8328-4C6A-80B3-56B30314137A}"/>
                </a:ext>
              </a:extLst>
            </p:cNvPr>
            <p:cNvSpPr/>
            <p:nvPr/>
          </p:nvSpPr>
          <p:spPr>
            <a:xfrm>
              <a:off x="4783837" y="3114644"/>
              <a:ext cx="74833" cy="48675"/>
            </a:xfrm>
            <a:custGeom>
              <a:avLst/>
              <a:gdLst>
                <a:gd name="connsiteX0" fmla="*/ 179144 w 179160"/>
                <a:gd name="connsiteY0" fmla="*/ 43229 h 111743"/>
                <a:gd name="connsiteX1" fmla="*/ 174550 w 179160"/>
                <a:gd name="connsiteY1" fmla="*/ 22885 h 111743"/>
                <a:gd name="connsiteX2" fmla="*/ 129049 w 179160"/>
                <a:gd name="connsiteY2" fmla="*/ 19531 h 111743"/>
                <a:gd name="connsiteX3" fmla="*/ 104038 w 179160"/>
                <a:gd name="connsiteY3" fmla="*/ 3343 h 111743"/>
                <a:gd name="connsiteX4" fmla="*/ 10046 w 179160"/>
                <a:gd name="connsiteY4" fmla="*/ 25218 h 111743"/>
                <a:gd name="connsiteX5" fmla="*/ -17 w 179160"/>
                <a:gd name="connsiteY5" fmla="*/ 38708 h 111743"/>
                <a:gd name="connsiteX6" fmla="*/ 19161 w 179160"/>
                <a:gd name="connsiteY6" fmla="*/ 66636 h 111743"/>
                <a:gd name="connsiteX7" fmla="*/ 21567 w 179160"/>
                <a:gd name="connsiteY7" fmla="*/ 67438 h 111743"/>
                <a:gd name="connsiteX8" fmla="*/ 46432 w 179160"/>
                <a:gd name="connsiteY8" fmla="*/ 89897 h 111743"/>
                <a:gd name="connsiteX9" fmla="*/ 78152 w 179160"/>
                <a:gd name="connsiteY9" fmla="*/ 95731 h 111743"/>
                <a:gd name="connsiteX10" fmla="*/ 96600 w 179160"/>
                <a:gd name="connsiteY10" fmla="*/ 94564 h 111743"/>
                <a:gd name="connsiteX11" fmla="*/ 127008 w 179160"/>
                <a:gd name="connsiteY11" fmla="*/ 110096 h 111743"/>
                <a:gd name="connsiteX12" fmla="*/ 141081 w 179160"/>
                <a:gd name="connsiteY12" fmla="*/ 111627 h 111743"/>
                <a:gd name="connsiteX13" fmla="*/ 164050 w 179160"/>
                <a:gd name="connsiteY13" fmla="*/ 84647 h 111743"/>
                <a:gd name="connsiteX14" fmla="*/ 179071 w 179160"/>
                <a:gd name="connsiteY14" fmla="*/ 43594 h 11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160" h="111743">
                  <a:moveTo>
                    <a:pt x="179144" y="43229"/>
                  </a:moveTo>
                  <a:cubicBezTo>
                    <a:pt x="175425" y="37133"/>
                    <a:pt x="173821" y="29987"/>
                    <a:pt x="174550" y="22885"/>
                  </a:cubicBezTo>
                  <a:cubicBezTo>
                    <a:pt x="159966" y="10708"/>
                    <a:pt x="129049" y="6187"/>
                    <a:pt x="129049" y="19531"/>
                  </a:cubicBezTo>
                  <a:cubicBezTo>
                    <a:pt x="129049" y="39000"/>
                    <a:pt x="110090" y="15229"/>
                    <a:pt x="104038" y="3343"/>
                  </a:cubicBezTo>
                  <a:cubicBezTo>
                    <a:pt x="97985" y="-8543"/>
                    <a:pt x="10046" y="13041"/>
                    <a:pt x="10046" y="25218"/>
                  </a:cubicBezTo>
                  <a:cubicBezTo>
                    <a:pt x="10046" y="29812"/>
                    <a:pt x="5306" y="34333"/>
                    <a:pt x="-17" y="38708"/>
                  </a:cubicBezTo>
                  <a:cubicBezTo>
                    <a:pt x="10702" y="44192"/>
                    <a:pt x="17848" y="54692"/>
                    <a:pt x="19161" y="66636"/>
                  </a:cubicBezTo>
                  <a:lnTo>
                    <a:pt x="21567" y="67438"/>
                  </a:lnTo>
                  <a:cubicBezTo>
                    <a:pt x="32724" y="70990"/>
                    <a:pt x="41765" y="79178"/>
                    <a:pt x="46432" y="89897"/>
                  </a:cubicBezTo>
                  <a:cubicBezTo>
                    <a:pt x="57297" y="89817"/>
                    <a:pt x="68016" y="91793"/>
                    <a:pt x="78152" y="95731"/>
                  </a:cubicBezTo>
                  <a:cubicBezTo>
                    <a:pt x="84277" y="95147"/>
                    <a:pt x="90403" y="94637"/>
                    <a:pt x="96600" y="94564"/>
                  </a:cubicBezTo>
                  <a:cubicBezTo>
                    <a:pt x="108850" y="93682"/>
                    <a:pt x="120518" y="99661"/>
                    <a:pt x="127008" y="110096"/>
                  </a:cubicBezTo>
                  <a:cubicBezTo>
                    <a:pt x="131674" y="111036"/>
                    <a:pt x="136341" y="111547"/>
                    <a:pt x="141081" y="111627"/>
                  </a:cubicBezTo>
                  <a:cubicBezTo>
                    <a:pt x="170248" y="111627"/>
                    <a:pt x="173092" y="85741"/>
                    <a:pt x="164050" y="84647"/>
                  </a:cubicBezTo>
                  <a:cubicBezTo>
                    <a:pt x="155008" y="83553"/>
                    <a:pt x="163102" y="68459"/>
                    <a:pt x="179071" y="43594"/>
                  </a:cubicBezTo>
                  <a:close/>
                </a:path>
              </a:pathLst>
            </a:custGeom>
            <a:grpFill/>
            <a:ln w="3175" cap="flat">
              <a:solidFill>
                <a:srgbClr val="F3F3F3"/>
              </a:solidFill>
              <a:prstDash val="solid"/>
              <a:miter/>
            </a:ln>
          </p:spPr>
          <p:txBody>
            <a:bodyPr rtlCol="0" anchor="ctr"/>
            <a:lstStyle/>
            <a:p>
              <a:endParaRPr lang="pt-PT"/>
            </a:p>
          </p:txBody>
        </p:sp>
        <p:sp>
          <p:nvSpPr>
            <p:cNvPr id="302" name="Forma livre: Forma 301">
              <a:extLst>
                <a:ext uri="{FF2B5EF4-FFF2-40B4-BE49-F238E27FC236}">
                  <a16:creationId xmlns:a16="http://schemas.microsoft.com/office/drawing/2014/main" id="{3D053A55-AC6E-4678-9934-194E7B53492E}"/>
                </a:ext>
              </a:extLst>
            </p:cNvPr>
            <p:cNvSpPr/>
            <p:nvPr/>
          </p:nvSpPr>
          <p:spPr>
            <a:xfrm>
              <a:off x="5982943" y="3401868"/>
              <a:ext cx="54899" cy="19461"/>
            </a:xfrm>
            <a:custGeom>
              <a:avLst/>
              <a:gdLst>
                <a:gd name="connsiteX0" fmla="*/ 53796 w 131434"/>
                <a:gd name="connsiteY0" fmla="*/ 32240 h 44676"/>
                <a:gd name="connsiteX1" fmla="*/ 130434 w 131434"/>
                <a:gd name="connsiteY1" fmla="*/ 28084 h 44676"/>
                <a:gd name="connsiteX2" fmla="*/ 86683 w 131434"/>
                <a:gd name="connsiteY2" fmla="*/ 666 h 44676"/>
                <a:gd name="connsiteX3" fmla="*/ 4576 w 131434"/>
                <a:gd name="connsiteY3" fmla="*/ 41646 h 44676"/>
                <a:gd name="connsiteX4" fmla="*/ 39870 w 131434"/>
                <a:gd name="connsiteY4" fmla="*/ 37490 h 44676"/>
                <a:gd name="connsiteX5" fmla="*/ 53796 w 131434"/>
                <a:gd name="connsiteY5" fmla="*/ 32240 h 44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434" h="44676">
                  <a:moveTo>
                    <a:pt x="53796" y="32240"/>
                  </a:moveTo>
                  <a:cubicBezTo>
                    <a:pt x="79100" y="27930"/>
                    <a:pt x="104839" y="26538"/>
                    <a:pt x="130434" y="28084"/>
                  </a:cubicBezTo>
                  <a:cubicBezTo>
                    <a:pt x="135174" y="20792"/>
                    <a:pt x="123142" y="5843"/>
                    <a:pt x="86683" y="666"/>
                  </a:cubicBezTo>
                  <a:cubicBezTo>
                    <a:pt x="41620" y="-5824"/>
                    <a:pt x="-16934" y="29834"/>
                    <a:pt x="4576" y="41646"/>
                  </a:cubicBezTo>
                  <a:cubicBezTo>
                    <a:pt x="19160" y="49449"/>
                    <a:pt x="29296" y="39313"/>
                    <a:pt x="39870" y="37490"/>
                  </a:cubicBezTo>
                  <a:cubicBezTo>
                    <a:pt x="44099" y="34829"/>
                    <a:pt x="48838" y="33042"/>
                    <a:pt x="53796" y="32240"/>
                  </a:cubicBezTo>
                  <a:close/>
                </a:path>
              </a:pathLst>
            </a:custGeom>
            <a:grpFill/>
            <a:ln w="3175" cap="flat">
              <a:solidFill>
                <a:srgbClr val="F3F3F3"/>
              </a:solidFill>
              <a:prstDash val="solid"/>
              <a:miter/>
            </a:ln>
          </p:spPr>
          <p:txBody>
            <a:bodyPr rtlCol="0" anchor="ctr"/>
            <a:lstStyle/>
            <a:p>
              <a:endParaRPr lang="pt-PT"/>
            </a:p>
          </p:txBody>
        </p:sp>
        <p:sp>
          <p:nvSpPr>
            <p:cNvPr id="303" name="Forma livre: Forma 302">
              <a:extLst>
                <a:ext uri="{FF2B5EF4-FFF2-40B4-BE49-F238E27FC236}">
                  <a16:creationId xmlns:a16="http://schemas.microsoft.com/office/drawing/2014/main" id="{F689E7A9-7C7C-44E9-B3AA-944412133B01}"/>
                </a:ext>
              </a:extLst>
            </p:cNvPr>
            <p:cNvSpPr/>
            <p:nvPr/>
          </p:nvSpPr>
          <p:spPr>
            <a:xfrm>
              <a:off x="4577920" y="3351950"/>
              <a:ext cx="12090" cy="10046"/>
            </a:xfrm>
            <a:custGeom>
              <a:avLst/>
              <a:gdLst>
                <a:gd name="connsiteX0" fmla="*/ 2744 w 28945"/>
                <a:gd name="connsiteY0" fmla="*/ 18353 h 23062"/>
                <a:gd name="connsiteX1" fmla="*/ 28702 w 28945"/>
                <a:gd name="connsiteY1" fmla="*/ 6394 h 23062"/>
                <a:gd name="connsiteX2" fmla="*/ 2744 w 28945"/>
                <a:gd name="connsiteY2" fmla="*/ 18353 h 23062"/>
              </a:gdLst>
              <a:ahLst/>
              <a:cxnLst>
                <a:cxn ang="0">
                  <a:pos x="connsiteX0" y="connsiteY0"/>
                </a:cxn>
                <a:cxn ang="0">
                  <a:pos x="connsiteX1" y="connsiteY1"/>
                </a:cxn>
                <a:cxn ang="0">
                  <a:pos x="connsiteX2" y="connsiteY2"/>
                </a:cxn>
              </a:cxnLst>
              <a:rect l="l" t="t" r="r" b="b"/>
              <a:pathLst>
                <a:path w="28945" h="23062">
                  <a:moveTo>
                    <a:pt x="2744" y="18353"/>
                  </a:moveTo>
                  <a:cubicBezTo>
                    <a:pt x="18712" y="26957"/>
                    <a:pt x="30744" y="23749"/>
                    <a:pt x="28702" y="6394"/>
                  </a:cubicBezTo>
                  <a:cubicBezTo>
                    <a:pt x="26661" y="-10961"/>
                    <a:pt x="-10236" y="11061"/>
                    <a:pt x="2744" y="18353"/>
                  </a:cubicBezTo>
                  <a:close/>
                </a:path>
              </a:pathLst>
            </a:custGeom>
            <a:grpFill/>
            <a:ln w="3175" cap="flat">
              <a:solidFill>
                <a:srgbClr val="F3F3F3"/>
              </a:solidFill>
              <a:prstDash val="solid"/>
              <a:miter/>
            </a:ln>
          </p:spPr>
          <p:txBody>
            <a:bodyPr rtlCol="0" anchor="ctr"/>
            <a:lstStyle/>
            <a:p>
              <a:endParaRPr lang="pt-PT"/>
            </a:p>
          </p:txBody>
        </p:sp>
        <p:sp>
          <p:nvSpPr>
            <p:cNvPr id="304" name="Forma livre: Forma 303">
              <a:extLst>
                <a:ext uri="{FF2B5EF4-FFF2-40B4-BE49-F238E27FC236}">
                  <a16:creationId xmlns:a16="http://schemas.microsoft.com/office/drawing/2014/main" id="{9F7124D1-1287-4EF4-A349-0E7DEA1B2451}"/>
                </a:ext>
              </a:extLst>
            </p:cNvPr>
            <p:cNvSpPr/>
            <p:nvPr/>
          </p:nvSpPr>
          <p:spPr>
            <a:xfrm>
              <a:off x="4734983" y="3074970"/>
              <a:ext cx="20114" cy="8966"/>
            </a:xfrm>
            <a:custGeom>
              <a:avLst/>
              <a:gdLst>
                <a:gd name="connsiteX0" fmla="*/ 47965 w 48156"/>
                <a:gd name="connsiteY0" fmla="*/ 9107 h 20583"/>
                <a:gd name="connsiteX1" fmla="*/ 2901 w 48156"/>
                <a:gd name="connsiteY1" fmla="*/ 15597 h 20583"/>
                <a:gd name="connsiteX2" fmla="*/ 47965 w 48156"/>
                <a:gd name="connsiteY2" fmla="*/ 9107 h 20583"/>
              </a:gdLst>
              <a:ahLst/>
              <a:cxnLst>
                <a:cxn ang="0">
                  <a:pos x="connsiteX0" y="connsiteY0"/>
                </a:cxn>
                <a:cxn ang="0">
                  <a:pos x="connsiteX1" y="connsiteY1"/>
                </a:cxn>
                <a:cxn ang="0">
                  <a:pos x="connsiteX2" y="connsiteY2"/>
                </a:cxn>
              </a:cxnLst>
              <a:rect l="l" t="t" r="r" b="b"/>
              <a:pathLst>
                <a:path w="48156" h="20583">
                  <a:moveTo>
                    <a:pt x="47965" y="9107"/>
                  </a:moveTo>
                  <a:cubicBezTo>
                    <a:pt x="51975" y="-7081"/>
                    <a:pt x="-14527" y="-80"/>
                    <a:pt x="2901" y="15597"/>
                  </a:cubicBezTo>
                  <a:cubicBezTo>
                    <a:pt x="8880" y="20993"/>
                    <a:pt x="43954" y="25295"/>
                    <a:pt x="47965" y="9107"/>
                  </a:cubicBezTo>
                  <a:close/>
                </a:path>
              </a:pathLst>
            </a:custGeom>
            <a:grpFill/>
            <a:ln w="3175" cap="flat">
              <a:solidFill>
                <a:srgbClr val="F3F3F3"/>
              </a:solidFill>
              <a:prstDash val="solid"/>
              <a:miter/>
            </a:ln>
          </p:spPr>
          <p:txBody>
            <a:bodyPr rtlCol="0" anchor="ctr"/>
            <a:lstStyle/>
            <a:p>
              <a:endParaRPr lang="pt-PT"/>
            </a:p>
          </p:txBody>
        </p:sp>
        <p:sp>
          <p:nvSpPr>
            <p:cNvPr id="305" name="Forma livre: Forma 304">
              <a:extLst>
                <a:ext uri="{FF2B5EF4-FFF2-40B4-BE49-F238E27FC236}">
                  <a16:creationId xmlns:a16="http://schemas.microsoft.com/office/drawing/2014/main" id="{10E1FBE6-C957-4D80-87D2-301F55F89B6B}"/>
                </a:ext>
              </a:extLst>
            </p:cNvPr>
            <p:cNvSpPr/>
            <p:nvPr/>
          </p:nvSpPr>
          <p:spPr>
            <a:xfrm>
              <a:off x="4750710" y="3085786"/>
              <a:ext cx="72759" cy="47899"/>
            </a:xfrm>
            <a:custGeom>
              <a:avLst/>
              <a:gdLst>
                <a:gd name="connsiteX0" fmla="*/ 173359 w 174194"/>
                <a:gd name="connsiteY0" fmla="*/ 42322 h 109961"/>
                <a:gd name="connsiteX1" fmla="*/ 146378 w 174194"/>
                <a:gd name="connsiteY1" fmla="*/ 54062 h 109961"/>
                <a:gd name="connsiteX2" fmla="*/ 109482 w 174194"/>
                <a:gd name="connsiteY2" fmla="*/ 18551 h 109961"/>
                <a:gd name="connsiteX3" fmla="*/ 109482 w 174194"/>
                <a:gd name="connsiteY3" fmla="*/ 7248 h 109961"/>
                <a:gd name="connsiteX4" fmla="*/ 106346 w 174194"/>
                <a:gd name="connsiteY4" fmla="*/ 4550 h 109961"/>
                <a:gd name="connsiteX5" fmla="*/ 81262 w 174194"/>
                <a:gd name="connsiteY5" fmla="*/ 6665 h 109961"/>
                <a:gd name="connsiteX6" fmla="*/ 49470 w 174194"/>
                <a:gd name="connsiteY6" fmla="*/ -117 h 109961"/>
                <a:gd name="connsiteX7" fmla="*/ 50272 w 174194"/>
                <a:gd name="connsiteY7" fmla="*/ 11259 h 109961"/>
                <a:gd name="connsiteX8" fmla="*/ 35688 w 174194"/>
                <a:gd name="connsiteY8" fmla="*/ 36124 h 109961"/>
                <a:gd name="connsiteX9" fmla="*/ 36636 w 174194"/>
                <a:gd name="connsiteY9" fmla="*/ 60916 h 109961"/>
                <a:gd name="connsiteX10" fmla="*/ 28615 w 174194"/>
                <a:gd name="connsiteY10" fmla="*/ 74990 h 109961"/>
                <a:gd name="connsiteX11" fmla="*/ 4625 w 174194"/>
                <a:gd name="connsiteY11" fmla="*/ 87969 h 109961"/>
                <a:gd name="connsiteX12" fmla="*/ 34667 w 174194"/>
                <a:gd name="connsiteY12" fmla="*/ 109845 h 109961"/>
                <a:gd name="connsiteX13" fmla="*/ 36563 w 174194"/>
                <a:gd name="connsiteY13" fmla="*/ 109845 h 109961"/>
                <a:gd name="connsiteX14" fmla="*/ 61866 w 174194"/>
                <a:gd name="connsiteY14" fmla="*/ 100074 h 109961"/>
                <a:gd name="connsiteX15" fmla="*/ 66898 w 174194"/>
                <a:gd name="connsiteY15" fmla="*/ 100438 h 109961"/>
                <a:gd name="connsiteX16" fmla="*/ 74700 w 174194"/>
                <a:gd name="connsiteY16" fmla="*/ 83594 h 109961"/>
                <a:gd name="connsiteX17" fmla="*/ 167744 w 174194"/>
                <a:gd name="connsiteY17" fmla="*/ 53333 h 109961"/>
                <a:gd name="connsiteX18" fmla="*/ 173359 w 174194"/>
                <a:gd name="connsiteY18" fmla="*/ 42322 h 109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4194" h="109961">
                  <a:moveTo>
                    <a:pt x="173359" y="42322"/>
                  </a:moveTo>
                  <a:cubicBezTo>
                    <a:pt x="166140" y="49505"/>
                    <a:pt x="156514" y="53697"/>
                    <a:pt x="146378" y="54062"/>
                  </a:cubicBezTo>
                  <a:cubicBezTo>
                    <a:pt x="126472" y="54310"/>
                    <a:pt x="109992" y="38487"/>
                    <a:pt x="109482" y="18551"/>
                  </a:cubicBezTo>
                  <a:lnTo>
                    <a:pt x="109482" y="7248"/>
                  </a:lnTo>
                  <a:cubicBezTo>
                    <a:pt x="108388" y="6431"/>
                    <a:pt x="107294" y="5527"/>
                    <a:pt x="106346" y="4550"/>
                  </a:cubicBezTo>
                  <a:cubicBezTo>
                    <a:pt x="98471" y="8182"/>
                    <a:pt x="89648" y="8925"/>
                    <a:pt x="81262" y="6665"/>
                  </a:cubicBezTo>
                  <a:cubicBezTo>
                    <a:pt x="70835" y="3529"/>
                    <a:pt x="59897" y="2800"/>
                    <a:pt x="49470" y="-117"/>
                  </a:cubicBezTo>
                  <a:cubicBezTo>
                    <a:pt x="44001" y="3894"/>
                    <a:pt x="43855" y="7831"/>
                    <a:pt x="50272" y="11259"/>
                  </a:cubicBezTo>
                  <a:cubicBezTo>
                    <a:pt x="64345" y="18551"/>
                    <a:pt x="50272" y="37218"/>
                    <a:pt x="35688" y="36124"/>
                  </a:cubicBezTo>
                  <a:cubicBezTo>
                    <a:pt x="21105" y="35030"/>
                    <a:pt x="17678" y="52312"/>
                    <a:pt x="36636" y="60916"/>
                  </a:cubicBezTo>
                  <a:cubicBezTo>
                    <a:pt x="55595" y="69521"/>
                    <a:pt x="48668" y="74990"/>
                    <a:pt x="28615" y="74990"/>
                  </a:cubicBezTo>
                  <a:cubicBezTo>
                    <a:pt x="8563" y="74990"/>
                    <a:pt x="-8574" y="82281"/>
                    <a:pt x="4625" y="87969"/>
                  </a:cubicBezTo>
                  <a:cubicBezTo>
                    <a:pt x="14688" y="92271"/>
                    <a:pt x="13667" y="104157"/>
                    <a:pt x="34667" y="109845"/>
                  </a:cubicBezTo>
                  <a:lnTo>
                    <a:pt x="36563" y="109845"/>
                  </a:lnTo>
                  <a:cubicBezTo>
                    <a:pt x="43563" y="103661"/>
                    <a:pt x="52532" y="100190"/>
                    <a:pt x="61866" y="100074"/>
                  </a:cubicBezTo>
                  <a:cubicBezTo>
                    <a:pt x="63543" y="100015"/>
                    <a:pt x="65220" y="100139"/>
                    <a:pt x="66898" y="100438"/>
                  </a:cubicBezTo>
                  <a:cubicBezTo>
                    <a:pt x="71929" y="96333"/>
                    <a:pt x="74846" y="90113"/>
                    <a:pt x="74700" y="83594"/>
                  </a:cubicBezTo>
                  <a:cubicBezTo>
                    <a:pt x="72658" y="70614"/>
                    <a:pt x="147618" y="58729"/>
                    <a:pt x="167744" y="53333"/>
                  </a:cubicBezTo>
                  <a:cubicBezTo>
                    <a:pt x="174744" y="51437"/>
                    <a:pt x="174963" y="47062"/>
                    <a:pt x="173359" y="42322"/>
                  </a:cubicBezTo>
                  <a:close/>
                </a:path>
              </a:pathLst>
            </a:custGeom>
            <a:grpFill/>
            <a:ln w="3175" cap="flat">
              <a:solidFill>
                <a:srgbClr val="F3F3F3"/>
              </a:solidFill>
              <a:prstDash val="solid"/>
              <a:miter/>
            </a:ln>
          </p:spPr>
          <p:txBody>
            <a:bodyPr rtlCol="0" anchor="ctr"/>
            <a:lstStyle/>
            <a:p>
              <a:endParaRPr lang="pt-PT"/>
            </a:p>
          </p:txBody>
        </p:sp>
        <p:sp>
          <p:nvSpPr>
            <p:cNvPr id="306" name="Forma livre: Forma 305">
              <a:extLst>
                <a:ext uri="{FF2B5EF4-FFF2-40B4-BE49-F238E27FC236}">
                  <a16:creationId xmlns:a16="http://schemas.microsoft.com/office/drawing/2014/main" id="{2D13FC65-CEA3-4E54-AED4-2E0E6D2455BE}"/>
                </a:ext>
              </a:extLst>
            </p:cNvPr>
            <p:cNvSpPr/>
            <p:nvPr/>
          </p:nvSpPr>
          <p:spPr>
            <a:xfrm>
              <a:off x="4851525" y="3148136"/>
              <a:ext cx="87565" cy="44685"/>
            </a:xfrm>
            <a:custGeom>
              <a:avLst/>
              <a:gdLst>
                <a:gd name="connsiteX0" fmla="*/ 196763 w 209642"/>
                <a:gd name="connsiteY0" fmla="*/ 33499 h 102585"/>
                <a:gd name="connsiteX1" fmla="*/ 175690 w 209642"/>
                <a:gd name="connsiteY1" fmla="*/ 33863 h 102585"/>
                <a:gd name="connsiteX2" fmla="*/ 126469 w 209642"/>
                <a:gd name="connsiteY2" fmla="*/ 17676 h 102585"/>
                <a:gd name="connsiteX3" fmla="*/ 116116 w 209642"/>
                <a:gd name="connsiteY3" fmla="*/ 27957 h 102585"/>
                <a:gd name="connsiteX4" fmla="*/ 116116 w 209642"/>
                <a:gd name="connsiteY4" fmla="*/ 13373 h 102585"/>
                <a:gd name="connsiteX5" fmla="*/ 104157 w 209642"/>
                <a:gd name="connsiteY5" fmla="*/ 8050 h 102585"/>
                <a:gd name="connsiteX6" fmla="*/ 74989 w 209642"/>
                <a:gd name="connsiteY6" fmla="*/ 5134 h 102585"/>
                <a:gd name="connsiteX7" fmla="*/ 64270 w 209642"/>
                <a:gd name="connsiteY7" fmla="*/ -117 h 102585"/>
                <a:gd name="connsiteX8" fmla="*/ 52458 w 209642"/>
                <a:gd name="connsiteY8" fmla="*/ 27665 h 102585"/>
                <a:gd name="connsiteX9" fmla="*/ 27446 w 209642"/>
                <a:gd name="connsiteY9" fmla="*/ 48228 h 102585"/>
                <a:gd name="connsiteX10" fmla="*/ 3383 w 209642"/>
                <a:gd name="connsiteY10" fmla="*/ 100074 h 102585"/>
                <a:gd name="connsiteX11" fmla="*/ 92417 w 209642"/>
                <a:gd name="connsiteY11" fmla="*/ 90302 h 102585"/>
                <a:gd name="connsiteX12" fmla="*/ 209524 w 209642"/>
                <a:gd name="connsiteY12" fmla="*/ 48228 h 102585"/>
                <a:gd name="connsiteX13" fmla="*/ 196763 w 209642"/>
                <a:gd name="connsiteY13" fmla="*/ 33499 h 1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9642" h="102585">
                  <a:moveTo>
                    <a:pt x="196763" y="33499"/>
                  </a:moveTo>
                  <a:cubicBezTo>
                    <a:pt x="189982" y="35993"/>
                    <a:pt x="182544" y="36117"/>
                    <a:pt x="175690" y="33863"/>
                  </a:cubicBezTo>
                  <a:cubicBezTo>
                    <a:pt x="159356" y="28103"/>
                    <a:pt x="142658" y="23436"/>
                    <a:pt x="126469" y="17676"/>
                  </a:cubicBezTo>
                  <a:cubicBezTo>
                    <a:pt x="122240" y="20250"/>
                    <a:pt x="118740" y="23772"/>
                    <a:pt x="116116" y="27957"/>
                  </a:cubicBezTo>
                  <a:cubicBezTo>
                    <a:pt x="109699" y="39843"/>
                    <a:pt x="102553" y="30947"/>
                    <a:pt x="116116" y="13373"/>
                  </a:cubicBezTo>
                  <a:cubicBezTo>
                    <a:pt x="112105" y="11696"/>
                    <a:pt x="108095" y="9946"/>
                    <a:pt x="104157" y="8050"/>
                  </a:cubicBezTo>
                  <a:cubicBezTo>
                    <a:pt x="94386" y="10464"/>
                    <a:pt x="84104" y="9428"/>
                    <a:pt x="74989" y="5134"/>
                  </a:cubicBezTo>
                  <a:lnTo>
                    <a:pt x="64270" y="-117"/>
                  </a:lnTo>
                  <a:cubicBezTo>
                    <a:pt x="63322" y="10821"/>
                    <a:pt x="51510" y="16290"/>
                    <a:pt x="52458" y="27665"/>
                  </a:cubicBezTo>
                  <a:cubicBezTo>
                    <a:pt x="53406" y="39041"/>
                    <a:pt x="28394" y="21248"/>
                    <a:pt x="27446" y="48228"/>
                  </a:cubicBezTo>
                  <a:cubicBezTo>
                    <a:pt x="26498" y="75208"/>
                    <a:pt x="-11346" y="90959"/>
                    <a:pt x="3383" y="100074"/>
                  </a:cubicBezTo>
                  <a:cubicBezTo>
                    <a:pt x="18112" y="109188"/>
                    <a:pt x="62448" y="89282"/>
                    <a:pt x="92417" y="90302"/>
                  </a:cubicBezTo>
                  <a:cubicBezTo>
                    <a:pt x="122386" y="91323"/>
                    <a:pt x="206535" y="65510"/>
                    <a:pt x="209524" y="48228"/>
                  </a:cubicBezTo>
                  <a:cubicBezTo>
                    <a:pt x="210472" y="41009"/>
                    <a:pt x="204712" y="36926"/>
                    <a:pt x="196763" y="33499"/>
                  </a:cubicBezTo>
                  <a:close/>
                </a:path>
              </a:pathLst>
            </a:custGeom>
            <a:grpFill/>
            <a:ln w="3175" cap="flat">
              <a:solidFill>
                <a:srgbClr val="F3F3F3"/>
              </a:solidFill>
              <a:prstDash val="solid"/>
              <a:miter/>
            </a:ln>
          </p:spPr>
          <p:txBody>
            <a:bodyPr rtlCol="0" anchor="ctr"/>
            <a:lstStyle/>
            <a:p>
              <a:endParaRPr lang="pt-PT"/>
            </a:p>
          </p:txBody>
        </p:sp>
        <p:sp>
          <p:nvSpPr>
            <p:cNvPr id="307" name="Forma livre: Forma 306">
              <a:extLst>
                <a:ext uri="{FF2B5EF4-FFF2-40B4-BE49-F238E27FC236}">
                  <a16:creationId xmlns:a16="http://schemas.microsoft.com/office/drawing/2014/main" id="{B3126466-528C-4051-8BE5-6C9A7F3F5C17}"/>
                </a:ext>
              </a:extLst>
            </p:cNvPr>
            <p:cNvSpPr/>
            <p:nvPr/>
          </p:nvSpPr>
          <p:spPr>
            <a:xfrm>
              <a:off x="5400805" y="3260310"/>
              <a:ext cx="100779" cy="39970"/>
            </a:xfrm>
            <a:custGeom>
              <a:avLst/>
              <a:gdLst>
                <a:gd name="connsiteX0" fmla="*/ 221817 w 241276"/>
                <a:gd name="connsiteY0" fmla="*/ 15589 h 91760"/>
                <a:gd name="connsiteX1" fmla="*/ 179962 w 241276"/>
                <a:gd name="connsiteY1" fmla="*/ 5818 h 91760"/>
                <a:gd name="connsiteX2" fmla="*/ 150794 w 241276"/>
                <a:gd name="connsiteY2" fmla="*/ 18871 h 91760"/>
                <a:gd name="connsiteX3" fmla="*/ 100918 w 241276"/>
                <a:gd name="connsiteY3" fmla="*/ 11141 h 91760"/>
                <a:gd name="connsiteX4" fmla="*/ 100918 w 241276"/>
                <a:gd name="connsiteY4" fmla="*/ 13475 h 91760"/>
                <a:gd name="connsiteX5" fmla="*/ 71167 w 241276"/>
                <a:gd name="connsiteY5" fmla="*/ 4360 h 91760"/>
                <a:gd name="connsiteX6" fmla="*/ 46302 w 241276"/>
                <a:gd name="connsiteY6" fmla="*/ 276 h 91760"/>
                <a:gd name="connsiteX7" fmla="*/ 9259 w 241276"/>
                <a:gd name="connsiteY7" fmla="*/ 74945 h 91760"/>
                <a:gd name="connsiteX8" fmla="*/ 19614 w 241276"/>
                <a:gd name="connsiteY8" fmla="*/ 91643 h 91760"/>
                <a:gd name="connsiteX9" fmla="*/ 56073 w 241276"/>
                <a:gd name="connsiteY9" fmla="*/ 80414 h 91760"/>
                <a:gd name="connsiteX10" fmla="*/ 88084 w 241276"/>
                <a:gd name="connsiteY10" fmla="*/ 86904 h 91760"/>
                <a:gd name="connsiteX11" fmla="*/ 148096 w 241276"/>
                <a:gd name="connsiteY11" fmla="*/ 80414 h 91760"/>
                <a:gd name="connsiteX12" fmla="*/ 145106 w 241276"/>
                <a:gd name="connsiteY12" fmla="*/ 38340 h 91760"/>
                <a:gd name="connsiteX13" fmla="*/ 163117 w 241276"/>
                <a:gd name="connsiteY13" fmla="*/ 44757 h 91760"/>
                <a:gd name="connsiteX14" fmla="*/ 206868 w 241276"/>
                <a:gd name="connsiteY14" fmla="*/ 78299 h 91760"/>
                <a:gd name="connsiteX15" fmla="*/ 230859 w 241276"/>
                <a:gd name="connsiteY15" fmla="*/ 46944 h 91760"/>
                <a:gd name="connsiteX16" fmla="*/ 221817 w 241276"/>
                <a:gd name="connsiteY16" fmla="*/ 15589 h 9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276" h="91760">
                  <a:moveTo>
                    <a:pt x="221817" y="15589"/>
                  </a:moveTo>
                  <a:cubicBezTo>
                    <a:pt x="208983" y="8611"/>
                    <a:pt x="194545" y="5235"/>
                    <a:pt x="179962" y="5818"/>
                  </a:cubicBezTo>
                  <a:cubicBezTo>
                    <a:pt x="173180" y="14962"/>
                    <a:pt x="162097" y="19913"/>
                    <a:pt x="150794" y="18871"/>
                  </a:cubicBezTo>
                  <a:cubicBezTo>
                    <a:pt x="133949" y="17857"/>
                    <a:pt x="117252" y="15268"/>
                    <a:pt x="100918" y="11141"/>
                  </a:cubicBezTo>
                  <a:cubicBezTo>
                    <a:pt x="100918" y="11943"/>
                    <a:pt x="100918" y="12673"/>
                    <a:pt x="100918" y="13475"/>
                  </a:cubicBezTo>
                  <a:cubicBezTo>
                    <a:pt x="100407" y="26892"/>
                    <a:pt x="86844" y="16975"/>
                    <a:pt x="71167" y="4360"/>
                  </a:cubicBezTo>
                  <a:cubicBezTo>
                    <a:pt x="62927" y="2683"/>
                    <a:pt x="54687" y="1224"/>
                    <a:pt x="46302" y="276"/>
                  </a:cubicBezTo>
                  <a:cubicBezTo>
                    <a:pt x="-512" y="-4901"/>
                    <a:pt x="-9773" y="42205"/>
                    <a:pt x="9259" y="74945"/>
                  </a:cubicBezTo>
                  <a:cubicBezTo>
                    <a:pt x="12614" y="80706"/>
                    <a:pt x="16114" y="86248"/>
                    <a:pt x="19614" y="91643"/>
                  </a:cubicBezTo>
                  <a:cubicBezTo>
                    <a:pt x="32082" y="89113"/>
                    <a:pt x="44333" y="85351"/>
                    <a:pt x="56073" y="80414"/>
                  </a:cubicBezTo>
                  <a:cubicBezTo>
                    <a:pt x="68032" y="76112"/>
                    <a:pt x="69053" y="99883"/>
                    <a:pt x="88084" y="86904"/>
                  </a:cubicBezTo>
                  <a:cubicBezTo>
                    <a:pt x="107116" y="73924"/>
                    <a:pt x="126075" y="80414"/>
                    <a:pt x="148096" y="80414"/>
                  </a:cubicBezTo>
                  <a:cubicBezTo>
                    <a:pt x="170118" y="80414"/>
                    <a:pt x="144085" y="51247"/>
                    <a:pt x="145106" y="38340"/>
                  </a:cubicBezTo>
                  <a:cubicBezTo>
                    <a:pt x="146127" y="25433"/>
                    <a:pt x="171139" y="34038"/>
                    <a:pt x="163117" y="44757"/>
                  </a:cubicBezTo>
                  <a:cubicBezTo>
                    <a:pt x="155096" y="55476"/>
                    <a:pt x="175149" y="80414"/>
                    <a:pt x="206868" y="78299"/>
                  </a:cubicBezTo>
                  <a:cubicBezTo>
                    <a:pt x="238588" y="76185"/>
                    <a:pt x="214890" y="54528"/>
                    <a:pt x="230859" y="46944"/>
                  </a:cubicBezTo>
                  <a:cubicBezTo>
                    <a:pt x="246828" y="39361"/>
                    <a:pt x="244859" y="30756"/>
                    <a:pt x="221817" y="15589"/>
                  </a:cubicBezTo>
                  <a:close/>
                </a:path>
              </a:pathLst>
            </a:custGeom>
            <a:grpFill/>
            <a:ln w="3175" cap="flat">
              <a:solidFill>
                <a:srgbClr val="F3F3F3"/>
              </a:solidFill>
              <a:prstDash val="solid"/>
              <a:miter/>
            </a:ln>
          </p:spPr>
          <p:txBody>
            <a:bodyPr rtlCol="0" anchor="ctr"/>
            <a:lstStyle/>
            <a:p>
              <a:endParaRPr lang="pt-PT"/>
            </a:p>
          </p:txBody>
        </p:sp>
        <p:sp>
          <p:nvSpPr>
            <p:cNvPr id="308" name="Forma livre: Forma 307">
              <a:extLst>
                <a:ext uri="{FF2B5EF4-FFF2-40B4-BE49-F238E27FC236}">
                  <a16:creationId xmlns:a16="http://schemas.microsoft.com/office/drawing/2014/main" id="{58F51264-AC3B-4EE8-BC0D-87C228F29FAC}"/>
                </a:ext>
              </a:extLst>
            </p:cNvPr>
            <p:cNvSpPr/>
            <p:nvPr/>
          </p:nvSpPr>
          <p:spPr>
            <a:xfrm>
              <a:off x="5517413" y="3275981"/>
              <a:ext cx="69409" cy="25063"/>
            </a:xfrm>
            <a:custGeom>
              <a:avLst/>
              <a:gdLst>
                <a:gd name="connsiteX0" fmla="*/ 55085 w 166174"/>
                <a:gd name="connsiteY0" fmla="*/ 39116 h 57535"/>
                <a:gd name="connsiteX1" fmla="*/ 129681 w 166174"/>
                <a:gd name="connsiteY1" fmla="*/ 57418 h 57535"/>
                <a:gd name="connsiteX2" fmla="*/ 166140 w 166174"/>
                <a:gd name="connsiteY2" fmla="*/ 41231 h 57535"/>
                <a:gd name="connsiteX3" fmla="*/ 111086 w 166174"/>
                <a:gd name="connsiteY3" fmla="*/ 22855 h 57535"/>
                <a:gd name="connsiteX4" fmla="*/ 72075 w 166174"/>
                <a:gd name="connsiteY4" fmla="*/ 14251 h 57535"/>
                <a:gd name="connsiteX5" fmla="*/ 26063 w 166174"/>
                <a:gd name="connsiteY5" fmla="*/ 3386 h 57535"/>
                <a:gd name="connsiteX6" fmla="*/ 3021 w 166174"/>
                <a:gd name="connsiteY6" fmla="*/ 28251 h 57535"/>
                <a:gd name="connsiteX7" fmla="*/ 30803 w 166174"/>
                <a:gd name="connsiteY7" fmla="*/ 39991 h 57535"/>
                <a:gd name="connsiteX8" fmla="*/ 55085 w 166174"/>
                <a:gd name="connsiteY8" fmla="*/ 39116 h 57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4" h="57535">
                  <a:moveTo>
                    <a:pt x="55085" y="39116"/>
                  </a:moveTo>
                  <a:cubicBezTo>
                    <a:pt x="79440" y="47203"/>
                    <a:pt x="104378" y="53320"/>
                    <a:pt x="129681" y="57418"/>
                  </a:cubicBezTo>
                  <a:cubicBezTo>
                    <a:pt x="151556" y="54429"/>
                    <a:pt x="165192" y="48012"/>
                    <a:pt x="166140" y="41231"/>
                  </a:cubicBezTo>
                  <a:cubicBezTo>
                    <a:pt x="167161" y="30439"/>
                    <a:pt x="124139" y="14251"/>
                    <a:pt x="111086" y="22855"/>
                  </a:cubicBezTo>
                  <a:cubicBezTo>
                    <a:pt x="98034" y="31459"/>
                    <a:pt x="88116" y="8782"/>
                    <a:pt x="72075" y="14251"/>
                  </a:cubicBezTo>
                  <a:cubicBezTo>
                    <a:pt x="56033" y="19720"/>
                    <a:pt x="34084" y="18553"/>
                    <a:pt x="26063" y="3386"/>
                  </a:cubicBezTo>
                  <a:cubicBezTo>
                    <a:pt x="18042" y="-11781"/>
                    <a:pt x="-9011" y="27157"/>
                    <a:pt x="3021" y="28251"/>
                  </a:cubicBezTo>
                  <a:cubicBezTo>
                    <a:pt x="13084" y="29906"/>
                    <a:pt x="22636" y="33931"/>
                    <a:pt x="30803" y="39991"/>
                  </a:cubicBezTo>
                  <a:cubicBezTo>
                    <a:pt x="38532" y="36804"/>
                    <a:pt x="47136" y="36491"/>
                    <a:pt x="55085" y="39116"/>
                  </a:cubicBezTo>
                  <a:close/>
                </a:path>
              </a:pathLst>
            </a:custGeom>
            <a:grpFill/>
            <a:ln w="3175" cap="flat">
              <a:solidFill>
                <a:srgbClr val="F3F3F3"/>
              </a:solidFill>
              <a:prstDash val="solid"/>
              <a:miter/>
            </a:ln>
          </p:spPr>
          <p:txBody>
            <a:bodyPr rtlCol="0" anchor="ctr"/>
            <a:lstStyle/>
            <a:p>
              <a:endParaRPr lang="pt-PT"/>
            </a:p>
          </p:txBody>
        </p:sp>
        <p:sp>
          <p:nvSpPr>
            <p:cNvPr id="309" name="Forma livre: Forma 308">
              <a:extLst>
                <a:ext uri="{FF2B5EF4-FFF2-40B4-BE49-F238E27FC236}">
                  <a16:creationId xmlns:a16="http://schemas.microsoft.com/office/drawing/2014/main" id="{7024457E-4087-4EA6-B340-B27B4FB1B264}"/>
                </a:ext>
              </a:extLst>
            </p:cNvPr>
            <p:cNvSpPr/>
            <p:nvPr/>
          </p:nvSpPr>
          <p:spPr>
            <a:xfrm>
              <a:off x="4352518" y="3082482"/>
              <a:ext cx="31871" cy="10170"/>
            </a:xfrm>
            <a:custGeom>
              <a:avLst/>
              <a:gdLst>
                <a:gd name="connsiteX0" fmla="*/ 45150 w 76303"/>
                <a:gd name="connsiteY0" fmla="*/ -117 h 23348"/>
                <a:gd name="connsiteX1" fmla="*/ 41067 w 76303"/>
                <a:gd name="connsiteY1" fmla="*/ 467 h 23348"/>
                <a:gd name="connsiteX2" fmla="*/ 1035 w 76303"/>
                <a:gd name="connsiteY2" fmla="*/ 16728 h 23348"/>
                <a:gd name="connsiteX3" fmla="*/ 57109 w 76303"/>
                <a:gd name="connsiteY3" fmla="*/ 19936 h 23348"/>
                <a:gd name="connsiteX4" fmla="*/ 76287 w 76303"/>
                <a:gd name="connsiteY4" fmla="*/ 14905 h 23348"/>
                <a:gd name="connsiteX5" fmla="*/ 45150 w 76303"/>
                <a:gd name="connsiteY5" fmla="*/ -117 h 2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03" h="23348">
                  <a:moveTo>
                    <a:pt x="45150" y="-117"/>
                  </a:moveTo>
                  <a:cubicBezTo>
                    <a:pt x="43838" y="445"/>
                    <a:pt x="42452" y="649"/>
                    <a:pt x="41067" y="467"/>
                  </a:cubicBezTo>
                  <a:cubicBezTo>
                    <a:pt x="31077" y="-554"/>
                    <a:pt x="-6768" y="7321"/>
                    <a:pt x="1035" y="16728"/>
                  </a:cubicBezTo>
                  <a:cubicBezTo>
                    <a:pt x="10077" y="27519"/>
                    <a:pt x="38077" y="22123"/>
                    <a:pt x="57109" y="19936"/>
                  </a:cubicBezTo>
                  <a:cubicBezTo>
                    <a:pt x="63745" y="19316"/>
                    <a:pt x="70235" y="17617"/>
                    <a:pt x="76287" y="14905"/>
                  </a:cubicBezTo>
                  <a:cubicBezTo>
                    <a:pt x="65641" y="10384"/>
                    <a:pt x="55432" y="5134"/>
                    <a:pt x="45150" y="-117"/>
                  </a:cubicBezTo>
                  <a:close/>
                </a:path>
              </a:pathLst>
            </a:custGeom>
            <a:grpFill/>
            <a:ln w="3175" cap="flat">
              <a:solidFill>
                <a:srgbClr val="F3F3F3"/>
              </a:solidFill>
              <a:prstDash val="solid"/>
              <a:miter/>
            </a:ln>
          </p:spPr>
          <p:txBody>
            <a:bodyPr rtlCol="0" anchor="ctr"/>
            <a:lstStyle/>
            <a:p>
              <a:endParaRPr lang="pt-PT"/>
            </a:p>
          </p:txBody>
        </p:sp>
        <p:sp>
          <p:nvSpPr>
            <p:cNvPr id="310" name="Forma livre: Forma 309">
              <a:extLst>
                <a:ext uri="{FF2B5EF4-FFF2-40B4-BE49-F238E27FC236}">
                  <a16:creationId xmlns:a16="http://schemas.microsoft.com/office/drawing/2014/main" id="{CC449D1A-89D7-43BE-AB8A-8008D34A2EDA}"/>
                </a:ext>
              </a:extLst>
            </p:cNvPr>
            <p:cNvSpPr/>
            <p:nvPr/>
          </p:nvSpPr>
          <p:spPr>
            <a:xfrm>
              <a:off x="5430208" y="3315459"/>
              <a:ext cx="15650" cy="9487"/>
            </a:xfrm>
            <a:custGeom>
              <a:avLst/>
              <a:gdLst>
                <a:gd name="connsiteX0" fmla="*/ 37450 w 37467"/>
                <a:gd name="connsiteY0" fmla="*/ 5654 h 21780"/>
                <a:gd name="connsiteX1" fmla="*/ 5439 w 37467"/>
                <a:gd name="connsiteY1" fmla="*/ 19728 h 21780"/>
                <a:gd name="connsiteX2" fmla="*/ 37450 w 37467"/>
                <a:gd name="connsiteY2" fmla="*/ 5654 h 21780"/>
              </a:gdLst>
              <a:ahLst/>
              <a:cxnLst>
                <a:cxn ang="0">
                  <a:pos x="connsiteX0" y="connsiteY0"/>
                </a:cxn>
                <a:cxn ang="0">
                  <a:pos x="connsiteX1" y="connsiteY1"/>
                </a:cxn>
                <a:cxn ang="0">
                  <a:pos x="connsiteX2" y="connsiteY2"/>
                </a:cxn>
              </a:cxnLst>
              <a:rect l="l" t="t" r="r" b="b"/>
              <a:pathLst>
                <a:path w="37467" h="21780">
                  <a:moveTo>
                    <a:pt x="37450" y="5654"/>
                  </a:moveTo>
                  <a:cubicBezTo>
                    <a:pt x="37450" y="-10534"/>
                    <a:pt x="-17093" y="11634"/>
                    <a:pt x="5439" y="19728"/>
                  </a:cubicBezTo>
                  <a:cubicBezTo>
                    <a:pt x="17398" y="24030"/>
                    <a:pt x="37450" y="21915"/>
                    <a:pt x="37450" y="5654"/>
                  </a:cubicBezTo>
                  <a:close/>
                </a:path>
              </a:pathLst>
            </a:custGeom>
            <a:grpFill/>
            <a:ln w="3175" cap="flat">
              <a:solidFill>
                <a:srgbClr val="F3F3F3"/>
              </a:solidFill>
              <a:prstDash val="solid"/>
              <a:miter/>
            </a:ln>
          </p:spPr>
          <p:txBody>
            <a:bodyPr rtlCol="0" anchor="ctr"/>
            <a:lstStyle/>
            <a:p>
              <a:endParaRPr lang="pt-PT"/>
            </a:p>
          </p:txBody>
        </p:sp>
        <p:sp>
          <p:nvSpPr>
            <p:cNvPr id="311" name="Forma livre: Forma 310">
              <a:extLst>
                <a:ext uri="{FF2B5EF4-FFF2-40B4-BE49-F238E27FC236}">
                  <a16:creationId xmlns:a16="http://schemas.microsoft.com/office/drawing/2014/main" id="{E08E7D70-DF21-4C76-AD58-0EC2B43A5F18}"/>
                </a:ext>
              </a:extLst>
            </p:cNvPr>
            <p:cNvSpPr/>
            <p:nvPr/>
          </p:nvSpPr>
          <p:spPr>
            <a:xfrm>
              <a:off x="5437465" y="3328975"/>
              <a:ext cx="44029" cy="20588"/>
            </a:xfrm>
            <a:custGeom>
              <a:avLst/>
              <a:gdLst>
                <a:gd name="connsiteX0" fmla="*/ 100070 w 105410"/>
                <a:gd name="connsiteY0" fmla="*/ 45941 h 47266"/>
                <a:gd name="connsiteX1" fmla="*/ 56319 w 105410"/>
                <a:gd name="connsiteY1" fmla="*/ 586 h 47266"/>
                <a:gd name="connsiteX2" fmla="*/ 318 w 105410"/>
                <a:gd name="connsiteY2" fmla="*/ 28659 h 47266"/>
                <a:gd name="connsiteX3" fmla="*/ 100070 w 105410"/>
                <a:gd name="connsiteY3" fmla="*/ 45941 h 47266"/>
              </a:gdLst>
              <a:ahLst/>
              <a:cxnLst>
                <a:cxn ang="0">
                  <a:pos x="connsiteX0" y="connsiteY0"/>
                </a:cxn>
                <a:cxn ang="0">
                  <a:pos x="connsiteX1" y="connsiteY1"/>
                </a:cxn>
                <a:cxn ang="0">
                  <a:pos x="connsiteX2" y="connsiteY2"/>
                </a:cxn>
                <a:cxn ang="0">
                  <a:pos x="connsiteX3" y="connsiteY3"/>
                </a:cxn>
              </a:cxnLst>
              <a:rect l="l" t="t" r="r" b="b"/>
              <a:pathLst>
                <a:path w="105410" h="47266">
                  <a:moveTo>
                    <a:pt x="100070" y="45941"/>
                  </a:moveTo>
                  <a:cubicBezTo>
                    <a:pt x="118082" y="41639"/>
                    <a:pt x="87092" y="5982"/>
                    <a:pt x="56319" y="586"/>
                  </a:cubicBezTo>
                  <a:cubicBezTo>
                    <a:pt x="25548" y="-4810"/>
                    <a:pt x="-3474" y="22461"/>
                    <a:pt x="318" y="28659"/>
                  </a:cubicBezTo>
                  <a:cubicBezTo>
                    <a:pt x="9068" y="42733"/>
                    <a:pt x="82060" y="50243"/>
                    <a:pt x="100070" y="45941"/>
                  </a:cubicBezTo>
                  <a:close/>
                </a:path>
              </a:pathLst>
            </a:custGeom>
            <a:grpFill/>
            <a:ln w="3175" cap="flat">
              <a:solidFill>
                <a:srgbClr val="F3F3F3"/>
              </a:solidFill>
              <a:prstDash val="solid"/>
              <a:miter/>
            </a:ln>
          </p:spPr>
          <p:txBody>
            <a:bodyPr rtlCol="0" anchor="ctr"/>
            <a:lstStyle/>
            <a:p>
              <a:endParaRPr lang="pt-PT"/>
            </a:p>
          </p:txBody>
        </p:sp>
        <p:sp>
          <p:nvSpPr>
            <p:cNvPr id="312" name="Forma livre: Forma 311">
              <a:extLst>
                <a:ext uri="{FF2B5EF4-FFF2-40B4-BE49-F238E27FC236}">
                  <a16:creationId xmlns:a16="http://schemas.microsoft.com/office/drawing/2014/main" id="{34074DDC-89D3-42AF-800F-DA203B5B6F72}"/>
                </a:ext>
              </a:extLst>
            </p:cNvPr>
            <p:cNvSpPr/>
            <p:nvPr/>
          </p:nvSpPr>
          <p:spPr>
            <a:xfrm>
              <a:off x="4202262" y="3105510"/>
              <a:ext cx="18082" cy="7721"/>
            </a:xfrm>
            <a:custGeom>
              <a:avLst/>
              <a:gdLst>
                <a:gd name="connsiteX0" fmla="*/ 43276 w 43292"/>
                <a:gd name="connsiteY0" fmla="*/ 7029 h 17726"/>
                <a:gd name="connsiteX1" fmla="*/ 1274 w 43292"/>
                <a:gd name="connsiteY1" fmla="*/ 12425 h 17726"/>
                <a:gd name="connsiteX2" fmla="*/ 43276 w 43292"/>
                <a:gd name="connsiteY2" fmla="*/ 7029 h 17726"/>
              </a:gdLst>
              <a:ahLst/>
              <a:cxnLst>
                <a:cxn ang="0">
                  <a:pos x="connsiteX0" y="connsiteY0"/>
                </a:cxn>
                <a:cxn ang="0">
                  <a:pos x="connsiteX1" y="connsiteY1"/>
                </a:cxn>
                <a:cxn ang="0">
                  <a:pos x="connsiteX2" y="connsiteY2"/>
                </a:cxn>
              </a:cxnLst>
              <a:rect l="l" t="t" r="r" b="b"/>
              <a:pathLst>
                <a:path w="43292" h="17726">
                  <a:moveTo>
                    <a:pt x="43276" y="7029"/>
                  </a:moveTo>
                  <a:cubicBezTo>
                    <a:pt x="43276" y="-10253"/>
                    <a:pt x="-8788" y="8779"/>
                    <a:pt x="1274" y="12425"/>
                  </a:cubicBezTo>
                  <a:cubicBezTo>
                    <a:pt x="11337" y="16071"/>
                    <a:pt x="43276" y="24311"/>
                    <a:pt x="43276" y="7029"/>
                  </a:cubicBezTo>
                  <a:close/>
                </a:path>
              </a:pathLst>
            </a:custGeom>
            <a:grpFill/>
            <a:ln w="3175" cap="flat">
              <a:solidFill>
                <a:srgbClr val="F3F3F3"/>
              </a:solidFill>
              <a:prstDash val="solid"/>
              <a:miter/>
            </a:ln>
          </p:spPr>
          <p:txBody>
            <a:bodyPr rtlCol="0" anchor="ctr"/>
            <a:lstStyle/>
            <a:p>
              <a:endParaRPr lang="pt-PT"/>
            </a:p>
          </p:txBody>
        </p:sp>
        <p:sp>
          <p:nvSpPr>
            <p:cNvPr id="313" name="Forma livre: Forma 312">
              <a:extLst>
                <a:ext uri="{FF2B5EF4-FFF2-40B4-BE49-F238E27FC236}">
                  <a16:creationId xmlns:a16="http://schemas.microsoft.com/office/drawing/2014/main" id="{455B19EC-C764-4B13-A93D-98DBC156EDA8}"/>
                </a:ext>
              </a:extLst>
            </p:cNvPr>
            <p:cNvSpPr/>
            <p:nvPr/>
          </p:nvSpPr>
          <p:spPr>
            <a:xfrm>
              <a:off x="3735038" y="3810837"/>
              <a:ext cx="44407" cy="21577"/>
            </a:xfrm>
            <a:custGeom>
              <a:avLst/>
              <a:gdLst>
                <a:gd name="connsiteX0" fmla="*/ 87559 w 106315"/>
                <a:gd name="connsiteY0" fmla="*/ 11412 h 49534"/>
                <a:gd name="connsiteX1" fmla="*/ 67287 w 106315"/>
                <a:gd name="connsiteY1" fmla="*/ 3318 h 49534"/>
                <a:gd name="connsiteX2" fmla="*/ 46797 w 106315"/>
                <a:gd name="connsiteY2" fmla="*/ 1276 h 49534"/>
                <a:gd name="connsiteX3" fmla="*/ 52047 w 106315"/>
                <a:gd name="connsiteY3" fmla="*/ 6818 h 49534"/>
                <a:gd name="connsiteX4" fmla="*/ 41036 w 106315"/>
                <a:gd name="connsiteY4" fmla="*/ 26798 h 49534"/>
                <a:gd name="connsiteX5" fmla="*/ 25067 w 106315"/>
                <a:gd name="connsiteY5" fmla="*/ 26798 h 49534"/>
                <a:gd name="connsiteX6" fmla="*/ 2025 w 106315"/>
                <a:gd name="connsiteY6" fmla="*/ 28402 h 49534"/>
                <a:gd name="connsiteX7" fmla="*/ -17 w 106315"/>
                <a:gd name="connsiteY7" fmla="*/ 37006 h 49534"/>
                <a:gd name="connsiteX8" fmla="*/ 17119 w 106315"/>
                <a:gd name="connsiteY8" fmla="*/ 43788 h 49534"/>
                <a:gd name="connsiteX9" fmla="*/ 105059 w 106315"/>
                <a:gd name="connsiteY9" fmla="*/ 47799 h 49534"/>
                <a:gd name="connsiteX10" fmla="*/ 106299 w 106315"/>
                <a:gd name="connsiteY10" fmla="*/ 23516 h 49534"/>
                <a:gd name="connsiteX11" fmla="*/ 87559 w 106315"/>
                <a:gd name="connsiteY11" fmla="*/ 11412 h 4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6315" h="49534">
                  <a:moveTo>
                    <a:pt x="87559" y="11412"/>
                  </a:moveTo>
                  <a:cubicBezTo>
                    <a:pt x="83111" y="13818"/>
                    <a:pt x="71079" y="8933"/>
                    <a:pt x="67287" y="3318"/>
                  </a:cubicBezTo>
                  <a:cubicBezTo>
                    <a:pt x="63496" y="-2297"/>
                    <a:pt x="54964" y="474"/>
                    <a:pt x="46797" y="1276"/>
                  </a:cubicBezTo>
                  <a:cubicBezTo>
                    <a:pt x="49007" y="2625"/>
                    <a:pt x="50822" y="4536"/>
                    <a:pt x="52047" y="6818"/>
                  </a:cubicBezTo>
                  <a:cubicBezTo>
                    <a:pt x="56568" y="15423"/>
                    <a:pt x="34037" y="16516"/>
                    <a:pt x="41036" y="26798"/>
                  </a:cubicBezTo>
                  <a:cubicBezTo>
                    <a:pt x="48037" y="37079"/>
                    <a:pt x="25067" y="37590"/>
                    <a:pt x="25067" y="26798"/>
                  </a:cubicBezTo>
                  <a:cubicBezTo>
                    <a:pt x="25067" y="16006"/>
                    <a:pt x="1004" y="21402"/>
                    <a:pt x="2025" y="28402"/>
                  </a:cubicBezTo>
                  <a:cubicBezTo>
                    <a:pt x="2288" y="31414"/>
                    <a:pt x="1573" y="34432"/>
                    <a:pt x="-17" y="37006"/>
                  </a:cubicBezTo>
                  <a:cubicBezTo>
                    <a:pt x="6546" y="39559"/>
                    <a:pt x="14129" y="42475"/>
                    <a:pt x="17119" y="43788"/>
                  </a:cubicBezTo>
                  <a:cubicBezTo>
                    <a:pt x="21640" y="45757"/>
                    <a:pt x="81652" y="52465"/>
                    <a:pt x="105059" y="47799"/>
                  </a:cubicBezTo>
                  <a:cubicBezTo>
                    <a:pt x="104870" y="39683"/>
                    <a:pt x="105285" y="31567"/>
                    <a:pt x="106299" y="23516"/>
                  </a:cubicBezTo>
                  <a:cubicBezTo>
                    <a:pt x="106299" y="17027"/>
                    <a:pt x="92080" y="8933"/>
                    <a:pt x="87559" y="11412"/>
                  </a:cubicBezTo>
                  <a:close/>
                </a:path>
              </a:pathLst>
            </a:custGeom>
            <a:grpFill/>
            <a:ln w="3175" cap="flat">
              <a:solidFill>
                <a:srgbClr val="F3F3F3"/>
              </a:solidFill>
              <a:prstDash val="solid"/>
              <a:miter/>
            </a:ln>
          </p:spPr>
          <p:txBody>
            <a:bodyPr rtlCol="0" anchor="ctr"/>
            <a:lstStyle/>
            <a:p>
              <a:endParaRPr lang="pt-PT"/>
            </a:p>
          </p:txBody>
        </p:sp>
        <p:sp>
          <p:nvSpPr>
            <p:cNvPr id="314" name="Forma livre: Forma 313">
              <a:extLst>
                <a:ext uri="{FF2B5EF4-FFF2-40B4-BE49-F238E27FC236}">
                  <a16:creationId xmlns:a16="http://schemas.microsoft.com/office/drawing/2014/main" id="{418B9DEB-ACA9-425C-B8A3-EC12FB309389}"/>
                </a:ext>
              </a:extLst>
            </p:cNvPr>
            <p:cNvSpPr/>
            <p:nvPr/>
          </p:nvSpPr>
          <p:spPr>
            <a:xfrm>
              <a:off x="5454578" y="3857786"/>
              <a:ext cx="25361" cy="154872"/>
            </a:xfrm>
            <a:custGeom>
              <a:avLst/>
              <a:gdLst>
                <a:gd name="connsiteX0" fmla="*/ 49327 w 60717"/>
                <a:gd name="connsiteY0" fmla="*/ 322767 h 355540"/>
                <a:gd name="connsiteX1" fmla="*/ 26285 w 60717"/>
                <a:gd name="connsiteY1" fmla="*/ 279526 h 355540"/>
                <a:gd name="connsiteX2" fmla="*/ 36348 w 60717"/>
                <a:gd name="connsiteY2" fmla="*/ 220171 h 355540"/>
                <a:gd name="connsiteX3" fmla="*/ 59171 w 60717"/>
                <a:gd name="connsiteY3" fmla="*/ 204931 h 355540"/>
                <a:gd name="connsiteX4" fmla="*/ 51879 w 60717"/>
                <a:gd name="connsiteY4" fmla="*/ 161179 h 355540"/>
                <a:gd name="connsiteX5" fmla="*/ 31536 w 60717"/>
                <a:gd name="connsiteY5" fmla="*/ 69521 h 355540"/>
                <a:gd name="connsiteX6" fmla="*/ 2368 w 60717"/>
                <a:gd name="connsiteY6" fmla="*/ -117 h 355540"/>
                <a:gd name="connsiteX7" fmla="*/ 1930 w 60717"/>
                <a:gd name="connsiteY7" fmla="*/ 36343 h 355540"/>
                <a:gd name="connsiteX8" fmla="*/ 12941 w 60717"/>
                <a:gd name="connsiteY8" fmla="*/ 108678 h 355540"/>
                <a:gd name="connsiteX9" fmla="*/ 9951 w 60717"/>
                <a:gd name="connsiteY9" fmla="*/ 249119 h 355540"/>
                <a:gd name="connsiteX10" fmla="*/ 3972 w 60717"/>
                <a:gd name="connsiteY10" fmla="*/ 351716 h 355540"/>
                <a:gd name="connsiteX11" fmla="*/ 25848 w 60717"/>
                <a:gd name="connsiteY11" fmla="*/ 327944 h 355540"/>
                <a:gd name="connsiteX12" fmla="*/ 55015 w 60717"/>
                <a:gd name="connsiteY12" fmla="*/ 354924 h 355540"/>
                <a:gd name="connsiteX13" fmla="*/ 49327 w 60717"/>
                <a:gd name="connsiteY13" fmla="*/ 322767 h 3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717" h="355540">
                  <a:moveTo>
                    <a:pt x="49327" y="322767"/>
                  </a:moveTo>
                  <a:cubicBezTo>
                    <a:pt x="39337" y="324882"/>
                    <a:pt x="31317" y="296808"/>
                    <a:pt x="26285" y="279526"/>
                  </a:cubicBezTo>
                  <a:cubicBezTo>
                    <a:pt x="21254" y="262245"/>
                    <a:pt x="36348" y="241755"/>
                    <a:pt x="36348" y="220171"/>
                  </a:cubicBezTo>
                  <a:cubicBezTo>
                    <a:pt x="36348" y="205587"/>
                    <a:pt x="47358" y="201503"/>
                    <a:pt x="59171" y="204931"/>
                  </a:cubicBezTo>
                  <a:cubicBezTo>
                    <a:pt x="56254" y="189399"/>
                    <a:pt x="54286" y="174232"/>
                    <a:pt x="51879" y="161179"/>
                  </a:cubicBezTo>
                  <a:cubicBezTo>
                    <a:pt x="46848" y="130269"/>
                    <a:pt x="39993" y="99665"/>
                    <a:pt x="31536" y="69521"/>
                  </a:cubicBezTo>
                  <a:cubicBezTo>
                    <a:pt x="24244" y="43999"/>
                    <a:pt x="8566" y="24457"/>
                    <a:pt x="2368" y="-117"/>
                  </a:cubicBezTo>
                  <a:cubicBezTo>
                    <a:pt x="-1424" y="6009"/>
                    <a:pt x="6597" y="19571"/>
                    <a:pt x="1930" y="36343"/>
                  </a:cubicBezTo>
                  <a:cubicBezTo>
                    <a:pt x="-4049" y="58218"/>
                    <a:pt x="4920" y="89209"/>
                    <a:pt x="12941" y="108678"/>
                  </a:cubicBezTo>
                  <a:cubicBezTo>
                    <a:pt x="20962" y="128147"/>
                    <a:pt x="1930" y="231838"/>
                    <a:pt x="9951" y="249119"/>
                  </a:cubicBezTo>
                  <a:cubicBezTo>
                    <a:pt x="17972" y="266401"/>
                    <a:pt x="-3101" y="342820"/>
                    <a:pt x="3972" y="351716"/>
                  </a:cubicBezTo>
                  <a:cubicBezTo>
                    <a:pt x="15931" y="366810"/>
                    <a:pt x="7909" y="331153"/>
                    <a:pt x="25848" y="327944"/>
                  </a:cubicBezTo>
                  <a:cubicBezTo>
                    <a:pt x="43785" y="324736"/>
                    <a:pt x="43858" y="349820"/>
                    <a:pt x="55015" y="354924"/>
                  </a:cubicBezTo>
                  <a:cubicBezTo>
                    <a:pt x="66172" y="360029"/>
                    <a:pt x="59098" y="320215"/>
                    <a:pt x="49327" y="322767"/>
                  </a:cubicBezTo>
                  <a:close/>
                </a:path>
              </a:pathLst>
            </a:custGeom>
            <a:grpFill/>
            <a:ln w="3175" cap="flat">
              <a:solidFill>
                <a:srgbClr val="F3F3F3"/>
              </a:solidFill>
              <a:prstDash val="solid"/>
              <a:miter/>
            </a:ln>
          </p:spPr>
          <p:txBody>
            <a:bodyPr rtlCol="0" anchor="ctr"/>
            <a:lstStyle/>
            <a:p>
              <a:endParaRPr lang="pt-PT"/>
            </a:p>
          </p:txBody>
        </p:sp>
        <p:sp>
          <p:nvSpPr>
            <p:cNvPr id="315" name="Forma livre: Forma 314">
              <a:extLst>
                <a:ext uri="{FF2B5EF4-FFF2-40B4-BE49-F238E27FC236}">
                  <a16:creationId xmlns:a16="http://schemas.microsoft.com/office/drawing/2014/main" id="{87C99157-C627-4AE1-92F2-E07BEF276DC3}"/>
                </a:ext>
              </a:extLst>
            </p:cNvPr>
            <p:cNvSpPr/>
            <p:nvPr/>
          </p:nvSpPr>
          <p:spPr>
            <a:xfrm>
              <a:off x="4140816" y="3456305"/>
              <a:ext cx="30757" cy="21062"/>
            </a:xfrm>
            <a:custGeom>
              <a:avLst/>
              <a:gdLst>
                <a:gd name="connsiteX0" fmla="*/ 6560 w 73637"/>
                <a:gd name="connsiteY0" fmla="*/ 38740 h 48352"/>
                <a:gd name="connsiteX1" fmla="*/ 69634 w 73637"/>
                <a:gd name="connsiteY1" fmla="*/ 24739 h 48352"/>
                <a:gd name="connsiteX2" fmla="*/ 39591 w 73637"/>
                <a:gd name="connsiteY2" fmla="*/ 968 h 48352"/>
                <a:gd name="connsiteX3" fmla="*/ 6560 w 73637"/>
                <a:gd name="connsiteY3" fmla="*/ 38740 h 48352"/>
              </a:gdLst>
              <a:ahLst/>
              <a:cxnLst>
                <a:cxn ang="0">
                  <a:pos x="connsiteX0" y="connsiteY0"/>
                </a:cxn>
                <a:cxn ang="0">
                  <a:pos x="connsiteX1" y="connsiteY1"/>
                </a:cxn>
                <a:cxn ang="0">
                  <a:pos x="connsiteX2" y="connsiteY2"/>
                </a:cxn>
                <a:cxn ang="0">
                  <a:pos x="connsiteX3" y="connsiteY3"/>
                </a:cxn>
              </a:cxnLst>
              <a:rect l="l" t="t" r="r" b="b"/>
              <a:pathLst>
                <a:path w="73637" h="48352">
                  <a:moveTo>
                    <a:pt x="6560" y="38740"/>
                  </a:moveTo>
                  <a:cubicBezTo>
                    <a:pt x="33612" y="65720"/>
                    <a:pt x="56655" y="26854"/>
                    <a:pt x="69634" y="24739"/>
                  </a:cubicBezTo>
                  <a:cubicBezTo>
                    <a:pt x="82613" y="22625"/>
                    <a:pt x="61613" y="7457"/>
                    <a:pt x="39591" y="968"/>
                  </a:cubicBezTo>
                  <a:cubicBezTo>
                    <a:pt x="17570" y="-5522"/>
                    <a:pt x="-13785" y="18395"/>
                    <a:pt x="6560" y="38740"/>
                  </a:cubicBezTo>
                  <a:close/>
                </a:path>
              </a:pathLst>
            </a:custGeom>
            <a:grpFill/>
            <a:ln w="3175" cap="flat">
              <a:solidFill>
                <a:srgbClr val="F3F3F3"/>
              </a:solidFill>
              <a:prstDash val="solid"/>
              <a:miter/>
            </a:ln>
          </p:spPr>
          <p:txBody>
            <a:bodyPr rtlCol="0" anchor="ctr"/>
            <a:lstStyle/>
            <a:p>
              <a:endParaRPr lang="pt-PT"/>
            </a:p>
          </p:txBody>
        </p:sp>
        <p:sp>
          <p:nvSpPr>
            <p:cNvPr id="316" name="Forma livre: Forma 315">
              <a:extLst>
                <a:ext uri="{FF2B5EF4-FFF2-40B4-BE49-F238E27FC236}">
                  <a16:creationId xmlns:a16="http://schemas.microsoft.com/office/drawing/2014/main" id="{F3FB088D-437A-42ED-8B68-3C570DC9885E}"/>
                </a:ext>
              </a:extLst>
            </p:cNvPr>
            <p:cNvSpPr/>
            <p:nvPr/>
          </p:nvSpPr>
          <p:spPr>
            <a:xfrm>
              <a:off x="4304736" y="3081513"/>
              <a:ext cx="41780" cy="21230"/>
            </a:xfrm>
            <a:custGeom>
              <a:avLst/>
              <a:gdLst>
                <a:gd name="connsiteX0" fmla="*/ 98437 w 100025"/>
                <a:gd name="connsiteY0" fmla="*/ 27559 h 48739"/>
                <a:gd name="connsiteX1" fmla="*/ 83417 w 100025"/>
                <a:gd name="connsiteY1" fmla="*/ 8163 h 48739"/>
                <a:gd name="connsiteX2" fmla="*/ 28363 w 100025"/>
                <a:gd name="connsiteY2" fmla="*/ 7069 h 48739"/>
                <a:gd name="connsiteX3" fmla="*/ 2404 w 100025"/>
                <a:gd name="connsiteY3" fmla="*/ 40539 h 48739"/>
                <a:gd name="connsiteX4" fmla="*/ 98437 w 100025"/>
                <a:gd name="connsiteY4" fmla="*/ 27559 h 48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25" h="48739">
                  <a:moveTo>
                    <a:pt x="98437" y="27559"/>
                  </a:moveTo>
                  <a:cubicBezTo>
                    <a:pt x="105729" y="17861"/>
                    <a:pt x="85386" y="17861"/>
                    <a:pt x="83417" y="8163"/>
                  </a:cubicBezTo>
                  <a:cubicBezTo>
                    <a:pt x="81448" y="-1535"/>
                    <a:pt x="25082" y="-3723"/>
                    <a:pt x="28363" y="7069"/>
                  </a:cubicBezTo>
                  <a:cubicBezTo>
                    <a:pt x="31645" y="17861"/>
                    <a:pt x="-10357" y="29601"/>
                    <a:pt x="2404" y="40539"/>
                  </a:cubicBezTo>
                  <a:cubicBezTo>
                    <a:pt x="26394" y="61029"/>
                    <a:pt x="91438" y="37257"/>
                    <a:pt x="98437" y="27559"/>
                  </a:cubicBezTo>
                  <a:close/>
                </a:path>
              </a:pathLst>
            </a:custGeom>
            <a:grpFill/>
            <a:ln w="3175" cap="flat">
              <a:solidFill>
                <a:srgbClr val="F3F3F3"/>
              </a:solidFill>
              <a:prstDash val="solid"/>
              <a:miter/>
            </a:ln>
          </p:spPr>
          <p:txBody>
            <a:bodyPr rtlCol="0" anchor="ctr"/>
            <a:lstStyle/>
            <a:p>
              <a:endParaRPr lang="pt-PT"/>
            </a:p>
          </p:txBody>
        </p:sp>
        <p:sp>
          <p:nvSpPr>
            <p:cNvPr id="317" name="Forma livre: Forma 316">
              <a:extLst>
                <a:ext uri="{FF2B5EF4-FFF2-40B4-BE49-F238E27FC236}">
                  <a16:creationId xmlns:a16="http://schemas.microsoft.com/office/drawing/2014/main" id="{66A6925E-37C4-4467-BAD7-2EDB49B5929D}"/>
                </a:ext>
              </a:extLst>
            </p:cNvPr>
            <p:cNvSpPr/>
            <p:nvPr/>
          </p:nvSpPr>
          <p:spPr>
            <a:xfrm>
              <a:off x="5024595" y="3306642"/>
              <a:ext cx="25905" cy="13590"/>
            </a:xfrm>
            <a:custGeom>
              <a:avLst/>
              <a:gdLst>
                <a:gd name="connsiteX0" fmla="*/ 20929 w 62019"/>
                <a:gd name="connsiteY0" fmla="*/ 6500 h 31199"/>
                <a:gd name="connsiteX1" fmla="*/ 949 w 62019"/>
                <a:gd name="connsiteY1" fmla="*/ 23782 h 31199"/>
                <a:gd name="connsiteX2" fmla="*/ 61982 w 62019"/>
                <a:gd name="connsiteY2" fmla="*/ 12917 h 31199"/>
                <a:gd name="connsiteX3" fmla="*/ 20929 w 62019"/>
                <a:gd name="connsiteY3" fmla="*/ 6500 h 31199"/>
              </a:gdLst>
              <a:ahLst/>
              <a:cxnLst>
                <a:cxn ang="0">
                  <a:pos x="connsiteX0" y="connsiteY0"/>
                </a:cxn>
                <a:cxn ang="0">
                  <a:pos x="connsiteX1" y="connsiteY1"/>
                </a:cxn>
                <a:cxn ang="0">
                  <a:pos x="connsiteX2" y="connsiteY2"/>
                </a:cxn>
                <a:cxn ang="0">
                  <a:pos x="connsiteX3" y="connsiteY3"/>
                </a:cxn>
              </a:cxnLst>
              <a:rect l="l" t="t" r="r" b="b"/>
              <a:pathLst>
                <a:path w="62019" h="31199">
                  <a:moveTo>
                    <a:pt x="20929" y="6500"/>
                  </a:moveTo>
                  <a:cubicBezTo>
                    <a:pt x="16918" y="15104"/>
                    <a:pt x="-4811" y="15688"/>
                    <a:pt x="949" y="23782"/>
                  </a:cubicBezTo>
                  <a:cubicBezTo>
                    <a:pt x="10939" y="37782"/>
                    <a:pt x="60961" y="30271"/>
                    <a:pt x="61982" y="12917"/>
                  </a:cubicBezTo>
                  <a:cubicBezTo>
                    <a:pt x="63002" y="-4438"/>
                    <a:pt x="24939" y="-2177"/>
                    <a:pt x="20929" y="6500"/>
                  </a:cubicBezTo>
                  <a:close/>
                </a:path>
              </a:pathLst>
            </a:custGeom>
            <a:grpFill/>
            <a:ln w="3175" cap="flat">
              <a:solidFill>
                <a:srgbClr val="F3F3F3"/>
              </a:solidFill>
              <a:prstDash val="solid"/>
              <a:miter/>
            </a:ln>
          </p:spPr>
          <p:txBody>
            <a:bodyPr rtlCol="0" anchor="ctr"/>
            <a:lstStyle/>
            <a:p>
              <a:endParaRPr lang="pt-PT"/>
            </a:p>
          </p:txBody>
        </p:sp>
        <p:sp>
          <p:nvSpPr>
            <p:cNvPr id="318" name="Forma livre: Forma 317">
              <a:extLst>
                <a:ext uri="{FF2B5EF4-FFF2-40B4-BE49-F238E27FC236}">
                  <a16:creationId xmlns:a16="http://schemas.microsoft.com/office/drawing/2014/main" id="{C1343331-2660-4279-AC53-CD25761E6B3B}"/>
                </a:ext>
              </a:extLst>
            </p:cNvPr>
            <p:cNvSpPr/>
            <p:nvPr/>
          </p:nvSpPr>
          <p:spPr>
            <a:xfrm>
              <a:off x="5504458" y="3372955"/>
              <a:ext cx="15374" cy="2853"/>
            </a:xfrm>
            <a:custGeom>
              <a:avLst/>
              <a:gdLst>
                <a:gd name="connsiteX0" fmla="*/ -17 w 36806"/>
                <a:gd name="connsiteY0" fmla="*/ 2142 h 6550"/>
                <a:gd name="connsiteX1" fmla="*/ 2681 w 36806"/>
                <a:gd name="connsiteY1" fmla="*/ 2725 h 6550"/>
                <a:gd name="connsiteX2" fmla="*/ 36735 w 36806"/>
                <a:gd name="connsiteY2" fmla="*/ 2725 h 6550"/>
                <a:gd name="connsiteX3" fmla="*/ 36735 w 36806"/>
                <a:gd name="connsiteY3" fmla="*/ 1412 h 6550"/>
                <a:gd name="connsiteX4" fmla="*/ -17 w 36806"/>
                <a:gd name="connsiteY4" fmla="*/ 2142 h 6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6" h="6550">
                  <a:moveTo>
                    <a:pt x="-17" y="2142"/>
                  </a:moveTo>
                  <a:cubicBezTo>
                    <a:pt x="931" y="2266"/>
                    <a:pt x="1806" y="2463"/>
                    <a:pt x="2681" y="2725"/>
                  </a:cubicBezTo>
                  <a:cubicBezTo>
                    <a:pt x="14713" y="6517"/>
                    <a:pt x="35787" y="8704"/>
                    <a:pt x="36735" y="2725"/>
                  </a:cubicBezTo>
                  <a:cubicBezTo>
                    <a:pt x="36808" y="2288"/>
                    <a:pt x="36808" y="1850"/>
                    <a:pt x="36735" y="1412"/>
                  </a:cubicBezTo>
                  <a:cubicBezTo>
                    <a:pt x="24557" y="-848"/>
                    <a:pt x="12088" y="-600"/>
                    <a:pt x="-17" y="2142"/>
                  </a:cubicBezTo>
                  <a:close/>
                </a:path>
              </a:pathLst>
            </a:custGeom>
            <a:grpFill/>
            <a:ln w="3175" cap="flat">
              <a:solidFill>
                <a:srgbClr val="F3F3F3"/>
              </a:solidFill>
              <a:prstDash val="solid"/>
              <a:miter/>
            </a:ln>
          </p:spPr>
          <p:txBody>
            <a:bodyPr rtlCol="0" anchor="ctr"/>
            <a:lstStyle/>
            <a:p>
              <a:endParaRPr lang="pt-PT"/>
            </a:p>
          </p:txBody>
        </p:sp>
        <p:sp>
          <p:nvSpPr>
            <p:cNvPr id="319" name="Forma livre: Forma 318">
              <a:extLst>
                <a:ext uri="{FF2B5EF4-FFF2-40B4-BE49-F238E27FC236}">
                  <a16:creationId xmlns:a16="http://schemas.microsoft.com/office/drawing/2014/main" id="{E7306BD1-CD80-4CDF-9948-C7E9990F3789}"/>
                </a:ext>
              </a:extLst>
            </p:cNvPr>
            <p:cNvSpPr/>
            <p:nvPr/>
          </p:nvSpPr>
          <p:spPr>
            <a:xfrm>
              <a:off x="3843566" y="3201835"/>
              <a:ext cx="2301410" cy="900964"/>
            </a:xfrm>
            <a:custGeom>
              <a:avLst/>
              <a:gdLst>
                <a:gd name="connsiteX0" fmla="*/ 5359484 w 5509858"/>
                <a:gd name="connsiteY0" fmla="*/ 744268 h 2068353"/>
                <a:gd name="connsiteX1" fmla="*/ 5355400 w 5509858"/>
                <a:gd name="connsiteY1" fmla="*/ 747695 h 2068353"/>
                <a:gd name="connsiteX2" fmla="*/ 5370932 w 5509858"/>
                <a:gd name="connsiteY2" fmla="*/ 764466 h 2068353"/>
                <a:gd name="connsiteX3" fmla="*/ 5365901 w 5509858"/>
                <a:gd name="connsiteY3" fmla="*/ 787655 h 2068353"/>
                <a:gd name="connsiteX4" fmla="*/ 5344025 w 5509858"/>
                <a:gd name="connsiteY4" fmla="*/ 777373 h 2068353"/>
                <a:gd name="connsiteX5" fmla="*/ 5342493 w 5509858"/>
                <a:gd name="connsiteY5" fmla="*/ 740112 h 2068353"/>
                <a:gd name="connsiteX6" fmla="*/ 5342493 w 5509858"/>
                <a:gd name="connsiteY6" fmla="*/ 737924 h 2068353"/>
                <a:gd name="connsiteX7" fmla="*/ 5320107 w 5509858"/>
                <a:gd name="connsiteY7" fmla="*/ 709996 h 2068353"/>
                <a:gd name="connsiteX8" fmla="*/ 5319014 w 5509858"/>
                <a:gd name="connsiteY8" fmla="*/ 709194 h 2068353"/>
                <a:gd name="connsiteX9" fmla="*/ 5288169 w 5509858"/>
                <a:gd name="connsiteY9" fmla="*/ 705767 h 2068353"/>
                <a:gd name="connsiteX10" fmla="*/ 5210365 w 5509858"/>
                <a:gd name="connsiteY10" fmla="*/ 694683 h 2068353"/>
                <a:gd name="connsiteX11" fmla="*/ 5185718 w 5509858"/>
                <a:gd name="connsiteY11" fmla="*/ 650684 h 2068353"/>
                <a:gd name="connsiteX12" fmla="*/ 5190385 w 5509858"/>
                <a:gd name="connsiteY12" fmla="*/ 640578 h 2068353"/>
                <a:gd name="connsiteX13" fmla="*/ 5160342 w 5509858"/>
                <a:gd name="connsiteY13" fmla="*/ 625629 h 2068353"/>
                <a:gd name="connsiteX14" fmla="*/ 5065548 w 5509858"/>
                <a:gd name="connsiteY14" fmla="*/ 583555 h 2068353"/>
                <a:gd name="connsiteX15" fmla="*/ 5040246 w 5509858"/>
                <a:gd name="connsiteY15" fmla="*/ 570138 h 2068353"/>
                <a:gd name="connsiteX16" fmla="*/ 5028579 w 5509858"/>
                <a:gd name="connsiteY16" fmla="*/ 574076 h 2068353"/>
                <a:gd name="connsiteX17" fmla="*/ 4885293 w 5509858"/>
                <a:gd name="connsiteY17" fmla="*/ 570503 h 2068353"/>
                <a:gd name="connsiteX18" fmla="*/ 4861960 w 5509858"/>
                <a:gd name="connsiteY18" fmla="*/ 551398 h 2068353"/>
                <a:gd name="connsiteX19" fmla="*/ 4845844 w 5509858"/>
                <a:gd name="connsiteY19" fmla="*/ 552200 h 2068353"/>
                <a:gd name="connsiteX20" fmla="*/ 4834833 w 5509858"/>
                <a:gd name="connsiteY20" fmla="*/ 575388 h 2068353"/>
                <a:gd name="connsiteX21" fmla="*/ 4851386 w 5509858"/>
                <a:gd name="connsiteY21" fmla="*/ 604556 h 2068353"/>
                <a:gd name="connsiteX22" fmla="*/ 4842854 w 5509858"/>
                <a:gd name="connsiteY22" fmla="*/ 640213 h 2068353"/>
                <a:gd name="connsiteX23" fmla="*/ 4796333 w 5509858"/>
                <a:gd name="connsiteY23" fmla="*/ 621327 h 2068353"/>
                <a:gd name="connsiteX24" fmla="*/ 4763592 w 5509858"/>
                <a:gd name="connsiteY24" fmla="*/ 598868 h 2068353"/>
                <a:gd name="connsiteX25" fmla="*/ 4645245 w 5509858"/>
                <a:gd name="connsiteY25" fmla="*/ 600545 h 2068353"/>
                <a:gd name="connsiteX26" fmla="*/ 4590192 w 5509858"/>
                <a:gd name="connsiteY26" fmla="*/ 581149 h 2068353"/>
                <a:gd name="connsiteX27" fmla="*/ 4535211 w 5509858"/>
                <a:gd name="connsiteY27" fmla="*/ 589462 h 2068353"/>
                <a:gd name="connsiteX28" fmla="*/ 4527919 w 5509858"/>
                <a:gd name="connsiteY28" fmla="*/ 623515 h 2068353"/>
                <a:gd name="connsiteX29" fmla="*/ 4518877 w 5509858"/>
                <a:gd name="connsiteY29" fmla="*/ 588368 h 2068353"/>
                <a:gd name="connsiteX30" fmla="*/ 4492845 w 5509858"/>
                <a:gd name="connsiteY30" fmla="*/ 578159 h 2068353"/>
                <a:gd name="connsiteX31" fmla="*/ 4474834 w 5509858"/>
                <a:gd name="connsiteY31" fmla="*/ 570867 h 2068353"/>
                <a:gd name="connsiteX32" fmla="*/ 4480887 w 5509858"/>
                <a:gd name="connsiteY32" fmla="*/ 547606 h 2068353"/>
                <a:gd name="connsiteX33" fmla="*/ 4481980 w 5509858"/>
                <a:gd name="connsiteY33" fmla="*/ 537689 h 2068353"/>
                <a:gd name="connsiteX34" fmla="*/ 4410666 w 5509858"/>
                <a:gd name="connsiteY34" fmla="*/ 517272 h 2068353"/>
                <a:gd name="connsiteX35" fmla="*/ 4289693 w 5509858"/>
                <a:gd name="connsiteY35" fmla="*/ 498313 h 2068353"/>
                <a:gd name="connsiteX36" fmla="*/ 4218744 w 5509858"/>
                <a:gd name="connsiteY36" fmla="*/ 501157 h 2068353"/>
                <a:gd name="connsiteX37" fmla="*/ 4209702 w 5509858"/>
                <a:gd name="connsiteY37" fmla="*/ 483365 h 2068353"/>
                <a:gd name="connsiteX38" fmla="*/ 4202410 w 5509858"/>
                <a:gd name="connsiteY38" fmla="*/ 476511 h 2068353"/>
                <a:gd name="connsiteX39" fmla="*/ 4186003 w 5509858"/>
                <a:gd name="connsiteY39" fmla="*/ 471479 h 2068353"/>
                <a:gd name="connsiteX40" fmla="*/ 4177107 w 5509858"/>
                <a:gd name="connsiteY40" fmla="*/ 467396 h 2068353"/>
                <a:gd name="connsiteX41" fmla="*/ 4167482 w 5509858"/>
                <a:gd name="connsiteY41" fmla="*/ 469875 h 2068353"/>
                <a:gd name="connsiteX42" fmla="*/ 4154503 w 5509858"/>
                <a:gd name="connsiteY42" fmla="*/ 463896 h 2068353"/>
                <a:gd name="connsiteX43" fmla="*/ 4111991 w 5509858"/>
                <a:gd name="connsiteY43" fmla="*/ 448802 h 2068353"/>
                <a:gd name="connsiteX44" fmla="*/ 4108418 w 5509858"/>
                <a:gd name="connsiteY44" fmla="*/ 436916 h 2068353"/>
                <a:gd name="connsiteX45" fmla="*/ 4136054 w 5509858"/>
                <a:gd name="connsiteY45" fmla="*/ 423134 h 2068353"/>
                <a:gd name="connsiteX46" fmla="*/ 4109293 w 5509858"/>
                <a:gd name="connsiteY46" fmla="*/ 421822 h 2068353"/>
                <a:gd name="connsiteX47" fmla="*/ 4083844 w 5509858"/>
                <a:gd name="connsiteY47" fmla="*/ 432468 h 2068353"/>
                <a:gd name="connsiteX48" fmla="*/ 4039364 w 5509858"/>
                <a:gd name="connsiteY48" fmla="*/ 402571 h 2068353"/>
                <a:gd name="connsiteX49" fmla="*/ 4026895 w 5509858"/>
                <a:gd name="connsiteY49" fmla="*/ 403446 h 2068353"/>
                <a:gd name="connsiteX50" fmla="*/ 4006915 w 5509858"/>
                <a:gd name="connsiteY50" fmla="*/ 439103 h 2068353"/>
                <a:gd name="connsiteX51" fmla="*/ 3970893 w 5509858"/>
                <a:gd name="connsiteY51" fmla="*/ 435822 h 2068353"/>
                <a:gd name="connsiteX52" fmla="*/ 3997363 w 5509858"/>
                <a:gd name="connsiteY52" fmla="*/ 418030 h 2068353"/>
                <a:gd name="connsiteX53" fmla="*/ 3959372 w 5509858"/>
                <a:gd name="connsiteY53" fmla="*/ 405634 h 2068353"/>
                <a:gd name="connsiteX54" fmla="*/ 3959372 w 5509858"/>
                <a:gd name="connsiteY54" fmla="*/ 398998 h 2068353"/>
                <a:gd name="connsiteX55" fmla="*/ 3926267 w 5509858"/>
                <a:gd name="connsiteY55" fmla="*/ 374425 h 2068353"/>
                <a:gd name="connsiteX56" fmla="*/ 3885870 w 5509858"/>
                <a:gd name="connsiteY56" fmla="*/ 371581 h 2068353"/>
                <a:gd name="connsiteX57" fmla="*/ 3834827 w 5509858"/>
                <a:gd name="connsiteY57" fmla="*/ 360278 h 2068353"/>
                <a:gd name="connsiteX58" fmla="*/ 3827535 w 5509858"/>
                <a:gd name="connsiteY58" fmla="*/ 376977 h 2068353"/>
                <a:gd name="connsiteX59" fmla="*/ 3797492 w 5509858"/>
                <a:gd name="connsiteY59" fmla="*/ 388352 h 2068353"/>
                <a:gd name="connsiteX60" fmla="*/ 3785899 w 5509858"/>
                <a:gd name="connsiteY60" fmla="*/ 388352 h 2068353"/>
                <a:gd name="connsiteX61" fmla="*/ 3787722 w 5509858"/>
                <a:gd name="connsiteY61" fmla="*/ 396592 h 2068353"/>
                <a:gd name="connsiteX62" fmla="*/ 3790711 w 5509858"/>
                <a:gd name="connsiteY62" fmla="*/ 410519 h 2068353"/>
                <a:gd name="connsiteX63" fmla="*/ 3793482 w 5509858"/>
                <a:gd name="connsiteY63" fmla="*/ 411248 h 2068353"/>
                <a:gd name="connsiteX64" fmla="*/ 3791513 w 5509858"/>
                <a:gd name="connsiteY64" fmla="*/ 417301 h 2068353"/>
                <a:gd name="connsiteX65" fmla="*/ 3790492 w 5509858"/>
                <a:gd name="connsiteY65" fmla="*/ 435530 h 2068353"/>
                <a:gd name="connsiteX66" fmla="*/ 3795013 w 5509858"/>
                <a:gd name="connsiteY66" fmla="*/ 455510 h 2068353"/>
                <a:gd name="connsiteX67" fmla="*/ 3774086 w 5509858"/>
                <a:gd name="connsiteY67" fmla="*/ 460177 h 2068353"/>
                <a:gd name="connsiteX68" fmla="*/ 3760523 w 5509858"/>
                <a:gd name="connsiteY68" fmla="*/ 467469 h 2068353"/>
                <a:gd name="connsiteX69" fmla="*/ 3739012 w 5509858"/>
                <a:gd name="connsiteY69" fmla="*/ 470385 h 2068353"/>
                <a:gd name="connsiteX70" fmla="*/ 3725960 w 5509858"/>
                <a:gd name="connsiteY70" fmla="*/ 476292 h 2068353"/>
                <a:gd name="connsiteX71" fmla="*/ 3708897 w 5509858"/>
                <a:gd name="connsiteY71" fmla="*/ 466375 h 2068353"/>
                <a:gd name="connsiteX72" fmla="*/ 3681260 w 5509858"/>
                <a:gd name="connsiteY72" fmla="*/ 477969 h 2068353"/>
                <a:gd name="connsiteX73" fmla="*/ 3636050 w 5509858"/>
                <a:gd name="connsiteY73" fmla="*/ 474542 h 2068353"/>
                <a:gd name="connsiteX74" fmla="*/ 3592299 w 5509858"/>
                <a:gd name="connsiteY74" fmla="*/ 471406 h 2068353"/>
                <a:gd name="connsiteX75" fmla="*/ 3579611 w 5509858"/>
                <a:gd name="connsiteY75" fmla="*/ 466083 h 2068353"/>
                <a:gd name="connsiteX76" fmla="*/ 3568966 w 5509858"/>
                <a:gd name="connsiteY76" fmla="*/ 464406 h 2068353"/>
                <a:gd name="connsiteX77" fmla="*/ 3529735 w 5509858"/>
                <a:gd name="connsiteY77" fmla="*/ 460469 h 2068353"/>
                <a:gd name="connsiteX78" fmla="*/ 3519526 w 5509858"/>
                <a:gd name="connsiteY78" fmla="*/ 478407 h 2068353"/>
                <a:gd name="connsiteX79" fmla="*/ 3498089 w 5509858"/>
                <a:gd name="connsiteY79" fmla="*/ 506480 h 2068353"/>
                <a:gd name="connsiteX80" fmla="*/ 3477015 w 5509858"/>
                <a:gd name="connsiteY80" fmla="*/ 499188 h 2068353"/>
                <a:gd name="connsiteX81" fmla="*/ 3426482 w 5509858"/>
                <a:gd name="connsiteY81" fmla="*/ 450041 h 2068353"/>
                <a:gd name="connsiteX82" fmla="*/ 3395492 w 5509858"/>
                <a:gd name="connsiteY82" fmla="*/ 412780 h 2068353"/>
                <a:gd name="connsiteX83" fmla="*/ 3408982 w 5509858"/>
                <a:gd name="connsiteY83" fmla="*/ 413363 h 2068353"/>
                <a:gd name="connsiteX84" fmla="*/ 3433483 w 5509858"/>
                <a:gd name="connsiteY84" fmla="*/ 416061 h 2068353"/>
                <a:gd name="connsiteX85" fmla="*/ 3438150 w 5509858"/>
                <a:gd name="connsiteY85" fmla="*/ 406800 h 2068353"/>
                <a:gd name="connsiteX86" fmla="*/ 3413065 w 5509858"/>
                <a:gd name="connsiteY86" fmla="*/ 385873 h 2068353"/>
                <a:gd name="connsiteX87" fmla="*/ 3393013 w 5509858"/>
                <a:gd name="connsiteY87" fmla="*/ 361299 h 2068353"/>
                <a:gd name="connsiteX88" fmla="*/ 3383825 w 5509858"/>
                <a:gd name="connsiteY88" fmla="*/ 350945 h 2068353"/>
                <a:gd name="connsiteX89" fmla="*/ 3332782 w 5509858"/>
                <a:gd name="connsiteY89" fmla="*/ 351966 h 2068353"/>
                <a:gd name="connsiteX90" fmla="*/ 3229019 w 5509858"/>
                <a:gd name="connsiteY90" fmla="*/ 317767 h 2068353"/>
                <a:gd name="connsiteX91" fmla="*/ 3230186 w 5509858"/>
                <a:gd name="connsiteY91" fmla="*/ 321559 h 2068353"/>
                <a:gd name="connsiteX92" fmla="*/ 3229675 w 5509858"/>
                <a:gd name="connsiteY92" fmla="*/ 349049 h 2068353"/>
                <a:gd name="connsiteX93" fmla="*/ 3209695 w 5509858"/>
                <a:gd name="connsiteY93" fmla="*/ 350653 h 2068353"/>
                <a:gd name="connsiteX94" fmla="*/ 3168642 w 5509858"/>
                <a:gd name="connsiteY94" fmla="*/ 355028 h 2068353"/>
                <a:gd name="connsiteX95" fmla="*/ 3163100 w 5509858"/>
                <a:gd name="connsiteY95" fmla="*/ 353716 h 2068353"/>
                <a:gd name="connsiteX96" fmla="*/ 3152235 w 5509858"/>
                <a:gd name="connsiteY96" fmla="*/ 355247 h 2068353"/>
                <a:gd name="connsiteX97" fmla="*/ 3109213 w 5509858"/>
                <a:gd name="connsiteY97" fmla="*/ 346934 h 2068353"/>
                <a:gd name="connsiteX98" fmla="*/ 3106297 w 5509858"/>
                <a:gd name="connsiteY98" fmla="*/ 345695 h 2068353"/>
                <a:gd name="connsiteX99" fmla="*/ 3061087 w 5509858"/>
                <a:gd name="connsiteY99" fmla="*/ 336069 h 2068353"/>
                <a:gd name="connsiteX100" fmla="*/ 3060650 w 5509858"/>
                <a:gd name="connsiteY100" fmla="*/ 330382 h 2068353"/>
                <a:gd name="connsiteX101" fmla="*/ 3024191 w 5509858"/>
                <a:gd name="connsiteY101" fmla="*/ 323746 h 2068353"/>
                <a:gd name="connsiteX102" fmla="*/ 2974751 w 5509858"/>
                <a:gd name="connsiteY102" fmla="*/ 304277 h 2068353"/>
                <a:gd name="connsiteX103" fmla="*/ 2973001 w 5509858"/>
                <a:gd name="connsiteY103" fmla="*/ 303037 h 2068353"/>
                <a:gd name="connsiteX104" fmla="*/ 2896874 w 5509858"/>
                <a:gd name="connsiteY104" fmla="*/ 313975 h 2068353"/>
                <a:gd name="connsiteX105" fmla="*/ 2892353 w 5509858"/>
                <a:gd name="connsiteY105" fmla="*/ 333444 h 2068353"/>
                <a:gd name="connsiteX106" fmla="*/ 2886884 w 5509858"/>
                <a:gd name="connsiteY106" fmla="*/ 297787 h 2068353"/>
                <a:gd name="connsiteX107" fmla="*/ 2869821 w 5509858"/>
                <a:gd name="connsiteY107" fmla="*/ 293485 h 2068353"/>
                <a:gd name="connsiteX108" fmla="*/ 2834821 w 5509858"/>
                <a:gd name="connsiteY108" fmla="*/ 298808 h 2068353"/>
                <a:gd name="connsiteX109" fmla="*/ 2795809 w 5509858"/>
                <a:gd name="connsiteY109" fmla="*/ 276932 h 2068353"/>
                <a:gd name="connsiteX110" fmla="*/ 2757745 w 5509858"/>
                <a:gd name="connsiteY110" fmla="*/ 300704 h 2068353"/>
                <a:gd name="connsiteX111" fmla="*/ 2778236 w 5509858"/>
                <a:gd name="connsiteY111" fmla="*/ 306683 h 2068353"/>
                <a:gd name="connsiteX112" fmla="*/ 2736745 w 5509858"/>
                <a:gd name="connsiteY112" fmla="*/ 319590 h 2068353"/>
                <a:gd name="connsiteX113" fmla="*/ 2685192 w 5509858"/>
                <a:gd name="connsiteY113" fmla="*/ 339059 h 2068353"/>
                <a:gd name="connsiteX114" fmla="*/ 2629701 w 5509858"/>
                <a:gd name="connsiteY114" fmla="*/ 357435 h 2068353"/>
                <a:gd name="connsiteX115" fmla="*/ 2638232 w 5509858"/>
                <a:gd name="connsiteY115" fmla="*/ 332059 h 2068353"/>
                <a:gd name="connsiteX116" fmla="*/ 2669733 w 5509858"/>
                <a:gd name="connsiteY116" fmla="*/ 314194 h 2068353"/>
                <a:gd name="connsiteX117" fmla="*/ 2706775 w 5509858"/>
                <a:gd name="connsiteY117" fmla="*/ 301798 h 2068353"/>
                <a:gd name="connsiteX118" fmla="*/ 2733755 w 5509858"/>
                <a:gd name="connsiteY118" fmla="*/ 282328 h 2068353"/>
                <a:gd name="connsiteX119" fmla="*/ 2768756 w 5509858"/>
                <a:gd name="connsiteY119" fmla="*/ 259140 h 2068353"/>
                <a:gd name="connsiteX120" fmla="*/ 2827091 w 5509858"/>
                <a:gd name="connsiteY120" fmla="*/ 233764 h 2068353"/>
                <a:gd name="connsiteX121" fmla="*/ 2843060 w 5509858"/>
                <a:gd name="connsiteY121" fmla="*/ 214295 h 2068353"/>
                <a:gd name="connsiteX122" fmla="*/ 2884113 w 5509858"/>
                <a:gd name="connsiteY122" fmla="*/ 197013 h 2068353"/>
                <a:gd name="connsiteX123" fmla="*/ 2899645 w 5509858"/>
                <a:gd name="connsiteY123" fmla="*/ 175138 h 2068353"/>
                <a:gd name="connsiteX124" fmla="*/ 2884624 w 5509858"/>
                <a:gd name="connsiteY124" fmla="*/ 162669 h 2068353"/>
                <a:gd name="connsiteX125" fmla="*/ 2901614 w 5509858"/>
                <a:gd name="connsiteY125" fmla="*/ 156179 h 2068353"/>
                <a:gd name="connsiteX126" fmla="*/ 2893156 w 5509858"/>
                <a:gd name="connsiteY126" fmla="*/ 139481 h 2068353"/>
                <a:gd name="connsiteX127" fmla="*/ 2891333 w 5509858"/>
                <a:gd name="connsiteY127" fmla="*/ 135033 h 2068353"/>
                <a:gd name="connsiteX128" fmla="*/ 2864353 w 5509858"/>
                <a:gd name="connsiteY128" fmla="*/ 123293 h 2068353"/>
                <a:gd name="connsiteX129" fmla="*/ 2847071 w 5509858"/>
                <a:gd name="connsiteY129" fmla="*/ 98792 h 2068353"/>
                <a:gd name="connsiteX130" fmla="*/ 2755048 w 5509858"/>
                <a:gd name="connsiteY130" fmla="*/ 80708 h 2068353"/>
                <a:gd name="connsiteX131" fmla="*/ 2745787 w 5509858"/>
                <a:gd name="connsiteY131" fmla="*/ 77281 h 2068353"/>
                <a:gd name="connsiteX132" fmla="*/ 2720046 w 5509858"/>
                <a:gd name="connsiteY132" fmla="*/ 75239 h 2068353"/>
                <a:gd name="connsiteX133" fmla="*/ 2698171 w 5509858"/>
                <a:gd name="connsiteY133" fmla="*/ 88729 h 2068353"/>
                <a:gd name="connsiteX134" fmla="*/ 2655659 w 5509858"/>
                <a:gd name="connsiteY134" fmla="*/ 93031 h 2068353"/>
                <a:gd name="connsiteX135" fmla="*/ 2680160 w 5509858"/>
                <a:gd name="connsiteY135" fmla="*/ 58978 h 2068353"/>
                <a:gd name="connsiteX136" fmla="*/ 2624669 w 5509858"/>
                <a:gd name="connsiteY136" fmla="*/ 54676 h 2068353"/>
                <a:gd name="connsiteX137" fmla="*/ 2584637 w 5509858"/>
                <a:gd name="connsiteY137" fmla="*/ 48186 h 2068353"/>
                <a:gd name="connsiteX138" fmla="*/ 2594626 w 5509858"/>
                <a:gd name="connsiteY138" fmla="*/ 43884 h 2068353"/>
                <a:gd name="connsiteX139" fmla="*/ 2626127 w 5509858"/>
                <a:gd name="connsiteY139" fmla="*/ 30905 h 2068353"/>
                <a:gd name="connsiteX140" fmla="*/ 2630138 w 5509858"/>
                <a:gd name="connsiteY140" fmla="*/ 16904 h 2068353"/>
                <a:gd name="connsiteX141" fmla="*/ 2601626 w 5509858"/>
                <a:gd name="connsiteY141" fmla="*/ 9612 h 2068353"/>
                <a:gd name="connsiteX142" fmla="*/ 2566115 w 5509858"/>
                <a:gd name="connsiteY142" fmla="*/ -86 h 2068353"/>
                <a:gd name="connsiteX143" fmla="*/ 2521562 w 5509858"/>
                <a:gd name="connsiteY143" fmla="*/ 10196 h 2068353"/>
                <a:gd name="connsiteX144" fmla="*/ 2484082 w 5509858"/>
                <a:gd name="connsiteY144" fmla="*/ 40384 h 2068353"/>
                <a:gd name="connsiteX145" fmla="*/ 2473655 w 5509858"/>
                <a:gd name="connsiteY145" fmla="*/ 47676 h 2068353"/>
                <a:gd name="connsiteX146" fmla="*/ 2467238 w 5509858"/>
                <a:gd name="connsiteY146" fmla="*/ 84865 h 2068353"/>
                <a:gd name="connsiteX147" fmla="*/ 2467238 w 5509858"/>
                <a:gd name="connsiteY147" fmla="*/ 87708 h 2068353"/>
                <a:gd name="connsiteX148" fmla="*/ 2451487 w 5509858"/>
                <a:gd name="connsiteY148" fmla="*/ 95000 h 2068353"/>
                <a:gd name="connsiteX149" fmla="*/ 2439966 w 5509858"/>
                <a:gd name="connsiteY149" fmla="*/ 96604 h 2068353"/>
                <a:gd name="connsiteX150" fmla="*/ 2424654 w 5509858"/>
                <a:gd name="connsiteY150" fmla="*/ 93688 h 2068353"/>
                <a:gd name="connsiteX151" fmla="*/ 2396725 w 5509858"/>
                <a:gd name="connsiteY151" fmla="*/ 102146 h 2068353"/>
                <a:gd name="connsiteX152" fmla="*/ 2418601 w 5509858"/>
                <a:gd name="connsiteY152" fmla="*/ 120449 h 2068353"/>
                <a:gd name="connsiteX153" fmla="*/ 2393079 w 5509858"/>
                <a:gd name="connsiteY153" fmla="*/ 115053 h 2068353"/>
                <a:gd name="connsiteX154" fmla="*/ 2363912 w 5509858"/>
                <a:gd name="connsiteY154" fmla="*/ 122345 h 2068353"/>
                <a:gd name="connsiteX155" fmla="*/ 2342036 w 5509858"/>
                <a:gd name="connsiteY155" fmla="*/ 127157 h 2068353"/>
                <a:gd name="connsiteX156" fmla="*/ 2324754 w 5509858"/>
                <a:gd name="connsiteY156" fmla="*/ 129418 h 2068353"/>
                <a:gd name="connsiteX157" fmla="*/ 2303827 w 5509858"/>
                <a:gd name="connsiteY157" fmla="*/ 135908 h 2068353"/>
                <a:gd name="connsiteX158" fmla="*/ 2283920 w 5509858"/>
                <a:gd name="connsiteY158" fmla="*/ 130147 h 2068353"/>
                <a:gd name="connsiteX159" fmla="*/ 2255847 w 5509858"/>
                <a:gd name="connsiteY159" fmla="*/ 142981 h 2068353"/>
                <a:gd name="connsiteX160" fmla="*/ 2240315 w 5509858"/>
                <a:gd name="connsiteY160" fmla="*/ 142981 h 2068353"/>
                <a:gd name="connsiteX161" fmla="*/ 2240971 w 5509858"/>
                <a:gd name="connsiteY161" fmla="*/ 143929 h 2068353"/>
                <a:gd name="connsiteX162" fmla="*/ 2184969 w 5509858"/>
                <a:gd name="connsiteY162" fmla="*/ 153116 h 2068353"/>
                <a:gd name="connsiteX163" fmla="*/ 2172427 w 5509858"/>
                <a:gd name="connsiteY163" fmla="*/ 158221 h 2068353"/>
                <a:gd name="connsiteX164" fmla="*/ 2025788 w 5509858"/>
                <a:gd name="connsiteY164" fmla="*/ 216556 h 2068353"/>
                <a:gd name="connsiteX165" fmla="*/ 2025278 w 5509858"/>
                <a:gd name="connsiteY165" fmla="*/ 216556 h 2068353"/>
                <a:gd name="connsiteX166" fmla="*/ 2032643 w 5509858"/>
                <a:gd name="connsiteY166" fmla="*/ 225065 h 2068353"/>
                <a:gd name="connsiteX167" fmla="*/ 2030893 w 5509858"/>
                <a:gd name="connsiteY167" fmla="*/ 229462 h 2068353"/>
                <a:gd name="connsiteX168" fmla="*/ 2001725 w 5509858"/>
                <a:gd name="connsiteY168" fmla="*/ 227858 h 2068353"/>
                <a:gd name="connsiteX169" fmla="*/ 2020246 w 5509858"/>
                <a:gd name="connsiteY169" fmla="*/ 239160 h 2068353"/>
                <a:gd name="connsiteX170" fmla="*/ 2034757 w 5509858"/>
                <a:gd name="connsiteY170" fmla="*/ 251032 h 2068353"/>
                <a:gd name="connsiteX171" fmla="*/ 2034830 w 5509858"/>
                <a:gd name="connsiteY171" fmla="*/ 251629 h 2068353"/>
                <a:gd name="connsiteX172" fmla="*/ 2009381 w 5509858"/>
                <a:gd name="connsiteY172" fmla="*/ 253234 h 2068353"/>
                <a:gd name="connsiteX173" fmla="*/ 2022361 w 5509858"/>
                <a:gd name="connsiteY173" fmla="*/ 262932 h 2068353"/>
                <a:gd name="connsiteX174" fmla="*/ 2033372 w 5509858"/>
                <a:gd name="connsiteY174" fmla="*/ 275911 h 2068353"/>
                <a:gd name="connsiteX175" fmla="*/ 2034976 w 5509858"/>
                <a:gd name="connsiteY175" fmla="*/ 277661 h 2068353"/>
                <a:gd name="connsiteX176" fmla="*/ 2031403 w 5509858"/>
                <a:gd name="connsiteY176" fmla="*/ 293193 h 2068353"/>
                <a:gd name="connsiteX177" fmla="*/ 2021850 w 5509858"/>
                <a:gd name="connsiteY177" fmla="*/ 296402 h 2068353"/>
                <a:gd name="connsiteX178" fmla="*/ 1989839 w 5509858"/>
                <a:gd name="connsiteY178" fmla="*/ 294797 h 2068353"/>
                <a:gd name="connsiteX179" fmla="*/ 1973797 w 5509858"/>
                <a:gd name="connsiteY179" fmla="*/ 300704 h 2068353"/>
                <a:gd name="connsiteX180" fmla="*/ 1971610 w 5509858"/>
                <a:gd name="connsiteY180" fmla="*/ 299464 h 2068353"/>
                <a:gd name="connsiteX181" fmla="*/ 1956442 w 5509858"/>
                <a:gd name="connsiteY181" fmla="*/ 302891 h 2068353"/>
                <a:gd name="connsiteX182" fmla="*/ 1873972 w 5509858"/>
                <a:gd name="connsiteY182" fmla="*/ 322871 h 2068353"/>
                <a:gd name="connsiteX183" fmla="*/ 1836053 w 5509858"/>
                <a:gd name="connsiteY183" fmla="*/ 311642 h 2068353"/>
                <a:gd name="connsiteX184" fmla="*/ 1824751 w 5509858"/>
                <a:gd name="connsiteY184" fmla="*/ 347736 h 2068353"/>
                <a:gd name="connsiteX185" fmla="*/ 1825262 w 5509858"/>
                <a:gd name="connsiteY185" fmla="*/ 373622 h 2068353"/>
                <a:gd name="connsiteX186" fmla="*/ 1871274 w 5509858"/>
                <a:gd name="connsiteY186" fmla="*/ 400092 h 2068353"/>
                <a:gd name="connsiteX187" fmla="*/ 1890742 w 5509858"/>
                <a:gd name="connsiteY187" fmla="*/ 435749 h 2068353"/>
                <a:gd name="connsiteX188" fmla="*/ 1833282 w 5509858"/>
                <a:gd name="connsiteY188" fmla="*/ 415769 h 2068353"/>
                <a:gd name="connsiteX189" fmla="*/ 1755697 w 5509858"/>
                <a:gd name="connsiteY189" fmla="*/ 393894 h 2068353"/>
                <a:gd name="connsiteX190" fmla="*/ 1731196 w 5509858"/>
                <a:gd name="connsiteY190" fmla="*/ 380331 h 2068353"/>
                <a:gd name="connsiteX191" fmla="*/ 1709321 w 5509858"/>
                <a:gd name="connsiteY191" fmla="*/ 398706 h 2068353"/>
                <a:gd name="connsiteX192" fmla="*/ 1723321 w 5509858"/>
                <a:gd name="connsiteY192" fmla="*/ 404102 h 2068353"/>
                <a:gd name="connsiteX193" fmla="*/ 1741843 w 5509858"/>
                <a:gd name="connsiteY193" fmla="*/ 415988 h 2068353"/>
                <a:gd name="connsiteX194" fmla="*/ 1713769 w 5509858"/>
                <a:gd name="connsiteY194" fmla="*/ 421384 h 2068353"/>
                <a:gd name="connsiteX195" fmla="*/ 1678695 w 5509858"/>
                <a:gd name="connsiteY195" fmla="*/ 427363 h 2068353"/>
                <a:gd name="connsiteX196" fmla="*/ 1677309 w 5509858"/>
                <a:gd name="connsiteY196" fmla="*/ 429551 h 2068353"/>
                <a:gd name="connsiteX197" fmla="*/ 1722300 w 5509858"/>
                <a:gd name="connsiteY197" fmla="*/ 467323 h 2068353"/>
                <a:gd name="connsiteX198" fmla="*/ 1752854 w 5509858"/>
                <a:gd name="connsiteY198" fmla="*/ 485626 h 2068353"/>
                <a:gd name="connsiteX199" fmla="*/ 1747822 w 5509858"/>
                <a:gd name="connsiteY199" fmla="*/ 496490 h 2068353"/>
                <a:gd name="connsiteX200" fmla="*/ 1708811 w 5509858"/>
                <a:gd name="connsiteY200" fmla="*/ 474615 h 2068353"/>
                <a:gd name="connsiteX201" fmla="*/ 1651278 w 5509858"/>
                <a:gd name="connsiteY201" fmla="*/ 469146 h 2068353"/>
                <a:gd name="connsiteX202" fmla="*/ 1649236 w 5509858"/>
                <a:gd name="connsiteY202" fmla="*/ 445447 h 2068353"/>
                <a:gd name="connsiteX203" fmla="*/ 1657330 w 5509858"/>
                <a:gd name="connsiteY203" fmla="*/ 408988 h 2068353"/>
                <a:gd name="connsiteX204" fmla="*/ 1642746 w 5509858"/>
                <a:gd name="connsiteY204" fmla="*/ 363633 h 2068353"/>
                <a:gd name="connsiteX205" fmla="*/ 1633777 w 5509858"/>
                <a:gd name="connsiteY205" fmla="*/ 378216 h 2068353"/>
                <a:gd name="connsiteX206" fmla="*/ 1625246 w 5509858"/>
                <a:gd name="connsiteY206" fmla="*/ 416572 h 2068353"/>
                <a:gd name="connsiteX207" fmla="*/ 1584703 w 5509858"/>
                <a:gd name="connsiteY207" fmla="*/ 439249 h 2068353"/>
                <a:gd name="connsiteX208" fmla="*/ 1571213 w 5509858"/>
                <a:gd name="connsiteY208" fmla="*/ 461927 h 2068353"/>
                <a:gd name="connsiteX209" fmla="*/ 1609787 w 5509858"/>
                <a:gd name="connsiteY209" fmla="*/ 512168 h 2068353"/>
                <a:gd name="connsiteX210" fmla="*/ 1589735 w 5509858"/>
                <a:gd name="connsiteY210" fmla="*/ 573711 h 2068353"/>
                <a:gd name="connsiteX211" fmla="*/ 1591193 w 5509858"/>
                <a:gd name="connsiteY211" fmla="*/ 610171 h 2068353"/>
                <a:gd name="connsiteX212" fmla="*/ 1617224 w 5509858"/>
                <a:gd name="connsiteY212" fmla="*/ 615056 h 2068353"/>
                <a:gd name="connsiteX213" fmla="*/ 1656747 w 5509858"/>
                <a:gd name="connsiteY213" fmla="*/ 605868 h 2068353"/>
                <a:gd name="connsiteX214" fmla="*/ 1721790 w 5509858"/>
                <a:gd name="connsiteY214" fmla="*/ 629640 h 2068353"/>
                <a:gd name="connsiteX215" fmla="*/ 1734332 w 5509858"/>
                <a:gd name="connsiteY215" fmla="*/ 657714 h 2068353"/>
                <a:gd name="connsiteX216" fmla="*/ 1718800 w 5509858"/>
                <a:gd name="connsiteY216" fmla="*/ 684693 h 2068353"/>
                <a:gd name="connsiteX217" fmla="*/ 1757812 w 5509858"/>
                <a:gd name="connsiteY217" fmla="*/ 712767 h 2068353"/>
                <a:gd name="connsiteX218" fmla="*/ 1719821 w 5509858"/>
                <a:gd name="connsiteY218" fmla="*/ 709486 h 2068353"/>
                <a:gd name="connsiteX219" fmla="*/ 1704290 w 5509858"/>
                <a:gd name="connsiteY219" fmla="*/ 686298 h 2068353"/>
                <a:gd name="connsiteX220" fmla="*/ 1712749 w 5509858"/>
                <a:gd name="connsiteY220" fmla="*/ 659828 h 2068353"/>
                <a:gd name="connsiteX221" fmla="*/ 1695831 w 5509858"/>
                <a:gd name="connsiteY221" fmla="*/ 636640 h 2068353"/>
                <a:gd name="connsiteX222" fmla="*/ 1673955 w 5509858"/>
                <a:gd name="connsiteY222" fmla="*/ 621473 h 2068353"/>
                <a:gd name="connsiteX223" fmla="*/ 1621891 w 5509858"/>
                <a:gd name="connsiteY223" fmla="*/ 636640 h 2068353"/>
                <a:gd name="connsiteX224" fmla="*/ 1629183 w 5509858"/>
                <a:gd name="connsiteY224" fmla="*/ 687683 h 2068353"/>
                <a:gd name="connsiteX225" fmla="*/ 1601183 w 5509858"/>
                <a:gd name="connsiteY225" fmla="*/ 730851 h 2068353"/>
                <a:gd name="connsiteX226" fmla="*/ 1575661 w 5509858"/>
                <a:gd name="connsiteY226" fmla="*/ 755206 h 2068353"/>
                <a:gd name="connsiteX227" fmla="*/ 1544598 w 5509858"/>
                <a:gd name="connsiteY227" fmla="*/ 784373 h 2068353"/>
                <a:gd name="connsiteX228" fmla="*/ 1514117 w 5509858"/>
                <a:gd name="connsiteY228" fmla="*/ 784373 h 2068353"/>
                <a:gd name="connsiteX229" fmla="*/ 1475106 w 5509858"/>
                <a:gd name="connsiteY229" fmla="*/ 787582 h 2068353"/>
                <a:gd name="connsiteX230" fmla="*/ 1448053 w 5509858"/>
                <a:gd name="connsiteY230" fmla="*/ 778394 h 2068353"/>
                <a:gd name="connsiteX231" fmla="*/ 1431793 w 5509858"/>
                <a:gd name="connsiteY231" fmla="*/ 772932 h 2068353"/>
                <a:gd name="connsiteX232" fmla="*/ 1431574 w 5509858"/>
                <a:gd name="connsiteY232" fmla="*/ 762716 h 2068353"/>
                <a:gd name="connsiteX233" fmla="*/ 1449584 w 5509858"/>
                <a:gd name="connsiteY233" fmla="*/ 767602 h 2068353"/>
                <a:gd name="connsiteX234" fmla="*/ 1469127 w 5509858"/>
                <a:gd name="connsiteY234" fmla="*/ 765414 h 2068353"/>
                <a:gd name="connsiteX235" fmla="*/ 1488596 w 5509858"/>
                <a:gd name="connsiteY235" fmla="*/ 774092 h 2068353"/>
                <a:gd name="connsiteX236" fmla="*/ 1506096 w 5509858"/>
                <a:gd name="connsiteY236" fmla="*/ 766800 h 2068353"/>
                <a:gd name="connsiteX237" fmla="*/ 1514117 w 5509858"/>
                <a:gd name="connsiteY237" fmla="*/ 758196 h 2068353"/>
                <a:gd name="connsiteX238" fmla="*/ 1529139 w 5509858"/>
                <a:gd name="connsiteY238" fmla="*/ 744706 h 2068353"/>
                <a:gd name="connsiteX239" fmla="*/ 1539639 w 5509858"/>
                <a:gd name="connsiteY239" fmla="*/ 725309 h 2068353"/>
                <a:gd name="connsiteX240" fmla="*/ 1548609 w 5509858"/>
                <a:gd name="connsiteY240" fmla="*/ 713350 h 2068353"/>
                <a:gd name="connsiteX241" fmla="*/ 1565160 w 5509858"/>
                <a:gd name="connsiteY241" fmla="*/ 701465 h 2068353"/>
                <a:gd name="connsiteX242" fmla="*/ 1571140 w 5509858"/>
                <a:gd name="connsiteY242" fmla="*/ 684183 h 2068353"/>
                <a:gd name="connsiteX243" fmla="*/ 1580182 w 5509858"/>
                <a:gd name="connsiteY243" fmla="*/ 659901 h 2068353"/>
                <a:gd name="connsiteX244" fmla="*/ 1581203 w 5509858"/>
                <a:gd name="connsiteY244" fmla="*/ 646411 h 2068353"/>
                <a:gd name="connsiteX245" fmla="*/ 1554660 w 5509858"/>
                <a:gd name="connsiteY245" fmla="*/ 615129 h 2068353"/>
                <a:gd name="connsiteX246" fmla="*/ 1553640 w 5509858"/>
                <a:gd name="connsiteY246" fmla="*/ 577868 h 2068353"/>
                <a:gd name="connsiteX247" fmla="*/ 1553129 w 5509858"/>
                <a:gd name="connsiteY247" fmla="*/ 543231 h 2068353"/>
                <a:gd name="connsiteX248" fmla="*/ 1561660 w 5509858"/>
                <a:gd name="connsiteY248" fmla="*/ 504949 h 2068353"/>
                <a:gd name="connsiteX249" fmla="*/ 1534170 w 5509858"/>
                <a:gd name="connsiteY249" fmla="*/ 463312 h 2068353"/>
                <a:gd name="connsiteX250" fmla="*/ 1545108 w 5509858"/>
                <a:gd name="connsiteY250" fmla="*/ 435822 h 2068353"/>
                <a:gd name="connsiteX251" fmla="*/ 1559691 w 5509858"/>
                <a:gd name="connsiteY251" fmla="*/ 373695 h 2068353"/>
                <a:gd name="connsiteX252" fmla="*/ 1517618 w 5509858"/>
                <a:gd name="connsiteY252" fmla="*/ 358601 h 2068353"/>
                <a:gd name="connsiteX253" fmla="*/ 1477294 w 5509858"/>
                <a:gd name="connsiteY253" fmla="*/ 357726 h 2068353"/>
                <a:gd name="connsiteX254" fmla="*/ 1471460 w 5509858"/>
                <a:gd name="connsiteY254" fmla="*/ 358674 h 2068353"/>
                <a:gd name="connsiteX255" fmla="*/ 1467523 w 5509858"/>
                <a:gd name="connsiteY255" fmla="*/ 383612 h 2068353"/>
                <a:gd name="connsiteX256" fmla="*/ 1393802 w 5509858"/>
                <a:gd name="connsiteY256" fmla="*/ 471115 h 2068353"/>
                <a:gd name="connsiteX257" fmla="*/ 1389792 w 5509858"/>
                <a:gd name="connsiteY257" fmla="*/ 471990 h 2068353"/>
                <a:gd name="connsiteX258" fmla="*/ 1370979 w 5509858"/>
                <a:gd name="connsiteY258" fmla="*/ 501668 h 2068353"/>
                <a:gd name="connsiteX259" fmla="*/ 1371562 w 5509858"/>
                <a:gd name="connsiteY259" fmla="*/ 501668 h 2068353"/>
                <a:gd name="connsiteX260" fmla="*/ 1367551 w 5509858"/>
                <a:gd name="connsiteY260" fmla="*/ 530835 h 2068353"/>
                <a:gd name="connsiteX261" fmla="*/ 1365510 w 5509858"/>
                <a:gd name="connsiteY261" fmla="*/ 548117 h 2068353"/>
                <a:gd name="connsiteX262" fmla="*/ 1353988 w 5509858"/>
                <a:gd name="connsiteY262" fmla="*/ 572982 h 2068353"/>
                <a:gd name="connsiteX263" fmla="*/ 1394020 w 5509858"/>
                <a:gd name="connsiteY263" fmla="*/ 589170 h 2068353"/>
                <a:gd name="connsiteX264" fmla="*/ 1408604 w 5509858"/>
                <a:gd name="connsiteY264" fmla="*/ 618848 h 2068353"/>
                <a:gd name="connsiteX265" fmla="*/ 1429095 w 5509858"/>
                <a:gd name="connsiteY265" fmla="*/ 630223 h 2068353"/>
                <a:gd name="connsiteX266" fmla="*/ 1408021 w 5509858"/>
                <a:gd name="connsiteY266" fmla="*/ 666682 h 2068353"/>
                <a:gd name="connsiteX267" fmla="*/ 1367041 w 5509858"/>
                <a:gd name="connsiteY267" fmla="*/ 631609 h 2068353"/>
                <a:gd name="connsiteX268" fmla="*/ 1312498 w 5509858"/>
                <a:gd name="connsiteY268" fmla="*/ 606233 h 2068353"/>
                <a:gd name="connsiteX269" fmla="*/ 1268309 w 5509858"/>
                <a:gd name="connsiteY269" fmla="*/ 586764 h 2068353"/>
                <a:gd name="connsiteX270" fmla="*/ 1249642 w 5509858"/>
                <a:gd name="connsiteY270" fmla="*/ 589462 h 2068353"/>
                <a:gd name="connsiteX271" fmla="*/ 1197140 w 5509858"/>
                <a:gd name="connsiteY271" fmla="*/ 580055 h 2068353"/>
                <a:gd name="connsiteX272" fmla="*/ 1176066 w 5509858"/>
                <a:gd name="connsiteY272" fmla="*/ 566492 h 2068353"/>
                <a:gd name="connsiteX273" fmla="*/ 1143399 w 5509858"/>
                <a:gd name="connsiteY273" fmla="*/ 562482 h 2068353"/>
                <a:gd name="connsiteX274" fmla="*/ 1118388 w 5509858"/>
                <a:gd name="connsiteY274" fmla="*/ 542502 h 2068353"/>
                <a:gd name="connsiteX275" fmla="*/ 1077335 w 5509858"/>
                <a:gd name="connsiteY275" fmla="*/ 527918 h 2068353"/>
                <a:gd name="connsiteX276" fmla="*/ 1086887 w 5509858"/>
                <a:gd name="connsiteY276" fmla="*/ 558107 h 2068353"/>
                <a:gd name="connsiteX277" fmla="*/ 1111899 w 5509858"/>
                <a:gd name="connsiteY277" fmla="*/ 568972 h 2068353"/>
                <a:gd name="connsiteX278" fmla="*/ 1133774 w 5509858"/>
                <a:gd name="connsiteY278" fmla="*/ 585670 h 2068353"/>
                <a:gd name="connsiteX279" fmla="*/ 1149306 w 5509858"/>
                <a:gd name="connsiteY279" fmla="*/ 615931 h 2068353"/>
                <a:gd name="connsiteX280" fmla="*/ 1138805 w 5509858"/>
                <a:gd name="connsiteY280" fmla="*/ 635911 h 2068353"/>
                <a:gd name="connsiteX281" fmla="*/ 1115764 w 5509858"/>
                <a:gd name="connsiteY281" fmla="*/ 648307 h 2068353"/>
                <a:gd name="connsiteX282" fmla="*/ 1098263 w 5509858"/>
                <a:gd name="connsiteY282" fmla="*/ 655599 h 2068353"/>
                <a:gd name="connsiteX283" fmla="*/ 1098263 w 5509858"/>
                <a:gd name="connsiteY283" fmla="*/ 633723 h 2068353"/>
                <a:gd name="connsiteX284" fmla="*/ 1077699 w 5509858"/>
                <a:gd name="connsiteY284" fmla="*/ 617025 h 2068353"/>
                <a:gd name="connsiteX285" fmla="*/ 1025708 w 5509858"/>
                <a:gd name="connsiteY285" fmla="*/ 645099 h 2068353"/>
                <a:gd name="connsiteX286" fmla="*/ 968686 w 5509858"/>
                <a:gd name="connsiteY286" fmla="*/ 645099 h 2068353"/>
                <a:gd name="connsiteX287" fmla="*/ 937185 w 5509858"/>
                <a:gd name="connsiteY287" fmla="*/ 669964 h 2068353"/>
                <a:gd name="connsiteX288" fmla="*/ 891611 w 5509858"/>
                <a:gd name="connsiteY288" fmla="*/ 666172 h 2068353"/>
                <a:gd name="connsiteX289" fmla="*/ 900142 w 5509858"/>
                <a:gd name="connsiteY289" fmla="*/ 656474 h 2068353"/>
                <a:gd name="connsiteX290" fmla="*/ 908163 w 5509858"/>
                <a:gd name="connsiteY290" fmla="*/ 645682 h 2068353"/>
                <a:gd name="connsiteX291" fmla="*/ 915455 w 5509858"/>
                <a:gd name="connsiteY291" fmla="*/ 620817 h 2068353"/>
                <a:gd name="connsiteX292" fmla="*/ 869444 w 5509858"/>
                <a:gd name="connsiteY292" fmla="*/ 635400 h 2068353"/>
                <a:gd name="connsiteX293" fmla="*/ 862881 w 5509858"/>
                <a:gd name="connsiteY293" fmla="*/ 655891 h 2068353"/>
                <a:gd name="connsiteX294" fmla="*/ 847859 w 5509858"/>
                <a:gd name="connsiteY294" fmla="*/ 646192 h 2068353"/>
                <a:gd name="connsiteX295" fmla="*/ 770347 w 5509858"/>
                <a:gd name="connsiteY295" fmla="*/ 671058 h 2068353"/>
                <a:gd name="connsiteX296" fmla="*/ 737825 w 5509858"/>
                <a:gd name="connsiteY296" fmla="*/ 692933 h 2068353"/>
                <a:gd name="connsiteX297" fmla="*/ 700783 w 5509858"/>
                <a:gd name="connsiteY297" fmla="*/ 705330 h 2068353"/>
                <a:gd name="connsiteX298" fmla="*/ 693491 w 5509858"/>
                <a:gd name="connsiteY298" fmla="*/ 743685 h 2068353"/>
                <a:gd name="connsiteX299" fmla="*/ 635958 w 5509858"/>
                <a:gd name="connsiteY299" fmla="*/ 751779 h 2068353"/>
                <a:gd name="connsiteX300" fmla="*/ 608978 w 5509858"/>
                <a:gd name="connsiteY300" fmla="*/ 724215 h 2068353"/>
                <a:gd name="connsiteX301" fmla="*/ 607957 w 5509858"/>
                <a:gd name="connsiteY301" fmla="*/ 701027 h 2068353"/>
                <a:gd name="connsiteX302" fmla="*/ 631510 w 5509858"/>
                <a:gd name="connsiteY302" fmla="*/ 691329 h 2068353"/>
                <a:gd name="connsiteX303" fmla="*/ 661480 w 5509858"/>
                <a:gd name="connsiteY303" fmla="*/ 689652 h 2068353"/>
                <a:gd name="connsiteX304" fmla="*/ 640990 w 5509858"/>
                <a:gd name="connsiteY304" fmla="*/ 654578 h 2068353"/>
                <a:gd name="connsiteX305" fmla="*/ 597968 w 5509858"/>
                <a:gd name="connsiteY305" fmla="*/ 641598 h 2068353"/>
                <a:gd name="connsiteX306" fmla="*/ 577550 w 5509858"/>
                <a:gd name="connsiteY306" fmla="*/ 643057 h 2068353"/>
                <a:gd name="connsiteX307" fmla="*/ 570769 w 5509858"/>
                <a:gd name="connsiteY307" fmla="*/ 657641 h 2068353"/>
                <a:gd name="connsiteX308" fmla="*/ 571936 w 5509858"/>
                <a:gd name="connsiteY308" fmla="*/ 676454 h 2068353"/>
                <a:gd name="connsiteX309" fmla="*/ 558956 w 5509858"/>
                <a:gd name="connsiteY309" fmla="*/ 716996 h 2068353"/>
                <a:gd name="connsiteX310" fmla="*/ 569967 w 5509858"/>
                <a:gd name="connsiteY310" fmla="*/ 729903 h 2068353"/>
                <a:gd name="connsiteX311" fmla="*/ 582436 w 5509858"/>
                <a:gd name="connsiteY311" fmla="*/ 762352 h 2068353"/>
                <a:gd name="connsiteX312" fmla="*/ 571936 w 5509858"/>
                <a:gd name="connsiteY312" fmla="*/ 790425 h 2068353"/>
                <a:gd name="connsiteX313" fmla="*/ 557352 w 5509858"/>
                <a:gd name="connsiteY313" fmla="*/ 789915 h 2068353"/>
                <a:gd name="connsiteX314" fmla="*/ 547362 w 5509858"/>
                <a:gd name="connsiteY314" fmla="*/ 779050 h 2068353"/>
                <a:gd name="connsiteX315" fmla="*/ 513382 w 5509858"/>
                <a:gd name="connsiteY315" fmla="*/ 771758 h 2068353"/>
                <a:gd name="connsiteX316" fmla="*/ 491506 w 5509858"/>
                <a:gd name="connsiteY316" fmla="*/ 783061 h 2068353"/>
                <a:gd name="connsiteX317" fmla="*/ 461464 w 5509858"/>
                <a:gd name="connsiteY317" fmla="*/ 797134 h 2068353"/>
                <a:gd name="connsiteX318" fmla="*/ 428942 w 5509858"/>
                <a:gd name="connsiteY318" fmla="*/ 822510 h 2068353"/>
                <a:gd name="connsiteX319" fmla="*/ 430911 w 5509858"/>
                <a:gd name="connsiteY319" fmla="*/ 854375 h 2068353"/>
                <a:gd name="connsiteX320" fmla="*/ 444911 w 5509858"/>
                <a:gd name="connsiteY320" fmla="*/ 883032 h 2068353"/>
                <a:gd name="connsiteX321" fmla="*/ 404442 w 5509858"/>
                <a:gd name="connsiteY321" fmla="*/ 880334 h 2068353"/>
                <a:gd name="connsiteX322" fmla="*/ 369368 w 5509858"/>
                <a:gd name="connsiteY322" fmla="*/ 871657 h 2068353"/>
                <a:gd name="connsiteX323" fmla="*/ 330866 w 5509858"/>
                <a:gd name="connsiteY323" fmla="*/ 846864 h 2068353"/>
                <a:gd name="connsiteX324" fmla="*/ 310376 w 5509858"/>
                <a:gd name="connsiteY324" fmla="*/ 867355 h 2068353"/>
                <a:gd name="connsiteX325" fmla="*/ 320366 w 5509858"/>
                <a:gd name="connsiteY325" fmla="*/ 888428 h 2068353"/>
                <a:gd name="connsiteX326" fmla="*/ 353399 w 5509858"/>
                <a:gd name="connsiteY326" fmla="*/ 900824 h 2068353"/>
                <a:gd name="connsiteX327" fmla="*/ 356388 w 5509858"/>
                <a:gd name="connsiteY327" fmla="*/ 922700 h 2068353"/>
                <a:gd name="connsiteX328" fmla="*/ 330866 w 5509858"/>
                <a:gd name="connsiteY328" fmla="*/ 927002 h 2068353"/>
                <a:gd name="connsiteX329" fmla="*/ 304324 w 5509858"/>
                <a:gd name="connsiteY329" fmla="*/ 918325 h 2068353"/>
                <a:gd name="connsiteX330" fmla="*/ 273334 w 5509858"/>
                <a:gd name="connsiteY330" fmla="*/ 899439 h 2068353"/>
                <a:gd name="connsiteX331" fmla="*/ 255833 w 5509858"/>
                <a:gd name="connsiteY331" fmla="*/ 878365 h 2068353"/>
                <a:gd name="connsiteX332" fmla="*/ 247812 w 5509858"/>
                <a:gd name="connsiteY332" fmla="*/ 851969 h 2068353"/>
                <a:gd name="connsiteX333" fmla="*/ 248833 w 5509858"/>
                <a:gd name="connsiteY333" fmla="*/ 828197 h 2068353"/>
                <a:gd name="connsiteX334" fmla="*/ 251312 w 5509858"/>
                <a:gd name="connsiteY334" fmla="*/ 804936 h 2068353"/>
                <a:gd name="connsiteX335" fmla="*/ 225280 w 5509858"/>
                <a:gd name="connsiteY335" fmla="*/ 784446 h 2068353"/>
                <a:gd name="connsiteX336" fmla="*/ 204790 w 5509858"/>
                <a:gd name="connsiteY336" fmla="*/ 768258 h 2068353"/>
                <a:gd name="connsiteX337" fmla="*/ 171831 w 5509858"/>
                <a:gd name="connsiteY337" fmla="*/ 738507 h 2068353"/>
                <a:gd name="connsiteX338" fmla="*/ 159800 w 5509858"/>
                <a:gd name="connsiteY338" fmla="*/ 726622 h 2068353"/>
                <a:gd name="connsiteX339" fmla="*/ 186779 w 5509858"/>
                <a:gd name="connsiteY339" fmla="*/ 737486 h 2068353"/>
                <a:gd name="connsiteX340" fmla="*/ 233812 w 5509858"/>
                <a:gd name="connsiteY340" fmla="*/ 759362 h 2068353"/>
                <a:gd name="connsiteX341" fmla="*/ 292803 w 5509858"/>
                <a:gd name="connsiteY341" fmla="*/ 779342 h 2068353"/>
                <a:gd name="connsiteX342" fmla="*/ 371920 w 5509858"/>
                <a:gd name="connsiteY342" fmla="*/ 793415 h 2068353"/>
                <a:gd name="connsiteX343" fmla="*/ 469995 w 5509858"/>
                <a:gd name="connsiteY343" fmla="*/ 746893 h 2068353"/>
                <a:gd name="connsiteX344" fmla="*/ 467735 w 5509858"/>
                <a:gd name="connsiteY344" fmla="*/ 708319 h 2068353"/>
                <a:gd name="connsiteX345" fmla="*/ 425661 w 5509858"/>
                <a:gd name="connsiteY345" fmla="*/ 683600 h 2068353"/>
                <a:gd name="connsiteX346" fmla="*/ 422963 w 5509858"/>
                <a:gd name="connsiteY346" fmla="*/ 680974 h 2068353"/>
                <a:gd name="connsiteX347" fmla="*/ 416692 w 5509858"/>
                <a:gd name="connsiteY347" fmla="*/ 680391 h 2068353"/>
                <a:gd name="connsiteX348" fmla="*/ 374326 w 5509858"/>
                <a:gd name="connsiteY348" fmla="*/ 660557 h 2068353"/>
                <a:gd name="connsiteX349" fmla="*/ 364774 w 5509858"/>
                <a:gd name="connsiteY349" fmla="*/ 641744 h 2068353"/>
                <a:gd name="connsiteX350" fmla="*/ 344138 w 5509858"/>
                <a:gd name="connsiteY350" fmla="*/ 627161 h 2068353"/>
                <a:gd name="connsiteX351" fmla="*/ 324523 w 5509858"/>
                <a:gd name="connsiteY351" fmla="*/ 618119 h 2068353"/>
                <a:gd name="connsiteX352" fmla="*/ 305272 w 5509858"/>
                <a:gd name="connsiteY352" fmla="*/ 618119 h 2068353"/>
                <a:gd name="connsiteX353" fmla="*/ 282521 w 5509858"/>
                <a:gd name="connsiteY353" fmla="*/ 610171 h 2068353"/>
                <a:gd name="connsiteX354" fmla="*/ 252333 w 5509858"/>
                <a:gd name="connsiteY354" fmla="*/ 595587 h 2068353"/>
                <a:gd name="connsiteX355" fmla="*/ 247885 w 5509858"/>
                <a:gd name="connsiteY355" fmla="*/ 593326 h 2068353"/>
                <a:gd name="connsiteX356" fmla="*/ 241104 w 5509858"/>
                <a:gd name="connsiteY356" fmla="*/ 589972 h 2068353"/>
                <a:gd name="connsiteX357" fmla="*/ 231406 w 5509858"/>
                <a:gd name="connsiteY357" fmla="*/ 584722 h 2068353"/>
                <a:gd name="connsiteX358" fmla="*/ 220832 w 5509858"/>
                <a:gd name="connsiteY358" fmla="*/ 589607 h 2068353"/>
                <a:gd name="connsiteX359" fmla="*/ 189769 w 5509858"/>
                <a:gd name="connsiteY359" fmla="*/ 587420 h 2068353"/>
                <a:gd name="connsiteX360" fmla="*/ 170810 w 5509858"/>
                <a:gd name="connsiteY360" fmla="*/ 575534 h 2068353"/>
                <a:gd name="connsiteX361" fmla="*/ 195821 w 5509858"/>
                <a:gd name="connsiteY361" fmla="*/ 566930 h 2068353"/>
                <a:gd name="connsiteX362" fmla="*/ 173289 w 5509858"/>
                <a:gd name="connsiteY362" fmla="*/ 557232 h 2068353"/>
                <a:gd name="connsiteX363" fmla="*/ 149299 w 5509858"/>
                <a:gd name="connsiteY363" fmla="*/ 562044 h 2068353"/>
                <a:gd name="connsiteX364" fmla="*/ 128736 w 5509858"/>
                <a:gd name="connsiteY364" fmla="*/ 561023 h 2068353"/>
                <a:gd name="connsiteX365" fmla="*/ 126476 w 5509858"/>
                <a:gd name="connsiteY365" fmla="*/ 559273 h 2068353"/>
                <a:gd name="connsiteX366" fmla="*/ 109267 w 5509858"/>
                <a:gd name="connsiteY366" fmla="*/ 572326 h 2068353"/>
                <a:gd name="connsiteX367" fmla="*/ 81266 w 5509858"/>
                <a:gd name="connsiteY367" fmla="*/ 586399 h 2068353"/>
                <a:gd name="connsiteX368" fmla="*/ 58224 w 5509858"/>
                <a:gd name="connsiteY368" fmla="*/ 608275 h 2068353"/>
                <a:gd name="connsiteX369" fmla="*/ 45244 w 5509858"/>
                <a:gd name="connsiteY369" fmla="*/ 619067 h 2068353"/>
                <a:gd name="connsiteX370" fmla="*/ 40213 w 5509858"/>
                <a:gd name="connsiteY370" fmla="*/ 638536 h 2068353"/>
                <a:gd name="connsiteX371" fmla="*/ 45244 w 5509858"/>
                <a:gd name="connsiteY371" fmla="*/ 659026 h 2068353"/>
                <a:gd name="connsiteX372" fmla="*/ 66245 w 5509858"/>
                <a:gd name="connsiteY372" fmla="*/ 672006 h 2068353"/>
                <a:gd name="connsiteX373" fmla="*/ 90235 w 5509858"/>
                <a:gd name="connsiteY373" fmla="*/ 698985 h 2068353"/>
                <a:gd name="connsiteX374" fmla="*/ 69234 w 5509858"/>
                <a:gd name="connsiteY374" fmla="*/ 726038 h 2068353"/>
                <a:gd name="connsiteX375" fmla="*/ 59244 w 5509858"/>
                <a:gd name="connsiteY375" fmla="*/ 747549 h 2068353"/>
                <a:gd name="connsiteX376" fmla="*/ 91256 w 5509858"/>
                <a:gd name="connsiteY376" fmla="*/ 802676 h 2068353"/>
                <a:gd name="connsiteX377" fmla="*/ 80245 w 5509858"/>
                <a:gd name="connsiteY377" fmla="*/ 824551 h 2068353"/>
                <a:gd name="connsiteX378" fmla="*/ 85203 w 5509858"/>
                <a:gd name="connsiteY378" fmla="*/ 852625 h 2068353"/>
                <a:gd name="connsiteX379" fmla="*/ 77256 w 5509858"/>
                <a:gd name="connsiteY379" fmla="*/ 863417 h 2068353"/>
                <a:gd name="connsiteX380" fmla="*/ 94245 w 5509858"/>
                <a:gd name="connsiteY380" fmla="*/ 875303 h 2068353"/>
                <a:gd name="connsiteX381" fmla="*/ 89214 w 5509858"/>
                <a:gd name="connsiteY381" fmla="*/ 893678 h 2068353"/>
                <a:gd name="connsiteX382" fmla="*/ 107225 w 5509858"/>
                <a:gd name="connsiteY382" fmla="*/ 913148 h 2068353"/>
                <a:gd name="connsiteX383" fmla="*/ 86224 w 5509858"/>
                <a:gd name="connsiteY383" fmla="*/ 933638 h 2068353"/>
                <a:gd name="connsiteX384" fmla="*/ 129247 w 5509858"/>
                <a:gd name="connsiteY384" fmla="*/ 969295 h 2068353"/>
                <a:gd name="connsiteX385" fmla="*/ 138288 w 5509858"/>
                <a:gd name="connsiteY385" fmla="*/ 998462 h 2068353"/>
                <a:gd name="connsiteX386" fmla="*/ 88266 w 5509858"/>
                <a:gd name="connsiteY386" fmla="*/ 1050308 h 2068353"/>
                <a:gd name="connsiteX387" fmla="*/ 36202 w 5509858"/>
                <a:gd name="connsiteY387" fmla="*/ 1095663 h 2068353"/>
                <a:gd name="connsiteX388" fmla="*/ 20087 w 5509858"/>
                <a:gd name="connsiteY388" fmla="*/ 1117539 h 2068353"/>
                <a:gd name="connsiteX389" fmla="*/ 34233 w 5509858"/>
                <a:gd name="connsiteY389" fmla="*/ 1112070 h 2068353"/>
                <a:gd name="connsiteX390" fmla="*/ 55744 w 5509858"/>
                <a:gd name="connsiteY390" fmla="*/ 1135841 h 2068353"/>
                <a:gd name="connsiteX391" fmla="*/ 84912 w 5509858"/>
                <a:gd name="connsiteY391" fmla="*/ 1143133 h 2068353"/>
                <a:gd name="connsiteX392" fmla="*/ 68943 w 5509858"/>
                <a:gd name="connsiteY392" fmla="*/ 1147946 h 2068353"/>
                <a:gd name="connsiteX393" fmla="*/ 36421 w 5509858"/>
                <a:gd name="connsiteY393" fmla="*/ 1159831 h 2068353"/>
                <a:gd name="connsiteX394" fmla="*/ 19796 w 5509858"/>
                <a:gd name="connsiteY394" fmla="*/ 1173905 h 2068353"/>
                <a:gd name="connsiteX395" fmla="*/ 12941 w 5509858"/>
                <a:gd name="connsiteY395" fmla="*/ 1197895 h 2068353"/>
                <a:gd name="connsiteX396" fmla="*/ 1639 w 5509858"/>
                <a:gd name="connsiteY396" fmla="*/ 1216489 h 2068353"/>
                <a:gd name="connsiteX397" fmla="*/ 3899 w 5509858"/>
                <a:gd name="connsiteY397" fmla="*/ 1237563 h 2068353"/>
                <a:gd name="connsiteX398" fmla="*/ 11191 w 5509858"/>
                <a:gd name="connsiteY398" fmla="*/ 1257032 h 2068353"/>
                <a:gd name="connsiteX399" fmla="*/ 2149 w 5509858"/>
                <a:gd name="connsiteY399" fmla="*/ 1269209 h 2068353"/>
                <a:gd name="connsiteX400" fmla="*/ 6670 w 5509858"/>
                <a:gd name="connsiteY400" fmla="*/ 1288606 h 2068353"/>
                <a:gd name="connsiteX401" fmla="*/ 10462 w 5509858"/>
                <a:gd name="connsiteY401" fmla="*/ 1308877 h 2068353"/>
                <a:gd name="connsiteX402" fmla="*/ 20962 w 5509858"/>
                <a:gd name="connsiteY402" fmla="*/ 1329951 h 2068353"/>
                <a:gd name="connsiteX403" fmla="*/ 29931 w 5509858"/>
                <a:gd name="connsiteY403" fmla="*/ 1355035 h 2068353"/>
                <a:gd name="connsiteX404" fmla="*/ 47942 w 5509858"/>
                <a:gd name="connsiteY404" fmla="*/ 1360722 h 2068353"/>
                <a:gd name="connsiteX405" fmla="*/ 65975 w 5509858"/>
                <a:gd name="connsiteY405" fmla="*/ 1368116 h 2068353"/>
                <a:gd name="connsiteX406" fmla="*/ 66391 w 5509858"/>
                <a:gd name="connsiteY406" fmla="*/ 1369254 h 2068353"/>
                <a:gd name="connsiteX407" fmla="*/ 84401 w 5509858"/>
                <a:gd name="connsiteY407" fmla="*/ 1369254 h 2068353"/>
                <a:gd name="connsiteX408" fmla="*/ 115902 w 5509858"/>
                <a:gd name="connsiteY408" fmla="*/ 1378952 h 2068353"/>
                <a:gd name="connsiteX409" fmla="*/ 118892 w 5509858"/>
                <a:gd name="connsiteY409" fmla="*/ 1404109 h 2068353"/>
                <a:gd name="connsiteX410" fmla="*/ 122684 w 5509858"/>
                <a:gd name="connsiteY410" fmla="*/ 1429995 h 2068353"/>
                <a:gd name="connsiteX411" fmla="*/ 138434 w 5509858"/>
                <a:gd name="connsiteY411" fmla="*/ 1452673 h 2068353"/>
                <a:gd name="connsiteX412" fmla="*/ 157904 w 5509858"/>
                <a:gd name="connsiteY412" fmla="*/ 1472944 h 2068353"/>
                <a:gd name="connsiteX413" fmla="*/ 176717 w 5509858"/>
                <a:gd name="connsiteY413" fmla="*/ 1491611 h 2068353"/>
                <a:gd name="connsiteX414" fmla="*/ 159435 w 5509858"/>
                <a:gd name="connsiteY414" fmla="*/ 1508601 h 2068353"/>
                <a:gd name="connsiteX415" fmla="*/ 135445 w 5509858"/>
                <a:gd name="connsiteY415" fmla="*/ 1504518 h 2068353"/>
                <a:gd name="connsiteX416" fmla="*/ 140695 w 5509858"/>
                <a:gd name="connsiteY416" fmla="*/ 1538571 h 2068353"/>
                <a:gd name="connsiteX417" fmla="*/ 154914 w 5509858"/>
                <a:gd name="connsiteY417" fmla="*/ 1557967 h 2068353"/>
                <a:gd name="connsiteX418" fmla="*/ 170664 w 5509858"/>
                <a:gd name="connsiteY418" fmla="*/ 1549071 h 2068353"/>
                <a:gd name="connsiteX419" fmla="*/ 193196 w 5509858"/>
                <a:gd name="connsiteY419" fmla="*/ 1548269 h 2068353"/>
                <a:gd name="connsiteX420" fmla="*/ 220978 w 5509858"/>
                <a:gd name="connsiteY420" fmla="*/ 1551478 h 2068353"/>
                <a:gd name="connsiteX421" fmla="*/ 225499 w 5509858"/>
                <a:gd name="connsiteY421" fmla="*/ 1579041 h 2068353"/>
                <a:gd name="connsiteX422" fmla="*/ 232791 w 5509858"/>
                <a:gd name="connsiteY422" fmla="*/ 1599312 h 2068353"/>
                <a:gd name="connsiteX423" fmla="*/ 257510 w 5509858"/>
                <a:gd name="connsiteY423" fmla="*/ 1605802 h 2068353"/>
                <a:gd name="connsiteX424" fmla="*/ 272532 w 5509858"/>
                <a:gd name="connsiteY424" fmla="*/ 1634167 h 2068353"/>
                <a:gd name="connsiteX425" fmla="*/ 285292 w 5509858"/>
                <a:gd name="connsiteY425" fmla="*/ 1641459 h 2068353"/>
                <a:gd name="connsiteX426" fmla="*/ 301772 w 5509858"/>
                <a:gd name="connsiteY426" fmla="*/ 1649553 h 2068353"/>
                <a:gd name="connsiteX427" fmla="*/ 319054 w 5509858"/>
                <a:gd name="connsiteY427" fmla="*/ 1647876 h 2068353"/>
                <a:gd name="connsiteX428" fmla="*/ 337794 w 5509858"/>
                <a:gd name="connsiteY428" fmla="*/ 1646272 h 2068353"/>
                <a:gd name="connsiteX429" fmla="*/ 352815 w 5509858"/>
                <a:gd name="connsiteY429" fmla="*/ 1665741 h 2068353"/>
                <a:gd name="connsiteX430" fmla="*/ 380597 w 5509858"/>
                <a:gd name="connsiteY430" fmla="*/ 1670627 h 2068353"/>
                <a:gd name="connsiteX431" fmla="*/ 409108 w 5509858"/>
                <a:gd name="connsiteY431" fmla="*/ 1678721 h 2068353"/>
                <a:gd name="connsiteX432" fmla="*/ 428578 w 5509858"/>
                <a:gd name="connsiteY432" fmla="*/ 1691627 h 2068353"/>
                <a:gd name="connsiteX433" fmla="*/ 418879 w 5509858"/>
                <a:gd name="connsiteY433" fmla="*/ 1707013 h 2068353"/>
                <a:gd name="connsiteX434" fmla="*/ 427119 w 5509858"/>
                <a:gd name="connsiteY434" fmla="*/ 1717586 h 2068353"/>
                <a:gd name="connsiteX435" fmla="*/ 415087 w 5509858"/>
                <a:gd name="connsiteY435" fmla="*/ 1726482 h 2068353"/>
                <a:gd name="connsiteX436" fmla="*/ 422379 w 5509858"/>
                <a:gd name="connsiteY436" fmla="*/ 1740264 h 2068353"/>
                <a:gd name="connsiteX437" fmla="*/ 416400 w 5509858"/>
                <a:gd name="connsiteY437" fmla="*/ 1762140 h 2068353"/>
                <a:gd name="connsiteX438" fmla="*/ 388618 w 5509858"/>
                <a:gd name="connsiteY438" fmla="*/ 1761337 h 2068353"/>
                <a:gd name="connsiteX439" fmla="*/ 362367 w 5509858"/>
                <a:gd name="connsiteY439" fmla="*/ 1780734 h 2068353"/>
                <a:gd name="connsiteX440" fmla="*/ 361638 w 5509858"/>
                <a:gd name="connsiteY440" fmla="*/ 1798088 h 2068353"/>
                <a:gd name="connsiteX441" fmla="*/ 396129 w 5509858"/>
                <a:gd name="connsiteY441" fmla="*/ 1797214 h 2068353"/>
                <a:gd name="connsiteX442" fmla="*/ 354128 w 5509858"/>
                <a:gd name="connsiteY442" fmla="*/ 1823683 h 2068353"/>
                <a:gd name="connsiteX443" fmla="*/ 367107 w 5509858"/>
                <a:gd name="connsiteY443" fmla="*/ 1844246 h 2068353"/>
                <a:gd name="connsiteX444" fmla="*/ 347128 w 5509858"/>
                <a:gd name="connsiteY444" fmla="*/ 1865247 h 2068353"/>
                <a:gd name="connsiteX445" fmla="*/ 328606 w 5509858"/>
                <a:gd name="connsiteY445" fmla="*/ 1880997 h 2068353"/>
                <a:gd name="connsiteX446" fmla="*/ 319564 w 5509858"/>
                <a:gd name="connsiteY446" fmla="*/ 1889601 h 2068353"/>
                <a:gd name="connsiteX447" fmla="*/ 346107 w 5509858"/>
                <a:gd name="connsiteY447" fmla="*/ 1912790 h 2068353"/>
                <a:gd name="connsiteX448" fmla="*/ 409108 w 5509858"/>
                <a:gd name="connsiteY448" fmla="*/ 1961937 h 2068353"/>
                <a:gd name="connsiteX449" fmla="*/ 417931 w 5509858"/>
                <a:gd name="connsiteY449" fmla="*/ 1969229 h 2068353"/>
                <a:gd name="connsiteX450" fmla="*/ 430619 w 5509858"/>
                <a:gd name="connsiteY450" fmla="*/ 1962885 h 2068353"/>
                <a:gd name="connsiteX451" fmla="*/ 471162 w 5509858"/>
                <a:gd name="connsiteY451" fmla="*/ 1975791 h 2068353"/>
                <a:gd name="connsiteX452" fmla="*/ 523736 w 5509858"/>
                <a:gd name="connsiteY452" fmla="*/ 1980677 h 2068353"/>
                <a:gd name="connsiteX453" fmla="*/ 544737 w 5509858"/>
                <a:gd name="connsiteY453" fmla="*/ 1995261 h 2068353"/>
                <a:gd name="connsiteX454" fmla="*/ 565738 w 5509858"/>
                <a:gd name="connsiteY454" fmla="*/ 2006636 h 2068353"/>
                <a:gd name="connsiteX455" fmla="*/ 600228 w 5509858"/>
                <a:gd name="connsiteY455" fmla="*/ 2001750 h 2068353"/>
                <a:gd name="connsiteX456" fmla="*/ 612260 w 5509858"/>
                <a:gd name="connsiteY456" fmla="*/ 2006636 h 2068353"/>
                <a:gd name="connsiteX457" fmla="*/ 622760 w 5509858"/>
                <a:gd name="connsiteY457" fmla="*/ 2029314 h 2068353"/>
                <a:gd name="connsiteX458" fmla="*/ 654261 w 5509858"/>
                <a:gd name="connsiteY458" fmla="*/ 2045501 h 2068353"/>
                <a:gd name="connsiteX459" fmla="*/ 679783 w 5509858"/>
                <a:gd name="connsiteY459" fmla="*/ 2064971 h 2068353"/>
                <a:gd name="connsiteX460" fmla="*/ 694804 w 5509858"/>
                <a:gd name="connsiteY460" fmla="*/ 2064971 h 2068353"/>
                <a:gd name="connsiteX461" fmla="*/ 716679 w 5509858"/>
                <a:gd name="connsiteY461" fmla="*/ 2047689 h 2068353"/>
                <a:gd name="connsiteX462" fmla="*/ 677887 w 5509858"/>
                <a:gd name="connsiteY462" fmla="*/ 1983958 h 2068353"/>
                <a:gd name="connsiteX463" fmla="*/ 664834 w 5509858"/>
                <a:gd name="connsiteY463" fmla="*/ 1934228 h 2068353"/>
                <a:gd name="connsiteX464" fmla="*/ 681897 w 5509858"/>
                <a:gd name="connsiteY464" fmla="*/ 1881362 h 2068353"/>
                <a:gd name="connsiteX465" fmla="*/ 741909 w 5509858"/>
                <a:gd name="connsiteY465" fmla="*/ 1841913 h 2068353"/>
                <a:gd name="connsiteX466" fmla="*/ 730899 w 5509858"/>
                <a:gd name="connsiteY466" fmla="*/ 1834621 h 2068353"/>
                <a:gd name="connsiteX467" fmla="*/ 723607 w 5509858"/>
                <a:gd name="connsiteY467" fmla="*/ 1818360 h 2068353"/>
                <a:gd name="connsiteX468" fmla="*/ 719086 w 5509858"/>
                <a:gd name="connsiteY468" fmla="*/ 1795682 h 2068353"/>
                <a:gd name="connsiteX469" fmla="*/ 698085 w 5509858"/>
                <a:gd name="connsiteY469" fmla="*/ 1769796 h 2068353"/>
                <a:gd name="connsiteX470" fmla="*/ 674095 w 5509858"/>
                <a:gd name="connsiteY470" fmla="*/ 1771400 h 2068353"/>
                <a:gd name="connsiteX471" fmla="*/ 668042 w 5509858"/>
                <a:gd name="connsiteY471" fmla="*/ 1752004 h 2068353"/>
                <a:gd name="connsiteX472" fmla="*/ 648573 w 5509858"/>
                <a:gd name="connsiteY472" fmla="*/ 1737420 h 2068353"/>
                <a:gd name="connsiteX473" fmla="*/ 655865 w 5509858"/>
                <a:gd name="connsiteY473" fmla="*/ 1714743 h 2068353"/>
                <a:gd name="connsiteX474" fmla="*/ 667824 w 5509858"/>
                <a:gd name="connsiteY474" fmla="*/ 1703367 h 2068353"/>
                <a:gd name="connsiteX475" fmla="*/ 657323 w 5509858"/>
                <a:gd name="connsiteY475" fmla="*/ 1685575 h 2068353"/>
                <a:gd name="connsiteX476" fmla="*/ 675334 w 5509858"/>
                <a:gd name="connsiteY476" fmla="*/ 1662897 h 2068353"/>
                <a:gd name="connsiteX477" fmla="*/ 694877 w 5509858"/>
                <a:gd name="connsiteY477" fmla="*/ 1649918 h 2068353"/>
                <a:gd name="connsiteX478" fmla="*/ 721857 w 5509858"/>
                <a:gd name="connsiteY478" fmla="*/ 1674200 h 2068353"/>
                <a:gd name="connsiteX479" fmla="*/ 724919 w 5509858"/>
                <a:gd name="connsiteY479" fmla="*/ 1651522 h 2068353"/>
                <a:gd name="connsiteX480" fmla="*/ 733888 w 5509858"/>
                <a:gd name="connsiteY480" fmla="*/ 1632053 h 2068353"/>
                <a:gd name="connsiteX481" fmla="*/ 751899 w 5509858"/>
                <a:gd name="connsiteY481" fmla="*/ 1614261 h 2068353"/>
                <a:gd name="connsiteX482" fmla="*/ 787921 w 5509858"/>
                <a:gd name="connsiteY482" fmla="*/ 1596468 h 2068353"/>
                <a:gd name="connsiteX483" fmla="*/ 813442 w 5509858"/>
                <a:gd name="connsiteY483" fmla="*/ 1588302 h 2068353"/>
                <a:gd name="connsiteX484" fmla="*/ 831453 w 5509858"/>
                <a:gd name="connsiteY484" fmla="*/ 1588302 h 2068353"/>
                <a:gd name="connsiteX485" fmla="*/ 855443 w 5509858"/>
                <a:gd name="connsiteY485" fmla="*/ 1588302 h 2068353"/>
                <a:gd name="connsiteX486" fmla="*/ 894455 w 5509858"/>
                <a:gd name="connsiteY486" fmla="*/ 1601281 h 2068353"/>
                <a:gd name="connsiteX487" fmla="*/ 922966 w 5509858"/>
                <a:gd name="connsiteY487" fmla="*/ 1627240 h 2068353"/>
                <a:gd name="connsiteX488" fmla="*/ 932008 w 5509858"/>
                <a:gd name="connsiteY488" fmla="*/ 1632053 h 2068353"/>
                <a:gd name="connsiteX489" fmla="*/ 951551 w 5509858"/>
                <a:gd name="connsiteY489" fmla="*/ 1632053 h 2068353"/>
                <a:gd name="connsiteX490" fmla="*/ 983051 w 5509858"/>
                <a:gd name="connsiteY490" fmla="*/ 1628844 h 2068353"/>
                <a:gd name="connsiteX491" fmla="*/ 1016083 w 5509858"/>
                <a:gd name="connsiteY491" fmla="*/ 1617542 h 2068353"/>
                <a:gd name="connsiteX492" fmla="*/ 1035553 w 5509858"/>
                <a:gd name="connsiteY492" fmla="*/ 1619146 h 2068353"/>
                <a:gd name="connsiteX493" fmla="*/ 1068584 w 5509858"/>
                <a:gd name="connsiteY493" fmla="*/ 1620750 h 2068353"/>
                <a:gd name="connsiteX494" fmla="*/ 1091117 w 5509858"/>
                <a:gd name="connsiteY494" fmla="*/ 1632053 h 2068353"/>
                <a:gd name="connsiteX495" fmla="*/ 1107596 w 5509858"/>
                <a:gd name="connsiteY495" fmla="*/ 1643428 h 2068353"/>
                <a:gd name="connsiteX496" fmla="*/ 1119628 w 5509858"/>
                <a:gd name="connsiteY496" fmla="*/ 1625563 h 2068353"/>
                <a:gd name="connsiteX497" fmla="*/ 1145149 w 5509858"/>
                <a:gd name="connsiteY497" fmla="*/ 1636938 h 2068353"/>
                <a:gd name="connsiteX498" fmla="*/ 1166150 w 5509858"/>
                <a:gd name="connsiteY498" fmla="*/ 1624032 h 2068353"/>
                <a:gd name="connsiteX499" fmla="*/ 1157108 w 5509858"/>
                <a:gd name="connsiteY499" fmla="*/ 1598073 h 2068353"/>
                <a:gd name="connsiteX500" fmla="*/ 1133117 w 5509858"/>
                <a:gd name="connsiteY500" fmla="*/ 1589979 h 2068353"/>
                <a:gd name="connsiteX501" fmla="*/ 1124148 w 5509858"/>
                <a:gd name="connsiteY501" fmla="*/ 1570509 h 2068353"/>
                <a:gd name="connsiteX502" fmla="*/ 1145149 w 5509858"/>
                <a:gd name="connsiteY502" fmla="*/ 1551040 h 2068353"/>
                <a:gd name="connsiteX503" fmla="*/ 1151129 w 5509858"/>
                <a:gd name="connsiteY503" fmla="*/ 1525154 h 2068353"/>
                <a:gd name="connsiteX504" fmla="*/ 1187150 w 5509858"/>
                <a:gd name="connsiteY504" fmla="*/ 1518664 h 2068353"/>
                <a:gd name="connsiteX505" fmla="*/ 1157108 w 5509858"/>
                <a:gd name="connsiteY505" fmla="*/ 1502476 h 2068353"/>
                <a:gd name="connsiteX506" fmla="*/ 1155650 w 5509858"/>
                <a:gd name="connsiteY506" fmla="*/ 1471704 h 2068353"/>
                <a:gd name="connsiteX507" fmla="*/ 1184160 w 5509858"/>
                <a:gd name="connsiteY507" fmla="*/ 1470100 h 2068353"/>
                <a:gd name="connsiteX508" fmla="*/ 1224704 w 5509858"/>
                <a:gd name="connsiteY508" fmla="*/ 1465215 h 2068353"/>
                <a:gd name="connsiteX509" fmla="*/ 1275747 w 5509858"/>
                <a:gd name="connsiteY509" fmla="*/ 1453840 h 2068353"/>
                <a:gd name="connsiteX510" fmla="*/ 1310310 w 5509858"/>
                <a:gd name="connsiteY510" fmla="*/ 1442537 h 2068353"/>
                <a:gd name="connsiteX511" fmla="*/ 1358290 w 5509858"/>
                <a:gd name="connsiteY511" fmla="*/ 1432839 h 2068353"/>
                <a:gd name="connsiteX512" fmla="*/ 1407875 w 5509858"/>
                <a:gd name="connsiteY512" fmla="*/ 1414974 h 2068353"/>
                <a:gd name="connsiteX513" fmla="*/ 1449876 w 5509858"/>
                <a:gd name="connsiteY513" fmla="*/ 1404473 h 2068353"/>
                <a:gd name="connsiteX514" fmla="*/ 1476127 w 5509858"/>
                <a:gd name="connsiteY514" fmla="*/ 1408484 h 2068353"/>
                <a:gd name="connsiteX515" fmla="*/ 1498003 w 5509858"/>
                <a:gd name="connsiteY515" fmla="*/ 1423068 h 2068353"/>
                <a:gd name="connsiteX516" fmla="*/ 1503982 w 5509858"/>
                <a:gd name="connsiteY516" fmla="*/ 1448954 h 2068353"/>
                <a:gd name="connsiteX517" fmla="*/ 1500190 w 5509858"/>
                <a:gd name="connsiteY517" fmla="*/ 1464340 h 2068353"/>
                <a:gd name="connsiteX518" fmla="*/ 1530962 w 5509858"/>
                <a:gd name="connsiteY518" fmla="*/ 1458652 h 2068353"/>
                <a:gd name="connsiteX519" fmla="*/ 1543723 w 5509858"/>
                <a:gd name="connsiteY519" fmla="*/ 1467548 h 2068353"/>
                <a:gd name="connsiteX520" fmla="*/ 1553494 w 5509858"/>
                <a:gd name="connsiteY520" fmla="*/ 1470028 h 2068353"/>
                <a:gd name="connsiteX521" fmla="*/ 1569244 w 5509858"/>
                <a:gd name="connsiteY521" fmla="*/ 1472434 h 2068353"/>
                <a:gd name="connsiteX522" fmla="*/ 1587255 w 5509858"/>
                <a:gd name="connsiteY522" fmla="*/ 1474840 h 2068353"/>
                <a:gd name="connsiteX523" fmla="*/ 1575296 w 5509858"/>
                <a:gd name="connsiteY523" fmla="*/ 1498320 h 2068353"/>
                <a:gd name="connsiteX524" fmla="*/ 1600745 w 5509858"/>
                <a:gd name="connsiteY524" fmla="*/ 1491903 h 2068353"/>
                <a:gd name="connsiteX525" fmla="*/ 1637569 w 5509858"/>
                <a:gd name="connsiteY525" fmla="*/ 1475642 h 2068353"/>
                <a:gd name="connsiteX526" fmla="*/ 1668340 w 5509858"/>
                <a:gd name="connsiteY526" fmla="*/ 1457048 h 2068353"/>
                <a:gd name="connsiteX527" fmla="*/ 1690800 w 5509858"/>
                <a:gd name="connsiteY527" fmla="*/ 1459454 h 2068353"/>
                <a:gd name="connsiteX528" fmla="*/ 1700571 w 5509858"/>
                <a:gd name="connsiteY528" fmla="*/ 1487017 h 2068353"/>
                <a:gd name="connsiteX529" fmla="*/ 1762844 w 5509858"/>
                <a:gd name="connsiteY529" fmla="*/ 1566353 h 2068353"/>
                <a:gd name="connsiteX530" fmla="*/ 1798136 w 5509858"/>
                <a:gd name="connsiteY530" fmla="*/ 1631980 h 2068353"/>
                <a:gd name="connsiteX531" fmla="*/ 1817678 w 5509858"/>
                <a:gd name="connsiteY531" fmla="*/ 1608500 h 2068353"/>
                <a:gd name="connsiteX532" fmla="*/ 1843929 w 5509858"/>
                <a:gd name="connsiteY532" fmla="*/ 1628771 h 2068353"/>
                <a:gd name="connsiteX533" fmla="*/ 1876961 w 5509858"/>
                <a:gd name="connsiteY533" fmla="*/ 1634459 h 2068353"/>
                <a:gd name="connsiteX534" fmla="*/ 1910722 w 5509858"/>
                <a:gd name="connsiteY534" fmla="*/ 1623959 h 2068353"/>
                <a:gd name="connsiteX535" fmla="*/ 1932598 w 5509858"/>
                <a:gd name="connsiteY535" fmla="*/ 1643355 h 2068353"/>
                <a:gd name="connsiteX536" fmla="*/ 1953671 w 5509858"/>
                <a:gd name="connsiteY536" fmla="*/ 1662022 h 2068353"/>
                <a:gd name="connsiteX537" fmla="*/ 1960963 w 5509858"/>
                <a:gd name="connsiteY537" fmla="*/ 1675731 h 2068353"/>
                <a:gd name="connsiteX538" fmla="*/ 1977954 w 5509858"/>
                <a:gd name="connsiteY538" fmla="*/ 1690898 h 2068353"/>
                <a:gd name="connsiteX539" fmla="*/ 2005006 w 5509858"/>
                <a:gd name="connsiteY539" fmla="*/ 1685502 h 2068353"/>
                <a:gd name="connsiteX540" fmla="*/ 2016965 w 5509858"/>
                <a:gd name="connsiteY540" fmla="*/ 1686596 h 2068353"/>
                <a:gd name="connsiteX541" fmla="*/ 2033007 w 5509858"/>
                <a:gd name="connsiteY541" fmla="*/ 1705992 h 2068353"/>
                <a:gd name="connsiteX542" fmla="*/ 2052038 w 5509858"/>
                <a:gd name="connsiteY542" fmla="*/ 1705992 h 2068353"/>
                <a:gd name="connsiteX543" fmla="*/ 2075008 w 5509858"/>
                <a:gd name="connsiteY543" fmla="*/ 1696294 h 2068353"/>
                <a:gd name="connsiteX544" fmla="*/ 2106071 w 5509858"/>
                <a:gd name="connsiteY544" fmla="*/ 1681127 h 2068353"/>
                <a:gd name="connsiteX545" fmla="*/ 2132103 w 5509858"/>
                <a:gd name="connsiteY545" fmla="*/ 1664939 h 2068353"/>
                <a:gd name="connsiteX546" fmla="*/ 2153979 w 5509858"/>
                <a:gd name="connsiteY546" fmla="*/ 1648751 h 2068353"/>
                <a:gd name="connsiteX547" fmla="*/ 2177021 w 5509858"/>
                <a:gd name="connsiteY547" fmla="*/ 1637959 h 2068353"/>
                <a:gd name="connsiteX548" fmla="*/ 2201012 w 5509858"/>
                <a:gd name="connsiteY548" fmla="*/ 1633657 h 2068353"/>
                <a:gd name="connsiteX549" fmla="*/ 2248044 w 5509858"/>
                <a:gd name="connsiteY549" fmla="*/ 1642261 h 2068353"/>
                <a:gd name="connsiteX550" fmla="*/ 2259055 w 5509858"/>
                <a:gd name="connsiteY550" fmla="*/ 1662824 h 2068353"/>
                <a:gd name="connsiteX551" fmla="*/ 2287055 w 5509858"/>
                <a:gd name="connsiteY551" fmla="*/ 1674710 h 2068353"/>
                <a:gd name="connsiteX552" fmla="*/ 2314109 w 5509858"/>
                <a:gd name="connsiteY552" fmla="*/ 1672523 h 2068353"/>
                <a:gd name="connsiteX553" fmla="*/ 2338098 w 5509858"/>
                <a:gd name="connsiteY553" fmla="*/ 1679814 h 2068353"/>
                <a:gd name="connsiteX554" fmla="*/ 2366173 w 5509858"/>
                <a:gd name="connsiteY554" fmla="*/ 1664647 h 2068353"/>
                <a:gd name="connsiteX555" fmla="*/ 2367121 w 5509858"/>
                <a:gd name="connsiteY555" fmla="*/ 1642772 h 2068353"/>
                <a:gd name="connsiteX556" fmla="*/ 2355089 w 5509858"/>
                <a:gd name="connsiteY556" fmla="*/ 1612510 h 2068353"/>
                <a:gd name="connsiteX557" fmla="*/ 2369162 w 5509858"/>
                <a:gd name="connsiteY557" fmla="*/ 1594135 h 2068353"/>
                <a:gd name="connsiteX558" fmla="*/ 2387173 w 5509858"/>
                <a:gd name="connsiteY558" fmla="*/ 1581228 h 2068353"/>
                <a:gd name="connsiteX559" fmla="*/ 2399132 w 5509858"/>
                <a:gd name="connsiteY559" fmla="*/ 1569343 h 2068353"/>
                <a:gd name="connsiteX560" fmla="*/ 2424143 w 5509858"/>
                <a:gd name="connsiteY560" fmla="*/ 1580135 h 2068353"/>
                <a:gd name="connsiteX561" fmla="*/ 2445143 w 5509858"/>
                <a:gd name="connsiteY561" fmla="*/ 1585531 h 2068353"/>
                <a:gd name="connsiteX562" fmla="*/ 2470155 w 5509858"/>
                <a:gd name="connsiteY562" fmla="*/ 1596323 h 2068353"/>
                <a:gd name="connsiteX563" fmla="*/ 2503186 w 5509858"/>
                <a:gd name="connsiteY563" fmla="*/ 1607115 h 2068353"/>
                <a:gd name="connsiteX564" fmla="*/ 2507197 w 5509858"/>
                <a:gd name="connsiteY564" fmla="*/ 1638470 h 2068353"/>
                <a:gd name="connsiteX565" fmla="*/ 2528198 w 5509858"/>
                <a:gd name="connsiteY565" fmla="*/ 1655751 h 2068353"/>
                <a:gd name="connsiteX566" fmla="*/ 2558240 w 5509858"/>
                <a:gd name="connsiteY566" fmla="*/ 1665449 h 2068353"/>
                <a:gd name="connsiteX567" fmla="*/ 2582231 w 5509858"/>
                <a:gd name="connsiteY567" fmla="*/ 1652470 h 2068353"/>
                <a:gd name="connsiteX568" fmla="*/ 2613294 w 5509858"/>
                <a:gd name="connsiteY568" fmla="*/ 1648168 h 2068353"/>
                <a:gd name="connsiteX569" fmla="*/ 2644284 w 5509858"/>
                <a:gd name="connsiteY569" fmla="*/ 1655460 h 2068353"/>
                <a:gd name="connsiteX570" fmla="*/ 2670316 w 5509858"/>
                <a:gd name="connsiteY570" fmla="*/ 1662751 h 2068353"/>
                <a:gd name="connsiteX571" fmla="*/ 2698317 w 5509858"/>
                <a:gd name="connsiteY571" fmla="*/ 1676752 h 2068353"/>
                <a:gd name="connsiteX572" fmla="*/ 2716328 w 5509858"/>
                <a:gd name="connsiteY572" fmla="*/ 1697242 h 2068353"/>
                <a:gd name="connsiteX573" fmla="*/ 2759349 w 5509858"/>
                <a:gd name="connsiteY573" fmla="*/ 1705919 h 2068353"/>
                <a:gd name="connsiteX574" fmla="*/ 2804414 w 5509858"/>
                <a:gd name="connsiteY574" fmla="*/ 1705919 h 2068353"/>
                <a:gd name="connsiteX575" fmla="*/ 2848165 w 5509858"/>
                <a:gd name="connsiteY575" fmla="*/ 1694034 h 2068353"/>
                <a:gd name="connsiteX576" fmla="*/ 2875217 w 5509858"/>
                <a:gd name="connsiteY576" fmla="*/ 1683242 h 2068353"/>
                <a:gd name="connsiteX577" fmla="*/ 2902198 w 5509858"/>
                <a:gd name="connsiteY577" fmla="*/ 1663772 h 2068353"/>
                <a:gd name="connsiteX578" fmla="*/ 2944199 w 5509858"/>
                <a:gd name="connsiteY578" fmla="*/ 1665960 h 2068353"/>
                <a:gd name="connsiteX579" fmla="*/ 2973366 w 5509858"/>
                <a:gd name="connsiteY579" fmla="*/ 1672450 h 2068353"/>
                <a:gd name="connsiteX580" fmla="*/ 3005450 w 5509858"/>
                <a:gd name="connsiteY580" fmla="*/ 1681054 h 2068353"/>
                <a:gd name="connsiteX581" fmla="*/ 3038409 w 5509858"/>
                <a:gd name="connsiteY581" fmla="*/ 1690825 h 2068353"/>
                <a:gd name="connsiteX582" fmla="*/ 3070421 w 5509858"/>
                <a:gd name="connsiteY582" fmla="*/ 1672450 h 2068353"/>
                <a:gd name="connsiteX583" fmla="*/ 3085442 w 5509858"/>
                <a:gd name="connsiteY583" fmla="*/ 1656262 h 2068353"/>
                <a:gd name="connsiteX584" fmla="*/ 3101484 w 5509858"/>
                <a:gd name="connsiteY584" fmla="*/ 1618417 h 2068353"/>
                <a:gd name="connsiteX585" fmla="*/ 3122485 w 5509858"/>
                <a:gd name="connsiteY585" fmla="*/ 1583853 h 2068353"/>
                <a:gd name="connsiteX586" fmla="*/ 3137506 w 5509858"/>
                <a:gd name="connsiteY586" fmla="*/ 1565551 h 2068353"/>
                <a:gd name="connsiteX587" fmla="*/ 3127443 w 5509858"/>
                <a:gd name="connsiteY587" fmla="*/ 1539592 h 2068353"/>
                <a:gd name="connsiteX588" fmla="*/ 3124454 w 5509858"/>
                <a:gd name="connsiteY588" fmla="*/ 1520123 h 2068353"/>
                <a:gd name="connsiteX589" fmla="*/ 3167548 w 5509858"/>
                <a:gd name="connsiteY589" fmla="*/ 1505028 h 2068353"/>
                <a:gd name="connsiteX590" fmla="*/ 3217498 w 5509858"/>
                <a:gd name="connsiteY590" fmla="*/ 1500726 h 2068353"/>
                <a:gd name="connsiteX591" fmla="*/ 3255561 w 5509858"/>
                <a:gd name="connsiteY591" fmla="*/ 1507216 h 2068353"/>
                <a:gd name="connsiteX592" fmla="*/ 3296542 w 5509858"/>
                <a:gd name="connsiteY592" fmla="*/ 1520123 h 2068353"/>
                <a:gd name="connsiteX593" fmla="*/ 3318417 w 5509858"/>
                <a:gd name="connsiteY593" fmla="*/ 1547175 h 2068353"/>
                <a:gd name="connsiteX594" fmla="*/ 3334459 w 5509858"/>
                <a:gd name="connsiteY594" fmla="*/ 1580645 h 2068353"/>
                <a:gd name="connsiteX595" fmla="*/ 3354439 w 5509858"/>
                <a:gd name="connsiteY595" fmla="*/ 1623813 h 2068353"/>
                <a:gd name="connsiteX596" fmla="*/ 3371502 w 5509858"/>
                <a:gd name="connsiteY596" fmla="*/ 1668075 h 2068353"/>
                <a:gd name="connsiteX597" fmla="*/ 3384481 w 5509858"/>
                <a:gd name="connsiteY597" fmla="*/ 1688638 h 2068353"/>
                <a:gd name="connsiteX598" fmla="*/ 3417513 w 5509858"/>
                <a:gd name="connsiteY598" fmla="*/ 1701617 h 2068353"/>
                <a:gd name="connsiteX599" fmla="*/ 3451494 w 5509858"/>
                <a:gd name="connsiteY599" fmla="*/ 1717805 h 2068353"/>
                <a:gd name="connsiteX600" fmla="*/ 3475557 w 5509858"/>
                <a:gd name="connsiteY600" fmla="*/ 1735087 h 2068353"/>
                <a:gd name="connsiteX601" fmla="*/ 3482849 w 5509858"/>
                <a:gd name="connsiteY601" fmla="*/ 1766369 h 2068353"/>
                <a:gd name="connsiteX602" fmla="*/ 3515881 w 5509858"/>
                <a:gd name="connsiteY602" fmla="*/ 1780442 h 2068353"/>
                <a:gd name="connsiteX603" fmla="*/ 3545850 w 5509858"/>
                <a:gd name="connsiteY603" fmla="*/ 1773150 h 2068353"/>
                <a:gd name="connsiteX604" fmla="*/ 3578882 w 5509858"/>
                <a:gd name="connsiteY604" fmla="*/ 1760244 h 2068353"/>
                <a:gd name="connsiteX605" fmla="*/ 3605936 w 5509858"/>
                <a:gd name="connsiteY605" fmla="*/ 1767536 h 2068353"/>
                <a:gd name="connsiteX606" fmla="*/ 3606883 w 5509858"/>
                <a:gd name="connsiteY606" fmla="*/ 1797797 h 2068353"/>
                <a:gd name="connsiteX607" fmla="*/ 3588872 w 5509858"/>
                <a:gd name="connsiteY607" fmla="*/ 1844246 h 2068353"/>
                <a:gd name="connsiteX608" fmla="*/ 3568893 w 5509858"/>
                <a:gd name="connsiteY608" fmla="*/ 1872320 h 2068353"/>
                <a:gd name="connsiteX609" fmla="*/ 3552851 w 5509858"/>
                <a:gd name="connsiteY609" fmla="*/ 1896091 h 2068353"/>
                <a:gd name="connsiteX610" fmla="*/ 3522808 w 5509858"/>
                <a:gd name="connsiteY610" fmla="*/ 1896091 h 2068353"/>
                <a:gd name="connsiteX611" fmla="*/ 3494807 w 5509858"/>
                <a:gd name="connsiteY611" fmla="*/ 1910092 h 2068353"/>
                <a:gd name="connsiteX612" fmla="*/ 3489849 w 5509858"/>
                <a:gd name="connsiteY612" fmla="*/ 1936051 h 2068353"/>
                <a:gd name="connsiteX613" fmla="*/ 3491891 w 5509858"/>
                <a:gd name="connsiteY613" fmla="*/ 1966312 h 2068353"/>
                <a:gd name="connsiteX614" fmla="*/ 3494224 w 5509858"/>
                <a:gd name="connsiteY614" fmla="*/ 2001240 h 2068353"/>
                <a:gd name="connsiteX615" fmla="*/ 3522370 w 5509858"/>
                <a:gd name="connsiteY615" fmla="*/ 1984615 h 2068353"/>
                <a:gd name="connsiteX616" fmla="*/ 3561382 w 5509858"/>
                <a:gd name="connsiteY616" fmla="*/ 2008386 h 2068353"/>
                <a:gd name="connsiteX617" fmla="*/ 3639405 w 5509858"/>
                <a:gd name="connsiteY617" fmla="*/ 1955520 h 2068353"/>
                <a:gd name="connsiteX618" fmla="*/ 3694458 w 5509858"/>
                <a:gd name="connsiteY618" fmla="*/ 1889893 h 2068353"/>
                <a:gd name="connsiteX619" fmla="*/ 3743970 w 5509858"/>
                <a:gd name="connsiteY619" fmla="*/ 1818068 h 2068353"/>
                <a:gd name="connsiteX620" fmla="*/ 3779993 w 5509858"/>
                <a:gd name="connsiteY620" fmla="*/ 1766223 h 2068353"/>
                <a:gd name="connsiteX621" fmla="*/ 3800993 w 5509858"/>
                <a:gd name="connsiteY621" fmla="*/ 1728962 h 2068353"/>
                <a:gd name="connsiteX622" fmla="*/ 3815577 w 5509858"/>
                <a:gd name="connsiteY622" fmla="*/ 1632855 h 2068353"/>
                <a:gd name="connsiteX623" fmla="*/ 3822066 w 5509858"/>
                <a:gd name="connsiteY623" fmla="*/ 1610177 h 2068353"/>
                <a:gd name="connsiteX624" fmla="*/ 3834609 w 5509858"/>
                <a:gd name="connsiteY624" fmla="*/ 1584218 h 2068353"/>
                <a:gd name="connsiteX625" fmla="*/ 3840151 w 5509858"/>
                <a:gd name="connsiteY625" fmla="*/ 1559936 h 2068353"/>
                <a:gd name="connsiteX626" fmla="*/ 3838109 w 5509858"/>
                <a:gd name="connsiteY626" fmla="*/ 1532373 h 2068353"/>
                <a:gd name="connsiteX627" fmla="*/ 3842119 w 5509858"/>
                <a:gd name="connsiteY627" fmla="*/ 1521581 h 2068353"/>
                <a:gd name="connsiteX628" fmla="*/ 3829577 w 5509858"/>
                <a:gd name="connsiteY628" fmla="*/ 1503789 h 2068353"/>
                <a:gd name="connsiteX629" fmla="*/ 3809087 w 5509858"/>
                <a:gd name="connsiteY629" fmla="*/ 1485413 h 2068353"/>
                <a:gd name="connsiteX630" fmla="*/ 3782545 w 5509858"/>
                <a:gd name="connsiteY630" fmla="*/ 1463538 h 2068353"/>
                <a:gd name="connsiteX631" fmla="*/ 3769419 w 5509858"/>
                <a:gd name="connsiteY631" fmla="*/ 1462590 h 2068353"/>
                <a:gd name="connsiteX632" fmla="*/ 3754325 w 5509858"/>
                <a:gd name="connsiteY632" fmla="*/ 1469882 h 2068353"/>
                <a:gd name="connsiteX633" fmla="*/ 3747033 w 5509858"/>
                <a:gd name="connsiteY633" fmla="*/ 1477173 h 2068353"/>
                <a:gd name="connsiteX634" fmla="*/ 3732450 w 5509858"/>
                <a:gd name="connsiteY634" fmla="*/ 1491174 h 2068353"/>
                <a:gd name="connsiteX635" fmla="*/ 3713418 w 5509858"/>
                <a:gd name="connsiteY635" fmla="*/ 1492851 h 2068353"/>
                <a:gd name="connsiteX636" fmla="*/ 3711959 w 5509858"/>
                <a:gd name="connsiteY636" fmla="*/ 1470975 h 2068353"/>
                <a:gd name="connsiteX637" fmla="*/ 3714876 w 5509858"/>
                <a:gd name="connsiteY637" fmla="*/ 1461642 h 2068353"/>
                <a:gd name="connsiteX638" fmla="*/ 3708240 w 5509858"/>
                <a:gd name="connsiteY638" fmla="*/ 1458652 h 2068353"/>
                <a:gd name="connsiteX639" fmla="*/ 3689937 w 5509858"/>
                <a:gd name="connsiteY639" fmla="*/ 1482351 h 2068353"/>
                <a:gd name="connsiteX640" fmla="*/ 3685927 w 5509858"/>
                <a:gd name="connsiteY640" fmla="*/ 1445089 h 2068353"/>
                <a:gd name="connsiteX641" fmla="*/ 3685927 w 5509858"/>
                <a:gd name="connsiteY641" fmla="*/ 1444214 h 2068353"/>
                <a:gd name="connsiteX642" fmla="*/ 3683083 w 5509858"/>
                <a:gd name="connsiteY642" fmla="*/ 1441662 h 2068353"/>
                <a:gd name="connsiteX643" fmla="*/ 3647280 w 5509858"/>
                <a:gd name="connsiteY643" fmla="*/ 1443995 h 2068353"/>
                <a:gd name="connsiteX644" fmla="*/ 3648739 w 5509858"/>
                <a:gd name="connsiteY644" fmla="*/ 1417016 h 2068353"/>
                <a:gd name="connsiteX645" fmla="*/ 3663906 w 5509858"/>
                <a:gd name="connsiteY645" fmla="*/ 1402432 h 2068353"/>
                <a:gd name="connsiteX646" fmla="*/ 3699417 w 5509858"/>
                <a:gd name="connsiteY646" fmla="*/ 1371296 h 2068353"/>
                <a:gd name="connsiteX647" fmla="*/ 3708459 w 5509858"/>
                <a:gd name="connsiteY647" fmla="*/ 1369546 h 2068353"/>
                <a:gd name="connsiteX648" fmla="*/ 3713782 w 5509858"/>
                <a:gd name="connsiteY648" fmla="*/ 1333086 h 2068353"/>
                <a:gd name="connsiteX649" fmla="*/ 3772773 w 5509858"/>
                <a:gd name="connsiteY649" fmla="*/ 1274751 h 2068353"/>
                <a:gd name="connsiteX650" fmla="*/ 3835119 w 5509858"/>
                <a:gd name="connsiteY650" fmla="*/ 1211750 h 2068353"/>
                <a:gd name="connsiteX651" fmla="*/ 3933851 w 5509858"/>
                <a:gd name="connsiteY651" fmla="*/ 1188343 h 2068353"/>
                <a:gd name="connsiteX652" fmla="*/ 3935236 w 5509858"/>
                <a:gd name="connsiteY652" fmla="*/ 1188343 h 2068353"/>
                <a:gd name="connsiteX653" fmla="*/ 3993571 w 5509858"/>
                <a:gd name="connsiteY653" fmla="*/ 1199864 h 2068353"/>
                <a:gd name="connsiteX654" fmla="*/ 3994155 w 5509858"/>
                <a:gd name="connsiteY654" fmla="*/ 1200447 h 2068353"/>
                <a:gd name="connsiteX655" fmla="*/ 4031707 w 5509858"/>
                <a:gd name="connsiteY655" fmla="*/ 1189874 h 2068353"/>
                <a:gd name="connsiteX656" fmla="*/ 4088657 w 5509858"/>
                <a:gd name="connsiteY656" fmla="*/ 1196583 h 2068353"/>
                <a:gd name="connsiteX657" fmla="*/ 4103241 w 5509858"/>
                <a:gd name="connsiteY657" fmla="*/ 1185280 h 2068353"/>
                <a:gd name="connsiteX658" fmla="*/ 4150784 w 5509858"/>
                <a:gd name="connsiteY658" fmla="*/ 1179301 h 2068353"/>
                <a:gd name="connsiteX659" fmla="*/ 4176305 w 5509858"/>
                <a:gd name="connsiteY659" fmla="*/ 1184697 h 2068353"/>
                <a:gd name="connsiteX660" fmla="*/ 4199785 w 5509858"/>
                <a:gd name="connsiteY660" fmla="*/ 1197676 h 2068353"/>
                <a:gd name="connsiteX661" fmla="*/ 4193806 w 5509858"/>
                <a:gd name="connsiteY661" fmla="*/ 1209052 h 2068353"/>
                <a:gd name="connsiteX662" fmla="*/ 4182795 w 5509858"/>
                <a:gd name="connsiteY662" fmla="*/ 1221448 h 2068353"/>
                <a:gd name="connsiteX663" fmla="*/ 4216848 w 5509858"/>
                <a:gd name="connsiteY663" fmla="*/ 1216052 h 2068353"/>
                <a:gd name="connsiteX664" fmla="*/ 4220494 w 5509858"/>
                <a:gd name="connsiteY664" fmla="*/ 1216416 h 2068353"/>
                <a:gd name="connsiteX665" fmla="*/ 4256953 w 5509858"/>
                <a:gd name="connsiteY665" fmla="*/ 1207229 h 2068353"/>
                <a:gd name="connsiteX666" fmla="*/ 4276058 w 5509858"/>
                <a:gd name="connsiteY666" fmla="*/ 1209052 h 2068353"/>
                <a:gd name="connsiteX667" fmla="*/ 4311059 w 5509858"/>
                <a:gd name="connsiteY667" fmla="*/ 1199864 h 2068353"/>
                <a:gd name="connsiteX668" fmla="*/ 4297569 w 5509858"/>
                <a:gd name="connsiteY668" fmla="*/ 1188488 h 2068353"/>
                <a:gd name="connsiteX669" fmla="*/ 4295089 w 5509858"/>
                <a:gd name="connsiteY669" fmla="*/ 1157717 h 2068353"/>
                <a:gd name="connsiteX670" fmla="*/ 4344601 w 5509858"/>
                <a:gd name="connsiteY670" fmla="*/ 1110174 h 2068353"/>
                <a:gd name="connsiteX671" fmla="*/ 4369613 w 5509858"/>
                <a:gd name="connsiteY671" fmla="*/ 1094496 h 2068353"/>
                <a:gd name="connsiteX672" fmla="*/ 4387624 w 5509858"/>
                <a:gd name="connsiteY672" fmla="*/ 1061100 h 2068353"/>
                <a:gd name="connsiteX673" fmla="*/ 4443188 w 5509858"/>
                <a:gd name="connsiteY673" fmla="*/ 1055631 h 2068353"/>
                <a:gd name="connsiteX674" fmla="*/ 4465719 w 5509858"/>
                <a:gd name="connsiteY674" fmla="*/ 1065912 h 2068353"/>
                <a:gd name="connsiteX675" fmla="*/ 4490147 w 5509858"/>
                <a:gd name="connsiteY675" fmla="*/ 1055631 h 2068353"/>
                <a:gd name="connsiteX676" fmla="*/ 4473668 w 5509858"/>
                <a:gd name="connsiteY676" fmla="*/ 1089684 h 2068353"/>
                <a:gd name="connsiteX677" fmla="*/ 4492700 w 5509858"/>
                <a:gd name="connsiteY677" fmla="*/ 1103757 h 2068353"/>
                <a:gd name="connsiteX678" fmla="*/ 4483730 w 5509858"/>
                <a:gd name="connsiteY678" fmla="*/ 1118851 h 2068353"/>
                <a:gd name="connsiteX679" fmla="*/ 4524711 w 5509858"/>
                <a:gd name="connsiteY679" fmla="*/ 1099382 h 2068353"/>
                <a:gd name="connsiteX680" fmla="*/ 4580712 w 5509858"/>
                <a:gd name="connsiteY680" fmla="*/ 1070798 h 2068353"/>
                <a:gd name="connsiteX681" fmla="*/ 4588004 w 5509858"/>
                <a:gd name="connsiteY681" fmla="*/ 1035140 h 2068353"/>
                <a:gd name="connsiteX682" fmla="*/ 4646339 w 5509858"/>
                <a:gd name="connsiteY682" fmla="*/ 1013265 h 2068353"/>
                <a:gd name="connsiteX683" fmla="*/ 4645829 w 5509858"/>
                <a:gd name="connsiteY683" fmla="*/ 1021942 h 2068353"/>
                <a:gd name="connsiteX684" fmla="*/ 4620307 w 5509858"/>
                <a:gd name="connsiteY684" fmla="*/ 1049433 h 2068353"/>
                <a:gd name="connsiteX685" fmla="*/ 4614838 w 5509858"/>
                <a:gd name="connsiteY685" fmla="*/ 1080788 h 2068353"/>
                <a:gd name="connsiteX686" fmla="*/ 4604849 w 5509858"/>
                <a:gd name="connsiteY686" fmla="*/ 1096976 h 2068353"/>
                <a:gd name="connsiteX687" fmla="*/ 4594786 w 5509858"/>
                <a:gd name="connsiteY687" fmla="*/ 1113747 h 2068353"/>
                <a:gd name="connsiteX688" fmla="*/ 4550305 w 5509858"/>
                <a:gd name="connsiteY688" fmla="*/ 1134820 h 2068353"/>
                <a:gd name="connsiteX689" fmla="*/ 4522742 w 5509858"/>
                <a:gd name="connsiteY689" fmla="*/ 1167707 h 2068353"/>
                <a:gd name="connsiteX690" fmla="*/ 4460250 w 5509858"/>
                <a:gd name="connsiteY690" fmla="*/ 1229833 h 2068353"/>
                <a:gd name="connsiteX691" fmla="*/ 4404759 w 5509858"/>
                <a:gd name="connsiteY691" fmla="*/ 1270887 h 2068353"/>
                <a:gd name="connsiteX692" fmla="*/ 4373186 w 5509858"/>
                <a:gd name="connsiteY692" fmla="*/ 1278179 h 2068353"/>
                <a:gd name="connsiteX693" fmla="*/ 4361664 w 5509858"/>
                <a:gd name="connsiteY693" fmla="*/ 1322440 h 2068353"/>
                <a:gd name="connsiteX694" fmla="*/ 4357945 w 5509858"/>
                <a:gd name="connsiteY694" fmla="*/ 1327253 h 2068353"/>
                <a:gd name="connsiteX695" fmla="*/ 4358893 w 5509858"/>
                <a:gd name="connsiteY695" fmla="*/ 1335638 h 2068353"/>
                <a:gd name="connsiteX696" fmla="*/ 4380113 w 5509858"/>
                <a:gd name="connsiteY696" fmla="*/ 1376327 h 2068353"/>
                <a:gd name="connsiteX697" fmla="*/ 4354372 w 5509858"/>
                <a:gd name="connsiteY697" fmla="*/ 1563218 h 2068353"/>
                <a:gd name="connsiteX698" fmla="*/ 4354372 w 5509858"/>
                <a:gd name="connsiteY698" fmla="*/ 1563947 h 2068353"/>
                <a:gd name="connsiteX699" fmla="*/ 4359768 w 5509858"/>
                <a:gd name="connsiteY699" fmla="*/ 1603323 h 2068353"/>
                <a:gd name="connsiteX700" fmla="*/ 4368811 w 5509858"/>
                <a:gd name="connsiteY700" fmla="*/ 1629719 h 2068353"/>
                <a:gd name="connsiteX701" fmla="*/ 4404249 w 5509858"/>
                <a:gd name="connsiteY701" fmla="*/ 1596833 h 2068353"/>
                <a:gd name="connsiteX702" fmla="*/ 4421312 w 5509858"/>
                <a:gd name="connsiteY702" fmla="*/ 1575760 h 2068353"/>
                <a:gd name="connsiteX703" fmla="*/ 4428604 w 5509858"/>
                <a:gd name="connsiteY703" fmla="*/ 1538498 h 2068353"/>
                <a:gd name="connsiteX704" fmla="*/ 4451573 w 5509858"/>
                <a:gd name="connsiteY704" fmla="*/ 1521727 h 2068353"/>
                <a:gd name="connsiteX705" fmla="*/ 4466594 w 5509858"/>
                <a:gd name="connsiteY705" fmla="*/ 1517425 h 2068353"/>
                <a:gd name="connsiteX706" fmla="*/ 4479137 w 5509858"/>
                <a:gd name="connsiteY706" fmla="*/ 1506633 h 2068353"/>
                <a:gd name="connsiteX707" fmla="*/ 4473595 w 5509858"/>
                <a:gd name="connsiteY707" fmla="*/ 1485559 h 2068353"/>
                <a:gd name="connsiteX708" fmla="*/ 4474543 w 5509858"/>
                <a:gd name="connsiteY708" fmla="*/ 1479726 h 2068353"/>
                <a:gd name="connsiteX709" fmla="*/ 4478189 w 5509858"/>
                <a:gd name="connsiteY709" fmla="*/ 1434079 h 2068353"/>
                <a:gd name="connsiteX710" fmla="*/ 4534263 w 5509858"/>
                <a:gd name="connsiteY710" fmla="*/ 1399151 h 2068353"/>
                <a:gd name="connsiteX711" fmla="*/ 4554754 w 5509858"/>
                <a:gd name="connsiteY711" fmla="*/ 1372681 h 2068353"/>
                <a:gd name="connsiteX712" fmla="*/ 4564670 w 5509858"/>
                <a:gd name="connsiteY712" fmla="*/ 1364004 h 2068353"/>
                <a:gd name="connsiteX713" fmla="*/ 4590702 w 5509858"/>
                <a:gd name="connsiteY713" fmla="*/ 1362399 h 2068353"/>
                <a:gd name="connsiteX714" fmla="*/ 4574660 w 5509858"/>
                <a:gd name="connsiteY714" fmla="*/ 1338118 h 2068353"/>
                <a:gd name="connsiteX715" fmla="*/ 4581952 w 5509858"/>
                <a:gd name="connsiteY715" fmla="*/ 1297064 h 2068353"/>
                <a:gd name="connsiteX716" fmla="*/ 4580931 w 5509858"/>
                <a:gd name="connsiteY716" fmla="*/ 1277668 h 2068353"/>
                <a:gd name="connsiteX717" fmla="*/ 4559055 w 5509858"/>
                <a:gd name="connsiteY717" fmla="*/ 1279272 h 2068353"/>
                <a:gd name="connsiteX718" fmla="*/ 4555118 w 5509858"/>
                <a:gd name="connsiteY718" fmla="*/ 1241500 h 2068353"/>
                <a:gd name="connsiteX719" fmla="*/ 4583629 w 5509858"/>
                <a:gd name="connsiteY719" fmla="*/ 1209052 h 2068353"/>
                <a:gd name="connsiteX720" fmla="*/ 4609078 w 5509858"/>
                <a:gd name="connsiteY720" fmla="*/ 1163186 h 2068353"/>
                <a:gd name="connsiteX721" fmla="*/ 4638610 w 5509858"/>
                <a:gd name="connsiteY721" fmla="*/ 1161581 h 2068353"/>
                <a:gd name="connsiteX722" fmla="*/ 4651662 w 5509858"/>
                <a:gd name="connsiteY722" fmla="*/ 1167998 h 2068353"/>
                <a:gd name="connsiteX723" fmla="*/ 4685642 w 5509858"/>
                <a:gd name="connsiteY723" fmla="*/ 1132924 h 2068353"/>
                <a:gd name="connsiteX724" fmla="*/ 4692278 w 5509858"/>
                <a:gd name="connsiteY724" fmla="*/ 1147508 h 2068353"/>
                <a:gd name="connsiteX725" fmla="*/ 4714737 w 5509858"/>
                <a:gd name="connsiteY725" fmla="*/ 1153269 h 2068353"/>
                <a:gd name="connsiteX726" fmla="*/ 4724216 w 5509858"/>
                <a:gd name="connsiteY726" fmla="*/ 1145977 h 2068353"/>
                <a:gd name="connsiteX727" fmla="*/ 4808729 w 5509858"/>
                <a:gd name="connsiteY727" fmla="*/ 1138685 h 2068353"/>
                <a:gd name="connsiteX728" fmla="*/ 4819959 w 5509858"/>
                <a:gd name="connsiteY728" fmla="*/ 1148675 h 2068353"/>
                <a:gd name="connsiteX729" fmla="*/ 4873627 w 5509858"/>
                <a:gd name="connsiteY729" fmla="*/ 1111778 h 2068353"/>
                <a:gd name="connsiteX730" fmla="*/ 4993942 w 5509858"/>
                <a:gd name="connsiteY730" fmla="*/ 1054245 h 2068353"/>
                <a:gd name="connsiteX731" fmla="*/ 5063871 w 5509858"/>
                <a:gd name="connsiteY731" fmla="*/ 1017203 h 2068353"/>
                <a:gd name="connsiteX732" fmla="*/ 5077361 w 5509858"/>
                <a:gd name="connsiteY732" fmla="*/ 1013921 h 2068353"/>
                <a:gd name="connsiteX733" fmla="*/ 5107403 w 5509858"/>
                <a:gd name="connsiteY733" fmla="*/ 1022015 h 2068353"/>
                <a:gd name="connsiteX734" fmla="*/ 5144447 w 5509858"/>
                <a:gd name="connsiteY734" fmla="*/ 1018807 h 2068353"/>
                <a:gd name="connsiteX735" fmla="*/ 5149259 w 5509858"/>
                <a:gd name="connsiteY735" fmla="*/ 1004223 h 2068353"/>
                <a:gd name="connsiteX736" fmla="*/ 5133436 w 5509858"/>
                <a:gd name="connsiteY736" fmla="*/ 1000869 h 2068353"/>
                <a:gd name="connsiteX737" fmla="*/ 5107695 w 5509858"/>
                <a:gd name="connsiteY737" fmla="*/ 976295 h 2068353"/>
                <a:gd name="connsiteX738" fmla="*/ 5072621 w 5509858"/>
                <a:gd name="connsiteY738" fmla="*/ 934877 h 2068353"/>
                <a:gd name="connsiteX739" fmla="*/ 5077653 w 5509858"/>
                <a:gd name="connsiteY739" fmla="*/ 892512 h 2068353"/>
                <a:gd name="connsiteX740" fmla="*/ 5070361 w 5509858"/>
                <a:gd name="connsiteY740" fmla="*/ 893751 h 2068353"/>
                <a:gd name="connsiteX741" fmla="*/ 5041850 w 5509858"/>
                <a:gd name="connsiteY741" fmla="*/ 887261 h 2068353"/>
                <a:gd name="connsiteX742" fmla="*/ 5075392 w 5509858"/>
                <a:gd name="connsiteY742" fmla="*/ 877053 h 2068353"/>
                <a:gd name="connsiteX743" fmla="*/ 5086549 w 5509858"/>
                <a:gd name="connsiteY743" fmla="*/ 885438 h 2068353"/>
                <a:gd name="connsiteX744" fmla="*/ 5103976 w 5509858"/>
                <a:gd name="connsiteY744" fmla="*/ 881501 h 2068353"/>
                <a:gd name="connsiteX745" fmla="*/ 5125852 w 5509858"/>
                <a:gd name="connsiteY745" fmla="*/ 865021 h 2068353"/>
                <a:gd name="connsiteX746" fmla="*/ 5179156 w 5509858"/>
                <a:gd name="connsiteY746" fmla="*/ 859479 h 2068353"/>
                <a:gd name="connsiteX747" fmla="*/ 5186448 w 5509858"/>
                <a:gd name="connsiteY747" fmla="*/ 848396 h 2068353"/>
                <a:gd name="connsiteX748" fmla="*/ 5180468 w 5509858"/>
                <a:gd name="connsiteY748" fmla="*/ 826520 h 2068353"/>
                <a:gd name="connsiteX749" fmla="*/ 5182947 w 5509858"/>
                <a:gd name="connsiteY749" fmla="*/ 808728 h 2068353"/>
                <a:gd name="connsiteX750" fmla="*/ 5195417 w 5509858"/>
                <a:gd name="connsiteY750" fmla="*/ 796842 h 2068353"/>
                <a:gd name="connsiteX751" fmla="*/ 5213427 w 5509858"/>
                <a:gd name="connsiteY751" fmla="*/ 795749 h 2068353"/>
                <a:gd name="connsiteX752" fmla="*/ 5208980 w 5509858"/>
                <a:gd name="connsiteY752" fmla="*/ 815218 h 2068353"/>
                <a:gd name="connsiteX753" fmla="*/ 5220938 w 5509858"/>
                <a:gd name="connsiteY753" fmla="*/ 840010 h 2068353"/>
                <a:gd name="connsiteX754" fmla="*/ 5256012 w 5509858"/>
                <a:gd name="connsiteY754" fmla="*/ 841104 h 2068353"/>
                <a:gd name="connsiteX755" fmla="*/ 5309024 w 5509858"/>
                <a:gd name="connsiteY755" fmla="*/ 859990 h 2068353"/>
                <a:gd name="connsiteX756" fmla="*/ 5317774 w 5509858"/>
                <a:gd name="connsiteY756" fmla="*/ 878657 h 2068353"/>
                <a:gd name="connsiteX757" fmla="*/ 5356056 w 5509858"/>
                <a:gd name="connsiteY757" fmla="*/ 887772 h 2068353"/>
                <a:gd name="connsiteX758" fmla="*/ 5382015 w 5509858"/>
                <a:gd name="connsiteY758" fmla="*/ 914971 h 2068353"/>
                <a:gd name="connsiteX759" fmla="*/ 5384567 w 5509858"/>
                <a:gd name="connsiteY759" fmla="*/ 914533 h 2068353"/>
                <a:gd name="connsiteX760" fmla="*/ 5405058 w 5509858"/>
                <a:gd name="connsiteY760" fmla="*/ 916721 h 2068353"/>
                <a:gd name="connsiteX761" fmla="*/ 5423579 w 5509858"/>
                <a:gd name="connsiteY761" fmla="*/ 912418 h 2068353"/>
                <a:gd name="connsiteX762" fmla="*/ 5408558 w 5509858"/>
                <a:gd name="connsiteY762" fmla="*/ 892366 h 2068353"/>
                <a:gd name="connsiteX763" fmla="*/ 5425111 w 5509858"/>
                <a:gd name="connsiteY763" fmla="*/ 896741 h 2068353"/>
                <a:gd name="connsiteX764" fmla="*/ 5428610 w 5509858"/>
                <a:gd name="connsiteY764" fmla="*/ 878876 h 2068353"/>
                <a:gd name="connsiteX765" fmla="*/ 5423579 w 5509858"/>
                <a:gd name="connsiteY765" fmla="*/ 842417 h 2068353"/>
                <a:gd name="connsiteX766" fmla="*/ 5434079 w 5509858"/>
                <a:gd name="connsiteY766" fmla="*/ 838114 h 2068353"/>
                <a:gd name="connsiteX767" fmla="*/ 5472070 w 5509858"/>
                <a:gd name="connsiteY767" fmla="*/ 846719 h 2068353"/>
                <a:gd name="connsiteX768" fmla="*/ 5464122 w 5509858"/>
                <a:gd name="connsiteY768" fmla="*/ 836510 h 2068353"/>
                <a:gd name="connsiteX769" fmla="*/ 5471414 w 5509858"/>
                <a:gd name="connsiteY769" fmla="*/ 833229 h 2068353"/>
                <a:gd name="connsiteX770" fmla="*/ 5489862 w 5509858"/>
                <a:gd name="connsiteY770" fmla="*/ 835416 h 2068353"/>
                <a:gd name="connsiteX771" fmla="*/ 5507435 w 5509858"/>
                <a:gd name="connsiteY771" fmla="*/ 815437 h 2068353"/>
                <a:gd name="connsiteX772" fmla="*/ 5509842 w 5509858"/>
                <a:gd name="connsiteY772" fmla="*/ 815437 h 2068353"/>
                <a:gd name="connsiteX773" fmla="*/ 5359484 w 5509858"/>
                <a:gd name="connsiteY773" fmla="*/ 744268 h 2068353"/>
                <a:gd name="connsiteX774" fmla="*/ 2721359 w 5509858"/>
                <a:gd name="connsiteY774" fmla="*/ 1515602 h 2068353"/>
                <a:gd name="connsiteX775" fmla="*/ 2635826 w 5509858"/>
                <a:gd name="connsiteY775" fmla="*/ 1572332 h 2068353"/>
                <a:gd name="connsiteX776" fmla="*/ 2560792 w 5509858"/>
                <a:gd name="connsiteY776" fmla="*/ 1596614 h 2068353"/>
                <a:gd name="connsiteX777" fmla="*/ 2625325 w 5509858"/>
                <a:gd name="connsiteY777" fmla="*/ 1552863 h 2068353"/>
                <a:gd name="connsiteX778" fmla="*/ 2715380 w 5509858"/>
                <a:gd name="connsiteY778" fmla="*/ 1460475 h 2068353"/>
                <a:gd name="connsiteX779" fmla="*/ 2759131 w 5509858"/>
                <a:gd name="connsiteY779" fmla="*/ 1385952 h 2068353"/>
                <a:gd name="connsiteX780" fmla="*/ 2721359 w 5509858"/>
                <a:gd name="connsiteY780" fmla="*/ 1515602 h 2068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Lst>
              <a:rect l="l" t="t" r="r" b="b"/>
              <a:pathLst>
                <a:path w="5509858" h="2068353">
                  <a:moveTo>
                    <a:pt x="5359484" y="744268"/>
                  </a:moveTo>
                  <a:cubicBezTo>
                    <a:pt x="5357004" y="745143"/>
                    <a:pt x="5355473" y="746237"/>
                    <a:pt x="5355400" y="747695"/>
                  </a:cubicBezTo>
                  <a:cubicBezTo>
                    <a:pt x="5354890" y="754987"/>
                    <a:pt x="5364880" y="755789"/>
                    <a:pt x="5370932" y="764466"/>
                  </a:cubicBezTo>
                  <a:cubicBezTo>
                    <a:pt x="5376984" y="773144"/>
                    <a:pt x="5362911" y="777956"/>
                    <a:pt x="5365901" y="787655"/>
                  </a:cubicBezTo>
                  <a:cubicBezTo>
                    <a:pt x="5368890" y="797353"/>
                    <a:pt x="5350879" y="782769"/>
                    <a:pt x="5344025" y="777373"/>
                  </a:cubicBezTo>
                  <a:cubicBezTo>
                    <a:pt x="5337170" y="771977"/>
                    <a:pt x="5340524" y="750904"/>
                    <a:pt x="5342493" y="740112"/>
                  </a:cubicBezTo>
                  <a:cubicBezTo>
                    <a:pt x="5342639" y="739390"/>
                    <a:pt x="5342639" y="738646"/>
                    <a:pt x="5342493" y="737924"/>
                  </a:cubicBezTo>
                  <a:cubicBezTo>
                    <a:pt x="5331337" y="732338"/>
                    <a:pt x="5323097" y="722130"/>
                    <a:pt x="5320107" y="709996"/>
                  </a:cubicBezTo>
                  <a:lnTo>
                    <a:pt x="5319014" y="709194"/>
                  </a:lnTo>
                  <a:cubicBezTo>
                    <a:pt x="5308222" y="707444"/>
                    <a:pt x="5297138" y="706788"/>
                    <a:pt x="5288169" y="705767"/>
                  </a:cubicBezTo>
                  <a:cubicBezTo>
                    <a:pt x="5262356" y="702923"/>
                    <a:pt x="5235230" y="702340"/>
                    <a:pt x="5210365" y="694683"/>
                  </a:cubicBezTo>
                  <a:cubicBezTo>
                    <a:pt x="5191406" y="689338"/>
                    <a:pt x="5180395" y="669636"/>
                    <a:pt x="5185718" y="650684"/>
                  </a:cubicBezTo>
                  <a:cubicBezTo>
                    <a:pt x="5186739" y="647089"/>
                    <a:pt x="5188343" y="643684"/>
                    <a:pt x="5190385" y="640578"/>
                  </a:cubicBezTo>
                  <a:cubicBezTo>
                    <a:pt x="5179228" y="637078"/>
                    <a:pt x="5167051" y="633286"/>
                    <a:pt x="5160342" y="625629"/>
                  </a:cubicBezTo>
                  <a:cubicBezTo>
                    <a:pt x="5147363" y="611046"/>
                    <a:pt x="5090268" y="585159"/>
                    <a:pt x="5065548" y="583555"/>
                  </a:cubicBezTo>
                  <a:cubicBezTo>
                    <a:pt x="5046298" y="582243"/>
                    <a:pt x="5045496" y="573055"/>
                    <a:pt x="5040246" y="570138"/>
                  </a:cubicBezTo>
                  <a:cubicBezTo>
                    <a:pt x="5036600" y="572093"/>
                    <a:pt x="5032662" y="573419"/>
                    <a:pt x="5028579" y="574076"/>
                  </a:cubicBezTo>
                  <a:cubicBezTo>
                    <a:pt x="4980598" y="582389"/>
                    <a:pt x="4931743" y="588660"/>
                    <a:pt x="4885293" y="570503"/>
                  </a:cubicBezTo>
                  <a:cubicBezTo>
                    <a:pt x="4875596" y="566988"/>
                    <a:pt x="4867356" y="560243"/>
                    <a:pt x="4861960" y="551398"/>
                  </a:cubicBezTo>
                  <a:cubicBezTo>
                    <a:pt x="4854011" y="549940"/>
                    <a:pt x="4847813" y="549794"/>
                    <a:pt x="4845844" y="552200"/>
                  </a:cubicBezTo>
                  <a:cubicBezTo>
                    <a:pt x="4838552" y="560878"/>
                    <a:pt x="4841907" y="573274"/>
                    <a:pt x="4834833" y="575388"/>
                  </a:cubicBezTo>
                  <a:cubicBezTo>
                    <a:pt x="4827761" y="577503"/>
                    <a:pt x="4834833" y="588368"/>
                    <a:pt x="4851386" y="604556"/>
                  </a:cubicBezTo>
                  <a:cubicBezTo>
                    <a:pt x="4867939" y="620744"/>
                    <a:pt x="4857876" y="633213"/>
                    <a:pt x="4842854" y="640213"/>
                  </a:cubicBezTo>
                  <a:cubicBezTo>
                    <a:pt x="4827834" y="647213"/>
                    <a:pt x="4803843" y="633723"/>
                    <a:pt x="4796333" y="621327"/>
                  </a:cubicBezTo>
                  <a:cubicBezTo>
                    <a:pt x="4788822" y="608931"/>
                    <a:pt x="4769061" y="614035"/>
                    <a:pt x="4763592" y="598868"/>
                  </a:cubicBezTo>
                  <a:cubicBezTo>
                    <a:pt x="4727132" y="616223"/>
                    <a:pt x="4683381" y="613452"/>
                    <a:pt x="4645245" y="600545"/>
                  </a:cubicBezTo>
                  <a:cubicBezTo>
                    <a:pt x="4628109" y="594858"/>
                    <a:pt x="4608786" y="588878"/>
                    <a:pt x="4590192" y="581149"/>
                  </a:cubicBezTo>
                  <a:cubicBezTo>
                    <a:pt x="4565618" y="582753"/>
                    <a:pt x="4539878" y="586107"/>
                    <a:pt x="4535211" y="589462"/>
                  </a:cubicBezTo>
                  <a:cubicBezTo>
                    <a:pt x="4526169" y="595952"/>
                    <a:pt x="4532659" y="621327"/>
                    <a:pt x="4527919" y="623515"/>
                  </a:cubicBezTo>
                  <a:cubicBezTo>
                    <a:pt x="4523179" y="625702"/>
                    <a:pt x="4518877" y="594347"/>
                    <a:pt x="4518877" y="588368"/>
                  </a:cubicBezTo>
                  <a:cubicBezTo>
                    <a:pt x="4518877" y="582389"/>
                    <a:pt x="4508376" y="578159"/>
                    <a:pt x="4492845" y="578159"/>
                  </a:cubicBezTo>
                  <a:cubicBezTo>
                    <a:pt x="4477314" y="578159"/>
                    <a:pt x="4468344" y="577576"/>
                    <a:pt x="4474834" y="570867"/>
                  </a:cubicBezTo>
                  <a:cubicBezTo>
                    <a:pt x="4481324" y="564159"/>
                    <a:pt x="4468855" y="556794"/>
                    <a:pt x="4480887" y="547606"/>
                  </a:cubicBezTo>
                  <a:cubicBezTo>
                    <a:pt x="4483876" y="545346"/>
                    <a:pt x="4483949" y="541846"/>
                    <a:pt x="4481980" y="537689"/>
                  </a:cubicBezTo>
                  <a:cubicBezTo>
                    <a:pt x="4459740" y="526402"/>
                    <a:pt x="4435531" y="519474"/>
                    <a:pt x="4410666" y="517272"/>
                  </a:cubicBezTo>
                  <a:cubicBezTo>
                    <a:pt x="4369977" y="512314"/>
                    <a:pt x="4329581" y="506334"/>
                    <a:pt x="4289693" y="498313"/>
                  </a:cubicBezTo>
                  <a:cubicBezTo>
                    <a:pt x="4268402" y="502324"/>
                    <a:pt x="4235442" y="500720"/>
                    <a:pt x="4218744" y="501157"/>
                  </a:cubicBezTo>
                  <a:cubicBezTo>
                    <a:pt x="4199712" y="501740"/>
                    <a:pt x="4215244" y="493063"/>
                    <a:pt x="4209702" y="483365"/>
                  </a:cubicBezTo>
                  <a:cubicBezTo>
                    <a:pt x="4207806" y="480550"/>
                    <a:pt x="4205327" y="478202"/>
                    <a:pt x="4202410" y="476511"/>
                  </a:cubicBezTo>
                  <a:cubicBezTo>
                    <a:pt x="4196941" y="474833"/>
                    <a:pt x="4191472" y="473229"/>
                    <a:pt x="4186003" y="471479"/>
                  </a:cubicBezTo>
                  <a:cubicBezTo>
                    <a:pt x="4182868" y="470444"/>
                    <a:pt x="4179951" y="469073"/>
                    <a:pt x="4177107" y="467396"/>
                  </a:cubicBezTo>
                  <a:cubicBezTo>
                    <a:pt x="4172440" y="466885"/>
                    <a:pt x="4168795" y="467396"/>
                    <a:pt x="4167482" y="469875"/>
                  </a:cubicBezTo>
                  <a:cubicBezTo>
                    <a:pt x="4162961" y="477969"/>
                    <a:pt x="4154503" y="469875"/>
                    <a:pt x="4154503" y="463896"/>
                  </a:cubicBezTo>
                  <a:cubicBezTo>
                    <a:pt x="4154503" y="457916"/>
                    <a:pt x="4123949" y="446104"/>
                    <a:pt x="4111991" y="448802"/>
                  </a:cubicBezTo>
                  <a:cubicBezTo>
                    <a:pt x="4100032" y="451500"/>
                    <a:pt x="4094491" y="436916"/>
                    <a:pt x="4108418" y="436916"/>
                  </a:cubicBezTo>
                  <a:cubicBezTo>
                    <a:pt x="4122345" y="436916"/>
                    <a:pt x="4146190" y="440124"/>
                    <a:pt x="4136054" y="423134"/>
                  </a:cubicBezTo>
                  <a:cubicBezTo>
                    <a:pt x="4127085" y="423827"/>
                    <a:pt x="4118116" y="423382"/>
                    <a:pt x="4109293" y="421822"/>
                  </a:cubicBezTo>
                  <a:cubicBezTo>
                    <a:pt x="4100616" y="425541"/>
                    <a:pt x="4088001" y="431009"/>
                    <a:pt x="4083844" y="432468"/>
                  </a:cubicBezTo>
                  <a:cubicBezTo>
                    <a:pt x="4058323" y="441364"/>
                    <a:pt x="4041260" y="422915"/>
                    <a:pt x="4039364" y="402571"/>
                  </a:cubicBezTo>
                  <a:cubicBezTo>
                    <a:pt x="4035208" y="402331"/>
                    <a:pt x="4030978" y="402622"/>
                    <a:pt x="4026895" y="403446"/>
                  </a:cubicBezTo>
                  <a:cubicBezTo>
                    <a:pt x="4018436" y="406655"/>
                    <a:pt x="4026384" y="419124"/>
                    <a:pt x="4006915" y="439103"/>
                  </a:cubicBezTo>
                  <a:cubicBezTo>
                    <a:pt x="3987446" y="459083"/>
                    <a:pt x="3968414" y="445593"/>
                    <a:pt x="3970893" y="435822"/>
                  </a:cubicBezTo>
                  <a:cubicBezTo>
                    <a:pt x="3973372" y="426051"/>
                    <a:pt x="3997363" y="427728"/>
                    <a:pt x="3997363" y="418030"/>
                  </a:cubicBezTo>
                  <a:cubicBezTo>
                    <a:pt x="3997363" y="408332"/>
                    <a:pt x="3964330" y="413728"/>
                    <a:pt x="3959372" y="405634"/>
                  </a:cubicBezTo>
                  <a:cubicBezTo>
                    <a:pt x="3957913" y="403650"/>
                    <a:pt x="3957913" y="400982"/>
                    <a:pt x="3959372" y="398998"/>
                  </a:cubicBezTo>
                  <a:cubicBezTo>
                    <a:pt x="3943841" y="399982"/>
                    <a:pt x="3929840" y="389592"/>
                    <a:pt x="3926267" y="374425"/>
                  </a:cubicBezTo>
                  <a:cubicBezTo>
                    <a:pt x="3912996" y="371800"/>
                    <a:pt x="3899433" y="370844"/>
                    <a:pt x="3885870" y="371581"/>
                  </a:cubicBezTo>
                  <a:cubicBezTo>
                    <a:pt x="3860421" y="374279"/>
                    <a:pt x="3848900" y="361299"/>
                    <a:pt x="3834827" y="360278"/>
                  </a:cubicBezTo>
                  <a:cubicBezTo>
                    <a:pt x="3820754" y="359257"/>
                    <a:pt x="3820754" y="368372"/>
                    <a:pt x="3827535" y="376977"/>
                  </a:cubicBezTo>
                  <a:cubicBezTo>
                    <a:pt x="3834317" y="385581"/>
                    <a:pt x="3814045" y="391050"/>
                    <a:pt x="3797492" y="388352"/>
                  </a:cubicBezTo>
                  <a:cubicBezTo>
                    <a:pt x="3793628" y="387667"/>
                    <a:pt x="3789763" y="387667"/>
                    <a:pt x="3785899" y="388352"/>
                  </a:cubicBezTo>
                  <a:cubicBezTo>
                    <a:pt x="3786337" y="391130"/>
                    <a:pt x="3786993" y="393879"/>
                    <a:pt x="3787722" y="396592"/>
                  </a:cubicBezTo>
                  <a:cubicBezTo>
                    <a:pt x="3788961" y="401178"/>
                    <a:pt x="3789982" y="405831"/>
                    <a:pt x="3790711" y="410519"/>
                  </a:cubicBezTo>
                  <a:cubicBezTo>
                    <a:pt x="3791659" y="410548"/>
                    <a:pt x="3792607" y="410796"/>
                    <a:pt x="3793482" y="411248"/>
                  </a:cubicBezTo>
                  <a:cubicBezTo>
                    <a:pt x="3796326" y="412780"/>
                    <a:pt x="3794503" y="414894"/>
                    <a:pt x="3791513" y="417301"/>
                  </a:cubicBezTo>
                  <a:cubicBezTo>
                    <a:pt x="3792096" y="423397"/>
                    <a:pt x="3791732" y="429544"/>
                    <a:pt x="3790492" y="435530"/>
                  </a:cubicBezTo>
                  <a:cubicBezTo>
                    <a:pt x="3794065" y="441539"/>
                    <a:pt x="3795669" y="448539"/>
                    <a:pt x="3795013" y="455510"/>
                  </a:cubicBezTo>
                  <a:cubicBezTo>
                    <a:pt x="3795013" y="460541"/>
                    <a:pt x="3783128" y="463604"/>
                    <a:pt x="3774086" y="460177"/>
                  </a:cubicBezTo>
                  <a:cubicBezTo>
                    <a:pt x="3769930" y="463203"/>
                    <a:pt x="3765336" y="465653"/>
                    <a:pt x="3760523" y="467469"/>
                  </a:cubicBezTo>
                  <a:cubicBezTo>
                    <a:pt x="3753596" y="469904"/>
                    <a:pt x="3746304" y="470896"/>
                    <a:pt x="3739012" y="470385"/>
                  </a:cubicBezTo>
                  <a:cubicBezTo>
                    <a:pt x="3738355" y="473011"/>
                    <a:pt x="3734418" y="475344"/>
                    <a:pt x="3725960" y="476292"/>
                  </a:cubicBezTo>
                  <a:cubicBezTo>
                    <a:pt x="3718595" y="477612"/>
                    <a:pt x="3711376" y="473412"/>
                    <a:pt x="3708897" y="466375"/>
                  </a:cubicBezTo>
                  <a:cubicBezTo>
                    <a:pt x="3702042" y="474396"/>
                    <a:pt x="3691760" y="478698"/>
                    <a:pt x="3681260" y="477969"/>
                  </a:cubicBezTo>
                  <a:cubicBezTo>
                    <a:pt x="3666021" y="477969"/>
                    <a:pt x="3650999" y="476292"/>
                    <a:pt x="3636050" y="474542"/>
                  </a:cubicBezTo>
                  <a:cubicBezTo>
                    <a:pt x="3621395" y="477050"/>
                    <a:pt x="3606446" y="475971"/>
                    <a:pt x="3592299" y="471406"/>
                  </a:cubicBezTo>
                  <a:cubicBezTo>
                    <a:pt x="3587924" y="469948"/>
                    <a:pt x="3583695" y="468169"/>
                    <a:pt x="3579611" y="466083"/>
                  </a:cubicBezTo>
                  <a:lnTo>
                    <a:pt x="3568966" y="464406"/>
                  </a:lnTo>
                  <a:cubicBezTo>
                    <a:pt x="3555549" y="462291"/>
                    <a:pt x="3542569" y="461635"/>
                    <a:pt x="3529735" y="460469"/>
                  </a:cubicBezTo>
                  <a:cubicBezTo>
                    <a:pt x="3527037" y="469510"/>
                    <a:pt x="3524631" y="477532"/>
                    <a:pt x="3519526" y="478407"/>
                  </a:cubicBezTo>
                  <a:cubicBezTo>
                    <a:pt x="3510558" y="480084"/>
                    <a:pt x="3507058" y="501084"/>
                    <a:pt x="3498089" y="506480"/>
                  </a:cubicBezTo>
                  <a:cubicBezTo>
                    <a:pt x="3489120" y="511876"/>
                    <a:pt x="3488536" y="498386"/>
                    <a:pt x="3477015" y="499188"/>
                  </a:cubicBezTo>
                  <a:cubicBezTo>
                    <a:pt x="3465494" y="499990"/>
                    <a:pt x="3428524" y="461416"/>
                    <a:pt x="3426482" y="450041"/>
                  </a:cubicBezTo>
                  <a:cubicBezTo>
                    <a:pt x="3424441" y="438666"/>
                    <a:pt x="3401472" y="417082"/>
                    <a:pt x="3395492" y="412780"/>
                  </a:cubicBezTo>
                  <a:cubicBezTo>
                    <a:pt x="3389513" y="408478"/>
                    <a:pt x="3401472" y="406290"/>
                    <a:pt x="3408982" y="413363"/>
                  </a:cubicBezTo>
                  <a:cubicBezTo>
                    <a:pt x="3415544" y="419743"/>
                    <a:pt x="3425680" y="420852"/>
                    <a:pt x="3433483" y="416061"/>
                  </a:cubicBezTo>
                  <a:cubicBezTo>
                    <a:pt x="3436400" y="413873"/>
                    <a:pt x="3438150" y="410446"/>
                    <a:pt x="3438150" y="406800"/>
                  </a:cubicBezTo>
                  <a:cubicBezTo>
                    <a:pt x="3428816" y="401047"/>
                    <a:pt x="3420357" y="394003"/>
                    <a:pt x="3413065" y="385873"/>
                  </a:cubicBezTo>
                  <a:cubicBezTo>
                    <a:pt x="3405409" y="377414"/>
                    <a:pt x="3399138" y="369174"/>
                    <a:pt x="3393013" y="361299"/>
                  </a:cubicBezTo>
                  <a:cubicBezTo>
                    <a:pt x="3389805" y="357945"/>
                    <a:pt x="3386815" y="354445"/>
                    <a:pt x="3383825" y="350945"/>
                  </a:cubicBezTo>
                  <a:cubicBezTo>
                    <a:pt x="3369679" y="364544"/>
                    <a:pt x="3347439" y="364989"/>
                    <a:pt x="3332782" y="351966"/>
                  </a:cubicBezTo>
                  <a:cubicBezTo>
                    <a:pt x="3305729" y="328267"/>
                    <a:pt x="3266572" y="322434"/>
                    <a:pt x="3229019" y="317767"/>
                  </a:cubicBezTo>
                  <a:cubicBezTo>
                    <a:pt x="3229238" y="319072"/>
                    <a:pt x="3229675" y="320341"/>
                    <a:pt x="3230186" y="321559"/>
                  </a:cubicBezTo>
                  <a:cubicBezTo>
                    <a:pt x="3236165" y="335559"/>
                    <a:pt x="3230696" y="337746"/>
                    <a:pt x="3229675" y="349049"/>
                  </a:cubicBezTo>
                  <a:cubicBezTo>
                    <a:pt x="3228654" y="360351"/>
                    <a:pt x="3222383" y="355539"/>
                    <a:pt x="3209695" y="350653"/>
                  </a:cubicBezTo>
                  <a:cubicBezTo>
                    <a:pt x="3197007" y="345767"/>
                    <a:pt x="3196643" y="362612"/>
                    <a:pt x="3168642" y="355028"/>
                  </a:cubicBezTo>
                  <a:lnTo>
                    <a:pt x="3163100" y="353716"/>
                  </a:lnTo>
                  <a:cubicBezTo>
                    <a:pt x="3159600" y="354846"/>
                    <a:pt x="3155881" y="355364"/>
                    <a:pt x="3152235" y="355247"/>
                  </a:cubicBezTo>
                  <a:cubicBezTo>
                    <a:pt x="3137579" y="354583"/>
                    <a:pt x="3123068" y="351783"/>
                    <a:pt x="3109213" y="346934"/>
                  </a:cubicBezTo>
                  <a:lnTo>
                    <a:pt x="3106297" y="345695"/>
                  </a:lnTo>
                  <a:cubicBezTo>
                    <a:pt x="3097182" y="350288"/>
                    <a:pt x="3064150" y="346497"/>
                    <a:pt x="3061087" y="336069"/>
                  </a:cubicBezTo>
                  <a:cubicBezTo>
                    <a:pt x="3060504" y="334225"/>
                    <a:pt x="3060358" y="332285"/>
                    <a:pt x="3060650" y="330382"/>
                  </a:cubicBezTo>
                  <a:cubicBezTo>
                    <a:pt x="3048618" y="327523"/>
                    <a:pt x="3036440" y="325307"/>
                    <a:pt x="3024191" y="323746"/>
                  </a:cubicBezTo>
                  <a:cubicBezTo>
                    <a:pt x="3006617" y="320581"/>
                    <a:pt x="2989773" y="313968"/>
                    <a:pt x="2974751" y="304277"/>
                  </a:cubicBezTo>
                  <a:lnTo>
                    <a:pt x="2973001" y="303037"/>
                  </a:lnTo>
                  <a:cubicBezTo>
                    <a:pt x="2946678" y="305954"/>
                    <a:pt x="2903510" y="310329"/>
                    <a:pt x="2896874" y="313975"/>
                  </a:cubicBezTo>
                  <a:cubicBezTo>
                    <a:pt x="2890239" y="317621"/>
                    <a:pt x="2904166" y="332350"/>
                    <a:pt x="2892353" y="333444"/>
                  </a:cubicBezTo>
                  <a:cubicBezTo>
                    <a:pt x="2880540" y="334538"/>
                    <a:pt x="2888853" y="309673"/>
                    <a:pt x="2886884" y="297787"/>
                  </a:cubicBezTo>
                  <a:cubicBezTo>
                    <a:pt x="2884916" y="285901"/>
                    <a:pt x="2867342" y="284224"/>
                    <a:pt x="2869821" y="293485"/>
                  </a:cubicBezTo>
                  <a:cubicBezTo>
                    <a:pt x="2872300" y="302746"/>
                    <a:pt x="2842331" y="305881"/>
                    <a:pt x="2834821" y="298808"/>
                  </a:cubicBezTo>
                  <a:cubicBezTo>
                    <a:pt x="2823810" y="288388"/>
                    <a:pt x="2810466" y="280870"/>
                    <a:pt x="2795809" y="276932"/>
                  </a:cubicBezTo>
                  <a:cubicBezTo>
                    <a:pt x="2776267" y="271536"/>
                    <a:pt x="2752058" y="294214"/>
                    <a:pt x="2757745" y="300704"/>
                  </a:cubicBezTo>
                  <a:cubicBezTo>
                    <a:pt x="2763433" y="307194"/>
                    <a:pt x="2777798" y="302381"/>
                    <a:pt x="2778236" y="306683"/>
                  </a:cubicBezTo>
                  <a:cubicBezTo>
                    <a:pt x="2779329" y="315506"/>
                    <a:pt x="2736745" y="312079"/>
                    <a:pt x="2736745" y="319590"/>
                  </a:cubicBezTo>
                  <a:cubicBezTo>
                    <a:pt x="2736745" y="327100"/>
                    <a:pt x="2697223" y="337455"/>
                    <a:pt x="2685192" y="339059"/>
                  </a:cubicBezTo>
                  <a:cubicBezTo>
                    <a:pt x="2652305" y="343507"/>
                    <a:pt x="2645232" y="343361"/>
                    <a:pt x="2629701" y="357435"/>
                  </a:cubicBezTo>
                  <a:cubicBezTo>
                    <a:pt x="2614169" y="371508"/>
                    <a:pt x="2626200" y="345038"/>
                    <a:pt x="2638232" y="332059"/>
                  </a:cubicBezTo>
                  <a:cubicBezTo>
                    <a:pt x="2650263" y="319079"/>
                    <a:pt x="2662732" y="324767"/>
                    <a:pt x="2669733" y="314194"/>
                  </a:cubicBezTo>
                  <a:cubicBezTo>
                    <a:pt x="2676733" y="303621"/>
                    <a:pt x="2687744" y="305006"/>
                    <a:pt x="2706775" y="301798"/>
                  </a:cubicBezTo>
                  <a:cubicBezTo>
                    <a:pt x="2725807" y="298589"/>
                    <a:pt x="2724786" y="286703"/>
                    <a:pt x="2733755" y="282328"/>
                  </a:cubicBezTo>
                  <a:cubicBezTo>
                    <a:pt x="2742725" y="277953"/>
                    <a:pt x="2764745" y="268838"/>
                    <a:pt x="2768756" y="259140"/>
                  </a:cubicBezTo>
                  <a:cubicBezTo>
                    <a:pt x="2772767" y="249442"/>
                    <a:pt x="2817830" y="233181"/>
                    <a:pt x="2827091" y="233764"/>
                  </a:cubicBezTo>
                  <a:cubicBezTo>
                    <a:pt x="2836352" y="234348"/>
                    <a:pt x="2838102" y="214295"/>
                    <a:pt x="2843060" y="214295"/>
                  </a:cubicBezTo>
                  <a:cubicBezTo>
                    <a:pt x="2848019" y="214295"/>
                    <a:pt x="2874123" y="201899"/>
                    <a:pt x="2884113" y="197013"/>
                  </a:cubicBezTo>
                  <a:cubicBezTo>
                    <a:pt x="2892645" y="192806"/>
                    <a:pt x="2898479" y="184581"/>
                    <a:pt x="2899645" y="175138"/>
                  </a:cubicBezTo>
                  <a:cubicBezTo>
                    <a:pt x="2900156" y="167846"/>
                    <a:pt x="2886155" y="169158"/>
                    <a:pt x="2884624" y="162669"/>
                  </a:cubicBezTo>
                  <a:cubicBezTo>
                    <a:pt x="2883093" y="156179"/>
                    <a:pt x="2891114" y="160554"/>
                    <a:pt x="2901614" y="156179"/>
                  </a:cubicBezTo>
                  <a:cubicBezTo>
                    <a:pt x="2912115" y="151804"/>
                    <a:pt x="2901614" y="136783"/>
                    <a:pt x="2893156" y="139481"/>
                  </a:cubicBezTo>
                  <a:cubicBezTo>
                    <a:pt x="2888780" y="140866"/>
                    <a:pt x="2890093" y="138679"/>
                    <a:pt x="2891333" y="135033"/>
                  </a:cubicBezTo>
                  <a:cubicBezTo>
                    <a:pt x="2881926" y="132211"/>
                    <a:pt x="2872811" y="128266"/>
                    <a:pt x="2864353" y="123293"/>
                  </a:cubicBezTo>
                  <a:cubicBezTo>
                    <a:pt x="2855311" y="117984"/>
                    <a:pt x="2849040" y="109059"/>
                    <a:pt x="2847071" y="98792"/>
                  </a:cubicBezTo>
                  <a:cubicBezTo>
                    <a:pt x="2816007" y="94490"/>
                    <a:pt x="2785601" y="88073"/>
                    <a:pt x="2755048" y="80708"/>
                  </a:cubicBezTo>
                  <a:cubicBezTo>
                    <a:pt x="2751840" y="79957"/>
                    <a:pt x="2748704" y="78805"/>
                    <a:pt x="2745787" y="77281"/>
                  </a:cubicBezTo>
                  <a:cubicBezTo>
                    <a:pt x="2737183" y="77667"/>
                    <a:pt x="2728505" y="76982"/>
                    <a:pt x="2720046" y="75239"/>
                  </a:cubicBezTo>
                  <a:cubicBezTo>
                    <a:pt x="2711004" y="72541"/>
                    <a:pt x="2698171" y="78958"/>
                    <a:pt x="2698171" y="88729"/>
                  </a:cubicBezTo>
                  <a:cubicBezTo>
                    <a:pt x="2698171" y="98500"/>
                    <a:pt x="2662149" y="94636"/>
                    <a:pt x="2655659" y="93031"/>
                  </a:cubicBezTo>
                  <a:cubicBezTo>
                    <a:pt x="2649169" y="91427"/>
                    <a:pt x="2680160" y="63864"/>
                    <a:pt x="2680160" y="58978"/>
                  </a:cubicBezTo>
                  <a:cubicBezTo>
                    <a:pt x="2680160" y="54093"/>
                    <a:pt x="2627659" y="60072"/>
                    <a:pt x="2624669" y="54676"/>
                  </a:cubicBezTo>
                  <a:cubicBezTo>
                    <a:pt x="2621679" y="49280"/>
                    <a:pt x="2596157" y="47384"/>
                    <a:pt x="2584637" y="48186"/>
                  </a:cubicBezTo>
                  <a:cubicBezTo>
                    <a:pt x="2573116" y="48989"/>
                    <a:pt x="2584127" y="44978"/>
                    <a:pt x="2594626" y="43884"/>
                  </a:cubicBezTo>
                  <a:cubicBezTo>
                    <a:pt x="2605127" y="42790"/>
                    <a:pt x="2614606" y="33092"/>
                    <a:pt x="2626127" y="30905"/>
                  </a:cubicBezTo>
                  <a:cubicBezTo>
                    <a:pt x="2637649" y="28717"/>
                    <a:pt x="2635170" y="24488"/>
                    <a:pt x="2630138" y="16904"/>
                  </a:cubicBezTo>
                  <a:cubicBezTo>
                    <a:pt x="2625107" y="9321"/>
                    <a:pt x="2613148" y="13113"/>
                    <a:pt x="2601626" y="9612"/>
                  </a:cubicBezTo>
                  <a:cubicBezTo>
                    <a:pt x="2590179" y="5084"/>
                    <a:pt x="2578293" y="1832"/>
                    <a:pt x="2566115" y="-86"/>
                  </a:cubicBezTo>
                  <a:cubicBezTo>
                    <a:pt x="2556125" y="-596"/>
                    <a:pt x="2545114" y="5310"/>
                    <a:pt x="2521562" y="10196"/>
                  </a:cubicBezTo>
                  <a:cubicBezTo>
                    <a:pt x="2498009" y="15081"/>
                    <a:pt x="2496040" y="34478"/>
                    <a:pt x="2484082" y="40384"/>
                  </a:cubicBezTo>
                  <a:cubicBezTo>
                    <a:pt x="2480290" y="42375"/>
                    <a:pt x="2476790" y="44825"/>
                    <a:pt x="2473655" y="47676"/>
                  </a:cubicBezTo>
                  <a:cubicBezTo>
                    <a:pt x="2478249" y="60335"/>
                    <a:pt x="2475842" y="74488"/>
                    <a:pt x="2467238" y="84865"/>
                  </a:cubicBezTo>
                  <a:cubicBezTo>
                    <a:pt x="2467165" y="85812"/>
                    <a:pt x="2467165" y="86760"/>
                    <a:pt x="2467238" y="87708"/>
                  </a:cubicBezTo>
                  <a:cubicBezTo>
                    <a:pt x="2468623" y="94052"/>
                    <a:pt x="2461331" y="95948"/>
                    <a:pt x="2451487" y="95000"/>
                  </a:cubicBezTo>
                  <a:cubicBezTo>
                    <a:pt x="2447768" y="96087"/>
                    <a:pt x="2443830" y="96626"/>
                    <a:pt x="2439966" y="96604"/>
                  </a:cubicBezTo>
                  <a:cubicBezTo>
                    <a:pt x="2434715" y="96655"/>
                    <a:pt x="2429538" y="95664"/>
                    <a:pt x="2424654" y="93688"/>
                  </a:cubicBezTo>
                  <a:cubicBezTo>
                    <a:pt x="2410653" y="94271"/>
                    <a:pt x="2396433" y="96677"/>
                    <a:pt x="2396725" y="102146"/>
                  </a:cubicBezTo>
                  <a:cubicBezTo>
                    <a:pt x="2397163" y="111334"/>
                    <a:pt x="2420205" y="115636"/>
                    <a:pt x="2418601" y="120449"/>
                  </a:cubicBezTo>
                  <a:cubicBezTo>
                    <a:pt x="2416997" y="125261"/>
                    <a:pt x="2401100" y="119938"/>
                    <a:pt x="2393079" y="115053"/>
                  </a:cubicBezTo>
                  <a:cubicBezTo>
                    <a:pt x="2385058" y="110167"/>
                    <a:pt x="2367048" y="112865"/>
                    <a:pt x="2363912" y="122345"/>
                  </a:cubicBezTo>
                  <a:cubicBezTo>
                    <a:pt x="2360777" y="131824"/>
                    <a:pt x="2346411" y="129637"/>
                    <a:pt x="2342036" y="127157"/>
                  </a:cubicBezTo>
                  <a:cubicBezTo>
                    <a:pt x="2337661" y="124678"/>
                    <a:pt x="2331317" y="129199"/>
                    <a:pt x="2324754" y="129418"/>
                  </a:cubicBezTo>
                  <a:cubicBezTo>
                    <a:pt x="2318484" y="133421"/>
                    <a:pt x="2311265" y="135660"/>
                    <a:pt x="2303827" y="135908"/>
                  </a:cubicBezTo>
                  <a:cubicBezTo>
                    <a:pt x="2296754" y="136017"/>
                    <a:pt x="2289826" y="134004"/>
                    <a:pt x="2283920" y="130147"/>
                  </a:cubicBezTo>
                  <a:cubicBezTo>
                    <a:pt x="2276774" y="138139"/>
                    <a:pt x="2266565" y="142791"/>
                    <a:pt x="2255847" y="142981"/>
                  </a:cubicBezTo>
                  <a:lnTo>
                    <a:pt x="2240315" y="142981"/>
                  </a:lnTo>
                  <a:cubicBezTo>
                    <a:pt x="2240315" y="142981"/>
                    <a:pt x="2240971" y="143564"/>
                    <a:pt x="2240971" y="143929"/>
                  </a:cubicBezTo>
                  <a:cubicBezTo>
                    <a:pt x="2241481" y="147720"/>
                    <a:pt x="2186501" y="147137"/>
                    <a:pt x="2184969" y="153116"/>
                  </a:cubicBezTo>
                  <a:cubicBezTo>
                    <a:pt x="2184240" y="155960"/>
                    <a:pt x="2179573" y="157419"/>
                    <a:pt x="2172427" y="158221"/>
                  </a:cubicBezTo>
                  <a:cubicBezTo>
                    <a:pt x="2134145" y="195482"/>
                    <a:pt x="2077633" y="200586"/>
                    <a:pt x="2025788" y="216556"/>
                  </a:cubicBezTo>
                  <a:lnTo>
                    <a:pt x="2025278" y="216556"/>
                  </a:lnTo>
                  <a:cubicBezTo>
                    <a:pt x="2029653" y="216876"/>
                    <a:pt x="2032934" y="220683"/>
                    <a:pt x="2032643" y="225065"/>
                  </a:cubicBezTo>
                  <a:cubicBezTo>
                    <a:pt x="2032497" y="226669"/>
                    <a:pt x="2031913" y="228208"/>
                    <a:pt x="2030893" y="229462"/>
                  </a:cubicBezTo>
                  <a:cubicBezTo>
                    <a:pt x="2026371" y="235369"/>
                    <a:pt x="2006829" y="222170"/>
                    <a:pt x="2001725" y="227858"/>
                  </a:cubicBezTo>
                  <a:cubicBezTo>
                    <a:pt x="1996620" y="233546"/>
                    <a:pt x="2011204" y="240254"/>
                    <a:pt x="2020246" y="239160"/>
                  </a:cubicBezTo>
                  <a:cubicBezTo>
                    <a:pt x="2027538" y="238424"/>
                    <a:pt x="2034028" y="243740"/>
                    <a:pt x="2034757" y="251032"/>
                  </a:cubicBezTo>
                  <a:cubicBezTo>
                    <a:pt x="2034830" y="251228"/>
                    <a:pt x="2034830" y="251433"/>
                    <a:pt x="2034830" y="251629"/>
                  </a:cubicBezTo>
                  <a:cubicBezTo>
                    <a:pt x="2035851" y="258921"/>
                    <a:pt x="2013829" y="247254"/>
                    <a:pt x="2009381" y="253234"/>
                  </a:cubicBezTo>
                  <a:cubicBezTo>
                    <a:pt x="2004933" y="259213"/>
                    <a:pt x="2012881" y="261838"/>
                    <a:pt x="2022361" y="262932"/>
                  </a:cubicBezTo>
                  <a:cubicBezTo>
                    <a:pt x="2031840" y="264026"/>
                    <a:pt x="2024840" y="267817"/>
                    <a:pt x="2033372" y="275911"/>
                  </a:cubicBezTo>
                  <a:lnTo>
                    <a:pt x="2034976" y="277661"/>
                  </a:lnTo>
                  <a:cubicBezTo>
                    <a:pt x="2040153" y="284370"/>
                    <a:pt x="2030455" y="286703"/>
                    <a:pt x="2031403" y="293193"/>
                  </a:cubicBezTo>
                  <a:cubicBezTo>
                    <a:pt x="2032351" y="299683"/>
                    <a:pt x="2021850" y="302891"/>
                    <a:pt x="2021850" y="296402"/>
                  </a:cubicBezTo>
                  <a:cubicBezTo>
                    <a:pt x="2021850" y="289912"/>
                    <a:pt x="1995308" y="287797"/>
                    <a:pt x="1989839" y="294797"/>
                  </a:cubicBezTo>
                  <a:cubicBezTo>
                    <a:pt x="1984371" y="301798"/>
                    <a:pt x="1980360" y="307194"/>
                    <a:pt x="1973797" y="300704"/>
                  </a:cubicBezTo>
                  <a:cubicBezTo>
                    <a:pt x="1973141" y="300164"/>
                    <a:pt x="1972412" y="299748"/>
                    <a:pt x="1971610" y="299464"/>
                  </a:cubicBezTo>
                  <a:cubicBezTo>
                    <a:pt x="1966797" y="301579"/>
                    <a:pt x="1961692" y="302746"/>
                    <a:pt x="1956442" y="302891"/>
                  </a:cubicBezTo>
                  <a:cubicBezTo>
                    <a:pt x="1928077" y="303766"/>
                    <a:pt x="1902045" y="319152"/>
                    <a:pt x="1873972" y="322871"/>
                  </a:cubicBezTo>
                  <a:cubicBezTo>
                    <a:pt x="1860263" y="325576"/>
                    <a:pt x="1846116" y="321384"/>
                    <a:pt x="1836053" y="311642"/>
                  </a:cubicBezTo>
                  <a:cubicBezTo>
                    <a:pt x="1823585" y="316600"/>
                    <a:pt x="1813303" y="335340"/>
                    <a:pt x="1824751" y="347736"/>
                  </a:cubicBezTo>
                  <a:cubicBezTo>
                    <a:pt x="1836199" y="360132"/>
                    <a:pt x="1825262" y="365528"/>
                    <a:pt x="1825262" y="373622"/>
                  </a:cubicBezTo>
                  <a:cubicBezTo>
                    <a:pt x="1825262" y="381716"/>
                    <a:pt x="1855231" y="398488"/>
                    <a:pt x="1871274" y="400092"/>
                  </a:cubicBezTo>
                  <a:cubicBezTo>
                    <a:pt x="1887315" y="401696"/>
                    <a:pt x="1900441" y="422770"/>
                    <a:pt x="1890742" y="435749"/>
                  </a:cubicBezTo>
                  <a:cubicBezTo>
                    <a:pt x="1881044" y="448729"/>
                    <a:pt x="1852242" y="431957"/>
                    <a:pt x="1833282" y="415769"/>
                  </a:cubicBezTo>
                  <a:cubicBezTo>
                    <a:pt x="1814324" y="399581"/>
                    <a:pt x="1770208" y="393092"/>
                    <a:pt x="1755697" y="393894"/>
                  </a:cubicBezTo>
                  <a:cubicBezTo>
                    <a:pt x="1741186" y="394696"/>
                    <a:pt x="1749718" y="379820"/>
                    <a:pt x="1731196" y="380331"/>
                  </a:cubicBezTo>
                  <a:cubicBezTo>
                    <a:pt x="1712676" y="380841"/>
                    <a:pt x="1697144" y="398706"/>
                    <a:pt x="1709321" y="398706"/>
                  </a:cubicBezTo>
                  <a:cubicBezTo>
                    <a:pt x="1721498" y="398706"/>
                    <a:pt x="1729811" y="397686"/>
                    <a:pt x="1723321" y="404102"/>
                  </a:cubicBezTo>
                  <a:cubicBezTo>
                    <a:pt x="1716832" y="410519"/>
                    <a:pt x="1726821" y="408988"/>
                    <a:pt x="1741843" y="415988"/>
                  </a:cubicBezTo>
                  <a:cubicBezTo>
                    <a:pt x="1756864" y="422988"/>
                    <a:pt x="1729300" y="432760"/>
                    <a:pt x="1713769" y="421384"/>
                  </a:cubicBezTo>
                  <a:cubicBezTo>
                    <a:pt x="1702467" y="413349"/>
                    <a:pt x="1686716" y="416025"/>
                    <a:pt x="1678695" y="427363"/>
                  </a:cubicBezTo>
                  <a:cubicBezTo>
                    <a:pt x="1678184" y="428071"/>
                    <a:pt x="1677747" y="428800"/>
                    <a:pt x="1677309" y="429551"/>
                  </a:cubicBezTo>
                  <a:cubicBezTo>
                    <a:pt x="1672788" y="438155"/>
                    <a:pt x="1695321" y="462948"/>
                    <a:pt x="1722300" y="467323"/>
                  </a:cubicBezTo>
                  <a:cubicBezTo>
                    <a:pt x="1749280" y="471698"/>
                    <a:pt x="1740311" y="480813"/>
                    <a:pt x="1752854" y="485626"/>
                  </a:cubicBezTo>
                  <a:cubicBezTo>
                    <a:pt x="1765396" y="490438"/>
                    <a:pt x="1756354" y="495980"/>
                    <a:pt x="1747822" y="496490"/>
                  </a:cubicBezTo>
                  <a:cubicBezTo>
                    <a:pt x="1739290" y="497001"/>
                    <a:pt x="1722300" y="482417"/>
                    <a:pt x="1708811" y="474615"/>
                  </a:cubicBezTo>
                  <a:cubicBezTo>
                    <a:pt x="1695321" y="466813"/>
                    <a:pt x="1658789" y="477823"/>
                    <a:pt x="1651278" y="469146"/>
                  </a:cubicBezTo>
                  <a:cubicBezTo>
                    <a:pt x="1643767" y="460469"/>
                    <a:pt x="1656309" y="451937"/>
                    <a:pt x="1649236" y="445447"/>
                  </a:cubicBezTo>
                  <a:cubicBezTo>
                    <a:pt x="1642163" y="438958"/>
                    <a:pt x="1648288" y="424374"/>
                    <a:pt x="1657330" y="408988"/>
                  </a:cubicBezTo>
                  <a:cubicBezTo>
                    <a:pt x="1666371" y="393602"/>
                    <a:pt x="1655799" y="368008"/>
                    <a:pt x="1642746" y="363633"/>
                  </a:cubicBezTo>
                  <a:cubicBezTo>
                    <a:pt x="1629694" y="359257"/>
                    <a:pt x="1630787" y="373914"/>
                    <a:pt x="1633777" y="378216"/>
                  </a:cubicBezTo>
                  <a:cubicBezTo>
                    <a:pt x="1636767" y="382518"/>
                    <a:pt x="1635236" y="403082"/>
                    <a:pt x="1625246" y="416572"/>
                  </a:cubicBezTo>
                  <a:cubicBezTo>
                    <a:pt x="1615256" y="430061"/>
                    <a:pt x="1584703" y="430061"/>
                    <a:pt x="1584703" y="439249"/>
                  </a:cubicBezTo>
                  <a:cubicBezTo>
                    <a:pt x="1584703" y="448437"/>
                    <a:pt x="1564213" y="455437"/>
                    <a:pt x="1571213" y="461927"/>
                  </a:cubicBezTo>
                  <a:cubicBezTo>
                    <a:pt x="1578213" y="468417"/>
                    <a:pt x="1605777" y="501886"/>
                    <a:pt x="1609787" y="512168"/>
                  </a:cubicBezTo>
                  <a:cubicBezTo>
                    <a:pt x="1613797" y="522449"/>
                    <a:pt x="1585213" y="554825"/>
                    <a:pt x="1589735" y="573711"/>
                  </a:cubicBezTo>
                  <a:cubicBezTo>
                    <a:pt x="1594256" y="592597"/>
                    <a:pt x="1585724" y="601274"/>
                    <a:pt x="1591193" y="610171"/>
                  </a:cubicBezTo>
                  <a:cubicBezTo>
                    <a:pt x="1596662" y="619067"/>
                    <a:pt x="1609204" y="611191"/>
                    <a:pt x="1617224" y="615056"/>
                  </a:cubicBezTo>
                  <a:cubicBezTo>
                    <a:pt x="1625246" y="618921"/>
                    <a:pt x="1638225" y="609587"/>
                    <a:pt x="1656747" y="605868"/>
                  </a:cubicBezTo>
                  <a:cubicBezTo>
                    <a:pt x="1675268" y="602149"/>
                    <a:pt x="1709321" y="623150"/>
                    <a:pt x="1721790" y="629640"/>
                  </a:cubicBezTo>
                  <a:cubicBezTo>
                    <a:pt x="1734259" y="636130"/>
                    <a:pt x="1727769" y="646849"/>
                    <a:pt x="1734332" y="657714"/>
                  </a:cubicBezTo>
                  <a:cubicBezTo>
                    <a:pt x="1740895" y="668578"/>
                    <a:pt x="1719311" y="668505"/>
                    <a:pt x="1718800" y="684693"/>
                  </a:cubicBezTo>
                  <a:cubicBezTo>
                    <a:pt x="1718290" y="700881"/>
                    <a:pt x="1756354" y="707881"/>
                    <a:pt x="1757812" y="712767"/>
                  </a:cubicBezTo>
                  <a:cubicBezTo>
                    <a:pt x="1759271" y="717653"/>
                    <a:pt x="1730832" y="713861"/>
                    <a:pt x="1719821" y="709486"/>
                  </a:cubicBezTo>
                  <a:cubicBezTo>
                    <a:pt x="1708811" y="705111"/>
                    <a:pt x="1707790" y="689506"/>
                    <a:pt x="1704290" y="686298"/>
                  </a:cubicBezTo>
                  <a:cubicBezTo>
                    <a:pt x="1700790" y="683089"/>
                    <a:pt x="1711582" y="670110"/>
                    <a:pt x="1712749" y="659828"/>
                  </a:cubicBezTo>
                  <a:cubicBezTo>
                    <a:pt x="1713915" y="649547"/>
                    <a:pt x="1700279" y="643640"/>
                    <a:pt x="1695831" y="636640"/>
                  </a:cubicBezTo>
                  <a:cubicBezTo>
                    <a:pt x="1691383" y="629640"/>
                    <a:pt x="1683289" y="619358"/>
                    <a:pt x="1673955" y="621473"/>
                  </a:cubicBezTo>
                  <a:cubicBezTo>
                    <a:pt x="1664622" y="623588"/>
                    <a:pt x="1631881" y="626869"/>
                    <a:pt x="1621891" y="636640"/>
                  </a:cubicBezTo>
                  <a:cubicBezTo>
                    <a:pt x="1611901" y="646411"/>
                    <a:pt x="1623350" y="673902"/>
                    <a:pt x="1629183" y="687683"/>
                  </a:cubicBezTo>
                  <a:cubicBezTo>
                    <a:pt x="1635017" y="701465"/>
                    <a:pt x="1600016" y="720059"/>
                    <a:pt x="1601183" y="730851"/>
                  </a:cubicBezTo>
                  <a:cubicBezTo>
                    <a:pt x="1602350" y="741643"/>
                    <a:pt x="1590682" y="746529"/>
                    <a:pt x="1575661" y="755206"/>
                  </a:cubicBezTo>
                  <a:cubicBezTo>
                    <a:pt x="1560639" y="763883"/>
                    <a:pt x="1544161" y="770300"/>
                    <a:pt x="1544598" y="784373"/>
                  </a:cubicBezTo>
                  <a:cubicBezTo>
                    <a:pt x="1545036" y="798447"/>
                    <a:pt x="1524618" y="790790"/>
                    <a:pt x="1514117" y="784373"/>
                  </a:cubicBezTo>
                  <a:cubicBezTo>
                    <a:pt x="1503617" y="777956"/>
                    <a:pt x="1490128" y="788092"/>
                    <a:pt x="1475106" y="787582"/>
                  </a:cubicBezTo>
                  <a:cubicBezTo>
                    <a:pt x="1460085" y="787071"/>
                    <a:pt x="1460085" y="773508"/>
                    <a:pt x="1448053" y="778394"/>
                  </a:cubicBezTo>
                  <a:cubicBezTo>
                    <a:pt x="1442075" y="781369"/>
                    <a:pt x="1434783" y="778926"/>
                    <a:pt x="1431793" y="772932"/>
                  </a:cubicBezTo>
                  <a:cubicBezTo>
                    <a:pt x="1430261" y="769731"/>
                    <a:pt x="1430116" y="765991"/>
                    <a:pt x="1431574" y="762716"/>
                  </a:cubicBezTo>
                  <a:cubicBezTo>
                    <a:pt x="1435074" y="753018"/>
                    <a:pt x="1448563" y="760602"/>
                    <a:pt x="1449584" y="767602"/>
                  </a:cubicBezTo>
                  <a:cubicBezTo>
                    <a:pt x="1450605" y="774602"/>
                    <a:pt x="1459064" y="771394"/>
                    <a:pt x="1469127" y="765414"/>
                  </a:cubicBezTo>
                  <a:cubicBezTo>
                    <a:pt x="1479190" y="759435"/>
                    <a:pt x="1474085" y="772706"/>
                    <a:pt x="1488596" y="774092"/>
                  </a:cubicBezTo>
                  <a:cubicBezTo>
                    <a:pt x="1503107" y="775477"/>
                    <a:pt x="1495086" y="765998"/>
                    <a:pt x="1506096" y="766800"/>
                  </a:cubicBezTo>
                  <a:cubicBezTo>
                    <a:pt x="1517107" y="767602"/>
                    <a:pt x="1517618" y="764175"/>
                    <a:pt x="1514117" y="758196"/>
                  </a:cubicBezTo>
                  <a:cubicBezTo>
                    <a:pt x="1510617" y="752216"/>
                    <a:pt x="1522139" y="747914"/>
                    <a:pt x="1529139" y="744706"/>
                  </a:cubicBezTo>
                  <a:cubicBezTo>
                    <a:pt x="1536139" y="741497"/>
                    <a:pt x="1533150" y="729028"/>
                    <a:pt x="1539639" y="725309"/>
                  </a:cubicBezTo>
                  <a:cubicBezTo>
                    <a:pt x="1546129" y="721590"/>
                    <a:pt x="1541608" y="713934"/>
                    <a:pt x="1548609" y="713350"/>
                  </a:cubicBezTo>
                  <a:cubicBezTo>
                    <a:pt x="1555608" y="712767"/>
                    <a:pt x="1558671" y="701465"/>
                    <a:pt x="1565160" y="701465"/>
                  </a:cubicBezTo>
                  <a:cubicBezTo>
                    <a:pt x="1571650" y="701465"/>
                    <a:pt x="1575151" y="690162"/>
                    <a:pt x="1571140" y="684183"/>
                  </a:cubicBezTo>
                  <a:cubicBezTo>
                    <a:pt x="1567129" y="678204"/>
                    <a:pt x="1573692" y="662307"/>
                    <a:pt x="1580182" y="659901"/>
                  </a:cubicBezTo>
                  <a:cubicBezTo>
                    <a:pt x="1586672" y="657495"/>
                    <a:pt x="1587474" y="651297"/>
                    <a:pt x="1581203" y="646411"/>
                  </a:cubicBezTo>
                  <a:cubicBezTo>
                    <a:pt x="1574932" y="641526"/>
                    <a:pt x="1553129" y="625338"/>
                    <a:pt x="1554660" y="615129"/>
                  </a:cubicBezTo>
                  <a:cubicBezTo>
                    <a:pt x="1556191" y="604920"/>
                    <a:pt x="1550650" y="585961"/>
                    <a:pt x="1553640" y="577868"/>
                  </a:cubicBezTo>
                  <a:cubicBezTo>
                    <a:pt x="1556629" y="569774"/>
                    <a:pt x="1554150" y="553002"/>
                    <a:pt x="1553129" y="543231"/>
                  </a:cubicBezTo>
                  <a:cubicBezTo>
                    <a:pt x="1552109" y="533460"/>
                    <a:pt x="1558671" y="522741"/>
                    <a:pt x="1561660" y="504949"/>
                  </a:cubicBezTo>
                  <a:cubicBezTo>
                    <a:pt x="1564650" y="487157"/>
                    <a:pt x="1544161" y="468490"/>
                    <a:pt x="1534170" y="463312"/>
                  </a:cubicBezTo>
                  <a:cubicBezTo>
                    <a:pt x="1524180" y="458135"/>
                    <a:pt x="1530597" y="448729"/>
                    <a:pt x="1545108" y="435822"/>
                  </a:cubicBezTo>
                  <a:cubicBezTo>
                    <a:pt x="1559619" y="422915"/>
                    <a:pt x="1560639" y="382373"/>
                    <a:pt x="1559691" y="373695"/>
                  </a:cubicBezTo>
                  <a:cubicBezTo>
                    <a:pt x="1558744" y="365018"/>
                    <a:pt x="1529139" y="357507"/>
                    <a:pt x="1517618" y="358601"/>
                  </a:cubicBezTo>
                  <a:cubicBezTo>
                    <a:pt x="1504200" y="358995"/>
                    <a:pt x="1490711" y="358703"/>
                    <a:pt x="1477294" y="357726"/>
                  </a:cubicBezTo>
                  <a:cubicBezTo>
                    <a:pt x="1475398" y="358258"/>
                    <a:pt x="1473429" y="358579"/>
                    <a:pt x="1471460" y="358674"/>
                  </a:cubicBezTo>
                  <a:cubicBezTo>
                    <a:pt x="1473502" y="367176"/>
                    <a:pt x="1472117" y="376153"/>
                    <a:pt x="1467523" y="383612"/>
                  </a:cubicBezTo>
                  <a:cubicBezTo>
                    <a:pt x="1447616" y="418395"/>
                    <a:pt x="1438356" y="457916"/>
                    <a:pt x="1393802" y="471115"/>
                  </a:cubicBezTo>
                  <a:cubicBezTo>
                    <a:pt x="1392489" y="471479"/>
                    <a:pt x="1391177" y="471771"/>
                    <a:pt x="1389792" y="471990"/>
                  </a:cubicBezTo>
                  <a:cubicBezTo>
                    <a:pt x="1383375" y="481834"/>
                    <a:pt x="1377250" y="491824"/>
                    <a:pt x="1370979" y="501668"/>
                  </a:cubicBezTo>
                  <a:cubicBezTo>
                    <a:pt x="1370979" y="501668"/>
                    <a:pt x="1370979" y="501668"/>
                    <a:pt x="1371562" y="501668"/>
                  </a:cubicBezTo>
                  <a:cubicBezTo>
                    <a:pt x="1377031" y="504949"/>
                    <a:pt x="1371051" y="527627"/>
                    <a:pt x="1367551" y="530835"/>
                  </a:cubicBezTo>
                  <a:cubicBezTo>
                    <a:pt x="1364051" y="534043"/>
                    <a:pt x="1374041" y="542210"/>
                    <a:pt x="1365510" y="548117"/>
                  </a:cubicBezTo>
                  <a:cubicBezTo>
                    <a:pt x="1356978" y="554023"/>
                    <a:pt x="1349030" y="566492"/>
                    <a:pt x="1353988" y="572982"/>
                  </a:cubicBezTo>
                  <a:cubicBezTo>
                    <a:pt x="1358947" y="579472"/>
                    <a:pt x="1383156" y="582680"/>
                    <a:pt x="1394020" y="589170"/>
                  </a:cubicBezTo>
                  <a:cubicBezTo>
                    <a:pt x="1404885" y="595660"/>
                    <a:pt x="1400510" y="607546"/>
                    <a:pt x="1408604" y="618848"/>
                  </a:cubicBezTo>
                  <a:cubicBezTo>
                    <a:pt x="1416698" y="630150"/>
                    <a:pt x="1425084" y="623223"/>
                    <a:pt x="1429095" y="630223"/>
                  </a:cubicBezTo>
                  <a:cubicBezTo>
                    <a:pt x="1433105" y="637223"/>
                    <a:pt x="1414511" y="665297"/>
                    <a:pt x="1408021" y="666682"/>
                  </a:cubicBezTo>
                  <a:cubicBezTo>
                    <a:pt x="1401531" y="668068"/>
                    <a:pt x="1375062" y="638099"/>
                    <a:pt x="1367041" y="631609"/>
                  </a:cubicBezTo>
                  <a:cubicBezTo>
                    <a:pt x="1359020" y="625119"/>
                    <a:pt x="1328030" y="614837"/>
                    <a:pt x="1312498" y="606233"/>
                  </a:cubicBezTo>
                  <a:cubicBezTo>
                    <a:pt x="1296966" y="597629"/>
                    <a:pt x="1284934" y="598503"/>
                    <a:pt x="1268309" y="586764"/>
                  </a:cubicBezTo>
                  <a:cubicBezTo>
                    <a:pt x="1262184" y="588186"/>
                    <a:pt x="1255913" y="589090"/>
                    <a:pt x="1249642" y="589462"/>
                  </a:cubicBezTo>
                  <a:cubicBezTo>
                    <a:pt x="1231630" y="590687"/>
                    <a:pt x="1213620" y="587456"/>
                    <a:pt x="1197140" y="580055"/>
                  </a:cubicBezTo>
                  <a:cubicBezTo>
                    <a:pt x="1189702" y="576169"/>
                    <a:pt x="1182702" y="571626"/>
                    <a:pt x="1176066" y="566492"/>
                  </a:cubicBezTo>
                  <a:cubicBezTo>
                    <a:pt x="1160973" y="564378"/>
                    <a:pt x="1150181" y="561388"/>
                    <a:pt x="1143399" y="562482"/>
                  </a:cubicBezTo>
                  <a:cubicBezTo>
                    <a:pt x="1132899" y="564086"/>
                    <a:pt x="1136909" y="551106"/>
                    <a:pt x="1118388" y="542502"/>
                  </a:cubicBezTo>
                  <a:cubicBezTo>
                    <a:pt x="1099867" y="533898"/>
                    <a:pt x="1087835" y="521939"/>
                    <a:pt x="1077335" y="527918"/>
                  </a:cubicBezTo>
                  <a:cubicBezTo>
                    <a:pt x="1066834" y="533898"/>
                    <a:pt x="1070845" y="555409"/>
                    <a:pt x="1086887" y="558107"/>
                  </a:cubicBezTo>
                  <a:cubicBezTo>
                    <a:pt x="1102930" y="560805"/>
                    <a:pt x="1094908" y="569992"/>
                    <a:pt x="1111899" y="568972"/>
                  </a:cubicBezTo>
                  <a:cubicBezTo>
                    <a:pt x="1128888" y="567951"/>
                    <a:pt x="1133774" y="574367"/>
                    <a:pt x="1133774" y="585670"/>
                  </a:cubicBezTo>
                  <a:cubicBezTo>
                    <a:pt x="1133774" y="596972"/>
                    <a:pt x="1141795" y="608348"/>
                    <a:pt x="1149306" y="615931"/>
                  </a:cubicBezTo>
                  <a:cubicBezTo>
                    <a:pt x="1156816" y="623515"/>
                    <a:pt x="1152295" y="635911"/>
                    <a:pt x="1138805" y="635911"/>
                  </a:cubicBezTo>
                  <a:cubicBezTo>
                    <a:pt x="1125315" y="635911"/>
                    <a:pt x="1109638" y="638099"/>
                    <a:pt x="1115764" y="648307"/>
                  </a:cubicBezTo>
                  <a:cubicBezTo>
                    <a:pt x="1121888" y="658516"/>
                    <a:pt x="1111753" y="661287"/>
                    <a:pt x="1098263" y="655599"/>
                  </a:cubicBezTo>
                  <a:cubicBezTo>
                    <a:pt x="1084773" y="649911"/>
                    <a:pt x="1092721" y="639921"/>
                    <a:pt x="1098263" y="633723"/>
                  </a:cubicBezTo>
                  <a:cubicBezTo>
                    <a:pt x="1103805" y="627525"/>
                    <a:pt x="1086231" y="620306"/>
                    <a:pt x="1077699" y="617025"/>
                  </a:cubicBezTo>
                  <a:cubicBezTo>
                    <a:pt x="1069168" y="613744"/>
                    <a:pt x="1035261" y="640796"/>
                    <a:pt x="1025708" y="645099"/>
                  </a:cubicBezTo>
                  <a:cubicBezTo>
                    <a:pt x="1016156" y="649401"/>
                    <a:pt x="992677" y="638609"/>
                    <a:pt x="968686" y="645099"/>
                  </a:cubicBezTo>
                  <a:cubicBezTo>
                    <a:pt x="944696" y="651588"/>
                    <a:pt x="946155" y="672151"/>
                    <a:pt x="937185" y="669964"/>
                  </a:cubicBezTo>
                  <a:cubicBezTo>
                    <a:pt x="928216" y="667776"/>
                    <a:pt x="901674" y="672662"/>
                    <a:pt x="891611" y="666172"/>
                  </a:cubicBezTo>
                  <a:cubicBezTo>
                    <a:pt x="881548" y="659682"/>
                    <a:pt x="889643" y="655891"/>
                    <a:pt x="900142" y="656474"/>
                  </a:cubicBezTo>
                  <a:cubicBezTo>
                    <a:pt x="910643" y="657057"/>
                    <a:pt x="914143" y="653192"/>
                    <a:pt x="908163" y="645682"/>
                  </a:cubicBezTo>
                  <a:cubicBezTo>
                    <a:pt x="902184" y="638171"/>
                    <a:pt x="916184" y="626213"/>
                    <a:pt x="915455" y="620817"/>
                  </a:cubicBezTo>
                  <a:cubicBezTo>
                    <a:pt x="914726" y="615421"/>
                    <a:pt x="875934" y="629494"/>
                    <a:pt x="869444" y="635400"/>
                  </a:cubicBezTo>
                  <a:cubicBezTo>
                    <a:pt x="862954" y="641307"/>
                    <a:pt x="869881" y="652172"/>
                    <a:pt x="862881" y="655891"/>
                  </a:cubicBezTo>
                  <a:cubicBezTo>
                    <a:pt x="855881" y="659609"/>
                    <a:pt x="855589" y="649401"/>
                    <a:pt x="847859" y="646192"/>
                  </a:cubicBezTo>
                  <a:cubicBezTo>
                    <a:pt x="840131" y="642984"/>
                    <a:pt x="781358" y="657568"/>
                    <a:pt x="770347" y="671058"/>
                  </a:cubicBezTo>
                  <a:cubicBezTo>
                    <a:pt x="759337" y="684548"/>
                    <a:pt x="737825" y="685058"/>
                    <a:pt x="737825" y="692933"/>
                  </a:cubicBezTo>
                  <a:cubicBezTo>
                    <a:pt x="737825" y="700808"/>
                    <a:pt x="711283" y="700225"/>
                    <a:pt x="700783" y="705330"/>
                  </a:cubicBezTo>
                  <a:cubicBezTo>
                    <a:pt x="690283" y="710434"/>
                    <a:pt x="697356" y="732893"/>
                    <a:pt x="693491" y="743685"/>
                  </a:cubicBezTo>
                  <a:cubicBezTo>
                    <a:pt x="689626" y="754477"/>
                    <a:pt x="648500" y="750976"/>
                    <a:pt x="635958" y="751779"/>
                  </a:cubicBezTo>
                  <a:cubicBezTo>
                    <a:pt x="623416" y="752581"/>
                    <a:pt x="618968" y="725892"/>
                    <a:pt x="608978" y="724215"/>
                  </a:cubicBezTo>
                  <a:cubicBezTo>
                    <a:pt x="598989" y="722538"/>
                    <a:pt x="604968" y="707517"/>
                    <a:pt x="607957" y="701027"/>
                  </a:cubicBezTo>
                  <a:cubicBezTo>
                    <a:pt x="610947" y="694537"/>
                    <a:pt x="618968" y="699933"/>
                    <a:pt x="631510" y="691329"/>
                  </a:cubicBezTo>
                  <a:cubicBezTo>
                    <a:pt x="644052" y="682725"/>
                    <a:pt x="656521" y="695631"/>
                    <a:pt x="661480" y="689652"/>
                  </a:cubicBezTo>
                  <a:cubicBezTo>
                    <a:pt x="666438" y="683673"/>
                    <a:pt x="642448" y="667776"/>
                    <a:pt x="640990" y="654578"/>
                  </a:cubicBezTo>
                  <a:cubicBezTo>
                    <a:pt x="639531" y="641380"/>
                    <a:pt x="612989" y="637296"/>
                    <a:pt x="597968" y="641598"/>
                  </a:cubicBezTo>
                  <a:cubicBezTo>
                    <a:pt x="591332" y="643421"/>
                    <a:pt x="584405" y="643917"/>
                    <a:pt x="577550" y="643057"/>
                  </a:cubicBezTo>
                  <a:cubicBezTo>
                    <a:pt x="576456" y="648373"/>
                    <a:pt x="574123" y="653360"/>
                    <a:pt x="570769" y="657641"/>
                  </a:cubicBezTo>
                  <a:cubicBezTo>
                    <a:pt x="573321" y="663328"/>
                    <a:pt x="570259" y="670985"/>
                    <a:pt x="571936" y="676454"/>
                  </a:cubicBezTo>
                  <a:cubicBezTo>
                    <a:pt x="574488" y="684548"/>
                    <a:pt x="567925" y="702923"/>
                    <a:pt x="558956" y="716996"/>
                  </a:cubicBezTo>
                  <a:cubicBezTo>
                    <a:pt x="549987" y="731070"/>
                    <a:pt x="556404" y="730486"/>
                    <a:pt x="569967" y="729903"/>
                  </a:cubicBezTo>
                  <a:cubicBezTo>
                    <a:pt x="583530" y="729320"/>
                    <a:pt x="582436" y="748351"/>
                    <a:pt x="582436" y="762352"/>
                  </a:cubicBezTo>
                  <a:cubicBezTo>
                    <a:pt x="582436" y="776352"/>
                    <a:pt x="571936" y="780144"/>
                    <a:pt x="571936" y="790425"/>
                  </a:cubicBezTo>
                  <a:cubicBezTo>
                    <a:pt x="571936" y="800707"/>
                    <a:pt x="560925" y="785540"/>
                    <a:pt x="557352" y="789915"/>
                  </a:cubicBezTo>
                  <a:cubicBezTo>
                    <a:pt x="553779" y="794290"/>
                    <a:pt x="549331" y="787728"/>
                    <a:pt x="547362" y="779050"/>
                  </a:cubicBezTo>
                  <a:cubicBezTo>
                    <a:pt x="545393" y="770373"/>
                    <a:pt x="524830" y="775258"/>
                    <a:pt x="513382" y="771758"/>
                  </a:cubicBezTo>
                  <a:cubicBezTo>
                    <a:pt x="501934" y="768258"/>
                    <a:pt x="497340" y="773946"/>
                    <a:pt x="491506" y="783061"/>
                  </a:cubicBezTo>
                  <a:cubicBezTo>
                    <a:pt x="485673" y="792175"/>
                    <a:pt x="469631" y="796040"/>
                    <a:pt x="461464" y="797134"/>
                  </a:cubicBezTo>
                  <a:cubicBezTo>
                    <a:pt x="453297" y="798228"/>
                    <a:pt x="437911" y="816093"/>
                    <a:pt x="428942" y="822510"/>
                  </a:cubicBezTo>
                  <a:cubicBezTo>
                    <a:pt x="419973" y="828927"/>
                    <a:pt x="418442" y="841469"/>
                    <a:pt x="430911" y="854375"/>
                  </a:cubicBezTo>
                  <a:cubicBezTo>
                    <a:pt x="443380" y="867282"/>
                    <a:pt x="445932" y="876251"/>
                    <a:pt x="444911" y="883032"/>
                  </a:cubicBezTo>
                  <a:cubicBezTo>
                    <a:pt x="443890" y="889814"/>
                    <a:pt x="409910" y="887845"/>
                    <a:pt x="404442" y="880334"/>
                  </a:cubicBezTo>
                  <a:cubicBezTo>
                    <a:pt x="398973" y="872824"/>
                    <a:pt x="376878" y="870053"/>
                    <a:pt x="369368" y="871657"/>
                  </a:cubicBezTo>
                  <a:cubicBezTo>
                    <a:pt x="361857" y="873261"/>
                    <a:pt x="341367" y="847375"/>
                    <a:pt x="330866" y="846864"/>
                  </a:cubicBezTo>
                  <a:cubicBezTo>
                    <a:pt x="320366" y="846354"/>
                    <a:pt x="313877" y="860354"/>
                    <a:pt x="310376" y="867355"/>
                  </a:cubicBezTo>
                  <a:cubicBezTo>
                    <a:pt x="306876" y="874355"/>
                    <a:pt x="315335" y="876542"/>
                    <a:pt x="320366" y="888428"/>
                  </a:cubicBezTo>
                  <a:cubicBezTo>
                    <a:pt x="325398" y="900314"/>
                    <a:pt x="343919" y="900824"/>
                    <a:pt x="353399" y="900824"/>
                  </a:cubicBezTo>
                  <a:cubicBezTo>
                    <a:pt x="362878" y="900824"/>
                    <a:pt x="359378" y="916502"/>
                    <a:pt x="356388" y="922700"/>
                  </a:cubicBezTo>
                  <a:cubicBezTo>
                    <a:pt x="353399" y="928898"/>
                    <a:pt x="335898" y="934002"/>
                    <a:pt x="330866" y="927002"/>
                  </a:cubicBezTo>
                  <a:cubicBezTo>
                    <a:pt x="325835" y="920002"/>
                    <a:pt x="304834" y="927002"/>
                    <a:pt x="304324" y="918325"/>
                  </a:cubicBezTo>
                  <a:cubicBezTo>
                    <a:pt x="303814" y="909648"/>
                    <a:pt x="288865" y="896449"/>
                    <a:pt x="273334" y="899439"/>
                  </a:cubicBezTo>
                  <a:cubicBezTo>
                    <a:pt x="257802" y="902429"/>
                    <a:pt x="254812" y="891345"/>
                    <a:pt x="255833" y="878365"/>
                  </a:cubicBezTo>
                  <a:cubicBezTo>
                    <a:pt x="256854" y="865386"/>
                    <a:pt x="247302" y="857875"/>
                    <a:pt x="247812" y="851969"/>
                  </a:cubicBezTo>
                  <a:cubicBezTo>
                    <a:pt x="248322" y="846062"/>
                    <a:pt x="240521" y="834104"/>
                    <a:pt x="248833" y="828197"/>
                  </a:cubicBezTo>
                  <a:cubicBezTo>
                    <a:pt x="257146" y="822291"/>
                    <a:pt x="250802" y="813103"/>
                    <a:pt x="251312" y="804936"/>
                  </a:cubicBezTo>
                  <a:cubicBezTo>
                    <a:pt x="251823" y="796769"/>
                    <a:pt x="237822" y="784446"/>
                    <a:pt x="225280" y="784446"/>
                  </a:cubicBezTo>
                  <a:cubicBezTo>
                    <a:pt x="212738" y="784446"/>
                    <a:pt x="215291" y="770956"/>
                    <a:pt x="204790" y="768258"/>
                  </a:cubicBezTo>
                  <a:cubicBezTo>
                    <a:pt x="194290" y="765560"/>
                    <a:pt x="173289" y="746383"/>
                    <a:pt x="171831" y="738507"/>
                  </a:cubicBezTo>
                  <a:cubicBezTo>
                    <a:pt x="170372" y="730632"/>
                    <a:pt x="154258" y="729320"/>
                    <a:pt x="159800" y="726622"/>
                  </a:cubicBezTo>
                  <a:cubicBezTo>
                    <a:pt x="165341" y="723924"/>
                    <a:pt x="177810" y="727715"/>
                    <a:pt x="186779" y="737486"/>
                  </a:cubicBezTo>
                  <a:cubicBezTo>
                    <a:pt x="199401" y="750072"/>
                    <a:pt x="216049" y="757816"/>
                    <a:pt x="233812" y="759362"/>
                  </a:cubicBezTo>
                  <a:cubicBezTo>
                    <a:pt x="257365" y="762570"/>
                    <a:pt x="266844" y="774456"/>
                    <a:pt x="292803" y="779342"/>
                  </a:cubicBezTo>
                  <a:cubicBezTo>
                    <a:pt x="318762" y="784227"/>
                    <a:pt x="334367" y="787436"/>
                    <a:pt x="371920" y="793415"/>
                  </a:cubicBezTo>
                  <a:cubicBezTo>
                    <a:pt x="409473" y="799395"/>
                    <a:pt x="459422" y="758268"/>
                    <a:pt x="469995" y="746893"/>
                  </a:cubicBezTo>
                  <a:cubicBezTo>
                    <a:pt x="478964" y="737195"/>
                    <a:pt x="469995" y="718819"/>
                    <a:pt x="467735" y="708319"/>
                  </a:cubicBezTo>
                  <a:cubicBezTo>
                    <a:pt x="451204" y="705388"/>
                    <a:pt x="436270" y="696616"/>
                    <a:pt x="425661" y="683600"/>
                  </a:cubicBezTo>
                  <a:cubicBezTo>
                    <a:pt x="424640" y="682506"/>
                    <a:pt x="423692" y="681631"/>
                    <a:pt x="422963" y="680974"/>
                  </a:cubicBezTo>
                  <a:cubicBezTo>
                    <a:pt x="420484" y="680974"/>
                    <a:pt x="417567" y="680391"/>
                    <a:pt x="416692" y="680391"/>
                  </a:cubicBezTo>
                  <a:cubicBezTo>
                    <a:pt x="400424" y="679983"/>
                    <a:pt x="385060" y="672786"/>
                    <a:pt x="374326" y="660557"/>
                  </a:cubicBezTo>
                  <a:cubicBezTo>
                    <a:pt x="369762" y="655088"/>
                    <a:pt x="366495" y="648657"/>
                    <a:pt x="364774" y="641744"/>
                  </a:cubicBezTo>
                  <a:cubicBezTo>
                    <a:pt x="359305" y="638026"/>
                    <a:pt x="352669" y="633213"/>
                    <a:pt x="344138" y="627161"/>
                  </a:cubicBezTo>
                  <a:cubicBezTo>
                    <a:pt x="336861" y="626118"/>
                    <a:pt x="330043" y="622975"/>
                    <a:pt x="324523" y="618119"/>
                  </a:cubicBezTo>
                  <a:cubicBezTo>
                    <a:pt x="330866" y="623515"/>
                    <a:pt x="309137" y="618921"/>
                    <a:pt x="305272" y="618119"/>
                  </a:cubicBezTo>
                  <a:cubicBezTo>
                    <a:pt x="297419" y="616318"/>
                    <a:pt x="289791" y="613649"/>
                    <a:pt x="282521" y="610171"/>
                  </a:cubicBezTo>
                  <a:cubicBezTo>
                    <a:pt x="272386" y="605431"/>
                    <a:pt x="262396" y="600399"/>
                    <a:pt x="252333" y="595587"/>
                  </a:cubicBezTo>
                  <a:cubicBezTo>
                    <a:pt x="250642" y="595339"/>
                    <a:pt x="249081" y="594544"/>
                    <a:pt x="247885" y="593326"/>
                  </a:cubicBezTo>
                  <a:lnTo>
                    <a:pt x="241104" y="589972"/>
                  </a:lnTo>
                  <a:cubicBezTo>
                    <a:pt x="237750" y="588295"/>
                    <a:pt x="234541" y="586545"/>
                    <a:pt x="231406" y="584722"/>
                  </a:cubicBezTo>
                  <a:cubicBezTo>
                    <a:pt x="227534" y="585458"/>
                    <a:pt x="223902" y="587136"/>
                    <a:pt x="220832" y="589607"/>
                  </a:cubicBezTo>
                  <a:cubicBezTo>
                    <a:pt x="212811" y="596097"/>
                    <a:pt x="204790" y="583701"/>
                    <a:pt x="189769" y="587420"/>
                  </a:cubicBezTo>
                  <a:cubicBezTo>
                    <a:pt x="174748" y="591139"/>
                    <a:pt x="166799" y="580128"/>
                    <a:pt x="170810" y="575534"/>
                  </a:cubicBezTo>
                  <a:cubicBezTo>
                    <a:pt x="174821" y="570940"/>
                    <a:pt x="196842" y="575024"/>
                    <a:pt x="195821" y="566930"/>
                  </a:cubicBezTo>
                  <a:cubicBezTo>
                    <a:pt x="194800" y="558836"/>
                    <a:pt x="186779" y="566930"/>
                    <a:pt x="173289" y="557232"/>
                  </a:cubicBezTo>
                  <a:cubicBezTo>
                    <a:pt x="159800" y="547533"/>
                    <a:pt x="152289" y="553950"/>
                    <a:pt x="149299" y="562044"/>
                  </a:cubicBezTo>
                  <a:cubicBezTo>
                    <a:pt x="146309" y="570138"/>
                    <a:pt x="135809" y="567951"/>
                    <a:pt x="128736" y="561023"/>
                  </a:cubicBezTo>
                  <a:cubicBezTo>
                    <a:pt x="128080" y="560323"/>
                    <a:pt x="127314" y="559733"/>
                    <a:pt x="126476" y="559273"/>
                  </a:cubicBezTo>
                  <a:cubicBezTo>
                    <a:pt x="124142" y="572763"/>
                    <a:pt x="116777" y="573857"/>
                    <a:pt x="109267" y="572326"/>
                  </a:cubicBezTo>
                  <a:cubicBezTo>
                    <a:pt x="100225" y="570138"/>
                    <a:pt x="91256" y="586399"/>
                    <a:pt x="81266" y="586399"/>
                  </a:cubicBezTo>
                  <a:cubicBezTo>
                    <a:pt x="71276" y="586399"/>
                    <a:pt x="60265" y="598212"/>
                    <a:pt x="58224" y="608275"/>
                  </a:cubicBezTo>
                  <a:cubicBezTo>
                    <a:pt x="56182" y="618337"/>
                    <a:pt x="45244" y="612577"/>
                    <a:pt x="45244" y="619067"/>
                  </a:cubicBezTo>
                  <a:cubicBezTo>
                    <a:pt x="45988" y="625950"/>
                    <a:pt x="44201" y="632870"/>
                    <a:pt x="40213" y="638536"/>
                  </a:cubicBezTo>
                  <a:cubicBezTo>
                    <a:pt x="35254" y="645026"/>
                    <a:pt x="40213" y="648234"/>
                    <a:pt x="45244" y="659026"/>
                  </a:cubicBezTo>
                  <a:cubicBezTo>
                    <a:pt x="50276" y="669818"/>
                    <a:pt x="61213" y="668724"/>
                    <a:pt x="66245" y="672006"/>
                  </a:cubicBezTo>
                  <a:cubicBezTo>
                    <a:pt x="71276" y="675287"/>
                    <a:pt x="90235" y="692496"/>
                    <a:pt x="90235" y="698985"/>
                  </a:cubicBezTo>
                  <a:cubicBezTo>
                    <a:pt x="90235" y="705475"/>
                    <a:pt x="75214" y="721663"/>
                    <a:pt x="69234" y="726038"/>
                  </a:cubicBezTo>
                  <a:cubicBezTo>
                    <a:pt x="63255" y="730414"/>
                    <a:pt x="55234" y="741132"/>
                    <a:pt x="59244" y="747549"/>
                  </a:cubicBezTo>
                  <a:cubicBezTo>
                    <a:pt x="63255" y="753966"/>
                    <a:pt x="80245" y="781092"/>
                    <a:pt x="91256" y="802676"/>
                  </a:cubicBezTo>
                  <a:cubicBezTo>
                    <a:pt x="102267" y="824260"/>
                    <a:pt x="87245" y="814562"/>
                    <a:pt x="80245" y="824551"/>
                  </a:cubicBezTo>
                  <a:cubicBezTo>
                    <a:pt x="73245" y="834541"/>
                    <a:pt x="83235" y="846427"/>
                    <a:pt x="85203" y="852625"/>
                  </a:cubicBezTo>
                  <a:cubicBezTo>
                    <a:pt x="87172" y="858823"/>
                    <a:pt x="76235" y="858021"/>
                    <a:pt x="77256" y="863417"/>
                  </a:cubicBezTo>
                  <a:cubicBezTo>
                    <a:pt x="78277" y="868813"/>
                    <a:pt x="93225" y="870709"/>
                    <a:pt x="94245" y="875303"/>
                  </a:cubicBezTo>
                  <a:cubicBezTo>
                    <a:pt x="95266" y="879897"/>
                    <a:pt x="84255" y="885074"/>
                    <a:pt x="89214" y="893678"/>
                  </a:cubicBezTo>
                  <a:cubicBezTo>
                    <a:pt x="94173" y="902283"/>
                    <a:pt x="106277" y="902283"/>
                    <a:pt x="107225" y="913148"/>
                  </a:cubicBezTo>
                  <a:cubicBezTo>
                    <a:pt x="108173" y="924013"/>
                    <a:pt x="85349" y="924960"/>
                    <a:pt x="86224" y="933638"/>
                  </a:cubicBezTo>
                  <a:cubicBezTo>
                    <a:pt x="87099" y="942315"/>
                    <a:pt x="116267" y="953107"/>
                    <a:pt x="129247" y="969295"/>
                  </a:cubicBezTo>
                  <a:cubicBezTo>
                    <a:pt x="142226" y="985483"/>
                    <a:pt x="141278" y="989785"/>
                    <a:pt x="138288" y="998462"/>
                  </a:cubicBezTo>
                  <a:cubicBezTo>
                    <a:pt x="132236" y="1015817"/>
                    <a:pt x="96287" y="1030838"/>
                    <a:pt x="88266" y="1050308"/>
                  </a:cubicBezTo>
                  <a:cubicBezTo>
                    <a:pt x="80245" y="1069777"/>
                    <a:pt x="50203" y="1080496"/>
                    <a:pt x="36202" y="1095663"/>
                  </a:cubicBezTo>
                  <a:cubicBezTo>
                    <a:pt x="30201" y="1102466"/>
                    <a:pt x="24805" y="1109787"/>
                    <a:pt x="20087" y="1117539"/>
                  </a:cubicBezTo>
                  <a:cubicBezTo>
                    <a:pt x="24995" y="1116263"/>
                    <a:pt x="29742" y="1114425"/>
                    <a:pt x="34233" y="1112070"/>
                  </a:cubicBezTo>
                  <a:cubicBezTo>
                    <a:pt x="42182" y="1107768"/>
                    <a:pt x="47724" y="1128841"/>
                    <a:pt x="55744" y="1135841"/>
                  </a:cubicBezTo>
                  <a:cubicBezTo>
                    <a:pt x="63765" y="1142842"/>
                    <a:pt x="79735" y="1136425"/>
                    <a:pt x="84912" y="1143133"/>
                  </a:cubicBezTo>
                  <a:cubicBezTo>
                    <a:pt x="90089" y="1149842"/>
                    <a:pt x="80464" y="1150425"/>
                    <a:pt x="68943" y="1147946"/>
                  </a:cubicBezTo>
                  <a:cubicBezTo>
                    <a:pt x="57421" y="1145466"/>
                    <a:pt x="54359" y="1153342"/>
                    <a:pt x="36421" y="1159831"/>
                  </a:cubicBezTo>
                  <a:cubicBezTo>
                    <a:pt x="23004" y="1164644"/>
                    <a:pt x="24317" y="1169821"/>
                    <a:pt x="19796" y="1173905"/>
                  </a:cubicBezTo>
                  <a:cubicBezTo>
                    <a:pt x="27889" y="1186593"/>
                    <a:pt x="17025" y="1188488"/>
                    <a:pt x="12941" y="1197895"/>
                  </a:cubicBezTo>
                  <a:cubicBezTo>
                    <a:pt x="8858" y="1207302"/>
                    <a:pt x="2368" y="1210073"/>
                    <a:pt x="1639" y="1216489"/>
                  </a:cubicBezTo>
                  <a:cubicBezTo>
                    <a:pt x="1836" y="1223562"/>
                    <a:pt x="2587" y="1230606"/>
                    <a:pt x="3899" y="1237563"/>
                  </a:cubicBezTo>
                  <a:cubicBezTo>
                    <a:pt x="4016" y="1244702"/>
                    <a:pt x="6590" y="1251578"/>
                    <a:pt x="11191" y="1257032"/>
                  </a:cubicBezTo>
                  <a:cubicBezTo>
                    <a:pt x="16441" y="1265126"/>
                    <a:pt x="6670" y="1265126"/>
                    <a:pt x="2149" y="1269209"/>
                  </a:cubicBezTo>
                  <a:cubicBezTo>
                    <a:pt x="-2372" y="1273293"/>
                    <a:pt x="691" y="1282116"/>
                    <a:pt x="6670" y="1288606"/>
                  </a:cubicBezTo>
                  <a:cubicBezTo>
                    <a:pt x="11804" y="1294031"/>
                    <a:pt x="13284" y="1301965"/>
                    <a:pt x="10462" y="1308877"/>
                  </a:cubicBezTo>
                  <a:cubicBezTo>
                    <a:pt x="8201" y="1314492"/>
                    <a:pt x="15712" y="1324263"/>
                    <a:pt x="20962" y="1329951"/>
                  </a:cubicBezTo>
                  <a:cubicBezTo>
                    <a:pt x="26212" y="1335638"/>
                    <a:pt x="25411" y="1351024"/>
                    <a:pt x="29931" y="1355035"/>
                  </a:cubicBezTo>
                  <a:cubicBezTo>
                    <a:pt x="34321" y="1360270"/>
                    <a:pt x="41343" y="1362487"/>
                    <a:pt x="47942" y="1360722"/>
                  </a:cubicBezTo>
                  <a:cubicBezTo>
                    <a:pt x="54964" y="1357784"/>
                    <a:pt x="63036" y="1361101"/>
                    <a:pt x="65975" y="1368116"/>
                  </a:cubicBezTo>
                  <a:cubicBezTo>
                    <a:pt x="66128" y="1368488"/>
                    <a:pt x="66267" y="1368867"/>
                    <a:pt x="66391" y="1369254"/>
                  </a:cubicBezTo>
                  <a:cubicBezTo>
                    <a:pt x="70109" y="1376546"/>
                    <a:pt x="76162" y="1373337"/>
                    <a:pt x="84401" y="1369254"/>
                  </a:cubicBezTo>
                  <a:cubicBezTo>
                    <a:pt x="92641" y="1365170"/>
                    <a:pt x="111381" y="1376546"/>
                    <a:pt x="115902" y="1378952"/>
                  </a:cubicBezTo>
                  <a:cubicBezTo>
                    <a:pt x="120423" y="1381358"/>
                    <a:pt x="118163" y="1395140"/>
                    <a:pt x="118892" y="1404109"/>
                  </a:cubicBezTo>
                  <a:cubicBezTo>
                    <a:pt x="119621" y="1413078"/>
                    <a:pt x="114444" y="1424307"/>
                    <a:pt x="122684" y="1429995"/>
                  </a:cubicBezTo>
                  <a:cubicBezTo>
                    <a:pt x="130924" y="1435683"/>
                    <a:pt x="128663" y="1448662"/>
                    <a:pt x="138434" y="1452673"/>
                  </a:cubicBezTo>
                  <a:cubicBezTo>
                    <a:pt x="148205" y="1456683"/>
                    <a:pt x="151924" y="1471340"/>
                    <a:pt x="157904" y="1472944"/>
                  </a:cubicBezTo>
                  <a:cubicBezTo>
                    <a:pt x="166457" y="1476342"/>
                    <a:pt x="173253" y="1483087"/>
                    <a:pt x="176717" y="1491611"/>
                  </a:cubicBezTo>
                  <a:cubicBezTo>
                    <a:pt x="178175" y="1498903"/>
                    <a:pt x="166216" y="1505320"/>
                    <a:pt x="159435" y="1508601"/>
                  </a:cubicBezTo>
                  <a:cubicBezTo>
                    <a:pt x="152653" y="1511883"/>
                    <a:pt x="139892" y="1498830"/>
                    <a:pt x="135445" y="1504518"/>
                  </a:cubicBezTo>
                  <a:cubicBezTo>
                    <a:pt x="130997" y="1510206"/>
                    <a:pt x="136903" y="1520706"/>
                    <a:pt x="140695" y="1538571"/>
                  </a:cubicBezTo>
                  <a:cubicBezTo>
                    <a:pt x="144486" y="1556436"/>
                    <a:pt x="147403" y="1557967"/>
                    <a:pt x="154914" y="1557967"/>
                  </a:cubicBezTo>
                  <a:cubicBezTo>
                    <a:pt x="162425" y="1557967"/>
                    <a:pt x="165414" y="1552353"/>
                    <a:pt x="170664" y="1549071"/>
                  </a:cubicBezTo>
                  <a:cubicBezTo>
                    <a:pt x="175914" y="1545790"/>
                    <a:pt x="187946" y="1550676"/>
                    <a:pt x="193196" y="1548269"/>
                  </a:cubicBezTo>
                  <a:cubicBezTo>
                    <a:pt x="198446" y="1545863"/>
                    <a:pt x="217186" y="1545061"/>
                    <a:pt x="220978" y="1551478"/>
                  </a:cubicBezTo>
                  <a:cubicBezTo>
                    <a:pt x="224770" y="1557894"/>
                    <a:pt x="228270" y="1573353"/>
                    <a:pt x="225499" y="1579041"/>
                  </a:cubicBezTo>
                  <a:cubicBezTo>
                    <a:pt x="222728" y="1584728"/>
                    <a:pt x="229218" y="1591218"/>
                    <a:pt x="232791" y="1599312"/>
                  </a:cubicBezTo>
                  <a:cubicBezTo>
                    <a:pt x="236364" y="1607406"/>
                    <a:pt x="252260" y="1603323"/>
                    <a:pt x="257510" y="1605802"/>
                  </a:cubicBezTo>
                  <a:cubicBezTo>
                    <a:pt x="262761" y="1608281"/>
                    <a:pt x="274792" y="1626000"/>
                    <a:pt x="272532" y="1634167"/>
                  </a:cubicBezTo>
                  <a:cubicBezTo>
                    <a:pt x="270271" y="1642334"/>
                    <a:pt x="279823" y="1643866"/>
                    <a:pt x="285292" y="1641459"/>
                  </a:cubicBezTo>
                  <a:cubicBezTo>
                    <a:pt x="290761" y="1639053"/>
                    <a:pt x="295793" y="1645470"/>
                    <a:pt x="301772" y="1649553"/>
                  </a:cubicBezTo>
                  <a:cubicBezTo>
                    <a:pt x="307226" y="1653068"/>
                    <a:pt x="314380" y="1652368"/>
                    <a:pt x="319054" y="1647876"/>
                  </a:cubicBezTo>
                  <a:cubicBezTo>
                    <a:pt x="325033" y="1643866"/>
                    <a:pt x="334804" y="1640584"/>
                    <a:pt x="337794" y="1646272"/>
                  </a:cubicBezTo>
                  <a:cubicBezTo>
                    <a:pt x="340784" y="1651959"/>
                    <a:pt x="352815" y="1662533"/>
                    <a:pt x="352815" y="1665741"/>
                  </a:cubicBezTo>
                  <a:cubicBezTo>
                    <a:pt x="352815" y="1668950"/>
                    <a:pt x="371555" y="1665741"/>
                    <a:pt x="380597" y="1670627"/>
                  </a:cubicBezTo>
                  <a:cubicBezTo>
                    <a:pt x="389639" y="1675512"/>
                    <a:pt x="399337" y="1673033"/>
                    <a:pt x="409108" y="1678721"/>
                  </a:cubicBezTo>
                  <a:cubicBezTo>
                    <a:pt x="418879" y="1684408"/>
                    <a:pt x="427848" y="1685210"/>
                    <a:pt x="428578" y="1691627"/>
                  </a:cubicBezTo>
                  <a:cubicBezTo>
                    <a:pt x="429307" y="1698044"/>
                    <a:pt x="418879" y="1703805"/>
                    <a:pt x="418879" y="1707013"/>
                  </a:cubicBezTo>
                  <a:cubicBezTo>
                    <a:pt x="418879" y="1710222"/>
                    <a:pt x="427119" y="1712701"/>
                    <a:pt x="427119" y="1717586"/>
                  </a:cubicBezTo>
                  <a:cubicBezTo>
                    <a:pt x="427119" y="1722472"/>
                    <a:pt x="416619" y="1722472"/>
                    <a:pt x="415087" y="1726482"/>
                  </a:cubicBezTo>
                  <a:cubicBezTo>
                    <a:pt x="413556" y="1730493"/>
                    <a:pt x="421140" y="1736181"/>
                    <a:pt x="422379" y="1740264"/>
                  </a:cubicBezTo>
                  <a:cubicBezTo>
                    <a:pt x="423619" y="1744347"/>
                    <a:pt x="416400" y="1758056"/>
                    <a:pt x="416400" y="1762140"/>
                  </a:cubicBezTo>
                  <a:cubicBezTo>
                    <a:pt x="416400" y="1766223"/>
                    <a:pt x="393868" y="1761337"/>
                    <a:pt x="388618" y="1761337"/>
                  </a:cubicBezTo>
                  <a:cubicBezTo>
                    <a:pt x="383368" y="1761337"/>
                    <a:pt x="367618" y="1779932"/>
                    <a:pt x="362367" y="1780734"/>
                  </a:cubicBezTo>
                  <a:cubicBezTo>
                    <a:pt x="357117" y="1781536"/>
                    <a:pt x="359961" y="1790432"/>
                    <a:pt x="361638" y="1798088"/>
                  </a:cubicBezTo>
                  <a:cubicBezTo>
                    <a:pt x="377753" y="1794734"/>
                    <a:pt x="394379" y="1793349"/>
                    <a:pt x="396129" y="1797214"/>
                  </a:cubicBezTo>
                  <a:cubicBezTo>
                    <a:pt x="399119" y="1803703"/>
                    <a:pt x="361128" y="1820985"/>
                    <a:pt x="354128" y="1823683"/>
                  </a:cubicBezTo>
                  <a:cubicBezTo>
                    <a:pt x="347128" y="1826381"/>
                    <a:pt x="367618" y="1837756"/>
                    <a:pt x="367107" y="1844246"/>
                  </a:cubicBezTo>
                  <a:cubicBezTo>
                    <a:pt x="366597" y="1850736"/>
                    <a:pt x="345232" y="1852340"/>
                    <a:pt x="347128" y="1865247"/>
                  </a:cubicBezTo>
                  <a:cubicBezTo>
                    <a:pt x="349023" y="1878153"/>
                    <a:pt x="339836" y="1880997"/>
                    <a:pt x="328606" y="1880997"/>
                  </a:cubicBezTo>
                  <a:cubicBezTo>
                    <a:pt x="317377" y="1880997"/>
                    <a:pt x="314022" y="1888289"/>
                    <a:pt x="319564" y="1889601"/>
                  </a:cubicBezTo>
                  <a:cubicBezTo>
                    <a:pt x="325106" y="1890914"/>
                    <a:pt x="324596" y="1906883"/>
                    <a:pt x="346107" y="1912790"/>
                  </a:cubicBezTo>
                  <a:cubicBezTo>
                    <a:pt x="367618" y="1918696"/>
                    <a:pt x="390660" y="1940353"/>
                    <a:pt x="409108" y="1961937"/>
                  </a:cubicBezTo>
                  <a:cubicBezTo>
                    <a:pt x="411653" y="1964810"/>
                    <a:pt x="414628" y="1967274"/>
                    <a:pt x="417931" y="1969229"/>
                  </a:cubicBezTo>
                  <a:cubicBezTo>
                    <a:pt x="421789" y="1966443"/>
                    <a:pt x="426076" y="1964299"/>
                    <a:pt x="430619" y="1962885"/>
                  </a:cubicBezTo>
                  <a:cubicBezTo>
                    <a:pt x="445174" y="1962688"/>
                    <a:pt x="459400" y="1967216"/>
                    <a:pt x="471162" y="1975791"/>
                  </a:cubicBezTo>
                  <a:cubicBezTo>
                    <a:pt x="481662" y="1983958"/>
                    <a:pt x="519215" y="1974187"/>
                    <a:pt x="523736" y="1980677"/>
                  </a:cubicBezTo>
                  <a:cubicBezTo>
                    <a:pt x="528257" y="1987167"/>
                    <a:pt x="537226" y="1995261"/>
                    <a:pt x="544737" y="1995261"/>
                  </a:cubicBezTo>
                  <a:cubicBezTo>
                    <a:pt x="552248" y="1995261"/>
                    <a:pt x="559758" y="2011449"/>
                    <a:pt x="565738" y="2006636"/>
                  </a:cubicBezTo>
                  <a:cubicBezTo>
                    <a:pt x="571717" y="2001823"/>
                    <a:pt x="594249" y="2001750"/>
                    <a:pt x="600228" y="2001750"/>
                  </a:cubicBezTo>
                  <a:cubicBezTo>
                    <a:pt x="606207" y="2001750"/>
                    <a:pt x="606280" y="2006636"/>
                    <a:pt x="612260" y="2006636"/>
                  </a:cubicBezTo>
                  <a:cubicBezTo>
                    <a:pt x="618239" y="2006636"/>
                    <a:pt x="618239" y="2030918"/>
                    <a:pt x="622760" y="2029314"/>
                  </a:cubicBezTo>
                  <a:cubicBezTo>
                    <a:pt x="627281" y="2027709"/>
                    <a:pt x="643761" y="2043897"/>
                    <a:pt x="654261" y="2045501"/>
                  </a:cubicBezTo>
                  <a:cubicBezTo>
                    <a:pt x="664761" y="2047106"/>
                    <a:pt x="675262" y="2066575"/>
                    <a:pt x="679783" y="2064971"/>
                  </a:cubicBezTo>
                  <a:cubicBezTo>
                    <a:pt x="684303" y="2063367"/>
                    <a:pt x="691814" y="2073065"/>
                    <a:pt x="694804" y="2064971"/>
                  </a:cubicBezTo>
                  <a:cubicBezTo>
                    <a:pt x="697793" y="2056877"/>
                    <a:pt x="712450" y="2061033"/>
                    <a:pt x="716679" y="2047689"/>
                  </a:cubicBezTo>
                  <a:cubicBezTo>
                    <a:pt x="697720" y="2022532"/>
                    <a:pt x="677303" y="1994677"/>
                    <a:pt x="677887" y="1983958"/>
                  </a:cubicBezTo>
                  <a:cubicBezTo>
                    <a:pt x="678835" y="1965583"/>
                    <a:pt x="685907" y="1953697"/>
                    <a:pt x="664834" y="1934228"/>
                  </a:cubicBezTo>
                  <a:cubicBezTo>
                    <a:pt x="643761" y="1914758"/>
                    <a:pt x="666876" y="1901852"/>
                    <a:pt x="681897" y="1881362"/>
                  </a:cubicBezTo>
                  <a:cubicBezTo>
                    <a:pt x="695314" y="1862986"/>
                    <a:pt x="723826" y="1854965"/>
                    <a:pt x="741909" y="1841913"/>
                  </a:cubicBezTo>
                  <a:cubicBezTo>
                    <a:pt x="738482" y="1839113"/>
                    <a:pt x="734836" y="1836670"/>
                    <a:pt x="730899" y="1834621"/>
                  </a:cubicBezTo>
                  <a:cubicBezTo>
                    <a:pt x="717409" y="1828131"/>
                    <a:pt x="712888" y="1821641"/>
                    <a:pt x="723607" y="1818360"/>
                  </a:cubicBezTo>
                  <a:cubicBezTo>
                    <a:pt x="734326" y="1815079"/>
                    <a:pt x="729586" y="1808662"/>
                    <a:pt x="719086" y="1795682"/>
                  </a:cubicBezTo>
                  <a:cubicBezTo>
                    <a:pt x="708585" y="1782703"/>
                    <a:pt x="704137" y="1769796"/>
                    <a:pt x="698085" y="1769796"/>
                  </a:cubicBezTo>
                  <a:cubicBezTo>
                    <a:pt x="690064" y="1768812"/>
                    <a:pt x="681897" y="1769359"/>
                    <a:pt x="674095" y="1771400"/>
                  </a:cubicBezTo>
                  <a:cubicBezTo>
                    <a:pt x="665053" y="1774609"/>
                    <a:pt x="666803" y="1763306"/>
                    <a:pt x="668042" y="1752004"/>
                  </a:cubicBezTo>
                  <a:cubicBezTo>
                    <a:pt x="669282" y="1740702"/>
                    <a:pt x="651563" y="1742233"/>
                    <a:pt x="648573" y="1737420"/>
                  </a:cubicBezTo>
                  <a:cubicBezTo>
                    <a:pt x="645584" y="1732607"/>
                    <a:pt x="653094" y="1716347"/>
                    <a:pt x="655865" y="1714743"/>
                  </a:cubicBezTo>
                  <a:cubicBezTo>
                    <a:pt x="658636" y="1713138"/>
                    <a:pt x="667824" y="1708253"/>
                    <a:pt x="667824" y="1703367"/>
                  </a:cubicBezTo>
                  <a:cubicBezTo>
                    <a:pt x="667824" y="1698482"/>
                    <a:pt x="651344" y="1696877"/>
                    <a:pt x="657323" y="1685575"/>
                  </a:cubicBezTo>
                  <a:cubicBezTo>
                    <a:pt x="663303" y="1674273"/>
                    <a:pt x="675334" y="1674200"/>
                    <a:pt x="675334" y="1662897"/>
                  </a:cubicBezTo>
                  <a:cubicBezTo>
                    <a:pt x="675334" y="1651595"/>
                    <a:pt x="684376" y="1641824"/>
                    <a:pt x="694877" y="1649918"/>
                  </a:cubicBezTo>
                  <a:cubicBezTo>
                    <a:pt x="705377" y="1658012"/>
                    <a:pt x="709898" y="1679085"/>
                    <a:pt x="721857" y="1674200"/>
                  </a:cubicBezTo>
                  <a:cubicBezTo>
                    <a:pt x="733815" y="1669314"/>
                    <a:pt x="726378" y="1658012"/>
                    <a:pt x="724919" y="1651522"/>
                  </a:cubicBezTo>
                  <a:cubicBezTo>
                    <a:pt x="723461" y="1645032"/>
                    <a:pt x="720398" y="1635334"/>
                    <a:pt x="733888" y="1632053"/>
                  </a:cubicBezTo>
                  <a:cubicBezTo>
                    <a:pt x="747378" y="1628771"/>
                    <a:pt x="741179" y="1614261"/>
                    <a:pt x="751899" y="1614261"/>
                  </a:cubicBezTo>
                  <a:cubicBezTo>
                    <a:pt x="762618" y="1614261"/>
                    <a:pt x="781942" y="1599677"/>
                    <a:pt x="787921" y="1596468"/>
                  </a:cubicBezTo>
                  <a:cubicBezTo>
                    <a:pt x="793900" y="1593260"/>
                    <a:pt x="807463" y="1585093"/>
                    <a:pt x="813442" y="1588302"/>
                  </a:cubicBezTo>
                  <a:cubicBezTo>
                    <a:pt x="819422" y="1591510"/>
                    <a:pt x="826932" y="1599677"/>
                    <a:pt x="831453" y="1588302"/>
                  </a:cubicBezTo>
                  <a:cubicBezTo>
                    <a:pt x="835974" y="1576926"/>
                    <a:pt x="853985" y="1581885"/>
                    <a:pt x="855443" y="1588302"/>
                  </a:cubicBezTo>
                  <a:cubicBezTo>
                    <a:pt x="856902" y="1594718"/>
                    <a:pt x="885486" y="1594791"/>
                    <a:pt x="894455" y="1601281"/>
                  </a:cubicBezTo>
                  <a:cubicBezTo>
                    <a:pt x="903423" y="1607771"/>
                    <a:pt x="922966" y="1620750"/>
                    <a:pt x="922966" y="1627240"/>
                  </a:cubicBezTo>
                  <a:cubicBezTo>
                    <a:pt x="922966" y="1633730"/>
                    <a:pt x="932008" y="1643428"/>
                    <a:pt x="932008" y="1632053"/>
                  </a:cubicBezTo>
                  <a:cubicBezTo>
                    <a:pt x="932008" y="1620677"/>
                    <a:pt x="939300" y="1624032"/>
                    <a:pt x="951551" y="1632053"/>
                  </a:cubicBezTo>
                  <a:cubicBezTo>
                    <a:pt x="963800" y="1640074"/>
                    <a:pt x="980061" y="1636938"/>
                    <a:pt x="983051" y="1628844"/>
                  </a:cubicBezTo>
                  <a:cubicBezTo>
                    <a:pt x="986041" y="1620750"/>
                    <a:pt x="1008573" y="1611052"/>
                    <a:pt x="1016083" y="1617542"/>
                  </a:cubicBezTo>
                  <a:cubicBezTo>
                    <a:pt x="1023594" y="1624032"/>
                    <a:pt x="1026583" y="1628844"/>
                    <a:pt x="1035553" y="1619146"/>
                  </a:cubicBezTo>
                  <a:cubicBezTo>
                    <a:pt x="1044522" y="1609448"/>
                    <a:pt x="1065595" y="1611052"/>
                    <a:pt x="1068584" y="1620750"/>
                  </a:cubicBezTo>
                  <a:cubicBezTo>
                    <a:pt x="1071574" y="1630449"/>
                    <a:pt x="1082074" y="1632053"/>
                    <a:pt x="1091117" y="1632053"/>
                  </a:cubicBezTo>
                  <a:cubicBezTo>
                    <a:pt x="1100159" y="1632053"/>
                    <a:pt x="1101617" y="1646637"/>
                    <a:pt x="1107596" y="1643428"/>
                  </a:cubicBezTo>
                  <a:cubicBezTo>
                    <a:pt x="1113576" y="1640220"/>
                    <a:pt x="1112118" y="1624032"/>
                    <a:pt x="1119628" y="1625563"/>
                  </a:cubicBezTo>
                  <a:cubicBezTo>
                    <a:pt x="1127138" y="1627094"/>
                    <a:pt x="1133117" y="1636938"/>
                    <a:pt x="1145149" y="1636938"/>
                  </a:cubicBezTo>
                  <a:cubicBezTo>
                    <a:pt x="1157181" y="1636938"/>
                    <a:pt x="1166150" y="1633730"/>
                    <a:pt x="1166150" y="1624032"/>
                  </a:cubicBezTo>
                  <a:cubicBezTo>
                    <a:pt x="1166150" y="1614333"/>
                    <a:pt x="1164619" y="1598073"/>
                    <a:pt x="1157108" y="1598073"/>
                  </a:cubicBezTo>
                  <a:cubicBezTo>
                    <a:pt x="1149597" y="1598073"/>
                    <a:pt x="1142524" y="1589979"/>
                    <a:pt x="1133117" y="1589979"/>
                  </a:cubicBezTo>
                  <a:cubicBezTo>
                    <a:pt x="1123711" y="1589979"/>
                    <a:pt x="1115107" y="1573718"/>
                    <a:pt x="1124148" y="1570509"/>
                  </a:cubicBezTo>
                  <a:cubicBezTo>
                    <a:pt x="1133190" y="1567301"/>
                    <a:pt x="1148139" y="1559207"/>
                    <a:pt x="1145149" y="1551040"/>
                  </a:cubicBezTo>
                  <a:cubicBezTo>
                    <a:pt x="1142160" y="1542873"/>
                    <a:pt x="1139170" y="1526758"/>
                    <a:pt x="1151129" y="1525154"/>
                  </a:cubicBezTo>
                  <a:cubicBezTo>
                    <a:pt x="1163088" y="1523550"/>
                    <a:pt x="1188609" y="1523550"/>
                    <a:pt x="1187150" y="1518664"/>
                  </a:cubicBezTo>
                  <a:cubicBezTo>
                    <a:pt x="1185692" y="1513779"/>
                    <a:pt x="1161629" y="1510570"/>
                    <a:pt x="1157108" y="1502476"/>
                  </a:cubicBezTo>
                  <a:cubicBezTo>
                    <a:pt x="1152587" y="1494382"/>
                    <a:pt x="1151129" y="1474913"/>
                    <a:pt x="1155650" y="1471704"/>
                  </a:cubicBezTo>
                  <a:cubicBezTo>
                    <a:pt x="1160171" y="1468496"/>
                    <a:pt x="1175119" y="1473309"/>
                    <a:pt x="1184160" y="1470100"/>
                  </a:cubicBezTo>
                  <a:cubicBezTo>
                    <a:pt x="1193203" y="1466892"/>
                    <a:pt x="1212672" y="1474913"/>
                    <a:pt x="1224704" y="1465215"/>
                  </a:cubicBezTo>
                  <a:cubicBezTo>
                    <a:pt x="1236735" y="1455517"/>
                    <a:pt x="1262184" y="1453840"/>
                    <a:pt x="1275747" y="1453840"/>
                  </a:cubicBezTo>
                  <a:cubicBezTo>
                    <a:pt x="1289309" y="1453840"/>
                    <a:pt x="1299810" y="1444141"/>
                    <a:pt x="1310310" y="1442537"/>
                  </a:cubicBezTo>
                  <a:cubicBezTo>
                    <a:pt x="1326498" y="1440379"/>
                    <a:pt x="1342540" y="1437141"/>
                    <a:pt x="1358290" y="1432839"/>
                  </a:cubicBezTo>
                  <a:cubicBezTo>
                    <a:pt x="1365582" y="1429558"/>
                    <a:pt x="1406344" y="1423141"/>
                    <a:pt x="1407875" y="1414974"/>
                  </a:cubicBezTo>
                  <a:cubicBezTo>
                    <a:pt x="1409406" y="1406807"/>
                    <a:pt x="1441637" y="1400390"/>
                    <a:pt x="1449876" y="1404473"/>
                  </a:cubicBezTo>
                  <a:cubicBezTo>
                    <a:pt x="1458116" y="1408557"/>
                    <a:pt x="1468616" y="1411765"/>
                    <a:pt x="1476127" y="1408484"/>
                  </a:cubicBezTo>
                  <a:cubicBezTo>
                    <a:pt x="1483638" y="1405203"/>
                    <a:pt x="1499388" y="1414172"/>
                    <a:pt x="1498003" y="1423068"/>
                  </a:cubicBezTo>
                  <a:cubicBezTo>
                    <a:pt x="1496618" y="1431964"/>
                    <a:pt x="1504711" y="1441662"/>
                    <a:pt x="1503982" y="1448954"/>
                  </a:cubicBezTo>
                  <a:cubicBezTo>
                    <a:pt x="1503252" y="1456246"/>
                    <a:pt x="1495743" y="1458652"/>
                    <a:pt x="1500190" y="1464340"/>
                  </a:cubicBezTo>
                  <a:cubicBezTo>
                    <a:pt x="1504638" y="1470028"/>
                    <a:pt x="1524983" y="1465944"/>
                    <a:pt x="1530962" y="1458652"/>
                  </a:cubicBezTo>
                  <a:cubicBezTo>
                    <a:pt x="1536941" y="1451360"/>
                    <a:pt x="1543723" y="1461933"/>
                    <a:pt x="1543723" y="1467548"/>
                  </a:cubicBezTo>
                  <a:cubicBezTo>
                    <a:pt x="1543723" y="1473163"/>
                    <a:pt x="1553494" y="1477319"/>
                    <a:pt x="1553494" y="1470028"/>
                  </a:cubicBezTo>
                  <a:cubicBezTo>
                    <a:pt x="1553494" y="1462736"/>
                    <a:pt x="1565525" y="1467548"/>
                    <a:pt x="1569244" y="1472434"/>
                  </a:cubicBezTo>
                  <a:cubicBezTo>
                    <a:pt x="1572963" y="1477319"/>
                    <a:pt x="1587255" y="1466746"/>
                    <a:pt x="1587255" y="1474840"/>
                  </a:cubicBezTo>
                  <a:cubicBezTo>
                    <a:pt x="1587255" y="1482934"/>
                    <a:pt x="1566254" y="1489424"/>
                    <a:pt x="1575296" y="1498320"/>
                  </a:cubicBezTo>
                  <a:cubicBezTo>
                    <a:pt x="1584338" y="1507216"/>
                    <a:pt x="1589880" y="1487820"/>
                    <a:pt x="1600745" y="1491903"/>
                  </a:cubicBezTo>
                  <a:cubicBezTo>
                    <a:pt x="1611610" y="1495987"/>
                    <a:pt x="1627069" y="1478121"/>
                    <a:pt x="1637569" y="1475642"/>
                  </a:cubicBezTo>
                  <a:cubicBezTo>
                    <a:pt x="1648070" y="1473163"/>
                    <a:pt x="1659445" y="1462736"/>
                    <a:pt x="1668340" y="1457048"/>
                  </a:cubicBezTo>
                  <a:cubicBezTo>
                    <a:pt x="1677237" y="1451360"/>
                    <a:pt x="1696852" y="1452965"/>
                    <a:pt x="1690800" y="1459454"/>
                  </a:cubicBezTo>
                  <a:cubicBezTo>
                    <a:pt x="1684747" y="1465944"/>
                    <a:pt x="1678112" y="1478121"/>
                    <a:pt x="1700571" y="1487017"/>
                  </a:cubicBezTo>
                  <a:cubicBezTo>
                    <a:pt x="1723029" y="1495914"/>
                    <a:pt x="1748624" y="1542946"/>
                    <a:pt x="1762844" y="1566353"/>
                  </a:cubicBezTo>
                  <a:cubicBezTo>
                    <a:pt x="1777062" y="1589760"/>
                    <a:pt x="1790625" y="1631980"/>
                    <a:pt x="1798136" y="1631980"/>
                  </a:cubicBezTo>
                  <a:cubicBezTo>
                    <a:pt x="1805647" y="1631980"/>
                    <a:pt x="1807907" y="1610979"/>
                    <a:pt x="1817678" y="1608500"/>
                  </a:cubicBezTo>
                  <a:cubicBezTo>
                    <a:pt x="1827449" y="1606021"/>
                    <a:pt x="1833428" y="1626365"/>
                    <a:pt x="1843929" y="1628771"/>
                  </a:cubicBezTo>
                  <a:cubicBezTo>
                    <a:pt x="1854429" y="1631178"/>
                    <a:pt x="1868649" y="1637667"/>
                    <a:pt x="1876961" y="1634459"/>
                  </a:cubicBezTo>
                  <a:cubicBezTo>
                    <a:pt x="1885273" y="1631251"/>
                    <a:pt x="1903941" y="1619875"/>
                    <a:pt x="1910722" y="1623959"/>
                  </a:cubicBezTo>
                  <a:cubicBezTo>
                    <a:pt x="1917504" y="1628042"/>
                    <a:pt x="1926473" y="1627969"/>
                    <a:pt x="1932598" y="1643355"/>
                  </a:cubicBezTo>
                  <a:cubicBezTo>
                    <a:pt x="1938723" y="1658741"/>
                    <a:pt x="1947619" y="1662022"/>
                    <a:pt x="1953671" y="1662022"/>
                  </a:cubicBezTo>
                  <a:cubicBezTo>
                    <a:pt x="1959724" y="1662022"/>
                    <a:pt x="1960963" y="1669314"/>
                    <a:pt x="1960963" y="1675731"/>
                  </a:cubicBezTo>
                  <a:cubicBezTo>
                    <a:pt x="1960963" y="1682148"/>
                    <a:pt x="1971974" y="1690898"/>
                    <a:pt x="1977954" y="1690898"/>
                  </a:cubicBezTo>
                  <a:cubicBezTo>
                    <a:pt x="1987214" y="1690745"/>
                    <a:pt x="1996401" y="1688922"/>
                    <a:pt x="2005006" y="1685502"/>
                  </a:cubicBezTo>
                  <a:cubicBezTo>
                    <a:pt x="2009964" y="1682221"/>
                    <a:pt x="2016017" y="1679012"/>
                    <a:pt x="2016965" y="1686596"/>
                  </a:cubicBezTo>
                  <a:cubicBezTo>
                    <a:pt x="2017913" y="1694179"/>
                    <a:pt x="2027028" y="1705992"/>
                    <a:pt x="2033007" y="1705992"/>
                  </a:cubicBezTo>
                  <a:cubicBezTo>
                    <a:pt x="2038987" y="1705992"/>
                    <a:pt x="2051017" y="1711461"/>
                    <a:pt x="2052038" y="1705992"/>
                  </a:cubicBezTo>
                  <a:cubicBezTo>
                    <a:pt x="2053059" y="1700523"/>
                    <a:pt x="2069029" y="1697388"/>
                    <a:pt x="2075008" y="1696294"/>
                  </a:cubicBezTo>
                  <a:cubicBezTo>
                    <a:pt x="2080988" y="1695200"/>
                    <a:pt x="2102061" y="1690898"/>
                    <a:pt x="2106071" y="1681127"/>
                  </a:cubicBezTo>
                  <a:cubicBezTo>
                    <a:pt x="2110082" y="1671356"/>
                    <a:pt x="2127072" y="1671429"/>
                    <a:pt x="2132103" y="1664939"/>
                  </a:cubicBezTo>
                  <a:cubicBezTo>
                    <a:pt x="2137135" y="1658449"/>
                    <a:pt x="2151063" y="1655241"/>
                    <a:pt x="2153979" y="1648751"/>
                  </a:cubicBezTo>
                  <a:cubicBezTo>
                    <a:pt x="2156896" y="1642261"/>
                    <a:pt x="2174979" y="1643355"/>
                    <a:pt x="2177021" y="1637959"/>
                  </a:cubicBezTo>
                  <a:cubicBezTo>
                    <a:pt x="2179063" y="1632563"/>
                    <a:pt x="2194012" y="1631469"/>
                    <a:pt x="2201012" y="1633657"/>
                  </a:cubicBezTo>
                  <a:cubicBezTo>
                    <a:pt x="2216397" y="1637930"/>
                    <a:pt x="2232148" y="1640810"/>
                    <a:pt x="2248044" y="1642261"/>
                  </a:cubicBezTo>
                  <a:cubicBezTo>
                    <a:pt x="2253076" y="1641240"/>
                    <a:pt x="2254024" y="1661731"/>
                    <a:pt x="2259055" y="1662824"/>
                  </a:cubicBezTo>
                  <a:cubicBezTo>
                    <a:pt x="2264086" y="1663918"/>
                    <a:pt x="2282097" y="1679012"/>
                    <a:pt x="2287055" y="1674710"/>
                  </a:cubicBezTo>
                  <a:cubicBezTo>
                    <a:pt x="2294712" y="1668395"/>
                    <a:pt x="2305504" y="1667528"/>
                    <a:pt x="2314109" y="1672523"/>
                  </a:cubicBezTo>
                  <a:cubicBezTo>
                    <a:pt x="2324098" y="1679012"/>
                    <a:pt x="2334088" y="1687617"/>
                    <a:pt x="2338098" y="1679814"/>
                  </a:cubicBezTo>
                  <a:cubicBezTo>
                    <a:pt x="2342109" y="1672012"/>
                    <a:pt x="2363110" y="1668950"/>
                    <a:pt x="2366173" y="1664647"/>
                  </a:cubicBezTo>
                  <a:cubicBezTo>
                    <a:pt x="2369235" y="1660345"/>
                    <a:pt x="2372152" y="1647366"/>
                    <a:pt x="2367121" y="1642772"/>
                  </a:cubicBezTo>
                  <a:cubicBezTo>
                    <a:pt x="2362089" y="1638178"/>
                    <a:pt x="2357131" y="1620896"/>
                    <a:pt x="2355089" y="1612510"/>
                  </a:cubicBezTo>
                  <a:cubicBezTo>
                    <a:pt x="2353047" y="1604125"/>
                    <a:pt x="2367121" y="1601719"/>
                    <a:pt x="2369162" y="1594135"/>
                  </a:cubicBezTo>
                  <a:cubicBezTo>
                    <a:pt x="2371204" y="1586551"/>
                    <a:pt x="2383162" y="1585531"/>
                    <a:pt x="2387173" y="1581228"/>
                  </a:cubicBezTo>
                  <a:cubicBezTo>
                    <a:pt x="2391183" y="1576926"/>
                    <a:pt x="2392131" y="1567155"/>
                    <a:pt x="2399132" y="1569343"/>
                  </a:cubicBezTo>
                  <a:cubicBezTo>
                    <a:pt x="2407955" y="1571756"/>
                    <a:pt x="2416341" y="1575388"/>
                    <a:pt x="2424143" y="1580135"/>
                  </a:cubicBezTo>
                  <a:cubicBezTo>
                    <a:pt x="2430486" y="1583941"/>
                    <a:pt x="2437778" y="1585815"/>
                    <a:pt x="2445143" y="1585531"/>
                  </a:cubicBezTo>
                  <a:cubicBezTo>
                    <a:pt x="2454185" y="1587266"/>
                    <a:pt x="2462717" y="1590949"/>
                    <a:pt x="2470155" y="1596323"/>
                  </a:cubicBezTo>
                  <a:cubicBezTo>
                    <a:pt x="2477447" y="1600625"/>
                    <a:pt x="2499322" y="1600625"/>
                    <a:pt x="2503186" y="1607115"/>
                  </a:cubicBezTo>
                  <a:cubicBezTo>
                    <a:pt x="2507051" y="1613604"/>
                    <a:pt x="2502165" y="1631980"/>
                    <a:pt x="2507197" y="1638470"/>
                  </a:cubicBezTo>
                  <a:cubicBezTo>
                    <a:pt x="2512228" y="1644959"/>
                    <a:pt x="2524187" y="1658960"/>
                    <a:pt x="2528198" y="1655751"/>
                  </a:cubicBezTo>
                  <a:cubicBezTo>
                    <a:pt x="2532209" y="1652543"/>
                    <a:pt x="2551240" y="1666543"/>
                    <a:pt x="2558240" y="1665449"/>
                  </a:cubicBezTo>
                  <a:cubicBezTo>
                    <a:pt x="2565240" y="1664356"/>
                    <a:pt x="2576251" y="1652470"/>
                    <a:pt x="2582231" y="1652470"/>
                  </a:cubicBezTo>
                  <a:cubicBezTo>
                    <a:pt x="2588210" y="1652470"/>
                    <a:pt x="2607241" y="1647074"/>
                    <a:pt x="2613294" y="1648168"/>
                  </a:cubicBezTo>
                  <a:cubicBezTo>
                    <a:pt x="2619346" y="1649261"/>
                    <a:pt x="2641295" y="1657866"/>
                    <a:pt x="2644284" y="1655460"/>
                  </a:cubicBezTo>
                  <a:cubicBezTo>
                    <a:pt x="2647274" y="1653053"/>
                    <a:pt x="2667253" y="1656553"/>
                    <a:pt x="2670316" y="1662751"/>
                  </a:cubicBezTo>
                  <a:cubicBezTo>
                    <a:pt x="2673379" y="1668950"/>
                    <a:pt x="2698317" y="1669168"/>
                    <a:pt x="2698317" y="1676752"/>
                  </a:cubicBezTo>
                  <a:cubicBezTo>
                    <a:pt x="2698317" y="1684335"/>
                    <a:pt x="2712317" y="1688638"/>
                    <a:pt x="2716328" y="1697242"/>
                  </a:cubicBezTo>
                  <a:cubicBezTo>
                    <a:pt x="2720338" y="1705846"/>
                    <a:pt x="2753371" y="1700523"/>
                    <a:pt x="2759349" y="1705919"/>
                  </a:cubicBezTo>
                  <a:cubicBezTo>
                    <a:pt x="2765329" y="1711315"/>
                    <a:pt x="2803101" y="1710294"/>
                    <a:pt x="2804414" y="1705919"/>
                  </a:cubicBezTo>
                  <a:cubicBezTo>
                    <a:pt x="2805726" y="1701544"/>
                    <a:pt x="2841383" y="1699430"/>
                    <a:pt x="2848165" y="1694034"/>
                  </a:cubicBezTo>
                  <a:cubicBezTo>
                    <a:pt x="2854946" y="1688638"/>
                    <a:pt x="2874196" y="1690825"/>
                    <a:pt x="2875217" y="1683242"/>
                  </a:cubicBezTo>
                  <a:cubicBezTo>
                    <a:pt x="2876238" y="1675658"/>
                    <a:pt x="2894176" y="1670262"/>
                    <a:pt x="2902198" y="1663772"/>
                  </a:cubicBezTo>
                  <a:cubicBezTo>
                    <a:pt x="2910219" y="1657283"/>
                    <a:pt x="2942230" y="1658376"/>
                    <a:pt x="2944199" y="1665960"/>
                  </a:cubicBezTo>
                  <a:cubicBezTo>
                    <a:pt x="2946167" y="1673544"/>
                    <a:pt x="2965272" y="1675658"/>
                    <a:pt x="2973366" y="1672450"/>
                  </a:cubicBezTo>
                  <a:cubicBezTo>
                    <a:pt x="2981460" y="1669241"/>
                    <a:pt x="3002534" y="1673544"/>
                    <a:pt x="3005450" y="1681054"/>
                  </a:cubicBezTo>
                  <a:cubicBezTo>
                    <a:pt x="3008367" y="1688565"/>
                    <a:pt x="3032430" y="1692940"/>
                    <a:pt x="3038409" y="1690825"/>
                  </a:cubicBezTo>
                  <a:cubicBezTo>
                    <a:pt x="3044389" y="1688711"/>
                    <a:pt x="3063421" y="1673544"/>
                    <a:pt x="3070421" y="1672450"/>
                  </a:cubicBezTo>
                  <a:cubicBezTo>
                    <a:pt x="3077421" y="1671356"/>
                    <a:pt x="3087410" y="1663772"/>
                    <a:pt x="3085442" y="1656262"/>
                  </a:cubicBezTo>
                  <a:cubicBezTo>
                    <a:pt x="3083473" y="1648751"/>
                    <a:pt x="3099442" y="1627094"/>
                    <a:pt x="3101484" y="1618417"/>
                  </a:cubicBezTo>
                  <a:cubicBezTo>
                    <a:pt x="3103526" y="1609740"/>
                    <a:pt x="3117453" y="1586041"/>
                    <a:pt x="3122485" y="1583853"/>
                  </a:cubicBezTo>
                  <a:cubicBezTo>
                    <a:pt x="3127516" y="1581666"/>
                    <a:pt x="3138526" y="1571968"/>
                    <a:pt x="3137506" y="1565551"/>
                  </a:cubicBezTo>
                  <a:cubicBezTo>
                    <a:pt x="3136485" y="1559134"/>
                    <a:pt x="3133496" y="1539592"/>
                    <a:pt x="3127443" y="1539592"/>
                  </a:cubicBezTo>
                  <a:cubicBezTo>
                    <a:pt x="3121391" y="1539592"/>
                    <a:pt x="3110453" y="1540686"/>
                    <a:pt x="3124454" y="1520123"/>
                  </a:cubicBezTo>
                  <a:cubicBezTo>
                    <a:pt x="3138454" y="1499559"/>
                    <a:pt x="3163538" y="1505028"/>
                    <a:pt x="3167548" y="1505028"/>
                  </a:cubicBezTo>
                  <a:cubicBezTo>
                    <a:pt x="3171559" y="1505028"/>
                    <a:pt x="3203497" y="1496351"/>
                    <a:pt x="3217498" y="1500726"/>
                  </a:cubicBezTo>
                  <a:cubicBezTo>
                    <a:pt x="3231498" y="1505101"/>
                    <a:pt x="3240540" y="1498539"/>
                    <a:pt x="3255561" y="1507216"/>
                  </a:cubicBezTo>
                  <a:cubicBezTo>
                    <a:pt x="3270582" y="1515893"/>
                    <a:pt x="3291583" y="1512612"/>
                    <a:pt x="3296542" y="1520123"/>
                  </a:cubicBezTo>
                  <a:cubicBezTo>
                    <a:pt x="3301500" y="1527633"/>
                    <a:pt x="3321625" y="1534196"/>
                    <a:pt x="3318417" y="1547175"/>
                  </a:cubicBezTo>
                  <a:cubicBezTo>
                    <a:pt x="3315208" y="1560155"/>
                    <a:pt x="3329428" y="1552571"/>
                    <a:pt x="3334459" y="1580645"/>
                  </a:cubicBezTo>
                  <a:cubicBezTo>
                    <a:pt x="3339491" y="1608719"/>
                    <a:pt x="3351450" y="1610833"/>
                    <a:pt x="3354439" y="1623813"/>
                  </a:cubicBezTo>
                  <a:cubicBezTo>
                    <a:pt x="3357428" y="1636792"/>
                    <a:pt x="3373471" y="1660272"/>
                    <a:pt x="3371502" y="1668075"/>
                  </a:cubicBezTo>
                  <a:cubicBezTo>
                    <a:pt x="3369533" y="1675877"/>
                    <a:pt x="3367491" y="1687544"/>
                    <a:pt x="3384481" y="1688638"/>
                  </a:cubicBezTo>
                  <a:cubicBezTo>
                    <a:pt x="3401472" y="1689731"/>
                    <a:pt x="3413648" y="1703732"/>
                    <a:pt x="3417513" y="1701617"/>
                  </a:cubicBezTo>
                  <a:cubicBezTo>
                    <a:pt x="3421378" y="1699503"/>
                    <a:pt x="3441504" y="1707013"/>
                    <a:pt x="3451494" y="1717805"/>
                  </a:cubicBezTo>
                  <a:cubicBezTo>
                    <a:pt x="3461484" y="1728597"/>
                    <a:pt x="3476505" y="1723201"/>
                    <a:pt x="3475557" y="1735087"/>
                  </a:cubicBezTo>
                  <a:cubicBezTo>
                    <a:pt x="3474609" y="1746972"/>
                    <a:pt x="3483578" y="1756962"/>
                    <a:pt x="3482849" y="1766369"/>
                  </a:cubicBezTo>
                  <a:cubicBezTo>
                    <a:pt x="3482119" y="1775775"/>
                    <a:pt x="3501881" y="1782630"/>
                    <a:pt x="3515881" y="1780442"/>
                  </a:cubicBezTo>
                  <a:cubicBezTo>
                    <a:pt x="3529881" y="1778255"/>
                    <a:pt x="3539871" y="1785838"/>
                    <a:pt x="3545850" y="1773150"/>
                  </a:cubicBezTo>
                  <a:cubicBezTo>
                    <a:pt x="3551830" y="1760462"/>
                    <a:pt x="3571882" y="1765859"/>
                    <a:pt x="3578882" y="1760244"/>
                  </a:cubicBezTo>
                  <a:cubicBezTo>
                    <a:pt x="3585883" y="1754629"/>
                    <a:pt x="3606956" y="1748358"/>
                    <a:pt x="3605936" y="1767536"/>
                  </a:cubicBezTo>
                  <a:cubicBezTo>
                    <a:pt x="3604915" y="1786713"/>
                    <a:pt x="3616874" y="1791307"/>
                    <a:pt x="3606883" y="1797797"/>
                  </a:cubicBezTo>
                  <a:cubicBezTo>
                    <a:pt x="3596893" y="1804287"/>
                    <a:pt x="3591862" y="1832360"/>
                    <a:pt x="3588872" y="1844246"/>
                  </a:cubicBezTo>
                  <a:cubicBezTo>
                    <a:pt x="3585883" y="1856132"/>
                    <a:pt x="3570862" y="1859340"/>
                    <a:pt x="3568893" y="1872320"/>
                  </a:cubicBezTo>
                  <a:cubicBezTo>
                    <a:pt x="3566924" y="1885299"/>
                    <a:pt x="3552851" y="1886320"/>
                    <a:pt x="3552851" y="1896091"/>
                  </a:cubicBezTo>
                  <a:cubicBezTo>
                    <a:pt x="3552851" y="1905862"/>
                    <a:pt x="3532871" y="1903383"/>
                    <a:pt x="3522808" y="1896091"/>
                  </a:cubicBezTo>
                  <a:cubicBezTo>
                    <a:pt x="3512746" y="1888799"/>
                    <a:pt x="3502829" y="1910092"/>
                    <a:pt x="3494807" y="1910092"/>
                  </a:cubicBezTo>
                  <a:cubicBezTo>
                    <a:pt x="3486786" y="1910092"/>
                    <a:pt x="3487515" y="1928467"/>
                    <a:pt x="3489849" y="1936051"/>
                  </a:cubicBezTo>
                  <a:cubicBezTo>
                    <a:pt x="3492182" y="1943634"/>
                    <a:pt x="3486859" y="1953332"/>
                    <a:pt x="3491891" y="1966312"/>
                  </a:cubicBezTo>
                  <a:cubicBezTo>
                    <a:pt x="3494516" y="1973239"/>
                    <a:pt x="3492912" y="1986438"/>
                    <a:pt x="3494224" y="2001240"/>
                  </a:cubicBezTo>
                  <a:cubicBezTo>
                    <a:pt x="3506402" y="1991687"/>
                    <a:pt x="3517485" y="1984615"/>
                    <a:pt x="3522370" y="1984615"/>
                  </a:cubicBezTo>
                  <a:cubicBezTo>
                    <a:pt x="3534840" y="1984615"/>
                    <a:pt x="3547382" y="2007875"/>
                    <a:pt x="3561382" y="2008386"/>
                  </a:cubicBezTo>
                  <a:cubicBezTo>
                    <a:pt x="3575382" y="2008896"/>
                    <a:pt x="3638894" y="1963030"/>
                    <a:pt x="3639405" y="1955520"/>
                  </a:cubicBezTo>
                  <a:cubicBezTo>
                    <a:pt x="3639915" y="1948009"/>
                    <a:pt x="3676959" y="1909581"/>
                    <a:pt x="3694458" y="1889893"/>
                  </a:cubicBezTo>
                  <a:cubicBezTo>
                    <a:pt x="3711959" y="1870205"/>
                    <a:pt x="3735001" y="1840746"/>
                    <a:pt x="3743970" y="1818068"/>
                  </a:cubicBezTo>
                  <a:cubicBezTo>
                    <a:pt x="3749512" y="1804068"/>
                    <a:pt x="3774013" y="1777015"/>
                    <a:pt x="3779993" y="1766223"/>
                  </a:cubicBezTo>
                  <a:cubicBezTo>
                    <a:pt x="3788305" y="1754571"/>
                    <a:pt x="3795305" y="1742080"/>
                    <a:pt x="3800993" y="1728962"/>
                  </a:cubicBezTo>
                  <a:cubicBezTo>
                    <a:pt x="3812003" y="1703586"/>
                    <a:pt x="3812003" y="1637157"/>
                    <a:pt x="3815577" y="1632855"/>
                  </a:cubicBezTo>
                  <a:cubicBezTo>
                    <a:pt x="3819150" y="1628553"/>
                    <a:pt x="3817108" y="1617177"/>
                    <a:pt x="3822066" y="1610177"/>
                  </a:cubicBezTo>
                  <a:cubicBezTo>
                    <a:pt x="3827025" y="1603177"/>
                    <a:pt x="3824546" y="1593406"/>
                    <a:pt x="3834609" y="1584218"/>
                  </a:cubicBezTo>
                  <a:cubicBezTo>
                    <a:pt x="3842046" y="1578487"/>
                    <a:pt x="3844306" y="1568315"/>
                    <a:pt x="3840151" y="1559936"/>
                  </a:cubicBezTo>
                  <a:cubicBezTo>
                    <a:pt x="3837598" y="1552644"/>
                    <a:pt x="3840588" y="1537259"/>
                    <a:pt x="3838109" y="1532373"/>
                  </a:cubicBezTo>
                  <a:cubicBezTo>
                    <a:pt x="3835630" y="1527487"/>
                    <a:pt x="3836140" y="1525081"/>
                    <a:pt x="3842119" y="1521581"/>
                  </a:cubicBezTo>
                  <a:cubicBezTo>
                    <a:pt x="3848098" y="1518081"/>
                    <a:pt x="3838109" y="1508091"/>
                    <a:pt x="3829577" y="1503789"/>
                  </a:cubicBezTo>
                  <a:cubicBezTo>
                    <a:pt x="3821046" y="1499486"/>
                    <a:pt x="3810108" y="1495695"/>
                    <a:pt x="3809087" y="1485413"/>
                  </a:cubicBezTo>
                  <a:cubicBezTo>
                    <a:pt x="3806097" y="1473017"/>
                    <a:pt x="3795305" y="1464092"/>
                    <a:pt x="3782545" y="1463538"/>
                  </a:cubicBezTo>
                  <a:cubicBezTo>
                    <a:pt x="3778170" y="1463698"/>
                    <a:pt x="3773721" y="1463385"/>
                    <a:pt x="3769419" y="1462590"/>
                  </a:cubicBezTo>
                  <a:cubicBezTo>
                    <a:pt x="3765117" y="1466301"/>
                    <a:pt x="3759940" y="1468817"/>
                    <a:pt x="3754325" y="1469882"/>
                  </a:cubicBezTo>
                  <a:cubicBezTo>
                    <a:pt x="3754325" y="1474767"/>
                    <a:pt x="3751116" y="1478049"/>
                    <a:pt x="3747033" y="1477173"/>
                  </a:cubicBezTo>
                  <a:cubicBezTo>
                    <a:pt x="3741564" y="1475569"/>
                    <a:pt x="3739012" y="1480382"/>
                    <a:pt x="3732450" y="1491174"/>
                  </a:cubicBezTo>
                  <a:cubicBezTo>
                    <a:pt x="3725887" y="1501966"/>
                    <a:pt x="3702917" y="1503060"/>
                    <a:pt x="3713418" y="1492851"/>
                  </a:cubicBezTo>
                  <a:cubicBezTo>
                    <a:pt x="3723918" y="1482642"/>
                    <a:pt x="3709990" y="1481986"/>
                    <a:pt x="3711959" y="1470975"/>
                  </a:cubicBezTo>
                  <a:cubicBezTo>
                    <a:pt x="3712615" y="1467774"/>
                    <a:pt x="3713636" y="1464653"/>
                    <a:pt x="3714876" y="1461642"/>
                  </a:cubicBezTo>
                  <a:lnTo>
                    <a:pt x="3708240" y="1458652"/>
                  </a:lnTo>
                  <a:cubicBezTo>
                    <a:pt x="3699490" y="1466382"/>
                    <a:pt x="3698615" y="1480528"/>
                    <a:pt x="3689937" y="1482351"/>
                  </a:cubicBezTo>
                  <a:cubicBezTo>
                    <a:pt x="3681260" y="1484174"/>
                    <a:pt x="3683447" y="1453183"/>
                    <a:pt x="3685927" y="1445089"/>
                  </a:cubicBezTo>
                  <a:cubicBezTo>
                    <a:pt x="3686000" y="1444805"/>
                    <a:pt x="3686000" y="1444499"/>
                    <a:pt x="3685927" y="1444214"/>
                  </a:cubicBezTo>
                  <a:lnTo>
                    <a:pt x="3683083" y="1441662"/>
                  </a:lnTo>
                  <a:cubicBezTo>
                    <a:pt x="3677104" y="1441006"/>
                    <a:pt x="3662448" y="1445162"/>
                    <a:pt x="3647280" y="1443995"/>
                  </a:cubicBezTo>
                  <a:cubicBezTo>
                    <a:pt x="3626280" y="1442391"/>
                    <a:pt x="3631748" y="1426714"/>
                    <a:pt x="3648739" y="1417016"/>
                  </a:cubicBezTo>
                  <a:cubicBezTo>
                    <a:pt x="3655083" y="1413749"/>
                    <a:pt x="3660406" y="1408681"/>
                    <a:pt x="3663906" y="1402432"/>
                  </a:cubicBezTo>
                  <a:cubicBezTo>
                    <a:pt x="3665948" y="1384443"/>
                    <a:pt x="3681333" y="1370953"/>
                    <a:pt x="3699417" y="1371296"/>
                  </a:cubicBezTo>
                  <a:lnTo>
                    <a:pt x="3708459" y="1369546"/>
                  </a:lnTo>
                  <a:cubicBezTo>
                    <a:pt x="3705251" y="1357171"/>
                    <a:pt x="3707146" y="1344017"/>
                    <a:pt x="3713782" y="1333086"/>
                  </a:cubicBezTo>
                  <a:cubicBezTo>
                    <a:pt x="3726397" y="1311211"/>
                    <a:pt x="3752137" y="1289918"/>
                    <a:pt x="3772773" y="1274751"/>
                  </a:cubicBezTo>
                  <a:cubicBezTo>
                    <a:pt x="3797784" y="1256230"/>
                    <a:pt x="3811785" y="1231000"/>
                    <a:pt x="3835119" y="1211750"/>
                  </a:cubicBezTo>
                  <a:cubicBezTo>
                    <a:pt x="3862536" y="1188780"/>
                    <a:pt x="3898922" y="1182582"/>
                    <a:pt x="3933851" y="1188343"/>
                  </a:cubicBezTo>
                  <a:lnTo>
                    <a:pt x="3935236" y="1188343"/>
                  </a:lnTo>
                  <a:cubicBezTo>
                    <a:pt x="3959226" y="1187322"/>
                    <a:pt x="3987373" y="1193228"/>
                    <a:pt x="3993571" y="1199864"/>
                  </a:cubicBezTo>
                  <a:lnTo>
                    <a:pt x="3994155" y="1200447"/>
                  </a:lnTo>
                  <a:cubicBezTo>
                    <a:pt x="4006988" y="1198989"/>
                    <a:pt x="4019311" y="1192572"/>
                    <a:pt x="4031707" y="1189874"/>
                  </a:cubicBezTo>
                  <a:cubicBezTo>
                    <a:pt x="4050885" y="1185214"/>
                    <a:pt x="4071083" y="1187592"/>
                    <a:pt x="4088657" y="1196583"/>
                  </a:cubicBezTo>
                  <a:cubicBezTo>
                    <a:pt x="4095366" y="1196203"/>
                    <a:pt x="4101199" y="1191704"/>
                    <a:pt x="4103241" y="1185280"/>
                  </a:cubicBezTo>
                  <a:cubicBezTo>
                    <a:pt x="4110533" y="1170696"/>
                    <a:pt x="4143273" y="1173394"/>
                    <a:pt x="4150784" y="1179301"/>
                  </a:cubicBezTo>
                  <a:cubicBezTo>
                    <a:pt x="4158295" y="1185207"/>
                    <a:pt x="4164274" y="1193374"/>
                    <a:pt x="4176305" y="1184697"/>
                  </a:cubicBezTo>
                  <a:cubicBezTo>
                    <a:pt x="4188337" y="1176019"/>
                    <a:pt x="4188337" y="1196072"/>
                    <a:pt x="4199785" y="1197676"/>
                  </a:cubicBezTo>
                  <a:cubicBezTo>
                    <a:pt x="4211233" y="1199280"/>
                    <a:pt x="4203796" y="1210073"/>
                    <a:pt x="4193806" y="1209052"/>
                  </a:cubicBezTo>
                  <a:cubicBezTo>
                    <a:pt x="4183816" y="1208031"/>
                    <a:pt x="4171274" y="1214375"/>
                    <a:pt x="4182795" y="1221448"/>
                  </a:cubicBezTo>
                  <a:cubicBezTo>
                    <a:pt x="4194316" y="1228521"/>
                    <a:pt x="4207806" y="1214958"/>
                    <a:pt x="4216848" y="1216052"/>
                  </a:cubicBezTo>
                  <a:lnTo>
                    <a:pt x="4220494" y="1216416"/>
                  </a:lnTo>
                  <a:cubicBezTo>
                    <a:pt x="4229099" y="1205355"/>
                    <a:pt x="4244119" y="1201563"/>
                    <a:pt x="4256953" y="1207229"/>
                  </a:cubicBezTo>
                  <a:cubicBezTo>
                    <a:pt x="4265631" y="1205041"/>
                    <a:pt x="4269204" y="1215468"/>
                    <a:pt x="4276058" y="1209052"/>
                  </a:cubicBezTo>
                  <a:cubicBezTo>
                    <a:pt x="4284079" y="1201760"/>
                    <a:pt x="4302090" y="1199280"/>
                    <a:pt x="4311059" y="1199864"/>
                  </a:cubicBezTo>
                  <a:cubicBezTo>
                    <a:pt x="4320028" y="1200447"/>
                    <a:pt x="4312590" y="1188488"/>
                    <a:pt x="4297569" y="1188488"/>
                  </a:cubicBezTo>
                  <a:cubicBezTo>
                    <a:pt x="4282548" y="1188488"/>
                    <a:pt x="4282986" y="1179884"/>
                    <a:pt x="4295089" y="1157717"/>
                  </a:cubicBezTo>
                  <a:cubicBezTo>
                    <a:pt x="4307194" y="1135550"/>
                    <a:pt x="4330091" y="1123664"/>
                    <a:pt x="4344601" y="1110174"/>
                  </a:cubicBezTo>
                  <a:cubicBezTo>
                    <a:pt x="4359112" y="1096684"/>
                    <a:pt x="4369613" y="1102882"/>
                    <a:pt x="4369613" y="1094496"/>
                  </a:cubicBezTo>
                  <a:cubicBezTo>
                    <a:pt x="4369613" y="1086111"/>
                    <a:pt x="4376905" y="1061610"/>
                    <a:pt x="4387624" y="1061100"/>
                  </a:cubicBezTo>
                  <a:cubicBezTo>
                    <a:pt x="4398342" y="1060589"/>
                    <a:pt x="4426125" y="1065912"/>
                    <a:pt x="4443188" y="1055631"/>
                  </a:cubicBezTo>
                  <a:cubicBezTo>
                    <a:pt x="4460250" y="1045349"/>
                    <a:pt x="4458646" y="1062923"/>
                    <a:pt x="4465719" y="1065912"/>
                  </a:cubicBezTo>
                  <a:cubicBezTo>
                    <a:pt x="4472792" y="1068902"/>
                    <a:pt x="4482199" y="1050235"/>
                    <a:pt x="4490147" y="1055631"/>
                  </a:cubicBezTo>
                  <a:cubicBezTo>
                    <a:pt x="4498096" y="1061027"/>
                    <a:pt x="4478189" y="1074006"/>
                    <a:pt x="4473668" y="1089684"/>
                  </a:cubicBezTo>
                  <a:cubicBezTo>
                    <a:pt x="4469146" y="1105361"/>
                    <a:pt x="4484168" y="1099382"/>
                    <a:pt x="4492700" y="1103757"/>
                  </a:cubicBezTo>
                  <a:cubicBezTo>
                    <a:pt x="4501231" y="1108132"/>
                    <a:pt x="4481689" y="1114549"/>
                    <a:pt x="4483730" y="1118851"/>
                  </a:cubicBezTo>
                  <a:cubicBezTo>
                    <a:pt x="4485772" y="1123153"/>
                    <a:pt x="4502689" y="1123153"/>
                    <a:pt x="4524711" y="1099382"/>
                  </a:cubicBezTo>
                  <a:cubicBezTo>
                    <a:pt x="4546732" y="1075610"/>
                    <a:pt x="4566711" y="1069194"/>
                    <a:pt x="4580712" y="1070798"/>
                  </a:cubicBezTo>
                  <a:cubicBezTo>
                    <a:pt x="4594713" y="1072402"/>
                    <a:pt x="4586692" y="1057308"/>
                    <a:pt x="4588004" y="1035140"/>
                  </a:cubicBezTo>
                  <a:cubicBezTo>
                    <a:pt x="4589317" y="1012973"/>
                    <a:pt x="4631755" y="1006556"/>
                    <a:pt x="4646339" y="1013265"/>
                  </a:cubicBezTo>
                  <a:cubicBezTo>
                    <a:pt x="4660923" y="1019973"/>
                    <a:pt x="4659392" y="1025734"/>
                    <a:pt x="4645829" y="1021942"/>
                  </a:cubicBezTo>
                  <a:cubicBezTo>
                    <a:pt x="4632266" y="1018151"/>
                    <a:pt x="4619796" y="1031130"/>
                    <a:pt x="4620307" y="1049433"/>
                  </a:cubicBezTo>
                  <a:cubicBezTo>
                    <a:pt x="4620817" y="1067735"/>
                    <a:pt x="4608349" y="1073788"/>
                    <a:pt x="4614838" y="1080788"/>
                  </a:cubicBezTo>
                  <a:cubicBezTo>
                    <a:pt x="4621328" y="1087788"/>
                    <a:pt x="4605286" y="1089465"/>
                    <a:pt x="4604849" y="1096976"/>
                  </a:cubicBezTo>
                  <a:cubicBezTo>
                    <a:pt x="4604411" y="1104486"/>
                    <a:pt x="4604849" y="1110466"/>
                    <a:pt x="4594786" y="1113747"/>
                  </a:cubicBezTo>
                  <a:cubicBezTo>
                    <a:pt x="4584723" y="1117028"/>
                    <a:pt x="4551035" y="1121039"/>
                    <a:pt x="4550305" y="1134820"/>
                  </a:cubicBezTo>
                  <a:cubicBezTo>
                    <a:pt x="4549576" y="1148602"/>
                    <a:pt x="4531273" y="1150425"/>
                    <a:pt x="4522742" y="1167707"/>
                  </a:cubicBezTo>
                  <a:cubicBezTo>
                    <a:pt x="4514210" y="1184988"/>
                    <a:pt x="4481762" y="1195270"/>
                    <a:pt x="4460250" y="1229833"/>
                  </a:cubicBezTo>
                  <a:cubicBezTo>
                    <a:pt x="4438740" y="1264397"/>
                    <a:pt x="4404759" y="1264397"/>
                    <a:pt x="4404759" y="1270887"/>
                  </a:cubicBezTo>
                  <a:cubicBezTo>
                    <a:pt x="4404759" y="1277376"/>
                    <a:pt x="4381207" y="1276866"/>
                    <a:pt x="4373186" y="1278179"/>
                  </a:cubicBezTo>
                  <a:cubicBezTo>
                    <a:pt x="4365165" y="1279491"/>
                    <a:pt x="4380478" y="1300054"/>
                    <a:pt x="4361664" y="1322440"/>
                  </a:cubicBezTo>
                  <a:cubicBezTo>
                    <a:pt x="4360425" y="1323971"/>
                    <a:pt x="4359185" y="1325648"/>
                    <a:pt x="4357945" y="1327253"/>
                  </a:cubicBezTo>
                  <a:cubicBezTo>
                    <a:pt x="4358675" y="1329994"/>
                    <a:pt x="4358966" y="1332816"/>
                    <a:pt x="4358893" y="1335638"/>
                  </a:cubicBezTo>
                  <a:cubicBezTo>
                    <a:pt x="4375592" y="1341516"/>
                    <a:pt x="4384853" y="1359293"/>
                    <a:pt x="4380113" y="1376327"/>
                  </a:cubicBezTo>
                  <a:cubicBezTo>
                    <a:pt x="4364946" y="1437542"/>
                    <a:pt x="4356341" y="1500187"/>
                    <a:pt x="4354372" y="1563218"/>
                  </a:cubicBezTo>
                  <a:cubicBezTo>
                    <a:pt x="4354372" y="1563218"/>
                    <a:pt x="4354372" y="1563728"/>
                    <a:pt x="4354372" y="1563947"/>
                  </a:cubicBezTo>
                  <a:cubicBezTo>
                    <a:pt x="4355758" y="1580208"/>
                    <a:pt x="4355247" y="1598073"/>
                    <a:pt x="4359768" y="1603323"/>
                  </a:cubicBezTo>
                  <a:cubicBezTo>
                    <a:pt x="4367060" y="1611344"/>
                    <a:pt x="4364290" y="1624834"/>
                    <a:pt x="4368811" y="1629719"/>
                  </a:cubicBezTo>
                  <a:cubicBezTo>
                    <a:pt x="4373332" y="1634605"/>
                    <a:pt x="4391780" y="1607844"/>
                    <a:pt x="4404249" y="1596833"/>
                  </a:cubicBezTo>
                  <a:cubicBezTo>
                    <a:pt x="4416718" y="1585822"/>
                    <a:pt x="4412780" y="1581666"/>
                    <a:pt x="4421312" y="1575760"/>
                  </a:cubicBezTo>
                  <a:cubicBezTo>
                    <a:pt x="4429844" y="1569853"/>
                    <a:pt x="4426271" y="1544988"/>
                    <a:pt x="4428604" y="1538498"/>
                  </a:cubicBezTo>
                  <a:cubicBezTo>
                    <a:pt x="4430937" y="1532008"/>
                    <a:pt x="4446615" y="1528727"/>
                    <a:pt x="4451573" y="1521727"/>
                  </a:cubicBezTo>
                  <a:cubicBezTo>
                    <a:pt x="4454635" y="1517425"/>
                    <a:pt x="4460688" y="1517425"/>
                    <a:pt x="4466594" y="1517425"/>
                  </a:cubicBezTo>
                  <a:cubicBezTo>
                    <a:pt x="4471115" y="1514231"/>
                    <a:pt x="4475272" y="1510621"/>
                    <a:pt x="4479137" y="1506633"/>
                  </a:cubicBezTo>
                  <a:cubicBezTo>
                    <a:pt x="4478189" y="1499997"/>
                    <a:pt x="4475053" y="1491538"/>
                    <a:pt x="4473595" y="1485559"/>
                  </a:cubicBezTo>
                  <a:cubicBezTo>
                    <a:pt x="4473230" y="1483561"/>
                    <a:pt x="4473595" y="1481505"/>
                    <a:pt x="4474543" y="1479726"/>
                  </a:cubicBezTo>
                  <a:cubicBezTo>
                    <a:pt x="4463896" y="1465820"/>
                    <a:pt x="4465428" y="1446117"/>
                    <a:pt x="4478189" y="1434079"/>
                  </a:cubicBezTo>
                  <a:cubicBezTo>
                    <a:pt x="4494668" y="1419181"/>
                    <a:pt x="4513627" y="1407354"/>
                    <a:pt x="4534263" y="1399151"/>
                  </a:cubicBezTo>
                  <a:cubicBezTo>
                    <a:pt x="4536232" y="1387462"/>
                    <a:pt x="4543961" y="1377537"/>
                    <a:pt x="4554754" y="1372681"/>
                  </a:cubicBezTo>
                  <a:cubicBezTo>
                    <a:pt x="4557232" y="1368955"/>
                    <a:pt x="4560659" y="1365958"/>
                    <a:pt x="4564670" y="1364004"/>
                  </a:cubicBezTo>
                  <a:cubicBezTo>
                    <a:pt x="4575170" y="1360795"/>
                    <a:pt x="4580639" y="1372171"/>
                    <a:pt x="4590702" y="1362399"/>
                  </a:cubicBezTo>
                  <a:cubicBezTo>
                    <a:pt x="4600765" y="1352628"/>
                    <a:pt x="4581660" y="1337024"/>
                    <a:pt x="4574660" y="1338118"/>
                  </a:cubicBezTo>
                  <a:cubicBezTo>
                    <a:pt x="4567659" y="1339211"/>
                    <a:pt x="4565180" y="1310554"/>
                    <a:pt x="4581952" y="1297064"/>
                  </a:cubicBezTo>
                  <a:cubicBezTo>
                    <a:pt x="4598723" y="1283574"/>
                    <a:pt x="4591942" y="1280876"/>
                    <a:pt x="4580931" y="1277668"/>
                  </a:cubicBezTo>
                  <a:cubicBezTo>
                    <a:pt x="4569920" y="1274460"/>
                    <a:pt x="4567951" y="1278762"/>
                    <a:pt x="4559055" y="1279272"/>
                  </a:cubicBezTo>
                  <a:cubicBezTo>
                    <a:pt x="4550160" y="1279783"/>
                    <a:pt x="4542065" y="1260386"/>
                    <a:pt x="4555118" y="1241500"/>
                  </a:cubicBezTo>
                  <a:cubicBezTo>
                    <a:pt x="4568170" y="1222615"/>
                    <a:pt x="4580566" y="1224729"/>
                    <a:pt x="4583629" y="1209052"/>
                  </a:cubicBezTo>
                  <a:cubicBezTo>
                    <a:pt x="4586692" y="1193374"/>
                    <a:pt x="4604630" y="1171280"/>
                    <a:pt x="4609078" y="1163186"/>
                  </a:cubicBezTo>
                  <a:cubicBezTo>
                    <a:pt x="4613525" y="1155092"/>
                    <a:pt x="4631609" y="1163186"/>
                    <a:pt x="4638610" y="1161581"/>
                  </a:cubicBezTo>
                  <a:cubicBezTo>
                    <a:pt x="4645610" y="1159977"/>
                    <a:pt x="4643131" y="1176165"/>
                    <a:pt x="4651662" y="1167998"/>
                  </a:cubicBezTo>
                  <a:cubicBezTo>
                    <a:pt x="4660194" y="1159831"/>
                    <a:pt x="4674121" y="1132924"/>
                    <a:pt x="4685642" y="1132924"/>
                  </a:cubicBezTo>
                  <a:cubicBezTo>
                    <a:pt x="4692205" y="1132924"/>
                    <a:pt x="4692934" y="1139414"/>
                    <a:pt x="4692278" y="1147508"/>
                  </a:cubicBezTo>
                  <a:cubicBezTo>
                    <a:pt x="4700153" y="1147129"/>
                    <a:pt x="4708028" y="1149142"/>
                    <a:pt x="4714737" y="1153269"/>
                  </a:cubicBezTo>
                  <a:cubicBezTo>
                    <a:pt x="4717508" y="1150790"/>
                    <a:pt x="4720643" y="1148237"/>
                    <a:pt x="4724216" y="1145977"/>
                  </a:cubicBezTo>
                  <a:cubicBezTo>
                    <a:pt x="4746092" y="1129789"/>
                    <a:pt x="4794218" y="1131393"/>
                    <a:pt x="4808729" y="1138685"/>
                  </a:cubicBezTo>
                  <a:cubicBezTo>
                    <a:pt x="4813177" y="1141142"/>
                    <a:pt x="4816969" y="1144555"/>
                    <a:pt x="4819959" y="1148675"/>
                  </a:cubicBezTo>
                  <a:cubicBezTo>
                    <a:pt x="4838771" y="1137737"/>
                    <a:pt x="4856709" y="1125399"/>
                    <a:pt x="4873627" y="1111778"/>
                  </a:cubicBezTo>
                  <a:cubicBezTo>
                    <a:pt x="4910086" y="1085454"/>
                    <a:pt x="4949753" y="1062048"/>
                    <a:pt x="4993942" y="1054245"/>
                  </a:cubicBezTo>
                  <a:cubicBezTo>
                    <a:pt x="5025370" y="1046589"/>
                    <a:pt x="5065840" y="1024130"/>
                    <a:pt x="5063871" y="1017203"/>
                  </a:cubicBezTo>
                  <a:cubicBezTo>
                    <a:pt x="5061902" y="1010275"/>
                    <a:pt x="5075903" y="1006921"/>
                    <a:pt x="5077361" y="1013921"/>
                  </a:cubicBezTo>
                  <a:cubicBezTo>
                    <a:pt x="5078820" y="1020921"/>
                    <a:pt x="5090851" y="1018296"/>
                    <a:pt x="5107403" y="1022015"/>
                  </a:cubicBezTo>
                  <a:cubicBezTo>
                    <a:pt x="5123956" y="1025734"/>
                    <a:pt x="5131394" y="1032880"/>
                    <a:pt x="5144447" y="1018807"/>
                  </a:cubicBezTo>
                  <a:cubicBezTo>
                    <a:pt x="5150061" y="1012754"/>
                    <a:pt x="5150499" y="1008379"/>
                    <a:pt x="5149259" y="1004223"/>
                  </a:cubicBezTo>
                  <a:cubicBezTo>
                    <a:pt x="5144082" y="1002721"/>
                    <a:pt x="5138759" y="1001598"/>
                    <a:pt x="5133436" y="1000869"/>
                  </a:cubicBezTo>
                  <a:cubicBezTo>
                    <a:pt x="5120383" y="999301"/>
                    <a:pt x="5109883" y="989289"/>
                    <a:pt x="5107695" y="976295"/>
                  </a:cubicBezTo>
                  <a:cubicBezTo>
                    <a:pt x="5093185" y="965139"/>
                    <a:pt x="5081226" y="951014"/>
                    <a:pt x="5072621" y="934877"/>
                  </a:cubicBezTo>
                  <a:cubicBezTo>
                    <a:pt x="5065767" y="921008"/>
                    <a:pt x="5067736" y="904383"/>
                    <a:pt x="5077653" y="892512"/>
                  </a:cubicBezTo>
                  <a:cubicBezTo>
                    <a:pt x="5076122" y="891345"/>
                    <a:pt x="5073788" y="891418"/>
                    <a:pt x="5070361" y="893751"/>
                  </a:cubicBezTo>
                  <a:cubicBezTo>
                    <a:pt x="5060881" y="900241"/>
                    <a:pt x="5044840" y="897033"/>
                    <a:pt x="5041850" y="887261"/>
                  </a:cubicBezTo>
                  <a:cubicBezTo>
                    <a:pt x="5038860" y="877490"/>
                    <a:pt x="5060371" y="870563"/>
                    <a:pt x="5075392" y="877053"/>
                  </a:cubicBezTo>
                  <a:cubicBezTo>
                    <a:pt x="5079913" y="878621"/>
                    <a:pt x="5083778" y="881552"/>
                    <a:pt x="5086549" y="885438"/>
                  </a:cubicBezTo>
                  <a:cubicBezTo>
                    <a:pt x="5091872" y="882595"/>
                    <a:pt x="5097925" y="881238"/>
                    <a:pt x="5103976" y="881501"/>
                  </a:cubicBezTo>
                  <a:cubicBezTo>
                    <a:pt x="5108497" y="873050"/>
                    <a:pt x="5116518" y="867019"/>
                    <a:pt x="5125852" y="865021"/>
                  </a:cubicBezTo>
                  <a:cubicBezTo>
                    <a:pt x="5143426" y="861536"/>
                    <a:pt x="5161290" y="859676"/>
                    <a:pt x="5179156" y="859479"/>
                  </a:cubicBezTo>
                  <a:cubicBezTo>
                    <a:pt x="5178937" y="854594"/>
                    <a:pt x="5181854" y="850124"/>
                    <a:pt x="5186448" y="848396"/>
                  </a:cubicBezTo>
                  <a:cubicBezTo>
                    <a:pt x="5196438" y="843000"/>
                    <a:pt x="5188927" y="831697"/>
                    <a:pt x="5180468" y="826520"/>
                  </a:cubicBezTo>
                  <a:cubicBezTo>
                    <a:pt x="5172009" y="821343"/>
                    <a:pt x="5173905" y="808728"/>
                    <a:pt x="5182947" y="808728"/>
                  </a:cubicBezTo>
                  <a:cubicBezTo>
                    <a:pt x="5191989" y="808728"/>
                    <a:pt x="5189437" y="797353"/>
                    <a:pt x="5195417" y="796842"/>
                  </a:cubicBezTo>
                  <a:cubicBezTo>
                    <a:pt x="5201396" y="796332"/>
                    <a:pt x="5202709" y="801655"/>
                    <a:pt x="5213427" y="795749"/>
                  </a:cubicBezTo>
                  <a:cubicBezTo>
                    <a:pt x="5224146" y="789842"/>
                    <a:pt x="5213937" y="804863"/>
                    <a:pt x="5208980" y="815218"/>
                  </a:cubicBezTo>
                  <a:cubicBezTo>
                    <a:pt x="5204021" y="825572"/>
                    <a:pt x="5219479" y="834031"/>
                    <a:pt x="5220938" y="840010"/>
                  </a:cubicBezTo>
                  <a:cubicBezTo>
                    <a:pt x="5222396" y="845989"/>
                    <a:pt x="5243980" y="848104"/>
                    <a:pt x="5256012" y="841104"/>
                  </a:cubicBezTo>
                  <a:cubicBezTo>
                    <a:pt x="5268043" y="834104"/>
                    <a:pt x="5306472" y="849708"/>
                    <a:pt x="5309024" y="859990"/>
                  </a:cubicBezTo>
                  <a:cubicBezTo>
                    <a:pt x="5310555" y="866771"/>
                    <a:pt x="5313545" y="873144"/>
                    <a:pt x="5317774" y="878657"/>
                  </a:cubicBezTo>
                  <a:lnTo>
                    <a:pt x="5356056" y="887772"/>
                  </a:lnTo>
                  <a:cubicBezTo>
                    <a:pt x="5369765" y="890112"/>
                    <a:pt x="5380338" y="901167"/>
                    <a:pt x="5382015" y="914971"/>
                  </a:cubicBezTo>
                  <a:lnTo>
                    <a:pt x="5384567" y="914533"/>
                  </a:lnTo>
                  <a:cubicBezTo>
                    <a:pt x="5393536" y="912418"/>
                    <a:pt x="5398568" y="923138"/>
                    <a:pt x="5405058" y="916721"/>
                  </a:cubicBezTo>
                  <a:cubicBezTo>
                    <a:pt x="5411548" y="910304"/>
                    <a:pt x="5415048" y="920512"/>
                    <a:pt x="5423579" y="912418"/>
                  </a:cubicBezTo>
                  <a:cubicBezTo>
                    <a:pt x="5432110" y="904324"/>
                    <a:pt x="5405058" y="898855"/>
                    <a:pt x="5408558" y="892366"/>
                  </a:cubicBezTo>
                  <a:cubicBezTo>
                    <a:pt x="5412058" y="885876"/>
                    <a:pt x="5417600" y="897251"/>
                    <a:pt x="5425111" y="896741"/>
                  </a:cubicBezTo>
                  <a:cubicBezTo>
                    <a:pt x="5432620" y="896231"/>
                    <a:pt x="5423069" y="880553"/>
                    <a:pt x="5428610" y="878876"/>
                  </a:cubicBezTo>
                  <a:cubicBezTo>
                    <a:pt x="5434152" y="877199"/>
                    <a:pt x="5429558" y="844896"/>
                    <a:pt x="5423579" y="842417"/>
                  </a:cubicBezTo>
                  <a:cubicBezTo>
                    <a:pt x="5417600" y="839937"/>
                    <a:pt x="5422558" y="828927"/>
                    <a:pt x="5434079" y="838114"/>
                  </a:cubicBezTo>
                  <a:cubicBezTo>
                    <a:pt x="5445600" y="847302"/>
                    <a:pt x="5463247" y="846719"/>
                    <a:pt x="5472070" y="846719"/>
                  </a:cubicBezTo>
                  <a:cubicBezTo>
                    <a:pt x="5480893" y="846719"/>
                    <a:pt x="5472581" y="838114"/>
                    <a:pt x="5464122" y="836510"/>
                  </a:cubicBezTo>
                  <a:cubicBezTo>
                    <a:pt x="5455663" y="834906"/>
                    <a:pt x="5465580" y="827322"/>
                    <a:pt x="5471414" y="833229"/>
                  </a:cubicBezTo>
                  <a:cubicBezTo>
                    <a:pt x="5477247" y="839135"/>
                    <a:pt x="5488841" y="841906"/>
                    <a:pt x="5489862" y="835416"/>
                  </a:cubicBezTo>
                  <a:cubicBezTo>
                    <a:pt x="5490883" y="828927"/>
                    <a:pt x="5497154" y="814926"/>
                    <a:pt x="5507435" y="815437"/>
                  </a:cubicBezTo>
                  <a:lnTo>
                    <a:pt x="5509842" y="815437"/>
                  </a:lnTo>
                  <a:cubicBezTo>
                    <a:pt x="5464924" y="783425"/>
                    <a:pt x="5412131" y="764029"/>
                    <a:pt x="5359484" y="744268"/>
                  </a:cubicBezTo>
                  <a:close/>
                  <a:moveTo>
                    <a:pt x="2721359" y="1515602"/>
                  </a:moveTo>
                  <a:cubicBezTo>
                    <a:pt x="2692848" y="1543165"/>
                    <a:pt x="2635826" y="1549582"/>
                    <a:pt x="2635826" y="1572332"/>
                  </a:cubicBezTo>
                  <a:cubicBezTo>
                    <a:pt x="2635826" y="1595083"/>
                    <a:pt x="2566772" y="1606313"/>
                    <a:pt x="2560792" y="1596614"/>
                  </a:cubicBezTo>
                  <a:cubicBezTo>
                    <a:pt x="2555542" y="1588083"/>
                    <a:pt x="2611835" y="1585239"/>
                    <a:pt x="2625325" y="1552863"/>
                  </a:cubicBezTo>
                  <a:cubicBezTo>
                    <a:pt x="2638816" y="1520487"/>
                    <a:pt x="2690077" y="1503789"/>
                    <a:pt x="2715380" y="1460475"/>
                  </a:cubicBezTo>
                  <a:cubicBezTo>
                    <a:pt x="2733391" y="1429704"/>
                    <a:pt x="2748412" y="1382744"/>
                    <a:pt x="2759131" y="1385952"/>
                  </a:cubicBezTo>
                  <a:cubicBezTo>
                    <a:pt x="2769850" y="1389161"/>
                    <a:pt x="2749871" y="1488038"/>
                    <a:pt x="2721359" y="1515602"/>
                  </a:cubicBezTo>
                  <a:close/>
                </a:path>
              </a:pathLst>
            </a:custGeom>
            <a:grpFill/>
            <a:ln w="3175" cap="flat">
              <a:solidFill>
                <a:srgbClr val="F3F3F3"/>
              </a:solidFill>
              <a:prstDash val="solid"/>
              <a:miter/>
            </a:ln>
          </p:spPr>
          <p:txBody>
            <a:bodyPr rtlCol="0" anchor="ctr"/>
            <a:lstStyle/>
            <a:p>
              <a:endParaRPr lang="pt-PT"/>
            </a:p>
          </p:txBody>
        </p:sp>
        <p:sp>
          <p:nvSpPr>
            <p:cNvPr id="320" name="Forma livre: Forma 319">
              <a:extLst>
                <a:ext uri="{FF2B5EF4-FFF2-40B4-BE49-F238E27FC236}">
                  <a16:creationId xmlns:a16="http://schemas.microsoft.com/office/drawing/2014/main" id="{633EBCEF-4707-4F2B-AE82-65E5D1B51478}"/>
                </a:ext>
              </a:extLst>
            </p:cNvPr>
            <p:cNvSpPr/>
            <p:nvPr/>
          </p:nvSpPr>
          <p:spPr>
            <a:xfrm>
              <a:off x="5840678" y="3448773"/>
              <a:ext cx="10077" cy="11019"/>
            </a:xfrm>
            <a:custGeom>
              <a:avLst/>
              <a:gdLst>
                <a:gd name="connsiteX0" fmla="*/ -17 w 24125"/>
                <a:gd name="connsiteY0" fmla="*/ 22123 h 25295"/>
                <a:gd name="connsiteX1" fmla="*/ 21057 w 24125"/>
                <a:gd name="connsiteY1" fmla="*/ 19236 h 25295"/>
                <a:gd name="connsiteX2" fmla="*/ 24047 w 24125"/>
                <a:gd name="connsiteY2" fmla="*/ 11186 h 25295"/>
                <a:gd name="connsiteX3" fmla="*/ 15661 w 24125"/>
                <a:gd name="connsiteY3" fmla="*/ -117 h 25295"/>
                <a:gd name="connsiteX4" fmla="*/ -17 w 24125"/>
                <a:gd name="connsiteY4" fmla="*/ 22123 h 25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5" h="25295">
                  <a:moveTo>
                    <a:pt x="-17" y="22123"/>
                  </a:moveTo>
                  <a:cubicBezTo>
                    <a:pt x="6619" y="27140"/>
                    <a:pt x="16025" y="25842"/>
                    <a:pt x="21057" y="19236"/>
                  </a:cubicBezTo>
                  <a:cubicBezTo>
                    <a:pt x="22807" y="16902"/>
                    <a:pt x="23828" y="14102"/>
                    <a:pt x="24047" y="11186"/>
                  </a:cubicBezTo>
                  <a:cubicBezTo>
                    <a:pt x="24630" y="6811"/>
                    <a:pt x="21057" y="2946"/>
                    <a:pt x="15661" y="-117"/>
                  </a:cubicBezTo>
                  <a:cubicBezTo>
                    <a:pt x="13109" y="8852"/>
                    <a:pt x="7567" y="16698"/>
                    <a:pt x="-17" y="22123"/>
                  </a:cubicBezTo>
                  <a:close/>
                </a:path>
              </a:pathLst>
            </a:custGeom>
            <a:grpFill/>
            <a:ln w="3175" cap="flat">
              <a:solidFill>
                <a:srgbClr val="F3F3F3"/>
              </a:solidFill>
              <a:prstDash val="solid"/>
              <a:miter/>
            </a:ln>
          </p:spPr>
          <p:txBody>
            <a:bodyPr rtlCol="0" anchor="ctr"/>
            <a:lstStyle/>
            <a:p>
              <a:endParaRPr lang="pt-PT"/>
            </a:p>
          </p:txBody>
        </p:sp>
        <p:sp>
          <p:nvSpPr>
            <p:cNvPr id="321" name="Forma livre: Forma 320">
              <a:extLst>
                <a:ext uri="{FF2B5EF4-FFF2-40B4-BE49-F238E27FC236}">
                  <a16:creationId xmlns:a16="http://schemas.microsoft.com/office/drawing/2014/main" id="{79175E1E-D005-4392-8A30-2838F5F2498C}"/>
                </a:ext>
              </a:extLst>
            </p:cNvPr>
            <p:cNvSpPr/>
            <p:nvPr/>
          </p:nvSpPr>
          <p:spPr>
            <a:xfrm>
              <a:off x="4128644" y="3087850"/>
              <a:ext cx="60585" cy="26284"/>
            </a:xfrm>
            <a:custGeom>
              <a:avLst/>
              <a:gdLst>
                <a:gd name="connsiteX0" fmla="*/ 136618 w 145049"/>
                <a:gd name="connsiteY0" fmla="*/ -117 h 60342"/>
                <a:gd name="connsiteX1" fmla="*/ 130420 w 145049"/>
                <a:gd name="connsiteY1" fmla="*/ 612 h 60342"/>
                <a:gd name="connsiteX2" fmla="*/ 76606 w 145049"/>
                <a:gd name="connsiteY2" fmla="*/ 9654 h 60342"/>
                <a:gd name="connsiteX3" fmla="*/ 78720 w 145049"/>
                <a:gd name="connsiteY3" fmla="*/ 11915 h 60342"/>
                <a:gd name="connsiteX4" fmla="*/ 32709 w 145049"/>
                <a:gd name="connsiteY4" fmla="*/ 30290 h 60342"/>
                <a:gd name="connsiteX5" fmla="*/ 697 w 145049"/>
                <a:gd name="connsiteY5" fmla="*/ 49760 h 60342"/>
                <a:gd name="connsiteX6" fmla="*/ 56699 w 145049"/>
                <a:gd name="connsiteY6" fmla="*/ 52968 h 60342"/>
                <a:gd name="connsiteX7" fmla="*/ 83752 w 145049"/>
                <a:gd name="connsiteY7" fmla="*/ 42176 h 60342"/>
                <a:gd name="connsiteX8" fmla="*/ 123784 w 145049"/>
                <a:gd name="connsiteY8" fmla="*/ 19498 h 60342"/>
                <a:gd name="connsiteX9" fmla="*/ 136618 w 145049"/>
                <a:gd name="connsiteY9" fmla="*/ -117 h 6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049" h="60342">
                  <a:moveTo>
                    <a:pt x="136618" y="-117"/>
                  </a:moveTo>
                  <a:lnTo>
                    <a:pt x="130420" y="612"/>
                  </a:lnTo>
                  <a:cubicBezTo>
                    <a:pt x="112409" y="3092"/>
                    <a:pt x="94471" y="6227"/>
                    <a:pt x="76606" y="9654"/>
                  </a:cubicBezTo>
                  <a:cubicBezTo>
                    <a:pt x="77189" y="10515"/>
                    <a:pt x="77918" y="11273"/>
                    <a:pt x="78720" y="11915"/>
                  </a:cubicBezTo>
                  <a:cubicBezTo>
                    <a:pt x="92794" y="22780"/>
                    <a:pt x="39709" y="19207"/>
                    <a:pt x="32709" y="30290"/>
                  </a:cubicBezTo>
                  <a:cubicBezTo>
                    <a:pt x="25709" y="41374"/>
                    <a:pt x="-5063" y="37145"/>
                    <a:pt x="697" y="49760"/>
                  </a:cubicBezTo>
                  <a:cubicBezTo>
                    <a:pt x="6458" y="62375"/>
                    <a:pt x="56699" y="63760"/>
                    <a:pt x="56699" y="52968"/>
                  </a:cubicBezTo>
                  <a:cubicBezTo>
                    <a:pt x="56699" y="42176"/>
                    <a:pt x="82731" y="51874"/>
                    <a:pt x="83752" y="42176"/>
                  </a:cubicBezTo>
                  <a:cubicBezTo>
                    <a:pt x="84773" y="32478"/>
                    <a:pt x="95784" y="21686"/>
                    <a:pt x="123784" y="19498"/>
                  </a:cubicBezTo>
                  <a:cubicBezTo>
                    <a:pt x="147118" y="17675"/>
                    <a:pt x="150983" y="9873"/>
                    <a:pt x="136618" y="-117"/>
                  </a:cubicBezTo>
                  <a:close/>
                </a:path>
              </a:pathLst>
            </a:custGeom>
            <a:grpFill/>
            <a:ln w="3175" cap="flat">
              <a:solidFill>
                <a:srgbClr val="F3F3F3"/>
              </a:solidFill>
              <a:prstDash val="solid"/>
              <a:miter/>
            </a:ln>
          </p:spPr>
          <p:txBody>
            <a:bodyPr rtlCol="0" anchor="ctr"/>
            <a:lstStyle/>
            <a:p>
              <a:endParaRPr lang="pt-PT"/>
            </a:p>
          </p:txBody>
        </p:sp>
        <p:sp>
          <p:nvSpPr>
            <p:cNvPr id="322" name="Forma livre: Forma 321">
              <a:extLst>
                <a:ext uri="{FF2B5EF4-FFF2-40B4-BE49-F238E27FC236}">
                  <a16:creationId xmlns:a16="http://schemas.microsoft.com/office/drawing/2014/main" id="{9EFB1E1F-CD47-4DD7-AC98-597E010714A3}"/>
                </a:ext>
              </a:extLst>
            </p:cNvPr>
            <p:cNvSpPr/>
            <p:nvPr/>
          </p:nvSpPr>
          <p:spPr>
            <a:xfrm>
              <a:off x="4254214" y="3067884"/>
              <a:ext cx="43584" cy="9071"/>
            </a:xfrm>
            <a:custGeom>
              <a:avLst/>
              <a:gdLst>
                <a:gd name="connsiteX0" fmla="*/ 93101 w 104347"/>
                <a:gd name="connsiteY0" fmla="*/ 2916 h 20824"/>
                <a:gd name="connsiteX1" fmla="*/ 45630 w 104347"/>
                <a:gd name="connsiteY1" fmla="*/ 655 h 20824"/>
                <a:gd name="connsiteX2" fmla="*/ 11286 w 104347"/>
                <a:gd name="connsiteY2" fmla="*/ 6343 h 20824"/>
                <a:gd name="connsiteX3" fmla="*/ 1296 w 104347"/>
                <a:gd name="connsiteY3" fmla="*/ 8895 h 20824"/>
                <a:gd name="connsiteX4" fmla="*/ -17 w 104347"/>
                <a:gd name="connsiteY4" fmla="*/ 8895 h 20824"/>
                <a:gd name="connsiteX5" fmla="*/ 43297 w 104347"/>
                <a:gd name="connsiteY5" fmla="*/ 20708 h 20824"/>
                <a:gd name="connsiteX6" fmla="*/ 76329 w 104347"/>
                <a:gd name="connsiteY6" fmla="*/ 6635 h 20824"/>
                <a:gd name="connsiteX7" fmla="*/ 104330 w 104347"/>
                <a:gd name="connsiteY7" fmla="*/ 5030 h 2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47" h="20824">
                  <a:moveTo>
                    <a:pt x="93101" y="2916"/>
                  </a:moveTo>
                  <a:cubicBezTo>
                    <a:pt x="77496" y="-118"/>
                    <a:pt x="61454" y="-883"/>
                    <a:pt x="45630" y="655"/>
                  </a:cubicBezTo>
                  <a:cubicBezTo>
                    <a:pt x="45630" y="5322"/>
                    <a:pt x="25213" y="5760"/>
                    <a:pt x="11286" y="6343"/>
                  </a:cubicBezTo>
                  <a:cubicBezTo>
                    <a:pt x="7931" y="7145"/>
                    <a:pt x="4650" y="7947"/>
                    <a:pt x="1296" y="8895"/>
                  </a:cubicBezTo>
                  <a:lnTo>
                    <a:pt x="-17" y="8895"/>
                  </a:lnTo>
                  <a:cubicBezTo>
                    <a:pt x="3629" y="14947"/>
                    <a:pt x="20765" y="20708"/>
                    <a:pt x="43297" y="20708"/>
                  </a:cubicBezTo>
                  <a:cubicBezTo>
                    <a:pt x="67287" y="20708"/>
                    <a:pt x="60287" y="4520"/>
                    <a:pt x="76329" y="6635"/>
                  </a:cubicBezTo>
                  <a:cubicBezTo>
                    <a:pt x="85663" y="8501"/>
                    <a:pt x="95288" y="7954"/>
                    <a:pt x="104330" y="5030"/>
                  </a:cubicBezTo>
                  <a:close/>
                </a:path>
              </a:pathLst>
            </a:custGeom>
            <a:grpFill/>
            <a:ln w="3175" cap="flat">
              <a:solidFill>
                <a:srgbClr val="F3F3F3"/>
              </a:solidFill>
              <a:prstDash val="solid"/>
              <a:miter/>
            </a:ln>
          </p:spPr>
          <p:txBody>
            <a:bodyPr rtlCol="0" anchor="ctr"/>
            <a:lstStyle/>
            <a:p>
              <a:endParaRPr lang="pt-PT"/>
            </a:p>
          </p:txBody>
        </p:sp>
        <p:sp>
          <p:nvSpPr>
            <p:cNvPr id="323" name="Forma livre: Forma 322">
              <a:extLst>
                <a:ext uri="{FF2B5EF4-FFF2-40B4-BE49-F238E27FC236}">
                  <a16:creationId xmlns:a16="http://schemas.microsoft.com/office/drawing/2014/main" id="{4F99B204-1D48-4A93-8A6B-9D08DF0E6328}"/>
                </a:ext>
              </a:extLst>
            </p:cNvPr>
            <p:cNvSpPr/>
            <p:nvPr/>
          </p:nvSpPr>
          <p:spPr>
            <a:xfrm>
              <a:off x="4253864" y="3100716"/>
              <a:ext cx="47748" cy="18228"/>
            </a:xfrm>
            <a:custGeom>
              <a:avLst/>
              <a:gdLst>
                <a:gd name="connsiteX0" fmla="*/ 49166 w 114315"/>
                <a:gd name="connsiteY0" fmla="*/ 4035 h 41845"/>
                <a:gd name="connsiteX1" fmla="*/ 24083 w 114315"/>
                <a:gd name="connsiteY1" fmla="*/ 13733 h 41845"/>
                <a:gd name="connsiteX2" fmla="*/ 4102 w 114315"/>
                <a:gd name="connsiteY2" fmla="*/ 35609 h 41845"/>
                <a:gd name="connsiteX3" fmla="*/ 78115 w 114315"/>
                <a:gd name="connsiteY3" fmla="*/ 29119 h 41845"/>
                <a:gd name="connsiteX4" fmla="*/ 114137 w 114315"/>
                <a:gd name="connsiteY4" fmla="*/ 14025 h 41845"/>
                <a:gd name="connsiteX5" fmla="*/ 49166 w 114315"/>
                <a:gd name="connsiteY5" fmla="*/ 4035 h 4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15" h="41845">
                  <a:moveTo>
                    <a:pt x="49166" y="4035"/>
                  </a:moveTo>
                  <a:cubicBezTo>
                    <a:pt x="52156" y="12639"/>
                    <a:pt x="44135" y="13733"/>
                    <a:pt x="24083" y="13733"/>
                  </a:cubicBezTo>
                  <a:cubicBezTo>
                    <a:pt x="4030" y="13733"/>
                    <a:pt x="-6325" y="25911"/>
                    <a:pt x="4102" y="35609"/>
                  </a:cubicBezTo>
                  <a:cubicBezTo>
                    <a:pt x="16134" y="46401"/>
                    <a:pt x="69146" y="42099"/>
                    <a:pt x="78115" y="29119"/>
                  </a:cubicBezTo>
                  <a:cubicBezTo>
                    <a:pt x="87084" y="16140"/>
                    <a:pt x="110126" y="27004"/>
                    <a:pt x="114137" y="14025"/>
                  </a:cubicBezTo>
                  <a:cubicBezTo>
                    <a:pt x="118147" y="1045"/>
                    <a:pt x="46103" y="-4642"/>
                    <a:pt x="49166" y="4035"/>
                  </a:cubicBezTo>
                  <a:close/>
                </a:path>
              </a:pathLst>
            </a:custGeom>
            <a:grpFill/>
            <a:ln w="3175" cap="flat">
              <a:solidFill>
                <a:srgbClr val="F3F3F3"/>
              </a:solidFill>
              <a:prstDash val="solid"/>
              <a:miter/>
            </a:ln>
          </p:spPr>
          <p:txBody>
            <a:bodyPr rtlCol="0" anchor="ctr"/>
            <a:lstStyle/>
            <a:p>
              <a:endParaRPr lang="pt-PT"/>
            </a:p>
          </p:txBody>
        </p:sp>
        <p:sp>
          <p:nvSpPr>
            <p:cNvPr id="324" name="Forma livre: Forma 323">
              <a:extLst>
                <a:ext uri="{FF2B5EF4-FFF2-40B4-BE49-F238E27FC236}">
                  <a16:creationId xmlns:a16="http://schemas.microsoft.com/office/drawing/2014/main" id="{89BB1AD8-BB99-4769-A7D0-985F93C3335E}"/>
                </a:ext>
              </a:extLst>
            </p:cNvPr>
            <p:cNvSpPr/>
            <p:nvPr/>
          </p:nvSpPr>
          <p:spPr>
            <a:xfrm>
              <a:off x="4229577" y="3075485"/>
              <a:ext cx="49900" cy="20635"/>
            </a:xfrm>
            <a:custGeom>
              <a:avLst/>
              <a:gdLst>
                <a:gd name="connsiteX0" fmla="*/ 119270 w 119466"/>
                <a:gd name="connsiteY0" fmla="*/ 24114 h 47373"/>
                <a:gd name="connsiteX1" fmla="*/ 60935 w 119466"/>
                <a:gd name="connsiteY1" fmla="*/ 7926 h 47373"/>
                <a:gd name="connsiteX2" fmla="*/ 36945 w 119466"/>
                <a:gd name="connsiteY2" fmla="*/ 13322 h 47373"/>
                <a:gd name="connsiteX3" fmla="*/ 923 w 119466"/>
                <a:gd name="connsiteY3" fmla="*/ 36000 h 47373"/>
                <a:gd name="connsiteX4" fmla="*/ 119270 w 119466"/>
                <a:gd name="connsiteY4" fmla="*/ 24114 h 4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66" h="47373">
                  <a:moveTo>
                    <a:pt x="119270" y="24114"/>
                  </a:moveTo>
                  <a:cubicBezTo>
                    <a:pt x="122260" y="1436"/>
                    <a:pt x="87259" y="19812"/>
                    <a:pt x="60935" y="7926"/>
                  </a:cubicBezTo>
                  <a:cubicBezTo>
                    <a:pt x="34612" y="-3960"/>
                    <a:pt x="19590" y="-3085"/>
                    <a:pt x="36945" y="13322"/>
                  </a:cubicBezTo>
                  <a:cubicBezTo>
                    <a:pt x="44965" y="20614"/>
                    <a:pt x="-7609" y="26812"/>
                    <a:pt x="923" y="36000"/>
                  </a:cubicBezTo>
                  <a:cubicBezTo>
                    <a:pt x="20247" y="56563"/>
                    <a:pt x="116426" y="46791"/>
                    <a:pt x="119270" y="24114"/>
                  </a:cubicBezTo>
                  <a:close/>
                </a:path>
              </a:pathLst>
            </a:custGeom>
            <a:grpFill/>
            <a:ln w="3175" cap="flat">
              <a:solidFill>
                <a:srgbClr val="F3F3F3"/>
              </a:solidFill>
              <a:prstDash val="solid"/>
              <a:miter/>
            </a:ln>
          </p:spPr>
          <p:txBody>
            <a:bodyPr rtlCol="0" anchor="ctr"/>
            <a:lstStyle/>
            <a:p>
              <a:endParaRPr lang="pt-PT"/>
            </a:p>
          </p:txBody>
        </p:sp>
        <p:sp>
          <p:nvSpPr>
            <p:cNvPr id="325" name="Forma livre: Forma 324">
              <a:extLst>
                <a:ext uri="{FF2B5EF4-FFF2-40B4-BE49-F238E27FC236}">
                  <a16:creationId xmlns:a16="http://schemas.microsoft.com/office/drawing/2014/main" id="{0E4DFB01-9A7E-47F4-BF83-2AB6465FEEC8}"/>
                </a:ext>
              </a:extLst>
            </p:cNvPr>
            <p:cNvSpPr/>
            <p:nvPr/>
          </p:nvSpPr>
          <p:spPr>
            <a:xfrm>
              <a:off x="4188639" y="3227498"/>
              <a:ext cx="250871" cy="198088"/>
            </a:xfrm>
            <a:custGeom>
              <a:avLst/>
              <a:gdLst>
                <a:gd name="connsiteX0" fmla="*/ 594489 w 600615"/>
                <a:gd name="connsiteY0" fmla="*/ 6699 h 454752"/>
                <a:gd name="connsiteX1" fmla="*/ 490434 w 600615"/>
                <a:gd name="connsiteY1" fmla="*/ 28575 h 454752"/>
                <a:gd name="connsiteX2" fmla="*/ 435454 w 600615"/>
                <a:gd name="connsiteY2" fmla="*/ 42575 h 454752"/>
                <a:gd name="connsiteX3" fmla="*/ 384994 w 600615"/>
                <a:gd name="connsiteY3" fmla="*/ 54534 h 454752"/>
                <a:gd name="connsiteX4" fmla="*/ 364067 w 600615"/>
                <a:gd name="connsiteY4" fmla="*/ 56502 h 454752"/>
                <a:gd name="connsiteX5" fmla="*/ 358890 w 600615"/>
                <a:gd name="connsiteY5" fmla="*/ 55846 h 454752"/>
                <a:gd name="connsiteX6" fmla="*/ 332274 w 600615"/>
                <a:gd name="connsiteY6" fmla="*/ 59638 h 454752"/>
                <a:gd name="connsiteX7" fmla="*/ 305003 w 600615"/>
                <a:gd name="connsiteY7" fmla="*/ 69555 h 454752"/>
                <a:gd name="connsiteX8" fmla="*/ 303690 w 600615"/>
                <a:gd name="connsiteY8" fmla="*/ 69555 h 454752"/>
                <a:gd name="connsiteX9" fmla="*/ 282835 w 600615"/>
                <a:gd name="connsiteY9" fmla="*/ 75388 h 454752"/>
                <a:gd name="connsiteX10" fmla="*/ 275543 w 600615"/>
                <a:gd name="connsiteY10" fmla="*/ 76263 h 454752"/>
                <a:gd name="connsiteX11" fmla="*/ 215093 w 600615"/>
                <a:gd name="connsiteY11" fmla="*/ 120671 h 454752"/>
                <a:gd name="connsiteX12" fmla="*/ 178197 w 600615"/>
                <a:gd name="connsiteY12" fmla="*/ 126869 h 454752"/>
                <a:gd name="connsiteX13" fmla="*/ 163613 w 600615"/>
                <a:gd name="connsiteY13" fmla="*/ 140505 h 454752"/>
                <a:gd name="connsiteX14" fmla="*/ 168717 w 600615"/>
                <a:gd name="connsiteY14" fmla="*/ 148453 h 454752"/>
                <a:gd name="connsiteX15" fmla="*/ 149758 w 600615"/>
                <a:gd name="connsiteY15" fmla="*/ 172151 h 454752"/>
                <a:gd name="connsiteX16" fmla="*/ 139769 w 600615"/>
                <a:gd name="connsiteY16" fmla="*/ 195923 h 454752"/>
                <a:gd name="connsiteX17" fmla="*/ 112059 w 600615"/>
                <a:gd name="connsiteY17" fmla="*/ 211892 h 454752"/>
                <a:gd name="connsiteX18" fmla="*/ 107611 w 600615"/>
                <a:gd name="connsiteY18" fmla="*/ 224653 h 454752"/>
                <a:gd name="connsiteX19" fmla="*/ 99882 w 600615"/>
                <a:gd name="connsiteY19" fmla="*/ 236247 h 454752"/>
                <a:gd name="connsiteX20" fmla="*/ 106736 w 600615"/>
                <a:gd name="connsiteY20" fmla="*/ 238070 h 454752"/>
                <a:gd name="connsiteX21" fmla="*/ 97694 w 600615"/>
                <a:gd name="connsiteY21" fmla="*/ 258633 h 454752"/>
                <a:gd name="connsiteX22" fmla="*/ 67725 w 600615"/>
                <a:gd name="connsiteY22" fmla="*/ 274821 h 454752"/>
                <a:gd name="connsiteX23" fmla="*/ 43661 w 600615"/>
                <a:gd name="connsiteY23" fmla="*/ 293124 h 454752"/>
                <a:gd name="connsiteX24" fmla="*/ 38485 w 600615"/>
                <a:gd name="connsiteY24" fmla="*/ 293853 h 454752"/>
                <a:gd name="connsiteX25" fmla="*/ 38485 w 600615"/>
                <a:gd name="connsiteY25" fmla="*/ 297644 h 454752"/>
                <a:gd name="connsiteX26" fmla="*/ 55037 w 600615"/>
                <a:gd name="connsiteY26" fmla="*/ 317989 h 454752"/>
                <a:gd name="connsiteX27" fmla="*/ 35058 w 600615"/>
                <a:gd name="connsiteY27" fmla="*/ 339864 h 454752"/>
                <a:gd name="connsiteX28" fmla="*/ 12671 w 600615"/>
                <a:gd name="connsiteY28" fmla="*/ 350000 h 454752"/>
                <a:gd name="connsiteX29" fmla="*/ 8369 w 600615"/>
                <a:gd name="connsiteY29" fmla="*/ 367865 h 454752"/>
                <a:gd name="connsiteX30" fmla="*/ -17 w 600615"/>
                <a:gd name="connsiteY30" fmla="*/ 382084 h 454752"/>
                <a:gd name="connsiteX31" fmla="*/ 27037 w 600615"/>
                <a:gd name="connsiteY31" fmla="*/ 385293 h 454752"/>
                <a:gd name="connsiteX32" fmla="*/ 33016 w 600615"/>
                <a:gd name="connsiteY32" fmla="*/ 412273 h 454752"/>
                <a:gd name="connsiteX33" fmla="*/ 46068 w 600615"/>
                <a:gd name="connsiteY33" fmla="*/ 400387 h 454752"/>
                <a:gd name="connsiteX34" fmla="*/ 73048 w 600615"/>
                <a:gd name="connsiteY34" fmla="*/ 420877 h 454752"/>
                <a:gd name="connsiteX35" fmla="*/ 116070 w 600615"/>
                <a:gd name="connsiteY35" fmla="*/ 446836 h 454752"/>
                <a:gd name="connsiteX36" fmla="*/ 204155 w 600615"/>
                <a:gd name="connsiteY36" fmla="*/ 446836 h 454752"/>
                <a:gd name="connsiteX37" fmla="*/ 158144 w 600615"/>
                <a:gd name="connsiteY37" fmla="*/ 402502 h 454752"/>
                <a:gd name="connsiteX38" fmla="*/ 146113 w 600615"/>
                <a:gd name="connsiteY38" fmla="*/ 323676 h 454752"/>
                <a:gd name="connsiteX39" fmla="*/ 173092 w 600615"/>
                <a:gd name="connsiteY39" fmla="*/ 281602 h 454752"/>
                <a:gd name="connsiteX40" fmla="*/ 189281 w 600615"/>
                <a:gd name="connsiteY40" fmla="*/ 257831 h 454752"/>
                <a:gd name="connsiteX41" fmla="*/ 190229 w 600615"/>
                <a:gd name="connsiteY41" fmla="*/ 210361 h 454752"/>
                <a:gd name="connsiteX42" fmla="*/ 242220 w 600615"/>
                <a:gd name="connsiteY42" fmla="*/ 183527 h 454752"/>
                <a:gd name="connsiteX43" fmla="*/ 242220 w 600615"/>
                <a:gd name="connsiteY43" fmla="*/ 183527 h 454752"/>
                <a:gd name="connsiteX44" fmla="*/ 264095 w 600615"/>
                <a:gd name="connsiteY44" fmla="*/ 177766 h 454752"/>
                <a:gd name="connsiteX45" fmla="*/ 267595 w 600615"/>
                <a:gd name="connsiteY45" fmla="*/ 176454 h 454752"/>
                <a:gd name="connsiteX46" fmla="*/ 274230 w 600615"/>
                <a:gd name="connsiteY46" fmla="*/ 171641 h 454752"/>
                <a:gd name="connsiteX47" fmla="*/ 284293 w 600615"/>
                <a:gd name="connsiteY47" fmla="*/ 165370 h 454752"/>
                <a:gd name="connsiteX48" fmla="*/ 311127 w 600615"/>
                <a:gd name="connsiteY48" fmla="*/ 158078 h 454752"/>
                <a:gd name="connsiteX49" fmla="*/ 319294 w 600615"/>
                <a:gd name="connsiteY49" fmla="*/ 149109 h 454752"/>
                <a:gd name="connsiteX50" fmla="*/ 507425 w 600615"/>
                <a:gd name="connsiteY50" fmla="*/ 72399 h 454752"/>
                <a:gd name="connsiteX51" fmla="*/ 594489 w 600615"/>
                <a:gd name="connsiteY51" fmla="*/ 6699 h 454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600615" h="454752">
                  <a:moveTo>
                    <a:pt x="594489" y="6699"/>
                  </a:moveTo>
                  <a:cubicBezTo>
                    <a:pt x="571520" y="-12697"/>
                    <a:pt x="506477" y="13991"/>
                    <a:pt x="490434" y="28575"/>
                  </a:cubicBezTo>
                  <a:cubicBezTo>
                    <a:pt x="474392" y="43158"/>
                    <a:pt x="451423" y="32877"/>
                    <a:pt x="435454" y="42575"/>
                  </a:cubicBezTo>
                  <a:cubicBezTo>
                    <a:pt x="420141" y="51289"/>
                    <a:pt x="402641" y="55438"/>
                    <a:pt x="384994" y="54534"/>
                  </a:cubicBezTo>
                  <a:cubicBezTo>
                    <a:pt x="378285" y="57035"/>
                    <a:pt x="371066" y="57713"/>
                    <a:pt x="364067" y="56502"/>
                  </a:cubicBezTo>
                  <a:lnTo>
                    <a:pt x="358890" y="55846"/>
                  </a:lnTo>
                  <a:cubicBezTo>
                    <a:pt x="349847" y="55576"/>
                    <a:pt x="340878" y="56860"/>
                    <a:pt x="332274" y="59638"/>
                  </a:cubicBezTo>
                  <a:cubicBezTo>
                    <a:pt x="325346" y="67163"/>
                    <a:pt x="315138" y="70860"/>
                    <a:pt x="305003" y="69555"/>
                  </a:cubicBezTo>
                  <a:lnTo>
                    <a:pt x="303690" y="69555"/>
                  </a:lnTo>
                  <a:cubicBezTo>
                    <a:pt x="296909" y="72071"/>
                    <a:pt x="289908" y="74017"/>
                    <a:pt x="282835" y="75388"/>
                  </a:cubicBezTo>
                  <a:cubicBezTo>
                    <a:pt x="280429" y="75811"/>
                    <a:pt x="278022" y="76103"/>
                    <a:pt x="275543" y="76263"/>
                  </a:cubicBezTo>
                  <a:cubicBezTo>
                    <a:pt x="254616" y="89994"/>
                    <a:pt x="234417" y="104818"/>
                    <a:pt x="215093" y="120671"/>
                  </a:cubicBezTo>
                  <a:cubicBezTo>
                    <a:pt x="204666" y="128830"/>
                    <a:pt x="190739" y="131164"/>
                    <a:pt x="178197" y="126869"/>
                  </a:cubicBezTo>
                  <a:cubicBezTo>
                    <a:pt x="173311" y="131390"/>
                    <a:pt x="168425" y="135911"/>
                    <a:pt x="163613" y="140505"/>
                  </a:cubicBezTo>
                  <a:cubicBezTo>
                    <a:pt x="164779" y="143480"/>
                    <a:pt x="166457" y="146185"/>
                    <a:pt x="168717" y="148453"/>
                  </a:cubicBezTo>
                  <a:cubicBezTo>
                    <a:pt x="182718" y="162453"/>
                    <a:pt x="142759" y="163547"/>
                    <a:pt x="149758" y="172151"/>
                  </a:cubicBezTo>
                  <a:cubicBezTo>
                    <a:pt x="156758" y="180756"/>
                    <a:pt x="134737" y="186225"/>
                    <a:pt x="139769" y="195923"/>
                  </a:cubicBezTo>
                  <a:cubicBezTo>
                    <a:pt x="144800" y="205621"/>
                    <a:pt x="126789" y="208757"/>
                    <a:pt x="112059" y="211892"/>
                  </a:cubicBezTo>
                  <a:cubicBezTo>
                    <a:pt x="111184" y="216340"/>
                    <a:pt x="109726" y="220642"/>
                    <a:pt x="107611" y="224653"/>
                  </a:cubicBezTo>
                  <a:cubicBezTo>
                    <a:pt x="105424" y="228744"/>
                    <a:pt x="102798" y="232623"/>
                    <a:pt x="99882" y="236247"/>
                  </a:cubicBezTo>
                  <a:cubicBezTo>
                    <a:pt x="101996" y="237377"/>
                    <a:pt x="104330" y="238004"/>
                    <a:pt x="106736" y="238070"/>
                  </a:cubicBezTo>
                  <a:cubicBezTo>
                    <a:pt x="125695" y="239164"/>
                    <a:pt x="95725" y="242372"/>
                    <a:pt x="97694" y="258633"/>
                  </a:cubicBezTo>
                  <a:cubicBezTo>
                    <a:pt x="99663" y="274894"/>
                    <a:pt x="66704" y="264029"/>
                    <a:pt x="67725" y="274821"/>
                  </a:cubicBezTo>
                  <a:cubicBezTo>
                    <a:pt x="68746" y="285613"/>
                    <a:pt x="62693" y="293124"/>
                    <a:pt x="43661" y="293124"/>
                  </a:cubicBezTo>
                  <a:cubicBezTo>
                    <a:pt x="41911" y="293036"/>
                    <a:pt x="40161" y="293284"/>
                    <a:pt x="38485" y="293853"/>
                  </a:cubicBezTo>
                  <a:cubicBezTo>
                    <a:pt x="38557" y="295114"/>
                    <a:pt x="38557" y="296383"/>
                    <a:pt x="38485" y="297644"/>
                  </a:cubicBezTo>
                  <a:cubicBezTo>
                    <a:pt x="42057" y="302457"/>
                    <a:pt x="53797" y="310405"/>
                    <a:pt x="55037" y="317989"/>
                  </a:cubicBezTo>
                  <a:cubicBezTo>
                    <a:pt x="57079" y="329874"/>
                    <a:pt x="36006" y="321197"/>
                    <a:pt x="35058" y="339864"/>
                  </a:cubicBezTo>
                  <a:cubicBezTo>
                    <a:pt x="34474" y="349927"/>
                    <a:pt x="23391" y="348979"/>
                    <a:pt x="12671" y="350000"/>
                  </a:cubicBezTo>
                  <a:cubicBezTo>
                    <a:pt x="11286" y="355979"/>
                    <a:pt x="9973" y="361959"/>
                    <a:pt x="8369" y="367865"/>
                  </a:cubicBezTo>
                  <a:cubicBezTo>
                    <a:pt x="6838" y="373247"/>
                    <a:pt x="3921" y="378139"/>
                    <a:pt x="-17" y="382084"/>
                  </a:cubicBezTo>
                  <a:cubicBezTo>
                    <a:pt x="8807" y="384542"/>
                    <a:pt x="17922" y="385621"/>
                    <a:pt x="27037" y="385293"/>
                  </a:cubicBezTo>
                  <a:cubicBezTo>
                    <a:pt x="43005" y="386314"/>
                    <a:pt x="21057" y="402502"/>
                    <a:pt x="33016" y="412273"/>
                  </a:cubicBezTo>
                  <a:cubicBezTo>
                    <a:pt x="44974" y="422044"/>
                    <a:pt x="54016" y="418689"/>
                    <a:pt x="46068" y="400387"/>
                  </a:cubicBezTo>
                  <a:cubicBezTo>
                    <a:pt x="38120" y="382084"/>
                    <a:pt x="88070" y="406877"/>
                    <a:pt x="73048" y="420877"/>
                  </a:cubicBezTo>
                  <a:cubicBezTo>
                    <a:pt x="58027" y="434877"/>
                    <a:pt x="97038" y="445742"/>
                    <a:pt x="116070" y="446836"/>
                  </a:cubicBezTo>
                  <a:cubicBezTo>
                    <a:pt x="135102" y="447930"/>
                    <a:pt x="202551" y="463826"/>
                    <a:pt x="204155" y="446836"/>
                  </a:cubicBezTo>
                  <a:cubicBezTo>
                    <a:pt x="205176" y="436044"/>
                    <a:pt x="179145" y="426273"/>
                    <a:pt x="158144" y="402502"/>
                  </a:cubicBezTo>
                  <a:cubicBezTo>
                    <a:pt x="137144" y="378730"/>
                    <a:pt x="122122" y="339864"/>
                    <a:pt x="146113" y="323676"/>
                  </a:cubicBezTo>
                  <a:cubicBezTo>
                    <a:pt x="170103" y="307488"/>
                    <a:pt x="149102" y="299905"/>
                    <a:pt x="173092" y="281602"/>
                  </a:cubicBezTo>
                  <a:cubicBezTo>
                    <a:pt x="181186" y="275871"/>
                    <a:pt x="186874" y="267434"/>
                    <a:pt x="189281" y="257831"/>
                  </a:cubicBezTo>
                  <a:cubicBezTo>
                    <a:pt x="176738" y="245216"/>
                    <a:pt x="172947" y="225455"/>
                    <a:pt x="190229" y="210361"/>
                  </a:cubicBezTo>
                  <a:cubicBezTo>
                    <a:pt x="205249" y="197549"/>
                    <a:pt x="223042" y="188369"/>
                    <a:pt x="242220" y="183527"/>
                  </a:cubicBezTo>
                  <a:lnTo>
                    <a:pt x="242220" y="183527"/>
                  </a:lnTo>
                  <a:cubicBezTo>
                    <a:pt x="239959" y="177037"/>
                    <a:pt x="252866" y="180829"/>
                    <a:pt x="264095" y="177766"/>
                  </a:cubicBezTo>
                  <a:cubicBezTo>
                    <a:pt x="265261" y="177329"/>
                    <a:pt x="266428" y="176964"/>
                    <a:pt x="267595" y="176454"/>
                  </a:cubicBezTo>
                  <a:cubicBezTo>
                    <a:pt x="270147" y="175367"/>
                    <a:pt x="272407" y="173719"/>
                    <a:pt x="274230" y="171641"/>
                  </a:cubicBezTo>
                  <a:cubicBezTo>
                    <a:pt x="276928" y="168666"/>
                    <a:pt x="280429" y="166493"/>
                    <a:pt x="284293" y="165370"/>
                  </a:cubicBezTo>
                  <a:cubicBezTo>
                    <a:pt x="291804" y="159252"/>
                    <a:pt x="301575" y="156598"/>
                    <a:pt x="311127" y="158078"/>
                  </a:cubicBezTo>
                  <a:cubicBezTo>
                    <a:pt x="314773" y="156066"/>
                    <a:pt x="317617" y="152916"/>
                    <a:pt x="319294" y="149109"/>
                  </a:cubicBezTo>
                  <a:cubicBezTo>
                    <a:pt x="327242" y="130734"/>
                    <a:pt x="442308" y="88587"/>
                    <a:pt x="507425" y="72399"/>
                  </a:cubicBezTo>
                  <a:cubicBezTo>
                    <a:pt x="572541" y="56211"/>
                    <a:pt x="617532" y="26168"/>
                    <a:pt x="594489" y="6699"/>
                  </a:cubicBezTo>
                  <a:close/>
                </a:path>
              </a:pathLst>
            </a:custGeom>
            <a:grpFill/>
            <a:ln w="3175" cap="flat">
              <a:solidFill>
                <a:srgbClr val="F3F3F3"/>
              </a:solidFill>
              <a:prstDash val="solid"/>
              <a:miter/>
            </a:ln>
          </p:spPr>
          <p:txBody>
            <a:bodyPr rtlCol="0" anchor="ctr"/>
            <a:lstStyle/>
            <a:p>
              <a:endParaRPr lang="pt-PT"/>
            </a:p>
          </p:txBody>
        </p:sp>
        <p:sp>
          <p:nvSpPr>
            <p:cNvPr id="326" name="Forma livre: Forma 325">
              <a:extLst>
                <a:ext uri="{FF2B5EF4-FFF2-40B4-BE49-F238E27FC236}">
                  <a16:creationId xmlns:a16="http://schemas.microsoft.com/office/drawing/2014/main" id="{FC55EE05-0936-4DC8-BC2E-953CD5F131C7}"/>
                </a:ext>
              </a:extLst>
            </p:cNvPr>
            <p:cNvSpPr/>
            <p:nvPr/>
          </p:nvSpPr>
          <p:spPr>
            <a:xfrm>
              <a:off x="4750710" y="3085786"/>
              <a:ext cx="72759" cy="47899"/>
            </a:xfrm>
            <a:custGeom>
              <a:avLst/>
              <a:gdLst>
                <a:gd name="connsiteX0" fmla="*/ 173359 w 174194"/>
                <a:gd name="connsiteY0" fmla="*/ 42322 h 109961"/>
                <a:gd name="connsiteX1" fmla="*/ 146378 w 174194"/>
                <a:gd name="connsiteY1" fmla="*/ 54062 h 109961"/>
                <a:gd name="connsiteX2" fmla="*/ 109482 w 174194"/>
                <a:gd name="connsiteY2" fmla="*/ 18551 h 109961"/>
                <a:gd name="connsiteX3" fmla="*/ 109482 w 174194"/>
                <a:gd name="connsiteY3" fmla="*/ 7248 h 109961"/>
                <a:gd name="connsiteX4" fmla="*/ 106346 w 174194"/>
                <a:gd name="connsiteY4" fmla="*/ 4550 h 109961"/>
                <a:gd name="connsiteX5" fmla="*/ 81262 w 174194"/>
                <a:gd name="connsiteY5" fmla="*/ 6665 h 109961"/>
                <a:gd name="connsiteX6" fmla="*/ 49470 w 174194"/>
                <a:gd name="connsiteY6" fmla="*/ -117 h 109961"/>
                <a:gd name="connsiteX7" fmla="*/ 50272 w 174194"/>
                <a:gd name="connsiteY7" fmla="*/ 11259 h 109961"/>
                <a:gd name="connsiteX8" fmla="*/ 35688 w 174194"/>
                <a:gd name="connsiteY8" fmla="*/ 36124 h 109961"/>
                <a:gd name="connsiteX9" fmla="*/ 36636 w 174194"/>
                <a:gd name="connsiteY9" fmla="*/ 60916 h 109961"/>
                <a:gd name="connsiteX10" fmla="*/ 28615 w 174194"/>
                <a:gd name="connsiteY10" fmla="*/ 74990 h 109961"/>
                <a:gd name="connsiteX11" fmla="*/ 4625 w 174194"/>
                <a:gd name="connsiteY11" fmla="*/ 87969 h 109961"/>
                <a:gd name="connsiteX12" fmla="*/ 34667 w 174194"/>
                <a:gd name="connsiteY12" fmla="*/ 109845 h 109961"/>
                <a:gd name="connsiteX13" fmla="*/ 36563 w 174194"/>
                <a:gd name="connsiteY13" fmla="*/ 109845 h 109961"/>
                <a:gd name="connsiteX14" fmla="*/ 61866 w 174194"/>
                <a:gd name="connsiteY14" fmla="*/ 100074 h 109961"/>
                <a:gd name="connsiteX15" fmla="*/ 66898 w 174194"/>
                <a:gd name="connsiteY15" fmla="*/ 100438 h 109961"/>
                <a:gd name="connsiteX16" fmla="*/ 74700 w 174194"/>
                <a:gd name="connsiteY16" fmla="*/ 83594 h 109961"/>
                <a:gd name="connsiteX17" fmla="*/ 167744 w 174194"/>
                <a:gd name="connsiteY17" fmla="*/ 53333 h 109961"/>
                <a:gd name="connsiteX18" fmla="*/ 173359 w 174194"/>
                <a:gd name="connsiteY18" fmla="*/ 42322 h 109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4194" h="109961">
                  <a:moveTo>
                    <a:pt x="173359" y="42322"/>
                  </a:moveTo>
                  <a:cubicBezTo>
                    <a:pt x="166140" y="49505"/>
                    <a:pt x="156514" y="53697"/>
                    <a:pt x="146378" y="54062"/>
                  </a:cubicBezTo>
                  <a:cubicBezTo>
                    <a:pt x="126472" y="54310"/>
                    <a:pt x="109992" y="38487"/>
                    <a:pt x="109482" y="18551"/>
                  </a:cubicBezTo>
                  <a:lnTo>
                    <a:pt x="109482" y="7248"/>
                  </a:lnTo>
                  <a:cubicBezTo>
                    <a:pt x="108388" y="6431"/>
                    <a:pt x="107294" y="5527"/>
                    <a:pt x="106346" y="4550"/>
                  </a:cubicBezTo>
                  <a:cubicBezTo>
                    <a:pt x="98471" y="8182"/>
                    <a:pt x="89648" y="8925"/>
                    <a:pt x="81262" y="6665"/>
                  </a:cubicBezTo>
                  <a:cubicBezTo>
                    <a:pt x="70835" y="3529"/>
                    <a:pt x="59897" y="2800"/>
                    <a:pt x="49470" y="-117"/>
                  </a:cubicBezTo>
                  <a:cubicBezTo>
                    <a:pt x="44001" y="3894"/>
                    <a:pt x="43855" y="7831"/>
                    <a:pt x="50272" y="11259"/>
                  </a:cubicBezTo>
                  <a:cubicBezTo>
                    <a:pt x="64345" y="18551"/>
                    <a:pt x="50272" y="37218"/>
                    <a:pt x="35688" y="36124"/>
                  </a:cubicBezTo>
                  <a:cubicBezTo>
                    <a:pt x="21105" y="35030"/>
                    <a:pt x="17678" y="52312"/>
                    <a:pt x="36636" y="60916"/>
                  </a:cubicBezTo>
                  <a:cubicBezTo>
                    <a:pt x="55595" y="69521"/>
                    <a:pt x="48668" y="74990"/>
                    <a:pt x="28615" y="74990"/>
                  </a:cubicBezTo>
                  <a:cubicBezTo>
                    <a:pt x="8563" y="74990"/>
                    <a:pt x="-8574" y="82281"/>
                    <a:pt x="4625" y="87969"/>
                  </a:cubicBezTo>
                  <a:cubicBezTo>
                    <a:pt x="14688" y="92271"/>
                    <a:pt x="13667" y="104157"/>
                    <a:pt x="34667" y="109845"/>
                  </a:cubicBezTo>
                  <a:lnTo>
                    <a:pt x="36563" y="109845"/>
                  </a:lnTo>
                  <a:cubicBezTo>
                    <a:pt x="43563" y="103661"/>
                    <a:pt x="52532" y="100190"/>
                    <a:pt x="61866" y="100074"/>
                  </a:cubicBezTo>
                  <a:cubicBezTo>
                    <a:pt x="63543" y="100015"/>
                    <a:pt x="65220" y="100139"/>
                    <a:pt x="66898" y="100438"/>
                  </a:cubicBezTo>
                  <a:cubicBezTo>
                    <a:pt x="71929" y="96333"/>
                    <a:pt x="74846" y="90113"/>
                    <a:pt x="74700" y="83594"/>
                  </a:cubicBezTo>
                  <a:cubicBezTo>
                    <a:pt x="72658" y="70614"/>
                    <a:pt x="147618" y="58729"/>
                    <a:pt x="167744" y="53333"/>
                  </a:cubicBezTo>
                  <a:cubicBezTo>
                    <a:pt x="174744" y="51437"/>
                    <a:pt x="174963" y="47062"/>
                    <a:pt x="173359" y="42322"/>
                  </a:cubicBezTo>
                  <a:close/>
                </a:path>
              </a:pathLst>
            </a:custGeom>
            <a:grpFill/>
            <a:ln w="3175" cap="flat">
              <a:solidFill>
                <a:srgbClr val="F3F3F3"/>
              </a:solidFill>
              <a:prstDash val="solid"/>
              <a:miter/>
            </a:ln>
          </p:spPr>
          <p:txBody>
            <a:bodyPr rtlCol="0" anchor="ctr"/>
            <a:lstStyle/>
            <a:p>
              <a:endParaRPr lang="pt-PT"/>
            </a:p>
          </p:txBody>
        </p:sp>
        <p:sp>
          <p:nvSpPr>
            <p:cNvPr id="327" name="Forma livre: Forma 326">
              <a:extLst>
                <a:ext uri="{FF2B5EF4-FFF2-40B4-BE49-F238E27FC236}">
                  <a16:creationId xmlns:a16="http://schemas.microsoft.com/office/drawing/2014/main" id="{D35AF881-65EE-4129-BB51-8508AFA87D90}"/>
                </a:ext>
              </a:extLst>
            </p:cNvPr>
            <p:cNvSpPr/>
            <p:nvPr/>
          </p:nvSpPr>
          <p:spPr>
            <a:xfrm>
              <a:off x="4851525" y="3148136"/>
              <a:ext cx="87565" cy="44685"/>
            </a:xfrm>
            <a:custGeom>
              <a:avLst/>
              <a:gdLst>
                <a:gd name="connsiteX0" fmla="*/ 196763 w 209642"/>
                <a:gd name="connsiteY0" fmla="*/ 33499 h 102585"/>
                <a:gd name="connsiteX1" fmla="*/ 175690 w 209642"/>
                <a:gd name="connsiteY1" fmla="*/ 33863 h 102585"/>
                <a:gd name="connsiteX2" fmla="*/ 126469 w 209642"/>
                <a:gd name="connsiteY2" fmla="*/ 17676 h 102585"/>
                <a:gd name="connsiteX3" fmla="*/ 116116 w 209642"/>
                <a:gd name="connsiteY3" fmla="*/ 27957 h 102585"/>
                <a:gd name="connsiteX4" fmla="*/ 116116 w 209642"/>
                <a:gd name="connsiteY4" fmla="*/ 13373 h 102585"/>
                <a:gd name="connsiteX5" fmla="*/ 104157 w 209642"/>
                <a:gd name="connsiteY5" fmla="*/ 8050 h 102585"/>
                <a:gd name="connsiteX6" fmla="*/ 74989 w 209642"/>
                <a:gd name="connsiteY6" fmla="*/ 5134 h 102585"/>
                <a:gd name="connsiteX7" fmla="*/ 64270 w 209642"/>
                <a:gd name="connsiteY7" fmla="*/ -117 h 102585"/>
                <a:gd name="connsiteX8" fmla="*/ 52458 w 209642"/>
                <a:gd name="connsiteY8" fmla="*/ 27665 h 102585"/>
                <a:gd name="connsiteX9" fmla="*/ 27446 w 209642"/>
                <a:gd name="connsiteY9" fmla="*/ 48228 h 102585"/>
                <a:gd name="connsiteX10" fmla="*/ 3383 w 209642"/>
                <a:gd name="connsiteY10" fmla="*/ 100074 h 102585"/>
                <a:gd name="connsiteX11" fmla="*/ 92417 w 209642"/>
                <a:gd name="connsiteY11" fmla="*/ 90302 h 102585"/>
                <a:gd name="connsiteX12" fmla="*/ 209524 w 209642"/>
                <a:gd name="connsiteY12" fmla="*/ 48228 h 102585"/>
                <a:gd name="connsiteX13" fmla="*/ 196763 w 209642"/>
                <a:gd name="connsiteY13" fmla="*/ 33499 h 1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9642" h="102585">
                  <a:moveTo>
                    <a:pt x="196763" y="33499"/>
                  </a:moveTo>
                  <a:cubicBezTo>
                    <a:pt x="189982" y="35993"/>
                    <a:pt x="182544" y="36117"/>
                    <a:pt x="175690" y="33863"/>
                  </a:cubicBezTo>
                  <a:cubicBezTo>
                    <a:pt x="159356" y="28103"/>
                    <a:pt x="142658" y="23436"/>
                    <a:pt x="126469" y="17676"/>
                  </a:cubicBezTo>
                  <a:cubicBezTo>
                    <a:pt x="122240" y="20250"/>
                    <a:pt x="118740" y="23772"/>
                    <a:pt x="116116" y="27957"/>
                  </a:cubicBezTo>
                  <a:cubicBezTo>
                    <a:pt x="109699" y="39843"/>
                    <a:pt x="102553" y="30947"/>
                    <a:pt x="116116" y="13373"/>
                  </a:cubicBezTo>
                  <a:cubicBezTo>
                    <a:pt x="112105" y="11696"/>
                    <a:pt x="108095" y="9946"/>
                    <a:pt x="104157" y="8050"/>
                  </a:cubicBezTo>
                  <a:cubicBezTo>
                    <a:pt x="94386" y="10464"/>
                    <a:pt x="84104" y="9428"/>
                    <a:pt x="74989" y="5134"/>
                  </a:cubicBezTo>
                  <a:lnTo>
                    <a:pt x="64270" y="-117"/>
                  </a:lnTo>
                  <a:cubicBezTo>
                    <a:pt x="63322" y="10821"/>
                    <a:pt x="51510" y="16290"/>
                    <a:pt x="52458" y="27665"/>
                  </a:cubicBezTo>
                  <a:cubicBezTo>
                    <a:pt x="53406" y="39041"/>
                    <a:pt x="28394" y="21248"/>
                    <a:pt x="27446" y="48228"/>
                  </a:cubicBezTo>
                  <a:cubicBezTo>
                    <a:pt x="26498" y="75208"/>
                    <a:pt x="-11346" y="90959"/>
                    <a:pt x="3383" y="100074"/>
                  </a:cubicBezTo>
                  <a:cubicBezTo>
                    <a:pt x="18112" y="109188"/>
                    <a:pt x="62448" y="89282"/>
                    <a:pt x="92417" y="90302"/>
                  </a:cubicBezTo>
                  <a:cubicBezTo>
                    <a:pt x="122386" y="91323"/>
                    <a:pt x="206535" y="65510"/>
                    <a:pt x="209524" y="48228"/>
                  </a:cubicBezTo>
                  <a:cubicBezTo>
                    <a:pt x="210472" y="41009"/>
                    <a:pt x="204712" y="36926"/>
                    <a:pt x="196763" y="33499"/>
                  </a:cubicBezTo>
                  <a:close/>
                </a:path>
              </a:pathLst>
            </a:custGeom>
            <a:grpFill/>
            <a:ln w="3175" cap="flat">
              <a:solidFill>
                <a:srgbClr val="F3F3F3"/>
              </a:solidFill>
              <a:prstDash val="solid"/>
              <a:miter/>
            </a:ln>
          </p:spPr>
          <p:txBody>
            <a:bodyPr rtlCol="0" anchor="ctr"/>
            <a:lstStyle/>
            <a:p>
              <a:endParaRPr lang="pt-PT"/>
            </a:p>
          </p:txBody>
        </p:sp>
        <p:sp>
          <p:nvSpPr>
            <p:cNvPr id="328" name="Forma livre: Forma 327">
              <a:extLst>
                <a:ext uri="{FF2B5EF4-FFF2-40B4-BE49-F238E27FC236}">
                  <a16:creationId xmlns:a16="http://schemas.microsoft.com/office/drawing/2014/main" id="{CBDDD0CA-7E1D-4EA7-A704-DB093286404A}"/>
                </a:ext>
              </a:extLst>
            </p:cNvPr>
            <p:cNvSpPr/>
            <p:nvPr/>
          </p:nvSpPr>
          <p:spPr>
            <a:xfrm>
              <a:off x="4783837" y="3114644"/>
              <a:ext cx="74833" cy="48675"/>
            </a:xfrm>
            <a:custGeom>
              <a:avLst/>
              <a:gdLst>
                <a:gd name="connsiteX0" fmla="*/ 179144 w 179160"/>
                <a:gd name="connsiteY0" fmla="*/ 43229 h 111743"/>
                <a:gd name="connsiteX1" fmla="*/ 174550 w 179160"/>
                <a:gd name="connsiteY1" fmla="*/ 22885 h 111743"/>
                <a:gd name="connsiteX2" fmla="*/ 129049 w 179160"/>
                <a:gd name="connsiteY2" fmla="*/ 19531 h 111743"/>
                <a:gd name="connsiteX3" fmla="*/ 104038 w 179160"/>
                <a:gd name="connsiteY3" fmla="*/ 3343 h 111743"/>
                <a:gd name="connsiteX4" fmla="*/ 10046 w 179160"/>
                <a:gd name="connsiteY4" fmla="*/ 25218 h 111743"/>
                <a:gd name="connsiteX5" fmla="*/ -17 w 179160"/>
                <a:gd name="connsiteY5" fmla="*/ 38708 h 111743"/>
                <a:gd name="connsiteX6" fmla="*/ 19161 w 179160"/>
                <a:gd name="connsiteY6" fmla="*/ 66636 h 111743"/>
                <a:gd name="connsiteX7" fmla="*/ 21567 w 179160"/>
                <a:gd name="connsiteY7" fmla="*/ 67438 h 111743"/>
                <a:gd name="connsiteX8" fmla="*/ 46432 w 179160"/>
                <a:gd name="connsiteY8" fmla="*/ 89897 h 111743"/>
                <a:gd name="connsiteX9" fmla="*/ 78152 w 179160"/>
                <a:gd name="connsiteY9" fmla="*/ 95731 h 111743"/>
                <a:gd name="connsiteX10" fmla="*/ 96600 w 179160"/>
                <a:gd name="connsiteY10" fmla="*/ 94564 h 111743"/>
                <a:gd name="connsiteX11" fmla="*/ 127008 w 179160"/>
                <a:gd name="connsiteY11" fmla="*/ 110096 h 111743"/>
                <a:gd name="connsiteX12" fmla="*/ 141081 w 179160"/>
                <a:gd name="connsiteY12" fmla="*/ 111627 h 111743"/>
                <a:gd name="connsiteX13" fmla="*/ 164050 w 179160"/>
                <a:gd name="connsiteY13" fmla="*/ 84647 h 111743"/>
                <a:gd name="connsiteX14" fmla="*/ 179071 w 179160"/>
                <a:gd name="connsiteY14" fmla="*/ 43594 h 11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9160" h="111743">
                  <a:moveTo>
                    <a:pt x="179144" y="43229"/>
                  </a:moveTo>
                  <a:cubicBezTo>
                    <a:pt x="175425" y="37133"/>
                    <a:pt x="173821" y="29987"/>
                    <a:pt x="174550" y="22885"/>
                  </a:cubicBezTo>
                  <a:cubicBezTo>
                    <a:pt x="159966" y="10708"/>
                    <a:pt x="129049" y="6187"/>
                    <a:pt x="129049" y="19531"/>
                  </a:cubicBezTo>
                  <a:cubicBezTo>
                    <a:pt x="129049" y="39000"/>
                    <a:pt x="110090" y="15229"/>
                    <a:pt x="104038" y="3343"/>
                  </a:cubicBezTo>
                  <a:cubicBezTo>
                    <a:pt x="97985" y="-8543"/>
                    <a:pt x="10046" y="13041"/>
                    <a:pt x="10046" y="25218"/>
                  </a:cubicBezTo>
                  <a:cubicBezTo>
                    <a:pt x="10046" y="29812"/>
                    <a:pt x="5306" y="34333"/>
                    <a:pt x="-17" y="38708"/>
                  </a:cubicBezTo>
                  <a:cubicBezTo>
                    <a:pt x="10702" y="44192"/>
                    <a:pt x="17848" y="54692"/>
                    <a:pt x="19161" y="66636"/>
                  </a:cubicBezTo>
                  <a:lnTo>
                    <a:pt x="21567" y="67438"/>
                  </a:lnTo>
                  <a:cubicBezTo>
                    <a:pt x="32724" y="70990"/>
                    <a:pt x="41765" y="79178"/>
                    <a:pt x="46432" y="89897"/>
                  </a:cubicBezTo>
                  <a:cubicBezTo>
                    <a:pt x="57297" y="89817"/>
                    <a:pt x="68016" y="91793"/>
                    <a:pt x="78152" y="95731"/>
                  </a:cubicBezTo>
                  <a:cubicBezTo>
                    <a:pt x="84277" y="95147"/>
                    <a:pt x="90403" y="94637"/>
                    <a:pt x="96600" y="94564"/>
                  </a:cubicBezTo>
                  <a:cubicBezTo>
                    <a:pt x="108850" y="93682"/>
                    <a:pt x="120518" y="99661"/>
                    <a:pt x="127008" y="110096"/>
                  </a:cubicBezTo>
                  <a:cubicBezTo>
                    <a:pt x="131674" y="111036"/>
                    <a:pt x="136341" y="111547"/>
                    <a:pt x="141081" y="111627"/>
                  </a:cubicBezTo>
                  <a:cubicBezTo>
                    <a:pt x="170248" y="111627"/>
                    <a:pt x="173092" y="85741"/>
                    <a:pt x="164050" y="84647"/>
                  </a:cubicBezTo>
                  <a:cubicBezTo>
                    <a:pt x="155008" y="83553"/>
                    <a:pt x="163102" y="68459"/>
                    <a:pt x="179071" y="43594"/>
                  </a:cubicBezTo>
                  <a:close/>
                </a:path>
              </a:pathLst>
            </a:custGeom>
            <a:grpFill/>
            <a:ln w="3175" cap="flat">
              <a:solidFill>
                <a:srgbClr val="F3F3F3"/>
              </a:solidFill>
              <a:prstDash val="solid"/>
              <a:miter/>
            </a:ln>
          </p:spPr>
          <p:txBody>
            <a:bodyPr rtlCol="0" anchor="ctr"/>
            <a:lstStyle/>
            <a:p>
              <a:endParaRPr lang="pt-PT"/>
            </a:p>
          </p:txBody>
        </p:sp>
        <p:sp>
          <p:nvSpPr>
            <p:cNvPr id="329" name="Forma livre: Forma 328">
              <a:extLst>
                <a:ext uri="{FF2B5EF4-FFF2-40B4-BE49-F238E27FC236}">
                  <a16:creationId xmlns:a16="http://schemas.microsoft.com/office/drawing/2014/main" id="{8B81A3DB-C853-48A8-9E4A-D58E28A65E2A}"/>
                </a:ext>
              </a:extLst>
            </p:cNvPr>
            <p:cNvSpPr/>
            <p:nvPr/>
          </p:nvSpPr>
          <p:spPr>
            <a:xfrm>
              <a:off x="4734983" y="3074970"/>
              <a:ext cx="20114" cy="8966"/>
            </a:xfrm>
            <a:custGeom>
              <a:avLst/>
              <a:gdLst>
                <a:gd name="connsiteX0" fmla="*/ 47965 w 48156"/>
                <a:gd name="connsiteY0" fmla="*/ 9107 h 20583"/>
                <a:gd name="connsiteX1" fmla="*/ 2901 w 48156"/>
                <a:gd name="connsiteY1" fmla="*/ 15597 h 20583"/>
                <a:gd name="connsiteX2" fmla="*/ 47965 w 48156"/>
                <a:gd name="connsiteY2" fmla="*/ 9107 h 20583"/>
              </a:gdLst>
              <a:ahLst/>
              <a:cxnLst>
                <a:cxn ang="0">
                  <a:pos x="connsiteX0" y="connsiteY0"/>
                </a:cxn>
                <a:cxn ang="0">
                  <a:pos x="connsiteX1" y="connsiteY1"/>
                </a:cxn>
                <a:cxn ang="0">
                  <a:pos x="connsiteX2" y="connsiteY2"/>
                </a:cxn>
              </a:cxnLst>
              <a:rect l="l" t="t" r="r" b="b"/>
              <a:pathLst>
                <a:path w="48156" h="20583">
                  <a:moveTo>
                    <a:pt x="47965" y="9107"/>
                  </a:moveTo>
                  <a:cubicBezTo>
                    <a:pt x="51975" y="-7081"/>
                    <a:pt x="-14527" y="-80"/>
                    <a:pt x="2901" y="15597"/>
                  </a:cubicBezTo>
                  <a:cubicBezTo>
                    <a:pt x="8880" y="20993"/>
                    <a:pt x="43954" y="25295"/>
                    <a:pt x="47965" y="9107"/>
                  </a:cubicBezTo>
                  <a:close/>
                </a:path>
              </a:pathLst>
            </a:custGeom>
            <a:grpFill/>
            <a:ln w="3175" cap="flat">
              <a:solidFill>
                <a:srgbClr val="F3F3F3"/>
              </a:solidFill>
              <a:prstDash val="solid"/>
              <a:miter/>
            </a:ln>
          </p:spPr>
          <p:txBody>
            <a:bodyPr rtlCol="0" anchor="ctr"/>
            <a:lstStyle/>
            <a:p>
              <a:endParaRPr lang="pt-PT"/>
            </a:p>
          </p:txBody>
        </p:sp>
        <p:sp>
          <p:nvSpPr>
            <p:cNvPr id="330" name="Forma livre: Forma 329">
              <a:extLst>
                <a:ext uri="{FF2B5EF4-FFF2-40B4-BE49-F238E27FC236}">
                  <a16:creationId xmlns:a16="http://schemas.microsoft.com/office/drawing/2014/main" id="{B05AB25F-0772-4632-8468-99B5CA1844E8}"/>
                </a:ext>
              </a:extLst>
            </p:cNvPr>
            <p:cNvSpPr/>
            <p:nvPr/>
          </p:nvSpPr>
          <p:spPr>
            <a:xfrm>
              <a:off x="4577920" y="3351950"/>
              <a:ext cx="12090" cy="10046"/>
            </a:xfrm>
            <a:custGeom>
              <a:avLst/>
              <a:gdLst>
                <a:gd name="connsiteX0" fmla="*/ 2744 w 28945"/>
                <a:gd name="connsiteY0" fmla="*/ 18353 h 23062"/>
                <a:gd name="connsiteX1" fmla="*/ 28702 w 28945"/>
                <a:gd name="connsiteY1" fmla="*/ 6394 h 23062"/>
                <a:gd name="connsiteX2" fmla="*/ 2744 w 28945"/>
                <a:gd name="connsiteY2" fmla="*/ 18353 h 23062"/>
              </a:gdLst>
              <a:ahLst/>
              <a:cxnLst>
                <a:cxn ang="0">
                  <a:pos x="connsiteX0" y="connsiteY0"/>
                </a:cxn>
                <a:cxn ang="0">
                  <a:pos x="connsiteX1" y="connsiteY1"/>
                </a:cxn>
                <a:cxn ang="0">
                  <a:pos x="connsiteX2" y="connsiteY2"/>
                </a:cxn>
              </a:cxnLst>
              <a:rect l="l" t="t" r="r" b="b"/>
              <a:pathLst>
                <a:path w="28945" h="23062">
                  <a:moveTo>
                    <a:pt x="2744" y="18353"/>
                  </a:moveTo>
                  <a:cubicBezTo>
                    <a:pt x="18712" y="26957"/>
                    <a:pt x="30744" y="23749"/>
                    <a:pt x="28702" y="6394"/>
                  </a:cubicBezTo>
                  <a:cubicBezTo>
                    <a:pt x="26661" y="-10961"/>
                    <a:pt x="-10236" y="11061"/>
                    <a:pt x="2744" y="18353"/>
                  </a:cubicBezTo>
                  <a:close/>
                </a:path>
              </a:pathLst>
            </a:custGeom>
            <a:grpFill/>
            <a:ln w="3175" cap="flat">
              <a:solidFill>
                <a:srgbClr val="F3F3F3"/>
              </a:solidFill>
              <a:prstDash val="solid"/>
              <a:miter/>
            </a:ln>
          </p:spPr>
          <p:txBody>
            <a:bodyPr rtlCol="0" anchor="ctr"/>
            <a:lstStyle/>
            <a:p>
              <a:endParaRPr lang="pt-PT"/>
            </a:p>
          </p:txBody>
        </p:sp>
        <p:sp>
          <p:nvSpPr>
            <p:cNvPr id="331" name="Forma livre: Forma 330">
              <a:extLst>
                <a:ext uri="{FF2B5EF4-FFF2-40B4-BE49-F238E27FC236}">
                  <a16:creationId xmlns:a16="http://schemas.microsoft.com/office/drawing/2014/main" id="{4A770AFC-45D0-4E2C-A7E6-24A4EFAA0926}"/>
                </a:ext>
              </a:extLst>
            </p:cNvPr>
            <p:cNvSpPr/>
            <p:nvPr/>
          </p:nvSpPr>
          <p:spPr>
            <a:xfrm>
              <a:off x="5430208" y="3315459"/>
              <a:ext cx="15650" cy="9487"/>
            </a:xfrm>
            <a:custGeom>
              <a:avLst/>
              <a:gdLst>
                <a:gd name="connsiteX0" fmla="*/ 37450 w 37467"/>
                <a:gd name="connsiteY0" fmla="*/ 5654 h 21780"/>
                <a:gd name="connsiteX1" fmla="*/ 5439 w 37467"/>
                <a:gd name="connsiteY1" fmla="*/ 19728 h 21780"/>
                <a:gd name="connsiteX2" fmla="*/ 37450 w 37467"/>
                <a:gd name="connsiteY2" fmla="*/ 5654 h 21780"/>
              </a:gdLst>
              <a:ahLst/>
              <a:cxnLst>
                <a:cxn ang="0">
                  <a:pos x="connsiteX0" y="connsiteY0"/>
                </a:cxn>
                <a:cxn ang="0">
                  <a:pos x="connsiteX1" y="connsiteY1"/>
                </a:cxn>
                <a:cxn ang="0">
                  <a:pos x="connsiteX2" y="connsiteY2"/>
                </a:cxn>
              </a:cxnLst>
              <a:rect l="l" t="t" r="r" b="b"/>
              <a:pathLst>
                <a:path w="37467" h="21780">
                  <a:moveTo>
                    <a:pt x="37450" y="5654"/>
                  </a:moveTo>
                  <a:cubicBezTo>
                    <a:pt x="37450" y="-10534"/>
                    <a:pt x="-17093" y="11634"/>
                    <a:pt x="5439" y="19728"/>
                  </a:cubicBezTo>
                  <a:cubicBezTo>
                    <a:pt x="17398" y="24030"/>
                    <a:pt x="37450" y="21915"/>
                    <a:pt x="37450" y="5654"/>
                  </a:cubicBezTo>
                  <a:close/>
                </a:path>
              </a:pathLst>
            </a:custGeom>
            <a:grpFill/>
            <a:ln w="3175" cap="flat">
              <a:solidFill>
                <a:srgbClr val="F3F3F3"/>
              </a:solidFill>
              <a:prstDash val="solid"/>
              <a:miter/>
            </a:ln>
          </p:spPr>
          <p:txBody>
            <a:bodyPr rtlCol="0" anchor="ctr"/>
            <a:lstStyle/>
            <a:p>
              <a:endParaRPr lang="pt-PT"/>
            </a:p>
          </p:txBody>
        </p:sp>
        <p:sp>
          <p:nvSpPr>
            <p:cNvPr id="332" name="Forma livre: Forma 331">
              <a:extLst>
                <a:ext uri="{FF2B5EF4-FFF2-40B4-BE49-F238E27FC236}">
                  <a16:creationId xmlns:a16="http://schemas.microsoft.com/office/drawing/2014/main" id="{A814EC1F-2798-4EDF-AEB9-8AB345150C34}"/>
                </a:ext>
              </a:extLst>
            </p:cNvPr>
            <p:cNvSpPr/>
            <p:nvPr/>
          </p:nvSpPr>
          <p:spPr>
            <a:xfrm>
              <a:off x="5517413" y="3275981"/>
              <a:ext cx="69409" cy="25063"/>
            </a:xfrm>
            <a:custGeom>
              <a:avLst/>
              <a:gdLst>
                <a:gd name="connsiteX0" fmla="*/ 55085 w 166174"/>
                <a:gd name="connsiteY0" fmla="*/ 39116 h 57535"/>
                <a:gd name="connsiteX1" fmla="*/ 129681 w 166174"/>
                <a:gd name="connsiteY1" fmla="*/ 57418 h 57535"/>
                <a:gd name="connsiteX2" fmla="*/ 166140 w 166174"/>
                <a:gd name="connsiteY2" fmla="*/ 41231 h 57535"/>
                <a:gd name="connsiteX3" fmla="*/ 111086 w 166174"/>
                <a:gd name="connsiteY3" fmla="*/ 22855 h 57535"/>
                <a:gd name="connsiteX4" fmla="*/ 72075 w 166174"/>
                <a:gd name="connsiteY4" fmla="*/ 14251 h 57535"/>
                <a:gd name="connsiteX5" fmla="*/ 26063 w 166174"/>
                <a:gd name="connsiteY5" fmla="*/ 3386 h 57535"/>
                <a:gd name="connsiteX6" fmla="*/ 3021 w 166174"/>
                <a:gd name="connsiteY6" fmla="*/ 28251 h 57535"/>
                <a:gd name="connsiteX7" fmla="*/ 30803 w 166174"/>
                <a:gd name="connsiteY7" fmla="*/ 39991 h 57535"/>
                <a:gd name="connsiteX8" fmla="*/ 55085 w 166174"/>
                <a:gd name="connsiteY8" fmla="*/ 39116 h 57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4" h="57535">
                  <a:moveTo>
                    <a:pt x="55085" y="39116"/>
                  </a:moveTo>
                  <a:cubicBezTo>
                    <a:pt x="79440" y="47203"/>
                    <a:pt x="104378" y="53320"/>
                    <a:pt x="129681" y="57418"/>
                  </a:cubicBezTo>
                  <a:cubicBezTo>
                    <a:pt x="151556" y="54429"/>
                    <a:pt x="165192" y="48012"/>
                    <a:pt x="166140" y="41231"/>
                  </a:cubicBezTo>
                  <a:cubicBezTo>
                    <a:pt x="167161" y="30439"/>
                    <a:pt x="124139" y="14251"/>
                    <a:pt x="111086" y="22855"/>
                  </a:cubicBezTo>
                  <a:cubicBezTo>
                    <a:pt x="98034" y="31459"/>
                    <a:pt x="88116" y="8782"/>
                    <a:pt x="72075" y="14251"/>
                  </a:cubicBezTo>
                  <a:cubicBezTo>
                    <a:pt x="56033" y="19720"/>
                    <a:pt x="34084" y="18553"/>
                    <a:pt x="26063" y="3386"/>
                  </a:cubicBezTo>
                  <a:cubicBezTo>
                    <a:pt x="18042" y="-11781"/>
                    <a:pt x="-9011" y="27157"/>
                    <a:pt x="3021" y="28251"/>
                  </a:cubicBezTo>
                  <a:cubicBezTo>
                    <a:pt x="13084" y="29906"/>
                    <a:pt x="22636" y="33931"/>
                    <a:pt x="30803" y="39991"/>
                  </a:cubicBezTo>
                  <a:cubicBezTo>
                    <a:pt x="38532" y="36804"/>
                    <a:pt x="47136" y="36491"/>
                    <a:pt x="55085" y="39116"/>
                  </a:cubicBezTo>
                  <a:close/>
                </a:path>
              </a:pathLst>
            </a:custGeom>
            <a:grpFill/>
            <a:ln w="3175" cap="flat">
              <a:solidFill>
                <a:srgbClr val="F3F3F3"/>
              </a:solidFill>
              <a:prstDash val="solid"/>
              <a:miter/>
            </a:ln>
          </p:spPr>
          <p:txBody>
            <a:bodyPr rtlCol="0" anchor="ctr"/>
            <a:lstStyle/>
            <a:p>
              <a:endParaRPr lang="pt-PT"/>
            </a:p>
          </p:txBody>
        </p:sp>
        <p:sp>
          <p:nvSpPr>
            <p:cNvPr id="333" name="Forma livre: Forma 332">
              <a:extLst>
                <a:ext uri="{FF2B5EF4-FFF2-40B4-BE49-F238E27FC236}">
                  <a16:creationId xmlns:a16="http://schemas.microsoft.com/office/drawing/2014/main" id="{D73D15DC-2A4F-4F51-A625-728ADC4CA368}"/>
                </a:ext>
              </a:extLst>
            </p:cNvPr>
            <p:cNvSpPr/>
            <p:nvPr/>
          </p:nvSpPr>
          <p:spPr>
            <a:xfrm>
              <a:off x="5982943" y="3401868"/>
              <a:ext cx="54899" cy="19461"/>
            </a:xfrm>
            <a:custGeom>
              <a:avLst/>
              <a:gdLst>
                <a:gd name="connsiteX0" fmla="*/ 53796 w 131434"/>
                <a:gd name="connsiteY0" fmla="*/ 32240 h 44676"/>
                <a:gd name="connsiteX1" fmla="*/ 130434 w 131434"/>
                <a:gd name="connsiteY1" fmla="*/ 28084 h 44676"/>
                <a:gd name="connsiteX2" fmla="*/ 86683 w 131434"/>
                <a:gd name="connsiteY2" fmla="*/ 666 h 44676"/>
                <a:gd name="connsiteX3" fmla="*/ 4576 w 131434"/>
                <a:gd name="connsiteY3" fmla="*/ 41646 h 44676"/>
                <a:gd name="connsiteX4" fmla="*/ 39870 w 131434"/>
                <a:gd name="connsiteY4" fmla="*/ 37490 h 44676"/>
                <a:gd name="connsiteX5" fmla="*/ 53796 w 131434"/>
                <a:gd name="connsiteY5" fmla="*/ 32240 h 44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434" h="44676">
                  <a:moveTo>
                    <a:pt x="53796" y="32240"/>
                  </a:moveTo>
                  <a:cubicBezTo>
                    <a:pt x="79100" y="27930"/>
                    <a:pt x="104839" y="26538"/>
                    <a:pt x="130434" y="28084"/>
                  </a:cubicBezTo>
                  <a:cubicBezTo>
                    <a:pt x="135174" y="20792"/>
                    <a:pt x="123142" y="5843"/>
                    <a:pt x="86683" y="666"/>
                  </a:cubicBezTo>
                  <a:cubicBezTo>
                    <a:pt x="41620" y="-5824"/>
                    <a:pt x="-16934" y="29834"/>
                    <a:pt x="4576" y="41646"/>
                  </a:cubicBezTo>
                  <a:cubicBezTo>
                    <a:pt x="19160" y="49449"/>
                    <a:pt x="29296" y="39313"/>
                    <a:pt x="39870" y="37490"/>
                  </a:cubicBezTo>
                  <a:cubicBezTo>
                    <a:pt x="44099" y="34829"/>
                    <a:pt x="48838" y="33042"/>
                    <a:pt x="53796" y="32240"/>
                  </a:cubicBezTo>
                  <a:close/>
                </a:path>
              </a:pathLst>
            </a:custGeom>
            <a:grpFill/>
            <a:ln w="3175" cap="flat">
              <a:solidFill>
                <a:srgbClr val="F3F3F3"/>
              </a:solidFill>
              <a:prstDash val="solid"/>
              <a:miter/>
            </a:ln>
          </p:spPr>
          <p:txBody>
            <a:bodyPr rtlCol="0" anchor="ctr"/>
            <a:lstStyle/>
            <a:p>
              <a:endParaRPr lang="pt-PT"/>
            </a:p>
          </p:txBody>
        </p:sp>
        <p:sp>
          <p:nvSpPr>
            <p:cNvPr id="334" name="Forma livre: Forma 333">
              <a:extLst>
                <a:ext uri="{FF2B5EF4-FFF2-40B4-BE49-F238E27FC236}">
                  <a16:creationId xmlns:a16="http://schemas.microsoft.com/office/drawing/2014/main" id="{7A2D9158-EBA0-4DFA-AFBB-A0B05FE785F8}"/>
                </a:ext>
              </a:extLst>
            </p:cNvPr>
            <p:cNvSpPr/>
            <p:nvPr/>
          </p:nvSpPr>
          <p:spPr>
            <a:xfrm>
              <a:off x="4352518" y="3082482"/>
              <a:ext cx="31871" cy="10170"/>
            </a:xfrm>
            <a:custGeom>
              <a:avLst/>
              <a:gdLst>
                <a:gd name="connsiteX0" fmla="*/ 45150 w 76303"/>
                <a:gd name="connsiteY0" fmla="*/ -117 h 23348"/>
                <a:gd name="connsiteX1" fmla="*/ 41067 w 76303"/>
                <a:gd name="connsiteY1" fmla="*/ 467 h 23348"/>
                <a:gd name="connsiteX2" fmla="*/ 1035 w 76303"/>
                <a:gd name="connsiteY2" fmla="*/ 16728 h 23348"/>
                <a:gd name="connsiteX3" fmla="*/ 57109 w 76303"/>
                <a:gd name="connsiteY3" fmla="*/ 19936 h 23348"/>
                <a:gd name="connsiteX4" fmla="*/ 76287 w 76303"/>
                <a:gd name="connsiteY4" fmla="*/ 14905 h 23348"/>
                <a:gd name="connsiteX5" fmla="*/ 45150 w 76303"/>
                <a:gd name="connsiteY5" fmla="*/ -117 h 2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03" h="23348">
                  <a:moveTo>
                    <a:pt x="45150" y="-117"/>
                  </a:moveTo>
                  <a:cubicBezTo>
                    <a:pt x="43838" y="445"/>
                    <a:pt x="42452" y="649"/>
                    <a:pt x="41067" y="467"/>
                  </a:cubicBezTo>
                  <a:cubicBezTo>
                    <a:pt x="31077" y="-554"/>
                    <a:pt x="-6768" y="7321"/>
                    <a:pt x="1035" y="16728"/>
                  </a:cubicBezTo>
                  <a:cubicBezTo>
                    <a:pt x="10077" y="27519"/>
                    <a:pt x="38077" y="22123"/>
                    <a:pt x="57109" y="19936"/>
                  </a:cubicBezTo>
                  <a:cubicBezTo>
                    <a:pt x="63745" y="19316"/>
                    <a:pt x="70235" y="17617"/>
                    <a:pt x="76287" y="14905"/>
                  </a:cubicBezTo>
                  <a:cubicBezTo>
                    <a:pt x="65641" y="10384"/>
                    <a:pt x="55432" y="5134"/>
                    <a:pt x="45150" y="-117"/>
                  </a:cubicBezTo>
                  <a:close/>
                </a:path>
              </a:pathLst>
            </a:custGeom>
            <a:grpFill/>
            <a:ln w="3175" cap="flat">
              <a:solidFill>
                <a:srgbClr val="F3F3F3"/>
              </a:solidFill>
              <a:prstDash val="solid"/>
              <a:miter/>
            </a:ln>
          </p:spPr>
          <p:txBody>
            <a:bodyPr rtlCol="0" anchor="ctr"/>
            <a:lstStyle/>
            <a:p>
              <a:endParaRPr lang="pt-PT"/>
            </a:p>
          </p:txBody>
        </p:sp>
        <p:sp>
          <p:nvSpPr>
            <p:cNvPr id="335" name="Forma livre: Forma 334">
              <a:extLst>
                <a:ext uri="{FF2B5EF4-FFF2-40B4-BE49-F238E27FC236}">
                  <a16:creationId xmlns:a16="http://schemas.microsoft.com/office/drawing/2014/main" id="{9356220D-BD92-4FB5-B496-42698C1112F6}"/>
                </a:ext>
              </a:extLst>
            </p:cNvPr>
            <p:cNvSpPr/>
            <p:nvPr/>
          </p:nvSpPr>
          <p:spPr>
            <a:xfrm>
              <a:off x="5400805" y="3260310"/>
              <a:ext cx="100779" cy="39970"/>
            </a:xfrm>
            <a:custGeom>
              <a:avLst/>
              <a:gdLst>
                <a:gd name="connsiteX0" fmla="*/ 221817 w 241276"/>
                <a:gd name="connsiteY0" fmla="*/ 15589 h 91760"/>
                <a:gd name="connsiteX1" fmla="*/ 179962 w 241276"/>
                <a:gd name="connsiteY1" fmla="*/ 5818 h 91760"/>
                <a:gd name="connsiteX2" fmla="*/ 150794 w 241276"/>
                <a:gd name="connsiteY2" fmla="*/ 18871 h 91760"/>
                <a:gd name="connsiteX3" fmla="*/ 100918 w 241276"/>
                <a:gd name="connsiteY3" fmla="*/ 11141 h 91760"/>
                <a:gd name="connsiteX4" fmla="*/ 100918 w 241276"/>
                <a:gd name="connsiteY4" fmla="*/ 13475 h 91760"/>
                <a:gd name="connsiteX5" fmla="*/ 71167 w 241276"/>
                <a:gd name="connsiteY5" fmla="*/ 4360 h 91760"/>
                <a:gd name="connsiteX6" fmla="*/ 46302 w 241276"/>
                <a:gd name="connsiteY6" fmla="*/ 276 h 91760"/>
                <a:gd name="connsiteX7" fmla="*/ 9259 w 241276"/>
                <a:gd name="connsiteY7" fmla="*/ 74945 h 91760"/>
                <a:gd name="connsiteX8" fmla="*/ 19614 w 241276"/>
                <a:gd name="connsiteY8" fmla="*/ 91643 h 91760"/>
                <a:gd name="connsiteX9" fmla="*/ 56073 w 241276"/>
                <a:gd name="connsiteY9" fmla="*/ 80414 h 91760"/>
                <a:gd name="connsiteX10" fmla="*/ 88084 w 241276"/>
                <a:gd name="connsiteY10" fmla="*/ 86904 h 91760"/>
                <a:gd name="connsiteX11" fmla="*/ 148096 w 241276"/>
                <a:gd name="connsiteY11" fmla="*/ 80414 h 91760"/>
                <a:gd name="connsiteX12" fmla="*/ 145106 w 241276"/>
                <a:gd name="connsiteY12" fmla="*/ 38340 h 91760"/>
                <a:gd name="connsiteX13" fmla="*/ 163117 w 241276"/>
                <a:gd name="connsiteY13" fmla="*/ 44757 h 91760"/>
                <a:gd name="connsiteX14" fmla="*/ 206868 w 241276"/>
                <a:gd name="connsiteY14" fmla="*/ 78299 h 91760"/>
                <a:gd name="connsiteX15" fmla="*/ 230859 w 241276"/>
                <a:gd name="connsiteY15" fmla="*/ 46944 h 91760"/>
                <a:gd name="connsiteX16" fmla="*/ 221817 w 241276"/>
                <a:gd name="connsiteY16" fmla="*/ 15589 h 9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276" h="91760">
                  <a:moveTo>
                    <a:pt x="221817" y="15589"/>
                  </a:moveTo>
                  <a:cubicBezTo>
                    <a:pt x="208983" y="8611"/>
                    <a:pt x="194545" y="5235"/>
                    <a:pt x="179962" y="5818"/>
                  </a:cubicBezTo>
                  <a:cubicBezTo>
                    <a:pt x="173180" y="14962"/>
                    <a:pt x="162097" y="19913"/>
                    <a:pt x="150794" y="18871"/>
                  </a:cubicBezTo>
                  <a:cubicBezTo>
                    <a:pt x="133949" y="17857"/>
                    <a:pt x="117252" y="15268"/>
                    <a:pt x="100918" y="11141"/>
                  </a:cubicBezTo>
                  <a:cubicBezTo>
                    <a:pt x="100918" y="11943"/>
                    <a:pt x="100918" y="12673"/>
                    <a:pt x="100918" y="13475"/>
                  </a:cubicBezTo>
                  <a:cubicBezTo>
                    <a:pt x="100407" y="26892"/>
                    <a:pt x="86844" y="16975"/>
                    <a:pt x="71167" y="4360"/>
                  </a:cubicBezTo>
                  <a:cubicBezTo>
                    <a:pt x="62927" y="2683"/>
                    <a:pt x="54687" y="1224"/>
                    <a:pt x="46302" y="276"/>
                  </a:cubicBezTo>
                  <a:cubicBezTo>
                    <a:pt x="-512" y="-4901"/>
                    <a:pt x="-9773" y="42205"/>
                    <a:pt x="9259" y="74945"/>
                  </a:cubicBezTo>
                  <a:cubicBezTo>
                    <a:pt x="12614" y="80706"/>
                    <a:pt x="16114" y="86248"/>
                    <a:pt x="19614" y="91643"/>
                  </a:cubicBezTo>
                  <a:cubicBezTo>
                    <a:pt x="32082" y="89113"/>
                    <a:pt x="44333" y="85351"/>
                    <a:pt x="56073" y="80414"/>
                  </a:cubicBezTo>
                  <a:cubicBezTo>
                    <a:pt x="68032" y="76112"/>
                    <a:pt x="69053" y="99883"/>
                    <a:pt x="88084" y="86904"/>
                  </a:cubicBezTo>
                  <a:cubicBezTo>
                    <a:pt x="107116" y="73924"/>
                    <a:pt x="126075" y="80414"/>
                    <a:pt x="148096" y="80414"/>
                  </a:cubicBezTo>
                  <a:cubicBezTo>
                    <a:pt x="170118" y="80414"/>
                    <a:pt x="144085" y="51247"/>
                    <a:pt x="145106" y="38340"/>
                  </a:cubicBezTo>
                  <a:cubicBezTo>
                    <a:pt x="146127" y="25433"/>
                    <a:pt x="171139" y="34038"/>
                    <a:pt x="163117" y="44757"/>
                  </a:cubicBezTo>
                  <a:cubicBezTo>
                    <a:pt x="155096" y="55476"/>
                    <a:pt x="175149" y="80414"/>
                    <a:pt x="206868" y="78299"/>
                  </a:cubicBezTo>
                  <a:cubicBezTo>
                    <a:pt x="238588" y="76185"/>
                    <a:pt x="214890" y="54528"/>
                    <a:pt x="230859" y="46944"/>
                  </a:cubicBezTo>
                  <a:cubicBezTo>
                    <a:pt x="246828" y="39361"/>
                    <a:pt x="244859" y="30756"/>
                    <a:pt x="221817" y="15589"/>
                  </a:cubicBezTo>
                  <a:close/>
                </a:path>
              </a:pathLst>
            </a:custGeom>
            <a:grpFill/>
            <a:ln w="3175" cap="flat">
              <a:solidFill>
                <a:srgbClr val="F3F3F3"/>
              </a:solidFill>
              <a:prstDash val="solid"/>
              <a:miter/>
            </a:ln>
          </p:spPr>
          <p:txBody>
            <a:bodyPr rtlCol="0" anchor="ctr"/>
            <a:lstStyle/>
            <a:p>
              <a:endParaRPr lang="pt-PT"/>
            </a:p>
          </p:txBody>
        </p:sp>
        <p:sp>
          <p:nvSpPr>
            <p:cNvPr id="336" name="Forma livre: Forma 335">
              <a:extLst>
                <a:ext uri="{FF2B5EF4-FFF2-40B4-BE49-F238E27FC236}">
                  <a16:creationId xmlns:a16="http://schemas.microsoft.com/office/drawing/2014/main" id="{A73E89C5-2CAD-4741-8ADC-E7893BCFFC41}"/>
                </a:ext>
              </a:extLst>
            </p:cNvPr>
            <p:cNvSpPr/>
            <p:nvPr/>
          </p:nvSpPr>
          <p:spPr>
            <a:xfrm>
              <a:off x="5437465" y="3328975"/>
              <a:ext cx="44029" cy="20588"/>
            </a:xfrm>
            <a:custGeom>
              <a:avLst/>
              <a:gdLst>
                <a:gd name="connsiteX0" fmla="*/ 100070 w 105410"/>
                <a:gd name="connsiteY0" fmla="*/ 45941 h 47266"/>
                <a:gd name="connsiteX1" fmla="*/ 56319 w 105410"/>
                <a:gd name="connsiteY1" fmla="*/ 586 h 47266"/>
                <a:gd name="connsiteX2" fmla="*/ 318 w 105410"/>
                <a:gd name="connsiteY2" fmla="*/ 28659 h 47266"/>
                <a:gd name="connsiteX3" fmla="*/ 100070 w 105410"/>
                <a:gd name="connsiteY3" fmla="*/ 45941 h 47266"/>
              </a:gdLst>
              <a:ahLst/>
              <a:cxnLst>
                <a:cxn ang="0">
                  <a:pos x="connsiteX0" y="connsiteY0"/>
                </a:cxn>
                <a:cxn ang="0">
                  <a:pos x="connsiteX1" y="connsiteY1"/>
                </a:cxn>
                <a:cxn ang="0">
                  <a:pos x="connsiteX2" y="connsiteY2"/>
                </a:cxn>
                <a:cxn ang="0">
                  <a:pos x="connsiteX3" y="connsiteY3"/>
                </a:cxn>
              </a:cxnLst>
              <a:rect l="l" t="t" r="r" b="b"/>
              <a:pathLst>
                <a:path w="105410" h="47266">
                  <a:moveTo>
                    <a:pt x="100070" y="45941"/>
                  </a:moveTo>
                  <a:cubicBezTo>
                    <a:pt x="118082" y="41639"/>
                    <a:pt x="87092" y="5982"/>
                    <a:pt x="56319" y="586"/>
                  </a:cubicBezTo>
                  <a:cubicBezTo>
                    <a:pt x="25548" y="-4810"/>
                    <a:pt x="-3474" y="22461"/>
                    <a:pt x="318" y="28659"/>
                  </a:cubicBezTo>
                  <a:cubicBezTo>
                    <a:pt x="9068" y="42733"/>
                    <a:pt x="82060" y="50243"/>
                    <a:pt x="100070" y="45941"/>
                  </a:cubicBezTo>
                  <a:close/>
                </a:path>
              </a:pathLst>
            </a:custGeom>
            <a:grpFill/>
            <a:ln w="3175" cap="flat">
              <a:solidFill>
                <a:srgbClr val="F3F3F3"/>
              </a:solidFill>
              <a:prstDash val="solid"/>
              <a:miter/>
            </a:ln>
          </p:spPr>
          <p:txBody>
            <a:bodyPr rtlCol="0" anchor="ctr"/>
            <a:lstStyle/>
            <a:p>
              <a:endParaRPr lang="pt-PT"/>
            </a:p>
          </p:txBody>
        </p:sp>
        <p:sp>
          <p:nvSpPr>
            <p:cNvPr id="337" name="Forma livre: Forma 336">
              <a:extLst>
                <a:ext uri="{FF2B5EF4-FFF2-40B4-BE49-F238E27FC236}">
                  <a16:creationId xmlns:a16="http://schemas.microsoft.com/office/drawing/2014/main" id="{75397E83-A633-4AA3-83D1-A8EC86A37286}"/>
                </a:ext>
              </a:extLst>
            </p:cNvPr>
            <p:cNvSpPr/>
            <p:nvPr/>
          </p:nvSpPr>
          <p:spPr>
            <a:xfrm>
              <a:off x="4304736" y="3081513"/>
              <a:ext cx="41780" cy="21230"/>
            </a:xfrm>
            <a:custGeom>
              <a:avLst/>
              <a:gdLst>
                <a:gd name="connsiteX0" fmla="*/ 98437 w 100025"/>
                <a:gd name="connsiteY0" fmla="*/ 27559 h 48739"/>
                <a:gd name="connsiteX1" fmla="*/ 83417 w 100025"/>
                <a:gd name="connsiteY1" fmla="*/ 8163 h 48739"/>
                <a:gd name="connsiteX2" fmla="*/ 28363 w 100025"/>
                <a:gd name="connsiteY2" fmla="*/ 7069 h 48739"/>
                <a:gd name="connsiteX3" fmla="*/ 2404 w 100025"/>
                <a:gd name="connsiteY3" fmla="*/ 40539 h 48739"/>
                <a:gd name="connsiteX4" fmla="*/ 98437 w 100025"/>
                <a:gd name="connsiteY4" fmla="*/ 27559 h 48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25" h="48739">
                  <a:moveTo>
                    <a:pt x="98437" y="27559"/>
                  </a:moveTo>
                  <a:cubicBezTo>
                    <a:pt x="105729" y="17861"/>
                    <a:pt x="85386" y="17861"/>
                    <a:pt x="83417" y="8163"/>
                  </a:cubicBezTo>
                  <a:cubicBezTo>
                    <a:pt x="81448" y="-1535"/>
                    <a:pt x="25082" y="-3723"/>
                    <a:pt x="28363" y="7069"/>
                  </a:cubicBezTo>
                  <a:cubicBezTo>
                    <a:pt x="31645" y="17861"/>
                    <a:pt x="-10357" y="29601"/>
                    <a:pt x="2404" y="40539"/>
                  </a:cubicBezTo>
                  <a:cubicBezTo>
                    <a:pt x="26394" y="61029"/>
                    <a:pt x="91438" y="37257"/>
                    <a:pt x="98437" y="27559"/>
                  </a:cubicBezTo>
                  <a:close/>
                </a:path>
              </a:pathLst>
            </a:custGeom>
            <a:grpFill/>
            <a:ln w="3175" cap="flat">
              <a:solidFill>
                <a:srgbClr val="F3F3F3"/>
              </a:solidFill>
              <a:prstDash val="solid"/>
              <a:miter/>
            </a:ln>
          </p:spPr>
          <p:txBody>
            <a:bodyPr rtlCol="0" anchor="ctr"/>
            <a:lstStyle/>
            <a:p>
              <a:endParaRPr lang="pt-PT"/>
            </a:p>
          </p:txBody>
        </p:sp>
        <p:sp>
          <p:nvSpPr>
            <p:cNvPr id="338" name="Forma livre: Forma 337">
              <a:extLst>
                <a:ext uri="{FF2B5EF4-FFF2-40B4-BE49-F238E27FC236}">
                  <a16:creationId xmlns:a16="http://schemas.microsoft.com/office/drawing/2014/main" id="{84095B5E-B48D-427E-927E-3A26FAE33CB7}"/>
                </a:ext>
              </a:extLst>
            </p:cNvPr>
            <p:cNvSpPr/>
            <p:nvPr/>
          </p:nvSpPr>
          <p:spPr>
            <a:xfrm>
              <a:off x="4140816" y="3456305"/>
              <a:ext cx="30757" cy="21062"/>
            </a:xfrm>
            <a:custGeom>
              <a:avLst/>
              <a:gdLst>
                <a:gd name="connsiteX0" fmla="*/ 6560 w 73637"/>
                <a:gd name="connsiteY0" fmla="*/ 38740 h 48352"/>
                <a:gd name="connsiteX1" fmla="*/ 69634 w 73637"/>
                <a:gd name="connsiteY1" fmla="*/ 24739 h 48352"/>
                <a:gd name="connsiteX2" fmla="*/ 39591 w 73637"/>
                <a:gd name="connsiteY2" fmla="*/ 968 h 48352"/>
                <a:gd name="connsiteX3" fmla="*/ 6560 w 73637"/>
                <a:gd name="connsiteY3" fmla="*/ 38740 h 48352"/>
              </a:gdLst>
              <a:ahLst/>
              <a:cxnLst>
                <a:cxn ang="0">
                  <a:pos x="connsiteX0" y="connsiteY0"/>
                </a:cxn>
                <a:cxn ang="0">
                  <a:pos x="connsiteX1" y="connsiteY1"/>
                </a:cxn>
                <a:cxn ang="0">
                  <a:pos x="connsiteX2" y="connsiteY2"/>
                </a:cxn>
                <a:cxn ang="0">
                  <a:pos x="connsiteX3" y="connsiteY3"/>
                </a:cxn>
              </a:cxnLst>
              <a:rect l="l" t="t" r="r" b="b"/>
              <a:pathLst>
                <a:path w="73637" h="48352">
                  <a:moveTo>
                    <a:pt x="6560" y="38740"/>
                  </a:moveTo>
                  <a:cubicBezTo>
                    <a:pt x="33612" y="65720"/>
                    <a:pt x="56655" y="26854"/>
                    <a:pt x="69634" y="24739"/>
                  </a:cubicBezTo>
                  <a:cubicBezTo>
                    <a:pt x="82613" y="22625"/>
                    <a:pt x="61613" y="7457"/>
                    <a:pt x="39591" y="968"/>
                  </a:cubicBezTo>
                  <a:cubicBezTo>
                    <a:pt x="17570" y="-5522"/>
                    <a:pt x="-13785" y="18395"/>
                    <a:pt x="6560" y="38740"/>
                  </a:cubicBezTo>
                  <a:close/>
                </a:path>
              </a:pathLst>
            </a:custGeom>
            <a:grpFill/>
            <a:ln w="3175" cap="flat">
              <a:solidFill>
                <a:srgbClr val="F3F3F3"/>
              </a:solidFill>
              <a:prstDash val="solid"/>
              <a:miter/>
            </a:ln>
          </p:spPr>
          <p:txBody>
            <a:bodyPr rtlCol="0" anchor="ctr"/>
            <a:lstStyle/>
            <a:p>
              <a:endParaRPr lang="pt-PT"/>
            </a:p>
          </p:txBody>
        </p:sp>
        <p:sp>
          <p:nvSpPr>
            <p:cNvPr id="339" name="Forma livre: Forma 338">
              <a:extLst>
                <a:ext uri="{FF2B5EF4-FFF2-40B4-BE49-F238E27FC236}">
                  <a16:creationId xmlns:a16="http://schemas.microsoft.com/office/drawing/2014/main" id="{DF0ADBB2-8B0C-4C64-A418-95D5BA39AF43}"/>
                </a:ext>
              </a:extLst>
            </p:cNvPr>
            <p:cNvSpPr/>
            <p:nvPr/>
          </p:nvSpPr>
          <p:spPr>
            <a:xfrm>
              <a:off x="3735038" y="3810837"/>
              <a:ext cx="44407" cy="21577"/>
            </a:xfrm>
            <a:custGeom>
              <a:avLst/>
              <a:gdLst>
                <a:gd name="connsiteX0" fmla="*/ 87559 w 106315"/>
                <a:gd name="connsiteY0" fmla="*/ 11412 h 49534"/>
                <a:gd name="connsiteX1" fmla="*/ 67287 w 106315"/>
                <a:gd name="connsiteY1" fmla="*/ 3318 h 49534"/>
                <a:gd name="connsiteX2" fmla="*/ 46797 w 106315"/>
                <a:gd name="connsiteY2" fmla="*/ 1276 h 49534"/>
                <a:gd name="connsiteX3" fmla="*/ 52047 w 106315"/>
                <a:gd name="connsiteY3" fmla="*/ 6818 h 49534"/>
                <a:gd name="connsiteX4" fmla="*/ 41036 w 106315"/>
                <a:gd name="connsiteY4" fmla="*/ 26798 h 49534"/>
                <a:gd name="connsiteX5" fmla="*/ 25067 w 106315"/>
                <a:gd name="connsiteY5" fmla="*/ 26798 h 49534"/>
                <a:gd name="connsiteX6" fmla="*/ 2025 w 106315"/>
                <a:gd name="connsiteY6" fmla="*/ 28402 h 49534"/>
                <a:gd name="connsiteX7" fmla="*/ -17 w 106315"/>
                <a:gd name="connsiteY7" fmla="*/ 37006 h 49534"/>
                <a:gd name="connsiteX8" fmla="*/ 17119 w 106315"/>
                <a:gd name="connsiteY8" fmla="*/ 43788 h 49534"/>
                <a:gd name="connsiteX9" fmla="*/ 105059 w 106315"/>
                <a:gd name="connsiteY9" fmla="*/ 47799 h 49534"/>
                <a:gd name="connsiteX10" fmla="*/ 106299 w 106315"/>
                <a:gd name="connsiteY10" fmla="*/ 23516 h 49534"/>
                <a:gd name="connsiteX11" fmla="*/ 87559 w 106315"/>
                <a:gd name="connsiteY11" fmla="*/ 11412 h 4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6315" h="49534">
                  <a:moveTo>
                    <a:pt x="87559" y="11412"/>
                  </a:moveTo>
                  <a:cubicBezTo>
                    <a:pt x="83111" y="13818"/>
                    <a:pt x="71079" y="8933"/>
                    <a:pt x="67287" y="3318"/>
                  </a:cubicBezTo>
                  <a:cubicBezTo>
                    <a:pt x="63496" y="-2297"/>
                    <a:pt x="54964" y="474"/>
                    <a:pt x="46797" y="1276"/>
                  </a:cubicBezTo>
                  <a:cubicBezTo>
                    <a:pt x="49007" y="2625"/>
                    <a:pt x="50822" y="4536"/>
                    <a:pt x="52047" y="6818"/>
                  </a:cubicBezTo>
                  <a:cubicBezTo>
                    <a:pt x="56568" y="15423"/>
                    <a:pt x="34037" y="16516"/>
                    <a:pt x="41036" y="26798"/>
                  </a:cubicBezTo>
                  <a:cubicBezTo>
                    <a:pt x="48037" y="37079"/>
                    <a:pt x="25067" y="37590"/>
                    <a:pt x="25067" y="26798"/>
                  </a:cubicBezTo>
                  <a:cubicBezTo>
                    <a:pt x="25067" y="16006"/>
                    <a:pt x="1004" y="21402"/>
                    <a:pt x="2025" y="28402"/>
                  </a:cubicBezTo>
                  <a:cubicBezTo>
                    <a:pt x="2288" y="31414"/>
                    <a:pt x="1573" y="34432"/>
                    <a:pt x="-17" y="37006"/>
                  </a:cubicBezTo>
                  <a:cubicBezTo>
                    <a:pt x="6546" y="39559"/>
                    <a:pt x="14129" y="42475"/>
                    <a:pt x="17119" y="43788"/>
                  </a:cubicBezTo>
                  <a:cubicBezTo>
                    <a:pt x="21640" y="45757"/>
                    <a:pt x="81652" y="52465"/>
                    <a:pt x="105059" y="47799"/>
                  </a:cubicBezTo>
                  <a:cubicBezTo>
                    <a:pt x="104870" y="39683"/>
                    <a:pt x="105285" y="31567"/>
                    <a:pt x="106299" y="23516"/>
                  </a:cubicBezTo>
                  <a:cubicBezTo>
                    <a:pt x="106299" y="17027"/>
                    <a:pt x="92080" y="8933"/>
                    <a:pt x="87559" y="11412"/>
                  </a:cubicBezTo>
                  <a:close/>
                </a:path>
              </a:pathLst>
            </a:custGeom>
            <a:grpFill/>
            <a:ln w="3175" cap="flat">
              <a:solidFill>
                <a:srgbClr val="F3F3F3"/>
              </a:solidFill>
              <a:prstDash val="solid"/>
              <a:miter/>
            </a:ln>
          </p:spPr>
          <p:txBody>
            <a:bodyPr rtlCol="0" anchor="ctr"/>
            <a:lstStyle/>
            <a:p>
              <a:endParaRPr lang="pt-PT"/>
            </a:p>
          </p:txBody>
        </p:sp>
        <p:sp>
          <p:nvSpPr>
            <p:cNvPr id="340" name="Forma livre: Forma 339">
              <a:extLst>
                <a:ext uri="{FF2B5EF4-FFF2-40B4-BE49-F238E27FC236}">
                  <a16:creationId xmlns:a16="http://schemas.microsoft.com/office/drawing/2014/main" id="{7515ADDD-A39F-40AA-A888-B127476FAD8B}"/>
                </a:ext>
              </a:extLst>
            </p:cNvPr>
            <p:cNvSpPr/>
            <p:nvPr/>
          </p:nvSpPr>
          <p:spPr>
            <a:xfrm>
              <a:off x="4128644" y="3087850"/>
              <a:ext cx="60585" cy="26284"/>
            </a:xfrm>
            <a:custGeom>
              <a:avLst/>
              <a:gdLst>
                <a:gd name="connsiteX0" fmla="*/ 136618 w 145049"/>
                <a:gd name="connsiteY0" fmla="*/ -117 h 60342"/>
                <a:gd name="connsiteX1" fmla="*/ 130420 w 145049"/>
                <a:gd name="connsiteY1" fmla="*/ 612 h 60342"/>
                <a:gd name="connsiteX2" fmla="*/ 76606 w 145049"/>
                <a:gd name="connsiteY2" fmla="*/ 9654 h 60342"/>
                <a:gd name="connsiteX3" fmla="*/ 78720 w 145049"/>
                <a:gd name="connsiteY3" fmla="*/ 11915 h 60342"/>
                <a:gd name="connsiteX4" fmla="*/ 32709 w 145049"/>
                <a:gd name="connsiteY4" fmla="*/ 30290 h 60342"/>
                <a:gd name="connsiteX5" fmla="*/ 697 w 145049"/>
                <a:gd name="connsiteY5" fmla="*/ 49760 h 60342"/>
                <a:gd name="connsiteX6" fmla="*/ 56699 w 145049"/>
                <a:gd name="connsiteY6" fmla="*/ 52968 h 60342"/>
                <a:gd name="connsiteX7" fmla="*/ 83752 w 145049"/>
                <a:gd name="connsiteY7" fmla="*/ 42176 h 60342"/>
                <a:gd name="connsiteX8" fmla="*/ 123784 w 145049"/>
                <a:gd name="connsiteY8" fmla="*/ 19498 h 60342"/>
                <a:gd name="connsiteX9" fmla="*/ 136618 w 145049"/>
                <a:gd name="connsiteY9" fmla="*/ -117 h 6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049" h="60342">
                  <a:moveTo>
                    <a:pt x="136618" y="-117"/>
                  </a:moveTo>
                  <a:lnTo>
                    <a:pt x="130420" y="612"/>
                  </a:lnTo>
                  <a:cubicBezTo>
                    <a:pt x="112409" y="3092"/>
                    <a:pt x="94471" y="6227"/>
                    <a:pt x="76606" y="9654"/>
                  </a:cubicBezTo>
                  <a:cubicBezTo>
                    <a:pt x="77189" y="10515"/>
                    <a:pt x="77918" y="11273"/>
                    <a:pt x="78720" y="11915"/>
                  </a:cubicBezTo>
                  <a:cubicBezTo>
                    <a:pt x="92794" y="22780"/>
                    <a:pt x="39709" y="19207"/>
                    <a:pt x="32709" y="30290"/>
                  </a:cubicBezTo>
                  <a:cubicBezTo>
                    <a:pt x="25709" y="41374"/>
                    <a:pt x="-5063" y="37145"/>
                    <a:pt x="697" y="49760"/>
                  </a:cubicBezTo>
                  <a:cubicBezTo>
                    <a:pt x="6458" y="62375"/>
                    <a:pt x="56699" y="63760"/>
                    <a:pt x="56699" y="52968"/>
                  </a:cubicBezTo>
                  <a:cubicBezTo>
                    <a:pt x="56699" y="42176"/>
                    <a:pt x="82731" y="51874"/>
                    <a:pt x="83752" y="42176"/>
                  </a:cubicBezTo>
                  <a:cubicBezTo>
                    <a:pt x="84773" y="32478"/>
                    <a:pt x="95784" y="21686"/>
                    <a:pt x="123784" y="19498"/>
                  </a:cubicBezTo>
                  <a:cubicBezTo>
                    <a:pt x="147118" y="17675"/>
                    <a:pt x="150983" y="9873"/>
                    <a:pt x="136618" y="-117"/>
                  </a:cubicBezTo>
                  <a:close/>
                </a:path>
              </a:pathLst>
            </a:custGeom>
            <a:grpFill/>
            <a:ln w="3175" cap="flat">
              <a:solidFill>
                <a:srgbClr val="F3F3F3"/>
              </a:solidFill>
              <a:prstDash val="solid"/>
              <a:miter/>
            </a:ln>
          </p:spPr>
          <p:txBody>
            <a:bodyPr rtlCol="0" anchor="ctr"/>
            <a:lstStyle/>
            <a:p>
              <a:endParaRPr lang="pt-PT"/>
            </a:p>
          </p:txBody>
        </p:sp>
        <p:sp>
          <p:nvSpPr>
            <p:cNvPr id="341" name="Forma livre: Forma 340">
              <a:extLst>
                <a:ext uri="{FF2B5EF4-FFF2-40B4-BE49-F238E27FC236}">
                  <a16:creationId xmlns:a16="http://schemas.microsoft.com/office/drawing/2014/main" id="{8A09DC62-3A04-40BB-93F6-052BF880C0C7}"/>
                </a:ext>
              </a:extLst>
            </p:cNvPr>
            <p:cNvSpPr/>
            <p:nvPr/>
          </p:nvSpPr>
          <p:spPr>
            <a:xfrm>
              <a:off x="5840678" y="3448773"/>
              <a:ext cx="10077" cy="11019"/>
            </a:xfrm>
            <a:custGeom>
              <a:avLst/>
              <a:gdLst>
                <a:gd name="connsiteX0" fmla="*/ -17 w 24125"/>
                <a:gd name="connsiteY0" fmla="*/ 22123 h 25295"/>
                <a:gd name="connsiteX1" fmla="*/ 21057 w 24125"/>
                <a:gd name="connsiteY1" fmla="*/ 19236 h 25295"/>
                <a:gd name="connsiteX2" fmla="*/ 24047 w 24125"/>
                <a:gd name="connsiteY2" fmla="*/ 11186 h 25295"/>
                <a:gd name="connsiteX3" fmla="*/ 15661 w 24125"/>
                <a:gd name="connsiteY3" fmla="*/ -117 h 25295"/>
                <a:gd name="connsiteX4" fmla="*/ -17 w 24125"/>
                <a:gd name="connsiteY4" fmla="*/ 22123 h 25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5" h="25295">
                  <a:moveTo>
                    <a:pt x="-17" y="22123"/>
                  </a:moveTo>
                  <a:cubicBezTo>
                    <a:pt x="6619" y="27140"/>
                    <a:pt x="16025" y="25842"/>
                    <a:pt x="21057" y="19236"/>
                  </a:cubicBezTo>
                  <a:cubicBezTo>
                    <a:pt x="22807" y="16902"/>
                    <a:pt x="23828" y="14102"/>
                    <a:pt x="24047" y="11186"/>
                  </a:cubicBezTo>
                  <a:cubicBezTo>
                    <a:pt x="24630" y="6811"/>
                    <a:pt x="21057" y="2946"/>
                    <a:pt x="15661" y="-117"/>
                  </a:cubicBezTo>
                  <a:cubicBezTo>
                    <a:pt x="13109" y="8852"/>
                    <a:pt x="7567" y="16698"/>
                    <a:pt x="-17" y="22123"/>
                  </a:cubicBezTo>
                  <a:close/>
                </a:path>
              </a:pathLst>
            </a:custGeom>
            <a:grpFill/>
            <a:ln w="3175" cap="flat">
              <a:solidFill>
                <a:srgbClr val="F3F3F3"/>
              </a:solidFill>
              <a:prstDash val="solid"/>
              <a:miter/>
            </a:ln>
          </p:spPr>
          <p:txBody>
            <a:bodyPr rtlCol="0" anchor="ctr"/>
            <a:lstStyle/>
            <a:p>
              <a:endParaRPr lang="pt-PT"/>
            </a:p>
          </p:txBody>
        </p:sp>
        <p:sp>
          <p:nvSpPr>
            <p:cNvPr id="342" name="Forma livre: Forma 341">
              <a:extLst>
                <a:ext uri="{FF2B5EF4-FFF2-40B4-BE49-F238E27FC236}">
                  <a16:creationId xmlns:a16="http://schemas.microsoft.com/office/drawing/2014/main" id="{28E65CE7-8A53-4D04-BE5B-18913C338535}"/>
                </a:ext>
              </a:extLst>
            </p:cNvPr>
            <p:cNvSpPr/>
            <p:nvPr/>
          </p:nvSpPr>
          <p:spPr>
            <a:xfrm>
              <a:off x="5504458" y="3372955"/>
              <a:ext cx="15374" cy="2853"/>
            </a:xfrm>
            <a:custGeom>
              <a:avLst/>
              <a:gdLst>
                <a:gd name="connsiteX0" fmla="*/ -17 w 36806"/>
                <a:gd name="connsiteY0" fmla="*/ 2142 h 6550"/>
                <a:gd name="connsiteX1" fmla="*/ 2681 w 36806"/>
                <a:gd name="connsiteY1" fmla="*/ 2725 h 6550"/>
                <a:gd name="connsiteX2" fmla="*/ 36735 w 36806"/>
                <a:gd name="connsiteY2" fmla="*/ 2725 h 6550"/>
                <a:gd name="connsiteX3" fmla="*/ 36735 w 36806"/>
                <a:gd name="connsiteY3" fmla="*/ 1412 h 6550"/>
                <a:gd name="connsiteX4" fmla="*/ -17 w 36806"/>
                <a:gd name="connsiteY4" fmla="*/ 2142 h 6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6" h="6550">
                  <a:moveTo>
                    <a:pt x="-17" y="2142"/>
                  </a:moveTo>
                  <a:cubicBezTo>
                    <a:pt x="931" y="2266"/>
                    <a:pt x="1806" y="2463"/>
                    <a:pt x="2681" y="2725"/>
                  </a:cubicBezTo>
                  <a:cubicBezTo>
                    <a:pt x="14713" y="6517"/>
                    <a:pt x="35787" y="8704"/>
                    <a:pt x="36735" y="2725"/>
                  </a:cubicBezTo>
                  <a:cubicBezTo>
                    <a:pt x="36808" y="2288"/>
                    <a:pt x="36808" y="1850"/>
                    <a:pt x="36735" y="1412"/>
                  </a:cubicBezTo>
                  <a:cubicBezTo>
                    <a:pt x="24557" y="-848"/>
                    <a:pt x="12088" y="-600"/>
                    <a:pt x="-17" y="2142"/>
                  </a:cubicBezTo>
                  <a:close/>
                </a:path>
              </a:pathLst>
            </a:custGeom>
            <a:grpFill/>
            <a:ln w="3175" cap="flat">
              <a:solidFill>
                <a:srgbClr val="F3F3F3"/>
              </a:solidFill>
              <a:prstDash val="solid"/>
              <a:miter/>
            </a:ln>
          </p:spPr>
          <p:txBody>
            <a:bodyPr rtlCol="0" anchor="ctr"/>
            <a:lstStyle/>
            <a:p>
              <a:endParaRPr lang="pt-PT"/>
            </a:p>
          </p:txBody>
        </p:sp>
        <p:sp>
          <p:nvSpPr>
            <p:cNvPr id="343" name="Forma livre: Forma 342">
              <a:extLst>
                <a:ext uri="{FF2B5EF4-FFF2-40B4-BE49-F238E27FC236}">
                  <a16:creationId xmlns:a16="http://schemas.microsoft.com/office/drawing/2014/main" id="{66158CD7-DDD9-45D5-9B10-3C3A7D8DBFFF}"/>
                </a:ext>
              </a:extLst>
            </p:cNvPr>
            <p:cNvSpPr/>
            <p:nvPr/>
          </p:nvSpPr>
          <p:spPr>
            <a:xfrm>
              <a:off x="5454578" y="3857786"/>
              <a:ext cx="25361" cy="154872"/>
            </a:xfrm>
            <a:custGeom>
              <a:avLst/>
              <a:gdLst>
                <a:gd name="connsiteX0" fmla="*/ 49327 w 60717"/>
                <a:gd name="connsiteY0" fmla="*/ 322767 h 355540"/>
                <a:gd name="connsiteX1" fmla="*/ 26285 w 60717"/>
                <a:gd name="connsiteY1" fmla="*/ 279526 h 355540"/>
                <a:gd name="connsiteX2" fmla="*/ 36348 w 60717"/>
                <a:gd name="connsiteY2" fmla="*/ 220171 h 355540"/>
                <a:gd name="connsiteX3" fmla="*/ 59171 w 60717"/>
                <a:gd name="connsiteY3" fmla="*/ 204931 h 355540"/>
                <a:gd name="connsiteX4" fmla="*/ 51879 w 60717"/>
                <a:gd name="connsiteY4" fmla="*/ 161179 h 355540"/>
                <a:gd name="connsiteX5" fmla="*/ 31536 w 60717"/>
                <a:gd name="connsiteY5" fmla="*/ 69521 h 355540"/>
                <a:gd name="connsiteX6" fmla="*/ 2368 w 60717"/>
                <a:gd name="connsiteY6" fmla="*/ -117 h 355540"/>
                <a:gd name="connsiteX7" fmla="*/ 1930 w 60717"/>
                <a:gd name="connsiteY7" fmla="*/ 36343 h 355540"/>
                <a:gd name="connsiteX8" fmla="*/ 12941 w 60717"/>
                <a:gd name="connsiteY8" fmla="*/ 108678 h 355540"/>
                <a:gd name="connsiteX9" fmla="*/ 9951 w 60717"/>
                <a:gd name="connsiteY9" fmla="*/ 249119 h 355540"/>
                <a:gd name="connsiteX10" fmla="*/ 3972 w 60717"/>
                <a:gd name="connsiteY10" fmla="*/ 351716 h 355540"/>
                <a:gd name="connsiteX11" fmla="*/ 25848 w 60717"/>
                <a:gd name="connsiteY11" fmla="*/ 327944 h 355540"/>
                <a:gd name="connsiteX12" fmla="*/ 55015 w 60717"/>
                <a:gd name="connsiteY12" fmla="*/ 354924 h 355540"/>
                <a:gd name="connsiteX13" fmla="*/ 49327 w 60717"/>
                <a:gd name="connsiteY13" fmla="*/ 322767 h 3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717" h="355540">
                  <a:moveTo>
                    <a:pt x="49327" y="322767"/>
                  </a:moveTo>
                  <a:cubicBezTo>
                    <a:pt x="39337" y="324882"/>
                    <a:pt x="31317" y="296808"/>
                    <a:pt x="26285" y="279526"/>
                  </a:cubicBezTo>
                  <a:cubicBezTo>
                    <a:pt x="21254" y="262245"/>
                    <a:pt x="36348" y="241755"/>
                    <a:pt x="36348" y="220171"/>
                  </a:cubicBezTo>
                  <a:cubicBezTo>
                    <a:pt x="36348" y="205587"/>
                    <a:pt x="47358" y="201503"/>
                    <a:pt x="59171" y="204931"/>
                  </a:cubicBezTo>
                  <a:cubicBezTo>
                    <a:pt x="56254" y="189399"/>
                    <a:pt x="54286" y="174232"/>
                    <a:pt x="51879" y="161179"/>
                  </a:cubicBezTo>
                  <a:cubicBezTo>
                    <a:pt x="46848" y="130269"/>
                    <a:pt x="39993" y="99665"/>
                    <a:pt x="31536" y="69521"/>
                  </a:cubicBezTo>
                  <a:cubicBezTo>
                    <a:pt x="24244" y="43999"/>
                    <a:pt x="8566" y="24457"/>
                    <a:pt x="2368" y="-117"/>
                  </a:cubicBezTo>
                  <a:cubicBezTo>
                    <a:pt x="-1424" y="6009"/>
                    <a:pt x="6597" y="19571"/>
                    <a:pt x="1930" y="36343"/>
                  </a:cubicBezTo>
                  <a:cubicBezTo>
                    <a:pt x="-4049" y="58218"/>
                    <a:pt x="4920" y="89209"/>
                    <a:pt x="12941" y="108678"/>
                  </a:cubicBezTo>
                  <a:cubicBezTo>
                    <a:pt x="20962" y="128147"/>
                    <a:pt x="1930" y="231838"/>
                    <a:pt x="9951" y="249119"/>
                  </a:cubicBezTo>
                  <a:cubicBezTo>
                    <a:pt x="17972" y="266401"/>
                    <a:pt x="-3101" y="342820"/>
                    <a:pt x="3972" y="351716"/>
                  </a:cubicBezTo>
                  <a:cubicBezTo>
                    <a:pt x="15931" y="366810"/>
                    <a:pt x="7909" y="331153"/>
                    <a:pt x="25848" y="327944"/>
                  </a:cubicBezTo>
                  <a:cubicBezTo>
                    <a:pt x="43785" y="324736"/>
                    <a:pt x="43858" y="349820"/>
                    <a:pt x="55015" y="354924"/>
                  </a:cubicBezTo>
                  <a:cubicBezTo>
                    <a:pt x="66172" y="360029"/>
                    <a:pt x="59098" y="320215"/>
                    <a:pt x="49327" y="322767"/>
                  </a:cubicBezTo>
                  <a:close/>
                </a:path>
              </a:pathLst>
            </a:custGeom>
            <a:grpFill/>
            <a:ln w="3175" cap="flat">
              <a:solidFill>
                <a:srgbClr val="F3F3F3"/>
              </a:solidFill>
              <a:prstDash val="solid"/>
              <a:miter/>
            </a:ln>
          </p:spPr>
          <p:txBody>
            <a:bodyPr rtlCol="0" anchor="ctr"/>
            <a:lstStyle/>
            <a:p>
              <a:endParaRPr lang="pt-PT"/>
            </a:p>
          </p:txBody>
        </p:sp>
        <p:sp>
          <p:nvSpPr>
            <p:cNvPr id="344" name="Forma livre: Forma 343">
              <a:extLst>
                <a:ext uri="{FF2B5EF4-FFF2-40B4-BE49-F238E27FC236}">
                  <a16:creationId xmlns:a16="http://schemas.microsoft.com/office/drawing/2014/main" id="{610CE43D-C85E-4A79-A0EE-622A4E7FF5B1}"/>
                </a:ext>
              </a:extLst>
            </p:cNvPr>
            <p:cNvSpPr/>
            <p:nvPr/>
          </p:nvSpPr>
          <p:spPr>
            <a:xfrm>
              <a:off x="4253864" y="3100716"/>
              <a:ext cx="47748" cy="18228"/>
            </a:xfrm>
            <a:custGeom>
              <a:avLst/>
              <a:gdLst>
                <a:gd name="connsiteX0" fmla="*/ 49166 w 114315"/>
                <a:gd name="connsiteY0" fmla="*/ 4035 h 41845"/>
                <a:gd name="connsiteX1" fmla="*/ 24083 w 114315"/>
                <a:gd name="connsiteY1" fmla="*/ 13733 h 41845"/>
                <a:gd name="connsiteX2" fmla="*/ 4102 w 114315"/>
                <a:gd name="connsiteY2" fmla="*/ 35609 h 41845"/>
                <a:gd name="connsiteX3" fmla="*/ 78115 w 114315"/>
                <a:gd name="connsiteY3" fmla="*/ 29119 h 41845"/>
                <a:gd name="connsiteX4" fmla="*/ 114137 w 114315"/>
                <a:gd name="connsiteY4" fmla="*/ 14025 h 41845"/>
                <a:gd name="connsiteX5" fmla="*/ 49166 w 114315"/>
                <a:gd name="connsiteY5" fmla="*/ 4035 h 4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15" h="41845">
                  <a:moveTo>
                    <a:pt x="49166" y="4035"/>
                  </a:moveTo>
                  <a:cubicBezTo>
                    <a:pt x="52156" y="12639"/>
                    <a:pt x="44135" y="13733"/>
                    <a:pt x="24083" y="13733"/>
                  </a:cubicBezTo>
                  <a:cubicBezTo>
                    <a:pt x="4030" y="13733"/>
                    <a:pt x="-6325" y="25911"/>
                    <a:pt x="4102" y="35609"/>
                  </a:cubicBezTo>
                  <a:cubicBezTo>
                    <a:pt x="16134" y="46401"/>
                    <a:pt x="69146" y="42099"/>
                    <a:pt x="78115" y="29119"/>
                  </a:cubicBezTo>
                  <a:cubicBezTo>
                    <a:pt x="87084" y="16140"/>
                    <a:pt x="110126" y="27004"/>
                    <a:pt x="114137" y="14025"/>
                  </a:cubicBezTo>
                  <a:cubicBezTo>
                    <a:pt x="118147" y="1045"/>
                    <a:pt x="46103" y="-4642"/>
                    <a:pt x="49166" y="4035"/>
                  </a:cubicBezTo>
                  <a:close/>
                </a:path>
              </a:pathLst>
            </a:custGeom>
            <a:grpFill/>
            <a:ln w="3175" cap="flat">
              <a:solidFill>
                <a:srgbClr val="F3F3F3"/>
              </a:solidFill>
              <a:prstDash val="solid"/>
              <a:miter/>
            </a:ln>
          </p:spPr>
          <p:txBody>
            <a:bodyPr rtlCol="0" anchor="ctr"/>
            <a:lstStyle/>
            <a:p>
              <a:endParaRPr lang="pt-PT"/>
            </a:p>
          </p:txBody>
        </p:sp>
        <p:sp>
          <p:nvSpPr>
            <p:cNvPr id="345" name="Forma livre: Forma 344">
              <a:extLst>
                <a:ext uri="{FF2B5EF4-FFF2-40B4-BE49-F238E27FC236}">
                  <a16:creationId xmlns:a16="http://schemas.microsoft.com/office/drawing/2014/main" id="{AB98A6D8-E1EE-4262-B2DC-C9D7E9D537A1}"/>
                </a:ext>
              </a:extLst>
            </p:cNvPr>
            <p:cNvSpPr/>
            <p:nvPr/>
          </p:nvSpPr>
          <p:spPr>
            <a:xfrm>
              <a:off x="4254214" y="3067884"/>
              <a:ext cx="43584" cy="9071"/>
            </a:xfrm>
            <a:custGeom>
              <a:avLst/>
              <a:gdLst>
                <a:gd name="connsiteX0" fmla="*/ 93101 w 104347"/>
                <a:gd name="connsiteY0" fmla="*/ 2916 h 20824"/>
                <a:gd name="connsiteX1" fmla="*/ 45630 w 104347"/>
                <a:gd name="connsiteY1" fmla="*/ 655 h 20824"/>
                <a:gd name="connsiteX2" fmla="*/ 11286 w 104347"/>
                <a:gd name="connsiteY2" fmla="*/ 6343 h 20824"/>
                <a:gd name="connsiteX3" fmla="*/ 1296 w 104347"/>
                <a:gd name="connsiteY3" fmla="*/ 8895 h 20824"/>
                <a:gd name="connsiteX4" fmla="*/ -17 w 104347"/>
                <a:gd name="connsiteY4" fmla="*/ 8895 h 20824"/>
                <a:gd name="connsiteX5" fmla="*/ 43297 w 104347"/>
                <a:gd name="connsiteY5" fmla="*/ 20708 h 20824"/>
                <a:gd name="connsiteX6" fmla="*/ 76329 w 104347"/>
                <a:gd name="connsiteY6" fmla="*/ 6635 h 20824"/>
                <a:gd name="connsiteX7" fmla="*/ 104330 w 104347"/>
                <a:gd name="connsiteY7" fmla="*/ 5030 h 2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47" h="20824">
                  <a:moveTo>
                    <a:pt x="93101" y="2916"/>
                  </a:moveTo>
                  <a:cubicBezTo>
                    <a:pt x="77496" y="-118"/>
                    <a:pt x="61454" y="-883"/>
                    <a:pt x="45630" y="655"/>
                  </a:cubicBezTo>
                  <a:cubicBezTo>
                    <a:pt x="45630" y="5322"/>
                    <a:pt x="25213" y="5760"/>
                    <a:pt x="11286" y="6343"/>
                  </a:cubicBezTo>
                  <a:cubicBezTo>
                    <a:pt x="7931" y="7145"/>
                    <a:pt x="4650" y="7947"/>
                    <a:pt x="1296" y="8895"/>
                  </a:cubicBezTo>
                  <a:lnTo>
                    <a:pt x="-17" y="8895"/>
                  </a:lnTo>
                  <a:cubicBezTo>
                    <a:pt x="3629" y="14947"/>
                    <a:pt x="20765" y="20708"/>
                    <a:pt x="43297" y="20708"/>
                  </a:cubicBezTo>
                  <a:cubicBezTo>
                    <a:pt x="67287" y="20708"/>
                    <a:pt x="60287" y="4520"/>
                    <a:pt x="76329" y="6635"/>
                  </a:cubicBezTo>
                  <a:cubicBezTo>
                    <a:pt x="85663" y="8501"/>
                    <a:pt x="95288" y="7954"/>
                    <a:pt x="104330" y="5030"/>
                  </a:cubicBezTo>
                  <a:close/>
                </a:path>
              </a:pathLst>
            </a:custGeom>
            <a:grpFill/>
            <a:ln w="3175" cap="flat">
              <a:solidFill>
                <a:srgbClr val="F3F3F3"/>
              </a:solidFill>
              <a:prstDash val="solid"/>
              <a:miter/>
            </a:ln>
          </p:spPr>
          <p:txBody>
            <a:bodyPr rtlCol="0" anchor="ctr"/>
            <a:lstStyle/>
            <a:p>
              <a:endParaRPr lang="pt-PT"/>
            </a:p>
          </p:txBody>
        </p:sp>
        <p:sp>
          <p:nvSpPr>
            <p:cNvPr id="346" name="Forma livre: Forma 345">
              <a:extLst>
                <a:ext uri="{FF2B5EF4-FFF2-40B4-BE49-F238E27FC236}">
                  <a16:creationId xmlns:a16="http://schemas.microsoft.com/office/drawing/2014/main" id="{FB068834-BBE4-424B-B77F-DB1EF5983DD7}"/>
                </a:ext>
              </a:extLst>
            </p:cNvPr>
            <p:cNvSpPr/>
            <p:nvPr/>
          </p:nvSpPr>
          <p:spPr>
            <a:xfrm>
              <a:off x="5024595" y="3306642"/>
              <a:ext cx="25905" cy="13590"/>
            </a:xfrm>
            <a:custGeom>
              <a:avLst/>
              <a:gdLst>
                <a:gd name="connsiteX0" fmla="*/ 20929 w 62019"/>
                <a:gd name="connsiteY0" fmla="*/ 6500 h 31199"/>
                <a:gd name="connsiteX1" fmla="*/ 949 w 62019"/>
                <a:gd name="connsiteY1" fmla="*/ 23782 h 31199"/>
                <a:gd name="connsiteX2" fmla="*/ 61982 w 62019"/>
                <a:gd name="connsiteY2" fmla="*/ 12917 h 31199"/>
                <a:gd name="connsiteX3" fmla="*/ 20929 w 62019"/>
                <a:gd name="connsiteY3" fmla="*/ 6500 h 31199"/>
              </a:gdLst>
              <a:ahLst/>
              <a:cxnLst>
                <a:cxn ang="0">
                  <a:pos x="connsiteX0" y="connsiteY0"/>
                </a:cxn>
                <a:cxn ang="0">
                  <a:pos x="connsiteX1" y="connsiteY1"/>
                </a:cxn>
                <a:cxn ang="0">
                  <a:pos x="connsiteX2" y="connsiteY2"/>
                </a:cxn>
                <a:cxn ang="0">
                  <a:pos x="connsiteX3" y="connsiteY3"/>
                </a:cxn>
              </a:cxnLst>
              <a:rect l="l" t="t" r="r" b="b"/>
              <a:pathLst>
                <a:path w="62019" h="31199">
                  <a:moveTo>
                    <a:pt x="20929" y="6500"/>
                  </a:moveTo>
                  <a:cubicBezTo>
                    <a:pt x="16918" y="15104"/>
                    <a:pt x="-4811" y="15688"/>
                    <a:pt x="949" y="23782"/>
                  </a:cubicBezTo>
                  <a:cubicBezTo>
                    <a:pt x="10939" y="37782"/>
                    <a:pt x="60961" y="30271"/>
                    <a:pt x="61982" y="12917"/>
                  </a:cubicBezTo>
                  <a:cubicBezTo>
                    <a:pt x="63002" y="-4438"/>
                    <a:pt x="24939" y="-2177"/>
                    <a:pt x="20929" y="6500"/>
                  </a:cubicBezTo>
                  <a:close/>
                </a:path>
              </a:pathLst>
            </a:custGeom>
            <a:grpFill/>
            <a:ln w="3175" cap="flat">
              <a:solidFill>
                <a:srgbClr val="F3F3F3"/>
              </a:solidFill>
              <a:prstDash val="solid"/>
              <a:miter/>
            </a:ln>
          </p:spPr>
          <p:txBody>
            <a:bodyPr rtlCol="0" anchor="ctr"/>
            <a:lstStyle/>
            <a:p>
              <a:endParaRPr lang="pt-PT"/>
            </a:p>
          </p:txBody>
        </p:sp>
        <p:sp>
          <p:nvSpPr>
            <p:cNvPr id="347" name="Forma livre: Forma 346">
              <a:extLst>
                <a:ext uri="{FF2B5EF4-FFF2-40B4-BE49-F238E27FC236}">
                  <a16:creationId xmlns:a16="http://schemas.microsoft.com/office/drawing/2014/main" id="{FA3647EF-D464-4829-BFBF-FC94AB1A4BA0}"/>
                </a:ext>
              </a:extLst>
            </p:cNvPr>
            <p:cNvSpPr/>
            <p:nvPr/>
          </p:nvSpPr>
          <p:spPr>
            <a:xfrm>
              <a:off x="4229577" y="3075485"/>
              <a:ext cx="49900" cy="20635"/>
            </a:xfrm>
            <a:custGeom>
              <a:avLst/>
              <a:gdLst>
                <a:gd name="connsiteX0" fmla="*/ 119270 w 119466"/>
                <a:gd name="connsiteY0" fmla="*/ 24114 h 47373"/>
                <a:gd name="connsiteX1" fmla="*/ 60935 w 119466"/>
                <a:gd name="connsiteY1" fmla="*/ 7926 h 47373"/>
                <a:gd name="connsiteX2" fmla="*/ 36945 w 119466"/>
                <a:gd name="connsiteY2" fmla="*/ 13322 h 47373"/>
                <a:gd name="connsiteX3" fmla="*/ 923 w 119466"/>
                <a:gd name="connsiteY3" fmla="*/ 36000 h 47373"/>
                <a:gd name="connsiteX4" fmla="*/ 119270 w 119466"/>
                <a:gd name="connsiteY4" fmla="*/ 24114 h 4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66" h="47373">
                  <a:moveTo>
                    <a:pt x="119270" y="24114"/>
                  </a:moveTo>
                  <a:cubicBezTo>
                    <a:pt x="122260" y="1436"/>
                    <a:pt x="87259" y="19812"/>
                    <a:pt x="60935" y="7926"/>
                  </a:cubicBezTo>
                  <a:cubicBezTo>
                    <a:pt x="34612" y="-3960"/>
                    <a:pt x="19590" y="-3085"/>
                    <a:pt x="36945" y="13322"/>
                  </a:cubicBezTo>
                  <a:cubicBezTo>
                    <a:pt x="44965" y="20614"/>
                    <a:pt x="-7609" y="26812"/>
                    <a:pt x="923" y="36000"/>
                  </a:cubicBezTo>
                  <a:cubicBezTo>
                    <a:pt x="20247" y="56563"/>
                    <a:pt x="116426" y="46791"/>
                    <a:pt x="119270" y="24114"/>
                  </a:cubicBezTo>
                  <a:close/>
                </a:path>
              </a:pathLst>
            </a:custGeom>
            <a:grpFill/>
            <a:ln w="3175" cap="flat">
              <a:solidFill>
                <a:srgbClr val="F3F3F3"/>
              </a:solidFill>
              <a:prstDash val="solid"/>
              <a:miter/>
            </a:ln>
          </p:spPr>
          <p:txBody>
            <a:bodyPr rtlCol="0" anchor="ctr"/>
            <a:lstStyle/>
            <a:p>
              <a:endParaRPr lang="pt-PT"/>
            </a:p>
          </p:txBody>
        </p:sp>
        <p:sp>
          <p:nvSpPr>
            <p:cNvPr id="348" name="Forma livre: Forma 347">
              <a:extLst>
                <a:ext uri="{FF2B5EF4-FFF2-40B4-BE49-F238E27FC236}">
                  <a16:creationId xmlns:a16="http://schemas.microsoft.com/office/drawing/2014/main" id="{ADDAC5D4-3F61-441E-8EE4-685668979B48}"/>
                </a:ext>
              </a:extLst>
            </p:cNvPr>
            <p:cNvSpPr/>
            <p:nvPr/>
          </p:nvSpPr>
          <p:spPr>
            <a:xfrm>
              <a:off x="4188639" y="3227498"/>
              <a:ext cx="250871" cy="198088"/>
            </a:xfrm>
            <a:custGeom>
              <a:avLst/>
              <a:gdLst>
                <a:gd name="connsiteX0" fmla="*/ 594489 w 600615"/>
                <a:gd name="connsiteY0" fmla="*/ 6699 h 454752"/>
                <a:gd name="connsiteX1" fmla="*/ 490434 w 600615"/>
                <a:gd name="connsiteY1" fmla="*/ 28575 h 454752"/>
                <a:gd name="connsiteX2" fmla="*/ 435454 w 600615"/>
                <a:gd name="connsiteY2" fmla="*/ 42575 h 454752"/>
                <a:gd name="connsiteX3" fmla="*/ 384994 w 600615"/>
                <a:gd name="connsiteY3" fmla="*/ 54534 h 454752"/>
                <a:gd name="connsiteX4" fmla="*/ 364067 w 600615"/>
                <a:gd name="connsiteY4" fmla="*/ 56502 h 454752"/>
                <a:gd name="connsiteX5" fmla="*/ 358890 w 600615"/>
                <a:gd name="connsiteY5" fmla="*/ 55846 h 454752"/>
                <a:gd name="connsiteX6" fmla="*/ 332274 w 600615"/>
                <a:gd name="connsiteY6" fmla="*/ 59638 h 454752"/>
                <a:gd name="connsiteX7" fmla="*/ 305003 w 600615"/>
                <a:gd name="connsiteY7" fmla="*/ 69555 h 454752"/>
                <a:gd name="connsiteX8" fmla="*/ 303690 w 600615"/>
                <a:gd name="connsiteY8" fmla="*/ 69555 h 454752"/>
                <a:gd name="connsiteX9" fmla="*/ 282835 w 600615"/>
                <a:gd name="connsiteY9" fmla="*/ 75388 h 454752"/>
                <a:gd name="connsiteX10" fmla="*/ 275543 w 600615"/>
                <a:gd name="connsiteY10" fmla="*/ 76263 h 454752"/>
                <a:gd name="connsiteX11" fmla="*/ 215093 w 600615"/>
                <a:gd name="connsiteY11" fmla="*/ 120671 h 454752"/>
                <a:gd name="connsiteX12" fmla="*/ 178197 w 600615"/>
                <a:gd name="connsiteY12" fmla="*/ 126869 h 454752"/>
                <a:gd name="connsiteX13" fmla="*/ 163613 w 600615"/>
                <a:gd name="connsiteY13" fmla="*/ 140505 h 454752"/>
                <a:gd name="connsiteX14" fmla="*/ 168717 w 600615"/>
                <a:gd name="connsiteY14" fmla="*/ 148453 h 454752"/>
                <a:gd name="connsiteX15" fmla="*/ 149758 w 600615"/>
                <a:gd name="connsiteY15" fmla="*/ 172151 h 454752"/>
                <a:gd name="connsiteX16" fmla="*/ 139769 w 600615"/>
                <a:gd name="connsiteY16" fmla="*/ 195923 h 454752"/>
                <a:gd name="connsiteX17" fmla="*/ 112059 w 600615"/>
                <a:gd name="connsiteY17" fmla="*/ 211892 h 454752"/>
                <a:gd name="connsiteX18" fmla="*/ 107611 w 600615"/>
                <a:gd name="connsiteY18" fmla="*/ 224653 h 454752"/>
                <a:gd name="connsiteX19" fmla="*/ 99882 w 600615"/>
                <a:gd name="connsiteY19" fmla="*/ 236247 h 454752"/>
                <a:gd name="connsiteX20" fmla="*/ 106736 w 600615"/>
                <a:gd name="connsiteY20" fmla="*/ 238070 h 454752"/>
                <a:gd name="connsiteX21" fmla="*/ 97694 w 600615"/>
                <a:gd name="connsiteY21" fmla="*/ 258633 h 454752"/>
                <a:gd name="connsiteX22" fmla="*/ 67725 w 600615"/>
                <a:gd name="connsiteY22" fmla="*/ 274821 h 454752"/>
                <a:gd name="connsiteX23" fmla="*/ 43661 w 600615"/>
                <a:gd name="connsiteY23" fmla="*/ 293124 h 454752"/>
                <a:gd name="connsiteX24" fmla="*/ 38485 w 600615"/>
                <a:gd name="connsiteY24" fmla="*/ 293853 h 454752"/>
                <a:gd name="connsiteX25" fmla="*/ 38485 w 600615"/>
                <a:gd name="connsiteY25" fmla="*/ 297644 h 454752"/>
                <a:gd name="connsiteX26" fmla="*/ 55037 w 600615"/>
                <a:gd name="connsiteY26" fmla="*/ 317989 h 454752"/>
                <a:gd name="connsiteX27" fmla="*/ 35058 w 600615"/>
                <a:gd name="connsiteY27" fmla="*/ 339864 h 454752"/>
                <a:gd name="connsiteX28" fmla="*/ 12671 w 600615"/>
                <a:gd name="connsiteY28" fmla="*/ 350000 h 454752"/>
                <a:gd name="connsiteX29" fmla="*/ 8369 w 600615"/>
                <a:gd name="connsiteY29" fmla="*/ 367865 h 454752"/>
                <a:gd name="connsiteX30" fmla="*/ -17 w 600615"/>
                <a:gd name="connsiteY30" fmla="*/ 382084 h 454752"/>
                <a:gd name="connsiteX31" fmla="*/ 27037 w 600615"/>
                <a:gd name="connsiteY31" fmla="*/ 385293 h 454752"/>
                <a:gd name="connsiteX32" fmla="*/ 33016 w 600615"/>
                <a:gd name="connsiteY32" fmla="*/ 412273 h 454752"/>
                <a:gd name="connsiteX33" fmla="*/ 46068 w 600615"/>
                <a:gd name="connsiteY33" fmla="*/ 400387 h 454752"/>
                <a:gd name="connsiteX34" fmla="*/ 73048 w 600615"/>
                <a:gd name="connsiteY34" fmla="*/ 420877 h 454752"/>
                <a:gd name="connsiteX35" fmla="*/ 116070 w 600615"/>
                <a:gd name="connsiteY35" fmla="*/ 446836 h 454752"/>
                <a:gd name="connsiteX36" fmla="*/ 204155 w 600615"/>
                <a:gd name="connsiteY36" fmla="*/ 446836 h 454752"/>
                <a:gd name="connsiteX37" fmla="*/ 158144 w 600615"/>
                <a:gd name="connsiteY37" fmla="*/ 402502 h 454752"/>
                <a:gd name="connsiteX38" fmla="*/ 146113 w 600615"/>
                <a:gd name="connsiteY38" fmla="*/ 323676 h 454752"/>
                <a:gd name="connsiteX39" fmla="*/ 173092 w 600615"/>
                <a:gd name="connsiteY39" fmla="*/ 281602 h 454752"/>
                <a:gd name="connsiteX40" fmla="*/ 189281 w 600615"/>
                <a:gd name="connsiteY40" fmla="*/ 257831 h 454752"/>
                <a:gd name="connsiteX41" fmla="*/ 190229 w 600615"/>
                <a:gd name="connsiteY41" fmla="*/ 210361 h 454752"/>
                <a:gd name="connsiteX42" fmla="*/ 242220 w 600615"/>
                <a:gd name="connsiteY42" fmla="*/ 183527 h 454752"/>
                <a:gd name="connsiteX43" fmla="*/ 242220 w 600615"/>
                <a:gd name="connsiteY43" fmla="*/ 183527 h 454752"/>
                <a:gd name="connsiteX44" fmla="*/ 264095 w 600615"/>
                <a:gd name="connsiteY44" fmla="*/ 177766 h 454752"/>
                <a:gd name="connsiteX45" fmla="*/ 267595 w 600615"/>
                <a:gd name="connsiteY45" fmla="*/ 176454 h 454752"/>
                <a:gd name="connsiteX46" fmla="*/ 274230 w 600615"/>
                <a:gd name="connsiteY46" fmla="*/ 171641 h 454752"/>
                <a:gd name="connsiteX47" fmla="*/ 284293 w 600615"/>
                <a:gd name="connsiteY47" fmla="*/ 165370 h 454752"/>
                <a:gd name="connsiteX48" fmla="*/ 311127 w 600615"/>
                <a:gd name="connsiteY48" fmla="*/ 158078 h 454752"/>
                <a:gd name="connsiteX49" fmla="*/ 319294 w 600615"/>
                <a:gd name="connsiteY49" fmla="*/ 149109 h 454752"/>
                <a:gd name="connsiteX50" fmla="*/ 507425 w 600615"/>
                <a:gd name="connsiteY50" fmla="*/ 72399 h 454752"/>
                <a:gd name="connsiteX51" fmla="*/ 594489 w 600615"/>
                <a:gd name="connsiteY51" fmla="*/ 6699 h 454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600615" h="454752">
                  <a:moveTo>
                    <a:pt x="594489" y="6699"/>
                  </a:moveTo>
                  <a:cubicBezTo>
                    <a:pt x="571520" y="-12697"/>
                    <a:pt x="506477" y="13991"/>
                    <a:pt x="490434" y="28575"/>
                  </a:cubicBezTo>
                  <a:cubicBezTo>
                    <a:pt x="474392" y="43158"/>
                    <a:pt x="451423" y="32877"/>
                    <a:pt x="435454" y="42575"/>
                  </a:cubicBezTo>
                  <a:cubicBezTo>
                    <a:pt x="420141" y="51289"/>
                    <a:pt x="402641" y="55438"/>
                    <a:pt x="384994" y="54534"/>
                  </a:cubicBezTo>
                  <a:cubicBezTo>
                    <a:pt x="378285" y="57035"/>
                    <a:pt x="371066" y="57713"/>
                    <a:pt x="364067" y="56502"/>
                  </a:cubicBezTo>
                  <a:lnTo>
                    <a:pt x="358890" y="55846"/>
                  </a:lnTo>
                  <a:cubicBezTo>
                    <a:pt x="349847" y="55576"/>
                    <a:pt x="340878" y="56860"/>
                    <a:pt x="332274" y="59638"/>
                  </a:cubicBezTo>
                  <a:cubicBezTo>
                    <a:pt x="325346" y="67163"/>
                    <a:pt x="315138" y="70860"/>
                    <a:pt x="305003" y="69555"/>
                  </a:cubicBezTo>
                  <a:lnTo>
                    <a:pt x="303690" y="69555"/>
                  </a:lnTo>
                  <a:cubicBezTo>
                    <a:pt x="296909" y="72071"/>
                    <a:pt x="289908" y="74017"/>
                    <a:pt x="282835" y="75388"/>
                  </a:cubicBezTo>
                  <a:cubicBezTo>
                    <a:pt x="280429" y="75811"/>
                    <a:pt x="278022" y="76103"/>
                    <a:pt x="275543" y="76263"/>
                  </a:cubicBezTo>
                  <a:cubicBezTo>
                    <a:pt x="254616" y="89994"/>
                    <a:pt x="234417" y="104818"/>
                    <a:pt x="215093" y="120671"/>
                  </a:cubicBezTo>
                  <a:cubicBezTo>
                    <a:pt x="204666" y="128830"/>
                    <a:pt x="190739" y="131164"/>
                    <a:pt x="178197" y="126869"/>
                  </a:cubicBezTo>
                  <a:cubicBezTo>
                    <a:pt x="173311" y="131390"/>
                    <a:pt x="168425" y="135911"/>
                    <a:pt x="163613" y="140505"/>
                  </a:cubicBezTo>
                  <a:cubicBezTo>
                    <a:pt x="164779" y="143480"/>
                    <a:pt x="166457" y="146185"/>
                    <a:pt x="168717" y="148453"/>
                  </a:cubicBezTo>
                  <a:cubicBezTo>
                    <a:pt x="182718" y="162453"/>
                    <a:pt x="142759" y="163547"/>
                    <a:pt x="149758" y="172151"/>
                  </a:cubicBezTo>
                  <a:cubicBezTo>
                    <a:pt x="156758" y="180756"/>
                    <a:pt x="134737" y="186225"/>
                    <a:pt x="139769" y="195923"/>
                  </a:cubicBezTo>
                  <a:cubicBezTo>
                    <a:pt x="144800" y="205621"/>
                    <a:pt x="126789" y="208757"/>
                    <a:pt x="112059" y="211892"/>
                  </a:cubicBezTo>
                  <a:cubicBezTo>
                    <a:pt x="111184" y="216340"/>
                    <a:pt x="109726" y="220642"/>
                    <a:pt x="107611" y="224653"/>
                  </a:cubicBezTo>
                  <a:cubicBezTo>
                    <a:pt x="105424" y="228744"/>
                    <a:pt x="102798" y="232623"/>
                    <a:pt x="99882" y="236247"/>
                  </a:cubicBezTo>
                  <a:cubicBezTo>
                    <a:pt x="101996" y="237377"/>
                    <a:pt x="104330" y="238004"/>
                    <a:pt x="106736" y="238070"/>
                  </a:cubicBezTo>
                  <a:cubicBezTo>
                    <a:pt x="125695" y="239164"/>
                    <a:pt x="95725" y="242372"/>
                    <a:pt x="97694" y="258633"/>
                  </a:cubicBezTo>
                  <a:cubicBezTo>
                    <a:pt x="99663" y="274894"/>
                    <a:pt x="66704" y="264029"/>
                    <a:pt x="67725" y="274821"/>
                  </a:cubicBezTo>
                  <a:cubicBezTo>
                    <a:pt x="68746" y="285613"/>
                    <a:pt x="62693" y="293124"/>
                    <a:pt x="43661" y="293124"/>
                  </a:cubicBezTo>
                  <a:cubicBezTo>
                    <a:pt x="41911" y="293036"/>
                    <a:pt x="40161" y="293284"/>
                    <a:pt x="38485" y="293853"/>
                  </a:cubicBezTo>
                  <a:cubicBezTo>
                    <a:pt x="38557" y="295114"/>
                    <a:pt x="38557" y="296383"/>
                    <a:pt x="38485" y="297644"/>
                  </a:cubicBezTo>
                  <a:cubicBezTo>
                    <a:pt x="42057" y="302457"/>
                    <a:pt x="53797" y="310405"/>
                    <a:pt x="55037" y="317989"/>
                  </a:cubicBezTo>
                  <a:cubicBezTo>
                    <a:pt x="57079" y="329874"/>
                    <a:pt x="36006" y="321197"/>
                    <a:pt x="35058" y="339864"/>
                  </a:cubicBezTo>
                  <a:cubicBezTo>
                    <a:pt x="34474" y="349927"/>
                    <a:pt x="23391" y="348979"/>
                    <a:pt x="12671" y="350000"/>
                  </a:cubicBezTo>
                  <a:cubicBezTo>
                    <a:pt x="11286" y="355979"/>
                    <a:pt x="9973" y="361959"/>
                    <a:pt x="8369" y="367865"/>
                  </a:cubicBezTo>
                  <a:cubicBezTo>
                    <a:pt x="6838" y="373247"/>
                    <a:pt x="3921" y="378139"/>
                    <a:pt x="-17" y="382084"/>
                  </a:cubicBezTo>
                  <a:cubicBezTo>
                    <a:pt x="8807" y="384542"/>
                    <a:pt x="17922" y="385621"/>
                    <a:pt x="27037" y="385293"/>
                  </a:cubicBezTo>
                  <a:cubicBezTo>
                    <a:pt x="43005" y="386314"/>
                    <a:pt x="21057" y="402502"/>
                    <a:pt x="33016" y="412273"/>
                  </a:cubicBezTo>
                  <a:cubicBezTo>
                    <a:pt x="44974" y="422044"/>
                    <a:pt x="54016" y="418689"/>
                    <a:pt x="46068" y="400387"/>
                  </a:cubicBezTo>
                  <a:cubicBezTo>
                    <a:pt x="38120" y="382084"/>
                    <a:pt x="88070" y="406877"/>
                    <a:pt x="73048" y="420877"/>
                  </a:cubicBezTo>
                  <a:cubicBezTo>
                    <a:pt x="58027" y="434877"/>
                    <a:pt x="97038" y="445742"/>
                    <a:pt x="116070" y="446836"/>
                  </a:cubicBezTo>
                  <a:cubicBezTo>
                    <a:pt x="135102" y="447930"/>
                    <a:pt x="202551" y="463826"/>
                    <a:pt x="204155" y="446836"/>
                  </a:cubicBezTo>
                  <a:cubicBezTo>
                    <a:pt x="205176" y="436044"/>
                    <a:pt x="179145" y="426273"/>
                    <a:pt x="158144" y="402502"/>
                  </a:cubicBezTo>
                  <a:cubicBezTo>
                    <a:pt x="137144" y="378730"/>
                    <a:pt x="122122" y="339864"/>
                    <a:pt x="146113" y="323676"/>
                  </a:cubicBezTo>
                  <a:cubicBezTo>
                    <a:pt x="170103" y="307488"/>
                    <a:pt x="149102" y="299905"/>
                    <a:pt x="173092" y="281602"/>
                  </a:cubicBezTo>
                  <a:cubicBezTo>
                    <a:pt x="181186" y="275871"/>
                    <a:pt x="186874" y="267434"/>
                    <a:pt x="189281" y="257831"/>
                  </a:cubicBezTo>
                  <a:cubicBezTo>
                    <a:pt x="176738" y="245216"/>
                    <a:pt x="172947" y="225455"/>
                    <a:pt x="190229" y="210361"/>
                  </a:cubicBezTo>
                  <a:cubicBezTo>
                    <a:pt x="205249" y="197549"/>
                    <a:pt x="223042" y="188369"/>
                    <a:pt x="242220" y="183527"/>
                  </a:cubicBezTo>
                  <a:lnTo>
                    <a:pt x="242220" y="183527"/>
                  </a:lnTo>
                  <a:cubicBezTo>
                    <a:pt x="239959" y="177037"/>
                    <a:pt x="252866" y="180829"/>
                    <a:pt x="264095" y="177766"/>
                  </a:cubicBezTo>
                  <a:cubicBezTo>
                    <a:pt x="265261" y="177329"/>
                    <a:pt x="266428" y="176964"/>
                    <a:pt x="267595" y="176454"/>
                  </a:cubicBezTo>
                  <a:cubicBezTo>
                    <a:pt x="270147" y="175367"/>
                    <a:pt x="272407" y="173719"/>
                    <a:pt x="274230" y="171641"/>
                  </a:cubicBezTo>
                  <a:cubicBezTo>
                    <a:pt x="276928" y="168666"/>
                    <a:pt x="280429" y="166493"/>
                    <a:pt x="284293" y="165370"/>
                  </a:cubicBezTo>
                  <a:cubicBezTo>
                    <a:pt x="291804" y="159252"/>
                    <a:pt x="301575" y="156598"/>
                    <a:pt x="311127" y="158078"/>
                  </a:cubicBezTo>
                  <a:cubicBezTo>
                    <a:pt x="314773" y="156066"/>
                    <a:pt x="317617" y="152916"/>
                    <a:pt x="319294" y="149109"/>
                  </a:cubicBezTo>
                  <a:cubicBezTo>
                    <a:pt x="327242" y="130734"/>
                    <a:pt x="442308" y="88587"/>
                    <a:pt x="507425" y="72399"/>
                  </a:cubicBezTo>
                  <a:cubicBezTo>
                    <a:pt x="572541" y="56211"/>
                    <a:pt x="617532" y="26168"/>
                    <a:pt x="594489" y="6699"/>
                  </a:cubicBezTo>
                  <a:close/>
                </a:path>
              </a:pathLst>
            </a:custGeom>
            <a:grpFill/>
            <a:ln w="3175" cap="flat">
              <a:solidFill>
                <a:srgbClr val="F3F3F3"/>
              </a:solidFill>
              <a:prstDash val="solid"/>
              <a:miter/>
            </a:ln>
          </p:spPr>
          <p:txBody>
            <a:bodyPr rtlCol="0" anchor="ctr"/>
            <a:lstStyle/>
            <a:p>
              <a:endParaRPr lang="pt-PT"/>
            </a:p>
          </p:txBody>
        </p:sp>
        <p:sp>
          <p:nvSpPr>
            <p:cNvPr id="349" name="Forma livre: Forma 348">
              <a:extLst>
                <a:ext uri="{FF2B5EF4-FFF2-40B4-BE49-F238E27FC236}">
                  <a16:creationId xmlns:a16="http://schemas.microsoft.com/office/drawing/2014/main" id="{DDE53E17-D68F-4B2F-B03A-3B6ED32459A0}"/>
                </a:ext>
              </a:extLst>
            </p:cNvPr>
            <p:cNvSpPr/>
            <p:nvPr/>
          </p:nvSpPr>
          <p:spPr>
            <a:xfrm>
              <a:off x="4202262" y="3105510"/>
              <a:ext cx="18082" cy="7721"/>
            </a:xfrm>
            <a:custGeom>
              <a:avLst/>
              <a:gdLst>
                <a:gd name="connsiteX0" fmla="*/ 43276 w 43292"/>
                <a:gd name="connsiteY0" fmla="*/ 7029 h 17726"/>
                <a:gd name="connsiteX1" fmla="*/ 1274 w 43292"/>
                <a:gd name="connsiteY1" fmla="*/ 12425 h 17726"/>
                <a:gd name="connsiteX2" fmla="*/ 43276 w 43292"/>
                <a:gd name="connsiteY2" fmla="*/ 7029 h 17726"/>
              </a:gdLst>
              <a:ahLst/>
              <a:cxnLst>
                <a:cxn ang="0">
                  <a:pos x="connsiteX0" y="connsiteY0"/>
                </a:cxn>
                <a:cxn ang="0">
                  <a:pos x="connsiteX1" y="connsiteY1"/>
                </a:cxn>
                <a:cxn ang="0">
                  <a:pos x="connsiteX2" y="connsiteY2"/>
                </a:cxn>
              </a:cxnLst>
              <a:rect l="l" t="t" r="r" b="b"/>
              <a:pathLst>
                <a:path w="43292" h="17726">
                  <a:moveTo>
                    <a:pt x="43276" y="7029"/>
                  </a:moveTo>
                  <a:cubicBezTo>
                    <a:pt x="43276" y="-10253"/>
                    <a:pt x="-8788" y="8779"/>
                    <a:pt x="1274" y="12425"/>
                  </a:cubicBezTo>
                  <a:cubicBezTo>
                    <a:pt x="11337" y="16071"/>
                    <a:pt x="43276" y="24311"/>
                    <a:pt x="43276" y="7029"/>
                  </a:cubicBezTo>
                  <a:close/>
                </a:path>
              </a:pathLst>
            </a:custGeom>
            <a:grpFill/>
            <a:ln w="3175" cap="flat">
              <a:solidFill>
                <a:srgbClr val="F3F3F3"/>
              </a:solidFill>
              <a:prstDash val="solid"/>
              <a:miter/>
            </a:ln>
          </p:spPr>
          <p:txBody>
            <a:bodyPr rtlCol="0" anchor="ctr"/>
            <a:lstStyle/>
            <a:p>
              <a:endParaRPr lang="pt-PT"/>
            </a:p>
          </p:txBody>
        </p:sp>
        <p:sp>
          <p:nvSpPr>
            <p:cNvPr id="350" name="Forma livre: Forma 349">
              <a:extLst>
                <a:ext uri="{FF2B5EF4-FFF2-40B4-BE49-F238E27FC236}">
                  <a16:creationId xmlns:a16="http://schemas.microsoft.com/office/drawing/2014/main" id="{7F596FA7-4B73-41D0-A7C8-416722B75741}"/>
                </a:ext>
              </a:extLst>
            </p:cNvPr>
            <p:cNvSpPr/>
            <p:nvPr/>
          </p:nvSpPr>
          <p:spPr>
            <a:xfrm>
              <a:off x="3633066" y="4717492"/>
              <a:ext cx="259009" cy="300964"/>
            </a:xfrm>
            <a:custGeom>
              <a:avLst/>
              <a:gdLst>
                <a:gd name="connsiteX0" fmla="*/ 567436 w 620100"/>
                <a:gd name="connsiteY0" fmla="*/ 455679 h 690925"/>
                <a:gd name="connsiteX1" fmla="*/ 552415 w 620100"/>
                <a:gd name="connsiteY1" fmla="*/ 320415 h 690925"/>
                <a:gd name="connsiteX2" fmla="*/ 555551 w 620100"/>
                <a:gd name="connsiteY2" fmla="*/ 323769 h 690925"/>
                <a:gd name="connsiteX3" fmla="*/ 553874 w 620100"/>
                <a:gd name="connsiteY3" fmla="*/ 296060 h 690925"/>
                <a:gd name="connsiteX4" fmla="*/ 551686 w 620100"/>
                <a:gd name="connsiteY4" fmla="*/ 295331 h 690925"/>
                <a:gd name="connsiteX5" fmla="*/ 544904 w 620100"/>
                <a:gd name="connsiteY5" fmla="*/ 284758 h 690925"/>
                <a:gd name="connsiteX6" fmla="*/ 552196 w 620100"/>
                <a:gd name="connsiteY6" fmla="*/ 274185 h 690925"/>
                <a:gd name="connsiteX7" fmla="*/ 558978 w 620100"/>
                <a:gd name="connsiteY7" fmla="*/ 250705 h 690925"/>
                <a:gd name="connsiteX8" fmla="*/ 563061 w 620100"/>
                <a:gd name="connsiteY8" fmla="*/ 247278 h 690925"/>
                <a:gd name="connsiteX9" fmla="*/ 568676 w 620100"/>
                <a:gd name="connsiteY9" fmla="*/ 220735 h 690925"/>
                <a:gd name="connsiteX10" fmla="*/ 574655 w 620100"/>
                <a:gd name="connsiteY10" fmla="*/ 189162 h 690925"/>
                <a:gd name="connsiteX11" fmla="*/ 582968 w 620100"/>
                <a:gd name="connsiteY11" fmla="*/ 163203 h 690925"/>
                <a:gd name="connsiteX12" fmla="*/ 595729 w 620100"/>
                <a:gd name="connsiteY12" fmla="*/ 143004 h 690925"/>
                <a:gd name="connsiteX13" fmla="*/ 610313 w 620100"/>
                <a:gd name="connsiteY13" fmla="*/ 132431 h 690925"/>
                <a:gd name="connsiteX14" fmla="*/ 620083 w 620100"/>
                <a:gd name="connsiteY14" fmla="*/ 113836 h 690925"/>
                <a:gd name="connsiteX15" fmla="*/ 608854 w 620100"/>
                <a:gd name="connsiteY15" fmla="*/ 95971 h 690925"/>
                <a:gd name="connsiteX16" fmla="*/ 611844 w 620100"/>
                <a:gd name="connsiteY16" fmla="*/ 64397 h 690925"/>
                <a:gd name="connsiteX17" fmla="*/ 612354 w 620100"/>
                <a:gd name="connsiteY17" fmla="*/ 64397 h 690925"/>
                <a:gd name="connsiteX18" fmla="*/ 573197 w 620100"/>
                <a:gd name="connsiteY18" fmla="*/ 28741 h 690925"/>
                <a:gd name="connsiteX19" fmla="*/ 556499 w 620100"/>
                <a:gd name="connsiteY19" fmla="*/ 33334 h 690925"/>
                <a:gd name="connsiteX20" fmla="*/ 537685 w 620100"/>
                <a:gd name="connsiteY20" fmla="*/ 31001 h 690925"/>
                <a:gd name="connsiteX21" fmla="*/ 516758 w 620100"/>
                <a:gd name="connsiteY21" fmla="*/ 31001 h 690925"/>
                <a:gd name="connsiteX22" fmla="*/ 502174 w 620100"/>
                <a:gd name="connsiteY22" fmla="*/ 12917 h 690925"/>
                <a:gd name="connsiteX23" fmla="*/ 493424 w 620100"/>
                <a:gd name="connsiteY23" fmla="*/ 3438 h 690925"/>
                <a:gd name="connsiteX24" fmla="*/ 493934 w 620100"/>
                <a:gd name="connsiteY24" fmla="*/ 4896 h 690925"/>
                <a:gd name="connsiteX25" fmla="*/ 468923 w 620100"/>
                <a:gd name="connsiteY25" fmla="*/ 9417 h 690925"/>
                <a:gd name="connsiteX26" fmla="*/ 431370 w 620100"/>
                <a:gd name="connsiteY26" fmla="*/ 4896 h 690925"/>
                <a:gd name="connsiteX27" fmla="*/ 404244 w 620100"/>
                <a:gd name="connsiteY27" fmla="*/ 9417 h 690925"/>
                <a:gd name="connsiteX28" fmla="*/ 368733 w 620100"/>
                <a:gd name="connsiteY28" fmla="*/ 20646 h 690925"/>
                <a:gd name="connsiteX29" fmla="*/ 341607 w 620100"/>
                <a:gd name="connsiteY29" fmla="*/ 20646 h 690925"/>
                <a:gd name="connsiteX30" fmla="*/ 331180 w 620100"/>
                <a:gd name="connsiteY30" fmla="*/ 45439 h 690925"/>
                <a:gd name="connsiteX31" fmla="*/ 266501 w 620100"/>
                <a:gd name="connsiteY31" fmla="*/ 31949 h 690925"/>
                <a:gd name="connsiteX32" fmla="*/ 239302 w 620100"/>
                <a:gd name="connsiteY32" fmla="*/ 11677 h 690925"/>
                <a:gd name="connsiteX33" fmla="*/ 203791 w 620100"/>
                <a:gd name="connsiteY33" fmla="*/ 40845 h 690925"/>
                <a:gd name="connsiteX34" fmla="*/ 203791 w 620100"/>
                <a:gd name="connsiteY34" fmla="*/ 65345 h 690925"/>
                <a:gd name="connsiteX35" fmla="*/ 198833 w 620100"/>
                <a:gd name="connsiteY35" fmla="*/ 103190 h 690925"/>
                <a:gd name="connsiteX36" fmla="*/ 186217 w 620100"/>
                <a:gd name="connsiteY36" fmla="*/ 141618 h 690925"/>
                <a:gd name="connsiteX37" fmla="*/ 161134 w 620100"/>
                <a:gd name="connsiteY37" fmla="*/ 218402 h 690925"/>
                <a:gd name="connsiteX38" fmla="*/ 131966 w 620100"/>
                <a:gd name="connsiteY38" fmla="*/ 259017 h 690925"/>
                <a:gd name="connsiteX39" fmla="*/ 129924 w 620100"/>
                <a:gd name="connsiteY39" fmla="*/ 319978 h 690925"/>
                <a:gd name="connsiteX40" fmla="*/ 117310 w 620100"/>
                <a:gd name="connsiteY40" fmla="*/ 347103 h 690925"/>
                <a:gd name="connsiteX41" fmla="*/ 96454 w 620100"/>
                <a:gd name="connsiteY41" fmla="*/ 367447 h 690925"/>
                <a:gd name="connsiteX42" fmla="*/ 81871 w 620100"/>
                <a:gd name="connsiteY42" fmla="*/ 369708 h 690925"/>
                <a:gd name="connsiteX43" fmla="*/ 54672 w 620100"/>
                <a:gd name="connsiteY43" fmla="*/ 367447 h 690925"/>
                <a:gd name="connsiteX44" fmla="*/ 31630 w 620100"/>
                <a:gd name="connsiteY44" fmla="*/ 365114 h 690925"/>
                <a:gd name="connsiteX45" fmla="*/ -17 w 620100"/>
                <a:gd name="connsiteY45" fmla="*/ 383271 h 690925"/>
                <a:gd name="connsiteX46" fmla="*/ 12015 w 620100"/>
                <a:gd name="connsiteY46" fmla="*/ 423595 h 690925"/>
                <a:gd name="connsiteX47" fmla="*/ 12890 w 620100"/>
                <a:gd name="connsiteY47" fmla="*/ 427241 h 690925"/>
                <a:gd name="connsiteX48" fmla="*/ 31995 w 620100"/>
                <a:gd name="connsiteY48" fmla="*/ 416011 h 690925"/>
                <a:gd name="connsiteX49" fmla="*/ 141373 w 620100"/>
                <a:gd name="connsiteY49" fmla="*/ 416011 h 690925"/>
                <a:gd name="connsiteX50" fmla="*/ 147425 w 620100"/>
                <a:gd name="connsiteY50" fmla="*/ 446856 h 690925"/>
                <a:gd name="connsiteX51" fmla="*/ 160915 w 620100"/>
                <a:gd name="connsiteY51" fmla="*/ 474346 h 690925"/>
                <a:gd name="connsiteX52" fmla="*/ 189426 w 620100"/>
                <a:gd name="connsiteY52" fmla="*/ 497024 h 690925"/>
                <a:gd name="connsiteX53" fmla="*/ 228438 w 620100"/>
                <a:gd name="connsiteY53" fmla="*/ 490534 h 690925"/>
                <a:gd name="connsiteX54" fmla="*/ 241927 w 620100"/>
                <a:gd name="connsiteY54" fmla="*/ 458158 h 690925"/>
                <a:gd name="connsiteX55" fmla="*/ 268980 w 620100"/>
                <a:gd name="connsiteY55" fmla="*/ 458158 h 690925"/>
                <a:gd name="connsiteX56" fmla="*/ 285460 w 620100"/>
                <a:gd name="connsiteY56" fmla="*/ 466253 h 690925"/>
                <a:gd name="connsiteX57" fmla="*/ 307992 w 620100"/>
                <a:gd name="connsiteY57" fmla="*/ 471138 h 690925"/>
                <a:gd name="connsiteX58" fmla="*/ 313971 w 620100"/>
                <a:gd name="connsiteY58" fmla="*/ 500305 h 690925"/>
                <a:gd name="connsiteX59" fmla="*/ 309450 w 620100"/>
                <a:gd name="connsiteY59" fmla="*/ 552150 h 690925"/>
                <a:gd name="connsiteX60" fmla="*/ 326003 w 620100"/>
                <a:gd name="connsiteY60" fmla="*/ 581318 h 690925"/>
                <a:gd name="connsiteX61" fmla="*/ 326003 w 620100"/>
                <a:gd name="connsiteY61" fmla="*/ 610485 h 690925"/>
                <a:gd name="connsiteX62" fmla="*/ 344013 w 620100"/>
                <a:gd name="connsiteY62" fmla="*/ 600787 h 690925"/>
                <a:gd name="connsiteX63" fmla="*/ 373983 w 620100"/>
                <a:gd name="connsiteY63" fmla="*/ 597579 h 690925"/>
                <a:gd name="connsiteX64" fmla="*/ 383171 w 620100"/>
                <a:gd name="connsiteY64" fmla="*/ 597579 h 690925"/>
                <a:gd name="connsiteX65" fmla="*/ 392067 w 620100"/>
                <a:gd name="connsiteY65" fmla="*/ 606912 h 690925"/>
                <a:gd name="connsiteX66" fmla="*/ 401036 w 620100"/>
                <a:gd name="connsiteY66" fmla="*/ 615006 h 690925"/>
                <a:gd name="connsiteX67" fmla="*/ 422036 w 620100"/>
                <a:gd name="connsiteY67" fmla="*/ 613402 h 690925"/>
                <a:gd name="connsiteX68" fmla="*/ 432537 w 620100"/>
                <a:gd name="connsiteY68" fmla="*/ 631195 h 690925"/>
                <a:gd name="connsiteX69" fmla="*/ 461048 w 620100"/>
                <a:gd name="connsiteY69" fmla="*/ 640965 h 690925"/>
                <a:gd name="connsiteX70" fmla="*/ 476069 w 620100"/>
                <a:gd name="connsiteY70" fmla="*/ 636080 h 690925"/>
                <a:gd name="connsiteX71" fmla="*/ 488101 w 620100"/>
                <a:gd name="connsiteY71" fmla="*/ 629590 h 690925"/>
                <a:gd name="connsiteX72" fmla="*/ 506112 w 620100"/>
                <a:gd name="connsiteY72" fmla="*/ 650664 h 690925"/>
                <a:gd name="connsiteX73" fmla="*/ 531633 w 620100"/>
                <a:gd name="connsiteY73" fmla="*/ 657154 h 690925"/>
                <a:gd name="connsiteX74" fmla="*/ 545123 w 620100"/>
                <a:gd name="connsiteY74" fmla="*/ 687925 h 690925"/>
                <a:gd name="connsiteX75" fmla="*/ 569113 w 620100"/>
                <a:gd name="connsiteY75" fmla="*/ 687925 h 690925"/>
                <a:gd name="connsiteX76" fmla="*/ 575093 w 620100"/>
                <a:gd name="connsiteY76" fmla="*/ 671737 h 690925"/>
                <a:gd name="connsiteX77" fmla="*/ 570645 w 620100"/>
                <a:gd name="connsiteY77" fmla="*/ 645778 h 690925"/>
                <a:gd name="connsiteX78" fmla="*/ 548113 w 620100"/>
                <a:gd name="connsiteY78" fmla="*/ 653872 h 690925"/>
                <a:gd name="connsiteX79" fmla="*/ 525581 w 620100"/>
                <a:gd name="connsiteY79" fmla="*/ 624705 h 690925"/>
                <a:gd name="connsiteX80" fmla="*/ 532873 w 620100"/>
                <a:gd name="connsiteY80" fmla="*/ 590724 h 690925"/>
                <a:gd name="connsiteX81" fmla="*/ 534404 w 620100"/>
                <a:gd name="connsiteY81" fmla="*/ 550182 h 690925"/>
                <a:gd name="connsiteX82" fmla="*/ 538925 w 620100"/>
                <a:gd name="connsiteY82" fmla="*/ 530785 h 690925"/>
                <a:gd name="connsiteX83" fmla="*/ 547894 w 620100"/>
                <a:gd name="connsiteY83" fmla="*/ 506503 h 690925"/>
                <a:gd name="connsiteX84" fmla="*/ 588655 w 620100"/>
                <a:gd name="connsiteY84" fmla="*/ 499941 h 690925"/>
                <a:gd name="connsiteX85" fmla="*/ 589895 w 620100"/>
                <a:gd name="connsiteY85" fmla="*/ 498336 h 690925"/>
                <a:gd name="connsiteX86" fmla="*/ 592083 w 620100"/>
                <a:gd name="connsiteY86" fmla="*/ 492722 h 690925"/>
                <a:gd name="connsiteX87" fmla="*/ 567436 w 620100"/>
                <a:gd name="connsiteY87" fmla="*/ 455679 h 690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20100" h="690925">
                  <a:moveTo>
                    <a:pt x="567436" y="455679"/>
                  </a:moveTo>
                  <a:cubicBezTo>
                    <a:pt x="550884" y="445908"/>
                    <a:pt x="544175" y="323624"/>
                    <a:pt x="552415" y="320415"/>
                  </a:cubicBezTo>
                  <a:cubicBezTo>
                    <a:pt x="553509" y="319978"/>
                    <a:pt x="554530" y="321217"/>
                    <a:pt x="555551" y="323769"/>
                  </a:cubicBezTo>
                  <a:lnTo>
                    <a:pt x="553874" y="296060"/>
                  </a:lnTo>
                  <a:cubicBezTo>
                    <a:pt x="553130" y="295871"/>
                    <a:pt x="552393" y="295630"/>
                    <a:pt x="551686" y="295331"/>
                  </a:cubicBezTo>
                  <a:cubicBezTo>
                    <a:pt x="547413" y="293603"/>
                    <a:pt x="544693" y="289366"/>
                    <a:pt x="544904" y="284758"/>
                  </a:cubicBezTo>
                  <a:cubicBezTo>
                    <a:pt x="544904" y="274987"/>
                    <a:pt x="552196" y="274185"/>
                    <a:pt x="552196" y="274185"/>
                  </a:cubicBezTo>
                  <a:cubicBezTo>
                    <a:pt x="552196" y="274185"/>
                    <a:pt x="550665" y="253986"/>
                    <a:pt x="558978" y="250705"/>
                  </a:cubicBezTo>
                  <a:cubicBezTo>
                    <a:pt x="560640" y="249976"/>
                    <a:pt x="562055" y="248787"/>
                    <a:pt x="563061" y="247278"/>
                  </a:cubicBezTo>
                  <a:cubicBezTo>
                    <a:pt x="567371" y="239125"/>
                    <a:pt x="569310" y="229930"/>
                    <a:pt x="568676" y="220735"/>
                  </a:cubicBezTo>
                  <a:cubicBezTo>
                    <a:pt x="568705" y="209929"/>
                    <a:pt x="570732" y="199224"/>
                    <a:pt x="574655" y="189162"/>
                  </a:cubicBezTo>
                  <a:cubicBezTo>
                    <a:pt x="578447" y="180265"/>
                    <a:pt x="576916" y="168088"/>
                    <a:pt x="582968" y="163203"/>
                  </a:cubicBezTo>
                  <a:cubicBezTo>
                    <a:pt x="589020" y="158317"/>
                    <a:pt x="588218" y="145410"/>
                    <a:pt x="595729" y="143004"/>
                  </a:cubicBezTo>
                  <a:cubicBezTo>
                    <a:pt x="603239" y="140598"/>
                    <a:pt x="609219" y="137316"/>
                    <a:pt x="610313" y="132431"/>
                  </a:cubicBezTo>
                  <a:cubicBezTo>
                    <a:pt x="611407" y="127545"/>
                    <a:pt x="620083" y="121128"/>
                    <a:pt x="620083" y="113836"/>
                  </a:cubicBezTo>
                  <a:cubicBezTo>
                    <a:pt x="620083" y="106545"/>
                    <a:pt x="608854" y="104868"/>
                    <a:pt x="608854" y="95971"/>
                  </a:cubicBezTo>
                  <a:cubicBezTo>
                    <a:pt x="608854" y="87075"/>
                    <a:pt x="611844" y="64397"/>
                    <a:pt x="611844" y="64397"/>
                  </a:cubicBezTo>
                  <a:lnTo>
                    <a:pt x="612354" y="64397"/>
                  </a:lnTo>
                  <a:cubicBezTo>
                    <a:pt x="596166" y="48428"/>
                    <a:pt x="577499" y="31803"/>
                    <a:pt x="573197" y="28741"/>
                  </a:cubicBezTo>
                  <a:cubicBezTo>
                    <a:pt x="566999" y="24219"/>
                    <a:pt x="556499" y="33334"/>
                    <a:pt x="556499" y="33334"/>
                  </a:cubicBezTo>
                  <a:cubicBezTo>
                    <a:pt x="556499" y="33334"/>
                    <a:pt x="546071" y="21959"/>
                    <a:pt x="537685" y="31001"/>
                  </a:cubicBezTo>
                  <a:cubicBezTo>
                    <a:pt x="529300" y="40043"/>
                    <a:pt x="516758" y="31001"/>
                    <a:pt x="516758" y="31001"/>
                  </a:cubicBezTo>
                  <a:cubicBezTo>
                    <a:pt x="510283" y="26473"/>
                    <a:pt x="505222" y="20202"/>
                    <a:pt x="502174" y="12917"/>
                  </a:cubicBezTo>
                  <a:cubicBezTo>
                    <a:pt x="500577" y="8753"/>
                    <a:pt x="497449" y="5362"/>
                    <a:pt x="493424" y="3438"/>
                  </a:cubicBezTo>
                  <a:lnTo>
                    <a:pt x="493934" y="4896"/>
                  </a:lnTo>
                  <a:lnTo>
                    <a:pt x="468923" y="9417"/>
                  </a:lnTo>
                  <a:cubicBezTo>
                    <a:pt x="468923" y="9417"/>
                    <a:pt x="437641" y="-8594"/>
                    <a:pt x="431370" y="4896"/>
                  </a:cubicBezTo>
                  <a:cubicBezTo>
                    <a:pt x="425099" y="18386"/>
                    <a:pt x="418828" y="9417"/>
                    <a:pt x="404244" y="9417"/>
                  </a:cubicBezTo>
                  <a:cubicBezTo>
                    <a:pt x="391651" y="10117"/>
                    <a:pt x="379438" y="13981"/>
                    <a:pt x="368733" y="20646"/>
                  </a:cubicBezTo>
                  <a:cubicBezTo>
                    <a:pt x="360420" y="25167"/>
                    <a:pt x="347878" y="16125"/>
                    <a:pt x="341607" y="20646"/>
                  </a:cubicBezTo>
                  <a:cubicBezTo>
                    <a:pt x="335336" y="25167"/>
                    <a:pt x="331180" y="45439"/>
                    <a:pt x="331180" y="45439"/>
                  </a:cubicBezTo>
                  <a:lnTo>
                    <a:pt x="266501" y="31949"/>
                  </a:lnTo>
                  <a:cubicBezTo>
                    <a:pt x="266501" y="31949"/>
                    <a:pt x="253886" y="11677"/>
                    <a:pt x="239302" y="11677"/>
                  </a:cubicBezTo>
                  <a:cubicBezTo>
                    <a:pt x="224719" y="11677"/>
                    <a:pt x="203791" y="40845"/>
                    <a:pt x="203791" y="40845"/>
                  </a:cubicBezTo>
                  <a:lnTo>
                    <a:pt x="203791" y="65345"/>
                  </a:lnTo>
                  <a:cubicBezTo>
                    <a:pt x="206037" y="78172"/>
                    <a:pt x="204309" y="91377"/>
                    <a:pt x="198833" y="103190"/>
                  </a:cubicBezTo>
                  <a:cubicBezTo>
                    <a:pt x="192489" y="114493"/>
                    <a:pt x="186217" y="119013"/>
                    <a:pt x="186217" y="141618"/>
                  </a:cubicBezTo>
                  <a:cubicBezTo>
                    <a:pt x="186217" y="164223"/>
                    <a:pt x="161134" y="200318"/>
                    <a:pt x="161134" y="218402"/>
                  </a:cubicBezTo>
                  <a:cubicBezTo>
                    <a:pt x="161134" y="236486"/>
                    <a:pt x="131966" y="247569"/>
                    <a:pt x="131966" y="259017"/>
                  </a:cubicBezTo>
                  <a:cubicBezTo>
                    <a:pt x="131966" y="270466"/>
                    <a:pt x="129924" y="295477"/>
                    <a:pt x="129924" y="319978"/>
                  </a:cubicBezTo>
                  <a:cubicBezTo>
                    <a:pt x="129924" y="344478"/>
                    <a:pt x="117310" y="324499"/>
                    <a:pt x="117310" y="347103"/>
                  </a:cubicBezTo>
                  <a:cubicBezTo>
                    <a:pt x="117310" y="369708"/>
                    <a:pt x="106882" y="356145"/>
                    <a:pt x="96454" y="367447"/>
                  </a:cubicBezTo>
                  <a:cubicBezTo>
                    <a:pt x="86027" y="378750"/>
                    <a:pt x="81871" y="380938"/>
                    <a:pt x="81871" y="369708"/>
                  </a:cubicBezTo>
                  <a:cubicBezTo>
                    <a:pt x="81871" y="358479"/>
                    <a:pt x="67287" y="356145"/>
                    <a:pt x="54672" y="367447"/>
                  </a:cubicBezTo>
                  <a:cubicBezTo>
                    <a:pt x="42057" y="378750"/>
                    <a:pt x="37901" y="367447"/>
                    <a:pt x="31630" y="365114"/>
                  </a:cubicBezTo>
                  <a:cubicBezTo>
                    <a:pt x="28203" y="363947"/>
                    <a:pt x="13838" y="373062"/>
                    <a:pt x="-17" y="383271"/>
                  </a:cubicBezTo>
                  <a:cubicBezTo>
                    <a:pt x="5460" y="396229"/>
                    <a:pt x="9499" y="409755"/>
                    <a:pt x="12015" y="423595"/>
                  </a:cubicBezTo>
                  <a:cubicBezTo>
                    <a:pt x="12015" y="424762"/>
                    <a:pt x="12525" y="426001"/>
                    <a:pt x="12890" y="427241"/>
                  </a:cubicBezTo>
                  <a:cubicBezTo>
                    <a:pt x="18490" y="422319"/>
                    <a:pt x="24972" y="418513"/>
                    <a:pt x="31995" y="416011"/>
                  </a:cubicBezTo>
                  <a:cubicBezTo>
                    <a:pt x="42495" y="414407"/>
                    <a:pt x="141373" y="416011"/>
                    <a:pt x="141373" y="416011"/>
                  </a:cubicBezTo>
                  <a:cubicBezTo>
                    <a:pt x="146499" y="425432"/>
                    <a:pt x="148613" y="436195"/>
                    <a:pt x="147425" y="446856"/>
                  </a:cubicBezTo>
                  <a:cubicBezTo>
                    <a:pt x="144362" y="461440"/>
                    <a:pt x="153404" y="454950"/>
                    <a:pt x="160915" y="474346"/>
                  </a:cubicBezTo>
                  <a:cubicBezTo>
                    <a:pt x="168426" y="493743"/>
                    <a:pt x="174405" y="501909"/>
                    <a:pt x="189426" y="497024"/>
                  </a:cubicBezTo>
                  <a:cubicBezTo>
                    <a:pt x="204447" y="492139"/>
                    <a:pt x="222458" y="488930"/>
                    <a:pt x="228438" y="490534"/>
                  </a:cubicBezTo>
                  <a:cubicBezTo>
                    <a:pt x="234417" y="492139"/>
                    <a:pt x="232958" y="463044"/>
                    <a:pt x="241927" y="458158"/>
                  </a:cubicBezTo>
                  <a:cubicBezTo>
                    <a:pt x="250897" y="453273"/>
                    <a:pt x="268980" y="458158"/>
                    <a:pt x="268980" y="458158"/>
                  </a:cubicBezTo>
                  <a:cubicBezTo>
                    <a:pt x="268980" y="458158"/>
                    <a:pt x="270439" y="466253"/>
                    <a:pt x="285460" y="466253"/>
                  </a:cubicBezTo>
                  <a:cubicBezTo>
                    <a:pt x="300481" y="466253"/>
                    <a:pt x="307992" y="459763"/>
                    <a:pt x="307992" y="471138"/>
                  </a:cubicBezTo>
                  <a:cubicBezTo>
                    <a:pt x="307992" y="482513"/>
                    <a:pt x="309450" y="495420"/>
                    <a:pt x="313971" y="500305"/>
                  </a:cubicBezTo>
                  <a:cubicBezTo>
                    <a:pt x="318492" y="505191"/>
                    <a:pt x="302012" y="545734"/>
                    <a:pt x="309450" y="552150"/>
                  </a:cubicBezTo>
                  <a:cubicBezTo>
                    <a:pt x="316888" y="558567"/>
                    <a:pt x="327534" y="573224"/>
                    <a:pt x="326003" y="581318"/>
                  </a:cubicBezTo>
                  <a:cubicBezTo>
                    <a:pt x="324471" y="589412"/>
                    <a:pt x="320023" y="608881"/>
                    <a:pt x="326003" y="610485"/>
                  </a:cubicBezTo>
                  <a:cubicBezTo>
                    <a:pt x="331982" y="612090"/>
                    <a:pt x="333295" y="600787"/>
                    <a:pt x="344013" y="600787"/>
                  </a:cubicBezTo>
                  <a:cubicBezTo>
                    <a:pt x="354733" y="600787"/>
                    <a:pt x="363483" y="602392"/>
                    <a:pt x="373983" y="597579"/>
                  </a:cubicBezTo>
                  <a:cubicBezTo>
                    <a:pt x="376856" y="596062"/>
                    <a:pt x="380298" y="596062"/>
                    <a:pt x="383171" y="597579"/>
                  </a:cubicBezTo>
                  <a:cubicBezTo>
                    <a:pt x="386883" y="599883"/>
                    <a:pt x="389945" y="603099"/>
                    <a:pt x="392067" y="606912"/>
                  </a:cubicBezTo>
                  <a:cubicBezTo>
                    <a:pt x="392067" y="606912"/>
                    <a:pt x="395057" y="618288"/>
                    <a:pt x="401036" y="615006"/>
                  </a:cubicBezTo>
                  <a:cubicBezTo>
                    <a:pt x="407015" y="611725"/>
                    <a:pt x="423568" y="606912"/>
                    <a:pt x="422036" y="613402"/>
                  </a:cubicBezTo>
                  <a:cubicBezTo>
                    <a:pt x="420505" y="619892"/>
                    <a:pt x="426557" y="634475"/>
                    <a:pt x="432537" y="631195"/>
                  </a:cubicBezTo>
                  <a:cubicBezTo>
                    <a:pt x="438516" y="627913"/>
                    <a:pt x="453537" y="640965"/>
                    <a:pt x="461048" y="640965"/>
                  </a:cubicBezTo>
                  <a:cubicBezTo>
                    <a:pt x="468559" y="640965"/>
                    <a:pt x="476069" y="640965"/>
                    <a:pt x="476069" y="636080"/>
                  </a:cubicBezTo>
                  <a:cubicBezTo>
                    <a:pt x="476069" y="631195"/>
                    <a:pt x="485111" y="623100"/>
                    <a:pt x="488101" y="629590"/>
                  </a:cubicBezTo>
                  <a:cubicBezTo>
                    <a:pt x="491091" y="636080"/>
                    <a:pt x="498601" y="650664"/>
                    <a:pt x="506112" y="650664"/>
                  </a:cubicBezTo>
                  <a:cubicBezTo>
                    <a:pt x="513622" y="650664"/>
                    <a:pt x="531633" y="650664"/>
                    <a:pt x="531633" y="657154"/>
                  </a:cubicBezTo>
                  <a:cubicBezTo>
                    <a:pt x="532858" y="668551"/>
                    <a:pt x="537569" y="679299"/>
                    <a:pt x="545123" y="687925"/>
                  </a:cubicBezTo>
                  <a:cubicBezTo>
                    <a:pt x="552415" y="694415"/>
                    <a:pt x="569113" y="687925"/>
                    <a:pt x="569113" y="687925"/>
                  </a:cubicBezTo>
                  <a:cubicBezTo>
                    <a:pt x="573328" y="683630"/>
                    <a:pt x="575501" y="677738"/>
                    <a:pt x="575093" y="671737"/>
                  </a:cubicBezTo>
                  <a:cubicBezTo>
                    <a:pt x="575093" y="660362"/>
                    <a:pt x="575093" y="645778"/>
                    <a:pt x="570645" y="645778"/>
                  </a:cubicBezTo>
                  <a:cubicBezTo>
                    <a:pt x="566197" y="645778"/>
                    <a:pt x="558613" y="657154"/>
                    <a:pt x="548113" y="653872"/>
                  </a:cubicBezTo>
                  <a:cubicBezTo>
                    <a:pt x="537612" y="650591"/>
                    <a:pt x="530102" y="627986"/>
                    <a:pt x="525581" y="624705"/>
                  </a:cubicBezTo>
                  <a:cubicBezTo>
                    <a:pt x="521060" y="621423"/>
                    <a:pt x="532873" y="600423"/>
                    <a:pt x="532873" y="590724"/>
                  </a:cubicBezTo>
                  <a:cubicBezTo>
                    <a:pt x="532873" y="581026"/>
                    <a:pt x="540165" y="553463"/>
                    <a:pt x="534404" y="550182"/>
                  </a:cubicBezTo>
                  <a:cubicBezTo>
                    <a:pt x="528644" y="546901"/>
                    <a:pt x="531415" y="537275"/>
                    <a:pt x="538925" y="530785"/>
                  </a:cubicBezTo>
                  <a:cubicBezTo>
                    <a:pt x="546436" y="524295"/>
                    <a:pt x="535862" y="506503"/>
                    <a:pt x="547894" y="506503"/>
                  </a:cubicBezTo>
                  <a:cubicBezTo>
                    <a:pt x="559926" y="506503"/>
                    <a:pt x="582093" y="507816"/>
                    <a:pt x="588655" y="499941"/>
                  </a:cubicBezTo>
                  <a:cubicBezTo>
                    <a:pt x="589144" y="499474"/>
                    <a:pt x="589567" y="498935"/>
                    <a:pt x="589895" y="498336"/>
                  </a:cubicBezTo>
                  <a:cubicBezTo>
                    <a:pt x="590778" y="496528"/>
                    <a:pt x="591507" y="494647"/>
                    <a:pt x="592083" y="492722"/>
                  </a:cubicBezTo>
                  <a:cubicBezTo>
                    <a:pt x="584354" y="479305"/>
                    <a:pt x="576624" y="461148"/>
                    <a:pt x="567436" y="455679"/>
                  </a:cubicBezTo>
                  <a:close/>
                </a:path>
              </a:pathLst>
            </a:custGeom>
            <a:grpFill/>
            <a:ln w="3175" cap="flat">
              <a:solidFill>
                <a:srgbClr val="F3F3F3"/>
              </a:solidFill>
              <a:prstDash val="solid"/>
              <a:miter/>
            </a:ln>
          </p:spPr>
          <p:txBody>
            <a:bodyPr rtlCol="0" anchor="ctr"/>
            <a:lstStyle/>
            <a:p>
              <a:endParaRPr lang="pt-PT"/>
            </a:p>
          </p:txBody>
        </p:sp>
        <p:sp>
          <p:nvSpPr>
            <p:cNvPr id="351" name="Forma livre: Forma 350">
              <a:extLst>
                <a:ext uri="{FF2B5EF4-FFF2-40B4-BE49-F238E27FC236}">
                  <a16:creationId xmlns:a16="http://schemas.microsoft.com/office/drawing/2014/main" id="{F1CB7892-814E-4471-8F28-8EC167970AD3}"/>
                </a:ext>
              </a:extLst>
            </p:cNvPr>
            <p:cNvSpPr/>
            <p:nvPr/>
          </p:nvSpPr>
          <p:spPr>
            <a:xfrm>
              <a:off x="3863507" y="4841581"/>
              <a:ext cx="22752" cy="33542"/>
            </a:xfrm>
            <a:custGeom>
              <a:avLst/>
              <a:gdLst>
                <a:gd name="connsiteX0" fmla="*/ 3775 w 54470"/>
                <a:gd name="connsiteY0" fmla="*/ 38895 h 77002"/>
                <a:gd name="connsiteX1" fmla="*/ 12161 w 54470"/>
                <a:gd name="connsiteY1" fmla="*/ 76885 h 77002"/>
                <a:gd name="connsiteX2" fmla="*/ 26744 w 54470"/>
                <a:gd name="connsiteY2" fmla="*/ 67625 h 77002"/>
                <a:gd name="connsiteX3" fmla="*/ 54453 w 54470"/>
                <a:gd name="connsiteY3" fmla="*/ 24675 h 77002"/>
                <a:gd name="connsiteX4" fmla="*/ 45776 w 54470"/>
                <a:gd name="connsiteY4" fmla="*/ 19061 h 77002"/>
                <a:gd name="connsiteX5" fmla="*/ 44390 w 54470"/>
                <a:gd name="connsiteY5" fmla="*/ -117 h 77002"/>
                <a:gd name="connsiteX6" fmla="*/ 28494 w 54470"/>
                <a:gd name="connsiteY6" fmla="*/ 394 h 77002"/>
                <a:gd name="connsiteX7" fmla="*/ 11140 w 54470"/>
                <a:gd name="connsiteY7" fmla="*/ 11550 h 77002"/>
                <a:gd name="connsiteX8" fmla="*/ -17 w 54470"/>
                <a:gd name="connsiteY8" fmla="*/ 10457 h 77002"/>
                <a:gd name="connsiteX9" fmla="*/ 2171 w 54470"/>
                <a:gd name="connsiteY9" fmla="*/ 11186 h 77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70" h="77002">
                  <a:moveTo>
                    <a:pt x="3775" y="38895"/>
                  </a:moveTo>
                  <a:cubicBezTo>
                    <a:pt x="7472" y="51342"/>
                    <a:pt x="10279" y="64037"/>
                    <a:pt x="12161" y="76885"/>
                  </a:cubicBezTo>
                  <a:cubicBezTo>
                    <a:pt x="16813" y="73473"/>
                    <a:pt x="21683" y="70381"/>
                    <a:pt x="26744" y="67625"/>
                  </a:cubicBezTo>
                  <a:cubicBezTo>
                    <a:pt x="35422" y="63906"/>
                    <a:pt x="54453" y="24675"/>
                    <a:pt x="54453" y="24675"/>
                  </a:cubicBezTo>
                  <a:lnTo>
                    <a:pt x="45776" y="19061"/>
                  </a:lnTo>
                  <a:cubicBezTo>
                    <a:pt x="46257" y="12637"/>
                    <a:pt x="45791" y="6176"/>
                    <a:pt x="44390" y="-117"/>
                  </a:cubicBezTo>
                  <a:cubicBezTo>
                    <a:pt x="39111" y="459"/>
                    <a:pt x="33795" y="627"/>
                    <a:pt x="28494" y="394"/>
                  </a:cubicBezTo>
                  <a:cubicBezTo>
                    <a:pt x="28494" y="394"/>
                    <a:pt x="30171" y="15342"/>
                    <a:pt x="11140" y="11550"/>
                  </a:cubicBezTo>
                  <a:cubicBezTo>
                    <a:pt x="7450" y="10908"/>
                    <a:pt x="3724" y="10544"/>
                    <a:pt x="-17" y="10457"/>
                  </a:cubicBezTo>
                  <a:cubicBezTo>
                    <a:pt x="690" y="10755"/>
                    <a:pt x="1427" y="10996"/>
                    <a:pt x="2171" y="11186"/>
                  </a:cubicBezTo>
                  <a:close/>
                </a:path>
              </a:pathLst>
            </a:custGeom>
            <a:grpFill/>
            <a:ln w="3175" cap="flat">
              <a:solidFill>
                <a:srgbClr val="F3F3F3"/>
              </a:solidFill>
              <a:prstDash val="solid"/>
              <a:miter/>
            </a:ln>
          </p:spPr>
          <p:txBody>
            <a:bodyPr rtlCol="0" anchor="ctr"/>
            <a:lstStyle/>
            <a:p>
              <a:endParaRPr lang="pt-PT"/>
            </a:p>
          </p:txBody>
        </p:sp>
        <p:sp>
          <p:nvSpPr>
            <p:cNvPr id="352" name="Forma livre: Forma 351">
              <a:extLst>
                <a:ext uri="{FF2B5EF4-FFF2-40B4-BE49-F238E27FC236}">
                  <a16:creationId xmlns:a16="http://schemas.microsoft.com/office/drawing/2014/main" id="{128184BB-C625-4555-A65C-572ADA9B7EFC}"/>
                </a:ext>
              </a:extLst>
            </p:cNvPr>
            <p:cNvSpPr/>
            <p:nvPr/>
          </p:nvSpPr>
          <p:spPr>
            <a:xfrm>
              <a:off x="3877852" y="4980864"/>
              <a:ext cx="141321" cy="264491"/>
            </a:xfrm>
            <a:custGeom>
              <a:avLst/>
              <a:gdLst>
                <a:gd name="connsiteX0" fmla="*/ 285314 w 338342"/>
                <a:gd name="connsiteY0" fmla="*/ 202670 h 607193"/>
                <a:gd name="connsiteX1" fmla="*/ 302231 w 338342"/>
                <a:gd name="connsiteY1" fmla="*/ 181451 h 607193"/>
                <a:gd name="connsiteX2" fmla="*/ 314117 w 338342"/>
                <a:gd name="connsiteY2" fmla="*/ 176201 h 607193"/>
                <a:gd name="connsiteX3" fmla="*/ 317252 w 338342"/>
                <a:gd name="connsiteY3" fmla="*/ 160086 h 607193"/>
                <a:gd name="connsiteX4" fmla="*/ 338326 w 338342"/>
                <a:gd name="connsiteY4" fmla="*/ 137189 h 607193"/>
                <a:gd name="connsiteX5" fmla="*/ 335628 w 338342"/>
                <a:gd name="connsiteY5" fmla="*/ 124575 h 607193"/>
                <a:gd name="connsiteX6" fmla="*/ 318565 w 338342"/>
                <a:gd name="connsiteY6" fmla="*/ 28540 h 607193"/>
                <a:gd name="connsiteX7" fmla="*/ 312731 w 338342"/>
                <a:gd name="connsiteY7" fmla="*/ -117 h 607193"/>
                <a:gd name="connsiteX8" fmla="*/ 309961 w 338342"/>
                <a:gd name="connsiteY8" fmla="*/ 2508 h 607193"/>
                <a:gd name="connsiteX9" fmla="*/ 285970 w 338342"/>
                <a:gd name="connsiteY9" fmla="*/ 8998 h 607193"/>
                <a:gd name="connsiteX10" fmla="*/ 265991 w 338342"/>
                <a:gd name="connsiteY10" fmla="*/ 7905 h 607193"/>
                <a:gd name="connsiteX11" fmla="*/ 254980 w 338342"/>
                <a:gd name="connsiteY11" fmla="*/ 21978 h 607193"/>
                <a:gd name="connsiteX12" fmla="*/ 234927 w 338342"/>
                <a:gd name="connsiteY12" fmla="*/ 24092 h 607193"/>
                <a:gd name="connsiteX13" fmla="*/ 205760 w 338342"/>
                <a:gd name="connsiteY13" fmla="*/ 28395 h 607193"/>
                <a:gd name="connsiteX14" fmla="*/ 194822 w 338342"/>
                <a:gd name="connsiteY14" fmla="*/ 17676 h 607193"/>
                <a:gd name="connsiteX15" fmla="*/ 174770 w 338342"/>
                <a:gd name="connsiteY15" fmla="*/ 21978 h 607193"/>
                <a:gd name="connsiteX16" fmla="*/ 155592 w 338342"/>
                <a:gd name="connsiteY16" fmla="*/ 19790 h 607193"/>
                <a:gd name="connsiteX17" fmla="*/ 153769 w 338342"/>
                <a:gd name="connsiteY17" fmla="*/ 32478 h 607193"/>
                <a:gd name="connsiteX18" fmla="*/ 168353 w 338342"/>
                <a:gd name="connsiteY18" fmla="*/ 109699 h 607193"/>
                <a:gd name="connsiteX19" fmla="*/ 188843 w 338342"/>
                <a:gd name="connsiteY19" fmla="*/ 131064 h 607193"/>
                <a:gd name="connsiteX20" fmla="*/ 189864 w 338342"/>
                <a:gd name="connsiteY20" fmla="*/ 167523 h 607193"/>
                <a:gd name="connsiteX21" fmla="*/ 170832 w 338342"/>
                <a:gd name="connsiteY21" fmla="*/ 191295 h 607193"/>
                <a:gd name="connsiteX22" fmla="*/ 167842 w 338342"/>
                <a:gd name="connsiteY22" fmla="*/ 224765 h 607193"/>
                <a:gd name="connsiteX23" fmla="*/ 136779 w 338342"/>
                <a:gd name="connsiteY23" fmla="*/ 180503 h 607193"/>
                <a:gd name="connsiteX24" fmla="*/ 144071 w 338342"/>
                <a:gd name="connsiteY24" fmla="*/ 132960 h 607193"/>
                <a:gd name="connsiteX25" fmla="*/ 117018 w 338342"/>
                <a:gd name="connsiteY25" fmla="*/ 128658 h 607193"/>
                <a:gd name="connsiteX26" fmla="*/ 93976 w 338342"/>
                <a:gd name="connsiteY26" fmla="*/ 111376 h 607193"/>
                <a:gd name="connsiteX27" fmla="*/ -17 w 338342"/>
                <a:gd name="connsiteY27" fmla="*/ 147836 h 607193"/>
                <a:gd name="connsiteX28" fmla="*/ 7275 w 338342"/>
                <a:gd name="connsiteY28" fmla="*/ 174888 h 607193"/>
                <a:gd name="connsiteX29" fmla="*/ 5307 w 338342"/>
                <a:gd name="connsiteY29" fmla="*/ 174888 h 607193"/>
                <a:gd name="connsiteX30" fmla="*/ 10265 w 338342"/>
                <a:gd name="connsiteY30" fmla="*/ 186701 h 607193"/>
                <a:gd name="connsiteX31" fmla="*/ 54016 w 338342"/>
                <a:gd name="connsiteY31" fmla="*/ 198003 h 607193"/>
                <a:gd name="connsiteX32" fmla="*/ 93028 w 338342"/>
                <a:gd name="connsiteY32" fmla="*/ 212587 h 607193"/>
                <a:gd name="connsiteX33" fmla="*/ 94486 w 338342"/>
                <a:gd name="connsiteY33" fmla="*/ 269318 h 607193"/>
                <a:gd name="connsiteX34" fmla="*/ 85517 w 338342"/>
                <a:gd name="connsiteY34" fmla="*/ 301694 h 607193"/>
                <a:gd name="connsiteX35" fmla="*/ 96017 w 338342"/>
                <a:gd name="connsiteY35" fmla="*/ 329257 h 607193"/>
                <a:gd name="connsiteX36" fmla="*/ 78006 w 338342"/>
                <a:gd name="connsiteY36" fmla="*/ 356820 h 607193"/>
                <a:gd name="connsiteX37" fmla="*/ 68964 w 338342"/>
                <a:gd name="connsiteY37" fmla="*/ 392405 h 607193"/>
                <a:gd name="connsiteX38" fmla="*/ 34693 w 338342"/>
                <a:gd name="connsiteY38" fmla="*/ 429301 h 607193"/>
                <a:gd name="connsiteX39" fmla="*/ 36005 w 338342"/>
                <a:gd name="connsiteY39" fmla="*/ 430468 h 607193"/>
                <a:gd name="connsiteX40" fmla="*/ 57006 w 338342"/>
                <a:gd name="connsiteY40" fmla="*/ 498501 h 607193"/>
                <a:gd name="connsiteX41" fmla="*/ 59996 w 338342"/>
                <a:gd name="connsiteY41" fmla="*/ 565003 h 607193"/>
                <a:gd name="connsiteX42" fmla="*/ 63787 w 338342"/>
                <a:gd name="connsiteY42" fmla="*/ 607077 h 607193"/>
                <a:gd name="connsiteX43" fmla="*/ 88944 w 338342"/>
                <a:gd name="connsiteY43" fmla="*/ 605035 h 607193"/>
                <a:gd name="connsiteX44" fmla="*/ 90548 w 338342"/>
                <a:gd name="connsiteY44" fmla="*/ 586806 h 607193"/>
                <a:gd name="connsiteX45" fmla="*/ 77058 w 338342"/>
                <a:gd name="connsiteY45" fmla="*/ 572805 h 607193"/>
                <a:gd name="connsiteX46" fmla="*/ 129997 w 338342"/>
                <a:gd name="connsiteY46" fmla="*/ 530731 h 607193"/>
                <a:gd name="connsiteX47" fmla="*/ 172582 w 338342"/>
                <a:gd name="connsiteY47" fmla="*/ 502074 h 607193"/>
                <a:gd name="connsiteX48" fmla="*/ 173967 w 338342"/>
                <a:gd name="connsiteY48" fmla="*/ 477574 h 607193"/>
                <a:gd name="connsiteX49" fmla="*/ 156685 w 338342"/>
                <a:gd name="connsiteY49" fmla="*/ 450521 h 607193"/>
                <a:gd name="connsiteX50" fmla="*/ 153769 w 338342"/>
                <a:gd name="connsiteY50" fmla="*/ 357477 h 607193"/>
                <a:gd name="connsiteX51" fmla="*/ 153769 w 338342"/>
                <a:gd name="connsiteY51" fmla="*/ 356820 h 607193"/>
                <a:gd name="connsiteX52" fmla="*/ 159311 w 338342"/>
                <a:gd name="connsiteY52" fmla="*/ 329257 h 607193"/>
                <a:gd name="connsiteX53" fmla="*/ 160842 w 338342"/>
                <a:gd name="connsiteY53" fmla="*/ 329257 h 607193"/>
                <a:gd name="connsiteX54" fmla="*/ 190009 w 338342"/>
                <a:gd name="connsiteY54" fmla="*/ 286089 h 607193"/>
                <a:gd name="connsiteX55" fmla="*/ 201458 w 338342"/>
                <a:gd name="connsiteY55" fmla="*/ 278797 h 607193"/>
                <a:gd name="connsiteX56" fmla="*/ 228438 w 338342"/>
                <a:gd name="connsiteY56" fmla="*/ 241098 h 607193"/>
                <a:gd name="connsiteX57" fmla="*/ 243021 w 338342"/>
                <a:gd name="connsiteY57" fmla="*/ 240442 h 607193"/>
                <a:gd name="connsiteX58" fmla="*/ 248636 w 338342"/>
                <a:gd name="connsiteY58" fmla="*/ 241317 h 607193"/>
                <a:gd name="connsiteX59" fmla="*/ 288012 w 338342"/>
                <a:gd name="connsiteY59" fmla="*/ 225567 h 607193"/>
                <a:gd name="connsiteX60" fmla="*/ 285314 w 338342"/>
                <a:gd name="connsiteY60" fmla="*/ 202670 h 60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38342" h="607193">
                  <a:moveTo>
                    <a:pt x="285314" y="202670"/>
                  </a:moveTo>
                  <a:cubicBezTo>
                    <a:pt x="288056" y="193708"/>
                    <a:pt x="294108" y="186125"/>
                    <a:pt x="302231" y="181451"/>
                  </a:cubicBezTo>
                  <a:cubicBezTo>
                    <a:pt x="305979" y="179256"/>
                    <a:pt x="309968" y="177491"/>
                    <a:pt x="314117" y="176201"/>
                  </a:cubicBezTo>
                  <a:cubicBezTo>
                    <a:pt x="315283" y="170878"/>
                    <a:pt x="316304" y="165482"/>
                    <a:pt x="317252" y="160086"/>
                  </a:cubicBezTo>
                  <a:cubicBezTo>
                    <a:pt x="319819" y="149308"/>
                    <a:pt x="327796" y="140639"/>
                    <a:pt x="338326" y="137189"/>
                  </a:cubicBezTo>
                  <a:cubicBezTo>
                    <a:pt x="336663" y="133186"/>
                    <a:pt x="335752" y="128906"/>
                    <a:pt x="335628" y="124575"/>
                  </a:cubicBezTo>
                  <a:cubicBezTo>
                    <a:pt x="334461" y="91688"/>
                    <a:pt x="325784" y="60479"/>
                    <a:pt x="318565" y="28540"/>
                  </a:cubicBezTo>
                  <a:cubicBezTo>
                    <a:pt x="316450" y="18988"/>
                    <a:pt x="314627" y="9436"/>
                    <a:pt x="312731" y="-117"/>
                  </a:cubicBezTo>
                  <a:cubicBezTo>
                    <a:pt x="311660" y="583"/>
                    <a:pt x="310719" y="1473"/>
                    <a:pt x="309961" y="2508"/>
                  </a:cubicBezTo>
                  <a:cubicBezTo>
                    <a:pt x="306971" y="8998"/>
                    <a:pt x="293991" y="1415"/>
                    <a:pt x="285970" y="8998"/>
                  </a:cubicBezTo>
                  <a:cubicBezTo>
                    <a:pt x="277949" y="16582"/>
                    <a:pt x="272991" y="10092"/>
                    <a:pt x="265991" y="7905"/>
                  </a:cubicBezTo>
                  <a:cubicBezTo>
                    <a:pt x="258990" y="5717"/>
                    <a:pt x="255928" y="15197"/>
                    <a:pt x="254980" y="21978"/>
                  </a:cubicBezTo>
                  <a:cubicBezTo>
                    <a:pt x="254032" y="28759"/>
                    <a:pt x="239959" y="25186"/>
                    <a:pt x="234927" y="24092"/>
                  </a:cubicBezTo>
                  <a:cubicBezTo>
                    <a:pt x="229896" y="22998"/>
                    <a:pt x="213927" y="28395"/>
                    <a:pt x="205760" y="28395"/>
                  </a:cubicBezTo>
                  <a:cubicBezTo>
                    <a:pt x="197593" y="28395"/>
                    <a:pt x="203791" y="21103"/>
                    <a:pt x="194822" y="17676"/>
                  </a:cubicBezTo>
                  <a:cubicBezTo>
                    <a:pt x="185853" y="14249"/>
                    <a:pt x="179801" y="21978"/>
                    <a:pt x="174770" y="21978"/>
                  </a:cubicBezTo>
                  <a:cubicBezTo>
                    <a:pt x="171707" y="21978"/>
                    <a:pt x="162373" y="20738"/>
                    <a:pt x="155592" y="19790"/>
                  </a:cubicBezTo>
                  <a:cubicBezTo>
                    <a:pt x="155614" y="24085"/>
                    <a:pt x="154994" y="28358"/>
                    <a:pt x="153769" y="32478"/>
                  </a:cubicBezTo>
                  <a:cubicBezTo>
                    <a:pt x="147279" y="50781"/>
                    <a:pt x="167259" y="92199"/>
                    <a:pt x="168353" y="109699"/>
                  </a:cubicBezTo>
                  <a:cubicBezTo>
                    <a:pt x="175681" y="116327"/>
                    <a:pt x="182528" y="123466"/>
                    <a:pt x="188843" y="131064"/>
                  </a:cubicBezTo>
                  <a:cubicBezTo>
                    <a:pt x="197885" y="142950"/>
                    <a:pt x="188843" y="141856"/>
                    <a:pt x="189864" y="167523"/>
                  </a:cubicBezTo>
                  <a:cubicBezTo>
                    <a:pt x="190884" y="193191"/>
                    <a:pt x="179873" y="182691"/>
                    <a:pt x="170832" y="191295"/>
                  </a:cubicBezTo>
                  <a:cubicBezTo>
                    <a:pt x="161790" y="199899"/>
                    <a:pt x="169811" y="219369"/>
                    <a:pt x="167842" y="224765"/>
                  </a:cubicBezTo>
                  <a:cubicBezTo>
                    <a:pt x="165873" y="230161"/>
                    <a:pt x="138675" y="186993"/>
                    <a:pt x="136779" y="180503"/>
                  </a:cubicBezTo>
                  <a:cubicBezTo>
                    <a:pt x="134883" y="174013"/>
                    <a:pt x="146842" y="148054"/>
                    <a:pt x="144071" y="132960"/>
                  </a:cubicBezTo>
                  <a:cubicBezTo>
                    <a:pt x="141300" y="117866"/>
                    <a:pt x="123070" y="127564"/>
                    <a:pt x="117018" y="128658"/>
                  </a:cubicBezTo>
                  <a:cubicBezTo>
                    <a:pt x="110966" y="129751"/>
                    <a:pt x="97038" y="111376"/>
                    <a:pt x="93976" y="111376"/>
                  </a:cubicBezTo>
                  <a:cubicBezTo>
                    <a:pt x="90913" y="111376"/>
                    <a:pt x="-17" y="147836"/>
                    <a:pt x="-17" y="147836"/>
                  </a:cubicBezTo>
                  <a:lnTo>
                    <a:pt x="7275" y="174888"/>
                  </a:lnTo>
                  <a:lnTo>
                    <a:pt x="5307" y="174888"/>
                  </a:lnTo>
                  <a:lnTo>
                    <a:pt x="10265" y="186701"/>
                  </a:lnTo>
                  <a:cubicBezTo>
                    <a:pt x="10265" y="186701"/>
                    <a:pt x="40234" y="188305"/>
                    <a:pt x="54016" y="198003"/>
                  </a:cubicBezTo>
                  <a:cubicBezTo>
                    <a:pt x="67798" y="207702"/>
                    <a:pt x="88507" y="209379"/>
                    <a:pt x="93028" y="212587"/>
                  </a:cubicBezTo>
                  <a:cubicBezTo>
                    <a:pt x="97548" y="215795"/>
                    <a:pt x="93028" y="251526"/>
                    <a:pt x="94486" y="269318"/>
                  </a:cubicBezTo>
                  <a:cubicBezTo>
                    <a:pt x="95944" y="287110"/>
                    <a:pt x="76475" y="291996"/>
                    <a:pt x="85517" y="301694"/>
                  </a:cubicBezTo>
                  <a:cubicBezTo>
                    <a:pt x="94559" y="311392"/>
                    <a:pt x="90038" y="327653"/>
                    <a:pt x="96017" y="329257"/>
                  </a:cubicBezTo>
                  <a:cubicBezTo>
                    <a:pt x="101996" y="330861"/>
                    <a:pt x="85517" y="351935"/>
                    <a:pt x="78006" y="356820"/>
                  </a:cubicBezTo>
                  <a:cubicBezTo>
                    <a:pt x="70495" y="361706"/>
                    <a:pt x="78006" y="379498"/>
                    <a:pt x="68964" y="392405"/>
                  </a:cubicBezTo>
                  <a:cubicBezTo>
                    <a:pt x="63204" y="400717"/>
                    <a:pt x="46432" y="416978"/>
                    <a:pt x="34693" y="429301"/>
                  </a:cubicBezTo>
                  <a:cubicBezTo>
                    <a:pt x="35210" y="429593"/>
                    <a:pt x="35655" y="429987"/>
                    <a:pt x="36005" y="430468"/>
                  </a:cubicBezTo>
                  <a:cubicBezTo>
                    <a:pt x="38995" y="436156"/>
                    <a:pt x="47964" y="492886"/>
                    <a:pt x="57006" y="498501"/>
                  </a:cubicBezTo>
                  <a:cubicBezTo>
                    <a:pt x="66048" y="504116"/>
                    <a:pt x="60725" y="560118"/>
                    <a:pt x="59996" y="565003"/>
                  </a:cubicBezTo>
                  <a:cubicBezTo>
                    <a:pt x="59266" y="569888"/>
                    <a:pt x="63787" y="607077"/>
                    <a:pt x="63787" y="607077"/>
                  </a:cubicBezTo>
                  <a:cubicBezTo>
                    <a:pt x="72107" y="605772"/>
                    <a:pt x="80522" y="605094"/>
                    <a:pt x="88944" y="605035"/>
                  </a:cubicBezTo>
                  <a:cubicBezTo>
                    <a:pt x="89746" y="597743"/>
                    <a:pt x="90257" y="591254"/>
                    <a:pt x="90548" y="586806"/>
                  </a:cubicBezTo>
                  <a:cubicBezTo>
                    <a:pt x="91496" y="569597"/>
                    <a:pt x="80558" y="583597"/>
                    <a:pt x="77058" y="572805"/>
                  </a:cubicBezTo>
                  <a:cubicBezTo>
                    <a:pt x="73558" y="562014"/>
                    <a:pt x="101559" y="542034"/>
                    <a:pt x="129997" y="530731"/>
                  </a:cubicBezTo>
                  <a:cubicBezTo>
                    <a:pt x="158436" y="519429"/>
                    <a:pt x="169592" y="512866"/>
                    <a:pt x="172582" y="502074"/>
                  </a:cubicBezTo>
                  <a:cubicBezTo>
                    <a:pt x="173880" y="493973"/>
                    <a:pt x="174346" y="485770"/>
                    <a:pt x="173967" y="477574"/>
                  </a:cubicBezTo>
                  <a:cubicBezTo>
                    <a:pt x="164335" y="471711"/>
                    <a:pt x="157954" y="461729"/>
                    <a:pt x="156685" y="450521"/>
                  </a:cubicBezTo>
                  <a:cubicBezTo>
                    <a:pt x="153112" y="421353"/>
                    <a:pt x="149394" y="388248"/>
                    <a:pt x="153769" y="357477"/>
                  </a:cubicBezTo>
                  <a:lnTo>
                    <a:pt x="153769" y="356820"/>
                  </a:lnTo>
                  <a:cubicBezTo>
                    <a:pt x="149758" y="341653"/>
                    <a:pt x="150779" y="329840"/>
                    <a:pt x="159311" y="329257"/>
                  </a:cubicBezTo>
                  <a:lnTo>
                    <a:pt x="160842" y="329257"/>
                  </a:lnTo>
                  <a:cubicBezTo>
                    <a:pt x="166632" y="312573"/>
                    <a:pt x="176687" y="297691"/>
                    <a:pt x="190009" y="286089"/>
                  </a:cubicBezTo>
                  <a:cubicBezTo>
                    <a:pt x="193356" y="282990"/>
                    <a:pt x="197236" y="280518"/>
                    <a:pt x="201458" y="278797"/>
                  </a:cubicBezTo>
                  <a:cubicBezTo>
                    <a:pt x="200007" y="261319"/>
                    <a:pt x="211426" y="245357"/>
                    <a:pt x="228438" y="241098"/>
                  </a:cubicBezTo>
                  <a:cubicBezTo>
                    <a:pt x="233170" y="239669"/>
                    <a:pt x="238179" y="239443"/>
                    <a:pt x="243021" y="240442"/>
                  </a:cubicBezTo>
                  <a:cubicBezTo>
                    <a:pt x="244910" y="240588"/>
                    <a:pt x="246791" y="240879"/>
                    <a:pt x="248636" y="241317"/>
                  </a:cubicBezTo>
                  <a:cubicBezTo>
                    <a:pt x="261258" y="234886"/>
                    <a:pt x="274435" y="229614"/>
                    <a:pt x="288012" y="225567"/>
                  </a:cubicBezTo>
                  <a:cubicBezTo>
                    <a:pt x="284599" y="218443"/>
                    <a:pt x="283644" y="210392"/>
                    <a:pt x="285314" y="202670"/>
                  </a:cubicBezTo>
                  <a:close/>
                </a:path>
              </a:pathLst>
            </a:custGeom>
            <a:grpFill/>
            <a:ln w="3175" cap="flat">
              <a:solidFill>
                <a:srgbClr val="F3F3F3"/>
              </a:solidFill>
              <a:prstDash val="solid"/>
              <a:miter/>
            </a:ln>
          </p:spPr>
          <p:txBody>
            <a:bodyPr rtlCol="0" anchor="ctr"/>
            <a:lstStyle/>
            <a:p>
              <a:endParaRPr lang="pt-PT"/>
            </a:p>
          </p:txBody>
        </p:sp>
        <p:sp>
          <p:nvSpPr>
            <p:cNvPr id="353" name="Forma livre: Forma 352">
              <a:extLst>
                <a:ext uri="{FF2B5EF4-FFF2-40B4-BE49-F238E27FC236}">
                  <a16:creationId xmlns:a16="http://schemas.microsoft.com/office/drawing/2014/main" id="{E763CBC5-CF34-4ED0-AD89-5E192B00BAD8}"/>
                </a:ext>
              </a:extLst>
            </p:cNvPr>
            <p:cNvSpPr/>
            <p:nvPr/>
          </p:nvSpPr>
          <p:spPr>
            <a:xfrm>
              <a:off x="3868532" y="4818046"/>
              <a:ext cx="139951" cy="175459"/>
            </a:xfrm>
            <a:custGeom>
              <a:avLst/>
              <a:gdLst>
                <a:gd name="connsiteX0" fmla="*/ 316231 w 335061"/>
                <a:gd name="connsiteY0" fmla="*/ 315184 h 402803"/>
                <a:gd name="connsiteX1" fmla="*/ 332128 w 335061"/>
                <a:gd name="connsiteY1" fmla="*/ 266620 h 402803"/>
                <a:gd name="connsiteX2" fmla="*/ 328263 w 335061"/>
                <a:gd name="connsiteY2" fmla="*/ 254807 h 402803"/>
                <a:gd name="connsiteX3" fmla="*/ 326221 w 335061"/>
                <a:gd name="connsiteY3" fmla="*/ 246713 h 402803"/>
                <a:gd name="connsiteX4" fmla="*/ 301356 w 335061"/>
                <a:gd name="connsiteY4" fmla="*/ 214483 h 402803"/>
                <a:gd name="connsiteX5" fmla="*/ 323232 w 335061"/>
                <a:gd name="connsiteY5" fmla="*/ 135148 h 402803"/>
                <a:gd name="connsiteX6" fmla="*/ 274230 w 335061"/>
                <a:gd name="connsiteY6" fmla="*/ 97449 h 402803"/>
                <a:gd name="connsiteX7" fmla="*/ 275908 w 335061"/>
                <a:gd name="connsiteY7" fmla="*/ 74917 h 402803"/>
                <a:gd name="connsiteX8" fmla="*/ 148081 w 335061"/>
                <a:gd name="connsiteY8" fmla="*/ 1998 h 402803"/>
                <a:gd name="connsiteX9" fmla="*/ 131674 w 335061"/>
                <a:gd name="connsiteY9" fmla="*/ 36343 h 402803"/>
                <a:gd name="connsiteX10" fmla="*/ 133935 w 335061"/>
                <a:gd name="connsiteY10" fmla="*/ 59021 h 402803"/>
                <a:gd name="connsiteX11" fmla="*/ 79173 w 335061"/>
                <a:gd name="connsiteY11" fmla="*/ 55812 h 402803"/>
                <a:gd name="connsiteX12" fmla="*/ 79173 w 335061"/>
                <a:gd name="connsiteY12" fmla="*/ -117 h 402803"/>
                <a:gd name="connsiteX13" fmla="*/ 50953 w 335061"/>
                <a:gd name="connsiteY13" fmla="*/ 2363 h 402803"/>
                <a:gd name="connsiteX14" fmla="*/ 34984 w 335061"/>
                <a:gd name="connsiteY14" fmla="*/ 6957 h 402803"/>
                <a:gd name="connsiteX15" fmla="*/ 40526 w 335061"/>
                <a:gd name="connsiteY15" fmla="*/ 22926 h 402803"/>
                <a:gd name="connsiteX16" fmla="*/ 45703 w 335061"/>
                <a:gd name="connsiteY16" fmla="*/ 47208 h 402803"/>
                <a:gd name="connsiteX17" fmla="*/ 32213 w 335061"/>
                <a:gd name="connsiteY17" fmla="*/ 54500 h 402803"/>
                <a:gd name="connsiteX18" fmla="*/ 33599 w 335061"/>
                <a:gd name="connsiteY18" fmla="*/ 73677 h 402803"/>
                <a:gd name="connsiteX19" fmla="*/ 42276 w 335061"/>
                <a:gd name="connsiteY19" fmla="*/ 79292 h 402803"/>
                <a:gd name="connsiteX20" fmla="*/ 14567 w 335061"/>
                <a:gd name="connsiteY20" fmla="*/ 122241 h 402803"/>
                <a:gd name="connsiteX21" fmla="*/ -17 w 335061"/>
                <a:gd name="connsiteY21" fmla="*/ 131502 h 402803"/>
                <a:gd name="connsiteX22" fmla="*/ 20692 w 335061"/>
                <a:gd name="connsiteY22" fmla="*/ 201066 h 402803"/>
                <a:gd name="connsiteX23" fmla="*/ 38703 w 335061"/>
                <a:gd name="connsiteY23" fmla="*/ 248901 h 402803"/>
                <a:gd name="connsiteX24" fmla="*/ 47016 w 335061"/>
                <a:gd name="connsiteY24" fmla="*/ 278068 h 402803"/>
                <a:gd name="connsiteX25" fmla="*/ 28130 w 335061"/>
                <a:gd name="connsiteY25" fmla="*/ 262683 h 402803"/>
                <a:gd name="connsiteX26" fmla="*/ 25942 w 335061"/>
                <a:gd name="connsiteY26" fmla="*/ 268297 h 402803"/>
                <a:gd name="connsiteX27" fmla="*/ 24703 w 335061"/>
                <a:gd name="connsiteY27" fmla="*/ 269901 h 402803"/>
                <a:gd name="connsiteX28" fmla="*/ 49130 w 335061"/>
                <a:gd name="connsiteY28" fmla="*/ 284923 h 402803"/>
                <a:gd name="connsiteX29" fmla="*/ 80267 w 335061"/>
                <a:gd name="connsiteY29" fmla="*/ 297975 h 402803"/>
                <a:gd name="connsiteX30" fmla="*/ 123580 w 335061"/>
                <a:gd name="connsiteY30" fmla="*/ 318538 h 402803"/>
                <a:gd name="connsiteX31" fmla="*/ 125768 w 335061"/>
                <a:gd name="connsiteY31" fmla="*/ 322184 h 402803"/>
                <a:gd name="connsiteX32" fmla="*/ 148592 w 335061"/>
                <a:gd name="connsiteY32" fmla="*/ 322184 h 402803"/>
                <a:gd name="connsiteX33" fmla="*/ 153550 w 335061"/>
                <a:gd name="connsiteY33" fmla="*/ 320069 h 402803"/>
                <a:gd name="connsiteX34" fmla="*/ 177905 w 335061"/>
                <a:gd name="connsiteY34" fmla="*/ 394082 h 402803"/>
                <a:gd name="connsiteX35" fmla="*/ 197083 w 335061"/>
                <a:gd name="connsiteY35" fmla="*/ 396270 h 402803"/>
                <a:gd name="connsiteX36" fmla="*/ 217135 w 335061"/>
                <a:gd name="connsiteY36" fmla="*/ 391967 h 402803"/>
                <a:gd name="connsiteX37" fmla="*/ 228073 w 335061"/>
                <a:gd name="connsiteY37" fmla="*/ 402686 h 402803"/>
                <a:gd name="connsiteX38" fmla="*/ 257240 w 335061"/>
                <a:gd name="connsiteY38" fmla="*/ 398384 h 402803"/>
                <a:gd name="connsiteX39" fmla="*/ 277293 w 335061"/>
                <a:gd name="connsiteY39" fmla="*/ 396270 h 402803"/>
                <a:gd name="connsiteX40" fmla="*/ 288304 w 335061"/>
                <a:gd name="connsiteY40" fmla="*/ 382196 h 402803"/>
                <a:gd name="connsiteX41" fmla="*/ 308284 w 335061"/>
                <a:gd name="connsiteY41" fmla="*/ 383290 h 402803"/>
                <a:gd name="connsiteX42" fmla="*/ 332274 w 335061"/>
                <a:gd name="connsiteY42" fmla="*/ 376800 h 402803"/>
                <a:gd name="connsiteX43" fmla="*/ 335045 w 335061"/>
                <a:gd name="connsiteY43" fmla="*/ 374175 h 402803"/>
                <a:gd name="connsiteX44" fmla="*/ 316231 w 335061"/>
                <a:gd name="connsiteY44" fmla="*/ 315184 h 402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35061" h="402803">
                  <a:moveTo>
                    <a:pt x="316231" y="315184"/>
                  </a:moveTo>
                  <a:cubicBezTo>
                    <a:pt x="304929" y="294693"/>
                    <a:pt x="315794" y="275370"/>
                    <a:pt x="332128" y="266620"/>
                  </a:cubicBezTo>
                  <a:cubicBezTo>
                    <a:pt x="332128" y="260276"/>
                    <a:pt x="331034" y="255682"/>
                    <a:pt x="328263" y="254807"/>
                  </a:cubicBezTo>
                  <a:cubicBezTo>
                    <a:pt x="325492" y="253932"/>
                    <a:pt x="325492" y="250942"/>
                    <a:pt x="326221" y="246713"/>
                  </a:cubicBezTo>
                  <a:cubicBezTo>
                    <a:pt x="311689" y="242695"/>
                    <a:pt x="301553" y="229563"/>
                    <a:pt x="301356" y="214483"/>
                  </a:cubicBezTo>
                  <a:cubicBezTo>
                    <a:pt x="300160" y="186402"/>
                    <a:pt x="307810" y="158649"/>
                    <a:pt x="323232" y="135148"/>
                  </a:cubicBezTo>
                  <a:cubicBezTo>
                    <a:pt x="297856" y="116116"/>
                    <a:pt x="274230" y="97449"/>
                    <a:pt x="274230" y="97449"/>
                  </a:cubicBezTo>
                  <a:lnTo>
                    <a:pt x="275908" y="74917"/>
                  </a:lnTo>
                  <a:lnTo>
                    <a:pt x="148081" y="1998"/>
                  </a:lnTo>
                  <a:cubicBezTo>
                    <a:pt x="147206" y="18842"/>
                    <a:pt x="140789" y="31822"/>
                    <a:pt x="131674" y="36343"/>
                  </a:cubicBezTo>
                  <a:cubicBezTo>
                    <a:pt x="122559" y="40864"/>
                    <a:pt x="145237" y="56614"/>
                    <a:pt x="133935" y="59021"/>
                  </a:cubicBezTo>
                  <a:cubicBezTo>
                    <a:pt x="122632" y="61427"/>
                    <a:pt x="97475" y="47718"/>
                    <a:pt x="79173" y="55812"/>
                  </a:cubicBezTo>
                  <a:cubicBezTo>
                    <a:pt x="67069" y="61281"/>
                    <a:pt x="69548" y="28540"/>
                    <a:pt x="79173" y="-117"/>
                  </a:cubicBezTo>
                  <a:lnTo>
                    <a:pt x="50953" y="2363"/>
                  </a:lnTo>
                  <a:cubicBezTo>
                    <a:pt x="50953" y="2363"/>
                    <a:pt x="43661" y="4404"/>
                    <a:pt x="34984" y="6957"/>
                  </a:cubicBezTo>
                  <a:lnTo>
                    <a:pt x="40526" y="22926"/>
                  </a:lnTo>
                  <a:cubicBezTo>
                    <a:pt x="44150" y="30495"/>
                    <a:pt x="45922" y="38815"/>
                    <a:pt x="45703" y="47208"/>
                  </a:cubicBezTo>
                  <a:cubicBezTo>
                    <a:pt x="44974" y="51437"/>
                    <a:pt x="38412" y="53333"/>
                    <a:pt x="32213" y="54500"/>
                  </a:cubicBezTo>
                  <a:cubicBezTo>
                    <a:pt x="33613" y="60793"/>
                    <a:pt x="34080" y="67253"/>
                    <a:pt x="33599" y="73677"/>
                  </a:cubicBezTo>
                  <a:lnTo>
                    <a:pt x="42276" y="79292"/>
                  </a:lnTo>
                  <a:cubicBezTo>
                    <a:pt x="42276" y="79292"/>
                    <a:pt x="23244" y="118522"/>
                    <a:pt x="14567" y="122241"/>
                  </a:cubicBezTo>
                  <a:cubicBezTo>
                    <a:pt x="9507" y="124997"/>
                    <a:pt x="4635" y="128089"/>
                    <a:pt x="-17" y="131502"/>
                  </a:cubicBezTo>
                  <a:cubicBezTo>
                    <a:pt x="5088" y="159065"/>
                    <a:pt x="11359" y="191878"/>
                    <a:pt x="20692" y="201066"/>
                  </a:cubicBezTo>
                  <a:cubicBezTo>
                    <a:pt x="37974" y="218129"/>
                    <a:pt x="35276" y="237525"/>
                    <a:pt x="38703" y="248901"/>
                  </a:cubicBezTo>
                  <a:cubicBezTo>
                    <a:pt x="42130" y="260276"/>
                    <a:pt x="57516" y="273183"/>
                    <a:pt x="47016" y="278068"/>
                  </a:cubicBezTo>
                  <a:cubicBezTo>
                    <a:pt x="40234" y="281204"/>
                    <a:pt x="34182" y="273328"/>
                    <a:pt x="28130" y="262683"/>
                  </a:cubicBezTo>
                  <a:cubicBezTo>
                    <a:pt x="27554" y="264607"/>
                    <a:pt x="26825" y="266489"/>
                    <a:pt x="25942" y="268297"/>
                  </a:cubicBezTo>
                  <a:cubicBezTo>
                    <a:pt x="25614" y="268895"/>
                    <a:pt x="25191" y="269435"/>
                    <a:pt x="24703" y="269901"/>
                  </a:cubicBezTo>
                  <a:cubicBezTo>
                    <a:pt x="33891" y="277193"/>
                    <a:pt x="44609" y="284923"/>
                    <a:pt x="49130" y="284923"/>
                  </a:cubicBezTo>
                  <a:cubicBezTo>
                    <a:pt x="57735" y="284923"/>
                    <a:pt x="71662" y="296152"/>
                    <a:pt x="80267" y="297975"/>
                  </a:cubicBezTo>
                  <a:cubicBezTo>
                    <a:pt x="88871" y="299798"/>
                    <a:pt x="119862" y="313215"/>
                    <a:pt x="123580" y="318538"/>
                  </a:cubicBezTo>
                  <a:cubicBezTo>
                    <a:pt x="124237" y="319486"/>
                    <a:pt x="124966" y="320725"/>
                    <a:pt x="125768" y="322184"/>
                  </a:cubicBezTo>
                  <a:cubicBezTo>
                    <a:pt x="133366" y="321557"/>
                    <a:pt x="140993" y="321557"/>
                    <a:pt x="148592" y="322184"/>
                  </a:cubicBezTo>
                  <a:cubicBezTo>
                    <a:pt x="149875" y="320813"/>
                    <a:pt x="151676" y="320048"/>
                    <a:pt x="153550" y="320069"/>
                  </a:cubicBezTo>
                  <a:cubicBezTo>
                    <a:pt x="164998" y="320069"/>
                    <a:pt x="178488" y="366883"/>
                    <a:pt x="177905" y="394082"/>
                  </a:cubicBezTo>
                  <a:cubicBezTo>
                    <a:pt x="184686" y="395030"/>
                    <a:pt x="194020" y="396270"/>
                    <a:pt x="197083" y="396270"/>
                  </a:cubicBezTo>
                  <a:cubicBezTo>
                    <a:pt x="202114" y="396270"/>
                    <a:pt x="208093" y="388978"/>
                    <a:pt x="217135" y="391967"/>
                  </a:cubicBezTo>
                  <a:cubicBezTo>
                    <a:pt x="226177" y="394957"/>
                    <a:pt x="220125" y="402686"/>
                    <a:pt x="228073" y="402686"/>
                  </a:cubicBezTo>
                  <a:cubicBezTo>
                    <a:pt x="236021" y="402686"/>
                    <a:pt x="252063" y="397290"/>
                    <a:pt x="257240" y="398384"/>
                  </a:cubicBezTo>
                  <a:cubicBezTo>
                    <a:pt x="262417" y="399478"/>
                    <a:pt x="276272" y="402686"/>
                    <a:pt x="277293" y="396270"/>
                  </a:cubicBezTo>
                  <a:cubicBezTo>
                    <a:pt x="278314" y="389853"/>
                    <a:pt x="281304" y="380081"/>
                    <a:pt x="288304" y="382196"/>
                  </a:cubicBezTo>
                  <a:cubicBezTo>
                    <a:pt x="295304" y="384311"/>
                    <a:pt x="300262" y="390873"/>
                    <a:pt x="308284" y="383290"/>
                  </a:cubicBezTo>
                  <a:cubicBezTo>
                    <a:pt x="316304" y="375706"/>
                    <a:pt x="329284" y="383290"/>
                    <a:pt x="332274" y="376800"/>
                  </a:cubicBezTo>
                  <a:cubicBezTo>
                    <a:pt x="333032" y="375765"/>
                    <a:pt x="333973" y="374875"/>
                    <a:pt x="335045" y="374175"/>
                  </a:cubicBezTo>
                  <a:cubicBezTo>
                    <a:pt x="331902" y="353648"/>
                    <a:pt x="325558" y="333742"/>
                    <a:pt x="316231" y="315184"/>
                  </a:cubicBezTo>
                  <a:close/>
                </a:path>
              </a:pathLst>
            </a:custGeom>
            <a:grpFill/>
            <a:ln w="3175" cap="flat">
              <a:solidFill>
                <a:srgbClr val="F3F3F3"/>
              </a:solidFill>
              <a:prstDash val="solid"/>
              <a:miter/>
            </a:ln>
          </p:spPr>
          <p:txBody>
            <a:bodyPr rtlCol="0" anchor="ctr"/>
            <a:lstStyle/>
            <a:p>
              <a:endParaRPr lang="pt-PT"/>
            </a:p>
          </p:txBody>
        </p:sp>
        <p:sp>
          <p:nvSpPr>
            <p:cNvPr id="354" name="Forma livre: Forma 353">
              <a:extLst>
                <a:ext uri="{FF2B5EF4-FFF2-40B4-BE49-F238E27FC236}">
                  <a16:creationId xmlns:a16="http://schemas.microsoft.com/office/drawing/2014/main" id="{64DF67CF-3C02-4162-BFC3-BB0F20E8C79C}"/>
                </a:ext>
              </a:extLst>
            </p:cNvPr>
            <p:cNvSpPr/>
            <p:nvPr/>
          </p:nvSpPr>
          <p:spPr>
            <a:xfrm>
              <a:off x="3914350" y="4958011"/>
              <a:ext cx="44088" cy="121107"/>
            </a:xfrm>
            <a:custGeom>
              <a:avLst/>
              <a:gdLst>
                <a:gd name="connsiteX0" fmla="*/ 101534 w 105550"/>
                <a:gd name="connsiteY0" fmla="*/ 183525 h 278026"/>
                <a:gd name="connsiteX1" fmla="*/ 81044 w 105550"/>
                <a:gd name="connsiteY1" fmla="*/ 162160 h 278026"/>
                <a:gd name="connsiteX2" fmla="*/ 80023 w 105550"/>
                <a:gd name="connsiteY2" fmla="*/ 168359 h 278026"/>
                <a:gd name="connsiteX3" fmla="*/ 43563 w 105550"/>
                <a:gd name="connsiteY3" fmla="*/ 112503 h 278026"/>
                <a:gd name="connsiteX4" fmla="*/ 47282 w 105550"/>
                <a:gd name="connsiteY4" fmla="*/ 47678 h 278026"/>
                <a:gd name="connsiteX5" fmla="*/ 39334 w 105550"/>
                <a:gd name="connsiteY5" fmla="*/ 354 h 278026"/>
                <a:gd name="connsiteX6" fmla="*/ 16510 w 105550"/>
                <a:gd name="connsiteY6" fmla="*/ 354 h 278026"/>
                <a:gd name="connsiteX7" fmla="*/ 29928 w 105550"/>
                <a:gd name="connsiteY7" fmla="*/ 36011 h 278026"/>
                <a:gd name="connsiteX8" fmla="*/ 17823 w 105550"/>
                <a:gd name="connsiteY8" fmla="*/ 43303 h 278026"/>
                <a:gd name="connsiteX9" fmla="*/ 19500 w 105550"/>
                <a:gd name="connsiteY9" fmla="*/ 103096 h 278026"/>
                <a:gd name="connsiteX10" fmla="*/ 5646 w 105550"/>
                <a:gd name="connsiteY10" fmla="*/ 112503 h 278026"/>
                <a:gd name="connsiteX11" fmla="*/ 468 w 105550"/>
                <a:gd name="connsiteY11" fmla="*/ 148014 h 278026"/>
                <a:gd name="connsiteX12" fmla="*/ 6448 w 105550"/>
                <a:gd name="connsiteY12" fmla="*/ 164056 h 278026"/>
                <a:gd name="connsiteX13" fmla="*/ 6448 w 105550"/>
                <a:gd name="connsiteY13" fmla="*/ 164056 h 278026"/>
                <a:gd name="connsiteX14" fmla="*/ 29490 w 105550"/>
                <a:gd name="connsiteY14" fmla="*/ 181338 h 278026"/>
                <a:gd name="connsiteX15" fmla="*/ 56543 w 105550"/>
                <a:gd name="connsiteY15" fmla="*/ 185640 h 278026"/>
                <a:gd name="connsiteX16" fmla="*/ 49251 w 105550"/>
                <a:gd name="connsiteY16" fmla="*/ 233183 h 278026"/>
                <a:gd name="connsiteX17" fmla="*/ 80314 w 105550"/>
                <a:gd name="connsiteY17" fmla="*/ 277445 h 278026"/>
                <a:gd name="connsiteX18" fmla="*/ 83304 w 105550"/>
                <a:gd name="connsiteY18" fmla="*/ 243975 h 278026"/>
                <a:gd name="connsiteX19" fmla="*/ 102336 w 105550"/>
                <a:gd name="connsiteY19" fmla="*/ 220204 h 278026"/>
                <a:gd name="connsiteX20" fmla="*/ 101534 w 105550"/>
                <a:gd name="connsiteY20" fmla="*/ 183525 h 278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5550" h="278026">
                  <a:moveTo>
                    <a:pt x="101534" y="183525"/>
                  </a:moveTo>
                  <a:cubicBezTo>
                    <a:pt x="95219" y="175927"/>
                    <a:pt x="88372" y="168789"/>
                    <a:pt x="81044" y="162160"/>
                  </a:cubicBezTo>
                  <a:cubicBezTo>
                    <a:pt x="81328" y="164282"/>
                    <a:pt x="80971" y="166441"/>
                    <a:pt x="80023" y="168359"/>
                  </a:cubicBezTo>
                  <a:cubicBezTo>
                    <a:pt x="71199" y="182140"/>
                    <a:pt x="46261" y="139191"/>
                    <a:pt x="43563" y="112503"/>
                  </a:cubicBezTo>
                  <a:cubicBezTo>
                    <a:pt x="40865" y="85815"/>
                    <a:pt x="57783" y="72762"/>
                    <a:pt x="47282" y="47678"/>
                  </a:cubicBezTo>
                  <a:cubicBezTo>
                    <a:pt x="38532" y="26678"/>
                    <a:pt x="32699" y="6479"/>
                    <a:pt x="39334" y="354"/>
                  </a:cubicBezTo>
                  <a:cubicBezTo>
                    <a:pt x="31736" y="-273"/>
                    <a:pt x="24109" y="-273"/>
                    <a:pt x="16510" y="354"/>
                  </a:cubicBezTo>
                  <a:cubicBezTo>
                    <a:pt x="22840" y="11459"/>
                    <a:pt x="27368" y="23491"/>
                    <a:pt x="29928" y="36011"/>
                  </a:cubicBezTo>
                  <a:cubicBezTo>
                    <a:pt x="29928" y="43303"/>
                    <a:pt x="21250" y="34115"/>
                    <a:pt x="17823" y="43303"/>
                  </a:cubicBezTo>
                  <a:cubicBezTo>
                    <a:pt x="14396" y="52491"/>
                    <a:pt x="12646" y="95658"/>
                    <a:pt x="19500" y="103096"/>
                  </a:cubicBezTo>
                  <a:cubicBezTo>
                    <a:pt x="26355" y="110534"/>
                    <a:pt x="5646" y="104992"/>
                    <a:pt x="5646" y="112503"/>
                  </a:cubicBezTo>
                  <a:cubicBezTo>
                    <a:pt x="5646" y="120013"/>
                    <a:pt x="3969" y="146118"/>
                    <a:pt x="468" y="148014"/>
                  </a:cubicBezTo>
                  <a:cubicBezTo>
                    <a:pt x="-1427" y="149035"/>
                    <a:pt x="2583" y="155306"/>
                    <a:pt x="6448" y="164056"/>
                  </a:cubicBezTo>
                  <a:lnTo>
                    <a:pt x="6448" y="164056"/>
                  </a:lnTo>
                  <a:cubicBezTo>
                    <a:pt x="9511" y="164056"/>
                    <a:pt x="23511" y="182432"/>
                    <a:pt x="29490" y="181338"/>
                  </a:cubicBezTo>
                  <a:cubicBezTo>
                    <a:pt x="35470" y="180244"/>
                    <a:pt x="53480" y="170546"/>
                    <a:pt x="56543" y="185640"/>
                  </a:cubicBezTo>
                  <a:cubicBezTo>
                    <a:pt x="59606" y="200734"/>
                    <a:pt x="47501" y="226694"/>
                    <a:pt x="49251" y="233183"/>
                  </a:cubicBezTo>
                  <a:cubicBezTo>
                    <a:pt x="51001" y="239673"/>
                    <a:pt x="78418" y="282841"/>
                    <a:pt x="80314" y="277445"/>
                  </a:cubicBezTo>
                  <a:cubicBezTo>
                    <a:pt x="82210" y="272049"/>
                    <a:pt x="74335" y="252580"/>
                    <a:pt x="83304" y="243975"/>
                  </a:cubicBezTo>
                  <a:cubicBezTo>
                    <a:pt x="92273" y="235371"/>
                    <a:pt x="103357" y="246163"/>
                    <a:pt x="102336" y="220204"/>
                  </a:cubicBezTo>
                  <a:cubicBezTo>
                    <a:pt x="101315" y="194245"/>
                    <a:pt x="110576" y="195411"/>
                    <a:pt x="101534" y="183525"/>
                  </a:cubicBezTo>
                  <a:close/>
                </a:path>
              </a:pathLst>
            </a:custGeom>
            <a:grpFill/>
            <a:ln w="3175" cap="flat">
              <a:solidFill>
                <a:srgbClr val="F3F3F3"/>
              </a:solidFill>
              <a:prstDash val="solid"/>
              <a:miter/>
            </a:ln>
          </p:spPr>
          <p:txBody>
            <a:bodyPr rtlCol="0" anchor="ctr"/>
            <a:lstStyle/>
            <a:p>
              <a:endParaRPr lang="pt-PT"/>
            </a:p>
          </p:txBody>
        </p:sp>
        <p:sp>
          <p:nvSpPr>
            <p:cNvPr id="355" name="Forma livre: Forma 354">
              <a:extLst>
                <a:ext uri="{FF2B5EF4-FFF2-40B4-BE49-F238E27FC236}">
                  <a16:creationId xmlns:a16="http://schemas.microsoft.com/office/drawing/2014/main" id="{70935F4B-253C-4E78-AF66-E8D0EF47CFB9}"/>
                </a:ext>
              </a:extLst>
            </p:cNvPr>
            <p:cNvSpPr/>
            <p:nvPr/>
          </p:nvSpPr>
          <p:spPr>
            <a:xfrm>
              <a:off x="5769729" y="5140968"/>
              <a:ext cx="41350" cy="32991"/>
            </a:xfrm>
            <a:custGeom>
              <a:avLst/>
              <a:gdLst>
                <a:gd name="connsiteX0" fmla="*/ 13 w 98998"/>
                <a:gd name="connsiteY0" fmla="*/ 1442 h 75739"/>
                <a:gd name="connsiteX1" fmla="*/ 98089 w 98998"/>
                <a:gd name="connsiteY1" fmla="*/ 74872 h 75739"/>
                <a:gd name="connsiteX2" fmla="*/ 13 w 98998"/>
                <a:gd name="connsiteY2" fmla="*/ 1442 h 75739"/>
              </a:gdLst>
              <a:ahLst/>
              <a:cxnLst>
                <a:cxn ang="0">
                  <a:pos x="connsiteX0" y="connsiteY0"/>
                </a:cxn>
                <a:cxn ang="0">
                  <a:pos x="connsiteX1" y="connsiteY1"/>
                </a:cxn>
                <a:cxn ang="0">
                  <a:pos x="connsiteX2" y="connsiteY2"/>
                </a:cxn>
              </a:cxnLst>
              <a:rect l="l" t="t" r="r" b="b"/>
              <a:pathLst>
                <a:path w="98998" h="75739">
                  <a:moveTo>
                    <a:pt x="13" y="1442"/>
                  </a:moveTo>
                  <a:cubicBezTo>
                    <a:pt x="-2101" y="-12047"/>
                    <a:pt x="110048" y="66194"/>
                    <a:pt x="98089" y="74872"/>
                  </a:cubicBezTo>
                  <a:cubicBezTo>
                    <a:pt x="86130" y="83549"/>
                    <a:pt x="2128" y="14422"/>
                    <a:pt x="13" y="1442"/>
                  </a:cubicBezTo>
                  <a:close/>
                </a:path>
              </a:pathLst>
            </a:custGeom>
            <a:grpFill/>
            <a:ln w="3175" cap="flat">
              <a:solidFill>
                <a:srgbClr val="F3F3F3"/>
              </a:solidFill>
              <a:prstDash val="solid"/>
              <a:miter/>
            </a:ln>
          </p:spPr>
          <p:txBody>
            <a:bodyPr rtlCol="0" anchor="ctr"/>
            <a:lstStyle/>
            <a:p>
              <a:endParaRPr lang="pt-PT"/>
            </a:p>
          </p:txBody>
        </p:sp>
        <p:sp>
          <p:nvSpPr>
            <p:cNvPr id="356" name="Forma livre: Forma 355">
              <a:extLst>
                <a:ext uri="{FF2B5EF4-FFF2-40B4-BE49-F238E27FC236}">
                  <a16:creationId xmlns:a16="http://schemas.microsoft.com/office/drawing/2014/main" id="{DD66D835-57CF-443E-A92A-6FC37CD0A1D4}"/>
                </a:ext>
              </a:extLst>
            </p:cNvPr>
            <p:cNvSpPr/>
            <p:nvPr/>
          </p:nvSpPr>
          <p:spPr>
            <a:xfrm>
              <a:off x="4416596" y="4110693"/>
              <a:ext cx="107683" cy="80292"/>
            </a:xfrm>
            <a:custGeom>
              <a:avLst/>
              <a:gdLst>
                <a:gd name="connsiteX0" fmla="*/ 209881 w 257805"/>
                <a:gd name="connsiteY0" fmla="*/ 149856 h 184326"/>
                <a:gd name="connsiteX1" fmla="*/ 222861 w 257805"/>
                <a:gd name="connsiteY1" fmla="*/ 160064 h 184326"/>
                <a:gd name="connsiteX2" fmla="*/ 246486 w 257805"/>
                <a:gd name="connsiteY2" fmla="*/ 168085 h 184326"/>
                <a:gd name="connsiteX3" fmla="*/ 257789 w 257805"/>
                <a:gd name="connsiteY3" fmla="*/ 165898 h 184326"/>
                <a:gd name="connsiteX4" fmla="*/ 251080 w 257805"/>
                <a:gd name="connsiteY4" fmla="*/ 116824 h 184326"/>
                <a:gd name="connsiteX5" fmla="*/ 217684 w 257805"/>
                <a:gd name="connsiteY5" fmla="*/ 93708 h 184326"/>
                <a:gd name="connsiteX6" fmla="*/ 212361 w 257805"/>
                <a:gd name="connsiteY6" fmla="*/ 62062 h 184326"/>
                <a:gd name="connsiteX7" fmla="*/ 168610 w 257805"/>
                <a:gd name="connsiteY7" fmla="*/ 64905 h 184326"/>
                <a:gd name="connsiteX8" fmla="*/ 140608 w 257805"/>
                <a:gd name="connsiteY8" fmla="*/ 59145 h 184326"/>
                <a:gd name="connsiteX9" fmla="*/ 109837 w 257805"/>
                <a:gd name="connsiteY9" fmla="*/ 57686 h 184326"/>
                <a:gd name="connsiteX10" fmla="*/ 61711 w 257805"/>
                <a:gd name="connsiteY10" fmla="*/ 53384 h 184326"/>
                <a:gd name="connsiteX11" fmla="*/ 85773 w 257805"/>
                <a:gd name="connsiteY11" fmla="*/ 31509 h 184326"/>
                <a:gd name="connsiteX12" fmla="*/ 96201 w 257805"/>
                <a:gd name="connsiteY12" fmla="*/ 31873 h 184326"/>
                <a:gd name="connsiteX13" fmla="*/ 108160 w 257805"/>
                <a:gd name="connsiteY13" fmla="*/ 1831 h 184326"/>
                <a:gd name="connsiteX14" fmla="*/ 85117 w 257805"/>
                <a:gd name="connsiteY14" fmla="*/ 7227 h 184326"/>
                <a:gd name="connsiteX15" fmla="*/ 59086 w 257805"/>
                <a:gd name="connsiteY15" fmla="*/ 13716 h 184326"/>
                <a:gd name="connsiteX16" fmla="*/ 43116 w 257805"/>
                <a:gd name="connsiteY16" fmla="*/ 33186 h 184326"/>
                <a:gd name="connsiteX17" fmla="*/ 32105 w 257805"/>
                <a:gd name="connsiteY17" fmla="*/ 53676 h 184326"/>
                <a:gd name="connsiteX18" fmla="*/ 94 w 257805"/>
                <a:gd name="connsiteY18" fmla="*/ 66655 h 184326"/>
                <a:gd name="connsiteX19" fmla="*/ 21095 w 257805"/>
                <a:gd name="connsiteY19" fmla="*/ 94729 h 184326"/>
                <a:gd name="connsiteX20" fmla="*/ 25105 w 257805"/>
                <a:gd name="connsiteY20" fmla="*/ 127178 h 184326"/>
                <a:gd name="connsiteX21" fmla="*/ 11105 w 257805"/>
                <a:gd name="connsiteY21" fmla="*/ 165314 h 184326"/>
                <a:gd name="connsiteX22" fmla="*/ 27001 w 257805"/>
                <a:gd name="connsiteY22" fmla="*/ 167064 h 184326"/>
                <a:gd name="connsiteX23" fmla="*/ 61711 w 257805"/>
                <a:gd name="connsiteY23" fmla="*/ 157002 h 184326"/>
                <a:gd name="connsiteX24" fmla="*/ 93795 w 257805"/>
                <a:gd name="connsiteY24" fmla="*/ 139720 h 184326"/>
                <a:gd name="connsiteX25" fmla="*/ 124494 w 257805"/>
                <a:gd name="connsiteY25" fmla="*/ 107927 h 184326"/>
                <a:gd name="connsiteX26" fmla="*/ 137910 w 257805"/>
                <a:gd name="connsiteY26" fmla="*/ 138262 h 184326"/>
                <a:gd name="connsiteX27" fmla="*/ 139223 w 257805"/>
                <a:gd name="connsiteY27" fmla="*/ 181502 h 184326"/>
                <a:gd name="connsiteX28" fmla="*/ 155192 w 257805"/>
                <a:gd name="connsiteY28" fmla="*/ 182377 h 184326"/>
                <a:gd name="connsiteX29" fmla="*/ 173276 w 257805"/>
                <a:gd name="connsiteY29" fmla="*/ 175815 h 184326"/>
                <a:gd name="connsiteX30" fmla="*/ 209881 w 257805"/>
                <a:gd name="connsiteY30" fmla="*/ 149856 h 184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7805" h="184326">
                  <a:moveTo>
                    <a:pt x="209881" y="149856"/>
                  </a:moveTo>
                  <a:cubicBezTo>
                    <a:pt x="217173" y="154668"/>
                    <a:pt x="215861" y="161158"/>
                    <a:pt x="222861" y="160064"/>
                  </a:cubicBezTo>
                  <a:cubicBezTo>
                    <a:pt x="231466" y="159525"/>
                    <a:pt x="239997" y="162405"/>
                    <a:pt x="246486" y="168085"/>
                  </a:cubicBezTo>
                  <a:cubicBezTo>
                    <a:pt x="250205" y="167123"/>
                    <a:pt x="253997" y="166394"/>
                    <a:pt x="257789" y="165898"/>
                  </a:cubicBezTo>
                  <a:cubicBezTo>
                    <a:pt x="257789" y="165898"/>
                    <a:pt x="252466" y="128345"/>
                    <a:pt x="251080" y="116824"/>
                  </a:cubicBezTo>
                  <a:cubicBezTo>
                    <a:pt x="249695" y="105302"/>
                    <a:pt x="217684" y="93708"/>
                    <a:pt x="217684" y="93708"/>
                  </a:cubicBezTo>
                  <a:lnTo>
                    <a:pt x="212361" y="62062"/>
                  </a:lnTo>
                  <a:cubicBezTo>
                    <a:pt x="212361" y="62062"/>
                    <a:pt x="174954" y="67822"/>
                    <a:pt x="168610" y="64905"/>
                  </a:cubicBezTo>
                  <a:cubicBezTo>
                    <a:pt x="162265" y="61989"/>
                    <a:pt x="147244" y="69280"/>
                    <a:pt x="140608" y="59145"/>
                  </a:cubicBezTo>
                  <a:cubicBezTo>
                    <a:pt x="133973" y="49009"/>
                    <a:pt x="121869" y="66437"/>
                    <a:pt x="109837" y="57686"/>
                  </a:cubicBezTo>
                  <a:cubicBezTo>
                    <a:pt x="97805" y="48936"/>
                    <a:pt x="63096" y="60603"/>
                    <a:pt x="61711" y="53384"/>
                  </a:cubicBezTo>
                  <a:cubicBezTo>
                    <a:pt x="60325" y="46165"/>
                    <a:pt x="76295" y="30342"/>
                    <a:pt x="85773" y="31509"/>
                  </a:cubicBezTo>
                  <a:cubicBezTo>
                    <a:pt x="89201" y="31895"/>
                    <a:pt x="92701" y="32012"/>
                    <a:pt x="96201" y="31873"/>
                  </a:cubicBezTo>
                  <a:cubicBezTo>
                    <a:pt x="100576" y="24217"/>
                    <a:pt x="110785" y="6133"/>
                    <a:pt x="108160" y="1831"/>
                  </a:cubicBezTo>
                  <a:cubicBezTo>
                    <a:pt x="105535" y="-2472"/>
                    <a:pt x="93138" y="810"/>
                    <a:pt x="85117" y="7227"/>
                  </a:cubicBezTo>
                  <a:cubicBezTo>
                    <a:pt x="77097" y="13644"/>
                    <a:pt x="62148" y="4018"/>
                    <a:pt x="59086" y="13716"/>
                  </a:cubicBezTo>
                  <a:cubicBezTo>
                    <a:pt x="56023" y="23415"/>
                    <a:pt x="51794" y="33186"/>
                    <a:pt x="43116" y="33186"/>
                  </a:cubicBezTo>
                  <a:cubicBezTo>
                    <a:pt x="34439" y="33186"/>
                    <a:pt x="41074" y="49374"/>
                    <a:pt x="32105" y="53676"/>
                  </a:cubicBezTo>
                  <a:cubicBezTo>
                    <a:pt x="23137" y="57978"/>
                    <a:pt x="2063" y="56957"/>
                    <a:pt x="94" y="66655"/>
                  </a:cubicBezTo>
                  <a:cubicBezTo>
                    <a:pt x="-1874" y="76354"/>
                    <a:pt x="23064" y="82843"/>
                    <a:pt x="21095" y="94729"/>
                  </a:cubicBezTo>
                  <a:cubicBezTo>
                    <a:pt x="19127" y="106615"/>
                    <a:pt x="34147" y="119594"/>
                    <a:pt x="25105" y="127178"/>
                  </a:cubicBezTo>
                  <a:cubicBezTo>
                    <a:pt x="17376" y="133595"/>
                    <a:pt x="10522" y="144168"/>
                    <a:pt x="11105" y="165314"/>
                  </a:cubicBezTo>
                  <a:cubicBezTo>
                    <a:pt x="17668" y="169763"/>
                    <a:pt x="23866" y="173773"/>
                    <a:pt x="27001" y="167064"/>
                  </a:cubicBezTo>
                  <a:cubicBezTo>
                    <a:pt x="32324" y="155543"/>
                    <a:pt x="61711" y="167064"/>
                    <a:pt x="61711" y="157002"/>
                  </a:cubicBezTo>
                  <a:cubicBezTo>
                    <a:pt x="61711" y="146939"/>
                    <a:pt x="93795" y="149710"/>
                    <a:pt x="93795" y="139720"/>
                  </a:cubicBezTo>
                  <a:cubicBezTo>
                    <a:pt x="93795" y="129730"/>
                    <a:pt x="112535" y="106542"/>
                    <a:pt x="124494" y="107927"/>
                  </a:cubicBezTo>
                  <a:cubicBezTo>
                    <a:pt x="136452" y="109313"/>
                    <a:pt x="123181" y="131043"/>
                    <a:pt x="137910" y="138262"/>
                  </a:cubicBezTo>
                  <a:cubicBezTo>
                    <a:pt x="152640" y="145481"/>
                    <a:pt x="131203" y="171440"/>
                    <a:pt x="139223" y="181502"/>
                  </a:cubicBezTo>
                  <a:cubicBezTo>
                    <a:pt x="142212" y="185294"/>
                    <a:pt x="148046" y="184638"/>
                    <a:pt x="155192" y="182377"/>
                  </a:cubicBezTo>
                  <a:cubicBezTo>
                    <a:pt x="160661" y="180700"/>
                    <a:pt x="166859" y="178075"/>
                    <a:pt x="173276" y="175815"/>
                  </a:cubicBezTo>
                  <a:cubicBezTo>
                    <a:pt x="186402" y="163491"/>
                    <a:pt x="203902" y="145991"/>
                    <a:pt x="209881" y="149856"/>
                  </a:cubicBezTo>
                  <a:close/>
                </a:path>
              </a:pathLst>
            </a:custGeom>
            <a:grpFill/>
            <a:ln w="3175" cap="flat">
              <a:solidFill>
                <a:srgbClr val="F3F3F3"/>
              </a:solidFill>
              <a:prstDash val="solid"/>
              <a:miter/>
            </a:ln>
          </p:spPr>
          <p:txBody>
            <a:bodyPr rtlCol="0" anchor="ctr"/>
            <a:lstStyle/>
            <a:p>
              <a:endParaRPr lang="pt-PT"/>
            </a:p>
          </p:txBody>
        </p:sp>
        <p:sp>
          <p:nvSpPr>
            <p:cNvPr id="357" name="Forma livre: Forma 356">
              <a:extLst>
                <a:ext uri="{FF2B5EF4-FFF2-40B4-BE49-F238E27FC236}">
                  <a16:creationId xmlns:a16="http://schemas.microsoft.com/office/drawing/2014/main" id="{4B33456C-A70F-4FF1-AE82-1BE5F18B1927}"/>
                </a:ext>
              </a:extLst>
            </p:cNvPr>
            <p:cNvSpPr/>
            <p:nvPr/>
          </p:nvSpPr>
          <p:spPr>
            <a:xfrm>
              <a:off x="2344468" y="4392644"/>
              <a:ext cx="10797" cy="23360"/>
            </a:xfrm>
            <a:custGeom>
              <a:avLst/>
              <a:gdLst>
                <a:gd name="connsiteX0" fmla="*/ 12400 w 25847"/>
                <a:gd name="connsiteY0" fmla="*/ 2508 h 53627"/>
                <a:gd name="connsiteX1" fmla="*/ 10723 w 25847"/>
                <a:gd name="connsiteY1" fmla="*/ -117 h 53627"/>
                <a:gd name="connsiteX2" fmla="*/ 6493 w 25847"/>
                <a:gd name="connsiteY2" fmla="*/ -117 h 53627"/>
                <a:gd name="connsiteX3" fmla="*/ 2118 w 25847"/>
                <a:gd name="connsiteY3" fmla="*/ -117 h 53627"/>
                <a:gd name="connsiteX4" fmla="*/ 4 w 25847"/>
                <a:gd name="connsiteY4" fmla="*/ 13155 h 53627"/>
                <a:gd name="connsiteX5" fmla="*/ 11525 w 25847"/>
                <a:gd name="connsiteY5" fmla="*/ 37728 h 53627"/>
                <a:gd name="connsiteX6" fmla="*/ 25088 w 25847"/>
                <a:gd name="connsiteY6" fmla="*/ 52312 h 53627"/>
                <a:gd name="connsiteX7" fmla="*/ 15827 w 25847"/>
                <a:gd name="connsiteY7" fmla="*/ 29926 h 53627"/>
                <a:gd name="connsiteX8" fmla="*/ 12400 w 25847"/>
                <a:gd name="connsiteY8" fmla="*/ 2508 h 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847" h="53627">
                  <a:moveTo>
                    <a:pt x="12400" y="2508"/>
                  </a:moveTo>
                  <a:cubicBezTo>
                    <a:pt x="11911" y="1590"/>
                    <a:pt x="11350" y="715"/>
                    <a:pt x="10723" y="-117"/>
                  </a:cubicBezTo>
                  <a:cubicBezTo>
                    <a:pt x="9315" y="-44"/>
                    <a:pt x="7901" y="-44"/>
                    <a:pt x="6493" y="-117"/>
                  </a:cubicBezTo>
                  <a:cubicBezTo>
                    <a:pt x="5035" y="-44"/>
                    <a:pt x="3576" y="-44"/>
                    <a:pt x="2118" y="-117"/>
                  </a:cubicBezTo>
                  <a:cubicBezTo>
                    <a:pt x="565" y="4127"/>
                    <a:pt x="-150" y="8634"/>
                    <a:pt x="4" y="13155"/>
                  </a:cubicBezTo>
                  <a:cubicBezTo>
                    <a:pt x="4" y="27738"/>
                    <a:pt x="11233" y="29343"/>
                    <a:pt x="11525" y="37728"/>
                  </a:cubicBezTo>
                  <a:cubicBezTo>
                    <a:pt x="11816" y="46114"/>
                    <a:pt x="22973" y="57197"/>
                    <a:pt x="25088" y="52312"/>
                  </a:cubicBezTo>
                  <a:cubicBezTo>
                    <a:pt x="28879" y="43927"/>
                    <a:pt x="16993" y="36124"/>
                    <a:pt x="15827" y="29926"/>
                  </a:cubicBezTo>
                  <a:cubicBezTo>
                    <a:pt x="14660" y="23728"/>
                    <a:pt x="19327" y="15342"/>
                    <a:pt x="12400" y="2508"/>
                  </a:cubicBezTo>
                  <a:close/>
                </a:path>
              </a:pathLst>
            </a:custGeom>
            <a:grpFill/>
            <a:ln w="3175" cap="flat">
              <a:solidFill>
                <a:srgbClr val="F3F3F3"/>
              </a:solidFill>
              <a:prstDash val="solid"/>
              <a:miter/>
            </a:ln>
          </p:spPr>
          <p:txBody>
            <a:bodyPr rtlCol="0" anchor="ctr"/>
            <a:lstStyle/>
            <a:p>
              <a:endParaRPr lang="pt-PT"/>
            </a:p>
          </p:txBody>
        </p:sp>
        <p:sp>
          <p:nvSpPr>
            <p:cNvPr id="358" name="Forma livre: Forma 357">
              <a:extLst>
                <a:ext uri="{FF2B5EF4-FFF2-40B4-BE49-F238E27FC236}">
                  <a16:creationId xmlns:a16="http://schemas.microsoft.com/office/drawing/2014/main" id="{0EE2AF7E-563B-4E21-9FC1-02FCB4C9554E}"/>
                </a:ext>
              </a:extLst>
            </p:cNvPr>
            <p:cNvSpPr/>
            <p:nvPr/>
          </p:nvSpPr>
          <p:spPr>
            <a:xfrm>
              <a:off x="4067724" y="4101338"/>
              <a:ext cx="47361" cy="45365"/>
            </a:xfrm>
            <a:custGeom>
              <a:avLst/>
              <a:gdLst>
                <a:gd name="connsiteX0" fmla="*/ 106590 w 113388"/>
                <a:gd name="connsiteY0" fmla="*/ 80765 h 104143"/>
                <a:gd name="connsiteX1" fmla="*/ 85590 w 113388"/>
                <a:gd name="connsiteY1" fmla="*/ 53786 h 104143"/>
                <a:gd name="connsiteX2" fmla="*/ 73558 w 113388"/>
                <a:gd name="connsiteY2" fmla="*/ 24618 h 104143"/>
                <a:gd name="connsiteX3" fmla="*/ 64225 w 113388"/>
                <a:gd name="connsiteY3" fmla="*/ 3399 h 104143"/>
                <a:gd name="connsiteX4" fmla="*/ 34255 w 113388"/>
                <a:gd name="connsiteY4" fmla="*/ 45 h 104143"/>
                <a:gd name="connsiteX5" fmla="*/ -17 w 113388"/>
                <a:gd name="connsiteY5" fmla="*/ 7336 h 104143"/>
                <a:gd name="connsiteX6" fmla="*/ 7275 w 113388"/>
                <a:gd name="connsiteY6" fmla="*/ 36504 h 104143"/>
                <a:gd name="connsiteX7" fmla="*/ 33307 w 113388"/>
                <a:gd name="connsiteY7" fmla="*/ 48389 h 104143"/>
                <a:gd name="connsiteX8" fmla="*/ 39505 w 113388"/>
                <a:gd name="connsiteY8" fmla="*/ 61807 h 104143"/>
                <a:gd name="connsiteX9" fmla="*/ 42640 w 113388"/>
                <a:gd name="connsiteY9" fmla="*/ 61807 h 104143"/>
                <a:gd name="connsiteX10" fmla="*/ 51828 w 113388"/>
                <a:gd name="connsiteY10" fmla="*/ 69900 h 104143"/>
                <a:gd name="connsiteX11" fmla="*/ 68308 w 113388"/>
                <a:gd name="connsiteY11" fmla="*/ 78359 h 104143"/>
                <a:gd name="connsiteX12" fmla="*/ 84204 w 113388"/>
                <a:gd name="connsiteY12" fmla="*/ 84557 h 104143"/>
                <a:gd name="connsiteX13" fmla="*/ 91496 w 113388"/>
                <a:gd name="connsiteY13" fmla="*/ 104026 h 104143"/>
                <a:gd name="connsiteX14" fmla="*/ 113372 w 113388"/>
                <a:gd name="connsiteY14" fmla="*/ 99068 h 104143"/>
                <a:gd name="connsiteX15" fmla="*/ 106590 w 113388"/>
                <a:gd name="connsiteY15" fmla="*/ 80765 h 10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388" h="104143">
                  <a:moveTo>
                    <a:pt x="106590" y="80765"/>
                  </a:moveTo>
                  <a:cubicBezTo>
                    <a:pt x="106590" y="72161"/>
                    <a:pt x="85590" y="64577"/>
                    <a:pt x="85590" y="53786"/>
                  </a:cubicBezTo>
                  <a:cubicBezTo>
                    <a:pt x="85590" y="42993"/>
                    <a:pt x="71516" y="33295"/>
                    <a:pt x="73558" y="24618"/>
                  </a:cubicBezTo>
                  <a:cubicBezTo>
                    <a:pt x="74943" y="18639"/>
                    <a:pt x="67870" y="10034"/>
                    <a:pt x="64225" y="3399"/>
                  </a:cubicBezTo>
                  <a:cubicBezTo>
                    <a:pt x="54526" y="569"/>
                    <a:pt x="44390" y="-568"/>
                    <a:pt x="34255" y="45"/>
                  </a:cubicBezTo>
                  <a:cubicBezTo>
                    <a:pt x="21713" y="1649"/>
                    <a:pt x="12380" y="5513"/>
                    <a:pt x="-17" y="7336"/>
                  </a:cubicBezTo>
                  <a:cubicBezTo>
                    <a:pt x="6619" y="18128"/>
                    <a:pt x="1879" y="21118"/>
                    <a:pt x="7275" y="36504"/>
                  </a:cubicBezTo>
                  <a:cubicBezTo>
                    <a:pt x="12671" y="51890"/>
                    <a:pt x="28276" y="43796"/>
                    <a:pt x="33307" y="48389"/>
                  </a:cubicBezTo>
                  <a:cubicBezTo>
                    <a:pt x="36224" y="52429"/>
                    <a:pt x="38339" y="56979"/>
                    <a:pt x="39505" y="61807"/>
                  </a:cubicBezTo>
                  <a:cubicBezTo>
                    <a:pt x="40526" y="61624"/>
                    <a:pt x="41620" y="61624"/>
                    <a:pt x="42640" y="61807"/>
                  </a:cubicBezTo>
                  <a:cubicBezTo>
                    <a:pt x="47088" y="62317"/>
                    <a:pt x="50734" y="65547"/>
                    <a:pt x="51828" y="69900"/>
                  </a:cubicBezTo>
                  <a:cubicBezTo>
                    <a:pt x="57662" y="72008"/>
                    <a:pt x="63204" y="74852"/>
                    <a:pt x="68308" y="78359"/>
                  </a:cubicBezTo>
                  <a:cubicBezTo>
                    <a:pt x="72683" y="80401"/>
                    <a:pt x="75600" y="74203"/>
                    <a:pt x="84204" y="84557"/>
                  </a:cubicBezTo>
                  <a:cubicBezTo>
                    <a:pt x="91496" y="93672"/>
                    <a:pt x="92371" y="95933"/>
                    <a:pt x="91496" y="104026"/>
                  </a:cubicBezTo>
                  <a:cubicBezTo>
                    <a:pt x="99079" y="104034"/>
                    <a:pt x="106517" y="102342"/>
                    <a:pt x="113372" y="99068"/>
                  </a:cubicBezTo>
                  <a:cubicBezTo>
                    <a:pt x="110017" y="93431"/>
                    <a:pt x="107684" y="87226"/>
                    <a:pt x="106590" y="80765"/>
                  </a:cubicBezTo>
                  <a:close/>
                </a:path>
              </a:pathLst>
            </a:custGeom>
            <a:grpFill/>
            <a:ln w="3175" cap="flat">
              <a:solidFill>
                <a:srgbClr val="F3F3F3"/>
              </a:solidFill>
              <a:prstDash val="solid"/>
              <a:miter/>
            </a:ln>
          </p:spPr>
          <p:txBody>
            <a:bodyPr rtlCol="0" anchor="ctr"/>
            <a:lstStyle/>
            <a:p>
              <a:endParaRPr lang="pt-PT"/>
            </a:p>
          </p:txBody>
        </p:sp>
        <p:sp>
          <p:nvSpPr>
            <p:cNvPr id="359" name="Forma livre: Forma 358">
              <a:extLst>
                <a:ext uri="{FF2B5EF4-FFF2-40B4-BE49-F238E27FC236}">
                  <a16:creationId xmlns:a16="http://schemas.microsoft.com/office/drawing/2014/main" id="{F9D7B1D3-D264-4AB1-9CEA-DF2E22DB1BDC}"/>
                </a:ext>
              </a:extLst>
            </p:cNvPr>
            <p:cNvSpPr/>
            <p:nvPr/>
          </p:nvSpPr>
          <p:spPr>
            <a:xfrm>
              <a:off x="4089378" y="4090800"/>
              <a:ext cx="67774" cy="64765"/>
            </a:xfrm>
            <a:custGeom>
              <a:avLst/>
              <a:gdLst>
                <a:gd name="connsiteX0" fmla="*/ 158727 w 162259"/>
                <a:gd name="connsiteY0" fmla="*/ 48885 h 148681"/>
                <a:gd name="connsiteX1" fmla="*/ 128539 w 162259"/>
                <a:gd name="connsiteY1" fmla="*/ 6738 h 148681"/>
                <a:gd name="connsiteX2" fmla="*/ 106663 w 162259"/>
                <a:gd name="connsiteY2" fmla="*/ 24020 h 148681"/>
                <a:gd name="connsiteX3" fmla="*/ 91642 w 162259"/>
                <a:gd name="connsiteY3" fmla="*/ 24020 h 148681"/>
                <a:gd name="connsiteX4" fmla="*/ 66121 w 162259"/>
                <a:gd name="connsiteY4" fmla="*/ 4550 h 148681"/>
                <a:gd name="connsiteX5" fmla="*/ 55401 w 162259"/>
                <a:gd name="connsiteY5" fmla="*/ -117 h 148681"/>
                <a:gd name="connsiteX6" fmla="*/ 48620 w 162259"/>
                <a:gd name="connsiteY6" fmla="*/ 13155 h 148681"/>
                <a:gd name="connsiteX7" fmla="*/ 59631 w 162259"/>
                <a:gd name="connsiteY7" fmla="*/ 29416 h 148681"/>
                <a:gd name="connsiteX8" fmla="*/ 33672 w 162259"/>
                <a:gd name="connsiteY8" fmla="*/ 27228 h 148681"/>
                <a:gd name="connsiteX9" fmla="*/ 10630 w 162259"/>
                <a:gd name="connsiteY9" fmla="*/ 19936 h 148681"/>
                <a:gd name="connsiteX10" fmla="*/ 21640 w 162259"/>
                <a:gd name="connsiteY10" fmla="*/ 49103 h 148681"/>
                <a:gd name="connsiteX11" fmla="*/ 33672 w 162259"/>
                <a:gd name="connsiteY11" fmla="*/ 78271 h 148681"/>
                <a:gd name="connsiteX12" fmla="*/ 54672 w 162259"/>
                <a:gd name="connsiteY12" fmla="*/ 105251 h 148681"/>
                <a:gd name="connsiteX13" fmla="*/ 61308 w 162259"/>
                <a:gd name="connsiteY13" fmla="*/ 123554 h 148681"/>
                <a:gd name="connsiteX14" fmla="*/ 101850 w 162259"/>
                <a:gd name="connsiteY14" fmla="*/ 96428 h 148681"/>
                <a:gd name="connsiteX15" fmla="*/ 108559 w 162259"/>
                <a:gd name="connsiteY15" fmla="*/ 129606 h 148681"/>
                <a:gd name="connsiteX16" fmla="*/ 132768 w 162259"/>
                <a:gd name="connsiteY16" fmla="*/ 148565 h 148681"/>
                <a:gd name="connsiteX17" fmla="*/ 138675 w 162259"/>
                <a:gd name="connsiteY17" fmla="*/ 126689 h 148681"/>
                <a:gd name="connsiteX18" fmla="*/ 158727 w 162259"/>
                <a:gd name="connsiteY18" fmla="*/ 48885 h 148681"/>
                <a:gd name="connsiteX19" fmla="*/ 16463 w 162259"/>
                <a:gd name="connsiteY19" fmla="*/ 102553 h 148681"/>
                <a:gd name="connsiteX20" fmla="*/ -17 w 162259"/>
                <a:gd name="connsiteY20" fmla="*/ 94094 h 148681"/>
                <a:gd name="connsiteX21" fmla="*/ 11067 w 162259"/>
                <a:gd name="connsiteY21" fmla="*/ 113491 h 148681"/>
                <a:gd name="connsiteX22" fmla="*/ 33818 w 162259"/>
                <a:gd name="connsiteY22" fmla="*/ 128075 h 148681"/>
                <a:gd name="connsiteX23" fmla="*/ 39578 w 162259"/>
                <a:gd name="connsiteY23" fmla="*/ 128439 h 148681"/>
                <a:gd name="connsiteX24" fmla="*/ 32286 w 162259"/>
                <a:gd name="connsiteY24" fmla="*/ 108970 h 148681"/>
                <a:gd name="connsiteX25" fmla="*/ 16463 w 162259"/>
                <a:gd name="connsiteY25" fmla="*/ 102553 h 14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2259" h="148681">
                  <a:moveTo>
                    <a:pt x="158727" y="48885"/>
                  </a:moveTo>
                  <a:cubicBezTo>
                    <a:pt x="149539" y="34235"/>
                    <a:pt x="139477" y="20162"/>
                    <a:pt x="128539" y="6738"/>
                  </a:cubicBezTo>
                  <a:cubicBezTo>
                    <a:pt x="124383" y="20082"/>
                    <a:pt x="109580" y="16290"/>
                    <a:pt x="106663" y="24020"/>
                  </a:cubicBezTo>
                  <a:cubicBezTo>
                    <a:pt x="103746" y="31749"/>
                    <a:pt x="96163" y="22342"/>
                    <a:pt x="91642" y="24020"/>
                  </a:cubicBezTo>
                  <a:cubicBezTo>
                    <a:pt x="87121" y="25697"/>
                    <a:pt x="76621" y="6154"/>
                    <a:pt x="66121" y="4550"/>
                  </a:cubicBezTo>
                  <a:cubicBezTo>
                    <a:pt x="62329" y="3661"/>
                    <a:pt x="58683" y="2078"/>
                    <a:pt x="55401" y="-117"/>
                  </a:cubicBezTo>
                  <a:cubicBezTo>
                    <a:pt x="51099" y="4915"/>
                    <a:pt x="47161" y="10457"/>
                    <a:pt x="48620" y="13155"/>
                  </a:cubicBezTo>
                  <a:cubicBezTo>
                    <a:pt x="51610" y="18551"/>
                    <a:pt x="64662" y="24020"/>
                    <a:pt x="59631" y="29416"/>
                  </a:cubicBezTo>
                  <a:cubicBezTo>
                    <a:pt x="54599" y="34811"/>
                    <a:pt x="38630" y="32624"/>
                    <a:pt x="33672" y="27228"/>
                  </a:cubicBezTo>
                  <a:cubicBezTo>
                    <a:pt x="28713" y="21832"/>
                    <a:pt x="13619" y="13155"/>
                    <a:pt x="10630" y="19936"/>
                  </a:cubicBezTo>
                  <a:cubicBezTo>
                    <a:pt x="7640" y="26718"/>
                    <a:pt x="23609" y="40426"/>
                    <a:pt x="21640" y="49103"/>
                  </a:cubicBezTo>
                  <a:cubicBezTo>
                    <a:pt x="19671" y="57781"/>
                    <a:pt x="33672" y="67406"/>
                    <a:pt x="33672" y="78271"/>
                  </a:cubicBezTo>
                  <a:cubicBezTo>
                    <a:pt x="33672" y="89136"/>
                    <a:pt x="54672" y="96647"/>
                    <a:pt x="54672" y="105251"/>
                  </a:cubicBezTo>
                  <a:cubicBezTo>
                    <a:pt x="55766" y="111704"/>
                    <a:pt x="58027" y="117910"/>
                    <a:pt x="61308" y="123554"/>
                  </a:cubicBezTo>
                  <a:cubicBezTo>
                    <a:pt x="77787" y="116262"/>
                    <a:pt x="91278" y="102188"/>
                    <a:pt x="101850" y="96428"/>
                  </a:cubicBezTo>
                  <a:cubicBezTo>
                    <a:pt x="117893" y="87750"/>
                    <a:pt x="111184" y="123845"/>
                    <a:pt x="108559" y="129606"/>
                  </a:cubicBezTo>
                  <a:cubicBezTo>
                    <a:pt x="106663" y="133616"/>
                    <a:pt x="119424" y="143023"/>
                    <a:pt x="132768" y="148565"/>
                  </a:cubicBezTo>
                  <a:cubicBezTo>
                    <a:pt x="132112" y="140806"/>
                    <a:pt x="134154" y="133048"/>
                    <a:pt x="138675" y="126689"/>
                  </a:cubicBezTo>
                  <a:cubicBezTo>
                    <a:pt x="155737" y="103938"/>
                    <a:pt x="168790" y="68281"/>
                    <a:pt x="158727" y="48885"/>
                  </a:cubicBezTo>
                  <a:close/>
                  <a:moveTo>
                    <a:pt x="16463" y="102553"/>
                  </a:moveTo>
                  <a:cubicBezTo>
                    <a:pt x="11359" y="99045"/>
                    <a:pt x="5817" y="96202"/>
                    <a:pt x="-17" y="94094"/>
                  </a:cubicBezTo>
                  <a:cubicBezTo>
                    <a:pt x="2098" y="100511"/>
                    <a:pt x="1879" y="108678"/>
                    <a:pt x="11067" y="113491"/>
                  </a:cubicBezTo>
                  <a:cubicBezTo>
                    <a:pt x="25651" y="120783"/>
                    <a:pt x="4358" y="123554"/>
                    <a:pt x="33818" y="128075"/>
                  </a:cubicBezTo>
                  <a:cubicBezTo>
                    <a:pt x="35714" y="128337"/>
                    <a:pt x="37682" y="128461"/>
                    <a:pt x="39578" y="128439"/>
                  </a:cubicBezTo>
                  <a:cubicBezTo>
                    <a:pt x="40526" y="120345"/>
                    <a:pt x="39943" y="118085"/>
                    <a:pt x="32286" y="108970"/>
                  </a:cubicBezTo>
                  <a:cubicBezTo>
                    <a:pt x="23682" y="98397"/>
                    <a:pt x="20838" y="104595"/>
                    <a:pt x="16463" y="102553"/>
                  </a:cubicBezTo>
                  <a:close/>
                </a:path>
              </a:pathLst>
            </a:custGeom>
            <a:grpFill/>
            <a:ln w="3175" cap="flat">
              <a:solidFill>
                <a:srgbClr val="F3F3F3"/>
              </a:solidFill>
              <a:prstDash val="solid"/>
              <a:miter/>
            </a:ln>
          </p:spPr>
          <p:txBody>
            <a:bodyPr rtlCol="0" anchor="ctr"/>
            <a:lstStyle/>
            <a:p>
              <a:endParaRPr lang="pt-PT"/>
            </a:p>
          </p:txBody>
        </p:sp>
        <p:sp>
          <p:nvSpPr>
            <p:cNvPr id="360" name="Forma livre: Forma 359">
              <a:extLst>
                <a:ext uri="{FF2B5EF4-FFF2-40B4-BE49-F238E27FC236}">
                  <a16:creationId xmlns:a16="http://schemas.microsoft.com/office/drawing/2014/main" id="{4B31A0C7-A2A5-4F93-A21E-068D9AFD895F}"/>
                </a:ext>
              </a:extLst>
            </p:cNvPr>
            <p:cNvSpPr/>
            <p:nvPr/>
          </p:nvSpPr>
          <p:spPr>
            <a:xfrm>
              <a:off x="4316021" y="4157833"/>
              <a:ext cx="201192" cy="161538"/>
            </a:xfrm>
            <a:custGeom>
              <a:avLst/>
              <a:gdLst>
                <a:gd name="connsiteX0" fmla="*/ 463652 w 481679"/>
                <a:gd name="connsiteY0" fmla="*/ 51844 h 370846"/>
                <a:gd name="connsiteX1" fmla="*/ 450673 w 481679"/>
                <a:gd name="connsiteY1" fmla="*/ 41636 h 370846"/>
                <a:gd name="connsiteX2" fmla="*/ 413703 w 481679"/>
                <a:gd name="connsiteY2" fmla="*/ 67813 h 370846"/>
                <a:gd name="connsiteX3" fmla="*/ 396057 w 481679"/>
                <a:gd name="connsiteY3" fmla="*/ 74230 h 370846"/>
                <a:gd name="connsiteX4" fmla="*/ 379650 w 481679"/>
                <a:gd name="connsiteY4" fmla="*/ 73501 h 370846"/>
                <a:gd name="connsiteX5" fmla="*/ 378338 w 481679"/>
                <a:gd name="connsiteY5" fmla="*/ 30260 h 370846"/>
                <a:gd name="connsiteX6" fmla="*/ 364920 w 481679"/>
                <a:gd name="connsiteY6" fmla="*/ -74 h 370846"/>
                <a:gd name="connsiteX7" fmla="*/ 334222 w 481679"/>
                <a:gd name="connsiteY7" fmla="*/ 31719 h 370846"/>
                <a:gd name="connsiteX8" fmla="*/ 302137 w 481679"/>
                <a:gd name="connsiteY8" fmla="*/ 49000 h 370846"/>
                <a:gd name="connsiteX9" fmla="*/ 267428 w 481679"/>
                <a:gd name="connsiteY9" fmla="*/ 59063 h 370846"/>
                <a:gd name="connsiteX10" fmla="*/ 238261 w 481679"/>
                <a:gd name="connsiteY10" fmla="*/ 50459 h 370846"/>
                <a:gd name="connsiteX11" fmla="*/ 210187 w 481679"/>
                <a:gd name="connsiteY11" fmla="*/ 40323 h 370846"/>
                <a:gd name="connsiteX12" fmla="*/ 182114 w 481679"/>
                <a:gd name="connsiteY12" fmla="*/ 34562 h 370846"/>
                <a:gd name="connsiteX13" fmla="*/ 155425 w 481679"/>
                <a:gd name="connsiteY13" fmla="*/ 51844 h 370846"/>
                <a:gd name="connsiteX14" fmla="*/ 135372 w 481679"/>
                <a:gd name="connsiteY14" fmla="*/ 87939 h 370846"/>
                <a:gd name="connsiteX15" fmla="*/ 87246 w 481679"/>
                <a:gd name="connsiteY15" fmla="*/ 118200 h 370846"/>
                <a:gd name="connsiteX16" fmla="*/ 58079 w 481679"/>
                <a:gd name="connsiteY16" fmla="*/ 129721 h 370846"/>
                <a:gd name="connsiteX17" fmla="*/ 34015 w 481679"/>
                <a:gd name="connsiteY17" fmla="*/ 122429 h 370846"/>
                <a:gd name="connsiteX18" fmla="*/ 19432 w 481679"/>
                <a:gd name="connsiteY18" fmla="*/ 139784 h 370846"/>
                <a:gd name="connsiteX19" fmla="*/ 6088 w 481679"/>
                <a:gd name="connsiteY19" fmla="*/ 168587 h 370846"/>
                <a:gd name="connsiteX20" fmla="*/ 2077 w 481679"/>
                <a:gd name="connsiteY20" fmla="*/ 200379 h 370846"/>
                <a:gd name="connsiteX21" fmla="*/ 2077 w 481679"/>
                <a:gd name="connsiteY21" fmla="*/ 239318 h 370846"/>
                <a:gd name="connsiteX22" fmla="*/ 7401 w 481679"/>
                <a:gd name="connsiteY22" fmla="*/ 281100 h 370846"/>
                <a:gd name="connsiteX23" fmla="*/ 40797 w 481679"/>
                <a:gd name="connsiteY23" fmla="*/ 299841 h 370846"/>
                <a:gd name="connsiteX24" fmla="*/ 6088 w 481679"/>
                <a:gd name="connsiteY24" fmla="*/ 351759 h 370846"/>
                <a:gd name="connsiteX25" fmla="*/ 12942 w 481679"/>
                <a:gd name="connsiteY25" fmla="*/ 363936 h 370846"/>
                <a:gd name="connsiteX26" fmla="*/ 64933 w 481679"/>
                <a:gd name="connsiteY26" fmla="*/ 370061 h 370846"/>
                <a:gd name="connsiteX27" fmla="*/ 200999 w 481679"/>
                <a:gd name="connsiteY27" fmla="*/ 351759 h 370846"/>
                <a:gd name="connsiteX28" fmla="*/ 198009 w 481679"/>
                <a:gd name="connsiteY28" fmla="*/ 315299 h 370846"/>
                <a:gd name="connsiteX29" fmla="*/ 224990 w 481679"/>
                <a:gd name="connsiteY29" fmla="*/ 298018 h 370846"/>
                <a:gd name="connsiteX30" fmla="*/ 248032 w 481679"/>
                <a:gd name="connsiteY30" fmla="*/ 291528 h 370846"/>
                <a:gd name="connsiteX31" fmla="*/ 284054 w 481679"/>
                <a:gd name="connsiteY31" fmla="*/ 278548 h 370846"/>
                <a:gd name="connsiteX32" fmla="*/ 300023 w 481679"/>
                <a:gd name="connsiteY32" fmla="*/ 262360 h 370846"/>
                <a:gd name="connsiteX33" fmla="*/ 311033 w 481679"/>
                <a:gd name="connsiteY33" fmla="*/ 223495 h 370846"/>
                <a:gd name="connsiteX34" fmla="*/ 334076 w 481679"/>
                <a:gd name="connsiteY34" fmla="*/ 208328 h 370846"/>
                <a:gd name="connsiteX35" fmla="*/ 323065 w 481679"/>
                <a:gd name="connsiteY35" fmla="*/ 184629 h 370846"/>
                <a:gd name="connsiteX36" fmla="*/ 361128 w 481679"/>
                <a:gd name="connsiteY36" fmla="*/ 185723 h 370846"/>
                <a:gd name="connsiteX37" fmla="*/ 364118 w 481679"/>
                <a:gd name="connsiteY37" fmla="*/ 156555 h 370846"/>
                <a:gd name="connsiteX38" fmla="*/ 380088 w 481679"/>
                <a:gd name="connsiteY38" fmla="*/ 130596 h 370846"/>
                <a:gd name="connsiteX39" fmla="*/ 374108 w 481679"/>
                <a:gd name="connsiteY39" fmla="*/ 108721 h 370846"/>
                <a:gd name="connsiteX40" fmla="*/ 379140 w 481679"/>
                <a:gd name="connsiteY40" fmla="*/ 90345 h 370846"/>
                <a:gd name="connsiteX41" fmla="*/ 384171 w 481679"/>
                <a:gd name="connsiteY41" fmla="*/ 88012 h 370846"/>
                <a:gd name="connsiteX42" fmla="*/ 401672 w 481679"/>
                <a:gd name="connsiteY42" fmla="*/ 81449 h 370846"/>
                <a:gd name="connsiteX43" fmla="*/ 447319 w 481679"/>
                <a:gd name="connsiteY43" fmla="*/ 66865 h 370846"/>
                <a:gd name="connsiteX44" fmla="*/ 481663 w 481679"/>
                <a:gd name="connsiteY44" fmla="*/ 55709 h 370846"/>
                <a:gd name="connsiteX45" fmla="*/ 463652 w 481679"/>
                <a:gd name="connsiteY45" fmla="*/ 51844 h 370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81679" h="370846">
                  <a:moveTo>
                    <a:pt x="463652" y="51844"/>
                  </a:moveTo>
                  <a:cubicBezTo>
                    <a:pt x="456361" y="52938"/>
                    <a:pt x="458183" y="46448"/>
                    <a:pt x="450673" y="41636"/>
                  </a:cubicBezTo>
                  <a:cubicBezTo>
                    <a:pt x="444694" y="37771"/>
                    <a:pt x="426828" y="55271"/>
                    <a:pt x="413703" y="67813"/>
                  </a:cubicBezTo>
                  <a:cubicBezTo>
                    <a:pt x="407505" y="70001"/>
                    <a:pt x="401453" y="72480"/>
                    <a:pt x="396057" y="74230"/>
                  </a:cubicBezTo>
                  <a:cubicBezTo>
                    <a:pt x="388765" y="76564"/>
                    <a:pt x="382713" y="77366"/>
                    <a:pt x="379650" y="73501"/>
                  </a:cubicBezTo>
                  <a:cubicBezTo>
                    <a:pt x="371629" y="63438"/>
                    <a:pt x="392995" y="37479"/>
                    <a:pt x="378338" y="30260"/>
                  </a:cubicBezTo>
                  <a:cubicBezTo>
                    <a:pt x="363681" y="23041"/>
                    <a:pt x="376952" y="1093"/>
                    <a:pt x="364920" y="-74"/>
                  </a:cubicBezTo>
                  <a:cubicBezTo>
                    <a:pt x="352889" y="-1241"/>
                    <a:pt x="334222" y="21802"/>
                    <a:pt x="334222" y="31719"/>
                  </a:cubicBezTo>
                  <a:cubicBezTo>
                    <a:pt x="334222" y="41636"/>
                    <a:pt x="302137" y="39010"/>
                    <a:pt x="302137" y="49000"/>
                  </a:cubicBezTo>
                  <a:cubicBezTo>
                    <a:pt x="302137" y="58990"/>
                    <a:pt x="272970" y="47542"/>
                    <a:pt x="267428" y="59063"/>
                  </a:cubicBezTo>
                  <a:cubicBezTo>
                    <a:pt x="261886" y="70584"/>
                    <a:pt x="247375" y="50459"/>
                    <a:pt x="238261" y="50459"/>
                  </a:cubicBezTo>
                  <a:cubicBezTo>
                    <a:pt x="229146" y="50459"/>
                    <a:pt x="222219" y="35875"/>
                    <a:pt x="210187" y="40323"/>
                  </a:cubicBezTo>
                  <a:cubicBezTo>
                    <a:pt x="198155" y="44771"/>
                    <a:pt x="191520" y="36021"/>
                    <a:pt x="182114" y="34562"/>
                  </a:cubicBezTo>
                  <a:cubicBezTo>
                    <a:pt x="172707" y="33104"/>
                    <a:pt x="166071" y="56438"/>
                    <a:pt x="155425" y="51844"/>
                  </a:cubicBezTo>
                  <a:cubicBezTo>
                    <a:pt x="144779" y="47250"/>
                    <a:pt x="139383" y="73720"/>
                    <a:pt x="135372" y="87939"/>
                  </a:cubicBezTo>
                  <a:cubicBezTo>
                    <a:pt x="131362" y="102158"/>
                    <a:pt x="85933" y="102523"/>
                    <a:pt x="87246" y="118200"/>
                  </a:cubicBezTo>
                  <a:cubicBezTo>
                    <a:pt x="88559" y="133878"/>
                    <a:pt x="60558" y="140076"/>
                    <a:pt x="58079" y="129721"/>
                  </a:cubicBezTo>
                  <a:cubicBezTo>
                    <a:pt x="55600" y="119367"/>
                    <a:pt x="38026" y="125419"/>
                    <a:pt x="34015" y="122429"/>
                  </a:cubicBezTo>
                  <a:cubicBezTo>
                    <a:pt x="30005" y="119440"/>
                    <a:pt x="18047" y="125346"/>
                    <a:pt x="19432" y="139784"/>
                  </a:cubicBezTo>
                  <a:cubicBezTo>
                    <a:pt x="20817" y="154222"/>
                    <a:pt x="7401" y="162826"/>
                    <a:pt x="6088" y="168587"/>
                  </a:cubicBezTo>
                  <a:cubicBezTo>
                    <a:pt x="4775" y="174347"/>
                    <a:pt x="-3246" y="191702"/>
                    <a:pt x="2077" y="200379"/>
                  </a:cubicBezTo>
                  <a:cubicBezTo>
                    <a:pt x="7401" y="209057"/>
                    <a:pt x="-4631" y="223422"/>
                    <a:pt x="2077" y="239318"/>
                  </a:cubicBezTo>
                  <a:cubicBezTo>
                    <a:pt x="8786" y="255214"/>
                    <a:pt x="4775" y="275340"/>
                    <a:pt x="7401" y="281100"/>
                  </a:cubicBezTo>
                  <a:cubicBezTo>
                    <a:pt x="10026" y="286861"/>
                    <a:pt x="35474" y="284017"/>
                    <a:pt x="40797" y="299841"/>
                  </a:cubicBezTo>
                  <a:cubicBezTo>
                    <a:pt x="46120" y="315664"/>
                    <a:pt x="7401" y="343154"/>
                    <a:pt x="6088" y="351759"/>
                  </a:cubicBezTo>
                  <a:cubicBezTo>
                    <a:pt x="5505" y="355405"/>
                    <a:pt x="8713" y="359488"/>
                    <a:pt x="12942" y="363936"/>
                  </a:cubicBezTo>
                  <a:cubicBezTo>
                    <a:pt x="30369" y="364738"/>
                    <a:pt x="47797" y="366787"/>
                    <a:pt x="64933" y="370061"/>
                  </a:cubicBezTo>
                  <a:cubicBezTo>
                    <a:pt x="86808" y="374436"/>
                    <a:pt x="199030" y="356061"/>
                    <a:pt x="200999" y="351759"/>
                  </a:cubicBezTo>
                  <a:cubicBezTo>
                    <a:pt x="202968" y="347456"/>
                    <a:pt x="196989" y="320404"/>
                    <a:pt x="198009" y="315299"/>
                  </a:cubicBezTo>
                  <a:cubicBezTo>
                    <a:pt x="203260" y="305098"/>
                    <a:pt x="213541" y="298492"/>
                    <a:pt x="224990" y="298018"/>
                  </a:cubicBezTo>
                  <a:cubicBezTo>
                    <a:pt x="237022" y="299111"/>
                    <a:pt x="248032" y="301226"/>
                    <a:pt x="248032" y="291528"/>
                  </a:cubicBezTo>
                  <a:cubicBezTo>
                    <a:pt x="248032" y="281829"/>
                    <a:pt x="281064" y="269652"/>
                    <a:pt x="284054" y="278548"/>
                  </a:cubicBezTo>
                  <a:cubicBezTo>
                    <a:pt x="287044" y="287444"/>
                    <a:pt x="299075" y="284017"/>
                    <a:pt x="300023" y="262360"/>
                  </a:cubicBezTo>
                  <a:cubicBezTo>
                    <a:pt x="300970" y="240704"/>
                    <a:pt x="299075" y="224588"/>
                    <a:pt x="311033" y="223495"/>
                  </a:cubicBezTo>
                  <a:cubicBezTo>
                    <a:pt x="322992" y="222401"/>
                    <a:pt x="335097" y="214817"/>
                    <a:pt x="334076" y="208328"/>
                  </a:cubicBezTo>
                  <a:cubicBezTo>
                    <a:pt x="333055" y="201838"/>
                    <a:pt x="319055" y="188931"/>
                    <a:pt x="323065" y="184629"/>
                  </a:cubicBezTo>
                  <a:cubicBezTo>
                    <a:pt x="327076" y="180327"/>
                    <a:pt x="357118" y="195421"/>
                    <a:pt x="361128" y="185723"/>
                  </a:cubicBezTo>
                  <a:cubicBezTo>
                    <a:pt x="365139" y="176025"/>
                    <a:pt x="359087" y="165160"/>
                    <a:pt x="364118" y="156555"/>
                  </a:cubicBezTo>
                  <a:cubicBezTo>
                    <a:pt x="369150" y="147951"/>
                    <a:pt x="381109" y="139274"/>
                    <a:pt x="380088" y="130596"/>
                  </a:cubicBezTo>
                  <a:cubicBezTo>
                    <a:pt x="379067" y="121919"/>
                    <a:pt x="381109" y="116596"/>
                    <a:pt x="374108" y="108721"/>
                  </a:cubicBezTo>
                  <a:cubicBezTo>
                    <a:pt x="367108" y="100845"/>
                    <a:pt x="370098" y="91439"/>
                    <a:pt x="379140" y="90345"/>
                  </a:cubicBezTo>
                  <a:cubicBezTo>
                    <a:pt x="380963" y="89995"/>
                    <a:pt x="382713" y="89193"/>
                    <a:pt x="384171" y="88012"/>
                  </a:cubicBezTo>
                  <a:cubicBezTo>
                    <a:pt x="390442" y="87202"/>
                    <a:pt x="396422" y="84957"/>
                    <a:pt x="401672" y="81449"/>
                  </a:cubicBezTo>
                  <a:cubicBezTo>
                    <a:pt x="414140" y="71386"/>
                    <a:pt x="438131" y="63146"/>
                    <a:pt x="447319" y="66865"/>
                  </a:cubicBezTo>
                  <a:cubicBezTo>
                    <a:pt x="459933" y="69797"/>
                    <a:pt x="473132" y="65502"/>
                    <a:pt x="481663" y="55709"/>
                  </a:cubicBezTo>
                  <a:cubicBezTo>
                    <a:pt x="476121" y="52777"/>
                    <a:pt x="469923" y="51443"/>
                    <a:pt x="463652" y="51844"/>
                  </a:cubicBezTo>
                  <a:close/>
                </a:path>
              </a:pathLst>
            </a:custGeom>
            <a:grpFill/>
            <a:ln w="3175" cap="flat">
              <a:solidFill>
                <a:srgbClr val="F3F3F3"/>
              </a:solidFill>
              <a:prstDash val="solid"/>
              <a:miter/>
            </a:ln>
          </p:spPr>
          <p:txBody>
            <a:bodyPr rtlCol="0" anchor="ctr"/>
            <a:lstStyle/>
            <a:p>
              <a:endParaRPr lang="pt-PT"/>
            </a:p>
          </p:txBody>
        </p:sp>
        <p:sp>
          <p:nvSpPr>
            <p:cNvPr id="361" name="Forma livre: Forma 360">
              <a:extLst>
                <a:ext uri="{FF2B5EF4-FFF2-40B4-BE49-F238E27FC236}">
                  <a16:creationId xmlns:a16="http://schemas.microsoft.com/office/drawing/2014/main" id="{5C2F31C3-D2D9-4E7C-9581-612B679E843F}"/>
                </a:ext>
              </a:extLst>
            </p:cNvPr>
            <p:cNvSpPr/>
            <p:nvPr/>
          </p:nvSpPr>
          <p:spPr>
            <a:xfrm>
              <a:off x="4321221" y="4182118"/>
              <a:ext cx="233790" cy="237492"/>
            </a:xfrm>
            <a:custGeom>
              <a:avLst/>
              <a:gdLst>
                <a:gd name="connsiteX0" fmla="*/ 533237 w 559723"/>
                <a:gd name="connsiteY0" fmla="*/ 56541 h 545212"/>
                <a:gd name="connsiteX1" fmla="*/ 515956 w 559723"/>
                <a:gd name="connsiteY1" fmla="*/ 28978 h 545212"/>
                <a:gd name="connsiteX2" fmla="*/ 485111 w 559723"/>
                <a:gd name="connsiteY2" fmla="*/ 1998 h 545212"/>
                <a:gd name="connsiteX3" fmla="*/ 474830 w 559723"/>
                <a:gd name="connsiteY3" fmla="*/ 4186 h 545212"/>
                <a:gd name="connsiteX4" fmla="*/ 468705 w 559723"/>
                <a:gd name="connsiteY4" fmla="*/ -117 h 545212"/>
                <a:gd name="connsiteX5" fmla="*/ 434359 w 559723"/>
                <a:gd name="connsiteY5" fmla="*/ 11040 h 545212"/>
                <a:gd name="connsiteX6" fmla="*/ 388713 w 559723"/>
                <a:gd name="connsiteY6" fmla="*/ 25624 h 545212"/>
                <a:gd name="connsiteX7" fmla="*/ 371212 w 559723"/>
                <a:gd name="connsiteY7" fmla="*/ 32187 h 545212"/>
                <a:gd name="connsiteX8" fmla="*/ 366181 w 559723"/>
                <a:gd name="connsiteY8" fmla="*/ 34520 h 545212"/>
                <a:gd name="connsiteX9" fmla="*/ 361150 w 559723"/>
                <a:gd name="connsiteY9" fmla="*/ 52895 h 545212"/>
                <a:gd name="connsiteX10" fmla="*/ 367129 w 559723"/>
                <a:gd name="connsiteY10" fmla="*/ 74771 h 545212"/>
                <a:gd name="connsiteX11" fmla="*/ 351160 w 559723"/>
                <a:gd name="connsiteY11" fmla="*/ 100730 h 545212"/>
                <a:gd name="connsiteX12" fmla="*/ 348170 w 559723"/>
                <a:gd name="connsiteY12" fmla="*/ 129897 h 545212"/>
                <a:gd name="connsiteX13" fmla="*/ 310107 w 559723"/>
                <a:gd name="connsiteY13" fmla="*/ 128804 h 545212"/>
                <a:gd name="connsiteX14" fmla="*/ 321117 w 559723"/>
                <a:gd name="connsiteY14" fmla="*/ 152502 h 545212"/>
                <a:gd name="connsiteX15" fmla="*/ 298075 w 559723"/>
                <a:gd name="connsiteY15" fmla="*/ 167670 h 545212"/>
                <a:gd name="connsiteX16" fmla="*/ 287064 w 559723"/>
                <a:gd name="connsiteY16" fmla="*/ 206535 h 545212"/>
                <a:gd name="connsiteX17" fmla="*/ 271095 w 559723"/>
                <a:gd name="connsiteY17" fmla="*/ 222723 h 545212"/>
                <a:gd name="connsiteX18" fmla="*/ 235073 w 559723"/>
                <a:gd name="connsiteY18" fmla="*/ 235702 h 545212"/>
                <a:gd name="connsiteX19" fmla="*/ 212030 w 559723"/>
                <a:gd name="connsiteY19" fmla="*/ 242192 h 545212"/>
                <a:gd name="connsiteX20" fmla="*/ 185051 w 559723"/>
                <a:gd name="connsiteY20" fmla="*/ 259474 h 545212"/>
                <a:gd name="connsiteX21" fmla="*/ 188041 w 559723"/>
                <a:gd name="connsiteY21" fmla="*/ 295933 h 545212"/>
                <a:gd name="connsiteX22" fmla="*/ 51974 w 559723"/>
                <a:gd name="connsiteY22" fmla="*/ 314236 h 545212"/>
                <a:gd name="connsiteX23" fmla="*/ -17 w 559723"/>
                <a:gd name="connsiteY23" fmla="*/ 308110 h 545212"/>
                <a:gd name="connsiteX24" fmla="*/ 15807 w 559723"/>
                <a:gd name="connsiteY24" fmla="*/ 327726 h 545212"/>
                <a:gd name="connsiteX25" fmla="*/ 50589 w 559723"/>
                <a:gd name="connsiteY25" fmla="*/ 359373 h 545212"/>
                <a:gd name="connsiteX26" fmla="*/ 66558 w 559723"/>
                <a:gd name="connsiteY26" fmla="*/ 399769 h 545212"/>
                <a:gd name="connsiteX27" fmla="*/ 74579 w 559723"/>
                <a:gd name="connsiteY27" fmla="*/ 427187 h 545212"/>
                <a:gd name="connsiteX28" fmla="*/ 43880 w 559723"/>
                <a:gd name="connsiteY28" fmla="*/ 437323 h 545212"/>
                <a:gd name="connsiteX29" fmla="*/ 22515 w 559723"/>
                <a:gd name="connsiteY29" fmla="*/ 472105 h 545212"/>
                <a:gd name="connsiteX30" fmla="*/ 33089 w 559723"/>
                <a:gd name="connsiteY30" fmla="*/ 472688 h 545212"/>
                <a:gd name="connsiteX31" fmla="*/ 54089 w 559723"/>
                <a:gd name="connsiteY31" fmla="*/ 479980 h 545212"/>
                <a:gd name="connsiteX32" fmla="*/ 177030 w 559723"/>
                <a:gd name="connsiteY32" fmla="*/ 465396 h 545212"/>
                <a:gd name="connsiteX33" fmla="*/ 212541 w 559723"/>
                <a:gd name="connsiteY33" fmla="*/ 504357 h 545212"/>
                <a:gd name="connsiteX34" fmla="*/ 212322 w 559723"/>
                <a:gd name="connsiteY34" fmla="*/ 506741 h 545212"/>
                <a:gd name="connsiteX35" fmla="*/ 216551 w 559723"/>
                <a:gd name="connsiteY35" fmla="*/ 527450 h 545212"/>
                <a:gd name="connsiteX36" fmla="*/ 245719 w 559723"/>
                <a:gd name="connsiteY36" fmla="*/ 541450 h 545212"/>
                <a:gd name="connsiteX37" fmla="*/ 251116 w 559723"/>
                <a:gd name="connsiteY37" fmla="*/ 545096 h 545212"/>
                <a:gd name="connsiteX38" fmla="*/ 253230 w 559723"/>
                <a:gd name="connsiteY38" fmla="*/ 542398 h 545212"/>
                <a:gd name="connsiteX39" fmla="*/ 284001 w 559723"/>
                <a:gd name="connsiteY39" fmla="*/ 519356 h 545212"/>
                <a:gd name="connsiteX40" fmla="*/ 316085 w 559723"/>
                <a:gd name="connsiteY40" fmla="*/ 517898 h 545212"/>
                <a:gd name="connsiteX41" fmla="*/ 341461 w 559723"/>
                <a:gd name="connsiteY41" fmla="*/ 510606 h 545212"/>
                <a:gd name="connsiteX42" fmla="*/ 329430 w 559723"/>
                <a:gd name="connsiteY42" fmla="*/ 477428 h 545212"/>
                <a:gd name="connsiteX43" fmla="*/ 314846 w 559723"/>
                <a:gd name="connsiteY43" fmla="*/ 439948 h 545212"/>
                <a:gd name="connsiteX44" fmla="*/ 293481 w 559723"/>
                <a:gd name="connsiteY44" fmla="*/ 413989 h 545212"/>
                <a:gd name="connsiteX45" fmla="*/ 318929 w 559723"/>
                <a:gd name="connsiteY45" fmla="*/ 379425 h 545212"/>
                <a:gd name="connsiteX46" fmla="*/ 344232 w 559723"/>
                <a:gd name="connsiteY46" fmla="*/ 382269 h 545212"/>
                <a:gd name="connsiteX47" fmla="*/ 366983 w 559723"/>
                <a:gd name="connsiteY47" fmla="*/ 380811 h 545212"/>
                <a:gd name="connsiteX48" fmla="*/ 385650 w 559723"/>
                <a:gd name="connsiteY48" fmla="*/ 353466 h 545212"/>
                <a:gd name="connsiteX49" fmla="*/ 413724 w 559723"/>
                <a:gd name="connsiteY49" fmla="*/ 334653 h 545212"/>
                <a:gd name="connsiteX50" fmla="*/ 427140 w 559723"/>
                <a:gd name="connsiteY50" fmla="*/ 295715 h 545212"/>
                <a:gd name="connsiteX51" fmla="*/ 447120 w 559723"/>
                <a:gd name="connsiteY51" fmla="*/ 278433 h 545212"/>
                <a:gd name="connsiteX52" fmla="*/ 463163 w 559723"/>
                <a:gd name="connsiteY52" fmla="*/ 258234 h 545212"/>
                <a:gd name="connsiteX53" fmla="*/ 469872 w 559723"/>
                <a:gd name="connsiteY53" fmla="*/ 230817 h 545212"/>
                <a:gd name="connsiteX54" fmla="*/ 487225 w 559723"/>
                <a:gd name="connsiteY54" fmla="*/ 203399 h 545212"/>
                <a:gd name="connsiteX55" fmla="*/ 471184 w 559723"/>
                <a:gd name="connsiteY55" fmla="*/ 187576 h 545212"/>
                <a:gd name="connsiteX56" fmla="*/ 451131 w 559723"/>
                <a:gd name="connsiteY56" fmla="*/ 152940 h 545212"/>
                <a:gd name="connsiteX57" fmla="*/ 445808 w 559723"/>
                <a:gd name="connsiteY57" fmla="*/ 118376 h 545212"/>
                <a:gd name="connsiteX58" fmla="*/ 463163 w 559723"/>
                <a:gd name="connsiteY58" fmla="*/ 98178 h 545212"/>
                <a:gd name="connsiteX59" fmla="*/ 514206 w 559723"/>
                <a:gd name="connsiteY59" fmla="*/ 108241 h 545212"/>
                <a:gd name="connsiteX60" fmla="*/ 547602 w 559723"/>
                <a:gd name="connsiteY60" fmla="*/ 93657 h 545212"/>
                <a:gd name="connsiteX61" fmla="*/ 559707 w 559723"/>
                <a:gd name="connsiteY61" fmla="*/ 71198 h 545212"/>
                <a:gd name="connsiteX62" fmla="*/ 533237 w 559723"/>
                <a:gd name="connsiteY62" fmla="*/ 56541 h 5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559723" h="545212">
                  <a:moveTo>
                    <a:pt x="533237" y="56541"/>
                  </a:moveTo>
                  <a:cubicBezTo>
                    <a:pt x="522665" y="51400"/>
                    <a:pt x="515956" y="40711"/>
                    <a:pt x="515956" y="28978"/>
                  </a:cubicBezTo>
                  <a:cubicBezTo>
                    <a:pt x="515956" y="24749"/>
                    <a:pt x="498163" y="13009"/>
                    <a:pt x="485111" y="1998"/>
                  </a:cubicBezTo>
                  <a:cubicBezTo>
                    <a:pt x="483434" y="1998"/>
                    <a:pt x="479423" y="2946"/>
                    <a:pt x="474830" y="4186"/>
                  </a:cubicBezTo>
                  <a:cubicBezTo>
                    <a:pt x="473080" y="2399"/>
                    <a:pt x="470965" y="941"/>
                    <a:pt x="468705" y="-117"/>
                  </a:cubicBezTo>
                  <a:cubicBezTo>
                    <a:pt x="460173" y="9676"/>
                    <a:pt x="446975" y="13971"/>
                    <a:pt x="434359" y="11040"/>
                  </a:cubicBezTo>
                  <a:cubicBezTo>
                    <a:pt x="425172" y="7467"/>
                    <a:pt x="401182" y="15707"/>
                    <a:pt x="388713" y="25624"/>
                  </a:cubicBezTo>
                  <a:cubicBezTo>
                    <a:pt x="383462" y="29131"/>
                    <a:pt x="377483" y="31370"/>
                    <a:pt x="371212" y="32187"/>
                  </a:cubicBezTo>
                  <a:cubicBezTo>
                    <a:pt x="369753" y="33368"/>
                    <a:pt x="368004" y="34163"/>
                    <a:pt x="366181" y="34520"/>
                  </a:cubicBezTo>
                  <a:cubicBezTo>
                    <a:pt x="357139" y="35614"/>
                    <a:pt x="354149" y="45312"/>
                    <a:pt x="361150" y="52895"/>
                  </a:cubicBezTo>
                  <a:cubicBezTo>
                    <a:pt x="368150" y="60479"/>
                    <a:pt x="366181" y="65875"/>
                    <a:pt x="367129" y="74771"/>
                  </a:cubicBezTo>
                  <a:cubicBezTo>
                    <a:pt x="368077" y="83667"/>
                    <a:pt x="356118" y="92053"/>
                    <a:pt x="351160" y="100730"/>
                  </a:cubicBezTo>
                  <a:cubicBezTo>
                    <a:pt x="346201" y="109407"/>
                    <a:pt x="352181" y="120126"/>
                    <a:pt x="348170" y="129897"/>
                  </a:cubicBezTo>
                  <a:cubicBezTo>
                    <a:pt x="344159" y="139669"/>
                    <a:pt x="314117" y="124501"/>
                    <a:pt x="310107" y="128804"/>
                  </a:cubicBezTo>
                  <a:cubicBezTo>
                    <a:pt x="306096" y="133106"/>
                    <a:pt x="320096" y="146085"/>
                    <a:pt x="321117" y="152502"/>
                  </a:cubicBezTo>
                  <a:cubicBezTo>
                    <a:pt x="322138" y="158919"/>
                    <a:pt x="310107" y="166576"/>
                    <a:pt x="298075" y="167670"/>
                  </a:cubicBezTo>
                  <a:cubicBezTo>
                    <a:pt x="286043" y="168763"/>
                    <a:pt x="288085" y="184951"/>
                    <a:pt x="287064" y="206535"/>
                  </a:cubicBezTo>
                  <a:cubicBezTo>
                    <a:pt x="286043" y="228119"/>
                    <a:pt x="274084" y="231400"/>
                    <a:pt x="271095" y="222723"/>
                  </a:cubicBezTo>
                  <a:cubicBezTo>
                    <a:pt x="268105" y="214046"/>
                    <a:pt x="235073" y="226004"/>
                    <a:pt x="235073" y="235702"/>
                  </a:cubicBezTo>
                  <a:cubicBezTo>
                    <a:pt x="235073" y="245401"/>
                    <a:pt x="224062" y="242994"/>
                    <a:pt x="212030" y="242192"/>
                  </a:cubicBezTo>
                  <a:cubicBezTo>
                    <a:pt x="200583" y="242666"/>
                    <a:pt x="190301" y="249273"/>
                    <a:pt x="185051" y="259474"/>
                  </a:cubicBezTo>
                  <a:cubicBezTo>
                    <a:pt x="184030" y="264870"/>
                    <a:pt x="190082" y="291850"/>
                    <a:pt x="188041" y="295933"/>
                  </a:cubicBezTo>
                  <a:cubicBezTo>
                    <a:pt x="185999" y="300017"/>
                    <a:pt x="73996" y="318611"/>
                    <a:pt x="51974" y="314236"/>
                  </a:cubicBezTo>
                  <a:cubicBezTo>
                    <a:pt x="34839" y="310962"/>
                    <a:pt x="17411" y="308913"/>
                    <a:pt x="-17" y="308110"/>
                  </a:cubicBezTo>
                  <a:cubicBezTo>
                    <a:pt x="6400" y="313623"/>
                    <a:pt x="11796" y="320274"/>
                    <a:pt x="15807" y="327726"/>
                  </a:cubicBezTo>
                  <a:cubicBezTo>
                    <a:pt x="20255" y="340486"/>
                    <a:pt x="34547" y="352154"/>
                    <a:pt x="50589" y="359373"/>
                  </a:cubicBezTo>
                  <a:cubicBezTo>
                    <a:pt x="66631" y="366591"/>
                    <a:pt x="58537" y="396926"/>
                    <a:pt x="66558" y="399769"/>
                  </a:cubicBezTo>
                  <a:cubicBezTo>
                    <a:pt x="74579" y="402613"/>
                    <a:pt x="85298" y="425728"/>
                    <a:pt x="74579" y="427187"/>
                  </a:cubicBezTo>
                  <a:cubicBezTo>
                    <a:pt x="63787" y="428558"/>
                    <a:pt x="53359" y="432000"/>
                    <a:pt x="43880" y="437323"/>
                  </a:cubicBezTo>
                  <a:cubicBezTo>
                    <a:pt x="31193" y="444388"/>
                    <a:pt x="23099" y="457572"/>
                    <a:pt x="22515" y="472105"/>
                  </a:cubicBezTo>
                  <a:cubicBezTo>
                    <a:pt x="26015" y="471893"/>
                    <a:pt x="29589" y="472090"/>
                    <a:pt x="33089" y="472688"/>
                  </a:cubicBezTo>
                  <a:cubicBezTo>
                    <a:pt x="40380" y="474125"/>
                    <a:pt x="47453" y="476575"/>
                    <a:pt x="54089" y="479980"/>
                  </a:cubicBezTo>
                  <a:cubicBezTo>
                    <a:pt x="93976" y="468284"/>
                    <a:pt x="135539" y="463355"/>
                    <a:pt x="177030" y="465396"/>
                  </a:cubicBezTo>
                  <a:cubicBezTo>
                    <a:pt x="197593" y="466359"/>
                    <a:pt x="213489" y="483801"/>
                    <a:pt x="212541" y="504357"/>
                  </a:cubicBezTo>
                  <a:cubicBezTo>
                    <a:pt x="212468" y="505152"/>
                    <a:pt x="212395" y="505946"/>
                    <a:pt x="212322" y="506741"/>
                  </a:cubicBezTo>
                  <a:cubicBezTo>
                    <a:pt x="215312" y="513231"/>
                    <a:pt x="212322" y="520304"/>
                    <a:pt x="216551" y="527450"/>
                  </a:cubicBezTo>
                  <a:cubicBezTo>
                    <a:pt x="221510" y="536054"/>
                    <a:pt x="231573" y="534742"/>
                    <a:pt x="245719" y="541450"/>
                  </a:cubicBezTo>
                  <a:cubicBezTo>
                    <a:pt x="247688" y="542449"/>
                    <a:pt x="249438" y="543675"/>
                    <a:pt x="251116" y="545096"/>
                  </a:cubicBezTo>
                  <a:cubicBezTo>
                    <a:pt x="251991" y="543930"/>
                    <a:pt x="252793" y="543055"/>
                    <a:pt x="253230" y="542398"/>
                  </a:cubicBezTo>
                  <a:cubicBezTo>
                    <a:pt x="261250" y="532335"/>
                    <a:pt x="262636" y="514981"/>
                    <a:pt x="284001" y="519356"/>
                  </a:cubicBezTo>
                  <a:cubicBezTo>
                    <a:pt x="305367" y="523731"/>
                    <a:pt x="304054" y="514981"/>
                    <a:pt x="316085" y="517898"/>
                  </a:cubicBezTo>
                  <a:cubicBezTo>
                    <a:pt x="328117" y="520815"/>
                    <a:pt x="336065" y="519356"/>
                    <a:pt x="341461" y="510606"/>
                  </a:cubicBezTo>
                  <a:cubicBezTo>
                    <a:pt x="346857" y="501855"/>
                    <a:pt x="336065" y="484647"/>
                    <a:pt x="329430" y="477428"/>
                  </a:cubicBezTo>
                  <a:cubicBezTo>
                    <a:pt x="320023" y="467219"/>
                    <a:pt x="314846" y="453831"/>
                    <a:pt x="314846" y="439948"/>
                  </a:cubicBezTo>
                  <a:cubicBezTo>
                    <a:pt x="316231" y="425364"/>
                    <a:pt x="293481" y="425364"/>
                    <a:pt x="293481" y="413989"/>
                  </a:cubicBezTo>
                  <a:cubicBezTo>
                    <a:pt x="293481" y="402613"/>
                    <a:pt x="314846" y="383727"/>
                    <a:pt x="318929" y="379425"/>
                  </a:cubicBezTo>
                  <a:cubicBezTo>
                    <a:pt x="323013" y="375123"/>
                    <a:pt x="340222" y="390946"/>
                    <a:pt x="344232" y="382269"/>
                  </a:cubicBezTo>
                  <a:cubicBezTo>
                    <a:pt x="348243" y="373592"/>
                    <a:pt x="360275" y="379425"/>
                    <a:pt x="366983" y="380811"/>
                  </a:cubicBezTo>
                  <a:cubicBezTo>
                    <a:pt x="373691" y="382196"/>
                    <a:pt x="384337" y="366227"/>
                    <a:pt x="385650" y="353466"/>
                  </a:cubicBezTo>
                  <a:cubicBezTo>
                    <a:pt x="386962" y="340705"/>
                    <a:pt x="409714" y="338882"/>
                    <a:pt x="413724" y="334653"/>
                  </a:cubicBezTo>
                  <a:cubicBezTo>
                    <a:pt x="417735" y="330424"/>
                    <a:pt x="424442" y="301548"/>
                    <a:pt x="427140" y="295715"/>
                  </a:cubicBezTo>
                  <a:cubicBezTo>
                    <a:pt x="429838" y="289881"/>
                    <a:pt x="447120" y="294329"/>
                    <a:pt x="447120" y="278433"/>
                  </a:cubicBezTo>
                  <a:cubicBezTo>
                    <a:pt x="447120" y="262536"/>
                    <a:pt x="455142" y="259693"/>
                    <a:pt x="463163" y="258234"/>
                  </a:cubicBezTo>
                  <a:cubicBezTo>
                    <a:pt x="471184" y="256776"/>
                    <a:pt x="468486" y="242411"/>
                    <a:pt x="469872" y="230817"/>
                  </a:cubicBezTo>
                  <a:cubicBezTo>
                    <a:pt x="471257" y="219223"/>
                    <a:pt x="476507" y="206316"/>
                    <a:pt x="487225" y="203399"/>
                  </a:cubicBezTo>
                  <a:cubicBezTo>
                    <a:pt x="497945" y="200483"/>
                    <a:pt x="483215" y="184732"/>
                    <a:pt x="471184" y="187576"/>
                  </a:cubicBezTo>
                  <a:cubicBezTo>
                    <a:pt x="459152" y="190420"/>
                    <a:pt x="451131" y="152940"/>
                    <a:pt x="451131" y="152940"/>
                  </a:cubicBezTo>
                  <a:cubicBezTo>
                    <a:pt x="451131" y="152940"/>
                    <a:pt x="452517" y="122678"/>
                    <a:pt x="445808" y="118376"/>
                  </a:cubicBezTo>
                  <a:cubicBezTo>
                    <a:pt x="439099" y="114074"/>
                    <a:pt x="448506" y="98178"/>
                    <a:pt x="463163" y="98178"/>
                  </a:cubicBezTo>
                  <a:cubicBezTo>
                    <a:pt x="477819" y="98178"/>
                    <a:pt x="504580" y="115459"/>
                    <a:pt x="514206" y="108241"/>
                  </a:cubicBezTo>
                  <a:cubicBezTo>
                    <a:pt x="523831" y="101022"/>
                    <a:pt x="542279" y="96719"/>
                    <a:pt x="547602" y="93657"/>
                  </a:cubicBezTo>
                  <a:cubicBezTo>
                    <a:pt x="551686" y="91469"/>
                    <a:pt x="557301" y="77688"/>
                    <a:pt x="559707" y="71198"/>
                  </a:cubicBezTo>
                  <a:cubicBezTo>
                    <a:pt x="551248" y="65685"/>
                    <a:pt x="542425" y="60793"/>
                    <a:pt x="533237" y="56541"/>
                  </a:cubicBezTo>
                  <a:close/>
                </a:path>
              </a:pathLst>
            </a:custGeom>
            <a:grpFill/>
            <a:ln w="3175" cap="flat">
              <a:solidFill>
                <a:srgbClr val="F3F3F3"/>
              </a:solidFill>
              <a:prstDash val="solid"/>
              <a:miter/>
            </a:ln>
          </p:spPr>
          <p:txBody>
            <a:bodyPr rtlCol="0" anchor="ctr"/>
            <a:lstStyle/>
            <a:p>
              <a:endParaRPr lang="pt-PT"/>
            </a:p>
          </p:txBody>
        </p:sp>
        <p:sp>
          <p:nvSpPr>
            <p:cNvPr id="362" name="Forma livre: Forma 361">
              <a:extLst>
                <a:ext uri="{FF2B5EF4-FFF2-40B4-BE49-F238E27FC236}">
                  <a16:creationId xmlns:a16="http://schemas.microsoft.com/office/drawing/2014/main" id="{1010EACD-1AD6-4C4A-B222-FFF5F52C1E26}"/>
                </a:ext>
              </a:extLst>
            </p:cNvPr>
            <p:cNvSpPr/>
            <p:nvPr/>
          </p:nvSpPr>
          <p:spPr>
            <a:xfrm>
              <a:off x="4791699" y="4716340"/>
              <a:ext cx="159931" cy="184965"/>
            </a:xfrm>
            <a:custGeom>
              <a:avLst/>
              <a:gdLst>
                <a:gd name="connsiteX0" fmla="*/ 47224 w 382895"/>
                <a:gd name="connsiteY0" fmla="*/ 74116 h 424625"/>
                <a:gd name="connsiteX1" fmla="*/ 93237 w 382895"/>
                <a:gd name="connsiteY1" fmla="*/ 125961 h 424625"/>
                <a:gd name="connsiteX2" fmla="*/ 130279 w 382895"/>
                <a:gd name="connsiteY2" fmla="*/ 199390 h 424625"/>
                <a:gd name="connsiteX3" fmla="*/ 177239 w 382895"/>
                <a:gd name="connsiteY3" fmla="*/ 266548 h 424625"/>
                <a:gd name="connsiteX4" fmla="*/ 213698 w 382895"/>
                <a:gd name="connsiteY4" fmla="*/ 326123 h 424625"/>
                <a:gd name="connsiteX5" fmla="*/ 231344 w 382895"/>
                <a:gd name="connsiteY5" fmla="*/ 346248 h 424625"/>
                <a:gd name="connsiteX6" fmla="*/ 292377 w 382895"/>
                <a:gd name="connsiteY6" fmla="*/ 403489 h 424625"/>
                <a:gd name="connsiteX7" fmla="*/ 309368 w 382895"/>
                <a:gd name="connsiteY7" fmla="*/ 421865 h 424625"/>
                <a:gd name="connsiteX8" fmla="*/ 345389 w 382895"/>
                <a:gd name="connsiteY8" fmla="*/ 422958 h 424625"/>
                <a:gd name="connsiteX9" fmla="*/ 357421 w 382895"/>
                <a:gd name="connsiteY9" fmla="*/ 368926 h 424625"/>
                <a:gd name="connsiteX10" fmla="*/ 362380 w 382895"/>
                <a:gd name="connsiteY10" fmla="*/ 331081 h 424625"/>
                <a:gd name="connsiteX11" fmla="*/ 376379 w 382895"/>
                <a:gd name="connsiteY11" fmla="*/ 322477 h 424625"/>
                <a:gd name="connsiteX12" fmla="*/ 377400 w 382895"/>
                <a:gd name="connsiteY12" fmla="*/ 299799 h 424625"/>
                <a:gd name="connsiteX13" fmla="*/ 349400 w 382895"/>
                <a:gd name="connsiteY13" fmla="*/ 270632 h 424625"/>
                <a:gd name="connsiteX14" fmla="*/ 345389 w 382895"/>
                <a:gd name="connsiteY14" fmla="*/ 286819 h 424625"/>
                <a:gd name="connsiteX15" fmla="*/ 358880 w 382895"/>
                <a:gd name="connsiteY15" fmla="*/ 300426 h 424625"/>
                <a:gd name="connsiteX16" fmla="*/ 358369 w 382895"/>
                <a:gd name="connsiteY16" fmla="*/ 304174 h 424625"/>
                <a:gd name="connsiteX17" fmla="*/ 337368 w 382895"/>
                <a:gd name="connsiteY17" fmla="*/ 297684 h 424625"/>
                <a:gd name="connsiteX18" fmla="*/ 316367 w 382895"/>
                <a:gd name="connsiteY18" fmla="*/ 278215 h 424625"/>
                <a:gd name="connsiteX19" fmla="*/ 286325 w 382895"/>
                <a:gd name="connsiteY19" fmla="*/ 245839 h 424625"/>
                <a:gd name="connsiteX20" fmla="*/ 279033 w 382895"/>
                <a:gd name="connsiteY20" fmla="*/ 219880 h 424625"/>
                <a:gd name="connsiteX21" fmla="*/ 262043 w 382895"/>
                <a:gd name="connsiteY21" fmla="*/ 186410 h 424625"/>
                <a:gd name="connsiteX22" fmla="*/ 244033 w 382895"/>
                <a:gd name="connsiteY22" fmla="*/ 170222 h 424625"/>
                <a:gd name="connsiteX23" fmla="*/ 227042 w 382895"/>
                <a:gd name="connsiteY23" fmla="*/ 151847 h 424625"/>
                <a:gd name="connsiteX24" fmla="*/ 206042 w 382895"/>
                <a:gd name="connsiteY24" fmla="*/ 141055 h 424625"/>
                <a:gd name="connsiteX25" fmla="*/ 180010 w 382895"/>
                <a:gd name="connsiteY25" fmla="*/ 129169 h 424625"/>
                <a:gd name="connsiteX26" fmla="*/ 150842 w 382895"/>
                <a:gd name="connsiteY26" fmla="*/ 97814 h 424625"/>
                <a:gd name="connsiteX27" fmla="*/ 93820 w 382895"/>
                <a:gd name="connsiteY27" fmla="*/ 42761 h 424625"/>
                <a:gd name="connsiteX28" fmla="*/ 44818 w 382895"/>
                <a:gd name="connsiteY28" fmla="*/ 17895 h 424625"/>
                <a:gd name="connsiteX29" fmla="*/ 1067 w 382895"/>
                <a:gd name="connsiteY29" fmla="*/ 3895 h 424625"/>
                <a:gd name="connsiteX30" fmla="*/ 47224 w 382895"/>
                <a:gd name="connsiteY30" fmla="*/ 74116 h 4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2895" h="424625">
                  <a:moveTo>
                    <a:pt x="47224" y="74116"/>
                  </a:moveTo>
                  <a:cubicBezTo>
                    <a:pt x="64215" y="84908"/>
                    <a:pt x="73184" y="123773"/>
                    <a:pt x="93237" y="125961"/>
                  </a:cubicBezTo>
                  <a:cubicBezTo>
                    <a:pt x="113289" y="128148"/>
                    <a:pt x="115112" y="196108"/>
                    <a:pt x="130279" y="199390"/>
                  </a:cubicBezTo>
                  <a:cubicBezTo>
                    <a:pt x="142603" y="202015"/>
                    <a:pt x="166738" y="238183"/>
                    <a:pt x="177239" y="266548"/>
                  </a:cubicBezTo>
                  <a:cubicBezTo>
                    <a:pt x="193135" y="283830"/>
                    <a:pt x="205531" y="304072"/>
                    <a:pt x="213698" y="326123"/>
                  </a:cubicBezTo>
                  <a:cubicBezTo>
                    <a:pt x="220625" y="331810"/>
                    <a:pt x="226605" y="338614"/>
                    <a:pt x="231344" y="346248"/>
                  </a:cubicBezTo>
                  <a:cubicBezTo>
                    <a:pt x="242282" y="366811"/>
                    <a:pt x="286325" y="394885"/>
                    <a:pt x="292377" y="403489"/>
                  </a:cubicBezTo>
                  <a:cubicBezTo>
                    <a:pt x="298430" y="412094"/>
                    <a:pt x="304336" y="431563"/>
                    <a:pt x="309368" y="421865"/>
                  </a:cubicBezTo>
                  <a:cubicBezTo>
                    <a:pt x="314399" y="412167"/>
                    <a:pt x="335399" y="421865"/>
                    <a:pt x="345389" y="422958"/>
                  </a:cubicBezTo>
                  <a:cubicBezTo>
                    <a:pt x="355379" y="424052"/>
                    <a:pt x="358369" y="384093"/>
                    <a:pt x="357421" y="368926"/>
                  </a:cubicBezTo>
                  <a:cubicBezTo>
                    <a:pt x="356473" y="353759"/>
                    <a:pt x="362380" y="338664"/>
                    <a:pt x="362380" y="331081"/>
                  </a:cubicBezTo>
                  <a:cubicBezTo>
                    <a:pt x="362380" y="323498"/>
                    <a:pt x="367411" y="320362"/>
                    <a:pt x="376379" y="322477"/>
                  </a:cubicBezTo>
                  <a:cubicBezTo>
                    <a:pt x="385348" y="324591"/>
                    <a:pt x="384401" y="301914"/>
                    <a:pt x="377400" y="299799"/>
                  </a:cubicBezTo>
                  <a:cubicBezTo>
                    <a:pt x="370400" y="297684"/>
                    <a:pt x="366390" y="270632"/>
                    <a:pt x="349400" y="270632"/>
                  </a:cubicBezTo>
                  <a:cubicBezTo>
                    <a:pt x="332410" y="270632"/>
                    <a:pt x="335399" y="285725"/>
                    <a:pt x="345389" y="286819"/>
                  </a:cubicBezTo>
                  <a:cubicBezTo>
                    <a:pt x="352900" y="286841"/>
                    <a:pt x="358952" y="292937"/>
                    <a:pt x="358880" y="300426"/>
                  </a:cubicBezTo>
                  <a:cubicBezTo>
                    <a:pt x="358880" y="301695"/>
                    <a:pt x="358734" y="302956"/>
                    <a:pt x="358369" y="304174"/>
                  </a:cubicBezTo>
                  <a:cubicBezTo>
                    <a:pt x="355379" y="311466"/>
                    <a:pt x="351077" y="296882"/>
                    <a:pt x="337368" y="297684"/>
                  </a:cubicBezTo>
                  <a:cubicBezTo>
                    <a:pt x="323659" y="298486"/>
                    <a:pt x="332410" y="279236"/>
                    <a:pt x="316367" y="278215"/>
                  </a:cubicBezTo>
                  <a:cubicBezTo>
                    <a:pt x="300326" y="277194"/>
                    <a:pt x="303388" y="245839"/>
                    <a:pt x="286325" y="245839"/>
                  </a:cubicBezTo>
                  <a:cubicBezTo>
                    <a:pt x="269262" y="245839"/>
                    <a:pt x="268314" y="230672"/>
                    <a:pt x="279033" y="219880"/>
                  </a:cubicBezTo>
                  <a:cubicBezTo>
                    <a:pt x="289752" y="209088"/>
                    <a:pt x="262043" y="199390"/>
                    <a:pt x="262043" y="186410"/>
                  </a:cubicBezTo>
                  <a:cubicBezTo>
                    <a:pt x="262043" y="173431"/>
                    <a:pt x="244033" y="181014"/>
                    <a:pt x="244033" y="170222"/>
                  </a:cubicBezTo>
                  <a:cubicBezTo>
                    <a:pt x="244033" y="159431"/>
                    <a:pt x="236011" y="164827"/>
                    <a:pt x="227042" y="151847"/>
                  </a:cubicBezTo>
                  <a:cubicBezTo>
                    <a:pt x="218073" y="138867"/>
                    <a:pt x="213989" y="150753"/>
                    <a:pt x="206042" y="141055"/>
                  </a:cubicBezTo>
                  <a:cubicBezTo>
                    <a:pt x="198094" y="131357"/>
                    <a:pt x="187010" y="125961"/>
                    <a:pt x="180010" y="129169"/>
                  </a:cubicBezTo>
                  <a:cubicBezTo>
                    <a:pt x="173009" y="132378"/>
                    <a:pt x="156967" y="115096"/>
                    <a:pt x="150842" y="97814"/>
                  </a:cubicBezTo>
                  <a:cubicBezTo>
                    <a:pt x="146103" y="84106"/>
                    <a:pt x="99799" y="61355"/>
                    <a:pt x="93820" y="42761"/>
                  </a:cubicBezTo>
                  <a:cubicBezTo>
                    <a:pt x="87841" y="24166"/>
                    <a:pt x="71944" y="16802"/>
                    <a:pt x="44818" y="17895"/>
                  </a:cubicBezTo>
                  <a:cubicBezTo>
                    <a:pt x="17693" y="18989"/>
                    <a:pt x="7119" y="-10616"/>
                    <a:pt x="1067" y="3895"/>
                  </a:cubicBezTo>
                  <a:cubicBezTo>
                    <a:pt x="-6808" y="22271"/>
                    <a:pt x="30235" y="63251"/>
                    <a:pt x="47224" y="74116"/>
                  </a:cubicBezTo>
                  <a:close/>
                </a:path>
              </a:pathLst>
            </a:custGeom>
            <a:grpFill/>
            <a:ln w="3175" cap="flat">
              <a:solidFill>
                <a:srgbClr val="F3F3F3"/>
              </a:solidFill>
              <a:prstDash val="solid"/>
              <a:miter/>
            </a:ln>
          </p:spPr>
          <p:txBody>
            <a:bodyPr rtlCol="0" anchor="ctr"/>
            <a:lstStyle/>
            <a:p>
              <a:endParaRPr lang="pt-PT"/>
            </a:p>
          </p:txBody>
        </p:sp>
        <p:sp>
          <p:nvSpPr>
            <p:cNvPr id="363" name="Forma livre: Forma 362">
              <a:extLst>
                <a:ext uri="{FF2B5EF4-FFF2-40B4-BE49-F238E27FC236}">
                  <a16:creationId xmlns:a16="http://schemas.microsoft.com/office/drawing/2014/main" id="{7A5A0AA9-1EDB-46B5-98B9-F8B63BF62E21}"/>
                </a:ext>
              </a:extLst>
            </p:cNvPr>
            <p:cNvSpPr/>
            <p:nvPr/>
          </p:nvSpPr>
          <p:spPr>
            <a:xfrm>
              <a:off x="4980059" y="4737360"/>
              <a:ext cx="144284" cy="135167"/>
            </a:xfrm>
            <a:custGeom>
              <a:avLst/>
              <a:gdLst>
                <a:gd name="connsiteX0" fmla="*/ 272663 w 345434"/>
                <a:gd name="connsiteY0" fmla="*/ 213991 h 310306"/>
                <a:gd name="connsiteX1" fmla="*/ 292642 w 345434"/>
                <a:gd name="connsiteY1" fmla="*/ 157770 h 310306"/>
                <a:gd name="connsiteX2" fmla="*/ 343685 w 345434"/>
                <a:gd name="connsiteY2" fmla="*/ 126488 h 310306"/>
                <a:gd name="connsiteX3" fmla="*/ 320717 w 345434"/>
                <a:gd name="connsiteY3" fmla="*/ 97321 h 310306"/>
                <a:gd name="connsiteX4" fmla="*/ 309633 w 345434"/>
                <a:gd name="connsiteY4" fmla="*/ 68153 h 310306"/>
                <a:gd name="connsiteX5" fmla="*/ 298695 w 345434"/>
                <a:gd name="connsiteY5" fmla="*/ 35777 h 310306"/>
                <a:gd name="connsiteX6" fmla="*/ 300664 w 345434"/>
                <a:gd name="connsiteY6" fmla="*/ 8797 h 310306"/>
                <a:gd name="connsiteX7" fmla="*/ 305695 w 345434"/>
                <a:gd name="connsiteY7" fmla="*/ 6026 h 310306"/>
                <a:gd name="connsiteX8" fmla="*/ 289653 w 345434"/>
                <a:gd name="connsiteY8" fmla="*/ 120 h 310306"/>
                <a:gd name="connsiteX9" fmla="*/ 237589 w 345434"/>
                <a:gd name="connsiteY9" fmla="*/ 23892 h 310306"/>
                <a:gd name="connsiteX10" fmla="*/ 217610 w 345434"/>
                <a:gd name="connsiteY10" fmla="*/ 56268 h 310306"/>
                <a:gd name="connsiteX11" fmla="*/ 207620 w 345434"/>
                <a:gd name="connsiteY11" fmla="*/ 90831 h 310306"/>
                <a:gd name="connsiteX12" fmla="*/ 177577 w 345434"/>
                <a:gd name="connsiteY12" fmla="*/ 112707 h 310306"/>
                <a:gd name="connsiteX13" fmla="*/ 145566 w 345434"/>
                <a:gd name="connsiteY13" fmla="*/ 106217 h 310306"/>
                <a:gd name="connsiteX14" fmla="*/ 111513 w 345434"/>
                <a:gd name="connsiteY14" fmla="*/ 121311 h 310306"/>
                <a:gd name="connsiteX15" fmla="*/ 67761 w 345434"/>
                <a:gd name="connsiteY15" fmla="*/ 125613 h 310306"/>
                <a:gd name="connsiteX16" fmla="*/ 39688 w 345434"/>
                <a:gd name="connsiteY16" fmla="*/ 110519 h 310306"/>
                <a:gd name="connsiteX17" fmla="*/ 29625 w 345434"/>
                <a:gd name="connsiteY17" fmla="*/ 87112 h 310306"/>
                <a:gd name="connsiteX18" fmla="*/ 25687 w 345434"/>
                <a:gd name="connsiteY18" fmla="*/ 87112 h 310306"/>
                <a:gd name="connsiteX19" fmla="*/ 3812 w 345434"/>
                <a:gd name="connsiteY19" fmla="*/ 138155 h 310306"/>
                <a:gd name="connsiteX20" fmla="*/ 21750 w 345434"/>
                <a:gd name="connsiteY20" fmla="*/ 189198 h 310306"/>
                <a:gd name="connsiteX21" fmla="*/ 50918 w 345434"/>
                <a:gd name="connsiteY21" fmla="*/ 225657 h 310306"/>
                <a:gd name="connsiteX22" fmla="*/ 82929 w 345434"/>
                <a:gd name="connsiteY22" fmla="*/ 274222 h 310306"/>
                <a:gd name="connsiteX23" fmla="*/ 109909 w 345434"/>
                <a:gd name="connsiteY23" fmla="*/ 288295 h 310306"/>
                <a:gd name="connsiteX24" fmla="*/ 154972 w 345434"/>
                <a:gd name="connsiteY24" fmla="*/ 282899 h 310306"/>
                <a:gd name="connsiteX25" fmla="*/ 197994 w 345434"/>
                <a:gd name="connsiteY25" fmla="*/ 304774 h 310306"/>
                <a:gd name="connsiteX26" fmla="*/ 246996 w 345434"/>
                <a:gd name="connsiteY26" fmla="*/ 296170 h 310306"/>
                <a:gd name="connsiteX27" fmla="*/ 272663 w 345434"/>
                <a:gd name="connsiteY27" fmla="*/ 213991 h 3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5434" h="310306">
                  <a:moveTo>
                    <a:pt x="272663" y="213991"/>
                  </a:moveTo>
                  <a:cubicBezTo>
                    <a:pt x="290674" y="202105"/>
                    <a:pt x="294538" y="179427"/>
                    <a:pt x="292642" y="157770"/>
                  </a:cubicBezTo>
                  <a:cubicBezTo>
                    <a:pt x="290747" y="136114"/>
                    <a:pt x="336393" y="135093"/>
                    <a:pt x="343685" y="126488"/>
                  </a:cubicBezTo>
                  <a:cubicBezTo>
                    <a:pt x="350977" y="117884"/>
                    <a:pt x="333695" y="103811"/>
                    <a:pt x="320717" y="97321"/>
                  </a:cubicBezTo>
                  <a:cubicBezTo>
                    <a:pt x="307737" y="90831"/>
                    <a:pt x="318675" y="76831"/>
                    <a:pt x="309633" y="68153"/>
                  </a:cubicBezTo>
                  <a:cubicBezTo>
                    <a:pt x="300591" y="59476"/>
                    <a:pt x="285642" y="36871"/>
                    <a:pt x="298695" y="35777"/>
                  </a:cubicBezTo>
                  <a:cubicBezTo>
                    <a:pt x="311747" y="34683"/>
                    <a:pt x="289653" y="15214"/>
                    <a:pt x="300664" y="8797"/>
                  </a:cubicBezTo>
                  <a:lnTo>
                    <a:pt x="305695" y="6026"/>
                  </a:lnTo>
                  <a:cubicBezTo>
                    <a:pt x="300809" y="2964"/>
                    <a:pt x="295340" y="959"/>
                    <a:pt x="289653" y="120"/>
                  </a:cubicBezTo>
                  <a:cubicBezTo>
                    <a:pt x="273684" y="120"/>
                    <a:pt x="235620" y="-4182"/>
                    <a:pt x="237589" y="23892"/>
                  </a:cubicBezTo>
                  <a:cubicBezTo>
                    <a:pt x="239558" y="51966"/>
                    <a:pt x="215714" y="41173"/>
                    <a:pt x="217610" y="56268"/>
                  </a:cubicBezTo>
                  <a:cubicBezTo>
                    <a:pt x="219505" y="71362"/>
                    <a:pt x="205578" y="71435"/>
                    <a:pt x="207620" y="90831"/>
                  </a:cubicBezTo>
                  <a:cubicBezTo>
                    <a:pt x="209661" y="110228"/>
                    <a:pt x="197630" y="101623"/>
                    <a:pt x="177577" y="112707"/>
                  </a:cubicBezTo>
                  <a:cubicBezTo>
                    <a:pt x="157525" y="123790"/>
                    <a:pt x="165618" y="106217"/>
                    <a:pt x="145566" y="106217"/>
                  </a:cubicBezTo>
                  <a:cubicBezTo>
                    <a:pt x="125513" y="106217"/>
                    <a:pt x="123690" y="117009"/>
                    <a:pt x="111513" y="121311"/>
                  </a:cubicBezTo>
                  <a:cubicBezTo>
                    <a:pt x="99336" y="125613"/>
                    <a:pt x="75564" y="119123"/>
                    <a:pt x="67761" y="125613"/>
                  </a:cubicBezTo>
                  <a:cubicBezTo>
                    <a:pt x="59959" y="132103"/>
                    <a:pt x="47709" y="110519"/>
                    <a:pt x="39688" y="110519"/>
                  </a:cubicBezTo>
                  <a:cubicBezTo>
                    <a:pt x="35677" y="110519"/>
                    <a:pt x="32396" y="98706"/>
                    <a:pt x="29625" y="87112"/>
                  </a:cubicBezTo>
                  <a:cubicBezTo>
                    <a:pt x="28312" y="86908"/>
                    <a:pt x="27000" y="86908"/>
                    <a:pt x="25687" y="87112"/>
                  </a:cubicBezTo>
                  <a:cubicBezTo>
                    <a:pt x="12708" y="88206"/>
                    <a:pt x="-8803" y="125249"/>
                    <a:pt x="3812" y="138155"/>
                  </a:cubicBezTo>
                  <a:cubicBezTo>
                    <a:pt x="18395" y="153322"/>
                    <a:pt x="14822" y="177021"/>
                    <a:pt x="21750" y="189198"/>
                  </a:cubicBezTo>
                  <a:cubicBezTo>
                    <a:pt x="28677" y="201376"/>
                    <a:pt x="50918" y="203272"/>
                    <a:pt x="50918" y="225657"/>
                  </a:cubicBezTo>
                  <a:cubicBezTo>
                    <a:pt x="50918" y="248044"/>
                    <a:pt x="69876" y="283992"/>
                    <a:pt x="82929" y="274222"/>
                  </a:cubicBezTo>
                  <a:cubicBezTo>
                    <a:pt x="95981" y="264450"/>
                    <a:pt x="105898" y="278597"/>
                    <a:pt x="109909" y="288295"/>
                  </a:cubicBezTo>
                  <a:cubicBezTo>
                    <a:pt x="113919" y="297993"/>
                    <a:pt x="144910" y="281003"/>
                    <a:pt x="154972" y="282899"/>
                  </a:cubicBezTo>
                  <a:cubicBezTo>
                    <a:pt x="165035" y="284795"/>
                    <a:pt x="195953" y="291503"/>
                    <a:pt x="197994" y="304774"/>
                  </a:cubicBezTo>
                  <a:cubicBezTo>
                    <a:pt x="200036" y="318046"/>
                    <a:pt x="227963" y="303681"/>
                    <a:pt x="246996" y="296170"/>
                  </a:cubicBezTo>
                  <a:cubicBezTo>
                    <a:pt x="266028" y="288659"/>
                    <a:pt x="254652" y="225657"/>
                    <a:pt x="272663" y="213991"/>
                  </a:cubicBezTo>
                  <a:close/>
                </a:path>
              </a:pathLst>
            </a:custGeom>
            <a:grpFill/>
            <a:ln w="3175" cap="flat">
              <a:solidFill>
                <a:srgbClr val="F3F3F3"/>
              </a:solidFill>
              <a:prstDash val="solid"/>
              <a:miter/>
            </a:ln>
          </p:spPr>
          <p:txBody>
            <a:bodyPr rtlCol="0" anchor="ctr"/>
            <a:lstStyle/>
            <a:p>
              <a:endParaRPr lang="pt-PT"/>
            </a:p>
          </p:txBody>
        </p:sp>
        <p:sp>
          <p:nvSpPr>
            <p:cNvPr id="364" name="Forma livre: Forma 363">
              <a:extLst>
                <a:ext uri="{FF2B5EF4-FFF2-40B4-BE49-F238E27FC236}">
                  <a16:creationId xmlns:a16="http://schemas.microsoft.com/office/drawing/2014/main" id="{1B65E29F-D4A2-409C-AA8A-B396B25225C1}"/>
                </a:ext>
              </a:extLst>
            </p:cNvPr>
            <p:cNvSpPr/>
            <p:nvPr/>
          </p:nvSpPr>
          <p:spPr>
            <a:xfrm>
              <a:off x="5120358" y="4781273"/>
              <a:ext cx="92412" cy="119122"/>
            </a:xfrm>
            <a:custGeom>
              <a:avLst/>
              <a:gdLst>
                <a:gd name="connsiteX0" fmla="*/ 27772 w 221246"/>
                <a:gd name="connsiteY0" fmla="*/ 191785 h 273469"/>
                <a:gd name="connsiteX1" fmla="*/ 37834 w 221246"/>
                <a:gd name="connsiteY1" fmla="*/ 230651 h 273469"/>
                <a:gd name="connsiteX2" fmla="*/ 41845 w 221246"/>
                <a:gd name="connsiteY2" fmla="*/ 272798 h 273469"/>
                <a:gd name="connsiteX3" fmla="*/ 58835 w 221246"/>
                <a:gd name="connsiteY3" fmla="*/ 237141 h 273469"/>
                <a:gd name="connsiteX4" fmla="*/ 54825 w 221246"/>
                <a:gd name="connsiteY4" fmla="*/ 170201 h 273469"/>
                <a:gd name="connsiteX5" fmla="*/ 76701 w 221246"/>
                <a:gd name="connsiteY5" fmla="*/ 185295 h 273469"/>
                <a:gd name="connsiteX6" fmla="*/ 93690 w 221246"/>
                <a:gd name="connsiteY6" fmla="*/ 221755 h 273469"/>
                <a:gd name="connsiteX7" fmla="*/ 124681 w 221246"/>
                <a:gd name="connsiteY7" fmla="*/ 226057 h 273469"/>
                <a:gd name="connsiteX8" fmla="*/ 126723 w 221246"/>
                <a:gd name="connsiteY8" fmla="*/ 197983 h 273469"/>
                <a:gd name="connsiteX9" fmla="*/ 119431 w 221246"/>
                <a:gd name="connsiteY9" fmla="*/ 155836 h 273469"/>
                <a:gd name="connsiteX10" fmla="*/ 108420 w 221246"/>
                <a:gd name="connsiteY10" fmla="*/ 125648 h 273469"/>
                <a:gd name="connsiteX11" fmla="*/ 159463 w 221246"/>
                <a:gd name="connsiteY11" fmla="*/ 85615 h 273469"/>
                <a:gd name="connsiteX12" fmla="*/ 90409 w 221246"/>
                <a:gd name="connsiteY12" fmla="*/ 107491 h 273469"/>
                <a:gd name="connsiteX13" fmla="*/ 48408 w 221246"/>
                <a:gd name="connsiteY13" fmla="*/ 71834 h 273469"/>
                <a:gd name="connsiteX14" fmla="*/ 160484 w 221246"/>
                <a:gd name="connsiteY14" fmla="*/ 44854 h 273469"/>
                <a:gd name="connsiteX15" fmla="*/ 219475 w 221246"/>
                <a:gd name="connsiteY15" fmla="*/ 7009 h 273469"/>
                <a:gd name="connsiteX16" fmla="*/ 183454 w 221246"/>
                <a:gd name="connsiteY16" fmla="*/ 22176 h 273469"/>
                <a:gd name="connsiteX17" fmla="*/ 98430 w 221246"/>
                <a:gd name="connsiteY17" fmla="*/ 12405 h 273469"/>
                <a:gd name="connsiteX18" fmla="*/ 57377 w 221246"/>
                <a:gd name="connsiteY18" fmla="*/ 30781 h 273469"/>
                <a:gd name="connsiteX19" fmla="*/ 33386 w 221246"/>
                <a:gd name="connsiteY19" fmla="*/ 84740 h 273469"/>
                <a:gd name="connsiteX20" fmla="*/ 6334 w 221246"/>
                <a:gd name="connsiteY20" fmla="*/ 155034 h 273469"/>
                <a:gd name="connsiteX21" fmla="*/ 27772 w 221246"/>
                <a:gd name="connsiteY21" fmla="*/ 191785 h 27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1246" h="273469">
                  <a:moveTo>
                    <a:pt x="27772" y="191785"/>
                  </a:moveTo>
                  <a:cubicBezTo>
                    <a:pt x="42793" y="192879"/>
                    <a:pt x="40824" y="216650"/>
                    <a:pt x="37834" y="230651"/>
                  </a:cubicBezTo>
                  <a:cubicBezTo>
                    <a:pt x="34845" y="244651"/>
                    <a:pt x="28720" y="278048"/>
                    <a:pt x="41845" y="272798"/>
                  </a:cubicBezTo>
                  <a:cubicBezTo>
                    <a:pt x="57815" y="266308"/>
                    <a:pt x="67805" y="244724"/>
                    <a:pt x="58835" y="237141"/>
                  </a:cubicBezTo>
                  <a:cubicBezTo>
                    <a:pt x="49866" y="229557"/>
                    <a:pt x="50814" y="182014"/>
                    <a:pt x="54825" y="170201"/>
                  </a:cubicBezTo>
                  <a:cubicBezTo>
                    <a:pt x="58835" y="158388"/>
                    <a:pt x="85815" y="166920"/>
                    <a:pt x="76701" y="185295"/>
                  </a:cubicBezTo>
                  <a:cubicBezTo>
                    <a:pt x="67586" y="203671"/>
                    <a:pt x="93690" y="201483"/>
                    <a:pt x="93690" y="221755"/>
                  </a:cubicBezTo>
                  <a:cubicBezTo>
                    <a:pt x="93690" y="242026"/>
                    <a:pt x="108712" y="231453"/>
                    <a:pt x="124681" y="226057"/>
                  </a:cubicBezTo>
                  <a:cubicBezTo>
                    <a:pt x="140650" y="220661"/>
                    <a:pt x="137733" y="210890"/>
                    <a:pt x="126723" y="197983"/>
                  </a:cubicBezTo>
                  <a:cubicBezTo>
                    <a:pt x="115712" y="185077"/>
                    <a:pt x="134744" y="166628"/>
                    <a:pt x="119431" y="155836"/>
                  </a:cubicBezTo>
                  <a:cubicBezTo>
                    <a:pt x="104118" y="145044"/>
                    <a:pt x="94419" y="128856"/>
                    <a:pt x="108420" y="125648"/>
                  </a:cubicBezTo>
                  <a:cubicBezTo>
                    <a:pt x="122421" y="122440"/>
                    <a:pt x="164422" y="96481"/>
                    <a:pt x="159463" y="85615"/>
                  </a:cubicBezTo>
                  <a:cubicBezTo>
                    <a:pt x="154504" y="74751"/>
                    <a:pt x="95440" y="87803"/>
                    <a:pt x="90409" y="107491"/>
                  </a:cubicBezTo>
                  <a:cubicBezTo>
                    <a:pt x="85377" y="127179"/>
                    <a:pt x="43376" y="105303"/>
                    <a:pt x="48408" y="71834"/>
                  </a:cubicBezTo>
                  <a:cubicBezTo>
                    <a:pt x="53439" y="38364"/>
                    <a:pt x="136421" y="32895"/>
                    <a:pt x="160484" y="44854"/>
                  </a:cubicBezTo>
                  <a:cubicBezTo>
                    <a:pt x="184548" y="56813"/>
                    <a:pt x="210433" y="25385"/>
                    <a:pt x="219475" y="7009"/>
                  </a:cubicBezTo>
                  <a:cubicBezTo>
                    <a:pt x="228517" y="-11366"/>
                    <a:pt x="200516" y="10218"/>
                    <a:pt x="183454" y="22176"/>
                  </a:cubicBezTo>
                  <a:cubicBezTo>
                    <a:pt x="166390" y="34135"/>
                    <a:pt x="121400" y="21082"/>
                    <a:pt x="98430" y="12405"/>
                  </a:cubicBezTo>
                  <a:cubicBezTo>
                    <a:pt x="75461" y="3728"/>
                    <a:pt x="76555" y="27572"/>
                    <a:pt x="57377" y="30781"/>
                  </a:cubicBezTo>
                  <a:cubicBezTo>
                    <a:pt x="38199" y="33989"/>
                    <a:pt x="42356" y="79417"/>
                    <a:pt x="33386" y="84740"/>
                  </a:cubicBezTo>
                  <a:cubicBezTo>
                    <a:pt x="24418" y="90064"/>
                    <a:pt x="24345" y="123679"/>
                    <a:pt x="6334" y="155034"/>
                  </a:cubicBezTo>
                  <a:cubicBezTo>
                    <a:pt x="-11677" y="186389"/>
                    <a:pt x="12824" y="190691"/>
                    <a:pt x="27772" y="191785"/>
                  </a:cubicBezTo>
                  <a:close/>
                </a:path>
              </a:pathLst>
            </a:custGeom>
            <a:grpFill/>
            <a:ln w="3175" cap="flat">
              <a:solidFill>
                <a:srgbClr val="F3F3F3"/>
              </a:solidFill>
              <a:prstDash val="solid"/>
              <a:miter/>
            </a:ln>
          </p:spPr>
          <p:txBody>
            <a:bodyPr rtlCol="0" anchor="ctr"/>
            <a:lstStyle/>
            <a:p>
              <a:endParaRPr lang="pt-PT"/>
            </a:p>
          </p:txBody>
        </p:sp>
        <p:sp>
          <p:nvSpPr>
            <p:cNvPr id="365" name="Forma livre: Forma 364">
              <a:extLst>
                <a:ext uri="{FF2B5EF4-FFF2-40B4-BE49-F238E27FC236}">
                  <a16:creationId xmlns:a16="http://schemas.microsoft.com/office/drawing/2014/main" id="{471035C9-B878-4221-869B-A0B05423D0EB}"/>
                </a:ext>
              </a:extLst>
            </p:cNvPr>
            <p:cNvSpPr/>
            <p:nvPr/>
          </p:nvSpPr>
          <p:spPr>
            <a:xfrm>
              <a:off x="4816670" y="4783396"/>
              <a:ext cx="9594" cy="9684"/>
            </a:xfrm>
            <a:custGeom>
              <a:avLst/>
              <a:gdLst>
                <a:gd name="connsiteX0" fmla="*/ 13327 w 22968"/>
                <a:gd name="connsiteY0" fmla="*/ 11104 h 22231"/>
                <a:gd name="connsiteX1" fmla="*/ 22952 w 22968"/>
                <a:gd name="connsiteY1" fmla="*/ 22114 h 22231"/>
                <a:gd name="connsiteX2" fmla="*/ -17 w 22968"/>
                <a:gd name="connsiteY2" fmla="*/ 1041 h 22231"/>
                <a:gd name="connsiteX3" fmla="*/ 13327 w 22968"/>
                <a:gd name="connsiteY3" fmla="*/ 11104 h 22231"/>
              </a:gdLst>
              <a:ahLst/>
              <a:cxnLst>
                <a:cxn ang="0">
                  <a:pos x="connsiteX0" y="connsiteY0"/>
                </a:cxn>
                <a:cxn ang="0">
                  <a:pos x="connsiteX1" y="connsiteY1"/>
                </a:cxn>
                <a:cxn ang="0">
                  <a:pos x="connsiteX2" y="connsiteY2"/>
                </a:cxn>
                <a:cxn ang="0">
                  <a:pos x="connsiteX3" y="connsiteY3"/>
                </a:cxn>
              </a:cxnLst>
              <a:rect l="l" t="t" r="r" b="b"/>
              <a:pathLst>
                <a:path w="22968" h="22231">
                  <a:moveTo>
                    <a:pt x="13327" y="11104"/>
                  </a:moveTo>
                  <a:cubicBezTo>
                    <a:pt x="16463" y="14896"/>
                    <a:pt x="19671" y="18396"/>
                    <a:pt x="22952" y="22114"/>
                  </a:cubicBezTo>
                  <a:cubicBezTo>
                    <a:pt x="20984" y="9791"/>
                    <a:pt x="3410" y="-4282"/>
                    <a:pt x="-17" y="1041"/>
                  </a:cubicBezTo>
                  <a:cubicBezTo>
                    <a:pt x="5233" y="3221"/>
                    <a:pt x="9827" y="6685"/>
                    <a:pt x="13327" y="11104"/>
                  </a:cubicBezTo>
                  <a:close/>
                </a:path>
              </a:pathLst>
            </a:custGeom>
            <a:grpFill/>
            <a:ln w="3175" cap="flat">
              <a:solidFill>
                <a:srgbClr val="F3F3F3"/>
              </a:solidFill>
              <a:prstDash val="solid"/>
              <a:miter/>
            </a:ln>
          </p:spPr>
          <p:txBody>
            <a:bodyPr rtlCol="0" anchor="ctr"/>
            <a:lstStyle/>
            <a:p>
              <a:endParaRPr lang="pt-PT"/>
            </a:p>
          </p:txBody>
        </p:sp>
        <p:sp>
          <p:nvSpPr>
            <p:cNvPr id="366" name="Forma livre: Forma 365">
              <a:extLst>
                <a:ext uri="{FF2B5EF4-FFF2-40B4-BE49-F238E27FC236}">
                  <a16:creationId xmlns:a16="http://schemas.microsoft.com/office/drawing/2014/main" id="{99DC2CB5-C364-4D78-87FB-E7E98284D4D3}"/>
                </a:ext>
              </a:extLst>
            </p:cNvPr>
            <p:cNvSpPr/>
            <p:nvPr/>
          </p:nvSpPr>
          <p:spPr>
            <a:xfrm>
              <a:off x="5084021" y="4937720"/>
              <a:ext cx="41473" cy="17591"/>
            </a:xfrm>
            <a:custGeom>
              <a:avLst/>
              <a:gdLst>
                <a:gd name="connsiteX0" fmla="*/ 48774 w 99291"/>
                <a:gd name="connsiteY0" fmla="*/ 3257 h 40385"/>
                <a:gd name="connsiteX1" fmla="*/ 17784 w 99291"/>
                <a:gd name="connsiteY1" fmla="*/ 7559 h 40385"/>
                <a:gd name="connsiteX2" fmla="*/ 1742 w 99291"/>
                <a:gd name="connsiteY2" fmla="*/ 27028 h 40385"/>
                <a:gd name="connsiteX3" fmla="*/ 50743 w 99291"/>
                <a:gd name="connsiteY3" fmla="*/ 35706 h 40385"/>
                <a:gd name="connsiteX4" fmla="*/ 98796 w 99291"/>
                <a:gd name="connsiteY4" fmla="*/ 20538 h 40385"/>
                <a:gd name="connsiteX5" fmla="*/ 48774 w 99291"/>
                <a:gd name="connsiteY5" fmla="*/ 3257 h 4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291" h="40385">
                  <a:moveTo>
                    <a:pt x="48774" y="3257"/>
                  </a:moveTo>
                  <a:cubicBezTo>
                    <a:pt x="44763" y="13028"/>
                    <a:pt x="27774" y="15142"/>
                    <a:pt x="17784" y="7559"/>
                  </a:cubicBezTo>
                  <a:cubicBezTo>
                    <a:pt x="7794" y="-25"/>
                    <a:pt x="-4675" y="17840"/>
                    <a:pt x="1742" y="27028"/>
                  </a:cubicBezTo>
                  <a:cubicBezTo>
                    <a:pt x="14284" y="40620"/>
                    <a:pt x="34337" y="44171"/>
                    <a:pt x="50743" y="35706"/>
                  </a:cubicBezTo>
                  <a:cubicBezTo>
                    <a:pt x="75827" y="22726"/>
                    <a:pt x="92817" y="34612"/>
                    <a:pt x="98796" y="20538"/>
                  </a:cubicBezTo>
                  <a:cubicBezTo>
                    <a:pt x="104775" y="6465"/>
                    <a:pt x="52785" y="-6442"/>
                    <a:pt x="48774" y="3257"/>
                  </a:cubicBezTo>
                  <a:close/>
                </a:path>
              </a:pathLst>
            </a:custGeom>
            <a:grpFill/>
            <a:ln w="3175" cap="flat">
              <a:solidFill>
                <a:srgbClr val="F3F3F3"/>
              </a:solidFill>
              <a:prstDash val="solid"/>
              <a:miter/>
            </a:ln>
          </p:spPr>
          <p:txBody>
            <a:bodyPr rtlCol="0" anchor="ctr"/>
            <a:lstStyle/>
            <a:p>
              <a:endParaRPr lang="pt-PT"/>
            </a:p>
          </p:txBody>
        </p:sp>
        <p:sp>
          <p:nvSpPr>
            <p:cNvPr id="367" name="Forma livre: Forma 366">
              <a:extLst>
                <a:ext uri="{FF2B5EF4-FFF2-40B4-BE49-F238E27FC236}">
                  <a16:creationId xmlns:a16="http://schemas.microsoft.com/office/drawing/2014/main" id="{7EFE0D7E-C35B-4077-B5A1-5D1DC3A2BBFD}"/>
                </a:ext>
              </a:extLst>
            </p:cNvPr>
            <p:cNvSpPr/>
            <p:nvPr/>
          </p:nvSpPr>
          <p:spPr>
            <a:xfrm>
              <a:off x="5064532" y="4937443"/>
              <a:ext cx="13762" cy="9649"/>
            </a:xfrm>
            <a:custGeom>
              <a:avLst/>
              <a:gdLst>
                <a:gd name="connsiteX0" fmla="*/ -17 w 32950"/>
                <a:gd name="connsiteY0" fmla="*/ -117 h 22152"/>
                <a:gd name="connsiteX1" fmla="*/ 5160 w 32950"/>
                <a:gd name="connsiteY1" fmla="*/ 19207 h 22152"/>
                <a:gd name="connsiteX2" fmla="*/ 28421 w 32950"/>
                <a:gd name="connsiteY2" fmla="*/ 16874 h 22152"/>
                <a:gd name="connsiteX3" fmla="*/ -17 w 32950"/>
                <a:gd name="connsiteY3" fmla="*/ -117 h 22152"/>
              </a:gdLst>
              <a:ahLst/>
              <a:cxnLst>
                <a:cxn ang="0">
                  <a:pos x="connsiteX0" y="connsiteY0"/>
                </a:cxn>
                <a:cxn ang="0">
                  <a:pos x="connsiteX1" y="connsiteY1"/>
                </a:cxn>
                <a:cxn ang="0">
                  <a:pos x="connsiteX2" y="connsiteY2"/>
                </a:cxn>
                <a:cxn ang="0">
                  <a:pos x="connsiteX3" y="connsiteY3"/>
                </a:cxn>
              </a:cxnLst>
              <a:rect l="l" t="t" r="r" b="b"/>
              <a:pathLst>
                <a:path w="32950" h="22152">
                  <a:moveTo>
                    <a:pt x="-17" y="-117"/>
                  </a:moveTo>
                  <a:cubicBezTo>
                    <a:pt x="3410" y="5753"/>
                    <a:pt x="5160" y="12418"/>
                    <a:pt x="5160" y="19207"/>
                  </a:cubicBezTo>
                  <a:cubicBezTo>
                    <a:pt x="12598" y="23713"/>
                    <a:pt x="22077" y="22765"/>
                    <a:pt x="28421" y="16874"/>
                  </a:cubicBezTo>
                  <a:cubicBezTo>
                    <a:pt x="44536" y="3821"/>
                    <a:pt x="13327" y="5498"/>
                    <a:pt x="-17" y="-117"/>
                  </a:cubicBezTo>
                  <a:close/>
                </a:path>
              </a:pathLst>
            </a:custGeom>
            <a:grpFill/>
            <a:ln w="3175" cap="flat">
              <a:solidFill>
                <a:srgbClr val="F3F3F3"/>
              </a:solidFill>
              <a:prstDash val="solid"/>
              <a:miter/>
            </a:ln>
          </p:spPr>
          <p:txBody>
            <a:bodyPr rtlCol="0" anchor="ctr"/>
            <a:lstStyle/>
            <a:p>
              <a:endParaRPr lang="pt-PT"/>
            </a:p>
          </p:txBody>
        </p:sp>
        <p:sp>
          <p:nvSpPr>
            <p:cNvPr id="368" name="Forma livre: Forma 367">
              <a:extLst>
                <a:ext uri="{FF2B5EF4-FFF2-40B4-BE49-F238E27FC236}">
                  <a16:creationId xmlns:a16="http://schemas.microsoft.com/office/drawing/2014/main" id="{9590FAAA-1D5D-45A5-9FAE-ED7A3F658352}"/>
                </a:ext>
              </a:extLst>
            </p:cNvPr>
            <p:cNvSpPr/>
            <p:nvPr/>
          </p:nvSpPr>
          <p:spPr>
            <a:xfrm>
              <a:off x="4935486" y="4901693"/>
              <a:ext cx="117832" cy="32701"/>
            </a:xfrm>
            <a:custGeom>
              <a:avLst/>
              <a:gdLst>
                <a:gd name="connsiteX0" fmla="*/ 26154 w 282106"/>
                <a:gd name="connsiteY0" fmla="*/ 37402 h 75071"/>
                <a:gd name="connsiteX1" fmla="*/ 44165 w 282106"/>
                <a:gd name="connsiteY1" fmla="*/ 57893 h 75071"/>
                <a:gd name="connsiteX2" fmla="*/ 104177 w 282106"/>
                <a:gd name="connsiteY2" fmla="*/ 63289 h 75071"/>
                <a:gd name="connsiteX3" fmla="*/ 160616 w 282106"/>
                <a:gd name="connsiteY3" fmla="*/ 74955 h 75071"/>
                <a:gd name="connsiteX4" fmla="*/ 243087 w 282106"/>
                <a:gd name="connsiteY4" fmla="*/ 65841 h 75071"/>
                <a:gd name="connsiteX5" fmla="*/ 278307 w 282106"/>
                <a:gd name="connsiteY5" fmla="*/ 41704 h 75071"/>
                <a:gd name="connsiteX6" fmla="*/ 238274 w 282106"/>
                <a:gd name="connsiteY6" fmla="*/ 40611 h 75071"/>
                <a:gd name="connsiteX7" fmla="*/ 168273 w 282106"/>
                <a:gd name="connsiteY7" fmla="*/ 32007 h 75071"/>
                <a:gd name="connsiteX8" fmla="*/ 96229 w 282106"/>
                <a:gd name="connsiteY8" fmla="*/ 14724 h 75071"/>
                <a:gd name="connsiteX9" fmla="*/ 17112 w 282106"/>
                <a:gd name="connsiteY9" fmla="*/ 10350 h 75071"/>
                <a:gd name="connsiteX10" fmla="*/ 1143 w 282106"/>
                <a:gd name="connsiteY10" fmla="*/ 32225 h 75071"/>
                <a:gd name="connsiteX11" fmla="*/ 26154 w 282106"/>
                <a:gd name="connsiteY11" fmla="*/ 37402 h 7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106" h="75071">
                  <a:moveTo>
                    <a:pt x="26154" y="37402"/>
                  </a:moveTo>
                  <a:cubicBezTo>
                    <a:pt x="35123" y="37402"/>
                    <a:pt x="31185" y="55778"/>
                    <a:pt x="44165" y="57893"/>
                  </a:cubicBezTo>
                  <a:cubicBezTo>
                    <a:pt x="57145" y="60007"/>
                    <a:pt x="100240" y="73059"/>
                    <a:pt x="104177" y="63289"/>
                  </a:cubicBezTo>
                  <a:cubicBezTo>
                    <a:pt x="107750" y="54684"/>
                    <a:pt x="139470" y="61320"/>
                    <a:pt x="160616" y="74955"/>
                  </a:cubicBezTo>
                  <a:cubicBezTo>
                    <a:pt x="188033" y="71091"/>
                    <a:pt x="215451" y="67663"/>
                    <a:pt x="243087" y="65841"/>
                  </a:cubicBezTo>
                  <a:cubicBezTo>
                    <a:pt x="227556" y="57455"/>
                    <a:pt x="265619" y="50090"/>
                    <a:pt x="278307" y="41704"/>
                  </a:cubicBezTo>
                  <a:cubicBezTo>
                    <a:pt x="290994" y="33319"/>
                    <a:pt x="270286" y="29819"/>
                    <a:pt x="238274" y="40611"/>
                  </a:cubicBezTo>
                  <a:cubicBezTo>
                    <a:pt x="206263" y="51403"/>
                    <a:pt x="169221" y="16839"/>
                    <a:pt x="168273" y="32007"/>
                  </a:cubicBezTo>
                  <a:cubicBezTo>
                    <a:pt x="167325" y="47173"/>
                    <a:pt x="109938" y="25517"/>
                    <a:pt x="96229" y="14724"/>
                  </a:cubicBezTo>
                  <a:cubicBezTo>
                    <a:pt x="82520" y="3933"/>
                    <a:pt x="28196" y="-10141"/>
                    <a:pt x="17112" y="10350"/>
                  </a:cubicBezTo>
                  <a:cubicBezTo>
                    <a:pt x="6029" y="30840"/>
                    <a:pt x="-3378" y="12464"/>
                    <a:pt x="1143" y="32225"/>
                  </a:cubicBezTo>
                  <a:cubicBezTo>
                    <a:pt x="4133" y="44913"/>
                    <a:pt x="17112" y="37402"/>
                    <a:pt x="26154" y="37402"/>
                  </a:cubicBezTo>
                  <a:close/>
                </a:path>
              </a:pathLst>
            </a:custGeom>
            <a:grpFill/>
            <a:ln w="3175" cap="flat">
              <a:solidFill>
                <a:srgbClr val="F3F3F3"/>
              </a:solidFill>
              <a:prstDash val="solid"/>
              <a:miter/>
            </a:ln>
          </p:spPr>
          <p:txBody>
            <a:bodyPr rtlCol="0" anchor="ctr"/>
            <a:lstStyle/>
            <a:p>
              <a:endParaRPr lang="pt-PT"/>
            </a:p>
          </p:txBody>
        </p:sp>
        <p:sp>
          <p:nvSpPr>
            <p:cNvPr id="369" name="Forma livre: Forma 368">
              <a:extLst>
                <a:ext uri="{FF2B5EF4-FFF2-40B4-BE49-F238E27FC236}">
                  <a16:creationId xmlns:a16="http://schemas.microsoft.com/office/drawing/2014/main" id="{BFC23E68-B6D4-477B-BA50-F116CC0AD7D1}"/>
                </a:ext>
              </a:extLst>
            </p:cNvPr>
            <p:cNvSpPr/>
            <p:nvPr/>
          </p:nvSpPr>
          <p:spPr>
            <a:xfrm>
              <a:off x="5125106" y="4960432"/>
              <a:ext cx="26107" cy="13784"/>
            </a:xfrm>
            <a:custGeom>
              <a:avLst/>
              <a:gdLst>
                <a:gd name="connsiteX0" fmla="*/ 435 w 62505"/>
                <a:gd name="connsiteY0" fmla="*/ 4055 h 31645"/>
                <a:gd name="connsiteX1" fmla="*/ 30477 w 62505"/>
                <a:gd name="connsiteY1" fmla="*/ 20242 h 31645"/>
                <a:gd name="connsiteX2" fmla="*/ 62489 w 62505"/>
                <a:gd name="connsiteY2" fmla="*/ 22430 h 31645"/>
                <a:gd name="connsiteX3" fmla="*/ 435 w 62505"/>
                <a:gd name="connsiteY3" fmla="*/ 4055 h 31645"/>
              </a:gdLst>
              <a:ahLst/>
              <a:cxnLst>
                <a:cxn ang="0">
                  <a:pos x="connsiteX0" y="connsiteY0"/>
                </a:cxn>
                <a:cxn ang="0">
                  <a:pos x="connsiteX1" y="connsiteY1"/>
                </a:cxn>
                <a:cxn ang="0">
                  <a:pos x="connsiteX2" y="connsiteY2"/>
                </a:cxn>
                <a:cxn ang="0">
                  <a:pos x="connsiteX3" y="connsiteY3"/>
                </a:cxn>
              </a:cxnLst>
              <a:rect l="l" t="t" r="r" b="b"/>
              <a:pathLst>
                <a:path w="62505" h="31645">
                  <a:moveTo>
                    <a:pt x="435" y="4055"/>
                  </a:moveTo>
                  <a:cubicBezTo>
                    <a:pt x="6414" y="13753"/>
                    <a:pt x="23404" y="13753"/>
                    <a:pt x="30477" y="20242"/>
                  </a:cubicBezTo>
                  <a:cubicBezTo>
                    <a:pt x="37550" y="26732"/>
                    <a:pt x="62489" y="40806"/>
                    <a:pt x="62489" y="22430"/>
                  </a:cubicBezTo>
                  <a:cubicBezTo>
                    <a:pt x="62489" y="4055"/>
                    <a:pt x="-6201" y="-6446"/>
                    <a:pt x="435" y="4055"/>
                  </a:cubicBezTo>
                  <a:close/>
                </a:path>
              </a:pathLst>
            </a:custGeom>
            <a:grpFill/>
            <a:ln w="3175" cap="flat">
              <a:solidFill>
                <a:srgbClr val="F3F3F3"/>
              </a:solidFill>
              <a:prstDash val="solid"/>
              <a:miter/>
            </a:ln>
          </p:spPr>
          <p:txBody>
            <a:bodyPr rtlCol="0" anchor="ctr"/>
            <a:lstStyle/>
            <a:p>
              <a:endParaRPr lang="pt-PT"/>
            </a:p>
          </p:txBody>
        </p:sp>
        <p:sp>
          <p:nvSpPr>
            <p:cNvPr id="370" name="Forma livre: Forma 369">
              <a:extLst>
                <a:ext uri="{FF2B5EF4-FFF2-40B4-BE49-F238E27FC236}">
                  <a16:creationId xmlns:a16="http://schemas.microsoft.com/office/drawing/2014/main" id="{55F2B436-E0C6-43D7-8407-805D8E97FF1B}"/>
                </a:ext>
              </a:extLst>
            </p:cNvPr>
            <p:cNvSpPr/>
            <p:nvPr/>
          </p:nvSpPr>
          <p:spPr>
            <a:xfrm>
              <a:off x="5296023" y="4813308"/>
              <a:ext cx="143347" cy="138491"/>
            </a:xfrm>
            <a:custGeom>
              <a:avLst/>
              <a:gdLst>
                <a:gd name="connsiteX0" fmla="*/ 291111 w 343191"/>
                <a:gd name="connsiteY0" fmla="*/ 76093 h 317935"/>
                <a:gd name="connsiteX1" fmla="*/ 257496 w 343191"/>
                <a:gd name="connsiteY1" fmla="*/ 52467 h 317935"/>
                <a:gd name="connsiteX2" fmla="*/ 227599 w 343191"/>
                <a:gd name="connsiteY2" fmla="*/ 43426 h 317935"/>
                <a:gd name="connsiteX3" fmla="*/ 197557 w 343191"/>
                <a:gd name="connsiteY3" fmla="*/ 72593 h 317935"/>
                <a:gd name="connsiteX4" fmla="*/ 142576 w 343191"/>
                <a:gd name="connsiteY4" fmla="*/ 110365 h 317935"/>
                <a:gd name="connsiteX5" fmla="*/ 106554 w 343191"/>
                <a:gd name="connsiteY5" fmla="*/ 19654 h 317935"/>
                <a:gd name="connsiteX6" fmla="*/ 29479 w 343191"/>
                <a:gd name="connsiteY6" fmla="*/ 8862 h 317935"/>
                <a:gd name="connsiteX7" fmla="*/ 311 w 343191"/>
                <a:gd name="connsiteY7" fmla="*/ 32633 h 317935"/>
                <a:gd name="connsiteX8" fmla="*/ 18322 w 343191"/>
                <a:gd name="connsiteY8" fmla="*/ 42332 h 317935"/>
                <a:gd name="connsiteX9" fmla="*/ 37355 w 343191"/>
                <a:gd name="connsiteY9" fmla="*/ 67197 h 317935"/>
                <a:gd name="connsiteX10" fmla="*/ 91387 w 343191"/>
                <a:gd name="connsiteY10" fmla="*/ 70405 h 317935"/>
                <a:gd name="connsiteX11" fmla="*/ 88398 w 343191"/>
                <a:gd name="connsiteY11" fmla="*/ 81270 h 317935"/>
                <a:gd name="connsiteX12" fmla="*/ 59230 w 343191"/>
                <a:gd name="connsiteY12" fmla="*/ 86593 h 317935"/>
                <a:gd name="connsiteX13" fmla="*/ 39178 w 343191"/>
                <a:gd name="connsiteY13" fmla="*/ 91989 h 317935"/>
                <a:gd name="connsiteX14" fmla="*/ 60178 w 343191"/>
                <a:gd name="connsiteY14" fmla="*/ 124438 h 317935"/>
                <a:gd name="connsiteX15" fmla="*/ 83220 w 343191"/>
                <a:gd name="connsiteY15" fmla="*/ 124438 h 317935"/>
                <a:gd name="connsiteX16" fmla="*/ 118221 w 343191"/>
                <a:gd name="connsiteY16" fmla="*/ 135230 h 317935"/>
                <a:gd name="connsiteX17" fmla="*/ 148264 w 343191"/>
                <a:gd name="connsiteY17" fmla="*/ 152512 h 317935"/>
                <a:gd name="connsiteX18" fmla="*/ 243058 w 343191"/>
                <a:gd name="connsiteY18" fmla="*/ 188169 h 317935"/>
                <a:gd name="connsiteX19" fmla="*/ 262090 w 343191"/>
                <a:gd name="connsiteY19" fmla="*/ 230316 h 317935"/>
                <a:gd name="connsiteX20" fmla="*/ 261069 w 343191"/>
                <a:gd name="connsiteY20" fmla="*/ 262692 h 317935"/>
                <a:gd name="connsiteX21" fmla="*/ 229057 w 343191"/>
                <a:gd name="connsiteY21" fmla="*/ 291859 h 317935"/>
                <a:gd name="connsiteX22" fmla="*/ 307154 w 343191"/>
                <a:gd name="connsiteY22" fmla="*/ 287484 h 317935"/>
                <a:gd name="connsiteX23" fmla="*/ 343175 w 343191"/>
                <a:gd name="connsiteY23" fmla="*/ 317819 h 317935"/>
                <a:gd name="connsiteX24" fmla="*/ 343175 w 343191"/>
                <a:gd name="connsiteY24" fmla="*/ 87614 h 317935"/>
                <a:gd name="connsiteX25" fmla="*/ 320060 w 343191"/>
                <a:gd name="connsiteY25" fmla="*/ 78718 h 317935"/>
                <a:gd name="connsiteX26" fmla="*/ 291111 w 343191"/>
                <a:gd name="connsiteY26" fmla="*/ 76093 h 317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3191" h="317935">
                  <a:moveTo>
                    <a:pt x="291111" y="76093"/>
                  </a:moveTo>
                  <a:cubicBezTo>
                    <a:pt x="275944" y="76502"/>
                    <a:pt x="262236" y="66898"/>
                    <a:pt x="257496" y="52467"/>
                  </a:cubicBezTo>
                  <a:cubicBezTo>
                    <a:pt x="248016" y="47983"/>
                    <a:pt x="237954" y="44935"/>
                    <a:pt x="227599" y="43426"/>
                  </a:cubicBezTo>
                  <a:cubicBezTo>
                    <a:pt x="212578" y="44519"/>
                    <a:pt x="210610" y="72593"/>
                    <a:pt x="197557" y="72593"/>
                  </a:cubicBezTo>
                  <a:cubicBezTo>
                    <a:pt x="184504" y="72593"/>
                    <a:pt x="166566" y="101760"/>
                    <a:pt x="142576" y="110365"/>
                  </a:cubicBezTo>
                  <a:cubicBezTo>
                    <a:pt x="118585" y="118969"/>
                    <a:pt x="117492" y="35842"/>
                    <a:pt x="106554" y="19654"/>
                  </a:cubicBezTo>
                  <a:cubicBezTo>
                    <a:pt x="95617" y="3466"/>
                    <a:pt x="35532" y="-9513"/>
                    <a:pt x="29479" y="8862"/>
                  </a:cubicBezTo>
                  <a:cubicBezTo>
                    <a:pt x="23427" y="27237"/>
                    <a:pt x="2645" y="17539"/>
                    <a:pt x="311" y="32633"/>
                  </a:cubicBezTo>
                  <a:cubicBezTo>
                    <a:pt x="-1657" y="46634"/>
                    <a:pt x="5343" y="42332"/>
                    <a:pt x="18322" y="42332"/>
                  </a:cubicBezTo>
                  <a:cubicBezTo>
                    <a:pt x="31302" y="42332"/>
                    <a:pt x="31302" y="53123"/>
                    <a:pt x="37355" y="67197"/>
                  </a:cubicBezTo>
                  <a:cubicBezTo>
                    <a:pt x="43407" y="81270"/>
                    <a:pt x="79356" y="71499"/>
                    <a:pt x="91387" y="70405"/>
                  </a:cubicBezTo>
                  <a:cubicBezTo>
                    <a:pt x="103419" y="69312"/>
                    <a:pt x="105388" y="87687"/>
                    <a:pt x="88398" y="81270"/>
                  </a:cubicBezTo>
                  <a:cubicBezTo>
                    <a:pt x="71407" y="74853"/>
                    <a:pt x="71334" y="89875"/>
                    <a:pt x="59230" y="86593"/>
                  </a:cubicBezTo>
                  <a:cubicBezTo>
                    <a:pt x="47126" y="83312"/>
                    <a:pt x="31156" y="84479"/>
                    <a:pt x="39178" y="91989"/>
                  </a:cubicBezTo>
                  <a:cubicBezTo>
                    <a:pt x="47199" y="99500"/>
                    <a:pt x="60178" y="107156"/>
                    <a:pt x="60178" y="124438"/>
                  </a:cubicBezTo>
                  <a:cubicBezTo>
                    <a:pt x="60178" y="141720"/>
                    <a:pt x="83220" y="138511"/>
                    <a:pt x="83220" y="124438"/>
                  </a:cubicBezTo>
                  <a:cubicBezTo>
                    <a:pt x="83220" y="110365"/>
                    <a:pt x="95252" y="128740"/>
                    <a:pt x="118221" y="135230"/>
                  </a:cubicBezTo>
                  <a:cubicBezTo>
                    <a:pt x="141191" y="141720"/>
                    <a:pt x="125513" y="151418"/>
                    <a:pt x="148264" y="152512"/>
                  </a:cubicBezTo>
                  <a:cubicBezTo>
                    <a:pt x="171014" y="153606"/>
                    <a:pt x="223297" y="171981"/>
                    <a:pt x="243058" y="188169"/>
                  </a:cubicBezTo>
                  <a:cubicBezTo>
                    <a:pt x="262819" y="204357"/>
                    <a:pt x="249110" y="215149"/>
                    <a:pt x="262090" y="230316"/>
                  </a:cubicBezTo>
                  <a:cubicBezTo>
                    <a:pt x="275069" y="245483"/>
                    <a:pt x="279079" y="262692"/>
                    <a:pt x="261069" y="262692"/>
                  </a:cubicBezTo>
                  <a:cubicBezTo>
                    <a:pt x="243058" y="262692"/>
                    <a:pt x="224099" y="282088"/>
                    <a:pt x="229057" y="291859"/>
                  </a:cubicBezTo>
                  <a:cubicBezTo>
                    <a:pt x="234016" y="301630"/>
                    <a:pt x="293153" y="287484"/>
                    <a:pt x="307154" y="287484"/>
                  </a:cubicBezTo>
                  <a:cubicBezTo>
                    <a:pt x="316269" y="287484"/>
                    <a:pt x="325529" y="305130"/>
                    <a:pt x="343175" y="317819"/>
                  </a:cubicBezTo>
                  <a:lnTo>
                    <a:pt x="343175" y="87614"/>
                  </a:lnTo>
                  <a:cubicBezTo>
                    <a:pt x="335883" y="84989"/>
                    <a:pt x="328008" y="81926"/>
                    <a:pt x="320060" y="78718"/>
                  </a:cubicBezTo>
                  <a:cubicBezTo>
                    <a:pt x="310435" y="77304"/>
                    <a:pt x="300810" y="76429"/>
                    <a:pt x="291111" y="76093"/>
                  </a:cubicBezTo>
                  <a:close/>
                </a:path>
              </a:pathLst>
            </a:custGeom>
            <a:grpFill/>
            <a:ln w="3175" cap="flat">
              <a:solidFill>
                <a:srgbClr val="F3F3F3"/>
              </a:solidFill>
              <a:prstDash val="solid"/>
              <a:miter/>
            </a:ln>
          </p:spPr>
          <p:txBody>
            <a:bodyPr rtlCol="0" anchor="ctr"/>
            <a:lstStyle/>
            <a:p>
              <a:endParaRPr lang="pt-PT"/>
            </a:p>
          </p:txBody>
        </p:sp>
        <p:sp>
          <p:nvSpPr>
            <p:cNvPr id="371" name="Forma livre: Forma 370">
              <a:extLst>
                <a:ext uri="{FF2B5EF4-FFF2-40B4-BE49-F238E27FC236}">
                  <a16:creationId xmlns:a16="http://schemas.microsoft.com/office/drawing/2014/main" id="{710DFB2B-43A3-4ABC-91F9-CD3F28AD9351}"/>
                </a:ext>
              </a:extLst>
            </p:cNvPr>
            <p:cNvSpPr/>
            <p:nvPr/>
          </p:nvSpPr>
          <p:spPr>
            <a:xfrm>
              <a:off x="5244995" y="4775804"/>
              <a:ext cx="21234" cy="38870"/>
            </a:xfrm>
            <a:custGeom>
              <a:avLst/>
              <a:gdLst>
                <a:gd name="connsiteX0" fmla="*/ 36580 w 50837"/>
                <a:gd name="connsiteY0" fmla="*/ 59597 h 89235"/>
                <a:gd name="connsiteX1" fmla="*/ 48612 w 50837"/>
                <a:gd name="connsiteY1" fmla="*/ 32617 h 89235"/>
                <a:gd name="connsiteX2" fmla="*/ 28559 w 50837"/>
                <a:gd name="connsiteY2" fmla="*/ 22846 h 89235"/>
                <a:gd name="connsiteX3" fmla="*/ 5590 w 50837"/>
                <a:gd name="connsiteY3" fmla="*/ 8845 h 89235"/>
                <a:gd name="connsiteX4" fmla="*/ 23528 w 50837"/>
                <a:gd name="connsiteY4" fmla="*/ 89056 h 89235"/>
                <a:gd name="connsiteX5" fmla="*/ 36580 w 50837"/>
                <a:gd name="connsiteY5" fmla="*/ 59597 h 89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37" h="89235">
                  <a:moveTo>
                    <a:pt x="36580" y="59597"/>
                  </a:moveTo>
                  <a:cubicBezTo>
                    <a:pt x="58456" y="61784"/>
                    <a:pt x="48612" y="47711"/>
                    <a:pt x="48612" y="32617"/>
                  </a:cubicBezTo>
                  <a:cubicBezTo>
                    <a:pt x="48612" y="17522"/>
                    <a:pt x="28559" y="30429"/>
                    <a:pt x="28559" y="22846"/>
                  </a:cubicBezTo>
                  <a:cubicBezTo>
                    <a:pt x="28559" y="15262"/>
                    <a:pt x="21267" y="-14926"/>
                    <a:pt x="5590" y="8845"/>
                  </a:cubicBezTo>
                  <a:cubicBezTo>
                    <a:pt x="-10087" y="32617"/>
                    <a:pt x="10767" y="91317"/>
                    <a:pt x="23528" y="89056"/>
                  </a:cubicBezTo>
                  <a:cubicBezTo>
                    <a:pt x="34612" y="86650"/>
                    <a:pt x="14559" y="57482"/>
                    <a:pt x="36580" y="59597"/>
                  </a:cubicBezTo>
                  <a:close/>
                </a:path>
              </a:pathLst>
            </a:custGeom>
            <a:grpFill/>
            <a:ln w="3175" cap="flat">
              <a:solidFill>
                <a:srgbClr val="F3F3F3"/>
              </a:solidFill>
              <a:prstDash val="solid"/>
              <a:miter/>
            </a:ln>
          </p:spPr>
          <p:txBody>
            <a:bodyPr rtlCol="0" anchor="ctr"/>
            <a:lstStyle/>
            <a:p>
              <a:endParaRPr lang="pt-PT"/>
            </a:p>
          </p:txBody>
        </p:sp>
        <p:sp>
          <p:nvSpPr>
            <p:cNvPr id="372" name="Forma livre: Forma 371">
              <a:extLst>
                <a:ext uri="{FF2B5EF4-FFF2-40B4-BE49-F238E27FC236}">
                  <a16:creationId xmlns:a16="http://schemas.microsoft.com/office/drawing/2014/main" id="{99A6E0D1-238F-40A1-812B-8E47952D7820}"/>
                </a:ext>
              </a:extLst>
            </p:cNvPr>
            <p:cNvSpPr/>
            <p:nvPr/>
          </p:nvSpPr>
          <p:spPr>
            <a:xfrm>
              <a:off x="5254704" y="4852431"/>
              <a:ext cx="39350" cy="17484"/>
            </a:xfrm>
            <a:custGeom>
              <a:avLst/>
              <a:gdLst>
                <a:gd name="connsiteX0" fmla="*/ 66347 w 94209"/>
                <a:gd name="connsiteY0" fmla="*/ 3563 h 40139"/>
                <a:gd name="connsiteX1" fmla="*/ 283 w 94209"/>
                <a:gd name="connsiteY1" fmla="*/ 16543 h 40139"/>
                <a:gd name="connsiteX2" fmla="*/ 46368 w 94209"/>
                <a:gd name="connsiteY2" fmla="*/ 23835 h 40139"/>
                <a:gd name="connsiteX3" fmla="*/ 89390 w 94209"/>
                <a:gd name="connsiteY3" fmla="*/ 40022 h 40139"/>
                <a:gd name="connsiteX4" fmla="*/ 66347 w 94209"/>
                <a:gd name="connsiteY4" fmla="*/ 3563 h 401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09" h="40139">
                  <a:moveTo>
                    <a:pt x="66347" y="3563"/>
                  </a:moveTo>
                  <a:cubicBezTo>
                    <a:pt x="40389" y="-5041"/>
                    <a:pt x="-4092" y="2324"/>
                    <a:pt x="283" y="16543"/>
                  </a:cubicBezTo>
                  <a:cubicBezTo>
                    <a:pt x="4293" y="29522"/>
                    <a:pt x="25367" y="23835"/>
                    <a:pt x="46368" y="23835"/>
                  </a:cubicBezTo>
                  <a:cubicBezTo>
                    <a:pt x="67368" y="23835"/>
                    <a:pt x="78379" y="40022"/>
                    <a:pt x="89390" y="40022"/>
                  </a:cubicBezTo>
                  <a:cubicBezTo>
                    <a:pt x="100401" y="40022"/>
                    <a:pt x="92380" y="12240"/>
                    <a:pt x="66347" y="3563"/>
                  </a:cubicBezTo>
                  <a:close/>
                </a:path>
              </a:pathLst>
            </a:custGeom>
            <a:grpFill/>
            <a:ln w="3175" cap="flat">
              <a:solidFill>
                <a:srgbClr val="F3F3F3"/>
              </a:solidFill>
              <a:prstDash val="solid"/>
              <a:miter/>
            </a:ln>
          </p:spPr>
          <p:txBody>
            <a:bodyPr rtlCol="0" anchor="ctr"/>
            <a:lstStyle/>
            <a:p>
              <a:endParaRPr lang="pt-PT"/>
            </a:p>
          </p:txBody>
        </p:sp>
        <p:sp>
          <p:nvSpPr>
            <p:cNvPr id="373" name="Forma livre: Forma 372">
              <a:extLst>
                <a:ext uri="{FF2B5EF4-FFF2-40B4-BE49-F238E27FC236}">
                  <a16:creationId xmlns:a16="http://schemas.microsoft.com/office/drawing/2014/main" id="{ADFE18DA-51E8-4838-BC80-B540720F27B8}"/>
                </a:ext>
              </a:extLst>
            </p:cNvPr>
            <p:cNvSpPr/>
            <p:nvPr/>
          </p:nvSpPr>
          <p:spPr>
            <a:xfrm>
              <a:off x="5136427" y="4939891"/>
              <a:ext cx="62088" cy="12026"/>
            </a:xfrm>
            <a:custGeom>
              <a:avLst/>
              <a:gdLst>
                <a:gd name="connsiteX0" fmla="*/ 135429 w 148647"/>
                <a:gd name="connsiteY0" fmla="*/ 459 h 27608"/>
                <a:gd name="connsiteX1" fmla="*/ 63385 w 148647"/>
                <a:gd name="connsiteY1" fmla="*/ 6949 h 27608"/>
                <a:gd name="connsiteX2" fmla="*/ 310 w 148647"/>
                <a:gd name="connsiteY2" fmla="*/ 16647 h 27608"/>
                <a:gd name="connsiteX3" fmla="*/ 55364 w 148647"/>
                <a:gd name="connsiteY3" fmla="*/ 27439 h 27608"/>
                <a:gd name="connsiteX4" fmla="*/ 124418 w 148647"/>
                <a:gd name="connsiteY4" fmla="*/ 11251 h 27608"/>
                <a:gd name="connsiteX5" fmla="*/ 135429 w 148647"/>
                <a:gd name="connsiteY5" fmla="*/ 459 h 27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47" h="27608">
                  <a:moveTo>
                    <a:pt x="135429" y="459"/>
                  </a:moveTo>
                  <a:cubicBezTo>
                    <a:pt x="108376" y="-3843"/>
                    <a:pt x="90366" y="17741"/>
                    <a:pt x="63385" y="6949"/>
                  </a:cubicBezTo>
                  <a:cubicBezTo>
                    <a:pt x="36406" y="-3843"/>
                    <a:pt x="-4064" y="6949"/>
                    <a:pt x="310" y="16647"/>
                  </a:cubicBezTo>
                  <a:cubicBezTo>
                    <a:pt x="4686" y="26345"/>
                    <a:pt x="28385" y="26345"/>
                    <a:pt x="55364" y="27439"/>
                  </a:cubicBezTo>
                  <a:cubicBezTo>
                    <a:pt x="82344" y="28533"/>
                    <a:pt x="106407" y="12345"/>
                    <a:pt x="124418" y="11251"/>
                  </a:cubicBezTo>
                  <a:cubicBezTo>
                    <a:pt x="142430" y="10157"/>
                    <a:pt x="162482" y="4761"/>
                    <a:pt x="135429" y="459"/>
                  </a:cubicBezTo>
                  <a:close/>
                </a:path>
              </a:pathLst>
            </a:custGeom>
            <a:grpFill/>
            <a:ln w="3175" cap="flat">
              <a:solidFill>
                <a:srgbClr val="F3F3F3"/>
              </a:solidFill>
              <a:prstDash val="solid"/>
              <a:miter/>
            </a:ln>
          </p:spPr>
          <p:txBody>
            <a:bodyPr rtlCol="0" anchor="ctr"/>
            <a:lstStyle/>
            <a:p>
              <a:endParaRPr lang="pt-PT"/>
            </a:p>
          </p:txBody>
        </p:sp>
        <p:sp>
          <p:nvSpPr>
            <p:cNvPr id="374" name="Forma livre: Forma 373">
              <a:extLst>
                <a:ext uri="{FF2B5EF4-FFF2-40B4-BE49-F238E27FC236}">
                  <a16:creationId xmlns:a16="http://schemas.microsoft.com/office/drawing/2014/main" id="{5D07A285-433E-4C4F-A7B7-7D5DE8058351}"/>
                </a:ext>
              </a:extLst>
            </p:cNvPr>
            <p:cNvSpPr/>
            <p:nvPr/>
          </p:nvSpPr>
          <p:spPr>
            <a:xfrm>
              <a:off x="5225897" y="4856629"/>
              <a:ext cx="17609" cy="12444"/>
            </a:xfrm>
            <a:custGeom>
              <a:avLst/>
              <a:gdLst>
                <a:gd name="connsiteX0" fmla="*/ 271 w 42158"/>
                <a:gd name="connsiteY0" fmla="*/ 9020 h 28568"/>
                <a:gd name="connsiteX1" fmla="*/ 41324 w 42158"/>
                <a:gd name="connsiteY1" fmla="*/ 20978 h 28568"/>
                <a:gd name="connsiteX2" fmla="*/ 271 w 42158"/>
                <a:gd name="connsiteY2" fmla="*/ 9020 h 28568"/>
              </a:gdLst>
              <a:ahLst/>
              <a:cxnLst>
                <a:cxn ang="0">
                  <a:pos x="connsiteX0" y="connsiteY0"/>
                </a:cxn>
                <a:cxn ang="0">
                  <a:pos x="connsiteX1" y="connsiteY1"/>
                </a:cxn>
                <a:cxn ang="0">
                  <a:pos x="connsiteX2" y="connsiteY2"/>
                </a:cxn>
              </a:cxnLst>
              <a:rect l="l" t="t" r="r" b="b"/>
              <a:pathLst>
                <a:path w="42158" h="28568">
                  <a:moveTo>
                    <a:pt x="271" y="9020"/>
                  </a:moveTo>
                  <a:cubicBezTo>
                    <a:pt x="4282" y="26374"/>
                    <a:pt x="33303" y="36073"/>
                    <a:pt x="41324" y="20978"/>
                  </a:cubicBezTo>
                  <a:cubicBezTo>
                    <a:pt x="49346" y="5884"/>
                    <a:pt x="-4395" y="-10960"/>
                    <a:pt x="271" y="9020"/>
                  </a:cubicBezTo>
                  <a:close/>
                </a:path>
              </a:pathLst>
            </a:custGeom>
            <a:grpFill/>
            <a:ln w="3175" cap="flat">
              <a:solidFill>
                <a:srgbClr val="F3F3F3"/>
              </a:solidFill>
              <a:prstDash val="solid"/>
              <a:miter/>
            </a:ln>
          </p:spPr>
          <p:txBody>
            <a:bodyPr rtlCol="0" anchor="ctr"/>
            <a:lstStyle/>
            <a:p>
              <a:endParaRPr lang="pt-PT"/>
            </a:p>
          </p:txBody>
        </p:sp>
        <p:sp>
          <p:nvSpPr>
            <p:cNvPr id="375" name="Forma livre: Forma 374">
              <a:extLst>
                <a:ext uri="{FF2B5EF4-FFF2-40B4-BE49-F238E27FC236}">
                  <a16:creationId xmlns:a16="http://schemas.microsoft.com/office/drawing/2014/main" id="{19110C8F-D175-4FBE-9B2B-346B49130B05}"/>
                </a:ext>
              </a:extLst>
            </p:cNvPr>
            <p:cNvSpPr/>
            <p:nvPr/>
          </p:nvSpPr>
          <p:spPr>
            <a:xfrm>
              <a:off x="5189698" y="4951641"/>
              <a:ext cx="24957" cy="22635"/>
            </a:xfrm>
            <a:custGeom>
              <a:avLst/>
              <a:gdLst>
                <a:gd name="connsiteX0" fmla="*/ 49089 w 59751"/>
                <a:gd name="connsiteY0" fmla="*/ -117 h 51963"/>
                <a:gd name="connsiteX1" fmla="*/ 38079 w 59751"/>
                <a:gd name="connsiteY1" fmla="*/ 4915 h 51963"/>
                <a:gd name="connsiteX2" fmla="*/ 33121 w 59751"/>
                <a:gd name="connsiteY2" fmla="*/ 15342 h 51963"/>
                <a:gd name="connsiteX3" fmla="*/ 22037 w 59751"/>
                <a:gd name="connsiteY3" fmla="*/ 8780 h 51963"/>
                <a:gd name="connsiteX4" fmla="*/ 5921 w 59751"/>
                <a:gd name="connsiteY4" fmla="*/ 50124 h 51963"/>
                <a:gd name="connsiteX5" fmla="*/ 48433 w 59751"/>
                <a:gd name="connsiteY5" fmla="*/ 23947 h 51963"/>
                <a:gd name="connsiteX6" fmla="*/ 52954 w 59751"/>
                <a:gd name="connsiteY6" fmla="*/ 17749 h 51963"/>
                <a:gd name="connsiteX7" fmla="*/ 56381 w 59751"/>
                <a:gd name="connsiteY7" fmla="*/ 14467 h 51963"/>
                <a:gd name="connsiteX8" fmla="*/ 59735 w 59751"/>
                <a:gd name="connsiteY8" fmla="*/ 12061 h 51963"/>
                <a:gd name="connsiteX9" fmla="*/ 49089 w 59751"/>
                <a:gd name="connsiteY9" fmla="*/ -117 h 5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751" h="51963">
                  <a:moveTo>
                    <a:pt x="49089" y="-117"/>
                  </a:moveTo>
                  <a:cubicBezTo>
                    <a:pt x="45808" y="2275"/>
                    <a:pt x="42016" y="3989"/>
                    <a:pt x="38079" y="4915"/>
                  </a:cubicBezTo>
                  <a:cubicBezTo>
                    <a:pt x="37277" y="8728"/>
                    <a:pt x="35527" y="12294"/>
                    <a:pt x="33121" y="15342"/>
                  </a:cubicBezTo>
                  <a:cubicBezTo>
                    <a:pt x="30277" y="17749"/>
                    <a:pt x="25829" y="13009"/>
                    <a:pt x="22037" y="8780"/>
                  </a:cubicBezTo>
                  <a:cubicBezTo>
                    <a:pt x="2713" y="17457"/>
                    <a:pt x="-7131" y="42395"/>
                    <a:pt x="5921" y="50124"/>
                  </a:cubicBezTo>
                  <a:cubicBezTo>
                    <a:pt x="18974" y="57854"/>
                    <a:pt x="37641" y="37874"/>
                    <a:pt x="48433" y="23947"/>
                  </a:cubicBezTo>
                  <a:cubicBezTo>
                    <a:pt x="50183" y="21686"/>
                    <a:pt x="51714" y="19571"/>
                    <a:pt x="52954" y="17749"/>
                  </a:cubicBezTo>
                  <a:cubicBezTo>
                    <a:pt x="53902" y="16494"/>
                    <a:pt x="55068" y="15393"/>
                    <a:pt x="56381" y="14467"/>
                  </a:cubicBezTo>
                  <a:cubicBezTo>
                    <a:pt x="57475" y="13600"/>
                    <a:pt x="58569" y="12790"/>
                    <a:pt x="59735" y="12061"/>
                  </a:cubicBezTo>
                  <a:cubicBezTo>
                    <a:pt x="56746" y="7518"/>
                    <a:pt x="53173" y="3420"/>
                    <a:pt x="49089" y="-117"/>
                  </a:cubicBezTo>
                  <a:close/>
                </a:path>
              </a:pathLst>
            </a:custGeom>
            <a:grpFill/>
            <a:ln w="3175" cap="flat">
              <a:solidFill>
                <a:srgbClr val="F3F3F3"/>
              </a:solidFill>
              <a:prstDash val="solid"/>
              <a:miter/>
            </a:ln>
          </p:spPr>
          <p:txBody>
            <a:bodyPr rtlCol="0" anchor="ctr"/>
            <a:lstStyle/>
            <a:p>
              <a:endParaRPr lang="pt-PT"/>
            </a:p>
          </p:txBody>
        </p:sp>
        <p:sp>
          <p:nvSpPr>
            <p:cNvPr id="376" name="Forma livre: Forma 375">
              <a:extLst>
                <a:ext uri="{FF2B5EF4-FFF2-40B4-BE49-F238E27FC236}">
                  <a16:creationId xmlns:a16="http://schemas.microsoft.com/office/drawing/2014/main" id="{9919988A-848D-44EF-9281-AC4C971A1421}"/>
                </a:ext>
              </a:extLst>
            </p:cNvPr>
            <p:cNvSpPr/>
            <p:nvPr/>
          </p:nvSpPr>
          <p:spPr>
            <a:xfrm>
              <a:off x="5198880" y="4940079"/>
              <a:ext cx="45533" cy="18579"/>
            </a:xfrm>
            <a:custGeom>
              <a:avLst/>
              <a:gdLst>
                <a:gd name="connsiteX0" fmla="*/ 10921 w 109011"/>
                <a:gd name="connsiteY0" fmla="*/ 32406 h 42652"/>
                <a:gd name="connsiteX1" fmla="*/ -17 w 109011"/>
                <a:gd name="connsiteY1" fmla="*/ 35323 h 42652"/>
                <a:gd name="connsiteX2" fmla="*/ 11067 w 109011"/>
                <a:gd name="connsiteY2" fmla="*/ 41885 h 42652"/>
                <a:gd name="connsiteX3" fmla="*/ 16025 w 109011"/>
                <a:gd name="connsiteY3" fmla="*/ 31458 h 42652"/>
                <a:gd name="connsiteX4" fmla="*/ 11504 w 109011"/>
                <a:gd name="connsiteY4" fmla="*/ 32260 h 42652"/>
                <a:gd name="connsiteX5" fmla="*/ 58901 w 109011"/>
                <a:gd name="connsiteY5" fmla="*/ 4332 h 42652"/>
                <a:gd name="connsiteX6" fmla="*/ 29734 w 109011"/>
                <a:gd name="connsiteY6" fmla="*/ 24239 h 42652"/>
                <a:gd name="connsiteX7" fmla="*/ 26817 w 109011"/>
                <a:gd name="connsiteY7" fmla="*/ 26427 h 42652"/>
                <a:gd name="connsiteX8" fmla="*/ 37464 w 109011"/>
                <a:gd name="connsiteY8" fmla="*/ 38604 h 42652"/>
                <a:gd name="connsiteX9" fmla="*/ 108777 w 109011"/>
                <a:gd name="connsiteY9" fmla="*/ 3238 h 42652"/>
                <a:gd name="connsiteX10" fmla="*/ 58901 w 109011"/>
                <a:gd name="connsiteY10" fmla="*/ 4332 h 42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9011" h="42652">
                  <a:moveTo>
                    <a:pt x="10921" y="32406"/>
                  </a:moveTo>
                  <a:cubicBezTo>
                    <a:pt x="7129" y="32763"/>
                    <a:pt x="3410" y="33748"/>
                    <a:pt x="-17" y="35323"/>
                  </a:cubicBezTo>
                  <a:cubicBezTo>
                    <a:pt x="3410" y="39552"/>
                    <a:pt x="8223" y="44292"/>
                    <a:pt x="11067" y="41885"/>
                  </a:cubicBezTo>
                  <a:cubicBezTo>
                    <a:pt x="13473" y="38837"/>
                    <a:pt x="15223" y="35272"/>
                    <a:pt x="16025" y="31458"/>
                  </a:cubicBezTo>
                  <a:cubicBezTo>
                    <a:pt x="14567" y="31808"/>
                    <a:pt x="13035" y="32078"/>
                    <a:pt x="11504" y="32260"/>
                  </a:cubicBezTo>
                  <a:close/>
                  <a:moveTo>
                    <a:pt x="58901" y="4332"/>
                  </a:moveTo>
                  <a:cubicBezTo>
                    <a:pt x="45411" y="3603"/>
                    <a:pt x="40016" y="15635"/>
                    <a:pt x="29734" y="24239"/>
                  </a:cubicBezTo>
                  <a:lnTo>
                    <a:pt x="26817" y="26427"/>
                  </a:lnTo>
                  <a:cubicBezTo>
                    <a:pt x="30901" y="29963"/>
                    <a:pt x="34474" y="34061"/>
                    <a:pt x="37464" y="38604"/>
                  </a:cubicBezTo>
                  <a:cubicBezTo>
                    <a:pt x="56859" y="26208"/>
                    <a:pt x="106152" y="10676"/>
                    <a:pt x="108777" y="3238"/>
                  </a:cubicBezTo>
                  <a:cubicBezTo>
                    <a:pt x="111986" y="-5366"/>
                    <a:pt x="78954" y="5426"/>
                    <a:pt x="58901" y="4332"/>
                  </a:cubicBezTo>
                  <a:close/>
                </a:path>
              </a:pathLst>
            </a:custGeom>
            <a:grpFill/>
            <a:ln w="3175" cap="flat">
              <a:solidFill>
                <a:srgbClr val="F3F3F3"/>
              </a:solidFill>
              <a:prstDash val="solid"/>
              <a:miter/>
            </a:ln>
          </p:spPr>
          <p:txBody>
            <a:bodyPr rtlCol="0" anchor="ctr"/>
            <a:lstStyle/>
            <a:p>
              <a:endParaRPr lang="pt-PT"/>
            </a:p>
          </p:txBody>
        </p:sp>
        <p:sp>
          <p:nvSpPr>
            <p:cNvPr id="377" name="Forma livre: Forma 376">
              <a:extLst>
                <a:ext uri="{FF2B5EF4-FFF2-40B4-BE49-F238E27FC236}">
                  <a16:creationId xmlns:a16="http://schemas.microsoft.com/office/drawing/2014/main" id="{427F2F72-BF76-482C-9780-D7B30CCA6D2E}"/>
                </a:ext>
              </a:extLst>
            </p:cNvPr>
            <p:cNvSpPr/>
            <p:nvPr/>
          </p:nvSpPr>
          <p:spPr>
            <a:xfrm>
              <a:off x="3577357" y="4104914"/>
              <a:ext cx="23777" cy="41993"/>
            </a:xfrm>
            <a:custGeom>
              <a:avLst/>
              <a:gdLst>
                <a:gd name="connsiteX0" fmla="*/ 25367 w 56924"/>
                <a:gd name="connsiteY0" fmla="*/ 4522 h 96403"/>
                <a:gd name="connsiteX1" fmla="*/ 866 w 56924"/>
                <a:gd name="connsiteY1" fmla="*/ 11011 h 96403"/>
                <a:gd name="connsiteX2" fmla="*/ 13335 w 56924"/>
                <a:gd name="connsiteY2" fmla="*/ 57971 h 96403"/>
                <a:gd name="connsiteX3" fmla="*/ 27336 w 56924"/>
                <a:gd name="connsiteY3" fmla="*/ 93118 h 96403"/>
                <a:gd name="connsiteX4" fmla="*/ 50888 w 56924"/>
                <a:gd name="connsiteY4" fmla="*/ 77440 h 96403"/>
                <a:gd name="connsiteX5" fmla="*/ 56357 w 56924"/>
                <a:gd name="connsiteY5" fmla="*/ 18085 h 96403"/>
                <a:gd name="connsiteX6" fmla="*/ 25367 w 56924"/>
                <a:gd name="connsiteY6" fmla="*/ 4522 h 9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924" h="96403">
                  <a:moveTo>
                    <a:pt x="25367" y="4522"/>
                  </a:moveTo>
                  <a:cubicBezTo>
                    <a:pt x="14356" y="14803"/>
                    <a:pt x="5241" y="2772"/>
                    <a:pt x="866" y="11011"/>
                  </a:cubicBezTo>
                  <a:cubicBezTo>
                    <a:pt x="-4675" y="21293"/>
                    <a:pt x="17857" y="36970"/>
                    <a:pt x="13335" y="57971"/>
                  </a:cubicBezTo>
                  <a:cubicBezTo>
                    <a:pt x="8814" y="78972"/>
                    <a:pt x="15815" y="105514"/>
                    <a:pt x="27336" y="93118"/>
                  </a:cubicBezTo>
                  <a:cubicBezTo>
                    <a:pt x="38857" y="80722"/>
                    <a:pt x="44399" y="86628"/>
                    <a:pt x="50888" y="77440"/>
                  </a:cubicBezTo>
                  <a:cubicBezTo>
                    <a:pt x="57378" y="68253"/>
                    <a:pt x="51836" y="34273"/>
                    <a:pt x="56357" y="18085"/>
                  </a:cubicBezTo>
                  <a:cubicBezTo>
                    <a:pt x="60878" y="1897"/>
                    <a:pt x="36378" y="-5687"/>
                    <a:pt x="25367" y="4522"/>
                  </a:cubicBezTo>
                  <a:close/>
                </a:path>
              </a:pathLst>
            </a:custGeom>
            <a:grpFill/>
            <a:ln w="3175" cap="flat">
              <a:solidFill>
                <a:srgbClr val="F3F3F3"/>
              </a:solidFill>
              <a:prstDash val="solid"/>
              <a:miter/>
            </a:ln>
          </p:spPr>
          <p:txBody>
            <a:bodyPr rtlCol="0" anchor="ctr"/>
            <a:lstStyle/>
            <a:p>
              <a:endParaRPr lang="pt-PT"/>
            </a:p>
          </p:txBody>
        </p:sp>
        <p:sp>
          <p:nvSpPr>
            <p:cNvPr id="378" name="Forma livre: Forma 377">
              <a:extLst>
                <a:ext uri="{FF2B5EF4-FFF2-40B4-BE49-F238E27FC236}">
                  <a16:creationId xmlns:a16="http://schemas.microsoft.com/office/drawing/2014/main" id="{AD09CA0B-EFD7-4B3E-8B6E-C579E7950352}"/>
                </a:ext>
              </a:extLst>
            </p:cNvPr>
            <p:cNvSpPr/>
            <p:nvPr/>
          </p:nvSpPr>
          <p:spPr>
            <a:xfrm>
              <a:off x="3556932" y="3987348"/>
              <a:ext cx="160995" cy="175872"/>
            </a:xfrm>
            <a:custGeom>
              <a:avLst/>
              <a:gdLst>
                <a:gd name="connsiteX0" fmla="*/ 319493 w 385442"/>
                <a:gd name="connsiteY0" fmla="*/ 257213 h 403750"/>
                <a:gd name="connsiteX1" fmla="*/ 294482 w 385442"/>
                <a:gd name="connsiteY1" fmla="*/ 235338 h 403750"/>
                <a:gd name="connsiteX2" fmla="*/ 241981 w 385442"/>
                <a:gd name="connsiteY2" fmla="*/ 177003 h 403750"/>
                <a:gd name="connsiteX3" fmla="*/ 194438 w 385442"/>
                <a:gd name="connsiteY3" fmla="*/ 124647 h 403750"/>
                <a:gd name="connsiteX4" fmla="*/ 195021 w 385442"/>
                <a:gd name="connsiteY4" fmla="*/ 88188 h 403750"/>
                <a:gd name="connsiteX5" fmla="*/ 209605 w 385442"/>
                <a:gd name="connsiteY5" fmla="*/ 67406 h 403750"/>
                <a:gd name="connsiteX6" fmla="*/ 211355 w 385442"/>
                <a:gd name="connsiteY6" fmla="*/ 18988 h 403750"/>
                <a:gd name="connsiteX7" fmla="*/ 194146 w 385442"/>
                <a:gd name="connsiteY7" fmla="*/ 15269 h 403750"/>
                <a:gd name="connsiteX8" fmla="*/ 187438 w 385442"/>
                <a:gd name="connsiteY8" fmla="*/ -117 h 403750"/>
                <a:gd name="connsiteX9" fmla="*/ 160385 w 385442"/>
                <a:gd name="connsiteY9" fmla="*/ 3967 h 403750"/>
                <a:gd name="connsiteX10" fmla="*/ 139384 w 385442"/>
                <a:gd name="connsiteY10" fmla="*/ 11259 h 403750"/>
                <a:gd name="connsiteX11" fmla="*/ 135228 w 385442"/>
                <a:gd name="connsiteY11" fmla="*/ 8706 h 403750"/>
                <a:gd name="connsiteX12" fmla="*/ 128665 w 385442"/>
                <a:gd name="connsiteY12" fmla="*/ 15269 h 403750"/>
                <a:gd name="connsiteX13" fmla="*/ 123634 w 385442"/>
                <a:gd name="connsiteY13" fmla="*/ 23946 h 403750"/>
                <a:gd name="connsiteX14" fmla="*/ 113644 w 385442"/>
                <a:gd name="connsiteY14" fmla="*/ 28249 h 403750"/>
                <a:gd name="connsiteX15" fmla="*/ 97602 w 385442"/>
                <a:gd name="connsiteY15" fmla="*/ 32624 h 403750"/>
                <a:gd name="connsiteX16" fmla="*/ 85643 w 385442"/>
                <a:gd name="connsiteY16" fmla="*/ 39916 h 403750"/>
                <a:gd name="connsiteX17" fmla="*/ 76601 w 385442"/>
                <a:gd name="connsiteY17" fmla="*/ 52895 h 403750"/>
                <a:gd name="connsiteX18" fmla="*/ 57570 w 385442"/>
                <a:gd name="connsiteY18" fmla="*/ 28030 h 403750"/>
                <a:gd name="connsiteX19" fmla="*/ 40580 w 385442"/>
                <a:gd name="connsiteY19" fmla="*/ 53989 h 403750"/>
                <a:gd name="connsiteX20" fmla="*/ 11412 w 385442"/>
                <a:gd name="connsiteY20" fmla="*/ 56177 h 403750"/>
                <a:gd name="connsiteX21" fmla="*/ 15277 w 385442"/>
                <a:gd name="connsiteY21" fmla="*/ 73385 h 403750"/>
                <a:gd name="connsiteX22" fmla="*/ 8495 w 385442"/>
                <a:gd name="connsiteY22" fmla="*/ 87969 h 403750"/>
                <a:gd name="connsiteX23" fmla="*/ 1787 w 385442"/>
                <a:gd name="connsiteY23" fmla="*/ 96865 h 403750"/>
                <a:gd name="connsiteX24" fmla="*/ 11485 w 385442"/>
                <a:gd name="connsiteY24" fmla="*/ 115532 h 403750"/>
                <a:gd name="connsiteX25" fmla="*/ 13432 w 385442"/>
                <a:gd name="connsiteY25" fmla="*/ 131086 h 403750"/>
                <a:gd name="connsiteX26" fmla="*/ 18777 w 385442"/>
                <a:gd name="connsiteY26" fmla="*/ 133324 h 403750"/>
                <a:gd name="connsiteX27" fmla="*/ 34600 w 385442"/>
                <a:gd name="connsiteY27" fmla="*/ 139012 h 403750"/>
                <a:gd name="connsiteX28" fmla="*/ 30736 w 385442"/>
                <a:gd name="connsiteY28" fmla="*/ 151408 h 403750"/>
                <a:gd name="connsiteX29" fmla="*/ 47069 w 385442"/>
                <a:gd name="connsiteY29" fmla="*/ 146304 h 403750"/>
                <a:gd name="connsiteX30" fmla="*/ 70622 w 385442"/>
                <a:gd name="connsiteY30" fmla="*/ 124428 h 403750"/>
                <a:gd name="connsiteX31" fmla="*/ 118092 w 385442"/>
                <a:gd name="connsiteY31" fmla="*/ 146304 h 403750"/>
                <a:gd name="connsiteX32" fmla="*/ 128592 w 385442"/>
                <a:gd name="connsiteY32" fmla="*/ 168180 h 403750"/>
                <a:gd name="connsiteX33" fmla="*/ 160676 w 385442"/>
                <a:gd name="connsiteY33" fmla="*/ 212441 h 403750"/>
                <a:gd name="connsiteX34" fmla="*/ 206689 w 385442"/>
                <a:gd name="connsiteY34" fmla="*/ 255099 h 403750"/>
                <a:gd name="connsiteX35" fmla="*/ 239210 w 385442"/>
                <a:gd name="connsiteY35" fmla="*/ 270193 h 403750"/>
                <a:gd name="connsiteX36" fmla="*/ 268377 w 385442"/>
                <a:gd name="connsiteY36" fmla="*/ 291266 h 403750"/>
                <a:gd name="connsiteX37" fmla="*/ 292368 w 385442"/>
                <a:gd name="connsiteY37" fmla="*/ 313142 h 403750"/>
                <a:gd name="connsiteX38" fmla="*/ 303378 w 385442"/>
                <a:gd name="connsiteY38" fmla="*/ 335017 h 403750"/>
                <a:gd name="connsiteX39" fmla="*/ 304837 w 385442"/>
                <a:gd name="connsiteY39" fmla="*/ 374467 h 403750"/>
                <a:gd name="connsiteX40" fmla="*/ 306368 w 385442"/>
                <a:gd name="connsiteY40" fmla="*/ 403634 h 403750"/>
                <a:gd name="connsiteX41" fmla="*/ 323358 w 385442"/>
                <a:gd name="connsiteY41" fmla="*/ 373373 h 403750"/>
                <a:gd name="connsiteX42" fmla="*/ 342901 w 385442"/>
                <a:gd name="connsiteY42" fmla="*/ 351497 h 403750"/>
                <a:gd name="connsiteX43" fmla="*/ 327369 w 385442"/>
                <a:gd name="connsiteY43" fmla="*/ 322840 h 403750"/>
                <a:gd name="connsiteX44" fmla="*/ 359890 w 385442"/>
                <a:gd name="connsiteY44" fmla="*/ 307235 h 403750"/>
                <a:gd name="connsiteX45" fmla="*/ 385412 w 385442"/>
                <a:gd name="connsiteY45" fmla="*/ 308840 h 403750"/>
                <a:gd name="connsiteX46" fmla="*/ 319493 w 385442"/>
                <a:gd name="connsiteY46" fmla="*/ 257213 h 403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5442" h="403750">
                  <a:moveTo>
                    <a:pt x="319493" y="257213"/>
                  </a:moveTo>
                  <a:cubicBezTo>
                    <a:pt x="306514" y="248536"/>
                    <a:pt x="315046" y="234463"/>
                    <a:pt x="294482" y="235338"/>
                  </a:cubicBezTo>
                  <a:cubicBezTo>
                    <a:pt x="273919" y="236213"/>
                    <a:pt x="249492" y="208868"/>
                    <a:pt x="241981" y="177003"/>
                  </a:cubicBezTo>
                  <a:cubicBezTo>
                    <a:pt x="234471" y="145137"/>
                    <a:pt x="202459" y="143533"/>
                    <a:pt x="194438" y="124647"/>
                  </a:cubicBezTo>
                  <a:cubicBezTo>
                    <a:pt x="186417" y="105761"/>
                    <a:pt x="201730" y="103574"/>
                    <a:pt x="195021" y="88188"/>
                  </a:cubicBezTo>
                  <a:cubicBezTo>
                    <a:pt x="191084" y="79510"/>
                    <a:pt x="199688" y="71781"/>
                    <a:pt x="209605" y="67406"/>
                  </a:cubicBezTo>
                  <a:cubicBezTo>
                    <a:pt x="209073" y="51247"/>
                    <a:pt x="209656" y="35066"/>
                    <a:pt x="211355" y="18988"/>
                  </a:cubicBezTo>
                  <a:cubicBezTo>
                    <a:pt x="205449" y="18718"/>
                    <a:pt x="199637" y="17457"/>
                    <a:pt x="194146" y="15269"/>
                  </a:cubicBezTo>
                  <a:cubicBezTo>
                    <a:pt x="190427" y="12863"/>
                    <a:pt x="189698" y="-117"/>
                    <a:pt x="187438" y="-117"/>
                  </a:cubicBezTo>
                  <a:cubicBezTo>
                    <a:pt x="185177" y="-117"/>
                    <a:pt x="164177" y="-117"/>
                    <a:pt x="160385" y="3967"/>
                  </a:cubicBezTo>
                  <a:cubicBezTo>
                    <a:pt x="156593" y="8050"/>
                    <a:pt x="145364" y="15269"/>
                    <a:pt x="139384" y="11259"/>
                  </a:cubicBezTo>
                  <a:cubicBezTo>
                    <a:pt x="138072" y="10384"/>
                    <a:pt x="136686" y="9508"/>
                    <a:pt x="135228" y="8706"/>
                  </a:cubicBezTo>
                  <a:lnTo>
                    <a:pt x="128665" y="15269"/>
                  </a:lnTo>
                  <a:cubicBezTo>
                    <a:pt x="128665" y="15269"/>
                    <a:pt x="127644" y="23946"/>
                    <a:pt x="123634" y="23946"/>
                  </a:cubicBezTo>
                  <a:cubicBezTo>
                    <a:pt x="119624" y="23946"/>
                    <a:pt x="113644" y="20738"/>
                    <a:pt x="113644" y="28249"/>
                  </a:cubicBezTo>
                  <a:cubicBezTo>
                    <a:pt x="113644" y="35759"/>
                    <a:pt x="102633" y="33645"/>
                    <a:pt x="97602" y="32624"/>
                  </a:cubicBezTo>
                  <a:cubicBezTo>
                    <a:pt x="92571" y="31603"/>
                    <a:pt x="85643" y="33645"/>
                    <a:pt x="85643" y="39916"/>
                  </a:cubicBezTo>
                  <a:cubicBezTo>
                    <a:pt x="85643" y="46187"/>
                    <a:pt x="84622" y="60479"/>
                    <a:pt x="76601" y="52895"/>
                  </a:cubicBezTo>
                  <a:cubicBezTo>
                    <a:pt x="68581" y="45312"/>
                    <a:pt x="60559" y="25915"/>
                    <a:pt x="57570" y="28030"/>
                  </a:cubicBezTo>
                  <a:cubicBezTo>
                    <a:pt x="54580" y="30145"/>
                    <a:pt x="47580" y="53989"/>
                    <a:pt x="40580" y="53989"/>
                  </a:cubicBezTo>
                  <a:cubicBezTo>
                    <a:pt x="36277" y="53989"/>
                    <a:pt x="21985" y="55229"/>
                    <a:pt x="11412" y="56177"/>
                  </a:cubicBezTo>
                  <a:cubicBezTo>
                    <a:pt x="8714" y="65437"/>
                    <a:pt x="11412" y="70760"/>
                    <a:pt x="15277" y="73385"/>
                  </a:cubicBezTo>
                  <a:cubicBezTo>
                    <a:pt x="19141" y="76010"/>
                    <a:pt x="13016" y="85563"/>
                    <a:pt x="8495" y="87969"/>
                  </a:cubicBezTo>
                  <a:cubicBezTo>
                    <a:pt x="3974" y="90375"/>
                    <a:pt x="-3463" y="87969"/>
                    <a:pt x="1787" y="96865"/>
                  </a:cubicBezTo>
                  <a:cubicBezTo>
                    <a:pt x="7037" y="105761"/>
                    <a:pt x="16808" y="106636"/>
                    <a:pt x="11485" y="115532"/>
                  </a:cubicBezTo>
                  <a:cubicBezTo>
                    <a:pt x="7730" y="120367"/>
                    <a:pt x="8598" y="127331"/>
                    <a:pt x="13432" y="131086"/>
                  </a:cubicBezTo>
                  <a:cubicBezTo>
                    <a:pt x="14985" y="132296"/>
                    <a:pt x="16830" y="133069"/>
                    <a:pt x="18777" y="133324"/>
                  </a:cubicBezTo>
                  <a:cubicBezTo>
                    <a:pt x="26069" y="134127"/>
                    <a:pt x="36788" y="132522"/>
                    <a:pt x="34600" y="139012"/>
                  </a:cubicBezTo>
                  <a:cubicBezTo>
                    <a:pt x="32887" y="143001"/>
                    <a:pt x="31596" y="147157"/>
                    <a:pt x="30736" y="151408"/>
                  </a:cubicBezTo>
                  <a:cubicBezTo>
                    <a:pt x="36350" y="150315"/>
                    <a:pt x="41827" y="148601"/>
                    <a:pt x="47069" y="146304"/>
                  </a:cubicBezTo>
                  <a:cubicBezTo>
                    <a:pt x="57570" y="140398"/>
                    <a:pt x="53121" y="130116"/>
                    <a:pt x="70622" y="124428"/>
                  </a:cubicBezTo>
                  <a:cubicBezTo>
                    <a:pt x="88123" y="118741"/>
                    <a:pt x="111092" y="134710"/>
                    <a:pt x="118092" y="146304"/>
                  </a:cubicBezTo>
                  <a:cubicBezTo>
                    <a:pt x="125093" y="157898"/>
                    <a:pt x="127134" y="158773"/>
                    <a:pt x="128592" y="168180"/>
                  </a:cubicBezTo>
                  <a:cubicBezTo>
                    <a:pt x="130051" y="177586"/>
                    <a:pt x="136613" y="195670"/>
                    <a:pt x="160676" y="212441"/>
                  </a:cubicBezTo>
                  <a:cubicBezTo>
                    <a:pt x="184740" y="229212"/>
                    <a:pt x="194219" y="248026"/>
                    <a:pt x="206689" y="255099"/>
                  </a:cubicBezTo>
                  <a:cubicBezTo>
                    <a:pt x="219157" y="262172"/>
                    <a:pt x="231700" y="260495"/>
                    <a:pt x="239210" y="270193"/>
                  </a:cubicBezTo>
                  <a:cubicBezTo>
                    <a:pt x="247173" y="279381"/>
                    <a:pt x="257155" y="286592"/>
                    <a:pt x="268377" y="291266"/>
                  </a:cubicBezTo>
                  <a:cubicBezTo>
                    <a:pt x="280336" y="297246"/>
                    <a:pt x="280847" y="311246"/>
                    <a:pt x="292368" y="313142"/>
                  </a:cubicBezTo>
                  <a:cubicBezTo>
                    <a:pt x="303889" y="315038"/>
                    <a:pt x="296378" y="325611"/>
                    <a:pt x="303378" y="335017"/>
                  </a:cubicBezTo>
                  <a:cubicBezTo>
                    <a:pt x="311101" y="346896"/>
                    <a:pt x="311655" y="362056"/>
                    <a:pt x="304837" y="374467"/>
                  </a:cubicBezTo>
                  <a:cubicBezTo>
                    <a:pt x="297545" y="385258"/>
                    <a:pt x="301337" y="403634"/>
                    <a:pt x="306368" y="403634"/>
                  </a:cubicBezTo>
                  <a:cubicBezTo>
                    <a:pt x="311400" y="403634"/>
                    <a:pt x="321827" y="384165"/>
                    <a:pt x="323358" y="373373"/>
                  </a:cubicBezTo>
                  <a:cubicBezTo>
                    <a:pt x="324889" y="362581"/>
                    <a:pt x="334879" y="363164"/>
                    <a:pt x="342901" y="351497"/>
                  </a:cubicBezTo>
                  <a:cubicBezTo>
                    <a:pt x="350921" y="339830"/>
                    <a:pt x="330869" y="337424"/>
                    <a:pt x="327369" y="322840"/>
                  </a:cubicBezTo>
                  <a:cubicBezTo>
                    <a:pt x="323868" y="308256"/>
                    <a:pt x="342390" y="295350"/>
                    <a:pt x="359890" y="307235"/>
                  </a:cubicBezTo>
                  <a:cubicBezTo>
                    <a:pt x="377391" y="319121"/>
                    <a:pt x="384391" y="327215"/>
                    <a:pt x="385412" y="308840"/>
                  </a:cubicBezTo>
                  <a:cubicBezTo>
                    <a:pt x="386433" y="290464"/>
                    <a:pt x="332400" y="265964"/>
                    <a:pt x="319493" y="257213"/>
                  </a:cubicBezTo>
                  <a:close/>
                </a:path>
              </a:pathLst>
            </a:custGeom>
            <a:grpFill/>
            <a:ln w="3175" cap="flat">
              <a:solidFill>
                <a:srgbClr val="F3F3F3"/>
              </a:solidFill>
              <a:prstDash val="solid"/>
              <a:miter/>
            </a:ln>
          </p:spPr>
          <p:txBody>
            <a:bodyPr rtlCol="0" anchor="ctr"/>
            <a:lstStyle/>
            <a:p>
              <a:endParaRPr lang="pt-PT"/>
            </a:p>
          </p:txBody>
        </p:sp>
        <p:sp>
          <p:nvSpPr>
            <p:cNvPr id="379" name="Forma livre: Forma 378">
              <a:extLst>
                <a:ext uri="{FF2B5EF4-FFF2-40B4-BE49-F238E27FC236}">
                  <a16:creationId xmlns:a16="http://schemas.microsoft.com/office/drawing/2014/main" id="{573C4F5D-5192-4A83-90B9-E43D88216190}"/>
                </a:ext>
              </a:extLst>
            </p:cNvPr>
            <p:cNvSpPr/>
            <p:nvPr/>
          </p:nvSpPr>
          <p:spPr>
            <a:xfrm>
              <a:off x="3639736" y="4159428"/>
              <a:ext cx="40426" cy="27591"/>
            </a:xfrm>
            <a:custGeom>
              <a:avLst/>
              <a:gdLst>
                <a:gd name="connsiteX0" fmla="*/ 69620 w 96785"/>
                <a:gd name="connsiteY0" fmla="*/ 2171 h 63342"/>
                <a:gd name="connsiteX1" fmla="*/ 28567 w 96785"/>
                <a:gd name="connsiteY1" fmla="*/ 2171 h 63342"/>
                <a:gd name="connsiteX2" fmla="*/ -17 w 96785"/>
                <a:gd name="connsiteY2" fmla="*/ 13182 h 63342"/>
                <a:gd name="connsiteX3" fmla="*/ 1733 w 96785"/>
                <a:gd name="connsiteY3" fmla="*/ 14130 h 63342"/>
                <a:gd name="connsiteX4" fmla="*/ 16973 w 96785"/>
                <a:gd name="connsiteY4" fmla="*/ 30828 h 63342"/>
                <a:gd name="connsiteX5" fmla="*/ 35057 w 96785"/>
                <a:gd name="connsiteY5" fmla="*/ 37245 h 63342"/>
                <a:gd name="connsiteX6" fmla="*/ 73631 w 96785"/>
                <a:gd name="connsiteY6" fmla="*/ 63204 h 63342"/>
                <a:gd name="connsiteX7" fmla="*/ 82600 w 96785"/>
                <a:gd name="connsiteY7" fmla="*/ 38339 h 63342"/>
                <a:gd name="connsiteX8" fmla="*/ 96600 w 96785"/>
                <a:gd name="connsiteY8" fmla="*/ 4286 h 63342"/>
                <a:gd name="connsiteX9" fmla="*/ 69620 w 96785"/>
                <a:gd name="connsiteY9" fmla="*/ 2171 h 6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6785" h="63342">
                  <a:moveTo>
                    <a:pt x="69620" y="2171"/>
                  </a:moveTo>
                  <a:cubicBezTo>
                    <a:pt x="49057" y="6984"/>
                    <a:pt x="40453" y="8588"/>
                    <a:pt x="28567" y="2171"/>
                  </a:cubicBezTo>
                  <a:cubicBezTo>
                    <a:pt x="17622" y="-2124"/>
                    <a:pt x="5219" y="2660"/>
                    <a:pt x="-17" y="13182"/>
                  </a:cubicBezTo>
                  <a:lnTo>
                    <a:pt x="1733" y="14130"/>
                  </a:lnTo>
                  <a:cubicBezTo>
                    <a:pt x="8544" y="17827"/>
                    <a:pt x="13911" y="23711"/>
                    <a:pt x="16973" y="30828"/>
                  </a:cubicBezTo>
                  <a:cubicBezTo>
                    <a:pt x="22843" y="33395"/>
                    <a:pt x="28881" y="35539"/>
                    <a:pt x="35057" y="37245"/>
                  </a:cubicBezTo>
                  <a:cubicBezTo>
                    <a:pt x="60141" y="44537"/>
                    <a:pt x="63131" y="62621"/>
                    <a:pt x="73631" y="63204"/>
                  </a:cubicBezTo>
                  <a:cubicBezTo>
                    <a:pt x="84131" y="63787"/>
                    <a:pt x="85152" y="52850"/>
                    <a:pt x="82600" y="38339"/>
                  </a:cubicBezTo>
                  <a:cubicBezTo>
                    <a:pt x="80048" y="23828"/>
                    <a:pt x="95142" y="6984"/>
                    <a:pt x="96600" y="4286"/>
                  </a:cubicBezTo>
                  <a:cubicBezTo>
                    <a:pt x="98059" y="1588"/>
                    <a:pt x="90111" y="-2860"/>
                    <a:pt x="69620" y="2171"/>
                  </a:cubicBezTo>
                  <a:close/>
                </a:path>
              </a:pathLst>
            </a:custGeom>
            <a:grpFill/>
            <a:ln w="3175" cap="flat">
              <a:solidFill>
                <a:srgbClr val="F3F3F3"/>
              </a:solidFill>
              <a:prstDash val="solid"/>
              <a:miter/>
            </a:ln>
          </p:spPr>
          <p:txBody>
            <a:bodyPr rtlCol="0" anchor="ctr"/>
            <a:lstStyle/>
            <a:p>
              <a:endParaRPr lang="pt-PT"/>
            </a:p>
          </p:txBody>
        </p:sp>
        <p:sp>
          <p:nvSpPr>
            <p:cNvPr id="380" name="Forma livre: Forma 379">
              <a:extLst>
                <a:ext uri="{FF2B5EF4-FFF2-40B4-BE49-F238E27FC236}">
                  <a16:creationId xmlns:a16="http://schemas.microsoft.com/office/drawing/2014/main" id="{793F73C4-22C0-4A08-9067-3F07143FDB10}"/>
                </a:ext>
              </a:extLst>
            </p:cNvPr>
            <p:cNvSpPr/>
            <p:nvPr/>
          </p:nvSpPr>
          <p:spPr>
            <a:xfrm>
              <a:off x="3718590" y="4060688"/>
              <a:ext cx="17086" cy="25537"/>
            </a:xfrm>
            <a:custGeom>
              <a:avLst/>
              <a:gdLst>
                <a:gd name="connsiteX0" fmla="*/ 14348 w 40907"/>
                <a:gd name="connsiteY0" fmla="*/ -117 h 58626"/>
                <a:gd name="connsiteX1" fmla="*/ 1369 w 40907"/>
                <a:gd name="connsiteY1" fmla="*/ 27009 h 58626"/>
                <a:gd name="connsiteX2" fmla="*/ -17 w 40907"/>
                <a:gd name="connsiteY2" fmla="*/ 38311 h 58626"/>
                <a:gd name="connsiteX3" fmla="*/ 23900 w 40907"/>
                <a:gd name="connsiteY3" fmla="*/ 57489 h 58626"/>
                <a:gd name="connsiteX4" fmla="*/ 25723 w 40907"/>
                <a:gd name="connsiteY4" fmla="*/ 58510 h 58626"/>
                <a:gd name="connsiteX5" fmla="*/ 40891 w 40907"/>
                <a:gd name="connsiteY5" fmla="*/ 32697 h 58626"/>
                <a:gd name="connsiteX6" fmla="*/ 14348 w 40907"/>
                <a:gd name="connsiteY6" fmla="*/ -117 h 5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907" h="58626">
                  <a:moveTo>
                    <a:pt x="14348" y="-117"/>
                  </a:moveTo>
                  <a:cubicBezTo>
                    <a:pt x="7056" y="10019"/>
                    <a:pt x="639" y="22780"/>
                    <a:pt x="1369" y="27009"/>
                  </a:cubicBezTo>
                  <a:cubicBezTo>
                    <a:pt x="1485" y="30823"/>
                    <a:pt x="1018" y="34636"/>
                    <a:pt x="-17" y="38311"/>
                  </a:cubicBezTo>
                  <a:cubicBezTo>
                    <a:pt x="7406" y="45363"/>
                    <a:pt x="15405" y="51780"/>
                    <a:pt x="23900" y="57489"/>
                  </a:cubicBezTo>
                  <a:lnTo>
                    <a:pt x="25723" y="58510"/>
                  </a:lnTo>
                  <a:cubicBezTo>
                    <a:pt x="27692" y="46478"/>
                    <a:pt x="35349" y="34082"/>
                    <a:pt x="40891" y="32697"/>
                  </a:cubicBezTo>
                  <a:cubicBezTo>
                    <a:pt x="33088" y="22415"/>
                    <a:pt x="21713" y="7831"/>
                    <a:pt x="14348" y="-117"/>
                  </a:cubicBezTo>
                  <a:close/>
                </a:path>
              </a:pathLst>
            </a:custGeom>
            <a:grpFill/>
            <a:ln w="3175" cap="flat">
              <a:solidFill>
                <a:srgbClr val="F3F3F3"/>
              </a:solidFill>
              <a:prstDash val="solid"/>
              <a:miter/>
            </a:ln>
          </p:spPr>
          <p:txBody>
            <a:bodyPr rtlCol="0" anchor="ctr"/>
            <a:lstStyle/>
            <a:p>
              <a:endParaRPr lang="pt-PT"/>
            </a:p>
          </p:txBody>
        </p:sp>
        <p:sp>
          <p:nvSpPr>
            <p:cNvPr id="381" name="Forma livre: Forma 380">
              <a:extLst>
                <a:ext uri="{FF2B5EF4-FFF2-40B4-BE49-F238E27FC236}">
                  <a16:creationId xmlns:a16="http://schemas.microsoft.com/office/drawing/2014/main" id="{A84AA3FD-5FEA-40E4-9CF4-79A9AAB7D09E}"/>
                </a:ext>
              </a:extLst>
            </p:cNvPr>
            <p:cNvSpPr/>
            <p:nvPr/>
          </p:nvSpPr>
          <p:spPr>
            <a:xfrm>
              <a:off x="3722763" y="4003895"/>
              <a:ext cx="56716" cy="79248"/>
            </a:xfrm>
            <a:custGeom>
              <a:avLst/>
              <a:gdLst>
                <a:gd name="connsiteX0" fmla="*/ 122997 w 135787"/>
                <a:gd name="connsiteY0" fmla="*/ 121439 h 181932"/>
                <a:gd name="connsiteX1" fmla="*/ 122377 w 135787"/>
                <a:gd name="connsiteY1" fmla="*/ 96902 h 181932"/>
                <a:gd name="connsiteX2" fmla="*/ 122997 w 135787"/>
                <a:gd name="connsiteY2" fmla="*/ 96282 h 181932"/>
                <a:gd name="connsiteX3" fmla="*/ 123726 w 135787"/>
                <a:gd name="connsiteY3" fmla="*/ 76885 h 181932"/>
                <a:gd name="connsiteX4" fmla="*/ 86173 w 135787"/>
                <a:gd name="connsiteY4" fmla="*/ 64708 h 181932"/>
                <a:gd name="connsiteX5" fmla="*/ 81725 w 135787"/>
                <a:gd name="connsiteY5" fmla="*/ 42030 h 181932"/>
                <a:gd name="connsiteX6" fmla="*/ 70422 w 135787"/>
                <a:gd name="connsiteY6" fmla="*/ 29051 h 181932"/>
                <a:gd name="connsiteX7" fmla="*/ 58391 w 135787"/>
                <a:gd name="connsiteY7" fmla="*/ 7977 h 181932"/>
                <a:gd name="connsiteX8" fmla="*/ 59339 w 135787"/>
                <a:gd name="connsiteY8" fmla="*/ 6373 h 181932"/>
                <a:gd name="connsiteX9" fmla="*/ 49859 w 135787"/>
                <a:gd name="connsiteY9" fmla="*/ 4696 h 181932"/>
                <a:gd name="connsiteX10" fmla="*/ 35276 w 135787"/>
                <a:gd name="connsiteY10" fmla="*/ -117 h 181932"/>
                <a:gd name="connsiteX11" fmla="*/ -17 w 135787"/>
                <a:gd name="connsiteY11" fmla="*/ 11915 h 181932"/>
                <a:gd name="connsiteX12" fmla="*/ 8807 w 135787"/>
                <a:gd name="connsiteY12" fmla="*/ 33791 h 181932"/>
                <a:gd name="connsiteX13" fmla="*/ 19525 w 135787"/>
                <a:gd name="connsiteY13" fmla="*/ 59896 h 181932"/>
                <a:gd name="connsiteX14" fmla="*/ 16900 w 135787"/>
                <a:gd name="connsiteY14" fmla="*/ 116480 h 181932"/>
                <a:gd name="connsiteX15" fmla="*/ 4285 w 135787"/>
                <a:gd name="connsiteY15" fmla="*/ 130043 h 181932"/>
                <a:gd name="connsiteX16" fmla="*/ 30828 w 135787"/>
                <a:gd name="connsiteY16" fmla="*/ 162857 h 181932"/>
                <a:gd name="connsiteX17" fmla="*/ 31849 w 135787"/>
                <a:gd name="connsiteY17" fmla="*/ 162492 h 181932"/>
                <a:gd name="connsiteX18" fmla="*/ 63204 w 135787"/>
                <a:gd name="connsiteY18" fmla="*/ 181816 h 181932"/>
                <a:gd name="connsiteX19" fmla="*/ 121539 w 135787"/>
                <a:gd name="connsiteY19" fmla="*/ 170367 h 181932"/>
                <a:gd name="connsiteX20" fmla="*/ 122195 w 135787"/>
                <a:gd name="connsiteY20" fmla="*/ 159283 h 181932"/>
                <a:gd name="connsiteX21" fmla="*/ 133497 w 135787"/>
                <a:gd name="connsiteY21" fmla="*/ 144700 h 181932"/>
                <a:gd name="connsiteX22" fmla="*/ 122997 w 135787"/>
                <a:gd name="connsiteY22" fmla="*/ 121439 h 18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5787" h="181932">
                  <a:moveTo>
                    <a:pt x="122997" y="121439"/>
                  </a:moveTo>
                  <a:cubicBezTo>
                    <a:pt x="116048" y="114832"/>
                    <a:pt x="115771" y="103851"/>
                    <a:pt x="122377" y="96902"/>
                  </a:cubicBezTo>
                  <a:cubicBezTo>
                    <a:pt x="122574" y="96690"/>
                    <a:pt x="122786" y="96486"/>
                    <a:pt x="122997" y="96282"/>
                  </a:cubicBezTo>
                  <a:cubicBezTo>
                    <a:pt x="129705" y="91469"/>
                    <a:pt x="123726" y="84980"/>
                    <a:pt x="123726" y="76885"/>
                  </a:cubicBezTo>
                  <a:cubicBezTo>
                    <a:pt x="123726" y="68792"/>
                    <a:pt x="91423" y="66312"/>
                    <a:pt x="86173" y="64708"/>
                  </a:cubicBezTo>
                  <a:cubicBezTo>
                    <a:pt x="80923" y="63104"/>
                    <a:pt x="89965" y="42030"/>
                    <a:pt x="81725" y="42030"/>
                  </a:cubicBezTo>
                  <a:cubicBezTo>
                    <a:pt x="73485" y="42030"/>
                    <a:pt x="70422" y="35540"/>
                    <a:pt x="70422" y="29051"/>
                  </a:cubicBezTo>
                  <a:cubicBezTo>
                    <a:pt x="70422" y="22561"/>
                    <a:pt x="57662" y="12061"/>
                    <a:pt x="58391" y="7977"/>
                  </a:cubicBezTo>
                  <a:cubicBezTo>
                    <a:pt x="58595" y="7387"/>
                    <a:pt x="58916" y="6840"/>
                    <a:pt x="59339" y="6373"/>
                  </a:cubicBezTo>
                  <a:cubicBezTo>
                    <a:pt x="54745" y="5644"/>
                    <a:pt x="51172" y="4988"/>
                    <a:pt x="49859" y="4696"/>
                  </a:cubicBezTo>
                  <a:cubicBezTo>
                    <a:pt x="44894" y="3435"/>
                    <a:pt x="40016" y="1830"/>
                    <a:pt x="35276" y="-117"/>
                  </a:cubicBezTo>
                  <a:cubicBezTo>
                    <a:pt x="35276" y="-117"/>
                    <a:pt x="14421" y="7175"/>
                    <a:pt x="-17" y="11915"/>
                  </a:cubicBezTo>
                  <a:cubicBezTo>
                    <a:pt x="931" y="21394"/>
                    <a:pt x="3265" y="31749"/>
                    <a:pt x="8807" y="33791"/>
                  </a:cubicBezTo>
                  <a:cubicBezTo>
                    <a:pt x="19525" y="38093"/>
                    <a:pt x="15515" y="49687"/>
                    <a:pt x="19525" y="59896"/>
                  </a:cubicBezTo>
                  <a:cubicBezTo>
                    <a:pt x="23536" y="70104"/>
                    <a:pt x="22223" y="116480"/>
                    <a:pt x="16900" y="116480"/>
                  </a:cubicBezTo>
                  <a:cubicBezTo>
                    <a:pt x="14567" y="116480"/>
                    <a:pt x="9609" y="122533"/>
                    <a:pt x="4285" y="130043"/>
                  </a:cubicBezTo>
                  <a:cubicBezTo>
                    <a:pt x="11577" y="137991"/>
                    <a:pt x="23025" y="152575"/>
                    <a:pt x="30828" y="162857"/>
                  </a:cubicBezTo>
                  <a:cubicBezTo>
                    <a:pt x="31149" y="162681"/>
                    <a:pt x="31491" y="162558"/>
                    <a:pt x="31849" y="162492"/>
                  </a:cubicBezTo>
                  <a:cubicBezTo>
                    <a:pt x="38557" y="162492"/>
                    <a:pt x="63204" y="181816"/>
                    <a:pt x="63204" y="181816"/>
                  </a:cubicBezTo>
                  <a:cubicBezTo>
                    <a:pt x="63204" y="181816"/>
                    <a:pt x="97986" y="174013"/>
                    <a:pt x="121539" y="170367"/>
                  </a:cubicBezTo>
                  <a:cubicBezTo>
                    <a:pt x="122122" y="166707"/>
                    <a:pt x="122341" y="162988"/>
                    <a:pt x="122195" y="159283"/>
                  </a:cubicBezTo>
                  <a:cubicBezTo>
                    <a:pt x="121466" y="154398"/>
                    <a:pt x="126716" y="144700"/>
                    <a:pt x="133497" y="144700"/>
                  </a:cubicBezTo>
                  <a:cubicBezTo>
                    <a:pt x="140279" y="144700"/>
                    <a:pt x="130435" y="128731"/>
                    <a:pt x="122997" y="121439"/>
                  </a:cubicBezTo>
                  <a:close/>
                </a:path>
              </a:pathLst>
            </a:custGeom>
            <a:grpFill/>
            <a:ln w="3175" cap="flat">
              <a:solidFill>
                <a:srgbClr val="F3F3F3"/>
              </a:solidFill>
              <a:prstDash val="solid"/>
              <a:miter/>
            </a:ln>
          </p:spPr>
          <p:txBody>
            <a:bodyPr rtlCol="0" anchor="ctr"/>
            <a:lstStyle/>
            <a:p>
              <a:endParaRPr lang="pt-PT"/>
            </a:p>
          </p:txBody>
        </p:sp>
      </p:grpSp>
      <p:sp>
        <p:nvSpPr>
          <p:cNvPr id="605" name="Forma livre: Forma 604">
            <a:extLst>
              <a:ext uri="{FF2B5EF4-FFF2-40B4-BE49-F238E27FC236}">
                <a16:creationId xmlns:a16="http://schemas.microsoft.com/office/drawing/2014/main" id="{F3529C26-E074-467C-9576-717BB8C7B2E9}"/>
              </a:ext>
            </a:extLst>
          </p:cNvPr>
          <p:cNvSpPr/>
          <p:nvPr/>
        </p:nvSpPr>
        <p:spPr>
          <a:xfrm>
            <a:off x="4149109" y="4023055"/>
            <a:ext cx="908599" cy="667014"/>
          </a:xfrm>
          <a:custGeom>
            <a:avLst/>
            <a:gdLst>
              <a:gd name="connsiteX0" fmla="*/ 2022310 w 2026162"/>
              <a:gd name="connsiteY0" fmla="*/ 267897 h 1426286"/>
              <a:gd name="connsiteX1" fmla="*/ 1995257 w 2026162"/>
              <a:gd name="connsiteY1" fmla="*/ 260605 h 1426286"/>
              <a:gd name="connsiteX2" fmla="*/ 1962224 w 2026162"/>
              <a:gd name="connsiteY2" fmla="*/ 273512 h 1426286"/>
              <a:gd name="connsiteX3" fmla="*/ 1932255 w 2026162"/>
              <a:gd name="connsiteY3" fmla="*/ 280804 h 1426286"/>
              <a:gd name="connsiteX4" fmla="*/ 1899223 w 2026162"/>
              <a:gd name="connsiteY4" fmla="*/ 266731 h 1426286"/>
              <a:gd name="connsiteX5" fmla="*/ 1891931 w 2026162"/>
              <a:gd name="connsiteY5" fmla="*/ 235449 h 1426286"/>
              <a:gd name="connsiteX6" fmla="*/ 1867868 w 2026162"/>
              <a:gd name="connsiteY6" fmla="*/ 218167 h 1426286"/>
              <a:gd name="connsiteX7" fmla="*/ 1833888 w 2026162"/>
              <a:gd name="connsiteY7" fmla="*/ 201979 h 1426286"/>
              <a:gd name="connsiteX8" fmla="*/ 1800855 w 2026162"/>
              <a:gd name="connsiteY8" fmla="*/ 189000 h 1426286"/>
              <a:gd name="connsiteX9" fmla="*/ 1787876 w 2026162"/>
              <a:gd name="connsiteY9" fmla="*/ 168436 h 1426286"/>
              <a:gd name="connsiteX10" fmla="*/ 1770813 w 2026162"/>
              <a:gd name="connsiteY10" fmla="*/ 124175 h 1426286"/>
              <a:gd name="connsiteX11" fmla="*/ 1750833 w 2026162"/>
              <a:gd name="connsiteY11" fmla="*/ 81007 h 1426286"/>
              <a:gd name="connsiteX12" fmla="*/ 1734791 w 2026162"/>
              <a:gd name="connsiteY12" fmla="*/ 47537 h 1426286"/>
              <a:gd name="connsiteX13" fmla="*/ 1712916 w 2026162"/>
              <a:gd name="connsiteY13" fmla="*/ 20484 h 1426286"/>
              <a:gd name="connsiteX14" fmla="*/ 1671936 w 2026162"/>
              <a:gd name="connsiteY14" fmla="*/ 7578 h 1426286"/>
              <a:gd name="connsiteX15" fmla="*/ 1633872 w 2026162"/>
              <a:gd name="connsiteY15" fmla="*/ 1088 h 1426286"/>
              <a:gd name="connsiteX16" fmla="*/ 1583922 w 2026162"/>
              <a:gd name="connsiteY16" fmla="*/ 5390 h 1426286"/>
              <a:gd name="connsiteX17" fmla="*/ 1540828 w 2026162"/>
              <a:gd name="connsiteY17" fmla="*/ 20484 h 1426286"/>
              <a:gd name="connsiteX18" fmla="*/ 1543817 w 2026162"/>
              <a:gd name="connsiteY18" fmla="*/ 39954 h 1426286"/>
              <a:gd name="connsiteX19" fmla="*/ 1553880 w 2026162"/>
              <a:gd name="connsiteY19" fmla="*/ 65913 h 1426286"/>
              <a:gd name="connsiteX20" fmla="*/ 1538859 w 2026162"/>
              <a:gd name="connsiteY20" fmla="*/ 84215 h 1426286"/>
              <a:gd name="connsiteX21" fmla="*/ 1517858 w 2026162"/>
              <a:gd name="connsiteY21" fmla="*/ 118779 h 1426286"/>
              <a:gd name="connsiteX22" fmla="*/ 1501817 w 2026162"/>
              <a:gd name="connsiteY22" fmla="*/ 156624 h 1426286"/>
              <a:gd name="connsiteX23" fmla="*/ 1486795 w 2026162"/>
              <a:gd name="connsiteY23" fmla="*/ 172812 h 1426286"/>
              <a:gd name="connsiteX24" fmla="*/ 1454784 w 2026162"/>
              <a:gd name="connsiteY24" fmla="*/ 191187 h 1426286"/>
              <a:gd name="connsiteX25" fmla="*/ 1421824 w 2026162"/>
              <a:gd name="connsiteY25" fmla="*/ 181416 h 1426286"/>
              <a:gd name="connsiteX26" fmla="*/ 1414532 w 2026162"/>
              <a:gd name="connsiteY26" fmla="*/ 175364 h 1426286"/>
              <a:gd name="connsiteX27" fmla="*/ 1387480 w 2026162"/>
              <a:gd name="connsiteY27" fmla="*/ 233698 h 1426286"/>
              <a:gd name="connsiteX28" fmla="*/ 1385292 w 2026162"/>
              <a:gd name="connsiteY28" fmla="*/ 252512 h 1426286"/>
              <a:gd name="connsiteX29" fmla="*/ 1380917 w 2026162"/>
              <a:gd name="connsiteY29" fmla="*/ 271325 h 1426286"/>
              <a:gd name="connsiteX30" fmla="*/ 1415845 w 2026162"/>
              <a:gd name="connsiteY30" fmla="*/ 273658 h 1426286"/>
              <a:gd name="connsiteX31" fmla="*/ 1448513 w 2026162"/>
              <a:gd name="connsiteY31" fmla="*/ 278398 h 1426286"/>
              <a:gd name="connsiteX32" fmla="*/ 1472357 w 2026162"/>
              <a:gd name="connsiteY32" fmla="*/ 267074 h 1426286"/>
              <a:gd name="connsiteX33" fmla="*/ 1481180 w 2026162"/>
              <a:gd name="connsiteY33" fmla="*/ 273658 h 1426286"/>
              <a:gd name="connsiteX34" fmla="*/ 1524931 w 2026162"/>
              <a:gd name="connsiteY34" fmla="*/ 323097 h 1426286"/>
              <a:gd name="connsiteX35" fmla="*/ 1490076 w 2026162"/>
              <a:gd name="connsiteY35" fmla="*/ 327836 h 1426286"/>
              <a:gd name="connsiteX36" fmla="*/ 1446325 w 2026162"/>
              <a:gd name="connsiteY36" fmla="*/ 337243 h 1426286"/>
              <a:gd name="connsiteX37" fmla="*/ 1404907 w 2026162"/>
              <a:gd name="connsiteY37" fmla="*/ 356056 h 1426286"/>
              <a:gd name="connsiteX38" fmla="*/ 1374354 w 2026162"/>
              <a:gd name="connsiteY38" fmla="*/ 386682 h 1426286"/>
              <a:gd name="connsiteX39" fmla="*/ 1324259 w 2026162"/>
              <a:gd name="connsiteY39" fmla="*/ 403089 h 1426286"/>
              <a:gd name="connsiteX40" fmla="*/ 1269789 w 2026162"/>
              <a:gd name="connsiteY40" fmla="*/ 407828 h 1426286"/>
              <a:gd name="connsiteX41" fmla="*/ 1238507 w 2026162"/>
              <a:gd name="connsiteY41" fmla="*/ 414551 h 1426286"/>
              <a:gd name="connsiteX42" fmla="*/ 1237049 w 2026162"/>
              <a:gd name="connsiteY42" fmla="*/ 417235 h 1426286"/>
              <a:gd name="connsiteX43" fmla="*/ 1245798 w 2026162"/>
              <a:gd name="connsiteY43" fmla="*/ 459601 h 1426286"/>
              <a:gd name="connsiteX44" fmla="*/ 1204381 w 2026162"/>
              <a:gd name="connsiteY44" fmla="*/ 494893 h 1426286"/>
              <a:gd name="connsiteX45" fmla="*/ 1143348 w 2026162"/>
              <a:gd name="connsiteY45" fmla="*/ 523113 h 1426286"/>
              <a:gd name="connsiteX46" fmla="*/ 1067076 w 2026162"/>
              <a:gd name="connsiteY46" fmla="*/ 525519 h 1426286"/>
              <a:gd name="connsiteX47" fmla="*/ 1008157 w 2026162"/>
              <a:gd name="connsiteY47" fmla="*/ 558406 h 1426286"/>
              <a:gd name="connsiteX48" fmla="*/ 982052 w 2026162"/>
              <a:gd name="connsiteY48" fmla="*/ 544259 h 1426286"/>
              <a:gd name="connsiteX49" fmla="*/ 947124 w 2026162"/>
              <a:gd name="connsiteY49" fmla="*/ 534926 h 1426286"/>
              <a:gd name="connsiteX50" fmla="*/ 910081 w 2026162"/>
              <a:gd name="connsiteY50" fmla="*/ 525519 h 1426286"/>
              <a:gd name="connsiteX51" fmla="*/ 849049 w 2026162"/>
              <a:gd name="connsiteY51" fmla="*/ 511373 h 1426286"/>
              <a:gd name="connsiteX52" fmla="*/ 768400 w 2026162"/>
              <a:gd name="connsiteY52" fmla="*/ 509039 h 1426286"/>
              <a:gd name="connsiteX53" fmla="*/ 724649 w 2026162"/>
              <a:gd name="connsiteY53" fmla="*/ 504300 h 1426286"/>
              <a:gd name="connsiteX54" fmla="*/ 705034 w 2026162"/>
              <a:gd name="connsiteY54" fmla="*/ 466674 h 1426286"/>
              <a:gd name="connsiteX55" fmla="*/ 678856 w 2026162"/>
              <a:gd name="connsiteY55" fmla="*/ 436048 h 1426286"/>
              <a:gd name="connsiteX56" fmla="*/ 656980 w 2026162"/>
              <a:gd name="connsiteY56" fmla="*/ 419568 h 1426286"/>
              <a:gd name="connsiteX57" fmla="*/ 631532 w 2026162"/>
              <a:gd name="connsiteY57" fmla="*/ 403089 h 1426286"/>
              <a:gd name="connsiteX58" fmla="*/ 555405 w 2026162"/>
              <a:gd name="connsiteY58" fmla="*/ 382890 h 1426286"/>
              <a:gd name="connsiteX59" fmla="*/ 562697 w 2026162"/>
              <a:gd name="connsiteY59" fmla="*/ 352994 h 1426286"/>
              <a:gd name="connsiteX60" fmla="*/ 564812 w 2026162"/>
              <a:gd name="connsiteY60" fmla="*/ 316534 h 1426286"/>
              <a:gd name="connsiteX61" fmla="*/ 546727 w 2026162"/>
              <a:gd name="connsiteY61" fmla="*/ 288898 h 1426286"/>
              <a:gd name="connsiteX62" fmla="*/ 517560 w 2026162"/>
              <a:gd name="connsiteY62" fmla="*/ 263449 h 1426286"/>
              <a:gd name="connsiteX63" fmla="*/ 487080 w 2026162"/>
              <a:gd name="connsiteY63" fmla="*/ 245511 h 1426286"/>
              <a:gd name="connsiteX64" fmla="*/ 462798 w 2026162"/>
              <a:gd name="connsiteY64" fmla="*/ 211823 h 1426286"/>
              <a:gd name="connsiteX65" fmla="*/ 461705 w 2026162"/>
              <a:gd name="connsiteY65" fmla="*/ 207448 h 1426286"/>
              <a:gd name="connsiteX66" fmla="*/ 448798 w 2026162"/>
              <a:gd name="connsiteY66" fmla="*/ 205260 h 1426286"/>
              <a:gd name="connsiteX67" fmla="*/ 439902 w 2026162"/>
              <a:gd name="connsiteY67" fmla="*/ 199573 h 1426286"/>
              <a:gd name="connsiteX68" fmla="*/ 428161 w 2026162"/>
              <a:gd name="connsiteY68" fmla="*/ 223052 h 1426286"/>
              <a:gd name="connsiteX69" fmla="*/ 413578 w 2026162"/>
              <a:gd name="connsiteY69" fmla="*/ 243251 h 1426286"/>
              <a:gd name="connsiteX70" fmla="*/ 391702 w 2026162"/>
              <a:gd name="connsiteY70" fmla="*/ 270887 h 1426286"/>
              <a:gd name="connsiteX71" fmla="*/ 396588 w 2026162"/>
              <a:gd name="connsiteY71" fmla="*/ 300055 h 1426286"/>
              <a:gd name="connsiteX72" fmla="*/ 364723 w 2026162"/>
              <a:gd name="connsiteY72" fmla="*/ 312815 h 1426286"/>
              <a:gd name="connsiteX73" fmla="*/ 333513 w 2026162"/>
              <a:gd name="connsiteY73" fmla="*/ 309826 h 1426286"/>
              <a:gd name="connsiteX74" fmla="*/ 310690 w 2026162"/>
              <a:gd name="connsiteY74" fmla="*/ 309826 h 1426286"/>
              <a:gd name="connsiteX75" fmla="*/ 289908 w 2026162"/>
              <a:gd name="connsiteY75" fmla="*/ 380046 h 1426286"/>
              <a:gd name="connsiteX76" fmla="*/ 289908 w 2026162"/>
              <a:gd name="connsiteY76" fmla="*/ 397255 h 1426286"/>
              <a:gd name="connsiteX77" fmla="*/ 265626 w 2026162"/>
              <a:gd name="connsiteY77" fmla="*/ 390474 h 1426286"/>
              <a:gd name="connsiteX78" fmla="*/ 233834 w 2026162"/>
              <a:gd name="connsiteY78" fmla="*/ 397255 h 1426286"/>
              <a:gd name="connsiteX79" fmla="*/ 214364 w 2026162"/>
              <a:gd name="connsiteY79" fmla="*/ 411839 h 1426286"/>
              <a:gd name="connsiteX80" fmla="*/ 221656 w 2026162"/>
              <a:gd name="connsiteY80" fmla="*/ 443413 h 1426286"/>
              <a:gd name="connsiteX81" fmla="*/ 235146 w 2026162"/>
              <a:gd name="connsiteY81" fmla="*/ 483955 h 1426286"/>
              <a:gd name="connsiteX82" fmla="*/ 217135 w 2026162"/>
              <a:gd name="connsiteY82" fmla="*/ 511446 h 1426286"/>
              <a:gd name="connsiteX83" fmla="*/ 214947 w 2026162"/>
              <a:gd name="connsiteY83" fmla="*/ 534196 h 1426286"/>
              <a:gd name="connsiteX84" fmla="*/ 184905 w 2026162"/>
              <a:gd name="connsiteY84" fmla="*/ 550384 h 1426286"/>
              <a:gd name="connsiteX85" fmla="*/ 158654 w 2026162"/>
              <a:gd name="connsiteY85" fmla="*/ 566572 h 1426286"/>
              <a:gd name="connsiteX86" fmla="*/ 131602 w 2026162"/>
              <a:gd name="connsiteY86" fmla="*/ 582760 h 1426286"/>
              <a:gd name="connsiteX87" fmla="*/ 100830 w 2026162"/>
              <a:gd name="connsiteY87" fmla="*/ 592458 h 1426286"/>
              <a:gd name="connsiteX88" fmla="*/ 80559 w 2026162"/>
              <a:gd name="connsiteY88" fmla="*/ 607042 h 1426286"/>
              <a:gd name="connsiteX89" fmla="*/ 59558 w 2026162"/>
              <a:gd name="connsiteY89" fmla="*/ 599750 h 1426286"/>
              <a:gd name="connsiteX90" fmla="*/ 39287 w 2026162"/>
              <a:gd name="connsiteY90" fmla="*/ 607042 h 1426286"/>
              <a:gd name="connsiteX91" fmla="*/ 20547 w 2026162"/>
              <a:gd name="connsiteY91" fmla="*/ 620022 h 1426286"/>
              <a:gd name="connsiteX92" fmla="*/ 5525 w 2026162"/>
              <a:gd name="connsiteY92" fmla="*/ 629720 h 1426286"/>
              <a:gd name="connsiteX93" fmla="*/ -17 w 2026162"/>
              <a:gd name="connsiteY93" fmla="*/ 647877 h 1426286"/>
              <a:gd name="connsiteX94" fmla="*/ -17 w 2026162"/>
              <a:gd name="connsiteY94" fmla="*/ 647877 h 1426286"/>
              <a:gd name="connsiteX95" fmla="*/ 5306 w 2026162"/>
              <a:gd name="connsiteY95" fmla="*/ 679523 h 1426286"/>
              <a:gd name="connsiteX96" fmla="*/ 38703 w 2026162"/>
              <a:gd name="connsiteY96" fmla="*/ 702639 h 1426286"/>
              <a:gd name="connsiteX97" fmla="*/ 45411 w 2026162"/>
              <a:gd name="connsiteY97" fmla="*/ 751713 h 1426286"/>
              <a:gd name="connsiteX98" fmla="*/ 44391 w 2026162"/>
              <a:gd name="connsiteY98" fmla="*/ 751713 h 1426286"/>
              <a:gd name="connsiteX99" fmla="*/ 75236 w 2026162"/>
              <a:gd name="connsiteY99" fmla="*/ 778693 h 1426286"/>
              <a:gd name="connsiteX100" fmla="*/ 92517 w 2026162"/>
              <a:gd name="connsiteY100" fmla="*/ 806256 h 1426286"/>
              <a:gd name="connsiteX101" fmla="*/ 118914 w 2026162"/>
              <a:gd name="connsiteY101" fmla="*/ 821423 h 1426286"/>
              <a:gd name="connsiteX102" fmla="*/ 120226 w 2026162"/>
              <a:gd name="connsiteY102" fmla="*/ 817923 h 1426286"/>
              <a:gd name="connsiteX103" fmla="*/ 133571 w 2026162"/>
              <a:gd name="connsiteY103" fmla="*/ 816465 h 1426286"/>
              <a:gd name="connsiteX104" fmla="*/ 140863 w 2026162"/>
              <a:gd name="connsiteY104" fmla="*/ 823756 h 1426286"/>
              <a:gd name="connsiteX105" fmla="*/ 179218 w 2026162"/>
              <a:gd name="connsiteY105" fmla="*/ 799985 h 1426286"/>
              <a:gd name="connsiteX106" fmla="*/ 218229 w 2026162"/>
              <a:gd name="connsiteY106" fmla="*/ 834840 h 1426286"/>
              <a:gd name="connsiteX107" fmla="*/ 184468 w 2026162"/>
              <a:gd name="connsiteY107" fmla="*/ 878591 h 1426286"/>
              <a:gd name="connsiteX108" fmla="*/ 169884 w 2026162"/>
              <a:gd name="connsiteY108" fmla="*/ 880196 h 1426286"/>
              <a:gd name="connsiteX109" fmla="*/ 167769 w 2026162"/>
              <a:gd name="connsiteY109" fmla="*/ 893175 h 1426286"/>
              <a:gd name="connsiteX110" fmla="*/ 186510 w 2026162"/>
              <a:gd name="connsiteY110" fmla="*/ 924895 h 1426286"/>
              <a:gd name="connsiteX111" fmla="*/ 166457 w 2026162"/>
              <a:gd name="connsiteY111" fmla="*/ 937874 h 1426286"/>
              <a:gd name="connsiteX112" fmla="*/ 158435 w 2026162"/>
              <a:gd name="connsiteY112" fmla="*/ 953697 h 1426286"/>
              <a:gd name="connsiteX113" fmla="*/ 170467 w 2026162"/>
              <a:gd name="connsiteY113" fmla="*/ 982865 h 1426286"/>
              <a:gd name="connsiteX114" fmla="*/ 198541 w 2026162"/>
              <a:gd name="connsiteY114" fmla="*/ 1004740 h 1426286"/>
              <a:gd name="connsiteX115" fmla="*/ 218593 w 2026162"/>
              <a:gd name="connsiteY115" fmla="*/ 1023480 h 1426286"/>
              <a:gd name="connsiteX116" fmla="*/ 233177 w 2026162"/>
              <a:gd name="connsiteY116" fmla="*/ 1039304 h 1426286"/>
              <a:gd name="connsiteX117" fmla="*/ 232521 w 2026162"/>
              <a:gd name="connsiteY117" fmla="*/ 1041565 h 1426286"/>
              <a:gd name="connsiteX118" fmla="*/ 253230 w 2026162"/>
              <a:gd name="connsiteY118" fmla="*/ 1034637 h 1426286"/>
              <a:gd name="connsiteX119" fmla="*/ 280283 w 2026162"/>
              <a:gd name="connsiteY119" fmla="*/ 1040252 h 1426286"/>
              <a:gd name="connsiteX120" fmla="*/ 349337 w 2026162"/>
              <a:gd name="connsiteY120" fmla="*/ 1094576 h 1426286"/>
              <a:gd name="connsiteX121" fmla="*/ 414964 w 2026162"/>
              <a:gd name="connsiteY121" fmla="*/ 1122869 h 1426286"/>
              <a:gd name="connsiteX122" fmla="*/ 459225 w 2026162"/>
              <a:gd name="connsiteY122" fmla="*/ 1131838 h 1426286"/>
              <a:gd name="connsiteX123" fmla="*/ 467028 w 2026162"/>
              <a:gd name="connsiteY123" fmla="*/ 1131838 h 1426286"/>
              <a:gd name="connsiteX124" fmla="*/ 478038 w 2026162"/>
              <a:gd name="connsiteY124" fmla="*/ 1122869 h 1426286"/>
              <a:gd name="connsiteX125" fmla="*/ 488757 w 2026162"/>
              <a:gd name="connsiteY125" fmla="*/ 1141536 h 1426286"/>
              <a:gd name="connsiteX126" fmla="*/ 490653 w 2026162"/>
              <a:gd name="connsiteY126" fmla="*/ 1157651 h 1426286"/>
              <a:gd name="connsiteX127" fmla="*/ 497945 w 2026162"/>
              <a:gd name="connsiteY127" fmla="*/ 1142192 h 1426286"/>
              <a:gd name="connsiteX128" fmla="*/ 522009 w 2026162"/>
              <a:gd name="connsiteY128" fmla="*/ 1119515 h 1426286"/>
              <a:gd name="connsiteX129" fmla="*/ 549790 w 2026162"/>
              <a:gd name="connsiteY129" fmla="*/ 1124400 h 1426286"/>
              <a:gd name="connsiteX130" fmla="*/ 588801 w 2026162"/>
              <a:gd name="connsiteY130" fmla="*/ 1135921 h 1426286"/>
              <a:gd name="connsiteX131" fmla="*/ 600687 w 2026162"/>
              <a:gd name="connsiteY131" fmla="*/ 1131473 h 1426286"/>
              <a:gd name="connsiteX132" fmla="*/ 616730 w 2026162"/>
              <a:gd name="connsiteY132" fmla="*/ 1115577 h 1426286"/>
              <a:gd name="connsiteX133" fmla="*/ 630074 w 2026162"/>
              <a:gd name="connsiteY133" fmla="*/ 1100993 h 1426286"/>
              <a:gd name="connsiteX134" fmla="*/ 659241 w 2026162"/>
              <a:gd name="connsiteY134" fmla="*/ 1080795 h 1426286"/>
              <a:gd name="connsiteX135" fmla="*/ 699346 w 2026162"/>
              <a:gd name="connsiteY135" fmla="*/ 1079336 h 1426286"/>
              <a:gd name="connsiteX136" fmla="*/ 716701 w 2026162"/>
              <a:gd name="connsiteY136" fmla="*/ 1076493 h 1426286"/>
              <a:gd name="connsiteX137" fmla="*/ 730045 w 2026162"/>
              <a:gd name="connsiteY137" fmla="*/ 1100993 h 1426286"/>
              <a:gd name="connsiteX138" fmla="*/ 749441 w 2026162"/>
              <a:gd name="connsiteY138" fmla="*/ 1112368 h 1426286"/>
              <a:gd name="connsiteX139" fmla="*/ 755129 w 2026162"/>
              <a:gd name="connsiteY139" fmla="*/ 1108795 h 1426286"/>
              <a:gd name="connsiteX140" fmla="*/ 775328 w 2026162"/>
              <a:gd name="connsiteY140" fmla="*/ 1112915 h 1426286"/>
              <a:gd name="connsiteX141" fmla="*/ 777661 w 2026162"/>
              <a:gd name="connsiteY141" fmla="*/ 1119296 h 1426286"/>
              <a:gd name="connsiteX142" fmla="*/ 784953 w 2026162"/>
              <a:gd name="connsiteY142" fmla="*/ 1139567 h 1426286"/>
              <a:gd name="connsiteX143" fmla="*/ 798443 w 2026162"/>
              <a:gd name="connsiteY143" fmla="*/ 1157360 h 1426286"/>
              <a:gd name="connsiteX144" fmla="*/ 790203 w 2026162"/>
              <a:gd name="connsiteY144" fmla="*/ 1210809 h 1426286"/>
              <a:gd name="connsiteX145" fmla="*/ 762494 w 2026162"/>
              <a:gd name="connsiteY145" fmla="*/ 1261852 h 1426286"/>
              <a:gd name="connsiteX146" fmla="*/ 768473 w 2026162"/>
              <a:gd name="connsiteY146" fmla="*/ 1279717 h 1426286"/>
              <a:gd name="connsiteX147" fmla="*/ 799245 w 2026162"/>
              <a:gd name="connsiteY147" fmla="*/ 1286134 h 1426286"/>
              <a:gd name="connsiteX148" fmla="*/ 809745 w 2026162"/>
              <a:gd name="connsiteY148" fmla="*/ 1316103 h 1426286"/>
              <a:gd name="connsiteX149" fmla="*/ 822433 w 2026162"/>
              <a:gd name="connsiteY149" fmla="*/ 1332364 h 1426286"/>
              <a:gd name="connsiteX150" fmla="*/ 822433 w 2026162"/>
              <a:gd name="connsiteY150" fmla="*/ 1356646 h 1426286"/>
              <a:gd name="connsiteX151" fmla="*/ 841246 w 2026162"/>
              <a:gd name="connsiteY151" fmla="*/ 1366344 h 1426286"/>
              <a:gd name="connsiteX152" fmla="*/ 862246 w 2026162"/>
              <a:gd name="connsiteY152" fmla="*/ 1378522 h 1426286"/>
              <a:gd name="connsiteX153" fmla="*/ 877487 w 2026162"/>
              <a:gd name="connsiteY153" fmla="*/ 1375095 h 1426286"/>
              <a:gd name="connsiteX154" fmla="*/ 894185 w 2026162"/>
              <a:gd name="connsiteY154" fmla="*/ 1392303 h 1426286"/>
              <a:gd name="connsiteX155" fmla="*/ 895498 w 2026162"/>
              <a:gd name="connsiteY155" fmla="*/ 1363136 h 1426286"/>
              <a:gd name="connsiteX156" fmla="*/ 900821 w 2026162"/>
              <a:gd name="connsiteY156" fmla="*/ 1344396 h 1426286"/>
              <a:gd name="connsiteX157" fmla="*/ 923571 w 2026162"/>
              <a:gd name="connsiteY157" fmla="*/ 1335791 h 1426286"/>
              <a:gd name="connsiteX158" fmla="*/ 948947 w 2026162"/>
              <a:gd name="connsiteY158" fmla="*/ 1332874 h 1426286"/>
              <a:gd name="connsiteX159" fmla="*/ 978114 w 2026162"/>
              <a:gd name="connsiteY159" fmla="*/ 1332874 h 1426286"/>
              <a:gd name="connsiteX160" fmla="*/ 1000792 w 2026162"/>
              <a:gd name="connsiteY160" fmla="*/ 1328572 h 1426286"/>
              <a:gd name="connsiteX161" fmla="*/ 1027553 w 2026162"/>
              <a:gd name="connsiteY161" fmla="*/ 1309832 h 1426286"/>
              <a:gd name="connsiteX162" fmla="*/ 1055627 w 2026162"/>
              <a:gd name="connsiteY162" fmla="*/ 1325655 h 1426286"/>
              <a:gd name="connsiteX163" fmla="*/ 1064961 w 2026162"/>
              <a:gd name="connsiteY163" fmla="*/ 1347531 h 1426286"/>
              <a:gd name="connsiteX164" fmla="*/ 1098357 w 2026162"/>
              <a:gd name="connsiteY164" fmla="*/ 1374949 h 1426286"/>
              <a:gd name="connsiteX165" fmla="*/ 1105649 w 2026162"/>
              <a:gd name="connsiteY165" fmla="*/ 1380928 h 1426286"/>
              <a:gd name="connsiteX166" fmla="*/ 1126358 w 2026162"/>
              <a:gd name="connsiteY166" fmla="*/ 1374949 h 1426286"/>
              <a:gd name="connsiteX167" fmla="*/ 1144806 w 2026162"/>
              <a:gd name="connsiteY167" fmla="*/ 1375970 h 1426286"/>
              <a:gd name="connsiteX168" fmla="*/ 1164349 w 2026162"/>
              <a:gd name="connsiteY168" fmla="*/ 1375970 h 1426286"/>
              <a:gd name="connsiteX169" fmla="*/ 1173318 w 2026162"/>
              <a:gd name="connsiteY169" fmla="*/ 1391137 h 1426286"/>
              <a:gd name="connsiteX170" fmla="*/ 1180610 w 2026162"/>
              <a:gd name="connsiteY170" fmla="*/ 1423002 h 1426286"/>
              <a:gd name="connsiteX171" fmla="*/ 1189651 w 2026162"/>
              <a:gd name="connsiteY171" fmla="*/ 1407324 h 1426286"/>
              <a:gd name="connsiteX172" fmla="*/ 1237195 w 2026162"/>
              <a:gd name="connsiteY172" fmla="*/ 1376553 h 1426286"/>
              <a:gd name="connsiteX173" fmla="*/ 1303185 w 2026162"/>
              <a:gd name="connsiteY173" fmla="*/ 1334989 h 1426286"/>
              <a:gd name="connsiteX174" fmla="*/ 1336218 w 2026162"/>
              <a:gd name="connsiteY174" fmla="*/ 1336083 h 1426286"/>
              <a:gd name="connsiteX175" fmla="*/ 1346427 w 2026162"/>
              <a:gd name="connsiteY175" fmla="*/ 1331416 h 1426286"/>
              <a:gd name="connsiteX176" fmla="*/ 1352697 w 2026162"/>
              <a:gd name="connsiteY176" fmla="*/ 1325801 h 1426286"/>
              <a:gd name="connsiteX177" fmla="*/ 1370854 w 2026162"/>
              <a:gd name="connsiteY177" fmla="*/ 1314062 h 1426286"/>
              <a:gd name="connsiteX178" fmla="*/ 1385876 w 2026162"/>
              <a:gd name="connsiteY178" fmla="*/ 1300936 h 1426286"/>
              <a:gd name="connsiteX179" fmla="*/ 1452742 w 2026162"/>
              <a:gd name="connsiteY179" fmla="*/ 1273519 h 1426286"/>
              <a:gd name="connsiteX180" fmla="*/ 1454274 w 2026162"/>
              <a:gd name="connsiteY180" fmla="*/ 1267467 h 1426286"/>
              <a:gd name="connsiteX181" fmla="*/ 1468346 w 2026162"/>
              <a:gd name="connsiteY181" fmla="*/ 1258716 h 1426286"/>
              <a:gd name="connsiteX182" fmla="*/ 1480524 w 2026162"/>
              <a:gd name="connsiteY182" fmla="*/ 1204975 h 1426286"/>
              <a:gd name="connsiteX183" fmla="*/ 1545713 w 2026162"/>
              <a:gd name="connsiteY183" fmla="*/ 1144234 h 1426286"/>
              <a:gd name="connsiteX184" fmla="*/ 1546224 w 2026162"/>
              <a:gd name="connsiteY184" fmla="*/ 1144234 h 1426286"/>
              <a:gd name="connsiteX185" fmla="*/ 1547828 w 2026162"/>
              <a:gd name="connsiteY185" fmla="*/ 1137671 h 1426286"/>
              <a:gd name="connsiteX186" fmla="*/ 1569703 w 2026162"/>
              <a:gd name="connsiteY186" fmla="*/ 1115796 h 1426286"/>
              <a:gd name="connsiteX187" fmla="*/ 1576995 w 2026162"/>
              <a:gd name="connsiteY187" fmla="*/ 1086118 h 1426286"/>
              <a:gd name="connsiteX188" fmla="*/ 1582537 w 2026162"/>
              <a:gd name="connsiteY188" fmla="*/ 1072045 h 1426286"/>
              <a:gd name="connsiteX189" fmla="*/ 1597121 w 2026162"/>
              <a:gd name="connsiteY189" fmla="*/ 1050169 h 1426286"/>
              <a:gd name="connsiteX190" fmla="*/ 1583120 w 2026162"/>
              <a:gd name="connsiteY190" fmla="*/ 1045867 h 1426286"/>
              <a:gd name="connsiteX191" fmla="*/ 1563652 w 2026162"/>
              <a:gd name="connsiteY191" fmla="*/ 1038575 h 1426286"/>
              <a:gd name="connsiteX192" fmla="*/ 1551620 w 2026162"/>
              <a:gd name="connsiteY192" fmla="*/ 1031283 h 1426286"/>
              <a:gd name="connsiteX193" fmla="*/ 1587131 w 2026162"/>
              <a:gd name="connsiteY193" fmla="*/ 1012324 h 1426286"/>
              <a:gd name="connsiteX194" fmla="*/ 1566641 w 2026162"/>
              <a:gd name="connsiteY194" fmla="*/ 992345 h 1426286"/>
              <a:gd name="connsiteX195" fmla="*/ 1536598 w 2026162"/>
              <a:gd name="connsiteY195" fmla="*/ 968573 h 1426286"/>
              <a:gd name="connsiteX196" fmla="*/ 1555631 w 2026162"/>
              <a:gd name="connsiteY196" fmla="*/ 967552 h 1426286"/>
              <a:gd name="connsiteX197" fmla="*/ 1585673 w 2026162"/>
              <a:gd name="connsiteY197" fmla="*/ 973969 h 1426286"/>
              <a:gd name="connsiteX198" fmla="*/ 1557162 w 2026162"/>
              <a:gd name="connsiteY198" fmla="*/ 939479 h 1426286"/>
              <a:gd name="connsiteX199" fmla="*/ 1551109 w 2026162"/>
              <a:gd name="connsiteY199" fmla="*/ 917603 h 1426286"/>
              <a:gd name="connsiteX200" fmla="*/ 1529233 w 2026162"/>
              <a:gd name="connsiteY200" fmla="*/ 873341 h 1426286"/>
              <a:gd name="connsiteX201" fmla="*/ 1499191 w 2026162"/>
              <a:gd name="connsiteY201" fmla="*/ 850663 h 1426286"/>
              <a:gd name="connsiteX202" fmla="*/ 1515233 w 2026162"/>
              <a:gd name="connsiteY202" fmla="*/ 816610 h 1426286"/>
              <a:gd name="connsiteX203" fmla="*/ 1531275 w 2026162"/>
              <a:gd name="connsiteY203" fmla="*/ 797141 h 1426286"/>
              <a:gd name="connsiteX204" fmla="*/ 1549797 w 2026162"/>
              <a:gd name="connsiteY204" fmla="*/ 783141 h 1426286"/>
              <a:gd name="connsiteX205" fmla="*/ 1570286 w 2026162"/>
              <a:gd name="connsiteY205" fmla="*/ 771765 h 1426286"/>
              <a:gd name="connsiteX206" fmla="*/ 1608788 w 2026162"/>
              <a:gd name="connsiteY206" fmla="*/ 759369 h 1426286"/>
              <a:gd name="connsiteX207" fmla="*/ 1589246 w 2026162"/>
              <a:gd name="connsiteY207" fmla="*/ 736108 h 1426286"/>
              <a:gd name="connsiteX208" fmla="*/ 1556287 w 2026162"/>
              <a:gd name="connsiteY208" fmla="*/ 721525 h 1426286"/>
              <a:gd name="connsiteX209" fmla="*/ 1511223 w 2026162"/>
              <a:gd name="connsiteY209" fmla="*/ 753390 h 1426286"/>
              <a:gd name="connsiteX210" fmla="*/ 1490222 w 2026162"/>
              <a:gd name="connsiteY210" fmla="*/ 724222 h 1426286"/>
              <a:gd name="connsiteX211" fmla="*/ 1455222 w 2026162"/>
              <a:gd name="connsiteY211" fmla="*/ 711243 h 1426286"/>
              <a:gd name="connsiteX212" fmla="*/ 1454711 w 2026162"/>
              <a:gd name="connsiteY212" fmla="*/ 665888 h 1426286"/>
              <a:gd name="connsiteX213" fmla="*/ 1496712 w 2026162"/>
              <a:gd name="connsiteY213" fmla="*/ 652398 h 1426286"/>
              <a:gd name="connsiteX214" fmla="*/ 1536234 w 2026162"/>
              <a:gd name="connsiteY214" fmla="*/ 622647 h 1426286"/>
              <a:gd name="connsiteX215" fmla="*/ 1593767 w 2026162"/>
              <a:gd name="connsiteY215" fmla="*/ 598365 h 1426286"/>
              <a:gd name="connsiteX216" fmla="*/ 1570797 w 2026162"/>
              <a:gd name="connsiteY216" fmla="*/ 648022 h 1426286"/>
              <a:gd name="connsiteX217" fmla="*/ 1565766 w 2026162"/>
              <a:gd name="connsiteY217" fmla="*/ 676096 h 1426286"/>
              <a:gd name="connsiteX218" fmla="*/ 1589246 w 2026162"/>
              <a:gd name="connsiteY218" fmla="*/ 675586 h 1426286"/>
              <a:gd name="connsiteX219" fmla="*/ 1651810 w 2026162"/>
              <a:gd name="connsiteY219" fmla="*/ 637814 h 1426286"/>
              <a:gd name="connsiteX220" fmla="*/ 1668144 w 2026162"/>
              <a:gd name="connsiteY220" fmla="*/ 635553 h 1426286"/>
              <a:gd name="connsiteX221" fmla="*/ 1677696 w 2026162"/>
              <a:gd name="connsiteY221" fmla="*/ 619511 h 1426286"/>
              <a:gd name="connsiteX222" fmla="*/ 1740916 w 2026162"/>
              <a:gd name="connsiteY222" fmla="*/ 581812 h 1426286"/>
              <a:gd name="connsiteX223" fmla="*/ 1762792 w 2026162"/>
              <a:gd name="connsiteY223" fmla="*/ 555999 h 1426286"/>
              <a:gd name="connsiteX224" fmla="*/ 1784668 w 2026162"/>
              <a:gd name="connsiteY224" fmla="*/ 565406 h 1426286"/>
              <a:gd name="connsiteX225" fmla="*/ 1806543 w 2026162"/>
              <a:gd name="connsiteY225" fmla="*/ 558114 h 1426286"/>
              <a:gd name="connsiteX226" fmla="*/ 1819669 w 2026162"/>
              <a:gd name="connsiteY226" fmla="*/ 543968 h 1426286"/>
              <a:gd name="connsiteX227" fmla="*/ 1843659 w 2026162"/>
              <a:gd name="connsiteY227" fmla="*/ 525154 h 1426286"/>
              <a:gd name="connsiteX228" fmla="*/ 1863274 w 2026162"/>
              <a:gd name="connsiteY228" fmla="*/ 496935 h 1426286"/>
              <a:gd name="connsiteX229" fmla="*/ 1891640 w 2026162"/>
              <a:gd name="connsiteY229" fmla="*/ 508675 h 1426286"/>
              <a:gd name="connsiteX230" fmla="*/ 1900900 w 2026162"/>
              <a:gd name="connsiteY230" fmla="*/ 510133 h 1426286"/>
              <a:gd name="connsiteX231" fmla="*/ 1909140 w 2026162"/>
              <a:gd name="connsiteY231" fmla="*/ 503425 h 1426286"/>
              <a:gd name="connsiteX232" fmla="*/ 1906806 w 2026162"/>
              <a:gd name="connsiteY232" fmla="*/ 468570 h 1426286"/>
              <a:gd name="connsiteX233" fmla="*/ 1904764 w 2026162"/>
              <a:gd name="connsiteY233" fmla="*/ 438308 h 1426286"/>
              <a:gd name="connsiteX234" fmla="*/ 1909723 w 2026162"/>
              <a:gd name="connsiteY234" fmla="*/ 412349 h 1426286"/>
              <a:gd name="connsiteX235" fmla="*/ 1937724 w 2026162"/>
              <a:gd name="connsiteY235" fmla="*/ 398349 h 1426286"/>
              <a:gd name="connsiteX236" fmla="*/ 1967766 w 2026162"/>
              <a:gd name="connsiteY236" fmla="*/ 398349 h 1426286"/>
              <a:gd name="connsiteX237" fmla="*/ 1983809 w 2026162"/>
              <a:gd name="connsiteY237" fmla="*/ 374577 h 1426286"/>
              <a:gd name="connsiteX238" fmla="*/ 2003788 w 2026162"/>
              <a:gd name="connsiteY238" fmla="*/ 346504 h 1426286"/>
              <a:gd name="connsiteX239" fmla="*/ 2021799 w 2026162"/>
              <a:gd name="connsiteY239" fmla="*/ 300055 h 1426286"/>
              <a:gd name="connsiteX240" fmla="*/ 2022310 w 2026162"/>
              <a:gd name="connsiteY240" fmla="*/ 267897 h 142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2026162" h="1426286">
                <a:moveTo>
                  <a:pt x="2022310" y="267897"/>
                </a:moveTo>
                <a:cubicBezTo>
                  <a:pt x="2023330" y="248501"/>
                  <a:pt x="2002257" y="254991"/>
                  <a:pt x="1995257" y="260605"/>
                </a:cubicBezTo>
                <a:cubicBezTo>
                  <a:pt x="1988257" y="266220"/>
                  <a:pt x="1968277" y="260605"/>
                  <a:pt x="1962224" y="273512"/>
                </a:cubicBezTo>
                <a:cubicBezTo>
                  <a:pt x="1956172" y="286419"/>
                  <a:pt x="1946256" y="278908"/>
                  <a:pt x="1932255" y="280804"/>
                </a:cubicBezTo>
                <a:cubicBezTo>
                  <a:pt x="1918255" y="282700"/>
                  <a:pt x="1898202" y="276502"/>
                  <a:pt x="1899223" y="266731"/>
                </a:cubicBezTo>
                <a:cubicBezTo>
                  <a:pt x="1900243" y="256960"/>
                  <a:pt x="1891202" y="247334"/>
                  <a:pt x="1891931" y="235449"/>
                </a:cubicBezTo>
                <a:cubicBezTo>
                  <a:pt x="1892660" y="223563"/>
                  <a:pt x="1877931" y="228959"/>
                  <a:pt x="1867868" y="218167"/>
                </a:cubicBezTo>
                <a:cubicBezTo>
                  <a:pt x="1857805" y="207375"/>
                  <a:pt x="1837898" y="199791"/>
                  <a:pt x="1833888" y="201979"/>
                </a:cubicBezTo>
                <a:cubicBezTo>
                  <a:pt x="1829878" y="204167"/>
                  <a:pt x="1817846" y="190093"/>
                  <a:pt x="1800855" y="189000"/>
                </a:cubicBezTo>
                <a:cubicBezTo>
                  <a:pt x="1783866" y="187906"/>
                  <a:pt x="1785834" y="176020"/>
                  <a:pt x="1787876" y="168436"/>
                </a:cubicBezTo>
                <a:cubicBezTo>
                  <a:pt x="1789917" y="160853"/>
                  <a:pt x="1773803" y="137154"/>
                  <a:pt x="1770813" y="124175"/>
                </a:cubicBezTo>
                <a:cubicBezTo>
                  <a:pt x="1767824" y="111195"/>
                  <a:pt x="1756229" y="109081"/>
                  <a:pt x="1750833" y="81007"/>
                </a:cubicBezTo>
                <a:cubicBezTo>
                  <a:pt x="1745437" y="52933"/>
                  <a:pt x="1731801" y="60444"/>
                  <a:pt x="1734791" y="47537"/>
                </a:cubicBezTo>
                <a:cubicBezTo>
                  <a:pt x="1737781" y="34631"/>
                  <a:pt x="1717802" y="28068"/>
                  <a:pt x="1712916" y="20484"/>
                </a:cubicBezTo>
                <a:cubicBezTo>
                  <a:pt x="1708030" y="12901"/>
                  <a:pt x="1686956" y="16182"/>
                  <a:pt x="1671936" y="7578"/>
                </a:cubicBezTo>
                <a:cubicBezTo>
                  <a:pt x="1656914" y="-1027"/>
                  <a:pt x="1647945" y="5390"/>
                  <a:pt x="1633872" y="1088"/>
                </a:cubicBezTo>
                <a:cubicBezTo>
                  <a:pt x="1619799" y="-3214"/>
                  <a:pt x="1587860" y="5390"/>
                  <a:pt x="1583922" y="5390"/>
                </a:cubicBezTo>
                <a:cubicBezTo>
                  <a:pt x="1579985" y="5390"/>
                  <a:pt x="1554755" y="-6"/>
                  <a:pt x="1540828" y="20484"/>
                </a:cubicBezTo>
                <a:cubicBezTo>
                  <a:pt x="1526900" y="40974"/>
                  <a:pt x="1537838" y="39954"/>
                  <a:pt x="1543817" y="39954"/>
                </a:cubicBezTo>
                <a:cubicBezTo>
                  <a:pt x="1549797" y="39954"/>
                  <a:pt x="1552860" y="59423"/>
                  <a:pt x="1553880" y="65913"/>
                </a:cubicBezTo>
                <a:cubicBezTo>
                  <a:pt x="1554901" y="72402"/>
                  <a:pt x="1543817" y="82101"/>
                  <a:pt x="1538859" y="84215"/>
                </a:cubicBezTo>
                <a:cubicBezTo>
                  <a:pt x="1533900" y="86330"/>
                  <a:pt x="1519827" y="110174"/>
                  <a:pt x="1517858" y="118779"/>
                </a:cubicBezTo>
                <a:cubicBezTo>
                  <a:pt x="1515889" y="127383"/>
                  <a:pt x="1499848" y="149040"/>
                  <a:pt x="1501817" y="156624"/>
                </a:cubicBezTo>
                <a:cubicBezTo>
                  <a:pt x="1503785" y="164207"/>
                  <a:pt x="1493868" y="171718"/>
                  <a:pt x="1486795" y="172812"/>
                </a:cubicBezTo>
                <a:cubicBezTo>
                  <a:pt x="1479722" y="173905"/>
                  <a:pt x="1460836" y="189000"/>
                  <a:pt x="1454784" y="191187"/>
                </a:cubicBezTo>
                <a:cubicBezTo>
                  <a:pt x="1448732" y="193374"/>
                  <a:pt x="1424814" y="189000"/>
                  <a:pt x="1421824" y="181416"/>
                </a:cubicBezTo>
                <a:cubicBezTo>
                  <a:pt x="1420147" y="178601"/>
                  <a:pt x="1417595" y="176465"/>
                  <a:pt x="1414532" y="175364"/>
                </a:cubicBezTo>
                <a:lnTo>
                  <a:pt x="1387480" y="233698"/>
                </a:lnTo>
                <a:lnTo>
                  <a:pt x="1385292" y="252512"/>
                </a:lnTo>
                <a:cubicBezTo>
                  <a:pt x="1385292" y="252512"/>
                  <a:pt x="1367865" y="257251"/>
                  <a:pt x="1380917" y="271325"/>
                </a:cubicBezTo>
                <a:cubicBezTo>
                  <a:pt x="1393970" y="285398"/>
                  <a:pt x="1396157" y="273658"/>
                  <a:pt x="1415845" y="273658"/>
                </a:cubicBezTo>
                <a:cubicBezTo>
                  <a:pt x="1435533" y="273658"/>
                  <a:pt x="1444138" y="290210"/>
                  <a:pt x="1448513" y="278398"/>
                </a:cubicBezTo>
                <a:cubicBezTo>
                  <a:pt x="1451940" y="268685"/>
                  <a:pt x="1462659" y="263617"/>
                  <a:pt x="1472357" y="267074"/>
                </a:cubicBezTo>
                <a:cubicBezTo>
                  <a:pt x="1475930" y="268328"/>
                  <a:pt x="1478993" y="270625"/>
                  <a:pt x="1481180" y="273658"/>
                </a:cubicBezTo>
                <a:cubicBezTo>
                  <a:pt x="1492118" y="287804"/>
                  <a:pt x="1526973" y="311357"/>
                  <a:pt x="1524931" y="323097"/>
                </a:cubicBezTo>
                <a:cubicBezTo>
                  <a:pt x="1522889" y="334837"/>
                  <a:pt x="1503056" y="332503"/>
                  <a:pt x="1490076" y="327836"/>
                </a:cubicBezTo>
                <a:cubicBezTo>
                  <a:pt x="1477097" y="323170"/>
                  <a:pt x="1459596" y="337243"/>
                  <a:pt x="1446325" y="337243"/>
                </a:cubicBezTo>
                <a:cubicBezTo>
                  <a:pt x="1430502" y="337323"/>
                  <a:pt x="1415407" y="344170"/>
                  <a:pt x="1404907" y="356056"/>
                </a:cubicBezTo>
                <a:cubicBezTo>
                  <a:pt x="1391855" y="370202"/>
                  <a:pt x="1394043" y="384276"/>
                  <a:pt x="1374354" y="386682"/>
                </a:cubicBezTo>
                <a:cubicBezTo>
                  <a:pt x="1354666" y="389088"/>
                  <a:pt x="1346062" y="386682"/>
                  <a:pt x="1324259" y="403089"/>
                </a:cubicBezTo>
                <a:cubicBezTo>
                  <a:pt x="1308509" y="414909"/>
                  <a:pt x="1287363" y="416746"/>
                  <a:pt x="1269789" y="407828"/>
                </a:cubicBezTo>
                <a:cubicBezTo>
                  <a:pt x="1259289" y="401054"/>
                  <a:pt x="1245288" y="404066"/>
                  <a:pt x="1238507" y="414551"/>
                </a:cubicBezTo>
                <a:cubicBezTo>
                  <a:pt x="1237997" y="415412"/>
                  <a:pt x="1237486" y="416309"/>
                  <a:pt x="1237049" y="417235"/>
                </a:cubicBezTo>
                <a:cubicBezTo>
                  <a:pt x="1228372" y="433715"/>
                  <a:pt x="1247986" y="440788"/>
                  <a:pt x="1245798" y="459601"/>
                </a:cubicBezTo>
                <a:cubicBezTo>
                  <a:pt x="1243611" y="478414"/>
                  <a:pt x="1221809" y="473747"/>
                  <a:pt x="1204381" y="494893"/>
                </a:cubicBezTo>
                <a:cubicBezTo>
                  <a:pt x="1186953" y="516040"/>
                  <a:pt x="1158588" y="525519"/>
                  <a:pt x="1143348" y="523113"/>
                </a:cubicBezTo>
                <a:cubicBezTo>
                  <a:pt x="1128109" y="520706"/>
                  <a:pt x="1095367" y="511373"/>
                  <a:pt x="1067076" y="525519"/>
                </a:cubicBezTo>
                <a:cubicBezTo>
                  <a:pt x="1038783" y="539665"/>
                  <a:pt x="1019095" y="560812"/>
                  <a:pt x="1008157" y="558406"/>
                </a:cubicBezTo>
                <a:cubicBezTo>
                  <a:pt x="997219" y="555999"/>
                  <a:pt x="997292" y="541926"/>
                  <a:pt x="982052" y="544259"/>
                </a:cubicBezTo>
                <a:cubicBezTo>
                  <a:pt x="969582" y="546235"/>
                  <a:pt x="956895" y="542845"/>
                  <a:pt x="947124" y="534926"/>
                </a:cubicBezTo>
                <a:cubicBezTo>
                  <a:pt x="936259" y="527634"/>
                  <a:pt x="927509" y="539592"/>
                  <a:pt x="910081" y="525519"/>
                </a:cubicBezTo>
                <a:cubicBezTo>
                  <a:pt x="892654" y="511446"/>
                  <a:pt x="862100" y="513706"/>
                  <a:pt x="849049" y="511373"/>
                </a:cubicBezTo>
                <a:cubicBezTo>
                  <a:pt x="835996" y="509039"/>
                  <a:pt x="785828" y="511373"/>
                  <a:pt x="768400" y="509039"/>
                </a:cubicBezTo>
                <a:cubicBezTo>
                  <a:pt x="750972" y="506706"/>
                  <a:pt x="726983" y="513706"/>
                  <a:pt x="724649" y="504300"/>
                </a:cubicBezTo>
                <a:cubicBezTo>
                  <a:pt x="722316" y="494893"/>
                  <a:pt x="709409" y="487820"/>
                  <a:pt x="705034" y="466674"/>
                </a:cubicBezTo>
                <a:cubicBezTo>
                  <a:pt x="700659" y="445527"/>
                  <a:pt x="689794" y="438381"/>
                  <a:pt x="678856" y="436048"/>
                </a:cubicBezTo>
                <a:cubicBezTo>
                  <a:pt x="667918" y="433715"/>
                  <a:pt x="666679" y="421464"/>
                  <a:pt x="656980" y="419568"/>
                </a:cubicBezTo>
                <a:cubicBezTo>
                  <a:pt x="652314" y="418766"/>
                  <a:pt x="646772" y="403089"/>
                  <a:pt x="631532" y="403089"/>
                </a:cubicBezTo>
                <a:cubicBezTo>
                  <a:pt x="616292" y="403089"/>
                  <a:pt x="562989" y="396380"/>
                  <a:pt x="555405" y="382890"/>
                </a:cubicBezTo>
                <a:cubicBezTo>
                  <a:pt x="547821" y="369400"/>
                  <a:pt x="562697" y="366411"/>
                  <a:pt x="562697" y="352994"/>
                </a:cubicBezTo>
                <a:cubicBezTo>
                  <a:pt x="562697" y="339577"/>
                  <a:pt x="571010" y="321566"/>
                  <a:pt x="564812" y="316534"/>
                </a:cubicBezTo>
                <a:cubicBezTo>
                  <a:pt x="556061" y="309446"/>
                  <a:pt x="549717" y="299777"/>
                  <a:pt x="546727" y="288898"/>
                </a:cubicBezTo>
                <a:cubicBezTo>
                  <a:pt x="545415" y="278325"/>
                  <a:pt x="528790" y="264179"/>
                  <a:pt x="517560" y="263449"/>
                </a:cubicBezTo>
                <a:cubicBezTo>
                  <a:pt x="506331" y="262720"/>
                  <a:pt x="497507" y="255210"/>
                  <a:pt x="487080" y="245511"/>
                </a:cubicBezTo>
                <a:cubicBezTo>
                  <a:pt x="476653" y="235813"/>
                  <a:pt x="466955" y="236469"/>
                  <a:pt x="462798" y="211823"/>
                </a:cubicBezTo>
                <a:cubicBezTo>
                  <a:pt x="462507" y="210343"/>
                  <a:pt x="462142" y="208884"/>
                  <a:pt x="461705" y="207448"/>
                </a:cubicBezTo>
                <a:cubicBezTo>
                  <a:pt x="457548" y="207010"/>
                  <a:pt x="452225" y="205260"/>
                  <a:pt x="448798" y="205260"/>
                </a:cubicBezTo>
                <a:cubicBezTo>
                  <a:pt x="445225" y="204546"/>
                  <a:pt x="442016" y="202511"/>
                  <a:pt x="439902" y="199573"/>
                </a:cubicBezTo>
                <a:cubicBezTo>
                  <a:pt x="437204" y="209854"/>
                  <a:pt x="428161" y="214959"/>
                  <a:pt x="428161" y="223052"/>
                </a:cubicBezTo>
                <a:cubicBezTo>
                  <a:pt x="428161" y="231146"/>
                  <a:pt x="424734" y="243251"/>
                  <a:pt x="413578" y="243251"/>
                </a:cubicBezTo>
                <a:cubicBezTo>
                  <a:pt x="402422" y="243251"/>
                  <a:pt x="392140" y="252220"/>
                  <a:pt x="391702" y="270887"/>
                </a:cubicBezTo>
                <a:cubicBezTo>
                  <a:pt x="391265" y="289554"/>
                  <a:pt x="401401" y="291815"/>
                  <a:pt x="396588" y="300055"/>
                </a:cubicBezTo>
                <a:cubicBezTo>
                  <a:pt x="391775" y="308294"/>
                  <a:pt x="371577" y="316461"/>
                  <a:pt x="364723" y="312815"/>
                </a:cubicBezTo>
                <a:cubicBezTo>
                  <a:pt x="357869" y="309169"/>
                  <a:pt x="344597" y="311284"/>
                  <a:pt x="333513" y="309826"/>
                </a:cubicBezTo>
                <a:cubicBezTo>
                  <a:pt x="322429" y="308367"/>
                  <a:pt x="314117" y="293346"/>
                  <a:pt x="310690" y="309826"/>
                </a:cubicBezTo>
                <a:cubicBezTo>
                  <a:pt x="307263" y="326305"/>
                  <a:pt x="284366" y="374796"/>
                  <a:pt x="289908" y="380046"/>
                </a:cubicBezTo>
                <a:cubicBezTo>
                  <a:pt x="295450" y="385296"/>
                  <a:pt x="299607" y="397255"/>
                  <a:pt x="289908" y="397255"/>
                </a:cubicBezTo>
                <a:cubicBezTo>
                  <a:pt x="281231" y="398159"/>
                  <a:pt x="272553" y="395738"/>
                  <a:pt x="265626" y="390474"/>
                </a:cubicBezTo>
                <a:cubicBezTo>
                  <a:pt x="260813" y="385296"/>
                  <a:pt x="244918" y="397765"/>
                  <a:pt x="233834" y="397255"/>
                </a:cubicBezTo>
                <a:cubicBezTo>
                  <a:pt x="228656" y="397255"/>
                  <a:pt x="206853" y="407537"/>
                  <a:pt x="214364" y="411839"/>
                </a:cubicBezTo>
                <a:cubicBezTo>
                  <a:pt x="221875" y="416141"/>
                  <a:pt x="221656" y="435319"/>
                  <a:pt x="221656" y="443413"/>
                </a:cubicBezTo>
                <a:cubicBezTo>
                  <a:pt x="221656" y="451507"/>
                  <a:pt x="238209" y="475862"/>
                  <a:pt x="235146" y="483955"/>
                </a:cubicBezTo>
                <a:cubicBezTo>
                  <a:pt x="232084" y="492049"/>
                  <a:pt x="217135" y="500946"/>
                  <a:pt x="217135" y="511446"/>
                </a:cubicBezTo>
                <a:cubicBezTo>
                  <a:pt x="217135" y="521946"/>
                  <a:pt x="220125" y="531717"/>
                  <a:pt x="214947" y="534196"/>
                </a:cubicBezTo>
                <a:cubicBezTo>
                  <a:pt x="204447" y="538593"/>
                  <a:pt x="194385" y="544018"/>
                  <a:pt x="184905" y="550384"/>
                </a:cubicBezTo>
                <a:cubicBezTo>
                  <a:pt x="176665" y="556874"/>
                  <a:pt x="163029" y="556874"/>
                  <a:pt x="158654" y="566572"/>
                </a:cubicBezTo>
                <a:cubicBezTo>
                  <a:pt x="154935" y="577991"/>
                  <a:pt x="143415" y="584911"/>
                  <a:pt x="131602" y="582760"/>
                </a:cubicBezTo>
                <a:cubicBezTo>
                  <a:pt x="118112" y="581156"/>
                  <a:pt x="111330" y="578677"/>
                  <a:pt x="100830" y="592458"/>
                </a:cubicBezTo>
                <a:cubicBezTo>
                  <a:pt x="90330" y="606240"/>
                  <a:pt x="88070" y="600552"/>
                  <a:pt x="80559" y="607042"/>
                </a:cubicBezTo>
                <a:cubicBezTo>
                  <a:pt x="73048" y="613532"/>
                  <a:pt x="65537" y="602229"/>
                  <a:pt x="59558" y="599750"/>
                </a:cubicBezTo>
                <a:cubicBezTo>
                  <a:pt x="53578" y="597271"/>
                  <a:pt x="44974" y="607042"/>
                  <a:pt x="39287" y="607042"/>
                </a:cubicBezTo>
                <a:cubicBezTo>
                  <a:pt x="33599" y="607042"/>
                  <a:pt x="28057" y="617615"/>
                  <a:pt x="20547" y="620022"/>
                </a:cubicBezTo>
                <a:cubicBezTo>
                  <a:pt x="13036" y="622428"/>
                  <a:pt x="5525" y="620022"/>
                  <a:pt x="5525" y="629720"/>
                </a:cubicBezTo>
                <a:cubicBezTo>
                  <a:pt x="5744" y="636217"/>
                  <a:pt x="3775" y="642590"/>
                  <a:pt x="-17" y="647877"/>
                </a:cubicBezTo>
                <a:lnTo>
                  <a:pt x="-17" y="647877"/>
                </a:lnTo>
                <a:lnTo>
                  <a:pt x="5306" y="679523"/>
                </a:lnTo>
                <a:cubicBezTo>
                  <a:pt x="5306" y="679523"/>
                  <a:pt x="37391" y="691117"/>
                  <a:pt x="38703" y="702639"/>
                </a:cubicBezTo>
                <a:cubicBezTo>
                  <a:pt x="40016" y="714160"/>
                  <a:pt x="45411" y="751713"/>
                  <a:pt x="45411" y="751713"/>
                </a:cubicBezTo>
                <a:lnTo>
                  <a:pt x="44391" y="751713"/>
                </a:lnTo>
                <a:cubicBezTo>
                  <a:pt x="57443" y="762724"/>
                  <a:pt x="75236" y="774463"/>
                  <a:pt x="75236" y="778693"/>
                </a:cubicBezTo>
                <a:cubicBezTo>
                  <a:pt x="75236" y="790425"/>
                  <a:pt x="81944" y="801115"/>
                  <a:pt x="92517" y="806256"/>
                </a:cubicBezTo>
                <a:cubicBezTo>
                  <a:pt x="101632" y="810675"/>
                  <a:pt x="110455" y="815743"/>
                  <a:pt x="118914" y="821423"/>
                </a:cubicBezTo>
                <a:lnTo>
                  <a:pt x="120226" y="817923"/>
                </a:lnTo>
                <a:lnTo>
                  <a:pt x="133571" y="816465"/>
                </a:lnTo>
                <a:cubicBezTo>
                  <a:pt x="136269" y="818601"/>
                  <a:pt x="138748" y="821044"/>
                  <a:pt x="140863" y="823756"/>
                </a:cubicBezTo>
                <a:cubicBezTo>
                  <a:pt x="144144" y="812089"/>
                  <a:pt x="167186" y="799256"/>
                  <a:pt x="179218" y="799985"/>
                </a:cubicBezTo>
                <a:cubicBezTo>
                  <a:pt x="191249" y="800714"/>
                  <a:pt x="221219" y="825944"/>
                  <a:pt x="218229" y="834840"/>
                </a:cubicBezTo>
                <a:cubicBezTo>
                  <a:pt x="215239" y="843736"/>
                  <a:pt x="194239" y="876112"/>
                  <a:pt x="184468" y="878591"/>
                </a:cubicBezTo>
                <a:cubicBezTo>
                  <a:pt x="179655" y="879583"/>
                  <a:pt x="174769" y="880123"/>
                  <a:pt x="169884" y="880196"/>
                </a:cubicBezTo>
                <a:cubicBezTo>
                  <a:pt x="168936" y="884476"/>
                  <a:pt x="168207" y="888807"/>
                  <a:pt x="167769" y="893175"/>
                </a:cubicBezTo>
                <a:cubicBezTo>
                  <a:pt x="167769" y="900467"/>
                  <a:pt x="179801" y="911915"/>
                  <a:pt x="186510" y="924895"/>
                </a:cubicBezTo>
                <a:cubicBezTo>
                  <a:pt x="193218" y="937874"/>
                  <a:pt x="175790" y="946770"/>
                  <a:pt x="166457" y="937874"/>
                </a:cubicBezTo>
                <a:cubicBezTo>
                  <a:pt x="157123" y="928978"/>
                  <a:pt x="153112" y="946551"/>
                  <a:pt x="158435" y="953697"/>
                </a:cubicBezTo>
                <a:cubicBezTo>
                  <a:pt x="163759" y="960844"/>
                  <a:pt x="161133" y="981115"/>
                  <a:pt x="170467" y="982865"/>
                </a:cubicBezTo>
                <a:cubicBezTo>
                  <a:pt x="179801" y="984615"/>
                  <a:pt x="187822" y="1004740"/>
                  <a:pt x="198541" y="1004740"/>
                </a:cubicBezTo>
                <a:cubicBezTo>
                  <a:pt x="209260" y="1004740"/>
                  <a:pt x="218593" y="1023480"/>
                  <a:pt x="218593" y="1023480"/>
                </a:cubicBezTo>
                <a:cubicBezTo>
                  <a:pt x="218593" y="1023480"/>
                  <a:pt x="233177" y="1033543"/>
                  <a:pt x="233177" y="1039304"/>
                </a:cubicBezTo>
                <a:cubicBezTo>
                  <a:pt x="233177" y="1040099"/>
                  <a:pt x="232959" y="1040879"/>
                  <a:pt x="232521" y="1041565"/>
                </a:cubicBezTo>
                <a:cubicBezTo>
                  <a:pt x="244188" y="1040252"/>
                  <a:pt x="251918" y="1039814"/>
                  <a:pt x="253230" y="1034637"/>
                </a:cubicBezTo>
                <a:cubicBezTo>
                  <a:pt x="254543" y="1029460"/>
                  <a:pt x="269782" y="1028949"/>
                  <a:pt x="280283" y="1040252"/>
                </a:cubicBezTo>
                <a:cubicBezTo>
                  <a:pt x="290783" y="1051554"/>
                  <a:pt x="333586" y="1080795"/>
                  <a:pt x="349337" y="1094576"/>
                </a:cubicBezTo>
                <a:cubicBezTo>
                  <a:pt x="365087" y="1108358"/>
                  <a:pt x="401838" y="1123744"/>
                  <a:pt x="414964" y="1122869"/>
                </a:cubicBezTo>
                <a:cubicBezTo>
                  <a:pt x="428089" y="1121994"/>
                  <a:pt x="439756" y="1132640"/>
                  <a:pt x="459225" y="1131838"/>
                </a:cubicBezTo>
                <a:cubicBezTo>
                  <a:pt x="461851" y="1131684"/>
                  <a:pt x="464403" y="1131684"/>
                  <a:pt x="467028" y="1131838"/>
                </a:cubicBezTo>
                <a:cubicBezTo>
                  <a:pt x="469799" y="1128702"/>
                  <a:pt x="474319" y="1128630"/>
                  <a:pt x="478038" y="1122869"/>
                </a:cubicBezTo>
                <a:cubicBezTo>
                  <a:pt x="483361" y="1114191"/>
                  <a:pt x="491382" y="1130161"/>
                  <a:pt x="488757" y="1141536"/>
                </a:cubicBezTo>
                <a:cubicBezTo>
                  <a:pt x="487663" y="1146976"/>
                  <a:pt x="488319" y="1152613"/>
                  <a:pt x="490653" y="1157651"/>
                </a:cubicBezTo>
                <a:cubicBezTo>
                  <a:pt x="493570" y="1152751"/>
                  <a:pt x="496049" y="1147574"/>
                  <a:pt x="497945" y="1142192"/>
                </a:cubicBezTo>
                <a:cubicBezTo>
                  <a:pt x="504726" y="1124400"/>
                  <a:pt x="515227" y="1125202"/>
                  <a:pt x="522009" y="1119515"/>
                </a:cubicBezTo>
                <a:cubicBezTo>
                  <a:pt x="528790" y="1113827"/>
                  <a:pt x="535498" y="1116306"/>
                  <a:pt x="549790" y="1124400"/>
                </a:cubicBezTo>
                <a:cubicBezTo>
                  <a:pt x="564082" y="1132494"/>
                  <a:pt x="568676" y="1115941"/>
                  <a:pt x="588801" y="1135921"/>
                </a:cubicBezTo>
                <a:cubicBezTo>
                  <a:pt x="592520" y="1133851"/>
                  <a:pt x="596531" y="1132348"/>
                  <a:pt x="600687" y="1131473"/>
                </a:cubicBezTo>
                <a:cubicBezTo>
                  <a:pt x="604625" y="1131473"/>
                  <a:pt x="610021" y="1122796"/>
                  <a:pt x="616730" y="1115577"/>
                </a:cubicBezTo>
                <a:cubicBezTo>
                  <a:pt x="623438" y="1108358"/>
                  <a:pt x="622053" y="1099754"/>
                  <a:pt x="630074" y="1100993"/>
                </a:cubicBezTo>
                <a:cubicBezTo>
                  <a:pt x="638095" y="1102233"/>
                  <a:pt x="642105" y="1090930"/>
                  <a:pt x="659241" y="1080795"/>
                </a:cubicBezTo>
                <a:cubicBezTo>
                  <a:pt x="676377" y="1070659"/>
                  <a:pt x="691326" y="1086555"/>
                  <a:pt x="699346" y="1079336"/>
                </a:cubicBezTo>
                <a:cubicBezTo>
                  <a:pt x="707367" y="1072118"/>
                  <a:pt x="716701" y="1069274"/>
                  <a:pt x="716701" y="1076493"/>
                </a:cubicBezTo>
                <a:cubicBezTo>
                  <a:pt x="716701" y="1083711"/>
                  <a:pt x="727347" y="1092316"/>
                  <a:pt x="730045" y="1100993"/>
                </a:cubicBezTo>
                <a:cubicBezTo>
                  <a:pt x="732743" y="1109670"/>
                  <a:pt x="746452" y="1111858"/>
                  <a:pt x="749441" y="1112368"/>
                </a:cubicBezTo>
                <a:cubicBezTo>
                  <a:pt x="751410" y="1111304"/>
                  <a:pt x="753306" y="1110108"/>
                  <a:pt x="755129" y="1108795"/>
                </a:cubicBezTo>
                <a:cubicBezTo>
                  <a:pt x="761837" y="1104355"/>
                  <a:pt x="770879" y="1106199"/>
                  <a:pt x="775328" y="1112915"/>
                </a:cubicBezTo>
                <a:cubicBezTo>
                  <a:pt x="776567" y="1114833"/>
                  <a:pt x="777369" y="1117013"/>
                  <a:pt x="777661" y="1119296"/>
                </a:cubicBezTo>
                <a:cubicBezTo>
                  <a:pt x="777661" y="1128994"/>
                  <a:pt x="778390" y="1139567"/>
                  <a:pt x="784953" y="1139567"/>
                </a:cubicBezTo>
                <a:cubicBezTo>
                  <a:pt x="791516" y="1139567"/>
                  <a:pt x="798443" y="1139567"/>
                  <a:pt x="798443" y="1157360"/>
                </a:cubicBezTo>
                <a:cubicBezTo>
                  <a:pt x="798443" y="1175151"/>
                  <a:pt x="804495" y="1195423"/>
                  <a:pt x="790203" y="1210809"/>
                </a:cubicBezTo>
                <a:cubicBezTo>
                  <a:pt x="775911" y="1226194"/>
                  <a:pt x="759431" y="1253758"/>
                  <a:pt x="762494" y="1261852"/>
                </a:cubicBezTo>
                <a:cubicBezTo>
                  <a:pt x="765556" y="1269946"/>
                  <a:pt x="757900" y="1285332"/>
                  <a:pt x="768473" y="1279717"/>
                </a:cubicBezTo>
                <a:cubicBezTo>
                  <a:pt x="779047" y="1274102"/>
                  <a:pt x="802964" y="1279717"/>
                  <a:pt x="799245" y="1286134"/>
                </a:cubicBezTo>
                <a:cubicBezTo>
                  <a:pt x="795526" y="1292551"/>
                  <a:pt x="799974" y="1315301"/>
                  <a:pt x="809745" y="1316103"/>
                </a:cubicBezTo>
                <a:cubicBezTo>
                  <a:pt x="819516" y="1316905"/>
                  <a:pt x="825496" y="1322593"/>
                  <a:pt x="822433" y="1332364"/>
                </a:cubicBezTo>
                <a:cubicBezTo>
                  <a:pt x="819370" y="1342135"/>
                  <a:pt x="814193" y="1356646"/>
                  <a:pt x="822433" y="1356646"/>
                </a:cubicBezTo>
                <a:cubicBezTo>
                  <a:pt x="830673" y="1356646"/>
                  <a:pt x="842705" y="1356646"/>
                  <a:pt x="841246" y="1366344"/>
                </a:cubicBezTo>
                <a:cubicBezTo>
                  <a:pt x="839788" y="1376043"/>
                  <a:pt x="847226" y="1385011"/>
                  <a:pt x="862246" y="1378522"/>
                </a:cubicBezTo>
                <a:cubicBezTo>
                  <a:pt x="871070" y="1374730"/>
                  <a:pt x="875445" y="1371230"/>
                  <a:pt x="877487" y="1375095"/>
                </a:cubicBezTo>
                <a:cubicBezTo>
                  <a:pt x="883466" y="1375095"/>
                  <a:pt x="883903" y="1389678"/>
                  <a:pt x="894185" y="1392303"/>
                </a:cubicBezTo>
                <a:cubicBezTo>
                  <a:pt x="904467" y="1394928"/>
                  <a:pt x="899508" y="1367803"/>
                  <a:pt x="895498" y="1363136"/>
                </a:cubicBezTo>
                <a:cubicBezTo>
                  <a:pt x="891487" y="1358469"/>
                  <a:pt x="896810" y="1340094"/>
                  <a:pt x="900821" y="1344396"/>
                </a:cubicBezTo>
                <a:cubicBezTo>
                  <a:pt x="904832" y="1348698"/>
                  <a:pt x="916862" y="1344396"/>
                  <a:pt x="923571" y="1335791"/>
                </a:cubicBezTo>
                <a:cubicBezTo>
                  <a:pt x="930280" y="1327187"/>
                  <a:pt x="943624" y="1343083"/>
                  <a:pt x="948947" y="1332874"/>
                </a:cubicBezTo>
                <a:cubicBezTo>
                  <a:pt x="954270" y="1322666"/>
                  <a:pt x="966301" y="1340166"/>
                  <a:pt x="978114" y="1332874"/>
                </a:cubicBezTo>
                <a:cubicBezTo>
                  <a:pt x="989927" y="1325582"/>
                  <a:pt x="995469" y="1338635"/>
                  <a:pt x="1000792" y="1328572"/>
                </a:cubicBezTo>
                <a:cubicBezTo>
                  <a:pt x="1006115" y="1318510"/>
                  <a:pt x="1023542" y="1305457"/>
                  <a:pt x="1027553" y="1309832"/>
                </a:cubicBezTo>
                <a:cubicBezTo>
                  <a:pt x="1031563" y="1314207"/>
                  <a:pt x="1034262" y="1322812"/>
                  <a:pt x="1055627" y="1325655"/>
                </a:cubicBezTo>
                <a:cubicBezTo>
                  <a:pt x="1076992" y="1328499"/>
                  <a:pt x="1064961" y="1340239"/>
                  <a:pt x="1064961" y="1347531"/>
                </a:cubicBezTo>
                <a:cubicBezTo>
                  <a:pt x="1064961" y="1354823"/>
                  <a:pt x="1089023" y="1373490"/>
                  <a:pt x="1098357" y="1374949"/>
                </a:cubicBezTo>
                <a:cubicBezTo>
                  <a:pt x="1100034" y="1374949"/>
                  <a:pt x="1102514" y="1377428"/>
                  <a:pt x="1105649" y="1380928"/>
                </a:cubicBezTo>
                <a:cubicBezTo>
                  <a:pt x="1112139" y="1377501"/>
                  <a:pt x="1123733" y="1383188"/>
                  <a:pt x="1126358" y="1374949"/>
                </a:cubicBezTo>
                <a:cubicBezTo>
                  <a:pt x="1129348" y="1365178"/>
                  <a:pt x="1140285" y="1367657"/>
                  <a:pt x="1144806" y="1375970"/>
                </a:cubicBezTo>
                <a:cubicBezTo>
                  <a:pt x="1149327" y="1384282"/>
                  <a:pt x="1154286" y="1385740"/>
                  <a:pt x="1164349" y="1375970"/>
                </a:cubicBezTo>
                <a:cubicBezTo>
                  <a:pt x="1174412" y="1366198"/>
                  <a:pt x="1179297" y="1385740"/>
                  <a:pt x="1173318" y="1391137"/>
                </a:cubicBezTo>
                <a:cubicBezTo>
                  <a:pt x="1167339" y="1396533"/>
                  <a:pt x="1171349" y="1413012"/>
                  <a:pt x="1180610" y="1423002"/>
                </a:cubicBezTo>
                <a:cubicBezTo>
                  <a:pt x="1189870" y="1432992"/>
                  <a:pt x="1191620" y="1417023"/>
                  <a:pt x="1189651" y="1407324"/>
                </a:cubicBezTo>
                <a:cubicBezTo>
                  <a:pt x="1187682" y="1397626"/>
                  <a:pt x="1205621" y="1387855"/>
                  <a:pt x="1237195" y="1376553"/>
                </a:cubicBezTo>
                <a:cubicBezTo>
                  <a:pt x="1268768" y="1365250"/>
                  <a:pt x="1302821" y="1340094"/>
                  <a:pt x="1303185" y="1334989"/>
                </a:cubicBezTo>
                <a:cubicBezTo>
                  <a:pt x="1303550" y="1329885"/>
                  <a:pt x="1325718" y="1344687"/>
                  <a:pt x="1336218" y="1336083"/>
                </a:cubicBezTo>
                <a:cubicBezTo>
                  <a:pt x="1339281" y="1333881"/>
                  <a:pt x="1342781" y="1332298"/>
                  <a:pt x="1346427" y="1331416"/>
                </a:cubicBezTo>
                <a:cubicBezTo>
                  <a:pt x="1348322" y="1329323"/>
                  <a:pt x="1350437" y="1327435"/>
                  <a:pt x="1352697" y="1325801"/>
                </a:cubicBezTo>
                <a:cubicBezTo>
                  <a:pt x="1358750" y="1321499"/>
                  <a:pt x="1364802" y="1317635"/>
                  <a:pt x="1370854" y="1314062"/>
                </a:cubicBezTo>
                <a:cubicBezTo>
                  <a:pt x="1374136" y="1308031"/>
                  <a:pt x="1379459" y="1303379"/>
                  <a:pt x="1385876" y="1300936"/>
                </a:cubicBezTo>
                <a:cubicBezTo>
                  <a:pt x="1406365" y="1292478"/>
                  <a:pt x="1433273" y="1286352"/>
                  <a:pt x="1452742" y="1273519"/>
                </a:cubicBezTo>
                <a:cubicBezTo>
                  <a:pt x="1453617" y="1271615"/>
                  <a:pt x="1454128" y="1269559"/>
                  <a:pt x="1454274" y="1267467"/>
                </a:cubicBezTo>
                <a:cubicBezTo>
                  <a:pt x="1454274" y="1263675"/>
                  <a:pt x="1461565" y="1261414"/>
                  <a:pt x="1468346" y="1258716"/>
                </a:cubicBezTo>
                <a:cubicBezTo>
                  <a:pt x="1479722" y="1242820"/>
                  <a:pt x="1478118" y="1223569"/>
                  <a:pt x="1480524" y="1204975"/>
                </a:cubicBezTo>
                <a:cubicBezTo>
                  <a:pt x="1485774" y="1164286"/>
                  <a:pt x="1511296" y="1145328"/>
                  <a:pt x="1545713" y="1144234"/>
                </a:cubicBezTo>
                <a:lnTo>
                  <a:pt x="1546224" y="1144234"/>
                </a:lnTo>
                <a:cubicBezTo>
                  <a:pt x="1546880" y="1142090"/>
                  <a:pt x="1547463" y="1139895"/>
                  <a:pt x="1547828" y="1137671"/>
                </a:cubicBezTo>
                <a:cubicBezTo>
                  <a:pt x="1549359" y="1127463"/>
                  <a:pt x="1563360" y="1118275"/>
                  <a:pt x="1569703" y="1115796"/>
                </a:cubicBezTo>
                <a:cubicBezTo>
                  <a:pt x="1576047" y="1113316"/>
                  <a:pt x="1578672" y="1098587"/>
                  <a:pt x="1576995" y="1086118"/>
                </a:cubicBezTo>
                <a:cubicBezTo>
                  <a:pt x="1575318" y="1073649"/>
                  <a:pt x="1588516" y="1076930"/>
                  <a:pt x="1582537" y="1072045"/>
                </a:cubicBezTo>
                <a:cubicBezTo>
                  <a:pt x="1576558" y="1067159"/>
                  <a:pt x="1585016" y="1053742"/>
                  <a:pt x="1597121" y="1050169"/>
                </a:cubicBezTo>
                <a:cubicBezTo>
                  <a:pt x="1609226" y="1046596"/>
                  <a:pt x="1589829" y="1040471"/>
                  <a:pt x="1583120" y="1045867"/>
                </a:cubicBezTo>
                <a:cubicBezTo>
                  <a:pt x="1576412" y="1051263"/>
                  <a:pt x="1569630" y="1030189"/>
                  <a:pt x="1563652" y="1038575"/>
                </a:cubicBezTo>
                <a:cubicBezTo>
                  <a:pt x="1557672" y="1046961"/>
                  <a:pt x="1540609" y="1033689"/>
                  <a:pt x="1551620" y="1031283"/>
                </a:cubicBezTo>
                <a:cubicBezTo>
                  <a:pt x="1562631" y="1028876"/>
                  <a:pt x="1579620" y="1015022"/>
                  <a:pt x="1587131" y="1012324"/>
                </a:cubicBezTo>
                <a:cubicBezTo>
                  <a:pt x="1594642" y="1009626"/>
                  <a:pt x="1576120" y="991834"/>
                  <a:pt x="1566641" y="992345"/>
                </a:cubicBezTo>
                <a:cubicBezTo>
                  <a:pt x="1557162" y="992855"/>
                  <a:pt x="1546588" y="968573"/>
                  <a:pt x="1536598" y="968573"/>
                </a:cubicBezTo>
                <a:cubicBezTo>
                  <a:pt x="1526608" y="968573"/>
                  <a:pt x="1543890" y="961281"/>
                  <a:pt x="1555631" y="967552"/>
                </a:cubicBezTo>
                <a:cubicBezTo>
                  <a:pt x="1567370" y="973823"/>
                  <a:pt x="1580641" y="979438"/>
                  <a:pt x="1585673" y="973969"/>
                </a:cubicBezTo>
                <a:cubicBezTo>
                  <a:pt x="1590704" y="968500"/>
                  <a:pt x="1566131" y="946989"/>
                  <a:pt x="1557162" y="939479"/>
                </a:cubicBezTo>
                <a:cubicBezTo>
                  <a:pt x="1548193" y="931968"/>
                  <a:pt x="1556651" y="921613"/>
                  <a:pt x="1551109" y="917603"/>
                </a:cubicBezTo>
                <a:cubicBezTo>
                  <a:pt x="1545568" y="913592"/>
                  <a:pt x="1533609" y="885737"/>
                  <a:pt x="1529233" y="873341"/>
                </a:cubicBezTo>
                <a:cubicBezTo>
                  <a:pt x="1524858" y="860945"/>
                  <a:pt x="1504223" y="858757"/>
                  <a:pt x="1499191" y="850663"/>
                </a:cubicBezTo>
                <a:cubicBezTo>
                  <a:pt x="1494160" y="842569"/>
                  <a:pt x="1499702" y="823611"/>
                  <a:pt x="1515233" y="816610"/>
                </a:cubicBezTo>
                <a:cubicBezTo>
                  <a:pt x="1530765" y="809610"/>
                  <a:pt x="1524202" y="795537"/>
                  <a:pt x="1531275" y="797141"/>
                </a:cubicBezTo>
                <a:cubicBezTo>
                  <a:pt x="1538348" y="798745"/>
                  <a:pt x="1544255" y="795537"/>
                  <a:pt x="1549797" y="783141"/>
                </a:cubicBezTo>
                <a:cubicBezTo>
                  <a:pt x="1555339" y="770745"/>
                  <a:pt x="1564381" y="778255"/>
                  <a:pt x="1570286" y="771765"/>
                </a:cubicBezTo>
                <a:cubicBezTo>
                  <a:pt x="1576193" y="765276"/>
                  <a:pt x="1600257" y="765859"/>
                  <a:pt x="1608788" y="759369"/>
                </a:cubicBezTo>
                <a:cubicBezTo>
                  <a:pt x="1617320" y="752879"/>
                  <a:pt x="1600767" y="732900"/>
                  <a:pt x="1589246" y="736108"/>
                </a:cubicBezTo>
                <a:cubicBezTo>
                  <a:pt x="1576193" y="739236"/>
                  <a:pt x="1562704" y="733264"/>
                  <a:pt x="1556287" y="721525"/>
                </a:cubicBezTo>
                <a:cubicBezTo>
                  <a:pt x="1548266" y="708618"/>
                  <a:pt x="1527119" y="745296"/>
                  <a:pt x="1511223" y="753390"/>
                </a:cubicBezTo>
                <a:cubicBezTo>
                  <a:pt x="1495327" y="761484"/>
                  <a:pt x="1484753" y="738806"/>
                  <a:pt x="1490222" y="724222"/>
                </a:cubicBezTo>
                <a:cubicBezTo>
                  <a:pt x="1495691" y="709639"/>
                  <a:pt x="1477753" y="710149"/>
                  <a:pt x="1455222" y="711243"/>
                </a:cubicBezTo>
                <a:cubicBezTo>
                  <a:pt x="1432689" y="712337"/>
                  <a:pt x="1441221" y="668002"/>
                  <a:pt x="1454711" y="665888"/>
                </a:cubicBezTo>
                <a:cubicBezTo>
                  <a:pt x="1468200" y="663773"/>
                  <a:pt x="1488253" y="679378"/>
                  <a:pt x="1496712" y="652398"/>
                </a:cubicBezTo>
                <a:cubicBezTo>
                  <a:pt x="1505171" y="625418"/>
                  <a:pt x="1517202" y="646418"/>
                  <a:pt x="1536234" y="622647"/>
                </a:cubicBezTo>
                <a:cubicBezTo>
                  <a:pt x="1555266" y="598875"/>
                  <a:pt x="1577287" y="584292"/>
                  <a:pt x="1593767" y="598365"/>
                </a:cubicBezTo>
                <a:cubicBezTo>
                  <a:pt x="1610247" y="612438"/>
                  <a:pt x="1576266" y="634824"/>
                  <a:pt x="1570797" y="648022"/>
                </a:cubicBezTo>
                <a:cubicBezTo>
                  <a:pt x="1565329" y="661221"/>
                  <a:pt x="1575755" y="665888"/>
                  <a:pt x="1565766" y="676096"/>
                </a:cubicBezTo>
                <a:cubicBezTo>
                  <a:pt x="1555776" y="686305"/>
                  <a:pt x="1569776" y="689076"/>
                  <a:pt x="1589246" y="675586"/>
                </a:cubicBezTo>
                <a:cubicBezTo>
                  <a:pt x="1608934" y="661155"/>
                  <a:pt x="1629861" y="648511"/>
                  <a:pt x="1651810" y="637814"/>
                </a:cubicBezTo>
                <a:cubicBezTo>
                  <a:pt x="1656987" y="635743"/>
                  <a:pt x="1662602" y="634963"/>
                  <a:pt x="1668144" y="635553"/>
                </a:cubicBezTo>
                <a:cubicBezTo>
                  <a:pt x="1669530" y="629326"/>
                  <a:pt x="1672884" y="623704"/>
                  <a:pt x="1677696" y="619511"/>
                </a:cubicBezTo>
                <a:cubicBezTo>
                  <a:pt x="1690748" y="612219"/>
                  <a:pt x="1734353" y="591292"/>
                  <a:pt x="1740916" y="581812"/>
                </a:cubicBezTo>
                <a:cubicBezTo>
                  <a:pt x="1747479" y="572333"/>
                  <a:pt x="1753969" y="555999"/>
                  <a:pt x="1762792" y="555999"/>
                </a:cubicBezTo>
                <a:cubicBezTo>
                  <a:pt x="1771616" y="555999"/>
                  <a:pt x="1771470" y="565406"/>
                  <a:pt x="1784668" y="565406"/>
                </a:cubicBezTo>
                <a:cubicBezTo>
                  <a:pt x="1797866" y="565406"/>
                  <a:pt x="1812960" y="570072"/>
                  <a:pt x="1806543" y="558114"/>
                </a:cubicBezTo>
                <a:cubicBezTo>
                  <a:pt x="1800126" y="546155"/>
                  <a:pt x="1804429" y="546301"/>
                  <a:pt x="1819669" y="543968"/>
                </a:cubicBezTo>
                <a:cubicBezTo>
                  <a:pt x="1834909" y="541634"/>
                  <a:pt x="1832722" y="525154"/>
                  <a:pt x="1843659" y="525154"/>
                </a:cubicBezTo>
                <a:cubicBezTo>
                  <a:pt x="1854597" y="525154"/>
                  <a:pt x="1852336" y="496935"/>
                  <a:pt x="1863274" y="496935"/>
                </a:cubicBezTo>
                <a:cubicBezTo>
                  <a:pt x="1874212" y="496935"/>
                  <a:pt x="1878514" y="513415"/>
                  <a:pt x="1891640" y="508675"/>
                </a:cubicBezTo>
                <a:cubicBezTo>
                  <a:pt x="1894775" y="508004"/>
                  <a:pt x="1898129" y="508522"/>
                  <a:pt x="1900900" y="510133"/>
                </a:cubicBezTo>
                <a:cubicBezTo>
                  <a:pt x="1903671" y="507800"/>
                  <a:pt x="1906442" y="505539"/>
                  <a:pt x="1909140" y="503425"/>
                </a:cubicBezTo>
                <a:cubicBezTo>
                  <a:pt x="1907827" y="488841"/>
                  <a:pt x="1909140" y="475497"/>
                  <a:pt x="1906806" y="468570"/>
                </a:cubicBezTo>
                <a:cubicBezTo>
                  <a:pt x="1901775" y="455590"/>
                  <a:pt x="1906806" y="445892"/>
                  <a:pt x="1904764" y="438308"/>
                </a:cubicBezTo>
                <a:cubicBezTo>
                  <a:pt x="1902723" y="430725"/>
                  <a:pt x="1901775" y="412349"/>
                  <a:pt x="1909723" y="412349"/>
                </a:cubicBezTo>
                <a:cubicBezTo>
                  <a:pt x="1917671" y="412349"/>
                  <a:pt x="1927807" y="390474"/>
                  <a:pt x="1937724" y="398349"/>
                </a:cubicBezTo>
                <a:cubicBezTo>
                  <a:pt x="1947641" y="406224"/>
                  <a:pt x="1967766" y="408047"/>
                  <a:pt x="1967766" y="398349"/>
                </a:cubicBezTo>
                <a:cubicBezTo>
                  <a:pt x="1967766" y="388651"/>
                  <a:pt x="1981767" y="387557"/>
                  <a:pt x="1983809" y="374577"/>
                </a:cubicBezTo>
                <a:cubicBezTo>
                  <a:pt x="1985851" y="361598"/>
                  <a:pt x="2000799" y="358389"/>
                  <a:pt x="2003788" y="346504"/>
                </a:cubicBezTo>
                <a:cubicBezTo>
                  <a:pt x="2006778" y="334618"/>
                  <a:pt x="2011809" y="306544"/>
                  <a:pt x="2021799" y="300055"/>
                </a:cubicBezTo>
                <a:cubicBezTo>
                  <a:pt x="2031789" y="293565"/>
                  <a:pt x="2021289" y="287367"/>
                  <a:pt x="2022310" y="267897"/>
                </a:cubicBezTo>
                <a:close/>
              </a:path>
            </a:pathLst>
          </a:custGeom>
          <a:solidFill>
            <a:srgbClr val="785D2E"/>
          </a:solidFill>
          <a:ln w="3175" cap="flat">
            <a:solidFill>
              <a:srgbClr val="F3F3F3"/>
            </a:solidFill>
            <a:prstDash val="solid"/>
            <a:miter/>
          </a:ln>
        </p:spPr>
        <p:txBody>
          <a:bodyPr rtlCol="0" anchor="ctr"/>
          <a:lstStyle/>
          <a:p>
            <a:endParaRPr lang="pt-PT"/>
          </a:p>
        </p:txBody>
      </p:sp>
      <p:sp>
        <p:nvSpPr>
          <p:cNvPr id="618" name="Forma livre: Forma 617">
            <a:extLst>
              <a:ext uri="{FF2B5EF4-FFF2-40B4-BE49-F238E27FC236}">
                <a16:creationId xmlns:a16="http://schemas.microsoft.com/office/drawing/2014/main" id="{B6663E97-AE75-4D7E-B3B4-A55B40CD6198}"/>
              </a:ext>
            </a:extLst>
          </p:cNvPr>
          <p:cNvSpPr/>
          <p:nvPr/>
        </p:nvSpPr>
        <p:spPr>
          <a:xfrm>
            <a:off x="4059675" y="5959144"/>
            <a:ext cx="30663" cy="22058"/>
          </a:xfrm>
          <a:custGeom>
            <a:avLst/>
            <a:gdLst>
              <a:gd name="connsiteX0" fmla="*/ 23027 w 68379"/>
              <a:gd name="connsiteY0" fmla="*/ 1879 h 47167"/>
              <a:gd name="connsiteX1" fmla="*/ 11287 w 68379"/>
              <a:gd name="connsiteY1" fmla="*/ 43005 h 47167"/>
              <a:gd name="connsiteX2" fmla="*/ 39069 w 68379"/>
              <a:gd name="connsiteY2" fmla="*/ 43005 h 47167"/>
              <a:gd name="connsiteX3" fmla="*/ 68236 w 68379"/>
              <a:gd name="connsiteY3" fmla="*/ 28421 h 47167"/>
              <a:gd name="connsiteX4" fmla="*/ 23027 w 68379"/>
              <a:gd name="connsiteY4" fmla="*/ 1879 h 47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379" h="47167">
                <a:moveTo>
                  <a:pt x="23027" y="1879"/>
                </a:moveTo>
                <a:cubicBezTo>
                  <a:pt x="18579" y="-9205"/>
                  <a:pt x="-18099" y="28859"/>
                  <a:pt x="11287" y="43005"/>
                </a:cubicBezTo>
                <a:cubicBezTo>
                  <a:pt x="24412" y="49276"/>
                  <a:pt x="30319" y="35057"/>
                  <a:pt x="39069" y="43005"/>
                </a:cubicBezTo>
                <a:cubicBezTo>
                  <a:pt x="47820" y="50953"/>
                  <a:pt x="65465" y="47744"/>
                  <a:pt x="68236" y="28421"/>
                </a:cubicBezTo>
                <a:cubicBezTo>
                  <a:pt x="71007" y="9098"/>
                  <a:pt x="27402" y="12963"/>
                  <a:pt x="23027" y="1879"/>
                </a:cubicBezTo>
                <a:close/>
              </a:path>
            </a:pathLst>
          </a:custGeom>
          <a:solidFill>
            <a:srgbClr val="CCAD46"/>
          </a:solidFill>
          <a:ln w="3175" cap="flat">
            <a:solidFill>
              <a:srgbClr val="F3F3F3"/>
            </a:solidFill>
            <a:prstDash val="solid"/>
            <a:miter/>
          </a:ln>
        </p:spPr>
        <p:txBody>
          <a:bodyPr rtlCol="0" anchor="ctr"/>
          <a:lstStyle/>
          <a:p>
            <a:endParaRPr lang="pt-PT"/>
          </a:p>
        </p:txBody>
      </p:sp>
      <p:grpSp>
        <p:nvGrpSpPr>
          <p:cNvPr id="11" name="Agrupar 10">
            <a:extLst>
              <a:ext uri="{FF2B5EF4-FFF2-40B4-BE49-F238E27FC236}">
                <a16:creationId xmlns:a16="http://schemas.microsoft.com/office/drawing/2014/main" id="{BF856B8F-A098-4B83-A850-8AAB7F02A9BF}"/>
              </a:ext>
            </a:extLst>
          </p:cNvPr>
          <p:cNvGrpSpPr/>
          <p:nvPr/>
        </p:nvGrpSpPr>
        <p:grpSpPr>
          <a:xfrm>
            <a:off x="4064614" y="4025357"/>
            <a:ext cx="1174009" cy="1198671"/>
            <a:chOff x="4426328" y="3857786"/>
            <a:chExt cx="1093519" cy="1116490"/>
          </a:xfrm>
          <a:solidFill>
            <a:srgbClr val="CCAD46"/>
          </a:solidFill>
        </p:grpSpPr>
        <p:sp>
          <p:nvSpPr>
            <p:cNvPr id="447" name="Forma livre: Forma 446">
              <a:extLst>
                <a:ext uri="{FF2B5EF4-FFF2-40B4-BE49-F238E27FC236}">
                  <a16:creationId xmlns:a16="http://schemas.microsoft.com/office/drawing/2014/main" id="{F0116065-66D4-444E-936E-0CC2C9F91FEB}"/>
                </a:ext>
              </a:extLst>
            </p:cNvPr>
            <p:cNvSpPr/>
            <p:nvPr/>
          </p:nvSpPr>
          <p:spPr>
            <a:xfrm>
              <a:off x="5231940" y="4160646"/>
              <a:ext cx="49845" cy="70996"/>
            </a:xfrm>
            <a:custGeom>
              <a:avLst/>
              <a:gdLst>
                <a:gd name="connsiteX0" fmla="*/ 108816 w 119336"/>
                <a:gd name="connsiteY0" fmla="*/ 54791 h 162986"/>
                <a:gd name="connsiteX1" fmla="*/ 108816 w 119336"/>
                <a:gd name="connsiteY1" fmla="*/ 51874 h 162986"/>
                <a:gd name="connsiteX2" fmla="*/ 104878 w 119336"/>
                <a:gd name="connsiteY2" fmla="*/ 49176 h 162986"/>
                <a:gd name="connsiteX3" fmla="*/ 62294 w 119336"/>
                <a:gd name="connsiteY3" fmla="*/ -117 h 162986"/>
                <a:gd name="connsiteX4" fmla="*/ 56022 w 119336"/>
                <a:gd name="connsiteY4" fmla="*/ 685 h 162986"/>
                <a:gd name="connsiteX5" fmla="*/ 25324 w 119336"/>
                <a:gd name="connsiteY5" fmla="*/ 7977 h 162986"/>
                <a:gd name="connsiteX6" fmla="*/ 5344 w 119336"/>
                <a:gd name="connsiteY6" fmla="*/ 24092 h 162986"/>
                <a:gd name="connsiteX7" fmla="*/ 15917 w 119336"/>
                <a:gd name="connsiteY7" fmla="*/ 43489 h 162986"/>
                <a:gd name="connsiteX8" fmla="*/ 13876 w 119336"/>
                <a:gd name="connsiteY8" fmla="*/ 59093 h 162986"/>
                <a:gd name="connsiteX9" fmla="*/ 12344 w 119336"/>
                <a:gd name="connsiteY9" fmla="*/ 92636 h 162986"/>
                <a:gd name="connsiteX10" fmla="*/ 1406 w 119336"/>
                <a:gd name="connsiteY10" fmla="*/ 136897 h 162986"/>
                <a:gd name="connsiteX11" fmla="*/ 6365 w 119336"/>
                <a:gd name="connsiteY11" fmla="*/ 161179 h 162986"/>
                <a:gd name="connsiteX12" fmla="*/ 70898 w 119336"/>
                <a:gd name="connsiteY12" fmla="*/ 138502 h 162986"/>
                <a:gd name="connsiteX13" fmla="*/ 103930 w 119336"/>
                <a:gd name="connsiteY13" fmla="*/ 123408 h 162986"/>
                <a:gd name="connsiteX14" fmla="*/ 117931 w 119336"/>
                <a:gd name="connsiteY14" fmla="*/ 107730 h 162986"/>
                <a:gd name="connsiteX15" fmla="*/ 108816 w 119336"/>
                <a:gd name="connsiteY15" fmla="*/ 54791 h 16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9336" h="162986">
                  <a:moveTo>
                    <a:pt x="108816" y="54791"/>
                  </a:moveTo>
                  <a:cubicBezTo>
                    <a:pt x="108888" y="53821"/>
                    <a:pt x="108888" y="52844"/>
                    <a:pt x="108816" y="51874"/>
                  </a:cubicBezTo>
                  <a:cubicBezTo>
                    <a:pt x="107430" y="51043"/>
                    <a:pt x="106118" y="50139"/>
                    <a:pt x="104878" y="49176"/>
                  </a:cubicBezTo>
                  <a:cubicBezTo>
                    <a:pt x="87013" y="36343"/>
                    <a:pt x="72357" y="19455"/>
                    <a:pt x="62294" y="-117"/>
                  </a:cubicBezTo>
                  <a:cubicBezTo>
                    <a:pt x="60252" y="423"/>
                    <a:pt x="58137" y="693"/>
                    <a:pt x="56022" y="685"/>
                  </a:cubicBezTo>
                  <a:cubicBezTo>
                    <a:pt x="43992" y="685"/>
                    <a:pt x="30647" y="2144"/>
                    <a:pt x="25324" y="7977"/>
                  </a:cubicBezTo>
                  <a:cubicBezTo>
                    <a:pt x="22261" y="11186"/>
                    <a:pt x="13146" y="17311"/>
                    <a:pt x="5344" y="24092"/>
                  </a:cubicBezTo>
                  <a:cubicBezTo>
                    <a:pt x="9209" y="31020"/>
                    <a:pt x="8480" y="42687"/>
                    <a:pt x="15917" y="43489"/>
                  </a:cubicBezTo>
                  <a:cubicBezTo>
                    <a:pt x="26418" y="44583"/>
                    <a:pt x="25397" y="61864"/>
                    <a:pt x="13876" y="59093"/>
                  </a:cubicBezTo>
                  <a:cubicBezTo>
                    <a:pt x="2354" y="56322"/>
                    <a:pt x="2354" y="75864"/>
                    <a:pt x="12344" y="92636"/>
                  </a:cubicBezTo>
                  <a:cubicBezTo>
                    <a:pt x="22334" y="109407"/>
                    <a:pt x="-6614" y="128293"/>
                    <a:pt x="1406" y="136897"/>
                  </a:cubicBezTo>
                  <a:cubicBezTo>
                    <a:pt x="9428" y="145502"/>
                    <a:pt x="2865" y="155784"/>
                    <a:pt x="6365" y="161179"/>
                  </a:cubicBezTo>
                  <a:cubicBezTo>
                    <a:pt x="9865" y="166575"/>
                    <a:pt x="52376" y="159065"/>
                    <a:pt x="70898" y="138502"/>
                  </a:cubicBezTo>
                  <a:cubicBezTo>
                    <a:pt x="89420" y="117939"/>
                    <a:pt x="94451" y="120710"/>
                    <a:pt x="103930" y="123408"/>
                  </a:cubicBezTo>
                  <a:cubicBezTo>
                    <a:pt x="113409" y="126106"/>
                    <a:pt x="122962" y="116116"/>
                    <a:pt x="117931" y="107730"/>
                  </a:cubicBezTo>
                  <a:cubicBezTo>
                    <a:pt x="110201" y="91228"/>
                    <a:pt x="107065" y="72933"/>
                    <a:pt x="108816" y="54791"/>
                  </a:cubicBezTo>
                  <a:close/>
                </a:path>
              </a:pathLst>
            </a:custGeom>
            <a:grpFill/>
            <a:ln w="3175" cap="flat">
              <a:solidFill>
                <a:srgbClr val="F3F3F3"/>
              </a:solidFill>
              <a:prstDash val="solid"/>
              <a:miter/>
            </a:ln>
          </p:spPr>
          <p:txBody>
            <a:bodyPr rtlCol="0" anchor="ctr"/>
            <a:lstStyle/>
            <a:p>
              <a:endParaRPr lang="pt-PT"/>
            </a:p>
          </p:txBody>
        </p:sp>
        <p:sp>
          <p:nvSpPr>
            <p:cNvPr id="454" name="Forma livre: Forma 453">
              <a:extLst>
                <a:ext uri="{FF2B5EF4-FFF2-40B4-BE49-F238E27FC236}">
                  <a16:creationId xmlns:a16="http://schemas.microsoft.com/office/drawing/2014/main" id="{FD93F75D-0202-49F7-8C0E-F923EC2937DF}"/>
                </a:ext>
              </a:extLst>
            </p:cNvPr>
            <p:cNvSpPr/>
            <p:nvPr/>
          </p:nvSpPr>
          <p:spPr>
            <a:xfrm>
              <a:off x="4701273" y="4374835"/>
              <a:ext cx="59202" cy="89211"/>
            </a:xfrm>
            <a:custGeom>
              <a:avLst/>
              <a:gdLst>
                <a:gd name="connsiteX0" fmla="*/ 141722 w 141738"/>
                <a:gd name="connsiteY0" fmla="*/ 170051 h 204804"/>
                <a:gd name="connsiteX1" fmla="*/ 128086 w 141738"/>
                <a:gd name="connsiteY1" fmla="*/ 99539 h 204804"/>
                <a:gd name="connsiteX2" fmla="*/ 103731 w 141738"/>
                <a:gd name="connsiteY2" fmla="*/ 127977 h 204804"/>
                <a:gd name="connsiteX3" fmla="*/ 105773 w 141738"/>
                <a:gd name="connsiteY3" fmla="*/ 88601 h 204804"/>
                <a:gd name="connsiteX4" fmla="*/ 132097 w 141738"/>
                <a:gd name="connsiteY4" fmla="*/ 51413 h 204804"/>
                <a:gd name="connsiteX5" fmla="*/ 107814 w 141738"/>
                <a:gd name="connsiteY5" fmla="*/ 42662 h 204804"/>
                <a:gd name="connsiteX6" fmla="*/ 69314 w 141738"/>
                <a:gd name="connsiteY6" fmla="*/ 44850 h 204804"/>
                <a:gd name="connsiteX7" fmla="*/ 53053 w 141738"/>
                <a:gd name="connsiteY7" fmla="*/ 27350 h 204804"/>
                <a:gd name="connsiteX8" fmla="*/ 30740 w 141738"/>
                <a:gd name="connsiteY8" fmla="*/ 7661 h 204804"/>
                <a:gd name="connsiteX9" fmla="*/ 2374 w 141738"/>
                <a:gd name="connsiteY9" fmla="*/ 7661 h 204804"/>
                <a:gd name="connsiteX10" fmla="*/ 24688 w 141738"/>
                <a:gd name="connsiteY10" fmla="*/ 38287 h 204804"/>
                <a:gd name="connsiteX11" fmla="*/ 6458 w 141738"/>
                <a:gd name="connsiteY11" fmla="*/ 53600 h 204804"/>
                <a:gd name="connsiteX12" fmla="*/ 14552 w 141738"/>
                <a:gd name="connsiteY12" fmla="*/ 108289 h 204804"/>
                <a:gd name="connsiteX13" fmla="*/ 26511 w 141738"/>
                <a:gd name="connsiteY13" fmla="*/ 175155 h 204804"/>
                <a:gd name="connsiteX14" fmla="*/ 49115 w 141738"/>
                <a:gd name="connsiteY14" fmla="*/ 168447 h 204804"/>
                <a:gd name="connsiteX15" fmla="*/ 76095 w 141738"/>
                <a:gd name="connsiteY15" fmla="*/ 154447 h 204804"/>
                <a:gd name="connsiteX16" fmla="*/ 96585 w 141738"/>
                <a:gd name="connsiteY16" fmla="*/ 136582 h 204804"/>
                <a:gd name="connsiteX17" fmla="*/ 114596 w 141738"/>
                <a:gd name="connsiteY17" fmla="*/ 186312 h 204804"/>
                <a:gd name="connsiteX18" fmla="*/ 119919 w 141738"/>
                <a:gd name="connsiteY18" fmla="*/ 204688 h 204804"/>
                <a:gd name="connsiteX19" fmla="*/ 132024 w 141738"/>
                <a:gd name="connsiteY19" fmla="*/ 194042 h 204804"/>
                <a:gd name="connsiteX20" fmla="*/ 141722 w 141738"/>
                <a:gd name="connsiteY20" fmla="*/ 170051 h 20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1738" h="204804">
                  <a:moveTo>
                    <a:pt x="141722" y="170051"/>
                  </a:moveTo>
                  <a:cubicBezTo>
                    <a:pt x="135743" y="134248"/>
                    <a:pt x="132461" y="99539"/>
                    <a:pt x="128086" y="99539"/>
                  </a:cubicBezTo>
                  <a:cubicBezTo>
                    <a:pt x="121961" y="99539"/>
                    <a:pt x="113502" y="130238"/>
                    <a:pt x="103731" y="127977"/>
                  </a:cubicBezTo>
                  <a:cubicBezTo>
                    <a:pt x="93960" y="125717"/>
                    <a:pt x="93595" y="88601"/>
                    <a:pt x="105773" y="88601"/>
                  </a:cubicBezTo>
                  <a:cubicBezTo>
                    <a:pt x="117950" y="88601"/>
                    <a:pt x="132097" y="60163"/>
                    <a:pt x="132097" y="51413"/>
                  </a:cubicBezTo>
                  <a:cubicBezTo>
                    <a:pt x="132097" y="42662"/>
                    <a:pt x="119992" y="42662"/>
                    <a:pt x="107814" y="42662"/>
                  </a:cubicBezTo>
                  <a:cubicBezTo>
                    <a:pt x="95637" y="42662"/>
                    <a:pt x="69314" y="44850"/>
                    <a:pt x="69314" y="44850"/>
                  </a:cubicBezTo>
                  <a:cubicBezTo>
                    <a:pt x="69314" y="44850"/>
                    <a:pt x="53053" y="38287"/>
                    <a:pt x="53053" y="27350"/>
                  </a:cubicBezTo>
                  <a:cubicBezTo>
                    <a:pt x="53053" y="16412"/>
                    <a:pt x="47000" y="7661"/>
                    <a:pt x="30740" y="7661"/>
                  </a:cubicBezTo>
                  <a:cubicBezTo>
                    <a:pt x="14479" y="7661"/>
                    <a:pt x="14552" y="-9839"/>
                    <a:pt x="2374" y="7661"/>
                  </a:cubicBezTo>
                  <a:cubicBezTo>
                    <a:pt x="-9803" y="25162"/>
                    <a:pt x="28698" y="25162"/>
                    <a:pt x="24688" y="38287"/>
                  </a:cubicBezTo>
                  <a:cubicBezTo>
                    <a:pt x="20677" y="51413"/>
                    <a:pt x="8427" y="42662"/>
                    <a:pt x="6458" y="53600"/>
                  </a:cubicBezTo>
                  <a:cubicBezTo>
                    <a:pt x="5437" y="72187"/>
                    <a:pt x="8208" y="90788"/>
                    <a:pt x="14552" y="108289"/>
                  </a:cubicBezTo>
                  <a:cubicBezTo>
                    <a:pt x="21844" y="129859"/>
                    <a:pt x="25854" y="152398"/>
                    <a:pt x="26511" y="175155"/>
                  </a:cubicBezTo>
                  <a:cubicBezTo>
                    <a:pt x="35916" y="173187"/>
                    <a:pt x="40364" y="168447"/>
                    <a:pt x="49115" y="168447"/>
                  </a:cubicBezTo>
                  <a:cubicBezTo>
                    <a:pt x="60126" y="168447"/>
                    <a:pt x="75074" y="166843"/>
                    <a:pt x="76095" y="154447"/>
                  </a:cubicBezTo>
                  <a:cubicBezTo>
                    <a:pt x="77116" y="142050"/>
                    <a:pt x="89585" y="132571"/>
                    <a:pt x="96585" y="136582"/>
                  </a:cubicBezTo>
                  <a:cubicBezTo>
                    <a:pt x="103585" y="140592"/>
                    <a:pt x="114159" y="170634"/>
                    <a:pt x="114596" y="186312"/>
                  </a:cubicBezTo>
                  <a:cubicBezTo>
                    <a:pt x="115179" y="192714"/>
                    <a:pt x="117002" y="198949"/>
                    <a:pt x="119919" y="204688"/>
                  </a:cubicBezTo>
                  <a:cubicBezTo>
                    <a:pt x="123638" y="200808"/>
                    <a:pt x="127722" y="197242"/>
                    <a:pt x="132024" y="194042"/>
                  </a:cubicBezTo>
                  <a:cubicBezTo>
                    <a:pt x="133993" y="185597"/>
                    <a:pt x="137274" y="177504"/>
                    <a:pt x="141722" y="170051"/>
                  </a:cubicBezTo>
                  <a:close/>
                </a:path>
              </a:pathLst>
            </a:custGeom>
            <a:grpFill/>
            <a:ln w="3175" cap="flat">
              <a:solidFill>
                <a:srgbClr val="F3F3F3"/>
              </a:solidFill>
              <a:prstDash val="solid"/>
              <a:miter/>
            </a:ln>
          </p:spPr>
          <p:txBody>
            <a:bodyPr rtlCol="0" anchor="ctr"/>
            <a:lstStyle/>
            <a:p>
              <a:endParaRPr lang="pt-PT"/>
            </a:p>
          </p:txBody>
        </p:sp>
        <p:sp>
          <p:nvSpPr>
            <p:cNvPr id="456" name="Forma livre: Forma 455">
              <a:extLst>
                <a:ext uri="{FF2B5EF4-FFF2-40B4-BE49-F238E27FC236}">
                  <a16:creationId xmlns:a16="http://schemas.microsoft.com/office/drawing/2014/main" id="{13EFDEA4-278F-457E-B2A1-5674D87D7F7C}"/>
                </a:ext>
              </a:extLst>
            </p:cNvPr>
            <p:cNvSpPr/>
            <p:nvPr/>
          </p:nvSpPr>
          <p:spPr>
            <a:xfrm>
              <a:off x="4426328" y="4210926"/>
              <a:ext cx="392596" cy="464947"/>
            </a:xfrm>
            <a:custGeom>
              <a:avLst/>
              <a:gdLst>
                <a:gd name="connsiteX0" fmla="*/ 931884 w 939921"/>
                <a:gd name="connsiteY0" fmla="*/ 313652 h 1067383"/>
                <a:gd name="connsiteX1" fmla="*/ 939905 w 939921"/>
                <a:gd name="connsiteY1" fmla="*/ 296298 h 1067383"/>
                <a:gd name="connsiteX2" fmla="*/ 919852 w 939921"/>
                <a:gd name="connsiteY2" fmla="*/ 284776 h 1067383"/>
                <a:gd name="connsiteX3" fmla="*/ 906508 w 939921"/>
                <a:gd name="connsiteY3" fmla="*/ 260276 h 1067383"/>
                <a:gd name="connsiteX4" fmla="*/ 889153 w 939921"/>
                <a:gd name="connsiteY4" fmla="*/ 263120 h 1067383"/>
                <a:gd name="connsiteX5" fmla="*/ 849048 w 939921"/>
                <a:gd name="connsiteY5" fmla="*/ 264578 h 1067383"/>
                <a:gd name="connsiteX6" fmla="*/ 819880 w 939921"/>
                <a:gd name="connsiteY6" fmla="*/ 284776 h 1067383"/>
                <a:gd name="connsiteX7" fmla="*/ 806536 w 939921"/>
                <a:gd name="connsiteY7" fmla="*/ 299360 h 1067383"/>
                <a:gd name="connsiteX8" fmla="*/ 790495 w 939921"/>
                <a:gd name="connsiteY8" fmla="*/ 315257 h 1067383"/>
                <a:gd name="connsiteX9" fmla="*/ 773067 w 939921"/>
                <a:gd name="connsiteY9" fmla="*/ 322549 h 1067383"/>
                <a:gd name="connsiteX10" fmla="*/ 777077 w 939921"/>
                <a:gd name="connsiteY10" fmla="*/ 354268 h 1067383"/>
                <a:gd name="connsiteX11" fmla="*/ 743754 w 939921"/>
                <a:gd name="connsiteY11" fmla="*/ 358643 h 1067383"/>
                <a:gd name="connsiteX12" fmla="*/ 711596 w 939921"/>
                <a:gd name="connsiteY12" fmla="*/ 355727 h 1067383"/>
                <a:gd name="connsiteX13" fmla="*/ 688919 w 939921"/>
                <a:gd name="connsiteY13" fmla="*/ 349966 h 1067383"/>
                <a:gd name="connsiteX14" fmla="*/ 678273 w 939921"/>
                <a:gd name="connsiteY14" fmla="*/ 325392 h 1067383"/>
                <a:gd name="connsiteX15" fmla="*/ 667554 w 939921"/>
                <a:gd name="connsiteY15" fmla="*/ 306725 h 1067383"/>
                <a:gd name="connsiteX16" fmla="*/ 654209 w 939921"/>
                <a:gd name="connsiteY16" fmla="*/ 324007 h 1067383"/>
                <a:gd name="connsiteX17" fmla="*/ 652897 w 939921"/>
                <a:gd name="connsiteY17" fmla="*/ 361487 h 1067383"/>
                <a:gd name="connsiteX18" fmla="*/ 594051 w 939921"/>
                <a:gd name="connsiteY18" fmla="*/ 367248 h 1067383"/>
                <a:gd name="connsiteX19" fmla="*/ 550300 w 939921"/>
                <a:gd name="connsiteY19" fmla="*/ 348508 h 1067383"/>
                <a:gd name="connsiteX20" fmla="*/ 531560 w 939921"/>
                <a:gd name="connsiteY20" fmla="*/ 328309 h 1067383"/>
                <a:gd name="connsiteX21" fmla="*/ 499549 w 939921"/>
                <a:gd name="connsiteY21" fmla="*/ 334070 h 1067383"/>
                <a:gd name="connsiteX22" fmla="*/ 471476 w 939921"/>
                <a:gd name="connsiteY22" fmla="*/ 316788 h 1067383"/>
                <a:gd name="connsiteX23" fmla="*/ 446100 w 939921"/>
                <a:gd name="connsiteY23" fmla="*/ 302204 h 1067383"/>
                <a:gd name="connsiteX24" fmla="*/ 419339 w 939921"/>
                <a:gd name="connsiteY24" fmla="*/ 287620 h 1067383"/>
                <a:gd name="connsiteX25" fmla="*/ 401984 w 939921"/>
                <a:gd name="connsiteY25" fmla="*/ 273037 h 1067383"/>
                <a:gd name="connsiteX26" fmla="*/ 407307 w 939921"/>
                <a:gd name="connsiteY26" fmla="*/ 245619 h 1067383"/>
                <a:gd name="connsiteX27" fmla="*/ 423349 w 939921"/>
                <a:gd name="connsiteY27" fmla="*/ 222504 h 1067383"/>
                <a:gd name="connsiteX28" fmla="*/ 408765 w 939921"/>
                <a:gd name="connsiteY28" fmla="*/ 206681 h 1067383"/>
                <a:gd name="connsiteX29" fmla="*/ 388712 w 939921"/>
                <a:gd name="connsiteY29" fmla="*/ 187941 h 1067383"/>
                <a:gd name="connsiteX30" fmla="*/ 360639 w 939921"/>
                <a:gd name="connsiteY30" fmla="*/ 166065 h 1067383"/>
                <a:gd name="connsiteX31" fmla="*/ 348607 w 939921"/>
                <a:gd name="connsiteY31" fmla="*/ 136898 h 1067383"/>
                <a:gd name="connsiteX32" fmla="*/ 356629 w 939921"/>
                <a:gd name="connsiteY32" fmla="*/ 121074 h 1067383"/>
                <a:gd name="connsiteX33" fmla="*/ 376681 w 939921"/>
                <a:gd name="connsiteY33" fmla="*/ 108095 h 1067383"/>
                <a:gd name="connsiteX34" fmla="*/ 357941 w 939921"/>
                <a:gd name="connsiteY34" fmla="*/ 76375 h 1067383"/>
                <a:gd name="connsiteX35" fmla="*/ 356629 w 939921"/>
                <a:gd name="connsiteY35" fmla="*/ 41739 h 1067383"/>
                <a:gd name="connsiteX36" fmla="*/ 336576 w 939921"/>
                <a:gd name="connsiteY36" fmla="*/ 17238 h 1067383"/>
                <a:gd name="connsiteX37" fmla="*/ 323231 w 939921"/>
                <a:gd name="connsiteY37" fmla="*/ -117 h 1067383"/>
                <a:gd name="connsiteX38" fmla="*/ 309888 w 939921"/>
                <a:gd name="connsiteY38" fmla="*/ 1342 h 1067383"/>
                <a:gd name="connsiteX39" fmla="*/ 296471 w 939921"/>
                <a:gd name="connsiteY39" fmla="*/ 27301 h 1067383"/>
                <a:gd name="connsiteX40" fmla="*/ 263073 w 939921"/>
                <a:gd name="connsiteY40" fmla="*/ 41885 h 1067383"/>
                <a:gd name="connsiteX41" fmla="*/ 212030 w 939921"/>
                <a:gd name="connsiteY41" fmla="*/ 31822 h 1067383"/>
                <a:gd name="connsiteX42" fmla="*/ 194676 w 939921"/>
                <a:gd name="connsiteY42" fmla="*/ 52020 h 1067383"/>
                <a:gd name="connsiteX43" fmla="*/ 200000 w 939921"/>
                <a:gd name="connsiteY43" fmla="*/ 86584 h 1067383"/>
                <a:gd name="connsiteX44" fmla="*/ 220052 w 939921"/>
                <a:gd name="connsiteY44" fmla="*/ 121220 h 1067383"/>
                <a:gd name="connsiteX45" fmla="*/ 236094 w 939921"/>
                <a:gd name="connsiteY45" fmla="*/ 137044 h 1067383"/>
                <a:gd name="connsiteX46" fmla="*/ 218739 w 939921"/>
                <a:gd name="connsiteY46" fmla="*/ 164461 h 1067383"/>
                <a:gd name="connsiteX47" fmla="*/ 212030 w 939921"/>
                <a:gd name="connsiteY47" fmla="*/ 191878 h 1067383"/>
                <a:gd name="connsiteX48" fmla="*/ 195989 w 939921"/>
                <a:gd name="connsiteY48" fmla="*/ 212077 h 1067383"/>
                <a:gd name="connsiteX49" fmla="*/ 176009 w 939921"/>
                <a:gd name="connsiteY49" fmla="*/ 229358 h 1067383"/>
                <a:gd name="connsiteX50" fmla="*/ 162592 w 939921"/>
                <a:gd name="connsiteY50" fmla="*/ 268297 h 1067383"/>
                <a:gd name="connsiteX51" fmla="*/ 134518 w 939921"/>
                <a:gd name="connsiteY51" fmla="*/ 287110 h 1067383"/>
                <a:gd name="connsiteX52" fmla="*/ 115851 w 939921"/>
                <a:gd name="connsiteY52" fmla="*/ 314454 h 1067383"/>
                <a:gd name="connsiteX53" fmla="*/ 93101 w 939921"/>
                <a:gd name="connsiteY53" fmla="*/ 315913 h 1067383"/>
                <a:gd name="connsiteX54" fmla="*/ 67798 w 939921"/>
                <a:gd name="connsiteY54" fmla="*/ 313069 h 1067383"/>
                <a:gd name="connsiteX55" fmla="*/ 42349 w 939921"/>
                <a:gd name="connsiteY55" fmla="*/ 347633 h 1067383"/>
                <a:gd name="connsiteX56" fmla="*/ 63714 w 939921"/>
                <a:gd name="connsiteY56" fmla="*/ 373592 h 1067383"/>
                <a:gd name="connsiteX57" fmla="*/ 78298 w 939921"/>
                <a:gd name="connsiteY57" fmla="*/ 411072 h 1067383"/>
                <a:gd name="connsiteX58" fmla="*/ 90330 w 939921"/>
                <a:gd name="connsiteY58" fmla="*/ 444250 h 1067383"/>
                <a:gd name="connsiteX59" fmla="*/ 64954 w 939921"/>
                <a:gd name="connsiteY59" fmla="*/ 451542 h 1067383"/>
                <a:gd name="connsiteX60" fmla="*/ 32870 w 939921"/>
                <a:gd name="connsiteY60" fmla="*/ 453000 h 1067383"/>
                <a:gd name="connsiteX61" fmla="*/ 2098 w 939921"/>
                <a:gd name="connsiteY61" fmla="*/ 476042 h 1067383"/>
                <a:gd name="connsiteX62" fmla="*/ -17 w 939921"/>
                <a:gd name="connsiteY62" fmla="*/ 478740 h 1067383"/>
                <a:gd name="connsiteX63" fmla="*/ 31120 w 939921"/>
                <a:gd name="connsiteY63" fmla="*/ 509658 h 1067383"/>
                <a:gd name="connsiteX64" fmla="*/ 68089 w 939921"/>
                <a:gd name="connsiteY64" fmla="*/ 511845 h 1067383"/>
                <a:gd name="connsiteX65" fmla="*/ 21130 w 939921"/>
                <a:gd name="connsiteY65" fmla="*/ 529127 h 1067383"/>
                <a:gd name="connsiteX66" fmla="*/ 93174 w 939921"/>
                <a:gd name="connsiteY66" fmla="*/ 592275 h 1067383"/>
                <a:gd name="connsiteX67" fmla="*/ 128612 w 939921"/>
                <a:gd name="connsiteY67" fmla="*/ 554503 h 1067383"/>
                <a:gd name="connsiteX68" fmla="*/ 139185 w 939921"/>
                <a:gd name="connsiteY68" fmla="*/ 535617 h 1067383"/>
                <a:gd name="connsiteX69" fmla="*/ 147644 w 939921"/>
                <a:gd name="connsiteY69" fmla="*/ 573389 h 1067383"/>
                <a:gd name="connsiteX70" fmla="*/ 147644 w 939921"/>
                <a:gd name="connsiteY70" fmla="*/ 606931 h 1067383"/>
                <a:gd name="connsiteX71" fmla="*/ 154133 w 939921"/>
                <a:gd name="connsiteY71" fmla="*/ 668475 h 1067383"/>
                <a:gd name="connsiteX72" fmla="*/ 169300 w 939921"/>
                <a:gd name="connsiteY72" fmla="*/ 731987 h 1067383"/>
                <a:gd name="connsiteX73" fmla="*/ 190666 w 939921"/>
                <a:gd name="connsiteY73" fmla="*/ 763269 h 1067383"/>
                <a:gd name="connsiteX74" fmla="*/ 191541 w 939921"/>
                <a:gd name="connsiteY74" fmla="*/ 809864 h 1067383"/>
                <a:gd name="connsiteX75" fmla="*/ 201239 w 939921"/>
                <a:gd name="connsiteY75" fmla="*/ 832104 h 1067383"/>
                <a:gd name="connsiteX76" fmla="*/ 234198 w 939921"/>
                <a:gd name="connsiteY76" fmla="*/ 926899 h 1067383"/>
                <a:gd name="connsiteX77" fmla="*/ 253376 w 939921"/>
                <a:gd name="connsiteY77" fmla="*/ 960441 h 1067383"/>
                <a:gd name="connsiteX78" fmla="*/ 313169 w 939921"/>
                <a:gd name="connsiteY78" fmla="*/ 1067267 h 1067383"/>
                <a:gd name="connsiteX79" fmla="*/ 330742 w 939921"/>
                <a:gd name="connsiteY79" fmla="*/ 1045391 h 1067383"/>
                <a:gd name="connsiteX80" fmla="*/ 362316 w 939921"/>
                <a:gd name="connsiteY80" fmla="*/ 1011338 h 1067383"/>
                <a:gd name="connsiteX81" fmla="*/ 375295 w 939921"/>
                <a:gd name="connsiteY81" fmla="*/ 986546 h 1067383"/>
                <a:gd name="connsiteX82" fmla="*/ 384264 w 939921"/>
                <a:gd name="connsiteY82" fmla="*/ 960587 h 1067383"/>
                <a:gd name="connsiteX83" fmla="*/ 394327 w 939921"/>
                <a:gd name="connsiteY83" fmla="*/ 914138 h 1067383"/>
                <a:gd name="connsiteX84" fmla="*/ 399286 w 939921"/>
                <a:gd name="connsiteY84" fmla="*/ 854782 h 1067383"/>
                <a:gd name="connsiteX85" fmla="*/ 401838 w 939921"/>
                <a:gd name="connsiteY85" fmla="*/ 808843 h 1067383"/>
                <a:gd name="connsiteX86" fmla="*/ 414307 w 939921"/>
                <a:gd name="connsiteY86" fmla="*/ 778582 h 1067383"/>
                <a:gd name="connsiteX87" fmla="*/ 447850 w 939921"/>
                <a:gd name="connsiteY87" fmla="*/ 753789 h 1067383"/>
                <a:gd name="connsiteX88" fmla="*/ 471913 w 939921"/>
                <a:gd name="connsiteY88" fmla="*/ 730893 h 1067383"/>
                <a:gd name="connsiteX89" fmla="*/ 476142 w 939921"/>
                <a:gd name="connsiteY89" fmla="*/ 709893 h 1067383"/>
                <a:gd name="connsiteX90" fmla="*/ 514862 w 939921"/>
                <a:gd name="connsiteY90" fmla="*/ 642516 h 1067383"/>
                <a:gd name="connsiteX91" fmla="*/ 545123 w 939921"/>
                <a:gd name="connsiteY91" fmla="*/ 625015 h 1067383"/>
                <a:gd name="connsiteX92" fmla="*/ 581583 w 939921"/>
                <a:gd name="connsiteY92" fmla="*/ 593004 h 1067383"/>
                <a:gd name="connsiteX93" fmla="*/ 614469 w 939921"/>
                <a:gd name="connsiteY93" fmla="*/ 593004 h 1067383"/>
                <a:gd name="connsiteX94" fmla="*/ 615708 w 939921"/>
                <a:gd name="connsiteY94" fmla="*/ 573972 h 1067383"/>
                <a:gd name="connsiteX95" fmla="*/ 676231 w 939921"/>
                <a:gd name="connsiteY95" fmla="*/ 552097 h 1067383"/>
                <a:gd name="connsiteX96" fmla="*/ 684690 w 939921"/>
                <a:gd name="connsiteY96" fmla="*/ 551222 h 1067383"/>
                <a:gd name="connsiteX97" fmla="*/ 672731 w 939921"/>
                <a:gd name="connsiteY97" fmla="*/ 484355 h 1067383"/>
                <a:gd name="connsiteX98" fmla="*/ 664637 w 939921"/>
                <a:gd name="connsiteY98" fmla="*/ 429666 h 1067383"/>
                <a:gd name="connsiteX99" fmla="*/ 682867 w 939921"/>
                <a:gd name="connsiteY99" fmla="*/ 414353 h 1067383"/>
                <a:gd name="connsiteX100" fmla="*/ 660553 w 939921"/>
                <a:gd name="connsiteY100" fmla="*/ 383727 h 1067383"/>
                <a:gd name="connsiteX101" fmla="*/ 688919 w 939921"/>
                <a:gd name="connsiteY101" fmla="*/ 383727 h 1067383"/>
                <a:gd name="connsiteX102" fmla="*/ 711232 w 939921"/>
                <a:gd name="connsiteY102" fmla="*/ 403415 h 1067383"/>
                <a:gd name="connsiteX103" fmla="*/ 727493 w 939921"/>
                <a:gd name="connsiteY103" fmla="*/ 420916 h 1067383"/>
                <a:gd name="connsiteX104" fmla="*/ 765994 w 939921"/>
                <a:gd name="connsiteY104" fmla="*/ 418728 h 1067383"/>
                <a:gd name="connsiteX105" fmla="*/ 790276 w 939921"/>
                <a:gd name="connsiteY105" fmla="*/ 427478 h 1067383"/>
                <a:gd name="connsiteX106" fmla="*/ 763952 w 939921"/>
                <a:gd name="connsiteY106" fmla="*/ 464667 h 1067383"/>
                <a:gd name="connsiteX107" fmla="*/ 761910 w 939921"/>
                <a:gd name="connsiteY107" fmla="*/ 504043 h 1067383"/>
                <a:gd name="connsiteX108" fmla="*/ 786265 w 939921"/>
                <a:gd name="connsiteY108" fmla="*/ 475605 h 1067383"/>
                <a:gd name="connsiteX109" fmla="*/ 799901 w 939921"/>
                <a:gd name="connsiteY109" fmla="*/ 546117 h 1067383"/>
                <a:gd name="connsiteX110" fmla="*/ 804859 w 939921"/>
                <a:gd name="connsiteY110" fmla="*/ 542690 h 1067383"/>
                <a:gd name="connsiteX111" fmla="*/ 814266 w 939921"/>
                <a:gd name="connsiteY111" fmla="*/ 503751 h 1067383"/>
                <a:gd name="connsiteX112" fmla="*/ 820901 w 939921"/>
                <a:gd name="connsiteY112" fmla="*/ 467730 h 1067383"/>
                <a:gd name="connsiteX113" fmla="*/ 847663 w 939921"/>
                <a:gd name="connsiteY113" fmla="*/ 469115 h 1067383"/>
                <a:gd name="connsiteX114" fmla="*/ 859694 w 939921"/>
                <a:gd name="connsiteY114" fmla="*/ 424416 h 1067383"/>
                <a:gd name="connsiteX115" fmla="*/ 869028 w 939921"/>
                <a:gd name="connsiteY115" fmla="*/ 379717 h 1067383"/>
                <a:gd name="connsiteX116" fmla="*/ 891706 w 939921"/>
                <a:gd name="connsiteY116" fmla="*/ 350914 h 1067383"/>
                <a:gd name="connsiteX117" fmla="*/ 919779 w 939921"/>
                <a:gd name="connsiteY117" fmla="*/ 337861 h 1067383"/>
                <a:gd name="connsiteX118" fmla="*/ 934363 w 939921"/>
                <a:gd name="connsiteY118" fmla="*/ 337861 h 1067383"/>
                <a:gd name="connsiteX119" fmla="*/ 931884 w 939921"/>
                <a:gd name="connsiteY119" fmla="*/ 313652 h 106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939921" h="1067383">
                  <a:moveTo>
                    <a:pt x="931884" y="313652"/>
                  </a:moveTo>
                  <a:cubicBezTo>
                    <a:pt x="937207" y="310736"/>
                    <a:pt x="939905" y="296298"/>
                    <a:pt x="939905" y="296298"/>
                  </a:cubicBezTo>
                  <a:cubicBezTo>
                    <a:pt x="939905" y="296298"/>
                    <a:pt x="922550" y="293381"/>
                    <a:pt x="919852" y="284776"/>
                  </a:cubicBezTo>
                  <a:cubicBezTo>
                    <a:pt x="917154" y="276172"/>
                    <a:pt x="906508" y="267495"/>
                    <a:pt x="906508" y="260276"/>
                  </a:cubicBezTo>
                  <a:cubicBezTo>
                    <a:pt x="906508" y="253057"/>
                    <a:pt x="897102" y="255901"/>
                    <a:pt x="889153" y="263120"/>
                  </a:cubicBezTo>
                  <a:cubicBezTo>
                    <a:pt x="881205" y="270339"/>
                    <a:pt x="866402" y="254515"/>
                    <a:pt x="849048" y="264578"/>
                  </a:cubicBezTo>
                  <a:cubicBezTo>
                    <a:pt x="831693" y="274641"/>
                    <a:pt x="827683" y="286454"/>
                    <a:pt x="819880" y="284776"/>
                  </a:cubicBezTo>
                  <a:cubicBezTo>
                    <a:pt x="812078" y="283099"/>
                    <a:pt x="813172" y="292068"/>
                    <a:pt x="806536" y="299360"/>
                  </a:cubicBezTo>
                  <a:cubicBezTo>
                    <a:pt x="799901" y="306652"/>
                    <a:pt x="794432" y="315257"/>
                    <a:pt x="790495" y="315257"/>
                  </a:cubicBezTo>
                  <a:cubicBezTo>
                    <a:pt x="784369" y="316956"/>
                    <a:pt x="778536" y="319399"/>
                    <a:pt x="773067" y="322549"/>
                  </a:cubicBezTo>
                  <a:cubicBezTo>
                    <a:pt x="773067" y="322549"/>
                    <a:pt x="782473" y="344424"/>
                    <a:pt x="777077" y="354268"/>
                  </a:cubicBezTo>
                  <a:cubicBezTo>
                    <a:pt x="771681" y="364112"/>
                    <a:pt x="758410" y="354268"/>
                    <a:pt x="743754" y="358643"/>
                  </a:cubicBezTo>
                  <a:cubicBezTo>
                    <a:pt x="729097" y="363018"/>
                    <a:pt x="722315" y="352810"/>
                    <a:pt x="711596" y="355727"/>
                  </a:cubicBezTo>
                  <a:cubicBezTo>
                    <a:pt x="700877" y="358643"/>
                    <a:pt x="694315" y="348435"/>
                    <a:pt x="688919" y="349966"/>
                  </a:cubicBezTo>
                  <a:cubicBezTo>
                    <a:pt x="683523" y="351497"/>
                    <a:pt x="675575" y="336986"/>
                    <a:pt x="678273" y="325392"/>
                  </a:cubicBezTo>
                  <a:cubicBezTo>
                    <a:pt x="680971" y="313798"/>
                    <a:pt x="672877" y="298048"/>
                    <a:pt x="667554" y="306725"/>
                  </a:cubicBezTo>
                  <a:cubicBezTo>
                    <a:pt x="662230" y="315402"/>
                    <a:pt x="654209" y="311027"/>
                    <a:pt x="654209" y="324007"/>
                  </a:cubicBezTo>
                  <a:cubicBezTo>
                    <a:pt x="654209" y="336986"/>
                    <a:pt x="660918" y="353174"/>
                    <a:pt x="652897" y="361487"/>
                  </a:cubicBezTo>
                  <a:cubicBezTo>
                    <a:pt x="644875" y="369800"/>
                    <a:pt x="601854" y="374467"/>
                    <a:pt x="594051" y="367248"/>
                  </a:cubicBezTo>
                  <a:cubicBezTo>
                    <a:pt x="586249" y="360029"/>
                    <a:pt x="551321" y="355727"/>
                    <a:pt x="550300" y="348508"/>
                  </a:cubicBezTo>
                  <a:cubicBezTo>
                    <a:pt x="549279" y="341288"/>
                    <a:pt x="538268" y="328309"/>
                    <a:pt x="531560" y="328309"/>
                  </a:cubicBezTo>
                  <a:cubicBezTo>
                    <a:pt x="524852" y="328309"/>
                    <a:pt x="504872" y="338445"/>
                    <a:pt x="499549" y="334070"/>
                  </a:cubicBezTo>
                  <a:cubicBezTo>
                    <a:pt x="494226" y="329695"/>
                    <a:pt x="480808" y="318246"/>
                    <a:pt x="471476" y="316788"/>
                  </a:cubicBezTo>
                  <a:cubicBezTo>
                    <a:pt x="462142" y="315329"/>
                    <a:pt x="447412" y="308110"/>
                    <a:pt x="446100" y="302204"/>
                  </a:cubicBezTo>
                  <a:cubicBezTo>
                    <a:pt x="444787" y="296298"/>
                    <a:pt x="423349" y="293527"/>
                    <a:pt x="419339" y="287620"/>
                  </a:cubicBezTo>
                  <a:cubicBezTo>
                    <a:pt x="415328" y="281714"/>
                    <a:pt x="401984" y="280328"/>
                    <a:pt x="401984" y="273037"/>
                  </a:cubicBezTo>
                  <a:cubicBezTo>
                    <a:pt x="401984" y="265745"/>
                    <a:pt x="407307" y="254296"/>
                    <a:pt x="407307" y="245619"/>
                  </a:cubicBezTo>
                  <a:cubicBezTo>
                    <a:pt x="407307" y="236942"/>
                    <a:pt x="423349" y="228337"/>
                    <a:pt x="423349" y="222504"/>
                  </a:cubicBezTo>
                  <a:cubicBezTo>
                    <a:pt x="423349" y="216671"/>
                    <a:pt x="408765" y="206681"/>
                    <a:pt x="408765" y="206681"/>
                  </a:cubicBezTo>
                  <a:cubicBezTo>
                    <a:pt x="408765" y="206681"/>
                    <a:pt x="399359" y="187941"/>
                    <a:pt x="388712" y="187941"/>
                  </a:cubicBezTo>
                  <a:cubicBezTo>
                    <a:pt x="378066" y="187941"/>
                    <a:pt x="369972" y="167742"/>
                    <a:pt x="360639" y="166065"/>
                  </a:cubicBezTo>
                  <a:cubicBezTo>
                    <a:pt x="351306" y="164388"/>
                    <a:pt x="353931" y="144189"/>
                    <a:pt x="348607" y="136898"/>
                  </a:cubicBezTo>
                  <a:cubicBezTo>
                    <a:pt x="343284" y="129606"/>
                    <a:pt x="347295" y="112397"/>
                    <a:pt x="356629" y="121074"/>
                  </a:cubicBezTo>
                  <a:cubicBezTo>
                    <a:pt x="365962" y="129752"/>
                    <a:pt x="383316" y="121074"/>
                    <a:pt x="376681" y="108095"/>
                  </a:cubicBezTo>
                  <a:cubicBezTo>
                    <a:pt x="370045" y="95115"/>
                    <a:pt x="357941" y="83594"/>
                    <a:pt x="357941" y="76375"/>
                  </a:cubicBezTo>
                  <a:cubicBezTo>
                    <a:pt x="357941" y="69156"/>
                    <a:pt x="365962" y="47208"/>
                    <a:pt x="356629" y="41739"/>
                  </a:cubicBezTo>
                  <a:cubicBezTo>
                    <a:pt x="347149" y="36365"/>
                    <a:pt x="340003" y="27622"/>
                    <a:pt x="336576" y="17238"/>
                  </a:cubicBezTo>
                  <a:cubicBezTo>
                    <a:pt x="334023" y="10223"/>
                    <a:pt x="329357" y="4164"/>
                    <a:pt x="323231" y="-117"/>
                  </a:cubicBezTo>
                  <a:lnTo>
                    <a:pt x="309888" y="1342"/>
                  </a:lnTo>
                  <a:cubicBezTo>
                    <a:pt x="309888" y="1342"/>
                    <a:pt x="301867" y="24457"/>
                    <a:pt x="296471" y="27301"/>
                  </a:cubicBezTo>
                  <a:cubicBezTo>
                    <a:pt x="291075" y="30145"/>
                    <a:pt x="272407" y="34593"/>
                    <a:pt x="263073" y="41885"/>
                  </a:cubicBezTo>
                  <a:cubicBezTo>
                    <a:pt x="253741" y="49176"/>
                    <a:pt x="227052" y="31822"/>
                    <a:pt x="212030" y="31822"/>
                  </a:cubicBezTo>
                  <a:cubicBezTo>
                    <a:pt x="197010" y="31822"/>
                    <a:pt x="187968" y="47645"/>
                    <a:pt x="194676" y="52020"/>
                  </a:cubicBezTo>
                  <a:cubicBezTo>
                    <a:pt x="201385" y="56396"/>
                    <a:pt x="200000" y="86584"/>
                    <a:pt x="200000" y="86584"/>
                  </a:cubicBezTo>
                  <a:cubicBezTo>
                    <a:pt x="200000" y="86584"/>
                    <a:pt x="208020" y="124137"/>
                    <a:pt x="220052" y="121220"/>
                  </a:cubicBezTo>
                  <a:cubicBezTo>
                    <a:pt x="232083" y="118303"/>
                    <a:pt x="246813" y="134200"/>
                    <a:pt x="236094" y="137044"/>
                  </a:cubicBezTo>
                  <a:cubicBezTo>
                    <a:pt x="225375" y="139887"/>
                    <a:pt x="220052" y="152940"/>
                    <a:pt x="218739" y="164461"/>
                  </a:cubicBezTo>
                  <a:cubicBezTo>
                    <a:pt x="217426" y="175982"/>
                    <a:pt x="220052" y="190420"/>
                    <a:pt x="212030" y="191878"/>
                  </a:cubicBezTo>
                  <a:cubicBezTo>
                    <a:pt x="204010" y="193337"/>
                    <a:pt x="195989" y="196181"/>
                    <a:pt x="195989" y="212077"/>
                  </a:cubicBezTo>
                  <a:cubicBezTo>
                    <a:pt x="195989" y="227973"/>
                    <a:pt x="178634" y="223598"/>
                    <a:pt x="176009" y="229358"/>
                  </a:cubicBezTo>
                  <a:cubicBezTo>
                    <a:pt x="173384" y="235119"/>
                    <a:pt x="166602" y="263995"/>
                    <a:pt x="162592" y="268297"/>
                  </a:cubicBezTo>
                  <a:cubicBezTo>
                    <a:pt x="158581" y="272599"/>
                    <a:pt x="135904" y="274131"/>
                    <a:pt x="134518" y="287110"/>
                  </a:cubicBezTo>
                  <a:cubicBezTo>
                    <a:pt x="133133" y="300090"/>
                    <a:pt x="122559" y="316277"/>
                    <a:pt x="115851" y="314454"/>
                  </a:cubicBezTo>
                  <a:cubicBezTo>
                    <a:pt x="109142" y="312631"/>
                    <a:pt x="97111" y="307163"/>
                    <a:pt x="93101" y="315913"/>
                  </a:cubicBezTo>
                  <a:cubicBezTo>
                    <a:pt x="89090" y="324663"/>
                    <a:pt x="71735" y="308621"/>
                    <a:pt x="67798" y="313069"/>
                  </a:cubicBezTo>
                  <a:cubicBezTo>
                    <a:pt x="63860" y="317517"/>
                    <a:pt x="42349" y="336111"/>
                    <a:pt x="42349" y="347633"/>
                  </a:cubicBezTo>
                  <a:cubicBezTo>
                    <a:pt x="42349" y="359154"/>
                    <a:pt x="65100" y="359154"/>
                    <a:pt x="63714" y="373592"/>
                  </a:cubicBezTo>
                  <a:cubicBezTo>
                    <a:pt x="63714" y="387475"/>
                    <a:pt x="68891" y="400863"/>
                    <a:pt x="78298" y="411072"/>
                  </a:cubicBezTo>
                  <a:cubicBezTo>
                    <a:pt x="84934" y="418363"/>
                    <a:pt x="95652" y="435645"/>
                    <a:pt x="90330" y="444250"/>
                  </a:cubicBezTo>
                  <a:cubicBezTo>
                    <a:pt x="85007" y="452854"/>
                    <a:pt x="76985" y="454312"/>
                    <a:pt x="64954" y="451542"/>
                  </a:cubicBezTo>
                  <a:cubicBezTo>
                    <a:pt x="52922" y="448771"/>
                    <a:pt x="54234" y="457302"/>
                    <a:pt x="32870" y="453000"/>
                  </a:cubicBezTo>
                  <a:cubicBezTo>
                    <a:pt x="11504" y="448698"/>
                    <a:pt x="10119" y="465980"/>
                    <a:pt x="2098" y="476042"/>
                  </a:cubicBezTo>
                  <a:cubicBezTo>
                    <a:pt x="1660" y="476698"/>
                    <a:pt x="858" y="477573"/>
                    <a:pt x="-17" y="478740"/>
                  </a:cubicBezTo>
                  <a:cubicBezTo>
                    <a:pt x="10046" y="487345"/>
                    <a:pt x="14567" y="502730"/>
                    <a:pt x="31120" y="509658"/>
                  </a:cubicBezTo>
                  <a:cubicBezTo>
                    <a:pt x="50588" y="517825"/>
                    <a:pt x="68089" y="496168"/>
                    <a:pt x="68089" y="511845"/>
                  </a:cubicBezTo>
                  <a:cubicBezTo>
                    <a:pt x="68089" y="527523"/>
                    <a:pt x="22078" y="524242"/>
                    <a:pt x="21130" y="529127"/>
                  </a:cubicBezTo>
                  <a:cubicBezTo>
                    <a:pt x="20182" y="534013"/>
                    <a:pt x="68600" y="597160"/>
                    <a:pt x="93174" y="592275"/>
                  </a:cubicBezTo>
                  <a:cubicBezTo>
                    <a:pt x="117747" y="587389"/>
                    <a:pt x="135685" y="558805"/>
                    <a:pt x="128612" y="554503"/>
                  </a:cubicBezTo>
                  <a:cubicBezTo>
                    <a:pt x="121539" y="550201"/>
                    <a:pt x="132622" y="532627"/>
                    <a:pt x="139185" y="535617"/>
                  </a:cubicBezTo>
                  <a:cubicBezTo>
                    <a:pt x="145748" y="538607"/>
                    <a:pt x="140133" y="566899"/>
                    <a:pt x="147644" y="573389"/>
                  </a:cubicBezTo>
                  <a:cubicBezTo>
                    <a:pt x="155154" y="579878"/>
                    <a:pt x="152674" y="591764"/>
                    <a:pt x="147644" y="606931"/>
                  </a:cubicBezTo>
                  <a:cubicBezTo>
                    <a:pt x="142612" y="622098"/>
                    <a:pt x="152674" y="651703"/>
                    <a:pt x="154133" y="668475"/>
                  </a:cubicBezTo>
                  <a:cubicBezTo>
                    <a:pt x="155591" y="685246"/>
                    <a:pt x="165435" y="707924"/>
                    <a:pt x="169300" y="731987"/>
                  </a:cubicBezTo>
                  <a:cubicBezTo>
                    <a:pt x="182426" y="736741"/>
                    <a:pt x="191030" y="749334"/>
                    <a:pt x="190666" y="763269"/>
                  </a:cubicBezTo>
                  <a:cubicBezTo>
                    <a:pt x="190666" y="778728"/>
                    <a:pt x="190666" y="794332"/>
                    <a:pt x="191541" y="809864"/>
                  </a:cubicBezTo>
                  <a:cubicBezTo>
                    <a:pt x="194749" y="817958"/>
                    <a:pt x="198031" y="825541"/>
                    <a:pt x="201239" y="832104"/>
                  </a:cubicBezTo>
                  <a:cubicBezTo>
                    <a:pt x="214728" y="859594"/>
                    <a:pt x="225156" y="913627"/>
                    <a:pt x="234198" y="926899"/>
                  </a:cubicBezTo>
                  <a:cubicBezTo>
                    <a:pt x="241417" y="937596"/>
                    <a:pt x="247834" y="948803"/>
                    <a:pt x="253376" y="960441"/>
                  </a:cubicBezTo>
                  <a:cubicBezTo>
                    <a:pt x="275251" y="995004"/>
                    <a:pt x="289325" y="1034308"/>
                    <a:pt x="313169" y="1067267"/>
                  </a:cubicBezTo>
                  <a:cubicBezTo>
                    <a:pt x="321481" y="1062345"/>
                    <a:pt x="327752" y="1054572"/>
                    <a:pt x="330742" y="1045391"/>
                  </a:cubicBezTo>
                  <a:cubicBezTo>
                    <a:pt x="335263" y="1030224"/>
                    <a:pt x="360785" y="1024318"/>
                    <a:pt x="362316" y="1011338"/>
                  </a:cubicBezTo>
                  <a:cubicBezTo>
                    <a:pt x="363848" y="998359"/>
                    <a:pt x="366254" y="988150"/>
                    <a:pt x="375295" y="986546"/>
                  </a:cubicBezTo>
                  <a:cubicBezTo>
                    <a:pt x="384337" y="984942"/>
                    <a:pt x="384264" y="974660"/>
                    <a:pt x="384264" y="960587"/>
                  </a:cubicBezTo>
                  <a:cubicBezTo>
                    <a:pt x="384264" y="946513"/>
                    <a:pt x="385285" y="926607"/>
                    <a:pt x="394327" y="914138"/>
                  </a:cubicBezTo>
                  <a:cubicBezTo>
                    <a:pt x="403369" y="901669"/>
                    <a:pt x="404828" y="868272"/>
                    <a:pt x="399286" y="854782"/>
                  </a:cubicBezTo>
                  <a:cubicBezTo>
                    <a:pt x="393744" y="841292"/>
                    <a:pt x="396807" y="822333"/>
                    <a:pt x="401838" y="808843"/>
                  </a:cubicBezTo>
                  <a:cubicBezTo>
                    <a:pt x="406870" y="795353"/>
                    <a:pt x="404828" y="779676"/>
                    <a:pt x="414307" y="778582"/>
                  </a:cubicBezTo>
                  <a:cubicBezTo>
                    <a:pt x="423786" y="777488"/>
                    <a:pt x="437860" y="768301"/>
                    <a:pt x="447850" y="753789"/>
                  </a:cubicBezTo>
                  <a:cubicBezTo>
                    <a:pt x="454850" y="745134"/>
                    <a:pt x="462944" y="737434"/>
                    <a:pt x="471913" y="730893"/>
                  </a:cubicBezTo>
                  <a:cubicBezTo>
                    <a:pt x="471476" y="723645"/>
                    <a:pt x="472934" y="716411"/>
                    <a:pt x="476142" y="709893"/>
                  </a:cubicBezTo>
                  <a:cubicBezTo>
                    <a:pt x="486715" y="686165"/>
                    <a:pt x="499695" y="663589"/>
                    <a:pt x="514862" y="642516"/>
                  </a:cubicBezTo>
                  <a:cubicBezTo>
                    <a:pt x="521935" y="632591"/>
                    <a:pt x="533018" y="626211"/>
                    <a:pt x="545123" y="625015"/>
                  </a:cubicBezTo>
                  <a:cubicBezTo>
                    <a:pt x="547092" y="608389"/>
                    <a:pt x="563280" y="590889"/>
                    <a:pt x="581583" y="593004"/>
                  </a:cubicBezTo>
                  <a:cubicBezTo>
                    <a:pt x="592520" y="594207"/>
                    <a:pt x="603531" y="594207"/>
                    <a:pt x="614469" y="593004"/>
                  </a:cubicBezTo>
                  <a:cubicBezTo>
                    <a:pt x="615052" y="587389"/>
                    <a:pt x="614469" y="581701"/>
                    <a:pt x="615708" y="573972"/>
                  </a:cubicBezTo>
                  <a:cubicBezTo>
                    <a:pt x="618261" y="558367"/>
                    <a:pt x="660189" y="552097"/>
                    <a:pt x="676231" y="552097"/>
                  </a:cubicBezTo>
                  <a:cubicBezTo>
                    <a:pt x="679075" y="552104"/>
                    <a:pt x="681919" y="551805"/>
                    <a:pt x="684690" y="551222"/>
                  </a:cubicBezTo>
                  <a:cubicBezTo>
                    <a:pt x="684033" y="528463"/>
                    <a:pt x="680023" y="505924"/>
                    <a:pt x="672731" y="484355"/>
                  </a:cubicBezTo>
                  <a:cubicBezTo>
                    <a:pt x="666387" y="466855"/>
                    <a:pt x="663616" y="448253"/>
                    <a:pt x="664637" y="429666"/>
                  </a:cubicBezTo>
                  <a:cubicBezTo>
                    <a:pt x="666606" y="418728"/>
                    <a:pt x="678783" y="427478"/>
                    <a:pt x="682867" y="414353"/>
                  </a:cubicBezTo>
                  <a:cubicBezTo>
                    <a:pt x="686950" y="401228"/>
                    <a:pt x="648376" y="401228"/>
                    <a:pt x="660553" y="383727"/>
                  </a:cubicBezTo>
                  <a:cubicBezTo>
                    <a:pt x="672731" y="366227"/>
                    <a:pt x="672731" y="383727"/>
                    <a:pt x="688919" y="383727"/>
                  </a:cubicBezTo>
                  <a:cubicBezTo>
                    <a:pt x="705106" y="383727"/>
                    <a:pt x="711232" y="392477"/>
                    <a:pt x="711232" y="403415"/>
                  </a:cubicBezTo>
                  <a:cubicBezTo>
                    <a:pt x="711232" y="414353"/>
                    <a:pt x="727493" y="420916"/>
                    <a:pt x="727493" y="420916"/>
                  </a:cubicBezTo>
                  <a:cubicBezTo>
                    <a:pt x="727493" y="420916"/>
                    <a:pt x="753816" y="418728"/>
                    <a:pt x="765994" y="418728"/>
                  </a:cubicBezTo>
                  <a:cubicBezTo>
                    <a:pt x="778171" y="418728"/>
                    <a:pt x="790276" y="418728"/>
                    <a:pt x="790276" y="427478"/>
                  </a:cubicBezTo>
                  <a:cubicBezTo>
                    <a:pt x="790276" y="436229"/>
                    <a:pt x="776129" y="464667"/>
                    <a:pt x="763952" y="464667"/>
                  </a:cubicBezTo>
                  <a:cubicBezTo>
                    <a:pt x="751774" y="464667"/>
                    <a:pt x="751774" y="501928"/>
                    <a:pt x="761910" y="504043"/>
                  </a:cubicBezTo>
                  <a:cubicBezTo>
                    <a:pt x="772046" y="506158"/>
                    <a:pt x="780140" y="475605"/>
                    <a:pt x="786265" y="475605"/>
                  </a:cubicBezTo>
                  <a:cubicBezTo>
                    <a:pt x="790641" y="475605"/>
                    <a:pt x="793557" y="510314"/>
                    <a:pt x="799901" y="546117"/>
                  </a:cubicBezTo>
                  <a:cubicBezTo>
                    <a:pt x="801506" y="544148"/>
                    <a:pt x="803110" y="542690"/>
                    <a:pt x="804859" y="542690"/>
                  </a:cubicBezTo>
                  <a:cubicBezTo>
                    <a:pt x="812880" y="542690"/>
                    <a:pt x="808870" y="512429"/>
                    <a:pt x="814266" y="503751"/>
                  </a:cubicBezTo>
                  <a:cubicBezTo>
                    <a:pt x="819662" y="495074"/>
                    <a:pt x="816891" y="467730"/>
                    <a:pt x="820901" y="467730"/>
                  </a:cubicBezTo>
                  <a:cubicBezTo>
                    <a:pt x="824912" y="467730"/>
                    <a:pt x="848976" y="476334"/>
                    <a:pt x="847663" y="469115"/>
                  </a:cubicBezTo>
                  <a:cubicBezTo>
                    <a:pt x="846350" y="461896"/>
                    <a:pt x="862246" y="437396"/>
                    <a:pt x="859694" y="424416"/>
                  </a:cubicBezTo>
                  <a:cubicBezTo>
                    <a:pt x="857142" y="411437"/>
                    <a:pt x="869028" y="395613"/>
                    <a:pt x="869028" y="379717"/>
                  </a:cubicBezTo>
                  <a:cubicBezTo>
                    <a:pt x="869028" y="363820"/>
                    <a:pt x="882372" y="359518"/>
                    <a:pt x="891706" y="350914"/>
                  </a:cubicBezTo>
                  <a:cubicBezTo>
                    <a:pt x="901039" y="342309"/>
                    <a:pt x="917081" y="330716"/>
                    <a:pt x="919779" y="337861"/>
                  </a:cubicBezTo>
                  <a:cubicBezTo>
                    <a:pt x="922477" y="345007"/>
                    <a:pt x="942457" y="350914"/>
                    <a:pt x="934363" y="337861"/>
                  </a:cubicBezTo>
                  <a:cubicBezTo>
                    <a:pt x="926269" y="324809"/>
                    <a:pt x="926560" y="316496"/>
                    <a:pt x="931884" y="313652"/>
                  </a:cubicBezTo>
                  <a:close/>
                </a:path>
              </a:pathLst>
            </a:custGeom>
            <a:grpFill/>
            <a:ln w="3175" cap="flat">
              <a:solidFill>
                <a:srgbClr val="F3F3F3"/>
              </a:solidFill>
              <a:prstDash val="solid"/>
              <a:miter/>
            </a:ln>
          </p:spPr>
          <p:txBody>
            <a:bodyPr rtlCol="0" anchor="ctr"/>
            <a:lstStyle/>
            <a:p>
              <a:endParaRPr lang="pt-PT"/>
            </a:p>
          </p:txBody>
        </p:sp>
        <p:sp>
          <p:nvSpPr>
            <p:cNvPr id="464" name="Forma livre: Forma 463">
              <a:extLst>
                <a:ext uri="{FF2B5EF4-FFF2-40B4-BE49-F238E27FC236}">
                  <a16:creationId xmlns:a16="http://schemas.microsoft.com/office/drawing/2014/main" id="{07191846-91D6-49C9-89D5-22305217059B}"/>
                </a:ext>
              </a:extLst>
            </p:cNvPr>
            <p:cNvSpPr/>
            <p:nvPr/>
          </p:nvSpPr>
          <p:spPr>
            <a:xfrm>
              <a:off x="4564300" y="4203959"/>
              <a:ext cx="32465" cy="35047"/>
            </a:xfrm>
            <a:custGeom>
              <a:avLst/>
              <a:gdLst>
                <a:gd name="connsiteX0" fmla="*/ 38338 w 77724"/>
                <a:gd name="connsiteY0" fmla="*/ -87 h 80458"/>
                <a:gd name="connsiteX1" fmla="*/ -17 w 77724"/>
                <a:gd name="connsiteY1" fmla="*/ 23685 h 80458"/>
                <a:gd name="connsiteX2" fmla="*/ 5670 w 77724"/>
                <a:gd name="connsiteY2" fmla="*/ 33966 h 80458"/>
                <a:gd name="connsiteX3" fmla="*/ 25723 w 77724"/>
                <a:gd name="connsiteY3" fmla="*/ 58467 h 80458"/>
                <a:gd name="connsiteX4" fmla="*/ 29151 w 77724"/>
                <a:gd name="connsiteY4" fmla="*/ 80342 h 80458"/>
                <a:gd name="connsiteX5" fmla="*/ 43734 w 77724"/>
                <a:gd name="connsiteY5" fmla="*/ 78738 h 80458"/>
                <a:gd name="connsiteX6" fmla="*/ 77496 w 77724"/>
                <a:gd name="connsiteY6" fmla="*/ 34987 h 80458"/>
                <a:gd name="connsiteX7" fmla="*/ 38338 w 77724"/>
                <a:gd name="connsiteY7" fmla="*/ -87 h 8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724" h="80458">
                  <a:moveTo>
                    <a:pt x="38338" y="-87"/>
                  </a:moveTo>
                  <a:cubicBezTo>
                    <a:pt x="26307" y="-816"/>
                    <a:pt x="3264" y="12018"/>
                    <a:pt x="-17" y="23685"/>
                  </a:cubicBezTo>
                  <a:cubicBezTo>
                    <a:pt x="2608" y="26660"/>
                    <a:pt x="4577" y="30167"/>
                    <a:pt x="5670" y="33966"/>
                  </a:cubicBezTo>
                  <a:cubicBezTo>
                    <a:pt x="9098" y="44350"/>
                    <a:pt x="16244" y="53093"/>
                    <a:pt x="25723" y="58467"/>
                  </a:cubicBezTo>
                  <a:cubicBezTo>
                    <a:pt x="31484" y="62040"/>
                    <a:pt x="30682" y="71592"/>
                    <a:pt x="29151" y="80342"/>
                  </a:cubicBezTo>
                  <a:cubicBezTo>
                    <a:pt x="34036" y="80269"/>
                    <a:pt x="38922" y="79730"/>
                    <a:pt x="43734" y="78738"/>
                  </a:cubicBezTo>
                  <a:cubicBezTo>
                    <a:pt x="53505" y="76259"/>
                    <a:pt x="74506" y="43883"/>
                    <a:pt x="77496" y="34987"/>
                  </a:cubicBezTo>
                  <a:cubicBezTo>
                    <a:pt x="80485" y="26091"/>
                    <a:pt x="51098" y="715"/>
                    <a:pt x="38338" y="-87"/>
                  </a:cubicBezTo>
                  <a:close/>
                </a:path>
              </a:pathLst>
            </a:custGeom>
            <a:grpFill/>
            <a:ln w="3175" cap="flat">
              <a:solidFill>
                <a:srgbClr val="F3F3F3"/>
              </a:solidFill>
              <a:prstDash val="solid"/>
              <a:miter/>
            </a:ln>
          </p:spPr>
          <p:txBody>
            <a:bodyPr rtlCol="0" anchor="ctr"/>
            <a:lstStyle/>
            <a:p>
              <a:endParaRPr lang="pt-PT"/>
            </a:p>
          </p:txBody>
        </p:sp>
        <p:sp>
          <p:nvSpPr>
            <p:cNvPr id="465" name="Forma livre: Forma 464">
              <a:extLst>
                <a:ext uri="{FF2B5EF4-FFF2-40B4-BE49-F238E27FC236}">
                  <a16:creationId xmlns:a16="http://schemas.microsoft.com/office/drawing/2014/main" id="{517FEFE2-C932-4A52-8C59-A6952E2477C9}"/>
                </a:ext>
              </a:extLst>
            </p:cNvPr>
            <p:cNvSpPr/>
            <p:nvPr/>
          </p:nvSpPr>
          <p:spPr>
            <a:xfrm>
              <a:off x="5202382" y="4071234"/>
              <a:ext cx="97219" cy="101623"/>
            </a:xfrm>
            <a:custGeom>
              <a:avLst/>
              <a:gdLst>
                <a:gd name="connsiteX0" fmla="*/ 125403 w 232755"/>
                <a:gd name="connsiteY0" fmla="*/ 177878 h 233296"/>
                <a:gd name="connsiteX1" fmla="*/ 114611 w 232755"/>
                <a:gd name="connsiteY1" fmla="*/ 168253 h 233296"/>
                <a:gd name="connsiteX2" fmla="*/ 124090 w 232755"/>
                <a:gd name="connsiteY2" fmla="*/ 135877 h 233296"/>
                <a:gd name="connsiteX3" fmla="*/ 135101 w 232755"/>
                <a:gd name="connsiteY3" fmla="*/ 130699 h 233296"/>
                <a:gd name="connsiteX4" fmla="*/ 168133 w 232755"/>
                <a:gd name="connsiteY4" fmla="*/ 86948 h 233296"/>
                <a:gd name="connsiteX5" fmla="*/ 190009 w 232755"/>
                <a:gd name="connsiteY5" fmla="*/ 76302 h 233296"/>
                <a:gd name="connsiteX6" fmla="*/ 195041 w 232755"/>
                <a:gd name="connsiteY6" fmla="*/ 52458 h 233296"/>
                <a:gd name="connsiteX7" fmla="*/ 232739 w 232755"/>
                <a:gd name="connsiteY7" fmla="*/ 13082 h 233296"/>
                <a:gd name="connsiteX8" fmla="*/ 223478 w 232755"/>
                <a:gd name="connsiteY8" fmla="*/ 11623 h 233296"/>
                <a:gd name="connsiteX9" fmla="*/ 195113 w 232755"/>
                <a:gd name="connsiteY9" fmla="*/ -117 h 233296"/>
                <a:gd name="connsiteX10" fmla="*/ 175498 w 232755"/>
                <a:gd name="connsiteY10" fmla="*/ 28103 h 233296"/>
                <a:gd name="connsiteX11" fmla="*/ 151508 w 232755"/>
                <a:gd name="connsiteY11" fmla="*/ 46916 h 233296"/>
                <a:gd name="connsiteX12" fmla="*/ 138383 w 232755"/>
                <a:gd name="connsiteY12" fmla="*/ 61062 h 233296"/>
                <a:gd name="connsiteX13" fmla="*/ 116507 w 232755"/>
                <a:gd name="connsiteY13" fmla="*/ 68354 h 233296"/>
                <a:gd name="connsiteX14" fmla="*/ 94632 w 232755"/>
                <a:gd name="connsiteY14" fmla="*/ 58947 h 233296"/>
                <a:gd name="connsiteX15" fmla="*/ 72756 w 232755"/>
                <a:gd name="connsiteY15" fmla="*/ 84761 h 233296"/>
                <a:gd name="connsiteX16" fmla="*/ 9535 w 232755"/>
                <a:gd name="connsiteY16" fmla="*/ 122460 h 233296"/>
                <a:gd name="connsiteX17" fmla="*/ -17 w 232755"/>
                <a:gd name="connsiteY17" fmla="*/ 138502 h 233296"/>
                <a:gd name="connsiteX18" fmla="*/ 38703 w 232755"/>
                <a:gd name="connsiteY18" fmla="*/ 159065 h 233296"/>
                <a:gd name="connsiteX19" fmla="*/ 18650 w 232755"/>
                <a:gd name="connsiteY19" fmla="*/ 198514 h 233296"/>
                <a:gd name="connsiteX20" fmla="*/ 24630 w 232755"/>
                <a:gd name="connsiteY20" fmla="*/ 220389 h 233296"/>
                <a:gd name="connsiteX21" fmla="*/ 41693 w 232755"/>
                <a:gd name="connsiteY21" fmla="*/ 229577 h 233296"/>
                <a:gd name="connsiteX22" fmla="*/ 67724 w 232755"/>
                <a:gd name="connsiteY22" fmla="*/ 224108 h 233296"/>
                <a:gd name="connsiteX23" fmla="*/ 75673 w 232755"/>
                <a:gd name="connsiteY23" fmla="*/ 229067 h 233296"/>
                <a:gd name="connsiteX24" fmla="*/ 95652 w 232755"/>
                <a:gd name="connsiteY24" fmla="*/ 212952 h 233296"/>
                <a:gd name="connsiteX25" fmla="*/ 126351 w 232755"/>
                <a:gd name="connsiteY25" fmla="*/ 205660 h 233296"/>
                <a:gd name="connsiteX26" fmla="*/ 132622 w 232755"/>
                <a:gd name="connsiteY26" fmla="*/ 204858 h 233296"/>
                <a:gd name="connsiteX27" fmla="*/ 125403 w 232755"/>
                <a:gd name="connsiteY27" fmla="*/ 177878 h 233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32755" h="233296">
                  <a:moveTo>
                    <a:pt x="125403" y="177878"/>
                  </a:moveTo>
                  <a:cubicBezTo>
                    <a:pt x="122049" y="174399"/>
                    <a:pt x="118476" y="171184"/>
                    <a:pt x="114611" y="168253"/>
                  </a:cubicBezTo>
                  <a:cubicBezTo>
                    <a:pt x="103089" y="160961"/>
                    <a:pt x="110090" y="139668"/>
                    <a:pt x="124090" y="135877"/>
                  </a:cubicBezTo>
                  <a:cubicBezTo>
                    <a:pt x="127955" y="134586"/>
                    <a:pt x="131674" y="132843"/>
                    <a:pt x="135101" y="130699"/>
                  </a:cubicBezTo>
                  <a:cubicBezTo>
                    <a:pt x="143779" y="114482"/>
                    <a:pt x="154935" y="99724"/>
                    <a:pt x="168133" y="86948"/>
                  </a:cubicBezTo>
                  <a:cubicBezTo>
                    <a:pt x="173894" y="80874"/>
                    <a:pt x="181696" y="77090"/>
                    <a:pt x="190009" y="76302"/>
                  </a:cubicBezTo>
                  <a:cubicBezTo>
                    <a:pt x="190082" y="68099"/>
                    <a:pt x="191759" y="59983"/>
                    <a:pt x="195041" y="52458"/>
                  </a:cubicBezTo>
                  <a:cubicBezTo>
                    <a:pt x="199489" y="43780"/>
                    <a:pt x="216113" y="27082"/>
                    <a:pt x="232739" y="13082"/>
                  </a:cubicBezTo>
                  <a:cubicBezTo>
                    <a:pt x="229968" y="11470"/>
                    <a:pt x="226614" y="10952"/>
                    <a:pt x="223478" y="11623"/>
                  </a:cubicBezTo>
                  <a:cubicBezTo>
                    <a:pt x="210353" y="16363"/>
                    <a:pt x="205978" y="-117"/>
                    <a:pt x="195113" y="-117"/>
                  </a:cubicBezTo>
                  <a:cubicBezTo>
                    <a:pt x="184248" y="-117"/>
                    <a:pt x="186363" y="28103"/>
                    <a:pt x="175498" y="28103"/>
                  </a:cubicBezTo>
                  <a:cubicBezTo>
                    <a:pt x="164633" y="28103"/>
                    <a:pt x="166748" y="44582"/>
                    <a:pt x="151508" y="46916"/>
                  </a:cubicBezTo>
                  <a:cubicBezTo>
                    <a:pt x="136268" y="49249"/>
                    <a:pt x="131893" y="49249"/>
                    <a:pt x="138383" y="61062"/>
                  </a:cubicBezTo>
                  <a:cubicBezTo>
                    <a:pt x="144873" y="72875"/>
                    <a:pt x="129705" y="68354"/>
                    <a:pt x="116507" y="68354"/>
                  </a:cubicBezTo>
                  <a:cubicBezTo>
                    <a:pt x="103308" y="68354"/>
                    <a:pt x="103381" y="58947"/>
                    <a:pt x="94632" y="58947"/>
                  </a:cubicBezTo>
                  <a:cubicBezTo>
                    <a:pt x="85881" y="58947"/>
                    <a:pt x="79319" y="75427"/>
                    <a:pt x="72756" y="84761"/>
                  </a:cubicBezTo>
                  <a:cubicBezTo>
                    <a:pt x="66193" y="94094"/>
                    <a:pt x="22588" y="115387"/>
                    <a:pt x="9535" y="122460"/>
                  </a:cubicBezTo>
                  <a:cubicBezTo>
                    <a:pt x="4722" y="126652"/>
                    <a:pt x="1368" y="132274"/>
                    <a:pt x="-17" y="138502"/>
                  </a:cubicBezTo>
                  <a:cubicBezTo>
                    <a:pt x="15077" y="140142"/>
                    <a:pt x="28932" y="147500"/>
                    <a:pt x="38703" y="159065"/>
                  </a:cubicBezTo>
                  <a:cubicBezTo>
                    <a:pt x="48182" y="172044"/>
                    <a:pt x="27692" y="186628"/>
                    <a:pt x="18650" y="198514"/>
                  </a:cubicBezTo>
                  <a:cubicBezTo>
                    <a:pt x="9608" y="210400"/>
                    <a:pt x="24192" y="210910"/>
                    <a:pt x="24630" y="220389"/>
                  </a:cubicBezTo>
                  <a:cubicBezTo>
                    <a:pt x="25067" y="229869"/>
                    <a:pt x="37172" y="238182"/>
                    <a:pt x="41693" y="229577"/>
                  </a:cubicBezTo>
                  <a:cubicBezTo>
                    <a:pt x="46213" y="220973"/>
                    <a:pt x="53651" y="224108"/>
                    <a:pt x="67724" y="224108"/>
                  </a:cubicBezTo>
                  <a:cubicBezTo>
                    <a:pt x="71151" y="224028"/>
                    <a:pt x="74214" y="225975"/>
                    <a:pt x="75673" y="229067"/>
                  </a:cubicBezTo>
                  <a:cubicBezTo>
                    <a:pt x="83475" y="222285"/>
                    <a:pt x="92590" y="216160"/>
                    <a:pt x="95652" y="212952"/>
                  </a:cubicBezTo>
                  <a:cubicBezTo>
                    <a:pt x="100975" y="207118"/>
                    <a:pt x="114319" y="205660"/>
                    <a:pt x="126351" y="205660"/>
                  </a:cubicBezTo>
                  <a:cubicBezTo>
                    <a:pt x="128466" y="205667"/>
                    <a:pt x="130580" y="205397"/>
                    <a:pt x="132622" y="204858"/>
                  </a:cubicBezTo>
                  <a:cubicBezTo>
                    <a:pt x="128684" y="196341"/>
                    <a:pt x="126278" y="187219"/>
                    <a:pt x="125403" y="177878"/>
                  </a:cubicBezTo>
                  <a:close/>
                </a:path>
              </a:pathLst>
            </a:custGeom>
            <a:grpFill/>
            <a:ln w="3175" cap="flat">
              <a:solidFill>
                <a:srgbClr val="F3F3F3"/>
              </a:solidFill>
              <a:prstDash val="solid"/>
              <a:miter/>
            </a:ln>
          </p:spPr>
          <p:txBody>
            <a:bodyPr rtlCol="0" anchor="ctr"/>
            <a:lstStyle/>
            <a:p>
              <a:endParaRPr lang="pt-PT"/>
            </a:p>
          </p:txBody>
        </p:sp>
        <p:sp>
          <p:nvSpPr>
            <p:cNvPr id="466" name="Forma livre: Forma 465">
              <a:extLst>
                <a:ext uri="{FF2B5EF4-FFF2-40B4-BE49-F238E27FC236}">
                  <a16:creationId xmlns:a16="http://schemas.microsoft.com/office/drawing/2014/main" id="{E70F03BC-CF4B-4D5A-982D-1270E0439BB9}"/>
                </a:ext>
              </a:extLst>
            </p:cNvPr>
            <p:cNvSpPr/>
            <p:nvPr/>
          </p:nvSpPr>
          <p:spPr>
            <a:xfrm>
              <a:off x="4593875" y="4304387"/>
              <a:ext cx="106600" cy="68313"/>
            </a:xfrm>
            <a:custGeom>
              <a:avLst/>
              <a:gdLst>
                <a:gd name="connsiteX0" fmla="*/ 255199 w 255215"/>
                <a:gd name="connsiteY0" fmla="*/ 100847 h 156825"/>
                <a:gd name="connsiteX1" fmla="*/ 247396 w 255215"/>
                <a:gd name="connsiteY1" fmla="*/ 100847 h 156825"/>
                <a:gd name="connsiteX2" fmla="*/ 203135 w 255215"/>
                <a:gd name="connsiteY2" fmla="*/ 91878 h 156825"/>
                <a:gd name="connsiteX3" fmla="*/ 137508 w 255215"/>
                <a:gd name="connsiteY3" fmla="*/ 63586 h 156825"/>
                <a:gd name="connsiteX4" fmla="*/ 68454 w 255215"/>
                <a:gd name="connsiteY4" fmla="*/ 9261 h 156825"/>
                <a:gd name="connsiteX5" fmla="*/ 41401 w 255215"/>
                <a:gd name="connsiteY5" fmla="*/ 3647 h 156825"/>
                <a:gd name="connsiteX6" fmla="*/ 20692 w 255215"/>
                <a:gd name="connsiteY6" fmla="*/ 10574 h 156825"/>
                <a:gd name="connsiteX7" fmla="*/ 5306 w 255215"/>
                <a:gd name="connsiteY7" fmla="*/ 31429 h 156825"/>
                <a:gd name="connsiteX8" fmla="*/ -17 w 255215"/>
                <a:gd name="connsiteY8" fmla="*/ 58846 h 156825"/>
                <a:gd name="connsiteX9" fmla="*/ 17338 w 255215"/>
                <a:gd name="connsiteY9" fmla="*/ 73430 h 156825"/>
                <a:gd name="connsiteX10" fmla="*/ 44098 w 255215"/>
                <a:gd name="connsiteY10" fmla="*/ 88013 h 156825"/>
                <a:gd name="connsiteX11" fmla="*/ 69475 w 255215"/>
                <a:gd name="connsiteY11" fmla="*/ 102597 h 156825"/>
                <a:gd name="connsiteX12" fmla="*/ 97548 w 255215"/>
                <a:gd name="connsiteY12" fmla="*/ 119879 h 156825"/>
                <a:gd name="connsiteX13" fmla="*/ 129560 w 255215"/>
                <a:gd name="connsiteY13" fmla="*/ 114118 h 156825"/>
                <a:gd name="connsiteX14" fmla="*/ 148300 w 255215"/>
                <a:gd name="connsiteY14" fmla="*/ 134317 h 156825"/>
                <a:gd name="connsiteX15" fmla="*/ 192051 w 255215"/>
                <a:gd name="connsiteY15" fmla="*/ 153057 h 156825"/>
                <a:gd name="connsiteX16" fmla="*/ 250897 w 255215"/>
                <a:gd name="connsiteY16" fmla="*/ 147296 h 156825"/>
                <a:gd name="connsiteX17" fmla="*/ 252209 w 255215"/>
                <a:gd name="connsiteY17" fmla="*/ 109816 h 156825"/>
                <a:gd name="connsiteX18" fmla="*/ 255199 w 255215"/>
                <a:gd name="connsiteY18" fmla="*/ 100847 h 15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5215" h="156825">
                  <a:moveTo>
                    <a:pt x="255199" y="100847"/>
                  </a:moveTo>
                  <a:cubicBezTo>
                    <a:pt x="252574" y="100694"/>
                    <a:pt x="250022" y="100694"/>
                    <a:pt x="247396" y="100847"/>
                  </a:cubicBezTo>
                  <a:cubicBezTo>
                    <a:pt x="227927" y="101650"/>
                    <a:pt x="215895" y="91076"/>
                    <a:pt x="203135" y="91878"/>
                  </a:cubicBezTo>
                  <a:cubicBezTo>
                    <a:pt x="190374" y="92680"/>
                    <a:pt x="153622" y="77294"/>
                    <a:pt x="137508" y="63586"/>
                  </a:cubicBezTo>
                  <a:cubicBezTo>
                    <a:pt x="121393" y="49877"/>
                    <a:pt x="79173" y="20637"/>
                    <a:pt x="68454" y="9261"/>
                  </a:cubicBezTo>
                  <a:cubicBezTo>
                    <a:pt x="57735" y="-2114"/>
                    <a:pt x="42932" y="-2041"/>
                    <a:pt x="41401" y="3647"/>
                  </a:cubicBezTo>
                  <a:cubicBezTo>
                    <a:pt x="39870" y="9334"/>
                    <a:pt x="32359" y="9261"/>
                    <a:pt x="20692" y="10574"/>
                  </a:cubicBezTo>
                  <a:cubicBezTo>
                    <a:pt x="17702" y="16189"/>
                    <a:pt x="5306" y="23772"/>
                    <a:pt x="5306" y="31429"/>
                  </a:cubicBezTo>
                  <a:cubicBezTo>
                    <a:pt x="5306" y="39085"/>
                    <a:pt x="-17" y="51627"/>
                    <a:pt x="-17" y="58846"/>
                  </a:cubicBezTo>
                  <a:cubicBezTo>
                    <a:pt x="-17" y="66065"/>
                    <a:pt x="13327" y="67451"/>
                    <a:pt x="17338" y="73430"/>
                  </a:cubicBezTo>
                  <a:cubicBezTo>
                    <a:pt x="21348" y="79409"/>
                    <a:pt x="42713" y="82107"/>
                    <a:pt x="44098" y="88013"/>
                  </a:cubicBezTo>
                  <a:cubicBezTo>
                    <a:pt x="45484" y="93920"/>
                    <a:pt x="60068" y="100993"/>
                    <a:pt x="69475" y="102597"/>
                  </a:cubicBezTo>
                  <a:cubicBezTo>
                    <a:pt x="78881" y="104201"/>
                    <a:pt x="92153" y="115577"/>
                    <a:pt x="97548" y="119879"/>
                  </a:cubicBezTo>
                  <a:cubicBezTo>
                    <a:pt x="102944" y="124181"/>
                    <a:pt x="122924" y="114118"/>
                    <a:pt x="129560" y="114118"/>
                  </a:cubicBezTo>
                  <a:cubicBezTo>
                    <a:pt x="136195" y="114118"/>
                    <a:pt x="146988" y="127098"/>
                    <a:pt x="148300" y="134317"/>
                  </a:cubicBezTo>
                  <a:cubicBezTo>
                    <a:pt x="149612" y="141536"/>
                    <a:pt x="184322" y="145838"/>
                    <a:pt x="192051" y="153057"/>
                  </a:cubicBezTo>
                  <a:cubicBezTo>
                    <a:pt x="199781" y="160276"/>
                    <a:pt x="243094" y="155974"/>
                    <a:pt x="250897" y="147296"/>
                  </a:cubicBezTo>
                  <a:cubicBezTo>
                    <a:pt x="258699" y="138619"/>
                    <a:pt x="252209" y="122796"/>
                    <a:pt x="252209" y="109816"/>
                  </a:cubicBezTo>
                  <a:cubicBezTo>
                    <a:pt x="251990" y="106550"/>
                    <a:pt x="253011" y="103312"/>
                    <a:pt x="255199" y="100847"/>
                  </a:cubicBezTo>
                  <a:close/>
                </a:path>
              </a:pathLst>
            </a:custGeom>
            <a:grpFill/>
            <a:ln w="3175" cap="flat">
              <a:solidFill>
                <a:srgbClr val="F3F3F3"/>
              </a:solidFill>
              <a:prstDash val="solid"/>
              <a:miter/>
            </a:ln>
          </p:spPr>
          <p:txBody>
            <a:bodyPr rtlCol="0" anchor="ctr"/>
            <a:lstStyle/>
            <a:p>
              <a:endParaRPr lang="pt-PT"/>
            </a:p>
          </p:txBody>
        </p:sp>
        <p:sp>
          <p:nvSpPr>
            <p:cNvPr id="467" name="Forma livre: Forma 466">
              <a:extLst>
                <a:ext uri="{FF2B5EF4-FFF2-40B4-BE49-F238E27FC236}">
                  <a16:creationId xmlns:a16="http://schemas.microsoft.com/office/drawing/2014/main" id="{67F698D4-D8D9-42DE-AFA5-B99C70608FCB}"/>
                </a:ext>
              </a:extLst>
            </p:cNvPr>
            <p:cNvSpPr/>
            <p:nvPr/>
          </p:nvSpPr>
          <p:spPr>
            <a:xfrm>
              <a:off x="4751553" y="4337274"/>
              <a:ext cx="120915" cy="297949"/>
            </a:xfrm>
            <a:custGeom>
              <a:avLst/>
              <a:gdLst>
                <a:gd name="connsiteX0" fmla="*/ 273646 w 289486"/>
                <a:gd name="connsiteY0" fmla="*/ 272032 h 684004"/>
                <a:gd name="connsiteX1" fmla="*/ 252647 w 289486"/>
                <a:gd name="connsiteY1" fmla="*/ 259855 h 684004"/>
                <a:gd name="connsiteX2" fmla="*/ 233833 w 289486"/>
                <a:gd name="connsiteY2" fmla="*/ 250157 h 684004"/>
                <a:gd name="connsiteX3" fmla="*/ 233833 w 289486"/>
                <a:gd name="connsiteY3" fmla="*/ 225875 h 684004"/>
                <a:gd name="connsiteX4" fmla="*/ 221145 w 289486"/>
                <a:gd name="connsiteY4" fmla="*/ 209614 h 684004"/>
                <a:gd name="connsiteX5" fmla="*/ 210645 w 289486"/>
                <a:gd name="connsiteY5" fmla="*/ 179644 h 684004"/>
                <a:gd name="connsiteX6" fmla="*/ 179873 w 289486"/>
                <a:gd name="connsiteY6" fmla="*/ 173228 h 684004"/>
                <a:gd name="connsiteX7" fmla="*/ 173894 w 289486"/>
                <a:gd name="connsiteY7" fmla="*/ 155362 h 684004"/>
                <a:gd name="connsiteX8" fmla="*/ 201604 w 289486"/>
                <a:gd name="connsiteY8" fmla="*/ 104319 h 684004"/>
                <a:gd name="connsiteX9" fmla="*/ 209842 w 289486"/>
                <a:gd name="connsiteY9" fmla="*/ 50870 h 684004"/>
                <a:gd name="connsiteX10" fmla="*/ 196353 w 289486"/>
                <a:gd name="connsiteY10" fmla="*/ 33078 h 684004"/>
                <a:gd name="connsiteX11" fmla="*/ 189061 w 289486"/>
                <a:gd name="connsiteY11" fmla="*/ 12806 h 684004"/>
                <a:gd name="connsiteX12" fmla="*/ 172873 w 289486"/>
                <a:gd name="connsiteY12" fmla="*/ -20 h 684004"/>
                <a:gd name="connsiteX13" fmla="*/ 166529 w 289486"/>
                <a:gd name="connsiteY13" fmla="*/ 2306 h 684004"/>
                <a:gd name="connsiteX14" fmla="*/ 160841 w 289486"/>
                <a:gd name="connsiteY14" fmla="*/ 5879 h 684004"/>
                <a:gd name="connsiteX15" fmla="*/ 161498 w 289486"/>
                <a:gd name="connsiteY15" fmla="*/ 5879 h 684004"/>
                <a:gd name="connsiteX16" fmla="*/ 153476 w 289486"/>
                <a:gd name="connsiteY16" fmla="*/ 23234 h 684004"/>
                <a:gd name="connsiteX17" fmla="*/ 156174 w 289486"/>
                <a:gd name="connsiteY17" fmla="*/ 47661 h 684004"/>
                <a:gd name="connsiteX18" fmla="*/ 141591 w 289486"/>
                <a:gd name="connsiteY18" fmla="*/ 47661 h 684004"/>
                <a:gd name="connsiteX19" fmla="*/ 113517 w 289486"/>
                <a:gd name="connsiteY19" fmla="*/ 60714 h 684004"/>
                <a:gd name="connsiteX20" fmla="*/ 90840 w 289486"/>
                <a:gd name="connsiteY20" fmla="*/ 89517 h 684004"/>
                <a:gd name="connsiteX21" fmla="*/ 81506 w 289486"/>
                <a:gd name="connsiteY21" fmla="*/ 134216 h 684004"/>
                <a:gd name="connsiteX22" fmla="*/ 69474 w 289486"/>
                <a:gd name="connsiteY22" fmla="*/ 178915 h 684004"/>
                <a:gd name="connsiteX23" fmla="*/ 42713 w 289486"/>
                <a:gd name="connsiteY23" fmla="*/ 177529 h 684004"/>
                <a:gd name="connsiteX24" fmla="*/ 36078 w 289486"/>
                <a:gd name="connsiteY24" fmla="*/ 213551 h 684004"/>
                <a:gd name="connsiteX25" fmla="*/ 26671 w 289486"/>
                <a:gd name="connsiteY25" fmla="*/ 252490 h 684004"/>
                <a:gd name="connsiteX26" fmla="*/ 12087 w 289486"/>
                <a:gd name="connsiteY26" fmla="*/ 279908 h 684004"/>
                <a:gd name="connsiteX27" fmla="*/ -17 w 289486"/>
                <a:gd name="connsiteY27" fmla="*/ 290553 h 684004"/>
                <a:gd name="connsiteX28" fmla="*/ 31703 w 289486"/>
                <a:gd name="connsiteY28" fmla="*/ 327013 h 684004"/>
                <a:gd name="connsiteX29" fmla="*/ 70204 w 289486"/>
                <a:gd name="connsiteY29" fmla="*/ 400952 h 684004"/>
                <a:gd name="connsiteX30" fmla="*/ 71662 w 289486"/>
                <a:gd name="connsiteY30" fmla="*/ 440110 h 684004"/>
                <a:gd name="connsiteX31" fmla="*/ 72245 w 289486"/>
                <a:gd name="connsiteY31" fmla="*/ 445287 h 684004"/>
                <a:gd name="connsiteX32" fmla="*/ 72245 w 289486"/>
                <a:gd name="connsiteY32" fmla="*/ 464246 h 684004"/>
                <a:gd name="connsiteX33" fmla="*/ 70204 w 289486"/>
                <a:gd name="connsiteY33" fmla="*/ 475257 h 684004"/>
                <a:gd name="connsiteX34" fmla="*/ 79246 w 289486"/>
                <a:gd name="connsiteY34" fmla="*/ 479777 h 684004"/>
                <a:gd name="connsiteX35" fmla="*/ 112278 w 289486"/>
                <a:gd name="connsiteY35" fmla="*/ 475475 h 684004"/>
                <a:gd name="connsiteX36" fmla="*/ 140789 w 289486"/>
                <a:gd name="connsiteY36" fmla="*/ 439016 h 684004"/>
                <a:gd name="connsiteX37" fmla="*/ 158289 w 289486"/>
                <a:gd name="connsiteY37" fmla="*/ 453600 h 684004"/>
                <a:gd name="connsiteX38" fmla="*/ 171779 w 289486"/>
                <a:gd name="connsiteY38" fmla="*/ 494070 h 684004"/>
                <a:gd name="connsiteX39" fmla="*/ 189280 w 289486"/>
                <a:gd name="connsiteY39" fmla="*/ 572895 h 684004"/>
                <a:gd name="connsiteX40" fmla="*/ 202333 w 289486"/>
                <a:gd name="connsiteY40" fmla="*/ 630719 h 684004"/>
                <a:gd name="connsiteX41" fmla="*/ 206780 w 289486"/>
                <a:gd name="connsiteY41" fmla="*/ 673887 h 684004"/>
                <a:gd name="connsiteX42" fmla="*/ 204812 w 289486"/>
                <a:gd name="connsiteY42" fmla="*/ 683804 h 684004"/>
                <a:gd name="connsiteX43" fmla="*/ 233979 w 289486"/>
                <a:gd name="connsiteY43" fmla="*/ 623646 h 684004"/>
                <a:gd name="connsiteX44" fmla="*/ 223333 w 289486"/>
                <a:gd name="connsiteY44" fmla="*/ 596229 h 684004"/>
                <a:gd name="connsiteX45" fmla="*/ 209988 w 289486"/>
                <a:gd name="connsiteY45" fmla="*/ 551530 h 684004"/>
                <a:gd name="connsiteX46" fmla="*/ 197958 w 289486"/>
                <a:gd name="connsiteY46" fmla="*/ 512591 h 684004"/>
                <a:gd name="connsiteX47" fmla="*/ 203281 w 289486"/>
                <a:gd name="connsiteY47" fmla="*/ 486632 h 684004"/>
                <a:gd name="connsiteX48" fmla="*/ 204593 w 289486"/>
                <a:gd name="connsiteY48" fmla="*/ 469350 h 684004"/>
                <a:gd name="connsiteX49" fmla="*/ 197958 w 289486"/>
                <a:gd name="connsiteY49" fmla="*/ 444777 h 684004"/>
                <a:gd name="connsiteX50" fmla="*/ 172581 w 289486"/>
                <a:gd name="connsiteY50" fmla="*/ 411672 h 684004"/>
                <a:gd name="connsiteX51" fmla="*/ 179217 w 289486"/>
                <a:gd name="connsiteY51" fmla="*/ 353993 h 684004"/>
                <a:gd name="connsiteX52" fmla="*/ 197958 w 289486"/>
                <a:gd name="connsiteY52" fmla="*/ 342399 h 684004"/>
                <a:gd name="connsiteX53" fmla="*/ 223333 w 289486"/>
                <a:gd name="connsiteY53" fmla="*/ 333794 h 684004"/>
                <a:gd name="connsiteX54" fmla="*/ 254032 w 289486"/>
                <a:gd name="connsiteY54" fmla="*/ 314981 h 684004"/>
                <a:gd name="connsiteX55" fmla="*/ 271459 w 289486"/>
                <a:gd name="connsiteY55" fmla="*/ 299158 h 684004"/>
                <a:gd name="connsiteX56" fmla="*/ 288741 w 289486"/>
                <a:gd name="connsiteY56" fmla="*/ 268897 h 684004"/>
                <a:gd name="connsiteX57" fmla="*/ 289470 w 289486"/>
                <a:gd name="connsiteY57" fmla="*/ 268897 h 684004"/>
                <a:gd name="connsiteX58" fmla="*/ 273646 w 289486"/>
                <a:gd name="connsiteY58" fmla="*/ 272032 h 684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9486" h="684004">
                  <a:moveTo>
                    <a:pt x="273646" y="272032"/>
                  </a:moveTo>
                  <a:cubicBezTo>
                    <a:pt x="258626" y="278522"/>
                    <a:pt x="251115" y="269553"/>
                    <a:pt x="252647" y="259855"/>
                  </a:cubicBezTo>
                  <a:cubicBezTo>
                    <a:pt x="254178" y="250157"/>
                    <a:pt x="242146" y="250157"/>
                    <a:pt x="233833" y="250157"/>
                  </a:cubicBezTo>
                  <a:cubicBezTo>
                    <a:pt x="225520" y="250157"/>
                    <a:pt x="230843" y="235573"/>
                    <a:pt x="233833" y="225875"/>
                  </a:cubicBezTo>
                  <a:cubicBezTo>
                    <a:pt x="236823" y="216177"/>
                    <a:pt x="230843" y="210489"/>
                    <a:pt x="221145" y="209614"/>
                  </a:cubicBezTo>
                  <a:cubicBezTo>
                    <a:pt x="211447" y="208739"/>
                    <a:pt x="206561" y="186134"/>
                    <a:pt x="210645" y="179644"/>
                  </a:cubicBezTo>
                  <a:cubicBezTo>
                    <a:pt x="214728" y="173155"/>
                    <a:pt x="190374" y="167540"/>
                    <a:pt x="179873" y="173228"/>
                  </a:cubicBezTo>
                  <a:cubicBezTo>
                    <a:pt x="169373" y="178915"/>
                    <a:pt x="176884" y="163456"/>
                    <a:pt x="173894" y="155362"/>
                  </a:cubicBezTo>
                  <a:cubicBezTo>
                    <a:pt x="170904" y="147268"/>
                    <a:pt x="187384" y="119705"/>
                    <a:pt x="201604" y="104319"/>
                  </a:cubicBezTo>
                  <a:cubicBezTo>
                    <a:pt x="215822" y="88934"/>
                    <a:pt x="209842" y="68662"/>
                    <a:pt x="209842" y="50870"/>
                  </a:cubicBezTo>
                  <a:cubicBezTo>
                    <a:pt x="209842" y="33078"/>
                    <a:pt x="203135" y="33078"/>
                    <a:pt x="196353" y="33078"/>
                  </a:cubicBezTo>
                  <a:cubicBezTo>
                    <a:pt x="189572" y="33078"/>
                    <a:pt x="189061" y="22505"/>
                    <a:pt x="189061" y="12806"/>
                  </a:cubicBezTo>
                  <a:cubicBezTo>
                    <a:pt x="188113" y="4807"/>
                    <a:pt x="180894" y="-939"/>
                    <a:pt x="172873" y="-20"/>
                  </a:cubicBezTo>
                  <a:cubicBezTo>
                    <a:pt x="170613" y="242"/>
                    <a:pt x="168425" y="1037"/>
                    <a:pt x="166529" y="2306"/>
                  </a:cubicBezTo>
                  <a:cubicBezTo>
                    <a:pt x="164706" y="3619"/>
                    <a:pt x="162810" y="4815"/>
                    <a:pt x="160841" y="5879"/>
                  </a:cubicBezTo>
                  <a:lnTo>
                    <a:pt x="161498" y="5879"/>
                  </a:lnTo>
                  <a:cubicBezTo>
                    <a:pt x="161498" y="5879"/>
                    <a:pt x="158799" y="20463"/>
                    <a:pt x="153476" y="23234"/>
                  </a:cubicBezTo>
                  <a:cubicBezTo>
                    <a:pt x="148154" y="26005"/>
                    <a:pt x="148154" y="34682"/>
                    <a:pt x="156174" y="47661"/>
                  </a:cubicBezTo>
                  <a:cubicBezTo>
                    <a:pt x="164196" y="60641"/>
                    <a:pt x="144144" y="54953"/>
                    <a:pt x="141591" y="47661"/>
                  </a:cubicBezTo>
                  <a:cubicBezTo>
                    <a:pt x="139039" y="40369"/>
                    <a:pt x="122851" y="52037"/>
                    <a:pt x="113517" y="60714"/>
                  </a:cubicBezTo>
                  <a:cubicBezTo>
                    <a:pt x="104183" y="69391"/>
                    <a:pt x="90840" y="73693"/>
                    <a:pt x="90840" y="89517"/>
                  </a:cubicBezTo>
                  <a:cubicBezTo>
                    <a:pt x="90840" y="105340"/>
                    <a:pt x="78808" y="121236"/>
                    <a:pt x="81506" y="134216"/>
                  </a:cubicBezTo>
                  <a:cubicBezTo>
                    <a:pt x="84204" y="147196"/>
                    <a:pt x="68089" y="171696"/>
                    <a:pt x="69474" y="178915"/>
                  </a:cubicBezTo>
                  <a:cubicBezTo>
                    <a:pt x="70860" y="186134"/>
                    <a:pt x="46723" y="177529"/>
                    <a:pt x="42713" y="177529"/>
                  </a:cubicBezTo>
                  <a:cubicBezTo>
                    <a:pt x="38703" y="177529"/>
                    <a:pt x="41401" y="204874"/>
                    <a:pt x="36078" y="213551"/>
                  </a:cubicBezTo>
                  <a:cubicBezTo>
                    <a:pt x="30755" y="222229"/>
                    <a:pt x="34693" y="252490"/>
                    <a:pt x="26671" y="252490"/>
                  </a:cubicBezTo>
                  <a:cubicBezTo>
                    <a:pt x="18650" y="252490"/>
                    <a:pt x="12087" y="279908"/>
                    <a:pt x="12087" y="279908"/>
                  </a:cubicBezTo>
                  <a:cubicBezTo>
                    <a:pt x="7785" y="283108"/>
                    <a:pt x="3702" y="286674"/>
                    <a:pt x="-17" y="290553"/>
                  </a:cubicBezTo>
                  <a:cubicBezTo>
                    <a:pt x="6473" y="305137"/>
                    <a:pt x="18431" y="320815"/>
                    <a:pt x="31703" y="327013"/>
                  </a:cubicBezTo>
                  <a:cubicBezTo>
                    <a:pt x="51244" y="335617"/>
                    <a:pt x="64224" y="378056"/>
                    <a:pt x="70204" y="400952"/>
                  </a:cubicBezTo>
                  <a:cubicBezTo>
                    <a:pt x="73558" y="413743"/>
                    <a:pt x="73996" y="427109"/>
                    <a:pt x="71662" y="440110"/>
                  </a:cubicBezTo>
                  <a:cubicBezTo>
                    <a:pt x="72027" y="441816"/>
                    <a:pt x="72173" y="443551"/>
                    <a:pt x="72245" y="445287"/>
                  </a:cubicBezTo>
                  <a:lnTo>
                    <a:pt x="72245" y="464246"/>
                  </a:lnTo>
                  <a:cubicBezTo>
                    <a:pt x="72173" y="468008"/>
                    <a:pt x="71516" y="471735"/>
                    <a:pt x="70204" y="475257"/>
                  </a:cubicBezTo>
                  <a:cubicBezTo>
                    <a:pt x="72829" y="476569"/>
                    <a:pt x="75891" y="477954"/>
                    <a:pt x="79246" y="479777"/>
                  </a:cubicBezTo>
                  <a:cubicBezTo>
                    <a:pt x="90767" y="486267"/>
                    <a:pt x="103746" y="488455"/>
                    <a:pt x="112278" y="475475"/>
                  </a:cubicBezTo>
                  <a:cubicBezTo>
                    <a:pt x="120809" y="462496"/>
                    <a:pt x="138237" y="453600"/>
                    <a:pt x="140789" y="439016"/>
                  </a:cubicBezTo>
                  <a:cubicBezTo>
                    <a:pt x="143341" y="424432"/>
                    <a:pt x="151289" y="446308"/>
                    <a:pt x="158289" y="453600"/>
                  </a:cubicBezTo>
                  <a:cubicBezTo>
                    <a:pt x="166894" y="465354"/>
                    <a:pt x="171633" y="479508"/>
                    <a:pt x="171779" y="494070"/>
                  </a:cubicBezTo>
                  <a:cubicBezTo>
                    <a:pt x="173311" y="512445"/>
                    <a:pt x="174769" y="558311"/>
                    <a:pt x="189280" y="572895"/>
                  </a:cubicBezTo>
                  <a:cubicBezTo>
                    <a:pt x="203791" y="587478"/>
                    <a:pt x="206343" y="619344"/>
                    <a:pt x="202333" y="630719"/>
                  </a:cubicBezTo>
                  <a:cubicBezTo>
                    <a:pt x="198322" y="642094"/>
                    <a:pt x="209624" y="661491"/>
                    <a:pt x="206780" y="673887"/>
                  </a:cubicBezTo>
                  <a:cubicBezTo>
                    <a:pt x="206197" y="676366"/>
                    <a:pt x="205541" y="679939"/>
                    <a:pt x="204812" y="683804"/>
                  </a:cubicBezTo>
                  <a:cubicBezTo>
                    <a:pt x="217864" y="686502"/>
                    <a:pt x="233979" y="623646"/>
                    <a:pt x="233979" y="623646"/>
                  </a:cubicBezTo>
                  <a:cubicBezTo>
                    <a:pt x="233979" y="609062"/>
                    <a:pt x="223333" y="607823"/>
                    <a:pt x="223333" y="596229"/>
                  </a:cubicBezTo>
                  <a:cubicBezTo>
                    <a:pt x="223333" y="584635"/>
                    <a:pt x="223333" y="564509"/>
                    <a:pt x="209988" y="551530"/>
                  </a:cubicBezTo>
                  <a:cubicBezTo>
                    <a:pt x="196645" y="538550"/>
                    <a:pt x="189936" y="519810"/>
                    <a:pt x="197958" y="512591"/>
                  </a:cubicBezTo>
                  <a:cubicBezTo>
                    <a:pt x="205978" y="505372"/>
                    <a:pt x="199270" y="485173"/>
                    <a:pt x="203281" y="486632"/>
                  </a:cubicBezTo>
                  <a:cubicBezTo>
                    <a:pt x="207291" y="488090"/>
                    <a:pt x="212613" y="473653"/>
                    <a:pt x="204593" y="469350"/>
                  </a:cubicBezTo>
                  <a:cubicBezTo>
                    <a:pt x="196572" y="465048"/>
                    <a:pt x="204593" y="447475"/>
                    <a:pt x="197958" y="444777"/>
                  </a:cubicBezTo>
                  <a:cubicBezTo>
                    <a:pt x="191322" y="442079"/>
                    <a:pt x="172581" y="418891"/>
                    <a:pt x="172581" y="411672"/>
                  </a:cubicBezTo>
                  <a:cubicBezTo>
                    <a:pt x="172581" y="404452"/>
                    <a:pt x="177905" y="364056"/>
                    <a:pt x="179217" y="353993"/>
                  </a:cubicBezTo>
                  <a:cubicBezTo>
                    <a:pt x="180530" y="343930"/>
                    <a:pt x="193801" y="342399"/>
                    <a:pt x="197958" y="342399"/>
                  </a:cubicBezTo>
                  <a:cubicBezTo>
                    <a:pt x="202114" y="342399"/>
                    <a:pt x="218010" y="343857"/>
                    <a:pt x="223333" y="333794"/>
                  </a:cubicBezTo>
                  <a:cubicBezTo>
                    <a:pt x="228656" y="323732"/>
                    <a:pt x="251334" y="322200"/>
                    <a:pt x="254032" y="314981"/>
                  </a:cubicBezTo>
                  <a:cubicBezTo>
                    <a:pt x="256730" y="307763"/>
                    <a:pt x="271459" y="307690"/>
                    <a:pt x="271459" y="299158"/>
                  </a:cubicBezTo>
                  <a:cubicBezTo>
                    <a:pt x="271459" y="290626"/>
                    <a:pt x="288741" y="268897"/>
                    <a:pt x="288741" y="268897"/>
                  </a:cubicBezTo>
                  <a:cubicBezTo>
                    <a:pt x="288741" y="268897"/>
                    <a:pt x="289178" y="268897"/>
                    <a:pt x="289470" y="268897"/>
                  </a:cubicBezTo>
                  <a:cubicBezTo>
                    <a:pt x="286845" y="264740"/>
                    <a:pt x="282470" y="268459"/>
                    <a:pt x="273646" y="272032"/>
                  </a:cubicBezTo>
                  <a:close/>
                </a:path>
              </a:pathLst>
            </a:custGeom>
            <a:grpFill/>
            <a:ln w="3175" cap="flat">
              <a:solidFill>
                <a:srgbClr val="F3F3F3"/>
              </a:solidFill>
              <a:prstDash val="solid"/>
              <a:miter/>
            </a:ln>
          </p:spPr>
          <p:txBody>
            <a:bodyPr rtlCol="0" anchor="ctr"/>
            <a:lstStyle/>
            <a:p>
              <a:endParaRPr lang="pt-PT"/>
            </a:p>
          </p:txBody>
        </p:sp>
        <p:sp>
          <p:nvSpPr>
            <p:cNvPr id="468" name="Forma livre: Forma 467">
              <a:extLst>
                <a:ext uri="{FF2B5EF4-FFF2-40B4-BE49-F238E27FC236}">
                  <a16:creationId xmlns:a16="http://schemas.microsoft.com/office/drawing/2014/main" id="{75764920-F2D3-4837-8AF2-9D80BBC6D826}"/>
                </a:ext>
              </a:extLst>
            </p:cNvPr>
            <p:cNvSpPr/>
            <p:nvPr/>
          </p:nvSpPr>
          <p:spPr>
            <a:xfrm>
              <a:off x="4710465" y="4341709"/>
              <a:ext cx="41163" cy="25847"/>
            </a:xfrm>
            <a:custGeom>
              <a:avLst/>
              <a:gdLst>
                <a:gd name="connsiteX0" fmla="*/ 98131 w 98548"/>
                <a:gd name="connsiteY0" fmla="*/ 19249 h 59338"/>
                <a:gd name="connsiteX1" fmla="*/ 59120 w 98548"/>
                <a:gd name="connsiteY1" fmla="*/ 7729 h 59338"/>
                <a:gd name="connsiteX2" fmla="*/ 31338 w 98548"/>
                <a:gd name="connsiteY2" fmla="*/ 2843 h 59338"/>
                <a:gd name="connsiteX3" fmla="*/ 7275 w 98548"/>
                <a:gd name="connsiteY3" fmla="*/ 25521 h 59338"/>
                <a:gd name="connsiteX4" fmla="*/ -17 w 98548"/>
                <a:gd name="connsiteY4" fmla="*/ 40980 h 59338"/>
                <a:gd name="connsiteX5" fmla="*/ 8733 w 98548"/>
                <a:gd name="connsiteY5" fmla="*/ 49438 h 59338"/>
                <a:gd name="connsiteX6" fmla="*/ 31411 w 98548"/>
                <a:gd name="connsiteY6" fmla="*/ 55198 h 59338"/>
                <a:gd name="connsiteX7" fmla="*/ 63568 w 98548"/>
                <a:gd name="connsiteY7" fmla="*/ 58115 h 59338"/>
                <a:gd name="connsiteX8" fmla="*/ 96892 w 98548"/>
                <a:gd name="connsiteY8" fmla="*/ 53740 h 59338"/>
                <a:gd name="connsiteX9" fmla="*/ 92882 w 98548"/>
                <a:gd name="connsiteY9" fmla="*/ 22020 h 59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548" h="59338">
                  <a:moveTo>
                    <a:pt x="98131" y="19249"/>
                  </a:moveTo>
                  <a:cubicBezTo>
                    <a:pt x="78006" y="-730"/>
                    <a:pt x="72537" y="15312"/>
                    <a:pt x="59120" y="7729"/>
                  </a:cubicBezTo>
                  <a:cubicBezTo>
                    <a:pt x="45702" y="145"/>
                    <a:pt x="38120" y="-2845"/>
                    <a:pt x="31338" y="2843"/>
                  </a:cubicBezTo>
                  <a:cubicBezTo>
                    <a:pt x="24557" y="8531"/>
                    <a:pt x="14056" y="7729"/>
                    <a:pt x="7275" y="25521"/>
                  </a:cubicBezTo>
                  <a:cubicBezTo>
                    <a:pt x="5379" y="30902"/>
                    <a:pt x="2899" y="36079"/>
                    <a:pt x="-17" y="40980"/>
                  </a:cubicBezTo>
                  <a:cubicBezTo>
                    <a:pt x="2316" y="46375"/>
                    <a:pt x="5889" y="50167"/>
                    <a:pt x="8733" y="49438"/>
                  </a:cubicBezTo>
                  <a:cubicBezTo>
                    <a:pt x="14129" y="47979"/>
                    <a:pt x="20765" y="58115"/>
                    <a:pt x="31411" y="55198"/>
                  </a:cubicBezTo>
                  <a:cubicBezTo>
                    <a:pt x="42057" y="52282"/>
                    <a:pt x="48838" y="62490"/>
                    <a:pt x="63568" y="58115"/>
                  </a:cubicBezTo>
                  <a:cubicBezTo>
                    <a:pt x="78298" y="53740"/>
                    <a:pt x="91569" y="63876"/>
                    <a:pt x="96892" y="53740"/>
                  </a:cubicBezTo>
                  <a:cubicBezTo>
                    <a:pt x="102214" y="43605"/>
                    <a:pt x="92882" y="22020"/>
                    <a:pt x="92882" y="22020"/>
                  </a:cubicBezTo>
                  <a:close/>
                </a:path>
              </a:pathLst>
            </a:custGeom>
            <a:grpFill/>
            <a:ln w="3175" cap="flat">
              <a:solidFill>
                <a:srgbClr val="F3F3F3"/>
              </a:solidFill>
              <a:prstDash val="solid"/>
              <a:miter/>
            </a:ln>
          </p:spPr>
          <p:txBody>
            <a:bodyPr rtlCol="0" anchor="ctr"/>
            <a:lstStyle/>
            <a:p>
              <a:endParaRPr lang="pt-PT"/>
            </a:p>
          </p:txBody>
        </p:sp>
        <p:sp>
          <p:nvSpPr>
            <p:cNvPr id="469" name="Forma livre: Forma 468">
              <a:extLst>
                <a:ext uri="{FF2B5EF4-FFF2-40B4-BE49-F238E27FC236}">
                  <a16:creationId xmlns:a16="http://schemas.microsoft.com/office/drawing/2014/main" id="{5E7AD3B5-B199-476C-9A73-2A9BDDA1F376}"/>
                </a:ext>
              </a:extLst>
            </p:cNvPr>
            <p:cNvSpPr/>
            <p:nvPr/>
          </p:nvSpPr>
          <p:spPr>
            <a:xfrm>
              <a:off x="4887545" y="4425529"/>
              <a:ext cx="98864" cy="235544"/>
            </a:xfrm>
            <a:custGeom>
              <a:avLst/>
              <a:gdLst>
                <a:gd name="connsiteX0" fmla="*/ 229749 w 236693"/>
                <a:gd name="connsiteY0" fmla="*/ 408349 h 540740"/>
                <a:gd name="connsiteX1" fmla="*/ 233323 w 236693"/>
                <a:gd name="connsiteY1" fmla="*/ 342066 h 540740"/>
                <a:gd name="connsiteX2" fmla="*/ 234927 w 236693"/>
                <a:gd name="connsiteY2" fmla="*/ 331347 h 540740"/>
                <a:gd name="connsiteX3" fmla="*/ 202989 w 236693"/>
                <a:gd name="connsiteY3" fmla="*/ 274544 h 540740"/>
                <a:gd name="connsiteX4" fmla="*/ 148446 w 236693"/>
                <a:gd name="connsiteY4" fmla="*/ 224886 h 540740"/>
                <a:gd name="connsiteX5" fmla="*/ 133424 w 236693"/>
                <a:gd name="connsiteY5" fmla="*/ 196812 h 540740"/>
                <a:gd name="connsiteX6" fmla="*/ 124965 w 236693"/>
                <a:gd name="connsiteY6" fmla="*/ 147154 h 540740"/>
                <a:gd name="connsiteX7" fmla="*/ 148956 w 236693"/>
                <a:gd name="connsiteY7" fmla="*/ 115289 h 540740"/>
                <a:gd name="connsiteX8" fmla="*/ 161935 w 236693"/>
                <a:gd name="connsiteY8" fmla="*/ 93413 h 540740"/>
                <a:gd name="connsiteX9" fmla="*/ 188478 w 236693"/>
                <a:gd name="connsiteY9" fmla="*/ 74455 h 540740"/>
                <a:gd name="connsiteX10" fmla="*/ 191322 w 236693"/>
                <a:gd name="connsiteY10" fmla="*/ 71830 h 540740"/>
                <a:gd name="connsiteX11" fmla="*/ 184030 w 236693"/>
                <a:gd name="connsiteY11" fmla="*/ 65850 h 540740"/>
                <a:gd name="connsiteX12" fmla="*/ 150633 w 236693"/>
                <a:gd name="connsiteY12" fmla="*/ 38433 h 540740"/>
                <a:gd name="connsiteX13" fmla="*/ 141299 w 236693"/>
                <a:gd name="connsiteY13" fmla="*/ 16557 h 540740"/>
                <a:gd name="connsiteX14" fmla="*/ 113225 w 236693"/>
                <a:gd name="connsiteY14" fmla="*/ 734 h 540740"/>
                <a:gd name="connsiteX15" fmla="*/ 86465 w 236693"/>
                <a:gd name="connsiteY15" fmla="*/ 19474 h 540740"/>
                <a:gd name="connsiteX16" fmla="*/ 63787 w 236693"/>
                <a:gd name="connsiteY16" fmla="*/ 23776 h 540740"/>
                <a:gd name="connsiteX17" fmla="*/ 34620 w 236693"/>
                <a:gd name="connsiteY17" fmla="*/ 23776 h 540740"/>
                <a:gd name="connsiteX18" fmla="*/ 9243 w 236693"/>
                <a:gd name="connsiteY18" fmla="*/ 26693 h 540740"/>
                <a:gd name="connsiteX19" fmla="*/ -17 w 236693"/>
                <a:gd name="connsiteY19" fmla="*/ 34422 h 540740"/>
                <a:gd name="connsiteX20" fmla="*/ 12233 w 236693"/>
                <a:gd name="connsiteY20" fmla="*/ 53673 h 540740"/>
                <a:gd name="connsiteX21" fmla="*/ 29369 w 236693"/>
                <a:gd name="connsiteY21" fmla="*/ 81455 h 540740"/>
                <a:gd name="connsiteX22" fmla="*/ 57224 w 236693"/>
                <a:gd name="connsiteY22" fmla="*/ 97643 h 540740"/>
                <a:gd name="connsiteX23" fmla="*/ 80850 w 236693"/>
                <a:gd name="connsiteY23" fmla="*/ 104570 h 540740"/>
                <a:gd name="connsiteX24" fmla="*/ 91569 w 236693"/>
                <a:gd name="connsiteY24" fmla="*/ 132352 h 540740"/>
                <a:gd name="connsiteX25" fmla="*/ 65828 w 236693"/>
                <a:gd name="connsiteY25" fmla="*/ 148540 h 540740"/>
                <a:gd name="connsiteX26" fmla="*/ 102287 w 236693"/>
                <a:gd name="connsiteY26" fmla="*/ 183249 h 540740"/>
                <a:gd name="connsiteX27" fmla="*/ 119423 w 236693"/>
                <a:gd name="connsiteY27" fmla="*/ 215625 h 540740"/>
                <a:gd name="connsiteX28" fmla="*/ 147279 w 236693"/>
                <a:gd name="connsiteY28" fmla="*/ 255001 h 540740"/>
                <a:gd name="connsiteX29" fmla="*/ 175133 w 236693"/>
                <a:gd name="connsiteY29" fmla="*/ 282710 h 540740"/>
                <a:gd name="connsiteX30" fmla="*/ 181550 w 236693"/>
                <a:gd name="connsiteY30" fmla="*/ 319753 h 540740"/>
                <a:gd name="connsiteX31" fmla="*/ 192270 w 236693"/>
                <a:gd name="connsiteY31" fmla="*/ 379911 h 540740"/>
                <a:gd name="connsiteX32" fmla="*/ 168716 w 236693"/>
                <a:gd name="connsiteY32" fmla="*/ 421547 h 540740"/>
                <a:gd name="connsiteX33" fmla="*/ 138674 w 236693"/>
                <a:gd name="connsiteY33" fmla="*/ 442403 h 540740"/>
                <a:gd name="connsiteX34" fmla="*/ 138674 w 236693"/>
                <a:gd name="connsiteY34" fmla="*/ 474778 h 540740"/>
                <a:gd name="connsiteX35" fmla="*/ 100100 w 236693"/>
                <a:gd name="connsiteY35" fmla="*/ 474778 h 540740"/>
                <a:gd name="connsiteX36" fmla="*/ 79246 w 236693"/>
                <a:gd name="connsiteY36" fmla="*/ 492425 h 540740"/>
                <a:gd name="connsiteX37" fmla="*/ 94267 w 236693"/>
                <a:gd name="connsiteY37" fmla="*/ 504675 h 540740"/>
                <a:gd name="connsiteX38" fmla="*/ 84787 w 236693"/>
                <a:gd name="connsiteY38" fmla="*/ 536540 h 540740"/>
                <a:gd name="connsiteX39" fmla="*/ 85225 w 236693"/>
                <a:gd name="connsiteY39" fmla="*/ 540624 h 540740"/>
                <a:gd name="connsiteX40" fmla="*/ 95944 w 236693"/>
                <a:gd name="connsiteY40" fmla="*/ 535374 h 540740"/>
                <a:gd name="connsiteX41" fmla="*/ 117819 w 236693"/>
                <a:gd name="connsiteY41" fmla="*/ 528082 h 540740"/>
                <a:gd name="connsiteX42" fmla="*/ 125768 w 236693"/>
                <a:gd name="connsiteY42" fmla="*/ 528884 h 540740"/>
                <a:gd name="connsiteX43" fmla="*/ 136049 w 236693"/>
                <a:gd name="connsiteY43" fmla="*/ 510071 h 540740"/>
                <a:gd name="connsiteX44" fmla="*/ 146987 w 236693"/>
                <a:gd name="connsiteY44" fmla="*/ 502779 h 540740"/>
                <a:gd name="connsiteX45" fmla="*/ 149612 w 236693"/>
                <a:gd name="connsiteY45" fmla="*/ 491550 h 540740"/>
                <a:gd name="connsiteX46" fmla="*/ 170612 w 236693"/>
                <a:gd name="connsiteY46" fmla="*/ 487831 h 540740"/>
                <a:gd name="connsiteX47" fmla="*/ 199343 w 236693"/>
                <a:gd name="connsiteY47" fmla="*/ 475872 h 540740"/>
                <a:gd name="connsiteX48" fmla="*/ 199343 w 236693"/>
                <a:gd name="connsiteY48" fmla="*/ 473393 h 540740"/>
                <a:gd name="connsiteX49" fmla="*/ 210134 w 236693"/>
                <a:gd name="connsiteY49" fmla="*/ 448309 h 540740"/>
                <a:gd name="connsiteX50" fmla="*/ 236239 w 236693"/>
                <a:gd name="connsiteY50" fmla="*/ 437954 h 540740"/>
                <a:gd name="connsiteX51" fmla="*/ 236677 w 236693"/>
                <a:gd name="connsiteY51" fmla="*/ 437954 h 540740"/>
                <a:gd name="connsiteX52" fmla="*/ 229749 w 236693"/>
                <a:gd name="connsiteY52" fmla="*/ 408349 h 54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36693" h="540740">
                  <a:moveTo>
                    <a:pt x="229749" y="408349"/>
                  </a:moveTo>
                  <a:cubicBezTo>
                    <a:pt x="233031" y="386415"/>
                    <a:pt x="234198" y="364226"/>
                    <a:pt x="233323" y="342066"/>
                  </a:cubicBezTo>
                  <a:cubicBezTo>
                    <a:pt x="233323" y="338435"/>
                    <a:pt x="233833" y="334818"/>
                    <a:pt x="234927" y="331347"/>
                  </a:cubicBezTo>
                  <a:cubicBezTo>
                    <a:pt x="233906" y="320264"/>
                    <a:pt x="211374" y="274033"/>
                    <a:pt x="202989" y="274544"/>
                  </a:cubicBezTo>
                  <a:cubicBezTo>
                    <a:pt x="194603" y="275054"/>
                    <a:pt x="155445" y="231886"/>
                    <a:pt x="148446" y="224886"/>
                  </a:cubicBezTo>
                  <a:cubicBezTo>
                    <a:pt x="141445" y="217886"/>
                    <a:pt x="143414" y="206000"/>
                    <a:pt x="133424" y="196812"/>
                  </a:cubicBezTo>
                  <a:cubicBezTo>
                    <a:pt x="123434" y="187625"/>
                    <a:pt x="122413" y="163853"/>
                    <a:pt x="124965" y="147154"/>
                  </a:cubicBezTo>
                  <a:cubicBezTo>
                    <a:pt x="127518" y="130456"/>
                    <a:pt x="149467" y="126592"/>
                    <a:pt x="148956" y="115289"/>
                  </a:cubicBezTo>
                  <a:cubicBezTo>
                    <a:pt x="148446" y="103987"/>
                    <a:pt x="150925" y="94216"/>
                    <a:pt x="161935" y="93413"/>
                  </a:cubicBezTo>
                  <a:cubicBezTo>
                    <a:pt x="173237" y="91525"/>
                    <a:pt x="183009" y="84532"/>
                    <a:pt x="188478" y="74455"/>
                  </a:cubicBezTo>
                  <a:cubicBezTo>
                    <a:pt x="189207" y="73339"/>
                    <a:pt x="190155" y="72435"/>
                    <a:pt x="191322" y="71830"/>
                  </a:cubicBezTo>
                  <a:cubicBezTo>
                    <a:pt x="188551" y="68329"/>
                    <a:pt x="186071" y="66069"/>
                    <a:pt x="184030" y="65850"/>
                  </a:cubicBezTo>
                  <a:cubicBezTo>
                    <a:pt x="174696" y="64392"/>
                    <a:pt x="150633" y="45652"/>
                    <a:pt x="150633" y="38433"/>
                  </a:cubicBezTo>
                  <a:cubicBezTo>
                    <a:pt x="150633" y="31214"/>
                    <a:pt x="162664" y="19693"/>
                    <a:pt x="141299" y="16557"/>
                  </a:cubicBezTo>
                  <a:cubicBezTo>
                    <a:pt x="119934" y="13422"/>
                    <a:pt x="117236" y="5036"/>
                    <a:pt x="113225" y="734"/>
                  </a:cubicBezTo>
                  <a:cubicBezTo>
                    <a:pt x="109215" y="-3568"/>
                    <a:pt x="91861" y="9338"/>
                    <a:pt x="86465" y="19474"/>
                  </a:cubicBezTo>
                  <a:cubicBezTo>
                    <a:pt x="81069" y="29610"/>
                    <a:pt x="75818" y="16557"/>
                    <a:pt x="63787" y="23776"/>
                  </a:cubicBezTo>
                  <a:cubicBezTo>
                    <a:pt x="51755" y="30995"/>
                    <a:pt x="39724" y="13713"/>
                    <a:pt x="34620" y="23776"/>
                  </a:cubicBezTo>
                  <a:cubicBezTo>
                    <a:pt x="29515" y="33839"/>
                    <a:pt x="15879" y="18016"/>
                    <a:pt x="9243" y="26693"/>
                  </a:cubicBezTo>
                  <a:cubicBezTo>
                    <a:pt x="6691" y="29872"/>
                    <a:pt x="3556" y="32497"/>
                    <a:pt x="-17" y="34422"/>
                  </a:cubicBezTo>
                  <a:cubicBezTo>
                    <a:pt x="5816" y="41714"/>
                    <a:pt x="12233" y="48350"/>
                    <a:pt x="12233" y="53673"/>
                  </a:cubicBezTo>
                  <a:cubicBezTo>
                    <a:pt x="12233" y="62933"/>
                    <a:pt x="29369" y="69861"/>
                    <a:pt x="29369" y="81455"/>
                  </a:cubicBezTo>
                  <a:cubicBezTo>
                    <a:pt x="29369" y="93049"/>
                    <a:pt x="50807" y="102310"/>
                    <a:pt x="57224" y="97643"/>
                  </a:cubicBezTo>
                  <a:cubicBezTo>
                    <a:pt x="63641" y="92976"/>
                    <a:pt x="79100" y="88382"/>
                    <a:pt x="80850" y="104570"/>
                  </a:cubicBezTo>
                  <a:cubicBezTo>
                    <a:pt x="82600" y="120758"/>
                    <a:pt x="91569" y="120758"/>
                    <a:pt x="91569" y="132352"/>
                  </a:cubicBezTo>
                  <a:cubicBezTo>
                    <a:pt x="91569" y="143946"/>
                    <a:pt x="70131" y="137019"/>
                    <a:pt x="65828" y="148540"/>
                  </a:cubicBezTo>
                  <a:cubicBezTo>
                    <a:pt x="61526" y="160061"/>
                    <a:pt x="102287" y="173989"/>
                    <a:pt x="102287" y="183249"/>
                  </a:cubicBezTo>
                  <a:cubicBezTo>
                    <a:pt x="102287" y="192510"/>
                    <a:pt x="115121" y="204104"/>
                    <a:pt x="119423" y="215625"/>
                  </a:cubicBezTo>
                  <a:cubicBezTo>
                    <a:pt x="123726" y="227146"/>
                    <a:pt x="142977" y="241074"/>
                    <a:pt x="147279" y="255001"/>
                  </a:cubicBezTo>
                  <a:cubicBezTo>
                    <a:pt x="151581" y="268929"/>
                    <a:pt x="168716" y="275783"/>
                    <a:pt x="175133" y="282710"/>
                  </a:cubicBezTo>
                  <a:cubicBezTo>
                    <a:pt x="181550" y="289638"/>
                    <a:pt x="183665" y="305899"/>
                    <a:pt x="181550" y="319753"/>
                  </a:cubicBezTo>
                  <a:cubicBezTo>
                    <a:pt x="178269" y="340440"/>
                    <a:pt x="182061" y="361623"/>
                    <a:pt x="192270" y="379911"/>
                  </a:cubicBezTo>
                  <a:cubicBezTo>
                    <a:pt x="205176" y="400766"/>
                    <a:pt x="177248" y="409954"/>
                    <a:pt x="168716" y="421547"/>
                  </a:cubicBezTo>
                  <a:cubicBezTo>
                    <a:pt x="160185" y="433142"/>
                    <a:pt x="164414" y="449329"/>
                    <a:pt x="138674" y="442403"/>
                  </a:cubicBezTo>
                  <a:cubicBezTo>
                    <a:pt x="112934" y="435475"/>
                    <a:pt x="142977" y="465518"/>
                    <a:pt x="138674" y="474778"/>
                  </a:cubicBezTo>
                  <a:cubicBezTo>
                    <a:pt x="134372" y="484039"/>
                    <a:pt x="100100" y="465518"/>
                    <a:pt x="100100" y="474778"/>
                  </a:cubicBezTo>
                  <a:cubicBezTo>
                    <a:pt x="100100" y="480320"/>
                    <a:pt x="88506" y="487539"/>
                    <a:pt x="79246" y="492425"/>
                  </a:cubicBezTo>
                  <a:cubicBezTo>
                    <a:pt x="83475" y="497376"/>
                    <a:pt x="88579" y="501525"/>
                    <a:pt x="94267" y="504675"/>
                  </a:cubicBezTo>
                  <a:cubicBezTo>
                    <a:pt x="102287" y="510071"/>
                    <a:pt x="84277" y="519259"/>
                    <a:pt x="84787" y="536540"/>
                  </a:cubicBezTo>
                  <a:cubicBezTo>
                    <a:pt x="84787" y="537911"/>
                    <a:pt x="84933" y="539275"/>
                    <a:pt x="85225" y="540624"/>
                  </a:cubicBezTo>
                  <a:cubicBezTo>
                    <a:pt x="88506" y="538341"/>
                    <a:pt x="92152" y="536570"/>
                    <a:pt x="95944" y="535374"/>
                  </a:cubicBezTo>
                  <a:cubicBezTo>
                    <a:pt x="102433" y="530918"/>
                    <a:pt x="110017" y="528395"/>
                    <a:pt x="117819" y="528082"/>
                  </a:cubicBezTo>
                  <a:cubicBezTo>
                    <a:pt x="120517" y="528016"/>
                    <a:pt x="123142" y="528279"/>
                    <a:pt x="125768" y="528884"/>
                  </a:cubicBezTo>
                  <a:cubicBezTo>
                    <a:pt x="127299" y="521745"/>
                    <a:pt x="130872" y="515212"/>
                    <a:pt x="136049" y="510071"/>
                  </a:cubicBezTo>
                  <a:cubicBezTo>
                    <a:pt x="139185" y="506987"/>
                    <a:pt x="142904" y="504515"/>
                    <a:pt x="146987" y="502779"/>
                  </a:cubicBezTo>
                  <a:cubicBezTo>
                    <a:pt x="147352" y="498929"/>
                    <a:pt x="148227" y="495151"/>
                    <a:pt x="149612" y="491550"/>
                  </a:cubicBezTo>
                  <a:cubicBezTo>
                    <a:pt x="153112" y="484258"/>
                    <a:pt x="158581" y="487247"/>
                    <a:pt x="170612" y="487831"/>
                  </a:cubicBezTo>
                  <a:cubicBezTo>
                    <a:pt x="181113" y="486555"/>
                    <a:pt x="191030" y="482420"/>
                    <a:pt x="199343" y="475872"/>
                  </a:cubicBezTo>
                  <a:cubicBezTo>
                    <a:pt x="199343" y="475070"/>
                    <a:pt x="199343" y="474195"/>
                    <a:pt x="199343" y="473393"/>
                  </a:cubicBezTo>
                  <a:cubicBezTo>
                    <a:pt x="199416" y="463921"/>
                    <a:pt x="203280" y="454871"/>
                    <a:pt x="210134" y="448309"/>
                  </a:cubicBezTo>
                  <a:cubicBezTo>
                    <a:pt x="217280" y="441731"/>
                    <a:pt x="226541" y="438042"/>
                    <a:pt x="236239" y="437954"/>
                  </a:cubicBezTo>
                  <a:lnTo>
                    <a:pt x="236677" y="437954"/>
                  </a:lnTo>
                  <a:cubicBezTo>
                    <a:pt x="230479" y="429408"/>
                    <a:pt x="227999" y="418748"/>
                    <a:pt x="229749" y="408349"/>
                  </a:cubicBezTo>
                  <a:close/>
                </a:path>
              </a:pathLst>
            </a:custGeom>
            <a:grpFill/>
            <a:ln w="3175" cap="flat">
              <a:solidFill>
                <a:srgbClr val="F3F3F3"/>
              </a:solidFill>
              <a:prstDash val="solid"/>
              <a:miter/>
            </a:ln>
          </p:spPr>
          <p:txBody>
            <a:bodyPr rtlCol="0" anchor="ctr"/>
            <a:lstStyle/>
            <a:p>
              <a:endParaRPr lang="pt-PT"/>
            </a:p>
          </p:txBody>
        </p:sp>
        <p:sp>
          <p:nvSpPr>
            <p:cNvPr id="470" name="Forma livre: Forma 469">
              <a:extLst>
                <a:ext uri="{FF2B5EF4-FFF2-40B4-BE49-F238E27FC236}">
                  <a16:creationId xmlns:a16="http://schemas.microsoft.com/office/drawing/2014/main" id="{C11D6992-3582-4CF1-B452-51256C9C5320}"/>
                </a:ext>
              </a:extLst>
            </p:cNvPr>
            <p:cNvSpPr/>
            <p:nvPr/>
          </p:nvSpPr>
          <p:spPr>
            <a:xfrm>
              <a:off x="4890423" y="4571501"/>
              <a:ext cx="78922" cy="68799"/>
            </a:xfrm>
            <a:custGeom>
              <a:avLst/>
              <a:gdLst>
                <a:gd name="connsiteX0" fmla="*/ 185522 w 188949"/>
                <a:gd name="connsiteY0" fmla="*/ 45312 h 157942"/>
                <a:gd name="connsiteX1" fmla="*/ 173783 w 188949"/>
                <a:gd name="connsiteY1" fmla="*/ -117 h 157942"/>
                <a:gd name="connsiteX2" fmla="*/ 149793 w 188949"/>
                <a:gd name="connsiteY2" fmla="*/ 5061 h 157942"/>
                <a:gd name="connsiteX3" fmla="*/ 126677 w 188949"/>
                <a:gd name="connsiteY3" fmla="*/ 12863 h 157942"/>
                <a:gd name="connsiteX4" fmla="*/ 116615 w 188949"/>
                <a:gd name="connsiteY4" fmla="*/ 22196 h 157942"/>
                <a:gd name="connsiteX5" fmla="*/ 97802 w 188949"/>
                <a:gd name="connsiteY5" fmla="*/ 8123 h 157942"/>
                <a:gd name="connsiteX6" fmla="*/ 51571 w 188949"/>
                <a:gd name="connsiteY6" fmla="*/ 6592 h 157942"/>
                <a:gd name="connsiteX7" fmla="*/ 5414 w 188949"/>
                <a:gd name="connsiteY7" fmla="*/ 31530 h 157942"/>
                <a:gd name="connsiteX8" fmla="*/ 6799 w 188949"/>
                <a:gd name="connsiteY8" fmla="*/ 64271 h 157942"/>
                <a:gd name="connsiteX9" fmla="*/ 11174 w 188949"/>
                <a:gd name="connsiteY9" fmla="*/ 92344 h 157942"/>
                <a:gd name="connsiteX10" fmla="*/ 11174 w 188949"/>
                <a:gd name="connsiteY10" fmla="*/ 93438 h 157942"/>
                <a:gd name="connsiteX11" fmla="*/ 20216 w 188949"/>
                <a:gd name="connsiteY11" fmla="*/ 124137 h 157942"/>
                <a:gd name="connsiteX12" fmla="*/ 27508 w 188949"/>
                <a:gd name="connsiteY12" fmla="*/ 132231 h 157942"/>
                <a:gd name="connsiteX13" fmla="*/ 41581 w 188949"/>
                <a:gd name="connsiteY13" fmla="*/ 130116 h 157942"/>
                <a:gd name="connsiteX14" fmla="*/ 42456 w 188949"/>
                <a:gd name="connsiteY14" fmla="*/ 148565 h 157942"/>
                <a:gd name="connsiteX15" fmla="*/ 44498 w 188949"/>
                <a:gd name="connsiteY15" fmla="*/ 150825 h 157942"/>
                <a:gd name="connsiteX16" fmla="*/ 70092 w 188949"/>
                <a:gd name="connsiteY16" fmla="*/ 152211 h 157942"/>
                <a:gd name="connsiteX17" fmla="*/ 73082 w 188949"/>
                <a:gd name="connsiteY17" fmla="*/ 157825 h 157942"/>
                <a:gd name="connsiteX18" fmla="*/ 93937 w 188949"/>
                <a:gd name="connsiteY18" fmla="*/ 140179 h 157942"/>
                <a:gd name="connsiteX19" fmla="*/ 132511 w 188949"/>
                <a:gd name="connsiteY19" fmla="*/ 140179 h 157942"/>
                <a:gd name="connsiteX20" fmla="*/ 132511 w 188949"/>
                <a:gd name="connsiteY20" fmla="*/ 107803 h 157942"/>
                <a:gd name="connsiteX21" fmla="*/ 162554 w 188949"/>
                <a:gd name="connsiteY21" fmla="*/ 86948 h 157942"/>
                <a:gd name="connsiteX22" fmla="*/ 185522 w 188949"/>
                <a:gd name="connsiteY22" fmla="*/ 45312 h 157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8949" h="157942">
                  <a:moveTo>
                    <a:pt x="185522" y="45312"/>
                  </a:moveTo>
                  <a:cubicBezTo>
                    <a:pt x="177574" y="31523"/>
                    <a:pt x="173491" y="15816"/>
                    <a:pt x="173783" y="-117"/>
                  </a:cubicBezTo>
                  <a:cubicBezTo>
                    <a:pt x="167293" y="5819"/>
                    <a:pt x="158105" y="7802"/>
                    <a:pt x="149793" y="5061"/>
                  </a:cubicBezTo>
                  <a:cubicBezTo>
                    <a:pt x="142501" y="1925"/>
                    <a:pt x="126677" y="394"/>
                    <a:pt x="126677" y="12863"/>
                  </a:cubicBezTo>
                  <a:cubicBezTo>
                    <a:pt x="126677" y="25332"/>
                    <a:pt x="115157" y="28395"/>
                    <a:pt x="116615" y="22196"/>
                  </a:cubicBezTo>
                  <a:cubicBezTo>
                    <a:pt x="118073" y="15999"/>
                    <a:pt x="105021" y="17530"/>
                    <a:pt x="97802" y="8123"/>
                  </a:cubicBezTo>
                  <a:cubicBezTo>
                    <a:pt x="90583" y="-1283"/>
                    <a:pt x="64551" y="11259"/>
                    <a:pt x="51571" y="6592"/>
                  </a:cubicBezTo>
                  <a:cubicBezTo>
                    <a:pt x="38592" y="1925"/>
                    <a:pt x="18393" y="14394"/>
                    <a:pt x="5414" y="31530"/>
                  </a:cubicBezTo>
                  <a:cubicBezTo>
                    <a:pt x="-7566" y="48666"/>
                    <a:pt x="6799" y="48666"/>
                    <a:pt x="6799" y="64271"/>
                  </a:cubicBezTo>
                  <a:cubicBezTo>
                    <a:pt x="6799" y="79875"/>
                    <a:pt x="15476" y="79875"/>
                    <a:pt x="11174" y="92344"/>
                  </a:cubicBezTo>
                  <a:cubicBezTo>
                    <a:pt x="11174" y="92344"/>
                    <a:pt x="11174" y="93074"/>
                    <a:pt x="11174" y="93438"/>
                  </a:cubicBezTo>
                  <a:cubicBezTo>
                    <a:pt x="23060" y="99053"/>
                    <a:pt x="19632" y="114220"/>
                    <a:pt x="20216" y="124137"/>
                  </a:cubicBezTo>
                  <a:lnTo>
                    <a:pt x="27508" y="132231"/>
                  </a:lnTo>
                  <a:cubicBezTo>
                    <a:pt x="32029" y="132231"/>
                    <a:pt x="37644" y="130408"/>
                    <a:pt x="41581" y="130116"/>
                  </a:cubicBezTo>
                  <a:cubicBezTo>
                    <a:pt x="48290" y="129606"/>
                    <a:pt x="38008" y="140981"/>
                    <a:pt x="42456" y="148565"/>
                  </a:cubicBezTo>
                  <a:cubicBezTo>
                    <a:pt x="43113" y="149294"/>
                    <a:pt x="43842" y="150023"/>
                    <a:pt x="44498" y="150825"/>
                  </a:cubicBezTo>
                  <a:cubicBezTo>
                    <a:pt x="51790" y="155200"/>
                    <a:pt x="66811" y="143533"/>
                    <a:pt x="70092" y="152211"/>
                  </a:cubicBezTo>
                  <a:cubicBezTo>
                    <a:pt x="70821" y="154201"/>
                    <a:pt x="71842" y="156083"/>
                    <a:pt x="73082" y="157825"/>
                  </a:cubicBezTo>
                  <a:cubicBezTo>
                    <a:pt x="82343" y="152940"/>
                    <a:pt x="93937" y="145721"/>
                    <a:pt x="93937" y="140179"/>
                  </a:cubicBezTo>
                  <a:cubicBezTo>
                    <a:pt x="93937" y="130918"/>
                    <a:pt x="128208" y="149440"/>
                    <a:pt x="132511" y="140179"/>
                  </a:cubicBezTo>
                  <a:cubicBezTo>
                    <a:pt x="136813" y="130918"/>
                    <a:pt x="106844" y="100803"/>
                    <a:pt x="132511" y="107803"/>
                  </a:cubicBezTo>
                  <a:cubicBezTo>
                    <a:pt x="158178" y="114803"/>
                    <a:pt x="153949" y="98543"/>
                    <a:pt x="162554" y="86948"/>
                  </a:cubicBezTo>
                  <a:cubicBezTo>
                    <a:pt x="171158" y="75354"/>
                    <a:pt x="198429" y="66167"/>
                    <a:pt x="185522" y="45312"/>
                  </a:cubicBezTo>
                  <a:close/>
                </a:path>
              </a:pathLst>
            </a:custGeom>
            <a:grpFill/>
            <a:ln w="3175" cap="flat">
              <a:solidFill>
                <a:srgbClr val="F3F3F3"/>
              </a:solidFill>
              <a:prstDash val="solid"/>
              <a:miter/>
            </a:ln>
          </p:spPr>
          <p:txBody>
            <a:bodyPr rtlCol="0" anchor="ctr"/>
            <a:lstStyle/>
            <a:p>
              <a:endParaRPr lang="pt-PT"/>
            </a:p>
          </p:txBody>
        </p:sp>
        <p:sp>
          <p:nvSpPr>
            <p:cNvPr id="471" name="Forma livre: Forma 470">
              <a:extLst>
                <a:ext uri="{FF2B5EF4-FFF2-40B4-BE49-F238E27FC236}">
                  <a16:creationId xmlns:a16="http://schemas.microsoft.com/office/drawing/2014/main" id="{94D44E82-7C13-4A40-929F-EFAF53165A97}"/>
                </a:ext>
              </a:extLst>
            </p:cNvPr>
            <p:cNvSpPr/>
            <p:nvPr/>
          </p:nvSpPr>
          <p:spPr>
            <a:xfrm>
              <a:off x="4859736" y="4440796"/>
              <a:ext cx="104160" cy="141781"/>
            </a:xfrm>
            <a:custGeom>
              <a:avLst/>
              <a:gdLst>
                <a:gd name="connsiteX0" fmla="*/ 169008 w 249371"/>
                <a:gd name="connsiteY0" fmla="*/ 148710 h 325487"/>
                <a:gd name="connsiteX1" fmla="*/ 132549 w 249371"/>
                <a:gd name="connsiteY1" fmla="*/ 114001 h 325487"/>
                <a:gd name="connsiteX2" fmla="*/ 158289 w 249371"/>
                <a:gd name="connsiteY2" fmla="*/ 97813 h 325487"/>
                <a:gd name="connsiteX3" fmla="*/ 147571 w 249371"/>
                <a:gd name="connsiteY3" fmla="*/ 70031 h 325487"/>
                <a:gd name="connsiteX4" fmla="*/ 123945 w 249371"/>
                <a:gd name="connsiteY4" fmla="*/ 63104 h 325487"/>
                <a:gd name="connsiteX5" fmla="*/ 96090 w 249371"/>
                <a:gd name="connsiteY5" fmla="*/ 46916 h 325487"/>
                <a:gd name="connsiteX6" fmla="*/ 78954 w 249371"/>
                <a:gd name="connsiteY6" fmla="*/ 19134 h 325487"/>
                <a:gd name="connsiteX7" fmla="*/ 66703 w 249371"/>
                <a:gd name="connsiteY7" fmla="*/ -117 h 325487"/>
                <a:gd name="connsiteX8" fmla="*/ 53213 w 249371"/>
                <a:gd name="connsiteY8" fmla="*/ 758 h 325487"/>
                <a:gd name="connsiteX9" fmla="*/ 47890 w 249371"/>
                <a:gd name="connsiteY9" fmla="*/ 19499 h 325487"/>
                <a:gd name="connsiteX10" fmla="*/ 46577 w 249371"/>
                <a:gd name="connsiteY10" fmla="*/ 48666 h 325487"/>
                <a:gd name="connsiteX11" fmla="*/ 29151 w 249371"/>
                <a:gd name="connsiteY11" fmla="*/ 31384 h 325487"/>
                <a:gd name="connsiteX12" fmla="*/ 11869 w 249371"/>
                <a:gd name="connsiteY12" fmla="*/ 61645 h 325487"/>
                <a:gd name="connsiteX13" fmla="*/ -17 w 249371"/>
                <a:gd name="connsiteY13" fmla="*/ 72219 h 325487"/>
                <a:gd name="connsiteX14" fmla="*/ 6618 w 249371"/>
                <a:gd name="connsiteY14" fmla="*/ 79510 h 325487"/>
                <a:gd name="connsiteX15" fmla="*/ 9535 w 249371"/>
                <a:gd name="connsiteY15" fmla="*/ 107511 h 325487"/>
                <a:gd name="connsiteX16" fmla="*/ 32651 w 249371"/>
                <a:gd name="connsiteY16" fmla="*/ 116918 h 325487"/>
                <a:gd name="connsiteX17" fmla="*/ 29734 w 249371"/>
                <a:gd name="connsiteY17" fmla="*/ 155856 h 325487"/>
                <a:gd name="connsiteX18" fmla="*/ 21056 w 249371"/>
                <a:gd name="connsiteY18" fmla="*/ 183930 h 325487"/>
                <a:gd name="connsiteX19" fmla="*/ 51390 w 249371"/>
                <a:gd name="connsiteY19" fmla="*/ 171461 h 325487"/>
                <a:gd name="connsiteX20" fmla="*/ 75964 w 249371"/>
                <a:gd name="connsiteY20" fmla="*/ 169930 h 325487"/>
                <a:gd name="connsiteX21" fmla="*/ 97840 w 249371"/>
                <a:gd name="connsiteY21" fmla="*/ 163658 h 325487"/>
                <a:gd name="connsiteX22" fmla="*/ 129632 w 249371"/>
                <a:gd name="connsiteY22" fmla="*/ 162127 h 325487"/>
                <a:gd name="connsiteX23" fmla="*/ 154133 w 249371"/>
                <a:gd name="connsiteY23" fmla="*/ 188597 h 325487"/>
                <a:gd name="connsiteX24" fmla="*/ 157049 w 249371"/>
                <a:gd name="connsiteY24" fmla="*/ 232348 h 325487"/>
                <a:gd name="connsiteX25" fmla="*/ 180165 w 249371"/>
                <a:gd name="connsiteY25" fmla="*/ 271286 h 325487"/>
                <a:gd name="connsiteX26" fmla="*/ 175790 w 249371"/>
                <a:gd name="connsiteY26" fmla="*/ 312704 h 325487"/>
                <a:gd name="connsiteX27" fmla="*/ 190374 w 249371"/>
                <a:gd name="connsiteY27" fmla="*/ 322767 h 325487"/>
                <a:gd name="connsiteX28" fmla="*/ 200437 w 249371"/>
                <a:gd name="connsiteY28" fmla="*/ 313434 h 325487"/>
                <a:gd name="connsiteX29" fmla="*/ 223551 w 249371"/>
                <a:gd name="connsiteY29" fmla="*/ 305631 h 325487"/>
                <a:gd name="connsiteX30" fmla="*/ 247542 w 249371"/>
                <a:gd name="connsiteY30" fmla="*/ 300454 h 325487"/>
                <a:gd name="connsiteX31" fmla="*/ 248563 w 249371"/>
                <a:gd name="connsiteY31" fmla="*/ 285870 h 325487"/>
                <a:gd name="connsiteX32" fmla="*/ 242146 w 249371"/>
                <a:gd name="connsiteY32" fmla="*/ 248827 h 325487"/>
                <a:gd name="connsiteX33" fmla="*/ 214290 w 249371"/>
                <a:gd name="connsiteY33" fmla="*/ 221118 h 325487"/>
                <a:gd name="connsiteX34" fmla="*/ 186436 w 249371"/>
                <a:gd name="connsiteY34" fmla="*/ 181743 h 325487"/>
                <a:gd name="connsiteX35" fmla="*/ 169008 w 249371"/>
                <a:gd name="connsiteY35" fmla="*/ 148710 h 325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49371" h="325487">
                  <a:moveTo>
                    <a:pt x="169008" y="148710"/>
                  </a:moveTo>
                  <a:cubicBezTo>
                    <a:pt x="169008" y="139449"/>
                    <a:pt x="128247" y="125595"/>
                    <a:pt x="132549" y="114001"/>
                  </a:cubicBezTo>
                  <a:cubicBezTo>
                    <a:pt x="136851" y="102407"/>
                    <a:pt x="158289" y="109407"/>
                    <a:pt x="158289" y="97813"/>
                  </a:cubicBezTo>
                  <a:cubicBezTo>
                    <a:pt x="158289" y="86219"/>
                    <a:pt x="149685" y="86219"/>
                    <a:pt x="147571" y="70031"/>
                  </a:cubicBezTo>
                  <a:cubicBezTo>
                    <a:pt x="145456" y="53843"/>
                    <a:pt x="130362" y="58437"/>
                    <a:pt x="123945" y="63104"/>
                  </a:cubicBezTo>
                  <a:cubicBezTo>
                    <a:pt x="117528" y="67771"/>
                    <a:pt x="96090" y="58437"/>
                    <a:pt x="96090" y="46916"/>
                  </a:cubicBezTo>
                  <a:cubicBezTo>
                    <a:pt x="96090" y="35395"/>
                    <a:pt x="78954" y="28394"/>
                    <a:pt x="78954" y="19134"/>
                  </a:cubicBezTo>
                  <a:cubicBezTo>
                    <a:pt x="78954" y="13811"/>
                    <a:pt x="72537" y="6956"/>
                    <a:pt x="66703" y="-117"/>
                  </a:cubicBezTo>
                  <a:cubicBezTo>
                    <a:pt x="61307" y="2800"/>
                    <a:pt x="55692" y="3456"/>
                    <a:pt x="53213" y="758"/>
                  </a:cubicBezTo>
                  <a:cubicBezTo>
                    <a:pt x="49203" y="-3544"/>
                    <a:pt x="43880" y="15342"/>
                    <a:pt x="47890" y="19499"/>
                  </a:cubicBezTo>
                  <a:cubicBezTo>
                    <a:pt x="51901" y="23655"/>
                    <a:pt x="57224" y="51218"/>
                    <a:pt x="46577" y="48666"/>
                  </a:cubicBezTo>
                  <a:cubicBezTo>
                    <a:pt x="35932" y="46114"/>
                    <a:pt x="35859" y="29926"/>
                    <a:pt x="29151" y="31384"/>
                  </a:cubicBezTo>
                  <a:cubicBezTo>
                    <a:pt x="29151" y="31384"/>
                    <a:pt x="11869" y="53260"/>
                    <a:pt x="11869" y="61645"/>
                  </a:cubicBezTo>
                  <a:cubicBezTo>
                    <a:pt x="11869" y="67479"/>
                    <a:pt x="5160" y="69375"/>
                    <a:pt x="-17" y="72219"/>
                  </a:cubicBezTo>
                  <a:cubicBezTo>
                    <a:pt x="2462" y="74421"/>
                    <a:pt x="4649" y="76864"/>
                    <a:pt x="6618" y="79510"/>
                  </a:cubicBezTo>
                  <a:cubicBezTo>
                    <a:pt x="9535" y="84177"/>
                    <a:pt x="5233" y="96646"/>
                    <a:pt x="9535" y="107511"/>
                  </a:cubicBezTo>
                  <a:cubicBezTo>
                    <a:pt x="13837" y="118376"/>
                    <a:pt x="28276" y="101313"/>
                    <a:pt x="32651" y="116918"/>
                  </a:cubicBezTo>
                  <a:cubicBezTo>
                    <a:pt x="37026" y="132522"/>
                    <a:pt x="29734" y="140325"/>
                    <a:pt x="29734" y="155856"/>
                  </a:cubicBezTo>
                  <a:cubicBezTo>
                    <a:pt x="29734" y="171388"/>
                    <a:pt x="18213" y="169930"/>
                    <a:pt x="21056" y="183930"/>
                  </a:cubicBezTo>
                  <a:cubicBezTo>
                    <a:pt x="23900" y="197930"/>
                    <a:pt x="39870" y="180795"/>
                    <a:pt x="51390" y="171461"/>
                  </a:cubicBezTo>
                  <a:cubicBezTo>
                    <a:pt x="62912" y="162127"/>
                    <a:pt x="71662" y="163658"/>
                    <a:pt x="75964" y="169930"/>
                  </a:cubicBezTo>
                  <a:cubicBezTo>
                    <a:pt x="80266" y="176201"/>
                    <a:pt x="94705" y="171461"/>
                    <a:pt x="97840" y="163658"/>
                  </a:cubicBezTo>
                  <a:cubicBezTo>
                    <a:pt x="100975" y="155856"/>
                    <a:pt x="122413" y="152721"/>
                    <a:pt x="129632" y="162127"/>
                  </a:cubicBezTo>
                  <a:cubicBezTo>
                    <a:pt x="136195" y="172314"/>
                    <a:pt x="144508" y="181276"/>
                    <a:pt x="154133" y="188597"/>
                  </a:cubicBezTo>
                  <a:cubicBezTo>
                    <a:pt x="164268" y="194795"/>
                    <a:pt x="146841" y="229140"/>
                    <a:pt x="157049" y="232348"/>
                  </a:cubicBezTo>
                  <a:cubicBezTo>
                    <a:pt x="171852" y="239509"/>
                    <a:pt x="180967" y="254843"/>
                    <a:pt x="180165" y="271286"/>
                  </a:cubicBezTo>
                  <a:cubicBezTo>
                    <a:pt x="178925" y="287402"/>
                    <a:pt x="187457" y="298923"/>
                    <a:pt x="175790" y="312704"/>
                  </a:cubicBezTo>
                  <a:cubicBezTo>
                    <a:pt x="183082" y="317663"/>
                    <a:pt x="191467" y="317663"/>
                    <a:pt x="190374" y="322767"/>
                  </a:cubicBezTo>
                  <a:cubicBezTo>
                    <a:pt x="189280" y="327871"/>
                    <a:pt x="200437" y="325829"/>
                    <a:pt x="200437" y="313434"/>
                  </a:cubicBezTo>
                  <a:cubicBezTo>
                    <a:pt x="200437" y="301037"/>
                    <a:pt x="216332" y="302496"/>
                    <a:pt x="223551" y="305631"/>
                  </a:cubicBezTo>
                  <a:cubicBezTo>
                    <a:pt x="231864" y="308373"/>
                    <a:pt x="241052" y="306390"/>
                    <a:pt x="247542" y="300454"/>
                  </a:cubicBezTo>
                  <a:cubicBezTo>
                    <a:pt x="247542" y="295576"/>
                    <a:pt x="247907" y="290705"/>
                    <a:pt x="248563" y="285870"/>
                  </a:cubicBezTo>
                  <a:cubicBezTo>
                    <a:pt x="250678" y="272016"/>
                    <a:pt x="248563" y="255828"/>
                    <a:pt x="242146" y="248827"/>
                  </a:cubicBezTo>
                  <a:cubicBezTo>
                    <a:pt x="235729" y="241827"/>
                    <a:pt x="218520" y="234973"/>
                    <a:pt x="214290" y="221118"/>
                  </a:cubicBezTo>
                  <a:cubicBezTo>
                    <a:pt x="210061" y="207264"/>
                    <a:pt x="190738" y="193336"/>
                    <a:pt x="186436" y="181743"/>
                  </a:cubicBezTo>
                  <a:cubicBezTo>
                    <a:pt x="182134" y="170148"/>
                    <a:pt x="169008" y="158335"/>
                    <a:pt x="169008" y="148710"/>
                  </a:cubicBezTo>
                  <a:close/>
                </a:path>
              </a:pathLst>
            </a:custGeom>
            <a:grpFill/>
            <a:ln w="3175" cap="flat">
              <a:solidFill>
                <a:srgbClr val="F3F3F3"/>
              </a:solidFill>
              <a:prstDash val="solid"/>
              <a:miter/>
            </a:ln>
          </p:spPr>
          <p:txBody>
            <a:bodyPr rtlCol="0" anchor="ctr"/>
            <a:lstStyle/>
            <a:p>
              <a:endParaRPr lang="pt-PT"/>
            </a:p>
          </p:txBody>
        </p:sp>
        <p:sp>
          <p:nvSpPr>
            <p:cNvPr id="472" name="Forma livre: Forma 471">
              <a:extLst>
                <a:ext uri="{FF2B5EF4-FFF2-40B4-BE49-F238E27FC236}">
                  <a16:creationId xmlns:a16="http://schemas.microsoft.com/office/drawing/2014/main" id="{64751DBF-DCBD-4DA2-BD87-E538A1F847F7}"/>
                </a:ext>
              </a:extLst>
            </p:cNvPr>
            <p:cNvSpPr/>
            <p:nvPr/>
          </p:nvSpPr>
          <p:spPr>
            <a:xfrm>
              <a:off x="4823310" y="4472083"/>
              <a:ext cx="112276" cy="241117"/>
            </a:xfrm>
            <a:custGeom>
              <a:avLst/>
              <a:gdLst>
                <a:gd name="connsiteX0" fmla="*/ 267157 w 268802"/>
                <a:gd name="connsiteY0" fmla="*/ 198951 h 553534"/>
                <a:gd name="connsiteX1" fmla="*/ 244042 w 268802"/>
                <a:gd name="connsiteY1" fmla="*/ 160013 h 553534"/>
                <a:gd name="connsiteX2" fmla="*/ 241126 w 268802"/>
                <a:gd name="connsiteY2" fmla="*/ 116262 h 553534"/>
                <a:gd name="connsiteX3" fmla="*/ 216625 w 268802"/>
                <a:gd name="connsiteY3" fmla="*/ 89792 h 553534"/>
                <a:gd name="connsiteX4" fmla="*/ 184832 w 268802"/>
                <a:gd name="connsiteY4" fmla="*/ 91323 h 553534"/>
                <a:gd name="connsiteX5" fmla="*/ 162956 w 268802"/>
                <a:gd name="connsiteY5" fmla="*/ 97595 h 553534"/>
                <a:gd name="connsiteX6" fmla="*/ 138383 w 268802"/>
                <a:gd name="connsiteY6" fmla="*/ 99126 h 553534"/>
                <a:gd name="connsiteX7" fmla="*/ 108049 w 268802"/>
                <a:gd name="connsiteY7" fmla="*/ 111595 h 553534"/>
                <a:gd name="connsiteX8" fmla="*/ 116726 w 268802"/>
                <a:gd name="connsiteY8" fmla="*/ 83521 h 553534"/>
                <a:gd name="connsiteX9" fmla="*/ 119643 w 268802"/>
                <a:gd name="connsiteY9" fmla="*/ 44583 h 553534"/>
                <a:gd name="connsiteX10" fmla="*/ 96527 w 268802"/>
                <a:gd name="connsiteY10" fmla="*/ 35176 h 553534"/>
                <a:gd name="connsiteX11" fmla="*/ 93611 w 268802"/>
                <a:gd name="connsiteY11" fmla="*/ 7175 h 553534"/>
                <a:gd name="connsiteX12" fmla="*/ 86976 w 268802"/>
                <a:gd name="connsiteY12" fmla="*/ -117 h 553534"/>
                <a:gd name="connsiteX13" fmla="*/ 81434 w 268802"/>
                <a:gd name="connsiteY13" fmla="*/ 5134 h 553534"/>
                <a:gd name="connsiteX14" fmla="*/ 50735 w 268802"/>
                <a:gd name="connsiteY14" fmla="*/ 23946 h 553534"/>
                <a:gd name="connsiteX15" fmla="*/ 25359 w 268802"/>
                <a:gd name="connsiteY15" fmla="*/ 32551 h 553534"/>
                <a:gd name="connsiteX16" fmla="*/ 6619 w 268802"/>
                <a:gd name="connsiteY16" fmla="*/ 44145 h 553534"/>
                <a:gd name="connsiteX17" fmla="*/ -17 w 268802"/>
                <a:gd name="connsiteY17" fmla="*/ 101824 h 553534"/>
                <a:gd name="connsiteX18" fmla="*/ 25359 w 268802"/>
                <a:gd name="connsiteY18" fmla="*/ 134929 h 553534"/>
                <a:gd name="connsiteX19" fmla="*/ 31995 w 268802"/>
                <a:gd name="connsiteY19" fmla="*/ 159502 h 553534"/>
                <a:gd name="connsiteX20" fmla="*/ 30683 w 268802"/>
                <a:gd name="connsiteY20" fmla="*/ 176784 h 553534"/>
                <a:gd name="connsiteX21" fmla="*/ 25359 w 268802"/>
                <a:gd name="connsiteY21" fmla="*/ 202743 h 553534"/>
                <a:gd name="connsiteX22" fmla="*/ 37391 w 268802"/>
                <a:gd name="connsiteY22" fmla="*/ 241682 h 553534"/>
                <a:gd name="connsiteX23" fmla="*/ 50735 w 268802"/>
                <a:gd name="connsiteY23" fmla="*/ 286381 h 553534"/>
                <a:gd name="connsiteX24" fmla="*/ 61381 w 268802"/>
                <a:gd name="connsiteY24" fmla="*/ 313798 h 553534"/>
                <a:gd name="connsiteX25" fmla="*/ 32214 w 268802"/>
                <a:gd name="connsiteY25" fmla="*/ 373956 h 553534"/>
                <a:gd name="connsiteX26" fmla="*/ 22734 w 268802"/>
                <a:gd name="connsiteY26" fmla="*/ 427770 h 553534"/>
                <a:gd name="connsiteX27" fmla="*/ 24703 w 268802"/>
                <a:gd name="connsiteY27" fmla="*/ 460146 h 553534"/>
                <a:gd name="connsiteX28" fmla="*/ 69183 w 268802"/>
                <a:gd name="connsiteY28" fmla="*/ 507179 h 553534"/>
                <a:gd name="connsiteX29" fmla="*/ 79319 w 268802"/>
                <a:gd name="connsiteY29" fmla="*/ 525262 h 553534"/>
                <a:gd name="connsiteX30" fmla="*/ 99007 w 268802"/>
                <a:gd name="connsiteY30" fmla="*/ 526648 h 553534"/>
                <a:gd name="connsiteX31" fmla="*/ 115632 w 268802"/>
                <a:gd name="connsiteY31" fmla="*/ 548523 h 553534"/>
                <a:gd name="connsiteX32" fmla="*/ 142248 w 268802"/>
                <a:gd name="connsiteY32" fmla="*/ 552169 h 553534"/>
                <a:gd name="connsiteX33" fmla="*/ 152675 w 268802"/>
                <a:gd name="connsiteY33" fmla="*/ 537586 h 553534"/>
                <a:gd name="connsiteX34" fmla="*/ 113736 w 268802"/>
                <a:gd name="connsiteY34" fmla="*/ 513085 h 553534"/>
                <a:gd name="connsiteX35" fmla="*/ 90257 w 268802"/>
                <a:gd name="connsiteY35" fmla="*/ 471521 h 553534"/>
                <a:gd name="connsiteX36" fmla="*/ 77715 w 268802"/>
                <a:gd name="connsiteY36" fmla="*/ 437468 h 553534"/>
                <a:gd name="connsiteX37" fmla="*/ 55839 w 268802"/>
                <a:gd name="connsiteY37" fmla="*/ 420187 h 553534"/>
                <a:gd name="connsiteX38" fmla="*/ 59850 w 268802"/>
                <a:gd name="connsiteY38" fmla="*/ 361852 h 553534"/>
                <a:gd name="connsiteX39" fmla="*/ 72611 w 268802"/>
                <a:gd name="connsiteY39" fmla="*/ 323132 h 553534"/>
                <a:gd name="connsiteX40" fmla="*/ 79903 w 268802"/>
                <a:gd name="connsiteY40" fmla="*/ 296079 h 553534"/>
                <a:gd name="connsiteX41" fmla="*/ 78736 w 268802"/>
                <a:gd name="connsiteY41" fmla="*/ 287329 h 553534"/>
                <a:gd name="connsiteX42" fmla="*/ 107247 w 268802"/>
                <a:gd name="connsiteY42" fmla="*/ 278141 h 553534"/>
                <a:gd name="connsiteX43" fmla="*/ 107903 w 268802"/>
                <a:gd name="connsiteY43" fmla="*/ 280474 h 553534"/>
                <a:gd name="connsiteX44" fmla="*/ 140644 w 268802"/>
                <a:gd name="connsiteY44" fmla="*/ 298048 h 553534"/>
                <a:gd name="connsiteX45" fmla="*/ 142759 w 268802"/>
                <a:gd name="connsiteY45" fmla="*/ 301621 h 553534"/>
                <a:gd name="connsiteX46" fmla="*/ 168790 w 268802"/>
                <a:gd name="connsiteY46" fmla="*/ 320871 h 553534"/>
                <a:gd name="connsiteX47" fmla="*/ 171123 w 268802"/>
                <a:gd name="connsiteY47" fmla="*/ 321965 h 553534"/>
                <a:gd name="connsiteX48" fmla="*/ 171123 w 268802"/>
                <a:gd name="connsiteY48" fmla="*/ 320871 h 553534"/>
                <a:gd name="connsiteX49" fmla="*/ 166748 w 268802"/>
                <a:gd name="connsiteY49" fmla="*/ 292798 h 553534"/>
                <a:gd name="connsiteX50" fmla="*/ 165363 w 268802"/>
                <a:gd name="connsiteY50" fmla="*/ 260057 h 553534"/>
                <a:gd name="connsiteX51" fmla="*/ 211520 w 268802"/>
                <a:gd name="connsiteY51" fmla="*/ 235119 h 553534"/>
                <a:gd name="connsiteX52" fmla="*/ 257751 w 268802"/>
                <a:gd name="connsiteY52" fmla="*/ 236651 h 553534"/>
                <a:gd name="connsiteX53" fmla="*/ 262053 w 268802"/>
                <a:gd name="connsiteY53" fmla="*/ 240661 h 553534"/>
                <a:gd name="connsiteX54" fmla="*/ 267157 w 268802"/>
                <a:gd name="connsiteY54" fmla="*/ 198951 h 5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8802" h="553534">
                  <a:moveTo>
                    <a:pt x="267157" y="198951"/>
                  </a:moveTo>
                  <a:cubicBezTo>
                    <a:pt x="267959" y="182508"/>
                    <a:pt x="258844" y="167173"/>
                    <a:pt x="244042" y="160013"/>
                  </a:cubicBezTo>
                  <a:cubicBezTo>
                    <a:pt x="233907" y="156877"/>
                    <a:pt x="251334" y="122533"/>
                    <a:pt x="241126" y="116262"/>
                  </a:cubicBezTo>
                  <a:cubicBezTo>
                    <a:pt x="231500" y="108940"/>
                    <a:pt x="223187" y="99979"/>
                    <a:pt x="216625" y="89792"/>
                  </a:cubicBezTo>
                  <a:cubicBezTo>
                    <a:pt x="209333" y="80385"/>
                    <a:pt x="187458" y="83521"/>
                    <a:pt x="184832" y="91323"/>
                  </a:cubicBezTo>
                  <a:cubicBezTo>
                    <a:pt x="182207" y="99126"/>
                    <a:pt x="167477" y="103792"/>
                    <a:pt x="162956" y="97595"/>
                  </a:cubicBezTo>
                  <a:cubicBezTo>
                    <a:pt x="158435" y="91396"/>
                    <a:pt x="149977" y="89719"/>
                    <a:pt x="138383" y="99126"/>
                  </a:cubicBezTo>
                  <a:cubicBezTo>
                    <a:pt x="126789" y="108532"/>
                    <a:pt x="110965" y="125595"/>
                    <a:pt x="108049" y="111595"/>
                  </a:cubicBezTo>
                  <a:cubicBezTo>
                    <a:pt x="105132" y="97595"/>
                    <a:pt x="116726" y="99126"/>
                    <a:pt x="116726" y="83521"/>
                  </a:cubicBezTo>
                  <a:cubicBezTo>
                    <a:pt x="116726" y="67917"/>
                    <a:pt x="124018" y="60114"/>
                    <a:pt x="119643" y="44583"/>
                  </a:cubicBezTo>
                  <a:cubicBezTo>
                    <a:pt x="115268" y="29051"/>
                    <a:pt x="100830" y="46114"/>
                    <a:pt x="96527" y="35176"/>
                  </a:cubicBezTo>
                  <a:cubicBezTo>
                    <a:pt x="92226" y="24238"/>
                    <a:pt x="96527" y="11842"/>
                    <a:pt x="93611" y="7175"/>
                  </a:cubicBezTo>
                  <a:cubicBezTo>
                    <a:pt x="91642" y="4528"/>
                    <a:pt x="89455" y="2086"/>
                    <a:pt x="86976" y="-117"/>
                  </a:cubicBezTo>
                  <a:cubicBezTo>
                    <a:pt x="84569" y="948"/>
                    <a:pt x="82601" y="2800"/>
                    <a:pt x="81434" y="5134"/>
                  </a:cubicBezTo>
                  <a:cubicBezTo>
                    <a:pt x="78736" y="12426"/>
                    <a:pt x="56058" y="13811"/>
                    <a:pt x="50735" y="23946"/>
                  </a:cubicBezTo>
                  <a:cubicBezTo>
                    <a:pt x="45411" y="34082"/>
                    <a:pt x="29370" y="32551"/>
                    <a:pt x="25359" y="32551"/>
                  </a:cubicBezTo>
                  <a:cubicBezTo>
                    <a:pt x="21349" y="32551"/>
                    <a:pt x="7932" y="34009"/>
                    <a:pt x="6619" y="44145"/>
                  </a:cubicBezTo>
                  <a:cubicBezTo>
                    <a:pt x="5306" y="54281"/>
                    <a:pt x="-17" y="94605"/>
                    <a:pt x="-17" y="101824"/>
                  </a:cubicBezTo>
                  <a:cubicBezTo>
                    <a:pt x="-17" y="109043"/>
                    <a:pt x="18651" y="132085"/>
                    <a:pt x="25359" y="134929"/>
                  </a:cubicBezTo>
                  <a:cubicBezTo>
                    <a:pt x="32068" y="137773"/>
                    <a:pt x="23974" y="155127"/>
                    <a:pt x="31995" y="159502"/>
                  </a:cubicBezTo>
                  <a:cubicBezTo>
                    <a:pt x="40016" y="163877"/>
                    <a:pt x="34693" y="178243"/>
                    <a:pt x="30683" y="176784"/>
                  </a:cubicBezTo>
                  <a:cubicBezTo>
                    <a:pt x="26672" y="175326"/>
                    <a:pt x="33381" y="195524"/>
                    <a:pt x="25359" y="202743"/>
                  </a:cubicBezTo>
                  <a:cubicBezTo>
                    <a:pt x="17338" y="209962"/>
                    <a:pt x="23974" y="228702"/>
                    <a:pt x="37391" y="241682"/>
                  </a:cubicBezTo>
                  <a:cubicBezTo>
                    <a:pt x="50807" y="254661"/>
                    <a:pt x="50735" y="274860"/>
                    <a:pt x="50735" y="286381"/>
                  </a:cubicBezTo>
                  <a:cubicBezTo>
                    <a:pt x="50735" y="297902"/>
                    <a:pt x="61381" y="299360"/>
                    <a:pt x="61381" y="313798"/>
                  </a:cubicBezTo>
                  <a:cubicBezTo>
                    <a:pt x="61381" y="313798"/>
                    <a:pt x="45411" y="376654"/>
                    <a:pt x="32214" y="373956"/>
                  </a:cubicBezTo>
                  <a:cubicBezTo>
                    <a:pt x="29443" y="389707"/>
                    <a:pt x="25943" y="414353"/>
                    <a:pt x="22734" y="427770"/>
                  </a:cubicBezTo>
                  <a:cubicBezTo>
                    <a:pt x="18724" y="444469"/>
                    <a:pt x="15442" y="459125"/>
                    <a:pt x="24703" y="460146"/>
                  </a:cubicBezTo>
                  <a:cubicBezTo>
                    <a:pt x="33964" y="461167"/>
                    <a:pt x="51755" y="483407"/>
                    <a:pt x="69183" y="507179"/>
                  </a:cubicBezTo>
                  <a:cubicBezTo>
                    <a:pt x="73340" y="512749"/>
                    <a:pt x="76694" y="518824"/>
                    <a:pt x="79319" y="525262"/>
                  </a:cubicBezTo>
                  <a:cubicBezTo>
                    <a:pt x="85882" y="524839"/>
                    <a:pt x="92517" y="525306"/>
                    <a:pt x="99007" y="526648"/>
                  </a:cubicBezTo>
                  <a:cubicBezTo>
                    <a:pt x="109215" y="528740"/>
                    <a:pt x="116362" y="538096"/>
                    <a:pt x="115632" y="548523"/>
                  </a:cubicBezTo>
                  <a:cubicBezTo>
                    <a:pt x="115632" y="555815"/>
                    <a:pt x="138092" y="553044"/>
                    <a:pt x="142248" y="552169"/>
                  </a:cubicBezTo>
                  <a:cubicBezTo>
                    <a:pt x="146404" y="551294"/>
                    <a:pt x="141373" y="541304"/>
                    <a:pt x="152675" y="537586"/>
                  </a:cubicBezTo>
                  <a:cubicBezTo>
                    <a:pt x="143342" y="524738"/>
                    <a:pt x="129341" y="515965"/>
                    <a:pt x="113736" y="513085"/>
                  </a:cubicBezTo>
                  <a:cubicBezTo>
                    <a:pt x="96746" y="511408"/>
                    <a:pt x="88726" y="483917"/>
                    <a:pt x="90257" y="471521"/>
                  </a:cubicBezTo>
                  <a:cubicBezTo>
                    <a:pt x="91788" y="459125"/>
                    <a:pt x="77715" y="448260"/>
                    <a:pt x="77715" y="437468"/>
                  </a:cubicBezTo>
                  <a:cubicBezTo>
                    <a:pt x="77715" y="426677"/>
                    <a:pt x="67725" y="426093"/>
                    <a:pt x="55839" y="420187"/>
                  </a:cubicBezTo>
                  <a:cubicBezTo>
                    <a:pt x="43953" y="414280"/>
                    <a:pt x="58318" y="377529"/>
                    <a:pt x="59850" y="361852"/>
                  </a:cubicBezTo>
                  <a:cubicBezTo>
                    <a:pt x="63058" y="348632"/>
                    <a:pt x="67360" y="335681"/>
                    <a:pt x="72611" y="323132"/>
                  </a:cubicBezTo>
                  <a:cubicBezTo>
                    <a:pt x="70933" y="313477"/>
                    <a:pt x="73559" y="303568"/>
                    <a:pt x="79903" y="296079"/>
                  </a:cubicBezTo>
                  <a:cubicBezTo>
                    <a:pt x="80267" y="293111"/>
                    <a:pt x="79830" y="290100"/>
                    <a:pt x="78736" y="287329"/>
                  </a:cubicBezTo>
                  <a:cubicBezTo>
                    <a:pt x="71444" y="273328"/>
                    <a:pt x="103236" y="262537"/>
                    <a:pt x="107247" y="278141"/>
                  </a:cubicBezTo>
                  <a:lnTo>
                    <a:pt x="107903" y="280474"/>
                  </a:lnTo>
                  <a:cubicBezTo>
                    <a:pt x="121466" y="278724"/>
                    <a:pt x="134592" y="285790"/>
                    <a:pt x="140644" y="298048"/>
                  </a:cubicBezTo>
                  <a:cubicBezTo>
                    <a:pt x="141300" y="299287"/>
                    <a:pt x="142029" y="300381"/>
                    <a:pt x="142759" y="301621"/>
                  </a:cubicBezTo>
                  <a:cubicBezTo>
                    <a:pt x="153404" y="305558"/>
                    <a:pt x="156029" y="316934"/>
                    <a:pt x="168790" y="320871"/>
                  </a:cubicBezTo>
                  <a:cubicBezTo>
                    <a:pt x="169592" y="321134"/>
                    <a:pt x="170394" y="321499"/>
                    <a:pt x="171123" y="321965"/>
                  </a:cubicBezTo>
                  <a:cubicBezTo>
                    <a:pt x="171123" y="321965"/>
                    <a:pt x="171123" y="321163"/>
                    <a:pt x="171123" y="320871"/>
                  </a:cubicBezTo>
                  <a:cubicBezTo>
                    <a:pt x="175426" y="308402"/>
                    <a:pt x="166748" y="308402"/>
                    <a:pt x="166748" y="292798"/>
                  </a:cubicBezTo>
                  <a:cubicBezTo>
                    <a:pt x="166748" y="277193"/>
                    <a:pt x="152164" y="277193"/>
                    <a:pt x="165363" y="260057"/>
                  </a:cubicBezTo>
                  <a:cubicBezTo>
                    <a:pt x="178561" y="242921"/>
                    <a:pt x="198541" y="230452"/>
                    <a:pt x="211520" y="235119"/>
                  </a:cubicBezTo>
                  <a:cubicBezTo>
                    <a:pt x="224500" y="239786"/>
                    <a:pt x="250532" y="227317"/>
                    <a:pt x="257751" y="236651"/>
                  </a:cubicBezTo>
                  <a:cubicBezTo>
                    <a:pt x="258990" y="238189"/>
                    <a:pt x="260448" y="239545"/>
                    <a:pt x="262053" y="240661"/>
                  </a:cubicBezTo>
                  <a:cubicBezTo>
                    <a:pt x="274230" y="226588"/>
                    <a:pt x="265917" y="215066"/>
                    <a:pt x="267157" y="198951"/>
                  </a:cubicBezTo>
                  <a:close/>
                </a:path>
              </a:pathLst>
            </a:custGeom>
            <a:grpFill/>
            <a:ln w="3175" cap="flat">
              <a:solidFill>
                <a:srgbClr val="F3F3F3"/>
              </a:solidFill>
              <a:prstDash val="solid"/>
              <a:miter/>
            </a:ln>
          </p:spPr>
          <p:txBody>
            <a:bodyPr rtlCol="0" anchor="ctr"/>
            <a:lstStyle/>
            <a:p>
              <a:endParaRPr lang="pt-PT"/>
            </a:p>
          </p:txBody>
        </p:sp>
        <p:sp>
          <p:nvSpPr>
            <p:cNvPr id="500" name="Forma livre: Forma 499">
              <a:extLst>
                <a:ext uri="{FF2B5EF4-FFF2-40B4-BE49-F238E27FC236}">
                  <a16:creationId xmlns:a16="http://schemas.microsoft.com/office/drawing/2014/main" id="{29A9DBCB-5828-48DA-BC41-267AD51C140D}"/>
                </a:ext>
              </a:extLst>
            </p:cNvPr>
            <p:cNvSpPr/>
            <p:nvPr/>
          </p:nvSpPr>
          <p:spPr>
            <a:xfrm>
              <a:off x="4856600" y="4698807"/>
              <a:ext cx="273018" cy="93792"/>
            </a:xfrm>
            <a:custGeom>
              <a:avLst/>
              <a:gdLst>
                <a:gd name="connsiteX0" fmla="*/ 118476 w 653638"/>
                <a:gd name="connsiteY0" fmla="*/ 78125 h 215320"/>
                <a:gd name="connsiteX1" fmla="*/ 92444 w 653638"/>
                <a:gd name="connsiteY1" fmla="*/ 39843 h 215320"/>
                <a:gd name="connsiteX2" fmla="*/ 75964 w 653638"/>
                <a:gd name="connsiteY2" fmla="*/ 21978 h 215320"/>
                <a:gd name="connsiteX3" fmla="*/ 73339 w 653638"/>
                <a:gd name="connsiteY3" fmla="*/ 16801 h 215320"/>
                <a:gd name="connsiteX4" fmla="*/ 62912 w 653638"/>
                <a:gd name="connsiteY4" fmla="*/ 31384 h 215320"/>
                <a:gd name="connsiteX5" fmla="*/ 36297 w 653638"/>
                <a:gd name="connsiteY5" fmla="*/ 27738 h 215320"/>
                <a:gd name="connsiteX6" fmla="*/ 19671 w 653638"/>
                <a:gd name="connsiteY6" fmla="*/ 5863 h 215320"/>
                <a:gd name="connsiteX7" fmla="*/ -17 w 653638"/>
                <a:gd name="connsiteY7" fmla="*/ 4477 h 215320"/>
                <a:gd name="connsiteX8" fmla="*/ 9389 w 653638"/>
                <a:gd name="connsiteY8" fmla="*/ 60333 h 215320"/>
                <a:gd name="connsiteX9" fmla="*/ 43953 w 653638"/>
                <a:gd name="connsiteY9" fmla="*/ 130553 h 215320"/>
                <a:gd name="connsiteX10" fmla="*/ 76475 w 653638"/>
                <a:gd name="connsiteY10" fmla="*/ 164023 h 215320"/>
                <a:gd name="connsiteX11" fmla="*/ 141446 w 653638"/>
                <a:gd name="connsiteY11" fmla="*/ 199681 h 215320"/>
                <a:gd name="connsiteX12" fmla="*/ 118986 w 653638"/>
                <a:gd name="connsiteY12" fmla="*/ 147835 h 215320"/>
                <a:gd name="connsiteX13" fmla="*/ 118476 w 653638"/>
                <a:gd name="connsiteY13" fmla="*/ 78125 h 215320"/>
                <a:gd name="connsiteX14" fmla="*/ 630292 w 653638"/>
                <a:gd name="connsiteY14" fmla="*/ 36562 h 215320"/>
                <a:gd name="connsiteX15" fmla="*/ 600249 w 653638"/>
                <a:gd name="connsiteY15" fmla="*/ 27884 h 215320"/>
                <a:gd name="connsiteX16" fmla="*/ 569259 w 653638"/>
                <a:gd name="connsiteY16" fmla="*/ -117 h 215320"/>
                <a:gd name="connsiteX17" fmla="*/ 542206 w 653638"/>
                <a:gd name="connsiteY17" fmla="*/ 36343 h 215320"/>
                <a:gd name="connsiteX18" fmla="*/ 524196 w 653638"/>
                <a:gd name="connsiteY18" fmla="*/ 61208 h 215320"/>
                <a:gd name="connsiteX19" fmla="*/ 516904 w 653638"/>
                <a:gd name="connsiteY19" fmla="*/ 71271 h 215320"/>
                <a:gd name="connsiteX20" fmla="*/ 516904 w 653638"/>
                <a:gd name="connsiteY20" fmla="*/ 92490 h 215320"/>
                <a:gd name="connsiteX21" fmla="*/ 495028 w 653638"/>
                <a:gd name="connsiteY21" fmla="*/ 101168 h 215320"/>
                <a:gd name="connsiteX22" fmla="*/ 476725 w 653638"/>
                <a:gd name="connsiteY22" fmla="*/ 75354 h 215320"/>
                <a:gd name="connsiteX23" fmla="*/ 475996 w 653638"/>
                <a:gd name="connsiteY23" fmla="*/ 75354 h 215320"/>
                <a:gd name="connsiteX24" fmla="*/ 446026 w 653638"/>
                <a:gd name="connsiteY24" fmla="*/ 126397 h 215320"/>
                <a:gd name="connsiteX25" fmla="*/ 397025 w 653638"/>
                <a:gd name="connsiteY25" fmla="*/ 142658 h 215320"/>
                <a:gd name="connsiteX26" fmla="*/ 375149 w 653638"/>
                <a:gd name="connsiteY26" fmla="*/ 189107 h 215320"/>
                <a:gd name="connsiteX27" fmla="*/ 324981 w 653638"/>
                <a:gd name="connsiteY27" fmla="*/ 175399 h 215320"/>
                <a:gd name="connsiteX28" fmla="*/ 335044 w 653638"/>
                <a:gd name="connsiteY28" fmla="*/ 198806 h 215320"/>
                <a:gd name="connsiteX29" fmla="*/ 363118 w 653638"/>
                <a:gd name="connsiteY29" fmla="*/ 213899 h 215320"/>
                <a:gd name="connsiteX30" fmla="*/ 406869 w 653638"/>
                <a:gd name="connsiteY30" fmla="*/ 209598 h 215320"/>
                <a:gd name="connsiteX31" fmla="*/ 440922 w 653638"/>
                <a:gd name="connsiteY31" fmla="*/ 194503 h 215320"/>
                <a:gd name="connsiteX32" fmla="*/ 472934 w 653638"/>
                <a:gd name="connsiteY32" fmla="*/ 200993 h 215320"/>
                <a:gd name="connsiteX33" fmla="*/ 502976 w 653638"/>
                <a:gd name="connsiteY33" fmla="*/ 179118 h 215320"/>
                <a:gd name="connsiteX34" fmla="*/ 512966 w 653638"/>
                <a:gd name="connsiteY34" fmla="*/ 144554 h 215320"/>
                <a:gd name="connsiteX35" fmla="*/ 532946 w 653638"/>
                <a:gd name="connsiteY35" fmla="*/ 112178 h 215320"/>
                <a:gd name="connsiteX36" fmla="*/ 585010 w 653638"/>
                <a:gd name="connsiteY36" fmla="*/ 88407 h 215320"/>
                <a:gd name="connsiteX37" fmla="*/ 601051 w 653638"/>
                <a:gd name="connsiteY37" fmla="*/ 94313 h 215320"/>
                <a:gd name="connsiteX38" fmla="*/ 622052 w 653638"/>
                <a:gd name="connsiteY38" fmla="*/ 72438 h 215320"/>
                <a:gd name="connsiteX39" fmla="*/ 653042 w 653638"/>
                <a:gd name="connsiteY39" fmla="*/ 58364 h 215320"/>
                <a:gd name="connsiteX40" fmla="*/ 630292 w 653638"/>
                <a:gd name="connsiteY40" fmla="*/ 36562 h 215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53638" h="215320">
                  <a:moveTo>
                    <a:pt x="118476" y="78125"/>
                  </a:moveTo>
                  <a:cubicBezTo>
                    <a:pt x="118986" y="53843"/>
                    <a:pt x="97475" y="56249"/>
                    <a:pt x="92444" y="39843"/>
                  </a:cubicBezTo>
                  <a:cubicBezTo>
                    <a:pt x="87413" y="23436"/>
                    <a:pt x="78954" y="32551"/>
                    <a:pt x="75964" y="21978"/>
                  </a:cubicBezTo>
                  <a:cubicBezTo>
                    <a:pt x="75381" y="20126"/>
                    <a:pt x="74506" y="18376"/>
                    <a:pt x="73339" y="16801"/>
                  </a:cubicBezTo>
                  <a:cubicBezTo>
                    <a:pt x="62037" y="20665"/>
                    <a:pt x="66047" y="30801"/>
                    <a:pt x="62912" y="31384"/>
                  </a:cubicBezTo>
                  <a:cubicBezTo>
                    <a:pt x="59776" y="31968"/>
                    <a:pt x="36297" y="34957"/>
                    <a:pt x="36297" y="27738"/>
                  </a:cubicBezTo>
                  <a:cubicBezTo>
                    <a:pt x="37026" y="17311"/>
                    <a:pt x="29880" y="7955"/>
                    <a:pt x="19671" y="5863"/>
                  </a:cubicBezTo>
                  <a:cubicBezTo>
                    <a:pt x="13181" y="4521"/>
                    <a:pt x="6546" y="4054"/>
                    <a:pt x="-17" y="4477"/>
                  </a:cubicBezTo>
                  <a:cubicBezTo>
                    <a:pt x="6619" y="22342"/>
                    <a:pt x="9754" y="41286"/>
                    <a:pt x="9389" y="60333"/>
                  </a:cubicBezTo>
                  <a:cubicBezTo>
                    <a:pt x="9900" y="82208"/>
                    <a:pt x="39432" y="116553"/>
                    <a:pt x="43953" y="130553"/>
                  </a:cubicBezTo>
                  <a:cubicBezTo>
                    <a:pt x="48474" y="144554"/>
                    <a:pt x="56932" y="148929"/>
                    <a:pt x="76475" y="164023"/>
                  </a:cubicBezTo>
                  <a:cubicBezTo>
                    <a:pt x="96017" y="179118"/>
                    <a:pt x="134008" y="203472"/>
                    <a:pt x="141446" y="199681"/>
                  </a:cubicBezTo>
                  <a:cubicBezTo>
                    <a:pt x="148883" y="195889"/>
                    <a:pt x="129997" y="160231"/>
                    <a:pt x="118986" y="147835"/>
                  </a:cubicBezTo>
                  <a:cubicBezTo>
                    <a:pt x="107975" y="135439"/>
                    <a:pt x="117965" y="102407"/>
                    <a:pt x="118476" y="78125"/>
                  </a:cubicBezTo>
                  <a:close/>
                  <a:moveTo>
                    <a:pt x="630292" y="36562"/>
                  </a:moveTo>
                  <a:cubicBezTo>
                    <a:pt x="621250" y="38749"/>
                    <a:pt x="600249" y="37655"/>
                    <a:pt x="600249" y="27884"/>
                  </a:cubicBezTo>
                  <a:cubicBezTo>
                    <a:pt x="600249" y="18113"/>
                    <a:pt x="581218" y="-117"/>
                    <a:pt x="569259" y="-117"/>
                  </a:cubicBezTo>
                  <a:cubicBezTo>
                    <a:pt x="557300" y="-117"/>
                    <a:pt x="543227" y="25769"/>
                    <a:pt x="542206" y="36343"/>
                  </a:cubicBezTo>
                  <a:cubicBezTo>
                    <a:pt x="541185" y="46916"/>
                    <a:pt x="522154" y="46041"/>
                    <a:pt x="524196" y="61208"/>
                  </a:cubicBezTo>
                  <a:cubicBezTo>
                    <a:pt x="524998" y="67114"/>
                    <a:pt x="521425" y="69667"/>
                    <a:pt x="516904" y="71271"/>
                  </a:cubicBezTo>
                  <a:cubicBezTo>
                    <a:pt x="519966" y="84323"/>
                    <a:pt x="521716" y="93730"/>
                    <a:pt x="516904" y="92490"/>
                  </a:cubicBezTo>
                  <a:cubicBezTo>
                    <a:pt x="508882" y="90375"/>
                    <a:pt x="506914" y="101168"/>
                    <a:pt x="495028" y="101168"/>
                  </a:cubicBezTo>
                  <a:cubicBezTo>
                    <a:pt x="490944" y="101168"/>
                    <a:pt x="484017" y="89938"/>
                    <a:pt x="476725" y="75354"/>
                  </a:cubicBezTo>
                  <a:lnTo>
                    <a:pt x="475996" y="75354"/>
                  </a:lnTo>
                  <a:cubicBezTo>
                    <a:pt x="468048" y="75354"/>
                    <a:pt x="450037" y="105615"/>
                    <a:pt x="446026" y="126397"/>
                  </a:cubicBezTo>
                  <a:cubicBezTo>
                    <a:pt x="442016" y="147179"/>
                    <a:pt x="424151" y="140471"/>
                    <a:pt x="397025" y="142658"/>
                  </a:cubicBezTo>
                  <a:cubicBezTo>
                    <a:pt x="369899" y="144846"/>
                    <a:pt x="380983" y="175034"/>
                    <a:pt x="375149" y="189107"/>
                  </a:cubicBezTo>
                  <a:cubicBezTo>
                    <a:pt x="369608" y="201941"/>
                    <a:pt x="339930" y="178680"/>
                    <a:pt x="324981" y="175399"/>
                  </a:cubicBezTo>
                  <a:cubicBezTo>
                    <a:pt x="327461" y="186992"/>
                    <a:pt x="331034" y="198806"/>
                    <a:pt x="335044" y="198806"/>
                  </a:cubicBezTo>
                  <a:cubicBezTo>
                    <a:pt x="343065" y="198806"/>
                    <a:pt x="355097" y="220681"/>
                    <a:pt x="363118" y="213899"/>
                  </a:cubicBezTo>
                  <a:cubicBezTo>
                    <a:pt x="371139" y="207118"/>
                    <a:pt x="395129" y="213899"/>
                    <a:pt x="406869" y="209598"/>
                  </a:cubicBezTo>
                  <a:cubicBezTo>
                    <a:pt x="418610" y="205295"/>
                    <a:pt x="420943" y="194503"/>
                    <a:pt x="440922" y="194503"/>
                  </a:cubicBezTo>
                  <a:cubicBezTo>
                    <a:pt x="460902" y="194503"/>
                    <a:pt x="452954" y="211785"/>
                    <a:pt x="472934" y="200993"/>
                  </a:cubicBezTo>
                  <a:cubicBezTo>
                    <a:pt x="492913" y="190201"/>
                    <a:pt x="505018" y="198806"/>
                    <a:pt x="502976" y="179118"/>
                  </a:cubicBezTo>
                  <a:cubicBezTo>
                    <a:pt x="500934" y="159429"/>
                    <a:pt x="514935" y="159721"/>
                    <a:pt x="512966" y="144554"/>
                  </a:cubicBezTo>
                  <a:cubicBezTo>
                    <a:pt x="510997" y="129387"/>
                    <a:pt x="534841" y="140252"/>
                    <a:pt x="532946" y="112178"/>
                  </a:cubicBezTo>
                  <a:cubicBezTo>
                    <a:pt x="531050" y="84104"/>
                    <a:pt x="569405" y="88407"/>
                    <a:pt x="585010" y="88407"/>
                  </a:cubicBezTo>
                  <a:cubicBezTo>
                    <a:pt x="590697" y="89245"/>
                    <a:pt x="596166" y="91258"/>
                    <a:pt x="601051" y="94313"/>
                  </a:cubicBezTo>
                  <a:cubicBezTo>
                    <a:pt x="612864" y="87969"/>
                    <a:pt x="630219" y="79729"/>
                    <a:pt x="622052" y="72438"/>
                  </a:cubicBezTo>
                  <a:cubicBezTo>
                    <a:pt x="613010" y="63833"/>
                    <a:pt x="649032" y="71344"/>
                    <a:pt x="653042" y="58364"/>
                  </a:cubicBezTo>
                  <a:cubicBezTo>
                    <a:pt x="657053" y="45385"/>
                    <a:pt x="639261" y="34374"/>
                    <a:pt x="630292" y="36562"/>
                  </a:cubicBezTo>
                  <a:close/>
                </a:path>
              </a:pathLst>
            </a:custGeom>
            <a:grpFill/>
            <a:ln w="3175" cap="flat">
              <a:solidFill>
                <a:srgbClr val="F3F3F3"/>
              </a:solidFill>
              <a:prstDash val="solid"/>
              <a:miter/>
            </a:ln>
          </p:spPr>
          <p:txBody>
            <a:bodyPr rtlCol="0" anchor="ctr"/>
            <a:lstStyle/>
            <a:p>
              <a:endParaRPr lang="pt-PT"/>
            </a:p>
          </p:txBody>
        </p:sp>
        <p:sp>
          <p:nvSpPr>
            <p:cNvPr id="501" name="Forma livre: Forma 500">
              <a:extLst>
                <a:ext uri="{FF2B5EF4-FFF2-40B4-BE49-F238E27FC236}">
                  <a16:creationId xmlns:a16="http://schemas.microsoft.com/office/drawing/2014/main" id="{B43E4973-B1C0-45F8-92CD-A10DD0A965F2}"/>
                </a:ext>
              </a:extLst>
            </p:cNvPr>
            <p:cNvSpPr/>
            <p:nvPr/>
          </p:nvSpPr>
          <p:spPr>
            <a:xfrm>
              <a:off x="5055882" y="4729999"/>
              <a:ext cx="17826" cy="13023"/>
            </a:xfrm>
            <a:custGeom>
              <a:avLst/>
              <a:gdLst>
                <a:gd name="connsiteX0" fmla="*/ 18068 w 42678"/>
                <a:gd name="connsiteY0" fmla="*/ 29780 h 29896"/>
                <a:gd name="connsiteX1" fmla="*/ 39943 w 42678"/>
                <a:gd name="connsiteY1" fmla="*/ 21103 h 29896"/>
                <a:gd name="connsiteX2" fmla="*/ 39943 w 42678"/>
                <a:gd name="connsiteY2" fmla="*/ -117 h 29896"/>
                <a:gd name="connsiteX3" fmla="*/ 23318 w 42678"/>
                <a:gd name="connsiteY3" fmla="*/ 8123 h 29896"/>
                <a:gd name="connsiteX4" fmla="*/ -17 w 42678"/>
                <a:gd name="connsiteY4" fmla="*/ 3967 h 29896"/>
                <a:gd name="connsiteX5" fmla="*/ 18068 w 42678"/>
                <a:gd name="connsiteY5" fmla="*/ 29780 h 29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78" h="29896">
                  <a:moveTo>
                    <a:pt x="18068" y="29780"/>
                  </a:moveTo>
                  <a:cubicBezTo>
                    <a:pt x="30099" y="29780"/>
                    <a:pt x="32068" y="18988"/>
                    <a:pt x="39943" y="21103"/>
                  </a:cubicBezTo>
                  <a:cubicBezTo>
                    <a:pt x="44391" y="22342"/>
                    <a:pt x="42641" y="12936"/>
                    <a:pt x="39943" y="-117"/>
                  </a:cubicBezTo>
                  <a:cubicBezTo>
                    <a:pt x="32652" y="2290"/>
                    <a:pt x="23318" y="2217"/>
                    <a:pt x="23318" y="8123"/>
                  </a:cubicBezTo>
                  <a:cubicBezTo>
                    <a:pt x="23318" y="17676"/>
                    <a:pt x="8150" y="4623"/>
                    <a:pt x="-17" y="3967"/>
                  </a:cubicBezTo>
                  <a:cubicBezTo>
                    <a:pt x="7057" y="18551"/>
                    <a:pt x="13984" y="29780"/>
                    <a:pt x="18068" y="29780"/>
                  </a:cubicBezTo>
                  <a:close/>
                </a:path>
              </a:pathLst>
            </a:custGeom>
            <a:grpFill/>
            <a:ln w="3175" cap="flat">
              <a:solidFill>
                <a:srgbClr val="F3F3F3"/>
              </a:solidFill>
              <a:prstDash val="solid"/>
              <a:miter/>
            </a:ln>
          </p:spPr>
          <p:txBody>
            <a:bodyPr rtlCol="0" anchor="ctr"/>
            <a:lstStyle/>
            <a:p>
              <a:endParaRPr lang="pt-PT"/>
            </a:p>
          </p:txBody>
        </p:sp>
        <p:sp>
          <p:nvSpPr>
            <p:cNvPr id="600" name="Forma livre: Forma 599">
              <a:extLst>
                <a:ext uri="{FF2B5EF4-FFF2-40B4-BE49-F238E27FC236}">
                  <a16:creationId xmlns:a16="http://schemas.microsoft.com/office/drawing/2014/main" id="{5CCC9A91-C5B5-4B80-BC68-9971F9106CB7}"/>
                </a:ext>
              </a:extLst>
            </p:cNvPr>
            <p:cNvSpPr/>
            <p:nvPr/>
          </p:nvSpPr>
          <p:spPr>
            <a:xfrm>
              <a:off x="5319353" y="4232661"/>
              <a:ext cx="33061" cy="29861"/>
            </a:xfrm>
            <a:custGeom>
              <a:avLst/>
              <a:gdLst>
                <a:gd name="connsiteX0" fmla="*/ 44939 w 79154"/>
                <a:gd name="connsiteY0" fmla="*/ 8322 h 68550"/>
                <a:gd name="connsiteX1" fmla="*/ 12928 w 79154"/>
                <a:gd name="connsiteY1" fmla="*/ 18020 h 68550"/>
                <a:gd name="connsiteX2" fmla="*/ 7970 w 79154"/>
                <a:gd name="connsiteY2" fmla="*/ 66657 h 68550"/>
                <a:gd name="connsiteX3" fmla="*/ 26928 w 79154"/>
                <a:gd name="connsiteY3" fmla="*/ 56886 h 68550"/>
                <a:gd name="connsiteX4" fmla="*/ 52523 w 79154"/>
                <a:gd name="connsiteY4" fmla="*/ 43491 h 68550"/>
                <a:gd name="connsiteX5" fmla="*/ 56096 w 79154"/>
                <a:gd name="connsiteY5" fmla="*/ 45000 h 68550"/>
                <a:gd name="connsiteX6" fmla="*/ 79138 w 79154"/>
                <a:gd name="connsiteY6" fmla="*/ 12624 h 68550"/>
                <a:gd name="connsiteX7" fmla="*/ 44939 w 79154"/>
                <a:gd name="connsiteY7" fmla="*/ 8322 h 6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154" h="68550">
                  <a:moveTo>
                    <a:pt x="44939" y="8322"/>
                  </a:moveTo>
                  <a:cubicBezTo>
                    <a:pt x="40928" y="20208"/>
                    <a:pt x="28970" y="14812"/>
                    <a:pt x="12928" y="18020"/>
                  </a:cubicBezTo>
                  <a:cubicBezTo>
                    <a:pt x="-3114" y="21228"/>
                    <a:pt x="-3625" y="62428"/>
                    <a:pt x="7970" y="66657"/>
                  </a:cubicBezTo>
                  <a:cubicBezTo>
                    <a:pt x="16939" y="69866"/>
                    <a:pt x="23939" y="69866"/>
                    <a:pt x="26928" y="56886"/>
                  </a:cubicBezTo>
                  <a:cubicBezTo>
                    <a:pt x="30282" y="46123"/>
                    <a:pt x="41731" y="40122"/>
                    <a:pt x="52523" y="43491"/>
                  </a:cubicBezTo>
                  <a:cubicBezTo>
                    <a:pt x="53762" y="43877"/>
                    <a:pt x="54929" y="44380"/>
                    <a:pt x="56096" y="45000"/>
                  </a:cubicBezTo>
                  <a:cubicBezTo>
                    <a:pt x="66159" y="50396"/>
                    <a:pt x="79138" y="28812"/>
                    <a:pt x="79138" y="12624"/>
                  </a:cubicBezTo>
                  <a:cubicBezTo>
                    <a:pt x="79138" y="-3564"/>
                    <a:pt x="48658" y="-3564"/>
                    <a:pt x="44939" y="8322"/>
                  </a:cubicBezTo>
                  <a:close/>
                </a:path>
              </a:pathLst>
            </a:custGeom>
            <a:grpFill/>
            <a:ln w="3175" cap="flat">
              <a:solidFill>
                <a:srgbClr val="F3F3F3"/>
              </a:solidFill>
              <a:prstDash val="solid"/>
              <a:miter/>
            </a:ln>
          </p:spPr>
          <p:txBody>
            <a:bodyPr rtlCol="0" anchor="ctr"/>
            <a:lstStyle/>
            <a:p>
              <a:endParaRPr lang="pt-PT"/>
            </a:p>
          </p:txBody>
        </p:sp>
        <p:sp>
          <p:nvSpPr>
            <p:cNvPr id="601" name="Forma livre: Forma 600">
              <a:extLst>
                <a:ext uri="{FF2B5EF4-FFF2-40B4-BE49-F238E27FC236}">
                  <a16:creationId xmlns:a16="http://schemas.microsoft.com/office/drawing/2014/main" id="{9735B778-4275-4A30-8369-9CBBC9E5A846}"/>
                </a:ext>
              </a:extLst>
            </p:cNvPr>
            <p:cNvSpPr/>
            <p:nvPr/>
          </p:nvSpPr>
          <p:spPr>
            <a:xfrm>
              <a:off x="5279728" y="4244460"/>
              <a:ext cx="34578" cy="47185"/>
            </a:xfrm>
            <a:custGeom>
              <a:avLst/>
              <a:gdLst>
                <a:gd name="connsiteX0" fmla="*/ 70460 w 82783"/>
                <a:gd name="connsiteY0" fmla="*/ 23311 h 108324"/>
                <a:gd name="connsiteX1" fmla="*/ 47491 w 82783"/>
                <a:gd name="connsiteY1" fmla="*/ 4936 h 108324"/>
                <a:gd name="connsiteX2" fmla="*/ 16500 w 82783"/>
                <a:gd name="connsiteY2" fmla="*/ 12228 h 108324"/>
                <a:gd name="connsiteX3" fmla="*/ 2428 w 82783"/>
                <a:gd name="connsiteY3" fmla="*/ 38114 h 108324"/>
                <a:gd name="connsiteX4" fmla="*/ 21459 w 82783"/>
                <a:gd name="connsiteY4" fmla="*/ 27322 h 108324"/>
                <a:gd name="connsiteX5" fmla="*/ 26490 w 82783"/>
                <a:gd name="connsiteY5" fmla="*/ 63781 h 108324"/>
                <a:gd name="connsiteX6" fmla="*/ 39470 w 82783"/>
                <a:gd name="connsiteY6" fmla="*/ 108043 h 108324"/>
                <a:gd name="connsiteX7" fmla="*/ 77533 w 82783"/>
                <a:gd name="connsiteY7" fmla="*/ 46500 h 108324"/>
                <a:gd name="connsiteX8" fmla="*/ 70460 w 82783"/>
                <a:gd name="connsiteY8" fmla="*/ 23311 h 10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783" h="108324">
                  <a:moveTo>
                    <a:pt x="70460" y="23311"/>
                  </a:moveTo>
                  <a:cubicBezTo>
                    <a:pt x="70460" y="12520"/>
                    <a:pt x="48585" y="14707"/>
                    <a:pt x="47491" y="4936"/>
                  </a:cubicBezTo>
                  <a:cubicBezTo>
                    <a:pt x="46397" y="-4835"/>
                    <a:pt x="31449" y="634"/>
                    <a:pt x="16500" y="12228"/>
                  </a:cubicBezTo>
                  <a:cubicBezTo>
                    <a:pt x="1553" y="23822"/>
                    <a:pt x="-3552" y="26301"/>
                    <a:pt x="2428" y="38114"/>
                  </a:cubicBezTo>
                  <a:cubicBezTo>
                    <a:pt x="8407" y="49927"/>
                    <a:pt x="17448" y="39281"/>
                    <a:pt x="21459" y="27322"/>
                  </a:cubicBezTo>
                  <a:cubicBezTo>
                    <a:pt x="25469" y="15364"/>
                    <a:pt x="35459" y="44677"/>
                    <a:pt x="26490" y="63781"/>
                  </a:cubicBezTo>
                  <a:cubicBezTo>
                    <a:pt x="17521" y="82886"/>
                    <a:pt x="27584" y="110595"/>
                    <a:pt x="39470" y="108043"/>
                  </a:cubicBezTo>
                  <a:cubicBezTo>
                    <a:pt x="49460" y="105928"/>
                    <a:pt x="62513" y="66990"/>
                    <a:pt x="77533" y="46500"/>
                  </a:cubicBezTo>
                  <a:cubicBezTo>
                    <a:pt x="92555" y="26009"/>
                    <a:pt x="70460" y="34104"/>
                    <a:pt x="70460" y="23311"/>
                  </a:cubicBezTo>
                  <a:close/>
                </a:path>
              </a:pathLst>
            </a:custGeom>
            <a:grpFill/>
            <a:ln w="3175" cap="flat">
              <a:solidFill>
                <a:srgbClr val="F3F3F3"/>
              </a:solidFill>
              <a:prstDash val="solid"/>
              <a:miter/>
            </a:ln>
          </p:spPr>
          <p:txBody>
            <a:bodyPr rtlCol="0" anchor="ctr"/>
            <a:lstStyle/>
            <a:p>
              <a:endParaRPr lang="pt-PT"/>
            </a:p>
          </p:txBody>
        </p:sp>
        <p:sp>
          <p:nvSpPr>
            <p:cNvPr id="602" name="Forma livre: Forma 601">
              <a:extLst>
                <a:ext uri="{FF2B5EF4-FFF2-40B4-BE49-F238E27FC236}">
                  <a16:creationId xmlns:a16="http://schemas.microsoft.com/office/drawing/2014/main" id="{CCD1DA11-988D-46CE-B350-BEDF6553081C}"/>
                </a:ext>
              </a:extLst>
            </p:cNvPr>
            <p:cNvSpPr/>
            <p:nvPr/>
          </p:nvSpPr>
          <p:spPr>
            <a:xfrm>
              <a:off x="5425845" y="4024003"/>
              <a:ext cx="94002" cy="78074"/>
            </a:xfrm>
            <a:custGeom>
              <a:avLst/>
              <a:gdLst>
                <a:gd name="connsiteX0" fmla="*/ 193956 w 225053"/>
                <a:gd name="connsiteY0" fmla="*/ 58508 h 179237"/>
                <a:gd name="connsiteX1" fmla="*/ 159976 w 225053"/>
                <a:gd name="connsiteY1" fmla="*/ 67185 h 179237"/>
                <a:gd name="connsiteX2" fmla="*/ 85890 w 225053"/>
                <a:gd name="connsiteY2" fmla="*/ 8850 h 179237"/>
                <a:gd name="connsiteX3" fmla="*/ 64014 w 225053"/>
                <a:gd name="connsiteY3" fmla="*/ 19642 h 179237"/>
                <a:gd name="connsiteX4" fmla="*/ 61973 w 225053"/>
                <a:gd name="connsiteY4" fmla="*/ 57487 h 179237"/>
                <a:gd name="connsiteX5" fmla="*/ 52056 w 225053"/>
                <a:gd name="connsiteY5" fmla="*/ 89863 h 179237"/>
                <a:gd name="connsiteX6" fmla="*/ 23982 w 225053"/>
                <a:gd name="connsiteY6" fmla="*/ 102770 h 179237"/>
                <a:gd name="connsiteX7" fmla="*/ 11003 w 225053"/>
                <a:gd name="connsiteY7" fmla="*/ 124645 h 179237"/>
                <a:gd name="connsiteX8" fmla="*/ 4950 w 225053"/>
                <a:gd name="connsiteY8" fmla="*/ 146521 h 179237"/>
                <a:gd name="connsiteX9" fmla="*/ 4950 w 225053"/>
                <a:gd name="connsiteY9" fmla="*/ 174594 h 179237"/>
                <a:gd name="connsiteX10" fmla="*/ 22013 w 225053"/>
                <a:gd name="connsiteY10" fmla="*/ 167303 h 179237"/>
                <a:gd name="connsiteX11" fmla="*/ 40025 w 225053"/>
                <a:gd name="connsiteY11" fmla="*/ 163000 h 179237"/>
                <a:gd name="connsiteX12" fmla="*/ 19972 w 225053"/>
                <a:gd name="connsiteY12" fmla="*/ 136020 h 179237"/>
                <a:gd name="connsiteX13" fmla="*/ 48046 w 225053"/>
                <a:gd name="connsiteY13" fmla="*/ 132739 h 179237"/>
                <a:gd name="connsiteX14" fmla="*/ 99089 w 225053"/>
                <a:gd name="connsiteY14" fmla="*/ 145719 h 179237"/>
                <a:gd name="connsiteX15" fmla="*/ 120964 w 225053"/>
                <a:gd name="connsiteY15" fmla="*/ 137114 h 179237"/>
                <a:gd name="connsiteX16" fmla="*/ 169965 w 225053"/>
                <a:gd name="connsiteY16" fmla="*/ 112249 h 179237"/>
                <a:gd name="connsiteX17" fmla="*/ 187976 w 225053"/>
                <a:gd name="connsiteY17" fmla="*/ 94967 h 179237"/>
                <a:gd name="connsiteX18" fmla="*/ 225019 w 225053"/>
                <a:gd name="connsiteY18" fmla="*/ 49612 h 179237"/>
                <a:gd name="connsiteX19" fmla="*/ 193956 w 225053"/>
                <a:gd name="connsiteY19" fmla="*/ 58508 h 17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5053" h="179237">
                  <a:moveTo>
                    <a:pt x="193956" y="58508"/>
                  </a:moveTo>
                  <a:cubicBezTo>
                    <a:pt x="186664" y="48810"/>
                    <a:pt x="174924" y="63904"/>
                    <a:pt x="159976" y="67185"/>
                  </a:cubicBezTo>
                  <a:cubicBezTo>
                    <a:pt x="145027" y="70467"/>
                    <a:pt x="97922" y="28320"/>
                    <a:pt x="85890" y="8850"/>
                  </a:cubicBezTo>
                  <a:cubicBezTo>
                    <a:pt x="73859" y="-10619"/>
                    <a:pt x="53879" y="5642"/>
                    <a:pt x="64014" y="19642"/>
                  </a:cubicBezTo>
                  <a:cubicBezTo>
                    <a:pt x="74150" y="33643"/>
                    <a:pt x="61973" y="38018"/>
                    <a:pt x="61973" y="57487"/>
                  </a:cubicBezTo>
                  <a:cubicBezTo>
                    <a:pt x="61973" y="76956"/>
                    <a:pt x="50015" y="76883"/>
                    <a:pt x="52056" y="89863"/>
                  </a:cubicBezTo>
                  <a:cubicBezTo>
                    <a:pt x="54098" y="102843"/>
                    <a:pt x="36014" y="100655"/>
                    <a:pt x="23982" y="102770"/>
                  </a:cubicBezTo>
                  <a:cubicBezTo>
                    <a:pt x="11950" y="104884"/>
                    <a:pt x="25003" y="117937"/>
                    <a:pt x="11003" y="124645"/>
                  </a:cubicBezTo>
                  <a:cubicBezTo>
                    <a:pt x="-2997" y="131354"/>
                    <a:pt x="-2049" y="141927"/>
                    <a:pt x="4950" y="146521"/>
                  </a:cubicBezTo>
                  <a:cubicBezTo>
                    <a:pt x="11950" y="151115"/>
                    <a:pt x="6992" y="164896"/>
                    <a:pt x="4950" y="174594"/>
                  </a:cubicBezTo>
                  <a:cubicBezTo>
                    <a:pt x="2909" y="184293"/>
                    <a:pt x="13992" y="176782"/>
                    <a:pt x="22013" y="167303"/>
                  </a:cubicBezTo>
                  <a:cubicBezTo>
                    <a:pt x="30035" y="157823"/>
                    <a:pt x="38348" y="172042"/>
                    <a:pt x="40025" y="163000"/>
                  </a:cubicBezTo>
                  <a:cubicBezTo>
                    <a:pt x="41994" y="152208"/>
                    <a:pt x="19024" y="146812"/>
                    <a:pt x="19972" y="136020"/>
                  </a:cubicBezTo>
                  <a:cubicBezTo>
                    <a:pt x="20920" y="125228"/>
                    <a:pt x="36014" y="139229"/>
                    <a:pt x="48046" y="132739"/>
                  </a:cubicBezTo>
                  <a:cubicBezTo>
                    <a:pt x="60077" y="126249"/>
                    <a:pt x="83994" y="131718"/>
                    <a:pt x="99089" y="145719"/>
                  </a:cubicBezTo>
                  <a:cubicBezTo>
                    <a:pt x="114182" y="159719"/>
                    <a:pt x="118120" y="154396"/>
                    <a:pt x="120964" y="137114"/>
                  </a:cubicBezTo>
                  <a:cubicBezTo>
                    <a:pt x="123808" y="119832"/>
                    <a:pt x="146996" y="112249"/>
                    <a:pt x="169965" y="112249"/>
                  </a:cubicBezTo>
                  <a:cubicBezTo>
                    <a:pt x="192935" y="112249"/>
                    <a:pt x="194977" y="100363"/>
                    <a:pt x="187976" y="94967"/>
                  </a:cubicBezTo>
                  <a:cubicBezTo>
                    <a:pt x="180976" y="89571"/>
                    <a:pt x="226040" y="58508"/>
                    <a:pt x="225019" y="49612"/>
                  </a:cubicBezTo>
                  <a:cubicBezTo>
                    <a:pt x="223998" y="40716"/>
                    <a:pt x="200956" y="68279"/>
                    <a:pt x="193956" y="58508"/>
                  </a:cubicBezTo>
                  <a:close/>
                </a:path>
              </a:pathLst>
            </a:custGeom>
            <a:grpFill/>
            <a:ln w="3175" cap="flat">
              <a:solidFill>
                <a:srgbClr val="F3F3F3"/>
              </a:solidFill>
              <a:prstDash val="solid"/>
              <a:miter/>
            </a:ln>
          </p:spPr>
          <p:txBody>
            <a:bodyPr rtlCol="0" anchor="ctr"/>
            <a:lstStyle/>
            <a:p>
              <a:endParaRPr lang="pt-PT"/>
            </a:p>
          </p:txBody>
        </p:sp>
        <p:sp>
          <p:nvSpPr>
            <p:cNvPr id="603" name="Forma livre: Forma 602">
              <a:extLst>
                <a:ext uri="{FF2B5EF4-FFF2-40B4-BE49-F238E27FC236}">
                  <a16:creationId xmlns:a16="http://schemas.microsoft.com/office/drawing/2014/main" id="{7E1AE423-66F7-4AEE-B547-7A18B2BED621}"/>
                </a:ext>
              </a:extLst>
            </p:cNvPr>
            <p:cNvSpPr/>
            <p:nvPr/>
          </p:nvSpPr>
          <p:spPr>
            <a:xfrm>
              <a:off x="5297746" y="4105331"/>
              <a:ext cx="158326" cy="141097"/>
            </a:xfrm>
            <a:custGeom>
              <a:avLst/>
              <a:gdLst>
                <a:gd name="connsiteX0" fmla="*/ 246736 w 379053"/>
                <a:gd name="connsiteY0" fmla="*/ 281750 h 323916"/>
                <a:gd name="connsiteX1" fmla="*/ 250455 w 379053"/>
                <a:gd name="connsiteY1" fmla="*/ 276865 h 323916"/>
                <a:gd name="connsiteX2" fmla="*/ 263799 w 379053"/>
                <a:gd name="connsiteY2" fmla="*/ 273219 h 323916"/>
                <a:gd name="connsiteX3" fmla="*/ 306893 w 379053"/>
                <a:gd name="connsiteY3" fmla="*/ 234718 h 323916"/>
                <a:gd name="connsiteX4" fmla="*/ 333582 w 379053"/>
                <a:gd name="connsiteY4" fmla="*/ 210217 h 323916"/>
                <a:gd name="connsiteX5" fmla="*/ 336499 w 379053"/>
                <a:gd name="connsiteY5" fmla="*/ 200154 h 323916"/>
                <a:gd name="connsiteX6" fmla="*/ 344520 w 379053"/>
                <a:gd name="connsiteY6" fmla="*/ 144007 h 323916"/>
                <a:gd name="connsiteX7" fmla="*/ 375583 w 379053"/>
                <a:gd name="connsiteY7" fmla="*/ 104048 h 323916"/>
                <a:gd name="connsiteX8" fmla="*/ 359541 w 379053"/>
                <a:gd name="connsiteY8" fmla="*/ 6847 h 323916"/>
                <a:gd name="connsiteX9" fmla="*/ 316519 w 379053"/>
                <a:gd name="connsiteY9" fmla="*/ 19754 h 323916"/>
                <a:gd name="connsiteX10" fmla="*/ 310539 w 379053"/>
                <a:gd name="connsiteY10" fmla="*/ 68390 h 323916"/>
                <a:gd name="connsiteX11" fmla="*/ 293477 w 379053"/>
                <a:gd name="connsiteY11" fmla="*/ 116954 h 323916"/>
                <a:gd name="connsiteX12" fmla="*/ 272476 w 379053"/>
                <a:gd name="connsiteY12" fmla="*/ 152611 h 323916"/>
                <a:gd name="connsiteX13" fmla="*/ 241486 w 379053"/>
                <a:gd name="connsiteY13" fmla="*/ 178570 h 323916"/>
                <a:gd name="connsiteX14" fmla="*/ 219610 w 379053"/>
                <a:gd name="connsiteY14" fmla="*/ 166685 h 323916"/>
                <a:gd name="connsiteX15" fmla="*/ 194599 w 379053"/>
                <a:gd name="connsiteY15" fmla="*/ 195852 h 323916"/>
                <a:gd name="connsiteX16" fmla="*/ 173599 w 379053"/>
                <a:gd name="connsiteY16" fmla="*/ 232311 h 323916"/>
                <a:gd name="connsiteX17" fmla="*/ 152525 w 379053"/>
                <a:gd name="connsiteY17" fmla="*/ 239603 h 323916"/>
                <a:gd name="connsiteX18" fmla="*/ 111545 w 379053"/>
                <a:gd name="connsiteY18" fmla="*/ 244999 h 323916"/>
                <a:gd name="connsiteX19" fmla="*/ 61523 w 379053"/>
                <a:gd name="connsiteY19" fmla="*/ 248281 h 323916"/>
                <a:gd name="connsiteX20" fmla="*/ 9459 w 379053"/>
                <a:gd name="connsiteY20" fmla="*/ 290355 h 323916"/>
                <a:gd name="connsiteX21" fmla="*/ 9459 w 379053"/>
                <a:gd name="connsiteY21" fmla="*/ 312230 h 323916"/>
                <a:gd name="connsiteX22" fmla="*/ 46501 w 379053"/>
                <a:gd name="connsiteY22" fmla="*/ 302459 h 323916"/>
                <a:gd name="connsiteX23" fmla="*/ 131525 w 379053"/>
                <a:gd name="connsiteY23" fmla="*/ 279782 h 323916"/>
                <a:gd name="connsiteX24" fmla="*/ 145597 w 379053"/>
                <a:gd name="connsiteY24" fmla="*/ 312230 h 323916"/>
                <a:gd name="connsiteX25" fmla="*/ 185630 w 379053"/>
                <a:gd name="connsiteY25" fmla="*/ 310043 h 323916"/>
                <a:gd name="connsiteX26" fmla="*/ 197588 w 379053"/>
                <a:gd name="connsiteY26" fmla="*/ 285178 h 323916"/>
                <a:gd name="connsiteX27" fmla="*/ 207651 w 379053"/>
                <a:gd name="connsiteY27" fmla="*/ 279782 h 323916"/>
                <a:gd name="connsiteX28" fmla="*/ 228361 w 379053"/>
                <a:gd name="connsiteY28" fmla="*/ 289480 h 323916"/>
                <a:gd name="connsiteX29" fmla="*/ 246736 w 379053"/>
                <a:gd name="connsiteY29" fmla="*/ 281750 h 32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9053" h="323916">
                  <a:moveTo>
                    <a:pt x="246736" y="281750"/>
                  </a:moveTo>
                  <a:cubicBezTo>
                    <a:pt x="248194" y="280285"/>
                    <a:pt x="249434" y="278644"/>
                    <a:pt x="250455" y="276865"/>
                  </a:cubicBezTo>
                  <a:cubicBezTo>
                    <a:pt x="256215" y="266948"/>
                    <a:pt x="259642" y="269573"/>
                    <a:pt x="263799" y="273219"/>
                  </a:cubicBezTo>
                  <a:cubicBezTo>
                    <a:pt x="275174" y="257359"/>
                    <a:pt x="289831" y="244205"/>
                    <a:pt x="306893" y="234718"/>
                  </a:cubicBezTo>
                  <a:cubicBezTo>
                    <a:pt x="313602" y="224451"/>
                    <a:pt x="322790" y="216029"/>
                    <a:pt x="333582" y="210217"/>
                  </a:cubicBezTo>
                  <a:cubicBezTo>
                    <a:pt x="333801" y="206688"/>
                    <a:pt x="334749" y="203246"/>
                    <a:pt x="336499" y="200154"/>
                  </a:cubicBezTo>
                  <a:cubicBezTo>
                    <a:pt x="344520" y="187248"/>
                    <a:pt x="352541" y="160195"/>
                    <a:pt x="344520" y="144007"/>
                  </a:cubicBezTo>
                  <a:cubicBezTo>
                    <a:pt x="336499" y="127819"/>
                    <a:pt x="362530" y="116954"/>
                    <a:pt x="375583" y="104048"/>
                  </a:cubicBezTo>
                  <a:cubicBezTo>
                    <a:pt x="388636" y="91141"/>
                    <a:pt x="360562" y="26243"/>
                    <a:pt x="359541" y="6847"/>
                  </a:cubicBezTo>
                  <a:cubicBezTo>
                    <a:pt x="358520" y="-12549"/>
                    <a:pt x="326509" y="14139"/>
                    <a:pt x="316519" y="19754"/>
                  </a:cubicBezTo>
                  <a:cubicBezTo>
                    <a:pt x="306529" y="25368"/>
                    <a:pt x="299529" y="58692"/>
                    <a:pt x="310539" y="68390"/>
                  </a:cubicBezTo>
                  <a:cubicBezTo>
                    <a:pt x="321550" y="78089"/>
                    <a:pt x="292529" y="96464"/>
                    <a:pt x="293477" y="116954"/>
                  </a:cubicBezTo>
                  <a:cubicBezTo>
                    <a:pt x="294425" y="137444"/>
                    <a:pt x="275466" y="137517"/>
                    <a:pt x="272476" y="152611"/>
                  </a:cubicBezTo>
                  <a:cubicBezTo>
                    <a:pt x="269486" y="167706"/>
                    <a:pt x="258475" y="164497"/>
                    <a:pt x="241486" y="178570"/>
                  </a:cubicBezTo>
                  <a:cubicBezTo>
                    <a:pt x="224496" y="192644"/>
                    <a:pt x="215454" y="176383"/>
                    <a:pt x="219610" y="166685"/>
                  </a:cubicBezTo>
                  <a:cubicBezTo>
                    <a:pt x="223767" y="156987"/>
                    <a:pt x="193578" y="172081"/>
                    <a:pt x="194599" y="195852"/>
                  </a:cubicBezTo>
                  <a:cubicBezTo>
                    <a:pt x="195620" y="219624"/>
                    <a:pt x="166598" y="221738"/>
                    <a:pt x="173599" y="232311"/>
                  </a:cubicBezTo>
                  <a:cubicBezTo>
                    <a:pt x="180599" y="242885"/>
                    <a:pt x="151723" y="249593"/>
                    <a:pt x="152525" y="239603"/>
                  </a:cubicBezTo>
                  <a:cubicBezTo>
                    <a:pt x="153327" y="229614"/>
                    <a:pt x="134514" y="235301"/>
                    <a:pt x="111545" y="244999"/>
                  </a:cubicBezTo>
                  <a:cubicBezTo>
                    <a:pt x="88575" y="254698"/>
                    <a:pt x="74502" y="234207"/>
                    <a:pt x="61523" y="248281"/>
                  </a:cubicBezTo>
                  <a:cubicBezTo>
                    <a:pt x="48543" y="262354"/>
                    <a:pt x="26522" y="287146"/>
                    <a:pt x="9459" y="290355"/>
                  </a:cubicBezTo>
                  <a:cubicBezTo>
                    <a:pt x="-7605" y="293563"/>
                    <a:pt x="2167" y="315876"/>
                    <a:pt x="9459" y="312230"/>
                  </a:cubicBezTo>
                  <a:cubicBezTo>
                    <a:pt x="21490" y="305740"/>
                    <a:pt x="40522" y="312230"/>
                    <a:pt x="46501" y="302459"/>
                  </a:cubicBezTo>
                  <a:cubicBezTo>
                    <a:pt x="52480" y="292688"/>
                    <a:pt x="101555" y="280584"/>
                    <a:pt x="131525" y="279782"/>
                  </a:cubicBezTo>
                  <a:cubicBezTo>
                    <a:pt x="161494" y="278979"/>
                    <a:pt x="143556" y="294876"/>
                    <a:pt x="145597" y="312230"/>
                  </a:cubicBezTo>
                  <a:cubicBezTo>
                    <a:pt x="147639" y="329585"/>
                    <a:pt x="172578" y="326231"/>
                    <a:pt x="185630" y="310043"/>
                  </a:cubicBezTo>
                  <a:cubicBezTo>
                    <a:pt x="198682" y="293855"/>
                    <a:pt x="208599" y="294876"/>
                    <a:pt x="197588" y="285178"/>
                  </a:cubicBezTo>
                  <a:cubicBezTo>
                    <a:pt x="186578" y="275479"/>
                    <a:pt x="199630" y="266802"/>
                    <a:pt x="207651" y="279782"/>
                  </a:cubicBezTo>
                  <a:cubicBezTo>
                    <a:pt x="212318" y="286454"/>
                    <a:pt x="220193" y="290143"/>
                    <a:pt x="228361" y="289480"/>
                  </a:cubicBezTo>
                  <a:cubicBezTo>
                    <a:pt x="233538" y="285105"/>
                    <a:pt x="239955" y="282407"/>
                    <a:pt x="246736" y="281750"/>
                  </a:cubicBezTo>
                  <a:close/>
                </a:path>
              </a:pathLst>
            </a:custGeom>
            <a:grpFill/>
            <a:ln w="3175" cap="flat">
              <a:solidFill>
                <a:srgbClr val="F3F3F3"/>
              </a:solidFill>
              <a:prstDash val="solid"/>
              <a:miter/>
            </a:ln>
          </p:spPr>
          <p:txBody>
            <a:bodyPr rtlCol="0" anchor="ctr"/>
            <a:lstStyle/>
            <a:p>
              <a:endParaRPr lang="pt-PT"/>
            </a:p>
          </p:txBody>
        </p:sp>
        <p:sp>
          <p:nvSpPr>
            <p:cNvPr id="604" name="Forma livre: Forma 603">
              <a:extLst>
                <a:ext uri="{FF2B5EF4-FFF2-40B4-BE49-F238E27FC236}">
                  <a16:creationId xmlns:a16="http://schemas.microsoft.com/office/drawing/2014/main" id="{E11905E4-A6A5-4095-B8A8-C186151FA2A0}"/>
                </a:ext>
              </a:extLst>
            </p:cNvPr>
            <p:cNvSpPr/>
            <p:nvPr/>
          </p:nvSpPr>
          <p:spPr>
            <a:xfrm>
              <a:off x="4980603" y="4481247"/>
              <a:ext cx="32706" cy="27712"/>
            </a:xfrm>
            <a:custGeom>
              <a:avLst/>
              <a:gdLst>
                <a:gd name="connsiteX0" fmla="*/ 14832 w 78302"/>
                <a:gd name="connsiteY0" fmla="*/ 63502 h 63618"/>
                <a:gd name="connsiteX1" fmla="*/ 18988 w 78302"/>
                <a:gd name="connsiteY1" fmla="*/ 60513 h 63618"/>
                <a:gd name="connsiteX2" fmla="*/ 62739 w 78302"/>
                <a:gd name="connsiteY2" fmla="*/ 38637 h 63618"/>
                <a:gd name="connsiteX3" fmla="*/ 78051 w 78302"/>
                <a:gd name="connsiteY3" fmla="*/ 4438 h 63618"/>
                <a:gd name="connsiteX4" fmla="*/ 35978 w 78302"/>
                <a:gd name="connsiteY4" fmla="*/ 1157 h 63618"/>
                <a:gd name="connsiteX5" fmla="*/ 2946 w 78302"/>
                <a:gd name="connsiteY5" fmla="*/ 50814 h 63618"/>
                <a:gd name="connsiteX6" fmla="*/ 14832 w 78302"/>
                <a:gd name="connsiteY6" fmla="*/ 63502 h 63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02" h="63618">
                  <a:moveTo>
                    <a:pt x="14832" y="63502"/>
                  </a:moveTo>
                  <a:cubicBezTo>
                    <a:pt x="16144" y="62431"/>
                    <a:pt x="17530" y="61431"/>
                    <a:pt x="18988" y="60513"/>
                  </a:cubicBezTo>
                  <a:cubicBezTo>
                    <a:pt x="32988" y="52083"/>
                    <a:pt x="47572" y="44770"/>
                    <a:pt x="62739" y="38637"/>
                  </a:cubicBezTo>
                  <a:cubicBezTo>
                    <a:pt x="68281" y="26532"/>
                    <a:pt x="80093" y="12168"/>
                    <a:pt x="78051" y="4438"/>
                  </a:cubicBezTo>
                  <a:cubicBezTo>
                    <a:pt x="76010" y="-3291"/>
                    <a:pt x="48884" y="1157"/>
                    <a:pt x="35978" y="1157"/>
                  </a:cubicBezTo>
                  <a:cubicBezTo>
                    <a:pt x="23071" y="1157"/>
                    <a:pt x="-10034" y="21720"/>
                    <a:pt x="2946" y="50814"/>
                  </a:cubicBezTo>
                  <a:cubicBezTo>
                    <a:pt x="5279" y="56342"/>
                    <a:pt x="9436" y="60848"/>
                    <a:pt x="14832" y="63502"/>
                  </a:cubicBezTo>
                  <a:close/>
                </a:path>
              </a:pathLst>
            </a:custGeom>
            <a:grpFill/>
            <a:ln w="3175" cap="flat">
              <a:solidFill>
                <a:srgbClr val="F3F3F3"/>
              </a:solidFill>
              <a:prstDash val="solid"/>
              <a:miter/>
            </a:ln>
          </p:spPr>
          <p:txBody>
            <a:bodyPr rtlCol="0" anchor="ctr"/>
            <a:lstStyle/>
            <a:p>
              <a:endParaRPr lang="pt-PT"/>
            </a:p>
          </p:txBody>
        </p:sp>
        <p:sp>
          <p:nvSpPr>
            <p:cNvPr id="606" name="Forma livre: Forma 605">
              <a:extLst>
                <a:ext uri="{FF2B5EF4-FFF2-40B4-BE49-F238E27FC236}">
                  <a16:creationId xmlns:a16="http://schemas.microsoft.com/office/drawing/2014/main" id="{E4081ABD-F3A2-4932-8EE4-EFA13DA8DEEB}"/>
                </a:ext>
              </a:extLst>
            </p:cNvPr>
            <p:cNvSpPr/>
            <p:nvPr/>
          </p:nvSpPr>
          <p:spPr>
            <a:xfrm>
              <a:off x="5145884" y="4394149"/>
              <a:ext cx="24633" cy="51211"/>
            </a:xfrm>
            <a:custGeom>
              <a:avLst/>
              <a:gdLst>
                <a:gd name="connsiteX0" fmla="*/ 57735 w 58974"/>
                <a:gd name="connsiteY0" fmla="*/ 3719 h 117566"/>
                <a:gd name="connsiteX1" fmla="*/ 15588 w 58974"/>
                <a:gd name="connsiteY1" fmla="*/ 19908 h 117566"/>
                <a:gd name="connsiteX2" fmla="*/ 8733 w 58974"/>
                <a:gd name="connsiteY2" fmla="*/ 41783 h 117566"/>
                <a:gd name="connsiteX3" fmla="*/ 14494 w 58974"/>
                <a:gd name="connsiteY3" fmla="*/ 48638 h 117566"/>
                <a:gd name="connsiteX4" fmla="*/ 1296 w 58974"/>
                <a:gd name="connsiteY4" fmla="*/ 97201 h 117566"/>
                <a:gd name="connsiteX5" fmla="*/ 493 w 58974"/>
                <a:gd name="connsiteY5" fmla="*/ 99097 h 117566"/>
                <a:gd name="connsiteX6" fmla="*/ -17 w 58974"/>
                <a:gd name="connsiteY6" fmla="*/ 100045 h 117566"/>
                <a:gd name="connsiteX7" fmla="*/ 15734 w 58974"/>
                <a:gd name="connsiteY7" fmla="*/ 117254 h 117566"/>
                <a:gd name="connsiteX8" fmla="*/ 57735 w 58974"/>
                <a:gd name="connsiteY8" fmla="*/ 3719 h 117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974" h="117566">
                  <a:moveTo>
                    <a:pt x="57735" y="3719"/>
                  </a:moveTo>
                  <a:cubicBezTo>
                    <a:pt x="51682" y="-5031"/>
                    <a:pt x="31484" y="1532"/>
                    <a:pt x="15588" y="19908"/>
                  </a:cubicBezTo>
                  <a:cubicBezTo>
                    <a:pt x="14057" y="27426"/>
                    <a:pt x="11796" y="34754"/>
                    <a:pt x="8733" y="41783"/>
                  </a:cubicBezTo>
                  <a:cubicBezTo>
                    <a:pt x="10921" y="43803"/>
                    <a:pt x="12890" y="46107"/>
                    <a:pt x="14494" y="48638"/>
                  </a:cubicBezTo>
                  <a:cubicBezTo>
                    <a:pt x="25359" y="66502"/>
                    <a:pt x="17192" y="85753"/>
                    <a:pt x="1296" y="97201"/>
                  </a:cubicBezTo>
                  <a:cubicBezTo>
                    <a:pt x="5087" y="94503"/>
                    <a:pt x="858" y="99024"/>
                    <a:pt x="493" y="99097"/>
                  </a:cubicBezTo>
                  <a:lnTo>
                    <a:pt x="-17" y="100045"/>
                  </a:lnTo>
                  <a:cubicBezTo>
                    <a:pt x="5452" y="112660"/>
                    <a:pt x="13911" y="118639"/>
                    <a:pt x="15734" y="117254"/>
                  </a:cubicBezTo>
                  <a:cubicBezTo>
                    <a:pt x="25724" y="109524"/>
                    <a:pt x="66485" y="16699"/>
                    <a:pt x="57735" y="3719"/>
                  </a:cubicBezTo>
                  <a:close/>
                </a:path>
              </a:pathLst>
            </a:custGeom>
            <a:grpFill/>
            <a:ln w="3175" cap="flat">
              <a:solidFill>
                <a:srgbClr val="F3F3F3"/>
              </a:solidFill>
              <a:prstDash val="solid"/>
              <a:miter/>
            </a:ln>
          </p:spPr>
          <p:txBody>
            <a:bodyPr rtlCol="0" anchor="ctr"/>
            <a:lstStyle/>
            <a:p>
              <a:endParaRPr lang="pt-PT"/>
            </a:p>
          </p:txBody>
        </p:sp>
        <p:sp>
          <p:nvSpPr>
            <p:cNvPr id="607" name="Forma livre: Forma 606">
              <a:extLst>
                <a:ext uri="{FF2B5EF4-FFF2-40B4-BE49-F238E27FC236}">
                  <a16:creationId xmlns:a16="http://schemas.microsoft.com/office/drawing/2014/main" id="{FF68A3D3-17F4-4582-92C0-B9F4694FAAB3}"/>
                </a:ext>
              </a:extLst>
            </p:cNvPr>
            <p:cNvSpPr/>
            <p:nvPr/>
          </p:nvSpPr>
          <p:spPr>
            <a:xfrm>
              <a:off x="5147411" y="4590735"/>
              <a:ext cx="15537" cy="18221"/>
            </a:xfrm>
            <a:custGeom>
              <a:avLst/>
              <a:gdLst>
                <a:gd name="connsiteX0" fmla="*/ 46 w 37197"/>
                <a:gd name="connsiteY0" fmla="*/ 1665 h 41832"/>
                <a:gd name="connsiteX1" fmla="*/ 32057 w 37197"/>
                <a:gd name="connsiteY1" fmla="*/ 40530 h 41832"/>
                <a:gd name="connsiteX2" fmla="*/ 46 w 37197"/>
                <a:gd name="connsiteY2" fmla="*/ 1665 h 41832"/>
              </a:gdLst>
              <a:ahLst/>
              <a:cxnLst>
                <a:cxn ang="0">
                  <a:pos x="connsiteX0" y="connsiteY0"/>
                </a:cxn>
                <a:cxn ang="0">
                  <a:pos x="connsiteX1" y="connsiteY1"/>
                </a:cxn>
                <a:cxn ang="0">
                  <a:pos x="connsiteX2" y="connsiteY2"/>
                </a:cxn>
              </a:cxnLst>
              <a:rect l="l" t="t" r="r" b="b"/>
              <a:pathLst>
                <a:path w="37197" h="41832">
                  <a:moveTo>
                    <a:pt x="46" y="1665"/>
                  </a:moveTo>
                  <a:cubicBezTo>
                    <a:pt x="3036" y="16832"/>
                    <a:pt x="10035" y="48187"/>
                    <a:pt x="32057" y="40530"/>
                  </a:cubicBezTo>
                  <a:cubicBezTo>
                    <a:pt x="54079" y="32874"/>
                    <a:pt x="-2142" y="-9200"/>
                    <a:pt x="46" y="1665"/>
                  </a:cubicBezTo>
                  <a:close/>
                </a:path>
              </a:pathLst>
            </a:custGeom>
            <a:grpFill/>
            <a:ln w="3175" cap="flat">
              <a:solidFill>
                <a:srgbClr val="F3F3F3"/>
              </a:solidFill>
              <a:prstDash val="solid"/>
              <a:miter/>
            </a:ln>
          </p:spPr>
          <p:txBody>
            <a:bodyPr rtlCol="0" anchor="ctr"/>
            <a:lstStyle/>
            <a:p>
              <a:endParaRPr lang="pt-PT"/>
            </a:p>
          </p:txBody>
        </p:sp>
        <p:sp>
          <p:nvSpPr>
            <p:cNvPr id="608" name="Forma livre: Forma 607">
              <a:extLst>
                <a:ext uri="{FF2B5EF4-FFF2-40B4-BE49-F238E27FC236}">
                  <a16:creationId xmlns:a16="http://schemas.microsoft.com/office/drawing/2014/main" id="{F6992F54-997B-4E05-BB2C-FDDD1E9F80E1}"/>
                </a:ext>
              </a:extLst>
            </p:cNvPr>
            <p:cNvSpPr/>
            <p:nvPr/>
          </p:nvSpPr>
          <p:spPr>
            <a:xfrm>
              <a:off x="5190748" y="4605107"/>
              <a:ext cx="30642" cy="40599"/>
            </a:xfrm>
            <a:custGeom>
              <a:avLst/>
              <a:gdLst>
                <a:gd name="connsiteX0" fmla="*/ -17 w 73361"/>
                <a:gd name="connsiteY0" fmla="*/ -117 h 93203"/>
                <a:gd name="connsiteX1" fmla="*/ 11359 w 73361"/>
                <a:gd name="connsiteY1" fmla="*/ 23509 h 93203"/>
                <a:gd name="connsiteX2" fmla="*/ 25359 w 73361"/>
                <a:gd name="connsiteY2" fmla="*/ 39697 h 93203"/>
                <a:gd name="connsiteX3" fmla="*/ 42349 w 73361"/>
                <a:gd name="connsiteY3" fmla="*/ 85052 h 93203"/>
                <a:gd name="connsiteX4" fmla="*/ 53432 w 73361"/>
                <a:gd name="connsiteY4" fmla="*/ 75354 h 93203"/>
                <a:gd name="connsiteX5" fmla="*/ 68016 w 73361"/>
                <a:gd name="connsiteY5" fmla="*/ 53478 h 93203"/>
                <a:gd name="connsiteX6" fmla="*/ 66121 w 73361"/>
                <a:gd name="connsiteY6" fmla="*/ 23363 h 93203"/>
                <a:gd name="connsiteX7" fmla="*/ 37901 w 73361"/>
                <a:gd name="connsiteY7" fmla="*/ 21394 h 93203"/>
                <a:gd name="connsiteX8" fmla="*/ -17 w 73361"/>
                <a:gd name="connsiteY8" fmla="*/ -117 h 93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361" h="93203">
                  <a:moveTo>
                    <a:pt x="-17" y="-117"/>
                  </a:moveTo>
                  <a:cubicBezTo>
                    <a:pt x="-17" y="12498"/>
                    <a:pt x="4358" y="30217"/>
                    <a:pt x="11359" y="23509"/>
                  </a:cubicBezTo>
                  <a:cubicBezTo>
                    <a:pt x="20401" y="14905"/>
                    <a:pt x="34401" y="25624"/>
                    <a:pt x="25359" y="39697"/>
                  </a:cubicBezTo>
                  <a:cubicBezTo>
                    <a:pt x="16317" y="53770"/>
                    <a:pt x="39359" y="67771"/>
                    <a:pt x="42349" y="85052"/>
                  </a:cubicBezTo>
                  <a:cubicBezTo>
                    <a:pt x="45338" y="102334"/>
                    <a:pt x="55401" y="88261"/>
                    <a:pt x="53432" y="75354"/>
                  </a:cubicBezTo>
                  <a:cubicBezTo>
                    <a:pt x="51464" y="62448"/>
                    <a:pt x="55401" y="63468"/>
                    <a:pt x="68016" y="53478"/>
                  </a:cubicBezTo>
                  <a:cubicBezTo>
                    <a:pt x="77569" y="46187"/>
                    <a:pt x="72610" y="35686"/>
                    <a:pt x="66121" y="23363"/>
                  </a:cubicBezTo>
                  <a:cubicBezTo>
                    <a:pt x="56641" y="23757"/>
                    <a:pt x="47234" y="23093"/>
                    <a:pt x="37901" y="21394"/>
                  </a:cubicBezTo>
                  <a:cubicBezTo>
                    <a:pt x="23609" y="17668"/>
                    <a:pt x="10557" y="10252"/>
                    <a:pt x="-17" y="-117"/>
                  </a:cubicBezTo>
                  <a:close/>
                </a:path>
              </a:pathLst>
            </a:custGeom>
            <a:grpFill/>
            <a:ln w="3175" cap="flat">
              <a:solidFill>
                <a:srgbClr val="F3F3F3"/>
              </a:solidFill>
              <a:prstDash val="solid"/>
              <a:miter/>
            </a:ln>
          </p:spPr>
          <p:txBody>
            <a:bodyPr rtlCol="0" anchor="ctr"/>
            <a:lstStyle/>
            <a:p>
              <a:endParaRPr lang="pt-PT"/>
            </a:p>
          </p:txBody>
        </p:sp>
        <p:sp>
          <p:nvSpPr>
            <p:cNvPr id="609" name="Forma livre: Forma 608">
              <a:extLst>
                <a:ext uri="{FF2B5EF4-FFF2-40B4-BE49-F238E27FC236}">
                  <a16:creationId xmlns:a16="http://schemas.microsoft.com/office/drawing/2014/main" id="{9F742887-8338-4965-B1F7-8A55967A8E60}"/>
                </a:ext>
              </a:extLst>
            </p:cNvPr>
            <p:cNvSpPr/>
            <p:nvPr/>
          </p:nvSpPr>
          <p:spPr>
            <a:xfrm>
              <a:off x="5195799" y="4646625"/>
              <a:ext cx="11156" cy="10376"/>
            </a:xfrm>
            <a:custGeom>
              <a:avLst/>
              <a:gdLst>
                <a:gd name="connsiteX0" fmla="*/ 286 w 26707"/>
                <a:gd name="connsiteY0" fmla="*/ 20290 h 23821"/>
                <a:gd name="connsiteX1" fmla="*/ 25296 w 26707"/>
                <a:gd name="connsiteY1" fmla="*/ 3008 h 23821"/>
                <a:gd name="connsiteX2" fmla="*/ 286 w 26707"/>
                <a:gd name="connsiteY2" fmla="*/ 20290 h 23821"/>
              </a:gdLst>
              <a:ahLst/>
              <a:cxnLst>
                <a:cxn ang="0">
                  <a:pos x="connsiteX0" y="connsiteY0"/>
                </a:cxn>
                <a:cxn ang="0">
                  <a:pos x="connsiteX1" y="connsiteY1"/>
                </a:cxn>
                <a:cxn ang="0">
                  <a:pos x="connsiteX2" y="connsiteY2"/>
                </a:cxn>
              </a:cxnLst>
              <a:rect l="l" t="t" r="r" b="b"/>
              <a:pathLst>
                <a:path w="26707" h="23821">
                  <a:moveTo>
                    <a:pt x="286" y="20290"/>
                  </a:moveTo>
                  <a:cubicBezTo>
                    <a:pt x="4296" y="31082"/>
                    <a:pt x="33317" y="13800"/>
                    <a:pt x="25296" y="3008"/>
                  </a:cubicBezTo>
                  <a:cubicBezTo>
                    <a:pt x="17275" y="-7783"/>
                    <a:pt x="-2704" y="12196"/>
                    <a:pt x="286" y="20290"/>
                  </a:cubicBezTo>
                  <a:close/>
                </a:path>
              </a:pathLst>
            </a:custGeom>
            <a:grpFill/>
            <a:ln w="3175" cap="flat">
              <a:solidFill>
                <a:srgbClr val="F3F3F3"/>
              </a:solidFill>
              <a:prstDash val="solid"/>
              <a:miter/>
            </a:ln>
          </p:spPr>
          <p:txBody>
            <a:bodyPr rtlCol="0" anchor="ctr"/>
            <a:lstStyle/>
            <a:p>
              <a:endParaRPr lang="pt-PT"/>
            </a:p>
          </p:txBody>
        </p:sp>
        <p:sp>
          <p:nvSpPr>
            <p:cNvPr id="610" name="Forma livre: Forma 609">
              <a:extLst>
                <a:ext uri="{FF2B5EF4-FFF2-40B4-BE49-F238E27FC236}">
                  <a16:creationId xmlns:a16="http://schemas.microsoft.com/office/drawing/2014/main" id="{32753F71-0688-47C1-8378-116803969A40}"/>
                </a:ext>
              </a:extLst>
            </p:cNvPr>
            <p:cNvSpPr/>
            <p:nvPr/>
          </p:nvSpPr>
          <p:spPr>
            <a:xfrm>
              <a:off x="5103385" y="4627437"/>
              <a:ext cx="31376" cy="45686"/>
            </a:xfrm>
            <a:custGeom>
              <a:avLst/>
              <a:gdLst>
                <a:gd name="connsiteX0" fmla="*/ 43470 w 75118"/>
                <a:gd name="connsiteY0" fmla="*/ 42683 h 104883"/>
                <a:gd name="connsiteX1" fmla="*/ 374 w 75118"/>
                <a:gd name="connsiteY1" fmla="*/ 103205 h 104883"/>
                <a:gd name="connsiteX2" fmla="*/ 61480 w 75118"/>
                <a:gd name="connsiteY2" fmla="*/ 41662 h 104883"/>
                <a:gd name="connsiteX3" fmla="*/ 70449 w 75118"/>
                <a:gd name="connsiteY3" fmla="*/ 2796 h 104883"/>
                <a:gd name="connsiteX4" fmla="*/ 43470 w 75118"/>
                <a:gd name="connsiteY4" fmla="*/ 42683 h 104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18" h="104883">
                  <a:moveTo>
                    <a:pt x="43470" y="42683"/>
                  </a:moveTo>
                  <a:cubicBezTo>
                    <a:pt x="29469" y="62152"/>
                    <a:pt x="-4001" y="94455"/>
                    <a:pt x="374" y="103205"/>
                  </a:cubicBezTo>
                  <a:cubicBezTo>
                    <a:pt x="6427" y="115091"/>
                    <a:pt x="43470" y="55662"/>
                    <a:pt x="61480" y="41662"/>
                  </a:cubicBezTo>
                  <a:cubicBezTo>
                    <a:pt x="79491" y="27662"/>
                    <a:pt x="76429" y="15776"/>
                    <a:pt x="70449" y="2796"/>
                  </a:cubicBezTo>
                  <a:cubicBezTo>
                    <a:pt x="64470" y="-10183"/>
                    <a:pt x="57470" y="23286"/>
                    <a:pt x="43470" y="42683"/>
                  </a:cubicBezTo>
                  <a:close/>
                </a:path>
              </a:pathLst>
            </a:custGeom>
            <a:grpFill/>
            <a:ln w="3175" cap="flat">
              <a:solidFill>
                <a:srgbClr val="F3F3F3"/>
              </a:solidFill>
              <a:prstDash val="solid"/>
              <a:miter/>
            </a:ln>
          </p:spPr>
          <p:txBody>
            <a:bodyPr rtlCol="0" anchor="ctr"/>
            <a:lstStyle/>
            <a:p>
              <a:endParaRPr lang="pt-PT"/>
            </a:p>
          </p:txBody>
        </p:sp>
        <p:sp>
          <p:nvSpPr>
            <p:cNvPr id="611" name="Forma livre: Forma 610">
              <a:extLst>
                <a:ext uri="{FF2B5EF4-FFF2-40B4-BE49-F238E27FC236}">
                  <a16:creationId xmlns:a16="http://schemas.microsoft.com/office/drawing/2014/main" id="{3B349A40-1328-4945-8397-0D2F0286BD13}"/>
                </a:ext>
              </a:extLst>
            </p:cNvPr>
            <p:cNvSpPr/>
            <p:nvPr/>
          </p:nvSpPr>
          <p:spPr>
            <a:xfrm>
              <a:off x="5138953" y="4507184"/>
              <a:ext cx="42140" cy="81437"/>
            </a:xfrm>
            <a:custGeom>
              <a:avLst/>
              <a:gdLst>
                <a:gd name="connsiteX0" fmla="*/ 84319 w 100887"/>
                <a:gd name="connsiteY0" fmla="*/ 183778 h 186957"/>
                <a:gd name="connsiteX1" fmla="*/ 100870 w 100887"/>
                <a:gd name="connsiteY1" fmla="*/ 186841 h 186957"/>
                <a:gd name="connsiteX2" fmla="*/ 92559 w 100887"/>
                <a:gd name="connsiteY2" fmla="*/ 159642 h 186957"/>
                <a:gd name="connsiteX3" fmla="*/ 75349 w 100887"/>
                <a:gd name="connsiteY3" fmla="*/ 164309 h 186957"/>
                <a:gd name="connsiteX4" fmla="*/ 58359 w 100887"/>
                <a:gd name="connsiteY4" fmla="*/ 130839 h 186957"/>
                <a:gd name="connsiteX5" fmla="*/ 81329 w 100887"/>
                <a:gd name="connsiteY5" fmla="*/ 78994 h 186957"/>
                <a:gd name="connsiteX6" fmla="*/ 79360 w 100887"/>
                <a:gd name="connsiteY6" fmla="*/ 19638 h 186957"/>
                <a:gd name="connsiteX7" fmla="*/ 73308 w 100887"/>
                <a:gd name="connsiteY7" fmla="*/ 6659 h 186957"/>
                <a:gd name="connsiteX8" fmla="*/ 24306 w 100887"/>
                <a:gd name="connsiteY8" fmla="*/ 2357 h 186957"/>
                <a:gd name="connsiteX9" fmla="*/ 17014 w 100887"/>
                <a:gd name="connsiteY9" fmla="*/ 87672 h 186957"/>
                <a:gd name="connsiteX10" fmla="*/ 972 w 100887"/>
                <a:gd name="connsiteY10" fmla="*/ 83369 h 186957"/>
                <a:gd name="connsiteX11" fmla="*/ 10014 w 100887"/>
                <a:gd name="connsiteY11" fmla="*/ 133027 h 186957"/>
                <a:gd name="connsiteX12" fmla="*/ 18983 w 100887"/>
                <a:gd name="connsiteY12" fmla="*/ 161101 h 186957"/>
                <a:gd name="connsiteX13" fmla="*/ 53036 w 100887"/>
                <a:gd name="connsiteY13" fmla="*/ 172986 h 186957"/>
                <a:gd name="connsiteX14" fmla="*/ 84319 w 100887"/>
                <a:gd name="connsiteY14" fmla="*/ 183778 h 18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887" h="186957">
                  <a:moveTo>
                    <a:pt x="84319" y="183778"/>
                  </a:moveTo>
                  <a:cubicBezTo>
                    <a:pt x="90006" y="183151"/>
                    <a:pt x="95767" y="184216"/>
                    <a:pt x="100870" y="186841"/>
                  </a:cubicBezTo>
                  <a:cubicBezTo>
                    <a:pt x="97444" y="177989"/>
                    <a:pt x="94673" y="168903"/>
                    <a:pt x="92559" y="159642"/>
                  </a:cubicBezTo>
                  <a:cubicBezTo>
                    <a:pt x="86506" y="159613"/>
                    <a:pt x="80527" y="161225"/>
                    <a:pt x="75349" y="164309"/>
                  </a:cubicBezTo>
                  <a:cubicBezTo>
                    <a:pt x="58359" y="175174"/>
                    <a:pt x="70318" y="144913"/>
                    <a:pt x="58359" y="130839"/>
                  </a:cubicBezTo>
                  <a:cubicBezTo>
                    <a:pt x="46400" y="116766"/>
                    <a:pt x="67328" y="96276"/>
                    <a:pt x="81329" y="78994"/>
                  </a:cubicBezTo>
                  <a:cubicBezTo>
                    <a:pt x="95329" y="61713"/>
                    <a:pt x="77318" y="32618"/>
                    <a:pt x="79360" y="19638"/>
                  </a:cubicBezTo>
                  <a:cubicBezTo>
                    <a:pt x="81402" y="6659"/>
                    <a:pt x="80308" y="2357"/>
                    <a:pt x="73308" y="6659"/>
                  </a:cubicBezTo>
                  <a:cubicBezTo>
                    <a:pt x="66307" y="10961"/>
                    <a:pt x="37286" y="-6321"/>
                    <a:pt x="24306" y="2357"/>
                  </a:cubicBezTo>
                  <a:cubicBezTo>
                    <a:pt x="11327" y="11034"/>
                    <a:pt x="23286" y="82567"/>
                    <a:pt x="17014" y="87672"/>
                  </a:cubicBezTo>
                  <a:cubicBezTo>
                    <a:pt x="10743" y="92776"/>
                    <a:pt x="3233" y="76077"/>
                    <a:pt x="972" y="83369"/>
                  </a:cubicBezTo>
                  <a:cubicBezTo>
                    <a:pt x="-2018" y="93068"/>
                    <a:pt x="1993" y="133027"/>
                    <a:pt x="10014" y="133027"/>
                  </a:cubicBezTo>
                  <a:cubicBezTo>
                    <a:pt x="18035" y="133027"/>
                    <a:pt x="24015" y="143819"/>
                    <a:pt x="18983" y="161101"/>
                  </a:cubicBezTo>
                  <a:cubicBezTo>
                    <a:pt x="13952" y="178383"/>
                    <a:pt x="34005" y="180497"/>
                    <a:pt x="53036" y="172986"/>
                  </a:cubicBezTo>
                  <a:cubicBezTo>
                    <a:pt x="72068" y="165476"/>
                    <a:pt x="65359" y="187060"/>
                    <a:pt x="84319" y="183778"/>
                  </a:cubicBezTo>
                  <a:close/>
                </a:path>
              </a:pathLst>
            </a:custGeom>
            <a:grpFill/>
            <a:ln w="3175" cap="flat">
              <a:solidFill>
                <a:srgbClr val="F3F3F3"/>
              </a:solidFill>
              <a:prstDash val="solid"/>
              <a:miter/>
            </a:ln>
          </p:spPr>
          <p:txBody>
            <a:bodyPr rtlCol="0" anchor="ctr"/>
            <a:lstStyle/>
            <a:p>
              <a:endParaRPr lang="pt-PT"/>
            </a:p>
          </p:txBody>
        </p:sp>
        <p:sp>
          <p:nvSpPr>
            <p:cNvPr id="612" name="Forma livre: Forma 611">
              <a:extLst>
                <a:ext uri="{FF2B5EF4-FFF2-40B4-BE49-F238E27FC236}">
                  <a16:creationId xmlns:a16="http://schemas.microsoft.com/office/drawing/2014/main" id="{85BACC75-FEEE-453D-B171-BAE7B094D8D3}"/>
                </a:ext>
              </a:extLst>
            </p:cNvPr>
            <p:cNvSpPr/>
            <p:nvPr/>
          </p:nvSpPr>
          <p:spPr>
            <a:xfrm>
              <a:off x="5167744" y="4649554"/>
              <a:ext cx="67402" cy="69994"/>
            </a:xfrm>
            <a:custGeom>
              <a:avLst/>
              <a:gdLst>
                <a:gd name="connsiteX0" fmla="*/ 125496 w 161368"/>
                <a:gd name="connsiteY0" fmla="*/ 14514 h 160686"/>
                <a:gd name="connsiteX1" fmla="*/ 106464 w 161368"/>
                <a:gd name="connsiteY1" fmla="*/ 33983 h 160686"/>
                <a:gd name="connsiteX2" fmla="*/ 86484 w 161368"/>
                <a:gd name="connsiteY2" fmla="*/ 50171 h 160686"/>
                <a:gd name="connsiteX3" fmla="*/ 56442 w 161368"/>
                <a:gd name="connsiteY3" fmla="*/ 42879 h 160686"/>
                <a:gd name="connsiteX4" fmla="*/ 17430 w 161368"/>
                <a:gd name="connsiteY4" fmla="*/ 67671 h 160686"/>
                <a:gd name="connsiteX5" fmla="*/ 4378 w 161368"/>
                <a:gd name="connsiteY5" fmla="*/ 105516 h 160686"/>
                <a:gd name="connsiteX6" fmla="*/ 34420 w 161368"/>
                <a:gd name="connsiteY6" fmla="*/ 88234 h 160686"/>
                <a:gd name="connsiteX7" fmla="*/ 59431 w 161368"/>
                <a:gd name="connsiteY7" fmla="*/ 78537 h 160686"/>
                <a:gd name="connsiteX8" fmla="*/ 87505 w 161368"/>
                <a:gd name="connsiteY8" fmla="*/ 141100 h 160686"/>
                <a:gd name="connsiteX9" fmla="*/ 122433 w 161368"/>
                <a:gd name="connsiteY9" fmla="*/ 160570 h 160686"/>
                <a:gd name="connsiteX10" fmla="*/ 121485 w 161368"/>
                <a:gd name="connsiteY10" fmla="*/ 114120 h 160686"/>
                <a:gd name="connsiteX11" fmla="*/ 157507 w 161368"/>
                <a:gd name="connsiteY11" fmla="*/ 97933 h 160686"/>
                <a:gd name="connsiteX12" fmla="*/ 149486 w 161368"/>
                <a:gd name="connsiteY12" fmla="*/ 16920 h 160686"/>
                <a:gd name="connsiteX13" fmla="*/ 125496 w 161368"/>
                <a:gd name="connsiteY13" fmla="*/ 14514 h 1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368" h="160686">
                  <a:moveTo>
                    <a:pt x="125496" y="14514"/>
                  </a:moveTo>
                  <a:cubicBezTo>
                    <a:pt x="134464" y="30701"/>
                    <a:pt x="108505" y="17795"/>
                    <a:pt x="106464" y="33983"/>
                  </a:cubicBezTo>
                  <a:cubicBezTo>
                    <a:pt x="104422" y="50171"/>
                    <a:pt x="85463" y="37191"/>
                    <a:pt x="86484" y="50171"/>
                  </a:cubicBezTo>
                  <a:cubicBezTo>
                    <a:pt x="87505" y="63150"/>
                    <a:pt x="66432" y="50171"/>
                    <a:pt x="56442" y="42879"/>
                  </a:cubicBezTo>
                  <a:cubicBezTo>
                    <a:pt x="46452" y="35587"/>
                    <a:pt x="32451" y="63369"/>
                    <a:pt x="17430" y="67671"/>
                  </a:cubicBezTo>
                  <a:cubicBezTo>
                    <a:pt x="2409" y="71974"/>
                    <a:pt x="-5539" y="106391"/>
                    <a:pt x="4378" y="105516"/>
                  </a:cubicBezTo>
                  <a:cubicBezTo>
                    <a:pt x="16410" y="104423"/>
                    <a:pt x="22388" y="87141"/>
                    <a:pt x="34420" y="88234"/>
                  </a:cubicBezTo>
                  <a:cubicBezTo>
                    <a:pt x="46452" y="89328"/>
                    <a:pt x="42441" y="75255"/>
                    <a:pt x="59431" y="78537"/>
                  </a:cubicBezTo>
                  <a:cubicBezTo>
                    <a:pt x="76421" y="81818"/>
                    <a:pt x="64463" y="136871"/>
                    <a:pt x="87505" y="141100"/>
                  </a:cubicBezTo>
                  <a:cubicBezTo>
                    <a:pt x="110547" y="145330"/>
                    <a:pt x="111495" y="160570"/>
                    <a:pt x="122433" y="160570"/>
                  </a:cubicBezTo>
                  <a:cubicBezTo>
                    <a:pt x="133370" y="160570"/>
                    <a:pt x="120464" y="126006"/>
                    <a:pt x="121485" y="114120"/>
                  </a:cubicBezTo>
                  <a:cubicBezTo>
                    <a:pt x="122506" y="102235"/>
                    <a:pt x="145475" y="113100"/>
                    <a:pt x="157507" y="97933"/>
                  </a:cubicBezTo>
                  <a:cubicBezTo>
                    <a:pt x="169539" y="82765"/>
                    <a:pt x="149486" y="42879"/>
                    <a:pt x="149486" y="16920"/>
                  </a:cubicBezTo>
                  <a:cubicBezTo>
                    <a:pt x="149486" y="-9039"/>
                    <a:pt x="116235" y="-1601"/>
                    <a:pt x="125496" y="14514"/>
                  </a:cubicBezTo>
                  <a:close/>
                </a:path>
              </a:pathLst>
            </a:custGeom>
            <a:grpFill/>
            <a:ln w="3175" cap="flat">
              <a:solidFill>
                <a:srgbClr val="F3F3F3"/>
              </a:solidFill>
              <a:prstDash val="solid"/>
              <a:miter/>
            </a:ln>
          </p:spPr>
          <p:txBody>
            <a:bodyPr rtlCol="0" anchor="ctr"/>
            <a:lstStyle/>
            <a:p>
              <a:endParaRPr lang="pt-PT"/>
            </a:p>
          </p:txBody>
        </p:sp>
        <p:sp>
          <p:nvSpPr>
            <p:cNvPr id="613" name="Forma livre: Forma 612">
              <a:extLst>
                <a:ext uri="{FF2B5EF4-FFF2-40B4-BE49-F238E27FC236}">
                  <a16:creationId xmlns:a16="http://schemas.microsoft.com/office/drawing/2014/main" id="{95A80271-D120-431D-AF1E-FEC43F615A02}"/>
                </a:ext>
              </a:extLst>
            </p:cNvPr>
            <p:cNvSpPr/>
            <p:nvPr/>
          </p:nvSpPr>
          <p:spPr>
            <a:xfrm>
              <a:off x="5166151" y="4615427"/>
              <a:ext cx="30770" cy="47212"/>
            </a:xfrm>
            <a:custGeom>
              <a:avLst/>
              <a:gdLst>
                <a:gd name="connsiteX0" fmla="*/ 11181 w 73667"/>
                <a:gd name="connsiteY0" fmla="*/ 49765 h 108385"/>
                <a:gd name="connsiteX1" fmla="*/ 29193 w 73667"/>
                <a:gd name="connsiteY1" fmla="*/ 38973 h 108385"/>
                <a:gd name="connsiteX2" fmla="*/ 32255 w 73667"/>
                <a:gd name="connsiteY2" fmla="*/ 68140 h 108385"/>
                <a:gd name="connsiteX3" fmla="*/ 37214 w 73667"/>
                <a:gd name="connsiteY3" fmla="*/ 108100 h 108385"/>
                <a:gd name="connsiteX4" fmla="*/ 73235 w 73667"/>
                <a:gd name="connsiteY4" fmla="*/ 49765 h 108385"/>
                <a:gd name="connsiteX5" fmla="*/ 60256 w 73667"/>
                <a:gd name="connsiteY5" fmla="*/ 43348 h 108385"/>
                <a:gd name="connsiteX6" fmla="*/ 9213 w 73667"/>
                <a:gd name="connsiteY6" fmla="*/ 108 h 108385"/>
                <a:gd name="connsiteX7" fmla="*/ 11181 w 73667"/>
                <a:gd name="connsiteY7" fmla="*/ 49765 h 108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667" h="108385">
                  <a:moveTo>
                    <a:pt x="11181" y="49765"/>
                  </a:moveTo>
                  <a:cubicBezTo>
                    <a:pt x="16213" y="48671"/>
                    <a:pt x="28245" y="49765"/>
                    <a:pt x="29193" y="38973"/>
                  </a:cubicBezTo>
                  <a:cubicBezTo>
                    <a:pt x="30141" y="28181"/>
                    <a:pt x="41224" y="58443"/>
                    <a:pt x="32255" y="68140"/>
                  </a:cubicBezTo>
                  <a:cubicBezTo>
                    <a:pt x="23286" y="77839"/>
                    <a:pt x="23213" y="104600"/>
                    <a:pt x="37214" y="108100"/>
                  </a:cubicBezTo>
                  <a:cubicBezTo>
                    <a:pt x="51214" y="111600"/>
                    <a:pt x="77246" y="59536"/>
                    <a:pt x="73235" y="49765"/>
                  </a:cubicBezTo>
                  <a:cubicBezTo>
                    <a:pt x="69225" y="39994"/>
                    <a:pt x="57266" y="56255"/>
                    <a:pt x="60256" y="43348"/>
                  </a:cubicBezTo>
                  <a:cubicBezTo>
                    <a:pt x="63245" y="30442"/>
                    <a:pt x="24234" y="-3174"/>
                    <a:pt x="9213" y="108"/>
                  </a:cubicBezTo>
                  <a:cubicBezTo>
                    <a:pt x="-5808" y="3389"/>
                    <a:pt x="-558" y="52317"/>
                    <a:pt x="11181" y="49765"/>
                  </a:cubicBezTo>
                  <a:close/>
                </a:path>
              </a:pathLst>
            </a:custGeom>
            <a:grpFill/>
            <a:ln w="3175" cap="flat">
              <a:solidFill>
                <a:srgbClr val="F3F3F3"/>
              </a:solidFill>
              <a:prstDash val="solid"/>
              <a:miter/>
            </a:ln>
          </p:spPr>
          <p:txBody>
            <a:bodyPr rtlCol="0" anchor="ctr"/>
            <a:lstStyle/>
            <a:p>
              <a:endParaRPr lang="pt-PT"/>
            </a:p>
          </p:txBody>
        </p:sp>
        <p:sp>
          <p:nvSpPr>
            <p:cNvPr id="615" name="Forma livre: Forma 614">
              <a:extLst>
                <a:ext uri="{FF2B5EF4-FFF2-40B4-BE49-F238E27FC236}">
                  <a16:creationId xmlns:a16="http://schemas.microsoft.com/office/drawing/2014/main" id="{7BBD2A09-7CCA-4B0C-A53C-1C287DCFC8AD}"/>
                </a:ext>
              </a:extLst>
            </p:cNvPr>
            <p:cNvSpPr/>
            <p:nvPr/>
          </p:nvSpPr>
          <p:spPr>
            <a:xfrm>
              <a:off x="4586153" y="4651157"/>
              <a:ext cx="29474" cy="59402"/>
            </a:xfrm>
            <a:custGeom>
              <a:avLst/>
              <a:gdLst>
                <a:gd name="connsiteX0" fmla="*/ 3520 w 70565"/>
                <a:gd name="connsiteY0" fmla="*/ 103950 h 136369"/>
                <a:gd name="connsiteX1" fmla="*/ 10812 w 70565"/>
                <a:gd name="connsiteY1" fmla="*/ 107523 h 136369"/>
                <a:gd name="connsiteX2" fmla="*/ 41365 w 70565"/>
                <a:gd name="connsiteY2" fmla="*/ 136253 h 136369"/>
                <a:gd name="connsiteX3" fmla="*/ 70533 w 70565"/>
                <a:gd name="connsiteY3" fmla="*/ 85210 h 136369"/>
                <a:gd name="connsiteX4" fmla="*/ 15479 w 70565"/>
                <a:gd name="connsiteY4" fmla="*/ -105 h 136369"/>
                <a:gd name="connsiteX5" fmla="*/ 3520 w 70565"/>
                <a:gd name="connsiteY5" fmla="*/ 34386 h 136369"/>
                <a:gd name="connsiteX6" fmla="*/ 1479 w 70565"/>
                <a:gd name="connsiteY6" fmla="*/ 83023 h 136369"/>
                <a:gd name="connsiteX7" fmla="*/ 3520 w 70565"/>
                <a:gd name="connsiteY7" fmla="*/ 103950 h 13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565" h="136369">
                  <a:moveTo>
                    <a:pt x="3520" y="103950"/>
                  </a:moveTo>
                  <a:cubicBezTo>
                    <a:pt x="6145" y="104752"/>
                    <a:pt x="8552" y="105955"/>
                    <a:pt x="10812" y="107523"/>
                  </a:cubicBezTo>
                  <a:cubicBezTo>
                    <a:pt x="22406" y="115493"/>
                    <a:pt x="32687" y="125184"/>
                    <a:pt x="41365" y="136253"/>
                  </a:cubicBezTo>
                  <a:cubicBezTo>
                    <a:pt x="58355" y="124594"/>
                    <a:pt x="69147" y="105788"/>
                    <a:pt x="70533" y="85210"/>
                  </a:cubicBezTo>
                  <a:cubicBezTo>
                    <a:pt x="71554" y="54949"/>
                    <a:pt x="23062" y="-1053"/>
                    <a:pt x="15479" y="-105"/>
                  </a:cubicBezTo>
                  <a:cubicBezTo>
                    <a:pt x="6510" y="916"/>
                    <a:pt x="8187" y="20385"/>
                    <a:pt x="3520" y="34386"/>
                  </a:cubicBezTo>
                  <a:cubicBezTo>
                    <a:pt x="-1147" y="48386"/>
                    <a:pt x="-490" y="62460"/>
                    <a:pt x="1479" y="83023"/>
                  </a:cubicBezTo>
                  <a:cubicBezTo>
                    <a:pt x="2718" y="90169"/>
                    <a:pt x="2937" y="97241"/>
                    <a:pt x="3520" y="103950"/>
                  </a:cubicBezTo>
                  <a:close/>
                </a:path>
              </a:pathLst>
            </a:custGeom>
            <a:grpFill/>
            <a:ln w="3175" cap="flat">
              <a:solidFill>
                <a:srgbClr val="F3F3F3"/>
              </a:solidFill>
              <a:prstDash val="solid"/>
              <a:miter/>
            </a:ln>
          </p:spPr>
          <p:txBody>
            <a:bodyPr rtlCol="0" anchor="ctr"/>
            <a:lstStyle/>
            <a:p>
              <a:endParaRPr lang="pt-PT"/>
            </a:p>
          </p:txBody>
        </p:sp>
        <p:sp>
          <p:nvSpPr>
            <p:cNvPr id="644" name="Forma livre: Forma 643">
              <a:extLst>
                <a:ext uri="{FF2B5EF4-FFF2-40B4-BE49-F238E27FC236}">
                  <a16:creationId xmlns:a16="http://schemas.microsoft.com/office/drawing/2014/main" id="{0F5561E3-7343-49F6-A7C5-F48BFF8EB8D7}"/>
                </a:ext>
              </a:extLst>
            </p:cNvPr>
            <p:cNvSpPr/>
            <p:nvPr/>
          </p:nvSpPr>
          <p:spPr>
            <a:xfrm>
              <a:off x="5454578" y="3857786"/>
              <a:ext cx="25361" cy="154872"/>
            </a:xfrm>
            <a:custGeom>
              <a:avLst/>
              <a:gdLst>
                <a:gd name="connsiteX0" fmla="*/ 49327 w 60717"/>
                <a:gd name="connsiteY0" fmla="*/ 322767 h 355540"/>
                <a:gd name="connsiteX1" fmla="*/ 26285 w 60717"/>
                <a:gd name="connsiteY1" fmla="*/ 279526 h 355540"/>
                <a:gd name="connsiteX2" fmla="*/ 36348 w 60717"/>
                <a:gd name="connsiteY2" fmla="*/ 220171 h 355540"/>
                <a:gd name="connsiteX3" fmla="*/ 59171 w 60717"/>
                <a:gd name="connsiteY3" fmla="*/ 204931 h 355540"/>
                <a:gd name="connsiteX4" fmla="*/ 51879 w 60717"/>
                <a:gd name="connsiteY4" fmla="*/ 161179 h 355540"/>
                <a:gd name="connsiteX5" fmla="*/ 31536 w 60717"/>
                <a:gd name="connsiteY5" fmla="*/ 69521 h 355540"/>
                <a:gd name="connsiteX6" fmla="*/ 2368 w 60717"/>
                <a:gd name="connsiteY6" fmla="*/ -117 h 355540"/>
                <a:gd name="connsiteX7" fmla="*/ 1930 w 60717"/>
                <a:gd name="connsiteY7" fmla="*/ 36343 h 355540"/>
                <a:gd name="connsiteX8" fmla="*/ 12941 w 60717"/>
                <a:gd name="connsiteY8" fmla="*/ 108678 h 355540"/>
                <a:gd name="connsiteX9" fmla="*/ 9951 w 60717"/>
                <a:gd name="connsiteY9" fmla="*/ 249119 h 355540"/>
                <a:gd name="connsiteX10" fmla="*/ 3972 w 60717"/>
                <a:gd name="connsiteY10" fmla="*/ 351716 h 355540"/>
                <a:gd name="connsiteX11" fmla="*/ 25848 w 60717"/>
                <a:gd name="connsiteY11" fmla="*/ 327944 h 355540"/>
                <a:gd name="connsiteX12" fmla="*/ 55015 w 60717"/>
                <a:gd name="connsiteY12" fmla="*/ 354924 h 355540"/>
                <a:gd name="connsiteX13" fmla="*/ 49327 w 60717"/>
                <a:gd name="connsiteY13" fmla="*/ 322767 h 3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717" h="355540">
                  <a:moveTo>
                    <a:pt x="49327" y="322767"/>
                  </a:moveTo>
                  <a:cubicBezTo>
                    <a:pt x="39337" y="324882"/>
                    <a:pt x="31317" y="296808"/>
                    <a:pt x="26285" y="279526"/>
                  </a:cubicBezTo>
                  <a:cubicBezTo>
                    <a:pt x="21254" y="262245"/>
                    <a:pt x="36348" y="241755"/>
                    <a:pt x="36348" y="220171"/>
                  </a:cubicBezTo>
                  <a:cubicBezTo>
                    <a:pt x="36348" y="205587"/>
                    <a:pt x="47358" y="201503"/>
                    <a:pt x="59171" y="204931"/>
                  </a:cubicBezTo>
                  <a:cubicBezTo>
                    <a:pt x="56254" y="189399"/>
                    <a:pt x="54286" y="174232"/>
                    <a:pt x="51879" y="161179"/>
                  </a:cubicBezTo>
                  <a:cubicBezTo>
                    <a:pt x="46848" y="130269"/>
                    <a:pt x="39993" y="99665"/>
                    <a:pt x="31536" y="69521"/>
                  </a:cubicBezTo>
                  <a:cubicBezTo>
                    <a:pt x="24244" y="43999"/>
                    <a:pt x="8566" y="24457"/>
                    <a:pt x="2368" y="-117"/>
                  </a:cubicBezTo>
                  <a:cubicBezTo>
                    <a:pt x="-1424" y="6009"/>
                    <a:pt x="6597" y="19571"/>
                    <a:pt x="1930" y="36343"/>
                  </a:cubicBezTo>
                  <a:cubicBezTo>
                    <a:pt x="-4049" y="58218"/>
                    <a:pt x="4920" y="89209"/>
                    <a:pt x="12941" y="108678"/>
                  </a:cubicBezTo>
                  <a:cubicBezTo>
                    <a:pt x="20962" y="128147"/>
                    <a:pt x="1930" y="231838"/>
                    <a:pt x="9951" y="249119"/>
                  </a:cubicBezTo>
                  <a:cubicBezTo>
                    <a:pt x="17972" y="266401"/>
                    <a:pt x="-3101" y="342820"/>
                    <a:pt x="3972" y="351716"/>
                  </a:cubicBezTo>
                  <a:cubicBezTo>
                    <a:pt x="15931" y="366810"/>
                    <a:pt x="7909" y="331153"/>
                    <a:pt x="25848" y="327944"/>
                  </a:cubicBezTo>
                  <a:cubicBezTo>
                    <a:pt x="43785" y="324736"/>
                    <a:pt x="43858" y="349820"/>
                    <a:pt x="55015" y="354924"/>
                  </a:cubicBezTo>
                  <a:cubicBezTo>
                    <a:pt x="66172" y="360029"/>
                    <a:pt x="59098" y="320215"/>
                    <a:pt x="49327" y="322767"/>
                  </a:cubicBezTo>
                  <a:close/>
                </a:path>
              </a:pathLst>
            </a:custGeom>
            <a:grpFill/>
            <a:ln w="3175" cap="flat">
              <a:solidFill>
                <a:srgbClr val="F3F3F3"/>
              </a:solidFill>
              <a:prstDash val="solid"/>
              <a:miter/>
            </a:ln>
          </p:spPr>
          <p:txBody>
            <a:bodyPr rtlCol="0" anchor="ctr"/>
            <a:lstStyle/>
            <a:p>
              <a:endParaRPr lang="pt-PT"/>
            </a:p>
          </p:txBody>
        </p:sp>
        <p:sp>
          <p:nvSpPr>
            <p:cNvPr id="673" name="Forma livre: Forma 672">
              <a:extLst>
                <a:ext uri="{FF2B5EF4-FFF2-40B4-BE49-F238E27FC236}">
                  <a16:creationId xmlns:a16="http://schemas.microsoft.com/office/drawing/2014/main" id="{B97E3F67-0169-4AA2-8F0B-0013F545479B}"/>
                </a:ext>
              </a:extLst>
            </p:cNvPr>
            <p:cNvSpPr/>
            <p:nvPr/>
          </p:nvSpPr>
          <p:spPr>
            <a:xfrm>
              <a:off x="5454578" y="3857786"/>
              <a:ext cx="25361" cy="154872"/>
            </a:xfrm>
            <a:custGeom>
              <a:avLst/>
              <a:gdLst>
                <a:gd name="connsiteX0" fmla="*/ 49327 w 60717"/>
                <a:gd name="connsiteY0" fmla="*/ 322767 h 355540"/>
                <a:gd name="connsiteX1" fmla="*/ 26285 w 60717"/>
                <a:gd name="connsiteY1" fmla="*/ 279526 h 355540"/>
                <a:gd name="connsiteX2" fmla="*/ 36348 w 60717"/>
                <a:gd name="connsiteY2" fmla="*/ 220171 h 355540"/>
                <a:gd name="connsiteX3" fmla="*/ 59171 w 60717"/>
                <a:gd name="connsiteY3" fmla="*/ 204931 h 355540"/>
                <a:gd name="connsiteX4" fmla="*/ 51879 w 60717"/>
                <a:gd name="connsiteY4" fmla="*/ 161179 h 355540"/>
                <a:gd name="connsiteX5" fmla="*/ 31536 w 60717"/>
                <a:gd name="connsiteY5" fmla="*/ 69521 h 355540"/>
                <a:gd name="connsiteX6" fmla="*/ 2368 w 60717"/>
                <a:gd name="connsiteY6" fmla="*/ -117 h 355540"/>
                <a:gd name="connsiteX7" fmla="*/ 1930 w 60717"/>
                <a:gd name="connsiteY7" fmla="*/ 36343 h 355540"/>
                <a:gd name="connsiteX8" fmla="*/ 12941 w 60717"/>
                <a:gd name="connsiteY8" fmla="*/ 108678 h 355540"/>
                <a:gd name="connsiteX9" fmla="*/ 9951 w 60717"/>
                <a:gd name="connsiteY9" fmla="*/ 249119 h 355540"/>
                <a:gd name="connsiteX10" fmla="*/ 3972 w 60717"/>
                <a:gd name="connsiteY10" fmla="*/ 351716 h 355540"/>
                <a:gd name="connsiteX11" fmla="*/ 25848 w 60717"/>
                <a:gd name="connsiteY11" fmla="*/ 327944 h 355540"/>
                <a:gd name="connsiteX12" fmla="*/ 55015 w 60717"/>
                <a:gd name="connsiteY12" fmla="*/ 354924 h 355540"/>
                <a:gd name="connsiteX13" fmla="*/ 49327 w 60717"/>
                <a:gd name="connsiteY13" fmla="*/ 322767 h 3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717" h="355540">
                  <a:moveTo>
                    <a:pt x="49327" y="322767"/>
                  </a:moveTo>
                  <a:cubicBezTo>
                    <a:pt x="39337" y="324882"/>
                    <a:pt x="31317" y="296808"/>
                    <a:pt x="26285" y="279526"/>
                  </a:cubicBezTo>
                  <a:cubicBezTo>
                    <a:pt x="21254" y="262245"/>
                    <a:pt x="36348" y="241755"/>
                    <a:pt x="36348" y="220171"/>
                  </a:cubicBezTo>
                  <a:cubicBezTo>
                    <a:pt x="36348" y="205587"/>
                    <a:pt x="47358" y="201503"/>
                    <a:pt x="59171" y="204931"/>
                  </a:cubicBezTo>
                  <a:cubicBezTo>
                    <a:pt x="56254" y="189399"/>
                    <a:pt x="54286" y="174232"/>
                    <a:pt x="51879" y="161179"/>
                  </a:cubicBezTo>
                  <a:cubicBezTo>
                    <a:pt x="46848" y="130269"/>
                    <a:pt x="39993" y="99665"/>
                    <a:pt x="31536" y="69521"/>
                  </a:cubicBezTo>
                  <a:cubicBezTo>
                    <a:pt x="24244" y="43999"/>
                    <a:pt x="8566" y="24457"/>
                    <a:pt x="2368" y="-117"/>
                  </a:cubicBezTo>
                  <a:cubicBezTo>
                    <a:pt x="-1424" y="6009"/>
                    <a:pt x="6597" y="19571"/>
                    <a:pt x="1930" y="36343"/>
                  </a:cubicBezTo>
                  <a:cubicBezTo>
                    <a:pt x="-4049" y="58218"/>
                    <a:pt x="4920" y="89209"/>
                    <a:pt x="12941" y="108678"/>
                  </a:cubicBezTo>
                  <a:cubicBezTo>
                    <a:pt x="20962" y="128147"/>
                    <a:pt x="1930" y="231838"/>
                    <a:pt x="9951" y="249119"/>
                  </a:cubicBezTo>
                  <a:cubicBezTo>
                    <a:pt x="17972" y="266401"/>
                    <a:pt x="-3101" y="342820"/>
                    <a:pt x="3972" y="351716"/>
                  </a:cubicBezTo>
                  <a:cubicBezTo>
                    <a:pt x="15931" y="366810"/>
                    <a:pt x="7909" y="331153"/>
                    <a:pt x="25848" y="327944"/>
                  </a:cubicBezTo>
                  <a:cubicBezTo>
                    <a:pt x="43785" y="324736"/>
                    <a:pt x="43858" y="349820"/>
                    <a:pt x="55015" y="354924"/>
                  </a:cubicBezTo>
                  <a:cubicBezTo>
                    <a:pt x="66172" y="360029"/>
                    <a:pt x="59098" y="320215"/>
                    <a:pt x="49327" y="322767"/>
                  </a:cubicBezTo>
                  <a:close/>
                </a:path>
              </a:pathLst>
            </a:custGeom>
            <a:grpFill/>
            <a:ln w="3175" cap="flat">
              <a:solidFill>
                <a:srgbClr val="F3F3F3"/>
              </a:solidFill>
              <a:prstDash val="solid"/>
              <a:miter/>
            </a:ln>
          </p:spPr>
          <p:txBody>
            <a:bodyPr rtlCol="0" anchor="ctr"/>
            <a:lstStyle/>
            <a:p>
              <a:endParaRPr lang="pt-PT"/>
            </a:p>
          </p:txBody>
        </p:sp>
        <p:sp>
          <p:nvSpPr>
            <p:cNvPr id="692" name="Forma livre: Forma 691">
              <a:extLst>
                <a:ext uri="{FF2B5EF4-FFF2-40B4-BE49-F238E27FC236}">
                  <a16:creationId xmlns:a16="http://schemas.microsoft.com/office/drawing/2014/main" id="{81BCE1BF-BE06-493F-9A80-9158AB598109}"/>
                </a:ext>
              </a:extLst>
            </p:cNvPr>
            <p:cNvSpPr/>
            <p:nvPr/>
          </p:nvSpPr>
          <p:spPr>
            <a:xfrm>
              <a:off x="4791699" y="4716340"/>
              <a:ext cx="159931" cy="184965"/>
            </a:xfrm>
            <a:custGeom>
              <a:avLst/>
              <a:gdLst>
                <a:gd name="connsiteX0" fmla="*/ 47224 w 382895"/>
                <a:gd name="connsiteY0" fmla="*/ 74116 h 424625"/>
                <a:gd name="connsiteX1" fmla="*/ 93237 w 382895"/>
                <a:gd name="connsiteY1" fmla="*/ 125961 h 424625"/>
                <a:gd name="connsiteX2" fmla="*/ 130279 w 382895"/>
                <a:gd name="connsiteY2" fmla="*/ 199390 h 424625"/>
                <a:gd name="connsiteX3" fmla="*/ 177239 w 382895"/>
                <a:gd name="connsiteY3" fmla="*/ 266548 h 424625"/>
                <a:gd name="connsiteX4" fmla="*/ 213698 w 382895"/>
                <a:gd name="connsiteY4" fmla="*/ 326123 h 424625"/>
                <a:gd name="connsiteX5" fmla="*/ 231344 w 382895"/>
                <a:gd name="connsiteY5" fmla="*/ 346248 h 424625"/>
                <a:gd name="connsiteX6" fmla="*/ 292377 w 382895"/>
                <a:gd name="connsiteY6" fmla="*/ 403489 h 424625"/>
                <a:gd name="connsiteX7" fmla="*/ 309368 w 382895"/>
                <a:gd name="connsiteY7" fmla="*/ 421865 h 424625"/>
                <a:gd name="connsiteX8" fmla="*/ 345389 w 382895"/>
                <a:gd name="connsiteY8" fmla="*/ 422958 h 424625"/>
                <a:gd name="connsiteX9" fmla="*/ 357421 w 382895"/>
                <a:gd name="connsiteY9" fmla="*/ 368926 h 424625"/>
                <a:gd name="connsiteX10" fmla="*/ 362380 w 382895"/>
                <a:gd name="connsiteY10" fmla="*/ 331081 h 424625"/>
                <a:gd name="connsiteX11" fmla="*/ 376379 w 382895"/>
                <a:gd name="connsiteY11" fmla="*/ 322477 h 424625"/>
                <a:gd name="connsiteX12" fmla="*/ 377400 w 382895"/>
                <a:gd name="connsiteY12" fmla="*/ 299799 h 424625"/>
                <a:gd name="connsiteX13" fmla="*/ 349400 w 382895"/>
                <a:gd name="connsiteY13" fmla="*/ 270632 h 424625"/>
                <a:gd name="connsiteX14" fmla="*/ 345389 w 382895"/>
                <a:gd name="connsiteY14" fmla="*/ 286819 h 424625"/>
                <a:gd name="connsiteX15" fmla="*/ 358880 w 382895"/>
                <a:gd name="connsiteY15" fmla="*/ 300426 h 424625"/>
                <a:gd name="connsiteX16" fmla="*/ 358369 w 382895"/>
                <a:gd name="connsiteY16" fmla="*/ 304174 h 424625"/>
                <a:gd name="connsiteX17" fmla="*/ 337368 w 382895"/>
                <a:gd name="connsiteY17" fmla="*/ 297684 h 424625"/>
                <a:gd name="connsiteX18" fmla="*/ 316367 w 382895"/>
                <a:gd name="connsiteY18" fmla="*/ 278215 h 424625"/>
                <a:gd name="connsiteX19" fmla="*/ 286325 w 382895"/>
                <a:gd name="connsiteY19" fmla="*/ 245839 h 424625"/>
                <a:gd name="connsiteX20" fmla="*/ 279033 w 382895"/>
                <a:gd name="connsiteY20" fmla="*/ 219880 h 424625"/>
                <a:gd name="connsiteX21" fmla="*/ 262043 w 382895"/>
                <a:gd name="connsiteY21" fmla="*/ 186410 h 424625"/>
                <a:gd name="connsiteX22" fmla="*/ 244033 w 382895"/>
                <a:gd name="connsiteY22" fmla="*/ 170222 h 424625"/>
                <a:gd name="connsiteX23" fmla="*/ 227042 w 382895"/>
                <a:gd name="connsiteY23" fmla="*/ 151847 h 424625"/>
                <a:gd name="connsiteX24" fmla="*/ 206042 w 382895"/>
                <a:gd name="connsiteY24" fmla="*/ 141055 h 424625"/>
                <a:gd name="connsiteX25" fmla="*/ 180010 w 382895"/>
                <a:gd name="connsiteY25" fmla="*/ 129169 h 424625"/>
                <a:gd name="connsiteX26" fmla="*/ 150842 w 382895"/>
                <a:gd name="connsiteY26" fmla="*/ 97814 h 424625"/>
                <a:gd name="connsiteX27" fmla="*/ 93820 w 382895"/>
                <a:gd name="connsiteY27" fmla="*/ 42761 h 424625"/>
                <a:gd name="connsiteX28" fmla="*/ 44818 w 382895"/>
                <a:gd name="connsiteY28" fmla="*/ 17895 h 424625"/>
                <a:gd name="connsiteX29" fmla="*/ 1067 w 382895"/>
                <a:gd name="connsiteY29" fmla="*/ 3895 h 424625"/>
                <a:gd name="connsiteX30" fmla="*/ 47224 w 382895"/>
                <a:gd name="connsiteY30" fmla="*/ 74116 h 4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2895" h="424625">
                  <a:moveTo>
                    <a:pt x="47224" y="74116"/>
                  </a:moveTo>
                  <a:cubicBezTo>
                    <a:pt x="64215" y="84908"/>
                    <a:pt x="73184" y="123773"/>
                    <a:pt x="93237" y="125961"/>
                  </a:cubicBezTo>
                  <a:cubicBezTo>
                    <a:pt x="113289" y="128148"/>
                    <a:pt x="115112" y="196108"/>
                    <a:pt x="130279" y="199390"/>
                  </a:cubicBezTo>
                  <a:cubicBezTo>
                    <a:pt x="142603" y="202015"/>
                    <a:pt x="166738" y="238183"/>
                    <a:pt x="177239" y="266548"/>
                  </a:cubicBezTo>
                  <a:cubicBezTo>
                    <a:pt x="193135" y="283830"/>
                    <a:pt x="205531" y="304072"/>
                    <a:pt x="213698" y="326123"/>
                  </a:cubicBezTo>
                  <a:cubicBezTo>
                    <a:pt x="220625" y="331810"/>
                    <a:pt x="226605" y="338614"/>
                    <a:pt x="231344" y="346248"/>
                  </a:cubicBezTo>
                  <a:cubicBezTo>
                    <a:pt x="242282" y="366811"/>
                    <a:pt x="286325" y="394885"/>
                    <a:pt x="292377" y="403489"/>
                  </a:cubicBezTo>
                  <a:cubicBezTo>
                    <a:pt x="298430" y="412094"/>
                    <a:pt x="304336" y="431563"/>
                    <a:pt x="309368" y="421865"/>
                  </a:cubicBezTo>
                  <a:cubicBezTo>
                    <a:pt x="314399" y="412167"/>
                    <a:pt x="335399" y="421865"/>
                    <a:pt x="345389" y="422958"/>
                  </a:cubicBezTo>
                  <a:cubicBezTo>
                    <a:pt x="355379" y="424052"/>
                    <a:pt x="358369" y="384093"/>
                    <a:pt x="357421" y="368926"/>
                  </a:cubicBezTo>
                  <a:cubicBezTo>
                    <a:pt x="356473" y="353759"/>
                    <a:pt x="362380" y="338664"/>
                    <a:pt x="362380" y="331081"/>
                  </a:cubicBezTo>
                  <a:cubicBezTo>
                    <a:pt x="362380" y="323498"/>
                    <a:pt x="367411" y="320362"/>
                    <a:pt x="376379" y="322477"/>
                  </a:cubicBezTo>
                  <a:cubicBezTo>
                    <a:pt x="385348" y="324591"/>
                    <a:pt x="384401" y="301914"/>
                    <a:pt x="377400" y="299799"/>
                  </a:cubicBezTo>
                  <a:cubicBezTo>
                    <a:pt x="370400" y="297684"/>
                    <a:pt x="366390" y="270632"/>
                    <a:pt x="349400" y="270632"/>
                  </a:cubicBezTo>
                  <a:cubicBezTo>
                    <a:pt x="332410" y="270632"/>
                    <a:pt x="335399" y="285725"/>
                    <a:pt x="345389" y="286819"/>
                  </a:cubicBezTo>
                  <a:cubicBezTo>
                    <a:pt x="352900" y="286841"/>
                    <a:pt x="358952" y="292937"/>
                    <a:pt x="358880" y="300426"/>
                  </a:cubicBezTo>
                  <a:cubicBezTo>
                    <a:pt x="358880" y="301695"/>
                    <a:pt x="358734" y="302956"/>
                    <a:pt x="358369" y="304174"/>
                  </a:cubicBezTo>
                  <a:cubicBezTo>
                    <a:pt x="355379" y="311466"/>
                    <a:pt x="351077" y="296882"/>
                    <a:pt x="337368" y="297684"/>
                  </a:cubicBezTo>
                  <a:cubicBezTo>
                    <a:pt x="323659" y="298486"/>
                    <a:pt x="332410" y="279236"/>
                    <a:pt x="316367" y="278215"/>
                  </a:cubicBezTo>
                  <a:cubicBezTo>
                    <a:pt x="300326" y="277194"/>
                    <a:pt x="303388" y="245839"/>
                    <a:pt x="286325" y="245839"/>
                  </a:cubicBezTo>
                  <a:cubicBezTo>
                    <a:pt x="269262" y="245839"/>
                    <a:pt x="268314" y="230672"/>
                    <a:pt x="279033" y="219880"/>
                  </a:cubicBezTo>
                  <a:cubicBezTo>
                    <a:pt x="289752" y="209088"/>
                    <a:pt x="262043" y="199390"/>
                    <a:pt x="262043" y="186410"/>
                  </a:cubicBezTo>
                  <a:cubicBezTo>
                    <a:pt x="262043" y="173431"/>
                    <a:pt x="244033" y="181014"/>
                    <a:pt x="244033" y="170222"/>
                  </a:cubicBezTo>
                  <a:cubicBezTo>
                    <a:pt x="244033" y="159431"/>
                    <a:pt x="236011" y="164827"/>
                    <a:pt x="227042" y="151847"/>
                  </a:cubicBezTo>
                  <a:cubicBezTo>
                    <a:pt x="218073" y="138867"/>
                    <a:pt x="213989" y="150753"/>
                    <a:pt x="206042" y="141055"/>
                  </a:cubicBezTo>
                  <a:cubicBezTo>
                    <a:pt x="198094" y="131357"/>
                    <a:pt x="187010" y="125961"/>
                    <a:pt x="180010" y="129169"/>
                  </a:cubicBezTo>
                  <a:cubicBezTo>
                    <a:pt x="173009" y="132378"/>
                    <a:pt x="156967" y="115096"/>
                    <a:pt x="150842" y="97814"/>
                  </a:cubicBezTo>
                  <a:cubicBezTo>
                    <a:pt x="146103" y="84106"/>
                    <a:pt x="99799" y="61355"/>
                    <a:pt x="93820" y="42761"/>
                  </a:cubicBezTo>
                  <a:cubicBezTo>
                    <a:pt x="87841" y="24166"/>
                    <a:pt x="71944" y="16802"/>
                    <a:pt x="44818" y="17895"/>
                  </a:cubicBezTo>
                  <a:cubicBezTo>
                    <a:pt x="17693" y="18989"/>
                    <a:pt x="7119" y="-10616"/>
                    <a:pt x="1067" y="3895"/>
                  </a:cubicBezTo>
                  <a:cubicBezTo>
                    <a:pt x="-6808" y="22271"/>
                    <a:pt x="30235" y="63251"/>
                    <a:pt x="47224" y="74116"/>
                  </a:cubicBezTo>
                  <a:close/>
                </a:path>
              </a:pathLst>
            </a:custGeom>
            <a:grpFill/>
            <a:ln w="3175" cap="flat">
              <a:solidFill>
                <a:srgbClr val="F3F3F3"/>
              </a:solidFill>
              <a:prstDash val="solid"/>
              <a:miter/>
            </a:ln>
          </p:spPr>
          <p:txBody>
            <a:bodyPr rtlCol="0" anchor="ctr"/>
            <a:lstStyle/>
            <a:p>
              <a:endParaRPr lang="pt-PT"/>
            </a:p>
          </p:txBody>
        </p:sp>
        <p:sp>
          <p:nvSpPr>
            <p:cNvPr id="693" name="Forma livre: Forma 692">
              <a:extLst>
                <a:ext uri="{FF2B5EF4-FFF2-40B4-BE49-F238E27FC236}">
                  <a16:creationId xmlns:a16="http://schemas.microsoft.com/office/drawing/2014/main" id="{E32197C4-1EF2-4B6A-BEBB-4F725502FD66}"/>
                </a:ext>
              </a:extLst>
            </p:cNvPr>
            <p:cNvSpPr/>
            <p:nvPr/>
          </p:nvSpPr>
          <p:spPr>
            <a:xfrm>
              <a:off x="4980059" y="4737360"/>
              <a:ext cx="144284" cy="135167"/>
            </a:xfrm>
            <a:custGeom>
              <a:avLst/>
              <a:gdLst>
                <a:gd name="connsiteX0" fmla="*/ 272663 w 345434"/>
                <a:gd name="connsiteY0" fmla="*/ 213991 h 310306"/>
                <a:gd name="connsiteX1" fmla="*/ 292642 w 345434"/>
                <a:gd name="connsiteY1" fmla="*/ 157770 h 310306"/>
                <a:gd name="connsiteX2" fmla="*/ 343685 w 345434"/>
                <a:gd name="connsiteY2" fmla="*/ 126488 h 310306"/>
                <a:gd name="connsiteX3" fmla="*/ 320717 w 345434"/>
                <a:gd name="connsiteY3" fmla="*/ 97321 h 310306"/>
                <a:gd name="connsiteX4" fmla="*/ 309633 w 345434"/>
                <a:gd name="connsiteY4" fmla="*/ 68153 h 310306"/>
                <a:gd name="connsiteX5" fmla="*/ 298695 w 345434"/>
                <a:gd name="connsiteY5" fmla="*/ 35777 h 310306"/>
                <a:gd name="connsiteX6" fmla="*/ 300664 w 345434"/>
                <a:gd name="connsiteY6" fmla="*/ 8797 h 310306"/>
                <a:gd name="connsiteX7" fmla="*/ 305695 w 345434"/>
                <a:gd name="connsiteY7" fmla="*/ 6026 h 310306"/>
                <a:gd name="connsiteX8" fmla="*/ 289653 w 345434"/>
                <a:gd name="connsiteY8" fmla="*/ 120 h 310306"/>
                <a:gd name="connsiteX9" fmla="*/ 237589 w 345434"/>
                <a:gd name="connsiteY9" fmla="*/ 23892 h 310306"/>
                <a:gd name="connsiteX10" fmla="*/ 217610 w 345434"/>
                <a:gd name="connsiteY10" fmla="*/ 56268 h 310306"/>
                <a:gd name="connsiteX11" fmla="*/ 207620 w 345434"/>
                <a:gd name="connsiteY11" fmla="*/ 90831 h 310306"/>
                <a:gd name="connsiteX12" fmla="*/ 177577 w 345434"/>
                <a:gd name="connsiteY12" fmla="*/ 112707 h 310306"/>
                <a:gd name="connsiteX13" fmla="*/ 145566 w 345434"/>
                <a:gd name="connsiteY13" fmla="*/ 106217 h 310306"/>
                <a:gd name="connsiteX14" fmla="*/ 111513 w 345434"/>
                <a:gd name="connsiteY14" fmla="*/ 121311 h 310306"/>
                <a:gd name="connsiteX15" fmla="*/ 67761 w 345434"/>
                <a:gd name="connsiteY15" fmla="*/ 125613 h 310306"/>
                <a:gd name="connsiteX16" fmla="*/ 39688 w 345434"/>
                <a:gd name="connsiteY16" fmla="*/ 110519 h 310306"/>
                <a:gd name="connsiteX17" fmla="*/ 29625 w 345434"/>
                <a:gd name="connsiteY17" fmla="*/ 87112 h 310306"/>
                <a:gd name="connsiteX18" fmla="*/ 25687 w 345434"/>
                <a:gd name="connsiteY18" fmla="*/ 87112 h 310306"/>
                <a:gd name="connsiteX19" fmla="*/ 3812 w 345434"/>
                <a:gd name="connsiteY19" fmla="*/ 138155 h 310306"/>
                <a:gd name="connsiteX20" fmla="*/ 21750 w 345434"/>
                <a:gd name="connsiteY20" fmla="*/ 189198 h 310306"/>
                <a:gd name="connsiteX21" fmla="*/ 50918 w 345434"/>
                <a:gd name="connsiteY21" fmla="*/ 225657 h 310306"/>
                <a:gd name="connsiteX22" fmla="*/ 82929 w 345434"/>
                <a:gd name="connsiteY22" fmla="*/ 274222 h 310306"/>
                <a:gd name="connsiteX23" fmla="*/ 109909 w 345434"/>
                <a:gd name="connsiteY23" fmla="*/ 288295 h 310306"/>
                <a:gd name="connsiteX24" fmla="*/ 154972 w 345434"/>
                <a:gd name="connsiteY24" fmla="*/ 282899 h 310306"/>
                <a:gd name="connsiteX25" fmla="*/ 197994 w 345434"/>
                <a:gd name="connsiteY25" fmla="*/ 304774 h 310306"/>
                <a:gd name="connsiteX26" fmla="*/ 246996 w 345434"/>
                <a:gd name="connsiteY26" fmla="*/ 296170 h 310306"/>
                <a:gd name="connsiteX27" fmla="*/ 272663 w 345434"/>
                <a:gd name="connsiteY27" fmla="*/ 213991 h 3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5434" h="310306">
                  <a:moveTo>
                    <a:pt x="272663" y="213991"/>
                  </a:moveTo>
                  <a:cubicBezTo>
                    <a:pt x="290674" y="202105"/>
                    <a:pt x="294538" y="179427"/>
                    <a:pt x="292642" y="157770"/>
                  </a:cubicBezTo>
                  <a:cubicBezTo>
                    <a:pt x="290747" y="136114"/>
                    <a:pt x="336393" y="135093"/>
                    <a:pt x="343685" y="126488"/>
                  </a:cubicBezTo>
                  <a:cubicBezTo>
                    <a:pt x="350977" y="117884"/>
                    <a:pt x="333695" y="103811"/>
                    <a:pt x="320717" y="97321"/>
                  </a:cubicBezTo>
                  <a:cubicBezTo>
                    <a:pt x="307737" y="90831"/>
                    <a:pt x="318675" y="76831"/>
                    <a:pt x="309633" y="68153"/>
                  </a:cubicBezTo>
                  <a:cubicBezTo>
                    <a:pt x="300591" y="59476"/>
                    <a:pt x="285642" y="36871"/>
                    <a:pt x="298695" y="35777"/>
                  </a:cubicBezTo>
                  <a:cubicBezTo>
                    <a:pt x="311747" y="34683"/>
                    <a:pt x="289653" y="15214"/>
                    <a:pt x="300664" y="8797"/>
                  </a:cubicBezTo>
                  <a:lnTo>
                    <a:pt x="305695" y="6026"/>
                  </a:lnTo>
                  <a:cubicBezTo>
                    <a:pt x="300809" y="2964"/>
                    <a:pt x="295340" y="959"/>
                    <a:pt x="289653" y="120"/>
                  </a:cubicBezTo>
                  <a:cubicBezTo>
                    <a:pt x="273684" y="120"/>
                    <a:pt x="235620" y="-4182"/>
                    <a:pt x="237589" y="23892"/>
                  </a:cubicBezTo>
                  <a:cubicBezTo>
                    <a:pt x="239558" y="51966"/>
                    <a:pt x="215714" y="41173"/>
                    <a:pt x="217610" y="56268"/>
                  </a:cubicBezTo>
                  <a:cubicBezTo>
                    <a:pt x="219505" y="71362"/>
                    <a:pt x="205578" y="71435"/>
                    <a:pt x="207620" y="90831"/>
                  </a:cubicBezTo>
                  <a:cubicBezTo>
                    <a:pt x="209661" y="110228"/>
                    <a:pt x="197630" y="101623"/>
                    <a:pt x="177577" y="112707"/>
                  </a:cubicBezTo>
                  <a:cubicBezTo>
                    <a:pt x="157525" y="123790"/>
                    <a:pt x="165618" y="106217"/>
                    <a:pt x="145566" y="106217"/>
                  </a:cubicBezTo>
                  <a:cubicBezTo>
                    <a:pt x="125513" y="106217"/>
                    <a:pt x="123690" y="117009"/>
                    <a:pt x="111513" y="121311"/>
                  </a:cubicBezTo>
                  <a:cubicBezTo>
                    <a:pt x="99336" y="125613"/>
                    <a:pt x="75564" y="119123"/>
                    <a:pt x="67761" y="125613"/>
                  </a:cubicBezTo>
                  <a:cubicBezTo>
                    <a:pt x="59959" y="132103"/>
                    <a:pt x="47709" y="110519"/>
                    <a:pt x="39688" y="110519"/>
                  </a:cubicBezTo>
                  <a:cubicBezTo>
                    <a:pt x="35677" y="110519"/>
                    <a:pt x="32396" y="98706"/>
                    <a:pt x="29625" y="87112"/>
                  </a:cubicBezTo>
                  <a:cubicBezTo>
                    <a:pt x="28312" y="86908"/>
                    <a:pt x="27000" y="86908"/>
                    <a:pt x="25687" y="87112"/>
                  </a:cubicBezTo>
                  <a:cubicBezTo>
                    <a:pt x="12708" y="88206"/>
                    <a:pt x="-8803" y="125249"/>
                    <a:pt x="3812" y="138155"/>
                  </a:cubicBezTo>
                  <a:cubicBezTo>
                    <a:pt x="18395" y="153322"/>
                    <a:pt x="14822" y="177021"/>
                    <a:pt x="21750" y="189198"/>
                  </a:cubicBezTo>
                  <a:cubicBezTo>
                    <a:pt x="28677" y="201376"/>
                    <a:pt x="50918" y="203272"/>
                    <a:pt x="50918" y="225657"/>
                  </a:cubicBezTo>
                  <a:cubicBezTo>
                    <a:pt x="50918" y="248044"/>
                    <a:pt x="69876" y="283992"/>
                    <a:pt x="82929" y="274222"/>
                  </a:cubicBezTo>
                  <a:cubicBezTo>
                    <a:pt x="95981" y="264450"/>
                    <a:pt x="105898" y="278597"/>
                    <a:pt x="109909" y="288295"/>
                  </a:cubicBezTo>
                  <a:cubicBezTo>
                    <a:pt x="113919" y="297993"/>
                    <a:pt x="144910" y="281003"/>
                    <a:pt x="154972" y="282899"/>
                  </a:cubicBezTo>
                  <a:cubicBezTo>
                    <a:pt x="165035" y="284795"/>
                    <a:pt x="195953" y="291503"/>
                    <a:pt x="197994" y="304774"/>
                  </a:cubicBezTo>
                  <a:cubicBezTo>
                    <a:pt x="200036" y="318046"/>
                    <a:pt x="227963" y="303681"/>
                    <a:pt x="246996" y="296170"/>
                  </a:cubicBezTo>
                  <a:cubicBezTo>
                    <a:pt x="266028" y="288659"/>
                    <a:pt x="254652" y="225657"/>
                    <a:pt x="272663" y="213991"/>
                  </a:cubicBezTo>
                  <a:close/>
                </a:path>
              </a:pathLst>
            </a:custGeom>
            <a:grpFill/>
            <a:ln w="3175" cap="flat">
              <a:solidFill>
                <a:srgbClr val="F3F3F3"/>
              </a:solidFill>
              <a:prstDash val="solid"/>
              <a:miter/>
            </a:ln>
          </p:spPr>
          <p:txBody>
            <a:bodyPr rtlCol="0" anchor="ctr"/>
            <a:lstStyle/>
            <a:p>
              <a:endParaRPr lang="pt-PT"/>
            </a:p>
          </p:txBody>
        </p:sp>
        <p:sp>
          <p:nvSpPr>
            <p:cNvPr id="694" name="Forma livre: Forma 693">
              <a:extLst>
                <a:ext uri="{FF2B5EF4-FFF2-40B4-BE49-F238E27FC236}">
                  <a16:creationId xmlns:a16="http://schemas.microsoft.com/office/drawing/2014/main" id="{9AFB236F-495A-445E-8BFD-C4CF447F4190}"/>
                </a:ext>
              </a:extLst>
            </p:cNvPr>
            <p:cNvSpPr/>
            <p:nvPr/>
          </p:nvSpPr>
          <p:spPr>
            <a:xfrm>
              <a:off x="5120358" y="4781273"/>
              <a:ext cx="92412" cy="119122"/>
            </a:xfrm>
            <a:custGeom>
              <a:avLst/>
              <a:gdLst>
                <a:gd name="connsiteX0" fmla="*/ 27772 w 221246"/>
                <a:gd name="connsiteY0" fmla="*/ 191785 h 273469"/>
                <a:gd name="connsiteX1" fmla="*/ 37834 w 221246"/>
                <a:gd name="connsiteY1" fmla="*/ 230651 h 273469"/>
                <a:gd name="connsiteX2" fmla="*/ 41845 w 221246"/>
                <a:gd name="connsiteY2" fmla="*/ 272798 h 273469"/>
                <a:gd name="connsiteX3" fmla="*/ 58835 w 221246"/>
                <a:gd name="connsiteY3" fmla="*/ 237141 h 273469"/>
                <a:gd name="connsiteX4" fmla="*/ 54825 w 221246"/>
                <a:gd name="connsiteY4" fmla="*/ 170201 h 273469"/>
                <a:gd name="connsiteX5" fmla="*/ 76701 w 221246"/>
                <a:gd name="connsiteY5" fmla="*/ 185295 h 273469"/>
                <a:gd name="connsiteX6" fmla="*/ 93690 w 221246"/>
                <a:gd name="connsiteY6" fmla="*/ 221755 h 273469"/>
                <a:gd name="connsiteX7" fmla="*/ 124681 w 221246"/>
                <a:gd name="connsiteY7" fmla="*/ 226057 h 273469"/>
                <a:gd name="connsiteX8" fmla="*/ 126723 w 221246"/>
                <a:gd name="connsiteY8" fmla="*/ 197983 h 273469"/>
                <a:gd name="connsiteX9" fmla="*/ 119431 w 221246"/>
                <a:gd name="connsiteY9" fmla="*/ 155836 h 273469"/>
                <a:gd name="connsiteX10" fmla="*/ 108420 w 221246"/>
                <a:gd name="connsiteY10" fmla="*/ 125648 h 273469"/>
                <a:gd name="connsiteX11" fmla="*/ 159463 w 221246"/>
                <a:gd name="connsiteY11" fmla="*/ 85615 h 273469"/>
                <a:gd name="connsiteX12" fmla="*/ 90409 w 221246"/>
                <a:gd name="connsiteY12" fmla="*/ 107491 h 273469"/>
                <a:gd name="connsiteX13" fmla="*/ 48408 w 221246"/>
                <a:gd name="connsiteY13" fmla="*/ 71834 h 273469"/>
                <a:gd name="connsiteX14" fmla="*/ 160484 w 221246"/>
                <a:gd name="connsiteY14" fmla="*/ 44854 h 273469"/>
                <a:gd name="connsiteX15" fmla="*/ 219475 w 221246"/>
                <a:gd name="connsiteY15" fmla="*/ 7009 h 273469"/>
                <a:gd name="connsiteX16" fmla="*/ 183454 w 221246"/>
                <a:gd name="connsiteY16" fmla="*/ 22176 h 273469"/>
                <a:gd name="connsiteX17" fmla="*/ 98430 w 221246"/>
                <a:gd name="connsiteY17" fmla="*/ 12405 h 273469"/>
                <a:gd name="connsiteX18" fmla="*/ 57377 w 221246"/>
                <a:gd name="connsiteY18" fmla="*/ 30781 h 273469"/>
                <a:gd name="connsiteX19" fmla="*/ 33386 w 221246"/>
                <a:gd name="connsiteY19" fmla="*/ 84740 h 273469"/>
                <a:gd name="connsiteX20" fmla="*/ 6334 w 221246"/>
                <a:gd name="connsiteY20" fmla="*/ 155034 h 273469"/>
                <a:gd name="connsiteX21" fmla="*/ 27772 w 221246"/>
                <a:gd name="connsiteY21" fmla="*/ 191785 h 27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1246" h="273469">
                  <a:moveTo>
                    <a:pt x="27772" y="191785"/>
                  </a:moveTo>
                  <a:cubicBezTo>
                    <a:pt x="42793" y="192879"/>
                    <a:pt x="40824" y="216650"/>
                    <a:pt x="37834" y="230651"/>
                  </a:cubicBezTo>
                  <a:cubicBezTo>
                    <a:pt x="34845" y="244651"/>
                    <a:pt x="28720" y="278048"/>
                    <a:pt x="41845" y="272798"/>
                  </a:cubicBezTo>
                  <a:cubicBezTo>
                    <a:pt x="57815" y="266308"/>
                    <a:pt x="67805" y="244724"/>
                    <a:pt x="58835" y="237141"/>
                  </a:cubicBezTo>
                  <a:cubicBezTo>
                    <a:pt x="49866" y="229557"/>
                    <a:pt x="50814" y="182014"/>
                    <a:pt x="54825" y="170201"/>
                  </a:cubicBezTo>
                  <a:cubicBezTo>
                    <a:pt x="58835" y="158388"/>
                    <a:pt x="85815" y="166920"/>
                    <a:pt x="76701" y="185295"/>
                  </a:cubicBezTo>
                  <a:cubicBezTo>
                    <a:pt x="67586" y="203671"/>
                    <a:pt x="93690" y="201483"/>
                    <a:pt x="93690" y="221755"/>
                  </a:cubicBezTo>
                  <a:cubicBezTo>
                    <a:pt x="93690" y="242026"/>
                    <a:pt x="108712" y="231453"/>
                    <a:pt x="124681" y="226057"/>
                  </a:cubicBezTo>
                  <a:cubicBezTo>
                    <a:pt x="140650" y="220661"/>
                    <a:pt x="137733" y="210890"/>
                    <a:pt x="126723" y="197983"/>
                  </a:cubicBezTo>
                  <a:cubicBezTo>
                    <a:pt x="115712" y="185077"/>
                    <a:pt x="134744" y="166628"/>
                    <a:pt x="119431" y="155836"/>
                  </a:cubicBezTo>
                  <a:cubicBezTo>
                    <a:pt x="104118" y="145044"/>
                    <a:pt x="94419" y="128856"/>
                    <a:pt x="108420" y="125648"/>
                  </a:cubicBezTo>
                  <a:cubicBezTo>
                    <a:pt x="122421" y="122440"/>
                    <a:pt x="164422" y="96481"/>
                    <a:pt x="159463" y="85615"/>
                  </a:cubicBezTo>
                  <a:cubicBezTo>
                    <a:pt x="154504" y="74751"/>
                    <a:pt x="95440" y="87803"/>
                    <a:pt x="90409" y="107491"/>
                  </a:cubicBezTo>
                  <a:cubicBezTo>
                    <a:pt x="85377" y="127179"/>
                    <a:pt x="43376" y="105303"/>
                    <a:pt x="48408" y="71834"/>
                  </a:cubicBezTo>
                  <a:cubicBezTo>
                    <a:pt x="53439" y="38364"/>
                    <a:pt x="136421" y="32895"/>
                    <a:pt x="160484" y="44854"/>
                  </a:cubicBezTo>
                  <a:cubicBezTo>
                    <a:pt x="184548" y="56813"/>
                    <a:pt x="210433" y="25385"/>
                    <a:pt x="219475" y="7009"/>
                  </a:cubicBezTo>
                  <a:cubicBezTo>
                    <a:pt x="228517" y="-11366"/>
                    <a:pt x="200516" y="10218"/>
                    <a:pt x="183454" y="22176"/>
                  </a:cubicBezTo>
                  <a:cubicBezTo>
                    <a:pt x="166390" y="34135"/>
                    <a:pt x="121400" y="21082"/>
                    <a:pt x="98430" y="12405"/>
                  </a:cubicBezTo>
                  <a:cubicBezTo>
                    <a:pt x="75461" y="3728"/>
                    <a:pt x="76555" y="27572"/>
                    <a:pt x="57377" y="30781"/>
                  </a:cubicBezTo>
                  <a:cubicBezTo>
                    <a:pt x="38199" y="33989"/>
                    <a:pt x="42356" y="79417"/>
                    <a:pt x="33386" y="84740"/>
                  </a:cubicBezTo>
                  <a:cubicBezTo>
                    <a:pt x="24418" y="90064"/>
                    <a:pt x="24345" y="123679"/>
                    <a:pt x="6334" y="155034"/>
                  </a:cubicBezTo>
                  <a:cubicBezTo>
                    <a:pt x="-11677" y="186389"/>
                    <a:pt x="12824" y="190691"/>
                    <a:pt x="27772" y="191785"/>
                  </a:cubicBezTo>
                  <a:close/>
                </a:path>
              </a:pathLst>
            </a:custGeom>
            <a:grpFill/>
            <a:ln w="3175" cap="flat">
              <a:solidFill>
                <a:srgbClr val="F3F3F3"/>
              </a:solidFill>
              <a:prstDash val="solid"/>
              <a:miter/>
            </a:ln>
          </p:spPr>
          <p:txBody>
            <a:bodyPr rtlCol="0" anchor="ctr"/>
            <a:lstStyle/>
            <a:p>
              <a:endParaRPr lang="pt-PT"/>
            </a:p>
          </p:txBody>
        </p:sp>
        <p:sp>
          <p:nvSpPr>
            <p:cNvPr id="695" name="Forma livre: Forma 694">
              <a:extLst>
                <a:ext uri="{FF2B5EF4-FFF2-40B4-BE49-F238E27FC236}">
                  <a16:creationId xmlns:a16="http://schemas.microsoft.com/office/drawing/2014/main" id="{A309AC2C-7FD0-425C-B04A-58BA79583DE5}"/>
                </a:ext>
              </a:extLst>
            </p:cNvPr>
            <p:cNvSpPr/>
            <p:nvPr/>
          </p:nvSpPr>
          <p:spPr>
            <a:xfrm>
              <a:off x="4816670" y="4783396"/>
              <a:ext cx="9594" cy="9684"/>
            </a:xfrm>
            <a:custGeom>
              <a:avLst/>
              <a:gdLst>
                <a:gd name="connsiteX0" fmla="*/ 13327 w 22968"/>
                <a:gd name="connsiteY0" fmla="*/ 11104 h 22231"/>
                <a:gd name="connsiteX1" fmla="*/ 22952 w 22968"/>
                <a:gd name="connsiteY1" fmla="*/ 22114 h 22231"/>
                <a:gd name="connsiteX2" fmla="*/ -17 w 22968"/>
                <a:gd name="connsiteY2" fmla="*/ 1041 h 22231"/>
                <a:gd name="connsiteX3" fmla="*/ 13327 w 22968"/>
                <a:gd name="connsiteY3" fmla="*/ 11104 h 22231"/>
              </a:gdLst>
              <a:ahLst/>
              <a:cxnLst>
                <a:cxn ang="0">
                  <a:pos x="connsiteX0" y="connsiteY0"/>
                </a:cxn>
                <a:cxn ang="0">
                  <a:pos x="connsiteX1" y="connsiteY1"/>
                </a:cxn>
                <a:cxn ang="0">
                  <a:pos x="connsiteX2" y="connsiteY2"/>
                </a:cxn>
                <a:cxn ang="0">
                  <a:pos x="connsiteX3" y="connsiteY3"/>
                </a:cxn>
              </a:cxnLst>
              <a:rect l="l" t="t" r="r" b="b"/>
              <a:pathLst>
                <a:path w="22968" h="22231">
                  <a:moveTo>
                    <a:pt x="13327" y="11104"/>
                  </a:moveTo>
                  <a:cubicBezTo>
                    <a:pt x="16463" y="14896"/>
                    <a:pt x="19671" y="18396"/>
                    <a:pt x="22952" y="22114"/>
                  </a:cubicBezTo>
                  <a:cubicBezTo>
                    <a:pt x="20984" y="9791"/>
                    <a:pt x="3410" y="-4282"/>
                    <a:pt x="-17" y="1041"/>
                  </a:cubicBezTo>
                  <a:cubicBezTo>
                    <a:pt x="5233" y="3221"/>
                    <a:pt x="9827" y="6685"/>
                    <a:pt x="13327" y="11104"/>
                  </a:cubicBezTo>
                  <a:close/>
                </a:path>
              </a:pathLst>
            </a:custGeom>
            <a:grpFill/>
            <a:ln w="3175" cap="flat">
              <a:solidFill>
                <a:srgbClr val="F3F3F3"/>
              </a:solidFill>
              <a:prstDash val="solid"/>
              <a:miter/>
            </a:ln>
          </p:spPr>
          <p:txBody>
            <a:bodyPr rtlCol="0" anchor="ctr"/>
            <a:lstStyle/>
            <a:p>
              <a:endParaRPr lang="pt-PT"/>
            </a:p>
          </p:txBody>
        </p:sp>
        <p:sp>
          <p:nvSpPr>
            <p:cNvPr id="696" name="Forma livre: Forma 695">
              <a:extLst>
                <a:ext uri="{FF2B5EF4-FFF2-40B4-BE49-F238E27FC236}">
                  <a16:creationId xmlns:a16="http://schemas.microsoft.com/office/drawing/2014/main" id="{815065DE-3EBA-49F6-A077-97FBB20EB445}"/>
                </a:ext>
              </a:extLst>
            </p:cNvPr>
            <p:cNvSpPr/>
            <p:nvPr/>
          </p:nvSpPr>
          <p:spPr>
            <a:xfrm>
              <a:off x="5084021" y="4937720"/>
              <a:ext cx="41473" cy="17591"/>
            </a:xfrm>
            <a:custGeom>
              <a:avLst/>
              <a:gdLst>
                <a:gd name="connsiteX0" fmla="*/ 48774 w 99291"/>
                <a:gd name="connsiteY0" fmla="*/ 3257 h 40385"/>
                <a:gd name="connsiteX1" fmla="*/ 17784 w 99291"/>
                <a:gd name="connsiteY1" fmla="*/ 7559 h 40385"/>
                <a:gd name="connsiteX2" fmla="*/ 1742 w 99291"/>
                <a:gd name="connsiteY2" fmla="*/ 27028 h 40385"/>
                <a:gd name="connsiteX3" fmla="*/ 50743 w 99291"/>
                <a:gd name="connsiteY3" fmla="*/ 35706 h 40385"/>
                <a:gd name="connsiteX4" fmla="*/ 98796 w 99291"/>
                <a:gd name="connsiteY4" fmla="*/ 20538 h 40385"/>
                <a:gd name="connsiteX5" fmla="*/ 48774 w 99291"/>
                <a:gd name="connsiteY5" fmla="*/ 3257 h 4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291" h="40385">
                  <a:moveTo>
                    <a:pt x="48774" y="3257"/>
                  </a:moveTo>
                  <a:cubicBezTo>
                    <a:pt x="44763" y="13028"/>
                    <a:pt x="27774" y="15142"/>
                    <a:pt x="17784" y="7559"/>
                  </a:cubicBezTo>
                  <a:cubicBezTo>
                    <a:pt x="7794" y="-25"/>
                    <a:pt x="-4675" y="17840"/>
                    <a:pt x="1742" y="27028"/>
                  </a:cubicBezTo>
                  <a:cubicBezTo>
                    <a:pt x="14284" y="40620"/>
                    <a:pt x="34337" y="44171"/>
                    <a:pt x="50743" y="35706"/>
                  </a:cubicBezTo>
                  <a:cubicBezTo>
                    <a:pt x="75827" y="22726"/>
                    <a:pt x="92817" y="34612"/>
                    <a:pt x="98796" y="20538"/>
                  </a:cubicBezTo>
                  <a:cubicBezTo>
                    <a:pt x="104775" y="6465"/>
                    <a:pt x="52785" y="-6442"/>
                    <a:pt x="48774" y="3257"/>
                  </a:cubicBezTo>
                  <a:close/>
                </a:path>
              </a:pathLst>
            </a:custGeom>
            <a:grpFill/>
            <a:ln w="3175" cap="flat">
              <a:solidFill>
                <a:srgbClr val="F3F3F3"/>
              </a:solidFill>
              <a:prstDash val="solid"/>
              <a:miter/>
            </a:ln>
          </p:spPr>
          <p:txBody>
            <a:bodyPr rtlCol="0" anchor="ctr"/>
            <a:lstStyle/>
            <a:p>
              <a:endParaRPr lang="pt-PT"/>
            </a:p>
          </p:txBody>
        </p:sp>
        <p:sp>
          <p:nvSpPr>
            <p:cNvPr id="697" name="Forma livre: Forma 696">
              <a:extLst>
                <a:ext uri="{FF2B5EF4-FFF2-40B4-BE49-F238E27FC236}">
                  <a16:creationId xmlns:a16="http://schemas.microsoft.com/office/drawing/2014/main" id="{37658A5C-255D-4CE7-92EC-9C6962176655}"/>
                </a:ext>
              </a:extLst>
            </p:cNvPr>
            <p:cNvSpPr/>
            <p:nvPr/>
          </p:nvSpPr>
          <p:spPr>
            <a:xfrm>
              <a:off x="5064532" y="4937443"/>
              <a:ext cx="13762" cy="9649"/>
            </a:xfrm>
            <a:custGeom>
              <a:avLst/>
              <a:gdLst>
                <a:gd name="connsiteX0" fmla="*/ -17 w 32950"/>
                <a:gd name="connsiteY0" fmla="*/ -117 h 22152"/>
                <a:gd name="connsiteX1" fmla="*/ 5160 w 32950"/>
                <a:gd name="connsiteY1" fmla="*/ 19207 h 22152"/>
                <a:gd name="connsiteX2" fmla="*/ 28421 w 32950"/>
                <a:gd name="connsiteY2" fmla="*/ 16874 h 22152"/>
                <a:gd name="connsiteX3" fmla="*/ -17 w 32950"/>
                <a:gd name="connsiteY3" fmla="*/ -117 h 22152"/>
              </a:gdLst>
              <a:ahLst/>
              <a:cxnLst>
                <a:cxn ang="0">
                  <a:pos x="connsiteX0" y="connsiteY0"/>
                </a:cxn>
                <a:cxn ang="0">
                  <a:pos x="connsiteX1" y="connsiteY1"/>
                </a:cxn>
                <a:cxn ang="0">
                  <a:pos x="connsiteX2" y="connsiteY2"/>
                </a:cxn>
                <a:cxn ang="0">
                  <a:pos x="connsiteX3" y="connsiteY3"/>
                </a:cxn>
              </a:cxnLst>
              <a:rect l="l" t="t" r="r" b="b"/>
              <a:pathLst>
                <a:path w="32950" h="22152">
                  <a:moveTo>
                    <a:pt x="-17" y="-117"/>
                  </a:moveTo>
                  <a:cubicBezTo>
                    <a:pt x="3410" y="5753"/>
                    <a:pt x="5160" y="12418"/>
                    <a:pt x="5160" y="19207"/>
                  </a:cubicBezTo>
                  <a:cubicBezTo>
                    <a:pt x="12598" y="23713"/>
                    <a:pt x="22077" y="22765"/>
                    <a:pt x="28421" y="16874"/>
                  </a:cubicBezTo>
                  <a:cubicBezTo>
                    <a:pt x="44536" y="3821"/>
                    <a:pt x="13327" y="5498"/>
                    <a:pt x="-17" y="-117"/>
                  </a:cubicBezTo>
                  <a:close/>
                </a:path>
              </a:pathLst>
            </a:custGeom>
            <a:grpFill/>
            <a:ln w="3175" cap="flat">
              <a:solidFill>
                <a:srgbClr val="F3F3F3"/>
              </a:solidFill>
              <a:prstDash val="solid"/>
              <a:miter/>
            </a:ln>
          </p:spPr>
          <p:txBody>
            <a:bodyPr rtlCol="0" anchor="ctr"/>
            <a:lstStyle/>
            <a:p>
              <a:endParaRPr lang="pt-PT"/>
            </a:p>
          </p:txBody>
        </p:sp>
        <p:sp>
          <p:nvSpPr>
            <p:cNvPr id="698" name="Forma livre: Forma 697">
              <a:extLst>
                <a:ext uri="{FF2B5EF4-FFF2-40B4-BE49-F238E27FC236}">
                  <a16:creationId xmlns:a16="http://schemas.microsoft.com/office/drawing/2014/main" id="{749F8223-D017-4001-80EB-E4FA7213EC10}"/>
                </a:ext>
              </a:extLst>
            </p:cNvPr>
            <p:cNvSpPr/>
            <p:nvPr/>
          </p:nvSpPr>
          <p:spPr>
            <a:xfrm>
              <a:off x="4935486" y="4901693"/>
              <a:ext cx="117832" cy="32701"/>
            </a:xfrm>
            <a:custGeom>
              <a:avLst/>
              <a:gdLst>
                <a:gd name="connsiteX0" fmla="*/ 26154 w 282106"/>
                <a:gd name="connsiteY0" fmla="*/ 37402 h 75071"/>
                <a:gd name="connsiteX1" fmla="*/ 44165 w 282106"/>
                <a:gd name="connsiteY1" fmla="*/ 57893 h 75071"/>
                <a:gd name="connsiteX2" fmla="*/ 104177 w 282106"/>
                <a:gd name="connsiteY2" fmla="*/ 63289 h 75071"/>
                <a:gd name="connsiteX3" fmla="*/ 160616 w 282106"/>
                <a:gd name="connsiteY3" fmla="*/ 74955 h 75071"/>
                <a:gd name="connsiteX4" fmla="*/ 243087 w 282106"/>
                <a:gd name="connsiteY4" fmla="*/ 65841 h 75071"/>
                <a:gd name="connsiteX5" fmla="*/ 278307 w 282106"/>
                <a:gd name="connsiteY5" fmla="*/ 41704 h 75071"/>
                <a:gd name="connsiteX6" fmla="*/ 238274 w 282106"/>
                <a:gd name="connsiteY6" fmla="*/ 40611 h 75071"/>
                <a:gd name="connsiteX7" fmla="*/ 168273 w 282106"/>
                <a:gd name="connsiteY7" fmla="*/ 32007 h 75071"/>
                <a:gd name="connsiteX8" fmla="*/ 96229 w 282106"/>
                <a:gd name="connsiteY8" fmla="*/ 14724 h 75071"/>
                <a:gd name="connsiteX9" fmla="*/ 17112 w 282106"/>
                <a:gd name="connsiteY9" fmla="*/ 10350 h 75071"/>
                <a:gd name="connsiteX10" fmla="*/ 1143 w 282106"/>
                <a:gd name="connsiteY10" fmla="*/ 32225 h 75071"/>
                <a:gd name="connsiteX11" fmla="*/ 26154 w 282106"/>
                <a:gd name="connsiteY11" fmla="*/ 37402 h 7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106" h="75071">
                  <a:moveTo>
                    <a:pt x="26154" y="37402"/>
                  </a:moveTo>
                  <a:cubicBezTo>
                    <a:pt x="35123" y="37402"/>
                    <a:pt x="31185" y="55778"/>
                    <a:pt x="44165" y="57893"/>
                  </a:cubicBezTo>
                  <a:cubicBezTo>
                    <a:pt x="57145" y="60007"/>
                    <a:pt x="100240" y="73059"/>
                    <a:pt x="104177" y="63289"/>
                  </a:cubicBezTo>
                  <a:cubicBezTo>
                    <a:pt x="107750" y="54684"/>
                    <a:pt x="139470" y="61320"/>
                    <a:pt x="160616" y="74955"/>
                  </a:cubicBezTo>
                  <a:cubicBezTo>
                    <a:pt x="188033" y="71091"/>
                    <a:pt x="215451" y="67663"/>
                    <a:pt x="243087" y="65841"/>
                  </a:cubicBezTo>
                  <a:cubicBezTo>
                    <a:pt x="227556" y="57455"/>
                    <a:pt x="265619" y="50090"/>
                    <a:pt x="278307" y="41704"/>
                  </a:cubicBezTo>
                  <a:cubicBezTo>
                    <a:pt x="290994" y="33319"/>
                    <a:pt x="270286" y="29819"/>
                    <a:pt x="238274" y="40611"/>
                  </a:cubicBezTo>
                  <a:cubicBezTo>
                    <a:pt x="206263" y="51403"/>
                    <a:pt x="169221" y="16839"/>
                    <a:pt x="168273" y="32007"/>
                  </a:cubicBezTo>
                  <a:cubicBezTo>
                    <a:pt x="167325" y="47173"/>
                    <a:pt x="109938" y="25517"/>
                    <a:pt x="96229" y="14724"/>
                  </a:cubicBezTo>
                  <a:cubicBezTo>
                    <a:pt x="82520" y="3933"/>
                    <a:pt x="28196" y="-10141"/>
                    <a:pt x="17112" y="10350"/>
                  </a:cubicBezTo>
                  <a:cubicBezTo>
                    <a:pt x="6029" y="30840"/>
                    <a:pt x="-3378" y="12464"/>
                    <a:pt x="1143" y="32225"/>
                  </a:cubicBezTo>
                  <a:cubicBezTo>
                    <a:pt x="4133" y="44913"/>
                    <a:pt x="17112" y="37402"/>
                    <a:pt x="26154" y="37402"/>
                  </a:cubicBezTo>
                  <a:close/>
                </a:path>
              </a:pathLst>
            </a:custGeom>
            <a:grpFill/>
            <a:ln w="3175" cap="flat">
              <a:solidFill>
                <a:srgbClr val="F3F3F3"/>
              </a:solidFill>
              <a:prstDash val="solid"/>
              <a:miter/>
            </a:ln>
          </p:spPr>
          <p:txBody>
            <a:bodyPr rtlCol="0" anchor="ctr"/>
            <a:lstStyle/>
            <a:p>
              <a:endParaRPr lang="pt-PT"/>
            </a:p>
          </p:txBody>
        </p:sp>
        <p:sp>
          <p:nvSpPr>
            <p:cNvPr id="699" name="Forma livre: Forma 698">
              <a:extLst>
                <a:ext uri="{FF2B5EF4-FFF2-40B4-BE49-F238E27FC236}">
                  <a16:creationId xmlns:a16="http://schemas.microsoft.com/office/drawing/2014/main" id="{662F6736-6D0F-4EEE-A2F3-7DBF4AAE21DA}"/>
                </a:ext>
              </a:extLst>
            </p:cNvPr>
            <p:cNvSpPr/>
            <p:nvPr/>
          </p:nvSpPr>
          <p:spPr>
            <a:xfrm>
              <a:off x="5125106" y="4960432"/>
              <a:ext cx="26107" cy="13784"/>
            </a:xfrm>
            <a:custGeom>
              <a:avLst/>
              <a:gdLst>
                <a:gd name="connsiteX0" fmla="*/ 435 w 62505"/>
                <a:gd name="connsiteY0" fmla="*/ 4055 h 31645"/>
                <a:gd name="connsiteX1" fmla="*/ 30477 w 62505"/>
                <a:gd name="connsiteY1" fmla="*/ 20242 h 31645"/>
                <a:gd name="connsiteX2" fmla="*/ 62489 w 62505"/>
                <a:gd name="connsiteY2" fmla="*/ 22430 h 31645"/>
                <a:gd name="connsiteX3" fmla="*/ 435 w 62505"/>
                <a:gd name="connsiteY3" fmla="*/ 4055 h 31645"/>
              </a:gdLst>
              <a:ahLst/>
              <a:cxnLst>
                <a:cxn ang="0">
                  <a:pos x="connsiteX0" y="connsiteY0"/>
                </a:cxn>
                <a:cxn ang="0">
                  <a:pos x="connsiteX1" y="connsiteY1"/>
                </a:cxn>
                <a:cxn ang="0">
                  <a:pos x="connsiteX2" y="connsiteY2"/>
                </a:cxn>
                <a:cxn ang="0">
                  <a:pos x="connsiteX3" y="connsiteY3"/>
                </a:cxn>
              </a:cxnLst>
              <a:rect l="l" t="t" r="r" b="b"/>
              <a:pathLst>
                <a:path w="62505" h="31645">
                  <a:moveTo>
                    <a:pt x="435" y="4055"/>
                  </a:moveTo>
                  <a:cubicBezTo>
                    <a:pt x="6414" y="13753"/>
                    <a:pt x="23404" y="13753"/>
                    <a:pt x="30477" y="20242"/>
                  </a:cubicBezTo>
                  <a:cubicBezTo>
                    <a:pt x="37550" y="26732"/>
                    <a:pt x="62489" y="40806"/>
                    <a:pt x="62489" y="22430"/>
                  </a:cubicBezTo>
                  <a:cubicBezTo>
                    <a:pt x="62489" y="4055"/>
                    <a:pt x="-6201" y="-6446"/>
                    <a:pt x="435" y="4055"/>
                  </a:cubicBezTo>
                  <a:close/>
                </a:path>
              </a:pathLst>
            </a:custGeom>
            <a:grpFill/>
            <a:ln w="3175" cap="flat">
              <a:solidFill>
                <a:srgbClr val="F3F3F3"/>
              </a:solidFill>
              <a:prstDash val="solid"/>
              <a:miter/>
            </a:ln>
          </p:spPr>
          <p:txBody>
            <a:bodyPr rtlCol="0" anchor="ctr"/>
            <a:lstStyle/>
            <a:p>
              <a:endParaRPr lang="pt-PT"/>
            </a:p>
          </p:txBody>
        </p:sp>
        <p:sp>
          <p:nvSpPr>
            <p:cNvPr id="700" name="Forma livre: Forma 699">
              <a:extLst>
                <a:ext uri="{FF2B5EF4-FFF2-40B4-BE49-F238E27FC236}">
                  <a16:creationId xmlns:a16="http://schemas.microsoft.com/office/drawing/2014/main" id="{67AC154B-72E3-4A3C-BA45-54700EF63DEE}"/>
                </a:ext>
              </a:extLst>
            </p:cNvPr>
            <p:cNvSpPr/>
            <p:nvPr/>
          </p:nvSpPr>
          <p:spPr>
            <a:xfrm>
              <a:off x="5296023" y="4813308"/>
              <a:ext cx="143347" cy="138491"/>
            </a:xfrm>
            <a:custGeom>
              <a:avLst/>
              <a:gdLst>
                <a:gd name="connsiteX0" fmla="*/ 291111 w 343191"/>
                <a:gd name="connsiteY0" fmla="*/ 76093 h 317935"/>
                <a:gd name="connsiteX1" fmla="*/ 257496 w 343191"/>
                <a:gd name="connsiteY1" fmla="*/ 52467 h 317935"/>
                <a:gd name="connsiteX2" fmla="*/ 227599 w 343191"/>
                <a:gd name="connsiteY2" fmla="*/ 43426 h 317935"/>
                <a:gd name="connsiteX3" fmla="*/ 197557 w 343191"/>
                <a:gd name="connsiteY3" fmla="*/ 72593 h 317935"/>
                <a:gd name="connsiteX4" fmla="*/ 142576 w 343191"/>
                <a:gd name="connsiteY4" fmla="*/ 110365 h 317935"/>
                <a:gd name="connsiteX5" fmla="*/ 106554 w 343191"/>
                <a:gd name="connsiteY5" fmla="*/ 19654 h 317935"/>
                <a:gd name="connsiteX6" fmla="*/ 29479 w 343191"/>
                <a:gd name="connsiteY6" fmla="*/ 8862 h 317935"/>
                <a:gd name="connsiteX7" fmla="*/ 311 w 343191"/>
                <a:gd name="connsiteY7" fmla="*/ 32633 h 317935"/>
                <a:gd name="connsiteX8" fmla="*/ 18322 w 343191"/>
                <a:gd name="connsiteY8" fmla="*/ 42332 h 317935"/>
                <a:gd name="connsiteX9" fmla="*/ 37355 w 343191"/>
                <a:gd name="connsiteY9" fmla="*/ 67197 h 317935"/>
                <a:gd name="connsiteX10" fmla="*/ 91387 w 343191"/>
                <a:gd name="connsiteY10" fmla="*/ 70405 h 317935"/>
                <a:gd name="connsiteX11" fmla="*/ 88398 w 343191"/>
                <a:gd name="connsiteY11" fmla="*/ 81270 h 317935"/>
                <a:gd name="connsiteX12" fmla="*/ 59230 w 343191"/>
                <a:gd name="connsiteY12" fmla="*/ 86593 h 317935"/>
                <a:gd name="connsiteX13" fmla="*/ 39178 w 343191"/>
                <a:gd name="connsiteY13" fmla="*/ 91989 h 317935"/>
                <a:gd name="connsiteX14" fmla="*/ 60178 w 343191"/>
                <a:gd name="connsiteY14" fmla="*/ 124438 h 317935"/>
                <a:gd name="connsiteX15" fmla="*/ 83220 w 343191"/>
                <a:gd name="connsiteY15" fmla="*/ 124438 h 317935"/>
                <a:gd name="connsiteX16" fmla="*/ 118221 w 343191"/>
                <a:gd name="connsiteY16" fmla="*/ 135230 h 317935"/>
                <a:gd name="connsiteX17" fmla="*/ 148264 w 343191"/>
                <a:gd name="connsiteY17" fmla="*/ 152512 h 317935"/>
                <a:gd name="connsiteX18" fmla="*/ 243058 w 343191"/>
                <a:gd name="connsiteY18" fmla="*/ 188169 h 317935"/>
                <a:gd name="connsiteX19" fmla="*/ 262090 w 343191"/>
                <a:gd name="connsiteY19" fmla="*/ 230316 h 317935"/>
                <a:gd name="connsiteX20" fmla="*/ 261069 w 343191"/>
                <a:gd name="connsiteY20" fmla="*/ 262692 h 317935"/>
                <a:gd name="connsiteX21" fmla="*/ 229057 w 343191"/>
                <a:gd name="connsiteY21" fmla="*/ 291859 h 317935"/>
                <a:gd name="connsiteX22" fmla="*/ 307154 w 343191"/>
                <a:gd name="connsiteY22" fmla="*/ 287484 h 317935"/>
                <a:gd name="connsiteX23" fmla="*/ 343175 w 343191"/>
                <a:gd name="connsiteY23" fmla="*/ 317819 h 317935"/>
                <a:gd name="connsiteX24" fmla="*/ 343175 w 343191"/>
                <a:gd name="connsiteY24" fmla="*/ 87614 h 317935"/>
                <a:gd name="connsiteX25" fmla="*/ 320060 w 343191"/>
                <a:gd name="connsiteY25" fmla="*/ 78718 h 317935"/>
                <a:gd name="connsiteX26" fmla="*/ 291111 w 343191"/>
                <a:gd name="connsiteY26" fmla="*/ 76093 h 317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3191" h="317935">
                  <a:moveTo>
                    <a:pt x="291111" y="76093"/>
                  </a:moveTo>
                  <a:cubicBezTo>
                    <a:pt x="275944" y="76502"/>
                    <a:pt x="262236" y="66898"/>
                    <a:pt x="257496" y="52467"/>
                  </a:cubicBezTo>
                  <a:cubicBezTo>
                    <a:pt x="248016" y="47983"/>
                    <a:pt x="237954" y="44935"/>
                    <a:pt x="227599" y="43426"/>
                  </a:cubicBezTo>
                  <a:cubicBezTo>
                    <a:pt x="212578" y="44519"/>
                    <a:pt x="210610" y="72593"/>
                    <a:pt x="197557" y="72593"/>
                  </a:cubicBezTo>
                  <a:cubicBezTo>
                    <a:pt x="184504" y="72593"/>
                    <a:pt x="166566" y="101760"/>
                    <a:pt x="142576" y="110365"/>
                  </a:cubicBezTo>
                  <a:cubicBezTo>
                    <a:pt x="118585" y="118969"/>
                    <a:pt x="117492" y="35842"/>
                    <a:pt x="106554" y="19654"/>
                  </a:cubicBezTo>
                  <a:cubicBezTo>
                    <a:pt x="95617" y="3466"/>
                    <a:pt x="35532" y="-9513"/>
                    <a:pt x="29479" y="8862"/>
                  </a:cubicBezTo>
                  <a:cubicBezTo>
                    <a:pt x="23427" y="27237"/>
                    <a:pt x="2645" y="17539"/>
                    <a:pt x="311" y="32633"/>
                  </a:cubicBezTo>
                  <a:cubicBezTo>
                    <a:pt x="-1657" y="46634"/>
                    <a:pt x="5343" y="42332"/>
                    <a:pt x="18322" y="42332"/>
                  </a:cubicBezTo>
                  <a:cubicBezTo>
                    <a:pt x="31302" y="42332"/>
                    <a:pt x="31302" y="53123"/>
                    <a:pt x="37355" y="67197"/>
                  </a:cubicBezTo>
                  <a:cubicBezTo>
                    <a:pt x="43407" y="81270"/>
                    <a:pt x="79356" y="71499"/>
                    <a:pt x="91387" y="70405"/>
                  </a:cubicBezTo>
                  <a:cubicBezTo>
                    <a:pt x="103419" y="69312"/>
                    <a:pt x="105388" y="87687"/>
                    <a:pt x="88398" y="81270"/>
                  </a:cubicBezTo>
                  <a:cubicBezTo>
                    <a:pt x="71407" y="74853"/>
                    <a:pt x="71334" y="89875"/>
                    <a:pt x="59230" y="86593"/>
                  </a:cubicBezTo>
                  <a:cubicBezTo>
                    <a:pt x="47126" y="83312"/>
                    <a:pt x="31156" y="84479"/>
                    <a:pt x="39178" y="91989"/>
                  </a:cubicBezTo>
                  <a:cubicBezTo>
                    <a:pt x="47199" y="99500"/>
                    <a:pt x="60178" y="107156"/>
                    <a:pt x="60178" y="124438"/>
                  </a:cubicBezTo>
                  <a:cubicBezTo>
                    <a:pt x="60178" y="141720"/>
                    <a:pt x="83220" y="138511"/>
                    <a:pt x="83220" y="124438"/>
                  </a:cubicBezTo>
                  <a:cubicBezTo>
                    <a:pt x="83220" y="110365"/>
                    <a:pt x="95252" y="128740"/>
                    <a:pt x="118221" y="135230"/>
                  </a:cubicBezTo>
                  <a:cubicBezTo>
                    <a:pt x="141191" y="141720"/>
                    <a:pt x="125513" y="151418"/>
                    <a:pt x="148264" y="152512"/>
                  </a:cubicBezTo>
                  <a:cubicBezTo>
                    <a:pt x="171014" y="153606"/>
                    <a:pt x="223297" y="171981"/>
                    <a:pt x="243058" y="188169"/>
                  </a:cubicBezTo>
                  <a:cubicBezTo>
                    <a:pt x="262819" y="204357"/>
                    <a:pt x="249110" y="215149"/>
                    <a:pt x="262090" y="230316"/>
                  </a:cubicBezTo>
                  <a:cubicBezTo>
                    <a:pt x="275069" y="245483"/>
                    <a:pt x="279079" y="262692"/>
                    <a:pt x="261069" y="262692"/>
                  </a:cubicBezTo>
                  <a:cubicBezTo>
                    <a:pt x="243058" y="262692"/>
                    <a:pt x="224099" y="282088"/>
                    <a:pt x="229057" y="291859"/>
                  </a:cubicBezTo>
                  <a:cubicBezTo>
                    <a:pt x="234016" y="301630"/>
                    <a:pt x="293153" y="287484"/>
                    <a:pt x="307154" y="287484"/>
                  </a:cubicBezTo>
                  <a:cubicBezTo>
                    <a:pt x="316269" y="287484"/>
                    <a:pt x="325529" y="305130"/>
                    <a:pt x="343175" y="317819"/>
                  </a:cubicBezTo>
                  <a:lnTo>
                    <a:pt x="343175" y="87614"/>
                  </a:lnTo>
                  <a:cubicBezTo>
                    <a:pt x="335883" y="84989"/>
                    <a:pt x="328008" y="81926"/>
                    <a:pt x="320060" y="78718"/>
                  </a:cubicBezTo>
                  <a:cubicBezTo>
                    <a:pt x="310435" y="77304"/>
                    <a:pt x="300810" y="76429"/>
                    <a:pt x="291111" y="76093"/>
                  </a:cubicBezTo>
                  <a:close/>
                </a:path>
              </a:pathLst>
            </a:custGeom>
            <a:grpFill/>
            <a:ln w="3175" cap="flat">
              <a:solidFill>
                <a:srgbClr val="F3F3F3"/>
              </a:solidFill>
              <a:prstDash val="solid"/>
              <a:miter/>
            </a:ln>
          </p:spPr>
          <p:txBody>
            <a:bodyPr rtlCol="0" anchor="ctr"/>
            <a:lstStyle/>
            <a:p>
              <a:endParaRPr lang="pt-PT"/>
            </a:p>
          </p:txBody>
        </p:sp>
        <p:sp>
          <p:nvSpPr>
            <p:cNvPr id="701" name="Forma livre: Forma 700">
              <a:extLst>
                <a:ext uri="{FF2B5EF4-FFF2-40B4-BE49-F238E27FC236}">
                  <a16:creationId xmlns:a16="http://schemas.microsoft.com/office/drawing/2014/main" id="{9F554ADD-9EC3-41B1-92B7-6646F089E075}"/>
                </a:ext>
              </a:extLst>
            </p:cNvPr>
            <p:cNvSpPr/>
            <p:nvPr/>
          </p:nvSpPr>
          <p:spPr>
            <a:xfrm>
              <a:off x="5244995" y="4775804"/>
              <a:ext cx="21234" cy="38870"/>
            </a:xfrm>
            <a:custGeom>
              <a:avLst/>
              <a:gdLst>
                <a:gd name="connsiteX0" fmla="*/ 36580 w 50837"/>
                <a:gd name="connsiteY0" fmla="*/ 59597 h 89235"/>
                <a:gd name="connsiteX1" fmla="*/ 48612 w 50837"/>
                <a:gd name="connsiteY1" fmla="*/ 32617 h 89235"/>
                <a:gd name="connsiteX2" fmla="*/ 28559 w 50837"/>
                <a:gd name="connsiteY2" fmla="*/ 22846 h 89235"/>
                <a:gd name="connsiteX3" fmla="*/ 5590 w 50837"/>
                <a:gd name="connsiteY3" fmla="*/ 8845 h 89235"/>
                <a:gd name="connsiteX4" fmla="*/ 23528 w 50837"/>
                <a:gd name="connsiteY4" fmla="*/ 89056 h 89235"/>
                <a:gd name="connsiteX5" fmla="*/ 36580 w 50837"/>
                <a:gd name="connsiteY5" fmla="*/ 59597 h 89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37" h="89235">
                  <a:moveTo>
                    <a:pt x="36580" y="59597"/>
                  </a:moveTo>
                  <a:cubicBezTo>
                    <a:pt x="58456" y="61784"/>
                    <a:pt x="48612" y="47711"/>
                    <a:pt x="48612" y="32617"/>
                  </a:cubicBezTo>
                  <a:cubicBezTo>
                    <a:pt x="48612" y="17522"/>
                    <a:pt x="28559" y="30429"/>
                    <a:pt x="28559" y="22846"/>
                  </a:cubicBezTo>
                  <a:cubicBezTo>
                    <a:pt x="28559" y="15262"/>
                    <a:pt x="21267" y="-14926"/>
                    <a:pt x="5590" y="8845"/>
                  </a:cubicBezTo>
                  <a:cubicBezTo>
                    <a:pt x="-10087" y="32617"/>
                    <a:pt x="10767" y="91317"/>
                    <a:pt x="23528" y="89056"/>
                  </a:cubicBezTo>
                  <a:cubicBezTo>
                    <a:pt x="34612" y="86650"/>
                    <a:pt x="14559" y="57482"/>
                    <a:pt x="36580" y="59597"/>
                  </a:cubicBezTo>
                  <a:close/>
                </a:path>
              </a:pathLst>
            </a:custGeom>
            <a:grpFill/>
            <a:ln w="3175" cap="flat">
              <a:solidFill>
                <a:srgbClr val="F3F3F3"/>
              </a:solidFill>
              <a:prstDash val="solid"/>
              <a:miter/>
            </a:ln>
          </p:spPr>
          <p:txBody>
            <a:bodyPr rtlCol="0" anchor="ctr"/>
            <a:lstStyle/>
            <a:p>
              <a:endParaRPr lang="pt-PT"/>
            </a:p>
          </p:txBody>
        </p:sp>
        <p:sp>
          <p:nvSpPr>
            <p:cNvPr id="702" name="Forma livre: Forma 701">
              <a:extLst>
                <a:ext uri="{FF2B5EF4-FFF2-40B4-BE49-F238E27FC236}">
                  <a16:creationId xmlns:a16="http://schemas.microsoft.com/office/drawing/2014/main" id="{84EC938E-D0C5-4072-9B7E-9D50A7F7A0CA}"/>
                </a:ext>
              </a:extLst>
            </p:cNvPr>
            <p:cNvSpPr/>
            <p:nvPr/>
          </p:nvSpPr>
          <p:spPr>
            <a:xfrm>
              <a:off x="5254704" y="4852431"/>
              <a:ext cx="39350" cy="17484"/>
            </a:xfrm>
            <a:custGeom>
              <a:avLst/>
              <a:gdLst>
                <a:gd name="connsiteX0" fmla="*/ 66347 w 94209"/>
                <a:gd name="connsiteY0" fmla="*/ 3563 h 40139"/>
                <a:gd name="connsiteX1" fmla="*/ 283 w 94209"/>
                <a:gd name="connsiteY1" fmla="*/ 16543 h 40139"/>
                <a:gd name="connsiteX2" fmla="*/ 46368 w 94209"/>
                <a:gd name="connsiteY2" fmla="*/ 23835 h 40139"/>
                <a:gd name="connsiteX3" fmla="*/ 89390 w 94209"/>
                <a:gd name="connsiteY3" fmla="*/ 40022 h 40139"/>
                <a:gd name="connsiteX4" fmla="*/ 66347 w 94209"/>
                <a:gd name="connsiteY4" fmla="*/ 3563 h 401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09" h="40139">
                  <a:moveTo>
                    <a:pt x="66347" y="3563"/>
                  </a:moveTo>
                  <a:cubicBezTo>
                    <a:pt x="40389" y="-5041"/>
                    <a:pt x="-4092" y="2324"/>
                    <a:pt x="283" y="16543"/>
                  </a:cubicBezTo>
                  <a:cubicBezTo>
                    <a:pt x="4293" y="29522"/>
                    <a:pt x="25367" y="23835"/>
                    <a:pt x="46368" y="23835"/>
                  </a:cubicBezTo>
                  <a:cubicBezTo>
                    <a:pt x="67368" y="23835"/>
                    <a:pt x="78379" y="40022"/>
                    <a:pt x="89390" y="40022"/>
                  </a:cubicBezTo>
                  <a:cubicBezTo>
                    <a:pt x="100401" y="40022"/>
                    <a:pt x="92380" y="12240"/>
                    <a:pt x="66347" y="3563"/>
                  </a:cubicBezTo>
                  <a:close/>
                </a:path>
              </a:pathLst>
            </a:custGeom>
            <a:grpFill/>
            <a:ln w="3175" cap="flat">
              <a:solidFill>
                <a:srgbClr val="F3F3F3"/>
              </a:solidFill>
              <a:prstDash val="solid"/>
              <a:miter/>
            </a:ln>
          </p:spPr>
          <p:txBody>
            <a:bodyPr rtlCol="0" anchor="ctr"/>
            <a:lstStyle/>
            <a:p>
              <a:endParaRPr lang="pt-PT"/>
            </a:p>
          </p:txBody>
        </p:sp>
        <p:sp>
          <p:nvSpPr>
            <p:cNvPr id="703" name="Forma livre: Forma 702">
              <a:extLst>
                <a:ext uri="{FF2B5EF4-FFF2-40B4-BE49-F238E27FC236}">
                  <a16:creationId xmlns:a16="http://schemas.microsoft.com/office/drawing/2014/main" id="{3704D40B-4C98-47FB-9880-8231474B29BC}"/>
                </a:ext>
              </a:extLst>
            </p:cNvPr>
            <p:cNvSpPr/>
            <p:nvPr/>
          </p:nvSpPr>
          <p:spPr>
            <a:xfrm>
              <a:off x="5136427" y="4939891"/>
              <a:ext cx="62088" cy="12026"/>
            </a:xfrm>
            <a:custGeom>
              <a:avLst/>
              <a:gdLst>
                <a:gd name="connsiteX0" fmla="*/ 135429 w 148647"/>
                <a:gd name="connsiteY0" fmla="*/ 459 h 27608"/>
                <a:gd name="connsiteX1" fmla="*/ 63385 w 148647"/>
                <a:gd name="connsiteY1" fmla="*/ 6949 h 27608"/>
                <a:gd name="connsiteX2" fmla="*/ 310 w 148647"/>
                <a:gd name="connsiteY2" fmla="*/ 16647 h 27608"/>
                <a:gd name="connsiteX3" fmla="*/ 55364 w 148647"/>
                <a:gd name="connsiteY3" fmla="*/ 27439 h 27608"/>
                <a:gd name="connsiteX4" fmla="*/ 124418 w 148647"/>
                <a:gd name="connsiteY4" fmla="*/ 11251 h 27608"/>
                <a:gd name="connsiteX5" fmla="*/ 135429 w 148647"/>
                <a:gd name="connsiteY5" fmla="*/ 459 h 27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47" h="27608">
                  <a:moveTo>
                    <a:pt x="135429" y="459"/>
                  </a:moveTo>
                  <a:cubicBezTo>
                    <a:pt x="108376" y="-3843"/>
                    <a:pt x="90366" y="17741"/>
                    <a:pt x="63385" y="6949"/>
                  </a:cubicBezTo>
                  <a:cubicBezTo>
                    <a:pt x="36406" y="-3843"/>
                    <a:pt x="-4064" y="6949"/>
                    <a:pt x="310" y="16647"/>
                  </a:cubicBezTo>
                  <a:cubicBezTo>
                    <a:pt x="4686" y="26345"/>
                    <a:pt x="28385" y="26345"/>
                    <a:pt x="55364" y="27439"/>
                  </a:cubicBezTo>
                  <a:cubicBezTo>
                    <a:pt x="82344" y="28533"/>
                    <a:pt x="106407" y="12345"/>
                    <a:pt x="124418" y="11251"/>
                  </a:cubicBezTo>
                  <a:cubicBezTo>
                    <a:pt x="142430" y="10157"/>
                    <a:pt x="162482" y="4761"/>
                    <a:pt x="135429" y="459"/>
                  </a:cubicBezTo>
                  <a:close/>
                </a:path>
              </a:pathLst>
            </a:custGeom>
            <a:grpFill/>
            <a:ln w="3175" cap="flat">
              <a:solidFill>
                <a:srgbClr val="F3F3F3"/>
              </a:solidFill>
              <a:prstDash val="solid"/>
              <a:miter/>
            </a:ln>
          </p:spPr>
          <p:txBody>
            <a:bodyPr rtlCol="0" anchor="ctr"/>
            <a:lstStyle/>
            <a:p>
              <a:endParaRPr lang="pt-PT"/>
            </a:p>
          </p:txBody>
        </p:sp>
        <p:sp>
          <p:nvSpPr>
            <p:cNvPr id="704" name="Forma livre: Forma 703">
              <a:extLst>
                <a:ext uri="{FF2B5EF4-FFF2-40B4-BE49-F238E27FC236}">
                  <a16:creationId xmlns:a16="http://schemas.microsoft.com/office/drawing/2014/main" id="{E3F6871F-D38B-486D-8560-2E41C8838B4A}"/>
                </a:ext>
              </a:extLst>
            </p:cNvPr>
            <p:cNvSpPr/>
            <p:nvPr/>
          </p:nvSpPr>
          <p:spPr>
            <a:xfrm>
              <a:off x="5225897" y="4856629"/>
              <a:ext cx="17609" cy="12444"/>
            </a:xfrm>
            <a:custGeom>
              <a:avLst/>
              <a:gdLst>
                <a:gd name="connsiteX0" fmla="*/ 271 w 42158"/>
                <a:gd name="connsiteY0" fmla="*/ 9020 h 28568"/>
                <a:gd name="connsiteX1" fmla="*/ 41324 w 42158"/>
                <a:gd name="connsiteY1" fmla="*/ 20978 h 28568"/>
                <a:gd name="connsiteX2" fmla="*/ 271 w 42158"/>
                <a:gd name="connsiteY2" fmla="*/ 9020 h 28568"/>
              </a:gdLst>
              <a:ahLst/>
              <a:cxnLst>
                <a:cxn ang="0">
                  <a:pos x="connsiteX0" y="connsiteY0"/>
                </a:cxn>
                <a:cxn ang="0">
                  <a:pos x="connsiteX1" y="connsiteY1"/>
                </a:cxn>
                <a:cxn ang="0">
                  <a:pos x="connsiteX2" y="connsiteY2"/>
                </a:cxn>
              </a:cxnLst>
              <a:rect l="l" t="t" r="r" b="b"/>
              <a:pathLst>
                <a:path w="42158" h="28568">
                  <a:moveTo>
                    <a:pt x="271" y="9020"/>
                  </a:moveTo>
                  <a:cubicBezTo>
                    <a:pt x="4282" y="26374"/>
                    <a:pt x="33303" y="36073"/>
                    <a:pt x="41324" y="20978"/>
                  </a:cubicBezTo>
                  <a:cubicBezTo>
                    <a:pt x="49346" y="5884"/>
                    <a:pt x="-4395" y="-10960"/>
                    <a:pt x="271" y="9020"/>
                  </a:cubicBezTo>
                  <a:close/>
                </a:path>
              </a:pathLst>
            </a:custGeom>
            <a:grpFill/>
            <a:ln w="3175" cap="flat">
              <a:solidFill>
                <a:srgbClr val="F3F3F3"/>
              </a:solidFill>
              <a:prstDash val="solid"/>
              <a:miter/>
            </a:ln>
          </p:spPr>
          <p:txBody>
            <a:bodyPr rtlCol="0" anchor="ctr"/>
            <a:lstStyle/>
            <a:p>
              <a:endParaRPr lang="pt-PT"/>
            </a:p>
          </p:txBody>
        </p:sp>
        <p:sp>
          <p:nvSpPr>
            <p:cNvPr id="705" name="Forma livre: Forma 704">
              <a:extLst>
                <a:ext uri="{FF2B5EF4-FFF2-40B4-BE49-F238E27FC236}">
                  <a16:creationId xmlns:a16="http://schemas.microsoft.com/office/drawing/2014/main" id="{98C43AF1-A358-47F0-8651-F0E708D00585}"/>
                </a:ext>
              </a:extLst>
            </p:cNvPr>
            <p:cNvSpPr/>
            <p:nvPr/>
          </p:nvSpPr>
          <p:spPr>
            <a:xfrm>
              <a:off x="5189698" y="4951641"/>
              <a:ext cx="24957" cy="22635"/>
            </a:xfrm>
            <a:custGeom>
              <a:avLst/>
              <a:gdLst>
                <a:gd name="connsiteX0" fmla="*/ 49089 w 59751"/>
                <a:gd name="connsiteY0" fmla="*/ -117 h 51963"/>
                <a:gd name="connsiteX1" fmla="*/ 38079 w 59751"/>
                <a:gd name="connsiteY1" fmla="*/ 4915 h 51963"/>
                <a:gd name="connsiteX2" fmla="*/ 33121 w 59751"/>
                <a:gd name="connsiteY2" fmla="*/ 15342 h 51963"/>
                <a:gd name="connsiteX3" fmla="*/ 22037 w 59751"/>
                <a:gd name="connsiteY3" fmla="*/ 8780 h 51963"/>
                <a:gd name="connsiteX4" fmla="*/ 5921 w 59751"/>
                <a:gd name="connsiteY4" fmla="*/ 50124 h 51963"/>
                <a:gd name="connsiteX5" fmla="*/ 48433 w 59751"/>
                <a:gd name="connsiteY5" fmla="*/ 23947 h 51963"/>
                <a:gd name="connsiteX6" fmla="*/ 52954 w 59751"/>
                <a:gd name="connsiteY6" fmla="*/ 17749 h 51963"/>
                <a:gd name="connsiteX7" fmla="*/ 56381 w 59751"/>
                <a:gd name="connsiteY7" fmla="*/ 14467 h 51963"/>
                <a:gd name="connsiteX8" fmla="*/ 59735 w 59751"/>
                <a:gd name="connsiteY8" fmla="*/ 12061 h 51963"/>
                <a:gd name="connsiteX9" fmla="*/ 49089 w 59751"/>
                <a:gd name="connsiteY9" fmla="*/ -117 h 5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751" h="51963">
                  <a:moveTo>
                    <a:pt x="49089" y="-117"/>
                  </a:moveTo>
                  <a:cubicBezTo>
                    <a:pt x="45808" y="2275"/>
                    <a:pt x="42016" y="3989"/>
                    <a:pt x="38079" y="4915"/>
                  </a:cubicBezTo>
                  <a:cubicBezTo>
                    <a:pt x="37277" y="8728"/>
                    <a:pt x="35527" y="12294"/>
                    <a:pt x="33121" y="15342"/>
                  </a:cubicBezTo>
                  <a:cubicBezTo>
                    <a:pt x="30277" y="17749"/>
                    <a:pt x="25829" y="13009"/>
                    <a:pt x="22037" y="8780"/>
                  </a:cubicBezTo>
                  <a:cubicBezTo>
                    <a:pt x="2713" y="17457"/>
                    <a:pt x="-7131" y="42395"/>
                    <a:pt x="5921" y="50124"/>
                  </a:cubicBezTo>
                  <a:cubicBezTo>
                    <a:pt x="18974" y="57854"/>
                    <a:pt x="37641" y="37874"/>
                    <a:pt x="48433" y="23947"/>
                  </a:cubicBezTo>
                  <a:cubicBezTo>
                    <a:pt x="50183" y="21686"/>
                    <a:pt x="51714" y="19571"/>
                    <a:pt x="52954" y="17749"/>
                  </a:cubicBezTo>
                  <a:cubicBezTo>
                    <a:pt x="53902" y="16494"/>
                    <a:pt x="55068" y="15393"/>
                    <a:pt x="56381" y="14467"/>
                  </a:cubicBezTo>
                  <a:cubicBezTo>
                    <a:pt x="57475" y="13600"/>
                    <a:pt x="58569" y="12790"/>
                    <a:pt x="59735" y="12061"/>
                  </a:cubicBezTo>
                  <a:cubicBezTo>
                    <a:pt x="56746" y="7518"/>
                    <a:pt x="53173" y="3420"/>
                    <a:pt x="49089" y="-117"/>
                  </a:cubicBezTo>
                  <a:close/>
                </a:path>
              </a:pathLst>
            </a:custGeom>
            <a:grpFill/>
            <a:ln w="3175" cap="flat">
              <a:solidFill>
                <a:srgbClr val="F3F3F3"/>
              </a:solidFill>
              <a:prstDash val="solid"/>
              <a:miter/>
            </a:ln>
          </p:spPr>
          <p:txBody>
            <a:bodyPr rtlCol="0" anchor="ctr"/>
            <a:lstStyle/>
            <a:p>
              <a:endParaRPr lang="pt-PT"/>
            </a:p>
          </p:txBody>
        </p:sp>
        <p:sp>
          <p:nvSpPr>
            <p:cNvPr id="706" name="Forma livre: Forma 705">
              <a:extLst>
                <a:ext uri="{FF2B5EF4-FFF2-40B4-BE49-F238E27FC236}">
                  <a16:creationId xmlns:a16="http://schemas.microsoft.com/office/drawing/2014/main" id="{7990D1FB-AB42-42A5-9AC3-E7DFB80FAB1B}"/>
                </a:ext>
              </a:extLst>
            </p:cNvPr>
            <p:cNvSpPr/>
            <p:nvPr/>
          </p:nvSpPr>
          <p:spPr>
            <a:xfrm>
              <a:off x="5198880" y="4940079"/>
              <a:ext cx="45533" cy="18579"/>
            </a:xfrm>
            <a:custGeom>
              <a:avLst/>
              <a:gdLst>
                <a:gd name="connsiteX0" fmla="*/ 10921 w 109011"/>
                <a:gd name="connsiteY0" fmla="*/ 32406 h 42652"/>
                <a:gd name="connsiteX1" fmla="*/ -17 w 109011"/>
                <a:gd name="connsiteY1" fmla="*/ 35323 h 42652"/>
                <a:gd name="connsiteX2" fmla="*/ 11067 w 109011"/>
                <a:gd name="connsiteY2" fmla="*/ 41885 h 42652"/>
                <a:gd name="connsiteX3" fmla="*/ 16025 w 109011"/>
                <a:gd name="connsiteY3" fmla="*/ 31458 h 42652"/>
                <a:gd name="connsiteX4" fmla="*/ 11504 w 109011"/>
                <a:gd name="connsiteY4" fmla="*/ 32260 h 42652"/>
                <a:gd name="connsiteX5" fmla="*/ 58901 w 109011"/>
                <a:gd name="connsiteY5" fmla="*/ 4332 h 42652"/>
                <a:gd name="connsiteX6" fmla="*/ 29734 w 109011"/>
                <a:gd name="connsiteY6" fmla="*/ 24239 h 42652"/>
                <a:gd name="connsiteX7" fmla="*/ 26817 w 109011"/>
                <a:gd name="connsiteY7" fmla="*/ 26427 h 42652"/>
                <a:gd name="connsiteX8" fmla="*/ 37464 w 109011"/>
                <a:gd name="connsiteY8" fmla="*/ 38604 h 42652"/>
                <a:gd name="connsiteX9" fmla="*/ 108777 w 109011"/>
                <a:gd name="connsiteY9" fmla="*/ 3238 h 42652"/>
                <a:gd name="connsiteX10" fmla="*/ 58901 w 109011"/>
                <a:gd name="connsiteY10" fmla="*/ 4332 h 42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9011" h="42652">
                  <a:moveTo>
                    <a:pt x="10921" y="32406"/>
                  </a:moveTo>
                  <a:cubicBezTo>
                    <a:pt x="7129" y="32763"/>
                    <a:pt x="3410" y="33748"/>
                    <a:pt x="-17" y="35323"/>
                  </a:cubicBezTo>
                  <a:cubicBezTo>
                    <a:pt x="3410" y="39552"/>
                    <a:pt x="8223" y="44292"/>
                    <a:pt x="11067" y="41885"/>
                  </a:cubicBezTo>
                  <a:cubicBezTo>
                    <a:pt x="13473" y="38837"/>
                    <a:pt x="15223" y="35272"/>
                    <a:pt x="16025" y="31458"/>
                  </a:cubicBezTo>
                  <a:cubicBezTo>
                    <a:pt x="14567" y="31808"/>
                    <a:pt x="13035" y="32078"/>
                    <a:pt x="11504" y="32260"/>
                  </a:cubicBezTo>
                  <a:close/>
                  <a:moveTo>
                    <a:pt x="58901" y="4332"/>
                  </a:moveTo>
                  <a:cubicBezTo>
                    <a:pt x="45411" y="3603"/>
                    <a:pt x="40016" y="15635"/>
                    <a:pt x="29734" y="24239"/>
                  </a:cubicBezTo>
                  <a:lnTo>
                    <a:pt x="26817" y="26427"/>
                  </a:lnTo>
                  <a:cubicBezTo>
                    <a:pt x="30901" y="29963"/>
                    <a:pt x="34474" y="34061"/>
                    <a:pt x="37464" y="38604"/>
                  </a:cubicBezTo>
                  <a:cubicBezTo>
                    <a:pt x="56859" y="26208"/>
                    <a:pt x="106152" y="10676"/>
                    <a:pt x="108777" y="3238"/>
                  </a:cubicBezTo>
                  <a:cubicBezTo>
                    <a:pt x="111986" y="-5366"/>
                    <a:pt x="78954" y="5426"/>
                    <a:pt x="58901" y="4332"/>
                  </a:cubicBezTo>
                  <a:close/>
                </a:path>
              </a:pathLst>
            </a:custGeom>
            <a:grpFill/>
            <a:ln w="3175" cap="flat">
              <a:solidFill>
                <a:srgbClr val="F3F3F3"/>
              </a:solidFill>
              <a:prstDash val="solid"/>
              <a:miter/>
            </a:ln>
          </p:spPr>
          <p:txBody>
            <a:bodyPr rtlCol="0" anchor="ctr"/>
            <a:lstStyle/>
            <a:p>
              <a:endParaRPr lang="pt-PT"/>
            </a:p>
          </p:txBody>
        </p:sp>
      </p:grpSp>
      <p:grpSp>
        <p:nvGrpSpPr>
          <p:cNvPr id="13" name="Agrupar 12">
            <a:extLst>
              <a:ext uri="{FF2B5EF4-FFF2-40B4-BE49-F238E27FC236}">
                <a16:creationId xmlns:a16="http://schemas.microsoft.com/office/drawing/2014/main" id="{D6C381D8-3FD9-4506-A460-99310CF0F685}"/>
              </a:ext>
            </a:extLst>
          </p:cNvPr>
          <p:cNvGrpSpPr/>
          <p:nvPr/>
        </p:nvGrpSpPr>
        <p:grpSpPr>
          <a:xfrm>
            <a:off x="462696" y="3105653"/>
            <a:ext cx="3039454" cy="1920432"/>
            <a:chOff x="1071357" y="3001136"/>
            <a:chExt cx="2831070" cy="1788767"/>
          </a:xfrm>
          <a:solidFill>
            <a:srgbClr val="CB9700"/>
          </a:solidFill>
        </p:grpSpPr>
        <p:sp>
          <p:nvSpPr>
            <p:cNvPr id="439" name="Forma livre: Forma 438">
              <a:extLst>
                <a:ext uri="{FF2B5EF4-FFF2-40B4-BE49-F238E27FC236}">
                  <a16:creationId xmlns:a16="http://schemas.microsoft.com/office/drawing/2014/main" id="{69B1F002-0DEA-41EE-BD56-1342A5D1A76A}"/>
                </a:ext>
              </a:extLst>
            </p:cNvPr>
            <p:cNvSpPr/>
            <p:nvPr/>
          </p:nvSpPr>
          <p:spPr>
            <a:xfrm>
              <a:off x="3597492" y="4767543"/>
              <a:ext cx="27532" cy="22360"/>
            </a:xfrm>
            <a:custGeom>
              <a:avLst/>
              <a:gdLst>
                <a:gd name="connsiteX0" fmla="*/ 65464 w 65915"/>
                <a:gd name="connsiteY0" fmla="*/ -117 h 51334"/>
                <a:gd name="connsiteX1" fmla="*/ 57152 w 65915"/>
                <a:gd name="connsiteY1" fmla="*/ 2435 h 51334"/>
                <a:gd name="connsiteX2" fmla="*/ 24776 w 65915"/>
                <a:gd name="connsiteY2" fmla="*/ 2435 h 51334"/>
                <a:gd name="connsiteX3" fmla="*/ 11942 w 65915"/>
                <a:gd name="connsiteY3" fmla="*/ 18332 h 51334"/>
                <a:gd name="connsiteX4" fmla="*/ 2681 w 65915"/>
                <a:gd name="connsiteY4" fmla="*/ 27301 h 51334"/>
                <a:gd name="connsiteX5" fmla="*/ -17 w 65915"/>
                <a:gd name="connsiteY5" fmla="*/ 28613 h 51334"/>
                <a:gd name="connsiteX6" fmla="*/ -17 w 65915"/>
                <a:gd name="connsiteY6" fmla="*/ 40791 h 51334"/>
                <a:gd name="connsiteX7" fmla="*/ -17 w 65915"/>
                <a:gd name="connsiteY7" fmla="*/ 41593 h 51334"/>
                <a:gd name="connsiteX8" fmla="*/ 1150 w 65915"/>
                <a:gd name="connsiteY8" fmla="*/ 41593 h 51334"/>
                <a:gd name="connsiteX9" fmla="*/ 2390 w 65915"/>
                <a:gd name="connsiteY9" fmla="*/ 51218 h 51334"/>
                <a:gd name="connsiteX10" fmla="*/ 18067 w 65915"/>
                <a:gd name="connsiteY10" fmla="*/ 49030 h 51334"/>
                <a:gd name="connsiteX11" fmla="*/ 64079 w 65915"/>
                <a:gd name="connsiteY11" fmla="*/ 46770 h 51334"/>
                <a:gd name="connsiteX12" fmla="*/ 65464 w 65915"/>
                <a:gd name="connsiteY12" fmla="*/ -11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915" h="51334">
                  <a:moveTo>
                    <a:pt x="65464" y="-117"/>
                  </a:moveTo>
                  <a:lnTo>
                    <a:pt x="57152" y="2435"/>
                  </a:lnTo>
                  <a:lnTo>
                    <a:pt x="24776" y="2435"/>
                  </a:lnTo>
                  <a:cubicBezTo>
                    <a:pt x="22100" y="8852"/>
                    <a:pt x="17644" y="14365"/>
                    <a:pt x="11942" y="18332"/>
                  </a:cubicBezTo>
                  <a:cubicBezTo>
                    <a:pt x="10294" y="22517"/>
                    <a:pt x="6918" y="25784"/>
                    <a:pt x="2681" y="27301"/>
                  </a:cubicBezTo>
                  <a:cubicBezTo>
                    <a:pt x="1733" y="27636"/>
                    <a:pt x="829" y="28073"/>
                    <a:pt x="-17" y="28613"/>
                  </a:cubicBezTo>
                  <a:cubicBezTo>
                    <a:pt x="-17" y="32478"/>
                    <a:pt x="-17" y="36561"/>
                    <a:pt x="-17" y="40791"/>
                  </a:cubicBezTo>
                  <a:cubicBezTo>
                    <a:pt x="-17" y="40791"/>
                    <a:pt x="-17" y="41301"/>
                    <a:pt x="-17" y="41593"/>
                  </a:cubicBezTo>
                  <a:cubicBezTo>
                    <a:pt x="370" y="41637"/>
                    <a:pt x="763" y="41637"/>
                    <a:pt x="1150" y="41593"/>
                  </a:cubicBezTo>
                  <a:cubicBezTo>
                    <a:pt x="6400" y="41957"/>
                    <a:pt x="5161" y="46624"/>
                    <a:pt x="2390" y="51218"/>
                  </a:cubicBezTo>
                  <a:cubicBezTo>
                    <a:pt x="7574" y="50212"/>
                    <a:pt x="12809" y="49483"/>
                    <a:pt x="18067" y="49030"/>
                  </a:cubicBezTo>
                  <a:cubicBezTo>
                    <a:pt x="26453" y="49030"/>
                    <a:pt x="64079" y="46770"/>
                    <a:pt x="64079" y="46770"/>
                  </a:cubicBezTo>
                  <a:cubicBezTo>
                    <a:pt x="65887" y="31209"/>
                    <a:pt x="66347" y="15524"/>
                    <a:pt x="65464" y="-117"/>
                  </a:cubicBezTo>
                  <a:close/>
                </a:path>
              </a:pathLst>
            </a:custGeom>
            <a:grpFill/>
            <a:ln w="3175" cap="flat">
              <a:solidFill>
                <a:srgbClr val="F3F3F3"/>
              </a:solidFill>
              <a:prstDash val="solid"/>
              <a:miter/>
            </a:ln>
          </p:spPr>
          <p:txBody>
            <a:bodyPr rtlCol="0" anchor="ctr"/>
            <a:lstStyle/>
            <a:p>
              <a:endParaRPr lang="pt-PT"/>
            </a:p>
          </p:txBody>
        </p:sp>
        <p:grpSp>
          <p:nvGrpSpPr>
            <p:cNvPr id="9" name="Agrupar 8">
              <a:extLst>
                <a:ext uri="{FF2B5EF4-FFF2-40B4-BE49-F238E27FC236}">
                  <a16:creationId xmlns:a16="http://schemas.microsoft.com/office/drawing/2014/main" id="{B3C466B5-8DA9-476C-9894-C396852B88D4}"/>
                </a:ext>
              </a:extLst>
            </p:cNvPr>
            <p:cNvGrpSpPr/>
            <p:nvPr/>
          </p:nvGrpSpPr>
          <p:grpSpPr>
            <a:xfrm>
              <a:off x="1071357" y="3001136"/>
              <a:ext cx="1638511" cy="1561185"/>
              <a:chOff x="1071357" y="3001136"/>
              <a:chExt cx="1638511" cy="1561185"/>
            </a:xfrm>
            <a:grpFill/>
          </p:grpSpPr>
          <p:sp>
            <p:nvSpPr>
              <p:cNvPr id="508" name="Forma livre: Forma 507">
                <a:extLst>
                  <a:ext uri="{FF2B5EF4-FFF2-40B4-BE49-F238E27FC236}">
                    <a16:creationId xmlns:a16="http://schemas.microsoft.com/office/drawing/2014/main" id="{7CE91EEB-79FF-44ED-A546-16B5F41DFAF8}"/>
                  </a:ext>
                </a:extLst>
              </p:cNvPr>
              <p:cNvSpPr/>
              <p:nvPr/>
            </p:nvSpPr>
            <p:spPr>
              <a:xfrm>
                <a:off x="1795299" y="4261113"/>
                <a:ext cx="429551" cy="301208"/>
              </a:xfrm>
              <a:custGeom>
                <a:avLst/>
                <a:gdLst>
                  <a:gd name="connsiteX0" fmla="*/ 1028209 w 1028398"/>
                  <a:gd name="connsiteY0" fmla="*/ 451177 h 691487"/>
                  <a:gd name="connsiteX1" fmla="*/ 999042 w 1028398"/>
                  <a:gd name="connsiteY1" fmla="*/ 443083 h 691487"/>
                  <a:gd name="connsiteX2" fmla="*/ 945957 w 1028398"/>
                  <a:gd name="connsiteY2" fmla="*/ 445489 h 691487"/>
                  <a:gd name="connsiteX3" fmla="*/ 939030 w 1028398"/>
                  <a:gd name="connsiteY3" fmla="*/ 454896 h 691487"/>
                  <a:gd name="connsiteX4" fmla="*/ 903591 w 1028398"/>
                  <a:gd name="connsiteY4" fmla="*/ 474000 h 691487"/>
                  <a:gd name="connsiteX5" fmla="*/ 902643 w 1028398"/>
                  <a:gd name="connsiteY5" fmla="*/ 478740 h 691487"/>
                  <a:gd name="connsiteX6" fmla="*/ 910373 w 1028398"/>
                  <a:gd name="connsiteY6" fmla="*/ 492522 h 691487"/>
                  <a:gd name="connsiteX7" fmla="*/ 906654 w 1028398"/>
                  <a:gd name="connsiteY7" fmla="*/ 519866 h 691487"/>
                  <a:gd name="connsiteX8" fmla="*/ 890831 w 1028398"/>
                  <a:gd name="connsiteY8" fmla="*/ 535252 h 691487"/>
                  <a:gd name="connsiteX9" fmla="*/ 883976 w 1028398"/>
                  <a:gd name="connsiteY9" fmla="*/ 538096 h 691487"/>
                  <a:gd name="connsiteX10" fmla="*/ 869976 w 1028398"/>
                  <a:gd name="connsiteY10" fmla="*/ 554065 h 691487"/>
                  <a:gd name="connsiteX11" fmla="*/ 848611 w 1028398"/>
                  <a:gd name="connsiteY11" fmla="*/ 552607 h 691487"/>
                  <a:gd name="connsiteX12" fmla="*/ 841756 w 1028398"/>
                  <a:gd name="connsiteY12" fmla="*/ 557419 h 691487"/>
                  <a:gd name="connsiteX13" fmla="*/ 818204 w 1028398"/>
                  <a:gd name="connsiteY13" fmla="*/ 563545 h 691487"/>
                  <a:gd name="connsiteX14" fmla="*/ 800411 w 1028398"/>
                  <a:gd name="connsiteY14" fmla="*/ 558805 h 691487"/>
                  <a:gd name="connsiteX15" fmla="*/ 764900 w 1028398"/>
                  <a:gd name="connsiteY15" fmla="*/ 568722 h 691487"/>
                  <a:gd name="connsiteX16" fmla="*/ 726618 w 1028398"/>
                  <a:gd name="connsiteY16" fmla="*/ 549325 h 691487"/>
                  <a:gd name="connsiteX17" fmla="*/ 707076 w 1028398"/>
                  <a:gd name="connsiteY17" fmla="*/ 512064 h 691487"/>
                  <a:gd name="connsiteX18" fmla="*/ 706638 w 1028398"/>
                  <a:gd name="connsiteY18" fmla="*/ 509366 h 691487"/>
                  <a:gd name="connsiteX19" fmla="*/ 684325 w 1028398"/>
                  <a:gd name="connsiteY19" fmla="*/ 479251 h 691487"/>
                  <a:gd name="connsiteX20" fmla="*/ 671054 w 1028398"/>
                  <a:gd name="connsiteY20" fmla="*/ 464667 h 691487"/>
                  <a:gd name="connsiteX21" fmla="*/ 658293 w 1028398"/>
                  <a:gd name="connsiteY21" fmla="*/ 393352 h 691487"/>
                  <a:gd name="connsiteX22" fmla="*/ 669595 w 1028398"/>
                  <a:gd name="connsiteY22" fmla="*/ 291266 h 691487"/>
                  <a:gd name="connsiteX23" fmla="*/ 672585 w 1028398"/>
                  <a:gd name="connsiteY23" fmla="*/ 276026 h 691487"/>
                  <a:gd name="connsiteX24" fmla="*/ 658512 w 1028398"/>
                  <a:gd name="connsiteY24" fmla="*/ 270338 h 691487"/>
                  <a:gd name="connsiteX25" fmla="*/ 611260 w 1028398"/>
                  <a:gd name="connsiteY25" fmla="*/ 252182 h 691487"/>
                  <a:gd name="connsiteX26" fmla="*/ 601635 w 1028398"/>
                  <a:gd name="connsiteY26" fmla="*/ 229650 h 691487"/>
                  <a:gd name="connsiteX27" fmla="*/ 593614 w 1028398"/>
                  <a:gd name="connsiteY27" fmla="*/ 201941 h 691487"/>
                  <a:gd name="connsiteX28" fmla="*/ 561530 w 1028398"/>
                  <a:gd name="connsiteY28" fmla="*/ 152648 h 691487"/>
                  <a:gd name="connsiteX29" fmla="*/ 501372 w 1028398"/>
                  <a:gd name="connsiteY29" fmla="*/ 115459 h 691487"/>
                  <a:gd name="connsiteX30" fmla="*/ 474975 w 1028398"/>
                  <a:gd name="connsiteY30" fmla="*/ 149221 h 691487"/>
                  <a:gd name="connsiteX31" fmla="*/ 435672 w 1028398"/>
                  <a:gd name="connsiteY31" fmla="*/ 127345 h 691487"/>
                  <a:gd name="connsiteX32" fmla="*/ 423641 w 1028398"/>
                  <a:gd name="connsiteY32" fmla="*/ 103938 h 691487"/>
                  <a:gd name="connsiteX33" fmla="*/ 401765 w 1028398"/>
                  <a:gd name="connsiteY33" fmla="*/ 75427 h 691487"/>
                  <a:gd name="connsiteX34" fmla="*/ 363264 w 1028398"/>
                  <a:gd name="connsiteY34" fmla="*/ 38239 h 691487"/>
                  <a:gd name="connsiteX35" fmla="*/ 310398 w 1028398"/>
                  <a:gd name="connsiteY35" fmla="*/ 38239 h 691487"/>
                  <a:gd name="connsiteX36" fmla="*/ 299169 w 1028398"/>
                  <a:gd name="connsiteY36" fmla="*/ 53770 h 691487"/>
                  <a:gd name="connsiteX37" fmla="*/ 202989 w 1028398"/>
                  <a:gd name="connsiteY37" fmla="*/ 54645 h 691487"/>
                  <a:gd name="connsiteX38" fmla="*/ 115486 w 1028398"/>
                  <a:gd name="connsiteY38" fmla="*/ 21759 h 691487"/>
                  <a:gd name="connsiteX39" fmla="*/ 77787 w 1028398"/>
                  <a:gd name="connsiteY39" fmla="*/ -117 h 691487"/>
                  <a:gd name="connsiteX40" fmla="*/ -17 w 1028398"/>
                  <a:gd name="connsiteY40" fmla="*/ 10894 h 691487"/>
                  <a:gd name="connsiteX41" fmla="*/ 17921 w 1028398"/>
                  <a:gd name="connsiteY41" fmla="*/ 41374 h 691487"/>
                  <a:gd name="connsiteX42" fmla="*/ 46068 w 1028398"/>
                  <a:gd name="connsiteY42" fmla="*/ 110282 h 691487"/>
                  <a:gd name="connsiteX43" fmla="*/ 63131 w 1028398"/>
                  <a:gd name="connsiteY43" fmla="*/ 132158 h 691487"/>
                  <a:gd name="connsiteX44" fmla="*/ 88434 w 1028398"/>
                  <a:gd name="connsiteY44" fmla="*/ 148856 h 691487"/>
                  <a:gd name="connsiteX45" fmla="*/ 104986 w 1028398"/>
                  <a:gd name="connsiteY45" fmla="*/ 197493 h 691487"/>
                  <a:gd name="connsiteX46" fmla="*/ 77933 w 1028398"/>
                  <a:gd name="connsiteY46" fmla="*/ 199899 h 691487"/>
                  <a:gd name="connsiteX47" fmla="*/ 78444 w 1028398"/>
                  <a:gd name="connsiteY47" fmla="*/ 202597 h 691487"/>
                  <a:gd name="connsiteX48" fmla="*/ 78444 w 1028398"/>
                  <a:gd name="connsiteY48" fmla="*/ 202597 h 691487"/>
                  <a:gd name="connsiteX49" fmla="*/ 126643 w 1028398"/>
                  <a:gd name="connsiteY49" fmla="*/ 234244 h 691487"/>
                  <a:gd name="connsiteX50" fmla="*/ 156540 w 1028398"/>
                  <a:gd name="connsiteY50" fmla="*/ 258234 h 691487"/>
                  <a:gd name="connsiteX51" fmla="*/ 169446 w 1028398"/>
                  <a:gd name="connsiteY51" fmla="*/ 299141 h 691487"/>
                  <a:gd name="connsiteX52" fmla="*/ 179217 w 1028398"/>
                  <a:gd name="connsiteY52" fmla="*/ 308840 h 691487"/>
                  <a:gd name="connsiteX53" fmla="*/ 194895 w 1028398"/>
                  <a:gd name="connsiteY53" fmla="*/ 333559 h 691487"/>
                  <a:gd name="connsiteX54" fmla="*/ 205322 w 1028398"/>
                  <a:gd name="connsiteY54" fmla="*/ 340851 h 691487"/>
                  <a:gd name="connsiteX55" fmla="*/ 241344 w 1028398"/>
                  <a:gd name="connsiteY55" fmla="*/ 387811 h 691487"/>
                  <a:gd name="connsiteX56" fmla="*/ 257824 w 1028398"/>
                  <a:gd name="connsiteY56" fmla="*/ 376508 h 691487"/>
                  <a:gd name="connsiteX57" fmla="*/ 250532 w 1028398"/>
                  <a:gd name="connsiteY57" fmla="*/ 347341 h 691487"/>
                  <a:gd name="connsiteX58" fmla="*/ 222021 w 1028398"/>
                  <a:gd name="connsiteY58" fmla="*/ 334361 h 691487"/>
                  <a:gd name="connsiteX59" fmla="*/ 213781 w 1028398"/>
                  <a:gd name="connsiteY59" fmla="*/ 301985 h 691487"/>
                  <a:gd name="connsiteX60" fmla="*/ 191905 w 1028398"/>
                  <a:gd name="connsiteY60" fmla="*/ 250140 h 691487"/>
                  <a:gd name="connsiteX61" fmla="*/ 154352 w 1028398"/>
                  <a:gd name="connsiteY61" fmla="*/ 195014 h 691487"/>
                  <a:gd name="connsiteX62" fmla="*/ 127299 w 1028398"/>
                  <a:gd name="connsiteY62" fmla="*/ 155346 h 691487"/>
                  <a:gd name="connsiteX63" fmla="*/ 131091 w 1028398"/>
                  <a:gd name="connsiteY63" fmla="*/ 135876 h 691487"/>
                  <a:gd name="connsiteX64" fmla="*/ 104840 w 1028398"/>
                  <a:gd name="connsiteY64" fmla="*/ 123772 h 691487"/>
                  <a:gd name="connsiteX65" fmla="*/ 86027 w 1028398"/>
                  <a:gd name="connsiteY65" fmla="*/ 95407 h 691487"/>
                  <a:gd name="connsiteX66" fmla="*/ 74798 w 1028398"/>
                  <a:gd name="connsiteY66" fmla="*/ 41155 h 691487"/>
                  <a:gd name="connsiteX67" fmla="*/ 86830 w 1028398"/>
                  <a:gd name="connsiteY67" fmla="*/ 37072 h 691487"/>
                  <a:gd name="connsiteX68" fmla="*/ 98788 w 1028398"/>
                  <a:gd name="connsiteY68" fmla="*/ 43562 h 691487"/>
                  <a:gd name="connsiteX69" fmla="*/ 116238 w 1028398"/>
                  <a:gd name="connsiteY69" fmla="*/ 50183 h 691487"/>
                  <a:gd name="connsiteX70" fmla="*/ 116799 w 1028398"/>
                  <a:gd name="connsiteY70" fmla="*/ 51655 h 691487"/>
                  <a:gd name="connsiteX71" fmla="*/ 139331 w 1028398"/>
                  <a:gd name="connsiteY71" fmla="*/ 56541 h 691487"/>
                  <a:gd name="connsiteX72" fmla="*/ 145310 w 1028398"/>
                  <a:gd name="connsiteY72" fmla="*/ 102699 h 691487"/>
                  <a:gd name="connsiteX73" fmla="*/ 151362 w 1028398"/>
                  <a:gd name="connsiteY73" fmla="*/ 143971 h 691487"/>
                  <a:gd name="connsiteX74" fmla="*/ 167113 w 1028398"/>
                  <a:gd name="connsiteY74" fmla="*/ 153742 h 691487"/>
                  <a:gd name="connsiteX75" fmla="*/ 191103 w 1028398"/>
                  <a:gd name="connsiteY75" fmla="*/ 174815 h 691487"/>
                  <a:gd name="connsiteX76" fmla="*/ 219614 w 1028398"/>
                  <a:gd name="connsiteY76" fmla="*/ 195816 h 691487"/>
                  <a:gd name="connsiteX77" fmla="*/ 236167 w 1028398"/>
                  <a:gd name="connsiteY77" fmla="*/ 220170 h 691487"/>
                  <a:gd name="connsiteX78" fmla="*/ 259428 w 1028398"/>
                  <a:gd name="connsiteY78" fmla="*/ 239567 h 691487"/>
                  <a:gd name="connsiteX79" fmla="*/ 264678 w 1028398"/>
                  <a:gd name="connsiteY79" fmla="*/ 261443 h 691487"/>
                  <a:gd name="connsiteX80" fmla="*/ 285679 w 1028398"/>
                  <a:gd name="connsiteY80" fmla="*/ 289808 h 691487"/>
                  <a:gd name="connsiteX81" fmla="*/ 313461 w 1028398"/>
                  <a:gd name="connsiteY81" fmla="*/ 317371 h 691487"/>
                  <a:gd name="connsiteX82" fmla="*/ 386379 w 1028398"/>
                  <a:gd name="connsiteY82" fmla="*/ 404873 h 691487"/>
                  <a:gd name="connsiteX83" fmla="*/ 402859 w 1028398"/>
                  <a:gd name="connsiteY83" fmla="*/ 444541 h 691487"/>
                  <a:gd name="connsiteX84" fmla="*/ 402859 w 1028398"/>
                  <a:gd name="connsiteY84" fmla="*/ 453000 h 691487"/>
                  <a:gd name="connsiteX85" fmla="*/ 421453 w 1028398"/>
                  <a:gd name="connsiteY85" fmla="*/ 492303 h 691487"/>
                  <a:gd name="connsiteX86" fmla="*/ 418245 w 1028398"/>
                  <a:gd name="connsiteY86" fmla="*/ 513012 h 691487"/>
                  <a:gd name="connsiteX87" fmla="*/ 418245 w 1028398"/>
                  <a:gd name="connsiteY87" fmla="*/ 514251 h 691487"/>
                  <a:gd name="connsiteX88" fmla="*/ 460975 w 1028398"/>
                  <a:gd name="connsiteY88" fmla="*/ 534669 h 691487"/>
                  <a:gd name="connsiteX89" fmla="*/ 491601 w 1028398"/>
                  <a:gd name="connsiteY89" fmla="*/ 567263 h 691487"/>
                  <a:gd name="connsiteX90" fmla="*/ 530248 w 1028398"/>
                  <a:gd name="connsiteY90" fmla="*/ 584181 h 691487"/>
                  <a:gd name="connsiteX91" fmla="*/ 580197 w 1028398"/>
                  <a:gd name="connsiteY91" fmla="*/ 610140 h 691487"/>
                  <a:gd name="connsiteX92" fmla="*/ 638532 w 1028398"/>
                  <a:gd name="connsiteY92" fmla="*/ 623119 h 691487"/>
                  <a:gd name="connsiteX93" fmla="*/ 690158 w 1028398"/>
                  <a:gd name="connsiteY93" fmla="*/ 662568 h 691487"/>
                  <a:gd name="connsiteX94" fmla="*/ 731795 w 1028398"/>
                  <a:gd name="connsiteY94" fmla="*/ 651120 h 691487"/>
                  <a:gd name="connsiteX95" fmla="*/ 793338 w 1028398"/>
                  <a:gd name="connsiteY95" fmla="*/ 660818 h 691487"/>
                  <a:gd name="connsiteX96" fmla="*/ 829798 w 1028398"/>
                  <a:gd name="connsiteY96" fmla="*/ 691371 h 691487"/>
                  <a:gd name="connsiteX97" fmla="*/ 857434 w 1028398"/>
                  <a:gd name="connsiteY97" fmla="*/ 651922 h 691487"/>
                  <a:gd name="connsiteX98" fmla="*/ 902352 w 1028398"/>
                  <a:gd name="connsiteY98" fmla="*/ 646453 h 691487"/>
                  <a:gd name="connsiteX99" fmla="*/ 877705 w 1028398"/>
                  <a:gd name="connsiteY99" fmla="*/ 611306 h 691487"/>
                  <a:gd name="connsiteX100" fmla="*/ 888570 w 1028398"/>
                  <a:gd name="connsiteY100" fmla="*/ 583889 h 691487"/>
                  <a:gd name="connsiteX101" fmla="*/ 950186 w 1028398"/>
                  <a:gd name="connsiteY101" fmla="*/ 583889 h 691487"/>
                  <a:gd name="connsiteX102" fmla="*/ 972062 w 1028398"/>
                  <a:gd name="connsiteY102" fmla="*/ 561211 h 691487"/>
                  <a:gd name="connsiteX103" fmla="*/ 987812 w 1028398"/>
                  <a:gd name="connsiteY103" fmla="*/ 571857 h 691487"/>
                  <a:gd name="connsiteX104" fmla="*/ 994667 w 1028398"/>
                  <a:gd name="connsiteY104" fmla="*/ 560847 h 691487"/>
                  <a:gd name="connsiteX105" fmla="*/ 992406 w 1028398"/>
                  <a:gd name="connsiteY105" fmla="*/ 557565 h 691487"/>
                  <a:gd name="connsiteX106" fmla="*/ 988687 w 1028398"/>
                  <a:gd name="connsiteY106" fmla="*/ 530221 h 691487"/>
                  <a:gd name="connsiteX107" fmla="*/ 991896 w 1028398"/>
                  <a:gd name="connsiteY107" fmla="*/ 517095 h 691487"/>
                  <a:gd name="connsiteX108" fmla="*/ 987302 w 1028398"/>
                  <a:gd name="connsiteY108" fmla="*/ 500616 h 691487"/>
                  <a:gd name="connsiteX109" fmla="*/ 1013188 w 1028398"/>
                  <a:gd name="connsiteY109" fmla="*/ 466854 h 691487"/>
                  <a:gd name="connsiteX110" fmla="*/ 1027772 w 1028398"/>
                  <a:gd name="connsiteY110" fmla="*/ 454823 h 691487"/>
                  <a:gd name="connsiteX111" fmla="*/ 1028209 w 1028398"/>
                  <a:gd name="connsiteY111" fmla="*/ 451177 h 69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28398" h="691487">
                    <a:moveTo>
                      <a:pt x="1028209" y="451177"/>
                    </a:moveTo>
                    <a:cubicBezTo>
                      <a:pt x="1025220" y="434114"/>
                      <a:pt x="1010928" y="451177"/>
                      <a:pt x="999042" y="443083"/>
                    </a:cubicBezTo>
                    <a:cubicBezTo>
                      <a:pt x="987156" y="434989"/>
                      <a:pt x="976510" y="440604"/>
                      <a:pt x="945957" y="445489"/>
                    </a:cubicBezTo>
                    <a:cubicBezTo>
                      <a:pt x="944149" y="448967"/>
                      <a:pt x="941815" y="452139"/>
                      <a:pt x="939030" y="454896"/>
                    </a:cubicBezTo>
                    <a:cubicBezTo>
                      <a:pt x="927669" y="462071"/>
                      <a:pt x="915827" y="468451"/>
                      <a:pt x="903591" y="474000"/>
                    </a:cubicBezTo>
                    <a:cubicBezTo>
                      <a:pt x="903154" y="475532"/>
                      <a:pt x="902935" y="477136"/>
                      <a:pt x="902643" y="478740"/>
                    </a:cubicBezTo>
                    <a:cubicBezTo>
                      <a:pt x="906194" y="482714"/>
                      <a:pt x="908834" y="487417"/>
                      <a:pt x="910373" y="492522"/>
                    </a:cubicBezTo>
                    <a:cubicBezTo>
                      <a:pt x="912896" y="501760"/>
                      <a:pt x="911554" y="511634"/>
                      <a:pt x="906654" y="519866"/>
                    </a:cubicBezTo>
                    <a:cubicBezTo>
                      <a:pt x="902782" y="526261"/>
                      <a:pt x="897335" y="531563"/>
                      <a:pt x="890831" y="535252"/>
                    </a:cubicBezTo>
                    <a:cubicBezTo>
                      <a:pt x="888621" y="536368"/>
                      <a:pt x="886324" y="537316"/>
                      <a:pt x="883976" y="538096"/>
                    </a:cubicBezTo>
                    <a:cubicBezTo>
                      <a:pt x="877268" y="543638"/>
                      <a:pt x="869028" y="546919"/>
                      <a:pt x="869976" y="554065"/>
                    </a:cubicBezTo>
                    <a:cubicBezTo>
                      <a:pt x="871215" y="564128"/>
                      <a:pt x="856923" y="557492"/>
                      <a:pt x="848611" y="552607"/>
                    </a:cubicBezTo>
                    <a:cubicBezTo>
                      <a:pt x="846627" y="554605"/>
                      <a:pt x="844308" y="556231"/>
                      <a:pt x="841756" y="557419"/>
                    </a:cubicBezTo>
                    <a:cubicBezTo>
                      <a:pt x="834494" y="561277"/>
                      <a:pt x="826429" y="563377"/>
                      <a:pt x="818204" y="563545"/>
                    </a:cubicBezTo>
                    <a:cubicBezTo>
                      <a:pt x="811962" y="563552"/>
                      <a:pt x="805822" y="561918"/>
                      <a:pt x="800411" y="558805"/>
                    </a:cubicBezTo>
                    <a:cubicBezTo>
                      <a:pt x="784223" y="563399"/>
                      <a:pt x="768911" y="567992"/>
                      <a:pt x="764900" y="568722"/>
                    </a:cubicBezTo>
                    <a:cubicBezTo>
                      <a:pt x="755858" y="570399"/>
                      <a:pt x="739379" y="548523"/>
                      <a:pt x="726618" y="549325"/>
                    </a:cubicBezTo>
                    <a:cubicBezTo>
                      <a:pt x="713857" y="550127"/>
                      <a:pt x="708607" y="529054"/>
                      <a:pt x="707076" y="512064"/>
                    </a:cubicBezTo>
                    <a:cubicBezTo>
                      <a:pt x="707003" y="511153"/>
                      <a:pt x="706857" y="510256"/>
                      <a:pt x="706638" y="509366"/>
                    </a:cubicBezTo>
                    <a:cubicBezTo>
                      <a:pt x="693812" y="504743"/>
                      <a:pt x="685018" y="492865"/>
                      <a:pt x="684325" y="479251"/>
                    </a:cubicBezTo>
                    <a:cubicBezTo>
                      <a:pt x="679498" y="474773"/>
                      <a:pt x="675057" y="469895"/>
                      <a:pt x="671054" y="464667"/>
                    </a:cubicBezTo>
                    <a:cubicBezTo>
                      <a:pt x="660553" y="449208"/>
                      <a:pt x="659095" y="415228"/>
                      <a:pt x="658293" y="393352"/>
                    </a:cubicBezTo>
                    <a:cubicBezTo>
                      <a:pt x="655588" y="358913"/>
                      <a:pt x="659423" y="324277"/>
                      <a:pt x="669595" y="291266"/>
                    </a:cubicBezTo>
                    <a:cubicBezTo>
                      <a:pt x="671273" y="286344"/>
                      <a:pt x="672279" y="281218"/>
                      <a:pt x="672585" y="276026"/>
                    </a:cubicBezTo>
                    <a:cubicBezTo>
                      <a:pt x="668545" y="272811"/>
                      <a:pt x="663652" y="270834"/>
                      <a:pt x="658512" y="270338"/>
                    </a:cubicBezTo>
                    <a:cubicBezTo>
                      <a:pt x="645678" y="271213"/>
                      <a:pt x="616875" y="252182"/>
                      <a:pt x="611260" y="252182"/>
                    </a:cubicBezTo>
                    <a:cubicBezTo>
                      <a:pt x="605646" y="252182"/>
                      <a:pt x="606448" y="237598"/>
                      <a:pt x="601635" y="229650"/>
                    </a:cubicBezTo>
                    <a:cubicBezTo>
                      <a:pt x="596823" y="221702"/>
                      <a:pt x="600031" y="207118"/>
                      <a:pt x="593614" y="201941"/>
                    </a:cubicBezTo>
                    <a:cubicBezTo>
                      <a:pt x="578586" y="188772"/>
                      <a:pt x="567487" y="171716"/>
                      <a:pt x="561530" y="152648"/>
                    </a:cubicBezTo>
                    <a:cubicBezTo>
                      <a:pt x="555113" y="128439"/>
                      <a:pt x="515810" y="116189"/>
                      <a:pt x="501372" y="115459"/>
                    </a:cubicBezTo>
                    <a:cubicBezTo>
                      <a:pt x="486934" y="114730"/>
                      <a:pt x="478913" y="147471"/>
                      <a:pt x="474975" y="149221"/>
                    </a:cubicBezTo>
                    <a:cubicBezTo>
                      <a:pt x="471038" y="150971"/>
                      <a:pt x="443693" y="131866"/>
                      <a:pt x="435672" y="127345"/>
                    </a:cubicBezTo>
                    <a:cubicBezTo>
                      <a:pt x="427564" y="122445"/>
                      <a:pt x="422904" y="113388"/>
                      <a:pt x="423641" y="103938"/>
                    </a:cubicBezTo>
                    <a:cubicBezTo>
                      <a:pt x="423641" y="93584"/>
                      <a:pt x="406796" y="77104"/>
                      <a:pt x="401765" y="75427"/>
                    </a:cubicBezTo>
                    <a:cubicBezTo>
                      <a:pt x="396734" y="73750"/>
                      <a:pt x="363264" y="38239"/>
                      <a:pt x="363264" y="38239"/>
                    </a:cubicBezTo>
                    <a:lnTo>
                      <a:pt x="310398" y="38239"/>
                    </a:lnTo>
                    <a:lnTo>
                      <a:pt x="299169" y="53770"/>
                    </a:lnTo>
                    <a:lnTo>
                      <a:pt x="202989" y="54645"/>
                    </a:lnTo>
                    <a:cubicBezTo>
                      <a:pt x="202989" y="54645"/>
                      <a:pt x="129195" y="25478"/>
                      <a:pt x="115486" y="21759"/>
                    </a:cubicBezTo>
                    <a:cubicBezTo>
                      <a:pt x="101778" y="18040"/>
                      <a:pt x="77787" y="-117"/>
                      <a:pt x="77787" y="-117"/>
                    </a:cubicBezTo>
                    <a:lnTo>
                      <a:pt x="-17" y="10894"/>
                    </a:lnTo>
                    <a:cubicBezTo>
                      <a:pt x="4738" y="21730"/>
                      <a:pt x="10761" y="31960"/>
                      <a:pt x="17921" y="41374"/>
                    </a:cubicBezTo>
                    <a:cubicBezTo>
                      <a:pt x="31681" y="62302"/>
                      <a:pt x="41241" y="85708"/>
                      <a:pt x="46068" y="110282"/>
                    </a:cubicBezTo>
                    <a:cubicBezTo>
                      <a:pt x="52959" y="116553"/>
                      <a:pt x="58727" y="123947"/>
                      <a:pt x="63131" y="132158"/>
                    </a:cubicBezTo>
                    <a:cubicBezTo>
                      <a:pt x="70423" y="137554"/>
                      <a:pt x="79902" y="142950"/>
                      <a:pt x="88434" y="148856"/>
                    </a:cubicBezTo>
                    <a:cubicBezTo>
                      <a:pt x="107247" y="161835"/>
                      <a:pt x="107247" y="190201"/>
                      <a:pt x="104986" y="197493"/>
                    </a:cubicBezTo>
                    <a:cubicBezTo>
                      <a:pt x="102726" y="204785"/>
                      <a:pt x="79465" y="192607"/>
                      <a:pt x="77933" y="199899"/>
                    </a:cubicBezTo>
                    <a:cubicBezTo>
                      <a:pt x="77875" y="200825"/>
                      <a:pt x="78050" y="201751"/>
                      <a:pt x="78444" y="202597"/>
                    </a:cubicBezTo>
                    <a:lnTo>
                      <a:pt x="78444" y="202597"/>
                    </a:lnTo>
                    <a:cubicBezTo>
                      <a:pt x="97075" y="208605"/>
                      <a:pt x="113729" y="219536"/>
                      <a:pt x="126643" y="234244"/>
                    </a:cubicBezTo>
                    <a:cubicBezTo>
                      <a:pt x="134810" y="236213"/>
                      <a:pt x="141664" y="244088"/>
                      <a:pt x="156540" y="258234"/>
                    </a:cubicBezTo>
                    <a:cubicBezTo>
                      <a:pt x="171415" y="272380"/>
                      <a:pt x="173675" y="290100"/>
                      <a:pt x="169446" y="299141"/>
                    </a:cubicBezTo>
                    <a:cubicBezTo>
                      <a:pt x="173172" y="301861"/>
                      <a:pt x="176468" y="305128"/>
                      <a:pt x="179217" y="308840"/>
                    </a:cubicBezTo>
                    <a:cubicBezTo>
                      <a:pt x="185000" y="316715"/>
                      <a:pt x="190243" y="324969"/>
                      <a:pt x="194895" y="333559"/>
                    </a:cubicBezTo>
                    <a:lnTo>
                      <a:pt x="205322" y="340851"/>
                    </a:lnTo>
                    <a:cubicBezTo>
                      <a:pt x="222203" y="352080"/>
                      <a:pt x="234869" y="368597"/>
                      <a:pt x="241344" y="387811"/>
                    </a:cubicBezTo>
                    <a:cubicBezTo>
                      <a:pt x="243605" y="396707"/>
                      <a:pt x="254105" y="388613"/>
                      <a:pt x="257824" y="376508"/>
                    </a:cubicBezTo>
                    <a:cubicBezTo>
                      <a:pt x="261543" y="364404"/>
                      <a:pt x="250532" y="361122"/>
                      <a:pt x="250532" y="347341"/>
                    </a:cubicBezTo>
                    <a:cubicBezTo>
                      <a:pt x="250532" y="333559"/>
                      <a:pt x="231063" y="335965"/>
                      <a:pt x="222021" y="334361"/>
                    </a:cubicBezTo>
                    <a:cubicBezTo>
                      <a:pt x="212979" y="332757"/>
                      <a:pt x="222750" y="311684"/>
                      <a:pt x="213781" y="301985"/>
                    </a:cubicBezTo>
                    <a:cubicBezTo>
                      <a:pt x="204812" y="292287"/>
                      <a:pt x="196499" y="267932"/>
                      <a:pt x="191905" y="250140"/>
                    </a:cubicBezTo>
                    <a:cubicBezTo>
                      <a:pt x="187311" y="232348"/>
                      <a:pt x="164123" y="214483"/>
                      <a:pt x="154352" y="195014"/>
                    </a:cubicBezTo>
                    <a:cubicBezTo>
                      <a:pt x="144581" y="175544"/>
                      <a:pt x="134081" y="160231"/>
                      <a:pt x="127299" y="155346"/>
                    </a:cubicBezTo>
                    <a:cubicBezTo>
                      <a:pt x="120518" y="150460"/>
                      <a:pt x="137070" y="143168"/>
                      <a:pt x="131091" y="135876"/>
                    </a:cubicBezTo>
                    <a:cubicBezTo>
                      <a:pt x="125112" y="128585"/>
                      <a:pt x="116070" y="129387"/>
                      <a:pt x="104840" y="123772"/>
                    </a:cubicBezTo>
                    <a:cubicBezTo>
                      <a:pt x="93509" y="118872"/>
                      <a:pt x="86137" y="107752"/>
                      <a:pt x="86027" y="95407"/>
                    </a:cubicBezTo>
                    <a:cubicBezTo>
                      <a:pt x="84321" y="76958"/>
                      <a:pt x="80558" y="58765"/>
                      <a:pt x="74798" y="41155"/>
                    </a:cubicBezTo>
                    <a:cubicBezTo>
                      <a:pt x="71079" y="30582"/>
                      <a:pt x="83038" y="32259"/>
                      <a:pt x="86830" y="37072"/>
                    </a:cubicBezTo>
                    <a:cubicBezTo>
                      <a:pt x="90621" y="41885"/>
                      <a:pt x="93538" y="46770"/>
                      <a:pt x="98788" y="43562"/>
                    </a:cubicBezTo>
                    <a:cubicBezTo>
                      <a:pt x="105438" y="40572"/>
                      <a:pt x="113248" y="43532"/>
                      <a:pt x="116238" y="50183"/>
                    </a:cubicBezTo>
                    <a:cubicBezTo>
                      <a:pt x="116456" y="50664"/>
                      <a:pt x="116639" y="51153"/>
                      <a:pt x="116799" y="51655"/>
                    </a:cubicBezTo>
                    <a:cubicBezTo>
                      <a:pt x="120591" y="60552"/>
                      <a:pt x="133351" y="52457"/>
                      <a:pt x="139331" y="56541"/>
                    </a:cubicBezTo>
                    <a:cubicBezTo>
                      <a:pt x="145310" y="60625"/>
                      <a:pt x="125841" y="65437"/>
                      <a:pt x="145310" y="102699"/>
                    </a:cubicBezTo>
                    <a:cubicBezTo>
                      <a:pt x="164780" y="139960"/>
                      <a:pt x="151362" y="118887"/>
                      <a:pt x="151362" y="143971"/>
                    </a:cubicBezTo>
                    <a:cubicBezTo>
                      <a:pt x="151362" y="169055"/>
                      <a:pt x="163394" y="157825"/>
                      <a:pt x="167113" y="153742"/>
                    </a:cubicBezTo>
                    <a:cubicBezTo>
                      <a:pt x="170832" y="149658"/>
                      <a:pt x="181697" y="161835"/>
                      <a:pt x="191103" y="174815"/>
                    </a:cubicBezTo>
                    <a:cubicBezTo>
                      <a:pt x="200510" y="187794"/>
                      <a:pt x="219614" y="188524"/>
                      <a:pt x="219614" y="195816"/>
                    </a:cubicBezTo>
                    <a:cubicBezTo>
                      <a:pt x="219614" y="203108"/>
                      <a:pt x="223406" y="217691"/>
                      <a:pt x="236167" y="220170"/>
                    </a:cubicBezTo>
                    <a:cubicBezTo>
                      <a:pt x="248928" y="222650"/>
                      <a:pt x="251188" y="237963"/>
                      <a:pt x="259428" y="239567"/>
                    </a:cubicBezTo>
                    <a:cubicBezTo>
                      <a:pt x="267668" y="241171"/>
                      <a:pt x="269199" y="250942"/>
                      <a:pt x="264678" y="261443"/>
                    </a:cubicBezTo>
                    <a:cubicBezTo>
                      <a:pt x="260157" y="271943"/>
                      <a:pt x="264678" y="280912"/>
                      <a:pt x="285679" y="289808"/>
                    </a:cubicBezTo>
                    <a:cubicBezTo>
                      <a:pt x="306679" y="298704"/>
                      <a:pt x="296908" y="300381"/>
                      <a:pt x="313461" y="317371"/>
                    </a:cubicBezTo>
                    <a:cubicBezTo>
                      <a:pt x="339361" y="345175"/>
                      <a:pt x="363702" y="374386"/>
                      <a:pt x="386379" y="404873"/>
                    </a:cubicBezTo>
                    <a:cubicBezTo>
                      <a:pt x="393737" y="417240"/>
                      <a:pt x="399286" y="430599"/>
                      <a:pt x="402859" y="444541"/>
                    </a:cubicBezTo>
                    <a:cubicBezTo>
                      <a:pt x="403697" y="447297"/>
                      <a:pt x="403697" y="450243"/>
                      <a:pt x="402859" y="453000"/>
                    </a:cubicBezTo>
                    <a:cubicBezTo>
                      <a:pt x="417727" y="459898"/>
                      <a:pt x="425544" y="476428"/>
                      <a:pt x="421453" y="492303"/>
                    </a:cubicBezTo>
                    <a:cubicBezTo>
                      <a:pt x="421118" y="499303"/>
                      <a:pt x="420046" y="506245"/>
                      <a:pt x="418245" y="513012"/>
                    </a:cubicBezTo>
                    <a:lnTo>
                      <a:pt x="418245" y="514251"/>
                    </a:lnTo>
                    <a:cubicBezTo>
                      <a:pt x="431735" y="512574"/>
                      <a:pt x="451787" y="526502"/>
                      <a:pt x="460975" y="534669"/>
                    </a:cubicBezTo>
                    <a:cubicBezTo>
                      <a:pt x="472277" y="544731"/>
                      <a:pt x="479569" y="557857"/>
                      <a:pt x="491601" y="567263"/>
                    </a:cubicBezTo>
                    <a:cubicBezTo>
                      <a:pt x="503632" y="576670"/>
                      <a:pt x="516247" y="578785"/>
                      <a:pt x="530248" y="584181"/>
                    </a:cubicBezTo>
                    <a:cubicBezTo>
                      <a:pt x="548040" y="591035"/>
                      <a:pt x="562405" y="603941"/>
                      <a:pt x="580197" y="610140"/>
                    </a:cubicBezTo>
                    <a:cubicBezTo>
                      <a:pt x="597989" y="616338"/>
                      <a:pt x="619719" y="615244"/>
                      <a:pt x="638532" y="623119"/>
                    </a:cubicBezTo>
                    <a:cubicBezTo>
                      <a:pt x="658512" y="631505"/>
                      <a:pt x="673606" y="648568"/>
                      <a:pt x="690158" y="662568"/>
                    </a:cubicBezTo>
                    <a:cubicBezTo>
                      <a:pt x="704611" y="661292"/>
                      <a:pt x="718721" y="657413"/>
                      <a:pt x="731795" y="651120"/>
                    </a:cubicBezTo>
                    <a:cubicBezTo>
                      <a:pt x="758046" y="639745"/>
                      <a:pt x="778317" y="654328"/>
                      <a:pt x="793338" y="660818"/>
                    </a:cubicBezTo>
                    <a:cubicBezTo>
                      <a:pt x="800630" y="664027"/>
                      <a:pt x="815214" y="677443"/>
                      <a:pt x="829798" y="691371"/>
                    </a:cubicBezTo>
                    <a:cubicBezTo>
                      <a:pt x="838023" y="677560"/>
                      <a:pt x="847262" y="664369"/>
                      <a:pt x="857434" y="651922"/>
                    </a:cubicBezTo>
                    <a:cubicBezTo>
                      <a:pt x="861080" y="651193"/>
                      <a:pt x="898706" y="656662"/>
                      <a:pt x="902352" y="646453"/>
                    </a:cubicBezTo>
                    <a:cubicBezTo>
                      <a:pt x="905998" y="636244"/>
                      <a:pt x="874132" y="613640"/>
                      <a:pt x="877705" y="611306"/>
                    </a:cubicBezTo>
                    <a:cubicBezTo>
                      <a:pt x="881278" y="608973"/>
                      <a:pt x="882809" y="583889"/>
                      <a:pt x="888570" y="583889"/>
                    </a:cubicBezTo>
                    <a:cubicBezTo>
                      <a:pt x="894331" y="583889"/>
                      <a:pt x="947270" y="585493"/>
                      <a:pt x="950186" y="583889"/>
                    </a:cubicBezTo>
                    <a:cubicBezTo>
                      <a:pt x="953103" y="582285"/>
                      <a:pt x="963239" y="562013"/>
                      <a:pt x="972062" y="561211"/>
                    </a:cubicBezTo>
                    <a:cubicBezTo>
                      <a:pt x="976000" y="561211"/>
                      <a:pt x="982198" y="566097"/>
                      <a:pt x="987812" y="571857"/>
                    </a:cubicBezTo>
                    <a:cubicBezTo>
                      <a:pt x="990780" y="568656"/>
                      <a:pt x="993106" y="564923"/>
                      <a:pt x="994667" y="560847"/>
                    </a:cubicBezTo>
                    <a:cubicBezTo>
                      <a:pt x="993865" y="559753"/>
                      <a:pt x="993063" y="558659"/>
                      <a:pt x="992406" y="557565"/>
                    </a:cubicBezTo>
                    <a:cubicBezTo>
                      <a:pt x="987681" y="549275"/>
                      <a:pt x="986354" y="539474"/>
                      <a:pt x="988687" y="530221"/>
                    </a:cubicBezTo>
                    <a:cubicBezTo>
                      <a:pt x="989446" y="525773"/>
                      <a:pt x="990518" y="521390"/>
                      <a:pt x="991896" y="517095"/>
                    </a:cubicBezTo>
                    <a:cubicBezTo>
                      <a:pt x="989220" y="511991"/>
                      <a:pt x="987652" y="506369"/>
                      <a:pt x="987302" y="500616"/>
                    </a:cubicBezTo>
                    <a:cubicBezTo>
                      <a:pt x="987790" y="484975"/>
                      <a:pt x="998211" y="471383"/>
                      <a:pt x="1013188" y="466854"/>
                    </a:cubicBezTo>
                    <a:cubicBezTo>
                      <a:pt x="1016703" y="461444"/>
                      <a:pt x="1021793" y="457244"/>
                      <a:pt x="1027772" y="454823"/>
                    </a:cubicBezTo>
                    <a:cubicBezTo>
                      <a:pt x="1028574" y="454167"/>
                      <a:pt x="1028428" y="452563"/>
                      <a:pt x="1028209" y="451177"/>
                    </a:cubicBezTo>
                    <a:close/>
                  </a:path>
                </a:pathLst>
              </a:custGeom>
              <a:grpFill/>
              <a:ln w="3175" cap="flat">
                <a:solidFill>
                  <a:srgbClr val="F3F3F3"/>
                </a:solidFill>
                <a:prstDash val="solid"/>
                <a:miter/>
              </a:ln>
            </p:spPr>
            <p:txBody>
              <a:bodyPr rtlCol="0" anchor="ctr"/>
              <a:lstStyle/>
              <a:p>
                <a:endParaRPr lang="pt-PT"/>
              </a:p>
            </p:txBody>
          </p:sp>
          <p:sp>
            <p:nvSpPr>
              <p:cNvPr id="536" name="Forma livre: Forma 535">
                <a:extLst>
                  <a:ext uri="{FF2B5EF4-FFF2-40B4-BE49-F238E27FC236}">
                    <a16:creationId xmlns:a16="http://schemas.microsoft.com/office/drawing/2014/main" id="{25C4AE03-B6E1-49AA-BFE8-21582CB94D11}"/>
                  </a:ext>
                </a:extLst>
              </p:cNvPr>
              <p:cNvSpPr/>
              <p:nvPr/>
            </p:nvSpPr>
            <p:spPr>
              <a:xfrm>
                <a:off x="2162434" y="3202684"/>
                <a:ext cx="22171" cy="14698"/>
              </a:xfrm>
              <a:custGeom>
                <a:avLst/>
                <a:gdLst>
                  <a:gd name="connsiteX0" fmla="*/ 43438 w 53080"/>
                  <a:gd name="connsiteY0" fmla="*/ 3724 h 33742"/>
                  <a:gd name="connsiteX1" fmla="*/ 10406 w 53080"/>
                  <a:gd name="connsiteY1" fmla="*/ 31288 h 33742"/>
                  <a:gd name="connsiteX2" fmla="*/ 43438 w 53080"/>
                  <a:gd name="connsiteY2" fmla="*/ 3724 h 33742"/>
                </a:gdLst>
                <a:ahLst/>
                <a:cxnLst>
                  <a:cxn ang="0">
                    <a:pos x="connsiteX0" y="connsiteY0"/>
                  </a:cxn>
                  <a:cxn ang="0">
                    <a:pos x="connsiteX1" y="connsiteY1"/>
                  </a:cxn>
                  <a:cxn ang="0">
                    <a:pos x="connsiteX2" y="connsiteY2"/>
                  </a:cxn>
                </a:cxnLst>
                <a:rect l="l" t="t" r="r" b="b"/>
                <a:pathLst>
                  <a:path w="53080" h="33742">
                    <a:moveTo>
                      <a:pt x="43438" y="3724"/>
                    </a:moveTo>
                    <a:cubicBezTo>
                      <a:pt x="16385" y="-10859"/>
                      <a:pt x="-17449" y="19985"/>
                      <a:pt x="10406" y="31288"/>
                    </a:cubicBezTo>
                    <a:cubicBezTo>
                      <a:pt x="34396" y="40986"/>
                      <a:pt x="70491" y="18308"/>
                      <a:pt x="43438" y="3724"/>
                    </a:cubicBezTo>
                    <a:close/>
                  </a:path>
                </a:pathLst>
              </a:custGeom>
              <a:grpFill/>
              <a:ln w="3175" cap="flat">
                <a:solidFill>
                  <a:srgbClr val="F3F3F3"/>
                </a:solidFill>
                <a:prstDash val="solid"/>
                <a:miter/>
              </a:ln>
            </p:spPr>
            <p:txBody>
              <a:bodyPr rtlCol="0" anchor="ctr"/>
              <a:lstStyle/>
              <a:p>
                <a:endParaRPr lang="pt-PT"/>
              </a:p>
            </p:txBody>
          </p:sp>
          <p:sp>
            <p:nvSpPr>
              <p:cNvPr id="537" name="Forma livre: Forma 536">
                <a:extLst>
                  <a:ext uri="{FF2B5EF4-FFF2-40B4-BE49-F238E27FC236}">
                    <a16:creationId xmlns:a16="http://schemas.microsoft.com/office/drawing/2014/main" id="{835859B2-919F-4258-A010-6514DAE0EBE4}"/>
                  </a:ext>
                </a:extLst>
              </p:cNvPr>
              <p:cNvSpPr/>
              <p:nvPr/>
            </p:nvSpPr>
            <p:spPr>
              <a:xfrm>
                <a:off x="2000988" y="3315831"/>
                <a:ext cx="89603" cy="87929"/>
              </a:xfrm>
              <a:custGeom>
                <a:avLst/>
                <a:gdLst>
                  <a:gd name="connsiteX0" fmla="*/ 108754 w 214520"/>
                  <a:gd name="connsiteY0" fmla="*/ 194389 h 201861"/>
                  <a:gd name="connsiteX1" fmla="*/ 168840 w 214520"/>
                  <a:gd name="connsiteY1" fmla="*/ 176524 h 201861"/>
                  <a:gd name="connsiteX2" fmla="*/ 213830 w 214520"/>
                  <a:gd name="connsiteY2" fmla="*/ 87418 h 201861"/>
                  <a:gd name="connsiteX3" fmla="*/ 192830 w 214520"/>
                  <a:gd name="connsiteY3" fmla="*/ 82605 h 201861"/>
                  <a:gd name="connsiteX4" fmla="*/ 188309 w 214520"/>
                  <a:gd name="connsiteY4" fmla="*/ 97189 h 201861"/>
                  <a:gd name="connsiteX5" fmla="*/ 146308 w 214520"/>
                  <a:gd name="connsiteY5" fmla="*/ 79324 h 201861"/>
                  <a:gd name="connsiteX6" fmla="*/ 190059 w 214520"/>
                  <a:gd name="connsiteY6" fmla="*/ 40458 h 201861"/>
                  <a:gd name="connsiteX7" fmla="*/ 165996 w 214520"/>
                  <a:gd name="connsiteY7" fmla="*/ 6405 h 201861"/>
                  <a:gd name="connsiteX8" fmla="*/ 122244 w 214520"/>
                  <a:gd name="connsiteY8" fmla="*/ 17780 h 201861"/>
                  <a:gd name="connsiteX9" fmla="*/ 102775 w 214520"/>
                  <a:gd name="connsiteY9" fmla="*/ 24270 h 201861"/>
                  <a:gd name="connsiteX10" fmla="*/ 44440 w 214520"/>
                  <a:gd name="connsiteY10" fmla="*/ 53438 h 201861"/>
                  <a:gd name="connsiteX11" fmla="*/ 81993 w 214520"/>
                  <a:gd name="connsiteY11" fmla="*/ 85813 h 201861"/>
                  <a:gd name="connsiteX12" fmla="*/ 14471 w 214520"/>
                  <a:gd name="connsiteY12" fmla="*/ 79324 h 201861"/>
                  <a:gd name="connsiteX13" fmla="*/ 39919 w 214520"/>
                  <a:gd name="connsiteY13" fmla="*/ 132773 h 201861"/>
                  <a:gd name="connsiteX14" fmla="*/ 108754 w 214520"/>
                  <a:gd name="connsiteY14" fmla="*/ 194389 h 201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4520" h="201861">
                    <a:moveTo>
                      <a:pt x="108754" y="194389"/>
                    </a:moveTo>
                    <a:cubicBezTo>
                      <a:pt x="141787" y="218671"/>
                      <a:pt x="131286" y="174920"/>
                      <a:pt x="168840" y="176524"/>
                    </a:cubicBezTo>
                    <a:cubicBezTo>
                      <a:pt x="206393" y="178128"/>
                      <a:pt x="207851" y="111772"/>
                      <a:pt x="213830" y="87418"/>
                    </a:cubicBezTo>
                    <a:cubicBezTo>
                      <a:pt x="219810" y="63063"/>
                      <a:pt x="183788" y="64740"/>
                      <a:pt x="192830" y="82605"/>
                    </a:cubicBezTo>
                    <a:cubicBezTo>
                      <a:pt x="201872" y="100470"/>
                      <a:pt x="191298" y="118189"/>
                      <a:pt x="188309" y="97189"/>
                    </a:cubicBezTo>
                    <a:cubicBezTo>
                      <a:pt x="185319" y="76188"/>
                      <a:pt x="156808" y="95512"/>
                      <a:pt x="146308" y="79324"/>
                    </a:cubicBezTo>
                    <a:cubicBezTo>
                      <a:pt x="135807" y="63136"/>
                      <a:pt x="179340" y="61532"/>
                      <a:pt x="190059" y="40458"/>
                    </a:cubicBezTo>
                    <a:cubicBezTo>
                      <a:pt x="200778" y="19385"/>
                      <a:pt x="155495" y="22593"/>
                      <a:pt x="165996" y="6405"/>
                    </a:cubicBezTo>
                    <a:cubicBezTo>
                      <a:pt x="176496" y="-9783"/>
                      <a:pt x="100004" y="8082"/>
                      <a:pt x="122244" y="17780"/>
                    </a:cubicBezTo>
                    <a:cubicBezTo>
                      <a:pt x="144485" y="27479"/>
                      <a:pt x="123776" y="40458"/>
                      <a:pt x="102775" y="24270"/>
                    </a:cubicBezTo>
                    <a:cubicBezTo>
                      <a:pt x="81775" y="8082"/>
                      <a:pt x="23585" y="35135"/>
                      <a:pt x="44440" y="53438"/>
                    </a:cubicBezTo>
                    <a:cubicBezTo>
                      <a:pt x="60993" y="68021"/>
                      <a:pt x="110505" y="43666"/>
                      <a:pt x="81993" y="85813"/>
                    </a:cubicBezTo>
                    <a:cubicBezTo>
                      <a:pt x="53482" y="127960"/>
                      <a:pt x="41451" y="74438"/>
                      <a:pt x="14471" y="79324"/>
                    </a:cubicBezTo>
                    <a:cubicBezTo>
                      <a:pt x="-12509" y="84209"/>
                      <a:pt x="-551" y="119866"/>
                      <a:pt x="39919" y="132773"/>
                    </a:cubicBezTo>
                    <a:cubicBezTo>
                      <a:pt x="80389" y="145680"/>
                      <a:pt x="75722" y="170034"/>
                      <a:pt x="108754" y="194389"/>
                    </a:cubicBezTo>
                    <a:close/>
                  </a:path>
                </a:pathLst>
              </a:custGeom>
              <a:grpFill/>
              <a:ln w="3175" cap="flat">
                <a:solidFill>
                  <a:srgbClr val="F3F3F3"/>
                </a:solidFill>
                <a:prstDash val="solid"/>
                <a:miter/>
              </a:ln>
            </p:spPr>
            <p:txBody>
              <a:bodyPr rtlCol="0" anchor="ctr"/>
              <a:lstStyle/>
              <a:p>
                <a:endParaRPr lang="pt-PT"/>
              </a:p>
            </p:txBody>
          </p:sp>
          <p:sp>
            <p:nvSpPr>
              <p:cNvPr id="538" name="Forma livre: Forma 537">
                <a:extLst>
                  <a:ext uri="{FF2B5EF4-FFF2-40B4-BE49-F238E27FC236}">
                    <a16:creationId xmlns:a16="http://schemas.microsoft.com/office/drawing/2014/main" id="{46289489-8127-45DE-8238-681A4CC5B5C4}"/>
                  </a:ext>
                </a:extLst>
              </p:cNvPr>
              <p:cNvSpPr/>
              <p:nvPr/>
            </p:nvSpPr>
            <p:spPr>
              <a:xfrm>
                <a:off x="1971775" y="3274688"/>
                <a:ext cx="14703" cy="14265"/>
              </a:xfrm>
              <a:custGeom>
                <a:avLst/>
                <a:gdLst>
                  <a:gd name="connsiteX0" fmla="*/ 33146 w 35201"/>
                  <a:gd name="connsiteY0" fmla="*/ 26336 h 32749"/>
                  <a:gd name="connsiteX1" fmla="*/ 1645 w 35201"/>
                  <a:gd name="connsiteY1" fmla="*/ 8544 h 32749"/>
                  <a:gd name="connsiteX2" fmla="*/ 33146 w 35201"/>
                  <a:gd name="connsiteY2" fmla="*/ 26336 h 32749"/>
                </a:gdLst>
                <a:ahLst/>
                <a:cxnLst>
                  <a:cxn ang="0">
                    <a:pos x="connsiteX0" y="connsiteY0"/>
                  </a:cxn>
                  <a:cxn ang="0">
                    <a:pos x="connsiteX1" y="connsiteY1"/>
                  </a:cxn>
                  <a:cxn ang="0">
                    <a:pos x="connsiteX2" y="connsiteY2"/>
                  </a:cxn>
                </a:cxnLst>
                <a:rect l="l" t="t" r="r" b="b"/>
                <a:pathLst>
                  <a:path w="35201" h="32749">
                    <a:moveTo>
                      <a:pt x="33146" y="26336"/>
                    </a:moveTo>
                    <a:cubicBezTo>
                      <a:pt x="43646" y="13429"/>
                      <a:pt x="10614" y="-14134"/>
                      <a:pt x="1645" y="8544"/>
                    </a:cubicBezTo>
                    <a:cubicBezTo>
                      <a:pt x="-7324" y="31221"/>
                      <a:pt x="22427" y="39534"/>
                      <a:pt x="33146" y="26336"/>
                    </a:cubicBezTo>
                    <a:close/>
                  </a:path>
                </a:pathLst>
              </a:custGeom>
              <a:grpFill/>
              <a:ln w="3175" cap="flat">
                <a:solidFill>
                  <a:srgbClr val="F3F3F3"/>
                </a:solidFill>
                <a:prstDash val="solid"/>
                <a:miter/>
              </a:ln>
            </p:spPr>
            <p:txBody>
              <a:bodyPr rtlCol="0" anchor="ctr"/>
              <a:lstStyle/>
              <a:p>
                <a:endParaRPr lang="pt-PT"/>
              </a:p>
            </p:txBody>
          </p:sp>
          <p:sp>
            <p:nvSpPr>
              <p:cNvPr id="539" name="Forma livre: Forma 538">
                <a:extLst>
                  <a:ext uri="{FF2B5EF4-FFF2-40B4-BE49-F238E27FC236}">
                    <a16:creationId xmlns:a16="http://schemas.microsoft.com/office/drawing/2014/main" id="{B3A1B619-C7B4-4CFE-9AA7-F413AE99AE42}"/>
                  </a:ext>
                </a:extLst>
              </p:cNvPr>
              <p:cNvSpPr/>
              <p:nvPr/>
            </p:nvSpPr>
            <p:spPr>
              <a:xfrm>
                <a:off x="2083455" y="3272066"/>
                <a:ext cx="49295" cy="29725"/>
              </a:xfrm>
              <a:custGeom>
                <a:avLst/>
                <a:gdLst>
                  <a:gd name="connsiteX0" fmla="*/ 103460 w 118017"/>
                  <a:gd name="connsiteY0" fmla="*/ 68012 h 68239"/>
                  <a:gd name="connsiteX1" fmla="*/ 86907 w 118017"/>
                  <a:gd name="connsiteY1" fmla="*/ 6469 h 68239"/>
                  <a:gd name="connsiteX2" fmla="*/ 1374 w 118017"/>
                  <a:gd name="connsiteY2" fmla="*/ 42126 h 68239"/>
                  <a:gd name="connsiteX3" fmla="*/ 103460 w 118017"/>
                  <a:gd name="connsiteY3" fmla="*/ 68012 h 68239"/>
                </a:gdLst>
                <a:ahLst/>
                <a:cxnLst>
                  <a:cxn ang="0">
                    <a:pos x="connsiteX0" y="connsiteY0"/>
                  </a:cxn>
                  <a:cxn ang="0">
                    <a:pos x="connsiteX1" y="connsiteY1"/>
                  </a:cxn>
                  <a:cxn ang="0">
                    <a:pos x="connsiteX2" y="connsiteY2"/>
                  </a:cxn>
                  <a:cxn ang="0">
                    <a:pos x="connsiteX3" y="connsiteY3"/>
                  </a:cxn>
                </a:cxnLst>
                <a:rect l="l" t="t" r="r" b="b"/>
                <a:pathLst>
                  <a:path w="118017" h="68239">
                    <a:moveTo>
                      <a:pt x="103460" y="68012"/>
                    </a:moveTo>
                    <a:cubicBezTo>
                      <a:pt x="130440" y="66408"/>
                      <a:pt x="116950" y="30751"/>
                      <a:pt x="86907" y="6469"/>
                    </a:cubicBezTo>
                    <a:cubicBezTo>
                      <a:pt x="56865" y="-17813"/>
                      <a:pt x="-10512" y="32136"/>
                      <a:pt x="1374" y="42126"/>
                    </a:cubicBezTo>
                    <a:cubicBezTo>
                      <a:pt x="14864" y="53428"/>
                      <a:pt x="76407" y="69616"/>
                      <a:pt x="103460" y="68012"/>
                    </a:cubicBezTo>
                    <a:close/>
                  </a:path>
                </a:pathLst>
              </a:custGeom>
              <a:grpFill/>
              <a:ln w="3175" cap="flat">
                <a:solidFill>
                  <a:srgbClr val="F3F3F3"/>
                </a:solidFill>
                <a:prstDash val="solid"/>
                <a:miter/>
              </a:ln>
            </p:spPr>
            <p:txBody>
              <a:bodyPr rtlCol="0" anchor="ctr"/>
              <a:lstStyle/>
              <a:p>
                <a:endParaRPr lang="pt-PT"/>
              </a:p>
            </p:txBody>
          </p:sp>
          <p:sp>
            <p:nvSpPr>
              <p:cNvPr id="540" name="Forma livre: Forma 539">
                <a:extLst>
                  <a:ext uri="{FF2B5EF4-FFF2-40B4-BE49-F238E27FC236}">
                    <a16:creationId xmlns:a16="http://schemas.microsoft.com/office/drawing/2014/main" id="{6A12E4E5-EFE2-4C5B-965B-786C9244E009}"/>
                  </a:ext>
                </a:extLst>
              </p:cNvPr>
              <p:cNvSpPr/>
              <p:nvPr/>
            </p:nvSpPr>
            <p:spPr>
              <a:xfrm>
                <a:off x="1767507" y="3328581"/>
                <a:ext cx="257002" cy="154557"/>
              </a:xfrm>
              <a:custGeom>
                <a:avLst/>
                <a:gdLst>
                  <a:gd name="connsiteX0" fmla="*/ 567183 w 615292"/>
                  <a:gd name="connsiteY0" fmla="*/ 268881 h 354817"/>
                  <a:gd name="connsiteX1" fmla="*/ 615236 w 615292"/>
                  <a:gd name="connsiteY1" fmla="*/ 267204 h 354817"/>
                  <a:gd name="connsiteX2" fmla="*/ 555224 w 615292"/>
                  <a:gd name="connsiteY2" fmla="*/ 218640 h 354817"/>
                  <a:gd name="connsiteX3" fmla="*/ 501192 w 615292"/>
                  <a:gd name="connsiteY3" fmla="*/ 189472 h 354817"/>
                  <a:gd name="connsiteX4" fmla="*/ 487629 w 615292"/>
                  <a:gd name="connsiteY4" fmla="*/ 137627 h 354817"/>
                  <a:gd name="connsiteX5" fmla="*/ 474139 w 615292"/>
                  <a:gd name="connsiteY5" fmla="*/ 55010 h 354817"/>
                  <a:gd name="connsiteX6" fmla="*/ 478660 w 615292"/>
                  <a:gd name="connsiteY6" fmla="*/ 3165 h 354817"/>
                  <a:gd name="connsiteX7" fmla="*/ 412595 w 615292"/>
                  <a:gd name="connsiteY7" fmla="*/ 19353 h 354817"/>
                  <a:gd name="connsiteX8" fmla="*/ 454669 w 615292"/>
                  <a:gd name="connsiteY8" fmla="*/ 58219 h 354817"/>
                  <a:gd name="connsiteX9" fmla="*/ 408074 w 615292"/>
                  <a:gd name="connsiteY9" fmla="*/ 38822 h 354817"/>
                  <a:gd name="connsiteX10" fmla="*/ 372053 w 615292"/>
                  <a:gd name="connsiteY10" fmla="*/ 38822 h 354817"/>
                  <a:gd name="connsiteX11" fmla="*/ 394584 w 615292"/>
                  <a:gd name="connsiteY11" fmla="*/ 127929 h 354817"/>
                  <a:gd name="connsiteX12" fmla="*/ 373584 w 615292"/>
                  <a:gd name="connsiteY12" fmla="*/ 147325 h 354817"/>
                  <a:gd name="connsiteX13" fmla="*/ 348062 w 615292"/>
                  <a:gd name="connsiteY13" fmla="*/ 84178 h 354817"/>
                  <a:gd name="connsiteX14" fmla="*/ 285061 w 615292"/>
                  <a:gd name="connsiteY14" fmla="*/ 58219 h 354817"/>
                  <a:gd name="connsiteX15" fmla="*/ 310582 w 615292"/>
                  <a:gd name="connsiteY15" fmla="*/ 88990 h 354817"/>
                  <a:gd name="connsiteX16" fmla="*/ 271498 w 615292"/>
                  <a:gd name="connsiteY16" fmla="*/ 92272 h 354817"/>
                  <a:gd name="connsiteX17" fmla="*/ 260997 w 615292"/>
                  <a:gd name="connsiteY17" fmla="*/ 82574 h 354817"/>
                  <a:gd name="connsiteX18" fmla="*/ 206965 w 615292"/>
                  <a:gd name="connsiteY18" fmla="*/ 55010 h 354817"/>
                  <a:gd name="connsiteX19" fmla="*/ 184506 w 615292"/>
                  <a:gd name="connsiteY19" fmla="*/ 88990 h 354817"/>
                  <a:gd name="connsiteX20" fmla="*/ 158984 w 615292"/>
                  <a:gd name="connsiteY20" fmla="*/ 77688 h 354817"/>
                  <a:gd name="connsiteX21" fmla="*/ 164964 w 615292"/>
                  <a:gd name="connsiteY21" fmla="*/ 35541 h 354817"/>
                  <a:gd name="connsiteX22" fmla="*/ 79430 w 615292"/>
                  <a:gd name="connsiteY22" fmla="*/ 56614 h 354817"/>
                  <a:gd name="connsiteX23" fmla="*/ 17887 w 615292"/>
                  <a:gd name="connsiteY23" fmla="*/ 95480 h 354817"/>
                  <a:gd name="connsiteX24" fmla="*/ 7386 w 615292"/>
                  <a:gd name="connsiteY24" fmla="*/ 121439 h 354817"/>
                  <a:gd name="connsiteX25" fmla="*/ 23866 w 615292"/>
                  <a:gd name="connsiteY25" fmla="*/ 152211 h 354817"/>
                  <a:gd name="connsiteX26" fmla="*/ 37429 w 615292"/>
                  <a:gd name="connsiteY26" fmla="*/ 170003 h 354817"/>
                  <a:gd name="connsiteX27" fmla="*/ 116910 w 615292"/>
                  <a:gd name="connsiteY27" fmla="*/ 158701 h 354817"/>
                  <a:gd name="connsiteX28" fmla="*/ 28387 w 615292"/>
                  <a:gd name="connsiteY28" fmla="*/ 195962 h 354817"/>
                  <a:gd name="connsiteX29" fmla="*/ 127483 w 615292"/>
                  <a:gd name="connsiteY29" fmla="*/ 218640 h 354817"/>
                  <a:gd name="connsiteX30" fmla="*/ 243059 w 615292"/>
                  <a:gd name="connsiteY30" fmla="*/ 236359 h 354817"/>
                  <a:gd name="connsiteX31" fmla="*/ 156068 w 615292"/>
                  <a:gd name="connsiteY31" fmla="*/ 242849 h 354817"/>
                  <a:gd name="connsiteX32" fmla="*/ 56971 w 615292"/>
                  <a:gd name="connsiteY32" fmla="*/ 267131 h 354817"/>
                  <a:gd name="connsiteX33" fmla="*/ 103493 w 615292"/>
                  <a:gd name="connsiteY33" fmla="*/ 301184 h 354817"/>
                  <a:gd name="connsiteX34" fmla="*/ 181589 w 615292"/>
                  <a:gd name="connsiteY34" fmla="*/ 318976 h 354817"/>
                  <a:gd name="connsiteX35" fmla="*/ 255091 w 615292"/>
                  <a:gd name="connsiteY35" fmla="*/ 354633 h 354817"/>
                  <a:gd name="connsiteX36" fmla="*/ 357177 w 615292"/>
                  <a:gd name="connsiteY36" fmla="*/ 330351 h 354817"/>
                  <a:gd name="connsiteX37" fmla="*/ 406689 w 615292"/>
                  <a:gd name="connsiteY37" fmla="*/ 307673 h 354817"/>
                  <a:gd name="connsiteX38" fmla="*/ 432211 w 615292"/>
                  <a:gd name="connsiteY38" fmla="*/ 309278 h 354817"/>
                  <a:gd name="connsiteX39" fmla="*/ 475962 w 615292"/>
                  <a:gd name="connsiteY39" fmla="*/ 325466 h 354817"/>
                  <a:gd name="connsiteX40" fmla="*/ 582496 w 615292"/>
                  <a:gd name="connsiteY40" fmla="*/ 327070 h 354817"/>
                  <a:gd name="connsiteX41" fmla="*/ 559964 w 615292"/>
                  <a:gd name="connsiteY41" fmla="*/ 294694 h 354817"/>
                  <a:gd name="connsiteX42" fmla="*/ 534442 w 615292"/>
                  <a:gd name="connsiteY42" fmla="*/ 293090 h 354817"/>
                  <a:gd name="connsiteX43" fmla="*/ 567183 w 615292"/>
                  <a:gd name="connsiteY43" fmla="*/ 268881 h 35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15292" h="354817">
                    <a:moveTo>
                      <a:pt x="567183" y="268881"/>
                    </a:moveTo>
                    <a:cubicBezTo>
                      <a:pt x="576225" y="257505"/>
                      <a:pt x="613705" y="291558"/>
                      <a:pt x="615236" y="267204"/>
                    </a:cubicBezTo>
                    <a:cubicBezTo>
                      <a:pt x="616768" y="242849"/>
                      <a:pt x="573235" y="231546"/>
                      <a:pt x="555224" y="218640"/>
                    </a:cubicBezTo>
                    <a:cubicBezTo>
                      <a:pt x="537213" y="205733"/>
                      <a:pt x="529703" y="212150"/>
                      <a:pt x="501192" y="189472"/>
                    </a:cubicBezTo>
                    <a:cubicBezTo>
                      <a:pt x="472680" y="166795"/>
                      <a:pt x="508483" y="155419"/>
                      <a:pt x="487629" y="137627"/>
                    </a:cubicBezTo>
                    <a:cubicBezTo>
                      <a:pt x="466774" y="119835"/>
                      <a:pt x="459118" y="71198"/>
                      <a:pt x="474139" y="55010"/>
                    </a:cubicBezTo>
                    <a:cubicBezTo>
                      <a:pt x="489160" y="38822"/>
                      <a:pt x="505640" y="14467"/>
                      <a:pt x="478660" y="3165"/>
                    </a:cubicBezTo>
                    <a:cubicBezTo>
                      <a:pt x="451680" y="-8137"/>
                      <a:pt x="408074" y="12863"/>
                      <a:pt x="412595" y="19353"/>
                    </a:cubicBezTo>
                    <a:cubicBezTo>
                      <a:pt x="417116" y="25843"/>
                      <a:pt x="454669" y="48520"/>
                      <a:pt x="454669" y="58219"/>
                    </a:cubicBezTo>
                    <a:cubicBezTo>
                      <a:pt x="454669" y="67917"/>
                      <a:pt x="420106" y="30728"/>
                      <a:pt x="408074" y="38822"/>
                    </a:cubicBezTo>
                    <a:cubicBezTo>
                      <a:pt x="396043" y="46916"/>
                      <a:pt x="382626" y="22634"/>
                      <a:pt x="372053" y="38822"/>
                    </a:cubicBezTo>
                    <a:cubicBezTo>
                      <a:pt x="361479" y="55010"/>
                      <a:pt x="385615" y="111741"/>
                      <a:pt x="394584" y="127929"/>
                    </a:cubicBezTo>
                    <a:cubicBezTo>
                      <a:pt x="403554" y="144117"/>
                      <a:pt x="385615" y="144117"/>
                      <a:pt x="373584" y="147325"/>
                    </a:cubicBezTo>
                    <a:cubicBezTo>
                      <a:pt x="361552" y="150534"/>
                      <a:pt x="360094" y="101970"/>
                      <a:pt x="348062" y="84178"/>
                    </a:cubicBezTo>
                    <a:cubicBezTo>
                      <a:pt x="336031" y="66386"/>
                      <a:pt x="288050" y="45239"/>
                      <a:pt x="285061" y="58219"/>
                    </a:cubicBezTo>
                    <a:cubicBezTo>
                      <a:pt x="282071" y="71198"/>
                      <a:pt x="315030" y="71198"/>
                      <a:pt x="310582" y="88990"/>
                    </a:cubicBezTo>
                    <a:cubicBezTo>
                      <a:pt x="306134" y="106783"/>
                      <a:pt x="288050" y="77688"/>
                      <a:pt x="271498" y="92272"/>
                    </a:cubicBezTo>
                    <a:cubicBezTo>
                      <a:pt x="254945" y="106855"/>
                      <a:pt x="258008" y="97157"/>
                      <a:pt x="260997" y="82574"/>
                    </a:cubicBezTo>
                    <a:cubicBezTo>
                      <a:pt x="263987" y="67990"/>
                      <a:pt x="237007" y="51729"/>
                      <a:pt x="206965" y="55010"/>
                    </a:cubicBezTo>
                    <a:cubicBezTo>
                      <a:pt x="176922" y="58292"/>
                      <a:pt x="193475" y="80896"/>
                      <a:pt x="184506" y="88990"/>
                    </a:cubicBezTo>
                    <a:cubicBezTo>
                      <a:pt x="175537" y="97084"/>
                      <a:pt x="130473" y="84178"/>
                      <a:pt x="158984" y="77688"/>
                    </a:cubicBezTo>
                    <a:cubicBezTo>
                      <a:pt x="187495" y="71198"/>
                      <a:pt x="175464" y="53406"/>
                      <a:pt x="164964" y="35541"/>
                    </a:cubicBezTo>
                    <a:cubicBezTo>
                      <a:pt x="154463" y="17676"/>
                      <a:pt x="125952" y="38822"/>
                      <a:pt x="79430" y="56614"/>
                    </a:cubicBezTo>
                    <a:cubicBezTo>
                      <a:pt x="32908" y="74407"/>
                      <a:pt x="11907" y="93876"/>
                      <a:pt x="17887" y="95480"/>
                    </a:cubicBezTo>
                    <a:cubicBezTo>
                      <a:pt x="23866" y="97084"/>
                      <a:pt x="25178" y="105251"/>
                      <a:pt x="7386" y="121439"/>
                    </a:cubicBezTo>
                    <a:cubicBezTo>
                      <a:pt x="-10406" y="137627"/>
                      <a:pt x="7386" y="152211"/>
                      <a:pt x="23866" y="152211"/>
                    </a:cubicBezTo>
                    <a:cubicBezTo>
                      <a:pt x="40346" y="152211"/>
                      <a:pt x="25835" y="166795"/>
                      <a:pt x="37429" y="170003"/>
                    </a:cubicBezTo>
                    <a:cubicBezTo>
                      <a:pt x="47929" y="173284"/>
                      <a:pt x="101962" y="147325"/>
                      <a:pt x="116910" y="158701"/>
                    </a:cubicBezTo>
                    <a:cubicBezTo>
                      <a:pt x="131859" y="170076"/>
                      <a:pt x="28387" y="176493"/>
                      <a:pt x="28387" y="195962"/>
                    </a:cubicBezTo>
                    <a:cubicBezTo>
                      <a:pt x="28387" y="215431"/>
                      <a:pt x="85409" y="226734"/>
                      <a:pt x="127483" y="218640"/>
                    </a:cubicBezTo>
                    <a:cubicBezTo>
                      <a:pt x="169558" y="210546"/>
                      <a:pt x="243059" y="225130"/>
                      <a:pt x="243059" y="236359"/>
                    </a:cubicBezTo>
                    <a:cubicBezTo>
                      <a:pt x="243059" y="247588"/>
                      <a:pt x="193548" y="244453"/>
                      <a:pt x="156068" y="242849"/>
                    </a:cubicBezTo>
                    <a:cubicBezTo>
                      <a:pt x="118587" y="241244"/>
                      <a:pt x="53981" y="254224"/>
                      <a:pt x="56971" y="267131"/>
                    </a:cubicBezTo>
                    <a:cubicBezTo>
                      <a:pt x="60325" y="281714"/>
                      <a:pt x="64263" y="281714"/>
                      <a:pt x="103493" y="301184"/>
                    </a:cubicBezTo>
                    <a:cubicBezTo>
                      <a:pt x="142723" y="320653"/>
                      <a:pt x="183047" y="291486"/>
                      <a:pt x="181589" y="318976"/>
                    </a:cubicBezTo>
                    <a:cubicBezTo>
                      <a:pt x="180131" y="346466"/>
                      <a:pt x="202590" y="353029"/>
                      <a:pt x="255091" y="354633"/>
                    </a:cubicBezTo>
                    <a:cubicBezTo>
                      <a:pt x="307593" y="356237"/>
                      <a:pt x="331656" y="328747"/>
                      <a:pt x="357177" y="330351"/>
                    </a:cubicBezTo>
                    <a:cubicBezTo>
                      <a:pt x="382699" y="331955"/>
                      <a:pt x="394657" y="327070"/>
                      <a:pt x="406689" y="307673"/>
                    </a:cubicBezTo>
                    <a:cubicBezTo>
                      <a:pt x="418721" y="288277"/>
                      <a:pt x="429221" y="299579"/>
                      <a:pt x="432211" y="309278"/>
                    </a:cubicBezTo>
                    <a:cubicBezTo>
                      <a:pt x="435200" y="318976"/>
                      <a:pt x="468232" y="317372"/>
                      <a:pt x="475962" y="325466"/>
                    </a:cubicBezTo>
                    <a:cubicBezTo>
                      <a:pt x="495066" y="346102"/>
                      <a:pt x="558506" y="340049"/>
                      <a:pt x="582496" y="327070"/>
                    </a:cubicBezTo>
                    <a:cubicBezTo>
                      <a:pt x="606486" y="314090"/>
                      <a:pt x="571995" y="278506"/>
                      <a:pt x="559964" y="294694"/>
                    </a:cubicBezTo>
                    <a:cubicBezTo>
                      <a:pt x="547932" y="310882"/>
                      <a:pt x="537505" y="301184"/>
                      <a:pt x="534442" y="293090"/>
                    </a:cubicBezTo>
                    <a:cubicBezTo>
                      <a:pt x="531380" y="284996"/>
                      <a:pt x="558214" y="280110"/>
                      <a:pt x="567183" y="268881"/>
                    </a:cubicBezTo>
                    <a:close/>
                  </a:path>
                </a:pathLst>
              </a:custGeom>
              <a:grpFill/>
              <a:ln w="3175" cap="flat">
                <a:solidFill>
                  <a:srgbClr val="F3F3F3"/>
                </a:solidFill>
                <a:prstDash val="solid"/>
                <a:miter/>
              </a:ln>
            </p:spPr>
            <p:txBody>
              <a:bodyPr rtlCol="0" anchor="ctr"/>
              <a:lstStyle/>
              <a:p>
                <a:endParaRPr lang="pt-PT"/>
              </a:p>
            </p:txBody>
          </p:sp>
          <p:sp>
            <p:nvSpPr>
              <p:cNvPr id="541" name="Forma livre: Forma 540">
                <a:extLst>
                  <a:ext uri="{FF2B5EF4-FFF2-40B4-BE49-F238E27FC236}">
                    <a16:creationId xmlns:a16="http://schemas.microsoft.com/office/drawing/2014/main" id="{5B73A5E9-EE45-42B7-95B7-39CA0FDBBB9A}"/>
                  </a:ext>
                </a:extLst>
              </p:cNvPr>
              <p:cNvSpPr/>
              <p:nvPr/>
            </p:nvSpPr>
            <p:spPr>
              <a:xfrm>
                <a:off x="2091421" y="3197348"/>
                <a:ext cx="42175" cy="13572"/>
              </a:xfrm>
              <a:custGeom>
                <a:avLst/>
                <a:gdLst>
                  <a:gd name="connsiteX0" fmla="*/ 100866 w 100973"/>
                  <a:gd name="connsiteY0" fmla="*/ 2993 h 31156"/>
                  <a:gd name="connsiteX1" fmla="*/ 1843 w 100973"/>
                  <a:gd name="connsiteY1" fmla="*/ 22462 h 31156"/>
                  <a:gd name="connsiteX2" fmla="*/ 100866 w 100973"/>
                  <a:gd name="connsiteY2" fmla="*/ 2993 h 31156"/>
                </a:gdLst>
                <a:ahLst/>
                <a:cxnLst>
                  <a:cxn ang="0">
                    <a:pos x="connsiteX0" y="connsiteY0"/>
                  </a:cxn>
                  <a:cxn ang="0">
                    <a:pos x="connsiteX1" y="connsiteY1"/>
                  </a:cxn>
                  <a:cxn ang="0">
                    <a:pos x="connsiteX2" y="connsiteY2"/>
                  </a:cxn>
                </a:cxnLst>
                <a:rect l="l" t="t" r="r" b="b"/>
                <a:pathLst>
                  <a:path w="100973" h="31156">
                    <a:moveTo>
                      <a:pt x="100866" y="2993"/>
                    </a:moveTo>
                    <a:cubicBezTo>
                      <a:pt x="97877" y="-6705"/>
                      <a:pt x="-15803" y="8097"/>
                      <a:pt x="1843" y="22462"/>
                    </a:cubicBezTo>
                    <a:cubicBezTo>
                      <a:pt x="31812" y="46744"/>
                      <a:pt x="103856" y="12764"/>
                      <a:pt x="100866" y="2993"/>
                    </a:cubicBezTo>
                    <a:close/>
                  </a:path>
                </a:pathLst>
              </a:custGeom>
              <a:grpFill/>
              <a:ln w="3175" cap="flat">
                <a:solidFill>
                  <a:srgbClr val="F3F3F3"/>
                </a:solidFill>
                <a:prstDash val="solid"/>
                <a:miter/>
              </a:ln>
            </p:spPr>
            <p:txBody>
              <a:bodyPr rtlCol="0" anchor="ctr"/>
              <a:lstStyle/>
              <a:p>
                <a:endParaRPr lang="pt-PT"/>
              </a:p>
            </p:txBody>
          </p:sp>
          <p:sp>
            <p:nvSpPr>
              <p:cNvPr id="542" name="Forma livre: Forma 541">
                <a:extLst>
                  <a:ext uri="{FF2B5EF4-FFF2-40B4-BE49-F238E27FC236}">
                    <a16:creationId xmlns:a16="http://schemas.microsoft.com/office/drawing/2014/main" id="{6645B444-BF61-4948-85F7-CF574F364C3C}"/>
                  </a:ext>
                </a:extLst>
              </p:cNvPr>
              <p:cNvSpPr/>
              <p:nvPr/>
            </p:nvSpPr>
            <p:spPr>
              <a:xfrm>
                <a:off x="2307738" y="3327302"/>
                <a:ext cx="64669" cy="34072"/>
              </a:xfrm>
              <a:custGeom>
                <a:avLst/>
                <a:gdLst>
                  <a:gd name="connsiteX0" fmla="*/ 1751 w 154823"/>
                  <a:gd name="connsiteY0" fmla="*/ 7636 h 78220"/>
                  <a:gd name="connsiteX1" fmla="*/ 22752 w 154823"/>
                  <a:gd name="connsiteY1" fmla="*/ 52992 h 78220"/>
                  <a:gd name="connsiteX2" fmla="*/ 73795 w 154823"/>
                  <a:gd name="connsiteY2" fmla="*/ 70857 h 78220"/>
                  <a:gd name="connsiteX3" fmla="*/ 154807 w 154823"/>
                  <a:gd name="connsiteY3" fmla="*/ 56273 h 78220"/>
                  <a:gd name="connsiteX4" fmla="*/ 69274 w 154823"/>
                  <a:gd name="connsiteY4" fmla="*/ 10845 h 78220"/>
                  <a:gd name="connsiteX5" fmla="*/ 1751 w 154823"/>
                  <a:gd name="connsiteY5" fmla="*/ 7636 h 7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823" h="78220">
                    <a:moveTo>
                      <a:pt x="1751" y="7636"/>
                    </a:moveTo>
                    <a:cubicBezTo>
                      <a:pt x="-7291" y="28710"/>
                      <a:pt x="21220" y="28710"/>
                      <a:pt x="22752" y="52992"/>
                    </a:cubicBezTo>
                    <a:cubicBezTo>
                      <a:pt x="24283" y="77274"/>
                      <a:pt x="52794" y="85441"/>
                      <a:pt x="73795" y="70857"/>
                    </a:cubicBezTo>
                    <a:cubicBezTo>
                      <a:pt x="94795" y="56273"/>
                      <a:pt x="154807" y="75159"/>
                      <a:pt x="154807" y="56273"/>
                    </a:cubicBezTo>
                    <a:cubicBezTo>
                      <a:pt x="154807" y="37387"/>
                      <a:pt x="91806" y="6032"/>
                      <a:pt x="69274" y="10845"/>
                    </a:cubicBezTo>
                    <a:cubicBezTo>
                      <a:pt x="46742" y="15657"/>
                      <a:pt x="10720" y="-13437"/>
                      <a:pt x="1751" y="7636"/>
                    </a:cubicBezTo>
                    <a:close/>
                  </a:path>
                </a:pathLst>
              </a:custGeom>
              <a:grpFill/>
              <a:ln w="3175" cap="flat">
                <a:solidFill>
                  <a:srgbClr val="F3F3F3"/>
                </a:solidFill>
                <a:prstDash val="solid"/>
                <a:miter/>
              </a:ln>
            </p:spPr>
            <p:txBody>
              <a:bodyPr rtlCol="0" anchor="ctr"/>
              <a:lstStyle/>
              <a:p>
                <a:endParaRPr lang="pt-PT"/>
              </a:p>
            </p:txBody>
          </p:sp>
          <p:sp>
            <p:nvSpPr>
              <p:cNvPr id="543" name="Forma livre: Forma 542">
                <a:extLst>
                  <a:ext uri="{FF2B5EF4-FFF2-40B4-BE49-F238E27FC236}">
                    <a16:creationId xmlns:a16="http://schemas.microsoft.com/office/drawing/2014/main" id="{A0968F72-7CEC-49D2-AF93-50DFCE2F5E4B}"/>
                  </a:ext>
                </a:extLst>
              </p:cNvPr>
              <p:cNvSpPr/>
              <p:nvPr/>
            </p:nvSpPr>
            <p:spPr>
              <a:xfrm>
                <a:off x="2063915" y="3160052"/>
                <a:ext cx="46789" cy="35142"/>
              </a:xfrm>
              <a:custGeom>
                <a:avLst/>
                <a:gdLst>
                  <a:gd name="connsiteX0" fmla="*/ 45165 w 112018"/>
                  <a:gd name="connsiteY0" fmla="*/ 80522 h 80675"/>
                  <a:gd name="connsiteX1" fmla="*/ 105177 w 112018"/>
                  <a:gd name="connsiteY1" fmla="*/ 69220 h 80675"/>
                  <a:gd name="connsiteX2" fmla="*/ 108167 w 112018"/>
                  <a:gd name="connsiteY2" fmla="*/ 41657 h 80675"/>
                  <a:gd name="connsiteX3" fmla="*/ 72218 w 112018"/>
                  <a:gd name="connsiteY3" fmla="*/ 27073 h 80675"/>
                  <a:gd name="connsiteX4" fmla="*/ 1633 w 112018"/>
                  <a:gd name="connsiteY4" fmla="*/ 2791 h 80675"/>
                  <a:gd name="connsiteX5" fmla="*/ 45165 w 112018"/>
                  <a:gd name="connsiteY5" fmla="*/ 80522 h 80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018" h="80675">
                    <a:moveTo>
                      <a:pt x="45165" y="80522"/>
                    </a:moveTo>
                    <a:cubicBezTo>
                      <a:pt x="65736" y="80982"/>
                      <a:pt x="86182" y="77131"/>
                      <a:pt x="105177" y="69220"/>
                    </a:cubicBezTo>
                    <a:cubicBezTo>
                      <a:pt x="124720" y="61126"/>
                      <a:pt x="94677" y="61126"/>
                      <a:pt x="108167" y="41657"/>
                    </a:cubicBezTo>
                    <a:cubicBezTo>
                      <a:pt x="121657" y="22187"/>
                      <a:pt x="75208" y="20583"/>
                      <a:pt x="72218" y="27073"/>
                    </a:cubicBezTo>
                    <a:cubicBezTo>
                      <a:pt x="69229" y="33563"/>
                      <a:pt x="10675" y="-11793"/>
                      <a:pt x="1633" y="2791"/>
                    </a:cubicBezTo>
                    <a:cubicBezTo>
                      <a:pt x="-7409" y="17375"/>
                      <a:pt x="22633" y="80522"/>
                      <a:pt x="45165" y="80522"/>
                    </a:cubicBezTo>
                    <a:close/>
                  </a:path>
                </a:pathLst>
              </a:custGeom>
              <a:grpFill/>
              <a:ln w="3175" cap="flat">
                <a:solidFill>
                  <a:srgbClr val="F3F3F3"/>
                </a:solidFill>
                <a:prstDash val="solid"/>
                <a:miter/>
              </a:ln>
            </p:spPr>
            <p:txBody>
              <a:bodyPr rtlCol="0" anchor="ctr"/>
              <a:lstStyle/>
              <a:p>
                <a:endParaRPr lang="pt-PT"/>
              </a:p>
            </p:txBody>
          </p:sp>
          <p:sp>
            <p:nvSpPr>
              <p:cNvPr id="544" name="Forma livre: Forma 543">
                <a:extLst>
                  <a:ext uri="{FF2B5EF4-FFF2-40B4-BE49-F238E27FC236}">
                    <a16:creationId xmlns:a16="http://schemas.microsoft.com/office/drawing/2014/main" id="{512EC7FB-5FE6-4966-B3F2-D2B579AE8C63}"/>
                  </a:ext>
                </a:extLst>
              </p:cNvPr>
              <p:cNvSpPr/>
              <p:nvPr/>
            </p:nvSpPr>
            <p:spPr>
              <a:xfrm>
                <a:off x="2084656" y="3070094"/>
                <a:ext cx="161948" cy="115991"/>
              </a:xfrm>
              <a:custGeom>
                <a:avLst/>
                <a:gdLst>
                  <a:gd name="connsiteX0" fmla="*/ 354193 w 387721"/>
                  <a:gd name="connsiteY0" fmla="*/ 152575 h 266282"/>
                  <a:gd name="connsiteX1" fmla="*/ 321161 w 387721"/>
                  <a:gd name="connsiteY1" fmla="*/ 128293 h 266282"/>
                  <a:gd name="connsiteX2" fmla="*/ 306578 w 387721"/>
                  <a:gd name="connsiteY2" fmla="*/ 94240 h 266282"/>
                  <a:gd name="connsiteX3" fmla="*/ 282515 w 387721"/>
                  <a:gd name="connsiteY3" fmla="*/ 87823 h 266282"/>
                  <a:gd name="connsiteX4" fmla="*/ 251014 w 387721"/>
                  <a:gd name="connsiteY4" fmla="*/ 71562 h 266282"/>
                  <a:gd name="connsiteX5" fmla="*/ 144479 w 387721"/>
                  <a:gd name="connsiteY5" fmla="*/ 8415 h 266282"/>
                  <a:gd name="connsiteX6" fmla="*/ 133906 w 387721"/>
                  <a:gd name="connsiteY6" fmla="*/ -117 h 266282"/>
                  <a:gd name="connsiteX7" fmla="*/ 102697 w 387721"/>
                  <a:gd name="connsiteY7" fmla="*/ 8196 h 266282"/>
                  <a:gd name="connsiteX8" fmla="*/ 88915 w 387721"/>
                  <a:gd name="connsiteY8" fmla="*/ 16509 h 266282"/>
                  <a:gd name="connsiteX9" fmla="*/ 66384 w 387721"/>
                  <a:gd name="connsiteY9" fmla="*/ 31093 h 266282"/>
                  <a:gd name="connsiteX10" fmla="*/ 37872 w 387721"/>
                  <a:gd name="connsiteY10" fmla="*/ 48885 h 266282"/>
                  <a:gd name="connsiteX11" fmla="*/ 43925 w 387721"/>
                  <a:gd name="connsiteY11" fmla="*/ 89427 h 266282"/>
                  <a:gd name="connsiteX12" fmla="*/ 25914 w 387721"/>
                  <a:gd name="connsiteY12" fmla="*/ 107220 h 266282"/>
                  <a:gd name="connsiteX13" fmla="*/ 13882 w 387721"/>
                  <a:gd name="connsiteY13" fmla="*/ 126689 h 266282"/>
                  <a:gd name="connsiteX14" fmla="*/ 46914 w 387721"/>
                  <a:gd name="connsiteY14" fmla="*/ 165555 h 266282"/>
                  <a:gd name="connsiteX15" fmla="*/ 145938 w 387721"/>
                  <a:gd name="connsiteY15" fmla="*/ 168836 h 266282"/>
                  <a:gd name="connsiteX16" fmla="*/ 85926 w 387721"/>
                  <a:gd name="connsiteY16" fmla="*/ 199608 h 266282"/>
                  <a:gd name="connsiteX17" fmla="*/ 133979 w 387721"/>
                  <a:gd name="connsiteY17" fmla="*/ 238473 h 266282"/>
                  <a:gd name="connsiteX18" fmla="*/ 213461 w 387721"/>
                  <a:gd name="connsiteY18" fmla="*/ 262755 h 266282"/>
                  <a:gd name="connsiteX19" fmla="*/ 261514 w 387721"/>
                  <a:gd name="connsiteY19" fmla="*/ 261151 h 266282"/>
                  <a:gd name="connsiteX20" fmla="*/ 296077 w 387721"/>
                  <a:gd name="connsiteY20" fmla="*/ 220608 h 266282"/>
                  <a:gd name="connsiteX21" fmla="*/ 330568 w 387721"/>
                  <a:gd name="connsiteY21" fmla="*/ 189837 h 266282"/>
                  <a:gd name="connsiteX22" fmla="*/ 387590 w 387721"/>
                  <a:gd name="connsiteY22" fmla="*/ 168836 h 266282"/>
                  <a:gd name="connsiteX23" fmla="*/ 354193 w 387721"/>
                  <a:gd name="connsiteY23" fmla="*/ 152575 h 266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7721" h="266282">
                    <a:moveTo>
                      <a:pt x="354193" y="152575"/>
                    </a:moveTo>
                    <a:cubicBezTo>
                      <a:pt x="327214" y="155856"/>
                      <a:pt x="309203" y="144481"/>
                      <a:pt x="321161" y="128293"/>
                    </a:cubicBezTo>
                    <a:cubicBezTo>
                      <a:pt x="333120" y="112105"/>
                      <a:pt x="291192" y="107220"/>
                      <a:pt x="306578" y="94240"/>
                    </a:cubicBezTo>
                    <a:cubicBezTo>
                      <a:pt x="321964" y="81261"/>
                      <a:pt x="278066" y="68354"/>
                      <a:pt x="282515" y="87823"/>
                    </a:cubicBezTo>
                    <a:cubicBezTo>
                      <a:pt x="286962" y="107293"/>
                      <a:pt x="255535" y="89427"/>
                      <a:pt x="251014" y="71562"/>
                    </a:cubicBezTo>
                    <a:cubicBezTo>
                      <a:pt x="246493" y="53697"/>
                      <a:pt x="184949" y="47281"/>
                      <a:pt x="144479" y="8415"/>
                    </a:cubicBezTo>
                    <a:cubicBezTo>
                      <a:pt x="141176" y="5309"/>
                      <a:pt x="137640" y="2450"/>
                      <a:pt x="133906" y="-117"/>
                    </a:cubicBezTo>
                    <a:cubicBezTo>
                      <a:pt x="123654" y="3194"/>
                      <a:pt x="113234" y="5965"/>
                      <a:pt x="102697" y="8196"/>
                    </a:cubicBezTo>
                    <a:cubicBezTo>
                      <a:pt x="106124" y="12936"/>
                      <a:pt x="100947" y="17530"/>
                      <a:pt x="88915" y="16509"/>
                    </a:cubicBezTo>
                    <a:cubicBezTo>
                      <a:pt x="69446" y="14905"/>
                      <a:pt x="34883" y="18113"/>
                      <a:pt x="66384" y="31093"/>
                    </a:cubicBezTo>
                    <a:cubicBezTo>
                      <a:pt x="97884" y="44072"/>
                      <a:pt x="63394" y="48885"/>
                      <a:pt x="37872" y="48885"/>
                    </a:cubicBezTo>
                    <a:cubicBezTo>
                      <a:pt x="12351" y="48885"/>
                      <a:pt x="10893" y="84542"/>
                      <a:pt x="43925" y="89427"/>
                    </a:cubicBezTo>
                    <a:cubicBezTo>
                      <a:pt x="76957" y="94313"/>
                      <a:pt x="52894" y="115314"/>
                      <a:pt x="25914" y="107220"/>
                    </a:cubicBezTo>
                    <a:cubicBezTo>
                      <a:pt x="-1066" y="99126"/>
                      <a:pt x="-10108" y="113709"/>
                      <a:pt x="13882" y="126689"/>
                    </a:cubicBezTo>
                    <a:cubicBezTo>
                      <a:pt x="35758" y="138648"/>
                      <a:pt x="22924" y="154252"/>
                      <a:pt x="46914" y="165555"/>
                    </a:cubicBezTo>
                    <a:cubicBezTo>
                      <a:pt x="70904" y="176857"/>
                      <a:pt x="139958" y="150971"/>
                      <a:pt x="145938" y="168836"/>
                    </a:cubicBezTo>
                    <a:cubicBezTo>
                      <a:pt x="151917" y="186701"/>
                      <a:pt x="75426" y="188232"/>
                      <a:pt x="85926" y="199608"/>
                    </a:cubicBezTo>
                    <a:cubicBezTo>
                      <a:pt x="96426" y="210983"/>
                      <a:pt x="139958" y="228775"/>
                      <a:pt x="133979" y="238473"/>
                    </a:cubicBezTo>
                    <a:cubicBezTo>
                      <a:pt x="128000" y="248171"/>
                      <a:pt x="205950" y="275735"/>
                      <a:pt x="213461" y="262755"/>
                    </a:cubicBezTo>
                    <a:cubicBezTo>
                      <a:pt x="220971" y="249776"/>
                      <a:pt x="242045" y="253057"/>
                      <a:pt x="261514" y="261151"/>
                    </a:cubicBezTo>
                    <a:cubicBezTo>
                      <a:pt x="280983" y="269245"/>
                      <a:pt x="282515" y="210910"/>
                      <a:pt x="296077" y="220608"/>
                    </a:cubicBezTo>
                    <a:cubicBezTo>
                      <a:pt x="309640" y="230306"/>
                      <a:pt x="308036" y="199608"/>
                      <a:pt x="330568" y="189837"/>
                    </a:cubicBezTo>
                    <a:cubicBezTo>
                      <a:pt x="353100" y="180065"/>
                      <a:pt x="385476" y="180065"/>
                      <a:pt x="387590" y="168836"/>
                    </a:cubicBezTo>
                    <a:cubicBezTo>
                      <a:pt x="388757" y="160669"/>
                      <a:pt x="381246" y="149367"/>
                      <a:pt x="354193" y="152575"/>
                    </a:cubicBezTo>
                    <a:close/>
                  </a:path>
                </a:pathLst>
              </a:custGeom>
              <a:grpFill/>
              <a:ln w="3175" cap="flat">
                <a:solidFill>
                  <a:srgbClr val="F3F3F3"/>
                </a:solidFill>
                <a:prstDash val="solid"/>
                <a:miter/>
              </a:ln>
            </p:spPr>
            <p:txBody>
              <a:bodyPr rtlCol="0" anchor="ctr"/>
              <a:lstStyle/>
              <a:p>
                <a:endParaRPr lang="pt-PT"/>
              </a:p>
            </p:txBody>
          </p:sp>
          <p:sp>
            <p:nvSpPr>
              <p:cNvPr id="545" name="Forma livre: Forma 544">
                <a:extLst>
                  <a:ext uri="{FF2B5EF4-FFF2-40B4-BE49-F238E27FC236}">
                    <a16:creationId xmlns:a16="http://schemas.microsoft.com/office/drawing/2014/main" id="{034ECC75-700C-4925-9A60-246702D63279}"/>
                  </a:ext>
                </a:extLst>
              </p:cNvPr>
              <p:cNvSpPr/>
              <p:nvPr/>
            </p:nvSpPr>
            <p:spPr>
              <a:xfrm>
                <a:off x="2179558" y="3326785"/>
                <a:ext cx="399166" cy="330290"/>
              </a:xfrm>
              <a:custGeom>
                <a:avLst/>
                <a:gdLst>
                  <a:gd name="connsiteX0" fmla="*/ 948779 w 955650"/>
                  <a:gd name="connsiteY0" fmla="*/ 476524 h 758252"/>
                  <a:gd name="connsiteX1" fmla="*/ 947977 w 955650"/>
                  <a:gd name="connsiteY1" fmla="*/ 472733 h 758252"/>
                  <a:gd name="connsiteX2" fmla="*/ 942508 w 955650"/>
                  <a:gd name="connsiteY2" fmla="*/ 464420 h 758252"/>
                  <a:gd name="connsiteX3" fmla="*/ 937112 w 955650"/>
                  <a:gd name="connsiteY3" fmla="*/ 455961 h 758252"/>
                  <a:gd name="connsiteX4" fmla="*/ 908965 w 955650"/>
                  <a:gd name="connsiteY4" fmla="*/ 428398 h 758252"/>
                  <a:gd name="connsiteX5" fmla="*/ 848953 w 955650"/>
                  <a:gd name="connsiteY5" fmla="*/ 394418 h 758252"/>
                  <a:gd name="connsiteX6" fmla="*/ 788869 w 955650"/>
                  <a:gd name="connsiteY6" fmla="*/ 371740 h 758252"/>
                  <a:gd name="connsiteX7" fmla="*/ 744096 w 955650"/>
                  <a:gd name="connsiteY7" fmla="*/ 331343 h 758252"/>
                  <a:gd name="connsiteX8" fmla="*/ 790619 w 955650"/>
                  <a:gd name="connsiteY8" fmla="*/ 320041 h 758252"/>
                  <a:gd name="connsiteX9" fmla="*/ 751607 w 955650"/>
                  <a:gd name="connsiteY9" fmla="*/ 298967 h 758252"/>
                  <a:gd name="connsiteX10" fmla="*/ 771076 w 955650"/>
                  <a:gd name="connsiteY10" fmla="*/ 282779 h 758252"/>
                  <a:gd name="connsiteX11" fmla="*/ 753065 w 955650"/>
                  <a:gd name="connsiteY11" fmla="*/ 252008 h 758252"/>
                  <a:gd name="connsiteX12" fmla="*/ 729075 w 955650"/>
                  <a:gd name="connsiteY12" fmla="*/ 264914 h 758252"/>
                  <a:gd name="connsiteX13" fmla="*/ 735055 w 955650"/>
                  <a:gd name="connsiteY13" fmla="*/ 235747 h 758252"/>
                  <a:gd name="connsiteX14" fmla="*/ 682553 w 955650"/>
                  <a:gd name="connsiteY14" fmla="*/ 217955 h 758252"/>
                  <a:gd name="connsiteX15" fmla="*/ 658490 w 955650"/>
                  <a:gd name="connsiteY15" fmla="*/ 200162 h 758252"/>
                  <a:gd name="connsiteX16" fmla="*/ 614739 w 955650"/>
                  <a:gd name="connsiteY16" fmla="*/ 209861 h 758252"/>
                  <a:gd name="connsiteX17" fmla="*/ 602707 w 955650"/>
                  <a:gd name="connsiteY17" fmla="*/ 198558 h 758252"/>
                  <a:gd name="connsiteX18" fmla="*/ 631218 w 955650"/>
                  <a:gd name="connsiteY18" fmla="*/ 169391 h 758252"/>
                  <a:gd name="connsiteX19" fmla="*/ 580175 w 955650"/>
                  <a:gd name="connsiteY19" fmla="*/ 170995 h 758252"/>
                  <a:gd name="connsiteX20" fmla="*/ 541164 w 955650"/>
                  <a:gd name="connsiteY20" fmla="*/ 136942 h 758252"/>
                  <a:gd name="connsiteX21" fmla="*/ 499163 w 955650"/>
                  <a:gd name="connsiteY21" fmla="*/ 111056 h 758252"/>
                  <a:gd name="connsiteX22" fmla="*/ 427119 w 955650"/>
                  <a:gd name="connsiteY22" fmla="*/ 80284 h 758252"/>
                  <a:gd name="connsiteX23" fmla="*/ 389566 w 955650"/>
                  <a:gd name="connsiteY23" fmla="*/ 111056 h 758252"/>
                  <a:gd name="connsiteX24" fmla="*/ 368565 w 955650"/>
                  <a:gd name="connsiteY24" fmla="*/ 102962 h 758252"/>
                  <a:gd name="connsiteX25" fmla="*/ 313001 w 955650"/>
                  <a:gd name="connsiteY25" fmla="*/ 122358 h 758252"/>
                  <a:gd name="connsiteX26" fmla="*/ 314533 w 955650"/>
                  <a:gd name="connsiteY26" fmla="*/ 60815 h 758252"/>
                  <a:gd name="connsiteX27" fmla="*/ 290542 w 955650"/>
                  <a:gd name="connsiteY27" fmla="*/ 17064 h 758252"/>
                  <a:gd name="connsiteX28" fmla="*/ 224478 w 955650"/>
                  <a:gd name="connsiteY28" fmla="*/ 17064 h 758252"/>
                  <a:gd name="connsiteX29" fmla="*/ 152434 w 955650"/>
                  <a:gd name="connsiteY29" fmla="*/ 47835 h 758252"/>
                  <a:gd name="connsiteX30" fmla="*/ 162935 w 955650"/>
                  <a:gd name="connsiteY30" fmla="*/ 101358 h 758252"/>
                  <a:gd name="connsiteX31" fmla="*/ 144924 w 955650"/>
                  <a:gd name="connsiteY31" fmla="*/ 135338 h 758252"/>
                  <a:gd name="connsiteX32" fmla="*/ 180945 w 955650"/>
                  <a:gd name="connsiteY32" fmla="*/ 162901 h 758252"/>
                  <a:gd name="connsiteX33" fmla="*/ 124288 w 955650"/>
                  <a:gd name="connsiteY33" fmla="*/ 138400 h 758252"/>
                  <a:gd name="connsiteX34" fmla="*/ 116996 w 955650"/>
                  <a:gd name="connsiteY34" fmla="*/ 91441 h 758252"/>
                  <a:gd name="connsiteX35" fmla="*/ 135007 w 955650"/>
                  <a:gd name="connsiteY35" fmla="*/ 39596 h 758252"/>
                  <a:gd name="connsiteX36" fmla="*/ 169570 w 955650"/>
                  <a:gd name="connsiteY36" fmla="*/ 7220 h 758252"/>
                  <a:gd name="connsiteX37" fmla="*/ 35983 w 955650"/>
                  <a:gd name="connsiteY37" fmla="*/ 42877 h 758252"/>
                  <a:gd name="connsiteX38" fmla="*/ 4482 w 955650"/>
                  <a:gd name="connsiteY38" fmla="*/ 169245 h 758252"/>
                  <a:gd name="connsiteX39" fmla="*/ 76453 w 955650"/>
                  <a:gd name="connsiteY39" fmla="*/ 183829 h 758252"/>
                  <a:gd name="connsiteX40" fmla="*/ 69161 w 955650"/>
                  <a:gd name="connsiteY40" fmla="*/ 200017 h 758252"/>
                  <a:gd name="connsiteX41" fmla="*/ 18118 w 955650"/>
                  <a:gd name="connsiteY41" fmla="*/ 204829 h 758252"/>
                  <a:gd name="connsiteX42" fmla="*/ 83745 w 955650"/>
                  <a:gd name="connsiteY42" fmla="*/ 240487 h 758252"/>
                  <a:gd name="connsiteX43" fmla="*/ 118308 w 955650"/>
                  <a:gd name="connsiteY43" fmla="*/ 248580 h 758252"/>
                  <a:gd name="connsiteX44" fmla="*/ 185831 w 955650"/>
                  <a:gd name="connsiteY44" fmla="*/ 259956 h 758252"/>
                  <a:gd name="connsiteX45" fmla="*/ 260864 w 955650"/>
                  <a:gd name="connsiteY45" fmla="*/ 274539 h 758252"/>
                  <a:gd name="connsiteX46" fmla="*/ 295428 w 955650"/>
                  <a:gd name="connsiteY46" fmla="*/ 258352 h 758252"/>
                  <a:gd name="connsiteX47" fmla="*/ 315699 w 955650"/>
                  <a:gd name="connsiteY47" fmla="*/ 258352 h 758252"/>
                  <a:gd name="connsiteX48" fmla="*/ 366159 w 955650"/>
                  <a:gd name="connsiteY48" fmla="*/ 259737 h 758252"/>
                  <a:gd name="connsiteX49" fmla="*/ 373451 w 955650"/>
                  <a:gd name="connsiteY49" fmla="*/ 267029 h 758252"/>
                  <a:gd name="connsiteX50" fmla="*/ 379503 w 955650"/>
                  <a:gd name="connsiteY50" fmla="*/ 265935 h 758252"/>
                  <a:gd name="connsiteX51" fmla="*/ 367326 w 955650"/>
                  <a:gd name="connsiteY51" fmla="*/ 246685 h 758252"/>
                  <a:gd name="connsiteX52" fmla="*/ 374617 w 955650"/>
                  <a:gd name="connsiteY52" fmla="*/ 228893 h 758252"/>
                  <a:gd name="connsiteX53" fmla="*/ 415160 w 955650"/>
                  <a:gd name="connsiteY53" fmla="*/ 256383 h 758252"/>
                  <a:gd name="connsiteX54" fmla="*/ 433171 w 955650"/>
                  <a:gd name="connsiteY54" fmla="*/ 274248 h 758252"/>
                  <a:gd name="connsiteX55" fmla="*/ 484214 w 955650"/>
                  <a:gd name="connsiteY55" fmla="*/ 311509 h 758252"/>
                  <a:gd name="connsiteX56" fmla="*/ 451182 w 955650"/>
                  <a:gd name="connsiteY56" fmla="*/ 342281 h 758252"/>
                  <a:gd name="connsiteX57" fmla="*/ 503684 w 955650"/>
                  <a:gd name="connsiteY57" fmla="*/ 326093 h 758252"/>
                  <a:gd name="connsiteX58" fmla="*/ 535257 w 955650"/>
                  <a:gd name="connsiteY58" fmla="*/ 361750 h 758252"/>
                  <a:gd name="connsiteX59" fmla="*/ 586300 w 955650"/>
                  <a:gd name="connsiteY59" fmla="*/ 397334 h 758252"/>
                  <a:gd name="connsiteX60" fmla="*/ 586300 w 955650"/>
                  <a:gd name="connsiteY60" fmla="*/ 460555 h 758252"/>
                  <a:gd name="connsiteX61" fmla="*/ 641792 w 955650"/>
                  <a:gd name="connsiteY61" fmla="*/ 455669 h 758252"/>
                  <a:gd name="connsiteX62" fmla="*/ 694293 w 955650"/>
                  <a:gd name="connsiteY62" fmla="*/ 483233 h 758252"/>
                  <a:gd name="connsiteX63" fmla="*/ 644781 w 955650"/>
                  <a:gd name="connsiteY63" fmla="*/ 509119 h 758252"/>
                  <a:gd name="connsiteX64" fmla="*/ 559248 w 955650"/>
                  <a:gd name="connsiteY64" fmla="*/ 475139 h 758252"/>
                  <a:gd name="connsiteX65" fmla="*/ 550279 w 955650"/>
                  <a:gd name="connsiteY65" fmla="*/ 536682 h 758252"/>
                  <a:gd name="connsiteX66" fmla="*/ 470724 w 955650"/>
                  <a:gd name="connsiteY66" fmla="*/ 554547 h 758252"/>
                  <a:gd name="connsiteX67" fmla="*/ 425660 w 955650"/>
                  <a:gd name="connsiteY67" fmla="*/ 564683 h 758252"/>
                  <a:gd name="connsiteX68" fmla="*/ 406191 w 955650"/>
                  <a:gd name="connsiteY68" fmla="*/ 610038 h 758252"/>
                  <a:gd name="connsiteX69" fmla="*/ 481225 w 955650"/>
                  <a:gd name="connsiteY69" fmla="*/ 613247 h 758252"/>
                  <a:gd name="connsiteX70" fmla="*/ 514257 w 955650"/>
                  <a:gd name="connsiteY70" fmla="*/ 606757 h 758252"/>
                  <a:gd name="connsiteX71" fmla="*/ 565300 w 955650"/>
                  <a:gd name="connsiteY71" fmla="*/ 603548 h 758252"/>
                  <a:gd name="connsiteX72" fmla="*/ 604311 w 955650"/>
                  <a:gd name="connsiteY72" fmla="*/ 640810 h 758252"/>
                  <a:gd name="connsiteX73" fmla="*/ 623854 w 955650"/>
                  <a:gd name="connsiteY73" fmla="*/ 687770 h 758252"/>
                  <a:gd name="connsiteX74" fmla="*/ 704866 w 955650"/>
                  <a:gd name="connsiteY74" fmla="*/ 715333 h 758252"/>
                  <a:gd name="connsiteX75" fmla="*/ 716387 w 955650"/>
                  <a:gd name="connsiteY75" fmla="*/ 725104 h 758252"/>
                  <a:gd name="connsiteX76" fmla="*/ 752847 w 955650"/>
                  <a:gd name="connsiteY76" fmla="*/ 732396 h 758252"/>
                  <a:gd name="connsiteX77" fmla="*/ 768014 w 955650"/>
                  <a:gd name="connsiteY77" fmla="*/ 736406 h 758252"/>
                  <a:gd name="connsiteX78" fmla="*/ 803452 w 955650"/>
                  <a:gd name="connsiteY78" fmla="*/ 752521 h 758252"/>
                  <a:gd name="connsiteX79" fmla="*/ 810161 w 955650"/>
                  <a:gd name="connsiteY79" fmla="*/ 758136 h 758252"/>
                  <a:gd name="connsiteX80" fmla="*/ 721054 w 955650"/>
                  <a:gd name="connsiteY80" fmla="*/ 662029 h 758252"/>
                  <a:gd name="connsiteX81" fmla="*/ 772097 w 955650"/>
                  <a:gd name="connsiteY81" fmla="*/ 671727 h 758252"/>
                  <a:gd name="connsiteX82" fmla="*/ 863610 w 955650"/>
                  <a:gd name="connsiteY82" fmla="*/ 678217 h 758252"/>
                  <a:gd name="connsiteX83" fmla="*/ 865943 w 955650"/>
                  <a:gd name="connsiteY83" fmla="*/ 656342 h 758252"/>
                  <a:gd name="connsiteX84" fmla="*/ 854860 w 955650"/>
                  <a:gd name="connsiteY84" fmla="*/ 649633 h 758252"/>
                  <a:gd name="connsiteX85" fmla="*/ 849755 w 955650"/>
                  <a:gd name="connsiteY85" fmla="*/ 645695 h 758252"/>
                  <a:gd name="connsiteX86" fmla="*/ 834297 w 955650"/>
                  <a:gd name="connsiteY86" fmla="*/ 599976 h 758252"/>
                  <a:gd name="connsiteX87" fmla="*/ 811109 w 955650"/>
                  <a:gd name="connsiteY87" fmla="*/ 585392 h 758252"/>
                  <a:gd name="connsiteX88" fmla="*/ 755545 w 955650"/>
                  <a:gd name="connsiteY88" fmla="*/ 530338 h 758252"/>
                  <a:gd name="connsiteX89" fmla="*/ 764587 w 955650"/>
                  <a:gd name="connsiteY89" fmla="*/ 489868 h 758252"/>
                  <a:gd name="connsiteX90" fmla="*/ 812640 w 955650"/>
                  <a:gd name="connsiteY90" fmla="*/ 507660 h 758252"/>
                  <a:gd name="connsiteX91" fmla="*/ 862152 w 955650"/>
                  <a:gd name="connsiteY91" fmla="*/ 559506 h 758252"/>
                  <a:gd name="connsiteX92" fmla="*/ 868933 w 955650"/>
                  <a:gd name="connsiteY92" fmla="*/ 565193 h 758252"/>
                  <a:gd name="connsiteX93" fmla="*/ 879579 w 955650"/>
                  <a:gd name="connsiteY93" fmla="*/ 560454 h 758252"/>
                  <a:gd name="connsiteX94" fmla="*/ 896934 w 955650"/>
                  <a:gd name="connsiteY94" fmla="*/ 554474 h 758252"/>
                  <a:gd name="connsiteX95" fmla="*/ 898174 w 955650"/>
                  <a:gd name="connsiteY95" fmla="*/ 549807 h 758252"/>
                  <a:gd name="connsiteX96" fmla="*/ 900580 w 955650"/>
                  <a:gd name="connsiteY96" fmla="*/ 544995 h 758252"/>
                  <a:gd name="connsiteX97" fmla="*/ 933904 w 955650"/>
                  <a:gd name="connsiteY97" fmla="*/ 511161 h 758252"/>
                  <a:gd name="connsiteX98" fmla="*/ 934633 w 955650"/>
                  <a:gd name="connsiteY98" fmla="*/ 510431 h 758252"/>
                  <a:gd name="connsiteX99" fmla="*/ 947539 w 955650"/>
                  <a:gd name="connsiteY99" fmla="*/ 501171 h 758252"/>
                  <a:gd name="connsiteX100" fmla="*/ 948342 w 955650"/>
                  <a:gd name="connsiteY100" fmla="*/ 500442 h 758252"/>
                  <a:gd name="connsiteX101" fmla="*/ 955633 w 955650"/>
                  <a:gd name="connsiteY101" fmla="*/ 490014 h 758252"/>
                  <a:gd name="connsiteX102" fmla="*/ 948779 w 955650"/>
                  <a:gd name="connsiteY102" fmla="*/ 476524 h 75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955650" h="758252">
                    <a:moveTo>
                      <a:pt x="948779" y="476524"/>
                    </a:moveTo>
                    <a:cubicBezTo>
                      <a:pt x="948626" y="475241"/>
                      <a:pt x="948356" y="473972"/>
                      <a:pt x="947977" y="472733"/>
                    </a:cubicBezTo>
                    <a:cubicBezTo>
                      <a:pt x="946154" y="470034"/>
                      <a:pt x="944404" y="467191"/>
                      <a:pt x="942508" y="464420"/>
                    </a:cubicBezTo>
                    <a:cubicBezTo>
                      <a:pt x="940554" y="461700"/>
                      <a:pt x="938753" y="458878"/>
                      <a:pt x="937112" y="455961"/>
                    </a:cubicBezTo>
                    <a:cubicBezTo>
                      <a:pt x="913414" y="457420"/>
                      <a:pt x="908965" y="439700"/>
                      <a:pt x="908965" y="428398"/>
                    </a:cubicBezTo>
                    <a:cubicBezTo>
                      <a:pt x="908965" y="417096"/>
                      <a:pt x="863902" y="389532"/>
                      <a:pt x="848953" y="394418"/>
                    </a:cubicBezTo>
                    <a:cubicBezTo>
                      <a:pt x="834005" y="399303"/>
                      <a:pt x="808411" y="373344"/>
                      <a:pt x="788869" y="371740"/>
                    </a:cubicBezTo>
                    <a:cubicBezTo>
                      <a:pt x="769326" y="370136"/>
                      <a:pt x="740888" y="353948"/>
                      <a:pt x="744096" y="331343"/>
                    </a:cubicBezTo>
                    <a:cubicBezTo>
                      <a:pt x="747305" y="308738"/>
                      <a:pt x="783108" y="337833"/>
                      <a:pt x="790619" y="320041"/>
                    </a:cubicBezTo>
                    <a:cubicBezTo>
                      <a:pt x="798129" y="302249"/>
                      <a:pt x="753065" y="311947"/>
                      <a:pt x="751607" y="298967"/>
                    </a:cubicBezTo>
                    <a:cubicBezTo>
                      <a:pt x="750149" y="285988"/>
                      <a:pt x="762107" y="290873"/>
                      <a:pt x="771076" y="282779"/>
                    </a:cubicBezTo>
                    <a:cubicBezTo>
                      <a:pt x="780045" y="274685"/>
                      <a:pt x="763785" y="258498"/>
                      <a:pt x="753065" y="252008"/>
                    </a:cubicBezTo>
                    <a:cubicBezTo>
                      <a:pt x="742346" y="245518"/>
                      <a:pt x="739575" y="264914"/>
                      <a:pt x="729075" y="264914"/>
                    </a:cubicBezTo>
                    <a:cubicBezTo>
                      <a:pt x="718575" y="264914"/>
                      <a:pt x="727544" y="247122"/>
                      <a:pt x="735055" y="235747"/>
                    </a:cubicBezTo>
                    <a:cubicBezTo>
                      <a:pt x="742565" y="224371"/>
                      <a:pt x="700564" y="211465"/>
                      <a:pt x="682553" y="217955"/>
                    </a:cubicBezTo>
                    <a:cubicBezTo>
                      <a:pt x="664542" y="224444"/>
                      <a:pt x="658490" y="213142"/>
                      <a:pt x="658490" y="200162"/>
                    </a:cubicBezTo>
                    <a:cubicBezTo>
                      <a:pt x="658490" y="187183"/>
                      <a:pt x="626989" y="200162"/>
                      <a:pt x="614739" y="209861"/>
                    </a:cubicBezTo>
                    <a:cubicBezTo>
                      <a:pt x="602488" y="219559"/>
                      <a:pt x="587686" y="200162"/>
                      <a:pt x="602707" y="198558"/>
                    </a:cubicBezTo>
                    <a:cubicBezTo>
                      <a:pt x="617728" y="196954"/>
                      <a:pt x="635739" y="183975"/>
                      <a:pt x="631218" y="169391"/>
                    </a:cubicBezTo>
                    <a:cubicBezTo>
                      <a:pt x="626697" y="154807"/>
                      <a:pt x="587467" y="153203"/>
                      <a:pt x="580175" y="170995"/>
                    </a:cubicBezTo>
                    <a:cubicBezTo>
                      <a:pt x="572883" y="188787"/>
                      <a:pt x="541164" y="151526"/>
                      <a:pt x="541164" y="136942"/>
                    </a:cubicBezTo>
                    <a:cubicBezTo>
                      <a:pt x="541164" y="122358"/>
                      <a:pt x="493110" y="135338"/>
                      <a:pt x="499163" y="111056"/>
                    </a:cubicBezTo>
                    <a:cubicBezTo>
                      <a:pt x="505215" y="86774"/>
                      <a:pt x="443599" y="80284"/>
                      <a:pt x="427119" y="80284"/>
                    </a:cubicBezTo>
                    <a:cubicBezTo>
                      <a:pt x="410639" y="80284"/>
                      <a:pt x="386576" y="94868"/>
                      <a:pt x="389566" y="111056"/>
                    </a:cubicBezTo>
                    <a:cubicBezTo>
                      <a:pt x="392556" y="127244"/>
                      <a:pt x="371555" y="120754"/>
                      <a:pt x="368565" y="102962"/>
                    </a:cubicBezTo>
                    <a:cubicBezTo>
                      <a:pt x="365576" y="85170"/>
                      <a:pt x="324814" y="122358"/>
                      <a:pt x="313001" y="122358"/>
                    </a:cubicBezTo>
                    <a:cubicBezTo>
                      <a:pt x="301188" y="122358"/>
                      <a:pt x="320293" y="75399"/>
                      <a:pt x="314533" y="60815"/>
                    </a:cubicBezTo>
                    <a:cubicBezTo>
                      <a:pt x="308772" y="46231"/>
                      <a:pt x="299511" y="41346"/>
                      <a:pt x="290542" y="17064"/>
                    </a:cubicBezTo>
                    <a:cubicBezTo>
                      <a:pt x="281573" y="-7218"/>
                      <a:pt x="236510" y="2480"/>
                      <a:pt x="224478" y="17064"/>
                    </a:cubicBezTo>
                    <a:cubicBezTo>
                      <a:pt x="212446" y="31647"/>
                      <a:pt x="173435" y="25158"/>
                      <a:pt x="152434" y="47835"/>
                    </a:cubicBezTo>
                    <a:cubicBezTo>
                      <a:pt x="131434" y="70513"/>
                      <a:pt x="153966" y="93191"/>
                      <a:pt x="162935" y="101358"/>
                    </a:cubicBezTo>
                    <a:cubicBezTo>
                      <a:pt x="171904" y="109525"/>
                      <a:pt x="131434" y="122358"/>
                      <a:pt x="144924" y="135338"/>
                    </a:cubicBezTo>
                    <a:cubicBezTo>
                      <a:pt x="158414" y="148317"/>
                      <a:pt x="179487" y="141828"/>
                      <a:pt x="180945" y="162901"/>
                    </a:cubicBezTo>
                    <a:cubicBezTo>
                      <a:pt x="182404" y="183975"/>
                      <a:pt x="131580" y="156338"/>
                      <a:pt x="124288" y="138400"/>
                    </a:cubicBezTo>
                    <a:cubicBezTo>
                      <a:pt x="116996" y="120462"/>
                      <a:pt x="127277" y="104420"/>
                      <a:pt x="116996" y="91441"/>
                    </a:cubicBezTo>
                    <a:cubicBezTo>
                      <a:pt x="106714" y="78461"/>
                      <a:pt x="115537" y="62273"/>
                      <a:pt x="135007" y="39596"/>
                    </a:cubicBezTo>
                    <a:cubicBezTo>
                      <a:pt x="154476" y="16918"/>
                      <a:pt x="169570" y="20199"/>
                      <a:pt x="169570" y="7220"/>
                    </a:cubicBezTo>
                    <a:cubicBezTo>
                      <a:pt x="169570" y="-5760"/>
                      <a:pt x="85495" y="-5760"/>
                      <a:pt x="35983" y="42877"/>
                    </a:cubicBezTo>
                    <a:cubicBezTo>
                      <a:pt x="-13528" y="91514"/>
                      <a:pt x="1420" y="156266"/>
                      <a:pt x="4482" y="169245"/>
                    </a:cubicBezTo>
                    <a:cubicBezTo>
                      <a:pt x="7545" y="182225"/>
                      <a:pt x="51005" y="175662"/>
                      <a:pt x="76453" y="183829"/>
                    </a:cubicBezTo>
                    <a:cubicBezTo>
                      <a:pt x="101902" y="191996"/>
                      <a:pt x="88485" y="203225"/>
                      <a:pt x="69161" y="200017"/>
                    </a:cubicBezTo>
                    <a:cubicBezTo>
                      <a:pt x="49838" y="196808"/>
                      <a:pt x="16587" y="190246"/>
                      <a:pt x="18118" y="204829"/>
                    </a:cubicBezTo>
                    <a:cubicBezTo>
                      <a:pt x="19649" y="219413"/>
                      <a:pt x="60119" y="246976"/>
                      <a:pt x="83745" y="240487"/>
                    </a:cubicBezTo>
                    <a:cubicBezTo>
                      <a:pt x="107371" y="233997"/>
                      <a:pt x="107808" y="233997"/>
                      <a:pt x="118308" y="248580"/>
                    </a:cubicBezTo>
                    <a:cubicBezTo>
                      <a:pt x="128809" y="263164"/>
                      <a:pt x="157320" y="258352"/>
                      <a:pt x="185831" y="259956"/>
                    </a:cubicBezTo>
                    <a:cubicBezTo>
                      <a:pt x="214342" y="261560"/>
                      <a:pt x="247374" y="272935"/>
                      <a:pt x="260864" y="274539"/>
                    </a:cubicBezTo>
                    <a:cubicBezTo>
                      <a:pt x="274354" y="275203"/>
                      <a:pt x="287297" y="269144"/>
                      <a:pt x="295428" y="258352"/>
                    </a:cubicBezTo>
                    <a:cubicBezTo>
                      <a:pt x="297032" y="255435"/>
                      <a:pt x="305199" y="256310"/>
                      <a:pt x="315699" y="258352"/>
                    </a:cubicBezTo>
                    <a:cubicBezTo>
                      <a:pt x="330487" y="246087"/>
                      <a:pt x="352071" y="246677"/>
                      <a:pt x="366159" y="259737"/>
                    </a:cubicBezTo>
                    <a:cubicBezTo>
                      <a:pt x="368711" y="262143"/>
                      <a:pt x="371044" y="264623"/>
                      <a:pt x="373451" y="267029"/>
                    </a:cubicBezTo>
                    <a:cubicBezTo>
                      <a:pt x="375441" y="266540"/>
                      <a:pt x="377469" y="266176"/>
                      <a:pt x="379503" y="265935"/>
                    </a:cubicBezTo>
                    <a:cubicBezTo>
                      <a:pt x="383222" y="260539"/>
                      <a:pt x="375347" y="250403"/>
                      <a:pt x="367326" y="246685"/>
                    </a:cubicBezTo>
                    <a:cubicBezTo>
                      <a:pt x="356825" y="241799"/>
                      <a:pt x="361346" y="220798"/>
                      <a:pt x="374617" y="228893"/>
                    </a:cubicBezTo>
                    <a:cubicBezTo>
                      <a:pt x="387889" y="236986"/>
                      <a:pt x="410639" y="241799"/>
                      <a:pt x="415160" y="256383"/>
                    </a:cubicBezTo>
                    <a:cubicBezTo>
                      <a:pt x="419025" y="268779"/>
                      <a:pt x="431640" y="262872"/>
                      <a:pt x="433171" y="274248"/>
                    </a:cubicBezTo>
                    <a:cubicBezTo>
                      <a:pt x="434703" y="285623"/>
                      <a:pt x="482683" y="298530"/>
                      <a:pt x="484214" y="311509"/>
                    </a:cubicBezTo>
                    <a:cubicBezTo>
                      <a:pt x="485746" y="324489"/>
                      <a:pt x="437692" y="330906"/>
                      <a:pt x="451182" y="342281"/>
                    </a:cubicBezTo>
                    <a:cubicBezTo>
                      <a:pt x="464672" y="353656"/>
                      <a:pt x="485673" y="327697"/>
                      <a:pt x="503684" y="326093"/>
                    </a:cubicBezTo>
                    <a:cubicBezTo>
                      <a:pt x="521694" y="324489"/>
                      <a:pt x="521694" y="368167"/>
                      <a:pt x="535257" y="361750"/>
                    </a:cubicBezTo>
                    <a:cubicBezTo>
                      <a:pt x="553633" y="352927"/>
                      <a:pt x="568290" y="369844"/>
                      <a:pt x="586300" y="397334"/>
                    </a:cubicBezTo>
                    <a:cubicBezTo>
                      <a:pt x="604311" y="424825"/>
                      <a:pt x="584769" y="450857"/>
                      <a:pt x="586300" y="460555"/>
                    </a:cubicBezTo>
                    <a:cubicBezTo>
                      <a:pt x="587832" y="470253"/>
                      <a:pt x="622249" y="467045"/>
                      <a:pt x="641792" y="455669"/>
                    </a:cubicBezTo>
                    <a:cubicBezTo>
                      <a:pt x="661334" y="444294"/>
                      <a:pt x="679345" y="468649"/>
                      <a:pt x="694293" y="483233"/>
                    </a:cubicBezTo>
                    <a:cubicBezTo>
                      <a:pt x="709241" y="497816"/>
                      <a:pt x="638802" y="522098"/>
                      <a:pt x="644781" y="509119"/>
                    </a:cubicBezTo>
                    <a:cubicBezTo>
                      <a:pt x="650761" y="496139"/>
                      <a:pt x="602780" y="457274"/>
                      <a:pt x="559248" y="475139"/>
                    </a:cubicBezTo>
                    <a:cubicBezTo>
                      <a:pt x="515715" y="493004"/>
                      <a:pt x="545758" y="520494"/>
                      <a:pt x="550279" y="536682"/>
                    </a:cubicBezTo>
                    <a:cubicBezTo>
                      <a:pt x="554800" y="552870"/>
                      <a:pt x="511194" y="569058"/>
                      <a:pt x="470724" y="554547"/>
                    </a:cubicBezTo>
                    <a:cubicBezTo>
                      <a:pt x="430254" y="540036"/>
                      <a:pt x="442213" y="564683"/>
                      <a:pt x="425660" y="564683"/>
                    </a:cubicBezTo>
                    <a:cubicBezTo>
                      <a:pt x="409108" y="564683"/>
                      <a:pt x="391170" y="592173"/>
                      <a:pt x="406191" y="610038"/>
                    </a:cubicBezTo>
                    <a:cubicBezTo>
                      <a:pt x="421213" y="627903"/>
                      <a:pt x="454172" y="611643"/>
                      <a:pt x="481225" y="613247"/>
                    </a:cubicBezTo>
                    <a:cubicBezTo>
                      <a:pt x="508277" y="614851"/>
                      <a:pt x="511194" y="623018"/>
                      <a:pt x="514257" y="606757"/>
                    </a:cubicBezTo>
                    <a:cubicBezTo>
                      <a:pt x="517319" y="590496"/>
                      <a:pt x="545758" y="598663"/>
                      <a:pt x="565300" y="603548"/>
                    </a:cubicBezTo>
                    <a:cubicBezTo>
                      <a:pt x="584842" y="608434"/>
                      <a:pt x="580321" y="637529"/>
                      <a:pt x="604311" y="640810"/>
                    </a:cubicBezTo>
                    <a:cubicBezTo>
                      <a:pt x="628302" y="644091"/>
                      <a:pt x="608832" y="669977"/>
                      <a:pt x="623854" y="687770"/>
                    </a:cubicBezTo>
                    <a:cubicBezTo>
                      <a:pt x="638875" y="705562"/>
                      <a:pt x="686928" y="695864"/>
                      <a:pt x="704866" y="715333"/>
                    </a:cubicBezTo>
                    <a:cubicBezTo>
                      <a:pt x="708403" y="718935"/>
                      <a:pt x="712260" y="722202"/>
                      <a:pt x="716387" y="725104"/>
                    </a:cubicBezTo>
                    <a:cubicBezTo>
                      <a:pt x="729017" y="721932"/>
                      <a:pt x="742405" y="724608"/>
                      <a:pt x="752847" y="732396"/>
                    </a:cubicBezTo>
                    <a:cubicBezTo>
                      <a:pt x="758133" y="732636"/>
                      <a:pt x="763303" y="734007"/>
                      <a:pt x="768014" y="736406"/>
                    </a:cubicBezTo>
                    <a:cubicBezTo>
                      <a:pt x="780527" y="740074"/>
                      <a:pt x="792463" y="745499"/>
                      <a:pt x="803452" y="752521"/>
                    </a:cubicBezTo>
                    <a:cubicBezTo>
                      <a:pt x="805902" y="754118"/>
                      <a:pt x="808155" y="756000"/>
                      <a:pt x="810161" y="758136"/>
                    </a:cubicBezTo>
                    <a:cubicBezTo>
                      <a:pt x="818401" y="739979"/>
                      <a:pt x="743075" y="668373"/>
                      <a:pt x="721054" y="662029"/>
                    </a:cubicBezTo>
                    <a:cubicBezTo>
                      <a:pt x="699033" y="655685"/>
                      <a:pt x="743586" y="647446"/>
                      <a:pt x="772097" y="671727"/>
                    </a:cubicBezTo>
                    <a:cubicBezTo>
                      <a:pt x="800608" y="696009"/>
                      <a:pt x="842610" y="707385"/>
                      <a:pt x="863610" y="678217"/>
                    </a:cubicBezTo>
                    <a:cubicBezTo>
                      <a:pt x="872287" y="666259"/>
                      <a:pt x="870902" y="660571"/>
                      <a:pt x="865943" y="656342"/>
                    </a:cubicBezTo>
                    <a:cubicBezTo>
                      <a:pt x="861918" y="654701"/>
                      <a:pt x="858185" y="652433"/>
                      <a:pt x="854860" y="649633"/>
                    </a:cubicBezTo>
                    <a:cubicBezTo>
                      <a:pt x="853015" y="648525"/>
                      <a:pt x="851301" y="647198"/>
                      <a:pt x="849755" y="645695"/>
                    </a:cubicBezTo>
                    <a:cubicBezTo>
                      <a:pt x="833808" y="636537"/>
                      <a:pt x="827180" y="616936"/>
                      <a:pt x="834297" y="599976"/>
                    </a:cubicBezTo>
                    <a:cubicBezTo>
                      <a:pt x="829470" y="591561"/>
                      <a:pt x="820785" y="586092"/>
                      <a:pt x="811109" y="585392"/>
                    </a:cubicBezTo>
                    <a:cubicBezTo>
                      <a:pt x="790108" y="585392"/>
                      <a:pt x="736075" y="540036"/>
                      <a:pt x="755545" y="530338"/>
                    </a:cubicBezTo>
                    <a:cubicBezTo>
                      <a:pt x="775014" y="520640"/>
                      <a:pt x="749565" y="507660"/>
                      <a:pt x="764587" y="489868"/>
                    </a:cubicBezTo>
                    <a:cubicBezTo>
                      <a:pt x="779608" y="472076"/>
                      <a:pt x="794556" y="506056"/>
                      <a:pt x="812640" y="507660"/>
                    </a:cubicBezTo>
                    <a:cubicBezTo>
                      <a:pt x="830724" y="509265"/>
                      <a:pt x="833640" y="533619"/>
                      <a:pt x="862152" y="559506"/>
                    </a:cubicBezTo>
                    <a:cubicBezTo>
                      <a:pt x="864631" y="561766"/>
                      <a:pt x="866818" y="563589"/>
                      <a:pt x="868933" y="565193"/>
                    </a:cubicBezTo>
                    <a:cubicBezTo>
                      <a:pt x="872222" y="563086"/>
                      <a:pt x="875809" y="561482"/>
                      <a:pt x="879579" y="560454"/>
                    </a:cubicBezTo>
                    <a:cubicBezTo>
                      <a:pt x="885486" y="558827"/>
                      <a:pt x="891283" y="556830"/>
                      <a:pt x="896934" y="554474"/>
                    </a:cubicBezTo>
                    <a:cubicBezTo>
                      <a:pt x="897371" y="552943"/>
                      <a:pt x="897736" y="551339"/>
                      <a:pt x="898174" y="549807"/>
                    </a:cubicBezTo>
                    <a:cubicBezTo>
                      <a:pt x="898567" y="548028"/>
                      <a:pt x="899391" y="546380"/>
                      <a:pt x="900580" y="544995"/>
                    </a:cubicBezTo>
                    <a:cubicBezTo>
                      <a:pt x="902213" y="527217"/>
                      <a:pt x="916155" y="513064"/>
                      <a:pt x="933904" y="511161"/>
                    </a:cubicBezTo>
                    <a:lnTo>
                      <a:pt x="934633" y="510431"/>
                    </a:lnTo>
                    <a:cubicBezTo>
                      <a:pt x="938672" y="506990"/>
                      <a:pt x="942989" y="503891"/>
                      <a:pt x="947539" y="501171"/>
                    </a:cubicBezTo>
                    <a:lnTo>
                      <a:pt x="948342" y="500442"/>
                    </a:lnTo>
                    <a:cubicBezTo>
                      <a:pt x="950157" y="496577"/>
                      <a:pt x="952629" y="493048"/>
                      <a:pt x="955633" y="490014"/>
                    </a:cubicBezTo>
                    <a:cubicBezTo>
                      <a:pt x="952039" y="486310"/>
                      <a:pt x="949654" y="481607"/>
                      <a:pt x="948779" y="476524"/>
                    </a:cubicBezTo>
                    <a:close/>
                  </a:path>
                </a:pathLst>
              </a:custGeom>
              <a:grpFill/>
              <a:ln w="3175" cap="flat">
                <a:solidFill>
                  <a:srgbClr val="F3F3F3"/>
                </a:solidFill>
                <a:prstDash val="solid"/>
                <a:miter/>
              </a:ln>
            </p:spPr>
            <p:txBody>
              <a:bodyPr rtlCol="0" anchor="ctr"/>
              <a:lstStyle/>
              <a:p>
                <a:endParaRPr lang="pt-PT"/>
              </a:p>
            </p:txBody>
          </p:sp>
          <p:sp>
            <p:nvSpPr>
              <p:cNvPr id="546" name="Forma livre: Forma 545">
                <a:extLst>
                  <a:ext uri="{FF2B5EF4-FFF2-40B4-BE49-F238E27FC236}">
                    <a16:creationId xmlns:a16="http://schemas.microsoft.com/office/drawing/2014/main" id="{355E44F1-C277-49DE-8572-E0420C37BDB2}"/>
                  </a:ext>
                </a:extLst>
              </p:cNvPr>
              <p:cNvSpPr/>
              <p:nvPr/>
            </p:nvSpPr>
            <p:spPr>
              <a:xfrm>
                <a:off x="2356097" y="3487823"/>
                <a:ext cx="36054" cy="31025"/>
              </a:xfrm>
              <a:custGeom>
                <a:avLst/>
                <a:gdLst>
                  <a:gd name="connsiteX0" fmla="*/ 73518 w 86316"/>
                  <a:gd name="connsiteY0" fmla="*/ 60377 h 71223"/>
                  <a:gd name="connsiteX1" fmla="*/ 77965 w 86316"/>
                  <a:gd name="connsiteY1" fmla="*/ 11740 h 71223"/>
                  <a:gd name="connsiteX2" fmla="*/ 34214 w 86316"/>
                  <a:gd name="connsiteY2" fmla="*/ 438 h 71223"/>
                  <a:gd name="connsiteX3" fmla="*/ 4245 w 86316"/>
                  <a:gd name="connsiteY3" fmla="*/ 57096 h 71223"/>
                  <a:gd name="connsiteX4" fmla="*/ 73518 w 86316"/>
                  <a:gd name="connsiteY4" fmla="*/ 60377 h 71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16" h="71223">
                    <a:moveTo>
                      <a:pt x="73518" y="60377"/>
                    </a:moveTo>
                    <a:cubicBezTo>
                      <a:pt x="91528" y="57096"/>
                      <a:pt x="88101" y="27126"/>
                      <a:pt x="77965" y="11740"/>
                    </a:cubicBezTo>
                    <a:cubicBezTo>
                      <a:pt x="70674" y="438"/>
                      <a:pt x="50986" y="-1239"/>
                      <a:pt x="34214" y="438"/>
                    </a:cubicBezTo>
                    <a:cubicBezTo>
                      <a:pt x="17443" y="2115"/>
                      <a:pt x="-10776" y="29606"/>
                      <a:pt x="4245" y="57096"/>
                    </a:cubicBezTo>
                    <a:cubicBezTo>
                      <a:pt x="19266" y="84586"/>
                      <a:pt x="55580" y="63732"/>
                      <a:pt x="73518" y="60377"/>
                    </a:cubicBezTo>
                    <a:close/>
                  </a:path>
                </a:pathLst>
              </a:custGeom>
              <a:grpFill/>
              <a:ln w="3175" cap="flat">
                <a:solidFill>
                  <a:srgbClr val="F3F3F3"/>
                </a:solidFill>
                <a:prstDash val="solid"/>
                <a:miter/>
              </a:ln>
            </p:spPr>
            <p:txBody>
              <a:bodyPr rtlCol="0" anchor="ctr"/>
              <a:lstStyle/>
              <a:p>
                <a:endParaRPr lang="pt-PT"/>
              </a:p>
            </p:txBody>
          </p:sp>
          <p:sp>
            <p:nvSpPr>
              <p:cNvPr id="547" name="Forma livre: Forma 546">
                <a:extLst>
                  <a:ext uri="{FF2B5EF4-FFF2-40B4-BE49-F238E27FC236}">
                    <a16:creationId xmlns:a16="http://schemas.microsoft.com/office/drawing/2014/main" id="{F5EE6F6C-A2FE-40D5-8C37-4FD7D34950C8}"/>
                  </a:ext>
                </a:extLst>
              </p:cNvPr>
              <p:cNvSpPr/>
              <p:nvPr/>
            </p:nvSpPr>
            <p:spPr>
              <a:xfrm>
                <a:off x="2083737" y="3222818"/>
                <a:ext cx="240636" cy="83077"/>
              </a:xfrm>
              <a:custGeom>
                <a:avLst/>
                <a:gdLst>
                  <a:gd name="connsiteX0" fmla="*/ 560566 w 576113"/>
                  <a:gd name="connsiteY0" fmla="*/ 154383 h 190722"/>
                  <a:gd name="connsiteX1" fmla="*/ 560566 w 576113"/>
                  <a:gd name="connsiteY1" fmla="*/ 154383 h 190722"/>
                  <a:gd name="connsiteX2" fmla="*/ 561659 w 576113"/>
                  <a:gd name="connsiteY2" fmla="*/ 148477 h 190722"/>
                  <a:gd name="connsiteX3" fmla="*/ 571576 w 576113"/>
                  <a:gd name="connsiteY3" fmla="*/ 132726 h 190722"/>
                  <a:gd name="connsiteX4" fmla="*/ 576097 w 576113"/>
                  <a:gd name="connsiteY4" fmla="*/ 115663 h 190722"/>
                  <a:gd name="connsiteX5" fmla="*/ 390665 w 576113"/>
                  <a:gd name="connsiteY5" fmla="*/ 106330 h 190722"/>
                  <a:gd name="connsiteX6" fmla="*/ 294558 w 576113"/>
                  <a:gd name="connsiteY6" fmla="*/ 111215 h 190722"/>
                  <a:gd name="connsiteX7" fmla="*/ 239067 w 576113"/>
                  <a:gd name="connsiteY7" fmla="*/ 93350 h 190722"/>
                  <a:gd name="connsiteX8" fmla="*/ 249567 w 576113"/>
                  <a:gd name="connsiteY8" fmla="*/ 59370 h 190722"/>
                  <a:gd name="connsiteX9" fmla="*/ 159513 w 576113"/>
                  <a:gd name="connsiteY9" fmla="*/ 30203 h 190722"/>
                  <a:gd name="connsiteX10" fmla="*/ 87469 w 576113"/>
                  <a:gd name="connsiteY10" fmla="*/ 7525 h 190722"/>
                  <a:gd name="connsiteX11" fmla="*/ 1936 w 576113"/>
                  <a:gd name="connsiteY11" fmla="*/ 20505 h 190722"/>
                  <a:gd name="connsiteX12" fmla="*/ 108470 w 576113"/>
                  <a:gd name="connsiteY12" fmla="*/ 54485 h 190722"/>
                  <a:gd name="connsiteX13" fmla="*/ 153533 w 576113"/>
                  <a:gd name="connsiteY13" fmla="*/ 91746 h 190722"/>
                  <a:gd name="connsiteX14" fmla="*/ 154992 w 576113"/>
                  <a:gd name="connsiteY14" fmla="*/ 148477 h 190722"/>
                  <a:gd name="connsiteX15" fmla="*/ 194003 w 576113"/>
                  <a:gd name="connsiteY15" fmla="*/ 171154 h 190722"/>
                  <a:gd name="connsiteX16" fmla="*/ 249567 w 576113"/>
                  <a:gd name="connsiteY16" fmla="*/ 179248 h 190722"/>
                  <a:gd name="connsiteX17" fmla="*/ 273558 w 576113"/>
                  <a:gd name="connsiteY17" fmla="*/ 167873 h 190722"/>
                  <a:gd name="connsiteX18" fmla="*/ 386144 w 576113"/>
                  <a:gd name="connsiteY18" fmla="*/ 190551 h 190722"/>
                  <a:gd name="connsiteX19" fmla="*/ 461177 w 576113"/>
                  <a:gd name="connsiteY19" fmla="*/ 171154 h 190722"/>
                  <a:gd name="connsiteX20" fmla="*/ 524398 w 576113"/>
                  <a:gd name="connsiteY20" fmla="*/ 182165 h 190722"/>
                  <a:gd name="connsiteX21" fmla="*/ 560566 w 576113"/>
                  <a:gd name="connsiteY21" fmla="*/ 154383 h 1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13" h="190722">
                    <a:moveTo>
                      <a:pt x="560566" y="154383"/>
                    </a:moveTo>
                    <a:lnTo>
                      <a:pt x="560566" y="154383"/>
                    </a:lnTo>
                    <a:cubicBezTo>
                      <a:pt x="560704" y="152378"/>
                      <a:pt x="561069" y="150395"/>
                      <a:pt x="561659" y="148477"/>
                    </a:cubicBezTo>
                    <a:cubicBezTo>
                      <a:pt x="563373" y="142381"/>
                      <a:pt x="566822" y="136912"/>
                      <a:pt x="571576" y="132726"/>
                    </a:cubicBezTo>
                    <a:cubicBezTo>
                      <a:pt x="571780" y="126769"/>
                      <a:pt x="573326" y="120943"/>
                      <a:pt x="576097" y="115663"/>
                    </a:cubicBezTo>
                    <a:cubicBezTo>
                      <a:pt x="548461" y="100496"/>
                      <a:pt x="416259" y="90361"/>
                      <a:pt x="390665" y="106330"/>
                    </a:cubicBezTo>
                    <a:cubicBezTo>
                      <a:pt x="362154" y="124195"/>
                      <a:pt x="317090" y="98236"/>
                      <a:pt x="294558" y="111215"/>
                    </a:cubicBezTo>
                    <a:cubicBezTo>
                      <a:pt x="272026" y="124195"/>
                      <a:pt x="279610" y="95027"/>
                      <a:pt x="239067" y="93350"/>
                    </a:cubicBezTo>
                    <a:cubicBezTo>
                      <a:pt x="198524" y="91673"/>
                      <a:pt x="242057" y="69068"/>
                      <a:pt x="249567" y="59370"/>
                    </a:cubicBezTo>
                    <a:cubicBezTo>
                      <a:pt x="257078" y="49672"/>
                      <a:pt x="188024" y="23713"/>
                      <a:pt x="159513" y="30203"/>
                    </a:cubicBezTo>
                    <a:cubicBezTo>
                      <a:pt x="131002" y="36692"/>
                      <a:pt x="114449" y="20505"/>
                      <a:pt x="87469" y="7525"/>
                    </a:cubicBezTo>
                    <a:cubicBezTo>
                      <a:pt x="60489" y="-5455"/>
                      <a:pt x="-12867" y="-2392"/>
                      <a:pt x="1936" y="20505"/>
                    </a:cubicBezTo>
                    <a:cubicBezTo>
                      <a:pt x="12436" y="36692"/>
                      <a:pt x="99501" y="70673"/>
                      <a:pt x="108470" y="54485"/>
                    </a:cubicBezTo>
                    <a:cubicBezTo>
                      <a:pt x="117439" y="38297"/>
                      <a:pt x="139971" y="73954"/>
                      <a:pt x="153533" y="91746"/>
                    </a:cubicBezTo>
                    <a:cubicBezTo>
                      <a:pt x="167096" y="109538"/>
                      <a:pt x="144492" y="116028"/>
                      <a:pt x="154992" y="148477"/>
                    </a:cubicBezTo>
                    <a:cubicBezTo>
                      <a:pt x="165492" y="180926"/>
                      <a:pt x="177524" y="158175"/>
                      <a:pt x="194003" y="171154"/>
                    </a:cubicBezTo>
                    <a:cubicBezTo>
                      <a:pt x="210483" y="184134"/>
                      <a:pt x="236077" y="192228"/>
                      <a:pt x="249567" y="179248"/>
                    </a:cubicBezTo>
                    <a:cubicBezTo>
                      <a:pt x="263057" y="166269"/>
                      <a:pt x="269037" y="156571"/>
                      <a:pt x="273558" y="167873"/>
                    </a:cubicBezTo>
                    <a:cubicBezTo>
                      <a:pt x="280850" y="186322"/>
                      <a:pt x="314101" y="188947"/>
                      <a:pt x="386144" y="190551"/>
                    </a:cubicBezTo>
                    <a:cubicBezTo>
                      <a:pt x="458188" y="192155"/>
                      <a:pt x="440177" y="158175"/>
                      <a:pt x="461177" y="171154"/>
                    </a:cubicBezTo>
                    <a:cubicBezTo>
                      <a:pt x="475761" y="179905"/>
                      <a:pt x="502158" y="182749"/>
                      <a:pt x="524398" y="182165"/>
                    </a:cubicBezTo>
                    <a:cubicBezTo>
                      <a:pt x="528693" y="165729"/>
                      <a:pt x="543583" y="154296"/>
                      <a:pt x="560566" y="154383"/>
                    </a:cubicBezTo>
                    <a:close/>
                  </a:path>
                </a:pathLst>
              </a:custGeom>
              <a:grpFill/>
              <a:ln w="3175" cap="flat">
                <a:solidFill>
                  <a:srgbClr val="F3F3F3"/>
                </a:solidFill>
                <a:prstDash val="solid"/>
                <a:miter/>
              </a:ln>
            </p:spPr>
            <p:txBody>
              <a:bodyPr rtlCol="0" anchor="ctr"/>
              <a:lstStyle/>
              <a:p>
                <a:endParaRPr lang="pt-PT"/>
              </a:p>
            </p:txBody>
          </p:sp>
          <p:sp>
            <p:nvSpPr>
              <p:cNvPr id="548" name="Forma livre: Forma 547">
                <a:extLst>
                  <a:ext uri="{FF2B5EF4-FFF2-40B4-BE49-F238E27FC236}">
                    <a16:creationId xmlns:a16="http://schemas.microsoft.com/office/drawing/2014/main" id="{5C8379BE-A73E-4BA0-8E18-8CF92403C49D}"/>
                  </a:ext>
                </a:extLst>
              </p:cNvPr>
              <p:cNvSpPr/>
              <p:nvPr/>
            </p:nvSpPr>
            <p:spPr>
              <a:xfrm>
                <a:off x="2157376" y="3001136"/>
                <a:ext cx="434616" cy="249325"/>
              </a:xfrm>
              <a:custGeom>
                <a:avLst/>
                <a:gdLst>
                  <a:gd name="connsiteX0" fmla="*/ 1011584 w 1040526"/>
                  <a:gd name="connsiteY0" fmla="*/ 51729 h 572379"/>
                  <a:gd name="connsiteX1" fmla="*/ 960541 w 1040526"/>
                  <a:gd name="connsiteY1" fmla="*/ 36124 h 572379"/>
                  <a:gd name="connsiteX2" fmla="*/ 960030 w 1040526"/>
                  <a:gd name="connsiteY2" fmla="*/ 35759 h 572379"/>
                  <a:gd name="connsiteX3" fmla="*/ 952155 w 1040526"/>
                  <a:gd name="connsiteY3" fmla="*/ 28468 h 572379"/>
                  <a:gd name="connsiteX4" fmla="*/ 951280 w 1040526"/>
                  <a:gd name="connsiteY4" fmla="*/ 27811 h 572379"/>
                  <a:gd name="connsiteX5" fmla="*/ 948582 w 1040526"/>
                  <a:gd name="connsiteY5" fmla="*/ 25988 h 572379"/>
                  <a:gd name="connsiteX6" fmla="*/ 939613 w 1040526"/>
                  <a:gd name="connsiteY6" fmla="*/ 20957 h 572379"/>
                  <a:gd name="connsiteX7" fmla="*/ 937498 w 1040526"/>
                  <a:gd name="connsiteY7" fmla="*/ 20301 h 572379"/>
                  <a:gd name="connsiteX8" fmla="*/ 920290 w 1040526"/>
                  <a:gd name="connsiteY8" fmla="*/ 17457 h 572379"/>
                  <a:gd name="connsiteX9" fmla="*/ 895716 w 1040526"/>
                  <a:gd name="connsiteY9" fmla="*/ 13446 h 572379"/>
                  <a:gd name="connsiteX10" fmla="*/ 879091 w 1040526"/>
                  <a:gd name="connsiteY10" fmla="*/ 17530 h 572379"/>
                  <a:gd name="connsiteX11" fmla="*/ 876684 w 1040526"/>
                  <a:gd name="connsiteY11" fmla="*/ 17530 h 572379"/>
                  <a:gd name="connsiteX12" fmla="*/ 843798 w 1040526"/>
                  <a:gd name="connsiteY12" fmla="*/ 28759 h 572379"/>
                  <a:gd name="connsiteX13" fmla="*/ 839277 w 1040526"/>
                  <a:gd name="connsiteY13" fmla="*/ 17238 h 572379"/>
                  <a:gd name="connsiteX14" fmla="*/ 812005 w 1040526"/>
                  <a:gd name="connsiteY14" fmla="*/ 1852 h 572379"/>
                  <a:gd name="connsiteX15" fmla="*/ 775911 w 1040526"/>
                  <a:gd name="connsiteY15" fmla="*/ -117 h 572379"/>
                  <a:gd name="connsiteX16" fmla="*/ 770733 w 1040526"/>
                  <a:gd name="connsiteY16" fmla="*/ 7175 h 572379"/>
                  <a:gd name="connsiteX17" fmla="*/ 738868 w 1040526"/>
                  <a:gd name="connsiteY17" fmla="*/ 24749 h 572379"/>
                  <a:gd name="connsiteX18" fmla="*/ 688992 w 1040526"/>
                  <a:gd name="connsiteY18" fmla="*/ 7686 h 572379"/>
                  <a:gd name="connsiteX19" fmla="*/ 645532 w 1040526"/>
                  <a:gd name="connsiteY19" fmla="*/ 21613 h 572379"/>
                  <a:gd name="connsiteX20" fmla="*/ 549134 w 1040526"/>
                  <a:gd name="connsiteY20" fmla="*/ 19717 h 572379"/>
                  <a:gd name="connsiteX21" fmla="*/ 508518 w 1040526"/>
                  <a:gd name="connsiteY21" fmla="*/ 2654 h 572379"/>
                  <a:gd name="connsiteX22" fmla="*/ 457475 w 1040526"/>
                  <a:gd name="connsiteY22" fmla="*/ 14175 h 572379"/>
                  <a:gd name="connsiteX23" fmla="*/ 395931 w 1040526"/>
                  <a:gd name="connsiteY23" fmla="*/ 10894 h 572379"/>
                  <a:gd name="connsiteX24" fmla="*/ 377921 w 1040526"/>
                  <a:gd name="connsiteY24" fmla="*/ 20592 h 572379"/>
                  <a:gd name="connsiteX25" fmla="*/ 356920 w 1040526"/>
                  <a:gd name="connsiteY25" fmla="*/ 38457 h 572379"/>
                  <a:gd name="connsiteX26" fmla="*/ 301356 w 1040526"/>
                  <a:gd name="connsiteY26" fmla="*/ 51437 h 572379"/>
                  <a:gd name="connsiteX27" fmla="*/ 260886 w 1040526"/>
                  <a:gd name="connsiteY27" fmla="*/ 62739 h 572379"/>
                  <a:gd name="connsiteX28" fmla="*/ 202551 w 1040526"/>
                  <a:gd name="connsiteY28" fmla="*/ 56250 h 572379"/>
                  <a:gd name="connsiteX29" fmla="*/ 169519 w 1040526"/>
                  <a:gd name="connsiteY29" fmla="*/ 77323 h 572379"/>
                  <a:gd name="connsiteX30" fmla="*/ 146987 w 1040526"/>
                  <a:gd name="connsiteY30" fmla="*/ 95115 h 572379"/>
                  <a:gd name="connsiteX31" fmla="*/ 94486 w 1040526"/>
                  <a:gd name="connsiteY31" fmla="*/ 87021 h 572379"/>
                  <a:gd name="connsiteX32" fmla="*/ 67506 w 1040526"/>
                  <a:gd name="connsiteY32" fmla="*/ 109699 h 572379"/>
                  <a:gd name="connsiteX33" fmla="*/ 15296 w 1040526"/>
                  <a:gd name="connsiteY33" fmla="*/ 109334 h 572379"/>
                  <a:gd name="connsiteX34" fmla="*/ -17 w 1040526"/>
                  <a:gd name="connsiteY34" fmla="*/ 131210 h 572379"/>
                  <a:gd name="connsiteX35" fmla="*/ 20911 w 1040526"/>
                  <a:gd name="connsiteY35" fmla="*/ 123918 h 572379"/>
                  <a:gd name="connsiteX36" fmla="*/ 40453 w 1040526"/>
                  <a:gd name="connsiteY36" fmla="*/ 128804 h 572379"/>
                  <a:gd name="connsiteX37" fmla="*/ 53943 w 1040526"/>
                  <a:gd name="connsiteY37" fmla="*/ 143387 h 572379"/>
                  <a:gd name="connsiteX38" fmla="*/ 43443 w 1040526"/>
                  <a:gd name="connsiteY38" fmla="*/ 167669 h 572379"/>
                  <a:gd name="connsiteX39" fmla="*/ 75016 w 1040526"/>
                  <a:gd name="connsiteY39" fmla="*/ 190347 h 572379"/>
                  <a:gd name="connsiteX40" fmla="*/ 160550 w 1040526"/>
                  <a:gd name="connsiteY40" fmla="*/ 193628 h 572379"/>
                  <a:gd name="connsiteX41" fmla="*/ 171050 w 1040526"/>
                  <a:gd name="connsiteY41" fmla="*/ 211420 h 572379"/>
                  <a:gd name="connsiteX42" fmla="*/ 267084 w 1040526"/>
                  <a:gd name="connsiteY42" fmla="*/ 219514 h 572379"/>
                  <a:gd name="connsiteX43" fmla="*/ 303106 w 1040526"/>
                  <a:gd name="connsiteY43" fmla="*/ 214629 h 572379"/>
                  <a:gd name="connsiteX44" fmla="*/ 411171 w 1040526"/>
                  <a:gd name="connsiteY44" fmla="*/ 177367 h 572379"/>
                  <a:gd name="connsiteX45" fmla="*/ 411171 w 1040526"/>
                  <a:gd name="connsiteY45" fmla="*/ 208212 h 572379"/>
                  <a:gd name="connsiteX46" fmla="*/ 300116 w 1040526"/>
                  <a:gd name="connsiteY46" fmla="*/ 234098 h 572379"/>
                  <a:gd name="connsiteX47" fmla="*/ 342117 w 1040526"/>
                  <a:gd name="connsiteY47" fmla="*/ 282735 h 572379"/>
                  <a:gd name="connsiteX48" fmla="*/ 285095 w 1040526"/>
                  <a:gd name="connsiteY48" fmla="*/ 264870 h 572379"/>
                  <a:gd name="connsiteX49" fmla="*/ 178561 w 1040526"/>
                  <a:gd name="connsiteY49" fmla="*/ 238984 h 572379"/>
                  <a:gd name="connsiteX50" fmla="*/ 180019 w 1040526"/>
                  <a:gd name="connsiteY50" fmla="*/ 297319 h 572379"/>
                  <a:gd name="connsiteX51" fmla="*/ 243094 w 1040526"/>
                  <a:gd name="connsiteY51" fmla="*/ 341070 h 572379"/>
                  <a:gd name="connsiteX52" fmla="*/ 309085 w 1040526"/>
                  <a:gd name="connsiteY52" fmla="*/ 384821 h 572379"/>
                  <a:gd name="connsiteX53" fmla="*/ 217573 w 1040526"/>
                  <a:gd name="connsiteY53" fmla="*/ 365425 h 572379"/>
                  <a:gd name="connsiteX54" fmla="*/ 130508 w 1040526"/>
                  <a:gd name="connsiteY54" fmla="*/ 407499 h 572379"/>
                  <a:gd name="connsiteX55" fmla="*/ 211520 w 1040526"/>
                  <a:gd name="connsiteY55" fmla="*/ 409176 h 572379"/>
                  <a:gd name="connsiteX56" fmla="*/ 204228 w 1040526"/>
                  <a:gd name="connsiteY56" fmla="*/ 431854 h 572379"/>
                  <a:gd name="connsiteX57" fmla="*/ 243240 w 1040526"/>
                  <a:gd name="connsiteY57" fmla="*/ 480417 h 572379"/>
                  <a:gd name="connsiteX58" fmla="*/ 198176 w 1040526"/>
                  <a:gd name="connsiteY58" fmla="*/ 475532 h 572379"/>
                  <a:gd name="connsiteX59" fmla="*/ 139841 w 1040526"/>
                  <a:gd name="connsiteY59" fmla="*/ 443156 h 572379"/>
                  <a:gd name="connsiteX60" fmla="*/ 135320 w 1040526"/>
                  <a:gd name="connsiteY60" fmla="*/ 478813 h 572379"/>
                  <a:gd name="connsiteX61" fmla="*/ 133789 w 1040526"/>
                  <a:gd name="connsiteY61" fmla="*/ 501491 h 572379"/>
                  <a:gd name="connsiteX62" fmla="*/ 64735 w 1040526"/>
                  <a:gd name="connsiteY62" fmla="*/ 538752 h 572379"/>
                  <a:gd name="connsiteX63" fmla="*/ 175863 w 1040526"/>
                  <a:gd name="connsiteY63" fmla="*/ 551732 h 572379"/>
                  <a:gd name="connsiteX64" fmla="*/ 235875 w 1040526"/>
                  <a:gd name="connsiteY64" fmla="*/ 554940 h 572379"/>
                  <a:gd name="connsiteX65" fmla="*/ 304929 w 1040526"/>
                  <a:gd name="connsiteY65" fmla="*/ 546846 h 572379"/>
                  <a:gd name="connsiteX66" fmla="*/ 355972 w 1040526"/>
                  <a:gd name="connsiteY66" fmla="*/ 564638 h 572379"/>
                  <a:gd name="connsiteX67" fmla="*/ 410005 w 1040526"/>
                  <a:gd name="connsiteY67" fmla="*/ 559826 h 572379"/>
                  <a:gd name="connsiteX68" fmla="*/ 447558 w 1040526"/>
                  <a:gd name="connsiteY68" fmla="*/ 546846 h 572379"/>
                  <a:gd name="connsiteX69" fmla="*/ 459517 w 1040526"/>
                  <a:gd name="connsiteY69" fmla="*/ 544513 h 572379"/>
                  <a:gd name="connsiteX70" fmla="*/ 463454 w 1040526"/>
                  <a:gd name="connsiteY70" fmla="*/ 535034 h 572379"/>
                  <a:gd name="connsiteX71" fmla="*/ 467756 w 1040526"/>
                  <a:gd name="connsiteY71" fmla="*/ 529492 h 572379"/>
                  <a:gd name="connsiteX72" fmla="*/ 462579 w 1040526"/>
                  <a:gd name="connsiteY72" fmla="*/ 514470 h 572379"/>
                  <a:gd name="connsiteX73" fmla="*/ 422036 w 1040526"/>
                  <a:gd name="connsiteY73" fmla="*/ 514470 h 572379"/>
                  <a:gd name="connsiteX74" fmla="*/ 351524 w 1040526"/>
                  <a:gd name="connsiteY74" fmla="*/ 499887 h 572379"/>
                  <a:gd name="connsiteX75" fmla="*/ 352982 w 1040526"/>
                  <a:gd name="connsiteY75" fmla="*/ 478813 h 572379"/>
                  <a:gd name="connsiteX76" fmla="*/ 441579 w 1040526"/>
                  <a:gd name="connsiteY76" fmla="*/ 475532 h 572379"/>
                  <a:gd name="connsiteX77" fmla="*/ 447558 w 1040526"/>
                  <a:gd name="connsiteY77" fmla="*/ 439947 h 572379"/>
                  <a:gd name="connsiteX78" fmla="*/ 510560 w 1040526"/>
                  <a:gd name="connsiteY78" fmla="*/ 435062 h 572379"/>
                  <a:gd name="connsiteX79" fmla="*/ 527039 w 1040526"/>
                  <a:gd name="connsiteY79" fmla="*/ 430322 h 572379"/>
                  <a:gd name="connsiteX80" fmla="*/ 550957 w 1040526"/>
                  <a:gd name="connsiteY80" fmla="*/ 390946 h 572379"/>
                  <a:gd name="connsiteX81" fmla="*/ 550957 w 1040526"/>
                  <a:gd name="connsiteY81" fmla="*/ 386206 h 572379"/>
                  <a:gd name="connsiteX82" fmla="*/ 569186 w 1040526"/>
                  <a:gd name="connsiteY82" fmla="*/ 355508 h 572379"/>
                  <a:gd name="connsiteX83" fmla="*/ 576478 w 1040526"/>
                  <a:gd name="connsiteY83" fmla="*/ 352081 h 572379"/>
                  <a:gd name="connsiteX84" fmla="*/ 488538 w 1040526"/>
                  <a:gd name="connsiteY84" fmla="*/ 339466 h 572379"/>
                  <a:gd name="connsiteX85" fmla="*/ 565030 w 1040526"/>
                  <a:gd name="connsiteY85" fmla="*/ 318392 h 572379"/>
                  <a:gd name="connsiteX86" fmla="*/ 607104 w 1040526"/>
                  <a:gd name="connsiteY86" fmla="*/ 284412 h 572379"/>
                  <a:gd name="connsiteX87" fmla="*/ 662012 w 1040526"/>
                  <a:gd name="connsiteY87" fmla="*/ 290537 h 572379"/>
                  <a:gd name="connsiteX88" fmla="*/ 685273 w 1040526"/>
                  <a:gd name="connsiteY88" fmla="*/ 263193 h 572379"/>
                  <a:gd name="connsiteX89" fmla="*/ 720857 w 1040526"/>
                  <a:gd name="connsiteY89" fmla="*/ 237161 h 572379"/>
                  <a:gd name="connsiteX90" fmla="*/ 731722 w 1040526"/>
                  <a:gd name="connsiteY90" fmla="*/ 231327 h 572379"/>
                  <a:gd name="connsiteX91" fmla="*/ 759577 w 1040526"/>
                  <a:gd name="connsiteY91" fmla="*/ 226952 h 572379"/>
                  <a:gd name="connsiteX92" fmla="*/ 808214 w 1040526"/>
                  <a:gd name="connsiteY92" fmla="*/ 196910 h 572379"/>
                  <a:gd name="connsiteX93" fmla="*/ 920727 w 1040526"/>
                  <a:gd name="connsiteY93" fmla="*/ 145064 h 572379"/>
                  <a:gd name="connsiteX94" fmla="*/ 820172 w 1040526"/>
                  <a:gd name="connsiteY94" fmla="*/ 138575 h 572379"/>
                  <a:gd name="connsiteX95" fmla="*/ 899727 w 1040526"/>
                  <a:gd name="connsiteY95" fmla="*/ 119178 h 572379"/>
                  <a:gd name="connsiteX96" fmla="*/ 1003344 w 1040526"/>
                  <a:gd name="connsiteY96" fmla="*/ 86729 h 572379"/>
                  <a:gd name="connsiteX97" fmla="*/ 1011584 w 1040526"/>
                  <a:gd name="connsiteY97" fmla="*/ 51729 h 572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040526" h="572379">
                    <a:moveTo>
                      <a:pt x="1011584" y="51729"/>
                    </a:moveTo>
                    <a:cubicBezTo>
                      <a:pt x="989708" y="55885"/>
                      <a:pt x="965718" y="49322"/>
                      <a:pt x="960541" y="36124"/>
                    </a:cubicBezTo>
                    <a:lnTo>
                      <a:pt x="960030" y="35759"/>
                    </a:lnTo>
                    <a:cubicBezTo>
                      <a:pt x="957478" y="33353"/>
                      <a:pt x="954707" y="31093"/>
                      <a:pt x="952155" y="28468"/>
                    </a:cubicBezTo>
                    <a:lnTo>
                      <a:pt x="951280" y="27811"/>
                    </a:lnTo>
                    <a:lnTo>
                      <a:pt x="948582" y="25988"/>
                    </a:lnTo>
                    <a:cubicBezTo>
                      <a:pt x="945665" y="24165"/>
                      <a:pt x="942603" y="22561"/>
                      <a:pt x="939613" y="20957"/>
                    </a:cubicBezTo>
                    <a:lnTo>
                      <a:pt x="937498" y="20301"/>
                    </a:lnTo>
                    <a:cubicBezTo>
                      <a:pt x="928967" y="20957"/>
                      <a:pt x="920946" y="21759"/>
                      <a:pt x="920290" y="17457"/>
                    </a:cubicBezTo>
                    <a:cubicBezTo>
                      <a:pt x="919633" y="13155"/>
                      <a:pt x="910008" y="11332"/>
                      <a:pt x="895716" y="13446"/>
                    </a:cubicBezTo>
                    <a:cubicBezTo>
                      <a:pt x="890575" y="16093"/>
                      <a:pt x="884873" y="17493"/>
                      <a:pt x="879091" y="17530"/>
                    </a:cubicBezTo>
                    <a:lnTo>
                      <a:pt x="876684" y="17530"/>
                    </a:lnTo>
                    <a:cubicBezTo>
                      <a:pt x="865491" y="20556"/>
                      <a:pt x="854502" y="24304"/>
                      <a:pt x="843798" y="28759"/>
                    </a:cubicBezTo>
                    <a:cubicBezTo>
                      <a:pt x="816745" y="39989"/>
                      <a:pt x="825714" y="27884"/>
                      <a:pt x="839277" y="17238"/>
                    </a:cubicBezTo>
                    <a:cubicBezTo>
                      <a:pt x="828332" y="16472"/>
                      <a:pt x="818320" y="10821"/>
                      <a:pt x="812005" y="1852"/>
                    </a:cubicBezTo>
                    <a:cubicBezTo>
                      <a:pt x="800120" y="1852"/>
                      <a:pt x="787432" y="904"/>
                      <a:pt x="775911" y="-117"/>
                    </a:cubicBezTo>
                    <a:cubicBezTo>
                      <a:pt x="773884" y="2086"/>
                      <a:pt x="772141" y="4536"/>
                      <a:pt x="770733" y="7175"/>
                    </a:cubicBezTo>
                    <a:cubicBezTo>
                      <a:pt x="764003" y="18295"/>
                      <a:pt x="751862" y="24989"/>
                      <a:pt x="738868" y="24749"/>
                    </a:cubicBezTo>
                    <a:cubicBezTo>
                      <a:pt x="721025" y="23575"/>
                      <a:pt x="703816" y="17690"/>
                      <a:pt x="688992" y="7686"/>
                    </a:cubicBezTo>
                    <a:cubicBezTo>
                      <a:pt x="675866" y="15823"/>
                      <a:pt x="660940" y="20607"/>
                      <a:pt x="645532" y="21613"/>
                    </a:cubicBezTo>
                    <a:cubicBezTo>
                      <a:pt x="613156" y="24311"/>
                      <a:pt x="581291" y="12207"/>
                      <a:pt x="549134" y="19717"/>
                    </a:cubicBezTo>
                    <a:cubicBezTo>
                      <a:pt x="533281" y="24071"/>
                      <a:pt x="516503" y="17027"/>
                      <a:pt x="508518" y="2654"/>
                    </a:cubicBezTo>
                    <a:cubicBezTo>
                      <a:pt x="479350" y="-627"/>
                      <a:pt x="491601" y="29999"/>
                      <a:pt x="457475" y="14175"/>
                    </a:cubicBezTo>
                    <a:cubicBezTo>
                      <a:pt x="423349" y="-1648"/>
                      <a:pt x="385431" y="6009"/>
                      <a:pt x="395931" y="10894"/>
                    </a:cubicBezTo>
                    <a:cubicBezTo>
                      <a:pt x="406432" y="15780"/>
                      <a:pt x="392942" y="25478"/>
                      <a:pt x="377921" y="20592"/>
                    </a:cubicBezTo>
                    <a:cubicBezTo>
                      <a:pt x="362899" y="15707"/>
                      <a:pt x="349409" y="22269"/>
                      <a:pt x="356920" y="38457"/>
                    </a:cubicBezTo>
                    <a:cubicBezTo>
                      <a:pt x="364431" y="54645"/>
                      <a:pt x="301356" y="33572"/>
                      <a:pt x="301356" y="51437"/>
                    </a:cubicBezTo>
                    <a:cubicBezTo>
                      <a:pt x="301356" y="69302"/>
                      <a:pt x="278897" y="78927"/>
                      <a:pt x="260886" y="62739"/>
                    </a:cubicBezTo>
                    <a:cubicBezTo>
                      <a:pt x="242875" y="46551"/>
                      <a:pt x="185853" y="41666"/>
                      <a:pt x="202551" y="56250"/>
                    </a:cubicBezTo>
                    <a:cubicBezTo>
                      <a:pt x="219249" y="70833"/>
                      <a:pt x="151508" y="62739"/>
                      <a:pt x="169519" y="77323"/>
                    </a:cubicBezTo>
                    <a:cubicBezTo>
                      <a:pt x="187530" y="91907"/>
                      <a:pt x="146987" y="103282"/>
                      <a:pt x="146987" y="95115"/>
                    </a:cubicBezTo>
                    <a:cubicBezTo>
                      <a:pt x="146987" y="86948"/>
                      <a:pt x="109507" y="72437"/>
                      <a:pt x="94486" y="87021"/>
                    </a:cubicBezTo>
                    <a:cubicBezTo>
                      <a:pt x="79465" y="101605"/>
                      <a:pt x="75016" y="119470"/>
                      <a:pt x="67506" y="109699"/>
                    </a:cubicBezTo>
                    <a:cubicBezTo>
                      <a:pt x="61526" y="102042"/>
                      <a:pt x="39724" y="102407"/>
                      <a:pt x="15296" y="109334"/>
                    </a:cubicBezTo>
                    <a:cubicBezTo>
                      <a:pt x="9754" y="116116"/>
                      <a:pt x="4650" y="124866"/>
                      <a:pt x="-17" y="131210"/>
                    </a:cubicBezTo>
                    <a:cubicBezTo>
                      <a:pt x="7479" y="130670"/>
                      <a:pt x="14698" y="128155"/>
                      <a:pt x="20911" y="123918"/>
                    </a:cubicBezTo>
                    <a:cubicBezTo>
                      <a:pt x="41984" y="109334"/>
                      <a:pt x="58464" y="119105"/>
                      <a:pt x="40453" y="128804"/>
                    </a:cubicBezTo>
                    <a:cubicBezTo>
                      <a:pt x="22442" y="138502"/>
                      <a:pt x="28421" y="144992"/>
                      <a:pt x="53943" y="143387"/>
                    </a:cubicBezTo>
                    <a:cubicBezTo>
                      <a:pt x="79465" y="141783"/>
                      <a:pt x="43443" y="151481"/>
                      <a:pt x="43443" y="167669"/>
                    </a:cubicBezTo>
                    <a:cubicBezTo>
                      <a:pt x="43443" y="183857"/>
                      <a:pt x="73485" y="174159"/>
                      <a:pt x="75016" y="190347"/>
                    </a:cubicBezTo>
                    <a:cubicBezTo>
                      <a:pt x="76548" y="206535"/>
                      <a:pt x="140643" y="213025"/>
                      <a:pt x="160550" y="193628"/>
                    </a:cubicBezTo>
                    <a:cubicBezTo>
                      <a:pt x="180457" y="174232"/>
                      <a:pt x="172509" y="198441"/>
                      <a:pt x="171050" y="211420"/>
                    </a:cubicBezTo>
                    <a:cubicBezTo>
                      <a:pt x="169592" y="224400"/>
                      <a:pt x="262563" y="235702"/>
                      <a:pt x="267084" y="219514"/>
                    </a:cubicBezTo>
                    <a:cubicBezTo>
                      <a:pt x="271605" y="203326"/>
                      <a:pt x="285095" y="209816"/>
                      <a:pt x="303106" y="214629"/>
                    </a:cubicBezTo>
                    <a:cubicBezTo>
                      <a:pt x="321117" y="219442"/>
                      <a:pt x="409640" y="196837"/>
                      <a:pt x="411171" y="177367"/>
                    </a:cubicBezTo>
                    <a:cubicBezTo>
                      <a:pt x="412703" y="157898"/>
                      <a:pt x="439683" y="187139"/>
                      <a:pt x="411171" y="208212"/>
                    </a:cubicBezTo>
                    <a:cubicBezTo>
                      <a:pt x="382660" y="229285"/>
                      <a:pt x="325638" y="226004"/>
                      <a:pt x="300116" y="234098"/>
                    </a:cubicBezTo>
                    <a:cubicBezTo>
                      <a:pt x="274595" y="242192"/>
                      <a:pt x="316596" y="261661"/>
                      <a:pt x="342117" y="282735"/>
                    </a:cubicBezTo>
                    <a:cubicBezTo>
                      <a:pt x="367639" y="303808"/>
                      <a:pt x="309085" y="292433"/>
                      <a:pt x="285095" y="264870"/>
                    </a:cubicBezTo>
                    <a:cubicBezTo>
                      <a:pt x="261105" y="237307"/>
                      <a:pt x="207072" y="237379"/>
                      <a:pt x="178561" y="238984"/>
                    </a:cubicBezTo>
                    <a:cubicBezTo>
                      <a:pt x="150050" y="240588"/>
                      <a:pt x="159019" y="297319"/>
                      <a:pt x="180019" y="297319"/>
                    </a:cubicBezTo>
                    <a:cubicBezTo>
                      <a:pt x="201020" y="297319"/>
                      <a:pt x="222093" y="305413"/>
                      <a:pt x="243094" y="341070"/>
                    </a:cubicBezTo>
                    <a:cubicBezTo>
                      <a:pt x="264095" y="376727"/>
                      <a:pt x="309085" y="368633"/>
                      <a:pt x="309085" y="384821"/>
                    </a:cubicBezTo>
                    <a:cubicBezTo>
                      <a:pt x="309085" y="401009"/>
                      <a:pt x="250750" y="371914"/>
                      <a:pt x="217573" y="365425"/>
                    </a:cubicBezTo>
                    <a:cubicBezTo>
                      <a:pt x="184394" y="358935"/>
                      <a:pt x="132039" y="381613"/>
                      <a:pt x="130508" y="407499"/>
                    </a:cubicBezTo>
                    <a:cubicBezTo>
                      <a:pt x="128976" y="433385"/>
                      <a:pt x="178561" y="430176"/>
                      <a:pt x="211520" y="409176"/>
                    </a:cubicBezTo>
                    <a:cubicBezTo>
                      <a:pt x="244480" y="388175"/>
                      <a:pt x="220562" y="415593"/>
                      <a:pt x="204228" y="431854"/>
                    </a:cubicBezTo>
                    <a:cubicBezTo>
                      <a:pt x="187895" y="448114"/>
                      <a:pt x="243240" y="461021"/>
                      <a:pt x="243240" y="480417"/>
                    </a:cubicBezTo>
                    <a:cubicBezTo>
                      <a:pt x="243240" y="499814"/>
                      <a:pt x="202697" y="493397"/>
                      <a:pt x="198176" y="475532"/>
                    </a:cubicBezTo>
                    <a:cubicBezTo>
                      <a:pt x="193655" y="457667"/>
                      <a:pt x="178707" y="439947"/>
                      <a:pt x="139841" y="443156"/>
                    </a:cubicBezTo>
                    <a:cubicBezTo>
                      <a:pt x="100975" y="446364"/>
                      <a:pt x="111257" y="475532"/>
                      <a:pt x="135320" y="478813"/>
                    </a:cubicBezTo>
                    <a:cubicBezTo>
                      <a:pt x="159383" y="482094"/>
                      <a:pt x="160842" y="501491"/>
                      <a:pt x="133789" y="501491"/>
                    </a:cubicBezTo>
                    <a:cubicBezTo>
                      <a:pt x="106736" y="501491"/>
                      <a:pt x="45849" y="519794"/>
                      <a:pt x="64735" y="538752"/>
                    </a:cubicBezTo>
                    <a:cubicBezTo>
                      <a:pt x="85808" y="559826"/>
                      <a:pt x="162300" y="538752"/>
                      <a:pt x="175863" y="551732"/>
                    </a:cubicBezTo>
                    <a:cubicBezTo>
                      <a:pt x="189426" y="564711"/>
                      <a:pt x="226906" y="569524"/>
                      <a:pt x="235875" y="554940"/>
                    </a:cubicBezTo>
                    <a:cubicBezTo>
                      <a:pt x="244844" y="540357"/>
                      <a:pt x="274886" y="546846"/>
                      <a:pt x="304929" y="546846"/>
                    </a:cubicBezTo>
                    <a:cubicBezTo>
                      <a:pt x="334971" y="546846"/>
                      <a:pt x="342409" y="551732"/>
                      <a:pt x="355972" y="564638"/>
                    </a:cubicBezTo>
                    <a:cubicBezTo>
                      <a:pt x="369535" y="577545"/>
                      <a:pt x="393525" y="572805"/>
                      <a:pt x="410005" y="559826"/>
                    </a:cubicBezTo>
                    <a:cubicBezTo>
                      <a:pt x="426484" y="546846"/>
                      <a:pt x="426557" y="546846"/>
                      <a:pt x="447558" y="546846"/>
                    </a:cubicBezTo>
                    <a:cubicBezTo>
                      <a:pt x="451663" y="546948"/>
                      <a:pt x="455747" y="546154"/>
                      <a:pt x="459517" y="544513"/>
                    </a:cubicBezTo>
                    <a:cubicBezTo>
                      <a:pt x="460333" y="541166"/>
                      <a:pt x="461660" y="537972"/>
                      <a:pt x="463454" y="535034"/>
                    </a:cubicBezTo>
                    <a:cubicBezTo>
                      <a:pt x="464679" y="533036"/>
                      <a:pt x="466123" y="531176"/>
                      <a:pt x="467756" y="529492"/>
                    </a:cubicBezTo>
                    <a:cubicBezTo>
                      <a:pt x="467188" y="524161"/>
                      <a:pt x="465416" y="519021"/>
                      <a:pt x="462579" y="514470"/>
                    </a:cubicBezTo>
                    <a:cubicBezTo>
                      <a:pt x="452079" y="496605"/>
                      <a:pt x="425026" y="527377"/>
                      <a:pt x="422036" y="514470"/>
                    </a:cubicBezTo>
                    <a:cubicBezTo>
                      <a:pt x="418318" y="498428"/>
                      <a:pt x="393525" y="493397"/>
                      <a:pt x="351524" y="499887"/>
                    </a:cubicBezTo>
                    <a:cubicBezTo>
                      <a:pt x="309523" y="506376"/>
                      <a:pt x="327461" y="470719"/>
                      <a:pt x="352982" y="478813"/>
                    </a:cubicBezTo>
                    <a:cubicBezTo>
                      <a:pt x="378504" y="486907"/>
                      <a:pt x="413067" y="483699"/>
                      <a:pt x="441579" y="475532"/>
                    </a:cubicBezTo>
                    <a:cubicBezTo>
                      <a:pt x="470090" y="467365"/>
                      <a:pt x="447558" y="452854"/>
                      <a:pt x="447558" y="439947"/>
                    </a:cubicBezTo>
                    <a:cubicBezTo>
                      <a:pt x="447558" y="427041"/>
                      <a:pt x="483580" y="435062"/>
                      <a:pt x="510560" y="435062"/>
                    </a:cubicBezTo>
                    <a:cubicBezTo>
                      <a:pt x="516349" y="434814"/>
                      <a:pt x="522001" y="433188"/>
                      <a:pt x="527039" y="430322"/>
                    </a:cubicBezTo>
                    <a:cubicBezTo>
                      <a:pt x="531597" y="415403"/>
                      <a:pt x="539822" y="401869"/>
                      <a:pt x="550957" y="390946"/>
                    </a:cubicBezTo>
                    <a:cubicBezTo>
                      <a:pt x="550957" y="389342"/>
                      <a:pt x="550957" y="387811"/>
                      <a:pt x="550957" y="386206"/>
                    </a:cubicBezTo>
                    <a:cubicBezTo>
                      <a:pt x="550898" y="373395"/>
                      <a:pt x="557906" y="361589"/>
                      <a:pt x="569186" y="355508"/>
                    </a:cubicBezTo>
                    <a:lnTo>
                      <a:pt x="576478" y="352081"/>
                    </a:lnTo>
                    <a:cubicBezTo>
                      <a:pt x="565686" y="334507"/>
                      <a:pt x="514935" y="339466"/>
                      <a:pt x="488538" y="339466"/>
                    </a:cubicBezTo>
                    <a:cubicBezTo>
                      <a:pt x="458496" y="339466"/>
                      <a:pt x="508007" y="315184"/>
                      <a:pt x="565030" y="318392"/>
                    </a:cubicBezTo>
                    <a:cubicBezTo>
                      <a:pt x="622052" y="321601"/>
                      <a:pt x="596604" y="294110"/>
                      <a:pt x="607104" y="284412"/>
                    </a:cubicBezTo>
                    <a:cubicBezTo>
                      <a:pt x="616219" y="275953"/>
                      <a:pt x="637803" y="290756"/>
                      <a:pt x="662012" y="290537"/>
                    </a:cubicBezTo>
                    <a:cubicBezTo>
                      <a:pt x="673752" y="280547"/>
                      <a:pt x="684325" y="269974"/>
                      <a:pt x="685273" y="263193"/>
                    </a:cubicBezTo>
                    <a:cubicBezTo>
                      <a:pt x="687314" y="248609"/>
                      <a:pt x="706565" y="236504"/>
                      <a:pt x="720857" y="237161"/>
                    </a:cubicBezTo>
                    <a:cubicBezTo>
                      <a:pt x="720347" y="242046"/>
                      <a:pt x="723992" y="240150"/>
                      <a:pt x="731722" y="231327"/>
                    </a:cubicBezTo>
                    <a:cubicBezTo>
                      <a:pt x="739933" y="225902"/>
                      <a:pt x="750097" y="224305"/>
                      <a:pt x="759577" y="226952"/>
                    </a:cubicBezTo>
                    <a:cubicBezTo>
                      <a:pt x="773213" y="218494"/>
                      <a:pt x="789255" y="208358"/>
                      <a:pt x="808214" y="196910"/>
                    </a:cubicBezTo>
                    <a:cubicBezTo>
                      <a:pt x="869757" y="159648"/>
                      <a:pt x="917592" y="166138"/>
                      <a:pt x="920727" y="145064"/>
                    </a:cubicBezTo>
                    <a:cubicBezTo>
                      <a:pt x="923863" y="123991"/>
                      <a:pt x="835193" y="145064"/>
                      <a:pt x="820172" y="138575"/>
                    </a:cubicBezTo>
                    <a:cubicBezTo>
                      <a:pt x="805151" y="132085"/>
                      <a:pt x="881716" y="114293"/>
                      <a:pt x="899727" y="119178"/>
                    </a:cubicBezTo>
                    <a:cubicBezTo>
                      <a:pt x="917737" y="124064"/>
                      <a:pt x="941800" y="119178"/>
                      <a:pt x="1003344" y="86729"/>
                    </a:cubicBezTo>
                    <a:cubicBezTo>
                      <a:pt x="1064887" y="54281"/>
                      <a:pt x="1037105" y="46843"/>
                      <a:pt x="1011584" y="51729"/>
                    </a:cubicBezTo>
                    <a:close/>
                  </a:path>
                </a:pathLst>
              </a:custGeom>
              <a:grpFill/>
              <a:ln w="3175" cap="flat">
                <a:solidFill>
                  <a:srgbClr val="F3F3F3"/>
                </a:solidFill>
                <a:prstDash val="solid"/>
                <a:miter/>
              </a:ln>
            </p:spPr>
            <p:txBody>
              <a:bodyPr rtlCol="0" anchor="ctr"/>
              <a:lstStyle/>
              <a:p>
                <a:endParaRPr lang="pt-PT"/>
              </a:p>
            </p:txBody>
          </p:sp>
          <p:sp>
            <p:nvSpPr>
              <p:cNvPr id="549" name="Forma livre: Forma 548">
                <a:extLst>
                  <a:ext uri="{FF2B5EF4-FFF2-40B4-BE49-F238E27FC236}">
                    <a16:creationId xmlns:a16="http://schemas.microsoft.com/office/drawing/2014/main" id="{9B2A9C53-2D83-420F-8A8D-C6F25DCC110D}"/>
                  </a:ext>
                </a:extLst>
              </p:cNvPr>
              <p:cNvSpPr/>
              <p:nvPr/>
            </p:nvSpPr>
            <p:spPr>
              <a:xfrm>
                <a:off x="2266406" y="3630159"/>
                <a:ext cx="26456" cy="20435"/>
              </a:xfrm>
              <a:custGeom>
                <a:avLst/>
                <a:gdLst>
                  <a:gd name="connsiteX0" fmla="*/ 6127 w 63341"/>
                  <a:gd name="connsiteY0" fmla="*/ 43227 h 46913"/>
                  <a:gd name="connsiteX1" fmla="*/ 63149 w 63341"/>
                  <a:gd name="connsiteY1" fmla="*/ 2757 h 46913"/>
                  <a:gd name="connsiteX2" fmla="*/ 6127 w 63341"/>
                  <a:gd name="connsiteY2" fmla="*/ 43227 h 46913"/>
                </a:gdLst>
                <a:ahLst/>
                <a:cxnLst>
                  <a:cxn ang="0">
                    <a:pos x="connsiteX0" y="connsiteY0"/>
                  </a:cxn>
                  <a:cxn ang="0">
                    <a:pos x="connsiteX1" y="connsiteY1"/>
                  </a:cxn>
                  <a:cxn ang="0">
                    <a:pos x="connsiteX2" y="connsiteY2"/>
                  </a:cxn>
                </a:cxnLst>
                <a:rect l="l" t="t" r="r" b="b"/>
                <a:pathLst>
                  <a:path w="63341" h="46913">
                    <a:moveTo>
                      <a:pt x="6127" y="43227"/>
                    </a:moveTo>
                    <a:cubicBezTo>
                      <a:pt x="30117" y="59488"/>
                      <a:pt x="66139" y="15663"/>
                      <a:pt x="63149" y="2757"/>
                    </a:cubicBezTo>
                    <a:cubicBezTo>
                      <a:pt x="60160" y="-10150"/>
                      <a:pt x="-22895" y="23466"/>
                      <a:pt x="6127" y="43227"/>
                    </a:cubicBezTo>
                    <a:close/>
                  </a:path>
                </a:pathLst>
              </a:custGeom>
              <a:grpFill/>
              <a:ln w="3175" cap="flat">
                <a:solidFill>
                  <a:srgbClr val="F3F3F3"/>
                </a:solidFill>
                <a:prstDash val="solid"/>
                <a:miter/>
              </a:ln>
            </p:spPr>
            <p:txBody>
              <a:bodyPr rtlCol="0" anchor="ctr"/>
              <a:lstStyle/>
              <a:p>
                <a:endParaRPr lang="pt-PT"/>
              </a:p>
            </p:txBody>
          </p:sp>
          <p:sp>
            <p:nvSpPr>
              <p:cNvPr id="550" name="Forma livre: Forma 549">
                <a:extLst>
                  <a:ext uri="{FF2B5EF4-FFF2-40B4-BE49-F238E27FC236}">
                    <a16:creationId xmlns:a16="http://schemas.microsoft.com/office/drawing/2014/main" id="{F2506DBE-E5B7-4708-8221-CE130F227BDC}"/>
                  </a:ext>
                </a:extLst>
              </p:cNvPr>
              <p:cNvSpPr/>
              <p:nvPr/>
            </p:nvSpPr>
            <p:spPr>
              <a:xfrm>
                <a:off x="2318277" y="3646796"/>
                <a:ext cx="13274" cy="17727"/>
              </a:xfrm>
              <a:custGeom>
                <a:avLst/>
                <a:gdLst>
                  <a:gd name="connsiteX0" fmla="*/ 13999 w 31780"/>
                  <a:gd name="connsiteY0" fmla="*/ 40472 h 40696"/>
                  <a:gd name="connsiteX1" fmla="*/ 18520 w 31780"/>
                  <a:gd name="connsiteY1" fmla="*/ -70 h 40696"/>
                  <a:gd name="connsiteX2" fmla="*/ 13999 w 31780"/>
                  <a:gd name="connsiteY2" fmla="*/ 40472 h 40696"/>
                </a:gdLst>
                <a:ahLst/>
                <a:cxnLst>
                  <a:cxn ang="0">
                    <a:pos x="connsiteX0" y="connsiteY0"/>
                  </a:cxn>
                  <a:cxn ang="0">
                    <a:pos x="connsiteX1" y="connsiteY1"/>
                  </a:cxn>
                  <a:cxn ang="0">
                    <a:pos x="connsiteX2" y="connsiteY2"/>
                  </a:cxn>
                </a:cxnLst>
                <a:rect l="l" t="t" r="r" b="b"/>
                <a:pathLst>
                  <a:path w="31780" h="40696">
                    <a:moveTo>
                      <a:pt x="13999" y="40472"/>
                    </a:moveTo>
                    <a:cubicBezTo>
                      <a:pt x="24499" y="38869"/>
                      <a:pt x="45573" y="-1674"/>
                      <a:pt x="18520" y="-70"/>
                    </a:cubicBezTo>
                    <a:cubicBezTo>
                      <a:pt x="-8533" y="1534"/>
                      <a:pt x="-2335" y="42952"/>
                      <a:pt x="13999" y="40472"/>
                    </a:cubicBezTo>
                    <a:close/>
                  </a:path>
                </a:pathLst>
              </a:custGeom>
              <a:grpFill/>
              <a:ln w="3175" cap="flat">
                <a:solidFill>
                  <a:srgbClr val="F3F3F3"/>
                </a:solidFill>
                <a:prstDash val="solid"/>
                <a:miter/>
              </a:ln>
            </p:spPr>
            <p:txBody>
              <a:bodyPr rtlCol="0" anchor="ctr"/>
              <a:lstStyle/>
              <a:p>
                <a:endParaRPr lang="pt-PT"/>
              </a:p>
            </p:txBody>
          </p:sp>
          <p:sp>
            <p:nvSpPr>
              <p:cNvPr id="551" name="Forma livre: Forma 550">
                <a:extLst>
                  <a:ext uri="{FF2B5EF4-FFF2-40B4-BE49-F238E27FC236}">
                    <a16:creationId xmlns:a16="http://schemas.microsoft.com/office/drawing/2014/main" id="{8094153B-AF7B-4DE5-BC24-879306DBB731}"/>
                  </a:ext>
                </a:extLst>
              </p:cNvPr>
              <p:cNvSpPr/>
              <p:nvPr/>
            </p:nvSpPr>
            <p:spPr>
              <a:xfrm>
                <a:off x="2218053" y="3555490"/>
                <a:ext cx="96109" cy="69507"/>
              </a:xfrm>
              <a:custGeom>
                <a:avLst/>
                <a:gdLst>
                  <a:gd name="connsiteX0" fmla="*/ 229957 w 230096"/>
                  <a:gd name="connsiteY0" fmla="*/ 125318 h 159568"/>
                  <a:gd name="connsiteX1" fmla="*/ 183435 w 230096"/>
                  <a:gd name="connsiteY1" fmla="*/ 84849 h 159568"/>
                  <a:gd name="connsiteX2" fmla="*/ 117371 w 230096"/>
                  <a:gd name="connsiteY2" fmla="*/ 42702 h 159568"/>
                  <a:gd name="connsiteX3" fmla="*/ 75369 w 230096"/>
                  <a:gd name="connsiteY3" fmla="*/ 8721 h 159568"/>
                  <a:gd name="connsiteX4" fmla="*/ 37816 w 230096"/>
                  <a:gd name="connsiteY4" fmla="*/ 33003 h 159568"/>
                  <a:gd name="connsiteX5" fmla="*/ 28847 w 230096"/>
                  <a:gd name="connsiteY5" fmla="*/ 83171 h 159568"/>
                  <a:gd name="connsiteX6" fmla="*/ 336 w 230096"/>
                  <a:gd name="connsiteY6" fmla="*/ 131808 h 159568"/>
                  <a:gd name="connsiteX7" fmla="*/ 42337 w 230096"/>
                  <a:gd name="connsiteY7" fmla="*/ 130204 h 159568"/>
                  <a:gd name="connsiteX8" fmla="*/ 60348 w 230096"/>
                  <a:gd name="connsiteY8" fmla="*/ 159371 h 159568"/>
                  <a:gd name="connsiteX9" fmla="*/ 117371 w 230096"/>
                  <a:gd name="connsiteY9" fmla="*/ 125318 h 159568"/>
                  <a:gd name="connsiteX10" fmla="*/ 161122 w 230096"/>
                  <a:gd name="connsiteY10" fmla="*/ 123714 h 159568"/>
                  <a:gd name="connsiteX11" fmla="*/ 229957 w 230096"/>
                  <a:gd name="connsiteY11" fmla="*/ 125318 h 159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096" h="159568">
                    <a:moveTo>
                      <a:pt x="229957" y="125318"/>
                    </a:moveTo>
                    <a:cubicBezTo>
                      <a:pt x="232947" y="109130"/>
                      <a:pt x="180445" y="102641"/>
                      <a:pt x="183435" y="84849"/>
                    </a:cubicBezTo>
                    <a:cubicBezTo>
                      <a:pt x="186425" y="67056"/>
                      <a:pt x="133923" y="52400"/>
                      <a:pt x="117371" y="42702"/>
                    </a:cubicBezTo>
                    <a:cubicBezTo>
                      <a:pt x="100818" y="33003"/>
                      <a:pt x="75369" y="28118"/>
                      <a:pt x="75369" y="8721"/>
                    </a:cubicBezTo>
                    <a:cubicBezTo>
                      <a:pt x="75369" y="-10675"/>
                      <a:pt x="39348" y="3836"/>
                      <a:pt x="37816" y="33003"/>
                    </a:cubicBezTo>
                    <a:cubicBezTo>
                      <a:pt x="36285" y="62171"/>
                      <a:pt x="21337" y="55681"/>
                      <a:pt x="28847" y="83171"/>
                    </a:cubicBezTo>
                    <a:cubicBezTo>
                      <a:pt x="36358" y="110662"/>
                      <a:pt x="-4185" y="117224"/>
                      <a:pt x="336" y="131808"/>
                    </a:cubicBezTo>
                    <a:cubicBezTo>
                      <a:pt x="4857" y="146392"/>
                      <a:pt x="24326" y="130204"/>
                      <a:pt x="42337" y="130204"/>
                    </a:cubicBezTo>
                    <a:cubicBezTo>
                      <a:pt x="60348" y="130204"/>
                      <a:pt x="37452" y="157330"/>
                      <a:pt x="60348" y="159371"/>
                    </a:cubicBezTo>
                    <a:cubicBezTo>
                      <a:pt x="78359" y="160976"/>
                      <a:pt x="109860" y="138298"/>
                      <a:pt x="117371" y="125318"/>
                    </a:cubicBezTo>
                    <a:cubicBezTo>
                      <a:pt x="124881" y="112339"/>
                      <a:pt x="139902" y="107526"/>
                      <a:pt x="161122" y="123714"/>
                    </a:cubicBezTo>
                    <a:cubicBezTo>
                      <a:pt x="182341" y="139902"/>
                      <a:pt x="226967" y="141725"/>
                      <a:pt x="229957" y="125318"/>
                    </a:cubicBezTo>
                    <a:close/>
                  </a:path>
                </a:pathLst>
              </a:custGeom>
              <a:grpFill/>
              <a:ln w="3175" cap="flat">
                <a:solidFill>
                  <a:srgbClr val="F3F3F3"/>
                </a:solidFill>
                <a:prstDash val="solid"/>
                <a:miter/>
              </a:ln>
            </p:spPr>
            <p:txBody>
              <a:bodyPr rtlCol="0" anchor="ctr"/>
              <a:lstStyle/>
              <a:p>
                <a:endParaRPr lang="pt-PT"/>
              </a:p>
            </p:txBody>
          </p:sp>
          <p:sp>
            <p:nvSpPr>
              <p:cNvPr id="552" name="Forma livre: Forma 551">
                <a:extLst>
                  <a:ext uri="{FF2B5EF4-FFF2-40B4-BE49-F238E27FC236}">
                    <a16:creationId xmlns:a16="http://schemas.microsoft.com/office/drawing/2014/main" id="{CDDB6A32-FB41-4471-9DBF-779BEFB461EE}"/>
                  </a:ext>
                </a:extLst>
              </p:cNvPr>
              <p:cNvSpPr/>
              <p:nvPr/>
            </p:nvSpPr>
            <p:spPr>
              <a:xfrm>
                <a:off x="1670809" y="3303182"/>
                <a:ext cx="148043" cy="110080"/>
              </a:xfrm>
              <a:custGeom>
                <a:avLst/>
                <a:gdLst>
                  <a:gd name="connsiteX0" fmla="*/ 309404 w 354434"/>
                  <a:gd name="connsiteY0" fmla="*/ 38725 h 252712"/>
                  <a:gd name="connsiteX1" fmla="*/ 240423 w 354434"/>
                  <a:gd name="connsiteY1" fmla="*/ 30631 h 252712"/>
                  <a:gd name="connsiteX2" fmla="*/ 219350 w 354434"/>
                  <a:gd name="connsiteY2" fmla="*/ 22537 h 252712"/>
                  <a:gd name="connsiteX3" fmla="*/ 151827 w 354434"/>
                  <a:gd name="connsiteY3" fmla="*/ 1464 h 252712"/>
                  <a:gd name="connsiteX4" fmla="*/ 94732 w 354434"/>
                  <a:gd name="connsiteY4" fmla="*/ 9412 h 252712"/>
                  <a:gd name="connsiteX5" fmla="*/ 90211 w 354434"/>
                  <a:gd name="connsiteY5" fmla="*/ 30631 h 252712"/>
                  <a:gd name="connsiteX6" fmla="*/ 63158 w 354434"/>
                  <a:gd name="connsiteY6" fmla="*/ 47184 h 252712"/>
                  <a:gd name="connsiteX7" fmla="*/ 61991 w 354434"/>
                  <a:gd name="connsiteY7" fmla="*/ 48205 h 252712"/>
                  <a:gd name="connsiteX8" fmla="*/ 61116 w 354434"/>
                  <a:gd name="connsiteY8" fmla="*/ 54403 h 252712"/>
                  <a:gd name="connsiteX9" fmla="*/ 36251 w 354434"/>
                  <a:gd name="connsiteY9" fmla="*/ 108363 h 252712"/>
                  <a:gd name="connsiteX10" fmla="*/ 6281 w 354434"/>
                  <a:gd name="connsiteY10" fmla="*/ 163489 h 252712"/>
                  <a:gd name="connsiteX11" fmla="*/ 48283 w 354434"/>
                  <a:gd name="connsiteY11" fmla="*/ 194261 h 252712"/>
                  <a:gd name="connsiteX12" fmla="*/ 96336 w 354434"/>
                  <a:gd name="connsiteY12" fmla="*/ 252596 h 252712"/>
                  <a:gd name="connsiteX13" fmla="*/ 118795 w 354434"/>
                  <a:gd name="connsiteY13" fmla="*/ 236335 h 252712"/>
                  <a:gd name="connsiteX14" fmla="*/ 151827 w 354434"/>
                  <a:gd name="connsiteY14" fmla="*/ 226637 h 252712"/>
                  <a:gd name="connsiteX15" fmla="*/ 184859 w 354434"/>
                  <a:gd name="connsiteY15" fmla="*/ 199073 h 252712"/>
                  <a:gd name="connsiteX16" fmla="*/ 216360 w 354434"/>
                  <a:gd name="connsiteY16" fmla="*/ 163489 h 252712"/>
                  <a:gd name="connsiteX17" fmla="*/ 243413 w 354434"/>
                  <a:gd name="connsiteY17" fmla="*/ 127832 h 252712"/>
                  <a:gd name="connsiteX18" fmla="*/ 351478 w 354434"/>
                  <a:gd name="connsiteY18" fmla="*/ 79195 h 252712"/>
                  <a:gd name="connsiteX19" fmla="*/ 309404 w 354434"/>
                  <a:gd name="connsiteY19" fmla="*/ 38725 h 25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4434" h="252712">
                    <a:moveTo>
                      <a:pt x="309404" y="38725"/>
                    </a:moveTo>
                    <a:cubicBezTo>
                      <a:pt x="282424" y="20933"/>
                      <a:pt x="261424" y="16047"/>
                      <a:pt x="240423" y="30631"/>
                    </a:cubicBezTo>
                    <a:cubicBezTo>
                      <a:pt x="219423" y="45215"/>
                      <a:pt x="235902" y="14443"/>
                      <a:pt x="219350" y="22537"/>
                    </a:cubicBezTo>
                    <a:cubicBezTo>
                      <a:pt x="202797" y="30631"/>
                      <a:pt x="157806" y="9558"/>
                      <a:pt x="151827" y="1464"/>
                    </a:cubicBezTo>
                    <a:cubicBezTo>
                      <a:pt x="148473" y="-3130"/>
                      <a:pt x="121274" y="3141"/>
                      <a:pt x="94732" y="9412"/>
                    </a:cubicBezTo>
                    <a:cubicBezTo>
                      <a:pt x="95461" y="16784"/>
                      <a:pt x="93879" y="24200"/>
                      <a:pt x="90211" y="30631"/>
                    </a:cubicBezTo>
                    <a:cubicBezTo>
                      <a:pt x="84355" y="40154"/>
                      <a:pt x="74300" y="46301"/>
                      <a:pt x="63158" y="47184"/>
                    </a:cubicBezTo>
                    <a:cubicBezTo>
                      <a:pt x="62793" y="49371"/>
                      <a:pt x="61845" y="51996"/>
                      <a:pt x="61991" y="48205"/>
                    </a:cubicBezTo>
                    <a:cubicBezTo>
                      <a:pt x="61882" y="50290"/>
                      <a:pt x="61590" y="52368"/>
                      <a:pt x="61116" y="54403"/>
                    </a:cubicBezTo>
                    <a:cubicBezTo>
                      <a:pt x="71033" y="66726"/>
                      <a:pt x="27501" y="100487"/>
                      <a:pt x="36251" y="108363"/>
                    </a:cubicBezTo>
                    <a:cubicBezTo>
                      <a:pt x="45001" y="116238"/>
                      <a:pt x="27282" y="137530"/>
                      <a:pt x="6281" y="163489"/>
                    </a:cubicBezTo>
                    <a:cubicBezTo>
                      <a:pt x="-14719" y="189448"/>
                      <a:pt x="21303" y="187771"/>
                      <a:pt x="48283" y="194261"/>
                    </a:cubicBezTo>
                    <a:cubicBezTo>
                      <a:pt x="75263" y="200750"/>
                      <a:pt x="78252" y="252596"/>
                      <a:pt x="96336" y="252596"/>
                    </a:cubicBezTo>
                    <a:cubicBezTo>
                      <a:pt x="108295" y="252596"/>
                      <a:pt x="99326" y="236335"/>
                      <a:pt x="118795" y="236335"/>
                    </a:cubicBezTo>
                    <a:cubicBezTo>
                      <a:pt x="138264" y="236335"/>
                      <a:pt x="133816" y="225032"/>
                      <a:pt x="151827" y="226637"/>
                    </a:cubicBezTo>
                    <a:cubicBezTo>
                      <a:pt x="169838" y="228241"/>
                      <a:pt x="184859" y="221751"/>
                      <a:pt x="184859" y="199073"/>
                    </a:cubicBezTo>
                    <a:cubicBezTo>
                      <a:pt x="184859" y="176396"/>
                      <a:pt x="198349" y="168302"/>
                      <a:pt x="216360" y="163489"/>
                    </a:cubicBezTo>
                    <a:cubicBezTo>
                      <a:pt x="234371" y="158676"/>
                      <a:pt x="217891" y="134322"/>
                      <a:pt x="243413" y="127832"/>
                    </a:cubicBezTo>
                    <a:cubicBezTo>
                      <a:pt x="268934" y="121342"/>
                      <a:pt x="339447" y="88966"/>
                      <a:pt x="351478" y="79195"/>
                    </a:cubicBezTo>
                    <a:cubicBezTo>
                      <a:pt x="363510" y="69424"/>
                      <a:pt x="336457" y="56517"/>
                      <a:pt x="309404" y="38725"/>
                    </a:cubicBezTo>
                    <a:close/>
                  </a:path>
                </a:pathLst>
              </a:custGeom>
              <a:grpFill/>
              <a:ln w="3175" cap="flat">
                <a:solidFill>
                  <a:srgbClr val="F3F3F3"/>
                </a:solidFill>
                <a:prstDash val="solid"/>
                <a:miter/>
              </a:ln>
            </p:spPr>
            <p:txBody>
              <a:bodyPr rtlCol="0" anchor="ctr"/>
              <a:lstStyle/>
              <a:p>
                <a:endParaRPr lang="pt-PT"/>
              </a:p>
            </p:txBody>
          </p:sp>
          <p:sp>
            <p:nvSpPr>
              <p:cNvPr id="553" name="Forma livre: Forma 552">
                <a:extLst>
                  <a:ext uri="{FF2B5EF4-FFF2-40B4-BE49-F238E27FC236}">
                    <a16:creationId xmlns:a16="http://schemas.microsoft.com/office/drawing/2014/main" id="{0CE94DE6-3B3C-45C8-B453-4856563A0B4D}"/>
                  </a:ext>
                </a:extLst>
              </p:cNvPr>
              <p:cNvSpPr/>
              <p:nvPr/>
            </p:nvSpPr>
            <p:spPr>
              <a:xfrm>
                <a:off x="1974039" y="3229477"/>
                <a:ext cx="101867" cy="62610"/>
              </a:xfrm>
              <a:custGeom>
                <a:avLst/>
                <a:gdLst>
                  <a:gd name="connsiteX0" fmla="*/ 197264 w 243882"/>
                  <a:gd name="connsiteY0" fmla="*/ 16739 h 143736"/>
                  <a:gd name="connsiteX1" fmla="*/ 134263 w 243882"/>
                  <a:gd name="connsiteY1" fmla="*/ 2155 h 143736"/>
                  <a:gd name="connsiteX2" fmla="*/ 144763 w 243882"/>
                  <a:gd name="connsiteY2" fmla="*/ 44302 h 143736"/>
                  <a:gd name="connsiteX3" fmla="*/ 105751 w 243882"/>
                  <a:gd name="connsiteY3" fmla="*/ 32927 h 143736"/>
                  <a:gd name="connsiteX4" fmla="*/ 93720 w 243882"/>
                  <a:gd name="connsiteY4" fmla="*/ 58886 h 143736"/>
                  <a:gd name="connsiteX5" fmla="*/ 72719 w 243882"/>
                  <a:gd name="connsiteY5" fmla="*/ 60490 h 143736"/>
                  <a:gd name="connsiteX6" fmla="*/ 17228 w 243882"/>
                  <a:gd name="connsiteY6" fmla="*/ 5436 h 143736"/>
                  <a:gd name="connsiteX7" fmla="*/ 12707 w 243882"/>
                  <a:gd name="connsiteY7" fmla="*/ 50792 h 143736"/>
                  <a:gd name="connsiteX8" fmla="*/ 66740 w 243882"/>
                  <a:gd name="connsiteY8" fmla="*/ 91262 h 143736"/>
                  <a:gd name="connsiteX9" fmla="*/ 147752 w 243882"/>
                  <a:gd name="connsiteY9" fmla="*/ 89657 h 143736"/>
                  <a:gd name="connsiteX10" fmla="*/ 140461 w 243882"/>
                  <a:gd name="connsiteY10" fmla="*/ 135013 h 143736"/>
                  <a:gd name="connsiteX11" fmla="*/ 211046 w 243882"/>
                  <a:gd name="connsiteY11" fmla="*/ 138221 h 143736"/>
                  <a:gd name="connsiteX12" fmla="*/ 239557 w 243882"/>
                  <a:gd name="connsiteY12" fmla="*/ 109054 h 143736"/>
                  <a:gd name="connsiteX13" fmla="*/ 236568 w 243882"/>
                  <a:gd name="connsiteY13" fmla="*/ 71792 h 143736"/>
                  <a:gd name="connsiteX14" fmla="*/ 197264 w 243882"/>
                  <a:gd name="connsiteY14" fmla="*/ 16739 h 14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3882" h="143736">
                    <a:moveTo>
                      <a:pt x="197264" y="16739"/>
                    </a:moveTo>
                    <a:cubicBezTo>
                      <a:pt x="195806" y="32927"/>
                      <a:pt x="161315" y="13530"/>
                      <a:pt x="134263" y="2155"/>
                    </a:cubicBezTo>
                    <a:cubicBezTo>
                      <a:pt x="107210" y="-9220"/>
                      <a:pt x="123762" y="24833"/>
                      <a:pt x="144763" y="44302"/>
                    </a:cubicBezTo>
                    <a:cubicBezTo>
                      <a:pt x="165763" y="63771"/>
                      <a:pt x="134263" y="54000"/>
                      <a:pt x="105751" y="32927"/>
                    </a:cubicBezTo>
                    <a:cubicBezTo>
                      <a:pt x="77240" y="11853"/>
                      <a:pt x="80230" y="47510"/>
                      <a:pt x="93720" y="58886"/>
                    </a:cubicBezTo>
                    <a:cubicBezTo>
                      <a:pt x="107210" y="70261"/>
                      <a:pt x="90730" y="86376"/>
                      <a:pt x="72719" y="60490"/>
                    </a:cubicBezTo>
                    <a:cubicBezTo>
                      <a:pt x="54708" y="34604"/>
                      <a:pt x="45739" y="7041"/>
                      <a:pt x="17228" y="5436"/>
                    </a:cubicBezTo>
                    <a:cubicBezTo>
                      <a:pt x="-11283" y="3832"/>
                      <a:pt x="1696" y="35333"/>
                      <a:pt x="12707" y="50792"/>
                    </a:cubicBezTo>
                    <a:cubicBezTo>
                      <a:pt x="27728" y="71865"/>
                      <a:pt x="42750" y="76678"/>
                      <a:pt x="66740" y="91262"/>
                    </a:cubicBezTo>
                    <a:cubicBezTo>
                      <a:pt x="90730" y="105845"/>
                      <a:pt x="129741" y="84772"/>
                      <a:pt x="147752" y="89657"/>
                    </a:cubicBezTo>
                    <a:cubicBezTo>
                      <a:pt x="165763" y="94543"/>
                      <a:pt x="128283" y="118825"/>
                      <a:pt x="140461" y="135013"/>
                    </a:cubicBezTo>
                    <a:cubicBezTo>
                      <a:pt x="152638" y="151201"/>
                      <a:pt x="185524" y="139898"/>
                      <a:pt x="211046" y="138221"/>
                    </a:cubicBezTo>
                    <a:cubicBezTo>
                      <a:pt x="236568" y="136544"/>
                      <a:pt x="224536" y="120429"/>
                      <a:pt x="239557" y="109054"/>
                    </a:cubicBezTo>
                    <a:cubicBezTo>
                      <a:pt x="254578" y="97679"/>
                      <a:pt x="224536" y="99283"/>
                      <a:pt x="236568" y="71792"/>
                    </a:cubicBezTo>
                    <a:cubicBezTo>
                      <a:pt x="248599" y="44302"/>
                      <a:pt x="198795" y="551"/>
                      <a:pt x="197264" y="16739"/>
                    </a:cubicBezTo>
                    <a:close/>
                  </a:path>
                </a:pathLst>
              </a:custGeom>
              <a:grpFill/>
              <a:ln w="3175" cap="flat">
                <a:solidFill>
                  <a:srgbClr val="F3F3F3"/>
                </a:solidFill>
                <a:prstDash val="solid"/>
                <a:miter/>
              </a:ln>
            </p:spPr>
            <p:txBody>
              <a:bodyPr rtlCol="0" anchor="ctr"/>
              <a:lstStyle/>
              <a:p>
                <a:endParaRPr lang="pt-PT"/>
              </a:p>
            </p:txBody>
          </p:sp>
          <p:sp>
            <p:nvSpPr>
              <p:cNvPr id="554" name="Forma livre: Forma 553">
                <a:extLst>
                  <a:ext uri="{FF2B5EF4-FFF2-40B4-BE49-F238E27FC236}">
                    <a16:creationId xmlns:a16="http://schemas.microsoft.com/office/drawing/2014/main" id="{739482C2-993C-46EA-87A0-A3BDDE518ED2}"/>
                  </a:ext>
                </a:extLst>
              </p:cNvPr>
              <p:cNvSpPr/>
              <p:nvPr/>
            </p:nvSpPr>
            <p:spPr>
              <a:xfrm>
                <a:off x="1634160" y="3910154"/>
                <a:ext cx="76655" cy="52481"/>
              </a:xfrm>
              <a:custGeom>
                <a:avLst/>
                <a:gdLst>
                  <a:gd name="connsiteX0" fmla="*/ 161255 w 183523"/>
                  <a:gd name="connsiteY0" fmla="*/ 87992 h 120480"/>
                  <a:gd name="connsiteX1" fmla="*/ 122243 w 183523"/>
                  <a:gd name="connsiteY1" fmla="*/ 68522 h 120480"/>
                  <a:gd name="connsiteX2" fmla="*/ 82429 w 183523"/>
                  <a:gd name="connsiteY2" fmla="*/ 20761 h 120480"/>
                  <a:gd name="connsiteX3" fmla="*/ 38168 w 183523"/>
                  <a:gd name="connsiteY3" fmla="*/ 10187 h 120480"/>
                  <a:gd name="connsiteX4" fmla="*/ 2875 w 183523"/>
                  <a:gd name="connsiteY4" fmla="*/ 4573 h 120480"/>
                  <a:gd name="connsiteX5" fmla="*/ 13448 w 183523"/>
                  <a:gd name="connsiteY5" fmla="*/ 21563 h 120480"/>
                  <a:gd name="connsiteX6" fmla="*/ 29199 w 183523"/>
                  <a:gd name="connsiteY6" fmla="*/ 32865 h 120480"/>
                  <a:gd name="connsiteX7" fmla="*/ 52460 w 183523"/>
                  <a:gd name="connsiteY7" fmla="*/ 52334 h 120480"/>
                  <a:gd name="connsiteX8" fmla="*/ 74335 w 183523"/>
                  <a:gd name="connsiteY8" fmla="*/ 68376 h 120480"/>
                  <a:gd name="connsiteX9" fmla="*/ 129972 w 183523"/>
                  <a:gd name="connsiteY9" fmla="*/ 118107 h 120480"/>
                  <a:gd name="connsiteX10" fmla="*/ 178901 w 183523"/>
                  <a:gd name="connsiteY10" fmla="*/ 117669 h 120480"/>
                  <a:gd name="connsiteX11" fmla="*/ 182474 w 183523"/>
                  <a:gd name="connsiteY11" fmla="*/ 102575 h 120480"/>
                  <a:gd name="connsiteX12" fmla="*/ 161255 w 183523"/>
                  <a:gd name="connsiteY12" fmla="*/ 87992 h 12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523" h="120480">
                    <a:moveTo>
                      <a:pt x="161255" y="87992"/>
                    </a:moveTo>
                    <a:cubicBezTo>
                      <a:pt x="151483" y="76616"/>
                      <a:pt x="125962" y="79023"/>
                      <a:pt x="122243" y="68522"/>
                    </a:cubicBezTo>
                    <a:cubicBezTo>
                      <a:pt x="118524" y="58022"/>
                      <a:pt x="95190" y="19958"/>
                      <a:pt x="82429" y="20761"/>
                    </a:cubicBezTo>
                    <a:cubicBezTo>
                      <a:pt x="69669" y="21563"/>
                      <a:pt x="53262" y="22365"/>
                      <a:pt x="38168" y="10187"/>
                    </a:cubicBezTo>
                    <a:cubicBezTo>
                      <a:pt x="23074" y="-1990"/>
                      <a:pt x="13448" y="-2719"/>
                      <a:pt x="2875" y="4573"/>
                    </a:cubicBezTo>
                    <a:cubicBezTo>
                      <a:pt x="-7698" y="11865"/>
                      <a:pt x="14178" y="13469"/>
                      <a:pt x="13448" y="21563"/>
                    </a:cubicBezTo>
                    <a:cubicBezTo>
                      <a:pt x="12719" y="29657"/>
                      <a:pt x="20157" y="34542"/>
                      <a:pt x="29199" y="32865"/>
                    </a:cubicBezTo>
                    <a:cubicBezTo>
                      <a:pt x="38241" y="31188"/>
                      <a:pt x="43418" y="51532"/>
                      <a:pt x="52460" y="52334"/>
                    </a:cubicBezTo>
                    <a:cubicBezTo>
                      <a:pt x="61502" y="53137"/>
                      <a:pt x="64346" y="67502"/>
                      <a:pt x="74335" y="68376"/>
                    </a:cubicBezTo>
                    <a:cubicBezTo>
                      <a:pt x="105982" y="70637"/>
                      <a:pt x="122024" y="92075"/>
                      <a:pt x="129972" y="118107"/>
                    </a:cubicBezTo>
                    <a:cubicBezTo>
                      <a:pt x="148567" y="120440"/>
                      <a:pt x="164755" y="121899"/>
                      <a:pt x="178901" y="117669"/>
                    </a:cubicBezTo>
                    <a:cubicBezTo>
                      <a:pt x="179032" y="112441"/>
                      <a:pt x="180250" y="107300"/>
                      <a:pt x="182474" y="102575"/>
                    </a:cubicBezTo>
                    <a:cubicBezTo>
                      <a:pt x="187797" y="92002"/>
                      <a:pt x="171317" y="99294"/>
                      <a:pt x="161255" y="87992"/>
                    </a:cubicBezTo>
                    <a:close/>
                  </a:path>
                </a:pathLst>
              </a:custGeom>
              <a:grpFill/>
              <a:ln w="3175" cap="flat">
                <a:solidFill>
                  <a:srgbClr val="F3F3F3"/>
                </a:solidFill>
                <a:prstDash val="solid"/>
                <a:miter/>
              </a:ln>
            </p:spPr>
            <p:txBody>
              <a:bodyPr rtlCol="0" anchor="ctr"/>
              <a:lstStyle/>
              <a:p>
                <a:endParaRPr lang="pt-PT"/>
              </a:p>
            </p:txBody>
          </p:sp>
          <p:sp>
            <p:nvSpPr>
              <p:cNvPr id="555" name="Forma livre: Forma 554">
                <a:extLst>
                  <a:ext uri="{FF2B5EF4-FFF2-40B4-BE49-F238E27FC236}">
                    <a16:creationId xmlns:a16="http://schemas.microsoft.com/office/drawing/2014/main" id="{50EF70AB-1A4E-4159-B849-A39CAF868900}"/>
                  </a:ext>
                </a:extLst>
              </p:cNvPr>
              <p:cNvSpPr/>
              <p:nvPr/>
            </p:nvSpPr>
            <p:spPr>
              <a:xfrm>
                <a:off x="1765445" y="3254721"/>
                <a:ext cx="22723" cy="17504"/>
              </a:xfrm>
              <a:custGeom>
                <a:avLst/>
                <a:gdLst>
                  <a:gd name="connsiteX0" fmla="*/ 1821 w 54401"/>
                  <a:gd name="connsiteY0" fmla="*/ 39797 h 40186"/>
                  <a:gd name="connsiteX1" fmla="*/ 54323 w 54401"/>
                  <a:gd name="connsiteY1" fmla="*/ 2536 h 40186"/>
                  <a:gd name="connsiteX2" fmla="*/ 1821 w 54401"/>
                  <a:gd name="connsiteY2" fmla="*/ 39797 h 40186"/>
                </a:gdLst>
                <a:ahLst/>
                <a:cxnLst>
                  <a:cxn ang="0">
                    <a:pos x="connsiteX0" y="connsiteY0"/>
                  </a:cxn>
                  <a:cxn ang="0">
                    <a:pos x="connsiteX1" y="connsiteY1"/>
                  </a:cxn>
                  <a:cxn ang="0">
                    <a:pos x="connsiteX2" y="connsiteY2"/>
                  </a:cxn>
                </a:cxnLst>
                <a:rect l="l" t="t" r="r" b="b"/>
                <a:pathLst>
                  <a:path w="54401" h="40186">
                    <a:moveTo>
                      <a:pt x="1821" y="39797"/>
                    </a:moveTo>
                    <a:cubicBezTo>
                      <a:pt x="28801" y="43005"/>
                      <a:pt x="55854" y="17119"/>
                      <a:pt x="54323" y="2536"/>
                    </a:cubicBezTo>
                    <a:cubicBezTo>
                      <a:pt x="52791" y="-12048"/>
                      <a:pt x="-11596" y="38193"/>
                      <a:pt x="1821" y="39797"/>
                    </a:cubicBezTo>
                    <a:close/>
                  </a:path>
                </a:pathLst>
              </a:custGeom>
              <a:grpFill/>
              <a:ln w="3175" cap="flat">
                <a:solidFill>
                  <a:srgbClr val="F3F3F3"/>
                </a:solidFill>
                <a:prstDash val="solid"/>
                <a:miter/>
              </a:ln>
            </p:spPr>
            <p:txBody>
              <a:bodyPr rtlCol="0" anchor="ctr"/>
              <a:lstStyle/>
              <a:p>
                <a:endParaRPr lang="pt-PT"/>
              </a:p>
            </p:txBody>
          </p:sp>
          <p:sp>
            <p:nvSpPr>
              <p:cNvPr id="556" name="Forma livre: Forma 555">
                <a:extLst>
                  <a:ext uri="{FF2B5EF4-FFF2-40B4-BE49-F238E27FC236}">
                    <a16:creationId xmlns:a16="http://schemas.microsoft.com/office/drawing/2014/main" id="{825656BA-AF6C-4060-BE52-DBBC4C81072E}"/>
                  </a:ext>
                </a:extLst>
              </p:cNvPr>
              <p:cNvSpPr/>
              <p:nvPr/>
            </p:nvSpPr>
            <p:spPr>
              <a:xfrm>
                <a:off x="2545860" y="3930142"/>
                <a:ext cx="31066" cy="15183"/>
              </a:xfrm>
              <a:custGeom>
                <a:avLst/>
                <a:gdLst>
                  <a:gd name="connsiteX0" fmla="*/ 61818 w 74377"/>
                  <a:gd name="connsiteY0" fmla="*/ 31166 h 34855"/>
                  <a:gd name="connsiteX1" fmla="*/ 74360 w 74377"/>
                  <a:gd name="connsiteY1" fmla="*/ 34738 h 34855"/>
                  <a:gd name="connsiteX2" fmla="*/ 67069 w 74377"/>
                  <a:gd name="connsiteY2" fmla="*/ 21613 h 34855"/>
                  <a:gd name="connsiteX3" fmla="*/ 66193 w 74377"/>
                  <a:gd name="connsiteY3" fmla="*/ 18186 h 34855"/>
                  <a:gd name="connsiteX4" fmla="*/ -17 w 74377"/>
                  <a:gd name="connsiteY4" fmla="*/ -117 h 34855"/>
                  <a:gd name="connsiteX5" fmla="*/ 2535 w 74377"/>
                  <a:gd name="connsiteY5" fmla="*/ 10967 h 34855"/>
                  <a:gd name="connsiteX6" fmla="*/ 42057 w 74377"/>
                  <a:gd name="connsiteY6" fmla="*/ 31457 h 34855"/>
                  <a:gd name="connsiteX7" fmla="*/ 61818 w 74377"/>
                  <a:gd name="connsiteY7" fmla="*/ 31166 h 3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377" h="34855">
                    <a:moveTo>
                      <a:pt x="61818" y="31166"/>
                    </a:moveTo>
                    <a:cubicBezTo>
                      <a:pt x="66048" y="32259"/>
                      <a:pt x="70204" y="33426"/>
                      <a:pt x="74360" y="34738"/>
                    </a:cubicBezTo>
                    <a:cubicBezTo>
                      <a:pt x="71145" y="30845"/>
                      <a:pt x="68673" y="26396"/>
                      <a:pt x="67069" y="21613"/>
                    </a:cubicBezTo>
                    <a:cubicBezTo>
                      <a:pt x="66696" y="20490"/>
                      <a:pt x="66405" y="19345"/>
                      <a:pt x="66193" y="18186"/>
                    </a:cubicBezTo>
                    <a:cubicBezTo>
                      <a:pt x="45266" y="8517"/>
                      <a:pt x="22902" y="2333"/>
                      <a:pt x="-17" y="-117"/>
                    </a:cubicBezTo>
                    <a:cubicBezTo>
                      <a:pt x="1405" y="3420"/>
                      <a:pt x="2273" y="7161"/>
                      <a:pt x="2535" y="10967"/>
                    </a:cubicBezTo>
                    <a:cubicBezTo>
                      <a:pt x="14924" y="19207"/>
                      <a:pt x="28181" y="26083"/>
                      <a:pt x="42057" y="31457"/>
                    </a:cubicBezTo>
                    <a:cubicBezTo>
                      <a:pt x="48518" y="29736"/>
                      <a:pt x="55307" y="29634"/>
                      <a:pt x="61818" y="31166"/>
                    </a:cubicBezTo>
                    <a:close/>
                  </a:path>
                </a:pathLst>
              </a:custGeom>
              <a:grpFill/>
              <a:ln w="3175" cap="flat">
                <a:solidFill>
                  <a:srgbClr val="F3F3F3"/>
                </a:solidFill>
                <a:prstDash val="solid"/>
                <a:miter/>
              </a:ln>
            </p:spPr>
            <p:txBody>
              <a:bodyPr rtlCol="0" anchor="ctr"/>
              <a:lstStyle/>
              <a:p>
                <a:endParaRPr lang="pt-PT"/>
              </a:p>
            </p:txBody>
          </p:sp>
          <p:sp>
            <p:nvSpPr>
              <p:cNvPr id="557" name="Forma livre: Forma 556">
                <a:extLst>
                  <a:ext uri="{FF2B5EF4-FFF2-40B4-BE49-F238E27FC236}">
                    <a16:creationId xmlns:a16="http://schemas.microsoft.com/office/drawing/2014/main" id="{7C2EA06C-296C-4B9B-9875-5B29C7684B6D}"/>
                  </a:ext>
                </a:extLst>
              </p:cNvPr>
              <p:cNvSpPr/>
              <p:nvPr/>
            </p:nvSpPr>
            <p:spPr>
              <a:xfrm>
                <a:off x="2616788" y="3895269"/>
                <a:ext cx="93080" cy="96153"/>
              </a:xfrm>
              <a:custGeom>
                <a:avLst/>
                <a:gdLst>
                  <a:gd name="connsiteX0" fmla="*/ 205341 w 222844"/>
                  <a:gd name="connsiteY0" fmla="*/ 179112 h 220739"/>
                  <a:gd name="connsiteX1" fmla="*/ 203372 w 222844"/>
                  <a:gd name="connsiteY1" fmla="*/ 159643 h 220739"/>
                  <a:gd name="connsiteX2" fmla="*/ 189372 w 222844"/>
                  <a:gd name="connsiteY2" fmla="*/ 151039 h 220739"/>
                  <a:gd name="connsiteX3" fmla="*/ 191340 w 222844"/>
                  <a:gd name="connsiteY3" fmla="*/ 115381 h 220739"/>
                  <a:gd name="connsiteX4" fmla="*/ 164360 w 222844"/>
                  <a:gd name="connsiteY4" fmla="*/ 108090 h 220739"/>
                  <a:gd name="connsiteX5" fmla="*/ 134318 w 222844"/>
                  <a:gd name="connsiteY5" fmla="*/ 101600 h 220739"/>
                  <a:gd name="connsiteX6" fmla="*/ 119297 w 222844"/>
                  <a:gd name="connsiteY6" fmla="*/ 79724 h 220739"/>
                  <a:gd name="connsiteX7" fmla="*/ 93265 w 222844"/>
                  <a:gd name="connsiteY7" fmla="*/ 80818 h 220739"/>
                  <a:gd name="connsiteX8" fmla="*/ 96327 w 222844"/>
                  <a:gd name="connsiteY8" fmla="*/ 54932 h 220739"/>
                  <a:gd name="connsiteX9" fmla="*/ 120318 w 222844"/>
                  <a:gd name="connsiteY9" fmla="*/ 13879 h 220739"/>
                  <a:gd name="connsiteX10" fmla="*/ 104276 w 222844"/>
                  <a:gd name="connsiteY10" fmla="*/ 1993 h 220739"/>
                  <a:gd name="connsiteX11" fmla="*/ 49295 w 222844"/>
                  <a:gd name="connsiteY11" fmla="*/ 84099 h 220739"/>
                  <a:gd name="connsiteX12" fmla="*/ 34274 w 222844"/>
                  <a:gd name="connsiteY12" fmla="*/ 118590 h 220739"/>
                  <a:gd name="connsiteX13" fmla="*/ 15242 w 222844"/>
                  <a:gd name="connsiteY13" fmla="*/ 140465 h 220739"/>
                  <a:gd name="connsiteX14" fmla="*/ 5252 w 222844"/>
                  <a:gd name="connsiteY14" fmla="*/ 184727 h 220739"/>
                  <a:gd name="connsiteX15" fmla="*/ 14075 w 222844"/>
                  <a:gd name="connsiteY15" fmla="*/ 187279 h 220739"/>
                  <a:gd name="connsiteX16" fmla="*/ 39670 w 222844"/>
                  <a:gd name="connsiteY16" fmla="*/ 175102 h 220739"/>
                  <a:gd name="connsiteX17" fmla="*/ 53014 w 222844"/>
                  <a:gd name="connsiteY17" fmla="*/ 172477 h 220739"/>
                  <a:gd name="connsiteX18" fmla="*/ 74160 w 222844"/>
                  <a:gd name="connsiteY18" fmla="*/ 166060 h 220739"/>
                  <a:gd name="connsiteX19" fmla="*/ 81452 w 222844"/>
                  <a:gd name="connsiteY19" fmla="*/ 166060 h 220739"/>
                  <a:gd name="connsiteX20" fmla="*/ 85098 w 222844"/>
                  <a:gd name="connsiteY20" fmla="*/ 164820 h 220739"/>
                  <a:gd name="connsiteX21" fmla="*/ 126880 w 222844"/>
                  <a:gd name="connsiteY21" fmla="*/ 170654 h 220739"/>
                  <a:gd name="connsiteX22" fmla="*/ 140662 w 222844"/>
                  <a:gd name="connsiteY22" fmla="*/ 183415 h 220739"/>
                  <a:gd name="connsiteX23" fmla="*/ 141625 w 222844"/>
                  <a:gd name="connsiteY23" fmla="*/ 185121 h 220739"/>
                  <a:gd name="connsiteX24" fmla="*/ 141610 w 222844"/>
                  <a:gd name="connsiteY24" fmla="*/ 185165 h 220739"/>
                  <a:gd name="connsiteX25" fmla="*/ 141974 w 222844"/>
                  <a:gd name="connsiteY25" fmla="*/ 185821 h 220739"/>
                  <a:gd name="connsiteX26" fmla="*/ 143506 w 222844"/>
                  <a:gd name="connsiteY26" fmla="*/ 186623 h 220739"/>
                  <a:gd name="connsiteX27" fmla="*/ 155465 w 222844"/>
                  <a:gd name="connsiteY27" fmla="*/ 197415 h 220739"/>
                  <a:gd name="connsiteX28" fmla="*/ 157361 w 222844"/>
                  <a:gd name="connsiteY28" fmla="*/ 196321 h 220739"/>
                  <a:gd name="connsiteX29" fmla="*/ 178361 w 222844"/>
                  <a:gd name="connsiteY29" fmla="*/ 207113 h 220739"/>
                  <a:gd name="connsiteX30" fmla="*/ 220362 w 222844"/>
                  <a:gd name="connsiteY30" fmla="*/ 211415 h 220739"/>
                  <a:gd name="connsiteX31" fmla="*/ 205341 w 222844"/>
                  <a:gd name="connsiteY31" fmla="*/ 179112 h 220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2844" h="220739">
                    <a:moveTo>
                      <a:pt x="205341" y="179112"/>
                    </a:moveTo>
                    <a:cubicBezTo>
                      <a:pt x="199361" y="190998"/>
                      <a:pt x="190757" y="170435"/>
                      <a:pt x="203372" y="159643"/>
                    </a:cubicBezTo>
                    <a:cubicBezTo>
                      <a:pt x="215987" y="148851"/>
                      <a:pt x="201330" y="144549"/>
                      <a:pt x="189372" y="151039"/>
                    </a:cubicBezTo>
                    <a:cubicBezTo>
                      <a:pt x="177413" y="157529"/>
                      <a:pt x="180330" y="121871"/>
                      <a:pt x="191340" y="115381"/>
                    </a:cubicBezTo>
                    <a:cubicBezTo>
                      <a:pt x="202351" y="108892"/>
                      <a:pt x="164360" y="95912"/>
                      <a:pt x="164360" y="108090"/>
                    </a:cubicBezTo>
                    <a:cubicBezTo>
                      <a:pt x="164360" y="120267"/>
                      <a:pt x="137308" y="112465"/>
                      <a:pt x="134318" y="101600"/>
                    </a:cubicBezTo>
                    <a:cubicBezTo>
                      <a:pt x="131329" y="90735"/>
                      <a:pt x="112442" y="87599"/>
                      <a:pt x="119297" y="79724"/>
                    </a:cubicBezTo>
                    <a:cubicBezTo>
                      <a:pt x="126151" y="71849"/>
                      <a:pt x="96327" y="67912"/>
                      <a:pt x="93265" y="80818"/>
                    </a:cubicBezTo>
                    <a:cubicBezTo>
                      <a:pt x="90202" y="93725"/>
                      <a:pt x="81306" y="72214"/>
                      <a:pt x="96327" y="54932"/>
                    </a:cubicBezTo>
                    <a:cubicBezTo>
                      <a:pt x="111349" y="37650"/>
                      <a:pt x="106317" y="22483"/>
                      <a:pt x="120318" y="13879"/>
                    </a:cubicBezTo>
                    <a:cubicBezTo>
                      <a:pt x="134318" y="5274"/>
                      <a:pt x="119297" y="-4497"/>
                      <a:pt x="104276" y="1993"/>
                    </a:cubicBezTo>
                    <a:cubicBezTo>
                      <a:pt x="89254" y="8483"/>
                      <a:pt x="49295" y="67620"/>
                      <a:pt x="49295" y="84099"/>
                    </a:cubicBezTo>
                    <a:cubicBezTo>
                      <a:pt x="49295" y="100579"/>
                      <a:pt x="48274" y="119757"/>
                      <a:pt x="34274" y="118590"/>
                    </a:cubicBezTo>
                    <a:cubicBezTo>
                      <a:pt x="20273" y="117423"/>
                      <a:pt x="4231" y="131569"/>
                      <a:pt x="15242" y="140465"/>
                    </a:cubicBezTo>
                    <a:cubicBezTo>
                      <a:pt x="26252" y="149362"/>
                      <a:pt x="-13926" y="173644"/>
                      <a:pt x="5252" y="184727"/>
                    </a:cubicBezTo>
                    <a:cubicBezTo>
                      <a:pt x="7957" y="186251"/>
                      <a:pt x="10976" y="187126"/>
                      <a:pt x="14075" y="187279"/>
                    </a:cubicBezTo>
                    <a:cubicBezTo>
                      <a:pt x="20776" y="180155"/>
                      <a:pt x="29913" y="175809"/>
                      <a:pt x="39670" y="175102"/>
                    </a:cubicBezTo>
                    <a:cubicBezTo>
                      <a:pt x="44096" y="174030"/>
                      <a:pt x="48544" y="173155"/>
                      <a:pt x="53014" y="172477"/>
                    </a:cubicBezTo>
                    <a:cubicBezTo>
                      <a:pt x="59503" y="168802"/>
                      <a:pt x="66722" y="166607"/>
                      <a:pt x="74160" y="166060"/>
                    </a:cubicBezTo>
                    <a:cubicBezTo>
                      <a:pt x="76581" y="165732"/>
                      <a:pt x="79031" y="165732"/>
                      <a:pt x="81452" y="166060"/>
                    </a:cubicBezTo>
                    <a:cubicBezTo>
                      <a:pt x="82619" y="165622"/>
                      <a:pt x="83785" y="165185"/>
                      <a:pt x="85098" y="164820"/>
                    </a:cubicBezTo>
                    <a:cubicBezTo>
                      <a:pt x="99274" y="161634"/>
                      <a:pt x="114119" y="163712"/>
                      <a:pt x="126880" y="170654"/>
                    </a:cubicBezTo>
                    <a:cubicBezTo>
                      <a:pt x="132728" y="173315"/>
                      <a:pt x="137563" y="177785"/>
                      <a:pt x="140662" y="183415"/>
                    </a:cubicBezTo>
                    <a:cubicBezTo>
                      <a:pt x="141398" y="183619"/>
                      <a:pt x="141829" y="184384"/>
                      <a:pt x="141625" y="185121"/>
                    </a:cubicBezTo>
                    <a:cubicBezTo>
                      <a:pt x="141617" y="185135"/>
                      <a:pt x="141617" y="185150"/>
                      <a:pt x="141610" y="185165"/>
                    </a:cubicBezTo>
                    <a:cubicBezTo>
                      <a:pt x="141610" y="185165"/>
                      <a:pt x="141610" y="185602"/>
                      <a:pt x="141974" y="185821"/>
                    </a:cubicBezTo>
                    <a:lnTo>
                      <a:pt x="143506" y="186623"/>
                    </a:lnTo>
                    <a:cubicBezTo>
                      <a:pt x="148318" y="189175"/>
                      <a:pt x="152431" y="192887"/>
                      <a:pt x="155465" y="197415"/>
                    </a:cubicBezTo>
                    <a:lnTo>
                      <a:pt x="157361" y="196321"/>
                    </a:lnTo>
                    <a:cubicBezTo>
                      <a:pt x="169319" y="189832"/>
                      <a:pt x="184340" y="196321"/>
                      <a:pt x="178361" y="207113"/>
                    </a:cubicBezTo>
                    <a:cubicBezTo>
                      <a:pt x="172382" y="217905"/>
                      <a:pt x="211393" y="228989"/>
                      <a:pt x="220362" y="211415"/>
                    </a:cubicBezTo>
                    <a:cubicBezTo>
                      <a:pt x="229331" y="193842"/>
                      <a:pt x="211393" y="167227"/>
                      <a:pt x="205341" y="179112"/>
                    </a:cubicBezTo>
                    <a:close/>
                  </a:path>
                </a:pathLst>
              </a:custGeom>
              <a:grpFill/>
              <a:ln w="3175" cap="flat">
                <a:solidFill>
                  <a:srgbClr val="F3F3F3"/>
                </a:solidFill>
                <a:prstDash val="solid"/>
                <a:miter/>
              </a:ln>
            </p:spPr>
            <p:txBody>
              <a:bodyPr rtlCol="0" anchor="ctr"/>
              <a:lstStyle/>
              <a:p>
                <a:endParaRPr lang="pt-PT"/>
              </a:p>
            </p:txBody>
          </p:sp>
          <p:sp>
            <p:nvSpPr>
              <p:cNvPr id="558" name="Forma livre: Forma 557">
                <a:extLst>
                  <a:ext uri="{FF2B5EF4-FFF2-40B4-BE49-F238E27FC236}">
                    <a16:creationId xmlns:a16="http://schemas.microsoft.com/office/drawing/2014/main" id="{167A2133-4E52-426F-B404-1AD78B2E04C8}"/>
                  </a:ext>
                </a:extLst>
              </p:cNvPr>
              <p:cNvSpPr/>
              <p:nvPr/>
            </p:nvSpPr>
            <p:spPr>
              <a:xfrm>
                <a:off x="1453081" y="3316277"/>
                <a:ext cx="1214815" cy="766867"/>
              </a:xfrm>
              <a:custGeom>
                <a:avLst/>
                <a:gdLst>
                  <a:gd name="connsiteX0" fmla="*/ 2898136 w 2908416"/>
                  <a:gd name="connsiteY0" fmla="*/ 1286125 h 1760504"/>
                  <a:gd name="connsiteX1" fmla="*/ 2888364 w 2908416"/>
                  <a:gd name="connsiteY1" fmla="*/ 1275552 h 1760504"/>
                  <a:gd name="connsiteX2" fmla="*/ 2905573 w 2908416"/>
                  <a:gd name="connsiteY2" fmla="*/ 1261916 h 1760504"/>
                  <a:gd name="connsiteX3" fmla="*/ 2890115 w 2908416"/>
                  <a:gd name="connsiteY3" fmla="*/ 1247770 h 1760504"/>
                  <a:gd name="connsiteX4" fmla="*/ 2885229 w 2908416"/>
                  <a:gd name="connsiteY4" fmla="*/ 1230197 h 1760504"/>
                  <a:gd name="connsiteX5" fmla="*/ 2876625 w 2908416"/>
                  <a:gd name="connsiteY5" fmla="*/ 1218530 h 1760504"/>
                  <a:gd name="connsiteX6" fmla="*/ 2854749 w 2908416"/>
                  <a:gd name="connsiteY6" fmla="*/ 1230197 h 1760504"/>
                  <a:gd name="connsiteX7" fmla="*/ 2852488 w 2908416"/>
                  <a:gd name="connsiteY7" fmla="*/ 1201029 h 1760504"/>
                  <a:gd name="connsiteX8" fmla="*/ 2799987 w 2908416"/>
                  <a:gd name="connsiteY8" fmla="*/ 1214811 h 1760504"/>
                  <a:gd name="connsiteX9" fmla="*/ 2767684 w 2908416"/>
                  <a:gd name="connsiteY9" fmla="*/ 1230197 h 1760504"/>
                  <a:gd name="connsiteX10" fmla="*/ 2759444 w 2908416"/>
                  <a:gd name="connsiteY10" fmla="*/ 1215613 h 1760504"/>
                  <a:gd name="connsiteX11" fmla="*/ 2778914 w 2908416"/>
                  <a:gd name="connsiteY11" fmla="*/ 1206717 h 1760504"/>
                  <a:gd name="connsiteX12" fmla="*/ 2809685 w 2908416"/>
                  <a:gd name="connsiteY12" fmla="*/ 1194539 h 1760504"/>
                  <a:gd name="connsiteX13" fmla="*/ 2842353 w 2908416"/>
                  <a:gd name="connsiteY13" fmla="*/ 1183237 h 1760504"/>
                  <a:gd name="connsiteX14" fmla="*/ 2836738 w 2908416"/>
                  <a:gd name="connsiteY14" fmla="*/ 1174195 h 1760504"/>
                  <a:gd name="connsiteX15" fmla="*/ 2836155 w 2908416"/>
                  <a:gd name="connsiteY15" fmla="*/ 1172955 h 1760504"/>
                  <a:gd name="connsiteX16" fmla="*/ 2826311 w 2908416"/>
                  <a:gd name="connsiteY16" fmla="*/ 1163549 h 1760504"/>
                  <a:gd name="connsiteX17" fmla="*/ 2819748 w 2908416"/>
                  <a:gd name="connsiteY17" fmla="*/ 1164205 h 1760504"/>
                  <a:gd name="connsiteX18" fmla="*/ 2817925 w 2908416"/>
                  <a:gd name="connsiteY18" fmla="*/ 1164205 h 1760504"/>
                  <a:gd name="connsiteX19" fmla="*/ 2802612 w 2908416"/>
                  <a:gd name="connsiteY19" fmla="*/ 1160778 h 1760504"/>
                  <a:gd name="connsiteX20" fmla="*/ 2783726 w 2908416"/>
                  <a:gd name="connsiteY20" fmla="*/ 1165955 h 1760504"/>
                  <a:gd name="connsiteX21" fmla="*/ 2751861 w 2908416"/>
                  <a:gd name="connsiteY21" fmla="*/ 1148163 h 1760504"/>
                  <a:gd name="connsiteX22" fmla="*/ 2750548 w 2908416"/>
                  <a:gd name="connsiteY22" fmla="*/ 1148163 h 1760504"/>
                  <a:gd name="connsiteX23" fmla="*/ 2720724 w 2908416"/>
                  <a:gd name="connsiteY23" fmla="*/ 1132923 h 1760504"/>
                  <a:gd name="connsiteX24" fmla="*/ 2704026 w 2908416"/>
                  <a:gd name="connsiteY24" fmla="*/ 1113527 h 1760504"/>
                  <a:gd name="connsiteX25" fmla="*/ 2704026 w 2908416"/>
                  <a:gd name="connsiteY25" fmla="*/ 1113527 h 1760504"/>
                  <a:gd name="connsiteX26" fmla="*/ 2702495 w 2908416"/>
                  <a:gd name="connsiteY26" fmla="*/ 1107402 h 1760504"/>
                  <a:gd name="connsiteX27" fmla="*/ 2702495 w 2908416"/>
                  <a:gd name="connsiteY27" fmla="*/ 1107402 h 1760504"/>
                  <a:gd name="connsiteX28" fmla="*/ 2701984 w 2908416"/>
                  <a:gd name="connsiteY28" fmla="*/ 1101131 h 1760504"/>
                  <a:gd name="connsiteX29" fmla="*/ 2701984 w 2908416"/>
                  <a:gd name="connsiteY29" fmla="*/ 1101131 h 1760504"/>
                  <a:gd name="connsiteX30" fmla="*/ 2702568 w 2908416"/>
                  <a:gd name="connsiteY30" fmla="*/ 1094933 h 1760504"/>
                  <a:gd name="connsiteX31" fmla="*/ 2702568 w 2908416"/>
                  <a:gd name="connsiteY31" fmla="*/ 1094933 h 1760504"/>
                  <a:gd name="connsiteX32" fmla="*/ 2704172 w 2908416"/>
                  <a:gd name="connsiteY32" fmla="*/ 1088807 h 1760504"/>
                  <a:gd name="connsiteX33" fmla="*/ 2682807 w 2908416"/>
                  <a:gd name="connsiteY33" fmla="*/ 1077724 h 1760504"/>
                  <a:gd name="connsiteX34" fmla="*/ 2686599 w 2908416"/>
                  <a:gd name="connsiteY34" fmla="*/ 1068026 h 1760504"/>
                  <a:gd name="connsiteX35" fmla="*/ 2713578 w 2908416"/>
                  <a:gd name="connsiteY35" fmla="*/ 1051838 h 1760504"/>
                  <a:gd name="connsiteX36" fmla="*/ 2700088 w 2908416"/>
                  <a:gd name="connsiteY36" fmla="*/ 1035650 h 1760504"/>
                  <a:gd name="connsiteX37" fmla="*/ 2694765 w 2908416"/>
                  <a:gd name="connsiteY37" fmla="*/ 1025149 h 1760504"/>
                  <a:gd name="connsiteX38" fmla="*/ 2680182 w 2908416"/>
                  <a:gd name="connsiteY38" fmla="*/ 1014795 h 1760504"/>
                  <a:gd name="connsiteX39" fmla="*/ 2668077 w 2908416"/>
                  <a:gd name="connsiteY39" fmla="*/ 1007503 h 1760504"/>
                  <a:gd name="connsiteX40" fmla="*/ 2661952 w 2908416"/>
                  <a:gd name="connsiteY40" fmla="*/ 999409 h 1760504"/>
                  <a:gd name="connsiteX41" fmla="*/ 2660785 w 2908416"/>
                  <a:gd name="connsiteY41" fmla="*/ 998826 h 1760504"/>
                  <a:gd name="connsiteX42" fmla="*/ 2644525 w 2908416"/>
                  <a:gd name="connsiteY42" fmla="*/ 979356 h 1760504"/>
                  <a:gd name="connsiteX43" fmla="*/ 2641097 w 2908416"/>
                  <a:gd name="connsiteY43" fmla="*/ 971408 h 1760504"/>
                  <a:gd name="connsiteX44" fmla="*/ 2639931 w 2908416"/>
                  <a:gd name="connsiteY44" fmla="*/ 962950 h 1760504"/>
                  <a:gd name="connsiteX45" fmla="*/ 2635118 w 2908416"/>
                  <a:gd name="connsiteY45" fmla="*/ 946032 h 1760504"/>
                  <a:gd name="connsiteX46" fmla="*/ 2635118 w 2908416"/>
                  <a:gd name="connsiteY46" fmla="*/ 945522 h 1760504"/>
                  <a:gd name="connsiteX47" fmla="*/ 2632784 w 2908416"/>
                  <a:gd name="connsiteY47" fmla="*/ 942678 h 1760504"/>
                  <a:gd name="connsiteX48" fmla="*/ 2627753 w 2908416"/>
                  <a:gd name="connsiteY48" fmla="*/ 929626 h 1760504"/>
                  <a:gd name="connsiteX49" fmla="*/ 2614263 w 2908416"/>
                  <a:gd name="connsiteY49" fmla="*/ 879895 h 1760504"/>
                  <a:gd name="connsiteX50" fmla="*/ 2607773 w 2908416"/>
                  <a:gd name="connsiteY50" fmla="*/ 867426 h 1760504"/>
                  <a:gd name="connsiteX51" fmla="*/ 2592752 w 2908416"/>
                  <a:gd name="connsiteY51" fmla="*/ 879604 h 1760504"/>
                  <a:gd name="connsiteX52" fmla="*/ 2577002 w 2908416"/>
                  <a:gd name="connsiteY52" fmla="*/ 904688 h 1760504"/>
                  <a:gd name="connsiteX53" fmla="*/ 2572481 w 2908416"/>
                  <a:gd name="connsiteY53" fmla="*/ 926563 h 1760504"/>
                  <a:gd name="connsiteX54" fmla="*/ 2565772 w 2908416"/>
                  <a:gd name="connsiteY54" fmla="*/ 946835 h 1760504"/>
                  <a:gd name="connsiteX55" fmla="*/ 2553741 w 2908416"/>
                  <a:gd name="connsiteY55" fmla="*/ 960543 h 1760504"/>
                  <a:gd name="connsiteX56" fmla="*/ 2533469 w 2908416"/>
                  <a:gd name="connsiteY56" fmla="*/ 963825 h 1760504"/>
                  <a:gd name="connsiteX57" fmla="*/ 2499708 w 2908416"/>
                  <a:gd name="connsiteY57" fmla="*/ 984898 h 1760504"/>
                  <a:gd name="connsiteX58" fmla="*/ 2481697 w 2908416"/>
                  <a:gd name="connsiteY58" fmla="*/ 968637 h 1760504"/>
                  <a:gd name="connsiteX59" fmla="*/ 2462228 w 2908416"/>
                  <a:gd name="connsiteY59" fmla="*/ 950845 h 1760504"/>
                  <a:gd name="connsiteX60" fmla="*/ 2444144 w 2908416"/>
                  <a:gd name="connsiteY60" fmla="*/ 937866 h 1760504"/>
                  <a:gd name="connsiteX61" fmla="*/ 2429196 w 2908416"/>
                  <a:gd name="connsiteY61" fmla="*/ 915407 h 1760504"/>
                  <a:gd name="connsiteX62" fmla="*/ 2422487 w 2908416"/>
                  <a:gd name="connsiteY62" fmla="*/ 907459 h 1760504"/>
                  <a:gd name="connsiteX63" fmla="*/ 2424383 w 2908416"/>
                  <a:gd name="connsiteY63" fmla="*/ 869176 h 1760504"/>
                  <a:gd name="connsiteX64" fmla="*/ 2424894 w 2908416"/>
                  <a:gd name="connsiteY64" fmla="*/ 865895 h 1760504"/>
                  <a:gd name="connsiteX65" fmla="*/ 2428175 w 2908416"/>
                  <a:gd name="connsiteY65" fmla="*/ 858603 h 1760504"/>
                  <a:gd name="connsiteX66" fmla="*/ 2428612 w 2908416"/>
                  <a:gd name="connsiteY66" fmla="*/ 857874 h 1760504"/>
                  <a:gd name="connsiteX67" fmla="*/ 2438165 w 2908416"/>
                  <a:gd name="connsiteY67" fmla="*/ 840811 h 1760504"/>
                  <a:gd name="connsiteX68" fmla="*/ 2437508 w 2908416"/>
                  <a:gd name="connsiteY68" fmla="*/ 837748 h 1760504"/>
                  <a:gd name="connsiteX69" fmla="*/ 2432185 w 2908416"/>
                  <a:gd name="connsiteY69" fmla="*/ 837748 h 1760504"/>
                  <a:gd name="connsiteX70" fmla="*/ 2424894 w 2908416"/>
                  <a:gd name="connsiteY70" fmla="*/ 836509 h 1760504"/>
                  <a:gd name="connsiteX71" fmla="*/ 2420081 w 2908416"/>
                  <a:gd name="connsiteY71" fmla="*/ 839280 h 1760504"/>
                  <a:gd name="connsiteX72" fmla="*/ 2414029 w 2908416"/>
                  <a:gd name="connsiteY72" fmla="*/ 840300 h 1760504"/>
                  <a:gd name="connsiteX73" fmla="*/ 2408706 w 2908416"/>
                  <a:gd name="connsiteY73" fmla="*/ 842415 h 1760504"/>
                  <a:gd name="connsiteX74" fmla="*/ 2380267 w 2908416"/>
                  <a:gd name="connsiteY74" fmla="*/ 838769 h 1760504"/>
                  <a:gd name="connsiteX75" fmla="*/ 2379684 w 2908416"/>
                  <a:gd name="connsiteY75" fmla="*/ 838405 h 1760504"/>
                  <a:gd name="connsiteX76" fmla="*/ 2373048 w 2908416"/>
                  <a:gd name="connsiteY76" fmla="*/ 838915 h 1760504"/>
                  <a:gd name="connsiteX77" fmla="*/ 2343881 w 2908416"/>
                  <a:gd name="connsiteY77" fmla="*/ 824331 h 1760504"/>
                  <a:gd name="connsiteX78" fmla="*/ 2312453 w 2908416"/>
                  <a:gd name="connsiteY78" fmla="*/ 796330 h 1760504"/>
                  <a:gd name="connsiteX79" fmla="*/ 2304067 w 2908416"/>
                  <a:gd name="connsiteY79" fmla="*/ 790570 h 1760504"/>
                  <a:gd name="connsiteX80" fmla="*/ 2304067 w 2908416"/>
                  <a:gd name="connsiteY80" fmla="*/ 790570 h 1760504"/>
                  <a:gd name="connsiteX81" fmla="*/ 2269212 w 2908416"/>
                  <a:gd name="connsiteY81" fmla="*/ 759871 h 1760504"/>
                  <a:gd name="connsiteX82" fmla="*/ 2256889 w 2908416"/>
                  <a:gd name="connsiteY82" fmla="*/ 766507 h 1760504"/>
                  <a:gd name="connsiteX83" fmla="*/ 2226117 w 2908416"/>
                  <a:gd name="connsiteY83" fmla="*/ 760892 h 1760504"/>
                  <a:gd name="connsiteX84" fmla="*/ 2199064 w 2908416"/>
                  <a:gd name="connsiteY84" fmla="*/ 751121 h 1760504"/>
                  <a:gd name="connsiteX85" fmla="*/ 2154074 w 2908416"/>
                  <a:gd name="connsiteY85" fmla="*/ 751121 h 1760504"/>
                  <a:gd name="connsiteX86" fmla="*/ 2139490 w 2908416"/>
                  <a:gd name="connsiteY86" fmla="*/ 777882 h 1760504"/>
                  <a:gd name="connsiteX87" fmla="*/ 2161365 w 2908416"/>
                  <a:gd name="connsiteY87" fmla="*/ 802966 h 1760504"/>
                  <a:gd name="connsiteX88" fmla="*/ 2153053 w 2908416"/>
                  <a:gd name="connsiteY88" fmla="*/ 820831 h 1760504"/>
                  <a:gd name="connsiteX89" fmla="*/ 2142552 w 2908416"/>
                  <a:gd name="connsiteY89" fmla="*/ 837821 h 1760504"/>
                  <a:gd name="connsiteX90" fmla="*/ 2153053 w 2908416"/>
                  <a:gd name="connsiteY90" fmla="*/ 858093 h 1760504"/>
                  <a:gd name="connsiteX91" fmla="*/ 2166616 w 2908416"/>
                  <a:gd name="connsiteY91" fmla="*/ 891271 h 1760504"/>
                  <a:gd name="connsiteX92" fmla="*/ 2153053 w 2908416"/>
                  <a:gd name="connsiteY92" fmla="*/ 909136 h 1760504"/>
                  <a:gd name="connsiteX93" fmla="*/ 2145761 w 2908416"/>
                  <a:gd name="connsiteY93" fmla="*/ 931011 h 1760504"/>
                  <a:gd name="connsiteX94" fmla="*/ 2172595 w 2908416"/>
                  <a:gd name="connsiteY94" fmla="*/ 984242 h 1760504"/>
                  <a:gd name="connsiteX95" fmla="*/ 2178720 w 2908416"/>
                  <a:gd name="connsiteY95" fmla="*/ 1005607 h 1760504"/>
                  <a:gd name="connsiteX96" fmla="*/ 2183387 w 2908416"/>
                  <a:gd name="connsiteY96" fmla="*/ 1012534 h 1760504"/>
                  <a:gd name="connsiteX97" fmla="*/ 2190679 w 2908416"/>
                  <a:gd name="connsiteY97" fmla="*/ 1092745 h 1760504"/>
                  <a:gd name="connsiteX98" fmla="*/ 2142625 w 2908416"/>
                  <a:gd name="connsiteY98" fmla="*/ 1143788 h 1760504"/>
                  <a:gd name="connsiteX99" fmla="*/ 2095374 w 2908416"/>
                  <a:gd name="connsiteY99" fmla="*/ 1162455 h 1760504"/>
                  <a:gd name="connsiteX100" fmla="*/ 2104343 w 2908416"/>
                  <a:gd name="connsiteY100" fmla="*/ 1198112 h 1760504"/>
                  <a:gd name="connsiteX101" fmla="*/ 2113385 w 2908416"/>
                  <a:gd name="connsiteY101" fmla="*/ 1234572 h 1760504"/>
                  <a:gd name="connsiteX102" fmla="*/ 2123156 w 2908416"/>
                  <a:gd name="connsiteY102" fmla="*/ 1278323 h 1760504"/>
                  <a:gd name="connsiteX103" fmla="*/ 2115864 w 2908416"/>
                  <a:gd name="connsiteY103" fmla="*/ 1309168 h 1760504"/>
                  <a:gd name="connsiteX104" fmla="*/ 2121114 w 2908416"/>
                  <a:gd name="connsiteY104" fmla="*/ 1327762 h 1760504"/>
                  <a:gd name="connsiteX105" fmla="*/ 2106093 w 2908416"/>
                  <a:gd name="connsiteY105" fmla="*/ 1326158 h 1760504"/>
                  <a:gd name="connsiteX106" fmla="*/ 2087353 w 2908416"/>
                  <a:gd name="connsiteY106" fmla="*/ 1348835 h 1760504"/>
                  <a:gd name="connsiteX107" fmla="*/ 2058842 w 2908416"/>
                  <a:gd name="connsiteY107" fmla="*/ 1337460 h 1760504"/>
                  <a:gd name="connsiteX108" fmla="*/ 2046810 w 2908416"/>
                  <a:gd name="connsiteY108" fmla="*/ 1312376 h 1760504"/>
                  <a:gd name="connsiteX109" fmla="*/ 2022820 w 2908416"/>
                  <a:gd name="connsiteY109" fmla="*/ 1287292 h 1760504"/>
                  <a:gd name="connsiteX110" fmla="*/ 1999559 w 2908416"/>
                  <a:gd name="connsiteY110" fmla="*/ 1254843 h 1760504"/>
                  <a:gd name="connsiteX111" fmla="*/ 1997298 w 2908416"/>
                  <a:gd name="connsiteY111" fmla="*/ 1198987 h 1760504"/>
                  <a:gd name="connsiteX112" fmla="*/ 2001017 w 2908416"/>
                  <a:gd name="connsiteY112" fmla="*/ 1169820 h 1760504"/>
                  <a:gd name="connsiteX113" fmla="*/ 1982277 w 2908416"/>
                  <a:gd name="connsiteY113" fmla="*/ 1147142 h 1760504"/>
                  <a:gd name="connsiteX114" fmla="*/ 1931234 w 2908416"/>
                  <a:gd name="connsiteY114" fmla="*/ 1143861 h 1760504"/>
                  <a:gd name="connsiteX115" fmla="*/ 1903890 w 2908416"/>
                  <a:gd name="connsiteY115" fmla="*/ 1141382 h 1760504"/>
                  <a:gd name="connsiteX116" fmla="*/ 1893098 w 2908416"/>
                  <a:gd name="connsiteY116" fmla="*/ 1139559 h 1760504"/>
                  <a:gd name="connsiteX117" fmla="*/ 1866482 w 2908416"/>
                  <a:gd name="connsiteY117" fmla="*/ 1121110 h 1760504"/>
                  <a:gd name="connsiteX118" fmla="*/ 1865243 w 2908416"/>
                  <a:gd name="connsiteY118" fmla="*/ 1121110 h 1760504"/>
                  <a:gd name="connsiteX119" fmla="*/ 1826012 w 2908416"/>
                  <a:gd name="connsiteY119" fmla="*/ 1108277 h 1760504"/>
                  <a:gd name="connsiteX120" fmla="*/ 1768480 w 2908416"/>
                  <a:gd name="connsiteY120" fmla="*/ 1065109 h 1760504"/>
                  <a:gd name="connsiteX121" fmla="*/ 1767021 w 2908416"/>
                  <a:gd name="connsiteY121" fmla="*/ 1056796 h 1760504"/>
                  <a:gd name="connsiteX122" fmla="*/ 1745146 w 2908416"/>
                  <a:gd name="connsiteY122" fmla="*/ 1054827 h 1760504"/>
                  <a:gd name="connsiteX123" fmla="*/ 1700155 w 2908416"/>
                  <a:gd name="connsiteY123" fmla="*/ 1035358 h 1760504"/>
                  <a:gd name="connsiteX124" fmla="*/ 1649841 w 2908416"/>
                  <a:gd name="connsiteY124" fmla="*/ 1051546 h 1760504"/>
                  <a:gd name="connsiteX125" fmla="*/ 1654362 w 2908416"/>
                  <a:gd name="connsiteY125" fmla="*/ 1033681 h 1760504"/>
                  <a:gd name="connsiteX126" fmla="*/ 1639341 w 2908416"/>
                  <a:gd name="connsiteY126" fmla="*/ 987523 h 1760504"/>
                  <a:gd name="connsiteX127" fmla="*/ 1614621 w 2908416"/>
                  <a:gd name="connsiteY127" fmla="*/ 955950 h 1760504"/>
                  <a:gd name="connsiteX128" fmla="*/ 1577068 w 2908416"/>
                  <a:gd name="connsiteY128" fmla="*/ 946251 h 1760504"/>
                  <a:gd name="connsiteX129" fmla="*/ 1575610 w 2908416"/>
                  <a:gd name="connsiteY129" fmla="*/ 877343 h 1760504"/>
                  <a:gd name="connsiteX130" fmla="*/ 1584870 w 2908416"/>
                  <a:gd name="connsiteY130" fmla="*/ 852186 h 1760504"/>
                  <a:gd name="connsiteX131" fmla="*/ 1583704 w 2908416"/>
                  <a:gd name="connsiteY131" fmla="*/ 847592 h 1760504"/>
                  <a:gd name="connsiteX132" fmla="*/ 1587641 w 2908416"/>
                  <a:gd name="connsiteY132" fmla="*/ 826373 h 1760504"/>
                  <a:gd name="connsiteX133" fmla="*/ 1611267 w 2908416"/>
                  <a:gd name="connsiteY133" fmla="*/ 785830 h 1760504"/>
                  <a:gd name="connsiteX134" fmla="*/ 1634747 w 2908416"/>
                  <a:gd name="connsiteY134" fmla="*/ 766069 h 1760504"/>
                  <a:gd name="connsiteX135" fmla="*/ 1644518 w 2908416"/>
                  <a:gd name="connsiteY135" fmla="*/ 764392 h 1760504"/>
                  <a:gd name="connsiteX136" fmla="*/ 1650643 w 2908416"/>
                  <a:gd name="connsiteY136" fmla="*/ 751048 h 1760504"/>
                  <a:gd name="connsiteX137" fmla="*/ 1658883 w 2908416"/>
                  <a:gd name="connsiteY137" fmla="*/ 739673 h 1760504"/>
                  <a:gd name="connsiteX138" fmla="*/ 1674633 w 2908416"/>
                  <a:gd name="connsiteY138" fmla="*/ 729172 h 1760504"/>
                  <a:gd name="connsiteX139" fmla="*/ 1713645 w 2908416"/>
                  <a:gd name="connsiteY139" fmla="*/ 704015 h 1760504"/>
                  <a:gd name="connsiteX140" fmla="*/ 1664862 w 2908416"/>
                  <a:gd name="connsiteY140" fmla="*/ 683744 h 1760504"/>
                  <a:gd name="connsiteX141" fmla="*/ 1611559 w 2908416"/>
                  <a:gd name="connsiteY141" fmla="*/ 658660 h 1760504"/>
                  <a:gd name="connsiteX142" fmla="*/ 1688123 w 2908416"/>
                  <a:gd name="connsiteY142" fmla="*/ 673244 h 1760504"/>
                  <a:gd name="connsiteX143" fmla="*/ 1728666 w 2908416"/>
                  <a:gd name="connsiteY143" fmla="*/ 679734 h 1760504"/>
                  <a:gd name="connsiteX144" fmla="*/ 1736906 w 2908416"/>
                  <a:gd name="connsiteY144" fmla="*/ 648160 h 1760504"/>
                  <a:gd name="connsiteX145" fmla="*/ 1787220 w 2908416"/>
                  <a:gd name="connsiteY145" fmla="*/ 657056 h 1760504"/>
                  <a:gd name="connsiteX146" fmla="*/ 1835200 w 2908416"/>
                  <a:gd name="connsiteY146" fmla="*/ 603607 h 1760504"/>
                  <a:gd name="connsiteX147" fmla="*/ 1808950 w 2908416"/>
                  <a:gd name="connsiteY147" fmla="*/ 585741 h 1760504"/>
                  <a:gd name="connsiteX148" fmla="*/ 1750615 w 2908416"/>
                  <a:gd name="connsiteY148" fmla="*/ 564668 h 1760504"/>
                  <a:gd name="connsiteX149" fmla="*/ 1752875 w 2908416"/>
                  <a:gd name="connsiteY149" fmla="*/ 544470 h 1760504"/>
                  <a:gd name="connsiteX150" fmla="*/ 1820471 w 2908416"/>
                  <a:gd name="connsiteY150" fmla="*/ 580054 h 1760504"/>
                  <a:gd name="connsiteX151" fmla="*/ 1871514 w 2908416"/>
                  <a:gd name="connsiteY151" fmla="*/ 540386 h 1760504"/>
                  <a:gd name="connsiteX152" fmla="*/ 1852045 w 2908416"/>
                  <a:gd name="connsiteY152" fmla="*/ 519313 h 1760504"/>
                  <a:gd name="connsiteX153" fmla="*/ 1878295 w 2908416"/>
                  <a:gd name="connsiteY153" fmla="*/ 507208 h 1760504"/>
                  <a:gd name="connsiteX154" fmla="*/ 1900171 w 2908416"/>
                  <a:gd name="connsiteY154" fmla="*/ 524198 h 1760504"/>
                  <a:gd name="connsiteX155" fmla="*/ 1936192 w 2908416"/>
                  <a:gd name="connsiteY155" fmla="*/ 520188 h 1760504"/>
                  <a:gd name="connsiteX156" fmla="*/ 1917453 w 2908416"/>
                  <a:gd name="connsiteY156" fmla="*/ 494229 h 1760504"/>
                  <a:gd name="connsiteX157" fmla="*/ 1923432 w 2908416"/>
                  <a:gd name="connsiteY157" fmla="*/ 484530 h 1760504"/>
                  <a:gd name="connsiteX158" fmla="*/ 1946693 w 2908416"/>
                  <a:gd name="connsiteY158" fmla="*/ 506406 h 1760504"/>
                  <a:gd name="connsiteX159" fmla="*/ 1974329 w 2908416"/>
                  <a:gd name="connsiteY159" fmla="*/ 507864 h 1760504"/>
                  <a:gd name="connsiteX160" fmla="*/ 2004080 w 2908416"/>
                  <a:gd name="connsiteY160" fmla="*/ 474686 h 1760504"/>
                  <a:gd name="connsiteX161" fmla="*/ 2024643 w 2908416"/>
                  <a:gd name="connsiteY161" fmla="*/ 466738 h 1760504"/>
                  <a:gd name="connsiteX162" fmla="*/ 2027778 w 2908416"/>
                  <a:gd name="connsiteY162" fmla="*/ 465572 h 1760504"/>
                  <a:gd name="connsiteX163" fmla="*/ 2009767 w 2908416"/>
                  <a:gd name="connsiteY163" fmla="*/ 428602 h 1760504"/>
                  <a:gd name="connsiteX164" fmla="*/ 1998538 w 2908416"/>
                  <a:gd name="connsiteY164" fmla="*/ 402716 h 1760504"/>
                  <a:gd name="connsiteX165" fmla="*/ 1999267 w 2908416"/>
                  <a:gd name="connsiteY165" fmla="*/ 387330 h 1760504"/>
                  <a:gd name="connsiteX166" fmla="*/ 2033028 w 2908416"/>
                  <a:gd name="connsiteY166" fmla="*/ 374350 h 1760504"/>
                  <a:gd name="connsiteX167" fmla="*/ 2024060 w 2908416"/>
                  <a:gd name="connsiteY167" fmla="*/ 352475 h 1760504"/>
                  <a:gd name="connsiteX168" fmla="*/ 2012757 w 2908416"/>
                  <a:gd name="connsiteY168" fmla="*/ 336287 h 1760504"/>
                  <a:gd name="connsiteX169" fmla="*/ 1987236 w 2908416"/>
                  <a:gd name="connsiteY169" fmla="*/ 316817 h 1760504"/>
                  <a:gd name="connsiteX170" fmla="*/ 1948953 w 2908416"/>
                  <a:gd name="connsiteY170" fmla="*/ 305442 h 1760504"/>
                  <a:gd name="connsiteX171" fmla="*/ 1895723 w 2908416"/>
                  <a:gd name="connsiteY171" fmla="*/ 300630 h 1760504"/>
                  <a:gd name="connsiteX172" fmla="*/ 1898712 w 2908416"/>
                  <a:gd name="connsiteY172" fmla="*/ 335485 h 1760504"/>
                  <a:gd name="connsiteX173" fmla="*/ 1909213 w 2908416"/>
                  <a:gd name="connsiteY173" fmla="*/ 353277 h 1760504"/>
                  <a:gd name="connsiteX174" fmla="*/ 1903233 w 2908416"/>
                  <a:gd name="connsiteY174" fmla="*/ 369465 h 1760504"/>
                  <a:gd name="connsiteX175" fmla="*/ 1881358 w 2908416"/>
                  <a:gd name="connsiteY175" fmla="*/ 385653 h 1760504"/>
                  <a:gd name="connsiteX176" fmla="*/ 1864878 w 2908416"/>
                  <a:gd name="connsiteY176" fmla="*/ 422112 h 1760504"/>
                  <a:gd name="connsiteX177" fmla="*/ 1849857 w 2908416"/>
                  <a:gd name="connsiteY177" fmla="*/ 399434 h 1760504"/>
                  <a:gd name="connsiteX178" fmla="*/ 1845336 w 2908416"/>
                  <a:gd name="connsiteY178" fmla="*/ 427800 h 1760504"/>
                  <a:gd name="connsiteX179" fmla="*/ 1858097 w 2908416"/>
                  <a:gd name="connsiteY179" fmla="*/ 450477 h 1760504"/>
                  <a:gd name="connsiteX180" fmla="*/ 1834106 w 2908416"/>
                  <a:gd name="connsiteY180" fmla="*/ 468342 h 1760504"/>
                  <a:gd name="connsiteX181" fmla="*/ 1815293 w 2908416"/>
                  <a:gd name="connsiteY181" fmla="*/ 452082 h 1760504"/>
                  <a:gd name="connsiteX182" fmla="*/ 1792834 w 2908416"/>
                  <a:gd name="connsiteY182" fmla="*/ 414018 h 1760504"/>
                  <a:gd name="connsiteX183" fmla="*/ 1807054 w 2908416"/>
                  <a:gd name="connsiteY183" fmla="*/ 397830 h 1760504"/>
                  <a:gd name="connsiteX184" fmla="*/ 1806324 w 2908416"/>
                  <a:gd name="connsiteY184" fmla="*/ 373548 h 1760504"/>
                  <a:gd name="connsiteX185" fmla="*/ 1783793 w 2908416"/>
                  <a:gd name="connsiteY185" fmla="*/ 348391 h 1760504"/>
                  <a:gd name="connsiteX186" fmla="*/ 1752292 w 2908416"/>
                  <a:gd name="connsiteY186" fmla="*/ 340297 h 1760504"/>
                  <a:gd name="connsiteX187" fmla="*/ 1739531 w 2908416"/>
                  <a:gd name="connsiteY187" fmla="*/ 366256 h 1760504"/>
                  <a:gd name="connsiteX188" fmla="*/ 1724510 w 2908416"/>
                  <a:gd name="connsiteY188" fmla="*/ 395424 h 1760504"/>
                  <a:gd name="connsiteX189" fmla="*/ 1713280 w 2908416"/>
                  <a:gd name="connsiteY189" fmla="*/ 351673 h 1760504"/>
                  <a:gd name="connsiteX190" fmla="*/ 1717728 w 2908416"/>
                  <a:gd name="connsiteY190" fmla="*/ 336287 h 1760504"/>
                  <a:gd name="connsiteX191" fmla="*/ 1726041 w 2908416"/>
                  <a:gd name="connsiteY191" fmla="*/ 321703 h 1760504"/>
                  <a:gd name="connsiteX192" fmla="*/ 1692280 w 2908416"/>
                  <a:gd name="connsiteY192" fmla="*/ 307119 h 1760504"/>
                  <a:gd name="connsiteX193" fmla="*/ 1666758 w 2908416"/>
                  <a:gd name="connsiteY193" fmla="*/ 314411 h 1760504"/>
                  <a:gd name="connsiteX194" fmla="*/ 1668216 w 2908416"/>
                  <a:gd name="connsiteY194" fmla="*/ 282837 h 1760504"/>
                  <a:gd name="connsiteX195" fmla="*/ 1687759 w 2908416"/>
                  <a:gd name="connsiteY195" fmla="*/ 275546 h 1760504"/>
                  <a:gd name="connsiteX196" fmla="*/ 1666758 w 2908416"/>
                  <a:gd name="connsiteY196" fmla="*/ 251993 h 1760504"/>
                  <a:gd name="connsiteX197" fmla="*/ 1636716 w 2908416"/>
                  <a:gd name="connsiteY197" fmla="*/ 232596 h 1760504"/>
                  <a:gd name="connsiteX198" fmla="*/ 1638247 w 2908416"/>
                  <a:gd name="connsiteY198" fmla="*/ 200148 h 1760504"/>
                  <a:gd name="connsiteX199" fmla="*/ 1594496 w 2908416"/>
                  <a:gd name="connsiteY199" fmla="*/ 167772 h 1760504"/>
                  <a:gd name="connsiteX200" fmla="*/ 1586256 w 2908416"/>
                  <a:gd name="connsiteY200" fmla="*/ 151584 h 1760504"/>
                  <a:gd name="connsiteX201" fmla="*/ 1610975 w 2908416"/>
                  <a:gd name="connsiteY201" fmla="*/ 132114 h 1760504"/>
                  <a:gd name="connsiteX202" fmla="*/ 1616225 w 2908416"/>
                  <a:gd name="connsiteY202" fmla="*/ 108635 h 1760504"/>
                  <a:gd name="connsiteX203" fmla="*/ 1618486 w 2908416"/>
                  <a:gd name="connsiteY203" fmla="*/ 96530 h 1760504"/>
                  <a:gd name="connsiteX204" fmla="*/ 1671060 w 2908416"/>
                  <a:gd name="connsiteY204" fmla="*/ 101343 h 1760504"/>
                  <a:gd name="connsiteX205" fmla="*/ 1719843 w 2908416"/>
                  <a:gd name="connsiteY205" fmla="*/ 29299 h 1760504"/>
                  <a:gd name="connsiteX206" fmla="*/ 1684550 w 2908416"/>
                  <a:gd name="connsiteY206" fmla="*/ 13038 h 1760504"/>
                  <a:gd name="connsiteX207" fmla="*/ 1628986 w 2908416"/>
                  <a:gd name="connsiteY207" fmla="*/ 132 h 1760504"/>
                  <a:gd name="connsiteX208" fmla="*/ 1558474 w 2908416"/>
                  <a:gd name="connsiteY208" fmla="*/ 12236 h 1760504"/>
                  <a:gd name="connsiteX209" fmla="*/ 1567443 w 2908416"/>
                  <a:gd name="connsiteY209" fmla="*/ 34112 h 1760504"/>
                  <a:gd name="connsiteX210" fmla="*/ 1545567 w 2908416"/>
                  <a:gd name="connsiteY210" fmla="*/ 31705 h 1760504"/>
                  <a:gd name="connsiteX211" fmla="*/ 1545567 w 2908416"/>
                  <a:gd name="connsiteY211" fmla="*/ 73779 h 1760504"/>
                  <a:gd name="connsiteX212" fmla="*/ 1558328 w 2908416"/>
                  <a:gd name="connsiteY212" fmla="*/ 114322 h 1760504"/>
                  <a:gd name="connsiteX213" fmla="*/ 1564307 w 2908416"/>
                  <a:gd name="connsiteY213" fmla="*/ 156469 h 1760504"/>
                  <a:gd name="connsiteX214" fmla="*/ 1543307 w 2908416"/>
                  <a:gd name="connsiteY214" fmla="*/ 177543 h 1760504"/>
                  <a:gd name="connsiteX215" fmla="*/ 1553807 w 2908416"/>
                  <a:gd name="connsiteY215" fmla="*/ 199418 h 1760504"/>
                  <a:gd name="connsiteX216" fmla="*/ 1526025 w 2908416"/>
                  <a:gd name="connsiteY216" fmla="*/ 196210 h 1760504"/>
                  <a:gd name="connsiteX217" fmla="*/ 1519317 w 2908416"/>
                  <a:gd name="connsiteY217" fmla="*/ 235878 h 1760504"/>
                  <a:gd name="connsiteX218" fmla="*/ 1525296 w 2908416"/>
                  <a:gd name="connsiteY218" fmla="*/ 253743 h 1760504"/>
                  <a:gd name="connsiteX219" fmla="*/ 1527556 w 2908416"/>
                  <a:gd name="connsiteY219" fmla="*/ 295015 h 1760504"/>
                  <a:gd name="connsiteX220" fmla="*/ 1595808 w 2908416"/>
                  <a:gd name="connsiteY220" fmla="*/ 320974 h 1760504"/>
                  <a:gd name="connsiteX221" fmla="*/ 1595079 w 2908416"/>
                  <a:gd name="connsiteY221" fmla="*/ 339568 h 1760504"/>
                  <a:gd name="connsiteX222" fmla="*/ 1584579 w 2908416"/>
                  <a:gd name="connsiteY222" fmla="*/ 368736 h 1760504"/>
                  <a:gd name="connsiteX223" fmla="*/ 1601058 w 2908416"/>
                  <a:gd name="connsiteY223" fmla="*/ 355756 h 1760504"/>
                  <a:gd name="connsiteX224" fmla="*/ 1616080 w 2908416"/>
                  <a:gd name="connsiteY224" fmla="*/ 376027 h 1760504"/>
                  <a:gd name="connsiteX225" fmla="*/ 1592819 w 2908416"/>
                  <a:gd name="connsiteY225" fmla="*/ 397903 h 1760504"/>
                  <a:gd name="connsiteX226" fmla="*/ 1559786 w 2908416"/>
                  <a:gd name="connsiteY226" fmla="*/ 412487 h 1760504"/>
                  <a:gd name="connsiteX227" fmla="*/ 1559786 w 2908416"/>
                  <a:gd name="connsiteY227" fmla="*/ 448144 h 1760504"/>
                  <a:gd name="connsiteX228" fmla="*/ 1541775 w 2908416"/>
                  <a:gd name="connsiteY228" fmla="*/ 461926 h 1760504"/>
                  <a:gd name="connsiteX229" fmla="*/ 1523765 w 2908416"/>
                  <a:gd name="connsiteY229" fmla="*/ 431956 h 1760504"/>
                  <a:gd name="connsiteX230" fmla="*/ 1528285 w 2908416"/>
                  <a:gd name="connsiteY230" fmla="*/ 403591 h 1760504"/>
                  <a:gd name="connsiteX231" fmla="*/ 1489274 w 2908416"/>
                  <a:gd name="connsiteY231" fmla="*/ 391413 h 1760504"/>
                  <a:gd name="connsiteX232" fmla="*/ 1514066 w 2908416"/>
                  <a:gd name="connsiteY232" fmla="*/ 387403 h 1760504"/>
                  <a:gd name="connsiteX233" fmla="*/ 1532077 w 2908416"/>
                  <a:gd name="connsiteY233" fmla="*/ 372819 h 1760504"/>
                  <a:gd name="connsiteX234" fmla="*/ 1571089 w 2908416"/>
                  <a:gd name="connsiteY234" fmla="*/ 369538 h 1760504"/>
                  <a:gd name="connsiteX235" fmla="*/ 1552349 w 2908416"/>
                  <a:gd name="connsiteY235" fmla="*/ 337964 h 1760504"/>
                  <a:gd name="connsiteX236" fmla="*/ 1525296 w 2908416"/>
                  <a:gd name="connsiteY236" fmla="*/ 335557 h 1760504"/>
                  <a:gd name="connsiteX237" fmla="*/ 1553078 w 2908416"/>
                  <a:gd name="connsiteY237" fmla="*/ 329870 h 1760504"/>
                  <a:gd name="connsiteX238" fmla="*/ 1532807 w 2908416"/>
                  <a:gd name="connsiteY238" fmla="*/ 316890 h 1760504"/>
                  <a:gd name="connsiteX239" fmla="*/ 1495253 w 2908416"/>
                  <a:gd name="connsiteY239" fmla="*/ 307994 h 1760504"/>
                  <a:gd name="connsiteX240" fmla="*/ 1456242 w 2908416"/>
                  <a:gd name="connsiteY240" fmla="*/ 317692 h 1760504"/>
                  <a:gd name="connsiteX241" fmla="*/ 1421751 w 2908416"/>
                  <a:gd name="connsiteY241" fmla="*/ 342849 h 1760504"/>
                  <a:gd name="connsiteX242" fmla="*/ 1451794 w 2908416"/>
                  <a:gd name="connsiteY242" fmla="*/ 361444 h 1760504"/>
                  <a:gd name="connsiteX243" fmla="*/ 1477242 w 2908416"/>
                  <a:gd name="connsiteY243" fmla="*/ 382517 h 1760504"/>
                  <a:gd name="connsiteX244" fmla="*/ 1461492 w 2908416"/>
                  <a:gd name="connsiteY244" fmla="*/ 392215 h 1760504"/>
                  <a:gd name="connsiteX245" fmla="*/ 1448002 w 2908416"/>
                  <a:gd name="connsiteY245" fmla="*/ 401913 h 1760504"/>
                  <a:gd name="connsiteX246" fmla="*/ 1445742 w 2908416"/>
                  <a:gd name="connsiteY246" fmla="*/ 425466 h 1760504"/>
                  <a:gd name="connsiteX247" fmla="*/ 1414241 w 2908416"/>
                  <a:gd name="connsiteY247" fmla="*/ 424664 h 1760504"/>
                  <a:gd name="connsiteX248" fmla="*/ 1348177 w 2908416"/>
                  <a:gd name="connsiteY248" fmla="*/ 433560 h 1760504"/>
                  <a:gd name="connsiteX249" fmla="*/ 1294946 w 2908416"/>
                  <a:gd name="connsiteY249" fmla="*/ 419779 h 1760504"/>
                  <a:gd name="connsiteX250" fmla="*/ 1258924 w 2908416"/>
                  <a:gd name="connsiteY250" fmla="*/ 410883 h 1760504"/>
                  <a:gd name="connsiteX251" fmla="*/ 1228881 w 2908416"/>
                  <a:gd name="connsiteY251" fmla="*/ 394695 h 1760504"/>
                  <a:gd name="connsiteX252" fmla="*/ 1211600 w 2908416"/>
                  <a:gd name="connsiteY252" fmla="*/ 365527 h 1760504"/>
                  <a:gd name="connsiteX253" fmla="*/ 1156109 w 2908416"/>
                  <a:gd name="connsiteY253" fmla="*/ 367933 h 1760504"/>
                  <a:gd name="connsiteX254" fmla="*/ 1106597 w 2908416"/>
                  <a:gd name="connsiteY254" fmla="*/ 391413 h 1760504"/>
                  <a:gd name="connsiteX255" fmla="*/ 1121181 w 2908416"/>
                  <a:gd name="connsiteY255" fmla="*/ 406799 h 1760504"/>
                  <a:gd name="connsiteX256" fmla="*/ 1152754 w 2908416"/>
                  <a:gd name="connsiteY256" fmla="*/ 395497 h 1760504"/>
                  <a:gd name="connsiteX257" fmla="*/ 1197745 w 2908416"/>
                  <a:gd name="connsiteY257" fmla="*/ 381715 h 1760504"/>
                  <a:gd name="connsiteX258" fmla="*/ 1142181 w 2908416"/>
                  <a:gd name="connsiteY258" fmla="*/ 413289 h 1760504"/>
                  <a:gd name="connsiteX259" fmla="*/ 1145973 w 2908416"/>
                  <a:gd name="connsiteY259" fmla="*/ 463530 h 1760504"/>
                  <a:gd name="connsiteX260" fmla="*/ 1137733 w 2908416"/>
                  <a:gd name="connsiteY260" fmla="*/ 491093 h 1760504"/>
                  <a:gd name="connsiteX261" fmla="*/ 1116733 w 2908416"/>
                  <a:gd name="connsiteY261" fmla="*/ 481322 h 1760504"/>
                  <a:gd name="connsiteX262" fmla="*/ 1112941 w 2908416"/>
                  <a:gd name="connsiteY262" fmla="*/ 451352 h 1760504"/>
                  <a:gd name="connsiteX263" fmla="*/ 1095732 w 2908416"/>
                  <a:gd name="connsiteY263" fmla="*/ 440852 h 1760504"/>
                  <a:gd name="connsiteX264" fmla="*/ 1073200 w 2908416"/>
                  <a:gd name="connsiteY264" fmla="*/ 432758 h 1760504"/>
                  <a:gd name="connsiteX265" fmla="*/ 1043158 w 2908416"/>
                  <a:gd name="connsiteY265" fmla="*/ 424664 h 1760504"/>
                  <a:gd name="connsiteX266" fmla="*/ 980885 w 2908416"/>
                  <a:gd name="connsiteY266" fmla="*/ 435967 h 1760504"/>
                  <a:gd name="connsiteX267" fmla="*/ 881060 w 2908416"/>
                  <a:gd name="connsiteY267" fmla="*/ 428675 h 1760504"/>
                  <a:gd name="connsiteX268" fmla="*/ 919342 w 2908416"/>
                  <a:gd name="connsiteY268" fmla="*/ 400382 h 1760504"/>
                  <a:gd name="connsiteX269" fmla="*/ 906581 w 2908416"/>
                  <a:gd name="connsiteY269" fmla="*/ 372819 h 1760504"/>
                  <a:gd name="connsiteX270" fmla="*/ 851819 w 2908416"/>
                  <a:gd name="connsiteY270" fmla="*/ 358235 h 1760504"/>
                  <a:gd name="connsiteX271" fmla="*/ 802307 w 2908416"/>
                  <a:gd name="connsiteY271" fmla="*/ 353350 h 1760504"/>
                  <a:gd name="connsiteX272" fmla="*/ 752723 w 2908416"/>
                  <a:gd name="connsiteY272" fmla="*/ 336360 h 1760504"/>
                  <a:gd name="connsiteX273" fmla="*/ 687388 w 2908416"/>
                  <a:gd name="connsiteY273" fmla="*/ 311713 h 1760504"/>
                  <a:gd name="connsiteX274" fmla="*/ 610823 w 2908416"/>
                  <a:gd name="connsiteY274" fmla="*/ 314922 h 1760504"/>
                  <a:gd name="connsiteX275" fmla="*/ 571812 w 2908416"/>
                  <a:gd name="connsiteY275" fmla="*/ 330307 h 1760504"/>
                  <a:gd name="connsiteX276" fmla="*/ 573270 w 2908416"/>
                  <a:gd name="connsiteY276" fmla="*/ 306827 h 1760504"/>
                  <a:gd name="connsiteX277" fmla="*/ 562040 w 2908416"/>
                  <a:gd name="connsiteY277" fmla="*/ 278462 h 1760504"/>
                  <a:gd name="connsiteX278" fmla="*/ 516247 w 2908416"/>
                  <a:gd name="connsiteY278" fmla="*/ 330307 h 1760504"/>
                  <a:gd name="connsiteX279" fmla="*/ 465204 w 2908416"/>
                  <a:gd name="connsiteY279" fmla="*/ 257389 h 1760504"/>
                  <a:gd name="connsiteX280" fmla="*/ 445006 w 2908416"/>
                  <a:gd name="connsiteY280" fmla="*/ 263878 h 1760504"/>
                  <a:gd name="connsiteX281" fmla="*/ 432974 w 2908416"/>
                  <a:gd name="connsiteY281" fmla="*/ 284952 h 1760504"/>
                  <a:gd name="connsiteX282" fmla="*/ 408182 w 2908416"/>
                  <a:gd name="connsiteY282" fmla="*/ 308432 h 1760504"/>
                  <a:gd name="connsiteX283" fmla="*/ 375223 w 2908416"/>
                  <a:gd name="connsiteY283" fmla="*/ 314119 h 1760504"/>
                  <a:gd name="connsiteX284" fmla="*/ 342920 w 2908416"/>
                  <a:gd name="connsiteY284" fmla="*/ 325422 h 1760504"/>
                  <a:gd name="connsiteX285" fmla="*/ 290418 w 2908416"/>
                  <a:gd name="connsiteY285" fmla="*/ 356266 h 1760504"/>
                  <a:gd name="connsiteX286" fmla="*/ 267886 w 2908416"/>
                  <a:gd name="connsiteY286" fmla="*/ 372454 h 1760504"/>
                  <a:gd name="connsiteX287" fmla="*/ 276126 w 2908416"/>
                  <a:gd name="connsiteY287" fmla="*/ 352183 h 1760504"/>
                  <a:gd name="connsiteX288" fmla="*/ 341388 w 2908416"/>
                  <a:gd name="connsiteY288" fmla="*/ 311713 h 1760504"/>
                  <a:gd name="connsiteX289" fmla="*/ 392942 w 2908416"/>
                  <a:gd name="connsiteY289" fmla="*/ 287723 h 1760504"/>
                  <a:gd name="connsiteX290" fmla="*/ 391411 w 2908416"/>
                  <a:gd name="connsiteY290" fmla="*/ 287723 h 1760504"/>
                  <a:gd name="connsiteX291" fmla="*/ 305002 w 2908416"/>
                  <a:gd name="connsiteY291" fmla="*/ 304713 h 1760504"/>
                  <a:gd name="connsiteX292" fmla="*/ 296981 w 2908416"/>
                  <a:gd name="connsiteY292" fmla="*/ 307119 h 1760504"/>
                  <a:gd name="connsiteX293" fmla="*/ 276199 w 2908416"/>
                  <a:gd name="connsiteY293" fmla="*/ 313244 h 1760504"/>
                  <a:gd name="connsiteX294" fmla="*/ 274486 w 2908416"/>
                  <a:gd name="connsiteY294" fmla="*/ 320996 h 1760504"/>
                  <a:gd name="connsiteX295" fmla="*/ 274668 w 2908416"/>
                  <a:gd name="connsiteY295" fmla="*/ 321265 h 1760504"/>
                  <a:gd name="connsiteX296" fmla="*/ 250605 w 2908416"/>
                  <a:gd name="connsiteY296" fmla="*/ 328557 h 1760504"/>
                  <a:gd name="connsiteX297" fmla="*/ 243313 w 2908416"/>
                  <a:gd name="connsiteY297" fmla="*/ 322870 h 1760504"/>
                  <a:gd name="connsiteX298" fmla="*/ 244552 w 2908416"/>
                  <a:gd name="connsiteY298" fmla="*/ 321338 h 1760504"/>
                  <a:gd name="connsiteX299" fmla="*/ 215385 w 2908416"/>
                  <a:gd name="connsiteY299" fmla="*/ 325932 h 1760504"/>
                  <a:gd name="connsiteX300" fmla="*/ 202770 w 2908416"/>
                  <a:gd name="connsiteY300" fmla="*/ 327755 h 1760504"/>
                  <a:gd name="connsiteX301" fmla="*/ 178707 w 2908416"/>
                  <a:gd name="connsiteY301" fmla="*/ 351235 h 1760504"/>
                  <a:gd name="connsiteX302" fmla="*/ 192197 w 2908416"/>
                  <a:gd name="connsiteY302" fmla="*/ 372308 h 1760504"/>
                  <a:gd name="connsiteX303" fmla="*/ 141154 w 2908416"/>
                  <a:gd name="connsiteY303" fmla="*/ 357725 h 1760504"/>
                  <a:gd name="connsiteX304" fmla="*/ 62475 w 2908416"/>
                  <a:gd name="connsiteY304" fmla="*/ 318057 h 1760504"/>
                  <a:gd name="connsiteX305" fmla="*/ -17 w 2908416"/>
                  <a:gd name="connsiteY305" fmla="*/ 312661 h 1760504"/>
                  <a:gd name="connsiteX306" fmla="*/ -17 w 2908416"/>
                  <a:gd name="connsiteY306" fmla="*/ 872531 h 1760504"/>
                  <a:gd name="connsiteX307" fmla="*/ 17921 w 2908416"/>
                  <a:gd name="connsiteY307" fmla="*/ 876468 h 1760504"/>
                  <a:gd name="connsiteX308" fmla="*/ 48985 w 2908416"/>
                  <a:gd name="connsiteY308" fmla="*/ 869978 h 1760504"/>
                  <a:gd name="connsiteX309" fmla="*/ 71954 w 2908416"/>
                  <a:gd name="connsiteY309" fmla="*/ 888354 h 1760504"/>
                  <a:gd name="connsiteX310" fmla="*/ 106007 w 2908416"/>
                  <a:gd name="connsiteY310" fmla="*/ 924813 h 1760504"/>
                  <a:gd name="connsiteX311" fmla="*/ 132039 w 2908416"/>
                  <a:gd name="connsiteY311" fmla="*/ 943116 h 1760504"/>
                  <a:gd name="connsiteX312" fmla="*/ 163029 w 2908416"/>
                  <a:gd name="connsiteY312" fmla="*/ 917230 h 1760504"/>
                  <a:gd name="connsiteX313" fmla="*/ 209041 w 2908416"/>
                  <a:gd name="connsiteY313" fmla="*/ 919417 h 1760504"/>
                  <a:gd name="connsiteX314" fmla="*/ 281960 w 2908416"/>
                  <a:gd name="connsiteY314" fmla="*/ 1009034 h 1760504"/>
                  <a:gd name="connsiteX315" fmla="*/ 341972 w 2908416"/>
                  <a:gd name="connsiteY315" fmla="*/ 1085745 h 1760504"/>
                  <a:gd name="connsiteX316" fmla="*/ 373983 w 2908416"/>
                  <a:gd name="connsiteY316" fmla="*/ 1124610 h 1760504"/>
                  <a:gd name="connsiteX317" fmla="*/ 381275 w 2908416"/>
                  <a:gd name="connsiteY317" fmla="*/ 1158080 h 1760504"/>
                  <a:gd name="connsiteX318" fmla="*/ 358233 w 2908416"/>
                  <a:gd name="connsiteY318" fmla="*/ 1175654 h 1760504"/>
                  <a:gd name="connsiteX319" fmla="*/ 372816 w 2908416"/>
                  <a:gd name="connsiteY319" fmla="*/ 1194248 h 1760504"/>
                  <a:gd name="connsiteX320" fmla="*/ 367275 w 2908416"/>
                  <a:gd name="connsiteY320" fmla="*/ 1202998 h 1760504"/>
                  <a:gd name="connsiteX321" fmla="*/ 368077 w 2908416"/>
                  <a:gd name="connsiteY321" fmla="*/ 1202998 h 1760504"/>
                  <a:gd name="connsiteX322" fmla="*/ 405119 w 2908416"/>
                  <a:gd name="connsiteY322" fmla="*/ 1234353 h 1760504"/>
                  <a:gd name="connsiteX323" fmla="*/ 407963 w 2908416"/>
                  <a:gd name="connsiteY323" fmla="*/ 1237707 h 1760504"/>
                  <a:gd name="connsiteX324" fmla="*/ 416349 w 2908416"/>
                  <a:gd name="connsiteY324" fmla="*/ 1254479 h 1760504"/>
                  <a:gd name="connsiteX325" fmla="*/ 421818 w 2908416"/>
                  <a:gd name="connsiteY325" fmla="*/ 1267896 h 1760504"/>
                  <a:gd name="connsiteX326" fmla="*/ 448652 w 2908416"/>
                  <a:gd name="connsiteY326" fmla="*/ 1287511 h 1760504"/>
                  <a:gd name="connsiteX327" fmla="*/ 450912 w 2908416"/>
                  <a:gd name="connsiteY327" fmla="*/ 1303699 h 1760504"/>
                  <a:gd name="connsiteX328" fmla="*/ 449381 w 2908416"/>
                  <a:gd name="connsiteY328" fmla="*/ 1325574 h 1760504"/>
                  <a:gd name="connsiteX329" fmla="*/ 456673 w 2908416"/>
                  <a:gd name="connsiteY329" fmla="*/ 1345043 h 1760504"/>
                  <a:gd name="connsiteX330" fmla="*/ 492695 w 2908416"/>
                  <a:gd name="connsiteY330" fmla="*/ 1359627 h 1760504"/>
                  <a:gd name="connsiteX331" fmla="*/ 515956 w 2908416"/>
                  <a:gd name="connsiteY331" fmla="*/ 1375013 h 1760504"/>
                  <a:gd name="connsiteX332" fmla="*/ 545123 w 2908416"/>
                  <a:gd name="connsiteY332" fmla="*/ 1384711 h 1760504"/>
                  <a:gd name="connsiteX333" fmla="*/ 557884 w 2908416"/>
                  <a:gd name="connsiteY333" fmla="*/ 1406587 h 1760504"/>
                  <a:gd name="connsiteX334" fmla="*/ 583406 w 2908416"/>
                  <a:gd name="connsiteY334" fmla="*/ 1410597 h 1760504"/>
                  <a:gd name="connsiteX335" fmla="*/ 603677 w 2908416"/>
                  <a:gd name="connsiteY335" fmla="*/ 1421171 h 1760504"/>
                  <a:gd name="connsiteX336" fmla="*/ 629636 w 2908416"/>
                  <a:gd name="connsiteY336" fmla="*/ 1455369 h 1760504"/>
                  <a:gd name="connsiteX337" fmla="*/ 1562339 w 2908416"/>
                  <a:gd name="connsiteY337" fmla="*/ 1449901 h 1760504"/>
                  <a:gd name="connsiteX338" fmla="*/ 1574006 w 2908416"/>
                  <a:gd name="connsiteY338" fmla="*/ 1433567 h 1760504"/>
                  <a:gd name="connsiteX339" fmla="*/ 1588006 w 2908416"/>
                  <a:gd name="connsiteY339" fmla="*/ 1461641 h 1760504"/>
                  <a:gd name="connsiteX340" fmla="*/ 1617173 w 2908416"/>
                  <a:gd name="connsiteY340" fmla="*/ 1472432 h 1760504"/>
                  <a:gd name="connsiteX341" fmla="*/ 1648164 w 2908416"/>
                  <a:gd name="connsiteY341" fmla="*/ 1473526 h 1760504"/>
                  <a:gd name="connsiteX342" fmla="*/ 1676165 w 2908416"/>
                  <a:gd name="connsiteY342" fmla="*/ 1485412 h 1760504"/>
                  <a:gd name="connsiteX343" fmla="*/ 1705332 w 2908416"/>
                  <a:gd name="connsiteY343" fmla="*/ 1490808 h 1760504"/>
                  <a:gd name="connsiteX344" fmla="*/ 1753750 w 2908416"/>
                  <a:gd name="connsiteY344" fmla="*/ 1498100 h 1760504"/>
                  <a:gd name="connsiteX345" fmla="*/ 1797501 w 2908416"/>
                  <a:gd name="connsiteY345" fmla="*/ 1453473 h 1760504"/>
                  <a:gd name="connsiteX346" fmla="*/ 1869545 w 2908416"/>
                  <a:gd name="connsiteY346" fmla="*/ 1485849 h 1760504"/>
                  <a:gd name="connsiteX347" fmla="*/ 1905567 w 2908416"/>
                  <a:gd name="connsiteY347" fmla="*/ 1513413 h 1760504"/>
                  <a:gd name="connsiteX348" fmla="*/ 1924671 w 2908416"/>
                  <a:gd name="connsiteY348" fmla="*/ 1564456 h 1760504"/>
                  <a:gd name="connsiteX349" fmla="*/ 1943922 w 2908416"/>
                  <a:gd name="connsiteY349" fmla="*/ 1579039 h 1760504"/>
                  <a:gd name="connsiteX350" fmla="*/ 1995621 w 2908416"/>
                  <a:gd name="connsiteY350" fmla="*/ 1586331 h 1760504"/>
                  <a:gd name="connsiteX351" fmla="*/ 2058696 w 2908416"/>
                  <a:gd name="connsiteY351" fmla="*/ 1604123 h 1760504"/>
                  <a:gd name="connsiteX352" fmla="*/ 2070655 w 2908416"/>
                  <a:gd name="connsiteY352" fmla="*/ 1654364 h 1760504"/>
                  <a:gd name="connsiteX353" fmla="*/ 2026903 w 2908416"/>
                  <a:gd name="connsiteY353" fmla="*/ 1643062 h 1760504"/>
                  <a:gd name="connsiteX354" fmla="*/ 2016403 w 2908416"/>
                  <a:gd name="connsiteY354" fmla="*/ 1675438 h 1760504"/>
                  <a:gd name="connsiteX355" fmla="*/ 1992340 w 2908416"/>
                  <a:gd name="connsiteY355" fmla="*/ 1732096 h 1760504"/>
                  <a:gd name="connsiteX356" fmla="*/ 1991465 w 2908416"/>
                  <a:gd name="connsiteY356" fmla="*/ 1731731 h 1760504"/>
                  <a:gd name="connsiteX357" fmla="*/ 1997007 w 2908416"/>
                  <a:gd name="connsiteY357" fmla="*/ 1760388 h 1760504"/>
                  <a:gd name="connsiteX358" fmla="*/ 2038862 w 2908416"/>
                  <a:gd name="connsiteY358" fmla="*/ 1736981 h 1760504"/>
                  <a:gd name="connsiteX359" fmla="*/ 2082613 w 2908416"/>
                  <a:gd name="connsiteY359" fmla="*/ 1741867 h 1760504"/>
                  <a:gd name="connsiteX360" fmla="*/ 2103614 w 2908416"/>
                  <a:gd name="connsiteY360" fmla="*/ 1733773 h 1760504"/>
                  <a:gd name="connsiteX361" fmla="*/ 2103103 w 2908416"/>
                  <a:gd name="connsiteY361" fmla="*/ 1737419 h 1760504"/>
                  <a:gd name="connsiteX362" fmla="*/ 2113166 w 2908416"/>
                  <a:gd name="connsiteY362" fmla="*/ 1728304 h 1760504"/>
                  <a:gd name="connsiteX363" fmla="*/ 2111197 w 2908416"/>
                  <a:gd name="connsiteY363" fmla="*/ 1713720 h 1760504"/>
                  <a:gd name="connsiteX364" fmla="*/ 2087134 w 2908416"/>
                  <a:gd name="connsiteY364" fmla="*/ 1706064 h 1760504"/>
                  <a:gd name="connsiteX365" fmla="*/ 2156188 w 2908416"/>
                  <a:gd name="connsiteY365" fmla="*/ 1676896 h 1760504"/>
                  <a:gd name="connsiteX366" fmla="*/ 2202929 w 2908416"/>
                  <a:gd name="connsiteY366" fmla="*/ 1673323 h 1760504"/>
                  <a:gd name="connsiteX367" fmla="*/ 2248212 w 2908416"/>
                  <a:gd name="connsiteY367" fmla="*/ 1636427 h 1760504"/>
                  <a:gd name="connsiteX368" fmla="*/ 2364298 w 2908416"/>
                  <a:gd name="connsiteY368" fmla="*/ 1635333 h 1760504"/>
                  <a:gd name="connsiteX369" fmla="*/ 2406299 w 2908416"/>
                  <a:gd name="connsiteY369" fmla="*/ 1587790 h 1760504"/>
                  <a:gd name="connsiteX370" fmla="*/ 2449321 w 2908416"/>
                  <a:gd name="connsiteY370" fmla="*/ 1522965 h 1760504"/>
                  <a:gd name="connsiteX371" fmla="*/ 2494385 w 2908416"/>
                  <a:gd name="connsiteY371" fmla="*/ 1537038 h 1760504"/>
                  <a:gd name="connsiteX372" fmla="*/ 2522896 w 2908416"/>
                  <a:gd name="connsiteY372" fmla="*/ 1638614 h 1760504"/>
                  <a:gd name="connsiteX373" fmla="*/ 2558408 w 2908416"/>
                  <a:gd name="connsiteY373" fmla="*/ 1622645 h 1760504"/>
                  <a:gd name="connsiteX374" fmla="*/ 2598148 w 2908416"/>
                  <a:gd name="connsiteY374" fmla="*/ 1591873 h 1760504"/>
                  <a:gd name="connsiteX375" fmla="*/ 2600409 w 2908416"/>
                  <a:gd name="connsiteY375" fmla="*/ 1607259 h 1760504"/>
                  <a:gd name="connsiteX376" fmla="*/ 2631180 w 2908416"/>
                  <a:gd name="connsiteY376" fmla="*/ 1620239 h 1760504"/>
                  <a:gd name="connsiteX377" fmla="*/ 2605659 w 2908416"/>
                  <a:gd name="connsiteY377" fmla="*/ 1627530 h 1760504"/>
                  <a:gd name="connsiteX378" fmla="*/ 2561908 w 2908416"/>
                  <a:gd name="connsiteY378" fmla="*/ 1651812 h 1760504"/>
                  <a:gd name="connsiteX379" fmla="*/ 2558189 w 2908416"/>
                  <a:gd name="connsiteY379" fmla="*/ 1692282 h 1760504"/>
                  <a:gd name="connsiteX380" fmla="*/ 2602450 w 2908416"/>
                  <a:gd name="connsiteY380" fmla="*/ 1683386 h 1760504"/>
                  <a:gd name="connsiteX381" fmla="*/ 2634680 w 2908416"/>
                  <a:gd name="connsiteY381" fmla="*/ 1653417 h 1760504"/>
                  <a:gd name="connsiteX382" fmla="*/ 2662900 w 2908416"/>
                  <a:gd name="connsiteY382" fmla="*/ 1647948 h 1760504"/>
                  <a:gd name="connsiteX383" fmla="*/ 2667129 w 2908416"/>
                  <a:gd name="connsiteY383" fmla="*/ 1643427 h 1760504"/>
                  <a:gd name="connsiteX384" fmla="*/ 2678140 w 2908416"/>
                  <a:gd name="connsiteY384" fmla="*/ 1634895 h 1760504"/>
                  <a:gd name="connsiteX385" fmla="*/ 2682807 w 2908416"/>
                  <a:gd name="connsiteY385" fmla="*/ 1630958 h 1760504"/>
                  <a:gd name="connsiteX386" fmla="*/ 2708912 w 2908416"/>
                  <a:gd name="connsiteY386" fmla="*/ 1620603 h 1760504"/>
                  <a:gd name="connsiteX387" fmla="*/ 2715620 w 2908416"/>
                  <a:gd name="connsiteY387" fmla="*/ 1621114 h 1760504"/>
                  <a:gd name="connsiteX388" fmla="*/ 2720068 w 2908416"/>
                  <a:gd name="connsiteY388" fmla="*/ 1615499 h 1760504"/>
                  <a:gd name="connsiteX389" fmla="*/ 2719485 w 2908416"/>
                  <a:gd name="connsiteY389" fmla="*/ 1612072 h 1760504"/>
                  <a:gd name="connsiteX390" fmla="*/ 2737642 w 2908416"/>
                  <a:gd name="connsiteY390" fmla="*/ 1603175 h 1760504"/>
                  <a:gd name="connsiteX391" fmla="*/ 2739100 w 2908416"/>
                  <a:gd name="connsiteY391" fmla="*/ 1602519 h 1760504"/>
                  <a:gd name="connsiteX392" fmla="*/ 2761851 w 2908416"/>
                  <a:gd name="connsiteY392" fmla="*/ 1580644 h 1760504"/>
                  <a:gd name="connsiteX393" fmla="*/ 2751788 w 2908416"/>
                  <a:gd name="connsiteY393" fmla="*/ 1579769 h 1760504"/>
                  <a:gd name="connsiteX394" fmla="*/ 2751059 w 2908416"/>
                  <a:gd name="connsiteY394" fmla="*/ 1554685 h 1760504"/>
                  <a:gd name="connsiteX395" fmla="*/ 2727798 w 2908416"/>
                  <a:gd name="connsiteY395" fmla="*/ 1569268 h 1760504"/>
                  <a:gd name="connsiteX396" fmla="*/ 2710516 w 2908416"/>
                  <a:gd name="connsiteY396" fmla="*/ 1590342 h 1760504"/>
                  <a:gd name="connsiteX397" fmla="*/ 2695932 w 2908416"/>
                  <a:gd name="connsiteY397" fmla="*/ 1605728 h 1760504"/>
                  <a:gd name="connsiteX398" fmla="*/ 2635920 w 2908416"/>
                  <a:gd name="connsiteY398" fmla="*/ 1594352 h 1760504"/>
                  <a:gd name="connsiteX399" fmla="*/ 2599461 w 2908416"/>
                  <a:gd name="connsiteY399" fmla="*/ 1561976 h 1760504"/>
                  <a:gd name="connsiteX400" fmla="*/ 2599023 w 2908416"/>
                  <a:gd name="connsiteY400" fmla="*/ 1559497 h 1760504"/>
                  <a:gd name="connsiteX401" fmla="*/ 2585242 w 2908416"/>
                  <a:gd name="connsiteY401" fmla="*/ 1531934 h 1760504"/>
                  <a:gd name="connsiteX402" fmla="*/ 2591294 w 2908416"/>
                  <a:gd name="connsiteY402" fmla="*/ 1507944 h 1760504"/>
                  <a:gd name="connsiteX403" fmla="*/ 2589981 w 2908416"/>
                  <a:gd name="connsiteY403" fmla="*/ 1506485 h 1760504"/>
                  <a:gd name="connsiteX404" fmla="*/ 2579918 w 2908416"/>
                  <a:gd name="connsiteY404" fmla="*/ 1512538 h 1760504"/>
                  <a:gd name="connsiteX405" fmla="*/ 2576929 w 2908416"/>
                  <a:gd name="connsiteY405" fmla="*/ 1497954 h 1760504"/>
                  <a:gd name="connsiteX406" fmla="*/ 2583492 w 2908416"/>
                  <a:gd name="connsiteY406" fmla="*/ 1495402 h 1760504"/>
                  <a:gd name="connsiteX407" fmla="*/ 2583492 w 2908416"/>
                  <a:gd name="connsiteY407" fmla="*/ 1494964 h 1760504"/>
                  <a:gd name="connsiteX408" fmla="*/ 2574741 w 2908416"/>
                  <a:gd name="connsiteY408" fmla="*/ 1480380 h 1760504"/>
                  <a:gd name="connsiteX409" fmla="*/ 2576127 w 2908416"/>
                  <a:gd name="connsiteY409" fmla="*/ 1457849 h 1760504"/>
                  <a:gd name="connsiteX410" fmla="*/ 2553376 w 2908416"/>
                  <a:gd name="connsiteY410" fmla="*/ 1442827 h 1760504"/>
                  <a:gd name="connsiteX411" fmla="*/ 2463759 w 2908416"/>
                  <a:gd name="connsiteY411" fmla="*/ 1477099 h 1760504"/>
                  <a:gd name="connsiteX412" fmla="*/ 2390257 w 2908416"/>
                  <a:gd name="connsiteY412" fmla="*/ 1545132 h 1760504"/>
                  <a:gd name="connsiteX413" fmla="*/ 2421029 w 2908416"/>
                  <a:gd name="connsiteY413" fmla="*/ 1507069 h 1760504"/>
                  <a:gd name="connsiteX414" fmla="*/ 2427737 w 2908416"/>
                  <a:gd name="connsiteY414" fmla="*/ 1490079 h 1760504"/>
                  <a:gd name="connsiteX415" fmla="*/ 2475061 w 2908416"/>
                  <a:gd name="connsiteY415" fmla="*/ 1442244 h 1760504"/>
                  <a:gd name="connsiteX416" fmla="*/ 2510281 w 2908416"/>
                  <a:gd name="connsiteY416" fmla="*/ 1430942 h 1760504"/>
                  <a:gd name="connsiteX417" fmla="*/ 2535074 w 2908416"/>
                  <a:gd name="connsiteY417" fmla="*/ 1398566 h 1760504"/>
                  <a:gd name="connsiteX418" fmla="*/ 2567231 w 2908416"/>
                  <a:gd name="connsiteY418" fmla="*/ 1391274 h 1760504"/>
                  <a:gd name="connsiteX419" fmla="*/ 2583564 w 2908416"/>
                  <a:gd name="connsiteY419" fmla="*/ 1387847 h 1760504"/>
                  <a:gd name="connsiteX420" fmla="*/ 2593919 w 2908416"/>
                  <a:gd name="connsiteY420" fmla="*/ 1389159 h 1760504"/>
                  <a:gd name="connsiteX421" fmla="*/ 2712339 w 2908416"/>
                  <a:gd name="connsiteY421" fmla="*/ 1386899 h 1760504"/>
                  <a:gd name="connsiteX422" fmla="*/ 2726193 w 2908416"/>
                  <a:gd name="connsiteY422" fmla="*/ 1386899 h 1760504"/>
                  <a:gd name="connsiteX423" fmla="*/ 2746683 w 2908416"/>
                  <a:gd name="connsiteY423" fmla="*/ 1387336 h 1760504"/>
                  <a:gd name="connsiteX424" fmla="*/ 2807425 w 2908416"/>
                  <a:gd name="connsiteY424" fmla="*/ 1346866 h 1760504"/>
                  <a:gd name="connsiteX425" fmla="*/ 2854020 w 2908416"/>
                  <a:gd name="connsiteY425" fmla="*/ 1332283 h 1760504"/>
                  <a:gd name="connsiteX426" fmla="*/ 2901271 w 2908416"/>
                  <a:gd name="connsiteY426" fmla="*/ 1301511 h 1760504"/>
                  <a:gd name="connsiteX427" fmla="*/ 2898136 w 2908416"/>
                  <a:gd name="connsiteY427" fmla="*/ 1286125 h 1760504"/>
                  <a:gd name="connsiteX428" fmla="*/ 798953 w 2908416"/>
                  <a:gd name="connsiteY428" fmla="*/ 530469 h 1760504"/>
                  <a:gd name="connsiteX429" fmla="*/ 752431 w 2908416"/>
                  <a:gd name="connsiteY429" fmla="*/ 556866 h 1760504"/>
                  <a:gd name="connsiteX430" fmla="*/ 729753 w 2908416"/>
                  <a:gd name="connsiteY430" fmla="*/ 571449 h 1760504"/>
                  <a:gd name="connsiteX431" fmla="*/ 719618 w 2908416"/>
                  <a:gd name="connsiteY431" fmla="*/ 590773 h 1760504"/>
                  <a:gd name="connsiteX432" fmla="*/ 676668 w 2908416"/>
                  <a:gd name="connsiteY432" fmla="*/ 611336 h 1760504"/>
                  <a:gd name="connsiteX433" fmla="*/ 701096 w 2908416"/>
                  <a:gd name="connsiteY433" fmla="*/ 566272 h 1760504"/>
                  <a:gd name="connsiteX434" fmla="*/ 661137 w 2908416"/>
                  <a:gd name="connsiteY434" fmla="*/ 592669 h 1760504"/>
                  <a:gd name="connsiteX435" fmla="*/ 630730 w 2908416"/>
                  <a:gd name="connsiteY435" fmla="*/ 603607 h 1760504"/>
                  <a:gd name="connsiteX436" fmla="*/ 616146 w 2908416"/>
                  <a:gd name="connsiteY436" fmla="*/ 590117 h 1760504"/>
                  <a:gd name="connsiteX437" fmla="*/ 635251 w 2908416"/>
                  <a:gd name="connsiteY437" fmla="*/ 568897 h 1760504"/>
                  <a:gd name="connsiteX438" fmla="*/ 637001 w 2908416"/>
                  <a:gd name="connsiteY438" fmla="*/ 545709 h 1760504"/>
                  <a:gd name="connsiteX439" fmla="*/ 674043 w 2908416"/>
                  <a:gd name="connsiteY439" fmla="*/ 539876 h 1760504"/>
                  <a:gd name="connsiteX440" fmla="*/ 631678 w 2908416"/>
                  <a:gd name="connsiteY440" fmla="*/ 523760 h 1760504"/>
                  <a:gd name="connsiteX441" fmla="*/ 566051 w 2908416"/>
                  <a:gd name="connsiteY441" fmla="*/ 535355 h 1760504"/>
                  <a:gd name="connsiteX442" fmla="*/ 655595 w 2908416"/>
                  <a:gd name="connsiteY442" fmla="*/ 507062 h 1760504"/>
                  <a:gd name="connsiteX443" fmla="*/ 739160 w 2908416"/>
                  <a:gd name="connsiteY443" fmla="*/ 489635 h 1760504"/>
                  <a:gd name="connsiteX444" fmla="*/ 723628 w 2908416"/>
                  <a:gd name="connsiteY444" fmla="*/ 522521 h 1760504"/>
                  <a:gd name="connsiteX445" fmla="*/ 780869 w 2908416"/>
                  <a:gd name="connsiteY445" fmla="*/ 514135 h 1760504"/>
                  <a:gd name="connsiteX446" fmla="*/ 798953 w 2908416"/>
                  <a:gd name="connsiteY446" fmla="*/ 530469 h 1760504"/>
                  <a:gd name="connsiteX447" fmla="*/ 988542 w 2908416"/>
                  <a:gd name="connsiteY447" fmla="*/ 790716 h 1760504"/>
                  <a:gd name="connsiteX448" fmla="*/ 946759 w 2908416"/>
                  <a:gd name="connsiteY448" fmla="*/ 810623 h 1760504"/>
                  <a:gd name="connsiteX449" fmla="*/ 918102 w 2908416"/>
                  <a:gd name="connsiteY449" fmla="*/ 838332 h 1760504"/>
                  <a:gd name="connsiteX450" fmla="*/ 826225 w 2908416"/>
                  <a:gd name="connsiteY450" fmla="*/ 828050 h 1760504"/>
                  <a:gd name="connsiteX451" fmla="*/ 860861 w 2908416"/>
                  <a:gd name="connsiteY451" fmla="*/ 815800 h 1760504"/>
                  <a:gd name="connsiteX452" fmla="*/ 887695 w 2908416"/>
                  <a:gd name="connsiteY452" fmla="*/ 787434 h 1760504"/>
                  <a:gd name="connsiteX453" fmla="*/ 876976 w 2908416"/>
                  <a:gd name="connsiteY453" fmla="*/ 753309 h 1760504"/>
                  <a:gd name="connsiteX454" fmla="*/ 925904 w 2908416"/>
                  <a:gd name="connsiteY454" fmla="*/ 752652 h 1760504"/>
                  <a:gd name="connsiteX455" fmla="*/ 977823 w 2908416"/>
                  <a:gd name="connsiteY455" fmla="*/ 773288 h 1760504"/>
                  <a:gd name="connsiteX456" fmla="*/ 1069700 w 2908416"/>
                  <a:gd name="connsiteY456" fmla="*/ 736829 h 1760504"/>
                  <a:gd name="connsiteX457" fmla="*/ 988542 w 2908416"/>
                  <a:gd name="connsiteY457" fmla="*/ 790424 h 1760504"/>
                  <a:gd name="connsiteX458" fmla="*/ 1510785 w 2908416"/>
                  <a:gd name="connsiteY458" fmla="*/ 1379534 h 1760504"/>
                  <a:gd name="connsiteX459" fmla="*/ 1482274 w 2908416"/>
                  <a:gd name="connsiteY459" fmla="*/ 1314709 h 1760504"/>
                  <a:gd name="connsiteX460" fmla="*/ 1431231 w 2908416"/>
                  <a:gd name="connsiteY460" fmla="*/ 1233770 h 1760504"/>
                  <a:gd name="connsiteX461" fmla="*/ 1473305 w 2908416"/>
                  <a:gd name="connsiteY461" fmla="*/ 1219186 h 1760504"/>
                  <a:gd name="connsiteX462" fmla="*/ 1513775 w 2908416"/>
                  <a:gd name="connsiteY462" fmla="*/ 1322803 h 1760504"/>
                  <a:gd name="connsiteX463" fmla="*/ 1510566 w 2908416"/>
                  <a:gd name="connsiteY463" fmla="*/ 1379242 h 1760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Lst>
                <a:rect l="l" t="t" r="r" b="b"/>
                <a:pathLst>
                  <a:path w="2908416" h="1760504">
                    <a:moveTo>
                      <a:pt x="2898136" y="1286125"/>
                    </a:moveTo>
                    <a:cubicBezTo>
                      <a:pt x="2887635" y="1283646"/>
                      <a:pt x="2877864" y="1276354"/>
                      <a:pt x="2888364" y="1275552"/>
                    </a:cubicBezTo>
                    <a:cubicBezTo>
                      <a:pt x="2896386" y="1275041"/>
                      <a:pt x="2903247" y="1269609"/>
                      <a:pt x="2905573" y="1261916"/>
                    </a:cubicBezTo>
                    <a:cubicBezTo>
                      <a:pt x="2899295" y="1258606"/>
                      <a:pt x="2893972" y="1253735"/>
                      <a:pt x="2890115" y="1247770"/>
                    </a:cubicBezTo>
                    <a:cubicBezTo>
                      <a:pt x="2886775" y="1242527"/>
                      <a:pt x="2885076" y="1236409"/>
                      <a:pt x="2885229" y="1230197"/>
                    </a:cubicBezTo>
                    <a:cubicBezTo>
                      <a:pt x="2882166" y="1226478"/>
                      <a:pt x="2879395" y="1222905"/>
                      <a:pt x="2876625" y="1218530"/>
                    </a:cubicBezTo>
                    <a:cubicBezTo>
                      <a:pt x="2869697" y="1221300"/>
                      <a:pt x="2863499" y="1231218"/>
                      <a:pt x="2854749" y="1230197"/>
                    </a:cubicBezTo>
                    <a:cubicBezTo>
                      <a:pt x="2840165" y="1228592"/>
                      <a:pt x="2864520" y="1209123"/>
                      <a:pt x="2852488" y="1201029"/>
                    </a:cubicBezTo>
                    <a:cubicBezTo>
                      <a:pt x="2840457" y="1192935"/>
                      <a:pt x="2817925" y="1198623"/>
                      <a:pt x="2799987" y="1214811"/>
                    </a:cubicBezTo>
                    <a:cubicBezTo>
                      <a:pt x="2782049" y="1230999"/>
                      <a:pt x="2783435" y="1214009"/>
                      <a:pt x="2767684" y="1230197"/>
                    </a:cubicBezTo>
                    <a:cubicBezTo>
                      <a:pt x="2751934" y="1246384"/>
                      <a:pt x="2751934" y="1222103"/>
                      <a:pt x="2759444" y="1215613"/>
                    </a:cubicBezTo>
                    <a:cubicBezTo>
                      <a:pt x="2766955" y="1209123"/>
                      <a:pt x="2772205" y="1216415"/>
                      <a:pt x="2778914" y="1206717"/>
                    </a:cubicBezTo>
                    <a:cubicBezTo>
                      <a:pt x="2785622" y="1197019"/>
                      <a:pt x="2792477" y="1206717"/>
                      <a:pt x="2809685" y="1194539"/>
                    </a:cubicBezTo>
                    <a:cubicBezTo>
                      <a:pt x="2823175" y="1185060"/>
                      <a:pt x="2835207" y="1186373"/>
                      <a:pt x="2842353" y="1183237"/>
                    </a:cubicBezTo>
                    <a:cubicBezTo>
                      <a:pt x="2840165" y="1180437"/>
                      <a:pt x="2838277" y="1177404"/>
                      <a:pt x="2836738" y="1174195"/>
                    </a:cubicBezTo>
                    <a:cubicBezTo>
                      <a:pt x="2836570" y="1173765"/>
                      <a:pt x="2836381" y="1173357"/>
                      <a:pt x="2836155" y="1172955"/>
                    </a:cubicBezTo>
                    <a:cubicBezTo>
                      <a:pt x="2832363" y="1170403"/>
                      <a:pt x="2829031" y="1167224"/>
                      <a:pt x="2826311" y="1163549"/>
                    </a:cubicBezTo>
                    <a:cubicBezTo>
                      <a:pt x="2824145" y="1163950"/>
                      <a:pt x="2821950" y="1164169"/>
                      <a:pt x="2819748" y="1164205"/>
                    </a:cubicBezTo>
                    <a:lnTo>
                      <a:pt x="2817925" y="1164205"/>
                    </a:lnTo>
                    <a:cubicBezTo>
                      <a:pt x="2812639" y="1164161"/>
                      <a:pt x="2807418" y="1162995"/>
                      <a:pt x="2802612" y="1160778"/>
                    </a:cubicBezTo>
                    <a:cubicBezTo>
                      <a:pt x="2796808" y="1163950"/>
                      <a:pt x="2790340" y="1165722"/>
                      <a:pt x="2783726" y="1165955"/>
                    </a:cubicBezTo>
                    <a:cubicBezTo>
                      <a:pt x="2770688" y="1166152"/>
                      <a:pt x="2758533" y="1159363"/>
                      <a:pt x="2751861" y="1148163"/>
                    </a:cubicBezTo>
                    <a:lnTo>
                      <a:pt x="2750548" y="1148163"/>
                    </a:lnTo>
                    <a:cubicBezTo>
                      <a:pt x="2738604" y="1148732"/>
                      <a:pt x="2727258" y="1142935"/>
                      <a:pt x="2720724" y="1132923"/>
                    </a:cubicBezTo>
                    <a:cubicBezTo>
                      <a:pt x="2712747" y="1129007"/>
                      <a:pt x="2706717" y="1122000"/>
                      <a:pt x="2704026" y="1113527"/>
                    </a:cubicBezTo>
                    <a:lnTo>
                      <a:pt x="2704026" y="1113527"/>
                    </a:lnTo>
                    <a:cubicBezTo>
                      <a:pt x="2703304" y="1111543"/>
                      <a:pt x="2702787" y="1109494"/>
                      <a:pt x="2702495" y="1107402"/>
                    </a:cubicBezTo>
                    <a:lnTo>
                      <a:pt x="2702495" y="1107402"/>
                    </a:lnTo>
                    <a:cubicBezTo>
                      <a:pt x="2702137" y="1105331"/>
                      <a:pt x="2701970" y="1103231"/>
                      <a:pt x="2701984" y="1101131"/>
                    </a:cubicBezTo>
                    <a:lnTo>
                      <a:pt x="2701984" y="1101131"/>
                    </a:lnTo>
                    <a:cubicBezTo>
                      <a:pt x="2702028" y="1099052"/>
                      <a:pt x="2702225" y="1096982"/>
                      <a:pt x="2702568" y="1094933"/>
                    </a:cubicBezTo>
                    <a:lnTo>
                      <a:pt x="2702568" y="1094933"/>
                    </a:lnTo>
                    <a:cubicBezTo>
                      <a:pt x="2702932" y="1092847"/>
                      <a:pt x="2703465" y="1090798"/>
                      <a:pt x="2704172" y="1088807"/>
                    </a:cubicBezTo>
                    <a:cubicBezTo>
                      <a:pt x="2697522" y="1084272"/>
                      <a:pt x="2690347" y="1080546"/>
                      <a:pt x="2682807" y="1077724"/>
                    </a:cubicBezTo>
                    <a:cubicBezTo>
                      <a:pt x="2663337" y="1071307"/>
                      <a:pt x="2676098" y="1059931"/>
                      <a:pt x="2686599" y="1068026"/>
                    </a:cubicBezTo>
                    <a:cubicBezTo>
                      <a:pt x="2697099" y="1076119"/>
                      <a:pt x="2709058" y="1059931"/>
                      <a:pt x="2713578" y="1051838"/>
                    </a:cubicBezTo>
                    <a:cubicBezTo>
                      <a:pt x="2718099" y="1043744"/>
                      <a:pt x="2706287" y="1036452"/>
                      <a:pt x="2700088" y="1035650"/>
                    </a:cubicBezTo>
                    <a:cubicBezTo>
                      <a:pt x="2696224" y="1035066"/>
                      <a:pt x="2694838" y="1030545"/>
                      <a:pt x="2694765" y="1025149"/>
                    </a:cubicBezTo>
                    <a:cubicBezTo>
                      <a:pt x="2689012" y="1023173"/>
                      <a:pt x="2683944" y="1019578"/>
                      <a:pt x="2680182" y="1014795"/>
                    </a:cubicBezTo>
                    <a:cubicBezTo>
                      <a:pt x="2675777" y="1013037"/>
                      <a:pt x="2671687" y="1010573"/>
                      <a:pt x="2668077" y="1007503"/>
                    </a:cubicBezTo>
                    <a:cubicBezTo>
                      <a:pt x="2665569" y="1005191"/>
                      <a:pt x="2663498" y="1002450"/>
                      <a:pt x="2661952" y="999409"/>
                    </a:cubicBezTo>
                    <a:lnTo>
                      <a:pt x="2660785" y="998826"/>
                    </a:lnTo>
                    <a:cubicBezTo>
                      <a:pt x="2653348" y="994327"/>
                      <a:pt x="2647631" y="987472"/>
                      <a:pt x="2644525" y="979356"/>
                    </a:cubicBezTo>
                    <a:cubicBezTo>
                      <a:pt x="2643044" y="976862"/>
                      <a:pt x="2641892" y="974194"/>
                      <a:pt x="2641097" y="971408"/>
                    </a:cubicBezTo>
                    <a:cubicBezTo>
                      <a:pt x="2640660" y="968637"/>
                      <a:pt x="2640295" y="965794"/>
                      <a:pt x="2639931" y="962950"/>
                    </a:cubicBezTo>
                    <a:cubicBezTo>
                      <a:pt x="2636904" y="957816"/>
                      <a:pt x="2635249" y="951990"/>
                      <a:pt x="2635118" y="946032"/>
                    </a:cubicBezTo>
                    <a:lnTo>
                      <a:pt x="2635118" y="945522"/>
                    </a:lnTo>
                    <a:cubicBezTo>
                      <a:pt x="2634389" y="944574"/>
                      <a:pt x="2633514" y="943699"/>
                      <a:pt x="2632784" y="942678"/>
                    </a:cubicBezTo>
                    <a:cubicBezTo>
                      <a:pt x="2630218" y="938726"/>
                      <a:pt x="2628504" y="934278"/>
                      <a:pt x="2627753" y="929626"/>
                    </a:cubicBezTo>
                    <a:cubicBezTo>
                      <a:pt x="2610304" y="919607"/>
                      <a:pt x="2604266" y="897352"/>
                      <a:pt x="2614263" y="879895"/>
                    </a:cubicBezTo>
                    <a:cubicBezTo>
                      <a:pt x="2611514" y="876067"/>
                      <a:pt x="2609327" y="871874"/>
                      <a:pt x="2607773" y="867426"/>
                    </a:cubicBezTo>
                    <a:cubicBezTo>
                      <a:pt x="2603253" y="853645"/>
                      <a:pt x="2597273" y="860134"/>
                      <a:pt x="2592752" y="879604"/>
                    </a:cubicBezTo>
                    <a:cubicBezTo>
                      <a:pt x="2588231" y="899073"/>
                      <a:pt x="2572481" y="898198"/>
                      <a:pt x="2577002" y="904688"/>
                    </a:cubicBezTo>
                    <a:cubicBezTo>
                      <a:pt x="2586262" y="918032"/>
                      <a:pt x="2579262" y="918469"/>
                      <a:pt x="2572481" y="926563"/>
                    </a:cubicBezTo>
                    <a:cubicBezTo>
                      <a:pt x="2565699" y="934657"/>
                      <a:pt x="2577002" y="946835"/>
                      <a:pt x="2565772" y="946835"/>
                    </a:cubicBezTo>
                    <a:cubicBezTo>
                      <a:pt x="2554543" y="946835"/>
                      <a:pt x="2559720" y="971919"/>
                      <a:pt x="2553741" y="960543"/>
                    </a:cubicBezTo>
                    <a:cubicBezTo>
                      <a:pt x="2547761" y="949168"/>
                      <a:pt x="2533469" y="952449"/>
                      <a:pt x="2533469" y="963825"/>
                    </a:cubicBezTo>
                    <a:cubicBezTo>
                      <a:pt x="2533469" y="975200"/>
                      <a:pt x="2509479" y="985700"/>
                      <a:pt x="2499708" y="984898"/>
                    </a:cubicBezTo>
                    <a:cubicBezTo>
                      <a:pt x="2489937" y="984096"/>
                      <a:pt x="2489937" y="962220"/>
                      <a:pt x="2481697" y="968637"/>
                    </a:cubicBezTo>
                    <a:cubicBezTo>
                      <a:pt x="2473457" y="975054"/>
                      <a:pt x="2474989" y="950043"/>
                      <a:pt x="2462228" y="950845"/>
                    </a:cubicBezTo>
                    <a:cubicBezTo>
                      <a:pt x="2449467" y="951647"/>
                      <a:pt x="2440352" y="950043"/>
                      <a:pt x="2444144" y="937866"/>
                    </a:cubicBezTo>
                    <a:cubicBezTo>
                      <a:pt x="2447498" y="927220"/>
                      <a:pt x="2428321" y="921532"/>
                      <a:pt x="2429196" y="915407"/>
                    </a:cubicBezTo>
                    <a:cubicBezTo>
                      <a:pt x="2426665" y="913015"/>
                      <a:pt x="2424420" y="910353"/>
                      <a:pt x="2422487" y="907459"/>
                    </a:cubicBezTo>
                    <a:cubicBezTo>
                      <a:pt x="2415028" y="895566"/>
                      <a:pt x="2415786" y="880274"/>
                      <a:pt x="2424383" y="869176"/>
                    </a:cubicBezTo>
                    <a:cubicBezTo>
                      <a:pt x="2424485" y="868075"/>
                      <a:pt x="2424653" y="866974"/>
                      <a:pt x="2424894" y="865895"/>
                    </a:cubicBezTo>
                    <a:cubicBezTo>
                      <a:pt x="2425652" y="863328"/>
                      <a:pt x="2426753" y="860871"/>
                      <a:pt x="2428175" y="858603"/>
                    </a:cubicBezTo>
                    <a:lnTo>
                      <a:pt x="2428612" y="857874"/>
                    </a:lnTo>
                    <a:cubicBezTo>
                      <a:pt x="2431748" y="849269"/>
                      <a:pt x="2438165" y="846644"/>
                      <a:pt x="2438165" y="840811"/>
                    </a:cubicBezTo>
                    <a:cubicBezTo>
                      <a:pt x="2438194" y="839754"/>
                      <a:pt x="2437968" y="838704"/>
                      <a:pt x="2437508" y="837748"/>
                    </a:cubicBezTo>
                    <a:cubicBezTo>
                      <a:pt x="2435758" y="837748"/>
                      <a:pt x="2433935" y="837748"/>
                      <a:pt x="2432185" y="837748"/>
                    </a:cubicBezTo>
                    <a:cubicBezTo>
                      <a:pt x="2429721" y="837544"/>
                      <a:pt x="2427285" y="837128"/>
                      <a:pt x="2424894" y="836509"/>
                    </a:cubicBezTo>
                    <a:cubicBezTo>
                      <a:pt x="2423209" y="837282"/>
                      <a:pt x="2421598" y="838208"/>
                      <a:pt x="2420081" y="839280"/>
                    </a:cubicBezTo>
                    <a:cubicBezTo>
                      <a:pt x="2417456" y="841175"/>
                      <a:pt x="2415633" y="841175"/>
                      <a:pt x="2414029" y="840300"/>
                    </a:cubicBezTo>
                    <a:cubicBezTo>
                      <a:pt x="2412300" y="841110"/>
                      <a:pt x="2410521" y="841817"/>
                      <a:pt x="2408706" y="842415"/>
                    </a:cubicBezTo>
                    <a:cubicBezTo>
                      <a:pt x="2399102" y="844814"/>
                      <a:pt x="2388952" y="843516"/>
                      <a:pt x="2380267" y="838769"/>
                    </a:cubicBezTo>
                    <a:lnTo>
                      <a:pt x="2379684" y="838405"/>
                    </a:lnTo>
                    <a:cubicBezTo>
                      <a:pt x="2377489" y="838725"/>
                      <a:pt x="2375272" y="838900"/>
                      <a:pt x="2373048" y="838915"/>
                    </a:cubicBezTo>
                    <a:cubicBezTo>
                      <a:pt x="2361469" y="839382"/>
                      <a:pt x="2350458" y="833876"/>
                      <a:pt x="2343881" y="824331"/>
                    </a:cubicBezTo>
                    <a:cubicBezTo>
                      <a:pt x="2328087" y="823631"/>
                      <a:pt x="2314961" y="811935"/>
                      <a:pt x="2312453" y="796330"/>
                    </a:cubicBezTo>
                    <a:cubicBezTo>
                      <a:pt x="2309427" y="794770"/>
                      <a:pt x="2306612" y="792831"/>
                      <a:pt x="2304067" y="790570"/>
                    </a:cubicBezTo>
                    <a:lnTo>
                      <a:pt x="2304067" y="790570"/>
                    </a:lnTo>
                    <a:cubicBezTo>
                      <a:pt x="2286151" y="791190"/>
                      <a:pt x="2270860" y="777722"/>
                      <a:pt x="2269212" y="759871"/>
                    </a:cubicBezTo>
                    <a:cubicBezTo>
                      <a:pt x="2264181" y="762423"/>
                      <a:pt x="2259733" y="765121"/>
                      <a:pt x="2256889" y="766507"/>
                    </a:cubicBezTo>
                    <a:cubicBezTo>
                      <a:pt x="2250108" y="769788"/>
                      <a:pt x="2232826" y="755204"/>
                      <a:pt x="2226117" y="760892"/>
                    </a:cubicBezTo>
                    <a:cubicBezTo>
                      <a:pt x="2219409" y="766580"/>
                      <a:pt x="2217877" y="756809"/>
                      <a:pt x="2199064" y="751121"/>
                    </a:cubicBezTo>
                    <a:cubicBezTo>
                      <a:pt x="2180251" y="745433"/>
                      <a:pt x="2155313" y="743829"/>
                      <a:pt x="2154074" y="751121"/>
                    </a:cubicBezTo>
                    <a:cubicBezTo>
                      <a:pt x="2152834" y="758413"/>
                      <a:pt x="2137521" y="760892"/>
                      <a:pt x="2139490" y="777882"/>
                    </a:cubicBezTo>
                    <a:cubicBezTo>
                      <a:pt x="2141459" y="794872"/>
                      <a:pt x="2157501" y="791664"/>
                      <a:pt x="2161365" y="802966"/>
                    </a:cubicBezTo>
                    <a:cubicBezTo>
                      <a:pt x="2165230" y="814269"/>
                      <a:pt x="2154074" y="810258"/>
                      <a:pt x="2153053" y="820831"/>
                    </a:cubicBezTo>
                    <a:cubicBezTo>
                      <a:pt x="2152032" y="831404"/>
                      <a:pt x="2142552" y="830529"/>
                      <a:pt x="2142552" y="837821"/>
                    </a:cubicBezTo>
                    <a:cubicBezTo>
                      <a:pt x="2142552" y="845113"/>
                      <a:pt x="2149334" y="843509"/>
                      <a:pt x="2153053" y="858093"/>
                    </a:cubicBezTo>
                    <a:cubicBezTo>
                      <a:pt x="2156771" y="872676"/>
                      <a:pt x="2164355" y="871874"/>
                      <a:pt x="2166616" y="891271"/>
                    </a:cubicBezTo>
                    <a:cubicBezTo>
                      <a:pt x="2168876" y="910667"/>
                      <a:pt x="2160563" y="906656"/>
                      <a:pt x="2153053" y="909136"/>
                    </a:cubicBezTo>
                    <a:cubicBezTo>
                      <a:pt x="2145542" y="911615"/>
                      <a:pt x="2152615" y="919782"/>
                      <a:pt x="2145761" y="931011"/>
                    </a:cubicBezTo>
                    <a:cubicBezTo>
                      <a:pt x="2166616" y="941074"/>
                      <a:pt x="2180616" y="961783"/>
                      <a:pt x="2172595" y="984242"/>
                    </a:cubicBezTo>
                    <a:cubicBezTo>
                      <a:pt x="2176620" y="990637"/>
                      <a:pt x="2178742" y="998045"/>
                      <a:pt x="2178720" y="1005607"/>
                    </a:cubicBezTo>
                    <a:cubicBezTo>
                      <a:pt x="2180477" y="1007773"/>
                      <a:pt x="2182038" y="1010092"/>
                      <a:pt x="2183387" y="1012534"/>
                    </a:cubicBezTo>
                    <a:cubicBezTo>
                      <a:pt x="2195419" y="1034410"/>
                      <a:pt x="2194689" y="1068463"/>
                      <a:pt x="2190679" y="1092745"/>
                    </a:cubicBezTo>
                    <a:cubicBezTo>
                      <a:pt x="2186668" y="1117027"/>
                      <a:pt x="2161511" y="1122715"/>
                      <a:pt x="2142625" y="1143788"/>
                    </a:cubicBezTo>
                    <a:cubicBezTo>
                      <a:pt x="2123739" y="1164861"/>
                      <a:pt x="2104343" y="1161653"/>
                      <a:pt x="2095374" y="1162455"/>
                    </a:cubicBezTo>
                    <a:cubicBezTo>
                      <a:pt x="2086405" y="1163257"/>
                      <a:pt x="2091655" y="1182727"/>
                      <a:pt x="2104343" y="1198112"/>
                    </a:cubicBezTo>
                    <a:cubicBezTo>
                      <a:pt x="2117031" y="1213498"/>
                      <a:pt x="2106603" y="1218311"/>
                      <a:pt x="2113385" y="1234572"/>
                    </a:cubicBezTo>
                    <a:cubicBezTo>
                      <a:pt x="2120166" y="1250833"/>
                      <a:pt x="2113385" y="1263739"/>
                      <a:pt x="2123156" y="1278323"/>
                    </a:cubicBezTo>
                    <a:cubicBezTo>
                      <a:pt x="2132927" y="1292907"/>
                      <a:pt x="2126875" y="1298594"/>
                      <a:pt x="2115864" y="1309168"/>
                    </a:cubicBezTo>
                    <a:cubicBezTo>
                      <a:pt x="2104853" y="1319741"/>
                      <a:pt x="2120385" y="1313980"/>
                      <a:pt x="2121114" y="1327762"/>
                    </a:cubicBezTo>
                    <a:cubicBezTo>
                      <a:pt x="2121844" y="1341543"/>
                      <a:pt x="2115864" y="1333449"/>
                      <a:pt x="2106093" y="1326158"/>
                    </a:cubicBezTo>
                    <a:cubicBezTo>
                      <a:pt x="2096322" y="1318866"/>
                      <a:pt x="2087353" y="1339939"/>
                      <a:pt x="2087353" y="1348835"/>
                    </a:cubicBezTo>
                    <a:cubicBezTo>
                      <a:pt x="2087353" y="1357731"/>
                      <a:pt x="2064092" y="1336658"/>
                      <a:pt x="2058842" y="1337460"/>
                    </a:cubicBezTo>
                    <a:cubicBezTo>
                      <a:pt x="2053592" y="1338262"/>
                      <a:pt x="2060300" y="1323678"/>
                      <a:pt x="2046810" y="1312376"/>
                    </a:cubicBezTo>
                    <a:cubicBezTo>
                      <a:pt x="2033320" y="1301073"/>
                      <a:pt x="2022820" y="1298594"/>
                      <a:pt x="2022820" y="1287292"/>
                    </a:cubicBezTo>
                    <a:cubicBezTo>
                      <a:pt x="2022820" y="1275989"/>
                      <a:pt x="1999559" y="1267823"/>
                      <a:pt x="1999559" y="1254843"/>
                    </a:cubicBezTo>
                    <a:cubicBezTo>
                      <a:pt x="1999559" y="1241864"/>
                      <a:pt x="2002549" y="1208686"/>
                      <a:pt x="1997298" y="1198987"/>
                    </a:cubicBezTo>
                    <a:cubicBezTo>
                      <a:pt x="1992048" y="1189289"/>
                      <a:pt x="1996569" y="1178716"/>
                      <a:pt x="2001017" y="1169820"/>
                    </a:cubicBezTo>
                    <a:cubicBezTo>
                      <a:pt x="2005465" y="1160924"/>
                      <a:pt x="1995767" y="1147142"/>
                      <a:pt x="1982277" y="1147142"/>
                    </a:cubicBezTo>
                    <a:cubicBezTo>
                      <a:pt x="1968787" y="1147142"/>
                      <a:pt x="1950047" y="1142257"/>
                      <a:pt x="1931234" y="1143861"/>
                    </a:cubicBezTo>
                    <a:cubicBezTo>
                      <a:pt x="1922046" y="1145144"/>
                      <a:pt x="1912691" y="1144298"/>
                      <a:pt x="1903890" y="1141382"/>
                    </a:cubicBezTo>
                    <a:cubicBezTo>
                      <a:pt x="1900236" y="1141148"/>
                      <a:pt x="1896620" y="1140536"/>
                      <a:pt x="1893098" y="1139559"/>
                    </a:cubicBezTo>
                    <a:cubicBezTo>
                      <a:pt x="1882663" y="1136044"/>
                      <a:pt x="1873431" y="1129649"/>
                      <a:pt x="1866482" y="1121110"/>
                    </a:cubicBezTo>
                    <a:lnTo>
                      <a:pt x="1865243" y="1121110"/>
                    </a:lnTo>
                    <a:cubicBezTo>
                      <a:pt x="1850783" y="1124851"/>
                      <a:pt x="1835463" y="1119841"/>
                      <a:pt x="1826012" y="1108277"/>
                    </a:cubicBezTo>
                    <a:cubicBezTo>
                      <a:pt x="1799470" y="1106527"/>
                      <a:pt x="1776063" y="1095297"/>
                      <a:pt x="1768480" y="1065109"/>
                    </a:cubicBezTo>
                    <a:cubicBezTo>
                      <a:pt x="1767838" y="1062367"/>
                      <a:pt x="1767349" y="1059589"/>
                      <a:pt x="1767021" y="1056796"/>
                    </a:cubicBezTo>
                    <a:cubicBezTo>
                      <a:pt x="1759919" y="1054783"/>
                      <a:pt x="1752496" y="1054113"/>
                      <a:pt x="1745146" y="1054827"/>
                    </a:cubicBezTo>
                    <a:cubicBezTo>
                      <a:pt x="1736177" y="1056431"/>
                      <a:pt x="1713645" y="1034483"/>
                      <a:pt x="1700155" y="1035358"/>
                    </a:cubicBezTo>
                    <a:cubicBezTo>
                      <a:pt x="1686665" y="1036233"/>
                      <a:pt x="1655091" y="1050744"/>
                      <a:pt x="1649841" y="1051546"/>
                    </a:cubicBezTo>
                    <a:cubicBezTo>
                      <a:pt x="1644591" y="1052348"/>
                      <a:pt x="1650643" y="1039441"/>
                      <a:pt x="1654362" y="1033681"/>
                    </a:cubicBezTo>
                    <a:cubicBezTo>
                      <a:pt x="1658081" y="1027920"/>
                      <a:pt x="1643132" y="1003711"/>
                      <a:pt x="1639341" y="987523"/>
                    </a:cubicBezTo>
                    <a:cubicBezTo>
                      <a:pt x="1635549" y="971335"/>
                      <a:pt x="1630372" y="953470"/>
                      <a:pt x="1614621" y="955950"/>
                    </a:cubicBezTo>
                    <a:cubicBezTo>
                      <a:pt x="1601379" y="956927"/>
                      <a:pt x="1588181" y="953521"/>
                      <a:pt x="1577068" y="946251"/>
                    </a:cubicBezTo>
                    <a:cubicBezTo>
                      <a:pt x="1572547" y="942970"/>
                      <a:pt x="1571818" y="896812"/>
                      <a:pt x="1575610" y="877343"/>
                    </a:cubicBezTo>
                    <a:cubicBezTo>
                      <a:pt x="1577717" y="868629"/>
                      <a:pt x="1580831" y="860185"/>
                      <a:pt x="1584870" y="852186"/>
                    </a:cubicBezTo>
                    <a:cubicBezTo>
                      <a:pt x="1584404" y="850677"/>
                      <a:pt x="1584017" y="849146"/>
                      <a:pt x="1583704" y="847592"/>
                    </a:cubicBezTo>
                    <a:cubicBezTo>
                      <a:pt x="1582763" y="840279"/>
                      <a:pt x="1584141" y="832863"/>
                      <a:pt x="1587641" y="826373"/>
                    </a:cubicBezTo>
                    <a:cubicBezTo>
                      <a:pt x="1583055" y="808668"/>
                      <a:pt x="1593599" y="790570"/>
                      <a:pt x="1611267" y="785830"/>
                    </a:cubicBezTo>
                    <a:cubicBezTo>
                      <a:pt x="1615081" y="775578"/>
                      <a:pt x="1623991" y="768074"/>
                      <a:pt x="1634747" y="766069"/>
                    </a:cubicBezTo>
                    <a:cubicBezTo>
                      <a:pt x="1638101" y="765340"/>
                      <a:pt x="1641309" y="764830"/>
                      <a:pt x="1644518" y="764392"/>
                    </a:cubicBezTo>
                    <a:cubicBezTo>
                      <a:pt x="1648237" y="761767"/>
                      <a:pt x="1649112" y="757465"/>
                      <a:pt x="1650643" y="751048"/>
                    </a:cubicBezTo>
                    <a:cubicBezTo>
                      <a:pt x="1652903" y="741277"/>
                      <a:pt x="1666393" y="747767"/>
                      <a:pt x="1658883" y="739673"/>
                    </a:cubicBezTo>
                    <a:cubicBezTo>
                      <a:pt x="1651372" y="731579"/>
                      <a:pt x="1657352" y="729172"/>
                      <a:pt x="1674633" y="729172"/>
                    </a:cubicBezTo>
                    <a:cubicBezTo>
                      <a:pt x="1691915" y="729172"/>
                      <a:pt x="1717364" y="722683"/>
                      <a:pt x="1713645" y="704015"/>
                    </a:cubicBezTo>
                    <a:cubicBezTo>
                      <a:pt x="1709926" y="685348"/>
                      <a:pt x="1664862" y="699203"/>
                      <a:pt x="1664862" y="683744"/>
                    </a:cubicBezTo>
                    <a:cubicBezTo>
                      <a:pt x="1664862" y="668285"/>
                      <a:pt x="1607840" y="667556"/>
                      <a:pt x="1611559" y="658660"/>
                    </a:cubicBezTo>
                    <a:cubicBezTo>
                      <a:pt x="1615278" y="649764"/>
                      <a:pt x="1668654" y="665150"/>
                      <a:pt x="1688123" y="673244"/>
                    </a:cubicBezTo>
                    <a:cubicBezTo>
                      <a:pt x="1700680" y="679435"/>
                      <a:pt x="1714804" y="681695"/>
                      <a:pt x="1728666" y="679734"/>
                    </a:cubicBezTo>
                    <a:cubicBezTo>
                      <a:pt x="1744416" y="678931"/>
                      <a:pt x="1733916" y="657056"/>
                      <a:pt x="1736906" y="648160"/>
                    </a:cubicBezTo>
                    <a:cubicBezTo>
                      <a:pt x="1739896" y="639264"/>
                      <a:pt x="1769938" y="661868"/>
                      <a:pt x="1787220" y="657056"/>
                    </a:cubicBezTo>
                    <a:cubicBezTo>
                      <a:pt x="1804501" y="652243"/>
                      <a:pt x="1820981" y="614107"/>
                      <a:pt x="1835200" y="603607"/>
                    </a:cubicBezTo>
                    <a:cubicBezTo>
                      <a:pt x="1849419" y="593106"/>
                      <a:pt x="1836732" y="583335"/>
                      <a:pt x="1808950" y="585741"/>
                    </a:cubicBezTo>
                    <a:cubicBezTo>
                      <a:pt x="1781168" y="588148"/>
                      <a:pt x="1765198" y="576845"/>
                      <a:pt x="1750615" y="564668"/>
                    </a:cubicBezTo>
                    <a:cubicBezTo>
                      <a:pt x="1736031" y="552490"/>
                      <a:pt x="1737125" y="542792"/>
                      <a:pt x="1752875" y="544470"/>
                    </a:cubicBezTo>
                    <a:cubicBezTo>
                      <a:pt x="1768626" y="546147"/>
                      <a:pt x="1806179" y="579325"/>
                      <a:pt x="1820471" y="580054"/>
                    </a:cubicBezTo>
                    <a:cubicBezTo>
                      <a:pt x="1834763" y="580783"/>
                      <a:pt x="1859482" y="550157"/>
                      <a:pt x="1871514" y="540386"/>
                    </a:cubicBezTo>
                    <a:cubicBezTo>
                      <a:pt x="1883545" y="530615"/>
                      <a:pt x="1860284" y="526604"/>
                      <a:pt x="1852045" y="519313"/>
                    </a:cubicBezTo>
                    <a:cubicBezTo>
                      <a:pt x="1843805" y="512021"/>
                      <a:pt x="1866264" y="507208"/>
                      <a:pt x="1878295" y="507208"/>
                    </a:cubicBezTo>
                    <a:cubicBezTo>
                      <a:pt x="1890327" y="507208"/>
                      <a:pt x="1895577" y="518510"/>
                      <a:pt x="1900171" y="524198"/>
                    </a:cubicBezTo>
                    <a:cubicBezTo>
                      <a:pt x="1904765" y="529886"/>
                      <a:pt x="1925692" y="520188"/>
                      <a:pt x="1936192" y="520188"/>
                    </a:cubicBezTo>
                    <a:cubicBezTo>
                      <a:pt x="1946693" y="520188"/>
                      <a:pt x="1934734" y="501520"/>
                      <a:pt x="1917453" y="494229"/>
                    </a:cubicBezTo>
                    <a:cubicBezTo>
                      <a:pt x="1900171" y="486937"/>
                      <a:pt x="1918182" y="473155"/>
                      <a:pt x="1923432" y="484530"/>
                    </a:cubicBezTo>
                    <a:cubicBezTo>
                      <a:pt x="1928682" y="495906"/>
                      <a:pt x="1940713" y="493427"/>
                      <a:pt x="1946693" y="506406"/>
                    </a:cubicBezTo>
                    <a:cubicBezTo>
                      <a:pt x="1955151" y="524563"/>
                      <a:pt x="1960547" y="513698"/>
                      <a:pt x="1974329" y="507864"/>
                    </a:cubicBezTo>
                    <a:cubicBezTo>
                      <a:pt x="1980075" y="493674"/>
                      <a:pt x="1990597" y="481934"/>
                      <a:pt x="2004080" y="474686"/>
                    </a:cubicBezTo>
                    <a:cubicBezTo>
                      <a:pt x="2010672" y="471405"/>
                      <a:pt x="2017555" y="468743"/>
                      <a:pt x="2024643" y="466738"/>
                    </a:cubicBezTo>
                    <a:lnTo>
                      <a:pt x="2027778" y="465572"/>
                    </a:lnTo>
                    <a:cubicBezTo>
                      <a:pt x="2034341" y="450988"/>
                      <a:pt x="2021070" y="437717"/>
                      <a:pt x="2009767" y="428602"/>
                    </a:cubicBezTo>
                    <a:cubicBezTo>
                      <a:pt x="1998465" y="419487"/>
                      <a:pt x="2010497" y="409205"/>
                      <a:pt x="1998538" y="402716"/>
                    </a:cubicBezTo>
                    <a:cubicBezTo>
                      <a:pt x="1986579" y="396226"/>
                      <a:pt x="1983954" y="384049"/>
                      <a:pt x="1999267" y="387330"/>
                    </a:cubicBezTo>
                    <a:cubicBezTo>
                      <a:pt x="2012166" y="391347"/>
                      <a:pt x="2026138" y="385973"/>
                      <a:pt x="2033028" y="374350"/>
                    </a:cubicBezTo>
                    <a:cubicBezTo>
                      <a:pt x="2039810" y="362975"/>
                      <a:pt x="2010497" y="360569"/>
                      <a:pt x="2024060" y="352475"/>
                    </a:cubicBezTo>
                    <a:cubicBezTo>
                      <a:pt x="2037622" y="344381"/>
                      <a:pt x="2026247" y="336287"/>
                      <a:pt x="2012757" y="336287"/>
                    </a:cubicBezTo>
                    <a:cubicBezTo>
                      <a:pt x="1999267" y="336287"/>
                      <a:pt x="1987965" y="328995"/>
                      <a:pt x="1987236" y="316817"/>
                    </a:cubicBezTo>
                    <a:cubicBezTo>
                      <a:pt x="1986506" y="304640"/>
                      <a:pt x="1963245" y="312807"/>
                      <a:pt x="1948953" y="305442"/>
                    </a:cubicBezTo>
                    <a:cubicBezTo>
                      <a:pt x="1934661" y="298077"/>
                      <a:pt x="1903233" y="299827"/>
                      <a:pt x="1895723" y="300630"/>
                    </a:cubicBezTo>
                    <a:cubicBezTo>
                      <a:pt x="1888212" y="301432"/>
                      <a:pt x="1887410" y="334682"/>
                      <a:pt x="1898712" y="335485"/>
                    </a:cubicBezTo>
                    <a:cubicBezTo>
                      <a:pt x="1910015" y="336287"/>
                      <a:pt x="1918984" y="349266"/>
                      <a:pt x="1909213" y="353277"/>
                    </a:cubicBezTo>
                    <a:cubicBezTo>
                      <a:pt x="1899442" y="357287"/>
                      <a:pt x="1910744" y="370267"/>
                      <a:pt x="1903233" y="369465"/>
                    </a:cubicBezTo>
                    <a:cubicBezTo>
                      <a:pt x="1895723" y="368663"/>
                      <a:pt x="1883691" y="364652"/>
                      <a:pt x="1881358" y="385653"/>
                    </a:cubicBezTo>
                    <a:cubicBezTo>
                      <a:pt x="1879024" y="406653"/>
                      <a:pt x="1877639" y="414820"/>
                      <a:pt x="1864878" y="422112"/>
                    </a:cubicBezTo>
                    <a:cubicBezTo>
                      <a:pt x="1852117" y="429404"/>
                      <a:pt x="1861888" y="398632"/>
                      <a:pt x="1849857" y="399434"/>
                    </a:cubicBezTo>
                    <a:cubicBezTo>
                      <a:pt x="1837825" y="400236"/>
                      <a:pt x="1836367" y="425393"/>
                      <a:pt x="1845336" y="427800"/>
                    </a:cubicBezTo>
                    <a:cubicBezTo>
                      <a:pt x="1854305" y="430206"/>
                      <a:pt x="1855836" y="438300"/>
                      <a:pt x="1858097" y="450477"/>
                    </a:cubicBezTo>
                    <a:cubicBezTo>
                      <a:pt x="1860357" y="462655"/>
                      <a:pt x="1841617" y="453686"/>
                      <a:pt x="1834106" y="468342"/>
                    </a:cubicBezTo>
                    <a:cubicBezTo>
                      <a:pt x="1826596" y="482999"/>
                      <a:pt x="1825867" y="461853"/>
                      <a:pt x="1815293" y="452082"/>
                    </a:cubicBezTo>
                    <a:cubicBezTo>
                      <a:pt x="1804720" y="442310"/>
                      <a:pt x="1792032" y="426195"/>
                      <a:pt x="1792834" y="414018"/>
                    </a:cubicBezTo>
                    <a:cubicBezTo>
                      <a:pt x="1792375" y="405647"/>
                      <a:pt x="1798697" y="398450"/>
                      <a:pt x="1807054" y="397830"/>
                    </a:cubicBezTo>
                    <a:cubicBezTo>
                      <a:pt x="1815293" y="396226"/>
                      <a:pt x="1807054" y="388132"/>
                      <a:pt x="1806324" y="373548"/>
                    </a:cubicBezTo>
                    <a:cubicBezTo>
                      <a:pt x="1805595" y="358964"/>
                      <a:pt x="1795824" y="363850"/>
                      <a:pt x="1783793" y="348391"/>
                    </a:cubicBezTo>
                    <a:cubicBezTo>
                      <a:pt x="1771761" y="332932"/>
                      <a:pt x="1759073" y="333005"/>
                      <a:pt x="1752292" y="340297"/>
                    </a:cubicBezTo>
                    <a:cubicBezTo>
                      <a:pt x="1745510" y="347589"/>
                      <a:pt x="1750031" y="361371"/>
                      <a:pt x="1739531" y="366256"/>
                    </a:cubicBezTo>
                    <a:cubicBezTo>
                      <a:pt x="1729031" y="371142"/>
                      <a:pt x="1733552" y="393747"/>
                      <a:pt x="1724510" y="395424"/>
                    </a:cubicBezTo>
                    <a:cubicBezTo>
                      <a:pt x="1715468" y="397101"/>
                      <a:pt x="1720791" y="355683"/>
                      <a:pt x="1713280" y="351673"/>
                    </a:cubicBezTo>
                    <a:cubicBezTo>
                      <a:pt x="1705769" y="347662"/>
                      <a:pt x="1706499" y="337891"/>
                      <a:pt x="1717728" y="336287"/>
                    </a:cubicBezTo>
                    <a:cubicBezTo>
                      <a:pt x="1728958" y="334682"/>
                      <a:pt x="1735812" y="321703"/>
                      <a:pt x="1726041" y="321703"/>
                    </a:cubicBezTo>
                    <a:cubicBezTo>
                      <a:pt x="1716270" y="321703"/>
                      <a:pt x="1698988" y="310328"/>
                      <a:pt x="1692280" y="307119"/>
                    </a:cubicBezTo>
                    <a:cubicBezTo>
                      <a:pt x="1685571" y="303911"/>
                      <a:pt x="1674269" y="320901"/>
                      <a:pt x="1666758" y="314411"/>
                    </a:cubicBezTo>
                    <a:cubicBezTo>
                      <a:pt x="1659248" y="307921"/>
                      <a:pt x="1667487" y="291733"/>
                      <a:pt x="1668216" y="282837"/>
                    </a:cubicBezTo>
                    <a:cubicBezTo>
                      <a:pt x="1668946" y="273941"/>
                      <a:pt x="1680248" y="286848"/>
                      <a:pt x="1687759" y="275546"/>
                    </a:cubicBezTo>
                    <a:cubicBezTo>
                      <a:pt x="1695269" y="264243"/>
                      <a:pt x="1666758" y="264170"/>
                      <a:pt x="1666758" y="251993"/>
                    </a:cubicBezTo>
                    <a:cubicBezTo>
                      <a:pt x="1666758" y="239815"/>
                      <a:pt x="1644226" y="236607"/>
                      <a:pt x="1636716" y="232596"/>
                    </a:cubicBezTo>
                    <a:cubicBezTo>
                      <a:pt x="1629205" y="228586"/>
                      <a:pt x="1641966" y="208314"/>
                      <a:pt x="1638247" y="200148"/>
                    </a:cubicBezTo>
                    <a:cubicBezTo>
                      <a:pt x="1634528" y="191981"/>
                      <a:pt x="1606673" y="165365"/>
                      <a:pt x="1594496" y="167772"/>
                    </a:cubicBezTo>
                    <a:cubicBezTo>
                      <a:pt x="1582318" y="170178"/>
                      <a:pt x="1579475" y="150782"/>
                      <a:pt x="1586256" y="151584"/>
                    </a:cubicBezTo>
                    <a:cubicBezTo>
                      <a:pt x="1593037" y="152386"/>
                      <a:pt x="1598214" y="147573"/>
                      <a:pt x="1610975" y="132114"/>
                    </a:cubicBezTo>
                    <a:cubicBezTo>
                      <a:pt x="1623736" y="116656"/>
                      <a:pt x="1625559" y="111916"/>
                      <a:pt x="1616225" y="108635"/>
                    </a:cubicBezTo>
                    <a:cubicBezTo>
                      <a:pt x="1606892" y="105353"/>
                      <a:pt x="1602736" y="95655"/>
                      <a:pt x="1618486" y="96530"/>
                    </a:cubicBezTo>
                    <a:cubicBezTo>
                      <a:pt x="1634236" y="97405"/>
                      <a:pt x="1662237" y="108635"/>
                      <a:pt x="1671060" y="101343"/>
                    </a:cubicBezTo>
                    <a:cubicBezTo>
                      <a:pt x="1679883" y="94051"/>
                      <a:pt x="1708540" y="46289"/>
                      <a:pt x="1719843" y="29299"/>
                    </a:cubicBezTo>
                    <a:cubicBezTo>
                      <a:pt x="1731145" y="12309"/>
                      <a:pt x="1711530" y="10632"/>
                      <a:pt x="1684550" y="13038"/>
                    </a:cubicBezTo>
                    <a:cubicBezTo>
                      <a:pt x="1657570" y="15445"/>
                      <a:pt x="1651518" y="1736"/>
                      <a:pt x="1628986" y="132"/>
                    </a:cubicBezTo>
                    <a:cubicBezTo>
                      <a:pt x="1606454" y="-1473"/>
                      <a:pt x="1564453" y="4944"/>
                      <a:pt x="1558474" y="12236"/>
                    </a:cubicBezTo>
                    <a:cubicBezTo>
                      <a:pt x="1552495" y="19528"/>
                      <a:pt x="1569703" y="26018"/>
                      <a:pt x="1567443" y="34112"/>
                    </a:cubicBezTo>
                    <a:cubicBezTo>
                      <a:pt x="1565182" y="42206"/>
                      <a:pt x="1551693" y="28424"/>
                      <a:pt x="1545567" y="31705"/>
                    </a:cubicBezTo>
                    <a:cubicBezTo>
                      <a:pt x="1539442" y="34987"/>
                      <a:pt x="1547828" y="45487"/>
                      <a:pt x="1545567" y="73779"/>
                    </a:cubicBezTo>
                    <a:cubicBezTo>
                      <a:pt x="1543307" y="102072"/>
                      <a:pt x="1550817" y="103822"/>
                      <a:pt x="1558328" y="114322"/>
                    </a:cubicBezTo>
                    <a:cubicBezTo>
                      <a:pt x="1565839" y="124823"/>
                      <a:pt x="1564307" y="138604"/>
                      <a:pt x="1564307" y="156469"/>
                    </a:cubicBezTo>
                    <a:cubicBezTo>
                      <a:pt x="1564307" y="174334"/>
                      <a:pt x="1548557" y="173459"/>
                      <a:pt x="1543307" y="177543"/>
                    </a:cubicBezTo>
                    <a:cubicBezTo>
                      <a:pt x="1538057" y="181626"/>
                      <a:pt x="1556797" y="188043"/>
                      <a:pt x="1553807" y="199418"/>
                    </a:cubicBezTo>
                    <a:cubicBezTo>
                      <a:pt x="1550817" y="210794"/>
                      <a:pt x="1535067" y="193002"/>
                      <a:pt x="1526025" y="196210"/>
                    </a:cubicBezTo>
                    <a:cubicBezTo>
                      <a:pt x="1516983" y="199418"/>
                      <a:pt x="1509546" y="226982"/>
                      <a:pt x="1519317" y="235878"/>
                    </a:cubicBezTo>
                    <a:cubicBezTo>
                      <a:pt x="1529088" y="244774"/>
                      <a:pt x="1532807" y="243170"/>
                      <a:pt x="1525296" y="253743"/>
                    </a:cubicBezTo>
                    <a:cubicBezTo>
                      <a:pt x="1517785" y="264316"/>
                      <a:pt x="1509546" y="279629"/>
                      <a:pt x="1527556" y="295015"/>
                    </a:cubicBezTo>
                    <a:cubicBezTo>
                      <a:pt x="1545567" y="310401"/>
                      <a:pt x="1578600" y="308796"/>
                      <a:pt x="1595808" y="320974"/>
                    </a:cubicBezTo>
                    <a:cubicBezTo>
                      <a:pt x="1613017" y="333151"/>
                      <a:pt x="1588516" y="325786"/>
                      <a:pt x="1595079" y="339568"/>
                    </a:cubicBezTo>
                    <a:cubicBezTo>
                      <a:pt x="1601642" y="353350"/>
                      <a:pt x="1583850" y="358235"/>
                      <a:pt x="1584579" y="368736"/>
                    </a:cubicBezTo>
                    <a:cubicBezTo>
                      <a:pt x="1585308" y="379236"/>
                      <a:pt x="1591871" y="373621"/>
                      <a:pt x="1601058" y="355756"/>
                    </a:cubicBezTo>
                    <a:cubicBezTo>
                      <a:pt x="1610246" y="337891"/>
                      <a:pt x="1616882" y="360641"/>
                      <a:pt x="1616080" y="376027"/>
                    </a:cubicBezTo>
                    <a:cubicBezTo>
                      <a:pt x="1615278" y="391413"/>
                      <a:pt x="1602590" y="382517"/>
                      <a:pt x="1592819" y="397903"/>
                    </a:cubicBezTo>
                    <a:cubicBezTo>
                      <a:pt x="1583047" y="413289"/>
                      <a:pt x="1574078" y="415695"/>
                      <a:pt x="1559786" y="412487"/>
                    </a:cubicBezTo>
                    <a:cubicBezTo>
                      <a:pt x="1545494" y="409278"/>
                      <a:pt x="1553807" y="434362"/>
                      <a:pt x="1559786" y="448144"/>
                    </a:cubicBezTo>
                    <a:cubicBezTo>
                      <a:pt x="1565766" y="461926"/>
                      <a:pt x="1558328" y="466738"/>
                      <a:pt x="1541775" y="461926"/>
                    </a:cubicBezTo>
                    <a:cubicBezTo>
                      <a:pt x="1525223" y="457113"/>
                      <a:pt x="1515525" y="445665"/>
                      <a:pt x="1523765" y="431956"/>
                    </a:cubicBezTo>
                    <a:cubicBezTo>
                      <a:pt x="1532004" y="418247"/>
                      <a:pt x="1538348" y="401913"/>
                      <a:pt x="1528285" y="403591"/>
                    </a:cubicBezTo>
                    <a:cubicBezTo>
                      <a:pt x="1518223" y="405268"/>
                      <a:pt x="1496056" y="402788"/>
                      <a:pt x="1489274" y="391413"/>
                    </a:cubicBezTo>
                    <a:cubicBezTo>
                      <a:pt x="1482493" y="380038"/>
                      <a:pt x="1493795" y="384924"/>
                      <a:pt x="1514066" y="387403"/>
                    </a:cubicBezTo>
                    <a:cubicBezTo>
                      <a:pt x="1534338" y="389882"/>
                      <a:pt x="1517056" y="372819"/>
                      <a:pt x="1532077" y="372819"/>
                    </a:cubicBezTo>
                    <a:cubicBezTo>
                      <a:pt x="1547099" y="372819"/>
                      <a:pt x="1558328" y="381715"/>
                      <a:pt x="1571089" y="369538"/>
                    </a:cubicBezTo>
                    <a:cubicBezTo>
                      <a:pt x="1583850" y="357360"/>
                      <a:pt x="1562849" y="333880"/>
                      <a:pt x="1552349" y="337964"/>
                    </a:cubicBezTo>
                    <a:cubicBezTo>
                      <a:pt x="1541848" y="342047"/>
                      <a:pt x="1525296" y="346860"/>
                      <a:pt x="1525296" y="335557"/>
                    </a:cubicBezTo>
                    <a:cubicBezTo>
                      <a:pt x="1525296" y="324255"/>
                      <a:pt x="1543307" y="332276"/>
                      <a:pt x="1553078" y="329870"/>
                    </a:cubicBezTo>
                    <a:cubicBezTo>
                      <a:pt x="1562849" y="327464"/>
                      <a:pt x="1547828" y="312880"/>
                      <a:pt x="1532807" y="316890"/>
                    </a:cubicBezTo>
                    <a:cubicBezTo>
                      <a:pt x="1517785" y="320901"/>
                      <a:pt x="1507285" y="321776"/>
                      <a:pt x="1495253" y="307994"/>
                    </a:cubicBezTo>
                    <a:cubicBezTo>
                      <a:pt x="1483222" y="294213"/>
                      <a:pt x="1461492" y="286119"/>
                      <a:pt x="1456242" y="317692"/>
                    </a:cubicBezTo>
                    <a:cubicBezTo>
                      <a:pt x="1450992" y="349266"/>
                      <a:pt x="1429991" y="332276"/>
                      <a:pt x="1421751" y="342849"/>
                    </a:cubicBezTo>
                    <a:cubicBezTo>
                      <a:pt x="1413512" y="353423"/>
                      <a:pt x="1431522" y="360641"/>
                      <a:pt x="1451794" y="361444"/>
                    </a:cubicBezTo>
                    <a:cubicBezTo>
                      <a:pt x="1472065" y="362246"/>
                      <a:pt x="1487013" y="382517"/>
                      <a:pt x="1477242" y="382517"/>
                    </a:cubicBezTo>
                    <a:cubicBezTo>
                      <a:pt x="1467471" y="382517"/>
                      <a:pt x="1471992" y="397903"/>
                      <a:pt x="1461492" y="392215"/>
                    </a:cubicBezTo>
                    <a:cubicBezTo>
                      <a:pt x="1450992" y="386528"/>
                      <a:pt x="1440492" y="392215"/>
                      <a:pt x="1448002" y="401913"/>
                    </a:cubicBezTo>
                    <a:cubicBezTo>
                      <a:pt x="1455513" y="411612"/>
                      <a:pt x="1445012" y="415695"/>
                      <a:pt x="1445742" y="425466"/>
                    </a:cubicBezTo>
                    <a:cubicBezTo>
                      <a:pt x="1446471" y="435237"/>
                      <a:pt x="1429991" y="426268"/>
                      <a:pt x="1414241" y="424664"/>
                    </a:cubicBezTo>
                    <a:cubicBezTo>
                      <a:pt x="1398490" y="423060"/>
                      <a:pt x="1369250" y="428675"/>
                      <a:pt x="1348177" y="433560"/>
                    </a:cubicBezTo>
                    <a:cubicBezTo>
                      <a:pt x="1327103" y="438446"/>
                      <a:pt x="1303915" y="430279"/>
                      <a:pt x="1294946" y="419779"/>
                    </a:cubicBezTo>
                    <a:cubicBezTo>
                      <a:pt x="1285977" y="409278"/>
                      <a:pt x="1273945" y="410883"/>
                      <a:pt x="1258924" y="410883"/>
                    </a:cubicBezTo>
                    <a:cubicBezTo>
                      <a:pt x="1243903" y="410883"/>
                      <a:pt x="1248424" y="395497"/>
                      <a:pt x="1228881" y="394695"/>
                    </a:cubicBezTo>
                    <a:cubicBezTo>
                      <a:pt x="1209339" y="393892"/>
                      <a:pt x="1213860" y="376027"/>
                      <a:pt x="1211600" y="365527"/>
                    </a:cubicBezTo>
                    <a:cubicBezTo>
                      <a:pt x="1209339" y="355027"/>
                      <a:pt x="1170328" y="358235"/>
                      <a:pt x="1156109" y="367933"/>
                    </a:cubicBezTo>
                    <a:cubicBezTo>
                      <a:pt x="1141890" y="377632"/>
                      <a:pt x="1114035" y="373621"/>
                      <a:pt x="1106597" y="391413"/>
                    </a:cubicBezTo>
                    <a:cubicBezTo>
                      <a:pt x="1099159" y="409205"/>
                      <a:pt x="1113305" y="406799"/>
                      <a:pt x="1121181" y="406799"/>
                    </a:cubicBezTo>
                    <a:cubicBezTo>
                      <a:pt x="1132702" y="406799"/>
                      <a:pt x="1131681" y="392215"/>
                      <a:pt x="1152754" y="395497"/>
                    </a:cubicBezTo>
                    <a:cubicBezTo>
                      <a:pt x="1173828" y="398778"/>
                      <a:pt x="1188776" y="371944"/>
                      <a:pt x="1197745" y="381715"/>
                    </a:cubicBezTo>
                    <a:cubicBezTo>
                      <a:pt x="1206714" y="391486"/>
                      <a:pt x="1161723" y="410080"/>
                      <a:pt x="1142181" y="413289"/>
                    </a:cubicBezTo>
                    <a:cubicBezTo>
                      <a:pt x="1122639" y="416497"/>
                      <a:pt x="1127233" y="433560"/>
                      <a:pt x="1145973" y="463530"/>
                    </a:cubicBezTo>
                    <a:cubicBezTo>
                      <a:pt x="1164713" y="493499"/>
                      <a:pt x="1137733" y="476509"/>
                      <a:pt x="1137733" y="491093"/>
                    </a:cubicBezTo>
                    <a:cubicBezTo>
                      <a:pt x="1137733" y="505677"/>
                      <a:pt x="1102441" y="486207"/>
                      <a:pt x="1116733" y="481322"/>
                    </a:cubicBezTo>
                    <a:cubicBezTo>
                      <a:pt x="1131025" y="476436"/>
                      <a:pt x="1124024" y="461051"/>
                      <a:pt x="1112941" y="451352"/>
                    </a:cubicBezTo>
                    <a:cubicBezTo>
                      <a:pt x="1101857" y="441654"/>
                      <a:pt x="1094201" y="451352"/>
                      <a:pt x="1095732" y="440852"/>
                    </a:cubicBezTo>
                    <a:cubicBezTo>
                      <a:pt x="1097263" y="430352"/>
                      <a:pt x="1083700" y="441654"/>
                      <a:pt x="1073200" y="432758"/>
                    </a:cubicBezTo>
                    <a:cubicBezTo>
                      <a:pt x="1062700" y="423862"/>
                      <a:pt x="1057450" y="416570"/>
                      <a:pt x="1043158" y="424664"/>
                    </a:cubicBezTo>
                    <a:cubicBezTo>
                      <a:pt x="1028866" y="432758"/>
                      <a:pt x="1012386" y="430279"/>
                      <a:pt x="980885" y="435967"/>
                    </a:cubicBezTo>
                    <a:cubicBezTo>
                      <a:pt x="949384" y="441654"/>
                      <a:pt x="891560" y="440050"/>
                      <a:pt x="881060" y="428675"/>
                    </a:cubicBezTo>
                    <a:cubicBezTo>
                      <a:pt x="870559" y="417299"/>
                      <a:pt x="908112" y="397101"/>
                      <a:pt x="919342" y="400382"/>
                    </a:cubicBezTo>
                    <a:cubicBezTo>
                      <a:pt x="930571" y="403663"/>
                      <a:pt x="923863" y="387403"/>
                      <a:pt x="906581" y="372819"/>
                    </a:cubicBezTo>
                    <a:cubicBezTo>
                      <a:pt x="889299" y="358235"/>
                      <a:pt x="851017" y="349339"/>
                      <a:pt x="851819" y="358235"/>
                    </a:cubicBezTo>
                    <a:cubicBezTo>
                      <a:pt x="852621" y="367131"/>
                      <a:pt x="829944" y="359037"/>
                      <a:pt x="802307" y="353350"/>
                    </a:cubicBezTo>
                    <a:cubicBezTo>
                      <a:pt x="774671" y="347662"/>
                      <a:pt x="770734" y="337162"/>
                      <a:pt x="752723" y="336360"/>
                    </a:cubicBezTo>
                    <a:cubicBezTo>
                      <a:pt x="728900" y="335186"/>
                      <a:pt x="706047" y="326567"/>
                      <a:pt x="687388" y="311713"/>
                    </a:cubicBezTo>
                    <a:cubicBezTo>
                      <a:pt x="666387" y="293848"/>
                      <a:pt x="616802" y="298734"/>
                      <a:pt x="610823" y="314922"/>
                    </a:cubicBezTo>
                    <a:cubicBezTo>
                      <a:pt x="604844" y="331109"/>
                      <a:pt x="588291" y="330307"/>
                      <a:pt x="571812" y="330307"/>
                    </a:cubicBezTo>
                    <a:cubicBezTo>
                      <a:pt x="555332" y="330307"/>
                      <a:pt x="579103" y="310255"/>
                      <a:pt x="573270" y="306827"/>
                    </a:cubicBezTo>
                    <a:cubicBezTo>
                      <a:pt x="565395" y="302234"/>
                      <a:pt x="574072" y="280066"/>
                      <a:pt x="562040" y="278462"/>
                    </a:cubicBezTo>
                    <a:cubicBezTo>
                      <a:pt x="550009" y="276858"/>
                      <a:pt x="538779" y="331911"/>
                      <a:pt x="516247" y="330307"/>
                    </a:cubicBezTo>
                    <a:cubicBezTo>
                      <a:pt x="493716" y="328703"/>
                      <a:pt x="484017" y="271972"/>
                      <a:pt x="465204" y="257389"/>
                    </a:cubicBezTo>
                    <a:cubicBezTo>
                      <a:pt x="446391" y="242805"/>
                      <a:pt x="429182" y="242003"/>
                      <a:pt x="445006" y="263878"/>
                    </a:cubicBezTo>
                    <a:cubicBezTo>
                      <a:pt x="460829" y="285754"/>
                      <a:pt x="431443" y="270368"/>
                      <a:pt x="432974" y="284952"/>
                    </a:cubicBezTo>
                    <a:cubicBezTo>
                      <a:pt x="434506" y="299536"/>
                      <a:pt x="407453" y="316526"/>
                      <a:pt x="408182" y="308432"/>
                    </a:cubicBezTo>
                    <a:cubicBezTo>
                      <a:pt x="408911" y="300338"/>
                      <a:pt x="393161" y="291442"/>
                      <a:pt x="375223" y="314119"/>
                    </a:cubicBezTo>
                    <a:cubicBezTo>
                      <a:pt x="357285" y="336797"/>
                      <a:pt x="344378" y="333516"/>
                      <a:pt x="342920" y="325422"/>
                    </a:cubicBezTo>
                    <a:cubicBezTo>
                      <a:pt x="341461" y="317328"/>
                      <a:pt x="288158" y="346495"/>
                      <a:pt x="290418" y="356266"/>
                    </a:cubicBezTo>
                    <a:cubicBezTo>
                      <a:pt x="292679" y="366038"/>
                      <a:pt x="282106" y="373256"/>
                      <a:pt x="267886" y="372454"/>
                    </a:cubicBezTo>
                    <a:cubicBezTo>
                      <a:pt x="253667" y="371652"/>
                      <a:pt x="264897" y="358673"/>
                      <a:pt x="276126" y="352183"/>
                    </a:cubicBezTo>
                    <a:cubicBezTo>
                      <a:pt x="288814" y="344891"/>
                      <a:pt x="323378" y="314922"/>
                      <a:pt x="341388" y="311713"/>
                    </a:cubicBezTo>
                    <a:cubicBezTo>
                      <a:pt x="357212" y="308869"/>
                      <a:pt x="385650" y="296692"/>
                      <a:pt x="392942" y="287723"/>
                    </a:cubicBezTo>
                    <a:lnTo>
                      <a:pt x="391411" y="287723"/>
                    </a:lnTo>
                    <a:cubicBezTo>
                      <a:pt x="361988" y="289568"/>
                      <a:pt x="332930" y="295277"/>
                      <a:pt x="305002" y="304713"/>
                    </a:cubicBezTo>
                    <a:cubicBezTo>
                      <a:pt x="302304" y="305661"/>
                      <a:pt x="299606" y="306463"/>
                      <a:pt x="296981" y="307119"/>
                    </a:cubicBezTo>
                    <a:lnTo>
                      <a:pt x="276199" y="313244"/>
                    </a:lnTo>
                    <a:cubicBezTo>
                      <a:pt x="273589" y="314914"/>
                      <a:pt x="272816" y="318385"/>
                      <a:pt x="274486" y="320996"/>
                    </a:cubicBezTo>
                    <a:cubicBezTo>
                      <a:pt x="274544" y="321091"/>
                      <a:pt x="274602" y="321178"/>
                      <a:pt x="274668" y="321265"/>
                    </a:cubicBezTo>
                    <a:cubicBezTo>
                      <a:pt x="280647" y="334245"/>
                      <a:pt x="255855" y="319661"/>
                      <a:pt x="250605" y="328557"/>
                    </a:cubicBezTo>
                    <a:cubicBezTo>
                      <a:pt x="245355" y="337453"/>
                      <a:pt x="235584" y="327755"/>
                      <a:pt x="243313" y="322870"/>
                    </a:cubicBezTo>
                    <a:cubicBezTo>
                      <a:pt x="243911" y="322541"/>
                      <a:pt x="244356" y="321987"/>
                      <a:pt x="244552" y="321338"/>
                    </a:cubicBezTo>
                    <a:cubicBezTo>
                      <a:pt x="234927" y="323424"/>
                      <a:pt x="225185" y="324962"/>
                      <a:pt x="215385" y="325932"/>
                    </a:cubicBezTo>
                    <a:cubicBezTo>
                      <a:pt x="211309" y="327237"/>
                      <a:pt x="207050" y="327850"/>
                      <a:pt x="202770" y="327755"/>
                    </a:cubicBezTo>
                    <a:cubicBezTo>
                      <a:pt x="184759" y="327755"/>
                      <a:pt x="166748" y="341537"/>
                      <a:pt x="178707" y="351235"/>
                    </a:cubicBezTo>
                    <a:cubicBezTo>
                      <a:pt x="190666" y="360933"/>
                      <a:pt x="198249" y="365819"/>
                      <a:pt x="192197" y="372308"/>
                    </a:cubicBezTo>
                    <a:cubicBezTo>
                      <a:pt x="186145" y="378798"/>
                      <a:pt x="167477" y="355246"/>
                      <a:pt x="141154" y="357725"/>
                    </a:cubicBezTo>
                    <a:cubicBezTo>
                      <a:pt x="114830" y="360204"/>
                      <a:pt x="62475" y="326297"/>
                      <a:pt x="62475" y="318057"/>
                    </a:cubicBezTo>
                    <a:cubicBezTo>
                      <a:pt x="62475" y="311494"/>
                      <a:pt x="25578" y="315578"/>
                      <a:pt x="-17" y="312661"/>
                    </a:cubicBezTo>
                    <a:lnTo>
                      <a:pt x="-17" y="872531"/>
                    </a:lnTo>
                    <a:cubicBezTo>
                      <a:pt x="-17" y="872531"/>
                      <a:pt x="12963" y="882958"/>
                      <a:pt x="17921" y="876468"/>
                    </a:cubicBezTo>
                    <a:cubicBezTo>
                      <a:pt x="22880" y="869978"/>
                      <a:pt x="31995" y="878656"/>
                      <a:pt x="48985" y="869978"/>
                    </a:cubicBezTo>
                    <a:cubicBezTo>
                      <a:pt x="65975" y="861301"/>
                      <a:pt x="71954" y="879749"/>
                      <a:pt x="71954" y="888354"/>
                    </a:cubicBezTo>
                    <a:cubicBezTo>
                      <a:pt x="71954" y="896958"/>
                      <a:pt x="96017" y="911032"/>
                      <a:pt x="106007" y="924813"/>
                    </a:cubicBezTo>
                    <a:cubicBezTo>
                      <a:pt x="115997" y="938595"/>
                      <a:pt x="121028" y="950699"/>
                      <a:pt x="132039" y="943116"/>
                    </a:cubicBezTo>
                    <a:cubicBezTo>
                      <a:pt x="143050" y="935532"/>
                      <a:pt x="163029" y="931303"/>
                      <a:pt x="163029" y="917230"/>
                    </a:cubicBezTo>
                    <a:cubicBezTo>
                      <a:pt x="163029" y="903156"/>
                      <a:pt x="209041" y="901042"/>
                      <a:pt x="209041" y="919417"/>
                    </a:cubicBezTo>
                    <a:cubicBezTo>
                      <a:pt x="209041" y="937793"/>
                      <a:pt x="256074" y="959377"/>
                      <a:pt x="281960" y="1009034"/>
                    </a:cubicBezTo>
                    <a:cubicBezTo>
                      <a:pt x="307846" y="1058692"/>
                      <a:pt x="303835" y="1069484"/>
                      <a:pt x="341972" y="1085745"/>
                    </a:cubicBezTo>
                    <a:cubicBezTo>
                      <a:pt x="380108" y="1102006"/>
                      <a:pt x="379015" y="1110537"/>
                      <a:pt x="373983" y="1124610"/>
                    </a:cubicBezTo>
                    <a:cubicBezTo>
                      <a:pt x="368952" y="1138684"/>
                      <a:pt x="397025" y="1146486"/>
                      <a:pt x="381275" y="1158080"/>
                    </a:cubicBezTo>
                    <a:cubicBezTo>
                      <a:pt x="375150" y="1162601"/>
                      <a:pt x="366691" y="1169237"/>
                      <a:pt x="358233" y="1175654"/>
                    </a:cubicBezTo>
                    <a:cubicBezTo>
                      <a:pt x="358962" y="1182945"/>
                      <a:pt x="364941" y="1187393"/>
                      <a:pt x="372816" y="1194248"/>
                    </a:cubicBezTo>
                    <a:cubicBezTo>
                      <a:pt x="377921" y="1198842"/>
                      <a:pt x="372014" y="1200810"/>
                      <a:pt x="367275" y="1202998"/>
                    </a:cubicBezTo>
                    <a:lnTo>
                      <a:pt x="368077" y="1202998"/>
                    </a:lnTo>
                    <a:cubicBezTo>
                      <a:pt x="385067" y="1202998"/>
                      <a:pt x="404536" y="1217144"/>
                      <a:pt x="405119" y="1234353"/>
                    </a:cubicBezTo>
                    <a:cubicBezTo>
                      <a:pt x="406374" y="1235170"/>
                      <a:pt x="407358" y="1236336"/>
                      <a:pt x="407963" y="1237707"/>
                    </a:cubicBezTo>
                    <a:cubicBezTo>
                      <a:pt x="412346" y="1242352"/>
                      <a:pt x="415262" y="1248186"/>
                      <a:pt x="416349" y="1254479"/>
                    </a:cubicBezTo>
                    <a:cubicBezTo>
                      <a:pt x="419025" y="1258555"/>
                      <a:pt x="420884" y="1263112"/>
                      <a:pt x="421818" y="1267896"/>
                    </a:cubicBezTo>
                    <a:cubicBezTo>
                      <a:pt x="429110" y="1262062"/>
                      <a:pt x="442162" y="1283646"/>
                      <a:pt x="448652" y="1287511"/>
                    </a:cubicBezTo>
                    <a:cubicBezTo>
                      <a:pt x="455142" y="1291375"/>
                      <a:pt x="462142" y="1303699"/>
                      <a:pt x="450912" y="1303699"/>
                    </a:cubicBezTo>
                    <a:cubicBezTo>
                      <a:pt x="439683" y="1303699"/>
                      <a:pt x="441141" y="1324772"/>
                      <a:pt x="449381" y="1325574"/>
                    </a:cubicBezTo>
                    <a:cubicBezTo>
                      <a:pt x="457621" y="1326376"/>
                      <a:pt x="456673" y="1337752"/>
                      <a:pt x="456673" y="1345043"/>
                    </a:cubicBezTo>
                    <a:cubicBezTo>
                      <a:pt x="456673" y="1352335"/>
                      <a:pt x="482924" y="1362836"/>
                      <a:pt x="492695" y="1359627"/>
                    </a:cubicBezTo>
                    <a:cubicBezTo>
                      <a:pt x="502466" y="1356419"/>
                      <a:pt x="511435" y="1366044"/>
                      <a:pt x="515956" y="1375013"/>
                    </a:cubicBezTo>
                    <a:cubicBezTo>
                      <a:pt x="520477" y="1383982"/>
                      <a:pt x="538488" y="1390399"/>
                      <a:pt x="545123" y="1384711"/>
                    </a:cubicBezTo>
                    <a:cubicBezTo>
                      <a:pt x="551759" y="1379024"/>
                      <a:pt x="556426" y="1395212"/>
                      <a:pt x="557884" y="1406587"/>
                    </a:cubicBezTo>
                    <a:cubicBezTo>
                      <a:pt x="559342" y="1417962"/>
                      <a:pt x="574437" y="1411399"/>
                      <a:pt x="583406" y="1410597"/>
                    </a:cubicBezTo>
                    <a:cubicBezTo>
                      <a:pt x="592375" y="1409795"/>
                      <a:pt x="597989" y="1423577"/>
                      <a:pt x="603677" y="1421171"/>
                    </a:cubicBezTo>
                    <a:cubicBezTo>
                      <a:pt x="616875" y="1415775"/>
                      <a:pt x="620886" y="1440713"/>
                      <a:pt x="629636" y="1455369"/>
                    </a:cubicBezTo>
                    <a:lnTo>
                      <a:pt x="1562339" y="1449901"/>
                    </a:lnTo>
                    <a:cubicBezTo>
                      <a:pt x="1562339" y="1449901"/>
                      <a:pt x="1562995" y="1424962"/>
                      <a:pt x="1574006" y="1433567"/>
                    </a:cubicBezTo>
                    <a:cubicBezTo>
                      <a:pt x="1585016" y="1442171"/>
                      <a:pt x="1574954" y="1456244"/>
                      <a:pt x="1588006" y="1461641"/>
                    </a:cubicBezTo>
                    <a:cubicBezTo>
                      <a:pt x="1601058" y="1467036"/>
                      <a:pt x="1609881" y="1475714"/>
                      <a:pt x="1617173" y="1472432"/>
                    </a:cubicBezTo>
                    <a:cubicBezTo>
                      <a:pt x="1624465" y="1469151"/>
                      <a:pt x="1636132" y="1458432"/>
                      <a:pt x="1648164" y="1473526"/>
                    </a:cubicBezTo>
                    <a:cubicBezTo>
                      <a:pt x="1660195" y="1488620"/>
                      <a:pt x="1669164" y="1475714"/>
                      <a:pt x="1676165" y="1485412"/>
                    </a:cubicBezTo>
                    <a:cubicBezTo>
                      <a:pt x="1683165" y="1495110"/>
                      <a:pt x="1696217" y="1502694"/>
                      <a:pt x="1705332" y="1490808"/>
                    </a:cubicBezTo>
                    <a:cubicBezTo>
                      <a:pt x="1712624" y="1481183"/>
                      <a:pt x="1740333" y="1492850"/>
                      <a:pt x="1753750" y="1498100"/>
                    </a:cubicBezTo>
                    <a:cubicBezTo>
                      <a:pt x="1770157" y="1483516"/>
                      <a:pt x="1782918" y="1453473"/>
                      <a:pt x="1797501" y="1453473"/>
                    </a:cubicBezTo>
                    <a:cubicBezTo>
                      <a:pt x="1817043" y="1453473"/>
                      <a:pt x="1866555" y="1458359"/>
                      <a:pt x="1869545" y="1485849"/>
                    </a:cubicBezTo>
                    <a:cubicBezTo>
                      <a:pt x="1872535" y="1513340"/>
                      <a:pt x="1902577" y="1487527"/>
                      <a:pt x="1905567" y="1513413"/>
                    </a:cubicBezTo>
                    <a:cubicBezTo>
                      <a:pt x="1908119" y="1535288"/>
                      <a:pt x="1927953" y="1552789"/>
                      <a:pt x="1924671" y="1564456"/>
                    </a:cubicBezTo>
                    <a:cubicBezTo>
                      <a:pt x="1931344" y="1568969"/>
                      <a:pt x="1937768" y="1573840"/>
                      <a:pt x="1943922" y="1579039"/>
                    </a:cubicBezTo>
                    <a:cubicBezTo>
                      <a:pt x="1953474" y="1575612"/>
                      <a:pt x="1978850" y="1579987"/>
                      <a:pt x="1995621" y="1586331"/>
                    </a:cubicBezTo>
                    <a:cubicBezTo>
                      <a:pt x="2016695" y="1594425"/>
                      <a:pt x="2048196" y="1576633"/>
                      <a:pt x="2058696" y="1604123"/>
                    </a:cubicBezTo>
                    <a:cubicBezTo>
                      <a:pt x="2069196" y="1631614"/>
                      <a:pt x="2093551" y="1652469"/>
                      <a:pt x="2070655" y="1654364"/>
                    </a:cubicBezTo>
                    <a:cubicBezTo>
                      <a:pt x="2051185" y="1655969"/>
                      <a:pt x="2025664" y="1626801"/>
                      <a:pt x="2026903" y="1643062"/>
                    </a:cubicBezTo>
                    <a:cubicBezTo>
                      <a:pt x="2028143" y="1659323"/>
                      <a:pt x="2016403" y="1651156"/>
                      <a:pt x="2016403" y="1675438"/>
                    </a:cubicBezTo>
                    <a:cubicBezTo>
                      <a:pt x="2016403" y="1699720"/>
                      <a:pt x="2001382" y="1733773"/>
                      <a:pt x="1992340" y="1732096"/>
                    </a:cubicBezTo>
                    <a:lnTo>
                      <a:pt x="1991465" y="1731731"/>
                    </a:lnTo>
                    <a:cubicBezTo>
                      <a:pt x="1988876" y="1741626"/>
                      <a:pt x="1990911" y="1752170"/>
                      <a:pt x="1997007" y="1760388"/>
                    </a:cubicBezTo>
                    <a:cubicBezTo>
                      <a:pt x="2008382" y="1751419"/>
                      <a:pt x="2024789" y="1735960"/>
                      <a:pt x="2038862" y="1736981"/>
                    </a:cubicBezTo>
                    <a:cubicBezTo>
                      <a:pt x="2061394" y="1738585"/>
                      <a:pt x="2067373" y="1753169"/>
                      <a:pt x="2082613" y="1741867"/>
                    </a:cubicBezTo>
                    <a:cubicBezTo>
                      <a:pt x="2097853" y="1730564"/>
                      <a:pt x="2100624" y="1725679"/>
                      <a:pt x="2103614" y="1733773"/>
                    </a:cubicBezTo>
                    <a:cubicBezTo>
                      <a:pt x="2103971" y="1735005"/>
                      <a:pt x="2103782" y="1736332"/>
                      <a:pt x="2103103" y="1737419"/>
                    </a:cubicBezTo>
                    <a:cubicBezTo>
                      <a:pt x="2108864" y="1734138"/>
                      <a:pt x="2112875" y="1730929"/>
                      <a:pt x="2113166" y="1728304"/>
                    </a:cubicBezTo>
                    <a:cubicBezTo>
                      <a:pt x="2113378" y="1723367"/>
                      <a:pt x="2112707" y="1718424"/>
                      <a:pt x="2111197" y="1713720"/>
                    </a:cubicBezTo>
                    <a:cubicBezTo>
                      <a:pt x="2096176" y="1716054"/>
                      <a:pt x="2091291" y="1717293"/>
                      <a:pt x="2087134" y="1706064"/>
                    </a:cubicBezTo>
                    <a:cubicBezTo>
                      <a:pt x="2081155" y="1689876"/>
                      <a:pt x="2132125" y="1673688"/>
                      <a:pt x="2156188" y="1676896"/>
                    </a:cubicBezTo>
                    <a:cubicBezTo>
                      <a:pt x="2178939" y="1679959"/>
                      <a:pt x="2194908" y="1662750"/>
                      <a:pt x="2202929" y="1673323"/>
                    </a:cubicBezTo>
                    <a:cubicBezTo>
                      <a:pt x="2217513" y="1659323"/>
                      <a:pt x="2241941" y="1636427"/>
                      <a:pt x="2248212" y="1636427"/>
                    </a:cubicBezTo>
                    <a:cubicBezTo>
                      <a:pt x="2257253" y="1636427"/>
                      <a:pt x="2364298" y="1635333"/>
                      <a:pt x="2364298" y="1635333"/>
                    </a:cubicBezTo>
                    <a:cubicBezTo>
                      <a:pt x="2364298" y="1635333"/>
                      <a:pt x="2401341" y="1610467"/>
                      <a:pt x="2406299" y="1587790"/>
                    </a:cubicBezTo>
                    <a:cubicBezTo>
                      <a:pt x="2411258" y="1565112"/>
                      <a:pt x="2435467" y="1511079"/>
                      <a:pt x="2449321" y="1522965"/>
                    </a:cubicBezTo>
                    <a:cubicBezTo>
                      <a:pt x="2463176" y="1534851"/>
                      <a:pt x="2493072" y="1526246"/>
                      <a:pt x="2494385" y="1537038"/>
                    </a:cubicBezTo>
                    <a:cubicBezTo>
                      <a:pt x="2495698" y="1547830"/>
                      <a:pt x="2484395" y="1583706"/>
                      <a:pt x="2522896" y="1638614"/>
                    </a:cubicBezTo>
                    <a:cubicBezTo>
                      <a:pt x="2536459" y="1629353"/>
                      <a:pt x="2550386" y="1622134"/>
                      <a:pt x="2558408" y="1622645"/>
                    </a:cubicBezTo>
                    <a:cubicBezTo>
                      <a:pt x="2571898" y="1623447"/>
                      <a:pt x="2592169" y="1603978"/>
                      <a:pt x="2598148" y="1591873"/>
                    </a:cubicBezTo>
                    <a:cubicBezTo>
                      <a:pt x="2604128" y="1579769"/>
                      <a:pt x="2612732" y="1603175"/>
                      <a:pt x="2600409" y="1607259"/>
                    </a:cubicBezTo>
                    <a:cubicBezTo>
                      <a:pt x="2588085" y="1611343"/>
                      <a:pt x="2610180" y="1620968"/>
                      <a:pt x="2631180" y="1620239"/>
                    </a:cubicBezTo>
                    <a:cubicBezTo>
                      <a:pt x="2652181" y="1619509"/>
                      <a:pt x="2621409" y="1628259"/>
                      <a:pt x="2605659" y="1627530"/>
                    </a:cubicBezTo>
                    <a:cubicBezTo>
                      <a:pt x="2589908" y="1626801"/>
                      <a:pt x="2583127" y="1629135"/>
                      <a:pt x="2561908" y="1651812"/>
                    </a:cubicBezTo>
                    <a:cubicBezTo>
                      <a:pt x="2540688" y="1674490"/>
                      <a:pt x="2546157" y="1680980"/>
                      <a:pt x="2558189" y="1692282"/>
                    </a:cubicBezTo>
                    <a:cubicBezTo>
                      <a:pt x="2570220" y="1703585"/>
                      <a:pt x="2585971" y="1698772"/>
                      <a:pt x="2602450" y="1683386"/>
                    </a:cubicBezTo>
                    <a:cubicBezTo>
                      <a:pt x="2618930" y="1668000"/>
                      <a:pt x="2618201" y="1652615"/>
                      <a:pt x="2634680" y="1653417"/>
                    </a:cubicBezTo>
                    <a:cubicBezTo>
                      <a:pt x="2644298" y="1652921"/>
                      <a:pt x="2653792" y="1651083"/>
                      <a:pt x="2662900" y="1647948"/>
                    </a:cubicBezTo>
                    <a:cubicBezTo>
                      <a:pt x="2664059" y="1646227"/>
                      <a:pt x="2665489" y="1644695"/>
                      <a:pt x="2667129" y="1643427"/>
                    </a:cubicBezTo>
                    <a:lnTo>
                      <a:pt x="2678140" y="1634895"/>
                    </a:lnTo>
                    <a:cubicBezTo>
                      <a:pt x="2679671" y="1633583"/>
                      <a:pt x="2681348" y="1632343"/>
                      <a:pt x="2682807" y="1630958"/>
                    </a:cubicBezTo>
                    <a:cubicBezTo>
                      <a:pt x="2689946" y="1624424"/>
                      <a:pt x="2699236" y="1620734"/>
                      <a:pt x="2708912" y="1620603"/>
                    </a:cubicBezTo>
                    <a:cubicBezTo>
                      <a:pt x="2711157" y="1620479"/>
                      <a:pt x="2713418" y="1620654"/>
                      <a:pt x="2715620" y="1621114"/>
                    </a:cubicBezTo>
                    <a:cubicBezTo>
                      <a:pt x="2716947" y="1619123"/>
                      <a:pt x="2718435" y="1617242"/>
                      <a:pt x="2720068" y="1615499"/>
                    </a:cubicBezTo>
                    <a:cubicBezTo>
                      <a:pt x="2719711" y="1614391"/>
                      <a:pt x="2719521" y="1613238"/>
                      <a:pt x="2719485" y="1612072"/>
                    </a:cubicBezTo>
                    <a:cubicBezTo>
                      <a:pt x="2719485" y="1607624"/>
                      <a:pt x="2727871" y="1605363"/>
                      <a:pt x="2737642" y="1603175"/>
                    </a:cubicBezTo>
                    <a:cubicBezTo>
                      <a:pt x="2738116" y="1602928"/>
                      <a:pt x="2738604" y="1602709"/>
                      <a:pt x="2739100" y="1602519"/>
                    </a:cubicBezTo>
                    <a:cubicBezTo>
                      <a:pt x="2743052" y="1592209"/>
                      <a:pt x="2751387" y="1584188"/>
                      <a:pt x="2761851" y="1580644"/>
                    </a:cubicBezTo>
                    <a:cubicBezTo>
                      <a:pt x="2758606" y="1579586"/>
                      <a:pt x="2755164" y="1579288"/>
                      <a:pt x="2751788" y="1579769"/>
                    </a:cubicBezTo>
                    <a:cubicBezTo>
                      <a:pt x="2741287" y="1581373"/>
                      <a:pt x="2749527" y="1563581"/>
                      <a:pt x="2751059" y="1554685"/>
                    </a:cubicBezTo>
                    <a:cubicBezTo>
                      <a:pt x="2752590" y="1545789"/>
                      <a:pt x="2728527" y="1558695"/>
                      <a:pt x="2727798" y="1569268"/>
                    </a:cubicBezTo>
                    <a:cubicBezTo>
                      <a:pt x="2727068" y="1579842"/>
                      <a:pt x="2710516" y="1583852"/>
                      <a:pt x="2710516" y="1590342"/>
                    </a:cubicBezTo>
                    <a:cubicBezTo>
                      <a:pt x="2710516" y="1609228"/>
                      <a:pt x="2708256" y="1599238"/>
                      <a:pt x="2695932" y="1605728"/>
                    </a:cubicBezTo>
                    <a:cubicBezTo>
                      <a:pt x="2683609" y="1612218"/>
                      <a:pt x="2637597" y="1605728"/>
                      <a:pt x="2635920" y="1594352"/>
                    </a:cubicBezTo>
                    <a:cubicBezTo>
                      <a:pt x="2634243" y="1582977"/>
                      <a:pt x="2600627" y="1577362"/>
                      <a:pt x="2599461" y="1561976"/>
                    </a:cubicBezTo>
                    <a:cubicBezTo>
                      <a:pt x="2599395" y="1561138"/>
                      <a:pt x="2599249" y="1560307"/>
                      <a:pt x="2599023" y="1559497"/>
                    </a:cubicBezTo>
                    <a:cubicBezTo>
                      <a:pt x="2590018" y="1553270"/>
                      <a:pt x="2584819" y="1542872"/>
                      <a:pt x="2585242" y="1531934"/>
                    </a:cubicBezTo>
                    <a:cubicBezTo>
                      <a:pt x="2586153" y="1523702"/>
                      <a:pt x="2588187" y="1515622"/>
                      <a:pt x="2591294" y="1507944"/>
                    </a:cubicBezTo>
                    <a:cubicBezTo>
                      <a:pt x="2590820" y="1507492"/>
                      <a:pt x="2590382" y="1507003"/>
                      <a:pt x="2589981" y="1506485"/>
                    </a:cubicBezTo>
                    <a:cubicBezTo>
                      <a:pt x="2586124" y="1507506"/>
                      <a:pt x="2582631" y="1509606"/>
                      <a:pt x="2579918" y="1512538"/>
                    </a:cubicBezTo>
                    <a:cubicBezTo>
                      <a:pt x="2567158" y="1525517"/>
                      <a:pt x="2559647" y="1505246"/>
                      <a:pt x="2576929" y="1497954"/>
                    </a:cubicBezTo>
                    <a:cubicBezTo>
                      <a:pt x="2578970" y="1497079"/>
                      <a:pt x="2581158" y="1496277"/>
                      <a:pt x="2583492" y="1495402"/>
                    </a:cubicBezTo>
                    <a:cubicBezTo>
                      <a:pt x="2583492" y="1495402"/>
                      <a:pt x="2583492" y="1495402"/>
                      <a:pt x="2583492" y="1494964"/>
                    </a:cubicBezTo>
                    <a:cubicBezTo>
                      <a:pt x="2579590" y="1490764"/>
                      <a:pt x="2576615" y="1485798"/>
                      <a:pt x="2574741" y="1480380"/>
                    </a:cubicBezTo>
                    <a:cubicBezTo>
                      <a:pt x="2572619" y="1472935"/>
                      <a:pt x="2573108" y="1464980"/>
                      <a:pt x="2576127" y="1457849"/>
                    </a:cubicBezTo>
                    <a:cubicBezTo>
                      <a:pt x="2566735" y="1456354"/>
                      <a:pt x="2558444" y="1450878"/>
                      <a:pt x="2553376" y="1442827"/>
                    </a:cubicBezTo>
                    <a:cubicBezTo>
                      <a:pt x="2522072" y="1450090"/>
                      <a:pt x="2491920" y="1461618"/>
                      <a:pt x="2463759" y="1477099"/>
                    </a:cubicBezTo>
                    <a:cubicBezTo>
                      <a:pt x="2437508" y="1493287"/>
                      <a:pt x="2404476" y="1545132"/>
                      <a:pt x="2390257" y="1545132"/>
                    </a:cubicBezTo>
                    <a:cubicBezTo>
                      <a:pt x="2376038" y="1545132"/>
                      <a:pt x="2414976" y="1517642"/>
                      <a:pt x="2421029" y="1507069"/>
                    </a:cubicBezTo>
                    <a:cubicBezTo>
                      <a:pt x="2427081" y="1496496"/>
                      <a:pt x="2419497" y="1485995"/>
                      <a:pt x="2427737" y="1490079"/>
                    </a:cubicBezTo>
                    <a:cubicBezTo>
                      <a:pt x="2435977" y="1494162"/>
                      <a:pt x="2459238" y="1455224"/>
                      <a:pt x="2475061" y="1442244"/>
                    </a:cubicBezTo>
                    <a:cubicBezTo>
                      <a:pt x="2490885" y="1429265"/>
                      <a:pt x="2508021" y="1441515"/>
                      <a:pt x="2510281" y="1430942"/>
                    </a:cubicBezTo>
                    <a:cubicBezTo>
                      <a:pt x="2512542" y="1420369"/>
                      <a:pt x="2520052" y="1413149"/>
                      <a:pt x="2535074" y="1398566"/>
                    </a:cubicBezTo>
                    <a:cubicBezTo>
                      <a:pt x="2538501" y="1395212"/>
                      <a:pt x="2550532" y="1392805"/>
                      <a:pt x="2567231" y="1391274"/>
                    </a:cubicBezTo>
                    <a:cubicBezTo>
                      <a:pt x="2572364" y="1388970"/>
                      <a:pt x="2577935" y="1387803"/>
                      <a:pt x="2583564" y="1387847"/>
                    </a:cubicBezTo>
                    <a:cubicBezTo>
                      <a:pt x="2587057" y="1387854"/>
                      <a:pt x="2590536" y="1388299"/>
                      <a:pt x="2593919" y="1389159"/>
                    </a:cubicBezTo>
                    <a:cubicBezTo>
                      <a:pt x="2631982" y="1386899"/>
                      <a:pt x="2680109" y="1386680"/>
                      <a:pt x="2712339" y="1386899"/>
                    </a:cubicBezTo>
                    <a:cubicBezTo>
                      <a:pt x="2716918" y="1386060"/>
                      <a:pt x="2721614" y="1386060"/>
                      <a:pt x="2726193" y="1386899"/>
                    </a:cubicBezTo>
                    <a:cubicBezTo>
                      <a:pt x="2736475" y="1386899"/>
                      <a:pt x="2743839" y="1386899"/>
                      <a:pt x="2746683" y="1387336"/>
                    </a:cubicBezTo>
                    <a:cubicBezTo>
                      <a:pt x="2763965" y="1388138"/>
                      <a:pt x="2797726" y="1363054"/>
                      <a:pt x="2807425" y="1346866"/>
                    </a:cubicBezTo>
                    <a:cubicBezTo>
                      <a:pt x="2817123" y="1330678"/>
                      <a:pt x="2829957" y="1330678"/>
                      <a:pt x="2854020" y="1332283"/>
                    </a:cubicBezTo>
                    <a:cubicBezTo>
                      <a:pt x="2878083" y="1333887"/>
                      <a:pt x="2889239" y="1310407"/>
                      <a:pt x="2901271" y="1301511"/>
                    </a:cubicBezTo>
                    <a:cubicBezTo>
                      <a:pt x="2913303" y="1292615"/>
                      <a:pt x="2908636" y="1288823"/>
                      <a:pt x="2898136" y="1286125"/>
                    </a:cubicBezTo>
                    <a:close/>
                    <a:moveTo>
                      <a:pt x="798953" y="530469"/>
                    </a:moveTo>
                    <a:cubicBezTo>
                      <a:pt x="779265" y="556866"/>
                      <a:pt x="772702" y="560730"/>
                      <a:pt x="752431" y="556866"/>
                    </a:cubicBezTo>
                    <a:cubicBezTo>
                      <a:pt x="732160" y="553001"/>
                      <a:pt x="719618" y="564157"/>
                      <a:pt x="729753" y="571449"/>
                    </a:cubicBezTo>
                    <a:cubicBezTo>
                      <a:pt x="739889" y="578741"/>
                      <a:pt x="740472" y="585596"/>
                      <a:pt x="719618" y="590773"/>
                    </a:cubicBezTo>
                    <a:cubicBezTo>
                      <a:pt x="698763" y="595950"/>
                      <a:pt x="684981" y="613305"/>
                      <a:pt x="676668" y="611336"/>
                    </a:cubicBezTo>
                    <a:cubicBezTo>
                      <a:pt x="668356" y="609367"/>
                      <a:pt x="712399" y="575314"/>
                      <a:pt x="701096" y="566272"/>
                    </a:cubicBezTo>
                    <a:cubicBezTo>
                      <a:pt x="689794" y="557230"/>
                      <a:pt x="661720" y="581731"/>
                      <a:pt x="661137" y="592669"/>
                    </a:cubicBezTo>
                    <a:cubicBezTo>
                      <a:pt x="660553" y="603607"/>
                      <a:pt x="642032" y="604263"/>
                      <a:pt x="630730" y="603607"/>
                    </a:cubicBezTo>
                    <a:cubicBezTo>
                      <a:pt x="619427" y="602950"/>
                      <a:pt x="604406" y="591356"/>
                      <a:pt x="616146" y="590117"/>
                    </a:cubicBezTo>
                    <a:cubicBezTo>
                      <a:pt x="627886" y="588877"/>
                      <a:pt x="619719" y="575533"/>
                      <a:pt x="635251" y="568897"/>
                    </a:cubicBezTo>
                    <a:cubicBezTo>
                      <a:pt x="650782" y="562262"/>
                      <a:pt x="632261" y="552782"/>
                      <a:pt x="637001" y="545709"/>
                    </a:cubicBezTo>
                    <a:cubicBezTo>
                      <a:pt x="641740" y="538636"/>
                      <a:pt x="673460" y="553001"/>
                      <a:pt x="674043" y="539876"/>
                    </a:cubicBezTo>
                    <a:cubicBezTo>
                      <a:pt x="674627" y="526750"/>
                      <a:pt x="642397" y="516031"/>
                      <a:pt x="631678" y="523760"/>
                    </a:cubicBezTo>
                    <a:cubicBezTo>
                      <a:pt x="620959" y="531490"/>
                      <a:pt x="595875" y="549501"/>
                      <a:pt x="566051" y="535355"/>
                    </a:cubicBezTo>
                    <a:cubicBezTo>
                      <a:pt x="556717" y="530907"/>
                      <a:pt x="641303" y="521208"/>
                      <a:pt x="655595" y="507062"/>
                    </a:cubicBezTo>
                    <a:cubicBezTo>
                      <a:pt x="669887" y="492916"/>
                      <a:pt x="734347" y="476728"/>
                      <a:pt x="739160" y="489635"/>
                    </a:cubicBezTo>
                    <a:cubicBezTo>
                      <a:pt x="743972" y="502541"/>
                      <a:pt x="704523" y="510927"/>
                      <a:pt x="723628" y="522521"/>
                    </a:cubicBezTo>
                    <a:cubicBezTo>
                      <a:pt x="742733" y="534115"/>
                      <a:pt x="773723" y="526386"/>
                      <a:pt x="780869" y="514135"/>
                    </a:cubicBezTo>
                    <a:cubicBezTo>
                      <a:pt x="788015" y="501885"/>
                      <a:pt x="818276" y="503781"/>
                      <a:pt x="798953" y="530469"/>
                    </a:cubicBezTo>
                    <a:close/>
                    <a:moveTo>
                      <a:pt x="988542" y="790716"/>
                    </a:moveTo>
                    <a:cubicBezTo>
                      <a:pt x="965281" y="812591"/>
                      <a:pt x="967103" y="806758"/>
                      <a:pt x="946759" y="810623"/>
                    </a:cubicBezTo>
                    <a:cubicBezTo>
                      <a:pt x="926415" y="814487"/>
                      <a:pt x="942603" y="836436"/>
                      <a:pt x="918102" y="838332"/>
                    </a:cubicBezTo>
                    <a:cubicBezTo>
                      <a:pt x="893602" y="840228"/>
                      <a:pt x="834610" y="842853"/>
                      <a:pt x="826225" y="828050"/>
                    </a:cubicBezTo>
                    <a:cubicBezTo>
                      <a:pt x="823454" y="823092"/>
                      <a:pt x="858455" y="826738"/>
                      <a:pt x="860861" y="815800"/>
                    </a:cubicBezTo>
                    <a:cubicBezTo>
                      <a:pt x="863267" y="804862"/>
                      <a:pt x="872820" y="787434"/>
                      <a:pt x="887695" y="787434"/>
                    </a:cubicBezTo>
                    <a:cubicBezTo>
                      <a:pt x="902570" y="787434"/>
                      <a:pt x="901404" y="766215"/>
                      <a:pt x="876976" y="753309"/>
                    </a:cubicBezTo>
                    <a:cubicBezTo>
                      <a:pt x="852548" y="740402"/>
                      <a:pt x="912196" y="732089"/>
                      <a:pt x="925904" y="752652"/>
                    </a:cubicBezTo>
                    <a:cubicBezTo>
                      <a:pt x="939613" y="773215"/>
                      <a:pt x="964114" y="788164"/>
                      <a:pt x="977823" y="773288"/>
                    </a:cubicBezTo>
                    <a:cubicBezTo>
                      <a:pt x="991531" y="758413"/>
                      <a:pt x="1069700" y="717287"/>
                      <a:pt x="1069700" y="736829"/>
                    </a:cubicBezTo>
                    <a:cubicBezTo>
                      <a:pt x="1069700" y="756371"/>
                      <a:pt x="1011584" y="768548"/>
                      <a:pt x="988542" y="790424"/>
                    </a:cubicBezTo>
                    <a:close/>
                    <a:moveTo>
                      <a:pt x="1510785" y="1379534"/>
                    </a:moveTo>
                    <a:cubicBezTo>
                      <a:pt x="1494378" y="1381503"/>
                      <a:pt x="1512316" y="1332574"/>
                      <a:pt x="1482274" y="1314709"/>
                    </a:cubicBezTo>
                    <a:cubicBezTo>
                      <a:pt x="1446981" y="1293782"/>
                      <a:pt x="1431231" y="1254770"/>
                      <a:pt x="1431231" y="1233770"/>
                    </a:cubicBezTo>
                    <a:cubicBezTo>
                      <a:pt x="1431231" y="1212769"/>
                      <a:pt x="1461273" y="1202925"/>
                      <a:pt x="1473305" y="1219186"/>
                    </a:cubicBezTo>
                    <a:cubicBezTo>
                      <a:pt x="1485337" y="1235447"/>
                      <a:pt x="1503274" y="1301803"/>
                      <a:pt x="1513775" y="1322803"/>
                    </a:cubicBezTo>
                    <a:cubicBezTo>
                      <a:pt x="1524275" y="1343804"/>
                      <a:pt x="1524056" y="1377638"/>
                      <a:pt x="1510566" y="1379242"/>
                    </a:cubicBezTo>
                    <a:close/>
                  </a:path>
                </a:pathLst>
              </a:custGeom>
              <a:grpFill/>
              <a:ln w="3175" cap="flat">
                <a:solidFill>
                  <a:srgbClr val="F3F3F3"/>
                </a:solidFill>
                <a:prstDash val="solid"/>
                <a:miter/>
              </a:ln>
            </p:spPr>
            <p:txBody>
              <a:bodyPr rtlCol="0" anchor="ctr"/>
              <a:lstStyle/>
              <a:p>
                <a:endParaRPr lang="pt-PT"/>
              </a:p>
            </p:txBody>
          </p:sp>
          <p:sp>
            <p:nvSpPr>
              <p:cNvPr id="559" name="Forma livre: Forma 558">
                <a:extLst>
                  <a:ext uri="{FF2B5EF4-FFF2-40B4-BE49-F238E27FC236}">
                    <a16:creationId xmlns:a16="http://schemas.microsoft.com/office/drawing/2014/main" id="{EC36163D-4344-4F99-8AC2-3A90B17E1BE8}"/>
                  </a:ext>
                </a:extLst>
              </p:cNvPr>
              <p:cNvSpPr/>
              <p:nvPr/>
            </p:nvSpPr>
            <p:spPr>
              <a:xfrm>
                <a:off x="1722842" y="3204901"/>
                <a:ext cx="95683" cy="59614"/>
              </a:xfrm>
              <a:custGeom>
                <a:avLst/>
                <a:gdLst>
                  <a:gd name="connsiteX0" fmla="*/ 226906 w 229076"/>
                  <a:gd name="connsiteY0" fmla="*/ 21312 h 136858"/>
                  <a:gd name="connsiteX1" fmla="*/ 199853 w 229076"/>
                  <a:gd name="connsiteY1" fmla="*/ 5124 h 136858"/>
                  <a:gd name="connsiteX2" fmla="*/ 178853 w 229076"/>
                  <a:gd name="connsiteY2" fmla="*/ 19708 h 136858"/>
                  <a:gd name="connsiteX3" fmla="*/ 133789 w 229076"/>
                  <a:gd name="connsiteY3" fmla="*/ 14822 h 136858"/>
                  <a:gd name="connsiteX4" fmla="*/ 73412 w 229076"/>
                  <a:gd name="connsiteY4" fmla="*/ 48219 h 136858"/>
                  <a:gd name="connsiteX5" fmla="*/ 73996 w 229076"/>
                  <a:gd name="connsiteY5" fmla="*/ 53834 h 136858"/>
                  <a:gd name="connsiteX6" fmla="*/ 37099 w 229076"/>
                  <a:gd name="connsiteY6" fmla="*/ 89272 h 136858"/>
                  <a:gd name="connsiteX7" fmla="*/ 12379 w 229076"/>
                  <a:gd name="connsiteY7" fmla="*/ 87230 h 136858"/>
                  <a:gd name="connsiteX8" fmla="*/ -17 w 229076"/>
                  <a:gd name="connsiteY8" fmla="*/ 125367 h 136858"/>
                  <a:gd name="connsiteX9" fmla="*/ 15296 w 229076"/>
                  <a:gd name="connsiteY9" fmla="*/ 125367 h 136858"/>
                  <a:gd name="connsiteX10" fmla="*/ 42276 w 229076"/>
                  <a:gd name="connsiteY10" fmla="*/ 107575 h 136858"/>
                  <a:gd name="connsiteX11" fmla="*/ 66266 w 229076"/>
                  <a:gd name="connsiteY11" fmla="*/ 136742 h 136858"/>
                  <a:gd name="connsiteX12" fmla="*/ 94778 w 229076"/>
                  <a:gd name="connsiteY12" fmla="*/ 109179 h 136858"/>
                  <a:gd name="connsiteX13" fmla="*/ 117309 w 229076"/>
                  <a:gd name="connsiteY13" fmla="*/ 92991 h 136858"/>
                  <a:gd name="connsiteX14" fmla="*/ 136852 w 229076"/>
                  <a:gd name="connsiteY14" fmla="*/ 58938 h 136858"/>
                  <a:gd name="connsiteX15" fmla="*/ 147352 w 229076"/>
                  <a:gd name="connsiteY15" fmla="*/ 91387 h 136858"/>
                  <a:gd name="connsiteX16" fmla="*/ 178853 w 229076"/>
                  <a:gd name="connsiteY16" fmla="*/ 83220 h 136858"/>
                  <a:gd name="connsiteX17" fmla="*/ 205833 w 229076"/>
                  <a:gd name="connsiteY17" fmla="*/ 68636 h 136858"/>
                  <a:gd name="connsiteX18" fmla="*/ 205833 w 229076"/>
                  <a:gd name="connsiteY18" fmla="*/ 41073 h 136858"/>
                  <a:gd name="connsiteX19" fmla="*/ 226906 w 229076"/>
                  <a:gd name="connsiteY19" fmla="*/ 21312 h 136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9076" h="136858">
                    <a:moveTo>
                      <a:pt x="226906" y="21312"/>
                    </a:moveTo>
                    <a:cubicBezTo>
                      <a:pt x="235875" y="11614"/>
                      <a:pt x="214875" y="19708"/>
                      <a:pt x="199853" y="5124"/>
                    </a:cubicBezTo>
                    <a:cubicBezTo>
                      <a:pt x="184832" y="-9460"/>
                      <a:pt x="178853" y="10009"/>
                      <a:pt x="178853" y="19708"/>
                    </a:cubicBezTo>
                    <a:cubicBezTo>
                      <a:pt x="178853" y="29406"/>
                      <a:pt x="150341" y="21312"/>
                      <a:pt x="133789" y="14822"/>
                    </a:cubicBezTo>
                    <a:cubicBezTo>
                      <a:pt x="117236" y="8332"/>
                      <a:pt x="97330" y="35021"/>
                      <a:pt x="73412" y="48219"/>
                    </a:cubicBezTo>
                    <a:cubicBezTo>
                      <a:pt x="73755" y="50071"/>
                      <a:pt x="73952" y="51952"/>
                      <a:pt x="73996" y="53834"/>
                    </a:cubicBezTo>
                    <a:cubicBezTo>
                      <a:pt x="73996" y="71261"/>
                      <a:pt x="56933" y="91678"/>
                      <a:pt x="37099" y="89272"/>
                    </a:cubicBezTo>
                    <a:cubicBezTo>
                      <a:pt x="28859" y="88251"/>
                      <a:pt x="20619" y="87668"/>
                      <a:pt x="12379" y="87230"/>
                    </a:cubicBezTo>
                    <a:cubicBezTo>
                      <a:pt x="11833" y="100837"/>
                      <a:pt x="7545" y="114035"/>
                      <a:pt x="-17" y="125367"/>
                    </a:cubicBezTo>
                    <a:cubicBezTo>
                      <a:pt x="4810" y="122982"/>
                      <a:pt x="10469" y="122982"/>
                      <a:pt x="15296" y="125367"/>
                    </a:cubicBezTo>
                    <a:cubicBezTo>
                      <a:pt x="31484" y="131200"/>
                      <a:pt x="34765" y="115669"/>
                      <a:pt x="42276" y="107575"/>
                    </a:cubicBezTo>
                    <a:cubicBezTo>
                      <a:pt x="49787" y="99481"/>
                      <a:pt x="46797" y="136742"/>
                      <a:pt x="66266" y="136742"/>
                    </a:cubicBezTo>
                    <a:cubicBezTo>
                      <a:pt x="82819" y="136742"/>
                      <a:pt x="79829" y="97804"/>
                      <a:pt x="94778" y="109179"/>
                    </a:cubicBezTo>
                    <a:cubicBezTo>
                      <a:pt x="109726" y="120554"/>
                      <a:pt x="114320" y="104293"/>
                      <a:pt x="117309" y="92991"/>
                    </a:cubicBezTo>
                    <a:cubicBezTo>
                      <a:pt x="120299" y="81688"/>
                      <a:pt x="120299" y="62219"/>
                      <a:pt x="136852" y="58938"/>
                    </a:cubicBezTo>
                    <a:cubicBezTo>
                      <a:pt x="153404" y="55657"/>
                      <a:pt x="139841" y="76803"/>
                      <a:pt x="147352" y="91387"/>
                    </a:cubicBezTo>
                    <a:cubicBezTo>
                      <a:pt x="158290" y="112606"/>
                      <a:pt x="177321" y="92991"/>
                      <a:pt x="178853" y="83220"/>
                    </a:cubicBezTo>
                    <a:cubicBezTo>
                      <a:pt x="180384" y="73449"/>
                      <a:pt x="207364" y="80011"/>
                      <a:pt x="205833" y="68636"/>
                    </a:cubicBezTo>
                    <a:cubicBezTo>
                      <a:pt x="204301" y="57261"/>
                      <a:pt x="213125" y="54052"/>
                      <a:pt x="205833" y="41073"/>
                    </a:cubicBezTo>
                    <a:cubicBezTo>
                      <a:pt x="198541" y="28093"/>
                      <a:pt x="217864" y="31010"/>
                      <a:pt x="226906" y="21312"/>
                    </a:cubicBezTo>
                    <a:close/>
                  </a:path>
                </a:pathLst>
              </a:custGeom>
              <a:grpFill/>
              <a:ln w="3175" cap="flat">
                <a:solidFill>
                  <a:srgbClr val="F3F3F3"/>
                </a:solidFill>
                <a:prstDash val="solid"/>
                <a:miter/>
              </a:ln>
            </p:spPr>
            <p:txBody>
              <a:bodyPr rtlCol="0" anchor="ctr"/>
              <a:lstStyle/>
              <a:p>
                <a:endParaRPr lang="pt-PT"/>
              </a:p>
            </p:txBody>
          </p:sp>
          <p:sp>
            <p:nvSpPr>
              <p:cNvPr id="560" name="Forma livre: Forma 559">
                <a:extLst>
                  <a:ext uri="{FF2B5EF4-FFF2-40B4-BE49-F238E27FC236}">
                    <a16:creationId xmlns:a16="http://schemas.microsoft.com/office/drawing/2014/main" id="{A3A237E3-0389-4186-896C-07EA6B1D6626}"/>
                  </a:ext>
                </a:extLst>
              </p:cNvPr>
              <p:cNvSpPr/>
              <p:nvPr/>
            </p:nvSpPr>
            <p:spPr>
              <a:xfrm>
                <a:off x="1566880" y="3841236"/>
                <a:ext cx="18902" cy="30050"/>
              </a:xfrm>
              <a:custGeom>
                <a:avLst/>
                <a:gdLst>
                  <a:gd name="connsiteX0" fmla="*/ 45239 w 45255"/>
                  <a:gd name="connsiteY0" fmla="*/ 43712 h 68985"/>
                  <a:gd name="connsiteX1" fmla="*/ 41885 w 45255"/>
                  <a:gd name="connsiteY1" fmla="*/ 29128 h 68985"/>
                  <a:gd name="connsiteX2" fmla="*/ 6519 w 45255"/>
                  <a:gd name="connsiteY2" fmla="*/ 5430 h 68985"/>
                  <a:gd name="connsiteX3" fmla="*/ 29124 w 45255"/>
                  <a:gd name="connsiteY3" fmla="*/ 68869 h 68985"/>
                  <a:gd name="connsiteX4" fmla="*/ 45239 w 45255"/>
                  <a:gd name="connsiteY4" fmla="*/ 43712 h 68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55" h="68985">
                    <a:moveTo>
                      <a:pt x="45239" y="43712"/>
                    </a:moveTo>
                    <a:cubicBezTo>
                      <a:pt x="43270" y="39089"/>
                      <a:pt x="42133" y="34153"/>
                      <a:pt x="41885" y="29128"/>
                    </a:cubicBezTo>
                    <a:cubicBezTo>
                      <a:pt x="41885" y="9951"/>
                      <a:pt x="33499" y="-10102"/>
                      <a:pt x="6519" y="5430"/>
                    </a:cubicBezTo>
                    <a:cubicBezTo>
                      <a:pt x="-10544" y="15201"/>
                      <a:pt x="8926" y="48160"/>
                      <a:pt x="29124" y="68869"/>
                    </a:cubicBezTo>
                    <a:cubicBezTo>
                      <a:pt x="30291" y="58434"/>
                      <a:pt x="36248" y="49137"/>
                      <a:pt x="45239" y="43712"/>
                    </a:cubicBezTo>
                    <a:close/>
                  </a:path>
                </a:pathLst>
              </a:custGeom>
              <a:grpFill/>
              <a:ln w="3175" cap="flat">
                <a:solidFill>
                  <a:srgbClr val="F3F3F3"/>
                </a:solidFill>
                <a:prstDash val="solid"/>
                <a:miter/>
              </a:ln>
            </p:spPr>
            <p:txBody>
              <a:bodyPr rtlCol="0" anchor="ctr"/>
              <a:lstStyle/>
              <a:p>
                <a:endParaRPr lang="pt-PT"/>
              </a:p>
            </p:txBody>
          </p:sp>
          <p:sp>
            <p:nvSpPr>
              <p:cNvPr id="561" name="Forma livre: Forma 560">
                <a:extLst>
                  <a:ext uri="{FF2B5EF4-FFF2-40B4-BE49-F238E27FC236}">
                    <a16:creationId xmlns:a16="http://schemas.microsoft.com/office/drawing/2014/main" id="{B4811AF0-9F11-4CD9-BA0D-3E30DC8CCAA1}"/>
                  </a:ext>
                </a:extLst>
              </p:cNvPr>
              <p:cNvSpPr/>
              <p:nvPr/>
            </p:nvSpPr>
            <p:spPr>
              <a:xfrm>
                <a:off x="1958174" y="3140289"/>
                <a:ext cx="92522" cy="55335"/>
              </a:xfrm>
              <a:custGeom>
                <a:avLst/>
                <a:gdLst>
                  <a:gd name="connsiteX0" fmla="*/ 203746 w 221511"/>
                  <a:gd name="connsiteY0" fmla="*/ 74045 h 127032"/>
                  <a:gd name="connsiteX1" fmla="*/ 163276 w 221511"/>
                  <a:gd name="connsiteY1" fmla="*/ 48159 h 127032"/>
                  <a:gd name="connsiteX2" fmla="*/ 127254 w 221511"/>
                  <a:gd name="connsiteY2" fmla="*/ 22200 h 127032"/>
                  <a:gd name="connsiteX3" fmla="*/ 104722 w 221511"/>
                  <a:gd name="connsiteY3" fmla="*/ 18992 h 127032"/>
                  <a:gd name="connsiteX4" fmla="*/ 23418 w 221511"/>
                  <a:gd name="connsiteY4" fmla="*/ 908 h 127032"/>
                  <a:gd name="connsiteX5" fmla="*/ 3803 w 221511"/>
                  <a:gd name="connsiteY5" fmla="*/ 12794 h 127032"/>
                  <a:gd name="connsiteX6" fmla="*/ 230 w 221511"/>
                  <a:gd name="connsiteY6" fmla="*/ 13523 h 127032"/>
                  <a:gd name="connsiteX7" fmla="*/ 29397 w 221511"/>
                  <a:gd name="connsiteY7" fmla="*/ 43274 h 127032"/>
                  <a:gd name="connsiteX8" fmla="*/ 74388 w 221511"/>
                  <a:gd name="connsiteY8" fmla="*/ 65951 h 127032"/>
                  <a:gd name="connsiteX9" fmla="*/ 20355 w 221511"/>
                  <a:gd name="connsiteY9" fmla="*/ 75723 h 127032"/>
                  <a:gd name="connsiteX10" fmla="*/ 64106 w 221511"/>
                  <a:gd name="connsiteY10" fmla="*/ 88629 h 127032"/>
                  <a:gd name="connsiteX11" fmla="*/ 154161 w 221511"/>
                  <a:gd name="connsiteY11" fmla="*/ 106494 h 127032"/>
                  <a:gd name="connsiteX12" fmla="*/ 217236 w 221511"/>
                  <a:gd name="connsiteY12" fmla="*/ 114588 h 127032"/>
                  <a:gd name="connsiteX13" fmla="*/ 203746 w 221511"/>
                  <a:gd name="connsiteY13" fmla="*/ 74045 h 12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1511" h="127032">
                    <a:moveTo>
                      <a:pt x="203746" y="74045"/>
                    </a:moveTo>
                    <a:cubicBezTo>
                      <a:pt x="211038" y="57858"/>
                      <a:pt x="179756" y="48159"/>
                      <a:pt x="163276" y="48159"/>
                    </a:cubicBezTo>
                    <a:cubicBezTo>
                      <a:pt x="146796" y="48159"/>
                      <a:pt x="140744" y="15783"/>
                      <a:pt x="127254" y="22200"/>
                    </a:cubicBezTo>
                    <a:cubicBezTo>
                      <a:pt x="113764" y="28617"/>
                      <a:pt x="104722" y="40065"/>
                      <a:pt x="104722" y="18992"/>
                    </a:cubicBezTo>
                    <a:cubicBezTo>
                      <a:pt x="104722" y="1856"/>
                      <a:pt x="53169" y="-2373"/>
                      <a:pt x="23418" y="908"/>
                    </a:cubicBezTo>
                    <a:cubicBezTo>
                      <a:pt x="18445" y="7011"/>
                      <a:pt x="11518" y="11211"/>
                      <a:pt x="3803" y="12794"/>
                    </a:cubicBezTo>
                    <a:lnTo>
                      <a:pt x="230" y="13523"/>
                    </a:lnTo>
                    <a:cubicBezTo>
                      <a:pt x="-2322" y="28544"/>
                      <a:pt x="15470" y="53482"/>
                      <a:pt x="29397" y="43274"/>
                    </a:cubicBezTo>
                    <a:cubicBezTo>
                      <a:pt x="47408" y="30294"/>
                      <a:pt x="80440" y="51368"/>
                      <a:pt x="74388" y="65951"/>
                    </a:cubicBezTo>
                    <a:cubicBezTo>
                      <a:pt x="68336" y="80535"/>
                      <a:pt x="16491" y="63035"/>
                      <a:pt x="20355" y="75723"/>
                    </a:cubicBezTo>
                    <a:cubicBezTo>
                      <a:pt x="21887" y="80535"/>
                      <a:pt x="27647" y="100004"/>
                      <a:pt x="64106" y="88629"/>
                    </a:cubicBezTo>
                    <a:cubicBezTo>
                      <a:pt x="95112" y="77371"/>
                      <a:pt x="129799" y="84254"/>
                      <a:pt x="154161" y="106494"/>
                    </a:cubicBezTo>
                    <a:cubicBezTo>
                      <a:pt x="178151" y="127568"/>
                      <a:pt x="200683" y="135662"/>
                      <a:pt x="217236" y="114588"/>
                    </a:cubicBezTo>
                    <a:cubicBezTo>
                      <a:pt x="233788" y="93515"/>
                      <a:pt x="196235" y="90306"/>
                      <a:pt x="203746" y="74045"/>
                    </a:cubicBezTo>
                    <a:close/>
                  </a:path>
                </a:pathLst>
              </a:custGeom>
              <a:grpFill/>
              <a:ln w="3175" cap="flat">
                <a:solidFill>
                  <a:srgbClr val="F3F3F3"/>
                </a:solidFill>
                <a:prstDash val="solid"/>
                <a:miter/>
              </a:ln>
            </p:spPr>
            <p:txBody>
              <a:bodyPr rtlCol="0" anchor="ctr"/>
              <a:lstStyle/>
              <a:p>
                <a:endParaRPr lang="pt-PT"/>
              </a:p>
            </p:txBody>
          </p:sp>
          <p:sp>
            <p:nvSpPr>
              <p:cNvPr id="562" name="Forma livre: Forma 561">
                <a:extLst>
                  <a:ext uri="{FF2B5EF4-FFF2-40B4-BE49-F238E27FC236}">
                    <a16:creationId xmlns:a16="http://schemas.microsoft.com/office/drawing/2014/main" id="{BCFE5A17-D98A-4B3B-8B25-82574E68A137}"/>
                  </a:ext>
                </a:extLst>
              </p:cNvPr>
              <p:cNvSpPr/>
              <p:nvPr/>
            </p:nvSpPr>
            <p:spPr>
              <a:xfrm>
                <a:off x="2036434" y="3115100"/>
                <a:ext cx="20443" cy="13877"/>
              </a:xfrm>
              <a:custGeom>
                <a:avLst/>
                <a:gdLst>
                  <a:gd name="connsiteX0" fmla="*/ 47884 w 48943"/>
                  <a:gd name="connsiteY0" fmla="*/ 24973 h 31856"/>
                  <a:gd name="connsiteX1" fmla="*/ 2893 w 48943"/>
                  <a:gd name="connsiteY1" fmla="*/ 7181 h 31856"/>
                  <a:gd name="connsiteX2" fmla="*/ 47884 w 48943"/>
                  <a:gd name="connsiteY2" fmla="*/ 24973 h 31856"/>
                </a:gdLst>
                <a:ahLst/>
                <a:cxnLst>
                  <a:cxn ang="0">
                    <a:pos x="connsiteX0" y="connsiteY0"/>
                  </a:cxn>
                  <a:cxn ang="0">
                    <a:pos x="connsiteX1" y="connsiteY1"/>
                  </a:cxn>
                  <a:cxn ang="0">
                    <a:pos x="connsiteX2" y="connsiteY2"/>
                  </a:cxn>
                </a:cxnLst>
                <a:rect l="l" t="t" r="r" b="b"/>
                <a:pathLst>
                  <a:path w="48943" h="31856">
                    <a:moveTo>
                      <a:pt x="47884" y="24973"/>
                    </a:moveTo>
                    <a:cubicBezTo>
                      <a:pt x="58458" y="5504"/>
                      <a:pt x="-15336" y="-9736"/>
                      <a:pt x="2893" y="7181"/>
                    </a:cubicBezTo>
                    <a:cubicBezTo>
                      <a:pt x="13394" y="16879"/>
                      <a:pt x="37384" y="44370"/>
                      <a:pt x="47884" y="24973"/>
                    </a:cubicBezTo>
                    <a:close/>
                  </a:path>
                </a:pathLst>
              </a:custGeom>
              <a:grpFill/>
              <a:ln w="3175" cap="flat">
                <a:solidFill>
                  <a:srgbClr val="F3F3F3"/>
                </a:solidFill>
                <a:prstDash val="solid"/>
                <a:miter/>
              </a:ln>
            </p:spPr>
            <p:txBody>
              <a:bodyPr rtlCol="0" anchor="ctr"/>
              <a:lstStyle/>
              <a:p>
                <a:endParaRPr lang="pt-PT"/>
              </a:p>
            </p:txBody>
          </p:sp>
          <p:sp>
            <p:nvSpPr>
              <p:cNvPr id="563" name="Forma livre: Forma 562">
                <a:extLst>
                  <a:ext uri="{FF2B5EF4-FFF2-40B4-BE49-F238E27FC236}">
                    <a16:creationId xmlns:a16="http://schemas.microsoft.com/office/drawing/2014/main" id="{E0B4FB9D-266E-494F-B243-1CB0B2F0ACFD}"/>
                  </a:ext>
                </a:extLst>
              </p:cNvPr>
              <p:cNvSpPr/>
              <p:nvPr/>
            </p:nvSpPr>
            <p:spPr>
              <a:xfrm>
                <a:off x="1953583" y="3196628"/>
                <a:ext cx="22043" cy="23778"/>
              </a:xfrm>
              <a:custGeom>
                <a:avLst/>
                <a:gdLst>
                  <a:gd name="connsiteX0" fmla="*/ 51181 w 52772"/>
                  <a:gd name="connsiteY0" fmla="*/ 50003 h 54587"/>
                  <a:gd name="connsiteX1" fmla="*/ 138 w 52772"/>
                  <a:gd name="connsiteY1" fmla="*/ 6251 h 54587"/>
                  <a:gd name="connsiteX2" fmla="*/ 51181 w 52772"/>
                  <a:gd name="connsiteY2" fmla="*/ 50003 h 54587"/>
                </a:gdLst>
                <a:ahLst/>
                <a:cxnLst>
                  <a:cxn ang="0">
                    <a:pos x="connsiteX0" y="connsiteY0"/>
                  </a:cxn>
                  <a:cxn ang="0">
                    <a:pos x="connsiteX1" y="connsiteY1"/>
                  </a:cxn>
                  <a:cxn ang="0">
                    <a:pos x="connsiteX2" y="connsiteY2"/>
                  </a:cxn>
                </a:cxnLst>
                <a:rect l="l" t="t" r="r" b="b"/>
                <a:pathLst>
                  <a:path w="52772" h="54587">
                    <a:moveTo>
                      <a:pt x="51181" y="50003"/>
                    </a:moveTo>
                    <a:cubicBezTo>
                      <a:pt x="63140" y="33815"/>
                      <a:pt x="3128" y="-18031"/>
                      <a:pt x="138" y="6251"/>
                    </a:cubicBezTo>
                    <a:cubicBezTo>
                      <a:pt x="-2851" y="30533"/>
                      <a:pt x="38202" y="67284"/>
                      <a:pt x="51181" y="50003"/>
                    </a:cubicBezTo>
                    <a:close/>
                  </a:path>
                </a:pathLst>
              </a:custGeom>
              <a:grpFill/>
              <a:ln w="3175" cap="flat">
                <a:solidFill>
                  <a:srgbClr val="F3F3F3"/>
                </a:solidFill>
                <a:prstDash val="solid"/>
                <a:miter/>
              </a:ln>
            </p:spPr>
            <p:txBody>
              <a:bodyPr rtlCol="0" anchor="ctr"/>
              <a:lstStyle/>
              <a:p>
                <a:endParaRPr lang="pt-PT"/>
              </a:p>
            </p:txBody>
          </p:sp>
          <p:sp>
            <p:nvSpPr>
              <p:cNvPr id="564" name="Forma livre: Forma 563">
                <a:extLst>
                  <a:ext uri="{FF2B5EF4-FFF2-40B4-BE49-F238E27FC236}">
                    <a16:creationId xmlns:a16="http://schemas.microsoft.com/office/drawing/2014/main" id="{A8843BCD-CB01-4F2F-AF75-86488CCD77D4}"/>
                  </a:ext>
                </a:extLst>
              </p:cNvPr>
              <p:cNvSpPr/>
              <p:nvPr/>
            </p:nvSpPr>
            <p:spPr>
              <a:xfrm>
                <a:off x="1791088" y="3232435"/>
                <a:ext cx="167479" cy="78367"/>
              </a:xfrm>
              <a:custGeom>
                <a:avLst/>
                <a:gdLst>
                  <a:gd name="connsiteX0" fmla="*/ 387715 w 400966"/>
                  <a:gd name="connsiteY0" fmla="*/ 55302 h 179907"/>
                  <a:gd name="connsiteX1" fmla="*/ 350162 w 400966"/>
                  <a:gd name="connsiteY1" fmla="*/ 69885 h 179907"/>
                  <a:gd name="connsiteX2" fmla="*/ 311150 w 400966"/>
                  <a:gd name="connsiteY2" fmla="*/ 35905 h 179907"/>
                  <a:gd name="connsiteX3" fmla="*/ 305244 w 400966"/>
                  <a:gd name="connsiteY3" fmla="*/ 25551 h 179907"/>
                  <a:gd name="connsiteX4" fmla="*/ 290660 w 400966"/>
                  <a:gd name="connsiteY4" fmla="*/ 15707 h 179907"/>
                  <a:gd name="connsiteX5" fmla="*/ 279576 w 400966"/>
                  <a:gd name="connsiteY5" fmla="*/ 1488 h 179907"/>
                  <a:gd name="connsiteX6" fmla="*/ 278410 w 400966"/>
                  <a:gd name="connsiteY6" fmla="*/ -117 h 179907"/>
                  <a:gd name="connsiteX7" fmla="*/ 251284 w 400966"/>
                  <a:gd name="connsiteY7" fmla="*/ 37509 h 179907"/>
                  <a:gd name="connsiteX8" fmla="*/ 254347 w 400966"/>
                  <a:gd name="connsiteY8" fmla="*/ 61791 h 179907"/>
                  <a:gd name="connsiteX9" fmla="*/ 279795 w 400966"/>
                  <a:gd name="connsiteY9" fmla="*/ 89355 h 179907"/>
                  <a:gd name="connsiteX10" fmla="*/ 201772 w 400966"/>
                  <a:gd name="connsiteY10" fmla="*/ 74771 h 179907"/>
                  <a:gd name="connsiteX11" fmla="*/ 122218 w 400966"/>
                  <a:gd name="connsiteY11" fmla="*/ 35905 h 179907"/>
                  <a:gd name="connsiteX12" fmla="*/ 86196 w 400966"/>
                  <a:gd name="connsiteY12" fmla="*/ 14832 h 179907"/>
                  <a:gd name="connsiteX13" fmla="*/ 50174 w 400966"/>
                  <a:gd name="connsiteY13" fmla="*/ 37509 h 179907"/>
                  <a:gd name="connsiteX14" fmla="*/ 54695 w 400966"/>
                  <a:gd name="connsiteY14" fmla="*/ 61791 h 179907"/>
                  <a:gd name="connsiteX15" fmla="*/ 51706 w 400966"/>
                  <a:gd name="connsiteY15" fmla="*/ 68281 h 179907"/>
                  <a:gd name="connsiteX16" fmla="*/ 26184 w 400966"/>
                  <a:gd name="connsiteY16" fmla="*/ 92563 h 179907"/>
                  <a:gd name="connsiteX17" fmla="*/ 60675 w 400966"/>
                  <a:gd name="connsiteY17" fmla="*/ 92563 h 179907"/>
                  <a:gd name="connsiteX18" fmla="*/ 662 w 400966"/>
                  <a:gd name="connsiteY18" fmla="*/ 113637 h 179907"/>
                  <a:gd name="connsiteX19" fmla="*/ 44414 w 400966"/>
                  <a:gd name="connsiteY19" fmla="*/ 126616 h 179907"/>
                  <a:gd name="connsiteX20" fmla="*/ 90936 w 400966"/>
                  <a:gd name="connsiteY20" fmla="*/ 121731 h 179907"/>
                  <a:gd name="connsiteX21" fmla="*/ 117989 w 400966"/>
                  <a:gd name="connsiteY21" fmla="*/ 110428 h 179907"/>
                  <a:gd name="connsiteX22" fmla="*/ 182522 w 400966"/>
                  <a:gd name="connsiteY22" fmla="*/ 115241 h 179907"/>
                  <a:gd name="connsiteX23" fmla="*/ 132937 w 400966"/>
                  <a:gd name="connsiteY23" fmla="*/ 144408 h 179907"/>
                  <a:gd name="connsiteX24" fmla="*/ 131479 w 400966"/>
                  <a:gd name="connsiteY24" fmla="*/ 178461 h 179907"/>
                  <a:gd name="connsiteX25" fmla="*/ 251503 w 400966"/>
                  <a:gd name="connsiteY25" fmla="*/ 137918 h 179907"/>
                  <a:gd name="connsiteX26" fmla="*/ 299556 w 400966"/>
                  <a:gd name="connsiteY26" fmla="*/ 134710 h 179907"/>
                  <a:gd name="connsiteX27" fmla="*/ 376121 w 400966"/>
                  <a:gd name="connsiteY27" fmla="*/ 129824 h 179907"/>
                  <a:gd name="connsiteX28" fmla="*/ 387715 w 400966"/>
                  <a:gd name="connsiteY28" fmla="*/ 55302 h 17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0966" h="179907">
                    <a:moveTo>
                      <a:pt x="387715" y="55302"/>
                    </a:moveTo>
                    <a:cubicBezTo>
                      <a:pt x="366641" y="45603"/>
                      <a:pt x="366641" y="66677"/>
                      <a:pt x="350162" y="69885"/>
                    </a:cubicBezTo>
                    <a:cubicBezTo>
                      <a:pt x="333682" y="73094"/>
                      <a:pt x="324640" y="50489"/>
                      <a:pt x="311150" y="35905"/>
                    </a:cubicBezTo>
                    <a:cubicBezTo>
                      <a:pt x="308510" y="32886"/>
                      <a:pt x="306498" y="29364"/>
                      <a:pt x="305244" y="25551"/>
                    </a:cubicBezTo>
                    <a:cubicBezTo>
                      <a:pt x="299483" y="23852"/>
                      <a:pt x="294394" y="20410"/>
                      <a:pt x="290660" y="15707"/>
                    </a:cubicBezTo>
                    <a:cubicBezTo>
                      <a:pt x="286868" y="11040"/>
                      <a:pt x="283368" y="6082"/>
                      <a:pt x="279576" y="1488"/>
                    </a:cubicBezTo>
                    <a:cubicBezTo>
                      <a:pt x="279139" y="977"/>
                      <a:pt x="278847" y="394"/>
                      <a:pt x="278410" y="-117"/>
                    </a:cubicBezTo>
                    <a:cubicBezTo>
                      <a:pt x="257774" y="8925"/>
                      <a:pt x="229263" y="34666"/>
                      <a:pt x="251284" y="37509"/>
                    </a:cubicBezTo>
                    <a:cubicBezTo>
                      <a:pt x="276805" y="40718"/>
                      <a:pt x="267837" y="55302"/>
                      <a:pt x="254347" y="61791"/>
                    </a:cubicBezTo>
                    <a:cubicBezTo>
                      <a:pt x="240857" y="68281"/>
                      <a:pt x="285847" y="79584"/>
                      <a:pt x="279795" y="89355"/>
                    </a:cubicBezTo>
                    <a:cubicBezTo>
                      <a:pt x="273743" y="99126"/>
                      <a:pt x="204762" y="90959"/>
                      <a:pt x="201772" y="74771"/>
                    </a:cubicBezTo>
                    <a:cubicBezTo>
                      <a:pt x="198783" y="58583"/>
                      <a:pt x="144750" y="29415"/>
                      <a:pt x="122218" y="35905"/>
                    </a:cubicBezTo>
                    <a:cubicBezTo>
                      <a:pt x="99686" y="42395"/>
                      <a:pt x="108728" y="16436"/>
                      <a:pt x="86196" y="14832"/>
                    </a:cubicBezTo>
                    <a:cubicBezTo>
                      <a:pt x="63664" y="13227"/>
                      <a:pt x="71248" y="35905"/>
                      <a:pt x="50174" y="37509"/>
                    </a:cubicBezTo>
                    <a:cubicBezTo>
                      <a:pt x="29101" y="39114"/>
                      <a:pt x="30705" y="61791"/>
                      <a:pt x="54695" y="61791"/>
                    </a:cubicBezTo>
                    <a:cubicBezTo>
                      <a:pt x="78686" y="61791"/>
                      <a:pt x="86196" y="69885"/>
                      <a:pt x="51706" y="68281"/>
                    </a:cubicBezTo>
                    <a:cubicBezTo>
                      <a:pt x="17215" y="66677"/>
                      <a:pt x="2194" y="99053"/>
                      <a:pt x="26184" y="92563"/>
                    </a:cubicBezTo>
                    <a:cubicBezTo>
                      <a:pt x="50174" y="86073"/>
                      <a:pt x="78686" y="86073"/>
                      <a:pt x="60675" y="92563"/>
                    </a:cubicBezTo>
                    <a:cubicBezTo>
                      <a:pt x="42664" y="99053"/>
                      <a:pt x="-6338" y="103501"/>
                      <a:pt x="662" y="113637"/>
                    </a:cubicBezTo>
                    <a:cubicBezTo>
                      <a:pt x="5183" y="120126"/>
                      <a:pt x="24726" y="118522"/>
                      <a:pt x="44414" y="126616"/>
                    </a:cubicBezTo>
                    <a:cubicBezTo>
                      <a:pt x="64102" y="134710"/>
                      <a:pt x="75915" y="139523"/>
                      <a:pt x="90936" y="121731"/>
                    </a:cubicBezTo>
                    <a:cubicBezTo>
                      <a:pt x="105957" y="103938"/>
                      <a:pt x="125499" y="86073"/>
                      <a:pt x="117989" y="110428"/>
                    </a:cubicBezTo>
                    <a:cubicBezTo>
                      <a:pt x="110478" y="134783"/>
                      <a:pt x="141979" y="116918"/>
                      <a:pt x="182522" y="115241"/>
                    </a:cubicBezTo>
                    <a:cubicBezTo>
                      <a:pt x="223064" y="113564"/>
                      <a:pt x="175230" y="141200"/>
                      <a:pt x="132937" y="144408"/>
                    </a:cubicBezTo>
                    <a:cubicBezTo>
                      <a:pt x="90644" y="147617"/>
                      <a:pt x="98446" y="170367"/>
                      <a:pt x="131479" y="178461"/>
                    </a:cubicBezTo>
                    <a:cubicBezTo>
                      <a:pt x="164511" y="186555"/>
                      <a:pt x="235023" y="155784"/>
                      <a:pt x="251503" y="137918"/>
                    </a:cubicBezTo>
                    <a:cubicBezTo>
                      <a:pt x="267982" y="120053"/>
                      <a:pt x="283077" y="147690"/>
                      <a:pt x="299556" y="134710"/>
                    </a:cubicBezTo>
                    <a:cubicBezTo>
                      <a:pt x="316036" y="121731"/>
                      <a:pt x="347609" y="136314"/>
                      <a:pt x="376121" y="129824"/>
                    </a:cubicBezTo>
                    <a:cubicBezTo>
                      <a:pt x="404632" y="123335"/>
                      <a:pt x="408715" y="65073"/>
                      <a:pt x="387715" y="55302"/>
                    </a:cubicBezTo>
                    <a:close/>
                  </a:path>
                </a:pathLst>
              </a:custGeom>
              <a:grpFill/>
              <a:ln w="3175" cap="flat">
                <a:solidFill>
                  <a:srgbClr val="F3F3F3"/>
                </a:solidFill>
                <a:prstDash val="solid"/>
                <a:miter/>
              </a:ln>
            </p:spPr>
            <p:txBody>
              <a:bodyPr rtlCol="0" anchor="ctr"/>
              <a:lstStyle/>
              <a:p>
                <a:endParaRPr lang="pt-PT"/>
              </a:p>
            </p:txBody>
          </p:sp>
          <p:sp>
            <p:nvSpPr>
              <p:cNvPr id="565" name="Forma livre: Forma 564">
                <a:extLst>
                  <a:ext uri="{FF2B5EF4-FFF2-40B4-BE49-F238E27FC236}">
                    <a16:creationId xmlns:a16="http://schemas.microsoft.com/office/drawing/2014/main" id="{9795B1D2-6A31-44C6-8AAA-4822AB072504}"/>
                  </a:ext>
                </a:extLst>
              </p:cNvPr>
              <p:cNvSpPr/>
              <p:nvPr/>
            </p:nvSpPr>
            <p:spPr>
              <a:xfrm>
                <a:off x="1825735" y="3191595"/>
                <a:ext cx="19206" cy="10499"/>
              </a:xfrm>
              <a:custGeom>
                <a:avLst/>
                <a:gdLst>
                  <a:gd name="connsiteX0" fmla="*/ 45319 w 45980"/>
                  <a:gd name="connsiteY0" fmla="*/ 14597 h 24103"/>
                  <a:gd name="connsiteX1" fmla="*/ 255 w 45980"/>
                  <a:gd name="connsiteY1" fmla="*/ 4899 h 24103"/>
                  <a:gd name="connsiteX2" fmla="*/ 45319 w 45980"/>
                  <a:gd name="connsiteY2" fmla="*/ 14597 h 24103"/>
                </a:gdLst>
                <a:ahLst/>
                <a:cxnLst>
                  <a:cxn ang="0">
                    <a:pos x="connsiteX0" y="connsiteY0"/>
                  </a:cxn>
                  <a:cxn ang="0">
                    <a:pos x="connsiteX1" y="connsiteY1"/>
                  </a:cxn>
                  <a:cxn ang="0">
                    <a:pos x="connsiteX2" y="connsiteY2"/>
                  </a:cxn>
                </a:cxnLst>
                <a:rect l="l" t="t" r="r" b="b"/>
                <a:pathLst>
                  <a:path w="45980" h="24103">
                    <a:moveTo>
                      <a:pt x="45319" y="14597"/>
                    </a:moveTo>
                    <a:cubicBezTo>
                      <a:pt x="52611" y="-4799"/>
                      <a:pt x="-4412" y="-1591"/>
                      <a:pt x="255" y="4899"/>
                    </a:cubicBezTo>
                    <a:cubicBezTo>
                      <a:pt x="10537" y="19483"/>
                      <a:pt x="37590" y="34067"/>
                      <a:pt x="45319" y="14597"/>
                    </a:cubicBezTo>
                    <a:close/>
                  </a:path>
                </a:pathLst>
              </a:custGeom>
              <a:grpFill/>
              <a:ln w="3175" cap="flat">
                <a:solidFill>
                  <a:srgbClr val="F3F3F3"/>
                </a:solidFill>
                <a:prstDash val="solid"/>
                <a:miter/>
              </a:ln>
            </p:spPr>
            <p:txBody>
              <a:bodyPr rtlCol="0" anchor="ctr"/>
              <a:lstStyle/>
              <a:p>
                <a:endParaRPr lang="pt-PT"/>
              </a:p>
            </p:txBody>
          </p:sp>
          <p:sp>
            <p:nvSpPr>
              <p:cNvPr id="566" name="Forma livre: Forma 565">
                <a:extLst>
                  <a:ext uri="{FF2B5EF4-FFF2-40B4-BE49-F238E27FC236}">
                    <a16:creationId xmlns:a16="http://schemas.microsoft.com/office/drawing/2014/main" id="{65F6A2C1-A0ED-49BD-88E2-F0CB37041DD4}"/>
                  </a:ext>
                </a:extLst>
              </p:cNvPr>
              <p:cNvSpPr/>
              <p:nvPr/>
            </p:nvSpPr>
            <p:spPr>
              <a:xfrm>
                <a:off x="1852103" y="3187730"/>
                <a:ext cx="48791" cy="27293"/>
              </a:xfrm>
              <a:custGeom>
                <a:avLst/>
                <a:gdLst>
                  <a:gd name="connsiteX0" fmla="*/ 106517 w 116813"/>
                  <a:gd name="connsiteY0" fmla="*/ 15376 h 62656"/>
                  <a:gd name="connsiteX1" fmla="*/ 85517 w 116813"/>
                  <a:gd name="connsiteY1" fmla="*/ 792 h 62656"/>
                  <a:gd name="connsiteX2" fmla="*/ -17 w 116813"/>
                  <a:gd name="connsiteY2" fmla="*/ 29959 h 62656"/>
                  <a:gd name="connsiteX3" fmla="*/ 44974 w 116813"/>
                  <a:gd name="connsiteY3" fmla="*/ 62335 h 62656"/>
                  <a:gd name="connsiteX4" fmla="*/ 93028 w 116813"/>
                  <a:gd name="connsiteY4" fmla="*/ 29959 h 62656"/>
                  <a:gd name="connsiteX5" fmla="*/ 106517 w 116813"/>
                  <a:gd name="connsiteY5" fmla="*/ 15376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813" h="62656">
                    <a:moveTo>
                      <a:pt x="106517" y="15376"/>
                    </a:moveTo>
                    <a:cubicBezTo>
                      <a:pt x="126060" y="12167"/>
                      <a:pt x="117018" y="-4094"/>
                      <a:pt x="85517" y="792"/>
                    </a:cubicBezTo>
                    <a:cubicBezTo>
                      <a:pt x="54016" y="5677"/>
                      <a:pt x="-17" y="5604"/>
                      <a:pt x="-17" y="29959"/>
                    </a:cubicBezTo>
                    <a:cubicBezTo>
                      <a:pt x="-17" y="49429"/>
                      <a:pt x="10484" y="59127"/>
                      <a:pt x="44974" y="62335"/>
                    </a:cubicBezTo>
                    <a:cubicBezTo>
                      <a:pt x="79465" y="65544"/>
                      <a:pt x="109507" y="29959"/>
                      <a:pt x="93028" y="29959"/>
                    </a:cubicBezTo>
                    <a:cubicBezTo>
                      <a:pt x="76548" y="29959"/>
                      <a:pt x="86975" y="18657"/>
                      <a:pt x="106517" y="15376"/>
                    </a:cubicBezTo>
                    <a:close/>
                  </a:path>
                </a:pathLst>
              </a:custGeom>
              <a:grpFill/>
              <a:ln w="3175" cap="flat">
                <a:solidFill>
                  <a:srgbClr val="F3F3F3"/>
                </a:solidFill>
                <a:prstDash val="solid"/>
                <a:miter/>
              </a:ln>
            </p:spPr>
            <p:txBody>
              <a:bodyPr rtlCol="0" anchor="ctr"/>
              <a:lstStyle/>
              <a:p>
                <a:endParaRPr lang="pt-PT"/>
              </a:p>
            </p:txBody>
          </p:sp>
          <p:sp>
            <p:nvSpPr>
              <p:cNvPr id="567" name="Forma livre: Forma 566">
                <a:extLst>
                  <a:ext uri="{FF2B5EF4-FFF2-40B4-BE49-F238E27FC236}">
                    <a16:creationId xmlns:a16="http://schemas.microsoft.com/office/drawing/2014/main" id="{C4EEE420-A0AF-4594-8D7E-9E5B51D15B6A}"/>
                  </a:ext>
                </a:extLst>
              </p:cNvPr>
              <p:cNvSpPr/>
              <p:nvPr/>
            </p:nvSpPr>
            <p:spPr>
              <a:xfrm>
                <a:off x="1847641" y="3165829"/>
                <a:ext cx="59103" cy="17179"/>
              </a:xfrm>
              <a:custGeom>
                <a:avLst/>
                <a:gdLst>
                  <a:gd name="connsiteX0" fmla="*/ 114941 w 141500"/>
                  <a:gd name="connsiteY0" fmla="*/ -117 h 39439"/>
                  <a:gd name="connsiteX1" fmla="*/ 93065 w 141500"/>
                  <a:gd name="connsiteY1" fmla="*/ 14467 h 39439"/>
                  <a:gd name="connsiteX2" fmla="*/ 50116 w 141500"/>
                  <a:gd name="connsiteY2" fmla="*/ 8561 h 39439"/>
                  <a:gd name="connsiteX3" fmla="*/ 3448 w 141500"/>
                  <a:gd name="connsiteY3" fmla="*/ 31676 h 39439"/>
                  <a:gd name="connsiteX4" fmla="*/ 43918 w 141500"/>
                  <a:gd name="connsiteY4" fmla="*/ 34884 h 39439"/>
                  <a:gd name="connsiteX5" fmla="*/ 84461 w 141500"/>
                  <a:gd name="connsiteY5" fmla="*/ 29999 h 39439"/>
                  <a:gd name="connsiteX6" fmla="*/ 141483 w 141500"/>
                  <a:gd name="connsiteY6" fmla="*/ 21905 h 39439"/>
                  <a:gd name="connsiteX7" fmla="*/ 114941 w 141500"/>
                  <a:gd name="connsiteY7" fmla="*/ -117 h 39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500" h="39439">
                    <a:moveTo>
                      <a:pt x="114941" y="-117"/>
                    </a:moveTo>
                    <a:cubicBezTo>
                      <a:pt x="108160" y="5469"/>
                      <a:pt x="100831" y="10355"/>
                      <a:pt x="93065" y="14467"/>
                    </a:cubicBezTo>
                    <a:cubicBezTo>
                      <a:pt x="78978" y="21978"/>
                      <a:pt x="61652" y="19601"/>
                      <a:pt x="50116" y="8561"/>
                    </a:cubicBezTo>
                    <a:cubicBezTo>
                      <a:pt x="25251" y="14467"/>
                      <a:pt x="-11500" y="19280"/>
                      <a:pt x="3448" y="31676"/>
                    </a:cubicBezTo>
                    <a:cubicBezTo>
                      <a:pt x="15407" y="41593"/>
                      <a:pt x="28970" y="28395"/>
                      <a:pt x="43918" y="34884"/>
                    </a:cubicBezTo>
                    <a:cubicBezTo>
                      <a:pt x="58866" y="41374"/>
                      <a:pt x="73961" y="20301"/>
                      <a:pt x="84461" y="29999"/>
                    </a:cubicBezTo>
                    <a:cubicBezTo>
                      <a:pt x="94961" y="39697"/>
                      <a:pt x="141483" y="47864"/>
                      <a:pt x="141483" y="21905"/>
                    </a:cubicBezTo>
                    <a:cubicBezTo>
                      <a:pt x="141192" y="10238"/>
                      <a:pt x="129306" y="3238"/>
                      <a:pt x="114941" y="-117"/>
                    </a:cubicBezTo>
                    <a:close/>
                  </a:path>
                </a:pathLst>
              </a:custGeom>
              <a:grpFill/>
              <a:ln w="3175" cap="flat">
                <a:solidFill>
                  <a:srgbClr val="F3F3F3"/>
                </a:solidFill>
                <a:prstDash val="solid"/>
                <a:miter/>
              </a:ln>
            </p:spPr>
            <p:txBody>
              <a:bodyPr rtlCol="0" anchor="ctr"/>
              <a:lstStyle/>
              <a:p>
                <a:endParaRPr lang="pt-PT"/>
              </a:p>
            </p:txBody>
          </p:sp>
          <p:sp>
            <p:nvSpPr>
              <p:cNvPr id="568" name="Forma livre: Forma 567">
                <a:extLst>
                  <a:ext uri="{FF2B5EF4-FFF2-40B4-BE49-F238E27FC236}">
                    <a16:creationId xmlns:a16="http://schemas.microsoft.com/office/drawing/2014/main" id="{845CCE83-0F0D-4588-A431-890D7E0775DB}"/>
                  </a:ext>
                </a:extLst>
              </p:cNvPr>
              <p:cNvSpPr/>
              <p:nvPr/>
            </p:nvSpPr>
            <p:spPr>
              <a:xfrm>
                <a:off x="1080275" y="3697688"/>
                <a:ext cx="24549" cy="14641"/>
              </a:xfrm>
              <a:custGeom>
                <a:avLst/>
                <a:gdLst>
                  <a:gd name="connsiteX0" fmla="*/ 43023 w 58774"/>
                  <a:gd name="connsiteY0" fmla="*/ 33162 h 33613"/>
                  <a:gd name="connsiteX1" fmla="*/ 51920 w 58774"/>
                  <a:gd name="connsiteY1" fmla="*/ 29881 h 33613"/>
                  <a:gd name="connsiteX2" fmla="*/ 56527 w 58774"/>
                  <a:gd name="connsiteY2" fmla="*/ 9777 h 33613"/>
                  <a:gd name="connsiteX3" fmla="*/ 54326 w 58774"/>
                  <a:gd name="connsiteY3" fmla="*/ 7057 h 33613"/>
                  <a:gd name="connsiteX4" fmla="*/ 30263 w 58774"/>
                  <a:gd name="connsiteY4" fmla="*/ 5453 h 33613"/>
                  <a:gd name="connsiteX5" fmla="*/ 293 w 58774"/>
                  <a:gd name="connsiteY5" fmla="*/ 16828 h 33613"/>
                  <a:gd name="connsiteX6" fmla="*/ 43023 w 58774"/>
                  <a:gd name="connsiteY6" fmla="*/ 33162 h 33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774" h="33613">
                    <a:moveTo>
                      <a:pt x="43023" y="33162"/>
                    </a:moveTo>
                    <a:cubicBezTo>
                      <a:pt x="45842" y="31703"/>
                      <a:pt x="48830" y="30602"/>
                      <a:pt x="51920" y="29881"/>
                    </a:cubicBezTo>
                    <a:cubicBezTo>
                      <a:pt x="58743" y="25600"/>
                      <a:pt x="60806" y="16602"/>
                      <a:pt x="56527" y="9777"/>
                    </a:cubicBezTo>
                    <a:cubicBezTo>
                      <a:pt x="55905" y="8785"/>
                      <a:pt x="55166" y="7874"/>
                      <a:pt x="54326" y="7057"/>
                    </a:cubicBezTo>
                    <a:cubicBezTo>
                      <a:pt x="46013" y="-1037"/>
                      <a:pt x="31794" y="18432"/>
                      <a:pt x="30263" y="5453"/>
                    </a:cubicBezTo>
                    <a:cubicBezTo>
                      <a:pt x="28731" y="-7527"/>
                      <a:pt x="-3499" y="4651"/>
                      <a:pt x="293" y="16828"/>
                    </a:cubicBezTo>
                    <a:cubicBezTo>
                      <a:pt x="3647" y="27693"/>
                      <a:pt x="28513" y="35204"/>
                      <a:pt x="43023" y="33162"/>
                    </a:cubicBezTo>
                    <a:close/>
                  </a:path>
                </a:pathLst>
              </a:custGeom>
              <a:grpFill/>
              <a:ln w="3175" cap="flat">
                <a:solidFill>
                  <a:srgbClr val="F3F3F3"/>
                </a:solidFill>
                <a:prstDash val="solid"/>
                <a:miter/>
              </a:ln>
            </p:spPr>
            <p:txBody>
              <a:bodyPr rtlCol="0" anchor="ctr"/>
              <a:lstStyle/>
              <a:p>
                <a:endParaRPr lang="pt-PT"/>
              </a:p>
            </p:txBody>
          </p:sp>
          <p:sp>
            <p:nvSpPr>
              <p:cNvPr id="569" name="Forma livre: Forma 568">
                <a:extLst>
                  <a:ext uri="{FF2B5EF4-FFF2-40B4-BE49-F238E27FC236}">
                    <a16:creationId xmlns:a16="http://schemas.microsoft.com/office/drawing/2014/main" id="{1288F02E-001F-425F-A668-CF6BEEC8CC1F}"/>
                  </a:ext>
                </a:extLst>
              </p:cNvPr>
              <p:cNvSpPr/>
              <p:nvPr/>
            </p:nvSpPr>
            <p:spPr>
              <a:xfrm>
                <a:off x="1113596" y="3824270"/>
                <a:ext cx="22522" cy="11064"/>
              </a:xfrm>
              <a:custGeom>
                <a:avLst/>
                <a:gdLst>
                  <a:gd name="connsiteX0" fmla="*/ 48053 w 53920"/>
                  <a:gd name="connsiteY0" fmla="*/ 846 h 25400"/>
                  <a:gd name="connsiteX1" fmla="*/ 3063 w 53920"/>
                  <a:gd name="connsiteY1" fmla="*/ 25128 h 25400"/>
                  <a:gd name="connsiteX2" fmla="*/ 30043 w 53920"/>
                  <a:gd name="connsiteY2" fmla="*/ 15430 h 25400"/>
                  <a:gd name="connsiteX3" fmla="*/ 48053 w 53920"/>
                  <a:gd name="connsiteY3" fmla="*/ 846 h 25400"/>
                </a:gdLst>
                <a:ahLst/>
                <a:cxnLst>
                  <a:cxn ang="0">
                    <a:pos x="connsiteX0" y="connsiteY0"/>
                  </a:cxn>
                  <a:cxn ang="0">
                    <a:pos x="connsiteX1" y="connsiteY1"/>
                  </a:cxn>
                  <a:cxn ang="0">
                    <a:pos x="connsiteX2" y="connsiteY2"/>
                  </a:cxn>
                  <a:cxn ang="0">
                    <a:pos x="connsiteX3" y="connsiteY3"/>
                  </a:cxn>
                </a:cxnLst>
                <a:rect l="l" t="t" r="r" b="b"/>
                <a:pathLst>
                  <a:path w="53920" h="25400">
                    <a:moveTo>
                      <a:pt x="48053" y="846"/>
                    </a:moveTo>
                    <a:cubicBezTo>
                      <a:pt x="31574" y="-5644"/>
                      <a:pt x="-11886" y="22721"/>
                      <a:pt x="3063" y="25128"/>
                    </a:cubicBezTo>
                    <a:cubicBezTo>
                      <a:pt x="13563" y="26732"/>
                      <a:pt x="18084" y="15430"/>
                      <a:pt x="30043" y="15430"/>
                    </a:cubicBezTo>
                    <a:cubicBezTo>
                      <a:pt x="42001" y="15430"/>
                      <a:pt x="64606" y="7263"/>
                      <a:pt x="48053" y="846"/>
                    </a:cubicBezTo>
                    <a:close/>
                  </a:path>
                </a:pathLst>
              </a:custGeom>
              <a:grpFill/>
              <a:ln w="3175" cap="flat">
                <a:solidFill>
                  <a:srgbClr val="F3F3F3"/>
                </a:solidFill>
                <a:prstDash val="solid"/>
                <a:miter/>
              </a:ln>
            </p:spPr>
            <p:txBody>
              <a:bodyPr rtlCol="0" anchor="ctr"/>
              <a:lstStyle/>
              <a:p>
                <a:endParaRPr lang="pt-PT"/>
              </a:p>
            </p:txBody>
          </p:sp>
          <p:sp>
            <p:nvSpPr>
              <p:cNvPr id="570" name="Forma livre: Forma 569">
                <a:extLst>
                  <a:ext uri="{FF2B5EF4-FFF2-40B4-BE49-F238E27FC236}">
                    <a16:creationId xmlns:a16="http://schemas.microsoft.com/office/drawing/2014/main" id="{D8740D5A-B9DB-48F6-8A47-382AD7FD445F}"/>
                  </a:ext>
                </a:extLst>
              </p:cNvPr>
              <p:cNvSpPr/>
              <p:nvPr/>
            </p:nvSpPr>
            <p:spPr>
              <a:xfrm>
                <a:off x="1258121" y="3739359"/>
                <a:ext cx="38352" cy="35589"/>
              </a:xfrm>
              <a:custGeom>
                <a:avLst/>
                <a:gdLst>
                  <a:gd name="connsiteX0" fmla="*/ 10344 w 91819"/>
                  <a:gd name="connsiteY0" fmla="*/ 68462 h 81703"/>
                  <a:gd name="connsiteX1" fmla="*/ 77137 w 91819"/>
                  <a:gd name="connsiteY1" fmla="*/ 47096 h 81703"/>
                  <a:gd name="connsiteX2" fmla="*/ 65397 w 91819"/>
                  <a:gd name="connsiteY2" fmla="*/ 35356 h 81703"/>
                  <a:gd name="connsiteX3" fmla="*/ 89387 w 91819"/>
                  <a:gd name="connsiteY3" fmla="*/ 23179 h 81703"/>
                  <a:gd name="connsiteX4" fmla="*/ 82679 w 91819"/>
                  <a:gd name="connsiteY4" fmla="*/ 5387 h 81703"/>
                  <a:gd name="connsiteX5" fmla="*/ 56428 w 91819"/>
                  <a:gd name="connsiteY5" fmla="*/ 15887 h 81703"/>
                  <a:gd name="connsiteX6" fmla="*/ 26386 w 91819"/>
                  <a:gd name="connsiteY6" fmla="*/ 53149 h 81703"/>
                  <a:gd name="connsiteX7" fmla="*/ 1593 w 91819"/>
                  <a:gd name="connsiteY7" fmla="*/ 62847 h 81703"/>
                  <a:gd name="connsiteX8" fmla="*/ 1593 w 91819"/>
                  <a:gd name="connsiteY8" fmla="*/ 81587 h 81703"/>
                  <a:gd name="connsiteX9" fmla="*/ 10344 w 91819"/>
                  <a:gd name="connsiteY9" fmla="*/ 68462 h 81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1819" h="81703">
                    <a:moveTo>
                      <a:pt x="10344" y="68462"/>
                    </a:moveTo>
                    <a:cubicBezTo>
                      <a:pt x="28251" y="51639"/>
                      <a:pt x="52790" y="43786"/>
                      <a:pt x="77137" y="47096"/>
                    </a:cubicBezTo>
                    <a:cubicBezTo>
                      <a:pt x="73199" y="42794"/>
                      <a:pt x="65835" y="39805"/>
                      <a:pt x="65397" y="35356"/>
                    </a:cubicBezTo>
                    <a:cubicBezTo>
                      <a:pt x="64668" y="28065"/>
                      <a:pt x="81148" y="28065"/>
                      <a:pt x="89387" y="23179"/>
                    </a:cubicBezTo>
                    <a:cubicBezTo>
                      <a:pt x="97627" y="18294"/>
                      <a:pt x="82096" y="14283"/>
                      <a:pt x="82679" y="5387"/>
                    </a:cubicBezTo>
                    <a:cubicBezTo>
                      <a:pt x="83262" y="-3509"/>
                      <a:pt x="71376" y="-2707"/>
                      <a:pt x="56428" y="15887"/>
                    </a:cubicBezTo>
                    <a:cubicBezTo>
                      <a:pt x="41480" y="34481"/>
                      <a:pt x="28646" y="44253"/>
                      <a:pt x="26386" y="53149"/>
                    </a:cubicBezTo>
                    <a:cubicBezTo>
                      <a:pt x="24125" y="62045"/>
                      <a:pt x="6843" y="51544"/>
                      <a:pt x="1593" y="62847"/>
                    </a:cubicBezTo>
                    <a:cubicBezTo>
                      <a:pt x="-553" y="68906"/>
                      <a:pt x="-553" y="75527"/>
                      <a:pt x="1593" y="81587"/>
                    </a:cubicBezTo>
                    <a:cubicBezTo>
                      <a:pt x="3364" y="76548"/>
                      <a:pt x="6373" y="72035"/>
                      <a:pt x="10344" y="68462"/>
                    </a:cubicBezTo>
                    <a:close/>
                  </a:path>
                </a:pathLst>
              </a:custGeom>
              <a:grpFill/>
              <a:ln w="3175" cap="flat">
                <a:solidFill>
                  <a:srgbClr val="F3F3F3"/>
                </a:solidFill>
                <a:prstDash val="solid"/>
                <a:miter/>
              </a:ln>
            </p:spPr>
            <p:txBody>
              <a:bodyPr rtlCol="0" anchor="ctr"/>
              <a:lstStyle/>
              <a:p>
                <a:endParaRPr lang="pt-PT"/>
              </a:p>
            </p:txBody>
          </p:sp>
          <p:sp>
            <p:nvSpPr>
              <p:cNvPr id="571" name="Forma livre: Forma 570">
                <a:extLst>
                  <a:ext uri="{FF2B5EF4-FFF2-40B4-BE49-F238E27FC236}">
                    <a16:creationId xmlns:a16="http://schemas.microsoft.com/office/drawing/2014/main" id="{DAD5C8D5-8FC5-4ED3-9E6C-142FBE6E8AE2}"/>
                  </a:ext>
                </a:extLst>
              </p:cNvPr>
              <p:cNvSpPr/>
              <p:nvPr/>
            </p:nvSpPr>
            <p:spPr>
              <a:xfrm>
                <a:off x="1688212" y="3940124"/>
                <a:ext cx="818572" cy="454840"/>
              </a:xfrm>
              <a:custGeom>
                <a:avLst/>
                <a:gdLst>
                  <a:gd name="connsiteX0" fmla="*/ 1931234 w 1959761"/>
                  <a:gd name="connsiteY0" fmla="*/ 105307 h 1044180"/>
                  <a:gd name="connsiteX1" fmla="*/ 1886170 w 1959761"/>
                  <a:gd name="connsiteY1" fmla="*/ 91233 h 1044180"/>
                  <a:gd name="connsiteX2" fmla="*/ 1843148 w 1959761"/>
                  <a:gd name="connsiteY2" fmla="*/ 156058 h 1044180"/>
                  <a:gd name="connsiteX3" fmla="*/ 1801147 w 1959761"/>
                  <a:gd name="connsiteY3" fmla="*/ 203601 h 1044180"/>
                  <a:gd name="connsiteX4" fmla="*/ 1685061 w 1959761"/>
                  <a:gd name="connsiteY4" fmla="*/ 204695 h 1044180"/>
                  <a:gd name="connsiteX5" fmla="*/ 1639778 w 1959761"/>
                  <a:gd name="connsiteY5" fmla="*/ 241592 h 1044180"/>
                  <a:gd name="connsiteX6" fmla="*/ 1641018 w 1959761"/>
                  <a:gd name="connsiteY6" fmla="*/ 243560 h 1044180"/>
                  <a:gd name="connsiteX7" fmla="*/ 1575026 w 1959761"/>
                  <a:gd name="connsiteY7" fmla="*/ 279218 h 1044180"/>
                  <a:gd name="connsiteX8" fmla="*/ 1548046 w 1959761"/>
                  <a:gd name="connsiteY8" fmla="*/ 281988 h 1044180"/>
                  <a:gd name="connsiteX9" fmla="*/ 1550015 w 1959761"/>
                  <a:gd name="connsiteY9" fmla="*/ 296572 h 1044180"/>
                  <a:gd name="connsiteX10" fmla="*/ 1539953 w 1959761"/>
                  <a:gd name="connsiteY10" fmla="*/ 305687 h 1044180"/>
                  <a:gd name="connsiteX11" fmla="*/ 1462440 w 1959761"/>
                  <a:gd name="connsiteY11" fmla="*/ 357095 h 1044180"/>
                  <a:gd name="connsiteX12" fmla="*/ 1394917 w 1959761"/>
                  <a:gd name="connsiteY12" fmla="*/ 340907 h 1044180"/>
                  <a:gd name="connsiteX13" fmla="*/ 1420439 w 1959761"/>
                  <a:gd name="connsiteY13" fmla="*/ 332813 h 1044180"/>
                  <a:gd name="connsiteX14" fmla="*/ 1434074 w 1959761"/>
                  <a:gd name="connsiteY14" fmla="*/ 328657 h 1044180"/>
                  <a:gd name="connsiteX15" fmla="*/ 1428533 w 1959761"/>
                  <a:gd name="connsiteY15" fmla="*/ 299999 h 1044180"/>
                  <a:gd name="connsiteX16" fmla="*/ 1415918 w 1959761"/>
                  <a:gd name="connsiteY16" fmla="*/ 253404 h 1044180"/>
                  <a:gd name="connsiteX17" fmla="*/ 1379896 w 1959761"/>
                  <a:gd name="connsiteY17" fmla="*/ 259894 h 1044180"/>
                  <a:gd name="connsiteX18" fmla="*/ 1393386 w 1959761"/>
                  <a:gd name="connsiteY18" fmla="*/ 193465 h 1044180"/>
                  <a:gd name="connsiteX19" fmla="*/ 1340884 w 1959761"/>
                  <a:gd name="connsiteY19" fmla="*/ 186975 h 1044180"/>
                  <a:gd name="connsiteX20" fmla="*/ 1306321 w 1959761"/>
                  <a:gd name="connsiteY20" fmla="*/ 214539 h 1044180"/>
                  <a:gd name="connsiteX21" fmla="*/ 1297352 w 1959761"/>
                  <a:gd name="connsiteY21" fmla="*/ 292270 h 1044180"/>
                  <a:gd name="connsiteX22" fmla="*/ 1273362 w 1959761"/>
                  <a:gd name="connsiteY22" fmla="*/ 345792 h 1044180"/>
                  <a:gd name="connsiteX23" fmla="*/ 1247840 w 1959761"/>
                  <a:gd name="connsiteY23" fmla="*/ 276082 h 1044180"/>
                  <a:gd name="connsiteX24" fmla="*/ 1255132 w 1959761"/>
                  <a:gd name="connsiteY24" fmla="*/ 212934 h 1044180"/>
                  <a:gd name="connsiteX25" fmla="*/ 1306175 w 1959761"/>
                  <a:gd name="connsiteY25" fmla="*/ 165975 h 1044180"/>
                  <a:gd name="connsiteX26" fmla="*/ 1376761 w 1959761"/>
                  <a:gd name="connsiteY26" fmla="*/ 151391 h 1044180"/>
                  <a:gd name="connsiteX27" fmla="*/ 1380552 w 1959761"/>
                  <a:gd name="connsiteY27" fmla="*/ 147235 h 1044180"/>
                  <a:gd name="connsiteX28" fmla="*/ 1361302 w 1959761"/>
                  <a:gd name="connsiteY28" fmla="*/ 132651 h 1044180"/>
                  <a:gd name="connsiteX29" fmla="*/ 1357218 w 1959761"/>
                  <a:gd name="connsiteY29" fmla="*/ 138339 h 1044180"/>
                  <a:gd name="connsiteX30" fmla="*/ 1325717 w 1959761"/>
                  <a:gd name="connsiteY30" fmla="*/ 123755 h 1044180"/>
                  <a:gd name="connsiteX31" fmla="*/ 1262716 w 1959761"/>
                  <a:gd name="connsiteY31" fmla="*/ 136735 h 1044180"/>
                  <a:gd name="connsiteX32" fmla="*/ 1237194 w 1959761"/>
                  <a:gd name="connsiteY32" fmla="*/ 113984 h 1044180"/>
                  <a:gd name="connsiteX33" fmla="*/ 1225163 w 1959761"/>
                  <a:gd name="connsiteY33" fmla="*/ 94588 h 1044180"/>
                  <a:gd name="connsiteX34" fmla="*/ 1148598 w 1959761"/>
                  <a:gd name="connsiteY34" fmla="*/ 128568 h 1044180"/>
                  <a:gd name="connsiteX35" fmla="*/ 1104847 w 1959761"/>
                  <a:gd name="connsiteY35" fmla="*/ 120474 h 1044180"/>
                  <a:gd name="connsiteX36" fmla="*/ 1172443 w 1959761"/>
                  <a:gd name="connsiteY36" fmla="*/ 73514 h 1044180"/>
                  <a:gd name="connsiteX37" fmla="*/ 1189797 w 1959761"/>
                  <a:gd name="connsiteY37" fmla="*/ 66222 h 1044180"/>
                  <a:gd name="connsiteX38" fmla="*/ 1141379 w 1959761"/>
                  <a:gd name="connsiteY38" fmla="*/ 58930 h 1044180"/>
                  <a:gd name="connsiteX39" fmla="*/ 1112212 w 1959761"/>
                  <a:gd name="connsiteY39" fmla="*/ 53534 h 1044180"/>
                  <a:gd name="connsiteX40" fmla="*/ 1084211 w 1959761"/>
                  <a:gd name="connsiteY40" fmla="*/ 41649 h 1044180"/>
                  <a:gd name="connsiteX41" fmla="*/ 1053220 w 1959761"/>
                  <a:gd name="connsiteY41" fmla="*/ 40555 h 1044180"/>
                  <a:gd name="connsiteX42" fmla="*/ 1024053 w 1959761"/>
                  <a:gd name="connsiteY42" fmla="*/ 29763 h 1044180"/>
                  <a:gd name="connsiteX43" fmla="*/ 1010052 w 1959761"/>
                  <a:gd name="connsiteY43" fmla="*/ 1689 h 1044180"/>
                  <a:gd name="connsiteX44" fmla="*/ 998385 w 1959761"/>
                  <a:gd name="connsiteY44" fmla="*/ 18023 h 1044180"/>
                  <a:gd name="connsiteX45" fmla="*/ 65683 w 1959761"/>
                  <a:gd name="connsiteY45" fmla="*/ 23492 h 1044180"/>
                  <a:gd name="connsiteX46" fmla="*/ 68964 w 1959761"/>
                  <a:gd name="connsiteY46" fmla="*/ 28159 h 1044180"/>
                  <a:gd name="connsiteX47" fmla="*/ 75016 w 1959761"/>
                  <a:gd name="connsiteY47" fmla="*/ 66222 h 1044180"/>
                  <a:gd name="connsiteX48" fmla="*/ 64516 w 1959761"/>
                  <a:gd name="connsiteY48" fmla="*/ 103484 h 1044180"/>
                  <a:gd name="connsiteX49" fmla="*/ 54658 w 1959761"/>
                  <a:gd name="connsiteY49" fmla="*/ 93654 h 1044180"/>
                  <a:gd name="connsiteX50" fmla="*/ 59995 w 1959761"/>
                  <a:gd name="connsiteY50" fmla="*/ 84889 h 1044180"/>
                  <a:gd name="connsiteX51" fmla="*/ 55474 w 1959761"/>
                  <a:gd name="connsiteY51" fmla="*/ 62139 h 1044180"/>
                  <a:gd name="connsiteX52" fmla="*/ 48912 w 1959761"/>
                  <a:gd name="connsiteY52" fmla="*/ 48940 h 1044180"/>
                  <a:gd name="connsiteX53" fmla="*/ -17 w 1959761"/>
                  <a:gd name="connsiteY53" fmla="*/ 49378 h 1044180"/>
                  <a:gd name="connsiteX54" fmla="*/ 5379 w 1959761"/>
                  <a:gd name="connsiteY54" fmla="*/ 74899 h 1044180"/>
                  <a:gd name="connsiteX55" fmla="*/ 17630 w 1959761"/>
                  <a:gd name="connsiteY55" fmla="*/ 107567 h 1044180"/>
                  <a:gd name="connsiteX56" fmla="*/ 28494 w 1959761"/>
                  <a:gd name="connsiteY56" fmla="*/ 134255 h 1044180"/>
                  <a:gd name="connsiteX57" fmla="*/ 28494 w 1959761"/>
                  <a:gd name="connsiteY57" fmla="*/ 146433 h 1044180"/>
                  <a:gd name="connsiteX58" fmla="*/ 21713 w 1959761"/>
                  <a:gd name="connsiteY58" fmla="*/ 179611 h 1044180"/>
                  <a:gd name="connsiteX59" fmla="*/ 18723 w 1959761"/>
                  <a:gd name="connsiteY59" fmla="*/ 222487 h 1044180"/>
                  <a:gd name="connsiteX60" fmla="*/ 28349 w 1959761"/>
                  <a:gd name="connsiteY60" fmla="*/ 260769 h 1044180"/>
                  <a:gd name="connsiteX61" fmla="*/ 17557 w 1959761"/>
                  <a:gd name="connsiteY61" fmla="*/ 311083 h 1044180"/>
                  <a:gd name="connsiteX62" fmla="*/ 19744 w 1959761"/>
                  <a:gd name="connsiteY62" fmla="*/ 399898 h 1044180"/>
                  <a:gd name="connsiteX63" fmla="*/ 26453 w 1959761"/>
                  <a:gd name="connsiteY63" fmla="*/ 439785 h 1044180"/>
                  <a:gd name="connsiteX64" fmla="*/ 35786 w 1959761"/>
                  <a:gd name="connsiteY64" fmla="*/ 474421 h 1044180"/>
                  <a:gd name="connsiteX65" fmla="*/ 73704 w 1959761"/>
                  <a:gd name="connsiteY65" fmla="*/ 523203 h 1044180"/>
                  <a:gd name="connsiteX66" fmla="*/ 119497 w 1959761"/>
                  <a:gd name="connsiteY66" fmla="*/ 571986 h 1044180"/>
                  <a:gd name="connsiteX67" fmla="*/ 129560 w 1959761"/>
                  <a:gd name="connsiteY67" fmla="*/ 625727 h 1044180"/>
                  <a:gd name="connsiteX68" fmla="*/ 139477 w 1959761"/>
                  <a:gd name="connsiteY68" fmla="*/ 645707 h 1044180"/>
                  <a:gd name="connsiteX69" fmla="*/ 144873 w 1959761"/>
                  <a:gd name="connsiteY69" fmla="*/ 651686 h 1044180"/>
                  <a:gd name="connsiteX70" fmla="*/ 157415 w 1959761"/>
                  <a:gd name="connsiteY70" fmla="*/ 660874 h 1044180"/>
                  <a:gd name="connsiteX71" fmla="*/ 186582 w 1959761"/>
                  <a:gd name="connsiteY71" fmla="*/ 676478 h 1044180"/>
                  <a:gd name="connsiteX72" fmla="*/ 188988 w 1959761"/>
                  <a:gd name="connsiteY72" fmla="*/ 678083 h 1044180"/>
                  <a:gd name="connsiteX73" fmla="*/ 217062 w 1959761"/>
                  <a:gd name="connsiteY73" fmla="*/ 684281 h 1044180"/>
                  <a:gd name="connsiteX74" fmla="*/ 248563 w 1959761"/>
                  <a:gd name="connsiteY74" fmla="*/ 724751 h 1044180"/>
                  <a:gd name="connsiteX75" fmla="*/ 255855 w 1959761"/>
                  <a:gd name="connsiteY75" fmla="*/ 747793 h 1044180"/>
                  <a:gd name="connsiteX76" fmla="*/ 333659 w 1959761"/>
                  <a:gd name="connsiteY76" fmla="*/ 736782 h 1044180"/>
                  <a:gd name="connsiteX77" fmla="*/ 371358 w 1959761"/>
                  <a:gd name="connsiteY77" fmla="*/ 758658 h 1044180"/>
                  <a:gd name="connsiteX78" fmla="*/ 458860 w 1959761"/>
                  <a:gd name="connsiteY78" fmla="*/ 791544 h 1044180"/>
                  <a:gd name="connsiteX79" fmla="*/ 555040 w 1959761"/>
                  <a:gd name="connsiteY79" fmla="*/ 790669 h 1044180"/>
                  <a:gd name="connsiteX80" fmla="*/ 566270 w 1959761"/>
                  <a:gd name="connsiteY80" fmla="*/ 775138 h 1044180"/>
                  <a:gd name="connsiteX81" fmla="*/ 619136 w 1959761"/>
                  <a:gd name="connsiteY81" fmla="*/ 775138 h 1044180"/>
                  <a:gd name="connsiteX82" fmla="*/ 657637 w 1959761"/>
                  <a:gd name="connsiteY82" fmla="*/ 812326 h 1044180"/>
                  <a:gd name="connsiteX83" fmla="*/ 679512 w 1959761"/>
                  <a:gd name="connsiteY83" fmla="*/ 840837 h 1044180"/>
                  <a:gd name="connsiteX84" fmla="*/ 691544 w 1959761"/>
                  <a:gd name="connsiteY84" fmla="*/ 864244 h 1044180"/>
                  <a:gd name="connsiteX85" fmla="*/ 730847 w 1959761"/>
                  <a:gd name="connsiteY85" fmla="*/ 886120 h 1044180"/>
                  <a:gd name="connsiteX86" fmla="*/ 757244 w 1959761"/>
                  <a:gd name="connsiteY86" fmla="*/ 852358 h 1044180"/>
                  <a:gd name="connsiteX87" fmla="*/ 817401 w 1959761"/>
                  <a:gd name="connsiteY87" fmla="*/ 889547 h 1044180"/>
                  <a:gd name="connsiteX88" fmla="*/ 849486 w 1959761"/>
                  <a:gd name="connsiteY88" fmla="*/ 938840 h 1044180"/>
                  <a:gd name="connsiteX89" fmla="*/ 857507 w 1959761"/>
                  <a:gd name="connsiteY89" fmla="*/ 966549 h 1044180"/>
                  <a:gd name="connsiteX90" fmla="*/ 867132 w 1959761"/>
                  <a:gd name="connsiteY90" fmla="*/ 989081 h 1044180"/>
                  <a:gd name="connsiteX91" fmla="*/ 914383 w 1959761"/>
                  <a:gd name="connsiteY91" fmla="*/ 1007237 h 1044180"/>
                  <a:gd name="connsiteX92" fmla="*/ 928456 w 1959761"/>
                  <a:gd name="connsiteY92" fmla="*/ 1012925 h 1044180"/>
                  <a:gd name="connsiteX93" fmla="*/ 918685 w 1959761"/>
                  <a:gd name="connsiteY93" fmla="*/ 965820 h 1044180"/>
                  <a:gd name="connsiteX94" fmla="*/ 926925 w 1959761"/>
                  <a:gd name="connsiteY94" fmla="*/ 930965 h 1044180"/>
                  <a:gd name="connsiteX95" fmla="*/ 949822 w 1959761"/>
                  <a:gd name="connsiteY95" fmla="*/ 913829 h 1044180"/>
                  <a:gd name="connsiteX96" fmla="*/ 951718 w 1959761"/>
                  <a:gd name="connsiteY96" fmla="*/ 908360 h 1044180"/>
                  <a:gd name="connsiteX97" fmla="*/ 951718 w 1959761"/>
                  <a:gd name="connsiteY97" fmla="*/ 908360 h 1044180"/>
                  <a:gd name="connsiteX98" fmla="*/ 956822 w 1959761"/>
                  <a:gd name="connsiteY98" fmla="*/ 900266 h 1044180"/>
                  <a:gd name="connsiteX99" fmla="*/ 961853 w 1959761"/>
                  <a:gd name="connsiteY99" fmla="*/ 895453 h 1044180"/>
                  <a:gd name="connsiteX100" fmla="*/ 964770 w 1959761"/>
                  <a:gd name="connsiteY100" fmla="*/ 889182 h 1044180"/>
                  <a:gd name="connsiteX101" fmla="*/ 986646 w 1959761"/>
                  <a:gd name="connsiteY101" fmla="*/ 872848 h 1044180"/>
                  <a:gd name="connsiteX102" fmla="*/ 999406 w 1959761"/>
                  <a:gd name="connsiteY102" fmla="*/ 871755 h 1044180"/>
                  <a:gd name="connsiteX103" fmla="*/ 1005313 w 1959761"/>
                  <a:gd name="connsiteY103" fmla="*/ 863879 h 1044180"/>
                  <a:gd name="connsiteX104" fmla="*/ 1007209 w 1959761"/>
                  <a:gd name="connsiteY104" fmla="*/ 862057 h 1044180"/>
                  <a:gd name="connsiteX105" fmla="*/ 1013480 w 1959761"/>
                  <a:gd name="connsiteY105" fmla="*/ 857536 h 1044180"/>
                  <a:gd name="connsiteX106" fmla="*/ 1014573 w 1959761"/>
                  <a:gd name="connsiteY106" fmla="*/ 857025 h 1044180"/>
                  <a:gd name="connsiteX107" fmla="*/ 1015011 w 1959761"/>
                  <a:gd name="connsiteY107" fmla="*/ 853890 h 1044180"/>
                  <a:gd name="connsiteX108" fmla="*/ 1032001 w 1959761"/>
                  <a:gd name="connsiteY108" fmla="*/ 832670 h 1044180"/>
                  <a:gd name="connsiteX109" fmla="*/ 1060366 w 1959761"/>
                  <a:gd name="connsiteY109" fmla="*/ 829097 h 1044180"/>
                  <a:gd name="connsiteX110" fmla="*/ 1069700 w 1959761"/>
                  <a:gd name="connsiteY110" fmla="*/ 833108 h 1044180"/>
                  <a:gd name="connsiteX111" fmla="*/ 1076409 w 1959761"/>
                  <a:gd name="connsiteY111" fmla="*/ 832525 h 1044180"/>
                  <a:gd name="connsiteX112" fmla="*/ 1107691 w 1959761"/>
                  <a:gd name="connsiteY112" fmla="*/ 850244 h 1044180"/>
                  <a:gd name="connsiteX113" fmla="*/ 1126431 w 1959761"/>
                  <a:gd name="connsiteY113" fmla="*/ 866286 h 1044180"/>
                  <a:gd name="connsiteX114" fmla="*/ 1154942 w 1959761"/>
                  <a:gd name="connsiteY114" fmla="*/ 875182 h 1044180"/>
                  <a:gd name="connsiteX115" fmla="*/ 1169963 w 1959761"/>
                  <a:gd name="connsiteY115" fmla="*/ 862202 h 1044180"/>
                  <a:gd name="connsiteX116" fmla="*/ 1188484 w 1959761"/>
                  <a:gd name="connsiteY116" fmla="*/ 878536 h 1044180"/>
                  <a:gd name="connsiteX117" fmla="*/ 1197381 w 1959761"/>
                  <a:gd name="connsiteY117" fmla="*/ 870588 h 1044180"/>
                  <a:gd name="connsiteX118" fmla="*/ 1192495 w 1959761"/>
                  <a:gd name="connsiteY118" fmla="*/ 866286 h 1044180"/>
                  <a:gd name="connsiteX119" fmla="*/ 1185714 w 1959761"/>
                  <a:gd name="connsiteY119" fmla="*/ 846014 h 1044180"/>
                  <a:gd name="connsiteX120" fmla="*/ 1214881 w 1959761"/>
                  <a:gd name="connsiteY120" fmla="*/ 829827 h 1044180"/>
                  <a:gd name="connsiteX121" fmla="*/ 1238871 w 1959761"/>
                  <a:gd name="connsiteY121" fmla="*/ 824139 h 1044180"/>
                  <a:gd name="connsiteX122" fmla="*/ 1252434 w 1959761"/>
                  <a:gd name="connsiteY122" fmla="*/ 833837 h 1044180"/>
                  <a:gd name="connsiteX123" fmla="*/ 1297425 w 1959761"/>
                  <a:gd name="connsiteY123" fmla="*/ 828149 h 1044180"/>
                  <a:gd name="connsiteX124" fmla="*/ 1328926 w 1959761"/>
                  <a:gd name="connsiteY124" fmla="*/ 852504 h 1044180"/>
                  <a:gd name="connsiteX125" fmla="*/ 1352260 w 1959761"/>
                  <a:gd name="connsiteY125" fmla="*/ 856515 h 1044180"/>
                  <a:gd name="connsiteX126" fmla="*/ 1383761 w 1959761"/>
                  <a:gd name="connsiteY126" fmla="*/ 845139 h 1044180"/>
                  <a:gd name="connsiteX127" fmla="*/ 1417522 w 1959761"/>
                  <a:gd name="connsiteY127" fmla="*/ 885682 h 1044180"/>
                  <a:gd name="connsiteX128" fmla="*/ 1418251 w 1959761"/>
                  <a:gd name="connsiteY128" fmla="*/ 926954 h 1044180"/>
                  <a:gd name="connsiteX129" fmla="*/ 1432835 w 1959761"/>
                  <a:gd name="connsiteY129" fmla="*/ 963414 h 1044180"/>
                  <a:gd name="connsiteX130" fmla="*/ 1440710 w 1959761"/>
                  <a:gd name="connsiteY130" fmla="*/ 984779 h 1044180"/>
                  <a:gd name="connsiteX131" fmla="*/ 1443481 w 1959761"/>
                  <a:gd name="connsiteY131" fmla="*/ 987185 h 1044180"/>
                  <a:gd name="connsiteX132" fmla="*/ 1453763 w 1959761"/>
                  <a:gd name="connsiteY132" fmla="*/ 1005123 h 1044180"/>
                  <a:gd name="connsiteX133" fmla="*/ 1469805 w 1959761"/>
                  <a:gd name="connsiteY133" fmla="*/ 1032540 h 1044180"/>
                  <a:gd name="connsiteX134" fmla="*/ 1495326 w 1959761"/>
                  <a:gd name="connsiteY134" fmla="*/ 1037426 h 1044180"/>
                  <a:gd name="connsiteX135" fmla="*/ 1500503 w 1959761"/>
                  <a:gd name="connsiteY135" fmla="*/ 1020728 h 1044180"/>
                  <a:gd name="connsiteX136" fmla="*/ 1499993 w 1959761"/>
                  <a:gd name="connsiteY136" fmla="*/ 1015259 h 1044180"/>
                  <a:gd name="connsiteX137" fmla="*/ 1498754 w 1959761"/>
                  <a:gd name="connsiteY137" fmla="*/ 968007 h 1044180"/>
                  <a:gd name="connsiteX138" fmla="*/ 1503128 w 1959761"/>
                  <a:gd name="connsiteY138" fmla="*/ 950434 h 1044180"/>
                  <a:gd name="connsiteX139" fmla="*/ 1501816 w 1959761"/>
                  <a:gd name="connsiteY139" fmla="*/ 945767 h 1044180"/>
                  <a:gd name="connsiteX140" fmla="*/ 1486503 w 1959761"/>
                  <a:gd name="connsiteY140" fmla="*/ 917110 h 1044180"/>
                  <a:gd name="connsiteX141" fmla="*/ 1484243 w 1959761"/>
                  <a:gd name="connsiteY141" fmla="*/ 889839 h 1044180"/>
                  <a:gd name="connsiteX142" fmla="*/ 1481836 w 1959761"/>
                  <a:gd name="connsiteY142" fmla="*/ 885901 h 1044180"/>
                  <a:gd name="connsiteX143" fmla="*/ 1463023 w 1959761"/>
                  <a:gd name="connsiteY143" fmla="*/ 814659 h 1044180"/>
                  <a:gd name="connsiteX144" fmla="*/ 1469440 w 1959761"/>
                  <a:gd name="connsiteY144" fmla="*/ 790159 h 1044180"/>
                  <a:gd name="connsiteX145" fmla="*/ 1487961 w 1959761"/>
                  <a:gd name="connsiteY145" fmla="*/ 747647 h 1044180"/>
                  <a:gd name="connsiteX146" fmla="*/ 1502545 w 1959761"/>
                  <a:gd name="connsiteY146" fmla="*/ 732699 h 1044180"/>
                  <a:gd name="connsiteX147" fmla="*/ 1525442 w 1959761"/>
                  <a:gd name="connsiteY147" fmla="*/ 728323 h 1044180"/>
                  <a:gd name="connsiteX148" fmla="*/ 1532733 w 1959761"/>
                  <a:gd name="connsiteY148" fmla="*/ 719865 h 1044180"/>
                  <a:gd name="connsiteX149" fmla="*/ 1560516 w 1959761"/>
                  <a:gd name="connsiteY149" fmla="*/ 690698 h 1044180"/>
                  <a:gd name="connsiteX150" fmla="*/ 1564453 w 1959761"/>
                  <a:gd name="connsiteY150" fmla="*/ 690698 h 1044180"/>
                  <a:gd name="connsiteX151" fmla="*/ 1585745 w 1959761"/>
                  <a:gd name="connsiteY151" fmla="*/ 645896 h 1044180"/>
                  <a:gd name="connsiteX152" fmla="*/ 1592891 w 1959761"/>
                  <a:gd name="connsiteY152" fmla="*/ 644176 h 1044180"/>
                  <a:gd name="connsiteX153" fmla="*/ 1620163 w 1959761"/>
                  <a:gd name="connsiteY153" fmla="*/ 631998 h 1044180"/>
                  <a:gd name="connsiteX154" fmla="*/ 1619798 w 1959761"/>
                  <a:gd name="connsiteY154" fmla="*/ 631488 h 1044180"/>
                  <a:gd name="connsiteX155" fmla="*/ 1628038 w 1959761"/>
                  <a:gd name="connsiteY155" fmla="*/ 618508 h 1044180"/>
                  <a:gd name="connsiteX156" fmla="*/ 1651299 w 1959761"/>
                  <a:gd name="connsiteY156" fmla="*/ 620185 h 1044180"/>
                  <a:gd name="connsiteX157" fmla="*/ 1659612 w 1959761"/>
                  <a:gd name="connsiteY157" fmla="*/ 598310 h 1044180"/>
                  <a:gd name="connsiteX158" fmla="*/ 1649112 w 1959761"/>
                  <a:gd name="connsiteY158" fmla="*/ 586132 h 1044180"/>
                  <a:gd name="connsiteX159" fmla="*/ 1637080 w 1959761"/>
                  <a:gd name="connsiteY159" fmla="*/ 561048 h 1044180"/>
                  <a:gd name="connsiteX160" fmla="*/ 1636351 w 1959761"/>
                  <a:gd name="connsiteY160" fmla="*/ 543183 h 1044180"/>
                  <a:gd name="connsiteX161" fmla="*/ 1614475 w 1959761"/>
                  <a:gd name="connsiteY161" fmla="*/ 512411 h 1044180"/>
                  <a:gd name="connsiteX162" fmla="*/ 1627965 w 1959761"/>
                  <a:gd name="connsiteY162" fmla="*/ 499432 h 1044180"/>
                  <a:gd name="connsiteX163" fmla="*/ 1633215 w 1959761"/>
                  <a:gd name="connsiteY163" fmla="*/ 451670 h 1044180"/>
                  <a:gd name="connsiteX164" fmla="*/ 1644518 w 1959761"/>
                  <a:gd name="connsiteY164" fmla="*/ 451670 h 1044180"/>
                  <a:gd name="connsiteX165" fmla="*/ 1641528 w 1959761"/>
                  <a:gd name="connsiteY165" fmla="*/ 487327 h 1044180"/>
                  <a:gd name="connsiteX166" fmla="*/ 1651372 w 1959761"/>
                  <a:gd name="connsiteY166" fmla="*/ 508620 h 1044180"/>
                  <a:gd name="connsiteX167" fmla="*/ 1653341 w 1959761"/>
                  <a:gd name="connsiteY167" fmla="*/ 506359 h 1044180"/>
                  <a:gd name="connsiteX168" fmla="*/ 1657570 w 1959761"/>
                  <a:gd name="connsiteY168" fmla="*/ 503005 h 1044180"/>
                  <a:gd name="connsiteX169" fmla="*/ 1657570 w 1959761"/>
                  <a:gd name="connsiteY169" fmla="*/ 503005 h 1044180"/>
                  <a:gd name="connsiteX170" fmla="*/ 1657570 w 1959761"/>
                  <a:gd name="connsiteY170" fmla="*/ 498703 h 1044180"/>
                  <a:gd name="connsiteX171" fmla="*/ 1664862 w 1959761"/>
                  <a:gd name="connsiteY171" fmla="*/ 477556 h 1044180"/>
                  <a:gd name="connsiteX172" fmla="*/ 1667195 w 1959761"/>
                  <a:gd name="connsiteY172" fmla="*/ 473692 h 1044180"/>
                  <a:gd name="connsiteX173" fmla="*/ 1667633 w 1959761"/>
                  <a:gd name="connsiteY173" fmla="*/ 472962 h 1044180"/>
                  <a:gd name="connsiteX174" fmla="*/ 1668435 w 1959761"/>
                  <a:gd name="connsiteY174" fmla="*/ 471358 h 1044180"/>
                  <a:gd name="connsiteX175" fmla="*/ 1672227 w 1959761"/>
                  <a:gd name="connsiteY175" fmla="*/ 457722 h 1044180"/>
                  <a:gd name="connsiteX176" fmla="*/ 1675581 w 1959761"/>
                  <a:gd name="connsiteY176" fmla="*/ 461952 h 1044180"/>
                  <a:gd name="connsiteX177" fmla="*/ 1679154 w 1959761"/>
                  <a:gd name="connsiteY177" fmla="*/ 459035 h 1044180"/>
                  <a:gd name="connsiteX178" fmla="*/ 1684404 w 1959761"/>
                  <a:gd name="connsiteY178" fmla="*/ 455462 h 1044180"/>
                  <a:gd name="connsiteX179" fmla="*/ 1685279 w 1959761"/>
                  <a:gd name="connsiteY179" fmla="*/ 454733 h 1044180"/>
                  <a:gd name="connsiteX180" fmla="*/ 1699134 w 1959761"/>
                  <a:gd name="connsiteY180" fmla="*/ 446493 h 1044180"/>
                  <a:gd name="connsiteX181" fmla="*/ 1711822 w 1959761"/>
                  <a:gd name="connsiteY181" fmla="*/ 420024 h 1044180"/>
                  <a:gd name="connsiteX182" fmla="*/ 1715176 w 1959761"/>
                  <a:gd name="connsiteY182" fmla="*/ 412221 h 1044180"/>
                  <a:gd name="connsiteX183" fmla="*/ 1715176 w 1959761"/>
                  <a:gd name="connsiteY183" fmla="*/ 412221 h 1044180"/>
                  <a:gd name="connsiteX184" fmla="*/ 1714155 w 1959761"/>
                  <a:gd name="connsiteY184" fmla="*/ 410836 h 1044180"/>
                  <a:gd name="connsiteX185" fmla="*/ 1727426 w 1959761"/>
                  <a:gd name="connsiteY185" fmla="*/ 400335 h 1044180"/>
                  <a:gd name="connsiteX186" fmla="*/ 1729468 w 1959761"/>
                  <a:gd name="connsiteY186" fmla="*/ 399023 h 1044180"/>
                  <a:gd name="connsiteX187" fmla="*/ 1750687 w 1959761"/>
                  <a:gd name="connsiteY187" fmla="*/ 392460 h 1044180"/>
                  <a:gd name="connsiteX188" fmla="*/ 1756229 w 1959761"/>
                  <a:gd name="connsiteY188" fmla="*/ 392460 h 1044180"/>
                  <a:gd name="connsiteX189" fmla="*/ 1756667 w 1959761"/>
                  <a:gd name="connsiteY189" fmla="*/ 392460 h 1044180"/>
                  <a:gd name="connsiteX190" fmla="*/ 1763448 w 1959761"/>
                  <a:gd name="connsiteY190" fmla="*/ 389689 h 1044180"/>
                  <a:gd name="connsiteX191" fmla="*/ 1782480 w 1959761"/>
                  <a:gd name="connsiteY191" fmla="*/ 385387 h 1044180"/>
                  <a:gd name="connsiteX192" fmla="*/ 1730635 w 1959761"/>
                  <a:gd name="connsiteY192" fmla="*/ 384075 h 1044180"/>
                  <a:gd name="connsiteX193" fmla="*/ 1785470 w 1959761"/>
                  <a:gd name="connsiteY193" fmla="*/ 365407 h 1044180"/>
                  <a:gd name="connsiteX194" fmla="*/ 1801949 w 1959761"/>
                  <a:gd name="connsiteY194" fmla="*/ 350022 h 1044180"/>
                  <a:gd name="connsiteX195" fmla="*/ 1826793 w 1959761"/>
                  <a:gd name="connsiteY195" fmla="*/ 354630 h 1044180"/>
                  <a:gd name="connsiteX196" fmla="*/ 1826814 w 1959761"/>
                  <a:gd name="connsiteY196" fmla="*/ 354616 h 1044180"/>
                  <a:gd name="connsiteX197" fmla="*/ 1826231 w 1959761"/>
                  <a:gd name="connsiteY197" fmla="*/ 350386 h 1044180"/>
                  <a:gd name="connsiteX198" fmla="*/ 1820762 w 1959761"/>
                  <a:gd name="connsiteY198" fmla="*/ 332011 h 1044180"/>
                  <a:gd name="connsiteX199" fmla="*/ 1821710 w 1959761"/>
                  <a:gd name="connsiteY199" fmla="*/ 324208 h 1044180"/>
                  <a:gd name="connsiteX200" fmla="*/ 1821710 w 1959761"/>
                  <a:gd name="connsiteY200" fmla="*/ 324208 h 1044180"/>
                  <a:gd name="connsiteX201" fmla="*/ 1824700 w 1959761"/>
                  <a:gd name="connsiteY201" fmla="*/ 312250 h 1044180"/>
                  <a:gd name="connsiteX202" fmla="*/ 1826596 w 1959761"/>
                  <a:gd name="connsiteY202" fmla="*/ 307729 h 1044180"/>
                  <a:gd name="connsiteX203" fmla="*/ 1826158 w 1959761"/>
                  <a:gd name="connsiteY203" fmla="*/ 305541 h 1044180"/>
                  <a:gd name="connsiteX204" fmla="*/ 1826158 w 1959761"/>
                  <a:gd name="connsiteY204" fmla="*/ 304885 h 1044180"/>
                  <a:gd name="connsiteX205" fmla="*/ 1821200 w 1959761"/>
                  <a:gd name="connsiteY205" fmla="*/ 287166 h 1044180"/>
                  <a:gd name="connsiteX206" fmla="*/ 1831992 w 1959761"/>
                  <a:gd name="connsiteY206" fmla="*/ 262082 h 1044180"/>
                  <a:gd name="connsiteX207" fmla="*/ 1856492 w 1959761"/>
                  <a:gd name="connsiteY207" fmla="*/ 250998 h 1044180"/>
                  <a:gd name="connsiteX208" fmla="*/ 1881139 w 1959761"/>
                  <a:gd name="connsiteY208" fmla="*/ 237654 h 1044180"/>
                  <a:gd name="connsiteX209" fmla="*/ 1884785 w 1959761"/>
                  <a:gd name="connsiteY209" fmla="*/ 236852 h 1044180"/>
                  <a:gd name="connsiteX210" fmla="*/ 1892441 w 1959761"/>
                  <a:gd name="connsiteY210" fmla="*/ 226206 h 1044180"/>
                  <a:gd name="connsiteX211" fmla="*/ 1934443 w 1959761"/>
                  <a:gd name="connsiteY211" fmla="*/ 227810 h 1044180"/>
                  <a:gd name="connsiteX212" fmla="*/ 1959745 w 1959761"/>
                  <a:gd name="connsiteY212" fmla="*/ 207320 h 1044180"/>
                  <a:gd name="connsiteX213" fmla="*/ 1931234 w 1959761"/>
                  <a:gd name="connsiteY213" fmla="*/ 105307 h 104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959761" h="1044180">
                    <a:moveTo>
                      <a:pt x="1931234" y="105307"/>
                    </a:moveTo>
                    <a:cubicBezTo>
                      <a:pt x="1930213" y="94515"/>
                      <a:pt x="1900171" y="103119"/>
                      <a:pt x="1886170" y="91233"/>
                    </a:cubicBezTo>
                    <a:cubicBezTo>
                      <a:pt x="1872170" y="79348"/>
                      <a:pt x="1848180" y="133380"/>
                      <a:pt x="1843148" y="156058"/>
                    </a:cubicBezTo>
                    <a:cubicBezTo>
                      <a:pt x="1838117" y="178736"/>
                      <a:pt x="1801147" y="203601"/>
                      <a:pt x="1801147" y="203601"/>
                    </a:cubicBezTo>
                    <a:cubicBezTo>
                      <a:pt x="1801147" y="203601"/>
                      <a:pt x="1694102" y="204695"/>
                      <a:pt x="1685061" y="204695"/>
                    </a:cubicBezTo>
                    <a:cubicBezTo>
                      <a:pt x="1678789" y="204695"/>
                      <a:pt x="1654216" y="227591"/>
                      <a:pt x="1639778" y="241592"/>
                    </a:cubicBezTo>
                    <a:cubicBezTo>
                      <a:pt x="1640252" y="242211"/>
                      <a:pt x="1640668" y="242868"/>
                      <a:pt x="1641018" y="243560"/>
                    </a:cubicBezTo>
                    <a:cubicBezTo>
                      <a:pt x="1651883" y="264634"/>
                      <a:pt x="1612506" y="277540"/>
                      <a:pt x="1575026" y="279218"/>
                    </a:cubicBezTo>
                    <a:cubicBezTo>
                      <a:pt x="1565985" y="279597"/>
                      <a:pt x="1556979" y="280523"/>
                      <a:pt x="1548046" y="281988"/>
                    </a:cubicBezTo>
                    <a:cubicBezTo>
                      <a:pt x="1549556" y="286692"/>
                      <a:pt x="1550227" y="291636"/>
                      <a:pt x="1550015" y="296572"/>
                    </a:cubicBezTo>
                    <a:cubicBezTo>
                      <a:pt x="1550015" y="299197"/>
                      <a:pt x="1545713" y="302406"/>
                      <a:pt x="1539953" y="305687"/>
                    </a:cubicBezTo>
                    <a:cubicBezTo>
                      <a:pt x="1534192" y="318229"/>
                      <a:pt x="1488180" y="342511"/>
                      <a:pt x="1462440" y="357095"/>
                    </a:cubicBezTo>
                    <a:cubicBezTo>
                      <a:pt x="1433929" y="373283"/>
                      <a:pt x="1394917" y="365189"/>
                      <a:pt x="1394917" y="340907"/>
                    </a:cubicBezTo>
                    <a:cubicBezTo>
                      <a:pt x="1394917" y="316625"/>
                      <a:pt x="1415918" y="321437"/>
                      <a:pt x="1420439" y="332813"/>
                    </a:cubicBezTo>
                    <a:cubicBezTo>
                      <a:pt x="1422116" y="337042"/>
                      <a:pt x="1427147" y="333979"/>
                      <a:pt x="1434074" y="328657"/>
                    </a:cubicBezTo>
                    <a:cubicBezTo>
                      <a:pt x="1427978" y="320439"/>
                      <a:pt x="1425944" y="309902"/>
                      <a:pt x="1428533" y="299999"/>
                    </a:cubicBezTo>
                    <a:cubicBezTo>
                      <a:pt x="1419928" y="295916"/>
                      <a:pt x="1433345" y="259675"/>
                      <a:pt x="1415918" y="253404"/>
                    </a:cubicBezTo>
                    <a:cubicBezTo>
                      <a:pt x="1398490" y="247133"/>
                      <a:pt x="1376906" y="280968"/>
                      <a:pt x="1379896" y="259894"/>
                    </a:cubicBezTo>
                    <a:cubicBezTo>
                      <a:pt x="1382886" y="238821"/>
                      <a:pt x="1409938" y="221029"/>
                      <a:pt x="1393386" y="193465"/>
                    </a:cubicBezTo>
                    <a:cubicBezTo>
                      <a:pt x="1376833" y="165902"/>
                      <a:pt x="1346864" y="165975"/>
                      <a:pt x="1340884" y="186975"/>
                    </a:cubicBezTo>
                    <a:cubicBezTo>
                      <a:pt x="1334905" y="207976"/>
                      <a:pt x="1313832" y="198351"/>
                      <a:pt x="1306321" y="214539"/>
                    </a:cubicBezTo>
                    <a:cubicBezTo>
                      <a:pt x="1296171" y="239112"/>
                      <a:pt x="1293072" y="266027"/>
                      <a:pt x="1297352" y="292270"/>
                    </a:cubicBezTo>
                    <a:cubicBezTo>
                      <a:pt x="1303331" y="318229"/>
                      <a:pt x="1295821" y="331209"/>
                      <a:pt x="1273362" y="345792"/>
                    </a:cubicBezTo>
                    <a:cubicBezTo>
                      <a:pt x="1250903" y="360376"/>
                      <a:pt x="1239017" y="323479"/>
                      <a:pt x="1247840" y="276082"/>
                    </a:cubicBezTo>
                    <a:cubicBezTo>
                      <a:pt x="1253820" y="243706"/>
                      <a:pt x="1270299" y="212934"/>
                      <a:pt x="1255132" y="212934"/>
                    </a:cubicBezTo>
                    <a:cubicBezTo>
                      <a:pt x="1239965" y="212934"/>
                      <a:pt x="1274601" y="174069"/>
                      <a:pt x="1306175" y="165975"/>
                    </a:cubicBezTo>
                    <a:cubicBezTo>
                      <a:pt x="1337749" y="157881"/>
                      <a:pt x="1376761" y="161089"/>
                      <a:pt x="1376761" y="151391"/>
                    </a:cubicBezTo>
                    <a:cubicBezTo>
                      <a:pt x="1376761" y="149495"/>
                      <a:pt x="1378146" y="148110"/>
                      <a:pt x="1380552" y="147235"/>
                    </a:cubicBezTo>
                    <a:cubicBezTo>
                      <a:pt x="1374398" y="142036"/>
                      <a:pt x="1367974" y="137172"/>
                      <a:pt x="1361302" y="132651"/>
                    </a:cubicBezTo>
                    <a:cubicBezTo>
                      <a:pt x="1360624" y="134955"/>
                      <a:pt x="1359180" y="136961"/>
                      <a:pt x="1357218" y="138339"/>
                    </a:cubicBezTo>
                    <a:cubicBezTo>
                      <a:pt x="1344895" y="147599"/>
                      <a:pt x="1348249" y="123755"/>
                      <a:pt x="1325717" y="123755"/>
                    </a:cubicBezTo>
                    <a:cubicBezTo>
                      <a:pt x="1303186" y="123755"/>
                      <a:pt x="1280654" y="146433"/>
                      <a:pt x="1262716" y="136735"/>
                    </a:cubicBezTo>
                    <a:cubicBezTo>
                      <a:pt x="1244778" y="127036"/>
                      <a:pt x="1253674" y="113984"/>
                      <a:pt x="1237194" y="113984"/>
                    </a:cubicBezTo>
                    <a:cubicBezTo>
                      <a:pt x="1220715" y="113984"/>
                      <a:pt x="1249153" y="80004"/>
                      <a:pt x="1225163" y="94588"/>
                    </a:cubicBezTo>
                    <a:cubicBezTo>
                      <a:pt x="1201172" y="109171"/>
                      <a:pt x="1165151" y="144828"/>
                      <a:pt x="1148598" y="128568"/>
                    </a:cubicBezTo>
                    <a:cubicBezTo>
                      <a:pt x="1132046" y="112307"/>
                      <a:pt x="1117097" y="133453"/>
                      <a:pt x="1104847" y="120474"/>
                    </a:cubicBezTo>
                    <a:cubicBezTo>
                      <a:pt x="1092596" y="107494"/>
                      <a:pt x="1146921" y="71910"/>
                      <a:pt x="1172443" y="73514"/>
                    </a:cubicBezTo>
                    <a:cubicBezTo>
                      <a:pt x="1178969" y="73492"/>
                      <a:pt x="1185218" y="70867"/>
                      <a:pt x="1189797" y="66222"/>
                    </a:cubicBezTo>
                    <a:cubicBezTo>
                      <a:pt x="1176380" y="60899"/>
                      <a:pt x="1148671" y="49232"/>
                      <a:pt x="1141379" y="58930"/>
                    </a:cubicBezTo>
                    <a:cubicBezTo>
                      <a:pt x="1132410" y="70816"/>
                      <a:pt x="1119503" y="63232"/>
                      <a:pt x="1112212" y="53534"/>
                    </a:cubicBezTo>
                    <a:cubicBezTo>
                      <a:pt x="1104920" y="43836"/>
                      <a:pt x="1096242" y="56743"/>
                      <a:pt x="1084211" y="41649"/>
                    </a:cubicBezTo>
                    <a:cubicBezTo>
                      <a:pt x="1072179" y="26554"/>
                      <a:pt x="1060221" y="37346"/>
                      <a:pt x="1053220" y="40555"/>
                    </a:cubicBezTo>
                    <a:cubicBezTo>
                      <a:pt x="1046220" y="43763"/>
                      <a:pt x="1037178" y="35159"/>
                      <a:pt x="1024053" y="29763"/>
                    </a:cubicBezTo>
                    <a:cubicBezTo>
                      <a:pt x="1010927" y="24367"/>
                      <a:pt x="1021063" y="10294"/>
                      <a:pt x="1010052" y="1689"/>
                    </a:cubicBezTo>
                    <a:cubicBezTo>
                      <a:pt x="999042" y="-6915"/>
                      <a:pt x="998385" y="18023"/>
                      <a:pt x="998385" y="18023"/>
                    </a:cubicBezTo>
                    <a:lnTo>
                      <a:pt x="65683" y="23492"/>
                    </a:lnTo>
                    <a:cubicBezTo>
                      <a:pt x="66660" y="25125"/>
                      <a:pt x="67754" y="26686"/>
                      <a:pt x="68964" y="28159"/>
                    </a:cubicBezTo>
                    <a:cubicBezTo>
                      <a:pt x="80267" y="41138"/>
                      <a:pt x="71225" y="50836"/>
                      <a:pt x="75016" y="66222"/>
                    </a:cubicBezTo>
                    <a:cubicBezTo>
                      <a:pt x="78808" y="81608"/>
                      <a:pt x="75746" y="103484"/>
                      <a:pt x="64516" y="103484"/>
                    </a:cubicBezTo>
                    <a:cubicBezTo>
                      <a:pt x="59076" y="103491"/>
                      <a:pt x="54665" y="99087"/>
                      <a:pt x="54658" y="93654"/>
                    </a:cubicBezTo>
                    <a:cubicBezTo>
                      <a:pt x="54658" y="89965"/>
                      <a:pt x="56714" y="86581"/>
                      <a:pt x="59995" y="84889"/>
                    </a:cubicBezTo>
                    <a:cubicBezTo>
                      <a:pt x="68235" y="80004"/>
                      <a:pt x="63714" y="62139"/>
                      <a:pt x="55474" y="62139"/>
                    </a:cubicBezTo>
                    <a:cubicBezTo>
                      <a:pt x="50662" y="62139"/>
                      <a:pt x="48766" y="56087"/>
                      <a:pt x="48912" y="48940"/>
                    </a:cubicBezTo>
                    <a:cubicBezTo>
                      <a:pt x="34765" y="53170"/>
                      <a:pt x="18577" y="51711"/>
                      <a:pt x="-17" y="49378"/>
                    </a:cubicBezTo>
                    <a:cubicBezTo>
                      <a:pt x="2455" y="57727"/>
                      <a:pt x="4263" y="66259"/>
                      <a:pt x="5379" y="74899"/>
                    </a:cubicBezTo>
                    <a:cubicBezTo>
                      <a:pt x="12518" y="84386"/>
                      <a:pt x="16769" y="95725"/>
                      <a:pt x="17630" y="107567"/>
                    </a:cubicBezTo>
                    <a:cubicBezTo>
                      <a:pt x="23390" y="120401"/>
                      <a:pt x="18942" y="128786"/>
                      <a:pt x="28494" y="134255"/>
                    </a:cubicBezTo>
                    <a:cubicBezTo>
                      <a:pt x="39724" y="140745"/>
                      <a:pt x="38995" y="148037"/>
                      <a:pt x="28494" y="146433"/>
                    </a:cubicBezTo>
                    <a:cubicBezTo>
                      <a:pt x="17994" y="144828"/>
                      <a:pt x="25505" y="155329"/>
                      <a:pt x="21713" y="179611"/>
                    </a:cubicBezTo>
                    <a:cubicBezTo>
                      <a:pt x="19963" y="193837"/>
                      <a:pt x="18964" y="208151"/>
                      <a:pt x="18723" y="222487"/>
                    </a:cubicBezTo>
                    <a:cubicBezTo>
                      <a:pt x="23120" y="234920"/>
                      <a:pt x="26343" y="247739"/>
                      <a:pt x="28349" y="260769"/>
                    </a:cubicBezTo>
                    <a:cubicBezTo>
                      <a:pt x="30390" y="281186"/>
                      <a:pt x="20327" y="292780"/>
                      <a:pt x="17557" y="311083"/>
                    </a:cubicBezTo>
                    <a:cubicBezTo>
                      <a:pt x="21713" y="340251"/>
                      <a:pt x="25869" y="369418"/>
                      <a:pt x="19744" y="399898"/>
                    </a:cubicBezTo>
                    <a:cubicBezTo>
                      <a:pt x="15588" y="420461"/>
                      <a:pt x="16609" y="419294"/>
                      <a:pt x="26453" y="439785"/>
                    </a:cubicBezTo>
                    <a:cubicBezTo>
                      <a:pt x="31732" y="450635"/>
                      <a:pt x="34897" y="462389"/>
                      <a:pt x="35786" y="474421"/>
                    </a:cubicBezTo>
                    <a:cubicBezTo>
                      <a:pt x="49765" y="489595"/>
                      <a:pt x="62453" y="505914"/>
                      <a:pt x="73704" y="523203"/>
                    </a:cubicBezTo>
                    <a:cubicBezTo>
                      <a:pt x="86829" y="543329"/>
                      <a:pt x="96309" y="560757"/>
                      <a:pt x="119497" y="571986"/>
                    </a:cubicBezTo>
                    <a:cubicBezTo>
                      <a:pt x="139112" y="581393"/>
                      <a:pt x="143123" y="610122"/>
                      <a:pt x="129560" y="625727"/>
                    </a:cubicBezTo>
                    <a:cubicBezTo>
                      <a:pt x="135284" y="630882"/>
                      <a:pt x="138828" y="638029"/>
                      <a:pt x="139477" y="645707"/>
                    </a:cubicBezTo>
                    <a:cubicBezTo>
                      <a:pt x="141154" y="647807"/>
                      <a:pt x="142955" y="649805"/>
                      <a:pt x="144873" y="651686"/>
                    </a:cubicBezTo>
                    <a:cubicBezTo>
                      <a:pt x="148613" y="655303"/>
                      <a:pt x="152835" y="658395"/>
                      <a:pt x="157415" y="660874"/>
                    </a:cubicBezTo>
                    <a:cubicBezTo>
                      <a:pt x="167856" y="664600"/>
                      <a:pt x="177686" y="669857"/>
                      <a:pt x="186582" y="676478"/>
                    </a:cubicBezTo>
                    <a:lnTo>
                      <a:pt x="188988" y="678083"/>
                    </a:lnTo>
                    <a:cubicBezTo>
                      <a:pt x="202843" y="687343"/>
                      <a:pt x="207364" y="681874"/>
                      <a:pt x="217062" y="684281"/>
                    </a:cubicBezTo>
                    <a:cubicBezTo>
                      <a:pt x="226760" y="686687"/>
                      <a:pt x="244844" y="709365"/>
                      <a:pt x="248563" y="724751"/>
                    </a:cubicBezTo>
                    <a:cubicBezTo>
                      <a:pt x="250342" y="732626"/>
                      <a:pt x="252778" y="740333"/>
                      <a:pt x="255855" y="747793"/>
                    </a:cubicBezTo>
                    <a:lnTo>
                      <a:pt x="333659" y="736782"/>
                    </a:lnTo>
                    <a:cubicBezTo>
                      <a:pt x="333659" y="736782"/>
                      <a:pt x="357722" y="755012"/>
                      <a:pt x="371358" y="758658"/>
                    </a:cubicBezTo>
                    <a:cubicBezTo>
                      <a:pt x="384994" y="762304"/>
                      <a:pt x="458860" y="791544"/>
                      <a:pt x="458860" y="791544"/>
                    </a:cubicBezTo>
                    <a:lnTo>
                      <a:pt x="555040" y="790669"/>
                    </a:lnTo>
                    <a:lnTo>
                      <a:pt x="566270" y="775138"/>
                    </a:lnTo>
                    <a:lnTo>
                      <a:pt x="619136" y="775138"/>
                    </a:lnTo>
                    <a:cubicBezTo>
                      <a:pt x="619136" y="775138"/>
                      <a:pt x="652824" y="810576"/>
                      <a:pt x="657637" y="812326"/>
                    </a:cubicBezTo>
                    <a:cubicBezTo>
                      <a:pt x="662449" y="814076"/>
                      <a:pt x="679512" y="830483"/>
                      <a:pt x="679512" y="840837"/>
                    </a:cubicBezTo>
                    <a:cubicBezTo>
                      <a:pt x="678776" y="850287"/>
                      <a:pt x="683435" y="859344"/>
                      <a:pt x="691544" y="864244"/>
                    </a:cubicBezTo>
                    <a:cubicBezTo>
                      <a:pt x="699565" y="868546"/>
                      <a:pt x="726836" y="887578"/>
                      <a:pt x="730847" y="886120"/>
                    </a:cubicBezTo>
                    <a:cubicBezTo>
                      <a:pt x="734858" y="884661"/>
                      <a:pt x="742879" y="851483"/>
                      <a:pt x="757244" y="852358"/>
                    </a:cubicBezTo>
                    <a:cubicBezTo>
                      <a:pt x="771609" y="853233"/>
                      <a:pt x="810985" y="865338"/>
                      <a:pt x="817401" y="889547"/>
                    </a:cubicBezTo>
                    <a:cubicBezTo>
                      <a:pt x="823359" y="908615"/>
                      <a:pt x="834457" y="925671"/>
                      <a:pt x="849486" y="938840"/>
                    </a:cubicBezTo>
                    <a:cubicBezTo>
                      <a:pt x="855903" y="944017"/>
                      <a:pt x="852694" y="958747"/>
                      <a:pt x="857507" y="966549"/>
                    </a:cubicBezTo>
                    <a:cubicBezTo>
                      <a:pt x="862319" y="974351"/>
                      <a:pt x="861517" y="989081"/>
                      <a:pt x="867132" y="989081"/>
                    </a:cubicBezTo>
                    <a:cubicBezTo>
                      <a:pt x="872747" y="989081"/>
                      <a:pt x="901549" y="1008112"/>
                      <a:pt x="914383" y="1007237"/>
                    </a:cubicBezTo>
                    <a:cubicBezTo>
                      <a:pt x="919524" y="1007733"/>
                      <a:pt x="924417" y="1009710"/>
                      <a:pt x="928456" y="1012925"/>
                    </a:cubicBezTo>
                    <a:cubicBezTo>
                      <a:pt x="930061" y="983758"/>
                      <a:pt x="902425" y="979091"/>
                      <a:pt x="918685" y="965820"/>
                    </a:cubicBezTo>
                    <a:cubicBezTo>
                      <a:pt x="937426" y="950434"/>
                      <a:pt x="917956" y="937454"/>
                      <a:pt x="926925" y="930965"/>
                    </a:cubicBezTo>
                    <a:cubicBezTo>
                      <a:pt x="934217" y="925787"/>
                      <a:pt x="945447" y="920610"/>
                      <a:pt x="949822" y="913829"/>
                    </a:cubicBezTo>
                    <a:cubicBezTo>
                      <a:pt x="950303" y="911955"/>
                      <a:pt x="950937" y="910124"/>
                      <a:pt x="951718" y="908360"/>
                    </a:cubicBezTo>
                    <a:lnTo>
                      <a:pt x="951718" y="908360"/>
                    </a:lnTo>
                    <a:cubicBezTo>
                      <a:pt x="951163" y="904765"/>
                      <a:pt x="953344" y="901316"/>
                      <a:pt x="956822" y="900266"/>
                    </a:cubicBezTo>
                    <a:cubicBezTo>
                      <a:pt x="958353" y="898516"/>
                      <a:pt x="960038" y="896904"/>
                      <a:pt x="961853" y="895453"/>
                    </a:cubicBezTo>
                    <a:cubicBezTo>
                      <a:pt x="962663" y="893295"/>
                      <a:pt x="963640" y="891195"/>
                      <a:pt x="964770" y="889182"/>
                    </a:cubicBezTo>
                    <a:cubicBezTo>
                      <a:pt x="969721" y="881154"/>
                      <a:pt x="977545" y="875313"/>
                      <a:pt x="986646" y="872848"/>
                    </a:cubicBezTo>
                    <a:cubicBezTo>
                      <a:pt x="990787" y="871667"/>
                      <a:pt x="995119" y="871295"/>
                      <a:pt x="999406" y="871755"/>
                    </a:cubicBezTo>
                    <a:cubicBezTo>
                      <a:pt x="1000989" y="868860"/>
                      <a:pt x="1002972" y="866205"/>
                      <a:pt x="1005313" y="863879"/>
                    </a:cubicBezTo>
                    <a:cubicBezTo>
                      <a:pt x="1005728" y="863085"/>
                      <a:pt x="1006399" y="862443"/>
                      <a:pt x="1007209" y="862057"/>
                    </a:cubicBezTo>
                    <a:cubicBezTo>
                      <a:pt x="1009141" y="860343"/>
                      <a:pt x="1011241" y="858826"/>
                      <a:pt x="1013480" y="857536"/>
                    </a:cubicBezTo>
                    <a:lnTo>
                      <a:pt x="1014573" y="857025"/>
                    </a:lnTo>
                    <a:cubicBezTo>
                      <a:pt x="1014646" y="855968"/>
                      <a:pt x="1014792" y="854925"/>
                      <a:pt x="1015011" y="853890"/>
                    </a:cubicBezTo>
                    <a:cubicBezTo>
                      <a:pt x="1017665" y="844855"/>
                      <a:pt x="1023769" y="837235"/>
                      <a:pt x="1032001" y="832670"/>
                    </a:cubicBezTo>
                    <a:cubicBezTo>
                      <a:pt x="1040656" y="827901"/>
                      <a:pt x="1050800" y="826625"/>
                      <a:pt x="1060366" y="829097"/>
                    </a:cubicBezTo>
                    <a:cubicBezTo>
                      <a:pt x="1063648" y="829994"/>
                      <a:pt x="1066791" y="831343"/>
                      <a:pt x="1069700" y="833108"/>
                    </a:cubicBezTo>
                    <a:cubicBezTo>
                      <a:pt x="1071917" y="832721"/>
                      <a:pt x="1074163" y="832532"/>
                      <a:pt x="1076409" y="832525"/>
                    </a:cubicBezTo>
                    <a:cubicBezTo>
                      <a:pt x="1089388" y="831876"/>
                      <a:pt x="1101580" y="838774"/>
                      <a:pt x="1107691" y="850244"/>
                    </a:cubicBezTo>
                    <a:cubicBezTo>
                      <a:pt x="1112139" y="850244"/>
                      <a:pt x="1119649" y="858411"/>
                      <a:pt x="1126431" y="866286"/>
                    </a:cubicBezTo>
                    <a:cubicBezTo>
                      <a:pt x="1136202" y="877588"/>
                      <a:pt x="1140650" y="874307"/>
                      <a:pt x="1154942" y="875182"/>
                    </a:cubicBezTo>
                    <a:cubicBezTo>
                      <a:pt x="1169234" y="876057"/>
                      <a:pt x="1169161" y="871900"/>
                      <a:pt x="1169963" y="862202"/>
                    </a:cubicBezTo>
                    <a:cubicBezTo>
                      <a:pt x="1170474" y="854911"/>
                      <a:pt x="1178640" y="869494"/>
                      <a:pt x="1188484" y="878536"/>
                    </a:cubicBezTo>
                    <a:cubicBezTo>
                      <a:pt x="1190927" y="875357"/>
                      <a:pt x="1193946" y="872659"/>
                      <a:pt x="1197381" y="870588"/>
                    </a:cubicBezTo>
                    <a:lnTo>
                      <a:pt x="1192495" y="866286"/>
                    </a:lnTo>
                    <a:cubicBezTo>
                      <a:pt x="1181922" y="857317"/>
                      <a:pt x="1194683" y="853306"/>
                      <a:pt x="1185714" y="846014"/>
                    </a:cubicBezTo>
                    <a:cubicBezTo>
                      <a:pt x="1176745" y="838722"/>
                      <a:pt x="1196943" y="828952"/>
                      <a:pt x="1214881" y="829827"/>
                    </a:cubicBezTo>
                    <a:cubicBezTo>
                      <a:pt x="1232819" y="830702"/>
                      <a:pt x="1232163" y="835441"/>
                      <a:pt x="1238871" y="824139"/>
                    </a:cubicBezTo>
                    <a:cubicBezTo>
                      <a:pt x="1245580" y="812836"/>
                      <a:pt x="1252434" y="824139"/>
                      <a:pt x="1252434" y="833837"/>
                    </a:cubicBezTo>
                    <a:cubicBezTo>
                      <a:pt x="1252434" y="843535"/>
                      <a:pt x="1281602" y="828149"/>
                      <a:pt x="1297425" y="828149"/>
                    </a:cubicBezTo>
                    <a:cubicBezTo>
                      <a:pt x="1311980" y="828900"/>
                      <a:pt x="1324536" y="838606"/>
                      <a:pt x="1328926" y="852504"/>
                    </a:cubicBezTo>
                    <a:cubicBezTo>
                      <a:pt x="1330457" y="862202"/>
                      <a:pt x="1340957" y="867088"/>
                      <a:pt x="1352260" y="856515"/>
                    </a:cubicBezTo>
                    <a:cubicBezTo>
                      <a:pt x="1363562" y="845941"/>
                      <a:pt x="1373260" y="833837"/>
                      <a:pt x="1383761" y="845139"/>
                    </a:cubicBezTo>
                    <a:cubicBezTo>
                      <a:pt x="1394261" y="856442"/>
                      <a:pt x="1404761" y="871900"/>
                      <a:pt x="1417522" y="885682"/>
                    </a:cubicBezTo>
                    <a:cubicBezTo>
                      <a:pt x="1430283" y="899464"/>
                      <a:pt x="1411470" y="916454"/>
                      <a:pt x="1418251" y="926954"/>
                    </a:cubicBezTo>
                    <a:cubicBezTo>
                      <a:pt x="1425033" y="937454"/>
                      <a:pt x="1417522" y="952111"/>
                      <a:pt x="1432835" y="963414"/>
                    </a:cubicBezTo>
                    <a:cubicBezTo>
                      <a:pt x="1438814" y="968810"/>
                      <a:pt x="1441753" y="976794"/>
                      <a:pt x="1440710" y="984779"/>
                    </a:cubicBezTo>
                    <a:cubicBezTo>
                      <a:pt x="1441658" y="985581"/>
                      <a:pt x="1442606" y="986310"/>
                      <a:pt x="1443481" y="987185"/>
                    </a:cubicBezTo>
                    <a:cubicBezTo>
                      <a:pt x="1448585" y="992034"/>
                      <a:pt x="1452158" y="998269"/>
                      <a:pt x="1453763" y="1005123"/>
                    </a:cubicBezTo>
                    <a:cubicBezTo>
                      <a:pt x="1461601" y="1012561"/>
                      <a:pt x="1467165" y="1022069"/>
                      <a:pt x="1469805" y="1032540"/>
                    </a:cubicBezTo>
                    <a:cubicBezTo>
                      <a:pt x="1471336" y="1040634"/>
                      <a:pt x="1493795" y="1051135"/>
                      <a:pt x="1495326" y="1037426"/>
                    </a:cubicBezTo>
                    <a:cubicBezTo>
                      <a:pt x="1496230" y="1031636"/>
                      <a:pt x="1497973" y="1026014"/>
                      <a:pt x="1500503" y="1020728"/>
                    </a:cubicBezTo>
                    <a:cubicBezTo>
                      <a:pt x="1500183" y="1018919"/>
                      <a:pt x="1500015" y="1017089"/>
                      <a:pt x="1499993" y="1015259"/>
                    </a:cubicBezTo>
                    <a:cubicBezTo>
                      <a:pt x="1500671" y="999501"/>
                      <a:pt x="1500263" y="983707"/>
                      <a:pt x="1498754" y="968007"/>
                    </a:cubicBezTo>
                    <a:cubicBezTo>
                      <a:pt x="1497973" y="961809"/>
                      <a:pt x="1499534" y="955545"/>
                      <a:pt x="1503128" y="950434"/>
                    </a:cubicBezTo>
                    <a:lnTo>
                      <a:pt x="1501816" y="945767"/>
                    </a:lnTo>
                    <a:cubicBezTo>
                      <a:pt x="1492570" y="939080"/>
                      <a:pt x="1486919" y="928507"/>
                      <a:pt x="1486503" y="917110"/>
                    </a:cubicBezTo>
                    <a:cubicBezTo>
                      <a:pt x="1486503" y="907995"/>
                      <a:pt x="1484826" y="898953"/>
                      <a:pt x="1484243" y="889839"/>
                    </a:cubicBezTo>
                    <a:cubicBezTo>
                      <a:pt x="1483586" y="888599"/>
                      <a:pt x="1482784" y="887359"/>
                      <a:pt x="1481836" y="885901"/>
                    </a:cubicBezTo>
                    <a:cubicBezTo>
                      <a:pt x="1468820" y="864470"/>
                      <a:pt x="1462287" y="839722"/>
                      <a:pt x="1463023" y="814659"/>
                    </a:cubicBezTo>
                    <a:cubicBezTo>
                      <a:pt x="1463687" y="806179"/>
                      <a:pt x="1465860" y="797881"/>
                      <a:pt x="1469440" y="790159"/>
                    </a:cubicBezTo>
                    <a:cubicBezTo>
                      <a:pt x="1464329" y="773365"/>
                      <a:pt x="1472182" y="755340"/>
                      <a:pt x="1487961" y="747647"/>
                    </a:cubicBezTo>
                    <a:cubicBezTo>
                      <a:pt x="1491381" y="741435"/>
                      <a:pt x="1496420" y="736272"/>
                      <a:pt x="1502545" y="732699"/>
                    </a:cubicBezTo>
                    <a:cubicBezTo>
                      <a:pt x="1509494" y="728776"/>
                      <a:pt x="1517537" y="727237"/>
                      <a:pt x="1525442" y="728323"/>
                    </a:cubicBezTo>
                    <a:cubicBezTo>
                      <a:pt x="1529241" y="727048"/>
                      <a:pt x="1532034" y="723810"/>
                      <a:pt x="1532733" y="719865"/>
                    </a:cubicBezTo>
                    <a:cubicBezTo>
                      <a:pt x="1535796" y="706885"/>
                      <a:pt x="1551547" y="690698"/>
                      <a:pt x="1560516" y="690698"/>
                    </a:cubicBezTo>
                    <a:lnTo>
                      <a:pt x="1564453" y="690698"/>
                    </a:lnTo>
                    <a:cubicBezTo>
                      <a:pt x="1557963" y="672446"/>
                      <a:pt x="1567494" y="652386"/>
                      <a:pt x="1585745" y="645896"/>
                    </a:cubicBezTo>
                    <a:cubicBezTo>
                      <a:pt x="1588064" y="645072"/>
                      <a:pt x="1590456" y="644496"/>
                      <a:pt x="1592891" y="644176"/>
                    </a:cubicBezTo>
                    <a:cubicBezTo>
                      <a:pt x="1599658" y="636176"/>
                      <a:pt x="1609692" y="631699"/>
                      <a:pt x="1620163" y="631998"/>
                    </a:cubicBezTo>
                    <a:lnTo>
                      <a:pt x="1619798" y="631488"/>
                    </a:lnTo>
                    <a:cubicBezTo>
                      <a:pt x="1614548" y="621789"/>
                      <a:pt x="1624319" y="612018"/>
                      <a:pt x="1628038" y="618508"/>
                    </a:cubicBezTo>
                    <a:cubicBezTo>
                      <a:pt x="1631757" y="624998"/>
                      <a:pt x="1643862" y="625800"/>
                      <a:pt x="1651299" y="620185"/>
                    </a:cubicBezTo>
                    <a:cubicBezTo>
                      <a:pt x="1658737" y="614571"/>
                      <a:pt x="1676092" y="599112"/>
                      <a:pt x="1659612" y="598310"/>
                    </a:cubicBezTo>
                    <a:cubicBezTo>
                      <a:pt x="1643132" y="597508"/>
                      <a:pt x="1639341" y="590216"/>
                      <a:pt x="1649112" y="586132"/>
                    </a:cubicBezTo>
                    <a:cubicBezTo>
                      <a:pt x="1658883" y="582049"/>
                      <a:pt x="1650570" y="562653"/>
                      <a:pt x="1637080" y="561048"/>
                    </a:cubicBezTo>
                    <a:cubicBezTo>
                      <a:pt x="1623590" y="559444"/>
                      <a:pt x="1628038" y="552079"/>
                      <a:pt x="1636351" y="543183"/>
                    </a:cubicBezTo>
                    <a:cubicBezTo>
                      <a:pt x="1644664" y="534287"/>
                      <a:pt x="1624319" y="519703"/>
                      <a:pt x="1614475" y="512411"/>
                    </a:cubicBezTo>
                    <a:cubicBezTo>
                      <a:pt x="1604631" y="505120"/>
                      <a:pt x="1620455" y="501036"/>
                      <a:pt x="1627965" y="499432"/>
                    </a:cubicBezTo>
                    <a:cubicBezTo>
                      <a:pt x="1635476" y="497828"/>
                      <a:pt x="1629497" y="460566"/>
                      <a:pt x="1633215" y="451670"/>
                    </a:cubicBezTo>
                    <a:cubicBezTo>
                      <a:pt x="1636934" y="442774"/>
                      <a:pt x="1649768" y="442774"/>
                      <a:pt x="1644518" y="451670"/>
                    </a:cubicBezTo>
                    <a:cubicBezTo>
                      <a:pt x="1639268" y="460566"/>
                      <a:pt x="1631757" y="475150"/>
                      <a:pt x="1641528" y="487327"/>
                    </a:cubicBezTo>
                    <a:cubicBezTo>
                      <a:pt x="1646611" y="493445"/>
                      <a:pt x="1650009" y="500788"/>
                      <a:pt x="1651372" y="508620"/>
                    </a:cubicBezTo>
                    <a:lnTo>
                      <a:pt x="1653341" y="506359"/>
                    </a:lnTo>
                    <a:cubicBezTo>
                      <a:pt x="1654632" y="505098"/>
                      <a:pt x="1656054" y="503975"/>
                      <a:pt x="1657570" y="503005"/>
                    </a:cubicBezTo>
                    <a:cubicBezTo>
                      <a:pt x="1657570" y="503005"/>
                      <a:pt x="1657570" y="503005"/>
                      <a:pt x="1657570" y="503005"/>
                    </a:cubicBezTo>
                    <a:cubicBezTo>
                      <a:pt x="1657461" y="501576"/>
                      <a:pt x="1657461" y="500132"/>
                      <a:pt x="1657570" y="498703"/>
                    </a:cubicBezTo>
                    <a:cubicBezTo>
                      <a:pt x="1657636" y="491046"/>
                      <a:pt x="1660195" y="483623"/>
                      <a:pt x="1664862" y="477556"/>
                    </a:cubicBezTo>
                    <a:cubicBezTo>
                      <a:pt x="1665664" y="476317"/>
                      <a:pt x="1666466" y="475077"/>
                      <a:pt x="1667195" y="473692"/>
                    </a:cubicBezTo>
                    <a:lnTo>
                      <a:pt x="1667633" y="472962"/>
                    </a:lnTo>
                    <a:cubicBezTo>
                      <a:pt x="1667633" y="472452"/>
                      <a:pt x="1668143" y="471869"/>
                      <a:pt x="1668435" y="471358"/>
                    </a:cubicBezTo>
                    <a:cubicBezTo>
                      <a:pt x="1663477" y="465379"/>
                      <a:pt x="1664935" y="447733"/>
                      <a:pt x="1672227" y="457722"/>
                    </a:cubicBezTo>
                    <a:cubicBezTo>
                      <a:pt x="1673467" y="459400"/>
                      <a:pt x="1674487" y="460712"/>
                      <a:pt x="1675581" y="461952"/>
                    </a:cubicBezTo>
                    <a:cubicBezTo>
                      <a:pt x="1676689" y="460880"/>
                      <a:pt x="1677885" y="459903"/>
                      <a:pt x="1679154" y="459035"/>
                    </a:cubicBezTo>
                    <a:cubicBezTo>
                      <a:pt x="1680766" y="457657"/>
                      <a:pt x="1682530" y="456461"/>
                      <a:pt x="1684404" y="455462"/>
                    </a:cubicBezTo>
                    <a:lnTo>
                      <a:pt x="1685279" y="454733"/>
                    </a:lnTo>
                    <a:cubicBezTo>
                      <a:pt x="1689217" y="450970"/>
                      <a:pt x="1693949" y="448156"/>
                      <a:pt x="1699134" y="446493"/>
                    </a:cubicBezTo>
                    <a:cubicBezTo>
                      <a:pt x="1699316" y="436248"/>
                      <a:pt x="1703947" y="426586"/>
                      <a:pt x="1711822" y="420024"/>
                    </a:cubicBezTo>
                    <a:cubicBezTo>
                      <a:pt x="1712595" y="417289"/>
                      <a:pt x="1713725" y="414664"/>
                      <a:pt x="1715176" y="412221"/>
                    </a:cubicBezTo>
                    <a:lnTo>
                      <a:pt x="1715176" y="412221"/>
                    </a:lnTo>
                    <a:cubicBezTo>
                      <a:pt x="1714928" y="411696"/>
                      <a:pt x="1714578" y="411229"/>
                      <a:pt x="1714155" y="410836"/>
                    </a:cubicBezTo>
                    <a:cubicBezTo>
                      <a:pt x="1706863" y="405877"/>
                      <a:pt x="1715176" y="400919"/>
                      <a:pt x="1727426" y="400335"/>
                    </a:cubicBezTo>
                    <a:cubicBezTo>
                      <a:pt x="1728083" y="399854"/>
                      <a:pt x="1728761" y="399417"/>
                      <a:pt x="1729468" y="399023"/>
                    </a:cubicBezTo>
                    <a:cubicBezTo>
                      <a:pt x="1735797" y="394910"/>
                      <a:pt x="1743140" y="392635"/>
                      <a:pt x="1750687" y="392460"/>
                    </a:cubicBezTo>
                    <a:cubicBezTo>
                      <a:pt x="1752525" y="392242"/>
                      <a:pt x="1754392" y="392242"/>
                      <a:pt x="1756229" y="392460"/>
                    </a:cubicBezTo>
                    <a:lnTo>
                      <a:pt x="1756667" y="392460"/>
                    </a:lnTo>
                    <a:lnTo>
                      <a:pt x="1763448" y="389689"/>
                    </a:lnTo>
                    <a:cubicBezTo>
                      <a:pt x="1769209" y="386350"/>
                      <a:pt x="1775844" y="384848"/>
                      <a:pt x="1782480" y="385387"/>
                    </a:cubicBezTo>
                    <a:cubicBezTo>
                      <a:pt x="1788970" y="370220"/>
                      <a:pt x="1730635" y="392679"/>
                      <a:pt x="1730635" y="384075"/>
                    </a:cubicBezTo>
                    <a:cubicBezTo>
                      <a:pt x="1730635" y="375470"/>
                      <a:pt x="1768188" y="366210"/>
                      <a:pt x="1785470" y="365407"/>
                    </a:cubicBezTo>
                    <a:cubicBezTo>
                      <a:pt x="1802751" y="364605"/>
                      <a:pt x="1794439" y="339521"/>
                      <a:pt x="1801949" y="350022"/>
                    </a:cubicBezTo>
                    <a:cubicBezTo>
                      <a:pt x="1807535" y="358152"/>
                      <a:pt x="1818655" y="360216"/>
                      <a:pt x="1826793" y="354630"/>
                    </a:cubicBezTo>
                    <a:cubicBezTo>
                      <a:pt x="1826800" y="354630"/>
                      <a:pt x="1826807" y="354623"/>
                      <a:pt x="1826814" y="354616"/>
                    </a:cubicBezTo>
                    <a:cubicBezTo>
                      <a:pt x="1826515" y="353223"/>
                      <a:pt x="1826319" y="351808"/>
                      <a:pt x="1826231" y="350386"/>
                    </a:cubicBezTo>
                    <a:cubicBezTo>
                      <a:pt x="1822614" y="344946"/>
                      <a:pt x="1820704" y="338544"/>
                      <a:pt x="1820762" y="332011"/>
                    </a:cubicBezTo>
                    <a:cubicBezTo>
                      <a:pt x="1820937" y="329393"/>
                      <a:pt x="1821251" y="326790"/>
                      <a:pt x="1821710" y="324208"/>
                    </a:cubicBezTo>
                    <a:lnTo>
                      <a:pt x="1821710" y="324208"/>
                    </a:lnTo>
                    <a:cubicBezTo>
                      <a:pt x="1813835" y="321948"/>
                      <a:pt x="1820908" y="317281"/>
                      <a:pt x="1824700" y="312250"/>
                    </a:cubicBezTo>
                    <a:cubicBezTo>
                      <a:pt x="1825225" y="310697"/>
                      <a:pt x="1825859" y="309187"/>
                      <a:pt x="1826596" y="307729"/>
                    </a:cubicBezTo>
                    <a:cubicBezTo>
                      <a:pt x="1826661" y="306971"/>
                      <a:pt x="1826508" y="306212"/>
                      <a:pt x="1826158" y="305541"/>
                    </a:cubicBezTo>
                    <a:cubicBezTo>
                      <a:pt x="1826151" y="305322"/>
                      <a:pt x="1826151" y="305104"/>
                      <a:pt x="1826158" y="304885"/>
                    </a:cubicBezTo>
                    <a:cubicBezTo>
                      <a:pt x="1823037" y="299489"/>
                      <a:pt x="1821331" y="293393"/>
                      <a:pt x="1821200" y="287166"/>
                    </a:cubicBezTo>
                    <a:cubicBezTo>
                      <a:pt x="1821331" y="277708"/>
                      <a:pt x="1825218" y="268688"/>
                      <a:pt x="1831992" y="262082"/>
                    </a:cubicBezTo>
                    <a:cubicBezTo>
                      <a:pt x="1838686" y="255752"/>
                      <a:pt x="1847319" y="251851"/>
                      <a:pt x="1856492" y="250998"/>
                    </a:cubicBezTo>
                    <a:cubicBezTo>
                      <a:pt x="1862355" y="243152"/>
                      <a:pt x="1871368" y="238274"/>
                      <a:pt x="1881139" y="237654"/>
                    </a:cubicBezTo>
                    <a:cubicBezTo>
                      <a:pt x="1882335" y="237304"/>
                      <a:pt x="1883553" y="237034"/>
                      <a:pt x="1884785" y="236852"/>
                    </a:cubicBezTo>
                    <a:cubicBezTo>
                      <a:pt x="1886943" y="233038"/>
                      <a:pt x="1889510" y="229465"/>
                      <a:pt x="1892441" y="226206"/>
                    </a:cubicBezTo>
                    <a:cubicBezTo>
                      <a:pt x="1902942" y="214830"/>
                      <a:pt x="1917963" y="243998"/>
                      <a:pt x="1934443" y="227810"/>
                    </a:cubicBezTo>
                    <a:cubicBezTo>
                      <a:pt x="1942288" y="220285"/>
                      <a:pt x="1950754" y="213430"/>
                      <a:pt x="1959745" y="207320"/>
                    </a:cubicBezTo>
                    <a:cubicBezTo>
                      <a:pt x="1921244" y="151975"/>
                      <a:pt x="1932109" y="115296"/>
                      <a:pt x="1931234" y="105307"/>
                    </a:cubicBezTo>
                    <a:close/>
                  </a:path>
                </a:pathLst>
              </a:custGeom>
              <a:grpFill/>
              <a:ln w="3175" cap="flat">
                <a:solidFill>
                  <a:srgbClr val="F3F3F3"/>
                </a:solidFill>
                <a:prstDash val="solid"/>
                <a:miter/>
              </a:ln>
            </p:spPr>
            <p:txBody>
              <a:bodyPr rtlCol="0" anchor="ctr"/>
              <a:lstStyle/>
              <a:p>
                <a:endParaRPr lang="pt-PT"/>
              </a:p>
            </p:txBody>
          </p:sp>
          <p:sp>
            <p:nvSpPr>
              <p:cNvPr id="572" name="Forma livre: Forma 571">
                <a:extLst>
                  <a:ext uri="{FF2B5EF4-FFF2-40B4-BE49-F238E27FC236}">
                    <a16:creationId xmlns:a16="http://schemas.microsoft.com/office/drawing/2014/main" id="{EEB56ED2-7469-4193-82E7-05D48BD636C0}"/>
                  </a:ext>
                </a:extLst>
              </p:cNvPr>
              <p:cNvSpPr/>
              <p:nvPr/>
            </p:nvSpPr>
            <p:spPr>
              <a:xfrm>
                <a:off x="1071357" y="3416121"/>
                <a:ext cx="543017" cy="412442"/>
              </a:xfrm>
              <a:custGeom>
                <a:avLst/>
                <a:gdLst>
                  <a:gd name="connsiteX0" fmla="*/ 1287803 w 1300050"/>
                  <a:gd name="connsiteY0" fmla="*/ 895689 h 946848"/>
                  <a:gd name="connsiteX1" fmla="*/ 1255792 w 1300050"/>
                  <a:gd name="connsiteY1" fmla="*/ 856824 h 946848"/>
                  <a:gd name="connsiteX2" fmla="*/ 1195780 w 1300050"/>
                  <a:gd name="connsiteY2" fmla="*/ 780113 h 946848"/>
                  <a:gd name="connsiteX3" fmla="*/ 1122861 w 1300050"/>
                  <a:gd name="connsiteY3" fmla="*/ 690496 h 946848"/>
                  <a:gd name="connsiteX4" fmla="*/ 1076849 w 1300050"/>
                  <a:gd name="connsiteY4" fmla="*/ 688308 h 946848"/>
                  <a:gd name="connsiteX5" fmla="*/ 1045859 w 1300050"/>
                  <a:gd name="connsiteY5" fmla="*/ 714195 h 946848"/>
                  <a:gd name="connsiteX6" fmla="*/ 1019827 w 1300050"/>
                  <a:gd name="connsiteY6" fmla="*/ 695892 h 946848"/>
                  <a:gd name="connsiteX7" fmla="*/ 985774 w 1300050"/>
                  <a:gd name="connsiteY7" fmla="*/ 659433 h 946848"/>
                  <a:gd name="connsiteX8" fmla="*/ 962805 w 1300050"/>
                  <a:gd name="connsiteY8" fmla="*/ 641057 h 946848"/>
                  <a:gd name="connsiteX9" fmla="*/ 931741 w 1300050"/>
                  <a:gd name="connsiteY9" fmla="*/ 647547 h 946848"/>
                  <a:gd name="connsiteX10" fmla="*/ 913803 w 1300050"/>
                  <a:gd name="connsiteY10" fmla="*/ 643609 h 946848"/>
                  <a:gd name="connsiteX11" fmla="*/ 913803 w 1300050"/>
                  <a:gd name="connsiteY11" fmla="*/ 83448 h 946848"/>
                  <a:gd name="connsiteX12" fmla="*/ 898271 w 1300050"/>
                  <a:gd name="connsiteY12" fmla="*/ 79948 h 946848"/>
                  <a:gd name="connsiteX13" fmla="*/ 831041 w 1300050"/>
                  <a:gd name="connsiteY13" fmla="*/ 58072 h 946848"/>
                  <a:gd name="connsiteX14" fmla="*/ 808436 w 1300050"/>
                  <a:gd name="connsiteY14" fmla="*/ 79511 h 946848"/>
                  <a:gd name="connsiteX15" fmla="*/ 740621 w 1300050"/>
                  <a:gd name="connsiteY15" fmla="*/ 67406 h 946848"/>
                  <a:gd name="connsiteX16" fmla="*/ 700224 w 1300050"/>
                  <a:gd name="connsiteY16" fmla="*/ 100803 h 946848"/>
                  <a:gd name="connsiteX17" fmla="*/ 656473 w 1300050"/>
                  <a:gd name="connsiteY17" fmla="*/ 79656 h 946848"/>
                  <a:gd name="connsiteX18" fmla="*/ 634598 w 1300050"/>
                  <a:gd name="connsiteY18" fmla="*/ 65073 h 946848"/>
                  <a:gd name="connsiteX19" fmla="*/ 628837 w 1300050"/>
                  <a:gd name="connsiteY19" fmla="*/ 59385 h 946848"/>
                  <a:gd name="connsiteX20" fmla="*/ 579763 w 1300050"/>
                  <a:gd name="connsiteY20" fmla="*/ 55593 h 946848"/>
                  <a:gd name="connsiteX21" fmla="*/ 555481 w 1300050"/>
                  <a:gd name="connsiteY21" fmla="*/ 35249 h 946848"/>
                  <a:gd name="connsiteX22" fmla="*/ 551616 w 1300050"/>
                  <a:gd name="connsiteY22" fmla="*/ 36489 h 946848"/>
                  <a:gd name="connsiteX23" fmla="*/ 529741 w 1300050"/>
                  <a:gd name="connsiteY23" fmla="*/ 25988 h 946848"/>
                  <a:gd name="connsiteX24" fmla="*/ 519240 w 1300050"/>
                  <a:gd name="connsiteY24" fmla="*/ 7394 h 946848"/>
                  <a:gd name="connsiteX25" fmla="*/ 460905 w 1300050"/>
                  <a:gd name="connsiteY25" fmla="*/ 8196 h 946848"/>
                  <a:gd name="connsiteX26" fmla="*/ 445009 w 1300050"/>
                  <a:gd name="connsiteY26" fmla="*/ -117 h 946848"/>
                  <a:gd name="connsiteX27" fmla="*/ 420800 w 1300050"/>
                  <a:gd name="connsiteY27" fmla="*/ 4623 h 946848"/>
                  <a:gd name="connsiteX28" fmla="*/ 412196 w 1300050"/>
                  <a:gd name="connsiteY28" fmla="*/ 7102 h 946848"/>
                  <a:gd name="connsiteX29" fmla="*/ 347225 w 1300050"/>
                  <a:gd name="connsiteY29" fmla="*/ 31968 h 946848"/>
                  <a:gd name="connsiteX30" fmla="*/ 309380 w 1300050"/>
                  <a:gd name="connsiteY30" fmla="*/ 60333 h 946848"/>
                  <a:gd name="connsiteX31" fmla="*/ 277369 w 1300050"/>
                  <a:gd name="connsiteY31" fmla="*/ 62739 h 946848"/>
                  <a:gd name="connsiteX32" fmla="*/ 274234 w 1300050"/>
                  <a:gd name="connsiteY32" fmla="*/ 63979 h 946848"/>
                  <a:gd name="connsiteX33" fmla="*/ 148959 w 1300050"/>
                  <a:gd name="connsiteY33" fmla="*/ 116918 h 946848"/>
                  <a:gd name="connsiteX34" fmla="*/ 146480 w 1300050"/>
                  <a:gd name="connsiteY34" fmla="*/ 119981 h 946848"/>
                  <a:gd name="connsiteX35" fmla="*/ 131896 w 1300050"/>
                  <a:gd name="connsiteY35" fmla="*/ 130554 h 946848"/>
                  <a:gd name="connsiteX36" fmla="*/ 111333 w 1300050"/>
                  <a:gd name="connsiteY36" fmla="*/ 146304 h 946848"/>
                  <a:gd name="connsiteX37" fmla="*/ 103021 w 1300050"/>
                  <a:gd name="connsiteY37" fmla="*/ 152575 h 946848"/>
                  <a:gd name="connsiteX38" fmla="*/ 72468 w 1300050"/>
                  <a:gd name="connsiteY38" fmla="*/ 157096 h 946848"/>
                  <a:gd name="connsiteX39" fmla="*/ 58759 w 1300050"/>
                  <a:gd name="connsiteY39" fmla="*/ 163221 h 946848"/>
                  <a:gd name="connsiteX40" fmla="*/ 50811 w 1300050"/>
                  <a:gd name="connsiteY40" fmla="*/ 166284 h 946848"/>
                  <a:gd name="connsiteX41" fmla="*/ 83843 w 1300050"/>
                  <a:gd name="connsiteY41" fmla="*/ 185388 h 946848"/>
                  <a:gd name="connsiteX42" fmla="*/ 107760 w 1300050"/>
                  <a:gd name="connsiteY42" fmla="*/ 183493 h 946848"/>
                  <a:gd name="connsiteX43" fmla="*/ 146845 w 1300050"/>
                  <a:gd name="connsiteY43" fmla="*/ 206462 h 946848"/>
                  <a:gd name="connsiteX44" fmla="*/ 166752 w 1300050"/>
                  <a:gd name="connsiteY44" fmla="*/ 227536 h 946848"/>
                  <a:gd name="connsiteX45" fmla="*/ 200367 w 1300050"/>
                  <a:gd name="connsiteY45" fmla="*/ 252182 h 946848"/>
                  <a:gd name="connsiteX46" fmla="*/ 201752 w 1300050"/>
                  <a:gd name="connsiteY46" fmla="*/ 252182 h 946848"/>
                  <a:gd name="connsiteX47" fmla="*/ 212982 w 1300050"/>
                  <a:gd name="connsiteY47" fmla="*/ 283829 h 946848"/>
                  <a:gd name="connsiteX48" fmla="*/ 249004 w 1300050"/>
                  <a:gd name="connsiteY48" fmla="*/ 291923 h 946848"/>
                  <a:gd name="connsiteX49" fmla="*/ 208461 w 1300050"/>
                  <a:gd name="connsiteY49" fmla="*/ 304027 h 946848"/>
                  <a:gd name="connsiteX50" fmla="*/ 179950 w 1300050"/>
                  <a:gd name="connsiteY50" fmla="*/ 312996 h 946848"/>
                  <a:gd name="connsiteX51" fmla="*/ 136199 w 1300050"/>
                  <a:gd name="connsiteY51" fmla="*/ 311319 h 946848"/>
                  <a:gd name="connsiteX52" fmla="*/ 136199 w 1300050"/>
                  <a:gd name="connsiteY52" fmla="*/ 287985 h 946848"/>
                  <a:gd name="connsiteX53" fmla="*/ 115927 w 1300050"/>
                  <a:gd name="connsiteY53" fmla="*/ 279381 h 946848"/>
                  <a:gd name="connsiteX54" fmla="*/ 94052 w 1300050"/>
                  <a:gd name="connsiteY54" fmla="*/ 288350 h 946848"/>
                  <a:gd name="connsiteX55" fmla="*/ 75312 w 1300050"/>
                  <a:gd name="connsiteY55" fmla="*/ 310225 h 946848"/>
                  <a:gd name="connsiteX56" fmla="*/ 46144 w 1300050"/>
                  <a:gd name="connsiteY56" fmla="*/ 313507 h 946848"/>
                  <a:gd name="connsiteX57" fmla="*/ 351 w 1300050"/>
                  <a:gd name="connsiteY57" fmla="*/ 341799 h 946848"/>
                  <a:gd name="connsiteX58" fmla="*/ 49134 w 1300050"/>
                  <a:gd name="connsiteY58" fmla="*/ 362873 h 946848"/>
                  <a:gd name="connsiteX59" fmla="*/ 43154 w 1300050"/>
                  <a:gd name="connsiteY59" fmla="*/ 380665 h 946848"/>
                  <a:gd name="connsiteX60" fmla="*/ 68676 w 1300050"/>
                  <a:gd name="connsiteY60" fmla="*/ 407426 h 946848"/>
                  <a:gd name="connsiteX61" fmla="*/ 82458 w 1300050"/>
                  <a:gd name="connsiteY61" fmla="*/ 411436 h 946848"/>
                  <a:gd name="connsiteX62" fmla="*/ 88437 w 1300050"/>
                  <a:gd name="connsiteY62" fmla="*/ 410415 h 946848"/>
                  <a:gd name="connsiteX63" fmla="*/ 106958 w 1300050"/>
                  <a:gd name="connsiteY63" fmla="*/ 405311 h 946848"/>
                  <a:gd name="connsiteX64" fmla="*/ 119281 w 1300050"/>
                  <a:gd name="connsiteY64" fmla="*/ 405311 h 946848"/>
                  <a:gd name="connsiteX65" fmla="*/ 133282 w 1300050"/>
                  <a:gd name="connsiteY65" fmla="*/ 408082 h 946848"/>
                  <a:gd name="connsiteX66" fmla="*/ 140574 w 1300050"/>
                  <a:gd name="connsiteY66" fmla="*/ 407426 h 946848"/>
                  <a:gd name="connsiteX67" fmla="*/ 154428 w 1300050"/>
                  <a:gd name="connsiteY67" fmla="*/ 412238 h 946848"/>
                  <a:gd name="connsiteX68" fmla="*/ 161720 w 1300050"/>
                  <a:gd name="connsiteY68" fmla="*/ 415009 h 946848"/>
                  <a:gd name="connsiteX69" fmla="*/ 171491 w 1300050"/>
                  <a:gd name="connsiteY69" fmla="*/ 411509 h 946848"/>
                  <a:gd name="connsiteX70" fmla="*/ 231503 w 1300050"/>
                  <a:gd name="connsiteY70" fmla="*/ 388832 h 946848"/>
                  <a:gd name="connsiteX71" fmla="*/ 221732 w 1300050"/>
                  <a:gd name="connsiteY71" fmla="*/ 413916 h 946848"/>
                  <a:gd name="connsiteX72" fmla="*/ 225524 w 1300050"/>
                  <a:gd name="connsiteY72" fmla="*/ 462552 h 946848"/>
                  <a:gd name="connsiteX73" fmla="*/ 184252 w 1300050"/>
                  <a:gd name="connsiteY73" fmla="*/ 465761 h 946848"/>
                  <a:gd name="connsiteX74" fmla="*/ 180825 w 1300050"/>
                  <a:gd name="connsiteY74" fmla="*/ 466854 h 946848"/>
                  <a:gd name="connsiteX75" fmla="*/ 177179 w 1300050"/>
                  <a:gd name="connsiteY75" fmla="*/ 475969 h 946848"/>
                  <a:gd name="connsiteX76" fmla="*/ 166241 w 1300050"/>
                  <a:gd name="connsiteY76" fmla="*/ 495730 h 946848"/>
                  <a:gd name="connsiteX77" fmla="*/ 144803 w 1300050"/>
                  <a:gd name="connsiteY77" fmla="*/ 492741 h 946848"/>
                  <a:gd name="connsiteX78" fmla="*/ 122125 w 1300050"/>
                  <a:gd name="connsiteY78" fmla="*/ 483553 h 946848"/>
                  <a:gd name="connsiteX79" fmla="*/ 117167 w 1300050"/>
                  <a:gd name="connsiteY79" fmla="*/ 483990 h 946848"/>
                  <a:gd name="connsiteX80" fmla="*/ 114688 w 1300050"/>
                  <a:gd name="connsiteY80" fmla="*/ 485740 h 946848"/>
                  <a:gd name="connsiteX81" fmla="*/ 121979 w 1300050"/>
                  <a:gd name="connsiteY81" fmla="*/ 506668 h 946848"/>
                  <a:gd name="connsiteX82" fmla="*/ 121979 w 1300050"/>
                  <a:gd name="connsiteY82" fmla="*/ 511408 h 946848"/>
                  <a:gd name="connsiteX83" fmla="*/ 111115 w 1300050"/>
                  <a:gd name="connsiteY83" fmla="*/ 536492 h 946848"/>
                  <a:gd name="connsiteX84" fmla="*/ 91864 w 1300050"/>
                  <a:gd name="connsiteY84" fmla="*/ 546117 h 946848"/>
                  <a:gd name="connsiteX85" fmla="*/ 91135 w 1300050"/>
                  <a:gd name="connsiteY85" fmla="*/ 560701 h 946848"/>
                  <a:gd name="connsiteX86" fmla="*/ 74145 w 1300050"/>
                  <a:gd name="connsiteY86" fmla="*/ 581920 h 946848"/>
                  <a:gd name="connsiteX87" fmla="*/ 65613 w 1300050"/>
                  <a:gd name="connsiteY87" fmla="*/ 586587 h 946848"/>
                  <a:gd name="connsiteX88" fmla="*/ 90624 w 1300050"/>
                  <a:gd name="connsiteY88" fmla="*/ 600296 h 946848"/>
                  <a:gd name="connsiteX89" fmla="*/ 89166 w 1300050"/>
                  <a:gd name="connsiteY89" fmla="*/ 635151 h 946848"/>
                  <a:gd name="connsiteX90" fmla="*/ 117021 w 1300050"/>
                  <a:gd name="connsiteY90" fmla="*/ 660454 h 946848"/>
                  <a:gd name="connsiteX91" fmla="*/ 131605 w 1300050"/>
                  <a:gd name="connsiteY91" fmla="*/ 657683 h 946848"/>
                  <a:gd name="connsiteX92" fmla="*/ 161793 w 1300050"/>
                  <a:gd name="connsiteY92" fmla="*/ 673506 h 946848"/>
                  <a:gd name="connsiteX93" fmla="*/ 170762 w 1300050"/>
                  <a:gd name="connsiteY93" fmla="*/ 671610 h 946848"/>
                  <a:gd name="connsiteX94" fmla="*/ 187971 w 1300050"/>
                  <a:gd name="connsiteY94" fmla="*/ 656224 h 946848"/>
                  <a:gd name="connsiteX95" fmla="*/ 201534 w 1300050"/>
                  <a:gd name="connsiteY95" fmla="*/ 697496 h 946848"/>
                  <a:gd name="connsiteX96" fmla="*/ 198617 w 1300050"/>
                  <a:gd name="connsiteY96" fmla="*/ 731914 h 946848"/>
                  <a:gd name="connsiteX97" fmla="*/ 205398 w 1300050"/>
                  <a:gd name="connsiteY97" fmla="*/ 731039 h 946848"/>
                  <a:gd name="connsiteX98" fmla="*/ 209846 w 1300050"/>
                  <a:gd name="connsiteY98" fmla="*/ 731039 h 946848"/>
                  <a:gd name="connsiteX99" fmla="*/ 213784 w 1300050"/>
                  <a:gd name="connsiteY99" fmla="*/ 728632 h 946848"/>
                  <a:gd name="connsiteX100" fmla="*/ 225816 w 1300050"/>
                  <a:gd name="connsiteY100" fmla="*/ 723966 h 946848"/>
                  <a:gd name="connsiteX101" fmla="*/ 233107 w 1300050"/>
                  <a:gd name="connsiteY101" fmla="*/ 719955 h 946848"/>
                  <a:gd name="connsiteX102" fmla="*/ 279338 w 1300050"/>
                  <a:gd name="connsiteY102" fmla="*/ 715872 h 946848"/>
                  <a:gd name="connsiteX103" fmla="*/ 281161 w 1300050"/>
                  <a:gd name="connsiteY103" fmla="*/ 715434 h 946848"/>
                  <a:gd name="connsiteX104" fmla="*/ 332887 w 1300050"/>
                  <a:gd name="connsiteY104" fmla="*/ 707143 h 946848"/>
                  <a:gd name="connsiteX105" fmla="*/ 336944 w 1300050"/>
                  <a:gd name="connsiteY105" fmla="*/ 710549 h 946848"/>
                  <a:gd name="connsiteX106" fmla="*/ 347079 w 1300050"/>
                  <a:gd name="connsiteY106" fmla="*/ 728560 h 946848"/>
                  <a:gd name="connsiteX107" fmla="*/ 353569 w 1300050"/>
                  <a:gd name="connsiteY107" fmla="*/ 725716 h 946848"/>
                  <a:gd name="connsiteX108" fmla="*/ 354298 w 1300050"/>
                  <a:gd name="connsiteY108" fmla="*/ 742706 h 946848"/>
                  <a:gd name="connsiteX109" fmla="*/ 342267 w 1300050"/>
                  <a:gd name="connsiteY109" fmla="*/ 801041 h 946848"/>
                  <a:gd name="connsiteX110" fmla="*/ 300995 w 1300050"/>
                  <a:gd name="connsiteY110" fmla="*/ 839906 h 946848"/>
                  <a:gd name="connsiteX111" fmla="*/ 243972 w 1300050"/>
                  <a:gd name="connsiteY111" fmla="*/ 888543 h 946848"/>
                  <a:gd name="connsiteX112" fmla="*/ 191471 w 1300050"/>
                  <a:gd name="connsiteY112" fmla="*/ 894231 h 946848"/>
                  <a:gd name="connsiteX113" fmla="*/ 166679 w 1300050"/>
                  <a:gd name="connsiteY113" fmla="*/ 933899 h 946848"/>
                  <a:gd name="connsiteX114" fmla="*/ 207221 w 1300050"/>
                  <a:gd name="connsiteY114" fmla="*/ 910419 h 946848"/>
                  <a:gd name="connsiteX115" fmla="*/ 219180 w 1300050"/>
                  <a:gd name="connsiteY115" fmla="*/ 909617 h 946848"/>
                  <a:gd name="connsiteX116" fmla="*/ 246962 w 1300050"/>
                  <a:gd name="connsiteY116" fmla="*/ 899918 h 946848"/>
                  <a:gd name="connsiteX117" fmla="*/ 271754 w 1300050"/>
                  <a:gd name="connsiteY117" fmla="*/ 896637 h 946848"/>
                  <a:gd name="connsiteX118" fmla="*/ 301797 w 1300050"/>
                  <a:gd name="connsiteY118" fmla="*/ 883658 h 946848"/>
                  <a:gd name="connsiteX119" fmla="*/ 321995 w 1300050"/>
                  <a:gd name="connsiteY119" fmla="*/ 861782 h 946848"/>
                  <a:gd name="connsiteX120" fmla="*/ 383539 w 1300050"/>
                  <a:gd name="connsiteY120" fmla="*/ 823718 h 946848"/>
                  <a:gd name="connsiteX121" fmla="*/ 397102 w 1300050"/>
                  <a:gd name="connsiteY121" fmla="*/ 804249 h 946848"/>
                  <a:gd name="connsiteX122" fmla="*/ 434582 w 1300050"/>
                  <a:gd name="connsiteY122" fmla="*/ 779165 h 946848"/>
                  <a:gd name="connsiteX123" fmla="*/ 460103 w 1300050"/>
                  <a:gd name="connsiteY123" fmla="*/ 768665 h 946848"/>
                  <a:gd name="connsiteX124" fmla="*/ 472135 w 1300050"/>
                  <a:gd name="connsiteY124" fmla="*/ 741904 h 946848"/>
                  <a:gd name="connsiteX125" fmla="*/ 489854 w 1300050"/>
                  <a:gd name="connsiteY125" fmla="*/ 724184 h 946848"/>
                  <a:gd name="connsiteX126" fmla="*/ 462874 w 1300050"/>
                  <a:gd name="connsiteY126" fmla="*/ 709601 h 946848"/>
                  <a:gd name="connsiteX127" fmla="*/ 490656 w 1300050"/>
                  <a:gd name="connsiteY127" fmla="*/ 683642 h 946848"/>
                  <a:gd name="connsiteX128" fmla="*/ 513115 w 1300050"/>
                  <a:gd name="connsiteY128" fmla="*/ 661766 h 946848"/>
                  <a:gd name="connsiteX129" fmla="*/ 535647 w 1300050"/>
                  <a:gd name="connsiteY129" fmla="*/ 635078 h 946848"/>
                  <a:gd name="connsiteX130" fmla="*/ 552929 w 1300050"/>
                  <a:gd name="connsiteY130" fmla="*/ 613202 h 946848"/>
                  <a:gd name="connsiteX131" fmla="*/ 582096 w 1300050"/>
                  <a:gd name="connsiteY131" fmla="*/ 591327 h 946848"/>
                  <a:gd name="connsiteX132" fmla="*/ 602368 w 1300050"/>
                  <a:gd name="connsiteY132" fmla="*/ 600223 h 946848"/>
                  <a:gd name="connsiteX133" fmla="*/ 603097 w 1300050"/>
                  <a:gd name="connsiteY133" fmla="*/ 614004 h 946848"/>
                  <a:gd name="connsiteX134" fmla="*/ 567877 w 1300050"/>
                  <a:gd name="connsiteY134" fmla="*/ 621296 h 946848"/>
                  <a:gd name="connsiteX135" fmla="*/ 554314 w 1300050"/>
                  <a:gd name="connsiteY135" fmla="*/ 654474 h 946848"/>
                  <a:gd name="connsiteX136" fmla="*/ 556575 w 1300050"/>
                  <a:gd name="connsiteY136" fmla="*/ 681235 h 946848"/>
                  <a:gd name="connsiteX137" fmla="*/ 544616 w 1300050"/>
                  <a:gd name="connsiteY137" fmla="*/ 697423 h 946848"/>
                  <a:gd name="connsiteX138" fmla="*/ 558179 w 1300050"/>
                  <a:gd name="connsiteY138" fmla="*/ 709601 h 946848"/>
                  <a:gd name="connsiteX139" fmla="*/ 624972 w 1300050"/>
                  <a:gd name="connsiteY139" fmla="*/ 669860 h 946848"/>
                  <a:gd name="connsiteX140" fmla="*/ 673755 w 1300050"/>
                  <a:gd name="connsiteY140" fmla="*/ 667454 h 946848"/>
                  <a:gd name="connsiteX141" fmla="*/ 674484 w 1300050"/>
                  <a:gd name="connsiteY141" fmla="*/ 648860 h 946848"/>
                  <a:gd name="connsiteX142" fmla="*/ 659463 w 1300050"/>
                  <a:gd name="connsiteY142" fmla="*/ 626984 h 946848"/>
                  <a:gd name="connsiteX143" fmla="*/ 670765 w 1300050"/>
                  <a:gd name="connsiteY143" fmla="*/ 609119 h 946848"/>
                  <a:gd name="connsiteX144" fmla="*/ 689505 w 1300050"/>
                  <a:gd name="connsiteY144" fmla="*/ 607515 h 946848"/>
                  <a:gd name="connsiteX145" fmla="*/ 714225 w 1300050"/>
                  <a:gd name="connsiteY145" fmla="*/ 617213 h 946848"/>
                  <a:gd name="connsiteX146" fmla="*/ 740549 w 1300050"/>
                  <a:gd name="connsiteY146" fmla="*/ 623703 h 946848"/>
                  <a:gd name="connsiteX147" fmla="*/ 725527 w 1300050"/>
                  <a:gd name="connsiteY147" fmla="*/ 635880 h 946848"/>
                  <a:gd name="connsiteX148" fmla="*/ 729246 w 1300050"/>
                  <a:gd name="connsiteY148" fmla="*/ 648860 h 946848"/>
                  <a:gd name="connsiteX149" fmla="*/ 756299 w 1300050"/>
                  <a:gd name="connsiteY149" fmla="*/ 643172 h 946848"/>
                  <a:gd name="connsiteX150" fmla="*/ 776570 w 1300050"/>
                  <a:gd name="connsiteY150" fmla="*/ 639891 h 946848"/>
                  <a:gd name="connsiteX151" fmla="*/ 783862 w 1300050"/>
                  <a:gd name="connsiteY151" fmla="*/ 646745 h 946848"/>
                  <a:gd name="connsiteX152" fmla="*/ 791956 w 1300050"/>
                  <a:gd name="connsiteY152" fmla="*/ 635151 h 946848"/>
                  <a:gd name="connsiteX153" fmla="*/ 818061 w 1300050"/>
                  <a:gd name="connsiteY153" fmla="*/ 624723 h 946848"/>
                  <a:gd name="connsiteX154" fmla="*/ 844093 w 1300050"/>
                  <a:gd name="connsiteY154" fmla="*/ 635151 h 946848"/>
                  <a:gd name="connsiteX155" fmla="*/ 858677 w 1300050"/>
                  <a:gd name="connsiteY155" fmla="*/ 653672 h 946848"/>
                  <a:gd name="connsiteX156" fmla="*/ 859770 w 1300050"/>
                  <a:gd name="connsiteY156" fmla="*/ 654839 h 946848"/>
                  <a:gd name="connsiteX157" fmla="*/ 878948 w 1300050"/>
                  <a:gd name="connsiteY157" fmla="*/ 649589 h 946848"/>
                  <a:gd name="connsiteX158" fmla="*/ 891709 w 1300050"/>
                  <a:gd name="connsiteY158" fmla="*/ 651558 h 946848"/>
                  <a:gd name="connsiteX159" fmla="*/ 906293 w 1300050"/>
                  <a:gd name="connsiteY159" fmla="*/ 658849 h 946848"/>
                  <a:gd name="connsiteX160" fmla="*/ 918616 w 1300050"/>
                  <a:gd name="connsiteY160" fmla="*/ 671610 h 946848"/>
                  <a:gd name="connsiteX161" fmla="*/ 925908 w 1300050"/>
                  <a:gd name="connsiteY161" fmla="*/ 678902 h 946848"/>
                  <a:gd name="connsiteX162" fmla="*/ 926345 w 1300050"/>
                  <a:gd name="connsiteY162" fmla="*/ 679412 h 946848"/>
                  <a:gd name="connsiteX163" fmla="*/ 967180 w 1300050"/>
                  <a:gd name="connsiteY163" fmla="*/ 664829 h 946848"/>
                  <a:gd name="connsiteX164" fmla="*/ 960398 w 1300050"/>
                  <a:gd name="connsiteY164" fmla="*/ 687506 h 946848"/>
                  <a:gd name="connsiteX165" fmla="*/ 973888 w 1300050"/>
                  <a:gd name="connsiteY165" fmla="*/ 699246 h 946848"/>
                  <a:gd name="connsiteX166" fmla="*/ 989930 w 1300050"/>
                  <a:gd name="connsiteY166" fmla="*/ 703840 h 946848"/>
                  <a:gd name="connsiteX167" fmla="*/ 1004514 w 1300050"/>
                  <a:gd name="connsiteY167" fmla="*/ 712663 h 946848"/>
                  <a:gd name="connsiteX168" fmla="*/ 1011806 w 1300050"/>
                  <a:gd name="connsiteY168" fmla="*/ 717038 h 946848"/>
                  <a:gd name="connsiteX169" fmla="*/ 1036379 w 1300050"/>
                  <a:gd name="connsiteY169" fmla="*/ 727174 h 946848"/>
                  <a:gd name="connsiteX170" fmla="*/ 1051838 w 1300050"/>
                  <a:gd name="connsiteY170" fmla="*/ 745185 h 946848"/>
                  <a:gd name="connsiteX171" fmla="*/ 1058693 w 1300050"/>
                  <a:gd name="connsiteY171" fmla="*/ 757217 h 946848"/>
                  <a:gd name="connsiteX172" fmla="*/ 1076193 w 1300050"/>
                  <a:gd name="connsiteY172" fmla="*/ 738476 h 946848"/>
                  <a:gd name="connsiteX173" fmla="*/ 1103173 w 1300050"/>
                  <a:gd name="connsiteY173" fmla="*/ 753862 h 946848"/>
                  <a:gd name="connsiteX174" fmla="*/ 1106163 w 1300050"/>
                  <a:gd name="connsiteY174" fmla="*/ 723091 h 946848"/>
                  <a:gd name="connsiteX175" fmla="*/ 1119726 w 1300050"/>
                  <a:gd name="connsiteY175" fmla="*/ 726372 h 946848"/>
                  <a:gd name="connsiteX176" fmla="*/ 1121986 w 1300050"/>
                  <a:gd name="connsiteY176" fmla="*/ 774134 h 946848"/>
                  <a:gd name="connsiteX177" fmla="*/ 1097194 w 1300050"/>
                  <a:gd name="connsiteY177" fmla="*/ 768519 h 946848"/>
                  <a:gd name="connsiteX178" fmla="*/ 1073933 w 1300050"/>
                  <a:gd name="connsiteY178" fmla="*/ 774936 h 946848"/>
                  <a:gd name="connsiteX179" fmla="*/ 1101715 w 1300050"/>
                  <a:gd name="connsiteY179" fmla="*/ 810593 h 946848"/>
                  <a:gd name="connsiteX180" fmla="*/ 1112215 w 1300050"/>
                  <a:gd name="connsiteY180" fmla="*/ 835750 h 946848"/>
                  <a:gd name="connsiteX181" fmla="*/ 1127965 w 1300050"/>
                  <a:gd name="connsiteY181" fmla="*/ 856824 h 946848"/>
                  <a:gd name="connsiteX182" fmla="*/ 1124976 w 1300050"/>
                  <a:gd name="connsiteY182" fmla="*/ 817156 h 946848"/>
                  <a:gd name="connsiteX183" fmla="*/ 1130226 w 1300050"/>
                  <a:gd name="connsiteY183" fmla="*/ 792801 h 946848"/>
                  <a:gd name="connsiteX184" fmla="*/ 1134747 w 1300050"/>
                  <a:gd name="connsiteY184" fmla="*/ 818687 h 946848"/>
                  <a:gd name="connsiteX185" fmla="*/ 1154945 w 1300050"/>
                  <a:gd name="connsiteY185" fmla="*/ 806582 h 946848"/>
                  <a:gd name="connsiteX186" fmla="*/ 1154216 w 1300050"/>
                  <a:gd name="connsiteY186" fmla="*/ 771727 h 946848"/>
                  <a:gd name="connsiteX187" fmla="*/ 1174487 w 1300050"/>
                  <a:gd name="connsiteY187" fmla="*/ 796811 h 946848"/>
                  <a:gd name="connsiteX188" fmla="*/ 1163258 w 1300050"/>
                  <a:gd name="connsiteY188" fmla="*/ 821968 h 946848"/>
                  <a:gd name="connsiteX189" fmla="*/ 1144445 w 1300050"/>
                  <a:gd name="connsiteY189" fmla="*/ 831667 h 946848"/>
                  <a:gd name="connsiteX190" fmla="*/ 1148237 w 1300050"/>
                  <a:gd name="connsiteY190" fmla="*/ 869730 h 946848"/>
                  <a:gd name="connsiteX191" fmla="*/ 1161727 w 1300050"/>
                  <a:gd name="connsiteY191" fmla="*/ 856824 h 946848"/>
                  <a:gd name="connsiteX192" fmla="*/ 1183602 w 1300050"/>
                  <a:gd name="connsiteY192" fmla="*/ 851938 h 946848"/>
                  <a:gd name="connsiteX193" fmla="*/ 1212113 w 1300050"/>
                  <a:gd name="connsiteY193" fmla="*/ 876220 h 946848"/>
                  <a:gd name="connsiteX194" fmla="*/ 1198551 w 1300050"/>
                  <a:gd name="connsiteY194" fmla="*/ 858428 h 946848"/>
                  <a:gd name="connsiteX195" fmla="*/ 1199353 w 1300050"/>
                  <a:gd name="connsiteY195" fmla="*/ 838156 h 946848"/>
                  <a:gd name="connsiteX196" fmla="*/ 1225603 w 1300050"/>
                  <a:gd name="connsiteY196" fmla="*/ 874616 h 946848"/>
                  <a:gd name="connsiteX197" fmla="*/ 1208322 w 1300050"/>
                  <a:gd name="connsiteY197" fmla="*/ 893283 h 946848"/>
                  <a:gd name="connsiteX198" fmla="*/ 1179154 w 1300050"/>
                  <a:gd name="connsiteY198" fmla="*/ 877897 h 946848"/>
                  <a:gd name="connsiteX199" fmla="*/ 1183675 w 1300050"/>
                  <a:gd name="connsiteY199" fmla="*/ 906189 h 946848"/>
                  <a:gd name="connsiteX200" fmla="*/ 1184404 w 1300050"/>
                  <a:gd name="connsiteY200" fmla="*/ 941847 h 946848"/>
                  <a:gd name="connsiteX201" fmla="*/ 1195634 w 1300050"/>
                  <a:gd name="connsiteY201" fmla="*/ 929742 h 946848"/>
                  <a:gd name="connsiteX202" fmla="*/ 1214374 w 1300050"/>
                  <a:gd name="connsiteY202" fmla="*/ 937034 h 946848"/>
                  <a:gd name="connsiteX203" fmla="*/ 1221666 w 1300050"/>
                  <a:gd name="connsiteY203" fmla="*/ 916763 h 946848"/>
                  <a:gd name="connsiteX204" fmla="*/ 1238948 w 1300050"/>
                  <a:gd name="connsiteY204" fmla="*/ 923252 h 946848"/>
                  <a:gd name="connsiteX205" fmla="*/ 1254698 w 1300050"/>
                  <a:gd name="connsiteY205" fmla="*/ 914283 h 946848"/>
                  <a:gd name="connsiteX206" fmla="*/ 1257688 w 1300050"/>
                  <a:gd name="connsiteY206" fmla="*/ 940243 h 946848"/>
                  <a:gd name="connsiteX207" fmla="*/ 1272271 w 1300050"/>
                  <a:gd name="connsiteY207" fmla="*/ 942649 h 946848"/>
                  <a:gd name="connsiteX208" fmla="*/ 1272271 w 1300050"/>
                  <a:gd name="connsiteY208" fmla="*/ 946732 h 946848"/>
                  <a:gd name="connsiteX209" fmla="*/ 1295314 w 1300050"/>
                  <a:gd name="connsiteY209" fmla="*/ 929159 h 946848"/>
                  <a:gd name="connsiteX210" fmla="*/ 1287803 w 1300050"/>
                  <a:gd name="connsiteY210" fmla="*/ 895689 h 946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Lst>
                <a:rect l="l" t="t" r="r" b="b"/>
                <a:pathLst>
                  <a:path w="1300050" h="946848">
                    <a:moveTo>
                      <a:pt x="1287803" y="895689"/>
                    </a:moveTo>
                    <a:cubicBezTo>
                      <a:pt x="1292834" y="881616"/>
                      <a:pt x="1293855" y="873011"/>
                      <a:pt x="1255792" y="856824"/>
                    </a:cubicBezTo>
                    <a:cubicBezTo>
                      <a:pt x="1217728" y="840636"/>
                      <a:pt x="1221812" y="829771"/>
                      <a:pt x="1195780" y="780113"/>
                    </a:cubicBezTo>
                    <a:cubicBezTo>
                      <a:pt x="1169748" y="730455"/>
                      <a:pt x="1122861" y="708799"/>
                      <a:pt x="1122861" y="690496"/>
                    </a:cubicBezTo>
                    <a:cubicBezTo>
                      <a:pt x="1122861" y="672193"/>
                      <a:pt x="1076849" y="674235"/>
                      <a:pt x="1076849" y="688308"/>
                    </a:cubicBezTo>
                    <a:cubicBezTo>
                      <a:pt x="1076849" y="702382"/>
                      <a:pt x="1056870" y="706684"/>
                      <a:pt x="1045859" y="714195"/>
                    </a:cubicBezTo>
                    <a:cubicBezTo>
                      <a:pt x="1034848" y="721705"/>
                      <a:pt x="1029817" y="709892"/>
                      <a:pt x="1019827" y="695892"/>
                    </a:cubicBezTo>
                    <a:cubicBezTo>
                      <a:pt x="1009837" y="681892"/>
                      <a:pt x="985774" y="667818"/>
                      <a:pt x="985774" y="659433"/>
                    </a:cubicBezTo>
                    <a:cubicBezTo>
                      <a:pt x="985774" y="651047"/>
                      <a:pt x="979795" y="632453"/>
                      <a:pt x="962805" y="641057"/>
                    </a:cubicBezTo>
                    <a:cubicBezTo>
                      <a:pt x="945814" y="649662"/>
                      <a:pt x="936773" y="641057"/>
                      <a:pt x="931741" y="647547"/>
                    </a:cubicBezTo>
                    <a:cubicBezTo>
                      <a:pt x="926710" y="654037"/>
                      <a:pt x="913803" y="643609"/>
                      <a:pt x="913803" y="643609"/>
                    </a:cubicBezTo>
                    <a:lnTo>
                      <a:pt x="913803" y="83448"/>
                    </a:lnTo>
                    <a:cubicBezTo>
                      <a:pt x="908502" y="82945"/>
                      <a:pt x="903281" y="81771"/>
                      <a:pt x="898271" y="79948"/>
                    </a:cubicBezTo>
                    <a:cubicBezTo>
                      <a:pt x="878073" y="71708"/>
                      <a:pt x="848906" y="57197"/>
                      <a:pt x="831041" y="58072"/>
                    </a:cubicBezTo>
                    <a:cubicBezTo>
                      <a:pt x="827088" y="68237"/>
                      <a:pt x="818798" y="76105"/>
                      <a:pt x="808436" y="79511"/>
                    </a:cubicBezTo>
                    <a:cubicBezTo>
                      <a:pt x="785255" y="87415"/>
                      <a:pt x="759639" y="82843"/>
                      <a:pt x="740621" y="67406"/>
                    </a:cubicBezTo>
                    <a:cubicBezTo>
                      <a:pt x="732520" y="83784"/>
                      <a:pt x="717827" y="95932"/>
                      <a:pt x="700224" y="100803"/>
                    </a:cubicBezTo>
                    <a:cubicBezTo>
                      <a:pt x="682381" y="105914"/>
                      <a:pt x="663546" y="96814"/>
                      <a:pt x="656473" y="79656"/>
                    </a:cubicBezTo>
                    <a:cubicBezTo>
                      <a:pt x="648365" y="76142"/>
                      <a:pt x="640956" y="71205"/>
                      <a:pt x="634598" y="65073"/>
                    </a:cubicBezTo>
                    <a:cubicBezTo>
                      <a:pt x="632993" y="63541"/>
                      <a:pt x="630952" y="61573"/>
                      <a:pt x="628837" y="59385"/>
                    </a:cubicBezTo>
                    <a:cubicBezTo>
                      <a:pt x="612409" y="59341"/>
                      <a:pt x="596004" y="58080"/>
                      <a:pt x="579763" y="55593"/>
                    </a:cubicBezTo>
                    <a:cubicBezTo>
                      <a:pt x="568315" y="54310"/>
                      <a:pt x="558751" y="46296"/>
                      <a:pt x="555481" y="35249"/>
                    </a:cubicBezTo>
                    <a:lnTo>
                      <a:pt x="551616" y="36489"/>
                    </a:lnTo>
                    <a:cubicBezTo>
                      <a:pt x="541116" y="40572"/>
                      <a:pt x="543376" y="24384"/>
                      <a:pt x="529741" y="25988"/>
                    </a:cubicBezTo>
                    <a:cubicBezTo>
                      <a:pt x="516105" y="27592"/>
                      <a:pt x="526751" y="19498"/>
                      <a:pt x="519240" y="7394"/>
                    </a:cubicBezTo>
                    <a:cubicBezTo>
                      <a:pt x="511730" y="-4711"/>
                      <a:pt x="474177" y="6519"/>
                      <a:pt x="460905" y="8196"/>
                    </a:cubicBezTo>
                    <a:cubicBezTo>
                      <a:pt x="451207" y="9290"/>
                      <a:pt x="446322" y="5061"/>
                      <a:pt x="445009" y="-117"/>
                    </a:cubicBezTo>
                    <a:cubicBezTo>
                      <a:pt x="436859" y="1021"/>
                      <a:pt x="428777" y="2603"/>
                      <a:pt x="420800" y="4623"/>
                    </a:cubicBezTo>
                    <a:cubicBezTo>
                      <a:pt x="418163" y="6103"/>
                      <a:pt x="415218" y="6956"/>
                      <a:pt x="412196" y="7102"/>
                    </a:cubicBezTo>
                    <a:cubicBezTo>
                      <a:pt x="389968" y="13818"/>
                      <a:pt x="368255" y="22124"/>
                      <a:pt x="347225" y="31968"/>
                    </a:cubicBezTo>
                    <a:cubicBezTo>
                      <a:pt x="334829" y="41666"/>
                      <a:pt x="322360" y="51291"/>
                      <a:pt x="309380" y="60333"/>
                    </a:cubicBezTo>
                    <a:cubicBezTo>
                      <a:pt x="299877" y="66713"/>
                      <a:pt x="287719" y="67625"/>
                      <a:pt x="277369" y="62739"/>
                    </a:cubicBezTo>
                    <a:lnTo>
                      <a:pt x="274234" y="63979"/>
                    </a:lnTo>
                    <a:cubicBezTo>
                      <a:pt x="231722" y="80240"/>
                      <a:pt x="189940" y="97740"/>
                      <a:pt x="148959" y="116918"/>
                    </a:cubicBezTo>
                    <a:lnTo>
                      <a:pt x="146480" y="119981"/>
                    </a:lnTo>
                    <a:cubicBezTo>
                      <a:pt x="142444" y="124523"/>
                      <a:pt x="137467" y="128133"/>
                      <a:pt x="131896" y="130554"/>
                    </a:cubicBezTo>
                    <a:cubicBezTo>
                      <a:pt x="125042" y="135877"/>
                      <a:pt x="118261" y="141127"/>
                      <a:pt x="111333" y="146304"/>
                    </a:cubicBezTo>
                    <a:lnTo>
                      <a:pt x="103021" y="152575"/>
                    </a:lnTo>
                    <a:cubicBezTo>
                      <a:pt x="94437" y="159575"/>
                      <a:pt x="82711" y="161311"/>
                      <a:pt x="72468" y="157096"/>
                    </a:cubicBezTo>
                    <a:cubicBezTo>
                      <a:pt x="67801" y="158992"/>
                      <a:pt x="63207" y="160888"/>
                      <a:pt x="58759" y="163221"/>
                    </a:cubicBezTo>
                    <a:cubicBezTo>
                      <a:pt x="56208" y="164483"/>
                      <a:pt x="53548" y="165504"/>
                      <a:pt x="50811" y="166284"/>
                    </a:cubicBezTo>
                    <a:cubicBezTo>
                      <a:pt x="51686" y="172701"/>
                      <a:pt x="62842" y="178899"/>
                      <a:pt x="83843" y="185388"/>
                    </a:cubicBezTo>
                    <a:cubicBezTo>
                      <a:pt x="91443" y="182370"/>
                      <a:pt x="99779" y="181706"/>
                      <a:pt x="107760" y="183493"/>
                    </a:cubicBezTo>
                    <a:cubicBezTo>
                      <a:pt x="122634" y="187452"/>
                      <a:pt x="136147" y="195393"/>
                      <a:pt x="146845" y="206462"/>
                    </a:cubicBezTo>
                    <a:cubicBezTo>
                      <a:pt x="153699" y="213316"/>
                      <a:pt x="159387" y="221046"/>
                      <a:pt x="166752" y="227536"/>
                    </a:cubicBezTo>
                    <a:cubicBezTo>
                      <a:pt x="182338" y="226894"/>
                      <a:pt x="196293" y="237124"/>
                      <a:pt x="200367" y="252182"/>
                    </a:cubicBezTo>
                    <a:lnTo>
                      <a:pt x="201752" y="252182"/>
                    </a:lnTo>
                    <a:cubicBezTo>
                      <a:pt x="216336" y="254661"/>
                      <a:pt x="200221" y="277339"/>
                      <a:pt x="212982" y="283829"/>
                    </a:cubicBezTo>
                    <a:cubicBezTo>
                      <a:pt x="225743" y="290318"/>
                      <a:pt x="245212" y="280547"/>
                      <a:pt x="249004" y="291923"/>
                    </a:cubicBezTo>
                    <a:cubicBezTo>
                      <a:pt x="252796" y="303298"/>
                      <a:pt x="223482" y="291923"/>
                      <a:pt x="208461" y="304027"/>
                    </a:cubicBezTo>
                    <a:cubicBezTo>
                      <a:pt x="193440" y="316132"/>
                      <a:pt x="185929" y="321892"/>
                      <a:pt x="179950" y="312996"/>
                    </a:cubicBezTo>
                    <a:cubicBezTo>
                      <a:pt x="173970" y="304100"/>
                      <a:pt x="149178" y="309715"/>
                      <a:pt x="136199" y="311319"/>
                    </a:cubicBezTo>
                    <a:cubicBezTo>
                      <a:pt x="123219" y="312923"/>
                      <a:pt x="133938" y="296735"/>
                      <a:pt x="136199" y="287985"/>
                    </a:cubicBezTo>
                    <a:cubicBezTo>
                      <a:pt x="128818" y="286891"/>
                      <a:pt x="121840" y="283931"/>
                      <a:pt x="115927" y="279381"/>
                    </a:cubicBezTo>
                    <a:cubicBezTo>
                      <a:pt x="108153" y="281021"/>
                      <a:pt x="100740" y="284062"/>
                      <a:pt x="94052" y="288350"/>
                    </a:cubicBezTo>
                    <a:cubicBezTo>
                      <a:pt x="69259" y="303735"/>
                      <a:pt x="78301" y="298121"/>
                      <a:pt x="75312" y="310225"/>
                    </a:cubicBezTo>
                    <a:cubicBezTo>
                      <a:pt x="72322" y="322330"/>
                      <a:pt x="61749" y="302933"/>
                      <a:pt x="46144" y="313507"/>
                    </a:cubicBezTo>
                    <a:cubicBezTo>
                      <a:pt x="30539" y="324080"/>
                      <a:pt x="4872" y="331299"/>
                      <a:pt x="351" y="341799"/>
                    </a:cubicBezTo>
                    <a:cubicBezTo>
                      <a:pt x="-4170" y="352299"/>
                      <a:pt x="34185" y="359664"/>
                      <a:pt x="49134" y="362873"/>
                    </a:cubicBezTo>
                    <a:cubicBezTo>
                      <a:pt x="64082" y="366081"/>
                      <a:pt x="31123" y="376654"/>
                      <a:pt x="43154" y="380665"/>
                    </a:cubicBezTo>
                    <a:cubicBezTo>
                      <a:pt x="55186" y="384675"/>
                      <a:pt x="49936" y="396925"/>
                      <a:pt x="68676" y="407426"/>
                    </a:cubicBezTo>
                    <a:cubicBezTo>
                      <a:pt x="72975" y="409621"/>
                      <a:pt x="77651" y="410984"/>
                      <a:pt x="82458" y="411436"/>
                    </a:cubicBezTo>
                    <a:lnTo>
                      <a:pt x="88437" y="410415"/>
                    </a:lnTo>
                    <a:cubicBezTo>
                      <a:pt x="94076" y="407171"/>
                      <a:pt x="100451" y="405413"/>
                      <a:pt x="106958" y="405311"/>
                    </a:cubicBezTo>
                    <a:lnTo>
                      <a:pt x="119281" y="405311"/>
                    </a:lnTo>
                    <a:cubicBezTo>
                      <a:pt x="124083" y="405326"/>
                      <a:pt x="128836" y="406266"/>
                      <a:pt x="133282" y="408082"/>
                    </a:cubicBezTo>
                    <a:cubicBezTo>
                      <a:pt x="135700" y="407739"/>
                      <a:pt x="138134" y="407521"/>
                      <a:pt x="140574" y="407426"/>
                    </a:cubicBezTo>
                    <a:cubicBezTo>
                      <a:pt x="145491" y="407987"/>
                      <a:pt x="150222" y="409635"/>
                      <a:pt x="154428" y="412238"/>
                    </a:cubicBezTo>
                    <a:cubicBezTo>
                      <a:pt x="156943" y="412924"/>
                      <a:pt x="159385" y="413850"/>
                      <a:pt x="161720" y="415009"/>
                    </a:cubicBezTo>
                    <a:cubicBezTo>
                      <a:pt x="165385" y="415928"/>
                      <a:pt x="169243" y="414543"/>
                      <a:pt x="171491" y="411509"/>
                    </a:cubicBezTo>
                    <a:cubicBezTo>
                      <a:pt x="180460" y="400936"/>
                      <a:pt x="214222" y="371841"/>
                      <a:pt x="231503" y="388832"/>
                    </a:cubicBezTo>
                    <a:cubicBezTo>
                      <a:pt x="248785" y="405822"/>
                      <a:pt x="212763" y="403415"/>
                      <a:pt x="221732" y="413916"/>
                    </a:cubicBezTo>
                    <a:cubicBezTo>
                      <a:pt x="230701" y="424416"/>
                      <a:pt x="242004" y="449573"/>
                      <a:pt x="225524" y="462552"/>
                    </a:cubicBezTo>
                    <a:cubicBezTo>
                      <a:pt x="209044" y="475532"/>
                      <a:pt x="193221" y="466563"/>
                      <a:pt x="184252" y="465761"/>
                    </a:cubicBezTo>
                    <a:cubicBezTo>
                      <a:pt x="183001" y="465564"/>
                      <a:pt x="181730" y="465972"/>
                      <a:pt x="180825" y="466854"/>
                    </a:cubicBezTo>
                    <a:cubicBezTo>
                      <a:pt x="180026" y="470041"/>
                      <a:pt x="178800" y="473111"/>
                      <a:pt x="177179" y="475969"/>
                    </a:cubicBezTo>
                    <a:cubicBezTo>
                      <a:pt x="175717" y="483546"/>
                      <a:pt x="171886" y="490466"/>
                      <a:pt x="166241" y="495730"/>
                    </a:cubicBezTo>
                    <a:cubicBezTo>
                      <a:pt x="158949" y="502220"/>
                      <a:pt x="151657" y="498064"/>
                      <a:pt x="144803" y="492741"/>
                    </a:cubicBezTo>
                    <a:cubicBezTo>
                      <a:pt x="136375" y="492551"/>
                      <a:pt x="128307" y="489284"/>
                      <a:pt x="122125" y="483553"/>
                    </a:cubicBezTo>
                    <a:cubicBezTo>
                      <a:pt x="120448" y="483553"/>
                      <a:pt x="118844" y="483917"/>
                      <a:pt x="117167" y="483990"/>
                    </a:cubicBezTo>
                    <a:cubicBezTo>
                      <a:pt x="116273" y="484472"/>
                      <a:pt x="115440" y="485062"/>
                      <a:pt x="114688" y="485740"/>
                    </a:cubicBezTo>
                    <a:cubicBezTo>
                      <a:pt x="119266" y="491771"/>
                      <a:pt x="121818" y="499099"/>
                      <a:pt x="121979" y="506668"/>
                    </a:cubicBezTo>
                    <a:lnTo>
                      <a:pt x="121979" y="511408"/>
                    </a:lnTo>
                    <a:cubicBezTo>
                      <a:pt x="121748" y="520865"/>
                      <a:pt x="117852" y="529856"/>
                      <a:pt x="111115" y="536492"/>
                    </a:cubicBezTo>
                    <a:cubicBezTo>
                      <a:pt x="105880" y="541662"/>
                      <a:pt x="99138" y="545031"/>
                      <a:pt x="91864" y="546117"/>
                    </a:cubicBezTo>
                    <a:cubicBezTo>
                      <a:pt x="92572" y="550981"/>
                      <a:pt x="92324" y="555932"/>
                      <a:pt x="91135" y="560701"/>
                    </a:cubicBezTo>
                    <a:cubicBezTo>
                      <a:pt x="88419" y="569699"/>
                      <a:pt x="82332" y="577304"/>
                      <a:pt x="74145" y="581920"/>
                    </a:cubicBezTo>
                    <a:cubicBezTo>
                      <a:pt x="71228" y="583306"/>
                      <a:pt x="68457" y="584983"/>
                      <a:pt x="65613" y="586587"/>
                    </a:cubicBezTo>
                    <a:cubicBezTo>
                      <a:pt x="78155" y="602921"/>
                      <a:pt x="77426" y="590306"/>
                      <a:pt x="90624" y="600296"/>
                    </a:cubicBezTo>
                    <a:cubicBezTo>
                      <a:pt x="105646" y="611671"/>
                      <a:pt x="74145" y="631869"/>
                      <a:pt x="89166" y="635151"/>
                    </a:cubicBezTo>
                    <a:cubicBezTo>
                      <a:pt x="98500" y="637120"/>
                      <a:pt x="108344" y="649151"/>
                      <a:pt x="117021" y="660454"/>
                    </a:cubicBezTo>
                    <a:cubicBezTo>
                      <a:pt x="121657" y="658594"/>
                      <a:pt x="126610" y="657654"/>
                      <a:pt x="131605" y="657683"/>
                    </a:cubicBezTo>
                    <a:cubicBezTo>
                      <a:pt x="143790" y="657099"/>
                      <a:pt x="155338" y="663152"/>
                      <a:pt x="161793" y="673506"/>
                    </a:cubicBezTo>
                    <a:cubicBezTo>
                      <a:pt x="164673" y="672434"/>
                      <a:pt x="167696" y="671800"/>
                      <a:pt x="170762" y="671610"/>
                    </a:cubicBezTo>
                    <a:cubicBezTo>
                      <a:pt x="186512" y="670808"/>
                      <a:pt x="179002" y="647255"/>
                      <a:pt x="187971" y="656224"/>
                    </a:cubicBezTo>
                    <a:cubicBezTo>
                      <a:pt x="196940" y="665193"/>
                      <a:pt x="209846" y="691007"/>
                      <a:pt x="201534" y="697496"/>
                    </a:cubicBezTo>
                    <a:cubicBezTo>
                      <a:pt x="193221" y="703986"/>
                      <a:pt x="199127" y="721632"/>
                      <a:pt x="198617" y="731914"/>
                    </a:cubicBezTo>
                    <a:cubicBezTo>
                      <a:pt x="200849" y="731433"/>
                      <a:pt x="203118" y="731141"/>
                      <a:pt x="205398" y="731039"/>
                    </a:cubicBezTo>
                    <a:cubicBezTo>
                      <a:pt x="206879" y="730929"/>
                      <a:pt x="208365" y="730929"/>
                      <a:pt x="209846" y="731039"/>
                    </a:cubicBezTo>
                    <a:cubicBezTo>
                      <a:pt x="211201" y="730310"/>
                      <a:pt x="212515" y="729500"/>
                      <a:pt x="213784" y="728632"/>
                    </a:cubicBezTo>
                    <a:cubicBezTo>
                      <a:pt x="217402" y="726212"/>
                      <a:pt x="221511" y="724615"/>
                      <a:pt x="225816" y="723966"/>
                    </a:cubicBezTo>
                    <a:cubicBezTo>
                      <a:pt x="228344" y="722814"/>
                      <a:pt x="230781" y="721472"/>
                      <a:pt x="233107" y="719955"/>
                    </a:cubicBezTo>
                    <a:cubicBezTo>
                      <a:pt x="245884" y="708441"/>
                      <a:pt x="264741" y="706771"/>
                      <a:pt x="279338" y="715872"/>
                    </a:cubicBezTo>
                    <a:lnTo>
                      <a:pt x="281161" y="715434"/>
                    </a:lnTo>
                    <a:cubicBezTo>
                      <a:pt x="293156" y="698860"/>
                      <a:pt x="316314" y="695148"/>
                      <a:pt x="332887" y="707143"/>
                    </a:cubicBezTo>
                    <a:cubicBezTo>
                      <a:pt x="334319" y="708179"/>
                      <a:pt x="335674" y="709316"/>
                      <a:pt x="336944" y="710549"/>
                    </a:cubicBezTo>
                    <a:cubicBezTo>
                      <a:pt x="341956" y="715471"/>
                      <a:pt x="345470" y="721720"/>
                      <a:pt x="347079" y="728560"/>
                    </a:cubicBezTo>
                    <a:cubicBezTo>
                      <a:pt x="349121" y="727757"/>
                      <a:pt x="351236" y="726809"/>
                      <a:pt x="353569" y="725716"/>
                    </a:cubicBezTo>
                    <a:cubicBezTo>
                      <a:pt x="376830" y="714340"/>
                      <a:pt x="366330" y="726518"/>
                      <a:pt x="354298" y="742706"/>
                    </a:cubicBezTo>
                    <a:cubicBezTo>
                      <a:pt x="337746" y="765092"/>
                      <a:pt x="354298" y="797832"/>
                      <a:pt x="342267" y="801041"/>
                    </a:cubicBezTo>
                    <a:cubicBezTo>
                      <a:pt x="330235" y="804249"/>
                      <a:pt x="320391" y="837500"/>
                      <a:pt x="300995" y="839906"/>
                    </a:cubicBezTo>
                    <a:cubicBezTo>
                      <a:pt x="281598" y="842313"/>
                      <a:pt x="248493" y="882053"/>
                      <a:pt x="243972" y="888543"/>
                    </a:cubicBezTo>
                    <a:cubicBezTo>
                      <a:pt x="239451" y="895033"/>
                      <a:pt x="197450" y="875564"/>
                      <a:pt x="191471" y="894231"/>
                    </a:cubicBezTo>
                    <a:cubicBezTo>
                      <a:pt x="185492" y="912898"/>
                      <a:pt x="160043" y="926753"/>
                      <a:pt x="166679" y="933899"/>
                    </a:cubicBezTo>
                    <a:cubicBezTo>
                      <a:pt x="171200" y="938784"/>
                      <a:pt x="205690" y="920117"/>
                      <a:pt x="207221" y="910419"/>
                    </a:cubicBezTo>
                    <a:cubicBezTo>
                      <a:pt x="208753" y="900720"/>
                      <a:pt x="213201" y="902325"/>
                      <a:pt x="219180" y="909617"/>
                    </a:cubicBezTo>
                    <a:cubicBezTo>
                      <a:pt x="225159" y="916908"/>
                      <a:pt x="240254" y="906408"/>
                      <a:pt x="246962" y="899918"/>
                    </a:cubicBezTo>
                    <a:cubicBezTo>
                      <a:pt x="253671" y="893429"/>
                      <a:pt x="264973" y="895835"/>
                      <a:pt x="271754" y="896637"/>
                    </a:cubicBezTo>
                    <a:cubicBezTo>
                      <a:pt x="278536" y="897439"/>
                      <a:pt x="281525" y="887741"/>
                      <a:pt x="301797" y="883658"/>
                    </a:cubicBezTo>
                    <a:cubicBezTo>
                      <a:pt x="322068" y="879574"/>
                      <a:pt x="317547" y="873157"/>
                      <a:pt x="321995" y="861782"/>
                    </a:cubicBezTo>
                    <a:cubicBezTo>
                      <a:pt x="326443" y="850407"/>
                      <a:pt x="374570" y="826198"/>
                      <a:pt x="383539" y="823718"/>
                    </a:cubicBezTo>
                    <a:cubicBezTo>
                      <a:pt x="392508" y="821239"/>
                      <a:pt x="387330" y="805124"/>
                      <a:pt x="397102" y="804249"/>
                    </a:cubicBezTo>
                    <a:cubicBezTo>
                      <a:pt x="406873" y="803374"/>
                      <a:pt x="421821" y="790541"/>
                      <a:pt x="434582" y="779165"/>
                    </a:cubicBezTo>
                    <a:cubicBezTo>
                      <a:pt x="447343" y="767790"/>
                      <a:pt x="450332" y="772675"/>
                      <a:pt x="460103" y="768665"/>
                    </a:cubicBezTo>
                    <a:cubicBezTo>
                      <a:pt x="469874" y="764654"/>
                      <a:pt x="462364" y="743508"/>
                      <a:pt x="472135" y="741904"/>
                    </a:cubicBezTo>
                    <a:cubicBezTo>
                      <a:pt x="481471" y="740897"/>
                      <a:pt x="488846" y="733518"/>
                      <a:pt x="489854" y="724184"/>
                    </a:cubicBezTo>
                    <a:cubicBezTo>
                      <a:pt x="489854" y="715288"/>
                      <a:pt x="465135" y="715288"/>
                      <a:pt x="462874" y="709601"/>
                    </a:cubicBezTo>
                    <a:cubicBezTo>
                      <a:pt x="460614" y="703913"/>
                      <a:pt x="482343" y="682839"/>
                      <a:pt x="490656" y="683642"/>
                    </a:cubicBezTo>
                    <a:cubicBezTo>
                      <a:pt x="502465" y="682781"/>
                      <a:pt x="511941" y="673550"/>
                      <a:pt x="513115" y="661766"/>
                    </a:cubicBezTo>
                    <a:cubicBezTo>
                      <a:pt x="513917" y="648860"/>
                      <a:pt x="525876" y="646380"/>
                      <a:pt x="535647" y="635078"/>
                    </a:cubicBezTo>
                    <a:cubicBezTo>
                      <a:pt x="545418" y="623776"/>
                      <a:pt x="542939" y="614004"/>
                      <a:pt x="552929" y="613202"/>
                    </a:cubicBezTo>
                    <a:cubicBezTo>
                      <a:pt x="562919" y="612400"/>
                      <a:pt x="571669" y="597817"/>
                      <a:pt x="582096" y="591327"/>
                    </a:cubicBezTo>
                    <a:cubicBezTo>
                      <a:pt x="592524" y="584837"/>
                      <a:pt x="582096" y="599421"/>
                      <a:pt x="602368" y="600223"/>
                    </a:cubicBezTo>
                    <a:cubicBezTo>
                      <a:pt x="622639" y="601025"/>
                      <a:pt x="618118" y="621296"/>
                      <a:pt x="603097" y="614004"/>
                    </a:cubicBezTo>
                    <a:cubicBezTo>
                      <a:pt x="588076" y="606713"/>
                      <a:pt x="581221" y="607515"/>
                      <a:pt x="567877" y="621296"/>
                    </a:cubicBezTo>
                    <a:cubicBezTo>
                      <a:pt x="554533" y="635078"/>
                      <a:pt x="564814" y="639088"/>
                      <a:pt x="554314" y="654474"/>
                    </a:cubicBezTo>
                    <a:cubicBezTo>
                      <a:pt x="543814" y="669860"/>
                      <a:pt x="543085" y="679631"/>
                      <a:pt x="556575" y="681235"/>
                    </a:cubicBezTo>
                    <a:cubicBezTo>
                      <a:pt x="570065" y="682839"/>
                      <a:pt x="557377" y="693340"/>
                      <a:pt x="544616" y="697423"/>
                    </a:cubicBezTo>
                    <a:cubicBezTo>
                      <a:pt x="531855" y="701507"/>
                      <a:pt x="540897" y="709601"/>
                      <a:pt x="558179" y="709601"/>
                    </a:cubicBezTo>
                    <a:cubicBezTo>
                      <a:pt x="575461" y="709601"/>
                      <a:pt x="600909" y="682839"/>
                      <a:pt x="624972" y="669860"/>
                    </a:cubicBezTo>
                    <a:cubicBezTo>
                      <a:pt x="649036" y="656880"/>
                      <a:pt x="666974" y="669860"/>
                      <a:pt x="673755" y="667454"/>
                    </a:cubicBezTo>
                    <a:cubicBezTo>
                      <a:pt x="680536" y="665048"/>
                      <a:pt x="666463" y="652870"/>
                      <a:pt x="674484" y="648860"/>
                    </a:cubicBezTo>
                    <a:cubicBezTo>
                      <a:pt x="682505" y="644849"/>
                      <a:pt x="664713" y="642370"/>
                      <a:pt x="659463" y="626984"/>
                    </a:cubicBezTo>
                    <a:cubicBezTo>
                      <a:pt x="654213" y="611598"/>
                      <a:pt x="667703" y="621296"/>
                      <a:pt x="670765" y="609119"/>
                    </a:cubicBezTo>
                    <a:cubicBezTo>
                      <a:pt x="673828" y="596941"/>
                      <a:pt x="681995" y="601827"/>
                      <a:pt x="689505" y="607515"/>
                    </a:cubicBezTo>
                    <a:cubicBezTo>
                      <a:pt x="697016" y="613202"/>
                      <a:pt x="707516" y="601827"/>
                      <a:pt x="714225" y="617213"/>
                    </a:cubicBezTo>
                    <a:cubicBezTo>
                      <a:pt x="720933" y="632599"/>
                      <a:pt x="728809" y="613202"/>
                      <a:pt x="740549" y="623703"/>
                    </a:cubicBezTo>
                    <a:cubicBezTo>
                      <a:pt x="752288" y="634203"/>
                      <a:pt x="738288" y="632599"/>
                      <a:pt x="725527" y="635880"/>
                    </a:cubicBezTo>
                    <a:cubicBezTo>
                      <a:pt x="712766" y="639161"/>
                      <a:pt x="719475" y="657756"/>
                      <a:pt x="729246" y="648860"/>
                    </a:cubicBezTo>
                    <a:cubicBezTo>
                      <a:pt x="739017" y="639964"/>
                      <a:pt x="747257" y="634276"/>
                      <a:pt x="756299" y="643172"/>
                    </a:cubicBezTo>
                    <a:cubicBezTo>
                      <a:pt x="765341" y="652068"/>
                      <a:pt x="769060" y="647984"/>
                      <a:pt x="776570" y="639891"/>
                    </a:cubicBezTo>
                    <a:cubicBezTo>
                      <a:pt x="784081" y="631796"/>
                      <a:pt x="783862" y="640328"/>
                      <a:pt x="783862" y="646745"/>
                    </a:cubicBezTo>
                    <a:cubicBezTo>
                      <a:pt x="785897" y="642457"/>
                      <a:pt x="788631" y="638534"/>
                      <a:pt x="791956" y="635151"/>
                    </a:cubicBezTo>
                    <a:cubicBezTo>
                      <a:pt x="799007" y="628471"/>
                      <a:pt x="808348" y="624738"/>
                      <a:pt x="818061" y="624723"/>
                    </a:cubicBezTo>
                    <a:cubicBezTo>
                      <a:pt x="827767" y="624672"/>
                      <a:pt x="837107" y="628413"/>
                      <a:pt x="844093" y="635151"/>
                    </a:cubicBezTo>
                    <a:cubicBezTo>
                      <a:pt x="849124" y="641203"/>
                      <a:pt x="853864" y="647474"/>
                      <a:pt x="858677" y="653672"/>
                    </a:cubicBezTo>
                    <a:lnTo>
                      <a:pt x="859770" y="654839"/>
                    </a:lnTo>
                    <a:cubicBezTo>
                      <a:pt x="865502" y="651222"/>
                      <a:pt x="872174" y="649399"/>
                      <a:pt x="878948" y="649589"/>
                    </a:cubicBezTo>
                    <a:cubicBezTo>
                      <a:pt x="883265" y="649764"/>
                      <a:pt x="887545" y="650427"/>
                      <a:pt x="891709" y="651558"/>
                    </a:cubicBezTo>
                    <a:cubicBezTo>
                      <a:pt x="897039" y="652914"/>
                      <a:pt x="902012" y="655400"/>
                      <a:pt x="906293" y="658849"/>
                    </a:cubicBezTo>
                    <a:cubicBezTo>
                      <a:pt x="911127" y="662335"/>
                      <a:pt x="915298" y="666659"/>
                      <a:pt x="918616" y="671610"/>
                    </a:cubicBezTo>
                    <a:cubicBezTo>
                      <a:pt x="921482" y="673564"/>
                      <a:pt x="923953" y="676036"/>
                      <a:pt x="925908" y="678902"/>
                    </a:cubicBezTo>
                    <a:lnTo>
                      <a:pt x="926345" y="679412"/>
                    </a:lnTo>
                    <a:cubicBezTo>
                      <a:pt x="949242" y="683787"/>
                      <a:pt x="955513" y="654328"/>
                      <a:pt x="967180" y="664829"/>
                    </a:cubicBezTo>
                    <a:cubicBezTo>
                      <a:pt x="978847" y="675329"/>
                      <a:pt x="967180" y="679412"/>
                      <a:pt x="960398" y="687506"/>
                    </a:cubicBezTo>
                    <a:cubicBezTo>
                      <a:pt x="953617" y="695600"/>
                      <a:pt x="965138" y="696111"/>
                      <a:pt x="973888" y="699246"/>
                    </a:cubicBezTo>
                    <a:cubicBezTo>
                      <a:pt x="979466" y="699793"/>
                      <a:pt x="984906" y="701354"/>
                      <a:pt x="989930" y="703840"/>
                    </a:cubicBezTo>
                    <a:cubicBezTo>
                      <a:pt x="995013" y="706400"/>
                      <a:pt x="999884" y="709353"/>
                      <a:pt x="1004514" y="712663"/>
                    </a:cubicBezTo>
                    <a:cubicBezTo>
                      <a:pt x="1007030" y="713976"/>
                      <a:pt x="1009465" y="715434"/>
                      <a:pt x="1011806" y="717038"/>
                    </a:cubicBezTo>
                    <a:cubicBezTo>
                      <a:pt x="1020943" y="717374"/>
                      <a:pt x="1029664" y="720969"/>
                      <a:pt x="1036379" y="727174"/>
                    </a:cubicBezTo>
                    <a:cubicBezTo>
                      <a:pt x="1042016" y="732745"/>
                      <a:pt x="1047186" y="738768"/>
                      <a:pt x="1051838" y="745185"/>
                    </a:cubicBezTo>
                    <a:cubicBezTo>
                      <a:pt x="1054500" y="748969"/>
                      <a:pt x="1056797" y="752995"/>
                      <a:pt x="1058693" y="757217"/>
                    </a:cubicBezTo>
                    <a:cubicBezTo>
                      <a:pt x="1079110" y="766331"/>
                      <a:pt x="1058036" y="724403"/>
                      <a:pt x="1076193" y="738476"/>
                    </a:cubicBezTo>
                    <a:cubicBezTo>
                      <a:pt x="1094350" y="752550"/>
                      <a:pt x="1088225" y="739351"/>
                      <a:pt x="1103173" y="753862"/>
                    </a:cubicBezTo>
                    <a:cubicBezTo>
                      <a:pt x="1118121" y="768373"/>
                      <a:pt x="1112944" y="747446"/>
                      <a:pt x="1106163" y="723091"/>
                    </a:cubicBezTo>
                    <a:cubicBezTo>
                      <a:pt x="1099381" y="698736"/>
                      <a:pt x="1112944" y="714997"/>
                      <a:pt x="1119726" y="726372"/>
                    </a:cubicBezTo>
                    <a:cubicBezTo>
                      <a:pt x="1126507" y="737747"/>
                      <a:pt x="1126434" y="759550"/>
                      <a:pt x="1121986" y="774134"/>
                    </a:cubicBezTo>
                    <a:cubicBezTo>
                      <a:pt x="1117538" y="788718"/>
                      <a:pt x="1094933" y="776613"/>
                      <a:pt x="1097194" y="768519"/>
                    </a:cubicBezTo>
                    <a:cubicBezTo>
                      <a:pt x="1099454" y="760425"/>
                      <a:pt x="1074662" y="763634"/>
                      <a:pt x="1073933" y="774936"/>
                    </a:cubicBezTo>
                    <a:cubicBezTo>
                      <a:pt x="1073203" y="786238"/>
                      <a:pt x="1089683" y="808187"/>
                      <a:pt x="1101715" y="810593"/>
                    </a:cubicBezTo>
                    <a:cubicBezTo>
                      <a:pt x="1113746" y="812999"/>
                      <a:pt x="1104704" y="833344"/>
                      <a:pt x="1112215" y="835750"/>
                    </a:cubicBezTo>
                    <a:cubicBezTo>
                      <a:pt x="1122496" y="839104"/>
                      <a:pt x="1121986" y="860032"/>
                      <a:pt x="1127965" y="856824"/>
                    </a:cubicBezTo>
                    <a:cubicBezTo>
                      <a:pt x="1133945" y="853615"/>
                      <a:pt x="1131684" y="828458"/>
                      <a:pt x="1124976" y="817156"/>
                    </a:cubicBezTo>
                    <a:cubicBezTo>
                      <a:pt x="1118267" y="805853"/>
                      <a:pt x="1121184" y="789520"/>
                      <a:pt x="1130226" y="792801"/>
                    </a:cubicBezTo>
                    <a:cubicBezTo>
                      <a:pt x="1139268" y="796082"/>
                      <a:pt x="1130226" y="813072"/>
                      <a:pt x="1134747" y="818687"/>
                    </a:cubicBezTo>
                    <a:cubicBezTo>
                      <a:pt x="1139268" y="824302"/>
                      <a:pt x="1144445" y="813072"/>
                      <a:pt x="1154945" y="806582"/>
                    </a:cubicBezTo>
                    <a:cubicBezTo>
                      <a:pt x="1165445" y="800093"/>
                      <a:pt x="1150497" y="781426"/>
                      <a:pt x="1154216" y="771727"/>
                    </a:cubicBezTo>
                    <a:cubicBezTo>
                      <a:pt x="1157935" y="762029"/>
                      <a:pt x="1169967" y="779821"/>
                      <a:pt x="1174487" y="796811"/>
                    </a:cubicBezTo>
                    <a:cubicBezTo>
                      <a:pt x="1179008" y="813802"/>
                      <a:pt x="1163258" y="813072"/>
                      <a:pt x="1163258" y="821968"/>
                    </a:cubicBezTo>
                    <a:cubicBezTo>
                      <a:pt x="1163258" y="830865"/>
                      <a:pt x="1148674" y="826854"/>
                      <a:pt x="1144445" y="831667"/>
                    </a:cubicBezTo>
                    <a:cubicBezTo>
                      <a:pt x="1140216" y="836479"/>
                      <a:pt x="1142185" y="868928"/>
                      <a:pt x="1148237" y="869730"/>
                    </a:cubicBezTo>
                    <a:cubicBezTo>
                      <a:pt x="1154289" y="870532"/>
                      <a:pt x="1158008" y="843042"/>
                      <a:pt x="1161727" y="856824"/>
                    </a:cubicBezTo>
                    <a:cubicBezTo>
                      <a:pt x="1165445" y="870605"/>
                      <a:pt x="1179738" y="838958"/>
                      <a:pt x="1183602" y="851938"/>
                    </a:cubicBezTo>
                    <a:cubicBezTo>
                      <a:pt x="1187467" y="864917"/>
                      <a:pt x="1205478" y="879501"/>
                      <a:pt x="1212113" y="876220"/>
                    </a:cubicBezTo>
                    <a:cubicBezTo>
                      <a:pt x="1218749" y="872939"/>
                      <a:pt x="1209051" y="859230"/>
                      <a:pt x="1198551" y="858428"/>
                    </a:cubicBezTo>
                    <a:cubicBezTo>
                      <a:pt x="1188050" y="857626"/>
                      <a:pt x="1189582" y="838958"/>
                      <a:pt x="1199353" y="838156"/>
                    </a:cubicBezTo>
                    <a:cubicBezTo>
                      <a:pt x="1209124" y="837354"/>
                      <a:pt x="1226333" y="864917"/>
                      <a:pt x="1225603" y="874616"/>
                    </a:cubicBezTo>
                    <a:cubicBezTo>
                      <a:pt x="1224874" y="884314"/>
                      <a:pt x="1216562" y="883512"/>
                      <a:pt x="1208322" y="893283"/>
                    </a:cubicBezTo>
                    <a:cubicBezTo>
                      <a:pt x="1200082" y="903054"/>
                      <a:pt x="1188852" y="877022"/>
                      <a:pt x="1179154" y="877897"/>
                    </a:cubicBezTo>
                    <a:cubicBezTo>
                      <a:pt x="1169456" y="878772"/>
                      <a:pt x="1179154" y="894887"/>
                      <a:pt x="1183675" y="906189"/>
                    </a:cubicBezTo>
                    <a:cubicBezTo>
                      <a:pt x="1188196" y="917492"/>
                      <a:pt x="1171644" y="932951"/>
                      <a:pt x="1184404" y="941847"/>
                    </a:cubicBezTo>
                    <a:cubicBezTo>
                      <a:pt x="1197165" y="950743"/>
                      <a:pt x="1193373" y="936159"/>
                      <a:pt x="1195634" y="929742"/>
                    </a:cubicBezTo>
                    <a:cubicBezTo>
                      <a:pt x="1197894" y="923325"/>
                      <a:pt x="1207665" y="931346"/>
                      <a:pt x="1214374" y="937034"/>
                    </a:cubicBezTo>
                    <a:cubicBezTo>
                      <a:pt x="1221082" y="942722"/>
                      <a:pt x="1221666" y="924055"/>
                      <a:pt x="1221666" y="916763"/>
                    </a:cubicBezTo>
                    <a:cubicBezTo>
                      <a:pt x="1221666" y="909471"/>
                      <a:pt x="1232968" y="913481"/>
                      <a:pt x="1238948" y="923252"/>
                    </a:cubicBezTo>
                    <a:cubicBezTo>
                      <a:pt x="1244927" y="933024"/>
                      <a:pt x="1245729" y="912679"/>
                      <a:pt x="1254698" y="914283"/>
                    </a:cubicBezTo>
                    <a:cubicBezTo>
                      <a:pt x="1263667" y="915888"/>
                      <a:pt x="1257688" y="931346"/>
                      <a:pt x="1257688" y="940243"/>
                    </a:cubicBezTo>
                    <a:cubicBezTo>
                      <a:pt x="1257688" y="949139"/>
                      <a:pt x="1273438" y="932951"/>
                      <a:pt x="1272271" y="942649"/>
                    </a:cubicBezTo>
                    <a:cubicBezTo>
                      <a:pt x="1272089" y="944005"/>
                      <a:pt x="1272089" y="945376"/>
                      <a:pt x="1272271" y="946732"/>
                    </a:cubicBezTo>
                    <a:cubicBezTo>
                      <a:pt x="1280584" y="940315"/>
                      <a:pt x="1289188" y="933680"/>
                      <a:pt x="1295314" y="929159"/>
                    </a:cubicBezTo>
                    <a:cubicBezTo>
                      <a:pt x="1310845" y="917273"/>
                      <a:pt x="1282626" y="909690"/>
                      <a:pt x="1287803" y="895689"/>
                    </a:cubicBezTo>
                    <a:close/>
                  </a:path>
                </a:pathLst>
              </a:custGeom>
              <a:grpFill/>
              <a:ln w="3175" cap="flat">
                <a:solidFill>
                  <a:srgbClr val="F3F3F3"/>
                </a:solidFill>
                <a:prstDash val="solid"/>
                <a:miter/>
              </a:ln>
            </p:spPr>
            <p:txBody>
              <a:bodyPr rtlCol="0" anchor="ctr"/>
              <a:lstStyle/>
              <a:p>
                <a:endParaRPr lang="pt-PT"/>
              </a:p>
            </p:txBody>
          </p:sp>
          <p:sp>
            <p:nvSpPr>
              <p:cNvPr id="687" name="Forma livre: Forma 686">
                <a:extLst>
                  <a:ext uri="{FF2B5EF4-FFF2-40B4-BE49-F238E27FC236}">
                    <a16:creationId xmlns:a16="http://schemas.microsoft.com/office/drawing/2014/main" id="{C8ADA393-DBB6-47F0-89B1-F199FAC8834C}"/>
                  </a:ext>
                </a:extLst>
              </p:cNvPr>
              <p:cNvSpPr/>
              <p:nvPr/>
            </p:nvSpPr>
            <p:spPr>
              <a:xfrm>
                <a:off x="2344468" y="4392644"/>
                <a:ext cx="10797" cy="23360"/>
              </a:xfrm>
              <a:custGeom>
                <a:avLst/>
                <a:gdLst>
                  <a:gd name="connsiteX0" fmla="*/ 12400 w 25847"/>
                  <a:gd name="connsiteY0" fmla="*/ 2508 h 53627"/>
                  <a:gd name="connsiteX1" fmla="*/ 10723 w 25847"/>
                  <a:gd name="connsiteY1" fmla="*/ -117 h 53627"/>
                  <a:gd name="connsiteX2" fmla="*/ 6493 w 25847"/>
                  <a:gd name="connsiteY2" fmla="*/ -117 h 53627"/>
                  <a:gd name="connsiteX3" fmla="*/ 2118 w 25847"/>
                  <a:gd name="connsiteY3" fmla="*/ -117 h 53627"/>
                  <a:gd name="connsiteX4" fmla="*/ 4 w 25847"/>
                  <a:gd name="connsiteY4" fmla="*/ 13155 h 53627"/>
                  <a:gd name="connsiteX5" fmla="*/ 11525 w 25847"/>
                  <a:gd name="connsiteY5" fmla="*/ 37728 h 53627"/>
                  <a:gd name="connsiteX6" fmla="*/ 25088 w 25847"/>
                  <a:gd name="connsiteY6" fmla="*/ 52312 h 53627"/>
                  <a:gd name="connsiteX7" fmla="*/ 15827 w 25847"/>
                  <a:gd name="connsiteY7" fmla="*/ 29926 h 53627"/>
                  <a:gd name="connsiteX8" fmla="*/ 12400 w 25847"/>
                  <a:gd name="connsiteY8" fmla="*/ 2508 h 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847" h="53627">
                    <a:moveTo>
                      <a:pt x="12400" y="2508"/>
                    </a:moveTo>
                    <a:cubicBezTo>
                      <a:pt x="11911" y="1590"/>
                      <a:pt x="11350" y="715"/>
                      <a:pt x="10723" y="-117"/>
                    </a:cubicBezTo>
                    <a:cubicBezTo>
                      <a:pt x="9315" y="-44"/>
                      <a:pt x="7901" y="-44"/>
                      <a:pt x="6493" y="-117"/>
                    </a:cubicBezTo>
                    <a:cubicBezTo>
                      <a:pt x="5035" y="-44"/>
                      <a:pt x="3576" y="-44"/>
                      <a:pt x="2118" y="-117"/>
                    </a:cubicBezTo>
                    <a:cubicBezTo>
                      <a:pt x="565" y="4127"/>
                      <a:pt x="-150" y="8634"/>
                      <a:pt x="4" y="13155"/>
                    </a:cubicBezTo>
                    <a:cubicBezTo>
                      <a:pt x="4" y="27738"/>
                      <a:pt x="11233" y="29343"/>
                      <a:pt x="11525" y="37728"/>
                    </a:cubicBezTo>
                    <a:cubicBezTo>
                      <a:pt x="11816" y="46114"/>
                      <a:pt x="22973" y="57197"/>
                      <a:pt x="25088" y="52312"/>
                    </a:cubicBezTo>
                    <a:cubicBezTo>
                      <a:pt x="28879" y="43927"/>
                      <a:pt x="16993" y="36124"/>
                      <a:pt x="15827" y="29926"/>
                    </a:cubicBezTo>
                    <a:cubicBezTo>
                      <a:pt x="14660" y="23728"/>
                      <a:pt x="19327" y="15342"/>
                      <a:pt x="12400" y="2508"/>
                    </a:cubicBezTo>
                    <a:close/>
                  </a:path>
                </a:pathLst>
              </a:custGeom>
              <a:grpFill/>
              <a:ln w="3175" cap="flat">
                <a:solidFill>
                  <a:srgbClr val="F3F3F3"/>
                </a:solidFill>
                <a:prstDash val="solid"/>
                <a:miter/>
              </a:ln>
            </p:spPr>
            <p:txBody>
              <a:bodyPr rtlCol="0" anchor="ctr"/>
              <a:lstStyle/>
              <a:p>
                <a:endParaRPr lang="pt-PT"/>
              </a:p>
            </p:txBody>
          </p:sp>
        </p:grpSp>
        <p:grpSp>
          <p:nvGrpSpPr>
            <p:cNvPr id="10" name="Agrupar 9">
              <a:extLst>
                <a:ext uri="{FF2B5EF4-FFF2-40B4-BE49-F238E27FC236}">
                  <a16:creationId xmlns:a16="http://schemas.microsoft.com/office/drawing/2014/main" id="{FB4780EA-A99C-4976-9DFB-1C2BE3735720}"/>
                </a:ext>
              </a:extLst>
            </p:cNvPr>
            <p:cNvGrpSpPr/>
            <p:nvPr/>
          </p:nvGrpSpPr>
          <p:grpSpPr>
            <a:xfrm>
              <a:off x="3314496" y="3437338"/>
              <a:ext cx="587931" cy="780170"/>
              <a:chOff x="3314496" y="3437338"/>
              <a:chExt cx="587931" cy="780170"/>
            </a:xfrm>
            <a:grpFill/>
          </p:grpSpPr>
          <p:sp>
            <p:nvSpPr>
              <p:cNvPr id="473" name="Forma livre: Forma 472">
                <a:extLst>
                  <a:ext uri="{FF2B5EF4-FFF2-40B4-BE49-F238E27FC236}">
                    <a16:creationId xmlns:a16="http://schemas.microsoft.com/office/drawing/2014/main" id="{3AB2AE1F-DEDB-4B3F-9F5F-D533368E72C3}"/>
                  </a:ext>
                </a:extLst>
              </p:cNvPr>
              <p:cNvSpPr/>
              <p:nvPr/>
            </p:nvSpPr>
            <p:spPr>
              <a:xfrm>
                <a:off x="3662247" y="3820858"/>
                <a:ext cx="134359" cy="123386"/>
              </a:xfrm>
              <a:custGeom>
                <a:avLst/>
                <a:gdLst>
                  <a:gd name="connsiteX0" fmla="*/ 3697 w 321671"/>
                  <a:gd name="connsiteY0" fmla="*/ 56437 h 283258"/>
                  <a:gd name="connsiteX1" fmla="*/ 2968 w 321671"/>
                  <a:gd name="connsiteY1" fmla="*/ 94501 h 283258"/>
                  <a:gd name="connsiteX2" fmla="*/ 5228 w 321671"/>
                  <a:gd name="connsiteY2" fmla="*/ 109085 h 283258"/>
                  <a:gd name="connsiteX3" fmla="*/ 12520 w 321671"/>
                  <a:gd name="connsiteY3" fmla="*/ 126877 h 283258"/>
                  <a:gd name="connsiteX4" fmla="*/ 17041 w 321671"/>
                  <a:gd name="connsiteY4" fmla="*/ 146346 h 283258"/>
                  <a:gd name="connsiteX5" fmla="*/ 25281 w 321671"/>
                  <a:gd name="connsiteY5" fmla="*/ 175513 h 283258"/>
                  <a:gd name="connsiteX6" fmla="*/ 26302 w 321671"/>
                  <a:gd name="connsiteY6" fmla="*/ 191847 h 283258"/>
                  <a:gd name="connsiteX7" fmla="*/ 45844 w 321671"/>
                  <a:gd name="connsiteY7" fmla="*/ 204098 h 283258"/>
                  <a:gd name="connsiteX8" fmla="*/ 68157 w 321671"/>
                  <a:gd name="connsiteY8" fmla="*/ 221015 h 283258"/>
                  <a:gd name="connsiteX9" fmla="*/ 86095 w 321671"/>
                  <a:gd name="connsiteY9" fmla="*/ 229473 h 283258"/>
                  <a:gd name="connsiteX10" fmla="*/ 105127 w 321671"/>
                  <a:gd name="connsiteY10" fmla="*/ 225827 h 283258"/>
                  <a:gd name="connsiteX11" fmla="*/ 114023 w 321671"/>
                  <a:gd name="connsiteY11" fmla="*/ 239099 h 283258"/>
                  <a:gd name="connsiteX12" fmla="*/ 136409 w 321671"/>
                  <a:gd name="connsiteY12" fmla="*/ 245151 h 283258"/>
                  <a:gd name="connsiteX13" fmla="*/ 152013 w 321671"/>
                  <a:gd name="connsiteY13" fmla="*/ 267027 h 283258"/>
                  <a:gd name="connsiteX14" fmla="*/ 172139 w 321671"/>
                  <a:gd name="connsiteY14" fmla="*/ 264620 h 283258"/>
                  <a:gd name="connsiteX15" fmla="*/ 201307 w 321671"/>
                  <a:gd name="connsiteY15" fmla="*/ 268193 h 283258"/>
                  <a:gd name="connsiteX16" fmla="*/ 226974 w 321671"/>
                  <a:gd name="connsiteY16" fmla="*/ 270672 h 283258"/>
                  <a:gd name="connsiteX17" fmla="*/ 256141 w 321671"/>
                  <a:gd name="connsiteY17" fmla="*/ 277964 h 283258"/>
                  <a:gd name="connsiteX18" fmla="*/ 275975 w 321671"/>
                  <a:gd name="connsiteY18" fmla="*/ 283142 h 283258"/>
                  <a:gd name="connsiteX19" fmla="*/ 274517 w 321671"/>
                  <a:gd name="connsiteY19" fmla="*/ 259151 h 283258"/>
                  <a:gd name="connsiteX20" fmla="*/ 306018 w 321671"/>
                  <a:gd name="connsiteY20" fmla="*/ 224296 h 283258"/>
                  <a:gd name="connsiteX21" fmla="*/ 321039 w 321671"/>
                  <a:gd name="connsiteY21" fmla="*/ 211317 h 283258"/>
                  <a:gd name="connsiteX22" fmla="*/ 307549 w 321671"/>
                  <a:gd name="connsiteY22" fmla="*/ 175732 h 283258"/>
                  <a:gd name="connsiteX23" fmla="*/ 305289 w 321671"/>
                  <a:gd name="connsiteY23" fmla="*/ 143284 h 283258"/>
                  <a:gd name="connsiteX24" fmla="*/ 294059 w 321671"/>
                  <a:gd name="connsiteY24" fmla="*/ 124689 h 283258"/>
                  <a:gd name="connsiteX25" fmla="*/ 313528 w 321671"/>
                  <a:gd name="connsiteY25" fmla="*/ 106022 h 283258"/>
                  <a:gd name="connsiteX26" fmla="*/ 312070 w 321671"/>
                  <a:gd name="connsiteY26" fmla="*/ 74448 h 283258"/>
                  <a:gd name="connsiteX27" fmla="*/ 306820 w 321671"/>
                  <a:gd name="connsiteY27" fmla="*/ 46885 h 283258"/>
                  <a:gd name="connsiteX28" fmla="*/ 280496 w 321671"/>
                  <a:gd name="connsiteY28" fmla="*/ 26686 h 283258"/>
                  <a:gd name="connsiteX29" fmla="*/ 279257 w 321671"/>
                  <a:gd name="connsiteY29" fmla="*/ 25009 h 283258"/>
                  <a:gd name="connsiteX30" fmla="*/ 191317 w 321671"/>
                  <a:gd name="connsiteY30" fmla="*/ 20999 h 283258"/>
                  <a:gd name="connsiteX31" fmla="*/ 174181 w 321671"/>
                  <a:gd name="connsiteY31" fmla="*/ 14217 h 283258"/>
                  <a:gd name="connsiteX32" fmla="*/ 155732 w 321671"/>
                  <a:gd name="connsiteY32" fmla="*/ 24499 h 283258"/>
                  <a:gd name="connsiteX33" fmla="*/ 139690 w 321671"/>
                  <a:gd name="connsiteY33" fmla="*/ 1821 h 283258"/>
                  <a:gd name="connsiteX34" fmla="*/ 65678 w 321671"/>
                  <a:gd name="connsiteY34" fmla="*/ 24499 h 283258"/>
                  <a:gd name="connsiteX35" fmla="*/ 13176 w 321671"/>
                  <a:gd name="connsiteY35" fmla="*/ 43968 h 283258"/>
                  <a:gd name="connsiteX36" fmla="*/ 3478 w 321671"/>
                  <a:gd name="connsiteY36" fmla="*/ 52208 h 283258"/>
                  <a:gd name="connsiteX37" fmla="*/ 3697 w 321671"/>
                  <a:gd name="connsiteY37" fmla="*/ 56437 h 28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1671" h="283258">
                    <a:moveTo>
                      <a:pt x="3697" y="56437"/>
                    </a:moveTo>
                    <a:cubicBezTo>
                      <a:pt x="5958" y="62927"/>
                      <a:pt x="8218" y="85605"/>
                      <a:pt x="2968" y="94501"/>
                    </a:cubicBezTo>
                    <a:cubicBezTo>
                      <a:pt x="-2282" y="103397"/>
                      <a:pt x="-22" y="105803"/>
                      <a:pt x="5228" y="109085"/>
                    </a:cubicBezTo>
                    <a:cubicBezTo>
                      <a:pt x="10333" y="113533"/>
                      <a:pt x="13038" y="120125"/>
                      <a:pt x="12520" y="126877"/>
                    </a:cubicBezTo>
                    <a:cubicBezTo>
                      <a:pt x="12520" y="133367"/>
                      <a:pt x="16239" y="132565"/>
                      <a:pt x="17041" y="146346"/>
                    </a:cubicBezTo>
                    <a:cubicBezTo>
                      <a:pt x="16837" y="156671"/>
                      <a:pt x="19703" y="166822"/>
                      <a:pt x="25281" y="175513"/>
                    </a:cubicBezTo>
                    <a:cubicBezTo>
                      <a:pt x="28278" y="180465"/>
                      <a:pt x="28657" y="186568"/>
                      <a:pt x="26302" y="191847"/>
                    </a:cubicBezTo>
                    <a:cubicBezTo>
                      <a:pt x="32201" y="196835"/>
                      <a:pt x="38778" y="200962"/>
                      <a:pt x="45844" y="204098"/>
                    </a:cubicBezTo>
                    <a:cubicBezTo>
                      <a:pt x="61522" y="210150"/>
                      <a:pt x="67136" y="214963"/>
                      <a:pt x="68157" y="221015"/>
                    </a:cubicBezTo>
                    <a:cubicBezTo>
                      <a:pt x="69178" y="227067"/>
                      <a:pt x="82741" y="237932"/>
                      <a:pt x="86095" y="229473"/>
                    </a:cubicBezTo>
                    <a:cubicBezTo>
                      <a:pt x="89450" y="221015"/>
                      <a:pt x="98418" y="225827"/>
                      <a:pt x="105127" y="225827"/>
                    </a:cubicBezTo>
                    <a:cubicBezTo>
                      <a:pt x="111835" y="225827"/>
                      <a:pt x="112929" y="234286"/>
                      <a:pt x="114023" y="239099"/>
                    </a:cubicBezTo>
                    <a:cubicBezTo>
                      <a:pt x="115117" y="243911"/>
                      <a:pt x="130794" y="241578"/>
                      <a:pt x="136409" y="245151"/>
                    </a:cubicBezTo>
                    <a:cubicBezTo>
                      <a:pt x="142024" y="248724"/>
                      <a:pt x="144211" y="262068"/>
                      <a:pt x="152013" y="267027"/>
                    </a:cubicBezTo>
                    <a:cubicBezTo>
                      <a:pt x="159816" y="271985"/>
                      <a:pt x="166597" y="260974"/>
                      <a:pt x="172139" y="264620"/>
                    </a:cubicBezTo>
                    <a:cubicBezTo>
                      <a:pt x="181028" y="269557"/>
                      <a:pt x="191492" y="270840"/>
                      <a:pt x="201307" y="268193"/>
                    </a:cubicBezTo>
                    <a:cubicBezTo>
                      <a:pt x="210203" y="264620"/>
                      <a:pt x="215890" y="271839"/>
                      <a:pt x="226974" y="270672"/>
                    </a:cubicBezTo>
                    <a:cubicBezTo>
                      <a:pt x="237241" y="269717"/>
                      <a:pt x="247530" y="272291"/>
                      <a:pt x="256141" y="277964"/>
                    </a:cubicBezTo>
                    <a:cubicBezTo>
                      <a:pt x="262405" y="280830"/>
                      <a:pt x="269114" y="282580"/>
                      <a:pt x="275975" y="283142"/>
                    </a:cubicBezTo>
                    <a:cubicBezTo>
                      <a:pt x="278163" y="278183"/>
                      <a:pt x="273861" y="262870"/>
                      <a:pt x="274517" y="259151"/>
                    </a:cubicBezTo>
                    <a:cubicBezTo>
                      <a:pt x="275173" y="255433"/>
                      <a:pt x="301570" y="229984"/>
                      <a:pt x="306018" y="224296"/>
                    </a:cubicBezTo>
                    <a:cubicBezTo>
                      <a:pt x="310466" y="218608"/>
                      <a:pt x="317320" y="218608"/>
                      <a:pt x="321039" y="211317"/>
                    </a:cubicBezTo>
                    <a:cubicBezTo>
                      <a:pt x="324758" y="204025"/>
                      <a:pt x="310539" y="180545"/>
                      <a:pt x="307549" y="175732"/>
                    </a:cubicBezTo>
                    <a:cubicBezTo>
                      <a:pt x="304086" y="165276"/>
                      <a:pt x="303305" y="154119"/>
                      <a:pt x="305289" y="143284"/>
                    </a:cubicBezTo>
                    <a:cubicBezTo>
                      <a:pt x="307549" y="135189"/>
                      <a:pt x="294059" y="130304"/>
                      <a:pt x="294059" y="124689"/>
                    </a:cubicBezTo>
                    <a:cubicBezTo>
                      <a:pt x="294059" y="119075"/>
                      <a:pt x="306820" y="109303"/>
                      <a:pt x="313528" y="106022"/>
                    </a:cubicBezTo>
                    <a:cubicBezTo>
                      <a:pt x="320237" y="102741"/>
                      <a:pt x="318049" y="80136"/>
                      <a:pt x="312070" y="74448"/>
                    </a:cubicBezTo>
                    <a:cubicBezTo>
                      <a:pt x="305143" y="67047"/>
                      <a:pt x="303101" y="56313"/>
                      <a:pt x="306820" y="46885"/>
                    </a:cubicBezTo>
                    <a:cubicBezTo>
                      <a:pt x="310539" y="35583"/>
                      <a:pt x="284288" y="26686"/>
                      <a:pt x="280496" y="26686"/>
                    </a:cubicBezTo>
                    <a:cubicBezTo>
                      <a:pt x="279913" y="26686"/>
                      <a:pt x="279548" y="25957"/>
                      <a:pt x="279257" y="25009"/>
                    </a:cubicBezTo>
                    <a:cubicBezTo>
                      <a:pt x="255850" y="29676"/>
                      <a:pt x="195838" y="22968"/>
                      <a:pt x="191317" y="20999"/>
                    </a:cubicBezTo>
                    <a:cubicBezTo>
                      <a:pt x="188327" y="19686"/>
                      <a:pt x="180743" y="16770"/>
                      <a:pt x="174181" y="14217"/>
                    </a:cubicBezTo>
                    <a:cubicBezTo>
                      <a:pt x="170440" y="20831"/>
                      <a:pt x="163323" y="24798"/>
                      <a:pt x="155732" y="24499"/>
                    </a:cubicBezTo>
                    <a:cubicBezTo>
                      <a:pt x="141149" y="24499"/>
                      <a:pt x="140201" y="8822"/>
                      <a:pt x="139690" y="1821"/>
                    </a:cubicBezTo>
                    <a:cubicBezTo>
                      <a:pt x="139180" y="-5179"/>
                      <a:pt x="81355" y="7801"/>
                      <a:pt x="65678" y="24499"/>
                    </a:cubicBezTo>
                    <a:cubicBezTo>
                      <a:pt x="50000" y="41197"/>
                      <a:pt x="14124" y="34781"/>
                      <a:pt x="13176" y="43968"/>
                    </a:cubicBezTo>
                    <a:cubicBezTo>
                      <a:pt x="12374" y="50604"/>
                      <a:pt x="6978" y="54104"/>
                      <a:pt x="3478" y="52208"/>
                    </a:cubicBezTo>
                    <a:cubicBezTo>
                      <a:pt x="3245" y="53616"/>
                      <a:pt x="3325" y="55059"/>
                      <a:pt x="3697" y="56437"/>
                    </a:cubicBezTo>
                    <a:close/>
                  </a:path>
                </a:pathLst>
              </a:custGeom>
              <a:grpFill/>
              <a:ln w="3175" cap="flat">
                <a:solidFill>
                  <a:srgbClr val="F3F3F3"/>
                </a:solidFill>
                <a:prstDash val="solid"/>
                <a:miter/>
              </a:ln>
            </p:spPr>
            <p:txBody>
              <a:bodyPr rtlCol="0" anchor="ctr"/>
              <a:lstStyle/>
              <a:p>
                <a:endParaRPr lang="pt-PT"/>
              </a:p>
            </p:txBody>
          </p:sp>
          <p:sp>
            <p:nvSpPr>
              <p:cNvPr id="474" name="Forma livre: Forma 473">
                <a:extLst>
                  <a:ext uri="{FF2B5EF4-FFF2-40B4-BE49-F238E27FC236}">
                    <a16:creationId xmlns:a16="http://schemas.microsoft.com/office/drawing/2014/main" id="{343EE80C-4F17-4536-8E7E-F21F936F99E2}"/>
                  </a:ext>
                </a:extLst>
              </p:cNvPr>
              <p:cNvSpPr/>
              <p:nvPr/>
            </p:nvSpPr>
            <p:spPr>
              <a:xfrm>
                <a:off x="3681576" y="4023590"/>
                <a:ext cx="50446" cy="53934"/>
              </a:xfrm>
              <a:custGeom>
                <a:avLst/>
                <a:gdLst>
                  <a:gd name="connsiteX0" fmla="*/ 89987 w 120774"/>
                  <a:gd name="connsiteY0" fmla="*/ 112178 h 123815"/>
                  <a:gd name="connsiteX1" fmla="*/ 115582 w 120774"/>
                  <a:gd name="connsiteY1" fmla="*/ 71489 h 123815"/>
                  <a:gd name="connsiteX2" fmla="*/ 119811 w 120774"/>
                  <a:gd name="connsiteY2" fmla="*/ 22779 h 123815"/>
                  <a:gd name="connsiteX3" fmla="*/ 89258 w 120774"/>
                  <a:gd name="connsiteY3" fmla="*/ 6081 h 123815"/>
                  <a:gd name="connsiteX4" fmla="*/ 36975 w 120774"/>
                  <a:gd name="connsiteY4" fmla="*/ 393 h 123815"/>
                  <a:gd name="connsiteX5" fmla="*/ 15100 w 120774"/>
                  <a:gd name="connsiteY5" fmla="*/ 5279 h 123815"/>
                  <a:gd name="connsiteX6" fmla="*/ 1705 w 120774"/>
                  <a:gd name="connsiteY6" fmla="*/ 7692 h 123815"/>
                  <a:gd name="connsiteX7" fmla="*/ 151 w 120774"/>
                  <a:gd name="connsiteY7" fmla="*/ 14977 h 123815"/>
                  <a:gd name="connsiteX8" fmla="*/ 15829 w 120774"/>
                  <a:gd name="connsiteY8" fmla="*/ 39988 h 123815"/>
                  <a:gd name="connsiteX9" fmla="*/ 43465 w 120774"/>
                  <a:gd name="connsiteY9" fmla="*/ 76447 h 123815"/>
                  <a:gd name="connsiteX10" fmla="*/ 71028 w 120774"/>
                  <a:gd name="connsiteY10" fmla="*/ 109844 h 123815"/>
                  <a:gd name="connsiteX11" fmla="*/ 88383 w 120774"/>
                  <a:gd name="connsiteY11" fmla="*/ 123699 h 123815"/>
                  <a:gd name="connsiteX12" fmla="*/ 89987 w 120774"/>
                  <a:gd name="connsiteY12" fmla="*/ 112178 h 123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0774" h="123815">
                    <a:moveTo>
                      <a:pt x="89987" y="112178"/>
                    </a:moveTo>
                    <a:cubicBezTo>
                      <a:pt x="88675" y="104886"/>
                      <a:pt x="110185" y="71489"/>
                      <a:pt x="115582" y="71489"/>
                    </a:cubicBezTo>
                    <a:cubicBezTo>
                      <a:pt x="120978" y="71489"/>
                      <a:pt x="121707" y="39405"/>
                      <a:pt x="119811" y="22779"/>
                    </a:cubicBezTo>
                    <a:cubicBezTo>
                      <a:pt x="110565" y="15648"/>
                      <a:pt x="100254" y="10011"/>
                      <a:pt x="89258" y="6081"/>
                    </a:cubicBezTo>
                    <a:cubicBezTo>
                      <a:pt x="89258" y="6081"/>
                      <a:pt x="44486" y="3675"/>
                      <a:pt x="36975" y="393"/>
                    </a:cubicBezTo>
                    <a:cubicBezTo>
                      <a:pt x="29465" y="-2888"/>
                      <a:pt x="22392" y="10966"/>
                      <a:pt x="15100" y="5279"/>
                    </a:cubicBezTo>
                    <a:cubicBezTo>
                      <a:pt x="10732" y="2245"/>
                      <a:pt x="4738" y="3324"/>
                      <a:pt x="1705" y="7692"/>
                    </a:cubicBezTo>
                    <a:cubicBezTo>
                      <a:pt x="232" y="9814"/>
                      <a:pt x="-330" y="12439"/>
                      <a:pt x="151" y="14977"/>
                    </a:cubicBezTo>
                    <a:cubicBezTo>
                      <a:pt x="1683" y="22998"/>
                      <a:pt x="15829" y="27884"/>
                      <a:pt x="15829" y="39988"/>
                    </a:cubicBezTo>
                    <a:cubicBezTo>
                      <a:pt x="15829" y="52092"/>
                      <a:pt x="44267" y="69812"/>
                      <a:pt x="43465" y="76447"/>
                    </a:cubicBezTo>
                    <a:cubicBezTo>
                      <a:pt x="42955" y="80968"/>
                      <a:pt x="60528" y="93292"/>
                      <a:pt x="71028" y="109844"/>
                    </a:cubicBezTo>
                    <a:cubicBezTo>
                      <a:pt x="77073" y="114132"/>
                      <a:pt x="82863" y="118755"/>
                      <a:pt x="88383" y="123699"/>
                    </a:cubicBezTo>
                    <a:cubicBezTo>
                      <a:pt x="89513" y="119965"/>
                      <a:pt x="90053" y="116079"/>
                      <a:pt x="89987" y="112178"/>
                    </a:cubicBezTo>
                    <a:close/>
                  </a:path>
                </a:pathLst>
              </a:custGeom>
              <a:grpFill/>
              <a:ln w="3175" cap="flat">
                <a:solidFill>
                  <a:srgbClr val="F3F3F3"/>
                </a:solidFill>
                <a:prstDash val="solid"/>
                <a:miter/>
              </a:ln>
            </p:spPr>
            <p:txBody>
              <a:bodyPr rtlCol="0" anchor="ctr"/>
              <a:lstStyle/>
              <a:p>
                <a:endParaRPr lang="pt-PT"/>
              </a:p>
            </p:txBody>
          </p:sp>
          <p:sp>
            <p:nvSpPr>
              <p:cNvPr id="475" name="Forma livre: Forma 474">
                <a:extLst>
                  <a:ext uri="{FF2B5EF4-FFF2-40B4-BE49-F238E27FC236}">
                    <a16:creationId xmlns:a16="http://schemas.microsoft.com/office/drawing/2014/main" id="{A1016C0E-1008-48D6-8244-90C49B489909}"/>
                  </a:ext>
                </a:extLst>
              </p:cNvPr>
              <p:cNvSpPr/>
              <p:nvPr/>
            </p:nvSpPr>
            <p:spPr>
              <a:xfrm>
                <a:off x="3656123" y="3997194"/>
                <a:ext cx="75596" cy="74071"/>
              </a:xfrm>
              <a:custGeom>
                <a:avLst/>
                <a:gdLst>
                  <a:gd name="connsiteX0" fmla="*/ 104621 w 180984"/>
                  <a:gd name="connsiteY0" fmla="*/ 136825 h 170046"/>
                  <a:gd name="connsiteX1" fmla="*/ 76985 w 180984"/>
                  <a:gd name="connsiteY1" fmla="*/ 100366 h 170046"/>
                  <a:gd name="connsiteX2" fmla="*/ 61308 w 180984"/>
                  <a:gd name="connsiteY2" fmla="*/ 75354 h 170046"/>
                  <a:gd name="connsiteX3" fmla="*/ 68972 w 180984"/>
                  <a:gd name="connsiteY3" fmla="*/ 64103 h 170046"/>
                  <a:gd name="connsiteX4" fmla="*/ 76256 w 180984"/>
                  <a:gd name="connsiteY4" fmla="*/ 65656 h 170046"/>
                  <a:gd name="connsiteX5" fmla="*/ 98132 w 180984"/>
                  <a:gd name="connsiteY5" fmla="*/ 60770 h 170046"/>
                  <a:gd name="connsiteX6" fmla="*/ 150414 w 180984"/>
                  <a:gd name="connsiteY6" fmla="*/ 66458 h 170046"/>
                  <a:gd name="connsiteX7" fmla="*/ 180967 w 180984"/>
                  <a:gd name="connsiteY7" fmla="*/ 83157 h 170046"/>
                  <a:gd name="connsiteX8" fmla="*/ 179363 w 180984"/>
                  <a:gd name="connsiteY8" fmla="*/ 75281 h 170046"/>
                  <a:gd name="connsiteX9" fmla="*/ 168644 w 180984"/>
                  <a:gd name="connsiteY9" fmla="*/ 49176 h 170046"/>
                  <a:gd name="connsiteX10" fmla="*/ 159821 w 180984"/>
                  <a:gd name="connsiteY10" fmla="*/ 27301 h 170046"/>
                  <a:gd name="connsiteX11" fmla="*/ 148154 w 180984"/>
                  <a:gd name="connsiteY11" fmla="*/ 30947 h 170046"/>
                  <a:gd name="connsiteX12" fmla="*/ 113518 w 180984"/>
                  <a:gd name="connsiteY12" fmla="*/ 22488 h 170046"/>
                  <a:gd name="connsiteX13" fmla="*/ 85371 w 180984"/>
                  <a:gd name="connsiteY13" fmla="*/ -117 h 170046"/>
                  <a:gd name="connsiteX14" fmla="*/ 65100 w 180984"/>
                  <a:gd name="connsiteY14" fmla="*/ 14467 h 170046"/>
                  <a:gd name="connsiteX15" fmla="*/ 56860 w 180984"/>
                  <a:gd name="connsiteY15" fmla="*/ 32332 h 170046"/>
                  <a:gd name="connsiteX16" fmla="*/ 44828 w 180984"/>
                  <a:gd name="connsiteY16" fmla="*/ 48520 h 170046"/>
                  <a:gd name="connsiteX17" fmla="*/ 23828 w 180984"/>
                  <a:gd name="connsiteY17" fmla="*/ 47718 h 170046"/>
                  <a:gd name="connsiteX18" fmla="*/ -17 w 180984"/>
                  <a:gd name="connsiteY18" fmla="*/ 52677 h 170046"/>
                  <a:gd name="connsiteX19" fmla="*/ 6109 w 180984"/>
                  <a:gd name="connsiteY19" fmla="*/ 68208 h 170046"/>
                  <a:gd name="connsiteX20" fmla="*/ 32140 w 180984"/>
                  <a:gd name="connsiteY20" fmla="*/ 80094 h 170046"/>
                  <a:gd name="connsiteX21" fmla="*/ 62110 w 180984"/>
                  <a:gd name="connsiteY21" fmla="*/ 131137 h 170046"/>
                  <a:gd name="connsiteX22" fmla="*/ 89090 w 180984"/>
                  <a:gd name="connsiteY22" fmla="*/ 146815 h 170046"/>
                  <a:gd name="connsiteX23" fmla="*/ 118257 w 180984"/>
                  <a:gd name="connsiteY23" fmla="*/ 163513 h 170046"/>
                  <a:gd name="connsiteX24" fmla="*/ 132841 w 180984"/>
                  <a:gd name="connsiteY24" fmla="*/ 169930 h 170046"/>
                  <a:gd name="connsiteX25" fmla="*/ 104621 w 180984"/>
                  <a:gd name="connsiteY25" fmla="*/ 136825 h 17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984" h="170046">
                    <a:moveTo>
                      <a:pt x="104621" y="136825"/>
                    </a:moveTo>
                    <a:cubicBezTo>
                      <a:pt x="105424" y="130408"/>
                      <a:pt x="76985" y="112616"/>
                      <a:pt x="76985" y="100366"/>
                    </a:cubicBezTo>
                    <a:cubicBezTo>
                      <a:pt x="76985" y="88115"/>
                      <a:pt x="62839" y="83375"/>
                      <a:pt x="61308" y="75354"/>
                    </a:cubicBezTo>
                    <a:cubicBezTo>
                      <a:pt x="60316" y="70133"/>
                      <a:pt x="63751" y="65095"/>
                      <a:pt x="68972" y="64103"/>
                    </a:cubicBezTo>
                    <a:cubicBezTo>
                      <a:pt x="71509" y="63622"/>
                      <a:pt x="74134" y="64183"/>
                      <a:pt x="76256" y="65656"/>
                    </a:cubicBezTo>
                    <a:cubicBezTo>
                      <a:pt x="82965" y="71344"/>
                      <a:pt x="90475" y="57562"/>
                      <a:pt x="98132" y="60770"/>
                    </a:cubicBezTo>
                    <a:cubicBezTo>
                      <a:pt x="105788" y="63979"/>
                      <a:pt x="150414" y="66458"/>
                      <a:pt x="150414" y="66458"/>
                    </a:cubicBezTo>
                    <a:cubicBezTo>
                      <a:pt x="161411" y="70388"/>
                      <a:pt x="171721" y="76025"/>
                      <a:pt x="180967" y="83157"/>
                    </a:cubicBezTo>
                    <a:cubicBezTo>
                      <a:pt x="180785" y="80473"/>
                      <a:pt x="180246" y="77826"/>
                      <a:pt x="179363" y="75281"/>
                    </a:cubicBezTo>
                    <a:cubicBezTo>
                      <a:pt x="175353" y="65073"/>
                      <a:pt x="179363" y="53406"/>
                      <a:pt x="168644" y="49176"/>
                    </a:cubicBezTo>
                    <a:cubicBezTo>
                      <a:pt x="163102" y="46916"/>
                      <a:pt x="160769" y="36562"/>
                      <a:pt x="159821" y="27301"/>
                    </a:cubicBezTo>
                    <a:cubicBezTo>
                      <a:pt x="154789" y="28978"/>
                      <a:pt x="150487" y="30291"/>
                      <a:pt x="148154" y="30947"/>
                    </a:cubicBezTo>
                    <a:cubicBezTo>
                      <a:pt x="139185" y="33353"/>
                      <a:pt x="120226" y="32114"/>
                      <a:pt x="113518" y="22488"/>
                    </a:cubicBezTo>
                    <a:cubicBezTo>
                      <a:pt x="105256" y="13658"/>
                      <a:pt x="95777" y="6045"/>
                      <a:pt x="85371" y="-117"/>
                    </a:cubicBezTo>
                    <a:cubicBezTo>
                      <a:pt x="82236" y="2800"/>
                      <a:pt x="70277" y="13811"/>
                      <a:pt x="65100" y="14467"/>
                    </a:cubicBezTo>
                    <a:cubicBezTo>
                      <a:pt x="59922" y="15124"/>
                      <a:pt x="62839" y="32332"/>
                      <a:pt x="56860" y="32332"/>
                    </a:cubicBezTo>
                    <a:cubicBezTo>
                      <a:pt x="50880" y="32332"/>
                      <a:pt x="46359" y="43635"/>
                      <a:pt x="44828" y="48520"/>
                    </a:cubicBezTo>
                    <a:cubicBezTo>
                      <a:pt x="43297" y="53406"/>
                      <a:pt x="30245" y="45239"/>
                      <a:pt x="23828" y="47718"/>
                    </a:cubicBezTo>
                    <a:cubicBezTo>
                      <a:pt x="16011" y="49950"/>
                      <a:pt x="8041" y="51605"/>
                      <a:pt x="-17" y="52677"/>
                    </a:cubicBezTo>
                    <a:cubicBezTo>
                      <a:pt x="1077" y="59969"/>
                      <a:pt x="640" y="68208"/>
                      <a:pt x="6109" y="68208"/>
                    </a:cubicBezTo>
                    <a:cubicBezTo>
                      <a:pt x="15077" y="68208"/>
                      <a:pt x="31630" y="67187"/>
                      <a:pt x="32140" y="80094"/>
                    </a:cubicBezTo>
                    <a:cubicBezTo>
                      <a:pt x="32651" y="93001"/>
                      <a:pt x="54016" y="121731"/>
                      <a:pt x="62110" y="131137"/>
                    </a:cubicBezTo>
                    <a:cubicBezTo>
                      <a:pt x="70204" y="140544"/>
                      <a:pt x="88142" y="138429"/>
                      <a:pt x="89090" y="146815"/>
                    </a:cubicBezTo>
                    <a:cubicBezTo>
                      <a:pt x="90038" y="155200"/>
                      <a:pt x="103163" y="162419"/>
                      <a:pt x="118257" y="163513"/>
                    </a:cubicBezTo>
                    <a:cubicBezTo>
                      <a:pt x="123573" y="164417"/>
                      <a:pt x="128582" y="166619"/>
                      <a:pt x="132841" y="169930"/>
                    </a:cubicBezTo>
                    <a:cubicBezTo>
                      <a:pt x="121685" y="153669"/>
                      <a:pt x="103892" y="141273"/>
                      <a:pt x="104621" y="136825"/>
                    </a:cubicBezTo>
                    <a:close/>
                  </a:path>
                </a:pathLst>
              </a:custGeom>
              <a:grpFill/>
              <a:ln w="3175" cap="flat">
                <a:solidFill>
                  <a:srgbClr val="F3F3F3"/>
                </a:solidFill>
                <a:prstDash val="solid"/>
                <a:miter/>
              </a:ln>
            </p:spPr>
            <p:txBody>
              <a:bodyPr rtlCol="0" anchor="ctr"/>
              <a:lstStyle/>
              <a:p>
                <a:endParaRPr lang="pt-PT"/>
              </a:p>
            </p:txBody>
          </p:sp>
          <p:sp>
            <p:nvSpPr>
              <p:cNvPr id="476" name="Forma livre: Forma 475">
                <a:extLst>
                  <a:ext uri="{FF2B5EF4-FFF2-40B4-BE49-F238E27FC236}">
                    <a16:creationId xmlns:a16="http://schemas.microsoft.com/office/drawing/2014/main" id="{25964D28-64C7-444F-9B85-89C1B6C86DC0}"/>
                  </a:ext>
                </a:extLst>
              </p:cNvPr>
              <p:cNvSpPr/>
              <p:nvPr/>
            </p:nvSpPr>
            <p:spPr>
              <a:xfrm>
                <a:off x="3729403" y="4074822"/>
                <a:ext cx="25615" cy="58349"/>
              </a:xfrm>
              <a:custGeom>
                <a:avLst/>
                <a:gdLst>
                  <a:gd name="connsiteX0" fmla="*/ 40307 w 61324"/>
                  <a:gd name="connsiteY0" fmla="*/ 114147 h 133951"/>
                  <a:gd name="connsiteX1" fmla="*/ 48547 w 61324"/>
                  <a:gd name="connsiteY1" fmla="*/ 100365 h 133951"/>
                  <a:gd name="connsiteX2" fmla="*/ 60579 w 61324"/>
                  <a:gd name="connsiteY2" fmla="*/ 79292 h 133951"/>
                  <a:gd name="connsiteX3" fmla="*/ 61308 w 61324"/>
                  <a:gd name="connsiteY3" fmla="*/ 78271 h 133951"/>
                  <a:gd name="connsiteX4" fmla="*/ 41693 w 61324"/>
                  <a:gd name="connsiteY4" fmla="*/ 55593 h 133951"/>
                  <a:gd name="connsiteX5" fmla="*/ 45339 w 61324"/>
                  <a:gd name="connsiteY5" fmla="*/ 17676 h 133951"/>
                  <a:gd name="connsiteX6" fmla="*/ 16171 w 61324"/>
                  <a:gd name="connsiteY6" fmla="*/ -117 h 133951"/>
                  <a:gd name="connsiteX7" fmla="*/ -17 w 61324"/>
                  <a:gd name="connsiteY7" fmla="*/ 26061 h 133951"/>
                  <a:gd name="connsiteX8" fmla="*/ 9171 w 61324"/>
                  <a:gd name="connsiteY8" fmla="*/ 48812 h 133951"/>
                  <a:gd name="connsiteX9" fmla="*/ 8150 w 61324"/>
                  <a:gd name="connsiteY9" fmla="*/ 102772 h 133951"/>
                  <a:gd name="connsiteX10" fmla="*/ 30682 w 61324"/>
                  <a:gd name="connsiteY10" fmla="*/ 133835 h 133951"/>
                  <a:gd name="connsiteX11" fmla="*/ 40307 w 61324"/>
                  <a:gd name="connsiteY11" fmla="*/ 114147 h 1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324" h="133951">
                    <a:moveTo>
                      <a:pt x="40307" y="114147"/>
                    </a:moveTo>
                    <a:cubicBezTo>
                      <a:pt x="47599" y="112543"/>
                      <a:pt x="43297" y="106053"/>
                      <a:pt x="48547" y="100365"/>
                    </a:cubicBezTo>
                    <a:cubicBezTo>
                      <a:pt x="53870" y="94174"/>
                      <a:pt x="57954" y="87021"/>
                      <a:pt x="60579" y="79292"/>
                    </a:cubicBezTo>
                    <a:cubicBezTo>
                      <a:pt x="60681" y="78869"/>
                      <a:pt x="60943" y="78504"/>
                      <a:pt x="61308" y="78271"/>
                    </a:cubicBezTo>
                    <a:cubicBezTo>
                      <a:pt x="51099" y="70031"/>
                      <a:pt x="43953" y="64125"/>
                      <a:pt x="41693" y="55593"/>
                    </a:cubicBezTo>
                    <a:cubicBezTo>
                      <a:pt x="40169" y="42840"/>
                      <a:pt x="41409" y="29904"/>
                      <a:pt x="45339" y="17676"/>
                    </a:cubicBezTo>
                    <a:cubicBezTo>
                      <a:pt x="39578" y="13228"/>
                      <a:pt x="21640" y="-117"/>
                      <a:pt x="16171" y="-117"/>
                    </a:cubicBezTo>
                    <a:cubicBezTo>
                      <a:pt x="10703" y="-117"/>
                      <a:pt x="2098" y="13228"/>
                      <a:pt x="-17" y="26061"/>
                    </a:cubicBezTo>
                    <a:cubicBezTo>
                      <a:pt x="13109" y="33353"/>
                      <a:pt x="18213" y="38968"/>
                      <a:pt x="9171" y="48812"/>
                    </a:cubicBezTo>
                    <a:cubicBezTo>
                      <a:pt x="129" y="58656"/>
                      <a:pt x="-2350" y="93584"/>
                      <a:pt x="8150" y="102772"/>
                    </a:cubicBezTo>
                    <a:cubicBezTo>
                      <a:pt x="18650" y="111960"/>
                      <a:pt x="21057" y="128877"/>
                      <a:pt x="30682" y="133835"/>
                    </a:cubicBezTo>
                    <a:cubicBezTo>
                      <a:pt x="33307" y="125085"/>
                      <a:pt x="35349" y="115241"/>
                      <a:pt x="40307" y="114147"/>
                    </a:cubicBezTo>
                    <a:close/>
                  </a:path>
                </a:pathLst>
              </a:custGeom>
              <a:grpFill/>
              <a:ln w="3175" cap="flat">
                <a:solidFill>
                  <a:srgbClr val="F3F3F3"/>
                </a:solidFill>
                <a:prstDash val="solid"/>
                <a:miter/>
              </a:ln>
            </p:spPr>
            <p:txBody>
              <a:bodyPr rtlCol="0" anchor="ctr"/>
              <a:lstStyle/>
              <a:p>
                <a:endParaRPr lang="pt-PT"/>
              </a:p>
            </p:txBody>
          </p:sp>
          <p:sp>
            <p:nvSpPr>
              <p:cNvPr id="477" name="Forma livre: Forma 476">
                <a:extLst>
                  <a:ext uri="{FF2B5EF4-FFF2-40B4-BE49-F238E27FC236}">
                    <a16:creationId xmlns:a16="http://schemas.microsoft.com/office/drawing/2014/main" id="{422AC7E9-78E0-4A1C-8CD7-D077285ACD1E}"/>
                  </a:ext>
                </a:extLst>
              </p:cNvPr>
              <p:cNvSpPr/>
              <p:nvPr/>
            </p:nvSpPr>
            <p:spPr>
              <a:xfrm>
                <a:off x="3599087" y="3946055"/>
                <a:ext cx="103757" cy="53267"/>
              </a:xfrm>
              <a:custGeom>
                <a:avLst/>
                <a:gdLst>
                  <a:gd name="connsiteX0" fmla="*/ 209599 w 248408"/>
                  <a:gd name="connsiteY0" fmla="*/ 10748 h 122284"/>
                  <a:gd name="connsiteX1" fmla="*/ 178317 w 248408"/>
                  <a:gd name="connsiteY1" fmla="*/ -117 h 122284"/>
                  <a:gd name="connsiteX2" fmla="*/ 172702 w 248408"/>
                  <a:gd name="connsiteY2" fmla="*/ 16800 h 122284"/>
                  <a:gd name="connsiteX3" fmla="*/ 143535 w 248408"/>
                  <a:gd name="connsiteY3" fmla="*/ 18696 h 122284"/>
                  <a:gd name="connsiteX4" fmla="*/ 125159 w 248408"/>
                  <a:gd name="connsiteY4" fmla="*/ 32186 h 122284"/>
                  <a:gd name="connsiteX5" fmla="*/ 111670 w 248408"/>
                  <a:gd name="connsiteY5" fmla="*/ 54864 h 122284"/>
                  <a:gd name="connsiteX6" fmla="*/ 98179 w 248408"/>
                  <a:gd name="connsiteY6" fmla="*/ 65437 h 122284"/>
                  <a:gd name="connsiteX7" fmla="*/ 63689 w 248408"/>
                  <a:gd name="connsiteY7" fmla="*/ 72729 h 122284"/>
                  <a:gd name="connsiteX8" fmla="*/ 44147 w 248408"/>
                  <a:gd name="connsiteY8" fmla="*/ 74406 h 122284"/>
                  <a:gd name="connsiteX9" fmla="*/ 23875 w 248408"/>
                  <a:gd name="connsiteY9" fmla="*/ 77615 h 122284"/>
                  <a:gd name="connsiteX10" fmla="*/ 4406 w 248408"/>
                  <a:gd name="connsiteY10" fmla="*/ 71927 h 122284"/>
                  <a:gd name="connsiteX11" fmla="*/ 614 w 248408"/>
                  <a:gd name="connsiteY11" fmla="*/ 91396 h 122284"/>
                  <a:gd name="connsiteX12" fmla="*/ 17896 w 248408"/>
                  <a:gd name="connsiteY12" fmla="*/ 101095 h 122284"/>
                  <a:gd name="connsiteX13" fmla="*/ 38896 w 248408"/>
                  <a:gd name="connsiteY13" fmla="*/ 105980 h 122284"/>
                  <a:gd name="connsiteX14" fmla="*/ 59897 w 248408"/>
                  <a:gd name="connsiteY14" fmla="*/ 98688 h 122284"/>
                  <a:gd name="connsiteX15" fmla="*/ 86950 w 248408"/>
                  <a:gd name="connsiteY15" fmla="*/ 94605 h 122284"/>
                  <a:gd name="connsiteX16" fmla="*/ 93658 w 248408"/>
                  <a:gd name="connsiteY16" fmla="*/ 109990 h 122284"/>
                  <a:gd name="connsiteX17" fmla="*/ 124430 w 248408"/>
                  <a:gd name="connsiteY17" fmla="*/ 114876 h 122284"/>
                  <a:gd name="connsiteX18" fmla="*/ 161983 w 248408"/>
                  <a:gd name="connsiteY18" fmla="*/ 122168 h 122284"/>
                  <a:gd name="connsiteX19" fmla="*/ 191151 w 248408"/>
                  <a:gd name="connsiteY19" fmla="*/ 110793 h 122284"/>
                  <a:gd name="connsiteX20" fmla="*/ 214412 w 248408"/>
                  <a:gd name="connsiteY20" fmla="*/ 102699 h 122284"/>
                  <a:gd name="connsiteX21" fmla="*/ 214412 w 248408"/>
                  <a:gd name="connsiteY21" fmla="*/ 102699 h 122284"/>
                  <a:gd name="connsiteX22" fmla="*/ 219881 w 248408"/>
                  <a:gd name="connsiteY22" fmla="*/ 94094 h 122284"/>
                  <a:gd name="connsiteX23" fmla="*/ 225349 w 248408"/>
                  <a:gd name="connsiteY23" fmla="*/ 78052 h 122284"/>
                  <a:gd name="connsiteX24" fmla="*/ 229287 w 248408"/>
                  <a:gd name="connsiteY24" fmla="*/ 63468 h 122284"/>
                  <a:gd name="connsiteX25" fmla="*/ 243871 w 248408"/>
                  <a:gd name="connsiteY25" fmla="*/ 54208 h 122284"/>
                  <a:gd name="connsiteX26" fmla="*/ 248392 w 248408"/>
                  <a:gd name="connsiteY26" fmla="*/ 44510 h 122284"/>
                  <a:gd name="connsiteX27" fmla="*/ 235121 w 248408"/>
                  <a:gd name="connsiteY27" fmla="*/ 14102 h 122284"/>
                  <a:gd name="connsiteX28" fmla="*/ 209599 w 248408"/>
                  <a:gd name="connsiteY28" fmla="*/ 10748 h 12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8408" h="122284">
                    <a:moveTo>
                      <a:pt x="209599" y="10748"/>
                    </a:moveTo>
                    <a:cubicBezTo>
                      <a:pt x="200630" y="-117"/>
                      <a:pt x="178317" y="-117"/>
                      <a:pt x="178317" y="-117"/>
                    </a:cubicBezTo>
                    <a:cubicBezTo>
                      <a:pt x="177114" y="5724"/>
                      <a:pt x="175225" y="11397"/>
                      <a:pt x="172702" y="16800"/>
                    </a:cubicBezTo>
                    <a:cubicBezTo>
                      <a:pt x="169859" y="21832"/>
                      <a:pt x="153670" y="21759"/>
                      <a:pt x="143535" y="18696"/>
                    </a:cubicBezTo>
                    <a:cubicBezTo>
                      <a:pt x="140545" y="22926"/>
                      <a:pt x="127055" y="25988"/>
                      <a:pt x="125159" y="32186"/>
                    </a:cubicBezTo>
                    <a:cubicBezTo>
                      <a:pt x="122972" y="39478"/>
                      <a:pt x="106419" y="35468"/>
                      <a:pt x="111670" y="54864"/>
                    </a:cubicBezTo>
                    <a:cubicBezTo>
                      <a:pt x="116919" y="74260"/>
                      <a:pt x="103430" y="67843"/>
                      <a:pt x="98179" y="65437"/>
                    </a:cubicBezTo>
                    <a:cubicBezTo>
                      <a:pt x="92929" y="63031"/>
                      <a:pt x="69668" y="66166"/>
                      <a:pt x="63689" y="72729"/>
                    </a:cubicBezTo>
                    <a:cubicBezTo>
                      <a:pt x="58475" y="78023"/>
                      <a:pt x="50184" y="78730"/>
                      <a:pt x="44147" y="74406"/>
                    </a:cubicBezTo>
                    <a:cubicBezTo>
                      <a:pt x="38896" y="71125"/>
                      <a:pt x="28396" y="69521"/>
                      <a:pt x="23875" y="77615"/>
                    </a:cubicBezTo>
                    <a:cubicBezTo>
                      <a:pt x="19354" y="85709"/>
                      <a:pt x="11114" y="71125"/>
                      <a:pt x="4406" y="71927"/>
                    </a:cubicBezTo>
                    <a:cubicBezTo>
                      <a:pt x="-2302" y="72729"/>
                      <a:pt x="614" y="88115"/>
                      <a:pt x="614" y="91396"/>
                    </a:cubicBezTo>
                    <a:cubicBezTo>
                      <a:pt x="614" y="94678"/>
                      <a:pt x="11114" y="104376"/>
                      <a:pt x="17896" y="101095"/>
                    </a:cubicBezTo>
                    <a:cubicBezTo>
                      <a:pt x="24677" y="97813"/>
                      <a:pt x="32917" y="101897"/>
                      <a:pt x="38896" y="105980"/>
                    </a:cubicBezTo>
                    <a:cubicBezTo>
                      <a:pt x="44876" y="110063"/>
                      <a:pt x="56178" y="102699"/>
                      <a:pt x="59897" y="98688"/>
                    </a:cubicBezTo>
                    <a:cubicBezTo>
                      <a:pt x="63616" y="94678"/>
                      <a:pt x="84690" y="94605"/>
                      <a:pt x="86950" y="94605"/>
                    </a:cubicBezTo>
                    <a:cubicBezTo>
                      <a:pt x="89210" y="94605"/>
                      <a:pt x="89939" y="107584"/>
                      <a:pt x="93658" y="109990"/>
                    </a:cubicBezTo>
                    <a:cubicBezTo>
                      <a:pt x="103605" y="113184"/>
                      <a:pt x="113981" y="114832"/>
                      <a:pt x="124430" y="114876"/>
                    </a:cubicBezTo>
                    <a:cubicBezTo>
                      <a:pt x="137191" y="115678"/>
                      <a:pt x="155931" y="122168"/>
                      <a:pt x="161983" y="122168"/>
                    </a:cubicBezTo>
                    <a:cubicBezTo>
                      <a:pt x="168036" y="122168"/>
                      <a:pt x="177734" y="110793"/>
                      <a:pt x="191151" y="110793"/>
                    </a:cubicBezTo>
                    <a:cubicBezTo>
                      <a:pt x="204568" y="110793"/>
                      <a:pt x="212151" y="101897"/>
                      <a:pt x="214412" y="102699"/>
                    </a:cubicBezTo>
                    <a:lnTo>
                      <a:pt x="214412" y="102699"/>
                    </a:lnTo>
                    <a:cubicBezTo>
                      <a:pt x="215360" y="98178"/>
                      <a:pt x="216964" y="94532"/>
                      <a:pt x="219881" y="94094"/>
                    </a:cubicBezTo>
                    <a:cubicBezTo>
                      <a:pt x="225349" y="93292"/>
                      <a:pt x="221412" y="83084"/>
                      <a:pt x="225349" y="78052"/>
                    </a:cubicBezTo>
                    <a:cubicBezTo>
                      <a:pt x="229287" y="73021"/>
                      <a:pt x="222214" y="62812"/>
                      <a:pt x="229287" y="63468"/>
                    </a:cubicBezTo>
                    <a:cubicBezTo>
                      <a:pt x="236360" y="64125"/>
                      <a:pt x="243871" y="65145"/>
                      <a:pt x="243871" y="54208"/>
                    </a:cubicBezTo>
                    <a:cubicBezTo>
                      <a:pt x="244010" y="50496"/>
                      <a:pt x="245643" y="47003"/>
                      <a:pt x="248392" y="44510"/>
                    </a:cubicBezTo>
                    <a:cubicBezTo>
                      <a:pt x="242770" y="34943"/>
                      <a:pt x="238315" y="24734"/>
                      <a:pt x="235121" y="14102"/>
                    </a:cubicBezTo>
                    <a:cubicBezTo>
                      <a:pt x="235121" y="14102"/>
                      <a:pt x="218568" y="21686"/>
                      <a:pt x="209599" y="10748"/>
                    </a:cubicBezTo>
                    <a:close/>
                  </a:path>
                </a:pathLst>
              </a:custGeom>
              <a:grpFill/>
              <a:ln w="3175" cap="flat">
                <a:solidFill>
                  <a:srgbClr val="F3F3F3"/>
                </a:solidFill>
                <a:prstDash val="solid"/>
                <a:miter/>
              </a:ln>
            </p:spPr>
            <p:txBody>
              <a:bodyPr rtlCol="0" anchor="ctr"/>
              <a:lstStyle/>
              <a:p>
                <a:endParaRPr lang="pt-PT"/>
              </a:p>
            </p:txBody>
          </p:sp>
          <p:sp>
            <p:nvSpPr>
              <p:cNvPr id="478" name="Forma livre: Forma 477">
                <a:extLst>
                  <a:ext uri="{FF2B5EF4-FFF2-40B4-BE49-F238E27FC236}">
                    <a16:creationId xmlns:a16="http://schemas.microsoft.com/office/drawing/2014/main" id="{F66427A7-FD24-4448-A91B-E58E1FAAB7E0}"/>
                  </a:ext>
                </a:extLst>
              </p:cNvPr>
              <p:cNvSpPr/>
              <p:nvPr/>
            </p:nvSpPr>
            <p:spPr>
              <a:xfrm>
                <a:off x="3688742" y="3953438"/>
                <a:ext cx="91116" cy="57939"/>
              </a:xfrm>
              <a:custGeom>
                <a:avLst/>
                <a:gdLst>
                  <a:gd name="connsiteX0" fmla="*/ 211885 w 218142"/>
                  <a:gd name="connsiteY0" fmla="*/ 24208 h 133012"/>
                  <a:gd name="connsiteX1" fmla="*/ 203937 w 218142"/>
                  <a:gd name="connsiteY1" fmla="*/ 18958 h 133012"/>
                  <a:gd name="connsiteX2" fmla="*/ 182717 w 218142"/>
                  <a:gd name="connsiteY2" fmla="*/ 10718 h 133012"/>
                  <a:gd name="connsiteX3" fmla="*/ 151435 w 218142"/>
                  <a:gd name="connsiteY3" fmla="*/ -74 h 133012"/>
                  <a:gd name="connsiteX4" fmla="*/ 120080 w 218142"/>
                  <a:gd name="connsiteY4" fmla="*/ 21802 h 133012"/>
                  <a:gd name="connsiteX5" fmla="*/ 84350 w 218142"/>
                  <a:gd name="connsiteY5" fmla="*/ 33906 h 133012"/>
                  <a:gd name="connsiteX6" fmla="*/ 38557 w 218142"/>
                  <a:gd name="connsiteY6" fmla="*/ 33906 h 133012"/>
                  <a:gd name="connsiteX7" fmla="*/ 33963 w 218142"/>
                  <a:gd name="connsiteY7" fmla="*/ 28146 h 133012"/>
                  <a:gd name="connsiteX8" fmla="*/ 29442 w 218142"/>
                  <a:gd name="connsiteY8" fmla="*/ 37844 h 133012"/>
                  <a:gd name="connsiteX9" fmla="*/ 14858 w 218142"/>
                  <a:gd name="connsiteY9" fmla="*/ 47105 h 133012"/>
                  <a:gd name="connsiteX10" fmla="*/ 10921 w 218142"/>
                  <a:gd name="connsiteY10" fmla="*/ 61688 h 133012"/>
                  <a:gd name="connsiteX11" fmla="*/ 5452 w 218142"/>
                  <a:gd name="connsiteY11" fmla="*/ 77731 h 133012"/>
                  <a:gd name="connsiteX12" fmla="*/ -17 w 218142"/>
                  <a:gd name="connsiteY12" fmla="*/ 86335 h 133012"/>
                  <a:gd name="connsiteX13" fmla="*/ 8077 w 218142"/>
                  <a:gd name="connsiteY13" fmla="*/ 99971 h 133012"/>
                  <a:gd name="connsiteX14" fmla="*/ 7348 w 218142"/>
                  <a:gd name="connsiteY14" fmla="*/ 100773 h 133012"/>
                  <a:gd name="connsiteX15" fmla="*/ 35495 w 218142"/>
                  <a:gd name="connsiteY15" fmla="*/ 123377 h 133012"/>
                  <a:gd name="connsiteX16" fmla="*/ 70131 w 218142"/>
                  <a:gd name="connsiteY16" fmla="*/ 131836 h 133012"/>
                  <a:gd name="connsiteX17" fmla="*/ 117091 w 218142"/>
                  <a:gd name="connsiteY17" fmla="*/ 116159 h 133012"/>
                  <a:gd name="connsiteX18" fmla="*/ 131674 w 218142"/>
                  <a:gd name="connsiteY18" fmla="*/ 120971 h 133012"/>
                  <a:gd name="connsiteX19" fmla="*/ 141154 w 218142"/>
                  <a:gd name="connsiteY19" fmla="*/ 122648 h 133012"/>
                  <a:gd name="connsiteX20" fmla="*/ 161279 w 218142"/>
                  <a:gd name="connsiteY20" fmla="*/ 107263 h 133012"/>
                  <a:gd name="connsiteX21" fmla="*/ 192051 w 218142"/>
                  <a:gd name="connsiteY21" fmla="*/ 52209 h 133012"/>
                  <a:gd name="connsiteX22" fmla="*/ 214510 w 218142"/>
                  <a:gd name="connsiteY22" fmla="*/ 36823 h 133012"/>
                  <a:gd name="connsiteX23" fmla="*/ 211885 w 218142"/>
                  <a:gd name="connsiteY23" fmla="*/ 24208 h 13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8142" h="133012">
                    <a:moveTo>
                      <a:pt x="211885" y="24208"/>
                    </a:moveTo>
                    <a:cubicBezTo>
                      <a:pt x="208910" y="23012"/>
                      <a:pt x="206205" y="21226"/>
                      <a:pt x="203937" y="18958"/>
                    </a:cubicBezTo>
                    <a:cubicBezTo>
                      <a:pt x="196346" y="17799"/>
                      <a:pt x="189098" y="14991"/>
                      <a:pt x="182717" y="10718"/>
                    </a:cubicBezTo>
                    <a:cubicBezTo>
                      <a:pt x="177103" y="4739"/>
                      <a:pt x="154789" y="1093"/>
                      <a:pt x="151435" y="-74"/>
                    </a:cubicBezTo>
                    <a:cubicBezTo>
                      <a:pt x="148081" y="-1240"/>
                      <a:pt x="126788" y="21802"/>
                      <a:pt x="120080" y="21802"/>
                    </a:cubicBezTo>
                    <a:cubicBezTo>
                      <a:pt x="113372" y="21802"/>
                      <a:pt x="84350" y="25448"/>
                      <a:pt x="84350" y="33906"/>
                    </a:cubicBezTo>
                    <a:cubicBezTo>
                      <a:pt x="84350" y="42365"/>
                      <a:pt x="48620" y="43532"/>
                      <a:pt x="38557" y="33906"/>
                    </a:cubicBezTo>
                    <a:cubicBezTo>
                      <a:pt x="36829" y="32156"/>
                      <a:pt x="35283" y="30224"/>
                      <a:pt x="33963" y="28146"/>
                    </a:cubicBezTo>
                    <a:cubicBezTo>
                      <a:pt x="31214" y="30640"/>
                      <a:pt x="29581" y="34132"/>
                      <a:pt x="29442" y="37844"/>
                    </a:cubicBezTo>
                    <a:cubicBezTo>
                      <a:pt x="29442" y="48782"/>
                      <a:pt x="21567" y="47980"/>
                      <a:pt x="14858" y="47105"/>
                    </a:cubicBezTo>
                    <a:cubicBezTo>
                      <a:pt x="8150" y="46230"/>
                      <a:pt x="14858" y="56438"/>
                      <a:pt x="10921" y="61688"/>
                    </a:cubicBezTo>
                    <a:cubicBezTo>
                      <a:pt x="6983" y="66938"/>
                      <a:pt x="10921" y="76928"/>
                      <a:pt x="5452" y="77731"/>
                    </a:cubicBezTo>
                    <a:cubicBezTo>
                      <a:pt x="2535" y="78168"/>
                      <a:pt x="931" y="81814"/>
                      <a:pt x="-17" y="86335"/>
                    </a:cubicBezTo>
                    <a:cubicBezTo>
                      <a:pt x="3264" y="90506"/>
                      <a:pt x="5992" y="95092"/>
                      <a:pt x="8077" y="99971"/>
                    </a:cubicBezTo>
                    <a:lnTo>
                      <a:pt x="7348" y="100773"/>
                    </a:lnTo>
                    <a:cubicBezTo>
                      <a:pt x="17753" y="106935"/>
                      <a:pt x="27233" y="114547"/>
                      <a:pt x="35495" y="123377"/>
                    </a:cubicBezTo>
                    <a:cubicBezTo>
                      <a:pt x="42203" y="133003"/>
                      <a:pt x="61162" y="134243"/>
                      <a:pt x="70131" y="131836"/>
                    </a:cubicBezTo>
                    <a:cubicBezTo>
                      <a:pt x="79100" y="129430"/>
                      <a:pt x="117091" y="116159"/>
                      <a:pt x="117091" y="116159"/>
                    </a:cubicBezTo>
                    <a:cubicBezTo>
                      <a:pt x="121830" y="118106"/>
                      <a:pt x="126708" y="119710"/>
                      <a:pt x="131674" y="120971"/>
                    </a:cubicBezTo>
                    <a:cubicBezTo>
                      <a:pt x="132987" y="120971"/>
                      <a:pt x="136560" y="121919"/>
                      <a:pt x="141154" y="122648"/>
                    </a:cubicBezTo>
                    <a:cubicBezTo>
                      <a:pt x="148336" y="118179"/>
                      <a:pt x="155081" y="113023"/>
                      <a:pt x="161279" y="107263"/>
                    </a:cubicBezTo>
                    <a:cubicBezTo>
                      <a:pt x="171780" y="95960"/>
                      <a:pt x="187530" y="55417"/>
                      <a:pt x="192051" y="52209"/>
                    </a:cubicBezTo>
                    <a:cubicBezTo>
                      <a:pt x="196572" y="49001"/>
                      <a:pt x="208530" y="41709"/>
                      <a:pt x="214510" y="36823"/>
                    </a:cubicBezTo>
                    <a:cubicBezTo>
                      <a:pt x="220489" y="31938"/>
                      <a:pt x="218666" y="26687"/>
                      <a:pt x="211885" y="24208"/>
                    </a:cubicBezTo>
                    <a:close/>
                  </a:path>
                </a:pathLst>
              </a:custGeom>
              <a:grpFill/>
              <a:ln w="3175" cap="flat">
                <a:solidFill>
                  <a:srgbClr val="F3F3F3"/>
                </a:solidFill>
                <a:prstDash val="solid"/>
                <a:miter/>
              </a:ln>
            </p:spPr>
            <p:txBody>
              <a:bodyPr rtlCol="0" anchor="ctr"/>
              <a:lstStyle/>
              <a:p>
                <a:endParaRPr lang="pt-PT"/>
              </a:p>
            </p:txBody>
          </p:sp>
          <p:sp>
            <p:nvSpPr>
              <p:cNvPr id="479" name="Forma livre: Forma 478">
                <a:extLst>
                  <a:ext uri="{FF2B5EF4-FFF2-40B4-BE49-F238E27FC236}">
                    <a16:creationId xmlns:a16="http://schemas.microsoft.com/office/drawing/2014/main" id="{65309D15-CB75-41EE-966B-300AFBF6BF4D}"/>
                  </a:ext>
                </a:extLst>
              </p:cNvPr>
              <p:cNvSpPr/>
              <p:nvPr/>
            </p:nvSpPr>
            <p:spPr>
              <a:xfrm>
                <a:off x="3636808" y="3904478"/>
                <a:ext cx="87051" cy="51107"/>
              </a:xfrm>
              <a:custGeom>
                <a:avLst/>
                <a:gdLst>
                  <a:gd name="connsiteX0" fmla="*/ 197530 w 208411"/>
                  <a:gd name="connsiteY0" fmla="*/ 53187 h 117326"/>
                  <a:gd name="connsiteX1" fmla="*/ 175144 w 208411"/>
                  <a:gd name="connsiteY1" fmla="*/ 47135 h 117326"/>
                  <a:gd name="connsiteX2" fmla="*/ 166248 w 208411"/>
                  <a:gd name="connsiteY2" fmla="*/ 33863 h 117326"/>
                  <a:gd name="connsiteX3" fmla="*/ 147216 w 208411"/>
                  <a:gd name="connsiteY3" fmla="*/ 37509 h 117326"/>
                  <a:gd name="connsiteX4" fmla="*/ 129278 w 208411"/>
                  <a:gd name="connsiteY4" fmla="*/ 29051 h 117326"/>
                  <a:gd name="connsiteX5" fmla="*/ 106965 w 208411"/>
                  <a:gd name="connsiteY5" fmla="*/ 12134 h 117326"/>
                  <a:gd name="connsiteX6" fmla="*/ 87423 w 208411"/>
                  <a:gd name="connsiteY6" fmla="*/ -117 h 117326"/>
                  <a:gd name="connsiteX7" fmla="*/ 85600 w 208411"/>
                  <a:gd name="connsiteY7" fmla="*/ 3748 h 117326"/>
                  <a:gd name="connsiteX8" fmla="*/ 67589 w 208411"/>
                  <a:gd name="connsiteY8" fmla="*/ 4550 h 117326"/>
                  <a:gd name="connsiteX9" fmla="*/ 39880 w 208411"/>
                  <a:gd name="connsiteY9" fmla="*/ 18332 h 117326"/>
                  <a:gd name="connsiteX10" fmla="*/ 4587 w 208411"/>
                  <a:gd name="connsiteY10" fmla="*/ 32916 h 117326"/>
                  <a:gd name="connsiteX11" fmla="*/ 6848 w 208411"/>
                  <a:gd name="connsiteY11" fmla="*/ 52385 h 117326"/>
                  <a:gd name="connsiteX12" fmla="*/ 18077 w 208411"/>
                  <a:gd name="connsiteY12" fmla="*/ 83156 h 117326"/>
                  <a:gd name="connsiteX13" fmla="*/ 53370 w 208411"/>
                  <a:gd name="connsiteY13" fmla="*/ 111522 h 117326"/>
                  <a:gd name="connsiteX14" fmla="*/ 52932 w 208411"/>
                  <a:gd name="connsiteY14" fmla="*/ 114220 h 117326"/>
                  <a:gd name="connsiteX15" fmla="*/ 82100 w 208411"/>
                  <a:gd name="connsiteY15" fmla="*/ 112324 h 117326"/>
                  <a:gd name="connsiteX16" fmla="*/ 87715 w 208411"/>
                  <a:gd name="connsiteY16" fmla="*/ 95407 h 117326"/>
                  <a:gd name="connsiteX17" fmla="*/ 118997 w 208411"/>
                  <a:gd name="connsiteY17" fmla="*/ 106272 h 117326"/>
                  <a:gd name="connsiteX18" fmla="*/ 144737 w 208411"/>
                  <a:gd name="connsiteY18" fmla="*/ 109918 h 117326"/>
                  <a:gd name="connsiteX19" fmla="*/ 147144 w 208411"/>
                  <a:gd name="connsiteY19" fmla="*/ 117209 h 117326"/>
                  <a:gd name="connsiteX20" fmla="*/ 156550 w 208411"/>
                  <a:gd name="connsiteY20" fmla="*/ 105397 h 117326"/>
                  <a:gd name="connsiteX21" fmla="*/ 188853 w 208411"/>
                  <a:gd name="connsiteY21" fmla="*/ 88042 h 117326"/>
                  <a:gd name="connsiteX22" fmla="*/ 208395 w 208411"/>
                  <a:gd name="connsiteY22" fmla="*/ 70614 h 117326"/>
                  <a:gd name="connsiteX23" fmla="*/ 197530 w 208411"/>
                  <a:gd name="connsiteY23" fmla="*/ 53187 h 11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411" h="117326">
                    <a:moveTo>
                      <a:pt x="197530" y="53187"/>
                    </a:moveTo>
                    <a:cubicBezTo>
                      <a:pt x="191915" y="49614"/>
                      <a:pt x="176238" y="51947"/>
                      <a:pt x="175144" y="47135"/>
                    </a:cubicBezTo>
                    <a:cubicBezTo>
                      <a:pt x="174051" y="42322"/>
                      <a:pt x="172957" y="33863"/>
                      <a:pt x="166248" y="33863"/>
                    </a:cubicBezTo>
                    <a:cubicBezTo>
                      <a:pt x="159539" y="33863"/>
                      <a:pt x="150570" y="29051"/>
                      <a:pt x="147216" y="37509"/>
                    </a:cubicBezTo>
                    <a:cubicBezTo>
                      <a:pt x="143862" y="45968"/>
                      <a:pt x="130445" y="35103"/>
                      <a:pt x="129278" y="29051"/>
                    </a:cubicBezTo>
                    <a:cubicBezTo>
                      <a:pt x="128111" y="22998"/>
                      <a:pt x="122643" y="18186"/>
                      <a:pt x="106965" y="12134"/>
                    </a:cubicBezTo>
                    <a:cubicBezTo>
                      <a:pt x="99899" y="8998"/>
                      <a:pt x="93322" y="4871"/>
                      <a:pt x="87423" y="-117"/>
                    </a:cubicBezTo>
                    <a:cubicBezTo>
                      <a:pt x="86963" y="1232"/>
                      <a:pt x="86351" y="2530"/>
                      <a:pt x="85600" y="3748"/>
                    </a:cubicBezTo>
                    <a:cubicBezTo>
                      <a:pt x="82610" y="8633"/>
                      <a:pt x="72110" y="-263"/>
                      <a:pt x="67589" y="4550"/>
                    </a:cubicBezTo>
                    <a:cubicBezTo>
                      <a:pt x="63068" y="9363"/>
                      <a:pt x="48120" y="10238"/>
                      <a:pt x="39880" y="18332"/>
                    </a:cubicBezTo>
                    <a:cubicBezTo>
                      <a:pt x="31640" y="26426"/>
                      <a:pt x="14358" y="30509"/>
                      <a:pt x="4587" y="32916"/>
                    </a:cubicBezTo>
                    <a:cubicBezTo>
                      <a:pt x="-5184" y="35322"/>
                      <a:pt x="3056" y="45093"/>
                      <a:pt x="6848" y="52385"/>
                    </a:cubicBezTo>
                    <a:cubicBezTo>
                      <a:pt x="10640" y="59677"/>
                      <a:pt x="10567" y="77469"/>
                      <a:pt x="18077" y="83156"/>
                    </a:cubicBezTo>
                    <a:cubicBezTo>
                      <a:pt x="25588" y="88844"/>
                      <a:pt x="50380" y="105834"/>
                      <a:pt x="53370" y="111522"/>
                    </a:cubicBezTo>
                    <a:cubicBezTo>
                      <a:pt x="53822" y="112419"/>
                      <a:pt x="53647" y="113512"/>
                      <a:pt x="52932" y="114220"/>
                    </a:cubicBezTo>
                    <a:cubicBezTo>
                      <a:pt x="63360" y="117282"/>
                      <a:pt x="79548" y="117355"/>
                      <a:pt x="82100" y="112324"/>
                    </a:cubicBezTo>
                    <a:cubicBezTo>
                      <a:pt x="84623" y="106921"/>
                      <a:pt x="86512" y="101248"/>
                      <a:pt x="87715" y="95407"/>
                    </a:cubicBezTo>
                    <a:cubicBezTo>
                      <a:pt x="87715" y="95407"/>
                      <a:pt x="110028" y="95407"/>
                      <a:pt x="118997" y="106272"/>
                    </a:cubicBezTo>
                    <a:cubicBezTo>
                      <a:pt x="127966" y="117136"/>
                      <a:pt x="144737" y="109918"/>
                      <a:pt x="144737" y="109918"/>
                    </a:cubicBezTo>
                    <a:cubicBezTo>
                      <a:pt x="144737" y="109918"/>
                      <a:pt x="145612" y="112980"/>
                      <a:pt x="147144" y="117209"/>
                    </a:cubicBezTo>
                    <a:cubicBezTo>
                      <a:pt x="149550" y="111303"/>
                      <a:pt x="152685" y="106053"/>
                      <a:pt x="156550" y="105397"/>
                    </a:cubicBezTo>
                    <a:cubicBezTo>
                      <a:pt x="169471" y="105105"/>
                      <a:pt x="181473" y="98652"/>
                      <a:pt x="188853" y="88042"/>
                    </a:cubicBezTo>
                    <a:cubicBezTo>
                      <a:pt x="194015" y="80874"/>
                      <a:pt x="200687" y="74924"/>
                      <a:pt x="208395" y="70614"/>
                    </a:cubicBezTo>
                    <a:cubicBezTo>
                      <a:pt x="204166" y="64635"/>
                      <a:pt x="201833" y="56031"/>
                      <a:pt x="197530" y="53187"/>
                    </a:cubicBezTo>
                    <a:close/>
                  </a:path>
                </a:pathLst>
              </a:custGeom>
              <a:grpFill/>
              <a:ln w="3175" cap="flat">
                <a:solidFill>
                  <a:srgbClr val="F3F3F3"/>
                </a:solidFill>
                <a:prstDash val="solid"/>
                <a:miter/>
              </a:ln>
            </p:spPr>
            <p:txBody>
              <a:bodyPr rtlCol="0" anchor="ctr"/>
              <a:lstStyle/>
              <a:p>
                <a:endParaRPr lang="pt-PT"/>
              </a:p>
            </p:txBody>
          </p:sp>
          <p:sp>
            <p:nvSpPr>
              <p:cNvPr id="480" name="Forma livre: Forma 479">
                <a:extLst>
                  <a:ext uri="{FF2B5EF4-FFF2-40B4-BE49-F238E27FC236}">
                    <a16:creationId xmlns:a16="http://schemas.microsoft.com/office/drawing/2014/main" id="{98B5F808-600F-49D1-B5B7-1CEDB3C95A85}"/>
                  </a:ext>
                </a:extLst>
              </p:cNvPr>
              <p:cNvSpPr/>
              <p:nvPr/>
            </p:nvSpPr>
            <p:spPr>
              <a:xfrm>
                <a:off x="3698367" y="3935288"/>
                <a:ext cx="78884" cy="35958"/>
              </a:xfrm>
              <a:custGeom>
                <a:avLst/>
                <a:gdLst>
                  <a:gd name="connsiteX0" fmla="*/ 140643 w 188859"/>
                  <a:gd name="connsiteY0" fmla="*/ 7831 h 82551"/>
                  <a:gd name="connsiteX1" fmla="*/ 114976 w 188859"/>
                  <a:gd name="connsiteY1" fmla="*/ 5352 h 82551"/>
                  <a:gd name="connsiteX2" fmla="*/ 85809 w 188859"/>
                  <a:gd name="connsiteY2" fmla="*/ 1779 h 82551"/>
                  <a:gd name="connsiteX3" fmla="*/ 65683 w 188859"/>
                  <a:gd name="connsiteY3" fmla="*/ 4186 h 82551"/>
                  <a:gd name="connsiteX4" fmla="*/ 61235 w 188859"/>
                  <a:gd name="connsiteY4" fmla="*/ -117 h 82551"/>
                  <a:gd name="connsiteX5" fmla="*/ 41693 w 188859"/>
                  <a:gd name="connsiteY5" fmla="*/ 17311 h 82551"/>
                  <a:gd name="connsiteX6" fmla="*/ 9390 w 188859"/>
                  <a:gd name="connsiteY6" fmla="*/ 34666 h 82551"/>
                  <a:gd name="connsiteX7" fmla="*/ -17 w 188859"/>
                  <a:gd name="connsiteY7" fmla="*/ 46479 h 82551"/>
                  <a:gd name="connsiteX8" fmla="*/ 15442 w 188859"/>
                  <a:gd name="connsiteY8" fmla="*/ 75646 h 82551"/>
                  <a:gd name="connsiteX9" fmla="*/ 61235 w 188859"/>
                  <a:gd name="connsiteY9" fmla="*/ 75646 h 82551"/>
                  <a:gd name="connsiteX10" fmla="*/ 96965 w 188859"/>
                  <a:gd name="connsiteY10" fmla="*/ 63541 h 82551"/>
                  <a:gd name="connsiteX11" fmla="*/ 128320 w 188859"/>
                  <a:gd name="connsiteY11" fmla="*/ 41666 h 82551"/>
                  <a:gd name="connsiteX12" fmla="*/ 159602 w 188859"/>
                  <a:gd name="connsiteY12" fmla="*/ 52458 h 82551"/>
                  <a:gd name="connsiteX13" fmla="*/ 180821 w 188859"/>
                  <a:gd name="connsiteY13" fmla="*/ 60698 h 82551"/>
                  <a:gd name="connsiteX14" fmla="*/ 173530 w 188859"/>
                  <a:gd name="connsiteY14" fmla="*/ 48155 h 82551"/>
                  <a:gd name="connsiteX15" fmla="*/ 188113 w 188859"/>
                  <a:gd name="connsiteY15" fmla="*/ 21394 h 82551"/>
                  <a:gd name="connsiteX16" fmla="*/ 188843 w 188859"/>
                  <a:gd name="connsiteY16" fmla="*/ 20301 h 82551"/>
                  <a:gd name="connsiteX17" fmla="*/ 169009 w 188859"/>
                  <a:gd name="connsiteY17" fmla="*/ 15123 h 82551"/>
                  <a:gd name="connsiteX18" fmla="*/ 140643 w 188859"/>
                  <a:gd name="connsiteY18" fmla="*/ 7831 h 8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8859" h="82551">
                    <a:moveTo>
                      <a:pt x="140643" y="7831"/>
                    </a:moveTo>
                    <a:cubicBezTo>
                      <a:pt x="129487" y="8998"/>
                      <a:pt x="123872" y="1779"/>
                      <a:pt x="114976" y="5352"/>
                    </a:cubicBezTo>
                    <a:cubicBezTo>
                      <a:pt x="105161" y="7999"/>
                      <a:pt x="94697" y="6716"/>
                      <a:pt x="85809" y="1779"/>
                    </a:cubicBezTo>
                    <a:cubicBezTo>
                      <a:pt x="80194" y="-1867"/>
                      <a:pt x="73558" y="9071"/>
                      <a:pt x="65683" y="4186"/>
                    </a:cubicBezTo>
                    <a:cubicBezTo>
                      <a:pt x="63977" y="3004"/>
                      <a:pt x="62475" y="1553"/>
                      <a:pt x="61235" y="-117"/>
                    </a:cubicBezTo>
                    <a:cubicBezTo>
                      <a:pt x="53528" y="4193"/>
                      <a:pt x="46855" y="10143"/>
                      <a:pt x="41693" y="17311"/>
                    </a:cubicBezTo>
                    <a:cubicBezTo>
                      <a:pt x="34313" y="27921"/>
                      <a:pt x="22311" y="34374"/>
                      <a:pt x="9390" y="34666"/>
                    </a:cubicBezTo>
                    <a:cubicBezTo>
                      <a:pt x="5525" y="35322"/>
                      <a:pt x="2098" y="40572"/>
                      <a:pt x="-17" y="46479"/>
                    </a:cubicBezTo>
                    <a:cubicBezTo>
                      <a:pt x="3170" y="57125"/>
                      <a:pt x="8420" y="67034"/>
                      <a:pt x="15442" y="75646"/>
                    </a:cubicBezTo>
                    <a:cubicBezTo>
                      <a:pt x="25505" y="85271"/>
                      <a:pt x="61235" y="84105"/>
                      <a:pt x="61235" y="75646"/>
                    </a:cubicBezTo>
                    <a:cubicBezTo>
                      <a:pt x="61235" y="67187"/>
                      <a:pt x="90403" y="63541"/>
                      <a:pt x="96965" y="63541"/>
                    </a:cubicBezTo>
                    <a:cubicBezTo>
                      <a:pt x="103528" y="63541"/>
                      <a:pt x="124966" y="40645"/>
                      <a:pt x="128320" y="41666"/>
                    </a:cubicBezTo>
                    <a:cubicBezTo>
                      <a:pt x="131674" y="42687"/>
                      <a:pt x="153987" y="46479"/>
                      <a:pt x="159602" y="52458"/>
                    </a:cubicBezTo>
                    <a:cubicBezTo>
                      <a:pt x="165983" y="56731"/>
                      <a:pt x="173231" y="59538"/>
                      <a:pt x="180821" y="60698"/>
                    </a:cubicBezTo>
                    <a:cubicBezTo>
                      <a:pt x="176899" y="57584"/>
                      <a:pt x="174296" y="53107"/>
                      <a:pt x="173530" y="48155"/>
                    </a:cubicBezTo>
                    <a:cubicBezTo>
                      <a:pt x="173530" y="41666"/>
                      <a:pt x="184759" y="24676"/>
                      <a:pt x="188113" y="21394"/>
                    </a:cubicBezTo>
                    <a:cubicBezTo>
                      <a:pt x="188478" y="21394"/>
                      <a:pt x="188624" y="20665"/>
                      <a:pt x="188843" y="20301"/>
                    </a:cubicBezTo>
                    <a:cubicBezTo>
                      <a:pt x="181981" y="19739"/>
                      <a:pt x="175272" y="17989"/>
                      <a:pt x="169009" y="15123"/>
                    </a:cubicBezTo>
                    <a:cubicBezTo>
                      <a:pt x="160623" y="9625"/>
                      <a:pt x="150648" y="7059"/>
                      <a:pt x="140643" y="7831"/>
                    </a:cubicBezTo>
                    <a:close/>
                  </a:path>
                </a:pathLst>
              </a:custGeom>
              <a:grpFill/>
              <a:ln w="3175" cap="flat">
                <a:solidFill>
                  <a:srgbClr val="F3F3F3"/>
                </a:solidFill>
                <a:prstDash val="solid"/>
                <a:miter/>
              </a:ln>
            </p:spPr>
            <p:txBody>
              <a:bodyPr rtlCol="0" anchor="ctr"/>
              <a:lstStyle/>
              <a:p>
                <a:endParaRPr lang="pt-PT"/>
              </a:p>
            </p:txBody>
          </p:sp>
          <p:sp>
            <p:nvSpPr>
              <p:cNvPr id="481" name="Forma livre: Forma 480">
                <a:extLst>
                  <a:ext uri="{FF2B5EF4-FFF2-40B4-BE49-F238E27FC236}">
                    <a16:creationId xmlns:a16="http://schemas.microsoft.com/office/drawing/2014/main" id="{5D964B8E-AC87-4033-B694-E1B1658FC7AF}"/>
                  </a:ext>
                </a:extLst>
              </p:cNvPr>
              <p:cNvSpPr/>
              <p:nvPr/>
            </p:nvSpPr>
            <p:spPr>
              <a:xfrm>
                <a:off x="3326073" y="4088227"/>
                <a:ext cx="47222" cy="93689"/>
              </a:xfrm>
              <a:custGeom>
                <a:avLst/>
                <a:gdLst>
                  <a:gd name="connsiteX0" fmla="*/ 110197 w 113056"/>
                  <a:gd name="connsiteY0" fmla="*/ 22197 h 215083"/>
                  <a:gd name="connsiteX1" fmla="*/ 101666 w 113056"/>
                  <a:gd name="connsiteY1" fmla="*/ 7613 h 215083"/>
                  <a:gd name="connsiteX2" fmla="*/ 80956 w 113056"/>
                  <a:gd name="connsiteY2" fmla="*/ 3675 h 215083"/>
                  <a:gd name="connsiteX3" fmla="*/ 67612 w 113056"/>
                  <a:gd name="connsiteY3" fmla="*/ 3675 h 215083"/>
                  <a:gd name="connsiteX4" fmla="*/ 49966 w 113056"/>
                  <a:gd name="connsiteY4" fmla="*/ 2873 h 215083"/>
                  <a:gd name="connsiteX5" fmla="*/ 49966 w 113056"/>
                  <a:gd name="connsiteY5" fmla="*/ 3384 h 215083"/>
                  <a:gd name="connsiteX6" fmla="*/ 49966 w 113056"/>
                  <a:gd name="connsiteY6" fmla="*/ 27447 h 215083"/>
                  <a:gd name="connsiteX7" fmla="*/ 44206 w 113056"/>
                  <a:gd name="connsiteY7" fmla="*/ 41374 h 215083"/>
                  <a:gd name="connsiteX8" fmla="*/ 28965 w 113056"/>
                  <a:gd name="connsiteY8" fmla="*/ 55010 h 215083"/>
                  <a:gd name="connsiteX9" fmla="*/ 29913 w 113056"/>
                  <a:gd name="connsiteY9" fmla="*/ 66021 h 215083"/>
                  <a:gd name="connsiteX10" fmla="*/ 15330 w 113056"/>
                  <a:gd name="connsiteY10" fmla="*/ 94094 h 215083"/>
                  <a:gd name="connsiteX11" fmla="*/ 5486 w 113056"/>
                  <a:gd name="connsiteY11" fmla="*/ 113491 h 215083"/>
                  <a:gd name="connsiteX12" fmla="*/ 18465 w 113056"/>
                  <a:gd name="connsiteY12" fmla="*/ 145356 h 215083"/>
                  <a:gd name="connsiteX13" fmla="*/ 22986 w 113056"/>
                  <a:gd name="connsiteY13" fmla="*/ 207410 h 215083"/>
                  <a:gd name="connsiteX14" fmla="*/ 48945 w 113056"/>
                  <a:gd name="connsiteY14" fmla="*/ 214702 h 215083"/>
                  <a:gd name="connsiteX15" fmla="*/ 75998 w 113056"/>
                  <a:gd name="connsiteY15" fmla="*/ 208941 h 215083"/>
                  <a:gd name="connsiteX16" fmla="*/ 71113 w 113056"/>
                  <a:gd name="connsiteY16" fmla="*/ 197056 h 215083"/>
                  <a:gd name="connsiteX17" fmla="*/ 84456 w 113056"/>
                  <a:gd name="connsiteY17" fmla="*/ 174670 h 215083"/>
                  <a:gd name="connsiteX18" fmla="*/ 77165 w 113056"/>
                  <a:gd name="connsiteY18" fmla="*/ 156294 h 215083"/>
                  <a:gd name="connsiteX19" fmla="*/ 85696 w 113056"/>
                  <a:gd name="connsiteY19" fmla="*/ 136606 h 215083"/>
                  <a:gd name="connsiteX20" fmla="*/ 75925 w 113056"/>
                  <a:gd name="connsiteY20" fmla="*/ 116845 h 215083"/>
                  <a:gd name="connsiteX21" fmla="*/ 84456 w 113056"/>
                  <a:gd name="connsiteY21" fmla="*/ 102261 h 215083"/>
                  <a:gd name="connsiteX22" fmla="*/ 90582 w 113056"/>
                  <a:gd name="connsiteY22" fmla="*/ 77323 h 215083"/>
                  <a:gd name="connsiteX23" fmla="*/ 88102 w 113056"/>
                  <a:gd name="connsiteY23" fmla="*/ 43124 h 215083"/>
                  <a:gd name="connsiteX24" fmla="*/ 110197 w 113056"/>
                  <a:gd name="connsiteY24" fmla="*/ 22197 h 215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3056" h="215083">
                    <a:moveTo>
                      <a:pt x="110197" y="22197"/>
                    </a:moveTo>
                    <a:cubicBezTo>
                      <a:pt x="119895" y="11696"/>
                      <a:pt x="101666" y="15634"/>
                      <a:pt x="101666" y="7613"/>
                    </a:cubicBezTo>
                    <a:cubicBezTo>
                      <a:pt x="101666" y="-408"/>
                      <a:pt x="89488" y="-2960"/>
                      <a:pt x="80956" y="3675"/>
                    </a:cubicBezTo>
                    <a:cubicBezTo>
                      <a:pt x="72425" y="10311"/>
                      <a:pt x="74832" y="3675"/>
                      <a:pt x="67612" y="3675"/>
                    </a:cubicBezTo>
                    <a:cubicBezTo>
                      <a:pt x="61728" y="4448"/>
                      <a:pt x="55756" y="4179"/>
                      <a:pt x="49966" y="2873"/>
                    </a:cubicBezTo>
                    <a:cubicBezTo>
                      <a:pt x="49944" y="3041"/>
                      <a:pt x="49944" y="3216"/>
                      <a:pt x="49966" y="3384"/>
                    </a:cubicBezTo>
                    <a:cubicBezTo>
                      <a:pt x="51826" y="11295"/>
                      <a:pt x="51826" y="19535"/>
                      <a:pt x="49966" y="27447"/>
                    </a:cubicBezTo>
                    <a:cubicBezTo>
                      <a:pt x="48617" y="32303"/>
                      <a:pt x="46677" y="36985"/>
                      <a:pt x="44206" y="41374"/>
                    </a:cubicBezTo>
                    <a:cubicBezTo>
                      <a:pt x="40735" y="47448"/>
                      <a:pt x="35382" y="52232"/>
                      <a:pt x="28965" y="55010"/>
                    </a:cubicBezTo>
                    <a:cubicBezTo>
                      <a:pt x="29330" y="58656"/>
                      <a:pt x="29622" y="62302"/>
                      <a:pt x="29913" y="66021"/>
                    </a:cubicBezTo>
                    <a:cubicBezTo>
                      <a:pt x="30198" y="77265"/>
                      <a:pt x="24692" y="87860"/>
                      <a:pt x="15330" y="94094"/>
                    </a:cubicBezTo>
                    <a:cubicBezTo>
                      <a:pt x="12960" y="100985"/>
                      <a:pt x="9649" y="107511"/>
                      <a:pt x="5486" y="113491"/>
                    </a:cubicBezTo>
                    <a:cubicBezTo>
                      <a:pt x="-7567" y="129679"/>
                      <a:pt x="4975" y="133981"/>
                      <a:pt x="18465" y="145356"/>
                    </a:cubicBezTo>
                    <a:cubicBezTo>
                      <a:pt x="31955" y="156732"/>
                      <a:pt x="22986" y="197712"/>
                      <a:pt x="22986" y="207410"/>
                    </a:cubicBezTo>
                    <a:cubicBezTo>
                      <a:pt x="22986" y="217108"/>
                      <a:pt x="34945" y="214702"/>
                      <a:pt x="48945" y="214702"/>
                    </a:cubicBezTo>
                    <a:cubicBezTo>
                      <a:pt x="58104" y="213535"/>
                      <a:pt x="67153" y="211610"/>
                      <a:pt x="75998" y="208941"/>
                    </a:cubicBezTo>
                    <a:cubicBezTo>
                      <a:pt x="73468" y="205412"/>
                      <a:pt x="71798" y="201343"/>
                      <a:pt x="71113" y="197056"/>
                    </a:cubicBezTo>
                    <a:cubicBezTo>
                      <a:pt x="71113" y="189107"/>
                      <a:pt x="71113" y="177295"/>
                      <a:pt x="84456" y="174670"/>
                    </a:cubicBezTo>
                    <a:cubicBezTo>
                      <a:pt x="97801" y="172045"/>
                      <a:pt x="80810" y="160086"/>
                      <a:pt x="77165" y="156294"/>
                    </a:cubicBezTo>
                    <a:cubicBezTo>
                      <a:pt x="73519" y="152502"/>
                      <a:pt x="78405" y="136606"/>
                      <a:pt x="85696" y="136606"/>
                    </a:cubicBezTo>
                    <a:cubicBezTo>
                      <a:pt x="92988" y="136606"/>
                      <a:pt x="85696" y="127418"/>
                      <a:pt x="75925" y="116845"/>
                    </a:cubicBezTo>
                    <a:cubicBezTo>
                      <a:pt x="66154" y="106272"/>
                      <a:pt x="75925" y="102261"/>
                      <a:pt x="84456" y="102261"/>
                    </a:cubicBezTo>
                    <a:cubicBezTo>
                      <a:pt x="92988" y="102261"/>
                      <a:pt x="82050" y="86511"/>
                      <a:pt x="90582" y="77323"/>
                    </a:cubicBezTo>
                    <a:cubicBezTo>
                      <a:pt x="99113" y="68135"/>
                      <a:pt x="88102" y="51000"/>
                      <a:pt x="88102" y="43124"/>
                    </a:cubicBezTo>
                    <a:cubicBezTo>
                      <a:pt x="88102" y="35249"/>
                      <a:pt x="100426" y="32697"/>
                      <a:pt x="110197" y="22197"/>
                    </a:cubicBezTo>
                    <a:close/>
                  </a:path>
                </a:pathLst>
              </a:custGeom>
              <a:grpFill/>
              <a:ln w="3175" cap="flat">
                <a:solidFill>
                  <a:srgbClr val="F3F3F3"/>
                </a:solidFill>
                <a:prstDash val="solid"/>
                <a:miter/>
              </a:ln>
            </p:spPr>
            <p:txBody>
              <a:bodyPr rtlCol="0" anchor="ctr"/>
              <a:lstStyle/>
              <a:p>
                <a:endParaRPr lang="pt-PT"/>
              </a:p>
            </p:txBody>
          </p:sp>
          <p:sp>
            <p:nvSpPr>
              <p:cNvPr id="482" name="Forma livre: Forma 481">
                <a:extLst>
                  <a:ext uri="{FF2B5EF4-FFF2-40B4-BE49-F238E27FC236}">
                    <a16:creationId xmlns:a16="http://schemas.microsoft.com/office/drawing/2014/main" id="{7BFFADFB-8AE4-4819-9825-0B8545ED23C4}"/>
                  </a:ext>
                </a:extLst>
              </p:cNvPr>
              <p:cNvSpPr/>
              <p:nvPr/>
            </p:nvSpPr>
            <p:spPr>
              <a:xfrm>
                <a:off x="3507034" y="3852926"/>
                <a:ext cx="58008" cy="55902"/>
              </a:xfrm>
              <a:custGeom>
                <a:avLst/>
                <a:gdLst>
                  <a:gd name="connsiteX0" fmla="*/ 137216 w 138879"/>
                  <a:gd name="connsiteY0" fmla="*/ 24676 h 128336"/>
                  <a:gd name="connsiteX1" fmla="*/ 136195 w 138879"/>
                  <a:gd name="connsiteY1" fmla="*/ -117 h 128336"/>
                  <a:gd name="connsiteX2" fmla="*/ 127664 w 138879"/>
                  <a:gd name="connsiteY2" fmla="*/ 3602 h 128336"/>
                  <a:gd name="connsiteX3" fmla="*/ 123143 w 138879"/>
                  <a:gd name="connsiteY3" fmla="*/ 1706 h 128336"/>
                  <a:gd name="connsiteX4" fmla="*/ 93976 w 138879"/>
                  <a:gd name="connsiteY4" fmla="*/ 15561 h 128336"/>
                  <a:gd name="connsiteX5" fmla="*/ 79392 w 138879"/>
                  <a:gd name="connsiteY5" fmla="*/ 15050 h 128336"/>
                  <a:gd name="connsiteX6" fmla="*/ 79392 w 138879"/>
                  <a:gd name="connsiteY6" fmla="*/ 30072 h 128336"/>
                  <a:gd name="connsiteX7" fmla="*/ 64808 w 138879"/>
                  <a:gd name="connsiteY7" fmla="*/ 33936 h 128336"/>
                  <a:gd name="connsiteX8" fmla="*/ 60287 w 138879"/>
                  <a:gd name="connsiteY8" fmla="*/ 42395 h 128336"/>
                  <a:gd name="connsiteX9" fmla="*/ 52995 w 138879"/>
                  <a:gd name="connsiteY9" fmla="*/ 51583 h 128336"/>
                  <a:gd name="connsiteX10" fmla="*/ 30755 w 138879"/>
                  <a:gd name="connsiteY10" fmla="*/ 78125 h 128336"/>
                  <a:gd name="connsiteX11" fmla="*/ 5307 w 138879"/>
                  <a:gd name="connsiteY11" fmla="*/ 103501 h 128336"/>
                  <a:gd name="connsiteX12" fmla="*/ -17 w 138879"/>
                  <a:gd name="connsiteY12" fmla="*/ 106855 h 128336"/>
                  <a:gd name="connsiteX13" fmla="*/ 12088 w 138879"/>
                  <a:gd name="connsiteY13" fmla="*/ 111449 h 128336"/>
                  <a:gd name="connsiteX14" fmla="*/ 44172 w 138879"/>
                  <a:gd name="connsiteY14" fmla="*/ 99855 h 128336"/>
                  <a:gd name="connsiteX15" fmla="*/ 67141 w 138879"/>
                  <a:gd name="connsiteY15" fmla="*/ 103209 h 128336"/>
                  <a:gd name="connsiteX16" fmla="*/ 91642 w 138879"/>
                  <a:gd name="connsiteY16" fmla="*/ 121366 h 128336"/>
                  <a:gd name="connsiteX17" fmla="*/ 98934 w 138879"/>
                  <a:gd name="connsiteY17" fmla="*/ 128220 h 128336"/>
                  <a:gd name="connsiteX18" fmla="*/ 103528 w 138879"/>
                  <a:gd name="connsiteY18" fmla="*/ 100584 h 128336"/>
                  <a:gd name="connsiteX19" fmla="*/ 105497 w 138879"/>
                  <a:gd name="connsiteY19" fmla="*/ 83302 h 128336"/>
                  <a:gd name="connsiteX20" fmla="*/ 124528 w 138879"/>
                  <a:gd name="connsiteY20" fmla="*/ 73531 h 128336"/>
                  <a:gd name="connsiteX21" fmla="*/ 131820 w 138879"/>
                  <a:gd name="connsiteY21" fmla="*/ 61645 h 128336"/>
                  <a:gd name="connsiteX22" fmla="*/ 120810 w 138879"/>
                  <a:gd name="connsiteY22" fmla="*/ 42249 h 128336"/>
                  <a:gd name="connsiteX23" fmla="*/ 137216 w 138879"/>
                  <a:gd name="connsiteY23" fmla="*/ 24676 h 128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879" h="128336">
                    <a:moveTo>
                      <a:pt x="137216" y="24676"/>
                    </a:moveTo>
                    <a:cubicBezTo>
                      <a:pt x="140060" y="19936"/>
                      <a:pt x="138893" y="10092"/>
                      <a:pt x="136195" y="-117"/>
                    </a:cubicBezTo>
                    <a:cubicBezTo>
                      <a:pt x="134883" y="3748"/>
                      <a:pt x="132185" y="6519"/>
                      <a:pt x="127664" y="3602"/>
                    </a:cubicBezTo>
                    <a:cubicBezTo>
                      <a:pt x="126257" y="2749"/>
                      <a:pt x="124733" y="2107"/>
                      <a:pt x="123143" y="1706"/>
                    </a:cubicBezTo>
                    <a:cubicBezTo>
                      <a:pt x="116383" y="10952"/>
                      <a:pt x="105416" y="16166"/>
                      <a:pt x="93976" y="15561"/>
                    </a:cubicBezTo>
                    <a:cubicBezTo>
                      <a:pt x="89090" y="15561"/>
                      <a:pt x="84277" y="15123"/>
                      <a:pt x="79392" y="15050"/>
                    </a:cubicBezTo>
                    <a:cubicBezTo>
                      <a:pt x="76438" y="19622"/>
                      <a:pt x="76438" y="25500"/>
                      <a:pt x="79392" y="30072"/>
                    </a:cubicBezTo>
                    <a:cubicBezTo>
                      <a:pt x="84204" y="35686"/>
                      <a:pt x="69766" y="38822"/>
                      <a:pt x="64808" y="33936"/>
                    </a:cubicBezTo>
                    <a:cubicBezTo>
                      <a:pt x="63481" y="36846"/>
                      <a:pt x="61972" y="39675"/>
                      <a:pt x="60287" y="42395"/>
                    </a:cubicBezTo>
                    <a:cubicBezTo>
                      <a:pt x="58070" y="45625"/>
                      <a:pt x="55635" y="48695"/>
                      <a:pt x="52995" y="51583"/>
                    </a:cubicBezTo>
                    <a:cubicBezTo>
                      <a:pt x="50523" y="63614"/>
                      <a:pt x="42167" y="73590"/>
                      <a:pt x="30755" y="78125"/>
                    </a:cubicBezTo>
                    <a:cubicBezTo>
                      <a:pt x="26453" y="88698"/>
                      <a:pt x="13983" y="97959"/>
                      <a:pt x="5307" y="103501"/>
                    </a:cubicBezTo>
                    <a:lnTo>
                      <a:pt x="-17" y="106855"/>
                    </a:lnTo>
                    <a:cubicBezTo>
                      <a:pt x="3732" y="109057"/>
                      <a:pt x="7822" y="110610"/>
                      <a:pt x="12088" y="111449"/>
                    </a:cubicBezTo>
                    <a:cubicBezTo>
                      <a:pt x="23748" y="111106"/>
                      <a:pt x="34992" y="107045"/>
                      <a:pt x="44172" y="99855"/>
                    </a:cubicBezTo>
                    <a:cubicBezTo>
                      <a:pt x="50297" y="93292"/>
                      <a:pt x="61016" y="96574"/>
                      <a:pt x="67141" y="103209"/>
                    </a:cubicBezTo>
                    <a:cubicBezTo>
                      <a:pt x="73266" y="109845"/>
                      <a:pt x="82454" y="111449"/>
                      <a:pt x="91642" y="121366"/>
                    </a:cubicBezTo>
                    <a:cubicBezTo>
                      <a:pt x="93910" y="123816"/>
                      <a:pt x="96345" y="126106"/>
                      <a:pt x="98934" y="128220"/>
                    </a:cubicBezTo>
                    <a:cubicBezTo>
                      <a:pt x="99525" y="118879"/>
                      <a:pt x="101063" y="109619"/>
                      <a:pt x="103528" y="100584"/>
                    </a:cubicBezTo>
                    <a:cubicBezTo>
                      <a:pt x="106517" y="93292"/>
                      <a:pt x="100538" y="83302"/>
                      <a:pt x="105497" y="83302"/>
                    </a:cubicBezTo>
                    <a:cubicBezTo>
                      <a:pt x="110455" y="83302"/>
                      <a:pt x="124528" y="83302"/>
                      <a:pt x="124528" y="73531"/>
                    </a:cubicBezTo>
                    <a:cubicBezTo>
                      <a:pt x="124528" y="63760"/>
                      <a:pt x="128539" y="67041"/>
                      <a:pt x="131820" y="61645"/>
                    </a:cubicBezTo>
                    <a:cubicBezTo>
                      <a:pt x="135102" y="56250"/>
                      <a:pt x="122851" y="45458"/>
                      <a:pt x="120810" y="42249"/>
                    </a:cubicBezTo>
                    <a:cubicBezTo>
                      <a:pt x="118768" y="39041"/>
                      <a:pt x="129195" y="37582"/>
                      <a:pt x="137216" y="24676"/>
                    </a:cubicBezTo>
                    <a:close/>
                  </a:path>
                </a:pathLst>
              </a:custGeom>
              <a:grpFill/>
              <a:ln w="3175" cap="flat">
                <a:solidFill>
                  <a:srgbClr val="F3F3F3"/>
                </a:solidFill>
                <a:prstDash val="solid"/>
                <a:miter/>
              </a:ln>
            </p:spPr>
            <p:txBody>
              <a:bodyPr rtlCol="0" anchor="ctr"/>
              <a:lstStyle/>
              <a:p>
                <a:endParaRPr lang="pt-PT"/>
              </a:p>
            </p:txBody>
          </p:sp>
          <p:sp>
            <p:nvSpPr>
              <p:cNvPr id="483" name="Forma livre: Forma 482">
                <a:extLst>
                  <a:ext uri="{FF2B5EF4-FFF2-40B4-BE49-F238E27FC236}">
                    <a16:creationId xmlns:a16="http://schemas.microsoft.com/office/drawing/2014/main" id="{506E286B-8673-40AF-866C-C40C5845430C}"/>
                  </a:ext>
                </a:extLst>
              </p:cNvPr>
              <p:cNvSpPr/>
              <p:nvPr/>
            </p:nvSpPr>
            <p:spPr>
              <a:xfrm>
                <a:off x="3544400" y="3923822"/>
                <a:ext cx="9385" cy="14707"/>
              </a:xfrm>
              <a:custGeom>
                <a:avLst/>
                <a:gdLst>
                  <a:gd name="connsiteX0" fmla="*/ 11954 w 22470"/>
                  <a:gd name="connsiteY0" fmla="*/ -117 h 33761"/>
                  <a:gd name="connsiteX1" fmla="*/ 68 w 22470"/>
                  <a:gd name="connsiteY1" fmla="*/ 30947 h 33761"/>
                  <a:gd name="connsiteX2" fmla="*/ 22454 w 22470"/>
                  <a:gd name="connsiteY2" fmla="*/ 33645 h 33761"/>
                  <a:gd name="connsiteX3" fmla="*/ 11735 w 22470"/>
                  <a:gd name="connsiteY3" fmla="*/ 3383 h 33761"/>
                  <a:gd name="connsiteX4" fmla="*/ 11954 w 22470"/>
                  <a:gd name="connsiteY4" fmla="*/ -117 h 33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70" h="33761">
                    <a:moveTo>
                      <a:pt x="11954" y="-117"/>
                    </a:moveTo>
                    <a:cubicBezTo>
                      <a:pt x="5245" y="3967"/>
                      <a:pt x="-807" y="12571"/>
                      <a:pt x="68" y="30947"/>
                    </a:cubicBezTo>
                    <a:cubicBezTo>
                      <a:pt x="7622" y="30691"/>
                      <a:pt x="15176" y="31603"/>
                      <a:pt x="22454" y="33645"/>
                    </a:cubicBezTo>
                    <a:cubicBezTo>
                      <a:pt x="21870" y="22736"/>
                      <a:pt x="18144" y="12228"/>
                      <a:pt x="11735" y="3383"/>
                    </a:cubicBezTo>
                    <a:cubicBezTo>
                      <a:pt x="11232" y="2253"/>
                      <a:pt x="11312" y="941"/>
                      <a:pt x="11954" y="-117"/>
                    </a:cubicBezTo>
                    <a:close/>
                  </a:path>
                </a:pathLst>
              </a:custGeom>
              <a:grpFill/>
              <a:ln w="3175" cap="flat">
                <a:solidFill>
                  <a:srgbClr val="F3F3F3"/>
                </a:solidFill>
                <a:prstDash val="solid"/>
                <a:miter/>
              </a:ln>
            </p:spPr>
            <p:txBody>
              <a:bodyPr rtlCol="0" anchor="ctr"/>
              <a:lstStyle/>
              <a:p>
                <a:endParaRPr lang="pt-PT"/>
              </a:p>
            </p:txBody>
          </p:sp>
          <p:sp>
            <p:nvSpPr>
              <p:cNvPr id="484" name="Forma livre: Forma 483">
                <a:extLst>
                  <a:ext uri="{FF2B5EF4-FFF2-40B4-BE49-F238E27FC236}">
                    <a16:creationId xmlns:a16="http://schemas.microsoft.com/office/drawing/2014/main" id="{176D9F2A-2C7D-49C1-AC91-09D73FBF4E8D}"/>
                  </a:ext>
                </a:extLst>
              </p:cNvPr>
              <p:cNvSpPr/>
              <p:nvPr/>
            </p:nvSpPr>
            <p:spPr>
              <a:xfrm>
                <a:off x="3497714" y="3895084"/>
                <a:ext cx="54543" cy="42700"/>
              </a:xfrm>
              <a:custGeom>
                <a:avLst/>
                <a:gdLst>
                  <a:gd name="connsiteX0" fmla="*/ 4431 w 130582"/>
                  <a:gd name="connsiteY0" fmla="*/ 25677 h 98027"/>
                  <a:gd name="connsiteX1" fmla="*/ 16390 w 130582"/>
                  <a:gd name="connsiteY1" fmla="*/ 39459 h 98027"/>
                  <a:gd name="connsiteX2" fmla="*/ 33672 w 130582"/>
                  <a:gd name="connsiteY2" fmla="*/ 50834 h 98027"/>
                  <a:gd name="connsiteX3" fmla="*/ 54672 w 130582"/>
                  <a:gd name="connsiteY3" fmla="*/ 64616 h 98027"/>
                  <a:gd name="connsiteX4" fmla="*/ 64444 w 130582"/>
                  <a:gd name="connsiteY4" fmla="*/ 76720 h 98027"/>
                  <a:gd name="connsiteX5" fmla="*/ 79465 w 130582"/>
                  <a:gd name="connsiteY5" fmla="*/ 68626 h 98027"/>
                  <a:gd name="connsiteX6" fmla="*/ 89163 w 130582"/>
                  <a:gd name="connsiteY6" fmla="*/ 85616 h 98027"/>
                  <a:gd name="connsiteX7" fmla="*/ 106445 w 130582"/>
                  <a:gd name="connsiteY7" fmla="*/ 97794 h 98027"/>
                  <a:gd name="connsiteX8" fmla="*/ 111841 w 130582"/>
                  <a:gd name="connsiteY8" fmla="*/ 97283 h 98027"/>
                  <a:gd name="connsiteX9" fmla="*/ 123726 w 130582"/>
                  <a:gd name="connsiteY9" fmla="*/ 66220 h 98027"/>
                  <a:gd name="connsiteX10" fmla="*/ 130508 w 130582"/>
                  <a:gd name="connsiteY10" fmla="*/ 55647 h 98027"/>
                  <a:gd name="connsiteX11" fmla="*/ 121466 w 130582"/>
                  <a:gd name="connsiteY11" fmla="*/ 33042 h 98027"/>
                  <a:gd name="connsiteX12" fmla="*/ 121466 w 130582"/>
                  <a:gd name="connsiteY12" fmla="*/ 31802 h 98027"/>
                  <a:gd name="connsiteX13" fmla="*/ 114174 w 130582"/>
                  <a:gd name="connsiteY13" fmla="*/ 24948 h 98027"/>
                  <a:gd name="connsiteX14" fmla="*/ 89673 w 130582"/>
                  <a:gd name="connsiteY14" fmla="*/ 6791 h 98027"/>
                  <a:gd name="connsiteX15" fmla="*/ 66704 w 130582"/>
                  <a:gd name="connsiteY15" fmla="*/ 3437 h 98027"/>
                  <a:gd name="connsiteX16" fmla="*/ 34620 w 130582"/>
                  <a:gd name="connsiteY16" fmla="*/ 15031 h 98027"/>
                  <a:gd name="connsiteX17" fmla="*/ 22515 w 130582"/>
                  <a:gd name="connsiteY17" fmla="*/ 10437 h 98027"/>
                  <a:gd name="connsiteX18" fmla="*/ -17 w 130582"/>
                  <a:gd name="connsiteY18" fmla="*/ 20864 h 98027"/>
                  <a:gd name="connsiteX19" fmla="*/ 4431 w 130582"/>
                  <a:gd name="connsiteY19" fmla="*/ 25677 h 98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0582" h="98027">
                    <a:moveTo>
                      <a:pt x="4431" y="25677"/>
                    </a:moveTo>
                    <a:cubicBezTo>
                      <a:pt x="5161" y="31365"/>
                      <a:pt x="13400" y="45146"/>
                      <a:pt x="16390" y="39459"/>
                    </a:cubicBezTo>
                    <a:cubicBezTo>
                      <a:pt x="19380" y="33771"/>
                      <a:pt x="26890" y="46751"/>
                      <a:pt x="33672" y="50834"/>
                    </a:cubicBezTo>
                    <a:cubicBezTo>
                      <a:pt x="40453" y="54918"/>
                      <a:pt x="53943" y="59730"/>
                      <a:pt x="54672" y="64616"/>
                    </a:cubicBezTo>
                    <a:cubicBezTo>
                      <a:pt x="55402" y="69501"/>
                      <a:pt x="57662" y="80002"/>
                      <a:pt x="64444" y="76720"/>
                    </a:cubicBezTo>
                    <a:cubicBezTo>
                      <a:pt x="71225" y="73439"/>
                      <a:pt x="79465" y="62136"/>
                      <a:pt x="79465" y="68626"/>
                    </a:cubicBezTo>
                    <a:cubicBezTo>
                      <a:pt x="79465" y="75116"/>
                      <a:pt x="81725" y="87293"/>
                      <a:pt x="89163" y="85616"/>
                    </a:cubicBezTo>
                    <a:cubicBezTo>
                      <a:pt x="96600" y="83939"/>
                      <a:pt x="98934" y="99398"/>
                      <a:pt x="106445" y="97794"/>
                    </a:cubicBezTo>
                    <a:cubicBezTo>
                      <a:pt x="108224" y="97473"/>
                      <a:pt x="110032" y="97305"/>
                      <a:pt x="111841" y="97283"/>
                    </a:cubicBezTo>
                    <a:cubicBezTo>
                      <a:pt x="110966" y="78908"/>
                      <a:pt x="117018" y="70303"/>
                      <a:pt x="123726" y="66220"/>
                    </a:cubicBezTo>
                    <a:cubicBezTo>
                      <a:pt x="125257" y="63011"/>
                      <a:pt x="129706" y="59657"/>
                      <a:pt x="130508" y="55647"/>
                    </a:cubicBezTo>
                    <a:cubicBezTo>
                      <a:pt x="131456" y="50324"/>
                      <a:pt x="120518" y="39459"/>
                      <a:pt x="121466" y="33042"/>
                    </a:cubicBezTo>
                    <a:cubicBezTo>
                      <a:pt x="121466" y="33042"/>
                      <a:pt x="121466" y="32240"/>
                      <a:pt x="121466" y="31802"/>
                    </a:cubicBezTo>
                    <a:cubicBezTo>
                      <a:pt x="118877" y="29688"/>
                      <a:pt x="116442" y="27398"/>
                      <a:pt x="114174" y="24948"/>
                    </a:cubicBezTo>
                    <a:cubicBezTo>
                      <a:pt x="104986" y="15031"/>
                      <a:pt x="95798" y="13354"/>
                      <a:pt x="89673" y="6791"/>
                    </a:cubicBezTo>
                    <a:cubicBezTo>
                      <a:pt x="83548" y="229"/>
                      <a:pt x="72829" y="-3126"/>
                      <a:pt x="66704" y="3437"/>
                    </a:cubicBezTo>
                    <a:cubicBezTo>
                      <a:pt x="57523" y="10627"/>
                      <a:pt x="46279" y="14688"/>
                      <a:pt x="34620" y="15031"/>
                    </a:cubicBezTo>
                    <a:cubicBezTo>
                      <a:pt x="30354" y="14192"/>
                      <a:pt x="26263" y="12639"/>
                      <a:pt x="22515" y="10437"/>
                    </a:cubicBezTo>
                    <a:cubicBezTo>
                      <a:pt x="15639" y="15140"/>
                      <a:pt x="8019" y="18670"/>
                      <a:pt x="-17" y="20864"/>
                    </a:cubicBezTo>
                    <a:cubicBezTo>
                      <a:pt x="1879" y="22760"/>
                      <a:pt x="3921" y="21594"/>
                      <a:pt x="4431" y="25677"/>
                    </a:cubicBezTo>
                    <a:close/>
                  </a:path>
                </a:pathLst>
              </a:custGeom>
              <a:grpFill/>
              <a:ln w="3175" cap="flat">
                <a:solidFill>
                  <a:srgbClr val="F3F3F3"/>
                </a:solidFill>
                <a:prstDash val="solid"/>
                <a:miter/>
              </a:ln>
            </p:spPr>
            <p:txBody>
              <a:bodyPr rtlCol="0" anchor="ctr"/>
              <a:lstStyle/>
              <a:p>
                <a:endParaRPr lang="pt-PT"/>
              </a:p>
            </p:txBody>
          </p:sp>
          <p:sp>
            <p:nvSpPr>
              <p:cNvPr id="485" name="Forma livre: Forma 484">
                <a:extLst>
                  <a:ext uri="{FF2B5EF4-FFF2-40B4-BE49-F238E27FC236}">
                    <a16:creationId xmlns:a16="http://schemas.microsoft.com/office/drawing/2014/main" id="{9B1A4208-F80E-47AD-B8F3-5D3111BB1E5E}"/>
                  </a:ext>
                </a:extLst>
              </p:cNvPr>
              <p:cNvSpPr/>
              <p:nvPr/>
            </p:nvSpPr>
            <p:spPr>
              <a:xfrm>
                <a:off x="3747145" y="3959872"/>
                <a:ext cx="127395" cy="93511"/>
              </a:xfrm>
              <a:custGeom>
                <a:avLst/>
                <a:gdLst>
                  <a:gd name="connsiteX0" fmla="*/ 273756 w 304998"/>
                  <a:gd name="connsiteY0" fmla="*/ 143096 h 214672"/>
                  <a:gd name="connsiteX1" fmla="*/ 260704 w 304998"/>
                  <a:gd name="connsiteY1" fmla="*/ 134491 h 214672"/>
                  <a:gd name="connsiteX2" fmla="*/ 261579 w 304998"/>
                  <a:gd name="connsiteY2" fmla="*/ 133252 h 214672"/>
                  <a:gd name="connsiteX3" fmla="*/ 255745 w 304998"/>
                  <a:gd name="connsiteY3" fmla="*/ 92126 h 214672"/>
                  <a:gd name="connsiteX4" fmla="*/ 234307 w 304998"/>
                  <a:gd name="connsiteY4" fmla="*/ 41083 h 214672"/>
                  <a:gd name="connsiteX5" fmla="*/ 211994 w 304998"/>
                  <a:gd name="connsiteY5" fmla="*/ -117 h 214672"/>
                  <a:gd name="connsiteX6" fmla="*/ 195660 w 304998"/>
                  <a:gd name="connsiteY6" fmla="*/ 8269 h 214672"/>
                  <a:gd name="connsiteX7" fmla="*/ 176701 w 304998"/>
                  <a:gd name="connsiteY7" fmla="*/ 19061 h 214672"/>
                  <a:gd name="connsiteX8" fmla="*/ 159638 w 304998"/>
                  <a:gd name="connsiteY8" fmla="*/ 21249 h 214672"/>
                  <a:gd name="connsiteX9" fmla="*/ 144617 w 304998"/>
                  <a:gd name="connsiteY9" fmla="*/ 25551 h 214672"/>
                  <a:gd name="connsiteX10" fmla="*/ 124637 w 304998"/>
                  <a:gd name="connsiteY10" fmla="*/ 19061 h 214672"/>
                  <a:gd name="connsiteX11" fmla="*/ 90657 w 304998"/>
                  <a:gd name="connsiteY11" fmla="*/ 12571 h 214672"/>
                  <a:gd name="connsiteX12" fmla="*/ 77605 w 304998"/>
                  <a:gd name="connsiteY12" fmla="*/ 13811 h 214672"/>
                  <a:gd name="connsiteX13" fmla="*/ 74323 w 304998"/>
                  <a:gd name="connsiteY13" fmla="*/ 21759 h 214672"/>
                  <a:gd name="connsiteX14" fmla="*/ 51864 w 304998"/>
                  <a:gd name="connsiteY14" fmla="*/ 37145 h 214672"/>
                  <a:gd name="connsiteX15" fmla="*/ 21093 w 304998"/>
                  <a:gd name="connsiteY15" fmla="*/ 92198 h 214672"/>
                  <a:gd name="connsiteX16" fmla="*/ 19 w 304998"/>
                  <a:gd name="connsiteY16" fmla="*/ 109189 h 214672"/>
                  <a:gd name="connsiteX17" fmla="*/ 12051 w 304998"/>
                  <a:gd name="connsiteY17" fmla="*/ 130262 h 214672"/>
                  <a:gd name="connsiteX18" fmla="*/ 23353 w 304998"/>
                  <a:gd name="connsiteY18" fmla="*/ 143241 h 214672"/>
                  <a:gd name="connsiteX19" fmla="*/ 27801 w 304998"/>
                  <a:gd name="connsiteY19" fmla="*/ 165919 h 214672"/>
                  <a:gd name="connsiteX20" fmla="*/ 65354 w 304998"/>
                  <a:gd name="connsiteY20" fmla="*/ 178097 h 214672"/>
                  <a:gd name="connsiteX21" fmla="*/ 67323 w 304998"/>
                  <a:gd name="connsiteY21" fmla="*/ 194066 h 214672"/>
                  <a:gd name="connsiteX22" fmla="*/ 86647 w 304998"/>
                  <a:gd name="connsiteY22" fmla="*/ 208066 h 214672"/>
                  <a:gd name="connsiteX23" fmla="*/ 122596 w 304998"/>
                  <a:gd name="connsiteY23" fmla="*/ 212368 h 214672"/>
                  <a:gd name="connsiteX24" fmla="*/ 158690 w 304998"/>
                  <a:gd name="connsiteY24" fmla="*/ 213462 h 214672"/>
                  <a:gd name="connsiteX25" fmla="*/ 182680 w 304998"/>
                  <a:gd name="connsiteY25" fmla="*/ 202670 h 214672"/>
                  <a:gd name="connsiteX26" fmla="*/ 222713 w 304998"/>
                  <a:gd name="connsiteY26" fmla="*/ 195379 h 214672"/>
                  <a:gd name="connsiteX27" fmla="*/ 249693 w 304998"/>
                  <a:gd name="connsiteY27" fmla="*/ 204056 h 214672"/>
                  <a:gd name="connsiteX28" fmla="*/ 270256 w 304998"/>
                  <a:gd name="connsiteY28" fmla="*/ 214556 h 214672"/>
                  <a:gd name="connsiteX29" fmla="*/ 270256 w 304998"/>
                  <a:gd name="connsiteY29" fmla="*/ 195379 h 214672"/>
                  <a:gd name="connsiteX30" fmla="*/ 287246 w 304998"/>
                  <a:gd name="connsiteY30" fmla="*/ 165701 h 214672"/>
                  <a:gd name="connsiteX31" fmla="*/ 304819 w 304998"/>
                  <a:gd name="connsiteY31" fmla="*/ 145721 h 214672"/>
                  <a:gd name="connsiteX32" fmla="*/ 304819 w 304998"/>
                  <a:gd name="connsiteY32" fmla="*/ 143971 h 214672"/>
                  <a:gd name="connsiteX33" fmla="*/ 292860 w 304998"/>
                  <a:gd name="connsiteY33" fmla="*/ 134929 h 214672"/>
                  <a:gd name="connsiteX34" fmla="*/ 273756 w 304998"/>
                  <a:gd name="connsiteY34" fmla="*/ 143096 h 21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04998" h="214672">
                    <a:moveTo>
                      <a:pt x="273756" y="143096"/>
                    </a:moveTo>
                    <a:cubicBezTo>
                      <a:pt x="266464" y="142002"/>
                      <a:pt x="257714" y="138794"/>
                      <a:pt x="260704" y="134491"/>
                    </a:cubicBezTo>
                    <a:lnTo>
                      <a:pt x="261579" y="133252"/>
                    </a:lnTo>
                    <a:cubicBezTo>
                      <a:pt x="252245" y="125085"/>
                      <a:pt x="249766" y="98543"/>
                      <a:pt x="255745" y="92126"/>
                    </a:cubicBezTo>
                    <a:cubicBezTo>
                      <a:pt x="263037" y="83813"/>
                      <a:pt x="243495" y="52458"/>
                      <a:pt x="234307" y="41083"/>
                    </a:cubicBezTo>
                    <a:cubicBezTo>
                      <a:pt x="225994" y="27840"/>
                      <a:pt x="218542" y="14081"/>
                      <a:pt x="211994" y="-117"/>
                    </a:cubicBezTo>
                    <a:cubicBezTo>
                      <a:pt x="205970" y="1364"/>
                      <a:pt x="200371" y="4237"/>
                      <a:pt x="195660" y="8269"/>
                    </a:cubicBezTo>
                    <a:cubicBezTo>
                      <a:pt x="191146" y="14380"/>
                      <a:pt x="184263" y="18303"/>
                      <a:pt x="176701" y="19061"/>
                    </a:cubicBezTo>
                    <a:cubicBezTo>
                      <a:pt x="170649" y="19061"/>
                      <a:pt x="164669" y="15853"/>
                      <a:pt x="159638" y="21249"/>
                    </a:cubicBezTo>
                    <a:cubicBezTo>
                      <a:pt x="154607" y="26645"/>
                      <a:pt x="147680" y="28541"/>
                      <a:pt x="144617" y="25551"/>
                    </a:cubicBezTo>
                    <a:cubicBezTo>
                      <a:pt x="138798" y="21351"/>
                      <a:pt x="131812" y="19083"/>
                      <a:pt x="124637" y="19061"/>
                    </a:cubicBezTo>
                    <a:cubicBezTo>
                      <a:pt x="117345" y="19061"/>
                      <a:pt x="95470" y="12571"/>
                      <a:pt x="90657" y="12571"/>
                    </a:cubicBezTo>
                    <a:cubicBezTo>
                      <a:pt x="86282" y="12688"/>
                      <a:pt x="81922" y="13104"/>
                      <a:pt x="77605" y="13811"/>
                    </a:cubicBezTo>
                    <a:cubicBezTo>
                      <a:pt x="78698" y="16144"/>
                      <a:pt x="77605" y="18915"/>
                      <a:pt x="74323" y="21759"/>
                    </a:cubicBezTo>
                    <a:cubicBezTo>
                      <a:pt x="68344" y="26645"/>
                      <a:pt x="56312" y="33936"/>
                      <a:pt x="51864" y="37145"/>
                    </a:cubicBezTo>
                    <a:cubicBezTo>
                      <a:pt x="47416" y="40353"/>
                      <a:pt x="31593" y="80896"/>
                      <a:pt x="21093" y="92198"/>
                    </a:cubicBezTo>
                    <a:cubicBezTo>
                      <a:pt x="10593" y="103501"/>
                      <a:pt x="821" y="105178"/>
                      <a:pt x="19" y="109189"/>
                    </a:cubicBezTo>
                    <a:cubicBezTo>
                      <a:pt x="-783" y="113199"/>
                      <a:pt x="12051" y="123772"/>
                      <a:pt x="12051" y="130262"/>
                    </a:cubicBezTo>
                    <a:cubicBezTo>
                      <a:pt x="12051" y="136752"/>
                      <a:pt x="15041" y="143241"/>
                      <a:pt x="23353" y="143241"/>
                    </a:cubicBezTo>
                    <a:cubicBezTo>
                      <a:pt x="31666" y="143241"/>
                      <a:pt x="22551" y="164315"/>
                      <a:pt x="27801" y="165919"/>
                    </a:cubicBezTo>
                    <a:cubicBezTo>
                      <a:pt x="33051" y="167524"/>
                      <a:pt x="65354" y="170003"/>
                      <a:pt x="65354" y="178097"/>
                    </a:cubicBezTo>
                    <a:cubicBezTo>
                      <a:pt x="65354" y="184368"/>
                      <a:pt x="68928" y="189691"/>
                      <a:pt x="67323" y="194066"/>
                    </a:cubicBezTo>
                    <a:cubicBezTo>
                      <a:pt x="76438" y="195743"/>
                      <a:pt x="83074" y="208650"/>
                      <a:pt x="86647" y="208066"/>
                    </a:cubicBezTo>
                    <a:cubicBezTo>
                      <a:pt x="90220" y="207483"/>
                      <a:pt x="117637" y="213462"/>
                      <a:pt x="122596" y="212368"/>
                    </a:cubicBezTo>
                    <a:cubicBezTo>
                      <a:pt x="134634" y="211683"/>
                      <a:pt x="146717" y="212048"/>
                      <a:pt x="158690" y="213462"/>
                    </a:cubicBezTo>
                    <a:cubicBezTo>
                      <a:pt x="167951" y="213878"/>
                      <a:pt x="176854" y="209875"/>
                      <a:pt x="182680" y="202670"/>
                    </a:cubicBezTo>
                    <a:cubicBezTo>
                      <a:pt x="189972" y="195379"/>
                      <a:pt x="214692" y="193993"/>
                      <a:pt x="222713" y="195379"/>
                    </a:cubicBezTo>
                    <a:cubicBezTo>
                      <a:pt x="230734" y="196764"/>
                      <a:pt x="246703" y="198660"/>
                      <a:pt x="249693" y="204056"/>
                    </a:cubicBezTo>
                    <a:cubicBezTo>
                      <a:pt x="255745" y="208949"/>
                      <a:pt x="262745" y="212522"/>
                      <a:pt x="270256" y="214556"/>
                    </a:cubicBezTo>
                    <a:cubicBezTo>
                      <a:pt x="270657" y="208168"/>
                      <a:pt x="270657" y="201766"/>
                      <a:pt x="270256" y="195379"/>
                    </a:cubicBezTo>
                    <a:cubicBezTo>
                      <a:pt x="270766" y="184076"/>
                      <a:pt x="276746" y="166794"/>
                      <a:pt x="287246" y="165701"/>
                    </a:cubicBezTo>
                    <a:cubicBezTo>
                      <a:pt x="297746" y="164607"/>
                      <a:pt x="306278" y="164607"/>
                      <a:pt x="304819" y="145721"/>
                    </a:cubicBezTo>
                    <a:cubicBezTo>
                      <a:pt x="304783" y="145137"/>
                      <a:pt x="304783" y="144554"/>
                      <a:pt x="304819" y="143971"/>
                    </a:cubicBezTo>
                    <a:cubicBezTo>
                      <a:pt x="301414" y="140259"/>
                      <a:pt x="297360" y="137197"/>
                      <a:pt x="292860" y="134929"/>
                    </a:cubicBezTo>
                    <a:cubicBezTo>
                      <a:pt x="288704" y="134491"/>
                      <a:pt x="276673" y="143533"/>
                      <a:pt x="273756" y="143096"/>
                    </a:cubicBezTo>
                    <a:close/>
                  </a:path>
                </a:pathLst>
              </a:custGeom>
              <a:grpFill/>
              <a:ln w="3175" cap="flat">
                <a:solidFill>
                  <a:srgbClr val="F3F3F3"/>
                </a:solidFill>
                <a:prstDash val="solid"/>
                <a:miter/>
              </a:ln>
            </p:spPr>
            <p:txBody>
              <a:bodyPr rtlCol="0" anchor="ctr"/>
              <a:lstStyle/>
              <a:p>
                <a:endParaRPr lang="pt-PT"/>
              </a:p>
            </p:txBody>
          </p:sp>
          <p:sp>
            <p:nvSpPr>
              <p:cNvPr id="487" name="Forma livre: Forma 486">
                <a:extLst>
                  <a:ext uri="{FF2B5EF4-FFF2-40B4-BE49-F238E27FC236}">
                    <a16:creationId xmlns:a16="http://schemas.microsoft.com/office/drawing/2014/main" id="{9991E17A-79F1-4438-9600-D9485105D934}"/>
                  </a:ext>
                </a:extLst>
              </p:cNvPr>
              <p:cNvSpPr/>
              <p:nvPr/>
            </p:nvSpPr>
            <p:spPr>
              <a:xfrm>
                <a:off x="3771890" y="4044266"/>
                <a:ext cx="88236" cy="54538"/>
              </a:xfrm>
              <a:custGeom>
                <a:avLst/>
                <a:gdLst>
                  <a:gd name="connsiteX0" fmla="*/ 163470 w 211248"/>
                  <a:gd name="connsiteY0" fmla="*/ 1196 h 125201"/>
                  <a:gd name="connsiteX1" fmla="*/ 123437 w 211248"/>
                  <a:gd name="connsiteY1" fmla="*/ 8488 h 125201"/>
                  <a:gd name="connsiteX2" fmla="*/ 99447 w 211248"/>
                  <a:gd name="connsiteY2" fmla="*/ 19280 h 125201"/>
                  <a:gd name="connsiteX3" fmla="*/ 63353 w 211248"/>
                  <a:gd name="connsiteY3" fmla="*/ 18186 h 125201"/>
                  <a:gd name="connsiteX4" fmla="*/ 27404 w 211248"/>
                  <a:gd name="connsiteY4" fmla="*/ 13884 h 125201"/>
                  <a:gd name="connsiteX5" fmla="*/ 8080 w 211248"/>
                  <a:gd name="connsiteY5" fmla="*/ -117 h 125201"/>
                  <a:gd name="connsiteX6" fmla="*/ 5382 w 211248"/>
                  <a:gd name="connsiteY6" fmla="*/ 3311 h 125201"/>
                  <a:gd name="connsiteX7" fmla="*/ 4762 w 211248"/>
                  <a:gd name="connsiteY7" fmla="*/ 27848 h 125201"/>
                  <a:gd name="connsiteX8" fmla="*/ 5382 w 211248"/>
                  <a:gd name="connsiteY8" fmla="*/ 28468 h 125201"/>
                  <a:gd name="connsiteX9" fmla="*/ 15882 w 211248"/>
                  <a:gd name="connsiteY9" fmla="*/ 51947 h 125201"/>
                  <a:gd name="connsiteX10" fmla="*/ 4580 w 211248"/>
                  <a:gd name="connsiteY10" fmla="*/ 66531 h 125201"/>
                  <a:gd name="connsiteX11" fmla="*/ 4580 w 211248"/>
                  <a:gd name="connsiteY11" fmla="*/ 84323 h 125201"/>
                  <a:gd name="connsiteX12" fmla="*/ 23320 w 211248"/>
                  <a:gd name="connsiteY12" fmla="*/ 107803 h 125201"/>
                  <a:gd name="connsiteX13" fmla="*/ 29956 w 211248"/>
                  <a:gd name="connsiteY13" fmla="*/ 118085 h 125201"/>
                  <a:gd name="connsiteX14" fmla="*/ 75384 w 211248"/>
                  <a:gd name="connsiteY14" fmla="*/ 118668 h 125201"/>
                  <a:gd name="connsiteX15" fmla="*/ 111406 w 211248"/>
                  <a:gd name="connsiteY15" fmla="*/ 125085 h 125201"/>
                  <a:gd name="connsiteX16" fmla="*/ 124458 w 211248"/>
                  <a:gd name="connsiteY16" fmla="*/ 116480 h 125201"/>
                  <a:gd name="connsiteX17" fmla="*/ 140719 w 211248"/>
                  <a:gd name="connsiteY17" fmla="*/ 108095 h 125201"/>
                  <a:gd name="connsiteX18" fmla="*/ 140719 w 211248"/>
                  <a:gd name="connsiteY18" fmla="*/ 98105 h 125201"/>
                  <a:gd name="connsiteX19" fmla="*/ 175210 w 211248"/>
                  <a:gd name="connsiteY19" fmla="*/ 98105 h 125201"/>
                  <a:gd name="connsiteX20" fmla="*/ 188918 w 211248"/>
                  <a:gd name="connsiteY20" fmla="*/ 95334 h 125201"/>
                  <a:gd name="connsiteX21" fmla="*/ 184252 w 211248"/>
                  <a:gd name="connsiteY21" fmla="*/ 86803 h 125201"/>
                  <a:gd name="connsiteX22" fmla="*/ 176960 w 211248"/>
                  <a:gd name="connsiteY22" fmla="*/ 59239 h 125201"/>
                  <a:gd name="connsiteX23" fmla="*/ 203940 w 211248"/>
                  <a:gd name="connsiteY23" fmla="*/ 27957 h 125201"/>
                  <a:gd name="connsiteX24" fmla="*/ 211231 w 211248"/>
                  <a:gd name="connsiteY24" fmla="*/ 20082 h 125201"/>
                  <a:gd name="connsiteX25" fmla="*/ 190668 w 211248"/>
                  <a:gd name="connsiteY25" fmla="*/ 9582 h 125201"/>
                  <a:gd name="connsiteX26" fmla="*/ 163470 w 211248"/>
                  <a:gd name="connsiteY26" fmla="*/ 1196 h 125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1248" h="125201">
                    <a:moveTo>
                      <a:pt x="163470" y="1196"/>
                    </a:moveTo>
                    <a:cubicBezTo>
                      <a:pt x="155449" y="102"/>
                      <a:pt x="130438" y="1196"/>
                      <a:pt x="123437" y="8488"/>
                    </a:cubicBezTo>
                    <a:cubicBezTo>
                      <a:pt x="117611" y="15692"/>
                      <a:pt x="108701" y="19695"/>
                      <a:pt x="99447" y="19280"/>
                    </a:cubicBezTo>
                    <a:cubicBezTo>
                      <a:pt x="87474" y="17865"/>
                      <a:pt x="75391" y="17501"/>
                      <a:pt x="63353" y="18186"/>
                    </a:cubicBezTo>
                    <a:cubicBezTo>
                      <a:pt x="58394" y="19280"/>
                      <a:pt x="31414" y="12790"/>
                      <a:pt x="27404" y="13884"/>
                    </a:cubicBezTo>
                    <a:cubicBezTo>
                      <a:pt x="23393" y="14978"/>
                      <a:pt x="17195" y="1561"/>
                      <a:pt x="8080" y="-117"/>
                    </a:cubicBezTo>
                    <a:cubicBezTo>
                      <a:pt x="7548" y="1276"/>
                      <a:pt x="6607" y="2472"/>
                      <a:pt x="5382" y="3311"/>
                    </a:cubicBezTo>
                    <a:cubicBezTo>
                      <a:pt x="-1567" y="9917"/>
                      <a:pt x="-1844" y="20899"/>
                      <a:pt x="4762" y="27848"/>
                    </a:cubicBezTo>
                    <a:cubicBezTo>
                      <a:pt x="4959" y="28059"/>
                      <a:pt x="5171" y="28263"/>
                      <a:pt x="5382" y="28468"/>
                    </a:cubicBezTo>
                    <a:cubicBezTo>
                      <a:pt x="12674" y="35759"/>
                      <a:pt x="22591" y="51947"/>
                      <a:pt x="15882" y="51947"/>
                    </a:cubicBezTo>
                    <a:cubicBezTo>
                      <a:pt x="9174" y="51947"/>
                      <a:pt x="3851" y="61645"/>
                      <a:pt x="4580" y="66531"/>
                    </a:cubicBezTo>
                    <a:cubicBezTo>
                      <a:pt x="5309" y="71417"/>
                      <a:pt x="2320" y="81917"/>
                      <a:pt x="4580" y="84323"/>
                    </a:cubicBezTo>
                    <a:cubicBezTo>
                      <a:pt x="6841" y="86730"/>
                      <a:pt x="22591" y="102990"/>
                      <a:pt x="23320" y="107803"/>
                    </a:cubicBezTo>
                    <a:cubicBezTo>
                      <a:pt x="24049" y="112616"/>
                      <a:pt x="30612" y="114293"/>
                      <a:pt x="29956" y="118085"/>
                    </a:cubicBezTo>
                    <a:cubicBezTo>
                      <a:pt x="42570" y="117064"/>
                      <a:pt x="69332" y="115387"/>
                      <a:pt x="75384" y="118668"/>
                    </a:cubicBezTo>
                    <a:cubicBezTo>
                      <a:pt x="83405" y="122970"/>
                      <a:pt x="111406" y="125085"/>
                      <a:pt x="111406" y="125085"/>
                    </a:cubicBezTo>
                    <a:cubicBezTo>
                      <a:pt x="119427" y="125085"/>
                      <a:pt x="126427" y="121876"/>
                      <a:pt x="124458" y="116480"/>
                    </a:cubicBezTo>
                    <a:cubicBezTo>
                      <a:pt x="122490" y="111084"/>
                      <a:pt x="133136" y="109189"/>
                      <a:pt x="140719" y="108095"/>
                    </a:cubicBezTo>
                    <a:cubicBezTo>
                      <a:pt x="139407" y="103063"/>
                      <a:pt x="138459" y="98980"/>
                      <a:pt x="140719" y="98105"/>
                    </a:cubicBezTo>
                    <a:cubicBezTo>
                      <a:pt x="144438" y="96501"/>
                      <a:pt x="166241" y="93219"/>
                      <a:pt x="175210" y="98105"/>
                    </a:cubicBezTo>
                    <a:cubicBezTo>
                      <a:pt x="179928" y="99913"/>
                      <a:pt x="185272" y="98834"/>
                      <a:pt x="188918" y="95334"/>
                    </a:cubicBezTo>
                    <a:cubicBezTo>
                      <a:pt x="187679" y="90813"/>
                      <a:pt x="186512" y="87240"/>
                      <a:pt x="184252" y="86803"/>
                    </a:cubicBezTo>
                    <a:cubicBezTo>
                      <a:pt x="178710" y="85709"/>
                      <a:pt x="170251" y="60843"/>
                      <a:pt x="176960" y="59239"/>
                    </a:cubicBezTo>
                    <a:cubicBezTo>
                      <a:pt x="183668" y="57635"/>
                      <a:pt x="192929" y="31676"/>
                      <a:pt x="203940" y="27957"/>
                    </a:cubicBezTo>
                    <a:cubicBezTo>
                      <a:pt x="207673" y="26943"/>
                      <a:pt x="210502" y="23881"/>
                      <a:pt x="211231" y="20082"/>
                    </a:cubicBezTo>
                    <a:cubicBezTo>
                      <a:pt x="203721" y="18047"/>
                      <a:pt x="196721" y="14474"/>
                      <a:pt x="190668" y="9582"/>
                    </a:cubicBezTo>
                    <a:cubicBezTo>
                      <a:pt x="187460" y="4477"/>
                      <a:pt x="171418" y="2290"/>
                      <a:pt x="163470" y="1196"/>
                    </a:cubicBezTo>
                    <a:close/>
                  </a:path>
                </a:pathLst>
              </a:custGeom>
              <a:grpFill/>
              <a:ln w="3175" cap="flat">
                <a:solidFill>
                  <a:srgbClr val="F3F3F3"/>
                </a:solidFill>
                <a:prstDash val="solid"/>
                <a:miter/>
              </a:ln>
            </p:spPr>
            <p:txBody>
              <a:bodyPr rtlCol="0" anchor="ctr"/>
              <a:lstStyle/>
              <a:p>
                <a:endParaRPr lang="pt-PT"/>
              </a:p>
            </p:txBody>
          </p:sp>
          <p:sp>
            <p:nvSpPr>
              <p:cNvPr id="488" name="Forma livre: Forma 487">
                <a:extLst>
                  <a:ext uri="{FF2B5EF4-FFF2-40B4-BE49-F238E27FC236}">
                    <a16:creationId xmlns:a16="http://schemas.microsoft.com/office/drawing/2014/main" id="{90E64640-23C6-45BE-BDB8-35C25E604508}"/>
                  </a:ext>
                </a:extLst>
              </p:cNvPr>
              <p:cNvSpPr/>
              <p:nvPr/>
            </p:nvSpPr>
            <p:spPr>
              <a:xfrm>
                <a:off x="3746256" y="4078793"/>
                <a:ext cx="37921" cy="30174"/>
              </a:xfrm>
              <a:custGeom>
                <a:avLst/>
                <a:gdLst>
                  <a:gd name="connsiteX0" fmla="*/ 20959 w 90788"/>
                  <a:gd name="connsiteY0" fmla="*/ 69156 h 69272"/>
                  <a:gd name="connsiteX1" fmla="*/ 20959 w 90788"/>
                  <a:gd name="connsiteY1" fmla="*/ 69156 h 69272"/>
                  <a:gd name="connsiteX2" fmla="*/ 22199 w 90788"/>
                  <a:gd name="connsiteY2" fmla="*/ 68573 h 69272"/>
                  <a:gd name="connsiteX3" fmla="*/ 22199 w 90788"/>
                  <a:gd name="connsiteY3" fmla="*/ 68573 h 69272"/>
                  <a:gd name="connsiteX4" fmla="*/ 24095 w 90788"/>
                  <a:gd name="connsiteY4" fmla="*/ 68573 h 69272"/>
                  <a:gd name="connsiteX5" fmla="*/ 24095 w 90788"/>
                  <a:gd name="connsiteY5" fmla="*/ 68573 h 69272"/>
                  <a:gd name="connsiteX6" fmla="*/ 34960 w 90788"/>
                  <a:gd name="connsiteY6" fmla="*/ 68573 h 69272"/>
                  <a:gd name="connsiteX7" fmla="*/ 35762 w 90788"/>
                  <a:gd name="connsiteY7" fmla="*/ 68573 h 69272"/>
                  <a:gd name="connsiteX8" fmla="*/ 38460 w 90788"/>
                  <a:gd name="connsiteY8" fmla="*/ 68573 h 69272"/>
                  <a:gd name="connsiteX9" fmla="*/ 39481 w 90788"/>
                  <a:gd name="connsiteY9" fmla="*/ 68573 h 69272"/>
                  <a:gd name="connsiteX10" fmla="*/ 42908 w 90788"/>
                  <a:gd name="connsiteY10" fmla="*/ 67917 h 69272"/>
                  <a:gd name="connsiteX11" fmla="*/ 58658 w 90788"/>
                  <a:gd name="connsiteY11" fmla="*/ 57343 h 69272"/>
                  <a:gd name="connsiteX12" fmla="*/ 90159 w 90788"/>
                  <a:gd name="connsiteY12" fmla="*/ 41666 h 69272"/>
                  <a:gd name="connsiteX13" fmla="*/ 90742 w 90788"/>
                  <a:gd name="connsiteY13" fmla="*/ 40062 h 69272"/>
                  <a:gd name="connsiteX14" fmla="*/ 84107 w 90788"/>
                  <a:gd name="connsiteY14" fmla="*/ 29780 h 69272"/>
                  <a:gd name="connsiteX15" fmla="*/ 65367 w 90788"/>
                  <a:gd name="connsiteY15" fmla="*/ 6300 h 69272"/>
                  <a:gd name="connsiteX16" fmla="*/ 64638 w 90788"/>
                  <a:gd name="connsiteY16" fmla="*/ 3821 h 69272"/>
                  <a:gd name="connsiteX17" fmla="*/ 64638 w 90788"/>
                  <a:gd name="connsiteY17" fmla="*/ 3821 h 69272"/>
                  <a:gd name="connsiteX18" fmla="*/ 64638 w 90788"/>
                  <a:gd name="connsiteY18" fmla="*/ -117 h 69272"/>
                  <a:gd name="connsiteX19" fmla="*/ 6303 w 90788"/>
                  <a:gd name="connsiteY19" fmla="*/ 11332 h 69272"/>
                  <a:gd name="connsiteX20" fmla="*/ 4261 w 90788"/>
                  <a:gd name="connsiteY20" fmla="*/ 9800 h 69272"/>
                  <a:gd name="connsiteX21" fmla="*/ 615 w 90788"/>
                  <a:gd name="connsiteY21" fmla="*/ 47718 h 69272"/>
                  <a:gd name="connsiteX22" fmla="*/ 20959 w 90788"/>
                  <a:gd name="connsiteY22" fmla="*/ 69156 h 6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788" h="69272">
                    <a:moveTo>
                      <a:pt x="20959" y="69156"/>
                    </a:moveTo>
                    <a:lnTo>
                      <a:pt x="20959" y="69156"/>
                    </a:lnTo>
                    <a:cubicBezTo>
                      <a:pt x="21338" y="68894"/>
                      <a:pt x="21754" y="68697"/>
                      <a:pt x="22199" y="68573"/>
                    </a:cubicBezTo>
                    <a:lnTo>
                      <a:pt x="22199" y="68573"/>
                    </a:lnTo>
                    <a:lnTo>
                      <a:pt x="24095" y="68573"/>
                    </a:lnTo>
                    <a:lnTo>
                      <a:pt x="24095" y="68573"/>
                    </a:lnTo>
                    <a:cubicBezTo>
                      <a:pt x="27012" y="68573"/>
                      <a:pt x="30949" y="68573"/>
                      <a:pt x="34960" y="68573"/>
                    </a:cubicBezTo>
                    <a:lnTo>
                      <a:pt x="35762" y="68573"/>
                    </a:lnTo>
                    <a:lnTo>
                      <a:pt x="38460" y="68573"/>
                    </a:lnTo>
                    <a:lnTo>
                      <a:pt x="39481" y="68573"/>
                    </a:lnTo>
                    <a:cubicBezTo>
                      <a:pt x="40647" y="68573"/>
                      <a:pt x="41814" y="68573"/>
                      <a:pt x="42908" y="67917"/>
                    </a:cubicBezTo>
                    <a:cubicBezTo>
                      <a:pt x="51877" y="65437"/>
                      <a:pt x="54138" y="54937"/>
                      <a:pt x="58658" y="57343"/>
                    </a:cubicBezTo>
                    <a:cubicBezTo>
                      <a:pt x="63179" y="59750"/>
                      <a:pt x="87169" y="46551"/>
                      <a:pt x="90159" y="41666"/>
                    </a:cubicBezTo>
                    <a:cubicBezTo>
                      <a:pt x="90509" y="41199"/>
                      <a:pt x="90713" y="40645"/>
                      <a:pt x="90742" y="40062"/>
                    </a:cubicBezTo>
                    <a:cubicBezTo>
                      <a:pt x="91253" y="36270"/>
                      <a:pt x="84836" y="34082"/>
                      <a:pt x="84107" y="29780"/>
                    </a:cubicBezTo>
                    <a:cubicBezTo>
                      <a:pt x="83378" y="25478"/>
                      <a:pt x="67627" y="8779"/>
                      <a:pt x="65367" y="6300"/>
                    </a:cubicBezTo>
                    <a:cubicBezTo>
                      <a:pt x="64878" y="5564"/>
                      <a:pt x="64623" y="4703"/>
                      <a:pt x="64638" y="3821"/>
                    </a:cubicBezTo>
                    <a:lnTo>
                      <a:pt x="64638" y="3821"/>
                    </a:lnTo>
                    <a:cubicBezTo>
                      <a:pt x="64535" y="2509"/>
                      <a:pt x="64535" y="1196"/>
                      <a:pt x="64638" y="-117"/>
                    </a:cubicBezTo>
                    <a:cubicBezTo>
                      <a:pt x="41158" y="3529"/>
                      <a:pt x="6303" y="11332"/>
                      <a:pt x="6303" y="11332"/>
                    </a:cubicBezTo>
                    <a:lnTo>
                      <a:pt x="4261" y="9800"/>
                    </a:lnTo>
                    <a:cubicBezTo>
                      <a:pt x="331" y="22029"/>
                      <a:pt x="-909" y="34965"/>
                      <a:pt x="615" y="47718"/>
                    </a:cubicBezTo>
                    <a:cubicBezTo>
                      <a:pt x="3605" y="55010"/>
                      <a:pt x="10751" y="60916"/>
                      <a:pt x="20959" y="69156"/>
                    </a:cubicBezTo>
                    <a:close/>
                  </a:path>
                </a:pathLst>
              </a:custGeom>
              <a:grpFill/>
              <a:ln w="3175" cap="flat">
                <a:solidFill>
                  <a:srgbClr val="F3F3F3"/>
                </a:solidFill>
                <a:prstDash val="solid"/>
                <a:miter/>
              </a:ln>
            </p:spPr>
            <p:txBody>
              <a:bodyPr rtlCol="0" anchor="ctr"/>
              <a:lstStyle/>
              <a:p>
                <a:endParaRPr lang="pt-PT"/>
              </a:p>
            </p:txBody>
          </p:sp>
          <p:sp>
            <p:nvSpPr>
              <p:cNvPr id="491" name="Forma livre: Forma 490">
                <a:extLst>
                  <a:ext uri="{FF2B5EF4-FFF2-40B4-BE49-F238E27FC236}">
                    <a16:creationId xmlns:a16="http://schemas.microsoft.com/office/drawing/2014/main" id="{57AF1A64-15C0-466F-A2DF-B80991DC79F7}"/>
                  </a:ext>
                </a:extLst>
              </p:cNvPr>
              <p:cNvSpPr/>
              <p:nvPr/>
            </p:nvSpPr>
            <p:spPr>
              <a:xfrm>
                <a:off x="3753141" y="3747821"/>
                <a:ext cx="102721" cy="55364"/>
              </a:xfrm>
              <a:custGeom>
                <a:avLst/>
                <a:gdLst>
                  <a:gd name="connsiteX0" fmla="*/ 80822 w 245926"/>
                  <a:gd name="connsiteY0" fmla="*/ 88556 h 127100"/>
                  <a:gd name="connsiteX1" fmla="*/ 123625 w 245926"/>
                  <a:gd name="connsiteY1" fmla="*/ 88556 h 127100"/>
                  <a:gd name="connsiteX2" fmla="*/ 143532 w 245926"/>
                  <a:gd name="connsiteY2" fmla="*/ 96869 h 127100"/>
                  <a:gd name="connsiteX3" fmla="*/ 175616 w 245926"/>
                  <a:gd name="connsiteY3" fmla="*/ 115026 h 127100"/>
                  <a:gd name="connsiteX4" fmla="*/ 192752 w 245926"/>
                  <a:gd name="connsiteY4" fmla="*/ 126984 h 127100"/>
                  <a:gd name="connsiteX5" fmla="*/ 199314 w 245926"/>
                  <a:gd name="connsiteY5" fmla="*/ 119036 h 127100"/>
                  <a:gd name="connsiteX6" fmla="*/ 222357 w 245926"/>
                  <a:gd name="connsiteY6" fmla="*/ 115828 h 127100"/>
                  <a:gd name="connsiteX7" fmla="*/ 235336 w 245926"/>
                  <a:gd name="connsiteY7" fmla="*/ 102848 h 127100"/>
                  <a:gd name="connsiteX8" fmla="*/ 245910 w 245926"/>
                  <a:gd name="connsiteY8" fmla="*/ 98254 h 127100"/>
                  <a:gd name="connsiteX9" fmla="*/ 238618 w 245926"/>
                  <a:gd name="connsiteY9" fmla="*/ 75868 h 127100"/>
                  <a:gd name="connsiteX10" fmla="*/ 228117 w 245926"/>
                  <a:gd name="connsiteY10" fmla="*/ 54795 h 127100"/>
                  <a:gd name="connsiteX11" fmla="*/ 224326 w 245926"/>
                  <a:gd name="connsiteY11" fmla="*/ 34523 h 127100"/>
                  <a:gd name="connsiteX12" fmla="*/ 218638 w 245926"/>
                  <a:gd name="connsiteY12" fmla="*/ 25190 h 127100"/>
                  <a:gd name="connsiteX13" fmla="*/ 186335 w 245926"/>
                  <a:gd name="connsiteY13" fmla="*/ 22929 h 127100"/>
                  <a:gd name="connsiteX14" fmla="*/ 152282 w 245926"/>
                  <a:gd name="connsiteY14" fmla="*/ 1054 h 127100"/>
                  <a:gd name="connsiteX15" fmla="*/ 115823 w 245926"/>
                  <a:gd name="connsiteY15" fmla="*/ 1637 h 127100"/>
                  <a:gd name="connsiteX16" fmla="*/ 112760 w 245926"/>
                  <a:gd name="connsiteY16" fmla="*/ 37732 h 127100"/>
                  <a:gd name="connsiteX17" fmla="*/ 85270 w 245926"/>
                  <a:gd name="connsiteY17" fmla="*/ 51805 h 127100"/>
                  <a:gd name="connsiteX18" fmla="*/ 55300 w 245926"/>
                  <a:gd name="connsiteY18" fmla="*/ 13960 h 127100"/>
                  <a:gd name="connsiteX19" fmla="*/ 22705 w 245926"/>
                  <a:gd name="connsiteY19" fmla="*/ 30221 h 127100"/>
                  <a:gd name="connsiteX20" fmla="*/ 9215 w 245926"/>
                  <a:gd name="connsiteY20" fmla="*/ 59389 h 127100"/>
                  <a:gd name="connsiteX21" fmla="*/ 4184 w 245926"/>
                  <a:gd name="connsiteY21" fmla="*/ 93952 h 127100"/>
                  <a:gd name="connsiteX22" fmla="*/ 5059 w 245926"/>
                  <a:gd name="connsiteY22" fmla="*/ 95848 h 127100"/>
                  <a:gd name="connsiteX23" fmla="*/ 31893 w 245926"/>
                  <a:gd name="connsiteY23" fmla="*/ 88556 h 127100"/>
                  <a:gd name="connsiteX24" fmla="*/ 80822 w 245926"/>
                  <a:gd name="connsiteY24" fmla="*/ 88556 h 1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5926" h="127100">
                    <a:moveTo>
                      <a:pt x="80822" y="88556"/>
                    </a:moveTo>
                    <a:cubicBezTo>
                      <a:pt x="89936" y="88556"/>
                      <a:pt x="111375" y="93588"/>
                      <a:pt x="123625" y="88556"/>
                    </a:cubicBezTo>
                    <a:cubicBezTo>
                      <a:pt x="135875" y="83525"/>
                      <a:pt x="135875" y="98546"/>
                      <a:pt x="143532" y="96869"/>
                    </a:cubicBezTo>
                    <a:cubicBezTo>
                      <a:pt x="151188" y="95192"/>
                      <a:pt x="166428" y="106786"/>
                      <a:pt x="175616" y="115026"/>
                    </a:cubicBezTo>
                    <a:cubicBezTo>
                      <a:pt x="180997" y="119466"/>
                      <a:pt x="186729" y="123462"/>
                      <a:pt x="192752" y="126984"/>
                    </a:cubicBezTo>
                    <a:cubicBezTo>
                      <a:pt x="194378" y="123922"/>
                      <a:pt x="196609" y="121216"/>
                      <a:pt x="199314" y="119036"/>
                    </a:cubicBezTo>
                    <a:cubicBezTo>
                      <a:pt x="207335" y="112619"/>
                      <a:pt x="215357" y="115828"/>
                      <a:pt x="222357" y="115828"/>
                    </a:cubicBezTo>
                    <a:cubicBezTo>
                      <a:pt x="229357" y="115828"/>
                      <a:pt x="230378" y="107150"/>
                      <a:pt x="235336" y="102848"/>
                    </a:cubicBezTo>
                    <a:cubicBezTo>
                      <a:pt x="238486" y="100566"/>
                      <a:pt x="242096" y="98998"/>
                      <a:pt x="245910" y="98254"/>
                    </a:cubicBezTo>
                    <a:cubicBezTo>
                      <a:pt x="243212" y="92275"/>
                      <a:pt x="243066" y="80681"/>
                      <a:pt x="238618" y="75868"/>
                    </a:cubicBezTo>
                    <a:cubicBezTo>
                      <a:pt x="234169" y="71056"/>
                      <a:pt x="225857" y="60409"/>
                      <a:pt x="228117" y="54795"/>
                    </a:cubicBezTo>
                    <a:cubicBezTo>
                      <a:pt x="230939" y="47882"/>
                      <a:pt x="229459" y="39948"/>
                      <a:pt x="224326" y="34523"/>
                    </a:cubicBezTo>
                    <a:cubicBezTo>
                      <a:pt x="221810" y="31833"/>
                      <a:pt x="219870" y="28661"/>
                      <a:pt x="218638" y="25190"/>
                    </a:cubicBezTo>
                    <a:cubicBezTo>
                      <a:pt x="207992" y="23199"/>
                      <a:pt x="197156" y="22441"/>
                      <a:pt x="186335" y="22929"/>
                    </a:cubicBezTo>
                    <a:cubicBezTo>
                      <a:pt x="180283" y="25117"/>
                      <a:pt x="156292" y="4554"/>
                      <a:pt x="152282" y="1054"/>
                    </a:cubicBezTo>
                    <a:cubicBezTo>
                      <a:pt x="149657" y="-1061"/>
                      <a:pt x="131865" y="33"/>
                      <a:pt x="115823" y="1637"/>
                    </a:cubicBezTo>
                    <a:cubicBezTo>
                      <a:pt x="106635" y="12648"/>
                      <a:pt x="113271" y="20815"/>
                      <a:pt x="112760" y="37732"/>
                    </a:cubicBezTo>
                    <a:cubicBezTo>
                      <a:pt x="112250" y="54649"/>
                      <a:pt x="94749" y="51805"/>
                      <a:pt x="85270" y="51805"/>
                    </a:cubicBezTo>
                    <a:cubicBezTo>
                      <a:pt x="75790" y="51805"/>
                      <a:pt x="60259" y="21033"/>
                      <a:pt x="55300" y="13960"/>
                    </a:cubicBezTo>
                    <a:cubicBezTo>
                      <a:pt x="50342" y="6887"/>
                      <a:pt x="34227" y="22638"/>
                      <a:pt x="22705" y="30221"/>
                    </a:cubicBezTo>
                    <a:cubicBezTo>
                      <a:pt x="11184" y="37805"/>
                      <a:pt x="17236" y="52097"/>
                      <a:pt x="9215" y="59389"/>
                    </a:cubicBezTo>
                    <a:cubicBezTo>
                      <a:pt x="-811" y="68059"/>
                      <a:pt x="-2955" y="82781"/>
                      <a:pt x="4184" y="93952"/>
                    </a:cubicBezTo>
                    <a:cubicBezTo>
                      <a:pt x="4549" y="94608"/>
                      <a:pt x="4768" y="95265"/>
                      <a:pt x="5059" y="95848"/>
                    </a:cubicBezTo>
                    <a:cubicBezTo>
                      <a:pt x="14480" y="95746"/>
                      <a:pt x="23719" y="93238"/>
                      <a:pt x="31893" y="88556"/>
                    </a:cubicBezTo>
                    <a:cubicBezTo>
                      <a:pt x="42539" y="80316"/>
                      <a:pt x="71634" y="88556"/>
                      <a:pt x="80822" y="88556"/>
                    </a:cubicBezTo>
                    <a:close/>
                  </a:path>
                </a:pathLst>
              </a:custGeom>
              <a:grpFill/>
              <a:ln w="3175" cap="flat">
                <a:solidFill>
                  <a:srgbClr val="F3F3F3"/>
                </a:solidFill>
                <a:prstDash val="solid"/>
                <a:miter/>
              </a:ln>
            </p:spPr>
            <p:txBody>
              <a:bodyPr rtlCol="0" anchor="ctr"/>
              <a:lstStyle/>
              <a:p>
                <a:endParaRPr lang="pt-PT"/>
              </a:p>
            </p:txBody>
          </p:sp>
          <p:sp>
            <p:nvSpPr>
              <p:cNvPr id="492" name="Forma livre: Forma 491">
                <a:extLst>
                  <a:ext uri="{FF2B5EF4-FFF2-40B4-BE49-F238E27FC236}">
                    <a16:creationId xmlns:a16="http://schemas.microsoft.com/office/drawing/2014/main" id="{42BB451A-BE1C-47AC-91FF-6E778FC1F4F7}"/>
                  </a:ext>
                </a:extLst>
              </p:cNvPr>
              <p:cNvSpPr/>
              <p:nvPr/>
            </p:nvSpPr>
            <p:spPr>
              <a:xfrm>
                <a:off x="3752585" y="3784947"/>
                <a:ext cx="81013" cy="55925"/>
              </a:xfrm>
              <a:custGeom>
                <a:avLst/>
                <a:gdLst>
                  <a:gd name="connsiteX0" fmla="*/ 25277 w 193954"/>
                  <a:gd name="connsiteY0" fmla="*/ 62755 h 128389"/>
                  <a:gd name="connsiteX1" fmla="*/ 45548 w 193954"/>
                  <a:gd name="connsiteY1" fmla="*/ 70849 h 128389"/>
                  <a:gd name="connsiteX2" fmla="*/ 64288 w 193954"/>
                  <a:gd name="connsiteY2" fmla="*/ 82954 h 128389"/>
                  <a:gd name="connsiteX3" fmla="*/ 64288 w 193954"/>
                  <a:gd name="connsiteY3" fmla="*/ 108913 h 128389"/>
                  <a:gd name="connsiteX4" fmla="*/ 90831 w 193954"/>
                  <a:gd name="connsiteY4" fmla="*/ 125903 h 128389"/>
                  <a:gd name="connsiteX5" fmla="*/ 115623 w 193954"/>
                  <a:gd name="connsiteY5" fmla="*/ 127799 h 128389"/>
                  <a:gd name="connsiteX6" fmla="*/ 132613 w 193954"/>
                  <a:gd name="connsiteY6" fmla="*/ 119122 h 128389"/>
                  <a:gd name="connsiteX7" fmla="*/ 154489 w 193954"/>
                  <a:gd name="connsiteY7" fmla="*/ 111830 h 128389"/>
                  <a:gd name="connsiteX8" fmla="*/ 159447 w 193954"/>
                  <a:gd name="connsiteY8" fmla="*/ 94548 h 128389"/>
                  <a:gd name="connsiteX9" fmla="*/ 176510 w 193954"/>
                  <a:gd name="connsiteY9" fmla="*/ 77266 h 128389"/>
                  <a:gd name="connsiteX10" fmla="*/ 187521 w 193954"/>
                  <a:gd name="connsiteY10" fmla="*/ 67495 h 128389"/>
                  <a:gd name="connsiteX11" fmla="*/ 191531 w 193954"/>
                  <a:gd name="connsiteY11" fmla="*/ 53495 h 128389"/>
                  <a:gd name="connsiteX12" fmla="*/ 193938 w 193954"/>
                  <a:gd name="connsiteY12" fmla="*/ 41974 h 128389"/>
                  <a:gd name="connsiteX13" fmla="*/ 176802 w 193954"/>
                  <a:gd name="connsiteY13" fmla="*/ 30015 h 128389"/>
                  <a:gd name="connsiteX14" fmla="*/ 144718 w 193954"/>
                  <a:gd name="connsiteY14" fmla="*/ 11858 h 128389"/>
                  <a:gd name="connsiteX15" fmla="*/ 124811 w 193954"/>
                  <a:gd name="connsiteY15" fmla="*/ 3546 h 128389"/>
                  <a:gd name="connsiteX16" fmla="*/ 82007 w 193954"/>
                  <a:gd name="connsiteY16" fmla="*/ 3546 h 128389"/>
                  <a:gd name="connsiteX17" fmla="*/ 33079 w 193954"/>
                  <a:gd name="connsiteY17" fmla="*/ 3546 h 128389"/>
                  <a:gd name="connsiteX18" fmla="*/ 6245 w 193954"/>
                  <a:gd name="connsiteY18" fmla="*/ 10837 h 128389"/>
                  <a:gd name="connsiteX19" fmla="*/ 2891 w 193954"/>
                  <a:gd name="connsiteY19" fmla="*/ 50505 h 128389"/>
                  <a:gd name="connsiteX20" fmla="*/ 4641 w 193954"/>
                  <a:gd name="connsiteY20" fmla="*/ 60641 h 128389"/>
                  <a:gd name="connsiteX21" fmla="*/ 25277 w 193954"/>
                  <a:gd name="connsiteY21" fmla="*/ 62755 h 12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3954" h="128389">
                    <a:moveTo>
                      <a:pt x="25277" y="62755"/>
                    </a:moveTo>
                    <a:cubicBezTo>
                      <a:pt x="29068" y="68370"/>
                      <a:pt x="41100" y="73256"/>
                      <a:pt x="45548" y="70849"/>
                    </a:cubicBezTo>
                    <a:cubicBezTo>
                      <a:pt x="49997" y="68443"/>
                      <a:pt x="64288" y="76464"/>
                      <a:pt x="64288" y="82954"/>
                    </a:cubicBezTo>
                    <a:cubicBezTo>
                      <a:pt x="64288" y="89444"/>
                      <a:pt x="60569" y="108913"/>
                      <a:pt x="64288" y="108913"/>
                    </a:cubicBezTo>
                    <a:cubicBezTo>
                      <a:pt x="68007" y="108913"/>
                      <a:pt x="89372" y="116205"/>
                      <a:pt x="90831" y="125903"/>
                    </a:cubicBezTo>
                    <a:cubicBezTo>
                      <a:pt x="99129" y="125867"/>
                      <a:pt x="107427" y="126501"/>
                      <a:pt x="115623" y="127799"/>
                    </a:cubicBezTo>
                    <a:cubicBezTo>
                      <a:pt x="123644" y="129913"/>
                      <a:pt x="128603" y="124591"/>
                      <a:pt x="132613" y="119122"/>
                    </a:cubicBezTo>
                    <a:cubicBezTo>
                      <a:pt x="136623" y="113653"/>
                      <a:pt x="150624" y="111830"/>
                      <a:pt x="154489" y="111830"/>
                    </a:cubicBezTo>
                    <a:cubicBezTo>
                      <a:pt x="158354" y="111830"/>
                      <a:pt x="158499" y="99944"/>
                      <a:pt x="159447" y="94548"/>
                    </a:cubicBezTo>
                    <a:cubicBezTo>
                      <a:pt x="162896" y="86942"/>
                      <a:pt x="168949" y="80810"/>
                      <a:pt x="176510" y="77266"/>
                    </a:cubicBezTo>
                    <a:cubicBezTo>
                      <a:pt x="182490" y="75079"/>
                      <a:pt x="181469" y="67495"/>
                      <a:pt x="187521" y="67495"/>
                    </a:cubicBezTo>
                    <a:cubicBezTo>
                      <a:pt x="193573" y="67495"/>
                      <a:pt x="192479" y="58891"/>
                      <a:pt x="191531" y="53495"/>
                    </a:cubicBezTo>
                    <a:cubicBezTo>
                      <a:pt x="190992" y="49492"/>
                      <a:pt x="191838" y="45423"/>
                      <a:pt x="193938" y="41974"/>
                    </a:cubicBezTo>
                    <a:cubicBezTo>
                      <a:pt x="187914" y="38452"/>
                      <a:pt x="182183" y="34456"/>
                      <a:pt x="176802" y="30015"/>
                    </a:cubicBezTo>
                    <a:cubicBezTo>
                      <a:pt x="167614" y="21775"/>
                      <a:pt x="152301" y="10181"/>
                      <a:pt x="144718" y="11858"/>
                    </a:cubicBezTo>
                    <a:cubicBezTo>
                      <a:pt x="137134" y="13535"/>
                      <a:pt x="137426" y="-1413"/>
                      <a:pt x="124811" y="3546"/>
                    </a:cubicBezTo>
                    <a:cubicBezTo>
                      <a:pt x="112196" y="8504"/>
                      <a:pt x="91122" y="3546"/>
                      <a:pt x="82007" y="3546"/>
                    </a:cubicBezTo>
                    <a:cubicBezTo>
                      <a:pt x="72893" y="3546"/>
                      <a:pt x="43725" y="-4694"/>
                      <a:pt x="33079" y="3546"/>
                    </a:cubicBezTo>
                    <a:cubicBezTo>
                      <a:pt x="24905" y="8227"/>
                      <a:pt x="15666" y="10735"/>
                      <a:pt x="6245" y="10837"/>
                    </a:cubicBezTo>
                    <a:cubicBezTo>
                      <a:pt x="12713" y="23627"/>
                      <a:pt x="11422" y="38977"/>
                      <a:pt x="2891" y="50505"/>
                    </a:cubicBezTo>
                    <a:cubicBezTo>
                      <a:pt x="-2578" y="57141"/>
                      <a:pt x="630" y="57797"/>
                      <a:pt x="4641" y="60641"/>
                    </a:cubicBezTo>
                    <a:cubicBezTo>
                      <a:pt x="12954" y="59766"/>
                      <a:pt x="22287" y="58162"/>
                      <a:pt x="25277" y="62755"/>
                    </a:cubicBezTo>
                    <a:close/>
                  </a:path>
                </a:pathLst>
              </a:custGeom>
              <a:grpFill/>
              <a:ln w="3175" cap="flat">
                <a:solidFill>
                  <a:srgbClr val="F3F3F3"/>
                </a:solidFill>
                <a:prstDash val="solid"/>
                <a:miter/>
              </a:ln>
            </p:spPr>
            <p:txBody>
              <a:bodyPr rtlCol="0" anchor="ctr"/>
              <a:lstStyle/>
              <a:p>
                <a:endParaRPr lang="pt-PT"/>
              </a:p>
            </p:txBody>
          </p:sp>
          <p:sp>
            <p:nvSpPr>
              <p:cNvPr id="493" name="Forma livre: Forma 492">
                <a:extLst>
                  <a:ext uri="{FF2B5EF4-FFF2-40B4-BE49-F238E27FC236}">
                    <a16:creationId xmlns:a16="http://schemas.microsoft.com/office/drawing/2014/main" id="{4A4F96C4-C307-4A32-87FC-A4E0B1485FA1}"/>
                  </a:ext>
                </a:extLst>
              </p:cNvPr>
              <p:cNvSpPr/>
              <p:nvPr/>
            </p:nvSpPr>
            <p:spPr>
              <a:xfrm>
                <a:off x="3550230" y="3974196"/>
                <a:ext cx="63404" cy="37735"/>
              </a:xfrm>
              <a:custGeom>
                <a:avLst/>
                <a:gdLst>
                  <a:gd name="connsiteX0" fmla="*/ 134572 w 151797"/>
                  <a:gd name="connsiteY0" fmla="*/ 36491 h 86629"/>
                  <a:gd name="connsiteX1" fmla="*/ 117291 w 151797"/>
                  <a:gd name="connsiteY1" fmla="*/ 26793 h 86629"/>
                  <a:gd name="connsiteX2" fmla="*/ 117291 w 151797"/>
                  <a:gd name="connsiteY2" fmla="*/ 11480 h 86629"/>
                  <a:gd name="connsiteX3" fmla="*/ 97822 w 151797"/>
                  <a:gd name="connsiteY3" fmla="*/ 2219 h 86629"/>
                  <a:gd name="connsiteX4" fmla="*/ 74779 w 151797"/>
                  <a:gd name="connsiteY4" fmla="*/ 3313 h 86629"/>
                  <a:gd name="connsiteX5" fmla="*/ 46049 w 151797"/>
                  <a:gd name="connsiteY5" fmla="*/ 4407 h 86629"/>
                  <a:gd name="connsiteX6" fmla="*/ 41528 w 151797"/>
                  <a:gd name="connsiteY6" fmla="*/ 9803 h 86629"/>
                  <a:gd name="connsiteX7" fmla="*/ 24246 w 151797"/>
                  <a:gd name="connsiteY7" fmla="*/ 25188 h 86629"/>
                  <a:gd name="connsiteX8" fmla="*/ 2371 w 151797"/>
                  <a:gd name="connsiteY8" fmla="*/ 54356 h 86629"/>
                  <a:gd name="connsiteX9" fmla="*/ 6819 w 151797"/>
                  <a:gd name="connsiteY9" fmla="*/ 66460 h 86629"/>
                  <a:gd name="connsiteX10" fmla="*/ 21840 w 151797"/>
                  <a:gd name="connsiteY10" fmla="*/ 68065 h 86629"/>
                  <a:gd name="connsiteX11" fmla="*/ 27819 w 151797"/>
                  <a:gd name="connsiteY11" fmla="*/ 85930 h 86629"/>
                  <a:gd name="connsiteX12" fmla="*/ 27819 w 151797"/>
                  <a:gd name="connsiteY12" fmla="*/ 86513 h 86629"/>
                  <a:gd name="connsiteX13" fmla="*/ 56987 w 151797"/>
                  <a:gd name="connsiteY13" fmla="*/ 84326 h 86629"/>
                  <a:gd name="connsiteX14" fmla="*/ 73977 w 151797"/>
                  <a:gd name="connsiteY14" fmla="*/ 58367 h 86629"/>
                  <a:gd name="connsiteX15" fmla="*/ 93009 w 151797"/>
                  <a:gd name="connsiteY15" fmla="*/ 83232 h 86629"/>
                  <a:gd name="connsiteX16" fmla="*/ 102197 w 151797"/>
                  <a:gd name="connsiteY16" fmla="*/ 70106 h 86629"/>
                  <a:gd name="connsiteX17" fmla="*/ 114155 w 151797"/>
                  <a:gd name="connsiteY17" fmla="*/ 62814 h 86629"/>
                  <a:gd name="connsiteX18" fmla="*/ 130198 w 151797"/>
                  <a:gd name="connsiteY18" fmla="*/ 58439 h 86629"/>
                  <a:gd name="connsiteX19" fmla="*/ 140187 w 151797"/>
                  <a:gd name="connsiteY19" fmla="*/ 54137 h 86629"/>
                  <a:gd name="connsiteX20" fmla="*/ 145219 w 151797"/>
                  <a:gd name="connsiteY20" fmla="*/ 45460 h 86629"/>
                  <a:gd name="connsiteX21" fmla="*/ 151781 w 151797"/>
                  <a:gd name="connsiteY21" fmla="*/ 38897 h 86629"/>
                  <a:gd name="connsiteX22" fmla="*/ 134572 w 151797"/>
                  <a:gd name="connsiteY22" fmla="*/ 36491 h 8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1797" h="86629">
                    <a:moveTo>
                      <a:pt x="134572" y="36491"/>
                    </a:moveTo>
                    <a:cubicBezTo>
                      <a:pt x="127791" y="39772"/>
                      <a:pt x="117291" y="30001"/>
                      <a:pt x="117291" y="26793"/>
                    </a:cubicBezTo>
                    <a:cubicBezTo>
                      <a:pt x="116584" y="21710"/>
                      <a:pt x="116584" y="16562"/>
                      <a:pt x="117291" y="11480"/>
                    </a:cubicBezTo>
                    <a:cubicBezTo>
                      <a:pt x="111071" y="7848"/>
                      <a:pt x="104559" y="4757"/>
                      <a:pt x="97822" y="2219"/>
                    </a:cubicBezTo>
                    <a:cubicBezTo>
                      <a:pt x="90435" y="-1245"/>
                      <a:pt x="81808" y="-836"/>
                      <a:pt x="74779" y="3313"/>
                    </a:cubicBezTo>
                    <a:cubicBezTo>
                      <a:pt x="69675" y="6084"/>
                      <a:pt x="55601" y="5282"/>
                      <a:pt x="46049" y="4407"/>
                    </a:cubicBezTo>
                    <a:cubicBezTo>
                      <a:pt x="45247" y="7615"/>
                      <a:pt x="43935" y="9803"/>
                      <a:pt x="41528" y="9803"/>
                    </a:cubicBezTo>
                    <a:cubicBezTo>
                      <a:pt x="33143" y="10875"/>
                      <a:pt x="26281" y="16985"/>
                      <a:pt x="24246" y="25188"/>
                    </a:cubicBezTo>
                    <a:cubicBezTo>
                      <a:pt x="22715" y="33282"/>
                      <a:pt x="6965" y="39772"/>
                      <a:pt x="2371" y="54356"/>
                    </a:cubicBezTo>
                    <a:cubicBezTo>
                      <a:pt x="-2223" y="68940"/>
                      <a:pt x="110" y="75356"/>
                      <a:pt x="6819" y="66460"/>
                    </a:cubicBezTo>
                    <a:cubicBezTo>
                      <a:pt x="13528" y="57564"/>
                      <a:pt x="21840" y="60846"/>
                      <a:pt x="21840" y="68065"/>
                    </a:cubicBezTo>
                    <a:cubicBezTo>
                      <a:pt x="21840" y="75283"/>
                      <a:pt x="30882" y="76158"/>
                      <a:pt x="27819" y="85930"/>
                    </a:cubicBezTo>
                    <a:cubicBezTo>
                      <a:pt x="27856" y="86119"/>
                      <a:pt x="27856" y="86323"/>
                      <a:pt x="27819" y="86513"/>
                    </a:cubicBezTo>
                    <a:cubicBezTo>
                      <a:pt x="38101" y="85565"/>
                      <a:pt x="52393" y="84326"/>
                      <a:pt x="56987" y="84326"/>
                    </a:cubicBezTo>
                    <a:cubicBezTo>
                      <a:pt x="64279" y="84326"/>
                      <a:pt x="70987" y="60554"/>
                      <a:pt x="73977" y="58367"/>
                    </a:cubicBezTo>
                    <a:cubicBezTo>
                      <a:pt x="76967" y="56179"/>
                      <a:pt x="84988" y="75648"/>
                      <a:pt x="93009" y="83232"/>
                    </a:cubicBezTo>
                    <a:cubicBezTo>
                      <a:pt x="101030" y="90815"/>
                      <a:pt x="102197" y="76742"/>
                      <a:pt x="102197" y="70106"/>
                    </a:cubicBezTo>
                    <a:cubicBezTo>
                      <a:pt x="102197" y="63471"/>
                      <a:pt x="109488" y="61502"/>
                      <a:pt x="114155" y="62814"/>
                    </a:cubicBezTo>
                    <a:cubicBezTo>
                      <a:pt x="118822" y="64127"/>
                      <a:pt x="130198" y="66023"/>
                      <a:pt x="130198" y="58439"/>
                    </a:cubicBezTo>
                    <a:cubicBezTo>
                      <a:pt x="130198" y="50856"/>
                      <a:pt x="136176" y="54137"/>
                      <a:pt x="140187" y="54137"/>
                    </a:cubicBezTo>
                    <a:cubicBezTo>
                      <a:pt x="144198" y="54137"/>
                      <a:pt x="145219" y="45460"/>
                      <a:pt x="145219" y="45460"/>
                    </a:cubicBezTo>
                    <a:lnTo>
                      <a:pt x="151781" y="38897"/>
                    </a:lnTo>
                    <a:cubicBezTo>
                      <a:pt x="146750" y="35419"/>
                      <a:pt x="140369" y="34522"/>
                      <a:pt x="134572" y="36491"/>
                    </a:cubicBezTo>
                    <a:close/>
                  </a:path>
                </a:pathLst>
              </a:custGeom>
              <a:grpFill/>
              <a:ln w="3175" cap="flat">
                <a:solidFill>
                  <a:srgbClr val="F3F3F3"/>
                </a:solidFill>
                <a:prstDash val="solid"/>
                <a:miter/>
              </a:ln>
            </p:spPr>
            <p:txBody>
              <a:bodyPr rtlCol="0" anchor="ctr"/>
              <a:lstStyle/>
              <a:p>
                <a:endParaRPr lang="pt-PT"/>
              </a:p>
            </p:txBody>
          </p:sp>
          <p:sp>
            <p:nvSpPr>
              <p:cNvPr id="494" name="Forma livre: Forma 493">
                <a:extLst>
                  <a:ext uri="{FF2B5EF4-FFF2-40B4-BE49-F238E27FC236}">
                    <a16:creationId xmlns:a16="http://schemas.microsoft.com/office/drawing/2014/main" id="{6A80AEBE-634C-40D1-A74C-49F3FCA55829}"/>
                  </a:ext>
                </a:extLst>
              </p:cNvPr>
              <p:cNvSpPr/>
              <p:nvPr/>
            </p:nvSpPr>
            <p:spPr>
              <a:xfrm>
                <a:off x="3548310" y="3821534"/>
                <a:ext cx="125340" cy="159322"/>
              </a:xfrm>
              <a:custGeom>
                <a:avLst/>
                <a:gdLst>
                  <a:gd name="connsiteX0" fmla="*/ 38397 w 300081"/>
                  <a:gd name="connsiteY0" fmla="*/ 96742 h 365757"/>
                  <a:gd name="connsiteX1" fmla="*/ 21334 w 300081"/>
                  <a:gd name="connsiteY1" fmla="*/ 114023 h 365757"/>
                  <a:gd name="connsiteX2" fmla="*/ 32344 w 300081"/>
                  <a:gd name="connsiteY2" fmla="*/ 133420 h 365757"/>
                  <a:gd name="connsiteX3" fmla="*/ 25053 w 300081"/>
                  <a:gd name="connsiteY3" fmla="*/ 145306 h 365757"/>
                  <a:gd name="connsiteX4" fmla="*/ 6021 w 300081"/>
                  <a:gd name="connsiteY4" fmla="*/ 155077 h 365757"/>
                  <a:gd name="connsiteX5" fmla="*/ 4052 w 300081"/>
                  <a:gd name="connsiteY5" fmla="*/ 172358 h 365757"/>
                  <a:gd name="connsiteX6" fmla="*/ 42 w 300081"/>
                  <a:gd name="connsiteY6" fmla="*/ 201526 h 365757"/>
                  <a:gd name="connsiteX7" fmla="*/ 9083 w 300081"/>
                  <a:gd name="connsiteY7" fmla="*/ 224131 h 365757"/>
                  <a:gd name="connsiteX8" fmla="*/ 1792 w 300081"/>
                  <a:gd name="connsiteY8" fmla="*/ 238204 h 365757"/>
                  <a:gd name="connsiteX9" fmla="*/ 12511 w 300081"/>
                  <a:gd name="connsiteY9" fmla="*/ 268465 h 365757"/>
                  <a:gd name="connsiteX10" fmla="*/ 19803 w 300081"/>
                  <a:gd name="connsiteY10" fmla="*/ 272768 h 365757"/>
                  <a:gd name="connsiteX11" fmla="*/ 41678 w 300081"/>
                  <a:gd name="connsiteY11" fmla="*/ 284070 h 365757"/>
                  <a:gd name="connsiteX12" fmla="*/ 59689 w 300081"/>
                  <a:gd name="connsiteY12" fmla="*/ 290560 h 365757"/>
                  <a:gd name="connsiteX13" fmla="*/ 66470 w 300081"/>
                  <a:gd name="connsiteY13" fmla="*/ 302737 h 365757"/>
                  <a:gd name="connsiteX14" fmla="*/ 52981 w 300081"/>
                  <a:gd name="connsiteY14" fmla="*/ 332707 h 365757"/>
                  <a:gd name="connsiteX15" fmla="*/ 49991 w 300081"/>
                  <a:gd name="connsiteY15" fmla="*/ 354582 h 365757"/>
                  <a:gd name="connsiteX16" fmla="*/ 78721 w 300081"/>
                  <a:gd name="connsiteY16" fmla="*/ 353488 h 365757"/>
                  <a:gd name="connsiteX17" fmla="*/ 101763 w 300081"/>
                  <a:gd name="connsiteY17" fmla="*/ 352395 h 365757"/>
                  <a:gd name="connsiteX18" fmla="*/ 121232 w 300081"/>
                  <a:gd name="connsiteY18" fmla="*/ 361655 h 365757"/>
                  <a:gd name="connsiteX19" fmla="*/ 125024 w 300081"/>
                  <a:gd name="connsiteY19" fmla="*/ 357499 h 365757"/>
                  <a:gd name="connsiteX20" fmla="*/ 144493 w 300081"/>
                  <a:gd name="connsiteY20" fmla="*/ 363187 h 365757"/>
                  <a:gd name="connsiteX21" fmla="*/ 164765 w 300081"/>
                  <a:gd name="connsiteY21" fmla="*/ 359978 h 365757"/>
                  <a:gd name="connsiteX22" fmla="*/ 184307 w 300081"/>
                  <a:gd name="connsiteY22" fmla="*/ 358301 h 365757"/>
                  <a:gd name="connsiteX23" fmla="*/ 218798 w 300081"/>
                  <a:gd name="connsiteY23" fmla="*/ 351009 h 365757"/>
                  <a:gd name="connsiteX24" fmla="*/ 232288 w 300081"/>
                  <a:gd name="connsiteY24" fmla="*/ 340436 h 365757"/>
                  <a:gd name="connsiteX25" fmla="*/ 245778 w 300081"/>
                  <a:gd name="connsiteY25" fmla="*/ 317758 h 365757"/>
                  <a:gd name="connsiteX26" fmla="*/ 264591 w 300081"/>
                  <a:gd name="connsiteY26" fmla="*/ 301570 h 365757"/>
                  <a:gd name="connsiteX27" fmla="*/ 229298 w 300081"/>
                  <a:gd name="connsiteY27" fmla="*/ 273205 h 365757"/>
                  <a:gd name="connsiteX28" fmla="*/ 218069 w 300081"/>
                  <a:gd name="connsiteY28" fmla="*/ 242433 h 365757"/>
                  <a:gd name="connsiteX29" fmla="*/ 215808 w 300081"/>
                  <a:gd name="connsiteY29" fmla="*/ 222964 h 365757"/>
                  <a:gd name="connsiteX30" fmla="*/ 251100 w 300081"/>
                  <a:gd name="connsiteY30" fmla="*/ 208380 h 365757"/>
                  <a:gd name="connsiteX31" fmla="*/ 278810 w 300081"/>
                  <a:gd name="connsiteY31" fmla="*/ 194599 h 365757"/>
                  <a:gd name="connsiteX32" fmla="*/ 296821 w 300081"/>
                  <a:gd name="connsiteY32" fmla="*/ 193796 h 365757"/>
                  <a:gd name="connsiteX33" fmla="*/ 297623 w 300081"/>
                  <a:gd name="connsiteY33" fmla="*/ 173598 h 365757"/>
                  <a:gd name="connsiteX34" fmla="*/ 289383 w 300081"/>
                  <a:gd name="connsiteY34" fmla="*/ 144431 h 365757"/>
                  <a:gd name="connsiteX35" fmla="*/ 284862 w 300081"/>
                  <a:gd name="connsiteY35" fmla="*/ 124961 h 365757"/>
                  <a:gd name="connsiteX36" fmla="*/ 277570 w 300081"/>
                  <a:gd name="connsiteY36" fmla="*/ 107169 h 365757"/>
                  <a:gd name="connsiteX37" fmla="*/ 275310 w 300081"/>
                  <a:gd name="connsiteY37" fmla="*/ 92585 h 365757"/>
                  <a:gd name="connsiteX38" fmla="*/ 276039 w 300081"/>
                  <a:gd name="connsiteY38" fmla="*/ 54522 h 365757"/>
                  <a:gd name="connsiteX39" fmla="*/ 276039 w 300081"/>
                  <a:gd name="connsiteY39" fmla="*/ 50074 h 365757"/>
                  <a:gd name="connsiteX40" fmla="*/ 273195 w 300081"/>
                  <a:gd name="connsiteY40" fmla="*/ 45553 h 365757"/>
                  <a:gd name="connsiteX41" fmla="*/ 253215 w 300081"/>
                  <a:gd name="connsiteY41" fmla="*/ 33740 h 365757"/>
                  <a:gd name="connsiteX42" fmla="*/ 256205 w 300081"/>
                  <a:gd name="connsiteY42" fmla="*/ 12667 h 365757"/>
                  <a:gd name="connsiteX43" fmla="*/ 226162 w 300081"/>
                  <a:gd name="connsiteY43" fmla="*/ 21271 h 365757"/>
                  <a:gd name="connsiteX44" fmla="*/ 188172 w 300081"/>
                  <a:gd name="connsiteY44" fmla="*/ 45042 h 365757"/>
                  <a:gd name="connsiteX45" fmla="*/ 170671 w 300081"/>
                  <a:gd name="connsiteY45" fmla="*/ 30969 h 365757"/>
                  <a:gd name="connsiteX46" fmla="*/ 158640 w 300081"/>
                  <a:gd name="connsiteY46" fmla="*/ 24552 h 365757"/>
                  <a:gd name="connsiteX47" fmla="*/ 133629 w 300081"/>
                  <a:gd name="connsiteY47" fmla="*/ 11573 h 365757"/>
                  <a:gd name="connsiteX48" fmla="*/ 131660 w 300081"/>
                  <a:gd name="connsiteY48" fmla="*/ 3187 h 365757"/>
                  <a:gd name="connsiteX49" fmla="*/ 119118 w 300081"/>
                  <a:gd name="connsiteY49" fmla="*/ 3187 h 365757"/>
                  <a:gd name="connsiteX50" fmla="*/ 88273 w 300081"/>
                  <a:gd name="connsiteY50" fmla="*/ -94 h 365757"/>
                  <a:gd name="connsiteX51" fmla="*/ 94107 w 300081"/>
                  <a:gd name="connsiteY51" fmla="*/ 17187 h 365757"/>
                  <a:gd name="connsiteX52" fmla="*/ 103076 w 300081"/>
                  <a:gd name="connsiteY52" fmla="*/ 48543 h 365757"/>
                  <a:gd name="connsiteX53" fmla="*/ 88492 w 300081"/>
                  <a:gd name="connsiteY53" fmla="*/ 63126 h 365757"/>
                  <a:gd name="connsiteX54" fmla="*/ 63554 w 300081"/>
                  <a:gd name="connsiteY54" fmla="*/ 59334 h 365757"/>
                  <a:gd name="connsiteX55" fmla="*/ 38032 w 300081"/>
                  <a:gd name="connsiteY55" fmla="*/ 63710 h 365757"/>
                  <a:gd name="connsiteX56" fmla="*/ 37011 w 300081"/>
                  <a:gd name="connsiteY56" fmla="*/ 71001 h 365757"/>
                  <a:gd name="connsiteX57" fmla="*/ 38397 w 300081"/>
                  <a:gd name="connsiteY57" fmla="*/ 96742 h 365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00081" h="365757">
                    <a:moveTo>
                      <a:pt x="38397" y="96742"/>
                    </a:moveTo>
                    <a:cubicBezTo>
                      <a:pt x="30376" y="109648"/>
                      <a:pt x="19365" y="110742"/>
                      <a:pt x="21334" y="114023"/>
                    </a:cubicBezTo>
                    <a:cubicBezTo>
                      <a:pt x="23303" y="117305"/>
                      <a:pt x="35334" y="128024"/>
                      <a:pt x="32344" y="133420"/>
                    </a:cubicBezTo>
                    <a:cubicBezTo>
                      <a:pt x="29355" y="138816"/>
                      <a:pt x="25053" y="135608"/>
                      <a:pt x="25053" y="145306"/>
                    </a:cubicBezTo>
                    <a:cubicBezTo>
                      <a:pt x="25053" y="155004"/>
                      <a:pt x="11052" y="155077"/>
                      <a:pt x="6021" y="155077"/>
                    </a:cubicBezTo>
                    <a:cubicBezTo>
                      <a:pt x="990" y="155077"/>
                      <a:pt x="7042" y="164775"/>
                      <a:pt x="4052" y="172358"/>
                    </a:cubicBezTo>
                    <a:cubicBezTo>
                      <a:pt x="1814" y="181933"/>
                      <a:pt x="472" y="191704"/>
                      <a:pt x="42" y="201526"/>
                    </a:cubicBezTo>
                    <a:cubicBezTo>
                      <a:pt x="-906" y="207943"/>
                      <a:pt x="10031" y="218808"/>
                      <a:pt x="9083" y="224131"/>
                    </a:cubicBezTo>
                    <a:cubicBezTo>
                      <a:pt x="8135" y="229454"/>
                      <a:pt x="42" y="233902"/>
                      <a:pt x="1792" y="238204"/>
                    </a:cubicBezTo>
                    <a:cubicBezTo>
                      <a:pt x="8201" y="247049"/>
                      <a:pt x="11927" y="257557"/>
                      <a:pt x="12511" y="268465"/>
                    </a:cubicBezTo>
                    <a:cubicBezTo>
                      <a:pt x="15311" y="269143"/>
                      <a:pt x="17848" y="270645"/>
                      <a:pt x="19803" y="272768"/>
                    </a:cubicBezTo>
                    <a:cubicBezTo>
                      <a:pt x="24732" y="279972"/>
                      <a:pt x="32950" y="284223"/>
                      <a:pt x="41678" y="284070"/>
                    </a:cubicBezTo>
                    <a:cubicBezTo>
                      <a:pt x="51449" y="284070"/>
                      <a:pt x="55241" y="291362"/>
                      <a:pt x="59689" y="290560"/>
                    </a:cubicBezTo>
                    <a:cubicBezTo>
                      <a:pt x="64137" y="289757"/>
                      <a:pt x="76242" y="293841"/>
                      <a:pt x="66470" y="302737"/>
                    </a:cubicBezTo>
                    <a:cubicBezTo>
                      <a:pt x="56699" y="311633"/>
                      <a:pt x="55241" y="322206"/>
                      <a:pt x="52981" y="332707"/>
                    </a:cubicBezTo>
                    <a:cubicBezTo>
                      <a:pt x="51522" y="339561"/>
                      <a:pt x="51595" y="348967"/>
                      <a:pt x="49991" y="354582"/>
                    </a:cubicBezTo>
                    <a:cubicBezTo>
                      <a:pt x="59543" y="355457"/>
                      <a:pt x="73617" y="356259"/>
                      <a:pt x="78721" y="353488"/>
                    </a:cubicBezTo>
                    <a:cubicBezTo>
                      <a:pt x="85750" y="349339"/>
                      <a:pt x="94377" y="348931"/>
                      <a:pt x="101763" y="352395"/>
                    </a:cubicBezTo>
                    <a:cubicBezTo>
                      <a:pt x="108501" y="354932"/>
                      <a:pt x="115013" y="358024"/>
                      <a:pt x="121232" y="361655"/>
                    </a:cubicBezTo>
                    <a:cubicBezTo>
                      <a:pt x="121889" y="359468"/>
                      <a:pt x="122982" y="357791"/>
                      <a:pt x="125024" y="357499"/>
                    </a:cubicBezTo>
                    <a:cubicBezTo>
                      <a:pt x="131733" y="356697"/>
                      <a:pt x="139608" y="371280"/>
                      <a:pt x="144493" y="363187"/>
                    </a:cubicBezTo>
                    <a:cubicBezTo>
                      <a:pt x="149379" y="355093"/>
                      <a:pt x="159515" y="356697"/>
                      <a:pt x="164765" y="359978"/>
                    </a:cubicBezTo>
                    <a:cubicBezTo>
                      <a:pt x="170803" y="364302"/>
                      <a:pt x="179093" y="363595"/>
                      <a:pt x="184307" y="358301"/>
                    </a:cubicBezTo>
                    <a:cubicBezTo>
                      <a:pt x="190287" y="351811"/>
                      <a:pt x="213475" y="348603"/>
                      <a:pt x="218798" y="351009"/>
                    </a:cubicBezTo>
                    <a:cubicBezTo>
                      <a:pt x="224121" y="353416"/>
                      <a:pt x="237538" y="359905"/>
                      <a:pt x="232288" y="340436"/>
                    </a:cubicBezTo>
                    <a:cubicBezTo>
                      <a:pt x="227037" y="320967"/>
                      <a:pt x="243590" y="325050"/>
                      <a:pt x="245778" y="317758"/>
                    </a:cubicBezTo>
                    <a:cubicBezTo>
                      <a:pt x="247965" y="310466"/>
                      <a:pt x="267653" y="307258"/>
                      <a:pt x="264591" y="301570"/>
                    </a:cubicBezTo>
                    <a:cubicBezTo>
                      <a:pt x="261528" y="295883"/>
                      <a:pt x="236809" y="278893"/>
                      <a:pt x="229298" y="273205"/>
                    </a:cubicBezTo>
                    <a:cubicBezTo>
                      <a:pt x="221787" y="267517"/>
                      <a:pt x="222006" y="249725"/>
                      <a:pt x="218069" y="242433"/>
                    </a:cubicBezTo>
                    <a:cubicBezTo>
                      <a:pt x="214131" y="235141"/>
                      <a:pt x="206037" y="225443"/>
                      <a:pt x="215808" y="222964"/>
                    </a:cubicBezTo>
                    <a:cubicBezTo>
                      <a:pt x="225579" y="220485"/>
                      <a:pt x="242788" y="216474"/>
                      <a:pt x="251100" y="208380"/>
                    </a:cubicBezTo>
                    <a:cubicBezTo>
                      <a:pt x="259413" y="200286"/>
                      <a:pt x="274362" y="199484"/>
                      <a:pt x="278810" y="194599"/>
                    </a:cubicBezTo>
                    <a:cubicBezTo>
                      <a:pt x="283258" y="189713"/>
                      <a:pt x="293831" y="198682"/>
                      <a:pt x="296821" y="193796"/>
                    </a:cubicBezTo>
                    <a:cubicBezTo>
                      <a:pt x="300839" y="187744"/>
                      <a:pt x="301145" y="179957"/>
                      <a:pt x="297623" y="173598"/>
                    </a:cubicBezTo>
                    <a:cubicBezTo>
                      <a:pt x="292045" y="164906"/>
                      <a:pt x="289179" y="154756"/>
                      <a:pt x="289383" y="144431"/>
                    </a:cubicBezTo>
                    <a:cubicBezTo>
                      <a:pt x="288581" y="130649"/>
                      <a:pt x="284862" y="131451"/>
                      <a:pt x="284862" y="124961"/>
                    </a:cubicBezTo>
                    <a:cubicBezTo>
                      <a:pt x="285380" y="118209"/>
                      <a:pt x="282674" y="111617"/>
                      <a:pt x="277570" y="107169"/>
                    </a:cubicBezTo>
                    <a:cubicBezTo>
                      <a:pt x="272320" y="103888"/>
                      <a:pt x="270278" y="101481"/>
                      <a:pt x="275310" y="92585"/>
                    </a:cubicBezTo>
                    <a:cubicBezTo>
                      <a:pt x="280341" y="83689"/>
                      <a:pt x="278299" y="61012"/>
                      <a:pt x="276039" y="54522"/>
                    </a:cubicBezTo>
                    <a:cubicBezTo>
                      <a:pt x="275703" y="53056"/>
                      <a:pt x="275703" y="51539"/>
                      <a:pt x="276039" y="50074"/>
                    </a:cubicBezTo>
                    <a:cubicBezTo>
                      <a:pt x="274442" y="49089"/>
                      <a:pt x="273392" y="47420"/>
                      <a:pt x="273195" y="45553"/>
                    </a:cubicBezTo>
                    <a:cubicBezTo>
                      <a:pt x="271664" y="36949"/>
                      <a:pt x="265903" y="33740"/>
                      <a:pt x="253215" y="33740"/>
                    </a:cubicBezTo>
                    <a:cubicBezTo>
                      <a:pt x="240528" y="33740"/>
                      <a:pt x="261163" y="19667"/>
                      <a:pt x="256205" y="12667"/>
                    </a:cubicBezTo>
                    <a:cubicBezTo>
                      <a:pt x="251246" y="5666"/>
                      <a:pt x="238194" y="25573"/>
                      <a:pt x="226162" y="21271"/>
                    </a:cubicBezTo>
                    <a:cubicBezTo>
                      <a:pt x="214131" y="16969"/>
                      <a:pt x="198672" y="36438"/>
                      <a:pt x="188172" y="45042"/>
                    </a:cubicBezTo>
                    <a:cubicBezTo>
                      <a:pt x="177671" y="53647"/>
                      <a:pt x="162650" y="43438"/>
                      <a:pt x="170671" y="30969"/>
                    </a:cubicBezTo>
                    <a:cubicBezTo>
                      <a:pt x="178692" y="18500"/>
                      <a:pt x="170671" y="19667"/>
                      <a:pt x="158640" y="24552"/>
                    </a:cubicBezTo>
                    <a:cubicBezTo>
                      <a:pt x="146608" y="29438"/>
                      <a:pt x="132097" y="23459"/>
                      <a:pt x="133629" y="11573"/>
                    </a:cubicBezTo>
                    <a:cubicBezTo>
                      <a:pt x="133898" y="8641"/>
                      <a:pt x="133206" y="5696"/>
                      <a:pt x="131660" y="3187"/>
                    </a:cubicBezTo>
                    <a:cubicBezTo>
                      <a:pt x="127518" y="4026"/>
                      <a:pt x="123260" y="4026"/>
                      <a:pt x="119118" y="3187"/>
                    </a:cubicBezTo>
                    <a:cubicBezTo>
                      <a:pt x="109011" y="810"/>
                      <a:pt x="98650" y="-291"/>
                      <a:pt x="88273" y="-94"/>
                    </a:cubicBezTo>
                    <a:cubicBezTo>
                      <a:pt x="92211" y="6177"/>
                      <a:pt x="96513" y="12375"/>
                      <a:pt x="94107" y="17187"/>
                    </a:cubicBezTo>
                    <a:cubicBezTo>
                      <a:pt x="89586" y="26448"/>
                      <a:pt x="96586" y="35053"/>
                      <a:pt x="103076" y="48543"/>
                    </a:cubicBezTo>
                    <a:cubicBezTo>
                      <a:pt x="109566" y="62032"/>
                      <a:pt x="89075" y="54449"/>
                      <a:pt x="88492" y="63126"/>
                    </a:cubicBezTo>
                    <a:cubicBezTo>
                      <a:pt x="87908" y="71804"/>
                      <a:pt x="69533" y="62616"/>
                      <a:pt x="63554" y="59334"/>
                    </a:cubicBezTo>
                    <a:cubicBezTo>
                      <a:pt x="57574" y="56053"/>
                      <a:pt x="37522" y="58241"/>
                      <a:pt x="38032" y="63710"/>
                    </a:cubicBezTo>
                    <a:cubicBezTo>
                      <a:pt x="38134" y="66181"/>
                      <a:pt x="37792" y="68654"/>
                      <a:pt x="37011" y="71001"/>
                    </a:cubicBezTo>
                    <a:cubicBezTo>
                      <a:pt x="40074" y="82377"/>
                      <a:pt x="41168" y="92002"/>
                      <a:pt x="38397" y="96742"/>
                    </a:cubicBezTo>
                    <a:close/>
                  </a:path>
                </a:pathLst>
              </a:custGeom>
              <a:grpFill/>
              <a:ln w="3175" cap="flat">
                <a:solidFill>
                  <a:srgbClr val="F3F3F3"/>
                </a:solidFill>
                <a:prstDash val="solid"/>
                <a:miter/>
              </a:ln>
            </p:spPr>
            <p:txBody>
              <a:bodyPr rtlCol="0" anchor="ctr"/>
              <a:lstStyle/>
              <a:p>
                <a:endParaRPr lang="pt-PT"/>
              </a:p>
            </p:txBody>
          </p:sp>
          <p:sp>
            <p:nvSpPr>
              <p:cNvPr id="495" name="Forma livre: Forma 494">
                <a:extLst>
                  <a:ext uri="{FF2B5EF4-FFF2-40B4-BE49-F238E27FC236}">
                    <a16:creationId xmlns:a16="http://schemas.microsoft.com/office/drawing/2014/main" id="{F3C63961-0429-4040-9434-D1C1BC6F850C}"/>
                  </a:ext>
                </a:extLst>
              </p:cNvPr>
              <p:cNvSpPr/>
              <p:nvPr/>
            </p:nvSpPr>
            <p:spPr>
              <a:xfrm>
                <a:off x="3754318" y="3437338"/>
                <a:ext cx="148109" cy="264041"/>
              </a:xfrm>
              <a:custGeom>
                <a:avLst/>
                <a:gdLst>
                  <a:gd name="connsiteX0" fmla="*/ 343576 w 354591"/>
                  <a:gd name="connsiteY0" fmla="*/ 427919 h 606160"/>
                  <a:gd name="connsiteX1" fmla="*/ 300554 w 354591"/>
                  <a:gd name="connsiteY1" fmla="*/ 392262 h 606160"/>
                  <a:gd name="connsiteX2" fmla="*/ 321555 w 354591"/>
                  <a:gd name="connsiteY2" fmla="*/ 371772 h 606160"/>
                  <a:gd name="connsiteX3" fmla="*/ 303544 w 354591"/>
                  <a:gd name="connsiteY3" fmla="*/ 352302 h 606160"/>
                  <a:gd name="connsiteX4" fmla="*/ 308575 w 354591"/>
                  <a:gd name="connsiteY4" fmla="*/ 333927 h 606160"/>
                  <a:gd name="connsiteX5" fmla="*/ 291585 w 354591"/>
                  <a:gd name="connsiteY5" fmla="*/ 322041 h 606160"/>
                  <a:gd name="connsiteX6" fmla="*/ 299533 w 354591"/>
                  <a:gd name="connsiteY6" fmla="*/ 311249 h 606160"/>
                  <a:gd name="connsiteX7" fmla="*/ 294575 w 354591"/>
                  <a:gd name="connsiteY7" fmla="*/ 283175 h 606160"/>
                  <a:gd name="connsiteX8" fmla="*/ 305586 w 354591"/>
                  <a:gd name="connsiteY8" fmla="*/ 261300 h 606160"/>
                  <a:gd name="connsiteX9" fmla="*/ 273574 w 354591"/>
                  <a:gd name="connsiteY9" fmla="*/ 206173 h 606160"/>
                  <a:gd name="connsiteX10" fmla="*/ 283564 w 354591"/>
                  <a:gd name="connsiteY10" fmla="*/ 184662 h 606160"/>
                  <a:gd name="connsiteX11" fmla="*/ 304565 w 354591"/>
                  <a:gd name="connsiteY11" fmla="*/ 157609 h 606160"/>
                  <a:gd name="connsiteX12" fmla="*/ 280574 w 354591"/>
                  <a:gd name="connsiteY12" fmla="*/ 130629 h 606160"/>
                  <a:gd name="connsiteX13" fmla="*/ 259574 w 354591"/>
                  <a:gd name="connsiteY13" fmla="*/ 117650 h 606160"/>
                  <a:gd name="connsiteX14" fmla="*/ 254543 w 354591"/>
                  <a:gd name="connsiteY14" fmla="*/ 97160 h 606160"/>
                  <a:gd name="connsiteX15" fmla="*/ 259574 w 354591"/>
                  <a:gd name="connsiteY15" fmla="*/ 77690 h 606160"/>
                  <a:gd name="connsiteX16" fmla="*/ 272553 w 354591"/>
                  <a:gd name="connsiteY16" fmla="*/ 66899 h 606160"/>
                  <a:gd name="connsiteX17" fmla="*/ 279845 w 354591"/>
                  <a:gd name="connsiteY17" fmla="*/ 53554 h 606160"/>
                  <a:gd name="connsiteX18" fmla="*/ 279845 w 354591"/>
                  <a:gd name="connsiteY18" fmla="*/ 33210 h 606160"/>
                  <a:gd name="connsiteX19" fmla="*/ 244480 w 354591"/>
                  <a:gd name="connsiteY19" fmla="*/ 7178 h 606160"/>
                  <a:gd name="connsiteX20" fmla="*/ 217135 w 354591"/>
                  <a:gd name="connsiteY20" fmla="*/ 7178 h 606160"/>
                  <a:gd name="connsiteX21" fmla="*/ 183374 w 354591"/>
                  <a:gd name="connsiteY21" fmla="*/ 15856 h 606160"/>
                  <a:gd name="connsiteX22" fmla="*/ 162446 w 354591"/>
                  <a:gd name="connsiteY22" fmla="*/ 40137 h 606160"/>
                  <a:gd name="connsiteX23" fmla="*/ 156029 w 354591"/>
                  <a:gd name="connsiteY23" fmla="*/ 71420 h 606160"/>
                  <a:gd name="connsiteX24" fmla="*/ 141446 w 354591"/>
                  <a:gd name="connsiteY24" fmla="*/ 92201 h 606160"/>
                  <a:gd name="connsiteX25" fmla="*/ 122122 w 354591"/>
                  <a:gd name="connsiteY25" fmla="*/ 87024 h 606160"/>
                  <a:gd name="connsiteX26" fmla="*/ 96382 w 354591"/>
                  <a:gd name="connsiteY26" fmla="*/ 85274 h 606160"/>
                  <a:gd name="connsiteX27" fmla="*/ 59412 w 354591"/>
                  <a:gd name="connsiteY27" fmla="*/ 83524 h 606160"/>
                  <a:gd name="connsiteX28" fmla="*/ 22442 w 354591"/>
                  <a:gd name="connsiteY28" fmla="*/ 54357 h 606160"/>
                  <a:gd name="connsiteX29" fmla="*/ -17 w 354591"/>
                  <a:gd name="connsiteY29" fmla="*/ 72149 h 606160"/>
                  <a:gd name="connsiteX30" fmla="*/ 36880 w 354591"/>
                  <a:gd name="connsiteY30" fmla="*/ 101316 h 606160"/>
                  <a:gd name="connsiteX31" fmla="*/ 85152 w 354591"/>
                  <a:gd name="connsiteY31" fmla="*/ 132598 h 606160"/>
                  <a:gd name="connsiteX32" fmla="*/ 86757 w 354591"/>
                  <a:gd name="connsiteY32" fmla="*/ 167308 h 606160"/>
                  <a:gd name="connsiteX33" fmla="*/ 94778 w 354591"/>
                  <a:gd name="connsiteY33" fmla="*/ 200267 h 606160"/>
                  <a:gd name="connsiteX34" fmla="*/ 93174 w 354591"/>
                  <a:gd name="connsiteY34" fmla="*/ 231476 h 606160"/>
                  <a:gd name="connsiteX35" fmla="*/ 99663 w 354591"/>
                  <a:gd name="connsiteY35" fmla="*/ 250508 h 606160"/>
                  <a:gd name="connsiteX36" fmla="*/ 104403 w 354591"/>
                  <a:gd name="connsiteY36" fmla="*/ 268519 h 606160"/>
                  <a:gd name="connsiteX37" fmla="*/ 131601 w 354591"/>
                  <a:gd name="connsiteY37" fmla="*/ 280623 h 606160"/>
                  <a:gd name="connsiteX38" fmla="*/ 143633 w 354591"/>
                  <a:gd name="connsiteY38" fmla="*/ 308697 h 606160"/>
                  <a:gd name="connsiteX39" fmla="*/ 137654 w 354591"/>
                  <a:gd name="connsiteY39" fmla="*/ 321676 h 606160"/>
                  <a:gd name="connsiteX40" fmla="*/ 119060 w 354591"/>
                  <a:gd name="connsiteY40" fmla="*/ 337864 h 606160"/>
                  <a:gd name="connsiteX41" fmla="*/ 84569 w 354591"/>
                  <a:gd name="connsiteY41" fmla="*/ 374324 h 606160"/>
                  <a:gd name="connsiteX42" fmla="*/ 64589 w 354591"/>
                  <a:gd name="connsiteY42" fmla="*/ 391022 h 606160"/>
                  <a:gd name="connsiteX43" fmla="*/ 50005 w 354591"/>
                  <a:gd name="connsiteY43" fmla="*/ 399918 h 606160"/>
                  <a:gd name="connsiteX44" fmla="*/ 47016 w 354591"/>
                  <a:gd name="connsiteY44" fmla="*/ 406554 h 606160"/>
                  <a:gd name="connsiteX45" fmla="*/ 46651 w 354591"/>
                  <a:gd name="connsiteY45" fmla="*/ 411002 h 606160"/>
                  <a:gd name="connsiteX46" fmla="*/ 24776 w 354591"/>
                  <a:gd name="connsiteY46" fmla="*/ 423398 h 606160"/>
                  <a:gd name="connsiteX47" fmla="*/ 20255 w 354591"/>
                  <a:gd name="connsiteY47" fmla="*/ 424346 h 606160"/>
                  <a:gd name="connsiteX48" fmla="*/ 8442 w 354591"/>
                  <a:gd name="connsiteY48" fmla="*/ 446659 h 606160"/>
                  <a:gd name="connsiteX49" fmla="*/ 9463 w 354591"/>
                  <a:gd name="connsiteY49" fmla="*/ 467733 h 606160"/>
                  <a:gd name="connsiteX50" fmla="*/ 12963 w 354591"/>
                  <a:gd name="connsiteY50" fmla="*/ 493108 h 606160"/>
                  <a:gd name="connsiteX51" fmla="*/ 18942 w 354591"/>
                  <a:gd name="connsiteY51" fmla="*/ 534161 h 606160"/>
                  <a:gd name="connsiteX52" fmla="*/ 9973 w 354591"/>
                  <a:gd name="connsiteY52" fmla="*/ 571933 h 606160"/>
                  <a:gd name="connsiteX53" fmla="*/ 41474 w 354591"/>
                  <a:gd name="connsiteY53" fmla="*/ 585423 h 606160"/>
                  <a:gd name="connsiteX54" fmla="*/ 62037 w 354591"/>
                  <a:gd name="connsiteY54" fmla="*/ 597309 h 606160"/>
                  <a:gd name="connsiteX55" fmla="*/ 99007 w 354591"/>
                  <a:gd name="connsiteY55" fmla="*/ 605986 h 606160"/>
                  <a:gd name="connsiteX56" fmla="*/ 204228 w 354591"/>
                  <a:gd name="connsiteY56" fmla="*/ 580246 h 606160"/>
                  <a:gd name="connsiteX57" fmla="*/ 234562 w 354591"/>
                  <a:gd name="connsiteY57" fmla="*/ 576454 h 606160"/>
                  <a:gd name="connsiteX58" fmla="*/ 250751 w 354591"/>
                  <a:gd name="connsiteY58" fmla="*/ 554579 h 606160"/>
                  <a:gd name="connsiteX59" fmla="*/ 302815 w 354591"/>
                  <a:gd name="connsiteY59" fmla="*/ 509223 h 606160"/>
                  <a:gd name="connsiteX60" fmla="*/ 352837 w 354591"/>
                  <a:gd name="connsiteY60" fmla="*/ 457378 h 606160"/>
                  <a:gd name="connsiteX61" fmla="*/ 343576 w 354591"/>
                  <a:gd name="connsiteY61" fmla="*/ 427919 h 606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54591" h="606160">
                    <a:moveTo>
                      <a:pt x="343576" y="427919"/>
                    </a:moveTo>
                    <a:cubicBezTo>
                      <a:pt x="330597" y="411731"/>
                      <a:pt x="301575" y="400939"/>
                      <a:pt x="300554" y="392262"/>
                    </a:cubicBezTo>
                    <a:cubicBezTo>
                      <a:pt x="299533" y="383584"/>
                      <a:pt x="322430" y="382563"/>
                      <a:pt x="321555" y="371772"/>
                    </a:cubicBezTo>
                    <a:cubicBezTo>
                      <a:pt x="320679" y="360980"/>
                      <a:pt x="308575" y="360980"/>
                      <a:pt x="303544" y="352302"/>
                    </a:cubicBezTo>
                    <a:cubicBezTo>
                      <a:pt x="298512" y="343625"/>
                      <a:pt x="309596" y="338229"/>
                      <a:pt x="308575" y="333927"/>
                    </a:cubicBezTo>
                    <a:cubicBezTo>
                      <a:pt x="307554" y="329625"/>
                      <a:pt x="292533" y="327510"/>
                      <a:pt x="291585" y="322041"/>
                    </a:cubicBezTo>
                    <a:cubicBezTo>
                      <a:pt x="290637" y="316572"/>
                      <a:pt x="301575" y="317739"/>
                      <a:pt x="299533" y="311249"/>
                    </a:cubicBezTo>
                    <a:cubicBezTo>
                      <a:pt x="297491" y="304759"/>
                      <a:pt x="287574" y="292874"/>
                      <a:pt x="294575" y="283175"/>
                    </a:cubicBezTo>
                    <a:cubicBezTo>
                      <a:pt x="301575" y="273477"/>
                      <a:pt x="316450" y="283175"/>
                      <a:pt x="305586" y="261300"/>
                    </a:cubicBezTo>
                    <a:cubicBezTo>
                      <a:pt x="294720" y="239424"/>
                      <a:pt x="277585" y="212663"/>
                      <a:pt x="273574" y="206173"/>
                    </a:cubicBezTo>
                    <a:cubicBezTo>
                      <a:pt x="269564" y="199683"/>
                      <a:pt x="277585" y="188891"/>
                      <a:pt x="283564" y="184662"/>
                    </a:cubicBezTo>
                    <a:cubicBezTo>
                      <a:pt x="289543" y="180433"/>
                      <a:pt x="304565" y="164099"/>
                      <a:pt x="304565" y="157609"/>
                    </a:cubicBezTo>
                    <a:cubicBezTo>
                      <a:pt x="304565" y="151120"/>
                      <a:pt x="285533" y="133838"/>
                      <a:pt x="280574" y="130629"/>
                    </a:cubicBezTo>
                    <a:cubicBezTo>
                      <a:pt x="275616" y="127421"/>
                      <a:pt x="264532" y="128442"/>
                      <a:pt x="259574" y="117650"/>
                    </a:cubicBezTo>
                    <a:cubicBezTo>
                      <a:pt x="254615" y="106858"/>
                      <a:pt x="249584" y="103649"/>
                      <a:pt x="254543" y="97160"/>
                    </a:cubicBezTo>
                    <a:cubicBezTo>
                      <a:pt x="258531" y="91494"/>
                      <a:pt x="260318" y="84574"/>
                      <a:pt x="259574" y="77690"/>
                    </a:cubicBezTo>
                    <a:cubicBezTo>
                      <a:pt x="259574" y="71201"/>
                      <a:pt x="270584" y="76597"/>
                      <a:pt x="272553" y="66899"/>
                    </a:cubicBezTo>
                    <a:cubicBezTo>
                      <a:pt x="273764" y="61882"/>
                      <a:pt x="276279" y="57281"/>
                      <a:pt x="279845" y="53554"/>
                    </a:cubicBezTo>
                    <a:cubicBezTo>
                      <a:pt x="280210" y="46780"/>
                      <a:pt x="280210" y="39984"/>
                      <a:pt x="279845" y="33210"/>
                    </a:cubicBezTo>
                    <a:cubicBezTo>
                      <a:pt x="278168" y="22783"/>
                      <a:pt x="250678" y="19356"/>
                      <a:pt x="244480" y="7178"/>
                    </a:cubicBezTo>
                    <a:cubicBezTo>
                      <a:pt x="238281" y="-4999"/>
                      <a:pt x="221948" y="251"/>
                      <a:pt x="217135" y="7178"/>
                    </a:cubicBezTo>
                    <a:cubicBezTo>
                      <a:pt x="212322" y="14105"/>
                      <a:pt x="183374" y="5501"/>
                      <a:pt x="183374" y="15856"/>
                    </a:cubicBezTo>
                    <a:cubicBezTo>
                      <a:pt x="183374" y="26210"/>
                      <a:pt x="162446" y="28033"/>
                      <a:pt x="162446" y="40137"/>
                    </a:cubicBezTo>
                    <a:cubicBezTo>
                      <a:pt x="162446" y="52242"/>
                      <a:pt x="172072" y="73170"/>
                      <a:pt x="156029" y="71420"/>
                    </a:cubicBezTo>
                    <a:cubicBezTo>
                      <a:pt x="139987" y="69670"/>
                      <a:pt x="151216" y="78347"/>
                      <a:pt x="141446" y="92201"/>
                    </a:cubicBezTo>
                    <a:cubicBezTo>
                      <a:pt x="131674" y="106056"/>
                      <a:pt x="131747" y="83524"/>
                      <a:pt x="122122" y="87024"/>
                    </a:cubicBezTo>
                    <a:cubicBezTo>
                      <a:pt x="112497" y="90524"/>
                      <a:pt x="101194" y="76597"/>
                      <a:pt x="96382" y="85274"/>
                    </a:cubicBezTo>
                    <a:cubicBezTo>
                      <a:pt x="91569" y="93951"/>
                      <a:pt x="75527" y="87024"/>
                      <a:pt x="59412" y="83524"/>
                    </a:cubicBezTo>
                    <a:cubicBezTo>
                      <a:pt x="43297" y="80024"/>
                      <a:pt x="35349" y="55815"/>
                      <a:pt x="22442" y="54357"/>
                    </a:cubicBezTo>
                    <a:cubicBezTo>
                      <a:pt x="13911" y="53190"/>
                      <a:pt x="4796" y="60555"/>
                      <a:pt x="-17" y="72149"/>
                    </a:cubicBezTo>
                    <a:cubicBezTo>
                      <a:pt x="12452" y="80826"/>
                      <a:pt x="20619" y="93222"/>
                      <a:pt x="36880" y="101316"/>
                    </a:cubicBezTo>
                    <a:cubicBezTo>
                      <a:pt x="54599" y="109994"/>
                      <a:pt x="86757" y="120421"/>
                      <a:pt x="85152" y="132598"/>
                    </a:cubicBezTo>
                    <a:cubicBezTo>
                      <a:pt x="83548" y="144776"/>
                      <a:pt x="78735" y="161766"/>
                      <a:pt x="86757" y="167308"/>
                    </a:cubicBezTo>
                    <a:cubicBezTo>
                      <a:pt x="94778" y="172849"/>
                      <a:pt x="85152" y="195017"/>
                      <a:pt x="94778" y="200267"/>
                    </a:cubicBezTo>
                    <a:cubicBezTo>
                      <a:pt x="104403" y="205517"/>
                      <a:pt x="101194" y="231476"/>
                      <a:pt x="93174" y="231476"/>
                    </a:cubicBezTo>
                    <a:cubicBezTo>
                      <a:pt x="85152" y="231476"/>
                      <a:pt x="94778" y="245331"/>
                      <a:pt x="99663" y="250508"/>
                    </a:cubicBezTo>
                    <a:cubicBezTo>
                      <a:pt x="102696" y="256035"/>
                      <a:pt x="104323" y="262218"/>
                      <a:pt x="104403" y="268519"/>
                    </a:cubicBezTo>
                    <a:cubicBezTo>
                      <a:pt x="113831" y="271691"/>
                      <a:pt x="122932" y="275745"/>
                      <a:pt x="131601" y="280623"/>
                    </a:cubicBezTo>
                    <a:cubicBezTo>
                      <a:pt x="145165" y="287113"/>
                      <a:pt x="143123" y="297394"/>
                      <a:pt x="143633" y="308697"/>
                    </a:cubicBezTo>
                    <a:cubicBezTo>
                      <a:pt x="144144" y="319999"/>
                      <a:pt x="144581" y="326489"/>
                      <a:pt x="137654" y="321676"/>
                    </a:cubicBezTo>
                    <a:cubicBezTo>
                      <a:pt x="130726" y="316864"/>
                      <a:pt x="123070" y="321676"/>
                      <a:pt x="119060" y="337864"/>
                    </a:cubicBezTo>
                    <a:cubicBezTo>
                      <a:pt x="115049" y="354052"/>
                      <a:pt x="96090" y="373522"/>
                      <a:pt x="84569" y="374324"/>
                    </a:cubicBezTo>
                    <a:cubicBezTo>
                      <a:pt x="73048" y="375126"/>
                      <a:pt x="74069" y="388324"/>
                      <a:pt x="64589" y="391022"/>
                    </a:cubicBezTo>
                    <a:cubicBezTo>
                      <a:pt x="58923" y="392393"/>
                      <a:pt x="53819" y="395507"/>
                      <a:pt x="50005" y="399918"/>
                    </a:cubicBezTo>
                    <a:cubicBezTo>
                      <a:pt x="49262" y="402237"/>
                      <a:pt x="48263" y="404461"/>
                      <a:pt x="47016" y="406554"/>
                    </a:cubicBezTo>
                    <a:cubicBezTo>
                      <a:pt x="46702" y="408012"/>
                      <a:pt x="46585" y="409507"/>
                      <a:pt x="46651" y="411002"/>
                    </a:cubicBezTo>
                    <a:cubicBezTo>
                      <a:pt x="47089" y="421867"/>
                      <a:pt x="33891" y="423325"/>
                      <a:pt x="24776" y="423398"/>
                    </a:cubicBezTo>
                    <a:cubicBezTo>
                      <a:pt x="23295" y="423821"/>
                      <a:pt x="21779" y="424134"/>
                      <a:pt x="20255" y="424346"/>
                    </a:cubicBezTo>
                    <a:cubicBezTo>
                      <a:pt x="14348" y="428065"/>
                      <a:pt x="15004" y="442430"/>
                      <a:pt x="8442" y="446659"/>
                    </a:cubicBezTo>
                    <a:cubicBezTo>
                      <a:pt x="1879" y="450888"/>
                      <a:pt x="2463" y="457961"/>
                      <a:pt x="9463" y="467733"/>
                    </a:cubicBezTo>
                    <a:cubicBezTo>
                      <a:pt x="16463" y="477504"/>
                      <a:pt x="10484" y="486108"/>
                      <a:pt x="12963" y="493108"/>
                    </a:cubicBezTo>
                    <a:cubicBezTo>
                      <a:pt x="15442" y="500108"/>
                      <a:pt x="26453" y="516296"/>
                      <a:pt x="18942" y="534161"/>
                    </a:cubicBezTo>
                    <a:cubicBezTo>
                      <a:pt x="11432" y="552027"/>
                      <a:pt x="3483" y="574121"/>
                      <a:pt x="9973" y="571933"/>
                    </a:cubicBezTo>
                    <a:cubicBezTo>
                      <a:pt x="16463" y="569746"/>
                      <a:pt x="31484" y="586517"/>
                      <a:pt x="41474" y="585423"/>
                    </a:cubicBezTo>
                    <a:cubicBezTo>
                      <a:pt x="51464" y="584329"/>
                      <a:pt x="52558" y="600590"/>
                      <a:pt x="62037" y="597309"/>
                    </a:cubicBezTo>
                    <a:cubicBezTo>
                      <a:pt x="71516" y="594028"/>
                      <a:pt x="71516" y="607007"/>
                      <a:pt x="99007" y="605986"/>
                    </a:cubicBezTo>
                    <a:cubicBezTo>
                      <a:pt x="126497" y="604965"/>
                      <a:pt x="182353" y="580246"/>
                      <a:pt x="204228" y="580246"/>
                    </a:cubicBezTo>
                    <a:cubicBezTo>
                      <a:pt x="214466" y="580326"/>
                      <a:pt x="224660" y="579050"/>
                      <a:pt x="234562" y="576454"/>
                    </a:cubicBezTo>
                    <a:cubicBezTo>
                      <a:pt x="239281" y="568688"/>
                      <a:pt x="244698" y="561360"/>
                      <a:pt x="250751" y="554579"/>
                    </a:cubicBezTo>
                    <a:cubicBezTo>
                      <a:pt x="264751" y="539412"/>
                      <a:pt x="294502" y="528692"/>
                      <a:pt x="302815" y="509223"/>
                    </a:cubicBezTo>
                    <a:cubicBezTo>
                      <a:pt x="311127" y="489754"/>
                      <a:pt x="346566" y="474733"/>
                      <a:pt x="352837" y="457378"/>
                    </a:cubicBezTo>
                    <a:cubicBezTo>
                      <a:pt x="355608" y="448409"/>
                      <a:pt x="356629" y="444107"/>
                      <a:pt x="343576" y="427919"/>
                    </a:cubicBezTo>
                    <a:close/>
                  </a:path>
                </a:pathLst>
              </a:custGeom>
              <a:grpFill/>
              <a:ln w="3175" cap="flat">
                <a:solidFill>
                  <a:srgbClr val="F3F3F3"/>
                </a:solidFill>
                <a:prstDash val="solid"/>
                <a:miter/>
              </a:ln>
            </p:spPr>
            <p:txBody>
              <a:bodyPr rtlCol="0" anchor="ctr"/>
              <a:lstStyle/>
              <a:p>
                <a:endParaRPr lang="pt-PT"/>
              </a:p>
            </p:txBody>
          </p:sp>
          <p:sp>
            <p:nvSpPr>
              <p:cNvPr id="504" name="Forma livre: Forma 503">
                <a:extLst>
                  <a:ext uri="{FF2B5EF4-FFF2-40B4-BE49-F238E27FC236}">
                    <a16:creationId xmlns:a16="http://schemas.microsoft.com/office/drawing/2014/main" id="{4641FD95-1E82-464F-B08A-03C6DDC0A4C2}"/>
                  </a:ext>
                </a:extLst>
              </p:cNvPr>
              <p:cNvSpPr/>
              <p:nvPr/>
            </p:nvSpPr>
            <p:spPr>
              <a:xfrm>
                <a:off x="3394260" y="3904065"/>
                <a:ext cx="183559" cy="175589"/>
              </a:xfrm>
              <a:custGeom>
                <a:avLst/>
                <a:gdLst>
                  <a:gd name="connsiteX0" fmla="*/ 397660 w 439464"/>
                  <a:gd name="connsiteY0" fmla="*/ 186190 h 403103"/>
                  <a:gd name="connsiteX1" fmla="*/ 414942 w 439464"/>
                  <a:gd name="connsiteY1" fmla="*/ 170805 h 403103"/>
                  <a:gd name="connsiteX2" fmla="*/ 422233 w 439464"/>
                  <a:gd name="connsiteY2" fmla="*/ 143241 h 403103"/>
                  <a:gd name="connsiteX3" fmla="*/ 435724 w 439464"/>
                  <a:gd name="connsiteY3" fmla="*/ 113272 h 403103"/>
                  <a:gd name="connsiteX4" fmla="*/ 428942 w 439464"/>
                  <a:gd name="connsiteY4" fmla="*/ 101095 h 403103"/>
                  <a:gd name="connsiteX5" fmla="*/ 410931 w 439464"/>
                  <a:gd name="connsiteY5" fmla="*/ 94605 h 403103"/>
                  <a:gd name="connsiteX6" fmla="*/ 389056 w 439464"/>
                  <a:gd name="connsiteY6" fmla="*/ 83302 h 403103"/>
                  <a:gd name="connsiteX7" fmla="*/ 353763 w 439464"/>
                  <a:gd name="connsiteY7" fmla="*/ 76812 h 403103"/>
                  <a:gd name="connsiteX8" fmla="*/ 337064 w 439464"/>
                  <a:gd name="connsiteY8" fmla="*/ 64635 h 403103"/>
                  <a:gd name="connsiteX9" fmla="*/ 327366 w 439464"/>
                  <a:gd name="connsiteY9" fmla="*/ 47645 h 403103"/>
                  <a:gd name="connsiteX10" fmla="*/ 312345 w 439464"/>
                  <a:gd name="connsiteY10" fmla="*/ 55739 h 403103"/>
                  <a:gd name="connsiteX11" fmla="*/ 302574 w 439464"/>
                  <a:gd name="connsiteY11" fmla="*/ 43635 h 403103"/>
                  <a:gd name="connsiteX12" fmla="*/ 281573 w 439464"/>
                  <a:gd name="connsiteY12" fmla="*/ 29853 h 403103"/>
                  <a:gd name="connsiteX13" fmla="*/ 264292 w 439464"/>
                  <a:gd name="connsiteY13" fmla="*/ 18478 h 403103"/>
                  <a:gd name="connsiteX14" fmla="*/ 252333 w 439464"/>
                  <a:gd name="connsiteY14" fmla="*/ 4696 h 403103"/>
                  <a:gd name="connsiteX15" fmla="*/ 247958 w 439464"/>
                  <a:gd name="connsiteY15" fmla="*/ -117 h 403103"/>
                  <a:gd name="connsiteX16" fmla="*/ 240666 w 439464"/>
                  <a:gd name="connsiteY16" fmla="*/ 685 h 403103"/>
                  <a:gd name="connsiteX17" fmla="*/ 220176 w 439464"/>
                  <a:gd name="connsiteY17" fmla="*/ 32041 h 403103"/>
                  <a:gd name="connsiteX18" fmla="*/ 185102 w 439464"/>
                  <a:gd name="connsiteY18" fmla="*/ 57343 h 403103"/>
                  <a:gd name="connsiteX19" fmla="*/ 163226 w 439464"/>
                  <a:gd name="connsiteY19" fmla="*/ 83302 h 403103"/>
                  <a:gd name="connsiteX20" fmla="*/ 120642 w 439464"/>
                  <a:gd name="connsiteY20" fmla="*/ 67698 h 403103"/>
                  <a:gd name="connsiteX21" fmla="*/ 101173 w 439464"/>
                  <a:gd name="connsiteY21" fmla="*/ 81698 h 403103"/>
                  <a:gd name="connsiteX22" fmla="*/ 105694 w 439464"/>
                  <a:gd name="connsiteY22" fmla="*/ 120564 h 403103"/>
                  <a:gd name="connsiteX23" fmla="*/ 76526 w 439464"/>
                  <a:gd name="connsiteY23" fmla="*/ 118959 h 403103"/>
                  <a:gd name="connsiteX24" fmla="*/ 55963 w 439464"/>
                  <a:gd name="connsiteY24" fmla="*/ 108168 h 403103"/>
                  <a:gd name="connsiteX25" fmla="*/ 23004 w 439464"/>
                  <a:gd name="connsiteY25" fmla="*/ 111959 h 403103"/>
                  <a:gd name="connsiteX26" fmla="*/ 2003 w 439464"/>
                  <a:gd name="connsiteY26" fmla="*/ 129241 h 403103"/>
                  <a:gd name="connsiteX27" fmla="*/ 5941 w 439464"/>
                  <a:gd name="connsiteY27" fmla="*/ 151919 h 403103"/>
                  <a:gd name="connsiteX28" fmla="*/ 25264 w 439464"/>
                  <a:gd name="connsiteY28" fmla="*/ 159211 h 403103"/>
                  <a:gd name="connsiteX29" fmla="*/ 45390 w 439464"/>
                  <a:gd name="connsiteY29" fmla="*/ 158190 h 403103"/>
                  <a:gd name="connsiteX30" fmla="*/ 65880 w 439464"/>
                  <a:gd name="connsiteY30" fmla="*/ 172773 h 403103"/>
                  <a:gd name="connsiteX31" fmla="*/ 79370 w 439464"/>
                  <a:gd name="connsiteY31" fmla="*/ 176201 h 403103"/>
                  <a:gd name="connsiteX32" fmla="*/ 90308 w 439464"/>
                  <a:gd name="connsiteY32" fmla="*/ 192389 h 403103"/>
                  <a:gd name="connsiteX33" fmla="*/ 90308 w 439464"/>
                  <a:gd name="connsiteY33" fmla="*/ 194285 h 403103"/>
                  <a:gd name="connsiteX34" fmla="*/ 99568 w 439464"/>
                  <a:gd name="connsiteY34" fmla="*/ 204931 h 403103"/>
                  <a:gd name="connsiteX35" fmla="*/ 106496 w 439464"/>
                  <a:gd name="connsiteY35" fmla="*/ 219150 h 403103"/>
                  <a:gd name="connsiteX36" fmla="*/ 116632 w 439464"/>
                  <a:gd name="connsiteY36" fmla="*/ 223744 h 403103"/>
                  <a:gd name="connsiteX37" fmla="*/ 125673 w 439464"/>
                  <a:gd name="connsiteY37" fmla="*/ 252328 h 403103"/>
                  <a:gd name="connsiteX38" fmla="*/ 126329 w 439464"/>
                  <a:gd name="connsiteY38" fmla="*/ 263630 h 403103"/>
                  <a:gd name="connsiteX39" fmla="*/ 131871 w 439464"/>
                  <a:gd name="connsiteY39" fmla="*/ 279964 h 403103"/>
                  <a:gd name="connsiteX40" fmla="*/ 119694 w 439464"/>
                  <a:gd name="connsiteY40" fmla="*/ 316788 h 403103"/>
                  <a:gd name="connsiteX41" fmla="*/ 104673 w 439464"/>
                  <a:gd name="connsiteY41" fmla="*/ 361924 h 403103"/>
                  <a:gd name="connsiteX42" fmla="*/ 102631 w 439464"/>
                  <a:gd name="connsiteY42" fmla="*/ 362362 h 403103"/>
                  <a:gd name="connsiteX43" fmla="*/ 121881 w 439464"/>
                  <a:gd name="connsiteY43" fmla="*/ 372717 h 403103"/>
                  <a:gd name="connsiteX44" fmla="*/ 154768 w 439464"/>
                  <a:gd name="connsiteY44" fmla="*/ 389779 h 403103"/>
                  <a:gd name="connsiteX45" fmla="*/ 181529 w 439464"/>
                  <a:gd name="connsiteY45" fmla="*/ 387154 h 403103"/>
                  <a:gd name="connsiteX46" fmla="*/ 197353 w 439464"/>
                  <a:gd name="connsiteY46" fmla="*/ 391092 h 403103"/>
                  <a:gd name="connsiteX47" fmla="*/ 237530 w 439464"/>
                  <a:gd name="connsiteY47" fmla="*/ 401592 h 403103"/>
                  <a:gd name="connsiteX48" fmla="*/ 272313 w 439464"/>
                  <a:gd name="connsiteY48" fmla="*/ 402686 h 403103"/>
                  <a:gd name="connsiteX49" fmla="*/ 270271 w 439464"/>
                  <a:gd name="connsiteY49" fmla="*/ 393279 h 403103"/>
                  <a:gd name="connsiteX50" fmla="*/ 298272 w 439464"/>
                  <a:gd name="connsiteY50" fmla="*/ 356820 h 403103"/>
                  <a:gd name="connsiteX51" fmla="*/ 360326 w 439464"/>
                  <a:gd name="connsiteY51" fmla="*/ 371404 h 403103"/>
                  <a:gd name="connsiteX52" fmla="*/ 399337 w 439464"/>
                  <a:gd name="connsiteY52" fmla="*/ 357331 h 403103"/>
                  <a:gd name="connsiteX53" fmla="*/ 420483 w 439464"/>
                  <a:gd name="connsiteY53" fmla="*/ 342747 h 403103"/>
                  <a:gd name="connsiteX54" fmla="*/ 424348 w 439464"/>
                  <a:gd name="connsiteY54" fmla="*/ 330351 h 403103"/>
                  <a:gd name="connsiteX55" fmla="*/ 408525 w 439464"/>
                  <a:gd name="connsiteY55" fmla="*/ 324663 h 403103"/>
                  <a:gd name="connsiteX56" fmla="*/ 398994 w 439464"/>
                  <a:gd name="connsiteY56" fmla="*/ 312216 h 403103"/>
                  <a:gd name="connsiteX57" fmla="*/ 401233 w 439464"/>
                  <a:gd name="connsiteY57" fmla="*/ 306871 h 403103"/>
                  <a:gd name="connsiteX58" fmla="*/ 391535 w 439464"/>
                  <a:gd name="connsiteY58" fmla="*/ 288204 h 403103"/>
                  <a:gd name="connsiteX59" fmla="*/ 398243 w 439464"/>
                  <a:gd name="connsiteY59" fmla="*/ 279308 h 403103"/>
                  <a:gd name="connsiteX60" fmla="*/ 405025 w 439464"/>
                  <a:gd name="connsiteY60" fmla="*/ 264724 h 403103"/>
                  <a:gd name="connsiteX61" fmla="*/ 401233 w 439464"/>
                  <a:gd name="connsiteY61" fmla="*/ 246932 h 403103"/>
                  <a:gd name="connsiteX62" fmla="*/ 395253 w 439464"/>
                  <a:gd name="connsiteY62" fmla="*/ 229067 h 403103"/>
                  <a:gd name="connsiteX63" fmla="*/ 380232 w 439464"/>
                  <a:gd name="connsiteY63" fmla="*/ 227462 h 403103"/>
                  <a:gd name="connsiteX64" fmla="*/ 375784 w 439464"/>
                  <a:gd name="connsiteY64" fmla="*/ 215358 h 403103"/>
                  <a:gd name="connsiteX65" fmla="*/ 397660 w 439464"/>
                  <a:gd name="connsiteY65" fmla="*/ 186190 h 40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39464" h="403103">
                    <a:moveTo>
                      <a:pt x="397660" y="186190"/>
                    </a:moveTo>
                    <a:cubicBezTo>
                      <a:pt x="399694" y="177987"/>
                      <a:pt x="406556" y="171877"/>
                      <a:pt x="414942" y="170805"/>
                    </a:cubicBezTo>
                    <a:cubicBezTo>
                      <a:pt x="421650" y="170805"/>
                      <a:pt x="420192" y="153742"/>
                      <a:pt x="422233" y="143241"/>
                    </a:cubicBezTo>
                    <a:cubicBezTo>
                      <a:pt x="424275" y="132741"/>
                      <a:pt x="425952" y="122168"/>
                      <a:pt x="435724" y="113272"/>
                    </a:cubicBezTo>
                    <a:cubicBezTo>
                      <a:pt x="445495" y="104376"/>
                      <a:pt x="433463" y="100292"/>
                      <a:pt x="428942" y="101095"/>
                    </a:cubicBezTo>
                    <a:cubicBezTo>
                      <a:pt x="424421" y="101897"/>
                      <a:pt x="420702" y="94605"/>
                      <a:pt x="410931" y="94605"/>
                    </a:cubicBezTo>
                    <a:cubicBezTo>
                      <a:pt x="402203" y="94758"/>
                      <a:pt x="393985" y="90507"/>
                      <a:pt x="389056" y="83302"/>
                    </a:cubicBezTo>
                    <a:cubicBezTo>
                      <a:pt x="384535" y="76812"/>
                      <a:pt x="361274" y="75208"/>
                      <a:pt x="353763" y="76812"/>
                    </a:cubicBezTo>
                    <a:cubicBezTo>
                      <a:pt x="346252" y="78417"/>
                      <a:pt x="344356" y="63395"/>
                      <a:pt x="337064" y="64635"/>
                    </a:cubicBezTo>
                    <a:cubicBezTo>
                      <a:pt x="329773" y="65875"/>
                      <a:pt x="327366" y="54135"/>
                      <a:pt x="327366" y="47645"/>
                    </a:cubicBezTo>
                    <a:cubicBezTo>
                      <a:pt x="327366" y="41155"/>
                      <a:pt x="319054" y="52531"/>
                      <a:pt x="312345" y="55739"/>
                    </a:cubicBezTo>
                    <a:cubicBezTo>
                      <a:pt x="305637" y="58948"/>
                      <a:pt x="303303" y="48447"/>
                      <a:pt x="302574" y="43635"/>
                    </a:cubicBezTo>
                    <a:cubicBezTo>
                      <a:pt x="301845" y="38822"/>
                      <a:pt x="287990" y="33863"/>
                      <a:pt x="281573" y="29853"/>
                    </a:cubicBezTo>
                    <a:cubicBezTo>
                      <a:pt x="275157" y="25842"/>
                      <a:pt x="266990" y="12790"/>
                      <a:pt x="264292" y="18478"/>
                    </a:cubicBezTo>
                    <a:cubicBezTo>
                      <a:pt x="261594" y="24165"/>
                      <a:pt x="253062" y="10384"/>
                      <a:pt x="252333" y="4696"/>
                    </a:cubicBezTo>
                    <a:cubicBezTo>
                      <a:pt x="251823" y="977"/>
                      <a:pt x="249489" y="2144"/>
                      <a:pt x="247958" y="-117"/>
                    </a:cubicBezTo>
                    <a:cubicBezTo>
                      <a:pt x="245573" y="474"/>
                      <a:pt x="243123" y="744"/>
                      <a:pt x="240666" y="685"/>
                    </a:cubicBezTo>
                    <a:cubicBezTo>
                      <a:pt x="228634" y="175"/>
                      <a:pt x="218134" y="10384"/>
                      <a:pt x="220176" y="32041"/>
                    </a:cubicBezTo>
                    <a:cubicBezTo>
                      <a:pt x="222218" y="53697"/>
                      <a:pt x="205592" y="55739"/>
                      <a:pt x="185102" y="57343"/>
                    </a:cubicBezTo>
                    <a:cubicBezTo>
                      <a:pt x="164612" y="58948"/>
                      <a:pt x="171612" y="76302"/>
                      <a:pt x="163226" y="83302"/>
                    </a:cubicBezTo>
                    <a:cubicBezTo>
                      <a:pt x="154841" y="90302"/>
                      <a:pt x="124652" y="79510"/>
                      <a:pt x="120642" y="67698"/>
                    </a:cubicBezTo>
                    <a:cubicBezTo>
                      <a:pt x="116632" y="55885"/>
                      <a:pt x="89652" y="67698"/>
                      <a:pt x="101173" y="81698"/>
                    </a:cubicBezTo>
                    <a:cubicBezTo>
                      <a:pt x="112694" y="95698"/>
                      <a:pt x="112183" y="115168"/>
                      <a:pt x="105694" y="120564"/>
                    </a:cubicBezTo>
                    <a:cubicBezTo>
                      <a:pt x="99204" y="125960"/>
                      <a:pt x="85131" y="111959"/>
                      <a:pt x="76526" y="118959"/>
                    </a:cubicBezTo>
                    <a:cubicBezTo>
                      <a:pt x="67922" y="125960"/>
                      <a:pt x="66974" y="112470"/>
                      <a:pt x="55963" y="108168"/>
                    </a:cubicBezTo>
                    <a:cubicBezTo>
                      <a:pt x="44952" y="103865"/>
                      <a:pt x="40504" y="113564"/>
                      <a:pt x="23004" y="111959"/>
                    </a:cubicBezTo>
                    <a:cubicBezTo>
                      <a:pt x="5504" y="110355"/>
                      <a:pt x="-4559" y="121074"/>
                      <a:pt x="2003" y="129241"/>
                    </a:cubicBezTo>
                    <a:cubicBezTo>
                      <a:pt x="8566" y="137408"/>
                      <a:pt x="982" y="144846"/>
                      <a:pt x="5941" y="151919"/>
                    </a:cubicBezTo>
                    <a:cubicBezTo>
                      <a:pt x="8566" y="155565"/>
                      <a:pt x="16222" y="157023"/>
                      <a:pt x="25264" y="159211"/>
                    </a:cubicBezTo>
                    <a:cubicBezTo>
                      <a:pt x="31776" y="157154"/>
                      <a:pt x="38703" y="156804"/>
                      <a:pt x="45390" y="158190"/>
                    </a:cubicBezTo>
                    <a:cubicBezTo>
                      <a:pt x="53681" y="160574"/>
                      <a:pt x="60914" y="165722"/>
                      <a:pt x="65880" y="172773"/>
                    </a:cubicBezTo>
                    <a:cubicBezTo>
                      <a:pt x="70656" y="172088"/>
                      <a:pt x="75505" y="173320"/>
                      <a:pt x="79370" y="176201"/>
                    </a:cubicBezTo>
                    <a:cubicBezTo>
                      <a:pt x="87829" y="183493"/>
                      <a:pt x="89870" y="178899"/>
                      <a:pt x="90308" y="192389"/>
                    </a:cubicBezTo>
                    <a:cubicBezTo>
                      <a:pt x="90344" y="193023"/>
                      <a:pt x="90344" y="193650"/>
                      <a:pt x="90308" y="194285"/>
                    </a:cubicBezTo>
                    <a:cubicBezTo>
                      <a:pt x="94085" y="197172"/>
                      <a:pt x="97235" y="200789"/>
                      <a:pt x="99568" y="204931"/>
                    </a:cubicBezTo>
                    <a:cubicBezTo>
                      <a:pt x="102121" y="209546"/>
                      <a:pt x="104432" y="214293"/>
                      <a:pt x="106496" y="219150"/>
                    </a:cubicBezTo>
                    <a:cubicBezTo>
                      <a:pt x="109653" y="221126"/>
                      <a:pt x="113066" y="222672"/>
                      <a:pt x="116632" y="223744"/>
                    </a:cubicBezTo>
                    <a:cubicBezTo>
                      <a:pt x="133184" y="228556"/>
                      <a:pt x="120642" y="240442"/>
                      <a:pt x="125673" y="252328"/>
                    </a:cubicBezTo>
                    <a:cubicBezTo>
                      <a:pt x="126928" y="255966"/>
                      <a:pt x="127154" y="259875"/>
                      <a:pt x="126329" y="263630"/>
                    </a:cubicBezTo>
                    <a:cubicBezTo>
                      <a:pt x="128751" y="268866"/>
                      <a:pt x="130610" y="274342"/>
                      <a:pt x="131871" y="279964"/>
                    </a:cubicBezTo>
                    <a:cubicBezTo>
                      <a:pt x="135021" y="293549"/>
                      <a:pt x="130326" y="307760"/>
                      <a:pt x="119694" y="316788"/>
                    </a:cubicBezTo>
                    <a:cubicBezTo>
                      <a:pt x="116850" y="335674"/>
                      <a:pt x="110142" y="359008"/>
                      <a:pt x="104673" y="361924"/>
                    </a:cubicBezTo>
                    <a:cubicBezTo>
                      <a:pt x="104016" y="362158"/>
                      <a:pt x="103324" y="362304"/>
                      <a:pt x="102631" y="362362"/>
                    </a:cubicBezTo>
                    <a:cubicBezTo>
                      <a:pt x="109923" y="366372"/>
                      <a:pt x="118017" y="369654"/>
                      <a:pt x="121881" y="372717"/>
                    </a:cubicBezTo>
                    <a:cubicBezTo>
                      <a:pt x="129173" y="377967"/>
                      <a:pt x="144997" y="383217"/>
                      <a:pt x="154768" y="389779"/>
                    </a:cubicBezTo>
                    <a:cubicBezTo>
                      <a:pt x="164539" y="396342"/>
                      <a:pt x="181529" y="395030"/>
                      <a:pt x="181529" y="387154"/>
                    </a:cubicBezTo>
                    <a:cubicBezTo>
                      <a:pt x="181529" y="379279"/>
                      <a:pt x="191227" y="384529"/>
                      <a:pt x="197353" y="391092"/>
                    </a:cubicBezTo>
                    <a:cubicBezTo>
                      <a:pt x="203477" y="397655"/>
                      <a:pt x="226520" y="398967"/>
                      <a:pt x="237530" y="401592"/>
                    </a:cubicBezTo>
                    <a:cubicBezTo>
                      <a:pt x="249073" y="402949"/>
                      <a:pt x="260711" y="403320"/>
                      <a:pt x="272313" y="402686"/>
                    </a:cubicBezTo>
                    <a:cubicBezTo>
                      <a:pt x="271802" y="399514"/>
                      <a:pt x="271124" y="396379"/>
                      <a:pt x="270271" y="393279"/>
                    </a:cubicBezTo>
                    <a:cubicBezTo>
                      <a:pt x="264219" y="372206"/>
                      <a:pt x="281719" y="359810"/>
                      <a:pt x="298272" y="356820"/>
                    </a:cubicBezTo>
                    <a:cubicBezTo>
                      <a:pt x="314824" y="353830"/>
                      <a:pt x="350773" y="364914"/>
                      <a:pt x="360326" y="371404"/>
                    </a:cubicBezTo>
                    <a:cubicBezTo>
                      <a:pt x="369878" y="377894"/>
                      <a:pt x="382785" y="376216"/>
                      <a:pt x="399337" y="357331"/>
                    </a:cubicBezTo>
                    <a:cubicBezTo>
                      <a:pt x="404813" y="350505"/>
                      <a:pt x="412164" y="345437"/>
                      <a:pt x="420483" y="342747"/>
                    </a:cubicBezTo>
                    <a:cubicBezTo>
                      <a:pt x="421337" y="338496"/>
                      <a:pt x="422634" y="334339"/>
                      <a:pt x="424348" y="330351"/>
                    </a:cubicBezTo>
                    <a:cubicBezTo>
                      <a:pt x="426536" y="323861"/>
                      <a:pt x="416036" y="325465"/>
                      <a:pt x="408525" y="324663"/>
                    </a:cubicBezTo>
                    <a:cubicBezTo>
                      <a:pt x="402458" y="323861"/>
                      <a:pt x="398192" y="318290"/>
                      <a:pt x="398994" y="312216"/>
                    </a:cubicBezTo>
                    <a:cubicBezTo>
                      <a:pt x="399250" y="310269"/>
                      <a:pt x="400022" y="308424"/>
                      <a:pt x="401233" y="306871"/>
                    </a:cubicBezTo>
                    <a:cubicBezTo>
                      <a:pt x="406556" y="297975"/>
                      <a:pt x="396785" y="297173"/>
                      <a:pt x="391535" y="288204"/>
                    </a:cubicBezTo>
                    <a:cubicBezTo>
                      <a:pt x="386285" y="279235"/>
                      <a:pt x="393795" y="281787"/>
                      <a:pt x="398243" y="279308"/>
                    </a:cubicBezTo>
                    <a:cubicBezTo>
                      <a:pt x="402691" y="276828"/>
                      <a:pt x="408744" y="267203"/>
                      <a:pt x="405025" y="264724"/>
                    </a:cubicBezTo>
                    <a:cubicBezTo>
                      <a:pt x="401306" y="262245"/>
                      <a:pt x="398243" y="256630"/>
                      <a:pt x="401233" y="246932"/>
                    </a:cubicBezTo>
                    <a:cubicBezTo>
                      <a:pt x="404223" y="237234"/>
                      <a:pt x="395253" y="236359"/>
                      <a:pt x="395253" y="229067"/>
                    </a:cubicBezTo>
                    <a:cubicBezTo>
                      <a:pt x="395253" y="221775"/>
                      <a:pt x="387014" y="218566"/>
                      <a:pt x="380232" y="227462"/>
                    </a:cubicBezTo>
                    <a:cubicBezTo>
                      <a:pt x="373451" y="236359"/>
                      <a:pt x="371263" y="229942"/>
                      <a:pt x="375784" y="215358"/>
                    </a:cubicBezTo>
                    <a:cubicBezTo>
                      <a:pt x="380305" y="200774"/>
                      <a:pt x="396128" y="194649"/>
                      <a:pt x="397660" y="186190"/>
                    </a:cubicBezTo>
                    <a:close/>
                  </a:path>
                </a:pathLst>
              </a:custGeom>
              <a:grpFill/>
              <a:ln w="3175" cap="flat">
                <a:solidFill>
                  <a:srgbClr val="F3F3F3"/>
                </a:solidFill>
                <a:prstDash val="solid"/>
                <a:miter/>
              </a:ln>
            </p:spPr>
            <p:txBody>
              <a:bodyPr rtlCol="0" anchor="ctr"/>
              <a:lstStyle/>
              <a:p>
                <a:endParaRPr lang="pt-PT"/>
              </a:p>
            </p:txBody>
          </p:sp>
          <p:sp>
            <p:nvSpPr>
              <p:cNvPr id="505" name="Forma livre: Forma 504">
                <a:extLst>
                  <a:ext uri="{FF2B5EF4-FFF2-40B4-BE49-F238E27FC236}">
                    <a16:creationId xmlns:a16="http://schemas.microsoft.com/office/drawing/2014/main" id="{F1DBD178-6C30-4441-9587-C97502702AD2}"/>
                  </a:ext>
                </a:extLst>
              </p:cNvPr>
              <p:cNvSpPr/>
              <p:nvPr/>
            </p:nvSpPr>
            <p:spPr>
              <a:xfrm>
                <a:off x="3584786" y="4067891"/>
                <a:ext cx="12797" cy="29673"/>
              </a:xfrm>
              <a:custGeom>
                <a:avLst/>
                <a:gdLst>
                  <a:gd name="connsiteX0" fmla="*/ 26760 w 30636"/>
                  <a:gd name="connsiteY0" fmla="*/ -99 h 68123"/>
                  <a:gd name="connsiteX1" fmla="*/ 5686 w 30636"/>
                  <a:gd name="connsiteY1" fmla="*/ 19370 h 68123"/>
                  <a:gd name="connsiteX2" fmla="*/ 19687 w 30636"/>
                  <a:gd name="connsiteY2" fmla="*/ 67934 h 68123"/>
                  <a:gd name="connsiteX3" fmla="*/ 26760 w 30636"/>
                  <a:gd name="connsiteY3" fmla="*/ -99 h 68123"/>
                </a:gdLst>
                <a:ahLst/>
                <a:cxnLst>
                  <a:cxn ang="0">
                    <a:pos x="connsiteX0" y="connsiteY0"/>
                  </a:cxn>
                  <a:cxn ang="0">
                    <a:pos x="connsiteX1" y="connsiteY1"/>
                  </a:cxn>
                  <a:cxn ang="0">
                    <a:pos x="connsiteX2" y="connsiteY2"/>
                  </a:cxn>
                  <a:cxn ang="0">
                    <a:pos x="connsiteX3" y="connsiteY3"/>
                  </a:cxn>
                </a:cxnLst>
                <a:rect l="l" t="t" r="r" b="b"/>
                <a:pathLst>
                  <a:path w="30636" h="68123">
                    <a:moveTo>
                      <a:pt x="26760" y="-99"/>
                    </a:moveTo>
                    <a:cubicBezTo>
                      <a:pt x="21218" y="-610"/>
                      <a:pt x="19468" y="10109"/>
                      <a:pt x="5686" y="19370"/>
                    </a:cubicBezTo>
                    <a:cubicBezTo>
                      <a:pt x="-8095" y="28631"/>
                      <a:pt x="5686" y="69976"/>
                      <a:pt x="19687" y="67934"/>
                    </a:cubicBezTo>
                    <a:cubicBezTo>
                      <a:pt x="33687" y="65892"/>
                      <a:pt x="32083" y="411"/>
                      <a:pt x="26760" y="-99"/>
                    </a:cubicBezTo>
                    <a:close/>
                  </a:path>
                </a:pathLst>
              </a:custGeom>
              <a:grpFill/>
              <a:ln w="3175" cap="flat">
                <a:solidFill>
                  <a:srgbClr val="F3F3F3"/>
                </a:solidFill>
                <a:prstDash val="solid"/>
                <a:miter/>
              </a:ln>
            </p:spPr>
            <p:txBody>
              <a:bodyPr rtlCol="0" anchor="ctr"/>
              <a:lstStyle/>
              <a:p>
                <a:endParaRPr lang="pt-PT"/>
              </a:p>
            </p:txBody>
          </p:sp>
          <p:sp>
            <p:nvSpPr>
              <p:cNvPr id="573" name="Forma livre: Forma 572">
                <a:extLst>
                  <a:ext uri="{FF2B5EF4-FFF2-40B4-BE49-F238E27FC236}">
                    <a16:creationId xmlns:a16="http://schemas.microsoft.com/office/drawing/2014/main" id="{C62862D0-17FB-484C-B73E-3FA813E9B83E}"/>
                  </a:ext>
                </a:extLst>
              </p:cNvPr>
              <p:cNvSpPr/>
              <p:nvPr/>
            </p:nvSpPr>
            <p:spPr>
              <a:xfrm>
                <a:off x="3339335" y="4053541"/>
                <a:ext cx="169094" cy="144925"/>
              </a:xfrm>
              <a:custGeom>
                <a:avLst/>
                <a:gdLst>
                  <a:gd name="connsiteX0" fmla="*/ 404171 w 404830"/>
                  <a:gd name="connsiteY0" fmla="*/ 59531 h 332706"/>
                  <a:gd name="connsiteX1" fmla="*/ 369389 w 404830"/>
                  <a:gd name="connsiteY1" fmla="*/ 58437 h 332706"/>
                  <a:gd name="connsiteX2" fmla="*/ 329211 w 404830"/>
                  <a:gd name="connsiteY2" fmla="*/ 47937 h 332706"/>
                  <a:gd name="connsiteX3" fmla="*/ 313388 w 404830"/>
                  <a:gd name="connsiteY3" fmla="*/ 43999 h 332706"/>
                  <a:gd name="connsiteX4" fmla="*/ 286626 w 404830"/>
                  <a:gd name="connsiteY4" fmla="*/ 46624 h 332706"/>
                  <a:gd name="connsiteX5" fmla="*/ 253740 w 404830"/>
                  <a:gd name="connsiteY5" fmla="*/ 29561 h 332706"/>
                  <a:gd name="connsiteX6" fmla="*/ 234490 w 404830"/>
                  <a:gd name="connsiteY6" fmla="*/ 19207 h 332706"/>
                  <a:gd name="connsiteX7" fmla="*/ 176155 w 404830"/>
                  <a:gd name="connsiteY7" fmla="*/ 12352 h 332706"/>
                  <a:gd name="connsiteX8" fmla="*/ 64589 w 404830"/>
                  <a:gd name="connsiteY8" fmla="*/ 11259 h 332706"/>
                  <a:gd name="connsiteX9" fmla="*/ 23609 w 404830"/>
                  <a:gd name="connsiteY9" fmla="*/ -117 h 332706"/>
                  <a:gd name="connsiteX10" fmla="*/ -17 w 404830"/>
                  <a:gd name="connsiteY10" fmla="*/ 18259 h 332706"/>
                  <a:gd name="connsiteX11" fmla="*/ 1442 w 404830"/>
                  <a:gd name="connsiteY11" fmla="*/ 36270 h 332706"/>
                  <a:gd name="connsiteX12" fmla="*/ 14786 w 404830"/>
                  <a:gd name="connsiteY12" fmla="*/ 50853 h 332706"/>
                  <a:gd name="connsiteX13" fmla="*/ 18577 w 404830"/>
                  <a:gd name="connsiteY13" fmla="*/ 78198 h 332706"/>
                  <a:gd name="connsiteX14" fmla="*/ 17775 w 404830"/>
                  <a:gd name="connsiteY14" fmla="*/ 80531 h 332706"/>
                  <a:gd name="connsiteX15" fmla="*/ 18432 w 404830"/>
                  <a:gd name="connsiteY15" fmla="*/ 82792 h 332706"/>
                  <a:gd name="connsiteX16" fmla="*/ 36078 w 404830"/>
                  <a:gd name="connsiteY16" fmla="*/ 83594 h 332706"/>
                  <a:gd name="connsiteX17" fmla="*/ 49422 w 404830"/>
                  <a:gd name="connsiteY17" fmla="*/ 83594 h 332706"/>
                  <a:gd name="connsiteX18" fmla="*/ 70131 w 404830"/>
                  <a:gd name="connsiteY18" fmla="*/ 87532 h 332706"/>
                  <a:gd name="connsiteX19" fmla="*/ 78663 w 404830"/>
                  <a:gd name="connsiteY19" fmla="*/ 102115 h 332706"/>
                  <a:gd name="connsiteX20" fmla="*/ 56787 w 404830"/>
                  <a:gd name="connsiteY20" fmla="*/ 123116 h 332706"/>
                  <a:gd name="connsiteX21" fmla="*/ 59266 w 404830"/>
                  <a:gd name="connsiteY21" fmla="*/ 157315 h 332706"/>
                  <a:gd name="connsiteX22" fmla="*/ 53141 w 404830"/>
                  <a:gd name="connsiteY22" fmla="*/ 182253 h 332706"/>
                  <a:gd name="connsiteX23" fmla="*/ 44609 w 404830"/>
                  <a:gd name="connsiteY23" fmla="*/ 196837 h 332706"/>
                  <a:gd name="connsiteX24" fmla="*/ 54381 w 404830"/>
                  <a:gd name="connsiteY24" fmla="*/ 216598 h 332706"/>
                  <a:gd name="connsiteX25" fmla="*/ 45849 w 404830"/>
                  <a:gd name="connsiteY25" fmla="*/ 236286 h 332706"/>
                  <a:gd name="connsiteX26" fmla="*/ 53141 w 404830"/>
                  <a:gd name="connsiteY26" fmla="*/ 254661 h 332706"/>
                  <a:gd name="connsiteX27" fmla="*/ 39797 w 404830"/>
                  <a:gd name="connsiteY27" fmla="*/ 277047 h 332706"/>
                  <a:gd name="connsiteX28" fmla="*/ 44682 w 404830"/>
                  <a:gd name="connsiteY28" fmla="*/ 288933 h 332706"/>
                  <a:gd name="connsiteX29" fmla="*/ 62694 w 404830"/>
                  <a:gd name="connsiteY29" fmla="*/ 290318 h 332706"/>
                  <a:gd name="connsiteX30" fmla="*/ 103674 w 404830"/>
                  <a:gd name="connsiteY30" fmla="*/ 332465 h 332706"/>
                  <a:gd name="connsiteX31" fmla="*/ 111695 w 404830"/>
                  <a:gd name="connsiteY31" fmla="*/ 320580 h 332706"/>
                  <a:gd name="connsiteX32" fmla="*/ 131237 w 404830"/>
                  <a:gd name="connsiteY32" fmla="*/ 319486 h 332706"/>
                  <a:gd name="connsiteX33" fmla="*/ 162227 w 404830"/>
                  <a:gd name="connsiteY33" fmla="*/ 306579 h 332706"/>
                  <a:gd name="connsiteX34" fmla="*/ 205249 w 404830"/>
                  <a:gd name="connsiteY34" fmla="*/ 304902 h 332706"/>
                  <a:gd name="connsiteX35" fmla="*/ 229750 w 404830"/>
                  <a:gd name="connsiteY35" fmla="*/ 291996 h 332706"/>
                  <a:gd name="connsiteX36" fmla="*/ 256293 w 404830"/>
                  <a:gd name="connsiteY36" fmla="*/ 272526 h 332706"/>
                  <a:gd name="connsiteX37" fmla="*/ 268834 w 404830"/>
                  <a:gd name="connsiteY37" fmla="*/ 246567 h 332706"/>
                  <a:gd name="connsiteX38" fmla="*/ 293845 w 404830"/>
                  <a:gd name="connsiteY38" fmla="*/ 218493 h 332706"/>
                  <a:gd name="connsiteX39" fmla="*/ 294283 w 404830"/>
                  <a:gd name="connsiteY39" fmla="*/ 165044 h 332706"/>
                  <a:gd name="connsiteX40" fmla="*/ 322357 w 404830"/>
                  <a:gd name="connsiteY40" fmla="*/ 129387 h 332706"/>
                  <a:gd name="connsiteX41" fmla="*/ 353347 w 404830"/>
                  <a:gd name="connsiteY41" fmla="*/ 111595 h 332706"/>
                  <a:gd name="connsiteX42" fmla="*/ 390390 w 404830"/>
                  <a:gd name="connsiteY42" fmla="*/ 90521 h 332706"/>
                  <a:gd name="connsiteX43" fmla="*/ 404171 w 404830"/>
                  <a:gd name="connsiteY43" fmla="*/ 59531 h 33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04830" h="332706">
                    <a:moveTo>
                      <a:pt x="404171" y="59531"/>
                    </a:moveTo>
                    <a:cubicBezTo>
                      <a:pt x="392570" y="60165"/>
                      <a:pt x="380932" y="59793"/>
                      <a:pt x="369389" y="58437"/>
                    </a:cubicBezTo>
                    <a:cubicBezTo>
                      <a:pt x="358452" y="55812"/>
                      <a:pt x="335263" y="54499"/>
                      <a:pt x="329211" y="47937"/>
                    </a:cubicBezTo>
                    <a:cubicBezTo>
                      <a:pt x="323159" y="41374"/>
                      <a:pt x="313388" y="36124"/>
                      <a:pt x="313388" y="43999"/>
                    </a:cubicBezTo>
                    <a:cubicBezTo>
                      <a:pt x="313388" y="51874"/>
                      <a:pt x="296325" y="53187"/>
                      <a:pt x="286626" y="46624"/>
                    </a:cubicBezTo>
                    <a:cubicBezTo>
                      <a:pt x="276928" y="40061"/>
                      <a:pt x="261032" y="34811"/>
                      <a:pt x="253740" y="29561"/>
                    </a:cubicBezTo>
                    <a:cubicBezTo>
                      <a:pt x="249876" y="26790"/>
                      <a:pt x="242000" y="23217"/>
                      <a:pt x="234490" y="19207"/>
                    </a:cubicBezTo>
                    <a:cubicBezTo>
                      <a:pt x="224354" y="21321"/>
                      <a:pt x="195187" y="9800"/>
                      <a:pt x="176155" y="12352"/>
                    </a:cubicBezTo>
                    <a:cubicBezTo>
                      <a:pt x="155665" y="15050"/>
                      <a:pt x="90111" y="9071"/>
                      <a:pt x="64589" y="11259"/>
                    </a:cubicBezTo>
                    <a:cubicBezTo>
                      <a:pt x="39068" y="13446"/>
                      <a:pt x="37610" y="-117"/>
                      <a:pt x="23609" y="-117"/>
                    </a:cubicBezTo>
                    <a:cubicBezTo>
                      <a:pt x="10775" y="-117"/>
                      <a:pt x="14713" y="15342"/>
                      <a:pt x="-17" y="18259"/>
                    </a:cubicBezTo>
                    <a:cubicBezTo>
                      <a:pt x="1974" y="24049"/>
                      <a:pt x="2477" y="30239"/>
                      <a:pt x="1442" y="36270"/>
                    </a:cubicBezTo>
                    <a:cubicBezTo>
                      <a:pt x="6546" y="40484"/>
                      <a:pt x="11038" y="45399"/>
                      <a:pt x="14786" y="50853"/>
                    </a:cubicBezTo>
                    <a:cubicBezTo>
                      <a:pt x="19861" y="59020"/>
                      <a:pt x="21239" y="68959"/>
                      <a:pt x="18577" y="78198"/>
                    </a:cubicBezTo>
                    <a:cubicBezTo>
                      <a:pt x="18577" y="79000"/>
                      <a:pt x="18067" y="79729"/>
                      <a:pt x="17775" y="80531"/>
                    </a:cubicBezTo>
                    <a:cubicBezTo>
                      <a:pt x="18038" y="81275"/>
                      <a:pt x="18257" y="82026"/>
                      <a:pt x="18432" y="82792"/>
                    </a:cubicBezTo>
                    <a:cubicBezTo>
                      <a:pt x="24222" y="84097"/>
                      <a:pt x="30193" y="84367"/>
                      <a:pt x="36078" y="83594"/>
                    </a:cubicBezTo>
                    <a:cubicBezTo>
                      <a:pt x="43370" y="83594"/>
                      <a:pt x="40891" y="90157"/>
                      <a:pt x="49422" y="83594"/>
                    </a:cubicBezTo>
                    <a:cubicBezTo>
                      <a:pt x="57954" y="77031"/>
                      <a:pt x="70131" y="79656"/>
                      <a:pt x="70131" y="87532"/>
                    </a:cubicBezTo>
                    <a:cubicBezTo>
                      <a:pt x="70131" y="95407"/>
                      <a:pt x="88361" y="91469"/>
                      <a:pt x="78663" y="102115"/>
                    </a:cubicBezTo>
                    <a:cubicBezTo>
                      <a:pt x="68964" y="112761"/>
                      <a:pt x="56787" y="115241"/>
                      <a:pt x="56787" y="123116"/>
                    </a:cubicBezTo>
                    <a:cubicBezTo>
                      <a:pt x="56787" y="130991"/>
                      <a:pt x="67725" y="148054"/>
                      <a:pt x="59266" y="157315"/>
                    </a:cubicBezTo>
                    <a:cubicBezTo>
                      <a:pt x="50808" y="166575"/>
                      <a:pt x="61673" y="182253"/>
                      <a:pt x="53141" y="182253"/>
                    </a:cubicBezTo>
                    <a:cubicBezTo>
                      <a:pt x="44609" y="182253"/>
                      <a:pt x="34912" y="186190"/>
                      <a:pt x="44609" y="196837"/>
                    </a:cubicBezTo>
                    <a:cubicBezTo>
                      <a:pt x="54308" y="207483"/>
                      <a:pt x="61673" y="216598"/>
                      <a:pt x="54381" y="216598"/>
                    </a:cubicBezTo>
                    <a:cubicBezTo>
                      <a:pt x="47089" y="216598"/>
                      <a:pt x="42203" y="232348"/>
                      <a:pt x="45849" y="236286"/>
                    </a:cubicBezTo>
                    <a:cubicBezTo>
                      <a:pt x="49495" y="240223"/>
                      <a:pt x="66558" y="252036"/>
                      <a:pt x="53141" y="254661"/>
                    </a:cubicBezTo>
                    <a:cubicBezTo>
                      <a:pt x="39724" y="257286"/>
                      <a:pt x="39797" y="269245"/>
                      <a:pt x="39797" y="277047"/>
                    </a:cubicBezTo>
                    <a:cubicBezTo>
                      <a:pt x="40482" y="281335"/>
                      <a:pt x="42152" y="285404"/>
                      <a:pt x="44682" y="288933"/>
                    </a:cubicBezTo>
                    <a:cubicBezTo>
                      <a:pt x="50669" y="287329"/>
                      <a:pt x="57020" y="287817"/>
                      <a:pt x="62694" y="290318"/>
                    </a:cubicBezTo>
                    <a:cubicBezTo>
                      <a:pt x="76694" y="297610"/>
                      <a:pt x="84569" y="335017"/>
                      <a:pt x="103674" y="332465"/>
                    </a:cubicBezTo>
                    <a:cubicBezTo>
                      <a:pt x="111695" y="331372"/>
                      <a:pt x="107684" y="325173"/>
                      <a:pt x="111695" y="320580"/>
                    </a:cubicBezTo>
                    <a:cubicBezTo>
                      <a:pt x="115705" y="315986"/>
                      <a:pt x="123216" y="319486"/>
                      <a:pt x="131237" y="319486"/>
                    </a:cubicBezTo>
                    <a:cubicBezTo>
                      <a:pt x="139258" y="319486"/>
                      <a:pt x="143269" y="307090"/>
                      <a:pt x="162227" y="306579"/>
                    </a:cubicBezTo>
                    <a:cubicBezTo>
                      <a:pt x="181186" y="306069"/>
                      <a:pt x="193291" y="304392"/>
                      <a:pt x="205249" y="304902"/>
                    </a:cubicBezTo>
                    <a:cubicBezTo>
                      <a:pt x="217208" y="305413"/>
                      <a:pt x="226761" y="301110"/>
                      <a:pt x="229750" y="291996"/>
                    </a:cubicBezTo>
                    <a:cubicBezTo>
                      <a:pt x="234380" y="281145"/>
                      <a:pt x="244553" y="273686"/>
                      <a:pt x="256293" y="272526"/>
                    </a:cubicBezTo>
                    <a:cubicBezTo>
                      <a:pt x="269782" y="270339"/>
                      <a:pt x="267813" y="255244"/>
                      <a:pt x="268834" y="246567"/>
                    </a:cubicBezTo>
                    <a:cubicBezTo>
                      <a:pt x="269855" y="237890"/>
                      <a:pt x="292314" y="224692"/>
                      <a:pt x="293845" y="218493"/>
                    </a:cubicBezTo>
                    <a:cubicBezTo>
                      <a:pt x="295377" y="212295"/>
                      <a:pt x="280793" y="187211"/>
                      <a:pt x="294283" y="165044"/>
                    </a:cubicBezTo>
                    <a:cubicBezTo>
                      <a:pt x="307773" y="142877"/>
                      <a:pt x="322357" y="141856"/>
                      <a:pt x="322357" y="129387"/>
                    </a:cubicBezTo>
                    <a:cubicBezTo>
                      <a:pt x="322357" y="116918"/>
                      <a:pt x="336357" y="113782"/>
                      <a:pt x="353347" y="111595"/>
                    </a:cubicBezTo>
                    <a:cubicBezTo>
                      <a:pt x="370337" y="109407"/>
                      <a:pt x="375879" y="97011"/>
                      <a:pt x="390390" y="90521"/>
                    </a:cubicBezTo>
                    <a:cubicBezTo>
                      <a:pt x="402275" y="84834"/>
                      <a:pt x="406578" y="74917"/>
                      <a:pt x="404171" y="59531"/>
                    </a:cubicBezTo>
                    <a:close/>
                  </a:path>
                </a:pathLst>
              </a:custGeom>
              <a:grpFill/>
              <a:ln w="3175" cap="flat">
                <a:solidFill>
                  <a:srgbClr val="F3F3F3"/>
                </a:solidFill>
                <a:prstDash val="solid"/>
                <a:miter/>
              </a:ln>
            </p:spPr>
            <p:txBody>
              <a:bodyPr rtlCol="0" anchor="ctr"/>
              <a:lstStyle/>
              <a:p>
                <a:endParaRPr lang="pt-PT"/>
              </a:p>
            </p:txBody>
          </p:sp>
          <p:sp>
            <p:nvSpPr>
              <p:cNvPr id="574" name="Forma livre: Forma 573">
                <a:extLst>
                  <a:ext uri="{FF2B5EF4-FFF2-40B4-BE49-F238E27FC236}">
                    <a16:creationId xmlns:a16="http://schemas.microsoft.com/office/drawing/2014/main" id="{3E232EB9-B8A1-486C-A8FD-0023C87D47E4}"/>
                  </a:ext>
                </a:extLst>
              </p:cNvPr>
              <p:cNvSpPr/>
              <p:nvPr/>
            </p:nvSpPr>
            <p:spPr>
              <a:xfrm>
                <a:off x="3496613" y="4127966"/>
                <a:ext cx="12867" cy="10372"/>
              </a:xfrm>
              <a:custGeom>
                <a:avLst/>
                <a:gdLst>
                  <a:gd name="connsiteX0" fmla="*/ 30546 w 30805"/>
                  <a:gd name="connsiteY0" fmla="*/ 6730 h 23811"/>
                  <a:gd name="connsiteX1" fmla="*/ 1014 w 30805"/>
                  <a:gd name="connsiteY1" fmla="*/ 17522 h 23811"/>
                  <a:gd name="connsiteX2" fmla="*/ 30546 w 30805"/>
                  <a:gd name="connsiteY2" fmla="*/ 6730 h 23811"/>
                </a:gdLst>
                <a:ahLst/>
                <a:cxnLst>
                  <a:cxn ang="0">
                    <a:pos x="connsiteX0" y="connsiteY0"/>
                  </a:cxn>
                  <a:cxn ang="0">
                    <a:pos x="connsiteX1" y="connsiteY1"/>
                  </a:cxn>
                  <a:cxn ang="0">
                    <a:pos x="connsiteX2" y="connsiteY2"/>
                  </a:cxn>
                </a:cxnLst>
                <a:rect l="l" t="t" r="r" b="b"/>
                <a:pathLst>
                  <a:path w="30805" h="23811">
                    <a:moveTo>
                      <a:pt x="30546" y="6730"/>
                    </a:moveTo>
                    <a:cubicBezTo>
                      <a:pt x="28067" y="-11646"/>
                      <a:pt x="-6350" y="12198"/>
                      <a:pt x="1014" y="17522"/>
                    </a:cubicBezTo>
                    <a:cubicBezTo>
                      <a:pt x="16036" y="28313"/>
                      <a:pt x="33025" y="25105"/>
                      <a:pt x="30546" y="6730"/>
                    </a:cubicBezTo>
                    <a:close/>
                  </a:path>
                </a:pathLst>
              </a:custGeom>
              <a:grpFill/>
              <a:ln w="3175" cap="flat">
                <a:solidFill>
                  <a:srgbClr val="F3F3F3"/>
                </a:solidFill>
                <a:prstDash val="solid"/>
                <a:miter/>
              </a:ln>
            </p:spPr>
            <p:txBody>
              <a:bodyPr rtlCol="0" anchor="ctr"/>
              <a:lstStyle/>
              <a:p>
                <a:endParaRPr lang="pt-PT"/>
              </a:p>
            </p:txBody>
          </p:sp>
          <p:sp>
            <p:nvSpPr>
              <p:cNvPr id="575" name="Forma livre: Forma 574">
                <a:extLst>
                  <a:ext uri="{FF2B5EF4-FFF2-40B4-BE49-F238E27FC236}">
                    <a16:creationId xmlns:a16="http://schemas.microsoft.com/office/drawing/2014/main" id="{E6026311-DDAB-43E3-99ED-4A4BC0BC134D}"/>
                  </a:ext>
                </a:extLst>
              </p:cNvPr>
              <p:cNvSpPr/>
              <p:nvPr/>
            </p:nvSpPr>
            <p:spPr>
              <a:xfrm>
                <a:off x="3644654" y="3990815"/>
                <a:ext cx="47622" cy="29376"/>
              </a:xfrm>
              <a:custGeom>
                <a:avLst/>
                <a:gdLst>
                  <a:gd name="connsiteX0" fmla="*/ 99 w 114014"/>
                  <a:gd name="connsiteY0" fmla="*/ 59372 h 67437"/>
                  <a:gd name="connsiteX1" fmla="*/ 21974 w 114014"/>
                  <a:gd name="connsiteY1" fmla="*/ 56455 h 67437"/>
                  <a:gd name="connsiteX2" fmla="*/ 27881 w 114014"/>
                  <a:gd name="connsiteY2" fmla="*/ 67320 h 67437"/>
                  <a:gd name="connsiteX3" fmla="*/ 51725 w 114014"/>
                  <a:gd name="connsiteY3" fmla="*/ 62362 h 67437"/>
                  <a:gd name="connsiteX4" fmla="*/ 72726 w 114014"/>
                  <a:gd name="connsiteY4" fmla="*/ 63164 h 67437"/>
                  <a:gd name="connsiteX5" fmla="*/ 84757 w 114014"/>
                  <a:gd name="connsiteY5" fmla="*/ 46976 h 67437"/>
                  <a:gd name="connsiteX6" fmla="*/ 92997 w 114014"/>
                  <a:gd name="connsiteY6" fmla="*/ 29111 h 67437"/>
                  <a:gd name="connsiteX7" fmla="*/ 113998 w 114014"/>
                  <a:gd name="connsiteY7" fmla="*/ 13725 h 67437"/>
                  <a:gd name="connsiteX8" fmla="*/ 105758 w 114014"/>
                  <a:gd name="connsiteY8" fmla="*/ -57 h 67437"/>
                  <a:gd name="connsiteX9" fmla="*/ 82497 w 114014"/>
                  <a:gd name="connsiteY9" fmla="*/ 8038 h 67437"/>
                  <a:gd name="connsiteX10" fmla="*/ 53329 w 114014"/>
                  <a:gd name="connsiteY10" fmla="*/ 19413 h 67437"/>
                  <a:gd name="connsiteX11" fmla="*/ 15776 w 114014"/>
                  <a:gd name="connsiteY11" fmla="*/ 12121 h 67437"/>
                  <a:gd name="connsiteX12" fmla="*/ 2213 w 114014"/>
                  <a:gd name="connsiteY12" fmla="*/ 10954 h 67437"/>
                  <a:gd name="connsiteX13" fmla="*/ 99 w 114014"/>
                  <a:gd name="connsiteY13" fmla="*/ 59372 h 67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014" h="67437">
                    <a:moveTo>
                      <a:pt x="99" y="59372"/>
                    </a:moveTo>
                    <a:cubicBezTo>
                      <a:pt x="6822" y="55865"/>
                      <a:pt x="14566" y="54829"/>
                      <a:pt x="21974" y="56455"/>
                    </a:cubicBezTo>
                    <a:cubicBezTo>
                      <a:pt x="25912" y="58133"/>
                      <a:pt x="27152" y="62581"/>
                      <a:pt x="27881" y="67320"/>
                    </a:cubicBezTo>
                    <a:cubicBezTo>
                      <a:pt x="35938" y="66249"/>
                      <a:pt x="43908" y="64593"/>
                      <a:pt x="51725" y="62362"/>
                    </a:cubicBezTo>
                    <a:cubicBezTo>
                      <a:pt x="57777" y="59883"/>
                      <a:pt x="71267" y="68050"/>
                      <a:pt x="72726" y="63164"/>
                    </a:cubicBezTo>
                    <a:cubicBezTo>
                      <a:pt x="74184" y="58278"/>
                      <a:pt x="78778" y="46976"/>
                      <a:pt x="84757" y="46976"/>
                    </a:cubicBezTo>
                    <a:cubicBezTo>
                      <a:pt x="90737" y="46976"/>
                      <a:pt x="87018" y="29913"/>
                      <a:pt x="92997" y="29111"/>
                    </a:cubicBezTo>
                    <a:cubicBezTo>
                      <a:pt x="98976" y="28309"/>
                      <a:pt x="113998" y="13725"/>
                      <a:pt x="113998" y="13725"/>
                    </a:cubicBezTo>
                    <a:cubicBezTo>
                      <a:pt x="113998" y="13725"/>
                      <a:pt x="108018" y="819"/>
                      <a:pt x="105758" y="-57"/>
                    </a:cubicBezTo>
                    <a:cubicBezTo>
                      <a:pt x="103497" y="-932"/>
                      <a:pt x="95987" y="8038"/>
                      <a:pt x="82497" y="8038"/>
                    </a:cubicBezTo>
                    <a:cubicBezTo>
                      <a:pt x="69007" y="8038"/>
                      <a:pt x="59236" y="19413"/>
                      <a:pt x="53329" y="19413"/>
                    </a:cubicBezTo>
                    <a:cubicBezTo>
                      <a:pt x="47423" y="19413"/>
                      <a:pt x="28537" y="12923"/>
                      <a:pt x="15776" y="12121"/>
                    </a:cubicBezTo>
                    <a:cubicBezTo>
                      <a:pt x="11328" y="12121"/>
                      <a:pt x="6589" y="11465"/>
                      <a:pt x="2213" y="10954"/>
                    </a:cubicBezTo>
                    <a:cubicBezTo>
                      <a:pt x="390" y="27026"/>
                      <a:pt x="-317" y="43206"/>
                      <a:pt x="99" y="59372"/>
                    </a:cubicBezTo>
                    <a:close/>
                  </a:path>
                </a:pathLst>
              </a:custGeom>
              <a:grpFill/>
              <a:ln w="3175" cap="flat">
                <a:solidFill>
                  <a:srgbClr val="F3F3F3"/>
                </a:solidFill>
                <a:prstDash val="solid"/>
                <a:miter/>
              </a:ln>
            </p:spPr>
            <p:txBody>
              <a:bodyPr rtlCol="0" anchor="ctr"/>
              <a:lstStyle/>
              <a:p>
                <a:endParaRPr lang="pt-PT"/>
              </a:p>
            </p:txBody>
          </p:sp>
          <p:sp>
            <p:nvSpPr>
              <p:cNvPr id="576" name="Forma livre: Forma 575">
                <a:extLst>
                  <a:ext uri="{FF2B5EF4-FFF2-40B4-BE49-F238E27FC236}">
                    <a16:creationId xmlns:a16="http://schemas.microsoft.com/office/drawing/2014/main" id="{D65049B5-8968-4EA2-BB99-2B8B4FDA9133}"/>
                  </a:ext>
                </a:extLst>
              </p:cNvPr>
              <p:cNvSpPr/>
              <p:nvPr/>
            </p:nvSpPr>
            <p:spPr>
              <a:xfrm>
                <a:off x="3742165" y="4091529"/>
                <a:ext cx="89757" cy="125979"/>
              </a:xfrm>
              <a:custGeom>
                <a:avLst/>
                <a:gdLst>
                  <a:gd name="connsiteX0" fmla="*/ 211885 w 214891"/>
                  <a:gd name="connsiteY0" fmla="*/ -117 h 289213"/>
                  <a:gd name="connsiteX1" fmla="*/ 195624 w 214891"/>
                  <a:gd name="connsiteY1" fmla="*/ 8269 h 289213"/>
                  <a:gd name="connsiteX2" fmla="*/ 182571 w 214891"/>
                  <a:gd name="connsiteY2" fmla="*/ 16874 h 289213"/>
                  <a:gd name="connsiteX3" fmla="*/ 146550 w 214891"/>
                  <a:gd name="connsiteY3" fmla="*/ 10457 h 289213"/>
                  <a:gd name="connsiteX4" fmla="*/ 101121 w 214891"/>
                  <a:gd name="connsiteY4" fmla="*/ 9873 h 289213"/>
                  <a:gd name="connsiteX5" fmla="*/ 100538 w 214891"/>
                  <a:gd name="connsiteY5" fmla="*/ 11477 h 289213"/>
                  <a:gd name="connsiteX6" fmla="*/ 69037 w 214891"/>
                  <a:gd name="connsiteY6" fmla="*/ 27155 h 289213"/>
                  <a:gd name="connsiteX7" fmla="*/ 53287 w 214891"/>
                  <a:gd name="connsiteY7" fmla="*/ 37728 h 289213"/>
                  <a:gd name="connsiteX8" fmla="*/ 30026 w 214891"/>
                  <a:gd name="connsiteY8" fmla="*/ 40937 h 289213"/>
                  <a:gd name="connsiteX9" fmla="*/ 17994 w 214891"/>
                  <a:gd name="connsiteY9" fmla="*/ 62010 h 289213"/>
                  <a:gd name="connsiteX10" fmla="*/ 9755 w 214891"/>
                  <a:gd name="connsiteY10" fmla="*/ 75792 h 289213"/>
                  <a:gd name="connsiteX11" fmla="*/ -17 w 214891"/>
                  <a:gd name="connsiteY11" fmla="*/ 95480 h 289213"/>
                  <a:gd name="connsiteX12" fmla="*/ 1442 w 214891"/>
                  <a:gd name="connsiteY12" fmla="*/ 96282 h 289213"/>
                  <a:gd name="connsiteX13" fmla="*/ 19452 w 214891"/>
                  <a:gd name="connsiteY13" fmla="*/ 127637 h 289213"/>
                  <a:gd name="connsiteX14" fmla="*/ 43515 w 214891"/>
                  <a:gd name="connsiteY14" fmla="*/ 136241 h 289213"/>
                  <a:gd name="connsiteX15" fmla="*/ 73996 w 214891"/>
                  <a:gd name="connsiteY15" fmla="*/ 148127 h 289213"/>
                  <a:gd name="connsiteX16" fmla="*/ 37974 w 214891"/>
                  <a:gd name="connsiteY16" fmla="*/ 151408 h 289213"/>
                  <a:gd name="connsiteX17" fmla="*/ 45266 w 214891"/>
                  <a:gd name="connsiteY17" fmla="*/ 182180 h 289213"/>
                  <a:gd name="connsiteX18" fmla="*/ 62839 w 214891"/>
                  <a:gd name="connsiteY18" fmla="*/ 207556 h 289213"/>
                  <a:gd name="connsiteX19" fmla="*/ 94340 w 214891"/>
                  <a:gd name="connsiteY19" fmla="*/ 223744 h 289213"/>
                  <a:gd name="connsiteX20" fmla="*/ 88288 w 214891"/>
                  <a:gd name="connsiteY20" fmla="*/ 187284 h 289213"/>
                  <a:gd name="connsiteX21" fmla="*/ 111841 w 214891"/>
                  <a:gd name="connsiteY21" fmla="*/ 186118 h 289213"/>
                  <a:gd name="connsiteX22" fmla="*/ 96309 w 214891"/>
                  <a:gd name="connsiteY22" fmla="*/ 171534 h 289213"/>
                  <a:gd name="connsiteX23" fmla="*/ 108340 w 214891"/>
                  <a:gd name="connsiteY23" fmla="*/ 164242 h 289213"/>
                  <a:gd name="connsiteX24" fmla="*/ 132841 w 214891"/>
                  <a:gd name="connsiteY24" fmla="*/ 161034 h 289213"/>
                  <a:gd name="connsiteX25" fmla="*/ 121830 w 214891"/>
                  <a:gd name="connsiteY25" fmla="*/ 131356 h 289213"/>
                  <a:gd name="connsiteX26" fmla="*/ 93830 w 214891"/>
                  <a:gd name="connsiteY26" fmla="*/ 132377 h 289213"/>
                  <a:gd name="connsiteX27" fmla="*/ 104840 w 214891"/>
                  <a:gd name="connsiteY27" fmla="*/ 112980 h 289213"/>
                  <a:gd name="connsiteX28" fmla="*/ 77277 w 214891"/>
                  <a:gd name="connsiteY28" fmla="*/ 71927 h 289213"/>
                  <a:gd name="connsiteX29" fmla="*/ 94778 w 214891"/>
                  <a:gd name="connsiteY29" fmla="*/ 61718 h 289213"/>
                  <a:gd name="connsiteX30" fmla="*/ 121830 w 214891"/>
                  <a:gd name="connsiteY30" fmla="*/ 65948 h 289213"/>
                  <a:gd name="connsiteX31" fmla="*/ 128320 w 214891"/>
                  <a:gd name="connsiteY31" fmla="*/ 38457 h 289213"/>
                  <a:gd name="connsiteX32" fmla="*/ 148883 w 214891"/>
                  <a:gd name="connsiteY32" fmla="*/ 45749 h 289213"/>
                  <a:gd name="connsiteX33" fmla="*/ 174332 w 214891"/>
                  <a:gd name="connsiteY33" fmla="*/ 32259 h 289213"/>
                  <a:gd name="connsiteX34" fmla="*/ 197228 w 214891"/>
                  <a:gd name="connsiteY34" fmla="*/ 43999 h 289213"/>
                  <a:gd name="connsiteX35" fmla="*/ 205103 w 214891"/>
                  <a:gd name="connsiteY35" fmla="*/ 31457 h 289213"/>
                  <a:gd name="connsiteX36" fmla="*/ 214874 w 214891"/>
                  <a:gd name="connsiteY36" fmla="*/ 14394 h 289213"/>
                  <a:gd name="connsiteX37" fmla="*/ 211885 w 214891"/>
                  <a:gd name="connsiteY37" fmla="*/ -117 h 289213"/>
                  <a:gd name="connsiteX38" fmla="*/ 183592 w 214891"/>
                  <a:gd name="connsiteY38" fmla="*/ 272380 h 289213"/>
                  <a:gd name="connsiteX39" fmla="*/ 130070 w 214891"/>
                  <a:gd name="connsiteY39" fmla="*/ 265891 h 289213"/>
                  <a:gd name="connsiteX40" fmla="*/ 109507 w 214891"/>
                  <a:gd name="connsiteY40" fmla="*/ 275078 h 289213"/>
                  <a:gd name="connsiteX41" fmla="*/ 159092 w 214891"/>
                  <a:gd name="connsiteY41" fmla="*/ 289079 h 289213"/>
                  <a:gd name="connsiteX42" fmla="*/ 204593 w 214891"/>
                  <a:gd name="connsiteY42" fmla="*/ 273985 h 289213"/>
                  <a:gd name="connsiteX43" fmla="*/ 183592 w 214891"/>
                  <a:gd name="connsiteY43" fmla="*/ 272380 h 289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4891" h="289213">
                    <a:moveTo>
                      <a:pt x="211885" y="-117"/>
                    </a:moveTo>
                    <a:cubicBezTo>
                      <a:pt x="204593" y="686"/>
                      <a:pt x="193874" y="3748"/>
                      <a:pt x="195624" y="8269"/>
                    </a:cubicBezTo>
                    <a:cubicBezTo>
                      <a:pt x="197374" y="12790"/>
                      <a:pt x="190593" y="16874"/>
                      <a:pt x="182571" y="16874"/>
                    </a:cubicBezTo>
                    <a:cubicBezTo>
                      <a:pt x="182571" y="16874"/>
                      <a:pt x="154571" y="14759"/>
                      <a:pt x="146550" y="10457"/>
                    </a:cubicBezTo>
                    <a:cubicBezTo>
                      <a:pt x="140498" y="7175"/>
                      <a:pt x="113736" y="8852"/>
                      <a:pt x="101121" y="9873"/>
                    </a:cubicBezTo>
                    <a:cubicBezTo>
                      <a:pt x="101092" y="10457"/>
                      <a:pt x="100888" y="11011"/>
                      <a:pt x="100538" y="11477"/>
                    </a:cubicBezTo>
                    <a:cubicBezTo>
                      <a:pt x="97548" y="16363"/>
                      <a:pt x="73485" y="29561"/>
                      <a:pt x="69037" y="27155"/>
                    </a:cubicBezTo>
                    <a:cubicBezTo>
                      <a:pt x="64589" y="24749"/>
                      <a:pt x="62256" y="35249"/>
                      <a:pt x="53287" y="37728"/>
                    </a:cubicBezTo>
                    <a:cubicBezTo>
                      <a:pt x="44318" y="40207"/>
                      <a:pt x="30755" y="36853"/>
                      <a:pt x="30026" y="40937"/>
                    </a:cubicBezTo>
                    <a:cubicBezTo>
                      <a:pt x="27401" y="48666"/>
                      <a:pt x="23317" y="55819"/>
                      <a:pt x="17994" y="62010"/>
                    </a:cubicBezTo>
                    <a:cubicBezTo>
                      <a:pt x="12744" y="67698"/>
                      <a:pt x="17265" y="74188"/>
                      <a:pt x="9755" y="75792"/>
                    </a:cubicBezTo>
                    <a:cubicBezTo>
                      <a:pt x="4796" y="76885"/>
                      <a:pt x="2463" y="86730"/>
                      <a:pt x="-17" y="95480"/>
                    </a:cubicBezTo>
                    <a:cubicBezTo>
                      <a:pt x="457" y="95771"/>
                      <a:pt x="938" y="96041"/>
                      <a:pt x="1442" y="96282"/>
                    </a:cubicBezTo>
                    <a:cubicBezTo>
                      <a:pt x="13634" y="101692"/>
                      <a:pt x="20918" y="114380"/>
                      <a:pt x="19452" y="127637"/>
                    </a:cubicBezTo>
                    <a:cubicBezTo>
                      <a:pt x="17994" y="141127"/>
                      <a:pt x="35495" y="146012"/>
                      <a:pt x="43515" y="136241"/>
                    </a:cubicBezTo>
                    <a:cubicBezTo>
                      <a:pt x="51537" y="126470"/>
                      <a:pt x="73996" y="141637"/>
                      <a:pt x="73996" y="148127"/>
                    </a:cubicBezTo>
                    <a:cubicBezTo>
                      <a:pt x="73996" y="154617"/>
                      <a:pt x="51026" y="140835"/>
                      <a:pt x="37974" y="151408"/>
                    </a:cubicBezTo>
                    <a:cubicBezTo>
                      <a:pt x="24921" y="161982"/>
                      <a:pt x="47964" y="171388"/>
                      <a:pt x="45266" y="182180"/>
                    </a:cubicBezTo>
                    <a:cubicBezTo>
                      <a:pt x="42568" y="192972"/>
                      <a:pt x="51318" y="208066"/>
                      <a:pt x="62839" y="207556"/>
                    </a:cubicBezTo>
                    <a:cubicBezTo>
                      <a:pt x="74360" y="207045"/>
                      <a:pt x="87340" y="227535"/>
                      <a:pt x="94340" y="223744"/>
                    </a:cubicBezTo>
                    <a:cubicBezTo>
                      <a:pt x="101340" y="219952"/>
                      <a:pt x="85809" y="191368"/>
                      <a:pt x="88288" y="187284"/>
                    </a:cubicBezTo>
                    <a:cubicBezTo>
                      <a:pt x="90767" y="183201"/>
                      <a:pt x="104840" y="194576"/>
                      <a:pt x="111841" y="186118"/>
                    </a:cubicBezTo>
                    <a:cubicBezTo>
                      <a:pt x="118841" y="177659"/>
                      <a:pt x="106809" y="171023"/>
                      <a:pt x="96309" y="171534"/>
                    </a:cubicBezTo>
                    <a:cubicBezTo>
                      <a:pt x="85809" y="172044"/>
                      <a:pt x="95798" y="156367"/>
                      <a:pt x="108340" y="164242"/>
                    </a:cubicBezTo>
                    <a:cubicBezTo>
                      <a:pt x="120883" y="172117"/>
                      <a:pt x="126862" y="162127"/>
                      <a:pt x="132841" y="161034"/>
                    </a:cubicBezTo>
                    <a:cubicBezTo>
                      <a:pt x="138820" y="159940"/>
                      <a:pt x="140133" y="136752"/>
                      <a:pt x="121830" y="131356"/>
                    </a:cubicBezTo>
                    <a:cubicBezTo>
                      <a:pt x="103528" y="125960"/>
                      <a:pt x="105788" y="145939"/>
                      <a:pt x="93830" y="132377"/>
                    </a:cubicBezTo>
                    <a:cubicBezTo>
                      <a:pt x="81871" y="118814"/>
                      <a:pt x="104840" y="124283"/>
                      <a:pt x="104840" y="112980"/>
                    </a:cubicBezTo>
                    <a:cubicBezTo>
                      <a:pt x="104840" y="101678"/>
                      <a:pt x="86319" y="85417"/>
                      <a:pt x="77277" y="71927"/>
                    </a:cubicBezTo>
                    <a:cubicBezTo>
                      <a:pt x="68235" y="58437"/>
                      <a:pt x="89819" y="51947"/>
                      <a:pt x="94778" y="61718"/>
                    </a:cubicBezTo>
                    <a:cubicBezTo>
                      <a:pt x="99736" y="71490"/>
                      <a:pt x="113299" y="69812"/>
                      <a:pt x="121830" y="65948"/>
                    </a:cubicBezTo>
                    <a:cubicBezTo>
                      <a:pt x="130362" y="62083"/>
                      <a:pt x="112788" y="44947"/>
                      <a:pt x="128320" y="38457"/>
                    </a:cubicBezTo>
                    <a:cubicBezTo>
                      <a:pt x="143852" y="31968"/>
                      <a:pt x="143852" y="43270"/>
                      <a:pt x="148883" y="45749"/>
                    </a:cubicBezTo>
                    <a:cubicBezTo>
                      <a:pt x="153914" y="48228"/>
                      <a:pt x="158362" y="32259"/>
                      <a:pt x="174332" y="32259"/>
                    </a:cubicBezTo>
                    <a:cubicBezTo>
                      <a:pt x="183053" y="33528"/>
                      <a:pt x="191110" y="37655"/>
                      <a:pt x="197228" y="43999"/>
                    </a:cubicBezTo>
                    <a:cubicBezTo>
                      <a:pt x="201531" y="38822"/>
                      <a:pt x="205103" y="35832"/>
                      <a:pt x="205103" y="31457"/>
                    </a:cubicBezTo>
                    <a:cubicBezTo>
                      <a:pt x="205103" y="25769"/>
                      <a:pt x="214874" y="23363"/>
                      <a:pt x="214874" y="14394"/>
                    </a:cubicBezTo>
                    <a:cubicBezTo>
                      <a:pt x="214423" y="9458"/>
                      <a:pt x="213423" y="4594"/>
                      <a:pt x="211885" y="-117"/>
                    </a:cubicBezTo>
                    <a:close/>
                    <a:moveTo>
                      <a:pt x="183592" y="272380"/>
                    </a:moveTo>
                    <a:cubicBezTo>
                      <a:pt x="175572" y="267495"/>
                      <a:pt x="139841" y="275589"/>
                      <a:pt x="130070" y="265891"/>
                    </a:cubicBezTo>
                    <a:cubicBezTo>
                      <a:pt x="120299" y="256192"/>
                      <a:pt x="100903" y="273183"/>
                      <a:pt x="109507" y="275078"/>
                    </a:cubicBezTo>
                    <a:cubicBezTo>
                      <a:pt x="121539" y="277193"/>
                      <a:pt x="139550" y="288568"/>
                      <a:pt x="159092" y="289079"/>
                    </a:cubicBezTo>
                    <a:cubicBezTo>
                      <a:pt x="178634" y="289589"/>
                      <a:pt x="205103" y="279381"/>
                      <a:pt x="204593" y="273985"/>
                    </a:cubicBezTo>
                    <a:cubicBezTo>
                      <a:pt x="204083" y="268589"/>
                      <a:pt x="191614" y="277193"/>
                      <a:pt x="183592" y="272380"/>
                    </a:cubicBezTo>
                    <a:close/>
                  </a:path>
                </a:pathLst>
              </a:custGeom>
              <a:grpFill/>
              <a:ln w="3175" cap="flat">
                <a:solidFill>
                  <a:srgbClr val="F3F3F3"/>
                </a:solidFill>
                <a:prstDash val="solid"/>
                <a:miter/>
              </a:ln>
            </p:spPr>
            <p:txBody>
              <a:bodyPr rtlCol="0" anchor="ctr"/>
              <a:lstStyle/>
              <a:p>
                <a:endParaRPr lang="pt-PT"/>
              </a:p>
            </p:txBody>
          </p:sp>
          <p:sp>
            <p:nvSpPr>
              <p:cNvPr id="579" name="Forma livre: Forma 578">
                <a:extLst>
                  <a:ext uri="{FF2B5EF4-FFF2-40B4-BE49-F238E27FC236}">
                    <a16:creationId xmlns:a16="http://schemas.microsoft.com/office/drawing/2014/main" id="{FA4187FC-595A-48D6-A381-B4F8BD8BA636}"/>
                  </a:ext>
                </a:extLst>
              </p:cNvPr>
              <p:cNvSpPr/>
              <p:nvPr/>
            </p:nvSpPr>
            <p:spPr>
              <a:xfrm>
                <a:off x="3314496" y="3815725"/>
                <a:ext cx="59538" cy="70107"/>
              </a:xfrm>
              <a:custGeom>
                <a:avLst/>
                <a:gdLst>
                  <a:gd name="connsiteX0" fmla="*/ 134268 w 142541"/>
                  <a:gd name="connsiteY0" fmla="*/ 61442 h 160946"/>
                  <a:gd name="connsiteX1" fmla="*/ 133685 w 142541"/>
                  <a:gd name="connsiteY1" fmla="*/ 55827 h 160946"/>
                  <a:gd name="connsiteX2" fmla="*/ 122528 w 142541"/>
                  <a:gd name="connsiteY2" fmla="*/ 44889 h 160946"/>
                  <a:gd name="connsiteX3" fmla="*/ 102840 w 142541"/>
                  <a:gd name="connsiteY3" fmla="*/ 51379 h 160946"/>
                  <a:gd name="connsiteX4" fmla="*/ 81694 w 142541"/>
                  <a:gd name="connsiteY4" fmla="*/ 46494 h 160946"/>
                  <a:gd name="connsiteX5" fmla="*/ 88985 w 142541"/>
                  <a:gd name="connsiteY5" fmla="*/ 25274 h 160946"/>
                  <a:gd name="connsiteX6" fmla="*/ 98173 w 142541"/>
                  <a:gd name="connsiteY6" fmla="*/ 4492 h 160946"/>
                  <a:gd name="connsiteX7" fmla="*/ 94017 w 142541"/>
                  <a:gd name="connsiteY7" fmla="*/ 3690 h 160946"/>
                  <a:gd name="connsiteX8" fmla="*/ 59964 w 142541"/>
                  <a:gd name="connsiteY8" fmla="*/ 10982 h 160946"/>
                  <a:gd name="connsiteX9" fmla="*/ 76006 w 142541"/>
                  <a:gd name="connsiteY9" fmla="*/ 28191 h 160946"/>
                  <a:gd name="connsiteX10" fmla="*/ 48443 w 142541"/>
                  <a:gd name="connsiteY10" fmla="*/ 43358 h 160946"/>
                  <a:gd name="connsiteX11" fmla="*/ 12421 w 142541"/>
                  <a:gd name="connsiteY11" fmla="*/ 43869 h 160946"/>
                  <a:gd name="connsiteX12" fmla="*/ 16432 w 142541"/>
                  <a:gd name="connsiteY12" fmla="*/ 71432 h 160946"/>
                  <a:gd name="connsiteX13" fmla="*/ 31963 w 142541"/>
                  <a:gd name="connsiteY13" fmla="*/ 97318 h 160946"/>
                  <a:gd name="connsiteX14" fmla="*/ 22921 w 142541"/>
                  <a:gd name="connsiteY14" fmla="*/ 128163 h 160946"/>
                  <a:gd name="connsiteX15" fmla="*/ 389 w 142541"/>
                  <a:gd name="connsiteY15" fmla="*/ 151861 h 160946"/>
                  <a:gd name="connsiteX16" fmla="*/ 972 w 142541"/>
                  <a:gd name="connsiteY16" fmla="*/ 159153 h 160946"/>
                  <a:gd name="connsiteX17" fmla="*/ 85850 w 142541"/>
                  <a:gd name="connsiteY17" fmla="*/ 160830 h 160946"/>
                  <a:gd name="connsiteX18" fmla="*/ 92486 w 142541"/>
                  <a:gd name="connsiteY18" fmla="*/ 154997 h 160946"/>
                  <a:gd name="connsiteX19" fmla="*/ 133977 w 142541"/>
                  <a:gd name="connsiteY19" fmla="*/ 145809 h 160946"/>
                  <a:gd name="connsiteX20" fmla="*/ 134268 w 142541"/>
                  <a:gd name="connsiteY20" fmla="*/ 61442 h 160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2541" h="160946">
                    <a:moveTo>
                      <a:pt x="134268" y="61442"/>
                    </a:moveTo>
                    <a:cubicBezTo>
                      <a:pt x="133386" y="59707"/>
                      <a:pt x="133182" y="57709"/>
                      <a:pt x="133685" y="55827"/>
                    </a:cubicBezTo>
                    <a:cubicBezTo>
                      <a:pt x="129601" y="52575"/>
                      <a:pt x="125860" y="48915"/>
                      <a:pt x="122528" y="44889"/>
                    </a:cubicBezTo>
                    <a:cubicBezTo>
                      <a:pt x="109694" y="28556"/>
                      <a:pt x="104372" y="41608"/>
                      <a:pt x="102840" y="51379"/>
                    </a:cubicBezTo>
                    <a:cubicBezTo>
                      <a:pt x="101309" y="61150"/>
                      <a:pt x="89277" y="48098"/>
                      <a:pt x="81694" y="46494"/>
                    </a:cubicBezTo>
                    <a:cubicBezTo>
                      <a:pt x="74110" y="44889"/>
                      <a:pt x="83954" y="29358"/>
                      <a:pt x="88985" y="25274"/>
                    </a:cubicBezTo>
                    <a:cubicBezTo>
                      <a:pt x="94068" y="19426"/>
                      <a:pt x="97269" y="12186"/>
                      <a:pt x="98173" y="4492"/>
                    </a:cubicBezTo>
                    <a:cubicBezTo>
                      <a:pt x="96751" y="4478"/>
                      <a:pt x="95344" y="4208"/>
                      <a:pt x="94017" y="3690"/>
                    </a:cubicBezTo>
                    <a:cubicBezTo>
                      <a:pt x="80017" y="-2216"/>
                      <a:pt x="60474" y="-2289"/>
                      <a:pt x="59964" y="10982"/>
                    </a:cubicBezTo>
                    <a:cubicBezTo>
                      <a:pt x="59453" y="24254"/>
                      <a:pt x="75496" y="19587"/>
                      <a:pt x="76006" y="28191"/>
                    </a:cubicBezTo>
                    <a:cubicBezTo>
                      <a:pt x="76517" y="36796"/>
                      <a:pt x="59964" y="34681"/>
                      <a:pt x="48443" y="43358"/>
                    </a:cubicBezTo>
                    <a:cubicBezTo>
                      <a:pt x="36922" y="52036"/>
                      <a:pt x="24453" y="37452"/>
                      <a:pt x="12421" y="43869"/>
                    </a:cubicBezTo>
                    <a:cubicBezTo>
                      <a:pt x="389" y="50286"/>
                      <a:pt x="25401" y="57942"/>
                      <a:pt x="16432" y="71432"/>
                    </a:cubicBezTo>
                    <a:cubicBezTo>
                      <a:pt x="7462" y="84922"/>
                      <a:pt x="16942" y="84411"/>
                      <a:pt x="31963" y="97318"/>
                    </a:cubicBezTo>
                    <a:cubicBezTo>
                      <a:pt x="46985" y="110224"/>
                      <a:pt x="22921" y="113579"/>
                      <a:pt x="22921" y="128163"/>
                    </a:cubicBezTo>
                    <a:cubicBezTo>
                      <a:pt x="22921" y="142746"/>
                      <a:pt x="4400" y="142163"/>
                      <a:pt x="389" y="151861"/>
                    </a:cubicBezTo>
                    <a:cubicBezTo>
                      <a:pt x="-311" y="154282"/>
                      <a:pt x="-99" y="156878"/>
                      <a:pt x="972" y="159153"/>
                    </a:cubicBezTo>
                    <a:cubicBezTo>
                      <a:pt x="29265" y="159153"/>
                      <a:pt x="57557" y="160757"/>
                      <a:pt x="85850" y="160830"/>
                    </a:cubicBezTo>
                    <a:cubicBezTo>
                      <a:pt x="88198" y="159044"/>
                      <a:pt x="90415" y="157097"/>
                      <a:pt x="92486" y="154997"/>
                    </a:cubicBezTo>
                    <a:cubicBezTo>
                      <a:pt x="109476" y="137715"/>
                      <a:pt x="118518" y="154413"/>
                      <a:pt x="133977" y="145809"/>
                    </a:cubicBezTo>
                    <a:cubicBezTo>
                      <a:pt x="149435" y="137204"/>
                      <a:pt x="140393" y="74422"/>
                      <a:pt x="134268" y="61442"/>
                    </a:cubicBezTo>
                    <a:close/>
                  </a:path>
                </a:pathLst>
              </a:custGeom>
              <a:grpFill/>
              <a:ln w="3175" cap="flat">
                <a:solidFill>
                  <a:srgbClr val="F3F3F3"/>
                </a:solidFill>
                <a:prstDash val="solid"/>
                <a:miter/>
              </a:ln>
            </p:spPr>
            <p:txBody>
              <a:bodyPr rtlCol="0" anchor="ctr"/>
              <a:lstStyle/>
              <a:p>
                <a:endParaRPr lang="pt-PT"/>
              </a:p>
            </p:txBody>
          </p:sp>
          <p:sp>
            <p:nvSpPr>
              <p:cNvPr id="580" name="Forma livre: Forma 579">
                <a:extLst>
                  <a:ext uri="{FF2B5EF4-FFF2-40B4-BE49-F238E27FC236}">
                    <a16:creationId xmlns:a16="http://schemas.microsoft.com/office/drawing/2014/main" id="{D0F2ECB6-A207-4AB8-BF34-029FFE63B16B}"/>
                  </a:ext>
                </a:extLst>
              </p:cNvPr>
              <p:cNvSpPr/>
              <p:nvPr/>
            </p:nvSpPr>
            <p:spPr>
              <a:xfrm>
                <a:off x="3361110" y="3743153"/>
                <a:ext cx="9931" cy="11658"/>
              </a:xfrm>
              <a:custGeom>
                <a:avLst/>
                <a:gdLst>
                  <a:gd name="connsiteX0" fmla="*/ 13626 w 23778"/>
                  <a:gd name="connsiteY0" fmla="*/ -117 h 26763"/>
                  <a:gd name="connsiteX1" fmla="*/ 2251 w 23778"/>
                  <a:gd name="connsiteY1" fmla="*/ 26644 h 26763"/>
                  <a:gd name="connsiteX2" fmla="*/ 23762 w 23778"/>
                  <a:gd name="connsiteY2" fmla="*/ 8050 h 26763"/>
                  <a:gd name="connsiteX3" fmla="*/ 13626 w 23778"/>
                  <a:gd name="connsiteY3" fmla="*/ -117 h 26763"/>
                </a:gdLst>
                <a:ahLst/>
                <a:cxnLst>
                  <a:cxn ang="0">
                    <a:pos x="connsiteX0" y="connsiteY0"/>
                  </a:cxn>
                  <a:cxn ang="0">
                    <a:pos x="connsiteX1" y="connsiteY1"/>
                  </a:cxn>
                  <a:cxn ang="0">
                    <a:pos x="connsiteX2" y="connsiteY2"/>
                  </a:cxn>
                  <a:cxn ang="0">
                    <a:pos x="connsiteX3" y="connsiteY3"/>
                  </a:cxn>
                </a:cxnLst>
                <a:rect l="l" t="t" r="r" b="b"/>
                <a:pathLst>
                  <a:path w="23778" h="26763">
                    <a:moveTo>
                      <a:pt x="13626" y="-117"/>
                    </a:moveTo>
                    <a:cubicBezTo>
                      <a:pt x="4803" y="9581"/>
                      <a:pt x="-4385" y="26863"/>
                      <a:pt x="2251" y="26644"/>
                    </a:cubicBezTo>
                    <a:cubicBezTo>
                      <a:pt x="10490" y="26280"/>
                      <a:pt x="19459" y="16946"/>
                      <a:pt x="23762" y="8050"/>
                    </a:cubicBezTo>
                    <a:cubicBezTo>
                      <a:pt x="19846" y="6074"/>
                      <a:pt x="16389" y="3289"/>
                      <a:pt x="13626" y="-117"/>
                    </a:cubicBezTo>
                    <a:close/>
                  </a:path>
                </a:pathLst>
              </a:custGeom>
              <a:grpFill/>
              <a:ln w="3175" cap="flat">
                <a:solidFill>
                  <a:srgbClr val="F3F3F3"/>
                </a:solidFill>
                <a:prstDash val="solid"/>
                <a:miter/>
              </a:ln>
            </p:spPr>
            <p:txBody>
              <a:bodyPr rtlCol="0" anchor="ctr"/>
              <a:lstStyle/>
              <a:p>
                <a:endParaRPr lang="pt-PT"/>
              </a:p>
            </p:txBody>
          </p:sp>
          <p:sp>
            <p:nvSpPr>
              <p:cNvPr id="581" name="Forma livre: Forma 580">
                <a:extLst>
                  <a:ext uri="{FF2B5EF4-FFF2-40B4-BE49-F238E27FC236}">
                    <a16:creationId xmlns:a16="http://schemas.microsoft.com/office/drawing/2014/main" id="{D7ECA32A-BB2F-422F-8F84-8EF10190CDB4}"/>
                  </a:ext>
                </a:extLst>
              </p:cNvPr>
              <p:cNvSpPr/>
              <p:nvPr/>
            </p:nvSpPr>
            <p:spPr>
              <a:xfrm>
                <a:off x="3347549" y="3812639"/>
                <a:ext cx="35219" cy="27455"/>
              </a:xfrm>
              <a:custGeom>
                <a:avLst/>
                <a:gdLst>
                  <a:gd name="connsiteX0" fmla="*/ 19404 w 84317"/>
                  <a:gd name="connsiteY0" fmla="*/ 11577 h 63028"/>
                  <a:gd name="connsiteX1" fmla="*/ 10217 w 84317"/>
                  <a:gd name="connsiteY1" fmla="*/ 32359 h 63028"/>
                  <a:gd name="connsiteX2" fmla="*/ 2925 w 84317"/>
                  <a:gd name="connsiteY2" fmla="*/ 53578 h 63028"/>
                  <a:gd name="connsiteX3" fmla="*/ 24071 w 84317"/>
                  <a:gd name="connsiteY3" fmla="*/ 58464 h 63028"/>
                  <a:gd name="connsiteX4" fmla="*/ 43759 w 84317"/>
                  <a:gd name="connsiteY4" fmla="*/ 51974 h 63028"/>
                  <a:gd name="connsiteX5" fmla="*/ 54916 w 84317"/>
                  <a:gd name="connsiteY5" fmla="*/ 62912 h 63028"/>
                  <a:gd name="connsiteX6" fmla="*/ 81021 w 84317"/>
                  <a:gd name="connsiteY6" fmla="*/ 45338 h 63028"/>
                  <a:gd name="connsiteX7" fmla="*/ 62062 w 84317"/>
                  <a:gd name="connsiteY7" fmla="*/ 4285 h 63028"/>
                  <a:gd name="connsiteX8" fmla="*/ 19404 w 84317"/>
                  <a:gd name="connsiteY8" fmla="*/ 11577 h 6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317" h="63028">
                    <a:moveTo>
                      <a:pt x="19404" y="11577"/>
                    </a:moveTo>
                    <a:cubicBezTo>
                      <a:pt x="18500" y="19270"/>
                      <a:pt x="15299" y="26511"/>
                      <a:pt x="10217" y="32359"/>
                    </a:cubicBezTo>
                    <a:cubicBezTo>
                      <a:pt x="4894" y="36442"/>
                      <a:pt x="-4950" y="51974"/>
                      <a:pt x="2925" y="53578"/>
                    </a:cubicBezTo>
                    <a:cubicBezTo>
                      <a:pt x="10800" y="55183"/>
                      <a:pt x="22540" y="68162"/>
                      <a:pt x="24071" y="58464"/>
                    </a:cubicBezTo>
                    <a:cubicBezTo>
                      <a:pt x="25603" y="48766"/>
                      <a:pt x="30926" y="35640"/>
                      <a:pt x="43759" y="51974"/>
                    </a:cubicBezTo>
                    <a:cubicBezTo>
                      <a:pt x="47092" y="55992"/>
                      <a:pt x="50832" y="59660"/>
                      <a:pt x="54916" y="62912"/>
                    </a:cubicBezTo>
                    <a:cubicBezTo>
                      <a:pt x="57031" y="55620"/>
                      <a:pt x="72854" y="54235"/>
                      <a:pt x="81021" y="45338"/>
                    </a:cubicBezTo>
                    <a:cubicBezTo>
                      <a:pt x="91084" y="34547"/>
                      <a:pt x="76062" y="18869"/>
                      <a:pt x="62062" y="4285"/>
                    </a:cubicBezTo>
                    <a:cubicBezTo>
                      <a:pt x="49082" y="-8913"/>
                      <a:pt x="32749" y="11796"/>
                      <a:pt x="19404" y="11577"/>
                    </a:cubicBezTo>
                    <a:close/>
                  </a:path>
                </a:pathLst>
              </a:custGeom>
              <a:grpFill/>
              <a:ln w="3175" cap="flat">
                <a:solidFill>
                  <a:srgbClr val="F3F3F3"/>
                </a:solidFill>
                <a:prstDash val="solid"/>
                <a:miter/>
              </a:ln>
            </p:spPr>
            <p:txBody>
              <a:bodyPr rtlCol="0" anchor="ctr"/>
              <a:lstStyle/>
              <a:p>
                <a:endParaRPr lang="pt-PT"/>
              </a:p>
            </p:txBody>
          </p:sp>
          <p:sp>
            <p:nvSpPr>
              <p:cNvPr id="582" name="Forma livre: Forma 581">
                <a:extLst>
                  <a:ext uri="{FF2B5EF4-FFF2-40B4-BE49-F238E27FC236}">
                    <a16:creationId xmlns:a16="http://schemas.microsoft.com/office/drawing/2014/main" id="{A4C0204B-FC67-4F1F-98B5-E1D28AA828C8}"/>
                  </a:ext>
                </a:extLst>
              </p:cNvPr>
              <p:cNvSpPr/>
              <p:nvPr/>
            </p:nvSpPr>
            <p:spPr>
              <a:xfrm>
                <a:off x="3366761" y="3729078"/>
                <a:ext cx="120781" cy="197980"/>
              </a:xfrm>
              <a:custGeom>
                <a:avLst/>
                <a:gdLst>
                  <a:gd name="connsiteX0" fmla="*/ 282365 w 289163"/>
                  <a:gd name="connsiteY0" fmla="*/ 326567 h 454503"/>
                  <a:gd name="connsiteX1" fmla="*/ 278136 w 289163"/>
                  <a:gd name="connsiteY1" fmla="*/ 325255 h 454503"/>
                  <a:gd name="connsiteX2" fmla="*/ 256260 w 289163"/>
                  <a:gd name="connsiteY2" fmla="*/ 308994 h 454503"/>
                  <a:gd name="connsiteX3" fmla="*/ 254000 w 289163"/>
                  <a:gd name="connsiteY3" fmla="*/ 311108 h 454503"/>
                  <a:gd name="connsiteX4" fmla="*/ 237520 w 289163"/>
                  <a:gd name="connsiteY4" fmla="*/ 308994 h 454503"/>
                  <a:gd name="connsiteX5" fmla="*/ 237010 w 289163"/>
                  <a:gd name="connsiteY5" fmla="*/ 289014 h 454503"/>
                  <a:gd name="connsiteX6" fmla="*/ 225999 w 289163"/>
                  <a:gd name="connsiteY6" fmla="*/ 269034 h 454503"/>
                  <a:gd name="connsiteX7" fmla="*/ 225999 w 289163"/>
                  <a:gd name="connsiteY7" fmla="*/ 266701 h 454503"/>
                  <a:gd name="connsiteX8" fmla="*/ 209082 w 289163"/>
                  <a:gd name="connsiteY8" fmla="*/ 247742 h 454503"/>
                  <a:gd name="connsiteX9" fmla="*/ 204925 w 289163"/>
                  <a:gd name="connsiteY9" fmla="*/ 237898 h 454503"/>
                  <a:gd name="connsiteX10" fmla="*/ 202082 w 289163"/>
                  <a:gd name="connsiteY10" fmla="*/ 236512 h 454503"/>
                  <a:gd name="connsiteX11" fmla="*/ 185091 w 289163"/>
                  <a:gd name="connsiteY11" fmla="*/ 215293 h 454503"/>
                  <a:gd name="connsiteX12" fmla="*/ 183706 w 289163"/>
                  <a:gd name="connsiteY12" fmla="*/ 205595 h 454503"/>
                  <a:gd name="connsiteX13" fmla="*/ 181373 w 289163"/>
                  <a:gd name="connsiteY13" fmla="*/ 197282 h 454503"/>
                  <a:gd name="connsiteX14" fmla="*/ 162778 w 289163"/>
                  <a:gd name="connsiteY14" fmla="*/ 168115 h 454503"/>
                  <a:gd name="connsiteX15" fmla="*/ 155487 w 289163"/>
                  <a:gd name="connsiteY15" fmla="*/ 161844 h 454503"/>
                  <a:gd name="connsiteX16" fmla="*/ 124934 w 289163"/>
                  <a:gd name="connsiteY16" fmla="*/ 156448 h 454503"/>
                  <a:gd name="connsiteX17" fmla="*/ 132225 w 289163"/>
                  <a:gd name="connsiteY17" fmla="*/ 136395 h 454503"/>
                  <a:gd name="connsiteX18" fmla="*/ 130038 w 289163"/>
                  <a:gd name="connsiteY18" fmla="*/ 124947 h 454503"/>
                  <a:gd name="connsiteX19" fmla="*/ 151914 w 289163"/>
                  <a:gd name="connsiteY19" fmla="*/ 92352 h 454503"/>
                  <a:gd name="connsiteX20" fmla="*/ 159205 w 289163"/>
                  <a:gd name="connsiteY20" fmla="*/ 83894 h 454503"/>
                  <a:gd name="connsiteX21" fmla="*/ 159716 w 289163"/>
                  <a:gd name="connsiteY21" fmla="*/ 83529 h 454503"/>
                  <a:gd name="connsiteX22" fmla="*/ 162632 w 289163"/>
                  <a:gd name="connsiteY22" fmla="*/ 68945 h 454503"/>
                  <a:gd name="connsiteX23" fmla="*/ 100068 w 289163"/>
                  <a:gd name="connsiteY23" fmla="*/ 65664 h 454503"/>
                  <a:gd name="connsiteX24" fmla="*/ 88547 w 289163"/>
                  <a:gd name="connsiteY24" fmla="*/ 53778 h 454503"/>
                  <a:gd name="connsiteX25" fmla="*/ 114069 w 289163"/>
                  <a:gd name="connsiteY25" fmla="*/ 23590 h 454503"/>
                  <a:gd name="connsiteX26" fmla="*/ 119100 w 289163"/>
                  <a:gd name="connsiteY26" fmla="*/ 1714 h 454503"/>
                  <a:gd name="connsiteX27" fmla="*/ 104079 w 289163"/>
                  <a:gd name="connsiteY27" fmla="*/ 16298 h 454503"/>
                  <a:gd name="connsiteX28" fmla="*/ 67620 w 289163"/>
                  <a:gd name="connsiteY28" fmla="*/ 16881 h 454503"/>
                  <a:gd name="connsiteX29" fmla="*/ 62369 w 289163"/>
                  <a:gd name="connsiteY29" fmla="*/ 16881 h 454503"/>
                  <a:gd name="connsiteX30" fmla="*/ 47421 w 289163"/>
                  <a:gd name="connsiteY30" fmla="*/ 38757 h 454503"/>
                  <a:gd name="connsiteX31" fmla="*/ 46619 w 289163"/>
                  <a:gd name="connsiteY31" fmla="*/ 47799 h 454503"/>
                  <a:gd name="connsiteX32" fmla="*/ 31598 w 289163"/>
                  <a:gd name="connsiteY32" fmla="*/ 72591 h 454503"/>
                  <a:gd name="connsiteX33" fmla="*/ 23139 w 289163"/>
                  <a:gd name="connsiteY33" fmla="*/ 82873 h 454503"/>
                  <a:gd name="connsiteX34" fmla="*/ 2576 w 289163"/>
                  <a:gd name="connsiteY34" fmla="*/ 74779 h 454503"/>
                  <a:gd name="connsiteX35" fmla="*/ 27077 w 289163"/>
                  <a:gd name="connsiteY35" fmla="*/ 96654 h 454503"/>
                  <a:gd name="connsiteX36" fmla="*/ 14608 w 289163"/>
                  <a:gd name="connsiteY36" fmla="*/ 123561 h 454503"/>
                  <a:gd name="connsiteX37" fmla="*/ 32618 w 289163"/>
                  <a:gd name="connsiteY37" fmla="*/ 143031 h 454503"/>
                  <a:gd name="connsiteX38" fmla="*/ 4618 w 289163"/>
                  <a:gd name="connsiteY38" fmla="*/ 165708 h 454503"/>
                  <a:gd name="connsiteX39" fmla="*/ 28608 w 289163"/>
                  <a:gd name="connsiteY39" fmla="*/ 156521 h 454503"/>
                  <a:gd name="connsiteX40" fmla="*/ 42609 w 289163"/>
                  <a:gd name="connsiteY40" fmla="*/ 178396 h 454503"/>
                  <a:gd name="connsiteX41" fmla="*/ 62151 w 289163"/>
                  <a:gd name="connsiteY41" fmla="*/ 149739 h 454503"/>
                  <a:gd name="connsiteX42" fmla="*/ 64630 w 289163"/>
                  <a:gd name="connsiteY42" fmla="*/ 175115 h 454503"/>
                  <a:gd name="connsiteX43" fmla="*/ 52598 w 289163"/>
                  <a:gd name="connsiteY43" fmla="*/ 211574 h 454503"/>
                  <a:gd name="connsiteX44" fmla="*/ 101162 w 289163"/>
                  <a:gd name="connsiteY44" fmla="*/ 206762 h 454503"/>
                  <a:gd name="connsiteX45" fmla="*/ 110131 w 289163"/>
                  <a:gd name="connsiteY45" fmla="*/ 217554 h 454503"/>
                  <a:gd name="connsiteX46" fmla="*/ 109008 w 289163"/>
                  <a:gd name="connsiteY46" fmla="*/ 236184 h 454503"/>
                  <a:gd name="connsiteX47" fmla="*/ 115673 w 289163"/>
                  <a:gd name="connsiteY47" fmla="*/ 240231 h 454503"/>
                  <a:gd name="connsiteX48" fmla="*/ 124642 w 289163"/>
                  <a:gd name="connsiteY48" fmla="*/ 253721 h 454503"/>
                  <a:gd name="connsiteX49" fmla="*/ 121652 w 289163"/>
                  <a:gd name="connsiteY49" fmla="*/ 286608 h 454503"/>
                  <a:gd name="connsiteX50" fmla="*/ 87162 w 289163"/>
                  <a:gd name="connsiteY50" fmla="*/ 288285 h 454503"/>
                  <a:gd name="connsiteX51" fmla="*/ 76661 w 289163"/>
                  <a:gd name="connsiteY51" fmla="*/ 294191 h 454503"/>
                  <a:gd name="connsiteX52" fmla="*/ 66672 w 289163"/>
                  <a:gd name="connsiteY52" fmla="*/ 316869 h 454503"/>
                  <a:gd name="connsiteX53" fmla="*/ 86651 w 289163"/>
                  <a:gd name="connsiteY53" fmla="*/ 330942 h 454503"/>
                  <a:gd name="connsiteX54" fmla="*/ 54129 w 289163"/>
                  <a:gd name="connsiteY54" fmla="*/ 355807 h 454503"/>
                  <a:gd name="connsiteX55" fmla="*/ 67109 w 289163"/>
                  <a:gd name="connsiteY55" fmla="*/ 370901 h 454503"/>
                  <a:gd name="connsiteX56" fmla="*/ 87162 w 289163"/>
                  <a:gd name="connsiteY56" fmla="*/ 375714 h 454503"/>
                  <a:gd name="connsiteX57" fmla="*/ 122673 w 289163"/>
                  <a:gd name="connsiteY57" fmla="*/ 381183 h 454503"/>
                  <a:gd name="connsiteX58" fmla="*/ 125663 w 289163"/>
                  <a:gd name="connsiteY58" fmla="*/ 390298 h 454503"/>
                  <a:gd name="connsiteX59" fmla="*/ 88183 w 289163"/>
                  <a:gd name="connsiteY59" fmla="*/ 395767 h 454503"/>
                  <a:gd name="connsiteX60" fmla="*/ 45161 w 289163"/>
                  <a:gd name="connsiteY60" fmla="*/ 453008 h 454503"/>
                  <a:gd name="connsiteX61" fmla="*/ 70099 w 289163"/>
                  <a:gd name="connsiteY61" fmla="*/ 437841 h 454503"/>
                  <a:gd name="connsiteX62" fmla="*/ 85703 w 289163"/>
                  <a:gd name="connsiteY62" fmla="*/ 437841 h 454503"/>
                  <a:gd name="connsiteX63" fmla="*/ 99412 w 289163"/>
                  <a:gd name="connsiteY63" fmla="*/ 424351 h 454503"/>
                  <a:gd name="connsiteX64" fmla="*/ 127850 w 289163"/>
                  <a:gd name="connsiteY64" fmla="*/ 420778 h 454503"/>
                  <a:gd name="connsiteX65" fmla="*/ 133611 w 289163"/>
                  <a:gd name="connsiteY65" fmla="*/ 422893 h 454503"/>
                  <a:gd name="connsiteX66" fmla="*/ 134632 w 289163"/>
                  <a:gd name="connsiteY66" fmla="*/ 422893 h 454503"/>
                  <a:gd name="connsiteX67" fmla="*/ 161174 w 289163"/>
                  <a:gd name="connsiteY67" fmla="*/ 414799 h 454503"/>
                  <a:gd name="connsiteX68" fmla="*/ 188227 w 289163"/>
                  <a:gd name="connsiteY68" fmla="*/ 422091 h 454503"/>
                  <a:gd name="connsiteX69" fmla="*/ 226218 w 289163"/>
                  <a:gd name="connsiteY69" fmla="*/ 414799 h 454503"/>
                  <a:gd name="connsiteX70" fmla="*/ 273250 w 289163"/>
                  <a:gd name="connsiteY70" fmla="*/ 393798 h 454503"/>
                  <a:gd name="connsiteX71" fmla="*/ 258666 w 289163"/>
                  <a:gd name="connsiteY71" fmla="*/ 386506 h 454503"/>
                  <a:gd name="connsiteX72" fmla="*/ 261146 w 289163"/>
                  <a:gd name="connsiteY72" fmla="*/ 364631 h 454503"/>
                  <a:gd name="connsiteX73" fmla="*/ 289147 w 289163"/>
                  <a:gd name="connsiteY73" fmla="*/ 329557 h 454503"/>
                  <a:gd name="connsiteX74" fmla="*/ 289147 w 289163"/>
                  <a:gd name="connsiteY74" fmla="*/ 329557 h 45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89163" h="454503">
                    <a:moveTo>
                      <a:pt x="282365" y="326567"/>
                    </a:moveTo>
                    <a:cubicBezTo>
                      <a:pt x="280980" y="326130"/>
                      <a:pt x="279594" y="325619"/>
                      <a:pt x="278136" y="325255"/>
                    </a:cubicBezTo>
                    <a:cubicBezTo>
                      <a:pt x="269101" y="322695"/>
                      <a:pt x="261313" y="316913"/>
                      <a:pt x="256260" y="308994"/>
                    </a:cubicBezTo>
                    <a:cubicBezTo>
                      <a:pt x="255283" y="309417"/>
                      <a:pt x="254488" y="310160"/>
                      <a:pt x="254000" y="311108"/>
                    </a:cubicBezTo>
                    <a:cubicBezTo>
                      <a:pt x="250499" y="319786"/>
                      <a:pt x="242989" y="318400"/>
                      <a:pt x="237520" y="308994"/>
                    </a:cubicBezTo>
                    <a:cubicBezTo>
                      <a:pt x="232051" y="299587"/>
                      <a:pt x="242551" y="290035"/>
                      <a:pt x="237010" y="289014"/>
                    </a:cubicBezTo>
                    <a:cubicBezTo>
                      <a:pt x="231468" y="287993"/>
                      <a:pt x="224540" y="274430"/>
                      <a:pt x="225999" y="269034"/>
                    </a:cubicBezTo>
                    <a:cubicBezTo>
                      <a:pt x="226115" y="268261"/>
                      <a:pt x="226115" y="267474"/>
                      <a:pt x="225999" y="266701"/>
                    </a:cubicBezTo>
                    <a:cubicBezTo>
                      <a:pt x="219611" y="261093"/>
                      <a:pt x="213931" y="254728"/>
                      <a:pt x="209082" y="247742"/>
                    </a:cubicBezTo>
                    <a:cubicBezTo>
                      <a:pt x="207032" y="244781"/>
                      <a:pt x="205618" y="241427"/>
                      <a:pt x="204925" y="237898"/>
                    </a:cubicBezTo>
                    <a:lnTo>
                      <a:pt x="202082" y="236512"/>
                    </a:lnTo>
                    <a:cubicBezTo>
                      <a:pt x="193820" y="231977"/>
                      <a:pt x="187709" y="224342"/>
                      <a:pt x="185091" y="215293"/>
                    </a:cubicBezTo>
                    <a:cubicBezTo>
                      <a:pt x="184049" y="212172"/>
                      <a:pt x="183582" y="208884"/>
                      <a:pt x="183706" y="205595"/>
                    </a:cubicBezTo>
                    <a:cubicBezTo>
                      <a:pt x="182831" y="202897"/>
                      <a:pt x="182029" y="200126"/>
                      <a:pt x="181373" y="197282"/>
                    </a:cubicBezTo>
                    <a:cubicBezTo>
                      <a:pt x="170661" y="191303"/>
                      <a:pt x="163675" y="180343"/>
                      <a:pt x="162778" y="168115"/>
                    </a:cubicBezTo>
                    <a:cubicBezTo>
                      <a:pt x="159840" y="166700"/>
                      <a:pt x="157324" y="164534"/>
                      <a:pt x="155487" y="161844"/>
                    </a:cubicBezTo>
                    <a:cubicBezTo>
                      <a:pt x="146955" y="149958"/>
                      <a:pt x="132444" y="155937"/>
                      <a:pt x="124934" y="156448"/>
                    </a:cubicBezTo>
                    <a:cubicBezTo>
                      <a:pt x="117423" y="156958"/>
                      <a:pt x="123257" y="145145"/>
                      <a:pt x="132225" y="136395"/>
                    </a:cubicBezTo>
                    <a:cubicBezTo>
                      <a:pt x="130993" y="132691"/>
                      <a:pt x="130256" y="128841"/>
                      <a:pt x="130038" y="124947"/>
                    </a:cubicBezTo>
                    <a:cubicBezTo>
                      <a:pt x="130228" y="110706"/>
                      <a:pt x="138810" y="97923"/>
                      <a:pt x="151914" y="92352"/>
                    </a:cubicBezTo>
                    <a:cubicBezTo>
                      <a:pt x="153999" y="89253"/>
                      <a:pt x="156449" y="86409"/>
                      <a:pt x="159205" y="83894"/>
                    </a:cubicBezTo>
                    <a:lnTo>
                      <a:pt x="159716" y="83529"/>
                    </a:lnTo>
                    <a:cubicBezTo>
                      <a:pt x="161189" y="78782"/>
                      <a:pt x="162166" y="73897"/>
                      <a:pt x="162632" y="68945"/>
                    </a:cubicBezTo>
                    <a:cubicBezTo>
                      <a:pt x="162632" y="59758"/>
                      <a:pt x="110058" y="60268"/>
                      <a:pt x="100068" y="65664"/>
                    </a:cubicBezTo>
                    <a:cubicBezTo>
                      <a:pt x="90078" y="71060"/>
                      <a:pt x="80088" y="57570"/>
                      <a:pt x="88547" y="53778"/>
                    </a:cubicBezTo>
                    <a:cubicBezTo>
                      <a:pt x="97006" y="49987"/>
                      <a:pt x="115090" y="31101"/>
                      <a:pt x="114069" y="23590"/>
                    </a:cubicBezTo>
                    <a:cubicBezTo>
                      <a:pt x="113048" y="16079"/>
                      <a:pt x="126611" y="9006"/>
                      <a:pt x="119100" y="1714"/>
                    </a:cubicBezTo>
                    <a:cubicBezTo>
                      <a:pt x="111589" y="-5577"/>
                      <a:pt x="110568" y="10902"/>
                      <a:pt x="104079" y="16298"/>
                    </a:cubicBezTo>
                    <a:cubicBezTo>
                      <a:pt x="97589" y="21694"/>
                      <a:pt x="83078" y="20090"/>
                      <a:pt x="67620" y="16881"/>
                    </a:cubicBezTo>
                    <a:cubicBezTo>
                      <a:pt x="65891" y="16517"/>
                      <a:pt x="64097" y="16517"/>
                      <a:pt x="62369" y="16881"/>
                    </a:cubicBezTo>
                    <a:cubicBezTo>
                      <a:pt x="60568" y="25901"/>
                      <a:pt x="55172" y="33799"/>
                      <a:pt x="47421" y="38757"/>
                    </a:cubicBezTo>
                    <a:cubicBezTo>
                      <a:pt x="46801" y="41732"/>
                      <a:pt x="46531" y="44766"/>
                      <a:pt x="46619" y="47799"/>
                    </a:cubicBezTo>
                    <a:cubicBezTo>
                      <a:pt x="47129" y="58008"/>
                      <a:pt x="28608" y="63987"/>
                      <a:pt x="31598" y="72591"/>
                    </a:cubicBezTo>
                    <a:cubicBezTo>
                      <a:pt x="34587" y="81196"/>
                      <a:pt x="28097" y="87758"/>
                      <a:pt x="23139" y="82873"/>
                    </a:cubicBezTo>
                    <a:cubicBezTo>
                      <a:pt x="18181" y="77987"/>
                      <a:pt x="12639" y="66102"/>
                      <a:pt x="2576" y="74779"/>
                    </a:cubicBezTo>
                    <a:cubicBezTo>
                      <a:pt x="-7487" y="83456"/>
                      <a:pt x="14097" y="94759"/>
                      <a:pt x="27077" y="96654"/>
                    </a:cubicBezTo>
                    <a:cubicBezTo>
                      <a:pt x="40056" y="98550"/>
                      <a:pt x="17087" y="108467"/>
                      <a:pt x="14608" y="123561"/>
                    </a:cubicBezTo>
                    <a:cubicBezTo>
                      <a:pt x="12128" y="138656"/>
                      <a:pt x="31598" y="132239"/>
                      <a:pt x="32618" y="143031"/>
                    </a:cubicBezTo>
                    <a:cubicBezTo>
                      <a:pt x="33639" y="153823"/>
                      <a:pt x="4618" y="155500"/>
                      <a:pt x="4618" y="165708"/>
                    </a:cubicBezTo>
                    <a:cubicBezTo>
                      <a:pt x="4618" y="175917"/>
                      <a:pt x="21097" y="160896"/>
                      <a:pt x="28608" y="156521"/>
                    </a:cubicBezTo>
                    <a:cubicBezTo>
                      <a:pt x="36119" y="152145"/>
                      <a:pt x="24597" y="181896"/>
                      <a:pt x="42609" y="178396"/>
                    </a:cubicBezTo>
                    <a:cubicBezTo>
                      <a:pt x="60619" y="174896"/>
                      <a:pt x="55588" y="148718"/>
                      <a:pt x="62151" y="149739"/>
                    </a:cubicBezTo>
                    <a:cubicBezTo>
                      <a:pt x="68713" y="150760"/>
                      <a:pt x="59161" y="163813"/>
                      <a:pt x="64630" y="175115"/>
                    </a:cubicBezTo>
                    <a:cubicBezTo>
                      <a:pt x="70099" y="186417"/>
                      <a:pt x="51650" y="203772"/>
                      <a:pt x="52598" y="211574"/>
                    </a:cubicBezTo>
                    <a:cubicBezTo>
                      <a:pt x="53546" y="219377"/>
                      <a:pt x="89641" y="219668"/>
                      <a:pt x="101162" y="206762"/>
                    </a:cubicBezTo>
                    <a:cubicBezTo>
                      <a:pt x="112683" y="193855"/>
                      <a:pt x="118152" y="207782"/>
                      <a:pt x="110131" y="217554"/>
                    </a:cubicBezTo>
                    <a:cubicBezTo>
                      <a:pt x="104677" y="222388"/>
                      <a:pt x="104174" y="230730"/>
                      <a:pt x="109008" y="236184"/>
                    </a:cubicBezTo>
                    <a:cubicBezTo>
                      <a:pt x="110773" y="238175"/>
                      <a:pt x="113091" y="239582"/>
                      <a:pt x="115673" y="240231"/>
                    </a:cubicBezTo>
                    <a:cubicBezTo>
                      <a:pt x="125663" y="244023"/>
                      <a:pt x="129163" y="245044"/>
                      <a:pt x="124642" y="253721"/>
                    </a:cubicBezTo>
                    <a:cubicBezTo>
                      <a:pt x="120121" y="262399"/>
                      <a:pt x="124132" y="278514"/>
                      <a:pt x="121652" y="286608"/>
                    </a:cubicBezTo>
                    <a:cubicBezTo>
                      <a:pt x="119173" y="294702"/>
                      <a:pt x="88183" y="293899"/>
                      <a:pt x="87162" y="288285"/>
                    </a:cubicBezTo>
                    <a:cubicBezTo>
                      <a:pt x="86141" y="282670"/>
                      <a:pt x="73162" y="286608"/>
                      <a:pt x="76661" y="294191"/>
                    </a:cubicBezTo>
                    <a:cubicBezTo>
                      <a:pt x="80161" y="301775"/>
                      <a:pt x="65651" y="309869"/>
                      <a:pt x="66672" y="316869"/>
                    </a:cubicBezTo>
                    <a:cubicBezTo>
                      <a:pt x="67693" y="323869"/>
                      <a:pt x="86141" y="322265"/>
                      <a:pt x="86651" y="330942"/>
                    </a:cubicBezTo>
                    <a:cubicBezTo>
                      <a:pt x="87162" y="339620"/>
                      <a:pt x="73162" y="349828"/>
                      <a:pt x="54129" y="355807"/>
                    </a:cubicBezTo>
                    <a:cubicBezTo>
                      <a:pt x="35098" y="361787"/>
                      <a:pt x="58140" y="377683"/>
                      <a:pt x="67109" y="370901"/>
                    </a:cubicBezTo>
                    <a:cubicBezTo>
                      <a:pt x="76078" y="364120"/>
                      <a:pt x="74401" y="375714"/>
                      <a:pt x="87162" y="375714"/>
                    </a:cubicBezTo>
                    <a:cubicBezTo>
                      <a:pt x="99923" y="375714"/>
                      <a:pt x="108162" y="387089"/>
                      <a:pt x="122673" y="381183"/>
                    </a:cubicBezTo>
                    <a:cubicBezTo>
                      <a:pt x="137184" y="375277"/>
                      <a:pt x="136673" y="381183"/>
                      <a:pt x="125663" y="390298"/>
                    </a:cubicBezTo>
                    <a:cubicBezTo>
                      <a:pt x="114652" y="399413"/>
                      <a:pt x="98173" y="389788"/>
                      <a:pt x="88183" y="395767"/>
                    </a:cubicBezTo>
                    <a:cubicBezTo>
                      <a:pt x="78192" y="401746"/>
                      <a:pt x="37140" y="442872"/>
                      <a:pt x="45161" y="453008"/>
                    </a:cubicBezTo>
                    <a:cubicBezTo>
                      <a:pt x="49608" y="458914"/>
                      <a:pt x="55588" y="444331"/>
                      <a:pt x="70099" y="437841"/>
                    </a:cubicBezTo>
                    <a:cubicBezTo>
                      <a:pt x="74860" y="434822"/>
                      <a:pt x="80942" y="434822"/>
                      <a:pt x="85703" y="437841"/>
                    </a:cubicBezTo>
                    <a:cubicBezTo>
                      <a:pt x="89160" y="432343"/>
                      <a:pt x="93855" y="427720"/>
                      <a:pt x="99412" y="424351"/>
                    </a:cubicBezTo>
                    <a:cubicBezTo>
                      <a:pt x="108097" y="419597"/>
                      <a:pt x="118262" y="418321"/>
                      <a:pt x="127850" y="420778"/>
                    </a:cubicBezTo>
                    <a:cubicBezTo>
                      <a:pt x="129819" y="421347"/>
                      <a:pt x="131744" y="422054"/>
                      <a:pt x="133611" y="422893"/>
                    </a:cubicBezTo>
                    <a:lnTo>
                      <a:pt x="134632" y="422893"/>
                    </a:lnTo>
                    <a:cubicBezTo>
                      <a:pt x="144271" y="424715"/>
                      <a:pt x="154189" y="421690"/>
                      <a:pt x="161174" y="414799"/>
                    </a:cubicBezTo>
                    <a:cubicBezTo>
                      <a:pt x="167226" y="409403"/>
                      <a:pt x="183050" y="425590"/>
                      <a:pt x="188227" y="422091"/>
                    </a:cubicBezTo>
                    <a:cubicBezTo>
                      <a:pt x="200244" y="417052"/>
                      <a:pt x="213187" y="414565"/>
                      <a:pt x="226218" y="414799"/>
                    </a:cubicBezTo>
                    <a:cubicBezTo>
                      <a:pt x="237228" y="415382"/>
                      <a:pt x="265740" y="401382"/>
                      <a:pt x="273250" y="393798"/>
                    </a:cubicBezTo>
                    <a:cubicBezTo>
                      <a:pt x="280761" y="386214"/>
                      <a:pt x="268729" y="384610"/>
                      <a:pt x="258666" y="386506"/>
                    </a:cubicBezTo>
                    <a:cubicBezTo>
                      <a:pt x="248604" y="388402"/>
                      <a:pt x="250645" y="375714"/>
                      <a:pt x="261146" y="364631"/>
                    </a:cubicBezTo>
                    <a:cubicBezTo>
                      <a:pt x="271646" y="353547"/>
                      <a:pt x="288199" y="345745"/>
                      <a:pt x="289147" y="329557"/>
                    </a:cubicBezTo>
                    <a:lnTo>
                      <a:pt x="289147" y="329557"/>
                    </a:lnTo>
                    <a:close/>
                  </a:path>
                </a:pathLst>
              </a:custGeom>
              <a:grpFill/>
              <a:ln w="3175" cap="flat">
                <a:solidFill>
                  <a:srgbClr val="F3F3F3"/>
                </a:solidFill>
                <a:prstDash val="solid"/>
                <a:miter/>
              </a:ln>
            </p:spPr>
            <p:txBody>
              <a:bodyPr rtlCol="0" anchor="ctr"/>
              <a:lstStyle/>
              <a:p>
                <a:endParaRPr lang="pt-PT"/>
              </a:p>
            </p:txBody>
          </p:sp>
          <p:sp>
            <p:nvSpPr>
              <p:cNvPr id="583" name="Forma livre: Forma 582">
                <a:extLst>
                  <a:ext uri="{FF2B5EF4-FFF2-40B4-BE49-F238E27FC236}">
                    <a16:creationId xmlns:a16="http://schemas.microsoft.com/office/drawing/2014/main" id="{1BA48CD3-16F7-441E-9E5C-C9079B755E1B}"/>
                  </a:ext>
                </a:extLst>
              </p:cNvPr>
              <p:cNvSpPr/>
              <p:nvPr/>
            </p:nvSpPr>
            <p:spPr>
              <a:xfrm>
                <a:off x="3361110" y="3743153"/>
                <a:ext cx="9931" cy="11658"/>
              </a:xfrm>
              <a:custGeom>
                <a:avLst/>
                <a:gdLst>
                  <a:gd name="connsiteX0" fmla="*/ 13626 w 23778"/>
                  <a:gd name="connsiteY0" fmla="*/ -117 h 26763"/>
                  <a:gd name="connsiteX1" fmla="*/ 2251 w 23778"/>
                  <a:gd name="connsiteY1" fmla="*/ 26644 h 26763"/>
                  <a:gd name="connsiteX2" fmla="*/ 23762 w 23778"/>
                  <a:gd name="connsiteY2" fmla="*/ 8050 h 26763"/>
                  <a:gd name="connsiteX3" fmla="*/ 13626 w 23778"/>
                  <a:gd name="connsiteY3" fmla="*/ -117 h 26763"/>
                </a:gdLst>
                <a:ahLst/>
                <a:cxnLst>
                  <a:cxn ang="0">
                    <a:pos x="connsiteX0" y="connsiteY0"/>
                  </a:cxn>
                  <a:cxn ang="0">
                    <a:pos x="connsiteX1" y="connsiteY1"/>
                  </a:cxn>
                  <a:cxn ang="0">
                    <a:pos x="connsiteX2" y="connsiteY2"/>
                  </a:cxn>
                  <a:cxn ang="0">
                    <a:pos x="connsiteX3" y="connsiteY3"/>
                  </a:cxn>
                </a:cxnLst>
                <a:rect l="l" t="t" r="r" b="b"/>
                <a:pathLst>
                  <a:path w="23778" h="26763">
                    <a:moveTo>
                      <a:pt x="13626" y="-117"/>
                    </a:moveTo>
                    <a:cubicBezTo>
                      <a:pt x="4803" y="9581"/>
                      <a:pt x="-4385" y="26863"/>
                      <a:pt x="2251" y="26644"/>
                    </a:cubicBezTo>
                    <a:cubicBezTo>
                      <a:pt x="10490" y="26280"/>
                      <a:pt x="19459" y="16946"/>
                      <a:pt x="23762" y="8050"/>
                    </a:cubicBezTo>
                    <a:cubicBezTo>
                      <a:pt x="19846" y="6074"/>
                      <a:pt x="16389" y="3289"/>
                      <a:pt x="13626" y="-117"/>
                    </a:cubicBezTo>
                    <a:close/>
                  </a:path>
                </a:pathLst>
              </a:custGeom>
              <a:grpFill/>
              <a:ln w="3175" cap="flat">
                <a:solidFill>
                  <a:srgbClr val="F3F3F3"/>
                </a:solidFill>
                <a:prstDash val="solid"/>
                <a:miter/>
              </a:ln>
            </p:spPr>
            <p:txBody>
              <a:bodyPr rtlCol="0" anchor="ctr"/>
              <a:lstStyle/>
              <a:p>
                <a:endParaRPr lang="pt-PT"/>
              </a:p>
            </p:txBody>
          </p:sp>
          <p:sp>
            <p:nvSpPr>
              <p:cNvPr id="584" name="Forma livre: Forma 583">
                <a:extLst>
                  <a:ext uri="{FF2B5EF4-FFF2-40B4-BE49-F238E27FC236}">
                    <a16:creationId xmlns:a16="http://schemas.microsoft.com/office/drawing/2014/main" id="{79528BDB-23F1-4864-8C60-CF82F7030F54}"/>
                  </a:ext>
                </a:extLst>
              </p:cNvPr>
              <p:cNvSpPr/>
              <p:nvPr/>
            </p:nvSpPr>
            <p:spPr>
              <a:xfrm>
                <a:off x="3366761" y="3729078"/>
                <a:ext cx="120781" cy="197980"/>
              </a:xfrm>
              <a:custGeom>
                <a:avLst/>
                <a:gdLst>
                  <a:gd name="connsiteX0" fmla="*/ 282365 w 289163"/>
                  <a:gd name="connsiteY0" fmla="*/ 326567 h 454503"/>
                  <a:gd name="connsiteX1" fmla="*/ 278136 w 289163"/>
                  <a:gd name="connsiteY1" fmla="*/ 325255 h 454503"/>
                  <a:gd name="connsiteX2" fmla="*/ 256260 w 289163"/>
                  <a:gd name="connsiteY2" fmla="*/ 308994 h 454503"/>
                  <a:gd name="connsiteX3" fmla="*/ 254000 w 289163"/>
                  <a:gd name="connsiteY3" fmla="*/ 311108 h 454503"/>
                  <a:gd name="connsiteX4" fmla="*/ 237520 w 289163"/>
                  <a:gd name="connsiteY4" fmla="*/ 308994 h 454503"/>
                  <a:gd name="connsiteX5" fmla="*/ 237010 w 289163"/>
                  <a:gd name="connsiteY5" fmla="*/ 289014 h 454503"/>
                  <a:gd name="connsiteX6" fmla="*/ 225999 w 289163"/>
                  <a:gd name="connsiteY6" fmla="*/ 269034 h 454503"/>
                  <a:gd name="connsiteX7" fmla="*/ 225999 w 289163"/>
                  <a:gd name="connsiteY7" fmla="*/ 266701 h 454503"/>
                  <a:gd name="connsiteX8" fmla="*/ 209082 w 289163"/>
                  <a:gd name="connsiteY8" fmla="*/ 247742 h 454503"/>
                  <a:gd name="connsiteX9" fmla="*/ 204925 w 289163"/>
                  <a:gd name="connsiteY9" fmla="*/ 237898 h 454503"/>
                  <a:gd name="connsiteX10" fmla="*/ 202082 w 289163"/>
                  <a:gd name="connsiteY10" fmla="*/ 236512 h 454503"/>
                  <a:gd name="connsiteX11" fmla="*/ 185091 w 289163"/>
                  <a:gd name="connsiteY11" fmla="*/ 215293 h 454503"/>
                  <a:gd name="connsiteX12" fmla="*/ 183706 w 289163"/>
                  <a:gd name="connsiteY12" fmla="*/ 205595 h 454503"/>
                  <a:gd name="connsiteX13" fmla="*/ 181373 w 289163"/>
                  <a:gd name="connsiteY13" fmla="*/ 197282 h 454503"/>
                  <a:gd name="connsiteX14" fmla="*/ 162778 w 289163"/>
                  <a:gd name="connsiteY14" fmla="*/ 168115 h 454503"/>
                  <a:gd name="connsiteX15" fmla="*/ 155487 w 289163"/>
                  <a:gd name="connsiteY15" fmla="*/ 161844 h 454503"/>
                  <a:gd name="connsiteX16" fmla="*/ 124934 w 289163"/>
                  <a:gd name="connsiteY16" fmla="*/ 156448 h 454503"/>
                  <a:gd name="connsiteX17" fmla="*/ 132225 w 289163"/>
                  <a:gd name="connsiteY17" fmla="*/ 136395 h 454503"/>
                  <a:gd name="connsiteX18" fmla="*/ 130038 w 289163"/>
                  <a:gd name="connsiteY18" fmla="*/ 124947 h 454503"/>
                  <a:gd name="connsiteX19" fmla="*/ 151914 w 289163"/>
                  <a:gd name="connsiteY19" fmla="*/ 92352 h 454503"/>
                  <a:gd name="connsiteX20" fmla="*/ 159205 w 289163"/>
                  <a:gd name="connsiteY20" fmla="*/ 83894 h 454503"/>
                  <a:gd name="connsiteX21" fmla="*/ 159716 w 289163"/>
                  <a:gd name="connsiteY21" fmla="*/ 83529 h 454503"/>
                  <a:gd name="connsiteX22" fmla="*/ 162632 w 289163"/>
                  <a:gd name="connsiteY22" fmla="*/ 68945 h 454503"/>
                  <a:gd name="connsiteX23" fmla="*/ 100068 w 289163"/>
                  <a:gd name="connsiteY23" fmla="*/ 65664 h 454503"/>
                  <a:gd name="connsiteX24" fmla="*/ 88547 w 289163"/>
                  <a:gd name="connsiteY24" fmla="*/ 53778 h 454503"/>
                  <a:gd name="connsiteX25" fmla="*/ 114069 w 289163"/>
                  <a:gd name="connsiteY25" fmla="*/ 23590 h 454503"/>
                  <a:gd name="connsiteX26" fmla="*/ 119100 w 289163"/>
                  <a:gd name="connsiteY26" fmla="*/ 1714 h 454503"/>
                  <a:gd name="connsiteX27" fmla="*/ 104079 w 289163"/>
                  <a:gd name="connsiteY27" fmla="*/ 16298 h 454503"/>
                  <a:gd name="connsiteX28" fmla="*/ 67620 w 289163"/>
                  <a:gd name="connsiteY28" fmla="*/ 16881 h 454503"/>
                  <a:gd name="connsiteX29" fmla="*/ 62369 w 289163"/>
                  <a:gd name="connsiteY29" fmla="*/ 16881 h 454503"/>
                  <a:gd name="connsiteX30" fmla="*/ 47421 w 289163"/>
                  <a:gd name="connsiteY30" fmla="*/ 38757 h 454503"/>
                  <a:gd name="connsiteX31" fmla="*/ 46619 w 289163"/>
                  <a:gd name="connsiteY31" fmla="*/ 47799 h 454503"/>
                  <a:gd name="connsiteX32" fmla="*/ 31598 w 289163"/>
                  <a:gd name="connsiteY32" fmla="*/ 72591 h 454503"/>
                  <a:gd name="connsiteX33" fmla="*/ 23139 w 289163"/>
                  <a:gd name="connsiteY33" fmla="*/ 82873 h 454503"/>
                  <a:gd name="connsiteX34" fmla="*/ 2576 w 289163"/>
                  <a:gd name="connsiteY34" fmla="*/ 74779 h 454503"/>
                  <a:gd name="connsiteX35" fmla="*/ 27077 w 289163"/>
                  <a:gd name="connsiteY35" fmla="*/ 96654 h 454503"/>
                  <a:gd name="connsiteX36" fmla="*/ 14608 w 289163"/>
                  <a:gd name="connsiteY36" fmla="*/ 123561 h 454503"/>
                  <a:gd name="connsiteX37" fmla="*/ 32618 w 289163"/>
                  <a:gd name="connsiteY37" fmla="*/ 143031 h 454503"/>
                  <a:gd name="connsiteX38" fmla="*/ 4618 w 289163"/>
                  <a:gd name="connsiteY38" fmla="*/ 165708 h 454503"/>
                  <a:gd name="connsiteX39" fmla="*/ 28608 w 289163"/>
                  <a:gd name="connsiteY39" fmla="*/ 156521 h 454503"/>
                  <a:gd name="connsiteX40" fmla="*/ 42609 w 289163"/>
                  <a:gd name="connsiteY40" fmla="*/ 178396 h 454503"/>
                  <a:gd name="connsiteX41" fmla="*/ 62151 w 289163"/>
                  <a:gd name="connsiteY41" fmla="*/ 149739 h 454503"/>
                  <a:gd name="connsiteX42" fmla="*/ 64630 w 289163"/>
                  <a:gd name="connsiteY42" fmla="*/ 175115 h 454503"/>
                  <a:gd name="connsiteX43" fmla="*/ 52598 w 289163"/>
                  <a:gd name="connsiteY43" fmla="*/ 211574 h 454503"/>
                  <a:gd name="connsiteX44" fmla="*/ 101162 w 289163"/>
                  <a:gd name="connsiteY44" fmla="*/ 206762 h 454503"/>
                  <a:gd name="connsiteX45" fmla="*/ 110131 w 289163"/>
                  <a:gd name="connsiteY45" fmla="*/ 217554 h 454503"/>
                  <a:gd name="connsiteX46" fmla="*/ 109008 w 289163"/>
                  <a:gd name="connsiteY46" fmla="*/ 236184 h 454503"/>
                  <a:gd name="connsiteX47" fmla="*/ 115673 w 289163"/>
                  <a:gd name="connsiteY47" fmla="*/ 240231 h 454503"/>
                  <a:gd name="connsiteX48" fmla="*/ 124642 w 289163"/>
                  <a:gd name="connsiteY48" fmla="*/ 253721 h 454503"/>
                  <a:gd name="connsiteX49" fmla="*/ 121652 w 289163"/>
                  <a:gd name="connsiteY49" fmla="*/ 286608 h 454503"/>
                  <a:gd name="connsiteX50" fmla="*/ 87162 w 289163"/>
                  <a:gd name="connsiteY50" fmla="*/ 288285 h 454503"/>
                  <a:gd name="connsiteX51" fmla="*/ 76661 w 289163"/>
                  <a:gd name="connsiteY51" fmla="*/ 294191 h 454503"/>
                  <a:gd name="connsiteX52" fmla="*/ 66672 w 289163"/>
                  <a:gd name="connsiteY52" fmla="*/ 316869 h 454503"/>
                  <a:gd name="connsiteX53" fmla="*/ 86651 w 289163"/>
                  <a:gd name="connsiteY53" fmla="*/ 330942 h 454503"/>
                  <a:gd name="connsiteX54" fmla="*/ 54129 w 289163"/>
                  <a:gd name="connsiteY54" fmla="*/ 355807 h 454503"/>
                  <a:gd name="connsiteX55" fmla="*/ 67109 w 289163"/>
                  <a:gd name="connsiteY55" fmla="*/ 370901 h 454503"/>
                  <a:gd name="connsiteX56" fmla="*/ 87162 w 289163"/>
                  <a:gd name="connsiteY56" fmla="*/ 375714 h 454503"/>
                  <a:gd name="connsiteX57" fmla="*/ 122673 w 289163"/>
                  <a:gd name="connsiteY57" fmla="*/ 381183 h 454503"/>
                  <a:gd name="connsiteX58" fmla="*/ 125663 w 289163"/>
                  <a:gd name="connsiteY58" fmla="*/ 390298 h 454503"/>
                  <a:gd name="connsiteX59" fmla="*/ 88183 w 289163"/>
                  <a:gd name="connsiteY59" fmla="*/ 395767 h 454503"/>
                  <a:gd name="connsiteX60" fmla="*/ 45161 w 289163"/>
                  <a:gd name="connsiteY60" fmla="*/ 453008 h 454503"/>
                  <a:gd name="connsiteX61" fmla="*/ 70099 w 289163"/>
                  <a:gd name="connsiteY61" fmla="*/ 437841 h 454503"/>
                  <a:gd name="connsiteX62" fmla="*/ 85703 w 289163"/>
                  <a:gd name="connsiteY62" fmla="*/ 437841 h 454503"/>
                  <a:gd name="connsiteX63" fmla="*/ 99412 w 289163"/>
                  <a:gd name="connsiteY63" fmla="*/ 424351 h 454503"/>
                  <a:gd name="connsiteX64" fmla="*/ 127850 w 289163"/>
                  <a:gd name="connsiteY64" fmla="*/ 420778 h 454503"/>
                  <a:gd name="connsiteX65" fmla="*/ 133611 w 289163"/>
                  <a:gd name="connsiteY65" fmla="*/ 422893 h 454503"/>
                  <a:gd name="connsiteX66" fmla="*/ 134632 w 289163"/>
                  <a:gd name="connsiteY66" fmla="*/ 422893 h 454503"/>
                  <a:gd name="connsiteX67" fmla="*/ 161174 w 289163"/>
                  <a:gd name="connsiteY67" fmla="*/ 414799 h 454503"/>
                  <a:gd name="connsiteX68" fmla="*/ 188227 w 289163"/>
                  <a:gd name="connsiteY68" fmla="*/ 422091 h 454503"/>
                  <a:gd name="connsiteX69" fmla="*/ 226218 w 289163"/>
                  <a:gd name="connsiteY69" fmla="*/ 414799 h 454503"/>
                  <a:gd name="connsiteX70" fmla="*/ 273250 w 289163"/>
                  <a:gd name="connsiteY70" fmla="*/ 393798 h 454503"/>
                  <a:gd name="connsiteX71" fmla="*/ 258666 w 289163"/>
                  <a:gd name="connsiteY71" fmla="*/ 386506 h 454503"/>
                  <a:gd name="connsiteX72" fmla="*/ 261146 w 289163"/>
                  <a:gd name="connsiteY72" fmla="*/ 364631 h 454503"/>
                  <a:gd name="connsiteX73" fmla="*/ 289147 w 289163"/>
                  <a:gd name="connsiteY73" fmla="*/ 329557 h 454503"/>
                  <a:gd name="connsiteX74" fmla="*/ 289147 w 289163"/>
                  <a:gd name="connsiteY74" fmla="*/ 329557 h 45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89163" h="454503">
                    <a:moveTo>
                      <a:pt x="282365" y="326567"/>
                    </a:moveTo>
                    <a:cubicBezTo>
                      <a:pt x="280980" y="326130"/>
                      <a:pt x="279594" y="325619"/>
                      <a:pt x="278136" y="325255"/>
                    </a:cubicBezTo>
                    <a:cubicBezTo>
                      <a:pt x="269101" y="322695"/>
                      <a:pt x="261313" y="316913"/>
                      <a:pt x="256260" y="308994"/>
                    </a:cubicBezTo>
                    <a:cubicBezTo>
                      <a:pt x="255283" y="309417"/>
                      <a:pt x="254488" y="310160"/>
                      <a:pt x="254000" y="311108"/>
                    </a:cubicBezTo>
                    <a:cubicBezTo>
                      <a:pt x="250499" y="319786"/>
                      <a:pt x="242989" y="318400"/>
                      <a:pt x="237520" y="308994"/>
                    </a:cubicBezTo>
                    <a:cubicBezTo>
                      <a:pt x="232051" y="299587"/>
                      <a:pt x="242551" y="290035"/>
                      <a:pt x="237010" y="289014"/>
                    </a:cubicBezTo>
                    <a:cubicBezTo>
                      <a:pt x="231468" y="287993"/>
                      <a:pt x="224540" y="274430"/>
                      <a:pt x="225999" y="269034"/>
                    </a:cubicBezTo>
                    <a:cubicBezTo>
                      <a:pt x="226115" y="268261"/>
                      <a:pt x="226115" y="267474"/>
                      <a:pt x="225999" y="266701"/>
                    </a:cubicBezTo>
                    <a:cubicBezTo>
                      <a:pt x="219611" y="261093"/>
                      <a:pt x="213931" y="254728"/>
                      <a:pt x="209082" y="247742"/>
                    </a:cubicBezTo>
                    <a:cubicBezTo>
                      <a:pt x="207032" y="244781"/>
                      <a:pt x="205618" y="241427"/>
                      <a:pt x="204925" y="237898"/>
                    </a:cubicBezTo>
                    <a:lnTo>
                      <a:pt x="202082" y="236512"/>
                    </a:lnTo>
                    <a:cubicBezTo>
                      <a:pt x="193820" y="231977"/>
                      <a:pt x="187709" y="224342"/>
                      <a:pt x="185091" y="215293"/>
                    </a:cubicBezTo>
                    <a:cubicBezTo>
                      <a:pt x="184049" y="212172"/>
                      <a:pt x="183582" y="208884"/>
                      <a:pt x="183706" y="205595"/>
                    </a:cubicBezTo>
                    <a:cubicBezTo>
                      <a:pt x="182831" y="202897"/>
                      <a:pt x="182029" y="200126"/>
                      <a:pt x="181373" y="197282"/>
                    </a:cubicBezTo>
                    <a:cubicBezTo>
                      <a:pt x="170661" y="191303"/>
                      <a:pt x="163675" y="180343"/>
                      <a:pt x="162778" y="168115"/>
                    </a:cubicBezTo>
                    <a:cubicBezTo>
                      <a:pt x="159840" y="166700"/>
                      <a:pt x="157324" y="164534"/>
                      <a:pt x="155487" y="161844"/>
                    </a:cubicBezTo>
                    <a:cubicBezTo>
                      <a:pt x="146955" y="149958"/>
                      <a:pt x="132444" y="155937"/>
                      <a:pt x="124934" y="156448"/>
                    </a:cubicBezTo>
                    <a:cubicBezTo>
                      <a:pt x="117423" y="156958"/>
                      <a:pt x="123257" y="145145"/>
                      <a:pt x="132225" y="136395"/>
                    </a:cubicBezTo>
                    <a:cubicBezTo>
                      <a:pt x="130993" y="132691"/>
                      <a:pt x="130256" y="128841"/>
                      <a:pt x="130038" y="124947"/>
                    </a:cubicBezTo>
                    <a:cubicBezTo>
                      <a:pt x="130228" y="110706"/>
                      <a:pt x="138810" y="97923"/>
                      <a:pt x="151914" y="92352"/>
                    </a:cubicBezTo>
                    <a:cubicBezTo>
                      <a:pt x="153999" y="89253"/>
                      <a:pt x="156449" y="86409"/>
                      <a:pt x="159205" y="83894"/>
                    </a:cubicBezTo>
                    <a:lnTo>
                      <a:pt x="159716" y="83529"/>
                    </a:lnTo>
                    <a:cubicBezTo>
                      <a:pt x="161189" y="78782"/>
                      <a:pt x="162166" y="73897"/>
                      <a:pt x="162632" y="68945"/>
                    </a:cubicBezTo>
                    <a:cubicBezTo>
                      <a:pt x="162632" y="59758"/>
                      <a:pt x="110058" y="60268"/>
                      <a:pt x="100068" y="65664"/>
                    </a:cubicBezTo>
                    <a:cubicBezTo>
                      <a:pt x="90078" y="71060"/>
                      <a:pt x="80088" y="57570"/>
                      <a:pt x="88547" y="53778"/>
                    </a:cubicBezTo>
                    <a:cubicBezTo>
                      <a:pt x="97006" y="49987"/>
                      <a:pt x="115090" y="31101"/>
                      <a:pt x="114069" y="23590"/>
                    </a:cubicBezTo>
                    <a:cubicBezTo>
                      <a:pt x="113048" y="16079"/>
                      <a:pt x="126611" y="9006"/>
                      <a:pt x="119100" y="1714"/>
                    </a:cubicBezTo>
                    <a:cubicBezTo>
                      <a:pt x="111589" y="-5577"/>
                      <a:pt x="110568" y="10902"/>
                      <a:pt x="104079" y="16298"/>
                    </a:cubicBezTo>
                    <a:cubicBezTo>
                      <a:pt x="97589" y="21694"/>
                      <a:pt x="83078" y="20090"/>
                      <a:pt x="67620" y="16881"/>
                    </a:cubicBezTo>
                    <a:cubicBezTo>
                      <a:pt x="65891" y="16517"/>
                      <a:pt x="64097" y="16517"/>
                      <a:pt x="62369" y="16881"/>
                    </a:cubicBezTo>
                    <a:cubicBezTo>
                      <a:pt x="60568" y="25901"/>
                      <a:pt x="55172" y="33799"/>
                      <a:pt x="47421" y="38757"/>
                    </a:cubicBezTo>
                    <a:cubicBezTo>
                      <a:pt x="46801" y="41732"/>
                      <a:pt x="46531" y="44766"/>
                      <a:pt x="46619" y="47799"/>
                    </a:cubicBezTo>
                    <a:cubicBezTo>
                      <a:pt x="47129" y="58008"/>
                      <a:pt x="28608" y="63987"/>
                      <a:pt x="31598" y="72591"/>
                    </a:cubicBezTo>
                    <a:cubicBezTo>
                      <a:pt x="34587" y="81196"/>
                      <a:pt x="28097" y="87758"/>
                      <a:pt x="23139" y="82873"/>
                    </a:cubicBezTo>
                    <a:cubicBezTo>
                      <a:pt x="18181" y="77987"/>
                      <a:pt x="12639" y="66102"/>
                      <a:pt x="2576" y="74779"/>
                    </a:cubicBezTo>
                    <a:cubicBezTo>
                      <a:pt x="-7487" y="83456"/>
                      <a:pt x="14097" y="94759"/>
                      <a:pt x="27077" y="96654"/>
                    </a:cubicBezTo>
                    <a:cubicBezTo>
                      <a:pt x="40056" y="98550"/>
                      <a:pt x="17087" y="108467"/>
                      <a:pt x="14608" y="123561"/>
                    </a:cubicBezTo>
                    <a:cubicBezTo>
                      <a:pt x="12128" y="138656"/>
                      <a:pt x="31598" y="132239"/>
                      <a:pt x="32618" y="143031"/>
                    </a:cubicBezTo>
                    <a:cubicBezTo>
                      <a:pt x="33639" y="153823"/>
                      <a:pt x="4618" y="155500"/>
                      <a:pt x="4618" y="165708"/>
                    </a:cubicBezTo>
                    <a:cubicBezTo>
                      <a:pt x="4618" y="175917"/>
                      <a:pt x="21097" y="160896"/>
                      <a:pt x="28608" y="156521"/>
                    </a:cubicBezTo>
                    <a:cubicBezTo>
                      <a:pt x="36119" y="152145"/>
                      <a:pt x="24597" y="181896"/>
                      <a:pt x="42609" y="178396"/>
                    </a:cubicBezTo>
                    <a:cubicBezTo>
                      <a:pt x="60619" y="174896"/>
                      <a:pt x="55588" y="148718"/>
                      <a:pt x="62151" y="149739"/>
                    </a:cubicBezTo>
                    <a:cubicBezTo>
                      <a:pt x="68713" y="150760"/>
                      <a:pt x="59161" y="163813"/>
                      <a:pt x="64630" y="175115"/>
                    </a:cubicBezTo>
                    <a:cubicBezTo>
                      <a:pt x="70099" y="186417"/>
                      <a:pt x="51650" y="203772"/>
                      <a:pt x="52598" y="211574"/>
                    </a:cubicBezTo>
                    <a:cubicBezTo>
                      <a:pt x="53546" y="219377"/>
                      <a:pt x="89641" y="219668"/>
                      <a:pt x="101162" y="206762"/>
                    </a:cubicBezTo>
                    <a:cubicBezTo>
                      <a:pt x="112683" y="193855"/>
                      <a:pt x="118152" y="207782"/>
                      <a:pt x="110131" y="217554"/>
                    </a:cubicBezTo>
                    <a:cubicBezTo>
                      <a:pt x="104677" y="222388"/>
                      <a:pt x="104174" y="230730"/>
                      <a:pt x="109008" y="236184"/>
                    </a:cubicBezTo>
                    <a:cubicBezTo>
                      <a:pt x="110773" y="238175"/>
                      <a:pt x="113091" y="239582"/>
                      <a:pt x="115673" y="240231"/>
                    </a:cubicBezTo>
                    <a:cubicBezTo>
                      <a:pt x="125663" y="244023"/>
                      <a:pt x="129163" y="245044"/>
                      <a:pt x="124642" y="253721"/>
                    </a:cubicBezTo>
                    <a:cubicBezTo>
                      <a:pt x="120121" y="262399"/>
                      <a:pt x="124132" y="278514"/>
                      <a:pt x="121652" y="286608"/>
                    </a:cubicBezTo>
                    <a:cubicBezTo>
                      <a:pt x="119173" y="294702"/>
                      <a:pt x="88183" y="293899"/>
                      <a:pt x="87162" y="288285"/>
                    </a:cubicBezTo>
                    <a:cubicBezTo>
                      <a:pt x="86141" y="282670"/>
                      <a:pt x="73162" y="286608"/>
                      <a:pt x="76661" y="294191"/>
                    </a:cubicBezTo>
                    <a:cubicBezTo>
                      <a:pt x="80161" y="301775"/>
                      <a:pt x="65651" y="309869"/>
                      <a:pt x="66672" y="316869"/>
                    </a:cubicBezTo>
                    <a:cubicBezTo>
                      <a:pt x="67693" y="323869"/>
                      <a:pt x="86141" y="322265"/>
                      <a:pt x="86651" y="330942"/>
                    </a:cubicBezTo>
                    <a:cubicBezTo>
                      <a:pt x="87162" y="339620"/>
                      <a:pt x="73162" y="349828"/>
                      <a:pt x="54129" y="355807"/>
                    </a:cubicBezTo>
                    <a:cubicBezTo>
                      <a:pt x="35098" y="361787"/>
                      <a:pt x="58140" y="377683"/>
                      <a:pt x="67109" y="370901"/>
                    </a:cubicBezTo>
                    <a:cubicBezTo>
                      <a:pt x="76078" y="364120"/>
                      <a:pt x="74401" y="375714"/>
                      <a:pt x="87162" y="375714"/>
                    </a:cubicBezTo>
                    <a:cubicBezTo>
                      <a:pt x="99923" y="375714"/>
                      <a:pt x="108162" y="387089"/>
                      <a:pt x="122673" y="381183"/>
                    </a:cubicBezTo>
                    <a:cubicBezTo>
                      <a:pt x="137184" y="375277"/>
                      <a:pt x="136673" y="381183"/>
                      <a:pt x="125663" y="390298"/>
                    </a:cubicBezTo>
                    <a:cubicBezTo>
                      <a:pt x="114652" y="399413"/>
                      <a:pt x="98173" y="389788"/>
                      <a:pt x="88183" y="395767"/>
                    </a:cubicBezTo>
                    <a:cubicBezTo>
                      <a:pt x="78192" y="401746"/>
                      <a:pt x="37140" y="442872"/>
                      <a:pt x="45161" y="453008"/>
                    </a:cubicBezTo>
                    <a:cubicBezTo>
                      <a:pt x="49608" y="458914"/>
                      <a:pt x="55588" y="444331"/>
                      <a:pt x="70099" y="437841"/>
                    </a:cubicBezTo>
                    <a:cubicBezTo>
                      <a:pt x="74860" y="434822"/>
                      <a:pt x="80942" y="434822"/>
                      <a:pt x="85703" y="437841"/>
                    </a:cubicBezTo>
                    <a:cubicBezTo>
                      <a:pt x="89160" y="432343"/>
                      <a:pt x="93855" y="427720"/>
                      <a:pt x="99412" y="424351"/>
                    </a:cubicBezTo>
                    <a:cubicBezTo>
                      <a:pt x="108097" y="419597"/>
                      <a:pt x="118262" y="418321"/>
                      <a:pt x="127850" y="420778"/>
                    </a:cubicBezTo>
                    <a:cubicBezTo>
                      <a:pt x="129819" y="421347"/>
                      <a:pt x="131744" y="422054"/>
                      <a:pt x="133611" y="422893"/>
                    </a:cubicBezTo>
                    <a:lnTo>
                      <a:pt x="134632" y="422893"/>
                    </a:lnTo>
                    <a:cubicBezTo>
                      <a:pt x="144271" y="424715"/>
                      <a:pt x="154189" y="421690"/>
                      <a:pt x="161174" y="414799"/>
                    </a:cubicBezTo>
                    <a:cubicBezTo>
                      <a:pt x="167226" y="409403"/>
                      <a:pt x="183050" y="425590"/>
                      <a:pt x="188227" y="422091"/>
                    </a:cubicBezTo>
                    <a:cubicBezTo>
                      <a:pt x="200244" y="417052"/>
                      <a:pt x="213187" y="414565"/>
                      <a:pt x="226218" y="414799"/>
                    </a:cubicBezTo>
                    <a:cubicBezTo>
                      <a:pt x="237228" y="415382"/>
                      <a:pt x="265740" y="401382"/>
                      <a:pt x="273250" y="393798"/>
                    </a:cubicBezTo>
                    <a:cubicBezTo>
                      <a:pt x="280761" y="386214"/>
                      <a:pt x="268729" y="384610"/>
                      <a:pt x="258666" y="386506"/>
                    </a:cubicBezTo>
                    <a:cubicBezTo>
                      <a:pt x="248604" y="388402"/>
                      <a:pt x="250645" y="375714"/>
                      <a:pt x="261146" y="364631"/>
                    </a:cubicBezTo>
                    <a:cubicBezTo>
                      <a:pt x="271646" y="353547"/>
                      <a:pt x="288199" y="345745"/>
                      <a:pt x="289147" y="329557"/>
                    </a:cubicBezTo>
                    <a:lnTo>
                      <a:pt x="289147" y="329557"/>
                    </a:lnTo>
                    <a:close/>
                  </a:path>
                </a:pathLst>
              </a:custGeom>
              <a:grpFill/>
              <a:ln w="3175" cap="flat">
                <a:solidFill>
                  <a:srgbClr val="F3F3F3"/>
                </a:solidFill>
                <a:prstDash val="solid"/>
                <a:miter/>
              </a:ln>
            </p:spPr>
            <p:txBody>
              <a:bodyPr rtlCol="0" anchor="ctr"/>
              <a:lstStyle/>
              <a:p>
                <a:endParaRPr lang="pt-PT"/>
              </a:p>
            </p:txBody>
          </p:sp>
          <p:sp>
            <p:nvSpPr>
              <p:cNvPr id="585" name="Forma livre: Forma 584">
                <a:extLst>
                  <a:ext uri="{FF2B5EF4-FFF2-40B4-BE49-F238E27FC236}">
                    <a16:creationId xmlns:a16="http://schemas.microsoft.com/office/drawing/2014/main" id="{47F14862-5FBA-4299-A4BE-8164EFB7C501}"/>
                  </a:ext>
                </a:extLst>
              </p:cNvPr>
              <p:cNvSpPr/>
              <p:nvPr/>
            </p:nvSpPr>
            <p:spPr>
              <a:xfrm>
                <a:off x="3347549" y="3812639"/>
                <a:ext cx="35219" cy="27455"/>
              </a:xfrm>
              <a:custGeom>
                <a:avLst/>
                <a:gdLst>
                  <a:gd name="connsiteX0" fmla="*/ 19404 w 84317"/>
                  <a:gd name="connsiteY0" fmla="*/ 11577 h 63028"/>
                  <a:gd name="connsiteX1" fmla="*/ 10217 w 84317"/>
                  <a:gd name="connsiteY1" fmla="*/ 32359 h 63028"/>
                  <a:gd name="connsiteX2" fmla="*/ 2925 w 84317"/>
                  <a:gd name="connsiteY2" fmla="*/ 53578 h 63028"/>
                  <a:gd name="connsiteX3" fmla="*/ 24071 w 84317"/>
                  <a:gd name="connsiteY3" fmla="*/ 58464 h 63028"/>
                  <a:gd name="connsiteX4" fmla="*/ 43759 w 84317"/>
                  <a:gd name="connsiteY4" fmla="*/ 51974 h 63028"/>
                  <a:gd name="connsiteX5" fmla="*/ 54916 w 84317"/>
                  <a:gd name="connsiteY5" fmla="*/ 62912 h 63028"/>
                  <a:gd name="connsiteX6" fmla="*/ 81021 w 84317"/>
                  <a:gd name="connsiteY6" fmla="*/ 45338 h 63028"/>
                  <a:gd name="connsiteX7" fmla="*/ 62062 w 84317"/>
                  <a:gd name="connsiteY7" fmla="*/ 4285 h 63028"/>
                  <a:gd name="connsiteX8" fmla="*/ 19404 w 84317"/>
                  <a:gd name="connsiteY8" fmla="*/ 11577 h 6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317" h="63028">
                    <a:moveTo>
                      <a:pt x="19404" y="11577"/>
                    </a:moveTo>
                    <a:cubicBezTo>
                      <a:pt x="18500" y="19270"/>
                      <a:pt x="15299" y="26511"/>
                      <a:pt x="10217" y="32359"/>
                    </a:cubicBezTo>
                    <a:cubicBezTo>
                      <a:pt x="4894" y="36442"/>
                      <a:pt x="-4950" y="51974"/>
                      <a:pt x="2925" y="53578"/>
                    </a:cubicBezTo>
                    <a:cubicBezTo>
                      <a:pt x="10800" y="55183"/>
                      <a:pt x="22540" y="68162"/>
                      <a:pt x="24071" y="58464"/>
                    </a:cubicBezTo>
                    <a:cubicBezTo>
                      <a:pt x="25603" y="48766"/>
                      <a:pt x="30926" y="35640"/>
                      <a:pt x="43759" y="51974"/>
                    </a:cubicBezTo>
                    <a:cubicBezTo>
                      <a:pt x="47092" y="55992"/>
                      <a:pt x="50832" y="59660"/>
                      <a:pt x="54916" y="62912"/>
                    </a:cubicBezTo>
                    <a:cubicBezTo>
                      <a:pt x="57031" y="55620"/>
                      <a:pt x="72854" y="54235"/>
                      <a:pt x="81021" y="45338"/>
                    </a:cubicBezTo>
                    <a:cubicBezTo>
                      <a:pt x="91084" y="34547"/>
                      <a:pt x="76062" y="18869"/>
                      <a:pt x="62062" y="4285"/>
                    </a:cubicBezTo>
                    <a:cubicBezTo>
                      <a:pt x="49082" y="-8913"/>
                      <a:pt x="32749" y="11796"/>
                      <a:pt x="19404" y="11577"/>
                    </a:cubicBezTo>
                    <a:close/>
                  </a:path>
                </a:pathLst>
              </a:custGeom>
              <a:grpFill/>
              <a:ln w="3175" cap="flat">
                <a:solidFill>
                  <a:srgbClr val="F3F3F3"/>
                </a:solidFill>
                <a:prstDash val="solid"/>
                <a:miter/>
              </a:ln>
            </p:spPr>
            <p:txBody>
              <a:bodyPr rtlCol="0" anchor="ctr"/>
              <a:lstStyle/>
              <a:p>
                <a:endParaRPr lang="pt-PT"/>
              </a:p>
            </p:txBody>
          </p:sp>
          <p:sp>
            <p:nvSpPr>
              <p:cNvPr id="586" name="Forma livre: Forma 585">
                <a:extLst>
                  <a:ext uri="{FF2B5EF4-FFF2-40B4-BE49-F238E27FC236}">
                    <a16:creationId xmlns:a16="http://schemas.microsoft.com/office/drawing/2014/main" id="{CCF12BD4-0F0D-4F83-86BB-B64E0B5C5F7A}"/>
                  </a:ext>
                </a:extLst>
              </p:cNvPr>
              <p:cNvSpPr/>
              <p:nvPr/>
            </p:nvSpPr>
            <p:spPr>
              <a:xfrm>
                <a:off x="3621399" y="3795130"/>
                <a:ext cx="20450" cy="31965"/>
              </a:xfrm>
              <a:custGeom>
                <a:avLst/>
                <a:gdLst>
                  <a:gd name="connsiteX0" fmla="*/ 47968 w 48960"/>
                  <a:gd name="connsiteY0" fmla="*/ 3426 h 73383"/>
                  <a:gd name="connsiteX1" fmla="*/ 36446 w 48960"/>
                  <a:gd name="connsiteY1" fmla="*/ 12103 h 73383"/>
                  <a:gd name="connsiteX2" fmla="*/ 24998 w 48960"/>
                  <a:gd name="connsiteY2" fmla="*/ 3426 h 73383"/>
                  <a:gd name="connsiteX3" fmla="*/ 3123 w 48960"/>
                  <a:gd name="connsiteY3" fmla="*/ 13707 h 73383"/>
                  <a:gd name="connsiteX4" fmla="*/ 16102 w 48960"/>
                  <a:gd name="connsiteY4" fmla="*/ 47177 h 73383"/>
                  <a:gd name="connsiteX5" fmla="*/ 6623 w 48960"/>
                  <a:gd name="connsiteY5" fmla="*/ 56875 h 73383"/>
                  <a:gd name="connsiteX6" fmla="*/ 15592 w 48960"/>
                  <a:gd name="connsiteY6" fmla="*/ 73136 h 73383"/>
                  <a:gd name="connsiteX7" fmla="*/ 40092 w 48960"/>
                  <a:gd name="connsiteY7" fmla="*/ 42875 h 73383"/>
                  <a:gd name="connsiteX8" fmla="*/ 47968 w 48960"/>
                  <a:gd name="connsiteY8" fmla="*/ 3426 h 73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60" h="73383">
                    <a:moveTo>
                      <a:pt x="47968" y="3426"/>
                    </a:moveTo>
                    <a:cubicBezTo>
                      <a:pt x="43957" y="728"/>
                      <a:pt x="40676" y="10718"/>
                      <a:pt x="36446" y="12103"/>
                    </a:cubicBezTo>
                    <a:cubicBezTo>
                      <a:pt x="32217" y="13489"/>
                      <a:pt x="26967" y="-8460"/>
                      <a:pt x="24998" y="3426"/>
                    </a:cubicBezTo>
                    <a:cubicBezTo>
                      <a:pt x="23029" y="15311"/>
                      <a:pt x="12967" y="-1460"/>
                      <a:pt x="3123" y="13707"/>
                    </a:cubicBezTo>
                    <a:cubicBezTo>
                      <a:pt x="-6721" y="28874"/>
                      <a:pt x="9102" y="42291"/>
                      <a:pt x="16102" y="47177"/>
                    </a:cubicBezTo>
                    <a:cubicBezTo>
                      <a:pt x="23102" y="52063"/>
                      <a:pt x="15592" y="59063"/>
                      <a:pt x="6623" y="56875"/>
                    </a:cubicBezTo>
                    <a:cubicBezTo>
                      <a:pt x="-2346" y="54688"/>
                      <a:pt x="3123" y="70948"/>
                      <a:pt x="15592" y="73136"/>
                    </a:cubicBezTo>
                    <a:cubicBezTo>
                      <a:pt x="28061" y="75324"/>
                      <a:pt x="41624" y="49365"/>
                      <a:pt x="40092" y="42875"/>
                    </a:cubicBezTo>
                    <a:cubicBezTo>
                      <a:pt x="38561" y="36385"/>
                      <a:pt x="52707" y="6634"/>
                      <a:pt x="47968" y="3426"/>
                    </a:cubicBezTo>
                    <a:close/>
                  </a:path>
                </a:pathLst>
              </a:custGeom>
              <a:grpFill/>
              <a:ln w="3175" cap="flat">
                <a:solidFill>
                  <a:srgbClr val="F3F3F3"/>
                </a:solidFill>
                <a:prstDash val="solid"/>
                <a:miter/>
              </a:ln>
            </p:spPr>
            <p:txBody>
              <a:bodyPr rtlCol="0" anchor="ctr"/>
              <a:lstStyle/>
              <a:p>
                <a:endParaRPr lang="pt-PT"/>
              </a:p>
            </p:txBody>
          </p:sp>
          <p:sp>
            <p:nvSpPr>
              <p:cNvPr id="587" name="Forma livre: Forma 586">
                <a:extLst>
                  <a:ext uri="{FF2B5EF4-FFF2-40B4-BE49-F238E27FC236}">
                    <a16:creationId xmlns:a16="http://schemas.microsoft.com/office/drawing/2014/main" id="{6092D863-C5AE-4AFF-BC7B-5E752B9C71CE}"/>
                  </a:ext>
                </a:extLst>
              </p:cNvPr>
              <p:cNvSpPr/>
              <p:nvPr/>
            </p:nvSpPr>
            <p:spPr>
              <a:xfrm>
                <a:off x="3579522" y="3756872"/>
                <a:ext cx="37318" cy="66789"/>
              </a:xfrm>
              <a:custGeom>
                <a:avLst/>
                <a:gdLst>
                  <a:gd name="connsiteX0" fmla="*/ 72683 w 89344"/>
                  <a:gd name="connsiteY0" fmla="*/ 58590 h 153328"/>
                  <a:gd name="connsiteX1" fmla="*/ 71662 w 89344"/>
                  <a:gd name="connsiteY1" fmla="*/ 33288 h 153328"/>
                  <a:gd name="connsiteX2" fmla="*/ 75162 w 89344"/>
                  <a:gd name="connsiteY2" fmla="*/ 1933 h 153328"/>
                  <a:gd name="connsiteX3" fmla="*/ 50662 w 89344"/>
                  <a:gd name="connsiteY3" fmla="*/ 16516 h 153328"/>
                  <a:gd name="connsiteX4" fmla="*/ 30682 w 89344"/>
                  <a:gd name="connsiteY4" fmla="*/ 27819 h 153328"/>
                  <a:gd name="connsiteX5" fmla="*/ 32141 w 89344"/>
                  <a:gd name="connsiteY5" fmla="*/ 44007 h 153328"/>
                  <a:gd name="connsiteX6" fmla="*/ 12671 w 89344"/>
                  <a:gd name="connsiteY6" fmla="*/ 33288 h 153328"/>
                  <a:gd name="connsiteX7" fmla="*/ -17 w 89344"/>
                  <a:gd name="connsiteY7" fmla="*/ 49038 h 153328"/>
                  <a:gd name="connsiteX8" fmla="*/ 4504 w 89344"/>
                  <a:gd name="connsiteY8" fmla="*/ 65080 h 153328"/>
                  <a:gd name="connsiteX9" fmla="*/ 7932 w 89344"/>
                  <a:gd name="connsiteY9" fmla="*/ 115175 h 153328"/>
                  <a:gd name="connsiteX10" fmla="*/ 8953 w 89344"/>
                  <a:gd name="connsiteY10" fmla="*/ 127499 h 153328"/>
                  <a:gd name="connsiteX11" fmla="*/ 8953 w 89344"/>
                  <a:gd name="connsiteY11" fmla="*/ 133113 h 153328"/>
                  <a:gd name="connsiteX12" fmla="*/ 14129 w 89344"/>
                  <a:gd name="connsiteY12" fmla="*/ 149301 h 153328"/>
                  <a:gd name="connsiteX13" fmla="*/ 44974 w 89344"/>
                  <a:gd name="connsiteY13" fmla="*/ 152583 h 153328"/>
                  <a:gd name="connsiteX14" fmla="*/ 57516 w 89344"/>
                  <a:gd name="connsiteY14" fmla="*/ 152583 h 153328"/>
                  <a:gd name="connsiteX15" fmla="*/ 43953 w 89344"/>
                  <a:gd name="connsiteY15" fmla="*/ 132895 h 153328"/>
                  <a:gd name="connsiteX16" fmla="*/ 61527 w 89344"/>
                  <a:gd name="connsiteY16" fmla="*/ 136686 h 153328"/>
                  <a:gd name="connsiteX17" fmla="*/ 85517 w 89344"/>
                  <a:gd name="connsiteY17" fmla="*/ 136103 h 153328"/>
                  <a:gd name="connsiteX18" fmla="*/ 73485 w 89344"/>
                  <a:gd name="connsiteY18" fmla="*/ 113425 h 153328"/>
                  <a:gd name="connsiteX19" fmla="*/ 57954 w 89344"/>
                  <a:gd name="connsiteY19" fmla="*/ 111311 h 153328"/>
                  <a:gd name="connsiteX20" fmla="*/ 67506 w 89344"/>
                  <a:gd name="connsiteY20" fmla="*/ 88633 h 153328"/>
                  <a:gd name="connsiteX21" fmla="*/ 89017 w 89344"/>
                  <a:gd name="connsiteY21" fmla="*/ 76164 h 153328"/>
                  <a:gd name="connsiteX22" fmla="*/ 72683 w 89344"/>
                  <a:gd name="connsiteY22" fmla="*/ 58590 h 15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9344" h="153328">
                    <a:moveTo>
                      <a:pt x="72683" y="58590"/>
                    </a:moveTo>
                    <a:cubicBezTo>
                      <a:pt x="67725" y="55892"/>
                      <a:pt x="65392" y="38611"/>
                      <a:pt x="71662" y="33288"/>
                    </a:cubicBezTo>
                    <a:cubicBezTo>
                      <a:pt x="77933" y="27965"/>
                      <a:pt x="80194" y="7329"/>
                      <a:pt x="75162" y="1933"/>
                    </a:cubicBezTo>
                    <a:cubicBezTo>
                      <a:pt x="70131" y="-3463"/>
                      <a:pt x="52193" y="1933"/>
                      <a:pt x="50662" y="16516"/>
                    </a:cubicBezTo>
                    <a:cubicBezTo>
                      <a:pt x="49131" y="31100"/>
                      <a:pt x="34693" y="24610"/>
                      <a:pt x="30682" y="27819"/>
                    </a:cubicBezTo>
                    <a:cubicBezTo>
                      <a:pt x="26672" y="31027"/>
                      <a:pt x="38630" y="37517"/>
                      <a:pt x="32141" y="44007"/>
                    </a:cubicBezTo>
                    <a:cubicBezTo>
                      <a:pt x="25651" y="50497"/>
                      <a:pt x="23172" y="34309"/>
                      <a:pt x="12671" y="33288"/>
                    </a:cubicBezTo>
                    <a:cubicBezTo>
                      <a:pt x="5380" y="32486"/>
                      <a:pt x="2754" y="40580"/>
                      <a:pt x="-17" y="49038"/>
                    </a:cubicBezTo>
                    <a:cubicBezTo>
                      <a:pt x="1952" y="54244"/>
                      <a:pt x="3469" y="59611"/>
                      <a:pt x="4504" y="65080"/>
                    </a:cubicBezTo>
                    <a:cubicBezTo>
                      <a:pt x="7567" y="81560"/>
                      <a:pt x="3848" y="99133"/>
                      <a:pt x="7932" y="115175"/>
                    </a:cubicBezTo>
                    <a:cubicBezTo>
                      <a:pt x="8974" y="119193"/>
                      <a:pt x="9317" y="123364"/>
                      <a:pt x="8953" y="127499"/>
                    </a:cubicBezTo>
                    <a:cubicBezTo>
                      <a:pt x="9455" y="129336"/>
                      <a:pt x="9455" y="131276"/>
                      <a:pt x="8953" y="133113"/>
                    </a:cubicBezTo>
                    <a:cubicBezTo>
                      <a:pt x="8333" y="138998"/>
                      <a:pt x="10207" y="144868"/>
                      <a:pt x="14129" y="149301"/>
                    </a:cubicBezTo>
                    <a:cubicBezTo>
                      <a:pt x="24506" y="149104"/>
                      <a:pt x="34868" y="150205"/>
                      <a:pt x="44974" y="152583"/>
                    </a:cubicBezTo>
                    <a:cubicBezTo>
                      <a:pt x="49116" y="153421"/>
                      <a:pt x="53374" y="153421"/>
                      <a:pt x="57516" y="152583"/>
                    </a:cubicBezTo>
                    <a:cubicBezTo>
                      <a:pt x="53068" y="144853"/>
                      <a:pt x="42932" y="138509"/>
                      <a:pt x="43953" y="132895"/>
                    </a:cubicBezTo>
                    <a:cubicBezTo>
                      <a:pt x="44974" y="125603"/>
                      <a:pt x="54454" y="130197"/>
                      <a:pt x="61527" y="136686"/>
                    </a:cubicBezTo>
                    <a:cubicBezTo>
                      <a:pt x="68600" y="143176"/>
                      <a:pt x="83986" y="143978"/>
                      <a:pt x="85517" y="136103"/>
                    </a:cubicBezTo>
                    <a:cubicBezTo>
                      <a:pt x="86392" y="131145"/>
                      <a:pt x="82965" y="108029"/>
                      <a:pt x="73485" y="113425"/>
                    </a:cubicBezTo>
                    <a:cubicBezTo>
                      <a:pt x="64006" y="118821"/>
                      <a:pt x="61527" y="116707"/>
                      <a:pt x="57954" y="111311"/>
                    </a:cubicBezTo>
                    <a:cubicBezTo>
                      <a:pt x="54381" y="105915"/>
                      <a:pt x="65246" y="97237"/>
                      <a:pt x="67506" y="88633"/>
                    </a:cubicBezTo>
                    <a:cubicBezTo>
                      <a:pt x="69766" y="80029"/>
                      <a:pt x="86465" y="83164"/>
                      <a:pt x="89017" y="76164"/>
                    </a:cubicBezTo>
                    <a:cubicBezTo>
                      <a:pt x="91569" y="69164"/>
                      <a:pt x="77715" y="60997"/>
                      <a:pt x="72683" y="58590"/>
                    </a:cubicBezTo>
                    <a:close/>
                  </a:path>
                </a:pathLst>
              </a:custGeom>
              <a:grpFill/>
              <a:ln w="3175" cap="flat">
                <a:solidFill>
                  <a:srgbClr val="F3F3F3"/>
                </a:solidFill>
                <a:prstDash val="solid"/>
                <a:miter/>
              </a:ln>
            </p:spPr>
            <p:txBody>
              <a:bodyPr rtlCol="0" anchor="ctr"/>
              <a:lstStyle/>
              <a:p>
                <a:endParaRPr lang="pt-PT"/>
              </a:p>
            </p:txBody>
          </p:sp>
          <p:sp>
            <p:nvSpPr>
              <p:cNvPr id="588" name="Forma livre: Forma 587">
                <a:extLst>
                  <a:ext uri="{FF2B5EF4-FFF2-40B4-BE49-F238E27FC236}">
                    <a16:creationId xmlns:a16="http://schemas.microsoft.com/office/drawing/2014/main" id="{F11EF5C4-F841-4980-90B3-3756EAA3D6B4}"/>
                  </a:ext>
                </a:extLst>
              </p:cNvPr>
              <p:cNvSpPr/>
              <p:nvPr/>
            </p:nvSpPr>
            <p:spPr>
              <a:xfrm>
                <a:off x="3715268" y="3753380"/>
                <a:ext cx="12389" cy="20877"/>
              </a:xfrm>
              <a:custGeom>
                <a:avLst/>
                <a:gdLst>
                  <a:gd name="connsiteX0" fmla="*/ 24346 w 29659"/>
                  <a:gd name="connsiteY0" fmla="*/ -113 h 47929"/>
                  <a:gd name="connsiteX1" fmla="*/ 1303 w 29659"/>
                  <a:gd name="connsiteY1" fmla="*/ 47430 h 47929"/>
                  <a:gd name="connsiteX2" fmla="*/ 24346 w 29659"/>
                  <a:gd name="connsiteY2" fmla="*/ -113 h 47929"/>
                </a:gdLst>
                <a:ahLst/>
                <a:cxnLst>
                  <a:cxn ang="0">
                    <a:pos x="connsiteX0" y="connsiteY0"/>
                  </a:cxn>
                  <a:cxn ang="0">
                    <a:pos x="connsiteX1" y="connsiteY1"/>
                  </a:cxn>
                  <a:cxn ang="0">
                    <a:pos x="connsiteX2" y="connsiteY2"/>
                  </a:cxn>
                </a:cxnLst>
                <a:rect l="l" t="t" r="r" b="b"/>
                <a:pathLst>
                  <a:path w="29659" h="47929">
                    <a:moveTo>
                      <a:pt x="24346" y="-113"/>
                    </a:moveTo>
                    <a:cubicBezTo>
                      <a:pt x="5314" y="470"/>
                      <a:pt x="-3582" y="40867"/>
                      <a:pt x="1303" y="47430"/>
                    </a:cubicBezTo>
                    <a:cubicBezTo>
                      <a:pt x="5314" y="52826"/>
                      <a:pt x="43377" y="-623"/>
                      <a:pt x="24346" y="-113"/>
                    </a:cubicBezTo>
                    <a:close/>
                  </a:path>
                </a:pathLst>
              </a:custGeom>
              <a:grpFill/>
              <a:ln w="3175" cap="flat">
                <a:solidFill>
                  <a:srgbClr val="F3F3F3"/>
                </a:solidFill>
                <a:prstDash val="solid"/>
                <a:miter/>
              </a:ln>
            </p:spPr>
            <p:txBody>
              <a:bodyPr rtlCol="0" anchor="ctr"/>
              <a:lstStyle/>
              <a:p>
                <a:endParaRPr lang="pt-PT"/>
              </a:p>
            </p:txBody>
          </p:sp>
          <p:sp>
            <p:nvSpPr>
              <p:cNvPr id="589" name="Forma livre: Forma 588">
                <a:extLst>
                  <a:ext uri="{FF2B5EF4-FFF2-40B4-BE49-F238E27FC236}">
                    <a16:creationId xmlns:a16="http://schemas.microsoft.com/office/drawing/2014/main" id="{E274FE20-FDCD-44DB-A087-114B2256B952}"/>
                  </a:ext>
                </a:extLst>
              </p:cNvPr>
              <p:cNvSpPr/>
              <p:nvPr/>
            </p:nvSpPr>
            <p:spPr>
              <a:xfrm>
                <a:off x="3621767" y="3467020"/>
                <a:ext cx="176409" cy="343278"/>
              </a:xfrm>
              <a:custGeom>
                <a:avLst/>
                <a:gdLst>
                  <a:gd name="connsiteX0" fmla="*/ 417370 w 422345"/>
                  <a:gd name="connsiteY0" fmla="*/ 182218 h 788067"/>
                  <a:gd name="connsiteX1" fmla="*/ 410880 w 422345"/>
                  <a:gd name="connsiteY1" fmla="*/ 163186 h 788067"/>
                  <a:gd name="connsiteX2" fmla="*/ 412484 w 422345"/>
                  <a:gd name="connsiteY2" fmla="*/ 131977 h 788067"/>
                  <a:gd name="connsiteX3" fmla="*/ 404463 w 422345"/>
                  <a:gd name="connsiteY3" fmla="*/ 99018 h 788067"/>
                  <a:gd name="connsiteX4" fmla="*/ 402859 w 422345"/>
                  <a:gd name="connsiteY4" fmla="*/ 64309 h 788067"/>
                  <a:gd name="connsiteX5" fmla="*/ 354587 w 422345"/>
                  <a:gd name="connsiteY5" fmla="*/ 33026 h 788067"/>
                  <a:gd name="connsiteX6" fmla="*/ 314481 w 422345"/>
                  <a:gd name="connsiteY6" fmla="*/ 1817 h 788067"/>
                  <a:gd name="connsiteX7" fmla="*/ 295158 w 422345"/>
                  <a:gd name="connsiteY7" fmla="*/ 29599 h 788067"/>
                  <a:gd name="connsiteX8" fmla="*/ 272626 w 422345"/>
                  <a:gd name="connsiteY8" fmla="*/ 36891 h 788067"/>
                  <a:gd name="connsiteX9" fmla="*/ 237261 w 422345"/>
                  <a:gd name="connsiteY9" fmla="*/ 29599 h 788067"/>
                  <a:gd name="connsiteX10" fmla="*/ 229239 w 422345"/>
                  <a:gd name="connsiteY10" fmla="*/ 55631 h 788067"/>
                  <a:gd name="connsiteX11" fmla="*/ 203572 w 422345"/>
                  <a:gd name="connsiteY11" fmla="*/ 65986 h 788067"/>
                  <a:gd name="connsiteX12" fmla="*/ 177832 w 422345"/>
                  <a:gd name="connsiteY12" fmla="*/ 86840 h 788067"/>
                  <a:gd name="connsiteX13" fmla="*/ 168134 w 422345"/>
                  <a:gd name="connsiteY13" fmla="*/ 112872 h 788067"/>
                  <a:gd name="connsiteX14" fmla="*/ 160113 w 422345"/>
                  <a:gd name="connsiteY14" fmla="*/ 131977 h 788067"/>
                  <a:gd name="connsiteX15" fmla="*/ 142466 w 422345"/>
                  <a:gd name="connsiteY15" fmla="*/ 159686 h 788067"/>
                  <a:gd name="connsiteX16" fmla="*/ 136050 w 422345"/>
                  <a:gd name="connsiteY16" fmla="*/ 180541 h 788067"/>
                  <a:gd name="connsiteX17" fmla="*/ 110309 w 422345"/>
                  <a:gd name="connsiteY17" fmla="*/ 187468 h 788067"/>
                  <a:gd name="connsiteX18" fmla="*/ 108705 w 422345"/>
                  <a:gd name="connsiteY18" fmla="*/ 220427 h 788067"/>
                  <a:gd name="connsiteX19" fmla="*/ 86173 w 422345"/>
                  <a:gd name="connsiteY19" fmla="*/ 267314 h 788067"/>
                  <a:gd name="connsiteX20" fmla="*/ 94267 w 422345"/>
                  <a:gd name="connsiteY20" fmla="*/ 286346 h 788067"/>
                  <a:gd name="connsiteX21" fmla="*/ 94267 w 422345"/>
                  <a:gd name="connsiteY21" fmla="*/ 307201 h 788067"/>
                  <a:gd name="connsiteX22" fmla="*/ 71735 w 422345"/>
                  <a:gd name="connsiteY22" fmla="*/ 308951 h 788067"/>
                  <a:gd name="connsiteX23" fmla="*/ 37974 w 422345"/>
                  <a:gd name="connsiteY23" fmla="*/ 333233 h 788067"/>
                  <a:gd name="connsiteX24" fmla="*/ 34765 w 422345"/>
                  <a:gd name="connsiteY24" fmla="*/ 369692 h 788067"/>
                  <a:gd name="connsiteX25" fmla="*/ 34765 w 422345"/>
                  <a:gd name="connsiteY25" fmla="*/ 406151 h 788067"/>
                  <a:gd name="connsiteX26" fmla="*/ 33161 w 422345"/>
                  <a:gd name="connsiteY26" fmla="*/ 440861 h 788067"/>
                  <a:gd name="connsiteX27" fmla="*/ 55693 w 422345"/>
                  <a:gd name="connsiteY27" fmla="*/ 466892 h 788067"/>
                  <a:gd name="connsiteX28" fmla="*/ 42787 w 422345"/>
                  <a:gd name="connsiteY28" fmla="*/ 485997 h 788067"/>
                  <a:gd name="connsiteX29" fmla="*/ 44391 w 422345"/>
                  <a:gd name="connsiteY29" fmla="*/ 503352 h 788067"/>
                  <a:gd name="connsiteX30" fmla="*/ 45995 w 422345"/>
                  <a:gd name="connsiteY30" fmla="*/ 538061 h 788067"/>
                  <a:gd name="connsiteX31" fmla="*/ 23536 w 422345"/>
                  <a:gd name="connsiteY31" fmla="*/ 546666 h 788067"/>
                  <a:gd name="connsiteX32" fmla="*/ 18651 w 422345"/>
                  <a:gd name="connsiteY32" fmla="*/ 576198 h 788067"/>
                  <a:gd name="connsiteX33" fmla="*/ 10629 w 422345"/>
                  <a:gd name="connsiteY33" fmla="*/ 600480 h 788067"/>
                  <a:gd name="connsiteX34" fmla="*/ 56 w 422345"/>
                  <a:gd name="connsiteY34" fmla="*/ 598875 h 788067"/>
                  <a:gd name="connsiteX35" fmla="*/ 56 w 422345"/>
                  <a:gd name="connsiteY35" fmla="*/ 602302 h 788067"/>
                  <a:gd name="connsiteX36" fmla="*/ 15077 w 422345"/>
                  <a:gd name="connsiteY36" fmla="*/ 638762 h 788067"/>
                  <a:gd name="connsiteX37" fmla="*/ 27109 w 422345"/>
                  <a:gd name="connsiteY37" fmla="*/ 676607 h 788067"/>
                  <a:gd name="connsiteX38" fmla="*/ 44099 w 422345"/>
                  <a:gd name="connsiteY38" fmla="*/ 709566 h 788067"/>
                  <a:gd name="connsiteX39" fmla="*/ 51391 w 422345"/>
                  <a:gd name="connsiteY39" fmla="*/ 737129 h 788067"/>
                  <a:gd name="connsiteX40" fmla="*/ 60870 w 422345"/>
                  <a:gd name="connsiteY40" fmla="*/ 753827 h 788067"/>
                  <a:gd name="connsiteX41" fmla="*/ 61381 w 422345"/>
                  <a:gd name="connsiteY41" fmla="*/ 784599 h 788067"/>
                  <a:gd name="connsiteX42" fmla="*/ 87923 w 422345"/>
                  <a:gd name="connsiteY42" fmla="*/ 784089 h 788067"/>
                  <a:gd name="connsiteX43" fmla="*/ 100392 w 422345"/>
                  <a:gd name="connsiteY43" fmla="*/ 762213 h 788067"/>
                  <a:gd name="connsiteX44" fmla="*/ 110893 w 422345"/>
                  <a:gd name="connsiteY44" fmla="*/ 750327 h 788067"/>
                  <a:gd name="connsiteX45" fmla="*/ 138966 w 422345"/>
                  <a:gd name="connsiteY45" fmla="*/ 747557 h 788067"/>
                  <a:gd name="connsiteX46" fmla="*/ 158436 w 422345"/>
                  <a:gd name="connsiteY46" fmla="*/ 730858 h 788067"/>
                  <a:gd name="connsiteX47" fmla="*/ 170467 w 422345"/>
                  <a:gd name="connsiteY47" fmla="*/ 736254 h 788067"/>
                  <a:gd name="connsiteX48" fmla="*/ 189426 w 422345"/>
                  <a:gd name="connsiteY48" fmla="*/ 701691 h 788067"/>
                  <a:gd name="connsiteX49" fmla="*/ 177467 w 422345"/>
                  <a:gd name="connsiteY49" fmla="*/ 703878 h 788067"/>
                  <a:gd name="connsiteX50" fmla="*/ 176957 w 422345"/>
                  <a:gd name="connsiteY50" fmla="*/ 678503 h 788067"/>
                  <a:gd name="connsiteX51" fmla="*/ 182426 w 422345"/>
                  <a:gd name="connsiteY51" fmla="*/ 626657 h 788067"/>
                  <a:gd name="connsiteX52" fmla="*/ 201457 w 422345"/>
                  <a:gd name="connsiteY52" fmla="*/ 604782 h 788067"/>
                  <a:gd name="connsiteX53" fmla="*/ 232010 w 422345"/>
                  <a:gd name="connsiteY53" fmla="*/ 574010 h 788067"/>
                  <a:gd name="connsiteX54" fmla="*/ 251990 w 422345"/>
                  <a:gd name="connsiteY54" fmla="*/ 544332 h 788067"/>
                  <a:gd name="connsiteX55" fmla="*/ 219979 w 422345"/>
                  <a:gd name="connsiteY55" fmla="*/ 505977 h 788067"/>
                  <a:gd name="connsiteX56" fmla="*/ 195988 w 422345"/>
                  <a:gd name="connsiteY56" fmla="*/ 498685 h 788067"/>
                  <a:gd name="connsiteX57" fmla="*/ 191978 w 422345"/>
                  <a:gd name="connsiteY57" fmla="*/ 457632 h 788067"/>
                  <a:gd name="connsiteX58" fmla="*/ 203499 w 422345"/>
                  <a:gd name="connsiteY58" fmla="*/ 427079 h 788067"/>
                  <a:gd name="connsiteX59" fmla="*/ 204958 w 422345"/>
                  <a:gd name="connsiteY59" fmla="*/ 394120 h 788067"/>
                  <a:gd name="connsiteX60" fmla="*/ 234125 w 422345"/>
                  <a:gd name="connsiteY60" fmla="*/ 360869 h 788067"/>
                  <a:gd name="connsiteX61" fmla="*/ 247834 w 422345"/>
                  <a:gd name="connsiteY61" fmla="*/ 352337 h 788067"/>
                  <a:gd name="connsiteX62" fmla="*/ 253084 w 422345"/>
                  <a:gd name="connsiteY62" fmla="*/ 348546 h 788067"/>
                  <a:gd name="connsiteX63" fmla="*/ 262709 w 422345"/>
                  <a:gd name="connsiteY63" fmla="*/ 343222 h 788067"/>
                  <a:gd name="connsiteX64" fmla="*/ 273501 w 422345"/>
                  <a:gd name="connsiteY64" fmla="*/ 318284 h 788067"/>
                  <a:gd name="connsiteX65" fmla="*/ 278459 w 422345"/>
                  <a:gd name="connsiteY65" fmla="*/ 313618 h 788067"/>
                  <a:gd name="connsiteX66" fmla="*/ 299388 w 422345"/>
                  <a:gd name="connsiteY66" fmla="*/ 303773 h 788067"/>
                  <a:gd name="connsiteX67" fmla="*/ 319294 w 422345"/>
                  <a:gd name="connsiteY67" fmla="*/ 287731 h 788067"/>
                  <a:gd name="connsiteX68" fmla="*/ 329065 w 422345"/>
                  <a:gd name="connsiteY68" fmla="*/ 262574 h 788067"/>
                  <a:gd name="connsiteX69" fmla="*/ 333586 w 422345"/>
                  <a:gd name="connsiteY69" fmla="*/ 251345 h 788067"/>
                  <a:gd name="connsiteX70" fmla="*/ 346639 w 422345"/>
                  <a:gd name="connsiteY70" fmla="*/ 221594 h 788067"/>
                  <a:gd name="connsiteX71" fmla="*/ 368514 w 422345"/>
                  <a:gd name="connsiteY71" fmla="*/ 202708 h 788067"/>
                  <a:gd name="connsiteX72" fmla="*/ 404026 w 422345"/>
                  <a:gd name="connsiteY72" fmla="*/ 198916 h 788067"/>
                  <a:gd name="connsiteX73" fmla="*/ 422328 w 422345"/>
                  <a:gd name="connsiteY73" fmla="*/ 199791 h 788067"/>
                  <a:gd name="connsiteX74" fmla="*/ 417370 w 422345"/>
                  <a:gd name="connsiteY74" fmla="*/ 182218 h 788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22345" h="788067">
                    <a:moveTo>
                      <a:pt x="417370" y="182218"/>
                    </a:moveTo>
                    <a:cubicBezTo>
                      <a:pt x="412484" y="177041"/>
                      <a:pt x="402786" y="163186"/>
                      <a:pt x="410880" y="163186"/>
                    </a:cubicBezTo>
                    <a:cubicBezTo>
                      <a:pt x="418974" y="163186"/>
                      <a:pt x="422109" y="137154"/>
                      <a:pt x="412484" y="131977"/>
                    </a:cubicBezTo>
                    <a:cubicBezTo>
                      <a:pt x="402859" y="126800"/>
                      <a:pt x="412484" y="104195"/>
                      <a:pt x="404463" y="99018"/>
                    </a:cubicBezTo>
                    <a:cubicBezTo>
                      <a:pt x="396442" y="93841"/>
                      <a:pt x="401255" y="76413"/>
                      <a:pt x="402859" y="64309"/>
                    </a:cubicBezTo>
                    <a:cubicBezTo>
                      <a:pt x="404463" y="52204"/>
                      <a:pt x="372306" y="41704"/>
                      <a:pt x="354587" y="33026"/>
                    </a:cubicBezTo>
                    <a:cubicBezTo>
                      <a:pt x="336867" y="24349"/>
                      <a:pt x="328920" y="10495"/>
                      <a:pt x="314481" y="1817"/>
                    </a:cubicBezTo>
                    <a:cubicBezTo>
                      <a:pt x="300044" y="-6860"/>
                      <a:pt x="295158" y="15672"/>
                      <a:pt x="295158" y="29599"/>
                    </a:cubicBezTo>
                    <a:cubicBezTo>
                      <a:pt x="295158" y="43527"/>
                      <a:pt x="282324" y="45204"/>
                      <a:pt x="272626" y="36891"/>
                    </a:cubicBezTo>
                    <a:cubicBezTo>
                      <a:pt x="262928" y="28578"/>
                      <a:pt x="251771" y="36891"/>
                      <a:pt x="237261" y="29599"/>
                    </a:cubicBezTo>
                    <a:cubicBezTo>
                      <a:pt x="222750" y="22307"/>
                      <a:pt x="229239" y="45204"/>
                      <a:pt x="229239" y="55631"/>
                    </a:cubicBezTo>
                    <a:cubicBezTo>
                      <a:pt x="229239" y="66059"/>
                      <a:pt x="213198" y="65986"/>
                      <a:pt x="203572" y="65986"/>
                    </a:cubicBezTo>
                    <a:cubicBezTo>
                      <a:pt x="193947" y="65986"/>
                      <a:pt x="177832" y="74663"/>
                      <a:pt x="177832" y="86840"/>
                    </a:cubicBezTo>
                    <a:cubicBezTo>
                      <a:pt x="177832" y="99018"/>
                      <a:pt x="163248" y="105945"/>
                      <a:pt x="168134" y="112872"/>
                    </a:cubicBezTo>
                    <a:cubicBezTo>
                      <a:pt x="173019" y="119800"/>
                      <a:pt x="166530" y="126727"/>
                      <a:pt x="160113" y="131977"/>
                    </a:cubicBezTo>
                    <a:cubicBezTo>
                      <a:pt x="153696" y="137227"/>
                      <a:pt x="147279" y="154509"/>
                      <a:pt x="142466" y="159686"/>
                    </a:cubicBezTo>
                    <a:cubicBezTo>
                      <a:pt x="137654" y="164863"/>
                      <a:pt x="145675" y="173614"/>
                      <a:pt x="136050" y="180541"/>
                    </a:cubicBezTo>
                    <a:cubicBezTo>
                      <a:pt x="126424" y="187468"/>
                      <a:pt x="115122" y="182218"/>
                      <a:pt x="110309" y="187468"/>
                    </a:cubicBezTo>
                    <a:cubicBezTo>
                      <a:pt x="105497" y="192718"/>
                      <a:pt x="110309" y="204823"/>
                      <a:pt x="108705" y="220427"/>
                    </a:cubicBezTo>
                    <a:cubicBezTo>
                      <a:pt x="107101" y="236032"/>
                      <a:pt x="95798" y="253387"/>
                      <a:pt x="86173" y="267314"/>
                    </a:cubicBezTo>
                    <a:cubicBezTo>
                      <a:pt x="76548" y="281242"/>
                      <a:pt x="89454" y="284669"/>
                      <a:pt x="94267" y="286346"/>
                    </a:cubicBezTo>
                    <a:cubicBezTo>
                      <a:pt x="99080" y="288023"/>
                      <a:pt x="99080" y="296773"/>
                      <a:pt x="94267" y="307201"/>
                    </a:cubicBezTo>
                    <a:cubicBezTo>
                      <a:pt x="89454" y="317628"/>
                      <a:pt x="78152" y="310628"/>
                      <a:pt x="71735" y="308951"/>
                    </a:cubicBezTo>
                    <a:cubicBezTo>
                      <a:pt x="65318" y="307274"/>
                      <a:pt x="47599" y="315878"/>
                      <a:pt x="37974" y="333233"/>
                    </a:cubicBezTo>
                    <a:cubicBezTo>
                      <a:pt x="30748" y="344039"/>
                      <a:pt x="29537" y="357792"/>
                      <a:pt x="34765" y="369692"/>
                    </a:cubicBezTo>
                    <a:cubicBezTo>
                      <a:pt x="37974" y="378296"/>
                      <a:pt x="26745" y="388724"/>
                      <a:pt x="34765" y="406151"/>
                    </a:cubicBezTo>
                    <a:cubicBezTo>
                      <a:pt x="42787" y="423579"/>
                      <a:pt x="31557" y="427006"/>
                      <a:pt x="33161" y="440861"/>
                    </a:cubicBezTo>
                    <a:cubicBezTo>
                      <a:pt x="34765" y="454715"/>
                      <a:pt x="54016" y="453038"/>
                      <a:pt x="55693" y="466892"/>
                    </a:cubicBezTo>
                    <a:cubicBezTo>
                      <a:pt x="57370" y="480747"/>
                      <a:pt x="49203" y="485997"/>
                      <a:pt x="42787" y="485997"/>
                    </a:cubicBezTo>
                    <a:cubicBezTo>
                      <a:pt x="36370" y="485997"/>
                      <a:pt x="37974" y="499852"/>
                      <a:pt x="44391" y="503352"/>
                    </a:cubicBezTo>
                    <a:cubicBezTo>
                      <a:pt x="50808" y="506852"/>
                      <a:pt x="49203" y="531061"/>
                      <a:pt x="45995" y="538061"/>
                    </a:cubicBezTo>
                    <a:cubicBezTo>
                      <a:pt x="42787" y="545061"/>
                      <a:pt x="21932" y="538061"/>
                      <a:pt x="23536" y="546666"/>
                    </a:cubicBezTo>
                    <a:cubicBezTo>
                      <a:pt x="25140" y="555270"/>
                      <a:pt x="18651" y="569270"/>
                      <a:pt x="18651" y="576198"/>
                    </a:cubicBezTo>
                    <a:cubicBezTo>
                      <a:pt x="18651" y="583125"/>
                      <a:pt x="17046" y="605365"/>
                      <a:pt x="10629" y="600480"/>
                    </a:cubicBezTo>
                    <a:cubicBezTo>
                      <a:pt x="7457" y="598569"/>
                      <a:pt x="3651" y="597993"/>
                      <a:pt x="56" y="598875"/>
                    </a:cubicBezTo>
                    <a:cubicBezTo>
                      <a:pt x="129" y="600013"/>
                      <a:pt x="129" y="601165"/>
                      <a:pt x="56" y="602302"/>
                    </a:cubicBezTo>
                    <a:cubicBezTo>
                      <a:pt x="-724" y="616106"/>
                      <a:pt x="4796" y="629516"/>
                      <a:pt x="15077" y="638762"/>
                    </a:cubicBezTo>
                    <a:cubicBezTo>
                      <a:pt x="26088" y="648533"/>
                      <a:pt x="17557" y="663117"/>
                      <a:pt x="27109" y="676607"/>
                    </a:cubicBezTo>
                    <a:cubicBezTo>
                      <a:pt x="36661" y="690097"/>
                      <a:pt x="33599" y="699868"/>
                      <a:pt x="44099" y="709566"/>
                    </a:cubicBezTo>
                    <a:cubicBezTo>
                      <a:pt x="54600" y="719264"/>
                      <a:pt x="55620" y="724660"/>
                      <a:pt x="51391" y="737129"/>
                    </a:cubicBezTo>
                    <a:cubicBezTo>
                      <a:pt x="47162" y="749598"/>
                      <a:pt x="60360" y="746244"/>
                      <a:pt x="60870" y="753827"/>
                    </a:cubicBezTo>
                    <a:cubicBezTo>
                      <a:pt x="61381" y="761411"/>
                      <a:pt x="57881" y="777016"/>
                      <a:pt x="61381" y="784599"/>
                    </a:cubicBezTo>
                    <a:cubicBezTo>
                      <a:pt x="64881" y="792183"/>
                      <a:pt x="71881" y="784599"/>
                      <a:pt x="87923" y="784089"/>
                    </a:cubicBezTo>
                    <a:cubicBezTo>
                      <a:pt x="103965" y="783578"/>
                      <a:pt x="99955" y="772713"/>
                      <a:pt x="100392" y="762213"/>
                    </a:cubicBezTo>
                    <a:cubicBezTo>
                      <a:pt x="100830" y="751713"/>
                      <a:pt x="108924" y="756817"/>
                      <a:pt x="110893" y="750327"/>
                    </a:cubicBezTo>
                    <a:cubicBezTo>
                      <a:pt x="112861" y="743838"/>
                      <a:pt x="127445" y="742233"/>
                      <a:pt x="138966" y="747557"/>
                    </a:cubicBezTo>
                    <a:cubicBezTo>
                      <a:pt x="150487" y="752879"/>
                      <a:pt x="156467" y="743838"/>
                      <a:pt x="158436" y="730858"/>
                    </a:cubicBezTo>
                    <a:cubicBezTo>
                      <a:pt x="160404" y="717879"/>
                      <a:pt x="166967" y="733556"/>
                      <a:pt x="170467" y="736254"/>
                    </a:cubicBezTo>
                    <a:cubicBezTo>
                      <a:pt x="173967" y="738952"/>
                      <a:pt x="184468" y="716274"/>
                      <a:pt x="189426" y="701691"/>
                    </a:cubicBezTo>
                    <a:cubicBezTo>
                      <a:pt x="194384" y="687107"/>
                      <a:pt x="188989" y="689805"/>
                      <a:pt x="177467" y="703878"/>
                    </a:cubicBezTo>
                    <a:cubicBezTo>
                      <a:pt x="165946" y="717952"/>
                      <a:pt x="172436" y="689805"/>
                      <a:pt x="176957" y="678503"/>
                    </a:cubicBezTo>
                    <a:cubicBezTo>
                      <a:pt x="181478" y="667200"/>
                      <a:pt x="180967" y="634168"/>
                      <a:pt x="182426" y="626657"/>
                    </a:cubicBezTo>
                    <a:cubicBezTo>
                      <a:pt x="183330" y="616004"/>
                      <a:pt x="191030" y="607152"/>
                      <a:pt x="201457" y="604782"/>
                    </a:cubicBezTo>
                    <a:cubicBezTo>
                      <a:pt x="216041" y="601573"/>
                      <a:pt x="235000" y="582104"/>
                      <a:pt x="232010" y="574010"/>
                    </a:cubicBezTo>
                    <a:cubicBezTo>
                      <a:pt x="229021" y="565916"/>
                      <a:pt x="251990" y="552134"/>
                      <a:pt x="251990" y="544332"/>
                    </a:cubicBezTo>
                    <a:cubicBezTo>
                      <a:pt x="251990" y="536530"/>
                      <a:pt x="228000" y="511373"/>
                      <a:pt x="219979" y="505977"/>
                    </a:cubicBezTo>
                    <a:cubicBezTo>
                      <a:pt x="211958" y="500581"/>
                      <a:pt x="194457" y="504883"/>
                      <a:pt x="195988" y="498685"/>
                    </a:cubicBezTo>
                    <a:cubicBezTo>
                      <a:pt x="197520" y="492487"/>
                      <a:pt x="193947" y="469518"/>
                      <a:pt x="191978" y="457632"/>
                    </a:cubicBezTo>
                    <a:cubicBezTo>
                      <a:pt x="190228" y="447496"/>
                      <a:pt x="200437" y="436996"/>
                      <a:pt x="203499" y="427079"/>
                    </a:cubicBezTo>
                    <a:cubicBezTo>
                      <a:pt x="198220" y="416586"/>
                      <a:pt x="198774" y="404102"/>
                      <a:pt x="204958" y="394120"/>
                    </a:cubicBezTo>
                    <a:cubicBezTo>
                      <a:pt x="213810" y="382300"/>
                      <a:pt x="223559" y="371187"/>
                      <a:pt x="234125" y="360869"/>
                    </a:cubicBezTo>
                    <a:cubicBezTo>
                      <a:pt x="237873" y="356880"/>
                      <a:pt x="242598" y="353934"/>
                      <a:pt x="247834" y="352337"/>
                    </a:cubicBezTo>
                    <a:cubicBezTo>
                      <a:pt x="249321" y="350748"/>
                      <a:pt x="251108" y="349457"/>
                      <a:pt x="253084" y="348546"/>
                    </a:cubicBezTo>
                    <a:cubicBezTo>
                      <a:pt x="256445" y="347058"/>
                      <a:pt x="259661" y="345279"/>
                      <a:pt x="262709" y="343222"/>
                    </a:cubicBezTo>
                    <a:cubicBezTo>
                      <a:pt x="262957" y="333831"/>
                      <a:pt x="266822" y="324898"/>
                      <a:pt x="273501" y="318284"/>
                    </a:cubicBezTo>
                    <a:lnTo>
                      <a:pt x="278459" y="313618"/>
                    </a:lnTo>
                    <a:cubicBezTo>
                      <a:pt x="284227" y="308222"/>
                      <a:pt x="291549" y="304780"/>
                      <a:pt x="299388" y="303773"/>
                    </a:cubicBezTo>
                    <a:cubicBezTo>
                      <a:pt x="303697" y="296051"/>
                      <a:pt x="310835" y="290305"/>
                      <a:pt x="319294" y="287731"/>
                    </a:cubicBezTo>
                    <a:cubicBezTo>
                      <a:pt x="319214" y="278405"/>
                      <a:pt x="322707" y="269400"/>
                      <a:pt x="329065" y="262574"/>
                    </a:cubicBezTo>
                    <a:cubicBezTo>
                      <a:pt x="328022" y="258250"/>
                      <a:pt x="329838" y="253744"/>
                      <a:pt x="333586" y="251345"/>
                    </a:cubicBezTo>
                    <a:cubicBezTo>
                      <a:pt x="348170" y="239459"/>
                      <a:pt x="336138" y="225896"/>
                      <a:pt x="346639" y="221594"/>
                    </a:cubicBezTo>
                    <a:cubicBezTo>
                      <a:pt x="355506" y="217394"/>
                      <a:pt x="363067" y="210868"/>
                      <a:pt x="368514" y="202708"/>
                    </a:cubicBezTo>
                    <a:cubicBezTo>
                      <a:pt x="375806" y="194104"/>
                      <a:pt x="386015" y="202198"/>
                      <a:pt x="404026" y="198916"/>
                    </a:cubicBezTo>
                    <a:cubicBezTo>
                      <a:pt x="410115" y="197874"/>
                      <a:pt x="416364" y="198173"/>
                      <a:pt x="422328" y="199791"/>
                    </a:cubicBezTo>
                    <a:cubicBezTo>
                      <a:pt x="422109" y="193623"/>
                      <a:pt x="420411" y="187592"/>
                      <a:pt x="417370" y="182218"/>
                    </a:cubicBezTo>
                    <a:close/>
                  </a:path>
                </a:pathLst>
              </a:custGeom>
              <a:grpFill/>
              <a:ln w="3175" cap="flat">
                <a:solidFill>
                  <a:srgbClr val="F3F3F3"/>
                </a:solidFill>
                <a:prstDash val="solid"/>
                <a:miter/>
              </a:ln>
            </p:spPr>
            <p:txBody>
              <a:bodyPr rtlCol="0" anchor="ctr"/>
              <a:lstStyle/>
              <a:p>
                <a:endParaRPr lang="pt-PT"/>
              </a:p>
            </p:txBody>
          </p:sp>
          <p:sp>
            <p:nvSpPr>
              <p:cNvPr id="590" name="Forma livre: Forma 589">
                <a:extLst>
                  <a:ext uri="{FF2B5EF4-FFF2-40B4-BE49-F238E27FC236}">
                    <a16:creationId xmlns:a16="http://schemas.microsoft.com/office/drawing/2014/main" id="{5816C841-7101-42A4-88AF-0FF02935AE80}"/>
                  </a:ext>
                </a:extLst>
              </p:cNvPr>
              <p:cNvSpPr/>
              <p:nvPr/>
            </p:nvSpPr>
            <p:spPr>
              <a:xfrm>
                <a:off x="3768208" y="3711159"/>
                <a:ext cx="85184" cy="47684"/>
              </a:xfrm>
              <a:custGeom>
                <a:avLst/>
                <a:gdLst>
                  <a:gd name="connsiteX0" fmla="*/ 194306 w 203942"/>
                  <a:gd name="connsiteY0" fmla="*/ 27976 h 109469"/>
                  <a:gd name="connsiteX1" fmla="*/ 201161 w 203942"/>
                  <a:gd name="connsiteY1" fmla="*/ 3986 h 109469"/>
                  <a:gd name="connsiteX2" fmla="*/ 193869 w 203942"/>
                  <a:gd name="connsiteY2" fmla="*/ 7705 h 109469"/>
                  <a:gd name="connsiteX3" fmla="*/ 129773 w 203942"/>
                  <a:gd name="connsiteY3" fmla="*/ 413 h 109469"/>
                  <a:gd name="connsiteX4" fmla="*/ 66771 w 203942"/>
                  <a:gd name="connsiteY4" fmla="*/ 13903 h 109469"/>
                  <a:gd name="connsiteX5" fmla="*/ 46281 w 203942"/>
                  <a:gd name="connsiteY5" fmla="*/ 34976 h 109469"/>
                  <a:gd name="connsiteX6" fmla="*/ 53573 w 203942"/>
                  <a:gd name="connsiteY6" fmla="*/ 58237 h 109469"/>
                  <a:gd name="connsiteX7" fmla="*/ 73553 w 203942"/>
                  <a:gd name="connsiteY7" fmla="*/ 70633 h 109469"/>
                  <a:gd name="connsiteX8" fmla="*/ 80845 w 203942"/>
                  <a:gd name="connsiteY8" fmla="*/ 85217 h 109469"/>
                  <a:gd name="connsiteX9" fmla="*/ 80407 w 203942"/>
                  <a:gd name="connsiteY9" fmla="*/ 85800 h 109469"/>
                  <a:gd name="connsiteX10" fmla="*/ 116867 w 203942"/>
                  <a:gd name="connsiteY10" fmla="*/ 85217 h 109469"/>
                  <a:gd name="connsiteX11" fmla="*/ 150919 w 203942"/>
                  <a:gd name="connsiteY11" fmla="*/ 107093 h 109469"/>
                  <a:gd name="connsiteX12" fmla="*/ 183222 w 203942"/>
                  <a:gd name="connsiteY12" fmla="*/ 109353 h 109469"/>
                  <a:gd name="connsiteX13" fmla="*/ 184389 w 203942"/>
                  <a:gd name="connsiteY13" fmla="*/ 99290 h 109469"/>
                  <a:gd name="connsiteX14" fmla="*/ 193431 w 203942"/>
                  <a:gd name="connsiteY14" fmla="*/ 87113 h 109469"/>
                  <a:gd name="connsiteX15" fmla="*/ 186139 w 203942"/>
                  <a:gd name="connsiteY15" fmla="*/ 67644 h 109469"/>
                  <a:gd name="connsiteX16" fmla="*/ 183879 w 203942"/>
                  <a:gd name="connsiteY16" fmla="*/ 46570 h 109469"/>
                  <a:gd name="connsiteX17" fmla="*/ 194306 w 203942"/>
                  <a:gd name="connsiteY17" fmla="*/ 27976 h 109469"/>
                  <a:gd name="connsiteX18" fmla="*/ 17186 w 203942"/>
                  <a:gd name="connsiteY18" fmla="*/ 54154 h 109469"/>
                  <a:gd name="connsiteX19" fmla="*/ 3697 w 203942"/>
                  <a:gd name="connsiteY19" fmla="*/ 86092 h 109469"/>
                  <a:gd name="connsiteX20" fmla="*/ 38698 w 203942"/>
                  <a:gd name="connsiteY20" fmla="*/ 61154 h 109469"/>
                  <a:gd name="connsiteX21" fmla="*/ 17186 w 203942"/>
                  <a:gd name="connsiteY21" fmla="*/ 54154 h 109469"/>
                  <a:gd name="connsiteX22" fmla="*/ 32135 w 203942"/>
                  <a:gd name="connsiteY22" fmla="*/ 38476 h 109469"/>
                  <a:gd name="connsiteX23" fmla="*/ 10697 w 203942"/>
                  <a:gd name="connsiteY23" fmla="*/ 41247 h 109469"/>
                  <a:gd name="connsiteX24" fmla="*/ 30494 w 203942"/>
                  <a:gd name="connsiteY24" fmla="*/ 40970 h 109469"/>
                  <a:gd name="connsiteX25" fmla="*/ 32427 w 203942"/>
                  <a:gd name="connsiteY25" fmla="*/ 38476 h 109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942" h="109469">
                    <a:moveTo>
                      <a:pt x="194306" y="27976"/>
                    </a:moveTo>
                    <a:cubicBezTo>
                      <a:pt x="198390" y="18351"/>
                      <a:pt x="208890" y="16673"/>
                      <a:pt x="201161" y="3986"/>
                    </a:cubicBezTo>
                    <a:cubicBezTo>
                      <a:pt x="199038" y="5758"/>
                      <a:pt x="196545" y="7026"/>
                      <a:pt x="193869" y="7705"/>
                    </a:cubicBezTo>
                    <a:cubicBezTo>
                      <a:pt x="179285" y="12080"/>
                      <a:pt x="147784" y="-3087"/>
                      <a:pt x="129773" y="413"/>
                    </a:cubicBezTo>
                    <a:cubicBezTo>
                      <a:pt x="111762" y="3913"/>
                      <a:pt x="75303" y="4204"/>
                      <a:pt x="66771" y="13903"/>
                    </a:cubicBezTo>
                    <a:cubicBezTo>
                      <a:pt x="58240" y="23601"/>
                      <a:pt x="36729" y="26299"/>
                      <a:pt x="46281" y="34976"/>
                    </a:cubicBezTo>
                    <a:cubicBezTo>
                      <a:pt x="55834" y="43653"/>
                      <a:pt x="46281" y="47956"/>
                      <a:pt x="53573" y="58237"/>
                    </a:cubicBezTo>
                    <a:cubicBezTo>
                      <a:pt x="60865" y="68519"/>
                      <a:pt x="64074" y="72821"/>
                      <a:pt x="73553" y="70633"/>
                    </a:cubicBezTo>
                    <a:cubicBezTo>
                      <a:pt x="83032" y="68446"/>
                      <a:pt x="90543" y="73842"/>
                      <a:pt x="80845" y="85217"/>
                    </a:cubicBezTo>
                    <a:lnTo>
                      <a:pt x="80407" y="85800"/>
                    </a:lnTo>
                    <a:cubicBezTo>
                      <a:pt x="96449" y="84196"/>
                      <a:pt x="114241" y="83102"/>
                      <a:pt x="116867" y="85217"/>
                    </a:cubicBezTo>
                    <a:cubicBezTo>
                      <a:pt x="120877" y="88426"/>
                      <a:pt x="144867" y="108989"/>
                      <a:pt x="150919" y="107093"/>
                    </a:cubicBezTo>
                    <a:cubicBezTo>
                      <a:pt x="161741" y="106604"/>
                      <a:pt x="172576" y="107362"/>
                      <a:pt x="183222" y="109353"/>
                    </a:cubicBezTo>
                    <a:cubicBezTo>
                      <a:pt x="181516" y="106079"/>
                      <a:pt x="181983" y="102091"/>
                      <a:pt x="184389" y="99290"/>
                    </a:cubicBezTo>
                    <a:cubicBezTo>
                      <a:pt x="188910" y="95207"/>
                      <a:pt x="198973" y="95207"/>
                      <a:pt x="193431" y="87113"/>
                    </a:cubicBezTo>
                    <a:cubicBezTo>
                      <a:pt x="188830" y="81659"/>
                      <a:pt x="186256" y="74783"/>
                      <a:pt x="186139" y="67644"/>
                    </a:cubicBezTo>
                    <a:cubicBezTo>
                      <a:pt x="184827" y="60687"/>
                      <a:pt x="184076" y="53643"/>
                      <a:pt x="183879" y="46570"/>
                    </a:cubicBezTo>
                    <a:cubicBezTo>
                      <a:pt x="183733" y="40153"/>
                      <a:pt x="189785" y="38476"/>
                      <a:pt x="194306" y="27976"/>
                    </a:cubicBezTo>
                    <a:close/>
                    <a:moveTo>
                      <a:pt x="17186" y="54154"/>
                    </a:moveTo>
                    <a:cubicBezTo>
                      <a:pt x="-824" y="59623"/>
                      <a:pt x="-3522" y="86457"/>
                      <a:pt x="3697" y="86092"/>
                    </a:cubicBezTo>
                    <a:cubicBezTo>
                      <a:pt x="12666" y="85509"/>
                      <a:pt x="32864" y="67133"/>
                      <a:pt x="38698" y="61154"/>
                    </a:cubicBezTo>
                    <a:cubicBezTo>
                      <a:pt x="44531" y="55175"/>
                      <a:pt x="35198" y="48758"/>
                      <a:pt x="17186" y="54154"/>
                    </a:cubicBezTo>
                    <a:close/>
                    <a:moveTo>
                      <a:pt x="32135" y="38476"/>
                    </a:moveTo>
                    <a:cubicBezTo>
                      <a:pt x="36219" y="30382"/>
                      <a:pt x="2968" y="33955"/>
                      <a:pt x="10697" y="41247"/>
                    </a:cubicBezTo>
                    <a:cubicBezTo>
                      <a:pt x="16239" y="46636"/>
                      <a:pt x="25105" y="46519"/>
                      <a:pt x="30494" y="40970"/>
                    </a:cubicBezTo>
                    <a:cubicBezTo>
                      <a:pt x="31231" y="40219"/>
                      <a:pt x="31880" y="39380"/>
                      <a:pt x="32427" y="38476"/>
                    </a:cubicBezTo>
                    <a:close/>
                  </a:path>
                </a:pathLst>
              </a:custGeom>
              <a:grpFill/>
              <a:ln w="3175" cap="flat">
                <a:solidFill>
                  <a:srgbClr val="F3F3F3"/>
                </a:solidFill>
                <a:prstDash val="solid"/>
                <a:miter/>
              </a:ln>
            </p:spPr>
            <p:txBody>
              <a:bodyPr rtlCol="0" anchor="ctr"/>
              <a:lstStyle/>
              <a:p>
                <a:endParaRPr lang="pt-PT"/>
              </a:p>
            </p:txBody>
          </p:sp>
          <p:sp>
            <p:nvSpPr>
              <p:cNvPr id="643" name="Forma livre: Forma 642">
                <a:extLst>
                  <a:ext uri="{FF2B5EF4-FFF2-40B4-BE49-F238E27FC236}">
                    <a16:creationId xmlns:a16="http://schemas.microsoft.com/office/drawing/2014/main" id="{56B3BA45-5495-4E62-AFC0-B54CA7A2597E}"/>
                  </a:ext>
                </a:extLst>
              </p:cNvPr>
              <p:cNvSpPr/>
              <p:nvPr/>
            </p:nvSpPr>
            <p:spPr>
              <a:xfrm>
                <a:off x="3735038" y="3810837"/>
                <a:ext cx="44407" cy="21577"/>
              </a:xfrm>
              <a:custGeom>
                <a:avLst/>
                <a:gdLst>
                  <a:gd name="connsiteX0" fmla="*/ 87559 w 106315"/>
                  <a:gd name="connsiteY0" fmla="*/ 11412 h 49534"/>
                  <a:gd name="connsiteX1" fmla="*/ 67287 w 106315"/>
                  <a:gd name="connsiteY1" fmla="*/ 3318 h 49534"/>
                  <a:gd name="connsiteX2" fmla="*/ 46797 w 106315"/>
                  <a:gd name="connsiteY2" fmla="*/ 1276 h 49534"/>
                  <a:gd name="connsiteX3" fmla="*/ 52047 w 106315"/>
                  <a:gd name="connsiteY3" fmla="*/ 6818 h 49534"/>
                  <a:gd name="connsiteX4" fmla="*/ 41036 w 106315"/>
                  <a:gd name="connsiteY4" fmla="*/ 26798 h 49534"/>
                  <a:gd name="connsiteX5" fmla="*/ 25067 w 106315"/>
                  <a:gd name="connsiteY5" fmla="*/ 26798 h 49534"/>
                  <a:gd name="connsiteX6" fmla="*/ 2025 w 106315"/>
                  <a:gd name="connsiteY6" fmla="*/ 28402 h 49534"/>
                  <a:gd name="connsiteX7" fmla="*/ -17 w 106315"/>
                  <a:gd name="connsiteY7" fmla="*/ 37006 h 49534"/>
                  <a:gd name="connsiteX8" fmla="*/ 17119 w 106315"/>
                  <a:gd name="connsiteY8" fmla="*/ 43788 h 49534"/>
                  <a:gd name="connsiteX9" fmla="*/ 105059 w 106315"/>
                  <a:gd name="connsiteY9" fmla="*/ 47799 h 49534"/>
                  <a:gd name="connsiteX10" fmla="*/ 106299 w 106315"/>
                  <a:gd name="connsiteY10" fmla="*/ 23516 h 49534"/>
                  <a:gd name="connsiteX11" fmla="*/ 87559 w 106315"/>
                  <a:gd name="connsiteY11" fmla="*/ 11412 h 4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6315" h="49534">
                    <a:moveTo>
                      <a:pt x="87559" y="11412"/>
                    </a:moveTo>
                    <a:cubicBezTo>
                      <a:pt x="83111" y="13818"/>
                      <a:pt x="71079" y="8933"/>
                      <a:pt x="67287" y="3318"/>
                    </a:cubicBezTo>
                    <a:cubicBezTo>
                      <a:pt x="63496" y="-2297"/>
                      <a:pt x="54964" y="474"/>
                      <a:pt x="46797" y="1276"/>
                    </a:cubicBezTo>
                    <a:cubicBezTo>
                      <a:pt x="49007" y="2625"/>
                      <a:pt x="50822" y="4536"/>
                      <a:pt x="52047" y="6818"/>
                    </a:cubicBezTo>
                    <a:cubicBezTo>
                      <a:pt x="56568" y="15423"/>
                      <a:pt x="34037" y="16516"/>
                      <a:pt x="41036" y="26798"/>
                    </a:cubicBezTo>
                    <a:cubicBezTo>
                      <a:pt x="48037" y="37079"/>
                      <a:pt x="25067" y="37590"/>
                      <a:pt x="25067" y="26798"/>
                    </a:cubicBezTo>
                    <a:cubicBezTo>
                      <a:pt x="25067" y="16006"/>
                      <a:pt x="1004" y="21402"/>
                      <a:pt x="2025" y="28402"/>
                    </a:cubicBezTo>
                    <a:cubicBezTo>
                      <a:pt x="2288" y="31414"/>
                      <a:pt x="1573" y="34432"/>
                      <a:pt x="-17" y="37006"/>
                    </a:cubicBezTo>
                    <a:cubicBezTo>
                      <a:pt x="6546" y="39559"/>
                      <a:pt x="14129" y="42475"/>
                      <a:pt x="17119" y="43788"/>
                    </a:cubicBezTo>
                    <a:cubicBezTo>
                      <a:pt x="21640" y="45757"/>
                      <a:pt x="81652" y="52465"/>
                      <a:pt x="105059" y="47799"/>
                    </a:cubicBezTo>
                    <a:cubicBezTo>
                      <a:pt x="104870" y="39683"/>
                      <a:pt x="105285" y="31567"/>
                      <a:pt x="106299" y="23516"/>
                    </a:cubicBezTo>
                    <a:cubicBezTo>
                      <a:pt x="106299" y="17027"/>
                      <a:pt x="92080" y="8933"/>
                      <a:pt x="87559" y="11412"/>
                    </a:cubicBezTo>
                    <a:close/>
                  </a:path>
                </a:pathLst>
              </a:custGeom>
              <a:grpFill/>
              <a:ln w="3175" cap="flat">
                <a:solidFill>
                  <a:srgbClr val="F3F3F3"/>
                </a:solidFill>
                <a:prstDash val="solid"/>
                <a:miter/>
              </a:ln>
            </p:spPr>
            <p:txBody>
              <a:bodyPr rtlCol="0" anchor="ctr"/>
              <a:lstStyle/>
              <a:p>
                <a:endParaRPr lang="pt-PT"/>
              </a:p>
            </p:txBody>
          </p:sp>
          <p:sp>
            <p:nvSpPr>
              <p:cNvPr id="669" name="Forma livre: Forma 668">
                <a:extLst>
                  <a:ext uri="{FF2B5EF4-FFF2-40B4-BE49-F238E27FC236}">
                    <a16:creationId xmlns:a16="http://schemas.microsoft.com/office/drawing/2014/main" id="{2181CC05-B83B-47AD-B163-C96CA9A9C8D8}"/>
                  </a:ext>
                </a:extLst>
              </p:cNvPr>
              <p:cNvSpPr/>
              <p:nvPr/>
            </p:nvSpPr>
            <p:spPr>
              <a:xfrm>
                <a:off x="3735038" y="3810837"/>
                <a:ext cx="44407" cy="21577"/>
              </a:xfrm>
              <a:custGeom>
                <a:avLst/>
                <a:gdLst>
                  <a:gd name="connsiteX0" fmla="*/ 87559 w 106315"/>
                  <a:gd name="connsiteY0" fmla="*/ 11412 h 49534"/>
                  <a:gd name="connsiteX1" fmla="*/ 67287 w 106315"/>
                  <a:gd name="connsiteY1" fmla="*/ 3318 h 49534"/>
                  <a:gd name="connsiteX2" fmla="*/ 46797 w 106315"/>
                  <a:gd name="connsiteY2" fmla="*/ 1276 h 49534"/>
                  <a:gd name="connsiteX3" fmla="*/ 52047 w 106315"/>
                  <a:gd name="connsiteY3" fmla="*/ 6818 h 49534"/>
                  <a:gd name="connsiteX4" fmla="*/ 41036 w 106315"/>
                  <a:gd name="connsiteY4" fmla="*/ 26798 h 49534"/>
                  <a:gd name="connsiteX5" fmla="*/ 25067 w 106315"/>
                  <a:gd name="connsiteY5" fmla="*/ 26798 h 49534"/>
                  <a:gd name="connsiteX6" fmla="*/ 2025 w 106315"/>
                  <a:gd name="connsiteY6" fmla="*/ 28402 h 49534"/>
                  <a:gd name="connsiteX7" fmla="*/ -17 w 106315"/>
                  <a:gd name="connsiteY7" fmla="*/ 37006 h 49534"/>
                  <a:gd name="connsiteX8" fmla="*/ 17119 w 106315"/>
                  <a:gd name="connsiteY8" fmla="*/ 43788 h 49534"/>
                  <a:gd name="connsiteX9" fmla="*/ 105059 w 106315"/>
                  <a:gd name="connsiteY9" fmla="*/ 47799 h 49534"/>
                  <a:gd name="connsiteX10" fmla="*/ 106299 w 106315"/>
                  <a:gd name="connsiteY10" fmla="*/ 23516 h 49534"/>
                  <a:gd name="connsiteX11" fmla="*/ 87559 w 106315"/>
                  <a:gd name="connsiteY11" fmla="*/ 11412 h 4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6315" h="49534">
                    <a:moveTo>
                      <a:pt x="87559" y="11412"/>
                    </a:moveTo>
                    <a:cubicBezTo>
                      <a:pt x="83111" y="13818"/>
                      <a:pt x="71079" y="8933"/>
                      <a:pt x="67287" y="3318"/>
                    </a:cubicBezTo>
                    <a:cubicBezTo>
                      <a:pt x="63496" y="-2297"/>
                      <a:pt x="54964" y="474"/>
                      <a:pt x="46797" y="1276"/>
                    </a:cubicBezTo>
                    <a:cubicBezTo>
                      <a:pt x="49007" y="2625"/>
                      <a:pt x="50822" y="4536"/>
                      <a:pt x="52047" y="6818"/>
                    </a:cubicBezTo>
                    <a:cubicBezTo>
                      <a:pt x="56568" y="15423"/>
                      <a:pt x="34037" y="16516"/>
                      <a:pt x="41036" y="26798"/>
                    </a:cubicBezTo>
                    <a:cubicBezTo>
                      <a:pt x="48037" y="37079"/>
                      <a:pt x="25067" y="37590"/>
                      <a:pt x="25067" y="26798"/>
                    </a:cubicBezTo>
                    <a:cubicBezTo>
                      <a:pt x="25067" y="16006"/>
                      <a:pt x="1004" y="21402"/>
                      <a:pt x="2025" y="28402"/>
                    </a:cubicBezTo>
                    <a:cubicBezTo>
                      <a:pt x="2288" y="31414"/>
                      <a:pt x="1573" y="34432"/>
                      <a:pt x="-17" y="37006"/>
                    </a:cubicBezTo>
                    <a:cubicBezTo>
                      <a:pt x="6546" y="39559"/>
                      <a:pt x="14129" y="42475"/>
                      <a:pt x="17119" y="43788"/>
                    </a:cubicBezTo>
                    <a:cubicBezTo>
                      <a:pt x="21640" y="45757"/>
                      <a:pt x="81652" y="52465"/>
                      <a:pt x="105059" y="47799"/>
                    </a:cubicBezTo>
                    <a:cubicBezTo>
                      <a:pt x="104870" y="39683"/>
                      <a:pt x="105285" y="31567"/>
                      <a:pt x="106299" y="23516"/>
                    </a:cubicBezTo>
                    <a:cubicBezTo>
                      <a:pt x="106299" y="17027"/>
                      <a:pt x="92080" y="8933"/>
                      <a:pt x="87559" y="11412"/>
                    </a:cubicBezTo>
                    <a:close/>
                  </a:path>
                </a:pathLst>
              </a:custGeom>
              <a:grpFill/>
              <a:ln w="3175" cap="flat">
                <a:solidFill>
                  <a:srgbClr val="F3F3F3"/>
                </a:solidFill>
                <a:prstDash val="solid"/>
                <a:miter/>
              </a:ln>
            </p:spPr>
            <p:txBody>
              <a:bodyPr rtlCol="0" anchor="ctr"/>
              <a:lstStyle/>
              <a:p>
                <a:endParaRPr lang="pt-PT"/>
              </a:p>
            </p:txBody>
          </p:sp>
          <p:sp>
            <p:nvSpPr>
              <p:cNvPr id="707" name="Forma livre: Forma 706">
                <a:extLst>
                  <a:ext uri="{FF2B5EF4-FFF2-40B4-BE49-F238E27FC236}">
                    <a16:creationId xmlns:a16="http://schemas.microsoft.com/office/drawing/2014/main" id="{04CD1482-4920-4EE5-895F-3FD7415BD1B2}"/>
                  </a:ext>
                </a:extLst>
              </p:cNvPr>
              <p:cNvSpPr/>
              <p:nvPr/>
            </p:nvSpPr>
            <p:spPr>
              <a:xfrm>
                <a:off x="3577357" y="4104914"/>
                <a:ext cx="23777" cy="41993"/>
              </a:xfrm>
              <a:custGeom>
                <a:avLst/>
                <a:gdLst>
                  <a:gd name="connsiteX0" fmla="*/ 25367 w 56924"/>
                  <a:gd name="connsiteY0" fmla="*/ 4522 h 96403"/>
                  <a:gd name="connsiteX1" fmla="*/ 866 w 56924"/>
                  <a:gd name="connsiteY1" fmla="*/ 11011 h 96403"/>
                  <a:gd name="connsiteX2" fmla="*/ 13335 w 56924"/>
                  <a:gd name="connsiteY2" fmla="*/ 57971 h 96403"/>
                  <a:gd name="connsiteX3" fmla="*/ 27336 w 56924"/>
                  <a:gd name="connsiteY3" fmla="*/ 93118 h 96403"/>
                  <a:gd name="connsiteX4" fmla="*/ 50888 w 56924"/>
                  <a:gd name="connsiteY4" fmla="*/ 77440 h 96403"/>
                  <a:gd name="connsiteX5" fmla="*/ 56357 w 56924"/>
                  <a:gd name="connsiteY5" fmla="*/ 18085 h 96403"/>
                  <a:gd name="connsiteX6" fmla="*/ 25367 w 56924"/>
                  <a:gd name="connsiteY6" fmla="*/ 4522 h 9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924" h="96403">
                    <a:moveTo>
                      <a:pt x="25367" y="4522"/>
                    </a:moveTo>
                    <a:cubicBezTo>
                      <a:pt x="14356" y="14803"/>
                      <a:pt x="5241" y="2772"/>
                      <a:pt x="866" y="11011"/>
                    </a:cubicBezTo>
                    <a:cubicBezTo>
                      <a:pt x="-4675" y="21293"/>
                      <a:pt x="17857" y="36970"/>
                      <a:pt x="13335" y="57971"/>
                    </a:cubicBezTo>
                    <a:cubicBezTo>
                      <a:pt x="8814" y="78972"/>
                      <a:pt x="15815" y="105514"/>
                      <a:pt x="27336" y="93118"/>
                    </a:cubicBezTo>
                    <a:cubicBezTo>
                      <a:pt x="38857" y="80722"/>
                      <a:pt x="44399" y="86628"/>
                      <a:pt x="50888" y="77440"/>
                    </a:cubicBezTo>
                    <a:cubicBezTo>
                      <a:pt x="57378" y="68253"/>
                      <a:pt x="51836" y="34273"/>
                      <a:pt x="56357" y="18085"/>
                    </a:cubicBezTo>
                    <a:cubicBezTo>
                      <a:pt x="60878" y="1897"/>
                      <a:pt x="36378" y="-5687"/>
                      <a:pt x="25367" y="4522"/>
                    </a:cubicBezTo>
                    <a:close/>
                  </a:path>
                </a:pathLst>
              </a:custGeom>
              <a:grpFill/>
              <a:ln w="3175" cap="flat">
                <a:solidFill>
                  <a:srgbClr val="F3F3F3"/>
                </a:solidFill>
                <a:prstDash val="solid"/>
                <a:miter/>
              </a:ln>
            </p:spPr>
            <p:txBody>
              <a:bodyPr rtlCol="0" anchor="ctr"/>
              <a:lstStyle/>
              <a:p>
                <a:endParaRPr lang="pt-PT"/>
              </a:p>
            </p:txBody>
          </p:sp>
          <p:sp>
            <p:nvSpPr>
              <p:cNvPr id="708" name="Forma livre: Forma 707">
                <a:extLst>
                  <a:ext uri="{FF2B5EF4-FFF2-40B4-BE49-F238E27FC236}">
                    <a16:creationId xmlns:a16="http://schemas.microsoft.com/office/drawing/2014/main" id="{26147089-EF0B-41DD-AE81-03DF73D29EFB}"/>
                  </a:ext>
                </a:extLst>
              </p:cNvPr>
              <p:cNvSpPr/>
              <p:nvPr/>
            </p:nvSpPr>
            <p:spPr>
              <a:xfrm>
                <a:off x="3556932" y="3987348"/>
                <a:ext cx="160995" cy="175872"/>
              </a:xfrm>
              <a:custGeom>
                <a:avLst/>
                <a:gdLst>
                  <a:gd name="connsiteX0" fmla="*/ 319493 w 385442"/>
                  <a:gd name="connsiteY0" fmla="*/ 257213 h 403750"/>
                  <a:gd name="connsiteX1" fmla="*/ 294482 w 385442"/>
                  <a:gd name="connsiteY1" fmla="*/ 235338 h 403750"/>
                  <a:gd name="connsiteX2" fmla="*/ 241981 w 385442"/>
                  <a:gd name="connsiteY2" fmla="*/ 177003 h 403750"/>
                  <a:gd name="connsiteX3" fmla="*/ 194438 w 385442"/>
                  <a:gd name="connsiteY3" fmla="*/ 124647 h 403750"/>
                  <a:gd name="connsiteX4" fmla="*/ 195021 w 385442"/>
                  <a:gd name="connsiteY4" fmla="*/ 88188 h 403750"/>
                  <a:gd name="connsiteX5" fmla="*/ 209605 w 385442"/>
                  <a:gd name="connsiteY5" fmla="*/ 67406 h 403750"/>
                  <a:gd name="connsiteX6" fmla="*/ 211355 w 385442"/>
                  <a:gd name="connsiteY6" fmla="*/ 18988 h 403750"/>
                  <a:gd name="connsiteX7" fmla="*/ 194146 w 385442"/>
                  <a:gd name="connsiteY7" fmla="*/ 15269 h 403750"/>
                  <a:gd name="connsiteX8" fmla="*/ 187438 w 385442"/>
                  <a:gd name="connsiteY8" fmla="*/ -117 h 403750"/>
                  <a:gd name="connsiteX9" fmla="*/ 160385 w 385442"/>
                  <a:gd name="connsiteY9" fmla="*/ 3967 h 403750"/>
                  <a:gd name="connsiteX10" fmla="*/ 139384 w 385442"/>
                  <a:gd name="connsiteY10" fmla="*/ 11259 h 403750"/>
                  <a:gd name="connsiteX11" fmla="*/ 135228 w 385442"/>
                  <a:gd name="connsiteY11" fmla="*/ 8706 h 403750"/>
                  <a:gd name="connsiteX12" fmla="*/ 128665 w 385442"/>
                  <a:gd name="connsiteY12" fmla="*/ 15269 h 403750"/>
                  <a:gd name="connsiteX13" fmla="*/ 123634 w 385442"/>
                  <a:gd name="connsiteY13" fmla="*/ 23946 h 403750"/>
                  <a:gd name="connsiteX14" fmla="*/ 113644 w 385442"/>
                  <a:gd name="connsiteY14" fmla="*/ 28249 h 403750"/>
                  <a:gd name="connsiteX15" fmla="*/ 97602 w 385442"/>
                  <a:gd name="connsiteY15" fmla="*/ 32624 h 403750"/>
                  <a:gd name="connsiteX16" fmla="*/ 85643 w 385442"/>
                  <a:gd name="connsiteY16" fmla="*/ 39916 h 403750"/>
                  <a:gd name="connsiteX17" fmla="*/ 76601 w 385442"/>
                  <a:gd name="connsiteY17" fmla="*/ 52895 h 403750"/>
                  <a:gd name="connsiteX18" fmla="*/ 57570 w 385442"/>
                  <a:gd name="connsiteY18" fmla="*/ 28030 h 403750"/>
                  <a:gd name="connsiteX19" fmla="*/ 40580 w 385442"/>
                  <a:gd name="connsiteY19" fmla="*/ 53989 h 403750"/>
                  <a:gd name="connsiteX20" fmla="*/ 11412 w 385442"/>
                  <a:gd name="connsiteY20" fmla="*/ 56177 h 403750"/>
                  <a:gd name="connsiteX21" fmla="*/ 15277 w 385442"/>
                  <a:gd name="connsiteY21" fmla="*/ 73385 h 403750"/>
                  <a:gd name="connsiteX22" fmla="*/ 8495 w 385442"/>
                  <a:gd name="connsiteY22" fmla="*/ 87969 h 403750"/>
                  <a:gd name="connsiteX23" fmla="*/ 1787 w 385442"/>
                  <a:gd name="connsiteY23" fmla="*/ 96865 h 403750"/>
                  <a:gd name="connsiteX24" fmla="*/ 11485 w 385442"/>
                  <a:gd name="connsiteY24" fmla="*/ 115532 h 403750"/>
                  <a:gd name="connsiteX25" fmla="*/ 13432 w 385442"/>
                  <a:gd name="connsiteY25" fmla="*/ 131086 h 403750"/>
                  <a:gd name="connsiteX26" fmla="*/ 18777 w 385442"/>
                  <a:gd name="connsiteY26" fmla="*/ 133324 h 403750"/>
                  <a:gd name="connsiteX27" fmla="*/ 34600 w 385442"/>
                  <a:gd name="connsiteY27" fmla="*/ 139012 h 403750"/>
                  <a:gd name="connsiteX28" fmla="*/ 30736 w 385442"/>
                  <a:gd name="connsiteY28" fmla="*/ 151408 h 403750"/>
                  <a:gd name="connsiteX29" fmla="*/ 47069 w 385442"/>
                  <a:gd name="connsiteY29" fmla="*/ 146304 h 403750"/>
                  <a:gd name="connsiteX30" fmla="*/ 70622 w 385442"/>
                  <a:gd name="connsiteY30" fmla="*/ 124428 h 403750"/>
                  <a:gd name="connsiteX31" fmla="*/ 118092 w 385442"/>
                  <a:gd name="connsiteY31" fmla="*/ 146304 h 403750"/>
                  <a:gd name="connsiteX32" fmla="*/ 128592 w 385442"/>
                  <a:gd name="connsiteY32" fmla="*/ 168180 h 403750"/>
                  <a:gd name="connsiteX33" fmla="*/ 160676 w 385442"/>
                  <a:gd name="connsiteY33" fmla="*/ 212441 h 403750"/>
                  <a:gd name="connsiteX34" fmla="*/ 206689 w 385442"/>
                  <a:gd name="connsiteY34" fmla="*/ 255099 h 403750"/>
                  <a:gd name="connsiteX35" fmla="*/ 239210 w 385442"/>
                  <a:gd name="connsiteY35" fmla="*/ 270193 h 403750"/>
                  <a:gd name="connsiteX36" fmla="*/ 268377 w 385442"/>
                  <a:gd name="connsiteY36" fmla="*/ 291266 h 403750"/>
                  <a:gd name="connsiteX37" fmla="*/ 292368 w 385442"/>
                  <a:gd name="connsiteY37" fmla="*/ 313142 h 403750"/>
                  <a:gd name="connsiteX38" fmla="*/ 303378 w 385442"/>
                  <a:gd name="connsiteY38" fmla="*/ 335017 h 403750"/>
                  <a:gd name="connsiteX39" fmla="*/ 304837 w 385442"/>
                  <a:gd name="connsiteY39" fmla="*/ 374467 h 403750"/>
                  <a:gd name="connsiteX40" fmla="*/ 306368 w 385442"/>
                  <a:gd name="connsiteY40" fmla="*/ 403634 h 403750"/>
                  <a:gd name="connsiteX41" fmla="*/ 323358 w 385442"/>
                  <a:gd name="connsiteY41" fmla="*/ 373373 h 403750"/>
                  <a:gd name="connsiteX42" fmla="*/ 342901 w 385442"/>
                  <a:gd name="connsiteY42" fmla="*/ 351497 h 403750"/>
                  <a:gd name="connsiteX43" fmla="*/ 327369 w 385442"/>
                  <a:gd name="connsiteY43" fmla="*/ 322840 h 403750"/>
                  <a:gd name="connsiteX44" fmla="*/ 359890 w 385442"/>
                  <a:gd name="connsiteY44" fmla="*/ 307235 h 403750"/>
                  <a:gd name="connsiteX45" fmla="*/ 385412 w 385442"/>
                  <a:gd name="connsiteY45" fmla="*/ 308840 h 403750"/>
                  <a:gd name="connsiteX46" fmla="*/ 319493 w 385442"/>
                  <a:gd name="connsiteY46" fmla="*/ 257213 h 403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5442" h="403750">
                    <a:moveTo>
                      <a:pt x="319493" y="257213"/>
                    </a:moveTo>
                    <a:cubicBezTo>
                      <a:pt x="306514" y="248536"/>
                      <a:pt x="315046" y="234463"/>
                      <a:pt x="294482" y="235338"/>
                    </a:cubicBezTo>
                    <a:cubicBezTo>
                      <a:pt x="273919" y="236213"/>
                      <a:pt x="249492" y="208868"/>
                      <a:pt x="241981" y="177003"/>
                    </a:cubicBezTo>
                    <a:cubicBezTo>
                      <a:pt x="234471" y="145137"/>
                      <a:pt x="202459" y="143533"/>
                      <a:pt x="194438" y="124647"/>
                    </a:cubicBezTo>
                    <a:cubicBezTo>
                      <a:pt x="186417" y="105761"/>
                      <a:pt x="201730" y="103574"/>
                      <a:pt x="195021" y="88188"/>
                    </a:cubicBezTo>
                    <a:cubicBezTo>
                      <a:pt x="191084" y="79510"/>
                      <a:pt x="199688" y="71781"/>
                      <a:pt x="209605" y="67406"/>
                    </a:cubicBezTo>
                    <a:cubicBezTo>
                      <a:pt x="209073" y="51247"/>
                      <a:pt x="209656" y="35066"/>
                      <a:pt x="211355" y="18988"/>
                    </a:cubicBezTo>
                    <a:cubicBezTo>
                      <a:pt x="205449" y="18718"/>
                      <a:pt x="199637" y="17457"/>
                      <a:pt x="194146" y="15269"/>
                    </a:cubicBezTo>
                    <a:cubicBezTo>
                      <a:pt x="190427" y="12863"/>
                      <a:pt x="189698" y="-117"/>
                      <a:pt x="187438" y="-117"/>
                    </a:cubicBezTo>
                    <a:cubicBezTo>
                      <a:pt x="185177" y="-117"/>
                      <a:pt x="164177" y="-117"/>
                      <a:pt x="160385" y="3967"/>
                    </a:cubicBezTo>
                    <a:cubicBezTo>
                      <a:pt x="156593" y="8050"/>
                      <a:pt x="145364" y="15269"/>
                      <a:pt x="139384" y="11259"/>
                    </a:cubicBezTo>
                    <a:cubicBezTo>
                      <a:pt x="138072" y="10384"/>
                      <a:pt x="136686" y="9508"/>
                      <a:pt x="135228" y="8706"/>
                    </a:cubicBezTo>
                    <a:lnTo>
                      <a:pt x="128665" y="15269"/>
                    </a:lnTo>
                    <a:cubicBezTo>
                      <a:pt x="128665" y="15269"/>
                      <a:pt x="127644" y="23946"/>
                      <a:pt x="123634" y="23946"/>
                    </a:cubicBezTo>
                    <a:cubicBezTo>
                      <a:pt x="119624" y="23946"/>
                      <a:pt x="113644" y="20738"/>
                      <a:pt x="113644" y="28249"/>
                    </a:cubicBezTo>
                    <a:cubicBezTo>
                      <a:pt x="113644" y="35759"/>
                      <a:pt x="102633" y="33645"/>
                      <a:pt x="97602" y="32624"/>
                    </a:cubicBezTo>
                    <a:cubicBezTo>
                      <a:pt x="92571" y="31603"/>
                      <a:pt x="85643" y="33645"/>
                      <a:pt x="85643" y="39916"/>
                    </a:cubicBezTo>
                    <a:cubicBezTo>
                      <a:pt x="85643" y="46187"/>
                      <a:pt x="84622" y="60479"/>
                      <a:pt x="76601" y="52895"/>
                    </a:cubicBezTo>
                    <a:cubicBezTo>
                      <a:pt x="68581" y="45312"/>
                      <a:pt x="60559" y="25915"/>
                      <a:pt x="57570" y="28030"/>
                    </a:cubicBezTo>
                    <a:cubicBezTo>
                      <a:pt x="54580" y="30145"/>
                      <a:pt x="47580" y="53989"/>
                      <a:pt x="40580" y="53989"/>
                    </a:cubicBezTo>
                    <a:cubicBezTo>
                      <a:pt x="36277" y="53989"/>
                      <a:pt x="21985" y="55229"/>
                      <a:pt x="11412" y="56177"/>
                    </a:cubicBezTo>
                    <a:cubicBezTo>
                      <a:pt x="8714" y="65437"/>
                      <a:pt x="11412" y="70760"/>
                      <a:pt x="15277" y="73385"/>
                    </a:cubicBezTo>
                    <a:cubicBezTo>
                      <a:pt x="19141" y="76010"/>
                      <a:pt x="13016" y="85563"/>
                      <a:pt x="8495" y="87969"/>
                    </a:cubicBezTo>
                    <a:cubicBezTo>
                      <a:pt x="3974" y="90375"/>
                      <a:pt x="-3463" y="87969"/>
                      <a:pt x="1787" y="96865"/>
                    </a:cubicBezTo>
                    <a:cubicBezTo>
                      <a:pt x="7037" y="105761"/>
                      <a:pt x="16808" y="106636"/>
                      <a:pt x="11485" y="115532"/>
                    </a:cubicBezTo>
                    <a:cubicBezTo>
                      <a:pt x="7730" y="120367"/>
                      <a:pt x="8598" y="127331"/>
                      <a:pt x="13432" y="131086"/>
                    </a:cubicBezTo>
                    <a:cubicBezTo>
                      <a:pt x="14985" y="132296"/>
                      <a:pt x="16830" y="133069"/>
                      <a:pt x="18777" y="133324"/>
                    </a:cubicBezTo>
                    <a:cubicBezTo>
                      <a:pt x="26069" y="134127"/>
                      <a:pt x="36788" y="132522"/>
                      <a:pt x="34600" y="139012"/>
                    </a:cubicBezTo>
                    <a:cubicBezTo>
                      <a:pt x="32887" y="143001"/>
                      <a:pt x="31596" y="147157"/>
                      <a:pt x="30736" y="151408"/>
                    </a:cubicBezTo>
                    <a:cubicBezTo>
                      <a:pt x="36350" y="150315"/>
                      <a:pt x="41827" y="148601"/>
                      <a:pt x="47069" y="146304"/>
                    </a:cubicBezTo>
                    <a:cubicBezTo>
                      <a:pt x="57570" y="140398"/>
                      <a:pt x="53121" y="130116"/>
                      <a:pt x="70622" y="124428"/>
                    </a:cubicBezTo>
                    <a:cubicBezTo>
                      <a:pt x="88123" y="118741"/>
                      <a:pt x="111092" y="134710"/>
                      <a:pt x="118092" y="146304"/>
                    </a:cubicBezTo>
                    <a:cubicBezTo>
                      <a:pt x="125093" y="157898"/>
                      <a:pt x="127134" y="158773"/>
                      <a:pt x="128592" y="168180"/>
                    </a:cubicBezTo>
                    <a:cubicBezTo>
                      <a:pt x="130051" y="177586"/>
                      <a:pt x="136613" y="195670"/>
                      <a:pt x="160676" y="212441"/>
                    </a:cubicBezTo>
                    <a:cubicBezTo>
                      <a:pt x="184740" y="229212"/>
                      <a:pt x="194219" y="248026"/>
                      <a:pt x="206689" y="255099"/>
                    </a:cubicBezTo>
                    <a:cubicBezTo>
                      <a:pt x="219157" y="262172"/>
                      <a:pt x="231700" y="260495"/>
                      <a:pt x="239210" y="270193"/>
                    </a:cubicBezTo>
                    <a:cubicBezTo>
                      <a:pt x="247173" y="279381"/>
                      <a:pt x="257155" y="286592"/>
                      <a:pt x="268377" y="291266"/>
                    </a:cubicBezTo>
                    <a:cubicBezTo>
                      <a:pt x="280336" y="297246"/>
                      <a:pt x="280847" y="311246"/>
                      <a:pt x="292368" y="313142"/>
                    </a:cubicBezTo>
                    <a:cubicBezTo>
                      <a:pt x="303889" y="315038"/>
                      <a:pt x="296378" y="325611"/>
                      <a:pt x="303378" y="335017"/>
                    </a:cubicBezTo>
                    <a:cubicBezTo>
                      <a:pt x="311101" y="346896"/>
                      <a:pt x="311655" y="362056"/>
                      <a:pt x="304837" y="374467"/>
                    </a:cubicBezTo>
                    <a:cubicBezTo>
                      <a:pt x="297545" y="385258"/>
                      <a:pt x="301337" y="403634"/>
                      <a:pt x="306368" y="403634"/>
                    </a:cubicBezTo>
                    <a:cubicBezTo>
                      <a:pt x="311400" y="403634"/>
                      <a:pt x="321827" y="384165"/>
                      <a:pt x="323358" y="373373"/>
                    </a:cubicBezTo>
                    <a:cubicBezTo>
                      <a:pt x="324889" y="362581"/>
                      <a:pt x="334879" y="363164"/>
                      <a:pt x="342901" y="351497"/>
                    </a:cubicBezTo>
                    <a:cubicBezTo>
                      <a:pt x="350921" y="339830"/>
                      <a:pt x="330869" y="337424"/>
                      <a:pt x="327369" y="322840"/>
                    </a:cubicBezTo>
                    <a:cubicBezTo>
                      <a:pt x="323868" y="308256"/>
                      <a:pt x="342390" y="295350"/>
                      <a:pt x="359890" y="307235"/>
                    </a:cubicBezTo>
                    <a:cubicBezTo>
                      <a:pt x="377391" y="319121"/>
                      <a:pt x="384391" y="327215"/>
                      <a:pt x="385412" y="308840"/>
                    </a:cubicBezTo>
                    <a:cubicBezTo>
                      <a:pt x="386433" y="290464"/>
                      <a:pt x="332400" y="265964"/>
                      <a:pt x="319493" y="257213"/>
                    </a:cubicBezTo>
                    <a:close/>
                  </a:path>
                </a:pathLst>
              </a:custGeom>
              <a:grpFill/>
              <a:ln w="3175" cap="flat">
                <a:solidFill>
                  <a:srgbClr val="F3F3F3"/>
                </a:solidFill>
                <a:prstDash val="solid"/>
                <a:miter/>
              </a:ln>
            </p:spPr>
            <p:txBody>
              <a:bodyPr rtlCol="0" anchor="ctr"/>
              <a:lstStyle/>
              <a:p>
                <a:endParaRPr lang="pt-PT"/>
              </a:p>
            </p:txBody>
          </p:sp>
          <p:sp>
            <p:nvSpPr>
              <p:cNvPr id="709" name="Forma livre: Forma 708">
                <a:extLst>
                  <a:ext uri="{FF2B5EF4-FFF2-40B4-BE49-F238E27FC236}">
                    <a16:creationId xmlns:a16="http://schemas.microsoft.com/office/drawing/2014/main" id="{331E6B9C-F8AA-4D5E-A70D-080D1138D751}"/>
                  </a:ext>
                </a:extLst>
              </p:cNvPr>
              <p:cNvSpPr/>
              <p:nvPr/>
            </p:nvSpPr>
            <p:spPr>
              <a:xfrm>
                <a:off x="3639736" y="4159428"/>
                <a:ext cx="40426" cy="27591"/>
              </a:xfrm>
              <a:custGeom>
                <a:avLst/>
                <a:gdLst>
                  <a:gd name="connsiteX0" fmla="*/ 69620 w 96785"/>
                  <a:gd name="connsiteY0" fmla="*/ 2171 h 63342"/>
                  <a:gd name="connsiteX1" fmla="*/ 28567 w 96785"/>
                  <a:gd name="connsiteY1" fmla="*/ 2171 h 63342"/>
                  <a:gd name="connsiteX2" fmla="*/ -17 w 96785"/>
                  <a:gd name="connsiteY2" fmla="*/ 13182 h 63342"/>
                  <a:gd name="connsiteX3" fmla="*/ 1733 w 96785"/>
                  <a:gd name="connsiteY3" fmla="*/ 14130 h 63342"/>
                  <a:gd name="connsiteX4" fmla="*/ 16973 w 96785"/>
                  <a:gd name="connsiteY4" fmla="*/ 30828 h 63342"/>
                  <a:gd name="connsiteX5" fmla="*/ 35057 w 96785"/>
                  <a:gd name="connsiteY5" fmla="*/ 37245 h 63342"/>
                  <a:gd name="connsiteX6" fmla="*/ 73631 w 96785"/>
                  <a:gd name="connsiteY6" fmla="*/ 63204 h 63342"/>
                  <a:gd name="connsiteX7" fmla="*/ 82600 w 96785"/>
                  <a:gd name="connsiteY7" fmla="*/ 38339 h 63342"/>
                  <a:gd name="connsiteX8" fmla="*/ 96600 w 96785"/>
                  <a:gd name="connsiteY8" fmla="*/ 4286 h 63342"/>
                  <a:gd name="connsiteX9" fmla="*/ 69620 w 96785"/>
                  <a:gd name="connsiteY9" fmla="*/ 2171 h 6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6785" h="63342">
                    <a:moveTo>
                      <a:pt x="69620" y="2171"/>
                    </a:moveTo>
                    <a:cubicBezTo>
                      <a:pt x="49057" y="6984"/>
                      <a:pt x="40453" y="8588"/>
                      <a:pt x="28567" y="2171"/>
                    </a:cubicBezTo>
                    <a:cubicBezTo>
                      <a:pt x="17622" y="-2124"/>
                      <a:pt x="5219" y="2660"/>
                      <a:pt x="-17" y="13182"/>
                    </a:cubicBezTo>
                    <a:lnTo>
                      <a:pt x="1733" y="14130"/>
                    </a:lnTo>
                    <a:cubicBezTo>
                      <a:pt x="8544" y="17827"/>
                      <a:pt x="13911" y="23711"/>
                      <a:pt x="16973" y="30828"/>
                    </a:cubicBezTo>
                    <a:cubicBezTo>
                      <a:pt x="22843" y="33395"/>
                      <a:pt x="28881" y="35539"/>
                      <a:pt x="35057" y="37245"/>
                    </a:cubicBezTo>
                    <a:cubicBezTo>
                      <a:pt x="60141" y="44537"/>
                      <a:pt x="63131" y="62621"/>
                      <a:pt x="73631" y="63204"/>
                    </a:cubicBezTo>
                    <a:cubicBezTo>
                      <a:pt x="84131" y="63787"/>
                      <a:pt x="85152" y="52850"/>
                      <a:pt x="82600" y="38339"/>
                    </a:cubicBezTo>
                    <a:cubicBezTo>
                      <a:pt x="80048" y="23828"/>
                      <a:pt x="95142" y="6984"/>
                      <a:pt x="96600" y="4286"/>
                    </a:cubicBezTo>
                    <a:cubicBezTo>
                      <a:pt x="98059" y="1588"/>
                      <a:pt x="90111" y="-2860"/>
                      <a:pt x="69620" y="2171"/>
                    </a:cubicBezTo>
                    <a:close/>
                  </a:path>
                </a:pathLst>
              </a:custGeom>
              <a:grpFill/>
              <a:ln w="3175" cap="flat">
                <a:solidFill>
                  <a:srgbClr val="F3F3F3"/>
                </a:solidFill>
                <a:prstDash val="solid"/>
                <a:miter/>
              </a:ln>
            </p:spPr>
            <p:txBody>
              <a:bodyPr rtlCol="0" anchor="ctr"/>
              <a:lstStyle/>
              <a:p>
                <a:endParaRPr lang="pt-PT"/>
              </a:p>
            </p:txBody>
          </p:sp>
          <p:sp>
            <p:nvSpPr>
              <p:cNvPr id="710" name="Forma livre: Forma 709">
                <a:extLst>
                  <a:ext uri="{FF2B5EF4-FFF2-40B4-BE49-F238E27FC236}">
                    <a16:creationId xmlns:a16="http://schemas.microsoft.com/office/drawing/2014/main" id="{380BA747-760C-4568-87ED-25E45659E082}"/>
                  </a:ext>
                </a:extLst>
              </p:cNvPr>
              <p:cNvSpPr/>
              <p:nvPr/>
            </p:nvSpPr>
            <p:spPr>
              <a:xfrm>
                <a:off x="3718590" y="4060688"/>
                <a:ext cx="17086" cy="25537"/>
              </a:xfrm>
              <a:custGeom>
                <a:avLst/>
                <a:gdLst>
                  <a:gd name="connsiteX0" fmla="*/ 14348 w 40907"/>
                  <a:gd name="connsiteY0" fmla="*/ -117 h 58626"/>
                  <a:gd name="connsiteX1" fmla="*/ 1369 w 40907"/>
                  <a:gd name="connsiteY1" fmla="*/ 27009 h 58626"/>
                  <a:gd name="connsiteX2" fmla="*/ -17 w 40907"/>
                  <a:gd name="connsiteY2" fmla="*/ 38311 h 58626"/>
                  <a:gd name="connsiteX3" fmla="*/ 23900 w 40907"/>
                  <a:gd name="connsiteY3" fmla="*/ 57489 h 58626"/>
                  <a:gd name="connsiteX4" fmla="*/ 25723 w 40907"/>
                  <a:gd name="connsiteY4" fmla="*/ 58510 h 58626"/>
                  <a:gd name="connsiteX5" fmla="*/ 40891 w 40907"/>
                  <a:gd name="connsiteY5" fmla="*/ 32697 h 58626"/>
                  <a:gd name="connsiteX6" fmla="*/ 14348 w 40907"/>
                  <a:gd name="connsiteY6" fmla="*/ -117 h 5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907" h="58626">
                    <a:moveTo>
                      <a:pt x="14348" y="-117"/>
                    </a:moveTo>
                    <a:cubicBezTo>
                      <a:pt x="7056" y="10019"/>
                      <a:pt x="639" y="22780"/>
                      <a:pt x="1369" y="27009"/>
                    </a:cubicBezTo>
                    <a:cubicBezTo>
                      <a:pt x="1485" y="30823"/>
                      <a:pt x="1018" y="34636"/>
                      <a:pt x="-17" y="38311"/>
                    </a:cubicBezTo>
                    <a:cubicBezTo>
                      <a:pt x="7406" y="45363"/>
                      <a:pt x="15405" y="51780"/>
                      <a:pt x="23900" y="57489"/>
                    </a:cubicBezTo>
                    <a:lnTo>
                      <a:pt x="25723" y="58510"/>
                    </a:lnTo>
                    <a:cubicBezTo>
                      <a:pt x="27692" y="46478"/>
                      <a:pt x="35349" y="34082"/>
                      <a:pt x="40891" y="32697"/>
                    </a:cubicBezTo>
                    <a:cubicBezTo>
                      <a:pt x="33088" y="22415"/>
                      <a:pt x="21713" y="7831"/>
                      <a:pt x="14348" y="-117"/>
                    </a:cubicBezTo>
                    <a:close/>
                  </a:path>
                </a:pathLst>
              </a:custGeom>
              <a:grpFill/>
              <a:ln w="3175" cap="flat">
                <a:solidFill>
                  <a:srgbClr val="F3F3F3"/>
                </a:solidFill>
                <a:prstDash val="solid"/>
                <a:miter/>
              </a:ln>
            </p:spPr>
            <p:txBody>
              <a:bodyPr rtlCol="0" anchor="ctr"/>
              <a:lstStyle/>
              <a:p>
                <a:endParaRPr lang="pt-PT"/>
              </a:p>
            </p:txBody>
          </p:sp>
          <p:sp>
            <p:nvSpPr>
              <p:cNvPr id="711" name="Forma livre: Forma 710">
                <a:extLst>
                  <a:ext uri="{FF2B5EF4-FFF2-40B4-BE49-F238E27FC236}">
                    <a16:creationId xmlns:a16="http://schemas.microsoft.com/office/drawing/2014/main" id="{B05ABBDC-0DAB-4F30-B9C1-60FF38195759}"/>
                  </a:ext>
                </a:extLst>
              </p:cNvPr>
              <p:cNvSpPr/>
              <p:nvPr/>
            </p:nvSpPr>
            <p:spPr>
              <a:xfrm>
                <a:off x="3722763" y="4003895"/>
                <a:ext cx="56716" cy="79248"/>
              </a:xfrm>
              <a:custGeom>
                <a:avLst/>
                <a:gdLst>
                  <a:gd name="connsiteX0" fmla="*/ 122997 w 135787"/>
                  <a:gd name="connsiteY0" fmla="*/ 121439 h 181932"/>
                  <a:gd name="connsiteX1" fmla="*/ 122377 w 135787"/>
                  <a:gd name="connsiteY1" fmla="*/ 96902 h 181932"/>
                  <a:gd name="connsiteX2" fmla="*/ 122997 w 135787"/>
                  <a:gd name="connsiteY2" fmla="*/ 96282 h 181932"/>
                  <a:gd name="connsiteX3" fmla="*/ 123726 w 135787"/>
                  <a:gd name="connsiteY3" fmla="*/ 76885 h 181932"/>
                  <a:gd name="connsiteX4" fmla="*/ 86173 w 135787"/>
                  <a:gd name="connsiteY4" fmla="*/ 64708 h 181932"/>
                  <a:gd name="connsiteX5" fmla="*/ 81725 w 135787"/>
                  <a:gd name="connsiteY5" fmla="*/ 42030 h 181932"/>
                  <a:gd name="connsiteX6" fmla="*/ 70422 w 135787"/>
                  <a:gd name="connsiteY6" fmla="*/ 29051 h 181932"/>
                  <a:gd name="connsiteX7" fmla="*/ 58391 w 135787"/>
                  <a:gd name="connsiteY7" fmla="*/ 7977 h 181932"/>
                  <a:gd name="connsiteX8" fmla="*/ 59339 w 135787"/>
                  <a:gd name="connsiteY8" fmla="*/ 6373 h 181932"/>
                  <a:gd name="connsiteX9" fmla="*/ 49859 w 135787"/>
                  <a:gd name="connsiteY9" fmla="*/ 4696 h 181932"/>
                  <a:gd name="connsiteX10" fmla="*/ 35276 w 135787"/>
                  <a:gd name="connsiteY10" fmla="*/ -117 h 181932"/>
                  <a:gd name="connsiteX11" fmla="*/ -17 w 135787"/>
                  <a:gd name="connsiteY11" fmla="*/ 11915 h 181932"/>
                  <a:gd name="connsiteX12" fmla="*/ 8807 w 135787"/>
                  <a:gd name="connsiteY12" fmla="*/ 33791 h 181932"/>
                  <a:gd name="connsiteX13" fmla="*/ 19525 w 135787"/>
                  <a:gd name="connsiteY13" fmla="*/ 59896 h 181932"/>
                  <a:gd name="connsiteX14" fmla="*/ 16900 w 135787"/>
                  <a:gd name="connsiteY14" fmla="*/ 116480 h 181932"/>
                  <a:gd name="connsiteX15" fmla="*/ 4285 w 135787"/>
                  <a:gd name="connsiteY15" fmla="*/ 130043 h 181932"/>
                  <a:gd name="connsiteX16" fmla="*/ 30828 w 135787"/>
                  <a:gd name="connsiteY16" fmla="*/ 162857 h 181932"/>
                  <a:gd name="connsiteX17" fmla="*/ 31849 w 135787"/>
                  <a:gd name="connsiteY17" fmla="*/ 162492 h 181932"/>
                  <a:gd name="connsiteX18" fmla="*/ 63204 w 135787"/>
                  <a:gd name="connsiteY18" fmla="*/ 181816 h 181932"/>
                  <a:gd name="connsiteX19" fmla="*/ 121539 w 135787"/>
                  <a:gd name="connsiteY19" fmla="*/ 170367 h 181932"/>
                  <a:gd name="connsiteX20" fmla="*/ 122195 w 135787"/>
                  <a:gd name="connsiteY20" fmla="*/ 159283 h 181932"/>
                  <a:gd name="connsiteX21" fmla="*/ 133497 w 135787"/>
                  <a:gd name="connsiteY21" fmla="*/ 144700 h 181932"/>
                  <a:gd name="connsiteX22" fmla="*/ 122997 w 135787"/>
                  <a:gd name="connsiteY22" fmla="*/ 121439 h 18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5787" h="181932">
                    <a:moveTo>
                      <a:pt x="122997" y="121439"/>
                    </a:moveTo>
                    <a:cubicBezTo>
                      <a:pt x="116048" y="114832"/>
                      <a:pt x="115771" y="103851"/>
                      <a:pt x="122377" y="96902"/>
                    </a:cubicBezTo>
                    <a:cubicBezTo>
                      <a:pt x="122574" y="96690"/>
                      <a:pt x="122786" y="96486"/>
                      <a:pt x="122997" y="96282"/>
                    </a:cubicBezTo>
                    <a:cubicBezTo>
                      <a:pt x="129705" y="91469"/>
                      <a:pt x="123726" y="84980"/>
                      <a:pt x="123726" y="76885"/>
                    </a:cubicBezTo>
                    <a:cubicBezTo>
                      <a:pt x="123726" y="68792"/>
                      <a:pt x="91423" y="66312"/>
                      <a:pt x="86173" y="64708"/>
                    </a:cubicBezTo>
                    <a:cubicBezTo>
                      <a:pt x="80923" y="63104"/>
                      <a:pt x="89965" y="42030"/>
                      <a:pt x="81725" y="42030"/>
                    </a:cubicBezTo>
                    <a:cubicBezTo>
                      <a:pt x="73485" y="42030"/>
                      <a:pt x="70422" y="35540"/>
                      <a:pt x="70422" y="29051"/>
                    </a:cubicBezTo>
                    <a:cubicBezTo>
                      <a:pt x="70422" y="22561"/>
                      <a:pt x="57662" y="12061"/>
                      <a:pt x="58391" y="7977"/>
                    </a:cubicBezTo>
                    <a:cubicBezTo>
                      <a:pt x="58595" y="7387"/>
                      <a:pt x="58916" y="6840"/>
                      <a:pt x="59339" y="6373"/>
                    </a:cubicBezTo>
                    <a:cubicBezTo>
                      <a:pt x="54745" y="5644"/>
                      <a:pt x="51172" y="4988"/>
                      <a:pt x="49859" y="4696"/>
                    </a:cubicBezTo>
                    <a:cubicBezTo>
                      <a:pt x="44894" y="3435"/>
                      <a:pt x="40016" y="1830"/>
                      <a:pt x="35276" y="-117"/>
                    </a:cubicBezTo>
                    <a:cubicBezTo>
                      <a:pt x="35276" y="-117"/>
                      <a:pt x="14421" y="7175"/>
                      <a:pt x="-17" y="11915"/>
                    </a:cubicBezTo>
                    <a:cubicBezTo>
                      <a:pt x="931" y="21394"/>
                      <a:pt x="3265" y="31749"/>
                      <a:pt x="8807" y="33791"/>
                    </a:cubicBezTo>
                    <a:cubicBezTo>
                      <a:pt x="19525" y="38093"/>
                      <a:pt x="15515" y="49687"/>
                      <a:pt x="19525" y="59896"/>
                    </a:cubicBezTo>
                    <a:cubicBezTo>
                      <a:pt x="23536" y="70104"/>
                      <a:pt x="22223" y="116480"/>
                      <a:pt x="16900" y="116480"/>
                    </a:cubicBezTo>
                    <a:cubicBezTo>
                      <a:pt x="14567" y="116480"/>
                      <a:pt x="9609" y="122533"/>
                      <a:pt x="4285" y="130043"/>
                    </a:cubicBezTo>
                    <a:cubicBezTo>
                      <a:pt x="11577" y="137991"/>
                      <a:pt x="23025" y="152575"/>
                      <a:pt x="30828" y="162857"/>
                    </a:cubicBezTo>
                    <a:cubicBezTo>
                      <a:pt x="31149" y="162681"/>
                      <a:pt x="31491" y="162558"/>
                      <a:pt x="31849" y="162492"/>
                    </a:cubicBezTo>
                    <a:cubicBezTo>
                      <a:pt x="38557" y="162492"/>
                      <a:pt x="63204" y="181816"/>
                      <a:pt x="63204" y="181816"/>
                    </a:cubicBezTo>
                    <a:cubicBezTo>
                      <a:pt x="63204" y="181816"/>
                      <a:pt x="97986" y="174013"/>
                      <a:pt x="121539" y="170367"/>
                    </a:cubicBezTo>
                    <a:cubicBezTo>
                      <a:pt x="122122" y="166707"/>
                      <a:pt x="122341" y="162988"/>
                      <a:pt x="122195" y="159283"/>
                    </a:cubicBezTo>
                    <a:cubicBezTo>
                      <a:pt x="121466" y="154398"/>
                      <a:pt x="126716" y="144700"/>
                      <a:pt x="133497" y="144700"/>
                    </a:cubicBezTo>
                    <a:cubicBezTo>
                      <a:pt x="140279" y="144700"/>
                      <a:pt x="130435" y="128731"/>
                      <a:pt x="122997" y="121439"/>
                    </a:cubicBezTo>
                    <a:close/>
                  </a:path>
                </a:pathLst>
              </a:custGeom>
              <a:grpFill/>
              <a:ln w="3175" cap="flat">
                <a:solidFill>
                  <a:srgbClr val="F3F3F3"/>
                </a:solidFill>
                <a:prstDash val="solid"/>
                <a:miter/>
              </a:ln>
            </p:spPr>
            <p:txBody>
              <a:bodyPr rtlCol="0" anchor="ctr"/>
              <a:lstStyle/>
              <a:p>
                <a:endParaRPr lang="pt-PT"/>
              </a:p>
            </p:txBody>
          </p:sp>
        </p:grpSp>
      </p:grpSp>
      <p:sp>
        <p:nvSpPr>
          <p:cNvPr id="1012" name="TextBox 19">
            <a:extLst>
              <a:ext uri="{FF2B5EF4-FFF2-40B4-BE49-F238E27FC236}">
                <a16:creationId xmlns:a16="http://schemas.microsoft.com/office/drawing/2014/main" id="{41060753-0AB1-419C-8958-31AA54ACBA49}"/>
              </a:ext>
            </a:extLst>
          </p:cNvPr>
          <p:cNvSpPr txBox="1"/>
          <p:nvPr/>
        </p:nvSpPr>
        <p:spPr>
          <a:xfrm>
            <a:off x="709571" y="2179692"/>
            <a:ext cx="4928176" cy="461665"/>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r>
              <a:rPr lang="pt-PT" sz="1200" b="0" spc="200" dirty="0">
                <a:solidFill>
                  <a:srgbClr val="1B1B1C"/>
                </a:solidFill>
                <a:latin typeface="Gotham Bold" panose="02000803030000020004" pitchFamily="2" charset="0"/>
                <a:cs typeface="Quire Sans" panose="020B0502040400020003" pitchFamily="34" charset="0"/>
              </a:rPr>
              <a:t>A PRODUÇÃO AUTOMÓVEL ESTÁ AMPLAMENTE DISTRIBUÍDA PELOS CENTROS REGIONAIS</a:t>
            </a:r>
            <a:endParaRPr lang="en-US" sz="1200" b="0" spc="200" dirty="0">
              <a:solidFill>
                <a:srgbClr val="1B1B1C"/>
              </a:solidFill>
              <a:latin typeface="Gotham Bold" panose="02000803030000020004" pitchFamily="2" charset="0"/>
              <a:cs typeface="Quire Sans" panose="020B0502040400020003" pitchFamily="34" charset="0"/>
            </a:endParaRPr>
          </a:p>
        </p:txBody>
      </p:sp>
      <p:grpSp>
        <p:nvGrpSpPr>
          <p:cNvPr id="29" name="Agrupar 28">
            <a:extLst>
              <a:ext uri="{FF2B5EF4-FFF2-40B4-BE49-F238E27FC236}">
                <a16:creationId xmlns:a16="http://schemas.microsoft.com/office/drawing/2014/main" id="{F1F45CA9-2EE3-4630-9E91-F27617EF134E}"/>
              </a:ext>
            </a:extLst>
          </p:cNvPr>
          <p:cNvGrpSpPr/>
          <p:nvPr/>
        </p:nvGrpSpPr>
        <p:grpSpPr>
          <a:xfrm>
            <a:off x="4060244" y="3213949"/>
            <a:ext cx="1108306" cy="745592"/>
            <a:chOff x="4043206" y="3865268"/>
            <a:chExt cx="1108306" cy="745592"/>
          </a:xfrm>
        </p:grpSpPr>
        <p:sp>
          <p:nvSpPr>
            <p:cNvPr id="1015" name="TextBox 34">
              <a:extLst>
                <a:ext uri="{FF2B5EF4-FFF2-40B4-BE49-F238E27FC236}">
                  <a16:creationId xmlns:a16="http://schemas.microsoft.com/office/drawing/2014/main" id="{D8EE31F8-F767-48B7-8C38-54F2E3775CA3}"/>
                </a:ext>
              </a:extLst>
            </p:cNvPr>
            <p:cNvSpPr txBox="1"/>
            <p:nvPr/>
          </p:nvSpPr>
          <p:spPr>
            <a:xfrm>
              <a:off x="4043206" y="3865268"/>
              <a:ext cx="974740" cy="458587"/>
            </a:xfrm>
            <a:prstGeom prst="rect">
              <a:avLst/>
            </a:prstGeom>
            <a:noFill/>
          </p:spPr>
          <p:txBody>
            <a:bodyPr wrap="square" rtlCol="0">
              <a:spAutoFit/>
            </a:bodyPr>
            <a:lstStyle/>
            <a:p>
              <a:pPr>
                <a:lnSpc>
                  <a:spcPct val="85000"/>
                </a:lnSpc>
              </a:pPr>
              <a:r>
                <a:rPr lang="pt-PT" sz="2800" dirty="0">
                  <a:solidFill>
                    <a:srgbClr val="785D2E"/>
                  </a:solidFill>
                  <a:latin typeface="Gotham Bold" panose="02000803030000020004" pitchFamily="2" charset="0"/>
                  <a:cs typeface="Quire Sans" panose="020B0502040204020203" pitchFamily="34" charset="0"/>
                </a:rPr>
                <a:t>32%</a:t>
              </a:r>
              <a:endParaRPr lang="en-US" sz="2000" dirty="0">
                <a:solidFill>
                  <a:srgbClr val="785D2E"/>
                </a:solidFill>
                <a:latin typeface="Gotham Bold" panose="02000803030000020004" pitchFamily="2" charset="0"/>
                <a:cs typeface="Quire Sans" panose="020B0502040204020203" pitchFamily="34" charset="0"/>
              </a:endParaRPr>
            </a:p>
          </p:txBody>
        </p:sp>
        <p:sp>
          <p:nvSpPr>
            <p:cNvPr id="1016" name="TextBox 33">
              <a:extLst>
                <a:ext uri="{FF2B5EF4-FFF2-40B4-BE49-F238E27FC236}">
                  <a16:creationId xmlns:a16="http://schemas.microsoft.com/office/drawing/2014/main" id="{696CF7DC-ADE2-4739-9749-A49F82DA70A9}"/>
                </a:ext>
              </a:extLst>
            </p:cNvPr>
            <p:cNvSpPr txBox="1"/>
            <p:nvPr/>
          </p:nvSpPr>
          <p:spPr>
            <a:xfrm>
              <a:off x="4043206" y="4186128"/>
              <a:ext cx="1108306" cy="424732"/>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sz="1200" b="0" dirty="0">
                  <a:solidFill>
                    <a:srgbClr val="1B1B1C"/>
                  </a:solidFill>
                  <a:latin typeface="Gotham" panose="02000604030000020004" pitchFamily="50" charset="0"/>
                  <a:cs typeface="Quire Sans" panose="020B0502040400020003" pitchFamily="34" charset="0"/>
                </a:rPr>
                <a:t>China Continental</a:t>
              </a:r>
              <a:endParaRPr lang="en-US" sz="1200" b="0" dirty="0">
                <a:solidFill>
                  <a:srgbClr val="1B1B1C"/>
                </a:solidFill>
                <a:latin typeface="Gotham" panose="02000604030000020004" pitchFamily="50" charset="0"/>
                <a:cs typeface="Quire Sans" panose="020B0502040400020003" pitchFamily="34" charset="0"/>
              </a:endParaRPr>
            </a:p>
          </p:txBody>
        </p:sp>
      </p:grpSp>
      <p:grpSp>
        <p:nvGrpSpPr>
          <p:cNvPr id="1018" name="Agrupar 1017">
            <a:extLst>
              <a:ext uri="{FF2B5EF4-FFF2-40B4-BE49-F238E27FC236}">
                <a16:creationId xmlns:a16="http://schemas.microsoft.com/office/drawing/2014/main" id="{8FF5DA9F-3535-4317-8ED5-C3E2D1BC6C22}"/>
              </a:ext>
            </a:extLst>
          </p:cNvPr>
          <p:cNvGrpSpPr/>
          <p:nvPr/>
        </p:nvGrpSpPr>
        <p:grpSpPr>
          <a:xfrm>
            <a:off x="3680423" y="4907981"/>
            <a:ext cx="1416723" cy="856391"/>
            <a:chOff x="4043205" y="3865268"/>
            <a:chExt cx="1416723" cy="856391"/>
          </a:xfrm>
        </p:grpSpPr>
        <p:sp>
          <p:nvSpPr>
            <p:cNvPr id="1019" name="TextBox 34">
              <a:extLst>
                <a:ext uri="{FF2B5EF4-FFF2-40B4-BE49-F238E27FC236}">
                  <a16:creationId xmlns:a16="http://schemas.microsoft.com/office/drawing/2014/main" id="{57CA5A17-7354-4D25-B4C8-8F6420D2AF6D}"/>
                </a:ext>
              </a:extLst>
            </p:cNvPr>
            <p:cNvSpPr txBox="1"/>
            <p:nvPr/>
          </p:nvSpPr>
          <p:spPr>
            <a:xfrm>
              <a:off x="4043206" y="3865268"/>
              <a:ext cx="974740" cy="458587"/>
            </a:xfrm>
            <a:prstGeom prst="rect">
              <a:avLst/>
            </a:prstGeom>
            <a:noFill/>
          </p:spPr>
          <p:txBody>
            <a:bodyPr wrap="square" rtlCol="0">
              <a:spAutoFit/>
            </a:bodyPr>
            <a:lstStyle/>
            <a:p>
              <a:pPr>
                <a:lnSpc>
                  <a:spcPct val="85000"/>
                </a:lnSpc>
              </a:pPr>
              <a:r>
                <a:rPr lang="pt-PT" sz="2800" dirty="0">
                  <a:solidFill>
                    <a:srgbClr val="CCAD46"/>
                  </a:solidFill>
                  <a:latin typeface="Gotham Bold" panose="02000803030000020004" pitchFamily="2" charset="0"/>
                  <a:cs typeface="Quire Sans" panose="020B0502040204020203" pitchFamily="34" charset="0"/>
                </a:rPr>
                <a:t>19%</a:t>
              </a:r>
              <a:endParaRPr lang="en-US" sz="2000" dirty="0">
                <a:solidFill>
                  <a:srgbClr val="CCAD46"/>
                </a:solidFill>
                <a:latin typeface="Gotham Bold" panose="02000803030000020004" pitchFamily="2" charset="0"/>
                <a:cs typeface="Quire Sans" panose="020B0502040204020203" pitchFamily="34" charset="0"/>
              </a:endParaRPr>
            </a:p>
          </p:txBody>
        </p:sp>
        <p:sp>
          <p:nvSpPr>
            <p:cNvPr id="1020" name="TextBox 33">
              <a:extLst>
                <a:ext uri="{FF2B5EF4-FFF2-40B4-BE49-F238E27FC236}">
                  <a16:creationId xmlns:a16="http://schemas.microsoft.com/office/drawing/2014/main" id="{9B57479B-EE2B-4084-B71C-666E494C58EA}"/>
                </a:ext>
              </a:extLst>
            </p:cNvPr>
            <p:cNvSpPr txBox="1"/>
            <p:nvPr/>
          </p:nvSpPr>
          <p:spPr>
            <a:xfrm>
              <a:off x="4043205" y="4186128"/>
              <a:ext cx="1416723" cy="535531"/>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sz="1200" b="0" dirty="0">
                  <a:solidFill>
                    <a:srgbClr val="1B1B1C"/>
                  </a:solidFill>
                  <a:latin typeface="Gotham" panose="02000604030000020004" pitchFamily="50" charset="0"/>
                  <a:cs typeface="Quire Sans" panose="020B0502040400020003" pitchFamily="34" charset="0"/>
                </a:rPr>
                <a:t>Ásia-Pacífico </a:t>
              </a:r>
              <a:r>
                <a:rPr lang="pt-PT" sz="1000" b="0" dirty="0">
                  <a:solidFill>
                    <a:srgbClr val="1B1B1C"/>
                  </a:solidFill>
                  <a:latin typeface="Gotham Light" panose="02000603030000020004" pitchFamily="2" charset="0"/>
                  <a:cs typeface="Quire Sans" panose="020B0502040400020003" pitchFamily="34" charset="0"/>
                </a:rPr>
                <a:t>(excluindo China Continental)</a:t>
              </a:r>
              <a:endParaRPr lang="en-US" sz="1200" b="0" dirty="0">
                <a:solidFill>
                  <a:srgbClr val="1B1B1C"/>
                </a:solidFill>
                <a:latin typeface="Gotham Light" panose="02000603030000020004" pitchFamily="2" charset="0"/>
                <a:cs typeface="Quire Sans" panose="020B0502040400020003" pitchFamily="34" charset="0"/>
              </a:endParaRPr>
            </a:p>
          </p:txBody>
        </p:sp>
      </p:grpSp>
      <p:grpSp>
        <p:nvGrpSpPr>
          <p:cNvPr id="1021" name="Agrupar 1020">
            <a:extLst>
              <a:ext uri="{FF2B5EF4-FFF2-40B4-BE49-F238E27FC236}">
                <a16:creationId xmlns:a16="http://schemas.microsoft.com/office/drawing/2014/main" id="{58A70D20-930E-477A-A0F0-87F77A7C9F7F}"/>
              </a:ext>
            </a:extLst>
          </p:cNvPr>
          <p:cNvGrpSpPr/>
          <p:nvPr/>
        </p:nvGrpSpPr>
        <p:grpSpPr>
          <a:xfrm>
            <a:off x="2394477" y="2737821"/>
            <a:ext cx="1071717" cy="911791"/>
            <a:chOff x="4043206" y="3865268"/>
            <a:chExt cx="1071717" cy="911791"/>
          </a:xfrm>
        </p:grpSpPr>
        <p:sp>
          <p:nvSpPr>
            <p:cNvPr id="1022" name="TextBox 34">
              <a:extLst>
                <a:ext uri="{FF2B5EF4-FFF2-40B4-BE49-F238E27FC236}">
                  <a16:creationId xmlns:a16="http://schemas.microsoft.com/office/drawing/2014/main" id="{4F42454A-720D-419E-A1B7-BE2417EE338B}"/>
                </a:ext>
              </a:extLst>
            </p:cNvPr>
            <p:cNvSpPr txBox="1"/>
            <p:nvPr/>
          </p:nvSpPr>
          <p:spPr>
            <a:xfrm>
              <a:off x="4043206" y="3865268"/>
              <a:ext cx="974740" cy="458587"/>
            </a:xfrm>
            <a:prstGeom prst="rect">
              <a:avLst/>
            </a:prstGeom>
            <a:noFill/>
          </p:spPr>
          <p:txBody>
            <a:bodyPr wrap="square" rtlCol="0">
              <a:spAutoFit/>
            </a:bodyPr>
            <a:lstStyle/>
            <a:p>
              <a:pPr>
                <a:lnSpc>
                  <a:spcPct val="85000"/>
                </a:lnSpc>
              </a:pPr>
              <a:r>
                <a:rPr lang="pt-PT" sz="2800" dirty="0">
                  <a:solidFill>
                    <a:srgbClr val="CB9700"/>
                  </a:solidFill>
                  <a:latin typeface="Gotham Bold" panose="02000803030000020004" pitchFamily="2" charset="0"/>
                  <a:cs typeface="Quire Sans" panose="020B0502040204020203" pitchFamily="34" charset="0"/>
                </a:rPr>
                <a:t>21%</a:t>
              </a:r>
              <a:endParaRPr lang="en-US" sz="2000" dirty="0">
                <a:solidFill>
                  <a:srgbClr val="CB9700"/>
                </a:solidFill>
                <a:latin typeface="Gotham Bold" panose="02000803030000020004" pitchFamily="2" charset="0"/>
                <a:cs typeface="Quire Sans" panose="020B0502040204020203" pitchFamily="34" charset="0"/>
              </a:endParaRPr>
            </a:p>
          </p:txBody>
        </p:sp>
        <p:sp>
          <p:nvSpPr>
            <p:cNvPr id="1023" name="TextBox 33">
              <a:extLst>
                <a:ext uri="{FF2B5EF4-FFF2-40B4-BE49-F238E27FC236}">
                  <a16:creationId xmlns:a16="http://schemas.microsoft.com/office/drawing/2014/main" id="{95FE2AC1-3B88-4754-9E20-62EA5D3642A1}"/>
                </a:ext>
              </a:extLst>
            </p:cNvPr>
            <p:cNvSpPr txBox="1"/>
            <p:nvPr/>
          </p:nvSpPr>
          <p:spPr>
            <a:xfrm>
              <a:off x="4043206" y="4186128"/>
              <a:ext cx="1071717" cy="590931"/>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sz="1200" b="0" dirty="0">
                  <a:solidFill>
                    <a:srgbClr val="1B1B1C"/>
                  </a:solidFill>
                  <a:latin typeface="Gotham" panose="02000604030000020004" pitchFamily="50" charset="0"/>
                  <a:cs typeface="Quire Sans" panose="020B0502040400020003" pitchFamily="34" charset="0"/>
                </a:rPr>
                <a:t>UE-27</a:t>
              </a:r>
              <a:br>
                <a:rPr lang="pt-PT" sz="1200" b="0" dirty="0">
                  <a:solidFill>
                    <a:srgbClr val="1B1B1C"/>
                  </a:solidFill>
                  <a:latin typeface="Gotham" panose="02000604030000020004" pitchFamily="50" charset="0"/>
                  <a:cs typeface="Quire Sans" panose="020B0502040400020003" pitchFamily="34" charset="0"/>
                </a:rPr>
              </a:br>
              <a:r>
                <a:rPr lang="pt-PT" sz="1200" b="0" dirty="0">
                  <a:solidFill>
                    <a:srgbClr val="1B1B1C"/>
                  </a:solidFill>
                  <a:latin typeface="Gotham" panose="02000604030000020004" pitchFamily="50" charset="0"/>
                  <a:cs typeface="Quire Sans" panose="020B0502040400020003" pitchFamily="34" charset="0"/>
                </a:rPr>
                <a:t>e Reino Unido</a:t>
              </a:r>
              <a:endParaRPr lang="en-US" sz="1200" b="0" dirty="0">
                <a:solidFill>
                  <a:srgbClr val="1B1B1C"/>
                </a:solidFill>
                <a:latin typeface="Gotham" panose="02000604030000020004" pitchFamily="50" charset="0"/>
                <a:cs typeface="Quire Sans" panose="020B0502040400020003" pitchFamily="34" charset="0"/>
              </a:endParaRPr>
            </a:p>
          </p:txBody>
        </p:sp>
      </p:grpSp>
      <p:grpSp>
        <p:nvGrpSpPr>
          <p:cNvPr id="1024" name="Agrupar 1023">
            <a:extLst>
              <a:ext uri="{FF2B5EF4-FFF2-40B4-BE49-F238E27FC236}">
                <a16:creationId xmlns:a16="http://schemas.microsoft.com/office/drawing/2014/main" id="{D3F2CA38-F800-4359-8C33-3C175A81FD7C}"/>
              </a:ext>
            </a:extLst>
          </p:cNvPr>
          <p:cNvGrpSpPr/>
          <p:nvPr/>
        </p:nvGrpSpPr>
        <p:grpSpPr>
          <a:xfrm>
            <a:off x="552901" y="4782108"/>
            <a:ext cx="974740" cy="745592"/>
            <a:chOff x="4043206" y="3865268"/>
            <a:chExt cx="974740" cy="745592"/>
          </a:xfrm>
        </p:grpSpPr>
        <p:sp>
          <p:nvSpPr>
            <p:cNvPr id="1025" name="TextBox 34">
              <a:extLst>
                <a:ext uri="{FF2B5EF4-FFF2-40B4-BE49-F238E27FC236}">
                  <a16:creationId xmlns:a16="http://schemas.microsoft.com/office/drawing/2014/main" id="{4FDFCF43-68F9-41EA-B905-34AEAEB82959}"/>
                </a:ext>
              </a:extLst>
            </p:cNvPr>
            <p:cNvSpPr txBox="1"/>
            <p:nvPr/>
          </p:nvSpPr>
          <p:spPr>
            <a:xfrm>
              <a:off x="4043206" y="3865268"/>
              <a:ext cx="974740" cy="458587"/>
            </a:xfrm>
            <a:prstGeom prst="rect">
              <a:avLst/>
            </a:prstGeom>
            <a:noFill/>
          </p:spPr>
          <p:txBody>
            <a:bodyPr wrap="square" rtlCol="0">
              <a:spAutoFit/>
            </a:bodyPr>
            <a:lstStyle/>
            <a:p>
              <a:pPr>
                <a:lnSpc>
                  <a:spcPct val="85000"/>
                </a:lnSpc>
              </a:pPr>
              <a:r>
                <a:rPr lang="pt-PT" sz="2800" dirty="0">
                  <a:solidFill>
                    <a:srgbClr val="CB9700"/>
                  </a:solidFill>
                  <a:latin typeface="Gotham Bold" panose="02000803030000020004" pitchFamily="2" charset="0"/>
                  <a:cs typeface="Quire Sans" panose="020B0502040204020203" pitchFamily="34" charset="0"/>
                </a:rPr>
                <a:t>20%</a:t>
              </a:r>
              <a:endParaRPr lang="en-US" sz="2000" dirty="0">
                <a:solidFill>
                  <a:srgbClr val="CB9700"/>
                </a:solidFill>
                <a:latin typeface="Gotham Bold" panose="02000803030000020004" pitchFamily="2" charset="0"/>
                <a:cs typeface="Quire Sans" panose="020B0502040204020203" pitchFamily="34" charset="0"/>
              </a:endParaRPr>
            </a:p>
          </p:txBody>
        </p:sp>
        <p:sp>
          <p:nvSpPr>
            <p:cNvPr id="1026" name="TextBox 33">
              <a:extLst>
                <a:ext uri="{FF2B5EF4-FFF2-40B4-BE49-F238E27FC236}">
                  <a16:creationId xmlns:a16="http://schemas.microsoft.com/office/drawing/2014/main" id="{6E215EBC-934F-4B39-8E85-0323152EA05F}"/>
                </a:ext>
              </a:extLst>
            </p:cNvPr>
            <p:cNvSpPr txBox="1"/>
            <p:nvPr/>
          </p:nvSpPr>
          <p:spPr>
            <a:xfrm>
              <a:off x="4043206" y="4186128"/>
              <a:ext cx="914686" cy="424732"/>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sz="1200" b="0" dirty="0">
                  <a:solidFill>
                    <a:srgbClr val="1B1B1C"/>
                  </a:solidFill>
                  <a:latin typeface="Gotham" panose="02000604030000020004" pitchFamily="50" charset="0"/>
                  <a:cs typeface="Quire Sans" panose="020B0502040400020003" pitchFamily="34" charset="0"/>
                </a:rPr>
                <a:t>América do Norte</a:t>
              </a:r>
              <a:endParaRPr lang="en-US" sz="1200" b="0" dirty="0">
                <a:solidFill>
                  <a:srgbClr val="1B1B1C"/>
                </a:solidFill>
                <a:latin typeface="Gotham" panose="02000604030000020004" pitchFamily="50" charset="0"/>
                <a:cs typeface="Quire Sans" panose="020B0502040400020003" pitchFamily="34" charset="0"/>
              </a:endParaRPr>
            </a:p>
          </p:txBody>
        </p:sp>
      </p:grpSp>
      <p:grpSp>
        <p:nvGrpSpPr>
          <p:cNvPr id="1027" name="Agrupar 1026">
            <a:extLst>
              <a:ext uri="{FF2B5EF4-FFF2-40B4-BE49-F238E27FC236}">
                <a16:creationId xmlns:a16="http://schemas.microsoft.com/office/drawing/2014/main" id="{28EF6120-277D-4254-A8D6-BA3ADCA1E46B}"/>
              </a:ext>
            </a:extLst>
          </p:cNvPr>
          <p:cNvGrpSpPr/>
          <p:nvPr/>
        </p:nvGrpSpPr>
        <p:grpSpPr>
          <a:xfrm>
            <a:off x="2439635" y="5137268"/>
            <a:ext cx="990188" cy="745592"/>
            <a:chOff x="4043206" y="3865268"/>
            <a:chExt cx="990188" cy="745592"/>
          </a:xfrm>
        </p:grpSpPr>
        <p:sp>
          <p:nvSpPr>
            <p:cNvPr id="1028" name="TextBox 34">
              <a:extLst>
                <a:ext uri="{FF2B5EF4-FFF2-40B4-BE49-F238E27FC236}">
                  <a16:creationId xmlns:a16="http://schemas.microsoft.com/office/drawing/2014/main" id="{8D96F374-1B4D-4C53-8A56-56DCBE9A163C}"/>
                </a:ext>
              </a:extLst>
            </p:cNvPr>
            <p:cNvSpPr txBox="1"/>
            <p:nvPr/>
          </p:nvSpPr>
          <p:spPr>
            <a:xfrm>
              <a:off x="4043206" y="3865268"/>
              <a:ext cx="974740" cy="458587"/>
            </a:xfrm>
            <a:prstGeom prst="rect">
              <a:avLst/>
            </a:prstGeom>
            <a:noFill/>
          </p:spPr>
          <p:txBody>
            <a:bodyPr wrap="square" rtlCol="0">
              <a:spAutoFit/>
            </a:bodyPr>
            <a:lstStyle/>
            <a:p>
              <a:pPr>
                <a:lnSpc>
                  <a:spcPct val="85000"/>
                </a:lnSpc>
              </a:pPr>
              <a:r>
                <a:rPr lang="pt-PT" sz="2800" dirty="0">
                  <a:solidFill>
                    <a:srgbClr val="666970"/>
                  </a:solidFill>
                  <a:latin typeface="Gotham Bold" panose="02000803030000020004" pitchFamily="2" charset="0"/>
                  <a:cs typeface="Quire Sans" panose="020B0502040204020203" pitchFamily="34" charset="0"/>
                </a:rPr>
                <a:t>8%</a:t>
              </a:r>
              <a:endParaRPr lang="en-US" sz="2000" dirty="0">
                <a:solidFill>
                  <a:srgbClr val="666970"/>
                </a:solidFill>
                <a:latin typeface="Gotham Bold" panose="02000803030000020004" pitchFamily="2" charset="0"/>
                <a:cs typeface="Quire Sans" panose="020B0502040204020203" pitchFamily="34" charset="0"/>
              </a:endParaRPr>
            </a:p>
          </p:txBody>
        </p:sp>
        <p:sp>
          <p:nvSpPr>
            <p:cNvPr id="1029" name="TextBox 33">
              <a:extLst>
                <a:ext uri="{FF2B5EF4-FFF2-40B4-BE49-F238E27FC236}">
                  <a16:creationId xmlns:a16="http://schemas.microsoft.com/office/drawing/2014/main" id="{6973F191-219D-44B0-8D99-B6C5530DAF4F}"/>
                </a:ext>
              </a:extLst>
            </p:cNvPr>
            <p:cNvSpPr txBox="1"/>
            <p:nvPr/>
          </p:nvSpPr>
          <p:spPr>
            <a:xfrm>
              <a:off x="4043206" y="4186128"/>
              <a:ext cx="990188" cy="424732"/>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r>
                <a:rPr lang="pt-PT" sz="1200" b="0" dirty="0">
                  <a:solidFill>
                    <a:srgbClr val="1B1B1C"/>
                  </a:solidFill>
                  <a:latin typeface="Gotham" panose="02000604030000020004" pitchFamily="50" charset="0"/>
                  <a:cs typeface="Quire Sans" panose="020B0502040400020003" pitchFamily="34" charset="0"/>
                </a:rPr>
                <a:t>Resto do Mundo</a:t>
              </a:r>
              <a:endParaRPr lang="en-US" sz="1200" b="0" dirty="0">
                <a:solidFill>
                  <a:srgbClr val="1B1B1C"/>
                </a:solidFill>
                <a:latin typeface="Gotham" panose="02000604030000020004" pitchFamily="50" charset="0"/>
                <a:cs typeface="Quire Sans" panose="020B0502040400020003" pitchFamily="34" charset="0"/>
              </a:endParaRPr>
            </a:p>
          </p:txBody>
        </p:sp>
      </p:grpSp>
      <p:grpSp>
        <p:nvGrpSpPr>
          <p:cNvPr id="30" name="Agrupar 29">
            <a:extLst>
              <a:ext uri="{FF2B5EF4-FFF2-40B4-BE49-F238E27FC236}">
                <a16:creationId xmlns:a16="http://schemas.microsoft.com/office/drawing/2014/main" id="{85287DAA-7AC7-44BE-AF45-95453850D686}"/>
              </a:ext>
            </a:extLst>
          </p:cNvPr>
          <p:cNvGrpSpPr/>
          <p:nvPr/>
        </p:nvGrpSpPr>
        <p:grpSpPr>
          <a:xfrm>
            <a:off x="517104" y="4272623"/>
            <a:ext cx="405841" cy="738958"/>
            <a:chOff x="8861834" y="437841"/>
            <a:chExt cx="405841" cy="738958"/>
          </a:xfrm>
        </p:grpSpPr>
        <p:sp>
          <p:nvSpPr>
            <p:cNvPr id="1030" name="Rectangle 2">
              <a:extLst>
                <a:ext uri="{FF2B5EF4-FFF2-40B4-BE49-F238E27FC236}">
                  <a16:creationId xmlns:a16="http://schemas.microsoft.com/office/drawing/2014/main" id="{B322D0C1-8C54-4C68-A80D-B5AEE935D114}"/>
                </a:ext>
              </a:extLst>
            </p:cNvPr>
            <p:cNvSpPr/>
            <p:nvPr/>
          </p:nvSpPr>
          <p:spPr>
            <a:xfrm flipH="1">
              <a:off x="8861834" y="437841"/>
              <a:ext cx="405841" cy="738958"/>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031" name="Straight Connector 5">
              <a:extLst>
                <a:ext uri="{FF2B5EF4-FFF2-40B4-BE49-F238E27FC236}">
                  <a16:creationId xmlns:a16="http://schemas.microsoft.com/office/drawing/2014/main" id="{69D81915-F88C-457C-AF5A-5BCEDB3349B9}"/>
                </a:ext>
              </a:extLst>
            </p:cNvPr>
            <p:cNvCxnSpPr>
              <a:cxnSpLocks/>
            </p:cNvCxnSpPr>
            <p:nvPr/>
          </p:nvCxnSpPr>
          <p:spPr>
            <a:xfrm flipH="1">
              <a:off x="8861834" y="1115070"/>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32" name="Agrupar 1031">
            <a:extLst>
              <a:ext uri="{FF2B5EF4-FFF2-40B4-BE49-F238E27FC236}">
                <a16:creationId xmlns:a16="http://schemas.microsoft.com/office/drawing/2014/main" id="{2A319AE0-762F-4DB0-8BDA-30F6BB2E9DAD}"/>
              </a:ext>
            </a:extLst>
          </p:cNvPr>
          <p:cNvGrpSpPr/>
          <p:nvPr/>
        </p:nvGrpSpPr>
        <p:grpSpPr>
          <a:xfrm rot="10800000" flipH="1">
            <a:off x="2327931" y="2967161"/>
            <a:ext cx="433338" cy="1072183"/>
            <a:chOff x="8861832" y="104618"/>
            <a:chExt cx="433338" cy="1072183"/>
          </a:xfrm>
        </p:grpSpPr>
        <p:sp>
          <p:nvSpPr>
            <p:cNvPr id="1033" name="Rectangle 2">
              <a:extLst>
                <a:ext uri="{FF2B5EF4-FFF2-40B4-BE49-F238E27FC236}">
                  <a16:creationId xmlns:a16="http://schemas.microsoft.com/office/drawing/2014/main" id="{A3C70563-6E1A-40E3-A9A2-94CA761F2280}"/>
                </a:ext>
              </a:extLst>
            </p:cNvPr>
            <p:cNvSpPr/>
            <p:nvPr/>
          </p:nvSpPr>
          <p:spPr>
            <a:xfrm flipH="1">
              <a:off x="8861832" y="104618"/>
              <a:ext cx="433338" cy="1072183"/>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034" name="Straight Connector 5">
              <a:extLst>
                <a:ext uri="{FF2B5EF4-FFF2-40B4-BE49-F238E27FC236}">
                  <a16:creationId xmlns:a16="http://schemas.microsoft.com/office/drawing/2014/main" id="{26BEBD0E-CE2F-4706-BB27-882748A7A8B0}"/>
                </a:ext>
              </a:extLst>
            </p:cNvPr>
            <p:cNvCxnSpPr>
              <a:cxnSpLocks/>
            </p:cNvCxnSpPr>
            <p:nvPr/>
          </p:nvCxnSpPr>
          <p:spPr>
            <a:xfrm flipH="1">
              <a:off x="8861834" y="1115070"/>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35" name="Agrupar 1034">
            <a:extLst>
              <a:ext uri="{FF2B5EF4-FFF2-40B4-BE49-F238E27FC236}">
                <a16:creationId xmlns:a16="http://schemas.microsoft.com/office/drawing/2014/main" id="{E77F2A29-86BD-4AE1-B2AA-58C1E96D42E0}"/>
              </a:ext>
            </a:extLst>
          </p:cNvPr>
          <p:cNvGrpSpPr/>
          <p:nvPr/>
        </p:nvGrpSpPr>
        <p:grpSpPr>
          <a:xfrm>
            <a:off x="3621614" y="4813811"/>
            <a:ext cx="405841" cy="369546"/>
            <a:chOff x="8861833" y="807253"/>
            <a:chExt cx="405841" cy="369546"/>
          </a:xfrm>
        </p:grpSpPr>
        <p:sp>
          <p:nvSpPr>
            <p:cNvPr id="1036" name="Rectangle 2">
              <a:extLst>
                <a:ext uri="{FF2B5EF4-FFF2-40B4-BE49-F238E27FC236}">
                  <a16:creationId xmlns:a16="http://schemas.microsoft.com/office/drawing/2014/main" id="{07AB2778-AECC-4675-ACF3-EB2EFD899063}"/>
                </a:ext>
              </a:extLst>
            </p:cNvPr>
            <p:cNvSpPr/>
            <p:nvPr/>
          </p:nvSpPr>
          <p:spPr>
            <a:xfrm flipH="1">
              <a:off x="8861833" y="807253"/>
              <a:ext cx="405841" cy="369545"/>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037" name="Straight Connector 5">
              <a:extLst>
                <a:ext uri="{FF2B5EF4-FFF2-40B4-BE49-F238E27FC236}">
                  <a16:creationId xmlns:a16="http://schemas.microsoft.com/office/drawing/2014/main" id="{A11FCCB1-1DB1-4637-8E67-8605BE8A49BA}"/>
                </a:ext>
              </a:extLst>
            </p:cNvPr>
            <p:cNvCxnSpPr>
              <a:cxnSpLocks/>
            </p:cNvCxnSpPr>
            <p:nvPr/>
          </p:nvCxnSpPr>
          <p:spPr>
            <a:xfrm flipH="1">
              <a:off x="8861834" y="1115070"/>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38" name="Agrupar 1037">
            <a:extLst>
              <a:ext uri="{FF2B5EF4-FFF2-40B4-BE49-F238E27FC236}">
                <a16:creationId xmlns:a16="http://schemas.microsoft.com/office/drawing/2014/main" id="{D78F05F3-4855-4A97-B99F-C0C2F307A14D}"/>
              </a:ext>
            </a:extLst>
          </p:cNvPr>
          <p:cNvGrpSpPr/>
          <p:nvPr/>
        </p:nvGrpSpPr>
        <p:grpSpPr>
          <a:xfrm rot="10800000" flipH="1">
            <a:off x="4011662" y="3395292"/>
            <a:ext cx="165360" cy="741896"/>
            <a:chOff x="8861832" y="434904"/>
            <a:chExt cx="165360" cy="741896"/>
          </a:xfrm>
        </p:grpSpPr>
        <p:sp>
          <p:nvSpPr>
            <p:cNvPr id="1039" name="Rectangle 2">
              <a:extLst>
                <a:ext uri="{FF2B5EF4-FFF2-40B4-BE49-F238E27FC236}">
                  <a16:creationId xmlns:a16="http://schemas.microsoft.com/office/drawing/2014/main" id="{6AAA7433-4CAD-4A74-9BEC-6701CE14B428}"/>
                </a:ext>
              </a:extLst>
            </p:cNvPr>
            <p:cNvSpPr/>
            <p:nvPr/>
          </p:nvSpPr>
          <p:spPr>
            <a:xfrm flipH="1">
              <a:off x="8861832" y="434904"/>
              <a:ext cx="165360" cy="741896"/>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040" name="Straight Connector 5">
              <a:extLst>
                <a:ext uri="{FF2B5EF4-FFF2-40B4-BE49-F238E27FC236}">
                  <a16:creationId xmlns:a16="http://schemas.microsoft.com/office/drawing/2014/main" id="{3A520460-E1F5-44D3-A3DA-72E4FC61407E}"/>
                </a:ext>
              </a:extLst>
            </p:cNvPr>
            <p:cNvCxnSpPr>
              <a:cxnSpLocks/>
            </p:cNvCxnSpPr>
            <p:nvPr/>
          </p:nvCxnSpPr>
          <p:spPr>
            <a:xfrm flipH="1">
              <a:off x="8861834" y="1115070"/>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83" name="Agrupar 382">
            <a:extLst>
              <a:ext uri="{FF2B5EF4-FFF2-40B4-BE49-F238E27FC236}">
                <a16:creationId xmlns:a16="http://schemas.microsoft.com/office/drawing/2014/main" id="{ECAE0C56-501B-4693-BF7D-C593F4172596}"/>
              </a:ext>
            </a:extLst>
          </p:cNvPr>
          <p:cNvGrpSpPr/>
          <p:nvPr/>
        </p:nvGrpSpPr>
        <p:grpSpPr>
          <a:xfrm>
            <a:off x="6513537" y="2093085"/>
            <a:ext cx="5347962" cy="3772137"/>
            <a:chOff x="6513537" y="2093085"/>
            <a:chExt cx="4906641" cy="3772137"/>
          </a:xfrm>
        </p:grpSpPr>
        <p:grpSp>
          <p:nvGrpSpPr>
            <p:cNvPr id="47" name="Agrupar 46">
              <a:extLst>
                <a:ext uri="{FF2B5EF4-FFF2-40B4-BE49-F238E27FC236}">
                  <a16:creationId xmlns:a16="http://schemas.microsoft.com/office/drawing/2014/main" id="{2D402ADB-4B62-469D-A4CA-B8B62878914A}"/>
                </a:ext>
              </a:extLst>
            </p:cNvPr>
            <p:cNvGrpSpPr/>
            <p:nvPr/>
          </p:nvGrpSpPr>
          <p:grpSpPr>
            <a:xfrm>
              <a:off x="6513537" y="2093085"/>
              <a:ext cx="4906641" cy="239604"/>
              <a:chOff x="6624606" y="1617289"/>
              <a:chExt cx="4906641" cy="738958"/>
            </a:xfrm>
          </p:grpSpPr>
          <p:sp>
            <p:nvSpPr>
              <p:cNvPr id="1042" name="Rectangle 2">
                <a:extLst>
                  <a:ext uri="{FF2B5EF4-FFF2-40B4-BE49-F238E27FC236}">
                    <a16:creationId xmlns:a16="http://schemas.microsoft.com/office/drawing/2014/main" id="{96487A58-56D8-4073-966B-B2D5F68A9521}"/>
                  </a:ext>
                </a:extLst>
              </p:cNvPr>
              <p:cNvSpPr/>
              <p:nvPr/>
            </p:nvSpPr>
            <p:spPr>
              <a:xfrm flipH="1">
                <a:off x="6624606" y="1617289"/>
                <a:ext cx="4906641" cy="738958"/>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1043" name="Straight Connector 5">
                <a:extLst>
                  <a:ext uri="{FF2B5EF4-FFF2-40B4-BE49-F238E27FC236}">
                    <a16:creationId xmlns:a16="http://schemas.microsoft.com/office/drawing/2014/main" id="{E7CAA8EF-B04E-40EF-8CC6-6F98E7DA4BE2}"/>
                  </a:ext>
                </a:extLst>
              </p:cNvPr>
              <p:cNvCxnSpPr>
                <a:cxnSpLocks/>
              </p:cNvCxnSpPr>
              <p:nvPr/>
            </p:nvCxnSpPr>
            <p:spPr>
              <a:xfrm>
                <a:off x="6624606" y="2185219"/>
                <a:ext cx="0" cy="171028"/>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46" name="Agrupar 45">
              <a:extLst>
                <a:ext uri="{FF2B5EF4-FFF2-40B4-BE49-F238E27FC236}">
                  <a16:creationId xmlns:a16="http://schemas.microsoft.com/office/drawing/2014/main" id="{2A1665C2-B753-4FCB-BDD4-802204198E24}"/>
                </a:ext>
              </a:extLst>
            </p:cNvPr>
            <p:cNvGrpSpPr/>
            <p:nvPr/>
          </p:nvGrpSpPr>
          <p:grpSpPr>
            <a:xfrm>
              <a:off x="6513537" y="5562224"/>
              <a:ext cx="4906641" cy="302998"/>
              <a:chOff x="6624606" y="5115937"/>
              <a:chExt cx="4906641" cy="823512"/>
            </a:xfrm>
          </p:grpSpPr>
          <p:sp>
            <p:nvSpPr>
              <p:cNvPr id="1044" name="Rectangle 2">
                <a:extLst>
                  <a:ext uri="{FF2B5EF4-FFF2-40B4-BE49-F238E27FC236}">
                    <a16:creationId xmlns:a16="http://schemas.microsoft.com/office/drawing/2014/main" id="{01824EFA-D516-4554-9E3E-F8068161E6F0}"/>
                  </a:ext>
                </a:extLst>
              </p:cNvPr>
              <p:cNvSpPr/>
              <p:nvPr/>
            </p:nvSpPr>
            <p:spPr>
              <a:xfrm rot="10800000" flipH="1">
                <a:off x="6624606" y="5206552"/>
                <a:ext cx="4906641" cy="732897"/>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2743200 h 2743200"/>
                  <a:gd name="connsiteX1" fmla="*/ 0 w 2743200"/>
                  <a:gd name="connsiteY1" fmla="*/ 0 h 2743200"/>
                  <a:gd name="connsiteX2" fmla="*/ 2743200 w 2743200"/>
                  <a:gd name="connsiteY2" fmla="*/ 0 h 2743200"/>
                </a:gdLst>
                <a:ahLst/>
                <a:cxnLst>
                  <a:cxn ang="0">
                    <a:pos x="connsiteX0" y="connsiteY0"/>
                  </a:cxn>
                  <a:cxn ang="0">
                    <a:pos x="connsiteX1" y="connsiteY1"/>
                  </a:cxn>
                  <a:cxn ang="0">
                    <a:pos x="connsiteX2" y="connsiteY2"/>
                  </a:cxn>
                </a:cxnLst>
                <a:rect l="l" t="t" r="r" b="b"/>
                <a:pathLst>
                  <a:path w="2743200" h="2743200">
                    <a:moveTo>
                      <a:pt x="0" y="2743200"/>
                    </a:moveTo>
                    <a:lnTo>
                      <a:pt x="0" y="0"/>
                    </a:lnTo>
                    <a:lnTo>
                      <a:pt x="2743200" y="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cxnSp>
            <p:nvCxnSpPr>
              <p:cNvPr id="1045" name="Straight Connector 28">
                <a:extLst>
                  <a:ext uri="{FF2B5EF4-FFF2-40B4-BE49-F238E27FC236}">
                    <a16:creationId xmlns:a16="http://schemas.microsoft.com/office/drawing/2014/main" id="{FD46D8D2-619A-4235-B49E-047FFE391794}"/>
                  </a:ext>
                </a:extLst>
              </p:cNvPr>
              <p:cNvCxnSpPr>
                <a:cxnSpLocks/>
              </p:cNvCxnSpPr>
              <p:nvPr/>
            </p:nvCxnSpPr>
            <p:spPr>
              <a:xfrm>
                <a:off x="6624606" y="5115937"/>
                <a:ext cx="0" cy="170150"/>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1046" name="Straight Connector 8">
              <a:extLst>
                <a:ext uri="{FF2B5EF4-FFF2-40B4-BE49-F238E27FC236}">
                  <a16:creationId xmlns:a16="http://schemas.microsoft.com/office/drawing/2014/main" id="{4D976AD8-C9FF-406C-8B6A-4978EB430991}"/>
                </a:ext>
              </a:extLst>
            </p:cNvPr>
            <p:cNvCxnSpPr>
              <a:cxnSpLocks/>
              <a:stCxn id="1042" idx="0"/>
              <a:endCxn id="1044" idx="2"/>
            </p:cNvCxnSpPr>
            <p:nvPr/>
          </p:nvCxnSpPr>
          <p:spPr>
            <a:xfrm>
              <a:off x="11420178" y="2093085"/>
              <a:ext cx="0" cy="3772137"/>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1053" name="Agrupar 1052">
            <a:extLst>
              <a:ext uri="{FF2B5EF4-FFF2-40B4-BE49-F238E27FC236}">
                <a16:creationId xmlns:a16="http://schemas.microsoft.com/office/drawing/2014/main" id="{63C281DE-4E45-4E97-9F1A-D1F6812313E9}"/>
              </a:ext>
            </a:extLst>
          </p:cNvPr>
          <p:cNvGrpSpPr/>
          <p:nvPr/>
        </p:nvGrpSpPr>
        <p:grpSpPr>
          <a:xfrm>
            <a:off x="6173694" y="4751485"/>
            <a:ext cx="679685" cy="679685"/>
            <a:chOff x="1138585" y="2725780"/>
            <a:chExt cx="822419" cy="822419"/>
          </a:xfrm>
        </p:grpSpPr>
        <p:sp>
          <p:nvSpPr>
            <p:cNvPr id="1054" name="Retângulo 1053">
              <a:extLst>
                <a:ext uri="{FF2B5EF4-FFF2-40B4-BE49-F238E27FC236}">
                  <a16:creationId xmlns:a16="http://schemas.microsoft.com/office/drawing/2014/main" id="{251DEA92-1ACB-4A1E-98E2-44C31B55B655}"/>
                </a:ext>
              </a:extLst>
            </p:cNvPr>
            <p:cNvSpPr/>
            <p:nvPr/>
          </p:nvSpPr>
          <p:spPr>
            <a:xfrm>
              <a:off x="1138585" y="2725780"/>
              <a:ext cx="822419" cy="822419"/>
            </a:xfrm>
            <a:prstGeom prst="rect">
              <a:avLst/>
            </a:prstGeom>
            <a:solidFill>
              <a:srgbClr val="FFF05C">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pic>
          <p:nvPicPr>
            <p:cNvPr id="1055" name="Gráfico 1054">
              <a:extLst>
                <a:ext uri="{FF2B5EF4-FFF2-40B4-BE49-F238E27FC236}">
                  <a16:creationId xmlns:a16="http://schemas.microsoft.com/office/drawing/2014/main" id="{11B3C131-F3DC-45C5-A18A-6AB01A675945}"/>
                </a:ext>
              </a:extLst>
            </p:cNvPr>
            <p:cNvPicPr>
              <a:picLocks noChangeAspect="1"/>
            </p:cNvPicPr>
            <p:nvPr/>
          </p:nvPicPr>
          <p:blipFill>
            <a:blip r:embed="rId5" cstate="hqprint">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p:blipFill>
          <p:spPr>
            <a:xfrm>
              <a:off x="1318747" y="2881281"/>
              <a:ext cx="462095" cy="523709"/>
            </a:xfrm>
            <a:prstGeom prst="rect">
              <a:avLst/>
            </a:prstGeom>
          </p:spPr>
        </p:pic>
      </p:grpSp>
      <p:sp>
        <p:nvSpPr>
          <p:cNvPr id="1056" name="TextBox 25">
            <a:extLst>
              <a:ext uri="{FF2B5EF4-FFF2-40B4-BE49-F238E27FC236}">
                <a16:creationId xmlns:a16="http://schemas.microsoft.com/office/drawing/2014/main" id="{8A2FA006-6119-465F-8531-3373CA11E78B}"/>
              </a:ext>
            </a:extLst>
          </p:cNvPr>
          <p:cNvSpPr txBox="1"/>
          <p:nvPr/>
        </p:nvSpPr>
        <p:spPr>
          <a:xfrm>
            <a:off x="6943520" y="4601963"/>
            <a:ext cx="4806699" cy="978729"/>
          </a:xfrm>
          <a:prstGeom prst="rect">
            <a:avLst/>
          </a:prstGeom>
          <a:noFill/>
        </p:spPr>
        <p:txBody>
          <a:bodyPr wrap="square" rtlCol="0" anchor="ctr">
            <a:spAutoFit/>
          </a:bodyPr>
          <a:lstStyle/>
          <a:p>
            <a:pPr>
              <a:lnSpc>
                <a:spcPct val="90000"/>
              </a:lnSpc>
            </a:pPr>
            <a:r>
              <a:rPr lang="pt-PT" sz="1600" dirty="0">
                <a:solidFill>
                  <a:srgbClr val="1B1B1C"/>
                </a:solidFill>
                <a:latin typeface="Gotham" panose="02000604030000020004" pitchFamily="50" charset="0"/>
                <a:cs typeface="Quire Sans" panose="020B0502040400020003" pitchFamily="34" charset="0"/>
              </a:rPr>
              <a:t>As cadeias globais de valor estão num processo de reconfiguração </a:t>
            </a:r>
            <a:r>
              <a:rPr lang="pt-PT" sz="1600" dirty="0">
                <a:solidFill>
                  <a:srgbClr val="1B1B1C"/>
                </a:solidFill>
                <a:latin typeface="Gotham Light" panose="02000603030000020004" pitchFamily="2" charset="0"/>
                <a:cs typeface="Quire Sans" panose="020B0502040400020003" pitchFamily="34" charset="0"/>
              </a:rPr>
              <a:t>devido a novos riscos, tensões comerciais e novas estratégias de soberania económica ou tecnológica </a:t>
            </a:r>
          </a:p>
        </p:txBody>
      </p:sp>
      <p:grpSp>
        <p:nvGrpSpPr>
          <p:cNvPr id="1050" name="Agrupar 1049">
            <a:extLst>
              <a:ext uri="{FF2B5EF4-FFF2-40B4-BE49-F238E27FC236}">
                <a16:creationId xmlns:a16="http://schemas.microsoft.com/office/drawing/2014/main" id="{948EDC85-229E-4630-9BB4-4F0E23BD3B1F}"/>
              </a:ext>
            </a:extLst>
          </p:cNvPr>
          <p:cNvGrpSpPr/>
          <p:nvPr/>
        </p:nvGrpSpPr>
        <p:grpSpPr>
          <a:xfrm>
            <a:off x="6173694" y="3562306"/>
            <a:ext cx="679685" cy="679685"/>
            <a:chOff x="1138585" y="2725780"/>
            <a:chExt cx="822419" cy="822419"/>
          </a:xfrm>
        </p:grpSpPr>
        <p:sp>
          <p:nvSpPr>
            <p:cNvPr id="1051" name="Retângulo 1050">
              <a:extLst>
                <a:ext uri="{FF2B5EF4-FFF2-40B4-BE49-F238E27FC236}">
                  <a16:creationId xmlns:a16="http://schemas.microsoft.com/office/drawing/2014/main" id="{68DFC1C4-99CD-4CB0-86E1-FDF344939AEE}"/>
                </a:ext>
              </a:extLst>
            </p:cNvPr>
            <p:cNvSpPr/>
            <p:nvPr/>
          </p:nvSpPr>
          <p:spPr>
            <a:xfrm>
              <a:off x="1138585" y="2725780"/>
              <a:ext cx="822419" cy="822419"/>
            </a:xfrm>
            <a:prstGeom prst="rect">
              <a:avLst/>
            </a:prstGeom>
            <a:solidFill>
              <a:srgbClr val="FFF05C">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pic>
          <p:nvPicPr>
            <p:cNvPr id="1052" name="Gráfico 1051">
              <a:extLst>
                <a:ext uri="{FF2B5EF4-FFF2-40B4-BE49-F238E27FC236}">
                  <a16:creationId xmlns:a16="http://schemas.microsoft.com/office/drawing/2014/main" id="{A30DB24F-4CEE-4E73-B4BC-BC2A58384B5C}"/>
                </a:ext>
              </a:extLst>
            </p:cNvPr>
            <p:cNvPicPr>
              <a:picLocks noChangeAspect="1"/>
            </p:cNvPicPr>
            <p:nvPr/>
          </p:nvPicPr>
          <p:blipFill>
            <a:blip r:embed="rId7" cstate="hqprint">
              <a:extLst>
                <a:ext uri="{28A0092B-C50C-407E-A947-70E740481C1C}">
                  <a14:useLocalDpi xmlns:a14="http://schemas.microsoft.com/office/drawing/2010/main" val="0"/>
                </a:ext>
                <a:ext uri="{96DAC541-7B7A-43D3-8B79-37D633B846F1}">
                  <asvg:svgBlip xmlns:asvg="http://schemas.microsoft.com/office/drawing/2016/SVG/main" r:embed="rId8"/>
                </a:ext>
              </a:extLst>
            </a:blip>
            <a:srcRect/>
            <a:stretch/>
          </p:blipFill>
          <p:spPr>
            <a:xfrm>
              <a:off x="1295998" y="2881281"/>
              <a:ext cx="507594" cy="523709"/>
            </a:xfrm>
            <a:prstGeom prst="rect">
              <a:avLst/>
            </a:prstGeom>
          </p:spPr>
        </p:pic>
      </p:grpSp>
      <p:sp>
        <p:nvSpPr>
          <p:cNvPr id="1057" name="TextBox 25">
            <a:extLst>
              <a:ext uri="{FF2B5EF4-FFF2-40B4-BE49-F238E27FC236}">
                <a16:creationId xmlns:a16="http://schemas.microsoft.com/office/drawing/2014/main" id="{4E275566-9166-45AD-8E69-CF9217438F7B}"/>
              </a:ext>
            </a:extLst>
          </p:cNvPr>
          <p:cNvSpPr txBox="1"/>
          <p:nvPr/>
        </p:nvSpPr>
        <p:spPr>
          <a:xfrm>
            <a:off x="6943521" y="3523583"/>
            <a:ext cx="4168524" cy="757130"/>
          </a:xfrm>
          <a:prstGeom prst="rect">
            <a:avLst/>
          </a:prstGeom>
          <a:noFill/>
        </p:spPr>
        <p:txBody>
          <a:bodyPr wrap="square" rtlCol="0" anchor="ctr">
            <a:spAutoFit/>
          </a:bodyPr>
          <a:lstStyle/>
          <a:p>
            <a:pPr>
              <a:lnSpc>
                <a:spcPct val="90000"/>
              </a:lnSpc>
            </a:pPr>
            <a:r>
              <a:rPr lang="pt-PT" sz="1600" dirty="0">
                <a:solidFill>
                  <a:srgbClr val="1B1B1C"/>
                </a:solidFill>
                <a:latin typeface="Gotham Light" panose="02000603030000020004" pitchFamily="2" charset="0"/>
                <a:cs typeface="Quire Sans" panose="020B0502040400020003" pitchFamily="34" charset="0"/>
              </a:rPr>
              <a:t>Crescimento das empresas e o crescimento económico do país </a:t>
            </a:r>
            <a:r>
              <a:rPr lang="pt-PT" sz="1600" dirty="0">
                <a:solidFill>
                  <a:srgbClr val="1B1B1C"/>
                </a:solidFill>
                <a:latin typeface="Gotham" panose="02000604030000020004" pitchFamily="50" charset="0"/>
                <a:cs typeface="Quire Sans" panose="020B0502040400020003" pitchFamily="34" charset="0"/>
              </a:rPr>
              <a:t>exigem uma maior integração nas CGV</a:t>
            </a:r>
          </a:p>
        </p:txBody>
      </p:sp>
      <p:grpSp>
        <p:nvGrpSpPr>
          <p:cNvPr id="1047" name="Agrupar 1046">
            <a:extLst>
              <a:ext uri="{FF2B5EF4-FFF2-40B4-BE49-F238E27FC236}">
                <a16:creationId xmlns:a16="http://schemas.microsoft.com/office/drawing/2014/main" id="{D891F1EE-2B51-4082-986C-B346B4818A2D}"/>
              </a:ext>
            </a:extLst>
          </p:cNvPr>
          <p:cNvGrpSpPr/>
          <p:nvPr/>
        </p:nvGrpSpPr>
        <p:grpSpPr>
          <a:xfrm>
            <a:off x="6173694" y="2467249"/>
            <a:ext cx="679685" cy="679685"/>
            <a:chOff x="1138585" y="2725780"/>
            <a:chExt cx="822419" cy="822419"/>
          </a:xfrm>
        </p:grpSpPr>
        <p:sp>
          <p:nvSpPr>
            <p:cNvPr id="1048" name="Retângulo 1047">
              <a:extLst>
                <a:ext uri="{FF2B5EF4-FFF2-40B4-BE49-F238E27FC236}">
                  <a16:creationId xmlns:a16="http://schemas.microsoft.com/office/drawing/2014/main" id="{FD18190B-B6F9-445B-B52E-EACE33FB2FB4}"/>
                </a:ext>
              </a:extLst>
            </p:cNvPr>
            <p:cNvSpPr/>
            <p:nvPr/>
          </p:nvSpPr>
          <p:spPr>
            <a:xfrm>
              <a:off x="1138585" y="2725780"/>
              <a:ext cx="822419" cy="822419"/>
            </a:xfrm>
            <a:prstGeom prst="rect">
              <a:avLst/>
            </a:prstGeom>
            <a:solidFill>
              <a:srgbClr val="FFF05C">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pic>
          <p:nvPicPr>
            <p:cNvPr id="1049" name="Gráfico 1048">
              <a:extLst>
                <a:ext uri="{FF2B5EF4-FFF2-40B4-BE49-F238E27FC236}">
                  <a16:creationId xmlns:a16="http://schemas.microsoft.com/office/drawing/2014/main" id="{AE585BAF-C41E-41ED-A8CA-BB23D0FADBFD}"/>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287940" y="2881281"/>
              <a:ext cx="523709" cy="523709"/>
            </a:xfrm>
            <a:prstGeom prst="rect">
              <a:avLst/>
            </a:prstGeom>
          </p:spPr>
        </p:pic>
      </p:grpSp>
      <p:sp>
        <p:nvSpPr>
          <p:cNvPr id="1058" name="TextBox 25">
            <a:extLst>
              <a:ext uri="{FF2B5EF4-FFF2-40B4-BE49-F238E27FC236}">
                <a16:creationId xmlns:a16="http://schemas.microsoft.com/office/drawing/2014/main" id="{8F71D562-3656-4A65-A40F-AFB9B9A83F32}"/>
              </a:ext>
            </a:extLst>
          </p:cNvPr>
          <p:cNvSpPr txBox="1"/>
          <p:nvPr/>
        </p:nvSpPr>
        <p:spPr>
          <a:xfrm>
            <a:off x="6943520" y="2428526"/>
            <a:ext cx="4368549" cy="757130"/>
          </a:xfrm>
          <a:prstGeom prst="rect">
            <a:avLst/>
          </a:prstGeom>
          <a:noFill/>
        </p:spPr>
        <p:txBody>
          <a:bodyPr wrap="square" rtlCol="0" anchor="ctr">
            <a:spAutoFit/>
          </a:bodyPr>
          <a:lstStyle/>
          <a:p>
            <a:pPr>
              <a:lnSpc>
                <a:spcPct val="90000"/>
              </a:lnSpc>
            </a:pPr>
            <a:r>
              <a:rPr lang="pt-PT" sz="1600" dirty="0">
                <a:solidFill>
                  <a:srgbClr val="1B1B1C"/>
                </a:solidFill>
                <a:latin typeface="Gotham Light" panose="02000603030000020004" pitchFamily="2" charset="0"/>
                <a:cs typeface="Quire Sans" panose="020B0502040400020003" pitchFamily="34" charset="0"/>
              </a:rPr>
              <a:t>Cadeias globais de valor (CGV) participam directa ou indirectamente</a:t>
            </a:r>
            <a:br>
              <a:rPr lang="pt-PT" sz="1600" dirty="0">
                <a:solidFill>
                  <a:srgbClr val="1B1B1C"/>
                </a:solidFill>
                <a:latin typeface="Gotham Light" panose="02000603030000020004" pitchFamily="2" charset="0"/>
                <a:cs typeface="Quire Sans" panose="020B0502040400020003" pitchFamily="34" charset="0"/>
              </a:rPr>
            </a:br>
            <a:r>
              <a:rPr lang="pt-PT" sz="1600" dirty="0">
                <a:solidFill>
                  <a:srgbClr val="1B1B1C"/>
                </a:solidFill>
                <a:latin typeface="Gotham Light" panose="02000603030000020004" pitchFamily="2" charset="0"/>
                <a:cs typeface="Quire Sans" panose="020B0502040400020003" pitchFamily="34" charset="0"/>
              </a:rPr>
              <a:t>em </a:t>
            </a:r>
            <a:r>
              <a:rPr lang="pt-PT" sz="1600" dirty="0">
                <a:solidFill>
                  <a:srgbClr val="1B1B1C"/>
                </a:solidFill>
                <a:latin typeface="Gotham" panose="02000604030000020004" pitchFamily="50" charset="0"/>
                <a:cs typeface="Quire Sans" panose="020B0502040400020003" pitchFamily="34" charset="0"/>
              </a:rPr>
              <a:t>mais de 50% do comércio mundial</a:t>
            </a:r>
          </a:p>
        </p:txBody>
      </p:sp>
      <p:sp>
        <p:nvSpPr>
          <p:cNvPr id="1062" name="TextBox 13">
            <a:extLst>
              <a:ext uri="{FF2B5EF4-FFF2-40B4-BE49-F238E27FC236}">
                <a16:creationId xmlns:a16="http://schemas.microsoft.com/office/drawing/2014/main" id="{766DA5C3-7F66-418A-A8BA-EAF12A0F83AC}"/>
              </a:ext>
            </a:extLst>
          </p:cNvPr>
          <p:cNvSpPr txBox="1"/>
          <p:nvPr/>
        </p:nvSpPr>
        <p:spPr>
          <a:xfrm>
            <a:off x="191433" y="6540674"/>
            <a:ext cx="9187958" cy="203133"/>
          </a:xfrm>
          <a:prstGeom prst="rect">
            <a:avLst/>
          </a:prstGeom>
          <a:noFill/>
        </p:spPr>
        <p:txBody>
          <a:bodyPr wrap="square" rtlCol="0" anchor="b" anchorCtr="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800" b="0" i="0" u="none" strike="noStrike" kern="1200" cap="none" spc="0" normalizeH="0" baseline="0" noProof="0" dirty="0">
                <a:ln>
                  <a:noFill/>
                </a:ln>
                <a:solidFill>
                  <a:srgbClr val="1B1B1C"/>
                </a:solidFill>
                <a:effectLst/>
                <a:uLnTx/>
                <a:uFillTx/>
                <a:latin typeface="Gotham Light" panose="02000603030000020004" pitchFamily="2" charset="0"/>
                <a:ea typeface="+mn-ea"/>
                <a:cs typeface="Quire Sans" panose="020B0502040400020003" pitchFamily="34" charset="0"/>
              </a:rPr>
              <a:t>Fonte: </a:t>
            </a:r>
            <a:r>
              <a:rPr kumimoji="0" lang="pt-PT" sz="800" b="0" i="0" u="none" strike="noStrike" kern="1200" cap="none" spc="0" normalizeH="0" baseline="0" noProof="0" dirty="0" err="1">
                <a:ln>
                  <a:noFill/>
                </a:ln>
                <a:solidFill>
                  <a:srgbClr val="1B1B1C"/>
                </a:solidFill>
                <a:effectLst/>
                <a:uLnTx/>
                <a:uFillTx/>
                <a:latin typeface="Gotham Light" panose="02000603030000020004" pitchFamily="2" charset="0"/>
                <a:ea typeface="+mn-ea"/>
                <a:cs typeface="Quire Sans" panose="020B0502040400020003" pitchFamily="34" charset="0"/>
              </a:rPr>
              <a:t>McKinsey</a:t>
            </a:r>
            <a:r>
              <a:rPr kumimoji="0" lang="pt-PT" sz="800" b="0" i="0" u="none" strike="noStrike" kern="1200" cap="none" spc="0" normalizeH="0" baseline="0" noProof="0" dirty="0">
                <a:ln>
                  <a:noFill/>
                </a:ln>
                <a:solidFill>
                  <a:srgbClr val="1B1B1C"/>
                </a:solidFill>
                <a:effectLst/>
                <a:uLnTx/>
                <a:uFillTx/>
                <a:latin typeface="Gotham Light" panose="02000603030000020004" pitchFamily="2" charset="0"/>
                <a:ea typeface="+mn-ea"/>
                <a:cs typeface="Quire Sans" panose="020B0502040400020003" pitchFamily="34" charset="0"/>
              </a:rPr>
              <a:t> Global </a:t>
            </a:r>
            <a:r>
              <a:rPr kumimoji="0" lang="pt-PT" sz="800" b="0" i="0" u="none" strike="noStrike" kern="1200" cap="none" spc="0" normalizeH="0" baseline="0" noProof="0" dirty="0" err="1">
                <a:ln>
                  <a:noFill/>
                </a:ln>
                <a:solidFill>
                  <a:srgbClr val="1B1B1C"/>
                </a:solidFill>
                <a:effectLst/>
                <a:uLnTx/>
                <a:uFillTx/>
                <a:latin typeface="Gotham Light" panose="02000603030000020004" pitchFamily="2" charset="0"/>
                <a:ea typeface="+mn-ea"/>
                <a:cs typeface="Quire Sans" panose="020B0502040400020003" pitchFamily="34" charset="0"/>
              </a:rPr>
              <a:t>Institute</a:t>
            </a:r>
            <a:r>
              <a:rPr kumimoji="0" lang="pt-PT" sz="800" b="0" i="0" u="none" strike="noStrike" kern="1200" cap="none" spc="0" normalizeH="0" baseline="0" noProof="0" dirty="0">
                <a:ln>
                  <a:noFill/>
                </a:ln>
                <a:solidFill>
                  <a:srgbClr val="1B1B1C"/>
                </a:solidFill>
                <a:effectLst/>
                <a:uLnTx/>
                <a:uFillTx/>
                <a:latin typeface="Gotham Light" panose="02000603030000020004" pitchFamily="2" charset="0"/>
                <a:ea typeface="+mn-ea"/>
                <a:cs typeface="Quire Sans" panose="020B0502040400020003" pitchFamily="34" charset="0"/>
              </a:rPr>
              <a:t>, 2020 (traduzido do </a:t>
            </a:r>
            <a:r>
              <a:rPr lang="pt-PT" sz="800" b="0" dirty="0">
                <a:solidFill>
                  <a:srgbClr val="1B1B1C"/>
                </a:solidFill>
                <a:latin typeface="Gotham Light" panose="02000603030000020004" pitchFamily="2" charset="0"/>
                <a:cs typeface="Quire Sans" panose="020B0502040400020003" pitchFamily="34" charset="0"/>
              </a:rPr>
              <a:t>o</a:t>
            </a:r>
            <a:r>
              <a:rPr kumimoji="0" lang="pt-PT" sz="800" b="0" i="0" u="none" strike="noStrike" kern="1200" cap="none" spc="0" normalizeH="0" baseline="0" noProof="0" dirty="0" err="1">
                <a:ln>
                  <a:noFill/>
                </a:ln>
                <a:solidFill>
                  <a:srgbClr val="1B1B1C"/>
                </a:solidFill>
                <a:effectLst/>
                <a:uLnTx/>
                <a:uFillTx/>
                <a:latin typeface="Gotham Light" panose="02000603030000020004" pitchFamily="2" charset="0"/>
                <a:ea typeface="+mn-ea"/>
                <a:cs typeface="Quire Sans" panose="020B0502040400020003" pitchFamily="34" charset="0"/>
              </a:rPr>
              <a:t>riginal</a:t>
            </a:r>
            <a:r>
              <a:rPr kumimoji="0" lang="pt-PT" sz="800" b="0" i="0" u="none" strike="noStrike" kern="1200" cap="none" spc="0" normalizeH="0" baseline="0" noProof="0" dirty="0">
                <a:ln>
                  <a:noFill/>
                </a:ln>
                <a:solidFill>
                  <a:srgbClr val="1B1B1C"/>
                </a:solidFill>
                <a:effectLst/>
                <a:uLnTx/>
                <a:uFillTx/>
                <a:latin typeface="Gotham Light" panose="02000603030000020004" pitchFamily="2" charset="0"/>
                <a:ea typeface="+mn-ea"/>
                <a:cs typeface="Quire Sans" panose="020B0502040400020003" pitchFamily="34" charset="0"/>
              </a:rPr>
              <a:t>)</a:t>
            </a:r>
            <a:endParaRPr kumimoji="0" lang="en-US" sz="800" b="0" i="0" u="none" strike="noStrike" kern="1200" cap="none" spc="0" normalizeH="0" baseline="0" noProof="0" dirty="0">
              <a:ln>
                <a:noFill/>
              </a:ln>
              <a:solidFill>
                <a:srgbClr val="1B1B1C"/>
              </a:solidFill>
              <a:effectLst/>
              <a:uLnTx/>
              <a:uFillTx/>
              <a:latin typeface="Gotham Light" panose="02000603030000020004" pitchFamily="2" charset="0"/>
              <a:ea typeface="+mn-ea"/>
              <a:cs typeface="Quire Sans" panose="020B0502040400020003" pitchFamily="34" charset="0"/>
            </a:endParaRPr>
          </a:p>
        </p:txBody>
      </p:sp>
      <p:sp>
        <p:nvSpPr>
          <p:cNvPr id="1063" name="CaixaDeTexto 4">
            <a:extLst>
              <a:ext uri="{FF2B5EF4-FFF2-40B4-BE49-F238E27FC236}">
                <a16:creationId xmlns:a16="http://schemas.microsoft.com/office/drawing/2014/main" id="{F6A47CB4-3654-4646-904B-3995F1DE43E2}"/>
              </a:ext>
            </a:extLst>
          </p:cNvPr>
          <p:cNvSpPr txBox="1"/>
          <p:nvPr/>
        </p:nvSpPr>
        <p:spPr>
          <a:xfrm>
            <a:off x="761517" y="412698"/>
            <a:ext cx="2962271" cy="480131"/>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2800" b="0" i="0" u="none" strike="noStrike" kern="1200" cap="none" spc="150" normalizeH="0" baseline="0" noProof="0" dirty="0">
                <a:ln>
                  <a:noFill/>
                </a:ln>
                <a:solidFill>
                  <a:srgbClr val="666970"/>
                </a:solidFill>
                <a:effectLst/>
                <a:uLnTx/>
                <a:uFillTx/>
                <a:latin typeface="Gotham Light" panose="02000603030000020004" pitchFamily="2" charset="0"/>
                <a:ea typeface="Roboto Lt" pitchFamily="2" charset="0"/>
                <a:cs typeface="Quire Sans" panose="020B0502040400020003" pitchFamily="34" charset="0"/>
              </a:rPr>
              <a:t>Diagnóstico</a:t>
            </a:r>
          </a:p>
        </p:txBody>
      </p:sp>
      <p:pic>
        <p:nvPicPr>
          <p:cNvPr id="6" name="Picture 5" descr="A picture containing drawing&#10;&#10;Description automatically generated">
            <a:extLst>
              <a:ext uri="{FF2B5EF4-FFF2-40B4-BE49-F238E27FC236}">
                <a16:creationId xmlns:a16="http://schemas.microsoft.com/office/drawing/2014/main" id="{41D19D25-84D8-236B-4230-798515ABFF50}"/>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8" name="Group 7">
            <a:extLst>
              <a:ext uri="{FF2B5EF4-FFF2-40B4-BE49-F238E27FC236}">
                <a16:creationId xmlns:a16="http://schemas.microsoft.com/office/drawing/2014/main" id="{F88B40E2-EDC5-3504-D04E-0C68357CA682}"/>
              </a:ext>
            </a:extLst>
          </p:cNvPr>
          <p:cNvGrpSpPr/>
          <p:nvPr/>
        </p:nvGrpSpPr>
        <p:grpSpPr>
          <a:xfrm>
            <a:off x="-25415" y="6654881"/>
            <a:ext cx="12307960" cy="253916"/>
            <a:chOff x="-115960" y="6654881"/>
            <a:chExt cx="12307960" cy="253916"/>
          </a:xfrm>
        </p:grpSpPr>
        <p:sp>
          <p:nvSpPr>
            <p:cNvPr id="12" name="Прямоугольник 2">
              <a:extLst>
                <a:ext uri="{FF2B5EF4-FFF2-40B4-BE49-F238E27FC236}">
                  <a16:creationId xmlns:a16="http://schemas.microsoft.com/office/drawing/2014/main" id="{9D43DF83-99BF-88B8-D7E4-14DD6AA2B268}"/>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179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4" name="TextBox 8">
              <a:extLst>
                <a:ext uri="{FF2B5EF4-FFF2-40B4-BE49-F238E27FC236}">
                  <a16:creationId xmlns:a16="http://schemas.microsoft.com/office/drawing/2014/main" id="{B84DCD2E-0B7B-D7B4-78EB-48B6CCE513A9}"/>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19453063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59" name="Picture 29">
            <a:extLst>
              <a:ext uri="{FF2B5EF4-FFF2-40B4-BE49-F238E27FC236}">
                <a16:creationId xmlns:a16="http://schemas.microsoft.com/office/drawing/2014/main" id="{A32B6985-CAF3-4CD6-ACBD-1E0C978AAFBC}"/>
              </a:ext>
            </a:extLst>
          </p:cNvPr>
          <p:cNvPicPr>
            <a:picLocks noChangeAspect="1"/>
          </p:cNvPicPr>
          <p:nvPr/>
        </p:nvPicPr>
        <p:blipFill>
          <a:blip r:embed="rId2"/>
          <a:stretch>
            <a:fillRect/>
          </a:stretch>
        </p:blipFill>
        <p:spPr>
          <a:xfrm>
            <a:off x="0" y="0"/>
            <a:ext cx="12192000" cy="6858001"/>
          </a:xfrm>
          <a:prstGeom prst="rect">
            <a:avLst/>
          </a:prstGeom>
        </p:spPr>
      </p:pic>
      <p:pic>
        <p:nvPicPr>
          <p:cNvPr id="44" name="Imagem 43">
            <a:extLst>
              <a:ext uri="{FF2B5EF4-FFF2-40B4-BE49-F238E27FC236}">
                <a16:creationId xmlns:a16="http://schemas.microsoft.com/office/drawing/2014/main" id="{306F8742-580C-4ADA-9361-7B5F5B2E3519}"/>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48" name="Imagem 47">
            <a:extLst>
              <a:ext uri="{FF2B5EF4-FFF2-40B4-BE49-F238E27FC236}">
                <a16:creationId xmlns:a16="http://schemas.microsoft.com/office/drawing/2014/main" id="{1CBC4D5B-6829-4BE0-BF6E-D1223F46EDA4}"/>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2" name="Retângulo 1">
            <a:extLst>
              <a:ext uri="{FF2B5EF4-FFF2-40B4-BE49-F238E27FC236}">
                <a16:creationId xmlns:a16="http://schemas.microsoft.com/office/drawing/2014/main" id="{5F03BABD-E5FE-4AE2-A60D-94CCCA457A0F}"/>
              </a:ext>
            </a:extLst>
          </p:cNvPr>
          <p:cNvSpPr/>
          <p:nvPr/>
        </p:nvSpPr>
        <p:spPr>
          <a:xfrm>
            <a:off x="40288" y="0"/>
            <a:ext cx="12192000"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71" name="Freeform: Shape 43">
            <a:extLst>
              <a:ext uri="{FF2B5EF4-FFF2-40B4-BE49-F238E27FC236}">
                <a16:creationId xmlns:a16="http://schemas.microsoft.com/office/drawing/2014/main" id="{22175462-D783-4F12-A5E1-6B9701CECD8E}"/>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66697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pt-PT"/>
          </a:p>
        </p:txBody>
      </p:sp>
      <p:grpSp>
        <p:nvGrpSpPr>
          <p:cNvPr id="72" name="Group 35">
            <a:extLst>
              <a:ext uri="{FF2B5EF4-FFF2-40B4-BE49-F238E27FC236}">
                <a16:creationId xmlns:a16="http://schemas.microsoft.com/office/drawing/2014/main" id="{33D13FAE-E759-4227-9489-DCAA45EA809A}"/>
              </a:ext>
            </a:extLst>
          </p:cNvPr>
          <p:cNvGrpSpPr/>
          <p:nvPr/>
        </p:nvGrpSpPr>
        <p:grpSpPr>
          <a:xfrm>
            <a:off x="273176" y="270113"/>
            <a:ext cx="361481" cy="331457"/>
            <a:chOff x="-3305976" y="7379195"/>
            <a:chExt cx="2322195" cy="2129314"/>
          </a:xfrm>
        </p:grpSpPr>
        <p:sp>
          <p:nvSpPr>
            <p:cNvPr id="73" name="Freeform: Shape 36">
              <a:extLst>
                <a:ext uri="{FF2B5EF4-FFF2-40B4-BE49-F238E27FC236}">
                  <a16:creationId xmlns:a16="http://schemas.microsoft.com/office/drawing/2014/main" id="{A40B36CB-BE27-4301-A5AD-FEF86264CDDD}"/>
                </a:ext>
              </a:extLst>
            </p:cNvPr>
            <p:cNvSpPr/>
            <p:nvPr/>
          </p:nvSpPr>
          <p:spPr>
            <a:xfrm>
              <a:off x="-2053533" y="7379195"/>
              <a:ext cx="1069752" cy="2129314"/>
            </a:xfrm>
            <a:custGeom>
              <a:avLst/>
              <a:gdLst>
                <a:gd name="connsiteX0" fmla="*/ -691 w 1069752"/>
                <a:gd name="connsiteY0" fmla="*/ 2127364 h 2129314"/>
                <a:gd name="connsiteX1" fmla="*/ 156852 w 1069752"/>
                <a:gd name="connsiteY1" fmla="*/ 2127364 h 2129314"/>
                <a:gd name="connsiteX2" fmla="*/ 205525 w 1069752"/>
                <a:gd name="connsiteY2" fmla="*/ 1841614 h 2129314"/>
                <a:gd name="connsiteX3" fmla="*/ 415075 w 1069752"/>
                <a:gd name="connsiteY3" fmla="*/ 1754363 h 2129314"/>
                <a:gd name="connsiteX4" fmla="*/ 649962 w 1069752"/>
                <a:gd name="connsiteY4" fmla="*/ 1922860 h 2129314"/>
                <a:gd name="connsiteX5" fmla="*/ 864655 w 1069752"/>
                <a:gd name="connsiteY5" fmla="*/ 1708169 h 2129314"/>
                <a:gd name="connsiteX6" fmla="*/ 696158 w 1069752"/>
                <a:gd name="connsiteY6" fmla="*/ 1473376 h 2129314"/>
                <a:gd name="connsiteX7" fmla="*/ 783883 w 1069752"/>
                <a:gd name="connsiteY7" fmla="*/ 1261540 h 2129314"/>
                <a:gd name="connsiteX8" fmla="*/ 1069062 w 1069752"/>
                <a:gd name="connsiteY8" fmla="*/ 1214678 h 2129314"/>
                <a:gd name="connsiteX9" fmla="*/ 1069062 w 1069752"/>
                <a:gd name="connsiteY9" fmla="*/ 911020 h 2129314"/>
                <a:gd name="connsiteX10" fmla="*/ 783883 w 1069752"/>
                <a:gd name="connsiteY10" fmla="*/ 864157 h 2129314"/>
                <a:gd name="connsiteX11" fmla="*/ 697110 w 1069752"/>
                <a:gd name="connsiteY11" fmla="*/ 653941 h 2129314"/>
                <a:gd name="connsiteX12" fmla="*/ 864750 w 1069752"/>
                <a:gd name="connsiteY12" fmla="*/ 417625 h 2129314"/>
                <a:gd name="connsiteX13" fmla="*/ 649962 w 1069752"/>
                <a:gd name="connsiteY13" fmla="*/ 202837 h 2129314"/>
                <a:gd name="connsiteX14" fmla="*/ 414027 w 1069752"/>
                <a:gd name="connsiteY14" fmla="*/ 370572 h 2129314"/>
                <a:gd name="connsiteX15" fmla="*/ 203811 w 1069752"/>
                <a:gd name="connsiteY15" fmla="*/ 283800 h 2129314"/>
                <a:gd name="connsiteX16" fmla="*/ 156948 w 1069752"/>
                <a:gd name="connsiteY16" fmla="*/ -1950 h 2129314"/>
                <a:gd name="connsiteX17" fmla="*/ -691 w 1069752"/>
                <a:gd name="connsiteY17" fmla="*/ -1950 h 2129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9752" h="2129314">
                  <a:moveTo>
                    <a:pt x="-691" y="2127364"/>
                  </a:moveTo>
                  <a:lnTo>
                    <a:pt x="156852" y="2127364"/>
                  </a:lnTo>
                  <a:lnTo>
                    <a:pt x="205525" y="1841614"/>
                  </a:lnTo>
                  <a:cubicBezTo>
                    <a:pt x="279163" y="1822659"/>
                    <a:pt x="349714" y="1793226"/>
                    <a:pt x="415075" y="1754363"/>
                  </a:cubicBezTo>
                  <a:lnTo>
                    <a:pt x="649962" y="1922860"/>
                  </a:lnTo>
                  <a:lnTo>
                    <a:pt x="864655" y="1708169"/>
                  </a:lnTo>
                  <a:lnTo>
                    <a:pt x="696158" y="1473376"/>
                  </a:lnTo>
                  <a:cubicBezTo>
                    <a:pt x="735439" y="1407368"/>
                    <a:pt x="764986" y="1336026"/>
                    <a:pt x="783883" y="1261540"/>
                  </a:cubicBezTo>
                  <a:lnTo>
                    <a:pt x="1069062" y="1214678"/>
                  </a:lnTo>
                  <a:lnTo>
                    <a:pt x="1069062" y="911020"/>
                  </a:lnTo>
                  <a:lnTo>
                    <a:pt x="783883" y="864157"/>
                  </a:lnTo>
                  <a:cubicBezTo>
                    <a:pt x="765129" y="790339"/>
                    <a:pt x="735915" y="719473"/>
                    <a:pt x="697110" y="653941"/>
                  </a:cubicBezTo>
                  <a:lnTo>
                    <a:pt x="864750" y="417625"/>
                  </a:lnTo>
                  <a:lnTo>
                    <a:pt x="649962" y="202837"/>
                  </a:lnTo>
                  <a:lnTo>
                    <a:pt x="414027" y="370572"/>
                  </a:lnTo>
                  <a:cubicBezTo>
                    <a:pt x="348458" y="331710"/>
                    <a:pt x="277668" y="302564"/>
                    <a:pt x="203811" y="283800"/>
                  </a:cubicBezTo>
                  <a:lnTo>
                    <a:pt x="156948" y="-1950"/>
                  </a:lnTo>
                  <a:lnTo>
                    <a:pt x="-691" y="-1950"/>
                  </a:lnTo>
                </a:path>
              </a:pathLst>
            </a:custGeom>
            <a:noFill/>
            <a:ln w="19050" cap="rnd">
              <a:solidFill>
                <a:schemeClr val="bg1"/>
              </a:solidFill>
              <a:prstDash val="solid"/>
              <a:round/>
            </a:ln>
          </p:spPr>
          <p:txBody>
            <a:bodyPr rtlCol="0" anchor="ctr"/>
            <a:lstStyle/>
            <a:p>
              <a:endParaRPr lang="pt-PT"/>
            </a:p>
          </p:txBody>
        </p:sp>
        <p:sp>
          <p:nvSpPr>
            <p:cNvPr id="74" name="Freeform: Shape 37">
              <a:extLst>
                <a:ext uri="{FF2B5EF4-FFF2-40B4-BE49-F238E27FC236}">
                  <a16:creationId xmlns:a16="http://schemas.microsoft.com/office/drawing/2014/main" id="{9387266B-C9B3-43BF-A916-49B2320638F0}"/>
                </a:ext>
              </a:extLst>
            </p:cNvPr>
            <p:cNvSpPr/>
            <p:nvPr/>
          </p:nvSpPr>
          <p:spPr>
            <a:xfrm>
              <a:off x="-2053533" y="8085759"/>
              <a:ext cx="363759" cy="716756"/>
            </a:xfrm>
            <a:custGeom>
              <a:avLst/>
              <a:gdLst>
                <a:gd name="connsiteX0" fmla="*/ -691 w 363759"/>
                <a:gd name="connsiteY0" fmla="*/ -1950 h 716756"/>
                <a:gd name="connsiteX1" fmla="*/ 363069 w 363759"/>
                <a:gd name="connsiteY1" fmla="*/ 356381 h 716756"/>
                <a:gd name="connsiteX2" fmla="*/ -691 w 363759"/>
                <a:gd name="connsiteY2" fmla="*/ 714806 h 716756"/>
              </a:gdLst>
              <a:ahLst/>
              <a:cxnLst>
                <a:cxn ang="0">
                  <a:pos x="connsiteX0" y="connsiteY0"/>
                </a:cxn>
                <a:cxn ang="0">
                  <a:pos x="connsiteX1" y="connsiteY1"/>
                </a:cxn>
                <a:cxn ang="0">
                  <a:pos x="connsiteX2" y="connsiteY2"/>
                </a:cxn>
              </a:cxnLst>
              <a:rect l="l" t="t" r="r" b="b"/>
              <a:pathLst>
                <a:path w="363759" h="716756">
                  <a:moveTo>
                    <a:pt x="-691" y="-1950"/>
                  </a:moveTo>
                  <a:cubicBezTo>
                    <a:pt x="197238" y="-1950"/>
                    <a:pt x="363069" y="158450"/>
                    <a:pt x="363069" y="356381"/>
                  </a:cubicBezTo>
                  <a:cubicBezTo>
                    <a:pt x="363069" y="554309"/>
                    <a:pt x="197238" y="714806"/>
                    <a:pt x="-691" y="714806"/>
                  </a:cubicBezTo>
                </a:path>
              </a:pathLst>
            </a:custGeom>
            <a:noFill/>
            <a:ln w="19050" cap="rnd">
              <a:solidFill>
                <a:schemeClr val="bg1"/>
              </a:solidFill>
              <a:prstDash val="solid"/>
              <a:round/>
            </a:ln>
          </p:spPr>
          <p:txBody>
            <a:bodyPr rtlCol="0" anchor="ctr"/>
            <a:lstStyle/>
            <a:p>
              <a:endParaRPr lang="pt-PT"/>
            </a:p>
          </p:txBody>
        </p:sp>
        <p:sp>
          <p:nvSpPr>
            <p:cNvPr id="75" name="Freeform: Shape 38">
              <a:extLst>
                <a:ext uri="{FF2B5EF4-FFF2-40B4-BE49-F238E27FC236}">
                  <a16:creationId xmlns:a16="http://schemas.microsoft.com/office/drawing/2014/main" id="{1EB7E4D3-F130-4FBA-AD05-8ED337DF9B82}"/>
                </a:ext>
              </a:extLst>
            </p:cNvPr>
            <p:cNvSpPr/>
            <p:nvPr/>
          </p:nvSpPr>
          <p:spPr>
            <a:xfrm>
              <a:off x="-3140240" y="8443423"/>
              <a:ext cx="897540" cy="9525"/>
            </a:xfrm>
            <a:custGeom>
              <a:avLst/>
              <a:gdLst>
                <a:gd name="connsiteX0" fmla="*/ 0 w 897540"/>
                <a:gd name="connsiteY0" fmla="*/ 0 h 9525"/>
                <a:gd name="connsiteX1" fmla="*/ 897541 w 897540"/>
                <a:gd name="connsiteY1" fmla="*/ 0 h 9525"/>
              </a:gdLst>
              <a:ahLst/>
              <a:cxnLst>
                <a:cxn ang="0">
                  <a:pos x="connsiteX0" y="connsiteY0"/>
                </a:cxn>
                <a:cxn ang="0">
                  <a:pos x="connsiteX1" y="connsiteY1"/>
                </a:cxn>
              </a:cxnLst>
              <a:rect l="l" t="t" r="r" b="b"/>
              <a:pathLst>
                <a:path w="897540" h="9525">
                  <a:moveTo>
                    <a:pt x="0" y="0"/>
                  </a:moveTo>
                  <a:lnTo>
                    <a:pt x="897541" y="0"/>
                  </a:lnTo>
                </a:path>
              </a:pathLst>
            </a:custGeom>
            <a:ln w="19050" cap="rnd">
              <a:solidFill>
                <a:schemeClr val="bg1"/>
              </a:solidFill>
              <a:prstDash val="solid"/>
              <a:round/>
            </a:ln>
          </p:spPr>
          <p:txBody>
            <a:bodyPr rtlCol="0" anchor="ctr"/>
            <a:lstStyle/>
            <a:p>
              <a:endParaRPr lang="pt-PT"/>
            </a:p>
          </p:txBody>
        </p:sp>
        <p:sp>
          <p:nvSpPr>
            <p:cNvPr id="76" name="Freeform: Shape 39">
              <a:extLst>
                <a:ext uri="{FF2B5EF4-FFF2-40B4-BE49-F238E27FC236}">
                  <a16:creationId xmlns:a16="http://schemas.microsoft.com/office/drawing/2014/main" id="{A871D84F-C589-461F-B05D-F4B17B76C476}"/>
                </a:ext>
              </a:extLst>
            </p:cNvPr>
            <p:cNvSpPr/>
            <p:nvPr/>
          </p:nvSpPr>
          <p:spPr>
            <a:xfrm>
              <a:off x="-2832430" y="7384337"/>
              <a:ext cx="517531" cy="2117406"/>
            </a:xfrm>
            <a:custGeom>
              <a:avLst/>
              <a:gdLst>
                <a:gd name="connsiteX0" fmla="*/ 508935 w 517531"/>
                <a:gd name="connsiteY0" fmla="*/ 2115457 h 2117406"/>
                <a:gd name="connsiteX1" fmla="*/ 516841 w 517531"/>
                <a:gd name="connsiteY1" fmla="*/ -1950 h 2117406"/>
              </a:gdLst>
              <a:ahLst/>
              <a:cxnLst>
                <a:cxn ang="0">
                  <a:pos x="connsiteX0" y="connsiteY0"/>
                </a:cxn>
                <a:cxn ang="0">
                  <a:pos x="connsiteX1" y="connsiteY1"/>
                </a:cxn>
              </a:cxnLst>
              <a:rect l="l" t="t" r="r" b="b"/>
              <a:pathLst>
                <a:path w="517531" h="2117406">
                  <a:moveTo>
                    <a:pt x="508935" y="2115457"/>
                  </a:moveTo>
                  <a:cubicBezTo>
                    <a:pt x="408636" y="2031638"/>
                    <a:pt x="-590727" y="1145813"/>
                    <a:pt x="516841" y="-1950"/>
                  </a:cubicBezTo>
                </a:path>
              </a:pathLst>
            </a:custGeom>
            <a:noFill/>
            <a:ln w="19050" cap="rnd">
              <a:solidFill>
                <a:schemeClr val="bg1"/>
              </a:solidFill>
              <a:prstDash val="solid"/>
              <a:round/>
            </a:ln>
          </p:spPr>
          <p:txBody>
            <a:bodyPr rtlCol="0" anchor="ctr"/>
            <a:lstStyle/>
            <a:p>
              <a:endParaRPr lang="pt-PT"/>
            </a:p>
          </p:txBody>
        </p:sp>
        <p:sp>
          <p:nvSpPr>
            <p:cNvPr id="77" name="Freeform: Shape 40">
              <a:extLst>
                <a:ext uri="{FF2B5EF4-FFF2-40B4-BE49-F238E27FC236}">
                  <a16:creationId xmlns:a16="http://schemas.microsoft.com/office/drawing/2014/main" id="{01A04230-AE8C-43E0-BD40-71E218FB23B4}"/>
                </a:ext>
              </a:extLst>
            </p:cNvPr>
            <p:cNvSpPr/>
            <p:nvPr/>
          </p:nvSpPr>
          <p:spPr>
            <a:xfrm>
              <a:off x="-2909259" y="7842490"/>
              <a:ext cx="660844" cy="154971"/>
            </a:xfrm>
            <a:custGeom>
              <a:avLst/>
              <a:gdLst>
                <a:gd name="connsiteX0" fmla="*/ -691 w 660844"/>
                <a:gd name="connsiteY0" fmla="*/ -1950 h 154971"/>
                <a:gd name="connsiteX1" fmla="*/ 660154 w 660844"/>
                <a:gd name="connsiteY1" fmla="*/ 153022 h 154971"/>
              </a:gdLst>
              <a:ahLst/>
              <a:cxnLst>
                <a:cxn ang="0">
                  <a:pos x="connsiteX0" y="connsiteY0"/>
                </a:cxn>
                <a:cxn ang="0">
                  <a:pos x="connsiteX1" y="connsiteY1"/>
                </a:cxn>
              </a:cxnLst>
              <a:rect l="l" t="t" r="r" b="b"/>
              <a:pathLst>
                <a:path w="660844" h="154971">
                  <a:moveTo>
                    <a:pt x="-691" y="-1950"/>
                  </a:moveTo>
                  <a:cubicBezTo>
                    <a:pt x="204859" y="99491"/>
                    <a:pt x="430925" y="152546"/>
                    <a:pt x="660154" y="153022"/>
                  </a:cubicBezTo>
                </a:path>
              </a:pathLst>
            </a:custGeom>
            <a:noFill/>
            <a:ln w="19050" cap="rnd">
              <a:solidFill>
                <a:schemeClr val="bg1"/>
              </a:solidFill>
              <a:prstDash val="solid"/>
              <a:round/>
            </a:ln>
          </p:spPr>
          <p:txBody>
            <a:bodyPr rtlCol="0" anchor="ctr"/>
            <a:lstStyle/>
            <a:p>
              <a:endParaRPr lang="pt-PT"/>
            </a:p>
          </p:txBody>
        </p:sp>
        <p:sp>
          <p:nvSpPr>
            <p:cNvPr id="78" name="Freeform: Shape 41">
              <a:extLst>
                <a:ext uri="{FF2B5EF4-FFF2-40B4-BE49-F238E27FC236}">
                  <a16:creationId xmlns:a16="http://schemas.microsoft.com/office/drawing/2014/main" id="{00A69B80-64FE-484E-9820-D1D5106B7A48}"/>
                </a:ext>
              </a:extLst>
            </p:cNvPr>
            <p:cNvSpPr/>
            <p:nvPr/>
          </p:nvSpPr>
          <p:spPr>
            <a:xfrm>
              <a:off x="-2908783" y="8888240"/>
              <a:ext cx="660368" cy="154971"/>
            </a:xfrm>
            <a:custGeom>
              <a:avLst/>
              <a:gdLst>
                <a:gd name="connsiteX0" fmla="*/ -691 w 660368"/>
                <a:gd name="connsiteY0" fmla="*/ 153022 h 154971"/>
                <a:gd name="connsiteX1" fmla="*/ 659677 w 660368"/>
                <a:gd name="connsiteY1" fmla="*/ -1950 h 154971"/>
              </a:gdLst>
              <a:ahLst/>
              <a:cxnLst>
                <a:cxn ang="0">
                  <a:pos x="connsiteX0" y="connsiteY0"/>
                </a:cxn>
                <a:cxn ang="0">
                  <a:pos x="connsiteX1" y="connsiteY1"/>
                </a:cxn>
              </a:cxnLst>
              <a:rect l="l" t="t" r="r" b="b"/>
              <a:pathLst>
                <a:path w="660368" h="154971">
                  <a:moveTo>
                    <a:pt x="-691" y="153022"/>
                  </a:moveTo>
                  <a:cubicBezTo>
                    <a:pt x="204735" y="51677"/>
                    <a:pt x="430621" y="-1378"/>
                    <a:pt x="659677" y="-1950"/>
                  </a:cubicBezTo>
                </a:path>
              </a:pathLst>
            </a:custGeom>
            <a:noFill/>
            <a:ln w="19050" cap="rnd">
              <a:solidFill>
                <a:schemeClr val="bg1"/>
              </a:solidFill>
              <a:prstDash val="solid"/>
              <a:round/>
            </a:ln>
          </p:spPr>
          <p:txBody>
            <a:bodyPr rtlCol="0" anchor="ctr"/>
            <a:lstStyle/>
            <a:p>
              <a:endParaRPr lang="pt-PT"/>
            </a:p>
          </p:txBody>
        </p:sp>
        <p:sp>
          <p:nvSpPr>
            <p:cNvPr id="79" name="Freeform: Shape 42">
              <a:extLst>
                <a:ext uri="{FF2B5EF4-FFF2-40B4-BE49-F238E27FC236}">
                  <a16:creationId xmlns:a16="http://schemas.microsoft.com/office/drawing/2014/main" id="{28FBAE78-1F4A-44BD-8B4D-66B3FDD673B4}"/>
                </a:ext>
              </a:extLst>
            </p:cNvPr>
            <p:cNvSpPr/>
            <p:nvPr/>
          </p:nvSpPr>
          <p:spPr>
            <a:xfrm>
              <a:off x="-3305976" y="7380527"/>
              <a:ext cx="1063561" cy="2127123"/>
            </a:xfrm>
            <a:custGeom>
              <a:avLst/>
              <a:gdLst>
                <a:gd name="connsiteX0" fmla="*/ 1062871 w 1063561"/>
                <a:gd name="connsiteY0" fmla="*/ 2125173 h 2127123"/>
                <a:gd name="connsiteX1" fmla="*/ -691 w 1063561"/>
                <a:gd name="connsiteY1" fmla="*/ 1061613 h 2127123"/>
                <a:gd name="connsiteX2" fmla="*/ 1062871 w 1063561"/>
                <a:gd name="connsiteY2" fmla="*/ -1950 h 2127123"/>
              </a:gdLst>
              <a:ahLst/>
              <a:cxnLst>
                <a:cxn ang="0">
                  <a:pos x="connsiteX0" y="connsiteY0"/>
                </a:cxn>
                <a:cxn ang="0">
                  <a:pos x="connsiteX1" y="connsiteY1"/>
                </a:cxn>
                <a:cxn ang="0">
                  <a:pos x="connsiteX2" y="connsiteY2"/>
                </a:cxn>
              </a:cxnLst>
              <a:rect l="l" t="t" r="r" b="b"/>
              <a:pathLst>
                <a:path w="1063561" h="2127123">
                  <a:moveTo>
                    <a:pt x="1062871" y="2125173"/>
                  </a:moveTo>
                  <a:cubicBezTo>
                    <a:pt x="475483" y="2125173"/>
                    <a:pt x="-691" y="1649019"/>
                    <a:pt x="-691" y="1061613"/>
                  </a:cubicBezTo>
                  <a:cubicBezTo>
                    <a:pt x="-691" y="474205"/>
                    <a:pt x="475483" y="-1950"/>
                    <a:pt x="1062871" y="-1950"/>
                  </a:cubicBezTo>
                  <a:close/>
                </a:path>
              </a:pathLst>
            </a:custGeom>
            <a:noFill/>
            <a:ln w="19050" cap="rnd">
              <a:solidFill>
                <a:schemeClr val="bg1"/>
              </a:solidFill>
              <a:prstDash val="solid"/>
              <a:miter/>
            </a:ln>
          </p:spPr>
          <p:txBody>
            <a:bodyPr rtlCol="0" anchor="ctr"/>
            <a:lstStyle/>
            <a:p>
              <a:endParaRPr lang="pt-PT"/>
            </a:p>
          </p:txBody>
        </p:sp>
      </p:grpSp>
      <p:sp>
        <p:nvSpPr>
          <p:cNvPr id="80" name="TextBox 44">
            <a:extLst>
              <a:ext uri="{FF2B5EF4-FFF2-40B4-BE49-F238E27FC236}">
                <a16:creationId xmlns:a16="http://schemas.microsoft.com/office/drawing/2014/main" id="{CF229DF6-546F-4CA3-B212-81729DFD6F6E}"/>
              </a:ext>
            </a:extLst>
          </p:cNvPr>
          <p:cNvSpPr txBox="1"/>
          <p:nvPr/>
        </p:nvSpPr>
        <p:spPr>
          <a:xfrm>
            <a:off x="982003" y="79826"/>
            <a:ext cx="637528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r>
              <a:rPr lang="pt-PT" sz="1400" b="0" spc="200" dirty="0">
                <a:solidFill>
                  <a:schemeClr val="bg1"/>
                </a:solidFill>
                <a:latin typeface="Gotham" panose="02000604030000020004" pitchFamily="50" charset="0"/>
                <a:cs typeface="Quire Sans" panose="020B0502040400020003" pitchFamily="34" charset="0"/>
              </a:rPr>
              <a:t>03_ </a:t>
            </a:r>
            <a:r>
              <a:rPr lang="pt-PT" sz="1400" b="0" spc="200" dirty="0">
                <a:solidFill>
                  <a:srgbClr val="666970">
                    <a:alpha val="70000"/>
                  </a:srgbClr>
                </a:solidFill>
                <a:latin typeface="Gotham Bold" panose="02000803030000020004" pitchFamily="2" charset="0"/>
                <a:cs typeface="Quire Sans" panose="020B0502040400020003" pitchFamily="34" charset="0"/>
              </a:rPr>
              <a:t>IDE E CADEIAS GLOBAIS DE VALOR</a:t>
            </a:r>
          </a:p>
        </p:txBody>
      </p:sp>
      <p:pic>
        <p:nvPicPr>
          <p:cNvPr id="1061" name="Picture 460" descr="A picture containing rectangle&#10;&#10;Description automatically generated">
            <a:extLst>
              <a:ext uri="{FF2B5EF4-FFF2-40B4-BE49-F238E27FC236}">
                <a16:creationId xmlns:a16="http://schemas.microsoft.com/office/drawing/2014/main" id="{8985907F-1944-4C34-90D5-086664E1E40E}"/>
              </a:ext>
            </a:extLst>
          </p:cNvPr>
          <p:cNvPicPr>
            <a:picLocks noChangeAspect="1"/>
          </p:cNvPicPr>
          <p:nvPr/>
        </p:nvPicPr>
        <p:blipFill rotWithShape="1">
          <a:blip r:embed="rId5">
            <a:extLst>
              <a:ext uri="{28A0092B-C50C-407E-A947-70E740481C1C}">
                <a14:useLocalDpi xmlns:a14="http://schemas.microsoft.com/office/drawing/2010/main" val="0"/>
              </a:ext>
            </a:extLst>
          </a:blip>
          <a:srcRect l="47068" t="76765" r="40959" b="4755"/>
          <a:stretch/>
        </p:blipFill>
        <p:spPr>
          <a:xfrm>
            <a:off x="8468214" y="491672"/>
            <a:ext cx="1459665" cy="1267347"/>
          </a:xfrm>
          <a:prstGeom prst="rect">
            <a:avLst/>
          </a:prstGeom>
        </p:spPr>
      </p:pic>
      <p:sp>
        <p:nvSpPr>
          <p:cNvPr id="515" name="CaixaDeTexto 4">
            <a:extLst>
              <a:ext uri="{FF2B5EF4-FFF2-40B4-BE49-F238E27FC236}">
                <a16:creationId xmlns:a16="http://schemas.microsoft.com/office/drawing/2014/main" id="{8DAE5104-AC2C-4833-8A80-55B09F9E8BFD}"/>
              </a:ext>
            </a:extLst>
          </p:cNvPr>
          <p:cNvSpPr txBox="1"/>
          <p:nvPr/>
        </p:nvSpPr>
        <p:spPr>
          <a:xfrm>
            <a:off x="761517" y="412698"/>
            <a:ext cx="2962271" cy="480131"/>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2800" b="0" i="0" u="none" strike="noStrike" kern="1200" cap="none" spc="150" normalizeH="0" baseline="0" noProof="0" dirty="0">
                <a:ln>
                  <a:noFill/>
                </a:ln>
                <a:solidFill>
                  <a:srgbClr val="666970"/>
                </a:solidFill>
                <a:effectLst/>
                <a:uLnTx/>
                <a:uFillTx/>
                <a:latin typeface="Gotham Light" panose="02000603030000020004" pitchFamily="2" charset="0"/>
                <a:ea typeface="Roboto Lt" pitchFamily="2" charset="0"/>
                <a:cs typeface="Quire Sans" panose="020B0502040400020003" pitchFamily="34" charset="0"/>
              </a:rPr>
              <a:t>Diagnóstico</a:t>
            </a:r>
          </a:p>
        </p:txBody>
      </p:sp>
      <p:pic>
        <p:nvPicPr>
          <p:cNvPr id="524" name="Picture 39" descr="A picture containing text&#10;&#10;Description automatically generated">
            <a:extLst>
              <a:ext uri="{FF2B5EF4-FFF2-40B4-BE49-F238E27FC236}">
                <a16:creationId xmlns:a16="http://schemas.microsoft.com/office/drawing/2014/main" id="{60297C34-96BE-49B0-9B61-75BE5106567E}"/>
              </a:ext>
            </a:extLst>
          </p:cNvPr>
          <p:cNvPicPr>
            <a:picLocks noChangeAspect="1"/>
          </p:cNvPicPr>
          <p:nvPr/>
        </p:nvPicPr>
        <p:blipFill rotWithShape="1">
          <a:blip r:embed="rId6">
            <a:extLst>
              <a:ext uri="{28A0092B-C50C-407E-A947-70E740481C1C}">
                <a14:useLocalDpi xmlns:a14="http://schemas.microsoft.com/office/drawing/2010/main" val="0"/>
              </a:ext>
            </a:extLst>
          </a:blip>
          <a:srcRect l="82812" t="50926" r="4063" b="30185"/>
          <a:stretch/>
        </p:blipFill>
        <p:spPr>
          <a:xfrm>
            <a:off x="9794883" y="5061502"/>
            <a:ext cx="1600200" cy="1295400"/>
          </a:xfrm>
          <a:prstGeom prst="rect">
            <a:avLst/>
          </a:prstGeom>
        </p:spPr>
      </p:pic>
      <p:grpSp>
        <p:nvGrpSpPr>
          <p:cNvPr id="50" name="Agrupar 49">
            <a:extLst>
              <a:ext uri="{FF2B5EF4-FFF2-40B4-BE49-F238E27FC236}">
                <a16:creationId xmlns:a16="http://schemas.microsoft.com/office/drawing/2014/main" id="{FC8F6BA5-5655-4A89-A8F7-B9FDFD63C58F}"/>
              </a:ext>
            </a:extLst>
          </p:cNvPr>
          <p:cNvGrpSpPr/>
          <p:nvPr/>
        </p:nvGrpSpPr>
        <p:grpSpPr>
          <a:xfrm>
            <a:off x="360162" y="2193921"/>
            <a:ext cx="3371099" cy="855001"/>
            <a:chOff x="360162" y="2011027"/>
            <a:chExt cx="3371099" cy="855001"/>
          </a:xfrm>
        </p:grpSpPr>
        <p:pic>
          <p:nvPicPr>
            <p:cNvPr id="12" name="Picture 2" descr="Logo Bmw: valor, história, png, vector">
              <a:extLst>
                <a:ext uri="{FF2B5EF4-FFF2-40B4-BE49-F238E27FC236}">
                  <a16:creationId xmlns:a16="http://schemas.microsoft.com/office/drawing/2014/main" id="{139C61BF-0A52-4857-B118-9946DBFA93A2}"/>
                </a:ext>
              </a:extLst>
            </p:cNvPr>
            <p:cNvPicPr>
              <a:picLocks noChangeAspect="1" noChangeArrowheads="1"/>
            </p:cNvPicPr>
            <p:nvPr/>
          </p:nvPicPr>
          <p:blipFill rotWithShape="1">
            <a:blip r:embed="rId7" cstate="hqprint">
              <a:extLst>
                <a:ext uri="{28A0092B-C50C-407E-A947-70E740481C1C}">
                  <a14:useLocalDpi xmlns:a14="http://schemas.microsoft.com/office/drawing/2010/main" val="0"/>
                </a:ext>
              </a:extLst>
            </a:blip>
            <a:srcRect l="21983" r="21458"/>
            <a:stretch/>
          </p:blipFill>
          <p:spPr bwMode="auto">
            <a:xfrm>
              <a:off x="360162" y="2011027"/>
              <a:ext cx="817570" cy="819088"/>
            </a:xfrm>
            <a:prstGeom prst="rect">
              <a:avLst/>
            </a:prstGeom>
            <a:noFill/>
            <a:extLst>
              <a:ext uri="{909E8E84-426E-40DD-AFC4-6F175D3DCCD1}">
                <a14:hiddenFill xmlns:a14="http://schemas.microsoft.com/office/drawing/2010/main">
                  <a:solidFill>
                    <a:srgbClr val="FFFFFF"/>
                  </a:solidFill>
                </a14:hiddenFill>
              </a:ext>
            </a:extLst>
          </p:spPr>
        </p:pic>
        <p:sp>
          <p:nvSpPr>
            <p:cNvPr id="523" name="TextBox 25">
              <a:extLst>
                <a:ext uri="{FF2B5EF4-FFF2-40B4-BE49-F238E27FC236}">
                  <a16:creationId xmlns:a16="http://schemas.microsoft.com/office/drawing/2014/main" id="{1D9D5164-ACA5-44E8-9C79-54F2AB3359C2}"/>
                </a:ext>
              </a:extLst>
            </p:cNvPr>
            <p:cNvSpPr txBox="1"/>
            <p:nvPr/>
          </p:nvSpPr>
          <p:spPr>
            <a:xfrm>
              <a:off x="1432208" y="2125106"/>
              <a:ext cx="2299053" cy="590931"/>
            </a:xfrm>
            <a:prstGeom prst="rect">
              <a:avLst/>
            </a:prstGeom>
            <a:noFill/>
          </p:spPr>
          <p:txBody>
            <a:bodyPr wrap="square" rtlCol="0">
              <a:spAutoFit/>
            </a:bodyPr>
            <a:lstStyle/>
            <a:p>
              <a:pPr>
                <a:lnSpc>
                  <a:spcPct val="90000"/>
                </a:lnSpc>
              </a:pPr>
              <a:r>
                <a:rPr lang="en-US" sz="1200" dirty="0">
                  <a:solidFill>
                    <a:srgbClr val="1B1B1C"/>
                  </a:solidFill>
                  <a:latin typeface="Gotham Light" panose="02000603030000020004" pitchFamily="2" charset="0"/>
                  <a:cs typeface="Quire Sans" panose="020B0502040400020003" pitchFamily="34" charset="0"/>
                </a:rPr>
                <a:t>R&amp;D partnership between BMW and Critical Software</a:t>
              </a:r>
            </a:p>
            <a:p>
              <a:pPr>
                <a:lnSpc>
                  <a:spcPct val="90000"/>
                </a:lnSpc>
              </a:pPr>
              <a:r>
                <a:rPr lang="en-US" sz="1200" dirty="0">
                  <a:solidFill>
                    <a:srgbClr val="1B1B1C"/>
                  </a:solidFill>
                  <a:latin typeface="Gotham" panose="02000604030000020004" pitchFamily="50" charset="0"/>
                  <a:cs typeface="Quire Sans" panose="020B0502040400020003" pitchFamily="34" charset="0"/>
                </a:rPr>
                <a:t>Porto, Portugal </a:t>
              </a:r>
              <a:endParaRPr lang="pt-PT" sz="1200" dirty="0">
                <a:solidFill>
                  <a:srgbClr val="1B1B1C"/>
                </a:solidFill>
                <a:latin typeface="Gotham" panose="02000604030000020004" pitchFamily="50" charset="0"/>
                <a:cs typeface="Quire Sans" panose="020B0502040400020003" pitchFamily="34" charset="0"/>
              </a:endParaRPr>
            </a:p>
          </p:txBody>
        </p:sp>
        <p:grpSp>
          <p:nvGrpSpPr>
            <p:cNvPr id="21" name="Agrupar 20">
              <a:extLst>
                <a:ext uri="{FF2B5EF4-FFF2-40B4-BE49-F238E27FC236}">
                  <a16:creationId xmlns:a16="http://schemas.microsoft.com/office/drawing/2014/main" id="{C9110761-814F-4E98-88D5-9CBD2A61EE0F}"/>
                </a:ext>
              </a:extLst>
            </p:cNvPr>
            <p:cNvGrpSpPr/>
            <p:nvPr/>
          </p:nvGrpSpPr>
          <p:grpSpPr>
            <a:xfrm>
              <a:off x="1326927" y="2144410"/>
              <a:ext cx="1769698" cy="721618"/>
              <a:chOff x="4403213" y="2446052"/>
              <a:chExt cx="2565126" cy="522826"/>
            </a:xfrm>
          </p:grpSpPr>
          <p:sp>
            <p:nvSpPr>
              <p:cNvPr id="528" name="Rectangle 2">
                <a:extLst>
                  <a:ext uri="{FF2B5EF4-FFF2-40B4-BE49-F238E27FC236}">
                    <a16:creationId xmlns:a16="http://schemas.microsoft.com/office/drawing/2014/main" id="{6B0734F5-5B1C-48C3-B148-6057E2322400}"/>
                  </a:ext>
                </a:extLst>
              </p:cNvPr>
              <p:cNvSpPr/>
              <p:nvPr/>
            </p:nvSpPr>
            <p:spPr>
              <a:xfrm rot="10800000" flipH="1">
                <a:off x="4403213" y="2446052"/>
                <a:ext cx="2565126" cy="522826"/>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2743200 h 2743200"/>
                  <a:gd name="connsiteX1" fmla="*/ 0 w 2743200"/>
                  <a:gd name="connsiteY1" fmla="*/ 0 h 2743200"/>
                  <a:gd name="connsiteX2" fmla="*/ 2743200 w 2743200"/>
                  <a:gd name="connsiteY2" fmla="*/ 0 h 2743200"/>
                </a:gdLst>
                <a:ahLst/>
                <a:cxnLst>
                  <a:cxn ang="0">
                    <a:pos x="connsiteX0" y="connsiteY0"/>
                  </a:cxn>
                  <a:cxn ang="0">
                    <a:pos x="connsiteX1" y="connsiteY1"/>
                  </a:cxn>
                  <a:cxn ang="0">
                    <a:pos x="connsiteX2" y="connsiteY2"/>
                  </a:cxn>
                </a:cxnLst>
                <a:rect l="l" t="t" r="r" b="b"/>
                <a:pathLst>
                  <a:path w="2743200" h="2743200">
                    <a:moveTo>
                      <a:pt x="0" y="2743200"/>
                    </a:moveTo>
                    <a:lnTo>
                      <a:pt x="0" y="0"/>
                    </a:lnTo>
                    <a:lnTo>
                      <a:pt x="2743200" y="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sz="1200" dirty="0"/>
              </a:p>
            </p:txBody>
          </p:sp>
          <p:cxnSp>
            <p:nvCxnSpPr>
              <p:cNvPr id="529" name="Straight Connector 28">
                <a:extLst>
                  <a:ext uri="{FF2B5EF4-FFF2-40B4-BE49-F238E27FC236}">
                    <a16:creationId xmlns:a16="http://schemas.microsoft.com/office/drawing/2014/main" id="{F30B6FDA-10BC-4D69-93C6-CC7E88F0BD60}"/>
                  </a:ext>
                </a:extLst>
              </p:cNvPr>
              <p:cNvCxnSpPr>
                <a:cxnSpLocks/>
              </p:cNvCxnSpPr>
              <p:nvPr/>
            </p:nvCxnSpPr>
            <p:spPr>
              <a:xfrm flipH="1">
                <a:off x="4403213" y="2446054"/>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595" name="TextBox 25">
            <a:extLst>
              <a:ext uri="{FF2B5EF4-FFF2-40B4-BE49-F238E27FC236}">
                <a16:creationId xmlns:a16="http://schemas.microsoft.com/office/drawing/2014/main" id="{90B9AFDC-B859-4275-AFA0-6D3B07591FE5}"/>
              </a:ext>
            </a:extLst>
          </p:cNvPr>
          <p:cNvSpPr txBox="1"/>
          <p:nvPr/>
        </p:nvSpPr>
        <p:spPr>
          <a:xfrm>
            <a:off x="1179734" y="3473227"/>
            <a:ext cx="6986133" cy="535531"/>
          </a:xfrm>
          <a:prstGeom prst="rect">
            <a:avLst/>
          </a:prstGeom>
          <a:noFill/>
        </p:spPr>
        <p:txBody>
          <a:bodyPr wrap="square" rtlCol="0">
            <a:spAutoFit/>
          </a:bodyPr>
          <a:lstStyle/>
          <a:p>
            <a:pPr>
              <a:lnSpc>
                <a:spcPct val="90000"/>
              </a:lnSpc>
            </a:pPr>
            <a:r>
              <a:rPr lang="pt-PT" sz="1600" dirty="0">
                <a:solidFill>
                  <a:srgbClr val="1B1B1C"/>
                </a:solidFill>
                <a:latin typeface="Gotham Light" panose="02000603030000020004" pitchFamily="2" charset="0"/>
                <a:cs typeface="Quire Sans" panose="020B0502040400020003" pitchFamily="34" charset="0"/>
              </a:rPr>
              <a:t>Deslocalização das actividades de I&amp;D das multinacionais em polos regionais que concentram massa crítica de cientistas e engenheiros altamente qualificados</a:t>
            </a:r>
          </a:p>
        </p:txBody>
      </p:sp>
      <p:sp>
        <p:nvSpPr>
          <p:cNvPr id="599" name="TextBox 25">
            <a:extLst>
              <a:ext uri="{FF2B5EF4-FFF2-40B4-BE49-F238E27FC236}">
                <a16:creationId xmlns:a16="http://schemas.microsoft.com/office/drawing/2014/main" id="{3597FBDA-CA8D-4763-9983-4EF5A77CEE6E}"/>
              </a:ext>
            </a:extLst>
          </p:cNvPr>
          <p:cNvSpPr txBox="1"/>
          <p:nvPr/>
        </p:nvSpPr>
        <p:spPr>
          <a:xfrm>
            <a:off x="1720835" y="4775377"/>
            <a:ext cx="1924066" cy="1588127"/>
          </a:xfrm>
          <a:prstGeom prst="rect">
            <a:avLst/>
          </a:prstGeom>
          <a:noFill/>
        </p:spPr>
        <p:txBody>
          <a:bodyPr wrap="square" rtlCol="0">
            <a:spAutoFit/>
          </a:bodyPr>
          <a:lstStyle/>
          <a:p>
            <a:pPr>
              <a:lnSpc>
                <a:spcPct val="90000"/>
              </a:lnSpc>
            </a:pPr>
            <a:r>
              <a:rPr lang="pt-PT" dirty="0">
                <a:solidFill>
                  <a:srgbClr val="1B1B1C"/>
                </a:solidFill>
                <a:latin typeface="Gotham Light" panose="02000603030000020004" pitchFamily="2" charset="0"/>
                <a:cs typeface="Quire Sans" panose="020B0502040400020003" pitchFamily="34" charset="0"/>
              </a:rPr>
              <a:t>Novas oportunidades</a:t>
            </a:r>
            <a:br>
              <a:rPr lang="pt-PT" dirty="0">
                <a:solidFill>
                  <a:srgbClr val="1B1B1C"/>
                </a:solidFill>
                <a:latin typeface="Gotham Light" panose="02000603030000020004" pitchFamily="2" charset="0"/>
                <a:cs typeface="Quire Sans" panose="020B0502040400020003" pitchFamily="34" charset="0"/>
              </a:rPr>
            </a:br>
            <a:r>
              <a:rPr lang="pt-PT" dirty="0">
                <a:solidFill>
                  <a:srgbClr val="1B1B1C"/>
                </a:solidFill>
                <a:latin typeface="Gotham Light" panose="02000603030000020004" pitchFamily="2" charset="0"/>
                <a:cs typeface="Quire Sans" panose="020B0502040400020003" pitchFamily="34" charset="0"/>
              </a:rPr>
              <a:t>para integrar as CGV e subir na sua cadeia de valor</a:t>
            </a:r>
          </a:p>
        </p:txBody>
      </p:sp>
      <p:grpSp>
        <p:nvGrpSpPr>
          <p:cNvPr id="616" name="Agrupar 615">
            <a:extLst>
              <a:ext uri="{FF2B5EF4-FFF2-40B4-BE49-F238E27FC236}">
                <a16:creationId xmlns:a16="http://schemas.microsoft.com/office/drawing/2014/main" id="{11820270-67BC-40D8-8E11-0FE5A3F2DAF6}"/>
              </a:ext>
            </a:extLst>
          </p:cNvPr>
          <p:cNvGrpSpPr/>
          <p:nvPr/>
        </p:nvGrpSpPr>
        <p:grpSpPr>
          <a:xfrm>
            <a:off x="1296997" y="4356044"/>
            <a:ext cx="6983168" cy="405944"/>
            <a:chOff x="8861834" y="437841"/>
            <a:chExt cx="2138863" cy="738958"/>
          </a:xfrm>
        </p:grpSpPr>
        <p:sp>
          <p:nvSpPr>
            <p:cNvPr id="617" name="Rectangle 2">
              <a:extLst>
                <a:ext uri="{FF2B5EF4-FFF2-40B4-BE49-F238E27FC236}">
                  <a16:creationId xmlns:a16="http://schemas.microsoft.com/office/drawing/2014/main" id="{8AE50E15-15E5-4CD5-855C-47B4087992E4}"/>
                </a:ext>
              </a:extLst>
            </p:cNvPr>
            <p:cNvSpPr/>
            <p:nvPr/>
          </p:nvSpPr>
          <p:spPr>
            <a:xfrm flipH="1">
              <a:off x="8861834" y="437841"/>
              <a:ext cx="2138863" cy="738958"/>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619" name="Straight Connector 5">
              <a:extLst>
                <a:ext uri="{FF2B5EF4-FFF2-40B4-BE49-F238E27FC236}">
                  <a16:creationId xmlns:a16="http://schemas.microsoft.com/office/drawing/2014/main" id="{69A0EF79-C951-4E0A-A4E6-202999B577D6}"/>
                </a:ext>
              </a:extLst>
            </p:cNvPr>
            <p:cNvCxnSpPr>
              <a:cxnSpLocks/>
            </p:cNvCxnSpPr>
            <p:nvPr/>
          </p:nvCxnSpPr>
          <p:spPr>
            <a:xfrm flipH="1">
              <a:off x="8861834" y="1115070"/>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2" name="Agrupar 51">
            <a:extLst>
              <a:ext uri="{FF2B5EF4-FFF2-40B4-BE49-F238E27FC236}">
                <a16:creationId xmlns:a16="http://schemas.microsoft.com/office/drawing/2014/main" id="{842B58DF-428E-4E3E-89CC-3D3A78A09902}"/>
              </a:ext>
            </a:extLst>
          </p:cNvPr>
          <p:cNvGrpSpPr/>
          <p:nvPr/>
        </p:nvGrpSpPr>
        <p:grpSpPr>
          <a:xfrm>
            <a:off x="3778442" y="4621877"/>
            <a:ext cx="4663336" cy="1961640"/>
            <a:chOff x="3778442" y="4621877"/>
            <a:chExt cx="4663336" cy="1961640"/>
          </a:xfrm>
        </p:grpSpPr>
        <p:pic>
          <p:nvPicPr>
            <p:cNvPr id="620" name="box">
              <a:extLst>
                <a:ext uri="{FF2B5EF4-FFF2-40B4-BE49-F238E27FC236}">
                  <a16:creationId xmlns:a16="http://schemas.microsoft.com/office/drawing/2014/main" id="{8A524ABD-5475-40E8-A002-A5A5115E076A}"/>
                </a:ext>
              </a:extLst>
            </p:cNvPr>
            <p:cNvPicPr>
              <a:picLocks noChangeAspect="1"/>
            </p:cNvPicPr>
            <p:nvPr/>
          </p:nvPicPr>
          <p:blipFill rotWithShape="1">
            <a:blip r:embed="rId8">
              <a:extLst>
                <a:ext uri="{28A0092B-C50C-407E-A947-70E740481C1C}">
                  <a14:useLocalDpi xmlns:a14="http://schemas.microsoft.com/office/drawing/2010/main" val="0"/>
                </a:ext>
              </a:extLst>
            </a:blip>
            <a:srcRect l="71706" t="10830" r="8463" b="71397"/>
            <a:stretch/>
          </p:blipFill>
          <p:spPr>
            <a:xfrm>
              <a:off x="3778442" y="4621877"/>
              <a:ext cx="4663336" cy="1961640"/>
            </a:xfrm>
            <a:prstGeom prst="rect">
              <a:avLst/>
            </a:prstGeom>
          </p:spPr>
        </p:pic>
        <p:sp>
          <p:nvSpPr>
            <p:cNvPr id="614" name="TextBox 25">
              <a:extLst>
                <a:ext uri="{FF2B5EF4-FFF2-40B4-BE49-F238E27FC236}">
                  <a16:creationId xmlns:a16="http://schemas.microsoft.com/office/drawing/2014/main" id="{AB3E5F3D-9785-45B7-9341-86A9A8E2A8A2}"/>
                </a:ext>
              </a:extLst>
            </p:cNvPr>
            <p:cNvSpPr txBox="1"/>
            <p:nvPr/>
          </p:nvSpPr>
          <p:spPr>
            <a:xfrm>
              <a:off x="3995269" y="4940453"/>
              <a:ext cx="4332210" cy="1311128"/>
            </a:xfrm>
            <a:prstGeom prst="rect">
              <a:avLst/>
            </a:prstGeom>
            <a:noFill/>
          </p:spPr>
          <p:txBody>
            <a:bodyPr wrap="square" rtlCol="0">
              <a:spAutoFit/>
            </a:bodyPr>
            <a:lstStyle/>
            <a:p>
              <a:pPr>
                <a:lnSpc>
                  <a:spcPct val="90000"/>
                </a:lnSpc>
              </a:pPr>
              <a:r>
                <a:rPr lang="pt-PT" sz="2200" dirty="0">
                  <a:solidFill>
                    <a:srgbClr val="1B1B1C"/>
                  </a:solidFill>
                  <a:latin typeface="Gotham" panose="02000604030000020004" pitchFamily="50" charset="0"/>
                  <a:cs typeface="Quire Sans" panose="020B0502040400020003" pitchFamily="34" charset="0"/>
                </a:rPr>
                <a:t>Portugal tem acompanhado este novo paradigma de localização das actividades das multinacionais</a:t>
              </a:r>
            </a:p>
          </p:txBody>
        </p:sp>
      </p:grpSp>
      <p:pic>
        <p:nvPicPr>
          <p:cNvPr id="42" name="Gráfico 41">
            <a:extLst>
              <a:ext uri="{FF2B5EF4-FFF2-40B4-BE49-F238E27FC236}">
                <a16:creationId xmlns:a16="http://schemas.microsoft.com/office/drawing/2014/main" id="{F20D2C1E-6C27-4A97-BCDF-9994D860A2A9}"/>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12170" y="4996291"/>
            <a:ext cx="571500" cy="647700"/>
          </a:xfrm>
          <a:prstGeom prst="rect">
            <a:avLst/>
          </a:prstGeom>
        </p:spPr>
      </p:pic>
      <p:sp>
        <p:nvSpPr>
          <p:cNvPr id="621" name="Rectangle 2">
            <a:extLst>
              <a:ext uri="{FF2B5EF4-FFF2-40B4-BE49-F238E27FC236}">
                <a16:creationId xmlns:a16="http://schemas.microsoft.com/office/drawing/2014/main" id="{1367AA1F-9292-4910-9394-054F0A6BF159}"/>
              </a:ext>
            </a:extLst>
          </p:cNvPr>
          <p:cNvSpPr/>
          <p:nvPr/>
        </p:nvSpPr>
        <p:spPr>
          <a:xfrm>
            <a:off x="1294034" y="3365369"/>
            <a:ext cx="6986131" cy="990671"/>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0 h 2743200"/>
              <a:gd name="connsiteX1" fmla="*/ 2743200 w 2743200"/>
              <a:gd name="connsiteY1" fmla="*/ 0 h 2743200"/>
              <a:gd name="connsiteX2" fmla="*/ 2743200 w 2743200"/>
              <a:gd name="connsiteY2" fmla="*/ 2743200 h 2743200"/>
            </a:gdLst>
            <a:ahLst/>
            <a:cxnLst>
              <a:cxn ang="0">
                <a:pos x="connsiteX0" y="connsiteY0"/>
              </a:cxn>
              <a:cxn ang="0">
                <a:pos x="connsiteX1" y="connsiteY1"/>
              </a:cxn>
              <a:cxn ang="0">
                <a:pos x="connsiteX2" y="connsiteY2"/>
              </a:cxn>
            </a:cxnLst>
            <a:rect l="l" t="t" r="r" b="b"/>
            <a:pathLst>
              <a:path w="2743200" h="2743200">
                <a:moveTo>
                  <a:pt x="0" y="0"/>
                </a:moveTo>
                <a:lnTo>
                  <a:pt x="2743200" y="0"/>
                </a:lnTo>
                <a:lnTo>
                  <a:pt x="2743200" y="274320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22" name="TextBox 25">
            <a:extLst>
              <a:ext uri="{FF2B5EF4-FFF2-40B4-BE49-F238E27FC236}">
                <a16:creationId xmlns:a16="http://schemas.microsoft.com/office/drawing/2014/main" id="{0FC24A4A-6B3B-4077-BA50-EABC81A8BDD2}"/>
              </a:ext>
            </a:extLst>
          </p:cNvPr>
          <p:cNvSpPr txBox="1"/>
          <p:nvPr/>
        </p:nvSpPr>
        <p:spPr>
          <a:xfrm>
            <a:off x="770524" y="883285"/>
            <a:ext cx="7839322" cy="1034129"/>
          </a:xfrm>
          <a:prstGeom prst="rect">
            <a:avLst/>
          </a:prstGeom>
          <a:noFill/>
        </p:spPr>
        <p:txBody>
          <a:bodyPr wrap="square" rtlCol="0">
            <a:spAutoFit/>
          </a:bodyPr>
          <a:lstStyle/>
          <a:p>
            <a:pPr lvl="0">
              <a:lnSpc>
                <a:spcPct val="85000"/>
              </a:lnSpc>
              <a:defRPr/>
            </a:pPr>
            <a:r>
              <a:rPr lang="pt-PT" sz="3600" spc="150" dirty="0">
                <a:solidFill>
                  <a:srgbClr val="785D2E"/>
                </a:solidFill>
                <a:latin typeface="Gotham Bold" panose="02000803030000020004" pitchFamily="2" charset="0"/>
              </a:rPr>
              <a:t>INTEGRAÇÃO DE I&amp;D </a:t>
            </a:r>
            <a:r>
              <a:rPr lang="pt-PT" sz="3600" spc="150" dirty="0">
                <a:solidFill>
                  <a:srgbClr val="CCAD46"/>
                </a:solidFill>
                <a:latin typeface="Gotham Bold" panose="02000803030000020004" pitchFamily="2" charset="0"/>
              </a:rPr>
              <a:t>NAS CADEIAS DE VALOR GLOBAIS</a:t>
            </a:r>
          </a:p>
        </p:txBody>
      </p:sp>
      <p:pic>
        <p:nvPicPr>
          <p:cNvPr id="24" name="Graphic 4">
            <a:extLst>
              <a:ext uri="{FF2B5EF4-FFF2-40B4-BE49-F238E27FC236}">
                <a16:creationId xmlns:a16="http://schemas.microsoft.com/office/drawing/2014/main" id="{3E914977-177F-4551-8BD4-461F2D0DAEE4}"/>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10765182" y="6269992"/>
            <a:ext cx="1235385" cy="415255"/>
          </a:xfrm>
          <a:prstGeom prst="rect">
            <a:avLst/>
          </a:prstGeom>
        </p:spPr>
      </p:pic>
      <p:grpSp>
        <p:nvGrpSpPr>
          <p:cNvPr id="51" name="Agrupar 50">
            <a:extLst>
              <a:ext uri="{FF2B5EF4-FFF2-40B4-BE49-F238E27FC236}">
                <a16:creationId xmlns:a16="http://schemas.microsoft.com/office/drawing/2014/main" id="{DA1C4DC0-A9F6-4917-8AC8-7C3C0AF4B0FD}"/>
              </a:ext>
            </a:extLst>
          </p:cNvPr>
          <p:cNvGrpSpPr/>
          <p:nvPr/>
        </p:nvGrpSpPr>
        <p:grpSpPr>
          <a:xfrm>
            <a:off x="4031943" y="2308000"/>
            <a:ext cx="4155527" cy="740922"/>
            <a:chOff x="4031943" y="2125106"/>
            <a:chExt cx="4155527" cy="740922"/>
          </a:xfrm>
        </p:grpSpPr>
        <p:pic>
          <p:nvPicPr>
            <p:cNvPr id="14" name="Picture 4" descr="Bosch Logo - Significado, História e PNG">
              <a:extLst>
                <a:ext uri="{FF2B5EF4-FFF2-40B4-BE49-F238E27FC236}">
                  <a16:creationId xmlns:a16="http://schemas.microsoft.com/office/drawing/2014/main" id="{473F267D-A7BD-4CEA-AE04-652443A95812}"/>
                </a:ext>
              </a:extLst>
            </p:cNvPr>
            <p:cNvPicPr>
              <a:picLocks noChangeAspect="1" noChangeArrowheads="1"/>
            </p:cNvPicPr>
            <p:nvPr/>
          </p:nvPicPr>
          <p:blipFill rotWithShape="1">
            <a:blip r:embed="rId13" cstate="hqprint">
              <a:extLst>
                <a:ext uri="{28A0092B-C50C-407E-A947-70E740481C1C}">
                  <a14:useLocalDpi xmlns:a14="http://schemas.microsoft.com/office/drawing/2010/main" val="0"/>
                </a:ext>
              </a:extLst>
            </a:blip>
            <a:srcRect t="28704" b="28704"/>
            <a:stretch/>
          </p:blipFill>
          <p:spPr bwMode="auto">
            <a:xfrm>
              <a:off x="4031943" y="2208169"/>
              <a:ext cx="1782118" cy="424804"/>
            </a:xfrm>
            <a:prstGeom prst="rect">
              <a:avLst/>
            </a:prstGeom>
            <a:noFill/>
            <a:extLst>
              <a:ext uri="{909E8E84-426E-40DD-AFC4-6F175D3DCCD1}">
                <a14:hiddenFill xmlns:a14="http://schemas.microsoft.com/office/drawing/2010/main">
                  <a:solidFill>
                    <a:srgbClr val="FFFFFF"/>
                  </a:solidFill>
                </a14:hiddenFill>
              </a:ext>
            </a:extLst>
          </p:spPr>
        </p:pic>
        <p:sp>
          <p:nvSpPr>
            <p:cNvPr id="522" name="TextBox 25">
              <a:extLst>
                <a:ext uri="{FF2B5EF4-FFF2-40B4-BE49-F238E27FC236}">
                  <a16:creationId xmlns:a16="http://schemas.microsoft.com/office/drawing/2014/main" id="{D3449BBC-5348-41FF-B092-8AD3ADE8D031}"/>
                </a:ext>
              </a:extLst>
            </p:cNvPr>
            <p:cNvSpPr txBox="1"/>
            <p:nvPr/>
          </p:nvSpPr>
          <p:spPr>
            <a:xfrm>
              <a:off x="6108771" y="2125106"/>
              <a:ext cx="2078699" cy="590931"/>
            </a:xfrm>
            <a:prstGeom prst="rect">
              <a:avLst/>
            </a:prstGeom>
            <a:noFill/>
          </p:spPr>
          <p:txBody>
            <a:bodyPr wrap="square" rtlCol="0">
              <a:spAutoFit/>
            </a:bodyPr>
            <a:lstStyle/>
            <a:p>
              <a:pPr>
                <a:lnSpc>
                  <a:spcPct val="90000"/>
                </a:lnSpc>
              </a:pPr>
              <a:r>
                <a:rPr lang="en-US" sz="1200" dirty="0">
                  <a:solidFill>
                    <a:srgbClr val="1B1B1C"/>
                  </a:solidFill>
                  <a:latin typeface="Gotham Light" panose="02000603030000020004" pitchFamily="2" charset="0"/>
                  <a:cs typeface="Quire Sans" panose="020B0502040400020003" pitchFamily="34" charset="0"/>
                </a:rPr>
                <a:t>Bosch </a:t>
              </a:r>
              <a:r>
                <a:rPr lang="en-US" sz="1200" dirty="0" err="1">
                  <a:solidFill>
                    <a:srgbClr val="1B1B1C"/>
                  </a:solidFill>
                  <a:latin typeface="Gotham Light" panose="02000603030000020004" pitchFamily="2" charset="0"/>
                  <a:cs typeface="Quire Sans" panose="020B0502040400020003" pitchFamily="34" charset="0"/>
                </a:rPr>
                <a:t>Enginneering</a:t>
              </a:r>
              <a:r>
                <a:rPr lang="en-US" sz="1200" dirty="0">
                  <a:solidFill>
                    <a:srgbClr val="1B1B1C"/>
                  </a:solidFill>
                  <a:latin typeface="Gotham Light" panose="02000603030000020004" pitchFamily="2" charset="0"/>
                  <a:cs typeface="Quire Sans" panose="020B0502040400020003" pitchFamily="34" charset="0"/>
                </a:rPr>
                <a:t> and </a:t>
              </a:r>
              <a:r>
                <a:rPr lang="en-US" sz="1200" dirty="0" err="1">
                  <a:solidFill>
                    <a:srgbClr val="1B1B1C"/>
                  </a:solidFill>
                  <a:latin typeface="Gotham Light" panose="02000603030000020004" pitchFamily="2" charset="0"/>
                  <a:cs typeface="Quire Sans" panose="020B0502040400020003" pitchFamily="34" charset="0"/>
                </a:rPr>
                <a:t>Deveploment</a:t>
              </a:r>
              <a:r>
                <a:rPr lang="en-US" sz="1200" dirty="0">
                  <a:solidFill>
                    <a:srgbClr val="1B1B1C"/>
                  </a:solidFill>
                  <a:latin typeface="Gotham Light" panose="02000603030000020004" pitchFamily="2" charset="0"/>
                  <a:cs typeface="Quire Sans" panose="020B0502040400020003" pitchFamily="34" charset="0"/>
                </a:rPr>
                <a:t> Center</a:t>
              </a:r>
            </a:p>
            <a:p>
              <a:pPr>
                <a:lnSpc>
                  <a:spcPct val="90000"/>
                </a:lnSpc>
              </a:pPr>
              <a:r>
                <a:rPr lang="en-US" sz="1200" dirty="0">
                  <a:solidFill>
                    <a:srgbClr val="1B1B1C"/>
                  </a:solidFill>
                  <a:latin typeface="Gotham" panose="02000604030000020004" pitchFamily="50" charset="0"/>
                  <a:cs typeface="Quire Sans" panose="020B0502040400020003" pitchFamily="34" charset="0"/>
                </a:rPr>
                <a:t>Braga, Portugal </a:t>
              </a:r>
              <a:endParaRPr lang="pt-PT" sz="1200" dirty="0">
                <a:solidFill>
                  <a:srgbClr val="1B1B1C"/>
                </a:solidFill>
                <a:latin typeface="Gotham Light" panose="02000603030000020004" pitchFamily="2" charset="0"/>
                <a:cs typeface="Quire Sans" panose="020B0502040400020003" pitchFamily="34" charset="0"/>
              </a:endParaRPr>
            </a:p>
          </p:txBody>
        </p:sp>
        <p:grpSp>
          <p:nvGrpSpPr>
            <p:cNvPr id="623" name="Agrupar 622">
              <a:extLst>
                <a:ext uri="{FF2B5EF4-FFF2-40B4-BE49-F238E27FC236}">
                  <a16:creationId xmlns:a16="http://schemas.microsoft.com/office/drawing/2014/main" id="{623A3DC2-E44E-46AE-91D4-1D7706178107}"/>
                </a:ext>
              </a:extLst>
            </p:cNvPr>
            <p:cNvGrpSpPr/>
            <p:nvPr/>
          </p:nvGrpSpPr>
          <p:grpSpPr>
            <a:xfrm>
              <a:off x="5975677" y="2144410"/>
              <a:ext cx="1769698" cy="721618"/>
              <a:chOff x="4403213" y="2446052"/>
              <a:chExt cx="2565126" cy="522826"/>
            </a:xfrm>
          </p:grpSpPr>
          <p:sp>
            <p:nvSpPr>
              <p:cNvPr id="624" name="Rectangle 2">
                <a:extLst>
                  <a:ext uri="{FF2B5EF4-FFF2-40B4-BE49-F238E27FC236}">
                    <a16:creationId xmlns:a16="http://schemas.microsoft.com/office/drawing/2014/main" id="{61C4FEEC-0D71-42C9-BDA8-B82855A64FC1}"/>
                  </a:ext>
                </a:extLst>
              </p:cNvPr>
              <p:cNvSpPr/>
              <p:nvPr/>
            </p:nvSpPr>
            <p:spPr>
              <a:xfrm rot="10800000" flipH="1">
                <a:off x="4403213" y="2446052"/>
                <a:ext cx="2565126" cy="522826"/>
              </a:xfrm>
              <a:custGeom>
                <a:avLst/>
                <a:gdLst>
                  <a:gd name="connsiteX0" fmla="*/ 0 w 2743200"/>
                  <a:gd name="connsiteY0" fmla="*/ 0 h 2743200"/>
                  <a:gd name="connsiteX1" fmla="*/ 2743200 w 2743200"/>
                  <a:gd name="connsiteY1" fmla="*/ 0 h 2743200"/>
                  <a:gd name="connsiteX2" fmla="*/ 2743200 w 2743200"/>
                  <a:gd name="connsiteY2" fmla="*/ 2743200 h 2743200"/>
                  <a:gd name="connsiteX3" fmla="*/ 0 w 2743200"/>
                  <a:gd name="connsiteY3" fmla="*/ 2743200 h 2743200"/>
                  <a:gd name="connsiteX4" fmla="*/ 0 w 2743200"/>
                  <a:gd name="connsiteY4" fmla="*/ 0 h 2743200"/>
                  <a:gd name="connsiteX0" fmla="*/ 0 w 2743200"/>
                  <a:gd name="connsiteY0" fmla="*/ 2743200 h 2834640"/>
                  <a:gd name="connsiteX1" fmla="*/ 0 w 2743200"/>
                  <a:gd name="connsiteY1" fmla="*/ 0 h 2834640"/>
                  <a:gd name="connsiteX2" fmla="*/ 2743200 w 2743200"/>
                  <a:gd name="connsiteY2" fmla="*/ 0 h 2834640"/>
                  <a:gd name="connsiteX3" fmla="*/ 2743200 w 2743200"/>
                  <a:gd name="connsiteY3" fmla="*/ 2743200 h 2834640"/>
                  <a:gd name="connsiteX4" fmla="*/ 91440 w 2743200"/>
                  <a:gd name="connsiteY4" fmla="*/ 2834640 h 2834640"/>
                  <a:gd name="connsiteX0" fmla="*/ 0 w 2743200"/>
                  <a:gd name="connsiteY0" fmla="*/ 2743200 h 2743200"/>
                  <a:gd name="connsiteX1" fmla="*/ 0 w 2743200"/>
                  <a:gd name="connsiteY1" fmla="*/ 0 h 2743200"/>
                  <a:gd name="connsiteX2" fmla="*/ 2743200 w 2743200"/>
                  <a:gd name="connsiteY2" fmla="*/ 0 h 2743200"/>
                  <a:gd name="connsiteX3" fmla="*/ 2743200 w 2743200"/>
                  <a:gd name="connsiteY3" fmla="*/ 2743200 h 2743200"/>
                  <a:gd name="connsiteX0" fmla="*/ 0 w 2743200"/>
                  <a:gd name="connsiteY0" fmla="*/ 2743200 h 2743200"/>
                  <a:gd name="connsiteX1" fmla="*/ 0 w 2743200"/>
                  <a:gd name="connsiteY1" fmla="*/ 0 h 2743200"/>
                  <a:gd name="connsiteX2" fmla="*/ 2743200 w 2743200"/>
                  <a:gd name="connsiteY2" fmla="*/ 0 h 2743200"/>
                </a:gdLst>
                <a:ahLst/>
                <a:cxnLst>
                  <a:cxn ang="0">
                    <a:pos x="connsiteX0" y="connsiteY0"/>
                  </a:cxn>
                  <a:cxn ang="0">
                    <a:pos x="connsiteX1" y="connsiteY1"/>
                  </a:cxn>
                  <a:cxn ang="0">
                    <a:pos x="connsiteX2" y="connsiteY2"/>
                  </a:cxn>
                </a:cxnLst>
                <a:rect l="l" t="t" r="r" b="b"/>
                <a:pathLst>
                  <a:path w="2743200" h="2743200">
                    <a:moveTo>
                      <a:pt x="0" y="2743200"/>
                    </a:moveTo>
                    <a:lnTo>
                      <a:pt x="0" y="0"/>
                    </a:lnTo>
                    <a:lnTo>
                      <a:pt x="2743200" y="0"/>
                    </a:lnTo>
                  </a:path>
                </a:pathLst>
              </a:cu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sz="1200" dirty="0"/>
              </a:p>
            </p:txBody>
          </p:sp>
          <p:cxnSp>
            <p:nvCxnSpPr>
              <p:cNvPr id="625" name="Straight Connector 28">
                <a:extLst>
                  <a:ext uri="{FF2B5EF4-FFF2-40B4-BE49-F238E27FC236}">
                    <a16:creationId xmlns:a16="http://schemas.microsoft.com/office/drawing/2014/main" id="{B76BBB41-1D61-4952-B5D0-DADA64CE49AB}"/>
                  </a:ext>
                </a:extLst>
              </p:cNvPr>
              <p:cNvCxnSpPr>
                <a:cxnSpLocks/>
              </p:cNvCxnSpPr>
              <p:nvPr/>
            </p:nvCxnSpPr>
            <p:spPr>
              <a:xfrm flipH="1">
                <a:off x="4403213" y="2446054"/>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grpSp>
      <p:pic>
        <p:nvPicPr>
          <p:cNvPr id="6" name="Picture 5" descr="A picture containing drawing&#10;&#10;Description automatically generated">
            <a:extLst>
              <a:ext uri="{FF2B5EF4-FFF2-40B4-BE49-F238E27FC236}">
                <a16:creationId xmlns:a16="http://schemas.microsoft.com/office/drawing/2014/main" id="{53D1F038-73D4-4A2B-4173-528D43ABFEC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7" name="Group 6">
            <a:extLst>
              <a:ext uri="{FF2B5EF4-FFF2-40B4-BE49-F238E27FC236}">
                <a16:creationId xmlns:a16="http://schemas.microsoft.com/office/drawing/2014/main" id="{9ABB8DE0-B11A-CBBF-E21A-238BD6CD7937}"/>
              </a:ext>
            </a:extLst>
          </p:cNvPr>
          <p:cNvGrpSpPr/>
          <p:nvPr/>
        </p:nvGrpSpPr>
        <p:grpSpPr>
          <a:xfrm>
            <a:off x="-25415" y="6654881"/>
            <a:ext cx="12307960" cy="253916"/>
            <a:chOff x="-115960" y="6654881"/>
            <a:chExt cx="12307960" cy="253916"/>
          </a:xfrm>
        </p:grpSpPr>
        <p:sp>
          <p:nvSpPr>
            <p:cNvPr id="8" name="Прямоугольник 2">
              <a:extLst>
                <a:ext uri="{FF2B5EF4-FFF2-40B4-BE49-F238E27FC236}">
                  <a16:creationId xmlns:a16="http://schemas.microsoft.com/office/drawing/2014/main" id="{088C95AB-6F90-A04C-540D-A0211FF3187D}"/>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180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a:extLst>
                <a:ext uri="{FF2B5EF4-FFF2-40B4-BE49-F238E27FC236}">
                  <a16:creationId xmlns:a16="http://schemas.microsoft.com/office/drawing/2014/main" id="{8AC94390-7076-C4F9-58A9-74134C0B6930}"/>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39741032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59" name="Picture 29">
            <a:extLst>
              <a:ext uri="{FF2B5EF4-FFF2-40B4-BE49-F238E27FC236}">
                <a16:creationId xmlns:a16="http://schemas.microsoft.com/office/drawing/2014/main" id="{A32B6985-CAF3-4CD6-ACBD-1E0C978AAFBC}"/>
              </a:ext>
            </a:extLst>
          </p:cNvPr>
          <p:cNvPicPr>
            <a:picLocks noChangeAspect="1"/>
          </p:cNvPicPr>
          <p:nvPr/>
        </p:nvPicPr>
        <p:blipFill>
          <a:blip r:embed="rId2"/>
          <a:stretch>
            <a:fillRect/>
          </a:stretch>
        </p:blipFill>
        <p:spPr>
          <a:xfrm>
            <a:off x="0" y="0"/>
            <a:ext cx="12192000" cy="6858001"/>
          </a:xfrm>
          <a:prstGeom prst="rect">
            <a:avLst/>
          </a:prstGeom>
        </p:spPr>
      </p:pic>
      <p:pic>
        <p:nvPicPr>
          <p:cNvPr id="44" name="Imagem 43">
            <a:extLst>
              <a:ext uri="{FF2B5EF4-FFF2-40B4-BE49-F238E27FC236}">
                <a16:creationId xmlns:a16="http://schemas.microsoft.com/office/drawing/2014/main" id="{306F8742-580C-4ADA-9361-7B5F5B2E3519}"/>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17102" y="1156844"/>
            <a:ext cx="10135386" cy="5701155"/>
          </a:xfrm>
          <a:prstGeom prst="rect">
            <a:avLst/>
          </a:prstGeom>
        </p:spPr>
      </p:pic>
      <p:pic>
        <p:nvPicPr>
          <p:cNvPr id="48" name="Imagem 47">
            <a:extLst>
              <a:ext uri="{FF2B5EF4-FFF2-40B4-BE49-F238E27FC236}">
                <a16:creationId xmlns:a16="http://schemas.microsoft.com/office/drawing/2014/main" id="{1CBC4D5B-6829-4BE0-BF6E-D1223F46EDA4}"/>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17103" y="1166751"/>
            <a:ext cx="10135385" cy="5701154"/>
          </a:xfrm>
          <a:prstGeom prst="rect">
            <a:avLst/>
          </a:prstGeom>
        </p:spPr>
      </p:pic>
      <p:pic>
        <p:nvPicPr>
          <p:cNvPr id="95" name="box">
            <a:extLst>
              <a:ext uri="{FF2B5EF4-FFF2-40B4-BE49-F238E27FC236}">
                <a16:creationId xmlns:a16="http://schemas.microsoft.com/office/drawing/2014/main" id="{2EF8F013-FCE3-4A85-B73B-D7D74B3A5EF3}"/>
              </a:ext>
            </a:extLst>
          </p:cNvPr>
          <p:cNvPicPr>
            <a:picLocks noChangeAspect="1"/>
          </p:cNvPicPr>
          <p:nvPr/>
        </p:nvPicPr>
        <p:blipFill rotWithShape="1">
          <a:blip r:embed="rId5">
            <a:extLst>
              <a:ext uri="{28A0092B-C50C-407E-A947-70E740481C1C}">
                <a14:useLocalDpi xmlns:a14="http://schemas.microsoft.com/office/drawing/2010/main" val="0"/>
              </a:ext>
            </a:extLst>
          </a:blip>
          <a:srcRect l="70605" t="10830" r="8463" b="71397"/>
          <a:stretch/>
        </p:blipFill>
        <p:spPr>
          <a:xfrm flipH="1">
            <a:off x="4995664" y="2517017"/>
            <a:ext cx="6180333" cy="1159315"/>
          </a:xfrm>
          <a:prstGeom prst="rect">
            <a:avLst/>
          </a:prstGeom>
        </p:spPr>
      </p:pic>
      <p:sp>
        <p:nvSpPr>
          <p:cNvPr id="2" name="Retângulo 1">
            <a:extLst>
              <a:ext uri="{FF2B5EF4-FFF2-40B4-BE49-F238E27FC236}">
                <a16:creationId xmlns:a16="http://schemas.microsoft.com/office/drawing/2014/main" id="{5F03BABD-E5FE-4AE2-A60D-94CCCA457A0F}"/>
              </a:ext>
            </a:extLst>
          </p:cNvPr>
          <p:cNvSpPr/>
          <p:nvPr/>
        </p:nvSpPr>
        <p:spPr>
          <a:xfrm>
            <a:off x="22000" y="0"/>
            <a:ext cx="12192000"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71" name="Freeform: Shape 43">
            <a:extLst>
              <a:ext uri="{FF2B5EF4-FFF2-40B4-BE49-F238E27FC236}">
                <a16:creationId xmlns:a16="http://schemas.microsoft.com/office/drawing/2014/main" id="{22175462-D783-4F12-A5E1-6B9701CECD8E}"/>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66697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pt-PT"/>
          </a:p>
        </p:txBody>
      </p:sp>
      <p:grpSp>
        <p:nvGrpSpPr>
          <p:cNvPr id="72" name="Group 35">
            <a:extLst>
              <a:ext uri="{FF2B5EF4-FFF2-40B4-BE49-F238E27FC236}">
                <a16:creationId xmlns:a16="http://schemas.microsoft.com/office/drawing/2014/main" id="{33D13FAE-E759-4227-9489-DCAA45EA809A}"/>
              </a:ext>
            </a:extLst>
          </p:cNvPr>
          <p:cNvGrpSpPr/>
          <p:nvPr/>
        </p:nvGrpSpPr>
        <p:grpSpPr>
          <a:xfrm>
            <a:off x="273176" y="270113"/>
            <a:ext cx="361481" cy="331457"/>
            <a:chOff x="-3305976" y="7379195"/>
            <a:chExt cx="2322195" cy="2129314"/>
          </a:xfrm>
        </p:grpSpPr>
        <p:sp>
          <p:nvSpPr>
            <p:cNvPr id="73" name="Freeform: Shape 36">
              <a:extLst>
                <a:ext uri="{FF2B5EF4-FFF2-40B4-BE49-F238E27FC236}">
                  <a16:creationId xmlns:a16="http://schemas.microsoft.com/office/drawing/2014/main" id="{A40B36CB-BE27-4301-A5AD-FEF86264CDDD}"/>
                </a:ext>
              </a:extLst>
            </p:cNvPr>
            <p:cNvSpPr/>
            <p:nvPr/>
          </p:nvSpPr>
          <p:spPr>
            <a:xfrm>
              <a:off x="-2053533" y="7379195"/>
              <a:ext cx="1069752" cy="2129314"/>
            </a:xfrm>
            <a:custGeom>
              <a:avLst/>
              <a:gdLst>
                <a:gd name="connsiteX0" fmla="*/ -691 w 1069752"/>
                <a:gd name="connsiteY0" fmla="*/ 2127364 h 2129314"/>
                <a:gd name="connsiteX1" fmla="*/ 156852 w 1069752"/>
                <a:gd name="connsiteY1" fmla="*/ 2127364 h 2129314"/>
                <a:gd name="connsiteX2" fmla="*/ 205525 w 1069752"/>
                <a:gd name="connsiteY2" fmla="*/ 1841614 h 2129314"/>
                <a:gd name="connsiteX3" fmla="*/ 415075 w 1069752"/>
                <a:gd name="connsiteY3" fmla="*/ 1754363 h 2129314"/>
                <a:gd name="connsiteX4" fmla="*/ 649962 w 1069752"/>
                <a:gd name="connsiteY4" fmla="*/ 1922860 h 2129314"/>
                <a:gd name="connsiteX5" fmla="*/ 864655 w 1069752"/>
                <a:gd name="connsiteY5" fmla="*/ 1708169 h 2129314"/>
                <a:gd name="connsiteX6" fmla="*/ 696158 w 1069752"/>
                <a:gd name="connsiteY6" fmla="*/ 1473376 h 2129314"/>
                <a:gd name="connsiteX7" fmla="*/ 783883 w 1069752"/>
                <a:gd name="connsiteY7" fmla="*/ 1261540 h 2129314"/>
                <a:gd name="connsiteX8" fmla="*/ 1069062 w 1069752"/>
                <a:gd name="connsiteY8" fmla="*/ 1214678 h 2129314"/>
                <a:gd name="connsiteX9" fmla="*/ 1069062 w 1069752"/>
                <a:gd name="connsiteY9" fmla="*/ 911020 h 2129314"/>
                <a:gd name="connsiteX10" fmla="*/ 783883 w 1069752"/>
                <a:gd name="connsiteY10" fmla="*/ 864157 h 2129314"/>
                <a:gd name="connsiteX11" fmla="*/ 697110 w 1069752"/>
                <a:gd name="connsiteY11" fmla="*/ 653941 h 2129314"/>
                <a:gd name="connsiteX12" fmla="*/ 864750 w 1069752"/>
                <a:gd name="connsiteY12" fmla="*/ 417625 h 2129314"/>
                <a:gd name="connsiteX13" fmla="*/ 649962 w 1069752"/>
                <a:gd name="connsiteY13" fmla="*/ 202837 h 2129314"/>
                <a:gd name="connsiteX14" fmla="*/ 414027 w 1069752"/>
                <a:gd name="connsiteY14" fmla="*/ 370572 h 2129314"/>
                <a:gd name="connsiteX15" fmla="*/ 203811 w 1069752"/>
                <a:gd name="connsiteY15" fmla="*/ 283800 h 2129314"/>
                <a:gd name="connsiteX16" fmla="*/ 156948 w 1069752"/>
                <a:gd name="connsiteY16" fmla="*/ -1950 h 2129314"/>
                <a:gd name="connsiteX17" fmla="*/ -691 w 1069752"/>
                <a:gd name="connsiteY17" fmla="*/ -1950 h 2129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9752" h="2129314">
                  <a:moveTo>
                    <a:pt x="-691" y="2127364"/>
                  </a:moveTo>
                  <a:lnTo>
                    <a:pt x="156852" y="2127364"/>
                  </a:lnTo>
                  <a:lnTo>
                    <a:pt x="205525" y="1841614"/>
                  </a:lnTo>
                  <a:cubicBezTo>
                    <a:pt x="279163" y="1822659"/>
                    <a:pt x="349714" y="1793226"/>
                    <a:pt x="415075" y="1754363"/>
                  </a:cubicBezTo>
                  <a:lnTo>
                    <a:pt x="649962" y="1922860"/>
                  </a:lnTo>
                  <a:lnTo>
                    <a:pt x="864655" y="1708169"/>
                  </a:lnTo>
                  <a:lnTo>
                    <a:pt x="696158" y="1473376"/>
                  </a:lnTo>
                  <a:cubicBezTo>
                    <a:pt x="735439" y="1407368"/>
                    <a:pt x="764986" y="1336026"/>
                    <a:pt x="783883" y="1261540"/>
                  </a:cubicBezTo>
                  <a:lnTo>
                    <a:pt x="1069062" y="1214678"/>
                  </a:lnTo>
                  <a:lnTo>
                    <a:pt x="1069062" y="911020"/>
                  </a:lnTo>
                  <a:lnTo>
                    <a:pt x="783883" y="864157"/>
                  </a:lnTo>
                  <a:cubicBezTo>
                    <a:pt x="765129" y="790339"/>
                    <a:pt x="735915" y="719473"/>
                    <a:pt x="697110" y="653941"/>
                  </a:cubicBezTo>
                  <a:lnTo>
                    <a:pt x="864750" y="417625"/>
                  </a:lnTo>
                  <a:lnTo>
                    <a:pt x="649962" y="202837"/>
                  </a:lnTo>
                  <a:lnTo>
                    <a:pt x="414027" y="370572"/>
                  </a:lnTo>
                  <a:cubicBezTo>
                    <a:pt x="348458" y="331710"/>
                    <a:pt x="277668" y="302564"/>
                    <a:pt x="203811" y="283800"/>
                  </a:cubicBezTo>
                  <a:lnTo>
                    <a:pt x="156948" y="-1950"/>
                  </a:lnTo>
                  <a:lnTo>
                    <a:pt x="-691" y="-1950"/>
                  </a:lnTo>
                </a:path>
              </a:pathLst>
            </a:custGeom>
            <a:noFill/>
            <a:ln w="19050" cap="rnd">
              <a:solidFill>
                <a:schemeClr val="bg1"/>
              </a:solidFill>
              <a:prstDash val="solid"/>
              <a:round/>
            </a:ln>
          </p:spPr>
          <p:txBody>
            <a:bodyPr rtlCol="0" anchor="ctr"/>
            <a:lstStyle/>
            <a:p>
              <a:endParaRPr lang="pt-PT"/>
            </a:p>
          </p:txBody>
        </p:sp>
        <p:sp>
          <p:nvSpPr>
            <p:cNvPr id="74" name="Freeform: Shape 37">
              <a:extLst>
                <a:ext uri="{FF2B5EF4-FFF2-40B4-BE49-F238E27FC236}">
                  <a16:creationId xmlns:a16="http://schemas.microsoft.com/office/drawing/2014/main" id="{9387266B-C9B3-43BF-A916-49B2320638F0}"/>
                </a:ext>
              </a:extLst>
            </p:cNvPr>
            <p:cNvSpPr/>
            <p:nvPr/>
          </p:nvSpPr>
          <p:spPr>
            <a:xfrm>
              <a:off x="-2053533" y="8085759"/>
              <a:ext cx="363759" cy="716756"/>
            </a:xfrm>
            <a:custGeom>
              <a:avLst/>
              <a:gdLst>
                <a:gd name="connsiteX0" fmla="*/ -691 w 363759"/>
                <a:gd name="connsiteY0" fmla="*/ -1950 h 716756"/>
                <a:gd name="connsiteX1" fmla="*/ 363069 w 363759"/>
                <a:gd name="connsiteY1" fmla="*/ 356381 h 716756"/>
                <a:gd name="connsiteX2" fmla="*/ -691 w 363759"/>
                <a:gd name="connsiteY2" fmla="*/ 714806 h 716756"/>
              </a:gdLst>
              <a:ahLst/>
              <a:cxnLst>
                <a:cxn ang="0">
                  <a:pos x="connsiteX0" y="connsiteY0"/>
                </a:cxn>
                <a:cxn ang="0">
                  <a:pos x="connsiteX1" y="connsiteY1"/>
                </a:cxn>
                <a:cxn ang="0">
                  <a:pos x="connsiteX2" y="connsiteY2"/>
                </a:cxn>
              </a:cxnLst>
              <a:rect l="l" t="t" r="r" b="b"/>
              <a:pathLst>
                <a:path w="363759" h="716756">
                  <a:moveTo>
                    <a:pt x="-691" y="-1950"/>
                  </a:moveTo>
                  <a:cubicBezTo>
                    <a:pt x="197238" y="-1950"/>
                    <a:pt x="363069" y="158450"/>
                    <a:pt x="363069" y="356381"/>
                  </a:cubicBezTo>
                  <a:cubicBezTo>
                    <a:pt x="363069" y="554309"/>
                    <a:pt x="197238" y="714806"/>
                    <a:pt x="-691" y="714806"/>
                  </a:cubicBezTo>
                </a:path>
              </a:pathLst>
            </a:custGeom>
            <a:noFill/>
            <a:ln w="19050" cap="rnd">
              <a:solidFill>
                <a:schemeClr val="bg1"/>
              </a:solidFill>
              <a:prstDash val="solid"/>
              <a:round/>
            </a:ln>
          </p:spPr>
          <p:txBody>
            <a:bodyPr rtlCol="0" anchor="ctr"/>
            <a:lstStyle/>
            <a:p>
              <a:endParaRPr lang="pt-PT"/>
            </a:p>
          </p:txBody>
        </p:sp>
        <p:sp>
          <p:nvSpPr>
            <p:cNvPr id="75" name="Freeform: Shape 38">
              <a:extLst>
                <a:ext uri="{FF2B5EF4-FFF2-40B4-BE49-F238E27FC236}">
                  <a16:creationId xmlns:a16="http://schemas.microsoft.com/office/drawing/2014/main" id="{1EB7E4D3-F130-4FBA-AD05-8ED337DF9B82}"/>
                </a:ext>
              </a:extLst>
            </p:cNvPr>
            <p:cNvSpPr/>
            <p:nvPr/>
          </p:nvSpPr>
          <p:spPr>
            <a:xfrm>
              <a:off x="-3140240" y="8443423"/>
              <a:ext cx="897540" cy="9525"/>
            </a:xfrm>
            <a:custGeom>
              <a:avLst/>
              <a:gdLst>
                <a:gd name="connsiteX0" fmla="*/ 0 w 897540"/>
                <a:gd name="connsiteY0" fmla="*/ 0 h 9525"/>
                <a:gd name="connsiteX1" fmla="*/ 897541 w 897540"/>
                <a:gd name="connsiteY1" fmla="*/ 0 h 9525"/>
              </a:gdLst>
              <a:ahLst/>
              <a:cxnLst>
                <a:cxn ang="0">
                  <a:pos x="connsiteX0" y="connsiteY0"/>
                </a:cxn>
                <a:cxn ang="0">
                  <a:pos x="connsiteX1" y="connsiteY1"/>
                </a:cxn>
              </a:cxnLst>
              <a:rect l="l" t="t" r="r" b="b"/>
              <a:pathLst>
                <a:path w="897540" h="9525">
                  <a:moveTo>
                    <a:pt x="0" y="0"/>
                  </a:moveTo>
                  <a:lnTo>
                    <a:pt x="897541" y="0"/>
                  </a:lnTo>
                </a:path>
              </a:pathLst>
            </a:custGeom>
            <a:ln w="19050" cap="rnd">
              <a:solidFill>
                <a:schemeClr val="bg1"/>
              </a:solidFill>
              <a:prstDash val="solid"/>
              <a:round/>
            </a:ln>
          </p:spPr>
          <p:txBody>
            <a:bodyPr rtlCol="0" anchor="ctr"/>
            <a:lstStyle/>
            <a:p>
              <a:endParaRPr lang="pt-PT"/>
            </a:p>
          </p:txBody>
        </p:sp>
        <p:sp>
          <p:nvSpPr>
            <p:cNvPr id="76" name="Freeform: Shape 39">
              <a:extLst>
                <a:ext uri="{FF2B5EF4-FFF2-40B4-BE49-F238E27FC236}">
                  <a16:creationId xmlns:a16="http://schemas.microsoft.com/office/drawing/2014/main" id="{A871D84F-C589-461F-B05D-F4B17B76C476}"/>
                </a:ext>
              </a:extLst>
            </p:cNvPr>
            <p:cNvSpPr/>
            <p:nvPr/>
          </p:nvSpPr>
          <p:spPr>
            <a:xfrm>
              <a:off x="-2832430" y="7384337"/>
              <a:ext cx="517531" cy="2117406"/>
            </a:xfrm>
            <a:custGeom>
              <a:avLst/>
              <a:gdLst>
                <a:gd name="connsiteX0" fmla="*/ 508935 w 517531"/>
                <a:gd name="connsiteY0" fmla="*/ 2115457 h 2117406"/>
                <a:gd name="connsiteX1" fmla="*/ 516841 w 517531"/>
                <a:gd name="connsiteY1" fmla="*/ -1950 h 2117406"/>
              </a:gdLst>
              <a:ahLst/>
              <a:cxnLst>
                <a:cxn ang="0">
                  <a:pos x="connsiteX0" y="connsiteY0"/>
                </a:cxn>
                <a:cxn ang="0">
                  <a:pos x="connsiteX1" y="connsiteY1"/>
                </a:cxn>
              </a:cxnLst>
              <a:rect l="l" t="t" r="r" b="b"/>
              <a:pathLst>
                <a:path w="517531" h="2117406">
                  <a:moveTo>
                    <a:pt x="508935" y="2115457"/>
                  </a:moveTo>
                  <a:cubicBezTo>
                    <a:pt x="408636" y="2031638"/>
                    <a:pt x="-590727" y="1145813"/>
                    <a:pt x="516841" y="-1950"/>
                  </a:cubicBezTo>
                </a:path>
              </a:pathLst>
            </a:custGeom>
            <a:noFill/>
            <a:ln w="19050" cap="rnd">
              <a:solidFill>
                <a:schemeClr val="bg1"/>
              </a:solidFill>
              <a:prstDash val="solid"/>
              <a:round/>
            </a:ln>
          </p:spPr>
          <p:txBody>
            <a:bodyPr rtlCol="0" anchor="ctr"/>
            <a:lstStyle/>
            <a:p>
              <a:endParaRPr lang="pt-PT"/>
            </a:p>
          </p:txBody>
        </p:sp>
        <p:sp>
          <p:nvSpPr>
            <p:cNvPr id="77" name="Freeform: Shape 40">
              <a:extLst>
                <a:ext uri="{FF2B5EF4-FFF2-40B4-BE49-F238E27FC236}">
                  <a16:creationId xmlns:a16="http://schemas.microsoft.com/office/drawing/2014/main" id="{01A04230-AE8C-43E0-BD40-71E218FB23B4}"/>
                </a:ext>
              </a:extLst>
            </p:cNvPr>
            <p:cNvSpPr/>
            <p:nvPr/>
          </p:nvSpPr>
          <p:spPr>
            <a:xfrm>
              <a:off x="-2909259" y="7842490"/>
              <a:ext cx="660844" cy="154971"/>
            </a:xfrm>
            <a:custGeom>
              <a:avLst/>
              <a:gdLst>
                <a:gd name="connsiteX0" fmla="*/ -691 w 660844"/>
                <a:gd name="connsiteY0" fmla="*/ -1950 h 154971"/>
                <a:gd name="connsiteX1" fmla="*/ 660154 w 660844"/>
                <a:gd name="connsiteY1" fmla="*/ 153022 h 154971"/>
              </a:gdLst>
              <a:ahLst/>
              <a:cxnLst>
                <a:cxn ang="0">
                  <a:pos x="connsiteX0" y="connsiteY0"/>
                </a:cxn>
                <a:cxn ang="0">
                  <a:pos x="connsiteX1" y="connsiteY1"/>
                </a:cxn>
              </a:cxnLst>
              <a:rect l="l" t="t" r="r" b="b"/>
              <a:pathLst>
                <a:path w="660844" h="154971">
                  <a:moveTo>
                    <a:pt x="-691" y="-1950"/>
                  </a:moveTo>
                  <a:cubicBezTo>
                    <a:pt x="204859" y="99491"/>
                    <a:pt x="430925" y="152546"/>
                    <a:pt x="660154" y="153022"/>
                  </a:cubicBezTo>
                </a:path>
              </a:pathLst>
            </a:custGeom>
            <a:noFill/>
            <a:ln w="19050" cap="rnd">
              <a:solidFill>
                <a:schemeClr val="bg1"/>
              </a:solidFill>
              <a:prstDash val="solid"/>
              <a:round/>
            </a:ln>
          </p:spPr>
          <p:txBody>
            <a:bodyPr rtlCol="0" anchor="ctr"/>
            <a:lstStyle/>
            <a:p>
              <a:endParaRPr lang="pt-PT"/>
            </a:p>
          </p:txBody>
        </p:sp>
        <p:sp>
          <p:nvSpPr>
            <p:cNvPr id="78" name="Freeform: Shape 41">
              <a:extLst>
                <a:ext uri="{FF2B5EF4-FFF2-40B4-BE49-F238E27FC236}">
                  <a16:creationId xmlns:a16="http://schemas.microsoft.com/office/drawing/2014/main" id="{00A69B80-64FE-484E-9820-D1D5106B7A48}"/>
                </a:ext>
              </a:extLst>
            </p:cNvPr>
            <p:cNvSpPr/>
            <p:nvPr/>
          </p:nvSpPr>
          <p:spPr>
            <a:xfrm>
              <a:off x="-2908783" y="8888240"/>
              <a:ext cx="660368" cy="154971"/>
            </a:xfrm>
            <a:custGeom>
              <a:avLst/>
              <a:gdLst>
                <a:gd name="connsiteX0" fmla="*/ -691 w 660368"/>
                <a:gd name="connsiteY0" fmla="*/ 153022 h 154971"/>
                <a:gd name="connsiteX1" fmla="*/ 659677 w 660368"/>
                <a:gd name="connsiteY1" fmla="*/ -1950 h 154971"/>
              </a:gdLst>
              <a:ahLst/>
              <a:cxnLst>
                <a:cxn ang="0">
                  <a:pos x="connsiteX0" y="connsiteY0"/>
                </a:cxn>
                <a:cxn ang="0">
                  <a:pos x="connsiteX1" y="connsiteY1"/>
                </a:cxn>
              </a:cxnLst>
              <a:rect l="l" t="t" r="r" b="b"/>
              <a:pathLst>
                <a:path w="660368" h="154971">
                  <a:moveTo>
                    <a:pt x="-691" y="153022"/>
                  </a:moveTo>
                  <a:cubicBezTo>
                    <a:pt x="204735" y="51677"/>
                    <a:pt x="430621" y="-1378"/>
                    <a:pt x="659677" y="-1950"/>
                  </a:cubicBezTo>
                </a:path>
              </a:pathLst>
            </a:custGeom>
            <a:noFill/>
            <a:ln w="19050" cap="rnd">
              <a:solidFill>
                <a:schemeClr val="bg1"/>
              </a:solidFill>
              <a:prstDash val="solid"/>
              <a:round/>
            </a:ln>
          </p:spPr>
          <p:txBody>
            <a:bodyPr rtlCol="0" anchor="ctr"/>
            <a:lstStyle/>
            <a:p>
              <a:endParaRPr lang="pt-PT"/>
            </a:p>
          </p:txBody>
        </p:sp>
        <p:sp>
          <p:nvSpPr>
            <p:cNvPr id="79" name="Freeform: Shape 42">
              <a:extLst>
                <a:ext uri="{FF2B5EF4-FFF2-40B4-BE49-F238E27FC236}">
                  <a16:creationId xmlns:a16="http://schemas.microsoft.com/office/drawing/2014/main" id="{28FBAE78-1F4A-44BD-8B4D-66B3FDD673B4}"/>
                </a:ext>
              </a:extLst>
            </p:cNvPr>
            <p:cNvSpPr/>
            <p:nvPr/>
          </p:nvSpPr>
          <p:spPr>
            <a:xfrm>
              <a:off x="-3305976" y="7380527"/>
              <a:ext cx="1063561" cy="2127123"/>
            </a:xfrm>
            <a:custGeom>
              <a:avLst/>
              <a:gdLst>
                <a:gd name="connsiteX0" fmla="*/ 1062871 w 1063561"/>
                <a:gd name="connsiteY0" fmla="*/ 2125173 h 2127123"/>
                <a:gd name="connsiteX1" fmla="*/ -691 w 1063561"/>
                <a:gd name="connsiteY1" fmla="*/ 1061613 h 2127123"/>
                <a:gd name="connsiteX2" fmla="*/ 1062871 w 1063561"/>
                <a:gd name="connsiteY2" fmla="*/ -1950 h 2127123"/>
              </a:gdLst>
              <a:ahLst/>
              <a:cxnLst>
                <a:cxn ang="0">
                  <a:pos x="connsiteX0" y="connsiteY0"/>
                </a:cxn>
                <a:cxn ang="0">
                  <a:pos x="connsiteX1" y="connsiteY1"/>
                </a:cxn>
                <a:cxn ang="0">
                  <a:pos x="connsiteX2" y="connsiteY2"/>
                </a:cxn>
              </a:cxnLst>
              <a:rect l="l" t="t" r="r" b="b"/>
              <a:pathLst>
                <a:path w="1063561" h="2127123">
                  <a:moveTo>
                    <a:pt x="1062871" y="2125173"/>
                  </a:moveTo>
                  <a:cubicBezTo>
                    <a:pt x="475483" y="2125173"/>
                    <a:pt x="-691" y="1649019"/>
                    <a:pt x="-691" y="1061613"/>
                  </a:cubicBezTo>
                  <a:cubicBezTo>
                    <a:pt x="-691" y="474205"/>
                    <a:pt x="475483" y="-1950"/>
                    <a:pt x="1062871" y="-1950"/>
                  </a:cubicBezTo>
                  <a:close/>
                </a:path>
              </a:pathLst>
            </a:custGeom>
            <a:noFill/>
            <a:ln w="19050" cap="rnd">
              <a:solidFill>
                <a:schemeClr val="bg1"/>
              </a:solidFill>
              <a:prstDash val="solid"/>
              <a:miter/>
            </a:ln>
          </p:spPr>
          <p:txBody>
            <a:bodyPr rtlCol="0" anchor="ctr"/>
            <a:lstStyle/>
            <a:p>
              <a:endParaRPr lang="pt-PT"/>
            </a:p>
          </p:txBody>
        </p:sp>
      </p:grpSp>
      <p:sp>
        <p:nvSpPr>
          <p:cNvPr id="80" name="TextBox 44">
            <a:extLst>
              <a:ext uri="{FF2B5EF4-FFF2-40B4-BE49-F238E27FC236}">
                <a16:creationId xmlns:a16="http://schemas.microsoft.com/office/drawing/2014/main" id="{CF229DF6-546F-4CA3-B212-81729DFD6F6E}"/>
              </a:ext>
            </a:extLst>
          </p:cNvPr>
          <p:cNvSpPr txBox="1"/>
          <p:nvPr/>
        </p:nvSpPr>
        <p:spPr>
          <a:xfrm>
            <a:off x="982003" y="79826"/>
            <a:ext cx="6375288"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r>
              <a:rPr lang="pt-PT" sz="1400" b="0" spc="200" dirty="0">
                <a:solidFill>
                  <a:schemeClr val="bg1"/>
                </a:solidFill>
                <a:latin typeface="Gotham" panose="02000604030000020004" pitchFamily="50" charset="0"/>
                <a:cs typeface="Quire Sans" panose="020B0502040400020003" pitchFamily="34" charset="0"/>
              </a:rPr>
              <a:t>03_ </a:t>
            </a:r>
            <a:r>
              <a:rPr lang="pt-PT" sz="1400" b="0" spc="200" dirty="0">
                <a:solidFill>
                  <a:srgbClr val="666970">
                    <a:alpha val="70000"/>
                  </a:srgbClr>
                </a:solidFill>
                <a:latin typeface="Gotham Bold" panose="02000803030000020004" pitchFamily="2" charset="0"/>
                <a:cs typeface="Quire Sans" panose="020B0502040400020003" pitchFamily="34" charset="0"/>
              </a:rPr>
              <a:t>IDE E CADEIAS GLOBAIS DE VALOR</a:t>
            </a:r>
          </a:p>
        </p:txBody>
      </p:sp>
      <p:sp>
        <p:nvSpPr>
          <p:cNvPr id="515" name="CaixaDeTexto 4">
            <a:extLst>
              <a:ext uri="{FF2B5EF4-FFF2-40B4-BE49-F238E27FC236}">
                <a16:creationId xmlns:a16="http://schemas.microsoft.com/office/drawing/2014/main" id="{8DAE5104-AC2C-4833-8A80-55B09F9E8BFD}"/>
              </a:ext>
            </a:extLst>
          </p:cNvPr>
          <p:cNvSpPr txBox="1"/>
          <p:nvPr/>
        </p:nvSpPr>
        <p:spPr>
          <a:xfrm>
            <a:off x="761517" y="412698"/>
            <a:ext cx="2962271" cy="480131"/>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pt-PT" sz="2800" b="0" i="0" u="none" strike="noStrike" kern="1200" cap="none" spc="150" normalizeH="0" baseline="0" noProof="0" dirty="0">
                <a:ln>
                  <a:noFill/>
                </a:ln>
                <a:solidFill>
                  <a:srgbClr val="666970"/>
                </a:solidFill>
                <a:effectLst/>
                <a:uLnTx/>
                <a:uFillTx/>
                <a:latin typeface="Gotham Light" panose="02000603030000020004" pitchFamily="2" charset="0"/>
                <a:ea typeface="Roboto Lt" pitchFamily="2" charset="0"/>
                <a:cs typeface="Quire Sans" panose="020B0502040400020003" pitchFamily="34" charset="0"/>
              </a:rPr>
              <a:t>Diagnóstico</a:t>
            </a:r>
          </a:p>
        </p:txBody>
      </p:sp>
      <p:pic>
        <p:nvPicPr>
          <p:cNvPr id="524" name="Picture 39" descr="A picture containing text&#10;&#10;Description automatically generated">
            <a:extLst>
              <a:ext uri="{FF2B5EF4-FFF2-40B4-BE49-F238E27FC236}">
                <a16:creationId xmlns:a16="http://schemas.microsoft.com/office/drawing/2014/main" id="{60297C34-96BE-49B0-9B61-75BE5106567E}"/>
              </a:ext>
            </a:extLst>
          </p:cNvPr>
          <p:cNvPicPr>
            <a:picLocks noChangeAspect="1"/>
          </p:cNvPicPr>
          <p:nvPr/>
        </p:nvPicPr>
        <p:blipFill rotWithShape="1">
          <a:blip r:embed="rId6">
            <a:extLst>
              <a:ext uri="{28A0092B-C50C-407E-A947-70E740481C1C}">
                <a14:useLocalDpi xmlns:a14="http://schemas.microsoft.com/office/drawing/2010/main" val="0"/>
              </a:ext>
            </a:extLst>
          </a:blip>
          <a:srcRect l="82812" t="50926" r="4063" b="30185"/>
          <a:stretch/>
        </p:blipFill>
        <p:spPr>
          <a:xfrm>
            <a:off x="2436481" y="5246087"/>
            <a:ext cx="1600200" cy="1295400"/>
          </a:xfrm>
          <a:prstGeom prst="rect">
            <a:avLst/>
          </a:prstGeom>
        </p:spPr>
      </p:pic>
      <p:sp>
        <p:nvSpPr>
          <p:cNvPr id="622" name="TextBox 25">
            <a:extLst>
              <a:ext uri="{FF2B5EF4-FFF2-40B4-BE49-F238E27FC236}">
                <a16:creationId xmlns:a16="http://schemas.microsoft.com/office/drawing/2014/main" id="{0FC24A4A-6B3B-4077-BA50-EABC81A8BDD2}"/>
              </a:ext>
            </a:extLst>
          </p:cNvPr>
          <p:cNvSpPr txBox="1"/>
          <p:nvPr/>
        </p:nvSpPr>
        <p:spPr>
          <a:xfrm>
            <a:off x="770523" y="903324"/>
            <a:ext cx="9750527" cy="1138773"/>
          </a:xfrm>
          <a:prstGeom prst="rect">
            <a:avLst/>
          </a:prstGeom>
          <a:noFill/>
        </p:spPr>
        <p:txBody>
          <a:bodyPr wrap="square" rtlCol="0">
            <a:spAutoFit/>
          </a:bodyPr>
          <a:lstStyle/>
          <a:p>
            <a:pPr lvl="0">
              <a:lnSpc>
                <a:spcPct val="85000"/>
              </a:lnSpc>
              <a:defRPr/>
            </a:pPr>
            <a:r>
              <a:rPr lang="pt-PT" sz="4000" spc="150" dirty="0">
                <a:solidFill>
                  <a:srgbClr val="785D2E"/>
                </a:solidFill>
                <a:latin typeface="Gotham Bold" panose="02000803030000020004" pitchFamily="2" charset="0"/>
              </a:rPr>
              <a:t>ATRACÇÃO DE INVESTIMENTO DIRECTO ESTRANGEIRO</a:t>
            </a:r>
          </a:p>
        </p:txBody>
      </p:sp>
      <p:pic>
        <p:nvPicPr>
          <p:cNvPr id="24" name="Graphic 4">
            <a:extLst>
              <a:ext uri="{FF2B5EF4-FFF2-40B4-BE49-F238E27FC236}">
                <a16:creationId xmlns:a16="http://schemas.microsoft.com/office/drawing/2014/main" id="{3E914977-177F-4551-8BD4-461F2D0DAEE4}"/>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0765182" y="6269992"/>
            <a:ext cx="1235385" cy="415255"/>
          </a:xfrm>
          <a:prstGeom prst="rect">
            <a:avLst/>
          </a:prstGeom>
        </p:spPr>
      </p:pic>
      <p:sp>
        <p:nvSpPr>
          <p:cNvPr id="59" name="TextBox 19">
            <a:extLst>
              <a:ext uri="{FF2B5EF4-FFF2-40B4-BE49-F238E27FC236}">
                <a16:creationId xmlns:a16="http://schemas.microsoft.com/office/drawing/2014/main" id="{85A5E54C-6C4D-48AD-9A86-BFD793465F04}"/>
              </a:ext>
            </a:extLst>
          </p:cNvPr>
          <p:cNvSpPr txBox="1"/>
          <p:nvPr/>
        </p:nvSpPr>
        <p:spPr>
          <a:xfrm>
            <a:off x="5187628" y="2209240"/>
            <a:ext cx="5461311" cy="338554"/>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r>
              <a:rPr lang="pt-PT" sz="1600" b="0" i="1" spc="200" dirty="0">
                <a:solidFill>
                  <a:srgbClr val="1B1B1C"/>
                </a:solidFill>
                <a:latin typeface="Gotham Bold" panose="02000803030000020004" pitchFamily="2" charset="0"/>
                <a:cs typeface="Quire Sans" panose="020B0502040400020003" pitchFamily="34" charset="0"/>
              </a:rPr>
              <a:t>STOCK</a:t>
            </a:r>
            <a:r>
              <a:rPr lang="pt-PT" sz="1600" b="0" spc="200" dirty="0">
                <a:solidFill>
                  <a:srgbClr val="1B1B1C"/>
                </a:solidFill>
                <a:latin typeface="Gotham Bold" panose="02000803030000020004" pitchFamily="2" charset="0"/>
                <a:cs typeface="Quire Sans" panose="020B0502040400020003" pitchFamily="34" charset="0"/>
              </a:rPr>
              <a:t> DE IDE EM PERCENTAGEM DO PIB</a:t>
            </a:r>
          </a:p>
        </p:txBody>
      </p:sp>
      <p:grpSp>
        <p:nvGrpSpPr>
          <p:cNvPr id="60" name="Agrupar 59">
            <a:extLst>
              <a:ext uri="{FF2B5EF4-FFF2-40B4-BE49-F238E27FC236}">
                <a16:creationId xmlns:a16="http://schemas.microsoft.com/office/drawing/2014/main" id="{DEAE785A-5E91-4465-B3E7-6DB3EA5E9D23}"/>
              </a:ext>
            </a:extLst>
          </p:cNvPr>
          <p:cNvGrpSpPr/>
          <p:nvPr/>
        </p:nvGrpSpPr>
        <p:grpSpPr>
          <a:xfrm>
            <a:off x="4995666" y="2637315"/>
            <a:ext cx="2925359" cy="862107"/>
            <a:chOff x="8950273" y="2705935"/>
            <a:chExt cx="2925359" cy="862107"/>
          </a:xfrm>
        </p:grpSpPr>
        <p:grpSp>
          <p:nvGrpSpPr>
            <p:cNvPr id="61" name="Agrupar 60">
              <a:extLst>
                <a:ext uri="{FF2B5EF4-FFF2-40B4-BE49-F238E27FC236}">
                  <a16:creationId xmlns:a16="http://schemas.microsoft.com/office/drawing/2014/main" id="{97B99FFF-478C-4477-8E07-490A59C076E1}"/>
                </a:ext>
              </a:extLst>
            </p:cNvPr>
            <p:cNvGrpSpPr/>
            <p:nvPr/>
          </p:nvGrpSpPr>
          <p:grpSpPr>
            <a:xfrm>
              <a:off x="8950273" y="2705935"/>
              <a:ext cx="1991987" cy="862107"/>
              <a:chOff x="8950273" y="2607294"/>
              <a:chExt cx="1991987" cy="862107"/>
            </a:xfrm>
          </p:grpSpPr>
          <p:sp>
            <p:nvSpPr>
              <p:cNvPr id="63" name="TextBox 25">
                <a:extLst>
                  <a:ext uri="{FF2B5EF4-FFF2-40B4-BE49-F238E27FC236}">
                    <a16:creationId xmlns:a16="http://schemas.microsoft.com/office/drawing/2014/main" id="{8C707BC0-5689-4707-87C6-7364996B85F8}"/>
                  </a:ext>
                </a:extLst>
              </p:cNvPr>
              <p:cNvSpPr txBox="1"/>
              <p:nvPr/>
            </p:nvSpPr>
            <p:spPr>
              <a:xfrm>
                <a:off x="8950273" y="2607294"/>
                <a:ext cx="1991987" cy="646331"/>
              </a:xfrm>
              <a:prstGeom prst="rect">
                <a:avLst/>
              </a:prstGeom>
              <a:noFill/>
            </p:spPr>
            <p:txBody>
              <a:bodyPr wrap="square" rtlCol="0">
                <a:spAutoFit/>
              </a:bodyPr>
              <a:lstStyle/>
              <a:p>
                <a:pPr algn="r">
                  <a:lnSpc>
                    <a:spcPct val="90000"/>
                  </a:lnSpc>
                </a:pPr>
                <a:r>
                  <a:rPr lang="pt-PT" sz="4000" dirty="0">
                    <a:solidFill>
                      <a:srgbClr val="1B1B1C"/>
                    </a:solidFill>
                    <a:latin typeface="Gotham Bold" panose="02000803030000020004" pitchFamily="2" charset="0"/>
                    <a:cs typeface="Quire Sans" panose="020B0502040400020003" pitchFamily="34" charset="0"/>
                  </a:rPr>
                  <a:t>50,5%</a:t>
                </a:r>
                <a:endParaRPr lang="pt-PT" sz="3200" dirty="0">
                  <a:solidFill>
                    <a:srgbClr val="1B1B1C"/>
                  </a:solidFill>
                  <a:latin typeface="Gotham Bold" panose="02000803030000020004" pitchFamily="2" charset="0"/>
                  <a:cs typeface="Quire Sans" panose="020B0502040400020003" pitchFamily="34" charset="0"/>
                </a:endParaRPr>
              </a:p>
            </p:txBody>
          </p:sp>
          <p:sp>
            <p:nvSpPr>
              <p:cNvPr id="64" name="TextBox 25">
                <a:extLst>
                  <a:ext uri="{FF2B5EF4-FFF2-40B4-BE49-F238E27FC236}">
                    <a16:creationId xmlns:a16="http://schemas.microsoft.com/office/drawing/2014/main" id="{5C6E9AF0-6276-4F34-BC64-681DE54AB782}"/>
                  </a:ext>
                </a:extLst>
              </p:cNvPr>
              <p:cNvSpPr txBox="1"/>
              <p:nvPr/>
            </p:nvSpPr>
            <p:spPr>
              <a:xfrm>
                <a:off x="9797960" y="3155469"/>
                <a:ext cx="1144300" cy="313932"/>
              </a:xfrm>
              <a:prstGeom prst="rect">
                <a:avLst/>
              </a:prstGeom>
              <a:noFill/>
            </p:spPr>
            <p:txBody>
              <a:bodyPr wrap="square" rtlCol="0">
                <a:spAutoFit/>
              </a:bodyPr>
              <a:lstStyle/>
              <a:p>
                <a:pPr algn="r">
                  <a:lnSpc>
                    <a:spcPct val="90000"/>
                  </a:lnSpc>
                </a:pPr>
                <a:r>
                  <a:rPr lang="pt-PT" sz="1600" dirty="0">
                    <a:solidFill>
                      <a:srgbClr val="1B1B1C"/>
                    </a:solidFill>
                    <a:latin typeface="Gotham" panose="02000604030000020004" pitchFamily="50" charset="0"/>
                    <a:cs typeface="Quire Sans" panose="020B0502040400020003" pitchFamily="34" charset="0"/>
                  </a:rPr>
                  <a:t>do PIB</a:t>
                </a:r>
              </a:p>
            </p:txBody>
          </p:sp>
        </p:grpSp>
        <p:sp>
          <p:nvSpPr>
            <p:cNvPr id="62" name="TextBox 25">
              <a:extLst>
                <a:ext uri="{FF2B5EF4-FFF2-40B4-BE49-F238E27FC236}">
                  <a16:creationId xmlns:a16="http://schemas.microsoft.com/office/drawing/2014/main" id="{90FF0BCB-3E27-41BF-9A37-57B36BA04DBC}"/>
                </a:ext>
              </a:extLst>
            </p:cNvPr>
            <p:cNvSpPr txBox="1"/>
            <p:nvPr/>
          </p:nvSpPr>
          <p:spPr>
            <a:xfrm>
              <a:off x="10890835" y="2705935"/>
              <a:ext cx="984797" cy="590931"/>
            </a:xfrm>
            <a:prstGeom prst="rect">
              <a:avLst/>
            </a:prstGeom>
            <a:noFill/>
          </p:spPr>
          <p:txBody>
            <a:bodyPr wrap="square" rtlCol="0">
              <a:spAutoFit/>
            </a:bodyPr>
            <a:lstStyle/>
            <a:p>
              <a:pPr>
                <a:lnSpc>
                  <a:spcPct val="90000"/>
                </a:lnSpc>
              </a:pPr>
              <a:r>
                <a:rPr lang="pt-PT" dirty="0">
                  <a:solidFill>
                    <a:srgbClr val="1B1B1C"/>
                  </a:solidFill>
                  <a:latin typeface="Gotham Light" panose="02000603030000020004" pitchFamily="2" charset="0"/>
                  <a:cs typeface="Quire Sans" panose="020B0502040400020003" pitchFamily="34" charset="0"/>
                </a:rPr>
                <a:t>em 2010 </a:t>
              </a:r>
              <a:endParaRPr lang="pt-PT" dirty="0">
                <a:solidFill>
                  <a:srgbClr val="1B1B1C"/>
                </a:solidFill>
                <a:latin typeface="Gotham" panose="02000604030000020004" pitchFamily="50" charset="0"/>
                <a:cs typeface="Quire Sans" panose="020B0502040400020003" pitchFamily="34" charset="0"/>
              </a:endParaRPr>
            </a:p>
          </p:txBody>
        </p:sp>
      </p:grpSp>
      <p:grpSp>
        <p:nvGrpSpPr>
          <p:cNvPr id="65" name="Agrupar 64">
            <a:extLst>
              <a:ext uri="{FF2B5EF4-FFF2-40B4-BE49-F238E27FC236}">
                <a16:creationId xmlns:a16="http://schemas.microsoft.com/office/drawing/2014/main" id="{9A740FDA-8048-4AA6-8A0F-9981CD13B13D}"/>
              </a:ext>
            </a:extLst>
          </p:cNvPr>
          <p:cNvGrpSpPr/>
          <p:nvPr/>
        </p:nvGrpSpPr>
        <p:grpSpPr>
          <a:xfrm>
            <a:off x="7835340" y="2637315"/>
            <a:ext cx="2925359" cy="862107"/>
            <a:chOff x="8950273" y="2705935"/>
            <a:chExt cx="2925359" cy="862107"/>
          </a:xfrm>
        </p:grpSpPr>
        <p:grpSp>
          <p:nvGrpSpPr>
            <p:cNvPr id="66" name="Agrupar 65">
              <a:extLst>
                <a:ext uri="{FF2B5EF4-FFF2-40B4-BE49-F238E27FC236}">
                  <a16:creationId xmlns:a16="http://schemas.microsoft.com/office/drawing/2014/main" id="{A7C8EDD3-14F1-448E-867F-8DF13B7E2ABD}"/>
                </a:ext>
              </a:extLst>
            </p:cNvPr>
            <p:cNvGrpSpPr/>
            <p:nvPr/>
          </p:nvGrpSpPr>
          <p:grpSpPr>
            <a:xfrm>
              <a:off x="8950273" y="2705935"/>
              <a:ext cx="1991987" cy="862107"/>
              <a:chOff x="8950273" y="2607294"/>
              <a:chExt cx="1991987" cy="862107"/>
            </a:xfrm>
          </p:grpSpPr>
          <p:sp>
            <p:nvSpPr>
              <p:cNvPr id="68" name="TextBox 25">
                <a:extLst>
                  <a:ext uri="{FF2B5EF4-FFF2-40B4-BE49-F238E27FC236}">
                    <a16:creationId xmlns:a16="http://schemas.microsoft.com/office/drawing/2014/main" id="{984B875A-B1A8-4B5E-8D2A-C62AB901C211}"/>
                  </a:ext>
                </a:extLst>
              </p:cNvPr>
              <p:cNvSpPr txBox="1"/>
              <p:nvPr/>
            </p:nvSpPr>
            <p:spPr>
              <a:xfrm>
                <a:off x="8950273" y="2607294"/>
                <a:ext cx="1991987" cy="646331"/>
              </a:xfrm>
              <a:prstGeom prst="rect">
                <a:avLst/>
              </a:prstGeom>
              <a:noFill/>
            </p:spPr>
            <p:txBody>
              <a:bodyPr wrap="square" rtlCol="0">
                <a:spAutoFit/>
              </a:bodyPr>
              <a:lstStyle/>
              <a:p>
                <a:pPr algn="r">
                  <a:lnSpc>
                    <a:spcPct val="90000"/>
                  </a:lnSpc>
                </a:pPr>
                <a:r>
                  <a:rPr lang="pt-PT" sz="4000" dirty="0">
                    <a:solidFill>
                      <a:srgbClr val="1B1B1C"/>
                    </a:solidFill>
                    <a:latin typeface="Gotham Bold" panose="02000803030000020004" pitchFamily="2" charset="0"/>
                    <a:cs typeface="Quire Sans" panose="020B0502040400020003" pitchFamily="34" charset="0"/>
                  </a:rPr>
                  <a:t>73,9%</a:t>
                </a:r>
                <a:endParaRPr lang="pt-PT" sz="3200" dirty="0">
                  <a:solidFill>
                    <a:srgbClr val="1B1B1C"/>
                  </a:solidFill>
                  <a:latin typeface="Gotham Bold" panose="02000803030000020004" pitchFamily="2" charset="0"/>
                  <a:cs typeface="Quire Sans" panose="020B0502040400020003" pitchFamily="34" charset="0"/>
                </a:endParaRPr>
              </a:p>
            </p:txBody>
          </p:sp>
          <p:sp>
            <p:nvSpPr>
              <p:cNvPr id="69" name="TextBox 25">
                <a:extLst>
                  <a:ext uri="{FF2B5EF4-FFF2-40B4-BE49-F238E27FC236}">
                    <a16:creationId xmlns:a16="http://schemas.microsoft.com/office/drawing/2014/main" id="{D677D0DE-D241-4C8A-AAB0-DDF827A1D2DC}"/>
                  </a:ext>
                </a:extLst>
              </p:cNvPr>
              <p:cNvSpPr txBox="1"/>
              <p:nvPr/>
            </p:nvSpPr>
            <p:spPr>
              <a:xfrm>
                <a:off x="9797960" y="3155469"/>
                <a:ext cx="1144300" cy="313932"/>
              </a:xfrm>
              <a:prstGeom prst="rect">
                <a:avLst/>
              </a:prstGeom>
              <a:noFill/>
            </p:spPr>
            <p:txBody>
              <a:bodyPr wrap="square" rtlCol="0">
                <a:spAutoFit/>
              </a:bodyPr>
              <a:lstStyle/>
              <a:p>
                <a:pPr algn="r">
                  <a:lnSpc>
                    <a:spcPct val="90000"/>
                  </a:lnSpc>
                </a:pPr>
                <a:r>
                  <a:rPr lang="pt-PT" sz="1600" dirty="0">
                    <a:solidFill>
                      <a:srgbClr val="1B1B1C"/>
                    </a:solidFill>
                    <a:latin typeface="Gotham" panose="02000604030000020004" pitchFamily="50" charset="0"/>
                    <a:cs typeface="Quire Sans" panose="020B0502040400020003" pitchFamily="34" charset="0"/>
                  </a:rPr>
                  <a:t>do PIB</a:t>
                </a:r>
              </a:p>
            </p:txBody>
          </p:sp>
        </p:grpSp>
        <p:sp>
          <p:nvSpPr>
            <p:cNvPr id="67" name="TextBox 25">
              <a:extLst>
                <a:ext uri="{FF2B5EF4-FFF2-40B4-BE49-F238E27FC236}">
                  <a16:creationId xmlns:a16="http://schemas.microsoft.com/office/drawing/2014/main" id="{B4565D3D-B950-4006-94AF-7FDA07324152}"/>
                </a:ext>
              </a:extLst>
            </p:cNvPr>
            <p:cNvSpPr txBox="1"/>
            <p:nvPr/>
          </p:nvSpPr>
          <p:spPr>
            <a:xfrm>
              <a:off x="10890835" y="2705935"/>
              <a:ext cx="984797" cy="590931"/>
            </a:xfrm>
            <a:prstGeom prst="rect">
              <a:avLst/>
            </a:prstGeom>
            <a:noFill/>
          </p:spPr>
          <p:txBody>
            <a:bodyPr wrap="square" rtlCol="0">
              <a:spAutoFit/>
            </a:bodyPr>
            <a:lstStyle/>
            <a:p>
              <a:pPr>
                <a:lnSpc>
                  <a:spcPct val="90000"/>
                </a:lnSpc>
              </a:pPr>
              <a:r>
                <a:rPr lang="pt-PT" dirty="0">
                  <a:solidFill>
                    <a:srgbClr val="1B1B1C"/>
                  </a:solidFill>
                  <a:latin typeface="Gotham Light" panose="02000603030000020004" pitchFamily="2" charset="0"/>
                  <a:cs typeface="Quire Sans" panose="020B0502040400020003" pitchFamily="34" charset="0"/>
                </a:rPr>
                <a:t>em 2020 </a:t>
              </a:r>
              <a:endParaRPr lang="pt-PT" dirty="0">
                <a:solidFill>
                  <a:srgbClr val="1B1B1C"/>
                </a:solidFill>
                <a:latin typeface="Gotham" panose="02000604030000020004" pitchFamily="50" charset="0"/>
                <a:cs typeface="Quire Sans" panose="020B0502040400020003" pitchFamily="34" charset="0"/>
              </a:endParaRPr>
            </a:p>
          </p:txBody>
        </p:sp>
      </p:grpSp>
      <p:grpSp>
        <p:nvGrpSpPr>
          <p:cNvPr id="70" name="Group 55">
            <a:extLst>
              <a:ext uri="{FF2B5EF4-FFF2-40B4-BE49-F238E27FC236}">
                <a16:creationId xmlns:a16="http://schemas.microsoft.com/office/drawing/2014/main" id="{DBAC5E2C-7DFD-48C0-B41D-F0EBC3B6BFDB}"/>
              </a:ext>
            </a:extLst>
          </p:cNvPr>
          <p:cNvGrpSpPr/>
          <p:nvPr/>
        </p:nvGrpSpPr>
        <p:grpSpPr>
          <a:xfrm>
            <a:off x="5402276" y="4562635"/>
            <a:ext cx="0" cy="2346165"/>
            <a:chOff x="10144397" y="437841"/>
            <a:chExt cx="0" cy="2346165"/>
          </a:xfrm>
        </p:grpSpPr>
        <p:cxnSp>
          <p:nvCxnSpPr>
            <p:cNvPr id="81" name="Straight Connector 56">
              <a:extLst>
                <a:ext uri="{FF2B5EF4-FFF2-40B4-BE49-F238E27FC236}">
                  <a16:creationId xmlns:a16="http://schemas.microsoft.com/office/drawing/2014/main" id="{4DD06B7A-4408-4C9A-9661-DD2C07DF502F}"/>
                </a:ext>
              </a:extLst>
            </p:cNvPr>
            <p:cNvCxnSpPr>
              <a:cxnSpLocks/>
            </p:cNvCxnSpPr>
            <p:nvPr/>
          </p:nvCxnSpPr>
          <p:spPr>
            <a:xfrm flipH="1">
              <a:off x="10144397" y="43784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82" name="Straight Connector 57">
              <a:extLst>
                <a:ext uri="{FF2B5EF4-FFF2-40B4-BE49-F238E27FC236}">
                  <a16:creationId xmlns:a16="http://schemas.microsoft.com/office/drawing/2014/main" id="{25005C50-CD12-4F78-86D7-E1636FA61F35}"/>
                </a:ext>
              </a:extLst>
            </p:cNvPr>
            <p:cNvCxnSpPr>
              <a:cxnSpLocks/>
            </p:cNvCxnSpPr>
            <p:nvPr/>
          </p:nvCxnSpPr>
          <p:spPr>
            <a:xfrm>
              <a:off x="10144397" y="437841"/>
              <a:ext cx="0" cy="2346165"/>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sp>
        <p:nvSpPr>
          <p:cNvPr id="84" name="TextBox 25">
            <a:extLst>
              <a:ext uri="{FF2B5EF4-FFF2-40B4-BE49-F238E27FC236}">
                <a16:creationId xmlns:a16="http://schemas.microsoft.com/office/drawing/2014/main" id="{DD16A38A-7C61-4F38-93C8-BF3D1231829E}"/>
              </a:ext>
            </a:extLst>
          </p:cNvPr>
          <p:cNvSpPr txBox="1"/>
          <p:nvPr/>
        </p:nvSpPr>
        <p:spPr>
          <a:xfrm>
            <a:off x="5521234" y="4455741"/>
            <a:ext cx="2003144" cy="1588127"/>
          </a:xfrm>
          <a:prstGeom prst="rect">
            <a:avLst/>
          </a:prstGeom>
          <a:noFill/>
        </p:spPr>
        <p:txBody>
          <a:bodyPr wrap="square" rtlCol="0">
            <a:spAutoFit/>
          </a:bodyPr>
          <a:lstStyle/>
          <a:p>
            <a:pPr>
              <a:lnSpc>
                <a:spcPct val="90000"/>
              </a:lnSpc>
            </a:pPr>
            <a:r>
              <a:rPr lang="pt-PT" dirty="0">
                <a:solidFill>
                  <a:srgbClr val="1B1B1C"/>
                </a:solidFill>
                <a:latin typeface="Gotham Light" panose="02000603030000020004" pitchFamily="2" charset="0"/>
                <a:cs typeface="Quire Sans" panose="020B0502040400020003" pitchFamily="34" charset="0"/>
              </a:rPr>
              <a:t>Portugal encontra-se no grupo de países com </a:t>
            </a:r>
            <a:r>
              <a:rPr lang="pt-PT" dirty="0">
                <a:solidFill>
                  <a:srgbClr val="1B1B1C"/>
                </a:solidFill>
                <a:latin typeface="Gotham" panose="02000604030000020004" pitchFamily="50" charset="0"/>
                <a:cs typeface="Quire Sans" panose="020B0502040400020003" pitchFamily="34" charset="0"/>
              </a:rPr>
              <a:t>maior peso do </a:t>
            </a:r>
            <a:r>
              <a:rPr lang="pt-PT" i="1" dirty="0">
                <a:solidFill>
                  <a:srgbClr val="1B1B1C"/>
                </a:solidFill>
                <a:latin typeface="Gotham" panose="02000604030000020004" pitchFamily="50" charset="0"/>
                <a:cs typeface="Quire Sans" panose="020B0502040400020003" pitchFamily="34" charset="0"/>
              </a:rPr>
              <a:t>stock</a:t>
            </a:r>
            <a:r>
              <a:rPr lang="pt-PT" dirty="0">
                <a:solidFill>
                  <a:srgbClr val="1B1B1C"/>
                </a:solidFill>
                <a:latin typeface="Gotham" panose="02000604030000020004" pitchFamily="50" charset="0"/>
                <a:cs typeface="Quire Sans" panose="020B0502040400020003" pitchFamily="34" charset="0"/>
              </a:rPr>
              <a:t> de IDE no PIB</a:t>
            </a:r>
          </a:p>
        </p:txBody>
      </p:sp>
      <p:grpSp>
        <p:nvGrpSpPr>
          <p:cNvPr id="85" name="Group 55">
            <a:extLst>
              <a:ext uri="{FF2B5EF4-FFF2-40B4-BE49-F238E27FC236}">
                <a16:creationId xmlns:a16="http://schemas.microsoft.com/office/drawing/2014/main" id="{17CA3ED8-0F58-41AA-910E-42E915F041E2}"/>
              </a:ext>
            </a:extLst>
          </p:cNvPr>
          <p:cNvGrpSpPr/>
          <p:nvPr/>
        </p:nvGrpSpPr>
        <p:grpSpPr>
          <a:xfrm>
            <a:off x="8299387" y="4562635"/>
            <a:ext cx="0" cy="2295365"/>
            <a:chOff x="10144397" y="437841"/>
            <a:chExt cx="0" cy="2295365"/>
          </a:xfrm>
        </p:grpSpPr>
        <p:cxnSp>
          <p:nvCxnSpPr>
            <p:cNvPr id="86" name="Straight Connector 56">
              <a:extLst>
                <a:ext uri="{FF2B5EF4-FFF2-40B4-BE49-F238E27FC236}">
                  <a16:creationId xmlns:a16="http://schemas.microsoft.com/office/drawing/2014/main" id="{C2C7F3FC-6815-42EE-9308-10DBD7A22850}"/>
                </a:ext>
              </a:extLst>
            </p:cNvPr>
            <p:cNvCxnSpPr>
              <a:cxnSpLocks/>
            </p:cNvCxnSpPr>
            <p:nvPr/>
          </p:nvCxnSpPr>
          <p:spPr>
            <a:xfrm flipH="1">
              <a:off x="10144397" y="437841"/>
              <a:ext cx="0" cy="61729"/>
            </a:xfrm>
            <a:prstGeom prst="line">
              <a:avLst/>
            </a:prstGeom>
            <a:noFill/>
            <a:ln w="63500" cap="sq">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cxnSp>
          <p:nvCxnSpPr>
            <p:cNvPr id="87" name="Straight Connector 57">
              <a:extLst>
                <a:ext uri="{FF2B5EF4-FFF2-40B4-BE49-F238E27FC236}">
                  <a16:creationId xmlns:a16="http://schemas.microsoft.com/office/drawing/2014/main" id="{04484B27-230D-4E11-A0BB-18E125207858}"/>
                </a:ext>
              </a:extLst>
            </p:cNvPr>
            <p:cNvCxnSpPr>
              <a:cxnSpLocks/>
            </p:cNvCxnSpPr>
            <p:nvPr/>
          </p:nvCxnSpPr>
          <p:spPr>
            <a:xfrm>
              <a:off x="10144397" y="437841"/>
              <a:ext cx="0" cy="2295365"/>
            </a:xfrm>
            <a:prstGeom prst="line">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cxnSp>
      </p:grpSp>
      <p:sp>
        <p:nvSpPr>
          <p:cNvPr id="88" name="TextBox 25">
            <a:extLst>
              <a:ext uri="{FF2B5EF4-FFF2-40B4-BE49-F238E27FC236}">
                <a16:creationId xmlns:a16="http://schemas.microsoft.com/office/drawing/2014/main" id="{5F93ECDB-CCD4-40D1-A4D8-EC268DC3F498}"/>
              </a:ext>
            </a:extLst>
          </p:cNvPr>
          <p:cNvSpPr txBox="1"/>
          <p:nvPr/>
        </p:nvSpPr>
        <p:spPr>
          <a:xfrm>
            <a:off x="8418345" y="4455741"/>
            <a:ext cx="2455168" cy="1588127"/>
          </a:xfrm>
          <a:prstGeom prst="rect">
            <a:avLst/>
          </a:prstGeom>
          <a:noFill/>
        </p:spPr>
        <p:txBody>
          <a:bodyPr wrap="square" rtlCol="0">
            <a:spAutoFit/>
          </a:bodyPr>
          <a:lstStyle/>
          <a:p>
            <a:pPr>
              <a:lnSpc>
                <a:spcPct val="90000"/>
              </a:lnSpc>
            </a:pPr>
            <a:r>
              <a:rPr lang="pt-PT" dirty="0">
                <a:solidFill>
                  <a:srgbClr val="1B1B1C"/>
                </a:solidFill>
                <a:latin typeface="Gotham Light" panose="02000603030000020004" pitchFamily="2" charset="0"/>
                <a:cs typeface="Quire Sans" panose="020B0502040400020003" pitchFamily="34" charset="0"/>
              </a:rPr>
              <a:t>Na atracção de IDE, a disponibilidade de capital humano nas áreas CTEM é um </a:t>
            </a:r>
            <a:r>
              <a:rPr lang="pt-PT" dirty="0">
                <a:solidFill>
                  <a:srgbClr val="1B1B1C"/>
                </a:solidFill>
                <a:latin typeface="Gotham" panose="02000604030000020004" pitchFamily="50" charset="0"/>
                <a:cs typeface="Quire Sans" panose="020B0502040400020003" pitchFamily="34" charset="0"/>
              </a:rPr>
              <a:t>factor de grande relevância</a:t>
            </a:r>
          </a:p>
        </p:txBody>
      </p:sp>
      <p:grpSp>
        <p:nvGrpSpPr>
          <p:cNvPr id="89" name="Agrupar 88">
            <a:extLst>
              <a:ext uri="{FF2B5EF4-FFF2-40B4-BE49-F238E27FC236}">
                <a16:creationId xmlns:a16="http://schemas.microsoft.com/office/drawing/2014/main" id="{16B918BB-3146-4B65-B465-35F76B1FCD35}"/>
              </a:ext>
            </a:extLst>
          </p:cNvPr>
          <p:cNvGrpSpPr/>
          <p:nvPr/>
        </p:nvGrpSpPr>
        <p:grpSpPr>
          <a:xfrm>
            <a:off x="5616484" y="3766535"/>
            <a:ext cx="617895" cy="617895"/>
            <a:chOff x="8269534" y="2725780"/>
            <a:chExt cx="822419" cy="822419"/>
          </a:xfrm>
        </p:grpSpPr>
        <p:sp>
          <p:nvSpPr>
            <p:cNvPr id="90" name="Retângulo 89">
              <a:extLst>
                <a:ext uri="{FF2B5EF4-FFF2-40B4-BE49-F238E27FC236}">
                  <a16:creationId xmlns:a16="http://schemas.microsoft.com/office/drawing/2014/main" id="{2A5CAD4A-0775-4C7E-85EB-F70A69F5663F}"/>
                </a:ext>
              </a:extLst>
            </p:cNvPr>
            <p:cNvSpPr/>
            <p:nvPr/>
          </p:nvSpPr>
          <p:spPr>
            <a:xfrm>
              <a:off x="8269534" y="2725780"/>
              <a:ext cx="822419" cy="822419"/>
            </a:xfrm>
            <a:prstGeom prst="rect">
              <a:avLst/>
            </a:prstGeom>
            <a:solidFill>
              <a:srgbClr val="FFF05C">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pic>
          <p:nvPicPr>
            <p:cNvPr id="91" name="Gráfico 90">
              <a:extLst>
                <a:ext uri="{FF2B5EF4-FFF2-40B4-BE49-F238E27FC236}">
                  <a16:creationId xmlns:a16="http://schemas.microsoft.com/office/drawing/2014/main" id="{082791C5-CD0D-470A-B1A1-C7EBDF93D50E}"/>
                </a:ext>
              </a:extLst>
            </p:cNvPr>
            <p:cNvPicPr>
              <a:picLocks noChangeAspect="1"/>
            </p:cNvPicPr>
            <p:nvPr/>
          </p:nvPicPr>
          <p:blipFill>
            <a:blip r:embed="rId9" cstate="hqprint">
              <a:extLst>
                <a:ext uri="{28A0092B-C50C-407E-A947-70E740481C1C}">
                  <a14:useLocalDpi xmlns:a14="http://schemas.microsoft.com/office/drawing/2010/main" val="0"/>
                </a:ext>
                <a:ext uri="{96DAC541-7B7A-43D3-8B79-37D633B846F1}">
                  <asvg:svgBlip xmlns:asvg="http://schemas.microsoft.com/office/drawing/2016/SVG/main" r:embed="rId10"/>
                </a:ext>
              </a:extLst>
            </a:blip>
            <a:srcRect/>
            <a:stretch/>
          </p:blipFill>
          <p:spPr>
            <a:xfrm>
              <a:off x="8419067" y="2890205"/>
              <a:ext cx="523352" cy="493569"/>
            </a:xfrm>
            <a:prstGeom prst="rect">
              <a:avLst/>
            </a:prstGeom>
          </p:spPr>
        </p:pic>
      </p:grpSp>
      <p:grpSp>
        <p:nvGrpSpPr>
          <p:cNvPr id="92" name="Agrupar 91">
            <a:extLst>
              <a:ext uri="{FF2B5EF4-FFF2-40B4-BE49-F238E27FC236}">
                <a16:creationId xmlns:a16="http://schemas.microsoft.com/office/drawing/2014/main" id="{DF2B25EE-6AE2-4488-9763-80DC3A5B8555}"/>
              </a:ext>
            </a:extLst>
          </p:cNvPr>
          <p:cNvGrpSpPr/>
          <p:nvPr/>
        </p:nvGrpSpPr>
        <p:grpSpPr>
          <a:xfrm>
            <a:off x="8513595" y="3766535"/>
            <a:ext cx="617895" cy="617895"/>
            <a:chOff x="8269534" y="2725780"/>
            <a:chExt cx="822419" cy="822419"/>
          </a:xfrm>
        </p:grpSpPr>
        <p:sp>
          <p:nvSpPr>
            <p:cNvPr id="93" name="Retângulo 92">
              <a:extLst>
                <a:ext uri="{FF2B5EF4-FFF2-40B4-BE49-F238E27FC236}">
                  <a16:creationId xmlns:a16="http://schemas.microsoft.com/office/drawing/2014/main" id="{D3BFB49E-FAB9-4957-A1DF-1F5750849ADB}"/>
                </a:ext>
              </a:extLst>
            </p:cNvPr>
            <p:cNvSpPr/>
            <p:nvPr/>
          </p:nvSpPr>
          <p:spPr>
            <a:xfrm>
              <a:off x="8269534" y="2725780"/>
              <a:ext cx="822419" cy="822419"/>
            </a:xfrm>
            <a:prstGeom prst="rect">
              <a:avLst/>
            </a:prstGeom>
            <a:solidFill>
              <a:srgbClr val="FFF05C">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pic>
          <p:nvPicPr>
            <p:cNvPr id="94" name="Gráfico 93">
              <a:extLst>
                <a:ext uri="{FF2B5EF4-FFF2-40B4-BE49-F238E27FC236}">
                  <a16:creationId xmlns:a16="http://schemas.microsoft.com/office/drawing/2014/main" id="{AA4A1141-877B-4FC1-8F29-6B9CE563D766}"/>
                </a:ext>
              </a:extLst>
            </p:cNvPr>
            <p:cNvPicPr>
              <a:picLocks noChangeAspect="1"/>
            </p:cNvPicPr>
            <p:nvPr/>
          </p:nvPicPr>
          <p:blipFill>
            <a:blip r:embed="rId11" cstate="hqprint">
              <a:extLst>
                <a:ext uri="{28A0092B-C50C-407E-A947-70E740481C1C}">
                  <a14:useLocalDpi xmlns:a14="http://schemas.microsoft.com/office/drawing/2010/main" val="0"/>
                </a:ext>
                <a:ext uri="{96DAC541-7B7A-43D3-8B79-37D633B846F1}">
                  <asvg:svgBlip xmlns:asvg="http://schemas.microsoft.com/office/drawing/2016/SVG/main" r:embed="rId12"/>
                </a:ext>
              </a:extLst>
            </a:blip>
            <a:srcRect/>
            <a:stretch/>
          </p:blipFill>
          <p:spPr>
            <a:xfrm>
              <a:off x="8429913" y="2890205"/>
              <a:ext cx="501660" cy="493569"/>
            </a:xfrm>
            <a:prstGeom prst="rect">
              <a:avLst/>
            </a:prstGeom>
          </p:spPr>
        </p:pic>
      </p:grpSp>
      <p:pic>
        <p:nvPicPr>
          <p:cNvPr id="6" name="Picture 5" descr="A picture containing drawing&#10;&#10;Description automatically generated">
            <a:extLst>
              <a:ext uri="{FF2B5EF4-FFF2-40B4-BE49-F238E27FC236}">
                <a16:creationId xmlns:a16="http://schemas.microsoft.com/office/drawing/2014/main" id="{488F83C2-57B7-9D15-1205-B64FAF8459CD}"/>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7" name="Group 6">
            <a:extLst>
              <a:ext uri="{FF2B5EF4-FFF2-40B4-BE49-F238E27FC236}">
                <a16:creationId xmlns:a16="http://schemas.microsoft.com/office/drawing/2014/main" id="{32D8850B-A348-67EC-BD91-A90B144928DA}"/>
              </a:ext>
            </a:extLst>
          </p:cNvPr>
          <p:cNvGrpSpPr/>
          <p:nvPr/>
        </p:nvGrpSpPr>
        <p:grpSpPr>
          <a:xfrm>
            <a:off x="-25415" y="6654881"/>
            <a:ext cx="12307960" cy="253916"/>
            <a:chOff x="-115960" y="6654881"/>
            <a:chExt cx="12307960" cy="253916"/>
          </a:xfrm>
        </p:grpSpPr>
        <p:sp>
          <p:nvSpPr>
            <p:cNvPr id="8" name="Прямоугольник 2">
              <a:extLst>
                <a:ext uri="{FF2B5EF4-FFF2-40B4-BE49-F238E27FC236}">
                  <a16:creationId xmlns:a16="http://schemas.microsoft.com/office/drawing/2014/main" id="{2FBAD6E1-5BA5-DF5E-2A6F-8DB5DE7D0142}"/>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181</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a:extLst>
                <a:ext uri="{FF2B5EF4-FFF2-40B4-BE49-F238E27FC236}">
                  <a16:creationId xmlns:a16="http://schemas.microsoft.com/office/drawing/2014/main" id="{B7067CFF-1131-2D23-B42B-1D475208DA2D}"/>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33816112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048B12B-4A31-430A-AF07-D623FB23155C}"/>
              </a:ext>
            </a:extLst>
          </p:cNvPr>
          <p:cNvPicPr>
            <a:picLocks noChangeAspect="1"/>
          </p:cNvPicPr>
          <p:nvPr/>
        </p:nvPicPr>
        <p:blipFill>
          <a:blip r:embed="rId2"/>
          <a:stretch>
            <a:fillRect/>
          </a:stretch>
        </p:blipFill>
        <p:spPr>
          <a:xfrm>
            <a:off x="0" y="0"/>
            <a:ext cx="12192000" cy="6858001"/>
          </a:xfrm>
          <a:prstGeom prst="rect">
            <a:avLst/>
          </a:prstGeom>
        </p:spPr>
      </p:pic>
      <p:pic>
        <p:nvPicPr>
          <p:cNvPr id="37" name="Graphic 36">
            <a:extLst>
              <a:ext uri="{FF2B5EF4-FFF2-40B4-BE49-F238E27FC236}">
                <a16:creationId xmlns:a16="http://schemas.microsoft.com/office/drawing/2014/main" id="{8692963F-E26F-458E-93FF-EFEC7CB20D0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765182" y="6269992"/>
            <a:ext cx="1235385" cy="415255"/>
          </a:xfrm>
          <a:prstGeom prst="rect">
            <a:avLst/>
          </a:prstGeom>
        </p:spPr>
      </p:pic>
      <p:sp>
        <p:nvSpPr>
          <p:cNvPr id="84" name="Retângulo 38">
            <a:extLst>
              <a:ext uri="{FF2B5EF4-FFF2-40B4-BE49-F238E27FC236}">
                <a16:creationId xmlns:a16="http://schemas.microsoft.com/office/drawing/2014/main" id="{C4D9B355-F32F-4AD6-BB3C-C89780A09FED}"/>
              </a:ext>
            </a:extLst>
          </p:cNvPr>
          <p:cNvSpPr/>
          <p:nvPr/>
        </p:nvSpPr>
        <p:spPr>
          <a:xfrm>
            <a:off x="1273435" y="2705147"/>
            <a:ext cx="2911732" cy="3199372"/>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solidFill>
                <a:prstClr val="white"/>
              </a:solidFill>
              <a:latin typeface="Calibri" panose="020F0502020204030204"/>
            </a:endParaRPr>
          </a:p>
        </p:txBody>
      </p:sp>
      <p:sp>
        <p:nvSpPr>
          <p:cNvPr id="85" name="Retângulo 38">
            <a:extLst>
              <a:ext uri="{FF2B5EF4-FFF2-40B4-BE49-F238E27FC236}">
                <a16:creationId xmlns:a16="http://schemas.microsoft.com/office/drawing/2014/main" id="{60E83E58-EE10-4627-A5AB-D062024BB4A3}"/>
              </a:ext>
            </a:extLst>
          </p:cNvPr>
          <p:cNvSpPr/>
          <p:nvPr/>
        </p:nvSpPr>
        <p:spPr>
          <a:xfrm>
            <a:off x="5063999" y="2705147"/>
            <a:ext cx="2911732" cy="3199372"/>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86" name="CaixaDeTexto 36">
            <a:extLst>
              <a:ext uri="{FF2B5EF4-FFF2-40B4-BE49-F238E27FC236}">
                <a16:creationId xmlns:a16="http://schemas.microsoft.com/office/drawing/2014/main" id="{4D0A9E98-8E98-468B-A079-85625EFD2920}"/>
              </a:ext>
            </a:extLst>
          </p:cNvPr>
          <p:cNvSpPr txBox="1"/>
          <p:nvPr/>
        </p:nvSpPr>
        <p:spPr>
          <a:xfrm>
            <a:off x="458353" y="953481"/>
            <a:ext cx="6989681" cy="683264"/>
          </a:xfrm>
          <a:prstGeom prst="rect">
            <a:avLst/>
          </a:prstGeom>
          <a:noFill/>
        </p:spPr>
        <p:txBody>
          <a:bodyPr wrap="square" rtlCol="0">
            <a:spAutoFit/>
          </a:bodyPr>
          <a:lstStyle>
            <a:defPPr>
              <a:defRPr lang="pt-PT"/>
            </a:defPPr>
            <a:lvl1pPr>
              <a:lnSpc>
                <a:spcPct val="85000"/>
              </a:lnSpc>
              <a:defRPr sz="5400" i="1" spc="150">
                <a:solidFill>
                  <a:srgbClr val="1B1B1C"/>
                </a:solidFill>
                <a:latin typeface="Quire Sans Pro Light" panose="020B0302040400020003" pitchFamily="34" charset="0"/>
                <a:cs typeface="Quire Sans" panose="020B0502040400020003" pitchFamily="34" charset="0"/>
              </a:defRPr>
            </a:lvl1pPr>
          </a:lstStyle>
          <a:p>
            <a:pPr>
              <a:lnSpc>
                <a:spcPct val="80000"/>
              </a:lnSpc>
            </a:pPr>
            <a:r>
              <a:rPr lang="pt-PT" sz="4800" b="1" i="0" dirty="0">
                <a:solidFill>
                  <a:srgbClr val="CCAD46"/>
                </a:solidFill>
                <a:latin typeface="Gotham Bold" panose="02000803030000020004" pitchFamily="2" charset="0"/>
              </a:rPr>
              <a:t>LINHAS DE </a:t>
            </a:r>
            <a:r>
              <a:rPr lang="pt-PT" sz="4800" b="1" i="0" dirty="0">
                <a:solidFill>
                  <a:srgbClr val="785D2E"/>
                </a:solidFill>
                <a:latin typeface="Gotham Bold" panose="02000803030000020004" pitchFamily="2" charset="0"/>
              </a:rPr>
              <a:t>ACÇÃO</a:t>
            </a:r>
          </a:p>
        </p:txBody>
      </p:sp>
      <p:sp>
        <p:nvSpPr>
          <p:cNvPr id="87" name="TextBox 86">
            <a:extLst>
              <a:ext uri="{FF2B5EF4-FFF2-40B4-BE49-F238E27FC236}">
                <a16:creationId xmlns:a16="http://schemas.microsoft.com/office/drawing/2014/main" id="{AA6E5092-4CC7-4007-9151-BC2B7371A772}"/>
              </a:ext>
            </a:extLst>
          </p:cNvPr>
          <p:cNvSpPr txBox="1"/>
          <p:nvPr/>
        </p:nvSpPr>
        <p:spPr>
          <a:xfrm>
            <a:off x="1476635" y="2916151"/>
            <a:ext cx="2717952" cy="2448876"/>
          </a:xfrm>
          <a:prstGeom prst="rect">
            <a:avLst/>
          </a:prstGeom>
          <a:noFill/>
        </p:spPr>
        <p:txBody>
          <a:bodyPr wrap="square" rtlCol="0">
            <a:spAutoFit/>
          </a:bodyPr>
          <a:lstStyle>
            <a:defPPr>
              <a:defRPr lang="pt-PT"/>
            </a:defPPr>
            <a:lvl1pPr>
              <a:lnSpc>
                <a:spcPct val="90000"/>
              </a:lnSpc>
              <a:defRPr sz="1400" b="1">
                <a:solidFill>
                  <a:srgbClr val="2E2E2E"/>
                </a:solidFill>
                <a:latin typeface="Segoe UI" panose="020B0502040204020203" pitchFamily="34" charset="0"/>
                <a:cs typeface="Segoe UI" panose="020B0502040204020203" pitchFamily="34" charset="0"/>
              </a:defRPr>
            </a:lvl1pPr>
          </a:lstStyle>
          <a:p>
            <a:pPr lvl="0">
              <a:lnSpc>
                <a:spcPct val="85000"/>
              </a:lnSpc>
              <a:defRPr/>
            </a:pPr>
            <a:r>
              <a:rPr lang="pt-PT" sz="1800" b="0" dirty="0">
                <a:solidFill>
                  <a:srgbClr val="1B1B1C"/>
                </a:solidFill>
                <a:latin typeface="Gotham" panose="02000604030000020004" pitchFamily="50" charset="0"/>
                <a:ea typeface="Calibri" panose="020F0502020204030204" pitchFamily="34" charset="0"/>
                <a:cs typeface="Quire Sans" panose="020B0502040400020003" pitchFamily="34" charset="0"/>
              </a:rPr>
              <a:t>Negociar e criar</a:t>
            </a:r>
          </a:p>
          <a:p>
            <a:pPr lvl="0">
              <a:lnSpc>
                <a:spcPct val="85000"/>
              </a:lnSpc>
              <a:defRPr/>
            </a:pPr>
            <a:r>
              <a:rPr lang="pt-PT" sz="1800" b="0" dirty="0">
                <a:solidFill>
                  <a:srgbClr val="1B1B1C"/>
                </a:solidFill>
                <a:latin typeface="Gotham" panose="02000604030000020004" pitchFamily="50" charset="0"/>
                <a:ea typeface="Calibri" panose="020F0502020204030204" pitchFamily="34" charset="0"/>
                <a:cs typeface="Quire Sans" panose="020B0502040400020003" pitchFamily="34" charset="0"/>
              </a:rPr>
              <a:t>as condições</a:t>
            </a:r>
          </a:p>
          <a:p>
            <a:pPr lvl="0">
              <a:lnSpc>
                <a:spcPct val="85000"/>
              </a:lnSpc>
              <a:defRPr/>
            </a:pPr>
            <a:r>
              <a:rPr lang="pt-PT" sz="1800" b="0" dirty="0">
                <a:solidFill>
                  <a:srgbClr val="1B1B1C"/>
                </a:solidFill>
                <a:latin typeface="Gotham Light" panose="02000603030000020004" pitchFamily="2" charset="0"/>
                <a:ea typeface="Calibri" panose="020F0502020204030204" pitchFamily="34" charset="0"/>
                <a:cs typeface="Quire Sans" panose="020B0502040400020003" pitchFamily="34" charset="0"/>
              </a:rPr>
              <a:t>para que em 2030 as multinacionais pertencentes ao grupo dos maiores investidores mundiais em I&amp;D </a:t>
            </a:r>
            <a:r>
              <a:rPr lang="pt-PT" sz="1800" b="0" dirty="0">
                <a:solidFill>
                  <a:srgbClr val="1B1B1C"/>
                </a:solidFill>
                <a:latin typeface="Gotham "/>
                <a:ea typeface="Calibri" panose="020F0502020204030204" pitchFamily="34" charset="0"/>
                <a:cs typeface="Quire Sans" panose="020B0502040400020003" pitchFamily="34" charset="0"/>
              </a:rPr>
              <a:t>tenham estabelecido centros de I&amp;D&amp;I em território nacional.</a:t>
            </a:r>
          </a:p>
        </p:txBody>
      </p:sp>
      <p:sp>
        <p:nvSpPr>
          <p:cNvPr id="88" name="TextBox 87">
            <a:extLst>
              <a:ext uri="{FF2B5EF4-FFF2-40B4-BE49-F238E27FC236}">
                <a16:creationId xmlns:a16="http://schemas.microsoft.com/office/drawing/2014/main" id="{E327D570-6D37-441A-AFD5-BADB30886CD4}"/>
              </a:ext>
            </a:extLst>
          </p:cNvPr>
          <p:cNvSpPr txBox="1"/>
          <p:nvPr/>
        </p:nvSpPr>
        <p:spPr>
          <a:xfrm>
            <a:off x="9087184" y="2916151"/>
            <a:ext cx="2322351" cy="1977977"/>
          </a:xfrm>
          <a:prstGeom prst="rect">
            <a:avLst/>
          </a:prstGeom>
          <a:noFill/>
        </p:spPr>
        <p:txBody>
          <a:bodyPr wrap="square" rtlCol="0">
            <a:spAutoFit/>
          </a:bodyPr>
          <a:lstStyle>
            <a:defPPr>
              <a:defRPr lang="pt-PT"/>
            </a:defPPr>
            <a:lvl1pPr>
              <a:lnSpc>
                <a:spcPct val="90000"/>
              </a:lnSpc>
              <a:defRPr b="0">
                <a:solidFill>
                  <a:srgbClr val="1B1B1C"/>
                </a:solidFill>
                <a:latin typeface="Gotham" panose="02000604030000020004" pitchFamily="50" charset="0"/>
                <a:cs typeface="Quire Sans" panose="020B0502040400020003" pitchFamily="34" charset="0"/>
              </a:defRPr>
            </a:lvl1pPr>
          </a:lstStyle>
          <a:p>
            <a:pPr lvl="0">
              <a:lnSpc>
                <a:spcPct val="85000"/>
              </a:lnSpc>
              <a:defRPr/>
            </a:pPr>
            <a:r>
              <a:rPr lang="pt-PT" dirty="0">
                <a:ea typeface="Calibri" panose="020F0502020204030204" pitchFamily="34" charset="0"/>
              </a:rPr>
              <a:t>Eliminar a desvantagem fiscal </a:t>
            </a:r>
            <a:r>
              <a:rPr lang="pt-PT" dirty="0">
                <a:latin typeface="Gotham Light" panose="02000603030000020004" pitchFamily="2" charset="0"/>
                <a:ea typeface="Calibri" panose="020F0502020204030204" pitchFamily="34" charset="0"/>
              </a:rPr>
              <a:t>face aos concorrentes directos na atracção de IDE, </a:t>
            </a:r>
            <a:r>
              <a:rPr lang="pt-PT" dirty="0">
                <a:latin typeface="Gotham "/>
                <a:ea typeface="Calibri" panose="020F0502020204030204" pitchFamily="34" charset="0"/>
              </a:rPr>
              <a:t>reduzindo a taxa de IRC através da eliminação da derrama estadual.</a:t>
            </a:r>
          </a:p>
        </p:txBody>
      </p:sp>
      <p:sp>
        <p:nvSpPr>
          <p:cNvPr id="89" name="Graphic 2">
            <a:extLst>
              <a:ext uri="{FF2B5EF4-FFF2-40B4-BE49-F238E27FC236}">
                <a16:creationId xmlns:a16="http://schemas.microsoft.com/office/drawing/2014/main" id="{1AE233ED-D278-47AC-AE82-22867B4A0C3F}"/>
              </a:ext>
            </a:extLst>
          </p:cNvPr>
          <p:cNvSpPr/>
          <p:nvPr/>
        </p:nvSpPr>
        <p:spPr>
          <a:xfrm>
            <a:off x="3879667" y="2772161"/>
            <a:ext cx="225737" cy="22573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Graphic 2">
            <a:extLst>
              <a:ext uri="{FF2B5EF4-FFF2-40B4-BE49-F238E27FC236}">
                <a16:creationId xmlns:a16="http://schemas.microsoft.com/office/drawing/2014/main" id="{05A8E08A-6E13-4534-8222-9B078892C448}"/>
              </a:ext>
            </a:extLst>
          </p:cNvPr>
          <p:cNvSpPr/>
          <p:nvPr/>
        </p:nvSpPr>
        <p:spPr>
          <a:xfrm>
            <a:off x="7670231" y="2772161"/>
            <a:ext cx="225737" cy="22573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 name="Retângulo 38">
            <a:extLst>
              <a:ext uri="{FF2B5EF4-FFF2-40B4-BE49-F238E27FC236}">
                <a16:creationId xmlns:a16="http://schemas.microsoft.com/office/drawing/2014/main" id="{671AA986-B6A9-404E-8215-0EB47D8EF1D0}"/>
              </a:ext>
            </a:extLst>
          </p:cNvPr>
          <p:cNvSpPr/>
          <p:nvPr/>
        </p:nvSpPr>
        <p:spPr>
          <a:xfrm>
            <a:off x="8847367" y="2705147"/>
            <a:ext cx="2911732" cy="3199372"/>
          </a:xfrm>
          <a:prstGeom prst="rect">
            <a:avLst/>
          </a:prstGeom>
          <a:noFill/>
          <a:ln w="12700">
            <a:solidFill>
              <a:srgbClr val="1B1B1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114" name="TextBox 113">
            <a:extLst>
              <a:ext uri="{FF2B5EF4-FFF2-40B4-BE49-F238E27FC236}">
                <a16:creationId xmlns:a16="http://schemas.microsoft.com/office/drawing/2014/main" id="{FEF9164F-CC0A-4769-85FE-79A925548175}"/>
              </a:ext>
            </a:extLst>
          </p:cNvPr>
          <p:cNvSpPr txBox="1"/>
          <p:nvPr/>
        </p:nvSpPr>
        <p:spPr>
          <a:xfrm>
            <a:off x="5182222" y="2916151"/>
            <a:ext cx="2628768" cy="2585323"/>
          </a:xfrm>
          <a:prstGeom prst="rect">
            <a:avLst/>
          </a:prstGeom>
          <a:noFill/>
        </p:spPr>
        <p:txBody>
          <a:bodyPr wrap="square" rtlCol="0">
            <a:spAutoFit/>
          </a:bodyPr>
          <a:lstStyle>
            <a:defPPr>
              <a:defRPr lang="pt-PT"/>
            </a:defPPr>
            <a:lvl1pPr>
              <a:lnSpc>
                <a:spcPct val="90000"/>
              </a:lnSpc>
              <a:defRPr b="0">
                <a:solidFill>
                  <a:srgbClr val="1B1B1C"/>
                </a:solidFill>
                <a:latin typeface="Gotham" panose="02000504050000020004" pitchFamily="2" charset="0"/>
                <a:ea typeface="Calibri" panose="020F0502020204030204" pitchFamily="34" charset="0"/>
                <a:cs typeface="Quire Sans" panose="020B0502040400020003" pitchFamily="34" charset="0"/>
              </a:defRPr>
            </a:lvl1pPr>
          </a:lstStyle>
          <a:p>
            <a:r>
              <a:rPr lang="pt-PT" dirty="0"/>
              <a:t>Integrar </a:t>
            </a:r>
            <a:r>
              <a:rPr lang="pt-PT" dirty="0">
                <a:latin typeface="Gotham Light" panose="02000603030000020004" pitchFamily="2" charset="0"/>
              </a:rPr>
              <a:t>na orgânica e governação das entidades gestoras de fundos europeus e relevantes para a atração de IDE </a:t>
            </a:r>
            <a:r>
              <a:rPr lang="pt-PT" dirty="0"/>
              <a:t>representantes das regiões, </a:t>
            </a:r>
            <a:r>
              <a:rPr lang="pt-PT" dirty="0">
                <a:latin typeface="Gotham Light" panose="02000603030000020004" pitchFamily="2" charset="0"/>
              </a:rPr>
              <a:t>que permita produzir efeitos no Quadro Financeiro Plurianual 2021-27.</a:t>
            </a:r>
          </a:p>
        </p:txBody>
      </p:sp>
      <p:sp>
        <p:nvSpPr>
          <p:cNvPr id="115" name="Graphic 2">
            <a:extLst>
              <a:ext uri="{FF2B5EF4-FFF2-40B4-BE49-F238E27FC236}">
                <a16:creationId xmlns:a16="http://schemas.microsoft.com/office/drawing/2014/main" id="{44260573-32C2-4DC2-B09A-DE817F576BC2}"/>
              </a:ext>
            </a:extLst>
          </p:cNvPr>
          <p:cNvSpPr/>
          <p:nvPr/>
        </p:nvSpPr>
        <p:spPr>
          <a:xfrm>
            <a:off x="11453597" y="2772161"/>
            <a:ext cx="225737" cy="225737"/>
          </a:xfrm>
          <a:custGeom>
            <a:avLst/>
            <a:gdLst>
              <a:gd name="connsiteX0" fmla="*/ -3144 w 2919317"/>
              <a:gd name="connsiteY0" fmla="*/ -1320 h 2919317"/>
              <a:gd name="connsiteX1" fmla="*/ -3144 w 2919317"/>
              <a:gd name="connsiteY1" fmla="*/ 2917998 h 2919317"/>
              <a:gd name="connsiteX2" fmla="*/ 2916173 w 2919317"/>
              <a:gd name="connsiteY2" fmla="*/ 2917998 h 2919317"/>
              <a:gd name="connsiteX3" fmla="*/ 2916173 w 2919317"/>
              <a:gd name="connsiteY3" fmla="*/ -1320 h 2919317"/>
              <a:gd name="connsiteX4" fmla="*/ 2243326 w 2919317"/>
              <a:gd name="connsiteY4" fmla="*/ 1639933 h 2919317"/>
              <a:gd name="connsiteX5" fmla="*/ 1577529 w 2919317"/>
              <a:gd name="connsiteY5" fmla="*/ 1639933 h 2919317"/>
              <a:gd name="connsiteX6" fmla="*/ 1577529 w 2919317"/>
              <a:gd name="connsiteY6" fmla="*/ 2245152 h 2919317"/>
              <a:gd name="connsiteX7" fmla="*/ 1335404 w 2919317"/>
              <a:gd name="connsiteY7" fmla="*/ 2245152 h 2919317"/>
              <a:gd name="connsiteX8" fmla="*/ 1335404 w 2919317"/>
              <a:gd name="connsiteY8" fmla="*/ 1639933 h 2919317"/>
              <a:gd name="connsiteX9" fmla="*/ 730185 w 2919317"/>
              <a:gd name="connsiteY9" fmla="*/ 1639933 h 2919317"/>
              <a:gd name="connsiteX10" fmla="*/ 730185 w 2919317"/>
              <a:gd name="connsiteY10" fmla="*/ 1397808 h 2919317"/>
              <a:gd name="connsiteX11" fmla="*/ 1335404 w 2919317"/>
              <a:gd name="connsiteY11" fmla="*/ 1397808 h 2919317"/>
              <a:gd name="connsiteX12" fmla="*/ 1335404 w 2919317"/>
              <a:gd name="connsiteY12" fmla="*/ 732010 h 2919317"/>
              <a:gd name="connsiteX13" fmla="*/ 1577529 w 2919317"/>
              <a:gd name="connsiteY13" fmla="*/ 732010 h 2919317"/>
              <a:gd name="connsiteX14" fmla="*/ 1577529 w 2919317"/>
              <a:gd name="connsiteY14" fmla="*/ 1397808 h 2919317"/>
              <a:gd name="connsiteX15" fmla="*/ 2243326 w 2919317"/>
              <a:gd name="connsiteY15" fmla="*/ 1397808 h 291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19317" h="2919317">
                <a:moveTo>
                  <a:pt x="-3144" y="-1320"/>
                </a:moveTo>
                <a:lnTo>
                  <a:pt x="-3144" y="2917998"/>
                </a:lnTo>
                <a:lnTo>
                  <a:pt x="2916173" y="2917998"/>
                </a:lnTo>
                <a:lnTo>
                  <a:pt x="2916173" y="-1320"/>
                </a:lnTo>
                <a:close/>
                <a:moveTo>
                  <a:pt x="2243326" y="1639933"/>
                </a:moveTo>
                <a:lnTo>
                  <a:pt x="1577529" y="1639933"/>
                </a:lnTo>
                <a:lnTo>
                  <a:pt x="1577529" y="2245152"/>
                </a:lnTo>
                <a:lnTo>
                  <a:pt x="1335404" y="2245152"/>
                </a:lnTo>
                <a:lnTo>
                  <a:pt x="1335404" y="1639933"/>
                </a:lnTo>
                <a:lnTo>
                  <a:pt x="730185" y="1639933"/>
                </a:lnTo>
                <a:lnTo>
                  <a:pt x="730185" y="1397808"/>
                </a:lnTo>
                <a:lnTo>
                  <a:pt x="1335404" y="1397808"/>
                </a:lnTo>
                <a:lnTo>
                  <a:pt x="1335404" y="732010"/>
                </a:lnTo>
                <a:lnTo>
                  <a:pt x="1577529" y="732010"/>
                </a:lnTo>
                <a:lnTo>
                  <a:pt x="1577529" y="1397808"/>
                </a:lnTo>
                <a:lnTo>
                  <a:pt x="2243326" y="1397808"/>
                </a:lnTo>
                <a:close/>
              </a:path>
            </a:pathLst>
          </a:custGeom>
          <a:solidFill>
            <a:srgbClr val="1B1B1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9" name="Freeform: Shape 78">
            <a:extLst>
              <a:ext uri="{FF2B5EF4-FFF2-40B4-BE49-F238E27FC236}">
                <a16:creationId xmlns:a16="http://schemas.microsoft.com/office/drawing/2014/main" id="{1A5AE5B1-8104-4906-B552-AAA5D63500DE}"/>
              </a:ext>
            </a:extLst>
          </p:cNvPr>
          <p:cNvSpPr/>
          <p:nvPr/>
        </p:nvSpPr>
        <p:spPr>
          <a:xfrm rot="10800000">
            <a:off x="0" y="98877"/>
            <a:ext cx="1469798" cy="684149"/>
          </a:xfrm>
          <a:custGeom>
            <a:avLst/>
            <a:gdLst>
              <a:gd name="connsiteX0" fmla="*/ 620540 w 1167077"/>
              <a:gd name="connsiteY0" fmla="*/ 0 h 543241"/>
              <a:gd name="connsiteX1" fmla="*/ 1167077 w 1167077"/>
              <a:gd name="connsiteY1" fmla="*/ 0 h 543241"/>
              <a:gd name="connsiteX2" fmla="*/ 1167077 w 1167077"/>
              <a:gd name="connsiteY2" fmla="*/ 367848 h 543241"/>
              <a:gd name="connsiteX3" fmla="*/ 1000390 w 1167077"/>
              <a:gd name="connsiteY3" fmla="*/ 367848 h 543241"/>
              <a:gd name="connsiteX4" fmla="*/ 1000390 w 1167077"/>
              <a:gd name="connsiteY4" fmla="*/ 543241 h 543241"/>
              <a:gd name="connsiteX5" fmla="*/ 0 w 1167077"/>
              <a:gd name="connsiteY5" fmla="*/ 543241 h 543241"/>
              <a:gd name="connsiteX6" fmla="*/ 0 w 1167077"/>
              <a:gd name="connsiteY6" fmla="*/ 308317 h 543241"/>
              <a:gd name="connsiteX7" fmla="*/ 620540 w 1167077"/>
              <a:gd name="connsiteY7" fmla="*/ 308317 h 54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077" h="543241">
                <a:moveTo>
                  <a:pt x="620540" y="0"/>
                </a:moveTo>
                <a:lnTo>
                  <a:pt x="1167077" y="0"/>
                </a:lnTo>
                <a:lnTo>
                  <a:pt x="1167077" y="367848"/>
                </a:lnTo>
                <a:lnTo>
                  <a:pt x="1000390" y="367848"/>
                </a:lnTo>
                <a:lnTo>
                  <a:pt x="1000390" y="543241"/>
                </a:lnTo>
                <a:lnTo>
                  <a:pt x="0" y="543241"/>
                </a:lnTo>
                <a:lnTo>
                  <a:pt x="0" y="308317"/>
                </a:lnTo>
                <a:lnTo>
                  <a:pt x="620540" y="308317"/>
                </a:lnTo>
                <a:close/>
              </a:path>
            </a:pathLst>
          </a:custGeom>
          <a:solidFill>
            <a:srgbClr val="66697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2" name="Group 81">
            <a:extLst>
              <a:ext uri="{FF2B5EF4-FFF2-40B4-BE49-F238E27FC236}">
                <a16:creationId xmlns:a16="http://schemas.microsoft.com/office/drawing/2014/main" id="{2EBBE9D2-AA16-4887-89E6-D794324BB5F6}"/>
              </a:ext>
            </a:extLst>
          </p:cNvPr>
          <p:cNvGrpSpPr/>
          <p:nvPr/>
        </p:nvGrpSpPr>
        <p:grpSpPr>
          <a:xfrm>
            <a:off x="273176" y="270113"/>
            <a:ext cx="361481" cy="331457"/>
            <a:chOff x="-3305976" y="7379195"/>
            <a:chExt cx="2322195" cy="2129314"/>
          </a:xfrm>
        </p:grpSpPr>
        <p:sp>
          <p:nvSpPr>
            <p:cNvPr id="83" name="Freeform: Shape 82">
              <a:extLst>
                <a:ext uri="{FF2B5EF4-FFF2-40B4-BE49-F238E27FC236}">
                  <a16:creationId xmlns:a16="http://schemas.microsoft.com/office/drawing/2014/main" id="{29605D28-21A8-404E-B952-43F7A08FB07E}"/>
                </a:ext>
              </a:extLst>
            </p:cNvPr>
            <p:cNvSpPr/>
            <p:nvPr/>
          </p:nvSpPr>
          <p:spPr>
            <a:xfrm>
              <a:off x="-2053533" y="7379195"/>
              <a:ext cx="1069752" cy="2129314"/>
            </a:xfrm>
            <a:custGeom>
              <a:avLst/>
              <a:gdLst>
                <a:gd name="connsiteX0" fmla="*/ -691 w 1069752"/>
                <a:gd name="connsiteY0" fmla="*/ 2127364 h 2129314"/>
                <a:gd name="connsiteX1" fmla="*/ 156852 w 1069752"/>
                <a:gd name="connsiteY1" fmla="*/ 2127364 h 2129314"/>
                <a:gd name="connsiteX2" fmla="*/ 205525 w 1069752"/>
                <a:gd name="connsiteY2" fmla="*/ 1841614 h 2129314"/>
                <a:gd name="connsiteX3" fmla="*/ 415075 w 1069752"/>
                <a:gd name="connsiteY3" fmla="*/ 1754363 h 2129314"/>
                <a:gd name="connsiteX4" fmla="*/ 649962 w 1069752"/>
                <a:gd name="connsiteY4" fmla="*/ 1922860 h 2129314"/>
                <a:gd name="connsiteX5" fmla="*/ 864655 w 1069752"/>
                <a:gd name="connsiteY5" fmla="*/ 1708169 h 2129314"/>
                <a:gd name="connsiteX6" fmla="*/ 696158 w 1069752"/>
                <a:gd name="connsiteY6" fmla="*/ 1473376 h 2129314"/>
                <a:gd name="connsiteX7" fmla="*/ 783883 w 1069752"/>
                <a:gd name="connsiteY7" fmla="*/ 1261540 h 2129314"/>
                <a:gd name="connsiteX8" fmla="*/ 1069062 w 1069752"/>
                <a:gd name="connsiteY8" fmla="*/ 1214678 h 2129314"/>
                <a:gd name="connsiteX9" fmla="*/ 1069062 w 1069752"/>
                <a:gd name="connsiteY9" fmla="*/ 911020 h 2129314"/>
                <a:gd name="connsiteX10" fmla="*/ 783883 w 1069752"/>
                <a:gd name="connsiteY10" fmla="*/ 864157 h 2129314"/>
                <a:gd name="connsiteX11" fmla="*/ 697110 w 1069752"/>
                <a:gd name="connsiteY11" fmla="*/ 653941 h 2129314"/>
                <a:gd name="connsiteX12" fmla="*/ 864750 w 1069752"/>
                <a:gd name="connsiteY12" fmla="*/ 417625 h 2129314"/>
                <a:gd name="connsiteX13" fmla="*/ 649962 w 1069752"/>
                <a:gd name="connsiteY13" fmla="*/ 202837 h 2129314"/>
                <a:gd name="connsiteX14" fmla="*/ 414027 w 1069752"/>
                <a:gd name="connsiteY14" fmla="*/ 370572 h 2129314"/>
                <a:gd name="connsiteX15" fmla="*/ 203811 w 1069752"/>
                <a:gd name="connsiteY15" fmla="*/ 283800 h 2129314"/>
                <a:gd name="connsiteX16" fmla="*/ 156948 w 1069752"/>
                <a:gd name="connsiteY16" fmla="*/ -1950 h 2129314"/>
                <a:gd name="connsiteX17" fmla="*/ -691 w 1069752"/>
                <a:gd name="connsiteY17" fmla="*/ -1950 h 2129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9752" h="2129314">
                  <a:moveTo>
                    <a:pt x="-691" y="2127364"/>
                  </a:moveTo>
                  <a:lnTo>
                    <a:pt x="156852" y="2127364"/>
                  </a:lnTo>
                  <a:lnTo>
                    <a:pt x="205525" y="1841614"/>
                  </a:lnTo>
                  <a:cubicBezTo>
                    <a:pt x="279163" y="1822659"/>
                    <a:pt x="349714" y="1793226"/>
                    <a:pt x="415075" y="1754363"/>
                  </a:cubicBezTo>
                  <a:lnTo>
                    <a:pt x="649962" y="1922860"/>
                  </a:lnTo>
                  <a:lnTo>
                    <a:pt x="864655" y="1708169"/>
                  </a:lnTo>
                  <a:lnTo>
                    <a:pt x="696158" y="1473376"/>
                  </a:lnTo>
                  <a:cubicBezTo>
                    <a:pt x="735439" y="1407368"/>
                    <a:pt x="764986" y="1336026"/>
                    <a:pt x="783883" y="1261540"/>
                  </a:cubicBezTo>
                  <a:lnTo>
                    <a:pt x="1069062" y="1214678"/>
                  </a:lnTo>
                  <a:lnTo>
                    <a:pt x="1069062" y="911020"/>
                  </a:lnTo>
                  <a:lnTo>
                    <a:pt x="783883" y="864157"/>
                  </a:lnTo>
                  <a:cubicBezTo>
                    <a:pt x="765129" y="790339"/>
                    <a:pt x="735915" y="719473"/>
                    <a:pt x="697110" y="653941"/>
                  </a:cubicBezTo>
                  <a:lnTo>
                    <a:pt x="864750" y="417625"/>
                  </a:lnTo>
                  <a:lnTo>
                    <a:pt x="649962" y="202837"/>
                  </a:lnTo>
                  <a:lnTo>
                    <a:pt x="414027" y="370572"/>
                  </a:lnTo>
                  <a:cubicBezTo>
                    <a:pt x="348458" y="331710"/>
                    <a:pt x="277668" y="302564"/>
                    <a:pt x="203811" y="283800"/>
                  </a:cubicBezTo>
                  <a:lnTo>
                    <a:pt x="156948" y="-1950"/>
                  </a:lnTo>
                  <a:lnTo>
                    <a:pt x="-691" y="-1950"/>
                  </a:ln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Freeform: Shape 90">
              <a:extLst>
                <a:ext uri="{FF2B5EF4-FFF2-40B4-BE49-F238E27FC236}">
                  <a16:creationId xmlns:a16="http://schemas.microsoft.com/office/drawing/2014/main" id="{61DDA0EA-A5B9-4D93-AB8D-57512942F8DB}"/>
                </a:ext>
              </a:extLst>
            </p:cNvPr>
            <p:cNvSpPr/>
            <p:nvPr/>
          </p:nvSpPr>
          <p:spPr>
            <a:xfrm>
              <a:off x="-2053533" y="8085759"/>
              <a:ext cx="363759" cy="716756"/>
            </a:xfrm>
            <a:custGeom>
              <a:avLst/>
              <a:gdLst>
                <a:gd name="connsiteX0" fmla="*/ -691 w 363759"/>
                <a:gd name="connsiteY0" fmla="*/ -1950 h 716756"/>
                <a:gd name="connsiteX1" fmla="*/ 363069 w 363759"/>
                <a:gd name="connsiteY1" fmla="*/ 356381 h 716756"/>
                <a:gd name="connsiteX2" fmla="*/ -691 w 363759"/>
                <a:gd name="connsiteY2" fmla="*/ 714806 h 716756"/>
              </a:gdLst>
              <a:ahLst/>
              <a:cxnLst>
                <a:cxn ang="0">
                  <a:pos x="connsiteX0" y="connsiteY0"/>
                </a:cxn>
                <a:cxn ang="0">
                  <a:pos x="connsiteX1" y="connsiteY1"/>
                </a:cxn>
                <a:cxn ang="0">
                  <a:pos x="connsiteX2" y="connsiteY2"/>
                </a:cxn>
              </a:cxnLst>
              <a:rect l="l" t="t" r="r" b="b"/>
              <a:pathLst>
                <a:path w="363759" h="716756">
                  <a:moveTo>
                    <a:pt x="-691" y="-1950"/>
                  </a:moveTo>
                  <a:cubicBezTo>
                    <a:pt x="197238" y="-1950"/>
                    <a:pt x="363069" y="158450"/>
                    <a:pt x="363069" y="356381"/>
                  </a:cubicBezTo>
                  <a:cubicBezTo>
                    <a:pt x="363069" y="554309"/>
                    <a:pt x="197238" y="714806"/>
                    <a:pt x="-691" y="714806"/>
                  </a:cubicBez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Freeform: Shape 92">
              <a:extLst>
                <a:ext uri="{FF2B5EF4-FFF2-40B4-BE49-F238E27FC236}">
                  <a16:creationId xmlns:a16="http://schemas.microsoft.com/office/drawing/2014/main" id="{D355D321-E001-4A76-9AE3-3B5322C634B8}"/>
                </a:ext>
              </a:extLst>
            </p:cNvPr>
            <p:cNvSpPr/>
            <p:nvPr/>
          </p:nvSpPr>
          <p:spPr>
            <a:xfrm>
              <a:off x="-3140240" y="8443423"/>
              <a:ext cx="897540" cy="9525"/>
            </a:xfrm>
            <a:custGeom>
              <a:avLst/>
              <a:gdLst>
                <a:gd name="connsiteX0" fmla="*/ 0 w 897540"/>
                <a:gd name="connsiteY0" fmla="*/ 0 h 9525"/>
                <a:gd name="connsiteX1" fmla="*/ 897541 w 897540"/>
                <a:gd name="connsiteY1" fmla="*/ 0 h 9525"/>
              </a:gdLst>
              <a:ahLst/>
              <a:cxnLst>
                <a:cxn ang="0">
                  <a:pos x="connsiteX0" y="connsiteY0"/>
                </a:cxn>
                <a:cxn ang="0">
                  <a:pos x="connsiteX1" y="connsiteY1"/>
                </a:cxn>
              </a:cxnLst>
              <a:rect l="l" t="t" r="r" b="b"/>
              <a:pathLst>
                <a:path w="897540" h="9525">
                  <a:moveTo>
                    <a:pt x="0" y="0"/>
                  </a:moveTo>
                  <a:lnTo>
                    <a:pt x="897541" y="0"/>
                  </a:lnTo>
                </a:path>
              </a:pathLst>
            </a:custGeom>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Freeform: Shape 93">
              <a:extLst>
                <a:ext uri="{FF2B5EF4-FFF2-40B4-BE49-F238E27FC236}">
                  <a16:creationId xmlns:a16="http://schemas.microsoft.com/office/drawing/2014/main" id="{B726393C-1915-4CD9-94F6-CB395774BBB8}"/>
                </a:ext>
              </a:extLst>
            </p:cNvPr>
            <p:cNvSpPr/>
            <p:nvPr/>
          </p:nvSpPr>
          <p:spPr>
            <a:xfrm>
              <a:off x="-2832430" y="7384337"/>
              <a:ext cx="517531" cy="2117406"/>
            </a:xfrm>
            <a:custGeom>
              <a:avLst/>
              <a:gdLst>
                <a:gd name="connsiteX0" fmla="*/ 508935 w 517531"/>
                <a:gd name="connsiteY0" fmla="*/ 2115457 h 2117406"/>
                <a:gd name="connsiteX1" fmla="*/ 516841 w 517531"/>
                <a:gd name="connsiteY1" fmla="*/ -1950 h 2117406"/>
              </a:gdLst>
              <a:ahLst/>
              <a:cxnLst>
                <a:cxn ang="0">
                  <a:pos x="connsiteX0" y="connsiteY0"/>
                </a:cxn>
                <a:cxn ang="0">
                  <a:pos x="connsiteX1" y="connsiteY1"/>
                </a:cxn>
              </a:cxnLst>
              <a:rect l="l" t="t" r="r" b="b"/>
              <a:pathLst>
                <a:path w="517531" h="2117406">
                  <a:moveTo>
                    <a:pt x="508935" y="2115457"/>
                  </a:moveTo>
                  <a:cubicBezTo>
                    <a:pt x="408636" y="2031638"/>
                    <a:pt x="-590727" y="1145813"/>
                    <a:pt x="516841" y="-1950"/>
                  </a:cubicBez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Freeform: Shape 94">
              <a:extLst>
                <a:ext uri="{FF2B5EF4-FFF2-40B4-BE49-F238E27FC236}">
                  <a16:creationId xmlns:a16="http://schemas.microsoft.com/office/drawing/2014/main" id="{29AF44ED-E5EF-4FEF-BA76-35526B610423}"/>
                </a:ext>
              </a:extLst>
            </p:cNvPr>
            <p:cNvSpPr/>
            <p:nvPr/>
          </p:nvSpPr>
          <p:spPr>
            <a:xfrm>
              <a:off x="-2909259" y="7842490"/>
              <a:ext cx="660844" cy="154971"/>
            </a:xfrm>
            <a:custGeom>
              <a:avLst/>
              <a:gdLst>
                <a:gd name="connsiteX0" fmla="*/ -691 w 660844"/>
                <a:gd name="connsiteY0" fmla="*/ -1950 h 154971"/>
                <a:gd name="connsiteX1" fmla="*/ 660154 w 660844"/>
                <a:gd name="connsiteY1" fmla="*/ 153022 h 154971"/>
              </a:gdLst>
              <a:ahLst/>
              <a:cxnLst>
                <a:cxn ang="0">
                  <a:pos x="connsiteX0" y="connsiteY0"/>
                </a:cxn>
                <a:cxn ang="0">
                  <a:pos x="connsiteX1" y="connsiteY1"/>
                </a:cxn>
              </a:cxnLst>
              <a:rect l="l" t="t" r="r" b="b"/>
              <a:pathLst>
                <a:path w="660844" h="154971">
                  <a:moveTo>
                    <a:pt x="-691" y="-1950"/>
                  </a:moveTo>
                  <a:cubicBezTo>
                    <a:pt x="204859" y="99491"/>
                    <a:pt x="430925" y="152546"/>
                    <a:pt x="660154" y="153022"/>
                  </a:cubicBez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Freeform: Shape 95">
              <a:extLst>
                <a:ext uri="{FF2B5EF4-FFF2-40B4-BE49-F238E27FC236}">
                  <a16:creationId xmlns:a16="http://schemas.microsoft.com/office/drawing/2014/main" id="{D46B3C59-722C-4B82-A5B1-315BC363B34F}"/>
                </a:ext>
              </a:extLst>
            </p:cNvPr>
            <p:cNvSpPr/>
            <p:nvPr/>
          </p:nvSpPr>
          <p:spPr>
            <a:xfrm>
              <a:off x="-2908783" y="8888240"/>
              <a:ext cx="660368" cy="154971"/>
            </a:xfrm>
            <a:custGeom>
              <a:avLst/>
              <a:gdLst>
                <a:gd name="connsiteX0" fmla="*/ -691 w 660368"/>
                <a:gd name="connsiteY0" fmla="*/ 153022 h 154971"/>
                <a:gd name="connsiteX1" fmla="*/ 659677 w 660368"/>
                <a:gd name="connsiteY1" fmla="*/ -1950 h 154971"/>
              </a:gdLst>
              <a:ahLst/>
              <a:cxnLst>
                <a:cxn ang="0">
                  <a:pos x="connsiteX0" y="connsiteY0"/>
                </a:cxn>
                <a:cxn ang="0">
                  <a:pos x="connsiteX1" y="connsiteY1"/>
                </a:cxn>
              </a:cxnLst>
              <a:rect l="l" t="t" r="r" b="b"/>
              <a:pathLst>
                <a:path w="660368" h="154971">
                  <a:moveTo>
                    <a:pt x="-691" y="153022"/>
                  </a:moveTo>
                  <a:cubicBezTo>
                    <a:pt x="204735" y="51677"/>
                    <a:pt x="430621" y="-1378"/>
                    <a:pt x="659677" y="-1950"/>
                  </a:cubicBezTo>
                </a:path>
              </a:pathLst>
            </a:custGeom>
            <a:noFill/>
            <a:ln w="19050" cap="rnd">
              <a:solidFill>
                <a:schemeClr val="bg1"/>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Freeform: Shape 96">
              <a:extLst>
                <a:ext uri="{FF2B5EF4-FFF2-40B4-BE49-F238E27FC236}">
                  <a16:creationId xmlns:a16="http://schemas.microsoft.com/office/drawing/2014/main" id="{B7F68298-BA30-40E4-A21F-1FA2F93C2430}"/>
                </a:ext>
              </a:extLst>
            </p:cNvPr>
            <p:cNvSpPr/>
            <p:nvPr/>
          </p:nvSpPr>
          <p:spPr>
            <a:xfrm>
              <a:off x="-3305976" y="7380527"/>
              <a:ext cx="1063561" cy="2127123"/>
            </a:xfrm>
            <a:custGeom>
              <a:avLst/>
              <a:gdLst>
                <a:gd name="connsiteX0" fmla="*/ 1062871 w 1063561"/>
                <a:gd name="connsiteY0" fmla="*/ 2125173 h 2127123"/>
                <a:gd name="connsiteX1" fmla="*/ -691 w 1063561"/>
                <a:gd name="connsiteY1" fmla="*/ 1061613 h 2127123"/>
                <a:gd name="connsiteX2" fmla="*/ 1062871 w 1063561"/>
                <a:gd name="connsiteY2" fmla="*/ -1950 h 2127123"/>
              </a:gdLst>
              <a:ahLst/>
              <a:cxnLst>
                <a:cxn ang="0">
                  <a:pos x="connsiteX0" y="connsiteY0"/>
                </a:cxn>
                <a:cxn ang="0">
                  <a:pos x="connsiteX1" y="connsiteY1"/>
                </a:cxn>
                <a:cxn ang="0">
                  <a:pos x="connsiteX2" y="connsiteY2"/>
                </a:cxn>
              </a:cxnLst>
              <a:rect l="l" t="t" r="r" b="b"/>
              <a:pathLst>
                <a:path w="1063561" h="2127123">
                  <a:moveTo>
                    <a:pt x="1062871" y="2125173"/>
                  </a:moveTo>
                  <a:cubicBezTo>
                    <a:pt x="475483" y="2125173"/>
                    <a:pt x="-691" y="1649019"/>
                    <a:pt x="-691" y="1061613"/>
                  </a:cubicBezTo>
                  <a:cubicBezTo>
                    <a:pt x="-691" y="474205"/>
                    <a:pt x="475483" y="-1950"/>
                    <a:pt x="1062871" y="-1950"/>
                  </a:cubicBezTo>
                  <a:close/>
                </a:path>
              </a:pathLst>
            </a:custGeom>
            <a:noFill/>
            <a:ln w="19050" cap="rnd">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PT"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8" name="TextBox 97">
            <a:extLst>
              <a:ext uri="{FF2B5EF4-FFF2-40B4-BE49-F238E27FC236}">
                <a16:creationId xmlns:a16="http://schemas.microsoft.com/office/drawing/2014/main" id="{91627608-7C98-409C-A965-647A95D8DDA2}"/>
              </a:ext>
            </a:extLst>
          </p:cNvPr>
          <p:cNvSpPr txBox="1"/>
          <p:nvPr/>
        </p:nvSpPr>
        <p:spPr>
          <a:xfrm>
            <a:off x="982003" y="79826"/>
            <a:ext cx="5075897" cy="307777"/>
          </a:xfrm>
          <a:prstGeom prst="rect">
            <a:avLst/>
          </a:prstGeom>
          <a:noFill/>
        </p:spPr>
        <p:txBody>
          <a:bodyPr wrap="square" rtlCol="0">
            <a:spAutoFit/>
          </a:bodyPr>
          <a:lstStyle>
            <a:defPPr>
              <a:defRPr lang="pt-PT"/>
            </a:defPPr>
            <a:lvl1pPr>
              <a:defRPr sz="1100" b="1" spc="300">
                <a:solidFill>
                  <a:srgbClr val="0D1427"/>
                </a:solidFill>
                <a:latin typeface="Ubuntu" panose="020B0504030602030204" pitchFamily="34" charset="0"/>
                <a:ea typeface="Roboto" panose="02000000000000000000" pitchFamily="2" charset="0"/>
                <a:cs typeface="Segoe UI" panose="020B05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PT" sz="1400" b="0" i="0" u="none" strike="noStrike" kern="1200" cap="none" spc="200" normalizeH="0" baseline="0" noProof="0" dirty="0">
                <a:ln>
                  <a:noFill/>
                </a:ln>
                <a:solidFill>
                  <a:prstClr val="white"/>
                </a:solidFill>
                <a:effectLst/>
                <a:uLnTx/>
                <a:uFillTx/>
                <a:latin typeface="Gotham" panose="02000604030000020004" pitchFamily="50" charset="0"/>
                <a:ea typeface="Roboto" panose="02000000000000000000" pitchFamily="2" charset="0"/>
                <a:cs typeface="Quire Sans" panose="020B0502040400020003" pitchFamily="34" charset="0"/>
              </a:rPr>
              <a:t>03_ </a:t>
            </a:r>
            <a:r>
              <a:rPr kumimoji="0" lang="pt-PT" sz="1400" b="0" i="0" u="none" strike="noStrike" kern="1200" cap="none" spc="200" normalizeH="0" baseline="0" noProof="0" dirty="0">
                <a:ln>
                  <a:noFill/>
                </a:ln>
                <a:solidFill>
                  <a:srgbClr val="666970">
                    <a:alpha val="70000"/>
                  </a:srgbClr>
                </a:solidFill>
                <a:effectLst/>
                <a:uLnTx/>
                <a:uFillTx/>
                <a:latin typeface="Gotham Bold" panose="02000803030000020004" pitchFamily="2" charset="0"/>
                <a:ea typeface="Roboto" panose="02000000000000000000" pitchFamily="2" charset="0"/>
                <a:cs typeface="Quire Sans" panose="020B0502040400020003" pitchFamily="34" charset="0"/>
              </a:rPr>
              <a:t>IDE E CADEIAS GLOBAIS DE VALOR</a:t>
            </a:r>
          </a:p>
        </p:txBody>
      </p:sp>
      <p:grpSp>
        <p:nvGrpSpPr>
          <p:cNvPr id="6" name="Group 5">
            <a:extLst>
              <a:ext uri="{FF2B5EF4-FFF2-40B4-BE49-F238E27FC236}">
                <a16:creationId xmlns:a16="http://schemas.microsoft.com/office/drawing/2014/main" id="{8666B667-CAC4-4BD3-9FF5-53D9091B7C14}"/>
              </a:ext>
            </a:extLst>
          </p:cNvPr>
          <p:cNvGrpSpPr/>
          <p:nvPr/>
        </p:nvGrpSpPr>
        <p:grpSpPr>
          <a:xfrm>
            <a:off x="605056" y="2705148"/>
            <a:ext cx="676439" cy="676439"/>
            <a:chOff x="376453" y="2705148"/>
            <a:chExt cx="676439" cy="676439"/>
          </a:xfrm>
        </p:grpSpPr>
        <p:sp>
          <p:nvSpPr>
            <p:cNvPr id="100" name="Retângulo 38">
              <a:extLst>
                <a:ext uri="{FF2B5EF4-FFF2-40B4-BE49-F238E27FC236}">
                  <a16:creationId xmlns:a16="http://schemas.microsoft.com/office/drawing/2014/main" id="{DCBEE452-AAF8-42C9-B038-4CA1DD623BF5}"/>
                </a:ext>
              </a:extLst>
            </p:cNvPr>
            <p:cNvSpPr/>
            <p:nvPr/>
          </p:nvSpPr>
          <p:spPr>
            <a:xfrm>
              <a:off x="376453" y="2705148"/>
              <a:ext cx="676439" cy="676439"/>
            </a:xfrm>
            <a:prstGeom prst="rect">
              <a:avLst/>
            </a:prstGeom>
            <a:solidFill>
              <a:srgbClr val="66697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grpSp>
          <p:nvGrpSpPr>
            <p:cNvPr id="103" name="Group 102">
              <a:extLst>
                <a:ext uri="{FF2B5EF4-FFF2-40B4-BE49-F238E27FC236}">
                  <a16:creationId xmlns:a16="http://schemas.microsoft.com/office/drawing/2014/main" id="{C94FB1DC-37D5-47DC-A970-5593F19FEA0A}"/>
                </a:ext>
              </a:extLst>
            </p:cNvPr>
            <p:cNvGrpSpPr/>
            <p:nvPr/>
          </p:nvGrpSpPr>
          <p:grpSpPr>
            <a:xfrm>
              <a:off x="414016" y="2850956"/>
              <a:ext cx="601312" cy="384822"/>
              <a:chOff x="1790259" y="2929100"/>
              <a:chExt cx="1274853" cy="815869"/>
            </a:xfrm>
          </p:grpSpPr>
          <p:sp>
            <p:nvSpPr>
              <p:cNvPr id="104" name="Freeform: Shape 103">
                <a:extLst>
                  <a:ext uri="{FF2B5EF4-FFF2-40B4-BE49-F238E27FC236}">
                    <a16:creationId xmlns:a16="http://schemas.microsoft.com/office/drawing/2014/main" id="{1264EC97-725E-45C3-8B24-EFE7D0B3238B}"/>
                  </a:ext>
                </a:extLst>
              </p:cNvPr>
              <p:cNvSpPr/>
              <p:nvPr/>
            </p:nvSpPr>
            <p:spPr>
              <a:xfrm>
                <a:off x="2014570" y="3101334"/>
                <a:ext cx="826538" cy="463487"/>
              </a:xfrm>
              <a:custGeom>
                <a:avLst/>
                <a:gdLst>
                  <a:gd name="connsiteX0" fmla="*/ 826367 w 826538"/>
                  <a:gd name="connsiteY0" fmla="*/ 463300 h 463487"/>
                  <a:gd name="connsiteX1" fmla="*/ 826367 w 826538"/>
                  <a:gd name="connsiteY1" fmla="*/ 354293 h 463487"/>
                  <a:gd name="connsiteX2" fmla="*/ 715611 w 826538"/>
                  <a:gd name="connsiteY2" fmla="*/ 336103 h 463487"/>
                  <a:gd name="connsiteX3" fmla="*/ 681943 w 826538"/>
                  <a:gd name="connsiteY3" fmla="*/ 254424 h 463487"/>
                  <a:gd name="connsiteX4" fmla="*/ 747006 w 826538"/>
                  <a:gd name="connsiteY4" fmla="*/ 162601 h 463487"/>
                  <a:gd name="connsiteX5" fmla="*/ 663622 w 826538"/>
                  <a:gd name="connsiteY5" fmla="*/ 79217 h 463487"/>
                  <a:gd name="connsiteX6" fmla="*/ 571799 w 826538"/>
                  <a:gd name="connsiteY6" fmla="*/ 144281 h 463487"/>
                  <a:gd name="connsiteX7" fmla="*/ 490164 w 826538"/>
                  <a:gd name="connsiteY7" fmla="*/ 110612 h 463487"/>
                  <a:gd name="connsiteX8" fmla="*/ 471974 w 826538"/>
                  <a:gd name="connsiteY8" fmla="*/ -188 h 463487"/>
                  <a:gd name="connsiteX9" fmla="*/ 353916 w 826538"/>
                  <a:gd name="connsiteY9" fmla="*/ -188 h 463487"/>
                  <a:gd name="connsiteX10" fmla="*/ 335682 w 826538"/>
                  <a:gd name="connsiteY10" fmla="*/ 110612 h 463487"/>
                  <a:gd name="connsiteX11" fmla="*/ 254091 w 826538"/>
                  <a:gd name="connsiteY11" fmla="*/ 144281 h 463487"/>
                  <a:gd name="connsiteX12" fmla="*/ 162268 w 826538"/>
                  <a:gd name="connsiteY12" fmla="*/ 79217 h 463487"/>
                  <a:gd name="connsiteX13" fmla="*/ 79234 w 826538"/>
                  <a:gd name="connsiteY13" fmla="*/ 162645 h 463487"/>
                  <a:gd name="connsiteX14" fmla="*/ 144297 w 826538"/>
                  <a:gd name="connsiteY14" fmla="*/ 254468 h 463487"/>
                  <a:gd name="connsiteX15" fmla="*/ 110760 w 826538"/>
                  <a:gd name="connsiteY15" fmla="*/ 335447 h 463487"/>
                  <a:gd name="connsiteX16" fmla="*/ -172 w 826538"/>
                  <a:gd name="connsiteY16" fmla="*/ 354336 h 463487"/>
                  <a:gd name="connsiteX17" fmla="*/ -172 w 826538"/>
                  <a:gd name="connsiteY17" fmla="*/ 463300 h 4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6538" h="463487">
                    <a:moveTo>
                      <a:pt x="826367" y="463300"/>
                    </a:moveTo>
                    <a:lnTo>
                      <a:pt x="826367" y="354293"/>
                    </a:lnTo>
                    <a:lnTo>
                      <a:pt x="715611" y="336103"/>
                    </a:lnTo>
                    <a:cubicBezTo>
                      <a:pt x="708366" y="307402"/>
                      <a:pt x="697028" y="279894"/>
                      <a:pt x="681943" y="254424"/>
                    </a:cubicBezTo>
                    <a:lnTo>
                      <a:pt x="747006" y="162601"/>
                    </a:lnTo>
                    <a:lnTo>
                      <a:pt x="663622" y="79217"/>
                    </a:lnTo>
                    <a:lnTo>
                      <a:pt x="571799" y="144281"/>
                    </a:lnTo>
                    <a:cubicBezTo>
                      <a:pt x="546329" y="129226"/>
                      <a:pt x="518839" y="117888"/>
                      <a:pt x="490164" y="110612"/>
                    </a:cubicBezTo>
                    <a:lnTo>
                      <a:pt x="471974" y="-188"/>
                    </a:lnTo>
                    <a:lnTo>
                      <a:pt x="353916" y="-188"/>
                    </a:lnTo>
                    <a:lnTo>
                      <a:pt x="335682" y="110612"/>
                    </a:lnTo>
                    <a:cubicBezTo>
                      <a:pt x="307020" y="117897"/>
                      <a:pt x="279548" y="129235"/>
                      <a:pt x="254091" y="144281"/>
                    </a:cubicBezTo>
                    <a:lnTo>
                      <a:pt x="162268" y="79217"/>
                    </a:lnTo>
                    <a:lnTo>
                      <a:pt x="79234" y="162645"/>
                    </a:lnTo>
                    <a:lnTo>
                      <a:pt x="144297" y="254468"/>
                    </a:lnTo>
                    <a:cubicBezTo>
                      <a:pt x="129338" y="279737"/>
                      <a:pt x="118048" y="307004"/>
                      <a:pt x="110760" y="335447"/>
                    </a:cubicBezTo>
                    <a:lnTo>
                      <a:pt x="-172" y="354336"/>
                    </a:lnTo>
                    <a:lnTo>
                      <a:pt x="-172" y="463300"/>
                    </a:lnTo>
                  </a:path>
                </a:pathLst>
              </a:custGeom>
              <a:noFill/>
              <a:ln w="19050" cap="rnd">
                <a:solidFill>
                  <a:schemeClr val="bg1"/>
                </a:solidFill>
                <a:prstDash val="solid"/>
                <a:round/>
              </a:ln>
            </p:spPr>
            <p:txBody>
              <a:bodyPr rtlCol="0" anchor="ctr"/>
              <a:lstStyle/>
              <a:p>
                <a:endParaRPr lang="pt-PT"/>
              </a:p>
            </p:txBody>
          </p:sp>
          <p:sp>
            <p:nvSpPr>
              <p:cNvPr id="105" name="Freeform: Shape 104">
                <a:extLst>
                  <a:ext uri="{FF2B5EF4-FFF2-40B4-BE49-F238E27FC236}">
                    <a16:creationId xmlns:a16="http://schemas.microsoft.com/office/drawing/2014/main" id="{6AEAC427-4368-4FF6-99CB-2A498783BC31}"/>
                  </a:ext>
                </a:extLst>
              </p:cNvPr>
              <p:cNvSpPr/>
              <p:nvPr/>
            </p:nvSpPr>
            <p:spPr>
              <a:xfrm>
                <a:off x="1910766" y="2929100"/>
                <a:ext cx="1034189" cy="635721"/>
              </a:xfrm>
              <a:custGeom>
                <a:avLst/>
                <a:gdLst>
                  <a:gd name="connsiteX0" fmla="*/ -172 w 1034189"/>
                  <a:gd name="connsiteY0" fmla="*/ 635534 h 635721"/>
                  <a:gd name="connsiteX1" fmla="*/ -172 w 1034189"/>
                  <a:gd name="connsiteY1" fmla="*/ 75282 h 635721"/>
                  <a:gd name="connsiteX2" fmla="*/ 75255 w 1034189"/>
                  <a:gd name="connsiteY2" fmla="*/ -188 h 635721"/>
                  <a:gd name="connsiteX3" fmla="*/ 958505 w 1034189"/>
                  <a:gd name="connsiteY3" fmla="*/ -188 h 635721"/>
                  <a:gd name="connsiteX4" fmla="*/ 1034018 w 1034189"/>
                  <a:gd name="connsiteY4" fmla="*/ 75282 h 635721"/>
                  <a:gd name="connsiteX5" fmla="*/ 1034018 w 1034189"/>
                  <a:gd name="connsiteY5" fmla="*/ 635534 h 6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189" h="635721">
                    <a:moveTo>
                      <a:pt x="-172" y="635534"/>
                    </a:moveTo>
                    <a:lnTo>
                      <a:pt x="-172" y="75282"/>
                    </a:lnTo>
                    <a:cubicBezTo>
                      <a:pt x="-54" y="33669"/>
                      <a:pt x="33641" y="-43"/>
                      <a:pt x="75255" y="-188"/>
                    </a:cubicBezTo>
                    <a:lnTo>
                      <a:pt x="958505" y="-188"/>
                    </a:lnTo>
                    <a:cubicBezTo>
                      <a:pt x="1000144" y="-70"/>
                      <a:pt x="1033874" y="33643"/>
                      <a:pt x="1034018" y="75282"/>
                    </a:cubicBezTo>
                    <a:lnTo>
                      <a:pt x="1034018" y="635534"/>
                    </a:lnTo>
                  </a:path>
                </a:pathLst>
              </a:custGeom>
              <a:noFill/>
              <a:ln w="19050" cap="rnd">
                <a:solidFill>
                  <a:schemeClr val="bg1"/>
                </a:solidFill>
                <a:prstDash val="solid"/>
                <a:round/>
              </a:ln>
            </p:spPr>
            <p:txBody>
              <a:bodyPr rtlCol="0" anchor="ctr"/>
              <a:lstStyle/>
              <a:p>
                <a:endParaRPr lang="pt-PT" dirty="0"/>
              </a:p>
            </p:txBody>
          </p:sp>
          <p:sp>
            <p:nvSpPr>
              <p:cNvPr id="106" name="Freeform: Shape 105">
                <a:extLst>
                  <a:ext uri="{FF2B5EF4-FFF2-40B4-BE49-F238E27FC236}">
                    <a16:creationId xmlns:a16="http://schemas.microsoft.com/office/drawing/2014/main" id="{665E87B6-05AA-4134-9468-347B3C3F832B}"/>
                  </a:ext>
                </a:extLst>
              </p:cNvPr>
              <p:cNvSpPr/>
              <p:nvPr/>
            </p:nvSpPr>
            <p:spPr>
              <a:xfrm>
                <a:off x="1790259" y="3645101"/>
                <a:ext cx="1274853" cy="99868"/>
              </a:xfrm>
              <a:custGeom>
                <a:avLst/>
                <a:gdLst>
                  <a:gd name="connsiteX0" fmla="*/ -172 w 1274853"/>
                  <a:gd name="connsiteY0" fmla="*/ -188 h 99868"/>
                  <a:gd name="connsiteX1" fmla="*/ 94887 w 1274853"/>
                  <a:gd name="connsiteY1" fmla="*/ 99681 h 99868"/>
                  <a:gd name="connsiteX2" fmla="*/ 1179624 w 1274853"/>
                  <a:gd name="connsiteY2" fmla="*/ 99681 h 99868"/>
                  <a:gd name="connsiteX3" fmla="*/ 1274682 w 1274853"/>
                  <a:gd name="connsiteY3" fmla="*/ -188 h 99868"/>
                </a:gdLst>
                <a:ahLst/>
                <a:cxnLst>
                  <a:cxn ang="0">
                    <a:pos x="connsiteX0" y="connsiteY0"/>
                  </a:cxn>
                  <a:cxn ang="0">
                    <a:pos x="connsiteX1" y="connsiteY1"/>
                  </a:cxn>
                  <a:cxn ang="0">
                    <a:pos x="connsiteX2" y="connsiteY2"/>
                  </a:cxn>
                  <a:cxn ang="0">
                    <a:pos x="connsiteX3" y="connsiteY3"/>
                  </a:cxn>
                </a:cxnLst>
                <a:rect l="l" t="t" r="r" b="b"/>
                <a:pathLst>
                  <a:path w="1274853" h="99868">
                    <a:moveTo>
                      <a:pt x="-172" y="-188"/>
                    </a:moveTo>
                    <a:cubicBezTo>
                      <a:pt x="-172" y="-188"/>
                      <a:pt x="21691" y="99681"/>
                      <a:pt x="94887" y="99681"/>
                    </a:cubicBezTo>
                    <a:lnTo>
                      <a:pt x="1179624" y="99681"/>
                    </a:lnTo>
                    <a:cubicBezTo>
                      <a:pt x="1252689" y="99681"/>
                      <a:pt x="1274682" y="-188"/>
                      <a:pt x="1274682" y="-188"/>
                    </a:cubicBezTo>
                    <a:close/>
                  </a:path>
                </a:pathLst>
              </a:custGeom>
              <a:noFill/>
              <a:ln w="19050" cap="rnd">
                <a:solidFill>
                  <a:schemeClr val="bg1"/>
                </a:solidFill>
                <a:prstDash val="solid"/>
                <a:round/>
              </a:ln>
            </p:spPr>
            <p:txBody>
              <a:bodyPr rtlCol="0" anchor="ctr"/>
              <a:lstStyle/>
              <a:p>
                <a:endParaRPr lang="pt-PT"/>
              </a:p>
            </p:txBody>
          </p:sp>
          <p:sp>
            <p:nvSpPr>
              <p:cNvPr id="107" name="Freeform: Shape 106">
                <a:extLst>
                  <a:ext uri="{FF2B5EF4-FFF2-40B4-BE49-F238E27FC236}">
                    <a16:creationId xmlns:a16="http://schemas.microsoft.com/office/drawing/2014/main" id="{1CCCC2B7-6AB5-4928-A06B-F42E1A519ED6}"/>
                  </a:ext>
                </a:extLst>
              </p:cNvPr>
              <p:cNvSpPr/>
              <p:nvPr/>
            </p:nvSpPr>
            <p:spPr>
              <a:xfrm>
                <a:off x="2225981" y="3412526"/>
                <a:ext cx="27809" cy="133361"/>
              </a:xfrm>
              <a:custGeom>
                <a:avLst/>
                <a:gdLst>
                  <a:gd name="connsiteX0" fmla="*/ 2234 w 27809"/>
                  <a:gd name="connsiteY0" fmla="*/ 133174 h 133361"/>
                  <a:gd name="connsiteX1" fmla="*/ 27638 w 27809"/>
                  <a:gd name="connsiteY1" fmla="*/ -188 h 133361"/>
                </a:gdLst>
                <a:ahLst/>
                <a:cxnLst>
                  <a:cxn ang="0">
                    <a:pos x="connsiteX0" y="connsiteY0"/>
                  </a:cxn>
                  <a:cxn ang="0">
                    <a:pos x="connsiteX1" y="connsiteY1"/>
                  </a:cxn>
                </a:cxnLst>
                <a:rect l="l" t="t" r="r" b="b"/>
                <a:pathLst>
                  <a:path w="27809" h="133361">
                    <a:moveTo>
                      <a:pt x="2234" y="133174"/>
                    </a:moveTo>
                    <a:cubicBezTo>
                      <a:pt x="-4937" y="87123"/>
                      <a:pt x="4040" y="40005"/>
                      <a:pt x="27638" y="-188"/>
                    </a:cubicBezTo>
                  </a:path>
                </a:pathLst>
              </a:custGeom>
              <a:noFill/>
              <a:ln w="19050" cap="rnd">
                <a:solidFill>
                  <a:schemeClr val="bg1"/>
                </a:solidFill>
                <a:prstDash val="solid"/>
                <a:round/>
              </a:ln>
            </p:spPr>
            <p:txBody>
              <a:bodyPr rtlCol="0" anchor="ctr"/>
              <a:lstStyle/>
              <a:p>
                <a:endParaRPr lang="pt-PT"/>
              </a:p>
            </p:txBody>
          </p:sp>
          <p:sp>
            <p:nvSpPr>
              <p:cNvPr id="108" name="Freeform: Shape 107">
                <a:extLst>
                  <a:ext uri="{FF2B5EF4-FFF2-40B4-BE49-F238E27FC236}">
                    <a16:creationId xmlns:a16="http://schemas.microsoft.com/office/drawing/2014/main" id="{7267F58A-85F3-42D7-8892-FEDE6ECC28FF}"/>
                  </a:ext>
                </a:extLst>
              </p:cNvPr>
              <p:cNvSpPr/>
              <p:nvPr/>
            </p:nvSpPr>
            <p:spPr>
              <a:xfrm>
                <a:off x="2314962" y="3313070"/>
                <a:ext cx="314560" cy="232687"/>
              </a:xfrm>
              <a:custGeom>
                <a:avLst/>
                <a:gdLst>
                  <a:gd name="connsiteX0" fmla="*/ -172 w 314560"/>
                  <a:gd name="connsiteY0" fmla="*/ 34206 h 232687"/>
                  <a:gd name="connsiteX1" fmla="*/ 280016 w 314560"/>
                  <a:gd name="connsiteY1" fmla="*/ 89033 h 232687"/>
                  <a:gd name="connsiteX2" fmla="*/ 312027 w 314560"/>
                  <a:gd name="connsiteY2" fmla="*/ 232499 h 232687"/>
                </a:gdLst>
                <a:ahLst/>
                <a:cxnLst>
                  <a:cxn ang="0">
                    <a:pos x="connsiteX0" y="connsiteY0"/>
                  </a:cxn>
                  <a:cxn ang="0">
                    <a:pos x="connsiteX1" y="connsiteY1"/>
                  </a:cxn>
                  <a:cxn ang="0">
                    <a:pos x="connsiteX2" y="connsiteY2"/>
                  </a:cxn>
                </a:cxnLst>
                <a:rect l="l" t="t" r="r" b="b"/>
                <a:pathLst>
                  <a:path w="314560" h="232687">
                    <a:moveTo>
                      <a:pt x="-172" y="34206"/>
                    </a:moveTo>
                    <a:cubicBezTo>
                      <a:pt x="92338" y="-28024"/>
                      <a:pt x="217786" y="-3481"/>
                      <a:pt x="280016" y="89033"/>
                    </a:cubicBezTo>
                    <a:cubicBezTo>
                      <a:pt x="308336" y="131131"/>
                      <a:pt x="319766" y="182355"/>
                      <a:pt x="312027" y="232499"/>
                    </a:cubicBezTo>
                  </a:path>
                </a:pathLst>
              </a:custGeom>
              <a:noFill/>
              <a:ln w="19050" cap="rnd">
                <a:solidFill>
                  <a:schemeClr val="bg1"/>
                </a:solidFill>
                <a:prstDash val="solid"/>
                <a:round/>
              </a:ln>
            </p:spPr>
            <p:txBody>
              <a:bodyPr rtlCol="0" anchor="ctr"/>
              <a:lstStyle/>
              <a:p>
                <a:endParaRPr lang="pt-PT"/>
              </a:p>
            </p:txBody>
          </p:sp>
        </p:grpSp>
      </p:grpSp>
      <p:grpSp>
        <p:nvGrpSpPr>
          <p:cNvPr id="42" name="Group 41">
            <a:extLst>
              <a:ext uri="{FF2B5EF4-FFF2-40B4-BE49-F238E27FC236}">
                <a16:creationId xmlns:a16="http://schemas.microsoft.com/office/drawing/2014/main" id="{BF03D643-5B3C-4892-AED3-B039F9A34ECB}"/>
              </a:ext>
            </a:extLst>
          </p:cNvPr>
          <p:cNvGrpSpPr/>
          <p:nvPr/>
        </p:nvGrpSpPr>
        <p:grpSpPr>
          <a:xfrm>
            <a:off x="4396980" y="2701500"/>
            <a:ext cx="676439" cy="676439"/>
            <a:chOff x="7945070" y="2705148"/>
            <a:chExt cx="676439" cy="676439"/>
          </a:xfrm>
        </p:grpSpPr>
        <p:sp>
          <p:nvSpPr>
            <p:cNvPr id="117" name="Retângulo 38">
              <a:extLst>
                <a:ext uri="{FF2B5EF4-FFF2-40B4-BE49-F238E27FC236}">
                  <a16:creationId xmlns:a16="http://schemas.microsoft.com/office/drawing/2014/main" id="{0E6D48C9-8CEB-472D-9CDA-62950FB8C3F1}"/>
                </a:ext>
              </a:extLst>
            </p:cNvPr>
            <p:cNvSpPr/>
            <p:nvPr/>
          </p:nvSpPr>
          <p:spPr>
            <a:xfrm>
              <a:off x="7945070" y="2705148"/>
              <a:ext cx="676439" cy="676439"/>
            </a:xfrm>
            <a:prstGeom prst="rect">
              <a:avLst/>
            </a:prstGeom>
            <a:solidFill>
              <a:srgbClr val="66697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grpSp>
          <p:nvGrpSpPr>
            <p:cNvPr id="109" name="Group 108">
              <a:extLst>
                <a:ext uri="{FF2B5EF4-FFF2-40B4-BE49-F238E27FC236}">
                  <a16:creationId xmlns:a16="http://schemas.microsoft.com/office/drawing/2014/main" id="{D2098040-43B7-493A-BFF9-6A1B6693401F}"/>
                </a:ext>
              </a:extLst>
            </p:cNvPr>
            <p:cNvGrpSpPr/>
            <p:nvPr/>
          </p:nvGrpSpPr>
          <p:grpSpPr>
            <a:xfrm>
              <a:off x="8047666" y="2827315"/>
              <a:ext cx="471247" cy="432105"/>
              <a:chOff x="9174895" y="2927523"/>
              <a:chExt cx="999099" cy="916113"/>
            </a:xfrm>
          </p:grpSpPr>
          <p:sp>
            <p:nvSpPr>
              <p:cNvPr id="110" name="Freeform: Shape 109">
                <a:extLst>
                  <a:ext uri="{FF2B5EF4-FFF2-40B4-BE49-F238E27FC236}">
                    <a16:creationId xmlns:a16="http://schemas.microsoft.com/office/drawing/2014/main" id="{FCE755E5-5AA7-4FF3-BCFC-756050105B9B}"/>
                  </a:ext>
                </a:extLst>
              </p:cNvPr>
              <p:cNvSpPr/>
              <p:nvPr/>
            </p:nvSpPr>
            <p:spPr>
              <a:xfrm>
                <a:off x="9713745" y="2927523"/>
                <a:ext cx="460249" cy="916113"/>
              </a:xfrm>
              <a:custGeom>
                <a:avLst/>
                <a:gdLst>
                  <a:gd name="connsiteX0" fmla="*/ -691 w 460249"/>
                  <a:gd name="connsiteY0" fmla="*/ 914164 h 916113"/>
                  <a:gd name="connsiteX1" fmla="*/ 67090 w 460249"/>
                  <a:gd name="connsiteY1" fmla="*/ 914164 h 916113"/>
                  <a:gd name="connsiteX2" fmla="*/ 88031 w 460249"/>
                  <a:gd name="connsiteY2" fmla="*/ 791223 h 916113"/>
                  <a:gd name="connsiteX3" fmla="*/ 178188 w 460249"/>
                  <a:gd name="connsiteY3" fmla="*/ 753684 h 916113"/>
                  <a:gd name="connsiteX4" fmla="*/ 279245 w 460249"/>
                  <a:gd name="connsiteY4" fmla="*/ 826178 h 916113"/>
                  <a:gd name="connsiteX5" fmla="*/ 371614 w 460249"/>
                  <a:gd name="connsiteY5" fmla="*/ 733809 h 916113"/>
                  <a:gd name="connsiteX6" fmla="*/ 299120 w 460249"/>
                  <a:gd name="connsiteY6" fmla="*/ 632792 h 916113"/>
                  <a:gd name="connsiteX7" fmla="*/ 336863 w 460249"/>
                  <a:gd name="connsiteY7" fmla="*/ 541652 h 916113"/>
                  <a:gd name="connsiteX8" fmla="*/ 459558 w 460249"/>
                  <a:gd name="connsiteY8" fmla="*/ 521490 h 916113"/>
                  <a:gd name="connsiteX9" fmla="*/ 459558 w 460249"/>
                  <a:gd name="connsiteY9" fmla="*/ 390845 h 916113"/>
                  <a:gd name="connsiteX10" fmla="*/ 336863 w 460249"/>
                  <a:gd name="connsiteY10" fmla="*/ 370683 h 916113"/>
                  <a:gd name="connsiteX11" fmla="*/ 299530 w 460249"/>
                  <a:gd name="connsiteY11" fmla="*/ 280240 h 916113"/>
                  <a:gd name="connsiteX12" fmla="*/ 371655 w 460249"/>
                  <a:gd name="connsiteY12" fmla="*/ 178567 h 916113"/>
                  <a:gd name="connsiteX13" fmla="*/ 279245 w 460249"/>
                  <a:gd name="connsiteY13" fmla="*/ 86157 h 916113"/>
                  <a:gd name="connsiteX14" fmla="*/ 177737 w 460249"/>
                  <a:gd name="connsiteY14" fmla="*/ 158323 h 916113"/>
                  <a:gd name="connsiteX15" fmla="*/ 87293 w 460249"/>
                  <a:gd name="connsiteY15" fmla="*/ 120990 h 916113"/>
                  <a:gd name="connsiteX16" fmla="*/ 67131 w 460249"/>
                  <a:gd name="connsiteY16" fmla="*/ -1950 h 916113"/>
                  <a:gd name="connsiteX17" fmla="*/ -691 w 460249"/>
                  <a:gd name="connsiteY17" fmla="*/ -1950 h 916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60249" h="916113">
                    <a:moveTo>
                      <a:pt x="-691" y="914164"/>
                    </a:moveTo>
                    <a:lnTo>
                      <a:pt x="67090" y="914164"/>
                    </a:lnTo>
                    <a:lnTo>
                      <a:pt x="88031" y="791223"/>
                    </a:lnTo>
                    <a:cubicBezTo>
                      <a:pt x="119713" y="783068"/>
                      <a:pt x="150067" y="770404"/>
                      <a:pt x="178188" y="753684"/>
                    </a:cubicBezTo>
                    <a:lnTo>
                      <a:pt x="279245" y="826178"/>
                    </a:lnTo>
                    <a:lnTo>
                      <a:pt x="371614" y="733809"/>
                    </a:lnTo>
                    <a:lnTo>
                      <a:pt x="299120" y="632792"/>
                    </a:lnTo>
                    <a:cubicBezTo>
                      <a:pt x="316021" y="604393"/>
                      <a:pt x="328733" y="573699"/>
                      <a:pt x="336863" y="541652"/>
                    </a:cubicBezTo>
                    <a:lnTo>
                      <a:pt x="459558" y="521490"/>
                    </a:lnTo>
                    <a:lnTo>
                      <a:pt x="459558" y="390845"/>
                    </a:lnTo>
                    <a:lnTo>
                      <a:pt x="336863" y="370683"/>
                    </a:lnTo>
                    <a:cubicBezTo>
                      <a:pt x="328794" y="338923"/>
                      <a:pt x="316226" y="308434"/>
                      <a:pt x="299530" y="280240"/>
                    </a:cubicBezTo>
                    <a:lnTo>
                      <a:pt x="371655" y="178567"/>
                    </a:lnTo>
                    <a:lnTo>
                      <a:pt x="279245" y="86157"/>
                    </a:lnTo>
                    <a:lnTo>
                      <a:pt x="177737" y="158323"/>
                    </a:lnTo>
                    <a:cubicBezTo>
                      <a:pt x="149526" y="141603"/>
                      <a:pt x="119070" y="129063"/>
                      <a:pt x="87293" y="120990"/>
                    </a:cubicBezTo>
                    <a:lnTo>
                      <a:pt x="67131" y="-1950"/>
                    </a:lnTo>
                    <a:lnTo>
                      <a:pt x="-691" y="-1950"/>
                    </a:lnTo>
                  </a:path>
                </a:pathLst>
              </a:custGeom>
              <a:noFill/>
              <a:ln w="19050" cap="rnd">
                <a:solidFill>
                  <a:schemeClr val="bg1"/>
                </a:solidFill>
                <a:prstDash val="solid"/>
                <a:round/>
              </a:ln>
            </p:spPr>
            <p:txBody>
              <a:bodyPr rtlCol="0" anchor="ctr"/>
              <a:lstStyle/>
              <a:p>
                <a:endParaRPr lang="pt-PT"/>
              </a:p>
            </p:txBody>
          </p:sp>
          <p:sp>
            <p:nvSpPr>
              <p:cNvPr id="111" name="Freeform: Shape 110">
                <a:extLst>
                  <a:ext uri="{FF2B5EF4-FFF2-40B4-BE49-F238E27FC236}">
                    <a16:creationId xmlns:a16="http://schemas.microsoft.com/office/drawing/2014/main" id="{FFF9CAA5-2E3F-4659-8692-315F7AE29295}"/>
                  </a:ext>
                </a:extLst>
              </p:cNvPr>
              <p:cNvSpPr/>
              <p:nvPr/>
            </p:nvSpPr>
            <p:spPr>
              <a:xfrm>
                <a:off x="9713745" y="3231514"/>
                <a:ext cx="156503" cy="308376"/>
              </a:xfrm>
              <a:custGeom>
                <a:avLst/>
                <a:gdLst>
                  <a:gd name="connsiteX0" fmla="*/ -691 w 156503"/>
                  <a:gd name="connsiteY0" fmla="*/ -1950 h 308376"/>
                  <a:gd name="connsiteX1" fmla="*/ 155813 w 156503"/>
                  <a:gd name="connsiteY1" fmla="*/ 152218 h 308376"/>
                  <a:gd name="connsiteX2" fmla="*/ -691 w 156503"/>
                  <a:gd name="connsiteY2" fmla="*/ 306426 h 308376"/>
                </a:gdLst>
                <a:ahLst/>
                <a:cxnLst>
                  <a:cxn ang="0">
                    <a:pos x="connsiteX0" y="connsiteY0"/>
                  </a:cxn>
                  <a:cxn ang="0">
                    <a:pos x="connsiteX1" y="connsiteY1"/>
                  </a:cxn>
                  <a:cxn ang="0">
                    <a:pos x="connsiteX2" y="connsiteY2"/>
                  </a:cxn>
                </a:cxnLst>
                <a:rect l="l" t="t" r="r" b="b"/>
                <a:pathLst>
                  <a:path w="156503" h="308376">
                    <a:moveTo>
                      <a:pt x="-691" y="-1950"/>
                    </a:moveTo>
                    <a:cubicBezTo>
                      <a:pt x="84466" y="-1950"/>
                      <a:pt x="155813" y="67060"/>
                      <a:pt x="155813" y="152218"/>
                    </a:cubicBezTo>
                    <a:cubicBezTo>
                      <a:pt x="155813" y="237374"/>
                      <a:pt x="84466" y="306426"/>
                      <a:pt x="-691" y="306426"/>
                    </a:cubicBezTo>
                  </a:path>
                </a:pathLst>
              </a:custGeom>
              <a:noFill/>
              <a:ln w="19050" cap="rnd">
                <a:solidFill>
                  <a:schemeClr val="bg1"/>
                </a:solidFill>
                <a:prstDash val="solid"/>
                <a:round/>
              </a:ln>
            </p:spPr>
            <p:txBody>
              <a:bodyPr rtlCol="0" anchor="ctr"/>
              <a:lstStyle/>
              <a:p>
                <a:endParaRPr lang="pt-PT"/>
              </a:p>
            </p:txBody>
          </p:sp>
          <p:sp>
            <p:nvSpPr>
              <p:cNvPr id="112" name="Freeform: Shape 111">
                <a:extLst>
                  <a:ext uri="{FF2B5EF4-FFF2-40B4-BE49-F238E27FC236}">
                    <a16:creationId xmlns:a16="http://schemas.microsoft.com/office/drawing/2014/main" id="{48D1F533-1766-4E4B-B14A-ACA087EFFD36}"/>
                  </a:ext>
                </a:extLst>
              </p:cNvPr>
              <p:cNvSpPr/>
              <p:nvPr/>
            </p:nvSpPr>
            <p:spPr>
              <a:xfrm>
                <a:off x="9246201" y="3385395"/>
                <a:ext cx="386156" cy="4098"/>
              </a:xfrm>
              <a:custGeom>
                <a:avLst/>
                <a:gdLst>
                  <a:gd name="connsiteX0" fmla="*/ 0 w 386156"/>
                  <a:gd name="connsiteY0" fmla="*/ 0 h 4098"/>
                  <a:gd name="connsiteX1" fmla="*/ 386157 w 386156"/>
                  <a:gd name="connsiteY1" fmla="*/ 0 h 4098"/>
                </a:gdLst>
                <a:ahLst/>
                <a:cxnLst>
                  <a:cxn ang="0">
                    <a:pos x="connsiteX0" y="connsiteY0"/>
                  </a:cxn>
                  <a:cxn ang="0">
                    <a:pos x="connsiteX1" y="connsiteY1"/>
                  </a:cxn>
                </a:cxnLst>
                <a:rect l="l" t="t" r="r" b="b"/>
                <a:pathLst>
                  <a:path w="386156" h="4098">
                    <a:moveTo>
                      <a:pt x="0" y="0"/>
                    </a:moveTo>
                    <a:lnTo>
                      <a:pt x="386157" y="0"/>
                    </a:lnTo>
                  </a:path>
                </a:pathLst>
              </a:custGeom>
              <a:ln w="19050" cap="rnd">
                <a:solidFill>
                  <a:schemeClr val="bg1"/>
                </a:solidFill>
                <a:prstDash val="solid"/>
                <a:round/>
              </a:ln>
            </p:spPr>
            <p:txBody>
              <a:bodyPr rtlCol="0" anchor="ctr"/>
              <a:lstStyle/>
              <a:p>
                <a:endParaRPr lang="pt-PT"/>
              </a:p>
            </p:txBody>
          </p:sp>
          <p:sp>
            <p:nvSpPr>
              <p:cNvPr id="116" name="Freeform: Shape 115">
                <a:extLst>
                  <a:ext uri="{FF2B5EF4-FFF2-40B4-BE49-F238E27FC236}">
                    <a16:creationId xmlns:a16="http://schemas.microsoft.com/office/drawing/2014/main" id="{3078A71C-FF13-4F95-B330-8DC7F702221E}"/>
                  </a:ext>
                </a:extLst>
              </p:cNvPr>
              <p:cNvSpPr/>
              <p:nvPr/>
            </p:nvSpPr>
            <p:spPr>
              <a:xfrm>
                <a:off x="9378633" y="2929736"/>
                <a:ext cx="222662" cy="910990"/>
              </a:xfrm>
              <a:custGeom>
                <a:avLst/>
                <a:gdLst>
                  <a:gd name="connsiteX0" fmla="*/ 218570 w 222662"/>
                  <a:gd name="connsiteY0" fmla="*/ 909040 h 910990"/>
                  <a:gd name="connsiteX1" fmla="*/ 221971 w 222662"/>
                  <a:gd name="connsiteY1" fmla="*/ -1950 h 910990"/>
                </a:gdLst>
                <a:ahLst/>
                <a:cxnLst>
                  <a:cxn ang="0">
                    <a:pos x="connsiteX0" y="connsiteY0"/>
                  </a:cxn>
                  <a:cxn ang="0">
                    <a:pos x="connsiteX1" y="connsiteY1"/>
                  </a:cxn>
                </a:cxnLst>
                <a:rect l="l" t="t" r="r" b="b"/>
                <a:pathLst>
                  <a:path w="222662" h="910990">
                    <a:moveTo>
                      <a:pt x="218570" y="909040"/>
                    </a:moveTo>
                    <a:cubicBezTo>
                      <a:pt x="175417" y="872979"/>
                      <a:pt x="-254547" y="491862"/>
                      <a:pt x="221971" y="-1950"/>
                    </a:cubicBezTo>
                  </a:path>
                </a:pathLst>
              </a:custGeom>
              <a:noFill/>
              <a:ln w="19050" cap="rnd">
                <a:solidFill>
                  <a:schemeClr val="bg1"/>
                </a:solidFill>
                <a:prstDash val="solid"/>
                <a:round/>
              </a:ln>
            </p:spPr>
            <p:txBody>
              <a:bodyPr rtlCol="0" anchor="ctr"/>
              <a:lstStyle/>
              <a:p>
                <a:endParaRPr lang="pt-PT"/>
              </a:p>
            </p:txBody>
          </p:sp>
          <p:sp>
            <p:nvSpPr>
              <p:cNvPr id="118" name="Freeform: Shape 117">
                <a:extLst>
                  <a:ext uri="{FF2B5EF4-FFF2-40B4-BE49-F238E27FC236}">
                    <a16:creationId xmlns:a16="http://schemas.microsoft.com/office/drawing/2014/main" id="{E1705577-025B-4DEF-960C-53FCF0391C2E}"/>
                  </a:ext>
                </a:extLst>
              </p:cNvPr>
              <p:cNvSpPr/>
              <p:nvPr/>
            </p:nvSpPr>
            <p:spPr>
              <a:xfrm>
                <a:off x="9345578" y="3126850"/>
                <a:ext cx="284320" cy="66674"/>
              </a:xfrm>
              <a:custGeom>
                <a:avLst/>
                <a:gdLst>
                  <a:gd name="connsiteX0" fmla="*/ -691 w 284320"/>
                  <a:gd name="connsiteY0" fmla="*/ -1950 h 66674"/>
                  <a:gd name="connsiteX1" fmla="*/ 283630 w 284320"/>
                  <a:gd name="connsiteY1" fmla="*/ 64725 h 66674"/>
                </a:gdLst>
                <a:ahLst/>
                <a:cxnLst>
                  <a:cxn ang="0">
                    <a:pos x="connsiteX0" y="connsiteY0"/>
                  </a:cxn>
                  <a:cxn ang="0">
                    <a:pos x="connsiteX1" y="connsiteY1"/>
                  </a:cxn>
                </a:cxnLst>
                <a:rect l="l" t="t" r="r" b="b"/>
                <a:pathLst>
                  <a:path w="284320" h="66674">
                    <a:moveTo>
                      <a:pt x="-691" y="-1950"/>
                    </a:moveTo>
                    <a:cubicBezTo>
                      <a:pt x="87744" y="41694"/>
                      <a:pt x="185007" y="64520"/>
                      <a:pt x="283630" y="64725"/>
                    </a:cubicBezTo>
                  </a:path>
                </a:pathLst>
              </a:custGeom>
              <a:noFill/>
              <a:ln w="19050" cap="rnd">
                <a:solidFill>
                  <a:schemeClr val="bg1"/>
                </a:solidFill>
                <a:prstDash val="solid"/>
                <a:round/>
              </a:ln>
            </p:spPr>
            <p:txBody>
              <a:bodyPr rtlCol="0" anchor="ctr"/>
              <a:lstStyle/>
              <a:p>
                <a:endParaRPr lang="pt-PT"/>
              </a:p>
            </p:txBody>
          </p:sp>
          <p:sp>
            <p:nvSpPr>
              <p:cNvPr id="119" name="Freeform: Shape 118">
                <a:extLst>
                  <a:ext uri="{FF2B5EF4-FFF2-40B4-BE49-F238E27FC236}">
                    <a16:creationId xmlns:a16="http://schemas.microsoft.com/office/drawing/2014/main" id="{ADF2F9A5-1850-44D5-B80B-7B0F893B15C1}"/>
                  </a:ext>
                </a:extLst>
              </p:cNvPr>
              <p:cNvSpPr/>
              <p:nvPr/>
            </p:nvSpPr>
            <p:spPr>
              <a:xfrm>
                <a:off x="9345783" y="3576773"/>
                <a:ext cx="284116" cy="66674"/>
              </a:xfrm>
              <a:custGeom>
                <a:avLst/>
                <a:gdLst>
                  <a:gd name="connsiteX0" fmla="*/ -691 w 284116"/>
                  <a:gd name="connsiteY0" fmla="*/ 64725 h 66674"/>
                  <a:gd name="connsiteX1" fmla="*/ 283425 w 284116"/>
                  <a:gd name="connsiteY1" fmla="*/ -1950 h 66674"/>
                </a:gdLst>
                <a:ahLst/>
                <a:cxnLst>
                  <a:cxn ang="0">
                    <a:pos x="connsiteX0" y="connsiteY0"/>
                  </a:cxn>
                  <a:cxn ang="0">
                    <a:pos x="connsiteX1" y="connsiteY1"/>
                  </a:cxn>
                </a:cxnLst>
                <a:rect l="l" t="t" r="r" b="b"/>
                <a:pathLst>
                  <a:path w="284116" h="66674">
                    <a:moveTo>
                      <a:pt x="-691" y="64725"/>
                    </a:moveTo>
                    <a:cubicBezTo>
                      <a:pt x="87691" y="21122"/>
                      <a:pt x="184876" y="-1704"/>
                      <a:pt x="283425" y="-1950"/>
                    </a:cubicBezTo>
                  </a:path>
                </a:pathLst>
              </a:custGeom>
              <a:noFill/>
              <a:ln w="19050" cap="rnd">
                <a:solidFill>
                  <a:schemeClr val="bg1"/>
                </a:solidFill>
                <a:prstDash val="solid"/>
                <a:round/>
              </a:ln>
            </p:spPr>
            <p:txBody>
              <a:bodyPr rtlCol="0" anchor="ctr"/>
              <a:lstStyle/>
              <a:p>
                <a:endParaRPr lang="pt-PT"/>
              </a:p>
            </p:txBody>
          </p:sp>
          <p:sp>
            <p:nvSpPr>
              <p:cNvPr id="120" name="Freeform: Shape 119">
                <a:extLst>
                  <a:ext uri="{FF2B5EF4-FFF2-40B4-BE49-F238E27FC236}">
                    <a16:creationId xmlns:a16="http://schemas.microsoft.com/office/drawing/2014/main" id="{FE33E410-3742-410D-9CE3-6180455DA7B6}"/>
                  </a:ext>
                </a:extLst>
              </p:cNvPr>
              <p:cNvSpPr/>
              <p:nvPr/>
            </p:nvSpPr>
            <p:spPr>
              <a:xfrm>
                <a:off x="9174895" y="2928096"/>
                <a:ext cx="457585" cy="915171"/>
              </a:xfrm>
              <a:custGeom>
                <a:avLst/>
                <a:gdLst>
                  <a:gd name="connsiteX0" fmla="*/ 456895 w 457585"/>
                  <a:gd name="connsiteY0" fmla="*/ 913221 h 915171"/>
                  <a:gd name="connsiteX1" fmla="*/ -691 w 457585"/>
                  <a:gd name="connsiteY1" fmla="*/ 455636 h 915171"/>
                  <a:gd name="connsiteX2" fmla="*/ 456895 w 457585"/>
                  <a:gd name="connsiteY2" fmla="*/ -1950 h 915171"/>
                </a:gdLst>
                <a:ahLst/>
                <a:cxnLst>
                  <a:cxn ang="0">
                    <a:pos x="connsiteX0" y="connsiteY0"/>
                  </a:cxn>
                  <a:cxn ang="0">
                    <a:pos x="connsiteX1" y="connsiteY1"/>
                  </a:cxn>
                  <a:cxn ang="0">
                    <a:pos x="connsiteX2" y="connsiteY2"/>
                  </a:cxn>
                </a:cxnLst>
                <a:rect l="l" t="t" r="r" b="b"/>
                <a:pathLst>
                  <a:path w="457585" h="915171">
                    <a:moveTo>
                      <a:pt x="456895" y="913221"/>
                    </a:moveTo>
                    <a:cubicBezTo>
                      <a:pt x="204177" y="913221"/>
                      <a:pt x="-691" y="708361"/>
                      <a:pt x="-691" y="455636"/>
                    </a:cubicBezTo>
                    <a:cubicBezTo>
                      <a:pt x="-691" y="202910"/>
                      <a:pt x="204177" y="-1950"/>
                      <a:pt x="456895" y="-1950"/>
                    </a:cubicBezTo>
                    <a:close/>
                  </a:path>
                </a:pathLst>
              </a:custGeom>
              <a:noFill/>
              <a:ln w="19050" cap="rnd">
                <a:solidFill>
                  <a:schemeClr val="bg1"/>
                </a:solidFill>
                <a:prstDash val="solid"/>
                <a:round/>
              </a:ln>
            </p:spPr>
            <p:txBody>
              <a:bodyPr rtlCol="0" anchor="ctr"/>
              <a:lstStyle/>
              <a:p>
                <a:endParaRPr lang="pt-PT"/>
              </a:p>
            </p:txBody>
          </p:sp>
        </p:grpSp>
      </p:grpSp>
      <p:grpSp>
        <p:nvGrpSpPr>
          <p:cNvPr id="7" name="Group 6">
            <a:extLst>
              <a:ext uri="{FF2B5EF4-FFF2-40B4-BE49-F238E27FC236}">
                <a16:creationId xmlns:a16="http://schemas.microsoft.com/office/drawing/2014/main" id="{4FE3831D-1880-47D5-9200-6A829A74040C}"/>
              </a:ext>
            </a:extLst>
          </p:cNvPr>
          <p:cNvGrpSpPr/>
          <p:nvPr/>
        </p:nvGrpSpPr>
        <p:grpSpPr>
          <a:xfrm>
            <a:off x="8179827" y="2703975"/>
            <a:ext cx="676439" cy="676439"/>
            <a:chOff x="4169647" y="2705148"/>
            <a:chExt cx="676439" cy="676439"/>
          </a:xfrm>
        </p:grpSpPr>
        <p:sp>
          <p:nvSpPr>
            <p:cNvPr id="92" name="Retângulo 38">
              <a:extLst>
                <a:ext uri="{FF2B5EF4-FFF2-40B4-BE49-F238E27FC236}">
                  <a16:creationId xmlns:a16="http://schemas.microsoft.com/office/drawing/2014/main" id="{FF6B1E7C-8394-40C3-981D-A82B5866ECAC}"/>
                </a:ext>
              </a:extLst>
            </p:cNvPr>
            <p:cNvSpPr/>
            <p:nvPr/>
          </p:nvSpPr>
          <p:spPr>
            <a:xfrm>
              <a:off x="4169647" y="2705148"/>
              <a:ext cx="676439" cy="676439"/>
            </a:xfrm>
            <a:prstGeom prst="rect">
              <a:avLst/>
            </a:prstGeom>
            <a:solidFill>
              <a:srgbClr val="66697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solidFill>
                  <a:prstClr val="white"/>
                </a:solidFill>
                <a:latin typeface="Calibri" panose="020F0502020204030204"/>
              </a:endParaRPr>
            </a:p>
          </p:txBody>
        </p:sp>
        <p:grpSp>
          <p:nvGrpSpPr>
            <p:cNvPr id="121" name="Group 120">
              <a:extLst>
                <a:ext uri="{FF2B5EF4-FFF2-40B4-BE49-F238E27FC236}">
                  <a16:creationId xmlns:a16="http://schemas.microsoft.com/office/drawing/2014/main" id="{D8689918-17C6-475E-B144-63AE65458B50}"/>
                </a:ext>
              </a:extLst>
            </p:cNvPr>
            <p:cNvGrpSpPr/>
            <p:nvPr/>
          </p:nvGrpSpPr>
          <p:grpSpPr>
            <a:xfrm>
              <a:off x="4324501" y="2799518"/>
              <a:ext cx="366730" cy="487698"/>
              <a:chOff x="-1359874" y="3023089"/>
              <a:chExt cx="796798" cy="1059628"/>
            </a:xfrm>
          </p:grpSpPr>
          <p:sp>
            <p:nvSpPr>
              <p:cNvPr id="122" name="Freeform: Shape 121">
                <a:extLst>
                  <a:ext uri="{FF2B5EF4-FFF2-40B4-BE49-F238E27FC236}">
                    <a16:creationId xmlns:a16="http://schemas.microsoft.com/office/drawing/2014/main" id="{F3284041-25A5-4466-8AC8-EABD2CC79FF7}"/>
                  </a:ext>
                </a:extLst>
              </p:cNvPr>
              <p:cNvSpPr/>
              <p:nvPr/>
            </p:nvSpPr>
            <p:spPr>
              <a:xfrm>
                <a:off x="-770533" y="3618330"/>
                <a:ext cx="3607" cy="55490"/>
              </a:xfrm>
              <a:custGeom>
                <a:avLst/>
                <a:gdLst>
                  <a:gd name="connsiteX0" fmla="*/ 0 w 3607"/>
                  <a:gd name="connsiteY0" fmla="*/ 55490 h 55490"/>
                  <a:gd name="connsiteX1" fmla="*/ 0 w 3607"/>
                  <a:gd name="connsiteY1" fmla="*/ 0 h 55490"/>
                </a:gdLst>
                <a:ahLst/>
                <a:cxnLst>
                  <a:cxn ang="0">
                    <a:pos x="connsiteX0" y="connsiteY0"/>
                  </a:cxn>
                  <a:cxn ang="0">
                    <a:pos x="connsiteX1" y="connsiteY1"/>
                  </a:cxn>
                </a:cxnLst>
                <a:rect l="l" t="t" r="r" b="b"/>
                <a:pathLst>
                  <a:path w="3607" h="55490">
                    <a:moveTo>
                      <a:pt x="0" y="55490"/>
                    </a:moveTo>
                    <a:lnTo>
                      <a:pt x="0" y="0"/>
                    </a:lnTo>
                  </a:path>
                </a:pathLst>
              </a:custGeom>
              <a:noFill/>
              <a:ln w="19050" cap="rnd">
                <a:solidFill>
                  <a:schemeClr val="bg1"/>
                </a:solidFill>
                <a:prstDash val="solid"/>
                <a:rou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pt-PT"/>
              </a:p>
            </p:txBody>
          </p:sp>
          <p:sp>
            <p:nvSpPr>
              <p:cNvPr id="123" name="Freeform: Shape 122">
                <a:extLst>
                  <a:ext uri="{FF2B5EF4-FFF2-40B4-BE49-F238E27FC236}">
                    <a16:creationId xmlns:a16="http://schemas.microsoft.com/office/drawing/2014/main" id="{64AD8A99-8FD8-4361-AD42-7643FBAB6AB4}"/>
                  </a:ext>
                </a:extLst>
              </p:cNvPr>
              <p:cNvSpPr/>
              <p:nvPr/>
            </p:nvSpPr>
            <p:spPr>
              <a:xfrm>
                <a:off x="-1032540" y="3746231"/>
                <a:ext cx="363732" cy="336486"/>
              </a:xfrm>
              <a:custGeom>
                <a:avLst/>
                <a:gdLst>
                  <a:gd name="connsiteX0" fmla="*/ 94786 w 363732"/>
                  <a:gd name="connsiteY0" fmla="*/ 15936 h 336486"/>
                  <a:gd name="connsiteX1" fmla="*/ 94786 w 363732"/>
                  <a:gd name="connsiteY1" fmla="*/ 131390 h 336486"/>
                  <a:gd name="connsiteX2" fmla="*/ 17360 w 363732"/>
                  <a:gd name="connsiteY2" fmla="*/ 131390 h 336486"/>
                  <a:gd name="connsiteX3" fmla="*/ 1485 w 363732"/>
                  <a:gd name="connsiteY3" fmla="*/ 143260 h 336486"/>
                  <a:gd name="connsiteX4" fmla="*/ 4624 w 363732"/>
                  <a:gd name="connsiteY4" fmla="*/ 170212 h 336486"/>
                  <a:gd name="connsiteX5" fmla="*/ 161353 w 363732"/>
                  <a:gd name="connsiteY5" fmla="*/ 326833 h 336486"/>
                  <a:gd name="connsiteX6" fmla="*/ 201040 w 363732"/>
                  <a:gd name="connsiteY6" fmla="*/ 326833 h 336486"/>
                  <a:gd name="connsiteX7" fmla="*/ 356868 w 363732"/>
                  <a:gd name="connsiteY7" fmla="*/ 170139 h 336486"/>
                  <a:gd name="connsiteX8" fmla="*/ 361053 w 363732"/>
                  <a:gd name="connsiteY8" fmla="*/ 143441 h 336486"/>
                  <a:gd name="connsiteX9" fmla="*/ 341967 w 363732"/>
                  <a:gd name="connsiteY9" fmla="*/ 131282 h 336486"/>
                  <a:gd name="connsiteX10" fmla="*/ 261329 w 363732"/>
                  <a:gd name="connsiteY10" fmla="*/ 131282 h 336486"/>
                  <a:gd name="connsiteX11" fmla="*/ 261329 w 363732"/>
                  <a:gd name="connsiteY11" fmla="*/ -1455 h 336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3732" h="336486">
                    <a:moveTo>
                      <a:pt x="94786" y="15936"/>
                    </a:moveTo>
                    <a:lnTo>
                      <a:pt x="94786" y="131390"/>
                    </a:lnTo>
                    <a:lnTo>
                      <a:pt x="17360" y="131390"/>
                    </a:lnTo>
                    <a:cubicBezTo>
                      <a:pt x="10111" y="131642"/>
                      <a:pt x="3783" y="136369"/>
                      <a:pt x="1485" y="143260"/>
                    </a:cubicBezTo>
                    <a:cubicBezTo>
                      <a:pt x="-2376" y="152641"/>
                      <a:pt x="-1041" y="164511"/>
                      <a:pt x="4624" y="170212"/>
                    </a:cubicBezTo>
                    <a:lnTo>
                      <a:pt x="161353" y="326833"/>
                    </a:lnTo>
                    <a:cubicBezTo>
                      <a:pt x="172321" y="337765"/>
                      <a:pt x="190072" y="337765"/>
                      <a:pt x="201040" y="326833"/>
                    </a:cubicBezTo>
                    <a:lnTo>
                      <a:pt x="356868" y="170139"/>
                    </a:lnTo>
                    <a:cubicBezTo>
                      <a:pt x="363146" y="162707"/>
                      <a:pt x="364762" y="152424"/>
                      <a:pt x="361053" y="143441"/>
                    </a:cubicBezTo>
                    <a:cubicBezTo>
                      <a:pt x="357947" y="135719"/>
                      <a:pt x="350276" y="130849"/>
                      <a:pt x="341967" y="131282"/>
                    </a:cubicBezTo>
                    <a:lnTo>
                      <a:pt x="261329" y="131282"/>
                    </a:lnTo>
                    <a:lnTo>
                      <a:pt x="261329" y="-1455"/>
                    </a:lnTo>
                  </a:path>
                </a:pathLst>
              </a:custGeom>
              <a:noFill/>
              <a:ln w="19050" cap="rnd">
                <a:solidFill>
                  <a:schemeClr val="bg1"/>
                </a:solidFill>
                <a:prstDash val="solid"/>
                <a:rou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pt-PT"/>
              </a:p>
            </p:txBody>
          </p:sp>
          <p:sp>
            <p:nvSpPr>
              <p:cNvPr id="124" name="Freeform: Shape 123">
                <a:extLst>
                  <a:ext uri="{FF2B5EF4-FFF2-40B4-BE49-F238E27FC236}">
                    <a16:creationId xmlns:a16="http://schemas.microsoft.com/office/drawing/2014/main" id="{276B7EEB-AEE7-4644-9E1F-287B952B3356}"/>
                  </a:ext>
                </a:extLst>
              </p:cNvPr>
              <p:cNvSpPr/>
              <p:nvPr/>
            </p:nvSpPr>
            <p:spPr>
              <a:xfrm>
                <a:off x="-1231305" y="3277955"/>
                <a:ext cx="3607" cy="41311"/>
              </a:xfrm>
              <a:custGeom>
                <a:avLst/>
                <a:gdLst>
                  <a:gd name="connsiteX0" fmla="*/ 0 w 3607"/>
                  <a:gd name="connsiteY0" fmla="*/ 41311 h 41311"/>
                  <a:gd name="connsiteX1" fmla="*/ 0 w 3607"/>
                  <a:gd name="connsiteY1" fmla="*/ 0 h 41311"/>
                </a:gdLst>
                <a:ahLst/>
                <a:cxnLst>
                  <a:cxn ang="0">
                    <a:pos x="connsiteX0" y="connsiteY0"/>
                  </a:cxn>
                  <a:cxn ang="0">
                    <a:pos x="connsiteX1" y="connsiteY1"/>
                  </a:cxn>
                </a:cxnLst>
                <a:rect l="l" t="t" r="r" b="b"/>
                <a:pathLst>
                  <a:path w="3607" h="41311">
                    <a:moveTo>
                      <a:pt x="0" y="41311"/>
                    </a:moveTo>
                    <a:lnTo>
                      <a:pt x="0" y="0"/>
                    </a:lnTo>
                  </a:path>
                </a:pathLst>
              </a:custGeom>
              <a:noFill/>
              <a:ln w="19050" cap="rnd">
                <a:solidFill>
                  <a:schemeClr val="bg1"/>
                </a:solidFill>
                <a:prstDash val="solid"/>
                <a:rou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pt-PT"/>
              </a:p>
            </p:txBody>
          </p:sp>
          <p:sp>
            <p:nvSpPr>
              <p:cNvPr id="125" name="Freeform: Shape 124">
                <a:extLst>
                  <a:ext uri="{FF2B5EF4-FFF2-40B4-BE49-F238E27FC236}">
                    <a16:creationId xmlns:a16="http://schemas.microsoft.com/office/drawing/2014/main" id="{9E8EDB14-1E6F-4168-B6E9-E5BFC75D71BE}"/>
                  </a:ext>
                </a:extLst>
              </p:cNvPr>
              <p:cNvSpPr/>
              <p:nvPr/>
            </p:nvSpPr>
            <p:spPr>
              <a:xfrm>
                <a:off x="-1007575" y="3197570"/>
                <a:ext cx="3607" cy="37739"/>
              </a:xfrm>
              <a:custGeom>
                <a:avLst/>
                <a:gdLst>
                  <a:gd name="connsiteX0" fmla="*/ 0 w 3607"/>
                  <a:gd name="connsiteY0" fmla="*/ 37739 h 37739"/>
                  <a:gd name="connsiteX1" fmla="*/ 0 w 3607"/>
                  <a:gd name="connsiteY1" fmla="*/ 0 h 37739"/>
                </a:gdLst>
                <a:ahLst/>
                <a:cxnLst>
                  <a:cxn ang="0">
                    <a:pos x="connsiteX0" y="connsiteY0"/>
                  </a:cxn>
                  <a:cxn ang="0">
                    <a:pos x="connsiteX1" y="connsiteY1"/>
                  </a:cxn>
                </a:cxnLst>
                <a:rect l="l" t="t" r="r" b="b"/>
                <a:pathLst>
                  <a:path w="3607" h="37739">
                    <a:moveTo>
                      <a:pt x="0" y="37739"/>
                    </a:moveTo>
                    <a:lnTo>
                      <a:pt x="0" y="0"/>
                    </a:lnTo>
                  </a:path>
                </a:pathLst>
              </a:custGeom>
              <a:noFill/>
              <a:ln w="19050" cap="rnd">
                <a:solidFill>
                  <a:schemeClr val="bg1"/>
                </a:solidFill>
                <a:prstDash val="solid"/>
                <a:rou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pt-PT"/>
              </a:p>
            </p:txBody>
          </p:sp>
          <p:sp>
            <p:nvSpPr>
              <p:cNvPr id="126" name="Freeform: Shape 125">
                <a:extLst>
                  <a:ext uri="{FF2B5EF4-FFF2-40B4-BE49-F238E27FC236}">
                    <a16:creationId xmlns:a16="http://schemas.microsoft.com/office/drawing/2014/main" id="{B36764C0-8CEC-48BE-BB0F-3C2F51979CB7}"/>
                  </a:ext>
                </a:extLst>
              </p:cNvPr>
              <p:cNvSpPr/>
              <p:nvPr/>
            </p:nvSpPr>
            <p:spPr>
              <a:xfrm>
                <a:off x="-1007575" y="3306999"/>
                <a:ext cx="3607" cy="67613"/>
              </a:xfrm>
              <a:custGeom>
                <a:avLst/>
                <a:gdLst>
                  <a:gd name="connsiteX0" fmla="*/ 0 w 3607"/>
                  <a:gd name="connsiteY0" fmla="*/ 67613 h 67613"/>
                  <a:gd name="connsiteX1" fmla="*/ 0 w 3607"/>
                  <a:gd name="connsiteY1" fmla="*/ 0 h 67613"/>
                </a:gdLst>
                <a:ahLst/>
                <a:cxnLst>
                  <a:cxn ang="0">
                    <a:pos x="connsiteX0" y="connsiteY0"/>
                  </a:cxn>
                  <a:cxn ang="0">
                    <a:pos x="connsiteX1" y="connsiteY1"/>
                  </a:cxn>
                </a:cxnLst>
                <a:rect l="l" t="t" r="r" b="b"/>
                <a:pathLst>
                  <a:path w="3607" h="67613">
                    <a:moveTo>
                      <a:pt x="0" y="67613"/>
                    </a:moveTo>
                    <a:lnTo>
                      <a:pt x="0" y="0"/>
                    </a:lnTo>
                  </a:path>
                </a:pathLst>
              </a:custGeom>
              <a:noFill/>
              <a:ln w="19050" cap="rnd">
                <a:solidFill>
                  <a:schemeClr val="bg1"/>
                </a:solidFill>
                <a:prstDash val="solid"/>
                <a:rou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pt-PT"/>
              </a:p>
            </p:txBody>
          </p:sp>
          <p:sp>
            <p:nvSpPr>
              <p:cNvPr id="127" name="Freeform: Shape 126">
                <a:extLst>
                  <a:ext uri="{FF2B5EF4-FFF2-40B4-BE49-F238E27FC236}">
                    <a16:creationId xmlns:a16="http://schemas.microsoft.com/office/drawing/2014/main" id="{70D5A427-1FD7-4C75-AA89-EF08B3054AB3}"/>
                  </a:ext>
                </a:extLst>
              </p:cNvPr>
              <p:cNvSpPr/>
              <p:nvPr/>
            </p:nvSpPr>
            <p:spPr>
              <a:xfrm>
                <a:off x="-1359874" y="3388359"/>
                <a:ext cx="488823" cy="437365"/>
              </a:xfrm>
              <a:custGeom>
                <a:avLst/>
                <a:gdLst>
                  <a:gd name="connsiteX0" fmla="*/ 127856 w 488823"/>
                  <a:gd name="connsiteY0" fmla="*/ -1455 h 437365"/>
                  <a:gd name="connsiteX1" fmla="*/ 127856 w 488823"/>
                  <a:gd name="connsiteY1" fmla="*/ 162382 h 437365"/>
                  <a:gd name="connsiteX2" fmla="*/ 23586 w 488823"/>
                  <a:gd name="connsiteY2" fmla="*/ 162382 h 437365"/>
                  <a:gd name="connsiteX3" fmla="*/ 2227 w 488823"/>
                  <a:gd name="connsiteY3" fmla="*/ 178329 h 437365"/>
                  <a:gd name="connsiteX4" fmla="*/ 6448 w 488823"/>
                  <a:gd name="connsiteY4" fmla="*/ 214409 h 437365"/>
                  <a:gd name="connsiteX5" fmla="*/ 217081 w 488823"/>
                  <a:gd name="connsiteY5" fmla="*/ 424897 h 437365"/>
                  <a:gd name="connsiteX6" fmla="*/ 270262 w 488823"/>
                  <a:gd name="connsiteY6" fmla="*/ 424897 h 437365"/>
                  <a:gd name="connsiteX7" fmla="*/ 479920 w 488823"/>
                  <a:gd name="connsiteY7" fmla="*/ 214445 h 437365"/>
                  <a:gd name="connsiteX8" fmla="*/ 485548 w 488823"/>
                  <a:gd name="connsiteY8" fmla="*/ 178582 h 437365"/>
                  <a:gd name="connsiteX9" fmla="*/ 459896 w 488823"/>
                  <a:gd name="connsiteY9" fmla="*/ 162274 h 437365"/>
                  <a:gd name="connsiteX10" fmla="*/ 351657 w 488823"/>
                  <a:gd name="connsiteY10" fmla="*/ 162274 h 437365"/>
                  <a:gd name="connsiteX11" fmla="*/ 351657 w 488823"/>
                  <a:gd name="connsiteY11" fmla="*/ 51077 h 437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8823" h="437365">
                    <a:moveTo>
                      <a:pt x="127856" y="-1455"/>
                    </a:moveTo>
                    <a:lnTo>
                      <a:pt x="127856" y="162382"/>
                    </a:lnTo>
                    <a:lnTo>
                      <a:pt x="23586" y="162382"/>
                    </a:lnTo>
                    <a:cubicBezTo>
                      <a:pt x="10778" y="162382"/>
                      <a:pt x="4717" y="172412"/>
                      <a:pt x="2227" y="178329"/>
                    </a:cubicBezTo>
                    <a:cubicBezTo>
                      <a:pt x="-2932" y="190957"/>
                      <a:pt x="-1164" y="206904"/>
                      <a:pt x="6448" y="214409"/>
                    </a:cubicBezTo>
                    <a:lnTo>
                      <a:pt x="217081" y="424897"/>
                    </a:lnTo>
                    <a:cubicBezTo>
                      <a:pt x="231772" y="439581"/>
                      <a:pt x="255570" y="439581"/>
                      <a:pt x="270262" y="424897"/>
                    </a:cubicBezTo>
                    <a:lnTo>
                      <a:pt x="479920" y="214445"/>
                    </a:lnTo>
                    <a:cubicBezTo>
                      <a:pt x="488038" y="206291"/>
                      <a:pt x="490527" y="190596"/>
                      <a:pt x="485548" y="178582"/>
                    </a:cubicBezTo>
                    <a:cubicBezTo>
                      <a:pt x="481356" y="168227"/>
                      <a:pt x="471052" y="161660"/>
                      <a:pt x="459896" y="162274"/>
                    </a:cubicBezTo>
                    <a:lnTo>
                      <a:pt x="351657" y="162274"/>
                    </a:lnTo>
                    <a:lnTo>
                      <a:pt x="351657" y="51077"/>
                    </a:lnTo>
                  </a:path>
                </a:pathLst>
              </a:custGeom>
              <a:noFill/>
              <a:ln w="19050" cap="rnd">
                <a:solidFill>
                  <a:schemeClr val="bg1"/>
                </a:solidFill>
                <a:prstDash val="solid"/>
                <a:rou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pt-PT"/>
              </a:p>
            </p:txBody>
          </p:sp>
          <p:sp>
            <p:nvSpPr>
              <p:cNvPr id="128" name="Freeform: Shape 127">
                <a:extLst>
                  <a:ext uri="{FF2B5EF4-FFF2-40B4-BE49-F238E27FC236}">
                    <a16:creationId xmlns:a16="http://schemas.microsoft.com/office/drawing/2014/main" id="{6F902608-F290-4447-89D4-120711F81473}"/>
                  </a:ext>
                </a:extLst>
              </p:cNvPr>
              <p:cNvSpPr/>
              <p:nvPr/>
            </p:nvSpPr>
            <p:spPr>
              <a:xfrm>
                <a:off x="-854382" y="3154347"/>
                <a:ext cx="229754" cy="333483"/>
              </a:xfrm>
              <a:custGeom>
                <a:avLst/>
                <a:gdLst>
                  <a:gd name="connsiteX0" fmla="*/ 229754 w 229754"/>
                  <a:gd name="connsiteY0" fmla="*/ 0 h 333483"/>
                  <a:gd name="connsiteX1" fmla="*/ 0 w 229754"/>
                  <a:gd name="connsiteY1" fmla="*/ 333483 h 333483"/>
                </a:gdLst>
                <a:ahLst/>
                <a:cxnLst>
                  <a:cxn ang="0">
                    <a:pos x="connsiteX0" y="connsiteY0"/>
                  </a:cxn>
                  <a:cxn ang="0">
                    <a:pos x="connsiteX1" y="connsiteY1"/>
                  </a:cxn>
                </a:cxnLst>
                <a:rect l="l" t="t" r="r" b="b"/>
                <a:pathLst>
                  <a:path w="229754" h="333483">
                    <a:moveTo>
                      <a:pt x="229754" y="0"/>
                    </a:moveTo>
                    <a:lnTo>
                      <a:pt x="0" y="333483"/>
                    </a:lnTo>
                  </a:path>
                </a:pathLst>
              </a:custGeom>
              <a:noFill/>
              <a:ln w="19050" cap="rnd">
                <a:solidFill>
                  <a:schemeClr val="bg1"/>
                </a:solidFill>
                <a:prstDash val="solid"/>
                <a:rou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pt-PT"/>
              </a:p>
            </p:txBody>
          </p:sp>
          <p:sp>
            <p:nvSpPr>
              <p:cNvPr id="129" name="Freeform: Shape 128">
                <a:extLst>
                  <a:ext uri="{FF2B5EF4-FFF2-40B4-BE49-F238E27FC236}">
                    <a16:creationId xmlns:a16="http://schemas.microsoft.com/office/drawing/2014/main" id="{103063BC-368B-4302-B0F1-BFEE32EF4A79}"/>
                  </a:ext>
                </a:extLst>
              </p:cNvPr>
              <p:cNvSpPr/>
              <p:nvPr/>
            </p:nvSpPr>
            <p:spPr>
              <a:xfrm>
                <a:off x="-915970" y="3135874"/>
                <a:ext cx="128803" cy="128803"/>
              </a:xfrm>
              <a:custGeom>
                <a:avLst/>
                <a:gdLst>
                  <a:gd name="connsiteX0" fmla="*/ 128091 w 128803"/>
                  <a:gd name="connsiteY0" fmla="*/ 62947 h 128803"/>
                  <a:gd name="connsiteX1" fmla="*/ 63689 w 128803"/>
                  <a:gd name="connsiteY1" fmla="*/ 127349 h 128803"/>
                  <a:gd name="connsiteX2" fmla="*/ -713 w 128803"/>
                  <a:gd name="connsiteY2" fmla="*/ 62947 h 128803"/>
                  <a:gd name="connsiteX3" fmla="*/ 63689 w 128803"/>
                  <a:gd name="connsiteY3" fmla="*/ -1455 h 128803"/>
                  <a:gd name="connsiteX4" fmla="*/ 63725 w 128803"/>
                  <a:gd name="connsiteY4" fmla="*/ -1455 h 128803"/>
                  <a:gd name="connsiteX5" fmla="*/ 128091 w 128803"/>
                  <a:gd name="connsiteY5" fmla="*/ 62947 h 1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803" h="128803">
                    <a:moveTo>
                      <a:pt x="128091" y="62947"/>
                    </a:moveTo>
                    <a:cubicBezTo>
                      <a:pt x="128091" y="98521"/>
                      <a:pt x="99256" y="127349"/>
                      <a:pt x="63689" y="127349"/>
                    </a:cubicBezTo>
                    <a:cubicBezTo>
                      <a:pt x="28121" y="127349"/>
                      <a:pt x="-713" y="98521"/>
                      <a:pt x="-713" y="62947"/>
                    </a:cubicBezTo>
                    <a:cubicBezTo>
                      <a:pt x="-713" y="27373"/>
                      <a:pt x="28121" y="-1455"/>
                      <a:pt x="63689" y="-1455"/>
                    </a:cubicBezTo>
                    <a:cubicBezTo>
                      <a:pt x="63700" y="-1455"/>
                      <a:pt x="63714" y="-1455"/>
                      <a:pt x="63725" y="-1455"/>
                    </a:cubicBezTo>
                    <a:cubicBezTo>
                      <a:pt x="99277" y="-1419"/>
                      <a:pt x="128091" y="27409"/>
                      <a:pt x="128091" y="62947"/>
                    </a:cubicBezTo>
                    <a:close/>
                  </a:path>
                </a:pathLst>
              </a:custGeom>
              <a:noFill/>
              <a:ln w="19050" cap="rnd">
                <a:solidFill>
                  <a:schemeClr val="bg1"/>
                </a:solidFill>
                <a:prstDash val="solid"/>
                <a:rou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pt-PT"/>
              </a:p>
            </p:txBody>
          </p:sp>
          <p:sp>
            <p:nvSpPr>
              <p:cNvPr id="130" name="Freeform: Shape 129">
                <a:extLst>
                  <a:ext uri="{FF2B5EF4-FFF2-40B4-BE49-F238E27FC236}">
                    <a16:creationId xmlns:a16="http://schemas.microsoft.com/office/drawing/2014/main" id="{0963EE05-1DD2-455A-B222-46619ACB4065}"/>
                  </a:ext>
                </a:extLst>
              </p:cNvPr>
              <p:cNvSpPr/>
              <p:nvPr/>
            </p:nvSpPr>
            <p:spPr>
              <a:xfrm>
                <a:off x="-691952" y="3377499"/>
                <a:ext cx="128876" cy="128876"/>
              </a:xfrm>
              <a:custGeom>
                <a:avLst/>
                <a:gdLst>
                  <a:gd name="connsiteX0" fmla="*/ 128163 w 128876"/>
                  <a:gd name="connsiteY0" fmla="*/ 62911 h 128876"/>
                  <a:gd name="connsiteX1" fmla="*/ 63797 w 128876"/>
                  <a:gd name="connsiteY1" fmla="*/ 127421 h 128876"/>
                  <a:gd name="connsiteX2" fmla="*/ -713 w 128876"/>
                  <a:gd name="connsiteY2" fmla="*/ 63055 h 128876"/>
                  <a:gd name="connsiteX3" fmla="*/ 63652 w 128876"/>
                  <a:gd name="connsiteY3" fmla="*/ -1455 h 128876"/>
                  <a:gd name="connsiteX4" fmla="*/ 63725 w 128876"/>
                  <a:gd name="connsiteY4" fmla="*/ -1455 h 128876"/>
                  <a:gd name="connsiteX5" fmla="*/ 128163 w 128876"/>
                  <a:gd name="connsiteY5" fmla="*/ 62911 h 12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876" h="128876">
                    <a:moveTo>
                      <a:pt x="128163" y="62911"/>
                    </a:moveTo>
                    <a:cubicBezTo>
                      <a:pt x="128202" y="98485"/>
                      <a:pt x="99386" y="127385"/>
                      <a:pt x="63797" y="127421"/>
                    </a:cubicBezTo>
                    <a:cubicBezTo>
                      <a:pt x="28208" y="127457"/>
                      <a:pt x="-674" y="98630"/>
                      <a:pt x="-713" y="63055"/>
                    </a:cubicBezTo>
                    <a:cubicBezTo>
                      <a:pt x="-753" y="27481"/>
                      <a:pt x="28064" y="-1419"/>
                      <a:pt x="63652" y="-1455"/>
                    </a:cubicBezTo>
                    <a:cubicBezTo>
                      <a:pt x="63678" y="-1455"/>
                      <a:pt x="63699" y="-1455"/>
                      <a:pt x="63725" y="-1455"/>
                    </a:cubicBezTo>
                    <a:cubicBezTo>
                      <a:pt x="99285" y="-1455"/>
                      <a:pt x="128123" y="27336"/>
                      <a:pt x="128163" y="62911"/>
                    </a:cubicBezTo>
                    <a:close/>
                  </a:path>
                </a:pathLst>
              </a:custGeom>
              <a:noFill/>
              <a:ln w="19050" cap="rnd">
                <a:solidFill>
                  <a:schemeClr val="bg1"/>
                </a:solidFill>
                <a:prstDash val="solid"/>
                <a:rou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pt-PT"/>
              </a:p>
            </p:txBody>
          </p:sp>
          <p:sp>
            <p:nvSpPr>
              <p:cNvPr id="131" name="Freeform: Shape 130">
                <a:extLst>
                  <a:ext uri="{FF2B5EF4-FFF2-40B4-BE49-F238E27FC236}">
                    <a16:creationId xmlns:a16="http://schemas.microsoft.com/office/drawing/2014/main" id="{7E0CB14E-E5FC-4032-986D-427BF3AC2F88}"/>
                  </a:ext>
                </a:extLst>
              </p:cNvPr>
              <p:cNvSpPr/>
              <p:nvPr/>
            </p:nvSpPr>
            <p:spPr>
              <a:xfrm>
                <a:off x="-1115345" y="3288815"/>
                <a:ext cx="3607" cy="186170"/>
              </a:xfrm>
              <a:custGeom>
                <a:avLst/>
                <a:gdLst>
                  <a:gd name="connsiteX0" fmla="*/ 0 w 3607"/>
                  <a:gd name="connsiteY0" fmla="*/ 186170 h 186170"/>
                  <a:gd name="connsiteX1" fmla="*/ 0 w 3607"/>
                  <a:gd name="connsiteY1" fmla="*/ 0 h 186170"/>
                </a:gdLst>
                <a:ahLst/>
                <a:cxnLst>
                  <a:cxn ang="0">
                    <a:pos x="connsiteX0" y="connsiteY0"/>
                  </a:cxn>
                  <a:cxn ang="0">
                    <a:pos x="connsiteX1" y="connsiteY1"/>
                  </a:cxn>
                </a:cxnLst>
                <a:rect l="l" t="t" r="r" b="b"/>
                <a:pathLst>
                  <a:path w="3607" h="186170">
                    <a:moveTo>
                      <a:pt x="0" y="186170"/>
                    </a:moveTo>
                    <a:lnTo>
                      <a:pt x="0" y="0"/>
                    </a:lnTo>
                  </a:path>
                </a:pathLst>
              </a:custGeom>
              <a:noFill/>
              <a:ln w="19050" cap="rnd">
                <a:solidFill>
                  <a:schemeClr val="bg1"/>
                </a:solidFill>
                <a:prstDash val="solid"/>
                <a:rou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pt-PT"/>
              </a:p>
            </p:txBody>
          </p:sp>
          <p:sp>
            <p:nvSpPr>
              <p:cNvPr id="132" name="Freeform: Shape 131">
                <a:extLst>
                  <a:ext uri="{FF2B5EF4-FFF2-40B4-BE49-F238E27FC236}">
                    <a16:creationId xmlns:a16="http://schemas.microsoft.com/office/drawing/2014/main" id="{5A0A803F-3C33-47A1-AD10-9F6A88222BF1}"/>
                  </a:ext>
                </a:extLst>
              </p:cNvPr>
              <p:cNvSpPr/>
              <p:nvPr/>
            </p:nvSpPr>
            <p:spPr>
              <a:xfrm>
                <a:off x="-1115345" y="3124292"/>
                <a:ext cx="3607" cy="92796"/>
              </a:xfrm>
              <a:custGeom>
                <a:avLst/>
                <a:gdLst>
                  <a:gd name="connsiteX0" fmla="*/ 0 w 3607"/>
                  <a:gd name="connsiteY0" fmla="*/ 92797 h 92796"/>
                  <a:gd name="connsiteX1" fmla="*/ 0 w 3607"/>
                  <a:gd name="connsiteY1" fmla="*/ 0 h 92796"/>
                </a:gdLst>
                <a:ahLst/>
                <a:cxnLst>
                  <a:cxn ang="0">
                    <a:pos x="connsiteX0" y="connsiteY0"/>
                  </a:cxn>
                  <a:cxn ang="0">
                    <a:pos x="connsiteX1" y="connsiteY1"/>
                  </a:cxn>
                </a:cxnLst>
                <a:rect l="l" t="t" r="r" b="b"/>
                <a:pathLst>
                  <a:path w="3607" h="92796">
                    <a:moveTo>
                      <a:pt x="0" y="92797"/>
                    </a:moveTo>
                    <a:lnTo>
                      <a:pt x="0" y="0"/>
                    </a:lnTo>
                  </a:path>
                </a:pathLst>
              </a:custGeom>
              <a:noFill/>
              <a:ln w="19050" cap="rnd">
                <a:solidFill>
                  <a:schemeClr val="bg1"/>
                </a:solidFill>
                <a:prstDash val="solid"/>
                <a:rou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pt-PT"/>
              </a:p>
            </p:txBody>
          </p:sp>
          <p:sp>
            <p:nvSpPr>
              <p:cNvPr id="133" name="Freeform: Shape 132">
                <a:extLst>
                  <a:ext uri="{FF2B5EF4-FFF2-40B4-BE49-F238E27FC236}">
                    <a16:creationId xmlns:a16="http://schemas.microsoft.com/office/drawing/2014/main" id="{23C2DED5-44CB-4D76-8A93-A3ACE9024156}"/>
                  </a:ext>
                </a:extLst>
              </p:cNvPr>
              <p:cNvSpPr/>
              <p:nvPr/>
            </p:nvSpPr>
            <p:spPr>
              <a:xfrm>
                <a:off x="-1115345" y="3023089"/>
                <a:ext cx="3607" cy="29476"/>
              </a:xfrm>
              <a:custGeom>
                <a:avLst/>
                <a:gdLst>
                  <a:gd name="connsiteX0" fmla="*/ 0 w 3607"/>
                  <a:gd name="connsiteY0" fmla="*/ 29477 h 29476"/>
                  <a:gd name="connsiteX1" fmla="*/ 0 w 3607"/>
                  <a:gd name="connsiteY1" fmla="*/ 0 h 29476"/>
                </a:gdLst>
                <a:ahLst/>
                <a:cxnLst>
                  <a:cxn ang="0">
                    <a:pos x="connsiteX0" y="connsiteY0"/>
                  </a:cxn>
                  <a:cxn ang="0">
                    <a:pos x="connsiteX1" y="connsiteY1"/>
                  </a:cxn>
                </a:cxnLst>
                <a:rect l="l" t="t" r="r" b="b"/>
                <a:pathLst>
                  <a:path w="3607" h="29476">
                    <a:moveTo>
                      <a:pt x="0" y="29477"/>
                    </a:moveTo>
                    <a:lnTo>
                      <a:pt x="0" y="0"/>
                    </a:lnTo>
                  </a:path>
                </a:pathLst>
              </a:custGeom>
              <a:noFill/>
              <a:ln w="19050" cap="rnd">
                <a:solidFill>
                  <a:schemeClr val="bg1"/>
                </a:solidFill>
                <a:prstDash val="solid"/>
                <a:round/>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pt-PT"/>
              </a:p>
            </p:txBody>
          </p:sp>
        </p:grpSp>
      </p:grpSp>
      <p:pic>
        <p:nvPicPr>
          <p:cNvPr id="8" name="Picture 7" descr="A picture containing drawing&#10;&#10;Description automatically generated">
            <a:extLst>
              <a:ext uri="{FF2B5EF4-FFF2-40B4-BE49-F238E27FC236}">
                <a16:creationId xmlns:a16="http://schemas.microsoft.com/office/drawing/2014/main" id="{BBE612A8-C5DB-7143-81B3-6BBCCD50E20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9" name="Group 8">
            <a:extLst>
              <a:ext uri="{FF2B5EF4-FFF2-40B4-BE49-F238E27FC236}">
                <a16:creationId xmlns:a16="http://schemas.microsoft.com/office/drawing/2014/main" id="{558CBD80-8209-826B-891E-4D2E6D3206B5}"/>
              </a:ext>
            </a:extLst>
          </p:cNvPr>
          <p:cNvGrpSpPr/>
          <p:nvPr/>
        </p:nvGrpSpPr>
        <p:grpSpPr>
          <a:xfrm>
            <a:off x="-25415" y="6654881"/>
            <a:ext cx="12307960" cy="253916"/>
            <a:chOff x="-115960" y="6654881"/>
            <a:chExt cx="12307960" cy="253916"/>
          </a:xfrm>
        </p:grpSpPr>
        <p:sp>
          <p:nvSpPr>
            <p:cNvPr id="10" name="Прямоугольник 2">
              <a:extLst>
                <a:ext uri="{FF2B5EF4-FFF2-40B4-BE49-F238E27FC236}">
                  <a16:creationId xmlns:a16="http://schemas.microsoft.com/office/drawing/2014/main" id="{31AACFF9-1668-EC1E-6312-35BB695C9552}"/>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182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1" name="TextBox 8">
              <a:extLst>
                <a:ext uri="{FF2B5EF4-FFF2-40B4-BE49-F238E27FC236}">
                  <a16:creationId xmlns:a16="http://schemas.microsoft.com/office/drawing/2014/main" id="{21DD1498-C852-333B-126C-7B96F6FB2DCE}"/>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7944419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6CFEFD49-A299-4E29-A2DE-8EDF3E64DE49}"/>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3" name="Picture 2">
            <a:extLst>
              <a:ext uri="{FF2B5EF4-FFF2-40B4-BE49-F238E27FC236}">
                <a16:creationId xmlns:a16="http://schemas.microsoft.com/office/drawing/2014/main" id="{294B4CE8-EF6A-4EFA-B454-8A5979D8CD47}"/>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474" name="Picture 473">
            <a:extLst>
              <a:ext uri="{FF2B5EF4-FFF2-40B4-BE49-F238E27FC236}">
                <a16:creationId xmlns:a16="http://schemas.microsoft.com/office/drawing/2014/main" id="{58A5D600-27CA-4B68-AE05-2BFD1BF66EB6}"/>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5" name="Picture 4">
            <a:extLst>
              <a:ext uri="{FF2B5EF4-FFF2-40B4-BE49-F238E27FC236}">
                <a16:creationId xmlns:a16="http://schemas.microsoft.com/office/drawing/2014/main" id="{871CAD3D-7CD1-4440-A415-4CFA4F2C5486}"/>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9" name="Picture 8">
            <a:extLst>
              <a:ext uri="{FF2B5EF4-FFF2-40B4-BE49-F238E27FC236}">
                <a16:creationId xmlns:a16="http://schemas.microsoft.com/office/drawing/2014/main" id="{7FD1AC65-29B9-4430-AD3E-BC81CD9D0C65}"/>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19" name="Graphic 18">
            <a:extLst>
              <a:ext uri="{FF2B5EF4-FFF2-40B4-BE49-F238E27FC236}">
                <a16:creationId xmlns:a16="http://schemas.microsoft.com/office/drawing/2014/main" id="{9D682D1E-69B1-44BA-8A80-042CB5616634}"/>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0765182" y="6269992"/>
            <a:ext cx="1235385" cy="415255"/>
          </a:xfrm>
          <a:prstGeom prst="rect">
            <a:avLst/>
          </a:prstGeom>
        </p:spPr>
      </p:pic>
      <p:sp>
        <p:nvSpPr>
          <p:cNvPr id="453" name="TextBox 452">
            <a:extLst>
              <a:ext uri="{FF2B5EF4-FFF2-40B4-BE49-F238E27FC236}">
                <a16:creationId xmlns:a16="http://schemas.microsoft.com/office/drawing/2014/main" id="{0FCEE550-E9E7-45F3-BEAA-F598CC5A03D9}"/>
              </a:ext>
            </a:extLst>
          </p:cNvPr>
          <p:cNvSpPr txBox="1"/>
          <p:nvPr/>
        </p:nvSpPr>
        <p:spPr>
          <a:xfrm>
            <a:off x="573736" y="534835"/>
            <a:ext cx="1993720" cy="667875"/>
          </a:xfrm>
          <a:prstGeom prst="rect">
            <a:avLst/>
          </a:prstGeom>
          <a:noFill/>
        </p:spPr>
        <p:txBody>
          <a:bodyPr wrap="square" rtlCol="0">
            <a:spAutoFit/>
          </a:bodyPr>
          <a:lstStyle/>
          <a:p>
            <a:pPr>
              <a:lnSpc>
                <a:spcPct val="85000"/>
              </a:lnSpc>
            </a:pPr>
            <a:r>
              <a:rPr lang="en-US" sz="4400" spc="150" dirty="0">
                <a:solidFill>
                  <a:schemeClr val="bg1">
                    <a:alpha val="50000"/>
                  </a:schemeClr>
                </a:solidFill>
                <a:latin typeface="Gotham Bold" panose="02000803030000020004" pitchFamily="2" charset="0"/>
              </a:rPr>
              <a:t>DO</a:t>
            </a:r>
            <a:endParaRPr lang="en-US" sz="4400" spc="150" dirty="0">
              <a:solidFill>
                <a:schemeClr val="bg1"/>
              </a:solidFill>
              <a:latin typeface="Gotham Black" panose="02000603040000020004" pitchFamily="2" charset="0"/>
            </a:endParaRPr>
          </a:p>
        </p:txBody>
      </p:sp>
      <p:sp>
        <p:nvSpPr>
          <p:cNvPr id="49" name="TextBox 48">
            <a:extLst>
              <a:ext uri="{FF2B5EF4-FFF2-40B4-BE49-F238E27FC236}">
                <a16:creationId xmlns:a16="http://schemas.microsoft.com/office/drawing/2014/main" id="{E4837D87-0746-4B3C-90A8-8A361E6B22F5}"/>
              </a:ext>
            </a:extLst>
          </p:cNvPr>
          <p:cNvSpPr txBox="1"/>
          <p:nvPr/>
        </p:nvSpPr>
        <p:spPr>
          <a:xfrm>
            <a:off x="545161" y="992035"/>
            <a:ext cx="4717870" cy="1034129"/>
          </a:xfrm>
          <a:prstGeom prst="rect">
            <a:avLst/>
          </a:prstGeom>
          <a:noFill/>
        </p:spPr>
        <p:txBody>
          <a:bodyPr wrap="square" rtlCol="0">
            <a:spAutoFit/>
          </a:bodyPr>
          <a:lstStyle/>
          <a:p>
            <a:pPr>
              <a:lnSpc>
                <a:spcPct val="85000"/>
              </a:lnSpc>
            </a:pPr>
            <a:r>
              <a:rPr lang="en-US" sz="7200" i="1" spc="150" dirty="0">
                <a:solidFill>
                  <a:srgbClr val="F0F0F0"/>
                </a:solidFill>
                <a:latin typeface="Gotham Bold" panose="02000803030000020004" pitchFamily="2" charset="0"/>
              </a:rPr>
              <a:t>MADE IN</a:t>
            </a:r>
            <a:endParaRPr lang="en-US" sz="7200" i="1" spc="150" dirty="0">
              <a:solidFill>
                <a:srgbClr val="F0F0F0"/>
              </a:solidFill>
              <a:latin typeface="Gotham Black" panose="02000603040000020004" pitchFamily="2" charset="0"/>
            </a:endParaRPr>
          </a:p>
        </p:txBody>
      </p:sp>
      <p:grpSp>
        <p:nvGrpSpPr>
          <p:cNvPr id="61" name="Group 60">
            <a:extLst>
              <a:ext uri="{FF2B5EF4-FFF2-40B4-BE49-F238E27FC236}">
                <a16:creationId xmlns:a16="http://schemas.microsoft.com/office/drawing/2014/main" id="{6B5EFEC3-A0DC-4856-AF3A-4692CD15FE4E}"/>
              </a:ext>
            </a:extLst>
          </p:cNvPr>
          <p:cNvGrpSpPr/>
          <p:nvPr/>
        </p:nvGrpSpPr>
        <p:grpSpPr>
          <a:xfrm>
            <a:off x="4743451" y="1424943"/>
            <a:ext cx="6021732" cy="3928107"/>
            <a:chOff x="7324725" y="1371600"/>
            <a:chExt cx="4324701" cy="16391004"/>
          </a:xfrm>
        </p:grpSpPr>
        <p:cxnSp>
          <p:nvCxnSpPr>
            <p:cNvPr id="60" name="Straight Connector 59">
              <a:extLst>
                <a:ext uri="{FF2B5EF4-FFF2-40B4-BE49-F238E27FC236}">
                  <a16:creationId xmlns:a16="http://schemas.microsoft.com/office/drawing/2014/main" id="{68D0E1E3-D718-44EA-A60D-9010716DE742}"/>
                </a:ext>
              </a:extLst>
            </p:cNvPr>
            <p:cNvCxnSpPr>
              <a:cxnSpLocks/>
            </p:cNvCxnSpPr>
            <p:nvPr/>
          </p:nvCxnSpPr>
          <p:spPr>
            <a:xfrm>
              <a:off x="7324725" y="1377286"/>
              <a:ext cx="4318635" cy="0"/>
            </a:xfrm>
            <a:prstGeom prst="line">
              <a:avLst/>
            </a:prstGeom>
            <a:noFill/>
            <a:ln w="12700">
              <a:solidFill>
                <a:srgbClr val="F0F0F0"/>
              </a:solidFill>
            </a:ln>
          </p:spPr>
          <p:style>
            <a:lnRef idx="2">
              <a:schemeClr val="accent1">
                <a:shade val="50000"/>
              </a:schemeClr>
            </a:lnRef>
            <a:fillRef idx="1">
              <a:schemeClr val="accent1"/>
            </a:fillRef>
            <a:effectRef idx="0">
              <a:schemeClr val="accent1"/>
            </a:effectRef>
            <a:fontRef idx="minor">
              <a:schemeClr val="lt1"/>
            </a:fontRef>
          </p:style>
        </p:cxnSp>
        <p:grpSp>
          <p:nvGrpSpPr>
            <p:cNvPr id="59" name="Group 58">
              <a:extLst>
                <a:ext uri="{FF2B5EF4-FFF2-40B4-BE49-F238E27FC236}">
                  <a16:creationId xmlns:a16="http://schemas.microsoft.com/office/drawing/2014/main" id="{A5693B6D-04B6-4837-A0E6-F15B6D9985AF}"/>
                </a:ext>
              </a:extLst>
            </p:cNvPr>
            <p:cNvGrpSpPr/>
            <p:nvPr/>
          </p:nvGrpSpPr>
          <p:grpSpPr>
            <a:xfrm>
              <a:off x="11646838" y="1371600"/>
              <a:ext cx="2588" cy="16391004"/>
              <a:chOff x="11634138" y="1371600"/>
              <a:chExt cx="2588" cy="16391004"/>
            </a:xfrm>
          </p:grpSpPr>
          <p:cxnSp>
            <p:nvCxnSpPr>
              <p:cNvPr id="62" name="Straight Connector 61">
                <a:extLst>
                  <a:ext uri="{FF2B5EF4-FFF2-40B4-BE49-F238E27FC236}">
                    <a16:creationId xmlns:a16="http://schemas.microsoft.com/office/drawing/2014/main" id="{75F4823A-44FD-438A-B260-A39CADCF0CE7}"/>
                  </a:ext>
                </a:extLst>
              </p:cNvPr>
              <p:cNvCxnSpPr>
                <a:cxnSpLocks/>
              </p:cNvCxnSpPr>
              <p:nvPr/>
            </p:nvCxnSpPr>
            <p:spPr>
              <a:xfrm>
                <a:off x="11634138" y="1371600"/>
                <a:ext cx="0" cy="15993550"/>
              </a:xfrm>
              <a:prstGeom prst="line">
                <a:avLst/>
              </a:prstGeom>
              <a:noFill/>
              <a:ln w="12700">
                <a:solidFill>
                  <a:srgbClr val="F0F0F0"/>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Straight Connector 52">
                <a:extLst>
                  <a:ext uri="{FF2B5EF4-FFF2-40B4-BE49-F238E27FC236}">
                    <a16:creationId xmlns:a16="http://schemas.microsoft.com/office/drawing/2014/main" id="{FF8E954E-F57B-4D41-B532-D99F54909E7D}"/>
                  </a:ext>
                </a:extLst>
              </p:cNvPr>
              <p:cNvCxnSpPr>
                <a:cxnSpLocks/>
              </p:cNvCxnSpPr>
              <p:nvPr/>
            </p:nvCxnSpPr>
            <p:spPr>
              <a:xfrm>
                <a:off x="11636726" y="17365150"/>
                <a:ext cx="0" cy="397454"/>
              </a:xfrm>
              <a:prstGeom prst="line">
                <a:avLst/>
              </a:prstGeom>
              <a:noFill/>
              <a:ln w="63500" cap="sq">
                <a:solidFill>
                  <a:srgbClr val="F0F0F0"/>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23" name="Retângulo 38">
            <a:extLst>
              <a:ext uri="{FF2B5EF4-FFF2-40B4-BE49-F238E27FC236}">
                <a16:creationId xmlns:a16="http://schemas.microsoft.com/office/drawing/2014/main" id="{FA00024B-F2AE-4E28-BFEF-61DABCBF5BA1}"/>
              </a:ext>
            </a:extLst>
          </p:cNvPr>
          <p:cNvSpPr/>
          <p:nvPr/>
        </p:nvSpPr>
        <p:spPr>
          <a:xfrm>
            <a:off x="7708895" y="1790472"/>
            <a:ext cx="2921968" cy="4706011"/>
          </a:xfrm>
          <a:prstGeom prst="rect">
            <a:avLst/>
          </a:prstGeom>
          <a:gradFill>
            <a:gsLst>
              <a:gs pos="0">
                <a:srgbClr val="FFE80A">
                  <a:alpha val="90000"/>
                </a:srgbClr>
              </a:gs>
              <a:gs pos="100000">
                <a:srgbClr val="C2C2C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24" name="TextBox 23">
            <a:extLst>
              <a:ext uri="{FF2B5EF4-FFF2-40B4-BE49-F238E27FC236}">
                <a16:creationId xmlns:a16="http://schemas.microsoft.com/office/drawing/2014/main" id="{E778273A-9829-4C82-88E4-A977B82AD63D}"/>
              </a:ext>
            </a:extLst>
          </p:cNvPr>
          <p:cNvSpPr txBox="1"/>
          <p:nvPr/>
        </p:nvSpPr>
        <p:spPr>
          <a:xfrm>
            <a:off x="7740804" y="2060054"/>
            <a:ext cx="2864853" cy="4302716"/>
          </a:xfrm>
          <a:prstGeom prst="rect">
            <a:avLst/>
          </a:prstGeom>
        </p:spPr>
        <p:txBody>
          <a:bodyPr wrap="square">
            <a:spAutoFit/>
          </a:bodyPr>
          <a:lstStyle>
            <a:defPPr>
              <a:defRPr lang="pt-PT"/>
            </a:defPPr>
            <a:lvl1pPr marL="180018" indent="-180018">
              <a:lnSpc>
                <a:spcPct val="90000"/>
              </a:lnSpc>
              <a:spcBef>
                <a:spcPts val="1200"/>
              </a:spcBef>
              <a:buFont typeface="Arial" panose="020B0604020202020204" pitchFamily="34" charset="0"/>
              <a:buChar char="•"/>
              <a:defRPr sz="1200" b="0">
                <a:solidFill>
                  <a:srgbClr val="1B1B1C"/>
                </a:solidFill>
                <a:latin typeface="Gotham Light" panose="02000603030000020004" pitchFamily="2" charset="0"/>
                <a:ea typeface="Roboto" panose="02000000000000000000" pitchFamily="2" charset="0"/>
                <a:cs typeface="Quire Sans" panose="020B0502040204020203" pitchFamily="34" charset="0"/>
              </a:defRPr>
            </a:lvl1pPr>
          </a:lstStyle>
          <a:p>
            <a:pPr>
              <a:lnSpc>
                <a:spcPct val="85000"/>
              </a:lnSpc>
            </a:pPr>
            <a:r>
              <a:rPr lang="pt-PT" b="1" dirty="0">
                <a:latin typeface="Gotham" panose="02000604030000020004" pitchFamily="50" charset="0"/>
              </a:rPr>
              <a:t>Mercados ineficientes</a:t>
            </a:r>
          </a:p>
          <a:p>
            <a:pPr>
              <a:lnSpc>
                <a:spcPct val="85000"/>
              </a:lnSpc>
            </a:pPr>
            <a:r>
              <a:rPr lang="pt-PT" b="1" dirty="0">
                <a:latin typeface="Gotham" panose="02000604030000020004" pitchFamily="50" charset="0"/>
              </a:rPr>
              <a:t>Adaptação lenta às alterações estruturais</a:t>
            </a:r>
          </a:p>
          <a:p>
            <a:pPr>
              <a:lnSpc>
                <a:spcPct val="85000"/>
              </a:lnSpc>
            </a:pPr>
            <a:r>
              <a:rPr lang="pt-PT" b="1" dirty="0">
                <a:latin typeface="Gotham" panose="02000604030000020004" pitchFamily="50" charset="0"/>
              </a:rPr>
              <a:t>Falhas na Administração Pública</a:t>
            </a:r>
          </a:p>
          <a:p>
            <a:pPr>
              <a:lnSpc>
                <a:spcPct val="85000"/>
              </a:lnSpc>
            </a:pPr>
            <a:r>
              <a:rPr lang="pt-PT" b="1" dirty="0">
                <a:latin typeface="Gotham" panose="02000604030000020004" pitchFamily="50" charset="0"/>
              </a:rPr>
              <a:t>Estrangulamentos na conectividade internacional</a:t>
            </a:r>
          </a:p>
          <a:p>
            <a:pPr>
              <a:lnSpc>
                <a:spcPct val="85000"/>
              </a:lnSpc>
            </a:pPr>
            <a:r>
              <a:rPr lang="pt-PT" b="1" dirty="0">
                <a:latin typeface="Gotham" panose="02000604030000020004" pitchFamily="50" charset="0"/>
              </a:rPr>
              <a:t>Distantes das universidades líderes globais</a:t>
            </a:r>
          </a:p>
          <a:p>
            <a:pPr>
              <a:lnSpc>
                <a:spcPct val="85000"/>
              </a:lnSpc>
            </a:pPr>
            <a:r>
              <a:rPr lang="pt-PT" b="1" dirty="0">
                <a:latin typeface="Gotham" panose="02000604030000020004" pitchFamily="50" charset="0"/>
              </a:rPr>
              <a:t>Distantes das empresas líderes globais</a:t>
            </a:r>
          </a:p>
          <a:p>
            <a:pPr>
              <a:lnSpc>
                <a:spcPct val="85000"/>
              </a:lnSpc>
            </a:pPr>
            <a:r>
              <a:rPr lang="pt-PT" b="1" dirty="0">
                <a:latin typeface="Gotham" panose="02000604030000020004" pitchFamily="50" charset="0"/>
              </a:rPr>
              <a:t>Reduzida integração nas cadeias globais de valor</a:t>
            </a:r>
          </a:p>
          <a:p>
            <a:pPr>
              <a:lnSpc>
                <a:spcPct val="85000"/>
              </a:lnSpc>
            </a:pPr>
            <a:r>
              <a:rPr lang="pt-PT" b="1" dirty="0">
                <a:latin typeface="Gotham" panose="02000604030000020004" pitchFamily="50" charset="0"/>
              </a:rPr>
              <a:t>Baixa incorporação de I&amp;D&amp;I</a:t>
            </a:r>
          </a:p>
          <a:p>
            <a:pPr>
              <a:lnSpc>
                <a:spcPct val="85000"/>
              </a:lnSpc>
            </a:pPr>
            <a:r>
              <a:rPr lang="pt-PT" b="1" dirty="0">
                <a:latin typeface="Gotham" panose="02000604030000020004" pitchFamily="50" charset="0"/>
              </a:rPr>
              <a:t>Produtos e serviços de baixo valor acrescentado</a:t>
            </a:r>
          </a:p>
          <a:p>
            <a:pPr>
              <a:lnSpc>
                <a:spcPct val="85000"/>
              </a:lnSpc>
            </a:pPr>
            <a:r>
              <a:rPr lang="pt-PT" b="1" dirty="0">
                <a:latin typeface="Gotham" panose="02000604030000020004" pitchFamily="50" charset="0"/>
              </a:rPr>
              <a:t>Fraco crescimento da produtividade e salários baixos</a:t>
            </a:r>
          </a:p>
        </p:txBody>
      </p:sp>
      <p:pic>
        <p:nvPicPr>
          <p:cNvPr id="8" name="Picture 7" descr="A picture containing drawing&#10;&#10;Description automatically generated">
            <a:extLst>
              <a:ext uri="{FF2B5EF4-FFF2-40B4-BE49-F238E27FC236}">
                <a16:creationId xmlns:a16="http://schemas.microsoft.com/office/drawing/2014/main" id="{EAF6C2D0-2D59-224B-1ACC-86E19CBA1F34}"/>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10" name="Group 9">
            <a:extLst>
              <a:ext uri="{FF2B5EF4-FFF2-40B4-BE49-F238E27FC236}">
                <a16:creationId xmlns:a16="http://schemas.microsoft.com/office/drawing/2014/main" id="{5DC36A8D-4EE4-E7B9-2AA7-1D2114DE9CD3}"/>
              </a:ext>
            </a:extLst>
          </p:cNvPr>
          <p:cNvGrpSpPr/>
          <p:nvPr/>
        </p:nvGrpSpPr>
        <p:grpSpPr>
          <a:xfrm>
            <a:off x="-25415" y="6654881"/>
            <a:ext cx="12307960" cy="253916"/>
            <a:chOff x="-115960" y="6654881"/>
            <a:chExt cx="12307960" cy="253916"/>
          </a:xfrm>
        </p:grpSpPr>
        <p:sp>
          <p:nvSpPr>
            <p:cNvPr id="11" name="Прямоугольник 2">
              <a:extLst>
                <a:ext uri="{FF2B5EF4-FFF2-40B4-BE49-F238E27FC236}">
                  <a16:creationId xmlns:a16="http://schemas.microsoft.com/office/drawing/2014/main" id="{F4A35647-BB84-5E6D-7057-D25883F76BE0}"/>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183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2" name="TextBox 8">
              <a:extLst>
                <a:ext uri="{FF2B5EF4-FFF2-40B4-BE49-F238E27FC236}">
                  <a16:creationId xmlns:a16="http://schemas.microsoft.com/office/drawing/2014/main" id="{913612FD-06DB-8D01-0A58-BF573D8262FE}"/>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877176799"/>
      </p:ext>
    </p:extLst>
  </p:cSld>
  <p:clrMapOvr>
    <a:masterClrMapping/>
  </p:clrMapOvr>
  <mc:AlternateContent xmlns:mc="http://schemas.openxmlformats.org/markup-compatibility/2006" xmlns:p14="http://schemas.microsoft.com/office/powerpoint/2010/main">
    <mc:Choice Requires="p14">
      <p:transition spd="slow">
        <p14:reveal/>
      </p:transition>
    </mc:Choice>
    <mc:Fallback xmlns="">
      <p:transition spd="slow">
        <p:fade/>
      </p:transition>
    </mc:Fallback>
  </mc:AlternateContent>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B2B44CC1-6201-4B76-AA30-F5B31B199BE2}"/>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11" name="Picture 10" descr="A picture containing text&#10;&#10;Description automatically generated">
            <a:extLst>
              <a:ext uri="{FF2B5EF4-FFF2-40B4-BE49-F238E27FC236}">
                <a16:creationId xmlns:a16="http://schemas.microsoft.com/office/drawing/2014/main" id="{F73778EB-C2FC-4894-880E-FCA47FCE6F14}"/>
              </a:ext>
            </a:extLst>
          </p:cNvPr>
          <p:cNvPicPr>
            <a:picLocks noChangeAspect="1"/>
          </p:cNvPicPr>
          <p:nvPr/>
        </p:nvPicPr>
        <p:blipFill rotWithShape="1">
          <a:blip r:embed="rId3">
            <a:extLst>
              <a:ext uri="{28A0092B-C50C-407E-A947-70E740481C1C}">
                <a14:useLocalDpi xmlns:a14="http://schemas.microsoft.com/office/drawing/2010/main" val="0"/>
              </a:ext>
            </a:extLst>
          </a:blip>
          <a:srcRect l="50000"/>
          <a:stretch/>
        </p:blipFill>
        <p:spPr>
          <a:xfrm>
            <a:off x="12383433" y="0"/>
            <a:ext cx="6096000" cy="6858000"/>
          </a:xfrm>
          <a:prstGeom prst="rect">
            <a:avLst/>
          </a:prstGeom>
        </p:spPr>
      </p:pic>
      <p:pic>
        <p:nvPicPr>
          <p:cNvPr id="12" name="Picture 11" descr="A picture containing text&#10;&#10;Description automatically generated">
            <a:extLst>
              <a:ext uri="{FF2B5EF4-FFF2-40B4-BE49-F238E27FC236}">
                <a16:creationId xmlns:a16="http://schemas.microsoft.com/office/drawing/2014/main" id="{C61EC04C-933D-47B3-8CBA-6D7B11B13884}"/>
              </a:ext>
            </a:extLst>
          </p:cNvPr>
          <p:cNvPicPr>
            <a:picLocks noChangeAspect="1"/>
          </p:cNvPicPr>
          <p:nvPr/>
        </p:nvPicPr>
        <p:blipFill rotWithShape="1">
          <a:blip r:embed="rId3">
            <a:extLst>
              <a:ext uri="{28A0092B-C50C-407E-A947-70E740481C1C}">
                <a14:useLocalDpi xmlns:a14="http://schemas.microsoft.com/office/drawing/2010/main" val="0"/>
              </a:ext>
            </a:extLst>
          </a:blip>
          <a:srcRect r="50000"/>
          <a:stretch/>
        </p:blipFill>
        <p:spPr>
          <a:xfrm>
            <a:off x="-6287429" y="0"/>
            <a:ext cx="6095996" cy="6858000"/>
          </a:xfrm>
          <a:prstGeom prst="rect">
            <a:avLst/>
          </a:prstGeom>
        </p:spPr>
      </p:pic>
      <p:pic>
        <p:nvPicPr>
          <p:cNvPr id="16" name="Picture 15">
            <a:extLst>
              <a:ext uri="{FF2B5EF4-FFF2-40B4-BE49-F238E27FC236}">
                <a16:creationId xmlns:a16="http://schemas.microsoft.com/office/drawing/2014/main" id="{B2378E1D-9E23-4D30-927C-4E2554B62B81}"/>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0" y="0"/>
            <a:ext cx="12192000" cy="6858000"/>
          </a:xfrm>
          <a:prstGeom prst="rect">
            <a:avLst/>
          </a:prstGeom>
        </p:spPr>
      </p:pic>
      <p:pic>
        <p:nvPicPr>
          <p:cNvPr id="18" name="Picture 17" descr="A picture containing text&#10;&#10;Description automatically generated">
            <a:extLst>
              <a:ext uri="{FF2B5EF4-FFF2-40B4-BE49-F238E27FC236}">
                <a16:creationId xmlns:a16="http://schemas.microsoft.com/office/drawing/2014/main" id="{23CA7E5D-6AA0-48AC-B607-75D91C43FE5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20" name="Picture 19" descr="A person working on a computer&#10;&#10;Description automatically generated with low confidence">
            <a:extLst>
              <a:ext uri="{FF2B5EF4-FFF2-40B4-BE49-F238E27FC236}">
                <a16:creationId xmlns:a16="http://schemas.microsoft.com/office/drawing/2014/main" id="{B329B596-0AAB-4A4F-8676-D984A74946C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22" name="Picture 21" descr="A picture containing text, yellow&#10;&#10;Description automatically generated">
            <a:extLst>
              <a:ext uri="{FF2B5EF4-FFF2-40B4-BE49-F238E27FC236}">
                <a16:creationId xmlns:a16="http://schemas.microsoft.com/office/drawing/2014/main" id="{2239158E-C04B-47AA-B2BE-E0B3FFB8008E}"/>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24" name="Picture 23" descr="A picture containing text, yellow&#10;&#10;Description automatically generated">
            <a:extLst>
              <a:ext uri="{FF2B5EF4-FFF2-40B4-BE49-F238E27FC236}">
                <a16:creationId xmlns:a16="http://schemas.microsoft.com/office/drawing/2014/main" id="{7F173028-E994-45C7-A362-D860CCDC3168}"/>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26" name="Picture 25" descr="A picture containing text&#10;&#10;Description automatically generated">
            <a:extLst>
              <a:ext uri="{FF2B5EF4-FFF2-40B4-BE49-F238E27FC236}">
                <a16:creationId xmlns:a16="http://schemas.microsoft.com/office/drawing/2014/main" id="{C7A9FE4A-625B-442D-8CC6-80D85AAEE167}"/>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14" name="Graphic 13">
            <a:extLst>
              <a:ext uri="{FF2B5EF4-FFF2-40B4-BE49-F238E27FC236}">
                <a16:creationId xmlns:a16="http://schemas.microsoft.com/office/drawing/2014/main" id="{F918BFFA-C3BB-4937-B5E4-EE2F6D5C9BC3}"/>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765182" y="6269992"/>
            <a:ext cx="1235385" cy="415255"/>
          </a:xfrm>
          <a:prstGeom prst="rect">
            <a:avLst/>
          </a:prstGeom>
        </p:spPr>
      </p:pic>
      <p:grpSp>
        <p:nvGrpSpPr>
          <p:cNvPr id="27" name="Group 26">
            <a:extLst>
              <a:ext uri="{FF2B5EF4-FFF2-40B4-BE49-F238E27FC236}">
                <a16:creationId xmlns:a16="http://schemas.microsoft.com/office/drawing/2014/main" id="{74177DD8-9F9F-4E8B-9E1A-88D6D180EE1F}"/>
              </a:ext>
            </a:extLst>
          </p:cNvPr>
          <p:cNvGrpSpPr/>
          <p:nvPr/>
        </p:nvGrpSpPr>
        <p:grpSpPr>
          <a:xfrm>
            <a:off x="4902226" y="2858991"/>
            <a:ext cx="6667624" cy="1780721"/>
            <a:chOff x="4716039" y="3016882"/>
            <a:chExt cx="6933387" cy="1830889"/>
          </a:xfrm>
        </p:grpSpPr>
        <p:cxnSp>
          <p:nvCxnSpPr>
            <p:cNvPr id="33" name="Straight Connector 32">
              <a:extLst>
                <a:ext uri="{FF2B5EF4-FFF2-40B4-BE49-F238E27FC236}">
                  <a16:creationId xmlns:a16="http://schemas.microsoft.com/office/drawing/2014/main" id="{30D3BB75-3019-4A84-95B7-F6832F76F16B}"/>
                </a:ext>
              </a:extLst>
            </p:cNvPr>
            <p:cNvCxnSpPr>
              <a:cxnSpLocks/>
            </p:cNvCxnSpPr>
            <p:nvPr/>
          </p:nvCxnSpPr>
          <p:spPr>
            <a:xfrm>
              <a:off x="4716039" y="3016882"/>
              <a:ext cx="6930799" cy="0"/>
            </a:xfrm>
            <a:prstGeom prst="line">
              <a:avLst/>
            </a:prstGeom>
            <a:noFill/>
            <a:ln w="12700">
              <a:solidFill>
                <a:srgbClr val="F0F0F0"/>
              </a:solidFill>
            </a:ln>
          </p:spPr>
          <p:style>
            <a:lnRef idx="2">
              <a:schemeClr val="accent1">
                <a:shade val="50000"/>
              </a:schemeClr>
            </a:lnRef>
            <a:fillRef idx="1">
              <a:schemeClr val="accent1"/>
            </a:fillRef>
            <a:effectRef idx="0">
              <a:schemeClr val="accent1"/>
            </a:effectRef>
            <a:fontRef idx="minor">
              <a:schemeClr val="lt1"/>
            </a:fontRef>
          </p:style>
        </p:cxnSp>
        <p:grpSp>
          <p:nvGrpSpPr>
            <p:cNvPr id="29" name="Group 28">
              <a:extLst>
                <a:ext uri="{FF2B5EF4-FFF2-40B4-BE49-F238E27FC236}">
                  <a16:creationId xmlns:a16="http://schemas.microsoft.com/office/drawing/2014/main" id="{163EA905-04DA-40C6-AE09-010BBE14DC73}"/>
                </a:ext>
              </a:extLst>
            </p:cNvPr>
            <p:cNvGrpSpPr/>
            <p:nvPr/>
          </p:nvGrpSpPr>
          <p:grpSpPr>
            <a:xfrm>
              <a:off x="11646838" y="3016882"/>
              <a:ext cx="2588" cy="1830889"/>
              <a:chOff x="11634138" y="3016882"/>
              <a:chExt cx="2588" cy="1830889"/>
            </a:xfrm>
          </p:grpSpPr>
          <p:cxnSp>
            <p:nvCxnSpPr>
              <p:cNvPr id="30" name="Straight Connector 29">
                <a:extLst>
                  <a:ext uri="{FF2B5EF4-FFF2-40B4-BE49-F238E27FC236}">
                    <a16:creationId xmlns:a16="http://schemas.microsoft.com/office/drawing/2014/main" id="{9B1C6634-E980-43C9-841B-14734411B875}"/>
                  </a:ext>
                </a:extLst>
              </p:cNvPr>
              <p:cNvCxnSpPr>
                <a:cxnSpLocks/>
              </p:cNvCxnSpPr>
              <p:nvPr/>
            </p:nvCxnSpPr>
            <p:spPr>
              <a:xfrm>
                <a:off x="11634138" y="3016882"/>
                <a:ext cx="0" cy="1830889"/>
              </a:xfrm>
              <a:prstGeom prst="line">
                <a:avLst/>
              </a:prstGeom>
              <a:noFill/>
              <a:ln w="12700">
                <a:solidFill>
                  <a:srgbClr val="F0F0F0"/>
                </a:solidFill>
              </a:ln>
            </p:spPr>
            <p:style>
              <a:lnRef idx="2">
                <a:schemeClr val="accent1">
                  <a:shade val="50000"/>
                </a:schemeClr>
              </a:lnRef>
              <a:fillRef idx="1">
                <a:schemeClr val="accent1"/>
              </a:fillRef>
              <a:effectRef idx="0">
                <a:schemeClr val="accent1"/>
              </a:effectRef>
              <a:fontRef idx="minor">
                <a:schemeClr val="lt1"/>
              </a:fontRef>
            </p:style>
          </p:cxnSp>
          <p:cxnSp>
            <p:nvCxnSpPr>
              <p:cNvPr id="31" name="Straight Connector 30">
                <a:extLst>
                  <a:ext uri="{FF2B5EF4-FFF2-40B4-BE49-F238E27FC236}">
                    <a16:creationId xmlns:a16="http://schemas.microsoft.com/office/drawing/2014/main" id="{E6C0E781-1F6F-4896-A5FC-F916D9BF4BDB}"/>
                  </a:ext>
                </a:extLst>
              </p:cNvPr>
              <p:cNvCxnSpPr>
                <a:cxnSpLocks/>
              </p:cNvCxnSpPr>
              <p:nvPr/>
            </p:nvCxnSpPr>
            <p:spPr>
              <a:xfrm rot="5400000">
                <a:off x="11496571" y="4688765"/>
                <a:ext cx="280310" cy="0"/>
              </a:xfrm>
              <a:prstGeom prst="line">
                <a:avLst/>
              </a:prstGeom>
              <a:noFill/>
              <a:ln w="63500" cap="sq">
                <a:solidFill>
                  <a:srgbClr val="F0F0F0"/>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34" name="TextBox 33">
            <a:extLst>
              <a:ext uri="{FF2B5EF4-FFF2-40B4-BE49-F238E27FC236}">
                <a16:creationId xmlns:a16="http://schemas.microsoft.com/office/drawing/2014/main" id="{FF98DAC8-2EA5-420E-A376-B76A95D1A80D}"/>
              </a:ext>
            </a:extLst>
          </p:cNvPr>
          <p:cNvSpPr txBox="1"/>
          <p:nvPr/>
        </p:nvSpPr>
        <p:spPr>
          <a:xfrm>
            <a:off x="9569748" y="4180543"/>
            <a:ext cx="1993720" cy="667875"/>
          </a:xfrm>
          <a:prstGeom prst="rect">
            <a:avLst/>
          </a:prstGeom>
          <a:noFill/>
        </p:spPr>
        <p:txBody>
          <a:bodyPr wrap="square" rtlCol="0">
            <a:spAutoFit/>
          </a:bodyPr>
          <a:lstStyle/>
          <a:p>
            <a:pPr algn="r">
              <a:lnSpc>
                <a:spcPct val="85000"/>
              </a:lnSpc>
            </a:pPr>
            <a:r>
              <a:rPr lang="en-US" sz="4400" spc="150" dirty="0">
                <a:solidFill>
                  <a:schemeClr val="bg1">
                    <a:alpha val="50000"/>
                  </a:schemeClr>
                </a:solidFill>
                <a:latin typeface="Gotham Bold" panose="02000803030000020004" pitchFamily="2" charset="0"/>
              </a:rPr>
              <a:t>AO</a:t>
            </a:r>
            <a:endParaRPr lang="en-US" sz="4400" spc="150" dirty="0">
              <a:solidFill>
                <a:schemeClr val="bg1"/>
              </a:solidFill>
              <a:latin typeface="Gotham Black" panose="02000603040000020004" pitchFamily="2" charset="0"/>
            </a:endParaRPr>
          </a:p>
        </p:txBody>
      </p:sp>
      <p:sp>
        <p:nvSpPr>
          <p:cNvPr id="35" name="TextBox 34">
            <a:extLst>
              <a:ext uri="{FF2B5EF4-FFF2-40B4-BE49-F238E27FC236}">
                <a16:creationId xmlns:a16="http://schemas.microsoft.com/office/drawing/2014/main" id="{3C861492-962A-47E3-8FAA-C3EB32931E5E}"/>
              </a:ext>
            </a:extLst>
          </p:cNvPr>
          <p:cNvSpPr txBox="1"/>
          <p:nvPr/>
        </p:nvSpPr>
        <p:spPr>
          <a:xfrm>
            <a:off x="5199799" y="4713943"/>
            <a:ext cx="6363670" cy="1034129"/>
          </a:xfrm>
          <a:prstGeom prst="rect">
            <a:avLst/>
          </a:prstGeom>
          <a:noFill/>
        </p:spPr>
        <p:txBody>
          <a:bodyPr wrap="square" rtlCol="0">
            <a:spAutoFit/>
          </a:bodyPr>
          <a:lstStyle/>
          <a:p>
            <a:pPr algn="r">
              <a:lnSpc>
                <a:spcPct val="85000"/>
              </a:lnSpc>
            </a:pPr>
            <a:r>
              <a:rPr lang="en-US" sz="7200" i="1" spc="150" dirty="0">
                <a:solidFill>
                  <a:srgbClr val="F0F0F0"/>
                </a:solidFill>
                <a:latin typeface="Gotham Bold" panose="02000803030000020004" pitchFamily="2" charset="0"/>
              </a:rPr>
              <a:t>CREATED IN</a:t>
            </a:r>
            <a:endParaRPr lang="en-US" sz="7200" i="1" spc="150" dirty="0">
              <a:solidFill>
                <a:srgbClr val="F0F0F0"/>
              </a:solidFill>
              <a:latin typeface="Gotham Black" panose="02000603040000020004" pitchFamily="2" charset="0"/>
            </a:endParaRPr>
          </a:p>
        </p:txBody>
      </p:sp>
      <p:sp>
        <p:nvSpPr>
          <p:cNvPr id="41" name="Retângulo 38">
            <a:extLst>
              <a:ext uri="{FF2B5EF4-FFF2-40B4-BE49-F238E27FC236}">
                <a16:creationId xmlns:a16="http://schemas.microsoft.com/office/drawing/2014/main" id="{2A5E43D2-0A94-4BB7-981A-EA814BB79CAA}"/>
              </a:ext>
            </a:extLst>
          </p:cNvPr>
          <p:cNvSpPr/>
          <p:nvPr/>
        </p:nvSpPr>
        <p:spPr>
          <a:xfrm>
            <a:off x="1169585" y="1587063"/>
            <a:ext cx="3732641" cy="5262889"/>
          </a:xfrm>
          <a:prstGeom prst="rect">
            <a:avLst/>
          </a:prstGeom>
          <a:gradFill>
            <a:gsLst>
              <a:gs pos="0">
                <a:srgbClr val="FFE80A">
                  <a:alpha val="90000"/>
                </a:srgbClr>
              </a:gs>
              <a:gs pos="100000">
                <a:srgbClr val="C2C2C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prstClr val="white"/>
              </a:solidFill>
              <a:latin typeface="Calibri" panose="020F0502020204030204"/>
            </a:endParaRPr>
          </a:p>
        </p:txBody>
      </p:sp>
      <p:sp>
        <p:nvSpPr>
          <p:cNvPr id="42" name="TextBox 41">
            <a:extLst>
              <a:ext uri="{FF2B5EF4-FFF2-40B4-BE49-F238E27FC236}">
                <a16:creationId xmlns:a16="http://schemas.microsoft.com/office/drawing/2014/main" id="{7232ACA9-F57B-475E-873F-732601B544D5}"/>
              </a:ext>
            </a:extLst>
          </p:cNvPr>
          <p:cNvSpPr txBox="1"/>
          <p:nvPr/>
        </p:nvSpPr>
        <p:spPr>
          <a:xfrm>
            <a:off x="1341412" y="1856512"/>
            <a:ext cx="3531239" cy="4692054"/>
          </a:xfrm>
          <a:prstGeom prst="rect">
            <a:avLst/>
          </a:prstGeom>
        </p:spPr>
        <p:txBody>
          <a:bodyPr wrap="square">
            <a:spAutoFit/>
          </a:bodyPr>
          <a:lstStyle>
            <a:defPPr>
              <a:defRPr lang="pt-PT"/>
            </a:defPPr>
            <a:lvl1pPr marL="180018" indent="-180018">
              <a:lnSpc>
                <a:spcPct val="90000"/>
              </a:lnSpc>
              <a:spcBef>
                <a:spcPts val="1200"/>
              </a:spcBef>
              <a:buFont typeface="Arial" panose="020B0604020202020204" pitchFamily="34" charset="0"/>
              <a:buChar char="•"/>
              <a:defRPr sz="1200" b="0">
                <a:solidFill>
                  <a:srgbClr val="1B1B1C"/>
                </a:solidFill>
                <a:latin typeface="Gotham Light" panose="02000603030000020004" pitchFamily="2" charset="0"/>
                <a:ea typeface="Roboto" panose="02000000000000000000" pitchFamily="2" charset="0"/>
                <a:cs typeface="Quire Sans" panose="020B0502040204020203" pitchFamily="34" charset="0"/>
              </a:defRPr>
            </a:lvl1pPr>
          </a:lstStyle>
          <a:p>
            <a:pPr>
              <a:lnSpc>
                <a:spcPct val="85000"/>
              </a:lnSpc>
            </a:pPr>
            <a:r>
              <a:rPr lang="pt-PT" sz="1300" b="1" dirty="0">
                <a:latin typeface="Gotham" panose="02000604030000020004" pitchFamily="50" charset="0"/>
              </a:rPr>
              <a:t>Mercados eficientes</a:t>
            </a:r>
          </a:p>
          <a:p>
            <a:pPr>
              <a:lnSpc>
                <a:spcPct val="85000"/>
              </a:lnSpc>
            </a:pPr>
            <a:r>
              <a:rPr lang="pt-PT" sz="1300" b="1" dirty="0">
                <a:latin typeface="Gotham" panose="02000604030000020004" pitchFamily="50" charset="0"/>
              </a:rPr>
              <a:t>Adaptação rápida às alterações estruturais</a:t>
            </a:r>
          </a:p>
          <a:p>
            <a:pPr>
              <a:lnSpc>
                <a:spcPct val="85000"/>
              </a:lnSpc>
            </a:pPr>
            <a:r>
              <a:rPr lang="pt-PT" sz="1300" b="1" dirty="0">
                <a:latin typeface="Gotham" panose="02000604030000020004" pitchFamily="50" charset="0"/>
              </a:rPr>
              <a:t>Ambiente promotor de empresas inovadoras</a:t>
            </a:r>
          </a:p>
          <a:p>
            <a:pPr>
              <a:lnSpc>
                <a:spcPct val="85000"/>
              </a:lnSpc>
            </a:pPr>
            <a:r>
              <a:rPr lang="pt-PT" sz="1300" b="1" dirty="0">
                <a:latin typeface="Gotham" panose="02000604030000020004" pitchFamily="50" charset="0"/>
              </a:rPr>
              <a:t>Administração Pública de excelência</a:t>
            </a:r>
          </a:p>
          <a:p>
            <a:pPr>
              <a:lnSpc>
                <a:spcPct val="85000"/>
              </a:lnSpc>
            </a:pPr>
            <a:r>
              <a:rPr lang="pt-PT" sz="1300" b="1" dirty="0">
                <a:latin typeface="Gotham" panose="02000604030000020004" pitchFamily="50" charset="0"/>
              </a:rPr>
              <a:t>Ligações internacionais de excelência</a:t>
            </a:r>
          </a:p>
          <a:p>
            <a:pPr>
              <a:lnSpc>
                <a:spcPct val="85000"/>
              </a:lnSpc>
            </a:pPr>
            <a:r>
              <a:rPr lang="pt-PT" sz="1300" b="1" dirty="0">
                <a:latin typeface="Gotham" panose="02000604030000020004" pitchFamily="50" charset="0"/>
              </a:rPr>
              <a:t>Universidade na fronteira da ciência</a:t>
            </a:r>
          </a:p>
          <a:p>
            <a:pPr>
              <a:lnSpc>
                <a:spcPct val="85000"/>
              </a:lnSpc>
            </a:pPr>
            <a:r>
              <a:rPr lang="pt-PT" sz="1300" b="1" dirty="0">
                <a:latin typeface="Gotham" panose="02000604030000020004" pitchFamily="50" charset="0"/>
              </a:rPr>
              <a:t>Empresas na fronteira da produtividade</a:t>
            </a:r>
          </a:p>
          <a:p>
            <a:pPr>
              <a:lnSpc>
                <a:spcPct val="85000"/>
              </a:lnSpc>
            </a:pPr>
            <a:r>
              <a:rPr lang="pt-PT" sz="1300" b="1" dirty="0">
                <a:latin typeface="Gotham" panose="02000604030000020004" pitchFamily="50" charset="0"/>
              </a:rPr>
              <a:t>Elevada integração nas cadeias globais de valor</a:t>
            </a:r>
          </a:p>
          <a:p>
            <a:pPr>
              <a:lnSpc>
                <a:spcPct val="85000"/>
              </a:lnSpc>
            </a:pPr>
            <a:r>
              <a:rPr lang="pt-PT" sz="1300" b="1" dirty="0">
                <a:latin typeface="Gotham" panose="02000604030000020004" pitchFamily="50" charset="0"/>
              </a:rPr>
              <a:t>Elevada incorporação de I&amp;D&amp;I</a:t>
            </a:r>
          </a:p>
          <a:p>
            <a:pPr>
              <a:lnSpc>
                <a:spcPct val="85000"/>
              </a:lnSpc>
            </a:pPr>
            <a:r>
              <a:rPr lang="pt-PT" sz="1300" b="1" dirty="0">
                <a:latin typeface="Gotham" panose="02000604030000020004" pitchFamily="50" charset="0"/>
              </a:rPr>
              <a:t>Produtos e serviços inovadores e de elevado valor acrescentado</a:t>
            </a:r>
          </a:p>
          <a:p>
            <a:pPr>
              <a:lnSpc>
                <a:spcPct val="85000"/>
              </a:lnSpc>
            </a:pPr>
            <a:r>
              <a:rPr lang="pt-PT" sz="1300" b="1" dirty="0">
                <a:latin typeface="Gotham" panose="02000604030000020004" pitchFamily="50" charset="0"/>
              </a:rPr>
              <a:t>Crescimento sustentado da produtividade, do PIB </a:t>
            </a:r>
            <a:r>
              <a:rPr lang="pt-PT" sz="1300" b="1" i="1" dirty="0">
                <a:latin typeface="Gotham" panose="02000604030000020004" pitchFamily="50" charset="0"/>
              </a:rPr>
              <a:t>per capita </a:t>
            </a:r>
            <a:r>
              <a:rPr lang="pt-PT" sz="1300" b="1" dirty="0">
                <a:latin typeface="Gotham" panose="02000604030000020004" pitchFamily="50" charset="0"/>
              </a:rPr>
              <a:t>e dos salários</a:t>
            </a:r>
          </a:p>
        </p:txBody>
      </p:sp>
      <p:pic>
        <p:nvPicPr>
          <p:cNvPr id="5" name="Picture 4" descr="A picture containing drawing&#10;&#10;Description automatically generated">
            <a:extLst>
              <a:ext uri="{FF2B5EF4-FFF2-40B4-BE49-F238E27FC236}">
                <a16:creationId xmlns:a16="http://schemas.microsoft.com/office/drawing/2014/main" id="{52D736BB-576B-14B7-C2B3-DCE0BF9DD8A7}"/>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35624" y="117507"/>
            <a:ext cx="747741" cy="226588"/>
          </a:xfrm>
          <a:prstGeom prst="rect">
            <a:avLst/>
          </a:prstGeom>
        </p:spPr>
      </p:pic>
      <p:grpSp>
        <p:nvGrpSpPr>
          <p:cNvPr id="6" name="Group 5">
            <a:extLst>
              <a:ext uri="{FF2B5EF4-FFF2-40B4-BE49-F238E27FC236}">
                <a16:creationId xmlns:a16="http://schemas.microsoft.com/office/drawing/2014/main" id="{B1D47FBB-508B-6F41-4697-6C3DD131E657}"/>
              </a:ext>
            </a:extLst>
          </p:cNvPr>
          <p:cNvGrpSpPr/>
          <p:nvPr/>
        </p:nvGrpSpPr>
        <p:grpSpPr>
          <a:xfrm>
            <a:off x="-25415" y="6654881"/>
            <a:ext cx="12307960" cy="253916"/>
            <a:chOff x="-115960" y="6654881"/>
            <a:chExt cx="12307960" cy="253916"/>
          </a:xfrm>
        </p:grpSpPr>
        <p:sp>
          <p:nvSpPr>
            <p:cNvPr id="7" name="Прямоугольник 2">
              <a:extLst>
                <a:ext uri="{FF2B5EF4-FFF2-40B4-BE49-F238E27FC236}">
                  <a16:creationId xmlns:a16="http://schemas.microsoft.com/office/drawing/2014/main" id="{4D3F0D98-B864-06D3-DF4A-61DBA9082012}"/>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184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8" name="TextBox 8">
              <a:extLst>
                <a:ext uri="{FF2B5EF4-FFF2-40B4-BE49-F238E27FC236}">
                  <a16:creationId xmlns:a16="http://schemas.microsoft.com/office/drawing/2014/main" id="{E76693F2-55E8-DCCA-C2C1-79A79EC29E8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331282881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1500">
        <p159:morph option="byObject"/>
      </p:transition>
    </mc:Choice>
    <mc:Fallback xmlns="">
      <p:transition spd="slow">
        <p:fade/>
      </p:transition>
    </mc:Fallback>
  </mc:AlternateContent>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6" name="Picture 6" descr="WHY IT MATTERS: Income inequality">
            <a:extLst>
              <a:ext uri="{FF2B5EF4-FFF2-40B4-BE49-F238E27FC236}">
                <a16:creationId xmlns:a16="http://schemas.microsoft.com/office/drawing/2014/main" id="{0B13840B-1AB4-41B9-A508-F9BB97227CE8}"/>
              </a:ext>
            </a:extLst>
          </p:cNvPr>
          <p:cNvPicPr>
            <a:picLocks noGrp="1" noChangeAspect="1" noChangeArrowheads="1"/>
          </p:cNvPicPr>
          <p:nvPr>
            <p:ph type="pic" sz="quarter" idx="11"/>
          </p:nvPr>
        </p:nvPicPr>
        <p:blipFill>
          <a:blip r:embed="rId2">
            <a:extLst>
              <a:ext uri="{BEBA8EAE-BF5A-486C-A8C5-ECC9F3942E4B}">
                <a14:imgProps xmlns:a14="http://schemas.microsoft.com/office/drawing/2010/main">
                  <a14:imgLayer r:embed="rId3">
                    <a14:imgEffect>
                      <a14:colorTemperature colorTemp="11500"/>
                    </a14:imgEffect>
                    <a14:imgEffect>
                      <a14:saturation sat="157000"/>
                    </a14:imgEffect>
                  </a14:imgLayer>
                </a14:imgProps>
              </a:ext>
              <a:ext uri="{28A0092B-C50C-407E-A947-70E740481C1C}">
                <a14:useLocalDpi xmlns:a14="http://schemas.microsoft.com/office/drawing/2010/main" val="0"/>
              </a:ext>
            </a:extLst>
          </a:blip>
          <a:srcRect l="19222" r="19222"/>
          <a:stretch>
            <a:fillRect/>
          </a:stretch>
        </p:blipFill>
        <p:spPr bwMode="auto">
          <a:xfrm>
            <a:off x="0" y="331"/>
            <a:ext cx="6096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F7DC6FA3-C2D8-4022-9072-4349A6191644}"/>
              </a:ext>
            </a:extLst>
          </p:cNvPr>
          <p:cNvSpPr/>
          <p:nvPr/>
        </p:nvSpPr>
        <p:spPr>
          <a:xfrm>
            <a:off x="0" y="-331"/>
            <a:ext cx="6096000" cy="6858000"/>
          </a:xfrm>
          <a:prstGeom prst="rect">
            <a:avLst/>
          </a:prstGeom>
          <a:solidFill>
            <a:schemeClr val="tx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9" name="Parallelogram 8"/>
          <p:cNvSpPr/>
          <p:nvPr/>
        </p:nvSpPr>
        <p:spPr>
          <a:xfrm>
            <a:off x="1280195" y="2201969"/>
            <a:ext cx="1451429" cy="2454062"/>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p:cNvSpPr txBox="1"/>
          <p:nvPr/>
        </p:nvSpPr>
        <p:spPr>
          <a:xfrm>
            <a:off x="558019" y="2981380"/>
            <a:ext cx="5270695" cy="695960"/>
          </a:xfrm>
          <a:prstGeom prst="rect">
            <a:avLst/>
          </a:prstGeom>
          <a:noFill/>
        </p:spPr>
        <p:txBody>
          <a:bodyPr wrap="square" lIns="0" tIns="0" rIns="0" bIns="0" rtlCol="0">
            <a:spAutoFit/>
          </a:bodyPr>
          <a:lstStyle/>
          <a:p>
            <a:pPr>
              <a:lnSpc>
                <a:spcPct val="80000"/>
              </a:lnSpc>
            </a:pPr>
            <a:r>
              <a:rPr lang="en-US" sz="28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POLÍTICA, MACROECONOMIA E SOCIEDADE</a:t>
            </a:r>
            <a:endParaRPr lang="en-US" sz="20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2" name="Retângulo 1">
            <a:extLst>
              <a:ext uri="{FF2B5EF4-FFF2-40B4-BE49-F238E27FC236}">
                <a16:creationId xmlns:a16="http://schemas.microsoft.com/office/drawing/2014/main" id="{0B9B8E2A-0C39-4B83-A3C4-F0F1C6A5D203}"/>
              </a:ext>
            </a:extLst>
          </p:cNvPr>
          <p:cNvSpPr/>
          <p:nvPr/>
        </p:nvSpPr>
        <p:spPr>
          <a:xfrm>
            <a:off x="7618097" y="764593"/>
            <a:ext cx="3997127" cy="707886"/>
          </a:xfrm>
          <a:prstGeom prst="rect">
            <a:avLst/>
          </a:prstGeom>
        </p:spPr>
        <p:txBody>
          <a:bodyPr wrap="square">
            <a:spAutoFit/>
          </a:bodyPr>
          <a:lstStyle/>
          <a:p>
            <a:pPr>
              <a:buSzPct val="60000"/>
            </a:pP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Política</a:t>
            </a:r>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Macroeconomia</a:t>
            </a:r>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e </a:t>
            </a: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Sociedade</a:t>
            </a:r>
            <a:endPar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21" name="Picture 20" descr="A picture containing drawing&#10;&#10;Description automatically generated">
            <a:extLst>
              <a:ext uri="{FF2B5EF4-FFF2-40B4-BE49-F238E27FC236}">
                <a16:creationId xmlns:a16="http://schemas.microsoft.com/office/drawing/2014/main" id="{C77FCD10-86F1-46B6-9627-C53A721E648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003782" y="5613501"/>
            <a:ext cx="2088435" cy="632860"/>
          </a:xfrm>
          <a:prstGeom prst="rect">
            <a:avLst/>
          </a:prstGeom>
        </p:spPr>
      </p:pic>
      <p:pic>
        <p:nvPicPr>
          <p:cNvPr id="1028" name="Picture 4" descr="corporate social responsibility color icon. international relations. earth  protection. globalization. impact. hands holding globe. isolated vector  illustration. corporate social responsibility color icon | Cheap Royalty  Free Subscription, Stock Photos ...">
            <a:extLst>
              <a:ext uri="{FF2B5EF4-FFF2-40B4-BE49-F238E27FC236}">
                <a16:creationId xmlns:a16="http://schemas.microsoft.com/office/drawing/2014/main" id="{C03FB8F2-925D-4105-8489-785D0BFE5E9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20631" y="781406"/>
            <a:ext cx="682137" cy="682137"/>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7">
            <a:extLst>
              <a:ext uri="{FF2B5EF4-FFF2-40B4-BE49-F238E27FC236}">
                <a16:creationId xmlns:a16="http://schemas.microsoft.com/office/drawing/2014/main" id="{6D7E6DDA-44D8-261E-3B27-3176E1C445CE}"/>
              </a:ext>
            </a:extLst>
          </p:cNvPr>
          <p:cNvSpPr txBox="1"/>
          <p:nvPr/>
        </p:nvSpPr>
        <p:spPr>
          <a:xfrm>
            <a:off x="6767479" y="1774998"/>
            <a:ext cx="4914313" cy="6024726"/>
          </a:xfrm>
          <a:prstGeom prst="rect">
            <a:avLst/>
          </a:prstGeom>
          <a:noFill/>
        </p:spPr>
        <p:txBody>
          <a:bodyPr wrap="square" lIns="0" tIns="0" rIns="0" bIns="0" rtlCol="0">
            <a:spAutoFit/>
          </a:bodyPr>
          <a:lstStyle/>
          <a:p>
            <a:pPr marL="617220" indent="-342900">
              <a:spcAft>
                <a:spcPts val="300"/>
              </a:spcAft>
              <a:buSzPct val="60000"/>
              <a:buFont typeface="+mj-lt"/>
              <a:buAutoNum type="arabicPeriod"/>
            </a:pP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A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economia</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global e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como</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chegamos</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aqui</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a:t>
            </a:r>
            <a:r>
              <a:rPr lang="en-US" sz="1400" b="1" i="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Como medimos e comparamos o desempenho económico e quais são os principais determinantes do crescimento económico.</a:t>
            </a:r>
          </a:p>
          <a:p>
            <a:pPr marL="617220" indent="-342900">
              <a:spcAft>
                <a:spcPts val="300"/>
              </a:spcAft>
              <a:buSzPct val="60000"/>
              <a:buFont typeface="+mj-lt"/>
              <a:buAutoNum type="arabicPeriod"/>
            </a:pPr>
            <a:endPar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Os</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desafios</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para o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crescimento</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na</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Europa: </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Desempenho comparativo dos EUA e da Europa nos últimos 40 anos, globalização, reformas estruturais, a grande recessão e a crise da dívida soberana, o que mudou o que se mantem e áreas a observar.</a:t>
            </a:r>
          </a:p>
          <a:p>
            <a:pPr marL="617220" indent="-342900">
              <a:spcAft>
                <a:spcPts val="300"/>
              </a:spcAft>
              <a:buSzPct val="60000"/>
              <a:buFont typeface="+mj-lt"/>
              <a:buAutoNum type="arabicPeriod"/>
            </a:pPr>
            <a:endPar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PT" sz="1400" b="1" i="1" dirty="0">
                <a:solidFill>
                  <a:srgbClr val="AFAFAF"/>
                </a:solidFill>
                <a:latin typeface="Open Sans" panose="020B0606030504020204" pitchFamily="34" charset="0"/>
                <a:ea typeface="Open Sans" panose="020B0606030504020204" pitchFamily="34" charset="0"/>
                <a:cs typeface="Open Sans" panose="020B0606030504020204" pitchFamily="34" charset="0"/>
              </a:rPr>
              <a:t>Do </a:t>
            </a:r>
            <a:r>
              <a:rPr lang="pt-PT" sz="1400" b="1"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Made</a:t>
            </a:r>
            <a:r>
              <a:rPr lang="pt-PT" sz="1400" b="1"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 ao </a:t>
            </a:r>
            <a:r>
              <a:rPr lang="pt-PT" sz="1400" b="1"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Created</a:t>
            </a:r>
            <a:r>
              <a:rPr lang="pt-PT" sz="1400" b="1"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a:t>
            </a:r>
            <a:r>
              <a:rPr lang="pt-PT" sz="14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Caracterização do país e dos seus determinantes; Do </a:t>
            </a:r>
            <a:r>
              <a:rPr lang="pt-PT" sz="1100"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made</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 ao </a:t>
            </a:r>
            <a:r>
              <a:rPr lang="pt-PT" sz="1100"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created</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 tecnologia, talento e infraestruturas; produtividade e PMEs; e Investimento direto estrangeiro e cadeias globais de valor; o futuro do trabalho em Portugal</a:t>
            </a:r>
            <a:r>
              <a:rPr lang="pt-PT" sz="1100" i="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a:t>
            </a:r>
          </a:p>
          <a:p>
            <a:pPr marL="514350" indent="-240030">
              <a:spcAft>
                <a:spcPts val="300"/>
              </a:spcAft>
              <a:buSzPct val="60000"/>
              <a:buFont typeface="+mj-lt"/>
              <a:buAutoNum type="arabicPeriod"/>
            </a:pPr>
            <a:endParaRPr lang="en-US" sz="1100"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en-US" sz="1400" b="1" dirty="0">
                <a:latin typeface="Open Sans" panose="020B0606030504020204" pitchFamily="34" charset="0"/>
                <a:ea typeface="Open Sans" panose="020B0606030504020204" pitchFamily="34" charset="0"/>
                <a:cs typeface="Open Sans" panose="020B0606030504020204" pitchFamily="34" charset="0"/>
              </a:rPr>
              <a:t>O </a:t>
            </a:r>
            <a:r>
              <a:rPr lang="en-US" sz="1400" b="1" dirty="0" err="1">
                <a:latin typeface="Open Sans" panose="020B0606030504020204" pitchFamily="34" charset="0"/>
                <a:ea typeface="Open Sans" panose="020B0606030504020204" pitchFamily="34" charset="0"/>
                <a:cs typeface="Open Sans" panose="020B0606030504020204" pitchFamily="34" charset="0"/>
              </a:rPr>
              <a:t>crescimento</a:t>
            </a:r>
            <a:r>
              <a:rPr lang="en-US" sz="1400" b="1" dirty="0">
                <a:latin typeface="Open Sans" panose="020B0606030504020204" pitchFamily="34" charset="0"/>
                <a:ea typeface="Open Sans" panose="020B0606030504020204" pitchFamily="34" charset="0"/>
                <a:cs typeface="Open Sans" panose="020B0606030504020204" pitchFamily="34" charset="0"/>
              </a:rPr>
              <a:t> é </a:t>
            </a:r>
            <a:r>
              <a:rPr lang="en-US" sz="1400" b="1" dirty="0" err="1">
                <a:latin typeface="Open Sans" panose="020B0606030504020204" pitchFamily="34" charset="0"/>
                <a:ea typeface="Open Sans" panose="020B0606030504020204" pitchFamily="34" charset="0"/>
                <a:cs typeface="Open Sans" panose="020B0606030504020204" pitchFamily="34" charset="0"/>
              </a:rPr>
              <a:t>sustentável</a:t>
            </a:r>
            <a:r>
              <a:rPr lang="en-US" sz="1400" b="1" dirty="0">
                <a:latin typeface="Open Sans" panose="020B0606030504020204" pitchFamily="34" charset="0"/>
                <a:ea typeface="Open Sans" panose="020B0606030504020204" pitchFamily="34" charset="0"/>
                <a:cs typeface="Open Sans" panose="020B0606030504020204" pitchFamily="34" charset="0"/>
              </a:rPr>
              <a:t>? </a:t>
            </a:r>
            <a:r>
              <a:rPr lang="pt-BR" sz="1100" i="1" dirty="0">
                <a:latin typeface="Open Sans" panose="020B0606030504020204" pitchFamily="34" charset="0"/>
                <a:ea typeface="Open Sans" panose="020B0606030504020204" pitchFamily="34" charset="0"/>
                <a:cs typeface="Open Sans" panose="020B0606030504020204" pitchFamily="34" charset="0"/>
              </a:rPr>
              <a:t>Tendências de desigualdade, populismo, eleições nos EUA e desafios geracionais.</a:t>
            </a:r>
            <a:endParaRPr lang="en-US" sz="1400" i="1" dirty="0">
              <a:latin typeface="Open Sans" panose="020B0606030504020204" pitchFamily="34" charset="0"/>
              <a:ea typeface="Open Sans" panose="020B0606030504020204" pitchFamily="34" charset="0"/>
              <a:cs typeface="Open Sans" panose="020B0606030504020204" pitchFamily="34" charset="0"/>
            </a:endParaRPr>
          </a:p>
          <a:p>
            <a:pPr marL="514350" indent="-240030">
              <a:spcAft>
                <a:spcPts val="300"/>
              </a:spcAft>
              <a:buSzPct val="60000"/>
              <a:buFont typeface="+mj-lt"/>
              <a:buAutoNum type="arabicPeriod"/>
            </a:pPr>
            <a:endParaRPr lang="en-US" sz="1100"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BR"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Guerra na Ucrânia:</a:t>
            </a:r>
            <a:r>
              <a:rPr lang="pt-BR" sz="1400"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BR"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escalada para o conflito, a desproporcionalidade económico-militar da Rússia e vulnerabilidades da Europa.</a:t>
            </a:r>
          </a:p>
          <a:p>
            <a:pPr marL="617220" indent="-342900">
              <a:spcAft>
                <a:spcPts val="300"/>
              </a:spcAft>
              <a:buSzPct val="60000"/>
              <a:buFont typeface="+mj-lt"/>
              <a:buAutoNum type="arabicPeriod"/>
            </a:pPr>
            <a:endParaRPr lang="pt-BR" sz="1100"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BR"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Inflação</a:t>
            </a:r>
            <a:r>
              <a:rPr lang="pt-BR" sz="11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a:t>
            </a:r>
            <a:r>
              <a:rPr lang="pt-BR" sz="1100"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(falta de) inflação durante a década de 2010 e ressurgimento da inflação no período pós-covid, o que esperar? Estratégias para gerir com inflação.</a:t>
            </a:r>
            <a:endParaRPr lang="en-US" sz="11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en-US" sz="11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274320">
              <a:spcAft>
                <a:spcPts val="300"/>
              </a:spcAft>
              <a:buSzPct val="60000"/>
            </a:pPr>
            <a:endParaRPr lang="pt-BR" sz="1100"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pt-BR" sz="1100" b="1"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en-US" sz="1400" b="1"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741582138"/>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6"/>
          <p:cNvSpPr/>
          <p:nvPr/>
        </p:nvSpPr>
        <p:spPr>
          <a:xfrm>
            <a:off x="0" y="0"/>
            <a:ext cx="12192000" cy="4661650"/>
          </a:xfrm>
          <a:prstGeom prst="rect">
            <a:avLst/>
          </a:prstGeom>
          <a:solidFill>
            <a:srgbClr val="000000">
              <a:alpha val="83137"/>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2194560" rIns="0" bIns="0" rtlCol="0" anchor="b"/>
          <a:lstStyle/>
          <a:p>
            <a:pPr algn="r"/>
            <a:endParaRPr lang="en-US" sz="8800" b="1" spc="300" dirty="0">
              <a:solidFill>
                <a:schemeClr val="accent2">
                  <a:lumMod val="75000"/>
                </a:schemeClr>
              </a:solidFill>
              <a:latin typeface="Bebas Neue" charset="0"/>
              <a:ea typeface="Bebas Neue" charset="0"/>
              <a:cs typeface="Bebas Neue" charset="0"/>
            </a:endParaRPr>
          </a:p>
        </p:txBody>
      </p:sp>
      <p:sp>
        <p:nvSpPr>
          <p:cNvPr id="51" name="TextBox 11"/>
          <p:cNvSpPr txBox="1"/>
          <p:nvPr/>
        </p:nvSpPr>
        <p:spPr>
          <a:xfrm>
            <a:off x="654949" y="5045507"/>
            <a:ext cx="4152899" cy="1040028"/>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Capitalismo</a:t>
            </a:r>
            <a:endPar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endParaRPr>
          </a:p>
          <a:p>
            <a:pPr>
              <a:lnSpc>
                <a:spcPts val="3800"/>
              </a:lnSpc>
            </a:pPr>
            <a:r>
              <a:rPr lang="en-US" sz="40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Sustentável</a:t>
            </a:r>
            <a:endPar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cxnSp>
        <p:nvCxnSpPr>
          <p:cNvPr id="61" name="Straight Connector 5"/>
          <p:cNvCxnSpPr>
            <a:cxnSpLocks/>
          </p:cNvCxnSpPr>
          <p:nvPr/>
        </p:nvCxnSpPr>
        <p:spPr>
          <a:xfrm>
            <a:off x="5473990" y="4678720"/>
            <a:ext cx="5938648" cy="0"/>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graphicFrame>
        <p:nvGraphicFramePr>
          <p:cNvPr id="15" name="Chart 2"/>
          <p:cNvGraphicFramePr/>
          <p:nvPr/>
        </p:nvGraphicFramePr>
        <p:xfrm>
          <a:off x="650240" y="536101"/>
          <a:ext cx="11024309" cy="3727048"/>
        </p:xfrm>
        <a:graphic>
          <a:graphicData uri="http://schemas.openxmlformats.org/drawingml/2006/chart">
            <c:chart xmlns:c="http://schemas.openxmlformats.org/drawingml/2006/chart" xmlns:r="http://schemas.openxmlformats.org/officeDocument/2006/relationships" r:id="rId2"/>
          </a:graphicData>
        </a:graphic>
      </p:graphicFrame>
      <p:sp>
        <p:nvSpPr>
          <p:cNvPr id="17" name="TextBox 19"/>
          <p:cNvSpPr txBox="1"/>
          <p:nvPr/>
        </p:nvSpPr>
        <p:spPr>
          <a:xfrm>
            <a:off x="4324004" y="5020254"/>
            <a:ext cx="3295493" cy="707886"/>
          </a:xfrm>
          <a:prstGeom prst="rect">
            <a:avLst/>
          </a:prstGeom>
          <a:noFill/>
        </p:spPr>
        <p:txBody>
          <a:bodyPr wrap="square" lIns="0" rtlCol="0">
            <a:spAutoFit/>
          </a:bodyPr>
          <a:lstStyle/>
          <a:p>
            <a:pPr algn="ctr"/>
            <a:r>
              <a:rPr lang="en-US" sz="4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Proporção</a:t>
            </a:r>
            <a:endParaRPr lang="en-US" sz="4000" dirty="0">
              <a:solidFill>
                <a:srgbClr val="1D1D1D"/>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5" name="Retângulo 24"/>
          <p:cNvSpPr/>
          <p:nvPr/>
        </p:nvSpPr>
        <p:spPr>
          <a:xfrm>
            <a:off x="4362956" y="5642931"/>
            <a:ext cx="3217588" cy="369332"/>
          </a:xfrm>
          <a:prstGeom prst="rect">
            <a:avLst/>
          </a:prstGeom>
        </p:spPr>
        <p:txBody>
          <a:bodyPr wrap="square">
            <a:spAutoFit/>
          </a:bodyPr>
          <a:lstStyle/>
          <a:p>
            <a:pPr algn="ct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do </a:t>
            </a:r>
            <a:r>
              <a:rPr lang="en-US"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Rendimento</a:t>
            </a:r>
            <a:r>
              <a:rPr lang="en-US" dirty="0">
                <a:solidFill>
                  <a:srgbClr val="1D1D1D"/>
                </a:solidFill>
                <a:latin typeface="Open Sans" panose="020B0606030504020204" pitchFamily="34" charset="0"/>
                <a:ea typeface="Open Sans" panose="020B0606030504020204" pitchFamily="34" charset="0"/>
                <a:cs typeface="Open Sans" panose="020B0606030504020204" pitchFamily="34" charset="0"/>
              </a:rPr>
              <a:t> dos Top 1%</a:t>
            </a:r>
          </a:p>
        </p:txBody>
      </p:sp>
      <p:sp>
        <p:nvSpPr>
          <p:cNvPr id="26" name="Retângulo 25"/>
          <p:cNvSpPr/>
          <p:nvPr/>
        </p:nvSpPr>
        <p:spPr>
          <a:xfrm>
            <a:off x="8315042" y="5618865"/>
            <a:ext cx="2718718" cy="369332"/>
          </a:xfrm>
          <a:prstGeom prst="rect">
            <a:avLst/>
          </a:prstGeom>
        </p:spPr>
        <p:txBody>
          <a:bodyPr wrap="square">
            <a:spAutoFit/>
          </a:bodyPr>
          <a:lstStyle/>
          <a:p>
            <a:r>
              <a:rPr lang="en-US" sz="1400" dirty="0">
                <a:solidFill>
                  <a:srgbClr val="1D1D1D"/>
                </a:solidFill>
                <a:latin typeface="Open Sans" panose="020B0606030504020204" pitchFamily="34" charset="0"/>
                <a:ea typeface="Open Sans" panose="020B0606030504020204" pitchFamily="34" charset="0"/>
                <a:cs typeface="Open Sans" panose="020B0606030504020204" pitchFamily="34" charset="0"/>
              </a:rPr>
              <a:t>Valor </a:t>
            </a:r>
            <a:r>
              <a:rPr lang="en-US" sz="1400"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Mínimo</a:t>
            </a:r>
            <a:r>
              <a:rPr lang="en-US" sz="1400"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7,74 </a:t>
            </a:r>
            <a:r>
              <a:rPr lang="en-US" sz="1400" dirty="0">
                <a:solidFill>
                  <a:srgbClr val="1D1D1D"/>
                </a:solidFill>
                <a:latin typeface="Open Sans" panose="020B0606030504020204" pitchFamily="34" charset="0"/>
                <a:ea typeface="Open Sans" panose="020B0606030504020204" pitchFamily="34" charset="0"/>
                <a:cs typeface="Open Sans" panose="020B0606030504020204" pitchFamily="34" charset="0"/>
              </a:rPr>
              <a:t>% (1973)</a:t>
            </a:r>
            <a:endParaRPr lang="pt-PT" sz="1400" dirty="0">
              <a:latin typeface="Open Sans" panose="020B0606030504020204" pitchFamily="34" charset="0"/>
              <a:ea typeface="Open Sans" panose="020B0606030504020204" pitchFamily="34" charset="0"/>
              <a:cs typeface="Open Sans" panose="020B0606030504020204" pitchFamily="34" charset="0"/>
            </a:endParaRPr>
          </a:p>
        </p:txBody>
      </p:sp>
      <p:sp>
        <p:nvSpPr>
          <p:cNvPr id="27" name="Retângulo 26"/>
          <p:cNvSpPr/>
          <p:nvPr/>
        </p:nvSpPr>
        <p:spPr>
          <a:xfrm>
            <a:off x="8340494" y="5241195"/>
            <a:ext cx="2693266" cy="369332"/>
          </a:xfrm>
          <a:prstGeom prst="rect">
            <a:avLst/>
          </a:prstGeom>
        </p:spPr>
        <p:txBody>
          <a:bodyPr wrap="square">
            <a:spAutoFit/>
          </a:bodyPr>
          <a:lstStyle/>
          <a:p>
            <a:r>
              <a:rPr lang="en-US" sz="1400" dirty="0">
                <a:solidFill>
                  <a:srgbClr val="1D1D1D"/>
                </a:solidFill>
                <a:latin typeface="Open Sans" panose="020B0606030504020204" pitchFamily="34" charset="0"/>
                <a:ea typeface="Open Sans" panose="020B0606030504020204" pitchFamily="34" charset="0"/>
                <a:cs typeface="Open Sans" panose="020B0606030504020204" pitchFamily="34" charset="0"/>
              </a:rPr>
              <a:t>Valor </a:t>
            </a:r>
            <a:r>
              <a:rPr lang="en-US" sz="1400"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Máximo</a:t>
            </a:r>
            <a:r>
              <a:rPr lang="en-US" sz="1400" dirty="0">
                <a:solidFill>
                  <a:srgbClr val="1D1D1D"/>
                </a:solidFill>
                <a:latin typeface="Open Sans" panose="020B0606030504020204" pitchFamily="34" charset="0"/>
                <a:ea typeface="Open Sans" panose="020B0606030504020204" pitchFamily="34" charset="0"/>
                <a:cs typeface="Open Sans" panose="020B0606030504020204" pitchFamily="34" charset="0"/>
              </a:rPr>
              <a:t>: </a:t>
            </a:r>
            <a:r>
              <a:rPr lang="en-US"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19,6 </a:t>
            </a:r>
            <a:r>
              <a:rPr lang="en-US" sz="1400" dirty="0">
                <a:solidFill>
                  <a:srgbClr val="1D1D1D"/>
                </a:solidFill>
                <a:latin typeface="Open Sans" panose="020B0606030504020204" pitchFamily="34" charset="0"/>
                <a:ea typeface="Open Sans" panose="020B0606030504020204" pitchFamily="34" charset="0"/>
                <a:cs typeface="Open Sans" panose="020B0606030504020204" pitchFamily="34" charset="0"/>
              </a:rPr>
              <a:t>% (2012)</a:t>
            </a:r>
            <a:endParaRPr lang="pt-PT" sz="1400" dirty="0">
              <a:latin typeface="Open Sans" panose="020B0606030504020204" pitchFamily="34" charset="0"/>
              <a:ea typeface="Open Sans" panose="020B0606030504020204" pitchFamily="34" charset="0"/>
              <a:cs typeface="Open Sans" panose="020B0606030504020204" pitchFamily="34" charset="0"/>
            </a:endParaRPr>
          </a:p>
        </p:txBody>
      </p:sp>
      <p:sp>
        <p:nvSpPr>
          <p:cNvPr id="28" name="Retângulo 27"/>
          <p:cNvSpPr/>
          <p:nvPr/>
        </p:nvSpPr>
        <p:spPr>
          <a:xfrm rot="5400000">
            <a:off x="8073791" y="5193517"/>
            <a:ext cx="39466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9" name="Retângulo 28"/>
          <p:cNvSpPr/>
          <p:nvPr/>
        </p:nvSpPr>
        <p:spPr>
          <a:xfrm rot="16200000">
            <a:off x="8045833" y="5568372"/>
            <a:ext cx="394660" cy="461665"/>
          </a:xfrm>
          <a:prstGeom prst="rect">
            <a:avLst/>
          </a:prstGeom>
        </p:spPr>
        <p:txBody>
          <a:bodyPr wrap="none">
            <a:spAutoFit/>
          </a:bodyPr>
          <a:lstStyle/>
          <a:p>
            <a:pPr algn="ctr"/>
            <a:r>
              <a:rPr lang="en-ID" sz="2400" dirty="0">
                <a:solidFill>
                  <a:srgbClr val="6DBCEA"/>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6DBCEA"/>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30" name="Straight Connector 10"/>
          <p:cNvCxnSpPr>
            <a:cxnSpLocks/>
          </p:cNvCxnSpPr>
          <p:nvPr/>
        </p:nvCxnSpPr>
        <p:spPr>
          <a:xfrm>
            <a:off x="3838256" y="4661650"/>
            <a:ext cx="0" cy="2179280"/>
          </a:xfrm>
          <a:prstGeom prst="line">
            <a:avLst/>
          </a:prstGeom>
          <a:ln>
            <a:solidFill>
              <a:srgbClr val="1D1D1D">
                <a:alpha val="10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10"/>
          <p:cNvCxnSpPr>
            <a:cxnSpLocks/>
          </p:cNvCxnSpPr>
          <p:nvPr/>
        </p:nvCxnSpPr>
        <p:spPr>
          <a:xfrm>
            <a:off x="7882107" y="5241195"/>
            <a:ext cx="0" cy="844340"/>
          </a:xfrm>
          <a:prstGeom prst="line">
            <a:avLst/>
          </a:prstGeom>
          <a:ln>
            <a:solidFill>
              <a:srgbClr val="1D1D1D">
                <a:alpha val="10000"/>
              </a:srgbClr>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E8F0D6B0-EF65-4A58-AA22-A51363CA57DE}"/>
              </a:ext>
            </a:extLst>
          </p:cNvPr>
          <p:cNvGrpSpPr/>
          <p:nvPr/>
        </p:nvGrpSpPr>
        <p:grpSpPr>
          <a:xfrm>
            <a:off x="-100105" y="6654881"/>
            <a:ext cx="12373683" cy="255089"/>
            <a:chOff x="-181683" y="6654881"/>
            <a:chExt cx="12373683" cy="255089"/>
          </a:xfrm>
        </p:grpSpPr>
        <p:grpSp>
          <p:nvGrpSpPr>
            <p:cNvPr id="21" name="Group 20">
              <a:extLst>
                <a:ext uri="{FF2B5EF4-FFF2-40B4-BE49-F238E27FC236}">
                  <a16:creationId xmlns:a16="http://schemas.microsoft.com/office/drawing/2014/main" id="{ED1C2018-5EC8-4DAB-A03F-8BD68DFB30F1}"/>
                </a:ext>
              </a:extLst>
            </p:cNvPr>
            <p:cNvGrpSpPr/>
            <p:nvPr/>
          </p:nvGrpSpPr>
          <p:grpSpPr>
            <a:xfrm>
              <a:off x="-181683" y="6654881"/>
              <a:ext cx="3084605" cy="255089"/>
              <a:chOff x="-39443" y="6460265"/>
              <a:chExt cx="3084605" cy="255089"/>
            </a:xfrm>
          </p:grpSpPr>
          <p:sp>
            <p:nvSpPr>
              <p:cNvPr id="23" name="Прямоугольник 2">
                <a:extLst>
                  <a:ext uri="{FF2B5EF4-FFF2-40B4-BE49-F238E27FC236}">
                    <a16:creationId xmlns:a16="http://schemas.microsoft.com/office/drawing/2014/main" id="{FBCAA3C5-4B09-4203-8382-347A16238BB3}"/>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186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4" name="Прямоугольник 2">
                <a:extLst>
                  <a:ext uri="{FF2B5EF4-FFF2-40B4-BE49-F238E27FC236}">
                    <a16:creationId xmlns:a16="http://schemas.microsoft.com/office/drawing/2014/main" id="{E0282CC3-BA74-44C9-AE6F-713E17DCC79F}"/>
                  </a:ext>
                </a:extLst>
              </p:cNvPr>
              <p:cNvSpPr/>
              <p:nvPr/>
            </p:nvSpPr>
            <p:spPr>
              <a:xfrm>
                <a:off x="283230" y="6484522"/>
                <a:ext cx="2761932"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2" name="TextBox 8">
              <a:extLst>
                <a:ext uri="{FF2B5EF4-FFF2-40B4-BE49-F238E27FC236}">
                  <a16:creationId xmlns:a16="http://schemas.microsoft.com/office/drawing/2014/main" id="{B5FBDFFD-5D4B-4CA9-9F37-2B03EA506B0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37" name="Picture 36" descr="A picture containing drawing&#10;&#10;Description automatically generated">
            <a:extLst>
              <a:ext uri="{FF2B5EF4-FFF2-40B4-BE49-F238E27FC236}">
                <a16:creationId xmlns:a16="http://schemas.microsoft.com/office/drawing/2014/main" id="{44C60CCE-3390-40FD-B334-D3ADBF42453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1689" y="137600"/>
            <a:ext cx="747106" cy="226396"/>
          </a:xfrm>
          <a:prstGeom prst="rect">
            <a:avLst/>
          </a:prstGeom>
        </p:spPr>
      </p:pic>
    </p:spTree>
    <p:extLst>
      <p:ext uri="{BB962C8B-B14F-4D97-AF65-F5344CB8AC3E}">
        <p14:creationId xmlns:p14="http://schemas.microsoft.com/office/powerpoint/2010/main" val="3238881666"/>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6"/>
          <p:cNvSpPr/>
          <p:nvPr/>
        </p:nvSpPr>
        <p:spPr>
          <a:xfrm flipV="1">
            <a:off x="0" y="4661650"/>
            <a:ext cx="12192000" cy="2196350"/>
          </a:xfrm>
          <a:prstGeom prst="rect">
            <a:avLst/>
          </a:prstGeom>
          <a:solidFill>
            <a:srgbClr val="F2F2F2">
              <a:alpha val="43137"/>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2194560" rIns="0" bIns="0" rtlCol="0" anchor="b"/>
          <a:lstStyle/>
          <a:p>
            <a:pPr algn="r"/>
            <a:endParaRPr lang="en-US" sz="8800" b="1" spc="300" dirty="0">
              <a:solidFill>
                <a:schemeClr val="accent2">
                  <a:lumMod val="75000"/>
                </a:schemeClr>
              </a:solidFill>
              <a:latin typeface="Bebas Neue" charset="0"/>
              <a:ea typeface="Bebas Neue" charset="0"/>
              <a:cs typeface="Bebas Neue" charset="0"/>
            </a:endParaRPr>
          </a:p>
        </p:txBody>
      </p:sp>
      <p:sp>
        <p:nvSpPr>
          <p:cNvPr id="51" name="TextBox 11"/>
          <p:cNvSpPr txBox="1"/>
          <p:nvPr/>
        </p:nvSpPr>
        <p:spPr>
          <a:xfrm>
            <a:off x="654949" y="5045507"/>
            <a:ext cx="4152899" cy="1040028"/>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Capitalismo</a:t>
            </a:r>
            <a:endPar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endParaRPr>
          </a:p>
          <a:p>
            <a:pPr>
              <a:lnSpc>
                <a:spcPts val="3800"/>
              </a:lnSpc>
            </a:pPr>
            <a:r>
              <a:rPr lang="en-US" sz="40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Sustentável</a:t>
            </a:r>
            <a:endPar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cxnSp>
        <p:nvCxnSpPr>
          <p:cNvPr id="61" name="Straight Connector 5"/>
          <p:cNvCxnSpPr>
            <a:cxnSpLocks/>
          </p:cNvCxnSpPr>
          <p:nvPr/>
        </p:nvCxnSpPr>
        <p:spPr>
          <a:xfrm>
            <a:off x="5473990" y="4678720"/>
            <a:ext cx="5938648" cy="0"/>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sp>
        <p:nvSpPr>
          <p:cNvPr id="43" name="TextBox 19"/>
          <p:cNvSpPr txBox="1"/>
          <p:nvPr/>
        </p:nvSpPr>
        <p:spPr>
          <a:xfrm>
            <a:off x="3827900" y="5068098"/>
            <a:ext cx="2722528" cy="246221"/>
          </a:xfrm>
          <a:prstGeom prst="rect">
            <a:avLst/>
          </a:prstGeom>
          <a:noFill/>
        </p:spPr>
        <p:txBody>
          <a:bodyPr wrap="square" lIns="0" rtlCol="0">
            <a:spAutoFit/>
          </a:bodyPr>
          <a:lstStyle/>
          <a:p>
            <a:r>
              <a:rPr lang="en-US" sz="1000" b="1" dirty="0">
                <a:solidFill>
                  <a:srgbClr val="1D1D1D"/>
                </a:solidFill>
                <a:latin typeface="Open Sans" panose="020B0606030504020204" pitchFamily="34" charset="0"/>
                <a:ea typeface="Open Sans" panose="020B0606030504020204" pitchFamily="34" charset="0"/>
                <a:cs typeface="Open Sans" panose="020B0606030504020204" pitchFamily="34" charset="0"/>
              </a:rPr>
              <a:t>1) As Profit Climb, Wages Plummet</a:t>
            </a:r>
          </a:p>
        </p:txBody>
      </p:sp>
      <p:sp>
        <p:nvSpPr>
          <p:cNvPr id="46" name="TextBox 20"/>
          <p:cNvSpPr txBox="1"/>
          <p:nvPr/>
        </p:nvSpPr>
        <p:spPr>
          <a:xfrm>
            <a:off x="3827898" y="5314319"/>
            <a:ext cx="4222908" cy="892552"/>
          </a:xfrm>
          <a:prstGeom prst="rect">
            <a:avLst/>
          </a:prstGeom>
          <a:noFill/>
        </p:spPr>
        <p:txBody>
          <a:bodyPr wrap="square" lIns="0" rtlCol="0">
            <a:spAutoFit/>
          </a:bodyPr>
          <a:lstStyle/>
          <a:p>
            <a:pPr>
              <a:lnSpc>
                <a:spcPct val="130000"/>
              </a:lnSpc>
            </a:pPr>
            <a:r>
              <a:rPr lang="en-US" sz="1000" dirty="0">
                <a:solidFill>
                  <a:srgbClr val="1D1D1D"/>
                </a:solidFill>
                <a:latin typeface="Open Sans" panose="020B0606030504020204" pitchFamily="34" charset="0"/>
                <a:ea typeface="Open Sans" panose="020B0606030504020204" pitchFamily="34" charset="0"/>
                <a:cs typeface="Open Sans" panose="020B0606030504020204" pitchFamily="34" charset="0"/>
              </a:rPr>
              <a:t>In the U.S., corporate profits were rising before the 2008 recession and quickly recovered from it. In contrast, labor’s share of GDP, which was healthy for many decades, has fallen sharply since 2000.</a:t>
            </a:r>
          </a:p>
          <a:p>
            <a:pPr>
              <a:lnSpc>
                <a:spcPct val="130000"/>
              </a:lnSpc>
            </a:pPr>
            <a:r>
              <a:rPr lang="en-US" sz="1000" dirty="0">
                <a:solidFill>
                  <a:srgbClr val="1D1D1D"/>
                </a:solidFill>
                <a:latin typeface="Open Sans" panose="020B0606030504020204" pitchFamily="34" charset="0"/>
                <a:ea typeface="Open Sans" panose="020B0606030504020204" pitchFamily="34" charset="0"/>
                <a:cs typeface="Open Sans" panose="020B0606030504020204" pitchFamily="34" charset="0"/>
              </a:rPr>
              <a:t>Source</a:t>
            </a:r>
            <a:r>
              <a:rPr lang="en-US" sz="1000" b="1" dirty="0">
                <a:solidFill>
                  <a:srgbClr val="1D1D1D"/>
                </a:solidFill>
                <a:latin typeface="Open Sans" panose="020B0606030504020204" pitchFamily="34" charset="0"/>
                <a:ea typeface="Open Sans" panose="020B0606030504020204" pitchFamily="34" charset="0"/>
                <a:cs typeface="Open Sans" panose="020B0606030504020204" pitchFamily="34" charset="0"/>
              </a:rPr>
              <a:t>: “The Great Decoupling”, June 2015</a:t>
            </a:r>
          </a:p>
        </p:txBody>
      </p:sp>
      <p:grpSp>
        <p:nvGrpSpPr>
          <p:cNvPr id="2" name="Grupo 1"/>
          <p:cNvGrpSpPr/>
          <p:nvPr/>
        </p:nvGrpSpPr>
        <p:grpSpPr>
          <a:xfrm>
            <a:off x="1218697" y="496142"/>
            <a:ext cx="9994439" cy="3822195"/>
            <a:chOff x="614937" y="144245"/>
            <a:chExt cx="11144111" cy="4261866"/>
          </a:xfrm>
        </p:grpSpPr>
        <p:pic>
          <p:nvPicPr>
            <p:cNvPr id="15" name="Picture 2" descr="https://hbr.org/resources/images/article_assets/2015/05/R1506D_MCAFEE_PROFITSCLIMBWAGESPLUMMET.png"/>
            <p:cNvPicPr>
              <a:picLocks noChangeAspect="1" noChangeArrowheads="1"/>
            </p:cNvPicPr>
            <p:nvPr/>
          </p:nvPicPr>
          <p:blipFill rotWithShape="1">
            <a:blip r:embed="rId3">
              <a:extLst>
                <a:ext uri="{28A0092B-C50C-407E-A947-70E740481C1C}">
                  <a14:useLocalDpi xmlns:a14="http://schemas.microsoft.com/office/drawing/2010/main" val="0"/>
                </a:ext>
              </a:extLst>
            </a:blip>
            <a:srcRect t="12281" b="46976"/>
            <a:stretch/>
          </p:blipFill>
          <p:spPr bwMode="auto">
            <a:xfrm>
              <a:off x="614937" y="144245"/>
              <a:ext cx="6139862" cy="2123441"/>
            </a:xfrm>
            <a:prstGeom prst="rect">
              <a:avLst/>
            </a:prstGeom>
            <a:extLst>
              <a:ext uri="{909E8E84-426E-40DD-AFC4-6F175D3DCCD1}">
                <a14:hiddenFill xmlns:a14="http://schemas.microsoft.com/office/drawing/2010/main">
                  <a:solidFill>
                    <a:srgbClr val="FFFFFF"/>
                  </a:solidFill>
                </a14:hiddenFill>
              </a:ext>
            </a:extLst>
          </p:spPr>
        </p:pic>
        <p:pic>
          <p:nvPicPr>
            <p:cNvPr id="20" name="Picture 2" descr="https://hbr.org/resources/images/article_assets/2015/05/R1506D_MCAFEE_PROFITSCLIMBWAGESPLUMMET.png"/>
            <p:cNvPicPr>
              <a:picLocks noChangeAspect="1" noChangeArrowheads="1"/>
            </p:cNvPicPr>
            <p:nvPr/>
          </p:nvPicPr>
          <p:blipFill rotWithShape="1">
            <a:blip r:embed="rId3">
              <a:extLst>
                <a:ext uri="{28A0092B-C50C-407E-A947-70E740481C1C}">
                  <a14:useLocalDpi xmlns:a14="http://schemas.microsoft.com/office/drawing/2010/main" val="0"/>
                </a:ext>
              </a:extLst>
            </a:blip>
            <a:srcRect t="53023" b="6915"/>
            <a:stretch/>
          </p:blipFill>
          <p:spPr bwMode="auto">
            <a:xfrm>
              <a:off x="614937" y="2267686"/>
              <a:ext cx="6139862" cy="2087920"/>
            </a:xfrm>
            <a:prstGeom prst="rect">
              <a:avLst/>
            </a:prstGeom>
            <a:extLst>
              <a:ext uri="{909E8E84-426E-40DD-AFC4-6F175D3DCCD1}">
                <a14:hiddenFill xmlns:a14="http://schemas.microsoft.com/office/drawing/2010/main">
                  <a:solidFill>
                    <a:srgbClr val="FFFFFF"/>
                  </a:solidFill>
                </a14:hiddenFill>
              </a:ext>
            </a:extLst>
          </p:spPr>
        </p:pic>
        <p:pic>
          <p:nvPicPr>
            <p:cNvPr id="21" name="Picture 2" descr="https://hbr.org/resources/images/article_assets/2015/05/R1506D_MCAFEE_DISAPPEARINGMIDDLECLASS.png"/>
            <p:cNvPicPr>
              <a:picLocks noChangeAspect="1" noChangeArrowheads="1"/>
            </p:cNvPicPr>
            <p:nvPr/>
          </p:nvPicPr>
          <p:blipFill rotWithShape="1">
            <a:blip r:embed="rId4">
              <a:extLst>
                <a:ext uri="{28A0092B-C50C-407E-A947-70E740481C1C}">
                  <a14:useLocalDpi xmlns:a14="http://schemas.microsoft.com/office/drawing/2010/main" val="0"/>
                </a:ext>
              </a:extLst>
            </a:blip>
            <a:srcRect t="16371" b="21574"/>
            <a:stretch/>
          </p:blipFill>
          <p:spPr bwMode="auto">
            <a:xfrm>
              <a:off x="7961305" y="144246"/>
              <a:ext cx="3797743" cy="4261865"/>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17" name="Straight Connector 10"/>
          <p:cNvCxnSpPr>
            <a:cxnSpLocks/>
          </p:cNvCxnSpPr>
          <p:nvPr/>
        </p:nvCxnSpPr>
        <p:spPr>
          <a:xfrm>
            <a:off x="7350734" y="953783"/>
            <a:ext cx="0" cy="3332689"/>
          </a:xfrm>
          <a:prstGeom prst="line">
            <a:avLst/>
          </a:prstGeom>
          <a:ln>
            <a:solidFill>
              <a:srgbClr val="1D1D1D">
                <a:alpha val="10000"/>
              </a:srgbClr>
            </a:solidFill>
          </a:ln>
        </p:spPr>
        <p:style>
          <a:lnRef idx="1">
            <a:schemeClr val="accent1"/>
          </a:lnRef>
          <a:fillRef idx="0">
            <a:schemeClr val="accent1"/>
          </a:fillRef>
          <a:effectRef idx="0">
            <a:schemeClr val="accent1"/>
          </a:effectRef>
          <a:fontRef idx="minor">
            <a:schemeClr val="tx1"/>
          </a:fontRef>
        </p:style>
      </p:cxnSp>
      <p:sp>
        <p:nvSpPr>
          <p:cNvPr id="5" name="Retângulo 4"/>
          <p:cNvSpPr/>
          <p:nvPr/>
        </p:nvSpPr>
        <p:spPr>
          <a:xfrm>
            <a:off x="876082" y="488719"/>
            <a:ext cx="325730" cy="276999"/>
          </a:xfrm>
          <a:prstGeom prst="rect">
            <a:avLst/>
          </a:prstGeom>
        </p:spPr>
        <p:txBody>
          <a:bodyPr wrap="none">
            <a:spAutoFit/>
          </a:bodyPr>
          <a:lstStyle/>
          <a:p>
            <a:r>
              <a:rPr lang="en-US" sz="1200" b="1" dirty="0">
                <a:solidFill>
                  <a:srgbClr val="1D1D1D"/>
                </a:solidFill>
                <a:latin typeface="Open Sans" panose="020B0606030504020204" pitchFamily="34" charset="0"/>
                <a:ea typeface="Open Sans" panose="020B0606030504020204" pitchFamily="34" charset="0"/>
                <a:cs typeface="Open Sans" panose="020B0606030504020204" pitchFamily="34" charset="0"/>
              </a:rPr>
              <a:t>1)</a:t>
            </a:r>
            <a:endParaRPr lang="pt-PT" sz="1200" dirty="0"/>
          </a:p>
        </p:txBody>
      </p:sp>
      <p:sp>
        <p:nvSpPr>
          <p:cNvPr id="22" name="Retângulo 21"/>
          <p:cNvSpPr/>
          <p:nvPr/>
        </p:nvSpPr>
        <p:spPr>
          <a:xfrm>
            <a:off x="7524827" y="504639"/>
            <a:ext cx="325730" cy="276999"/>
          </a:xfrm>
          <a:prstGeom prst="rect">
            <a:avLst/>
          </a:prstGeom>
        </p:spPr>
        <p:txBody>
          <a:bodyPr wrap="none">
            <a:spAutoFit/>
          </a:bodyPr>
          <a:lstStyle/>
          <a:p>
            <a:r>
              <a:rPr lang="en-US" sz="1200" b="1" dirty="0">
                <a:solidFill>
                  <a:srgbClr val="1D1D1D"/>
                </a:solidFill>
                <a:latin typeface="Open Sans" panose="020B0606030504020204" pitchFamily="34" charset="0"/>
                <a:ea typeface="Open Sans" panose="020B0606030504020204" pitchFamily="34" charset="0"/>
                <a:cs typeface="Open Sans" panose="020B0606030504020204" pitchFamily="34" charset="0"/>
              </a:rPr>
              <a:t>2)</a:t>
            </a:r>
            <a:endParaRPr lang="pt-PT" sz="1200" dirty="0"/>
          </a:p>
        </p:txBody>
      </p:sp>
      <p:sp>
        <p:nvSpPr>
          <p:cNvPr id="23" name="TextBox 19"/>
          <p:cNvSpPr txBox="1"/>
          <p:nvPr/>
        </p:nvSpPr>
        <p:spPr>
          <a:xfrm>
            <a:off x="8386260" y="5068098"/>
            <a:ext cx="2722528" cy="246221"/>
          </a:xfrm>
          <a:prstGeom prst="rect">
            <a:avLst/>
          </a:prstGeom>
          <a:noFill/>
        </p:spPr>
        <p:txBody>
          <a:bodyPr wrap="square" lIns="0" rtlCol="0">
            <a:spAutoFit/>
          </a:bodyPr>
          <a:lstStyle/>
          <a:p>
            <a:r>
              <a:rPr lang="en-US" sz="1000" b="1" dirty="0">
                <a:solidFill>
                  <a:srgbClr val="1D1D1D"/>
                </a:solidFill>
                <a:latin typeface="Open Sans" panose="020B0606030504020204" pitchFamily="34" charset="0"/>
                <a:ea typeface="Open Sans" panose="020B0606030504020204" pitchFamily="34" charset="0"/>
                <a:cs typeface="Open Sans" panose="020B0606030504020204" pitchFamily="34" charset="0"/>
              </a:rPr>
              <a:t>2) The Disappearing Middle Class</a:t>
            </a:r>
          </a:p>
        </p:txBody>
      </p:sp>
      <p:sp>
        <p:nvSpPr>
          <p:cNvPr id="24" name="TextBox 20"/>
          <p:cNvSpPr txBox="1"/>
          <p:nvPr/>
        </p:nvSpPr>
        <p:spPr>
          <a:xfrm>
            <a:off x="8386258" y="5314319"/>
            <a:ext cx="3226622" cy="892552"/>
          </a:xfrm>
          <a:prstGeom prst="rect">
            <a:avLst/>
          </a:prstGeom>
          <a:noFill/>
        </p:spPr>
        <p:txBody>
          <a:bodyPr wrap="square" lIns="0" rtlCol="0">
            <a:spAutoFit/>
          </a:bodyPr>
          <a:lstStyle/>
          <a:p>
            <a:pPr>
              <a:lnSpc>
                <a:spcPct val="130000"/>
              </a:lnSpc>
            </a:pPr>
            <a:r>
              <a:rPr lang="en-US" sz="1000" dirty="0">
                <a:solidFill>
                  <a:srgbClr val="1D1D1D"/>
                </a:solidFill>
                <a:latin typeface="Open Sans" panose="020B0606030504020204" pitchFamily="34" charset="0"/>
                <a:ea typeface="Open Sans" panose="020B0606030504020204" pitchFamily="34" charset="0"/>
                <a:cs typeface="Open Sans" panose="020B0606030504020204" pitchFamily="34" charset="0"/>
              </a:rPr>
              <a:t>The share of working-age U.S. households earning a middle-class </a:t>
            </a:r>
            <a:r>
              <a:rPr lang="en-US" sz="1000" dirty="0" err="1">
                <a:solidFill>
                  <a:srgbClr val="1D1D1D"/>
                </a:solidFill>
                <a:latin typeface="Open Sans" panose="020B0606030504020204" pitchFamily="34" charset="0"/>
                <a:ea typeface="Open Sans" panose="020B0606030504020204" pitchFamily="34" charset="0"/>
                <a:cs typeface="Open Sans" panose="020B0606030504020204" pitchFamily="34" charset="0"/>
              </a:rPr>
              <a:t>incone</a:t>
            </a:r>
            <a:r>
              <a:rPr lang="en-US" sz="1000" dirty="0">
                <a:solidFill>
                  <a:srgbClr val="1D1D1D"/>
                </a:solidFill>
                <a:latin typeface="Open Sans" panose="020B0606030504020204" pitchFamily="34" charset="0"/>
                <a:ea typeface="Open Sans" panose="020B0606030504020204" pitchFamily="34" charset="0"/>
                <a:cs typeface="Open Sans" panose="020B0606030504020204" pitchFamily="34" charset="0"/>
              </a:rPr>
              <a:t> has declined significantly in recent decades.</a:t>
            </a:r>
          </a:p>
          <a:p>
            <a:pPr>
              <a:lnSpc>
                <a:spcPct val="130000"/>
              </a:lnSpc>
            </a:pPr>
            <a:r>
              <a:rPr lang="en-US" sz="1000" dirty="0">
                <a:solidFill>
                  <a:srgbClr val="1D1D1D"/>
                </a:solidFill>
                <a:latin typeface="Open Sans" panose="020B0606030504020204" pitchFamily="34" charset="0"/>
                <a:ea typeface="Open Sans" panose="020B0606030504020204" pitchFamily="34" charset="0"/>
                <a:cs typeface="Open Sans" panose="020B0606030504020204" pitchFamily="34" charset="0"/>
              </a:rPr>
              <a:t>Source</a:t>
            </a:r>
            <a:r>
              <a:rPr lang="en-US" sz="1000" b="1" dirty="0">
                <a:solidFill>
                  <a:srgbClr val="1D1D1D"/>
                </a:solidFill>
                <a:latin typeface="Open Sans" panose="020B0606030504020204" pitchFamily="34" charset="0"/>
                <a:ea typeface="Open Sans" panose="020B0606030504020204" pitchFamily="34" charset="0"/>
                <a:cs typeface="Open Sans" panose="020B0606030504020204" pitchFamily="34" charset="0"/>
              </a:rPr>
              <a:t>: “The Great Decoupling”, June 2015</a:t>
            </a:r>
          </a:p>
        </p:txBody>
      </p:sp>
      <p:grpSp>
        <p:nvGrpSpPr>
          <p:cNvPr id="27" name="Group 26">
            <a:extLst>
              <a:ext uri="{FF2B5EF4-FFF2-40B4-BE49-F238E27FC236}">
                <a16:creationId xmlns:a16="http://schemas.microsoft.com/office/drawing/2014/main" id="{75AC2B49-5331-4A54-9C30-C8AC4B5FFE6D}"/>
              </a:ext>
            </a:extLst>
          </p:cNvPr>
          <p:cNvGrpSpPr/>
          <p:nvPr/>
        </p:nvGrpSpPr>
        <p:grpSpPr>
          <a:xfrm>
            <a:off x="-25415" y="6654881"/>
            <a:ext cx="12307960" cy="255089"/>
            <a:chOff x="-115960" y="6654881"/>
            <a:chExt cx="12307960" cy="255089"/>
          </a:xfrm>
        </p:grpSpPr>
        <p:grpSp>
          <p:nvGrpSpPr>
            <p:cNvPr id="28" name="Group 27">
              <a:extLst>
                <a:ext uri="{FF2B5EF4-FFF2-40B4-BE49-F238E27FC236}">
                  <a16:creationId xmlns:a16="http://schemas.microsoft.com/office/drawing/2014/main" id="{8F57EE4C-B626-48E7-85A7-DB08E8EE5A18}"/>
                </a:ext>
              </a:extLst>
            </p:cNvPr>
            <p:cNvGrpSpPr/>
            <p:nvPr/>
          </p:nvGrpSpPr>
          <p:grpSpPr>
            <a:xfrm>
              <a:off x="-115960" y="6654881"/>
              <a:ext cx="2997215" cy="255089"/>
              <a:chOff x="26280" y="6460265"/>
              <a:chExt cx="2997215" cy="255089"/>
            </a:xfrm>
          </p:grpSpPr>
          <p:sp>
            <p:nvSpPr>
              <p:cNvPr id="30" name="Прямоугольник 2">
                <a:extLst>
                  <a:ext uri="{FF2B5EF4-FFF2-40B4-BE49-F238E27FC236}">
                    <a16:creationId xmlns:a16="http://schemas.microsoft.com/office/drawing/2014/main" id="{09D9031D-36E2-45B1-8388-B89EA817112B}"/>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187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31" name="Прямоугольник 2">
                <a:extLst>
                  <a:ext uri="{FF2B5EF4-FFF2-40B4-BE49-F238E27FC236}">
                    <a16:creationId xmlns:a16="http://schemas.microsoft.com/office/drawing/2014/main" id="{59B2E55B-5B84-42D3-86B6-0933A4DD8E98}"/>
                  </a:ext>
                </a:extLst>
              </p:cNvPr>
              <p:cNvSpPr/>
              <p:nvPr/>
            </p:nvSpPr>
            <p:spPr>
              <a:xfrm>
                <a:off x="283230" y="6484522"/>
                <a:ext cx="274026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9" name="TextBox 8">
              <a:extLst>
                <a:ext uri="{FF2B5EF4-FFF2-40B4-BE49-F238E27FC236}">
                  <a16:creationId xmlns:a16="http://schemas.microsoft.com/office/drawing/2014/main" id="{2E345F4F-9701-4738-B82E-5D00B13106EC}"/>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6" name="Picture 25" descr="A picture containing drawing&#10;&#10;Description automatically generated">
            <a:extLst>
              <a:ext uri="{FF2B5EF4-FFF2-40B4-BE49-F238E27FC236}">
                <a16:creationId xmlns:a16="http://schemas.microsoft.com/office/drawing/2014/main" id="{D7D25293-DCA0-485B-97E8-5ED61A4E06A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8341" y="187836"/>
            <a:ext cx="747741" cy="226588"/>
          </a:xfrm>
          <a:prstGeom prst="rect">
            <a:avLst/>
          </a:prstGeom>
        </p:spPr>
      </p:pic>
    </p:spTree>
    <p:extLst>
      <p:ext uri="{BB962C8B-B14F-4D97-AF65-F5344CB8AC3E}">
        <p14:creationId xmlns:p14="http://schemas.microsoft.com/office/powerpoint/2010/main" val="36478101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30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6"/>
          <p:cNvSpPr/>
          <p:nvPr/>
        </p:nvSpPr>
        <p:spPr>
          <a:xfrm flipV="1">
            <a:off x="0" y="4661650"/>
            <a:ext cx="12192000" cy="2196350"/>
          </a:xfrm>
          <a:prstGeom prst="rect">
            <a:avLst/>
          </a:prstGeom>
          <a:solidFill>
            <a:srgbClr val="F2F2F2">
              <a:alpha val="43137"/>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2194560" rIns="0" bIns="0" rtlCol="0" anchor="b"/>
          <a:lstStyle/>
          <a:p>
            <a:pPr algn="r"/>
            <a:endParaRPr lang="en-US" sz="8800" b="1" spc="300" dirty="0">
              <a:solidFill>
                <a:schemeClr val="accent2">
                  <a:lumMod val="75000"/>
                </a:schemeClr>
              </a:solidFill>
              <a:latin typeface="Bebas Neue" charset="0"/>
              <a:ea typeface="Bebas Neue" charset="0"/>
              <a:cs typeface="Bebas Neue" charset="0"/>
            </a:endParaRPr>
          </a:p>
        </p:txBody>
      </p:sp>
      <p:sp>
        <p:nvSpPr>
          <p:cNvPr id="51" name="TextBox 11"/>
          <p:cNvSpPr txBox="1"/>
          <p:nvPr/>
        </p:nvSpPr>
        <p:spPr>
          <a:xfrm>
            <a:off x="654949" y="5045507"/>
            <a:ext cx="4152899" cy="1040028"/>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Capitalismo</a:t>
            </a:r>
            <a:endPar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endParaRPr>
          </a:p>
          <a:p>
            <a:pPr>
              <a:lnSpc>
                <a:spcPts val="3800"/>
              </a:lnSpc>
            </a:pPr>
            <a:r>
              <a:rPr lang="en-US" sz="40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Sustentável</a:t>
            </a:r>
            <a:endPar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cxnSp>
        <p:nvCxnSpPr>
          <p:cNvPr id="61" name="Straight Connector 5"/>
          <p:cNvCxnSpPr>
            <a:cxnSpLocks/>
          </p:cNvCxnSpPr>
          <p:nvPr/>
        </p:nvCxnSpPr>
        <p:spPr>
          <a:xfrm>
            <a:off x="5473990" y="4678720"/>
            <a:ext cx="5938648" cy="0"/>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sp>
        <p:nvSpPr>
          <p:cNvPr id="14" name="TextBox 19"/>
          <p:cNvSpPr txBox="1"/>
          <p:nvPr/>
        </p:nvSpPr>
        <p:spPr>
          <a:xfrm>
            <a:off x="479663" y="1578861"/>
            <a:ext cx="3403600" cy="1877437"/>
          </a:xfrm>
          <a:prstGeom prst="rect">
            <a:avLst/>
          </a:prstGeom>
          <a:noFill/>
        </p:spPr>
        <p:txBody>
          <a:bodyPr wrap="square" lIns="0" rtlCol="0">
            <a:spAutoFit/>
          </a:bodyPr>
          <a:lstStyle/>
          <a:p>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Desconexão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entre a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Produtividade</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e a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Compensação</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por hora </a:t>
            </a:r>
            <a:r>
              <a:rPr lang="en-US" sz="24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trabalhada</a:t>
            </a:r>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p>
          <a:p>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(1948-2013) Source: EPI analysis of Bureau of Labor Statistics and Bureau of Economic: Analysis Data</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5" name="TextBox 12"/>
          <p:cNvSpPr txBox="1"/>
          <p:nvPr/>
        </p:nvSpPr>
        <p:spPr>
          <a:xfrm>
            <a:off x="4333240" y="5102119"/>
            <a:ext cx="6825904" cy="812530"/>
          </a:xfrm>
          <a:prstGeom prst="rect">
            <a:avLst/>
          </a:prstGeom>
          <a:noFill/>
        </p:spPr>
        <p:txBody>
          <a:bodyPr wrap="square" lIns="0" rIns="0" rtlCol="0">
            <a:spAutoFit/>
          </a:bodyPr>
          <a:lstStyle/>
          <a:p>
            <a:pPr>
              <a:lnSpc>
                <a:spcPct val="130000"/>
              </a:lnSpc>
            </a:pP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Os trabalhadores </a:t>
            </a:r>
            <a:r>
              <a:rPr lang="pt-PT" dirty="0">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produzem</a:t>
            </a: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 </a:t>
            </a:r>
            <a:r>
              <a:rPr lang="pt-PT" dirty="0">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cada</a:t>
            </a: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 </a:t>
            </a:r>
            <a:r>
              <a:rPr lang="pt-PT" dirty="0">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vez</a:t>
            </a: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 </a:t>
            </a:r>
            <a:r>
              <a:rPr lang="pt-PT" dirty="0">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mais</a:t>
            </a: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 mas continuam a </a:t>
            </a:r>
            <a:r>
              <a:rPr lang="pt-PT" dirty="0">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ganhar</a:t>
            </a: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 o </a:t>
            </a:r>
            <a:r>
              <a:rPr lang="pt-PT" dirty="0">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mesmo.</a:t>
            </a:r>
          </a:p>
        </p:txBody>
      </p:sp>
      <p:grpSp>
        <p:nvGrpSpPr>
          <p:cNvPr id="16" name="Group 15">
            <a:extLst>
              <a:ext uri="{FF2B5EF4-FFF2-40B4-BE49-F238E27FC236}">
                <a16:creationId xmlns:a16="http://schemas.microsoft.com/office/drawing/2014/main" id="{51C0CAC8-3FB6-4BD1-A19D-6173AAB47765}"/>
              </a:ext>
            </a:extLst>
          </p:cNvPr>
          <p:cNvGrpSpPr/>
          <p:nvPr/>
        </p:nvGrpSpPr>
        <p:grpSpPr>
          <a:xfrm>
            <a:off x="-25415" y="6654881"/>
            <a:ext cx="12307960" cy="255089"/>
            <a:chOff x="-115960" y="6654881"/>
            <a:chExt cx="12307960" cy="255089"/>
          </a:xfrm>
        </p:grpSpPr>
        <p:grpSp>
          <p:nvGrpSpPr>
            <p:cNvPr id="18" name="Group 17">
              <a:extLst>
                <a:ext uri="{FF2B5EF4-FFF2-40B4-BE49-F238E27FC236}">
                  <a16:creationId xmlns:a16="http://schemas.microsoft.com/office/drawing/2014/main" id="{7A7B02AD-1F4E-41C0-903D-AA9DA13909BE}"/>
                </a:ext>
              </a:extLst>
            </p:cNvPr>
            <p:cNvGrpSpPr/>
            <p:nvPr/>
          </p:nvGrpSpPr>
          <p:grpSpPr>
            <a:xfrm>
              <a:off x="-115960" y="6654881"/>
              <a:ext cx="2908315" cy="255089"/>
              <a:chOff x="26280" y="6460265"/>
              <a:chExt cx="2908315" cy="255089"/>
            </a:xfrm>
          </p:grpSpPr>
          <p:sp>
            <p:nvSpPr>
              <p:cNvPr id="21" name="Прямоугольник 2">
                <a:extLst>
                  <a:ext uri="{FF2B5EF4-FFF2-40B4-BE49-F238E27FC236}">
                    <a16:creationId xmlns:a16="http://schemas.microsoft.com/office/drawing/2014/main" id="{D1688E65-0D57-462C-A1E1-10183F222EC7}"/>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188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2" name="Прямоугольник 2">
                <a:extLst>
                  <a:ext uri="{FF2B5EF4-FFF2-40B4-BE49-F238E27FC236}">
                    <a16:creationId xmlns:a16="http://schemas.microsoft.com/office/drawing/2014/main" id="{27AD1B61-12A3-4A59-A063-73E237B9BDBD}"/>
                  </a:ext>
                </a:extLst>
              </p:cNvPr>
              <p:cNvSpPr/>
              <p:nvPr/>
            </p:nvSpPr>
            <p:spPr>
              <a:xfrm>
                <a:off x="283230" y="6484522"/>
                <a:ext cx="265136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0" name="TextBox 8">
              <a:extLst>
                <a:ext uri="{FF2B5EF4-FFF2-40B4-BE49-F238E27FC236}">
                  <a16:creationId xmlns:a16="http://schemas.microsoft.com/office/drawing/2014/main" id="{5F070C0F-3FDF-464C-82DF-7216DDE368F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3" name="Picture 22" descr="A picture containing drawing&#10;&#10;Description automatically generated">
            <a:extLst>
              <a:ext uri="{FF2B5EF4-FFF2-40B4-BE49-F238E27FC236}">
                <a16:creationId xmlns:a16="http://schemas.microsoft.com/office/drawing/2014/main" id="{D73EA527-60F5-4B89-99F1-DA02E734329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8341" y="187836"/>
            <a:ext cx="747741" cy="226588"/>
          </a:xfrm>
          <a:prstGeom prst="rect">
            <a:avLst/>
          </a:prstGeom>
        </p:spPr>
      </p:pic>
      <p:pic>
        <p:nvPicPr>
          <p:cNvPr id="2" name="Picture 1">
            <a:extLst>
              <a:ext uri="{FF2B5EF4-FFF2-40B4-BE49-F238E27FC236}">
                <a16:creationId xmlns:a16="http://schemas.microsoft.com/office/drawing/2014/main" id="{FB5FA010-FC35-B82B-5EE0-7A5F76A4F678}"/>
              </a:ext>
            </a:extLst>
          </p:cNvPr>
          <p:cNvPicPr>
            <a:picLocks noChangeAspect="1"/>
          </p:cNvPicPr>
          <p:nvPr/>
        </p:nvPicPr>
        <p:blipFill>
          <a:blip r:embed="rId3"/>
          <a:stretch>
            <a:fillRect/>
          </a:stretch>
        </p:blipFill>
        <p:spPr>
          <a:xfrm>
            <a:off x="4125714" y="57137"/>
            <a:ext cx="7885477" cy="4001837"/>
          </a:xfrm>
          <a:prstGeom prst="rect">
            <a:avLst/>
          </a:prstGeom>
        </p:spPr>
      </p:pic>
      <p:pic>
        <p:nvPicPr>
          <p:cNvPr id="3" name="Picture 2">
            <a:extLst>
              <a:ext uri="{FF2B5EF4-FFF2-40B4-BE49-F238E27FC236}">
                <a16:creationId xmlns:a16="http://schemas.microsoft.com/office/drawing/2014/main" id="{7F82E55C-FA64-BA42-A16C-07A7F5D54305}"/>
              </a:ext>
            </a:extLst>
          </p:cNvPr>
          <p:cNvPicPr>
            <a:picLocks noChangeAspect="1"/>
          </p:cNvPicPr>
          <p:nvPr/>
        </p:nvPicPr>
        <p:blipFill>
          <a:blip r:embed="rId4"/>
          <a:stretch>
            <a:fillRect/>
          </a:stretch>
        </p:blipFill>
        <p:spPr>
          <a:xfrm>
            <a:off x="4584700" y="3987800"/>
            <a:ext cx="3606148" cy="611723"/>
          </a:xfrm>
          <a:prstGeom prst="rect">
            <a:avLst/>
          </a:prstGeom>
        </p:spPr>
      </p:pic>
    </p:spTree>
    <p:extLst>
      <p:ext uri="{BB962C8B-B14F-4D97-AF65-F5344CB8AC3E}">
        <p14:creationId xmlns:p14="http://schemas.microsoft.com/office/powerpoint/2010/main" val="25969840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30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5"/>
          <p:cNvPicPr>
            <a:picLocks noChangeAspect="1"/>
          </p:cNvPicPr>
          <p:nvPr/>
        </p:nvPicPr>
        <p:blipFill rotWithShape="1">
          <a:blip r:embed="rId2"/>
          <a:srcRect l="7325" t="7929" b="24618"/>
          <a:stretch/>
        </p:blipFill>
        <p:spPr>
          <a:xfrm>
            <a:off x="4248455" y="257572"/>
            <a:ext cx="7164183" cy="4287867"/>
          </a:xfrm>
          <a:prstGeom prst="rect">
            <a:avLst/>
          </a:prstGeom>
        </p:spPr>
      </p:pic>
      <p:sp>
        <p:nvSpPr>
          <p:cNvPr id="19" name="Rectangle 6"/>
          <p:cNvSpPr/>
          <p:nvPr/>
        </p:nvSpPr>
        <p:spPr>
          <a:xfrm flipV="1">
            <a:off x="0" y="4661650"/>
            <a:ext cx="12192000" cy="2196350"/>
          </a:xfrm>
          <a:prstGeom prst="rect">
            <a:avLst/>
          </a:prstGeom>
          <a:solidFill>
            <a:srgbClr val="F2F2F2">
              <a:alpha val="43137"/>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2194560" rIns="0" bIns="0" rtlCol="0" anchor="b"/>
          <a:lstStyle/>
          <a:p>
            <a:pPr algn="r"/>
            <a:endParaRPr lang="en-US" sz="8800" b="1" spc="300" dirty="0">
              <a:solidFill>
                <a:schemeClr val="accent2">
                  <a:lumMod val="75000"/>
                </a:schemeClr>
              </a:solidFill>
              <a:latin typeface="Bebas Neue" charset="0"/>
              <a:ea typeface="Bebas Neue" charset="0"/>
              <a:cs typeface="Bebas Neue" charset="0"/>
            </a:endParaRPr>
          </a:p>
        </p:txBody>
      </p:sp>
      <p:sp>
        <p:nvSpPr>
          <p:cNvPr id="51" name="TextBox 11"/>
          <p:cNvSpPr txBox="1"/>
          <p:nvPr/>
        </p:nvSpPr>
        <p:spPr>
          <a:xfrm>
            <a:off x="654949" y="5045507"/>
            <a:ext cx="4152899" cy="1040028"/>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Capitalismo</a:t>
            </a:r>
            <a:endPar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endParaRPr>
          </a:p>
          <a:p>
            <a:pPr>
              <a:lnSpc>
                <a:spcPts val="3800"/>
              </a:lnSpc>
            </a:pPr>
            <a:r>
              <a:rPr lang="en-US" sz="40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Sustentável</a:t>
            </a:r>
            <a:endPar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cxnSp>
        <p:nvCxnSpPr>
          <p:cNvPr id="61" name="Straight Connector 5"/>
          <p:cNvCxnSpPr>
            <a:cxnSpLocks/>
          </p:cNvCxnSpPr>
          <p:nvPr/>
        </p:nvCxnSpPr>
        <p:spPr>
          <a:xfrm>
            <a:off x="5473990" y="4678720"/>
            <a:ext cx="5938648" cy="0"/>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sp>
        <p:nvSpPr>
          <p:cNvPr id="14" name="TextBox 12"/>
          <p:cNvSpPr txBox="1"/>
          <p:nvPr/>
        </p:nvSpPr>
        <p:spPr>
          <a:xfrm>
            <a:off x="4333240" y="5102119"/>
            <a:ext cx="6825904" cy="812530"/>
          </a:xfrm>
          <a:prstGeom prst="rect">
            <a:avLst/>
          </a:prstGeom>
          <a:noFill/>
        </p:spPr>
        <p:txBody>
          <a:bodyPr wrap="square" lIns="0" rIns="0" rtlCol="0">
            <a:spAutoFit/>
          </a:bodyPr>
          <a:lstStyle/>
          <a:p>
            <a:pPr>
              <a:lnSpc>
                <a:spcPct val="130000"/>
              </a:lnSpc>
            </a:pP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O salário anual dos </a:t>
            </a:r>
            <a:r>
              <a:rPr lang="pt-PT" dirty="0">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top 1% </a:t>
            </a: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cresceu </a:t>
            </a:r>
            <a:r>
              <a:rPr lang="pt-PT" dirty="0">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138% </a:t>
            </a: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desde 1979, enquanto os salários dos </a:t>
            </a:r>
            <a:r>
              <a:rPr lang="pt-PT" dirty="0" err="1">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bottom</a:t>
            </a:r>
            <a:r>
              <a:rPr lang="pt-PT" dirty="0">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 90% </a:t>
            </a: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cresceu </a:t>
            </a:r>
            <a:r>
              <a:rPr lang="pt-PT" dirty="0">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15%</a:t>
            </a: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a:t>
            </a:r>
            <a:endParaRPr lang="pt-PT" dirty="0">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6" name="TextBox 19"/>
          <p:cNvSpPr txBox="1"/>
          <p:nvPr/>
        </p:nvSpPr>
        <p:spPr>
          <a:xfrm>
            <a:off x="479663" y="1578861"/>
            <a:ext cx="3403600" cy="2031325"/>
          </a:xfrm>
          <a:prstGeom prst="rect">
            <a:avLst/>
          </a:prstGeom>
          <a:noFill/>
        </p:spPr>
        <p:txBody>
          <a:bodyPr wrap="square" lIns="0" rtlCol="0">
            <a:spAutoFit/>
          </a:bodyPr>
          <a:lstStyle/>
          <a:p>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Cumulative Change in Real Annual Wages, by Wage Group</a:t>
            </a:r>
          </a:p>
          <a:p>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(1979-2013) Source: EPI analysis of data from </a:t>
            </a:r>
            <a:r>
              <a:rPr lang="en-US" sz="10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Kopczuk</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Saez</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and Song (2010) and Social Security Administration Wage Statistics.</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17" name="Group 16">
            <a:extLst>
              <a:ext uri="{FF2B5EF4-FFF2-40B4-BE49-F238E27FC236}">
                <a16:creationId xmlns:a16="http://schemas.microsoft.com/office/drawing/2014/main" id="{08CC9774-0D7A-4DB9-8439-8C84F6506A00}"/>
              </a:ext>
            </a:extLst>
          </p:cNvPr>
          <p:cNvGrpSpPr/>
          <p:nvPr/>
        </p:nvGrpSpPr>
        <p:grpSpPr>
          <a:xfrm>
            <a:off x="-25415" y="6654881"/>
            <a:ext cx="12307960" cy="255089"/>
            <a:chOff x="-115960" y="6654881"/>
            <a:chExt cx="12307960" cy="255089"/>
          </a:xfrm>
        </p:grpSpPr>
        <p:grpSp>
          <p:nvGrpSpPr>
            <p:cNvPr id="18" name="Group 17">
              <a:extLst>
                <a:ext uri="{FF2B5EF4-FFF2-40B4-BE49-F238E27FC236}">
                  <a16:creationId xmlns:a16="http://schemas.microsoft.com/office/drawing/2014/main" id="{7EC8A041-3A42-4C8C-A906-9305AAB5410A}"/>
                </a:ext>
              </a:extLst>
            </p:cNvPr>
            <p:cNvGrpSpPr/>
            <p:nvPr/>
          </p:nvGrpSpPr>
          <p:grpSpPr>
            <a:xfrm>
              <a:off x="-115960" y="6654881"/>
              <a:ext cx="2876565" cy="255089"/>
              <a:chOff x="26280" y="6460265"/>
              <a:chExt cx="2876565" cy="255089"/>
            </a:xfrm>
          </p:grpSpPr>
          <p:sp>
            <p:nvSpPr>
              <p:cNvPr id="21" name="Прямоугольник 2">
                <a:extLst>
                  <a:ext uri="{FF2B5EF4-FFF2-40B4-BE49-F238E27FC236}">
                    <a16:creationId xmlns:a16="http://schemas.microsoft.com/office/drawing/2014/main" id="{76C5EC49-2A53-4361-A788-A882E9623448}"/>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189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2" name="Прямоугольник 2">
                <a:extLst>
                  <a:ext uri="{FF2B5EF4-FFF2-40B4-BE49-F238E27FC236}">
                    <a16:creationId xmlns:a16="http://schemas.microsoft.com/office/drawing/2014/main" id="{7915C168-5EC2-4520-A03E-B7B14AA3E0AA}"/>
                  </a:ext>
                </a:extLst>
              </p:cNvPr>
              <p:cNvSpPr/>
              <p:nvPr/>
            </p:nvSpPr>
            <p:spPr>
              <a:xfrm>
                <a:off x="283230" y="6484522"/>
                <a:ext cx="261961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0" name="TextBox 8">
              <a:extLst>
                <a:ext uri="{FF2B5EF4-FFF2-40B4-BE49-F238E27FC236}">
                  <a16:creationId xmlns:a16="http://schemas.microsoft.com/office/drawing/2014/main" id="{B40FA5FE-3A24-4A27-A760-2C2EE27B912D}"/>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3" name="Picture 22" descr="A picture containing drawing&#10;&#10;Description automatically generated">
            <a:extLst>
              <a:ext uri="{FF2B5EF4-FFF2-40B4-BE49-F238E27FC236}">
                <a16:creationId xmlns:a16="http://schemas.microsoft.com/office/drawing/2014/main" id="{3259BB7E-8A98-4F8C-8254-BF712496B7A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8341" y="187836"/>
            <a:ext cx="747741" cy="226588"/>
          </a:xfrm>
          <a:prstGeom prst="rect">
            <a:avLst/>
          </a:prstGeom>
        </p:spPr>
      </p:pic>
    </p:spTree>
    <p:extLst>
      <p:ext uri="{BB962C8B-B14F-4D97-AF65-F5344CB8AC3E}">
        <p14:creationId xmlns:p14="http://schemas.microsoft.com/office/powerpoint/2010/main" val="8169259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30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6"/>
          <p:cNvSpPr/>
          <p:nvPr/>
        </p:nvSpPr>
        <p:spPr>
          <a:xfrm flipV="1">
            <a:off x="0" y="4661650"/>
            <a:ext cx="12192000" cy="2196350"/>
          </a:xfrm>
          <a:prstGeom prst="rect">
            <a:avLst/>
          </a:prstGeom>
          <a:solidFill>
            <a:srgbClr val="F2F2F2">
              <a:alpha val="43137"/>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2194560" rIns="0" bIns="0" rtlCol="0" anchor="b"/>
          <a:lstStyle/>
          <a:p>
            <a:pPr algn="r"/>
            <a:endParaRPr lang="en-US" sz="8800" b="1" spc="300" dirty="0">
              <a:solidFill>
                <a:schemeClr val="accent2">
                  <a:lumMod val="75000"/>
                </a:schemeClr>
              </a:solidFill>
              <a:latin typeface="Bebas Neue" charset="0"/>
              <a:ea typeface="Bebas Neue" charset="0"/>
              <a:cs typeface="Bebas Neue" charset="0"/>
            </a:endParaRPr>
          </a:p>
        </p:txBody>
      </p:sp>
      <p:sp>
        <p:nvSpPr>
          <p:cNvPr id="51" name="TextBox 11"/>
          <p:cNvSpPr txBox="1"/>
          <p:nvPr/>
        </p:nvSpPr>
        <p:spPr>
          <a:xfrm>
            <a:off x="654949" y="5045507"/>
            <a:ext cx="4152899" cy="1040028"/>
          </a:xfrm>
          <a:prstGeom prst="rect">
            <a:avLst/>
          </a:prstGeom>
          <a:noFill/>
        </p:spPr>
        <p:txBody>
          <a:bodyPr wrap="square" lIns="0" rIns="0" rtlCol="0">
            <a:spAutoFit/>
          </a:bodyPr>
          <a:lstStyle/>
          <a:p>
            <a:pPr>
              <a:lnSpc>
                <a:spcPts val="3500"/>
              </a:lnSpc>
            </a:pPr>
            <a:r>
              <a:rPr lang="en-US" sz="40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Capitalismo</a:t>
            </a:r>
            <a:endParaRPr lang="en-US" sz="40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endParaRPr>
          </a:p>
          <a:p>
            <a:pPr>
              <a:lnSpc>
                <a:spcPts val="3800"/>
              </a:lnSpc>
            </a:pPr>
            <a:r>
              <a:rPr lang="en-US" sz="40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Sustentável</a:t>
            </a:r>
            <a:endParaRPr lang="en-US" sz="4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cxnSp>
        <p:nvCxnSpPr>
          <p:cNvPr id="61" name="Straight Connector 5"/>
          <p:cNvCxnSpPr>
            <a:cxnSpLocks/>
          </p:cNvCxnSpPr>
          <p:nvPr/>
        </p:nvCxnSpPr>
        <p:spPr>
          <a:xfrm>
            <a:off x="5473990" y="4678720"/>
            <a:ext cx="5938648" cy="0"/>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pic>
        <p:nvPicPr>
          <p:cNvPr id="16" name="Picture 4"/>
          <p:cNvPicPr>
            <a:picLocks noChangeAspect="1"/>
          </p:cNvPicPr>
          <p:nvPr/>
        </p:nvPicPr>
        <p:blipFill rotWithShape="1">
          <a:blip r:embed="rId3"/>
          <a:srcRect l="3287" t="8546" r="5523" b="30561"/>
          <a:stretch/>
        </p:blipFill>
        <p:spPr>
          <a:xfrm>
            <a:off x="3930122" y="337525"/>
            <a:ext cx="7488820" cy="4196096"/>
          </a:xfrm>
          <a:prstGeom prst="rect">
            <a:avLst/>
          </a:prstGeom>
        </p:spPr>
      </p:pic>
      <p:sp>
        <p:nvSpPr>
          <p:cNvPr id="14" name="TextBox 19"/>
          <p:cNvSpPr txBox="1"/>
          <p:nvPr/>
        </p:nvSpPr>
        <p:spPr>
          <a:xfrm>
            <a:off x="479663" y="1578861"/>
            <a:ext cx="3403600" cy="1446550"/>
          </a:xfrm>
          <a:prstGeom prst="rect">
            <a:avLst/>
          </a:prstGeom>
          <a:noFill/>
        </p:spPr>
        <p:txBody>
          <a:bodyPr wrap="square" lIns="0" rtlCol="0">
            <a:spAutoFit/>
          </a:bodyPr>
          <a:lstStyle/>
          <a:p>
            <a:r>
              <a:rPr lang="en-US" sz="24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CEO-to-Worker Compensation Ratio</a:t>
            </a:r>
          </a:p>
          <a:p>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(1965-2013) Source: EPI analysis from </a:t>
            </a:r>
            <a:r>
              <a:rPr lang="en-US" sz="10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Compustat’s</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a:t>
            </a:r>
            <a:r>
              <a:rPr lang="en-US" sz="10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ExecuComp</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Database, Bureau of </a:t>
            </a:r>
            <a:r>
              <a:rPr lang="en-US" sz="1000" dirty="0" err="1">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Labour</a:t>
            </a:r>
            <a:r>
              <a:rPr lang="en-US" sz="10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rPr>
              <a:t> Statistics Current Employment Statistics, and Bureau of Economic analysis.</a:t>
            </a:r>
            <a:endParaRPr lang="en-US" sz="900" dirty="0">
              <a:solidFill>
                <a:srgbClr val="1D1D1D"/>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5" name="TextBox 12"/>
          <p:cNvSpPr txBox="1"/>
          <p:nvPr/>
        </p:nvSpPr>
        <p:spPr>
          <a:xfrm>
            <a:off x="4333240" y="5102119"/>
            <a:ext cx="6624320" cy="812530"/>
          </a:xfrm>
          <a:prstGeom prst="rect">
            <a:avLst/>
          </a:prstGeom>
          <a:noFill/>
        </p:spPr>
        <p:txBody>
          <a:bodyPr wrap="square" lIns="0" rIns="0" rtlCol="0">
            <a:spAutoFit/>
          </a:bodyPr>
          <a:lstStyle/>
          <a:p>
            <a:pPr>
              <a:lnSpc>
                <a:spcPct val="130000"/>
              </a:lnSpc>
            </a:pP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Os </a:t>
            </a:r>
            <a:r>
              <a:rPr lang="pt-PT" dirty="0" err="1">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CEOs</a:t>
            </a: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 ganham cerca de </a:t>
            </a:r>
            <a:r>
              <a:rPr lang="pt-PT" dirty="0">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296</a:t>
            </a: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 </a:t>
            </a:r>
            <a:r>
              <a:rPr lang="pt-PT" dirty="0">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vezes</a:t>
            </a: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 o salário do </a:t>
            </a:r>
            <a:r>
              <a:rPr lang="pt-PT" dirty="0">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trabalhador</a:t>
            </a:r>
            <a:r>
              <a:rPr lang="pt-PT"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 </a:t>
            </a:r>
            <a:r>
              <a:rPr lang="pt-PT" dirty="0">
                <a:solidFill>
                  <a:srgbClr val="000000">
                    <a:alpha val="70000"/>
                  </a:srgbClr>
                </a:solidFill>
                <a:latin typeface="Open Sans Extrabold" panose="020B0906030804020204" pitchFamily="34" charset="0"/>
                <a:ea typeface="Open Sans Extrabold" panose="020B0906030804020204" pitchFamily="34" charset="0"/>
                <a:cs typeface="Open Sans Extrabold" panose="020B0906030804020204" pitchFamily="34" charset="0"/>
              </a:rPr>
              <a:t>típico.</a:t>
            </a:r>
          </a:p>
        </p:txBody>
      </p:sp>
      <p:grpSp>
        <p:nvGrpSpPr>
          <p:cNvPr id="17" name="Group 16">
            <a:extLst>
              <a:ext uri="{FF2B5EF4-FFF2-40B4-BE49-F238E27FC236}">
                <a16:creationId xmlns:a16="http://schemas.microsoft.com/office/drawing/2014/main" id="{777161E6-3EE5-4C5C-A96C-5054CA47B705}"/>
              </a:ext>
            </a:extLst>
          </p:cNvPr>
          <p:cNvGrpSpPr/>
          <p:nvPr/>
        </p:nvGrpSpPr>
        <p:grpSpPr>
          <a:xfrm>
            <a:off x="-25415" y="6654881"/>
            <a:ext cx="12307960" cy="255089"/>
            <a:chOff x="-115960" y="6654881"/>
            <a:chExt cx="12307960" cy="255089"/>
          </a:xfrm>
        </p:grpSpPr>
        <p:grpSp>
          <p:nvGrpSpPr>
            <p:cNvPr id="18" name="Group 17">
              <a:extLst>
                <a:ext uri="{FF2B5EF4-FFF2-40B4-BE49-F238E27FC236}">
                  <a16:creationId xmlns:a16="http://schemas.microsoft.com/office/drawing/2014/main" id="{3767B50A-17D2-4145-88C1-F45EF158D3FF}"/>
                </a:ext>
              </a:extLst>
            </p:cNvPr>
            <p:cNvGrpSpPr/>
            <p:nvPr/>
          </p:nvGrpSpPr>
          <p:grpSpPr>
            <a:xfrm>
              <a:off x="-115960" y="6654881"/>
              <a:ext cx="2889265" cy="255089"/>
              <a:chOff x="26280" y="6460265"/>
              <a:chExt cx="2889265" cy="255089"/>
            </a:xfrm>
          </p:grpSpPr>
          <p:sp>
            <p:nvSpPr>
              <p:cNvPr id="21" name="Прямоугольник 2">
                <a:extLst>
                  <a:ext uri="{FF2B5EF4-FFF2-40B4-BE49-F238E27FC236}">
                    <a16:creationId xmlns:a16="http://schemas.microsoft.com/office/drawing/2014/main" id="{A9E5DF2E-22F4-4917-8E01-31BA5531C299}"/>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190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2" name="Прямоугольник 2">
                <a:extLst>
                  <a:ext uri="{FF2B5EF4-FFF2-40B4-BE49-F238E27FC236}">
                    <a16:creationId xmlns:a16="http://schemas.microsoft.com/office/drawing/2014/main" id="{54EAC082-D1E1-4DBE-982F-9823FD209636}"/>
                  </a:ext>
                </a:extLst>
              </p:cNvPr>
              <p:cNvSpPr/>
              <p:nvPr/>
            </p:nvSpPr>
            <p:spPr>
              <a:xfrm>
                <a:off x="283230" y="6484522"/>
                <a:ext cx="263231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0" name="TextBox 8">
              <a:extLst>
                <a:ext uri="{FF2B5EF4-FFF2-40B4-BE49-F238E27FC236}">
                  <a16:creationId xmlns:a16="http://schemas.microsoft.com/office/drawing/2014/main" id="{1117290F-015F-4B35-9276-CF1D36942C3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3" name="Picture 22" descr="A picture containing drawing&#10;&#10;Description automatically generated">
            <a:extLst>
              <a:ext uri="{FF2B5EF4-FFF2-40B4-BE49-F238E27FC236}">
                <a16:creationId xmlns:a16="http://schemas.microsoft.com/office/drawing/2014/main" id="{CFB62B13-AE81-4F88-BE2F-C91C2F72FA5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8341" y="187836"/>
            <a:ext cx="747741" cy="226588"/>
          </a:xfrm>
          <a:prstGeom prst="rect">
            <a:avLst/>
          </a:prstGeom>
        </p:spPr>
      </p:pic>
    </p:spTree>
    <p:extLst>
      <p:ext uri="{BB962C8B-B14F-4D97-AF65-F5344CB8AC3E}">
        <p14:creationId xmlns:p14="http://schemas.microsoft.com/office/powerpoint/2010/main" val="2644069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30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0" y="573"/>
            <a:ext cx="12192000" cy="6856854"/>
          </a:xfrm>
          <a:prstGeom prst="rect">
            <a:avLst/>
          </a:prstGeom>
        </p:spPr>
      </p:pic>
      <p:pic>
        <p:nvPicPr>
          <p:cNvPr id="7" name="Picture 6"/>
          <p:cNvPicPr>
            <a:picLocks noChangeAspect="1"/>
          </p:cNvPicPr>
          <p:nvPr/>
        </p:nvPicPr>
        <p:blipFill>
          <a:blip r:embed="rId3"/>
          <a:stretch>
            <a:fillRect/>
          </a:stretch>
        </p:blipFill>
        <p:spPr>
          <a:xfrm>
            <a:off x="96772" y="0"/>
            <a:ext cx="11998455" cy="6858000"/>
          </a:xfrm>
          <a:prstGeom prst="rect">
            <a:avLst/>
          </a:prstGeom>
        </p:spPr>
      </p:pic>
      <p:grpSp>
        <p:nvGrpSpPr>
          <p:cNvPr id="24" name="Group 23">
            <a:extLst>
              <a:ext uri="{FF2B5EF4-FFF2-40B4-BE49-F238E27FC236}">
                <a16:creationId xmlns:a16="http://schemas.microsoft.com/office/drawing/2014/main" id="{1D52F7D2-A2AF-4F93-85A6-697D8BC4250B}"/>
              </a:ext>
            </a:extLst>
          </p:cNvPr>
          <p:cNvGrpSpPr/>
          <p:nvPr/>
        </p:nvGrpSpPr>
        <p:grpSpPr>
          <a:xfrm>
            <a:off x="-91138" y="6654881"/>
            <a:ext cx="12373683" cy="255089"/>
            <a:chOff x="-181683" y="6654881"/>
            <a:chExt cx="12373683" cy="255089"/>
          </a:xfrm>
        </p:grpSpPr>
        <p:grpSp>
          <p:nvGrpSpPr>
            <p:cNvPr id="25" name="Group 24">
              <a:extLst>
                <a:ext uri="{FF2B5EF4-FFF2-40B4-BE49-F238E27FC236}">
                  <a16:creationId xmlns:a16="http://schemas.microsoft.com/office/drawing/2014/main" id="{FF7AD489-40CA-40FD-A0E2-EB974439832C}"/>
                </a:ext>
              </a:extLst>
            </p:cNvPr>
            <p:cNvGrpSpPr/>
            <p:nvPr/>
          </p:nvGrpSpPr>
          <p:grpSpPr>
            <a:xfrm>
              <a:off x="-181683" y="6654881"/>
              <a:ext cx="3316938" cy="255089"/>
              <a:chOff x="-39443" y="6460265"/>
              <a:chExt cx="3316938" cy="255089"/>
            </a:xfrm>
          </p:grpSpPr>
          <p:sp>
            <p:nvSpPr>
              <p:cNvPr id="27" name="Прямоугольник 2">
                <a:extLst>
                  <a:ext uri="{FF2B5EF4-FFF2-40B4-BE49-F238E27FC236}">
                    <a16:creationId xmlns:a16="http://schemas.microsoft.com/office/drawing/2014/main" id="{5CBED4B3-28F3-4B82-9F23-523690D6EBFD}"/>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191</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 name="Прямоугольник 2">
                <a:extLst>
                  <a:ext uri="{FF2B5EF4-FFF2-40B4-BE49-F238E27FC236}">
                    <a16:creationId xmlns:a16="http://schemas.microsoft.com/office/drawing/2014/main" id="{71BC1362-2FBF-4BD9-8F2F-BD2370D01F94}"/>
                  </a:ext>
                </a:extLst>
              </p:cNvPr>
              <p:cNvSpPr/>
              <p:nvPr/>
            </p:nvSpPr>
            <p:spPr>
              <a:xfrm>
                <a:off x="283230" y="6484522"/>
                <a:ext cx="299426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6" name="TextBox 8">
              <a:extLst>
                <a:ext uri="{FF2B5EF4-FFF2-40B4-BE49-F238E27FC236}">
                  <a16:creationId xmlns:a16="http://schemas.microsoft.com/office/drawing/2014/main" id="{84361FEA-8942-4BF3-8D04-84D4922270FE}"/>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7" name="Picture 16" descr="A picture containing drawing&#10;&#10;Description automatically generated">
            <a:extLst>
              <a:ext uri="{FF2B5EF4-FFF2-40B4-BE49-F238E27FC236}">
                <a16:creationId xmlns:a16="http://schemas.microsoft.com/office/drawing/2014/main" id="{4DB1FE22-F4E2-44D7-9137-036639E76C3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8341" y="187836"/>
            <a:ext cx="747741" cy="226588"/>
          </a:xfrm>
          <a:prstGeom prst="rect">
            <a:avLst/>
          </a:prstGeom>
        </p:spPr>
      </p:pic>
    </p:spTree>
    <p:extLst>
      <p:ext uri="{BB962C8B-B14F-4D97-AF65-F5344CB8AC3E}">
        <p14:creationId xmlns:p14="http://schemas.microsoft.com/office/powerpoint/2010/main" val="4176030087"/>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Equal Pay for Monkeys">
            <a:hlinkClick r:id="" action="ppaction://media"/>
            <a:extLst>
              <a:ext uri="{FF2B5EF4-FFF2-40B4-BE49-F238E27FC236}">
                <a16:creationId xmlns:a16="http://schemas.microsoft.com/office/drawing/2014/main" id="{A1E7CDF1-A8BE-413D-B969-B141B343E9B4}"/>
              </a:ext>
            </a:extLst>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8317" y="-1146119"/>
            <a:ext cx="12200317" cy="9150238"/>
          </a:xfrm>
          <a:prstGeom prst="rect">
            <a:avLst/>
          </a:prstGeom>
        </p:spPr>
      </p:pic>
      <p:grpSp>
        <p:nvGrpSpPr>
          <p:cNvPr id="3" name="Group 2">
            <a:extLst>
              <a:ext uri="{FF2B5EF4-FFF2-40B4-BE49-F238E27FC236}">
                <a16:creationId xmlns:a16="http://schemas.microsoft.com/office/drawing/2014/main" id="{983CFAB7-1D75-4B40-B4D0-71A361A4AF27}"/>
              </a:ext>
            </a:extLst>
          </p:cNvPr>
          <p:cNvGrpSpPr/>
          <p:nvPr/>
        </p:nvGrpSpPr>
        <p:grpSpPr>
          <a:xfrm>
            <a:off x="-25415" y="6654881"/>
            <a:ext cx="12307960" cy="255089"/>
            <a:chOff x="-115960" y="6654881"/>
            <a:chExt cx="12307960" cy="255089"/>
          </a:xfrm>
        </p:grpSpPr>
        <p:grpSp>
          <p:nvGrpSpPr>
            <p:cNvPr id="5" name="Group 4">
              <a:extLst>
                <a:ext uri="{FF2B5EF4-FFF2-40B4-BE49-F238E27FC236}">
                  <a16:creationId xmlns:a16="http://schemas.microsoft.com/office/drawing/2014/main" id="{491D0478-96A1-4169-BB26-D4B6446B1A27}"/>
                </a:ext>
              </a:extLst>
            </p:cNvPr>
            <p:cNvGrpSpPr/>
            <p:nvPr/>
          </p:nvGrpSpPr>
          <p:grpSpPr>
            <a:xfrm>
              <a:off x="-115960" y="6654881"/>
              <a:ext cx="3117865" cy="255089"/>
              <a:chOff x="26280" y="6460265"/>
              <a:chExt cx="3117865" cy="255089"/>
            </a:xfrm>
          </p:grpSpPr>
          <p:sp>
            <p:nvSpPr>
              <p:cNvPr id="7" name="Прямоугольник 2">
                <a:extLst>
                  <a:ext uri="{FF2B5EF4-FFF2-40B4-BE49-F238E27FC236}">
                    <a16:creationId xmlns:a16="http://schemas.microsoft.com/office/drawing/2014/main" id="{305F6448-F349-4DFC-BA33-C73B86917872}"/>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192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8" name="Прямоугольник 2">
                <a:extLst>
                  <a:ext uri="{FF2B5EF4-FFF2-40B4-BE49-F238E27FC236}">
                    <a16:creationId xmlns:a16="http://schemas.microsoft.com/office/drawing/2014/main" id="{34DA83D4-F213-4430-921B-276CE6B813F1}"/>
                  </a:ext>
                </a:extLst>
              </p:cNvPr>
              <p:cNvSpPr/>
              <p:nvPr/>
            </p:nvSpPr>
            <p:spPr>
              <a:xfrm>
                <a:off x="283230" y="6484522"/>
                <a:ext cx="286091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842535CD-5C12-463E-8FBA-277A4D0A778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2" name="Picture 11" descr="A picture containing drawing&#10;&#10;Description automatically generated">
            <a:extLst>
              <a:ext uri="{FF2B5EF4-FFF2-40B4-BE49-F238E27FC236}">
                <a16:creationId xmlns:a16="http://schemas.microsoft.com/office/drawing/2014/main" id="{10316446-1DFE-44F5-AD3A-16497F6B73C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8341" y="187836"/>
            <a:ext cx="747741" cy="226588"/>
          </a:xfrm>
          <a:prstGeom prst="rect">
            <a:avLst/>
          </a:prstGeom>
        </p:spPr>
      </p:pic>
    </p:spTree>
    <p:extLst>
      <p:ext uri="{BB962C8B-B14F-4D97-AF65-F5344CB8AC3E}">
        <p14:creationId xmlns:p14="http://schemas.microsoft.com/office/powerpoint/2010/main" val="31585901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62489"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4"/>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4"/>
                                        </p:tgtEl>
                                      </p:cBhvr>
                                    </p:cmd>
                                  </p:childTnLst>
                                </p:cTn>
                              </p:par>
                            </p:childTnLst>
                          </p:cTn>
                        </p:par>
                      </p:childTnLst>
                    </p:cTn>
                  </p:par>
                </p:childTnLst>
              </p:cTn>
              <p:nextCondLst>
                <p:cond evt="onClick" delay="0">
                  <p:tgtEl>
                    <p:spTgt spid="4"/>
                  </p:tgtEl>
                </p:cond>
              </p:nextCondLst>
            </p:seq>
            <p:video>
              <p:cMediaNode vol="80000">
                <p:cTn id="12" fill="hold" display="0">
                  <p:stCondLst>
                    <p:cond delay="indefinite"/>
                  </p:stCondLst>
                </p:cTn>
                <p:tgtEl>
                  <p:spTgt spid="4"/>
                </p:tgtEl>
              </p:cMediaNode>
            </p:video>
          </p:childTnLst>
        </p:cTn>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a:extLst>
              <a:ext uri="{FF2B5EF4-FFF2-40B4-BE49-F238E27FC236}">
                <a16:creationId xmlns:a16="http://schemas.microsoft.com/office/drawing/2014/main" id="{347488A3-EA0D-4624-8488-77EAB38DE9C7}"/>
              </a:ext>
            </a:extLst>
          </p:cNvPr>
          <p:cNvPicPr>
            <a:picLocks noChangeAspect="1" noChangeArrowheads="1"/>
          </p:cNvPicPr>
          <p:nvPr/>
        </p:nvPicPr>
        <p:blipFill rotWithShape="1">
          <a:blip r:embed="rId2">
            <a:alphaModFix/>
            <a:extLst>
              <a:ext uri="{28A0092B-C50C-407E-A947-70E740481C1C}">
                <a14:useLocalDpi xmlns:a14="http://schemas.microsoft.com/office/drawing/2010/main" val="0"/>
              </a:ext>
            </a:extLst>
          </a:blip>
          <a:srcRect l="-1" r="3508"/>
          <a:stretch/>
        </p:blipFill>
        <p:spPr bwMode="auto">
          <a:xfrm>
            <a:off x="0" y="0"/>
            <a:ext cx="1220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6" name="Retângulo 25"/>
          <p:cNvSpPr/>
          <p:nvPr/>
        </p:nvSpPr>
        <p:spPr>
          <a:xfrm rot="21432795">
            <a:off x="6509213" y="5731421"/>
            <a:ext cx="5560895" cy="250123"/>
          </a:xfrm>
          <a:prstGeom prst="rect">
            <a:avLst/>
          </a:prstGeom>
          <a:solidFill>
            <a:srgbClr val="22232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 name="Retângulo 2"/>
          <p:cNvSpPr/>
          <p:nvPr/>
        </p:nvSpPr>
        <p:spPr>
          <a:xfrm rot="21415809">
            <a:off x="279985" y="2830604"/>
            <a:ext cx="5794081" cy="308199"/>
          </a:xfrm>
          <a:prstGeom prst="rect">
            <a:avLst/>
          </a:prstGeom>
          <a:solidFill>
            <a:srgbClr val="22232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 name="Retângulo 1"/>
          <p:cNvSpPr/>
          <p:nvPr/>
        </p:nvSpPr>
        <p:spPr>
          <a:xfrm>
            <a:off x="779795" y="2370043"/>
            <a:ext cx="4584909" cy="1107996"/>
          </a:xfrm>
          <a:prstGeom prst="rect">
            <a:avLst/>
          </a:prstGeom>
        </p:spPr>
        <p:txBody>
          <a:bodyPr wrap="none">
            <a:spAutoFit/>
          </a:bodyPr>
          <a:lstStyle/>
          <a:p>
            <a:r>
              <a:rPr lang="en-US" sz="6600" b="1" spc="-150" dirty="0" err="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Populismo</a:t>
            </a:r>
            <a:endParaRPr lang="pt-PT" sz="66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44" name="Retângulo 43"/>
          <p:cNvSpPr/>
          <p:nvPr/>
        </p:nvSpPr>
        <p:spPr>
          <a:xfrm>
            <a:off x="6528709" y="5256317"/>
            <a:ext cx="5693353" cy="1200329"/>
          </a:xfrm>
          <a:prstGeom prst="rect">
            <a:avLst/>
          </a:prstGeom>
        </p:spPr>
        <p:txBody>
          <a:bodyPr wrap="none">
            <a:spAutoFit/>
          </a:bodyPr>
          <a:lstStyle/>
          <a:p>
            <a:r>
              <a:rPr lang="en-US" sz="7200" b="1" spc="-15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e </a:t>
            </a:r>
            <a:r>
              <a:rPr lang="en-US" sz="7200" b="1" spc="-150" dirty="0" err="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Revolução</a:t>
            </a:r>
            <a:endParaRPr lang="pt-PT" sz="72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48" name="Group 47">
            <a:extLst>
              <a:ext uri="{FF2B5EF4-FFF2-40B4-BE49-F238E27FC236}">
                <a16:creationId xmlns:a16="http://schemas.microsoft.com/office/drawing/2014/main" id="{2CE0B0EB-689F-4477-BF78-59CA8E0BC521}"/>
              </a:ext>
            </a:extLst>
          </p:cNvPr>
          <p:cNvGrpSpPr/>
          <p:nvPr/>
        </p:nvGrpSpPr>
        <p:grpSpPr>
          <a:xfrm>
            <a:off x="-91138" y="6654881"/>
            <a:ext cx="12373683" cy="255089"/>
            <a:chOff x="-181683" y="6654881"/>
            <a:chExt cx="12373683" cy="255089"/>
          </a:xfrm>
        </p:grpSpPr>
        <p:grpSp>
          <p:nvGrpSpPr>
            <p:cNvPr id="49" name="Group 48">
              <a:extLst>
                <a:ext uri="{FF2B5EF4-FFF2-40B4-BE49-F238E27FC236}">
                  <a16:creationId xmlns:a16="http://schemas.microsoft.com/office/drawing/2014/main" id="{63FA25D3-7097-42F8-B765-C5CA0C302380}"/>
                </a:ext>
              </a:extLst>
            </p:cNvPr>
            <p:cNvGrpSpPr/>
            <p:nvPr/>
          </p:nvGrpSpPr>
          <p:grpSpPr>
            <a:xfrm>
              <a:off x="-181683" y="6654881"/>
              <a:ext cx="3310588" cy="255089"/>
              <a:chOff x="-39443" y="6460265"/>
              <a:chExt cx="3310588" cy="255089"/>
            </a:xfrm>
          </p:grpSpPr>
          <p:sp>
            <p:nvSpPr>
              <p:cNvPr id="51" name="Прямоугольник 2">
                <a:extLst>
                  <a:ext uri="{FF2B5EF4-FFF2-40B4-BE49-F238E27FC236}">
                    <a16:creationId xmlns:a16="http://schemas.microsoft.com/office/drawing/2014/main" id="{958F545B-87FE-4BFE-977A-ED848C69E627}"/>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193</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2" name="Прямоугольник 2">
                <a:extLst>
                  <a:ext uri="{FF2B5EF4-FFF2-40B4-BE49-F238E27FC236}">
                    <a16:creationId xmlns:a16="http://schemas.microsoft.com/office/drawing/2014/main" id="{D8B4B681-6138-43B6-8EFC-2458BA9F590D}"/>
                  </a:ext>
                </a:extLst>
              </p:cNvPr>
              <p:cNvSpPr/>
              <p:nvPr/>
            </p:nvSpPr>
            <p:spPr>
              <a:xfrm>
                <a:off x="283230" y="6484522"/>
                <a:ext cx="298791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50" name="TextBox 8">
              <a:extLst>
                <a:ext uri="{FF2B5EF4-FFF2-40B4-BE49-F238E27FC236}">
                  <a16:creationId xmlns:a16="http://schemas.microsoft.com/office/drawing/2014/main" id="{868B0183-7B83-439B-8B35-72F3C93CCC0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7" name="Picture 16" descr="A picture containing drawing&#10;&#10;Description automatically generated">
            <a:extLst>
              <a:ext uri="{FF2B5EF4-FFF2-40B4-BE49-F238E27FC236}">
                <a16:creationId xmlns:a16="http://schemas.microsoft.com/office/drawing/2014/main" id="{554413C5-4447-4158-AC30-79CC481E9A9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0656" y="120370"/>
            <a:ext cx="747106" cy="226396"/>
          </a:xfrm>
          <a:prstGeom prst="rect">
            <a:avLst/>
          </a:prstGeom>
        </p:spPr>
      </p:pic>
    </p:spTree>
    <p:extLst>
      <p:ext uri="{BB962C8B-B14F-4D97-AF65-F5344CB8AC3E}">
        <p14:creationId xmlns:p14="http://schemas.microsoft.com/office/powerpoint/2010/main" val="1524622586"/>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m 2"/>
          <p:cNvPicPr>
            <a:picLocks noChangeAspect="1"/>
          </p:cNvPicPr>
          <p:nvPr/>
        </p:nvPicPr>
        <p:blipFill>
          <a:blip r:embed="rId3">
            <a:lum bright="70000" contrast="-70000"/>
            <a:extLst>
              <a:ext uri="{28A0092B-C50C-407E-A947-70E740481C1C}">
                <a14:useLocalDpi xmlns:a14="http://schemas.microsoft.com/office/drawing/2010/main" val="0"/>
              </a:ext>
            </a:extLst>
          </a:blip>
          <a:stretch>
            <a:fillRect/>
          </a:stretch>
        </p:blipFill>
        <p:spPr>
          <a:xfrm>
            <a:off x="-844952" y="174434"/>
            <a:ext cx="4771567" cy="6859127"/>
          </a:xfrm>
          <a:prstGeom prst="rect">
            <a:avLst/>
          </a:prstGeom>
        </p:spPr>
      </p:pic>
      <p:sp>
        <p:nvSpPr>
          <p:cNvPr id="15" name="Retângulo 14"/>
          <p:cNvSpPr/>
          <p:nvPr/>
        </p:nvSpPr>
        <p:spPr>
          <a:xfrm>
            <a:off x="-1073425" y="-367748"/>
            <a:ext cx="5102130" cy="7345018"/>
          </a:xfrm>
          <a:prstGeom prst="rect">
            <a:avLst/>
          </a:prstGeom>
          <a:solidFill>
            <a:srgbClr val="FFFFFF">
              <a:alpha val="3411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5" name="Imagem 4"/>
          <p:cNvPicPr>
            <a:picLocks noChangeAspect="1"/>
          </p:cNvPicPr>
          <p:nvPr/>
        </p:nvPicPr>
        <p:blipFill>
          <a:blip r:embed="rId4">
            <a:lum bright="70000" contrast="-70000"/>
            <a:extLst>
              <a:ext uri="{28A0092B-C50C-407E-A947-70E740481C1C}">
                <a14:useLocalDpi xmlns:a14="http://schemas.microsoft.com/office/drawing/2010/main" val="0"/>
              </a:ext>
            </a:extLst>
          </a:blip>
          <a:stretch>
            <a:fillRect/>
          </a:stretch>
        </p:blipFill>
        <p:spPr>
          <a:xfrm>
            <a:off x="7687227" y="402661"/>
            <a:ext cx="5237266" cy="7118537"/>
          </a:xfrm>
          <a:prstGeom prst="rect">
            <a:avLst/>
          </a:prstGeom>
        </p:spPr>
      </p:pic>
      <p:sp>
        <p:nvSpPr>
          <p:cNvPr id="47" name="Retângulo 46"/>
          <p:cNvSpPr/>
          <p:nvPr/>
        </p:nvSpPr>
        <p:spPr>
          <a:xfrm>
            <a:off x="7622590" y="-311457"/>
            <a:ext cx="5102130" cy="7345018"/>
          </a:xfrm>
          <a:prstGeom prst="rect">
            <a:avLst/>
          </a:prstGeom>
          <a:solidFill>
            <a:srgbClr val="FFFFFF">
              <a:alpha val="3411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9" name="Rectangle 6"/>
          <p:cNvSpPr/>
          <p:nvPr/>
        </p:nvSpPr>
        <p:spPr>
          <a:xfrm>
            <a:off x="3830320" y="0"/>
            <a:ext cx="4531361" cy="6858000"/>
          </a:xfrm>
          <a:prstGeom prst="rect">
            <a:avLst/>
          </a:prstGeom>
          <a:solidFill>
            <a:srgbClr val="C7E5F9">
              <a:alpha val="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upo 1"/>
          <p:cNvGrpSpPr/>
          <p:nvPr/>
        </p:nvGrpSpPr>
        <p:grpSpPr>
          <a:xfrm>
            <a:off x="3911600" y="2323866"/>
            <a:ext cx="4368801" cy="1435014"/>
            <a:chOff x="3879273" y="2738734"/>
            <a:chExt cx="4368801" cy="1435014"/>
          </a:xfrm>
        </p:grpSpPr>
        <p:grpSp>
          <p:nvGrpSpPr>
            <p:cNvPr id="12" name="Group 11"/>
            <p:cNvGrpSpPr/>
            <p:nvPr/>
          </p:nvGrpSpPr>
          <p:grpSpPr>
            <a:xfrm>
              <a:off x="5459020" y="2738734"/>
              <a:ext cx="1185741" cy="1435014"/>
              <a:chOff x="4635403" y="2909565"/>
              <a:chExt cx="3117916" cy="3773383"/>
            </a:xfrm>
            <a:solidFill>
              <a:schemeClr val="tx1">
                <a:lumMod val="85000"/>
                <a:lumOff val="15000"/>
              </a:schemeClr>
            </a:solidFill>
          </p:grpSpPr>
          <p:sp>
            <p:nvSpPr>
              <p:cNvPr id="24" name="Freeform 5"/>
              <p:cNvSpPr>
                <a:spLocks/>
              </p:cNvSpPr>
              <p:nvPr/>
            </p:nvSpPr>
            <p:spPr bwMode="auto">
              <a:xfrm>
                <a:off x="5318043" y="51288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6"/>
              <p:cNvSpPr>
                <a:spLocks/>
              </p:cNvSpPr>
              <p:nvPr/>
            </p:nvSpPr>
            <p:spPr bwMode="auto">
              <a:xfrm>
                <a:off x="5289467" y="4655767"/>
                <a:ext cx="28576" cy="231769"/>
              </a:xfrm>
              <a:custGeom>
                <a:avLst/>
                <a:gdLst>
                  <a:gd name="T0" fmla="*/ 9 w 10"/>
                  <a:gd name="T1" fmla="*/ 36 h 78"/>
                  <a:gd name="T2" fmla="*/ 6 w 10"/>
                  <a:gd name="T3" fmla="*/ 39 h 78"/>
                  <a:gd name="T4" fmla="*/ 6 w 10"/>
                  <a:gd name="T5" fmla="*/ 38 h 78"/>
                  <a:gd name="T6" fmla="*/ 7 w 10"/>
                  <a:gd name="T7" fmla="*/ 25 h 78"/>
                  <a:gd name="T8" fmla="*/ 6 w 10"/>
                  <a:gd name="T9" fmla="*/ 18 h 78"/>
                  <a:gd name="T10" fmla="*/ 5 w 10"/>
                  <a:gd name="T11" fmla="*/ 14 h 78"/>
                  <a:gd name="T12" fmla="*/ 5 w 10"/>
                  <a:gd name="T13" fmla="*/ 9 h 78"/>
                  <a:gd name="T14" fmla="*/ 4 w 10"/>
                  <a:gd name="T15" fmla="*/ 0 h 78"/>
                  <a:gd name="T16" fmla="*/ 1 w 10"/>
                  <a:gd name="T17" fmla="*/ 3 h 78"/>
                  <a:gd name="T18" fmla="*/ 0 w 10"/>
                  <a:gd name="T19" fmla="*/ 21 h 78"/>
                  <a:gd name="T20" fmla="*/ 1 w 10"/>
                  <a:gd name="T21" fmla="*/ 36 h 78"/>
                  <a:gd name="T22" fmla="*/ 1 w 10"/>
                  <a:gd name="T23" fmla="*/ 48 h 78"/>
                  <a:gd name="T24" fmla="*/ 3 w 10"/>
                  <a:gd name="T25" fmla="*/ 76 h 78"/>
                  <a:gd name="T26" fmla="*/ 4 w 10"/>
                  <a:gd name="T27" fmla="*/ 78 h 78"/>
                  <a:gd name="T28" fmla="*/ 5 w 10"/>
                  <a:gd name="T29" fmla="*/ 76 h 78"/>
                  <a:gd name="T30" fmla="*/ 6 w 10"/>
                  <a:gd name="T31" fmla="*/ 67 h 78"/>
                  <a:gd name="T32" fmla="*/ 6 w 10"/>
                  <a:gd name="T33" fmla="*/ 56 h 78"/>
                  <a:gd name="T34" fmla="*/ 6 w 10"/>
                  <a:gd name="T35" fmla="*/ 49 h 78"/>
                  <a:gd name="T36" fmla="*/ 7 w 10"/>
                  <a:gd name="T37" fmla="*/ 44 h 78"/>
                  <a:gd name="T38" fmla="*/ 9 w 10"/>
                  <a:gd name="T39" fmla="*/ 39 h 78"/>
                  <a:gd name="T40" fmla="*/ 9 w 10"/>
                  <a:gd name="T41"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78">
                    <a:moveTo>
                      <a:pt x="9" y="36"/>
                    </a:moveTo>
                    <a:cubicBezTo>
                      <a:pt x="7" y="37"/>
                      <a:pt x="8" y="39"/>
                      <a:pt x="6" y="39"/>
                    </a:cubicBezTo>
                    <a:cubicBezTo>
                      <a:pt x="6" y="39"/>
                      <a:pt x="6" y="38"/>
                      <a:pt x="6" y="38"/>
                    </a:cubicBezTo>
                    <a:cubicBezTo>
                      <a:pt x="6" y="34"/>
                      <a:pt x="4" y="29"/>
                      <a:pt x="7" y="25"/>
                    </a:cubicBezTo>
                    <a:cubicBezTo>
                      <a:pt x="7" y="23"/>
                      <a:pt x="9" y="20"/>
                      <a:pt x="6" y="18"/>
                    </a:cubicBezTo>
                    <a:cubicBezTo>
                      <a:pt x="5" y="17"/>
                      <a:pt x="6" y="16"/>
                      <a:pt x="5" y="14"/>
                    </a:cubicBezTo>
                    <a:cubicBezTo>
                      <a:pt x="5" y="13"/>
                      <a:pt x="5" y="11"/>
                      <a:pt x="5" y="9"/>
                    </a:cubicBezTo>
                    <a:cubicBezTo>
                      <a:pt x="4" y="7"/>
                      <a:pt x="3" y="4"/>
                      <a:pt x="4" y="0"/>
                    </a:cubicBezTo>
                    <a:cubicBezTo>
                      <a:pt x="1" y="1"/>
                      <a:pt x="1" y="2"/>
                      <a:pt x="1" y="3"/>
                    </a:cubicBezTo>
                    <a:cubicBezTo>
                      <a:pt x="1" y="9"/>
                      <a:pt x="0" y="15"/>
                      <a:pt x="0" y="21"/>
                    </a:cubicBezTo>
                    <a:cubicBezTo>
                      <a:pt x="0" y="26"/>
                      <a:pt x="1" y="31"/>
                      <a:pt x="1" y="36"/>
                    </a:cubicBezTo>
                    <a:cubicBezTo>
                      <a:pt x="1" y="40"/>
                      <a:pt x="2" y="44"/>
                      <a:pt x="1" y="48"/>
                    </a:cubicBezTo>
                    <a:cubicBezTo>
                      <a:pt x="1" y="57"/>
                      <a:pt x="3" y="67"/>
                      <a:pt x="3" y="76"/>
                    </a:cubicBezTo>
                    <a:cubicBezTo>
                      <a:pt x="3" y="77"/>
                      <a:pt x="3" y="77"/>
                      <a:pt x="4" y="78"/>
                    </a:cubicBezTo>
                    <a:cubicBezTo>
                      <a:pt x="5" y="78"/>
                      <a:pt x="5" y="77"/>
                      <a:pt x="5" y="76"/>
                    </a:cubicBezTo>
                    <a:cubicBezTo>
                      <a:pt x="6" y="73"/>
                      <a:pt x="6" y="70"/>
                      <a:pt x="6" y="67"/>
                    </a:cubicBezTo>
                    <a:cubicBezTo>
                      <a:pt x="7" y="63"/>
                      <a:pt x="7" y="60"/>
                      <a:pt x="6" y="56"/>
                    </a:cubicBezTo>
                    <a:cubicBezTo>
                      <a:pt x="5" y="54"/>
                      <a:pt x="5" y="51"/>
                      <a:pt x="6" y="49"/>
                    </a:cubicBezTo>
                    <a:cubicBezTo>
                      <a:pt x="7" y="47"/>
                      <a:pt x="8" y="46"/>
                      <a:pt x="7" y="44"/>
                    </a:cubicBezTo>
                    <a:cubicBezTo>
                      <a:pt x="6" y="43"/>
                      <a:pt x="9" y="41"/>
                      <a:pt x="9" y="39"/>
                    </a:cubicBezTo>
                    <a:cubicBezTo>
                      <a:pt x="9" y="38"/>
                      <a:pt x="10" y="37"/>
                      <a:pt x="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7"/>
              <p:cNvSpPr>
                <a:spLocks/>
              </p:cNvSpPr>
              <p:nvPr/>
            </p:nvSpPr>
            <p:spPr bwMode="auto">
              <a:xfrm>
                <a:off x="5303755" y="4985958"/>
                <a:ext cx="20638" cy="142871"/>
              </a:xfrm>
              <a:custGeom>
                <a:avLst/>
                <a:gdLst>
                  <a:gd name="T0" fmla="*/ 7 w 7"/>
                  <a:gd name="T1" fmla="*/ 45 h 48"/>
                  <a:gd name="T2" fmla="*/ 7 w 7"/>
                  <a:gd name="T3" fmla="*/ 30 h 48"/>
                  <a:gd name="T4" fmla="*/ 6 w 7"/>
                  <a:gd name="T5" fmla="*/ 14 h 48"/>
                  <a:gd name="T6" fmla="*/ 6 w 7"/>
                  <a:gd name="T7" fmla="*/ 14 h 48"/>
                  <a:gd name="T8" fmla="*/ 5 w 7"/>
                  <a:gd name="T9" fmla="*/ 4 h 48"/>
                  <a:gd name="T10" fmla="*/ 4 w 7"/>
                  <a:gd name="T11" fmla="*/ 0 h 48"/>
                  <a:gd name="T12" fmla="*/ 1 w 7"/>
                  <a:gd name="T13" fmla="*/ 7 h 48"/>
                  <a:gd name="T14" fmla="*/ 2 w 7"/>
                  <a:gd name="T15" fmla="*/ 29 h 48"/>
                  <a:gd name="T16" fmla="*/ 3 w 7"/>
                  <a:gd name="T17" fmla="*/ 34 h 48"/>
                  <a:gd name="T18" fmla="*/ 4 w 7"/>
                  <a:gd name="T19" fmla="*/ 39 h 48"/>
                  <a:gd name="T20" fmla="*/ 5 w 7"/>
                  <a:gd name="T21" fmla="*/ 48 h 48"/>
                  <a:gd name="T22" fmla="*/ 7 w 7"/>
                  <a:gd name="T23"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8">
                    <a:moveTo>
                      <a:pt x="7" y="45"/>
                    </a:moveTo>
                    <a:cubicBezTo>
                      <a:pt x="7" y="40"/>
                      <a:pt x="7" y="35"/>
                      <a:pt x="7" y="30"/>
                    </a:cubicBezTo>
                    <a:cubicBezTo>
                      <a:pt x="7" y="24"/>
                      <a:pt x="4" y="19"/>
                      <a:pt x="6" y="14"/>
                    </a:cubicBezTo>
                    <a:cubicBezTo>
                      <a:pt x="6" y="14"/>
                      <a:pt x="6" y="14"/>
                      <a:pt x="6" y="14"/>
                    </a:cubicBezTo>
                    <a:cubicBezTo>
                      <a:pt x="3" y="10"/>
                      <a:pt x="5" y="7"/>
                      <a:pt x="5" y="4"/>
                    </a:cubicBezTo>
                    <a:cubicBezTo>
                      <a:pt x="5" y="2"/>
                      <a:pt x="5" y="1"/>
                      <a:pt x="4" y="0"/>
                    </a:cubicBezTo>
                    <a:cubicBezTo>
                      <a:pt x="1" y="1"/>
                      <a:pt x="0" y="3"/>
                      <a:pt x="1" y="7"/>
                    </a:cubicBezTo>
                    <a:cubicBezTo>
                      <a:pt x="1" y="14"/>
                      <a:pt x="3" y="21"/>
                      <a:pt x="2" y="29"/>
                    </a:cubicBezTo>
                    <a:cubicBezTo>
                      <a:pt x="2" y="30"/>
                      <a:pt x="3" y="32"/>
                      <a:pt x="3" y="34"/>
                    </a:cubicBezTo>
                    <a:cubicBezTo>
                      <a:pt x="4" y="36"/>
                      <a:pt x="4" y="38"/>
                      <a:pt x="4" y="39"/>
                    </a:cubicBezTo>
                    <a:cubicBezTo>
                      <a:pt x="5" y="42"/>
                      <a:pt x="3" y="46"/>
                      <a:pt x="5" y="48"/>
                    </a:cubicBezTo>
                    <a:cubicBezTo>
                      <a:pt x="6" y="47"/>
                      <a:pt x="7" y="47"/>
                      <a:pt x="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
              <p:cNvSpPr>
                <a:spLocks/>
              </p:cNvSpPr>
              <p:nvPr/>
            </p:nvSpPr>
            <p:spPr bwMode="auto">
              <a:xfrm>
                <a:off x="5318043" y="512882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5297405" y="4887535"/>
                <a:ext cx="17463" cy="82548"/>
              </a:xfrm>
              <a:custGeom>
                <a:avLst/>
                <a:gdLst>
                  <a:gd name="T0" fmla="*/ 3 w 6"/>
                  <a:gd name="T1" fmla="*/ 0 h 28"/>
                  <a:gd name="T2" fmla="*/ 0 w 6"/>
                  <a:gd name="T3" fmla="*/ 6 h 28"/>
                  <a:gd name="T4" fmla="*/ 1 w 6"/>
                  <a:gd name="T5" fmla="*/ 21 h 28"/>
                  <a:gd name="T6" fmla="*/ 2 w 6"/>
                  <a:gd name="T7" fmla="*/ 26 h 28"/>
                  <a:gd name="T8" fmla="*/ 4 w 6"/>
                  <a:gd name="T9" fmla="*/ 27 h 28"/>
                  <a:gd name="T10" fmla="*/ 4 w 6"/>
                  <a:gd name="T11" fmla="*/ 26 h 28"/>
                  <a:gd name="T12" fmla="*/ 4 w 6"/>
                  <a:gd name="T13" fmla="*/ 17 h 28"/>
                  <a:gd name="T14" fmla="*/ 5 w 6"/>
                  <a:gd name="T15" fmla="*/ 10 h 28"/>
                  <a:gd name="T16" fmla="*/ 3 w 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8">
                    <a:moveTo>
                      <a:pt x="3" y="0"/>
                    </a:moveTo>
                    <a:cubicBezTo>
                      <a:pt x="0" y="2"/>
                      <a:pt x="0" y="4"/>
                      <a:pt x="0" y="6"/>
                    </a:cubicBezTo>
                    <a:cubicBezTo>
                      <a:pt x="0" y="11"/>
                      <a:pt x="1" y="16"/>
                      <a:pt x="1" y="21"/>
                    </a:cubicBezTo>
                    <a:cubicBezTo>
                      <a:pt x="1" y="23"/>
                      <a:pt x="2" y="25"/>
                      <a:pt x="2" y="26"/>
                    </a:cubicBezTo>
                    <a:cubicBezTo>
                      <a:pt x="2" y="27"/>
                      <a:pt x="3" y="28"/>
                      <a:pt x="4" y="27"/>
                    </a:cubicBezTo>
                    <a:cubicBezTo>
                      <a:pt x="4" y="27"/>
                      <a:pt x="5" y="26"/>
                      <a:pt x="4" y="26"/>
                    </a:cubicBezTo>
                    <a:cubicBezTo>
                      <a:pt x="3" y="23"/>
                      <a:pt x="5" y="20"/>
                      <a:pt x="4" y="17"/>
                    </a:cubicBezTo>
                    <a:cubicBezTo>
                      <a:pt x="4" y="15"/>
                      <a:pt x="4" y="12"/>
                      <a:pt x="5" y="10"/>
                    </a:cubicBezTo>
                    <a:cubicBezTo>
                      <a:pt x="6" y="6"/>
                      <a:pt x="5" y="3"/>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0"/>
              <p:cNvSpPr>
                <a:spLocks/>
              </p:cNvSpPr>
              <p:nvPr/>
            </p:nvSpPr>
            <p:spPr bwMode="auto">
              <a:xfrm>
                <a:off x="4727480" y="4584331"/>
                <a:ext cx="15875" cy="44449"/>
              </a:xfrm>
              <a:custGeom>
                <a:avLst/>
                <a:gdLst>
                  <a:gd name="T0" fmla="*/ 4 w 5"/>
                  <a:gd name="T1" fmla="*/ 0 h 15"/>
                  <a:gd name="T2" fmla="*/ 4 w 5"/>
                  <a:gd name="T3" fmla="*/ 15 h 15"/>
                  <a:gd name="T4" fmla="*/ 4 w 5"/>
                  <a:gd name="T5" fmla="*/ 0 h 15"/>
                </a:gdLst>
                <a:ahLst/>
                <a:cxnLst>
                  <a:cxn ang="0">
                    <a:pos x="T0" y="T1"/>
                  </a:cxn>
                  <a:cxn ang="0">
                    <a:pos x="T2" y="T3"/>
                  </a:cxn>
                  <a:cxn ang="0">
                    <a:pos x="T4" y="T5"/>
                  </a:cxn>
                </a:cxnLst>
                <a:rect l="0" t="0" r="r" b="b"/>
                <a:pathLst>
                  <a:path w="5" h="15">
                    <a:moveTo>
                      <a:pt x="4" y="0"/>
                    </a:moveTo>
                    <a:cubicBezTo>
                      <a:pt x="0" y="5"/>
                      <a:pt x="3" y="10"/>
                      <a:pt x="4" y="15"/>
                    </a:cubicBezTo>
                    <a:cubicBezTo>
                      <a:pt x="4" y="10"/>
                      <a:pt x="5"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1"/>
              <p:cNvSpPr>
                <a:spLocks/>
              </p:cNvSpPr>
              <p:nvPr/>
            </p:nvSpPr>
            <p:spPr bwMode="auto">
              <a:xfrm>
                <a:off x="4730655" y="4233503"/>
                <a:ext cx="9525" cy="61911"/>
              </a:xfrm>
              <a:custGeom>
                <a:avLst/>
                <a:gdLst>
                  <a:gd name="T0" fmla="*/ 2 w 3"/>
                  <a:gd name="T1" fmla="*/ 0 h 21"/>
                  <a:gd name="T2" fmla="*/ 1 w 3"/>
                  <a:gd name="T3" fmla="*/ 21 h 21"/>
                  <a:gd name="T4" fmla="*/ 2 w 3"/>
                  <a:gd name="T5" fmla="*/ 0 h 21"/>
                </a:gdLst>
                <a:ahLst/>
                <a:cxnLst>
                  <a:cxn ang="0">
                    <a:pos x="T0" y="T1"/>
                  </a:cxn>
                  <a:cxn ang="0">
                    <a:pos x="T2" y="T3"/>
                  </a:cxn>
                  <a:cxn ang="0">
                    <a:pos x="T4" y="T5"/>
                  </a:cxn>
                </a:cxnLst>
                <a:rect l="0" t="0" r="r" b="b"/>
                <a:pathLst>
                  <a:path w="3" h="21">
                    <a:moveTo>
                      <a:pt x="2" y="0"/>
                    </a:moveTo>
                    <a:cubicBezTo>
                      <a:pt x="0" y="7"/>
                      <a:pt x="0" y="14"/>
                      <a:pt x="1" y="21"/>
                    </a:cubicBezTo>
                    <a:cubicBezTo>
                      <a:pt x="1" y="14"/>
                      <a:pt x="3" y="7"/>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2"/>
              <p:cNvSpPr>
                <a:spLocks/>
              </p:cNvSpPr>
              <p:nvPr/>
            </p:nvSpPr>
            <p:spPr bwMode="auto">
              <a:xfrm>
                <a:off x="4737005" y="4687516"/>
                <a:ext cx="7938" cy="57148"/>
              </a:xfrm>
              <a:custGeom>
                <a:avLst/>
                <a:gdLst>
                  <a:gd name="T0" fmla="*/ 1 w 3"/>
                  <a:gd name="T1" fmla="*/ 0 h 19"/>
                  <a:gd name="T2" fmla="*/ 2 w 3"/>
                  <a:gd name="T3" fmla="*/ 19 h 19"/>
                  <a:gd name="T4" fmla="*/ 1 w 3"/>
                  <a:gd name="T5" fmla="*/ 0 h 19"/>
                </a:gdLst>
                <a:ahLst/>
                <a:cxnLst>
                  <a:cxn ang="0">
                    <a:pos x="T0" y="T1"/>
                  </a:cxn>
                  <a:cxn ang="0">
                    <a:pos x="T2" y="T3"/>
                  </a:cxn>
                  <a:cxn ang="0">
                    <a:pos x="T4" y="T5"/>
                  </a:cxn>
                </a:cxnLst>
                <a:rect l="0" t="0" r="r" b="b"/>
                <a:pathLst>
                  <a:path w="3" h="19">
                    <a:moveTo>
                      <a:pt x="1" y="0"/>
                    </a:moveTo>
                    <a:cubicBezTo>
                      <a:pt x="0" y="7"/>
                      <a:pt x="0" y="16"/>
                      <a:pt x="2" y="19"/>
                    </a:cubicBezTo>
                    <a:cubicBezTo>
                      <a:pt x="1" y="13"/>
                      <a:pt x="3" y="7"/>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3"/>
              <p:cNvSpPr>
                <a:spLocks/>
              </p:cNvSpPr>
              <p:nvPr/>
            </p:nvSpPr>
            <p:spPr bwMode="auto">
              <a:xfrm>
                <a:off x="4751293" y="5020882"/>
                <a:ext cx="12700" cy="38099"/>
              </a:xfrm>
              <a:custGeom>
                <a:avLst/>
                <a:gdLst>
                  <a:gd name="T0" fmla="*/ 2 w 4"/>
                  <a:gd name="T1" fmla="*/ 13 h 13"/>
                  <a:gd name="T2" fmla="*/ 1 w 4"/>
                  <a:gd name="T3" fmla="*/ 0 h 13"/>
                  <a:gd name="T4" fmla="*/ 2 w 4"/>
                  <a:gd name="T5" fmla="*/ 13 h 13"/>
                </a:gdLst>
                <a:ahLst/>
                <a:cxnLst>
                  <a:cxn ang="0">
                    <a:pos x="T0" y="T1"/>
                  </a:cxn>
                  <a:cxn ang="0">
                    <a:pos x="T2" y="T3"/>
                  </a:cxn>
                  <a:cxn ang="0">
                    <a:pos x="T4" y="T5"/>
                  </a:cxn>
                </a:cxnLst>
                <a:rect l="0" t="0" r="r" b="b"/>
                <a:pathLst>
                  <a:path w="4" h="13">
                    <a:moveTo>
                      <a:pt x="2" y="13"/>
                    </a:moveTo>
                    <a:cubicBezTo>
                      <a:pt x="3" y="9"/>
                      <a:pt x="4" y="4"/>
                      <a:pt x="1" y="0"/>
                    </a:cubicBezTo>
                    <a:cubicBezTo>
                      <a:pt x="0" y="5"/>
                      <a:pt x="1" y="9"/>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4"/>
              <p:cNvSpPr>
                <a:spLocks noEditPoints="1"/>
              </p:cNvSpPr>
              <p:nvPr/>
            </p:nvSpPr>
            <p:spPr bwMode="auto">
              <a:xfrm>
                <a:off x="4635403" y="2909565"/>
                <a:ext cx="3117916" cy="3773383"/>
              </a:xfrm>
              <a:custGeom>
                <a:avLst/>
                <a:gdLst>
                  <a:gd name="T0" fmla="*/ 1007 w 1045"/>
                  <a:gd name="T1" fmla="*/ 289 h 1269"/>
                  <a:gd name="T2" fmla="*/ 796 w 1045"/>
                  <a:gd name="T3" fmla="*/ 259 h 1269"/>
                  <a:gd name="T4" fmla="*/ 535 w 1045"/>
                  <a:gd name="T5" fmla="*/ 339 h 1269"/>
                  <a:gd name="T6" fmla="*/ 581 w 1045"/>
                  <a:gd name="T7" fmla="*/ 235 h 1269"/>
                  <a:gd name="T8" fmla="*/ 633 w 1045"/>
                  <a:gd name="T9" fmla="*/ 35 h 1269"/>
                  <a:gd name="T10" fmla="*/ 530 w 1045"/>
                  <a:gd name="T11" fmla="*/ 89 h 1269"/>
                  <a:gd name="T12" fmla="*/ 383 w 1045"/>
                  <a:gd name="T13" fmla="*/ 462 h 1269"/>
                  <a:gd name="T14" fmla="*/ 317 w 1045"/>
                  <a:gd name="T15" fmla="*/ 620 h 1269"/>
                  <a:gd name="T16" fmla="*/ 251 w 1045"/>
                  <a:gd name="T17" fmla="*/ 751 h 1269"/>
                  <a:gd name="T18" fmla="*/ 224 w 1045"/>
                  <a:gd name="T19" fmla="*/ 741 h 1269"/>
                  <a:gd name="T20" fmla="*/ 216 w 1045"/>
                  <a:gd name="T21" fmla="*/ 738 h 1269"/>
                  <a:gd name="T22" fmla="*/ 224 w 1045"/>
                  <a:gd name="T23" fmla="*/ 581 h 1269"/>
                  <a:gd name="T24" fmla="*/ 228 w 1045"/>
                  <a:gd name="T25" fmla="*/ 508 h 1269"/>
                  <a:gd name="T26" fmla="*/ 228 w 1045"/>
                  <a:gd name="T27" fmla="*/ 369 h 1269"/>
                  <a:gd name="T28" fmla="*/ 238 w 1045"/>
                  <a:gd name="T29" fmla="*/ 140 h 1269"/>
                  <a:gd name="T30" fmla="*/ 78 w 1045"/>
                  <a:gd name="T31" fmla="*/ 25 h 1269"/>
                  <a:gd name="T32" fmla="*/ 17 w 1045"/>
                  <a:gd name="T33" fmla="*/ 131 h 1269"/>
                  <a:gd name="T34" fmla="*/ 22 w 1045"/>
                  <a:gd name="T35" fmla="*/ 239 h 1269"/>
                  <a:gd name="T36" fmla="*/ 31 w 1045"/>
                  <a:gd name="T37" fmla="*/ 385 h 1269"/>
                  <a:gd name="T38" fmla="*/ 40 w 1045"/>
                  <a:gd name="T39" fmla="*/ 448 h 1269"/>
                  <a:gd name="T40" fmla="*/ 48 w 1045"/>
                  <a:gd name="T41" fmla="*/ 579 h 1269"/>
                  <a:gd name="T42" fmla="*/ 53 w 1045"/>
                  <a:gd name="T43" fmla="*/ 713 h 1269"/>
                  <a:gd name="T44" fmla="*/ 74 w 1045"/>
                  <a:gd name="T45" fmla="*/ 842 h 1269"/>
                  <a:gd name="T46" fmla="*/ 72 w 1045"/>
                  <a:gd name="T47" fmla="*/ 853 h 1269"/>
                  <a:gd name="T48" fmla="*/ 51 w 1045"/>
                  <a:gd name="T49" fmla="*/ 726 h 1269"/>
                  <a:gd name="T50" fmla="*/ 158 w 1045"/>
                  <a:gd name="T51" fmla="*/ 960 h 1269"/>
                  <a:gd name="T52" fmla="*/ 302 w 1045"/>
                  <a:gd name="T53" fmla="*/ 834 h 1269"/>
                  <a:gd name="T54" fmla="*/ 432 w 1045"/>
                  <a:gd name="T55" fmla="*/ 739 h 1269"/>
                  <a:gd name="T56" fmla="*/ 627 w 1045"/>
                  <a:gd name="T57" fmla="*/ 756 h 1269"/>
                  <a:gd name="T58" fmla="*/ 849 w 1045"/>
                  <a:gd name="T59" fmla="*/ 800 h 1269"/>
                  <a:gd name="T60" fmla="*/ 679 w 1045"/>
                  <a:gd name="T61" fmla="*/ 983 h 1269"/>
                  <a:gd name="T62" fmla="*/ 383 w 1045"/>
                  <a:gd name="T63" fmla="*/ 1016 h 1269"/>
                  <a:gd name="T64" fmla="*/ 278 w 1045"/>
                  <a:gd name="T65" fmla="*/ 1008 h 1269"/>
                  <a:gd name="T66" fmla="*/ 215 w 1045"/>
                  <a:gd name="T67" fmla="*/ 1055 h 1269"/>
                  <a:gd name="T68" fmla="*/ 218 w 1045"/>
                  <a:gd name="T69" fmla="*/ 1110 h 1269"/>
                  <a:gd name="T70" fmla="*/ 229 w 1045"/>
                  <a:gd name="T71" fmla="*/ 1139 h 1269"/>
                  <a:gd name="T72" fmla="*/ 264 w 1045"/>
                  <a:gd name="T73" fmla="*/ 1156 h 1269"/>
                  <a:gd name="T74" fmla="*/ 295 w 1045"/>
                  <a:gd name="T75" fmla="*/ 1208 h 1269"/>
                  <a:gd name="T76" fmla="*/ 310 w 1045"/>
                  <a:gd name="T77" fmla="*/ 1232 h 1269"/>
                  <a:gd name="T78" fmla="*/ 410 w 1045"/>
                  <a:gd name="T79" fmla="*/ 1256 h 1269"/>
                  <a:gd name="T80" fmla="*/ 430 w 1045"/>
                  <a:gd name="T81" fmla="*/ 1253 h 1269"/>
                  <a:gd name="T82" fmla="*/ 461 w 1045"/>
                  <a:gd name="T83" fmla="*/ 1257 h 1269"/>
                  <a:gd name="T84" fmla="*/ 491 w 1045"/>
                  <a:gd name="T85" fmla="*/ 1260 h 1269"/>
                  <a:gd name="T86" fmla="*/ 583 w 1045"/>
                  <a:gd name="T87" fmla="*/ 1264 h 1269"/>
                  <a:gd name="T88" fmla="*/ 928 w 1045"/>
                  <a:gd name="T89" fmla="*/ 1143 h 1269"/>
                  <a:gd name="T90" fmla="*/ 857 w 1045"/>
                  <a:gd name="T91" fmla="*/ 729 h 1269"/>
                  <a:gd name="T92" fmla="*/ 555 w 1045"/>
                  <a:gd name="T93" fmla="*/ 539 h 1269"/>
                  <a:gd name="T94" fmla="*/ 640 w 1045"/>
                  <a:gd name="T95" fmla="*/ 500 h 1269"/>
                  <a:gd name="T96" fmla="*/ 545 w 1045"/>
                  <a:gd name="T97" fmla="*/ 561 h 1269"/>
                  <a:gd name="T98" fmla="*/ 610 w 1045"/>
                  <a:gd name="T99" fmla="*/ 524 h 1269"/>
                  <a:gd name="T100" fmla="*/ 680 w 1045"/>
                  <a:gd name="T101" fmla="*/ 505 h 1269"/>
                  <a:gd name="T102" fmla="*/ 838 w 1045"/>
                  <a:gd name="T103" fmla="*/ 492 h 1269"/>
                  <a:gd name="T104" fmla="*/ 969 w 1045"/>
                  <a:gd name="T105" fmla="*/ 522 h 1269"/>
                  <a:gd name="T106" fmla="*/ 1036 w 1045"/>
                  <a:gd name="T107" fmla="*/ 458 h 1269"/>
                  <a:gd name="T108" fmla="*/ 44 w 1045"/>
                  <a:gd name="T109" fmla="*/ 410 h 1269"/>
                  <a:gd name="T110" fmla="*/ 83 w 1045"/>
                  <a:gd name="T111" fmla="*/ 656 h 1269"/>
                  <a:gd name="T112" fmla="*/ 94 w 1045"/>
                  <a:gd name="T113" fmla="*/ 795 h 1269"/>
                  <a:gd name="T114" fmla="*/ 102 w 1045"/>
                  <a:gd name="T115" fmla="*/ 836 h 1269"/>
                  <a:gd name="T116" fmla="*/ 209 w 1045"/>
                  <a:gd name="T117" fmla="*/ 665 h 1269"/>
                  <a:gd name="T118" fmla="*/ 209 w 1045"/>
                  <a:gd name="T119" fmla="*/ 760 h 1269"/>
                  <a:gd name="T120" fmla="*/ 216 w 1045"/>
                  <a:gd name="T121" fmla="*/ 779 h 1269"/>
                  <a:gd name="T122" fmla="*/ 240 w 1045"/>
                  <a:gd name="T123" fmla="*/ 1020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269">
                    <a:moveTo>
                      <a:pt x="1038" y="403"/>
                    </a:moveTo>
                    <a:cubicBezTo>
                      <a:pt x="1037" y="401"/>
                      <a:pt x="1037" y="399"/>
                      <a:pt x="1037" y="397"/>
                    </a:cubicBezTo>
                    <a:cubicBezTo>
                      <a:pt x="1037" y="396"/>
                      <a:pt x="1037" y="394"/>
                      <a:pt x="1037" y="393"/>
                    </a:cubicBezTo>
                    <a:cubicBezTo>
                      <a:pt x="1037" y="388"/>
                      <a:pt x="1036" y="383"/>
                      <a:pt x="1036" y="379"/>
                    </a:cubicBezTo>
                    <a:cubicBezTo>
                      <a:pt x="1035" y="374"/>
                      <a:pt x="1034" y="370"/>
                      <a:pt x="1034" y="365"/>
                    </a:cubicBezTo>
                    <a:cubicBezTo>
                      <a:pt x="1034" y="361"/>
                      <a:pt x="1034" y="357"/>
                      <a:pt x="1033" y="352"/>
                    </a:cubicBezTo>
                    <a:cubicBezTo>
                      <a:pt x="1030" y="344"/>
                      <a:pt x="1029" y="335"/>
                      <a:pt x="1027" y="327"/>
                    </a:cubicBezTo>
                    <a:cubicBezTo>
                      <a:pt x="1027" y="326"/>
                      <a:pt x="1027" y="325"/>
                      <a:pt x="1027" y="324"/>
                    </a:cubicBezTo>
                    <a:cubicBezTo>
                      <a:pt x="1024" y="320"/>
                      <a:pt x="1023" y="316"/>
                      <a:pt x="1020" y="312"/>
                    </a:cubicBezTo>
                    <a:cubicBezTo>
                      <a:pt x="1017" y="307"/>
                      <a:pt x="1016" y="301"/>
                      <a:pt x="1015" y="295"/>
                    </a:cubicBezTo>
                    <a:cubicBezTo>
                      <a:pt x="1015" y="293"/>
                      <a:pt x="1015" y="292"/>
                      <a:pt x="1014" y="290"/>
                    </a:cubicBezTo>
                    <a:cubicBezTo>
                      <a:pt x="1013" y="289"/>
                      <a:pt x="1013" y="289"/>
                      <a:pt x="1012" y="289"/>
                    </a:cubicBezTo>
                    <a:cubicBezTo>
                      <a:pt x="1010" y="289"/>
                      <a:pt x="1008" y="291"/>
                      <a:pt x="1007" y="289"/>
                    </a:cubicBezTo>
                    <a:cubicBezTo>
                      <a:pt x="1006" y="287"/>
                      <a:pt x="1004" y="286"/>
                      <a:pt x="1003" y="285"/>
                    </a:cubicBezTo>
                    <a:cubicBezTo>
                      <a:pt x="1003" y="283"/>
                      <a:pt x="1003" y="282"/>
                      <a:pt x="1001" y="281"/>
                    </a:cubicBezTo>
                    <a:cubicBezTo>
                      <a:pt x="997" y="279"/>
                      <a:pt x="996" y="276"/>
                      <a:pt x="993" y="273"/>
                    </a:cubicBezTo>
                    <a:cubicBezTo>
                      <a:pt x="991" y="271"/>
                      <a:pt x="990" y="270"/>
                      <a:pt x="987" y="270"/>
                    </a:cubicBezTo>
                    <a:cubicBezTo>
                      <a:pt x="985" y="269"/>
                      <a:pt x="982" y="270"/>
                      <a:pt x="981" y="267"/>
                    </a:cubicBezTo>
                    <a:cubicBezTo>
                      <a:pt x="980" y="267"/>
                      <a:pt x="979" y="267"/>
                      <a:pt x="978" y="267"/>
                    </a:cubicBezTo>
                    <a:cubicBezTo>
                      <a:pt x="973" y="268"/>
                      <a:pt x="967" y="267"/>
                      <a:pt x="962" y="266"/>
                    </a:cubicBezTo>
                    <a:cubicBezTo>
                      <a:pt x="945" y="262"/>
                      <a:pt x="928" y="260"/>
                      <a:pt x="912" y="259"/>
                    </a:cubicBezTo>
                    <a:cubicBezTo>
                      <a:pt x="905" y="259"/>
                      <a:pt x="899" y="258"/>
                      <a:pt x="893" y="259"/>
                    </a:cubicBezTo>
                    <a:cubicBezTo>
                      <a:pt x="885" y="260"/>
                      <a:pt x="878" y="258"/>
                      <a:pt x="870" y="258"/>
                    </a:cubicBezTo>
                    <a:cubicBezTo>
                      <a:pt x="864" y="257"/>
                      <a:pt x="857" y="256"/>
                      <a:pt x="851" y="256"/>
                    </a:cubicBezTo>
                    <a:cubicBezTo>
                      <a:pt x="842" y="256"/>
                      <a:pt x="834" y="256"/>
                      <a:pt x="825" y="257"/>
                    </a:cubicBezTo>
                    <a:cubicBezTo>
                      <a:pt x="815" y="257"/>
                      <a:pt x="805" y="258"/>
                      <a:pt x="796" y="259"/>
                    </a:cubicBezTo>
                    <a:cubicBezTo>
                      <a:pt x="783" y="260"/>
                      <a:pt x="771" y="262"/>
                      <a:pt x="759" y="265"/>
                    </a:cubicBezTo>
                    <a:cubicBezTo>
                      <a:pt x="736" y="270"/>
                      <a:pt x="713" y="275"/>
                      <a:pt x="690" y="280"/>
                    </a:cubicBezTo>
                    <a:cubicBezTo>
                      <a:pt x="687" y="281"/>
                      <a:pt x="683" y="282"/>
                      <a:pt x="679" y="284"/>
                    </a:cubicBezTo>
                    <a:cubicBezTo>
                      <a:pt x="674" y="285"/>
                      <a:pt x="669" y="287"/>
                      <a:pt x="664" y="288"/>
                    </a:cubicBezTo>
                    <a:cubicBezTo>
                      <a:pt x="662" y="289"/>
                      <a:pt x="659" y="288"/>
                      <a:pt x="656" y="290"/>
                    </a:cubicBezTo>
                    <a:cubicBezTo>
                      <a:pt x="652" y="292"/>
                      <a:pt x="647" y="292"/>
                      <a:pt x="643" y="294"/>
                    </a:cubicBezTo>
                    <a:cubicBezTo>
                      <a:pt x="636" y="297"/>
                      <a:pt x="629" y="299"/>
                      <a:pt x="622" y="301"/>
                    </a:cubicBezTo>
                    <a:cubicBezTo>
                      <a:pt x="615" y="303"/>
                      <a:pt x="608" y="306"/>
                      <a:pt x="601" y="308"/>
                    </a:cubicBezTo>
                    <a:cubicBezTo>
                      <a:pt x="594" y="311"/>
                      <a:pt x="587" y="314"/>
                      <a:pt x="579" y="317"/>
                    </a:cubicBezTo>
                    <a:cubicBezTo>
                      <a:pt x="577" y="318"/>
                      <a:pt x="574" y="319"/>
                      <a:pt x="571" y="319"/>
                    </a:cubicBezTo>
                    <a:cubicBezTo>
                      <a:pt x="567" y="320"/>
                      <a:pt x="563" y="323"/>
                      <a:pt x="559" y="325"/>
                    </a:cubicBezTo>
                    <a:cubicBezTo>
                      <a:pt x="556" y="331"/>
                      <a:pt x="548" y="330"/>
                      <a:pt x="544" y="334"/>
                    </a:cubicBezTo>
                    <a:cubicBezTo>
                      <a:pt x="540" y="334"/>
                      <a:pt x="538" y="337"/>
                      <a:pt x="535" y="339"/>
                    </a:cubicBezTo>
                    <a:cubicBezTo>
                      <a:pt x="534" y="339"/>
                      <a:pt x="533" y="340"/>
                      <a:pt x="532" y="341"/>
                    </a:cubicBezTo>
                    <a:cubicBezTo>
                      <a:pt x="526" y="342"/>
                      <a:pt x="522" y="345"/>
                      <a:pt x="517" y="347"/>
                    </a:cubicBezTo>
                    <a:cubicBezTo>
                      <a:pt x="519" y="344"/>
                      <a:pt x="521" y="340"/>
                      <a:pt x="522" y="336"/>
                    </a:cubicBezTo>
                    <a:cubicBezTo>
                      <a:pt x="523" y="335"/>
                      <a:pt x="523" y="334"/>
                      <a:pt x="523" y="334"/>
                    </a:cubicBezTo>
                    <a:cubicBezTo>
                      <a:pt x="529" y="327"/>
                      <a:pt x="532" y="318"/>
                      <a:pt x="536" y="310"/>
                    </a:cubicBezTo>
                    <a:cubicBezTo>
                      <a:pt x="536" y="308"/>
                      <a:pt x="537" y="306"/>
                      <a:pt x="538" y="306"/>
                    </a:cubicBezTo>
                    <a:cubicBezTo>
                      <a:pt x="541" y="305"/>
                      <a:pt x="541" y="303"/>
                      <a:pt x="542" y="301"/>
                    </a:cubicBezTo>
                    <a:cubicBezTo>
                      <a:pt x="546" y="296"/>
                      <a:pt x="548" y="291"/>
                      <a:pt x="550" y="286"/>
                    </a:cubicBezTo>
                    <a:cubicBezTo>
                      <a:pt x="551" y="283"/>
                      <a:pt x="552" y="281"/>
                      <a:pt x="554" y="278"/>
                    </a:cubicBezTo>
                    <a:cubicBezTo>
                      <a:pt x="557" y="274"/>
                      <a:pt x="559" y="270"/>
                      <a:pt x="562" y="265"/>
                    </a:cubicBezTo>
                    <a:cubicBezTo>
                      <a:pt x="565" y="258"/>
                      <a:pt x="567" y="249"/>
                      <a:pt x="575" y="244"/>
                    </a:cubicBezTo>
                    <a:cubicBezTo>
                      <a:pt x="576" y="243"/>
                      <a:pt x="576" y="242"/>
                      <a:pt x="576" y="242"/>
                    </a:cubicBezTo>
                    <a:cubicBezTo>
                      <a:pt x="578" y="239"/>
                      <a:pt x="578" y="236"/>
                      <a:pt x="581" y="235"/>
                    </a:cubicBezTo>
                    <a:cubicBezTo>
                      <a:pt x="584" y="233"/>
                      <a:pt x="585" y="230"/>
                      <a:pt x="586" y="227"/>
                    </a:cubicBezTo>
                    <a:cubicBezTo>
                      <a:pt x="587" y="222"/>
                      <a:pt x="589" y="218"/>
                      <a:pt x="591" y="213"/>
                    </a:cubicBezTo>
                    <a:cubicBezTo>
                      <a:pt x="593" y="209"/>
                      <a:pt x="594" y="203"/>
                      <a:pt x="598" y="200"/>
                    </a:cubicBezTo>
                    <a:cubicBezTo>
                      <a:pt x="598" y="200"/>
                      <a:pt x="598" y="200"/>
                      <a:pt x="598" y="200"/>
                    </a:cubicBezTo>
                    <a:cubicBezTo>
                      <a:pt x="601" y="195"/>
                      <a:pt x="602" y="190"/>
                      <a:pt x="605" y="185"/>
                    </a:cubicBezTo>
                    <a:cubicBezTo>
                      <a:pt x="609" y="177"/>
                      <a:pt x="611" y="168"/>
                      <a:pt x="614" y="160"/>
                    </a:cubicBezTo>
                    <a:cubicBezTo>
                      <a:pt x="617" y="154"/>
                      <a:pt x="620" y="148"/>
                      <a:pt x="623" y="142"/>
                    </a:cubicBezTo>
                    <a:cubicBezTo>
                      <a:pt x="627" y="134"/>
                      <a:pt x="629" y="125"/>
                      <a:pt x="632" y="116"/>
                    </a:cubicBezTo>
                    <a:cubicBezTo>
                      <a:pt x="635" y="109"/>
                      <a:pt x="636" y="102"/>
                      <a:pt x="639" y="95"/>
                    </a:cubicBezTo>
                    <a:cubicBezTo>
                      <a:pt x="640" y="92"/>
                      <a:pt x="641" y="89"/>
                      <a:pt x="641" y="86"/>
                    </a:cubicBezTo>
                    <a:cubicBezTo>
                      <a:pt x="641" y="80"/>
                      <a:pt x="642" y="75"/>
                      <a:pt x="644" y="70"/>
                    </a:cubicBezTo>
                    <a:cubicBezTo>
                      <a:pt x="646" y="66"/>
                      <a:pt x="647" y="61"/>
                      <a:pt x="647" y="56"/>
                    </a:cubicBezTo>
                    <a:cubicBezTo>
                      <a:pt x="646" y="46"/>
                      <a:pt x="642" y="39"/>
                      <a:pt x="633" y="35"/>
                    </a:cubicBezTo>
                    <a:cubicBezTo>
                      <a:pt x="632" y="35"/>
                      <a:pt x="631" y="34"/>
                      <a:pt x="629" y="33"/>
                    </a:cubicBezTo>
                    <a:cubicBezTo>
                      <a:pt x="625" y="29"/>
                      <a:pt x="620" y="26"/>
                      <a:pt x="615" y="23"/>
                    </a:cubicBezTo>
                    <a:cubicBezTo>
                      <a:pt x="612" y="22"/>
                      <a:pt x="610" y="21"/>
                      <a:pt x="608" y="18"/>
                    </a:cubicBezTo>
                    <a:cubicBezTo>
                      <a:pt x="606" y="16"/>
                      <a:pt x="604" y="15"/>
                      <a:pt x="601" y="15"/>
                    </a:cubicBezTo>
                    <a:cubicBezTo>
                      <a:pt x="600" y="15"/>
                      <a:pt x="598" y="15"/>
                      <a:pt x="598" y="15"/>
                    </a:cubicBezTo>
                    <a:cubicBezTo>
                      <a:pt x="590" y="12"/>
                      <a:pt x="582" y="9"/>
                      <a:pt x="574" y="6"/>
                    </a:cubicBezTo>
                    <a:cubicBezTo>
                      <a:pt x="570" y="5"/>
                      <a:pt x="566" y="3"/>
                      <a:pt x="561" y="1"/>
                    </a:cubicBezTo>
                    <a:cubicBezTo>
                      <a:pt x="559" y="0"/>
                      <a:pt x="557" y="1"/>
                      <a:pt x="555" y="3"/>
                    </a:cubicBezTo>
                    <a:cubicBezTo>
                      <a:pt x="553" y="4"/>
                      <a:pt x="553" y="5"/>
                      <a:pt x="552" y="8"/>
                    </a:cubicBezTo>
                    <a:cubicBezTo>
                      <a:pt x="552" y="11"/>
                      <a:pt x="552" y="14"/>
                      <a:pt x="550" y="18"/>
                    </a:cubicBezTo>
                    <a:cubicBezTo>
                      <a:pt x="549" y="21"/>
                      <a:pt x="546" y="23"/>
                      <a:pt x="546" y="27"/>
                    </a:cubicBezTo>
                    <a:cubicBezTo>
                      <a:pt x="546" y="35"/>
                      <a:pt x="543" y="43"/>
                      <a:pt x="541" y="51"/>
                    </a:cubicBezTo>
                    <a:cubicBezTo>
                      <a:pt x="537" y="64"/>
                      <a:pt x="534" y="77"/>
                      <a:pt x="530" y="89"/>
                    </a:cubicBezTo>
                    <a:cubicBezTo>
                      <a:pt x="525" y="104"/>
                      <a:pt x="521" y="119"/>
                      <a:pt x="516" y="134"/>
                    </a:cubicBezTo>
                    <a:cubicBezTo>
                      <a:pt x="510" y="154"/>
                      <a:pt x="504" y="174"/>
                      <a:pt x="497" y="194"/>
                    </a:cubicBezTo>
                    <a:cubicBezTo>
                      <a:pt x="493" y="207"/>
                      <a:pt x="488" y="220"/>
                      <a:pt x="483" y="233"/>
                    </a:cubicBezTo>
                    <a:cubicBezTo>
                      <a:pt x="480" y="241"/>
                      <a:pt x="478" y="249"/>
                      <a:pt x="474" y="257"/>
                    </a:cubicBezTo>
                    <a:cubicBezTo>
                      <a:pt x="467" y="273"/>
                      <a:pt x="461" y="290"/>
                      <a:pt x="454" y="307"/>
                    </a:cubicBezTo>
                    <a:cubicBezTo>
                      <a:pt x="452" y="311"/>
                      <a:pt x="450" y="315"/>
                      <a:pt x="448" y="320"/>
                    </a:cubicBezTo>
                    <a:cubicBezTo>
                      <a:pt x="442" y="333"/>
                      <a:pt x="437" y="347"/>
                      <a:pt x="431" y="360"/>
                    </a:cubicBezTo>
                    <a:cubicBezTo>
                      <a:pt x="422" y="379"/>
                      <a:pt x="415" y="398"/>
                      <a:pt x="406" y="417"/>
                    </a:cubicBezTo>
                    <a:cubicBezTo>
                      <a:pt x="403" y="424"/>
                      <a:pt x="400" y="432"/>
                      <a:pt x="397" y="439"/>
                    </a:cubicBezTo>
                    <a:cubicBezTo>
                      <a:pt x="396" y="440"/>
                      <a:pt x="396" y="442"/>
                      <a:pt x="395" y="443"/>
                    </a:cubicBezTo>
                    <a:cubicBezTo>
                      <a:pt x="395" y="443"/>
                      <a:pt x="395" y="443"/>
                      <a:pt x="394" y="443"/>
                    </a:cubicBezTo>
                    <a:cubicBezTo>
                      <a:pt x="394" y="445"/>
                      <a:pt x="392" y="447"/>
                      <a:pt x="391" y="449"/>
                    </a:cubicBezTo>
                    <a:cubicBezTo>
                      <a:pt x="389" y="453"/>
                      <a:pt x="385" y="457"/>
                      <a:pt x="383" y="462"/>
                    </a:cubicBezTo>
                    <a:cubicBezTo>
                      <a:pt x="381" y="466"/>
                      <a:pt x="375" y="468"/>
                      <a:pt x="375" y="474"/>
                    </a:cubicBezTo>
                    <a:cubicBezTo>
                      <a:pt x="375" y="474"/>
                      <a:pt x="374" y="475"/>
                      <a:pt x="374" y="475"/>
                    </a:cubicBezTo>
                    <a:cubicBezTo>
                      <a:pt x="370" y="478"/>
                      <a:pt x="369" y="482"/>
                      <a:pt x="367" y="486"/>
                    </a:cubicBezTo>
                    <a:cubicBezTo>
                      <a:pt x="362" y="496"/>
                      <a:pt x="359" y="507"/>
                      <a:pt x="355" y="517"/>
                    </a:cubicBezTo>
                    <a:cubicBezTo>
                      <a:pt x="352" y="525"/>
                      <a:pt x="349" y="533"/>
                      <a:pt x="348" y="542"/>
                    </a:cubicBezTo>
                    <a:cubicBezTo>
                      <a:pt x="347" y="547"/>
                      <a:pt x="346" y="552"/>
                      <a:pt x="344" y="557"/>
                    </a:cubicBezTo>
                    <a:cubicBezTo>
                      <a:pt x="342" y="561"/>
                      <a:pt x="341" y="565"/>
                      <a:pt x="341" y="570"/>
                    </a:cubicBezTo>
                    <a:cubicBezTo>
                      <a:pt x="340" y="572"/>
                      <a:pt x="338" y="574"/>
                      <a:pt x="337" y="576"/>
                    </a:cubicBezTo>
                    <a:cubicBezTo>
                      <a:pt x="336" y="583"/>
                      <a:pt x="332" y="588"/>
                      <a:pt x="330" y="595"/>
                    </a:cubicBezTo>
                    <a:cubicBezTo>
                      <a:pt x="328" y="597"/>
                      <a:pt x="327" y="600"/>
                      <a:pt x="323" y="601"/>
                    </a:cubicBezTo>
                    <a:cubicBezTo>
                      <a:pt x="323" y="601"/>
                      <a:pt x="322" y="602"/>
                      <a:pt x="322" y="603"/>
                    </a:cubicBezTo>
                    <a:cubicBezTo>
                      <a:pt x="323" y="604"/>
                      <a:pt x="324" y="602"/>
                      <a:pt x="325" y="602"/>
                    </a:cubicBezTo>
                    <a:cubicBezTo>
                      <a:pt x="323" y="608"/>
                      <a:pt x="319" y="613"/>
                      <a:pt x="317" y="620"/>
                    </a:cubicBezTo>
                    <a:cubicBezTo>
                      <a:pt x="316" y="621"/>
                      <a:pt x="316" y="623"/>
                      <a:pt x="314" y="624"/>
                    </a:cubicBezTo>
                    <a:cubicBezTo>
                      <a:pt x="313" y="625"/>
                      <a:pt x="312" y="627"/>
                      <a:pt x="312" y="628"/>
                    </a:cubicBezTo>
                    <a:cubicBezTo>
                      <a:pt x="312" y="630"/>
                      <a:pt x="312" y="631"/>
                      <a:pt x="311" y="632"/>
                    </a:cubicBezTo>
                    <a:cubicBezTo>
                      <a:pt x="307" y="638"/>
                      <a:pt x="305" y="644"/>
                      <a:pt x="302" y="650"/>
                    </a:cubicBezTo>
                    <a:cubicBezTo>
                      <a:pt x="298" y="657"/>
                      <a:pt x="295" y="663"/>
                      <a:pt x="293" y="671"/>
                    </a:cubicBezTo>
                    <a:cubicBezTo>
                      <a:pt x="293" y="672"/>
                      <a:pt x="293" y="673"/>
                      <a:pt x="292" y="674"/>
                    </a:cubicBezTo>
                    <a:cubicBezTo>
                      <a:pt x="289" y="679"/>
                      <a:pt x="286" y="685"/>
                      <a:pt x="283" y="691"/>
                    </a:cubicBezTo>
                    <a:cubicBezTo>
                      <a:pt x="280" y="697"/>
                      <a:pt x="278" y="704"/>
                      <a:pt x="273" y="709"/>
                    </a:cubicBezTo>
                    <a:cubicBezTo>
                      <a:pt x="272" y="710"/>
                      <a:pt x="272" y="711"/>
                      <a:pt x="272" y="711"/>
                    </a:cubicBezTo>
                    <a:cubicBezTo>
                      <a:pt x="272" y="713"/>
                      <a:pt x="271" y="714"/>
                      <a:pt x="271" y="716"/>
                    </a:cubicBezTo>
                    <a:cubicBezTo>
                      <a:pt x="268" y="723"/>
                      <a:pt x="264" y="729"/>
                      <a:pt x="262" y="736"/>
                    </a:cubicBezTo>
                    <a:cubicBezTo>
                      <a:pt x="261" y="738"/>
                      <a:pt x="259" y="739"/>
                      <a:pt x="258" y="742"/>
                    </a:cubicBezTo>
                    <a:cubicBezTo>
                      <a:pt x="257" y="745"/>
                      <a:pt x="256" y="750"/>
                      <a:pt x="251" y="751"/>
                    </a:cubicBezTo>
                    <a:cubicBezTo>
                      <a:pt x="250" y="751"/>
                      <a:pt x="250" y="752"/>
                      <a:pt x="249" y="753"/>
                    </a:cubicBezTo>
                    <a:cubicBezTo>
                      <a:pt x="246" y="757"/>
                      <a:pt x="244" y="762"/>
                      <a:pt x="242" y="767"/>
                    </a:cubicBezTo>
                    <a:cubicBezTo>
                      <a:pt x="240" y="770"/>
                      <a:pt x="239" y="773"/>
                      <a:pt x="236" y="776"/>
                    </a:cubicBezTo>
                    <a:cubicBezTo>
                      <a:pt x="235" y="773"/>
                      <a:pt x="234" y="771"/>
                      <a:pt x="235" y="769"/>
                    </a:cubicBezTo>
                    <a:cubicBezTo>
                      <a:pt x="235" y="765"/>
                      <a:pt x="234" y="761"/>
                      <a:pt x="233" y="757"/>
                    </a:cubicBezTo>
                    <a:cubicBezTo>
                      <a:pt x="233" y="754"/>
                      <a:pt x="231" y="751"/>
                      <a:pt x="231" y="747"/>
                    </a:cubicBezTo>
                    <a:cubicBezTo>
                      <a:pt x="232" y="746"/>
                      <a:pt x="230" y="746"/>
                      <a:pt x="229" y="746"/>
                    </a:cubicBezTo>
                    <a:cubicBezTo>
                      <a:pt x="229" y="748"/>
                      <a:pt x="229" y="750"/>
                      <a:pt x="229" y="751"/>
                    </a:cubicBezTo>
                    <a:cubicBezTo>
                      <a:pt x="230" y="759"/>
                      <a:pt x="231" y="767"/>
                      <a:pt x="232" y="775"/>
                    </a:cubicBezTo>
                    <a:cubicBezTo>
                      <a:pt x="233" y="779"/>
                      <a:pt x="232" y="782"/>
                      <a:pt x="231" y="785"/>
                    </a:cubicBezTo>
                    <a:cubicBezTo>
                      <a:pt x="229" y="783"/>
                      <a:pt x="229" y="781"/>
                      <a:pt x="229" y="779"/>
                    </a:cubicBezTo>
                    <a:cubicBezTo>
                      <a:pt x="228" y="771"/>
                      <a:pt x="226" y="762"/>
                      <a:pt x="225" y="754"/>
                    </a:cubicBezTo>
                    <a:cubicBezTo>
                      <a:pt x="225" y="750"/>
                      <a:pt x="226" y="745"/>
                      <a:pt x="224" y="741"/>
                    </a:cubicBezTo>
                    <a:cubicBezTo>
                      <a:pt x="223" y="741"/>
                      <a:pt x="224" y="740"/>
                      <a:pt x="224" y="740"/>
                    </a:cubicBezTo>
                    <a:cubicBezTo>
                      <a:pt x="226" y="738"/>
                      <a:pt x="225" y="735"/>
                      <a:pt x="224" y="733"/>
                    </a:cubicBezTo>
                    <a:cubicBezTo>
                      <a:pt x="223" y="727"/>
                      <a:pt x="224" y="721"/>
                      <a:pt x="222" y="715"/>
                    </a:cubicBezTo>
                    <a:cubicBezTo>
                      <a:pt x="220" y="708"/>
                      <a:pt x="221" y="700"/>
                      <a:pt x="220" y="693"/>
                    </a:cubicBezTo>
                    <a:cubicBezTo>
                      <a:pt x="220" y="689"/>
                      <a:pt x="219" y="684"/>
                      <a:pt x="220" y="679"/>
                    </a:cubicBezTo>
                    <a:cubicBezTo>
                      <a:pt x="221" y="675"/>
                      <a:pt x="221" y="670"/>
                      <a:pt x="217" y="665"/>
                    </a:cubicBezTo>
                    <a:cubicBezTo>
                      <a:pt x="217" y="671"/>
                      <a:pt x="214" y="675"/>
                      <a:pt x="217" y="679"/>
                    </a:cubicBezTo>
                    <a:cubicBezTo>
                      <a:pt x="217" y="680"/>
                      <a:pt x="217" y="680"/>
                      <a:pt x="217" y="681"/>
                    </a:cubicBezTo>
                    <a:cubicBezTo>
                      <a:pt x="216" y="688"/>
                      <a:pt x="216" y="695"/>
                      <a:pt x="216" y="703"/>
                    </a:cubicBezTo>
                    <a:cubicBezTo>
                      <a:pt x="216" y="703"/>
                      <a:pt x="215" y="704"/>
                      <a:pt x="216" y="704"/>
                    </a:cubicBezTo>
                    <a:cubicBezTo>
                      <a:pt x="220" y="707"/>
                      <a:pt x="217" y="711"/>
                      <a:pt x="218" y="714"/>
                    </a:cubicBezTo>
                    <a:cubicBezTo>
                      <a:pt x="219" y="717"/>
                      <a:pt x="218" y="721"/>
                      <a:pt x="220" y="725"/>
                    </a:cubicBezTo>
                    <a:cubicBezTo>
                      <a:pt x="222" y="728"/>
                      <a:pt x="220" y="734"/>
                      <a:pt x="216" y="738"/>
                    </a:cubicBezTo>
                    <a:cubicBezTo>
                      <a:pt x="218" y="733"/>
                      <a:pt x="215" y="730"/>
                      <a:pt x="215" y="727"/>
                    </a:cubicBezTo>
                    <a:cubicBezTo>
                      <a:pt x="214" y="718"/>
                      <a:pt x="213" y="709"/>
                      <a:pt x="213" y="700"/>
                    </a:cubicBezTo>
                    <a:cubicBezTo>
                      <a:pt x="213" y="699"/>
                      <a:pt x="213" y="698"/>
                      <a:pt x="213" y="696"/>
                    </a:cubicBezTo>
                    <a:cubicBezTo>
                      <a:pt x="208" y="687"/>
                      <a:pt x="214" y="679"/>
                      <a:pt x="213" y="670"/>
                    </a:cubicBezTo>
                    <a:cubicBezTo>
                      <a:pt x="213" y="670"/>
                      <a:pt x="214" y="669"/>
                      <a:pt x="214" y="668"/>
                    </a:cubicBezTo>
                    <a:cubicBezTo>
                      <a:pt x="216" y="665"/>
                      <a:pt x="215" y="661"/>
                      <a:pt x="217" y="658"/>
                    </a:cubicBezTo>
                    <a:cubicBezTo>
                      <a:pt x="217" y="658"/>
                      <a:pt x="217" y="657"/>
                      <a:pt x="217" y="657"/>
                    </a:cubicBezTo>
                    <a:cubicBezTo>
                      <a:pt x="215" y="652"/>
                      <a:pt x="217" y="648"/>
                      <a:pt x="217" y="644"/>
                    </a:cubicBezTo>
                    <a:cubicBezTo>
                      <a:pt x="219" y="635"/>
                      <a:pt x="218" y="627"/>
                      <a:pt x="217" y="618"/>
                    </a:cubicBezTo>
                    <a:cubicBezTo>
                      <a:pt x="217" y="608"/>
                      <a:pt x="217" y="598"/>
                      <a:pt x="216" y="588"/>
                    </a:cubicBezTo>
                    <a:cubicBezTo>
                      <a:pt x="216" y="587"/>
                      <a:pt x="215" y="586"/>
                      <a:pt x="217" y="585"/>
                    </a:cubicBezTo>
                    <a:cubicBezTo>
                      <a:pt x="219" y="587"/>
                      <a:pt x="220" y="587"/>
                      <a:pt x="221" y="584"/>
                    </a:cubicBezTo>
                    <a:cubicBezTo>
                      <a:pt x="222" y="583"/>
                      <a:pt x="223" y="582"/>
                      <a:pt x="224" y="581"/>
                    </a:cubicBezTo>
                    <a:cubicBezTo>
                      <a:pt x="225" y="581"/>
                      <a:pt x="226" y="580"/>
                      <a:pt x="226" y="579"/>
                    </a:cubicBezTo>
                    <a:cubicBezTo>
                      <a:pt x="225" y="577"/>
                      <a:pt x="226" y="574"/>
                      <a:pt x="226" y="572"/>
                    </a:cubicBezTo>
                    <a:cubicBezTo>
                      <a:pt x="226" y="571"/>
                      <a:pt x="226" y="570"/>
                      <a:pt x="225" y="569"/>
                    </a:cubicBezTo>
                    <a:cubicBezTo>
                      <a:pt x="222" y="569"/>
                      <a:pt x="223" y="567"/>
                      <a:pt x="223" y="565"/>
                    </a:cubicBezTo>
                    <a:cubicBezTo>
                      <a:pt x="223" y="562"/>
                      <a:pt x="224" y="559"/>
                      <a:pt x="222" y="556"/>
                    </a:cubicBezTo>
                    <a:cubicBezTo>
                      <a:pt x="222" y="555"/>
                      <a:pt x="221" y="555"/>
                      <a:pt x="222" y="554"/>
                    </a:cubicBezTo>
                    <a:cubicBezTo>
                      <a:pt x="224" y="552"/>
                      <a:pt x="222" y="548"/>
                      <a:pt x="225" y="546"/>
                    </a:cubicBezTo>
                    <a:cubicBezTo>
                      <a:pt x="225" y="546"/>
                      <a:pt x="225" y="544"/>
                      <a:pt x="224" y="544"/>
                    </a:cubicBezTo>
                    <a:cubicBezTo>
                      <a:pt x="223" y="542"/>
                      <a:pt x="223" y="539"/>
                      <a:pt x="224" y="537"/>
                    </a:cubicBezTo>
                    <a:cubicBezTo>
                      <a:pt x="224" y="535"/>
                      <a:pt x="224" y="532"/>
                      <a:pt x="226" y="531"/>
                    </a:cubicBezTo>
                    <a:cubicBezTo>
                      <a:pt x="227" y="531"/>
                      <a:pt x="227" y="530"/>
                      <a:pt x="227" y="529"/>
                    </a:cubicBezTo>
                    <a:cubicBezTo>
                      <a:pt x="226" y="522"/>
                      <a:pt x="231" y="516"/>
                      <a:pt x="228" y="509"/>
                    </a:cubicBezTo>
                    <a:cubicBezTo>
                      <a:pt x="228" y="509"/>
                      <a:pt x="228" y="508"/>
                      <a:pt x="228" y="508"/>
                    </a:cubicBezTo>
                    <a:cubicBezTo>
                      <a:pt x="229" y="505"/>
                      <a:pt x="230" y="502"/>
                      <a:pt x="229" y="499"/>
                    </a:cubicBezTo>
                    <a:cubicBezTo>
                      <a:pt x="228" y="496"/>
                      <a:pt x="228" y="493"/>
                      <a:pt x="230" y="490"/>
                    </a:cubicBezTo>
                    <a:cubicBezTo>
                      <a:pt x="230" y="490"/>
                      <a:pt x="229" y="489"/>
                      <a:pt x="229" y="488"/>
                    </a:cubicBezTo>
                    <a:cubicBezTo>
                      <a:pt x="229" y="487"/>
                      <a:pt x="229" y="487"/>
                      <a:pt x="229" y="485"/>
                    </a:cubicBezTo>
                    <a:cubicBezTo>
                      <a:pt x="230" y="483"/>
                      <a:pt x="230" y="480"/>
                      <a:pt x="229" y="478"/>
                    </a:cubicBezTo>
                    <a:cubicBezTo>
                      <a:pt x="229" y="476"/>
                      <a:pt x="229" y="475"/>
                      <a:pt x="230" y="473"/>
                    </a:cubicBezTo>
                    <a:cubicBezTo>
                      <a:pt x="232" y="468"/>
                      <a:pt x="231" y="462"/>
                      <a:pt x="231" y="457"/>
                    </a:cubicBezTo>
                    <a:cubicBezTo>
                      <a:pt x="231" y="449"/>
                      <a:pt x="231" y="442"/>
                      <a:pt x="230" y="435"/>
                    </a:cubicBezTo>
                    <a:cubicBezTo>
                      <a:pt x="230" y="429"/>
                      <a:pt x="231" y="422"/>
                      <a:pt x="230" y="416"/>
                    </a:cubicBezTo>
                    <a:cubicBezTo>
                      <a:pt x="229" y="411"/>
                      <a:pt x="229" y="406"/>
                      <a:pt x="229" y="401"/>
                    </a:cubicBezTo>
                    <a:cubicBezTo>
                      <a:pt x="229" y="398"/>
                      <a:pt x="229" y="396"/>
                      <a:pt x="228" y="393"/>
                    </a:cubicBezTo>
                    <a:cubicBezTo>
                      <a:pt x="227" y="390"/>
                      <a:pt x="227" y="387"/>
                      <a:pt x="228" y="384"/>
                    </a:cubicBezTo>
                    <a:cubicBezTo>
                      <a:pt x="229" y="379"/>
                      <a:pt x="228" y="374"/>
                      <a:pt x="228" y="369"/>
                    </a:cubicBezTo>
                    <a:cubicBezTo>
                      <a:pt x="229" y="362"/>
                      <a:pt x="228" y="355"/>
                      <a:pt x="228" y="348"/>
                    </a:cubicBezTo>
                    <a:cubicBezTo>
                      <a:pt x="228" y="342"/>
                      <a:pt x="227" y="336"/>
                      <a:pt x="228" y="330"/>
                    </a:cubicBezTo>
                    <a:cubicBezTo>
                      <a:pt x="229" y="324"/>
                      <a:pt x="228" y="318"/>
                      <a:pt x="229" y="312"/>
                    </a:cubicBezTo>
                    <a:cubicBezTo>
                      <a:pt x="230" y="302"/>
                      <a:pt x="229" y="292"/>
                      <a:pt x="228" y="283"/>
                    </a:cubicBezTo>
                    <a:cubicBezTo>
                      <a:pt x="228" y="278"/>
                      <a:pt x="227" y="274"/>
                      <a:pt x="229" y="270"/>
                    </a:cubicBezTo>
                    <a:cubicBezTo>
                      <a:pt x="230" y="269"/>
                      <a:pt x="229" y="268"/>
                      <a:pt x="229" y="267"/>
                    </a:cubicBezTo>
                    <a:cubicBezTo>
                      <a:pt x="230" y="263"/>
                      <a:pt x="229" y="259"/>
                      <a:pt x="230" y="256"/>
                    </a:cubicBezTo>
                    <a:cubicBezTo>
                      <a:pt x="232" y="247"/>
                      <a:pt x="233" y="238"/>
                      <a:pt x="233" y="229"/>
                    </a:cubicBezTo>
                    <a:cubicBezTo>
                      <a:pt x="233" y="221"/>
                      <a:pt x="234" y="213"/>
                      <a:pt x="236" y="205"/>
                    </a:cubicBezTo>
                    <a:cubicBezTo>
                      <a:pt x="238" y="199"/>
                      <a:pt x="238" y="193"/>
                      <a:pt x="238" y="186"/>
                    </a:cubicBezTo>
                    <a:cubicBezTo>
                      <a:pt x="239" y="175"/>
                      <a:pt x="239" y="164"/>
                      <a:pt x="239" y="153"/>
                    </a:cubicBezTo>
                    <a:cubicBezTo>
                      <a:pt x="239" y="151"/>
                      <a:pt x="239" y="150"/>
                      <a:pt x="239" y="148"/>
                    </a:cubicBezTo>
                    <a:cubicBezTo>
                      <a:pt x="238" y="146"/>
                      <a:pt x="238" y="143"/>
                      <a:pt x="238" y="140"/>
                    </a:cubicBezTo>
                    <a:cubicBezTo>
                      <a:pt x="239" y="136"/>
                      <a:pt x="238" y="133"/>
                      <a:pt x="237" y="129"/>
                    </a:cubicBezTo>
                    <a:cubicBezTo>
                      <a:pt x="236" y="121"/>
                      <a:pt x="234" y="114"/>
                      <a:pt x="232" y="106"/>
                    </a:cubicBezTo>
                    <a:cubicBezTo>
                      <a:pt x="231" y="100"/>
                      <a:pt x="229" y="95"/>
                      <a:pt x="225" y="90"/>
                    </a:cubicBezTo>
                    <a:cubicBezTo>
                      <a:pt x="217" y="82"/>
                      <a:pt x="208" y="75"/>
                      <a:pt x="200" y="67"/>
                    </a:cubicBezTo>
                    <a:cubicBezTo>
                      <a:pt x="199" y="66"/>
                      <a:pt x="198" y="65"/>
                      <a:pt x="197" y="66"/>
                    </a:cubicBezTo>
                    <a:cubicBezTo>
                      <a:pt x="194" y="66"/>
                      <a:pt x="192" y="64"/>
                      <a:pt x="190" y="61"/>
                    </a:cubicBezTo>
                    <a:cubicBezTo>
                      <a:pt x="189" y="59"/>
                      <a:pt x="188" y="57"/>
                      <a:pt x="186" y="55"/>
                    </a:cubicBezTo>
                    <a:cubicBezTo>
                      <a:pt x="184" y="52"/>
                      <a:pt x="181" y="49"/>
                      <a:pt x="177" y="49"/>
                    </a:cubicBezTo>
                    <a:cubicBezTo>
                      <a:pt x="175" y="48"/>
                      <a:pt x="172" y="48"/>
                      <a:pt x="170" y="47"/>
                    </a:cubicBezTo>
                    <a:cubicBezTo>
                      <a:pt x="167" y="45"/>
                      <a:pt x="165" y="44"/>
                      <a:pt x="162" y="43"/>
                    </a:cubicBezTo>
                    <a:cubicBezTo>
                      <a:pt x="154" y="41"/>
                      <a:pt x="145" y="40"/>
                      <a:pt x="138" y="36"/>
                    </a:cubicBezTo>
                    <a:cubicBezTo>
                      <a:pt x="128" y="32"/>
                      <a:pt x="118" y="30"/>
                      <a:pt x="108" y="28"/>
                    </a:cubicBezTo>
                    <a:cubicBezTo>
                      <a:pt x="99" y="25"/>
                      <a:pt x="88" y="25"/>
                      <a:pt x="78" y="25"/>
                    </a:cubicBezTo>
                    <a:cubicBezTo>
                      <a:pt x="72" y="25"/>
                      <a:pt x="65" y="26"/>
                      <a:pt x="58" y="26"/>
                    </a:cubicBezTo>
                    <a:cubicBezTo>
                      <a:pt x="51" y="26"/>
                      <a:pt x="43" y="27"/>
                      <a:pt x="36" y="27"/>
                    </a:cubicBezTo>
                    <a:cubicBezTo>
                      <a:pt x="33" y="27"/>
                      <a:pt x="30" y="28"/>
                      <a:pt x="28" y="30"/>
                    </a:cubicBezTo>
                    <a:cubicBezTo>
                      <a:pt x="26" y="32"/>
                      <a:pt x="26" y="34"/>
                      <a:pt x="24" y="35"/>
                    </a:cubicBezTo>
                    <a:cubicBezTo>
                      <a:pt x="22" y="39"/>
                      <a:pt x="20" y="42"/>
                      <a:pt x="16" y="42"/>
                    </a:cubicBezTo>
                    <a:cubicBezTo>
                      <a:pt x="13" y="42"/>
                      <a:pt x="12" y="44"/>
                      <a:pt x="12" y="47"/>
                    </a:cubicBezTo>
                    <a:cubicBezTo>
                      <a:pt x="12" y="50"/>
                      <a:pt x="11" y="50"/>
                      <a:pt x="9" y="50"/>
                    </a:cubicBezTo>
                    <a:cubicBezTo>
                      <a:pt x="6" y="50"/>
                      <a:pt x="3" y="51"/>
                      <a:pt x="0" y="52"/>
                    </a:cubicBezTo>
                    <a:cubicBezTo>
                      <a:pt x="0" y="52"/>
                      <a:pt x="0" y="53"/>
                      <a:pt x="0" y="53"/>
                    </a:cubicBezTo>
                    <a:cubicBezTo>
                      <a:pt x="7" y="62"/>
                      <a:pt x="8" y="73"/>
                      <a:pt x="11" y="83"/>
                    </a:cubicBezTo>
                    <a:cubicBezTo>
                      <a:pt x="13" y="87"/>
                      <a:pt x="12" y="91"/>
                      <a:pt x="13" y="95"/>
                    </a:cubicBezTo>
                    <a:cubicBezTo>
                      <a:pt x="13" y="102"/>
                      <a:pt x="14" y="108"/>
                      <a:pt x="15" y="114"/>
                    </a:cubicBezTo>
                    <a:cubicBezTo>
                      <a:pt x="16" y="120"/>
                      <a:pt x="17" y="125"/>
                      <a:pt x="17" y="131"/>
                    </a:cubicBezTo>
                    <a:cubicBezTo>
                      <a:pt x="18" y="141"/>
                      <a:pt x="18" y="151"/>
                      <a:pt x="18" y="160"/>
                    </a:cubicBezTo>
                    <a:cubicBezTo>
                      <a:pt x="18" y="161"/>
                      <a:pt x="18" y="161"/>
                      <a:pt x="19" y="161"/>
                    </a:cubicBezTo>
                    <a:cubicBezTo>
                      <a:pt x="19" y="161"/>
                      <a:pt x="19" y="160"/>
                      <a:pt x="19" y="159"/>
                    </a:cubicBezTo>
                    <a:cubicBezTo>
                      <a:pt x="19" y="159"/>
                      <a:pt x="19" y="158"/>
                      <a:pt x="20" y="158"/>
                    </a:cubicBezTo>
                    <a:cubicBezTo>
                      <a:pt x="22" y="169"/>
                      <a:pt x="21" y="180"/>
                      <a:pt x="20" y="190"/>
                    </a:cubicBezTo>
                    <a:cubicBezTo>
                      <a:pt x="20" y="193"/>
                      <a:pt x="21" y="197"/>
                      <a:pt x="18" y="199"/>
                    </a:cubicBezTo>
                    <a:cubicBezTo>
                      <a:pt x="18" y="200"/>
                      <a:pt x="17" y="201"/>
                      <a:pt x="19" y="202"/>
                    </a:cubicBezTo>
                    <a:cubicBezTo>
                      <a:pt x="19" y="202"/>
                      <a:pt x="19" y="200"/>
                      <a:pt x="20" y="201"/>
                    </a:cubicBezTo>
                    <a:cubicBezTo>
                      <a:pt x="21" y="202"/>
                      <a:pt x="21" y="203"/>
                      <a:pt x="21" y="203"/>
                    </a:cubicBezTo>
                    <a:cubicBezTo>
                      <a:pt x="21" y="208"/>
                      <a:pt x="22" y="213"/>
                      <a:pt x="22" y="218"/>
                    </a:cubicBezTo>
                    <a:cubicBezTo>
                      <a:pt x="22" y="221"/>
                      <a:pt x="23" y="225"/>
                      <a:pt x="22" y="228"/>
                    </a:cubicBezTo>
                    <a:cubicBezTo>
                      <a:pt x="21" y="232"/>
                      <a:pt x="20" y="234"/>
                      <a:pt x="24" y="237"/>
                    </a:cubicBezTo>
                    <a:cubicBezTo>
                      <a:pt x="24" y="237"/>
                      <a:pt x="27" y="240"/>
                      <a:pt x="22" y="239"/>
                    </a:cubicBezTo>
                    <a:cubicBezTo>
                      <a:pt x="22" y="239"/>
                      <a:pt x="21" y="241"/>
                      <a:pt x="21" y="241"/>
                    </a:cubicBezTo>
                    <a:cubicBezTo>
                      <a:pt x="22" y="246"/>
                      <a:pt x="22" y="250"/>
                      <a:pt x="21" y="254"/>
                    </a:cubicBezTo>
                    <a:cubicBezTo>
                      <a:pt x="21" y="255"/>
                      <a:pt x="22" y="255"/>
                      <a:pt x="22" y="255"/>
                    </a:cubicBezTo>
                    <a:cubicBezTo>
                      <a:pt x="25" y="256"/>
                      <a:pt x="24" y="259"/>
                      <a:pt x="24" y="261"/>
                    </a:cubicBezTo>
                    <a:cubicBezTo>
                      <a:pt x="24" y="268"/>
                      <a:pt x="25" y="274"/>
                      <a:pt x="25" y="281"/>
                    </a:cubicBezTo>
                    <a:cubicBezTo>
                      <a:pt x="25" y="282"/>
                      <a:pt x="26" y="284"/>
                      <a:pt x="26" y="284"/>
                    </a:cubicBezTo>
                    <a:cubicBezTo>
                      <a:pt x="28" y="286"/>
                      <a:pt x="27" y="288"/>
                      <a:pt x="27" y="290"/>
                    </a:cubicBezTo>
                    <a:cubicBezTo>
                      <a:pt x="28" y="294"/>
                      <a:pt x="27" y="299"/>
                      <a:pt x="28" y="303"/>
                    </a:cubicBezTo>
                    <a:cubicBezTo>
                      <a:pt x="29" y="312"/>
                      <a:pt x="29" y="321"/>
                      <a:pt x="29" y="330"/>
                    </a:cubicBezTo>
                    <a:cubicBezTo>
                      <a:pt x="29" y="334"/>
                      <a:pt x="28" y="337"/>
                      <a:pt x="29" y="340"/>
                    </a:cubicBezTo>
                    <a:cubicBezTo>
                      <a:pt x="29" y="344"/>
                      <a:pt x="29" y="347"/>
                      <a:pt x="29" y="350"/>
                    </a:cubicBezTo>
                    <a:cubicBezTo>
                      <a:pt x="30" y="353"/>
                      <a:pt x="30" y="356"/>
                      <a:pt x="31" y="359"/>
                    </a:cubicBezTo>
                    <a:cubicBezTo>
                      <a:pt x="31" y="367"/>
                      <a:pt x="30" y="376"/>
                      <a:pt x="31" y="385"/>
                    </a:cubicBezTo>
                    <a:cubicBezTo>
                      <a:pt x="32" y="388"/>
                      <a:pt x="32" y="391"/>
                      <a:pt x="32" y="394"/>
                    </a:cubicBezTo>
                    <a:cubicBezTo>
                      <a:pt x="31" y="406"/>
                      <a:pt x="33" y="418"/>
                      <a:pt x="33" y="430"/>
                    </a:cubicBezTo>
                    <a:cubicBezTo>
                      <a:pt x="33" y="430"/>
                      <a:pt x="33" y="430"/>
                      <a:pt x="34" y="430"/>
                    </a:cubicBezTo>
                    <a:cubicBezTo>
                      <a:pt x="34" y="426"/>
                      <a:pt x="34" y="422"/>
                      <a:pt x="34" y="417"/>
                    </a:cubicBezTo>
                    <a:cubicBezTo>
                      <a:pt x="34" y="409"/>
                      <a:pt x="33" y="401"/>
                      <a:pt x="34" y="393"/>
                    </a:cubicBezTo>
                    <a:cubicBezTo>
                      <a:pt x="35" y="387"/>
                      <a:pt x="34" y="380"/>
                      <a:pt x="34" y="374"/>
                    </a:cubicBezTo>
                    <a:cubicBezTo>
                      <a:pt x="34" y="370"/>
                      <a:pt x="35" y="366"/>
                      <a:pt x="34" y="361"/>
                    </a:cubicBezTo>
                    <a:cubicBezTo>
                      <a:pt x="34" y="359"/>
                      <a:pt x="34" y="356"/>
                      <a:pt x="34" y="354"/>
                    </a:cubicBezTo>
                    <a:cubicBezTo>
                      <a:pt x="35" y="349"/>
                      <a:pt x="34" y="345"/>
                      <a:pt x="33" y="341"/>
                    </a:cubicBezTo>
                    <a:cubicBezTo>
                      <a:pt x="32" y="338"/>
                      <a:pt x="32" y="335"/>
                      <a:pt x="33" y="331"/>
                    </a:cubicBezTo>
                    <a:cubicBezTo>
                      <a:pt x="35" y="334"/>
                      <a:pt x="36" y="337"/>
                      <a:pt x="36" y="341"/>
                    </a:cubicBezTo>
                    <a:cubicBezTo>
                      <a:pt x="37" y="359"/>
                      <a:pt x="38" y="377"/>
                      <a:pt x="38" y="395"/>
                    </a:cubicBezTo>
                    <a:cubicBezTo>
                      <a:pt x="39" y="413"/>
                      <a:pt x="39" y="430"/>
                      <a:pt x="40" y="448"/>
                    </a:cubicBezTo>
                    <a:cubicBezTo>
                      <a:pt x="40" y="461"/>
                      <a:pt x="40" y="474"/>
                      <a:pt x="40" y="487"/>
                    </a:cubicBezTo>
                    <a:cubicBezTo>
                      <a:pt x="40" y="488"/>
                      <a:pt x="40" y="489"/>
                      <a:pt x="41" y="489"/>
                    </a:cubicBezTo>
                    <a:cubicBezTo>
                      <a:pt x="42" y="489"/>
                      <a:pt x="42" y="487"/>
                      <a:pt x="42" y="486"/>
                    </a:cubicBezTo>
                    <a:cubicBezTo>
                      <a:pt x="42" y="479"/>
                      <a:pt x="42" y="472"/>
                      <a:pt x="43" y="464"/>
                    </a:cubicBezTo>
                    <a:cubicBezTo>
                      <a:pt x="43" y="460"/>
                      <a:pt x="43" y="460"/>
                      <a:pt x="48" y="459"/>
                    </a:cubicBezTo>
                    <a:cubicBezTo>
                      <a:pt x="48" y="494"/>
                      <a:pt x="49" y="529"/>
                      <a:pt x="49" y="563"/>
                    </a:cubicBezTo>
                    <a:cubicBezTo>
                      <a:pt x="48" y="563"/>
                      <a:pt x="47" y="563"/>
                      <a:pt x="47" y="562"/>
                    </a:cubicBezTo>
                    <a:cubicBezTo>
                      <a:pt x="47" y="561"/>
                      <a:pt x="47" y="561"/>
                      <a:pt x="45" y="561"/>
                    </a:cubicBezTo>
                    <a:cubicBezTo>
                      <a:pt x="42" y="562"/>
                      <a:pt x="41" y="563"/>
                      <a:pt x="41" y="566"/>
                    </a:cubicBezTo>
                    <a:cubicBezTo>
                      <a:pt x="41" y="571"/>
                      <a:pt x="41" y="577"/>
                      <a:pt x="41" y="583"/>
                    </a:cubicBezTo>
                    <a:cubicBezTo>
                      <a:pt x="41" y="584"/>
                      <a:pt x="41" y="585"/>
                      <a:pt x="42" y="585"/>
                    </a:cubicBezTo>
                    <a:cubicBezTo>
                      <a:pt x="43" y="584"/>
                      <a:pt x="44" y="583"/>
                      <a:pt x="44" y="582"/>
                    </a:cubicBezTo>
                    <a:cubicBezTo>
                      <a:pt x="44" y="579"/>
                      <a:pt x="45" y="578"/>
                      <a:pt x="48" y="579"/>
                    </a:cubicBezTo>
                    <a:cubicBezTo>
                      <a:pt x="48" y="579"/>
                      <a:pt x="49" y="578"/>
                      <a:pt x="50" y="579"/>
                    </a:cubicBezTo>
                    <a:cubicBezTo>
                      <a:pt x="50" y="580"/>
                      <a:pt x="51" y="582"/>
                      <a:pt x="49" y="582"/>
                    </a:cubicBezTo>
                    <a:cubicBezTo>
                      <a:pt x="47" y="583"/>
                      <a:pt x="47" y="584"/>
                      <a:pt x="47" y="585"/>
                    </a:cubicBezTo>
                    <a:cubicBezTo>
                      <a:pt x="47" y="588"/>
                      <a:pt x="46" y="591"/>
                      <a:pt x="47" y="594"/>
                    </a:cubicBezTo>
                    <a:cubicBezTo>
                      <a:pt x="48" y="597"/>
                      <a:pt x="47" y="599"/>
                      <a:pt x="46" y="601"/>
                    </a:cubicBezTo>
                    <a:cubicBezTo>
                      <a:pt x="45" y="599"/>
                      <a:pt x="45" y="598"/>
                      <a:pt x="45" y="596"/>
                    </a:cubicBezTo>
                    <a:cubicBezTo>
                      <a:pt x="45" y="593"/>
                      <a:pt x="46" y="591"/>
                      <a:pt x="42" y="590"/>
                    </a:cubicBezTo>
                    <a:cubicBezTo>
                      <a:pt x="42" y="590"/>
                      <a:pt x="43" y="589"/>
                      <a:pt x="41" y="588"/>
                    </a:cubicBezTo>
                    <a:cubicBezTo>
                      <a:pt x="41" y="604"/>
                      <a:pt x="42" y="619"/>
                      <a:pt x="42" y="634"/>
                    </a:cubicBezTo>
                    <a:cubicBezTo>
                      <a:pt x="43" y="649"/>
                      <a:pt x="44" y="664"/>
                      <a:pt x="45" y="679"/>
                    </a:cubicBezTo>
                    <a:cubicBezTo>
                      <a:pt x="46" y="694"/>
                      <a:pt x="46" y="709"/>
                      <a:pt x="49" y="724"/>
                    </a:cubicBezTo>
                    <a:cubicBezTo>
                      <a:pt x="51" y="722"/>
                      <a:pt x="51" y="719"/>
                      <a:pt x="53" y="718"/>
                    </a:cubicBezTo>
                    <a:cubicBezTo>
                      <a:pt x="55" y="717"/>
                      <a:pt x="53" y="715"/>
                      <a:pt x="53" y="713"/>
                    </a:cubicBezTo>
                    <a:cubicBezTo>
                      <a:pt x="50" y="715"/>
                      <a:pt x="50" y="712"/>
                      <a:pt x="50" y="711"/>
                    </a:cubicBezTo>
                    <a:cubicBezTo>
                      <a:pt x="49" y="706"/>
                      <a:pt x="49" y="701"/>
                      <a:pt x="49" y="695"/>
                    </a:cubicBezTo>
                    <a:cubicBezTo>
                      <a:pt x="49" y="694"/>
                      <a:pt x="50" y="694"/>
                      <a:pt x="51" y="693"/>
                    </a:cubicBezTo>
                    <a:cubicBezTo>
                      <a:pt x="54" y="693"/>
                      <a:pt x="54" y="690"/>
                      <a:pt x="53" y="687"/>
                    </a:cubicBezTo>
                    <a:cubicBezTo>
                      <a:pt x="53" y="685"/>
                      <a:pt x="53" y="683"/>
                      <a:pt x="51" y="681"/>
                    </a:cubicBezTo>
                    <a:cubicBezTo>
                      <a:pt x="50" y="680"/>
                      <a:pt x="50" y="678"/>
                      <a:pt x="51" y="677"/>
                    </a:cubicBezTo>
                    <a:cubicBezTo>
                      <a:pt x="53" y="676"/>
                      <a:pt x="52" y="674"/>
                      <a:pt x="52" y="672"/>
                    </a:cubicBezTo>
                    <a:cubicBezTo>
                      <a:pt x="53" y="667"/>
                      <a:pt x="52" y="662"/>
                      <a:pt x="52" y="658"/>
                    </a:cubicBezTo>
                    <a:cubicBezTo>
                      <a:pt x="53" y="660"/>
                      <a:pt x="53" y="662"/>
                      <a:pt x="53" y="664"/>
                    </a:cubicBezTo>
                    <a:cubicBezTo>
                      <a:pt x="54" y="671"/>
                      <a:pt x="54" y="678"/>
                      <a:pt x="54" y="685"/>
                    </a:cubicBezTo>
                    <a:cubicBezTo>
                      <a:pt x="56" y="704"/>
                      <a:pt x="57" y="723"/>
                      <a:pt x="59" y="741"/>
                    </a:cubicBezTo>
                    <a:cubicBezTo>
                      <a:pt x="61" y="757"/>
                      <a:pt x="63" y="772"/>
                      <a:pt x="65" y="788"/>
                    </a:cubicBezTo>
                    <a:cubicBezTo>
                      <a:pt x="68" y="806"/>
                      <a:pt x="71" y="824"/>
                      <a:pt x="74" y="842"/>
                    </a:cubicBezTo>
                    <a:cubicBezTo>
                      <a:pt x="75" y="847"/>
                      <a:pt x="76" y="853"/>
                      <a:pt x="78" y="859"/>
                    </a:cubicBezTo>
                    <a:cubicBezTo>
                      <a:pt x="79" y="865"/>
                      <a:pt x="81" y="871"/>
                      <a:pt x="82" y="878"/>
                    </a:cubicBezTo>
                    <a:cubicBezTo>
                      <a:pt x="84" y="885"/>
                      <a:pt x="85" y="891"/>
                      <a:pt x="87" y="898"/>
                    </a:cubicBezTo>
                    <a:cubicBezTo>
                      <a:pt x="88" y="899"/>
                      <a:pt x="88" y="900"/>
                      <a:pt x="87" y="901"/>
                    </a:cubicBezTo>
                    <a:cubicBezTo>
                      <a:pt x="86" y="903"/>
                      <a:pt x="87" y="904"/>
                      <a:pt x="88" y="906"/>
                    </a:cubicBezTo>
                    <a:cubicBezTo>
                      <a:pt x="90" y="909"/>
                      <a:pt x="91" y="913"/>
                      <a:pt x="93" y="917"/>
                    </a:cubicBezTo>
                    <a:cubicBezTo>
                      <a:pt x="93" y="917"/>
                      <a:pt x="93" y="917"/>
                      <a:pt x="92" y="917"/>
                    </a:cubicBezTo>
                    <a:cubicBezTo>
                      <a:pt x="92" y="917"/>
                      <a:pt x="92" y="916"/>
                      <a:pt x="92" y="916"/>
                    </a:cubicBezTo>
                    <a:cubicBezTo>
                      <a:pt x="88" y="910"/>
                      <a:pt x="85" y="905"/>
                      <a:pt x="84" y="897"/>
                    </a:cubicBezTo>
                    <a:cubicBezTo>
                      <a:pt x="84" y="890"/>
                      <a:pt x="81" y="883"/>
                      <a:pt x="78" y="877"/>
                    </a:cubicBezTo>
                    <a:cubicBezTo>
                      <a:pt x="77" y="874"/>
                      <a:pt x="75" y="872"/>
                      <a:pt x="75" y="870"/>
                    </a:cubicBezTo>
                    <a:cubicBezTo>
                      <a:pt x="77" y="866"/>
                      <a:pt x="75" y="864"/>
                      <a:pt x="73" y="860"/>
                    </a:cubicBezTo>
                    <a:cubicBezTo>
                      <a:pt x="72" y="858"/>
                      <a:pt x="72" y="856"/>
                      <a:pt x="72" y="853"/>
                    </a:cubicBezTo>
                    <a:cubicBezTo>
                      <a:pt x="71" y="847"/>
                      <a:pt x="70" y="840"/>
                      <a:pt x="70" y="833"/>
                    </a:cubicBezTo>
                    <a:cubicBezTo>
                      <a:pt x="69" y="827"/>
                      <a:pt x="68" y="821"/>
                      <a:pt x="65" y="815"/>
                    </a:cubicBezTo>
                    <a:cubicBezTo>
                      <a:pt x="65" y="815"/>
                      <a:pt x="65" y="814"/>
                      <a:pt x="65" y="813"/>
                    </a:cubicBezTo>
                    <a:cubicBezTo>
                      <a:pt x="65" y="808"/>
                      <a:pt x="65" y="803"/>
                      <a:pt x="64" y="798"/>
                    </a:cubicBezTo>
                    <a:cubicBezTo>
                      <a:pt x="63" y="794"/>
                      <a:pt x="62" y="791"/>
                      <a:pt x="61" y="787"/>
                    </a:cubicBezTo>
                    <a:cubicBezTo>
                      <a:pt x="61" y="786"/>
                      <a:pt x="61" y="785"/>
                      <a:pt x="59" y="785"/>
                    </a:cubicBezTo>
                    <a:cubicBezTo>
                      <a:pt x="58" y="786"/>
                      <a:pt x="58" y="785"/>
                      <a:pt x="57" y="784"/>
                    </a:cubicBezTo>
                    <a:cubicBezTo>
                      <a:pt x="55" y="777"/>
                      <a:pt x="55" y="770"/>
                      <a:pt x="55" y="763"/>
                    </a:cubicBezTo>
                    <a:cubicBezTo>
                      <a:pt x="55" y="761"/>
                      <a:pt x="54" y="758"/>
                      <a:pt x="57" y="757"/>
                    </a:cubicBezTo>
                    <a:cubicBezTo>
                      <a:pt x="58" y="756"/>
                      <a:pt x="58" y="754"/>
                      <a:pt x="58" y="752"/>
                    </a:cubicBezTo>
                    <a:cubicBezTo>
                      <a:pt x="58" y="747"/>
                      <a:pt x="58" y="742"/>
                      <a:pt x="58" y="737"/>
                    </a:cubicBezTo>
                    <a:cubicBezTo>
                      <a:pt x="58" y="733"/>
                      <a:pt x="57" y="729"/>
                      <a:pt x="55" y="726"/>
                    </a:cubicBezTo>
                    <a:cubicBezTo>
                      <a:pt x="53" y="724"/>
                      <a:pt x="53" y="731"/>
                      <a:pt x="51" y="726"/>
                    </a:cubicBezTo>
                    <a:cubicBezTo>
                      <a:pt x="51" y="726"/>
                      <a:pt x="50" y="725"/>
                      <a:pt x="50" y="726"/>
                    </a:cubicBezTo>
                    <a:cubicBezTo>
                      <a:pt x="49" y="726"/>
                      <a:pt x="49" y="727"/>
                      <a:pt x="49" y="727"/>
                    </a:cubicBezTo>
                    <a:cubicBezTo>
                      <a:pt x="49" y="736"/>
                      <a:pt x="50" y="744"/>
                      <a:pt x="51" y="752"/>
                    </a:cubicBezTo>
                    <a:cubicBezTo>
                      <a:pt x="52" y="766"/>
                      <a:pt x="54" y="779"/>
                      <a:pt x="56" y="792"/>
                    </a:cubicBezTo>
                    <a:cubicBezTo>
                      <a:pt x="60" y="821"/>
                      <a:pt x="66" y="851"/>
                      <a:pt x="72" y="880"/>
                    </a:cubicBezTo>
                    <a:cubicBezTo>
                      <a:pt x="73" y="885"/>
                      <a:pt x="74" y="891"/>
                      <a:pt x="76" y="896"/>
                    </a:cubicBezTo>
                    <a:cubicBezTo>
                      <a:pt x="79" y="902"/>
                      <a:pt x="80" y="909"/>
                      <a:pt x="83" y="916"/>
                    </a:cubicBezTo>
                    <a:cubicBezTo>
                      <a:pt x="84" y="919"/>
                      <a:pt x="85" y="923"/>
                      <a:pt x="86" y="927"/>
                    </a:cubicBezTo>
                    <a:cubicBezTo>
                      <a:pt x="87" y="932"/>
                      <a:pt x="89" y="936"/>
                      <a:pt x="95" y="938"/>
                    </a:cubicBezTo>
                    <a:cubicBezTo>
                      <a:pt x="100" y="940"/>
                      <a:pt x="105" y="941"/>
                      <a:pt x="109" y="944"/>
                    </a:cubicBezTo>
                    <a:cubicBezTo>
                      <a:pt x="118" y="950"/>
                      <a:pt x="128" y="955"/>
                      <a:pt x="138" y="957"/>
                    </a:cubicBezTo>
                    <a:cubicBezTo>
                      <a:pt x="141" y="957"/>
                      <a:pt x="144" y="958"/>
                      <a:pt x="147" y="959"/>
                    </a:cubicBezTo>
                    <a:cubicBezTo>
                      <a:pt x="150" y="961"/>
                      <a:pt x="154" y="962"/>
                      <a:pt x="158" y="960"/>
                    </a:cubicBezTo>
                    <a:cubicBezTo>
                      <a:pt x="159" y="960"/>
                      <a:pt x="160" y="960"/>
                      <a:pt x="161" y="961"/>
                    </a:cubicBezTo>
                    <a:cubicBezTo>
                      <a:pt x="166" y="962"/>
                      <a:pt x="172" y="963"/>
                      <a:pt x="176" y="967"/>
                    </a:cubicBezTo>
                    <a:cubicBezTo>
                      <a:pt x="177" y="967"/>
                      <a:pt x="177" y="967"/>
                      <a:pt x="178" y="967"/>
                    </a:cubicBezTo>
                    <a:cubicBezTo>
                      <a:pt x="179" y="967"/>
                      <a:pt x="179" y="966"/>
                      <a:pt x="179" y="966"/>
                    </a:cubicBezTo>
                    <a:cubicBezTo>
                      <a:pt x="182" y="961"/>
                      <a:pt x="187" y="959"/>
                      <a:pt x="192" y="962"/>
                    </a:cubicBezTo>
                    <a:cubicBezTo>
                      <a:pt x="194" y="963"/>
                      <a:pt x="196" y="963"/>
                      <a:pt x="198" y="962"/>
                    </a:cubicBezTo>
                    <a:cubicBezTo>
                      <a:pt x="201" y="960"/>
                      <a:pt x="204" y="960"/>
                      <a:pt x="207" y="961"/>
                    </a:cubicBezTo>
                    <a:cubicBezTo>
                      <a:pt x="213" y="961"/>
                      <a:pt x="217" y="959"/>
                      <a:pt x="221" y="956"/>
                    </a:cubicBezTo>
                    <a:cubicBezTo>
                      <a:pt x="224" y="953"/>
                      <a:pt x="227" y="950"/>
                      <a:pt x="230" y="949"/>
                    </a:cubicBezTo>
                    <a:cubicBezTo>
                      <a:pt x="237" y="945"/>
                      <a:pt x="242" y="939"/>
                      <a:pt x="247" y="933"/>
                    </a:cubicBezTo>
                    <a:cubicBezTo>
                      <a:pt x="251" y="927"/>
                      <a:pt x="255" y="921"/>
                      <a:pt x="259" y="915"/>
                    </a:cubicBezTo>
                    <a:cubicBezTo>
                      <a:pt x="265" y="905"/>
                      <a:pt x="273" y="894"/>
                      <a:pt x="278" y="883"/>
                    </a:cubicBezTo>
                    <a:cubicBezTo>
                      <a:pt x="286" y="867"/>
                      <a:pt x="295" y="850"/>
                      <a:pt x="302" y="834"/>
                    </a:cubicBezTo>
                    <a:cubicBezTo>
                      <a:pt x="304" y="830"/>
                      <a:pt x="306" y="827"/>
                      <a:pt x="307" y="823"/>
                    </a:cubicBezTo>
                    <a:cubicBezTo>
                      <a:pt x="309" y="816"/>
                      <a:pt x="312" y="809"/>
                      <a:pt x="315" y="802"/>
                    </a:cubicBezTo>
                    <a:cubicBezTo>
                      <a:pt x="322" y="789"/>
                      <a:pt x="326" y="776"/>
                      <a:pt x="331" y="763"/>
                    </a:cubicBezTo>
                    <a:cubicBezTo>
                      <a:pt x="332" y="762"/>
                      <a:pt x="332" y="761"/>
                      <a:pt x="333" y="760"/>
                    </a:cubicBezTo>
                    <a:cubicBezTo>
                      <a:pt x="337" y="754"/>
                      <a:pt x="340" y="748"/>
                      <a:pt x="343" y="741"/>
                    </a:cubicBezTo>
                    <a:cubicBezTo>
                      <a:pt x="346" y="736"/>
                      <a:pt x="350" y="731"/>
                      <a:pt x="351" y="724"/>
                    </a:cubicBezTo>
                    <a:cubicBezTo>
                      <a:pt x="352" y="720"/>
                      <a:pt x="355" y="717"/>
                      <a:pt x="357" y="713"/>
                    </a:cubicBezTo>
                    <a:cubicBezTo>
                      <a:pt x="359" y="707"/>
                      <a:pt x="362" y="701"/>
                      <a:pt x="365" y="695"/>
                    </a:cubicBezTo>
                    <a:cubicBezTo>
                      <a:pt x="366" y="697"/>
                      <a:pt x="367" y="698"/>
                      <a:pt x="368" y="699"/>
                    </a:cubicBezTo>
                    <a:cubicBezTo>
                      <a:pt x="370" y="701"/>
                      <a:pt x="372" y="703"/>
                      <a:pt x="374" y="704"/>
                    </a:cubicBezTo>
                    <a:cubicBezTo>
                      <a:pt x="376" y="706"/>
                      <a:pt x="378" y="708"/>
                      <a:pt x="380" y="710"/>
                    </a:cubicBezTo>
                    <a:cubicBezTo>
                      <a:pt x="388" y="717"/>
                      <a:pt x="397" y="723"/>
                      <a:pt x="406" y="728"/>
                    </a:cubicBezTo>
                    <a:cubicBezTo>
                      <a:pt x="414" y="732"/>
                      <a:pt x="423" y="736"/>
                      <a:pt x="432" y="739"/>
                    </a:cubicBezTo>
                    <a:cubicBezTo>
                      <a:pt x="440" y="741"/>
                      <a:pt x="447" y="744"/>
                      <a:pt x="455" y="746"/>
                    </a:cubicBezTo>
                    <a:cubicBezTo>
                      <a:pt x="459" y="748"/>
                      <a:pt x="463" y="748"/>
                      <a:pt x="467" y="748"/>
                    </a:cubicBezTo>
                    <a:cubicBezTo>
                      <a:pt x="470" y="748"/>
                      <a:pt x="474" y="748"/>
                      <a:pt x="478" y="748"/>
                    </a:cubicBezTo>
                    <a:cubicBezTo>
                      <a:pt x="483" y="748"/>
                      <a:pt x="488" y="749"/>
                      <a:pt x="493" y="749"/>
                    </a:cubicBezTo>
                    <a:cubicBezTo>
                      <a:pt x="500" y="750"/>
                      <a:pt x="506" y="752"/>
                      <a:pt x="513" y="753"/>
                    </a:cubicBezTo>
                    <a:cubicBezTo>
                      <a:pt x="518" y="753"/>
                      <a:pt x="522" y="753"/>
                      <a:pt x="526" y="754"/>
                    </a:cubicBezTo>
                    <a:cubicBezTo>
                      <a:pt x="536" y="755"/>
                      <a:pt x="546" y="756"/>
                      <a:pt x="555" y="757"/>
                    </a:cubicBezTo>
                    <a:cubicBezTo>
                      <a:pt x="556" y="757"/>
                      <a:pt x="558" y="758"/>
                      <a:pt x="558" y="757"/>
                    </a:cubicBezTo>
                    <a:cubicBezTo>
                      <a:pt x="560" y="754"/>
                      <a:pt x="563" y="755"/>
                      <a:pt x="566" y="755"/>
                    </a:cubicBezTo>
                    <a:cubicBezTo>
                      <a:pt x="567" y="755"/>
                      <a:pt x="569" y="755"/>
                      <a:pt x="571" y="755"/>
                    </a:cubicBezTo>
                    <a:cubicBezTo>
                      <a:pt x="572" y="754"/>
                      <a:pt x="574" y="754"/>
                      <a:pt x="576" y="754"/>
                    </a:cubicBezTo>
                    <a:cubicBezTo>
                      <a:pt x="584" y="756"/>
                      <a:pt x="592" y="755"/>
                      <a:pt x="600" y="755"/>
                    </a:cubicBezTo>
                    <a:cubicBezTo>
                      <a:pt x="609" y="756"/>
                      <a:pt x="618" y="755"/>
                      <a:pt x="627" y="756"/>
                    </a:cubicBezTo>
                    <a:cubicBezTo>
                      <a:pt x="632" y="756"/>
                      <a:pt x="636" y="756"/>
                      <a:pt x="640" y="756"/>
                    </a:cubicBezTo>
                    <a:cubicBezTo>
                      <a:pt x="645" y="755"/>
                      <a:pt x="650" y="755"/>
                      <a:pt x="655" y="755"/>
                    </a:cubicBezTo>
                    <a:cubicBezTo>
                      <a:pt x="658" y="755"/>
                      <a:pt x="662" y="755"/>
                      <a:pt x="665" y="755"/>
                    </a:cubicBezTo>
                    <a:cubicBezTo>
                      <a:pt x="676" y="753"/>
                      <a:pt x="687" y="752"/>
                      <a:pt x="698" y="752"/>
                    </a:cubicBezTo>
                    <a:cubicBezTo>
                      <a:pt x="699" y="752"/>
                      <a:pt x="700" y="752"/>
                      <a:pt x="702" y="752"/>
                    </a:cubicBezTo>
                    <a:cubicBezTo>
                      <a:pt x="707" y="751"/>
                      <a:pt x="712" y="751"/>
                      <a:pt x="717" y="751"/>
                    </a:cubicBezTo>
                    <a:cubicBezTo>
                      <a:pt x="732" y="753"/>
                      <a:pt x="747" y="754"/>
                      <a:pt x="761" y="761"/>
                    </a:cubicBezTo>
                    <a:cubicBezTo>
                      <a:pt x="765" y="763"/>
                      <a:pt x="768" y="765"/>
                      <a:pt x="772" y="766"/>
                    </a:cubicBezTo>
                    <a:cubicBezTo>
                      <a:pt x="781" y="769"/>
                      <a:pt x="789" y="773"/>
                      <a:pt x="796" y="778"/>
                    </a:cubicBezTo>
                    <a:cubicBezTo>
                      <a:pt x="797" y="779"/>
                      <a:pt x="798" y="779"/>
                      <a:pt x="799" y="780"/>
                    </a:cubicBezTo>
                    <a:cubicBezTo>
                      <a:pt x="810" y="783"/>
                      <a:pt x="818" y="790"/>
                      <a:pt x="829" y="792"/>
                    </a:cubicBezTo>
                    <a:cubicBezTo>
                      <a:pt x="830" y="792"/>
                      <a:pt x="830" y="792"/>
                      <a:pt x="831" y="792"/>
                    </a:cubicBezTo>
                    <a:cubicBezTo>
                      <a:pt x="837" y="795"/>
                      <a:pt x="843" y="798"/>
                      <a:pt x="849" y="800"/>
                    </a:cubicBezTo>
                    <a:cubicBezTo>
                      <a:pt x="856" y="803"/>
                      <a:pt x="863" y="807"/>
                      <a:pt x="869" y="811"/>
                    </a:cubicBezTo>
                    <a:cubicBezTo>
                      <a:pt x="874" y="815"/>
                      <a:pt x="879" y="820"/>
                      <a:pt x="884" y="825"/>
                    </a:cubicBezTo>
                    <a:cubicBezTo>
                      <a:pt x="886" y="827"/>
                      <a:pt x="887" y="828"/>
                      <a:pt x="886" y="831"/>
                    </a:cubicBezTo>
                    <a:cubicBezTo>
                      <a:pt x="886" y="839"/>
                      <a:pt x="883" y="846"/>
                      <a:pt x="879" y="853"/>
                    </a:cubicBezTo>
                    <a:cubicBezTo>
                      <a:pt x="876" y="857"/>
                      <a:pt x="873" y="861"/>
                      <a:pt x="870" y="865"/>
                    </a:cubicBezTo>
                    <a:cubicBezTo>
                      <a:pt x="865" y="874"/>
                      <a:pt x="858" y="882"/>
                      <a:pt x="851" y="890"/>
                    </a:cubicBezTo>
                    <a:cubicBezTo>
                      <a:pt x="840" y="901"/>
                      <a:pt x="828" y="910"/>
                      <a:pt x="815" y="918"/>
                    </a:cubicBezTo>
                    <a:cubicBezTo>
                      <a:pt x="796" y="930"/>
                      <a:pt x="776" y="940"/>
                      <a:pt x="756" y="950"/>
                    </a:cubicBezTo>
                    <a:cubicBezTo>
                      <a:pt x="753" y="951"/>
                      <a:pt x="749" y="952"/>
                      <a:pt x="746" y="954"/>
                    </a:cubicBezTo>
                    <a:cubicBezTo>
                      <a:pt x="746" y="954"/>
                      <a:pt x="744" y="954"/>
                      <a:pt x="745" y="955"/>
                    </a:cubicBezTo>
                    <a:cubicBezTo>
                      <a:pt x="747" y="959"/>
                      <a:pt x="742" y="959"/>
                      <a:pt x="740" y="959"/>
                    </a:cubicBezTo>
                    <a:cubicBezTo>
                      <a:pt x="723" y="967"/>
                      <a:pt x="706" y="974"/>
                      <a:pt x="688" y="980"/>
                    </a:cubicBezTo>
                    <a:cubicBezTo>
                      <a:pt x="685" y="981"/>
                      <a:pt x="681" y="981"/>
                      <a:pt x="679" y="983"/>
                    </a:cubicBezTo>
                    <a:cubicBezTo>
                      <a:pt x="676" y="986"/>
                      <a:pt x="673" y="986"/>
                      <a:pt x="670" y="985"/>
                    </a:cubicBezTo>
                    <a:cubicBezTo>
                      <a:pt x="672" y="988"/>
                      <a:pt x="672" y="988"/>
                      <a:pt x="670" y="989"/>
                    </a:cubicBezTo>
                    <a:cubicBezTo>
                      <a:pt x="669" y="990"/>
                      <a:pt x="668" y="990"/>
                      <a:pt x="668" y="990"/>
                    </a:cubicBezTo>
                    <a:cubicBezTo>
                      <a:pt x="665" y="991"/>
                      <a:pt x="663" y="991"/>
                      <a:pt x="661" y="993"/>
                    </a:cubicBezTo>
                    <a:cubicBezTo>
                      <a:pt x="661" y="994"/>
                      <a:pt x="659" y="995"/>
                      <a:pt x="658" y="995"/>
                    </a:cubicBezTo>
                    <a:cubicBezTo>
                      <a:pt x="646" y="998"/>
                      <a:pt x="634" y="1002"/>
                      <a:pt x="621" y="1003"/>
                    </a:cubicBezTo>
                    <a:cubicBezTo>
                      <a:pt x="617" y="1004"/>
                      <a:pt x="613" y="1004"/>
                      <a:pt x="609" y="1005"/>
                    </a:cubicBezTo>
                    <a:cubicBezTo>
                      <a:pt x="603" y="1006"/>
                      <a:pt x="597" y="1007"/>
                      <a:pt x="591" y="1008"/>
                    </a:cubicBezTo>
                    <a:cubicBezTo>
                      <a:pt x="582" y="1009"/>
                      <a:pt x="573" y="1010"/>
                      <a:pt x="563" y="1011"/>
                    </a:cubicBezTo>
                    <a:cubicBezTo>
                      <a:pt x="549" y="1013"/>
                      <a:pt x="534" y="1014"/>
                      <a:pt x="519" y="1015"/>
                    </a:cubicBezTo>
                    <a:cubicBezTo>
                      <a:pt x="500" y="1016"/>
                      <a:pt x="481" y="1017"/>
                      <a:pt x="462" y="1016"/>
                    </a:cubicBezTo>
                    <a:cubicBezTo>
                      <a:pt x="448" y="1016"/>
                      <a:pt x="434" y="1016"/>
                      <a:pt x="420" y="1015"/>
                    </a:cubicBezTo>
                    <a:cubicBezTo>
                      <a:pt x="404" y="1013"/>
                      <a:pt x="399" y="1012"/>
                      <a:pt x="383" y="1016"/>
                    </a:cubicBezTo>
                    <a:cubicBezTo>
                      <a:pt x="381" y="1016"/>
                      <a:pt x="380" y="1016"/>
                      <a:pt x="378" y="1016"/>
                    </a:cubicBezTo>
                    <a:cubicBezTo>
                      <a:pt x="377" y="1015"/>
                      <a:pt x="375" y="1015"/>
                      <a:pt x="374" y="1015"/>
                    </a:cubicBezTo>
                    <a:cubicBezTo>
                      <a:pt x="365" y="1015"/>
                      <a:pt x="356" y="1012"/>
                      <a:pt x="347" y="1010"/>
                    </a:cubicBezTo>
                    <a:cubicBezTo>
                      <a:pt x="341" y="1009"/>
                      <a:pt x="336" y="1006"/>
                      <a:pt x="330" y="1007"/>
                    </a:cubicBezTo>
                    <a:cubicBezTo>
                      <a:pt x="330" y="1007"/>
                      <a:pt x="329" y="1007"/>
                      <a:pt x="328" y="1006"/>
                    </a:cubicBezTo>
                    <a:cubicBezTo>
                      <a:pt x="325" y="1005"/>
                      <a:pt x="322" y="1004"/>
                      <a:pt x="319" y="1005"/>
                    </a:cubicBezTo>
                    <a:cubicBezTo>
                      <a:pt x="317" y="1005"/>
                      <a:pt x="315" y="1004"/>
                      <a:pt x="314" y="1002"/>
                    </a:cubicBezTo>
                    <a:cubicBezTo>
                      <a:pt x="314" y="998"/>
                      <a:pt x="312" y="998"/>
                      <a:pt x="309" y="997"/>
                    </a:cubicBezTo>
                    <a:cubicBezTo>
                      <a:pt x="306" y="997"/>
                      <a:pt x="304" y="997"/>
                      <a:pt x="302" y="999"/>
                    </a:cubicBezTo>
                    <a:cubicBezTo>
                      <a:pt x="301" y="1000"/>
                      <a:pt x="299" y="1000"/>
                      <a:pt x="297" y="1001"/>
                    </a:cubicBezTo>
                    <a:cubicBezTo>
                      <a:pt x="294" y="1001"/>
                      <a:pt x="292" y="1003"/>
                      <a:pt x="289" y="1004"/>
                    </a:cubicBezTo>
                    <a:cubicBezTo>
                      <a:pt x="281" y="1008"/>
                      <a:pt x="281" y="1008"/>
                      <a:pt x="281" y="1008"/>
                    </a:cubicBezTo>
                    <a:cubicBezTo>
                      <a:pt x="280" y="1010"/>
                      <a:pt x="279" y="1009"/>
                      <a:pt x="278" y="1008"/>
                    </a:cubicBezTo>
                    <a:cubicBezTo>
                      <a:pt x="276" y="1005"/>
                      <a:pt x="274" y="1005"/>
                      <a:pt x="271" y="1006"/>
                    </a:cubicBezTo>
                    <a:cubicBezTo>
                      <a:pt x="266" y="1008"/>
                      <a:pt x="263" y="1007"/>
                      <a:pt x="260" y="1003"/>
                    </a:cubicBezTo>
                    <a:cubicBezTo>
                      <a:pt x="259" y="1001"/>
                      <a:pt x="259" y="1000"/>
                      <a:pt x="257" y="999"/>
                    </a:cubicBezTo>
                    <a:cubicBezTo>
                      <a:pt x="255" y="1000"/>
                      <a:pt x="255" y="1002"/>
                      <a:pt x="254" y="1003"/>
                    </a:cubicBezTo>
                    <a:cubicBezTo>
                      <a:pt x="253" y="1006"/>
                      <a:pt x="252" y="1010"/>
                      <a:pt x="250" y="1013"/>
                    </a:cubicBezTo>
                    <a:cubicBezTo>
                      <a:pt x="249" y="1015"/>
                      <a:pt x="248" y="1015"/>
                      <a:pt x="246" y="1014"/>
                    </a:cubicBezTo>
                    <a:cubicBezTo>
                      <a:pt x="245" y="1014"/>
                      <a:pt x="245" y="1013"/>
                      <a:pt x="244" y="1013"/>
                    </a:cubicBezTo>
                    <a:cubicBezTo>
                      <a:pt x="241" y="1010"/>
                      <a:pt x="240" y="1010"/>
                      <a:pt x="237" y="1014"/>
                    </a:cubicBezTo>
                    <a:cubicBezTo>
                      <a:pt x="237" y="1015"/>
                      <a:pt x="237" y="1016"/>
                      <a:pt x="235" y="1017"/>
                    </a:cubicBezTo>
                    <a:cubicBezTo>
                      <a:pt x="233" y="1018"/>
                      <a:pt x="232" y="1020"/>
                      <a:pt x="231" y="1023"/>
                    </a:cubicBezTo>
                    <a:cubicBezTo>
                      <a:pt x="230" y="1025"/>
                      <a:pt x="230" y="1028"/>
                      <a:pt x="228" y="1030"/>
                    </a:cubicBezTo>
                    <a:cubicBezTo>
                      <a:pt x="224" y="1033"/>
                      <a:pt x="222" y="1038"/>
                      <a:pt x="221" y="1043"/>
                    </a:cubicBezTo>
                    <a:cubicBezTo>
                      <a:pt x="219" y="1047"/>
                      <a:pt x="218" y="1051"/>
                      <a:pt x="215" y="1055"/>
                    </a:cubicBezTo>
                    <a:cubicBezTo>
                      <a:pt x="214" y="1057"/>
                      <a:pt x="213" y="1059"/>
                      <a:pt x="212" y="1061"/>
                    </a:cubicBezTo>
                    <a:cubicBezTo>
                      <a:pt x="212" y="1061"/>
                      <a:pt x="212" y="1062"/>
                      <a:pt x="213" y="1063"/>
                    </a:cubicBezTo>
                    <a:cubicBezTo>
                      <a:pt x="216" y="1065"/>
                      <a:pt x="217" y="1066"/>
                      <a:pt x="215" y="1070"/>
                    </a:cubicBezTo>
                    <a:cubicBezTo>
                      <a:pt x="213" y="1074"/>
                      <a:pt x="211" y="1077"/>
                      <a:pt x="209" y="1081"/>
                    </a:cubicBezTo>
                    <a:cubicBezTo>
                      <a:pt x="208" y="1083"/>
                      <a:pt x="206" y="1084"/>
                      <a:pt x="206" y="1087"/>
                    </a:cubicBezTo>
                    <a:cubicBezTo>
                      <a:pt x="211" y="1086"/>
                      <a:pt x="212" y="1090"/>
                      <a:pt x="212" y="1093"/>
                    </a:cubicBezTo>
                    <a:cubicBezTo>
                      <a:pt x="212" y="1095"/>
                      <a:pt x="212" y="1097"/>
                      <a:pt x="215" y="1098"/>
                    </a:cubicBezTo>
                    <a:cubicBezTo>
                      <a:pt x="217" y="1099"/>
                      <a:pt x="218" y="1101"/>
                      <a:pt x="221" y="1100"/>
                    </a:cubicBezTo>
                    <a:cubicBezTo>
                      <a:pt x="222" y="1100"/>
                      <a:pt x="224" y="1100"/>
                      <a:pt x="224" y="1103"/>
                    </a:cubicBezTo>
                    <a:cubicBezTo>
                      <a:pt x="223" y="1104"/>
                      <a:pt x="224" y="1104"/>
                      <a:pt x="224" y="1105"/>
                    </a:cubicBezTo>
                    <a:cubicBezTo>
                      <a:pt x="226" y="1107"/>
                      <a:pt x="225" y="1108"/>
                      <a:pt x="223" y="1109"/>
                    </a:cubicBezTo>
                    <a:cubicBezTo>
                      <a:pt x="222" y="1109"/>
                      <a:pt x="221" y="1109"/>
                      <a:pt x="220" y="1109"/>
                    </a:cubicBezTo>
                    <a:cubicBezTo>
                      <a:pt x="219" y="1109"/>
                      <a:pt x="218" y="1109"/>
                      <a:pt x="218" y="1110"/>
                    </a:cubicBezTo>
                    <a:cubicBezTo>
                      <a:pt x="218" y="1111"/>
                      <a:pt x="219" y="1111"/>
                      <a:pt x="219" y="1111"/>
                    </a:cubicBezTo>
                    <a:cubicBezTo>
                      <a:pt x="222" y="1112"/>
                      <a:pt x="224" y="1112"/>
                      <a:pt x="227" y="1112"/>
                    </a:cubicBezTo>
                    <a:cubicBezTo>
                      <a:pt x="226" y="1114"/>
                      <a:pt x="226" y="1116"/>
                      <a:pt x="224" y="1118"/>
                    </a:cubicBezTo>
                    <a:cubicBezTo>
                      <a:pt x="222" y="1117"/>
                      <a:pt x="224" y="1115"/>
                      <a:pt x="222" y="1114"/>
                    </a:cubicBezTo>
                    <a:cubicBezTo>
                      <a:pt x="220" y="1116"/>
                      <a:pt x="218" y="1116"/>
                      <a:pt x="216" y="1113"/>
                    </a:cubicBezTo>
                    <a:cubicBezTo>
                      <a:pt x="216" y="1113"/>
                      <a:pt x="215" y="1113"/>
                      <a:pt x="215" y="1113"/>
                    </a:cubicBezTo>
                    <a:cubicBezTo>
                      <a:pt x="214" y="1113"/>
                      <a:pt x="213" y="1112"/>
                      <a:pt x="212" y="1114"/>
                    </a:cubicBezTo>
                    <a:cubicBezTo>
                      <a:pt x="211" y="1115"/>
                      <a:pt x="213" y="1116"/>
                      <a:pt x="214" y="1116"/>
                    </a:cubicBezTo>
                    <a:cubicBezTo>
                      <a:pt x="219" y="1116"/>
                      <a:pt x="221" y="1120"/>
                      <a:pt x="224" y="1122"/>
                    </a:cubicBezTo>
                    <a:cubicBezTo>
                      <a:pt x="225" y="1122"/>
                      <a:pt x="225" y="1123"/>
                      <a:pt x="225" y="1123"/>
                    </a:cubicBezTo>
                    <a:cubicBezTo>
                      <a:pt x="225" y="1124"/>
                      <a:pt x="224" y="1126"/>
                      <a:pt x="224" y="1126"/>
                    </a:cubicBezTo>
                    <a:cubicBezTo>
                      <a:pt x="227" y="1127"/>
                      <a:pt x="230" y="1128"/>
                      <a:pt x="233" y="1129"/>
                    </a:cubicBezTo>
                    <a:cubicBezTo>
                      <a:pt x="230" y="1132"/>
                      <a:pt x="230" y="1136"/>
                      <a:pt x="229" y="1139"/>
                    </a:cubicBezTo>
                    <a:cubicBezTo>
                      <a:pt x="229" y="1140"/>
                      <a:pt x="230" y="1141"/>
                      <a:pt x="230" y="1141"/>
                    </a:cubicBezTo>
                    <a:cubicBezTo>
                      <a:pt x="231" y="1141"/>
                      <a:pt x="232" y="1141"/>
                      <a:pt x="233" y="1141"/>
                    </a:cubicBezTo>
                    <a:cubicBezTo>
                      <a:pt x="233" y="1139"/>
                      <a:pt x="235" y="1138"/>
                      <a:pt x="234" y="1137"/>
                    </a:cubicBezTo>
                    <a:cubicBezTo>
                      <a:pt x="234" y="1135"/>
                      <a:pt x="232" y="1135"/>
                      <a:pt x="233" y="1133"/>
                    </a:cubicBezTo>
                    <a:cubicBezTo>
                      <a:pt x="234" y="1133"/>
                      <a:pt x="234" y="1133"/>
                      <a:pt x="235" y="1133"/>
                    </a:cubicBezTo>
                    <a:cubicBezTo>
                      <a:pt x="239" y="1134"/>
                      <a:pt x="239" y="1134"/>
                      <a:pt x="239" y="1138"/>
                    </a:cubicBezTo>
                    <a:cubicBezTo>
                      <a:pt x="239" y="1140"/>
                      <a:pt x="239" y="1142"/>
                      <a:pt x="242" y="1144"/>
                    </a:cubicBezTo>
                    <a:cubicBezTo>
                      <a:pt x="245" y="1146"/>
                      <a:pt x="248" y="1146"/>
                      <a:pt x="252" y="1145"/>
                    </a:cubicBezTo>
                    <a:cubicBezTo>
                      <a:pt x="253" y="1145"/>
                      <a:pt x="253" y="1144"/>
                      <a:pt x="254" y="1145"/>
                    </a:cubicBezTo>
                    <a:cubicBezTo>
                      <a:pt x="256" y="1148"/>
                      <a:pt x="258" y="1149"/>
                      <a:pt x="261" y="1149"/>
                    </a:cubicBezTo>
                    <a:cubicBezTo>
                      <a:pt x="262" y="1149"/>
                      <a:pt x="263" y="1149"/>
                      <a:pt x="263" y="1150"/>
                    </a:cubicBezTo>
                    <a:cubicBezTo>
                      <a:pt x="265" y="1152"/>
                      <a:pt x="266" y="1153"/>
                      <a:pt x="267" y="1155"/>
                    </a:cubicBezTo>
                    <a:cubicBezTo>
                      <a:pt x="266" y="1156"/>
                      <a:pt x="265" y="1156"/>
                      <a:pt x="264" y="1156"/>
                    </a:cubicBezTo>
                    <a:cubicBezTo>
                      <a:pt x="262" y="1155"/>
                      <a:pt x="261" y="1157"/>
                      <a:pt x="261" y="1158"/>
                    </a:cubicBezTo>
                    <a:cubicBezTo>
                      <a:pt x="262" y="1160"/>
                      <a:pt x="263" y="1162"/>
                      <a:pt x="265" y="1163"/>
                    </a:cubicBezTo>
                    <a:cubicBezTo>
                      <a:pt x="269" y="1164"/>
                      <a:pt x="273" y="1166"/>
                      <a:pt x="277" y="1167"/>
                    </a:cubicBezTo>
                    <a:cubicBezTo>
                      <a:pt x="281" y="1167"/>
                      <a:pt x="283" y="1169"/>
                      <a:pt x="285" y="1171"/>
                    </a:cubicBezTo>
                    <a:cubicBezTo>
                      <a:pt x="288" y="1174"/>
                      <a:pt x="288" y="1176"/>
                      <a:pt x="285" y="1179"/>
                    </a:cubicBezTo>
                    <a:cubicBezTo>
                      <a:pt x="285" y="1180"/>
                      <a:pt x="284" y="1180"/>
                      <a:pt x="283" y="1181"/>
                    </a:cubicBezTo>
                    <a:cubicBezTo>
                      <a:pt x="282" y="1182"/>
                      <a:pt x="282" y="1182"/>
                      <a:pt x="283" y="1184"/>
                    </a:cubicBezTo>
                    <a:cubicBezTo>
                      <a:pt x="285" y="1185"/>
                      <a:pt x="287" y="1186"/>
                      <a:pt x="289" y="1186"/>
                    </a:cubicBezTo>
                    <a:cubicBezTo>
                      <a:pt x="292" y="1186"/>
                      <a:pt x="295" y="1188"/>
                      <a:pt x="295" y="1191"/>
                    </a:cubicBezTo>
                    <a:cubicBezTo>
                      <a:pt x="295" y="1195"/>
                      <a:pt x="298" y="1197"/>
                      <a:pt x="301" y="1198"/>
                    </a:cubicBezTo>
                    <a:cubicBezTo>
                      <a:pt x="300" y="1200"/>
                      <a:pt x="298" y="1202"/>
                      <a:pt x="301" y="1205"/>
                    </a:cubicBezTo>
                    <a:cubicBezTo>
                      <a:pt x="297" y="1204"/>
                      <a:pt x="293" y="1204"/>
                      <a:pt x="290" y="1206"/>
                    </a:cubicBezTo>
                    <a:cubicBezTo>
                      <a:pt x="292" y="1207"/>
                      <a:pt x="294" y="1208"/>
                      <a:pt x="295" y="1208"/>
                    </a:cubicBezTo>
                    <a:cubicBezTo>
                      <a:pt x="296" y="1208"/>
                      <a:pt x="298" y="1209"/>
                      <a:pt x="297" y="1210"/>
                    </a:cubicBezTo>
                    <a:cubicBezTo>
                      <a:pt x="297" y="1211"/>
                      <a:pt x="296" y="1212"/>
                      <a:pt x="296" y="1212"/>
                    </a:cubicBezTo>
                    <a:cubicBezTo>
                      <a:pt x="292" y="1211"/>
                      <a:pt x="291" y="1217"/>
                      <a:pt x="288" y="1217"/>
                    </a:cubicBezTo>
                    <a:cubicBezTo>
                      <a:pt x="290" y="1218"/>
                      <a:pt x="293" y="1219"/>
                      <a:pt x="296" y="1220"/>
                    </a:cubicBezTo>
                    <a:cubicBezTo>
                      <a:pt x="299" y="1221"/>
                      <a:pt x="302" y="1220"/>
                      <a:pt x="305" y="1222"/>
                    </a:cubicBezTo>
                    <a:cubicBezTo>
                      <a:pt x="308" y="1224"/>
                      <a:pt x="310" y="1228"/>
                      <a:pt x="314" y="1228"/>
                    </a:cubicBezTo>
                    <a:cubicBezTo>
                      <a:pt x="314" y="1228"/>
                      <a:pt x="315" y="1229"/>
                      <a:pt x="314" y="1229"/>
                    </a:cubicBezTo>
                    <a:cubicBezTo>
                      <a:pt x="314" y="1230"/>
                      <a:pt x="314" y="1230"/>
                      <a:pt x="313" y="1230"/>
                    </a:cubicBezTo>
                    <a:cubicBezTo>
                      <a:pt x="310" y="1229"/>
                      <a:pt x="307" y="1230"/>
                      <a:pt x="304" y="1229"/>
                    </a:cubicBezTo>
                    <a:cubicBezTo>
                      <a:pt x="304" y="1229"/>
                      <a:pt x="303" y="1228"/>
                      <a:pt x="303" y="1229"/>
                    </a:cubicBezTo>
                    <a:cubicBezTo>
                      <a:pt x="302" y="1230"/>
                      <a:pt x="302" y="1231"/>
                      <a:pt x="303" y="1231"/>
                    </a:cubicBezTo>
                    <a:cubicBezTo>
                      <a:pt x="305" y="1232"/>
                      <a:pt x="306" y="1234"/>
                      <a:pt x="308" y="1232"/>
                    </a:cubicBezTo>
                    <a:cubicBezTo>
                      <a:pt x="309" y="1232"/>
                      <a:pt x="310" y="1232"/>
                      <a:pt x="310" y="1232"/>
                    </a:cubicBezTo>
                    <a:cubicBezTo>
                      <a:pt x="315" y="1234"/>
                      <a:pt x="320" y="1235"/>
                      <a:pt x="325" y="1236"/>
                    </a:cubicBezTo>
                    <a:cubicBezTo>
                      <a:pt x="333" y="1239"/>
                      <a:pt x="341" y="1240"/>
                      <a:pt x="349" y="1242"/>
                    </a:cubicBezTo>
                    <a:cubicBezTo>
                      <a:pt x="351" y="1243"/>
                      <a:pt x="353" y="1244"/>
                      <a:pt x="354" y="1246"/>
                    </a:cubicBezTo>
                    <a:cubicBezTo>
                      <a:pt x="351" y="1248"/>
                      <a:pt x="347" y="1246"/>
                      <a:pt x="343" y="1246"/>
                    </a:cubicBezTo>
                    <a:cubicBezTo>
                      <a:pt x="346" y="1249"/>
                      <a:pt x="348" y="1250"/>
                      <a:pt x="351" y="1250"/>
                    </a:cubicBezTo>
                    <a:cubicBezTo>
                      <a:pt x="358" y="1250"/>
                      <a:pt x="364" y="1253"/>
                      <a:pt x="371" y="1253"/>
                    </a:cubicBezTo>
                    <a:cubicBezTo>
                      <a:pt x="373" y="1253"/>
                      <a:pt x="374" y="1253"/>
                      <a:pt x="375" y="1255"/>
                    </a:cubicBezTo>
                    <a:cubicBezTo>
                      <a:pt x="376" y="1256"/>
                      <a:pt x="377" y="1256"/>
                      <a:pt x="378" y="1255"/>
                    </a:cubicBezTo>
                    <a:cubicBezTo>
                      <a:pt x="381" y="1252"/>
                      <a:pt x="384" y="1253"/>
                      <a:pt x="385" y="1256"/>
                    </a:cubicBezTo>
                    <a:cubicBezTo>
                      <a:pt x="387" y="1259"/>
                      <a:pt x="391" y="1260"/>
                      <a:pt x="393" y="1257"/>
                    </a:cubicBezTo>
                    <a:cubicBezTo>
                      <a:pt x="394" y="1256"/>
                      <a:pt x="395" y="1256"/>
                      <a:pt x="396" y="1257"/>
                    </a:cubicBezTo>
                    <a:cubicBezTo>
                      <a:pt x="398" y="1258"/>
                      <a:pt x="400" y="1258"/>
                      <a:pt x="403" y="1257"/>
                    </a:cubicBezTo>
                    <a:cubicBezTo>
                      <a:pt x="405" y="1256"/>
                      <a:pt x="408" y="1254"/>
                      <a:pt x="410" y="1256"/>
                    </a:cubicBezTo>
                    <a:cubicBezTo>
                      <a:pt x="412" y="1258"/>
                      <a:pt x="414" y="1258"/>
                      <a:pt x="417" y="1257"/>
                    </a:cubicBezTo>
                    <a:cubicBezTo>
                      <a:pt x="419" y="1257"/>
                      <a:pt x="421" y="1258"/>
                      <a:pt x="422" y="1260"/>
                    </a:cubicBezTo>
                    <a:cubicBezTo>
                      <a:pt x="423" y="1261"/>
                      <a:pt x="424" y="1262"/>
                      <a:pt x="426" y="1262"/>
                    </a:cubicBezTo>
                    <a:cubicBezTo>
                      <a:pt x="428" y="1261"/>
                      <a:pt x="428" y="1265"/>
                      <a:pt x="430" y="1265"/>
                    </a:cubicBezTo>
                    <a:cubicBezTo>
                      <a:pt x="432" y="1266"/>
                      <a:pt x="434" y="1264"/>
                      <a:pt x="436" y="1266"/>
                    </a:cubicBezTo>
                    <a:cubicBezTo>
                      <a:pt x="437" y="1266"/>
                      <a:pt x="437" y="1267"/>
                      <a:pt x="438" y="1267"/>
                    </a:cubicBezTo>
                    <a:cubicBezTo>
                      <a:pt x="440" y="1268"/>
                      <a:pt x="442" y="1269"/>
                      <a:pt x="445" y="1269"/>
                    </a:cubicBezTo>
                    <a:cubicBezTo>
                      <a:pt x="445" y="1266"/>
                      <a:pt x="443" y="1266"/>
                      <a:pt x="441" y="1265"/>
                    </a:cubicBezTo>
                    <a:cubicBezTo>
                      <a:pt x="440" y="1264"/>
                      <a:pt x="438" y="1265"/>
                      <a:pt x="438" y="1262"/>
                    </a:cubicBezTo>
                    <a:cubicBezTo>
                      <a:pt x="441" y="1262"/>
                      <a:pt x="443" y="1264"/>
                      <a:pt x="447" y="1263"/>
                    </a:cubicBezTo>
                    <a:cubicBezTo>
                      <a:pt x="442" y="1261"/>
                      <a:pt x="437" y="1260"/>
                      <a:pt x="432" y="1259"/>
                    </a:cubicBezTo>
                    <a:cubicBezTo>
                      <a:pt x="439" y="1257"/>
                      <a:pt x="446" y="1259"/>
                      <a:pt x="453" y="1258"/>
                    </a:cubicBezTo>
                    <a:cubicBezTo>
                      <a:pt x="446" y="1255"/>
                      <a:pt x="438" y="1254"/>
                      <a:pt x="430" y="1253"/>
                    </a:cubicBezTo>
                    <a:cubicBezTo>
                      <a:pt x="430" y="1251"/>
                      <a:pt x="432" y="1252"/>
                      <a:pt x="433" y="1251"/>
                    </a:cubicBezTo>
                    <a:cubicBezTo>
                      <a:pt x="430" y="1249"/>
                      <a:pt x="428" y="1248"/>
                      <a:pt x="424" y="1247"/>
                    </a:cubicBezTo>
                    <a:cubicBezTo>
                      <a:pt x="428" y="1246"/>
                      <a:pt x="430" y="1248"/>
                      <a:pt x="432" y="1246"/>
                    </a:cubicBezTo>
                    <a:cubicBezTo>
                      <a:pt x="432" y="1245"/>
                      <a:pt x="432" y="1244"/>
                      <a:pt x="431" y="1243"/>
                    </a:cubicBezTo>
                    <a:cubicBezTo>
                      <a:pt x="431" y="1242"/>
                      <a:pt x="431" y="1242"/>
                      <a:pt x="432" y="1241"/>
                    </a:cubicBezTo>
                    <a:cubicBezTo>
                      <a:pt x="433" y="1241"/>
                      <a:pt x="433" y="1241"/>
                      <a:pt x="434" y="1241"/>
                    </a:cubicBezTo>
                    <a:cubicBezTo>
                      <a:pt x="439" y="1246"/>
                      <a:pt x="445" y="1246"/>
                      <a:pt x="450" y="1249"/>
                    </a:cubicBezTo>
                    <a:cubicBezTo>
                      <a:pt x="452" y="1250"/>
                      <a:pt x="455" y="1250"/>
                      <a:pt x="454" y="1253"/>
                    </a:cubicBezTo>
                    <a:cubicBezTo>
                      <a:pt x="454" y="1254"/>
                      <a:pt x="455" y="1255"/>
                      <a:pt x="456" y="1255"/>
                    </a:cubicBezTo>
                    <a:cubicBezTo>
                      <a:pt x="457" y="1256"/>
                      <a:pt x="458" y="1257"/>
                      <a:pt x="458" y="1259"/>
                    </a:cubicBezTo>
                    <a:cubicBezTo>
                      <a:pt x="458" y="1260"/>
                      <a:pt x="459" y="1261"/>
                      <a:pt x="460" y="1260"/>
                    </a:cubicBezTo>
                    <a:cubicBezTo>
                      <a:pt x="461" y="1260"/>
                      <a:pt x="460" y="1259"/>
                      <a:pt x="460" y="1259"/>
                    </a:cubicBezTo>
                    <a:cubicBezTo>
                      <a:pt x="459" y="1257"/>
                      <a:pt x="459" y="1257"/>
                      <a:pt x="461" y="1257"/>
                    </a:cubicBezTo>
                    <a:cubicBezTo>
                      <a:pt x="462" y="1258"/>
                      <a:pt x="463" y="1258"/>
                      <a:pt x="463" y="1257"/>
                    </a:cubicBezTo>
                    <a:cubicBezTo>
                      <a:pt x="464" y="1255"/>
                      <a:pt x="461" y="1255"/>
                      <a:pt x="460" y="1252"/>
                    </a:cubicBezTo>
                    <a:cubicBezTo>
                      <a:pt x="462" y="1253"/>
                      <a:pt x="463" y="1254"/>
                      <a:pt x="464" y="1252"/>
                    </a:cubicBezTo>
                    <a:cubicBezTo>
                      <a:pt x="464" y="1252"/>
                      <a:pt x="465" y="1251"/>
                      <a:pt x="466" y="1251"/>
                    </a:cubicBezTo>
                    <a:cubicBezTo>
                      <a:pt x="469" y="1253"/>
                      <a:pt x="471" y="1254"/>
                      <a:pt x="475" y="1253"/>
                    </a:cubicBezTo>
                    <a:cubicBezTo>
                      <a:pt x="475" y="1252"/>
                      <a:pt x="476" y="1253"/>
                      <a:pt x="476" y="1253"/>
                    </a:cubicBezTo>
                    <a:cubicBezTo>
                      <a:pt x="479" y="1254"/>
                      <a:pt x="481" y="1257"/>
                      <a:pt x="484" y="1257"/>
                    </a:cubicBezTo>
                    <a:cubicBezTo>
                      <a:pt x="488" y="1257"/>
                      <a:pt x="493" y="1258"/>
                      <a:pt x="497" y="1257"/>
                    </a:cubicBezTo>
                    <a:cubicBezTo>
                      <a:pt x="500" y="1256"/>
                      <a:pt x="502" y="1258"/>
                      <a:pt x="504" y="1259"/>
                    </a:cubicBezTo>
                    <a:cubicBezTo>
                      <a:pt x="504" y="1259"/>
                      <a:pt x="504" y="1260"/>
                      <a:pt x="504" y="1260"/>
                    </a:cubicBezTo>
                    <a:cubicBezTo>
                      <a:pt x="504" y="1260"/>
                      <a:pt x="503" y="1261"/>
                      <a:pt x="503" y="1261"/>
                    </a:cubicBezTo>
                    <a:cubicBezTo>
                      <a:pt x="502" y="1261"/>
                      <a:pt x="500" y="1261"/>
                      <a:pt x="499" y="1261"/>
                    </a:cubicBezTo>
                    <a:cubicBezTo>
                      <a:pt x="496" y="1260"/>
                      <a:pt x="494" y="1259"/>
                      <a:pt x="491" y="1260"/>
                    </a:cubicBezTo>
                    <a:cubicBezTo>
                      <a:pt x="495" y="1264"/>
                      <a:pt x="495" y="1264"/>
                      <a:pt x="500" y="1263"/>
                    </a:cubicBezTo>
                    <a:cubicBezTo>
                      <a:pt x="501" y="1263"/>
                      <a:pt x="502" y="1263"/>
                      <a:pt x="503" y="1263"/>
                    </a:cubicBezTo>
                    <a:cubicBezTo>
                      <a:pt x="504" y="1262"/>
                      <a:pt x="506" y="1262"/>
                      <a:pt x="506" y="1264"/>
                    </a:cubicBezTo>
                    <a:cubicBezTo>
                      <a:pt x="506" y="1266"/>
                      <a:pt x="508" y="1266"/>
                      <a:pt x="509" y="1266"/>
                    </a:cubicBezTo>
                    <a:cubicBezTo>
                      <a:pt x="511" y="1266"/>
                      <a:pt x="511" y="1264"/>
                      <a:pt x="511" y="1264"/>
                    </a:cubicBezTo>
                    <a:cubicBezTo>
                      <a:pt x="513" y="1261"/>
                      <a:pt x="510" y="1261"/>
                      <a:pt x="510" y="1259"/>
                    </a:cubicBezTo>
                    <a:cubicBezTo>
                      <a:pt x="512" y="1259"/>
                      <a:pt x="513" y="1258"/>
                      <a:pt x="515" y="1258"/>
                    </a:cubicBezTo>
                    <a:cubicBezTo>
                      <a:pt x="516" y="1258"/>
                      <a:pt x="518" y="1258"/>
                      <a:pt x="518" y="1259"/>
                    </a:cubicBezTo>
                    <a:cubicBezTo>
                      <a:pt x="518" y="1261"/>
                      <a:pt x="519" y="1261"/>
                      <a:pt x="520" y="1263"/>
                    </a:cubicBezTo>
                    <a:cubicBezTo>
                      <a:pt x="523" y="1266"/>
                      <a:pt x="523" y="1267"/>
                      <a:pt x="526" y="1265"/>
                    </a:cubicBezTo>
                    <a:cubicBezTo>
                      <a:pt x="529" y="1264"/>
                      <a:pt x="532" y="1264"/>
                      <a:pt x="535" y="1264"/>
                    </a:cubicBezTo>
                    <a:cubicBezTo>
                      <a:pt x="538" y="1265"/>
                      <a:pt x="541" y="1266"/>
                      <a:pt x="544" y="1266"/>
                    </a:cubicBezTo>
                    <a:cubicBezTo>
                      <a:pt x="557" y="1265"/>
                      <a:pt x="570" y="1264"/>
                      <a:pt x="583" y="1264"/>
                    </a:cubicBezTo>
                    <a:cubicBezTo>
                      <a:pt x="585" y="1264"/>
                      <a:pt x="587" y="1264"/>
                      <a:pt x="590" y="1264"/>
                    </a:cubicBezTo>
                    <a:cubicBezTo>
                      <a:pt x="596" y="1262"/>
                      <a:pt x="603" y="1263"/>
                      <a:pt x="610" y="1263"/>
                    </a:cubicBezTo>
                    <a:cubicBezTo>
                      <a:pt x="619" y="1263"/>
                      <a:pt x="627" y="1261"/>
                      <a:pt x="636" y="1260"/>
                    </a:cubicBezTo>
                    <a:cubicBezTo>
                      <a:pt x="647" y="1259"/>
                      <a:pt x="659" y="1257"/>
                      <a:pt x="671" y="1255"/>
                    </a:cubicBezTo>
                    <a:cubicBezTo>
                      <a:pt x="678" y="1254"/>
                      <a:pt x="685" y="1254"/>
                      <a:pt x="692" y="1252"/>
                    </a:cubicBezTo>
                    <a:cubicBezTo>
                      <a:pt x="702" y="1250"/>
                      <a:pt x="711" y="1248"/>
                      <a:pt x="721" y="1246"/>
                    </a:cubicBezTo>
                    <a:cubicBezTo>
                      <a:pt x="731" y="1245"/>
                      <a:pt x="740" y="1242"/>
                      <a:pt x="749" y="1239"/>
                    </a:cubicBezTo>
                    <a:cubicBezTo>
                      <a:pt x="756" y="1236"/>
                      <a:pt x="762" y="1235"/>
                      <a:pt x="769" y="1232"/>
                    </a:cubicBezTo>
                    <a:cubicBezTo>
                      <a:pt x="777" y="1229"/>
                      <a:pt x="786" y="1226"/>
                      <a:pt x="795" y="1223"/>
                    </a:cubicBezTo>
                    <a:cubicBezTo>
                      <a:pt x="806" y="1218"/>
                      <a:pt x="817" y="1215"/>
                      <a:pt x="827" y="1209"/>
                    </a:cubicBezTo>
                    <a:cubicBezTo>
                      <a:pt x="840" y="1203"/>
                      <a:pt x="852" y="1197"/>
                      <a:pt x="864" y="1190"/>
                    </a:cubicBezTo>
                    <a:cubicBezTo>
                      <a:pt x="878" y="1183"/>
                      <a:pt x="891" y="1174"/>
                      <a:pt x="903" y="1164"/>
                    </a:cubicBezTo>
                    <a:cubicBezTo>
                      <a:pt x="912" y="1158"/>
                      <a:pt x="920" y="1150"/>
                      <a:pt x="928" y="1143"/>
                    </a:cubicBezTo>
                    <a:cubicBezTo>
                      <a:pt x="933" y="1138"/>
                      <a:pt x="938" y="1134"/>
                      <a:pt x="943" y="1129"/>
                    </a:cubicBezTo>
                    <a:cubicBezTo>
                      <a:pt x="949" y="1122"/>
                      <a:pt x="955" y="1114"/>
                      <a:pt x="961" y="1107"/>
                    </a:cubicBezTo>
                    <a:cubicBezTo>
                      <a:pt x="965" y="1102"/>
                      <a:pt x="968" y="1098"/>
                      <a:pt x="972" y="1093"/>
                    </a:cubicBezTo>
                    <a:cubicBezTo>
                      <a:pt x="978" y="1085"/>
                      <a:pt x="984" y="1075"/>
                      <a:pt x="990" y="1066"/>
                    </a:cubicBezTo>
                    <a:cubicBezTo>
                      <a:pt x="995" y="1056"/>
                      <a:pt x="1000" y="1046"/>
                      <a:pt x="1006" y="1037"/>
                    </a:cubicBezTo>
                    <a:cubicBezTo>
                      <a:pt x="1009" y="1032"/>
                      <a:pt x="1011" y="1027"/>
                      <a:pt x="1013" y="1022"/>
                    </a:cubicBezTo>
                    <a:cubicBezTo>
                      <a:pt x="1017" y="1009"/>
                      <a:pt x="1020" y="995"/>
                      <a:pt x="1021" y="982"/>
                    </a:cubicBezTo>
                    <a:cubicBezTo>
                      <a:pt x="1024" y="960"/>
                      <a:pt x="1023" y="938"/>
                      <a:pt x="1020" y="916"/>
                    </a:cubicBezTo>
                    <a:cubicBezTo>
                      <a:pt x="1017" y="900"/>
                      <a:pt x="1011" y="885"/>
                      <a:pt x="1006" y="871"/>
                    </a:cubicBezTo>
                    <a:cubicBezTo>
                      <a:pt x="1001" y="859"/>
                      <a:pt x="994" y="848"/>
                      <a:pt x="989" y="837"/>
                    </a:cubicBezTo>
                    <a:cubicBezTo>
                      <a:pt x="976" y="814"/>
                      <a:pt x="960" y="794"/>
                      <a:pt x="940" y="777"/>
                    </a:cubicBezTo>
                    <a:cubicBezTo>
                      <a:pt x="923" y="763"/>
                      <a:pt x="905" y="751"/>
                      <a:pt x="886" y="742"/>
                    </a:cubicBezTo>
                    <a:cubicBezTo>
                      <a:pt x="877" y="737"/>
                      <a:pt x="867" y="732"/>
                      <a:pt x="857" y="729"/>
                    </a:cubicBezTo>
                    <a:cubicBezTo>
                      <a:pt x="835" y="722"/>
                      <a:pt x="811" y="719"/>
                      <a:pt x="789" y="715"/>
                    </a:cubicBezTo>
                    <a:cubicBezTo>
                      <a:pt x="774" y="712"/>
                      <a:pt x="758" y="710"/>
                      <a:pt x="743" y="709"/>
                    </a:cubicBezTo>
                    <a:cubicBezTo>
                      <a:pt x="730" y="708"/>
                      <a:pt x="718" y="707"/>
                      <a:pt x="705" y="708"/>
                    </a:cubicBezTo>
                    <a:cubicBezTo>
                      <a:pt x="686" y="709"/>
                      <a:pt x="666" y="710"/>
                      <a:pt x="647" y="711"/>
                    </a:cubicBezTo>
                    <a:cubicBezTo>
                      <a:pt x="620" y="711"/>
                      <a:pt x="593" y="710"/>
                      <a:pt x="567" y="708"/>
                    </a:cubicBezTo>
                    <a:cubicBezTo>
                      <a:pt x="551" y="706"/>
                      <a:pt x="535" y="703"/>
                      <a:pt x="520" y="700"/>
                    </a:cubicBezTo>
                    <a:cubicBezTo>
                      <a:pt x="504" y="696"/>
                      <a:pt x="492" y="686"/>
                      <a:pt x="485" y="672"/>
                    </a:cubicBezTo>
                    <a:cubicBezTo>
                      <a:pt x="482" y="667"/>
                      <a:pt x="480" y="662"/>
                      <a:pt x="481" y="656"/>
                    </a:cubicBezTo>
                    <a:cubicBezTo>
                      <a:pt x="482" y="644"/>
                      <a:pt x="485" y="632"/>
                      <a:pt x="489" y="621"/>
                    </a:cubicBezTo>
                    <a:cubicBezTo>
                      <a:pt x="491" y="614"/>
                      <a:pt x="493" y="607"/>
                      <a:pt x="499" y="603"/>
                    </a:cubicBezTo>
                    <a:cubicBezTo>
                      <a:pt x="502" y="595"/>
                      <a:pt x="507" y="589"/>
                      <a:pt x="512" y="583"/>
                    </a:cubicBezTo>
                    <a:cubicBezTo>
                      <a:pt x="517" y="576"/>
                      <a:pt x="522" y="569"/>
                      <a:pt x="528" y="563"/>
                    </a:cubicBezTo>
                    <a:cubicBezTo>
                      <a:pt x="537" y="555"/>
                      <a:pt x="545" y="546"/>
                      <a:pt x="555" y="539"/>
                    </a:cubicBezTo>
                    <a:cubicBezTo>
                      <a:pt x="560" y="535"/>
                      <a:pt x="565" y="530"/>
                      <a:pt x="571" y="526"/>
                    </a:cubicBezTo>
                    <a:cubicBezTo>
                      <a:pt x="576" y="523"/>
                      <a:pt x="583" y="522"/>
                      <a:pt x="587" y="517"/>
                    </a:cubicBezTo>
                    <a:cubicBezTo>
                      <a:pt x="588" y="517"/>
                      <a:pt x="588" y="517"/>
                      <a:pt x="589" y="517"/>
                    </a:cubicBezTo>
                    <a:cubicBezTo>
                      <a:pt x="591" y="517"/>
                      <a:pt x="592" y="517"/>
                      <a:pt x="592" y="515"/>
                    </a:cubicBezTo>
                    <a:cubicBezTo>
                      <a:pt x="594" y="513"/>
                      <a:pt x="597" y="512"/>
                      <a:pt x="599" y="511"/>
                    </a:cubicBezTo>
                    <a:cubicBezTo>
                      <a:pt x="601" y="511"/>
                      <a:pt x="603" y="510"/>
                      <a:pt x="605" y="509"/>
                    </a:cubicBezTo>
                    <a:cubicBezTo>
                      <a:pt x="612" y="506"/>
                      <a:pt x="618" y="502"/>
                      <a:pt x="624" y="501"/>
                    </a:cubicBezTo>
                    <a:cubicBezTo>
                      <a:pt x="634" y="498"/>
                      <a:pt x="643" y="493"/>
                      <a:pt x="653" y="491"/>
                    </a:cubicBezTo>
                    <a:cubicBezTo>
                      <a:pt x="658" y="490"/>
                      <a:pt x="663" y="489"/>
                      <a:pt x="668" y="489"/>
                    </a:cubicBezTo>
                    <a:cubicBezTo>
                      <a:pt x="667" y="492"/>
                      <a:pt x="666" y="494"/>
                      <a:pt x="663" y="495"/>
                    </a:cubicBezTo>
                    <a:cubicBezTo>
                      <a:pt x="660" y="496"/>
                      <a:pt x="656" y="497"/>
                      <a:pt x="653" y="496"/>
                    </a:cubicBezTo>
                    <a:cubicBezTo>
                      <a:pt x="650" y="495"/>
                      <a:pt x="648" y="496"/>
                      <a:pt x="646" y="497"/>
                    </a:cubicBezTo>
                    <a:cubicBezTo>
                      <a:pt x="645" y="499"/>
                      <a:pt x="642" y="499"/>
                      <a:pt x="640" y="500"/>
                    </a:cubicBezTo>
                    <a:cubicBezTo>
                      <a:pt x="638" y="500"/>
                      <a:pt x="634" y="499"/>
                      <a:pt x="636" y="504"/>
                    </a:cubicBezTo>
                    <a:cubicBezTo>
                      <a:pt x="636" y="504"/>
                      <a:pt x="636" y="505"/>
                      <a:pt x="636" y="505"/>
                    </a:cubicBezTo>
                    <a:cubicBezTo>
                      <a:pt x="633" y="507"/>
                      <a:pt x="631" y="511"/>
                      <a:pt x="627" y="510"/>
                    </a:cubicBezTo>
                    <a:cubicBezTo>
                      <a:pt x="624" y="509"/>
                      <a:pt x="622" y="510"/>
                      <a:pt x="622" y="513"/>
                    </a:cubicBezTo>
                    <a:cubicBezTo>
                      <a:pt x="621" y="514"/>
                      <a:pt x="621" y="515"/>
                      <a:pt x="619" y="515"/>
                    </a:cubicBezTo>
                    <a:cubicBezTo>
                      <a:pt x="615" y="514"/>
                      <a:pt x="612" y="516"/>
                      <a:pt x="610" y="518"/>
                    </a:cubicBezTo>
                    <a:cubicBezTo>
                      <a:pt x="608" y="519"/>
                      <a:pt x="605" y="520"/>
                      <a:pt x="603" y="521"/>
                    </a:cubicBezTo>
                    <a:cubicBezTo>
                      <a:pt x="600" y="521"/>
                      <a:pt x="598" y="522"/>
                      <a:pt x="597" y="524"/>
                    </a:cubicBezTo>
                    <a:cubicBezTo>
                      <a:pt x="595" y="526"/>
                      <a:pt x="592" y="527"/>
                      <a:pt x="590" y="528"/>
                    </a:cubicBezTo>
                    <a:cubicBezTo>
                      <a:pt x="588" y="529"/>
                      <a:pt x="585" y="530"/>
                      <a:pt x="584" y="533"/>
                    </a:cubicBezTo>
                    <a:cubicBezTo>
                      <a:pt x="584" y="533"/>
                      <a:pt x="583" y="534"/>
                      <a:pt x="582" y="534"/>
                    </a:cubicBezTo>
                    <a:cubicBezTo>
                      <a:pt x="576" y="536"/>
                      <a:pt x="571" y="540"/>
                      <a:pt x="566" y="543"/>
                    </a:cubicBezTo>
                    <a:cubicBezTo>
                      <a:pt x="558" y="548"/>
                      <a:pt x="552" y="555"/>
                      <a:pt x="545" y="561"/>
                    </a:cubicBezTo>
                    <a:cubicBezTo>
                      <a:pt x="539" y="567"/>
                      <a:pt x="531" y="573"/>
                      <a:pt x="524" y="579"/>
                    </a:cubicBezTo>
                    <a:cubicBezTo>
                      <a:pt x="522" y="581"/>
                      <a:pt x="522" y="583"/>
                      <a:pt x="523" y="586"/>
                    </a:cubicBezTo>
                    <a:cubicBezTo>
                      <a:pt x="530" y="580"/>
                      <a:pt x="536" y="573"/>
                      <a:pt x="543" y="568"/>
                    </a:cubicBezTo>
                    <a:cubicBezTo>
                      <a:pt x="543" y="568"/>
                      <a:pt x="543" y="568"/>
                      <a:pt x="543" y="567"/>
                    </a:cubicBezTo>
                    <a:cubicBezTo>
                      <a:pt x="545" y="564"/>
                      <a:pt x="548" y="563"/>
                      <a:pt x="551" y="561"/>
                    </a:cubicBezTo>
                    <a:cubicBezTo>
                      <a:pt x="555" y="559"/>
                      <a:pt x="558" y="556"/>
                      <a:pt x="562" y="553"/>
                    </a:cubicBezTo>
                    <a:cubicBezTo>
                      <a:pt x="563" y="551"/>
                      <a:pt x="565" y="550"/>
                      <a:pt x="567" y="549"/>
                    </a:cubicBezTo>
                    <a:cubicBezTo>
                      <a:pt x="568" y="549"/>
                      <a:pt x="569" y="548"/>
                      <a:pt x="570" y="547"/>
                    </a:cubicBezTo>
                    <a:cubicBezTo>
                      <a:pt x="573" y="544"/>
                      <a:pt x="577" y="543"/>
                      <a:pt x="580" y="541"/>
                    </a:cubicBezTo>
                    <a:cubicBezTo>
                      <a:pt x="583" y="538"/>
                      <a:pt x="587" y="537"/>
                      <a:pt x="590" y="534"/>
                    </a:cubicBezTo>
                    <a:cubicBezTo>
                      <a:pt x="592" y="532"/>
                      <a:pt x="596" y="531"/>
                      <a:pt x="598" y="528"/>
                    </a:cubicBezTo>
                    <a:cubicBezTo>
                      <a:pt x="598" y="528"/>
                      <a:pt x="598" y="527"/>
                      <a:pt x="599" y="527"/>
                    </a:cubicBezTo>
                    <a:cubicBezTo>
                      <a:pt x="603" y="528"/>
                      <a:pt x="606" y="524"/>
                      <a:pt x="610" y="524"/>
                    </a:cubicBezTo>
                    <a:cubicBezTo>
                      <a:pt x="612" y="524"/>
                      <a:pt x="613" y="523"/>
                      <a:pt x="615" y="522"/>
                    </a:cubicBezTo>
                    <a:cubicBezTo>
                      <a:pt x="617" y="521"/>
                      <a:pt x="620" y="520"/>
                      <a:pt x="621" y="518"/>
                    </a:cubicBezTo>
                    <a:cubicBezTo>
                      <a:pt x="622" y="514"/>
                      <a:pt x="625" y="517"/>
                      <a:pt x="627" y="516"/>
                    </a:cubicBezTo>
                    <a:cubicBezTo>
                      <a:pt x="627" y="516"/>
                      <a:pt x="627" y="516"/>
                      <a:pt x="627" y="515"/>
                    </a:cubicBezTo>
                    <a:cubicBezTo>
                      <a:pt x="630" y="513"/>
                      <a:pt x="633" y="511"/>
                      <a:pt x="637" y="512"/>
                    </a:cubicBezTo>
                    <a:cubicBezTo>
                      <a:pt x="638" y="512"/>
                      <a:pt x="639" y="512"/>
                      <a:pt x="639" y="510"/>
                    </a:cubicBezTo>
                    <a:cubicBezTo>
                      <a:pt x="637" y="509"/>
                      <a:pt x="639" y="509"/>
                      <a:pt x="640" y="509"/>
                    </a:cubicBezTo>
                    <a:cubicBezTo>
                      <a:pt x="641" y="508"/>
                      <a:pt x="643" y="509"/>
                      <a:pt x="645" y="507"/>
                    </a:cubicBezTo>
                    <a:cubicBezTo>
                      <a:pt x="645" y="507"/>
                      <a:pt x="647" y="506"/>
                      <a:pt x="648" y="507"/>
                    </a:cubicBezTo>
                    <a:cubicBezTo>
                      <a:pt x="650" y="508"/>
                      <a:pt x="651" y="507"/>
                      <a:pt x="653" y="506"/>
                    </a:cubicBezTo>
                    <a:cubicBezTo>
                      <a:pt x="654" y="506"/>
                      <a:pt x="655" y="506"/>
                      <a:pt x="656" y="507"/>
                    </a:cubicBezTo>
                    <a:cubicBezTo>
                      <a:pt x="661" y="508"/>
                      <a:pt x="666" y="510"/>
                      <a:pt x="672" y="507"/>
                    </a:cubicBezTo>
                    <a:cubicBezTo>
                      <a:pt x="674" y="506"/>
                      <a:pt x="677" y="505"/>
                      <a:pt x="680" y="505"/>
                    </a:cubicBezTo>
                    <a:cubicBezTo>
                      <a:pt x="683" y="504"/>
                      <a:pt x="686" y="504"/>
                      <a:pt x="689" y="503"/>
                    </a:cubicBezTo>
                    <a:cubicBezTo>
                      <a:pt x="694" y="502"/>
                      <a:pt x="699" y="501"/>
                      <a:pt x="704" y="499"/>
                    </a:cubicBezTo>
                    <a:cubicBezTo>
                      <a:pt x="708" y="498"/>
                      <a:pt x="708" y="498"/>
                      <a:pt x="713" y="499"/>
                    </a:cubicBezTo>
                    <a:cubicBezTo>
                      <a:pt x="715" y="500"/>
                      <a:pt x="717" y="500"/>
                      <a:pt x="718" y="498"/>
                    </a:cubicBezTo>
                    <a:cubicBezTo>
                      <a:pt x="720" y="494"/>
                      <a:pt x="722" y="496"/>
                      <a:pt x="725" y="496"/>
                    </a:cubicBezTo>
                    <a:cubicBezTo>
                      <a:pt x="729" y="496"/>
                      <a:pt x="733" y="497"/>
                      <a:pt x="736" y="496"/>
                    </a:cubicBezTo>
                    <a:cubicBezTo>
                      <a:pt x="741" y="496"/>
                      <a:pt x="745" y="495"/>
                      <a:pt x="749" y="494"/>
                    </a:cubicBezTo>
                    <a:cubicBezTo>
                      <a:pt x="754" y="494"/>
                      <a:pt x="759" y="494"/>
                      <a:pt x="764" y="493"/>
                    </a:cubicBezTo>
                    <a:cubicBezTo>
                      <a:pt x="768" y="492"/>
                      <a:pt x="772" y="490"/>
                      <a:pt x="776" y="492"/>
                    </a:cubicBezTo>
                    <a:cubicBezTo>
                      <a:pt x="777" y="492"/>
                      <a:pt x="777" y="492"/>
                      <a:pt x="778" y="492"/>
                    </a:cubicBezTo>
                    <a:cubicBezTo>
                      <a:pt x="782" y="491"/>
                      <a:pt x="786" y="491"/>
                      <a:pt x="791" y="491"/>
                    </a:cubicBezTo>
                    <a:cubicBezTo>
                      <a:pt x="802" y="489"/>
                      <a:pt x="812" y="490"/>
                      <a:pt x="823" y="491"/>
                    </a:cubicBezTo>
                    <a:cubicBezTo>
                      <a:pt x="828" y="492"/>
                      <a:pt x="833" y="492"/>
                      <a:pt x="838" y="492"/>
                    </a:cubicBezTo>
                    <a:cubicBezTo>
                      <a:pt x="842" y="493"/>
                      <a:pt x="846" y="492"/>
                      <a:pt x="849" y="494"/>
                    </a:cubicBezTo>
                    <a:cubicBezTo>
                      <a:pt x="853" y="498"/>
                      <a:pt x="858" y="497"/>
                      <a:pt x="863" y="498"/>
                    </a:cubicBezTo>
                    <a:cubicBezTo>
                      <a:pt x="867" y="498"/>
                      <a:pt x="872" y="500"/>
                      <a:pt x="876" y="501"/>
                    </a:cubicBezTo>
                    <a:cubicBezTo>
                      <a:pt x="882" y="502"/>
                      <a:pt x="889" y="502"/>
                      <a:pt x="895" y="503"/>
                    </a:cubicBezTo>
                    <a:cubicBezTo>
                      <a:pt x="896" y="504"/>
                      <a:pt x="897" y="504"/>
                      <a:pt x="899" y="505"/>
                    </a:cubicBezTo>
                    <a:cubicBezTo>
                      <a:pt x="901" y="508"/>
                      <a:pt x="904" y="510"/>
                      <a:pt x="909" y="510"/>
                    </a:cubicBezTo>
                    <a:cubicBezTo>
                      <a:pt x="913" y="511"/>
                      <a:pt x="918" y="512"/>
                      <a:pt x="923" y="514"/>
                    </a:cubicBezTo>
                    <a:cubicBezTo>
                      <a:pt x="925" y="515"/>
                      <a:pt x="927" y="517"/>
                      <a:pt x="929" y="519"/>
                    </a:cubicBezTo>
                    <a:cubicBezTo>
                      <a:pt x="931" y="521"/>
                      <a:pt x="935" y="520"/>
                      <a:pt x="938" y="520"/>
                    </a:cubicBezTo>
                    <a:cubicBezTo>
                      <a:pt x="943" y="522"/>
                      <a:pt x="948" y="525"/>
                      <a:pt x="953" y="524"/>
                    </a:cubicBezTo>
                    <a:cubicBezTo>
                      <a:pt x="954" y="523"/>
                      <a:pt x="954" y="524"/>
                      <a:pt x="955" y="524"/>
                    </a:cubicBezTo>
                    <a:cubicBezTo>
                      <a:pt x="959" y="525"/>
                      <a:pt x="963" y="524"/>
                      <a:pt x="967" y="522"/>
                    </a:cubicBezTo>
                    <a:cubicBezTo>
                      <a:pt x="968" y="521"/>
                      <a:pt x="968" y="522"/>
                      <a:pt x="969" y="522"/>
                    </a:cubicBezTo>
                    <a:cubicBezTo>
                      <a:pt x="973" y="522"/>
                      <a:pt x="974" y="522"/>
                      <a:pt x="976" y="518"/>
                    </a:cubicBezTo>
                    <a:cubicBezTo>
                      <a:pt x="976" y="517"/>
                      <a:pt x="977" y="515"/>
                      <a:pt x="979" y="516"/>
                    </a:cubicBezTo>
                    <a:cubicBezTo>
                      <a:pt x="982" y="517"/>
                      <a:pt x="986" y="516"/>
                      <a:pt x="989" y="514"/>
                    </a:cubicBezTo>
                    <a:cubicBezTo>
                      <a:pt x="990" y="513"/>
                      <a:pt x="992" y="513"/>
                      <a:pt x="993" y="511"/>
                    </a:cubicBezTo>
                    <a:cubicBezTo>
                      <a:pt x="993" y="510"/>
                      <a:pt x="994" y="510"/>
                      <a:pt x="995" y="510"/>
                    </a:cubicBezTo>
                    <a:cubicBezTo>
                      <a:pt x="996" y="511"/>
                      <a:pt x="997" y="511"/>
                      <a:pt x="998" y="511"/>
                    </a:cubicBezTo>
                    <a:cubicBezTo>
                      <a:pt x="1000" y="511"/>
                      <a:pt x="1002" y="511"/>
                      <a:pt x="1003" y="509"/>
                    </a:cubicBezTo>
                    <a:cubicBezTo>
                      <a:pt x="1003" y="507"/>
                      <a:pt x="1004" y="506"/>
                      <a:pt x="1006" y="505"/>
                    </a:cubicBezTo>
                    <a:cubicBezTo>
                      <a:pt x="1007" y="505"/>
                      <a:pt x="1008" y="504"/>
                      <a:pt x="1009" y="503"/>
                    </a:cubicBezTo>
                    <a:cubicBezTo>
                      <a:pt x="1011" y="498"/>
                      <a:pt x="1014" y="494"/>
                      <a:pt x="1018" y="490"/>
                    </a:cubicBezTo>
                    <a:cubicBezTo>
                      <a:pt x="1020" y="488"/>
                      <a:pt x="1021" y="486"/>
                      <a:pt x="1024" y="485"/>
                    </a:cubicBezTo>
                    <a:cubicBezTo>
                      <a:pt x="1027" y="484"/>
                      <a:pt x="1029" y="482"/>
                      <a:pt x="1030" y="479"/>
                    </a:cubicBezTo>
                    <a:cubicBezTo>
                      <a:pt x="1032" y="472"/>
                      <a:pt x="1035" y="465"/>
                      <a:pt x="1036" y="458"/>
                    </a:cubicBezTo>
                    <a:cubicBezTo>
                      <a:pt x="1036" y="456"/>
                      <a:pt x="1037" y="453"/>
                      <a:pt x="1038" y="451"/>
                    </a:cubicBezTo>
                    <a:cubicBezTo>
                      <a:pt x="1044" y="435"/>
                      <a:pt x="1045" y="419"/>
                      <a:pt x="1038" y="403"/>
                    </a:cubicBezTo>
                    <a:close/>
                    <a:moveTo>
                      <a:pt x="48" y="446"/>
                    </a:moveTo>
                    <a:cubicBezTo>
                      <a:pt x="48" y="447"/>
                      <a:pt x="47" y="448"/>
                      <a:pt x="46" y="448"/>
                    </a:cubicBezTo>
                    <a:cubicBezTo>
                      <a:pt x="45" y="448"/>
                      <a:pt x="45" y="447"/>
                      <a:pt x="45" y="446"/>
                    </a:cubicBezTo>
                    <a:cubicBezTo>
                      <a:pt x="45" y="445"/>
                      <a:pt x="46" y="444"/>
                      <a:pt x="46" y="444"/>
                    </a:cubicBezTo>
                    <a:cubicBezTo>
                      <a:pt x="46" y="443"/>
                      <a:pt x="46" y="443"/>
                      <a:pt x="44" y="442"/>
                    </a:cubicBezTo>
                    <a:cubicBezTo>
                      <a:pt x="43" y="441"/>
                      <a:pt x="43" y="441"/>
                      <a:pt x="43" y="440"/>
                    </a:cubicBezTo>
                    <a:cubicBezTo>
                      <a:pt x="42" y="436"/>
                      <a:pt x="42" y="431"/>
                      <a:pt x="43" y="427"/>
                    </a:cubicBezTo>
                    <a:cubicBezTo>
                      <a:pt x="43" y="425"/>
                      <a:pt x="43" y="422"/>
                      <a:pt x="43" y="420"/>
                    </a:cubicBezTo>
                    <a:cubicBezTo>
                      <a:pt x="43" y="418"/>
                      <a:pt x="42" y="416"/>
                      <a:pt x="45" y="415"/>
                    </a:cubicBezTo>
                    <a:cubicBezTo>
                      <a:pt x="45" y="414"/>
                      <a:pt x="47" y="412"/>
                      <a:pt x="44" y="411"/>
                    </a:cubicBezTo>
                    <a:cubicBezTo>
                      <a:pt x="44" y="411"/>
                      <a:pt x="44" y="410"/>
                      <a:pt x="44" y="410"/>
                    </a:cubicBezTo>
                    <a:cubicBezTo>
                      <a:pt x="48" y="408"/>
                      <a:pt x="45" y="403"/>
                      <a:pt x="47" y="400"/>
                    </a:cubicBezTo>
                    <a:cubicBezTo>
                      <a:pt x="47" y="413"/>
                      <a:pt x="47" y="427"/>
                      <a:pt x="48" y="441"/>
                    </a:cubicBezTo>
                    <a:cubicBezTo>
                      <a:pt x="48" y="442"/>
                      <a:pt x="48" y="444"/>
                      <a:pt x="48" y="446"/>
                    </a:cubicBezTo>
                    <a:close/>
                    <a:moveTo>
                      <a:pt x="47" y="621"/>
                    </a:moveTo>
                    <a:cubicBezTo>
                      <a:pt x="45" y="614"/>
                      <a:pt x="44" y="608"/>
                      <a:pt x="46" y="601"/>
                    </a:cubicBezTo>
                    <a:cubicBezTo>
                      <a:pt x="46" y="602"/>
                      <a:pt x="46" y="603"/>
                      <a:pt x="46" y="603"/>
                    </a:cubicBezTo>
                    <a:cubicBezTo>
                      <a:pt x="49" y="609"/>
                      <a:pt x="47" y="615"/>
                      <a:pt x="47" y="621"/>
                    </a:cubicBezTo>
                    <a:close/>
                    <a:moveTo>
                      <a:pt x="84" y="721"/>
                    </a:moveTo>
                    <a:cubicBezTo>
                      <a:pt x="84" y="716"/>
                      <a:pt x="83" y="711"/>
                      <a:pt x="83" y="706"/>
                    </a:cubicBezTo>
                    <a:cubicBezTo>
                      <a:pt x="83" y="703"/>
                      <a:pt x="82" y="699"/>
                      <a:pt x="82" y="696"/>
                    </a:cubicBezTo>
                    <a:cubicBezTo>
                      <a:pt x="82" y="683"/>
                      <a:pt x="80" y="670"/>
                      <a:pt x="80" y="657"/>
                    </a:cubicBezTo>
                    <a:cubicBezTo>
                      <a:pt x="80" y="653"/>
                      <a:pt x="81" y="650"/>
                      <a:pt x="83" y="647"/>
                    </a:cubicBezTo>
                    <a:cubicBezTo>
                      <a:pt x="84" y="650"/>
                      <a:pt x="84" y="653"/>
                      <a:pt x="83" y="656"/>
                    </a:cubicBezTo>
                    <a:cubicBezTo>
                      <a:pt x="82" y="658"/>
                      <a:pt x="82" y="660"/>
                      <a:pt x="84" y="662"/>
                    </a:cubicBezTo>
                    <a:cubicBezTo>
                      <a:pt x="85" y="663"/>
                      <a:pt x="85" y="665"/>
                      <a:pt x="85" y="667"/>
                    </a:cubicBezTo>
                    <a:cubicBezTo>
                      <a:pt x="84" y="671"/>
                      <a:pt x="86" y="676"/>
                      <a:pt x="86" y="680"/>
                    </a:cubicBezTo>
                    <a:cubicBezTo>
                      <a:pt x="86" y="687"/>
                      <a:pt x="87" y="694"/>
                      <a:pt x="87" y="702"/>
                    </a:cubicBezTo>
                    <a:cubicBezTo>
                      <a:pt x="88" y="705"/>
                      <a:pt x="87" y="708"/>
                      <a:pt x="86" y="712"/>
                    </a:cubicBezTo>
                    <a:cubicBezTo>
                      <a:pt x="86" y="716"/>
                      <a:pt x="88" y="720"/>
                      <a:pt x="87" y="724"/>
                    </a:cubicBezTo>
                    <a:cubicBezTo>
                      <a:pt x="84" y="724"/>
                      <a:pt x="84" y="724"/>
                      <a:pt x="84" y="721"/>
                    </a:cubicBezTo>
                    <a:close/>
                    <a:moveTo>
                      <a:pt x="107" y="859"/>
                    </a:moveTo>
                    <a:cubicBezTo>
                      <a:pt x="105" y="857"/>
                      <a:pt x="105" y="854"/>
                      <a:pt x="104" y="852"/>
                    </a:cubicBezTo>
                    <a:cubicBezTo>
                      <a:pt x="101" y="841"/>
                      <a:pt x="99" y="830"/>
                      <a:pt x="97" y="819"/>
                    </a:cubicBezTo>
                    <a:cubicBezTo>
                      <a:pt x="96" y="814"/>
                      <a:pt x="95" y="809"/>
                      <a:pt x="96" y="804"/>
                    </a:cubicBezTo>
                    <a:cubicBezTo>
                      <a:pt x="96" y="803"/>
                      <a:pt x="96" y="802"/>
                      <a:pt x="95" y="801"/>
                    </a:cubicBezTo>
                    <a:cubicBezTo>
                      <a:pt x="93" y="799"/>
                      <a:pt x="93" y="797"/>
                      <a:pt x="94" y="795"/>
                    </a:cubicBezTo>
                    <a:cubicBezTo>
                      <a:pt x="94" y="794"/>
                      <a:pt x="94" y="792"/>
                      <a:pt x="94" y="792"/>
                    </a:cubicBezTo>
                    <a:cubicBezTo>
                      <a:pt x="91" y="779"/>
                      <a:pt x="90" y="765"/>
                      <a:pt x="89" y="752"/>
                    </a:cubicBezTo>
                    <a:cubicBezTo>
                      <a:pt x="89" y="750"/>
                      <a:pt x="89" y="747"/>
                      <a:pt x="87" y="745"/>
                    </a:cubicBezTo>
                    <a:cubicBezTo>
                      <a:pt x="86" y="744"/>
                      <a:pt x="86" y="742"/>
                      <a:pt x="86" y="741"/>
                    </a:cubicBezTo>
                    <a:cubicBezTo>
                      <a:pt x="86" y="735"/>
                      <a:pt x="85" y="730"/>
                      <a:pt x="87" y="725"/>
                    </a:cubicBezTo>
                    <a:cubicBezTo>
                      <a:pt x="90" y="726"/>
                      <a:pt x="90" y="728"/>
                      <a:pt x="89" y="730"/>
                    </a:cubicBezTo>
                    <a:cubicBezTo>
                      <a:pt x="87" y="733"/>
                      <a:pt x="88" y="736"/>
                      <a:pt x="90" y="738"/>
                    </a:cubicBezTo>
                    <a:cubicBezTo>
                      <a:pt x="91" y="739"/>
                      <a:pt x="92" y="741"/>
                      <a:pt x="92" y="742"/>
                    </a:cubicBezTo>
                    <a:cubicBezTo>
                      <a:pt x="91" y="747"/>
                      <a:pt x="93" y="751"/>
                      <a:pt x="93" y="756"/>
                    </a:cubicBezTo>
                    <a:cubicBezTo>
                      <a:pt x="92" y="770"/>
                      <a:pt x="95" y="783"/>
                      <a:pt x="97" y="797"/>
                    </a:cubicBezTo>
                    <a:cubicBezTo>
                      <a:pt x="98" y="802"/>
                      <a:pt x="100" y="808"/>
                      <a:pt x="99" y="814"/>
                    </a:cubicBezTo>
                    <a:cubicBezTo>
                      <a:pt x="99" y="817"/>
                      <a:pt x="101" y="819"/>
                      <a:pt x="101" y="821"/>
                    </a:cubicBezTo>
                    <a:cubicBezTo>
                      <a:pt x="101" y="826"/>
                      <a:pt x="103" y="831"/>
                      <a:pt x="102" y="836"/>
                    </a:cubicBezTo>
                    <a:cubicBezTo>
                      <a:pt x="102" y="837"/>
                      <a:pt x="103" y="838"/>
                      <a:pt x="103" y="839"/>
                    </a:cubicBezTo>
                    <a:cubicBezTo>
                      <a:pt x="106" y="844"/>
                      <a:pt x="107" y="850"/>
                      <a:pt x="108" y="856"/>
                    </a:cubicBezTo>
                    <a:cubicBezTo>
                      <a:pt x="108" y="857"/>
                      <a:pt x="109" y="858"/>
                      <a:pt x="107" y="859"/>
                    </a:cubicBezTo>
                    <a:close/>
                    <a:moveTo>
                      <a:pt x="207" y="591"/>
                    </a:moveTo>
                    <a:cubicBezTo>
                      <a:pt x="207" y="590"/>
                      <a:pt x="208" y="589"/>
                      <a:pt x="210" y="589"/>
                    </a:cubicBezTo>
                    <a:cubicBezTo>
                      <a:pt x="210" y="590"/>
                      <a:pt x="211" y="591"/>
                      <a:pt x="211" y="591"/>
                    </a:cubicBezTo>
                    <a:cubicBezTo>
                      <a:pt x="210" y="595"/>
                      <a:pt x="210" y="598"/>
                      <a:pt x="207" y="601"/>
                    </a:cubicBezTo>
                    <a:cubicBezTo>
                      <a:pt x="207" y="597"/>
                      <a:pt x="207" y="594"/>
                      <a:pt x="207" y="591"/>
                    </a:cubicBezTo>
                    <a:close/>
                    <a:moveTo>
                      <a:pt x="206" y="659"/>
                    </a:moveTo>
                    <a:cubicBezTo>
                      <a:pt x="209" y="654"/>
                      <a:pt x="208" y="649"/>
                      <a:pt x="208" y="643"/>
                    </a:cubicBezTo>
                    <a:cubicBezTo>
                      <a:pt x="210" y="645"/>
                      <a:pt x="209" y="647"/>
                      <a:pt x="210" y="649"/>
                    </a:cubicBezTo>
                    <a:cubicBezTo>
                      <a:pt x="211" y="654"/>
                      <a:pt x="212" y="659"/>
                      <a:pt x="209" y="663"/>
                    </a:cubicBezTo>
                    <a:cubicBezTo>
                      <a:pt x="209" y="664"/>
                      <a:pt x="208" y="665"/>
                      <a:pt x="209" y="665"/>
                    </a:cubicBezTo>
                    <a:cubicBezTo>
                      <a:pt x="211" y="665"/>
                      <a:pt x="210" y="666"/>
                      <a:pt x="210" y="667"/>
                    </a:cubicBezTo>
                    <a:cubicBezTo>
                      <a:pt x="211" y="670"/>
                      <a:pt x="209" y="674"/>
                      <a:pt x="210" y="677"/>
                    </a:cubicBezTo>
                    <a:cubicBezTo>
                      <a:pt x="210" y="678"/>
                      <a:pt x="209" y="679"/>
                      <a:pt x="208" y="680"/>
                    </a:cubicBezTo>
                    <a:cubicBezTo>
                      <a:pt x="208" y="679"/>
                      <a:pt x="208" y="679"/>
                      <a:pt x="208" y="679"/>
                    </a:cubicBezTo>
                    <a:cubicBezTo>
                      <a:pt x="208" y="676"/>
                      <a:pt x="208" y="673"/>
                      <a:pt x="208" y="670"/>
                    </a:cubicBezTo>
                    <a:cubicBezTo>
                      <a:pt x="208" y="667"/>
                      <a:pt x="206" y="664"/>
                      <a:pt x="207" y="661"/>
                    </a:cubicBezTo>
                    <a:cubicBezTo>
                      <a:pt x="207" y="660"/>
                      <a:pt x="206" y="660"/>
                      <a:pt x="206" y="659"/>
                    </a:cubicBezTo>
                    <a:close/>
                    <a:moveTo>
                      <a:pt x="217" y="808"/>
                    </a:moveTo>
                    <a:cubicBezTo>
                      <a:pt x="215" y="805"/>
                      <a:pt x="215" y="803"/>
                      <a:pt x="215" y="802"/>
                    </a:cubicBezTo>
                    <a:cubicBezTo>
                      <a:pt x="214" y="795"/>
                      <a:pt x="214" y="787"/>
                      <a:pt x="213" y="780"/>
                    </a:cubicBezTo>
                    <a:cubicBezTo>
                      <a:pt x="212" y="777"/>
                      <a:pt x="211" y="773"/>
                      <a:pt x="212" y="769"/>
                    </a:cubicBezTo>
                    <a:cubicBezTo>
                      <a:pt x="212" y="768"/>
                      <a:pt x="211" y="768"/>
                      <a:pt x="210" y="767"/>
                    </a:cubicBezTo>
                    <a:cubicBezTo>
                      <a:pt x="209" y="765"/>
                      <a:pt x="209" y="762"/>
                      <a:pt x="209" y="760"/>
                    </a:cubicBezTo>
                    <a:cubicBezTo>
                      <a:pt x="211" y="757"/>
                      <a:pt x="210" y="754"/>
                      <a:pt x="209" y="751"/>
                    </a:cubicBezTo>
                    <a:cubicBezTo>
                      <a:pt x="209" y="748"/>
                      <a:pt x="209" y="744"/>
                      <a:pt x="209" y="740"/>
                    </a:cubicBezTo>
                    <a:cubicBezTo>
                      <a:pt x="209" y="736"/>
                      <a:pt x="209" y="732"/>
                      <a:pt x="207" y="728"/>
                    </a:cubicBezTo>
                    <a:cubicBezTo>
                      <a:pt x="207" y="726"/>
                      <a:pt x="207" y="725"/>
                      <a:pt x="207" y="723"/>
                    </a:cubicBezTo>
                    <a:cubicBezTo>
                      <a:pt x="208" y="714"/>
                      <a:pt x="208" y="704"/>
                      <a:pt x="207" y="694"/>
                    </a:cubicBezTo>
                    <a:cubicBezTo>
                      <a:pt x="207" y="691"/>
                      <a:pt x="206" y="687"/>
                      <a:pt x="207" y="682"/>
                    </a:cubicBezTo>
                    <a:cubicBezTo>
                      <a:pt x="210" y="686"/>
                      <a:pt x="210" y="689"/>
                      <a:pt x="209" y="692"/>
                    </a:cubicBezTo>
                    <a:cubicBezTo>
                      <a:pt x="209" y="698"/>
                      <a:pt x="210" y="704"/>
                      <a:pt x="211" y="709"/>
                    </a:cubicBezTo>
                    <a:cubicBezTo>
                      <a:pt x="211" y="718"/>
                      <a:pt x="212" y="728"/>
                      <a:pt x="212" y="737"/>
                    </a:cubicBezTo>
                    <a:cubicBezTo>
                      <a:pt x="212" y="738"/>
                      <a:pt x="212" y="739"/>
                      <a:pt x="212" y="739"/>
                    </a:cubicBezTo>
                    <a:cubicBezTo>
                      <a:pt x="215" y="746"/>
                      <a:pt x="214" y="752"/>
                      <a:pt x="214" y="759"/>
                    </a:cubicBezTo>
                    <a:cubicBezTo>
                      <a:pt x="214" y="760"/>
                      <a:pt x="214" y="761"/>
                      <a:pt x="215" y="762"/>
                    </a:cubicBezTo>
                    <a:cubicBezTo>
                      <a:pt x="217" y="768"/>
                      <a:pt x="217" y="773"/>
                      <a:pt x="216" y="779"/>
                    </a:cubicBezTo>
                    <a:cubicBezTo>
                      <a:pt x="216" y="784"/>
                      <a:pt x="217" y="788"/>
                      <a:pt x="217" y="793"/>
                    </a:cubicBezTo>
                    <a:cubicBezTo>
                      <a:pt x="218" y="798"/>
                      <a:pt x="217" y="802"/>
                      <a:pt x="217" y="808"/>
                    </a:cubicBezTo>
                    <a:close/>
                    <a:moveTo>
                      <a:pt x="221" y="784"/>
                    </a:moveTo>
                    <a:cubicBezTo>
                      <a:pt x="219" y="774"/>
                      <a:pt x="219" y="764"/>
                      <a:pt x="217" y="754"/>
                    </a:cubicBezTo>
                    <a:cubicBezTo>
                      <a:pt x="217" y="750"/>
                      <a:pt x="215" y="745"/>
                      <a:pt x="217" y="740"/>
                    </a:cubicBezTo>
                    <a:cubicBezTo>
                      <a:pt x="218" y="742"/>
                      <a:pt x="220" y="742"/>
                      <a:pt x="220" y="744"/>
                    </a:cubicBezTo>
                    <a:cubicBezTo>
                      <a:pt x="219" y="746"/>
                      <a:pt x="220" y="748"/>
                      <a:pt x="221" y="751"/>
                    </a:cubicBezTo>
                    <a:cubicBezTo>
                      <a:pt x="222" y="753"/>
                      <a:pt x="222" y="755"/>
                      <a:pt x="221" y="757"/>
                    </a:cubicBezTo>
                    <a:cubicBezTo>
                      <a:pt x="219" y="760"/>
                      <a:pt x="220" y="764"/>
                      <a:pt x="221" y="767"/>
                    </a:cubicBezTo>
                    <a:cubicBezTo>
                      <a:pt x="222" y="773"/>
                      <a:pt x="221" y="778"/>
                      <a:pt x="222" y="784"/>
                    </a:cubicBezTo>
                    <a:cubicBezTo>
                      <a:pt x="221" y="784"/>
                      <a:pt x="221" y="784"/>
                      <a:pt x="221" y="784"/>
                    </a:cubicBezTo>
                    <a:close/>
                    <a:moveTo>
                      <a:pt x="245" y="1022"/>
                    </a:moveTo>
                    <a:cubicBezTo>
                      <a:pt x="244" y="1021"/>
                      <a:pt x="241" y="1022"/>
                      <a:pt x="240" y="1020"/>
                    </a:cubicBezTo>
                    <a:cubicBezTo>
                      <a:pt x="240" y="1018"/>
                      <a:pt x="242" y="1016"/>
                      <a:pt x="243" y="1016"/>
                    </a:cubicBezTo>
                    <a:cubicBezTo>
                      <a:pt x="244" y="1018"/>
                      <a:pt x="247" y="1017"/>
                      <a:pt x="247" y="1020"/>
                    </a:cubicBezTo>
                    <a:cubicBezTo>
                      <a:pt x="247" y="1021"/>
                      <a:pt x="246" y="1023"/>
                      <a:pt x="245" y="1022"/>
                    </a:cubicBezTo>
                    <a:close/>
                    <a:moveTo>
                      <a:pt x="301" y="1211"/>
                    </a:moveTo>
                    <a:cubicBezTo>
                      <a:pt x="304" y="1212"/>
                      <a:pt x="308" y="1211"/>
                      <a:pt x="311" y="1214"/>
                    </a:cubicBezTo>
                    <a:cubicBezTo>
                      <a:pt x="305" y="1217"/>
                      <a:pt x="304" y="1217"/>
                      <a:pt x="301" y="1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15"/>
              <p:cNvSpPr>
                <a:spLocks/>
              </p:cNvSpPr>
              <p:nvPr/>
            </p:nvSpPr>
            <p:spPr bwMode="auto">
              <a:xfrm>
                <a:off x="6667446" y="3703293"/>
                <a:ext cx="109540" cy="33337"/>
              </a:xfrm>
              <a:custGeom>
                <a:avLst/>
                <a:gdLst>
                  <a:gd name="T0" fmla="*/ 17 w 37"/>
                  <a:gd name="T1" fmla="*/ 7 h 11"/>
                  <a:gd name="T2" fmla="*/ 18 w 37"/>
                  <a:gd name="T3" fmla="*/ 7 h 11"/>
                  <a:gd name="T4" fmla="*/ 37 w 37"/>
                  <a:gd name="T5" fmla="*/ 3 h 11"/>
                  <a:gd name="T6" fmla="*/ 25 w 37"/>
                  <a:gd name="T7" fmla="*/ 4 h 11"/>
                  <a:gd name="T8" fmla="*/ 23 w 37"/>
                  <a:gd name="T9" fmla="*/ 4 h 11"/>
                  <a:gd name="T10" fmla="*/ 19 w 37"/>
                  <a:gd name="T11" fmla="*/ 4 h 11"/>
                  <a:gd name="T12" fmla="*/ 6 w 37"/>
                  <a:gd name="T13" fmla="*/ 7 h 11"/>
                  <a:gd name="T14" fmla="*/ 0 w 37"/>
                  <a:gd name="T15" fmla="*/ 10 h 11"/>
                  <a:gd name="T16" fmla="*/ 17 w 37"/>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1">
                    <a:moveTo>
                      <a:pt x="17" y="7"/>
                    </a:moveTo>
                    <a:cubicBezTo>
                      <a:pt x="17" y="7"/>
                      <a:pt x="17" y="7"/>
                      <a:pt x="18" y="7"/>
                    </a:cubicBezTo>
                    <a:cubicBezTo>
                      <a:pt x="24" y="7"/>
                      <a:pt x="31" y="6"/>
                      <a:pt x="37" y="3"/>
                    </a:cubicBezTo>
                    <a:cubicBezTo>
                      <a:pt x="33" y="3"/>
                      <a:pt x="29" y="0"/>
                      <a:pt x="25" y="4"/>
                    </a:cubicBezTo>
                    <a:cubicBezTo>
                      <a:pt x="25" y="4"/>
                      <a:pt x="24" y="4"/>
                      <a:pt x="23" y="4"/>
                    </a:cubicBezTo>
                    <a:cubicBezTo>
                      <a:pt x="21" y="4"/>
                      <a:pt x="20" y="4"/>
                      <a:pt x="19" y="4"/>
                    </a:cubicBezTo>
                    <a:cubicBezTo>
                      <a:pt x="14" y="5"/>
                      <a:pt x="10" y="7"/>
                      <a:pt x="6" y="7"/>
                    </a:cubicBezTo>
                    <a:cubicBezTo>
                      <a:pt x="4" y="7"/>
                      <a:pt x="2" y="7"/>
                      <a:pt x="0" y="10"/>
                    </a:cubicBezTo>
                    <a:cubicBezTo>
                      <a:pt x="6" y="8"/>
                      <a:pt x="12" y="11"/>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6"/>
              <p:cNvSpPr>
                <a:spLocks/>
              </p:cNvSpPr>
              <p:nvPr/>
            </p:nvSpPr>
            <p:spPr bwMode="auto">
              <a:xfrm>
                <a:off x="5462508" y="6440067"/>
                <a:ext cx="38101" cy="34924"/>
              </a:xfrm>
              <a:custGeom>
                <a:avLst/>
                <a:gdLst>
                  <a:gd name="T0" fmla="*/ 13 w 13"/>
                  <a:gd name="T1" fmla="*/ 7 h 12"/>
                  <a:gd name="T2" fmla="*/ 9 w 13"/>
                  <a:gd name="T3" fmla="*/ 3 h 12"/>
                  <a:gd name="T4" fmla="*/ 2 w 13"/>
                  <a:gd name="T5" fmla="*/ 0 h 12"/>
                  <a:gd name="T6" fmla="*/ 4 w 13"/>
                  <a:gd name="T7" fmla="*/ 6 h 12"/>
                  <a:gd name="T8" fmla="*/ 8 w 13"/>
                  <a:gd name="T9" fmla="*/ 10 h 12"/>
                  <a:gd name="T10" fmla="*/ 12 w 13"/>
                  <a:gd name="T11" fmla="*/ 9 h 12"/>
                  <a:gd name="T12" fmla="*/ 13 w 13"/>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13" h="12">
                    <a:moveTo>
                      <a:pt x="13" y="7"/>
                    </a:moveTo>
                    <a:cubicBezTo>
                      <a:pt x="12" y="5"/>
                      <a:pt x="12" y="3"/>
                      <a:pt x="9" y="3"/>
                    </a:cubicBezTo>
                    <a:cubicBezTo>
                      <a:pt x="6" y="3"/>
                      <a:pt x="4" y="2"/>
                      <a:pt x="2" y="0"/>
                    </a:cubicBezTo>
                    <a:cubicBezTo>
                      <a:pt x="0" y="5"/>
                      <a:pt x="0" y="5"/>
                      <a:pt x="4" y="6"/>
                    </a:cubicBezTo>
                    <a:cubicBezTo>
                      <a:pt x="6" y="7"/>
                      <a:pt x="7" y="8"/>
                      <a:pt x="8" y="10"/>
                    </a:cubicBezTo>
                    <a:cubicBezTo>
                      <a:pt x="9" y="12"/>
                      <a:pt x="11" y="9"/>
                      <a:pt x="12" y="9"/>
                    </a:cubicBezTo>
                    <a:cubicBezTo>
                      <a:pt x="13" y="9"/>
                      <a:pt x="13" y="8"/>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
              <p:cNvSpPr>
                <a:spLocks/>
              </p:cNvSpPr>
              <p:nvPr/>
            </p:nvSpPr>
            <p:spPr bwMode="auto">
              <a:xfrm>
                <a:off x="5626024" y="6603575"/>
                <a:ext cx="26988" cy="17462"/>
              </a:xfrm>
              <a:custGeom>
                <a:avLst/>
                <a:gdLst>
                  <a:gd name="T0" fmla="*/ 1 w 9"/>
                  <a:gd name="T1" fmla="*/ 1 h 6"/>
                  <a:gd name="T2" fmla="*/ 1 w 9"/>
                  <a:gd name="T3" fmla="*/ 2 h 6"/>
                  <a:gd name="T4" fmla="*/ 9 w 9"/>
                  <a:gd name="T5" fmla="*/ 4 h 6"/>
                  <a:gd name="T6" fmla="*/ 3 w 9"/>
                  <a:gd name="T7" fmla="*/ 0 h 6"/>
                  <a:gd name="T8" fmla="*/ 1 w 9"/>
                  <a:gd name="T9" fmla="*/ 1 h 6"/>
                </a:gdLst>
                <a:ahLst/>
                <a:cxnLst>
                  <a:cxn ang="0">
                    <a:pos x="T0" y="T1"/>
                  </a:cxn>
                  <a:cxn ang="0">
                    <a:pos x="T2" y="T3"/>
                  </a:cxn>
                  <a:cxn ang="0">
                    <a:pos x="T4" y="T5"/>
                  </a:cxn>
                  <a:cxn ang="0">
                    <a:pos x="T6" y="T7"/>
                  </a:cxn>
                  <a:cxn ang="0">
                    <a:pos x="T8" y="T9"/>
                  </a:cxn>
                </a:cxnLst>
                <a:rect l="0" t="0" r="r" b="b"/>
                <a:pathLst>
                  <a:path w="9" h="6">
                    <a:moveTo>
                      <a:pt x="1" y="1"/>
                    </a:moveTo>
                    <a:cubicBezTo>
                      <a:pt x="0" y="1"/>
                      <a:pt x="0" y="2"/>
                      <a:pt x="1" y="2"/>
                    </a:cubicBezTo>
                    <a:cubicBezTo>
                      <a:pt x="3" y="3"/>
                      <a:pt x="5" y="6"/>
                      <a:pt x="9" y="4"/>
                    </a:cubicBezTo>
                    <a:cubicBezTo>
                      <a:pt x="7" y="2"/>
                      <a:pt x="5" y="1"/>
                      <a:pt x="3" y="0"/>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8" name="TextBox 37"/>
            <p:cNvSpPr txBox="1"/>
            <p:nvPr/>
          </p:nvSpPr>
          <p:spPr>
            <a:xfrm>
              <a:off x="4158333" y="3037661"/>
              <a:ext cx="1034257" cy="707886"/>
            </a:xfrm>
            <a:prstGeom prst="rect">
              <a:avLst/>
            </a:prstGeom>
            <a:noFill/>
          </p:spPr>
          <p:txBody>
            <a:bodyPr wrap="none" rtlCol="0">
              <a:spAutoFit/>
            </a:bodyPr>
            <a:lstStyle/>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Hillary</a:t>
              </a:r>
            </a:p>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Clinton</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 name="Rectangle 38"/>
            <p:cNvSpPr/>
            <p:nvPr/>
          </p:nvSpPr>
          <p:spPr>
            <a:xfrm>
              <a:off x="3879273" y="3704154"/>
              <a:ext cx="1297073" cy="261610"/>
            </a:xfrm>
            <a:prstGeom prst="rect">
              <a:avLst/>
            </a:prstGeom>
          </p:spPr>
          <p:txBody>
            <a:bodyPr wrap="square">
              <a:spAutoFit/>
            </a:bodyPr>
            <a:lstStyle/>
            <a:p>
              <a:pPr algn="r"/>
              <a:r>
                <a:rPr lang="en-ID" sz="1100" i="1" kern="900" dirty="0">
                  <a:solidFill>
                    <a:srgbClr val="70A0D6"/>
                  </a:solidFill>
                  <a:latin typeface="Open Sans" panose="020B0606030504020204" pitchFamily="34" charset="0"/>
                  <a:ea typeface="Open Sans" panose="020B0606030504020204" pitchFamily="34" charset="0"/>
                  <a:cs typeface="Open Sans" panose="020B0606030504020204" pitchFamily="34" charset="0"/>
                </a:rPr>
                <a:t>Democratic Party</a:t>
              </a:r>
              <a:endParaRPr lang="id-ID" sz="1100" i="1" kern="900" dirty="0">
                <a:solidFill>
                  <a:srgbClr val="70A0D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TextBox 39"/>
            <p:cNvSpPr txBox="1"/>
            <p:nvPr/>
          </p:nvSpPr>
          <p:spPr>
            <a:xfrm>
              <a:off x="6909129" y="3052806"/>
              <a:ext cx="1176989" cy="707886"/>
            </a:xfrm>
            <a:prstGeom prst="rect">
              <a:avLst/>
            </a:prstGeom>
            <a:noFill/>
          </p:spPr>
          <p:txBody>
            <a:bodyPr wrap="none" rtlCol="0">
              <a:spAutoFit/>
            </a:bodyPr>
            <a:lstStyle/>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Donald</a:t>
              </a:r>
            </a:p>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 Trump</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1" name="Rectangle 40"/>
            <p:cNvSpPr/>
            <p:nvPr/>
          </p:nvSpPr>
          <p:spPr>
            <a:xfrm>
              <a:off x="6909130" y="3717804"/>
              <a:ext cx="1338944" cy="261610"/>
            </a:xfrm>
            <a:prstGeom prst="rect">
              <a:avLst/>
            </a:prstGeom>
          </p:spPr>
          <p:txBody>
            <a:bodyPr wrap="square">
              <a:spAutoFit/>
            </a:bodyPr>
            <a:lstStyle/>
            <a:p>
              <a:r>
                <a:rPr lang="en-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rPr>
                <a:t>Republican Party</a:t>
              </a:r>
              <a:endParaRPr lang="id-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37" name="TextBox 11"/>
          <p:cNvSpPr txBox="1"/>
          <p:nvPr/>
        </p:nvSpPr>
        <p:spPr>
          <a:xfrm>
            <a:off x="4190660" y="4102755"/>
            <a:ext cx="3787114" cy="887422"/>
          </a:xfrm>
          <a:prstGeom prst="rect">
            <a:avLst/>
          </a:prstGeom>
          <a:noFill/>
        </p:spPr>
        <p:txBody>
          <a:bodyPr wrap="square" lIns="0" rIns="0" rtlCol="0">
            <a:spAutoFit/>
          </a:bodyPr>
          <a:lstStyle/>
          <a:p>
            <a:pPr algn="ctr">
              <a:lnSpc>
                <a:spcPts val="3000"/>
              </a:lnSpc>
            </a:pP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O que </a:t>
            </a:r>
            <a:r>
              <a:rPr lang="en-US" sz="24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mudou</a:t>
            </a: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24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relativamente</a:t>
            </a: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a:t>
            </a:r>
          </a:p>
          <a:p>
            <a:pPr algn="ctr">
              <a:lnSpc>
                <a:spcPts val="3000"/>
              </a:lnSpc>
            </a:pPr>
            <a:r>
              <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Obama </a:t>
            </a:r>
            <a:r>
              <a:rPr lang="en-US" sz="2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vs</a:t>
            </a:r>
            <a:r>
              <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Romney? </a:t>
            </a:r>
          </a:p>
        </p:txBody>
      </p:sp>
      <p:grpSp>
        <p:nvGrpSpPr>
          <p:cNvPr id="53" name="Group 52">
            <a:extLst>
              <a:ext uri="{FF2B5EF4-FFF2-40B4-BE49-F238E27FC236}">
                <a16:creationId xmlns:a16="http://schemas.microsoft.com/office/drawing/2014/main" id="{77A57D13-1E15-4CFA-B486-5F8539B95D7E}"/>
              </a:ext>
            </a:extLst>
          </p:cNvPr>
          <p:cNvGrpSpPr/>
          <p:nvPr/>
        </p:nvGrpSpPr>
        <p:grpSpPr>
          <a:xfrm>
            <a:off x="-25415" y="6654881"/>
            <a:ext cx="12307960" cy="255089"/>
            <a:chOff x="-115960" y="6654881"/>
            <a:chExt cx="12307960" cy="255089"/>
          </a:xfrm>
        </p:grpSpPr>
        <p:grpSp>
          <p:nvGrpSpPr>
            <p:cNvPr id="54" name="Group 53">
              <a:extLst>
                <a:ext uri="{FF2B5EF4-FFF2-40B4-BE49-F238E27FC236}">
                  <a16:creationId xmlns:a16="http://schemas.microsoft.com/office/drawing/2014/main" id="{19B94D7B-3184-460C-848B-4A95C159856E}"/>
                </a:ext>
              </a:extLst>
            </p:cNvPr>
            <p:cNvGrpSpPr/>
            <p:nvPr/>
          </p:nvGrpSpPr>
          <p:grpSpPr>
            <a:xfrm>
              <a:off x="-115960" y="6654881"/>
              <a:ext cx="3232165" cy="255089"/>
              <a:chOff x="26280" y="6460265"/>
              <a:chExt cx="3232165" cy="255089"/>
            </a:xfrm>
          </p:grpSpPr>
          <p:sp>
            <p:nvSpPr>
              <p:cNvPr id="56" name="Прямоугольник 2">
                <a:extLst>
                  <a:ext uri="{FF2B5EF4-FFF2-40B4-BE49-F238E27FC236}">
                    <a16:creationId xmlns:a16="http://schemas.microsoft.com/office/drawing/2014/main" id="{D233B1E8-8B7F-4C65-9B8D-998B72C4B4C8}"/>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194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57" name="Прямоугольник 2">
                <a:extLst>
                  <a:ext uri="{FF2B5EF4-FFF2-40B4-BE49-F238E27FC236}">
                    <a16:creationId xmlns:a16="http://schemas.microsoft.com/office/drawing/2014/main" id="{D32FCDE9-0F5F-4AD7-AC06-1A4A70BF1B93}"/>
                  </a:ext>
                </a:extLst>
              </p:cNvPr>
              <p:cNvSpPr/>
              <p:nvPr/>
            </p:nvSpPr>
            <p:spPr>
              <a:xfrm>
                <a:off x="283230" y="6484522"/>
                <a:ext cx="297521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55" name="TextBox 8">
              <a:extLst>
                <a:ext uri="{FF2B5EF4-FFF2-40B4-BE49-F238E27FC236}">
                  <a16:creationId xmlns:a16="http://schemas.microsoft.com/office/drawing/2014/main" id="{877111DB-2B33-4B92-853E-0654F080081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46" name="Picture 45" descr="A picture containing drawing&#10;&#10;Description automatically generated">
            <a:extLst>
              <a:ext uri="{FF2B5EF4-FFF2-40B4-BE49-F238E27FC236}">
                <a16:creationId xmlns:a16="http://schemas.microsoft.com/office/drawing/2014/main" id="{BA3EE3B2-79B5-40F5-93B0-7137455DC75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8341" y="187836"/>
            <a:ext cx="747741" cy="226588"/>
          </a:xfrm>
          <a:prstGeom prst="rect">
            <a:avLst/>
          </a:prstGeom>
        </p:spPr>
      </p:pic>
    </p:spTree>
    <p:extLst>
      <p:ext uri="{BB962C8B-B14F-4D97-AF65-F5344CB8AC3E}">
        <p14:creationId xmlns:p14="http://schemas.microsoft.com/office/powerpoint/2010/main" val="206272052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40E383A-C62C-4740-A9CF-C59702221663}"/>
              </a:ext>
            </a:extLst>
          </p:cNvPr>
          <p:cNvSpPr/>
          <p:nvPr/>
        </p:nvSpPr>
        <p:spPr>
          <a:xfrm>
            <a:off x="0" y="0"/>
            <a:ext cx="12192000" cy="6858000"/>
          </a:xfrm>
          <a:prstGeom prst="rect">
            <a:avLst/>
          </a:prstGeom>
          <a:solidFill>
            <a:srgbClr val="16202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1026" name="Picture 2">
            <a:extLst>
              <a:ext uri="{FF2B5EF4-FFF2-40B4-BE49-F238E27FC236}">
                <a16:creationId xmlns:a16="http://schemas.microsoft.com/office/drawing/2014/main" id="{2C0065F2-FD21-4860-9CA0-155FFA0DCD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5968" y="0"/>
            <a:ext cx="8665092" cy="6858881"/>
          </a:xfrm>
          <a:prstGeom prst="rect">
            <a:avLst/>
          </a:prstGeom>
          <a:noFill/>
          <a:extLst>
            <a:ext uri="{909E8E84-426E-40DD-AFC4-6F175D3DCCD1}">
              <a14:hiddenFill xmlns:a14="http://schemas.microsoft.com/office/drawing/2010/main">
                <a:solidFill>
                  <a:srgbClr val="FFFFFF"/>
                </a:solidFill>
              </a14:hiddenFill>
            </a:ext>
          </a:extLst>
        </p:spPr>
      </p:pic>
      <p:grpSp>
        <p:nvGrpSpPr>
          <p:cNvPr id="15" name="Group 14">
            <a:extLst>
              <a:ext uri="{FF2B5EF4-FFF2-40B4-BE49-F238E27FC236}">
                <a16:creationId xmlns:a16="http://schemas.microsoft.com/office/drawing/2014/main" id="{BAF68ABC-B660-4C13-B9D5-AE06CCF2953D}"/>
              </a:ext>
            </a:extLst>
          </p:cNvPr>
          <p:cNvGrpSpPr/>
          <p:nvPr/>
        </p:nvGrpSpPr>
        <p:grpSpPr>
          <a:xfrm>
            <a:off x="-91138" y="6654881"/>
            <a:ext cx="12373683" cy="255089"/>
            <a:chOff x="-181683" y="6654881"/>
            <a:chExt cx="12373683" cy="255089"/>
          </a:xfrm>
        </p:grpSpPr>
        <p:grpSp>
          <p:nvGrpSpPr>
            <p:cNvPr id="16" name="Group 15">
              <a:extLst>
                <a:ext uri="{FF2B5EF4-FFF2-40B4-BE49-F238E27FC236}">
                  <a16:creationId xmlns:a16="http://schemas.microsoft.com/office/drawing/2014/main" id="{B6F9EA12-6553-4562-8543-2582CBED02E4}"/>
                </a:ext>
              </a:extLst>
            </p:cNvPr>
            <p:cNvGrpSpPr/>
            <p:nvPr/>
          </p:nvGrpSpPr>
          <p:grpSpPr>
            <a:xfrm>
              <a:off x="-181683" y="6654881"/>
              <a:ext cx="3304238" cy="255089"/>
              <a:chOff x="-39443" y="6460265"/>
              <a:chExt cx="3304238" cy="255089"/>
            </a:xfrm>
          </p:grpSpPr>
          <p:sp>
            <p:nvSpPr>
              <p:cNvPr id="18" name="Прямоугольник 2">
                <a:extLst>
                  <a:ext uri="{FF2B5EF4-FFF2-40B4-BE49-F238E27FC236}">
                    <a16:creationId xmlns:a16="http://schemas.microsoft.com/office/drawing/2014/main" id="{F46FB5C9-2DA7-4ABE-A24A-E58910A55395}"/>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195</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 name="Прямоугольник 2">
                <a:extLst>
                  <a:ext uri="{FF2B5EF4-FFF2-40B4-BE49-F238E27FC236}">
                    <a16:creationId xmlns:a16="http://schemas.microsoft.com/office/drawing/2014/main" id="{7AB95C2D-EE3D-4F03-8C42-644D57D53331}"/>
                  </a:ext>
                </a:extLst>
              </p:cNvPr>
              <p:cNvSpPr/>
              <p:nvPr/>
            </p:nvSpPr>
            <p:spPr>
              <a:xfrm>
                <a:off x="283230" y="6484522"/>
                <a:ext cx="298156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7" name="TextBox 8">
              <a:extLst>
                <a:ext uri="{FF2B5EF4-FFF2-40B4-BE49-F238E27FC236}">
                  <a16:creationId xmlns:a16="http://schemas.microsoft.com/office/drawing/2014/main" id="{3B18DBF5-53C1-4DDE-B507-085E519E540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0" name="Picture 19" descr="A picture containing drawing&#10;&#10;Description automatically generated">
            <a:extLst>
              <a:ext uri="{FF2B5EF4-FFF2-40B4-BE49-F238E27FC236}">
                <a16:creationId xmlns:a16="http://schemas.microsoft.com/office/drawing/2014/main" id="{3B5F7D47-BBBA-42B2-A0EC-4953CA7B387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3451" y="150728"/>
            <a:ext cx="747106" cy="226396"/>
          </a:xfrm>
          <a:prstGeom prst="rect">
            <a:avLst/>
          </a:prstGeom>
        </p:spPr>
      </p:pic>
    </p:spTree>
    <p:extLst>
      <p:ext uri="{BB962C8B-B14F-4D97-AF65-F5344CB8AC3E}">
        <p14:creationId xmlns:p14="http://schemas.microsoft.com/office/powerpoint/2010/main" val="1715508733"/>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67" y="168966"/>
            <a:ext cx="12192268" cy="6519930"/>
          </a:xfrm>
          <a:prstGeom prst="rect">
            <a:avLst/>
          </a:prstGeom>
        </p:spPr>
      </p:pic>
      <p:grpSp>
        <p:nvGrpSpPr>
          <p:cNvPr id="13" name="Group 12">
            <a:extLst>
              <a:ext uri="{FF2B5EF4-FFF2-40B4-BE49-F238E27FC236}">
                <a16:creationId xmlns:a16="http://schemas.microsoft.com/office/drawing/2014/main" id="{25F62677-A69D-4774-89E3-FD0AC2C9988E}"/>
              </a:ext>
            </a:extLst>
          </p:cNvPr>
          <p:cNvGrpSpPr/>
          <p:nvPr/>
        </p:nvGrpSpPr>
        <p:grpSpPr>
          <a:xfrm>
            <a:off x="-25415" y="6654881"/>
            <a:ext cx="12307960" cy="255089"/>
            <a:chOff x="-115960" y="6654881"/>
            <a:chExt cx="12307960" cy="255089"/>
          </a:xfrm>
        </p:grpSpPr>
        <p:grpSp>
          <p:nvGrpSpPr>
            <p:cNvPr id="14" name="Group 13">
              <a:extLst>
                <a:ext uri="{FF2B5EF4-FFF2-40B4-BE49-F238E27FC236}">
                  <a16:creationId xmlns:a16="http://schemas.microsoft.com/office/drawing/2014/main" id="{28C2248F-E497-4657-9F27-EFCEC66567B0}"/>
                </a:ext>
              </a:extLst>
            </p:cNvPr>
            <p:cNvGrpSpPr/>
            <p:nvPr/>
          </p:nvGrpSpPr>
          <p:grpSpPr>
            <a:xfrm>
              <a:off x="-115960" y="6654881"/>
              <a:ext cx="3079765" cy="255089"/>
              <a:chOff x="26280" y="6460265"/>
              <a:chExt cx="3079765" cy="255089"/>
            </a:xfrm>
          </p:grpSpPr>
          <p:sp>
            <p:nvSpPr>
              <p:cNvPr id="16" name="Прямоугольник 2">
                <a:extLst>
                  <a:ext uri="{FF2B5EF4-FFF2-40B4-BE49-F238E27FC236}">
                    <a16:creationId xmlns:a16="http://schemas.microsoft.com/office/drawing/2014/main" id="{8A5CC511-60AC-4279-A591-FCF285A180B6}"/>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196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7" name="Прямоугольник 2">
                <a:extLst>
                  <a:ext uri="{FF2B5EF4-FFF2-40B4-BE49-F238E27FC236}">
                    <a16:creationId xmlns:a16="http://schemas.microsoft.com/office/drawing/2014/main" id="{97236B84-B449-4F36-AF5B-60FF5CE8ED71}"/>
                  </a:ext>
                </a:extLst>
              </p:cNvPr>
              <p:cNvSpPr/>
              <p:nvPr/>
            </p:nvSpPr>
            <p:spPr>
              <a:xfrm>
                <a:off x="283230" y="6484522"/>
                <a:ext cx="282281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5" name="TextBox 8">
              <a:extLst>
                <a:ext uri="{FF2B5EF4-FFF2-40B4-BE49-F238E27FC236}">
                  <a16:creationId xmlns:a16="http://schemas.microsoft.com/office/drawing/2014/main" id="{F73B92FB-2B09-416B-B295-DFC36B07ABCC}"/>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8" name="Picture 17" descr="A picture containing drawing&#10;&#10;Description automatically generated">
            <a:extLst>
              <a:ext uri="{FF2B5EF4-FFF2-40B4-BE49-F238E27FC236}">
                <a16:creationId xmlns:a16="http://schemas.microsoft.com/office/drawing/2014/main" id="{40235166-31A9-49C2-94F5-D0C2559D518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8341" y="187836"/>
            <a:ext cx="747741" cy="226588"/>
          </a:xfrm>
          <a:prstGeom prst="rect">
            <a:avLst/>
          </a:prstGeom>
        </p:spPr>
      </p:pic>
    </p:spTree>
    <p:extLst>
      <p:ext uri="{BB962C8B-B14F-4D97-AF65-F5344CB8AC3E}">
        <p14:creationId xmlns:p14="http://schemas.microsoft.com/office/powerpoint/2010/main" val="94972499"/>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 name="Rectangle 6"/>
          <p:cNvSpPr/>
          <p:nvPr/>
        </p:nvSpPr>
        <p:spPr>
          <a:xfrm>
            <a:off x="-304800" y="2014492"/>
            <a:ext cx="12628880" cy="1052379"/>
          </a:xfrm>
          <a:prstGeom prst="rect">
            <a:avLst/>
          </a:prstGeom>
          <a:solidFill>
            <a:srgbClr val="ABABAC">
              <a:alpha val="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upo 1"/>
          <p:cNvGrpSpPr/>
          <p:nvPr/>
        </p:nvGrpSpPr>
        <p:grpSpPr>
          <a:xfrm>
            <a:off x="3911600" y="286346"/>
            <a:ext cx="4368801" cy="1435014"/>
            <a:chOff x="3879273" y="2738734"/>
            <a:chExt cx="4368801" cy="1435014"/>
          </a:xfrm>
        </p:grpSpPr>
        <p:grpSp>
          <p:nvGrpSpPr>
            <p:cNvPr id="12" name="Group 11"/>
            <p:cNvGrpSpPr/>
            <p:nvPr/>
          </p:nvGrpSpPr>
          <p:grpSpPr>
            <a:xfrm>
              <a:off x="5459020" y="2738734"/>
              <a:ext cx="1185741" cy="1435014"/>
              <a:chOff x="4635403" y="2909565"/>
              <a:chExt cx="3117916" cy="3773383"/>
            </a:xfrm>
            <a:solidFill>
              <a:schemeClr val="tx1">
                <a:lumMod val="85000"/>
                <a:lumOff val="15000"/>
              </a:schemeClr>
            </a:solidFill>
          </p:grpSpPr>
          <p:sp>
            <p:nvSpPr>
              <p:cNvPr id="24" name="Freeform 5"/>
              <p:cNvSpPr>
                <a:spLocks/>
              </p:cNvSpPr>
              <p:nvPr/>
            </p:nvSpPr>
            <p:spPr bwMode="auto">
              <a:xfrm>
                <a:off x="5318043" y="51288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6"/>
              <p:cNvSpPr>
                <a:spLocks/>
              </p:cNvSpPr>
              <p:nvPr/>
            </p:nvSpPr>
            <p:spPr bwMode="auto">
              <a:xfrm>
                <a:off x="5289467" y="4655767"/>
                <a:ext cx="28576" cy="231769"/>
              </a:xfrm>
              <a:custGeom>
                <a:avLst/>
                <a:gdLst>
                  <a:gd name="T0" fmla="*/ 9 w 10"/>
                  <a:gd name="T1" fmla="*/ 36 h 78"/>
                  <a:gd name="T2" fmla="*/ 6 w 10"/>
                  <a:gd name="T3" fmla="*/ 39 h 78"/>
                  <a:gd name="T4" fmla="*/ 6 w 10"/>
                  <a:gd name="T5" fmla="*/ 38 h 78"/>
                  <a:gd name="T6" fmla="*/ 7 w 10"/>
                  <a:gd name="T7" fmla="*/ 25 h 78"/>
                  <a:gd name="T8" fmla="*/ 6 w 10"/>
                  <a:gd name="T9" fmla="*/ 18 h 78"/>
                  <a:gd name="T10" fmla="*/ 5 w 10"/>
                  <a:gd name="T11" fmla="*/ 14 h 78"/>
                  <a:gd name="T12" fmla="*/ 5 w 10"/>
                  <a:gd name="T13" fmla="*/ 9 h 78"/>
                  <a:gd name="T14" fmla="*/ 4 w 10"/>
                  <a:gd name="T15" fmla="*/ 0 h 78"/>
                  <a:gd name="T16" fmla="*/ 1 w 10"/>
                  <a:gd name="T17" fmla="*/ 3 h 78"/>
                  <a:gd name="T18" fmla="*/ 0 w 10"/>
                  <a:gd name="T19" fmla="*/ 21 h 78"/>
                  <a:gd name="T20" fmla="*/ 1 w 10"/>
                  <a:gd name="T21" fmla="*/ 36 h 78"/>
                  <a:gd name="T22" fmla="*/ 1 w 10"/>
                  <a:gd name="T23" fmla="*/ 48 h 78"/>
                  <a:gd name="T24" fmla="*/ 3 w 10"/>
                  <a:gd name="T25" fmla="*/ 76 h 78"/>
                  <a:gd name="T26" fmla="*/ 4 w 10"/>
                  <a:gd name="T27" fmla="*/ 78 h 78"/>
                  <a:gd name="T28" fmla="*/ 5 w 10"/>
                  <a:gd name="T29" fmla="*/ 76 h 78"/>
                  <a:gd name="T30" fmla="*/ 6 w 10"/>
                  <a:gd name="T31" fmla="*/ 67 h 78"/>
                  <a:gd name="T32" fmla="*/ 6 w 10"/>
                  <a:gd name="T33" fmla="*/ 56 h 78"/>
                  <a:gd name="T34" fmla="*/ 6 w 10"/>
                  <a:gd name="T35" fmla="*/ 49 h 78"/>
                  <a:gd name="T36" fmla="*/ 7 w 10"/>
                  <a:gd name="T37" fmla="*/ 44 h 78"/>
                  <a:gd name="T38" fmla="*/ 9 w 10"/>
                  <a:gd name="T39" fmla="*/ 39 h 78"/>
                  <a:gd name="T40" fmla="*/ 9 w 10"/>
                  <a:gd name="T41"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78">
                    <a:moveTo>
                      <a:pt x="9" y="36"/>
                    </a:moveTo>
                    <a:cubicBezTo>
                      <a:pt x="7" y="37"/>
                      <a:pt x="8" y="39"/>
                      <a:pt x="6" y="39"/>
                    </a:cubicBezTo>
                    <a:cubicBezTo>
                      <a:pt x="6" y="39"/>
                      <a:pt x="6" y="38"/>
                      <a:pt x="6" y="38"/>
                    </a:cubicBezTo>
                    <a:cubicBezTo>
                      <a:pt x="6" y="34"/>
                      <a:pt x="4" y="29"/>
                      <a:pt x="7" y="25"/>
                    </a:cubicBezTo>
                    <a:cubicBezTo>
                      <a:pt x="7" y="23"/>
                      <a:pt x="9" y="20"/>
                      <a:pt x="6" y="18"/>
                    </a:cubicBezTo>
                    <a:cubicBezTo>
                      <a:pt x="5" y="17"/>
                      <a:pt x="6" y="16"/>
                      <a:pt x="5" y="14"/>
                    </a:cubicBezTo>
                    <a:cubicBezTo>
                      <a:pt x="5" y="13"/>
                      <a:pt x="5" y="11"/>
                      <a:pt x="5" y="9"/>
                    </a:cubicBezTo>
                    <a:cubicBezTo>
                      <a:pt x="4" y="7"/>
                      <a:pt x="3" y="4"/>
                      <a:pt x="4" y="0"/>
                    </a:cubicBezTo>
                    <a:cubicBezTo>
                      <a:pt x="1" y="1"/>
                      <a:pt x="1" y="2"/>
                      <a:pt x="1" y="3"/>
                    </a:cubicBezTo>
                    <a:cubicBezTo>
                      <a:pt x="1" y="9"/>
                      <a:pt x="0" y="15"/>
                      <a:pt x="0" y="21"/>
                    </a:cubicBezTo>
                    <a:cubicBezTo>
                      <a:pt x="0" y="26"/>
                      <a:pt x="1" y="31"/>
                      <a:pt x="1" y="36"/>
                    </a:cubicBezTo>
                    <a:cubicBezTo>
                      <a:pt x="1" y="40"/>
                      <a:pt x="2" y="44"/>
                      <a:pt x="1" y="48"/>
                    </a:cubicBezTo>
                    <a:cubicBezTo>
                      <a:pt x="1" y="57"/>
                      <a:pt x="3" y="67"/>
                      <a:pt x="3" y="76"/>
                    </a:cubicBezTo>
                    <a:cubicBezTo>
                      <a:pt x="3" y="77"/>
                      <a:pt x="3" y="77"/>
                      <a:pt x="4" y="78"/>
                    </a:cubicBezTo>
                    <a:cubicBezTo>
                      <a:pt x="5" y="78"/>
                      <a:pt x="5" y="77"/>
                      <a:pt x="5" y="76"/>
                    </a:cubicBezTo>
                    <a:cubicBezTo>
                      <a:pt x="6" y="73"/>
                      <a:pt x="6" y="70"/>
                      <a:pt x="6" y="67"/>
                    </a:cubicBezTo>
                    <a:cubicBezTo>
                      <a:pt x="7" y="63"/>
                      <a:pt x="7" y="60"/>
                      <a:pt x="6" y="56"/>
                    </a:cubicBezTo>
                    <a:cubicBezTo>
                      <a:pt x="5" y="54"/>
                      <a:pt x="5" y="51"/>
                      <a:pt x="6" y="49"/>
                    </a:cubicBezTo>
                    <a:cubicBezTo>
                      <a:pt x="7" y="47"/>
                      <a:pt x="8" y="46"/>
                      <a:pt x="7" y="44"/>
                    </a:cubicBezTo>
                    <a:cubicBezTo>
                      <a:pt x="6" y="43"/>
                      <a:pt x="9" y="41"/>
                      <a:pt x="9" y="39"/>
                    </a:cubicBezTo>
                    <a:cubicBezTo>
                      <a:pt x="9" y="38"/>
                      <a:pt x="10" y="37"/>
                      <a:pt x="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7"/>
              <p:cNvSpPr>
                <a:spLocks/>
              </p:cNvSpPr>
              <p:nvPr/>
            </p:nvSpPr>
            <p:spPr bwMode="auto">
              <a:xfrm>
                <a:off x="5303755" y="4985958"/>
                <a:ext cx="20638" cy="142871"/>
              </a:xfrm>
              <a:custGeom>
                <a:avLst/>
                <a:gdLst>
                  <a:gd name="T0" fmla="*/ 7 w 7"/>
                  <a:gd name="T1" fmla="*/ 45 h 48"/>
                  <a:gd name="T2" fmla="*/ 7 w 7"/>
                  <a:gd name="T3" fmla="*/ 30 h 48"/>
                  <a:gd name="T4" fmla="*/ 6 w 7"/>
                  <a:gd name="T5" fmla="*/ 14 h 48"/>
                  <a:gd name="T6" fmla="*/ 6 w 7"/>
                  <a:gd name="T7" fmla="*/ 14 h 48"/>
                  <a:gd name="T8" fmla="*/ 5 w 7"/>
                  <a:gd name="T9" fmla="*/ 4 h 48"/>
                  <a:gd name="T10" fmla="*/ 4 w 7"/>
                  <a:gd name="T11" fmla="*/ 0 h 48"/>
                  <a:gd name="T12" fmla="*/ 1 w 7"/>
                  <a:gd name="T13" fmla="*/ 7 h 48"/>
                  <a:gd name="T14" fmla="*/ 2 w 7"/>
                  <a:gd name="T15" fmla="*/ 29 h 48"/>
                  <a:gd name="T16" fmla="*/ 3 w 7"/>
                  <a:gd name="T17" fmla="*/ 34 h 48"/>
                  <a:gd name="T18" fmla="*/ 4 w 7"/>
                  <a:gd name="T19" fmla="*/ 39 h 48"/>
                  <a:gd name="T20" fmla="*/ 5 w 7"/>
                  <a:gd name="T21" fmla="*/ 48 h 48"/>
                  <a:gd name="T22" fmla="*/ 7 w 7"/>
                  <a:gd name="T23"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8">
                    <a:moveTo>
                      <a:pt x="7" y="45"/>
                    </a:moveTo>
                    <a:cubicBezTo>
                      <a:pt x="7" y="40"/>
                      <a:pt x="7" y="35"/>
                      <a:pt x="7" y="30"/>
                    </a:cubicBezTo>
                    <a:cubicBezTo>
                      <a:pt x="7" y="24"/>
                      <a:pt x="4" y="19"/>
                      <a:pt x="6" y="14"/>
                    </a:cubicBezTo>
                    <a:cubicBezTo>
                      <a:pt x="6" y="14"/>
                      <a:pt x="6" y="14"/>
                      <a:pt x="6" y="14"/>
                    </a:cubicBezTo>
                    <a:cubicBezTo>
                      <a:pt x="3" y="10"/>
                      <a:pt x="5" y="7"/>
                      <a:pt x="5" y="4"/>
                    </a:cubicBezTo>
                    <a:cubicBezTo>
                      <a:pt x="5" y="2"/>
                      <a:pt x="5" y="1"/>
                      <a:pt x="4" y="0"/>
                    </a:cubicBezTo>
                    <a:cubicBezTo>
                      <a:pt x="1" y="1"/>
                      <a:pt x="0" y="3"/>
                      <a:pt x="1" y="7"/>
                    </a:cubicBezTo>
                    <a:cubicBezTo>
                      <a:pt x="1" y="14"/>
                      <a:pt x="3" y="21"/>
                      <a:pt x="2" y="29"/>
                    </a:cubicBezTo>
                    <a:cubicBezTo>
                      <a:pt x="2" y="30"/>
                      <a:pt x="3" y="32"/>
                      <a:pt x="3" y="34"/>
                    </a:cubicBezTo>
                    <a:cubicBezTo>
                      <a:pt x="4" y="36"/>
                      <a:pt x="4" y="38"/>
                      <a:pt x="4" y="39"/>
                    </a:cubicBezTo>
                    <a:cubicBezTo>
                      <a:pt x="5" y="42"/>
                      <a:pt x="3" y="46"/>
                      <a:pt x="5" y="48"/>
                    </a:cubicBezTo>
                    <a:cubicBezTo>
                      <a:pt x="6" y="47"/>
                      <a:pt x="7" y="47"/>
                      <a:pt x="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
              <p:cNvSpPr>
                <a:spLocks/>
              </p:cNvSpPr>
              <p:nvPr/>
            </p:nvSpPr>
            <p:spPr bwMode="auto">
              <a:xfrm>
                <a:off x="5318043" y="512882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5297405" y="4887535"/>
                <a:ext cx="17463" cy="82548"/>
              </a:xfrm>
              <a:custGeom>
                <a:avLst/>
                <a:gdLst>
                  <a:gd name="T0" fmla="*/ 3 w 6"/>
                  <a:gd name="T1" fmla="*/ 0 h 28"/>
                  <a:gd name="T2" fmla="*/ 0 w 6"/>
                  <a:gd name="T3" fmla="*/ 6 h 28"/>
                  <a:gd name="T4" fmla="*/ 1 w 6"/>
                  <a:gd name="T5" fmla="*/ 21 h 28"/>
                  <a:gd name="T6" fmla="*/ 2 w 6"/>
                  <a:gd name="T7" fmla="*/ 26 h 28"/>
                  <a:gd name="T8" fmla="*/ 4 w 6"/>
                  <a:gd name="T9" fmla="*/ 27 h 28"/>
                  <a:gd name="T10" fmla="*/ 4 w 6"/>
                  <a:gd name="T11" fmla="*/ 26 h 28"/>
                  <a:gd name="T12" fmla="*/ 4 w 6"/>
                  <a:gd name="T13" fmla="*/ 17 h 28"/>
                  <a:gd name="T14" fmla="*/ 5 w 6"/>
                  <a:gd name="T15" fmla="*/ 10 h 28"/>
                  <a:gd name="T16" fmla="*/ 3 w 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8">
                    <a:moveTo>
                      <a:pt x="3" y="0"/>
                    </a:moveTo>
                    <a:cubicBezTo>
                      <a:pt x="0" y="2"/>
                      <a:pt x="0" y="4"/>
                      <a:pt x="0" y="6"/>
                    </a:cubicBezTo>
                    <a:cubicBezTo>
                      <a:pt x="0" y="11"/>
                      <a:pt x="1" y="16"/>
                      <a:pt x="1" y="21"/>
                    </a:cubicBezTo>
                    <a:cubicBezTo>
                      <a:pt x="1" y="23"/>
                      <a:pt x="2" y="25"/>
                      <a:pt x="2" y="26"/>
                    </a:cubicBezTo>
                    <a:cubicBezTo>
                      <a:pt x="2" y="27"/>
                      <a:pt x="3" y="28"/>
                      <a:pt x="4" y="27"/>
                    </a:cubicBezTo>
                    <a:cubicBezTo>
                      <a:pt x="4" y="27"/>
                      <a:pt x="5" y="26"/>
                      <a:pt x="4" y="26"/>
                    </a:cubicBezTo>
                    <a:cubicBezTo>
                      <a:pt x="3" y="23"/>
                      <a:pt x="5" y="20"/>
                      <a:pt x="4" y="17"/>
                    </a:cubicBezTo>
                    <a:cubicBezTo>
                      <a:pt x="4" y="15"/>
                      <a:pt x="4" y="12"/>
                      <a:pt x="5" y="10"/>
                    </a:cubicBezTo>
                    <a:cubicBezTo>
                      <a:pt x="6" y="6"/>
                      <a:pt x="5" y="3"/>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0"/>
              <p:cNvSpPr>
                <a:spLocks/>
              </p:cNvSpPr>
              <p:nvPr/>
            </p:nvSpPr>
            <p:spPr bwMode="auto">
              <a:xfrm>
                <a:off x="4727480" y="4584331"/>
                <a:ext cx="15875" cy="44449"/>
              </a:xfrm>
              <a:custGeom>
                <a:avLst/>
                <a:gdLst>
                  <a:gd name="T0" fmla="*/ 4 w 5"/>
                  <a:gd name="T1" fmla="*/ 0 h 15"/>
                  <a:gd name="T2" fmla="*/ 4 w 5"/>
                  <a:gd name="T3" fmla="*/ 15 h 15"/>
                  <a:gd name="T4" fmla="*/ 4 w 5"/>
                  <a:gd name="T5" fmla="*/ 0 h 15"/>
                </a:gdLst>
                <a:ahLst/>
                <a:cxnLst>
                  <a:cxn ang="0">
                    <a:pos x="T0" y="T1"/>
                  </a:cxn>
                  <a:cxn ang="0">
                    <a:pos x="T2" y="T3"/>
                  </a:cxn>
                  <a:cxn ang="0">
                    <a:pos x="T4" y="T5"/>
                  </a:cxn>
                </a:cxnLst>
                <a:rect l="0" t="0" r="r" b="b"/>
                <a:pathLst>
                  <a:path w="5" h="15">
                    <a:moveTo>
                      <a:pt x="4" y="0"/>
                    </a:moveTo>
                    <a:cubicBezTo>
                      <a:pt x="0" y="5"/>
                      <a:pt x="3" y="10"/>
                      <a:pt x="4" y="15"/>
                    </a:cubicBezTo>
                    <a:cubicBezTo>
                      <a:pt x="4" y="10"/>
                      <a:pt x="5"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1"/>
              <p:cNvSpPr>
                <a:spLocks/>
              </p:cNvSpPr>
              <p:nvPr/>
            </p:nvSpPr>
            <p:spPr bwMode="auto">
              <a:xfrm>
                <a:off x="4730655" y="4233503"/>
                <a:ext cx="9525" cy="61911"/>
              </a:xfrm>
              <a:custGeom>
                <a:avLst/>
                <a:gdLst>
                  <a:gd name="T0" fmla="*/ 2 w 3"/>
                  <a:gd name="T1" fmla="*/ 0 h 21"/>
                  <a:gd name="T2" fmla="*/ 1 w 3"/>
                  <a:gd name="T3" fmla="*/ 21 h 21"/>
                  <a:gd name="T4" fmla="*/ 2 w 3"/>
                  <a:gd name="T5" fmla="*/ 0 h 21"/>
                </a:gdLst>
                <a:ahLst/>
                <a:cxnLst>
                  <a:cxn ang="0">
                    <a:pos x="T0" y="T1"/>
                  </a:cxn>
                  <a:cxn ang="0">
                    <a:pos x="T2" y="T3"/>
                  </a:cxn>
                  <a:cxn ang="0">
                    <a:pos x="T4" y="T5"/>
                  </a:cxn>
                </a:cxnLst>
                <a:rect l="0" t="0" r="r" b="b"/>
                <a:pathLst>
                  <a:path w="3" h="21">
                    <a:moveTo>
                      <a:pt x="2" y="0"/>
                    </a:moveTo>
                    <a:cubicBezTo>
                      <a:pt x="0" y="7"/>
                      <a:pt x="0" y="14"/>
                      <a:pt x="1" y="21"/>
                    </a:cubicBezTo>
                    <a:cubicBezTo>
                      <a:pt x="1" y="14"/>
                      <a:pt x="3" y="7"/>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2"/>
              <p:cNvSpPr>
                <a:spLocks/>
              </p:cNvSpPr>
              <p:nvPr/>
            </p:nvSpPr>
            <p:spPr bwMode="auto">
              <a:xfrm>
                <a:off x="4737005" y="4687516"/>
                <a:ext cx="7938" cy="57148"/>
              </a:xfrm>
              <a:custGeom>
                <a:avLst/>
                <a:gdLst>
                  <a:gd name="T0" fmla="*/ 1 w 3"/>
                  <a:gd name="T1" fmla="*/ 0 h 19"/>
                  <a:gd name="T2" fmla="*/ 2 w 3"/>
                  <a:gd name="T3" fmla="*/ 19 h 19"/>
                  <a:gd name="T4" fmla="*/ 1 w 3"/>
                  <a:gd name="T5" fmla="*/ 0 h 19"/>
                </a:gdLst>
                <a:ahLst/>
                <a:cxnLst>
                  <a:cxn ang="0">
                    <a:pos x="T0" y="T1"/>
                  </a:cxn>
                  <a:cxn ang="0">
                    <a:pos x="T2" y="T3"/>
                  </a:cxn>
                  <a:cxn ang="0">
                    <a:pos x="T4" y="T5"/>
                  </a:cxn>
                </a:cxnLst>
                <a:rect l="0" t="0" r="r" b="b"/>
                <a:pathLst>
                  <a:path w="3" h="19">
                    <a:moveTo>
                      <a:pt x="1" y="0"/>
                    </a:moveTo>
                    <a:cubicBezTo>
                      <a:pt x="0" y="7"/>
                      <a:pt x="0" y="16"/>
                      <a:pt x="2" y="19"/>
                    </a:cubicBezTo>
                    <a:cubicBezTo>
                      <a:pt x="1" y="13"/>
                      <a:pt x="3" y="7"/>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3"/>
              <p:cNvSpPr>
                <a:spLocks/>
              </p:cNvSpPr>
              <p:nvPr/>
            </p:nvSpPr>
            <p:spPr bwMode="auto">
              <a:xfrm>
                <a:off x="4751293" y="5020882"/>
                <a:ext cx="12700" cy="38099"/>
              </a:xfrm>
              <a:custGeom>
                <a:avLst/>
                <a:gdLst>
                  <a:gd name="T0" fmla="*/ 2 w 4"/>
                  <a:gd name="T1" fmla="*/ 13 h 13"/>
                  <a:gd name="T2" fmla="*/ 1 w 4"/>
                  <a:gd name="T3" fmla="*/ 0 h 13"/>
                  <a:gd name="T4" fmla="*/ 2 w 4"/>
                  <a:gd name="T5" fmla="*/ 13 h 13"/>
                </a:gdLst>
                <a:ahLst/>
                <a:cxnLst>
                  <a:cxn ang="0">
                    <a:pos x="T0" y="T1"/>
                  </a:cxn>
                  <a:cxn ang="0">
                    <a:pos x="T2" y="T3"/>
                  </a:cxn>
                  <a:cxn ang="0">
                    <a:pos x="T4" y="T5"/>
                  </a:cxn>
                </a:cxnLst>
                <a:rect l="0" t="0" r="r" b="b"/>
                <a:pathLst>
                  <a:path w="4" h="13">
                    <a:moveTo>
                      <a:pt x="2" y="13"/>
                    </a:moveTo>
                    <a:cubicBezTo>
                      <a:pt x="3" y="9"/>
                      <a:pt x="4" y="4"/>
                      <a:pt x="1" y="0"/>
                    </a:cubicBezTo>
                    <a:cubicBezTo>
                      <a:pt x="0" y="5"/>
                      <a:pt x="1" y="9"/>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4"/>
              <p:cNvSpPr>
                <a:spLocks noEditPoints="1"/>
              </p:cNvSpPr>
              <p:nvPr/>
            </p:nvSpPr>
            <p:spPr bwMode="auto">
              <a:xfrm>
                <a:off x="4635403" y="2909565"/>
                <a:ext cx="3117916" cy="3773383"/>
              </a:xfrm>
              <a:custGeom>
                <a:avLst/>
                <a:gdLst>
                  <a:gd name="T0" fmla="*/ 1007 w 1045"/>
                  <a:gd name="T1" fmla="*/ 289 h 1269"/>
                  <a:gd name="T2" fmla="*/ 796 w 1045"/>
                  <a:gd name="T3" fmla="*/ 259 h 1269"/>
                  <a:gd name="T4" fmla="*/ 535 w 1045"/>
                  <a:gd name="T5" fmla="*/ 339 h 1269"/>
                  <a:gd name="T6" fmla="*/ 581 w 1045"/>
                  <a:gd name="T7" fmla="*/ 235 h 1269"/>
                  <a:gd name="T8" fmla="*/ 633 w 1045"/>
                  <a:gd name="T9" fmla="*/ 35 h 1269"/>
                  <a:gd name="T10" fmla="*/ 530 w 1045"/>
                  <a:gd name="T11" fmla="*/ 89 h 1269"/>
                  <a:gd name="T12" fmla="*/ 383 w 1045"/>
                  <a:gd name="T13" fmla="*/ 462 h 1269"/>
                  <a:gd name="T14" fmla="*/ 317 w 1045"/>
                  <a:gd name="T15" fmla="*/ 620 h 1269"/>
                  <a:gd name="T16" fmla="*/ 251 w 1045"/>
                  <a:gd name="T17" fmla="*/ 751 h 1269"/>
                  <a:gd name="T18" fmla="*/ 224 w 1045"/>
                  <a:gd name="T19" fmla="*/ 741 h 1269"/>
                  <a:gd name="T20" fmla="*/ 216 w 1045"/>
                  <a:gd name="T21" fmla="*/ 738 h 1269"/>
                  <a:gd name="T22" fmla="*/ 224 w 1045"/>
                  <a:gd name="T23" fmla="*/ 581 h 1269"/>
                  <a:gd name="T24" fmla="*/ 228 w 1045"/>
                  <a:gd name="T25" fmla="*/ 508 h 1269"/>
                  <a:gd name="T26" fmla="*/ 228 w 1045"/>
                  <a:gd name="T27" fmla="*/ 369 h 1269"/>
                  <a:gd name="T28" fmla="*/ 238 w 1045"/>
                  <a:gd name="T29" fmla="*/ 140 h 1269"/>
                  <a:gd name="T30" fmla="*/ 78 w 1045"/>
                  <a:gd name="T31" fmla="*/ 25 h 1269"/>
                  <a:gd name="T32" fmla="*/ 17 w 1045"/>
                  <a:gd name="T33" fmla="*/ 131 h 1269"/>
                  <a:gd name="T34" fmla="*/ 22 w 1045"/>
                  <a:gd name="T35" fmla="*/ 239 h 1269"/>
                  <a:gd name="T36" fmla="*/ 31 w 1045"/>
                  <a:gd name="T37" fmla="*/ 385 h 1269"/>
                  <a:gd name="T38" fmla="*/ 40 w 1045"/>
                  <a:gd name="T39" fmla="*/ 448 h 1269"/>
                  <a:gd name="T40" fmla="*/ 48 w 1045"/>
                  <a:gd name="T41" fmla="*/ 579 h 1269"/>
                  <a:gd name="T42" fmla="*/ 53 w 1045"/>
                  <a:gd name="T43" fmla="*/ 713 h 1269"/>
                  <a:gd name="T44" fmla="*/ 74 w 1045"/>
                  <a:gd name="T45" fmla="*/ 842 h 1269"/>
                  <a:gd name="T46" fmla="*/ 72 w 1045"/>
                  <a:gd name="T47" fmla="*/ 853 h 1269"/>
                  <a:gd name="T48" fmla="*/ 51 w 1045"/>
                  <a:gd name="T49" fmla="*/ 726 h 1269"/>
                  <a:gd name="T50" fmla="*/ 158 w 1045"/>
                  <a:gd name="T51" fmla="*/ 960 h 1269"/>
                  <a:gd name="T52" fmla="*/ 302 w 1045"/>
                  <a:gd name="T53" fmla="*/ 834 h 1269"/>
                  <a:gd name="T54" fmla="*/ 432 w 1045"/>
                  <a:gd name="T55" fmla="*/ 739 h 1269"/>
                  <a:gd name="T56" fmla="*/ 627 w 1045"/>
                  <a:gd name="T57" fmla="*/ 756 h 1269"/>
                  <a:gd name="T58" fmla="*/ 849 w 1045"/>
                  <a:gd name="T59" fmla="*/ 800 h 1269"/>
                  <a:gd name="T60" fmla="*/ 679 w 1045"/>
                  <a:gd name="T61" fmla="*/ 983 h 1269"/>
                  <a:gd name="T62" fmla="*/ 383 w 1045"/>
                  <a:gd name="T63" fmla="*/ 1016 h 1269"/>
                  <a:gd name="T64" fmla="*/ 278 w 1045"/>
                  <a:gd name="T65" fmla="*/ 1008 h 1269"/>
                  <a:gd name="T66" fmla="*/ 215 w 1045"/>
                  <a:gd name="T67" fmla="*/ 1055 h 1269"/>
                  <a:gd name="T68" fmla="*/ 218 w 1045"/>
                  <a:gd name="T69" fmla="*/ 1110 h 1269"/>
                  <a:gd name="T70" fmla="*/ 229 w 1045"/>
                  <a:gd name="T71" fmla="*/ 1139 h 1269"/>
                  <a:gd name="T72" fmla="*/ 264 w 1045"/>
                  <a:gd name="T73" fmla="*/ 1156 h 1269"/>
                  <a:gd name="T74" fmla="*/ 295 w 1045"/>
                  <a:gd name="T75" fmla="*/ 1208 h 1269"/>
                  <a:gd name="T76" fmla="*/ 310 w 1045"/>
                  <a:gd name="T77" fmla="*/ 1232 h 1269"/>
                  <a:gd name="T78" fmla="*/ 410 w 1045"/>
                  <a:gd name="T79" fmla="*/ 1256 h 1269"/>
                  <a:gd name="T80" fmla="*/ 430 w 1045"/>
                  <a:gd name="T81" fmla="*/ 1253 h 1269"/>
                  <a:gd name="T82" fmla="*/ 461 w 1045"/>
                  <a:gd name="T83" fmla="*/ 1257 h 1269"/>
                  <a:gd name="T84" fmla="*/ 491 w 1045"/>
                  <a:gd name="T85" fmla="*/ 1260 h 1269"/>
                  <a:gd name="T86" fmla="*/ 583 w 1045"/>
                  <a:gd name="T87" fmla="*/ 1264 h 1269"/>
                  <a:gd name="T88" fmla="*/ 928 w 1045"/>
                  <a:gd name="T89" fmla="*/ 1143 h 1269"/>
                  <a:gd name="T90" fmla="*/ 857 w 1045"/>
                  <a:gd name="T91" fmla="*/ 729 h 1269"/>
                  <a:gd name="T92" fmla="*/ 555 w 1045"/>
                  <a:gd name="T93" fmla="*/ 539 h 1269"/>
                  <a:gd name="T94" fmla="*/ 640 w 1045"/>
                  <a:gd name="T95" fmla="*/ 500 h 1269"/>
                  <a:gd name="T96" fmla="*/ 545 w 1045"/>
                  <a:gd name="T97" fmla="*/ 561 h 1269"/>
                  <a:gd name="T98" fmla="*/ 610 w 1045"/>
                  <a:gd name="T99" fmla="*/ 524 h 1269"/>
                  <a:gd name="T100" fmla="*/ 680 w 1045"/>
                  <a:gd name="T101" fmla="*/ 505 h 1269"/>
                  <a:gd name="T102" fmla="*/ 838 w 1045"/>
                  <a:gd name="T103" fmla="*/ 492 h 1269"/>
                  <a:gd name="T104" fmla="*/ 969 w 1045"/>
                  <a:gd name="T105" fmla="*/ 522 h 1269"/>
                  <a:gd name="T106" fmla="*/ 1036 w 1045"/>
                  <a:gd name="T107" fmla="*/ 458 h 1269"/>
                  <a:gd name="T108" fmla="*/ 44 w 1045"/>
                  <a:gd name="T109" fmla="*/ 410 h 1269"/>
                  <a:gd name="T110" fmla="*/ 83 w 1045"/>
                  <a:gd name="T111" fmla="*/ 656 h 1269"/>
                  <a:gd name="T112" fmla="*/ 94 w 1045"/>
                  <a:gd name="T113" fmla="*/ 795 h 1269"/>
                  <a:gd name="T114" fmla="*/ 102 w 1045"/>
                  <a:gd name="T115" fmla="*/ 836 h 1269"/>
                  <a:gd name="T116" fmla="*/ 209 w 1045"/>
                  <a:gd name="T117" fmla="*/ 665 h 1269"/>
                  <a:gd name="T118" fmla="*/ 209 w 1045"/>
                  <a:gd name="T119" fmla="*/ 760 h 1269"/>
                  <a:gd name="T120" fmla="*/ 216 w 1045"/>
                  <a:gd name="T121" fmla="*/ 779 h 1269"/>
                  <a:gd name="T122" fmla="*/ 240 w 1045"/>
                  <a:gd name="T123" fmla="*/ 1020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269">
                    <a:moveTo>
                      <a:pt x="1038" y="403"/>
                    </a:moveTo>
                    <a:cubicBezTo>
                      <a:pt x="1037" y="401"/>
                      <a:pt x="1037" y="399"/>
                      <a:pt x="1037" y="397"/>
                    </a:cubicBezTo>
                    <a:cubicBezTo>
                      <a:pt x="1037" y="396"/>
                      <a:pt x="1037" y="394"/>
                      <a:pt x="1037" y="393"/>
                    </a:cubicBezTo>
                    <a:cubicBezTo>
                      <a:pt x="1037" y="388"/>
                      <a:pt x="1036" y="383"/>
                      <a:pt x="1036" y="379"/>
                    </a:cubicBezTo>
                    <a:cubicBezTo>
                      <a:pt x="1035" y="374"/>
                      <a:pt x="1034" y="370"/>
                      <a:pt x="1034" y="365"/>
                    </a:cubicBezTo>
                    <a:cubicBezTo>
                      <a:pt x="1034" y="361"/>
                      <a:pt x="1034" y="357"/>
                      <a:pt x="1033" y="352"/>
                    </a:cubicBezTo>
                    <a:cubicBezTo>
                      <a:pt x="1030" y="344"/>
                      <a:pt x="1029" y="335"/>
                      <a:pt x="1027" y="327"/>
                    </a:cubicBezTo>
                    <a:cubicBezTo>
                      <a:pt x="1027" y="326"/>
                      <a:pt x="1027" y="325"/>
                      <a:pt x="1027" y="324"/>
                    </a:cubicBezTo>
                    <a:cubicBezTo>
                      <a:pt x="1024" y="320"/>
                      <a:pt x="1023" y="316"/>
                      <a:pt x="1020" y="312"/>
                    </a:cubicBezTo>
                    <a:cubicBezTo>
                      <a:pt x="1017" y="307"/>
                      <a:pt x="1016" y="301"/>
                      <a:pt x="1015" y="295"/>
                    </a:cubicBezTo>
                    <a:cubicBezTo>
                      <a:pt x="1015" y="293"/>
                      <a:pt x="1015" y="292"/>
                      <a:pt x="1014" y="290"/>
                    </a:cubicBezTo>
                    <a:cubicBezTo>
                      <a:pt x="1013" y="289"/>
                      <a:pt x="1013" y="289"/>
                      <a:pt x="1012" y="289"/>
                    </a:cubicBezTo>
                    <a:cubicBezTo>
                      <a:pt x="1010" y="289"/>
                      <a:pt x="1008" y="291"/>
                      <a:pt x="1007" y="289"/>
                    </a:cubicBezTo>
                    <a:cubicBezTo>
                      <a:pt x="1006" y="287"/>
                      <a:pt x="1004" y="286"/>
                      <a:pt x="1003" y="285"/>
                    </a:cubicBezTo>
                    <a:cubicBezTo>
                      <a:pt x="1003" y="283"/>
                      <a:pt x="1003" y="282"/>
                      <a:pt x="1001" y="281"/>
                    </a:cubicBezTo>
                    <a:cubicBezTo>
                      <a:pt x="997" y="279"/>
                      <a:pt x="996" y="276"/>
                      <a:pt x="993" y="273"/>
                    </a:cubicBezTo>
                    <a:cubicBezTo>
                      <a:pt x="991" y="271"/>
                      <a:pt x="990" y="270"/>
                      <a:pt x="987" y="270"/>
                    </a:cubicBezTo>
                    <a:cubicBezTo>
                      <a:pt x="985" y="269"/>
                      <a:pt x="982" y="270"/>
                      <a:pt x="981" y="267"/>
                    </a:cubicBezTo>
                    <a:cubicBezTo>
                      <a:pt x="980" y="267"/>
                      <a:pt x="979" y="267"/>
                      <a:pt x="978" y="267"/>
                    </a:cubicBezTo>
                    <a:cubicBezTo>
                      <a:pt x="973" y="268"/>
                      <a:pt x="967" y="267"/>
                      <a:pt x="962" y="266"/>
                    </a:cubicBezTo>
                    <a:cubicBezTo>
                      <a:pt x="945" y="262"/>
                      <a:pt x="928" y="260"/>
                      <a:pt x="912" y="259"/>
                    </a:cubicBezTo>
                    <a:cubicBezTo>
                      <a:pt x="905" y="259"/>
                      <a:pt x="899" y="258"/>
                      <a:pt x="893" y="259"/>
                    </a:cubicBezTo>
                    <a:cubicBezTo>
                      <a:pt x="885" y="260"/>
                      <a:pt x="878" y="258"/>
                      <a:pt x="870" y="258"/>
                    </a:cubicBezTo>
                    <a:cubicBezTo>
                      <a:pt x="864" y="257"/>
                      <a:pt x="857" y="256"/>
                      <a:pt x="851" y="256"/>
                    </a:cubicBezTo>
                    <a:cubicBezTo>
                      <a:pt x="842" y="256"/>
                      <a:pt x="834" y="256"/>
                      <a:pt x="825" y="257"/>
                    </a:cubicBezTo>
                    <a:cubicBezTo>
                      <a:pt x="815" y="257"/>
                      <a:pt x="805" y="258"/>
                      <a:pt x="796" y="259"/>
                    </a:cubicBezTo>
                    <a:cubicBezTo>
                      <a:pt x="783" y="260"/>
                      <a:pt x="771" y="262"/>
                      <a:pt x="759" y="265"/>
                    </a:cubicBezTo>
                    <a:cubicBezTo>
                      <a:pt x="736" y="270"/>
                      <a:pt x="713" y="275"/>
                      <a:pt x="690" y="280"/>
                    </a:cubicBezTo>
                    <a:cubicBezTo>
                      <a:pt x="687" y="281"/>
                      <a:pt x="683" y="282"/>
                      <a:pt x="679" y="284"/>
                    </a:cubicBezTo>
                    <a:cubicBezTo>
                      <a:pt x="674" y="285"/>
                      <a:pt x="669" y="287"/>
                      <a:pt x="664" y="288"/>
                    </a:cubicBezTo>
                    <a:cubicBezTo>
                      <a:pt x="662" y="289"/>
                      <a:pt x="659" y="288"/>
                      <a:pt x="656" y="290"/>
                    </a:cubicBezTo>
                    <a:cubicBezTo>
                      <a:pt x="652" y="292"/>
                      <a:pt x="647" y="292"/>
                      <a:pt x="643" y="294"/>
                    </a:cubicBezTo>
                    <a:cubicBezTo>
                      <a:pt x="636" y="297"/>
                      <a:pt x="629" y="299"/>
                      <a:pt x="622" y="301"/>
                    </a:cubicBezTo>
                    <a:cubicBezTo>
                      <a:pt x="615" y="303"/>
                      <a:pt x="608" y="306"/>
                      <a:pt x="601" y="308"/>
                    </a:cubicBezTo>
                    <a:cubicBezTo>
                      <a:pt x="594" y="311"/>
                      <a:pt x="587" y="314"/>
                      <a:pt x="579" y="317"/>
                    </a:cubicBezTo>
                    <a:cubicBezTo>
                      <a:pt x="577" y="318"/>
                      <a:pt x="574" y="319"/>
                      <a:pt x="571" y="319"/>
                    </a:cubicBezTo>
                    <a:cubicBezTo>
                      <a:pt x="567" y="320"/>
                      <a:pt x="563" y="323"/>
                      <a:pt x="559" y="325"/>
                    </a:cubicBezTo>
                    <a:cubicBezTo>
                      <a:pt x="556" y="331"/>
                      <a:pt x="548" y="330"/>
                      <a:pt x="544" y="334"/>
                    </a:cubicBezTo>
                    <a:cubicBezTo>
                      <a:pt x="540" y="334"/>
                      <a:pt x="538" y="337"/>
                      <a:pt x="535" y="339"/>
                    </a:cubicBezTo>
                    <a:cubicBezTo>
                      <a:pt x="534" y="339"/>
                      <a:pt x="533" y="340"/>
                      <a:pt x="532" y="341"/>
                    </a:cubicBezTo>
                    <a:cubicBezTo>
                      <a:pt x="526" y="342"/>
                      <a:pt x="522" y="345"/>
                      <a:pt x="517" y="347"/>
                    </a:cubicBezTo>
                    <a:cubicBezTo>
                      <a:pt x="519" y="344"/>
                      <a:pt x="521" y="340"/>
                      <a:pt x="522" y="336"/>
                    </a:cubicBezTo>
                    <a:cubicBezTo>
                      <a:pt x="523" y="335"/>
                      <a:pt x="523" y="334"/>
                      <a:pt x="523" y="334"/>
                    </a:cubicBezTo>
                    <a:cubicBezTo>
                      <a:pt x="529" y="327"/>
                      <a:pt x="532" y="318"/>
                      <a:pt x="536" y="310"/>
                    </a:cubicBezTo>
                    <a:cubicBezTo>
                      <a:pt x="536" y="308"/>
                      <a:pt x="537" y="306"/>
                      <a:pt x="538" y="306"/>
                    </a:cubicBezTo>
                    <a:cubicBezTo>
                      <a:pt x="541" y="305"/>
                      <a:pt x="541" y="303"/>
                      <a:pt x="542" y="301"/>
                    </a:cubicBezTo>
                    <a:cubicBezTo>
                      <a:pt x="546" y="296"/>
                      <a:pt x="548" y="291"/>
                      <a:pt x="550" y="286"/>
                    </a:cubicBezTo>
                    <a:cubicBezTo>
                      <a:pt x="551" y="283"/>
                      <a:pt x="552" y="281"/>
                      <a:pt x="554" y="278"/>
                    </a:cubicBezTo>
                    <a:cubicBezTo>
                      <a:pt x="557" y="274"/>
                      <a:pt x="559" y="270"/>
                      <a:pt x="562" y="265"/>
                    </a:cubicBezTo>
                    <a:cubicBezTo>
                      <a:pt x="565" y="258"/>
                      <a:pt x="567" y="249"/>
                      <a:pt x="575" y="244"/>
                    </a:cubicBezTo>
                    <a:cubicBezTo>
                      <a:pt x="576" y="243"/>
                      <a:pt x="576" y="242"/>
                      <a:pt x="576" y="242"/>
                    </a:cubicBezTo>
                    <a:cubicBezTo>
                      <a:pt x="578" y="239"/>
                      <a:pt x="578" y="236"/>
                      <a:pt x="581" y="235"/>
                    </a:cubicBezTo>
                    <a:cubicBezTo>
                      <a:pt x="584" y="233"/>
                      <a:pt x="585" y="230"/>
                      <a:pt x="586" y="227"/>
                    </a:cubicBezTo>
                    <a:cubicBezTo>
                      <a:pt x="587" y="222"/>
                      <a:pt x="589" y="218"/>
                      <a:pt x="591" y="213"/>
                    </a:cubicBezTo>
                    <a:cubicBezTo>
                      <a:pt x="593" y="209"/>
                      <a:pt x="594" y="203"/>
                      <a:pt x="598" y="200"/>
                    </a:cubicBezTo>
                    <a:cubicBezTo>
                      <a:pt x="598" y="200"/>
                      <a:pt x="598" y="200"/>
                      <a:pt x="598" y="200"/>
                    </a:cubicBezTo>
                    <a:cubicBezTo>
                      <a:pt x="601" y="195"/>
                      <a:pt x="602" y="190"/>
                      <a:pt x="605" y="185"/>
                    </a:cubicBezTo>
                    <a:cubicBezTo>
                      <a:pt x="609" y="177"/>
                      <a:pt x="611" y="168"/>
                      <a:pt x="614" y="160"/>
                    </a:cubicBezTo>
                    <a:cubicBezTo>
                      <a:pt x="617" y="154"/>
                      <a:pt x="620" y="148"/>
                      <a:pt x="623" y="142"/>
                    </a:cubicBezTo>
                    <a:cubicBezTo>
                      <a:pt x="627" y="134"/>
                      <a:pt x="629" y="125"/>
                      <a:pt x="632" y="116"/>
                    </a:cubicBezTo>
                    <a:cubicBezTo>
                      <a:pt x="635" y="109"/>
                      <a:pt x="636" y="102"/>
                      <a:pt x="639" y="95"/>
                    </a:cubicBezTo>
                    <a:cubicBezTo>
                      <a:pt x="640" y="92"/>
                      <a:pt x="641" y="89"/>
                      <a:pt x="641" y="86"/>
                    </a:cubicBezTo>
                    <a:cubicBezTo>
                      <a:pt x="641" y="80"/>
                      <a:pt x="642" y="75"/>
                      <a:pt x="644" y="70"/>
                    </a:cubicBezTo>
                    <a:cubicBezTo>
                      <a:pt x="646" y="66"/>
                      <a:pt x="647" y="61"/>
                      <a:pt x="647" y="56"/>
                    </a:cubicBezTo>
                    <a:cubicBezTo>
                      <a:pt x="646" y="46"/>
                      <a:pt x="642" y="39"/>
                      <a:pt x="633" y="35"/>
                    </a:cubicBezTo>
                    <a:cubicBezTo>
                      <a:pt x="632" y="35"/>
                      <a:pt x="631" y="34"/>
                      <a:pt x="629" y="33"/>
                    </a:cubicBezTo>
                    <a:cubicBezTo>
                      <a:pt x="625" y="29"/>
                      <a:pt x="620" y="26"/>
                      <a:pt x="615" y="23"/>
                    </a:cubicBezTo>
                    <a:cubicBezTo>
                      <a:pt x="612" y="22"/>
                      <a:pt x="610" y="21"/>
                      <a:pt x="608" y="18"/>
                    </a:cubicBezTo>
                    <a:cubicBezTo>
                      <a:pt x="606" y="16"/>
                      <a:pt x="604" y="15"/>
                      <a:pt x="601" y="15"/>
                    </a:cubicBezTo>
                    <a:cubicBezTo>
                      <a:pt x="600" y="15"/>
                      <a:pt x="598" y="15"/>
                      <a:pt x="598" y="15"/>
                    </a:cubicBezTo>
                    <a:cubicBezTo>
                      <a:pt x="590" y="12"/>
                      <a:pt x="582" y="9"/>
                      <a:pt x="574" y="6"/>
                    </a:cubicBezTo>
                    <a:cubicBezTo>
                      <a:pt x="570" y="5"/>
                      <a:pt x="566" y="3"/>
                      <a:pt x="561" y="1"/>
                    </a:cubicBezTo>
                    <a:cubicBezTo>
                      <a:pt x="559" y="0"/>
                      <a:pt x="557" y="1"/>
                      <a:pt x="555" y="3"/>
                    </a:cubicBezTo>
                    <a:cubicBezTo>
                      <a:pt x="553" y="4"/>
                      <a:pt x="553" y="5"/>
                      <a:pt x="552" y="8"/>
                    </a:cubicBezTo>
                    <a:cubicBezTo>
                      <a:pt x="552" y="11"/>
                      <a:pt x="552" y="14"/>
                      <a:pt x="550" y="18"/>
                    </a:cubicBezTo>
                    <a:cubicBezTo>
                      <a:pt x="549" y="21"/>
                      <a:pt x="546" y="23"/>
                      <a:pt x="546" y="27"/>
                    </a:cubicBezTo>
                    <a:cubicBezTo>
                      <a:pt x="546" y="35"/>
                      <a:pt x="543" y="43"/>
                      <a:pt x="541" y="51"/>
                    </a:cubicBezTo>
                    <a:cubicBezTo>
                      <a:pt x="537" y="64"/>
                      <a:pt x="534" y="77"/>
                      <a:pt x="530" y="89"/>
                    </a:cubicBezTo>
                    <a:cubicBezTo>
                      <a:pt x="525" y="104"/>
                      <a:pt x="521" y="119"/>
                      <a:pt x="516" y="134"/>
                    </a:cubicBezTo>
                    <a:cubicBezTo>
                      <a:pt x="510" y="154"/>
                      <a:pt x="504" y="174"/>
                      <a:pt x="497" y="194"/>
                    </a:cubicBezTo>
                    <a:cubicBezTo>
                      <a:pt x="493" y="207"/>
                      <a:pt x="488" y="220"/>
                      <a:pt x="483" y="233"/>
                    </a:cubicBezTo>
                    <a:cubicBezTo>
                      <a:pt x="480" y="241"/>
                      <a:pt x="478" y="249"/>
                      <a:pt x="474" y="257"/>
                    </a:cubicBezTo>
                    <a:cubicBezTo>
                      <a:pt x="467" y="273"/>
                      <a:pt x="461" y="290"/>
                      <a:pt x="454" y="307"/>
                    </a:cubicBezTo>
                    <a:cubicBezTo>
                      <a:pt x="452" y="311"/>
                      <a:pt x="450" y="315"/>
                      <a:pt x="448" y="320"/>
                    </a:cubicBezTo>
                    <a:cubicBezTo>
                      <a:pt x="442" y="333"/>
                      <a:pt x="437" y="347"/>
                      <a:pt x="431" y="360"/>
                    </a:cubicBezTo>
                    <a:cubicBezTo>
                      <a:pt x="422" y="379"/>
                      <a:pt x="415" y="398"/>
                      <a:pt x="406" y="417"/>
                    </a:cubicBezTo>
                    <a:cubicBezTo>
                      <a:pt x="403" y="424"/>
                      <a:pt x="400" y="432"/>
                      <a:pt x="397" y="439"/>
                    </a:cubicBezTo>
                    <a:cubicBezTo>
                      <a:pt x="396" y="440"/>
                      <a:pt x="396" y="442"/>
                      <a:pt x="395" y="443"/>
                    </a:cubicBezTo>
                    <a:cubicBezTo>
                      <a:pt x="395" y="443"/>
                      <a:pt x="395" y="443"/>
                      <a:pt x="394" y="443"/>
                    </a:cubicBezTo>
                    <a:cubicBezTo>
                      <a:pt x="394" y="445"/>
                      <a:pt x="392" y="447"/>
                      <a:pt x="391" y="449"/>
                    </a:cubicBezTo>
                    <a:cubicBezTo>
                      <a:pt x="389" y="453"/>
                      <a:pt x="385" y="457"/>
                      <a:pt x="383" y="462"/>
                    </a:cubicBezTo>
                    <a:cubicBezTo>
                      <a:pt x="381" y="466"/>
                      <a:pt x="375" y="468"/>
                      <a:pt x="375" y="474"/>
                    </a:cubicBezTo>
                    <a:cubicBezTo>
                      <a:pt x="375" y="474"/>
                      <a:pt x="374" y="475"/>
                      <a:pt x="374" y="475"/>
                    </a:cubicBezTo>
                    <a:cubicBezTo>
                      <a:pt x="370" y="478"/>
                      <a:pt x="369" y="482"/>
                      <a:pt x="367" y="486"/>
                    </a:cubicBezTo>
                    <a:cubicBezTo>
                      <a:pt x="362" y="496"/>
                      <a:pt x="359" y="507"/>
                      <a:pt x="355" y="517"/>
                    </a:cubicBezTo>
                    <a:cubicBezTo>
                      <a:pt x="352" y="525"/>
                      <a:pt x="349" y="533"/>
                      <a:pt x="348" y="542"/>
                    </a:cubicBezTo>
                    <a:cubicBezTo>
                      <a:pt x="347" y="547"/>
                      <a:pt x="346" y="552"/>
                      <a:pt x="344" y="557"/>
                    </a:cubicBezTo>
                    <a:cubicBezTo>
                      <a:pt x="342" y="561"/>
                      <a:pt x="341" y="565"/>
                      <a:pt x="341" y="570"/>
                    </a:cubicBezTo>
                    <a:cubicBezTo>
                      <a:pt x="340" y="572"/>
                      <a:pt x="338" y="574"/>
                      <a:pt x="337" y="576"/>
                    </a:cubicBezTo>
                    <a:cubicBezTo>
                      <a:pt x="336" y="583"/>
                      <a:pt x="332" y="588"/>
                      <a:pt x="330" y="595"/>
                    </a:cubicBezTo>
                    <a:cubicBezTo>
                      <a:pt x="328" y="597"/>
                      <a:pt x="327" y="600"/>
                      <a:pt x="323" y="601"/>
                    </a:cubicBezTo>
                    <a:cubicBezTo>
                      <a:pt x="323" y="601"/>
                      <a:pt x="322" y="602"/>
                      <a:pt x="322" y="603"/>
                    </a:cubicBezTo>
                    <a:cubicBezTo>
                      <a:pt x="323" y="604"/>
                      <a:pt x="324" y="602"/>
                      <a:pt x="325" y="602"/>
                    </a:cubicBezTo>
                    <a:cubicBezTo>
                      <a:pt x="323" y="608"/>
                      <a:pt x="319" y="613"/>
                      <a:pt x="317" y="620"/>
                    </a:cubicBezTo>
                    <a:cubicBezTo>
                      <a:pt x="316" y="621"/>
                      <a:pt x="316" y="623"/>
                      <a:pt x="314" y="624"/>
                    </a:cubicBezTo>
                    <a:cubicBezTo>
                      <a:pt x="313" y="625"/>
                      <a:pt x="312" y="627"/>
                      <a:pt x="312" y="628"/>
                    </a:cubicBezTo>
                    <a:cubicBezTo>
                      <a:pt x="312" y="630"/>
                      <a:pt x="312" y="631"/>
                      <a:pt x="311" y="632"/>
                    </a:cubicBezTo>
                    <a:cubicBezTo>
                      <a:pt x="307" y="638"/>
                      <a:pt x="305" y="644"/>
                      <a:pt x="302" y="650"/>
                    </a:cubicBezTo>
                    <a:cubicBezTo>
                      <a:pt x="298" y="657"/>
                      <a:pt x="295" y="663"/>
                      <a:pt x="293" y="671"/>
                    </a:cubicBezTo>
                    <a:cubicBezTo>
                      <a:pt x="293" y="672"/>
                      <a:pt x="293" y="673"/>
                      <a:pt x="292" y="674"/>
                    </a:cubicBezTo>
                    <a:cubicBezTo>
                      <a:pt x="289" y="679"/>
                      <a:pt x="286" y="685"/>
                      <a:pt x="283" y="691"/>
                    </a:cubicBezTo>
                    <a:cubicBezTo>
                      <a:pt x="280" y="697"/>
                      <a:pt x="278" y="704"/>
                      <a:pt x="273" y="709"/>
                    </a:cubicBezTo>
                    <a:cubicBezTo>
                      <a:pt x="272" y="710"/>
                      <a:pt x="272" y="711"/>
                      <a:pt x="272" y="711"/>
                    </a:cubicBezTo>
                    <a:cubicBezTo>
                      <a:pt x="272" y="713"/>
                      <a:pt x="271" y="714"/>
                      <a:pt x="271" y="716"/>
                    </a:cubicBezTo>
                    <a:cubicBezTo>
                      <a:pt x="268" y="723"/>
                      <a:pt x="264" y="729"/>
                      <a:pt x="262" y="736"/>
                    </a:cubicBezTo>
                    <a:cubicBezTo>
                      <a:pt x="261" y="738"/>
                      <a:pt x="259" y="739"/>
                      <a:pt x="258" y="742"/>
                    </a:cubicBezTo>
                    <a:cubicBezTo>
                      <a:pt x="257" y="745"/>
                      <a:pt x="256" y="750"/>
                      <a:pt x="251" y="751"/>
                    </a:cubicBezTo>
                    <a:cubicBezTo>
                      <a:pt x="250" y="751"/>
                      <a:pt x="250" y="752"/>
                      <a:pt x="249" y="753"/>
                    </a:cubicBezTo>
                    <a:cubicBezTo>
                      <a:pt x="246" y="757"/>
                      <a:pt x="244" y="762"/>
                      <a:pt x="242" y="767"/>
                    </a:cubicBezTo>
                    <a:cubicBezTo>
                      <a:pt x="240" y="770"/>
                      <a:pt x="239" y="773"/>
                      <a:pt x="236" y="776"/>
                    </a:cubicBezTo>
                    <a:cubicBezTo>
                      <a:pt x="235" y="773"/>
                      <a:pt x="234" y="771"/>
                      <a:pt x="235" y="769"/>
                    </a:cubicBezTo>
                    <a:cubicBezTo>
                      <a:pt x="235" y="765"/>
                      <a:pt x="234" y="761"/>
                      <a:pt x="233" y="757"/>
                    </a:cubicBezTo>
                    <a:cubicBezTo>
                      <a:pt x="233" y="754"/>
                      <a:pt x="231" y="751"/>
                      <a:pt x="231" y="747"/>
                    </a:cubicBezTo>
                    <a:cubicBezTo>
                      <a:pt x="232" y="746"/>
                      <a:pt x="230" y="746"/>
                      <a:pt x="229" y="746"/>
                    </a:cubicBezTo>
                    <a:cubicBezTo>
                      <a:pt x="229" y="748"/>
                      <a:pt x="229" y="750"/>
                      <a:pt x="229" y="751"/>
                    </a:cubicBezTo>
                    <a:cubicBezTo>
                      <a:pt x="230" y="759"/>
                      <a:pt x="231" y="767"/>
                      <a:pt x="232" y="775"/>
                    </a:cubicBezTo>
                    <a:cubicBezTo>
                      <a:pt x="233" y="779"/>
                      <a:pt x="232" y="782"/>
                      <a:pt x="231" y="785"/>
                    </a:cubicBezTo>
                    <a:cubicBezTo>
                      <a:pt x="229" y="783"/>
                      <a:pt x="229" y="781"/>
                      <a:pt x="229" y="779"/>
                    </a:cubicBezTo>
                    <a:cubicBezTo>
                      <a:pt x="228" y="771"/>
                      <a:pt x="226" y="762"/>
                      <a:pt x="225" y="754"/>
                    </a:cubicBezTo>
                    <a:cubicBezTo>
                      <a:pt x="225" y="750"/>
                      <a:pt x="226" y="745"/>
                      <a:pt x="224" y="741"/>
                    </a:cubicBezTo>
                    <a:cubicBezTo>
                      <a:pt x="223" y="741"/>
                      <a:pt x="224" y="740"/>
                      <a:pt x="224" y="740"/>
                    </a:cubicBezTo>
                    <a:cubicBezTo>
                      <a:pt x="226" y="738"/>
                      <a:pt x="225" y="735"/>
                      <a:pt x="224" y="733"/>
                    </a:cubicBezTo>
                    <a:cubicBezTo>
                      <a:pt x="223" y="727"/>
                      <a:pt x="224" y="721"/>
                      <a:pt x="222" y="715"/>
                    </a:cubicBezTo>
                    <a:cubicBezTo>
                      <a:pt x="220" y="708"/>
                      <a:pt x="221" y="700"/>
                      <a:pt x="220" y="693"/>
                    </a:cubicBezTo>
                    <a:cubicBezTo>
                      <a:pt x="220" y="689"/>
                      <a:pt x="219" y="684"/>
                      <a:pt x="220" y="679"/>
                    </a:cubicBezTo>
                    <a:cubicBezTo>
                      <a:pt x="221" y="675"/>
                      <a:pt x="221" y="670"/>
                      <a:pt x="217" y="665"/>
                    </a:cubicBezTo>
                    <a:cubicBezTo>
                      <a:pt x="217" y="671"/>
                      <a:pt x="214" y="675"/>
                      <a:pt x="217" y="679"/>
                    </a:cubicBezTo>
                    <a:cubicBezTo>
                      <a:pt x="217" y="680"/>
                      <a:pt x="217" y="680"/>
                      <a:pt x="217" y="681"/>
                    </a:cubicBezTo>
                    <a:cubicBezTo>
                      <a:pt x="216" y="688"/>
                      <a:pt x="216" y="695"/>
                      <a:pt x="216" y="703"/>
                    </a:cubicBezTo>
                    <a:cubicBezTo>
                      <a:pt x="216" y="703"/>
                      <a:pt x="215" y="704"/>
                      <a:pt x="216" y="704"/>
                    </a:cubicBezTo>
                    <a:cubicBezTo>
                      <a:pt x="220" y="707"/>
                      <a:pt x="217" y="711"/>
                      <a:pt x="218" y="714"/>
                    </a:cubicBezTo>
                    <a:cubicBezTo>
                      <a:pt x="219" y="717"/>
                      <a:pt x="218" y="721"/>
                      <a:pt x="220" y="725"/>
                    </a:cubicBezTo>
                    <a:cubicBezTo>
                      <a:pt x="222" y="728"/>
                      <a:pt x="220" y="734"/>
                      <a:pt x="216" y="738"/>
                    </a:cubicBezTo>
                    <a:cubicBezTo>
                      <a:pt x="218" y="733"/>
                      <a:pt x="215" y="730"/>
                      <a:pt x="215" y="727"/>
                    </a:cubicBezTo>
                    <a:cubicBezTo>
                      <a:pt x="214" y="718"/>
                      <a:pt x="213" y="709"/>
                      <a:pt x="213" y="700"/>
                    </a:cubicBezTo>
                    <a:cubicBezTo>
                      <a:pt x="213" y="699"/>
                      <a:pt x="213" y="698"/>
                      <a:pt x="213" y="696"/>
                    </a:cubicBezTo>
                    <a:cubicBezTo>
                      <a:pt x="208" y="687"/>
                      <a:pt x="214" y="679"/>
                      <a:pt x="213" y="670"/>
                    </a:cubicBezTo>
                    <a:cubicBezTo>
                      <a:pt x="213" y="670"/>
                      <a:pt x="214" y="669"/>
                      <a:pt x="214" y="668"/>
                    </a:cubicBezTo>
                    <a:cubicBezTo>
                      <a:pt x="216" y="665"/>
                      <a:pt x="215" y="661"/>
                      <a:pt x="217" y="658"/>
                    </a:cubicBezTo>
                    <a:cubicBezTo>
                      <a:pt x="217" y="658"/>
                      <a:pt x="217" y="657"/>
                      <a:pt x="217" y="657"/>
                    </a:cubicBezTo>
                    <a:cubicBezTo>
                      <a:pt x="215" y="652"/>
                      <a:pt x="217" y="648"/>
                      <a:pt x="217" y="644"/>
                    </a:cubicBezTo>
                    <a:cubicBezTo>
                      <a:pt x="219" y="635"/>
                      <a:pt x="218" y="627"/>
                      <a:pt x="217" y="618"/>
                    </a:cubicBezTo>
                    <a:cubicBezTo>
                      <a:pt x="217" y="608"/>
                      <a:pt x="217" y="598"/>
                      <a:pt x="216" y="588"/>
                    </a:cubicBezTo>
                    <a:cubicBezTo>
                      <a:pt x="216" y="587"/>
                      <a:pt x="215" y="586"/>
                      <a:pt x="217" y="585"/>
                    </a:cubicBezTo>
                    <a:cubicBezTo>
                      <a:pt x="219" y="587"/>
                      <a:pt x="220" y="587"/>
                      <a:pt x="221" y="584"/>
                    </a:cubicBezTo>
                    <a:cubicBezTo>
                      <a:pt x="222" y="583"/>
                      <a:pt x="223" y="582"/>
                      <a:pt x="224" y="581"/>
                    </a:cubicBezTo>
                    <a:cubicBezTo>
                      <a:pt x="225" y="581"/>
                      <a:pt x="226" y="580"/>
                      <a:pt x="226" y="579"/>
                    </a:cubicBezTo>
                    <a:cubicBezTo>
                      <a:pt x="225" y="577"/>
                      <a:pt x="226" y="574"/>
                      <a:pt x="226" y="572"/>
                    </a:cubicBezTo>
                    <a:cubicBezTo>
                      <a:pt x="226" y="571"/>
                      <a:pt x="226" y="570"/>
                      <a:pt x="225" y="569"/>
                    </a:cubicBezTo>
                    <a:cubicBezTo>
                      <a:pt x="222" y="569"/>
                      <a:pt x="223" y="567"/>
                      <a:pt x="223" y="565"/>
                    </a:cubicBezTo>
                    <a:cubicBezTo>
                      <a:pt x="223" y="562"/>
                      <a:pt x="224" y="559"/>
                      <a:pt x="222" y="556"/>
                    </a:cubicBezTo>
                    <a:cubicBezTo>
                      <a:pt x="222" y="555"/>
                      <a:pt x="221" y="555"/>
                      <a:pt x="222" y="554"/>
                    </a:cubicBezTo>
                    <a:cubicBezTo>
                      <a:pt x="224" y="552"/>
                      <a:pt x="222" y="548"/>
                      <a:pt x="225" y="546"/>
                    </a:cubicBezTo>
                    <a:cubicBezTo>
                      <a:pt x="225" y="546"/>
                      <a:pt x="225" y="544"/>
                      <a:pt x="224" y="544"/>
                    </a:cubicBezTo>
                    <a:cubicBezTo>
                      <a:pt x="223" y="542"/>
                      <a:pt x="223" y="539"/>
                      <a:pt x="224" y="537"/>
                    </a:cubicBezTo>
                    <a:cubicBezTo>
                      <a:pt x="224" y="535"/>
                      <a:pt x="224" y="532"/>
                      <a:pt x="226" y="531"/>
                    </a:cubicBezTo>
                    <a:cubicBezTo>
                      <a:pt x="227" y="531"/>
                      <a:pt x="227" y="530"/>
                      <a:pt x="227" y="529"/>
                    </a:cubicBezTo>
                    <a:cubicBezTo>
                      <a:pt x="226" y="522"/>
                      <a:pt x="231" y="516"/>
                      <a:pt x="228" y="509"/>
                    </a:cubicBezTo>
                    <a:cubicBezTo>
                      <a:pt x="228" y="509"/>
                      <a:pt x="228" y="508"/>
                      <a:pt x="228" y="508"/>
                    </a:cubicBezTo>
                    <a:cubicBezTo>
                      <a:pt x="229" y="505"/>
                      <a:pt x="230" y="502"/>
                      <a:pt x="229" y="499"/>
                    </a:cubicBezTo>
                    <a:cubicBezTo>
                      <a:pt x="228" y="496"/>
                      <a:pt x="228" y="493"/>
                      <a:pt x="230" y="490"/>
                    </a:cubicBezTo>
                    <a:cubicBezTo>
                      <a:pt x="230" y="490"/>
                      <a:pt x="229" y="489"/>
                      <a:pt x="229" y="488"/>
                    </a:cubicBezTo>
                    <a:cubicBezTo>
                      <a:pt x="229" y="487"/>
                      <a:pt x="229" y="487"/>
                      <a:pt x="229" y="485"/>
                    </a:cubicBezTo>
                    <a:cubicBezTo>
                      <a:pt x="230" y="483"/>
                      <a:pt x="230" y="480"/>
                      <a:pt x="229" y="478"/>
                    </a:cubicBezTo>
                    <a:cubicBezTo>
                      <a:pt x="229" y="476"/>
                      <a:pt x="229" y="475"/>
                      <a:pt x="230" y="473"/>
                    </a:cubicBezTo>
                    <a:cubicBezTo>
                      <a:pt x="232" y="468"/>
                      <a:pt x="231" y="462"/>
                      <a:pt x="231" y="457"/>
                    </a:cubicBezTo>
                    <a:cubicBezTo>
                      <a:pt x="231" y="449"/>
                      <a:pt x="231" y="442"/>
                      <a:pt x="230" y="435"/>
                    </a:cubicBezTo>
                    <a:cubicBezTo>
                      <a:pt x="230" y="429"/>
                      <a:pt x="231" y="422"/>
                      <a:pt x="230" y="416"/>
                    </a:cubicBezTo>
                    <a:cubicBezTo>
                      <a:pt x="229" y="411"/>
                      <a:pt x="229" y="406"/>
                      <a:pt x="229" y="401"/>
                    </a:cubicBezTo>
                    <a:cubicBezTo>
                      <a:pt x="229" y="398"/>
                      <a:pt x="229" y="396"/>
                      <a:pt x="228" y="393"/>
                    </a:cubicBezTo>
                    <a:cubicBezTo>
                      <a:pt x="227" y="390"/>
                      <a:pt x="227" y="387"/>
                      <a:pt x="228" y="384"/>
                    </a:cubicBezTo>
                    <a:cubicBezTo>
                      <a:pt x="229" y="379"/>
                      <a:pt x="228" y="374"/>
                      <a:pt x="228" y="369"/>
                    </a:cubicBezTo>
                    <a:cubicBezTo>
                      <a:pt x="229" y="362"/>
                      <a:pt x="228" y="355"/>
                      <a:pt x="228" y="348"/>
                    </a:cubicBezTo>
                    <a:cubicBezTo>
                      <a:pt x="228" y="342"/>
                      <a:pt x="227" y="336"/>
                      <a:pt x="228" y="330"/>
                    </a:cubicBezTo>
                    <a:cubicBezTo>
                      <a:pt x="229" y="324"/>
                      <a:pt x="228" y="318"/>
                      <a:pt x="229" y="312"/>
                    </a:cubicBezTo>
                    <a:cubicBezTo>
                      <a:pt x="230" y="302"/>
                      <a:pt x="229" y="292"/>
                      <a:pt x="228" y="283"/>
                    </a:cubicBezTo>
                    <a:cubicBezTo>
                      <a:pt x="228" y="278"/>
                      <a:pt x="227" y="274"/>
                      <a:pt x="229" y="270"/>
                    </a:cubicBezTo>
                    <a:cubicBezTo>
                      <a:pt x="230" y="269"/>
                      <a:pt x="229" y="268"/>
                      <a:pt x="229" y="267"/>
                    </a:cubicBezTo>
                    <a:cubicBezTo>
                      <a:pt x="230" y="263"/>
                      <a:pt x="229" y="259"/>
                      <a:pt x="230" y="256"/>
                    </a:cubicBezTo>
                    <a:cubicBezTo>
                      <a:pt x="232" y="247"/>
                      <a:pt x="233" y="238"/>
                      <a:pt x="233" y="229"/>
                    </a:cubicBezTo>
                    <a:cubicBezTo>
                      <a:pt x="233" y="221"/>
                      <a:pt x="234" y="213"/>
                      <a:pt x="236" y="205"/>
                    </a:cubicBezTo>
                    <a:cubicBezTo>
                      <a:pt x="238" y="199"/>
                      <a:pt x="238" y="193"/>
                      <a:pt x="238" y="186"/>
                    </a:cubicBezTo>
                    <a:cubicBezTo>
                      <a:pt x="239" y="175"/>
                      <a:pt x="239" y="164"/>
                      <a:pt x="239" y="153"/>
                    </a:cubicBezTo>
                    <a:cubicBezTo>
                      <a:pt x="239" y="151"/>
                      <a:pt x="239" y="150"/>
                      <a:pt x="239" y="148"/>
                    </a:cubicBezTo>
                    <a:cubicBezTo>
                      <a:pt x="238" y="146"/>
                      <a:pt x="238" y="143"/>
                      <a:pt x="238" y="140"/>
                    </a:cubicBezTo>
                    <a:cubicBezTo>
                      <a:pt x="239" y="136"/>
                      <a:pt x="238" y="133"/>
                      <a:pt x="237" y="129"/>
                    </a:cubicBezTo>
                    <a:cubicBezTo>
                      <a:pt x="236" y="121"/>
                      <a:pt x="234" y="114"/>
                      <a:pt x="232" y="106"/>
                    </a:cubicBezTo>
                    <a:cubicBezTo>
                      <a:pt x="231" y="100"/>
                      <a:pt x="229" y="95"/>
                      <a:pt x="225" y="90"/>
                    </a:cubicBezTo>
                    <a:cubicBezTo>
                      <a:pt x="217" y="82"/>
                      <a:pt x="208" y="75"/>
                      <a:pt x="200" y="67"/>
                    </a:cubicBezTo>
                    <a:cubicBezTo>
                      <a:pt x="199" y="66"/>
                      <a:pt x="198" y="65"/>
                      <a:pt x="197" y="66"/>
                    </a:cubicBezTo>
                    <a:cubicBezTo>
                      <a:pt x="194" y="66"/>
                      <a:pt x="192" y="64"/>
                      <a:pt x="190" y="61"/>
                    </a:cubicBezTo>
                    <a:cubicBezTo>
                      <a:pt x="189" y="59"/>
                      <a:pt x="188" y="57"/>
                      <a:pt x="186" y="55"/>
                    </a:cubicBezTo>
                    <a:cubicBezTo>
                      <a:pt x="184" y="52"/>
                      <a:pt x="181" y="49"/>
                      <a:pt x="177" y="49"/>
                    </a:cubicBezTo>
                    <a:cubicBezTo>
                      <a:pt x="175" y="48"/>
                      <a:pt x="172" y="48"/>
                      <a:pt x="170" y="47"/>
                    </a:cubicBezTo>
                    <a:cubicBezTo>
                      <a:pt x="167" y="45"/>
                      <a:pt x="165" y="44"/>
                      <a:pt x="162" y="43"/>
                    </a:cubicBezTo>
                    <a:cubicBezTo>
                      <a:pt x="154" y="41"/>
                      <a:pt x="145" y="40"/>
                      <a:pt x="138" y="36"/>
                    </a:cubicBezTo>
                    <a:cubicBezTo>
                      <a:pt x="128" y="32"/>
                      <a:pt x="118" y="30"/>
                      <a:pt x="108" y="28"/>
                    </a:cubicBezTo>
                    <a:cubicBezTo>
                      <a:pt x="99" y="25"/>
                      <a:pt x="88" y="25"/>
                      <a:pt x="78" y="25"/>
                    </a:cubicBezTo>
                    <a:cubicBezTo>
                      <a:pt x="72" y="25"/>
                      <a:pt x="65" y="26"/>
                      <a:pt x="58" y="26"/>
                    </a:cubicBezTo>
                    <a:cubicBezTo>
                      <a:pt x="51" y="26"/>
                      <a:pt x="43" y="27"/>
                      <a:pt x="36" y="27"/>
                    </a:cubicBezTo>
                    <a:cubicBezTo>
                      <a:pt x="33" y="27"/>
                      <a:pt x="30" y="28"/>
                      <a:pt x="28" y="30"/>
                    </a:cubicBezTo>
                    <a:cubicBezTo>
                      <a:pt x="26" y="32"/>
                      <a:pt x="26" y="34"/>
                      <a:pt x="24" y="35"/>
                    </a:cubicBezTo>
                    <a:cubicBezTo>
                      <a:pt x="22" y="39"/>
                      <a:pt x="20" y="42"/>
                      <a:pt x="16" y="42"/>
                    </a:cubicBezTo>
                    <a:cubicBezTo>
                      <a:pt x="13" y="42"/>
                      <a:pt x="12" y="44"/>
                      <a:pt x="12" y="47"/>
                    </a:cubicBezTo>
                    <a:cubicBezTo>
                      <a:pt x="12" y="50"/>
                      <a:pt x="11" y="50"/>
                      <a:pt x="9" y="50"/>
                    </a:cubicBezTo>
                    <a:cubicBezTo>
                      <a:pt x="6" y="50"/>
                      <a:pt x="3" y="51"/>
                      <a:pt x="0" y="52"/>
                    </a:cubicBezTo>
                    <a:cubicBezTo>
                      <a:pt x="0" y="52"/>
                      <a:pt x="0" y="53"/>
                      <a:pt x="0" y="53"/>
                    </a:cubicBezTo>
                    <a:cubicBezTo>
                      <a:pt x="7" y="62"/>
                      <a:pt x="8" y="73"/>
                      <a:pt x="11" y="83"/>
                    </a:cubicBezTo>
                    <a:cubicBezTo>
                      <a:pt x="13" y="87"/>
                      <a:pt x="12" y="91"/>
                      <a:pt x="13" y="95"/>
                    </a:cubicBezTo>
                    <a:cubicBezTo>
                      <a:pt x="13" y="102"/>
                      <a:pt x="14" y="108"/>
                      <a:pt x="15" y="114"/>
                    </a:cubicBezTo>
                    <a:cubicBezTo>
                      <a:pt x="16" y="120"/>
                      <a:pt x="17" y="125"/>
                      <a:pt x="17" y="131"/>
                    </a:cubicBezTo>
                    <a:cubicBezTo>
                      <a:pt x="18" y="141"/>
                      <a:pt x="18" y="151"/>
                      <a:pt x="18" y="160"/>
                    </a:cubicBezTo>
                    <a:cubicBezTo>
                      <a:pt x="18" y="161"/>
                      <a:pt x="18" y="161"/>
                      <a:pt x="19" y="161"/>
                    </a:cubicBezTo>
                    <a:cubicBezTo>
                      <a:pt x="19" y="161"/>
                      <a:pt x="19" y="160"/>
                      <a:pt x="19" y="159"/>
                    </a:cubicBezTo>
                    <a:cubicBezTo>
                      <a:pt x="19" y="159"/>
                      <a:pt x="19" y="158"/>
                      <a:pt x="20" y="158"/>
                    </a:cubicBezTo>
                    <a:cubicBezTo>
                      <a:pt x="22" y="169"/>
                      <a:pt x="21" y="180"/>
                      <a:pt x="20" y="190"/>
                    </a:cubicBezTo>
                    <a:cubicBezTo>
                      <a:pt x="20" y="193"/>
                      <a:pt x="21" y="197"/>
                      <a:pt x="18" y="199"/>
                    </a:cubicBezTo>
                    <a:cubicBezTo>
                      <a:pt x="18" y="200"/>
                      <a:pt x="17" y="201"/>
                      <a:pt x="19" y="202"/>
                    </a:cubicBezTo>
                    <a:cubicBezTo>
                      <a:pt x="19" y="202"/>
                      <a:pt x="19" y="200"/>
                      <a:pt x="20" y="201"/>
                    </a:cubicBezTo>
                    <a:cubicBezTo>
                      <a:pt x="21" y="202"/>
                      <a:pt x="21" y="203"/>
                      <a:pt x="21" y="203"/>
                    </a:cubicBezTo>
                    <a:cubicBezTo>
                      <a:pt x="21" y="208"/>
                      <a:pt x="22" y="213"/>
                      <a:pt x="22" y="218"/>
                    </a:cubicBezTo>
                    <a:cubicBezTo>
                      <a:pt x="22" y="221"/>
                      <a:pt x="23" y="225"/>
                      <a:pt x="22" y="228"/>
                    </a:cubicBezTo>
                    <a:cubicBezTo>
                      <a:pt x="21" y="232"/>
                      <a:pt x="20" y="234"/>
                      <a:pt x="24" y="237"/>
                    </a:cubicBezTo>
                    <a:cubicBezTo>
                      <a:pt x="24" y="237"/>
                      <a:pt x="27" y="240"/>
                      <a:pt x="22" y="239"/>
                    </a:cubicBezTo>
                    <a:cubicBezTo>
                      <a:pt x="22" y="239"/>
                      <a:pt x="21" y="241"/>
                      <a:pt x="21" y="241"/>
                    </a:cubicBezTo>
                    <a:cubicBezTo>
                      <a:pt x="22" y="246"/>
                      <a:pt x="22" y="250"/>
                      <a:pt x="21" y="254"/>
                    </a:cubicBezTo>
                    <a:cubicBezTo>
                      <a:pt x="21" y="255"/>
                      <a:pt x="22" y="255"/>
                      <a:pt x="22" y="255"/>
                    </a:cubicBezTo>
                    <a:cubicBezTo>
                      <a:pt x="25" y="256"/>
                      <a:pt x="24" y="259"/>
                      <a:pt x="24" y="261"/>
                    </a:cubicBezTo>
                    <a:cubicBezTo>
                      <a:pt x="24" y="268"/>
                      <a:pt x="25" y="274"/>
                      <a:pt x="25" y="281"/>
                    </a:cubicBezTo>
                    <a:cubicBezTo>
                      <a:pt x="25" y="282"/>
                      <a:pt x="26" y="284"/>
                      <a:pt x="26" y="284"/>
                    </a:cubicBezTo>
                    <a:cubicBezTo>
                      <a:pt x="28" y="286"/>
                      <a:pt x="27" y="288"/>
                      <a:pt x="27" y="290"/>
                    </a:cubicBezTo>
                    <a:cubicBezTo>
                      <a:pt x="28" y="294"/>
                      <a:pt x="27" y="299"/>
                      <a:pt x="28" y="303"/>
                    </a:cubicBezTo>
                    <a:cubicBezTo>
                      <a:pt x="29" y="312"/>
                      <a:pt x="29" y="321"/>
                      <a:pt x="29" y="330"/>
                    </a:cubicBezTo>
                    <a:cubicBezTo>
                      <a:pt x="29" y="334"/>
                      <a:pt x="28" y="337"/>
                      <a:pt x="29" y="340"/>
                    </a:cubicBezTo>
                    <a:cubicBezTo>
                      <a:pt x="29" y="344"/>
                      <a:pt x="29" y="347"/>
                      <a:pt x="29" y="350"/>
                    </a:cubicBezTo>
                    <a:cubicBezTo>
                      <a:pt x="30" y="353"/>
                      <a:pt x="30" y="356"/>
                      <a:pt x="31" y="359"/>
                    </a:cubicBezTo>
                    <a:cubicBezTo>
                      <a:pt x="31" y="367"/>
                      <a:pt x="30" y="376"/>
                      <a:pt x="31" y="385"/>
                    </a:cubicBezTo>
                    <a:cubicBezTo>
                      <a:pt x="32" y="388"/>
                      <a:pt x="32" y="391"/>
                      <a:pt x="32" y="394"/>
                    </a:cubicBezTo>
                    <a:cubicBezTo>
                      <a:pt x="31" y="406"/>
                      <a:pt x="33" y="418"/>
                      <a:pt x="33" y="430"/>
                    </a:cubicBezTo>
                    <a:cubicBezTo>
                      <a:pt x="33" y="430"/>
                      <a:pt x="33" y="430"/>
                      <a:pt x="34" y="430"/>
                    </a:cubicBezTo>
                    <a:cubicBezTo>
                      <a:pt x="34" y="426"/>
                      <a:pt x="34" y="422"/>
                      <a:pt x="34" y="417"/>
                    </a:cubicBezTo>
                    <a:cubicBezTo>
                      <a:pt x="34" y="409"/>
                      <a:pt x="33" y="401"/>
                      <a:pt x="34" y="393"/>
                    </a:cubicBezTo>
                    <a:cubicBezTo>
                      <a:pt x="35" y="387"/>
                      <a:pt x="34" y="380"/>
                      <a:pt x="34" y="374"/>
                    </a:cubicBezTo>
                    <a:cubicBezTo>
                      <a:pt x="34" y="370"/>
                      <a:pt x="35" y="366"/>
                      <a:pt x="34" y="361"/>
                    </a:cubicBezTo>
                    <a:cubicBezTo>
                      <a:pt x="34" y="359"/>
                      <a:pt x="34" y="356"/>
                      <a:pt x="34" y="354"/>
                    </a:cubicBezTo>
                    <a:cubicBezTo>
                      <a:pt x="35" y="349"/>
                      <a:pt x="34" y="345"/>
                      <a:pt x="33" y="341"/>
                    </a:cubicBezTo>
                    <a:cubicBezTo>
                      <a:pt x="32" y="338"/>
                      <a:pt x="32" y="335"/>
                      <a:pt x="33" y="331"/>
                    </a:cubicBezTo>
                    <a:cubicBezTo>
                      <a:pt x="35" y="334"/>
                      <a:pt x="36" y="337"/>
                      <a:pt x="36" y="341"/>
                    </a:cubicBezTo>
                    <a:cubicBezTo>
                      <a:pt x="37" y="359"/>
                      <a:pt x="38" y="377"/>
                      <a:pt x="38" y="395"/>
                    </a:cubicBezTo>
                    <a:cubicBezTo>
                      <a:pt x="39" y="413"/>
                      <a:pt x="39" y="430"/>
                      <a:pt x="40" y="448"/>
                    </a:cubicBezTo>
                    <a:cubicBezTo>
                      <a:pt x="40" y="461"/>
                      <a:pt x="40" y="474"/>
                      <a:pt x="40" y="487"/>
                    </a:cubicBezTo>
                    <a:cubicBezTo>
                      <a:pt x="40" y="488"/>
                      <a:pt x="40" y="489"/>
                      <a:pt x="41" y="489"/>
                    </a:cubicBezTo>
                    <a:cubicBezTo>
                      <a:pt x="42" y="489"/>
                      <a:pt x="42" y="487"/>
                      <a:pt x="42" y="486"/>
                    </a:cubicBezTo>
                    <a:cubicBezTo>
                      <a:pt x="42" y="479"/>
                      <a:pt x="42" y="472"/>
                      <a:pt x="43" y="464"/>
                    </a:cubicBezTo>
                    <a:cubicBezTo>
                      <a:pt x="43" y="460"/>
                      <a:pt x="43" y="460"/>
                      <a:pt x="48" y="459"/>
                    </a:cubicBezTo>
                    <a:cubicBezTo>
                      <a:pt x="48" y="494"/>
                      <a:pt x="49" y="529"/>
                      <a:pt x="49" y="563"/>
                    </a:cubicBezTo>
                    <a:cubicBezTo>
                      <a:pt x="48" y="563"/>
                      <a:pt x="47" y="563"/>
                      <a:pt x="47" y="562"/>
                    </a:cubicBezTo>
                    <a:cubicBezTo>
                      <a:pt x="47" y="561"/>
                      <a:pt x="47" y="561"/>
                      <a:pt x="45" y="561"/>
                    </a:cubicBezTo>
                    <a:cubicBezTo>
                      <a:pt x="42" y="562"/>
                      <a:pt x="41" y="563"/>
                      <a:pt x="41" y="566"/>
                    </a:cubicBezTo>
                    <a:cubicBezTo>
                      <a:pt x="41" y="571"/>
                      <a:pt x="41" y="577"/>
                      <a:pt x="41" y="583"/>
                    </a:cubicBezTo>
                    <a:cubicBezTo>
                      <a:pt x="41" y="584"/>
                      <a:pt x="41" y="585"/>
                      <a:pt x="42" y="585"/>
                    </a:cubicBezTo>
                    <a:cubicBezTo>
                      <a:pt x="43" y="584"/>
                      <a:pt x="44" y="583"/>
                      <a:pt x="44" y="582"/>
                    </a:cubicBezTo>
                    <a:cubicBezTo>
                      <a:pt x="44" y="579"/>
                      <a:pt x="45" y="578"/>
                      <a:pt x="48" y="579"/>
                    </a:cubicBezTo>
                    <a:cubicBezTo>
                      <a:pt x="48" y="579"/>
                      <a:pt x="49" y="578"/>
                      <a:pt x="50" y="579"/>
                    </a:cubicBezTo>
                    <a:cubicBezTo>
                      <a:pt x="50" y="580"/>
                      <a:pt x="51" y="582"/>
                      <a:pt x="49" y="582"/>
                    </a:cubicBezTo>
                    <a:cubicBezTo>
                      <a:pt x="47" y="583"/>
                      <a:pt x="47" y="584"/>
                      <a:pt x="47" y="585"/>
                    </a:cubicBezTo>
                    <a:cubicBezTo>
                      <a:pt x="47" y="588"/>
                      <a:pt x="46" y="591"/>
                      <a:pt x="47" y="594"/>
                    </a:cubicBezTo>
                    <a:cubicBezTo>
                      <a:pt x="48" y="597"/>
                      <a:pt x="47" y="599"/>
                      <a:pt x="46" y="601"/>
                    </a:cubicBezTo>
                    <a:cubicBezTo>
                      <a:pt x="45" y="599"/>
                      <a:pt x="45" y="598"/>
                      <a:pt x="45" y="596"/>
                    </a:cubicBezTo>
                    <a:cubicBezTo>
                      <a:pt x="45" y="593"/>
                      <a:pt x="46" y="591"/>
                      <a:pt x="42" y="590"/>
                    </a:cubicBezTo>
                    <a:cubicBezTo>
                      <a:pt x="42" y="590"/>
                      <a:pt x="43" y="589"/>
                      <a:pt x="41" y="588"/>
                    </a:cubicBezTo>
                    <a:cubicBezTo>
                      <a:pt x="41" y="604"/>
                      <a:pt x="42" y="619"/>
                      <a:pt x="42" y="634"/>
                    </a:cubicBezTo>
                    <a:cubicBezTo>
                      <a:pt x="43" y="649"/>
                      <a:pt x="44" y="664"/>
                      <a:pt x="45" y="679"/>
                    </a:cubicBezTo>
                    <a:cubicBezTo>
                      <a:pt x="46" y="694"/>
                      <a:pt x="46" y="709"/>
                      <a:pt x="49" y="724"/>
                    </a:cubicBezTo>
                    <a:cubicBezTo>
                      <a:pt x="51" y="722"/>
                      <a:pt x="51" y="719"/>
                      <a:pt x="53" y="718"/>
                    </a:cubicBezTo>
                    <a:cubicBezTo>
                      <a:pt x="55" y="717"/>
                      <a:pt x="53" y="715"/>
                      <a:pt x="53" y="713"/>
                    </a:cubicBezTo>
                    <a:cubicBezTo>
                      <a:pt x="50" y="715"/>
                      <a:pt x="50" y="712"/>
                      <a:pt x="50" y="711"/>
                    </a:cubicBezTo>
                    <a:cubicBezTo>
                      <a:pt x="49" y="706"/>
                      <a:pt x="49" y="701"/>
                      <a:pt x="49" y="695"/>
                    </a:cubicBezTo>
                    <a:cubicBezTo>
                      <a:pt x="49" y="694"/>
                      <a:pt x="50" y="694"/>
                      <a:pt x="51" y="693"/>
                    </a:cubicBezTo>
                    <a:cubicBezTo>
                      <a:pt x="54" y="693"/>
                      <a:pt x="54" y="690"/>
                      <a:pt x="53" y="687"/>
                    </a:cubicBezTo>
                    <a:cubicBezTo>
                      <a:pt x="53" y="685"/>
                      <a:pt x="53" y="683"/>
                      <a:pt x="51" y="681"/>
                    </a:cubicBezTo>
                    <a:cubicBezTo>
                      <a:pt x="50" y="680"/>
                      <a:pt x="50" y="678"/>
                      <a:pt x="51" y="677"/>
                    </a:cubicBezTo>
                    <a:cubicBezTo>
                      <a:pt x="53" y="676"/>
                      <a:pt x="52" y="674"/>
                      <a:pt x="52" y="672"/>
                    </a:cubicBezTo>
                    <a:cubicBezTo>
                      <a:pt x="53" y="667"/>
                      <a:pt x="52" y="662"/>
                      <a:pt x="52" y="658"/>
                    </a:cubicBezTo>
                    <a:cubicBezTo>
                      <a:pt x="53" y="660"/>
                      <a:pt x="53" y="662"/>
                      <a:pt x="53" y="664"/>
                    </a:cubicBezTo>
                    <a:cubicBezTo>
                      <a:pt x="54" y="671"/>
                      <a:pt x="54" y="678"/>
                      <a:pt x="54" y="685"/>
                    </a:cubicBezTo>
                    <a:cubicBezTo>
                      <a:pt x="56" y="704"/>
                      <a:pt x="57" y="723"/>
                      <a:pt x="59" y="741"/>
                    </a:cubicBezTo>
                    <a:cubicBezTo>
                      <a:pt x="61" y="757"/>
                      <a:pt x="63" y="772"/>
                      <a:pt x="65" y="788"/>
                    </a:cubicBezTo>
                    <a:cubicBezTo>
                      <a:pt x="68" y="806"/>
                      <a:pt x="71" y="824"/>
                      <a:pt x="74" y="842"/>
                    </a:cubicBezTo>
                    <a:cubicBezTo>
                      <a:pt x="75" y="847"/>
                      <a:pt x="76" y="853"/>
                      <a:pt x="78" y="859"/>
                    </a:cubicBezTo>
                    <a:cubicBezTo>
                      <a:pt x="79" y="865"/>
                      <a:pt x="81" y="871"/>
                      <a:pt x="82" y="878"/>
                    </a:cubicBezTo>
                    <a:cubicBezTo>
                      <a:pt x="84" y="885"/>
                      <a:pt x="85" y="891"/>
                      <a:pt x="87" y="898"/>
                    </a:cubicBezTo>
                    <a:cubicBezTo>
                      <a:pt x="88" y="899"/>
                      <a:pt x="88" y="900"/>
                      <a:pt x="87" y="901"/>
                    </a:cubicBezTo>
                    <a:cubicBezTo>
                      <a:pt x="86" y="903"/>
                      <a:pt x="87" y="904"/>
                      <a:pt x="88" y="906"/>
                    </a:cubicBezTo>
                    <a:cubicBezTo>
                      <a:pt x="90" y="909"/>
                      <a:pt x="91" y="913"/>
                      <a:pt x="93" y="917"/>
                    </a:cubicBezTo>
                    <a:cubicBezTo>
                      <a:pt x="93" y="917"/>
                      <a:pt x="93" y="917"/>
                      <a:pt x="92" y="917"/>
                    </a:cubicBezTo>
                    <a:cubicBezTo>
                      <a:pt x="92" y="917"/>
                      <a:pt x="92" y="916"/>
                      <a:pt x="92" y="916"/>
                    </a:cubicBezTo>
                    <a:cubicBezTo>
                      <a:pt x="88" y="910"/>
                      <a:pt x="85" y="905"/>
                      <a:pt x="84" y="897"/>
                    </a:cubicBezTo>
                    <a:cubicBezTo>
                      <a:pt x="84" y="890"/>
                      <a:pt x="81" y="883"/>
                      <a:pt x="78" y="877"/>
                    </a:cubicBezTo>
                    <a:cubicBezTo>
                      <a:pt x="77" y="874"/>
                      <a:pt x="75" y="872"/>
                      <a:pt x="75" y="870"/>
                    </a:cubicBezTo>
                    <a:cubicBezTo>
                      <a:pt x="77" y="866"/>
                      <a:pt x="75" y="864"/>
                      <a:pt x="73" y="860"/>
                    </a:cubicBezTo>
                    <a:cubicBezTo>
                      <a:pt x="72" y="858"/>
                      <a:pt x="72" y="856"/>
                      <a:pt x="72" y="853"/>
                    </a:cubicBezTo>
                    <a:cubicBezTo>
                      <a:pt x="71" y="847"/>
                      <a:pt x="70" y="840"/>
                      <a:pt x="70" y="833"/>
                    </a:cubicBezTo>
                    <a:cubicBezTo>
                      <a:pt x="69" y="827"/>
                      <a:pt x="68" y="821"/>
                      <a:pt x="65" y="815"/>
                    </a:cubicBezTo>
                    <a:cubicBezTo>
                      <a:pt x="65" y="815"/>
                      <a:pt x="65" y="814"/>
                      <a:pt x="65" y="813"/>
                    </a:cubicBezTo>
                    <a:cubicBezTo>
                      <a:pt x="65" y="808"/>
                      <a:pt x="65" y="803"/>
                      <a:pt x="64" y="798"/>
                    </a:cubicBezTo>
                    <a:cubicBezTo>
                      <a:pt x="63" y="794"/>
                      <a:pt x="62" y="791"/>
                      <a:pt x="61" y="787"/>
                    </a:cubicBezTo>
                    <a:cubicBezTo>
                      <a:pt x="61" y="786"/>
                      <a:pt x="61" y="785"/>
                      <a:pt x="59" y="785"/>
                    </a:cubicBezTo>
                    <a:cubicBezTo>
                      <a:pt x="58" y="786"/>
                      <a:pt x="58" y="785"/>
                      <a:pt x="57" y="784"/>
                    </a:cubicBezTo>
                    <a:cubicBezTo>
                      <a:pt x="55" y="777"/>
                      <a:pt x="55" y="770"/>
                      <a:pt x="55" y="763"/>
                    </a:cubicBezTo>
                    <a:cubicBezTo>
                      <a:pt x="55" y="761"/>
                      <a:pt x="54" y="758"/>
                      <a:pt x="57" y="757"/>
                    </a:cubicBezTo>
                    <a:cubicBezTo>
                      <a:pt x="58" y="756"/>
                      <a:pt x="58" y="754"/>
                      <a:pt x="58" y="752"/>
                    </a:cubicBezTo>
                    <a:cubicBezTo>
                      <a:pt x="58" y="747"/>
                      <a:pt x="58" y="742"/>
                      <a:pt x="58" y="737"/>
                    </a:cubicBezTo>
                    <a:cubicBezTo>
                      <a:pt x="58" y="733"/>
                      <a:pt x="57" y="729"/>
                      <a:pt x="55" y="726"/>
                    </a:cubicBezTo>
                    <a:cubicBezTo>
                      <a:pt x="53" y="724"/>
                      <a:pt x="53" y="731"/>
                      <a:pt x="51" y="726"/>
                    </a:cubicBezTo>
                    <a:cubicBezTo>
                      <a:pt x="51" y="726"/>
                      <a:pt x="50" y="725"/>
                      <a:pt x="50" y="726"/>
                    </a:cubicBezTo>
                    <a:cubicBezTo>
                      <a:pt x="49" y="726"/>
                      <a:pt x="49" y="727"/>
                      <a:pt x="49" y="727"/>
                    </a:cubicBezTo>
                    <a:cubicBezTo>
                      <a:pt x="49" y="736"/>
                      <a:pt x="50" y="744"/>
                      <a:pt x="51" y="752"/>
                    </a:cubicBezTo>
                    <a:cubicBezTo>
                      <a:pt x="52" y="766"/>
                      <a:pt x="54" y="779"/>
                      <a:pt x="56" y="792"/>
                    </a:cubicBezTo>
                    <a:cubicBezTo>
                      <a:pt x="60" y="821"/>
                      <a:pt x="66" y="851"/>
                      <a:pt x="72" y="880"/>
                    </a:cubicBezTo>
                    <a:cubicBezTo>
                      <a:pt x="73" y="885"/>
                      <a:pt x="74" y="891"/>
                      <a:pt x="76" y="896"/>
                    </a:cubicBezTo>
                    <a:cubicBezTo>
                      <a:pt x="79" y="902"/>
                      <a:pt x="80" y="909"/>
                      <a:pt x="83" y="916"/>
                    </a:cubicBezTo>
                    <a:cubicBezTo>
                      <a:pt x="84" y="919"/>
                      <a:pt x="85" y="923"/>
                      <a:pt x="86" y="927"/>
                    </a:cubicBezTo>
                    <a:cubicBezTo>
                      <a:pt x="87" y="932"/>
                      <a:pt x="89" y="936"/>
                      <a:pt x="95" y="938"/>
                    </a:cubicBezTo>
                    <a:cubicBezTo>
                      <a:pt x="100" y="940"/>
                      <a:pt x="105" y="941"/>
                      <a:pt x="109" y="944"/>
                    </a:cubicBezTo>
                    <a:cubicBezTo>
                      <a:pt x="118" y="950"/>
                      <a:pt x="128" y="955"/>
                      <a:pt x="138" y="957"/>
                    </a:cubicBezTo>
                    <a:cubicBezTo>
                      <a:pt x="141" y="957"/>
                      <a:pt x="144" y="958"/>
                      <a:pt x="147" y="959"/>
                    </a:cubicBezTo>
                    <a:cubicBezTo>
                      <a:pt x="150" y="961"/>
                      <a:pt x="154" y="962"/>
                      <a:pt x="158" y="960"/>
                    </a:cubicBezTo>
                    <a:cubicBezTo>
                      <a:pt x="159" y="960"/>
                      <a:pt x="160" y="960"/>
                      <a:pt x="161" y="961"/>
                    </a:cubicBezTo>
                    <a:cubicBezTo>
                      <a:pt x="166" y="962"/>
                      <a:pt x="172" y="963"/>
                      <a:pt x="176" y="967"/>
                    </a:cubicBezTo>
                    <a:cubicBezTo>
                      <a:pt x="177" y="967"/>
                      <a:pt x="177" y="967"/>
                      <a:pt x="178" y="967"/>
                    </a:cubicBezTo>
                    <a:cubicBezTo>
                      <a:pt x="179" y="967"/>
                      <a:pt x="179" y="966"/>
                      <a:pt x="179" y="966"/>
                    </a:cubicBezTo>
                    <a:cubicBezTo>
                      <a:pt x="182" y="961"/>
                      <a:pt x="187" y="959"/>
                      <a:pt x="192" y="962"/>
                    </a:cubicBezTo>
                    <a:cubicBezTo>
                      <a:pt x="194" y="963"/>
                      <a:pt x="196" y="963"/>
                      <a:pt x="198" y="962"/>
                    </a:cubicBezTo>
                    <a:cubicBezTo>
                      <a:pt x="201" y="960"/>
                      <a:pt x="204" y="960"/>
                      <a:pt x="207" y="961"/>
                    </a:cubicBezTo>
                    <a:cubicBezTo>
                      <a:pt x="213" y="961"/>
                      <a:pt x="217" y="959"/>
                      <a:pt x="221" y="956"/>
                    </a:cubicBezTo>
                    <a:cubicBezTo>
                      <a:pt x="224" y="953"/>
                      <a:pt x="227" y="950"/>
                      <a:pt x="230" y="949"/>
                    </a:cubicBezTo>
                    <a:cubicBezTo>
                      <a:pt x="237" y="945"/>
                      <a:pt x="242" y="939"/>
                      <a:pt x="247" y="933"/>
                    </a:cubicBezTo>
                    <a:cubicBezTo>
                      <a:pt x="251" y="927"/>
                      <a:pt x="255" y="921"/>
                      <a:pt x="259" y="915"/>
                    </a:cubicBezTo>
                    <a:cubicBezTo>
                      <a:pt x="265" y="905"/>
                      <a:pt x="273" y="894"/>
                      <a:pt x="278" y="883"/>
                    </a:cubicBezTo>
                    <a:cubicBezTo>
                      <a:pt x="286" y="867"/>
                      <a:pt x="295" y="850"/>
                      <a:pt x="302" y="834"/>
                    </a:cubicBezTo>
                    <a:cubicBezTo>
                      <a:pt x="304" y="830"/>
                      <a:pt x="306" y="827"/>
                      <a:pt x="307" y="823"/>
                    </a:cubicBezTo>
                    <a:cubicBezTo>
                      <a:pt x="309" y="816"/>
                      <a:pt x="312" y="809"/>
                      <a:pt x="315" y="802"/>
                    </a:cubicBezTo>
                    <a:cubicBezTo>
                      <a:pt x="322" y="789"/>
                      <a:pt x="326" y="776"/>
                      <a:pt x="331" y="763"/>
                    </a:cubicBezTo>
                    <a:cubicBezTo>
                      <a:pt x="332" y="762"/>
                      <a:pt x="332" y="761"/>
                      <a:pt x="333" y="760"/>
                    </a:cubicBezTo>
                    <a:cubicBezTo>
                      <a:pt x="337" y="754"/>
                      <a:pt x="340" y="748"/>
                      <a:pt x="343" y="741"/>
                    </a:cubicBezTo>
                    <a:cubicBezTo>
                      <a:pt x="346" y="736"/>
                      <a:pt x="350" y="731"/>
                      <a:pt x="351" y="724"/>
                    </a:cubicBezTo>
                    <a:cubicBezTo>
                      <a:pt x="352" y="720"/>
                      <a:pt x="355" y="717"/>
                      <a:pt x="357" y="713"/>
                    </a:cubicBezTo>
                    <a:cubicBezTo>
                      <a:pt x="359" y="707"/>
                      <a:pt x="362" y="701"/>
                      <a:pt x="365" y="695"/>
                    </a:cubicBezTo>
                    <a:cubicBezTo>
                      <a:pt x="366" y="697"/>
                      <a:pt x="367" y="698"/>
                      <a:pt x="368" y="699"/>
                    </a:cubicBezTo>
                    <a:cubicBezTo>
                      <a:pt x="370" y="701"/>
                      <a:pt x="372" y="703"/>
                      <a:pt x="374" y="704"/>
                    </a:cubicBezTo>
                    <a:cubicBezTo>
                      <a:pt x="376" y="706"/>
                      <a:pt x="378" y="708"/>
                      <a:pt x="380" y="710"/>
                    </a:cubicBezTo>
                    <a:cubicBezTo>
                      <a:pt x="388" y="717"/>
                      <a:pt x="397" y="723"/>
                      <a:pt x="406" y="728"/>
                    </a:cubicBezTo>
                    <a:cubicBezTo>
                      <a:pt x="414" y="732"/>
                      <a:pt x="423" y="736"/>
                      <a:pt x="432" y="739"/>
                    </a:cubicBezTo>
                    <a:cubicBezTo>
                      <a:pt x="440" y="741"/>
                      <a:pt x="447" y="744"/>
                      <a:pt x="455" y="746"/>
                    </a:cubicBezTo>
                    <a:cubicBezTo>
                      <a:pt x="459" y="748"/>
                      <a:pt x="463" y="748"/>
                      <a:pt x="467" y="748"/>
                    </a:cubicBezTo>
                    <a:cubicBezTo>
                      <a:pt x="470" y="748"/>
                      <a:pt x="474" y="748"/>
                      <a:pt x="478" y="748"/>
                    </a:cubicBezTo>
                    <a:cubicBezTo>
                      <a:pt x="483" y="748"/>
                      <a:pt x="488" y="749"/>
                      <a:pt x="493" y="749"/>
                    </a:cubicBezTo>
                    <a:cubicBezTo>
                      <a:pt x="500" y="750"/>
                      <a:pt x="506" y="752"/>
                      <a:pt x="513" y="753"/>
                    </a:cubicBezTo>
                    <a:cubicBezTo>
                      <a:pt x="518" y="753"/>
                      <a:pt x="522" y="753"/>
                      <a:pt x="526" y="754"/>
                    </a:cubicBezTo>
                    <a:cubicBezTo>
                      <a:pt x="536" y="755"/>
                      <a:pt x="546" y="756"/>
                      <a:pt x="555" y="757"/>
                    </a:cubicBezTo>
                    <a:cubicBezTo>
                      <a:pt x="556" y="757"/>
                      <a:pt x="558" y="758"/>
                      <a:pt x="558" y="757"/>
                    </a:cubicBezTo>
                    <a:cubicBezTo>
                      <a:pt x="560" y="754"/>
                      <a:pt x="563" y="755"/>
                      <a:pt x="566" y="755"/>
                    </a:cubicBezTo>
                    <a:cubicBezTo>
                      <a:pt x="567" y="755"/>
                      <a:pt x="569" y="755"/>
                      <a:pt x="571" y="755"/>
                    </a:cubicBezTo>
                    <a:cubicBezTo>
                      <a:pt x="572" y="754"/>
                      <a:pt x="574" y="754"/>
                      <a:pt x="576" y="754"/>
                    </a:cubicBezTo>
                    <a:cubicBezTo>
                      <a:pt x="584" y="756"/>
                      <a:pt x="592" y="755"/>
                      <a:pt x="600" y="755"/>
                    </a:cubicBezTo>
                    <a:cubicBezTo>
                      <a:pt x="609" y="756"/>
                      <a:pt x="618" y="755"/>
                      <a:pt x="627" y="756"/>
                    </a:cubicBezTo>
                    <a:cubicBezTo>
                      <a:pt x="632" y="756"/>
                      <a:pt x="636" y="756"/>
                      <a:pt x="640" y="756"/>
                    </a:cubicBezTo>
                    <a:cubicBezTo>
                      <a:pt x="645" y="755"/>
                      <a:pt x="650" y="755"/>
                      <a:pt x="655" y="755"/>
                    </a:cubicBezTo>
                    <a:cubicBezTo>
                      <a:pt x="658" y="755"/>
                      <a:pt x="662" y="755"/>
                      <a:pt x="665" y="755"/>
                    </a:cubicBezTo>
                    <a:cubicBezTo>
                      <a:pt x="676" y="753"/>
                      <a:pt x="687" y="752"/>
                      <a:pt x="698" y="752"/>
                    </a:cubicBezTo>
                    <a:cubicBezTo>
                      <a:pt x="699" y="752"/>
                      <a:pt x="700" y="752"/>
                      <a:pt x="702" y="752"/>
                    </a:cubicBezTo>
                    <a:cubicBezTo>
                      <a:pt x="707" y="751"/>
                      <a:pt x="712" y="751"/>
                      <a:pt x="717" y="751"/>
                    </a:cubicBezTo>
                    <a:cubicBezTo>
                      <a:pt x="732" y="753"/>
                      <a:pt x="747" y="754"/>
                      <a:pt x="761" y="761"/>
                    </a:cubicBezTo>
                    <a:cubicBezTo>
                      <a:pt x="765" y="763"/>
                      <a:pt x="768" y="765"/>
                      <a:pt x="772" y="766"/>
                    </a:cubicBezTo>
                    <a:cubicBezTo>
                      <a:pt x="781" y="769"/>
                      <a:pt x="789" y="773"/>
                      <a:pt x="796" y="778"/>
                    </a:cubicBezTo>
                    <a:cubicBezTo>
                      <a:pt x="797" y="779"/>
                      <a:pt x="798" y="779"/>
                      <a:pt x="799" y="780"/>
                    </a:cubicBezTo>
                    <a:cubicBezTo>
                      <a:pt x="810" y="783"/>
                      <a:pt x="818" y="790"/>
                      <a:pt x="829" y="792"/>
                    </a:cubicBezTo>
                    <a:cubicBezTo>
                      <a:pt x="830" y="792"/>
                      <a:pt x="830" y="792"/>
                      <a:pt x="831" y="792"/>
                    </a:cubicBezTo>
                    <a:cubicBezTo>
                      <a:pt x="837" y="795"/>
                      <a:pt x="843" y="798"/>
                      <a:pt x="849" y="800"/>
                    </a:cubicBezTo>
                    <a:cubicBezTo>
                      <a:pt x="856" y="803"/>
                      <a:pt x="863" y="807"/>
                      <a:pt x="869" y="811"/>
                    </a:cubicBezTo>
                    <a:cubicBezTo>
                      <a:pt x="874" y="815"/>
                      <a:pt x="879" y="820"/>
                      <a:pt x="884" y="825"/>
                    </a:cubicBezTo>
                    <a:cubicBezTo>
                      <a:pt x="886" y="827"/>
                      <a:pt x="887" y="828"/>
                      <a:pt x="886" y="831"/>
                    </a:cubicBezTo>
                    <a:cubicBezTo>
                      <a:pt x="886" y="839"/>
                      <a:pt x="883" y="846"/>
                      <a:pt x="879" y="853"/>
                    </a:cubicBezTo>
                    <a:cubicBezTo>
                      <a:pt x="876" y="857"/>
                      <a:pt x="873" y="861"/>
                      <a:pt x="870" y="865"/>
                    </a:cubicBezTo>
                    <a:cubicBezTo>
                      <a:pt x="865" y="874"/>
                      <a:pt x="858" y="882"/>
                      <a:pt x="851" y="890"/>
                    </a:cubicBezTo>
                    <a:cubicBezTo>
                      <a:pt x="840" y="901"/>
                      <a:pt x="828" y="910"/>
                      <a:pt x="815" y="918"/>
                    </a:cubicBezTo>
                    <a:cubicBezTo>
                      <a:pt x="796" y="930"/>
                      <a:pt x="776" y="940"/>
                      <a:pt x="756" y="950"/>
                    </a:cubicBezTo>
                    <a:cubicBezTo>
                      <a:pt x="753" y="951"/>
                      <a:pt x="749" y="952"/>
                      <a:pt x="746" y="954"/>
                    </a:cubicBezTo>
                    <a:cubicBezTo>
                      <a:pt x="746" y="954"/>
                      <a:pt x="744" y="954"/>
                      <a:pt x="745" y="955"/>
                    </a:cubicBezTo>
                    <a:cubicBezTo>
                      <a:pt x="747" y="959"/>
                      <a:pt x="742" y="959"/>
                      <a:pt x="740" y="959"/>
                    </a:cubicBezTo>
                    <a:cubicBezTo>
                      <a:pt x="723" y="967"/>
                      <a:pt x="706" y="974"/>
                      <a:pt x="688" y="980"/>
                    </a:cubicBezTo>
                    <a:cubicBezTo>
                      <a:pt x="685" y="981"/>
                      <a:pt x="681" y="981"/>
                      <a:pt x="679" y="983"/>
                    </a:cubicBezTo>
                    <a:cubicBezTo>
                      <a:pt x="676" y="986"/>
                      <a:pt x="673" y="986"/>
                      <a:pt x="670" y="985"/>
                    </a:cubicBezTo>
                    <a:cubicBezTo>
                      <a:pt x="672" y="988"/>
                      <a:pt x="672" y="988"/>
                      <a:pt x="670" y="989"/>
                    </a:cubicBezTo>
                    <a:cubicBezTo>
                      <a:pt x="669" y="990"/>
                      <a:pt x="668" y="990"/>
                      <a:pt x="668" y="990"/>
                    </a:cubicBezTo>
                    <a:cubicBezTo>
                      <a:pt x="665" y="991"/>
                      <a:pt x="663" y="991"/>
                      <a:pt x="661" y="993"/>
                    </a:cubicBezTo>
                    <a:cubicBezTo>
                      <a:pt x="661" y="994"/>
                      <a:pt x="659" y="995"/>
                      <a:pt x="658" y="995"/>
                    </a:cubicBezTo>
                    <a:cubicBezTo>
                      <a:pt x="646" y="998"/>
                      <a:pt x="634" y="1002"/>
                      <a:pt x="621" y="1003"/>
                    </a:cubicBezTo>
                    <a:cubicBezTo>
                      <a:pt x="617" y="1004"/>
                      <a:pt x="613" y="1004"/>
                      <a:pt x="609" y="1005"/>
                    </a:cubicBezTo>
                    <a:cubicBezTo>
                      <a:pt x="603" y="1006"/>
                      <a:pt x="597" y="1007"/>
                      <a:pt x="591" y="1008"/>
                    </a:cubicBezTo>
                    <a:cubicBezTo>
                      <a:pt x="582" y="1009"/>
                      <a:pt x="573" y="1010"/>
                      <a:pt x="563" y="1011"/>
                    </a:cubicBezTo>
                    <a:cubicBezTo>
                      <a:pt x="549" y="1013"/>
                      <a:pt x="534" y="1014"/>
                      <a:pt x="519" y="1015"/>
                    </a:cubicBezTo>
                    <a:cubicBezTo>
                      <a:pt x="500" y="1016"/>
                      <a:pt x="481" y="1017"/>
                      <a:pt x="462" y="1016"/>
                    </a:cubicBezTo>
                    <a:cubicBezTo>
                      <a:pt x="448" y="1016"/>
                      <a:pt x="434" y="1016"/>
                      <a:pt x="420" y="1015"/>
                    </a:cubicBezTo>
                    <a:cubicBezTo>
                      <a:pt x="404" y="1013"/>
                      <a:pt x="399" y="1012"/>
                      <a:pt x="383" y="1016"/>
                    </a:cubicBezTo>
                    <a:cubicBezTo>
                      <a:pt x="381" y="1016"/>
                      <a:pt x="380" y="1016"/>
                      <a:pt x="378" y="1016"/>
                    </a:cubicBezTo>
                    <a:cubicBezTo>
                      <a:pt x="377" y="1015"/>
                      <a:pt x="375" y="1015"/>
                      <a:pt x="374" y="1015"/>
                    </a:cubicBezTo>
                    <a:cubicBezTo>
                      <a:pt x="365" y="1015"/>
                      <a:pt x="356" y="1012"/>
                      <a:pt x="347" y="1010"/>
                    </a:cubicBezTo>
                    <a:cubicBezTo>
                      <a:pt x="341" y="1009"/>
                      <a:pt x="336" y="1006"/>
                      <a:pt x="330" y="1007"/>
                    </a:cubicBezTo>
                    <a:cubicBezTo>
                      <a:pt x="330" y="1007"/>
                      <a:pt x="329" y="1007"/>
                      <a:pt x="328" y="1006"/>
                    </a:cubicBezTo>
                    <a:cubicBezTo>
                      <a:pt x="325" y="1005"/>
                      <a:pt x="322" y="1004"/>
                      <a:pt x="319" y="1005"/>
                    </a:cubicBezTo>
                    <a:cubicBezTo>
                      <a:pt x="317" y="1005"/>
                      <a:pt x="315" y="1004"/>
                      <a:pt x="314" y="1002"/>
                    </a:cubicBezTo>
                    <a:cubicBezTo>
                      <a:pt x="314" y="998"/>
                      <a:pt x="312" y="998"/>
                      <a:pt x="309" y="997"/>
                    </a:cubicBezTo>
                    <a:cubicBezTo>
                      <a:pt x="306" y="997"/>
                      <a:pt x="304" y="997"/>
                      <a:pt x="302" y="999"/>
                    </a:cubicBezTo>
                    <a:cubicBezTo>
                      <a:pt x="301" y="1000"/>
                      <a:pt x="299" y="1000"/>
                      <a:pt x="297" y="1001"/>
                    </a:cubicBezTo>
                    <a:cubicBezTo>
                      <a:pt x="294" y="1001"/>
                      <a:pt x="292" y="1003"/>
                      <a:pt x="289" y="1004"/>
                    </a:cubicBezTo>
                    <a:cubicBezTo>
                      <a:pt x="281" y="1008"/>
                      <a:pt x="281" y="1008"/>
                      <a:pt x="281" y="1008"/>
                    </a:cubicBezTo>
                    <a:cubicBezTo>
                      <a:pt x="280" y="1010"/>
                      <a:pt x="279" y="1009"/>
                      <a:pt x="278" y="1008"/>
                    </a:cubicBezTo>
                    <a:cubicBezTo>
                      <a:pt x="276" y="1005"/>
                      <a:pt x="274" y="1005"/>
                      <a:pt x="271" y="1006"/>
                    </a:cubicBezTo>
                    <a:cubicBezTo>
                      <a:pt x="266" y="1008"/>
                      <a:pt x="263" y="1007"/>
                      <a:pt x="260" y="1003"/>
                    </a:cubicBezTo>
                    <a:cubicBezTo>
                      <a:pt x="259" y="1001"/>
                      <a:pt x="259" y="1000"/>
                      <a:pt x="257" y="999"/>
                    </a:cubicBezTo>
                    <a:cubicBezTo>
                      <a:pt x="255" y="1000"/>
                      <a:pt x="255" y="1002"/>
                      <a:pt x="254" y="1003"/>
                    </a:cubicBezTo>
                    <a:cubicBezTo>
                      <a:pt x="253" y="1006"/>
                      <a:pt x="252" y="1010"/>
                      <a:pt x="250" y="1013"/>
                    </a:cubicBezTo>
                    <a:cubicBezTo>
                      <a:pt x="249" y="1015"/>
                      <a:pt x="248" y="1015"/>
                      <a:pt x="246" y="1014"/>
                    </a:cubicBezTo>
                    <a:cubicBezTo>
                      <a:pt x="245" y="1014"/>
                      <a:pt x="245" y="1013"/>
                      <a:pt x="244" y="1013"/>
                    </a:cubicBezTo>
                    <a:cubicBezTo>
                      <a:pt x="241" y="1010"/>
                      <a:pt x="240" y="1010"/>
                      <a:pt x="237" y="1014"/>
                    </a:cubicBezTo>
                    <a:cubicBezTo>
                      <a:pt x="237" y="1015"/>
                      <a:pt x="237" y="1016"/>
                      <a:pt x="235" y="1017"/>
                    </a:cubicBezTo>
                    <a:cubicBezTo>
                      <a:pt x="233" y="1018"/>
                      <a:pt x="232" y="1020"/>
                      <a:pt x="231" y="1023"/>
                    </a:cubicBezTo>
                    <a:cubicBezTo>
                      <a:pt x="230" y="1025"/>
                      <a:pt x="230" y="1028"/>
                      <a:pt x="228" y="1030"/>
                    </a:cubicBezTo>
                    <a:cubicBezTo>
                      <a:pt x="224" y="1033"/>
                      <a:pt x="222" y="1038"/>
                      <a:pt x="221" y="1043"/>
                    </a:cubicBezTo>
                    <a:cubicBezTo>
                      <a:pt x="219" y="1047"/>
                      <a:pt x="218" y="1051"/>
                      <a:pt x="215" y="1055"/>
                    </a:cubicBezTo>
                    <a:cubicBezTo>
                      <a:pt x="214" y="1057"/>
                      <a:pt x="213" y="1059"/>
                      <a:pt x="212" y="1061"/>
                    </a:cubicBezTo>
                    <a:cubicBezTo>
                      <a:pt x="212" y="1061"/>
                      <a:pt x="212" y="1062"/>
                      <a:pt x="213" y="1063"/>
                    </a:cubicBezTo>
                    <a:cubicBezTo>
                      <a:pt x="216" y="1065"/>
                      <a:pt x="217" y="1066"/>
                      <a:pt x="215" y="1070"/>
                    </a:cubicBezTo>
                    <a:cubicBezTo>
                      <a:pt x="213" y="1074"/>
                      <a:pt x="211" y="1077"/>
                      <a:pt x="209" y="1081"/>
                    </a:cubicBezTo>
                    <a:cubicBezTo>
                      <a:pt x="208" y="1083"/>
                      <a:pt x="206" y="1084"/>
                      <a:pt x="206" y="1087"/>
                    </a:cubicBezTo>
                    <a:cubicBezTo>
                      <a:pt x="211" y="1086"/>
                      <a:pt x="212" y="1090"/>
                      <a:pt x="212" y="1093"/>
                    </a:cubicBezTo>
                    <a:cubicBezTo>
                      <a:pt x="212" y="1095"/>
                      <a:pt x="212" y="1097"/>
                      <a:pt x="215" y="1098"/>
                    </a:cubicBezTo>
                    <a:cubicBezTo>
                      <a:pt x="217" y="1099"/>
                      <a:pt x="218" y="1101"/>
                      <a:pt x="221" y="1100"/>
                    </a:cubicBezTo>
                    <a:cubicBezTo>
                      <a:pt x="222" y="1100"/>
                      <a:pt x="224" y="1100"/>
                      <a:pt x="224" y="1103"/>
                    </a:cubicBezTo>
                    <a:cubicBezTo>
                      <a:pt x="223" y="1104"/>
                      <a:pt x="224" y="1104"/>
                      <a:pt x="224" y="1105"/>
                    </a:cubicBezTo>
                    <a:cubicBezTo>
                      <a:pt x="226" y="1107"/>
                      <a:pt x="225" y="1108"/>
                      <a:pt x="223" y="1109"/>
                    </a:cubicBezTo>
                    <a:cubicBezTo>
                      <a:pt x="222" y="1109"/>
                      <a:pt x="221" y="1109"/>
                      <a:pt x="220" y="1109"/>
                    </a:cubicBezTo>
                    <a:cubicBezTo>
                      <a:pt x="219" y="1109"/>
                      <a:pt x="218" y="1109"/>
                      <a:pt x="218" y="1110"/>
                    </a:cubicBezTo>
                    <a:cubicBezTo>
                      <a:pt x="218" y="1111"/>
                      <a:pt x="219" y="1111"/>
                      <a:pt x="219" y="1111"/>
                    </a:cubicBezTo>
                    <a:cubicBezTo>
                      <a:pt x="222" y="1112"/>
                      <a:pt x="224" y="1112"/>
                      <a:pt x="227" y="1112"/>
                    </a:cubicBezTo>
                    <a:cubicBezTo>
                      <a:pt x="226" y="1114"/>
                      <a:pt x="226" y="1116"/>
                      <a:pt x="224" y="1118"/>
                    </a:cubicBezTo>
                    <a:cubicBezTo>
                      <a:pt x="222" y="1117"/>
                      <a:pt x="224" y="1115"/>
                      <a:pt x="222" y="1114"/>
                    </a:cubicBezTo>
                    <a:cubicBezTo>
                      <a:pt x="220" y="1116"/>
                      <a:pt x="218" y="1116"/>
                      <a:pt x="216" y="1113"/>
                    </a:cubicBezTo>
                    <a:cubicBezTo>
                      <a:pt x="216" y="1113"/>
                      <a:pt x="215" y="1113"/>
                      <a:pt x="215" y="1113"/>
                    </a:cubicBezTo>
                    <a:cubicBezTo>
                      <a:pt x="214" y="1113"/>
                      <a:pt x="213" y="1112"/>
                      <a:pt x="212" y="1114"/>
                    </a:cubicBezTo>
                    <a:cubicBezTo>
                      <a:pt x="211" y="1115"/>
                      <a:pt x="213" y="1116"/>
                      <a:pt x="214" y="1116"/>
                    </a:cubicBezTo>
                    <a:cubicBezTo>
                      <a:pt x="219" y="1116"/>
                      <a:pt x="221" y="1120"/>
                      <a:pt x="224" y="1122"/>
                    </a:cubicBezTo>
                    <a:cubicBezTo>
                      <a:pt x="225" y="1122"/>
                      <a:pt x="225" y="1123"/>
                      <a:pt x="225" y="1123"/>
                    </a:cubicBezTo>
                    <a:cubicBezTo>
                      <a:pt x="225" y="1124"/>
                      <a:pt x="224" y="1126"/>
                      <a:pt x="224" y="1126"/>
                    </a:cubicBezTo>
                    <a:cubicBezTo>
                      <a:pt x="227" y="1127"/>
                      <a:pt x="230" y="1128"/>
                      <a:pt x="233" y="1129"/>
                    </a:cubicBezTo>
                    <a:cubicBezTo>
                      <a:pt x="230" y="1132"/>
                      <a:pt x="230" y="1136"/>
                      <a:pt x="229" y="1139"/>
                    </a:cubicBezTo>
                    <a:cubicBezTo>
                      <a:pt x="229" y="1140"/>
                      <a:pt x="230" y="1141"/>
                      <a:pt x="230" y="1141"/>
                    </a:cubicBezTo>
                    <a:cubicBezTo>
                      <a:pt x="231" y="1141"/>
                      <a:pt x="232" y="1141"/>
                      <a:pt x="233" y="1141"/>
                    </a:cubicBezTo>
                    <a:cubicBezTo>
                      <a:pt x="233" y="1139"/>
                      <a:pt x="235" y="1138"/>
                      <a:pt x="234" y="1137"/>
                    </a:cubicBezTo>
                    <a:cubicBezTo>
                      <a:pt x="234" y="1135"/>
                      <a:pt x="232" y="1135"/>
                      <a:pt x="233" y="1133"/>
                    </a:cubicBezTo>
                    <a:cubicBezTo>
                      <a:pt x="234" y="1133"/>
                      <a:pt x="234" y="1133"/>
                      <a:pt x="235" y="1133"/>
                    </a:cubicBezTo>
                    <a:cubicBezTo>
                      <a:pt x="239" y="1134"/>
                      <a:pt x="239" y="1134"/>
                      <a:pt x="239" y="1138"/>
                    </a:cubicBezTo>
                    <a:cubicBezTo>
                      <a:pt x="239" y="1140"/>
                      <a:pt x="239" y="1142"/>
                      <a:pt x="242" y="1144"/>
                    </a:cubicBezTo>
                    <a:cubicBezTo>
                      <a:pt x="245" y="1146"/>
                      <a:pt x="248" y="1146"/>
                      <a:pt x="252" y="1145"/>
                    </a:cubicBezTo>
                    <a:cubicBezTo>
                      <a:pt x="253" y="1145"/>
                      <a:pt x="253" y="1144"/>
                      <a:pt x="254" y="1145"/>
                    </a:cubicBezTo>
                    <a:cubicBezTo>
                      <a:pt x="256" y="1148"/>
                      <a:pt x="258" y="1149"/>
                      <a:pt x="261" y="1149"/>
                    </a:cubicBezTo>
                    <a:cubicBezTo>
                      <a:pt x="262" y="1149"/>
                      <a:pt x="263" y="1149"/>
                      <a:pt x="263" y="1150"/>
                    </a:cubicBezTo>
                    <a:cubicBezTo>
                      <a:pt x="265" y="1152"/>
                      <a:pt x="266" y="1153"/>
                      <a:pt x="267" y="1155"/>
                    </a:cubicBezTo>
                    <a:cubicBezTo>
                      <a:pt x="266" y="1156"/>
                      <a:pt x="265" y="1156"/>
                      <a:pt x="264" y="1156"/>
                    </a:cubicBezTo>
                    <a:cubicBezTo>
                      <a:pt x="262" y="1155"/>
                      <a:pt x="261" y="1157"/>
                      <a:pt x="261" y="1158"/>
                    </a:cubicBezTo>
                    <a:cubicBezTo>
                      <a:pt x="262" y="1160"/>
                      <a:pt x="263" y="1162"/>
                      <a:pt x="265" y="1163"/>
                    </a:cubicBezTo>
                    <a:cubicBezTo>
                      <a:pt x="269" y="1164"/>
                      <a:pt x="273" y="1166"/>
                      <a:pt x="277" y="1167"/>
                    </a:cubicBezTo>
                    <a:cubicBezTo>
                      <a:pt x="281" y="1167"/>
                      <a:pt x="283" y="1169"/>
                      <a:pt x="285" y="1171"/>
                    </a:cubicBezTo>
                    <a:cubicBezTo>
                      <a:pt x="288" y="1174"/>
                      <a:pt x="288" y="1176"/>
                      <a:pt x="285" y="1179"/>
                    </a:cubicBezTo>
                    <a:cubicBezTo>
                      <a:pt x="285" y="1180"/>
                      <a:pt x="284" y="1180"/>
                      <a:pt x="283" y="1181"/>
                    </a:cubicBezTo>
                    <a:cubicBezTo>
                      <a:pt x="282" y="1182"/>
                      <a:pt x="282" y="1182"/>
                      <a:pt x="283" y="1184"/>
                    </a:cubicBezTo>
                    <a:cubicBezTo>
                      <a:pt x="285" y="1185"/>
                      <a:pt x="287" y="1186"/>
                      <a:pt x="289" y="1186"/>
                    </a:cubicBezTo>
                    <a:cubicBezTo>
                      <a:pt x="292" y="1186"/>
                      <a:pt x="295" y="1188"/>
                      <a:pt x="295" y="1191"/>
                    </a:cubicBezTo>
                    <a:cubicBezTo>
                      <a:pt x="295" y="1195"/>
                      <a:pt x="298" y="1197"/>
                      <a:pt x="301" y="1198"/>
                    </a:cubicBezTo>
                    <a:cubicBezTo>
                      <a:pt x="300" y="1200"/>
                      <a:pt x="298" y="1202"/>
                      <a:pt x="301" y="1205"/>
                    </a:cubicBezTo>
                    <a:cubicBezTo>
                      <a:pt x="297" y="1204"/>
                      <a:pt x="293" y="1204"/>
                      <a:pt x="290" y="1206"/>
                    </a:cubicBezTo>
                    <a:cubicBezTo>
                      <a:pt x="292" y="1207"/>
                      <a:pt x="294" y="1208"/>
                      <a:pt x="295" y="1208"/>
                    </a:cubicBezTo>
                    <a:cubicBezTo>
                      <a:pt x="296" y="1208"/>
                      <a:pt x="298" y="1209"/>
                      <a:pt x="297" y="1210"/>
                    </a:cubicBezTo>
                    <a:cubicBezTo>
                      <a:pt x="297" y="1211"/>
                      <a:pt x="296" y="1212"/>
                      <a:pt x="296" y="1212"/>
                    </a:cubicBezTo>
                    <a:cubicBezTo>
                      <a:pt x="292" y="1211"/>
                      <a:pt x="291" y="1217"/>
                      <a:pt x="288" y="1217"/>
                    </a:cubicBezTo>
                    <a:cubicBezTo>
                      <a:pt x="290" y="1218"/>
                      <a:pt x="293" y="1219"/>
                      <a:pt x="296" y="1220"/>
                    </a:cubicBezTo>
                    <a:cubicBezTo>
                      <a:pt x="299" y="1221"/>
                      <a:pt x="302" y="1220"/>
                      <a:pt x="305" y="1222"/>
                    </a:cubicBezTo>
                    <a:cubicBezTo>
                      <a:pt x="308" y="1224"/>
                      <a:pt x="310" y="1228"/>
                      <a:pt x="314" y="1228"/>
                    </a:cubicBezTo>
                    <a:cubicBezTo>
                      <a:pt x="314" y="1228"/>
                      <a:pt x="315" y="1229"/>
                      <a:pt x="314" y="1229"/>
                    </a:cubicBezTo>
                    <a:cubicBezTo>
                      <a:pt x="314" y="1230"/>
                      <a:pt x="314" y="1230"/>
                      <a:pt x="313" y="1230"/>
                    </a:cubicBezTo>
                    <a:cubicBezTo>
                      <a:pt x="310" y="1229"/>
                      <a:pt x="307" y="1230"/>
                      <a:pt x="304" y="1229"/>
                    </a:cubicBezTo>
                    <a:cubicBezTo>
                      <a:pt x="304" y="1229"/>
                      <a:pt x="303" y="1228"/>
                      <a:pt x="303" y="1229"/>
                    </a:cubicBezTo>
                    <a:cubicBezTo>
                      <a:pt x="302" y="1230"/>
                      <a:pt x="302" y="1231"/>
                      <a:pt x="303" y="1231"/>
                    </a:cubicBezTo>
                    <a:cubicBezTo>
                      <a:pt x="305" y="1232"/>
                      <a:pt x="306" y="1234"/>
                      <a:pt x="308" y="1232"/>
                    </a:cubicBezTo>
                    <a:cubicBezTo>
                      <a:pt x="309" y="1232"/>
                      <a:pt x="310" y="1232"/>
                      <a:pt x="310" y="1232"/>
                    </a:cubicBezTo>
                    <a:cubicBezTo>
                      <a:pt x="315" y="1234"/>
                      <a:pt x="320" y="1235"/>
                      <a:pt x="325" y="1236"/>
                    </a:cubicBezTo>
                    <a:cubicBezTo>
                      <a:pt x="333" y="1239"/>
                      <a:pt x="341" y="1240"/>
                      <a:pt x="349" y="1242"/>
                    </a:cubicBezTo>
                    <a:cubicBezTo>
                      <a:pt x="351" y="1243"/>
                      <a:pt x="353" y="1244"/>
                      <a:pt x="354" y="1246"/>
                    </a:cubicBezTo>
                    <a:cubicBezTo>
                      <a:pt x="351" y="1248"/>
                      <a:pt x="347" y="1246"/>
                      <a:pt x="343" y="1246"/>
                    </a:cubicBezTo>
                    <a:cubicBezTo>
                      <a:pt x="346" y="1249"/>
                      <a:pt x="348" y="1250"/>
                      <a:pt x="351" y="1250"/>
                    </a:cubicBezTo>
                    <a:cubicBezTo>
                      <a:pt x="358" y="1250"/>
                      <a:pt x="364" y="1253"/>
                      <a:pt x="371" y="1253"/>
                    </a:cubicBezTo>
                    <a:cubicBezTo>
                      <a:pt x="373" y="1253"/>
                      <a:pt x="374" y="1253"/>
                      <a:pt x="375" y="1255"/>
                    </a:cubicBezTo>
                    <a:cubicBezTo>
                      <a:pt x="376" y="1256"/>
                      <a:pt x="377" y="1256"/>
                      <a:pt x="378" y="1255"/>
                    </a:cubicBezTo>
                    <a:cubicBezTo>
                      <a:pt x="381" y="1252"/>
                      <a:pt x="384" y="1253"/>
                      <a:pt x="385" y="1256"/>
                    </a:cubicBezTo>
                    <a:cubicBezTo>
                      <a:pt x="387" y="1259"/>
                      <a:pt x="391" y="1260"/>
                      <a:pt x="393" y="1257"/>
                    </a:cubicBezTo>
                    <a:cubicBezTo>
                      <a:pt x="394" y="1256"/>
                      <a:pt x="395" y="1256"/>
                      <a:pt x="396" y="1257"/>
                    </a:cubicBezTo>
                    <a:cubicBezTo>
                      <a:pt x="398" y="1258"/>
                      <a:pt x="400" y="1258"/>
                      <a:pt x="403" y="1257"/>
                    </a:cubicBezTo>
                    <a:cubicBezTo>
                      <a:pt x="405" y="1256"/>
                      <a:pt x="408" y="1254"/>
                      <a:pt x="410" y="1256"/>
                    </a:cubicBezTo>
                    <a:cubicBezTo>
                      <a:pt x="412" y="1258"/>
                      <a:pt x="414" y="1258"/>
                      <a:pt x="417" y="1257"/>
                    </a:cubicBezTo>
                    <a:cubicBezTo>
                      <a:pt x="419" y="1257"/>
                      <a:pt x="421" y="1258"/>
                      <a:pt x="422" y="1260"/>
                    </a:cubicBezTo>
                    <a:cubicBezTo>
                      <a:pt x="423" y="1261"/>
                      <a:pt x="424" y="1262"/>
                      <a:pt x="426" y="1262"/>
                    </a:cubicBezTo>
                    <a:cubicBezTo>
                      <a:pt x="428" y="1261"/>
                      <a:pt x="428" y="1265"/>
                      <a:pt x="430" y="1265"/>
                    </a:cubicBezTo>
                    <a:cubicBezTo>
                      <a:pt x="432" y="1266"/>
                      <a:pt x="434" y="1264"/>
                      <a:pt x="436" y="1266"/>
                    </a:cubicBezTo>
                    <a:cubicBezTo>
                      <a:pt x="437" y="1266"/>
                      <a:pt x="437" y="1267"/>
                      <a:pt x="438" y="1267"/>
                    </a:cubicBezTo>
                    <a:cubicBezTo>
                      <a:pt x="440" y="1268"/>
                      <a:pt x="442" y="1269"/>
                      <a:pt x="445" y="1269"/>
                    </a:cubicBezTo>
                    <a:cubicBezTo>
                      <a:pt x="445" y="1266"/>
                      <a:pt x="443" y="1266"/>
                      <a:pt x="441" y="1265"/>
                    </a:cubicBezTo>
                    <a:cubicBezTo>
                      <a:pt x="440" y="1264"/>
                      <a:pt x="438" y="1265"/>
                      <a:pt x="438" y="1262"/>
                    </a:cubicBezTo>
                    <a:cubicBezTo>
                      <a:pt x="441" y="1262"/>
                      <a:pt x="443" y="1264"/>
                      <a:pt x="447" y="1263"/>
                    </a:cubicBezTo>
                    <a:cubicBezTo>
                      <a:pt x="442" y="1261"/>
                      <a:pt x="437" y="1260"/>
                      <a:pt x="432" y="1259"/>
                    </a:cubicBezTo>
                    <a:cubicBezTo>
                      <a:pt x="439" y="1257"/>
                      <a:pt x="446" y="1259"/>
                      <a:pt x="453" y="1258"/>
                    </a:cubicBezTo>
                    <a:cubicBezTo>
                      <a:pt x="446" y="1255"/>
                      <a:pt x="438" y="1254"/>
                      <a:pt x="430" y="1253"/>
                    </a:cubicBezTo>
                    <a:cubicBezTo>
                      <a:pt x="430" y="1251"/>
                      <a:pt x="432" y="1252"/>
                      <a:pt x="433" y="1251"/>
                    </a:cubicBezTo>
                    <a:cubicBezTo>
                      <a:pt x="430" y="1249"/>
                      <a:pt x="428" y="1248"/>
                      <a:pt x="424" y="1247"/>
                    </a:cubicBezTo>
                    <a:cubicBezTo>
                      <a:pt x="428" y="1246"/>
                      <a:pt x="430" y="1248"/>
                      <a:pt x="432" y="1246"/>
                    </a:cubicBezTo>
                    <a:cubicBezTo>
                      <a:pt x="432" y="1245"/>
                      <a:pt x="432" y="1244"/>
                      <a:pt x="431" y="1243"/>
                    </a:cubicBezTo>
                    <a:cubicBezTo>
                      <a:pt x="431" y="1242"/>
                      <a:pt x="431" y="1242"/>
                      <a:pt x="432" y="1241"/>
                    </a:cubicBezTo>
                    <a:cubicBezTo>
                      <a:pt x="433" y="1241"/>
                      <a:pt x="433" y="1241"/>
                      <a:pt x="434" y="1241"/>
                    </a:cubicBezTo>
                    <a:cubicBezTo>
                      <a:pt x="439" y="1246"/>
                      <a:pt x="445" y="1246"/>
                      <a:pt x="450" y="1249"/>
                    </a:cubicBezTo>
                    <a:cubicBezTo>
                      <a:pt x="452" y="1250"/>
                      <a:pt x="455" y="1250"/>
                      <a:pt x="454" y="1253"/>
                    </a:cubicBezTo>
                    <a:cubicBezTo>
                      <a:pt x="454" y="1254"/>
                      <a:pt x="455" y="1255"/>
                      <a:pt x="456" y="1255"/>
                    </a:cubicBezTo>
                    <a:cubicBezTo>
                      <a:pt x="457" y="1256"/>
                      <a:pt x="458" y="1257"/>
                      <a:pt x="458" y="1259"/>
                    </a:cubicBezTo>
                    <a:cubicBezTo>
                      <a:pt x="458" y="1260"/>
                      <a:pt x="459" y="1261"/>
                      <a:pt x="460" y="1260"/>
                    </a:cubicBezTo>
                    <a:cubicBezTo>
                      <a:pt x="461" y="1260"/>
                      <a:pt x="460" y="1259"/>
                      <a:pt x="460" y="1259"/>
                    </a:cubicBezTo>
                    <a:cubicBezTo>
                      <a:pt x="459" y="1257"/>
                      <a:pt x="459" y="1257"/>
                      <a:pt x="461" y="1257"/>
                    </a:cubicBezTo>
                    <a:cubicBezTo>
                      <a:pt x="462" y="1258"/>
                      <a:pt x="463" y="1258"/>
                      <a:pt x="463" y="1257"/>
                    </a:cubicBezTo>
                    <a:cubicBezTo>
                      <a:pt x="464" y="1255"/>
                      <a:pt x="461" y="1255"/>
                      <a:pt x="460" y="1252"/>
                    </a:cubicBezTo>
                    <a:cubicBezTo>
                      <a:pt x="462" y="1253"/>
                      <a:pt x="463" y="1254"/>
                      <a:pt x="464" y="1252"/>
                    </a:cubicBezTo>
                    <a:cubicBezTo>
                      <a:pt x="464" y="1252"/>
                      <a:pt x="465" y="1251"/>
                      <a:pt x="466" y="1251"/>
                    </a:cubicBezTo>
                    <a:cubicBezTo>
                      <a:pt x="469" y="1253"/>
                      <a:pt x="471" y="1254"/>
                      <a:pt x="475" y="1253"/>
                    </a:cubicBezTo>
                    <a:cubicBezTo>
                      <a:pt x="475" y="1252"/>
                      <a:pt x="476" y="1253"/>
                      <a:pt x="476" y="1253"/>
                    </a:cubicBezTo>
                    <a:cubicBezTo>
                      <a:pt x="479" y="1254"/>
                      <a:pt x="481" y="1257"/>
                      <a:pt x="484" y="1257"/>
                    </a:cubicBezTo>
                    <a:cubicBezTo>
                      <a:pt x="488" y="1257"/>
                      <a:pt x="493" y="1258"/>
                      <a:pt x="497" y="1257"/>
                    </a:cubicBezTo>
                    <a:cubicBezTo>
                      <a:pt x="500" y="1256"/>
                      <a:pt x="502" y="1258"/>
                      <a:pt x="504" y="1259"/>
                    </a:cubicBezTo>
                    <a:cubicBezTo>
                      <a:pt x="504" y="1259"/>
                      <a:pt x="504" y="1260"/>
                      <a:pt x="504" y="1260"/>
                    </a:cubicBezTo>
                    <a:cubicBezTo>
                      <a:pt x="504" y="1260"/>
                      <a:pt x="503" y="1261"/>
                      <a:pt x="503" y="1261"/>
                    </a:cubicBezTo>
                    <a:cubicBezTo>
                      <a:pt x="502" y="1261"/>
                      <a:pt x="500" y="1261"/>
                      <a:pt x="499" y="1261"/>
                    </a:cubicBezTo>
                    <a:cubicBezTo>
                      <a:pt x="496" y="1260"/>
                      <a:pt x="494" y="1259"/>
                      <a:pt x="491" y="1260"/>
                    </a:cubicBezTo>
                    <a:cubicBezTo>
                      <a:pt x="495" y="1264"/>
                      <a:pt x="495" y="1264"/>
                      <a:pt x="500" y="1263"/>
                    </a:cubicBezTo>
                    <a:cubicBezTo>
                      <a:pt x="501" y="1263"/>
                      <a:pt x="502" y="1263"/>
                      <a:pt x="503" y="1263"/>
                    </a:cubicBezTo>
                    <a:cubicBezTo>
                      <a:pt x="504" y="1262"/>
                      <a:pt x="506" y="1262"/>
                      <a:pt x="506" y="1264"/>
                    </a:cubicBezTo>
                    <a:cubicBezTo>
                      <a:pt x="506" y="1266"/>
                      <a:pt x="508" y="1266"/>
                      <a:pt x="509" y="1266"/>
                    </a:cubicBezTo>
                    <a:cubicBezTo>
                      <a:pt x="511" y="1266"/>
                      <a:pt x="511" y="1264"/>
                      <a:pt x="511" y="1264"/>
                    </a:cubicBezTo>
                    <a:cubicBezTo>
                      <a:pt x="513" y="1261"/>
                      <a:pt x="510" y="1261"/>
                      <a:pt x="510" y="1259"/>
                    </a:cubicBezTo>
                    <a:cubicBezTo>
                      <a:pt x="512" y="1259"/>
                      <a:pt x="513" y="1258"/>
                      <a:pt x="515" y="1258"/>
                    </a:cubicBezTo>
                    <a:cubicBezTo>
                      <a:pt x="516" y="1258"/>
                      <a:pt x="518" y="1258"/>
                      <a:pt x="518" y="1259"/>
                    </a:cubicBezTo>
                    <a:cubicBezTo>
                      <a:pt x="518" y="1261"/>
                      <a:pt x="519" y="1261"/>
                      <a:pt x="520" y="1263"/>
                    </a:cubicBezTo>
                    <a:cubicBezTo>
                      <a:pt x="523" y="1266"/>
                      <a:pt x="523" y="1267"/>
                      <a:pt x="526" y="1265"/>
                    </a:cubicBezTo>
                    <a:cubicBezTo>
                      <a:pt x="529" y="1264"/>
                      <a:pt x="532" y="1264"/>
                      <a:pt x="535" y="1264"/>
                    </a:cubicBezTo>
                    <a:cubicBezTo>
                      <a:pt x="538" y="1265"/>
                      <a:pt x="541" y="1266"/>
                      <a:pt x="544" y="1266"/>
                    </a:cubicBezTo>
                    <a:cubicBezTo>
                      <a:pt x="557" y="1265"/>
                      <a:pt x="570" y="1264"/>
                      <a:pt x="583" y="1264"/>
                    </a:cubicBezTo>
                    <a:cubicBezTo>
                      <a:pt x="585" y="1264"/>
                      <a:pt x="587" y="1264"/>
                      <a:pt x="590" y="1264"/>
                    </a:cubicBezTo>
                    <a:cubicBezTo>
                      <a:pt x="596" y="1262"/>
                      <a:pt x="603" y="1263"/>
                      <a:pt x="610" y="1263"/>
                    </a:cubicBezTo>
                    <a:cubicBezTo>
                      <a:pt x="619" y="1263"/>
                      <a:pt x="627" y="1261"/>
                      <a:pt x="636" y="1260"/>
                    </a:cubicBezTo>
                    <a:cubicBezTo>
                      <a:pt x="647" y="1259"/>
                      <a:pt x="659" y="1257"/>
                      <a:pt x="671" y="1255"/>
                    </a:cubicBezTo>
                    <a:cubicBezTo>
                      <a:pt x="678" y="1254"/>
                      <a:pt x="685" y="1254"/>
                      <a:pt x="692" y="1252"/>
                    </a:cubicBezTo>
                    <a:cubicBezTo>
                      <a:pt x="702" y="1250"/>
                      <a:pt x="711" y="1248"/>
                      <a:pt x="721" y="1246"/>
                    </a:cubicBezTo>
                    <a:cubicBezTo>
                      <a:pt x="731" y="1245"/>
                      <a:pt x="740" y="1242"/>
                      <a:pt x="749" y="1239"/>
                    </a:cubicBezTo>
                    <a:cubicBezTo>
                      <a:pt x="756" y="1236"/>
                      <a:pt x="762" y="1235"/>
                      <a:pt x="769" y="1232"/>
                    </a:cubicBezTo>
                    <a:cubicBezTo>
                      <a:pt x="777" y="1229"/>
                      <a:pt x="786" y="1226"/>
                      <a:pt x="795" y="1223"/>
                    </a:cubicBezTo>
                    <a:cubicBezTo>
                      <a:pt x="806" y="1218"/>
                      <a:pt x="817" y="1215"/>
                      <a:pt x="827" y="1209"/>
                    </a:cubicBezTo>
                    <a:cubicBezTo>
                      <a:pt x="840" y="1203"/>
                      <a:pt x="852" y="1197"/>
                      <a:pt x="864" y="1190"/>
                    </a:cubicBezTo>
                    <a:cubicBezTo>
                      <a:pt x="878" y="1183"/>
                      <a:pt x="891" y="1174"/>
                      <a:pt x="903" y="1164"/>
                    </a:cubicBezTo>
                    <a:cubicBezTo>
                      <a:pt x="912" y="1158"/>
                      <a:pt x="920" y="1150"/>
                      <a:pt x="928" y="1143"/>
                    </a:cubicBezTo>
                    <a:cubicBezTo>
                      <a:pt x="933" y="1138"/>
                      <a:pt x="938" y="1134"/>
                      <a:pt x="943" y="1129"/>
                    </a:cubicBezTo>
                    <a:cubicBezTo>
                      <a:pt x="949" y="1122"/>
                      <a:pt x="955" y="1114"/>
                      <a:pt x="961" y="1107"/>
                    </a:cubicBezTo>
                    <a:cubicBezTo>
                      <a:pt x="965" y="1102"/>
                      <a:pt x="968" y="1098"/>
                      <a:pt x="972" y="1093"/>
                    </a:cubicBezTo>
                    <a:cubicBezTo>
                      <a:pt x="978" y="1085"/>
                      <a:pt x="984" y="1075"/>
                      <a:pt x="990" y="1066"/>
                    </a:cubicBezTo>
                    <a:cubicBezTo>
                      <a:pt x="995" y="1056"/>
                      <a:pt x="1000" y="1046"/>
                      <a:pt x="1006" y="1037"/>
                    </a:cubicBezTo>
                    <a:cubicBezTo>
                      <a:pt x="1009" y="1032"/>
                      <a:pt x="1011" y="1027"/>
                      <a:pt x="1013" y="1022"/>
                    </a:cubicBezTo>
                    <a:cubicBezTo>
                      <a:pt x="1017" y="1009"/>
                      <a:pt x="1020" y="995"/>
                      <a:pt x="1021" y="982"/>
                    </a:cubicBezTo>
                    <a:cubicBezTo>
                      <a:pt x="1024" y="960"/>
                      <a:pt x="1023" y="938"/>
                      <a:pt x="1020" y="916"/>
                    </a:cubicBezTo>
                    <a:cubicBezTo>
                      <a:pt x="1017" y="900"/>
                      <a:pt x="1011" y="885"/>
                      <a:pt x="1006" y="871"/>
                    </a:cubicBezTo>
                    <a:cubicBezTo>
                      <a:pt x="1001" y="859"/>
                      <a:pt x="994" y="848"/>
                      <a:pt x="989" y="837"/>
                    </a:cubicBezTo>
                    <a:cubicBezTo>
                      <a:pt x="976" y="814"/>
                      <a:pt x="960" y="794"/>
                      <a:pt x="940" y="777"/>
                    </a:cubicBezTo>
                    <a:cubicBezTo>
                      <a:pt x="923" y="763"/>
                      <a:pt x="905" y="751"/>
                      <a:pt x="886" y="742"/>
                    </a:cubicBezTo>
                    <a:cubicBezTo>
                      <a:pt x="877" y="737"/>
                      <a:pt x="867" y="732"/>
                      <a:pt x="857" y="729"/>
                    </a:cubicBezTo>
                    <a:cubicBezTo>
                      <a:pt x="835" y="722"/>
                      <a:pt x="811" y="719"/>
                      <a:pt x="789" y="715"/>
                    </a:cubicBezTo>
                    <a:cubicBezTo>
                      <a:pt x="774" y="712"/>
                      <a:pt x="758" y="710"/>
                      <a:pt x="743" y="709"/>
                    </a:cubicBezTo>
                    <a:cubicBezTo>
                      <a:pt x="730" y="708"/>
                      <a:pt x="718" y="707"/>
                      <a:pt x="705" y="708"/>
                    </a:cubicBezTo>
                    <a:cubicBezTo>
                      <a:pt x="686" y="709"/>
                      <a:pt x="666" y="710"/>
                      <a:pt x="647" y="711"/>
                    </a:cubicBezTo>
                    <a:cubicBezTo>
                      <a:pt x="620" y="711"/>
                      <a:pt x="593" y="710"/>
                      <a:pt x="567" y="708"/>
                    </a:cubicBezTo>
                    <a:cubicBezTo>
                      <a:pt x="551" y="706"/>
                      <a:pt x="535" y="703"/>
                      <a:pt x="520" y="700"/>
                    </a:cubicBezTo>
                    <a:cubicBezTo>
                      <a:pt x="504" y="696"/>
                      <a:pt x="492" y="686"/>
                      <a:pt x="485" y="672"/>
                    </a:cubicBezTo>
                    <a:cubicBezTo>
                      <a:pt x="482" y="667"/>
                      <a:pt x="480" y="662"/>
                      <a:pt x="481" y="656"/>
                    </a:cubicBezTo>
                    <a:cubicBezTo>
                      <a:pt x="482" y="644"/>
                      <a:pt x="485" y="632"/>
                      <a:pt x="489" y="621"/>
                    </a:cubicBezTo>
                    <a:cubicBezTo>
                      <a:pt x="491" y="614"/>
                      <a:pt x="493" y="607"/>
                      <a:pt x="499" y="603"/>
                    </a:cubicBezTo>
                    <a:cubicBezTo>
                      <a:pt x="502" y="595"/>
                      <a:pt x="507" y="589"/>
                      <a:pt x="512" y="583"/>
                    </a:cubicBezTo>
                    <a:cubicBezTo>
                      <a:pt x="517" y="576"/>
                      <a:pt x="522" y="569"/>
                      <a:pt x="528" y="563"/>
                    </a:cubicBezTo>
                    <a:cubicBezTo>
                      <a:pt x="537" y="555"/>
                      <a:pt x="545" y="546"/>
                      <a:pt x="555" y="539"/>
                    </a:cubicBezTo>
                    <a:cubicBezTo>
                      <a:pt x="560" y="535"/>
                      <a:pt x="565" y="530"/>
                      <a:pt x="571" y="526"/>
                    </a:cubicBezTo>
                    <a:cubicBezTo>
                      <a:pt x="576" y="523"/>
                      <a:pt x="583" y="522"/>
                      <a:pt x="587" y="517"/>
                    </a:cubicBezTo>
                    <a:cubicBezTo>
                      <a:pt x="588" y="517"/>
                      <a:pt x="588" y="517"/>
                      <a:pt x="589" y="517"/>
                    </a:cubicBezTo>
                    <a:cubicBezTo>
                      <a:pt x="591" y="517"/>
                      <a:pt x="592" y="517"/>
                      <a:pt x="592" y="515"/>
                    </a:cubicBezTo>
                    <a:cubicBezTo>
                      <a:pt x="594" y="513"/>
                      <a:pt x="597" y="512"/>
                      <a:pt x="599" y="511"/>
                    </a:cubicBezTo>
                    <a:cubicBezTo>
                      <a:pt x="601" y="511"/>
                      <a:pt x="603" y="510"/>
                      <a:pt x="605" y="509"/>
                    </a:cubicBezTo>
                    <a:cubicBezTo>
                      <a:pt x="612" y="506"/>
                      <a:pt x="618" y="502"/>
                      <a:pt x="624" y="501"/>
                    </a:cubicBezTo>
                    <a:cubicBezTo>
                      <a:pt x="634" y="498"/>
                      <a:pt x="643" y="493"/>
                      <a:pt x="653" y="491"/>
                    </a:cubicBezTo>
                    <a:cubicBezTo>
                      <a:pt x="658" y="490"/>
                      <a:pt x="663" y="489"/>
                      <a:pt x="668" y="489"/>
                    </a:cubicBezTo>
                    <a:cubicBezTo>
                      <a:pt x="667" y="492"/>
                      <a:pt x="666" y="494"/>
                      <a:pt x="663" y="495"/>
                    </a:cubicBezTo>
                    <a:cubicBezTo>
                      <a:pt x="660" y="496"/>
                      <a:pt x="656" y="497"/>
                      <a:pt x="653" y="496"/>
                    </a:cubicBezTo>
                    <a:cubicBezTo>
                      <a:pt x="650" y="495"/>
                      <a:pt x="648" y="496"/>
                      <a:pt x="646" y="497"/>
                    </a:cubicBezTo>
                    <a:cubicBezTo>
                      <a:pt x="645" y="499"/>
                      <a:pt x="642" y="499"/>
                      <a:pt x="640" y="500"/>
                    </a:cubicBezTo>
                    <a:cubicBezTo>
                      <a:pt x="638" y="500"/>
                      <a:pt x="634" y="499"/>
                      <a:pt x="636" y="504"/>
                    </a:cubicBezTo>
                    <a:cubicBezTo>
                      <a:pt x="636" y="504"/>
                      <a:pt x="636" y="505"/>
                      <a:pt x="636" y="505"/>
                    </a:cubicBezTo>
                    <a:cubicBezTo>
                      <a:pt x="633" y="507"/>
                      <a:pt x="631" y="511"/>
                      <a:pt x="627" y="510"/>
                    </a:cubicBezTo>
                    <a:cubicBezTo>
                      <a:pt x="624" y="509"/>
                      <a:pt x="622" y="510"/>
                      <a:pt x="622" y="513"/>
                    </a:cubicBezTo>
                    <a:cubicBezTo>
                      <a:pt x="621" y="514"/>
                      <a:pt x="621" y="515"/>
                      <a:pt x="619" y="515"/>
                    </a:cubicBezTo>
                    <a:cubicBezTo>
                      <a:pt x="615" y="514"/>
                      <a:pt x="612" y="516"/>
                      <a:pt x="610" y="518"/>
                    </a:cubicBezTo>
                    <a:cubicBezTo>
                      <a:pt x="608" y="519"/>
                      <a:pt x="605" y="520"/>
                      <a:pt x="603" y="521"/>
                    </a:cubicBezTo>
                    <a:cubicBezTo>
                      <a:pt x="600" y="521"/>
                      <a:pt x="598" y="522"/>
                      <a:pt x="597" y="524"/>
                    </a:cubicBezTo>
                    <a:cubicBezTo>
                      <a:pt x="595" y="526"/>
                      <a:pt x="592" y="527"/>
                      <a:pt x="590" y="528"/>
                    </a:cubicBezTo>
                    <a:cubicBezTo>
                      <a:pt x="588" y="529"/>
                      <a:pt x="585" y="530"/>
                      <a:pt x="584" y="533"/>
                    </a:cubicBezTo>
                    <a:cubicBezTo>
                      <a:pt x="584" y="533"/>
                      <a:pt x="583" y="534"/>
                      <a:pt x="582" y="534"/>
                    </a:cubicBezTo>
                    <a:cubicBezTo>
                      <a:pt x="576" y="536"/>
                      <a:pt x="571" y="540"/>
                      <a:pt x="566" y="543"/>
                    </a:cubicBezTo>
                    <a:cubicBezTo>
                      <a:pt x="558" y="548"/>
                      <a:pt x="552" y="555"/>
                      <a:pt x="545" y="561"/>
                    </a:cubicBezTo>
                    <a:cubicBezTo>
                      <a:pt x="539" y="567"/>
                      <a:pt x="531" y="573"/>
                      <a:pt x="524" y="579"/>
                    </a:cubicBezTo>
                    <a:cubicBezTo>
                      <a:pt x="522" y="581"/>
                      <a:pt x="522" y="583"/>
                      <a:pt x="523" y="586"/>
                    </a:cubicBezTo>
                    <a:cubicBezTo>
                      <a:pt x="530" y="580"/>
                      <a:pt x="536" y="573"/>
                      <a:pt x="543" y="568"/>
                    </a:cubicBezTo>
                    <a:cubicBezTo>
                      <a:pt x="543" y="568"/>
                      <a:pt x="543" y="568"/>
                      <a:pt x="543" y="567"/>
                    </a:cubicBezTo>
                    <a:cubicBezTo>
                      <a:pt x="545" y="564"/>
                      <a:pt x="548" y="563"/>
                      <a:pt x="551" y="561"/>
                    </a:cubicBezTo>
                    <a:cubicBezTo>
                      <a:pt x="555" y="559"/>
                      <a:pt x="558" y="556"/>
                      <a:pt x="562" y="553"/>
                    </a:cubicBezTo>
                    <a:cubicBezTo>
                      <a:pt x="563" y="551"/>
                      <a:pt x="565" y="550"/>
                      <a:pt x="567" y="549"/>
                    </a:cubicBezTo>
                    <a:cubicBezTo>
                      <a:pt x="568" y="549"/>
                      <a:pt x="569" y="548"/>
                      <a:pt x="570" y="547"/>
                    </a:cubicBezTo>
                    <a:cubicBezTo>
                      <a:pt x="573" y="544"/>
                      <a:pt x="577" y="543"/>
                      <a:pt x="580" y="541"/>
                    </a:cubicBezTo>
                    <a:cubicBezTo>
                      <a:pt x="583" y="538"/>
                      <a:pt x="587" y="537"/>
                      <a:pt x="590" y="534"/>
                    </a:cubicBezTo>
                    <a:cubicBezTo>
                      <a:pt x="592" y="532"/>
                      <a:pt x="596" y="531"/>
                      <a:pt x="598" y="528"/>
                    </a:cubicBezTo>
                    <a:cubicBezTo>
                      <a:pt x="598" y="528"/>
                      <a:pt x="598" y="527"/>
                      <a:pt x="599" y="527"/>
                    </a:cubicBezTo>
                    <a:cubicBezTo>
                      <a:pt x="603" y="528"/>
                      <a:pt x="606" y="524"/>
                      <a:pt x="610" y="524"/>
                    </a:cubicBezTo>
                    <a:cubicBezTo>
                      <a:pt x="612" y="524"/>
                      <a:pt x="613" y="523"/>
                      <a:pt x="615" y="522"/>
                    </a:cubicBezTo>
                    <a:cubicBezTo>
                      <a:pt x="617" y="521"/>
                      <a:pt x="620" y="520"/>
                      <a:pt x="621" y="518"/>
                    </a:cubicBezTo>
                    <a:cubicBezTo>
                      <a:pt x="622" y="514"/>
                      <a:pt x="625" y="517"/>
                      <a:pt x="627" y="516"/>
                    </a:cubicBezTo>
                    <a:cubicBezTo>
                      <a:pt x="627" y="516"/>
                      <a:pt x="627" y="516"/>
                      <a:pt x="627" y="515"/>
                    </a:cubicBezTo>
                    <a:cubicBezTo>
                      <a:pt x="630" y="513"/>
                      <a:pt x="633" y="511"/>
                      <a:pt x="637" y="512"/>
                    </a:cubicBezTo>
                    <a:cubicBezTo>
                      <a:pt x="638" y="512"/>
                      <a:pt x="639" y="512"/>
                      <a:pt x="639" y="510"/>
                    </a:cubicBezTo>
                    <a:cubicBezTo>
                      <a:pt x="637" y="509"/>
                      <a:pt x="639" y="509"/>
                      <a:pt x="640" y="509"/>
                    </a:cubicBezTo>
                    <a:cubicBezTo>
                      <a:pt x="641" y="508"/>
                      <a:pt x="643" y="509"/>
                      <a:pt x="645" y="507"/>
                    </a:cubicBezTo>
                    <a:cubicBezTo>
                      <a:pt x="645" y="507"/>
                      <a:pt x="647" y="506"/>
                      <a:pt x="648" y="507"/>
                    </a:cubicBezTo>
                    <a:cubicBezTo>
                      <a:pt x="650" y="508"/>
                      <a:pt x="651" y="507"/>
                      <a:pt x="653" y="506"/>
                    </a:cubicBezTo>
                    <a:cubicBezTo>
                      <a:pt x="654" y="506"/>
                      <a:pt x="655" y="506"/>
                      <a:pt x="656" y="507"/>
                    </a:cubicBezTo>
                    <a:cubicBezTo>
                      <a:pt x="661" y="508"/>
                      <a:pt x="666" y="510"/>
                      <a:pt x="672" y="507"/>
                    </a:cubicBezTo>
                    <a:cubicBezTo>
                      <a:pt x="674" y="506"/>
                      <a:pt x="677" y="505"/>
                      <a:pt x="680" y="505"/>
                    </a:cubicBezTo>
                    <a:cubicBezTo>
                      <a:pt x="683" y="504"/>
                      <a:pt x="686" y="504"/>
                      <a:pt x="689" y="503"/>
                    </a:cubicBezTo>
                    <a:cubicBezTo>
                      <a:pt x="694" y="502"/>
                      <a:pt x="699" y="501"/>
                      <a:pt x="704" y="499"/>
                    </a:cubicBezTo>
                    <a:cubicBezTo>
                      <a:pt x="708" y="498"/>
                      <a:pt x="708" y="498"/>
                      <a:pt x="713" y="499"/>
                    </a:cubicBezTo>
                    <a:cubicBezTo>
                      <a:pt x="715" y="500"/>
                      <a:pt x="717" y="500"/>
                      <a:pt x="718" y="498"/>
                    </a:cubicBezTo>
                    <a:cubicBezTo>
                      <a:pt x="720" y="494"/>
                      <a:pt x="722" y="496"/>
                      <a:pt x="725" y="496"/>
                    </a:cubicBezTo>
                    <a:cubicBezTo>
                      <a:pt x="729" y="496"/>
                      <a:pt x="733" y="497"/>
                      <a:pt x="736" y="496"/>
                    </a:cubicBezTo>
                    <a:cubicBezTo>
                      <a:pt x="741" y="496"/>
                      <a:pt x="745" y="495"/>
                      <a:pt x="749" y="494"/>
                    </a:cubicBezTo>
                    <a:cubicBezTo>
                      <a:pt x="754" y="494"/>
                      <a:pt x="759" y="494"/>
                      <a:pt x="764" y="493"/>
                    </a:cubicBezTo>
                    <a:cubicBezTo>
                      <a:pt x="768" y="492"/>
                      <a:pt x="772" y="490"/>
                      <a:pt x="776" y="492"/>
                    </a:cubicBezTo>
                    <a:cubicBezTo>
                      <a:pt x="777" y="492"/>
                      <a:pt x="777" y="492"/>
                      <a:pt x="778" y="492"/>
                    </a:cubicBezTo>
                    <a:cubicBezTo>
                      <a:pt x="782" y="491"/>
                      <a:pt x="786" y="491"/>
                      <a:pt x="791" y="491"/>
                    </a:cubicBezTo>
                    <a:cubicBezTo>
                      <a:pt x="802" y="489"/>
                      <a:pt x="812" y="490"/>
                      <a:pt x="823" y="491"/>
                    </a:cubicBezTo>
                    <a:cubicBezTo>
                      <a:pt x="828" y="492"/>
                      <a:pt x="833" y="492"/>
                      <a:pt x="838" y="492"/>
                    </a:cubicBezTo>
                    <a:cubicBezTo>
                      <a:pt x="842" y="493"/>
                      <a:pt x="846" y="492"/>
                      <a:pt x="849" y="494"/>
                    </a:cubicBezTo>
                    <a:cubicBezTo>
                      <a:pt x="853" y="498"/>
                      <a:pt x="858" y="497"/>
                      <a:pt x="863" y="498"/>
                    </a:cubicBezTo>
                    <a:cubicBezTo>
                      <a:pt x="867" y="498"/>
                      <a:pt x="872" y="500"/>
                      <a:pt x="876" y="501"/>
                    </a:cubicBezTo>
                    <a:cubicBezTo>
                      <a:pt x="882" y="502"/>
                      <a:pt x="889" y="502"/>
                      <a:pt x="895" y="503"/>
                    </a:cubicBezTo>
                    <a:cubicBezTo>
                      <a:pt x="896" y="504"/>
                      <a:pt x="897" y="504"/>
                      <a:pt x="899" y="505"/>
                    </a:cubicBezTo>
                    <a:cubicBezTo>
                      <a:pt x="901" y="508"/>
                      <a:pt x="904" y="510"/>
                      <a:pt x="909" y="510"/>
                    </a:cubicBezTo>
                    <a:cubicBezTo>
                      <a:pt x="913" y="511"/>
                      <a:pt x="918" y="512"/>
                      <a:pt x="923" y="514"/>
                    </a:cubicBezTo>
                    <a:cubicBezTo>
                      <a:pt x="925" y="515"/>
                      <a:pt x="927" y="517"/>
                      <a:pt x="929" y="519"/>
                    </a:cubicBezTo>
                    <a:cubicBezTo>
                      <a:pt x="931" y="521"/>
                      <a:pt x="935" y="520"/>
                      <a:pt x="938" y="520"/>
                    </a:cubicBezTo>
                    <a:cubicBezTo>
                      <a:pt x="943" y="522"/>
                      <a:pt x="948" y="525"/>
                      <a:pt x="953" y="524"/>
                    </a:cubicBezTo>
                    <a:cubicBezTo>
                      <a:pt x="954" y="523"/>
                      <a:pt x="954" y="524"/>
                      <a:pt x="955" y="524"/>
                    </a:cubicBezTo>
                    <a:cubicBezTo>
                      <a:pt x="959" y="525"/>
                      <a:pt x="963" y="524"/>
                      <a:pt x="967" y="522"/>
                    </a:cubicBezTo>
                    <a:cubicBezTo>
                      <a:pt x="968" y="521"/>
                      <a:pt x="968" y="522"/>
                      <a:pt x="969" y="522"/>
                    </a:cubicBezTo>
                    <a:cubicBezTo>
                      <a:pt x="973" y="522"/>
                      <a:pt x="974" y="522"/>
                      <a:pt x="976" y="518"/>
                    </a:cubicBezTo>
                    <a:cubicBezTo>
                      <a:pt x="976" y="517"/>
                      <a:pt x="977" y="515"/>
                      <a:pt x="979" y="516"/>
                    </a:cubicBezTo>
                    <a:cubicBezTo>
                      <a:pt x="982" y="517"/>
                      <a:pt x="986" y="516"/>
                      <a:pt x="989" y="514"/>
                    </a:cubicBezTo>
                    <a:cubicBezTo>
                      <a:pt x="990" y="513"/>
                      <a:pt x="992" y="513"/>
                      <a:pt x="993" y="511"/>
                    </a:cubicBezTo>
                    <a:cubicBezTo>
                      <a:pt x="993" y="510"/>
                      <a:pt x="994" y="510"/>
                      <a:pt x="995" y="510"/>
                    </a:cubicBezTo>
                    <a:cubicBezTo>
                      <a:pt x="996" y="511"/>
                      <a:pt x="997" y="511"/>
                      <a:pt x="998" y="511"/>
                    </a:cubicBezTo>
                    <a:cubicBezTo>
                      <a:pt x="1000" y="511"/>
                      <a:pt x="1002" y="511"/>
                      <a:pt x="1003" y="509"/>
                    </a:cubicBezTo>
                    <a:cubicBezTo>
                      <a:pt x="1003" y="507"/>
                      <a:pt x="1004" y="506"/>
                      <a:pt x="1006" y="505"/>
                    </a:cubicBezTo>
                    <a:cubicBezTo>
                      <a:pt x="1007" y="505"/>
                      <a:pt x="1008" y="504"/>
                      <a:pt x="1009" y="503"/>
                    </a:cubicBezTo>
                    <a:cubicBezTo>
                      <a:pt x="1011" y="498"/>
                      <a:pt x="1014" y="494"/>
                      <a:pt x="1018" y="490"/>
                    </a:cubicBezTo>
                    <a:cubicBezTo>
                      <a:pt x="1020" y="488"/>
                      <a:pt x="1021" y="486"/>
                      <a:pt x="1024" y="485"/>
                    </a:cubicBezTo>
                    <a:cubicBezTo>
                      <a:pt x="1027" y="484"/>
                      <a:pt x="1029" y="482"/>
                      <a:pt x="1030" y="479"/>
                    </a:cubicBezTo>
                    <a:cubicBezTo>
                      <a:pt x="1032" y="472"/>
                      <a:pt x="1035" y="465"/>
                      <a:pt x="1036" y="458"/>
                    </a:cubicBezTo>
                    <a:cubicBezTo>
                      <a:pt x="1036" y="456"/>
                      <a:pt x="1037" y="453"/>
                      <a:pt x="1038" y="451"/>
                    </a:cubicBezTo>
                    <a:cubicBezTo>
                      <a:pt x="1044" y="435"/>
                      <a:pt x="1045" y="419"/>
                      <a:pt x="1038" y="403"/>
                    </a:cubicBezTo>
                    <a:close/>
                    <a:moveTo>
                      <a:pt x="48" y="446"/>
                    </a:moveTo>
                    <a:cubicBezTo>
                      <a:pt x="48" y="447"/>
                      <a:pt x="47" y="448"/>
                      <a:pt x="46" y="448"/>
                    </a:cubicBezTo>
                    <a:cubicBezTo>
                      <a:pt x="45" y="448"/>
                      <a:pt x="45" y="447"/>
                      <a:pt x="45" y="446"/>
                    </a:cubicBezTo>
                    <a:cubicBezTo>
                      <a:pt x="45" y="445"/>
                      <a:pt x="46" y="444"/>
                      <a:pt x="46" y="444"/>
                    </a:cubicBezTo>
                    <a:cubicBezTo>
                      <a:pt x="46" y="443"/>
                      <a:pt x="46" y="443"/>
                      <a:pt x="44" y="442"/>
                    </a:cubicBezTo>
                    <a:cubicBezTo>
                      <a:pt x="43" y="441"/>
                      <a:pt x="43" y="441"/>
                      <a:pt x="43" y="440"/>
                    </a:cubicBezTo>
                    <a:cubicBezTo>
                      <a:pt x="42" y="436"/>
                      <a:pt x="42" y="431"/>
                      <a:pt x="43" y="427"/>
                    </a:cubicBezTo>
                    <a:cubicBezTo>
                      <a:pt x="43" y="425"/>
                      <a:pt x="43" y="422"/>
                      <a:pt x="43" y="420"/>
                    </a:cubicBezTo>
                    <a:cubicBezTo>
                      <a:pt x="43" y="418"/>
                      <a:pt x="42" y="416"/>
                      <a:pt x="45" y="415"/>
                    </a:cubicBezTo>
                    <a:cubicBezTo>
                      <a:pt x="45" y="414"/>
                      <a:pt x="47" y="412"/>
                      <a:pt x="44" y="411"/>
                    </a:cubicBezTo>
                    <a:cubicBezTo>
                      <a:pt x="44" y="411"/>
                      <a:pt x="44" y="410"/>
                      <a:pt x="44" y="410"/>
                    </a:cubicBezTo>
                    <a:cubicBezTo>
                      <a:pt x="48" y="408"/>
                      <a:pt x="45" y="403"/>
                      <a:pt x="47" y="400"/>
                    </a:cubicBezTo>
                    <a:cubicBezTo>
                      <a:pt x="47" y="413"/>
                      <a:pt x="47" y="427"/>
                      <a:pt x="48" y="441"/>
                    </a:cubicBezTo>
                    <a:cubicBezTo>
                      <a:pt x="48" y="442"/>
                      <a:pt x="48" y="444"/>
                      <a:pt x="48" y="446"/>
                    </a:cubicBezTo>
                    <a:close/>
                    <a:moveTo>
                      <a:pt x="47" y="621"/>
                    </a:moveTo>
                    <a:cubicBezTo>
                      <a:pt x="45" y="614"/>
                      <a:pt x="44" y="608"/>
                      <a:pt x="46" y="601"/>
                    </a:cubicBezTo>
                    <a:cubicBezTo>
                      <a:pt x="46" y="602"/>
                      <a:pt x="46" y="603"/>
                      <a:pt x="46" y="603"/>
                    </a:cubicBezTo>
                    <a:cubicBezTo>
                      <a:pt x="49" y="609"/>
                      <a:pt x="47" y="615"/>
                      <a:pt x="47" y="621"/>
                    </a:cubicBezTo>
                    <a:close/>
                    <a:moveTo>
                      <a:pt x="84" y="721"/>
                    </a:moveTo>
                    <a:cubicBezTo>
                      <a:pt x="84" y="716"/>
                      <a:pt x="83" y="711"/>
                      <a:pt x="83" y="706"/>
                    </a:cubicBezTo>
                    <a:cubicBezTo>
                      <a:pt x="83" y="703"/>
                      <a:pt x="82" y="699"/>
                      <a:pt x="82" y="696"/>
                    </a:cubicBezTo>
                    <a:cubicBezTo>
                      <a:pt x="82" y="683"/>
                      <a:pt x="80" y="670"/>
                      <a:pt x="80" y="657"/>
                    </a:cubicBezTo>
                    <a:cubicBezTo>
                      <a:pt x="80" y="653"/>
                      <a:pt x="81" y="650"/>
                      <a:pt x="83" y="647"/>
                    </a:cubicBezTo>
                    <a:cubicBezTo>
                      <a:pt x="84" y="650"/>
                      <a:pt x="84" y="653"/>
                      <a:pt x="83" y="656"/>
                    </a:cubicBezTo>
                    <a:cubicBezTo>
                      <a:pt x="82" y="658"/>
                      <a:pt x="82" y="660"/>
                      <a:pt x="84" y="662"/>
                    </a:cubicBezTo>
                    <a:cubicBezTo>
                      <a:pt x="85" y="663"/>
                      <a:pt x="85" y="665"/>
                      <a:pt x="85" y="667"/>
                    </a:cubicBezTo>
                    <a:cubicBezTo>
                      <a:pt x="84" y="671"/>
                      <a:pt x="86" y="676"/>
                      <a:pt x="86" y="680"/>
                    </a:cubicBezTo>
                    <a:cubicBezTo>
                      <a:pt x="86" y="687"/>
                      <a:pt x="87" y="694"/>
                      <a:pt x="87" y="702"/>
                    </a:cubicBezTo>
                    <a:cubicBezTo>
                      <a:pt x="88" y="705"/>
                      <a:pt x="87" y="708"/>
                      <a:pt x="86" y="712"/>
                    </a:cubicBezTo>
                    <a:cubicBezTo>
                      <a:pt x="86" y="716"/>
                      <a:pt x="88" y="720"/>
                      <a:pt x="87" y="724"/>
                    </a:cubicBezTo>
                    <a:cubicBezTo>
                      <a:pt x="84" y="724"/>
                      <a:pt x="84" y="724"/>
                      <a:pt x="84" y="721"/>
                    </a:cubicBezTo>
                    <a:close/>
                    <a:moveTo>
                      <a:pt x="107" y="859"/>
                    </a:moveTo>
                    <a:cubicBezTo>
                      <a:pt x="105" y="857"/>
                      <a:pt x="105" y="854"/>
                      <a:pt x="104" y="852"/>
                    </a:cubicBezTo>
                    <a:cubicBezTo>
                      <a:pt x="101" y="841"/>
                      <a:pt x="99" y="830"/>
                      <a:pt x="97" y="819"/>
                    </a:cubicBezTo>
                    <a:cubicBezTo>
                      <a:pt x="96" y="814"/>
                      <a:pt x="95" y="809"/>
                      <a:pt x="96" y="804"/>
                    </a:cubicBezTo>
                    <a:cubicBezTo>
                      <a:pt x="96" y="803"/>
                      <a:pt x="96" y="802"/>
                      <a:pt x="95" y="801"/>
                    </a:cubicBezTo>
                    <a:cubicBezTo>
                      <a:pt x="93" y="799"/>
                      <a:pt x="93" y="797"/>
                      <a:pt x="94" y="795"/>
                    </a:cubicBezTo>
                    <a:cubicBezTo>
                      <a:pt x="94" y="794"/>
                      <a:pt x="94" y="792"/>
                      <a:pt x="94" y="792"/>
                    </a:cubicBezTo>
                    <a:cubicBezTo>
                      <a:pt x="91" y="779"/>
                      <a:pt x="90" y="765"/>
                      <a:pt x="89" y="752"/>
                    </a:cubicBezTo>
                    <a:cubicBezTo>
                      <a:pt x="89" y="750"/>
                      <a:pt x="89" y="747"/>
                      <a:pt x="87" y="745"/>
                    </a:cubicBezTo>
                    <a:cubicBezTo>
                      <a:pt x="86" y="744"/>
                      <a:pt x="86" y="742"/>
                      <a:pt x="86" y="741"/>
                    </a:cubicBezTo>
                    <a:cubicBezTo>
                      <a:pt x="86" y="735"/>
                      <a:pt x="85" y="730"/>
                      <a:pt x="87" y="725"/>
                    </a:cubicBezTo>
                    <a:cubicBezTo>
                      <a:pt x="90" y="726"/>
                      <a:pt x="90" y="728"/>
                      <a:pt x="89" y="730"/>
                    </a:cubicBezTo>
                    <a:cubicBezTo>
                      <a:pt x="87" y="733"/>
                      <a:pt x="88" y="736"/>
                      <a:pt x="90" y="738"/>
                    </a:cubicBezTo>
                    <a:cubicBezTo>
                      <a:pt x="91" y="739"/>
                      <a:pt x="92" y="741"/>
                      <a:pt x="92" y="742"/>
                    </a:cubicBezTo>
                    <a:cubicBezTo>
                      <a:pt x="91" y="747"/>
                      <a:pt x="93" y="751"/>
                      <a:pt x="93" y="756"/>
                    </a:cubicBezTo>
                    <a:cubicBezTo>
                      <a:pt x="92" y="770"/>
                      <a:pt x="95" y="783"/>
                      <a:pt x="97" y="797"/>
                    </a:cubicBezTo>
                    <a:cubicBezTo>
                      <a:pt x="98" y="802"/>
                      <a:pt x="100" y="808"/>
                      <a:pt x="99" y="814"/>
                    </a:cubicBezTo>
                    <a:cubicBezTo>
                      <a:pt x="99" y="817"/>
                      <a:pt x="101" y="819"/>
                      <a:pt x="101" y="821"/>
                    </a:cubicBezTo>
                    <a:cubicBezTo>
                      <a:pt x="101" y="826"/>
                      <a:pt x="103" y="831"/>
                      <a:pt x="102" y="836"/>
                    </a:cubicBezTo>
                    <a:cubicBezTo>
                      <a:pt x="102" y="837"/>
                      <a:pt x="103" y="838"/>
                      <a:pt x="103" y="839"/>
                    </a:cubicBezTo>
                    <a:cubicBezTo>
                      <a:pt x="106" y="844"/>
                      <a:pt x="107" y="850"/>
                      <a:pt x="108" y="856"/>
                    </a:cubicBezTo>
                    <a:cubicBezTo>
                      <a:pt x="108" y="857"/>
                      <a:pt x="109" y="858"/>
                      <a:pt x="107" y="859"/>
                    </a:cubicBezTo>
                    <a:close/>
                    <a:moveTo>
                      <a:pt x="207" y="591"/>
                    </a:moveTo>
                    <a:cubicBezTo>
                      <a:pt x="207" y="590"/>
                      <a:pt x="208" y="589"/>
                      <a:pt x="210" y="589"/>
                    </a:cubicBezTo>
                    <a:cubicBezTo>
                      <a:pt x="210" y="590"/>
                      <a:pt x="211" y="591"/>
                      <a:pt x="211" y="591"/>
                    </a:cubicBezTo>
                    <a:cubicBezTo>
                      <a:pt x="210" y="595"/>
                      <a:pt x="210" y="598"/>
                      <a:pt x="207" y="601"/>
                    </a:cubicBezTo>
                    <a:cubicBezTo>
                      <a:pt x="207" y="597"/>
                      <a:pt x="207" y="594"/>
                      <a:pt x="207" y="591"/>
                    </a:cubicBezTo>
                    <a:close/>
                    <a:moveTo>
                      <a:pt x="206" y="659"/>
                    </a:moveTo>
                    <a:cubicBezTo>
                      <a:pt x="209" y="654"/>
                      <a:pt x="208" y="649"/>
                      <a:pt x="208" y="643"/>
                    </a:cubicBezTo>
                    <a:cubicBezTo>
                      <a:pt x="210" y="645"/>
                      <a:pt x="209" y="647"/>
                      <a:pt x="210" y="649"/>
                    </a:cubicBezTo>
                    <a:cubicBezTo>
                      <a:pt x="211" y="654"/>
                      <a:pt x="212" y="659"/>
                      <a:pt x="209" y="663"/>
                    </a:cubicBezTo>
                    <a:cubicBezTo>
                      <a:pt x="209" y="664"/>
                      <a:pt x="208" y="665"/>
                      <a:pt x="209" y="665"/>
                    </a:cubicBezTo>
                    <a:cubicBezTo>
                      <a:pt x="211" y="665"/>
                      <a:pt x="210" y="666"/>
                      <a:pt x="210" y="667"/>
                    </a:cubicBezTo>
                    <a:cubicBezTo>
                      <a:pt x="211" y="670"/>
                      <a:pt x="209" y="674"/>
                      <a:pt x="210" y="677"/>
                    </a:cubicBezTo>
                    <a:cubicBezTo>
                      <a:pt x="210" y="678"/>
                      <a:pt x="209" y="679"/>
                      <a:pt x="208" y="680"/>
                    </a:cubicBezTo>
                    <a:cubicBezTo>
                      <a:pt x="208" y="679"/>
                      <a:pt x="208" y="679"/>
                      <a:pt x="208" y="679"/>
                    </a:cubicBezTo>
                    <a:cubicBezTo>
                      <a:pt x="208" y="676"/>
                      <a:pt x="208" y="673"/>
                      <a:pt x="208" y="670"/>
                    </a:cubicBezTo>
                    <a:cubicBezTo>
                      <a:pt x="208" y="667"/>
                      <a:pt x="206" y="664"/>
                      <a:pt x="207" y="661"/>
                    </a:cubicBezTo>
                    <a:cubicBezTo>
                      <a:pt x="207" y="660"/>
                      <a:pt x="206" y="660"/>
                      <a:pt x="206" y="659"/>
                    </a:cubicBezTo>
                    <a:close/>
                    <a:moveTo>
                      <a:pt x="217" y="808"/>
                    </a:moveTo>
                    <a:cubicBezTo>
                      <a:pt x="215" y="805"/>
                      <a:pt x="215" y="803"/>
                      <a:pt x="215" y="802"/>
                    </a:cubicBezTo>
                    <a:cubicBezTo>
                      <a:pt x="214" y="795"/>
                      <a:pt x="214" y="787"/>
                      <a:pt x="213" y="780"/>
                    </a:cubicBezTo>
                    <a:cubicBezTo>
                      <a:pt x="212" y="777"/>
                      <a:pt x="211" y="773"/>
                      <a:pt x="212" y="769"/>
                    </a:cubicBezTo>
                    <a:cubicBezTo>
                      <a:pt x="212" y="768"/>
                      <a:pt x="211" y="768"/>
                      <a:pt x="210" y="767"/>
                    </a:cubicBezTo>
                    <a:cubicBezTo>
                      <a:pt x="209" y="765"/>
                      <a:pt x="209" y="762"/>
                      <a:pt x="209" y="760"/>
                    </a:cubicBezTo>
                    <a:cubicBezTo>
                      <a:pt x="211" y="757"/>
                      <a:pt x="210" y="754"/>
                      <a:pt x="209" y="751"/>
                    </a:cubicBezTo>
                    <a:cubicBezTo>
                      <a:pt x="209" y="748"/>
                      <a:pt x="209" y="744"/>
                      <a:pt x="209" y="740"/>
                    </a:cubicBezTo>
                    <a:cubicBezTo>
                      <a:pt x="209" y="736"/>
                      <a:pt x="209" y="732"/>
                      <a:pt x="207" y="728"/>
                    </a:cubicBezTo>
                    <a:cubicBezTo>
                      <a:pt x="207" y="726"/>
                      <a:pt x="207" y="725"/>
                      <a:pt x="207" y="723"/>
                    </a:cubicBezTo>
                    <a:cubicBezTo>
                      <a:pt x="208" y="714"/>
                      <a:pt x="208" y="704"/>
                      <a:pt x="207" y="694"/>
                    </a:cubicBezTo>
                    <a:cubicBezTo>
                      <a:pt x="207" y="691"/>
                      <a:pt x="206" y="687"/>
                      <a:pt x="207" y="682"/>
                    </a:cubicBezTo>
                    <a:cubicBezTo>
                      <a:pt x="210" y="686"/>
                      <a:pt x="210" y="689"/>
                      <a:pt x="209" y="692"/>
                    </a:cubicBezTo>
                    <a:cubicBezTo>
                      <a:pt x="209" y="698"/>
                      <a:pt x="210" y="704"/>
                      <a:pt x="211" y="709"/>
                    </a:cubicBezTo>
                    <a:cubicBezTo>
                      <a:pt x="211" y="718"/>
                      <a:pt x="212" y="728"/>
                      <a:pt x="212" y="737"/>
                    </a:cubicBezTo>
                    <a:cubicBezTo>
                      <a:pt x="212" y="738"/>
                      <a:pt x="212" y="739"/>
                      <a:pt x="212" y="739"/>
                    </a:cubicBezTo>
                    <a:cubicBezTo>
                      <a:pt x="215" y="746"/>
                      <a:pt x="214" y="752"/>
                      <a:pt x="214" y="759"/>
                    </a:cubicBezTo>
                    <a:cubicBezTo>
                      <a:pt x="214" y="760"/>
                      <a:pt x="214" y="761"/>
                      <a:pt x="215" y="762"/>
                    </a:cubicBezTo>
                    <a:cubicBezTo>
                      <a:pt x="217" y="768"/>
                      <a:pt x="217" y="773"/>
                      <a:pt x="216" y="779"/>
                    </a:cubicBezTo>
                    <a:cubicBezTo>
                      <a:pt x="216" y="784"/>
                      <a:pt x="217" y="788"/>
                      <a:pt x="217" y="793"/>
                    </a:cubicBezTo>
                    <a:cubicBezTo>
                      <a:pt x="218" y="798"/>
                      <a:pt x="217" y="802"/>
                      <a:pt x="217" y="808"/>
                    </a:cubicBezTo>
                    <a:close/>
                    <a:moveTo>
                      <a:pt x="221" y="784"/>
                    </a:moveTo>
                    <a:cubicBezTo>
                      <a:pt x="219" y="774"/>
                      <a:pt x="219" y="764"/>
                      <a:pt x="217" y="754"/>
                    </a:cubicBezTo>
                    <a:cubicBezTo>
                      <a:pt x="217" y="750"/>
                      <a:pt x="215" y="745"/>
                      <a:pt x="217" y="740"/>
                    </a:cubicBezTo>
                    <a:cubicBezTo>
                      <a:pt x="218" y="742"/>
                      <a:pt x="220" y="742"/>
                      <a:pt x="220" y="744"/>
                    </a:cubicBezTo>
                    <a:cubicBezTo>
                      <a:pt x="219" y="746"/>
                      <a:pt x="220" y="748"/>
                      <a:pt x="221" y="751"/>
                    </a:cubicBezTo>
                    <a:cubicBezTo>
                      <a:pt x="222" y="753"/>
                      <a:pt x="222" y="755"/>
                      <a:pt x="221" y="757"/>
                    </a:cubicBezTo>
                    <a:cubicBezTo>
                      <a:pt x="219" y="760"/>
                      <a:pt x="220" y="764"/>
                      <a:pt x="221" y="767"/>
                    </a:cubicBezTo>
                    <a:cubicBezTo>
                      <a:pt x="222" y="773"/>
                      <a:pt x="221" y="778"/>
                      <a:pt x="222" y="784"/>
                    </a:cubicBezTo>
                    <a:cubicBezTo>
                      <a:pt x="221" y="784"/>
                      <a:pt x="221" y="784"/>
                      <a:pt x="221" y="784"/>
                    </a:cubicBezTo>
                    <a:close/>
                    <a:moveTo>
                      <a:pt x="245" y="1022"/>
                    </a:moveTo>
                    <a:cubicBezTo>
                      <a:pt x="244" y="1021"/>
                      <a:pt x="241" y="1022"/>
                      <a:pt x="240" y="1020"/>
                    </a:cubicBezTo>
                    <a:cubicBezTo>
                      <a:pt x="240" y="1018"/>
                      <a:pt x="242" y="1016"/>
                      <a:pt x="243" y="1016"/>
                    </a:cubicBezTo>
                    <a:cubicBezTo>
                      <a:pt x="244" y="1018"/>
                      <a:pt x="247" y="1017"/>
                      <a:pt x="247" y="1020"/>
                    </a:cubicBezTo>
                    <a:cubicBezTo>
                      <a:pt x="247" y="1021"/>
                      <a:pt x="246" y="1023"/>
                      <a:pt x="245" y="1022"/>
                    </a:cubicBezTo>
                    <a:close/>
                    <a:moveTo>
                      <a:pt x="301" y="1211"/>
                    </a:moveTo>
                    <a:cubicBezTo>
                      <a:pt x="304" y="1212"/>
                      <a:pt x="308" y="1211"/>
                      <a:pt x="311" y="1214"/>
                    </a:cubicBezTo>
                    <a:cubicBezTo>
                      <a:pt x="305" y="1217"/>
                      <a:pt x="304" y="1217"/>
                      <a:pt x="301" y="1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15"/>
              <p:cNvSpPr>
                <a:spLocks/>
              </p:cNvSpPr>
              <p:nvPr/>
            </p:nvSpPr>
            <p:spPr bwMode="auto">
              <a:xfrm>
                <a:off x="6667446" y="3703293"/>
                <a:ext cx="109540" cy="33337"/>
              </a:xfrm>
              <a:custGeom>
                <a:avLst/>
                <a:gdLst>
                  <a:gd name="T0" fmla="*/ 17 w 37"/>
                  <a:gd name="T1" fmla="*/ 7 h 11"/>
                  <a:gd name="T2" fmla="*/ 18 w 37"/>
                  <a:gd name="T3" fmla="*/ 7 h 11"/>
                  <a:gd name="T4" fmla="*/ 37 w 37"/>
                  <a:gd name="T5" fmla="*/ 3 h 11"/>
                  <a:gd name="T6" fmla="*/ 25 w 37"/>
                  <a:gd name="T7" fmla="*/ 4 h 11"/>
                  <a:gd name="T8" fmla="*/ 23 w 37"/>
                  <a:gd name="T9" fmla="*/ 4 h 11"/>
                  <a:gd name="T10" fmla="*/ 19 w 37"/>
                  <a:gd name="T11" fmla="*/ 4 h 11"/>
                  <a:gd name="T12" fmla="*/ 6 w 37"/>
                  <a:gd name="T13" fmla="*/ 7 h 11"/>
                  <a:gd name="T14" fmla="*/ 0 w 37"/>
                  <a:gd name="T15" fmla="*/ 10 h 11"/>
                  <a:gd name="T16" fmla="*/ 17 w 37"/>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1">
                    <a:moveTo>
                      <a:pt x="17" y="7"/>
                    </a:moveTo>
                    <a:cubicBezTo>
                      <a:pt x="17" y="7"/>
                      <a:pt x="17" y="7"/>
                      <a:pt x="18" y="7"/>
                    </a:cubicBezTo>
                    <a:cubicBezTo>
                      <a:pt x="24" y="7"/>
                      <a:pt x="31" y="6"/>
                      <a:pt x="37" y="3"/>
                    </a:cubicBezTo>
                    <a:cubicBezTo>
                      <a:pt x="33" y="3"/>
                      <a:pt x="29" y="0"/>
                      <a:pt x="25" y="4"/>
                    </a:cubicBezTo>
                    <a:cubicBezTo>
                      <a:pt x="25" y="4"/>
                      <a:pt x="24" y="4"/>
                      <a:pt x="23" y="4"/>
                    </a:cubicBezTo>
                    <a:cubicBezTo>
                      <a:pt x="21" y="4"/>
                      <a:pt x="20" y="4"/>
                      <a:pt x="19" y="4"/>
                    </a:cubicBezTo>
                    <a:cubicBezTo>
                      <a:pt x="14" y="5"/>
                      <a:pt x="10" y="7"/>
                      <a:pt x="6" y="7"/>
                    </a:cubicBezTo>
                    <a:cubicBezTo>
                      <a:pt x="4" y="7"/>
                      <a:pt x="2" y="7"/>
                      <a:pt x="0" y="10"/>
                    </a:cubicBezTo>
                    <a:cubicBezTo>
                      <a:pt x="6" y="8"/>
                      <a:pt x="12" y="11"/>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6"/>
              <p:cNvSpPr>
                <a:spLocks/>
              </p:cNvSpPr>
              <p:nvPr/>
            </p:nvSpPr>
            <p:spPr bwMode="auto">
              <a:xfrm>
                <a:off x="5462508" y="6440067"/>
                <a:ext cx="38101" cy="34924"/>
              </a:xfrm>
              <a:custGeom>
                <a:avLst/>
                <a:gdLst>
                  <a:gd name="T0" fmla="*/ 13 w 13"/>
                  <a:gd name="T1" fmla="*/ 7 h 12"/>
                  <a:gd name="T2" fmla="*/ 9 w 13"/>
                  <a:gd name="T3" fmla="*/ 3 h 12"/>
                  <a:gd name="T4" fmla="*/ 2 w 13"/>
                  <a:gd name="T5" fmla="*/ 0 h 12"/>
                  <a:gd name="T6" fmla="*/ 4 w 13"/>
                  <a:gd name="T7" fmla="*/ 6 h 12"/>
                  <a:gd name="T8" fmla="*/ 8 w 13"/>
                  <a:gd name="T9" fmla="*/ 10 h 12"/>
                  <a:gd name="T10" fmla="*/ 12 w 13"/>
                  <a:gd name="T11" fmla="*/ 9 h 12"/>
                  <a:gd name="T12" fmla="*/ 13 w 13"/>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13" h="12">
                    <a:moveTo>
                      <a:pt x="13" y="7"/>
                    </a:moveTo>
                    <a:cubicBezTo>
                      <a:pt x="12" y="5"/>
                      <a:pt x="12" y="3"/>
                      <a:pt x="9" y="3"/>
                    </a:cubicBezTo>
                    <a:cubicBezTo>
                      <a:pt x="6" y="3"/>
                      <a:pt x="4" y="2"/>
                      <a:pt x="2" y="0"/>
                    </a:cubicBezTo>
                    <a:cubicBezTo>
                      <a:pt x="0" y="5"/>
                      <a:pt x="0" y="5"/>
                      <a:pt x="4" y="6"/>
                    </a:cubicBezTo>
                    <a:cubicBezTo>
                      <a:pt x="6" y="7"/>
                      <a:pt x="7" y="8"/>
                      <a:pt x="8" y="10"/>
                    </a:cubicBezTo>
                    <a:cubicBezTo>
                      <a:pt x="9" y="12"/>
                      <a:pt x="11" y="9"/>
                      <a:pt x="12" y="9"/>
                    </a:cubicBezTo>
                    <a:cubicBezTo>
                      <a:pt x="13" y="9"/>
                      <a:pt x="13" y="8"/>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
              <p:cNvSpPr>
                <a:spLocks/>
              </p:cNvSpPr>
              <p:nvPr/>
            </p:nvSpPr>
            <p:spPr bwMode="auto">
              <a:xfrm>
                <a:off x="5626024" y="6603575"/>
                <a:ext cx="26988" cy="17462"/>
              </a:xfrm>
              <a:custGeom>
                <a:avLst/>
                <a:gdLst>
                  <a:gd name="T0" fmla="*/ 1 w 9"/>
                  <a:gd name="T1" fmla="*/ 1 h 6"/>
                  <a:gd name="T2" fmla="*/ 1 w 9"/>
                  <a:gd name="T3" fmla="*/ 2 h 6"/>
                  <a:gd name="T4" fmla="*/ 9 w 9"/>
                  <a:gd name="T5" fmla="*/ 4 h 6"/>
                  <a:gd name="T6" fmla="*/ 3 w 9"/>
                  <a:gd name="T7" fmla="*/ 0 h 6"/>
                  <a:gd name="T8" fmla="*/ 1 w 9"/>
                  <a:gd name="T9" fmla="*/ 1 h 6"/>
                </a:gdLst>
                <a:ahLst/>
                <a:cxnLst>
                  <a:cxn ang="0">
                    <a:pos x="T0" y="T1"/>
                  </a:cxn>
                  <a:cxn ang="0">
                    <a:pos x="T2" y="T3"/>
                  </a:cxn>
                  <a:cxn ang="0">
                    <a:pos x="T4" y="T5"/>
                  </a:cxn>
                  <a:cxn ang="0">
                    <a:pos x="T6" y="T7"/>
                  </a:cxn>
                  <a:cxn ang="0">
                    <a:pos x="T8" y="T9"/>
                  </a:cxn>
                </a:cxnLst>
                <a:rect l="0" t="0" r="r" b="b"/>
                <a:pathLst>
                  <a:path w="9" h="6">
                    <a:moveTo>
                      <a:pt x="1" y="1"/>
                    </a:moveTo>
                    <a:cubicBezTo>
                      <a:pt x="0" y="1"/>
                      <a:pt x="0" y="2"/>
                      <a:pt x="1" y="2"/>
                    </a:cubicBezTo>
                    <a:cubicBezTo>
                      <a:pt x="3" y="3"/>
                      <a:pt x="5" y="6"/>
                      <a:pt x="9" y="4"/>
                    </a:cubicBezTo>
                    <a:cubicBezTo>
                      <a:pt x="7" y="2"/>
                      <a:pt x="5" y="1"/>
                      <a:pt x="3" y="0"/>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8" name="TextBox 37"/>
            <p:cNvSpPr txBox="1"/>
            <p:nvPr/>
          </p:nvSpPr>
          <p:spPr>
            <a:xfrm>
              <a:off x="4158333" y="3037661"/>
              <a:ext cx="1034257" cy="707886"/>
            </a:xfrm>
            <a:prstGeom prst="rect">
              <a:avLst/>
            </a:prstGeom>
            <a:noFill/>
          </p:spPr>
          <p:txBody>
            <a:bodyPr wrap="none" rtlCol="0">
              <a:spAutoFit/>
            </a:bodyPr>
            <a:lstStyle/>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Hillary</a:t>
              </a:r>
            </a:p>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Clinton</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 name="Rectangle 38"/>
            <p:cNvSpPr/>
            <p:nvPr/>
          </p:nvSpPr>
          <p:spPr>
            <a:xfrm>
              <a:off x="3879273" y="3704154"/>
              <a:ext cx="1297073" cy="261610"/>
            </a:xfrm>
            <a:prstGeom prst="rect">
              <a:avLst/>
            </a:prstGeom>
          </p:spPr>
          <p:txBody>
            <a:bodyPr wrap="square">
              <a:spAutoFit/>
            </a:bodyPr>
            <a:lstStyle/>
            <a:p>
              <a:pPr algn="r"/>
              <a:r>
                <a:rPr lang="en-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rPr>
                <a:t>Democratic Party</a:t>
              </a:r>
              <a:endParaRPr lang="id-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TextBox 39"/>
            <p:cNvSpPr txBox="1"/>
            <p:nvPr/>
          </p:nvSpPr>
          <p:spPr>
            <a:xfrm>
              <a:off x="6909129" y="3052806"/>
              <a:ext cx="1176989" cy="707886"/>
            </a:xfrm>
            <a:prstGeom prst="rect">
              <a:avLst/>
            </a:prstGeom>
            <a:noFill/>
          </p:spPr>
          <p:txBody>
            <a:bodyPr wrap="none" rtlCol="0">
              <a:spAutoFit/>
            </a:bodyPr>
            <a:lstStyle/>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Donald</a:t>
              </a:r>
            </a:p>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 Trump</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1" name="Rectangle 40"/>
            <p:cNvSpPr/>
            <p:nvPr/>
          </p:nvSpPr>
          <p:spPr>
            <a:xfrm>
              <a:off x="6909130" y="3717804"/>
              <a:ext cx="1338944" cy="261610"/>
            </a:xfrm>
            <a:prstGeom prst="rect">
              <a:avLst/>
            </a:prstGeom>
          </p:spPr>
          <p:txBody>
            <a:bodyPr wrap="square">
              <a:spAutoFit/>
            </a:bodyPr>
            <a:lstStyle/>
            <a:p>
              <a:r>
                <a:rPr lang="en-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rPr>
                <a:t>Republican Party</a:t>
              </a:r>
              <a:endParaRPr lang="id-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37" name="TextBox 11"/>
          <p:cNvSpPr txBox="1"/>
          <p:nvPr/>
        </p:nvSpPr>
        <p:spPr>
          <a:xfrm>
            <a:off x="782499" y="2116337"/>
            <a:ext cx="3787114" cy="887422"/>
          </a:xfrm>
          <a:prstGeom prst="rect">
            <a:avLst/>
          </a:prstGeom>
          <a:noFill/>
        </p:spPr>
        <p:txBody>
          <a:bodyPr wrap="square" lIns="0" rIns="0" rtlCol="0">
            <a:spAutoFit/>
          </a:bodyPr>
          <a:lstStyle/>
          <a:p>
            <a:pPr>
              <a:lnSpc>
                <a:spcPts val="3000"/>
              </a:lnSpc>
            </a:pP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O que </a:t>
            </a:r>
            <a:r>
              <a:rPr lang="en-US" sz="24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mudou</a:t>
            </a: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24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relativamente</a:t>
            </a: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a:t>
            </a:r>
          </a:p>
          <a:p>
            <a:pPr>
              <a:lnSpc>
                <a:spcPts val="3000"/>
              </a:lnSpc>
            </a:pPr>
            <a:r>
              <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Obama </a:t>
            </a:r>
            <a:r>
              <a:rPr lang="en-US" sz="2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vs</a:t>
            </a:r>
            <a:r>
              <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Romney? </a:t>
            </a:r>
          </a:p>
        </p:txBody>
      </p:sp>
      <p:sp>
        <p:nvSpPr>
          <p:cNvPr id="272" name="TextBox 37"/>
          <p:cNvSpPr txBox="1"/>
          <p:nvPr/>
        </p:nvSpPr>
        <p:spPr>
          <a:xfrm>
            <a:off x="303954" y="3283832"/>
            <a:ext cx="2372102" cy="2677656"/>
          </a:xfrm>
          <a:prstGeom prst="rect">
            <a:avLst/>
          </a:prstGeom>
          <a:noFill/>
        </p:spPr>
        <p:txBody>
          <a:bodyPr wrap="square" rtlCol="0">
            <a:spAutoFit/>
          </a:bodyPr>
          <a:lstStyle/>
          <a:p>
            <a:pPr algn="r">
              <a:lnSpc>
                <a:spcPct val="200000"/>
              </a:lnSpc>
            </a:pP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Under $</a:t>
            </a:r>
            <a:r>
              <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30,000</a:t>
            </a:r>
          </a:p>
          <a:p>
            <a:pPr algn="r">
              <a:lnSpc>
                <a:spcPct val="200000"/>
              </a:lnSpc>
            </a:pP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a:t>
            </a:r>
            <a:r>
              <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30,000</a:t>
            </a: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 $</a:t>
            </a:r>
            <a:r>
              <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49,999</a:t>
            </a:r>
          </a:p>
          <a:p>
            <a:pPr algn="r">
              <a:lnSpc>
                <a:spcPct val="200000"/>
              </a:lnSpc>
            </a:pP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a:t>
            </a:r>
            <a:r>
              <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50,000</a:t>
            </a: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 $</a:t>
            </a:r>
            <a:r>
              <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99,999</a:t>
            </a:r>
          </a:p>
          <a:p>
            <a:pPr algn="r">
              <a:lnSpc>
                <a:spcPct val="200000"/>
              </a:lnSpc>
            </a:pP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a:t>
            </a:r>
            <a:r>
              <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100,000</a:t>
            </a: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 $</a:t>
            </a:r>
            <a:r>
              <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199,999</a:t>
            </a:r>
          </a:p>
          <a:p>
            <a:pPr algn="r">
              <a:lnSpc>
                <a:spcPct val="200000"/>
              </a:lnSpc>
            </a:pP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a:t>
            </a:r>
            <a:r>
              <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200,000 - </a:t>
            </a: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a:t>
            </a:r>
            <a:r>
              <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249,000</a:t>
            </a:r>
          </a:p>
          <a:p>
            <a:pPr algn="r">
              <a:lnSpc>
                <a:spcPct val="200000"/>
              </a:lnSpc>
            </a:pP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a:t>
            </a:r>
            <a:r>
              <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250,000</a:t>
            </a: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or More</a:t>
            </a:r>
            <a:endParaRPr lang="id-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 name="Retângulo 6"/>
          <p:cNvSpPr/>
          <p:nvPr/>
        </p:nvSpPr>
        <p:spPr>
          <a:xfrm>
            <a:off x="2864899" y="3403269"/>
            <a:ext cx="3816626"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4" name="Retângulo 273"/>
          <p:cNvSpPr/>
          <p:nvPr/>
        </p:nvSpPr>
        <p:spPr>
          <a:xfrm>
            <a:off x="2864899" y="3832723"/>
            <a:ext cx="3683221"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5" name="Retângulo 274"/>
          <p:cNvSpPr/>
          <p:nvPr/>
        </p:nvSpPr>
        <p:spPr>
          <a:xfrm>
            <a:off x="2864899" y="4262177"/>
            <a:ext cx="3317461"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6" name="Retângulo 275"/>
          <p:cNvSpPr/>
          <p:nvPr/>
        </p:nvSpPr>
        <p:spPr>
          <a:xfrm>
            <a:off x="2864899" y="4691631"/>
            <a:ext cx="3368261"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7" name="Retângulo 276"/>
          <p:cNvSpPr/>
          <p:nvPr/>
        </p:nvSpPr>
        <p:spPr>
          <a:xfrm>
            <a:off x="2864899" y="5121085"/>
            <a:ext cx="3469861"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8" name="Retângulo 277"/>
          <p:cNvSpPr/>
          <p:nvPr/>
        </p:nvSpPr>
        <p:spPr>
          <a:xfrm>
            <a:off x="2864899" y="5550541"/>
            <a:ext cx="3317461"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9" name="Retângulo 278"/>
          <p:cNvSpPr/>
          <p:nvPr/>
        </p:nvSpPr>
        <p:spPr>
          <a:xfrm>
            <a:off x="7133590" y="3403269"/>
            <a:ext cx="2952750"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1" name="Retângulo 280"/>
          <p:cNvSpPr/>
          <p:nvPr/>
        </p:nvSpPr>
        <p:spPr>
          <a:xfrm>
            <a:off x="7053216" y="3832723"/>
            <a:ext cx="3033124"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2" name="Retângulo 281"/>
          <p:cNvSpPr/>
          <p:nvPr/>
        </p:nvSpPr>
        <p:spPr>
          <a:xfrm>
            <a:off x="6482080" y="4262177"/>
            <a:ext cx="3604260"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3" name="Retângulo 282"/>
          <p:cNvSpPr/>
          <p:nvPr/>
        </p:nvSpPr>
        <p:spPr>
          <a:xfrm>
            <a:off x="6629400" y="4691631"/>
            <a:ext cx="3456940"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4" name="Retângulo 283"/>
          <p:cNvSpPr/>
          <p:nvPr/>
        </p:nvSpPr>
        <p:spPr>
          <a:xfrm>
            <a:off x="6568440" y="5121085"/>
            <a:ext cx="3517900"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5" name="Retângulo 284"/>
          <p:cNvSpPr/>
          <p:nvPr/>
        </p:nvSpPr>
        <p:spPr>
          <a:xfrm>
            <a:off x="6629400" y="5550541"/>
            <a:ext cx="3456940"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8" name="Retângulo 7"/>
          <p:cNvSpPr/>
          <p:nvPr/>
        </p:nvSpPr>
        <p:spPr>
          <a:xfrm>
            <a:off x="6127523" y="3408095"/>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53</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86" name="Retângulo 285"/>
          <p:cNvSpPr/>
          <p:nvPr/>
        </p:nvSpPr>
        <p:spPr>
          <a:xfrm>
            <a:off x="6008562" y="3838206"/>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51</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87" name="Retângulo 286"/>
          <p:cNvSpPr/>
          <p:nvPr/>
        </p:nvSpPr>
        <p:spPr>
          <a:xfrm>
            <a:off x="5666561" y="4268317"/>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46</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88" name="Retângulo 287"/>
          <p:cNvSpPr/>
          <p:nvPr/>
        </p:nvSpPr>
        <p:spPr>
          <a:xfrm>
            <a:off x="5723591" y="4698428"/>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47</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89" name="Retângulo 288"/>
          <p:cNvSpPr/>
          <p:nvPr/>
        </p:nvSpPr>
        <p:spPr>
          <a:xfrm>
            <a:off x="5840922" y="5128539"/>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48</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90" name="Retângulo 289"/>
          <p:cNvSpPr/>
          <p:nvPr/>
        </p:nvSpPr>
        <p:spPr>
          <a:xfrm>
            <a:off x="5688342" y="5558652"/>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46</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97" name="Retângulo 296"/>
          <p:cNvSpPr/>
          <p:nvPr/>
        </p:nvSpPr>
        <p:spPr>
          <a:xfrm>
            <a:off x="7133363" y="3408095"/>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41</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98" name="Retângulo 297"/>
          <p:cNvSpPr/>
          <p:nvPr/>
        </p:nvSpPr>
        <p:spPr>
          <a:xfrm>
            <a:off x="7055042" y="3838206"/>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42</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99" name="Retângulo 298"/>
          <p:cNvSpPr/>
          <p:nvPr/>
        </p:nvSpPr>
        <p:spPr>
          <a:xfrm>
            <a:off x="6479361" y="4268317"/>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50</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00" name="Retângulo 299"/>
          <p:cNvSpPr/>
          <p:nvPr/>
        </p:nvSpPr>
        <p:spPr>
          <a:xfrm>
            <a:off x="6627831" y="4698428"/>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48</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01" name="Retângulo 300"/>
          <p:cNvSpPr/>
          <p:nvPr/>
        </p:nvSpPr>
        <p:spPr>
          <a:xfrm>
            <a:off x="6567362" y="5128539"/>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49</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02" name="Retângulo 301"/>
          <p:cNvSpPr/>
          <p:nvPr/>
        </p:nvSpPr>
        <p:spPr>
          <a:xfrm>
            <a:off x="6628142" y="5558652"/>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48</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03" name="Retângulo 302"/>
          <p:cNvSpPr/>
          <p:nvPr/>
        </p:nvSpPr>
        <p:spPr>
          <a:xfrm>
            <a:off x="6681524" y="3403569"/>
            <a:ext cx="451839"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4" name="Retângulo 303"/>
          <p:cNvSpPr/>
          <p:nvPr/>
        </p:nvSpPr>
        <p:spPr>
          <a:xfrm>
            <a:off x="6548120" y="3830094"/>
            <a:ext cx="500915"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5" name="Retângulo 304"/>
          <p:cNvSpPr/>
          <p:nvPr/>
        </p:nvSpPr>
        <p:spPr>
          <a:xfrm>
            <a:off x="6180610" y="4263771"/>
            <a:ext cx="298752"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6" name="Retângulo 305"/>
          <p:cNvSpPr/>
          <p:nvPr/>
        </p:nvSpPr>
        <p:spPr>
          <a:xfrm>
            <a:off x="6232081" y="4690316"/>
            <a:ext cx="395750"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7" name="Retângulo 306"/>
          <p:cNvSpPr/>
          <p:nvPr/>
        </p:nvSpPr>
        <p:spPr>
          <a:xfrm>
            <a:off x="6334760" y="5121085"/>
            <a:ext cx="232602"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8" name="Retângulo 307"/>
          <p:cNvSpPr/>
          <p:nvPr/>
        </p:nvSpPr>
        <p:spPr>
          <a:xfrm>
            <a:off x="6180609" y="5550539"/>
            <a:ext cx="447221"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9" name="Retângulo 308"/>
          <p:cNvSpPr/>
          <p:nvPr/>
        </p:nvSpPr>
        <p:spPr>
          <a:xfrm>
            <a:off x="10432479" y="3331150"/>
            <a:ext cx="80022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16</a:t>
            </a:r>
            <a:r>
              <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0" name="Retângulo 309"/>
          <p:cNvSpPr/>
          <p:nvPr/>
        </p:nvSpPr>
        <p:spPr>
          <a:xfrm>
            <a:off x="10523049" y="3762185"/>
            <a:ext cx="61908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6</a:t>
            </a:r>
            <a:r>
              <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1" name="Retângulo 310"/>
          <p:cNvSpPr/>
          <p:nvPr/>
        </p:nvSpPr>
        <p:spPr>
          <a:xfrm>
            <a:off x="10523049" y="4193220"/>
            <a:ext cx="619080" cy="461665"/>
          </a:xfrm>
          <a:prstGeom prst="rect">
            <a:avLst/>
          </a:prstGeom>
        </p:spPr>
        <p:txBody>
          <a:bodyPr wrap="none">
            <a:spAutoFit/>
          </a:bodyPr>
          <a:lstStyle/>
          <a:p>
            <a:pPr algn="ctr"/>
            <a:r>
              <a:rPr lang="en-ID" sz="2400" dirty="0">
                <a:solidFill>
                  <a:srgbClr val="6EBCE8"/>
                </a:solidFill>
                <a:latin typeface="Open Sans Extrabold" panose="020B0906030804020204" pitchFamily="34" charset="0"/>
                <a:ea typeface="Open Sans Extrabold" panose="020B0906030804020204" pitchFamily="34" charset="0"/>
                <a:cs typeface="Open Sans Extrabold" panose="020B0906030804020204" pitchFamily="34" charset="0"/>
              </a:rPr>
              <a:t>2</a:t>
            </a:r>
            <a:r>
              <a:rPr lang="en-ID" sz="2400" dirty="0">
                <a:solidFill>
                  <a:srgbClr val="6EBCE8"/>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2" name="Retângulo 311"/>
          <p:cNvSpPr/>
          <p:nvPr/>
        </p:nvSpPr>
        <p:spPr>
          <a:xfrm>
            <a:off x="10523049" y="4624255"/>
            <a:ext cx="619080" cy="461665"/>
          </a:xfrm>
          <a:prstGeom prst="rect">
            <a:avLst/>
          </a:prstGeom>
        </p:spPr>
        <p:txBody>
          <a:bodyPr wrap="none">
            <a:spAutoFit/>
          </a:bodyPr>
          <a:lstStyle/>
          <a:p>
            <a:pPr algn="ctr"/>
            <a:r>
              <a:rPr lang="en-ID" sz="2400" dirty="0">
                <a:solidFill>
                  <a:srgbClr val="6EBCE8"/>
                </a:solidFill>
                <a:latin typeface="Open Sans Extrabold" panose="020B0906030804020204" pitchFamily="34" charset="0"/>
                <a:ea typeface="Open Sans Extrabold" panose="020B0906030804020204" pitchFamily="34" charset="0"/>
                <a:cs typeface="Open Sans Extrabold" panose="020B0906030804020204" pitchFamily="34" charset="0"/>
              </a:rPr>
              <a:t>9</a:t>
            </a:r>
            <a:r>
              <a:rPr lang="en-ID" sz="2400" dirty="0">
                <a:solidFill>
                  <a:srgbClr val="6EBCE8"/>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4" name="Retângulo 313"/>
          <p:cNvSpPr/>
          <p:nvPr/>
        </p:nvSpPr>
        <p:spPr>
          <a:xfrm>
            <a:off x="10146574" y="3308140"/>
            <a:ext cx="394660" cy="461665"/>
          </a:xfrm>
          <a:prstGeom prst="rect">
            <a:avLst/>
          </a:prstGeom>
        </p:spPr>
        <p:txBody>
          <a:bodyPr wrap="none">
            <a:spAutoFit/>
          </a:bodyPr>
          <a:lstStyle/>
          <a:p>
            <a:pPr algn="ctr"/>
            <a:r>
              <a:rPr lang="en-ID" sz="2400" dirty="0">
                <a:solidFill>
                  <a:srgbClr val="E0173D"/>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E0173D"/>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5" name="Retângulo 314"/>
          <p:cNvSpPr/>
          <p:nvPr/>
        </p:nvSpPr>
        <p:spPr>
          <a:xfrm>
            <a:off x="10146574" y="3740179"/>
            <a:ext cx="39466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6" name="Retângulo 315"/>
          <p:cNvSpPr/>
          <p:nvPr/>
        </p:nvSpPr>
        <p:spPr>
          <a:xfrm>
            <a:off x="10146574" y="4172218"/>
            <a:ext cx="394660" cy="461665"/>
          </a:xfrm>
          <a:prstGeom prst="rect">
            <a:avLst/>
          </a:prstGeom>
        </p:spPr>
        <p:txBody>
          <a:bodyPr wrap="none">
            <a:spAutoFit/>
          </a:bodyPr>
          <a:lstStyle/>
          <a:p>
            <a:pPr algn="ctr"/>
            <a:r>
              <a:rPr lang="en-ID" sz="2400" dirty="0">
                <a:solidFill>
                  <a:srgbClr val="6EBCE8"/>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7" name="Retângulo 316"/>
          <p:cNvSpPr/>
          <p:nvPr/>
        </p:nvSpPr>
        <p:spPr>
          <a:xfrm>
            <a:off x="10146574" y="4604256"/>
            <a:ext cx="394660" cy="461665"/>
          </a:xfrm>
          <a:prstGeom prst="rect">
            <a:avLst/>
          </a:prstGeom>
        </p:spPr>
        <p:txBody>
          <a:bodyPr wrap="none">
            <a:spAutoFit/>
          </a:bodyPr>
          <a:lstStyle/>
          <a:p>
            <a:pPr algn="ctr"/>
            <a:r>
              <a:rPr lang="en-ID" sz="2400" dirty="0">
                <a:solidFill>
                  <a:srgbClr val="6EBCE8"/>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8" name="Retângulo 317"/>
          <p:cNvSpPr/>
          <p:nvPr/>
        </p:nvSpPr>
        <p:spPr>
          <a:xfrm>
            <a:off x="10563926" y="5055290"/>
            <a:ext cx="537327" cy="461665"/>
          </a:xfrm>
          <a:prstGeom prst="rect">
            <a:avLst/>
          </a:prstGeom>
        </p:spPr>
        <p:txBody>
          <a:bodyPr wrap="none">
            <a:spAutoFit/>
          </a:bodyPr>
          <a:lstStyle/>
          <a:p>
            <a:pPr algn="ctr"/>
            <a:r>
              <a:rPr lang="en-ID" sz="2400" dirty="0">
                <a:solidFill>
                  <a:schemeClr val="bg1">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t>
            </a:r>
            <a:r>
              <a:rPr lang="en-ID" sz="2400" dirty="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9" name="Retângulo 318"/>
          <p:cNvSpPr/>
          <p:nvPr/>
        </p:nvSpPr>
        <p:spPr>
          <a:xfrm>
            <a:off x="10563926" y="5486325"/>
            <a:ext cx="537327" cy="461665"/>
          </a:xfrm>
          <a:prstGeom prst="rect">
            <a:avLst/>
          </a:prstGeom>
        </p:spPr>
        <p:txBody>
          <a:bodyPr wrap="none">
            <a:spAutoFit/>
          </a:bodyPr>
          <a:lstStyle/>
          <a:p>
            <a:pPr algn="ctr"/>
            <a:r>
              <a:rPr lang="en-ID" sz="2400" dirty="0">
                <a:solidFill>
                  <a:schemeClr val="bg1">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t>
            </a:r>
            <a:r>
              <a:rPr lang="en-ID" sz="2400" dirty="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20" name="TextBox 12"/>
          <p:cNvSpPr txBox="1"/>
          <p:nvPr/>
        </p:nvSpPr>
        <p:spPr>
          <a:xfrm>
            <a:off x="4988560" y="2128851"/>
            <a:ext cx="7006639" cy="932563"/>
          </a:xfrm>
          <a:prstGeom prst="rect">
            <a:avLst/>
          </a:prstGeom>
          <a:noFill/>
        </p:spPr>
        <p:txBody>
          <a:bodyPr wrap="square" lIns="0" rIns="0" rtlCol="0">
            <a:spAutoFit/>
          </a:bodyPr>
          <a:lstStyle/>
          <a:p>
            <a:pPr>
              <a:lnSpc>
                <a:spcPct val="130000"/>
              </a:lnSpc>
            </a:pP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Pessoas com </a:t>
            </a:r>
            <a:r>
              <a:rPr lang="pt-PT" sz="1400" b="1"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baixos rendimentos </a:t>
            </a: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diminuíram a votação no candidato democrata.</a:t>
            </a:r>
          </a:p>
          <a:p>
            <a:pPr>
              <a:lnSpc>
                <a:spcPct val="130000"/>
              </a:lnSpc>
            </a:pP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Pessoas com </a:t>
            </a:r>
            <a:r>
              <a:rPr lang="pt-PT" sz="1400" b="1"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rendimentos mais elevados </a:t>
            </a: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aumentaram a votação no candidato democrata.</a:t>
            </a:r>
          </a:p>
        </p:txBody>
      </p:sp>
      <p:grpSp>
        <p:nvGrpSpPr>
          <p:cNvPr id="71" name="Group 70">
            <a:extLst>
              <a:ext uri="{FF2B5EF4-FFF2-40B4-BE49-F238E27FC236}">
                <a16:creationId xmlns:a16="http://schemas.microsoft.com/office/drawing/2014/main" id="{B5314463-7EB3-49CD-8847-479786629E74}"/>
              </a:ext>
            </a:extLst>
          </p:cNvPr>
          <p:cNvGrpSpPr/>
          <p:nvPr/>
        </p:nvGrpSpPr>
        <p:grpSpPr>
          <a:xfrm>
            <a:off x="-25415" y="6654881"/>
            <a:ext cx="12307960" cy="255089"/>
            <a:chOff x="-115960" y="6654881"/>
            <a:chExt cx="12307960" cy="255089"/>
          </a:xfrm>
        </p:grpSpPr>
        <p:grpSp>
          <p:nvGrpSpPr>
            <p:cNvPr id="72" name="Group 71">
              <a:extLst>
                <a:ext uri="{FF2B5EF4-FFF2-40B4-BE49-F238E27FC236}">
                  <a16:creationId xmlns:a16="http://schemas.microsoft.com/office/drawing/2014/main" id="{BC604160-7836-4828-B75F-4C4532931999}"/>
                </a:ext>
              </a:extLst>
            </p:cNvPr>
            <p:cNvGrpSpPr/>
            <p:nvPr/>
          </p:nvGrpSpPr>
          <p:grpSpPr>
            <a:xfrm>
              <a:off x="-115960" y="6654881"/>
              <a:ext cx="3164109" cy="255089"/>
              <a:chOff x="26280" y="6460265"/>
              <a:chExt cx="3164109" cy="255089"/>
            </a:xfrm>
          </p:grpSpPr>
          <p:sp>
            <p:nvSpPr>
              <p:cNvPr id="74" name="Прямоугольник 2">
                <a:extLst>
                  <a:ext uri="{FF2B5EF4-FFF2-40B4-BE49-F238E27FC236}">
                    <a16:creationId xmlns:a16="http://schemas.microsoft.com/office/drawing/2014/main" id="{0FB37EAC-5899-4621-9485-A4F29A5E467F}"/>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197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5" name="Прямоугольник 2">
                <a:extLst>
                  <a:ext uri="{FF2B5EF4-FFF2-40B4-BE49-F238E27FC236}">
                    <a16:creationId xmlns:a16="http://schemas.microsoft.com/office/drawing/2014/main" id="{3B4709A6-50BE-4DBE-B672-6BE545C8735A}"/>
                  </a:ext>
                </a:extLst>
              </p:cNvPr>
              <p:cNvSpPr/>
              <p:nvPr/>
            </p:nvSpPr>
            <p:spPr>
              <a:xfrm>
                <a:off x="283230" y="6484522"/>
                <a:ext cx="290715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73" name="TextBox 8">
              <a:extLst>
                <a:ext uri="{FF2B5EF4-FFF2-40B4-BE49-F238E27FC236}">
                  <a16:creationId xmlns:a16="http://schemas.microsoft.com/office/drawing/2014/main" id="{28415CE9-355E-4686-9BF9-5F1B0AEFEC4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76" name="Picture 75" descr="A picture containing drawing&#10;&#10;Description automatically generated">
            <a:extLst>
              <a:ext uri="{FF2B5EF4-FFF2-40B4-BE49-F238E27FC236}">
                <a16:creationId xmlns:a16="http://schemas.microsoft.com/office/drawing/2014/main" id="{5B1C8E4F-68DB-4989-A857-B96762E3ACE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0717" y="117737"/>
            <a:ext cx="747741" cy="226588"/>
          </a:xfrm>
          <a:prstGeom prst="rect">
            <a:avLst/>
          </a:prstGeom>
        </p:spPr>
      </p:pic>
    </p:spTree>
    <p:extLst>
      <p:ext uri="{BB962C8B-B14F-4D97-AF65-F5344CB8AC3E}">
        <p14:creationId xmlns:p14="http://schemas.microsoft.com/office/powerpoint/2010/main" val="3165099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 name="Rectangle 6"/>
          <p:cNvSpPr/>
          <p:nvPr/>
        </p:nvSpPr>
        <p:spPr>
          <a:xfrm>
            <a:off x="-304800" y="2014492"/>
            <a:ext cx="12628880" cy="1052379"/>
          </a:xfrm>
          <a:prstGeom prst="rect">
            <a:avLst/>
          </a:prstGeom>
          <a:solidFill>
            <a:srgbClr val="ABABAC">
              <a:alpha val="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Open Sans" panose="020B0606030504020204" pitchFamily="34" charset="0"/>
              <a:ea typeface="Open Sans" panose="020B0606030504020204" pitchFamily="34" charset="0"/>
              <a:cs typeface="Open Sans" panose="020B0606030504020204" pitchFamily="34" charset="0"/>
            </a:endParaRPr>
          </a:p>
        </p:txBody>
      </p:sp>
      <p:grpSp>
        <p:nvGrpSpPr>
          <p:cNvPr id="2" name="Grupo 1"/>
          <p:cNvGrpSpPr/>
          <p:nvPr/>
        </p:nvGrpSpPr>
        <p:grpSpPr>
          <a:xfrm>
            <a:off x="3911600" y="286346"/>
            <a:ext cx="4368801" cy="1435014"/>
            <a:chOff x="3879273" y="2738734"/>
            <a:chExt cx="4368801" cy="1435014"/>
          </a:xfrm>
        </p:grpSpPr>
        <p:grpSp>
          <p:nvGrpSpPr>
            <p:cNvPr id="12" name="Group 11"/>
            <p:cNvGrpSpPr/>
            <p:nvPr/>
          </p:nvGrpSpPr>
          <p:grpSpPr>
            <a:xfrm>
              <a:off x="5459020" y="2738734"/>
              <a:ext cx="1185741" cy="1435014"/>
              <a:chOff x="4635403" y="2909565"/>
              <a:chExt cx="3117916" cy="3773383"/>
            </a:xfrm>
            <a:solidFill>
              <a:schemeClr val="tx1">
                <a:lumMod val="85000"/>
                <a:lumOff val="15000"/>
              </a:schemeClr>
            </a:solidFill>
          </p:grpSpPr>
          <p:sp>
            <p:nvSpPr>
              <p:cNvPr id="24" name="Freeform 5"/>
              <p:cNvSpPr>
                <a:spLocks/>
              </p:cNvSpPr>
              <p:nvPr/>
            </p:nvSpPr>
            <p:spPr bwMode="auto">
              <a:xfrm>
                <a:off x="5318043" y="51288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6"/>
              <p:cNvSpPr>
                <a:spLocks/>
              </p:cNvSpPr>
              <p:nvPr/>
            </p:nvSpPr>
            <p:spPr bwMode="auto">
              <a:xfrm>
                <a:off x="5289467" y="4655767"/>
                <a:ext cx="28576" cy="231769"/>
              </a:xfrm>
              <a:custGeom>
                <a:avLst/>
                <a:gdLst>
                  <a:gd name="T0" fmla="*/ 9 w 10"/>
                  <a:gd name="T1" fmla="*/ 36 h 78"/>
                  <a:gd name="T2" fmla="*/ 6 w 10"/>
                  <a:gd name="T3" fmla="*/ 39 h 78"/>
                  <a:gd name="T4" fmla="*/ 6 w 10"/>
                  <a:gd name="T5" fmla="*/ 38 h 78"/>
                  <a:gd name="T6" fmla="*/ 7 w 10"/>
                  <a:gd name="T7" fmla="*/ 25 h 78"/>
                  <a:gd name="T8" fmla="*/ 6 w 10"/>
                  <a:gd name="T9" fmla="*/ 18 h 78"/>
                  <a:gd name="T10" fmla="*/ 5 w 10"/>
                  <a:gd name="T11" fmla="*/ 14 h 78"/>
                  <a:gd name="T12" fmla="*/ 5 w 10"/>
                  <a:gd name="T13" fmla="*/ 9 h 78"/>
                  <a:gd name="T14" fmla="*/ 4 w 10"/>
                  <a:gd name="T15" fmla="*/ 0 h 78"/>
                  <a:gd name="T16" fmla="*/ 1 w 10"/>
                  <a:gd name="T17" fmla="*/ 3 h 78"/>
                  <a:gd name="T18" fmla="*/ 0 w 10"/>
                  <a:gd name="T19" fmla="*/ 21 h 78"/>
                  <a:gd name="T20" fmla="*/ 1 w 10"/>
                  <a:gd name="T21" fmla="*/ 36 h 78"/>
                  <a:gd name="T22" fmla="*/ 1 w 10"/>
                  <a:gd name="T23" fmla="*/ 48 h 78"/>
                  <a:gd name="T24" fmla="*/ 3 w 10"/>
                  <a:gd name="T25" fmla="*/ 76 h 78"/>
                  <a:gd name="T26" fmla="*/ 4 w 10"/>
                  <a:gd name="T27" fmla="*/ 78 h 78"/>
                  <a:gd name="T28" fmla="*/ 5 w 10"/>
                  <a:gd name="T29" fmla="*/ 76 h 78"/>
                  <a:gd name="T30" fmla="*/ 6 w 10"/>
                  <a:gd name="T31" fmla="*/ 67 h 78"/>
                  <a:gd name="T32" fmla="*/ 6 w 10"/>
                  <a:gd name="T33" fmla="*/ 56 h 78"/>
                  <a:gd name="T34" fmla="*/ 6 w 10"/>
                  <a:gd name="T35" fmla="*/ 49 h 78"/>
                  <a:gd name="T36" fmla="*/ 7 w 10"/>
                  <a:gd name="T37" fmla="*/ 44 h 78"/>
                  <a:gd name="T38" fmla="*/ 9 w 10"/>
                  <a:gd name="T39" fmla="*/ 39 h 78"/>
                  <a:gd name="T40" fmla="*/ 9 w 10"/>
                  <a:gd name="T41"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78">
                    <a:moveTo>
                      <a:pt x="9" y="36"/>
                    </a:moveTo>
                    <a:cubicBezTo>
                      <a:pt x="7" y="37"/>
                      <a:pt x="8" y="39"/>
                      <a:pt x="6" y="39"/>
                    </a:cubicBezTo>
                    <a:cubicBezTo>
                      <a:pt x="6" y="39"/>
                      <a:pt x="6" y="38"/>
                      <a:pt x="6" y="38"/>
                    </a:cubicBezTo>
                    <a:cubicBezTo>
                      <a:pt x="6" y="34"/>
                      <a:pt x="4" y="29"/>
                      <a:pt x="7" y="25"/>
                    </a:cubicBezTo>
                    <a:cubicBezTo>
                      <a:pt x="7" y="23"/>
                      <a:pt x="9" y="20"/>
                      <a:pt x="6" y="18"/>
                    </a:cubicBezTo>
                    <a:cubicBezTo>
                      <a:pt x="5" y="17"/>
                      <a:pt x="6" y="16"/>
                      <a:pt x="5" y="14"/>
                    </a:cubicBezTo>
                    <a:cubicBezTo>
                      <a:pt x="5" y="13"/>
                      <a:pt x="5" y="11"/>
                      <a:pt x="5" y="9"/>
                    </a:cubicBezTo>
                    <a:cubicBezTo>
                      <a:pt x="4" y="7"/>
                      <a:pt x="3" y="4"/>
                      <a:pt x="4" y="0"/>
                    </a:cubicBezTo>
                    <a:cubicBezTo>
                      <a:pt x="1" y="1"/>
                      <a:pt x="1" y="2"/>
                      <a:pt x="1" y="3"/>
                    </a:cubicBezTo>
                    <a:cubicBezTo>
                      <a:pt x="1" y="9"/>
                      <a:pt x="0" y="15"/>
                      <a:pt x="0" y="21"/>
                    </a:cubicBezTo>
                    <a:cubicBezTo>
                      <a:pt x="0" y="26"/>
                      <a:pt x="1" y="31"/>
                      <a:pt x="1" y="36"/>
                    </a:cubicBezTo>
                    <a:cubicBezTo>
                      <a:pt x="1" y="40"/>
                      <a:pt x="2" y="44"/>
                      <a:pt x="1" y="48"/>
                    </a:cubicBezTo>
                    <a:cubicBezTo>
                      <a:pt x="1" y="57"/>
                      <a:pt x="3" y="67"/>
                      <a:pt x="3" y="76"/>
                    </a:cubicBezTo>
                    <a:cubicBezTo>
                      <a:pt x="3" y="77"/>
                      <a:pt x="3" y="77"/>
                      <a:pt x="4" y="78"/>
                    </a:cubicBezTo>
                    <a:cubicBezTo>
                      <a:pt x="5" y="78"/>
                      <a:pt x="5" y="77"/>
                      <a:pt x="5" y="76"/>
                    </a:cubicBezTo>
                    <a:cubicBezTo>
                      <a:pt x="6" y="73"/>
                      <a:pt x="6" y="70"/>
                      <a:pt x="6" y="67"/>
                    </a:cubicBezTo>
                    <a:cubicBezTo>
                      <a:pt x="7" y="63"/>
                      <a:pt x="7" y="60"/>
                      <a:pt x="6" y="56"/>
                    </a:cubicBezTo>
                    <a:cubicBezTo>
                      <a:pt x="5" y="54"/>
                      <a:pt x="5" y="51"/>
                      <a:pt x="6" y="49"/>
                    </a:cubicBezTo>
                    <a:cubicBezTo>
                      <a:pt x="7" y="47"/>
                      <a:pt x="8" y="46"/>
                      <a:pt x="7" y="44"/>
                    </a:cubicBezTo>
                    <a:cubicBezTo>
                      <a:pt x="6" y="43"/>
                      <a:pt x="9" y="41"/>
                      <a:pt x="9" y="39"/>
                    </a:cubicBezTo>
                    <a:cubicBezTo>
                      <a:pt x="9" y="38"/>
                      <a:pt x="10" y="37"/>
                      <a:pt x="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7"/>
              <p:cNvSpPr>
                <a:spLocks/>
              </p:cNvSpPr>
              <p:nvPr/>
            </p:nvSpPr>
            <p:spPr bwMode="auto">
              <a:xfrm>
                <a:off x="5303755" y="4985958"/>
                <a:ext cx="20638" cy="142871"/>
              </a:xfrm>
              <a:custGeom>
                <a:avLst/>
                <a:gdLst>
                  <a:gd name="T0" fmla="*/ 7 w 7"/>
                  <a:gd name="T1" fmla="*/ 45 h 48"/>
                  <a:gd name="T2" fmla="*/ 7 w 7"/>
                  <a:gd name="T3" fmla="*/ 30 h 48"/>
                  <a:gd name="T4" fmla="*/ 6 w 7"/>
                  <a:gd name="T5" fmla="*/ 14 h 48"/>
                  <a:gd name="T6" fmla="*/ 6 w 7"/>
                  <a:gd name="T7" fmla="*/ 14 h 48"/>
                  <a:gd name="T8" fmla="*/ 5 w 7"/>
                  <a:gd name="T9" fmla="*/ 4 h 48"/>
                  <a:gd name="T10" fmla="*/ 4 w 7"/>
                  <a:gd name="T11" fmla="*/ 0 h 48"/>
                  <a:gd name="T12" fmla="*/ 1 w 7"/>
                  <a:gd name="T13" fmla="*/ 7 h 48"/>
                  <a:gd name="T14" fmla="*/ 2 w 7"/>
                  <a:gd name="T15" fmla="*/ 29 h 48"/>
                  <a:gd name="T16" fmla="*/ 3 w 7"/>
                  <a:gd name="T17" fmla="*/ 34 h 48"/>
                  <a:gd name="T18" fmla="*/ 4 w 7"/>
                  <a:gd name="T19" fmla="*/ 39 h 48"/>
                  <a:gd name="T20" fmla="*/ 5 w 7"/>
                  <a:gd name="T21" fmla="*/ 48 h 48"/>
                  <a:gd name="T22" fmla="*/ 7 w 7"/>
                  <a:gd name="T23"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8">
                    <a:moveTo>
                      <a:pt x="7" y="45"/>
                    </a:moveTo>
                    <a:cubicBezTo>
                      <a:pt x="7" y="40"/>
                      <a:pt x="7" y="35"/>
                      <a:pt x="7" y="30"/>
                    </a:cubicBezTo>
                    <a:cubicBezTo>
                      <a:pt x="7" y="24"/>
                      <a:pt x="4" y="19"/>
                      <a:pt x="6" y="14"/>
                    </a:cubicBezTo>
                    <a:cubicBezTo>
                      <a:pt x="6" y="14"/>
                      <a:pt x="6" y="14"/>
                      <a:pt x="6" y="14"/>
                    </a:cubicBezTo>
                    <a:cubicBezTo>
                      <a:pt x="3" y="10"/>
                      <a:pt x="5" y="7"/>
                      <a:pt x="5" y="4"/>
                    </a:cubicBezTo>
                    <a:cubicBezTo>
                      <a:pt x="5" y="2"/>
                      <a:pt x="5" y="1"/>
                      <a:pt x="4" y="0"/>
                    </a:cubicBezTo>
                    <a:cubicBezTo>
                      <a:pt x="1" y="1"/>
                      <a:pt x="0" y="3"/>
                      <a:pt x="1" y="7"/>
                    </a:cubicBezTo>
                    <a:cubicBezTo>
                      <a:pt x="1" y="14"/>
                      <a:pt x="3" y="21"/>
                      <a:pt x="2" y="29"/>
                    </a:cubicBezTo>
                    <a:cubicBezTo>
                      <a:pt x="2" y="30"/>
                      <a:pt x="3" y="32"/>
                      <a:pt x="3" y="34"/>
                    </a:cubicBezTo>
                    <a:cubicBezTo>
                      <a:pt x="4" y="36"/>
                      <a:pt x="4" y="38"/>
                      <a:pt x="4" y="39"/>
                    </a:cubicBezTo>
                    <a:cubicBezTo>
                      <a:pt x="5" y="42"/>
                      <a:pt x="3" y="46"/>
                      <a:pt x="5" y="48"/>
                    </a:cubicBezTo>
                    <a:cubicBezTo>
                      <a:pt x="6" y="47"/>
                      <a:pt x="7" y="47"/>
                      <a:pt x="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
              <p:cNvSpPr>
                <a:spLocks/>
              </p:cNvSpPr>
              <p:nvPr/>
            </p:nvSpPr>
            <p:spPr bwMode="auto">
              <a:xfrm>
                <a:off x="5318043" y="512882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5297405" y="4887535"/>
                <a:ext cx="17463" cy="82548"/>
              </a:xfrm>
              <a:custGeom>
                <a:avLst/>
                <a:gdLst>
                  <a:gd name="T0" fmla="*/ 3 w 6"/>
                  <a:gd name="T1" fmla="*/ 0 h 28"/>
                  <a:gd name="T2" fmla="*/ 0 w 6"/>
                  <a:gd name="T3" fmla="*/ 6 h 28"/>
                  <a:gd name="T4" fmla="*/ 1 w 6"/>
                  <a:gd name="T5" fmla="*/ 21 h 28"/>
                  <a:gd name="T6" fmla="*/ 2 w 6"/>
                  <a:gd name="T7" fmla="*/ 26 h 28"/>
                  <a:gd name="T8" fmla="*/ 4 w 6"/>
                  <a:gd name="T9" fmla="*/ 27 h 28"/>
                  <a:gd name="T10" fmla="*/ 4 w 6"/>
                  <a:gd name="T11" fmla="*/ 26 h 28"/>
                  <a:gd name="T12" fmla="*/ 4 w 6"/>
                  <a:gd name="T13" fmla="*/ 17 h 28"/>
                  <a:gd name="T14" fmla="*/ 5 w 6"/>
                  <a:gd name="T15" fmla="*/ 10 h 28"/>
                  <a:gd name="T16" fmla="*/ 3 w 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8">
                    <a:moveTo>
                      <a:pt x="3" y="0"/>
                    </a:moveTo>
                    <a:cubicBezTo>
                      <a:pt x="0" y="2"/>
                      <a:pt x="0" y="4"/>
                      <a:pt x="0" y="6"/>
                    </a:cubicBezTo>
                    <a:cubicBezTo>
                      <a:pt x="0" y="11"/>
                      <a:pt x="1" y="16"/>
                      <a:pt x="1" y="21"/>
                    </a:cubicBezTo>
                    <a:cubicBezTo>
                      <a:pt x="1" y="23"/>
                      <a:pt x="2" y="25"/>
                      <a:pt x="2" y="26"/>
                    </a:cubicBezTo>
                    <a:cubicBezTo>
                      <a:pt x="2" y="27"/>
                      <a:pt x="3" y="28"/>
                      <a:pt x="4" y="27"/>
                    </a:cubicBezTo>
                    <a:cubicBezTo>
                      <a:pt x="4" y="27"/>
                      <a:pt x="5" y="26"/>
                      <a:pt x="4" y="26"/>
                    </a:cubicBezTo>
                    <a:cubicBezTo>
                      <a:pt x="3" y="23"/>
                      <a:pt x="5" y="20"/>
                      <a:pt x="4" y="17"/>
                    </a:cubicBezTo>
                    <a:cubicBezTo>
                      <a:pt x="4" y="15"/>
                      <a:pt x="4" y="12"/>
                      <a:pt x="5" y="10"/>
                    </a:cubicBezTo>
                    <a:cubicBezTo>
                      <a:pt x="6" y="6"/>
                      <a:pt x="5" y="3"/>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0"/>
              <p:cNvSpPr>
                <a:spLocks/>
              </p:cNvSpPr>
              <p:nvPr/>
            </p:nvSpPr>
            <p:spPr bwMode="auto">
              <a:xfrm>
                <a:off x="4727480" y="4584331"/>
                <a:ext cx="15875" cy="44449"/>
              </a:xfrm>
              <a:custGeom>
                <a:avLst/>
                <a:gdLst>
                  <a:gd name="T0" fmla="*/ 4 w 5"/>
                  <a:gd name="T1" fmla="*/ 0 h 15"/>
                  <a:gd name="T2" fmla="*/ 4 w 5"/>
                  <a:gd name="T3" fmla="*/ 15 h 15"/>
                  <a:gd name="T4" fmla="*/ 4 w 5"/>
                  <a:gd name="T5" fmla="*/ 0 h 15"/>
                </a:gdLst>
                <a:ahLst/>
                <a:cxnLst>
                  <a:cxn ang="0">
                    <a:pos x="T0" y="T1"/>
                  </a:cxn>
                  <a:cxn ang="0">
                    <a:pos x="T2" y="T3"/>
                  </a:cxn>
                  <a:cxn ang="0">
                    <a:pos x="T4" y="T5"/>
                  </a:cxn>
                </a:cxnLst>
                <a:rect l="0" t="0" r="r" b="b"/>
                <a:pathLst>
                  <a:path w="5" h="15">
                    <a:moveTo>
                      <a:pt x="4" y="0"/>
                    </a:moveTo>
                    <a:cubicBezTo>
                      <a:pt x="0" y="5"/>
                      <a:pt x="3" y="10"/>
                      <a:pt x="4" y="15"/>
                    </a:cubicBezTo>
                    <a:cubicBezTo>
                      <a:pt x="4" y="10"/>
                      <a:pt x="5"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1"/>
              <p:cNvSpPr>
                <a:spLocks/>
              </p:cNvSpPr>
              <p:nvPr/>
            </p:nvSpPr>
            <p:spPr bwMode="auto">
              <a:xfrm>
                <a:off x="4730655" y="4233503"/>
                <a:ext cx="9525" cy="61911"/>
              </a:xfrm>
              <a:custGeom>
                <a:avLst/>
                <a:gdLst>
                  <a:gd name="T0" fmla="*/ 2 w 3"/>
                  <a:gd name="T1" fmla="*/ 0 h 21"/>
                  <a:gd name="T2" fmla="*/ 1 w 3"/>
                  <a:gd name="T3" fmla="*/ 21 h 21"/>
                  <a:gd name="T4" fmla="*/ 2 w 3"/>
                  <a:gd name="T5" fmla="*/ 0 h 21"/>
                </a:gdLst>
                <a:ahLst/>
                <a:cxnLst>
                  <a:cxn ang="0">
                    <a:pos x="T0" y="T1"/>
                  </a:cxn>
                  <a:cxn ang="0">
                    <a:pos x="T2" y="T3"/>
                  </a:cxn>
                  <a:cxn ang="0">
                    <a:pos x="T4" y="T5"/>
                  </a:cxn>
                </a:cxnLst>
                <a:rect l="0" t="0" r="r" b="b"/>
                <a:pathLst>
                  <a:path w="3" h="21">
                    <a:moveTo>
                      <a:pt x="2" y="0"/>
                    </a:moveTo>
                    <a:cubicBezTo>
                      <a:pt x="0" y="7"/>
                      <a:pt x="0" y="14"/>
                      <a:pt x="1" y="21"/>
                    </a:cubicBezTo>
                    <a:cubicBezTo>
                      <a:pt x="1" y="14"/>
                      <a:pt x="3" y="7"/>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2"/>
              <p:cNvSpPr>
                <a:spLocks/>
              </p:cNvSpPr>
              <p:nvPr/>
            </p:nvSpPr>
            <p:spPr bwMode="auto">
              <a:xfrm>
                <a:off x="4737005" y="4687516"/>
                <a:ext cx="7938" cy="57148"/>
              </a:xfrm>
              <a:custGeom>
                <a:avLst/>
                <a:gdLst>
                  <a:gd name="T0" fmla="*/ 1 w 3"/>
                  <a:gd name="T1" fmla="*/ 0 h 19"/>
                  <a:gd name="T2" fmla="*/ 2 w 3"/>
                  <a:gd name="T3" fmla="*/ 19 h 19"/>
                  <a:gd name="T4" fmla="*/ 1 w 3"/>
                  <a:gd name="T5" fmla="*/ 0 h 19"/>
                </a:gdLst>
                <a:ahLst/>
                <a:cxnLst>
                  <a:cxn ang="0">
                    <a:pos x="T0" y="T1"/>
                  </a:cxn>
                  <a:cxn ang="0">
                    <a:pos x="T2" y="T3"/>
                  </a:cxn>
                  <a:cxn ang="0">
                    <a:pos x="T4" y="T5"/>
                  </a:cxn>
                </a:cxnLst>
                <a:rect l="0" t="0" r="r" b="b"/>
                <a:pathLst>
                  <a:path w="3" h="19">
                    <a:moveTo>
                      <a:pt x="1" y="0"/>
                    </a:moveTo>
                    <a:cubicBezTo>
                      <a:pt x="0" y="7"/>
                      <a:pt x="0" y="16"/>
                      <a:pt x="2" y="19"/>
                    </a:cubicBezTo>
                    <a:cubicBezTo>
                      <a:pt x="1" y="13"/>
                      <a:pt x="3" y="7"/>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3"/>
              <p:cNvSpPr>
                <a:spLocks/>
              </p:cNvSpPr>
              <p:nvPr/>
            </p:nvSpPr>
            <p:spPr bwMode="auto">
              <a:xfrm>
                <a:off x="4751293" y="5020882"/>
                <a:ext cx="12700" cy="38099"/>
              </a:xfrm>
              <a:custGeom>
                <a:avLst/>
                <a:gdLst>
                  <a:gd name="T0" fmla="*/ 2 w 4"/>
                  <a:gd name="T1" fmla="*/ 13 h 13"/>
                  <a:gd name="T2" fmla="*/ 1 w 4"/>
                  <a:gd name="T3" fmla="*/ 0 h 13"/>
                  <a:gd name="T4" fmla="*/ 2 w 4"/>
                  <a:gd name="T5" fmla="*/ 13 h 13"/>
                </a:gdLst>
                <a:ahLst/>
                <a:cxnLst>
                  <a:cxn ang="0">
                    <a:pos x="T0" y="T1"/>
                  </a:cxn>
                  <a:cxn ang="0">
                    <a:pos x="T2" y="T3"/>
                  </a:cxn>
                  <a:cxn ang="0">
                    <a:pos x="T4" y="T5"/>
                  </a:cxn>
                </a:cxnLst>
                <a:rect l="0" t="0" r="r" b="b"/>
                <a:pathLst>
                  <a:path w="4" h="13">
                    <a:moveTo>
                      <a:pt x="2" y="13"/>
                    </a:moveTo>
                    <a:cubicBezTo>
                      <a:pt x="3" y="9"/>
                      <a:pt x="4" y="4"/>
                      <a:pt x="1" y="0"/>
                    </a:cubicBezTo>
                    <a:cubicBezTo>
                      <a:pt x="0" y="5"/>
                      <a:pt x="1" y="9"/>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4"/>
              <p:cNvSpPr>
                <a:spLocks noEditPoints="1"/>
              </p:cNvSpPr>
              <p:nvPr/>
            </p:nvSpPr>
            <p:spPr bwMode="auto">
              <a:xfrm>
                <a:off x="4635403" y="2909565"/>
                <a:ext cx="3117916" cy="3773383"/>
              </a:xfrm>
              <a:custGeom>
                <a:avLst/>
                <a:gdLst>
                  <a:gd name="T0" fmla="*/ 1007 w 1045"/>
                  <a:gd name="T1" fmla="*/ 289 h 1269"/>
                  <a:gd name="T2" fmla="*/ 796 w 1045"/>
                  <a:gd name="T3" fmla="*/ 259 h 1269"/>
                  <a:gd name="T4" fmla="*/ 535 w 1045"/>
                  <a:gd name="T5" fmla="*/ 339 h 1269"/>
                  <a:gd name="T6" fmla="*/ 581 w 1045"/>
                  <a:gd name="T7" fmla="*/ 235 h 1269"/>
                  <a:gd name="T8" fmla="*/ 633 w 1045"/>
                  <a:gd name="T9" fmla="*/ 35 h 1269"/>
                  <a:gd name="T10" fmla="*/ 530 w 1045"/>
                  <a:gd name="T11" fmla="*/ 89 h 1269"/>
                  <a:gd name="T12" fmla="*/ 383 w 1045"/>
                  <a:gd name="T13" fmla="*/ 462 h 1269"/>
                  <a:gd name="T14" fmla="*/ 317 w 1045"/>
                  <a:gd name="T15" fmla="*/ 620 h 1269"/>
                  <a:gd name="T16" fmla="*/ 251 w 1045"/>
                  <a:gd name="T17" fmla="*/ 751 h 1269"/>
                  <a:gd name="T18" fmla="*/ 224 w 1045"/>
                  <a:gd name="T19" fmla="*/ 741 h 1269"/>
                  <a:gd name="T20" fmla="*/ 216 w 1045"/>
                  <a:gd name="T21" fmla="*/ 738 h 1269"/>
                  <a:gd name="T22" fmla="*/ 224 w 1045"/>
                  <a:gd name="T23" fmla="*/ 581 h 1269"/>
                  <a:gd name="T24" fmla="*/ 228 w 1045"/>
                  <a:gd name="T25" fmla="*/ 508 h 1269"/>
                  <a:gd name="T26" fmla="*/ 228 w 1045"/>
                  <a:gd name="T27" fmla="*/ 369 h 1269"/>
                  <a:gd name="T28" fmla="*/ 238 w 1045"/>
                  <a:gd name="T29" fmla="*/ 140 h 1269"/>
                  <a:gd name="T30" fmla="*/ 78 w 1045"/>
                  <a:gd name="T31" fmla="*/ 25 h 1269"/>
                  <a:gd name="T32" fmla="*/ 17 w 1045"/>
                  <a:gd name="T33" fmla="*/ 131 h 1269"/>
                  <a:gd name="T34" fmla="*/ 22 w 1045"/>
                  <a:gd name="T35" fmla="*/ 239 h 1269"/>
                  <a:gd name="T36" fmla="*/ 31 w 1045"/>
                  <a:gd name="T37" fmla="*/ 385 h 1269"/>
                  <a:gd name="T38" fmla="*/ 40 w 1045"/>
                  <a:gd name="T39" fmla="*/ 448 h 1269"/>
                  <a:gd name="T40" fmla="*/ 48 w 1045"/>
                  <a:gd name="T41" fmla="*/ 579 h 1269"/>
                  <a:gd name="T42" fmla="*/ 53 w 1045"/>
                  <a:gd name="T43" fmla="*/ 713 h 1269"/>
                  <a:gd name="T44" fmla="*/ 74 w 1045"/>
                  <a:gd name="T45" fmla="*/ 842 h 1269"/>
                  <a:gd name="T46" fmla="*/ 72 w 1045"/>
                  <a:gd name="T47" fmla="*/ 853 h 1269"/>
                  <a:gd name="T48" fmla="*/ 51 w 1045"/>
                  <a:gd name="T49" fmla="*/ 726 h 1269"/>
                  <a:gd name="T50" fmla="*/ 158 w 1045"/>
                  <a:gd name="T51" fmla="*/ 960 h 1269"/>
                  <a:gd name="T52" fmla="*/ 302 w 1045"/>
                  <a:gd name="T53" fmla="*/ 834 h 1269"/>
                  <a:gd name="T54" fmla="*/ 432 w 1045"/>
                  <a:gd name="T55" fmla="*/ 739 h 1269"/>
                  <a:gd name="T56" fmla="*/ 627 w 1045"/>
                  <a:gd name="T57" fmla="*/ 756 h 1269"/>
                  <a:gd name="T58" fmla="*/ 849 w 1045"/>
                  <a:gd name="T59" fmla="*/ 800 h 1269"/>
                  <a:gd name="T60" fmla="*/ 679 w 1045"/>
                  <a:gd name="T61" fmla="*/ 983 h 1269"/>
                  <a:gd name="T62" fmla="*/ 383 w 1045"/>
                  <a:gd name="T63" fmla="*/ 1016 h 1269"/>
                  <a:gd name="T64" fmla="*/ 278 w 1045"/>
                  <a:gd name="T65" fmla="*/ 1008 h 1269"/>
                  <a:gd name="T66" fmla="*/ 215 w 1045"/>
                  <a:gd name="T67" fmla="*/ 1055 h 1269"/>
                  <a:gd name="T68" fmla="*/ 218 w 1045"/>
                  <a:gd name="T69" fmla="*/ 1110 h 1269"/>
                  <a:gd name="T70" fmla="*/ 229 w 1045"/>
                  <a:gd name="T71" fmla="*/ 1139 h 1269"/>
                  <a:gd name="T72" fmla="*/ 264 w 1045"/>
                  <a:gd name="T73" fmla="*/ 1156 h 1269"/>
                  <a:gd name="T74" fmla="*/ 295 w 1045"/>
                  <a:gd name="T75" fmla="*/ 1208 h 1269"/>
                  <a:gd name="T76" fmla="*/ 310 w 1045"/>
                  <a:gd name="T77" fmla="*/ 1232 h 1269"/>
                  <a:gd name="T78" fmla="*/ 410 w 1045"/>
                  <a:gd name="T79" fmla="*/ 1256 h 1269"/>
                  <a:gd name="T80" fmla="*/ 430 w 1045"/>
                  <a:gd name="T81" fmla="*/ 1253 h 1269"/>
                  <a:gd name="T82" fmla="*/ 461 w 1045"/>
                  <a:gd name="T83" fmla="*/ 1257 h 1269"/>
                  <a:gd name="T84" fmla="*/ 491 w 1045"/>
                  <a:gd name="T85" fmla="*/ 1260 h 1269"/>
                  <a:gd name="T86" fmla="*/ 583 w 1045"/>
                  <a:gd name="T87" fmla="*/ 1264 h 1269"/>
                  <a:gd name="T88" fmla="*/ 928 w 1045"/>
                  <a:gd name="T89" fmla="*/ 1143 h 1269"/>
                  <a:gd name="T90" fmla="*/ 857 w 1045"/>
                  <a:gd name="T91" fmla="*/ 729 h 1269"/>
                  <a:gd name="T92" fmla="*/ 555 w 1045"/>
                  <a:gd name="T93" fmla="*/ 539 h 1269"/>
                  <a:gd name="T94" fmla="*/ 640 w 1045"/>
                  <a:gd name="T95" fmla="*/ 500 h 1269"/>
                  <a:gd name="T96" fmla="*/ 545 w 1045"/>
                  <a:gd name="T97" fmla="*/ 561 h 1269"/>
                  <a:gd name="T98" fmla="*/ 610 w 1045"/>
                  <a:gd name="T99" fmla="*/ 524 h 1269"/>
                  <a:gd name="T100" fmla="*/ 680 w 1045"/>
                  <a:gd name="T101" fmla="*/ 505 h 1269"/>
                  <a:gd name="T102" fmla="*/ 838 w 1045"/>
                  <a:gd name="T103" fmla="*/ 492 h 1269"/>
                  <a:gd name="T104" fmla="*/ 969 w 1045"/>
                  <a:gd name="T105" fmla="*/ 522 h 1269"/>
                  <a:gd name="T106" fmla="*/ 1036 w 1045"/>
                  <a:gd name="T107" fmla="*/ 458 h 1269"/>
                  <a:gd name="T108" fmla="*/ 44 w 1045"/>
                  <a:gd name="T109" fmla="*/ 410 h 1269"/>
                  <a:gd name="T110" fmla="*/ 83 w 1045"/>
                  <a:gd name="T111" fmla="*/ 656 h 1269"/>
                  <a:gd name="T112" fmla="*/ 94 w 1045"/>
                  <a:gd name="T113" fmla="*/ 795 h 1269"/>
                  <a:gd name="T114" fmla="*/ 102 w 1045"/>
                  <a:gd name="T115" fmla="*/ 836 h 1269"/>
                  <a:gd name="T116" fmla="*/ 209 w 1045"/>
                  <a:gd name="T117" fmla="*/ 665 h 1269"/>
                  <a:gd name="T118" fmla="*/ 209 w 1045"/>
                  <a:gd name="T119" fmla="*/ 760 h 1269"/>
                  <a:gd name="T120" fmla="*/ 216 w 1045"/>
                  <a:gd name="T121" fmla="*/ 779 h 1269"/>
                  <a:gd name="T122" fmla="*/ 240 w 1045"/>
                  <a:gd name="T123" fmla="*/ 1020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269">
                    <a:moveTo>
                      <a:pt x="1038" y="403"/>
                    </a:moveTo>
                    <a:cubicBezTo>
                      <a:pt x="1037" y="401"/>
                      <a:pt x="1037" y="399"/>
                      <a:pt x="1037" y="397"/>
                    </a:cubicBezTo>
                    <a:cubicBezTo>
                      <a:pt x="1037" y="396"/>
                      <a:pt x="1037" y="394"/>
                      <a:pt x="1037" y="393"/>
                    </a:cubicBezTo>
                    <a:cubicBezTo>
                      <a:pt x="1037" y="388"/>
                      <a:pt x="1036" y="383"/>
                      <a:pt x="1036" y="379"/>
                    </a:cubicBezTo>
                    <a:cubicBezTo>
                      <a:pt x="1035" y="374"/>
                      <a:pt x="1034" y="370"/>
                      <a:pt x="1034" y="365"/>
                    </a:cubicBezTo>
                    <a:cubicBezTo>
                      <a:pt x="1034" y="361"/>
                      <a:pt x="1034" y="357"/>
                      <a:pt x="1033" y="352"/>
                    </a:cubicBezTo>
                    <a:cubicBezTo>
                      <a:pt x="1030" y="344"/>
                      <a:pt x="1029" y="335"/>
                      <a:pt x="1027" y="327"/>
                    </a:cubicBezTo>
                    <a:cubicBezTo>
                      <a:pt x="1027" y="326"/>
                      <a:pt x="1027" y="325"/>
                      <a:pt x="1027" y="324"/>
                    </a:cubicBezTo>
                    <a:cubicBezTo>
                      <a:pt x="1024" y="320"/>
                      <a:pt x="1023" y="316"/>
                      <a:pt x="1020" y="312"/>
                    </a:cubicBezTo>
                    <a:cubicBezTo>
                      <a:pt x="1017" y="307"/>
                      <a:pt x="1016" y="301"/>
                      <a:pt x="1015" y="295"/>
                    </a:cubicBezTo>
                    <a:cubicBezTo>
                      <a:pt x="1015" y="293"/>
                      <a:pt x="1015" y="292"/>
                      <a:pt x="1014" y="290"/>
                    </a:cubicBezTo>
                    <a:cubicBezTo>
                      <a:pt x="1013" y="289"/>
                      <a:pt x="1013" y="289"/>
                      <a:pt x="1012" y="289"/>
                    </a:cubicBezTo>
                    <a:cubicBezTo>
                      <a:pt x="1010" y="289"/>
                      <a:pt x="1008" y="291"/>
                      <a:pt x="1007" y="289"/>
                    </a:cubicBezTo>
                    <a:cubicBezTo>
                      <a:pt x="1006" y="287"/>
                      <a:pt x="1004" y="286"/>
                      <a:pt x="1003" y="285"/>
                    </a:cubicBezTo>
                    <a:cubicBezTo>
                      <a:pt x="1003" y="283"/>
                      <a:pt x="1003" y="282"/>
                      <a:pt x="1001" y="281"/>
                    </a:cubicBezTo>
                    <a:cubicBezTo>
                      <a:pt x="997" y="279"/>
                      <a:pt x="996" y="276"/>
                      <a:pt x="993" y="273"/>
                    </a:cubicBezTo>
                    <a:cubicBezTo>
                      <a:pt x="991" y="271"/>
                      <a:pt x="990" y="270"/>
                      <a:pt x="987" y="270"/>
                    </a:cubicBezTo>
                    <a:cubicBezTo>
                      <a:pt x="985" y="269"/>
                      <a:pt x="982" y="270"/>
                      <a:pt x="981" y="267"/>
                    </a:cubicBezTo>
                    <a:cubicBezTo>
                      <a:pt x="980" y="267"/>
                      <a:pt x="979" y="267"/>
                      <a:pt x="978" y="267"/>
                    </a:cubicBezTo>
                    <a:cubicBezTo>
                      <a:pt x="973" y="268"/>
                      <a:pt x="967" y="267"/>
                      <a:pt x="962" y="266"/>
                    </a:cubicBezTo>
                    <a:cubicBezTo>
                      <a:pt x="945" y="262"/>
                      <a:pt x="928" y="260"/>
                      <a:pt x="912" y="259"/>
                    </a:cubicBezTo>
                    <a:cubicBezTo>
                      <a:pt x="905" y="259"/>
                      <a:pt x="899" y="258"/>
                      <a:pt x="893" y="259"/>
                    </a:cubicBezTo>
                    <a:cubicBezTo>
                      <a:pt x="885" y="260"/>
                      <a:pt x="878" y="258"/>
                      <a:pt x="870" y="258"/>
                    </a:cubicBezTo>
                    <a:cubicBezTo>
                      <a:pt x="864" y="257"/>
                      <a:pt x="857" y="256"/>
                      <a:pt x="851" y="256"/>
                    </a:cubicBezTo>
                    <a:cubicBezTo>
                      <a:pt x="842" y="256"/>
                      <a:pt x="834" y="256"/>
                      <a:pt x="825" y="257"/>
                    </a:cubicBezTo>
                    <a:cubicBezTo>
                      <a:pt x="815" y="257"/>
                      <a:pt x="805" y="258"/>
                      <a:pt x="796" y="259"/>
                    </a:cubicBezTo>
                    <a:cubicBezTo>
                      <a:pt x="783" y="260"/>
                      <a:pt x="771" y="262"/>
                      <a:pt x="759" y="265"/>
                    </a:cubicBezTo>
                    <a:cubicBezTo>
                      <a:pt x="736" y="270"/>
                      <a:pt x="713" y="275"/>
                      <a:pt x="690" y="280"/>
                    </a:cubicBezTo>
                    <a:cubicBezTo>
                      <a:pt x="687" y="281"/>
                      <a:pt x="683" y="282"/>
                      <a:pt x="679" y="284"/>
                    </a:cubicBezTo>
                    <a:cubicBezTo>
                      <a:pt x="674" y="285"/>
                      <a:pt x="669" y="287"/>
                      <a:pt x="664" y="288"/>
                    </a:cubicBezTo>
                    <a:cubicBezTo>
                      <a:pt x="662" y="289"/>
                      <a:pt x="659" y="288"/>
                      <a:pt x="656" y="290"/>
                    </a:cubicBezTo>
                    <a:cubicBezTo>
                      <a:pt x="652" y="292"/>
                      <a:pt x="647" y="292"/>
                      <a:pt x="643" y="294"/>
                    </a:cubicBezTo>
                    <a:cubicBezTo>
                      <a:pt x="636" y="297"/>
                      <a:pt x="629" y="299"/>
                      <a:pt x="622" y="301"/>
                    </a:cubicBezTo>
                    <a:cubicBezTo>
                      <a:pt x="615" y="303"/>
                      <a:pt x="608" y="306"/>
                      <a:pt x="601" y="308"/>
                    </a:cubicBezTo>
                    <a:cubicBezTo>
                      <a:pt x="594" y="311"/>
                      <a:pt x="587" y="314"/>
                      <a:pt x="579" y="317"/>
                    </a:cubicBezTo>
                    <a:cubicBezTo>
                      <a:pt x="577" y="318"/>
                      <a:pt x="574" y="319"/>
                      <a:pt x="571" y="319"/>
                    </a:cubicBezTo>
                    <a:cubicBezTo>
                      <a:pt x="567" y="320"/>
                      <a:pt x="563" y="323"/>
                      <a:pt x="559" y="325"/>
                    </a:cubicBezTo>
                    <a:cubicBezTo>
                      <a:pt x="556" y="331"/>
                      <a:pt x="548" y="330"/>
                      <a:pt x="544" y="334"/>
                    </a:cubicBezTo>
                    <a:cubicBezTo>
                      <a:pt x="540" y="334"/>
                      <a:pt x="538" y="337"/>
                      <a:pt x="535" y="339"/>
                    </a:cubicBezTo>
                    <a:cubicBezTo>
                      <a:pt x="534" y="339"/>
                      <a:pt x="533" y="340"/>
                      <a:pt x="532" y="341"/>
                    </a:cubicBezTo>
                    <a:cubicBezTo>
                      <a:pt x="526" y="342"/>
                      <a:pt x="522" y="345"/>
                      <a:pt x="517" y="347"/>
                    </a:cubicBezTo>
                    <a:cubicBezTo>
                      <a:pt x="519" y="344"/>
                      <a:pt x="521" y="340"/>
                      <a:pt x="522" y="336"/>
                    </a:cubicBezTo>
                    <a:cubicBezTo>
                      <a:pt x="523" y="335"/>
                      <a:pt x="523" y="334"/>
                      <a:pt x="523" y="334"/>
                    </a:cubicBezTo>
                    <a:cubicBezTo>
                      <a:pt x="529" y="327"/>
                      <a:pt x="532" y="318"/>
                      <a:pt x="536" y="310"/>
                    </a:cubicBezTo>
                    <a:cubicBezTo>
                      <a:pt x="536" y="308"/>
                      <a:pt x="537" y="306"/>
                      <a:pt x="538" y="306"/>
                    </a:cubicBezTo>
                    <a:cubicBezTo>
                      <a:pt x="541" y="305"/>
                      <a:pt x="541" y="303"/>
                      <a:pt x="542" y="301"/>
                    </a:cubicBezTo>
                    <a:cubicBezTo>
                      <a:pt x="546" y="296"/>
                      <a:pt x="548" y="291"/>
                      <a:pt x="550" y="286"/>
                    </a:cubicBezTo>
                    <a:cubicBezTo>
                      <a:pt x="551" y="283"/>
                      <a:pt x="552" y="281"/>
                      <a:pt x="554" y="278"/>
                    </a:cubicBezTo>
                    <a:cubicBezTo>
                      <a:pt x="557" y="274"/>
                      <a:pt x="559" y="270"/>
                      <a:pt x="562" y="265"/>
                    </a:cubicBezTo>
                    <a:cubicBezTo>
                      <a:pt x="565" y="258"/>
                      <a:pt x="567" y="249"/>
                      <a:pt x="575" y="244"/>
                    </a:cubicBezTo>
                    <a:cubicBezTo>
                      <a:pt x="576" y="243"/>
                      <a:pt x="576" y="242"/>
                      <a:pt x="576" y="242"/>
                    </a:cubicBezTo>
                    <a:cubicBezTo>
                      <a:pt x="578" y="239"/>
                      <a:pt x="578" y="236"/>
                      <a:pt x="581" y="235"/>
                    </a:cubicBezTo>
                    <a:cubicBezTo>
                      <a:pt x="584" y="233"/>
                      <a:pt x="585" y="230"/>
                      <a:pt x="586" y="227"/>
                    </a:cubicBezTo>
                    <a:cubicBezTo>
                      <a:pt x="587" y="222"/>
                      <a:pt x="589" y="218"/>
                      <a:pt x="591" y="213"/>
                    </a:cubicBezTo>
                    <a:cubicBezTo>
                      <a:pt x="593" y="209"/>
                      <a:pt x="594" y="203"/>
                      <a:pt x="598" y="200"/>
                    </a:cubicBezTo>
                    <a:cubicBezTo>
                      <a:pt x="598" y="200"/>
                      <a:pt x="598" y="200"/>
                      <a:pt x="598" y="200"/>
                    </a:cubicBezTo>
                    <a:cubicBezTo>
                      <a:pt x="601" y="195"/>
                      <a:pt x="602" y="190"/>
                      <a:pt x="605" y="185"/>
                    </a:cubicBezTo>
                    <a:cubicBezTo>
                      <a:pt x="609" y="177"/>
                      <a:pt x="611" y="168"/>
                      <a:pt x="614" y="160"/>
                    </a:cubicBezTo>
                    <a:cubicBezTo>
                      <a:pt x="617" y="154"/>
                      <a:pt x="620" y="148"/>
                      <a:pt x="623" y="142"/>
                    </a:cubicBezTo>
                    <a:cubicBezTo>
                      <a:pt x="627" y="134"/>
                      <a:pt x="629" y="125"/>
                      <a:pt x="632" y="116"/>
                    </a:cubicBezTo>
                    <a:cubicBezTo>
                      <a:pt x="635" y="109"/>
                      <a:pt x="636" y="102"/>
                      <a:pt x="639" y="95"/>
                    </a:cubicBezTo>
                    <a:cubicBezTo>
                      <a:pt x="640" y="92"/>
                      <a:pt x="641" y="89"/>
                      <a:pt x="641" y="86"/>
                    </a:cubicBezTo>
                    <a:cubicBezTo>
                      <a:pt x="641" y="80"/>
                      <a:pt x="642" y="75"/>
                      <a:pt x="644" y="70"/>
                    </a:cubicBezTo>
                    <a:cubicBezTo>
                      <a:pt x="646" y="66"/>
                      <a:pt x="647" y="61"/>
                      <a:pt x="647" y="56"/>
                    </a:cubicBezTo>
                    <a:cubicBezTo>
                      <a:pt x="646" y="46"/>
                      <a:pt x="642" y="39"/>
                      <a:pt x="633" y="35"/>
                    </a:cubicBezTo>
                    <a:cubicBezTo>
                      <a:pt x="632" y="35"/>
                      <a:pt x="631" y="34"/>
                      <a:pt x="629" y="33"/>
                    </a:cubicBezTo>
                    <a:cubicBezTo>
                      <a:pt x="625" y="29"/>
                      <a:pt x="620" y="26"/>
                      <a:pt x="615" y="23"/>
                    </a:cubicBezTo>
                    <a:cubicBezTo>
                      <a:pt x="612" y="22"/>
                      <a:pt x="610" y="21"/>
                      <a:pt x="608" y="18"/>
                    </a:cubicBezTo>
                    <a:cubicBezTo>
                      <a:pt x="606" y="16"/>
                      <a:pt x="604" y="15"/>
                      <a:pt x="601" y="15"/>
                    </a:cubicBezTo>
                    <a:cubicBezTo>
                      <a:pt x="600" y="15"/>
                      <a:pt x="598" y="15"/>
                      <a:pt x="598" y="15"/>
                    </a:cubicBezTo>
                    <a:cubicBezTo>
                      <a:pt x="590" y="12"/>
                      <a:pt x="582" y="9"/>
                      <a:pt x="574" y="6"/>
                    </a:cubicBezTo>
                    <a:cubicBezTo>
                      <a:pt x="570" y="5"/>
                      <a:pt x="566" y="3"/>
                      <a:pt x="561" y="1"/>
                    </a:cubicBezTo>
                    <a:cubicBezTo>
                      <a:pt x="559" y="0"/>
                      <a:pt x="557" y="1"/>
                      <a:pt x="555" y="3"/>
                    </a:cubicBezTo>
                    <a:cubicBezTo>
                      <a:pt x="553" y="4"/>
                      <a:pt x="553" y="5"/>
                      <a:pt x="552" y="8"/>
                    </a:cubicBezTo>
                    <a:cubicBezTo>
                      <a:pt x="552" y="11"/>
                      <a:pt x="552" y="14"/>
                      <a:pt x="550" y="18"/>
                    </a:cubicBezTo>
                    <a:cubicBezTo>
                      <a:pt x="549" y="21"/>
                      <a:pt x="546" y="23"/>
                      <a:pt x="546" y="27"/>
                    </a:cubicBezTo>
                    <a:cubicBezTo>
                      <a:pt x="546" y="35"/>
                      <a:pt x="543" y="43"/>
                      <a:pt x="541" y="51"/>
                    </a:cubicBezTo>
                    <a:cubicBezTo>
                      <a:pt x="537" y="64"/>
                      <a:pt x="534" y="77"/>
                      <a:pt x="530" y="89"/>
                    </a:cubicBezTo>
                    <a:cubicBezTo>
                      <a:pt x="525" y="104"/>
                      <a:pt x="521" y="119"/>
                      <a:pt x="516" y="134"/>
                    </a:cubicBezTo>
                    <a:cubicBezTo>
                      <a:pt x="510" y="154"/>
                      <a:pt x="504" y="174"/>
                      <a:pt x="497" y="194"/>
                    </a:cubicBezTo>
                    <a:cubicBezTo>
                      <a:pt x="493" y="207"/>
                      <a:pt x="488" y="220"/>
                      <a:pt x="483" y="233"/>
                    </a:cubicBezTo>
                    <a:cubicBezTo>
                      <a:pt x="480" y="241"/>
                      <a:pt x="478" y="249"/>
                      <a:pt x="474" y="257"/>
                    </a:cubicBezTo>
                    <a:cubicBezTo>
                      <a:pt x="467" y="273"/>
                      <a:pt x="461" y="290"/>
                      <a:pt x="454" y="307"/>
                    </a:cubicBezTo>
                    <a:cubicBezTo>
                      <a:pt x="452" y="311"/>
                      <a:pt x="450" y="315"/>
                      <a:pt x="448" y="320"/>
                    </a:cubicBezTo>
                    <a:cubicBezTo>
                      <a:pt x="442" y="333"/>
                      <a:pt x="437" y="347"/>
                      <a:pt x="431" y="360"/>
                    </a:cubicBezTo>
                    <a:cubicBezTo>
                      <a:pt x="422" y="379"/>
                      <a:pt x="415" y="398"/>
                      <a:pt x="406" y="417"/>
                    </a:cubicBezTo>
                    <a:cubicBezTo>
                      <a:pt x="403" y="424"/>
                      <a:pt x="400" y="432"/>
                      <a:pt x="397" y="439"/>
                    </a:cubicBezTo>
                    <a:cubicBezTo>
                      <a:pt x="396" y="440"/>
                      <a:pt x="396" y="442"/>
                      <a:pt x="395" y="443"/>
                    </a:cubicBezTo>
                    <a:cubicBezTo>
                      <a:pt x="395" y="443"/>
                      <a:pt x="395" y="443"/>
                      <a:pt x="394" y="443"/>
                    </a:cubicBezTo>
                    <a:cubicBezTo>
                      <a:pt x="394" y="445"/>
                      <a:pt x="392" y="447"/>
                      <a:pt x="391" y="449"/>
                    </a:cubicBezTo>
                    <a:cubicBezTo>
                      <a:pt x="389" y="453"/>
                      <a:pt x="385" y="457"/>
                      <a:pt x="383" y="462"/>
                    </a:cubicBezTo>
                    <a:cubicBezTo>
                      <a:pt x="381" y="466"/>
                      <a:pt x="375" y="468"/>
                      <a:pt x="375" y="474"/>
                    </a:cubicBezTo>
                    <a:cubicBezTo>
                      <a:pt x="375" y="474"/>
                      <a:pt x="374" y="475"/>
                      <a:pt x="374" y="475"/>
                    </a:cubicBezTo>
                    <a:cubicBezTo>
                      <a:pt x="370" y="478"/>
                      <a:pt x="369" y="482"/>
                      <a:pt x="367" y="486"/>
                    </a:cubicBezTo>
                    <a:cubicBezTo>
                      <a:pt x="362" y="496"/>
                      <a:pt x="359" y="507"/>
                      <a:pt x="355" y="517"/>
                    </a:cubicBezTo>
                    <a:cubicBezTo>
                      <a:pt x="352" y="525"/>
                      <a:pt x="349" y="533"/>
                      <a:pt x="348" y="542"/>
                    </a:cubicBezTo>
                    <a:cubicBezTo>
                      <a:pt x="347" y="547"/>
                      <a:pt x="346" y="552"/>
                      <a:pt x="344" y="557"/>
                    </a:cubicBezTo>
                    <a:cubicBezTo>
                      <a:pt x="342" y="561"/>
                      <a:pt x="341" y="565"/>
                      <a:pt x="341" y="570"/>
                    </a:cubicBezTo>
                    <a:cubicBezTo>
                      <a:pt x="340" y="572"/>
                      <a:pt x="338" y="574"/>
                      <a:pt x="337" y="576"/>
                    </a:cubicBezTo>
                    <a:cubicBezTo>
                      <a:pt x="336" y="583"/>
                      <a:pt x="332" y="588"/>
                      <a:pt x="330" y="595"/>
                    </a:cubicBezTo>
                    <a:cubicBezTo>
                      <a:pt x="328" y="597"/>
                      <a:pt x="327" y="600"/>
                      <a:pt x="323" y="601"/>
                    </a:cubicBezTo>
                    <a:cubicBezTo>
                      <a:pt x="323" y="601"/>
                      <a:pt x="322" y="602"/>
                      <a:pt x="322" y="603"/>
                    </a:cubicBezTo>
                    <a:cubicBezTo>
                      <a:pt x="323" y="604"/>
                      <a:pt x="324" y="602"/>
                      <a:pt x="325" y="602"/>
                    </a:cubicBezTo>
                    <a:cubicBezTo>
                      <a:pt x="323" y="608"/>
                      <a:pt x="319" y="613"/>
                      <a:pt x="317" y="620"/>
                    </a:cubicBezTo>
                    <a:cubicBezTo>
                      <a:pt x="316" y="621"/>
                      <a:pt x="316" y="623"/>
                      <a:pt x="314" y="624"/>
                    </a:cubicBezTo>
                    <a:cubicBezTo>
                      <a:pt x="313" y="625"/>
                      <a:pt x="312" y="627"/>
                      <a:pt x="312" y="628"/>
                    </a:cubicBezTo>
                    <a:cubicBezTo>
                      <a:pt x="312" y="630"/>
                      <a:pt x="312" y="631"/>
                      <a:pt x="311" y="632"/>
                    </a:cubicBezTo>
                    <a:cubicBezTo>
                      <a:pt x="307" y="638"/>
                      <a:pt x="305" y="644"/>
                      <a:pt x="302" y="650"/>
                    </a:cubicBezTo>
                    <a:cubicBezTo>
                      <a:pt x="298" y="657"/>
                      <a:pt x="295" y="663"/>
                      <a:pt x="293" y="671"/>
                    </a:cubicBezTo>
                    <a:cubicBezTo>
                      <a:pt x="293" y="672"/>
                      <a:pt x="293" y="673"/>
                      <a:pt x="292" y="674"/>
                    </a:cubicBezTo>
                    <a:cubicBezTo>
                      <a:pt x="289" y="679"/>
                      <a:pt x="286" y="685"/>
                      <a:pt x="283" y="691"/>
                    </a:cubicBezTo>
                    <a:cubicBezTo>
                      <a:pt x="280" y="697"/>
                      <a:pt x="278" y="704"/>
                      <a:pt x="273" y="709"/>
                    </a:cubicBezTo>
                    <a:cubicBezTo>
                      <a:pt x="272" y="710"/>
                      <a:pt x="272" y="711"/>
                      <a:pt x="272" y="711"/>
                    </a:cubicBezTo>
                    <a:cubicBezTo>
                      <a:pt x="272" y="713"/>
                      <a:pt x="271" y="714"/>
                      <a:pt x="271" y="716"/>
                    </a:cubicBezTo>
                    <a:cubicBezTo>
                      <a:pt x="268" y="723"/>
                      <a:pt x="264" y="729"/>
                      <a:pt x="262" y="736"/>
                    </a:cubicBezTo>
                    <a:cubicBezTo>
                      <a:pt x="261" y="738"/>
                      <a:pt x="259" y="739"/>
                      <a:pt x="258" y="742"/>
                    </a:cubicBezTo>
                    <a:cubicBezTo>
                      <a:pt x="257" y="745"/>
                      <a:pt x="256" y="750"/>
                      <a:pt x="251" y="751"/>
                    </a:cubicBezTo>
                    <a:cubicBezTo>
                      <a:pt x="250" y="751"/>
                      <a:pt x="250" y="752"/>
                      <a:pt x="249" y="753"/>
                    </a:cubicBezTo>
                    <a:cubicBezTo>
                      <a:pt x="246" y="757"/>
                      <a:pt x="244" y="762"/>
                      <a:pt x="242" y="767"/>
                    </a:cubicBezTo>
                    <a:cubicBezTo>
                      <a:pt x="240" y="770"/>
                      <a:pt x="239" y="773"/>
                      <a:pt x="236" y="776"/>
                    </a:cubicBezTo>
                    <a:cubicBezTo>
                      <a:pt x="235" y="773"/>
                      <a:pt x="234" y="771"/>
                      <a:pt x="235" y="769"/>
                    </a:cubicBezTo>
                    <a:cubicBezTo>
                      <a:pt x="235" y="765"/>
                      <a:pt x="234" y="761"/>
                      <a:pt x="233" y="757"/>
                    </a:cubicBezTo>
                    <a:cubicBezTo>
                      <a:pt x="233" y="754"/>
                      <a:pt x="231" y="751"/>
                      <a:pt x="231" y="747"/>
                    </a:cubicBezTo>
                    <a:cubicBezTo>
                      <a:pt x="232" y="746"/>
                      <a:pt x="230" y="746"/>
                      <a:pt x="229" y="746"/>
                    </a:cubicBezTo>
                    <a:cubicBezTo>
                      <a:pt x="229" y="748"/>
                      <a:pt x="229" y="750"/>
                      <a:pt x="229" y="751"/>
                    </a:cubicBezTo>
                    <a:cubicBezTo>
                      <a:pt x="230" y="759"/>
                      <a:pt x="231" y="767"/>
                      <a:pt x="232" y="775"/>
                    </a:cubicBezTo>
                    <a:cubicBezTo>
                      <a:pt x="233" y="779"/>
                      <a:pt x="232" y="782"/>
                      <a:pt x="231" y="785"/>
                    </a:cubicBezTo>
                    <a:cubicBezTo>
                      <a:pt x="229" y="783"/>
                      <a:pt x="229" y="781"/>
                      <a:pt x="229" y="779"/>
                    </a:cubicBezTo>
                    <a:cubicBezTo>
                      <a:pt x="228" y="771"/>
                      <a:pt x="226" y="762"/>
                      <a:pt x="225" y="754"/>
                    </a:cubicBezTo>
                    <a:cubicBezTo>
                      <a:pt x="225" y="750"/>
                      <a:pt x="226" y="745"/>
                      <a:pt x="224" y="741"/>
                    </a:cubicBezTo>
                    <a:cubicBezTo>
                      <a:pt x="223" y="741"/>
                      <a:pt x="224" y="740"/>
                      <a:pt x="224" y="740"/>
                    </a:cubicBezTo>
                    <a:cubicBezTo>
                      <a:pt x="226" y="738"/>
                      <a:pt x="225" y="735"/>
                      <a:pt x="224" y="733"/>
                    </a:cubicBezTo>
                    <a:cubicBezTo>
                      <a:pt x="223" y="727"/>
                      <a:pt x="224" y="721"/>
                      <a:pt x="222" y="715"/>
                    </a:cubicBezTo>
                    <a:cubicBezTo>
                      <a:pt x="220" y="708"/>
                      <a:pt x="221" y="700"/>
                      <a:pt x="220" y="693"/>
                    </a:cubicBezTo>
                    <a:cubicBezTo>
                      <a:pt x="220" y="689"/>
                      <a:pt x="219" y="684"/>
                      <a:pt x="220" y="679"/>
                    </a:cubicBezTo>
                    <a:cubicBezTo>
                      <a:pt x="221" y="675"/>
                      <a:pt x="221" y="670"/>
                      <a:pt x="217" y="665"/>
                    </a:cubicBezTo>
                    <a:cubicBezTo>
                      <a:pt x="217" y="671"/>
                      <a:pt x="214" y="675"/>
                      <a:pt x="217" y="679"/>
                    </a:cubicBezTo>
                    <a:cubicBezTo>
                      <a:pt x="217" y="680"/>
                      <a:pt x="217" y="680"/>
                      <a:pt x="217" y="681"/>
                    </a:cubicBezTo>
                    <a:cubicBezTo>
                      <a:pt x="216" y="688"/>
                      <a:pt x="216" y="695"/>
                      <a:pt x="216" y="703"/>
                    </a:cubicBezTo>
                    <a:cubicBezTo>
                      <a:pt x="216" y="703"/>
                      <a:pt x="215" y="704"/>
                      <a:pt x="216" y="704"/>
                    </a:cubicBezTo>
                    <a:cubicBezTo>
                      <a:pt x="220" y="707"/>
                      <a:pt x="217" y="711"/>
                      <a:pt x="218" y="714"/>
                    </a:cubicBezTo>
                    <a:cubicBezTo>
                      <a:pt x="219" y="717"/>
                      <a:pt x="218" y="721"/>
                      <a:pt x="220" y="725"/>
                    </a:cubicBezTo>
                    <a:cubicBezTo>
                      <a:pt x="222" y="728"/>
                      <a:pt x="220" y="734"/>
                      <a:pt x="216" y="738"/>
                    </a:cubicBezTo>
                    <a:cubicBezTo>
                      <a:pt x="218" y="733"/>
                      <a:pt x="215" y="730"/>
                      <a:pt x="215" y="727"/>
                    </a:cubicBezTo>
                    <a:cubicBezTo>
                      <a:pt x="214" y="718"/>
                      <a:pt x="213" y="709"/>
                      <a:pt x="213" y="700"/>
                    </a:cubicBezTo>
                    <a:cubicBezTo>
                      <a:pt x="213" y="699"/>
                      <a:pt x="213" y="698"/>
                      <a:pt x="213" y="696"/>
                    </a:cubicBezTo>
                    <a:cubicBezTo>
                      <a:pt x="208" y="687"/>
                      <a:pt x="214" y="679"/>
                      <a:pt x="213" y="670"/>
                    </a:cubicBezTo>
                    <a:cubicBezTo>
                      <a:pt x="213" y="670"/>
                      <a:pt x="214" y="669"/>
                      <a:pt x="214" y="668"/>
                    </a:cubicBezTo>
                    <a:cubicBezTo>
                      <a:pt x="216" y="665"/>
                      <a:pt x="215" y="661"/>
                      <a:pt x="217" y="658"/>
                    </a:cubicBezTo>
                    <a:cubicBezTo>
                      <a:pt x="217" y="658"/>
                      <a:pt x="217" y="657"/>
                      <a:pt x="217" y="657"/>
                    </a:cubicBezTo>
                    <a:cubicBezTo>
                      <a:pt x="215" y="652"/>
                      <a:pt x="217" y="648"/>
                      <a:pt x="217" y="644"/>
                    </a:cubicBezTo>
                    <a:cubicBezTo>
                      <a:pt x="219" y="635"/>
                      <a:pt x="218" y="627"/>
                      <a:pt x="217" y="618"/>
                    </a:cubicBezTo>
                    <a:cubicBezTo>
                      <a:pt x="217" y="608"/>
                      <a:pt x="217" y="598"/>
                      <a:pt x="216" y="588"/>
                    </a:cubicBezTo>
                    <a:cubicBezTo>
                      <a:pt x="216" y="587"/>
                      <a:pt x="215" y="586"/>
                      <a:pt x="217" y="585"/>
                    </a:cubicBezTo>
                    <a:cubicBezTo>
                      <a:pt x="219" y="587"/>
                      <a:pt x="220" y="587"/>
                      <a:pt x="221" y="584"/>
                    </a:cubicBezTo>
                    <a:cubicBezTo>
                      <a:pt x="222" y="583"/>
                      <a:pt x="223" y="582"/>
                      <a:pt x="224" y="581"/>
                    </a:cubicBezTo>
                    <a:cubicBezTo>
                      <a:pt x="225" y="581"/>
                      <a:pt x="226" y="580"/>
                      <a:pt x="226" y="579"/>
                    </a:cubicBezTo>
                    <a:cubicBezTo>
                      <a:pt x="225" y="577"/>
                      <a:pt x="226" y="574"/>
                      <a:pt x="226" y="572"/>
                    </a:cubicBezTo>
                    <a:cubicBezTo>
                      <a:pt x="226" y="571"/>
                      <a:pt x="226" y="570"/>
                      <a:pt x="225" y="569"/>
                    </a:cubicBezTo>
                    <a:cubicBezTo>
                      <a:pt x="222" y="569"/>
                      <a:pt x="223" y="567"/>
                      <a:pt x="223" y="565"/>
                    </a:cubicBezTo>
                    <a:cubicBezTo>
                      <a:pt x="223" y="562"/>
                      <a:pt x="224" y="559"/>
                      <a:pt x="222" y="556"/>
                    </a:cubicBezTo>
                    <a:cubicBezTo>
                      <a:pt x="222" y="555"/>
                      <a:pt x="221" y="555"/>
                      <a:pt x="222" y="554"/>
                    </a:cubicBezTo>
                    <a:cubicBezTo>
                      <a:pt x="224" y="552"/>
                      <a:pt x="222" y="548"/>
                      <a:pt x="225" y="546"/>
                    </a:cubicBezTo>
                    <a:cubicBezTo>
                      <a:pt x="225" y="546"/>
                      <a:pt x="225" y="544"/>
                      <a:pt x="224" y="544"/>
                    </a:cubicBezTo>
                    <a:cubicBezTo>
                      <a:pt x="223" y="542"/>
                      <a:pt x="223" y="539"/>
                      <a:pt x="224" y="537"/>
                    </a:cubicBezTo>
                    <a:cubicBezTo>
                      <a:pt x="224" y="535"/>
                      <a:pt x="224" y="532"/>
                      <a:pt x="226" y="531"/>
                    </a:cubicBezTo>
                    <a:cubicBezTo>
                      <a:pt x="227" y="531"/>
                      <a:pt x="227" y="530"/>
                      <a:pt x="227" y="529"/>
                    </a:cubicBezTo>
                    <a:cubicBezTo>
                      <a:pt x="226" y="522"/>
                      <a:pt x="231" y="516"/>
                      <a:pt x="228" y="509"/>
                    </a:cubicBezTo>
                    <a:cubicBezTo>
                      <a:pt x="228" y="509"/>
                      <a:pt x="228" y="508"/>
                      <a:pt x="228" y="508"/>
                    </a:cubicBezTo>
                    <a:cubicBezTo>
                      <a:pt x="229" y="505"/>
                      <a:pt x="230" y="502"/>
                      <a:pt x="229" y="499"/>
                    </a:cubicBezTo>
                    <a:cubicBezTo>
                      <a:pt x="228" y="496"/>
                      <a:pt x="228" y="493"/>
                      <a:pt x="230" y="490"/>
                    </a:cubicBezTo>
                    <a:cubicBezTo>
                      <a:pt x="230" y="490"/>
                      <a:pt x="229" y="489"/>
                      <a:pt x="229" y="488"/>
                    </a:cubicBezTo>
                    <a:cubicBezTo>
                      <a:pt x="229" y="487"/>
                      <a:pt x="229" y="487"/>
                      <a:pt x="229" y="485"/>
                    </a:cubicBezTo>
                    <a:cubicBezTo>
                      <a:pt x="230" y="483"/>
                      <a:pt x="230" y="480"/>
                      <a:pt x="229" y="478"/>
                    </a:cubicBezTo>
                    <a:cubicBezTo>
                      <a:pt x="229" y="476"/>
                      <a:pt x="229" y="475"/>
                      <a:pt x="230" y="473"/>
                    </a:cubicBezTo>
                    <a:cubicBezTo>
                      <a:pt x="232" y="468"/>
                      <a:pt x="231" y="462"/>
                      <a:pt x="231" y="457"/>
                    </a:cubicBezTo>
                    <a:cubicBezTo>
                      <a:pt x="231" y="449"/>
                      <a:pt x="231" y="442"/>
                      <a:pt x="230" y="435"/>
                    </a:cubicBezTo>
                    <a:cubicBezTo>
                      <a:pt x="230" y="429"/>
                      <a:pt x="231" y="422"/>
                      <a:pt x="230" y="416"/>
                    </a:cubicBezTo>
                    <a:cubicBezTo>
                      <a:pt x="229" y="411"/>
                      <a:pt x="229" y="406"/>
                      <a:pt x="229" y="401"/>
                    </a:cubicBezTo>
                    <a:cubicBezTo>
                      <a:pt x="229" y="398"/>
                      <a:pt x="229" y="396"/>
                      <a:pt x="228" y="393"/>
                    </a:cubicBezTo>
                    <a:cubicBezTo>
                      <a:pt x="227" y="390"/>
                      <a:pt x="227" y="387"/>
                      <a:pt x="228" y="384"/>
                    </a:cubicBezTo>
                    <a:cubicBezTo>
                      <a:pt x="229" y="379"/>
                      <a:pt x="228" y="374"/>
                      <a:pt x="228" y="369"/>
                    </a:cubicBezTo>
                    <a:cubicBezTo>
                      <a:pt x="229" y="362"/>
                      <a:pt x="228" y="355"/>
                      <a:pt x="228" y="348"/>
                    </a:cubicBezTo>
                    <a:cubicBezTo>
                      <a:pt x="228" y="342"/>
                      <a:pt x="227" y="336"/>
                      <a:pt x="228" y="330"/>
                    </a:cubicBezTo>
                    <a:cubicBezTo>
                      <a:pt x="229" y="324"/>
                      <a:pt x="228" y="318"/>
                      <a:pt x="229" y="312"/>
                    </a:cubicBezTo>
                    <a:cubicBezTo>
                      <a:pt x="230" y="302"/>
                      <a:pt x="229" y="292"/>
                      <a:pt x="228" y="283"/>
                    </a:cubicBezTo>
                    <a:cubicBezTo>
                      <a:pt x="228" y="278"/>
                      <a:pt x="227" y="274"/>
                      <a:pt x="229" y="270"/>
                    </a:cubicBezTo>
                    <a:cubicBezTo>
                      <a:pt x="230" y="269"/>
                      <a:pt x="229" y="268"/>
                      <a:pt x="229" y="267"/>
                    </a:cubicBezTo>
                    <a:cubicBezTo>
                      <a:pt x="230" y="263"/>
                      <a:pt x="229" y="259"/>
                      <a:pt x="230" y="256"/>
                    </a:cubicBezTo>
                    <a:cubicBezTo>
                      <a:pt x="232" y="247"/>
                      <a:pt x="233" y="238"/>
                      <a:pt x="233" y="229"/>
                    </a:cubicBezTo>
                    <a:cubicBezTo>
                      <a:pt x="233" y="221"/>
                      <a:pt x="234" y="213"/>
                      <a:pt x="236" y="205"/>
                    </a:cubicBezTo>
                    <a:cubicBezTo>
                      <a:pt x="238" y="199"/>
                      <a:pt x="238" y="193"/>
                      <a:pt x="238" y="186"/>
                    </a:cubicBezTo>
                    <a:cubicBezTo>
                      <a:pt x="239" y="175"/>
                      <a:pt x="239" y="164"/>
                      <a:pt x="239" y="153"/>
                    </a:cubicBezTo>
                    <a:cubicBezTo>
                      <a:pt x="239" y="151"/>
                      <a:pt x="239" y="150"/>
                      <a:pt x="239" y="148"/>
                    </a:cubicBezTo>
                    <a:cubicBezTo>
                      <a:pt x="238" y="146"/>
                      <a:pt x="238" y="143"/>
                      <a:pt x="238" y="140"/>
                    </a:cubicBezTo>
                    <a:cubicBezTo>
                      <a:pt x="239" y="136"/>
                      <a:pt x="238" y="133"/>
                      <a:pt x="237" y="129"/>
                    </a:cubicBezTo>
                    <a:cubicBezTo>
                      <a:pt x="236" y="121"/>
                      <a:pt x="234" y="114"/>
                      <a:pt x="232" y="106"/>
                    </a:cubicBezTo>
                    <a:cubicBezTo>
                      <a:pt x="231" y="100"/>
                      <a:pt x="229" y="95"/>
                      <a:pt x="225" y="90"/>
                    </a:cubicBezTo>
                    <a:cubicBezTo>
                      <a:pt x="217" y="82"/>
                      <a:pt x="208" y="75"/>
                      <a:pt x="200" y="67"/>
                    </a:cubicBezTo>
                    <a:cubicBezTo>
                      <a:pt x="199" y="66"/>
                      <a:pt x="198" y="65"/>
                      <a:pt x="197" y="66"/>
                    </a:cubicBezTo>
                    <a:cubicBezTo>
                      <a:pt x="194" y="66"/>
                      <a:pt x="192" y="64"/>
                      <a:pt x="190" y="61"/>
                    </a:cubicBezTo>
                    <a:cubicBezTo>
                      <a:pt x="189" y="59"/>
                      <a:pt x="188" y="57"/>
                      <a:pt x="186" y="55"/>
                    </a:cubicBezTo>
                    <a:cubicBezTo>
                      <a:pt x="184" y="52"/>
                      <a:pt x="181" y="49"/>
                      <a:pt x="177" y="49"/>
                    </a:cubicBezTo>
                    <a:cubicBezTo>
                      <a:pt x="175" y="48"/>
                      <a:pt x="172" y="48"/>
                      <a:pt x="170" y="47"/>
                    </a:cubicBezTo>
                    <a:cubicBezTo>
                      <a:pt x="167" y="45"/>
                      <a:pt x="165" y="44"/>
                      <a:pt x="162" y="43"/>
                    </a:cubicBezTo>
                    <a:cubicBezTo>
                      <a:pt x="154" y="41"/>
                      <a:pt x="145" y="40"/>
                      <a:pt x="138" y="36"/>
                    </a:cubicBezTo>
                    <a:cubicBezTo>
                      <a:pt x="128" y="32"/>
                      <a:pt x="118" y="30"/>
                      <a:pt x="108" y="28"/>
                    </a:cubicBezTo>
                    <a:cubicBezTo>
                      <a:pt x="99" y="25"/>
                      <a:pt x="88" y="25"/>
                      <a:pt x="78" y="25"/>
                    </a:cubicBezTo>
                    <a:cubicBezTo>
                      <a:pt x="72" y="25"/>
                      <a:pt x="65" y="26"/>
                      <a:pt x="58" y="26"/>
                    </a:cubicBezTo>
                    <a:cubicBezTo>
                      <a:pt x="51" y="26"/>
                      <a:pt x="43" y="27"/>
                      <a:pt x="36" y="27"/>
                    </a:cubicBezTo>
                    <a:cubicBezTo>
                      <a:pt x="33" y="27"/>
                      <a:pt x="30" y="28"/>
                      <a:pt x="28" y="30"/>
                    </a:cubicBezTo>
                    <a:cubicBezTo>
                      <a:pt x="26" y="32"/>
                      <a:pt x="26" y="34"/>
                      <a:pt x="24" y="35"/>
                    </a:cubicBezTo>
                    <a:cubicBezTo>
                      <a:pt x="22" y="39"/>
                      <a:pt x="20" y="42"/>
                      <a:pt x="16" y="42"/>
                    </a:cubicBezTo>
                    <a:cubicBezTo>
                      <a:pt x="13" y="42"/>
                      <a:pt x="12" y="44"/>
                      <a:pt x="12" y="47"/>
                    </a:cubicBezTo>
                    <a:cubicBezTo>
                      <a:pt x="12" y="50"/>
                      <a:pt x="11" y="50"/>
                      <a:pt x="9" y="50"/>
                    </a:cubicBezTo>
                    <a:cubicBezTo>
                      <a:pt x="6" y="50"/>
                      <a:pt x="3" y="51"/>
                      <a:pt x="0" y="52"/>
                    </a:cubicBezTo>
                    <a:cubicBezTo>
                      <a:pt x="0" y="52"/>
                      <a:pt x="0" y="53"/>
                      <a:pt x="0" y="53"/>
                    </a:cubicBezTo>
                    <a:cubicBezTo>
                      <a:pt x="7" y="62"/>
                      <a:pt x="8" y="73"/>
                      <a:pt x="11" y="83"/>
                    </a:cubicBezTo>
                    <a:cubicBezTo>
                      <a:pt x="13" y="87"/>
                      <a:pt x="12" y="91"/>
                      <a:pt x="13" y="95"/>
                    </a:cubicBezTo>
                    <a:cubicBezTo>
                      <a:pt x="13" y="102"/>
                      <a:pt x="14" y="108"/>
                      <a:pt x="15" y="114"/>
                    </a:cubicBezTo>
                    <a:cubicBezTo>
                      <a:pt x="16" y="120"/>
                      <a:pt x="17" y="125"/>
                      <a:pt x="17" y="131"/>
                    </a:cubicBezTo>
                    <a:cubicBezTo>
                      <a:pt x="18" y="141"/>
                      <a:pt x="18" y="151"/>
                      <a:pt x="18" y="160"/>
                    </a:cubicBezTo>
                    <a:cubicBezTo>
                      <a:pt x="18" y="161"/>
                      <a:pt x="18" y="161"/>
                      <a:pt x="19" y="161"/>
                    </a:cubicBezTo>
                    <a:cubicBezTo>
                      <a:pt x="19" y="161"/>
                      <a:pt x="19" y="160"/>
                      <a:pt x="19" y="159"/>
                    </a:cubicBezTo>
                    <a:cubicBezTo>
                      <a:pt x="19" y="159"/>
                      <a:pt x="19" y="158"/>
                      <a:pt x="20" y="158"/>
                    </a:cubicBezTo>
                    <a:cubicBezTo>
                      <a:pt x="22" y="169"/>
                      <a:pt x="21" y="180"/>
                      <a:pt x="20" y="190"/>
                    </a:cubicBezTo>
                    <a:cubicBezTo>
                      <a:pt x="20" y="193"/>
                      <a:pt x="21" y="197"/>
                      <a:pt x="18" y="199"/>
                    </a:cubicBezTo>
                    <a:cubicBezTo>
                      <a:pt x="18" y="200"/>
                      <a:pt x="17" y="201"/>
                      <a:pt x="19" y="202"/>
                    </a:cubicBezTo>
                    <a:cubicBezTo>
                      <a:pt x="19" y="202"/>
                      <a:pt x="19" y="200"/>
                      <a:pt x="20" y="201"/>
                    </a:cubicBezTo>
                    <a:cubicBezTo>
                      <a:pt x="21" y="202"/>
                      <a:pt x="21" y="203"/>
                      <a:pt x="21" y="203"/>
                    </a:cubicBezTo>
                    <a:cubicBezTo>
                      <a:pt x="21" y="208"/>
                      <a:pt x="22" y="213"/>
                      <a:pt x="22" y="218"/>
                    </a:cubicBezTo>
                    <a:cubicBezTo>
                      <a:pt x="22" y="221"/>
                      <a:pt x="23" y="225"/>
                      <a:pt x="22" y="228"/>
                    </a:cubicBezTo>
                    <a:cubicBezTo>
                      <a:pt x="21" y="232"/>
                      <a:pt x="20" y="234"/>
                      <a:pt x="24" y="237"/>
                    </a:cubicBezTo>
                    <a:cubicBezTo>
                      <a:pt x="24" y="237"/>
                      <a:pt x="27" y="240"/>
                      <a:pt x="22" y="239"/>
                    </a:cubicBezTo>
                    <a:cubicBezTo>
                      <a:pt x="22" y="239"/>
                      <a:pt x="21" y="241"/>
                      <a:pt x="21" y="241"/>
                    </a:cubicBezTo>
                    <a:cubicBezTo>
                      <a:pt x="22" y="246"/>
                      <a:pt x="22" y="250"/>
                      <a:pt x="21" y="254"/>
                    </a:cubicBezTo>
                    <a:cubicBezTo>
                      <a:pt x="21" y="255"/>
                      <a:pt x="22" y="255"/>
                      <a:pt x="22" y="255"/>
                    </a:cubicBezTo>
                    <a:cubicBezTo>
                      <a:pt x="25" y="256"/>
                      <a:pt x="24" y="259"/>
                      <a:pt x="24" y="261"/>
                    </a:cubicBezTo>
                    <a:cubicBezTo>
                      <a:pt x="24" y="268"/>
                      <a:pt x="25" y="274"/>
                      <a:pt x="25" y="281"/>
                    </a:cubicBezTo>
                    <a:cubicBezTo>
                      <a:pt x="25" y="282"/>
                      <a:pt x="26" y="284"/>
                      <a:pt x="26" y="284"/>
                    </a:cubicBezTo>
                    <a:cubicBezTo>
                      <a:pt x="28" y="286"/>
                      <a:pt x="27" y="288"/>
                      <a:pt x="27" y="290"/>
                    </a:cubicBezTo>
                    <a:cubicBezTo>
                      <a:pt x="28" y="294"/>
                      <a:pt x="27" y="299"/>
                      <a:pt x="28" y="303"/>
                    </a:cubicBezTo>
                    <a:cubicBezTo>
                      <a:pt x="29" y="312"/>
                      <a:pt x="29" y="321"/>
                      <a:pt x="29" y="330"/>
                    </a:cubicBezTo>
                    <a:cubicBezTo>
                      <a:pt x="29" y="334"/>
                      <a:pt x="28" y="337"/>
                      <a:pt x="29" y="340"/>
                    </a:cubicBezTo>
                    <a:cubicBezTo>
                      <a:pt x="29" y="344"/>
                      <a:pt x="29" y="347"/>
                      <a:pt x="29" y="350"/>
                    </a:cubicBezTo>
                    <a:cubicBezTo>
                      <a:pt x="30" y="353"/>
                      <a:pt x="30" y="356"/>
                      <a:pt x="31" y="359"/>
                    </a:cubicBezTo>
                    <a:cubicBezTo>
                      <a:pt x="31" y="367"/>
                      <a:pt x="30" y="376"/>
                      <a:pt x="31" y="385"/>
                    </a:cubicBezTo>
                    <a:cubicBezTo>
                      <a:pt x="32" y="388"/>
                      <a:pt x="32" y="391"/>
                      <a:pt x="32" y="394"/>
                    </a:cubicBezTo>
                    <a:cubicBezTo>
                      <a:pt x="31" y="406"/>
                      <a:pt x="33" y="418"/>
                      <a:pt x="33" y="430"/>
                    </a:cubicBezTo>
                    <a:cubicBezTo>
                      <a:pt x="33" y="430"/>
                      <a:pt x="33" y="430"/>
                      <a:pt x="34" y="430"/>
                    </a:cubicBezTo>
                    <a:cubicBezTo>
                      <a:pt x="34" y="426"/>
                      <a:pt x="34" y="422"/>
                      <a:pt x="34" y="417"/>
                    </a:cubicBezTo>
                    <a:cubicBezTo>
                      <a:pt x="34" y="409"/>
                      <a:pt x="33" y="401"/>
                      <a:pt x="34" y="393"/>
                    </a:cubicBezTo>
                    <a:cubicBezTo>
                      <a:pt x="35" y="387"/>
                      <a:pt x="34" y="380"/>
                      <a:pt x="34" y="374"/>
                    </a:cubicBezTo>
                    <a:cubicBezTo>
                      <a:pt x="34" y="370"/>
                      <a:pt x="35" y="366"/>
                      <a:pt x="34" y="361"/>
                    </a:cubicBezTo>
                    <a:cubicBezTo>
                      <a:pt x="34" y="359"/>
                      <a:pt x="34" y="356"/>
                      <a:pt x="34" y="354"/>
                    </a:cubicBezTo>
                    <a:cubicBezTo>
                      <a:pt x="35" y="349"/>
                      <a:pt x="34" y="345"/>
                      <a:pt x="33" y="341"/>
                    </a:cubicBezTo>
                    <a:cubicBezTo>
                      <a:pt x="32" y="338"/>
                      <a:pt x="32" y="335"/>
                      <a:pt x="33" y="331"/>
                    </a:cubicBezTo>
                    <a:cubicBezTo>
                      <a:pt x="35" y="334"/>
                      <a:pt x="36" y="337"/>
                      <a:pt x="36" y="341"/>
                    </a:cubicBezTo>
                    <a:cubicBezTo>
                      <a:pt x="37" y="359"/>
                      <a:pt x="38" y="377"/>
                      <a:pt x="38" y="395"/>
                    </a:cubicBezTo>
                    <a:cubicBezTo>
                      <a:pt x="39" y="413"/>
                      <a:pt x="39" y="430"/>
                      <a:pt x="40" y="448"/>
                    </a:cubicBezTo>
                    <a:cubicBezTo>
                      <a:pt x="40" y="461"/>
                      <a:pt x="40" y="474"/>
                      <a:pt x="40" y="487"/>
                    </a:cubicBezTo>
                    <a:cubicBezTo>
                      <a:pt x="40" y="488"/>
                      <a:pt x="40" y="489"/>
                      <a:pt x="41" y="489"/>
                    </a:cubicBezTo>
                    <a:cubicBezTo>
                      <a:pt x="42" y="489"/>
                      <a:pt x="42" y="487"/>
                      <a:pt x="42" y="486"/>
                    </a:cubicBezTo>
                    <a:cubicBezTo>
                      <a:pt x="42" y="479"/>
                      <a:pt x="42" y="472"/>
                      <a:pt x="43" y="464"/>
                    </a:cubicBezTo>
                    <a:cubicBezTo>
                      <a:pt x="43" y="460"/>
                      <a:pt x="43" y="460"/>
                      <a:pt x="48" y="459"/>
                    </a:cubicBezTo>
                    <a:cubicBezTo>
                      <a:pt x="48" y="494"/>
                      <a:pt x="49" y="529"/>
                      <a:pt x="49" y="563"/>
                    </a:cubicBezTo>
                    <a:cubicBezTo>
                      <a:pt x="48" y="563"/>
                      <a:pt x="47" y="563"/>
                      <a:pt x="47" y="562"/>
                    </a:cubicBezTo>
                    <a:cubicBezTo>
                      <a:pt x="47" y="561"/>
                      <a:pt x="47" y="561"/>
                      <a:pt x="45" y="561"/>
                    </a:cubicBezTo>
                    <a:cubicBezTo>
                      <a:pt x="42" y="562"/>
                      <a:pt x="41" y="563"/>
                      <a:pt x="41" y="566"/>
                    </a:cubicBezTo>
                    <a:cubicBezTo>
                      <a:pt x="41" y="571"/>
                      <a:pt x="41" y="577"/>
                      <a:pt x="41" y="583"/>
                    </a:cubicBezTo>
                    <a:cubicBezTo>
                      <a:pt x="41" y="584"/>
                      <a:pt x="41" y="585"/>
                      <a:pt x="42" y="585"/>
                    </a:cubicBezTo>
                    <a:cubicBezTo>
                      <a:pt x="43" y="584"/>
                      <a:pt x="44" y="583"/>
                      <a:pt x="44" y="582"/>
                    </a:cubicBezTo>
                    <a:cubicBezTo>
                      <a:pt x="44" y="579"/>
                      <a:pt x="45" y="578"/>
                      <a:pt x="48" y="579"/>
                    </a:cubicBezTo>
                    <a:cubicBezTo>
                      <a:pt x="48" y="579"/>
                      <a:pt x="49" y="578"/>
                      <a:pt x="50" y="579"/>
                    </a:cubicBezTo>
                    <a:cubicBezTo>
                      <a:pt x="50" y="580"/>
                      <a:pt x="51" y="582"/>
                      <a:pt x="49" y="582"/>
                    </a:cubicBezTo>
                    <a:cubicBezTo>
                      <a:pt x="47" y="583"/>
                      <a:pt x="47" y="584"/>
                      <a:pt x="47" y="585"/>
                    </a:cubicBezTo>
                    <a:cubicBezTo>
                      <a:pt x="47" y="588"/>
                      <a:pt x="46" y="591"/>
                      <a:pt x="47" y="594"/>
                    </a:cubicBezTo>
                    <a:cubicBezTo>
                      <a:pt x="48" y="597"/>
                      <a:pt x="47" y="599"/>
                      <a:pt x="46" y="601"/>
                    </a:cubicBezTo>
                    <a:cubicBezTo>
                      <a:pt x="45" y="599"/>
                      <a:pt x="45" y="598"/>
                      <a:pt x="45" y="596"/>
                    </a:cubicBezTo>
                    <a:cubicBezTo>
                      <a:pt x="45" y="593"/>
                      <a:pt x="46" y="591"/>
                      <a:pt x="42" y="590"/>
                    </a:cubicBezTo>
                    <a:cubicBezTo>
                      <a:pt x="42" y="590"/>
                      <a:pt x="43" y="589"/>
                      <a:pt x="41" y="588"/>
                    </a:cubicBezTo>
                    <a:cubicBezTo>
                      <a:pt x="41" y="604"/>
                      <a:pt x="42" y="619"/>
                      <a:pt x="42" y="634"/>
                    </a:cubicBezTo>
                    <a:cubicBezTo>
                      <a:pt x="43" y="649"/>
                      <a:pt x="44" y="664"/>
                      <a:pt x="45" y="679"/>
                    </a:cubicBezTo>
                    <a:cubicBezTo>
                      <a:pt x="46" y="694"/>
                      <a:pt x="46" y="709"/>
                      <a:pt x="49" y="724"/>
                    </a:cubicBezTo>
                    <a:cubicBezTo>
                      <a:pt x="51" y="722"/>
                      <a:pt x="51" y="719"/>
                      <a:pt x="53" y="718"/>
                    </a:cubicBezTo>
                    <a:cubicBezTo>
                      <a:pt x="55" y="717"/>
                      <a:pt x="53" y="715"/>
                      <a:pt x="53" y="713"/>
                    </a:cubicBezTo>
                    <a:cubicBezTo>
                      <a:pt x="50" y="715"/>
                      <a:pt x="50" y="712"/>
                      <a:pt x="50" y="711"/>
                    </a:cubicBezTo>
                    <a:cubicBezTo>
                      <a:pt x="49" y="706"/>
                      <a:pt x="49" y="701"/>
                      <a:pt x="49" y="695"/>
                    </a:cubicBezTo>
                    <a:cubicBezTo>
                      <a:pt x="49" y="694"/>
                      <a:pt x="50" y="694"/>
                      <a:pt x="51" y="693"/>
                    </a:cubicBezTo>
                    <a:cubicBezTo>
                      <a:pt x="54" y="693"/>
                      <a:pt x="54" y="690"/>
                      <a:pt x="53" y="687"/>
                    </a:cubicBezTo>
                    <a:cubicBezTo>
                      <a:pt x="53" y="685"/>
                      <a:pt x="53" y="683"/>
                      <a:pt x="51" y="681"/>
                    </a:cubicBezTo>
                    <a:cubicBezTo>
                      <a:pt x="50" y="680"/>
                      <a:pt x="50" y="678"/>
                      <a:pt x="51" y="677"/>
                    </a:cubicBezTo>
                    <a:cubicBezTo>
                      <a:pt x="53" y="676"/>
                      <a:pt x="52" y="674"/>
                      <a:pt x="52" y="672"/>
                    </a:cubicBezTo>
                    <a:cubicBezTo>
                      <a:pt x="53" y="667"/>
                      <a:pt x="52" y="662"/>
                      <a:pt x="52" y="658"/>
                    </a:cubicBezTo>
                    <a:cubicBezTo>
                      <a:pt x="53" y="660"/>
                      <a:pt x="53" y="662"/>
                      <a:pt x="53" y="664"/>
                    </a:cubicBezTo>
                    <a:cubicBezTo>
                      <a:pt x="54" y="671"/>
                      <a:pt x="54" y="678"/>
                      <a:pt x="54" y="685"/>
                    </a:cubicBezTo>
                    <a:cubicBezTo>
                      <a:pt x="56" y="704"/>
                      <a:pt x="57" y="723"/>
                      <a:pt x="59" y="741"/>
                    </a:cubicBezTo>
                    <a:cubicBezTo>
                      <a:pt x="61" y="757"/>
                      <a:pt x="63" y="772"/>
                      <a:pt x="65" y="788"/>
                    </a:cubicBezTo>
                    <a:cubicBezTo>
                      <a:pt x="68" y="806"/>
                      <a:pt x="71" y="824"/>
                      <a:pt x="74" y="842"/>
                    </a:cubicBezTo>
                    <a:cubicBezTo>
                      <a:pt x="75" y="847"/>
                      <a:pt x="76" y="853"/>
                      <a:pt x="78" y="859"/>
                    </a:cubicBezTo>
                    <a:cubicBezTo>
                      <a:pt x="79" y="865"/>
                      <a:pt x="81" y="871"/>
                      <a:pt x="82" y="878"/>
                    </a:cubicBezTo>
                    <a:cubicBezTo>
                      <a:pt x="84" y="885"/>
                      <a:pt x="85" y="891"/>
                      <a:pt x="87" y="898"/>
                    </a:cubicBezTo>
                    <a:cubicBezTo>
                      <a:pt x="88" y="899"/>
                      <a:pt x="88" y="900"/>
                      <a:pt x="87" y="901"/>
                    </a:cubicBezTo>
                    <a:cubicBezTo>
                      <a:pt x="86" y="903"/>
                      <a:pt x="87" y="904"/>
                      <a:pt x="88" y="906"/>
                    </a:cubicBezTo>
                    <a:cubicBezTo>
                      <a:pt x="90" y="909"/>
                      <a:pt x="91" y="913"/>
                      <a:pt x="93" y="917"/>
                    </a:cubicBezTo>
                    <a:cubicBezTo>
                      <a:pt x="93" y="917"/>
                      <a:pt x="93" y="917"/>
                      <a:pt x="92" y="917"/>
                    </a:cubicBezTo>
                    <a:cubicBezTo>
                      <a:pt x="92" y="917"/>
                      <a:pt x="92" y="916"/>
                      <a:pt x="92" y="916"/>
                    </a:cubicBezTo>
                    <a:cubicBezTo>
                      <a:pt x="88" y="910"/>
                      <a:pt x="85" y="905"/>
                      <a:pt x="84" y="897"/>
                    </a:cubicBezTo>
                    <a:cubicBezTo>
                      <a:pt x="84" y="890"/>
                      <a:pt x="81" y="883"/>
                      <a:pt x="78" y="877"/>
                    </a:cubicBezTo>
                    <a:cubicBezTo>
                      <a:pt x="77" y="874"/>
                      <a:pt x="75" y="872"/>
                      <a:pt x="75" y="870"/>
                    </a:cubicBezTo>
                    <a:cubicBezTo>
                      <a:pt x="77" y="866"/>
                      <a:pt x="75" y="864"/>
                      <a:pt x="73" y="860"/>
                    </a:cubicBezTo>
                    <a:cubicBezTo>
                      <a:pt x="72" y="858"/>
                      <a:pt x="72" y="856"/>
                      <a:pt x="72" y="853"/>
                    </a:cubicBezTo>
                    <a:cubicBezTo>
                      <a:pt x="71" y="847"/>
                      <a:pt x="70" y="840"/>
                      <a:pt x="70" y="833"/>
                    </a:cubicBezTo>
                    <a:cubicBezTo>
                      <a:pt x="69" y="827"/>
                      <a:pt x="68" y="821"/>
                      <a:pt x="65" y="815"/>
                    </a:cubicBezTo>
                    <a:cubicBezTo>
                      <a:pt x="65" y="815"/>
                      <a:pt x="65" y="814"/>
                      <a:pt x="65" y="813"/>
                    </a:cubicBezTo>
                    <a:cubicBezTo>
                      <a:pt x="65" y="808"/>
                      <a:pt x="65" y="803"/>
                      <a:pt x="64" y="798"/>
                    </a:cubicBezTo>
                    <a:cubicBezTo>
                      <a:pt x="63" y="794"/>
                      <a:pt x="62" y="791"/>
                      <a:pt x="61" y="787"/>
                    </a:cubicBezTo>
                    <a:cubicBezTo>
                      <a:pt x="61" y="786"/>
                      <a:pt x="61" y="785"/>
                      <a:pt x="59" y="785"/>
                    </a:cubicBezTo>
                    <a:cubicBezTo>
                      <a:pt x="58" y="786"/>
                      <a:pt x="58" y="785"/>
                      <a:pt x="57" y="784"/>
                    </a:cubicBezTo>
                    <a:cubicBezTo>
                      <a:pt x="55" y="777"/>
                      <a:pt x="55" y="770"/>
                      <a:pt x="55" y="763"/>
                    </a:cubicBezTo>
                    <a:cubicBezTo>
                      <a:pt x="55" y="761"/>
                      <a:pt x="54" y="758"/>
                      <a:pt x="57" y="757"/>
                    </a:cubicBezTo>
                    <a:cubicBezTo>
                      <a:pt x="58" y="756"/>
                      <a:pt x="58" y="754"/>
                      <a:pt x="58" y="752"/>
                    </a:cubicBezTo>
                    <a:cubicBezTo>
                      <a:pt x="58" y="747"/>
                      <a:pt x="58" y="742"/>
                      <a:pt x="58" y="737"/>
                    </a:cubicBezTo>
                    <a:cubicBezTo>
                      <a:pt x="58" y="733"/>
                      <a:pt x="57" y="729"/>
                      <a:pt x="55" y="726"/>
                    </a:cubicBezTo>
                    <a:cubicBezTo>
                      <a:pt x="53" y="724"/>
                      <a:pt x="53" y="731"/>
                      <a:pt x="51" y="726"/>
                    </a:cubicBezTo>
                    <a:cubicBezTo>
                      <a:pt x="51" y="726"/>
                      <a:pt x="50" y="725"/>
                      <a:pt x="50" y="726"/>
                    </a:cubicBezTo>
                    <a:cubicBezTo>
                      <a:pt x="49" y="726"/>
                      <a:pt x="49" y="727"/>
                      <a:pt x="49" y="727"/>
                    </a:cubicBezTo>
                    <a:cubicBezTo>
                      <a:pt x="49" y="736"/>
                      <a:pt x="50" y="744"/>
                      <a:pt x="51" y="752"/>
                    </a:cubicBezTo>
                    <a:cubicBezTo>
                      <a:pt x="52" y="766"/>
                      <a:pt x="54" y="779"/>
                      <a:pt x="56" y="792"/>
                    </a:cubicBezTo>
                    <a:cubicBezTo>
                      <a:pt x="60" y="821"/>
                      <a:pt x="66" y="851"/>
                      <a:pt x="72" y="880"/>
                    </a:cubicBezTo>
                    <a:cubicBezTo>
                      <a:pt x="73" y="885"/>
                      <a:pt x="74" y="891"/>
                      <a:pt x="76" y="896"/>
                    </a:cubicBezTo>
                    <a:cubicBezTo>
                      <a:pt x="79" y="902"/>
                      <a:pt x="80" y="909"/>
                      <a:pt x="83" y="916"/>
                    </a:cubicBezTo>
                    <a:cubicBezTo>
                      <a:pt x="84" y="919"/>
                      <a:pt x="85" y="923"/>
                      <a:pt x="86" y="927"/>
                    </a:cubicBezTo>
                    <a:cubicBezTo>
                      <a:pt x="87" y="932"/>
                      <a:pt x="89" y="936"/>
                      <a:pt x="95" y="938"/>
                    </a:cubicBezTo>
                    <a:cubicBezTo>
                      <a:pt x="100" y="940"/>
                      <a:pt x="105" y="941"/>
                      <a:pt x="109" y="944"/>
                    </a:cubicBezTo>
                    <a:cubicBezTo>
                      <a:pt x="118" y="950"/>
                      <a:pt x="128" y="955"/>
                      <a:pt x="138" y="957"/>
                    </a:cubicBezTo>
                    <a:cubicBezTo>
                      <a:pt x="141" y="957"/>
                      <a:pt x="144" y="958"/>
                      <a:pt x="147" y="959"/>
                    </a:cubicBezTo>
                    <a:cubicBezTo>
                      <a:pt x="150" y="961"/>
                      <a:pt x="154" y="962"/>
                      <a:pt x="158" y="960"/>
                    </a:cubicBezTo>
                    <a:cubicBezTo>
                      <a:pt x="159" y="960"/>
                      <a:pt x="160" y="960"/>
                      <a:pt x="161" y="961"/>
                    </a:cubicBezTo>
                    <a:cubicBezTo>
                      <a:pt x="166" y="962"/>
                      <a:pt x="172" y="963"/>
                      <a:pt x="176" y="967"/>
                    </a:cubicBezTo>
                    <a:cubicBezTo>
                      <a:pt x="177" y="967"/>
                      <a:pt x="177" y="967"/>
                      <a:pt x="178" y="967"/>
                    </a:cubicBezTo>
                    <a:cubicBezTo>
                      <a:pt x="179" y="967"/>
                      <a:pt x="179" y="966"/>
                      <a:pt x="179" y="966"/>
                    </a:cubicBezTo>
                    <a:cubicBezTo>
                      <a:pt x="182" y="961"/>
                      <a:pt x="187" y="959"/>
                      <a:pt x="192" y="962"/>
                    </a:cubicBezTo>
                    <a:cubicBezTo>
                      <a:pt x="194" y="963"/>
                      <a:pt x="196" y="963"/>
                      <a:pt x="198" y="962"/>
                    </a:cubicBezTo>
                    <a:cubicBezTo>
                      <a:pt x="201" y="960"/>
                      <a:pt x="204" y="960"/>
                      <a:pt x="207" y="961"/>
                    </a:cubicBezTo>
                    <a:cubicBezTo>
                      <a:pt x="213" y="961"/>
                      <a:pt x="217" y="959"/>
                      <a:pt x="221" y="956"/>
                    </a:cubicBezTo>
                    <a:cubicBezTo>
                      <a:pt x="224" y="953"/>
                      <a:pt x="227" y="950"/>
                      <a:pt x="230" y="949"/>
                    </a:cubicBezTo>
                    <a:cubicBezTo>
                      <a:pt x="237" y="945"/>
                      <a:pt x="242" y="939"/>
                      <a:pt x="247" y="933"/>
                    </a:cubicBezTo>
                    <a:cubicBezTo>
                      <a:pt x="251" y="927"/>
                      <a:pt x="255" y="921"/>
                      <a:pt x="259" y="915"/>
                    </a:cubicBezTo>
                    <a:cubicBezTo>
                      <a:pt x="265" y="905"/>
                      <a:pt x="273" y="894"/>
                      <a:pt x="278" y="883"/>
                    </a:cubicBezTo>
                    <a:cubicBezTo>
                      <a:pt x="286" y="867"/>
                      <a:pt x="295" y="850"/>
                      <a:pt x="302" y="834"/>
                    </a:cubicBezTo>
                    <a:cubicBezTo>
                      <a:pt x="304" y="830"/>
                      <a:pt x="306" y="827"/>
                      <a:pt x="307" y="823"/>
                    </a:cubicBezTo>
                    <a:cubicBezTo>
                      <a:pt x="309" y="816"/>
                      <a:pt x="312" y="809"/>
                      <a:pt x="315" y="802"/>
                    </a:cubicBezTo>
                    <a:cubicBezTo>
                      <a:pt x="322" y="789"/>
                      <a:pt x="326" y="776"/>
                      <a:pt x="331" y="763"/>
                    </a:cubicBezTo>
                    <a:cubicBezTo>
                      <a:pt x="332" y="762"/>
                      <a:pt x="332" y="761"/>
                      <a:pt x="333" y="760"/>
                    </a:cubicBezTo>
                    <a:cubicBezTo>
                      <a:pt x="337" y="754"/>
                      <a:pt x="340" y="748"/>
                      <a:pt x="343" y="741"/>
                    </a:cubicBezTo>
                    <a:cubicBezTo>
                      <a:pt x="346" y="736"/>
                      <a:pt x="350" y="731"/>
                      <a:pt x="351" y="724"/>
                    </a:cubicBezTo>
                    <a:cubicBezTo>
                      <a:pt x="352" y="720"/>
                      <a:pt x="355" y="717"/>
                      <a:pt x="357" y="713"/>
                    </a:cubicBezTo>
                    <a:cubicBezTo>
                      <a:pt x="359" y="707"/>
                      <a:pt x="362" y="701"/>
                      <a:pt x="365" y="695"/>
                    </a:cubicBezTo>
                    <a:cubicBezTo>
                      <a:pt x="366" y="697"/>
                      <a:pt x="367" y="698"/>
                      <a:pt x="368" y="699"/>
                    </a:cubicBezTo>
                    <a:cubicBezTo>
                      <a:pt x="370" y="701"/>
                      <a:pt x="372" y="703"/>
                      <a:pt x="374" y="704"/>
                    </a:cubicBezTo>
                    <a:cubicBezTo>
                      <a:pt x="376" y="706"/>
                      <a:pt x="378" y="708"/>
                      <a:pt x="380" y="710"/>
                    </a:cubicBezTo>
                    <a:cubicBezTo>
                      <a:pt x="388" y="717"/>
                      <a:pt x="397" y="723"/>
                      <a:pt x="406" y="728"/>
                    </a:cubicBezTo>
                    <a:cubicBezTo>
                      <a:pt x="414" y="732"/>
                      <a:pt x="423" y="736"/>
                      <a:pt x="432" y="739"/>
                    </a:cubicBezTo>
                    <a:cubicBezTo>
                      <a:pt x="440" y="741"/>
                      <a:pt x="447" y="744"/>
                      <a:pt x="455" y="746"/>
                    </a:cubicBezTo>
                    <a:cubicBezTo>
                      <a:pt x="459" y="748"/>
                      <a:pt x="463" y="748"/>
                      <a:pt x="467" y="748"/>
                    </a:cubicBezTo>
                    <a:cubicBezTo>
                      <a:pt x="470" y="748"/>
                      <a:pt x="474" y="748"/>
                      <a:pt x="478" y="748"/>
                    </a:cubicBezTo>
                    <a:cubicBezTo>
                      <a:pt x="483" y="748"/>
                      <a:pt x="488" y="749"/>
                      <a:pt x="493" y="749"/>
                    </a:cubicBezTo>
                    <a:cubicBezTo>
                      <a:pt x="500" y="750"/>
                      <a:pt x="506" y="752"/>
                      <a:pt x="513" y="753"/>
                    </a:cubicBezTo>
                    <a:cubicBezTo>
                      <a:pt x="518" y="753"/>
                      <a:pt x="522" y="753"/>
                      <a:pt x="526" y="754"/>
                    </a:cubicBezTo>
                    <a:cubicBezTo>
                      <a:pt x="536" y="755"/>
                      <a:pt x="546" y="756"/>
                      <a:pt x="555" y="757"/>
                    </a:cubicBezTo>
                    <a:cubicBezTo>
                      <a:pt x="556" y="757"/>
                      <a:pt x="558" y="758"/>
                      <a:pt x="558" y="757"/>
                    </a:cubicBezTo>
                    <a:cubicBezTo>
                      <a:pt x="560" y="754"/>
                      <a:pt x="563" y="755"/>
                      <a:pt x="566" y="755"/>
                    </a:cubicBezTo>
                    <a:cubicBezTo>
                      <a:pt x="567" y="755"/>
                      <a:pt x="569" y="755"/>
                      <a:pt x="571" y="755"/>
                    </a:cubicBezTo>
                    <a:cubicBezTo>
                      <a:pt x="572" y="754"/>
                      <a:pt x="574" y="754"/>
                      <a:pt x="576" y="754"/>
                    </a:cubicBezTo>
                    <a:cubicBezTo>
                      <a:pt x="584" y="756"/>
                      <a:pt x="592" y="755"/>
                      <a:pt x="600" y="755"/>
                    </a:cubicBezTo>
                    <a:cubicBezTo>
                      <a:pt x="609" y="756"/>
                      <a:pt x="618" y="755"/>
                      <a:pt x="627" y="756"/>
                    </a:cubicBezTo>
                    <a:cubicBezTo>
                      <a:pt x="632" y="756"/>
                      <a:pt x="636" y="756"/>
                      <a:pt x="640" y="756"/>
                    </a:cubicBezTo>
                    <a:cubicBezTo>
                      <a:pt x="645" y="755"/>
                      <a:pt x="650" y="755"/>
                      <a:pt x="655" y="755"/>
                    </a:cubicBezTo>
                    <a:cubicBezTo>
                      <a:pt x="658" y="755"/>
                      <a:pt x="662" y="755"/>
                      <a:pt x="665" y="755"/>
                    </a:cubicBezTo>
                    <a:cubicBezTo>
                      <a:pt x="676" y="753"/>
                      <a:pt x="687" y="752"/>
                      <a:pt x="698" y="752"/>
                    </a:cubicBezTo>
                    <a:cubicBezTo>
                      <a:pt x="699" y="752"/>
                      <a:pt x="700" y="752"/>
                      <a:pt x="702" y="752"/>
                    </a:cubicBezTo>
                    <a:cubicBezTo>
                      <a:pt x="707" y="751"/>
                      <a:pt x="712" y="751"/>
                      <a:pt x="717" y="751"/>
                    </a:cubicBezTo>
                    <a:cubicBezTo>
                      <a:pt x="732" y="753"/>
                      <a:pt x="747" y="754"/>
                      <a:pt x="761" y="761"/>
                    </a:cubicBezTo>
                    <a:cubicBezTo>
                      <a:pt x="765" y="763"/>
                      <a:pt x="768" y="765"/>
                      <a:pt x="772" y="766"/>
                    </a:cubicBezTo>
                    <a:cubicBezTo>
                      <a:pt x="781" y="769"/>
                      <a:pt x="789" y="773"/>
                      <a:pt x="796" y="778"/>
                    </a:cubicBezTo>
                    <a:cubicBezTo>
                      <a:pt x="797" y="779"/>
                      <a:pt x="798" y="779"/>
                      <a:pt x="799" y="780"/>
                    </a:cubicBezTo>
                    <a:cubicBezTo>
                      <a:pt x="810" y="783"/>
                      <a:pt x="818" y="790"/>
                      <a:pt x="829" y="792"/>
                    </a:cubicBezTo>
                    <a:cubicBezTo>
                      <a:pt x="830" y="792"/>
                      <a:pt x="830" y="792"/>
                      <a:pt x="831" y="792"/>
                    </a:cubicBezTo>
                    <a:cubicBezTo>
                      <a:pt x="837" y="795"/>
                      <a:pt x="843" y="798"/>
                      <a:pt x="849" y="800"/>
                    </a:cubicBezTo>
                    <a:cubicBezTo>
                      <a:pt x="856" y="803"/>
                      <a:pt x="863" y="807"/>
                      <a:pt x="869" y="811"/>
                    </a:cubicBezTo>
                    <a:cubicBezTo>
                      <a:pt x="874" y="815"/>
                      <a:pt x="879" y="820"/>
                      <a:pt x="884" y="825"/>
                    </a:cubicBezTo>
                    <a:cubicBezTo>
                      <a:pt x="886" y="827"/>
                      <a:pt x="887" y="828"/>
                      <a:pt x="886" y="831"/>
                    </a:cubicBezTo>
                    <a:cubicBezTo>
                      <a:pt x="886" y="839"/>
                      <a:pt x="883" y="846"/>
                      <a:pt x="879" y="853"/>
                    </a:cubicBezTo>
                    <a:cubicBezTo>
                      <a:pt x="876" y="857"/>
                      <a:pt x="873" y="861"/>
                      <a:pt x="870" y="865"/>
                    </a:cubicBezTo>
                    <a:cubicBezTo>
                      <a:pt x="865" y="874"/>
                      <a:pt x="858" y="882"/>
                      <a:pt x="851" y="890"/>
                    </a:cubicBezTo>
                    <a:cubicBezTo>
                      <a:pt x="840" y="901"/>
                      <a:pt x="828" y="910"/>
                      <a:pt x="815" y="918"/>
                    </a:cubicBezTo>
                    <a:cubicBezTo>
                      <a:pt x="796" y="930"/>
                      <a:pt x="776" y="940"/>
                      <a:pt x="756" y="950"/>
                    </a:cubicBezTo>
                    <a:cubicBezTo>
                      <a:pt x="753" y="951"/>
                      <a:pt x="749" y="952"/>
                      <a:pt x="746" y="954"/>
                    </a:cubicBezTo>
                    <a:cubicBezTo>
                      <a:pt x="746" y="954"/>
                      <a:pt x="744" y="954"/>
                      <a:pt x="745" y="955"/>
                    </a:cubicBezTo>
                    <a:cubicBezTo>
                      <a:pt x="747" y="959"/>
                      <a:pt x="742" y="959"/>
                      <a:pt x="740" y="959"/>
                    </a:cubicBezTo>
                    <a:cubicBezTo>
                      <a:pt x="723" y="967"/>
                      <a:pt x="706" y="974"/>
                      <a:pt x="688" y="980"/>
                    </a:cubicBezTo>
                    <a:cubicBezTo>
                      <a:pt x="685" y="981"/>
                      <a:pt x="681" y="981"/>
                      <a:pt x="679" y="983"/>
                    </a:cubicBezTo>
                    <a:cubicBezTo>
                      <a:pt x="676" y="986"/>
                      <a:pt x="673" y="986"/>
                      <a:pt x="670" y="985"/>
                    </a:cubicBezTo>
                    <a:cubicBezTo>
                      <a:pt x="672" y="988"/>
                      <a:pt x="672" y="988"/>
                      <a:pt x="670" y="989"/>
                    </a:cubicBezTo>
                    <a:cubicBezTo>
                      <a:pt x="669" y="990"/>
                      <a:pt x="668" y="990"/>
                      <a:pt x="668" y="990"/>
                    </a:cubicBezTo>
                    <a:cubicBezTo>
                      <a:pt x="665" y="991"/>
                      <a:pt x="663" y="991"/>
                      <a:pt x="661" y="993"/>
                    </a:cubicBezTo>
                    <a:cubicBezTo>
                      <a:pt x="661" y="994"/>
                      <a:pt x="659" y="995"/>
                      <a:pt x="658" y="995"/>
                    </a:cubicBezTo>
                    <a:cubicBezTo>
                      <a:pt x="646" y="998"/>
                      <a:pt x="634" y="1002"/>
                      <a:pt x="621" y="1003"/>
                    </a:cubicBezTo>
                    <a:cubicBezTo>
                      <a:pt x="617" y="1004"/>
                      <a:pt x="613" y="1004"/>
                      <a:pt x="609" y="1005"/>
                    </a:cubicBezTo>
                    <a:cubicBezTo>
                      <a:pt x="603" y="1006"/>
                      <a:pt x="597" y="1007"/>
                      <a:pt x="591" y="1008"/>
                    </a:cubicBezTo>
                    <a:cubicBezTo>
                      <a:pt x="582" y="1009"/>
                      <a:pt x="573" y="1010"/>
                      <a:pt x="563" y="1011"/>
                    </a:cubicBezTo>
                    <a:cubicBezTo>
                      <a:pt x="549" y="1013"/>
                      <a:pt x="534" y="1014"/>
                      <a:pt x="519" y="1015"/>
                    </a:cubicBezTo>
                    <a:cubicBezTo>
                      <a:pt x="500" y="1016"/>
                      <a:pt x="481" y="1017"/>
                      <a:pt x="462" y="1016"/>
                    </a:cubicBezTo>
                    <a:cubicBezTo>
                      <a:pt x="448" y="1016"/>
                      <a:pt x="434" y="1016"/>
                      <a:pt x="420" y="1015"/>
                    </a:cubicBezTo>
                    <a:cubicBezTo>
                      <a:pt x="404" y="1013"/>
                      <a:pt x="399" y="1012"/>
                      <a:pt x="383" y="1016"/>
                    </a:cubicBezTo>
                    <a:cubicBezTo>
                      <a:pt x="381" y="1016"/>
                      <a:pt x="380" y="1016"/>
                      <a:pt x="378" y="1016"/>
                    </a:cubicBezTo>
                    <a:cubicBezTo>
                      <a:pt x="377" y="1015"/>
                      <a:pt x="375" y="1015"/>
                      <a:pt x="374" y="1015"/>
                    </a:cubicBezTo>
                    <a:cubicBezTo>
                      <a:pt x="365" y="1015"/>
                      <a:pt x="356" y="1012"/>
                      <a:pt x="347" y="1010"/>
                    </a:cubicBezTo>
                    <a:cubicBezTo>
                      <a:pt x="341" y="1009"/>
                      <a:pt x="336" y="1006"/>
                      <a:pt x="330" y="1007"/>
                    </a:cubicBezTo>
                    <a:cubicBezTo>
                      <a:pt x="330" y="1007"/>
                      <a:pt x="329" y="1007"/>
                      <a:pt x="328" y="1006"/>
                    </a:cubicBezTo>
                    <a:cubicBezTo>
                      <a:pt x="325" y="1005"/>
                      <a:pt x="322" y="1004"/>
                      <a:pt x="319" y="1005"/>
                    </a:cubicBezTo>
                    <a:cubicBezTo>
                      <a:pt x="317" y="1005"/>
                      <a:pt x="315" y="1004"/>
                      <a:pt x="314" y="1002"/>
                    </a:cubicBezTo>
                    <a:cubicBezTo>
                      <a:pt x="314" y="998"/>
                      <a:pt x="312" y="998"/>
                      <a:pt x="309" y="997"/>
                    </a:cubicBezTo>
                    <a:cubicBezTo>
                      <a:pt x="306" y="997"/>
                      <a:pt x="304" y="997"/>
                      <a:pt x="302" y="999"/>
                    </a:cubicBezTo>
                    <a:cubicBezTo>
                      <a:pt x="301" y="1000"/>
                      <a:pt x="299" y="1000"/>
                      <a:pt x="297" y="1001"/>
                    </a:cubicBezTo>
                    <a:cubicBezTo>
                      <a:pt x="294" y="1001"/>
                      <a:pt x="292" y="1003"/>
                      <a:pt x="289" y="1004"/>
                    </a:cubicBezTo>
                    <a:cubicBezTo>
                      <a:pt x="281" y="1008"/>
                      <a:pt x="281" y="1008"/>
                      <a:pt x="281" y="1008"/>
                    </a:cubicBezTo>
                    <a:cubicBezTo>
                      <a:pt x="280" y="1010"/>
                      <a:pt x="279" y="1009"/>
                      <a:pt x="278" y="1008"/>
                    </a:cubicBezTo>
                    <a:cubicBezTo>
                      <a:pt x="276" y="1005"/>
                      <a:pt x="274" y="1005"/>
                      <a:pt x="271" y="1006"/>
                    </a:cubicBezTo>
                    <a:cubicBezTo>
                      <a:pt x="266" y="1008"/>
                      <a:pt x="263" y="1007"/>
                      <a:pt x="260" y="1003"/>
                    </a:cubicBezTo>
                    <a:cubicBezTo>
                      <a:pt x="259" y="1001"/>
                      <a:pt x="259" y="1000"/>
                      <a:pt x="257" y="999"/>
                    </a:cubicBezTo>
                    <a:cubicBezTo>
                      <a:pt x="255" y="1000"/>
                      <a:pt x="255" y="1002"/>
                      <a:pt x="254" y="1003"/>
                    </a:cubicBezTo>
                    <a:cubicBezTo>
                      <a:pt x="253" y="1006"/>
                      <a:pt x="252" y="1010"/>
                      <a:pt x="250" y="1013"/>
                    </a:cubicBezTo>
                    <a:cubicBezTo>
                      <a:pt x="249" y="1015"/>
                      <a:pt x="248" y="1015"/>
                      <a:pt x="246" y="1014"/>
                    </a:cubicBezTo>
                    <a:cubicBezTo>
                      <a:pt x="245" y="1014"/>
                      <a:pt x="245" y="1013"/>
                      <a:pt x="244" y="1013"/>
                    </a:cubicBezTo>
                    <a:cubicBezTo>
                      <a:pt x="241" y="1010"/>
                      <a:pt x="240" y="1010"/>
                      <a:pt x="237" y="1014"/>
                    </a:cubicBezTo>
                    <a:cubicBezTo>
                      <a:pt x="237" y="1015"/>
                      <a:pt x="237" y="1016"/>
                      <a:pt x="235" y="1017"/>
                    </a:cubicBezTo>
                    <a:cubicBezTo>
                      <a:pt x="233" y="1018"/>
                      <a:pt x="232" y="1020"/>
                      <a:pt x="231" y="1023"/>
                    </a:cubicBezTo>
                    <a:cubicBezTo>
                      <a:pt x="230" y="1025"/>
                      <a:pt x="230" y="1028"/>
                      <a:pt x="228" y="1030"/>
                    </a:cubicBezTo>
                    <a:cubicBezTo>
                      <a:pt x="224" y="1033"/>
                      <a:pt x="222" y="1038"/>
                      <a:pt x="221" y="1043"/>
                    </a:cubicBezTo>
                    <a:cubicBezTo>
                      <a:pt x="219" y="1047"/>
                      <a:pt x="218" y="1051"/>
                      <a:pt x="215" y="1055"/>
                    </a:cubicBezTo>
                    <a:cubicBezTo>
                      <a:pt x="214" y="1057"/>
                      <a:pt x="213" y="1059"/>
                      <a:pt x="212" y="1061"/>
                    </a:cubicBezTo>
                    <a:cubicBezTo>
                      <a:pt x="212" y="1061"/>
                      <a:pt x="212" y="1062"/>
                      <a:pt x="213" y="1063"/>
                    </a:cubicBezTo>
                    <a:cubicBezTo>
                      <a:pt x="216" y="1065"/>
                      <a:pt x="217" y="1066"/>
                      <a:pt x="215" y="1070"/>
                    </a:cubicBezTo>
                    <a:cubicBezTo>
                      <a:pt x="213" y="1074"/>
                      <a:pt x="211" y="1077"/>
                      <a:pt x="209" y="1081"/>
                    </a:cubicBezTo>
                    <a:cubicBezTo>
                      <a:pt x="208" y="1083"/>
                      <a:pt x="206" y="1084"/>
                      <a:pt x="206" y="1087"/>
                    </a:cubicBezTo>
                    <a:cubicBezTo>
                      <a:pt x="211" y="1086"/>
                      <a:pt x="212" y="1090"/>
                      <a:pt x="212" y="1093"/>
                    </a:cubicBezTo>
                    <a:cubicBezTo>
                      <a:pt x="212" y="1095"/>
                      <a:pt x="212" y="1097"/>
                      <a:pt x="215" y="1098"/>
                    </a:cubicBezTo>
                    <a:cubicBezTo>
                      <a:pt x="217" y="1099"/>
                      <a:pt x="218" y="1101"/>
                      <a:pt x="221" y="1100"/>
                    </a:cubicBezTo>
                    <a:cubicBezTo>
                      <a:pt x="222" y="1100"/>
                      <a:pt x="224" y="1100"/>
                      <a:pt x="224" y="1103"/>
                    </a:cubicBezTo>
                    <a:cubicBezTo>
                      <a:pt x="223" y="1104"/>
                      <a:pt x="224" y="1104"/>
                      <a:pt x="224" y="1105"/>
                    </a:cubicBezTo>
                    <a:cubicBezTo>
                      <a:pt x="226" y="1107"/>
                      <a:pt x="225" y="1108"/>
                      <a:pt x="223" y="1109"/>
                    </a:cubicBezTo>
                    <a:cubicBezTo>
                      <a:pt x="222" y="1109"/>
                      <a:pt x="221" y="1109"/>
                      <a:pt x="220" y="1109"/>
                    </a:cubicBezTo>
                    <a:cubicBezTo>
                      <a:pt x="219" y="1109"/>
                      <a:pt x="218" y="1109"/>
                      <a:pt x="218" y="1110"/>
                    </a:cubicBezTo>
                    <a:cubicBezTo>
                      <a:pt x="218" y="1111"/>
                      <a:pt x="219" y="1111"/>
                      <a:pt x="219" y="1111"/>
                    </a:cubicBezTo>
                    <a:cubicBezTo>
                      <a:pt x="222" y="1112"/>
                      <a:pt x="224" y="1112"/>
                      <a:pt x="227" y="1112"/>
                    </a:cubicBezTo>
                    <a:cubicBezTo>
                      <a:pt x="226" y="1114"/>
                      <a:pt x="226" y="1116"/>
                      <a:pt x="224" y="1118"/>
                    </a:cubicBezTo>
                    <a:cubicBezTo>
                      <a:pt x="222" y="1117"/>
                      <a:pt x="224" y="1115"/>
                      <a:pt x="222" y="1114"/>
                    </a:cubicBezTo>
                    <a:cubicBezTo>
                      <a:pt x="220" y="1116"/>
                      <a:pt x="218" y="1116"/>
                      <a:pt x="216" y="1113"/>
                    </a:cubicBezTo>
                    <a:cubicBezTo>
                      <a:pt x="216" y="1113"/>
                      <a:pt x="215" y="1113"/>
                      <a:pt x="215" y="1113"/>
                    </a:cubicBezTo>
                    <a:cubicBezTo>
                      <a:pt x="214" y="1113"/>
                      <a:pt x="213" y="1112"/>
                      <a:pt x="212" y="1114"/>
                    </a:cubicBezTo>
                    <a:cubicBezTo>
                      <a:pt x="211" y="1115"/>
                      <a:pt x="213" y="1116"/>
                      <a:pt x="214" y="1116"/>
                    </a:cubicBezTo>
                    <a:cubicBezTo>
                      <a:pt x="219" y="1116"/>
                      <a:pt x="221" y="1120"/>
                      <a:pt x="224" y="1122"/>
                    </a:cubicBezTo>
                    <a:cubicBezTo>
                      <a:pt x="225" y="1122"/>
                      <a:pt x="225" y="1123"/>
                      <a:pt x="225" y="1123"/>
                    </a:cubicBezTo>
                    <a:cubicBezTo>
                      <a:pt x="225" y="1124"/>
                      <a:pt x="224" y="1126"/>
                      <a:pt x="224" y="1126"/>
                    </a:cubicBezTo>
                    <a:cubicBezTo>
                      <a:pt x="227" y="1127"/>
                      <a:pt x="230" y="1128"/>
                      <a:pt x="233" y="1129"/>
                    </a:cubicBezTo>
                    <a:cubicBezTo>
                      <a:pt x="230" y="1132"/>
                      <a:pt x="230" y="1136"/>
                      <a:pt x="229" y="1139"/>
                    </a:cubicBezTo>
                    <a:cubicBezTo>
                      <a:pt x="229" y="1140"/>
                      <a:pt x="230" y="1141"/>
                      <a:pt x="230" y="1141"/>
                    </a:cubicBezTo>
                    <a:cubicBezTo>
                      <a:pt x="231" y="1141"/>
                      <a:pt x="232" y="1141"/>
                      <a:pt x="233" y="1141"/>
                    </a:cubicBezTo>
                    <a:cubicBezTo>
                      <a:pt x="233" y="1139"/>
                      <a:pt x="235" y="1138"/>
                      <a:pt x="234" y="1137"/>
                    </a:cubicBezTo>
                    <a:cubicBezTo>
                      <a:pt x="234" y="1135"/>
                      <a:pt x="232" y="1135"/>
                      <a:pt x="233" y="1133"/>
                    </a:cubicBezTo>
                    <a:cubicBezTo>
                      <a:pt x="234" y="1133"/>
                      <a:pt x="234" y="1133"/>
                      <a:pt x="235" y="1133"/>
                    </a:cubicBezTo>
                    <a:cubicBezTo>
                      <a:pt x="239" y="1134"/>
                      <a:pt x="239" y="1134"/>
                      <a:pt x="239" y="1138"/>
                    </a:cubicBezTo>
                    <a:cubicBezTo>
                      <a:pt x="239" y="1140"/>
                      <a:pt x="239" y="1142"/>
                      <a:pt x="242" y="1144"/>
                    </a:cubicBezTo>
                    <a:cubicBezTo>
                      <a:pt x="245" y="1146"/>
                      <a:pt x="248" y="1146"/>
                      <a:pt x="252" y="1145"/>
                    </a:cubicBezTo>
                    <a:cubicBezTo>
                      <a:pt x="253" y="1145"/>
                      <a:pt x="253" y="1144"/>
                      <a:pt x="254" y="1145"/>
                    </a:cubicBezTo>
                    <a:cubicBezTo>
                      <a:pt x="256" y="1148"/>
                      <a:pt x="258" y="1149"/>
                      <a:pt x="261" y="1149"/>
                    </a:cubicBezTo>
                    <a:cubicBezTo>
                      <a:pt x="262" y="1149"/>
                      <a:pt x="263" y="1149"/>
                      <a:pt x="263" y="1150"/>
                    </a:cubicBezTo>
                    <a:cubicBezTo>
                      <a:pt x="265" y="1152"/>
                      <a:pt x="266" y="1153"/>
                      <a:pt x="267" y="1155"/>
                    </a:cubicBezTo>
                    <a:cubicBezTo>
                      <a:pt x="266" y="1156"/>
                      <a:pt x="265" y="1156"/>
                      <a:pt x="264" y="1156"/>
                    </a:cubicBezTo>
                    <a:cubicBezTo>
                      <a:pt x="262" y="1155"/>
                      <a:pt x="261" y="1157"/>
                      <a:pt x="261" y="1158"/>
                    </a:cubicBezTo>
                    <a:cubicBezTo>
                      <a:pt x="262" y="1160"/>
                      <a:pt x="263" y="1162"/>
                      <a:pt x="265" y="1163"/>
                    </a:cubicBezTo>
                    <a:cubicBezTo>
                      <a:pt x="269" y="1164"/>
                      <a:pt x="273" y="1166"/>
                      <a:pt x="277" y="1167"/>
                    </a:cubicBezTo>
                    <a:cubicBezTo>
                      <a:pt x="281" y="1167"/>
                      <a:pt x="283" y="1169"/>
                      <a:pt x="285" y="1171"/>
                    </a:cubicBezTo>
                    <a:cubicBezTo>
                      <a:pt x="288" y="1174"/>
                      <a:pt x="288" y="1176"/>
                      <a:pt x="285" y="1179"/>
                    </a:cubicBezTo>
                    <a:cubicBezTo>
                      <a:pt x="285" y="1180"/>
                      <a:pt x="284" y="1180"/>
                      <a:pt x="283" y="1181"/>
                    </a:cubicBezTo>
                    <a:cubicBezTo>
                      <a:pt x="282" y="1182"/>
                      <a:pt x="282" y="1182"/>
                      <a:pt x="283" y="1184"/>
                    </a:cubicBezTo>
                    <a:cubicBezTo>
                      <a:pt x="285" y="1185"/>
                      <a:pt x="287" y="1186"/>
                      <a:pt x="289" y="1186"/>
                    </a:cubicBezTo>
                    <a:cubicBezTo>
                      <a:pt x="292" y="1186"/>
                      <a:pt x="295" y="1188"/>
                      <a:pt x="295" y="1191"/>
                    </a:cubicBezTo>
                    <a:cubicBezTo>
                      <a:pt x="295" y="1195"/>
                      <a:pt x="298" y="1197"/>
                      <a:pt x="301" y="1198"/>
                    </a:cubicBezTo>
                    <a:cubicBezTo>
                      <a:pt x="300" y="1200"/>
                      <a:pt x="298" y="1202"/>
                      <a:pt x="301" y="1205"/>
                    </a:cubicBezTo>
                    <a:cubicBezTo>
                      <a:pt x="297" y="1204"/>
                      <a:pt x="293" y="1204"/>
                      <a:pt x="290" y="1206"/>
                    </a:cubicBezTo>
                    <a:cubicBezTo>
                      <a:pt x="292" y="1207"/>
                      <a:pt x="294" y="1208"/>
                      <a:pt x="295" y="1208"/>
                    </a:cubicBezTo>
                    <a:cubicBezTo>
                      <a:pt x="296" y="1208"/>
                      <a:pt x="298" y="1209"/>
                      <a:pt x="297" y="1210"/>
                    </a:cubicBezTo>
                    <a:cubicBezTo>
                      <a:pt x="297" y="1211"/>
                      <a:pt x="296" y="1212"/>
                      <a:pt x="296" y="1212"/>
                    </a:cubicBezTo>
                    <a:cubicBezTo>
                      <a:pt x="292" y="1211"/>
                      <a:pt x="291" y="1217"/>
                      <a:pt x="288" y="1217"/>
                    </a:cubicBezTo>
                    <a:cubicBezTo>
                      <a:pt x="290" y="1218"/>
                      <a:pt x="293" y="1219"/>
                      <a:pt x="296" y="1220"/>
                    </a:cubicBezTo>
                    <a:cubicBezTo>
                      <a:pt x="299" y="1221"/>
                      <a:pt x="302" y="1220"/>
                      <a:pt x="305" y="1222"/>
                    </a:cubicBezTo>
                    <a:cubicBezTo>
                      <a:pt x="308" y="1224"/>
                      <a:pt x="310" y="1228"/>
                      <a:pt x="314" y="1228"/>
                    </a:cubicBezTo>
                    <a:cubicBezTo>
                      <a:pt x="314" y="1228"/>
                      <a:pt x="315" y="1229"/>
                      <a:pt x="314" y="1229"/>
                    </a:cubicBezTo>
                    <a:cubicBezTo>
                      <a:pt x="314" y="1230"/>
                      <a:pt x="314" y="1230"/>
                      <a:pt x="313" y="1230"/>
                    </a:cubicBezTo>
                    <a:cubicBezTo>
                      <a:pt x="310" y="1229"/>
                      <a:pt x="307" y="1230"/>
                      <a:pt x="304" y="1229"/>
                    </a:cubicBezTo>
                    <a:cubicBezTo>
                      <a:pt x="304" y="1229"/>
                      <a:pt x="303" y="1228"/>
                      <a:pt x="303" y="1229"/>
                    </a:cubicBezTo>
                    <a:cubicBezTo>
                      <a:pt x="302" y="1230"/>
                      <a:pt x="302" y="1231"/>
                      <a:pt x="303" y="1231"/>
                    </a:cubicBezTo>
                    <a:cubicBezTo>
                      <a:pt x="305" y="1232"/>
                      <a:pt x="306" y="1234"/>
                      <a:pt x="308" y="1232"/>
                    </a:cubicBezTo>
                    <a:cubicBezTo>
                      <a:pt x="309" y="1232"/>
                      <a:pt x="310" y="1232"/>
                      <a:pt x="310" y="1232"/>
                    </a:cubicBezTo>
                    <a:cubicBezTo>
                      <a:pt x="315" y="1234"/>
                      <a:pt x="320" y="1235"/>
                      <a:pt x="325" y="1236"/>
                    </a:cubicBezTo>
                    <a:cubicBezTo>
                      <a:pt x="333" y="1239"/>
                      <a:pt x="341" y="1240"/>
                      <a:pt x="349" y="1242"/>
                    </a:cubicBezTo>
                    <a:cubicBezTo>
                      <a:pt x="351" y="1243"/>
                      <a:pt x="353" y="1244"/>
                      <a:pt x="354" y="1246"/>
                    </a:cubicBezTo>
                    <a:cubicBezTo>
                      <a:pt x="351" y="1248"/>
                      <a:pt x="347" y="1246"/>
                      <a:pt x="343" y="1246"/>
                    </a:cubicBezTo>
                    <a:cubicBezTo>
                      <a:pt x="346" y="1249"/>
                      <a:pt x="348" y="1250"/>
                      <a:pt x="351" y="1250"/>
                    </a:cubicBezTo>
                    <a:cubicBezTo>
                      <a:pt x="358" y="1250"/>
                      <a:pt x="364" y="1253"/>
                      <a:pt x="371" y="1253"/>
                    </a:cubicBezTo>
                    <a:cubicBezTo>
                      <a:pt x="373" y="1253"/>
                      <a:pt x="374" y="1253"/>
                      <a:pt x="375" y="1255"/>
                    </a:cubicBezTo>
                    <a:cubicBezTo>
                      <a:pt x="376" y="1256"/>
                      <a:pt x="377" y="1256"/>
                      <a:pt x="378" y="1255"/>
                    </a:cubicBezTo>
                    <a:cubicBezTo>
                      <a:pt x="381" y="1252"/>
                      <a:pt x="384" y="1253"/>
                      <a:pt x="385" y="1256"/>
                    </a:cubicBezTo>
                    <a:cubicBezTo>
                      <a:pt x="387" y="1259"/>
                      <a:pt x="391" y="1260"/>
                      <a:pt x="393" y="1257"/>
                    </a:cubicBezTo>
                    <a:cubicBezTo>
                      <a:pt x="394" y="1256"/>
                      <a:pt x="395" y="1256"/>
                      <a:pt x="396" y="1257"/>
                    </a:cubicBezTo>
                    <a:cubicBezTo>
                      <a:pt x="398" y="1258"/>
                      <a:pt x="400" y="1258"/>
                      <a:pt x="403" y="1257"/>
                    </a:cubicBezTo>
                    <a:cubicBezTo>
                      <a:pt x="405" y="1256"/>
                      <a:pt x="408" y="1254"/>
                      <a:pt x="410" y="1256"/>
                    </a:cubicBezTo>
                    <a:cubicBezTo>
                      <a:pt x="412" y="1258"/>
                      <a:pt x="414" y="1258"/>
                      <a:pt x="417" y="1257"/>
                    </a:cubicBezTo>
                    <a:cubicBezTo>
                      <a:pt x="419" y="1257"/>
                      <a:pt x="421" y="1258"/>
                      <a:pt x="422" y="1260"/>
                    </a:cubicBezTo>
                    <a:cubicBezTo>
                      <a:pt x="423" y="1261"/>
                      <a:pt x="424" y="1262"/>
                      <a:pt x="426" y="1262"/>
                    </a:cubicBezTo>
                    <a:cubicBezTo>
                      <a:pt x="428" y="1261"/>
                      <a:pt x="428" y="1265"/>
                      <a:pt x="430" y="1265"/>
                    </a:cubicBezTo>
                    <a:cubicBezTo>
                      <a:pt x="432" y="1266"/>
                      <a:pt x="434" y="1264"/>
                      <a:pt x="436" y="1266"/>
                    </a:cubicBezTo>
                    <a:cubicBezTo>
                      <a:pt x="437" y="1266"/>
                      <a:pt x="437" y="1267"/>
                      <a:pt x="438" y="1267"/>
                    </a:cubicBezTo>
                    <a:cubicBezTo>
                      <a:pt x="440" y="1268"/>
                      <a:pt x="442" y="1269"/>
                      <a:pt x="445" y="1269"/>
                    </a:cubicBezTo>
                    <a:cubicBezTo>
                      <a:pt x="445" y="1266"/>
                      <a:pt x="443" y="1266"/>
                      <a:pt x="441" y="1265"/>
                    </a:cubicBezTo>
                    <a:cubicBezTo>
                      <a:pt x="440" y="1264"/>
                      <a:pt x="438" y="1265"/>
                      <a:pt x="438" y="1262"/>
                    </a:cubicBezTo>
                    <a:cubicBezTo>
                      <a:pt x="441" y="1262"/>
                      <a:pt x="443" y="1264"/>
                      <a:pt x="447" y="1263"/>
                    </a:cubicBezTo>
                    <a:cubicBezTo>
                      <a:pt x="442" y="1261"/>
                      <a:pt x="437" y="1260"/>
                      <a:pt x="432" y="1259"/>
                    </a:cubicBezTo>
                    <a:cubicBezTo>
                      <a:pt x="439" y="1257"/>
                      <a:pt x="446" y="1259"/>
                      <a:pt x="453" y="1258"/>
                    </a:cubicBezTo>
                    <a:cubicBezTo>
                      <a:pt x="446" y="1255"/>
                      <a:pt x="438" y="1254"/>
                      <a:pt x="430" y="1253"/>
                    </a:cubicBezTo>
                    <a:cubicBezTo>
                      <a:pt x="430" y="1251"/>
                      <a:pt x="432" y="1252"/>
                      <a:pt x="433" y="1251"/>
                    </a:cubicBezTo>
                    <a:cubicBezTo>
                      <a:pt x="430" y="1249"/>
                      <a:pt x="428" y="1248"/>
                      <a:pt x="424" y="1247"/>
                    </a:cubicBezTo>
                    <a:cubicBezTo>
                      <a:pt x="428" y="1246"/>
                      <a:pt x="430" y="1248"/>
                      <a:pt x="432" y="1246"/>
                    </a:cubicBezTo>
                    <a:cubicBezTo>
                      <a:pt x="432" y="1245"/>
                      <a:pt x="432" y="1244"/>
                      <a:pt x="431" y="1243"/>
                    </a:cubicBezTo>
                    <a:cubicBezTo>
                      <a:pt x="431" y="1242"/>
                      <a:pt x="431" y="1242"/>
                      <a:pt x="432" y="1241"/>
                    </a:cubicBezTo>
                    <a:cubicBezTo>
                      <a:pt x="433" y="1241"/>
                      <a:pt x="433" y="1241"/>
                      <a:pt x="434" y="1241"/>
                    </a:cubicBezTo>
                    <a:cubicBezTo>
                      <a:pt x="439" y="1246"/>
                      <a:pt x="445" y="1246"/>
                      <a:pt x="450" y="1249"/>
                    </a:cubicBezTo>
                    <a:cubicBezTo>
                      <a:pt x="452" y="1250"/>
                      <a:pt x="455" y="1250"/>
                      <a:pt x="454" y="1253"/>
                    </a:cubicBezTo>
                    <a:cubicBezTo>
                      <a:pt x="454" y="1254"/>
                      <a:pt x="455" y="1255"/>
                      <a:pt x="456" y="1255"/>
                    </a:cubicBezTo>
                    <a:cubicBezTo>
                      <a:pt x="457" y="1256"/>
                      <a:pt x="458" y="1257"/>
                      <a:pt x="458" y="1259"/>
                    </a:cubicBezTo>
                    <a:cubicBezTo>
                      <a:pt x="458" y="1260"/>
                      <a:pt x="459" y="1261"/>
                      <a:pt x="460" y="1260"/>
                    </a:cubicBezTo>
                    <a:cubicBezTo>
                      <a:pt x="461" y="1260"/>
                      <a:pt x="460" y="1259"/>
                      <a:pt x="460" y="1259"/>
                    </a:cubicBezTo>
                    <a:cubicBezTo>
                      <a:pt x="459" y="1257"/>
                      <a:pt x="459" y="1257"/>
                      <a:pt x="461" y="1257"/>
                    </a:cubicBezTo>
                    <a:cubicBezTo>
                      <a:pt x="462" y="1258"/>
                      <a:pt x="463" y="1258"/>
                      <a:pt x="463" y="1257"/>
                    </a:cubicBezTo>
                    <a:cubicBezTo>
                      <a:pt x="464" y="1255"/>
                      <a:pt x="461" y="1255"/>
                      <a:pt x="460" y="1252"/>
                    </a:cubicBezTo>
                    <a:cubicBezTo>
                      <a:pt x="462" y="1253"/>
                      <a:pt x="463" y="1254"/>
                      <a:pt x="464" y="1252"/>
                    </a:cubicBezTo>
                    <a:cubicBezTo>
                      <a:pt x="464" y="1252"/>
                      <a:pt x="465" y="1251"/>
                      <a:pt x="466" y="1251"/>
                    </a:cubicBezTo>
                    <a:cubicBezTo>
                      <a:pt x="469" y="1253"/>
                      <a:pt x="471" y="1254"/>
                      <a:pt x="475" y="1253"/>
                    </a:cubicBezTo>
                    <a:cubicBezTo>
                      <a:pt x="475" y="1252"/>
                      <a:pt x="476" y="1253"/>
                      <a:pt x="476" y="1253"/>
                    </a:cubicBezTo>
                    <a:cubicBezTo>
                      <a:pt x="479" y="1254"/>
                      <a:pt x="481" y="1257"/>
                      <a:pt x="484" y="1257"/>
                    </a:cubicBezTo>
                    <a:cubicBezTo>
                      <a:pt x="488" y="1257"/>
                      <a:pt x="493" y="1258"/>
                      <a:pt x="497" y="1257"/>
                    </a:cubicBezTo>
                    <a:cubicBezTo>
                      <a:pt x="500" y="1256"/>
                      <a:pt x="502" y="1258"/>
                      <a:pt x="504" y="1259"/>
                    </a:cubicBezTo>
                    <a:cubicBezTo>
                      <a:pt x="504" y="1259"/>
                      <a:pt x="504" y="1260"/>
                      <a:pt x="504" y="1260"/>
                    </a:cubicBezTo>
                    <a:cubicBezTo>
                      <a:pt x="504" y="1260"/>
                      <a:pt x="503" y="1261"/>
                      <a:pt x="503" y="1261"/>
                    </a:cubicBezTo>
                    <a:cubicBezTo>
                      <a:pt x="502" y="1261"/>
                      <a:pt x="500" y="1261"/>
                      <a:pt x="499" y="1261"/>
                    </a:cubicBezTo>
                    <a:cubicBezTo>
                      <a:pt x="496" y="1260"/>
                      <a:pt x="494" y="1259"/>
                      <a:pt x="491" y="1260"/>
                    </a:cubicBezTo>
                    <a:cubicBezTo>
                      <a:pt x="495" y="1264"/>
                      <a:pt x="495" y="1264"/>
                      <a:pt x="500" y="1263"/>
                    </a:cubicBezTo>
                    <a:cubicBezTo>
                      <a:pt x="501" y="1263"/>
                      <a:pt x="502" y="1263"/>
                      <a:pt x="503" y="1263"/>
                    </a:cubicBezTo>
                    <a:cubicBezTo>
                      <a:pt x="504" y="1262"/>
                      <a:pt x="506" y="1262"/>
                      <a:pt x="506" y="1264"/>
                    </a:cubicBezTo>
                    <a:cubicBezTo>
                      <a:pt x="506" y="1266"/>
                      <a:pt x="508" y="1266"/>
                      <a:pt x="509" y="1266"/>
                    </a:cubicBezTo>
                    <a:cubicBezTo>
                      <a:pt x="511" y="1266"/>
                      <a:pt x="511" y="1264"/>
                      <a:pt x="511" y="1264"/>
                    </a:cubicBezTo>
                    <a:cubicBezTo>
                      <a:pt x="513" y="1261"/>
                      <a:pt x="510" y="1261"/>
                      <a:pt x="510" y="1259"/>
                    </a:cubicBezTo>
                    <a:cubicBezTo>
                      <a:pt x="512" y="1259"/>
                      <a:pt x="513" y="1258"/>
                      <a:pt x="515" y="1258"/>
                    </a:cubicBezTo>
                    <a:cubicBezTo>
                      <a:pt x="516" y="1258"/>
                      <a:pt x="518" y="1258"/>
                      <a:pt x="518" y="1259"/>
                    </a:cubicBezTo>
                    <a:cubicBezTo>
                      <a:pt x="518" y="1261"/>
                      <a:pt x="519" y="1261"/>
                      <a:pt x="520" y="1263"/>
                    </a:cubicBezTo>
                    <a:cubicBezTo>
                      <a:pt x="523" y="1266"/>
                      <a:pt x="523" y="1267"/>
                      <a:pt x="526" y="1265"/>
                    </a:cubicBezTo>
                    <a:cubicBezTo>
                      <a:pt x="529" y="1264"/>
                      <a:pt x="532" y="1264"/>
                      <a:pt x="535" y="1264"/>
                    </a:cubicBezTo>
                    <a:cubicBezTo>
                      <a:pt x="538" y="1265"/>
                      <a:pt x="541" y="1266"/>
                      <a:pt x="544" y="1266"/>
                    </a:cubicBezTo>
                    <a:cubicBezTo>
                      <a:pt x="557" y="1265"/>
                      <a:pt x="570" y="1264"/>
                      <a:pt x="583" y="1264"/>
                    </a:cubicBezTo>
                    <a:cubicBezTo>
                      <a:pt x="585" y="1264"/>
                      <a:pt x="587" y="1264"/>
                      <a:pt x="590" y="1264"/>
                    </a:cubicBezTo>
                    <a:cubicBezTo>
                      <a:pt x="596" y="1262"/>
                      <a:pt x="603" y="1263"/>
                      <a:pt x="610" y="1263"/>
                    </a:cubicBezTo>
                    <a:cubicBezTo>
                      <a:pt x="619" y="1263"/>
                      <a:pt x="627" y="1261"/>
                      <a:pt x="636" y="1260"/>
                    </a:cubicBezTo>
                    <a:cubicBezTo>
                      <a:pt x="647" y="1259"/>
                      <a:pt x="659" y="1257"/>
                      <a:pt x="671" y="1255"/>
                    </a:cubicBezTo>
                    <a:cubicBezTo>
                      <a:pt x="678" y="1254"/>
                      <a:pt x="685" y="1254"/>
                      <a:pt x="692" y="1252"/>
                    </a:cubicBezTo>
                    <a:cubicBezTo>
                      <a:pt x="702" y="1250"/>
                      <a:pt x="711" y="1248"/>
                      <a:pt x="721" y="1246"/>
                    </a:cubicBezTo>
                    <a:cubicBezTo>
                      <a:pt x="731" y="1245"/>
                      <a:pt x="740" y="1242"/>
                      <a:pt x="749" y="1239"/>
                    </a:cubicBezTo>
                    <a:cubicBezTo>
                      <a:pt x="756" y="1236"/>
                      <a:pt x="762" y="1235"/>
                      <a:pt x="769" y="1232"/>
                    </a:cubicBezTo>
                    <a:cubicBezTo>
                      <a:pt x="777" y="1229"/>
                      <a:pt x="786" y="1226"/>
                      <a:pt x="795" y="1223"/>
                    </a:cubicBezTo>
                    <a:cubicBezTo>
                      <a:pt x="806" y="1218"/>
                      <a:pt x="817" y="1215"/>
                      <a:pt x="827" y="1209"/>
                    </a:cubicBezTo>
                    <a:cubicBezTo>
                      <a:pt x="840" y="1203"/>
                      <a:pt x="852" y="1197"/>
                      <a:pt x="864" y="1190"/>
                    </a:cubicBezTo>
                    <a:cubicBezTo>
                      <a:pt x="878" y="1183"/>
                      <a:pt x="891" y="1174"/>
                      <a:pt x="903" y="1164"/>
                    </a:cubicBezTo>
                    <a:cubicBezTo>
                      <a:pt x="912" y="1158"/>
                      <a:pt x="920" y="1150"/>
                      <a:pt x="928" y="1143"/>
                    </a:cubicBezTo>
                    <a:cubicBezTo>
                      <a:pt x="933" y="1138"/>
                      <a:pt x="938" y="1134"/>
                      <a:pt x="943" y="1129"/>
                    </a:cubicBezTo>
                    <a:cubicBezTo>
                      <a:pt x="949" y="1122"/>
                      <a:pt x="955" y="1114"/>
                      <a:pt x="961" y="1107"/>
                    </a:cubicBezTo>
                    <a:cubicBezTo>
                      <a:pt x="965" y="1102"/>
                      <a:pt x="968" y="1098"/>
                      <a:pt x="972" y="1093"/>
                    </a:cubicBezTo>
                    <a:cubicBezTo>
                      <a:pt x="978" y="1085"/>
                      <a:pt x="984" y="1075"/>
                      <a:pt x="990" y="1066"/>
                    </a:cubicBezTo>
                    <a:cubicBezTo>
                      <a:pt x="995" y="1056"/>
                      <a:pt x="1000" y="1046"/>
                      <a:pt x="1006" y="1037"/>
                    </a:cubicBezTo>
                    <a:cubicBezTo>
                      <a:pt x="1009" y="1032"/>
                      <a:pt x="1011" y="1027"/>
                      <a:pt x="1013" y="1022"/>
                    </a:cubicBezTo>
                    <a:cubicBezTo>
                      <a:pt x="1017" y="1009"/>
                      <a:pt x="1020" y="995"/>
                      <a:pt x="1021" y="982"/>
                    </a:cubicBezTo>
                    <a:cubicBezTo>
                      <a:pt x="1024" y="960"/>
                      <a:pt x="1023" y="938"/>
                      <a:pt x="1020" y="916"/>
                    </a:cubicBezTo>
                    <a:cubicBezTo>
                      <a:pt x="1017" y="900"/>
                      <a:pt x="1011" y="885"/>
                      <a:pt x="1006" y="871"/>
                    </a:cubicBezTo>
                    <a:cubicBezTo>
                      <a:pt x="1001" y="859"/>
                      <a:pt x="994" y="848"/>
                      <a:pt x="989" y="837"/>
                    </a:cubicBezTo>
                    <a:cubicBezTo>
                      <a:pt x="976" y="814"/>
                      <a:pt x="960" y="794"/>
                      <a:pt x="940" y="777"/>
                    </a:cubicBezTo>
                    <a:cubicBezTo>
                      <a:pt x="923" y="763"/>
                      <a:pt x="905" y="751"/>
                      <a:pt x="886" y="742"/>
                    </a:cubicBezTo>
                    <a:cubicBezTo>
                      <a:pt x="877" y="737"/>
                      <a:pt x="867" y="732"/>
                      <a:pt x="857" y="729"/>
                    </a:cubicBezTo>
                    <a:cubicBezTo>
                      <a:pt x="835" y="722"/>
                      <a:pt x="811" y="719"/>
                      <a:pt x="789" y="715"/>
                    </a:cubicBezTo>
                    <a:cubicBezTo>
                      <a:pt x="774" y="712"/>
                      <a:pt x="758" y="710"/>
                      <a:pt x="743" y="709"/>
                    </a:cubicBezTo>
                    <a:cubicBezTo>
                      <a:pt x="730" y="708"/>
                      <a:pt x="718" y="707"/>
                      <a:pt x="705" y="708"/>
                    </a:cubicBezTo>
                    <a:cubicBezTo>
                      <a:pt x="686" y="709"/>
                      <a:pt x="666" y="710"/>
                      <a:pt x="647" y="711"/>
                    </a:cubicBezTo>
                    <a:cubicBezTo>
                      <a:pt x="620" y="711"/>
                      <a:pt x="593" y="710"/>
                      <a:pt x="567" y="708"/>
                    </a:cubicBezTo>
                    <a:cubicBezTo>
                      <a:pt x="551" y="706"/>
                      <a:pt x="535" y="703"/>
                      <a:pt x="520" y="700"/>
                    </a:cubicBezTo>
                    <a:cubicBezTo>
                      <a:pt x="504" y="696"/>
                      <a:pt x="492" y="686"/>
                      <a:pt x="485" y="672"/>
                    </a:cubicBezTo>
                    <a:cubicBezTo>
                      <a:pt x="482" y="667"/>
                      <a:pt x="480" y="662"/>
                      <a:pt x="481" y="656"/>
                    </a:cubicBezTo>
                    <a:cubicBezTo>
                      <a:pt x="482" y="644"/>
                      <a:pt x="485" y="632"/>
                      <a:pt x="489" y="621"/>
                    </a:cubicBezTo>
                    <a:cubicBezTo>
                      <a:pt x="491" y="614"/>
                      <a:pt x="493" y="607"/>
                      <a:pt x="499" y="603"/>
                    </a:cubicBezTo>
                    <a:cubicBezTo>
                      <a:pt x="502" y="595"/>
                      <a:pt x="507" y="589"/>
                      <a:pt x="512" y="583"/>
                    </a:cubicBezTo>
                    <a:cubicBezTo>
                      <a:pt x="517" y="576"/>
                      <a:pt x="522" y="569"/>
                      <a:pt x="528" y="563"/>
                    </a:cubicBezTo>
                    <a:cubicBezTo>
                      <a:pt x="537" y="555"/>
                      <a:pt x="545" y="546"/>
                      <a:pt x="555" y="539"/>
                    </a:cubicBezTo>
                    <a:cubicBezTo>
                      <a:pt x="560" y="535"/>
                      <a:pt x="565" y="530"/>
                      <a:pt x="571" y="526"/>
                    </a:cubicBezTo>
                    <a:cubicBezTo>
                      <a:pt x="576" y="523"/>
                      <a:pt x="583" y="522"/>
                      <a:pt x="587" y="517"/>
                    </a:cubicBezTo>
                    <a:cubicBezTo>
                      <a:pt x="588" y="517"/>
                      <a:pt x="588" y="517"/>
                      <a:pt x="589" y="517"/>
                    </a:cubicBezTo>
                    <a:cubicBezTo>
                      <a:pt x="591" y="517"/>
                      <a:pt x="592" y="517"/>
                      <a:pt x="592" y="515"/>
                    </a:cubicBezTo>
                    <a:cubicBezTo>
                      <a:pt x="594" y="513"/>
                      <a:pt x="597" y="512"/>
                      <a:pt x="599" y="511"/>
                    </a:cubicBezTo>
                    <a:cubicBezTo>
                      <a:pt x="601" y="511"/>
                      <a:pt x="603" y="510"/>
                      <a:pt x="605" y="509"/>
                    </a:cubicBezTo>
                    <a:cubicBezTo>
                      <a:pt x="612" y="506"/>
                      <a:pt x="618" y="502"/>
                      <a:pt x="624" y="501"/>
                    </a:cubicBezTo>
                    <a:cubicBezTo>
                      <a:pt x="634" y="498"/>
                      <a:pt x="643" y="493"/>
                      <a:pt x="653" y="491"/>
                    </a:cubicBezTo>
                    <a:cubicBezTo>
                      <a:pt x="658" y="490"/>
                      <a:pt x="663" y="489"/>
                      <a:pt x="668" y="489"/>
                    </a:cubicBezTo>
                    <a:cubicBezTo>
                      <a:pt x="667" y="492"/>
                      <a:pt x="666" y="494"/>
                      <a:pt x="663" y="495"/>
                    </a:cubicBezTo>
                    <a:cubicBezTo>
                      <a:pt x="660" y="496"/>
                      <a:pt x="656" y="497"/>
                      <a:pt x="653" y="496"/>
                    </a:cubicBezTo>
                    <a:cubicBezTo>
                      <a:pt x="650" y="495"/>
                      <a:pt x="648" y="496"/>
                      <a:pt x="646" y="497"/>
                    </a:cubicBezTo>
                    <a:cubicBezTo>
                      <a:pt x="645" y="499"/>
                      <a:pt x="642" y="499"/>
                      <a:pt x="640" y="500"/>
                    </a:cubicBezTo>
                    <a:cubicBezTo>
                      <a:pt x="638" y="500"/>
                      <a:pt x="634" y="499"/>
                      <a:pt x="636" y="504"/>
                    </a:cubicBezTo>
                    <a:cubicBezTo>
                      <a:pt x="636" y="504"/>
                      <a:pt x="636" y="505"/>
                      <a:pt x="636" y="505"/>
                    </a:cubicBezTo>
                    <a:cubicBezTo>
                      <a:pt x="633" y="507"/>
                      <a:pt x="631" y="511"/>
                      <a:pt x="627" y="510"/>
                    </a:cubicBezTo>
                    <a:cubicBezTo>
                      <a:pt x="624" y="509"/>
                      <a:pt x="622" y="510"/>
                      <a:pt x="622" y="513"/>
                    </a:cubicBezTo>
                    <a:cubicBezTo>
                      <a:pt x="621" y="514"/>
                      <a:pt x="621" y="515"/>
                      <a:pt x="619" y="515"/>
                    </a:cubicBezTo>
                    <a:cubicBezTo>
                      <a:pt x="615" y="514"/>
                      <a:pt x="612" y="516"/>
                      <a:pt x="610" y="518"/>
                    </a:cubicBezTo>
                    <a:cubicBezTo>
                      <a:pt x="608" y="519"/>
                      <a:pt x="605" y="520"/>
                      <a:pt x="603" y="521"/>
                    </a:cubicBezTo>
                    <a:cubicBezTo>
                      <a:pt x="600" y="521"/>
                      <a:pt x="598" y="522"/>
                      <a:pt x="597" y="524"/>
                    </a:cubicBezTo>
                    <a:cubicBezTo>
                      <a:pt x="595" y="526"/>
                      <a:pt x="592" y="527"/>
                      <a:pt x="590" y="528"/>
                    </a:cubicBezTo>
                    <a:cubicBezTo>
                      <a:pt x="588" y="529"/>
                      <a:pt x="585" y="530"/>
                      <a:pt x="584" y="533"/>
                    </a:cubicBezTo>
                    <a:cubicBezTo>
                      <a:pt x="584" y="533"/>
                      <a:pt x="583" y="534"/>
                      <a:pt x="582" y="534"/>
                    </a:cubicBezTo>
                    <a:cubicBezTo>
                      <a:pt x="576" y="536"/>
                      <a:pt x="571" y="540"/>
                      <a:pt x="566" y="543"/>
                    </a:cubicBezTo>
                    <a:cubicBezTo>
                      <a:pt x="558" y="548"/>
                      <a:pt x="552" y="555"/>
                      <a:pt x="545" y="561"/>
                    </a:cubicBezTo>
                    <a:cubicBezTo>
                      <a:pt x="539" y="567"/>
                      <a:pt x="531" y="573"/>
                      <a:pt x="524" y="579"/>
                    </a:cubicBezTo>
                    <a:cubicBezTo>
                      <a:pt x="522" y="581"/>
                      <a:pt x="522" y="583"/>
                      <a:pt x="523" y="586"/>
                    </a:cubicBezTo>
                    <a:cubicBezTo>
                      <a:pt x="530" y="580"/>
                      <a:pt x="536" y="573"/>
                      <a:pt x="543" y="568"/>
                    </a:cubicBezTo>
                    <a:cubicBezTo>
                      <a:pt x="543" y="568"/>
                      <a:pt x="543" y="568"/>
                      <a:pt x="543" y="567"/>
                    </a:cubicBezTo>
                    <a:cubicBezTo>
                      <a:pt x="545" y="564"/>
                      <a:pt x="548" y="563"/>
                      <a:pt x="551" y="561"/>
                    </a:cubicBezTo>
                    <a:cubicBezTo>
                      <a:pt x="555" y="559"/>
                      <a:pt x="558" y="556"/>
                      <a:pt x="562" y="553"/>
                    </a:cubicBezTo>
                    <a:cubicBezTo>
                      <a:pt x="563" y="551"/>
                      <a:pt x="565" y="550"/>
                      <a:pt x="567" y="549"/>
                    </a:cubicBezTo>
                    <a:cubicBezTo>
                      <a:pt x="568" y="549"/>
                      <a:pt x="569" y="548"/>
                      <a:pt x="570" y="547"/>
                    </a:cubicBezTo>
                    <a:cubicBezTo>
                      <a:pt x="573" y="544"/>
                      <a:pt x="577" y="543"/>
                      <a:pt x="580" y="541"/>
                    </a:cubicBezTo>
                    <a:cubicBezTo>
                      <a:pt x="583" y="538"/>
                      <a:pt x="587" y="537"/>
                      <a:pt x="590" y="534"/>
                    </a:cubicBezTo>
                    <a:cubicBezTo>
                      <a:pt x="592" y="532"/>
                      <a:pt x="596" y="531"/>
                      <a:pt x="598" y="528"/>
                    </a:cubicBezTo>
                    <a:cubicBezTo>
                      <a:pt x="598" y="528"/>
                      <a:pt x="598" y="527"/>
                      <a:pt x="599" y="527"/>
                    </a:cubicBezTo>
                    <a:cubicBezTo>
                      <a:pt x="603" y="528"/>
                      <a:pt x="606" y="524"/>
                      <a:pt x="610" y="524"/>
                    </a:cubicBezTo>
                    <a:cubicBezTo>
                      <a:pt x="612" y="524"/>
                      <a:pt x="613" y="523"/>
                      <a:pt x="615" y="522"/>
                    </a:cubicBezTo>
                    <a:cubicBezTo>
                      <a:pt x="617" y="521"/>
                      <a:pt x="620" y="520"/>
                      <a:pt x="621" y="518"/>
                    </a:cubicBezTo>
                    <a:cubicBezTo>
                      <a:pt x="622" y="514"/>
                      <a:pt x="625" y="517"/>
                      <a:pt x="627" y="516"/>
                    </a:cubicBezTo>
                    <a:cubicBezTo>
                      <a:pt x="627" y="516"/>
                      <a:pt x="627" y="516"/>
                      <a:pt x="627" y="515"/>
                    </a:cubicBezTo>
                    <a:cubicBezTo>
                      <a:pt x="630" y="513"/>
                      <a:pt x="633" y="511"/>
                      <a:pt x="637" y="512"/>
                    </a:cubicBezTo>
                    <a:cubicBezTo>
                      <a:pt x="638" y="512"/>
                      <a:pt x="639" y="512"/>
                      <a:pt x="639" y="510"/>
                    </a:cubicBezTo>
                    <a:cubicBezTo>
                      <a:pt x="637" y="509"/>
                      <a:pt x="639" y="509"/>
                      <a:pt x="640" y="509"/>
                    </a:cubicBezTo>
                    <a:cubicBezTo>
                      <a:pt x="641" y="508"/>
                      <a:pt x="643" y="509"/>
                      <a:pt x="645" y="507"/>
                    </a:cubicBezTo>
                    <a:cubicBezTo>
                      <a:pt x="645" y="507"/>
                      <a:pt x="647" y="506"/>
                      <a:pt x="648" y="507"/>
                    </a:cubicBezTo>
                    <a:cubicBezTo>
                      <a:pt x="650" y="508"/>
                      <a:pt x="651" y="507"/>
                      <a:pt x="653" y="506"/>
                    </a:cubicBezTo>
                    <a:cubicBezTo>
                      <a:pt x="654" y="506"/>
                      <a:pt x="655" y="506"/>
                      <a:pt x="656" y="507"/>
                    </a:cubicBezTo>
                    <a:cubicBezTo>
                      <a:pt x="661" y="508"/>
                      <a:pt x="666" y="510"/>
                      <a:pt x="672" y="507"/>
                    </a:cubicBezTo>
                    <a:cubicBezTo>
                      <a:pt x="674" y="506"/>
                      <a:pt x="677" y="505"/>
                      <a:pt x="680" y="505"/>
                    </a:cubicBezTo>
                    <a:cubicBezTo>
                      <a:pt x="683" y="504"/>
                      <a:pt x="686" y="504"/>
                      <a:pt x="689" y="503"/>
                    </a:cubicBezTo>
                    <a:cubicBezTo>
                      <a:pt x="694" y="502"/>
                      <a:pt x="699" y="501"/>
                      <a:pt x="704" y="499"/>
                    </a:cubicBezTo>
                    <a:cubicBezTo>
                      <a:pt x="708" y="498"/>
                      <a:pt x="708" y="498"/>
                      <a:pt x="713" y="499"/>
                    </a:cubicBezTo>
                    <a:cubicBezTo>
                      <a:pt x="715" y="500"/>
                      <a:pt x="717" y="500"/>
                      <a:pt x="718" y="498"/>
                    </a:cubicBezTo>
                    <a:cubicBezTo>
                      <a:pt x="720" y="494"/>
                      <a:pt x="722" y="496"/>
                      <a:pt x="725" y="496"/>
                    </a:cubicBezTo>
                    <a:cubicBezTo>
                      <a:pt x="729" y="496"/>
                      <a:pt x="733" y="497"/>
                      <a:pt x="736" y="496"/>
                    </a:cubicBezTo>
                    <a:cubicBezTo>
                      <a:pt x="741" y="496"/>
                      <a:pt x="745" y="495"/>
                      <a:pt x="749" y="494"/>
                    </a:cubicBezTo>
                    <a:cubicBezTo>
                      <a:pt x="754" y="494"/>
                      <a:pt x="759" y="494"/>
                      <a:pt x="764" y="493"/>
                    </a:cubicBezTo>
                    <a:cubicBezTo>
                      <a:pt x="768" y="492"/>
                      <a:pt x="772" y="490"/>
                      <a:pt x="776" y="492"/>
                    </a:cubicBezTo>
                    <a:cubicBezTo>
                      <a:pt x="777" y="492"/>
                      <a:pt x="777" y="492"/>
                      <a:pt x="778" y="492"/>
                    </a:cubicBezTo>
                    <a:cubicBezTo>
                      <a:pt x="782" y="491"/>
                      <a:pt x="786" y="491"/>
                      <a:pt x="791" y="491"/>
                    </a:cubicBezTo>
                    <a:cubicBezTo>
                      <a:pt x="802" y="489"/>
                      <a:pt x="812" y="490"/>
                      <a:pt x="823" y="491"/>
                    </a:cubicBezTo>
                    <a:cubicBezTo>
                      <a:pt x="828" y="492"/>
                      <a:pt x="833" y="492"/>
                      <a:pt x="838" y="492"/>
                    </a:cubicBezTo>
                    <a:cubicBezTo>
                      <a:pt x="842" y="493"/>
                      <a:pt x="846" y="492"/>
                      <a:pt x="849" y="494"/>
                    </a:cubicBezTo>
                    <a:cubicBezTo>
                      <a:pt x="853" y="498"/>
                      <a:pt x="858" y="497"/>
                      <a:pt x="863" y="498"/>
                    </a:cubicBezTo>
                    <a:cubicBezTo>
                      <a:pt x="867" y="498"/>
                      <a:pt x="872" y="500"/>
                      <a:pt x="876" y="501"/>
                    </a:cubicBezTo>
                    <a:cubicBezTo>
                      <a:pt x="882" y="502"/>
                      <a:pt x="889" y="502"/>
                      <a:pt x="895" y="503"/>
                    </a:cubicBezTo>
                    <a:cubicBezTo>
                      <a:pt x="896" y="504"/>
                      <a:pt x="897" y="504"/>
                      <a:pt x="899" y="505"/>
                    </a:cubicBezTo>
                    <a:cubicBezTo>
                      <a:pt x="901" y="508"/>
                      <a:pt x="904" y="510"/>
                      <a:pt x="909" y="510"/>
                    </a:cubicBezTo>
                    <a:cubicBezTo>
                      <a:pt x="913" y="511"/>
                      <a:pt x="918" y="512"/>
                      <a:pt x="923" y="514"/>
                    </a:cubicBezTo>
                    <a:cubicBezTo>
                      <a:pt x="925" y="515"/>
                      <a:pt x="927" y="517"/>
                      <a:pt x="929" y="519"/>
                    </a:cubicBezTo>
                    <a:cubicBezTo>
                      <a:pt x="931" y="521"/>
                      <a:pt x="935" y="520"/>
                      <a:pt x="938" y="520"/>
                    </a:cubicBezTo>
                    <a:cubicBezTo>
                      <a:pt x="943" y="522"/>
                      <a:pt x="948" y="525"/>
                      <a:pt x="953" y="524"/>
                    </a:cubicBezTo>
                    <a:cubicBezTo>
                      <a:pt x="954" y="523"/>
                      <a:pt x="954" y="524"/>
                      <a:pt x="955" y="524"/>
                    </a:cubicBezTo>
                    <a:cubicBezTo>
                      <a:pt x="959" y="525"/>
                      <a:pt x="963" y="524"/>
                      <a:pt x="967" y="522"/>
                    </a:cubicBezTo>
                    <a:cubicBezTo>
                      <a:pt x="968" y="521"/>
                      <a:pt x="968" y="522"/>
                      <a:pt x="969" y="522"/>
                    </a:cubicBezTo>
                    <a:cubicBezTo>
                      <a:pt x="973" y="522"/>
                      <a:pt x="974" y="522"/>
                      <a:pt x="976" y="518"/>
                    </a:cubicBezTo>
                    <a:cubicBezTo>
                      <a:pt x="976" y="517"/>
                      <a:pt x="977" y="515"/>
                      <a:pt x="979" y="516"/>
                    </a:cubicBezTo>
                    <a:cubicBezTo>
                      <a:pt x="982" y="517"/>
                      <a:pt x="986" y="516"/>
                      <a:pt x="989" y="514"/>
                    </a:cubicBezTo>
                    <a:cubicBezTo>
                      <a:pt x="990" y="513"/>
                      <a:pt x="992" y="513"/>
                      <a:pt x="993" y="511"/>
                    </a:cubicBezTo>
                    <a:cubicBezTo>
                      <a:pt x="993" y="510"/>
                      <a:pt x="994" y="510"/>
                      <a:pt x="995" y="510"/>
                    </a:cubicBezTo>
                    <a:cubicBezTo>
                      <a:pt x="996" y="511"/>
                      <a:pt x="997" y="511"/>
                      <a:pt x="998" y="511"/>
                    </a:cubicBezTo>
                    <a:cubicBezTo>
                      <a:pt x="1000" y="511"/>
                      <a:pt x="1002" y="511"/>
                      <a:pt x="1003" y="509"/>
                    </a:cubicBezTo>
                    <a:cubicBezTo>
                      <a:pt x="1003" y="507"/>
                      <a:pt x="1004" y="506"/>
                      <a:pt x="1006" y="505"/>
                    </a:cubicBezTo>
                    <a:cubicBezTo>
                      <a:pt x="1007" y="505"/>
                      <a:pt x="1008" y="504"/>
                      <a:pt x="1009" y="503"/>
                    </a:cubicBezTo>
                    <a:cubicBezTo>
                      <a:pt x="1011" y="498"/>
                      <a:pt x="1014" y="494"/>
                      <a:pt x="1018" y="490"/>
                    </a:cubicBezTo>
                    <a:cubicBezTo>
                      <a:pt x="1020" y="488"/>
                      <a:pt x="1021" y="486"/>
                      <a:pt x="1024" y="485"/>
                    </a:cubicBezTo>
                    <a:cubicBezTo>
                      <a:pt x="1027" y="484"/>
                      <a:pt x="1029" y="482"/>
                      <a:pt x="1030" y="479"/>
                    </a:cubicBezTo>
                    <a:cubicBezTo>
                      <a:pt x="1032" y="472"/>
                      <a:pt x="1035" y="465"/>
                      <a:pt x="1036" y="458"/>
                    </a:cubicBezTo>
                    <a:cubicBezTo>
                      <a:pt x="1036" y="456"/>
                      <a:pt x="1037" y="453"/>
                      <a:pt x="1038" y="451"/>
                    </a:cubicBezTo>
                    <a:cubicBezTo>
                      <a:pt x="1044" y="435"/>
                      <a:pt x="1045" y="419"/>
                      <a:pt x="1038" y="403"/>
                    </a:cubicBezTo>
                    <a:close/>
                    <a:moveTo>
                      <a:pt x="48" y="446"/>
                    </a:moveTo>
                    <a:cubicBezTo>
                      <a:pt x="48" y="447"/>
                      <a:pt x="47" y="448"/>
                      <a:pt x="46" y="448"/>
                    </a:cubicBezTo>
                    <a:cubicBezTo>
                      <a:pt x="45" y="448"/>
                      <a:pt x="45" y="447"/>
                      <a:pt x="45" y="446"/>
                    </a:cubicBezTo>
                    <a:cubicBezTo>
                      <a:pt x="45" y="445"/>
                      <a:pt x="46" y="444"/>
                      <a:pt x="46" y="444"/>
                    </a:cubicBezTo>
                    <a:cubicBezTo>
                      <a:pt x="46" y="443"/>
                      <a:pt x="46" y="443"/>
                      <a:pt x="44" y="442"/>
                    </a:cubicBezTo>
                    <a:cubicBezTo>
                      <a:pt x="43" y="441"/>
                      <a:pt x="43" y="441"/>
                      <a:pt x="43" y="440"/>
                    </a:cubicBezTo>
                    <a:cubicBezTo>
                      <a:pt x="42" y="436"/>
                      <a:pt x="42" y="431"/>
                      <a:pt x="43" y="427"/>
                    </a:cubicBezTo>
                    <a:cubicBezTo>
                      <a:pt x="43" y="425"/>
                      <a:pt x="43" y="422"/>
                      <a:pt x="43" y="420"/>
                    </a:cubicBezTo>
                    <a:cubicBezTo>
                      <a:pt x="43" y="418"/>
                      <a:pt x="42" y="416"/>
                      <a:pt x="45" y="415"/>
                    </a:cubicBezTo>
                    <a:cubicBezTo>
                      <a:pt x="45" y="414"/>
                      <a:pt x="47" y="412"/>
                      <a:pt x="44" y="411"/>
                    </a:cubicBezTo>
                    <a:cubicBezTo>
                      <a:pt x="44" y="411"/>
                      <a:pt x="44" y="410"/>
                      <a:pt x="44" y="410"/>
                    </a:cubicBezTo>
                    <a:cubicBezTo>
                      <a:pt x="48" y="408"/>
                      <a:pt x="45" y="403"/>
                      <a:pt x="47" y="400"/>
                    </a:cubicBezTo>
                    <a:cubicBezTo>
                      <a:pt x="47" y="413"/>
                      <a:pt x="47" y="427"/>
                      <a:pt x="48" y="441"/>
                    </a:cubicBezTo>
                    <a:cubicBezTo>
                      <a:pt x="48" y="442"/>
                      <a:pt x="48" y="444"/>
                      <a:pt x="48" y="446"/>
                    </a:cubicBezTo>
                    <a:close/>
                    <a:moveTo>
                      <a:pt x="47" y="621"/>
                    </a:moveTo>
                    <a:cubicBezTo>
                      <a:pt x="45" y="614"/>
                      <a:pt x="44" y="608"/>
                      <a:pt x="46" y="601"/>
                    </a:cubicBezTo>
                    <a:cubicBezTo>
                      <a:pt x="46" y="602"/>
                      <a:pt x="46" y="603"/>
                      <a:pt x="46" y="603"/>
                    </a:cubicBezTo>
                    <a:cubicBezTo>
                      <a:pt x="49" y="609"/>
                      <a:pt x="47" y="615"/>
                      <a:pt x="47" y="621"/>
                    </a:cubicBezTo>
                    <a:close/>
                    <a:moveTo>
                      <a:pt x="84" y="721"/>
                    </a:moveTo>
                    <a:cubicBezTo>
                      <a:pt x="84" y="716"/>
                      <a:pt x="83" y="711"/>
                      <a:pt x="83" y="706"/>
                    </a:cubicBezTo>
                    <a:cubicBezTo>
                      <a:pt x="83" y="703"/>
                      <a:pt x="82" y="699"/>
                      <a:pt x="82" y="696"/>
                    </a:cubicBezTo>
                    <a:cubicBezTo>
                      <a:pt x="82" y="683"/>
                      <a:pt x="80" y="670"/>
                      <a:pt x="80" y="657"/>
                    </a:cubicBezTo>
                    <a:cubicBezTo>
                      <a:pt x="80" y="653"/>
                      <a:pt x="81" y="650"/>
                      <a:pt x="83" y="647"/>
                    </a:cubicBezTo>
                    <a:cubicBezTo>
                      <a:pt x="84" y="650"/>
                      <a:pt x="84" y="653"/>
                      <a:pt x="83" y="656"/>
                    </a:cubicBezTo>
                    <a:cubicBezTo>
                      <a:pt x="82" y="658"/>
                      <a:pt x="82" y="660"/>
                      <a:pt x="84" y="662"/>
                    </a:cubicBezTo>
                    <a:cubicBezTo>
                      <a:pt x="85" y="663"/>
                      <a:pt x="85" y="665"/>
                      <a:pt x="85" y="667"/>
                    </a:cubicBezTo>
                    <a:cubicBezTo>
                      <a:pt x="84" y="671"/>
                      <a:pt x="86" y="676"/>
                      <a:pt x="86" y="680"/>
                    </a:cubicBezTo>
                    <a:cubicBezTo>
                      <a:pt x="86" y="687"/>
                      <a:pt x="87" y="694"/>
                      <a:pt x="87" y="702"/>
                    </a:cubicBezTo>
                    <a:cubicBezTo>
                      <a:pt x="88" y="705"/>
                      <a:pt x="87" y="708"/>
                      <a:pt x="86" y="712"/>
                    </a:cubicBezTo>
                    <a:cubicBezTo>
                      <a:pt x="86" y="716"/>
                      <a:pt x="88" y="720"/>
                      <a:pt x="87" y="724"/>
                    </a:cubicBezTo>
                    <a:cubicBezTo>
                      <a:pt x="84" y="724"/>
                      <a:pt x="84" y="724"/>
                      <a:pt x="84" y="721"/>
                    </a:cubicBezTo>
                    <a:close/>
                    <a:moveTo>
                      <a:pt x="107" y="859"/>
                    </a:moveTo>
                    <a:cubicBezTo>
                      <a:pt x="105" y="857"/>
                      <a:pt x="105" y="854"/>
                      <a:pt x="104" y="852"/>
                    </a:cubicBezTo>
                    <a:cubicBezTo>
                      <a:pt x="101" y="841"/>
                      <a:pt x="99" y="830"/>
                      <a:pt x="97" y="819"/>
                    </a:cubicBezTo>
                    <a:cubicBezTo>
                      <a:pt x="96" y="814"/>
                      <a:pt x="95" y="809"/>
                      <a:pt x="96" y="804"/>
                    </a:cubicBezTo>
                    <a:cubicBezTo>
                      <a:pt x="96" y="803"/>
                      <a:pt x="96" y="802"/>
                      <a:pt x="95" y="801"/>
                    </a:cubicBezTo>
                    <a:cubicBezTo>
                      <a:pt x="93" y="799"/>
                      <a:pt x="93" y="797"/>
                      <a:pt x="94" y="795"/>
                    </a:cubicBezTo>
                    <a:cubicBezTo>
                      <a:pt x="94" y="794"/>
                      <a:pt x="94" y="792"/>
                      <a:pt x="94" y="792"/>
                    </a:cubicBezTo>
                    <a:cubicBezTo>
                      <a:pt x="91" y="779"/>
                      <a:pt x="90" y="765"/>
                      <a:pt x="89" y="752"/>
                    </a:cubicBezTo>
                    <a:cubicBezTo>
                      <a:pt x="89" y="750"/>
                      <a:pt x="89" y="747"/>
                      <a:pt x="87" y="745"/>
                    </a:cubicBezTo>
                    <a:cubicBezTo>
                      <a:pt x="86" y="744"/>
                      <a:pt x="86" y="742"/>
                      <a:pt x="86" y="741"/>
                    </a:cubicBezTo>
                    <a:cubicBezTo>
                      <a:pt x="86" y="735"/>
                      <a:pt x="85" y="730"/>
                      <a:pt x="87" y="725"/>
                    </a:cubicBezTo>
                    <a:cubicBezTo>
                      <a:pt x="90" y="726"/>
                      <a:pt x="90" y="728"/>
                      <a:pt x="89" y="730"/>
                    </a:cubicBezTo>
                    <a:cubicBezTo>
                      <a:pt x="87" y="733"/>
                      <a:pt x="88" y="736"/>
                      <a:pt x="90" y="738"/>
                    </a:cubicBezTo>
                    <a:cubicBezTo>
                      <a:pt x="91" y="739"/>
                      <a:pt x="92" y="741"/>
                      <a:pt x="92" y="742"/>
                    </a:cubicBezTo>
                    <a:cubicBezTo>
                      <a:pt x="91" y="747"/>
                      <a:pt x="93" y="751"/>
                      <a:pt x="93" y="756"/>
                    </a:cubicBezTo>
                    <a:cubicBezTo>
                      <a:pt x="92" y="770"/>
                      <a:pt x="95" y="783"/>
                      <a:pt x="97" y="797"/>
                    </a:cubicBezTo>
                    <a:cubicBezTo>
                      <a:pt x="98" y="802"/>
                      <a:pt x="100" y="808"/>
                      <a:pt x="99" y="814"/>
                    </a:cubicBezTo>
                    <a:cubicBezTo>
                      <a:pt x="99" y="817"/>
                      <a:pt x="101" y="819"/>
                      <a:pt x="101" y="821"/>
                    </a:cubicBezTo>
                    <a:cubicBezTo>
                      <a:pt x="101" y="826"/>
                      <a:pt x="103" y="831"/>
                      <a:pt x="102" y="836"/>
                    </a:cubicBezTo>
                    <a:cubicBezTo>
                      <a:pt x="102" y="837"/>
                      <a:pt x="103" y="838"/>
                      <a:pt x="103" y="839"/>
                    </a:cubicBezTo>
                    <a:cubicBezTo>
                      <a:pt x="106" y="844"/>
                      <a:pt x="107" y="850"/>
                      <a:pt x="108" y="856"/>
                    </a:cubicBezTo>
                    <a:cubicBezTo>
                      <a:pt x="108" y="857"/>
                      <a:pt x="109" y="858"/>
                      <a:pt x="107" y="859"/>
                    </a:cubicBezTo>
                    <a:close/>
                    <a:moveTo>
                      <a:pt x="207" y="591"/>
                    </a:moveTo>
                    <a:cubicBezTo>
                      <a:pt x="207" y="590"/>
                      <a:pt x="208" y="589"/>
                      <a:pt x="210" y="589"/>
                    </a:cubicBezTo>
                    <a:cubicBezTo>
                      <a:pt x="210" y="590"/>
                      <a:pt x="211" y="591"/>
                      <a:pt x="211" y="591"/>
                    </a:cubicBezTo>
                    <a:cubicBezTo>
                      <a:pt x="210" y="595"/>
                      <a:pt x="210" y="598"/>
                      <a:pt x="207" y="601"/>
                    </a:cubicBezTo>
                    <a:cubicBezTo>
                      <a:pt x="207" y="597"/>
                      <a:pt x="207" y="594"/>
                      <a:pt x="207" y="591"/>
                    </a:cubicBezTo>
                    <a:close/>
                    <a:moveTo>
                      <a:pt x="206" y="659"/>
                    </a:moveTo>
                    <a:cubicBezTo>
                      <a:pt x="209" y="654"/>
                      <a:pt x="208" y="649"/>
                      <a:pt x="208" y="643"/>
                    </a:cubicBezTo>
                    <a:cubicBezTo>
                      <a:pt x="210" y="645"/>
                      <a:pt x="209" y="647"/>
                      <a:pt x="210" y="649"/>
                    </a:cubicBezTo>
                    <a:cubicBezTo>
                      <a:pt x="211" y="654"/>
                      <a:pt x="212" y="659"/>
                      <a:pt x="209" y="663"/>
                    </a:cubicBezTo>
                    <a:cubicBezTo>
                      <a:pt x="209" y="664"/>
                      <a:pt x="208" y="665"/>
                      <a:pt x="209" y="665"/>
                    </a:cubicBezTo>
                    <a:cubicBezTo>
                      <a:pt x="211" y="665"/>
                      <a:pt x="210" y="666"/>
                      <a:pt x="210" y="667"/>
                    </a:cubicBezTo>
                    <a:cubicBezTo>
                      <a:pt x="211" y="670"/>
                      <a:pt x="209" y="674"/>
                      <a:pt x="210" y="677"/>
                    </a:cubicBezTo>
                    <a:cubicBezTo>
                      <a:pt x="210" y="678"/>
                      <a:pt x="209" y="679"/>
                      <a:pt x="208" y="680"/>
                    </a:cubicBezTo>
                    <a:cubicBezTo>
                      <a:pt x="208" y="679"/>
                      <a:pt x="208" y="679"/>
                      <a:pt x="208" y="679"/>
                    </a:cubicBezTo>
                    <a:cubicBezTo>
                      <a:pt x="208" y="676"/>
                      <a:pt x="208" y="673"/>
                      <a:pt x="208" y="670"/>
                    </a:cubicBezTo>
                    <a:cubicBezTo>
                      <a:pt x="208" y="667"/>
                      <a:pt x="206" y="664"/>
                      <a:pt x="207" y="661"/>
                    </a:cubicBezTo>
                    <a:cubicBezTo>
                      <a:pt x="207" y="660"/>
                      <a:pt x="206" y="660"/>
                      <a:pt x="206" y="659"/>
                    </a:cubicBezTo>
                    <a:close/>
                    <a:moveTo>
                      <a:pt x="217" y="808"/>
                    </a:moveTo>
                    <a:cubicBezTo>
                      <a:pt x="215" y="805"/>
                      <a:pt x="215" y="803"/>
                      <a:pt x="215" y="802"/>
                    </a:cubicBezTo>
                    <a:cubicBezTo>
                      <a:pt x="214" y="795"/>
                      <a:pt x="214" y="787"/>
                      <a:pt x="213" y="780"/>
                    </a:cubicBezTo>
                    <a:cubicBezTo>
                      <a:pt x="212" y="777"/>
                      <a:pt x="211" y="773"/>
                      <a:pt x="212" y="769"/>
                    </a:cubicBezTo>
                    <a:cubicBezTo>
                      <a:pt x="212" y="768"/>
                      <a:pt x="211" y="768"/>
                      <a:pt x="210" y="767"/>
                    </a:cubicBezTo>
                    <a:cubicBezTo>
                      <a:pt x="209" y="765"/>
                      <a:pt x="209" y="762"/>
                      <a:pt x="209" y="760"/>
                    </a:cubicBezTo>
                    <a:cubicBezTo>
                      <a:pt x="211" y="757"/>
                      <a:pt x="210" y="754"/>
                      <a:pt x="209" y="751"/>
                    </a:cubicBezTo>
                    <a:cubicBezTo>
                      <a:pt x="209" y="748"/>
                      <a:pt x="209" y="744"/>
                      <a:pt x="209" y="740"/>
                    </a:cubicBezTo>
                    <a:cubicBezTo>
                      <a:pt x="209" y="736"/>
                      <a:pt x="209" y="732"/>
                      <a:pt x="207" y="728"/>
                    </a:cubicBezTo>
                    <a:cubicBezTo>
                      <a:pt x="207" y="726"/>
                      <a:pt x="207" y="725"/>
                      <a:pt x="207" y="723"/>
                    </a:cubicBezTo>
                    <a:cubicBezTo>
                      <a:pt x="208" y="714"/>
                      <a:pt x="208" y="704"/>
                      <a:pt x="207" y="694"/>
                    </a:cubicBezTo>
                    <a:cubicBezTo>
                      <a:pt x="207" y="691"/>
                      <a:pt x="206" y="687"/>
                      <a:pt x="207" y="682"/>
                    </a:cubicBezTo>
                    <a:cubicBezTo>
                      <a:pt x="210" y="686"/>
                      <a:pt x="210" y="689"/>
                      <a:pt x="209" y="692"/>
                    </a:cubicBezTo>
                    <a:cubicBezTo>
                      <a:pt x="209" y="698"/>
                      <a:pt x="210" y="704"/>
                      <a:pt x="211" y="709"/>
                    </a:cubicBezTo>
                    <a:cubicBezTo>
                      <a:pt x="211" y="718"/>
                      <a:pt x="212" y="728"/>
                      <a:pt x="212" y="737"/>
                    </a:cubicBezTo>
                    <a:cubicBezTo>
                      <a:pt x="212" y="738"/>
                      <a:pt x="212" y="739"/>
                      <a:pt x="212" y="739"/>
                    </a:cubicBezTo>
                    <a:cubicBezTo>
                      <a:pt x="215" y="746"/>
                      <a:pt x="214" y="752"/>
                      <a:pt x="214" y="759"/>
                    </a:cubicBezTo>
                    <a:cubicBezTo>
                      <a:pt x="214" y="760"/>
                      <a:pt x="214" y="761"/>
                      <a:pt x="215" y="762"/>
                    </a:cubicBezTo>
                    <a:cubicBezTo>
                      <a:pt x="217" y="768"/>
                      <a:pt x="217" y="773"/>
                      <a:pt x="216" y="779"/>
                    </a:cubicBezTo>
                    <a:cubicBezTo>
                      <a:pt x="216" y="784"/>
                      <a:pt x="217" y="788"/>
                      <a:pt x="217" y="793"/>
                    </a:cubicBezTo>
                    <a:cubicBezTo>
                      <a:pt x="218" y="798"/>
                      <a:pt x="217" y="802"/>
                      <a:pt x="217" y="808"/>
                    </a:cubicBezTo>
                    <a:close/>
                    <a:moveTo>
                      <a:pt x="221" y="784"/>
                    </a:moveTo>
                    <a:cubicBezTo>
                      <a:pt x="219" y="774"/>
                      <a:pt x="219" y="764"/>
                      <a:pt x="217" y="754"/>
                    </a:cubicBezTo>
                    <a:cubicBezTo>
                      <a:pt x="217" y="750"/>
                      <a:pt x="215" y="745"/>
                      <a:pt x="217" y="740"/>
                    </a:cubicBezTo>
                    <a:cubicBezTo>
                      <a:pt x="218" y="742"/>
                      <a:pt x="220" y="742"/>
                      <a:pt x="220" y="744"/>
                    </a:cubicBezTo>
                    <a:cubicBezTo>
                      <a:pt x="219" y="746"/>
                      <a:pt x="220" y="748"/>
                      <a:pt x="221" y="751"/>
                    </a:cubicBezTo>
                    <a:cubicBezTo>
                      <a:pt x="222" y="753"/>
                      <a:pt x="222" y="755"/>
                      <a:pt x="221" y="757"/>
                    </a:cubicBezTo>
                    <a:cubicBezTo>
                      <a:pt x="219" y="760"/>
                      <a:pt x="220" y="764"/>
                      <a:pt x="221" y="767"/>
                    </a:cubicBezTo>
                    <a:cubicBezTo>
                      <a:pt x="222" y="773"/>
                      <a:pt x="221" y="778"/>
                      <a:pt x="222" y="784"/>
                    </a:cubicBezTo>
                    <a:cubicBezTo>
                      <a:pt x="221" y="784"/>
                      <a:pt x="221" y="784"/>
                      <a:pt x="221" y="784"/>
                    </a:cubicBezTo>
                    <a:close/>
                    <a:moveTo>
                      <a:pt x="245" y="1022"/>
                    </a:moveTo>
                    <a:cubicBezTo>
                      <a:pt x="244" y="1021"/>
                      <a:pt x="241" y="1022"/>
                      <a:pt x="240" y="1020"/>
                    </a:cubicBezTo>
                    <a:cubicBezTo>
                      <a:pt x="240" y="1018"/>
                      <a:pt x="242" y="1016"/>
                      <a:pt x="243" y="1016"/>
                    </a:cubicBezTo>
                    <a:cubicBezTo>
                      <a:pt x="244" y="1018"/>
                      <a:pt x="247" y="1017"/>
                      <a:pt x="247" y="1020"/>
                    </a:cubicBezTo>
                    <a:cubicBezTo>
                      <a:pt x="247" y="1021"/>
                      <a:pt x="246" y="1023"/>
                      <a:pt x="245" y="1022"/>
                    </a:cubicBezTo>
                    <a:close/>
                    <a:moveTo>
                      <a:pt x="301" y="1211"/>
                    </a:moveTo>
                    <a:cubicBezTo>
                      <a:pt x="304" y="1212"/>
                      <a:pt x="308" y="1211"/>
                      <a:pt x="311" y="1214"/>
                    </a:cubicBezTo>
                    <a:cubicBezTo>
                      <a:pt x="305" y="1217"/>
                      <a:pt x="304" y="1217"/>
                      <a:pt x="301" y="1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15"/>
              <p:cNvSpPr>
                <a:spLocks/>
              </p:cNvSpPr>
              <p:nvPr/>
            </p:nvSpPr>
            <p:spPr bwMode="auto">
              <a:xfrm>
                <a:off x="6667446" y="3703293"/>
                <a:ext cx="109540" cy="33337"/>
              </a:xfrm>
              <a:custGeom>
                <a:avLst/>
                <a:gdLst>
                  <a:gd name="T0" fmla="*/ 17 w 37"/>
                  <a:gd name="T1" fmla="*/ 7 h 11"/>
                  <a:gd name="T2" fmla="*/ 18 w 37"/>
                  <a:gd name="T3" fmla="*/ 7 h 11"/>
                  <a:gd name="T4" fmla="*/ 37 w 37"/>
                  <a:gd name="T5" fmla="*/ 3 h 11"/>
                  <a:gd name="T6" fmla="*/ 25 w 37"/>
                  <a:gd name="T7" fmla="*/ 4 h 11"/>
                  <a:gd name="T8" fmla="*/ 23 w 37"/>
                  <a:gd name="T9" fmla="*/ 4 h 11"/>
                  <a:gd name="T10" fmla="*/ 19 w 37"/>
                  <a:gd name="T11" fmla="*/ 4 h 11"/>
                  <a:gd name="T12" fmla="*/ 6 w 37"/>
                  <a:gd name="T13" fmla="*/ 7 h 11"/>
                  <a:gd name="T14" fmla="*/ 0 w 37"/>
                  <a:gd name="T15" fmla="*/ 10 h 11"/>
                  <a:gd name="T16" fmla="*/ 17 w 37"/>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1">
                    <a:moveTo>
                      <a:pt x="17" y="7"/>
                    </a:moveTo>
                    <a:cubicBezTo>
                      <a:pt x="17" y="7"/>
                      <a:pt x="17" y="7"/>
                      <a:pt x="18" y="7"/>
                    </a:cubicBezTo>
                    <a:cubicBezTo>
                      <a:pt x="24" y="7"/>
                      <a:pt x="31" y="6"/>
                      <a:pt x="37" y="3"/>
                    </a:cubicBezTo>
                    <a:cubicBezTo>
                      <a:pt x="33" y="3"/>
                      <a:pt x="29" y="0"/>
                      <a:pt x="25" y="4"/>
                    </a:cubicBezTo>
                    <a:cubicBezTo>
                      <a:pt x="25" y="4"/>
                      <a:pt x="24" y="4"/>
                      <a:pt x="23" y="4"/>
                    </a:cubicBezTo>
                    <a:cubicBezTo>
                      <a:pt x="21" y="4"/>
                      <a:pt x="20" y="4"/>
                      <a:pt x="19" y="4"/>
                    </a:cubicBezTo>
                    <a:cubicBezTo>
                      <a:pt x="14" y="5"/>
                      <a:pt x="10" y="7"/>
                      <a:pt x="6" y="7"/>
                    </a:cubicBezTo>
                    <a:cubicBezTo>
                      <a:pt x="4" y="7"/>
                      <a:pt x="2" y="7"/>
                      <a:pt x="0" y="10"/>
                    </a:cubicBezTo>
                    <a:cubicBezTo>
                      <a:pt x="6" y="8"/>
                      <a:pt x="12" y="11"/>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6"/>
              <p:cNvSpPr>
                <a:spLocks/>
              </p:cNvSpPr>
              <p:nvPr/>
            </p:nvSpPr>
            <p:spPr bwMode="auto">
              <a:xfrm>
                <a:off x="5462508" y="6440067"/>
                <a:ext cx="38101" cy="34924"/>
              </a:xfrm>
              <a:custGeom>
                <a:avLst/>
                <a:gdLst>
                  <a:gd name="T0" fmla="*/ 13 w 13"/>
                  <a:gd name="T1" fmla="*/ 7 h 12"/>
                  <a:gd name="T2" fmla="*/ 9 w 13"/>
                  <a:gd name="T3" fmla="*/ 3 h 12"/>
                  <a:gd name="T4" fmla="*/ 2 w 13"/>
                  <a:gd name="T5" fmla="*/ 0 h 12"/>
                  <a:gd name="T6" fmla="*/ 4 w 13"/>
                  <a:gd name="T7" fmla="*/ 6 h 12"/>
                  <a:gd name="T8" fmla="*/ 8 w 13"/>
                  <a:gd name="T9" fmla="*/ 10 h 12"/>
                  <a:gd name="T10" fmla="*/ 12 w 13"/>
                  <a:gd name="T11" fmla="*/ 9 h 12"/>
                  <a:gd name="T12" fmla="*/ 13 w 13"/>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13" h="12">
                    <a:moveTo>
                      <a:pt x="13" y="7"/>
                    </a:moveTo>
                    <a:cubicBezTo>
                      <a:pt x="12" y="5"/>
                      <a:pt x="12" y="3"/>
                      <a:pt x="9" y="3"/>
                    </a:cubicBezTo>
                    <a:cubicBezTo>
                      <a:pt x="6" y="3"/>
                      <a:pt x="4" y="2"/>
                      <a:pt x="2" y="0"/>
                    </a:cubicBezTo>
                    <a:cubicBezTo>
                      <a:pt x="0" y="5"/>
                      <a:pt x="0" y="5"/>
                      <a:pt x="4" y="6"/>
                    </a:cubicBezTo>
                    <a:cubicBezTo>
                      <a:pt x="6" y="7"/>
                      <a:pt x="7" y="8"/>
                      <a:pt x="8" y="10"/>
                    </a:cubicBezTo>
                    <a:cubicBezTo>
                      <a:pt x="9" y="12"/>
                      <a:pt x="11" y="9"/>
                      <a:pt x="12" y="9"/>
                    </a:cubicBezTo>
                    <a:cubicBezTo>
                      <a:pt x="13" y="9"/>
                      <a:pt x="13" y="8"/>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
              <p:cNvSpPr>
                <a:spLocks/>
              </p:cNvSpPr>
              <p:nvPr/>
            </p:nvSpPr>
            <p:spPr bwMode="auto">
              <a:xfrm>
                <a:off x="5626024" y="6603575"/>
                <a:ext cx="26988" cy="17462"/>
              </a:xfrm>
              <a:custGeom>
                <a:avLst/>
                <a:gdLst>
                  <a:gd name="T0" fmla="*/ 1 w 9"/>
                  <a:gd name="T1" fmla="*/ 1 h 6"/>
                  <a:gd name="T2" fmla="*/ 1 w 9"/>
                  <a:gd name="T3" fmla="*/ 2 h 6"/>
                  <a:gd name="T4" fmla="*/ 9 w 9"/>
                  <a:gd name="T5" fmla="*/ 4 h 6"/>
                  <a:gd name="T6" fmla="*/ 3 w 9"/>
                  <a:gd name="T7" fmla="*/ 0 h 6"/>
                  <a:gd name="T8" fmla="*/ 1 w 9"/>
                  <a:gd name="T9" fmla="*/ 1 h 6"/>
                </a:gdLst>
                <a:ahLst/>
                <a:cxnLst>
                  <a:cxn ang="0">
                    <a:pos x="T0" y="T1"/>
                  </a:cxn>
                  <a:cxn ang="0">
                    <a:pos x="T2" y="T3"/>
                  </a:cxn>
                  <a:cxn ang="0">
                    <a:pos x="T4" y="T5"/>
                  </a:cxn>
                  <a:cxn ang="0">
                    <a:pos x="T6" y="T7"/>
                  </a:cxn>
                  <a:cxn ang="0">
                    <a:pos x="T8" y="T9"/>
                  </a:cxn>
                </a:cxnLst>
                <a:rect l="0" t="0" r="r" b="b"/>
                <a:pathLst>
                  <a:path w="9" h="6">
                    <a:moveTo>
                      <a:pt x="1" y="1"/>
                    </a:moveTo>
                    <a:cubicBezTo>
                      <a:pt x="0" y="1"/>
                      <a:pt x="0" y="2"/>
                      <a:pt x="1" y="2"/>
                    </a:cubicBezTo>
                    <a:cubicBezTo>
                      <a:pt x="3" y="3"/>
                      <a:pt x="5" y="6"/>
                      <a:pt x="9" y="4"/>
                    </a:cubicBezTo>
                    <a:cubicBezTo>
                      <a:pt x="7" y="2"/>
                      <a:pt x="5" y="1"/>
                      <a:pt x="3" y="0"/>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8" name="TextBox 37"/>
            <p:cNvSpPr txBox="1"/>
            <p:nvPr/>
          </p:nvSpPr>
          <p:spPr>
            <a:xfrm>
              <a:off x="4158333" y="3037661"/>
              <a:ext cx="1034257" cy="707886"/>
            </a:xfrm>
            <a:prstGeom prst="rect">
              <a:avLst/>
            </a:prstGeom>
            <a:noFill/>
          </p:spPr>
          <p:txBody>
            <a:bodyPr wrap="none" rtlCol="0">
              <a:spAutoFit/>
            </a:bodyPr>
            <a:lstStyle/>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Hillary</a:t>
              </a:r>
            </a:p>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Clinton</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 name="Rectangle 38"/>
            <p:cNvSpPr/>
            <p:nvPr/>
          </p:nvSpPr>
          <p:spPr>
            <a:xfrm>
              <a:off x="3879273" y="3704154"/>
              <a:ext cx="1297073" cy="261610"/>
            </a:xfrm>
            <a:prstGeom prst="rect">
              <a:avLst/>
            </a:prstGeom>
          </p:spPr>
          <p:txBody>
            <a:bodyPr wrap="square">
              <a:spAutoFit/>
            </a:bodyPr>
            <a:lstStyle/>
            <a:p>
              <a:pPr algn="r"/>
              <a:r>
                <a:rPr lang="en-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rPr>
                <a:t>Democratic Party</a:t>
              </a:r>
              <a:endParaRPr lang="id-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TextBox 39"/>
            <p:cNvSpPr txBox="1"/>
            <p:nvPr/>
          </p:nvSpPr>
          <p:spPr>
            <a:xfrm>
              <a:off x="6909129" y="3052806"/>
              <a:ext cx="1176989" cy="707886"/>
            </a:xfrm>
            <a:prstGeom prst="rect">
              <a:avLst/>
            </a:prstGeom>
            <a:noFill/>
          </p:spPr>
          <p:txBody>
            <a:bodyPr wrap="none" rtlCol="0">
              <a:spAutoFit/>
            </a:bodyPr>
            <a:lstStyle/>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Donald</a:t>
              </a:r>
            </a:p>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 Trump</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1" name="Rectangle 40"/>
            <p:cNvSpPr/>
            <p:nvPr/>
          </p:nvSpPr>
          <p:spPr>
            <a:xfrm>
              <a:off x="6909130" y="3717804"/>
              <a:ext cx="1338944" cy="261610"/>
            </a:xfrm>
            <a:prstGeom prst="rect">
              <a:avLst/>
            </a:prstGeom>
          </p:spPr>
          <p:txBody>
            <a:bodyPr wrap="square">
              <a:spAutoFit/>
            </a:bodyPr>
            <a:lstStyle/>
            <a:p>
              <a:r>
                <a:rPr lang="en-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rPr>
                <a:t>Republican Party</a:t>
              </a:r>
              <a:endParaRPr lang="id-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37" name="TextBox 11"/>
          <p:cNvSpPr txBox="1"/>
          <p:nvPr/>
        </p:nvSpPr>
        <p:spPr>
          <a:xfrm>
            <a:off x="782499" y="2116337"/>
            <a:ext cx="3787114" cy="887422"/>
          </a:xfrm>
          <a:prstGeom prst="rect">
            <a:avLst/>
          </a:prstGeom>
          <a:noFill/>
        </p:spPr>
        <p:txBody>
          <a:bodyPr wrap="square" lIns="0" rIns="0" rtlCol="0">
            <a:spAutoFit/>
          </a:bodyPr>
          <a:lstStyle/>
          <a:p>
            <a:pPr>
              <a:lnSpc>
                <a:spcPts val="3000"/>
              </a:lnSpc>
            </a:pP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O que </a:t>
            </a:r>
            <a:r>
              <a:rPr lang="en-US" sz="24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mudou</a:t>
            </a: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24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relativamente</a:t>
            </a: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a:t>
            </a:r>
          </a:p>
          <a:p>
            <a:pPr>
              <a:lnSpc>
                <a:spcPts val="3000"/>
              </a:lnSpc>
            </a:pPr>
            <a:r>
              <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Obama </a:t>
            </a:r>
            <a:r>
              <a:rPr lang="en-US" sz="2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vs</a:t>
            </a:r>
            <a:r>
              <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Romney? </a:t>
            </a:r>
          </a:p>
        </p:txBody>
      </p:sp>
      <p:sp>
        <p:nvSpPr>
          <p:cNvPr id="272" name="TextBox 37"/>
          <p:cNvSpPr txBox="1"/>
          <p:nvPr/>
        </p:nvSpPr>
        <p:spPr>
          <a:xfrm>
            <a:off x="-61243" y="3688780"/>
            <a:ext cx="2960411" cy="1815882"/>
          </a:xfrm>
          <a:prstGeom prst="rect">
            <a:avLst/>
          </a:prstGeom>
          <a:noFill/>
        </p:spPr>
        <p:txBody>
          <a:bodyPr wrap="square" rtlCol="0">
            <a:spAutoFit/>
          </a:bodyPr>
          <a:lstStyle/>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High School</a:t>
            </a: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or Less</a:t>
            </a:r>
            <a:endPar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Some College/Associate</a:t>
            </a: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Degree</a:t>
            </a:r>
            <a:endPar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College</a:t>
            </a: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Graduate</a:t>
            </a:r>
            <a:endPar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Postgraduate</a:t>
            </a: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Study</a:t>
            </a:r>
            <a:endPar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 name="Retângulo 6"/>
          <p:cNvSpPr/>
          <p:nvPr/>
        </p:nvSpPr>
        <p:spPr>
          <a:xfrm>
            <a:off x="3013990" y="4265545"/>
            <a:ext cx="3134277"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4" name="Retângulo 273"/>
          <p:cNvSpPr/>
          <p:nvPr/>
        </p:nvSpPr>
        <p:spPr>
          <a:xfrm>
            <a:off x="3013991" y="4694999"/>
            <a:ext cx="3519762"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5" name="Retângulo 274"/>
          <p:cNvSpPr/>
          <p:nvPr/>
        </p:nvSpPr>
        <p:spPr>
          <a:xfrm>
            <a:off x="3013990" y="5124453"/>
            <a:ext cx="4186141"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6" name="Retângulo 275"/>
          <p:cNvSpPr/>
          <p:nvPr/>
        </p:nvSpPr>
        <p:spPr>
          <a:xfrm>
            <a:off x="3006004" y="3805104"/>
            <a:ext cx="3221279"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9" name="Retângulo 278"/>
          <p:cNvSpPr/>
          <p:nvPr/>
        </p:nvSpPr>
        <p:spPr>
          <a:xfrm>
            <a:off x="6483851" y="4265545"/>
            <a:ext cx="3751580"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1" name="Retângulo 280"/>
          <p:cNvSpPr/>
          <p:nvPr/>
        </p:nvSpPr>
        <p:spPr>
          <a:xfrm>
            <a:off x="7014711" y="4694999"/>
            <a:ext cx="3220720"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2" name="Retângulo 281"/>
          <p:cNvSpPr/>
          <p:nvPr/>
        </p:nvSpPr>
        <p:spPr>
          <a:xfrm>
            <a:off x="7573332" y="5124453"/>
            <a:ext cx="2662099"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3" name="Retângulo 282"/>
          <p:cNvSpPr/>
          <p:nvPr/>
        </p:nvSpPr>
        <p:spPr>
          <a:xfrm>
            <a:off x="6526034" y="3796627"/>
            <a:ext cx="3667213"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8" name="Retângulo 7"/>
          <p:cNvSpPr/>
          <p:nvPr/>
        </p:nvSpPr>
        <p:spPr>
          <a:xfrm>
            <a:off x="5598434" y="4270371"/>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43</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86" name="Retângulo 285"/>
          <p:cNvSpPr/>
          <p:nvPr/>
        </p:nvSpPr>
        <p:spPr>
          <a:xfrm>
            <a:off x="5990013" y="4700482"/>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49</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87" name="Retângulo 286"/>
          <p:cNvSpPr/>
          <p:nvPr/>
        </p:nvSpPr>
        <p:spPr>
          <a:xfrm>
            <a:off x="6666552" y="5130593"/>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58</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88" name="Retângulo 287"/>
          <p:cNvSpPr/>
          <p:nvPr/>
        </p:nvSpPr>
        <p:spPr>
          <a:xfrm>
            <a:off x="5717742" y="5620338"/>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45</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97" name="Retângulo 296"/>
          <p:cNvSpPr/>
          <p:nvPr/>
        </p:nvSpPr>
        <p:spPr>
          <a:xfrm>
            <a:off x="6573794" y="4270371"/>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52</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98" name="Retângulo 297"/>
          <p:cNvSpPr/>
          <p:nvPr/>
        </p:nvSpPr>
        <p:spPr>
          <a:xfrm>
            <a:off x="7037571" y="4700482"/>
            <a:ext cx="570774" cy="307777"/>
          </a:xfrm>
          <a:prstGeom prst="rect">
            <a:avLst/>
          </a:prstGeom>
        </p:spPr>
        <p:txBody>
          <a:bodyPr wrap="squar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45</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99" name="Retângulo 298"/>
          <p:cNvSpPr/>
          <p:nvPr/>
        </p:nvSpPr>
        <p:spPr>
          <a:xfrm>
            <a:off x="7573332" y="5130593"/>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37</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00" name="Retângulo 299"/>
          <p:cNvSpPr/>
          <p:nvPr/>
        </p:nvSpPr>
        <p:spPr>
          <a:xfrm>
            <a:off x="6594042" y="5620338"/>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48</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03" name="Retângulo 302"/>
          <p:cNvSpPr/>
          <p:nvPr/>
        </p:nvSpPr>
        <p:spPr>
          <a:xfrm>
            <a:off x="6137196" y="4265845"/>
            <a:ext cx="346656"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4" name="Retângulo 303"/>
          <p:cNvSpPr/>
          <p:nvPr/>
        </p:nvSpPr>
        <p:spPr>
          <a:xfrm>
            <a:off x="6533753" y="4692370"/>
            <a:ext cx="480958"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5" name="Retângulo 304"/>
          <p:cNvSpPr/>
          <p:nvPr/>
        </p:nvSpPr>
        <p:spPr>
          <a:xfrm>
            <a:off x="7200131" y="5126047"/>
            <a:ext cx="373201"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6" name="Retângulo 305"/>
          <p:cNvSpPr/>
          <p:nvPr/>
        </p:nvSpPr>
        <p:spPr>
          <a:xfrm>
            <a:off x="6227283" y="3803510"/>
            <a:ext cx="298751"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9" name="Retângulo 308"/>
          <p:cNvSpPr/>
          <p:nvPr/>
        </p:nvSpPr>
        <p:spPr>
          <a:xfrm>
            <a:off x="10569649" y="4173732"/>
            <a:ext cx="80022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10</a:t>
            </a:r>
            <a:r>
              <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0" name="Retângulo 309"/>
          <p:cNvSpPr/>
          <p:nvPr/>
        </p:nvSpPr>
        <p:spPr>
          <a:xfrm>
            <a:off x="10672140" y="4624461"/>
            <a:ext cx="619080" cy="461665"/>
          </a:xfrm>
          <a:prstGeom prst="rect">
            <a:avLst/>
          </a:prstGeom>
        </p:spPr>
        <p:txBody>
          <a:bodyPr wrap="none">
            <a:spAutoFit/>
          </a:bodyPr>
          <a:lstStyle/>
          <a:p>
            <a:pPr algn="ctr"/>
            <a:r>
              <a:rPr lang="en-ID" sz="2400" dirty="0">
                <a:solidFill>
                  <a:srgbClr val="6EBCE8"/>
                </a:solidFill>
                <a:latin typeface="Open Sans Extrabold" panose="020B0906030804020204" pitchFamily="34" charset="0"/>
                <a:ea typeface="Open Sans Extrabold" panose="020B0906030804020204" pitchFamily="34" charset="0"/>
                <a:cs typeface="Open Sans Extrabold" panose="020B0906030804020204" pitchFamily="34" charset="0"/>
              </a:rPr>
              <a:t>8</a:t>
            </a:r>
            <a:r>
              <a:rPr lang="en-ID" sz="2400" dirty="0">
                <a:solidFill>
                  <a:srgbClr val="6EBCE8"/>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1" name="Retângulo 310"/>
          <p:cNvSpPr/>
          <p:nvPr/>
        </p:nvSpPr>
        <p:spPr>
          <a:xfrm>
            <a:off x="10672140" y="5055496"/>
            <a:ext cx="619080" cy="461665"/>
          </a:xfrm>
          <a:prstGeom prst="rect">
            <a:avLst/>
          </a:prstGeom>
        </p:spPr>
        <p:txBody>
          <a:bodyPr wrap="none">
            <a:spAutoFit/>
          </a:bodyPr>
          <a:lstStyle/>
          <a:p>
            <a:pPr algn="ctr"/>
            <a:r>
              <a:rPr lang="en-ID" sz="2400" dirty="0">
                <a:solidFill>
                  <a:srgbClr val="6EBCE8"/>
                </a:solidFill>
                <a:latin typeface="Open Sans Extrabold" panose="020B0906030804020204" pitchFamily="34" charset="0"/>
                <a:ea typeface="Open Sans Extrabold" panose="020B0906030804020204" pitchFamily="34" charset="0"/>
                <a:cs typeface="Open Sans Extrabold" panose="020B0906030804020204" pitchFamily="34" charset="0"/>
              </a:rPr>
              <a:t>8</a:t>
            </a:r>
            <a:r>
              <a:rPr lang="en-ID" sz="2400" dirty="0">
                <a:solidFill>
                  <a:srgbClr val="6EBCE8"/>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4" name="Retângulo 313"/>
          <p:cNvSpPr/>
          <p:nvPr/>
        </p:nvSpPr>
        <p:spPr>
          <a:xfrm>
            <a:off x="10295665" y="4169217"/>
            <a:ext cx="394660" cy="461665"/>
          </a:xfrm>
          <a:prstGeom prst="rect">
            <a:avLst/>
          </a:prstGeom>
        </p:spPr>
        <p:txBody>
          <a:bodyPr wrap="none">
            <a:spAutoFit/>
          </a:bodyPr>
          <a:lstStyle/>
          <a:p>
            <a:pPr algn="ctr"/>
            <a:r>
              <a:rPr lang="en-ID" sz="2400" dirty="0">
                <a:solidFill>
                  <a:srgbClr val="E0173D"/>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E0173D"/>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5" name="Retângulo 314"/>
          <p:cNvSpPr/>
          <p:nvPr/>
        </p:nvSpPr>
        <p:spPr>
          <a:xfrm>
            <a:off x="10295665" y="4602455"/>
            <a:ext cx="394660" cy="461665"/>
          </a:xfrm>
          <a:prstGeom prst="rect">
            <a:avLst/>
          </a:prstGeom>
        </p:spPr>
        <p:txBody>
          <a:bodyPr wrap="none">
            <a:spAutoFit/>
          </a:bodyPr>
          <a:lstStyle/>
          <a:p>
            <a:pPr algn="ctr"/>
            <a:r>
              <a:rPr lang="en-ID" sz="2400" dirty="0">
                <a:solidFill>
                  <a:srgbClr val="6EBCE8"/>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6" name="Retângulo 315"/>
          <p:cNvSpPr/>
          <p:nvPr/>
        </p:nvSpPr>
        <p:spPr>
          <a:xfrm>
            <a:off x="10295665" y="5034494"/>
            <a:ext cx="394660" cy="461665"/>
          </a:xfrm>
          <a:prstGeom prst="rect">
            <a:avLst/>
          </a:prstGeom>
        </p:spPr>
        <p:txBody>
          <a:bodyPr wrap="none">
            <a:spAutoFit/>
          </a:bodyPr>
          <a:lstStyle/>
          <a:p>
            <a:pPr algn="ctr"/>
            <a:r>
              <a:rPr lang="en-ID" sz="2400" dirty="0">
                <a:solidFill>
                  <a:srgbClr val="6EBCE8"/>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8" name="Retângulo 317"/>
          <p:cNvSpPr/>
          <p:nvPr/>
        </p:nvSpPr>
        <p:spPr>
          <a:xfrm>
            <a:off x="10569649" y="3676808"/>
            <a:ext cx="537327" cy="461665"/>
          </a:xfrm>
          <a:prstGeom prst="rect">
            <a:avLst/>
          </a:prstGeom>
        </p:spPr>
        <p:txBody>
          <a:bodyPr wrap="none">
            <a:spAutoFit/>
          </a:bodyPr>
          <a:lstStyle/>
          <a:p>
            <a:pPr algn="ctr"/>
            <a:r>
              <a:rPr lang="en-ID" sz="2400" dirty="0">
                <a:solidFill>
                  <a:schemeClr val="bg1">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t>
            </a:r>
            <a:r>
              <a:rPr lang="en-ID" sz="2400" dirty="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20" name="TextBox 12"/>
          <p:cNvSpPr txBox="1"/>
          <p:nvPr/>
        </p:nvSpPr>
        <p:spPr>
          <a:xfrm>
            <a:off x="4988560" y="2218180"/>
            <a:ext cx="6825904" cy="652486"/>
          </a:xfrm>
          <a:prstGeom prst="rect">
            <a:avLst/>
          </a:prstGeom>
          <a:noFill/>
        </p:spPr>
        <p:txBody>
          <a:bodyPr wrap="square" lIns="0" rIns="0" rtlCol="0">
            <a:spAutoFit/>
          </a:bodyPr>
          <a:lstStyle/>
          <a:p>
            <a:pPr>
              <a:lnSpc>
                <a:spcPct val="130000"/>
              </a:lnSpc>
            </a:pP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Pessoas com </a:t>
            </a:r>
            <a:r>
              <a:rPr lang="pt-PT" sz="1400" b="1"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mais escolaridade </a:t>
            </a: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aumentaram a votação no candidato democrata.</a:t>
            </a:r>
          </a:p>
          <a:p>
            <a:pPr>
              <a:lnSpc>
                <a:spcPct val="130000"/>
              </a:lnSpc>
            </a:pP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Pessoas com </a:t>
            </a:r>
            <a:r>
              <a:rPr lang="pt-PT" sz="1400" b="1"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menos escolaridade </a:t>
            </a: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votaram mais no candidato republicano.</a:t>
            </a:r>
          </a:p>
        </p:txBody>
      </p:sp>
      <p:sp>
        <p:nvSpPr>
          <p:cNvPr id="57" name="Retângulo 7"/>
          <p:cNvSpPr/>
          <p:nvPr/>
        </p:nvSpPr>
        <p:spPr>
          <a:xfrm>
            <a:off x="5683544" y="3828054"/>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45</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58" name="Retângulo 296"/>
          <p:cNvSpPr/>
          <p:nvPr/>
        </p:nvSpPr>
        <p:spPr>
          <a:xfrm>
            <a:off x="6526034" y="3807391"/>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51</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grpSp>
        <p:nvGrpSpPr>
          <p:cNvPr id="61" name="Group 60">
            <a:extLst>
              <a:ext uri="{FF2B5EF4-FFF2-40B4-BE49-F238E27FC236}">
                <a16:creationId xmlns:a16="http://schemas.microsoft.com/office/drawing/2014/main" id="{9CE86969-570D-48A4-ADDF-7A125CF0BD87}"/>
              </a:ext>
            </a:extLst>
          </p:cNvPr>
          <p:cNvGrpSpPr/>
          <p:nvPr/>
        </p:nvGrpSpPr>
        <p:grpSpPr>
          <a:xfrm>
            <a:off x="-25415" y="6654881"/>
            <a:ext cx="12307960" cy="255089"/>
            <a:chOff x="-115960" y="6654881"/>
            <a:chExt cx="12307960" cy="255089"/>
          </a:xfrm>
        </p:grpSpPr>
        <p:grpSp>
          <p:nvGrpSpPr>
            <p:cNvPr id="62" name="Group 61">
              <a:extLst>
                <a:ext uri="{FF2B5EF4-FFF2-40B4-BE49-F238E27FC236}">
                  <a16:creationId xmlns:a16="http://schemas.microsoft.com/office/drawing/2014/main" id="{F007FF51-F176-4E9A-B983-66C4783F6FEE}"/>
                </a:ext>
              </a:extLst>
            </p:cNvPr>
            <p:cNvGrpSpPr/>
            <p:nvPr/>
          </p:nvGrpSpPr>
          <p:grpSpPr>
            <a:xfrm>
              <a:off x="-115960" y="6654881"/>
              <a:ext cx="3039405" cy="255089"/>
              <a:chOff x="26280" y="6460265"/>
              <a:chExt cx="3039405" cy="255089"/>
            </a:xfrm>
          </p:grpSpPr>
          <p:sp>
            <p:nvSpPr>
              <p:cNvPr id="64" name="Прямоугольник 2">
                <a:extLst>
                  <a:ext uri="{FF2B5EF4-FFF2-40B4-BE49-F238E27FC236}">
                    <a16:creationId xmlns:a16="http://schemas.microsoft.com/office/drawing/2014/main" id="{74C36F0F-6872-4D9D-A0AC-B5A315F6C64D}"/>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198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65" name="Прямоугольник 2">
                <a:extLst>
                  <a:ext uri="{FF2B5EF4-FFF2-40B4-BE49-F238E27FC236}">
                    <a16:creationId xmlns:a16="http://schemas.microsoft.com/office/drawing/2014/main" id="{5A4BD3B6-1179-4095-88AD-7499D7D891E5}"/>
                  </a:ext>
                </a:extLst>
              </p:cNvPr>
              <p:cNvSpPr/>
              <p:nvPr/>
            </p:nvSpPr>
            <p:spPr>
              <a:xfrm>
                <a:off x="283230" y="6484522"/>
                <a:ext cx="278245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3" name="TextBox 8">
              <a:extLst>
                <a:ext uri="{FF2B5EF4-FFF2-40B4-BE49-F238E27FC236}">
                  <a16:creationId xmlns:a16="http://schemas.microsoft.com/office/drawing/2014/main" id="{5AFBAD33-2FF2-4F90-A001-DFEAD7E68C8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66" name="Picture 65" descr="A picture containing drawing&#10;&#10;Description automatically generated">
            <a:extLst>
              <a:ext uri="{FF2B5EF4-FFF2-40B4-BE49-F238E27FC236}">
                <a16:creationId xmlns:a16="http://schemas.microsoft.com/office/drawing/2014/main" id="{3C528039-F461-4704-B88F-72E9BC3EFDE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73518" y="95065"/>
            <a:ext cx="747741" cy="226588"/>
          </a:xfrm>
          <a:prstGeom prst="rect">
            <a:avLst/>
          </a:prstGeom>
        </p:spPr>
      </p:pic>
    </p:spTree>
    <p:extLst>
      <p:ext uri="{BB962C8B-B14F-4D97-AF65-F5344CB8AC3E}">
        <p14:creationId xmlns:p14="http://schemas.microsoft.com/office/powerpoint/2010/main" val="149064534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 name="Picture 35"/>
          <p:cNvPicPr>
            <a:picLocks noChangeAspect="1"/>
          </p:cNvPicPr>
          <p:nvPr/>
        </p:nvPicPr>
        <p:blipFill>
          <a:blip r:embed="rId2"/>
          <a:stretch>
            <a:fillRect/>
          </a:stretch>
        </p:blipFill>
        <p:spPr>
          <a:xfrm>
            <a:off x="6600797" y="4502674"/>
            <a:ext cx="463336" cy="335309"/>
          </a:xfrm>
          <a:prstGeom prst="rect">
            <a:avLst/>
          </a:prstGeom>
        </p:spPr>
      </p:pic>
      <p:pic>
        <p:nvPicPr>
          <p:cNvPr id="35" name="Picture 34"/>
          <p:cNvPicPr>
            <a:picLocks noChangeAspect="1"/>
          </p:cNvPicPr>
          <p:nvPr/>
        </p:nvPicPr>
        <p:blipFill>
          <a:blip r:embed="rId2"/>
          <a:stretch>
            <a:fillRect/>
          </a:stretch>
        </p:blipFill>
        <p:spPr>
          <a:xfrm>
            <a:off x="5528047" y="4074830"/>
            <a:ext cx="463336" cy="335309"/>
          </a:xfrm>
          <a:prstGeom prst="rect">
            <a:avLst/>
          </a:prstGeom>
        </p:spPr>
      </p:pic>
      <p:grpSp>
        <p:nvGrpSpPr>
          <p:cNvPr id="5" name="Grupo 1"/>
          <p:cNvGrpSpPr/>
          <p:nvPr/>
        </p:nvGrpSpPr>
        <p:grpSpPr>
          <a:xfrm>
            <a:off x="3911600" y="286346"/>
            <a:ext cx="4368801" cy="1435014"/>
            <a:chOff x="3879273" y="2738734"/>
            <a:chExt cx="4368801" cy="1435014"/>
          </a:xfrm>
        </p:grpSpPr>
        <p:grpSp>
          <p:nvGrpSpPr>
            <p:cNvPr id="6" name="Group 5"/>
            <p:cNvGrpSpPr/>
            <p:nvPr/>
          </p:nvGrpSpPr>
          <p:grpSpPr>
            <a:xfrm>
              <a:off x="5459020" y="2738734"/>
              <a:ext cx="1185741" cy="1435014"/>
              <a:chOff x="4635403" y="2909565"/>
              <a:chExt cx="3117916" cy="3773383"/>
            </a:xfrm>
            <a:solidFill>
              <a:schemeClr val="tx1">
                <a:lumMod val="85000"/>
                <a:lumOff val="15000"/>
              </a:schemeClr>
            </a:solidFill>
          </p:grpSpPr>
          <p:sp>
            <p:nvSpPr>
              <p:cNvPr id="11" name="Freeform 5"/>
              <p:cNvSpPr>
                <a:spLocks/>
              </p:cNvSpPr>
              <p:nvPr/>
            </p:nvSpPr>
            <p:spPr bwMode="auto">
              <a:xfrm>
                <a:off x="5318043" y="51288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6"/>
              <p:cNvSpPr>
                <a:spLocks/>
              </p:cNvSpPr>
              <p:nvPr/>
            </p:nvSpPr>
            <p:spPr bwMode="auto">
              <a:xfrm>
                <a:off x="5289467" y="4655767"/>
                <a:ext cx="28576" cy="231769"/>
              </a:xfrm>
              <a:custGeom>
                <a:avLst/>
                <a:gdLst>
                  <a:gd name="T0" fmla="*/ 9 w 10"/>
                  <a:gd name="T1" fmla="*/ 36 h 78"/>
                  <a:gd name="T2" fmla="*/ 6 w 10"/>
                  <a:gd name="T3" fmla="*/ 39 h 78"/>
                  <a:gd name="T4" fmla="*/ 6 w 10"/>
                  <a:gd name="T5" fmla="*/ 38 h 78"/>
                  <a:gd name="T6" fmla="*/ 7 w 10"/>
                  <a:gd name="T7" fmla="*/ 25 h 78"/>
                  <a:gd name="T8" fmla="*/ 6 w 10"/>
                  <a:gd name="T9" fmla="*/ 18 h 78"/>
                  <a:gd name="T10" fmla="*/ 5 w 10"/>
                  <a:gd name="T11" fmla="*/ 14 h 78"/>
                  <a:gd name="T12" fmla="*/ 5 w 10"/>
                  <a:gd name="T13" fmla="*/ 9 h 78"/>
                  <a:gd name="T14" fmla="*/ 4 w 10"/>
                  <a:gd name="T15" fmla="*/ 0 h 78"/>
                  <a:gd name="T16" fmla="*/ 1 w 10"/>
                  <a:gd name="T17" fmla="*/ 3 h 78"/>
                  <a:gd name="T18" fmla="*/ 0 w 10"/>
                  <a:gd name="T19" fmla="*/ 21 h 78"/>
                  <a:gd name="T20" fmla="*/ 1 w 10"/>
                  <a:gd name="T21" fmla="*/ 36 h 78"/>
                  <a:gd name="T22" fmla="*/ 1 w 10"/>
                  <a:gd name="T23" fmla="*/ 48 h 78"/>
                  <a:gd name="T24" fmla="*/ 3 w 10"/>
                  <a:gd name="T25" fmla="*/ 76 h 78"/>
                  <a:gd name="T26" fmla="*/ 4 w 10"/>
                  <a:gd name="T27" fmla="*/ 78 h 78"/>
                  <a:gd name="T28" fmla="*/ 5 w 10"/>
                  <a:gd name="T29" fmla="*/ 76 h 78"/>
                  <a:gd name="T30" fmla="*/ 6 w 10"/>
                  <a:gd name="T31" fmla="*/ 67 h 78"/>
                  <a:gd name="T32" fmla="*/ 6 w 10"/>
                  <a:gd name="T33" fmla="*/ 56 h 78"/>
                  <a:gd name="T34" fmla="*/ 6 w 10"/>
                  <a:gd name="T35" fmla="*/ 49 h 78"/>
                  <a:gd name="T36" fmla="*/ 7 w 10"/>
                  <a:gd name="T37" fmla="*/ 44 h 78"/>
                  <a:gd name="T38" fmla="*/ 9 w 10"/>
                  <a:gd name="T39" fmla="*/ 39 h 78"/>
                  <a:gd name="T40" fmla="*/ 9 w 10"/>
                  <a:gd name="T41"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78">
                    <a:moveTo>
                      <a:pt x="9" y="36"/>
                    </a:moveTo>
                    <a:cubicBezTo>
                      <a:pt x="7" y="37"/>
                      <a:pt x="8" y="39"/>
                      <a:pt x="6" y="39"/>
                    </a:cubicBezTo>
                    <a:cubicBezTo>
                      <a:pt x="6" y="39"/>
                      <a:pt x="6" y="38"/>
                      <a:pt x="6" y="38"/>
                    </a:cubicBezTo>
                    <a:cubicBezTo>
                      <a:pt x="6" y="34"/>
                      <a:pt x="4" y="29"/>
                      <a:pt x="7" y="25"/>
                    </a:cubicBezTo>
                    <a:cubicBezTo>
                      <a:pt x="7" y="23"/>
                      <a:pt x="9" y="20"/>
                      <a:pt x="6" y="18"/>
                    </a:cubicBezTo>
                    <a:cubicBezTo>
                      <a:pt x="5" y="17"/>
                      <a:pt x="6" y="16"/>
                      <a:pt x="5" y="14"/>
                    </a:cubicBezTo>
                    <a:cubicBezTo>
                      <a:pt x="5" y="13"/>
                      <a:pt x="5" y="11"/>
                      <a:pt x="5" y="9"/>
                    </a:cubicBezTo>
                    <a:cubicBezTo>
                      <a:pt x="4" y="7"/>
                      <a:pt x="3" y="4"/>
                      <a:pt x="4" y="0"/>
                    </a:cubicBezTo>
                    <a:cubicBezTo>
                      <a:pt x="1" y="1"/>
                      <a:pt x="1" y="2"/>
                      <a:pt x="1" y="3"/>
                    </a:cubicBezTo>
                    <a:cubicBezTo>
                      <a:pt x="1" y="9"/>
                      <a:pt x="0" y="15"/>
                      <a:pt x="0" y="21"/>
                    </a:cubicBezTo>
                    <a:cubicBezTo>
                      <a:pt x="0" y="26"/>
                      <a:pt x="1" y="31"/>
                      <a:pt x="1" y="36"/>
                    </a:cubicBezTo>
                    <a:cubicBezTo>
                      <a:pt x="1" y="40"/>
                      <a:pt x="2" y="44"/>
                      <a:pt x="1" y="48"/>
                    </a:cubicBezTo>
                    <a:cubicBezTo>
                      <a:pt x="1" y="57"/>
                      <a:pt x="3" y="67"/>
                      <a:pt x="3" y="76"/>
                    </a:cubicBezTo>
                    <a:cubicBezTo>
                      <a:pt x="3" y="77"/>
                      <a:pt x="3" y="77"/>
                      <a:pt x="4" y="78"/>
                    </a:cubicBezTo>
                    <a:cubicBezTo>
                      <a:pt x="5" y="78"/>
                      <a:pt x="5" y="77"/>
                      <a:pt x="5" y="76"/>
                    </a:cubicBezTo>
                    <a:cubicBezTo>
                      <a:pt x="6" y="73"/>
                      <a:pt x="6" y="70"/>
                      <a:pt x="6" y="67"/>
                    </a:cubicBezTo>
                    <a:cubicBezTo>
                      <a:pt x="7" y="63"/>
                      <a:pt x="7" y="60"/>
                      <a:pt x="6" y="56"/>
                    </a:cubicBezTo>
                    <a:cubicBezTo>
                      <a:pt x="5" y="54"/>
                      <a:pt x="5" y="51"/>
                      <a:pt x="6" y="49"/>
                    </a:cubicBezTo>
                    <a:cubicBezTo>
                      <a:pt x="7" y="47"/>
                      <a:pt x="8" y="46"/>
                      <a:pt x="7" y="44"/>
                    </a:cubicBezTo>
                    <a:cubicBezTo>
                      <a:pt x="6" y="43"/>
                      <a:pt x="9" y="41"/>
                      <a:pt x="9" y="39"/>
                    </a:cubicBezTo>
                    <a:cubicBezTo>
                      <a:pt x="9" y="38"/>
                      <a:pt x="10" y="37"/>
                      <a:pt x="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7"/>
              <p:cNvSpPr>
                <a:spLocks/>
              </p:cNvSpPr>
              <p:nvPr/>
            </p:nvSpPr>
            <p:spPr bwMode="auto">
              <a:xfrm>
                <a:off x="5303755" y="4985958"/>
                <a:ext cx="20638" cy="142871"/>
              </a:xfrm>
              <a:custGeom>
                <a:avLst/>
                <a:gdLst>
                  <a:gd name="T0" fmla="*/ 7 w 7"/>
                  <a:gd name="T1" fmla="*/ 45 h 48"/>
                  <a:gd name="T2" fmla="*/ 7 w 7"/>
                  <a:gd name="T3" fmla="*/ 30 h 48"/>
                  <a:gd name="T4" fmla="*/ 6 w 7"/>
                  <a:gd name="T5" fmla="*/ 14 h 48"/>
                  <a:gd name="T6" fmla="*/ 6 w 7"/>
                  <a:gd name="T7" fmla="*/ 14 h 48"/>
                  <a:gd name="T8" fmla="*/ 5 w 7"/>
                  <a:gd name="T9" fmla="*/ 4 h 48"/>
                  <a:gd name="T10" fmla="*/ 4 w 7"/>
                  <a:gd name="T11" fmla="*/ 0 h 48"/>
                  <a:gd name="T12" fmla="*/ 1 w 7"/>
                  <a:gd name="T13" fmla="*/ 7 h 48"/>
                  <a:gd name="T14" fmla="*/ 2 w 7"/>
                  <a:gd name="T15" fmla="*/ 29 h 48"/>
                  <a:gd name="T16" fmla="*/ 3 w 7"/>
                  <a:gd name="T17" fmla="*/ 34 h 48"/>
                  <a:gd name="T18" fmla="*/ 4 w 7"/>
                  <a:gd name="T19" fmla="*/ 39 h 48"/>
                  <a:gd name="T20" fmla="*/ 5 w 7"/>
                  <a:gd name="T21" fmla="*/ 48 h 48"/>
                  <a:gd name="T22" fmla="*/ 7 w 7"/>
                  <a:gd name="T23"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8">
                    <a:moveTo>
                      <a:pt x="7" y="45"/>
                    </a:moveTo>
                    <a:cubicBezTo>
                      <a:pt x="7" y="40"/>
                      <a:pt x="7" y="35"/>
                      <a:pt x="7" y="30"/>
                    </a:cubicBezTo>
                    <a:cubicBezTo>
                      <a:pt x="7" y="24"/>
                      <a:pt x="4" y="19"/>
                      <a:pt x="6" y="14"/>
                    </a:cubicBezTo>
                    <a:cubicBezTo>
                      <a:pt x="6" y="14"/>
                      <a:pt x="6" y="14"/>
                      <a:pt x="6" y="14"/>
                    </a:cubicBezTo>
                    <a:cubicBezTo>
                      <a:pt x="3" y="10"/>
                      <a:pt x="5" y="7"/>
                      <a:pt x="5" y="4"/>
                    </a:cubicBezTo>
                    <a:cubicBezTo>
                      <a:pt x="5" y="2"/>
                      <a:pt x="5" y="1"/>
                      <a:pt x="4" y="0"/>
                    </a:cubicBezTo>
                    <a:cubicBezTo>
                      <a:pt x="1" y="1"/>
                      <a:pt x="0" y="3"/>
                      <a:pt x="1" y="7"/>
                    </a:cubicBezTo>
                    <a:cubicBezTo>
                      <a:pt x="1" y="14"/>
                      <a:pt x="3" y="21"/>
                      <a:pt x="2" y="29"/>
                    </a:cubicBezTo>
                    <a:cubicBezTo>
                      <a:pt x="2" y="30"/>
                      <a:pt x="3" y="32"/>
                      <a:pt x="3" y="34"/>
                    </a:cubicBezTo>
                    <a:cubicBezTo>
                      <a:pt x="4" y="36"/>
                      <a:pt x="4" y="38"/>
                      <a:pt x="4" y="39"/>
                    </a:cubicBezTo>
                    <a:cubicBezTo>
                      <a:pt x="5" y="42"/>
                      <a:pt x="3" y="46"/>
                      <a:pt x="5" y="48"/>
                    </a:cubicBezTo>
                    <a:cubicBezTo>
                      <a:pt x="6" y="47"/>
                      <a:pt x="7" y="47"/>
                      <a:pt x="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8"/>
              <p:cNvSpPr>
                <a:spLocks/>
              </p:cNvSpPr>
              <p:nvPr/>
            </p:nvSpPr>
            <p:spPr bwMode="auto">
              <a:xfrm>
                <a:off x="5318043" y="512882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9"/>
              <p:cNvSpPr>
                <a:spLocks/>
              </p:cNvSpPr>
              <p:nvPr/>
            </p:nvSpPr>
            <p:spPr bwMode="auto">
              <a:xfrm>
                <a:off x="5297405" y="4887535"/>
                <a:ext cx="17463" cy="82548"/>
              </a:xfrm>
              <a:custGeom>
                <a:avLst/>
                <a:gdLst>
                  <a:gd name="T0" fmla="*/ 3 w 6"/>
                  <a:gd name="T1" fmla="*/ 0 h 28"/>
                  <a:gd name="T2" fmla="*/ 0 w 6"/>
                  <a:gd name="T3" fmla="*/ 6 h 28"/>
                  <a:gd name="T4" fmla="*/ 1 w 6"/>
                  <a:gd name="T5" fmla="*/ 21 h 28"/>
                  <a:gd name="T6" fmla="*/ 2 w 6"/>
                  <a:gd name="T7" fmla="*/ 26 h 28"/>
                  <a:gd name="T8" fmla="*/ 4 w 6"/>
                  <a:gd name="T9" fmla="*/ 27 h 28"/>
                  <a:gd name="T10" fmla="*/ 4 w 6"/>
                  <a:gd name="T11" fmla="*/ 26 h 28"/>
                  <a:gd name="T12" fmla="*/ 4 w 6"/>
                  <a:gd name="T13" fmla="*/ 17 h 28"/>
                  <a:gd name="T14" fmla="*/ 5 w 6"/>
                  <a:gd name="T15" fmla="*/ 10 h 28"/>
                  <a:gd name="T16" fmla="*/ 3 w 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8">
                    <a:moveTo>
                      <a:pt x="3" y="0"/>
                    </a:moveTo>
                    <a:cubicBezTo>
                      <a:pt x="0" y="2"/>
                      <a:pt x="0" y="4"/>
                      <a:pt x="0" y="6"/>
                    </a:cubicBezTo>
                    <a:cubicBezTo>
                      <a:pt x="0" y="11"/>
                      <a:pt x="1" y="16"/>
                      <a:pt x="1" y="21"/>
                    </a:cubicBezTo>
                    <a:cubicBezTo>
                      <a:pt x="1" y="23"/>
                      <a:pt x="2" y="25"/>
                      <a:pt x="2" y="26"/>
                    </a:cubicBezTo>
                    <a:cubicBezTo>
                      <a:pt x="2" y="27"/>
                      <a:pt x="3" y="28"/>
                      <a:pt x="4" y="27"/>
                    </a:cubicBezTo>
                    <a:cubicBezTo>
                      <a:pt x="4" y="27"/>
                      <a:pt x="5" y="26"/>
                      <a:pt x="4" y="26"/>
                    </a:cubicBezTo>
                    <a:cubicBezTo>
                      <a:pt x="3" y="23"/>
                      <a:pt x="5" y="20"/>
                      <a:pt x="4" y="17"/>
                    </a:cubicBezTo>
                    <a:cubicBezTo>
                      <a:pt x="4" y="15"/>
                      <a:pt x="4" y="12"/>
                      <a:pt x="5" y="10"/>
                    </a:cubicBezTo>
                    <a:cubicBezTo>
                      <a:pt x="6" y="6"/>
                      <a:pt x="5" y="3"/>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0"/>
              <p:cNvSpPr>
                <a:spLocks/>
              </p:cNvSpPr>
              <p:nvPr/>
            </p:nvSpPr>
            <p:spPr bwMode="auto">
              <a:xfrm>
                <a:off x="4727480" y="4584331"/>
                <a:ext cx="15875" cy="44449"/>
              </a:xfrm>
              <a:custGeom>
                <a:avLst/>
                <a:gdLst>
                  <a:gd name="T0" fmla="*/ 4 w 5"/>
                  <a:gd name="T1" fmla="*/ 0 h 15"/>
                  <a:gd name="T2" fmla="*/ 4 w 5"/>
                  <a:gd name="T3" fmla="*/ 15 h 15"/>
                  <a:gd name="T4" fmla="*/ 4 w 5"/>
                  <a:gd name="T5" fmla="*/ 0 h 15"/>
                </a:gdLst>
                <a:ahLst/>
                <a:cxnLst>
                  <a:cxn ang="0">
                    <a:pos x="T0" y="T1"/>
                  </a:cxn>
                  <a:cxn ang="0">
                    <a:pos x="T2" y="T3"/>
                  </a:cxn>
                  <a:cxn ang="0">
                    <a:pos x="T4" y="T5"/>
                  </a:cxn>
                </a:cxnLst>
                <a:rect l="0" t="0" r="r" b="b"/>
                <a:pathLst>
                  <a:path w="5" h="15">
                    <a:moveTo>
                      <a:pt x="4" y="0"/>
                    </a:moveTo>
                    <a:cubicBezTo>
                      <a:pt x="0" y="5"/>
                      <a:pt x="3" y="10"/>
                      <a:pt x="4" y="15"/>
                    </a:cubicBezTo>
                    <a:cubicBezTo>
                      <a:pt x="4" y="10"/>
                      <a:pt x="5"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1"/>
              <p:cNvSpPr>
                <a:spLocks/>
              </p:cNvSpPr>
              <p:nvPr/>
            </p:nvSpPr>
            <p:spPr bwMode="auto">
              <a:xfrm>
                <a:off x="4730655" y="4233503"/>
                <a:ext cx="9525" cy="61911"/>
              </a:xfrm>
              <a:custGeom>
                <a:avLst/>
                <a:gdLst>
                  <a:gd name="T0" fmla="*/ 2 w 3"/>
                  <a:gd name="T1" fmla="*/ 0 h 21"/>
                  <a:gd name="T2" fmla="*/ 1 w 3"/>
                  <a:gd name="T3" fmla="*/ 21 h 21"/>
                  <a:gd name="T4" fmla="*/ 2 w 3"/>
                  <a:gd name="T5" fmla="*/ 0 h 21"/>
                </a:gdLst>
                <a:ahLst/>
                <a:cxnLst>
                  <a:cxn ang="0">
                    <a:pos x="T0" y="T1"/>
                  </a:cxn>
                  <a:cxn ang="0">
                    <a:pos x="T2" y="T3"/>
                  </a:cxn>
                  <a:cxn ang="0">
                    <a:pos x="T4" y="T5"/>
                  </a:cxn>
                </a:cxnLst>
                <a:rect l="0" t="0" r="r" b="b"/>
                <a:pathLst>
                  <a:path w="3" h="21">
                    <a:moveTo>
                      <a:pt x="2" y="0"/>
                    </a:moveTo>
                    <a:cubicBezTo>
                      <a:pt x="0" y="7"/>
                      <a:pt x="0" y="14"/>
                      <a:pt x="1" y="21"/>
                    </a:cubicBezTo>
                    <a:cubicBezTo>
                      <a:pt x="1" y="14"/>
                      <a:pt x="3" y="7"/>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2"/>
              <p:cNvSpPr>
                <a:spLocks/>
              </p:cNvSpPr>
              <p:nvPr/>
            </p:nvSpPr>
            <p:spPr bwMode="auto">
              <a:xfrm>
                <a:off x="4737005" y="4687516"/>
                <a:ext cx="7938" cy="57148"/>
              </a:xfrm>
              <a:custGeom>
                <a:avLst/>
                <a:gdLst>
                  <a:gd name="T0" fmla="*/ 1 w 3"/>
                  <a:gd name="T1" fmla="*/ 0 h 19"/>
                  <a:gd name="T2" fmla="*/ 2 w 3"/>
                  <a:gd name="T3" fmla="*/ 19 h 19"/>
                  <a:gd name="T4" fmla="*/ 1 w 3"/>
                  <a:gd name="T5" fmla="*/ 0 h 19"/>
                </a:gdLst>
                <a:ahLst/>
                <a:cxnLst>
                  <a:cxn ang="0">
                    <a:pos x="T0" y="T1"/>
                  </a:cxn>
                  <a:cxn ang="0">
                    <a:pos x="T2" y="T3"/>
                  </a:cxn>
                  <a:cxn ang="0">
                    <a:pos x="T4" y="T5"/>
                  </a:cxn>
                </a:cxnLst>
                <a:rect l="0" t="0" r="r" b="b"/>
                <a:pathLst>
                  <a:path w="3" h="19">
                    <a:moveTo>
                      <a:pt x="1" y="0"/>
                    </a:moveTo>
                    <a:cubicBezTo>
                      <a:pt x="0" y="7"/>
                      <a:pt x="0" y="16"/>
                      <a:pt x="2" y="19"/>
                    </a:cubicBezTo>
                    <a:cubicBezTo>
                      <a:pt x="1" y="13"/>
                      <a:pt x="3" y="7"/>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3"/>
              <p:cNvSpPr>
                <a:spLocks/>
              </p:cNvSpPr>
              <p:nvPr/>
            </p:nvSpPr>
            <p:spPr bwMode="auto">
              <a:xfrm>
                <a:off x="4751293" y="5020882"/>
                <a:ext cx="12700" cy="38099"/>
              </a:xfrm>
              <a:custGeom>
                <a:avLst/>
                <a:gdLst>
                  <a:gd name="T0" fmla="*/ 2 w 4"/>
                  <a:gd name="T1" fmla="*/ 13 h 13"/>
                  <a:gd name="T2" fmla="*/ 1 w 4"/>
                  <a:gd name="T3" fmla="*/ 0 h 13"/>
                  <a:gd name="T4" fmla="*/ 2 w 4"/>
                  <a:gd name="T5" fmla="*/ 13 h 13"/>
                </a:gdLst>
                <a:ahLst/>
                <a:cxnLst>
                  <a:cxn ang="0">
                    <a:pos x="T0" y="T1"/>
                  </a:cxn>
                  <a:cxn ang="0">
                    <a:pos x="T2" y="T3"/>
                  </a:cxn>
                  <a:cxn ang="0">
                    <a:pos x="T4" y="T5"/>
                  </a:cxn>
                </a:cxnLst>
                <a:rect l="0" t="0" r="r" b="b"/>
                <a:pathLst>
                  <a:path w="4" h="13">
                    <a:moveTo>
                      <a:pt x="2" y="13"/>
                    </a:moveTo>
                    <a:cubicBezTo>
                      <a:pt x="3" y="9"/>
                      <a:pt x="4" y="4"/>
                      <a:pt x="1" y="0"/>
                    </a:cubicBezTo>
                    <a:cubicBezTo>
                      <a:pt x="0" y="5"/>
                      <a:pt x="1" y="9"/>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4"/>
              <p:cNvSpPr>
                <a:spLocks noEditPoints="1"/>
              </p:cNvSpPr>
              <p:nvPr/>
            </p:nvSpPr>
            <p:spPr bwMode="auto">
              <a:xfrm>
                <a:off x="4635403" y="2909565"/>
                <a:ext cx="3117916" cy="3773383"/>
              </a:xfrm>
              <a:custGeom>
                <a:avLst/>
                <a:gdLst>
                  <a:gd name="T0" fmla="*/ 1007 w 1045"/>
                  <a:gd name="T1" fmla="*/ 289 h 1269"/>
                  <a:gd name="T2" fmla="*/ 796 w 1045"/>
                  <a:gd name="T3" fmla="*/ 259 h 1269"/>
                  <a:gd name="T4" fmla="*/ 535 w 1045"/>
                  <a:gd name="T5" fmla="*/ 339 h 1269"/>
                  <a:gd name="T6" fmla="*/ 581 w 1045"/>
                  <a:gd name="T7" fmla="*/ 235 h 1269"/>
                  <a:gd name="T8" fmla="*/ 633 w 1045"/>
                  <a:gd name="T9" fmla="*/ 35 h 1269"/>
                  <a:gd name="T10" fmla="*/ 530 w 1045"/>
                  <a:gd name="T11" fmla="*/ 89 h 1269"/>
                  <a:gd name="T12" fmla="*/ 383 w 1045"/>
                  <a:gd name="T13" fmla="*/ 462 h 1269"/>
                  <a:gd name="T14" fmla="*/ 317 w 1045"/>
                  <a:gd name="T15" fmla="*/ 620 h 1269"/>
                  <a:gd name="T16" fmla="*/ 251 w 1045"/>
                  <a:gd name="T17" fmla="*/ 751 h 1269"/>
                  <a:gd name="T18" fmla="*/ 224 w 1045"/>
                  <a:gd name="T19" fmla="*/ 741 h 1269"/>
                  <a:gd name="T20" fmla="*/ 216 w 1045"/>
                  <a:gd name="T21" fmla="*/ 738 h 1269"/>
                  <a:gd name="T22" fmla="*/ 224 w 1045"/>
                  <a:gd name="T23" fmla="*/ 581 h 1269"/>
                  <a:gd name="T24" fmla="*/ 228 w 1045"/>
                  <a:gd name="T25" fmla="*/ 508 h 1269"/>
                  <a:gd name="T26" fmla="*/ 228 w 1045"/>
                  <a:gd name="T27" fmla="*/ 369 h 1269"/>
                  <a:gd name="T28" fmla="*/ 238 w 1045"/>
                  <a:gd name="T29" fmla="*/ 140 h 1269"/>
                  <a:gd name="T30" fmla="*/ 78 w 1045"/>
                  <a:gd name="T31" fmla="*/ 25 h 1269"/>
                  <a:gd name="T32" fmla="*/ 17 w 1045"/>
                  <a:gd name="T33" fmla="*/ 131 h 1269"/>
                  <a:gd name="T34" fmla="*/ 22 w 1045"/>
                  <a:gd name="T35" fmla="*/ 239 h 1269"/>
                  <a:gd name="T36" fmla="*/ 31 w 1045"/>
                  <a:gd name="T37" fmla="*/ 385 h 1269"/>
                  <a:gd name="T38" fmla="*/ 40 w 1045"/>
                  <a:gd name="T39" fmla="*/ 448 h 1269"/>
                  <a:gd name="T40" fmla="*/ 48 w 1045"/>
                  <a:gd name="T41" fmla="*/ 579 h 1269"/>
                  <a:gd name="T42" fmla="*/ 53 w 1045"/>
                  <a:gd name="T43" fmla="*/ 713 h 1269"/>
                  <a:gd name="T44" fmla="*/ 74 w 1045"/>
                  <a:gd name="T45" fmla="*/ 842 h 1269"/>
                  <a:gd name="T46" fmla="*/ 72 w 1045"/>
                  <a:gd name="T47" fmla="*/ 853 h 1269"/>
                  <a:gd name="T48" fmla="*/ 51 w 1045"/>
                  <a:gd name="T49" fmla="*/ 726 h 1269"/>
                  <a:gd name="T50" fmla="*/ 158 w 1045"/>
                  <a:gd name="T51" fmla="*/ 960 h 1269"/>
                  <a:gd name="T52" fmla="*/ 302 w 1045"/>
                  <a:gd name="T53" fmla="*/ 834 h 1269"/>
                  <a:gd name="T54" fmla="*/ 432 w 1045"/>
                  <a:gd name="T55" fmla="*/ 739 h 1269"/>
                  <a:gd name="T56" fmla="*/ 627 w 1045"/>
                  <a:gd name="T57" fmla="*/ 756 h 1269"/>
                  <a:gd name="T58" fmla="*/ 849 w 1045"/>
                  <a:gd name="T59" fmla="*/ 800 h 1269"/>
                  <a:gd name="T60" fmla="*/ 679 w 1045"/>
                  <a:gd name="T61" fmla="*/ 983 h 1269"/>
                  <a:gd name="T62" fmla="*/ 383 w 1045"/>
                  <a:gd name="T63" fmla="*/ 1016 h 1269"/>
                  <a:gd name="T64" fmla="*/ 278 w 1045"/>
                  <a:gd name="T65" fmla="*/ 1008 h 1269"/>
                  <a:gd name="T66" fmla="*/ 215 w 1045"/>
                  <a:gd name="T67" fmla="*/ 1055 h 1269"/>
                  <a:gd name="T68" fmla="*/ 218 w 1045"/>
                  <a:gd name="T69" fmla="*/ 1110 h 1269"/>
                  <a:gd name="T70" fmla="*/ 229 w 1045"/>
                  <a:gd name="T71" fmla="*/ 1139 h 1269"/>
                  <a:gd name="T72" fmla="*/ 264 w 1045"/>
                  <a:gd name="T73" fmla="*/ 1156 h 1269"/>
                  <a:gd name="T74" fmla="*/ 295 w 1045"/>
                  <a:gd name="T75" fmla="*/ 1208 h 1269"/>
                  <a:gd name="T76" fmla="*/ 310 w 1045"/>
                  <a:gd name="T77" fmla="*/ 1232 h 1269"/>
                  <a:gd name="T78" fmla="*/ 410 w 1045"/>
                  <a:gd name="T79" fmla="*/ 1256 h 1269"/>
                  <a:gd name="T80" fmla="*/ 430 w 1045"/>
                  <a:gd name="T81" fmla="*/ 1253 h 1269"/>
                  <a:gd name="T82" fmla="*/ 461 w 1045"/>
                  <a:gd name="T83" fmla="*/ 1257 h 1269"/>
                  <a:gd name="T84" fmla="*/ 491 w 1045"/>
                  <a:gd name="T85" fmla="*/ 1260 h 1269"/>
                  <a:gd name="T86" fmla="*/ 583 w 1045"/>
                  <a:gd name="T87" fmla="*/ 1264 h 1269"/>
                  <a:gd name="T88" fmla="*/ 928 w 1045"/>
                  <a:gd name="T89" fmla="*/ 1143 h 1269"/>
                  <a:gd name="T90" fmla="*/ 857 w 1045"/>
                  <a:gd name="T91" fmla="*/ 729 h 1269"/>
                  <a:gd name="T92" fmla="*/ 555 w 1045"/>
                  <a:gd name="T93" fmla="*/ 539 h 1269"/>
                  <a:gd name="T94" fmla="*/ 640 w 1045"/>
                  <a:gd name="T95" fmla="*/ 500 h 1269"/>
                  <a:gd name="T96" fmla="*/ 545 w 1045"/>
                  <a:gd name="T97" fmla="*/ 561 h 1269"/>
                  <a:gd name="T98" fmla="*/ 610 w 1045"/>
                  <a:gd name="T99" fmla="*/ 524 h 1269"/>
                  <a:gd name="T100" fmla="*/ 680 w 1045"/>
                  <a:gd name="T101" fmla="*/ 505 h 1269"/>
                  <a:gd name="T102" fmla="*/ 838 w 1045"/>
                  <a:gd name="T103" fmla="*/ 492 h 1269"/>
                  <a:gd name="T104" fmla="*/ 969 w 1045"/>
                  <a:gd name="T105" fmla="*/ 522 h 1269"/>
                  <a:gd name="T106" fmla="*/ 1036 w 1045"/>
                  <a:gd name="T107" fmla="*/ 458 h 1269"/>
                  <a:gd name="T108" fmla="*/ 44 w 1045"/>
                  <a:gd name="T109" fmla="*/ 410 h 1269"/>
                  <a:gd name="T110" fmla="*/ 83 w 1045"/>
                  <a:gd name="T111" fmla="*/ 656 h 1269"/>
                  <a:gd name="T112" fmla="*/ 94 w 1045"/>
                  <a:gd name="T113" fmla="*/ 795 h 1269"/>
                  <a:gd name="T114" fmla="*/ 102 w 1045"/>
                  <a:gd name="T115" fmla="*/ 836 h 1269"/>
                  <a:gd name="T116" fmla="*/ 209 w 1045"/>
                  <a:gd name="T117" fmla="*/ 665 h 1269"/>
                  <a:gd name="T118" fmla="*/ 209 w 1045"/>
                  <a:gd name="T119" fmla="*/ 760 h 1269"/>
                  <a:gd name="T120" fmla="*/ 216 w 1045"/>
                  <a:gd name="T121" fmla="*/ 779 h 1269"/>
                  <a:gd name="T122" fmla="*/ 240 w 1045"/>
                  <a:gd name="T123" fmla="*/ 1020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269">
                    <a:moveTo>
                      <a:pt x="1038" y="403"/>
                    </a:moveTo>
                    <a:cubicBezTo>
                      <a:pt x="1037" y="401"/>
                      <a:pt x="1037" y="399"/>
                      <a:pt x="1037" y="397"/>
                    </a:cubicBezTo>
                    <a:cubicBezTo>
                      <a:pt x="1037" y="396"/>
                      <a:pt x="1037" y="394"/>
                      <a:pt x="1037" y="393"/>
                    </a:cubicBezTo>
                    <a:cubicBezTo>
                      <a:pt x="1037" y="388"/>
                      <a:pt x="1036" y="383"/>
                      <a:pt x="1036" y="379"/>
                    </a:cubicBezTo>
                    <a:cubicBezTo>
                      <a:pt x="1035" y="374"/>
                      <a:pt x="1034" y="370"/>
                      <a:pt x="1034" y="365"/>
                    </a:cubicBezTo>
                    <a:cubicBezTo>
                      <a:pt x="1034" y="361"/>
                      <a:pt x="1034" y="357"/>
                      <a:pt x="1033" y="352"/>
                    </a:cubicBezTo>
                    <a:cubicBezTo>
                      <a:pt x="1030" y="344"/>
                      <a:pt x="1029" y="335"/>
                      <a:pt x="1027" y="327"/>
                    </a:cubicBezTo>
                    <a:cubicBezTo>
                      <a:pt x="1027" y="326"/>
                      <a:pt x="1027" y="325"/>
                      <a:pt x="1027" y="324"/>
                    </a:cubicBezTo>
                    <a:cubicBezTo>
                      <a:pt x="1024" y="320"/>
                      <a:pt x="1023" y="316"/>
                      <a:pt x="1020" y="312"/>
                    </a:cubicBezTo>
                    <a:cubicBezTo>
                      <a:pt x="1017" y="307"/>
                      <a:pt x="1016" y="301"/>
                      <a:pt x="1015" y="295"/>
                    </a:cubicBezTo>
                    <a:cubicBezTo>
                      <a:pt x="1015" y="293"/>
                      <a:pt x="1015" y="292"/>
                      <a:pt x="1014" y="290"/>
                    </a:cubicBezTo>
                    <a:cubicBezTo>
                      <a:pt x="1013" y="289"/>
                      <a:pt x="1013" y="289"/>
                      <a:pt x="1012" y="289"/>
                    </a:cubicBezTo>
                    <a:cubicBezTo>
                      <a:pt x="1010" y="289"/>
                      <a:pt x="1008" y="291"/>
                      <a:pt x="1007" y="289"/>
                    </a:cubicBezTo>
                    <a:cubicBezTo>
                      <a:pt x="1006" y="287"/>
                      <a:pt x="1004" y="286"/>
                      <a:pt x="1003" y="285"/>
                    </a:cubicBezTo>
                    <a:cubicBezTo>
                      <a:pt x="1003" y="283"/>
                      <a:pt x="1003" y="282"/>
                      <a:pt x="1001" y="281"/>
                    </a:cubicBezTo>
                    <a:cubicBezTo>
                      <a:pt x="997" y="279"/>
                      <a:pt x="996" y="276"/>
                      <a:pt x="993" y="273"/>
                    </a:cubicBezTo>
                    <a:cubicBezTo>
                      <a:pt x="991" y="271"/>
                      <a:pt x="990" y="270"/>
                      <a:pt x="987" y="270"/>
                    </a:cubicBezTo>
                    <a:cubicBezTo>
                      <a:pt x="985" y="269"/>
                      <a:pt x="982" y="270"/>
                      <a:pt x="981" y="267"/>
                    </a:cubicBezTo>
                    <a:cubicBezTo>
                      <a:pt x="980" y="267"/>
                      <a:pt x="979" y="267"/>
                      <a:pt x="978" y="267"/>
                    </a:cubicBezTo>
                    <a:cubicBezTo>
                      <a:pt x="973" y="268"/>
                      <a:pt x="967" y="267"/>
                      <a:pt x="962" y="266"/>
                    </a:cubicBezTo>
                    <a:cubicBezTo>
                      <a:pt x="945" y="262"/>
                      <a:pt x="928" y="260"/>
                      <a:pt x="912" y="259"/>
                    </a:cubicBezTo>
                    <a:cubicBezTo>
                      <a:pt x="905" y="259"/>
                      <a:pt x="899" y="258"/>
                      <a:pt x="893" y="259"/>
                    </a:cubicBezTo>
                    <a:cubicBezTo>
                      <a:pt x="885" y="260"/>
                      <a:pt x="878" y="258"/>
                      <a:pt x="870" y="258"/>
                    </a:cubicBezTo>
                    <a:cubicBezTo>
                      <a:pt x="864" y="257"/>
                      <a:pt x="857" y="256"/>
                      <a:pt x="851" y="256"/>
                    </a:cubicBezTo>
                    <a:cubicBezTo>
                      <a:pt x="842" y="256"/>
                      <a:pt x="834" y="256"/>
                      <a:pt x="825" y="257"/>
                    </a:cubicBezTo>
                    <a:cubicBezTo>
                      <a:pt x="815" y="257"/>
                      <a:pt x="805" y="258"/>
                      <a:pt x="796" y="259"/>
                    </a:cubicBezTo>
                    <a:cubicBezTo>
                      <a:pt x="783" y="260"/>
                      <a:pt x="771" y="262"/>
                      <a:pt x="759" y="265"/>
                    </a:cubicBezTo>
                    <a:cubicBezTo>
                      <a:pt x="736" y="270"/>
                      <a:pt x="713" y="275"/>
                      <a:pt x="690" y="280"/>
                    </a:cubicBezTo>
                    <a:cubicBezTo>
                      <a:pt x="687" y="281"/>
                      <a:pt x="683" y="282"/>
                      <a:pt x="679" y="284"/>
                    </a:cubicBezTo>
                    <a:cubicBezTo>
                      <a:pt x="674" y="285"/>
                      <a:pt x="669" y="287"/>
                      <a:pt x="664" y="288"/>
                    </a:cubicBezTo>
                    <a:cubicBezTo>
                      <a:pt x="662" y="289"/>
                      <a:pt x="659" y="288"/>
                      <a:pt x="656" y="290"/>
                    </a:cubicBezTo>
                    <a:cubicBezTo>
                      <a:pt x="652" y="292"/>
                      <a:pt x="647" y="292"/>
                      <a:pt x="643" y="294"/>
                    </a:cubicBezTo>
                    <a:cubicBezTo>
                      <a:pt x="636" y="297"/>
                      <a:pt x="629" y="299"/>
                      <a:pt x="622" y="301"/>
                    </a:cubicBezTo>
                    <a:cubicBezTo>
                      <a:pt x="615" y="303"/>
                      <a:pt x="608" y="306"/>
                      <a:pt x="601" y="308"/>
                    </a:cubicBezTo>
                    <a:cubicBezTo>
                      <a:pt x="594" y="311"/>
                      <a:pt x="587" y="314"/>
                      <a:pt x="579" y="317"/>
                    </a:cubicBezTo>
                    <a:cubicBezTo>
                      <a:pt x="577" y="318"/>
                      <a:pt x="574" y="319"/>
                      <a:pt x="571" y="319"/>
                    </a:cubicBezTo>
                    <a:cubicBezTo>
                      <a:pt x="567" y="320"/>
                      <a:pt x="563" y="323"/>
                      <a:pt x="559" y="325"/>
                    </a:cubicBezTo>
                    <a:cubicBezTo>
                      <a:pt x="556" y="331"/>
                      <a:pt x="548" y="330"/>
                      <a:pt x="544" y="334"/>
                    </a:cubicBezTo>
                    <a:cubicBezTo>
                      <a:pt x="540" y="334"/>
                      <a:pt x="538" y="337"/>
                      <a:pt x="535" y="339"/>
                    </a:cubicBezTo>
                    <a:cubicBezTo>
                      <a:pt x="534" y="339"/>
                      <a:pt x="533" y="340"/>
                      <a:pt x="532" y="341"/>
                    </a:cubicBezTo>
                    <a:cubicBezTo>
                      <a:pt x="526" y="342"/>
                      <a:pt x="522" y="345"/>
                      <a:pt x="517" y="347"/>
                    </a:cubicBezTo>
                    <a:cubicBezTo>
                      <a:pt x="519" y="344"/>
                      <a:pt x="521" y="340"/>
                      <a:pt x="522" y="336"/>
                    </a:cubicBezTo>
                    <a:cubicBezTo>
                      <a:pt x="523" y="335"/>
                      <a:pt x="523" y="334"/>
                      <a:pt x="523" y="334"/>
                    </a:cubicBezTo>
                    <a:cubicBezTo>
                      <a:pt x="529" y="327"/>
                      <a:pt x="532" y="318"/>
                      <a:pt x="536" y="310"/>
                    </a:cubicBezTo>
                    <a:cubicBezTo>
                      <a:pt x="536" y="308"/>
                      <a:pt x="537" y="306"/>
                      <a:pt x="538" y="306"/>
                    </a:cubicBezTo>
                    <a:cubicBezTo>
                      <a:pt x="541" y="305"/>
                      <a:pt x="541" y="303"/>
                      <a:pt x="542" y="301"/>
                    </a:cubicBezTo>
                    <a:cubicBezTo>
                      <a:pt x="546" y="296"/>
                      <a:pt x="548" y="291"/>
                      <a:pt x="550" y="286"/>
                    </a:cubicBezTo>
                    <a:cubicBezTo>
                      <a:pt x="551" y="283"/>
                      <a:pt x="552" y="281"/>
                      <a:pt x="554" y="278"/>
                    </a:cubicBezTo>
                    <a:cubicBezTo>
                      <a:pt x="557" y="274"/>
                      <a:pt x="559" y="270"/>
                      <a:pt x="562" y="265"/>
                    </a:cubicBezTo>
                    <a:cubicBezTo>
                      <a:pt x="565" y="258"/>
                      <a:pt x="567" y="249"/>
                      <a:pt x="575" y="244"/>
                    </a:cubicBezTo>
                    <a:cubicBezTo>
                      <a:pt x="576" y="243"/>
                      <a:pt x="576" y="242"/>
                      <a:pt x="576" y="242"/>
                    </a:cubicBezTo>
                    <a:cubicBezTo>
                      <a:pt x="578" y="239"/>
                      <a:pt x="578" y="236"/>
                      <a:pt x="581" y="235"/>
                    </a:cubicBezTo>
                    <a:cubicBezTo>
                      <a:pt x="584" y="233"/>
                      <a:pt x="585" y="230"/>
                      <a:pt x="586" y="227"/>
                    </a:cubicBezTo>
                    <a:cubicBezTo>
                      <a:pt x="587" y="222"/>
                      <a:pt x="589" y="218"/>
                      <a:pt x="591" y="213"/>
                    </a:cubicBezTo>
                    <a:cubicBezTo>
                      <a:pt x="593" y="209"/>
                      <a:pt x="594" y="203"/>
                      <a:pt x="598" y="200"/>
                    </a:cubicBezTo>
                    <a:cubicBezTo>
                      <a:pt x="598" y="200"/>
                      <a:pt x="598" y="200"/>
                      <a:pt x="598" y="200"/>
                    </a:cubicBezTo>
                    <a:cubicBezTo>
                      <a:pt x="601" y="195"/>
                      <a:pt x="602" y="190"/>
                      <a:pt x="605" y="185"/>
                    </a:cubicBezTo>
                    <a:cubicBezTo>
                      <a:pt x="609" y="177"/>
                      <a:pt x="611" y="168"/>
                      <a:pt x="614" y="160"/>
                    </a:cubicBezTo>
                    <a:cubicBezTo>
                      <a:pt x="617" y="154"/>
                      <a:pt x="620" y="148"/>
                      <a:pt x="623" y="142"/>
                    </a:cubicBezTo>
                    <a:cubicBezTo>
                      <a:pt x="627" y="134"/>
                      <a:pt x="629" y="125"/>
                      <a:pt x="632" y="116"/>
                    </a:cubicBezTo>
                    <a:cubicBezTo>
                      <a:pt x="635" y="109"/>
                      <a:pt x="636" y="102"/>
                      <a:pt x="639" y="95"/>
                    </a:cubicBezTo>
                    <a:cubicBezTo>
                      <a:pt x="640" y="92"/>
                      <a:pt x="641" y="89"/>
                      <a:pt x="641" y="86"/>
                    </a:cubicBezTo>
                    <a:cubicBezTo>
                      <a:pt x="641" y="80"/>
                      <a:pt x="642" y="75"/>
                      <a:pt x="644" y="70"/>
                    </a:cubicBezTo>
                    <a:cubicBezTo>
                      <a:pt x="646" y="66"/>
                      <a:pt x="647" y="61"/>
                      <a:pt x="647" y="56"/>
                    </a:cubicBezTo>
                    <a:cubicBezTo>
                      <a:pt x="646" y="46"/>
                      <a:pt x="642" y="39"/>
                      <a:pt x="633" y="35"/>
                    </a:cubicBezTo>
                    <a:cubicBezTo>
                      <a:pt x="632" y="35"/>
                      <a:pt x="631" y="34"/>
                      <a:pt x="629" y="33"/>
                    </a:cubicBezTo>
                    <a:cubicBezTo>
                      <a:pt x="625" y="29"/>
                      <a:pt x="620" y="26"/>
                      <a:pt x="615" y="23"/>
                    </a:cubicBezTo>
                    <a:cubicBezTo>
                      <a:pt x="612" y="22"/>
                      <a:pt x="610" y="21"/>
                      <a:pt x="608" y="18"/>
                    </a:cubicBezTo>
                    <a:cubicBezTo>
                      <a:pt x="606" y="16"/>
                      <a:pt x="604" y="15"/>
                      <a:pt x="601" y="15"/>
                    </a:cubicBezTo>
                    <a:cubicBezTo>
                      <a:pt x="600" y="15"/>
                      <a:pt x="598" y="15"/>
                      <a:pt x="598" y="15"/>
                    </a:cubicBezTo>
                    <a:cubicBezTo>
                      <a:pt x="590" y="12"/>
                      <a:pt x="582" y="9"/>
                      <a:pt x="574" y="6"/>
                    </a:cubicBezTo>
                    <a:cubicBezTo>
                      <a:pt x="570" y="5"/>
                      <a:pt x="566" y="3"/>
                      <a:pt x="561" y="1"/>
                    </a:cubicBezTo>
                    <a:cubicBezTo>
                      <a:pt x="559" y="0"/>
                      <a:pt x="557" y="1"/>
                      <a:pt x="555" y="3"/>
                    </a:cubicBezTo>
                    <a:cubicBezTo>
                      <a:pt x="553" y="4"/>
                      <a:pt x="553" y="5"/>
                      <a:pt x="552" y="8"/>
                    </a:cubicBezTo>
                    <a:cubicBezTo>
                      <a:pt x="552" y="11"/>
                      <a:pt x="552" y="14"/>
                      <a:pt x="550" y="18"/>
                    </a:cubicBezTo>
                    <a:cubicBezTo>
                      <a:pt x="549" y="21"/>
                      <a:pt x="546" y="23"/>
                      <a:pt x="546" y="27"/>
                    </a:cubicBezTo>
                    <a:cubicBezTo>
                      <a:pt x="546" y="35"/>
                      <a:pt x="543" y="43"/>
                      <a:pt x="541" y="51"/>
                    </a:cubicBezTo>
                    <a:cubicBezTo>
                      <a:pt x="537" y="64"/>
                      <a:pt x="534" y="77"/>
                      <a:pt x="530" y="89"/>
                    </a:cubicBezTo>
                    <a:cubicBezTo>
                      <a:pt x="525" y="104"/>
                      <a:pt x="521" y="119"/>
                      <a:pt x="516" y="134"/>
                    </a:cubicBezTo>
                    <a:cubicBezTo>
                      <a:pt x="510" y="154"/>
                      <a:pt x="504" y="174"/>
                      <a:pt x="497" y="194"/>
                    </a:cubicBezTo>
                    <a:cubicBezTo>
                      <a:pt x="493" y="207"/>
                      <a:pt x="488" y="220"/>
                      <a:pt x="483" y="233"/>
                    </a:cubicBezTo>
                    <a:cubicBezTo>
                      <a:pt x="480" y="241"/>
                      <a:pt x="478" y="249"/>
                      <a:pt x="474" y="257"/>
                    </a:cubicBezTo>
                    <a:cubicBezTo>
                      <a:pt x="467" y="273"/>
                      <a:pt x="461" y="290"/>
                      <a:pt x="454" y="307"/>
                    </a:cubicBezTo>
                    <a:cubicBezTo>
                      <a:pt x="452" y="311"/>
                      <a:pt x="450" y="315"/>
                      <a:pt x="448" y="320"/>
                    </a:cubicBezTo>
                    <a:cubicBezTo>
                      <a:pt x="442" y="333"/>
                      <a:pt x="437" y="347"/>
                      <a:pt x="431" y="360"/>
                    </a:cubicBezTo>
                    <a:cubicBezTo>
                      <a:pt x="422" y="379"/>
                      <a:pt x="415" y="398"/>
                      <a:pt x="406" y="417"/>
                    </a:cubicBezTo>
                    <a:cubicBezTo>
                      <a:pt x="403" y="424"/>
                      <a:pt x="400" y="432"/>
                      <a:pt x="397" y="439"/>
                    </a:cubicBezTo>
                    <a:cubicBezTo>
                      <a:pt x="396" y="440"/>
                      <a:pt x="396" y="442"/>
                      <a:pt x="395" y="443"/>
                    </a:cubicBezTo>
                    <a:cubicBezTo>
                      <a:pt x="395" y="443"/>
                      <a:pt x="395" y="443"/>
                      <a:pt x="394" y="443"/>
                    </a:cubicBezTo>
                    <a:cubicBezTo>
                      <a:pt x="394" y="445"/>
                      <a:pt x="392" y="447"/>
                      <a:pt x="391" y="449"/>
                    </a:cubicBezTo>
                    <a:cubicBezTo>
                      <a:pt x="389" y="453"/>
                      <a:pt x="385" y="457"/>
                      <a:pt x="383" y="462"/>
                    </a:cubicBezTo>
                    <a:cubicBezTo>
                      <a:pt x="381" y="466"/>
                      <a:pt x="375" y="468"/>
                      <a:pt x="375" y="474"/>
                    </a:cubicBezTo>
                    <a:cubicBezTo>
                      <a:pt x="375" y="474"/>
                      <a:pt x="374" y="475"/>
                      <a:pt x="374" y="475"/>
                    </a:cubicBezTo>
                    <a:cubicBezTo>
                      <a:pt x="370" y="478"/>
                      <a:pt x="369" y="482"/>
                      <a:pt x="367" y="486"/>
                    </a:cubicBezTo>
                    <a:cubicBezTo>
                      <a:pt x="362" y="496"/>
                      <a:pt x="359" y="507"/>
                      <a:pt x="355" y="517"/>
                    </a:cubicBezTo>
                    <a:cubicBezTo>
                      <a:pt x="352" y="525"/>
                      <a:pt x="349" y="533"/>
                      <a:pt x="348" y="542"/>
                    </a:cubicBezTo>
                    <a:cubicBezTo>
                      <a:pt x="347" y="547"/>
                      <a:pt x="346" y="552"/>
                      <a:pt x="344" y="557"/>
                    </a:cubicBezTo>
                    <a:cubicBezTo>
                      <a:pt x="342" y="561"/>
                      <a:pt x="341" y="565"/>
                      <a:pt x="341" y="570"/>
                    </a:cubicBezTo>
                    <a:cubicBezTo>
                      <a:pt x="340" y="572"/>
                      <a:pt x="338" y="574"/>
                      <a:pt x="337" y="576"/>
                    </a:cubicBezTo>
                    <a:cubicBezTo>
                      <a:pt x="336" y="583"/>
                      <a:pt x="332" y="588"/>
                      <a:pt x="330" y="595"/>
                    </a:cubicBezTo>
                    <a:cubicBezTo>
                      <a:pt x="328" y="597"/>
                      <a:pt x="327" y="600"/>
                      <a:pt x="323" y="601"/>
                    </a:cubicBezTo>
                    <a:cubicBezTo>
                      <a:pt x="323" y="601"/>
                      <a:pt x="322" y="602"/>
                      <a:pt x="322" y="603"/>
                    </a:cubicBezTo>
                    <a:cubicBezTo>
                      <a:pt x="323" y="604"/>
                      <a:pt x="324" y="602"/>
                      <a:pt x="325" y="602"/>
                    </a:cubicBezTo>
                    <a:cubicBezTo>
                      <a:pt x="323" y="608"/>
                      <a:pt x="319" y="613"/>
                      <a:pt x="317" y="620"/>
                    </a:cubicBezTo>
                    <a:cubicBezTo>
                      <a:pt x="316" y="621"/>
                      <a:pt x="316" y="623"/>
                      <a:pt x="314" y="624"/>
                    </a:cubicBezTo>
                    <a:cubicBezTo>
                      <a:pt x="313" y="625"/>
                      <a:pt x="312" y="627"/>
                      <a:pt x="312" y="628"/>
                    </a:cubicBezTo>
                    <a:cubicBezTo>
                      <a:pt x="312" y="630"/>
                      <a:pt x="312" y="631"/>
                      <a:pt x="311" y="632"/>
                    </a:cubicBezTo>
                    <a:cubicBezTo>
                      <a:pt x="307" y="638"/>
                      <a:pt x="305" y="644"/>
                      <a:pt x="302" y="650"/>
                    </a:cubicBezTo>
                    <a:cubicBezTo>
                      <a:pt x="298" y="657"/>
                      <a:pt x="295" y="663"/>
                      <a:pt x="293" y="671"/>
                    </a:cubicBezTo>
                    <a:cubicBezTo>
                      <a:pt x="293" y="672"/>
                      <a:pt x="293" y="673"/>
                      <a:pt x="292" y="674"/>
                    </a:cubicBezTo>
                    <a:cubicBezTo>
                      <a:pt x="289" y="679"/>
                      <a:pt x="286" y="685"/>
                      <a:pt x="283" y="691"/>
                    </a:cubicBezTo>
                    <a:cubicBezTo>
                      <a:pt x="280" y="697"/>
                      <a:pt x="278" y="704"/>
                      <a:pt x="273" y="709"/>
                    </a:cubicBezTo>
                    <a:cubicBezTo>
                      <a:pt x="272" y="710"/>
                      <a:pt x="272" y="711"/>
                      <a:pt x="272" y="711"/>
                    </a:cubicBezTo>
                    <a:cubicBezTo>
                      <a:pt x="272" y="713"/>
                      <a:pt x="271" y="714"/>
                      <a:pt x="271" y="716"/>
                    </a:cubicBezTo>
                    <a:cubicBezTo>
                      <a:pt x="268" y="723"/>
                      <a:pt x="264" y="729"/>
                      <a:pt x="262" y="736"/>
                    </a:cubicBezTo>
                    <a:cubicBezTo>
                      <a:pt x="261" y="738"/>
                      <a:pt x="259" y="739"/>
                      <a:pt x="258" y="742"/>
                    </a:cubicBezTo>
                    <a:cubicBezTo>
                      <a:pt x="257" y="745"/>
                      <a:pt x="256" y="750"/>
                      <a:pt x="251" y="751"/>
                    </a:cubicBezTo>
                    <a:cubicBezTo>
                      <a:pt x="250" y="751"/>
                      <a:pt x="250" y="752"/>
                      <a:pt x="249" y="753"/>
                    </a:cubicBezTo>
                    <a:cubicBezTo>
                      <a:pt x="246" y="757"/>
                      <a:pt x="244" y="762"/>
                      <a:pt x="242" y="767"/>
                    </a:cubicBezTo>
                    <a:cubicBezTo>
                      <a:pt x="240" y="770"/>
                      <a:pt x="239" y="773"/>
                      <a:pt x="236" y="776"/>
                    </a:cubicBezTo>
                    <a:cubicBezTo>
                      <a:pt x="235" y="773"/>
                      <a:pt x="234" y="771"/>
                      <a:pt x="235" y="769"/>
                    </a:cubicBezTo>
                    <a:cubicBezTo>
                      <a:pt x="235" y="765"/>
                      <a:pt x="234" y="761"/>
                      <a:pt x="233" y="757"/>
                    </a:cubicBezTo>
                    <a:cubicBezTo>
                      <a:pt x="233" y="754"/>
                      <a:pt x="231" y="751"/>
                      <a:pt x="231" y="747"/>
                    </a:cubicBezTo>
                    <a:cubicBezTo>
                      <a:pt x="232" y="746"/>
                      <a:pt x="230" y="746"/>
                      <a:pt x="229" y="746"/>
                    </a:cubicBezTo>
                    <a:cubicBezTo>
                      <a:pt x="229" y="748"/>
                      <a:pt x="229" y="750"/>
                      <a:pt x="229" y="751"/>
                    </a:cubicBezTo>
                    <a:cubicBezTo>
                      <a:pt x="230" y="759"/>
                      <a:pt x="231" y="767"/>
                      <a:pt x="232" y="775"/>
                    </a:cubicBezTo>
                    <a:cubicBezTo>
                      <a:pt x="233" y="779"/>
                      <a:pt x="232" y="782"/>
                      <a:pt x="231" y="785"/>
                    </a:cubicBezTo>
                    <a:cubicBezTo>
                      <a:pt x="229" y="783"/>
                      <a:pt x="229" y="781"/>
                      <a:pt x="229" y="779"/>
                    </a:cubicBezTo>
                    <a:cubicBezTo>
                      <a:pt x="228" y="771"/>
                      <a:pt x="226" y="762"/>
                      <a:pt x="225" y="754"/>
                    </a:cubicBezTo>
                    <a:cubicBezTo>
                      <a:pt x="225" y="750"/>
                      <a:pt x="226" y="745"/>
                      <a:pt x="224" y="741"/>
                    </a:cubicBezTo>
                    <a:cubicBezTo>
                      <a:pt x="223" y="741"/>
                      <a:pt x="224" y="740"/>
                      <a:pt x="224" y="740"/>
                    </a:cubicBezTo>
                    <a:cubicBezTo>
                      <a:pt x="226" y="738"/>
                      <a:pt x="225" y="735"/>
                      <a:pt x="224" y="733"/>
                    </a:cubicBezTo>
                    <a:cubicBezTo>
                      <a:pt x="223" y="727"/>
                      <a:pt x="224" y="721"/>
                      <a:pt x="222" y="715"/>
                    </a:cubicBezTo>
                    <a:cubicBezTo>
                      <a:pt x="220" y="708"/>
                      <a:pt x="221" y="700"/>
                      <a:pt x="220" y="693"/>
                    </a:cubicBezTo>
                    <a:cubicBezTo>
                      <a:pt x="220" y="689"/>
                      <a:pt x="219" y="684"/>
                      <a:pt x="220" y="679"/>
                    </a:cubicBezTo>
                    <a:cubicBezTo>
                      <a:pt x="221" y="675"/>
                      <a:pt x="221" y="670"/>
                      <a:pt x="217" y="665"/>
                    </a:cubicBezTo>
                    <a:cubicBezTo>
                      <a:pt x="217" y="671"/>
                      <a:pt x="214" y="675"/>
                      <a:pt x="217" y="679"/>
                    </a:cubicBezTo>
                    <a:cubicBezTo>
                      <a:pt x="217" y="680"/>
                      <a:pt x="217" y="680"/>
                      <a:pt x="217" y="681"/>
                    </a:cubicBezTo>
                    <a:cubicBezTo>
                      <a:pt x="216" y="688"/>
                      <a:pt x="216" y="695"/>
                      <a:pt x="216" y="703"/>
                    </a:cubicBezTo>
                    <a:cubicBezTo>
                      <a:pt x="216" y="703"/>
                      <a:pt x="215" y="704"/>
                      <a:pt x="216" y="704"/>
                    </a:cubicBezTo>
                    <a:cubicBezTo>
                      <a:pt x="220" y="707"/>
                      <a:pt x="217" y="711"/>
                      <a:pt x="218" y="714"/>
                    </a:cubicBezTo>
                    <a:cubicBezTo>
                      <a:pt x="219" y="717"/>
                      <a:pt x="218" y="721"/>
                      <a:pt x="220" y="725"/>
                    </a:cubicBezTo>
                    <a:cubicBezTo>
                      <a:pt x="222" y="728"/>
                      <a:pt x="220" y="734"/>
                      <a:pt x="216" y="738"/>
                    </a:cubicBezTo>
                    <a:cubicBezTo>
                      <a:pt x="218" y="733"/>
                      <a:pt x="215" y="730"/>
                      <a:pt x="215" y="727"/>
                    </a:cubicBezTo>
                    <a:cubicBezTo>
                      <a:pt x="214" y="718"/>
                      <a:pt x="213" y="709"/>
                      <a:pt x="213" y="700"/>
                    </a:cubicBezTo>
                    <a:cubicBezTo>
                      <a:pt x="213" y="699"/>
                      <a:pt x="213" y="698"/>
                      <a:pt x="213" y="696"/>
                    </a:cubicBezTo>
                    <a:cubicBezTo>
                      <a:pt x="208" y="687"/>
                      <a:pt x="214" y="679"/>
                      <a:pt x="213" y="670"/>
                    </a:cubicBezTo>
                    <a:cubicBezTo>
                      <a:pt x="213" y="670"/>
                      <a:pt x="214" y="669"/>
                      <a:pt x="214" y="668"/>
                    </a:cubicBezTo>
                    <a:cubicBezTo>
                      <a:pt x="216" y="665"/>
                      <a:pt x="215" y="661"/>
                      <a:pt x="217" y="658"/>
                    </a:cubicBezTo>
                    <a:cubicBezTo>
                      <a:pt x="217" y="658"/>
                      <a:pt x="217" y="657"/>
                      <a:pt x="217" y="657"/>
                    </a:cubicBezTo>
                    <a:cubicBezTo>
                      <a:pt x="215" y="652"/>
                      <a:pt x="217" y="648"/>
                      <a:pt x="217" y="644"/>
                    </a:cubicBezTo>
                    <a:cubicBezTo>
                      <a:pt x="219" y="635"/>
                      <a:pt x="218" y="627"/>
                      <a:pt x="217" y="618"/>
                    </a:cubicBezTo>
                    <a:cubicBezTo>
                      <a:pt x="217" y="608"/>
                      <a:pt x="217" y="598"/>
                      <a:pt x="216" y="588"/>
                    </a:cubicBezTo>
                    <a:cubicBezTo>
                      <a:pt x="216" y="587"/>
                      <a:pt x="215" y="586"/>
                      <a:pt x="217" y="585"/>
                    </a:cubicBezTo>
                    <a:cubicBezTo>
                      <a:pt x="219" y="587"/>
                      <a:pt x="220" y="587"/>
                      <a:pt x="221" y="584"/>
                    </a:cubicBezTo>
                    <a:cubicBezTo>
                      <a:pt x="222" y="583"/>
                      <a:pt x="223" y="582"/>
                      <a:pt x="224" y="581"/>
                    </a:cubicBezTo>
                    <a:cubicBezTo>
                      <a:pt x="225" y="581"/>
                      <a:pt x="226" y="580"/>
                      <a:pt x="226" y="579"/>
                    </a:cubicBezTo>
                    <a:cubicBezTo>
                      <a:pt x="225" y="577"/>
                      <a:pt x="226" y="574"/>
                      <a:pt x="226" y="572"/>
                    </a:cubicBezTo>
                    <a:cubicBezTo>
                      <a:pt x="226" y="571"/>
                      <a:pt x="226" y="570"/>
                      <a:pt x="225" y="569"/>
                    </a:cubicBezTo>
                    <a:cubicBezTo>
                      <a:pt x="222" y="569"/>
                      <a:pt x="223" y="567"/>
                      <a:pt x="223" y="565"/>
                    </a:cubicBezTo>
                    <a:cubicBezTo>
                      <a:pt x="223" y="562"/>
                      <a:pt x="224" y="559"/>
                      <a:pt x="222" y="556"/>
                    </a:cubicBezTo>
                    <a:cubicBezTo>
                      <a:pt x="222" y="555"/>
                      <a:pt x="221" y="555"/>
                      <a:pt x="222" y="554"/>
                    </a:cubicBezTo>
                    <a:cubicBezTo>
                      <a:pt x="224" y="552"/>
                      <a:pt x="222" y="548"/>
                      <a:pt x="225" y="546"/>
                    </a:cubicBezTo>
                    <a:cubicBezTo>
                      <a:pt x="225" y="546"/>
                      <a:pt x="225" y="544"/>
                      <a:pt x="224" y="544"/>
                    </a:cubicBezTo>
                    <a:cubicBezTo>
                      <a:pt x="223" y="542"/>
                      <a:pt x="223" y="539"/>
                      <a:pt x="224" y="537"/>
                    </a:cubicBezTo>
                    <a:cubicBezTo>
                      <a:pt x="224" y="535"/>
                      <a:pt x="224" y="532"/>
                      <a:pt x="226" y="531"/>
                    </a:cubicBezTo>
                    <a:cubicBezTo>
                      <a:pt x="227" y="531"/>
                      <a:pt x="227" y="530"/>
                      <a:pt x="227" y="529"/>
                    </a:cubicBezTo>
                    <a:cubicBezTo>
                      <a:pt x="226" y="522"/>
                      <a:pt x="231" y="516"/>
                      <a:pt x="228" y="509"/>
                    </a:cubicBezTo>
                    <a:cubicBezTo>
                      <a:pt x="228" y="509"/>
                      <a:pt x="228" y="508"/>
                      <a:pt x="228" y="508"/>
                    </a:cubicBezTo>
                    <a:cubicBezTo>
                      <a:pt x="229" y="505"/>
                      <a:pt x="230" y="502"/>
                      <a:pt x="229" y="499"/>
                    </a:cubicBezTo>
                    <a:cubicBezTo>
                      <a:pt x="228" y="496"/>
                      <a:pt x="228" y="493"/>
                      <a:pt x="230" y="490"/>
                    </a:cubicBezTo>
                    <a:cubicBezTo>
                      <a:pt x="230" y="490"/>
                      <a:pt x="229" y="489"/>
                      <a:pt x="229" y="488"/>
                    </a:cubicBezTo>
                    <a:cubicBezTo>
                      <a:pt x="229" y="487"/>
                      <a:pt x="229" y="487"/>
                      <a:pt x="229" y="485"/>
                    </a:cubicBezTo>
                    <a:cubicBezTo>
                      <a:pt x="230" y="483"/>
                      <a:pt x="230" y="480"/>
                      <a:pt x="229" y="478"/>
                    </a:cubicBezTo>
                    <a:cubicBezTo>
                      <a:pt x="229" y="476"/>
                      <a:pt x="229" y="475"/>
                      <a:pt x="230" y="473"/>
                    </a:cubicBezTo>
                    <a:cubicBezTo>
                      <a:pt x="232" y="468"/>
                      <a:pt x="231" y="462"/>
                      <a:pt x="231" y="457"/>
                    </a:cubicBezTo>
                    <a:cubicBezTo>
                      <a:pt x="231" y="449"/>
                      <a:pt x="231" y="442"/>
                      <a:pt x="230" y="435"/>
                    </a:cubicBezTo>
                    <a:cubicBezTo>
                      <a:pt x="230" y="429"/>
                      <a:pt x="231" y="422"/>
                      <a:pt x="230" y="416"/>
                    </a:cubicBezTo>
                    <a:cubicBezTo>
                      <a:pt x="229" y="411"/>
                      <a:pt x="229" y="406"/>
                      <a:pt x="229" y="401"/>
                    </a:cubicBezTo>
                    <a:cubicBezTo>
                      <a:pt x="229" y="398"/>
                      <a:pt x="229" y="396"/>
                      <a:pt x="228" y="393"/>
                    </a:cubicBezTo>
                    <a:cubicBezTo>
                      <a:pt x="227" y="390"/>
                      <a:pt x="227" y="387"/>
                      <a:pt x="228" y="384"/>
                    </a:cubicBezTo>
                    <a:cubicBezTo>
                      <a:pt x="229" y="379"/>
                      <a:pt x="228" y="374"/>
                      <a:pt x="228" y="369"/>
                    </a:cubicBezTo>
                    <a:cubicBezTo>
                      <a:pt x="229" y="362"/>
                      <a:pt x="228" y="355"/>
                      <a:pt x="228" y="348"/>
                    </a:cubicBezTo>
                    <a:cubicBezTo>
                      <a:pt x="228" y="342"/>
                      <a:pt x="227" y="336"/>
                      <a:pt x="228" y="330"/>
                    </a:cubicBezTo>
                    <a:cubicBezTo>
                      <a:pt x="229" y="324"/>
                      <a:pt x="228" y="318"/>
                      <a:pt x="229" y="312"/>
                    </a:cubicBezTo>
                    <a:cubicBezTo>
                      <a:pt x="230" y="302"/>
                      <a:pt x="229" y="292"/>
                      <a:pt x="228" y="283"/>
                    </a:cubicBezTo>
                    <a:cubicBezTo>
                      <a:pt x="228" y="278"/>
                      <a:pt x="227" y="274"/>
                      <a:pt x="229" y="270"/>
                    </a:cubicBezTo>
                    <a:cubicBezTo>
                      <a:pt x="230" y="269"/>
                      <a:pt x="229" y="268"/>
                      <a:pt x="229" y="267"/>
                    </a:cubicBezTo>
                    <a:cubicBezTo>
                      <a:pt x="230" y="263"/>
                      <a:pt x="229" y="259"/>
                      <a:pt x="230" y="256"/>
                    </a:cubicBezTo>
                    <a:cubicBezTo>
                      <a:pt x="232" y="247"/>
                      <a:pt x="233" y="238"/>
                      <a:pt x="233" y="229"/>
                    </a:cubicBezTo>
                    <a:cubicBezTo>
                      <a:pt x="233" y="221"/>
                      <a:pt x="234" y="213"/>
                      <a:pt x="236" y="205"/>
                    </a:cubicBezTo>
                    <a:cubicBezTo>
                      <a:pt x="238" y="199"/>
                      <a:pt x="238" y="193"/>
                      <a:pt x="238" y="186"/>
                    </a:cubicBezTo>
                    <a:cubicBezTo>
                      <a:pt x="239" y="175"/>
                      <a:pt x="239" y="164"/>
                      <a:pt x="239" y="153"/>
                    </a:cubicBezTo>
                    <a:cubicBezTo>
                      <a:pt x="239" y="151"/>
                      <a:pt x="239" y="150"/>
                      <a:pt x="239" y="148"/>
                    </a:cubicBezTo>
                    <a:cubicBezTo>
                      <a:pt x="238" y="146"/>
                      <a:pt x="238" y="143"/>
                      <a:pt x="238" y="140"/>
                    </a:cubicBezTo>
                    <a:cubicBezTo>
                      <a:pt x="239" y="136"/>
                      <a:pt x="238" y="133"/>
                      <a:pt x="237" y="129"/>
                    </a:cubicBezTo>
                    <a:cubicBezTo>
                      <a:pt x="236" y="121"/>
                      <a:pt x="234" y="114"/>
                      <a:pt x="232" y="106"/>
                    </a:cubicBezTo>
                    <a:cubicBezTo>
                      <a:pt x="231" y="100"/>
                      <a:pt x="229" y="95"/>
                      <a:pt x="225" y="90"/>
                    </a:cubicBezTo>
                    <a:cubicBezTo>
                      <a:pt x="217" y="82"/>
                      <a:pt x="208" y="75"/>
                      <a:pt x="200" y="67"/>
                    </a:cubicBezTo>
                    <a:cubicBezTo>
                      <a:pt x="199" y="66"/>
                      <a:pt x="198" y="65"/>
                      <a:pt x="197" y="66"/>
                    </a:cubicBezTo>
                    <a:cubicBezTo>
                      <a:pt x="194" y="66"/>
                      <a:pt x="192" y="64"/>
                      <a:pt x="190" y="61"/>
                    </a:cubicBezTo>
                    <a:cubicBezTo>
                      <a:pt x="189" y="59"/>
                      <a:pt x="188" y="57"/>
                      <a:pt x="186" y="55"/>
                    </a:cubicBezTo>
                    <a:cubicBezTo>
                      <a:pt x="184" y="52"/>
                      <a:pt x="181" y="49"/>
                      <a:pt x="177" y="49"/>
                    </a:cubicBezTo>
                    <a:cubicBezTo>
                      <a:pt x="175" y="48"/>
                      <a:pt x="172" y="48"/>
                      <a:pt x="170" y="47"/>
                    </a:cubicBezTo>
                    <a:cubicBezTo>
                      <a:pt x="167" y="45"/>
                      <a:pt x="165" y="44"/>
                      <a:pt x="162" y="43"/>
                    </a:cubicBezTo>
                    <a:cubicBezTo>
                      <a:pt x="154" y="41"/>
                      <a:pt x="145" y="40"/>
                      <a:pt x="138" y="36"/>
                    </a:cubicBezTo>
                    <a:cubicBezTo>
                      <a:pt x="128" y="32"/>
                      <a:pt x="118" y="30"/>
                      <a:pt x="108" y="28"/>
                    </a:cubicBezTo>
                    <a:cubicBezTo>
                      <a:pt x="99" y="25"/>
                      <a:pt x="88" y="25"/>
                      <a:pt x="78" y="25"/>
                    </a:cubicBezTo>
                    <a:cubicBezTo>
                      <a:pt x="72" y="25"/>
                      <a:pt x="65" y="26"/>
                      <a:pt x="58" y="26"/>
                    </a:cubicBezTo>
                    <a:cubicBezTo>
                      <a:pt x="51" y="26"/>
                      <a:pt x="43" y="27"/>
                      <a:pt x="36" y="27"/>
                    </a:cubicBezTo>
                    <a:cubicBezTo>
                      <a:pt x="33" y="27"/>
                      <a:pt x="30" y="28"/>
                      <a:pt x="28" y="30"/>
                    </a:cubicBezTo>
                    <a:cubicBezTo>
                      <a:pt x="26" y="32"/>
                      <a:pt x="26" y="34"/>
                      <a:pt x="24" y="35"/>
                    </a:cubicBezTo>
                    <a:cubicBezTo>
                      <a:pt x="22" y="39"/>
                      <a:pt x="20" y="42"/>
                      <a:pt x="16" y="42"/>
                    </a:cubicBezTo>
                    <a:cubicBezTo>
                      <a:pt x="13" y="42"/>
                      <a:pt x="12" y="44"/>
                      <a:pt x="12" y="47"/>
                    </a:cubicBezTo>
                    <a:cubicBezTo>
                      <a:pt x="12" y="50"/>
                      <a:pt x="11" y="50"/>
                      <a:pt x="9" y="50"/>
                    </a:cubicBezTo>
                    <a:cubicBezTo>
                      <a:pt x="6" y="50"/>
                      <a:pt x="3" y="51"/>
                      <a:pt x="0" y="52"/>
                    </a:cubicBezTo>
                    <a:cubicBezTo>
                      <a:pt x="0" y="52"/>
                      <a:pt x="0" y="53"/>
                      <a:pt x="0" y="53"/>
                    </a:cubicBezTo>
                    <a:cubicBezTo>
                      <a:pt x="7" y="62"/>
                      <a:pt x="8" y="73"/>
                      <a:pt x="11" y="83"/>
                    </a:cubicBezTo>
                    <a:cubicBezTo>
                      <a:pt x="13" y="87"/>
                      <a:pt x="12" y="91"/>
                      <a:pt x="13" y="95"/>
                    </a:cubicBezTo>
                    <a:cubicBezTo>
                      <a:pt x="13" y="102"/>
                      <a:pt x="14" y="108"/>
                      <a:pt x="15" y="114"/>
                    </a:cubicBezTo>
                    <a:cubicBezTo>
                      <a:pt x="16" y="120"/>
                      <a:pt x="17" y="125"/>
                      <a:pt x="17" y="131"/>
                    </a:cubicBezTo>
                    <a:cubicBezTo>
                      <a:pt x="18" y="141"/>
                      <a:pt x="18" y="151"/>
                      <a:pt x="18" y="160"/>
                    </a:cubicBezTo>
                    <a:cubicBezTo>
                      <a:pt x="18" y="161"/>
                      <a:pt x="18" y="161"/>
                      <a:pt x="19" y="161"/>
                    </a:cubicBezTo>
                    <a:cubicBezTo>
                      <a:pt x="19" y="161"/>
                      <a:pt x="19" y="160"/>
                      <a:pt x="19" y="159"/>
                    </a:cubicBezTo>
                    <a:cubicBezTo>
                      <a:pt x="19" y="159"/>
                      <a:pt x="19" y="158"/>
                      <a:pt x="20" y="158"/>
                    </a:cubicBezTo>
                    <a:cubicBezTo>
                      <a:pt x="22" y="169"/>
                      <a:pt x="21" y="180"/>
                      <a:pt x="20" y="190"/>
                    </a:cubicBezTo>
                    <a:cubicBezTo>
                      <a:pt x="20" y="193"/>
                      <a:pt x="21" y="197"/>
                      <a:pt x="18" y="199"/>
                    </a:cubicBezTo>
                    <a:cubicBezTo>
                      <a:pt x="18" y="200"/>
                      <a:pt x="17" y="201"/>
                      <a:pt x="19" y="202"/>
                    </a:cubicBezTo>
                    <a:cubicBezTo>
                      <a:pt x="19" y="202"/>
                      <a:pt x="19" y="200"/>
                      <a:pt x="20" y="201"/>
                    </a:cubicBezTo>
                    <a:cubicBezTo>
                      <a:pt x="21" y="202"/>
                      <a:pt x="21" y="203"/>
                      <a:pt x="21" y="203"/>
                    </a:cubicBezTo>
                    <a:cubicBezTo>
                      <a:pt x="21" y="208"/>
                      <a:pt x="22" y="213"/>
                      <a:pt x="22" y="218"/>
                    </a:cubicBezTo>
                    <a:cubicBezTo>
                      <a:pt x="22" y="221"/>
                      <a:pt x="23" y="225"/>
                      <a:pt x="22" y="228"/>
                    </a:cubicBezTo>
                    <a:cubicBezTo>
                      <a:pt x="21" y="232"/>
                      <a:pt x="20" y="234"/>
                      <a:pt x="24" y="237"/>
                    </a:cubicBezTo>
                    <a:cubicBezTo>
                      <a:pt x="24" y="237"/>
                      <a:pt x="27" y="240"/>
                      <a:pt x="22" y="239"/>
                    </a:cubicBezTo>
                    <a:cubicBezTo>
                      <a:pt x="22" y="239"/>
                      <a:pt x="21" y="241"/>
                      <a:pt x="21" y="241"/>
                    </a:cubicBezTo>
                    <a:cubicBezTo>
                      <a:pt x="22" y="246"/>
                      <a:pt x="22" y="250"/>
                      <a:pt x="21" y="254"/>
                    </a:cubicBezTo>
                    <a:cubicBezTo>
                      <a:pt x="21" y="255"/>
                      <a:pt x="22" y="255"/>
                      <a:pt x="22" y="255"/>
                    </a:cubicBezTo>
                    <a:cubicBezTo>
                      <a:pt x="25" y="256"/>
                      <a:pt x="24" y="259"/>
                      <a:pt x="24" y="261"/>
                    </a:cubicBezTo>
                    <a:cubicBezTo>
                      <a:pt x="24" y="268"/>
                      <a:pt x="25" y="274"/>
                      <a:pt x="25" y="281"/>
                    </a:cubicBezTo>
                    <a:cubicBezTo>
                      <a:pt x="25" y="282"/>
                      <a:pt x="26" y="284"/>
                      <a:pt x="26" y="284"/>
                    </a:cubicBezTo>
                    <a:cubicBezTo>
                      <a:pt x="28" y="286"/>
                      <a:pt x="27" y="288"/>
                      <a:pt x="27" y="290"/>
                    </a:cubicBezTo>
                    <a:cubicBezTo>
                      <a:pt x="28" y="294"/>
                      <a:pt x="27" y="299"/>
                      <a:pt x="28" y="303"/>
                    </a:cubicBezTo>
                    <a:cubicBezTo>
                      <a:pt x="29" y="312"/>
                      <a:pt x="29" y="321"/>
                      <a:pt x="29" y="330"/>
                    </a:cubicBezTo>
                    <a:cubicBezTo>
                      <a:pt x="29" y="334"/>
                      <a:pt x="28" y="337"/>
                      <a:pt x="29" y="340"/>
                    </a:cubicBezTo>
                    <a:cubicBezTo>
                      <a:pt x="29" y="344"/>
                      <a:pt x="29" y="347"/>
                      <a:pt x="29" y="350"/>
                    </a:cubicBezTo>
                    <a:cubicBezTo>
                      <a:pt x="30" y="353"/>
                      <a:pt x="30" y="356"/>
                      <a:pt x="31" y="359"/>
                    </a:cubicBezTo>
                    <a:cubicBezTo>
                      <a:pt x="31" y="367"/>
                      <a:pt x="30" y="376"/>
                      <a:pt x="31" y="385"/>
                    </a:cubicBezTo>
                    <a:cubicBezTo>
                      <a:pt x="32" y="388"/>
                      <a:pt x="32" y="391"/>
                      <a:pt x="32" y="394"/>
                    </a:cubicBezTo>
                    <a:cubicBezTo>
                      <a:pt x="31" y="406"/>
                      <a:pt x="33" y="418"/>
                      <a:pt x="33" y="430"/>
                    </a:cubicBezTo>
                    <a:cubicBezTo>
                      <a:pt x="33" y="430"/>
                      <a:pt x="33" y="430"/>
                      <a:pt x="34" y="430"/>
                    </a:cubicBezTo>
                    <a:cubicBezTo>
                      <a:pt x="34" y="426"/>
                      <a:pt x="34" y="422"/>
                      <a:pt x="34" y="417"/>
                    </a:cubicBezTo>
                    <a:cubicBezTo>
                      <a:pt x="34" y="409"/>
                      <a:pt x="33" y="401"/>
                      <a:pt x="34" y="393"/>
                    </a:cubicBezTo>
                    <a:cubicBezTo>
                      <a:pt x="35" y="387"/>
                      <a:pt x="34" y="380"/>
                      <a:pt x="34" y="374"/>
                    </a:cubicBezTo>
                    <a:cubicBezTo>
                      <a:pt x="34" y="370"/>
                      <a:pt x="35" y="366"/>
                      <a:pt x="34" y="361"/>
                    </a:cubicBezTo>
                    <a:cubicBezTo>
                      <a:pt x="34" y="359"/>
                      <a:pt x="34" y="356"/>
                      <a:pt x="34" y="354"/>
                    </a:cubicBezTo>
                    <a:cubicBezTo>
                      <a:pt x="35" y="349"/>
                      <a:pt x="34" y="345"/>
                      <a:pt x="33" y="341"/>
                    </a:cubicBezTo>
                    <a:cubicBezTo>
                      <a:pt x="32" y="338"/>
                      <a:pt x="32" y="335"/>
                      <a:pt x="33" y="331"/>
                    </a:cubicBezTo>
                    <a:cubicBezTo>
                      <a:pt x="35" y="334"/>
                      <a:pt x="36" y="337"/>
                      <a:pt x="36" y="341"/>
                    </a:cubicBezTo>
                    <a:cubicBezTo>
                      <a:pt x="37" y="359"/>
                      <a:pt x="38" y="377"/>
                      <a:pt x="38" y="395"/>
                    </a:cubicBezTo>
                    <a:cubicBezTo>
                      <a:pt x="39" y="413"/>
                      <a:pt x="39" y="430"/>
                      <a:pt x="40" y="448"/>
                    </a:cubicBezTo>
                    <a:cubicBezTo>
                      <a:pt x="40" y="461"/>
                      <a:pt x="40" y="474"/>
                      <a:pt x="40" y="487"/>
                    </a:cubicBezTo>
                    <a:cubicBezTo>
                      <a:pt x="40" y="488"/>
                      <a:pt x="40" y="489"/>
                      <a:pt x="41" y="489"/>
                    </a:cubicBezTo>
                    <a:cubicBezTo>
                      <a:pt x="42" y="489"/>
                      <a:pt x="42" y="487"/>
                      <a:pt x="42" y="486"/>
                    </a:cubicBezTo>
                    <a:cubicBezTo>
                      <a:pt x="42" y="479"/>
                      <a:pt x="42" y="472"/>
                      <a:pt x="43" y="464"/>
                    </a:cubicBezTo>
                    <a:cubicBezTo>
                      <a:pt x="43" y="460"/>
                      <a:pt x="43" y="460"/>
                      <a:pt x="48" y="459"/>
                    </a:cubicBezTo>
                    <a:cubicBezTo>
                      <a:pt x="48" y="494"/>
                      <a:pt x="49" y="529"/>
                      <a:pt x="49" y="563"/>
                    </a:cubicBezTo>
                    <a:cubicBezTo>
                      <a:pt x="48" y="563"/>
                      <a:pt x="47" y="563"/>
                      <a:pt x="47" y="562"/>
                    </a:cubicBezTo>
                    <a:cubicBezTo>
                      <a:pt x="47" y="561"/>
                      <a:pt x="47" y="561"/>
                      <a:pt x="45" y="561"/>
                    </a:cubicBezTo>
                    <a:cubicBezTo>
                      <a:pt x="42" y="562"/>
                      <a:pt x="41" y="563"/>
                      <a:pt x="41" y="566"/>
                    </a:cubicBezTo>
                    <a:cubicBezTo>
                      <a:pt x="41" y="571"/>
                      <a:pt x="41" y="577"/>
                      <a:pt x="41" y="583"/>
                    </a:cubicBezTo>
                    <a:cubicBezTo>
                      <a:pt x="41" y="584"/>
                      <a:pt x="41" y="585"/>
                      <a:pt x="42" y="585"/>
                    </a:cubicBezTo>
                    <a:cubicBezTo>
                      <a:pt x="43" y="584"/>
                      <a:pt x="44" y="583"/>
                      <a:pt x="44" y="582"/>
                    </a:cubicBezTo>
                    <a:cubicBezTo>
                      <a:pt x="44" y="579"/>
                      <a:pt x="45" y="578"/>
                      <a:pt x="48" y="579"/>
                    </a:cubicBezTo>
                    <a:cubicBezTo>
                      <a:pt x="48" y="579"/>
                      <a:pt x="49" y="578"/>
                      <a:pt x="50" y="579"/>
                    </a:cubicBezTo>
                    <a:cubicBezTo>
                      <a:pt x="50" y="580"/>
                      <a:pt x="51" y="582"/>
                      <a:pt x="49" y="582"/>
                    </a:cubicBezTo>
                    <a:cubicBezTo>
                      <a:pt x="47" y="583"/>
                      <a:pt x="47" y="584"/>
                      <a:pt x="47" y="585"/>
                    </a:cubicBezTo>
                    <a:cubicBezTo>
                      <a:pt x="47" y="588"/>
                      <a:pt x="46" y="591"/>
                      <a:pt x="47" y="594"/>
                    </a:cubicBezTo>
                    <a:cubicBezTo>
                      <a:pt x="48" y="597"/>
                      <a:pt x="47" y="599"/>
                      <a:pt x="46" y="601"/>
                    </a:cubicBezTo>
                    <a:cubicBezTo>
                      <a:pt x="45" y="599"/>
                      <a:pt x="45" y="598"/>
                      <a:pt x="45" y="596"/>
                    </a:cubicBezTo>
                    <a:cubicBezTo>
                      <a:pt x="45" y="593"/>
                      <a:pt x="46" y="591"/>
                      <a:pt x="42" y="590"/>
                    </a:cubicBezTo>
                    <a:cubicBezTo>
                      <a:pt x="42" y="590"/>
                      <a:pt x="43" y="589"/>
                      <a:pt x="41" y="588"/>
                    </a:cubicBezTo>
                    <a:cubicBezTo>
                      <a:pt x="41" y="604"/>
                      <a:pt x="42" y="619"/>
                      <a:pt x="42" y="634"/>
                    </a:cubicBezTo>
                    <a:cubicBezTo>
                      <a:pt x="43" y="649"/>
                      <a:pt x="44" y="664"/>
                      <a:pt x="45" y="679"/>
                    </a:cubicBezTo>
                    <a:cubicBezTo>
                      <a:pt x="46" y="694"/>
                      <a:pt x="46" y="709"/>
                      <a:pt x="49" y="724"/>
                    </a:cubicBezTo>
                    <a:cubicBezTo>
                      <a:pt x="51" y="722"/>
                      <a:pt x="51" y="719"/>
                      <a:pt x="53" y="718"/>
                    </a:cubicBezTo>
                    <a:cubicBezTo>
                      <a:pt x="55" y="717"/>
                      <a:pt x="53" y="715"/>
                      <a:pt x="53" y="713"/>
                    </a:cubicBezTo>
                    <a:cubicBezTo>
                      <a:pt x="50" y="715"/>
                      <a:pt x="50" y="712"/>
                      <a:pt x="50" y="711"/>
                    </a:cubicBezTo>
                    <a:cubicBezTo>
                      <a:pt x="49" y="706"/>
                      <a:pt x="49" y="701"/>
                      <a:pt x="49" y="695"/>
                    </a:cubicBezTo>
                    <a:cubicBezTo>
                      <a:pt x="49" y="694"/>
                      <a:pt x="50" y="694"/>
                      <a:pt x="51" y="693"/>
                    </a:cubicBezTo>
                    <a:cubicBezTo>
                      <a:pt x="54" y="693"/>
                      <a:pt x="54" y="690"/>
                      <a:pt x="53" y="687"/>
                    </a:cubicBezTo>
                    <a:cubicBezTo>
                      <a:pt x="53" y="685"/>
                      <a:pt x="53" y="683"/>
                      <a:pt x="51" y="681"/>
                    </a:cubicBezTo>
                    <a:cubicBezTo>
                      <a:pt x="50" y="680"/>
                      <a:pt x="50" y="678"/>
                      <a:pt x="51" y="677"/>
                    </a:cubicBezTo>
                    <a:cubicBezTo>
                      <a:pt x="53" y="676"/>
                      <a:pt x="52" y="674"/>
                      <a:pt x="52" y="672"/>
                    </a:cubicBezTo>
                    <a:cubicBezTo>
                      <a:pt x="53" y="667"/>
                      <a:pt x="52" y="662"/>
                      <a:pt x="52" y="658"/>
                    </a:cubicBezTo>
                    <a:cubicBezTo>
                      <a:pt x="53" y="660"/>
                      <a:pt x="53" y="662"/>
                      <a:pt x="53" y="664"/>
                    </a:cubicBezTo>
                    <a:cubicBezTo>
                      <a:pt x="54" y="671"/>
                      <a:pt x="54" y="678"/>
                      <a:pt x="54" y="685"/>
                    </a:cubicBezTo>
                    <a:cubicBezTo>
                      <a:pt x="56" y="704"/>
                      <a:pt x="57" y="723"/>
                      <a:pt x="59" y="741"/>
                    </a:cubicBezTo>
                    <a:cubicBezTo>
                      <a:pt x="61" y="757"/>
                      <a:pt x="63" y="772"/>
                      <a:pt x="65" y="788"/>
                    </a:cubicBezTo>
                    <a:cubicBezTo>
                      <a:pt x="68" y="806"/>
                      <a:pt x="71" y="824"/>
                      <a:pt x="74" y="842"/>
                    </a:cubicBezTo>
                    <a:cubicBezTo>
                      <a:pt x="75" y="847"/>
                      <a:pt x="76" y="853"/>
                      <a:pt x="78" y="859"/>
                    </a:cubicBezTo>
                    <a:cubicBezTo>
                      <a:pt x="79" y="865"/>
                      <a:pt x="81" y="871"/>
                      <a:pt x="82" y="878"/>
                    </a:cubicBezTo>
                    <a:cubicBezTo>
                      <a:pt x="84" y="885"/>
                      <a:pt x="85" y="891"/>
                      <a:pt x="87" y="898"/>
                    </a:cubicBezTo>
                    <a:cubicBezTo>
                      <a:pt x="88" y="899"/>
                      <a:pt x="88" y="900"/>
                      <a:pt x="87" y="901"/>
                    </a:cubicBezTo>
                    <a:cubicBezTo>
                      <a:pt x="86" y="903"/>
                      <a:pt x="87" y="904"/>
                      <a:pt x="88" y="906"/>
                    </a:cubicBezTo>
                    <a:cubicBezTo>
                      <a:pt x="90" y="909"/>
                      <a:pt x="91" y="913"/>
                      <a:pt x="93" y="917"/>
                    </a:cubicBezTo>
                    <a:cubicBezTo>
                      <a:pt x="93" y="917"/>
                      <a:pt x="93" y="917"/>
                      <a:pt x="92" y="917"/>
                    </a:cubicBezTo>
                    <a:cubicBezTo>
                      <a:pt x="92" y="917"/>
                      <a:pt x="92" y="916"/>
                      <a:pt x="92" y="916"/>
                    </a:cubicBezTo>
                    <a:cubicBezTo>
                      <a:pt x="88" y="910"/>
                      <a:pt x="85" y="905"/>
                      <a:pt x="84" y="897"/>
                    </a:cubicBezTo>
                    <a:cubicBezTo>
                      <a:pt x="84" y="890"/>
                      <a:pt x="81" y="883"/>
                      <a:pt x="78" y="877"/>
                    </a:cubicBezTo>
                    <a:cubicBezTo>
                      <a:pt x="77" y="874"/>
                      <a:pt x="75" y="872"/>
                      <a:pt x="75" y="870"/>
                    </a:cubicBezTo>
                    <a:cubicBezTo>
                      <a:pt x="77" y="866"/>
                      <a:pt x="75" y="864"/>
                      <a:pt x="73" y="860"/>
                    </a:cubicBezTo>
                    <a:cubicBezTo>
                      <a:pt x="72" y="858"/>
                      <a:pt x="72" y="856"/>
                      <a:pt x="72" y="853"/>
                    </a:cubicBezTo>
                    <a:cubicBezTo>
                      <a:pt x="71" y="847"/>
                      <a:pt x="70" y="840"/>
                      <a:pt x="70" y="833"/>
                    </a:cubicBezTo>
                    <a:cubicBezTo>
                      <a:pt x="69" y="827"/>
                      <a:pt x="68" y="821"/>
                      <a:pt x="65" y="815"/>
                    </a:cubicBezTo>
                    <a:cubicBezTo>
                      <a:pt x="65" y="815"/>
                      <a:pt x="65" y="814"/>
                      <a:pt x="65" y="813"/>
                    </a:cubicBezTo>
                    <a:cubicBezTo>
                      <a:pt x="65" y="808"/>
                      <a:pt x="65" y="803"/>
                      <a:pt x="64" y="798"/>
                    </a:cubicBezTo>
                    <a:cubicBezTo>
                      <a:pt x="63" y="794"/>
                      <a:pt x="62" y="791"/>
                      <a:pt x="61" y="787"/>
                    </a:cubicBezTo>
                    <a:cubicBezTo>
                      <a:pt x="61" y="786"/>
                      <a:pt x="61" y="785"/>
                      <a:pt x="59" y="785"/>
                    </a:cubicBezTo>
                    <a:cubicBezTo>
                      <a:pt x="58" y="786"/>
                      <a:pt x="58" y="785"/>
                      <a:pt x="57" y="784"/>
                    </a:cubicBezTo>
                    <a:cubicBezTo>
                      <a:pt x="55" y="777"/>
                      <a:pt x="55" y="770"/>
                      <a:pt x="55" y="763"/>
                    </a:cubicBezTo>
                    <a:cubicBezTo>
                      <a:pt x="55" y="761"/>
                      <a:pt x="54" y="758"/>
                      <a:pt x="57" y="757"/>
                    </a:cubicBezTo>
                    <a:cubicBezTo>
                      <a:pt x="58" y="756"/>
                      <a:pt x="58" y="754"/>
                      <a:pt x="58" y="752"/>
                    </a:cubicBezTo>
                    <a:cubicBezTo>
                      <a:pt x="58" y="747"/>
                      <a:pt x="58" y="742"/>
                      <a:pt x="58" y="737"/>
                    </a:cubicBezTo>
                    <a:cubicBezTo>
                      <a:pt x="58" y="733"/>
                      <a:pt x="57" y="729"/>
                      <a:pt x="55" y="726"/>
                    </a:cubicBezTo>
                    <a:cubicBezTo>
                      <a:pt x="53" y="724"/>
                      <a:pt x="53" y="731"/>
                      <a:pt x="51" y="726"/>
                    </a:cubicBezTo>
                    <a:cubicBezTo>
                      <a:pt x="51" y="726"/>
                      <a:pt x="50" y="725"/>
                      <a:pt x="50" y="726"/>
                    </a:cubicBezTo>
                    <a:cubicBezTo>
                      <a:pt x="49" y="726"/>
                      <a:pt x="49" y="727"/>
                      <a:pt x="49" y="727"/>
                    </a:cubicBezTo>
                    <a:cubicBezTo>
                      <a:pt x="49" y="736"/>
                      <a:pt x="50" y="744"/>
                      <a:pt x="51" y="752"/>
                    </a:cubicBezTo>
                    <a:cubicBezTo>
                      <a:pt x="52" y="766"/>
                      <a:pt x="54" y="779"/>
                      <a:pt x="56" y="792"/>
                    </a:cubicBezTo>
                    <a:cubicBezTo>
                      <a:pt x="60" y="821"/>
                      <a:pt x="66" y="851"/>
                      <a:pt x="72" y="880"/>
                    </a:cubicBezTo>
                    <a:cubicBezTo>
                      <a:pt x="73" y="885"/>
                      <a:pt x="74" y="891"/>
                      <a:pt x="76" y="896"/>
                    </a:cubicBezTo>
                    <a:cubicBezTo>
                      <a:pt x="79" y="902"/>
                      <a:pt x="80" y="909"/>
                      <a:pt x="83" y="916"/>
                    </a:cubicBezTo>
                    <a:cubicBezTo>
                      <a:pt x="84" y="919"/>
                      <a:pt x="85" y="923"/>
                      <a:pt x="86" y="927"/>
                    </a:cubicBezTo>
                    <a:cubicBezTo>
                      <a:pt x="87" y="932"/>
                      <a:pt x="89" y="936"/>
                      <a:pt x="95" y="938"/>
                    </a:cubicBezTo>
                    <a:cubicBezTo>
                      <a:pt x="100" y="940"/>
                      <a:pt x="105" y="941"/>
                      <a:pt x="109" y="944"/>
                    </a:cubicBezTo>
                    <a:cubicBezTo>
                      <a:pt x="118" y="950"/>
                      <a:pt x="128" y="955"/>
                      <a:pt x="138" y="957"/>
                    </a:cubicBezTo>
                    <a:cubicBezTo>
                      <a:pt x="141" y="957"/>
                      <a:pt x="144" y="958"/>
                      <a:pt x="147" y="959"/>
                    </a:cubicBezTo>
                    <a:cubicBezTo>
                      <a:pt x="150" y="961"/>
                      <a:pt x="154" y="962"/>
                      <a:pt x="158" y="960"/>
                    </a:cubicBezTo>
                    <a:cubicBezTo>
                      <a:pt x="159" y="960"/>
                      <a:pt x="160" y="960"/>
                      <a:pt x="161" y="961"/>
                    </a:cubicBezTo>
                    <a:cubicBezTo>
                      <a:pt x="166" y="962"/>
                      <a:pt x="172" y="963"/>
                      <a:pt x="176" y="967"/>
                    </a:cubicBezTo>
                    <a:cubicBezTo>
                      <a:pt x="177" y="967"/>
                      <a:pt x="177" y="967"/>
                      <a:pt x="178" y="967"/>
                    </a:cubicBezTo>
                    <a:cubicBezTo>
                      <a:pt x="179" y="967"/>
                      <a:pt x="179" y="966"/>
                      <a:pt x="179" y="966"/>
                    </a:cubicBezTo>
                    <a:cubicBezTo>
                      <a:pt x="182" y="961"/>
                      <a:pt x="187" y="959"/>
                      <a:pt x="192" y="962"/>
                    </a:cubicBezTo>
                    <a:cubicBezTo>
                      <a:pt x="194" y="963"/>
                      <a:pt x="196" y="963"/>
                      <a:pt x="198" y="962"/>
                    </a:cubicBezTo>
                    <a:cubicBezTo>
                      <a:pt x="201" y="960"/>
                      <a:pt x="204" y="960"/>
                      <a:pt x="207" y="961"/>
                    </a:cubicBezTo>
                    <a:cubicBezTo>
                      <a:pt x="213" y="961"/>
                      <a:pt x="217" y="959"/>
                      <a:pt x="221" y="956"/>
                    </a:cubicBezTo>
                    <a:cubicBezTo>
                      <a:pt x="224" y="953"/>
                      <a:pt x="227" y="950"/>
                      <a:pt x="230" y="949"/>
                    </a:cubicBezTo>
                    <a:cubicBezTo>
                      <a:pt x="237" y="945"/>
                      <a:pt x="242" y="939"/>
                      <a:pt x="247" y="933"/>
                    </a:cubicBezTo>
                    <a:cubicBezTo>
                      <a:pt x="251" y="927"/>
                      <a:pt x="255" y="921"/>
                      <a:pt x="259" y="915"/>
                    </a:cubicBezTo>
                    <a:cubicBezTo>
                      <a:pt x="265" y="905"/>
                      <a:pt x="273" y="894"/>
                      <a:pt x="278" y="883"/>
                    </a:cubicBezTo>
                    <a:cubicBezTo>
                      <a:pt x="286" y="867"/>
                      <a:pt x="295" y="850"/>
                      <a:pt x="302" y="834"/>
                    </a:cubicBezTo>
                    <a:cubicBezTo>
                      <a:pt x="304" y="830"/>
                      <a:pt x="306" y="827"/>
                      <a:pt x="307" y="823"/>
                    </a:cubicBezTo>
                    <a:cubicBezTo>
                      <a:pt x="309" y="816"/>
                      <a:pt x="312" y="809"/>
                      <a:pt x="315" y="802"/>
                    </a:cubicBezTo>
                    <a:cubicBezTo>
                      <a:pt x="322" y="789"/>
                      <a:pt x="326" y="776"/>
                      <a:pt x="331" y="763"/>
                    </a:cubicBezTo>
                    <a:cubicBezTo>
                      <a:pt x="332" y="762"/>
                      <a:pt x="332" y="761"/>
                      <a:pt x="333" y="760"/>
                    </a:cubicBezTo>
                    <a:cubicBezTo>
                      <a:pt x="337" y="754"/>
                      <a:pt x="340" y="748"/>
                      <a:pt x="343" y="741"/>
                    </a:cubicBezTo>
                    <a:cubicBezTo>
                      <a:pt x="346" y="736"/>
                      <a:pt x="350" y="731"/>
                      <a:pt x="351" y="724"/>
                    </a:cubicBezTo>
                    <a:cubicBezTo>
                      <a:pt x="352" y="720"/>
                      <a:pt x="355" y="717"/>
                      <a:pt x="357" y="713"/>
                    </a:cubicBezTo>
                    <a:cubicBezTo>
                      <a:pt x="359" y="707"/>
                      <a:pt x="362" y="701"/>
                      <a:pt x="365" y="695"/>
                    </a:cubicBezTo>
                    <a:cubicBezTo>
                      <a:pt x="366" y="697"/>
                      <a:pt x="367" y="698"/>
                      <a:pt x="368" y="699"/>
                    </a:cubicBezTo>
                    <a:cubicBezTo>
                      <a:pt x="370" y="701"/>
                      <a:pt x="372" y="703"/>
                      <a:pt x="374" y="704"/>
                    </a:cubicBezTo>
                    <a:cubicBezTo>
                      <a:pt x="376" y="706"/>
                      <a:pt x="378" y="708"/>
                      <a:pt x="380" y="710"/>
                    </a:cubicBezTo>
                    <a:cubicBezTo>
                      <a:pt x="388" y="717"/>
                      <a:pt x="397" y="723"/>
                      <a:pt x="406" y="728"/>
                    </a:cubicBezTo>
                    <a:cubicBezTo>
                      <a:pt x="414" y="732"/>
                      <a:pt x="423" y="736"/>
                      <a:pt x="432" y="739"/>
                    </a:cubicBezTo>
                    <a:cubicBezTo>
                      <a:pt x="440" y="741"/>
                      <a:pt x="447" y="744"/>
                      <a:pt x="455" y="746"/>
                    </a:cubicBezTo>
                    <a:cubicBezTo>
                      <a:pt x="459" y="748"/>
                      <a:pt x="463" y="748"/>
                      <a:pt x="467" y="748"/>
                    </a:cubicBezTo>
                    <a:cubicBezTo>
                      <a:pt x="470" y="748"/>
                      <a:pt x="474" y="748"/>
                      <a:pt x="478" y="748"/>
                    </a:cubicBezTo>
                    <a:cubicBezTo>
                      <a:pt x="483" y="748"/>
                      <a:pt x="488" y="749"/>
                      <a:pt x="493" y="749"/>
                    </a:cubicBezTo>
                    <a:cubicBezTo>
                      <a:pt x="500" y="750"/>
                      <a:pt x="506" y="752"/>
                      <a:pt x="513" y="753"/>
                    </a:cubicBezTo>
                    <a:cubicBezTo>
                      <a:pt x="518" y="753"/>
                      <a:pt x="522" y="753"/>
                      <a:pt x="526" y="754"/>
                    </a:cubicBezTo>
                    <a:cubicBezTo>
                      <a:pt x="536" y="755"/>
                      <a:pt x="546" y="756"/>
                      <a:pt x="555" y="757"/>
                    </a:cubicBezTo>
                    <a:cubicBezTo>
                      <a:pt x="556" y="757"/>
                      <a:pt x="558" y="758"/>
                      <a:pt x="558" y="757"/>
                    </a:cubicBezTo>
                    <a:cubicBezTo>
                      <a:pt x="560" y="754"/>
                      <a:pt x="563" y="755"/>
                      <a:pt x="566" y="755"/>
                    </a:cubicBezTo>
                    <a:cubicBezTo>
                      <a:pt x="567" y="755"/>
                      <a:pt x="569" y="755"/>
                      <a:pt x="571" y="755"/>
                    </a:cubicBezTo>
                    <a:cubicBezTo>
                      <a:pt x="572" y="754"/>
                      <a:pt x="574" y="754"/>
                      <a:pt x="576" y="754"/>
                    </a:cubicBezTo>
                    <a:cubicBezTo>
                      <a:pt x="584" y="756"/>
                      <a:pt x="592" y="755"/>
                      <a:pt x="600" y="755"/>
                    </a:cubicBezTo>
                    <a:cubicBezTo>
                      <a:pt x="609" y="756"/>
                      <a:pt x="618" y="755"/>
                      <a:pt x="627" y="756"/>
                    </a:cubicBezTo>
                    <a:cubicBezTo>
                      <a:pt x="632" y="756"/>
                      <a:pt x="636" y="756"/>
                      <a:pt x="640" y="756"/>
                    </a:cubicBezTo>
                    <a:cubicBezTo>
                      <a:pt x="645" y="755"/>
                      <a:pt x="650" y="755"/>
                      <a:pt x="655" y="755"/>
                    </a:cubicBezTo>
                    <a:cubicBezTo>
                      <a:pt x="658" y="755"/>
                      <a:pt x="662" y="755"/>
                      <a:pt x="665" y="755"/>
                    </a:cubicBezTo>
                    <a:cubicBezTo>
                      <a:pt x="676" y="753"/>
                      <a:pt x="687" y="752"/>
                      <a:pt x="698" y="752"/>
                    </a:cubicBezTo>
                    <a:cubicBezTo>
                      <a:pt x="699" y="752"/>
                      <a:pt x="700" y="752"/>
                      <a:pt x="702" y="752"/>
                    </a:cubicBezTo>
                    <a:cubicBezTo>
                      <a:pt x="707" y="751"/>
                      <a:pt x="712" y="751"/>
                      <a:pt x="717" y="751"/>
                    </a:cubicBezTo>
                    <a:cubicBezTo>
                      <a:pt x="732" y="753"/>
                      <a:pt x="747" y="754"/>
                      <a:pt x="761" y="761"/>
                    </a:cubicBezTo>
                    <a:cubicBezTo>
                      <a:pt x="765" y="763"/>
                      <a:pt x="768" y="765"/>
                      <a:pt x="772" y="766"/>
                    </a:cubicBezTo>
                    <a:cubicBezTo>
                      <a:pt x="781" y="769"/>
                      <a:pt x="789" y="773"/>
                      <a:pt x="796" y="778"/>
                    </a:cubicBezTo>
                    <a:cubicBezTo>
                      <a:pt x="797" y="779"/>
                      <a:pt x="798" y="779"/>
                      <a:pt x="799" y="780"/>
                    </a:cubicBezTo>
                    <a:cubicBezTo>
                      <a:pt x="810" y="783"/>
                      <a:pt x="818" y="790"/>
                      <a:pt x="829" y="792"/>
                    </a:cubicBezTo>
                    <a:cubicBezTo>
                      <a:pt x="830" y="792"/>
                      <a:pt x="830" y="792"/>
                      <a:pt x="831" y="792"/>
                    </a:cubicBezTo>
                    <a:cubicBezTo>
                      <a:pt x="837" y="795"/>
                      <a:pt x="843" y="798"/>
                      <a:pt x="849" y="800"/>
                    </a:cubicBezTo>
                    <a:cubicBezTo>
                      <a:pt x="856" y="803"/>
                      <a:pt x="863" y="807"/>
                      <a:pt x="869" y="811"/>
                    </a:cubicBezTo>
                    <a:cubicBezTo>
                      <a:pt x="874" y="815"/>
                      <a:pt x="879" y="820"/>
                      <a:pt x="884" y="825"/>
                    </a:cubicBezTo>
                    <a:cubicBezTo>
                      <a:pt x="886" y="827"/>
                      <a:pt x="887" y="828"/>
                      <a:pt x="886" y="831"/>
                    </a:cubicBezTo>
                    <a:cubicBezTo>
                      <a:pt x="886" y="839"/>
                      <a:pt x="883" y="846"/>
                      <a:pt x="879" y="853"/>
                    </a:cubicBezTo>
                    <a:cubicBezTo>
                      <a:pt x="876" y="857"/>
                      <a:pt x="873" y="861"/>
                      <a:pt x="870" y="865"/>
                    </a:cubicBezTo>
                    <a:cubicBezTo>
                      <a:pt x="865" y="874"/>
                      <a:pt x="858" y="882"/>
                      <a:pt x="851" y="890"/>
                    </a:cubicBezTo>
                    <a:cubicBezTo>
                      <a:pt x="840" y="901"/>
                      <a:pt x="828" y="910"/>
                      <a:pt x="815" y="918"/>
                    </a:cubicBezTo>
                    <a:cubicBezTo>
                      <a:pt x="796" y="930"/>
                      <a:pt x="776" y="940"/>
                      <a:pt x="756" y="950"/>
                    </a:cubicBezTo>
                    <a:cubicBezTo>
                      <a:pt x="753" y="951"/>
                      <a:pt x="749" y="952"/>
                      <a:pt x="746" y="954"/>
                    </a:cubicBezTo>
                    <a:cubicBezTo>
                      <a:pt x="746" y="954"/>
                      <a:pt x="744" y="954"/>
                      <a:pt x="745" y="955"/>
                    </a:cubicBezTo>
                    <a:cubicBezTo>
                      <a:pt x="747" y="959"/>
                      <a:pt x="742" y="959"/>
                      <a:pt x="740" y="959"/>
                    </a:cubicBezTo>
                    <a:cubicBezTo>
                      <a:pt x="723" y="967"/>
                      <a:pt x="706" y="974"/>
                      <a:pt x="688" y="980"/>
                    </a:cubicBezTo>
                    <a:cubicBezTo>
                      <a:pt x="685" y="981"/>
                      <a:pt x="681" y="981"/>
                      <a:pt x="679" y="983"/>
                    </a:cubicBezTo>
                    <a:cubicBezTo>
                      <a:pt x="676" y="986"/>
                      <a:pt x="673" y="986"/>
                      <a:pt x="670" y="985"/>
                    </a:cubicBezTo>
                    <a:cubicBezTo>
                      <a:pt x="672" y="988"/>
                      <a:pt x="672" y="988"/>
                      <a:pt x="670" y="989"/>
                    </a:cubicBezTo>
                    <a:cubicBezTo>
                      <a:pt x="669" y="990"/>
                      <a:pt x="668" y="990"/>
                      <a:pt x="668" y="990"/>
                    </a:cubicBezTo>
                    <a:cubicBezTo>
                      <a:pt x="665" y="991"/>
                      <a:pt x="663" y="991"/>
                      <a:pt x="661" y="993"/>
                    </a:cubicBezTo>
                    <a:cubicBezTo>
                      <a:pt x="661" y="994"/>
                      <a:pt x="659" y="995"/>
                      <a:pt x="658" y="995"/>
                    </a:cubicBezTo>
                    <a:cubicBezTo>
                      <a:pt x="646" y="998"/>
                      <a:pt x="634" y="1002"/>
                      <a:pt x="621" y="1003"/>
                    </a:cubicBezTo>
                    <a:cubicBezTo>
                      <a:pt x="617" y="1004"/>
                      <a:pt x="613" y="1004"/>
                      <a:pt x="609" y="1005"/>
                    </a:cubicBezTo>
                    <a:cubicBezTo>
                      <a:pt x="603" y="1006"/>
                      <a:pt x="597" y="1007"/>
                      <a:pt x="591" y="1008"/>
                    </a:cubicBezTo>
                    <a:cubicBezTo>
                      <a:pt x="582" y="1009"/>
                      <a:pt x="573" y="1010"/>
                      <a:pt x="563" y="1011"/>
                    </a:cubicBezTo>
                    <a:cubicBezTo>
                      <a:pt x="549" y="1013"/>
                      <a:pt x="534" y="1014"/>
                      <a:pt x="519" y="1015"/>
                    </a:cubicBezTo>
                    <a:cubicBezTo>
                      <a:pt x="500" y="1016"/>
                      <a:pt x="481" y="1017"/>
                      <a:pt x="462" y="1016"/>
                    </a:cubicBezTo>
                    <a:cubicBezTo>
                      <a:pt x="448" y="1016"/>
                      <a:pt x="434" y="1016"/>
                      <a:pt x="420" y="1015"/>
                    </a:cubicBezTo>
                    <a:cubicBezTo>
                      <a:pt x="404" y="1013"/>
                      <a:pt x="399" y="1012"/>
                      <a:pt x="383" y="1016"/>
                    </a:cubicBezTo>
                    <a:cubicBezTo>
                      <a:pt x="381" y="1016"/>
                      <a:pt x="380" y="1016"/>
                      <a:pt x="378" y="1016"/>
                    </a:cubicBezTo>
                    <a:cubicBezTo>
                      <a:pt x="377" y="1015"/>
                      <a:pt x="375" y="1015"/>
                      <a:pt x="374" y="1015"/>
                    </a:cubicBezTo>
                    <a:cubicBezTo>
                      <a:pt x="365" y="1015"/>
                      <a:pt x="356" y="1012"/>
                      <a:pt x="347" y="1010"/>
                    </a:cubicBezTo>
                    <a:cubicBezTo>
                      <a:pt x="341" y="1009"/>
                      <a:pt x="336" y="1006"/>
                      <a:pt x="330" y="1007"/>
                    </a:cubicBezTo>
                    <a:cubicBezTo>
                      <a:pt x="330" y="1007"/>
                      <a:pt x="329" y="1007"/>
                      <a:pt x="328" y="1006"/>
                    </a:cubicBezTo>
                    <a:cubicBezTo>
                      <a:pt x="325" y="1005"/>
                      <a:pt x="322" y="1004"/>
                      <a:pt x="319" y="1005"/>
                    </a:cubicBezTo>
                    <a:cubicBezTo>
                      <a:pt x="317" y="1005"/>
                      <a:pt x="315" y="1004"/>
                      <a:pt x="314" y="1002"/>
                    </a:cubicBezTo>
                    <a:cubicBezTo>
                      <a:pt x="314" y="998"/>
                      <a:pt x="312" y="998"/>
                      <a:pt x="309" y="997"/>
                    </a:cubicBezTo>
                    <a:cubicBezTo>
                      <a:pt x="306" y="997"/>
                      <a:pt x="304" y="997"/>
                      <a:pt x="302" y="999"/>
                    </a:cubicBezTo>
                    <a:cubicBezTo>
                      <a:pt x="301" y="1000"/>
                      <a:pt x="299" y="1000"/>
                      <a:pt x="297" y="1001"/>
                    </a:cubicBezTo>
                    <a:cubicBezTo>
                      <a:pt x="294" y="1001"/>
                      <a:pt x="292" y="1003"/>
                      <a:pt x="289" y="1004"/>
                    </a:cubicBezTo>
                    <a:cubicBezTo>
                      <a:pt x="281" y="1008"/>
                      <a:pt x="281" y="1008"/>
                      <a:pt x="281" y="1008"/>
                    </a:cubicBezTo>
                    <a:cubicBezTo>
                      <a:pt x="280" y="1010"/>
                      <a:pt x="279" y="1009"/>
                      <a:pt x="278" y="1008"/>
                    </a:cubicBezTo>
                    <a:cubicBezTo>
                      <a:pt x="276" y="1005"/>
                      <a:pt x="274" y="1005"/>
                      <a:pt x="271" y="1006"/>
                    </a:cubicBezTo>
                    <a:cubicBezTo>
                      <a:pt x="266" y="1008"/>
                      <a:pt x="263" y="1007"/>
                      <a:pt x="260" y="1003"/>
                    </a:cubicBezTo>
                    <a:cubicBezTo>
                      <a:pt x="259" y="1001"/>
                      <a:pt x="259" y="1000"/>
                      <a:pt x="257" y="999"/>
                    </a:cubicBezTo>
                    <a:cubicBezTo>
                      <a:pt x="255" y="1000"/>
                      <a:pt x="255" y="1002"/>
                      <a:pt x="254" y="1003"/>
                    </a:cubicBezTo>
                    <a:cubicBezTo>
                      <a:pt x="253" y="1006"/>
                      <a:pt x="252" y="1010"/>
                      <a:pt x="250" y="1013"/>
                    </a:cubicBezTo>
                    <a:cubicBezTo>
                      <a:pt x="249" y="1015"/>
                      <a:pt x="248" y="1015"/>
                      <a:pt x="246" y="1014"/>
                    </a:cubicBezTo>
                    <a:cubicBezTo>
                      <a:pt x="245" y="1014"/>
                      <a:pt x="245" y="1013"/>
                      <a:pt x="244" y="1013"/>
                    </a:cubicBezTo>
                    <a:cubicBezTo>
                      <a:pt x="241" y="1010"/>
                      <a:pt x="240" y="1010"/>
                      <a:pt x="237" y="1014"/>
                    </a:cubicBezTo>
                    <a:cubicBezTo>
                      <a:pt x="237" y="1015"/>
                      <a:pt x="237" y="1016"/>
                      <a:pt x="235" y="1017"/>
                    </a:cubicBezTo>
                    <a:cubicBezTo>
                      <a:pt x="233" y="1018"/>
                      <a:pt x="232" y="1020"/>
                      <a:pt x="231" y="1023"/>
                    </a:cubicBezTo>
                    <a:cubicBezTo>
                      <a:pt x="230" y="1025"/>
                      <a:pt x="230" y="1028"/>
                      <a:pt x="228" y="1030"/>
                    </a:cubicBezTo>
                    <a:cubicBezTo>
                      <a:pt x="224" y="1033"/>
                      <a:pt x="222" y="1038"/>
                      <a:pt x="221" y="1043"/>
                    </a:cubicBezTo>
                    <a:cubicBezTo>
                      <a:pt x="219" y="1047"/>
                      <a:pt x="218" y="1051"/>
                      <a:pt x="215" y="1055"/>
                    </a:cubicBezTo>
                    <a:cubicBezTo>
                      <a:pt x="214" y="1057"/>
                      <a:pt x="213" y="1059"/>
                      <a:pt x="212" y="1061"/>
                    </a:cubicBezTo>
                    <a:cubicBezTo>
                      <a:pt x="212" y="1061"/>
                      <a:pt x="212" y="1062"/>
                      <a:pt x="213" y="1063"/>
                    </a:cubicBezTo>
                    <a:cubicBezTo>
                      <a:pt x="216" y="1065"/>
                      <a:pt x="217" y="1066"/>
                      <a:pt x="215" y="1070"/>
                    </a:cubicBezTo>
                    <a:cubicBezTo>
                      <a:pt x="213" y="1074"/>
                      <a:pt x="211" y="1077"/>
                      <a:pt x="209" y="1081"/>
                    </a:cubicBezTo>
                    <a:cubicBezTo>
                      <a:pt x="208" y="1083"/>
                      <a:pt x="206" y="1084"/>
                      <a:pt x="206" y="1087"/>
                    </a:cubicBezTo>
                    <a:cubicBezTo>
                      <a:pt x="211" y="1086"/>
                      <a:pt x="212" y="1090"/>
                      <a:pt x="212" y="1093"/>
                    </a:cubicBezTo>
                    <a:cubicBezTo>
                      <a:pt x="212" y="1095"/>
                      <a:pt x="212" y="1097"/>
                      <a:pt x="215" y="1098"/>
                    </a:cubicBezTo>
                    <a:cubicBezTo>
                      <a:pt x="217" y="1099"/>
                      <a:pt x="218" y="1101"/>
                      <a:pt x="221" y="1100"/>
                    </a:cubicBezTo>
                    <a:cubicBezTo>
                      <a:pt x="222" y="1100"/>
                      <a:pt x="224" y="1100"/>
                      <a:pt x="224" y="1103"/>
                    </a:cubicBezTo>
                    <a:cubicBezTo>
                      <a:pt x="223" y="1104"/>
                      <a:pt x="224" y="1104"/>
                      <a:pt x="224" y="1105"/>
                    </a:cubicBezTo>
                    <a:cubicBezTo>
                      <a:pt x="226" y="1107"/>
                      <a:pt x="225" y="1108"/>
                      <a:pt x="223" y="1109"/>
                    </a:cubicBezTo>
                    <a:cubicBezTo>
                      <a:pt x="222" y="1109"/>
                      <a:pt x="221" y="1109"/>
                      <a:pt x="220" y="1109"/>
                    </a:cubicBezTo>
                    <a:cubicBezTo>
                      <a:pt x="219" y="1109"/>
                      <a:pt x="218" y="1109"/>
                      <a:pt x="218" y="1110"/>
                    </a:cubicBezTo>
                    <a:cubicBezTo>
                      <a:pt x="218" y="1111"/>
                      <a:pt x="219" y="1111"/>
                      <a:pt x="219" y="1111"/>
                    </a:cubicBezTo>
                    <a:cubicBezTo>
                      <a:pt x="222" y="1112"/>
                      <a:pt x="224" y="1112"/>
                      <a:pt x="227" y="1112"/>
                    </a:cubicBezTo>
                    <a:cubicBezTo>
                      <a:pt x="226" y="1114"/>
                      <a:pt x="226" y="1116"/>
                      <a:pt x="224" y="1118"/>
                    </a:cubicBezTo>
                    <a:cubicBezTo>
                      <a:pt x="222" y="1117"/>
                      <a:pt x="224" y="1115"/>
                      <a:pt x="222" y="1114"/>
                    </a:cubicBezTo>
                    <a:cubicBezTo>
                      <a:pt x="220" y="1116"/>
                      <a:pt x="218" y="1116"/>
                      <a:pt x="216" y="1113"/>
                    </a:cubicBezTo>
                    <a:cubicBezTo>
                      <a:pt x="216" y="1113"/>
                      <a:pt x="215" y="1113"/>
                      <a:pt x="215" y="1113"/>
                    </a:cubicBezTo>
                    <a:cubicBezTo>
                      <a:pt x="214" y="1113"/>
                      <a:pt x="213" y="1112"/>
                      <a:pt x="212" y="1114"/>
                    </a:cubicBezTo>
                    <a:cubicBezTo>
                      <a:pt x="211" y="1115"/>
                      <a:pt x="213" y="1116"/>
                      <a:pt x="214" y="1116"/>
                    </a:cubicBezTo>
                    <a:cubicBezTo>
                      <a:pt x="219" y="1116"/>
                      <a:pt x="221" y="1120"/>
                      <a:pt x="224" y="1122"/>
                    </a:cubicBezTo>
                    <a:cubicBezTo>
                      <a:pt x="225" y="1122"/>
                      <a:pt x="225" y="1123"/>
                      <a:pt x="225" y="1123"/>
                    </a:cubicBezTo>
                    <a:cubicBezTo>
                      <a:pt x="225" y="1124"/>
                      <a:pt x="224" y="1126"/>
                      <a:pt x="224" y="1126"/>
                    </a:cubicBezTo>
                    <a:cubicBezTo>
                      <a:pt x="227" y="1127"/>
                      <a:pt x="230" y="1128"/>
                      <a:pt x="233" y="1129"/>
                    </a:cubicBezTo>
                    <a:cubicBezTo>
                      <a:pt x="230" y="1132"/>
                      <a:pt x="230" y="1136"/>
                      <a:pt x="229" y="1139"/>
                    </a:cubicBezTo>
                    <a:cubicBezTo>
                      <a:pt x="229" y="1140"/>
                      <a:pt x="230" y="1141"/>
                      <a:pt x="230" y="1141"/>
                    </a:cubicBezTo>
                    <a:cubicBezTo>
                      <a:pt x="231" y="1141"/>
                      <a:pt x="232" y="1141"/>
                      <a:pt x="233" y="1141"/>
                    </a:cubicBezTo>
                    <a:cubicBezTo>
                      <a:pt x="233" y="1139"/>
                      <a:pt x="235" y="1138"/>
                      <a:pt x="234" y="1137"/>
                    </a:cubicBezTo>
                    <a:cubicBezTo>
                      <a:pt x="234" y="1135"/>
                      <a:pt x="232" y="1135"/>
                      <a:pt x="233" y="1133"/>
                    </a:cubicBezTo>
                    <a:cubicBezTo>
                      <a:pt x="234" y="1133"/>
                      <a:pt x="234" y="1133"/>
                      <a:pt x="235" y="1133"/>
                    </a:cubicBezTo>
                    <a:cubicBezTo>
                      <a:pt x="239" y="1134"/>
                      <a:pt x="239" y="1134"/>
                      <a:pt x="239" y="1138"/>
                    </a:cubicBezTo>
                    <a:cubicBezTo>
                      <a:pt x="239" y="1140"/>
                      <a:pt x="239" y="1142"/>
                      <a:pt x="242" y="1144"/>
                    </a:cubicBezTo>
                    <a:cubicBezTo>
                      <a:pt x="245" y="1146"/>
                      <a:pt x="248" y="1146"/>
                      <a:pt x="252" y="1145"/>
                    </a:cubicBezTo>
                    <a:cubicBezTo>
                      <a:pt x="253" y="1145"/>
                      <a:pt x="253" y="1144"/>
                      <a:pt x="254" y="1145"/>
                    </a:cubicBezTo>
                    <a:cubicBezTo>
                      <a:pt x="256" y="1148"/>
                      <a:pt x="258" y="1149"/>
                      <a:pt x="261" y="1149"/>
                    </a:cubicBezTo>
                    <a:cubicBezTo>
                      <a:pt x="262" y="1149"/>
                      <a:pt x="263" y="1149"/>
                      <a:pt x="263" y="1150"/>
                    </a:cubicBezTo>
                    <a:cubicBezTo>
                      <a:pt x="265" y="1152"/>
                      <a:pt x="266" y="1153"/>
                      <a:pt x="267" y="1155"/>
                    </a:cubicBezTo>
                    <a:cubicBezTo>
                      <a:pt x="266" y="1156"/>
                      <a:pt x="265" y="1156"/>
                      <a:pt x="264" y="1156"/>
                    </a:cubicBezTo>
                    <a:cubicBezTo>
                      <a:pt x="262" y="1155"/>
                      <a:pt x="261" y="1157"/>
                      <a:pt x="261" y="1158"/>
                    </a:cubicBezTo>
                    <a:cubicBezTo>
                      <a:pt x="262" y="1160"/>
                      <a:pt x="263" y="1162"/>
                      <a:pt x="265" y="1163"/>
                    </a:cubicBezTo>
                    <a:cubicBezTo>
                      <a:pt x="269" y="1164"/>
                      <a:pt x="273" y="1166"/>
                      <a:pt x="277" y="1167"/>
                    </a:cubicBezTo>
                    <a:cubicBezTo>
                      <a:pt x="281" y="1167"/>
                      <a:pt x="283" y="1169"/>
                      <a:pt x="285" y="1171"/>
                    </a:cubicBezTo>
                    <a:cubicBezTo>
                      <a:pt x="288" y="1174"/>
                      <a:pt x="288" y="1176"/>
                      <a:pt x="285" y="1179"/>
                    </a:cubicBezTo>
                    <a:cubicBezTo>
                      <a:pt x="285" y="1180"/>
                      <a:pt x="284" y="1180"/>
                      <a:pt x="283" y="1181"/>
                    </a:cubicBezTo>
                    <a:cubicBezTo>
                      <a:pt x="282" y="1182"/>
                      <a:pt x="282" y="1182"/>
                      <a:pt x="283" y="1184"/>
                    </a:cubicBezTo>
                    <a:cubicBezTo>
                      <a:pt x="285" y="1185"/>
                      <a:pt x="287" y="1186"/>
                      <a:pt x="289" y="1186"/>
                    </a:cubicBezTo>
                    <a:cubicBezTo>
                      <a:pt x="292" y="1186"/>
                      <a:pt x="295" y="1188"/>
                      <a:pt x="295" y="1191"/>
                    </a:cubicBezTo>
                    <a:cubicBezTo>
                      <a:pt x="295" y="1195"/>
                      <a:pt x="298" y="1197"/>
                      <a:pt x="301" y="1198"/>
                    </a:cubicBezTo>
                    <a:cubicBezTo>
                      <a:pt x="300" y="1200"/>
                      <a:pt x="298" y="1202"/>
                      <a:pt x="301" y="1205"/>
                    </a:cubicBezTo>
                    <a:cubicBezTo>
                      <a:pt x="297" y="1204"/>
                      <a:pt x="293" y="1204"/>
                      <a:pt x="290" y="1206"/>
                    </a:cubicBezTo>
                    <a:cubicBezTo>
                      <a:pt x="292" y="1207"/>
                      <a:pt x="294" y="1208"/>
                      <a:pt x="295" y="1208"/>
                    </a:cubicBezTo>
                    <a:cubicBezTo>
                      <a:pt x="296" y="1208"/>
                      <a:pt x="298" y="1209"/>
                      <a:pt x="297" y="1210"/>
                    </a:cubicBezTo>
                    <a:cubicBezTo>
                      <a:pt x="297" y="1211"/>
                      <a:pt x="296" y="1212"/>
                      <a:pt x="296" y="1212"/>
                    </a:cubicBezTo>
                    <a:cubicBezTo>
                      <a:pt x="292" y="1211"/>
                      <a:pt x="291" y="1217"/>
                      <a:pt x="288" y="1217"/>
                    </a:cubicBezTo>
                    <a:cubicBezTo>
                      <a:pt x="290" y="1218"/>
                      <a:pt x="293" y="1219"/>
                      <a:pt x="296" y="1220"/>
                    </a:cubicBezTo>
                    <a:cubicBezTo>
                      <a:pt x="299" y="1221"/>
                      <a:pt x="302" y="1220"/>
                      <a:pt x="305" y="1222"/>
                    </a:cubicBezTo>
                    <a:cubicBezTo>
                      <a:pt x="308" y="1224"/>
                      <a:pt x="310" y="1228"/>
                      <a:pt x="314" y="1228"/>
                    </a:cubicBezTo>
                    <a:cubicBezTo>
                      <a:pt x="314" y="1228"/>
                      <a:pt x="315" y="1229"/>
                      <a:pt x="314" y="1229"/>
                    </a:cubicBezTo>
                    <a:cubicBezTo>
                      <a:pt x="314" y="1230"/>
                      <a:pt x="314" y="1230"/>
                      <a:pt x="313" y="1230"/>
                    </a:cubicBezTo>
                    <a:cubicBezTo>
                      <a:pt x="310" y="1229"/>
                      <a:pt x="307" y="1230"/>
                      <a:pt x="304" y="1229"/>
                    </a:cubicBezTo>
                    <a:cubicBezTo>
                      <a:pt x="304" y="1229"/>
                      <a:pt x="303" y="1228"/>
                      <a:pt x="303" y="1229"/>
                    </a:cubicBezTo>
                    <a:cubicBezTo>
                      <a:pt x="302" y="1230"/>
                      <a:pt x="302" y="1231"/>
                      <a:pt x="303" y="1231"/>
                    </a:cubicBezTo>
                    <a:cubicBezTo>
                      <a:pt x="305" y="1232"/>
                      <a:pt x="306" y="1234"/>
                      <a:pt x="308" y="1232"/>
                    </a:cubicBezTo>
                    <a:cubicBezTo>
                      <a:pt x="309" y="1232"/>
                      <a:pt x="310" y="1232"/>
                      <a:pt x="310" y="1232"/>
                    </a:cubicBezTo>
                    <a:cubicBezTo>
                      <a:pt x="315" y="1234"/>
                      <a:pt x="320" y="1235"/>
                      <a:pt x="325" y="1236"/>
                    </a:cubicBezTo>
                    <a:cubicBezTo>
                      <a:pt x="333" y="1239"/>
                      <a:pt x="341" y="1240"/>
                      <a:pt x="349" y="1242"/>
                    </a:cubicBezTo>
                    <a:cubicBezTo>
                      <a:pt x="351" y="1243"/>
                      <a:pt x="353" y="1244"/>
                      <a:pt x="354" y="1246"/>
                    </a:cubicBezTo>
                    <a:cubicBezTo>
                      <a:pt x="351" y="1248"/>
                      <a:pt x="347" y="1246"/>
                      <a:pt x="343" y="1246"/>
                    </a:cubicBezTo>
                    <a:cubicBezTo>
                      <a:pt x="346" y="1249"/>
                      <a:pt x="348" y="1250"/>
                      <a:pt x="351" y="1250"/>
                    </a:cubicBezTo>
                    <a:cubicBezTo>
                      <a:pt x="358" y="1250"/>
                      <a:pt x="364" y="1253"/>
                      <a:pt x="371" y="1253"/>
                    </a:cubicBezTo>
                    <a:cubicBezTo>
                      <a:pt x="373" y="1253"/>
                      <a:pt x="374" y="1253"/>
                      <a:pt x="375" y="1255"/>
                    </a:cubicBezTo>
                    <a:cubicBezTo>
                      <a:pt x="376" y="1256"/>
                      <a:pt x="377" y="1256"/>
                      <a:pt x="378" y="1255"/>
                    </a:cubicBezTo>
                    <a:cubicBezTo>
                      <a:pt x="381" y="1252"/>
                      <a:pt x="384" y="1253"/>
                      <a:pt x="385" y="1256"/>
                    </a:cubicBezTo>
                    <a:cubicBezTo>
                      <a:pt x="387" y="1259"/>
                      <a:pt x="391" y="1260"/>
                      <a:pt x="393" y="1257"/>
                    </a:cubicBezTo>
                    <a:cubicBezTo>
                      <a:pt x="394" y="1256"/>
                      <a:pt x="395" y="1256"/>
                      <a:pt x="396" y="1257"/>
                    </a:cubicBezTo>
                    <a:cubicBezTo>
                      <a:pt x="398" y="1258"/>
                      <a:pt x="400" y="1258"/>
                      <a:pt x="403" y="1257"/>
                    </a:cubicBezTo>
                    <a:cubicBezTo>
                      <a:pt x="405" y="1256"/>
                      <a:pt x="408" y="1254"/>
                      <a:pt x="410" y="1256"/>
                    </a:cubicBezTo>
                    <a:cubicBezTo>
                      <a:pt x="412" y="1258"/>
                      <a:pt x="414" y="1258"/>
                      <a:pt x="417" y="1257"/>
                    </a:cubicBezTo>
                    <a:cubicBezTo>
                      <a:pt x="419" y="1257"/>
                      <a:pt x="421" y="1258"/>
                      <a:pt x="422" y="1260"/>
                    </a:cubicBezTo>
                    <a:cubicBezTo>
                      <a:pt x="423" y="1261"/>
                      <a:pt x="424" y="1262"/>
                      <a:pt x="426" y="1262"/>
                    </a:cubicBezTo>
                    <a:cubicBezTo>
                      <a:pt x="428" y="1261"/>
                      <a:pt x="428" y="1265"/>
                      <a:pt x="430" y="1265"/>
                    </a:cubicBezTo>
                    <a:cubicBezTo>
                      <a:pt x="432" y="1266"/>
                      <a:pt x="434" y="1264"/>
                      <a:pt x="436" y="1266"/>
                    </a:cubicBezTo>
                    <a:cubicBezTo>
                      <a:pt x="437" y="1266"/>
                      <a:pt x="437" y="1267"/>
                      <a:pt x="438" y="1267"/>
                    </a:cubicBezTo>
                    <a:cubicBezTo>
                      <a:pt x="440" y="1268"/>
                      <a:pt x="442" y="1269"/>
                      <a:pt x="445" y="1269"/>
                    </a:cubicBezTo>
                    <a:cubicBezTo>
                      <a:pt x="445" y="1266"/>
                      <a:pt x="443" y="1266"/>
                      <a:pt x="441" y="1265"/>
                    </a:cubicBezTo>
                    <a:cubicBezTo>
                      <a:pt x="440" y="1264"/>
                      <a:pt x="438" y="1265"/>
                      <a:pt x="438" y="1262"/>
                    </a:cubicBezTo>
                    <a:cubicBezTo>
                      <a:pt x="441" y="1262"/>
                      <a:pt x="443" y="1264"/>
                      <a:pt x="447" y="1263"/>
                    </a:cubicBezTo>
                    <a:cubicBezTo>
                      <a:pt x="442" y="1261"/>
                      <a:pt x="437" y="1260"/>
                      <a:pt x="432" y="1259"/>
                    </a:cubicBezTo>
                    <a:cubicBezTo>
                      <a:pt x="439" y="1257"/>
                      <a:pt x="446" y="1259"/>
                      <a:pt x="453" y="1258"/>
                    </a:cubicBezTo>
                    <a:cubicBezTo>
                      <a:pt x="446" y="1255"/>
                      <a:pt x="438" y="1254"/>
                      <a:pt x="430" y="1253"/>
                    </a:cubicBezTo>
                    <a:cubicBezTo>
                      <a:pt x="430" y="1251"/>
                      <a:pt x="432" y="1252"/>
                      <a:pt x="433" y="1251"/>
                    </a:cubicBezTo>
                    <a:cubicBezTo>
                      <a:pt x="430" y="1249"/>
                      <a:pt x="428" y="1248"/>
                      <a:pt x="424" y="1247"/>
                    </a:cubicBezTo>
                    <a:cubicBezTo>
                      <a:pt x="428" y="1246"/>
                      <a:pt x="430" y="1248"/>
                      <a:pt x="432" y="1246"/>
                    </a:cubicBezTo>
                    <a:cubicBezTo>
                      <a:pt x="432" y="1245"/>
                      <a:pt x="432" y="1244"/>
                      <a:pt x="431" y="1243"/>
                    </a:cubicBezTo>
                    <a:cubicBezTo>
                      <a:pt x="431" y="1242"/>
                      <a:pt x="431" y="1242"/>
                      <a:pt x="432" y="1241"/>
                    </a:cubicBezTo>
                    <a:cubicBezTo>
                      <a:pt x="433" y="1241"/>
                      <a:pt x="433" y="1241"/>
                      <a:pt x="434" y="1241"/>
                    </a:cubicBezTo>
                    <a:cubicBezTo>
                      <a:pt x="439" y="1246"/>
                      <a:pt x="445" y="1246"/>
                      <a:pt x="450" y="1249"/>
                    </a:cubicBezTo>
                    <a:cubicBezTo>
                      <a:pt x="452" y="1250"/>
                      <a:pt x="455" y="1250"/>
                      <a:pt x="454" y="1253"/>
                    </a:cubicBezTo>
                    <a:cubicBezTo>
                      <a:pt x="454" y="1254"/>
                      <a:pt x="455" y="1255"/>
                      <a:pt x="456" y="1255"/>
                    </a:cubicBezTo>
                    <a:cubicBezTo>
                      <a:pt x="457" y="1256"/>
                      <a:pt x="458" y="1257"/>
                      <a:pt x="458" y="1259"/>
                    </a:cubicBezTo>
                    <a:cubicBezTo>
                      <a:pt x="458" y="1260"/>
                      <a:pt x="459" y="1261"/>
                      <a:pt x="460" y="1260"/>
                    </a:cubicBezTo>
                    <a:cubicBezTo>
                      <a:pt x="461" y="1260"/>
                      <a:pt x="460" y="1259"/>
                      <a:pt x="460" y="1259"/>
                    </a:cubicBezTo>
                    <a:cubicBezTo>
                      <a:pt x="459" y="1257"/>
                      <a:pt x="459" y="1257"/>
                      <a:pt x="461" y="1257"/>
                    </a:cubicBezTo>
                    <a:cubicBezTo>
                      <a:pt x="462" y="1258"/>
                      <a:pt x="463" y="1258"/>
                      <a:pt x="463" y="1257"/>
                    </a:cubicBezTo>
                    <a:cubicBezTo>
                      <a:pt x="464" y="1255"/>
                      <a:pt x="461" y="1255"/>
                      <a:pt x="460" y="1252"/>
                    </a:cubicBezTo>
                    <a:cubicBezTo>
                      <a:pt x="462" y="1253"/>
                      <a:pt x="463" y="1254"/>
                      <a:pt x="464" y="1252"/>
                    </a:cubicBezTo>
                    <a:cubicBezTo>
                      <a:pt x="464" y="1252"/>
                      <a:pt x="465" y="1251"/>
                      <a:pt x="466" y="1251"/>
                    </a:cubicBezTo>
                    <a:cubicBezTo>
                      <a:pt x="469" y="1253"/>
                      <a:pt x="471" y="1254"/>
                      <a:pt x="475" y="1253"/>
                    </a:cubicBezTo>
                    <a:cubicBezTo>
                      <a:pt x="475" y="1252"/>
                      <a:pt x="476" y="1253"/>
                      <a:pt x="476" y="1253"/>
                    </a:cubicBezTo>
                    <a:cubicBezTo>
                      <a:pt x="479" y="1254"/>
                      <a:pt x="481" y="1257"/>
                      <a:pt x="484" y="1257"/>
                    </a:cubicBezTo>
                    <a:cubicBezTo>
                      <a:pt x="488" y="1257"/>
                      <a:pt x="493" y="1258"/>
                      <a:pt x="497" y="1257"/>
                    </a:cubicBezTo>
                    <a:cubicBezTo>
                      <a:pt x="500" y="1256"/>
                      <a:pt x="502" y="1258"/>
                      <a:pt x="504" y="1259"/>
                    </a:cubicBezTo>
                    <a:cubicBezTo>
                      <a:pt x="504" y="1259"/>
                      <a:pt x="504" y="1260"/>
                      <a:pt x="504" y="1260"/>
                    </a:cubicBezTo>
                    <a:cubicBezTo>
                      <a:pt x="504" y="1260"/>
                      <a:pt x="503" y="1261"/>
                      <a:pt x="503" y="1261"/>
                    </a:cubicBezTo>
                    <a:cubicBezTo>
                      <a:pt x="502" y="1261"/>
                      <a:pt x="500" y="1261"/>
                      <a:pt x="499" y="1261"/>
                    </a:cubicBezTo>
                    <a:cubicBezTo>
                      <a:pt x="496" y="1260"/>
                      <a:pt x="494" y="1259"/>
                      <a:pt x="491" y="1260"/>
                    </a:cubicBezTo>
                    <a:cubicBezTo>
                      <a:pt x="495" y="1264"/>
                      <a:pt x="495" y="1264"/>
                      <a:pt x="500" y="1263"/>
                    </a:cubicBezTo>
                    <a:cubicBezTo>
                      <a:pt x="501" y="1263"/>
                      <a:pt x="502" y="1263"/>
                      <a:pt x="503" y="1263"/>
                    </a:cubicBezTo>
                    <a:cubicBezTo>
                      <a:pt x="504" y="1262"/>
                      <a:pt x="506" y="1262"/>
                      <a:pt x="506" y="1264"/>
                    </a:cubicBezTo>
                    <a:cubicBezTo>
                      <a:pt x="506" y="1266"/>
                      <a:pt x="508" y="1266"/>
                      <a:pt x="509" y="1266"/>
                    </a:cubicBezTo>
                    <a:cubicBezTo>
                      <a:pt x="511" y="1266"/>
                      <a:pt x="511" y="1264"/>
                      <a:pt x="511" y="1264"/>
                    </a:cubicBezTo>
                    <a:cubicBezTo>
                      <a:pt x="513" y="1261"/>
                      <a:pt x="510" y="1261"/>
                      <a:pt x="510" y="1259"/>
                    </a:cubicBezTo>
                    <a:cubicBezTo>
                      <a:pt x="512" y="1259"/>
                      <a:pt x="513" y="1258"/>
                      <a:pt x="515" y="1258"/>
                    </a:cubicBezTo>
                    <a:cubicBezTo>
                      <a:pt x="516" y="1258"/>
                      <a:pt x="518" y="1258"/>
                      <a:pt x="518" y="1259"/>
                    </a:cubicBezTo>
                    <a:cubicBezTo>
                      <a:pt x="518" y="1261"/>
                      <a:pt x="519" y="1261"/>
                      <a:pt x="520" y="1263"/>
                    </a:cubicBezTo>
                    <a:cubicBezTo>
                      <a:pt x="523" y="1266"/>
                      <a:pt x="523" y="1267"/>
                      <a:pt x="526" y="1265"/>
                    </a:cubicBezTo>
                    <a:cubicBezTo>
                      <a:pt x="529" y="1264"/>
                      <a:pt x="532" y="1264"/>
                      <a:pt x="535" y="1264"/>
                    </a:cubicBezTo>
                    <a:cubicBezTo>
                      <a:pt x="538" y="1265"/>
                      <a:pt x="541" y="1266"/>
                      <a:pt x="544" y="1266"/>
                    </a:cubicBezTo>
                    <a:cubicBezTo>
                      <a:pt x="557" y="1265"/>
                      <a:pt x="570" y="1264"/>
                      <a:pt x="583" y="1264"/>
                    </a:cubicBezTo>
                    <a:cubicBezTo>
                      <a:pt x="585" y="1264"/>
                      <a:pt x="587" y="1264"/>
                      <a:pt x="590" y="1264"/>
                    </a:cubicBezTo>
                    <a:cubicBezTo>
                      <a:pt x="596" y="1262"/>
                      <a:pt x="603" y="1263"/>
                      <a:pt x="610" y="1263"/>
                    </a:cubicBezTo>
                    <a:cubicBezTo>
                      <a:pt x="619" y="1263"/>
                      <a:pt x="627" y="1261"/>
                      <a:pt x="636" y="1260"/>
                    </a:cubicBezTo>
                    <a:cubicBezTo>
                      <a:pt x="647" y="1259"/>
                      <a:pt x="659" y="1257"/>
                      <a:pt x="671" y="1255"/>
                    </a:cubicBezTo>
                    <a:cubicBezTo>
                      <a:pt x="678" y="1254"/>
                      <a:pt x="685" y="1254"/>
                      <a:pt x="692" y="1252"/>
                    </a:cubicBezTo>
                    <a:cubicBezTo>
                      <a:pt x="702" y="1250"/>
                      <a:pt x="711" y="1248"/>
                      <a:pt x="721" y="1246"/>
                    </a:cubicBezTo>
                    <a:cubicBezTo>
                      <a:pt x="731" y="1245"/>
                      <a:pt x="740" y="1242"/>
                      <a:pt x="749" y="1239"/>
                    </a:cubicBezTo>
                    <a:cubicBezTo>
                      <a:pt x="756" y="1236"/>
                      <a:pt x="762" y="1235"/>
                      <a:pt x="769" y="1232"/>
                    </a:cubicBezTo>
                    <a:cubicBezTo>
                      <a:pt x="777" y="1229"/>
                      <a:pt x="786" y="1226"/>
                      <a:pt x="795" y="1223"/>
                    </a:cubicBezTo>
                    <a:cubicBezTo>
                      <a:pt x="806" y="1218"/>
                      <a:pt x="817" y="1215"/>
                      <a:pt x="827" y="1209"/>
                    </a:cubicBezTo>
                    <a:cubicBezTo>
                      <a:pt x="840" y="1203"/>
                      <a:pt x="852" y="1197"/>
                      <a:pt x="864" y="1190"/>
                    </a:cubicBezTo>
                    <a:cubicBezTo>
                      <a:pt x="878" y="1183"/>
                      <a:pt x="891" y="1174"/>
                      <a:pt x="903" y="1164"/>
                    </a:cubicBezTo>
                    <a:cubicBezTo>
                      <a:pt x="912" y="1158"/>
                      <a:pt x="920" y="1150"/>
                      <a:pt x="928" y="1143"/>
                    </a:cubicBezTo>
                    <a:cubicBezTo>
                      <a:pt x="933" y="1138"/>
                      <a:pt x="938" y="1134"/>
                      <a:pt x="943" y="1129"/>
                    </a:cubicBezTo>
                    <a:cubicBezTo>
                      <a:pt x="949" y="1122"/>
                      <a:pt x="955" y="1114"/>
                      <a:pt x="961" y="1107"/>
                    </a:cubicBezTo>
                    <a:cubicBezTo>
                      <a:pt x="965" y="1102"/>
                      <a:pt x="968" y="1098"/>
                      <a:pt x="972" y="1093"/>
                    </a:cubicBezTo>
                    <a:cubicBezTo>
                      <a:pt x="978" y="1085"/>
                      <a:pt x="984" y="1075"/>
                      <a:pt x="990" y="1066"/>
                    </a:cubicBezTo>
                    <a:cubicBezTo>
                      <a:pt x="995" y="1056"/>
                      <a:pt x="1000" y="1046"/>
                      <a:pt x="1006" y="1037"/>
                    </a:cubicBezTo>
                    <a:cubicBezTo>
                      <a:pt x="1009" y="1032"/>
                      <a:pt x="1011" y="1027"/>
                      <a:pt x="1013" y="1022"/>
                    </a:cubicBezTo>
                    <a:cubicBezTo>
                      <a:pt x="1017" y="1009"/>
                      <a:pt x="1020" y="995"/>
                      <a:pt x="1021" y="982"/>
                    </a:cubicBezTo>
                    <a:cubicBezTo>
                      <a:pt x="1024" y="960"/>
                      <a:pt x="1023" y="938"/>
                      <a:pt x="1020" y="916"/>
                    </a:cubicBezTo>
                    <a:cubicBezTo>
                      <a:pt x="1017" y="900"/>
                      <a:pt x="1011" y="885"/>
                      <a:pt x="1006" y="871"/>
                    </a:cubicBezTo>
                    <a:cubicBezTo>
                      <a:pt x="1001" y="859"/>
                      <a:pt x="994" y="848"/>
                      <a:pt x="989" y="837"/>
                    </a:cubicBezTo>
                    <a:cubicBezTo>
                      <a:pt x="976" y="814"/>
                      <a:pt x="960" y="794"/>
                      <a:pt x="940" y="777"/>
                    </a:cubicBezTo>
                    <a:cubicBezTo>
                      <a:pt x="923" y="763"/>
                      <a:pt x="905" y="751"/>
                      <a:pt x="886" y="742"/>
                    </a:cubicBezTo>
                    <a:cubicBezTo>
                      <a:pt x="877" y="737"/>
                      <a:pt x="867" y="732"/>
                      <a:pt x="857" y="729"/>
                    </a:cubicBezTo>
                    <a:cubicBezTo>
                      <a:pt x="835" y="722"/>
                      <a:pt x="811" y="719"/>
                      <a:pt x="789" y="715"/>
                    </a:cubicBezTo>
                    <a:cubicBezTo>
                      <a:pt x="774" y="712"/>
                      <a:pt x="758" y="710"/>
                      <a:pt x="743" y="709"/>
                    </a:cubicBezTo>
                    <a:cubicBezTo>
                      <a:pt x="730" y="708"/>
                      <a:pt x="718" y="707"/>
                      <a:pt x="705" y="708"/>
                    </a:cubicBezTo>
                    <a:cubicBezTo>
                      <a:pt x="686" y="709"/>
                      <a:pt x="666" y="710"/>
                      <a:pt x="647" y="711"/>
                    </a:cubicBezTo>
                    <a:cubicBezTo>
                      <a:pt x="620" y="711"/>
                      <a:pt x="593" y="710"/>
                      <a:pt x="567" y="708"/>
                    </a:cubicBezTo>
                    <a:cubicBezTo>
                      <a:pt x="551" y="706"/>
                      <a:pt x="535" y="703"/>
                      <a:pt x="520" y="700"/>
                    </a:cubicBezTo>
                    <a:cubicBezTo>
                      <a:pt x="504" y="696"/>
                      <a:pt x="492" y="686"/>
                      <a:pt x="485" y="672"/>
                    </a:cubicBezTo>
                    <a:cubicBezTo>
                      <a:pt x="482" y="667"/>
                      <a:pt x="480" y="662"/>
                      <a:pt x="481" y="656"/>
                    </a:cubicBezTo>
                    <a:cubicBezTo>
                      <a:pt x="482" y="644"/>
                      <a:pt x="485" y="632"/>
                      <a:pt x="489" y="621"/>
                    </a:cubicBezTo>
                    <a:cubicBezTo>
                      <a:pt x="491" y="614"/>
                      <a:pt x="493" y="607"/>
                      <a:pt x="499" y="603"/>
                    </a:cubicBezTo>
                    <a:cubicBezTo>
                      <a:pt x="502" y="595"/>
                      <a:pt x="507" y="589"/>
                      <a:pt x="512" y="583"/>
                    </a:cubicBezTo>
                    <a:cubicBezTo>
                      <a:pt x="517" y="576"/>
                      <a:pt x="522" y="569"/>
                      <a:pt x="528" y="563"/>
                    </a:cubicBezTo>
                    <a:cubicBezTo>
                      <a:pt x="537" y="555"/>
                      <a:pt x="545" y="546"/>
                      <a:pt x="555" y="539"/>
                    </a:cubicBezTo>
                    <a:cubicBezTo>
                      <a:pt x="560" y="535"/>
                      <a:pt x="565" y="530"/>
                      <a:pt x="571" y="526"/>
                    </a:cubicBezTo>
                    <a:cubicBezTo>
                      <a:pt x="576" y="523"/>
                      <a:pt x="583" y="522"/>
                      <a:pt x="587" y="517"/>
                    </a:cubicBezTo>
                    <a:cubicBezTo>
                      <a:pt x="588" y="517"/>
                      <a:pt x="588" y="517"/>
                      <a:pt x="589" y="517"/>
                    </a:cubicBezTo>
                    <a:cubicBezTo>
                      <a:pt x="591" y="517"/>
                      <a:pt x="592" y="517"/>
                      <a:pt x="592" y="515"/>
                    </a:cubicBezTo>
                    <a:cubicBezTo>
                      <a:pt x="594" y="513"/>
                      <a:pt x="597" y="512"/>
                      <a:pt x="599" y="511"/>
                    </a:cubicBezTo>
                    <a:cubicBezTo>
                      <a:pt x="601" y="511"/>
                      <a:pt x="603" y="510"/>
                      <a:pt x="605" y="509"/>
                    </a:cubicBezTo>
                    <a:cubicBezTo>
                      <a:pt x="612" y="506"/>
                      <a:pt x="618" y="502"/>
                      <a:pt x="624" y="501"/>
                    </a:cubicBezTo>
                    <a:cubicBezTo>
                      <a:pt x="634" y="498"/>
                      <a:pt x="643" y="493"/>
                      <a:pt x="653" y="491"/>
                    </a:cubicBezTo>
                    <a:cubicBezTo>
                      <a:pt x="658" y="490"/>
                      <a:pt x="663" y="489"/>
                      <a:pt x="668" y="489"/>
                    </a:cubicBezTo>
                    <a:cubicBezTo>
                      <a:pt x="667" y="492"/>
                      <a:pt x="666" y="494"/>
                      <a:pt x="663" y="495"/>
                    </a:cubicBezTo>
                    <a:cubicBezTo>
                      <a:pt x="660" y="496"/>
                      <a:pt x="656" y="497"/>
                      <a:pt x="653" y="496"/>
                    </a:cubicBezTo>
                    <a:cubicBezTo>
                      <a:pt x="650" y="495"/>
                      <a:pt x="648" y="496"/>
                      <a:pt x="646" y="497"/>
                    </a:cubicBezTo>
                    <a:cubicBezTo>
                      <a:pt x="645" y="499"/>
                      <a:pt x="642" y="499"/>
                      <a:pt x="640" y="500"/>
                    </a:cubicBezTo>
                    <a:cubicBezTo>
                      <a:pt x="638" y="500"/>
                      <a:pt x="634" y="499"/>
                      <a:pt x="636" y="504"/>
                    </a:cubicBezTo>
                    <a:cubicBezTo>
                      <a:pt x="636" y="504"/>
                      <a:pt x="636" y="505"/>
                      <a:pt x="636" y="505"/>
                    </a:cubicBezTo>
                    <a:cubicBezTo>
                      <a:pt x="633" y="507"/>
                      <a:pt x="631" y="511"/>
                      <a:pt x="627" y="510"/>
                    </a:cubicBezTo>
                    <a:cubicBezTo>
                      <a:pt x="624" y="509"/>
                      <a:pt x="622" y="510"/>
                      <a:pt x="622" y="513"/>
                    </a:cubicBezTo>
                    <a:cubicBezTo>
                      <a:pt x="621" y="514"/>
                      <a:pt x="621" y="515"/>
                      <a:pt x="619" y="515"/>
                    </a:cubicBezTo>
                    <a:cubicBezTo>
                      <a:pt x="615" y="514"/>
                      <a:pt x="612" y="516"/>
                      <a:pt x="610" y="518"/>
                    </a:cubicBezTo>
                    <a:cubicBezTo>
                      <a:pt x="608" y="519"/>
                      <a:pt x="605" y="520"/>
                      <a:pt x="603" y="521"/>
                    </a:cubicBezTo>
                    <a:cubicBezTo>
                      <a:pt x="600" y="521"/>
                      <a:pt x="598" y="522"/>
                      <a:pt x="597" y="524"/>
                    </a:cubicBezTo>
                    <a:cubicBezTo>
                      <a:pt x="595" y="526"/>
                      <a:pt x="592" y="527"/>
                      <a:pt x="590" y="528"/>
                    </a:cubicBezTo>
                    <a:cubicBezTo>
                      <a:pt x="588" y="529"/>
                      <a:pt x="585" y="530"/>
                      <a:pt x="584" y="533"/>
                    </a:cubicBezTo>
                    <a:cubicBezTo>
                      <a:pt x="584" y="533"/>
                      <a:pt x="583" y="534"/>
                      <a:pt x="582" y="534"/>
                    </a:cubicBezTo>
                    <a:cubicBezTo>
                      <a:pt x="576" y="536"/>
                      <a:pt x="571" y="540"/>
                      <a:pt x="566" y="543"/>
                    </a:cubicBezTo>
                    <a:cubicBezTo>
                      <a:pt x="558" y="548"/>
                      <a:pt x="552" y="555"/>
                      <a:pt x="545" y="561"/>
                    </a:cubicBezTo>
                    <a:cubicBezTo>
                      <a:pt x="539" y="567"/>
                      <a:pt x="531" y="573"/>
                      <a:pt x="524" y="579"/>
                    </a:cubicBezTo>
                    <a:cubicBezTo>
                      <a:pt x="522" y="581"/>
                      <a:pt x="522" y="583"/>
                      <a:pt x="523" y="586"/>
                    </a:cubicBezTo>
                    <a:cubicBezTo>
                      <a:pt x="530" y="580"/>
                      <a:pt x="536" y="573"/>
                      <a:pt x="543" y="568"/>
                    </a:cubicBezTo>
                    <a:cubicBezTo>
                      <a:pt x="543" y="568"/>
                      <a:pt x="543" y="568"/>
                      <a:pt x="543" y="567"/>
                    </a:cubicBezTo>
                    <a:cubicBezTo>
                      <a:pt x="545" y="564"/>
                      <a:pt x="548" y="563"/>
                      <a:pt x="551" y="561"/>
                    </a:cubicBezTo>
                    <a:cubicBezTo>
                      <a:pt x="555" y="559"/>
                      <a:pt x="558" y="556"/>
                      <a:pt x="562" y="553"/>
                    </a:cubicBezTo>
                    <a:cubicBezTo>
                      <a:pt x="563" y="551"/>
                      <a:pt x="565" y="550"/>
                      <a:pt x="567" y="549"/>
                    </a:cubicBezTo>
                    <a:cubicBezTo>
                      <a:pt x="568" y="549"/>
                      <a:pt x="569" y="548"/>
                      <a:pt x="570" y="547"/>
                    </a:cubicBezTo>
                    <a:cubicBezTo>
                      <a:pt x="573" y="544"/>
                      <a:pt x="577" y="543"/>
                      <a:pt x="580" y="541"/>
                    </a:cubicBezTo>
                    <a:cubicBezTo>
                      <a:pt x="583" y="538"/>
                      <a:pt x="587" y="537"/>
                      <a:pt x="590" y="534"/>
                    </a:cubicBezTo>
                    <a:cubicBezTo>
                      <a:pt x="592" y="532"/>
                      <a:pt x="596" y="531"/>
                      <a:pt x="598" y="528"/>
                    </a:cubicBezTo>
                    <a:cubicBezTo>
                      <a:pt x="598" y="528"/>
                      <a:pt x="598" y="527"/>
                      <a:pt x="599" y="527"/>
                    </a:cubicBezTo>
                    <a:cubicBezTo>
                      <a:pt x="603" y="528"/>
                      <a:pt x="606" y="524"/>
                      <a:pt x="610" y="524"/>
                    </a:cubicBezTo>
                    <a:cubicBezTo>
                      <a:pt x="612" y="524"/>
                      <a:pt x="613" y="523"/>
                      <a:pt x="615" y="522"/>
                    </a:cubicBezTo>
                    <a:cubicBezTo>
                      <a:pt x="617" y="521"/>
                      <a:pt x="620" y="520"/>
                      <a:pt x="621" y="518"/>
                    </a:cubicBezTo>
                    <a:cubicBezTo>
                      <a:pt x="622" y="514"/>
                      <a:pt x="625" y="517"/>
                      <a:pt x="627" y="516"/>
                    </a:cubicBezTo>
                    <a:cubicBezTo>
                      <a:pt x="627" y="516"/>
                      <a:pt x="627" y="516"/>
                      <a:pt x="627" y="515"/>
                    </a:cubicBezTo>
                    <a:cubicBezTo>
                      <a:pt x="630" y="513"/>
                      <a:pt x="633" y="511"/>
                      <a:pt x="637" y="512"/>
                    </a:cubicBezTo>
                    <a:cubicBezTo>
                      <a:pt x="638" y="512"/>
                      <a:pt x="639" y="512"/>
                      <a:pt x="639" y="510"/>
                    </a:cubicBezTo>
                    <a:cubicBezTo>
                      <a:pt x="637" y="509"/>
                      <a:pt x="639" y="509"/>
                      <a:pt x="640" y="509"/>
                    </a:cubicBezTo>
                    <a:cubicBezTo>
                      <a:pt x="641" y="508"/>
                      <a:pt x="643" y="509"/>
                      <a:pt x="645" y="507"/>
                    </a:cubicBezTo>
                    <a:cubicBezTo>
                      <a:pt x="645" y="507"/>
                      <a:pt x="647" y="506"/>
                      <a:pt x="648" y="507"/>
                    </a:cubicBezTo>
                    <a:cubicBezTo>
                      <a:pt x="650" y="508"/>
                      <a:pt x="651" y="507"/>
                      <a:pt x="653" y="506"/>
                    </a:cubicBezTo>
                    <a:cubicBezTo>
                      <a:pt x="654" y="506"/>
                      <a:pt x="655" y="506"/>
                      <a:pt x="656" y="507"/>
                    </a:cubicBezTo>
                    <a:cubicBezTo>
                      <a:pt x="661" y="508"/>
                      <a:pt x="666" y="510"/>
                      <a:pt x="672" y="507"/>
                    </a:cubicBezTo>
                    <a:cubicBezTo>
                      <a:pt x="674" y="506"/>
                      <a:pt x="677" y="505"/>
                      <a:pt x="680" y="505"/>
                    </a:cubicBezTo>
                    <a:cubicBezTo>
                      <a:pt x="683" y="504"/>
                      <a:pt x="686" y="504"/>
                      <a:pt x="689" y="503"/>
                    </a:cubicBezTo>
                    <a:cubicBezTo>
                      <a:pt x="694" y="502"/>
                      <a:pt x="699" y="501"/>
                      <a:pt x="704" y="499"/>
                    </a:cubicBezTo>
                    <a:cubicBezTo>
                      <a:pt x="708" y="498"/>
                      <a:pt x="708" y="498"/>
                      <a:pt x="713" y="499"/>
                    </a:cubicBezTo>
                    <a:cubicBezTo>
                      <a:pt x="715" y="500"/>
                      <a:pt x="717" y="500"/>
                      <a:pt x="718" y="498"/>
                    </a:cubicBezTo>
                    <a:cubicBezTo>
                      <a:pt x="720" y="494"/>
                      <a:pt x="722" y="496"/>
                      <a:pt x="725" y="496"/>
                    </a:cubicBezTo>
                    <a:cubicBezTo>
                      <a:pt x="729" y="496"/>
                      <a:pt x="733" y="497"/>
                      <a:pt x="736" y="496"/>
                    </a:cubicBezTo>
                    <a:cubicBezTo>
                      <a:pt x="741" y="496"/>
                      <a:pt x="745" y="495"/>
                      <a:pt x="749" y="494"/>
                    </a:cubicBezTo>
                    <a:cubicBezTo>
                      <a:pt x="754" y="494"/>
                      <a:pt x="759" y="494"/>
                      <a:pt x="764" y="493"/>
                    </a:cubicBezTo>
                    <a:cubicBezTo>
                      <a:pt x="768" y="492"/>
                      <a:pt x="772" y="490"/>
                      <a:pt x="776" y="492"/>
                    </a:cubicBezTo>
                    <a:cubicBezTo>
                      <a:pt x="777" y="492"/>
                      <a:pt x="777" y="492"/>
                      <a:pt x="778" y="492"/>
                    </a:cubicBezTo>
                    <a:cubicBezTo>
                      <a:pt x="782" y="491"/>
                      <a:pt x="786" y="491"/>
                      <a:pt x="791" y="491"/>
                    </a:cubicBezTo>
                    <a:cubicBezTo>
                      <a:pt x="802" y="489"/>
                      <a:pt x="812" y="490"/>
                      <a:pt x="823" y="491"/>
                    </a:cubicBezTo>
                    <a:cubicBezTo>
                      <a:pt x="828" y="492"/>
                      <a:pt x="833" y="492"/>
                      <a:pt x="838" y="492"/>
                    </a:cubicBezTo>
                    <a:cubicBezTo>
                      <a:pt x="842" y="493"/>
                      <a:pt x="846" y="492"/>
                      <a:pt x="849" y="494"/>
                    </a:cubicBezTo>
                    <a:cubicBezTo>
                      <a:pt x="853" y="498"/>
                      <a:pt x="858" y="497"/>
                      <a:pt x="863" y="498"/>
                    </a:cubicBezTo>
                    <a:cubicBezTo>
                      <a:pt x="867" y="498"/>
                      <a:pt x="872" y="500"/>
                      <a:pt x="876" y="501"/>
                    </a:cubicBezTo>
                    <a:cubicBezTo>
                      <a:pt x="882" y="502"/>
                      <a:pt x="889" y="502"/>
                      <a:pt x="895" y="503"/>
                    </a:cubicBezTo>
                    <a:cubicBezTo>
                      <a:pt x="896" y="504"/>
                      <a:pt x="897" y="504"/>
                      <a:pt x="899" y="505"/>
                    </a:cubicBezTo>
                    <a:cubicBezTo>
                      <a:pt x="901" y="508"/>
                      <a:pt x="904" y="510"/>
                      <a:pt x="909" y="510"/>
                    </a:cubicBezTo>
                    <a:cubicBezTo>
                      <a:pt x="913" y="511"/>
                      <a:pt x="918" y="512"/>
                      <a:pt x="923" y="514"/>
                    </a:cubicBezTo>
                    <a:cubicBezTo>
                      <a:pt x="925" y="515"/>
                      <a:pt x="927" y="517"/>
                      <a:pt x="929" y="519"/>
                    </a:cubicBezTo>
                    <a:cubicBezTo>
                      <a:pt x="931" y="521"/>
                      <a:pt x="935" y="520"/>
                      <a:pt x="938" y="520"/>
                    </a:cubicBezTo>
                    <a:cubicBezTo>
                      <a:pt x="943" y="522"/>
                      <a:pt x="948" y="525"/>
                      <a:pt x="953" y="524"/>
                    </a:cubicBezTo>
                    <a:cubicBezTo>
                      <a:pt x="954" y="523"/>
                      <a:pt x="954" y="524"/>
                      <a:pt x="955" y="524"/>
                    </a:cubicBezTo>
                    <a:cubicBezTo>
                      <a:pt x="959" y="525"/>
                      <a:pt x="963" y="524"/>
                      <a:pt x="967" y="522"/>
                    </a:cubicBezTo>
                    <a:cubicBezTo>
                      <a:pt x="968" y="521"/>
                      <a:pt x="968" y="522"/>
                      <a:pt x="969" y="522"/>
                    </a:cubicBezTo>
                    <a:cubicBezTo>
                      <a:pt x="973" y="522"/>
                      <a:pt x="974" y="522"/>
                      <a:pt x="976" y="518"/>
                    </a:cubicBezTo>
                    <a:cubicBezTo>
                      <a:pt x="976" y="517"/>
                      <a:pt x="977" y="515"/>
                      <a:pt x="979" y="516"/>
                    </a:cubicBezTo>
                    <a:cubicBezTo>
                      <a:pt x="982" y="517"/>
                      <a:pt x="986" y="516"/>
                      <a:pt x="989" y="514"/>
                    </a:cubicBezTo>
                    <a:cubicBezTo>
                      <a:pt x="990" y="513"/>
                      <a:pt x="992" y="513"/>
                      <a:pt x="993" y="511"/>
                    </a:cubicBezTo>
                    <a:cubicBezTo>
                      <a:pt x="993" y="510"/>
                      <a:pt x="994" y="510"/>
                      <a:pt x="995" y="510"/>
                    </a:cubicBezTo>
                    <a:cubicBezTo>
                      <a:pt x="996" y="511"/>
                      <a:pt x="997" y="511"/>
                      <a:pt x="998" y="511"/>
                    </a:cubicBezTo>
                    <a:cubicBezTo>
                      <a:pt x="1000" y="511"/>
                      <a:pt x="1002" y="511"/>
                      <a:pt x="1003" y="509"/>
                    </a:cubicBezTo>
                    <a:cubicBezTo>
                      <a:pt x="1003" y="507"/>
                      <a:pt x="1004" y="506"/>
                      <a:pt x="1006" y="505"/>
                    </a:cubicBezTo>
                    <a:cubicBezTo>
                      <a:pt x="1007" y="505"/>
                      <a:pt x="1008" y="504"/>
                      <a:pt x="1009" y="503"/>
                    </a:cubicBezTo>
                    <a:cubicBezTo>
                      <a:pt x="1011" y="498"/>
                      <a:pt x="1014" y="494"/>
                      <a:pt x="1018" y="490"/>
                    </a:cubicBezTo>
                    <a:cubicBezTo>
                      <a:pt x="1020" y="488"/>
                      <a:pt x="1021" y="486"/>
                      <a:pt x="1024" y="485"/>
                    </a:cubicBezTo>
                    <a:cubicBezTo>
                      <a:pt x="1027" y="484"/>
                      <a:pt x="1029" y="482"/>
                      <a:pt x="1030" y="479"/>
                    </a:cubicBezTo>
                    <a:cubicBezTo>
                      <a:pt x="1032" y="472"/>
                      <a:pt x="1035" y="465"/>
                      <a:pt x="1036" y="458"/>
                    </a:cubicBezTo>
                    <a:cubicBezTo>
                      <a:pt x="1036" y="456"/>
                      <a:pt x="1037" y="453"/>
                      <a:pt x="1038" y="451"/>
                    </a:cubicBezTo>
                    <a:cubicBezTo>
                      <a:pt x="1044" y="435"/>
                      <a:pt x="1045" y="419"/>
                      <a:pt x="1038" y="403"/>
                    </a:cubicBezTo>
                    <a:close/>
                    <a:moveTo>
                      <a:pt x="48" y="446"/>
                    </a:moveTo>
                    <a:cubicBezTo>
                      <a:pt x="48" y="447"/>
                      <a:pt x="47" y="448"/>
                      <a:pt x="46" y="448"/>
                    </a:cubicBezTo>
                    <a:cubicBezTo>
                      <a:pt x="45" y="448"/>
                      <a:pt x="45" y="447"/>
                      <a:pt x="45" y="446"/>
                    </a:cubicBezTo>
                    <a:cubicBezTo>
                      <a:pt x="45" y="445"/>
                      <a:pt x="46" y="444"/>
                      <a:pt x="46" y="444"/>
                    </a:cubicBezTo>
                    <a:cubicBezTo>
                      <a:pt x="46" y="443"/>
                      <a:pt x="46" y="443"/>
                      <a:pt x="44" y="442"/>
                    </a:cubicBezTo>
                    <a:cubicBezTo>
                      <a:pt x="43" y="441"/>
                      <a:pt x="43" y="441"/>
                      <a:pt x="43" y="440"/>
                    </a:cubicBezTo>
                    <a:cubicBezTo>
                      <a:pt x="42" y="436"/>
                      <a:pt x="42" y="431"/>
                      <a:pt x="43" y="427"/>
                    </a:cubicBezTo>
                    <a:cubicBezTo>
                      <a:pt x="43" y="425"/>
                      <a:pt x="43" y="422"/>
                      <a:pt x="43" y="420"/>
                    </a:cubicBezTo>
                    <a:cubicBezTo>
                      <a:pt x="43" y="418"/>
                      <a:pt x="42" y="416"/>
                      <a:pt x="45" y="415"/>
                    </a:cubicBezTo>
                    <a:cubicBezTo>
                      <a:pt x="45" y="414"/>
                      <a:pt x="47" y="412"/>
                      <a:pt x="44" y="411"/>
                    </a:cubicBezTo>
                    <a:cubicBezTo>
                      <a:pt x="44" y="411"/>
                      <a:pt x="44" y="410"/>
                      <a:pt x="44" y="410"/>
                    </a:cubicBezTo>
                    <a:cubicBezTo>
                      <a:pt x="48" y="408"/>
                      <a:pt x="45" y="403"/>
                      <a:pt x="47" y="400"/>
                    </a:cubicBezTo>
                    <a:cubicBezTo>
                      <a:pt x="47" y="413"/>
                      <a:pt x="47" y="427"/>
                      <a:pt x="48" y="441"/>
                    </a:cubicBezTo>
                    <a:cubicBezTo>
                      <a:pt x="48" y="442"/>
                      <a:pt x="48" y="444"/>
                      <a:pt x="48" y="446"/>
                    </a:cubicBezTo>
                    <a:close/>
                    <a:moveTo>
                      <a:pt x="47" y="621"/>
                    </a:moveTo>
                    <a:cubicBezTo>
                      <a:pt x="45" y="614"/>
                      <a:pt x="44" y="608"/>
                      <a:pt x="46" y="601"/>
                    </a:cubicBezTo>
                    <a:cubicBezTo>
                      <a:pt x="46" y="602"/>
                      <a:pt x="46" y="603"/>
                      <a:pt x="46" y="603"/>
                    </a:cubicBezTo>
                    <a:cubicBezTo>
                      <a:pt x="49" y="609"/>
                      <a:pt x="47" y="615"/>
                      <a:pt x="47" y="621"/>
                    </a:cubicBezTo>
                    <a:close/>
                    <a:moveTo>
                      <a:pt x="84" y="721"/>
                    </a:moveTo>
                    <a:cubicBezTo>
                      <a:pt x="84" y="716"/>
                      <a:pt x="83" y="711"/>
                      <a:pt x="83" y="706"/>
                    </a:cubicBezTo>
                    <a:cubicBezTo>
                      <a:pt x="83" y="703"/>
                      <a:pt x="82" y="699"/>
                      <a:pt x="82" y="696"/>
                    </a:cubicBezTo>
                    <a:cubicBezTo>
                      <a:pt x="82" y="683"/>
                      <a:pt x="80" y="670"/>
                      <a:pt x="80" y="657"/>
                    </a:cubicBezTo>
                    <a:cubicBezTo>
                      <a:pt x="80" y="653"/>
                      <a:pt x="81" y="650"/>
                      <a:pt x="83" y="647"/>
                    </a:cubicBezTo>
                    <a:cubicBezTo>
                      <a:pt x="84" y="650"/>
                      <a:pt x="84" y="653"/>
                      <a:pt x="83" y="656"/>
                    </a:cubicBezTo>
                    <a:cubicBezTo>
                      <a:pt x="82" y="658"/>
                      <a:pt x="82" y="660"/>
                      <a:pt x="84" y="662"/>
                    </a:cubicBezTo>
                    <a:cubicBezTo>
                      <a:pt x="85" y="663"/>
                      <a:pt x="85" y="665"/>
                      <a:pt x="85" y="667"/>
                    </a:cubicBezTo>
                    <a:cubicBezTo>
                      <a:pt x="84" y="671"/>
                      <a:pt x="86" y="676"/>
                      <a:pt x="86" y="680"/>
                    </a:cubicBezTo>
                    <a:cubicBezTo>
                      <a:pt x="86" y="687"/>
                      <a:pt x="87" y="694"/>
                      <a:pt x="87" y="702"/>
                    </a:cubicBezTo>
                    <a:cubicBezTo>
                      <a:pt x="88" y="705"/>
                      <a:pt x="87" y="708"/>
                      <a:pt x="86" y="712"/>
                    </a:cubicBezTo>
                    <a:cubicBezTo>
                      <a:pt x="86" y="716"/>
                      <a:pt x="88" y="720"/>
                      <a:pt x="87" y="724"/>
                    </a:cubicBezTo>
                    <a:cubicBezTo>
                      <a:pt x="84" y="724"/>
                      <a:pt x="84" y="724"/>
                      <a:pt x="84" y="721"/>
                    </a:cubicBezTo>
                    <a:close/>
                    <a:moveTo>
                      <a:pt x="107" y="859"/>
                    </a:moveTo>
                    <a:cubicBezTo>
                      <a:pt x="105" y="857"/>
                      <a:pt x="105" y="854"/>
                      <a:pt x="104" y="852"/>
                    </a:cubicBezTo>
                    <a:cubicBezTo>
                      <a:pt x="101" y="841"/>
                      <a:pt x="99" y="830"/>
                      <a:pt x="97" y="819"/>
                    </a:cubicBezTo>
                    <a:cubicBezTo>
                      <a:pt x="96" y="814"/>
                      <a:pt x="95" y="809"/>
                      <a:pt x="96" y="804"/>
                    </a:cubicBezTo>
                    <a:cubicBezTo>
                      <a:pt x="96" y="803"/>
                      <a:pt x="96" y="802"/>
                      <a:pt x="95" y="801"/>
                    </a:cubicBezTo>
                    <a:cubicBezTo>
                      <a:pt x="93" y="799"/>
                      <a:pt x="93" y="797"/>
                      <a:pt x="94" y="795"/>
                    </a:cubicBezTo>
                    <a:cubicBezTo>
                      <a:pt x="94" y="794"/>
                      <a:pt x="94" y="792"/>
                      <a:pt x="94" y="792"/>
                    </a:cubicBezTo>
                    <a:cubicBezTo>
                      <a:pt x="91" y="779"/>
                      <a:pt x="90" y="765"/>
                      <a:pt x="89" y="752"/>
                    </a:cubicBezTo>
                    <a:cubicBezTo>
                      <a:pt x="89" y="750"/>
                      <a:pt x="89" y="747"/>
                      <a:pt x="87" y="745"/>
                    </a:cubicBezTo>
                    <a:cubicBezTo>
                      <a:pt x="86" y="744"/>
                      <a:pt x="86" y="742"/>
                      <a:pt x="86" y="741"/>
                    </a:cubicBezTo>
                    <a:cubicBezTo>
                      <a:pt x="86" y="735"/>
                      <a:pt x="85" y="730"/>
                      <a:pt x="87" y="725"/>
                    </a:cubicBezTo>
                    <a:cubicBezTo>
                      <a:pt x="90" y="726"/>
                      <a:pt x="90" y="728"/>
                      <a:pt x="89" y="730"/>
                    </a:cubicBezTo>
                    <a:cubicBezTo>
                      <a:pt x="87" y="733"/>
                      <a:pt x="88" y="736"/>
                      <a:pt x="90" y="738"/>
                    </a:cubicBezTo>
                    <a:cubicBezTo>
                      <a:pt x="91" y="739"/>
                      <a:pt x="92" y="741"/>
                      <a:pt x="92" y="742"/>
                    </a:cubicBezTo>
                    <a:cubicBezTo>
                      <a:pt x="91" y="747"/>
                      <a:pt x="93" y="751"/>
                      <a:pt x="93" y="756"/>
                    </a:cubicBezTo>
                    <a:cubicBezTo>
                      <a:pt x="92" y="770"/>
                      <a:pt x="95" y="783"/>
                      <a:pt x="97" y="797"/>
                    </a:cubicBezTo>
                    <a:cubicBezTo>
                      <a:pt x="98" y="802"/>
                      <a:pt x="100" y="808"/>
                      <a:pt x="99" y="814"/>
                    </a:cubicBezTo>
                    <a:cubicBezTo>
                      <a:pt x="99" y="817"/>
                      <a:pt x="101" y="819"/>
                      <a:pt x="101" y="821"/>
                    </a:cubicBezTo>
                    <a:cubicBezTo>
                      <a:pt x="101" y="826"/>
                      <a:pt x="103" y="831"/>
                      <a:pt x="102" y="836"/>
                    </a:cubicBezTo>
                    <a:cubicBezTo>
                      <a:pt x="102" y="837"/>
                      <a:pt x="103" y="838"/>
                      <a:pt x="103" y="839"/>
                    </a:cubicBezTo>
                    <a:cubicBezTo>
                      <a:pt x="106" y="844"/>
                      <a:pt x="107" y="850"/>
                      <a:pt x="108" y="856"/>
                    </a:cubicBezTo>
                    <a:cubicBezTo>
                      <a:pt x="108" y="857"/>
                      <a:pt x="109" y="858"/>
                      <a:pt x="107" y="859"/>
                    </a:cubicBezTo>
                    <a:close/>
                    <a:moveTo>
                      <a:pt x="207" y="591"/>
                    </a:moveTo>
                    <a:cubicBezTo>
                      <a:pt x="207" y="590"/>
                      <a:pt x="208" y="589"/>
                      <a:pt x="210" y="589"/>
                    </a:cubicBezTo>
                    <a:cubicBezTo>
                      <a:pt x="210" y="590"/>
                      <a:pt x="211" y="591"/>
                      <a:pt x="211" y="591"/>
                    </a:cubicBezTo>
                    <a:cubicBezTo>
                      <a:pt x="210" y="595"/>
                      <a:pt x="210" y="598"/>
                      <a:pt x="207" y="601"/>
                    </a:cubicBezTo>
                    <a:cubicBezTo>
                      <a:pt x="207" y="597"/>
                      <a:pt x="207" y="594"/>
                      <a:pt x="207" y="591"/>
                    </a:cubicBezTo>
                    <a:close/>
                    <a:moveTo>
                      <a:pt x="206" y="659"/>
                    </a:moveTo>
                    <a:cubicBezTo>
                      <a:pt x="209" y="654"/>
                      <a:pt x="208" y="649"/>
                      <a:pt x="208" y="643"/>
                    </a:cubicBezTo>
                    <a:cubicBezTo>
                      <a:pt x="210" y="645"/>
                      <a:pt x="209" y="647"/>
                      <a:pt x="210" y="649"/>
                    </a:cubicBezTo>
                    <a:cubicBezTo>
                      <a:pt x="211" y="654"/>
                      <a:pt x="212" y="659"/>
                      <a:pt x="209" y="663"/>
                    </a:cubicBezTo>
                    <a:cubicBezTo>
                      <a:pt x="209" y="664"/>
                      <a:pt x="208" y="665"/>
                      <a:pt x="209" y="665"/>
                    </a:cubicBezTo>
                    <a:cubicBezTo>
                      <a:pt x="211" y="665"/>
                      <a:pt x="210" y="666"/>
                      <a:pt x="210" y="667"/>
                    </a:cubicBezTo>
                    <a:cubicBezTo>
                      <a:pt x="211" y="670"/>
                      <a:pt x="209" y="674"/>
                      <a:pt x="210" y="677"/>
                    </a:cubicBezTo>
                    <a:cubicBezTo>
                      <a:pt x="210" y="678"/>
                      <a:pt x="209" y="679"/>
                      <a:pt x="208" y="680"/>
                    </a:cubicBezTo>
                    <a:cubicBezTo>
                      <a:pt x="208" y="679"/>
                      <a:pt x="208" y="679"/>
                      <a:pt x="208" y="679"/>
                    </a:cubicBezTo>
                    <a:cubicBezTo>
                      <a:pt x="208" y="676"/>
                      <a:pt x="208" y="673"/>
                      <a:pt x="208" y="670"/>
                    </a:cubicBezTo>
                    <a:cubicBezTo>
                      <a:pt x="208" y="667"/>
                      <a:pt x="206" y="664"/>
                      <a:pt x="207" y="661"/>
                    </a:cubicBezTo>
                    <a:cubicBezTo>
                      <a:pt x="207" y="660"/>
                      <a:pt x="206" y="660"/>
                      <a:pt x="206" y="659"/>
                    </a:cubicBezTo>
                    <a:close/>
                    <a:moveTo>
                      <a:pt x="217" y="808"/>
                    </a:moveTo>
                    <a:cubicBezTo>
                      <a:pt x="215" y="805"/>
                      <a:pt x="215" y="803"/>
                      <a:pt x="215" y="802"/>
                    </a:cubicBezTo>
                    <a:cubicBezTo>
                      <a:pt x="214" y="795"/>
                      <a:pt x="214" y="787"/>
                      <a:pt x="213" y="780"/>
                    </a:cubicBezTo>
                    <a:cubicBezTo>
                      <a:pt x="212" y="777"/>
                      <a:pt x="211" y="773"/>
                      <a:pt x="212" y="769"/>
                    </a:cubicBezTo>
                    <a:cubicBezTo>
                      <a:pt x="212" y="768"/>
                      <a:pt x="211" y="768"/>
                      <a:pt x="210" y="767"/>
                    </a:cubicBezTo>
                    <a:cubicBezTo>
                      <a:pt x="209" y="765"/>
                      <a:pt x="209" y="762"/>
                      <a:pt x="209" y="760"/>
                    </a:cubicBezTo>
                    <a:cubicBezTo>
                      <a:pt x="211" y="757"/>
                      <a:pt x="210" y="754"/>
                      <a:pt x="209" y="751"/>
                    </a:cubicBezTo>
                    <a:cubicBezTo>
                      <a:pt x="209" y="748"/>
                      <a:pt x="209" y="744"/>
                      <a:pt x="209" y="740"/>
                    </a:cubicBezTo>
                    <a:cubicBezTo>
                      <a:pt x="209" y="736"/>
                      <a:pt x="209" y="732"/>
                      <a:pt x="207" y="728"/>
                    </a:cubicBezTo>
                    <a:cubicBezTo>
                      <a:pt x="207" y="726"/>
                      <a:pt x="207" y="725"/>
                      <a:pt x="207" y="723"/>
                    </a:cubicBezTo>
                    <a:cubicBezTo>
                      <a:pt x="208" y="714"/>
                      <a:pt x="208" y="704"/>
                      <a:pt x="207" y="694"/>
                    </a:cubicBezTo>
                    <a:cubicBezTo>
                      <a:pt x="207" y="691"/>
                      <a:pt x="206" y="687"/>
                      <a:pt x="207" y="682"/>
                    </a:cubicBezTo>
                    <a:cubicBezTo>
                      <a:pt x="210" y="686"/>
                      <a:pt x="210" y="689"/>
                      <a:pt x="209" y="692"/>
                    </a:cubicBezTo>
                    <a:cubicBezTo>
                      <a:pt x="209" y="698"/>
                      <a:pt x="210" y="704"/>
                      <a:pt x="211" y="709"/>
                    </a:cubicBezTo>
                    <a:cubicBezTo>
                      <a:pt x="211" y="718"/>
                      <a:pt x="212" y="728"/>
                      <a:pt x="212" y="737"/>
                    </a:cubicBezTo>
                    <a:cubicBezTo>
                      <a:pt x="212" y="738"/>
                      <a:pt x="212" y="739"/>
                      <a:pt x="212" y="739"/>
                    </a:cubicBezTo>
                    <a:cubicBezTo>
                      <a:pt x="215" y="746"/>
                      <a:pt x="214" y="752"/>
                      <a:pt x="214" y="759"/>
                    </a:cubicBezTo>
                    <a:cubicBezTo>
                      <a:pt x="214" y="760"/>
                      <a:pt x="214" y="761"/>
                      <a:pt x="215" y="762"/>
                    </a:cubicBezTo>
                    <a:cubicBezTo>
                      <a:pt x="217" y="768"/>
                      <a:pt x="217" y="773"/>
                      <a:pt x="216" y="779"/>
                    </a:cubicBezTo>
                    <a:cubicBezTo>
                      <a:pt x="216" y="784"/>
                      <a:pt x="217" y="788"/>
                      <a:pt x="217" y="793"/>
                    </a:cubicBezTo>
                    <a:cubicBezTo>
                      <a:pt x="218" y="798"/>
                      <a:pt x="217" y="802"/>
                      <a:pt x="217" y="808"/>
                    </a:cubicBezTo>
                    <a:close/>
                    <a:moveTo>
                      <a:pt x="221" y="784"/>
                    </a:moveTo>
                    <a:cubicBezTo>
                      <a:pt x="219" y="774"/>
                      <a:pt x="219" y="764"/>
                      <a:pt x="217" y="754"/>
                    </a:cubicBezTo>
                    <a:cubicBezTo>
                      <a:pt x="217" y="750"/>
                      <a:pt x="215" y="745"/>
                      <a:pt x="217" y="740"/>
                    </a:cubicBezTo>
                    <a:cubicBezTo>
                      <a:pt x="218" y="742"/>
                      <a:pt x="220" y="742"/>
                      <a:pt x="220" y="744"/>
                    </a:cubicBezTo>
                    <a:cubicBezTo>
                      <a:pt x="219" y="746"/>
                      <a:pt x="220" y="748"/>
                      <a:pt x="221" y="751"/>
                    </a:cubicBezTo>
                    <a:cubicBezTo>
                      <a:pt x="222" y="753"/>
                      <a:pt x="222" y="755"/>
                      <a:pt x="221" y="757"/>
                    </a:cubicBezTo>
                    <a:cubicBezTo>
                      <a:pt x="219" y="760"/>
                      <a:pt x="220" y="764"/>
                      <a:pt x="221" y="767"/>
                    </a:cubicBezTo>
                    <a:cubicBezTo>
                      <a:pt x="222" y="773"/>
                      <a:pt x="221" y="778"/>
                      <a:pt x="222" y="784"/>
                    </a:cubicBezTo>
                    <a:cubicBezTo>
                      <a:pt x="221" y="784"/>
                      <a:pt x="221" y="784"/>
                      <a:pt x="221" y="784"/>
                    </a:cubicBezTo>
                    <a:close/>
                    <a:moveTo>
                      <a:pt x="245" y="1022"/>
                    </a:moveTo>
                    <a:cubicBezTo>
                      <a:pt x="244" y="1021"/>
                      <a:pt x="241" y="1022"/>
                      <a:pt x="240" y="1020"/>
                    </a:cubicBezTo>
                    <a:cubicBezTo>
                      <a:pt x="240" y="1018"/>
                      <a:pt x="242" y="1016"/>
                      <a:pt x="243" y="1016"/>
                    </a:cubicBezTo>
                    <a:cubicBezTo>
                      <a:pt x="244" y="1018"/>
                      <a:pt x="247" y="1017"/>
                      <a:pt x="247" y="1020"/>
                    </a:cubicBezTo>
                    <a:cubicBezTo>
                      <a:pt x="247" y="1021"/>
                      <a:pt x="246" y="1023"/>
                      <a:pt x="245" y="1022"/>
                    </a:cubicBezTo>
                    <a:close/>
                    <a:moveTo>
                      <a:pt x="301" y="1211"/>
                    </a:moveTo>
                    <a:cubicBezTo>
                      <a:pt x="304" y="1212"/>
                      <a:pt x="308" y="1211"/>
                      <a:pt x="311" y="1214"/>
                    </a:cubicBezTo>
                    <a:cubicBezTo>
                      <a:pt x="305" y="1217"/>
                      <a:pt x="304" y="1217"/>
                      <a:pt x="301" y="1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15"/>
              <p:cNvSpPr>
                <a:spLocks/>
              </p:cNvSpPr>
              <p:nvPr/>
            </p:nvSpPr>
            <p:spPr bwMode="auto">
              <a:xfrm>
                <a:off x="6667446" y="3703293"/>
                <a:ext cx="109540" cy="33337"/>
              </a:xfrm>
              <a:custGeom>
                <a:avLst/>
                <a:gdLst>
                  <a:gd name="T0" fmla="*/ 17 w 37"/>
                  <a:gd name="T1" fmla="*/ 7 h 11"/>
                  <a:gd name="T2" fmla="*/ 18 w 37"/>
                  <a:gd name="T3" fmla="*/ 7 h 11"/>
                  <a:gd name="T4" fmla="*/ 37 w 37"/>
                  <a:gd name="T5" fmla="*/ 3 h 11"/>
                  <a:gd name="T6" fmla="*/ 25 w 37"/>
                  <a:gd name="T7" fmla="*/ 4 h 11"/>
                  <a:gd name="T8" fmla="*/ 23 w 37"/>
                  <a:gd name="T9" fmla="*/ 4 h 11"/>
                  <a:gd name="T10" fmla="*/ 19 w 37"/>
                  <a:gd name="T11" fmla="*/ 4 h 11"/>
                  <a:gd name="T12" fmla="*/ 6 w 37"/>
                  <a:gd name="T13" fmla="*/ 7 h 11"/>
                  <a:gd name="T14" fmla="*/ 0 w 37"/>
                  <a:gd name="T15" fmla="*/ 10 h 11"/>
                  <a:gd name="T16" fmla="*/ 17 w 37"/>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1">
                    <a:moveTo>
                      <a:pt x="17" y="7"/>
                    </a:moveTo>
                    <a:cubicBezTo>
                      <a:pt x="17" y="7"/>
                      <a:pt x="17" y="7"/>
                      <a:pt x="18" y="7"/>
                    </a:cubicBezTo>
                    <a:cubicBezTo>
                      <a:pt x="24" y="7"/>
                      <a:pt x="31" y="6"/>
                      <a:pt x="37" y="3"/>
                    </a:cubicBezTo>
                    <a:cubicBezTo>
                      <a:pt x="33" y="3"/>
                      <a:pt x="29" y="0"/>
                      <a:pt x="25" y="4"/>
                    </a:cubicBezTo>
                    <a:cubicBezTo>
                      <a:pt x="25" y="4"/>
                      <a:pt x="24" y="4"/>
                      <a:pt x="23" y="4"/>
                    </a:cubicBezTo>
                    <a:cubicBezTo>
                      <a:pt x="21" y="4"/>
                      <a:pt x="20" y="4"/>
                      <a:pt x="19" y="4"/>
                    </a:cubicBezTo>
                    <a:cubicBezTo>
                      <a:pt x="14" y="5"/>
                      <a:pt x="10" y="7"/>
                      <a:pt x="6" y="7"/>
                    </a:cubicBezTo>
                    <a:cubicBezTo>
                      <a:pt x="4" y="7"/>
                      <a:pt x="2" y="7"/>
                      <a:pt x="0" y="10"/>
                    </a:cubicBezTo>
                    <a:cubicBezTo>
                      <a:pt x="6" y="8"/>
                      <a:pt x="12" y="11"/>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16"/>
              <p:cNvSpPr>
                <a:spLocks/>
              </p:cNvSpPr>
              <p:nvPr/>
            </p:nvSpPr>
            <p:spPr bwMode="auto">
              <a:xfrm>
                <a:off x="5462508" y="6440067"/>
                <a:ext cx="38101" cy="34924"/>
              </a:xfrm>
              <a:custGeom>
                <a:avLst/>
                <a:gdLst>
                  <a:gd name="T0" fmla="*/ 13 w 13"/>
                  <a:gd name="T1" fmla="*/ 7 h 12"/>
                  <a:gd name="T2" fmla="*/ 9 w 13"/>
                  <a:gd name="T3" fmla="*/ 3 h 12"/>
                  <a:gd name="T4" fmla="*/ 2 w 13"/>
                  <a:gd name="T5" fmla="*/ 0 h 12"/>
                  <a:gd name="T6" fmla="*/ 4 w 13"/>
                  <a:gd name="T7" fmla="*/ 6 h 12"/>
                  <a:gd name="T8" fmla="*/ 8 w 13"/>
                  <a:gd name="T9" fmla="*/ 10 h 12"/>
                  <a:gd name="T10" fmla="*/ 12 w 13"/>
                  <a:gd name="T11" fmla="*/ 9 h 12"/>
                  <a:gd name="T12" fmla="*/ 13 w 13"/>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13" h="12">
                    <a:moveTo>
                      <a:pt x="13" y="7"/>
                    </a:moveTo>
                    <a:cubicBezTo>
                      <a:pt x="12" y="5"/>
                      <a:pt x="12" y="3"/>
                      <a:pt x="9" y="3"/>
                    </a:cubicBezTo>
                    <a:cubicBezTo>
                      <a:pt x="6" y="3"/>
                      <a:pt x="4" y="2"/>
                      <a:pt x="2" y="0"/>
                    </a:cubicBezTo>
                    <a:cubicBezTo>
                      <a:pt x="0" y="5"/>
                      <a:pt x="0" y="5"/>
                      <a:pt x="4" y="6"/>
                    </a:cubicBezTo>
                    <a:cubicBezTo>
                      <a:pt x="6" y="7"/>
                      <a:pt x="7" y="8"/>
                      <a:pt x="8" y="10"/>
                    </a:cubicBezTo>
                    <a:cubicBezTo>
                      <a:pt x="9" y="12"/>
                      <a:pt x="11" y="9"/>
                      <a:pt x="12" y="9"/>
                    </a:cubicBezTo>
                    <a:cubicBezTo>
                      <a:pt x="13" y="9"/>
                      <a:pt x="13" y="8"/>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7"/>
              <p:cNvSpPr>
                <a:spLocks/>
              </p:cNvSpPr>
              <p:nvPr/>
            </p:nvSpPr>
            <p:spPr bwMode="auto">
              <a:xfrm>
                <a:off x="5626024" y="6603575"/>
                <a:ext cx="26988" cy="17462"/>
              </a:xfrm>
              <a:custGeom>
                <a:avLst/>
                <a:gdLst>
                  <a:gd name="T0" fmla="*/ 1 w 9"/>
                  <a:gd name="T1" fmla="*/ 1 h 6"/>
                  <a:gd name="T2" fmla="*/ 1 w 9"/>
                  <a:gd name="T3" fmla="*/ 2 h 6"/>
                  <a:gd name="T4" fmla="*/ 9 w 9"/>
                  <a:gd name="T5" fmla="*/ 4 h 6"/>
                  <a:gd name="T6" fmla="*/ 3 w 9"/>
                  <a:gd name="T7" fmla="*/ 0 h 6"/>
                  <a:gd name="T8" fmla="*/ 1 w 9"/>
                  <a:gd name="T9" fmla="*/ 1 h 6"/>
                </a:gdLst>
                <a:ahLst/>
                <a:cxnLst>
                  <a:cxn ang="0">
                    <a:pos x="T0" y="T1"/>
                  </a:cxn>
                  <a:cxn ang="0">
                    <a:pos x="T2" y="T3"/>
                  </a:cxn>
                  <a:cxn ang="0">
                    <a:pos x="T4" y="T5"/>
                  </a:cxn>
                  <a:cxn ang="0">
                    <a:pos x="T6" y="T7"/>
                  </a:cxn>
                  <a:cxn ang="0">
                    <a:pos x="T8" y="T9"/>
                  </a:cxn>
                </a:cxnLst>
                <a:rect l="0" t="0" r="r" b="b"/>
                <a:pathLst>
                  <a:path w="9" h="6">
                    <a:moveTo>
                      <a:pt x="1" y="1"/>
                    </a:moveTo>
                    <a:cubicBezTo>
                      <a:pt x="0" y="1"/>
                      <a:pt x="0" y="2"/>
                      <a:pt x="1" y="2"/>
                    </a:cubicBezTo>
                    <a:cubicBezTo>
                      <a:pt x="3" y="3"/>
                      <a:pt x="5" y="6"/>
                      <a:pt x="9" y="4"/>
                    </a:cubicBezTo>
                    <a:cubicBezTo>
                      <a:pt x="7" y="2"/>
                      <a:pt x="5" y="1"/>
                      <a:pt x="3" y="0"/>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 name="TextBox 6"/>
            <p:cNvSpPr txBox="1"/>
            <p:nvPr/>
          </p:nvSpPr>
          <p:spPr>
            <a:xfrm>
              <a:off x="4158333" y="3037661"/>
              <a:ext cx="1034257" cy="707886"/>
            </a:xfrm>
            <a:prstGeom prst="rect">
              <a:avLst/>
            </a:prstGeom>
            <a:noFill/>
          </p:spPr>
          <p:txBody>
            <a:bodyPr wrap="none" rtlCol="0">
              <a:spAutoFit/>
            </a:bodyPr>
            <a:lstStyle/>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Hillary</a:t>
              </a:r>
            </a:p>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Clinton</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 name="Rectangle 7"/>
            <p:cNvSpPr/>
            <p:nvPr/>
          </p:nvSpPr>
          <p:spPr>
            <a:xfrm>
              <a:off x="3879273" y="3704154"/>
              <a:ext cx="1297073" cy="261610"/>
            </a:xfrm>
            <a:prstGeom prst="rect">
              <a:avLst/>
            </a:prstGeom>
          </p:spPr>
          <p:txBody>
            <a:bodyPr wrap="square">
              <a:spAutoFit/>
            </a:bodyPr>
            <a:lstStyle/>
            <a:p>
              <a:pPr algn="r"/>
              <a:r>
                <a:rPr lang="en-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rPr>
                <a:t>Democratic Party</a:t>
              </a:r>
              <a:endParaRPr lang="id-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p:cNvSpPr txBox="1"/>
            <p:nvPr/>
          </p:nvSpPr>
          <p:spPr>
            <a:xfrm>
              <a:off x="6909129" y="3052806"/>
              <a:ext cx="1176989" cy="707886"/>
            </a:xfrm>
            <a:prstGeom prst="rect">
              <a:avLst/>
            </a:prstGeom>
            <a:noFill/>
          </p:spPr>
          <p:txBody>
            <a:bodyPr wrap="none" rtlCol="0">
              <a:spAutoFit/>
            </a:bodyPr>
            <a:lstStyle/>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Donald</a:t>
              </a:r>
            </a:p>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 Trump</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Rectangle 9"/>
            <p:cNvSpPr/>
            <p:nvPr/>
          </p:nvSpPr>
          <p:spPr>
            <a:xfrm>
              <a:off x="6909130" y="3717804"/>
              <a:ext cx="1338944" cy="261610"/>
            </a:xfrm>
            <a:prstGeom prst="rect">
              <a:avLst/>
            </a:prstGeom>
          </p:spPr>
          <p:txBody>
            <a:bodyPr wrap="square">
              <a:spAutoFit/>
            </a:bodyPr>
            <a:lstStyle/>
            <a:p>
              <a:r>
                <a:rPr lang="en-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rPr>
                <a:t>Republican Party</a:t>
              </a:r>
              <a:endParaRPr lang="id-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27" name="TextBox 37"/>
          <p:cNvSpPr txBox="1"/>
          <p:nvPr/>
        </p:nvSpPr>
        <p:spPr>
          <a:xfrm>
            <a:off x="901355" y="3929433"/>
            <a:ext cx="1779724" cy="892745"/>
          </a:xfrm>
          <a:prstGeom prst="rect">
            <a:avLst/>
          </a:prstGeom>
          <a:noFill/>
        </p:spPr>
        <p:txBody>
          <a:bodyPr wrap="square" rtlCol="0">
            <a:spAutoFit/>
          </a:bodyPr>
          <a:lstStyle/>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Male</a:t>
            </a:r>
            <a:endPar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Female</a:t>
            </a:r>
            <a:endPar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8" name="Retângulo 6"/>
          <p:cNvSpPr/>
          <p:nvPr/>
        </p:nvSpPr>
        <p:spPr>
          <a:xfrm>
            <a:off x="2672098" y="4073220"/>
            <a:ext cx="2876881"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9" name="Retângulo 273"/>
          <p:cNvSpPr/>
          <p:nvPr/>
        </p:nvSpPr>
        <p:spPr>
          <a:xfrm>
            <a:off x="2681079" y="4502674"/>
            <a:ext cx="3919717"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1" name="Retângulo 278"/>
          <p:cNvSpPr/>
          <p:nvPr/>
        </p:nvSpPr>
        <p:spPr>
          <a:xfrm>
            <a:off x="5991383" y="4073220"/>
            <a:ext cx="3911137"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2" name="Retângulo 280"/>
          <p:cNvSpPr/>
          <p:nvPr/>
        </p:nvSpPr>
        <p:spPr>
          <a:xfrm>
            <a:off x="7025982" y="4513984"/>
            <a:ext cx="2876537"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8" name="Retângulo 7"/>
          <p:cNvSpPr/>
          <p:nvPr/>
        </p:nvSpPr>
        <p:spPr>
          <a:xfrm>
            <a:off x="4927721" y="4081331"/>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41</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9" name="Retângulo 7"/>
          <p:cNvSpPr/>
          <p:nvPr/>
        </p:nvSpPr>
        <p:spPr>
          <a:xfrm>
            <a:off x="5710935" y="4522094"/>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54</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40" name="Retângulo 7"/>
          <p:cNvSpPr/>
          <p:nvPr/>
        </p:nvSpPr>
        <p:spPr>
          <a:xfrm>
            <a:off x="5005240" y="4932128"/>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39</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41" name="Retângulo 7"/>
          <p:cNvSpPr/>
          <p:nvPr/>
        </p:nvSpPr>
        <p:spPr>
          <a:xfrm>
            <a:off x="6317804" y="4947839"/>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51</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42" name="Retângulo 7"/>
          <p:cNvSpPr/>
          <p:nvPr/>
        </p:nvSpPr>
        <p:spPr>
          <a:xfrm>
            <a:off x="6998400" y="4535656"/>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42</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43" name="Retângulo 7"/>
          <p:cNvSpPr/>
          <p:nvPr/>
        </p:nvSpPr>
        <p:spPr>
          <a:xfrm>
            <a:off x="6126337" y="4089443"/>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53</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 name="Rectangle 6">
            <a:extLst>
              <a:ext uri="{FF2B5EF4-FFF2-40B4-BE49-F238E27FC236}">
                <a16:creationId xmlns:a16="http://schemas.microsoft.com/office/drawing/2014/main" id="{7ACEE0C5-450C-473F-933C-C13A9A8C1368}"/>
              </a:ext>
            </a:extLst>
          </p:cNvPr>
          <p:cNvSpPr/>
          <p:nvPr/>
        </p:nvSpPr>
        <p:spPr>
          <a:xfrm>
            <a:off x="-304800" y="2014492"/>
            <a:ext cx="12628880" cy="1052379"/>
          </a:xfrm>
          <a:prstGeom prst="rect">
            <a:avLst/>
          </a:prstGeom>
          <a:solidFill>
            <a:srgbClr val="ABABAC">
              <a:alpha val="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11">
            <a:extLst>
              <a:ext uri="{FF2B5EF4-FFF2-40B4-BE49-F238E27FC236}">
                <a16:creationId xmlns:a16="http://schemas.microsoft.com/office/drawing/2014/main" id="{1E2AC490-237A-47B4-B5FA-5558E689D03E}"/>
              </a:ext>
            </a:extLst>
          </p:cNvPr>
          <p:cNvSpPr txBox="1"/>
          <p:nvPr/>
        </p:nvSpPr>
        <p:spPr>
          <a:xfrm>
            <a:off x="782499" y="2116337"/>
            <a:ext cx="3787114" cy="887422"/>
          </a:xfrm>
          <a:prstGeom prst="rect">
            <a:avLst/>
          </a:prstGeom>
          <a:noFill/>
        </p:spPr>
        <p:txBody>
          <a:bodyPr wrap="square" lIns="0" rIns="0" rtlCol="0">
            <a:spAutoFit/>
          </a:bodyPr>
          <a:lstStyle/>
          <a:p>
            <a:pPr>
              <a:lnSpc>
                <a:spcPts val="3000"/>
              </a:lnSpc>
            </a:pP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O que </a:t>
            </a:r>
            <a:r>
              <a:rPr lang="en-US" sz="24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mudou</a:t>
            </a: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24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relativamente</a:t>
            </a: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a:t>
            </a:r>
          </a:p>
          <a:p>
            <a:pPr>
              <a:lnSpc>
                <a:spcPts val="3000"/>
              </a:lnSpc>
            </a:pPr>
            <a:r>
              <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Obama </a:t>
            </a:r>
            <a:r>
              <a:rPr lang="en-US" sz="2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vs</a:t>
            </a:r>
            <a:r>
              <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Romney? </a:t>
            </a:r>
          </a:p>
        </p:txBody>
      </p:sp>
      <p:sp>
        <p:nvSpPr>
          <p:cNvPr id="25" name="TextBox 12">
            <a:extLst>
              <a:ext uri="{FF2B5EF4-FFF2-40B4-BE49-F238E27FC236}">
                <a16:creationId xmlns:a16="http://schemas.microsoft.com/office/drawing/2014/main" id="{A6D03F53-B186-4672-9F1F-41EA46B95EBB}"/>
              </a:ext>
            </a:extLst>
          </p:cNvPr>
          <p:cNvSpPr txBox="1"/>
          <p:nvPr/>
        </p:nvSpPr>
        <p:spPr>
          <a:xfrm>
            <a:off x="4988560" y="2128851"/>
            <a:ext cx="7006639" cy="628826"/>
          </a:xfrm>
          <a:prstGeom prst="rect">
            <a:avLst/>
          </a:prstGeom>
          <a:noFill/>
        </p:spPr>
        <p:txBody>
          <a:bodyPr wrap="square" lIns="0" rIns="0" rtlCol="0">
            <a:spAutoFit/>
          </a:bodyPr>
          <a:lstStyle/>
          <a:p>
            <a:pPr>
              <a:lnSpc>
                <a:spcPct val="130000"/>
              </a:lnSpc>
            </a:pPr>
            <a:r>
              <a:rPr lang="pt-PT" sz="1400" b="1"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Homens aumentaram </a:t>
            </a: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a votação no candidato </a:t>
            </a:r>
            <a:r>
              <a:rPr lang="pt-PT" sz="1400" b="1"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republicano</a:t>
            </a:r>
          </a:p>
          <a:p>
            <a:pPr>
              <a:lnSpc>
                <a:spcPct val="130000"/>
              </a:lnSpc>
            </a:pPr>
            <a:r>
              <a:rPr lang="pt-PT" sz="1400" b="1"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Mulheres aumentaram </a:t>
            </a: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ligeiramente a votação no candidato </a:t>
            </a:r>
            <a:r>
              <a:rPr lang="pt-PT" sz="1400" b="1"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democrata.</a:t>
            </a:r>
          </a:p>
        </p:txBody>
      </p:sp>
      <p:sp>
        <p:nvSpPr>
          <p:cNvPr id="53" name="Retângulo 308">
            <a:extLst>
              <a:ext uri="{FF2B5EF4-FFF2-40B4-BE49-F238E27FC236}">
                <a16:creationId xmlns:a16="http://schemas.microsoft.com/office/drawing/2014/main" id="{A04C26E7-5A1E-4EFB-9003-6E450875624D}"/>
              </a:ext>
            </a:extLst>
          </p:cNvPr>
          <p:cNvSpPr/>
          <p:nvPr/>
        </p:nvSpPr>
        <p:spPr>
          <a:xfrm>
            <a:off x="10223681" y="3979909"/>
            <a:ext cx="61908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5</a:t>
            </a:r>
            <a:r>
              <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55" name="Retângulo 309">
            <a:extLst>
              <a:ext uri="{FF2B5EF4-FFF2-40B4-BE49-F238E27FC236}">
                <a16:creationId xmlns:a16="http://schemas.microsoft.com/office/drawing/2014/main" id="{799E5C25-7978-424E-977F-CA171DF65475}"/>
              </a:ext>
            </a:extLst>
          </p:cNvPr>
          <p:cNvSpPr/>
          <p:nvPr/>
        </p:nvSpPr>
        <p:spPr>
          <a:xfrm>
            <a:off x="10130090" y="4463580"/>
            <a:ext cx="810081" cy="461665"/>
          </a:xfrm>
          <a:prstGeom prst="rect">
            <a:avLst/>
          </a:prstGeom>
        </p:spPr>
        <p:txBody>
          <a:bodyPr wrap="square">
            <a:spAutoFit/>
          </a:bodyPr>
          <a:lstStyle/>
          <a:p>
            <a:pPr algn="ctr"/>
            <a:r>
              <a:rPr lang="en-ID" sz="2400" dirty="0">
                <a:solidFill>
                  <a:srgbClr val="6EBCE8"/>
                </a:solidFill>
                <a:latin typeface="Open Sans Extrabold" panose="020B0906030804020204" pitchFamily="34" charset="0"/>
                <a:ea typeface="Open Sans Extrabold" panose="020B0906030804020204" pitchFamily="34" charset="0"/>
                <a:cs typeface="Open Sans Extrabold" panose="020B0906030804020204" pitchFamily="34" charset="0"/>
              </a:rPr>
              <a:t>1</a:t>
            </a:r>
            <a:r>
              <a:rPr lang="en-ID" sz="2400" dirty="0">
                <a:solidFill>
                  <a:srgbClr val="6EBCE8"/>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57" name="Retângulo 313">
            <a:extLst>
              <a:ext uri="{FF2B5EF4-FFF2-40B4-BE49-F238E27FC236}">
                <a16:creationId xmlns:a16="http://schemas.microsoft.com/office/drawing/2014/main" id="{F9AE28B7-9696-4927-A0CC-E8D08E0454C9}"/>
              </a:ext>
            </a:extLst>
          </p:cNvPr>
          <p:cNvSpPr/>
          <p:nvPr/>
        </p:nvSpPr>
        <p:spPr>
          <a:xfrm>
            <a:off x="9926431" y="3957903"/>
            <a:ext cx="394660" cy="461665"/>
          </a:xfrm>
          <a:prstGeom prst="rect">
            <a:avLst/>
          </a:prstGeom>
        </p:spPr>
        <p:txBody>
          <a:bodyPr wrap="none">
            <a:spAutoFit/>
          </a:bodyPr>
          <a:lstStyle/>
          <a:p>
            <a:pPr algn="ctr"/>
            <a:r>
              <a:rPr lang="en-ID" sz="2400" dirty="0">
                <a:solidFill>
                  <a:srgbClr val="E0173D"/>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E0173D"/>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9" name="Retângulo 314">
            <a:extLst>
              <a:ext uri="{FF2B5EF4-FFF2-40B4-BE49-F238E27FC236}">
                <a16:creationId xmlns:a16="http://schemas.microsoft.com/office/drawing/2014/main" id="{A2A04F3C-709B-44B2-A2B4-A90D5544E6F8}"/>
              </a:ext>
            </a:extLst>
          </p:cNvPr>
          <p:cNvSpPr/>
          <p:nvPr/>
        </p:nvSpPr>
        <p:spPr>
          <a:xfrm>
            <a:off x="9944616" y="4441574"/>
            <a:ext cx="394660" cy="461665"/>
          </a:xfrm>
          <a:prstGeom prst="rect">
            <a:avLst/>
          </a:prstGeom>
        </p:spPr>
        <p:txBody>
          <a:bodyPr wrap="none">
            <a:spAutoFit/>
          </a:bodyPr>
          <a:lstStyle/>
          <a:p>
            <a:pPr algn="ctr"/>
            <a:r>
              <a:rPr lang="en-ID" sz="2400" dirty="0">
                <a:solidFill>
                  <a:srgbClr val="6EBCE8"/>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68" name="Group 67">
            <a:extLst>
              <a:ext uri="{FF2B5EF4-FFF2-40B4-BE49-F238E27FC236}">
                <a16:creationId xmlns:a16="http://schemas.microsoft.com/office/drawing/2014/main" id="{001AB231-D18C-465D-93BC-7140AF9C7486}"/>
              </a:ext>
            </a:extLst>
          </p:cNvPr>
          <p:cNvGrpSpPr/>
          <p:nvPr/>
        </p:nvGrpSpPr>
        <p:grpSpPr>
          <a:xfrm>
            <a:off x="-25415" y="6654881"/>
            <a:ext cx="12307960" cy="255089"/>
            <a:chOff x="-115960" y="6654881"/>
            <a:chExt cx="12307960" cy="255089"/>
          </a:xfrm>
        </p:grpSpPr>
        <p:grpSp>
          <p:nvGrpSpPr>
            <p:cNvPr id="69" name="Group 68">
              <a:extLst>
                <a:ext uri="{FF2B5EF4-FFF2-40B4-BE49-F238E27FC236}">
                  <a16:creationId xmlns:a16="http://schemas.microsoft.com/office/drawing/2014/main" id="{99CFAF43-3F37-4C16-9961-2AEE7A5D23D9}"/>
                </a:ext>
              </a:extLst>
            </p:cNvPr>
            <p:cNvGrpSpPr/>
            <p:nvPr/>
          </p:nvGrpSpPr>
          <p:grpSpPr>
            <a:xfrm>
              <a:off x="-115960" y="6654881"/>
              <a:ext cx="3164109" cy="255089"/>
              <a:chOff x="26280" y="6460265"/>
              <a:chExt cx="3164109" cy="255089"/>
            </a:xfrm>
          </p:grpSpPr>
          <p:sp>
            <p:nvSpPr>
              <p:cNvPr id="71" name="Прямоугольник 2">
                <a:extLst>
                  <a:ext uri="{FF2B5EF4-FFF2-40B4-BE49-F238E27FC236}">
                    <a16:creationId xmlns:a16="http://schemas.microsoft.com/office/drawing/2014/main" id="{B81DC97D-031E-4CF1-9CE5-6433F9918A5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199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2" name="Прямоугольник 2">
                <a:extLst>
                  <a:ext uri="{FF2B5EF4-FFF2-40B4-BE49-F238E27FC236}">
                    <a16:creationId xmlns:a16="http://schemas.microsoft.com/office/drawing/2014/main" id="{1ACBD1A6-4006-4710-BE0C-BC1CD7EF134C}"/>
                  </a:ext>
                </a:extLst>
              </p:cNvPr>
              <p:cNvSpPr/>
              <p:nvPr/>
            </p:nvSpPr>
            <p:spPr>
              <a:xfrm>
                <a:off x="283230" y="6484522"/>
                <a:ext cx="290715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70" name="TextBox 8">
              <a:extLst>
                <a:ext uri="{FF2B5EF4-FFF2-40B4-BE49-F238E27FC236}">
                  <a16:creationId xmlns:a16="http://schemas.microsoft.com/office/drawing/2014/main" id="{4AADCFDB-2423-45AE-B3B2-8389A99D2E3D}"/>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3506346667"/>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 name="Rectangle 6"/>
          <p:cNvSpPr/>
          <p:nvPr/>
        </p:nvSpPr>
        <p:spPr>
          <a:xfrm>
            <a:off x="-304800" y="2014492"/>
            <a:ext cx="12628880" cy="1052379"/>
          </a:xfrm>
          <a:prstGeom prst="rect">
            <a:avLst/>
          </a:prstGeom>
          <a:solidFill>
            <a:srgbClr val="ABABAC">
              <a:alpha val="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upo 1"/>
          <p:cNvGrpSpPr/>
          <p:nvPr/>
        </p:nvGrpSpPr>
        <p:grpSpPr>
          <a:xfrm>
            <a:off x="3911600" y="286346"/>
            <a:ext cx="4368801" cy="1435014"/>
            <a:chOff x="3879273" y="2738734"/>
            <a:chExt cx="4368801" cy="1435014"/>
          </a:xfrm>
        </p:grpSpPr>
        <p:grpSp>
          <p:nvGrpSpPr>
            <p:cNvPr id="12" name="Group 11"/>
            <p:cNvGrpSpPr/>
            <p:nvPr/>
          </p:nvGrpSpPr>
          <p:grpSpPr>
            <a:xfrm>
              <a:off x="5459020" y="2738734"/>
              <a:ext cx="1185741" cy="1435014"/>
              <a:chOff x="4635403" y="2909565"/>
              <a:chExt cx="3117916" cy="3773383"/>
            </a:xfrm>
            <a:solidFill>
              <a:schemeClr val="tx1">
                <a:lumMod val="85000"/>
                <a:lumOff val="15000"/>
              </a:schemeClr>
            </a:solidFill>
          </p:grpSpPr>
          <p:sp>
            <p:nvSpPr>
              <p:cNvPr id="24" name="Freeform 5"/>
              <p:cNvSpPr>
                <a:spLocks/>
              </p:cNvSpPr>
              <p:nvPr/>
            </p:nvSpPr>
            <p:spPr bwMode="auto">
              <a:xfrm>
                <a:off x="5318043" y="51288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6"/>
              <p:cNvSpPr>
                <a:spLocks/>
              </p:cNvSpPr>
              <p:nvPr/>
            </p:nvSpPr>
            <p:spPr bwMode="auto">
              <a:xfrm>
                <a:off x="5289467" y="4655767"/>
                <a:ext cx="28576" cy="231769"/>
              </a:xfrm>
              <a:custGeom>
                <a:avLst/>
                <a:gdLst>
                  <a:gd name="T0" fmla="*/ 9 w 10"/>
                  <a:gd name="T1" fmla="*/ 36 h 78"/>
                  <a:gd name="T2" fmla="*/ 6 w 10"/>
                  <a:gd name="T3" fmla="*/ 39 h 78"/>
                  <a:gd name="T4" fmla="*/ 6 w 10"/>
                  <a:gd name="T5" fmla="*/ 38 h 78"/>
                  <a:gd name="T6" fmla="*/ 7 w 10"/>
                  <a:gd name="T7" fmla="*/ 25 h 78"/>
                  <a:gd name="T8" fmla="*/ 6 w 10"/>
                  <a:gd name="T9" fmla="*/ 18 h 78"/>
                  <a:gd name="T10" fmla="*/ 5 w 10"/>
                  <a:gd name="T11" fmla="*/ 14 h 78"/>
                  <a:gd name="T12" fmla="*/ 5 w 10"/>
                  <a:gd name="T13" fmla="*/ 9 h 78"/>
                  <a:gd name="T14" fmla="*/ 4 w 10"/>
                  <a:gd name="T15" fmla="*/ 0 h 78"/>
                  <a:gd name="T16" fmla="*/ 1 w 10"/>
                  <a:gd name="T17" fmla="*/ 3 h 78"/>
                  <a:gd name="T18" fmla="*/ 0 w 10"/>
                  <a:gd name="T19" fmla="*/ 21 h 78"/>
                  <a:gd name="T20" fmla="*/ 1 w 10"/>
                  <a:gd name="T21" fmla="*/ 36 h 78"/>
                  <a:gd name="T22" fmla="*/ 1 w 10"/>
                  <a:gd name="T23" fmla="*/ 48 h 78"/>
                  <a:gd name="T24" fmla="*/ 3 w 10"/>
                  <a:gd name="T25" fmla="*/ 76 h 78"/>
                  <a:gd name="T26" fmla="*/ 4 w 10"/>
                  <a:gd name="T27" fmla="*/ 78 h 78"/>
                  <a:gd name="T28" fmla="*/ 5 w 10"/>
                  <a:gd name="T29" fmla="*/ 76 h 78"/>
                  <a:gd name="T30" fmla="*/ 6 w 10"/>
                  <a:gd name="T31" fmla="*/ 67 h 78"/>
                  <a:gd name="T32" fmla="*/ 6 w 10"/>
                  <a:gd name="T33" fmla="*/ 56 h 78"/>
                  <a:gd name="T34" fmla="*/ 6 w 10"/>
                  <a:gd name="T35" fmla="*/ 49 h 78"/>
                  <a:gd name="T36" fmla="*/ 7 w 10"/>
                  <a:gd name="T37" fmla="*/ 44 h 78"/>
                  <a:gd name="T38" fmla="*/ 9 w 10"/>
                  <a:gd name="T39" fmla="*/ 39 h 78"/>
                  <a:gd name="T40" fmla="*/ 9 w 10"/>
                  <a:gd name="T41"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78">
                    <a:moveTo>
                      <a:pt x="9" y="36"/>
                    </a:moveTo>
                    <a:cubicBezTo>
                      <a:pt x="7" y="37"/>
                      <a:pt x="8" y="39"/>
                      <a:pt x="6" y="39"/>
                    </a:cubicBezTo>
                    <a:cubicBezTo>
                      <a:pt x="6" y="39"/>
                      <a:pt x="6" y="38"/>
                      <a:pt x="6" y="38"/>
                    </a:cubicBezTo>
                    <a:cubicBezTo>
                      <a:pt x="6" y="34"/>
                      <a:pt x="4" y="29"/>
                      <a:pt x="7" y="25"/>
                    </a:cubicBezTo>
                    <a:cubicBezTo>
                      <a:pt x="7" y="23"/>
                      <a:pt x="9" y="20"/>
                      <a:pt x="6" y="18"/>
                    </a:cubicBezTo>
                    <a:cubicBezTo>
                      <a:pt x="5" y="17"/>
                      <a:pt x="6" y="16"/>
                      <a:pt x="5" y="14"/>
                    </a:cubicBezTo>
                    <a:cubicBezTo>
                      <a:pt x="5" y="13"/>
                      <a:pt x="5" y="11"/>
                      <a:pt x="5" y="9"/>
                    </a:cubicBezTo>
                    <a:cubicBezTo>
                      <a:pt x="4" y="7"/>
                      <a:pt x="3" y="4"/>
                      <a:pt x="4" y="0"/>
                    </a:cubicBezTo>
                    <a:cubicBezTo>
                      <a:pt x="1" y="1"/>
                      <a:pt x="1" y="2"/>
                      <a:pt x="1" y="3"/>
                    </a:cubicBezTo>
                    <a:cubicBezTo>
                      <a:pt x="1" y="9"/>
                      <a:pt x="0" y="15"/>
                      <a:pt x="0" y="21"/>
                    </a:cubicBezTo>
                    <a:cubicBezTo>
                      <a:pt x="0" y="26"/>
                      <a:pt x="1" y="31"/>
                      <a:pt x="1" y="36"/>
                    </a:cubicBezTo>
                    <a:cubicBezTo>
                      <a:pt x="1" y="40"/>
                      <a:pt x="2" y="44"/>
                      <a:pt x="1" y="48"/>
                    </a:cubicBezTo>
                    <a:cubicBezTo>
                      <a:pt x="1" y="57"/>
                      <a:pt x="3" y="67"/>
                      <a:pt x="3" y="76"/>
                    </a:cubicBezTo>
                    <a:cubicBezTo>
                      <a:pt x="3" y="77"/>
                      <a:pt x="3" y="77"/>
                      <a:pt x="4" y="78"/>
                    </a:cubicBezTo>
                    <a:cubicBezTo>
                      <a:pt x="5" y="78"/>
                      <a:pt x="5" y="77"/>
                      <a:pt x="5" y="76"/>
                    </a:cubicBezTo>
                    <a:cubicBezTo>
                      <a:pt x="6" y="73"/>
                      <a:pt x="6" y="70"/>
                      <a:pt x="6" y="67"/>
                    </a:cubicBezTo>
                    <a:cubicBezTo>
                      <a:pt x="7" y="63"/>
                      <a:pt x="7" y="60"/>
                      <a:pt x="6" y="56"/>
                    </a:cubicBezTo>
                    <a:cubicBezTo>
                      <a:pt x="5" y="54"/>
                      <a:pt x="5" y="51"/>
                      <a:pt x="6" y="49"/>
                    </a:cubicBezTo>
                    <a:cubicBezTo>
                      <a:pt x="7" y="47"/>
                      <a:pt x="8" y="46"/>
                      <a:pt x="7" y="44"/>
                    </a:cubicBezTo>
                    <a:cubicBezTo>
                      <a:pt x="6" y="43"/>
                      <a:pt x="9" y="41"/>
                      <a:pt x="9" y="39"/>
                    </a:cubicBezTo>
                    <a:cubicBezTo>
                      <a:pt x="9" y="38"/>
                      <a:pt x="10" y="37"/>
                      <a:pt x="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7"/>
              <p:cNvSpPr>
                <a:spLocks/>
              </p:cNvSpPr>
              <p:nvPr/>
            </p:nvSpPr>
            <p:spPr bwMode="auto">
              <a:xfrm>
                <a:off x="5303755" y="4985958"/>
                <a:ext cx="20638" cy="142871"/>
              </a:xfrm>
              <a:custGeom>
                <a:avLst/>
                <a:gdLst>
                  <a:gd name="T0" fmla="*/ 7 w 7"/>
                  <a:gd name="T1" fmla="*/ 45 h 48"/>
                  <a:gd name="T2" fmla="*/ 7 w 7"/>
                  <a:gd name="T3" fmla="*/ 30 h 48"/>
                  <a:gd name="T4" fmla="*/ 6 w 7"/>
                  <a:gd name="T5" fmla="*/ 14 h 48"/>
                  <a:gd name="T6" fmla="*/ 6 w 7"/>
                  <a:gd name="T7" fmla="*/ 14 h 48"/>
                  <a:gd name="T8" fmla="*/ 5 w 7"/>
                  <a:gd name="T9" fmla="*/ 4 h 48"/>
                  <a:gd name="T10" fmla="*/ 4 w 7"/>
                  <a:gd name="T11" fmla="*/ 0 h 48"/>
                  <a:gd name="T12" fmla="*/ 1 w 7"/>
                  <a:gd name="T13" fmla="*/ 7 h 48"/>
                  <a:gd name="T14" fmla="*/ 2 w 7"/>
                  <a:gd name="T15" fmla="*/ 29 h 48"/>
                  <a:gd name="T16" fmla="*/ 3 w 7"/>
                  <a:gd name="T17" fmla="*/ 34 h 48"/>
                  <a:gd name="T18" fmla="*/ 4 w 7"/>
                  <a:gd name="T19" fmla="*/ 39 h 48"/>
                  <a:gd name="T20" fmla="*/ 5 w 7"/>
                  <a:gd name="T21" fmla="*/ 48 h 48"/>
                  <a:gd name="T22" fmla="*/ 7 w 7"/>
                  <a:gd name="T23"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8">
                    <a:moveTo>
                      <a:pt x="7" y="45"/>
                    </a:moveTo>
                    <a:cubicBezTo>
                      <a:pt x="7" y="40"/>
                      <a:pt x="7" y="35"/>
                      <a:pt x="7" y="30"/>
                    </a:cubicBezTo>
                    <a:cubicBezTo>
                      <a:pt x="7" y="24"/>
                      <a:pt x="4" y="19"/>
                      <a:pt x="6" y="14"/>
                    </a:cubicBezTo>
                    <a:cubicBezTo>
                      <a:pt x="6" y="14"/>
                      <a:pt x="6" y="14"/>
                      <a:pt x="6" y="14"/>
                    </a:cubicBezTo>
                    <a:cubicBezTo>
                      <a:pt x="3" y="10"/>
                      <a:pt x="5" y="7"/>
                      <a:pt x="5" y="4"/>
                    </a:cubicBezTo>
                    <a:cubicBezTo>
                      <a:pt x="5" y="2"/>
                      <a:pt x="5" y="1"/>
                      <a:pt x="4" y="0"/>
                    </a:cubicBezTo>
                    <a:cubicBezTo>
                      <a:pt x="1" y="1"/>
                      <a:pt x="0" y="3"/>
                      <a:pt x="1" y="7"/>
                    </a:cubicBezTo>
                    <a:cubicBezTo>
                      <a:pt x="1" y="14"/>
                      <a:pt x="3" y="21"/>
                      <a:pt x="2" y="29"/>
                    </a:cubicBezTo>
                    <a:cubicBezTo>
                      <a:pt x="2" y="30"/>
                      <a:pt x="3" y="32"/>
                      <a:pt x="3" y="34"/>
                    </a:cubicBezTo>
                    <a:cubicBezTo>
                      <a:pt x="4" y="36"/>
                      <a:pt x="4" y="38"/>
                      <a:pt x="4" y="39"/>
                    </a:cubicBezTo>
                    <a:cubicBezTo>
                      <a:pt x="5" y="42"/>
                      <a:pt x="3" y="46"/>
                      <a:pt x="5" y="48"/>
                    </a:cubicBezTo>
                    <a:cubicBezTo>
                      <a:pt x="6" y="47"/>
                      <a:pt x="7" y="47"/>
                      <a:pt x="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
              <p:cNvSpPr>
                <a:spLocks/>
              </p:cNvSpPr>
              <p:nvPr/>
            </p:nvSpPr>
            <p:spPr bwMode="auto">
              <a:xfrm>
                <a:off x="5318043" y="512882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5297405" y="4887535"/>
                <a:ext cx="17463" cy="82548"/>
              </a:xfrm>
              <a:custGeom>
                <a:avLst/>
                <a:gdLst>
                  <a:gd name="T0" fmla="*/ 3 w 6"/>
                  <a:gd name="T1" fmla="*/ 0 h 28"/>
                  <a:gd name="T2" fmla="*/ 0 w 6"/>
                  <a:gd name="T3" fmla="*/ 6 h 28"/>
                  <a:gd name="T4" fmla="*/ 1 w 6"/>
                  <a:gd name="T5" fmla="*/ 21 h 28"/>
                  <a:gd name="T6" fmla="*/ 2 w 6"/>
                  <a:gd name="T7" fmla="*/ 26 h 28"/>
                  <a:gd name="T8" fmla="*/ 4 w 6"/>
                  <a:gd name="T9" fmla="*/ 27 h 28"/>
                  <a:gd name="T10" fmla="*/ 4 w 6"/>
                  <a:gd name="T11" fmla="*/ 26 h 28"/>
                  <a:gd name="T12" fmla="*/ 4 w 6"/>
                  <a:gd name="T13" fmla="*/ 17 h 28"/>
                  <a:gd name="T14" fmla="*/ 5 w 6"/>
                  <a:gd name="T15" fmla="*/ 10 h 28"/>
                  <a:gd name="T16" fmla="*/ 3 w 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8">
                    <a:moveTo>
                      <a:pt x="3" y="0"/>
                    </a:moveTo>
                    <a:cubicBezTo>
                      <a:pt x="0" y="2"/>
                      <a:pt x="0" y="4"/>
                      <a:pt x="0" y="6"/>
                    </a:cubicBezTo>
                    <a:cubicBezTo>
                      <a:pt x="0" y="11"/>
                      <a:pt x="1" y="16"/>
                      <a:pt x="1" y="21"/>
                    </a:cubicBezTo>
                    <a:cubicBezTo>
                      <a:pt x="1" y="23"/>
                      <a:pt x="2" y="25"/>
                      <a:pt x="2" y="26"/>
                    </a:cubicBezTo>
                    <a:cubicBezTo>
                      <a:pt x="2" y="27"/>
                      <a:pt x="3" y="28"/>
                      <a:pt x="4" y="27"/>
                    </a:cubicBezTo>
                    <a:cubicBezTo>
                      <a:pt x="4" y="27"/>
                      <a:pt x="5" y="26"/>
                      <a:pt x="4" y="26"/>
                    </a:cubicBezTo>
                    <a:cubicBezTo>
                      <a:pt x="3" y="23"/>
                      <a:pt x="5" y="20"/>
                      <a:pt x="4" y="17"/>
                    </a:cubicBezTo>
                    <a:cubicBezTo>
                      <a:pt x="4" y="15"/>
                      <a:pt x="4" y="12"/>
                      <a:pt x="5" y="10"/>
                    </a:cubicBezTo>
                    <a:cubicBezTo>
                      <a:pt x="6" y="6"/>
                      <a:pt x="5" y="3"/>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0"/>
              <p:cNvSpPr>
                <a:spLocks/>
              </p:cNvSpPr>
              <p:nvPr/>
            </p:nvSpPr>
            <p:spPr bwMode="auto">
              <a:xfrm>
                <a:off x="4727480" y="4584331"/>
                <a:ext cx="15875" cy="44449"/>
              </a:xfrm>
              <a:custGeom>
                <a:avLst/>
                <a:gdLst>
                  <a:gd name="T0" fmla="*/ 4 w 5"/>
                  <a:gd name="T1" fmla="*/ 0 h 15"/>
                  <a:gd name="T2" fmla="*/ 4 w 5"/>
                  <a:gd name="T3" fmla="*/ 15 h 15"/>
                  <a:gd name="T4" fmla="*/ 4 w 5"/>
                  <a:gd name="T5" fmla="*/ 0 h 15"/>
                </a:gdLst>
                <a:ahLst/>
                <a:cxnLst>
                  <a:cxn ang="0">
                    <a:pos x="T0" y="T1"/>
                  </a:cxn>
                  <a:cxn ang="0">
                    <a:pos x="T2" y="T3"/>
                  </a:cxn>
                  <a:cxn ang="0">
                    <a:pos x="T4" y="T5"/>
                  </a:cxn>
                </a:cxnLst>
                <a:rect l="0" t="0" r="r" b="b"/>
                <a:pathLst>
                  <a:path w="5" h="15">
                    <a:moveTo>
                      <a:pt x="4" y="0"/>
                    </a:moveTo>
                    <a:cubicBezTo>
                      <a:pt x="0" y="5"/>
                      <a:pt x="3" y="10"/>
                      <a:pt x="4" y="15"/>
                    </a:cubicBezTo>
                    <a:cubicBezTo>
                      <a:pt x="4" y="10"/>
                      <a:pt x="5"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1"/>
              <p:cNvSpPr>
                <a:spLocks/>
              </p:cNvSpPr>
              <p:nvPr/>
            </p:nvSpPr>
            <p:spPr bwMode="auto">
              <a:xfrm>
                <a:off x="4730655" y="4233503"/>
                <a:ext cx="9525" cy="61911"/>
              </a:xfrm>
              <a:custGeom>
                <a:avLst/>
                <a:gdLst>
                  <a:gd name="T0" fmla="*/ 2 w 3"/>
                  <a:gd name="T1" fmla="*/ 0 h 21"/>
                  <a:gd name="T2" fmla="*/ 1 w 3"/>
                  <a:gd name="T3" fmla="*/ 21 h 21"/>
                  <a:gd name="T4" fmla="*/ 2 w 3"/>
                  <a:gd name="T5" fmla="*/ 0 h 21"/>
                </a:gdLst>
                <a:ahLst/>
                <a:cxnLst>
                  <a:cxn ang="0">
                    <a:pos x="T0" y="T1"/>
                  </a:cxn>
                  <a:cxn ang="0">
                    <a:pos x="T2" y="T3"/>
                  </a:cxn>
                  <a:cxn ang="0">
                    <a:pos x="T4" y="T5"/>
                  </a:cxn>
                </a:cxnLst>
                <a:rect l="0" t="0" r="r" b="b"/>
                <a:pathLst>
                  <a:path w="3" h="21">
                    <a:moveTo>
                      <a:pt x="2" y="0"/>
                    </a:moveTo>
                    <a:cubicBezTo>
                      <a:pt x="0" y="7"/>
                      <a:pt x="0" y="14"/>
                      <a:pt x="1" y="21"/>
                    </a:cubicBezTo>
                    <a:cubicBezTo>
                      <a:pt x="1" y="14"/>
                      <a:pt x="3" y="7"/>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2"/>
              <p:cNvSpPr>
                <a:spLocks/>
              </p:cNvSpPr>
              <p:nvPr/>
            </p:nvSpPr>
            <p:spPr bwMode="auto">
              <a:xfrm>
                <a:off x="4737005" y="4687516"/>
                <a:ext cx="7938" cy="57148"/>
              </a:xfrm>
              <a:custGeom>
                <a:avLst/>
                <a:gdLst>
                  <a:gd name="T0" fmla="*/ 1 w 3"/>
                  <a:gd name="T1" fmla="*/ 0 h 19"/>
                  <a:gd name="T2" fmla="*/ 2 w 3"/>
                  <a:gd name="T3" fmla="*/ 19 h 19"/>
                  <a:gd name="T4" fmla="*/ 1 w 3"/>
                  <a:gd name="T5" fmla="*/ 0 h 19"/>
                </a:gdLst>
                <a:ahLst/>
                <a:cxnLst>
                  <a:cxn ang="0">
                    <a:pos x="T0" y="T1"/>
                  </a:cxn>
                  <a:cxn ang="0">
                    <a:pos x="T2" y="T3"/>
                  </a:cxn>
                  <a:cxn ang="0">
                    <a:pos x="T4" y="T5"/>
                  </a:cxn>
                </a:cxnLst>
                <a:rect l="0" t="0" r="r" b="b"/>
                <a:pathLst>
                  <a:path w="3" h="19">
                    <a:moveTo>
                      <a:pt x="1" y="0"/>
                    </a:moveTo>
                    <a:cubicBezTo>
                      <a:pt x="0" y="7"/>
                      <a:pt x="0" y="16"/>
                      <a:pt x="2" y="19"/>
                    </a:cubicBezTo>
                    <a:cubicBezTo>
                      <a:pt x="1" y="13"/>
                      <a:pt x="3" y="7"/>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3"/>
              <p:cNvSpPr>
                <a:spLocks/>
              </p:cNvSpPr>
              <p:nvPr/>
            </p:nvSpPr>
            <p:spPr bwMode="auto">
              <a:xfrm>
                <a:off x="4751293" y="5020882"/>
                <a:ext cx="12700" cy="38099"/>
              </a:xfrm>
              <a:custGeom>
                <a:avLst/>
                <a:gdLst>
                  <a:gd name="T0" fmla="*/ 2 w 4"/>
                  <a:gd name="T1" fmla="*/ 13 h 13"/>
                  <a:gd name="T2" fmla="*/ 1 w 4"/>
                  <a:gd name="T3" fmla="*/ 0 h 13"/>
                  <a:gd name="T4" fmla="*/ 2 w 4"/>
                  <a:gd name="T5" fmla="*/ 13 h 13"/>
                </a:gdLst>
                <a:ahLst/>
                <a:cxnLst>
                  <a:cxn ang="0">
                    <a:pos x="T0" y="T1"/>
                  </a:cxn>
                  <a:cxn ang="0">
                    <a:pos x="T2" y="T3"/>
                  </a:cxn>
                  <a:cxn ang="0">
                    <a:pos x="T4" y="T5"/>
                  </a:cxn>
                </a:cxnLst>
                <a:rect l="0" t="0" r="r" b="b"/>
                <a:pathLst>
                  <a:path w="4" h="13">
                    <a:moveTo>
                      <a:pt x="2" y="13"/>
                    </a:moveTo>
                    <a:cubicBezTo>
                      <a:pt x="3" y="9"/>
                      <a:pt x="4" y="4"/>
                      <a:pt x="1" y="0"/>
                    </a:cubicBezTo>
                    <a:cubicBezTo>
                      <a:pt x="0" y="5"/>
                      <a:pt x="1" y="9"/>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4"/>
              <p:cNvSpPr>
                <a:spLocks noEditPoints="1"/>
              </p:cNvSpPr>
              <p:nvPr/>
            </p:nvSpPr>
            <p:spPr bwMode="auto">
              <a:xfrm>
                <a:off x="4635403" y="2909565"/>
                <a:ext cx="3117916" cy="3773383"/>
              </a:xfrm>
              <a:custGeom>
                <a:avLst/>
                <a:gdLst>
                  <a:gd name="T0" fmla="*/ 1007 w 1045"/>
                  <a:gd name="T1" fmla="*/ 289 h 1269"/>
                  <a:gd name="T2" fmla="*/ 796 w 1045"/>
                  <a:gd name="T3" fmla="*/ 259 h 1269"/>
                  <a:gd name="T4" fmla="*/ 535 w 1045"/>
                  <a:gd name="T5" fmla="*/ 339 h 1269"/>
                  <a:gd name="T6" fmla="*/ 581 w 1045"/>
                  <a:gd name="T7" fmla="*/ 235 h 1269"/>
                  <a:gd name="T8" fmla="*/ 633 w 1045"/>
                  <a:gd name="T9" fmla="*/ 35 h 1269"/>
                  <a:gd name="T10" fmla="*/ 530 w 1045"/>
                  <a:gd name="T11" fmla="*/ 89 h 1269"/>
                  <a:gd name="T12" fmla="*/ 383 w 1045"/>
                  <a:gd name="T13" fmla="*/ 462 h 1269"/>
                  <a:gd name="T14" fmla="*/ 317 w 1045"/>
                  <a:gd name="T15" fmla="*/ 620 h 1269"/>
                  <a:gd name="T16" fmla="*/ 251 w 1045"/>
                  <a:gd name="T17" fmla="*/ 751 h 1269"/>
                  <a:gd name="T18" fmla="*/ 224 w 1045"/>
                  <a:gd name="T19" fmla="*/ 741 h 1269"/>
                  <a:gd name="T20" fmla="*/ 216 w 1045"/>
                  <a:gd name="T21" fmla="*/ 738 h 1269"/>
                  <a:gd name="T22" fmla="*/ 224 w 1045"/>
                  <a:gd name="T23" fmla="*/ 581 h 1269"/>
                  <a:gd name="T24" fmla="*/ 228 w 1045"/>
                  <a:gd name="T25" fmla="*/ 508 h 1269"/>
                  <a:gd name="T26" fmla="*/ 228 w 1045"/>
                  <a:gd name="T27" fmla="*/ 369 h 1269"/>
                  <a:gd name="T28" fmla="*/ 238 w 1045"/>
                  <a:gd name="T29" fmla="*/ 140 h 1269"/>
                  <a:gd name="T30" fmla="*/ 78 w 1045"/>
                  <a:gd name="T31" fmla="*/ 25 h 1269"/>
                  <a:gd name="T32" fmla="*/ 17 w 1045"/>
                  <a:gd name="T33" fmla="*/ 131 h 1269"/>
                  <a:gd name="T34" fmla="*/ 22 w 1045"/>
                  <a:gd name="T35" fmla="*/ 239 h 1269"/>
                  <a:gd name="T36" fmla="*/ 31 w 1045"/>
                  <a:gd name="T37" fmla="*/ 385 h 1269"/>
                  <a:gd name="T38" fmla="*/ 40 w 1045"/>
                  <a:gd name="T39" fmla="*/ 448 h 1269"/>
                  <a:gd name="T40" fmla="*/ 48 w 1045"/>
                  <a:gd name="T41" fmla="*/ 579 h 1269"/>
                  <a:gd name="T42" fmla="*/ 53 w 1045"/>
                  <a:gd name="T43" fmla="*/ 713 h 1269"/>
                  <a:gd name="T44" fmla="*/ 74 w 1045"/>
                  <a:gd name="T45" fmla="*/ 842 h 1269"/>
                  <a:gd name="T46" fmla="*/ 72 w 1045"/>
                  <a:gd name="T47" fmla="*/ 853 h 1269"/>
                  <a:gd name="T48" fmla="*/ 51 w 1045"/>
                  <a:gd name="T49" fmla="*/ 726 h 1269"/>
                  <a:gd name="T50" fmla="*/ 158 w 1045"/>
                  <a:gd name="T51" fmla="*/ 960 h 1269"/>
                  <a:gd name="T52" fmla="*/ 302 w 1045"/>
                  <a:gd name="T53" fmla="*/ 834 h 1269"/>
                  <a:gd name="T54" fmla="*/ 432 w 1045"/>
                  <a:gd name="T55" fmla="*/ 739 h 1269"/>
                  <a:gd name="T56" fmla="*/ 627 w 1045"/>
                  <a:gd name="T57" fmla="*/ 756 h 1269"/>
                  <a:gd name="T58" fmla="*/ 849 w 1045"/>
                  <a:gd name="T59" fmla="*/ 800 h 1269"/>
                  <a:gd name="T60" fmla="*/ 679 w 1045"/>
                  <a:gd name="T61" fmla="*/ 983 h 1269"/>
                  <a:gd name="T62" fmla="*/ 383 w 1045"/>
                  <a:gd name="T63" fmla="*/ 1016 h 1269"/>
                  <a:gd name="T64" fmla="*/ 278 w 1045"/>
                  <a:gd name="T65" fmla="*/ 1008 h 1269"/>
                  <a:gd name="T66" fmla="*/ 215 w 1045"/>
                  <a:gd name="T67" fmla="*/ 1055 h 1269"/>
                  <a:gd name="T68" fmla="*/ 218 w 1045"/>
                  <a:gd name="T69" fmla="*/ 1110 h 1269"/>
                  <a:gd name="T70" fmla="*/ 229 w 1045"/>
                  <a:gd name="T71" fmla="*/ 1139 h 1269"/>
                  <a:gd name="T72" fmla="*/ 264 w 1045"/>
                  <a:gd name="T73" fmla="*/ 1156 h 1269"/>
                  <a:gd name="T74" fmla="*/ 295 w 1045"/>
                  <a:gd name="T75" fmla="*/ 1208 h 1269"/>
                  <a:gd name="T76" fmla="*/ 310 w 1045"/>
                  <a:gd name="T77" fmla="*/ 1232 h 1269"/>
                  <a:gd name="T78" fmla="*/ 410 w 1045"/>
                  <a:gd name="T79" fmla="*/ 1256 h 1269"/>
                  <a:gd name="T80" fmla="*/ 430 w 1045"/>
                  <a:gd name="T81" fmla="*/ 1253 h 1269"/>
                  <a:gd name="T82" fmla="*/ 461 w 1045"/>
                  <a:gd name="T83" fmla="*/ 1257 h 1269"/>
                  <a:gd name="T84" fmla="*/ 491 w 1045"/>
                  <a:gd name="T85" fmla="*/ 1260 h 1269"/>
                  <a:gd name="T86" fmla="*/ 583 w 1045"/>
                  <a:gd name="T87" fmla="*/ 1264 h 1269"/>
                  <a:gd name="T88" fmla="*/ 928 w 1045"/>
                  <a:gd name="T89" fmla="*/ 1143 h 1269"/>
                  <a:gd name="T90" fmla="*/ 857 w 1045"/>
                  <a:gd name="T91" fmla="*/ 729 h 1269"/>
                  <a:gd name="T92" fmla="*/ 555 w 1045"/>
                  <a:gd name="T93" fmla="*/ 539 h 1269"/>
                  <a:gd name="T94" fmla="*/ 640 w 1045"/>
                  <a:gd name="T95" fmla="*/ 500 h 1269"/>
                  <a:gd name="T96" fmla="*/ 545 w 1045"/>
                  <a:gd name="T97" fmla="*/ 561 h 1269"/>
                  <a:gd name="T98" fmla="*/ 610 w 1045"/>
                  <a:gd name="T99" fmla="*/ 524 h 1269"/>
                  <a:gd name="T100" fmla="*/ 680 w 1045"/>
                  <a:gd name="T101" fmla="*/ 505 h 1269"/>
                  <a:gd name="T102" fmla="*/ 838 w 1045"/>
                  <a:gd name="T103" fmla="*/ 492 h 1269"/>
                  <a:gd name="T104" fmla="*/ 969 w 1045"/>
                  <a:gd name="T105" fmla="*/ 522 h 1269"/>
                  <a:gd name="T106" fmla="*/ 1036 w 1045"/>
                  <a:gd name="T107" fmla="*/ 458 h 1269"/>
                  <a:gd name="T108" fmla="*/ 44 w 1045"/>
                  <a:gd name="T109" fmla="*/ 410 h 1269"/>
                  <a:gd name="T110" fmla="*/ 83 w 1045"/>
                  <a:gd name="T111" fmla="*/ 656 h 1269"/>
                  <a:gd name="T112" fmla="*/ 94 w 1045"/>
                  <a:gd name="T113" fmla="*/ 795 h 1269"/>
                  <a:gd name="T114" fmla="*/ 102 w 1045"/>
                  <a:gd name="T115" fmla="*/ 836 h 1269"/>
                  <a:gd name="T116" fmla="*/ 209 w 1045"/>
                  <a:gd name="T117" fmla="*/ 665 h 1269"/>
                  <a:gd name="T118" fmla="*/ 209 w 1045"/>
                  <a:gd name="T119" fmla="*/ 760 h 1269"/>
                  <a:gd name="T120" fmla="*/ 216 w 1045"/>
                  <a:gd name="T121" fmla="*/ 779 h 1269"/>
                  <a:gd name="T122" fmla="*/ 240 w 1045"/>
                  <a:gd name="T123" fmla="*/ 1020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269">
                    <a:moveTo>
                      <a:pt x="1038" y="403"/>
                    </a:moveTo>
                    <a:cubicBezTo>
                      <a:pt x="1037" y="401"/>
                      <a:pt x="1037" y="399"/>
                      <a:pt x="1037" y="397"/>
                    </a:cubicBezTo>
                    <a:cubicBezTo>
                      <a:pt x="1037" y="396"/>
                      <a:pt x="1037" y="394"/>
                      <a:pt x="1037" y="393"/>
                    </a:cubicBezTo>
                    <a:cubicBezTo>
                      <a:pt x="1037" y="388"/>
                      <a:pt x="1036" y="383"/>
                      <a:pt x="1036" y="379"/>
                    </a:cubicBezTo>
                    <a:cubicBezTo>
                      <a:pt x="1035" y="374"/>
                      <a:pt x="1034" y="370"/>
                      <a:pt x="1034" y="365"/>
                    </a:cubicBezTo>
                    <a:cubicBezTo>
                      <a:pt x="1034" y="361"/>
                      <a:pt x="1034" y="357"/>
                      <a:pt x="1033" y="352"/>
                    </a:cubicBezTo>
                    <a:cubicBezTo>
                      <a:pt x="1030" y="344"/>
                      <a:pt x="1029" y="335"/>
                      <a:pt x="1027" y="327"/>
                    </a:cubicBezTo>
                    <a:cubicBezTo>
                      <a:pt x="1027" y="326"/>
                      <a:pt x="1027" y="325"/>
                      <a:pt x="1027" y="324"/>
                    </a:cubicBezTo>
                    <a:cubicBezTo>
                      <a:pt x="1024" y="320"/>
                      <a:pt x="1023" y="316"/>
                      <a:pt x="1020" y="312"/>
                    </a:cubicBezTo>
                    <a:cubicBezTo>
                      <a:pt x="1017" y="307"/>
                      <a:pt x="1016" y="301"/>
                      <a:pt x="1015" y="295"/>
                    </a:cubicBezTo>
                    <a:cubicBezTo>
                      <a:pt x="1015" y="293"/>
                      <a:pt x="1015" y="292"/>
                      <a:pt x="1014" y="290"/>
                    </a:cubicBezTo>
                    <a:cubicBezTo>
                      <a:pt x="1013" y="289"/>
                      <a:pt x="1013" y="289"/>
                      <a:pt x="1012" y="289"/>
                    </a:cubicBezTo>
                    <a:cubicBezTo>
                      <a:pt x="1010" y="289"/>
                      <a:pt x="1008" y="291"/>
                      <a:pt x="1007" y="289"/>
                    </a:cubicBezTo>
                    <a:cubicBezTo>
                      <a:pt x="1006" y="287"/>
                      <a:pt x="1004" y="286"/>
                      <a:pt x="1003" y="285"/>
                    </a:cubicBezTo>
                    <a:cubicBezTo>
                      <a:pt x="1003" y="283"/>
                      <a:pt x="1003" y="282"/>
                      <a:pt x="1001" y="281"/>
                    </a:cubicBezTo>
                    <a:cubicBezTo>
                      <a:pt x="997" y="279"/>
                      <a:pt x="996" y="276"/>
                      <a:pt x="993" y="273"/>
                    </a:cubicBezTo>
                    <a:cubicBezTo>
                      <a:pt x="991" y="271"/>
                      <a:pt x="990" y="270"/>
                      <a:pt x="987" y="270"/>
                    </a:cubicBezTo>
                    <a:cubicBezTo>
                      <a:pt x="985" y="269"/>
                      <a:pt x="982" y="270"/>
                      <a:pt x="981" y="267"/>
                    </a:cubicBezTo>
                    <a:cubicBezTo>
                      <a:pt x="980" y="267"/>
                      <a:pt x="979" y="267"/>
                      <a:pt x="978" y="267"/>
                    </a:cubicBezTo>
                    <a:cubicBezTo>
                      <a:pt x="973" y="268"/>
                      <a:pt x="967" y="267"/>
                      <a:pt x="962" y="266"/>
                    </a:cubicBezTo>
                    <a:cubicBezTo>
                      <a:pt x="945" y="262"/>
                      <a:pt x="928" y="260"/>
                      <a:pt x="912" y="259"/>
                    </a:cubicBezTo>
                    <a:cubicBezTo>
                      <a:pt x="905" y="259"/>
                      <a:pt x="899" y="258"/>
                      <a:pt x="893" y="259"/>
                    </a:cubicBezTo>
                    <a:cubicBezTo>
                      <a:pt x="885" y="260"/>
                      <a:pt x="878" y="258"/>
                      <a:pt x="870" y="258"/>
                    </a:cubicBezTo>
                    <a:cubicBezTo>
                      <a:pt x="864" y="257"/>
                      <a:pt x="857" y="256"/>
                      <a:pt x="851" y="256"/>
                    </a:cubicBezTo>
                    <a:cubicBezTo>
                      <a:pt x="842" y="256"/>
                      <a:pt x="834" y="256"/>
                      <a:pt x="825" y="257"/>
                    </a:cubicBezTo>
                    <a:cubicBezTo>
                      <a:pt x="815" y="257"/>
                      <a:pt x="805" y="258"/>
                      <a:pt x="796" y="259"/>
                    </a:cubicBezTo>
                    <a:cubicBezTo>
                      <a:pt x="783" y="260"/>
                      <a:pt x="771" y="262"/>
                      <a:pt x="759" y="265"/>
                    </a:cubicBezTo>
                    <a:cubicBezTo>
                      <a:pt x="736" y="270"/>
                      <a:pt x="713" y="275"/>
                      <a:pt x="690" y="280"/>
                    </a:cubicBezTo>
                    <a:cubicBezTo>
                      <a:pt x="687" y="281"/>
                      <a:pt x="683" y="282"/>
                      <a:pt x="679" y="284"/>
                    </a:cubicBezTo>
                    <a:cubicBezTo>
                      <a:pt x="674" y="285"/>
                      <a:pt x="669" y="287"/>
                      <a:pt x="664" y="288"/>
                    </a:cubicBezTo>
                    <a:cubicBezTo>
                      <a:pt x="662" y="289"/>
                      <a:pt x="659" y="288"/>
                      <a:pt x="656" y="290"/>
                    </a:cubicBezTo>
                    <a:cubicBezTo>
                      <a:pt x="652" y="292"/>
                      <a:pt x="647" y="292"/>
                      <a:pt x="643" y="294"/>
                    </a:cubicBezTo>
                    <a:cubicBezTo>
                      <a:pt x="636" y="297"/>
                      <a:pt x="629" y="299"/>
                      <a:pt x="622" y="301"/>
                    </a:cubicBezTo>
                    <a:cubicBezTo>
                      <a:pt x="615" y="303"/>
                      <a:pt x="608" y="306"/>
                      <a:pt x="601" y="308"/>
                    </a:cubicBezTo>
                    <a:cubicBezTo>
                      <a:pt x="594" y="311"/>
                      <a:pt x="587" y="314"/>
                      <a:pt x="579" y="317"/>
                    </a:cubicBezTo>
                    <a:cubicBezTo>
                      <a:pt x="577" y="318"/>
                      <a:pt x="574" y="319"/>
                      <a:pt x="571" y="319"/>
                    </a:cubicBezTo>
                    <a:cubicBezTo>
                      <a:pt x="567" y="320"/>
                      <a:pt x="563" y="323"/>
                      <a:pt x="559" y="325"/>
                    </a:cubicBezTo>
                    <a:cubicBezTo>
                      <a:pt x="556" y="331"/>
                      <a:pt x="548" y="330"/>
                      <a:pt x="544" y="334"/>
                    </a:cubicBezTo>
                    <a:cubicBezTo>
                      <a:pt x="540" y="334"/>
                      <a:pt x="538" y="337"/>
                      <a:pt x="535" y="339"/>
                    </a:cubicBezTo>
                    <a:cubicBezTo>
                      <a:pt x="534" y="339"/>
                      <a:pt x="533" y="340"/>
                      <a:pt x="532" y="341"/>
                    </a:cubicBezTo>
                    <a:cubicBezTo>
                      <a:pt x="526" y="342"/>
                      <a:pt x="522" y="345"/>
                      <a:pt x="517" y="347"/>
                    </a:cubicBezTo>
                    <a:cubicBezTo>
                      <a:pt x="519" y="344"/>
                      <a:pt x="521" y="340"/>
                      <a:pt x="522" y="336"/>
                    </a:cubicBezTo>
                    <a:cubicBezTo>
                      <a:pt x="523" y="335"/>
                      <a:pt x="523" y="334"/>
                      <a:pt x="523" y="334"/>
                    </a:cubicBezTo>
                    <a:cubicBezTo>
                      <a:pt x="529" y="327"/>
                      <a:pt x="532" y="318"/>
                      <a:pt x="536" y="310"/>
                    </a:cubicBezTo>
                    <a:cubicBezTo>
                      <a:pt x="536" y="308"/>
                      <a:pt x="537" y="306"/>
                      <a:pt x="538" y="306"/>
                    </a:cubicBezTo>
                    <a:cubicBezTo>
                      <a:pt x="541" y="305"/>
                      <a:pt x="541" y="303"/>
                      <a:pt x="542" y="301"/>
                    </a:cubicBezTo>
                    <a:cubicBezTo>
                      <a:pt x="546" y="296"/>
                      <a:pt x="548" y="291"/>
                      <a:pt x="550" y="286"/>
                    </a:cubicBezTo>
                    <a:cubicBezTo>
                      <a:pt x="551" y="283"/>
                      <a:pt x="552" y="281"/>
                      <a:pt x="554" y="278"/>
                    </a:cubicBezTo>
                    <a:cubicBezTo>
                      <a:pt x="557" y="274"/>
                      <a:pt x="559" y="270"/>
                      <a:pt x="562" y="265"/>
                    </a:cubicBezTo>
                    <a:cubicBezTo>
                      <a:pt x="565" y="258"/>
                      <a:pt x="567" y="249"/>
                      <a:pt x="575" y="244"/>
                    </a:cubicBezTo>
                    <a:cubicBezTo>
                      <a:pt x="576" y="243"/>
                      <a:pt x="576" y="242"/>
                      <a:pt x="576" y="242"/>
                    </a:cubicBezTo>
                    <a:cubicBezTo>
                      <a:pt x="578" y="239"/>
                      <a:pt x="578" y="236"/>
                      <a:pt x="581" y="235"/>
                    </a:cubicBezTo>
                    <a:cubicBezTo>
                      <a:pt x="584" y="233"/>
                      <a:pt x="585" y="230"/>
                      <a:pt x="586" y="227"/>
                    </a:cubicBezTo>
                    <a:cubicBezTo>
                      <a:pt x="587" y="222"/>
                      <a:pt x="589" y="218"/>
                      <a:pt x="591" y="213"/>
                    </a:cubicBezTo>
                    <a:cubicBezTo>
                      <a:pt x="593" y="209"/>
                      <a:pt x="594" y="203"/>
                      <a:pt x="598" y="200"/>
                    </a:cubicBezTo>
                    <a:cubicBezTo>
                      <a:pt x="598" y="200"/>
                      <a:pt x="598" y="200"/>
                      <a:pt x="598" y="200"/>
                    </a:cubicBezTo>
                    <a:cubicBezTo>
                      <a:pt x="601" y="195"/>
                      <a:pt x="602" y="190"/>
                      <a:pt x="605" y="185"/>
                    </a:cubicBezTo>
                    <a:cubicBezTo>
                      <a:pt x="609" y="177"/>
                      <a:pt x="611" y="168"/>
                      <a:pt x="614" y="160"/>
                    </a:cubicBezTo>
                    <a:cubicBezTo>
                      <a:pt x="617" y="154"/>
                      <a:pt x="620" y="148"/>
                      <a:pt x="623" y="142"/>
                    </a:cubicBezTo>
                    <a:cubicBezTo>
                      <a:pt x="627" y="134"/>
                      <a:pt x="629" y="125"/>
                      <a:pt x="632" y="116"/>
                    </a:cubicBezTo>
                    <a:cubicBezTo>
                      <a:pt x="635" y="109"/>
                      <a:pt x="636" y="102"/>
                      <a:pt x="639" y="95"/>
                    </a:cubicBezTo>
                    <a:cubicBezTo>
                      <a:pt x="640" y="92"/>
                      <a:pt x="641" y="89"/>
                      <a:pt x="641" y="86"/>
                    </a:cubicBezTo>
                    <a:cubicBezTo>
                      <a:pt x="641" y="80"/>
                      <a:pt x="642" y="75"/>
                      <a:pt x="644" y="70"/>
                    </a:cubicBezTo>
                    <a:cubicBezTo>
                      <a:pt x="646" y="66"/>
                      <a:pt x="647" y="61"/>
                      <a:pt x="647" y="56"/>
                    </a:cubicBezTo>
                    <a:cubicBezTo>
                      <a:pt x="646" y="46"/>
                      <a:pt x="642" y="39"/>
                      <a:pt x="633" y="35"/>
                    </a:cubicBezTo>
                    <a:cubicBezTo>
                      <a:pt x="632" y="35"/>
                      <a:pt x="631" y="34"/>
                      <a:pt x="629" y="33"/>
                    </a:cubicBezTo>
                    <a:cubicBezTo>
                      <a:pt x="625" y="29"/>
                      <a:pt x="620" y="26"/>
                      <a:pt x="615" y="23"/>
                    </a:cubicBezTo>
                    <a:cubicBezTo>
                      <a:pt x="612" y="22"/>
                      <a:pt x="610" y="21"/>
                      <a:pt x="608" y="18"/>
                    </a:cubicBezTo>
                    <a:cubicBezTo>
                      <a:pt x="606" y="16"/>
                      <a:pt x="604" y="15"/>
                      <a:pt x="601" y="15"/>
                    </a:cubicBezTo>
                    <a:cubicBezTo>
                      <a:pt x="600" y="15"/>
                      <a:pt x="598" y="15"/>
                      <a:pt x="598" y="15"/>
                    </a:cubicBezTo>
                    <a:cubicBezTo>
                      <a:pt x="590" y="12"/>
                      <a:pt x="582" y="9"/>
                      <a:pt x="574" y="6"/>
                    </a:cubicBezTo>
                    <a:cubicBezTo>
                      <a:pt x="570" y="5"/>
                      <a:pt x="566" y="3"/>
                      <a:pt x="561" y="1"/>
                    </a:cubicBezTo>
                    <a:cubicBezTo>
                      <a:pt x="559" y="0"/>
                      <a:pt x="557" y="1"/>
                      <a:pt x="555" y="3"/>
                    </a:cubicBezTo>
                    <a:cubicBezTo>
                      <a:pt x="553" y="4"/>
                      <a:pt x="553" y="5"/>
                      <a:pt x="552" y="8"/>
                    </a:cubicBezTo>
                    <a:cubicBezTo>
                      <a:pt x="552" y="11"/>
                      <a:pt x="552" y="14"/>
                      <a:pt x="550" y="18"/>
                    </a:cubicBezTo>
                    <a:cubicBezTo>
                      <a:pt x="549" y="21"/>
                      <a:pt x="546" y="23"/>
                      <a:pt x="546" y="27"/>
                    </a:cubicBezTo>
                    <a:cubicBezTo>
                      <a:pt x="546" y="35"/>
                      <a:pt x="543" y="43"/>
                      <a:pt x="541" y="51"/>
                    </a:cubicBezTo>
                    <a:cubicBezTo>
                      <a:pt x="537" y="64"/>
                      <a:pt x="534" y="77"/>
                      <a:pt x="530" y="89"/>
                    </a:cubicBezTo>
                    <a:cubicBezTo>
                      <a:pt x="525" y="104"/>
                      <a:pt x="521" y="119"/>
                      <a:pt x="516" y="134"/>
                    </a:cubicBezTo>
                    <a:cubicBezTo>
                      <a:pt x="510" y="154"/>
                      <a:pt x="504" y="174"/>
                      <a:pt x="497" y="194"/>
                    </a:cubicBezTo>
                    <a:cubicBezTo>
                      <a:pt x="493" y="207"/>
                      <a:pt x="488" y="220"/>
                      <a:pt x="483" y="233"/>
                    </a:cubicBezTo>
                    <a:cubicBezTo>
                      <a:pt x="480" y="241"/>
                      <a:pt x="478" y="249"/>
                      <a:pt x="474" y="257"/>
                    </a:cubicBezTo>
                    <a:cubicBezTo>
                      <a:pt x="467" y="273"/>
                      <a:pt x="461" y="290"/>
                      <a:pt x="454" y="307"/>
                    </a:cubicBezTo>
                    <a:cubicBezTo>
                      <a:pt x="452" y="311"/>
                      <a:pt x="450" y="315"/>
                      <a:pt x="448" y="320"/>
                    </a:cubicBezTo>
                    <a:cubicBezTo>
                      <a:pt x="442" y="333"/>
                      <a:pt x="437" y="347"/>
                      <a:pt x="431" y="360"/>
                    </a:cubicBezTo>
                    <a:cubicBezTo>
                      <a:pt x="422" y="379"/>
                      <a:pt x="415" y="398"/>
                      <a:pt x="406" y="417"/>
                    </a:cubicBezTo>
                    <a:cubicBezTo>
                      <a:pt x="403" y="424"/>
                      <a:pt x="400" y="432"/>
                      <a:pt x="397" y="439"/>
                    </a:cubicBezTo>
                    <a:cubicBezTo>
                      <a:pt x="396" y="440"/>
                      <a:pt x="396" y="442"/>
                      <a:pt x="395" y="443"/>
                    </a:cubicBezTo>
                    <a:cubicBezTo>
                      <a:pt x="395" y="443"/>
                      <a:pt x="395" y="443"/>
                      <a:pt x="394" y="443"/>
                    </a:cubicBezTo>
                    <a:cubicBezTo>
                      <a:pt x="394" y="445"/>
                      <a:pt x="392" y="447"/>
                      <a:pt x="391" y="449"/>
                    </a:cubicBezTo>
                    <a:cubicBezTo>
                      <a:pt x="389" y="453"/>
                      <a:pt x="385" y="457"/>
                      <a:pt x="383" y="462"/>
                    </a:cubicBezTo>
                    <a:cubicBezTo>
                      <a:pt x="381" y="466"/>
                      <a:pt x="375" y="468"/>
                      <a:pt x="375" y="474"/>
                    </a:cubicBezTo>
                    <a:cubicBezTo>
                      <a:pt x="375" y="474"/>
                      <a:pt x="374" y="475"/>
                      <a:pt x="374" y="475"/>
                    </a:cubicBezTo>
                    <a:cubicBezTo>
                      <a:pt x="370" y="478"/>
                      <a:pt x="369" y="482"/>
                      <a:pt x="367" y="486"/>
                    </a:cubicBezTo>
                    <a:cubicBezTo>
                      <a:pt x="362" y="496"/>
                      <a:pt x="359" y="507"/>
                      <a:pt x="355" y="517"/>
                    </a:cubicBezTo>
                    <a:cubicBezTo>
                      <a:pt x="352" y="525"/>
                      <a:pt x="349" y="533"/>
                      <a:pt x="348" y="542"/>
                    </a:cubicBezTo>
                    <a:cubicBezTo>
                      <a:pt x="347" y="547"/>
                      <a:pt x="346" y="552"/>
                      <a:pt x="344" y="557"/>
                    </a:cubicBezTo>
                    <a:cubicBezTo>
                      <a:pt x="342" y="561"/>
                      <a:pt x="341" y="565"/>
                      <a:pt x="341" y="570"/>
                    </a:cubicBezTo>
                    <a:cubicBezTo>
                      <a:pt x="340" y="572"/>
                      <a:pt x="338" y="574"/>
                      <a:pt x="337" y="576"/>
                    </a:cubicBezTo>
                    <a:cubicBezTo>
                      <a:pt x="336" y="583"/>
                      <a:pt x="332" y="588"/>
                      <a:pt x="330" y="595"/>
                    </a:cubicBezTo>
                    <a:cubicBezTo>
                      <a:pt x="328" y="597"/>
                      <a:pt x="327" y="600"/>
                      <a:pt x="323" y="601"/>
                    </a:cubicBezTo>
                    <a:cubicBezTo>
                      <a:pt x="323" y="601"/>
                      <a:pt x="322" y="602"/>
                      <a:pt x="322" y="603"/>
                    </a:cubicBezTo>
                    <a:cubicBezTo>
                      <a:pt x="323" y="604"/>
                      <a:pt x="324" y="602"/>
                      <a:pt x="325" y="602"/>
                    </a:cubicBezTo>
                    <a:cubicBezTo>
                      <a:pt x="323" y="608"/>
                      <a:pt x="319" y="613"/>
                      <a:pt x="317" y="620"/>
                    </a:cubicBezTo>
                    <a:cubicBezTo>
                      <a:pt x="316" y="621"/>
                      <a:pt x="316" y="623"/>
                      <a:pt x="314" y="624"/>
                    </a:cubicBezTo>
                    <a:cubicBezTo>
                      <a:pt x="313" y="625"/>
                      <a:pt x="312" y="627"/>
                      <a:pt x="312" y="628"/>
                    </a:cubicBezTo>
                    <a:cubicBezTo>
                      <a:pt x="312" y="630"/>
                      <a:pt x="312" y="631"/>
                      <a:pt x="311" y="632"/>
                    </a:cubicBezTo>
                    <a:cubicBezTo>
                      <a:pt x="307" y="638"/>
                      <a:pt x="305" y="644"/>
                      <a:pt x="302" y="650"/>
                    </a:cubicBezTo>
                    <a:cubicBezTo>
                      <a:pt x="298" y="657"/>
                      <a:pt x="295" y="663"/>
                      <a:pt x="293" y="671"/>
                    </a:cubicBezTo>
                    <a:cubicBezTo>
                      <a:pt x="293" y="672"/>
                      <a:pt x="293" y="673"/>
                      <a:pt x="292" y="674"/>
                    </a:cubicBezTo>
                    <a:cubicBezTo>
                      <a:pt x="289" y="679"/>
                      <a:pt x="286" y="685"/>
                      <a:pt x="283" y="691"/>
                    </a:cubicBezTo>
                    <a:cubicBezTo>
                      <a:pt x="280" y="697"/>
                      <a:pt x="278" y="704"/>
                      <a:pt x="273" y="709"/>
                    </a:cubicBezTo>
                    <a:cubicBezTo>
                      <a:pt x="272" y="710"/>
                      <a:pt x="272" y="711"/>
                      <a:pt x="272" y="711"/>
                    </a:cubicBezTo>
                    <a:cubicBezTo>
                      <a:pt x="272" y="713"/>
                      <a:pt x="271" y="714"/>
                      <a:pt x="271" y="716"/>
                    </a:cubicBezTo>
                    <a:cubicBezTo>
                      <a:pt x="268" y="723"/>
                      <a:pt x="264" y="729"/>
                      <a:pt x="262" y="736"/>
                    </a:cubicBezTo>
                    <a:cubicBezTo>
                      <a:pt x="261" y="738"/>
                      <a:pt x="259" y="739"/>
                      <a:pt x="258" y="742"/>
                    </a:cubicBezTo>
                    <a:cubicBezTo>
                      <a:pt x="257" y="745"/>
                      <a:pt x="256" y="750"/>
                      <a:pt x="251" y="751"/>
                    </a:cubicBezTo>
                    <a:cubicBezTo>
                      <a:pt x="250" y="751"/>
                      <a:pt x="250" y="752"/>
                      <a:pt x="249" y="753"/>
                    </a:cubicBezTo>
                    <a:cubicBezTo>
                      <a:pt x="246" y="757"/>
                      <a:pt x="244" y="762"/>
                      <a:pt x="242" y="767"/>
                    </a:cubicBezTo>
                    <a:cubicBezTo>
                      <a:pt x="240" y="770"/>
                      <a:pt x="239" y="773"/>
                      <a:pt x="236" y="776"/>
                    </a:cubicBezTo>
                    <a:cubicBezTo>
                      <a:pt x="235" y="773"/>
                      <a:pt x="234" y="771"/>
                      <a:pt x="235" y="769"/>
                    </a:cubicBezTo>
                    <a:cubicBezTo>
                      <a:pt x="235" y="765"/>
                      <a:pt x="234" y="761"/>
                      <a:pt x="233" y="757"/>
                    </a:cubicBezTo>
                    <a:cubicBezTo>
                      <a:pt x="233" y="754"/>
                      <a:pt x="231" y="751"/>
                      <a:pt x="231" y="747"/>
                    </a:cubicBezTo>
                    <a:cubicBezTo>
                      <a:pt x="232" y="746"/>
                      <a:pt x="230" y="746"/>
                      <a:pt x="229" y="746"/>
                    </a:cubicBezTo>
                    <a:cubicBezTo>
                      <a:pt x="229" y="748"/>
                      <a:pt x="229" y="750"/>
                      <a:pt x="229" y="751"/>
                    </a:cubicBezTo>
                    <a:cubicBezTo>
                      <a:pt x="230" y="759"/>
                      <a:pt x="231" y="767"/>
                      <a:pt x="232" y="775"/>
                    </a:cubicBezTo>
                    <a:cubicBezTo>
                      <a:pt x="233" y="779"/>
                      <a:pt x="232" y="782"/>
                      <a:pt x="231" y="785"/>
                    </a:cubicBezTo>
                    <a:cubicBezTo>
                      <a:pt x="229" y="783"/>
                      <a:pt x="229" y="781"/>
                      <a:pt x="229" y="779"/>
                    </a:cubicBezTo>
                    <a:cubicBezTo>
                      <a:pt x="228" y="771"/>
                      <a:pt x="226" y="762"/>
                      <a:pt x="225" y="754"/>
                    </a:cubicBezTo>
                    <a:cubicBezTo>
                      <a:pt x="225" y="750"/>
                      <a:pt x="226" y="745"/>
                      <a:pt x="224" y="741"/>
                    </a:cubicBezTo>
                    <a:cubicBezTo>
                      <a:pt x="223" y="741"/>
                      <a:pt x="224" y="740"/>
                      <a:pt x="224" y="740"/>
                    </a:cubicBezTo>
                    <a:cubicBezTo>
                      <a:pt x="226" y="738"/>
                      <a:pt x="225" y="735"/>
                      <a:pt x="224" y="733"/>
                    </a:cubicBezTo>
                    <a:cubicBezTo>
                      <a:pt x="223" y="727"/>
                      <a:pt x="224" y="721"/>
                      <a:pt x="222" y="715"/>
                    </a:cubicBezTo>
                    <a:cubicBezTo>
                      <a:pt x="220" y="708"/>
                      <a:pt x="221" y="700"/>
                      <a:pt x="220" y="693"/>
                    </a:cubicBezTo>
                    <a:cubicBezTo>
                      <a:pt x="220" y="689"/>
                      <a:pt x="219" y="684"/>
                      <a:pt x="220" y="679"/>
                    </a:cubicBezTo>
                    <a:cubicBezTo>
                      <a:pt x="221" y="675"/>
                      <a:pt x="221" y="670"/>
                      <a:pt x="217" y="665"/>
                    </a:cubicBezTo>
                    <a:cubicBezTo>
                      <a:pt x="217" y="671"/>
                      <a:pt x="214" y="675"/>
                      <a:pt x="217" y="679"/>
                    </a:cubicBezTo>
                    <a:cubicBezTo>
                      <a:pt x="217" y="680"/>
                      <a:pt x="217" y="680"/>
                      <a:pt x="217" y="681"/>
                    </a:cubicBezTo>
                    <a:cubicBezTo>
                      <a:pt x="216" y="688"/>
                      <a:pt x="216" y="695"/>
                      <a:pt x="216" y="703"/>
                    </a:cubicBezTo>
                    <a:cubicBezTo>
                      <a:pt x="216" y="703"/>
                      <a:pt x="215" y="704"/>
                      <a:pt x="216" y="704"/>
                    </a:cubicBezTo>
                    <a:cubicBezTo>
                      <a:pt x="220" y="707"/>
                      <a:pt x="217" y="711"/>
                      <a:pt x="218" y="714"/>
                    </a:cubicBezTo>
                    <a:cubicBezTo>
                      <a:pt x="219" y="717"/>
                      <a:pt x="218" y="721"/>
                      <a:pt x="220" y="725"/>
                    </a:cubicBezTo>
                    <a:cubicBezTo>
                      <a:pt x="222" y="728"/>
                      <a:pt x="220" y="734"/>
                      <a:pt x="216" y="738"/>
                    </a:cubicBezTo>
                    <a:cubicBezTo>
                      <a:pt x="218" y="733"/>
                      <a:pt x="215" y="730"/>
                      <a:pt x="215" y="727"/>
                    </a:cubicBezTo>
                    <a:cubicBezTo>
                      <a:pt x="214" y="718"/>
                      <a:pt x="213" y="709"/>
                      <a:pt x="213" y="700"/>
                    </a:cubicBezTo>
                    <a:cubicBezTo>
                      <a:pt x="213" y="699"/>
                      <a:pt x="213" y="698"/>
                      <a:pt x="213" y="696"/>
                    </a:cubicBezTo>
                    <a:cubicBezTo>
                      <a:pt x="208" y="687"/>
                      <a:pt x="214" y="679"/>
                      <a:pt x="213" y="670"/>
                    </a:cubicBezTo>
                    <a:cubicBezTo>
                      <a:pt x="213" y="670"/>
                      <a:pt x="214" y="669"/>
                      <a:pt x="214" y="668"/>
                    </a:cubicBezTo>
                    <a:cubicBezTo>
                      <a:pt x="216" y="665"/>
                      <a:pt x="215" y="661"/>
                      <a:pt x="217" y="658"/>
                    </a:cubicBezTo>
                    <a:cubicBezTo>
                      <a:pt x="217" y="658"/>
                      <a:pt x="217" y="657"/>
                      <a:pt x="217" y="657"/>
                    </a:cubicBezTo>
                    <a:cubicBezTo>
                      <a:pt x="215" y="652"/>
                      <a:pt x="217" y="648"/>
                      <a:pt x="217" y="644"/>
                    </a:cubicBezTo>
                    <a:cubicBezTo>
                      <a:pt x="219" y="635"/>
                      <a:pt x="218" y="627"/>
                      <a:pt x="217" y="618"/>
                    </a:cubicBezTo>
                    <a:cubicBezTo>
                      <a:pt x="217" y="608"/>
                      <a:pt x="217" y="598"/>
                      <a:pt x="216" y="588"/>
                    </a:cubicBezTo>
                    <a:cubicBezTo>
                      <a:pt x="216" y="587"/>
                      <a:pt x="215" y="586"/>
                      <a:pt x="217" y="585"/>
                    </a:cubicBezTo>
                    <a:cubicBezTo>
                      <a:pt x="219" y="587"/>
                      <a:pt x="220" y="587"/>
                      <a:pt x="221" y="584"/>
                    </a:cubicBezTo>
                    <a:cubicBezTo>
                      <a:pt x="222" y="583"/>
                      <a:pt x="223" y="582"/>
                      <a:pt x="224" y="581"/>
                    </a:cubicBezTo>
                    <a:cubicBezTo>
                      <a:pt x="225" y="581"/>
                      <a:pt x="226" y="580"/>
                      <a:pt x="226" y="579"/>
                    </a:cubicBezTo>
                    <a:cubicBezTo>
                      <a:pt x="225" y="577"/>
                      <a:pt x="226" y="574"/>
                      <a:pt x="226" y="572"/>
                    </a:cubicBezTo>
                    <a:cubicBezTo>
                      <a:pt x="226" y="571"/>
                      <a:pt x="226" y="570"/>
                      <a:pt x="225" y="569"/>
                    </a:cubicBezTo>
                    <a:cubicBezTo>
                      <a:pt x="222" y="569"/>
                      <a:pt x="223" y="567"/>
                      <a:pt x="223" y="565"/>
                    </a:cubicBezTo>
                    <a:cubicBezTo>
                      <a:pt x="223" y="562"/>
                      <a:pt x="224" y="559"/>
                      <a:pt x="222" y="556"/>
                    </a:cubicBezTo>
                    <a:cubicBezTo>
                      <a:pt x="222" y="555"/>
                      <a:pt x="221" y="555"/>
                      <a:pt x="222" y="554"/>
                    </a:cubicBezTo>
                    <a:cubicBezTo>
                      <a:pt x="224" y="552"/>
                      <a:pt x="222" y="548"/>
                      <a:pt x="225" y="546"/>
                    </a:cubicBezTo>
                    <a:cubicBezTo>
                      <a:pt x="225" y="546"/>
                      <a:pt x="225" y="544"/>
                      <a:pt x="224" y="544"/>
                    </a:cubicBezTo>
                    <a:cubicBezTo>
                      <a:pt x="223" y="542"/>
                      <a:pt x="223" y="539"/>
                      <a:pt x="224" y="537"/>
                    </a:cubicBezTo>
                    <a:cubicBezTo>
                      <a:pt x="224" y="535"/>
                      <a:pt x="224" y="532"/>
                      <a:pt x="226" y="531"/>
                    </a:cubicBezTo>
                    <a:cubicBezTo>
                      <a:pt x="227" y="531"/>
                      <a:pt x="227" y="530"/>
                      <a:pt x="227" y="529"/>
                    </a:cubicBezTo>
                    <a:cubicBezTo>
                      <a:pt x="226" y="522"/>
                      <a:pt x="231" y="516"/>
                      <a:pt x="228" y="509"/>
                    </a:cubicBezTo>
                    <a:cubicBezTo>
                      <a:pt x="228" y="509"/>
                      <a:pt x="228" y="508"/>
                      <a:pt x="228" y="508"/>
                    </a:cubicBezTo>
                    <a:cubicBezTo>
                      <a:pt x="229" y="505"/>
                      <a:pt x="230" y="502"/>
                      <a:pt x="229" y="499"/>
                    </a:cubicBezTo>
                    <a:cubicBezTo>
                      <a:pt x="228" y="496"/>
                      <a:pt x="228" y="493"/>
                      <a:pt x="230" y="490"/>
                    </a:cubicBezTo>
                    <a:cubicBezTo>
                      <a:pt x="230" y="490"/>
                      <a:pt x="229" y="489"/>
                      <a:pt x="229" y="488"/>
                    </a:cubicBezTo>
                    <a:cubicBezTo>
                      <a:pt x="229" y="487"/>
                      <a:pt x="229" y="487"/>
                      <a:pt x="229" y="485"/>
                    </a:cubicBezTo>
                    <a:cubicBezTo>
                      <a:pt x="230" y="483"/>
                      <a:pt x="230" y="480"/>
                      <a:pt x="229" y="478"/>
                    </a:cubicBezTo>
                    <a:cubicBezTo>
                      <a:pt x="229" y="476"/>
                      <a:pt x="229" y="475"/>
                      <a:pt x="230" y="473"/>
                    </a:cubicBezTo>
                    <a:cubicBezTo>
                      <a:pt x="232" y="468"/>
                      <a:pt x="231" y="462"/>
                      <a:pt x="231" y="457"/>
                    </a:cubicBezTo>
                    <a:cubicBezTo>
                      <a:pt x="231" y="449"/>
                      <a:pt x="231" y="442"/>
                      <a:pt x="230" y="435"/>
                    </a:cubicBezTo>
                    <a:cubicBezTo>
                      <a:pt x="230" y="429"/>
                      <a:pt x="231" y="422"/>
                      <a:pt x="230" y="416"/>
                    </a:cubicBezTo>
                    <a:cubicBezTo>
                      <a:pt x="229" y="411"/>
                      <a:pt x="229" y="406"/>
                      <a:pt x="229" y="401"/>
                    </a:cubicBezTo>
                    <a:cubicBezTo>
                      <a:pt x="229" y="398"/>
                      <a:pt x="229" y="396"/>
                      <a:pt x="228" y="393"/>
                    </a:cubicBezTo>
                    <a:cubicBezTo>
                      <a:pt x="227" y="390"/>
                      <a:pt x="227" y="387"/>
                      <a:pt x="228" y="384"/>
                    </a:cubicBezTo>
                    <a:cubicBezTo>
                      <a:pt x="229" y="379"/>
                      <a:pt x="228" y="374"/>
                      <a:pt x="228" y="369"/>
                    </a:cubicBezTo>
                    <a:cubicBezTo>
                      <a:pt x="229" y="362"/>
                      <a:pt x="228" y="355"/>
                      <a:pt x="228" y="348"/>
                    </a:cubicBezTo>
                    <a:cubicBezTo>
                      <a:pt x="228" y="342"/>
                      <a:pt x="227" y="336"/>
                      <a:pt x="228" y="330"/>
                    </a:cubicBezTo>
                    <a:cubicBezTo>
                      <a:pt x="229" y="324"/>
                      <a:pt x="228" y="318"/>
                      <a:pt x="229" y="312"/>
                    </a:cubicBezTo>
                    <a:cubicBezTo>
                      <a:pt x="230" y="302"/>
                      <a:pt x="229" y="292"/>
                      <a:pt x="228" y="283"/>
                    </a:cubicBezTo>
                    <a:cubicBezTo>
                      <a:pt x="228" y="278"/>
                      <a:pt x="227" y="274"/>
                      <a:pt x="229" y="270"/>
                    </a:cubicBezTo>
                    <a:cubicBezTo>
                      <a:pt x="230" y="269"/>
                      <a:pt x="229" y="268"/>
                      <a:pt x="229" y="267"/>
                    </a:cubicBezTo>
                    <a:cubicBezTo>
                      <a:pt x="230" y="263"/>
                      <a:pt x="229" y="259"/>
                      <a:pt x="230" y="256"/>
                    </a:cubicBezTo>
                    <a:cubicBezTo>
                      <a:pt x="232" y="247"/>
                      <a:pt x="233" y="238"/>
                      <a:pt x="233" y="229"/>
                    </a:cubicBezTo>
                    <a:cubicBezTo>
                      <a:pt x="233" y="221"/>
                      <a:pt x="234" y="213"/>
                      <a:pt x="236" y="205"/>
                    </a:cubicBezTo>
                    <a:cubicBezTo>
                      <a:pt x="238" y="199"/>
                      <a:pt x="238" y="193"/>
                      <a:pt x="238" y="186"/>
                    </a:cubicBezTo>
                    <a:cubicBezTo>
                      <a:pt x="239" y="175"/>
                      <a:pt x="239" y="164"/>
                      <a:pt x="239" y="153"/>
                    </a:cubicBezTo>
                    <a:cubicBezTo>
                      <a:pt x="239" y="151"/>
                      <a:pt x="239" y="150"/>
                      <a:pt x="239" y="148"/>
                    </a:cubicBezTo>
                    <a:cubicBezTo>
                      <a:pt x="238" y="146"/>
                      <a:pt x="238" y="143"/>
                      <a:pt x="238" y="140"/>
                    </a:cubicBezTo>
                    <a:cubicBezTo>
                      <a:pt x="239" y="136"/>
                      <a:pt x="238" y="133"/>
                      <a:pt x="237" y="129"/>
                    </a:cubicBezTo>
                    <a:cubicBezTo>
                      <a:pt x="236" y="121"/>
                      <a:pt x="234" y="114"/>
                      <a:pt x="232" y="106"/>
                    </a:cubicBezTo>
                    <a:cubicBezTo>
                      <a:pt x="231" y="100"/>
                      <a:pt x="229" y="95"/>
                      <a:pt x="225" y="90"/>
                    </a:cubicBezTo>
                    <a:cubicBezTo>
                      <a:pt x="217" y="82"/>
                      <a:pt x="208" y="75"/>
                      <a:pt x="200" y="67"/>
                    </a:cubicBezTo>
                    <a:cubicBezTo>
                      <a:pt x="199" y="66"/>
                      <a:pt x="198" y="65"/>
                      <a:pt x="197" y="66"/>
                    </a:cubicBezTo>
                    <a:cubicBezTo>
                      <a:pt x="194" y="66"/>
                      <a:pt x="192" y="64"/>
                      <a:pt x="190" y="61"/>
                    </a:cubicBezTo>
                    <a:cubicBezTo>
                      <a:pt x="189" y="59"/>
                      <a:pt x="188" y="57"/>
                      <a:pt x="186" y="55"/>
                    </a:cubicBezTo>
                    <a:cubicBezTo>
                      <a:pt x="184" y="52"/>
                      <a:pt x="181" y="49"/>
                      <a:pt x="177" y="49"/>
                    </a:cubicBezTo>
                    <a:cubicBezTo>
                      <a:pt x="175" y="48"/>
                      <a:pt x="172" y="48"/>
                      <a:pt x="170" y="47"/>
                    </a:cubicBezTo>
                    <a:cubicBezTo>
                      <a:pt x="167" y="45"/>
                      <a:pt x="165" y="44"/>
                      <a:pt x="162" y="43"/>
                    </a:cubicBezTo>
                    <a:cubicBezTo>
                      <a:pt x="154" y="41"/>
                      <a:pt x="145" y="40"/>
                      <a:pt x="138" y="36"/>
                    </a:cubicBezTo>
                    <a:cubicBezTo>
                      <a:pt x="128" y="32"/>
                      <a:pt x="118" y="30"/>
                      <a:pt x="108" y="28"/>
                    </a:cubicBezTo>
                    <a:cubicBezTo>
                      <a:pt x="99" y="25"/>
                      <a:pt x="88" y="25"/>
                      <a:pt x="78" y="25"/>
                    </a:cubicBezTo>
                    <a:cubicBezTo>
                      <a:pt x="72" y="25"/>
                      <a:pt x="65" y="26"/>
                      <a:pt x="58" y="26"/>
                    </a:cubicBezTo>
                    <a:cubicBezTo>
                      <a:pt x="51" y="26"/>
                      <a:pt x="43" y="27"/>
                      <a:pt x="36" y="27"/>
                    </a:cubicBezTo>
                    <a:cubicBezTo>
                      <a:pt x="33" y="27"/>
                      <a:pt x="30" y="28"/>
                      <a:pt x="28" y="30"/>
                    </a:cubicBezTo>
                    <a:cubicBezTo>
                      <a:pt x="26" y="32"/>
                      <a:pt x="26" y="34"/>
                      <a:pt x="24" y="35"/>
                    </a:cubicBezTo>
                    <a:cubicBezTo>
                      <a:pt x="22" y="39"/>
                      <a:pt x="20" y="42"/>
                      <a:pt x="16" y="42"/>
                    </a:cubicBezTo>
                    <a:cubicBezTo>
                      <a:pt x="13" y="42"/>
                      <a:pt x="12" y="44"/>
                      <a:pt x="12" y="47"/>
                    </a:cubicBezTo>
                    <a:cubicBezTo>
                      <a:pt x="12" y="50"/>
                      <a:pt x="11" y="50"/>
                      <a:pt x="9" y="50"/>
                    </a:cubicBezTo>
                    <a:cubicBezTo>
                      <a:pt x="6" y="50"/>
                      <a:pt x="3" y="51"/>
                      <a:pt x="0" y="52"/>
                    </a:cubicBezTo>
                    <a:cubicBezTo>
                      <a:pt x="0" y="52"/>
                      <a:pt x="0" y="53"/>
                      <a:pt x="0" y="53"/>
                    </a:cubicBezTo>
                    <a:cubicBezTo>
                      <a:pt x="7" y="62"/>
                      <a:pt x="8" y="73"/>
                      <a:pt x="11" y="83"/>
                    </a:cubicBezTo>
                    <a:cubicBezTo>
                      <a:pt x="13" y="87"/>
                      <a:pt x="12" y="91"/>
                      <a:pt x="13" y="95"/>
                    </a:cubicBezTo>
                    <a:cubicBezTo>
                      <a:pt x="13" y="102"/>
                      <a:pt x="14" y="108"/>
                      <a:pt x="15" y="114"/>
                    </a:cubicBezTo>
                    <a:cubicBezTo>
                      <a:pt x="16" y="120"/>
                      <a:pt x="17" y="125"/>
                      <a:pt x="17" y="131"/>
                    </a:cubicBezTo>
                    <a:cubicBezTo>
                      <a:pt x="18" y="141"/>
                      <a:pt x="18" y="151"/>
                      <a:pt x="18" y="160"/>
                    </a:cubicBezTo>
                    <a:cubicBezTo>
                      <a:pt x="18" y="161"/>
                      <a:pt x="18" y="161"/>
                      <a:pt x="19" y="161"/>
                    </a:cubicBezTo>
                    <a:cubicBezTo>
                      <a:pt x="19" y="161"/>
                      <a:pt x="19" y="160"/>
                      <a:pt x="19" y="159"/>
                    </a:cubicBezTo>
                    <a:cubicBezTo>
                      <a:pt x="19" y="159"/>
                      <a:pt x="19" y="158"/>
                      <a:pt x="20" y="158"/>
                    </a:cubicBezTo>
                    <a:cubicBezTo>
                      <a:pt x="22" y="169"/>
                      <a:pt x="21" y="180"/>
                      <a:pt x="20" y="190"/>
                    </a:cubicBezTo>
                    <a:cubicBezTo>
                      <a:pt x="20" y="193"/>
                      <a:pt x="21" y="197"/>
                      <a:pt x="18" y="199"/>
                    </a:cubicBezTo>
                    <a:cubicBezTo>
                      <a:pt x="18" y="200"/>
                      <a:pt x="17" y="201"/>
                      <a:pt x="19" y="202"/>
                    </a:cubicBezTo>
                    <a:cubicBezTo>
                      <a:pt x="19" y="202"/>
                      <a:pt x="19" y="200"/>
                      <a:pt x="20" y="201"/>
                    </a:cubicBezTo>
                    <a:cubicBezTo>
                      <a:pt x="21" y="202"/>
                      <a:pt x="21" y="203"/>
                      <a:pt x="21" y="203"/>
                    </a:cubicBezTo>
                    <a:cubicBezTo>
                      <a:pt x="21" y="208"/>
                      <a:pt x="22" y="213"/>
                      <a:pt x="22" y="218"/>
                    </a:cubicBezTo>
                    <a:cubicBezTo>
                      <a:pt x="22" y="221"/>
                      <a:pt x="23" y="225"/>
                      <a:pt x="22" y="228"/>
                    </a:cubicBezTo>
                    <a:cubicBezTo>
                      <a:pt x="21" y="232"/>
                      <a:pt x="20" y="234"/>
                      <a:pt x="24" y="237"/>
                    </a:cubicBezTo>
                    <a:cubicBezTo>
                      <a:pt x="24" y="237"/>
                      <a:pt x="27" y="240"/>
                      <a:pt x="22" y="239"/>
                    </a:cubicBezTo>
                    <a:cubicBezTo>
                      <a:pt x="22" y="239"/>
                      <a:pt x="21" y="241"/>
                      <a:pt x="21" y="241"/>
                    </a:cubicBezTo>
                    <a:cubicBezTo>
                      <a:pt x="22" y="246"/>
                      <a:pt x="22" y="250"/>
                      <a:pt x="21" y="254"/>
                    </a:cubicBezTo>
                    <a:cubicBezTo>
                      <a:pt x="21" y="255"/>
                      <a:pt x="22" y="255"/>
                      <a:pt x="22" y="255"/>
                    </a:cubicBezTo>
                    <a:cubicBezTo>
                      <a:pt x="25" y="256"/>
                      <a:pt x="24" y="259"/>
                      <a:pt x="24" y="261"/>
                    </a:cubicBezTo>
                    <a:cubicBezTo>
                      <a:pt x="24" y="268"/>
                      <a:pt x="25" y="274"/>
                      <a:pt x="25" y="281"/>
                    </a:cubicBezTo>
                    <a:cubicBezTo>
                      <a:pt x="25" y="282"/>
                      <a:pt x="26" y="284"/>
                      <a:pt x="26" y="284"/>
                    </a:cubicBezTo>
                    <a:cubicBezTo>
                      <a:pt x="28" y="286"/>
                      <a:pt x="27" y="288"/>
                      <a:pt x="27" y="290"/>
                    </a:cubicBezTo>
                    <a:cubicBezTo>
                      <a:pt x="28" y="294"/>
                      <a:pt x="27" y="299"/>
                      <a:pt x="28" y="303"/>
                    </a:cubicBezTo>
                    <a:cubicBezTo>
                      <a:pt x="29" y="312"/>
                      <a:pt x="29" y="321"/>
                      <a:pt x="29" y="330"/>
                    </a:cubicBezTo>
                    <a:cubicBezTo>
                      <a:pt x="29" y="334"/>
                      <a:pt x="28" y="337"/>
                      <a:pt x="29" y="340"/>
                    </a:cubicBezTo>
                    <a:cubicBezTo>
                      <a:pt x="29" y="344"/>
                      <a:pt x="29" y="347"/>
                      <a:pt x="29" y="350"/>
                    </a:cubicBezTo>
                    <a:cubicBezTo>
                      <a:pt x="30" y="353"/>
                      <a:pt x="30" y="356"/>
                      <a:pt x="31" y="359"/>
                    </a:cubicBezTo>
                    <a:cubicBezTo>
                      <a:pt x="31" y="367"/>
                      <a:pt x="30" y="376"/>
                      <a:pt x="31" y="385"/>
                    </a:cubicBezTo>
                    <a:cubicBezTo>
                      <a:pt x="32" y="388"/>
                      <a:pt x="32" y="391"/>
                      <a:pt x="32" y="394"/>
                    </a:cubicBezTo>
                    <a:cubicBezTo>
                      <a:pt x="31" y="406"/>
                      <a:pt x="33" y="418"/>
                      <a:pt x="33" y="430"/>
                    </a:cubicBezTo>
                    <a:cubicBezTo>
                      <a:pt x="33" y="430"/>
                      <a:pt x="33" y="430"/>
                      <a:pt x="34" y="430"/>
                    </a:cubicBezTo>
                    <a:cubicBezTo>
                      <a:pt x="34" y="426"/>
                      <a:pt x="34" y="422"/>
                      <a:pt x="34" y="417"/>
                    </a:cubicBezTo>
                    <a:cubicBezTo>
                      <a:pt x="34" y="409"/>
                      <a:pt x="33" y="401"/>
                      <a:pt x="34" y="393"/>
                    </a:cubicBezTo>
                    <a:cubicBezTo>
                      <a:pt x="35" y="387"/>
                      <a:pt x="34" y="380"/>
                      <a:pt x="34" y="374"/>
                    </a:cubicBezTo>
                    <a:cubicBezTo>
                      <a:pt x="34" y="370"/>
                      <a:pt x="35" y="366"/>
                      <a:pt x="34" y="361"/>
                    </a:cubicBezTo>
                    <a:cubicBezTo>
                      <a:pt x="34" y="359"/>
                      <a:pt x="34" y="356"/>
                      <a:pt x="34" y="354"/>
                    </a:cubicBezTo>
                    <a:cubicBezTo>
                      <a:pt x="35" y="349"/>
                      <a:pt x="34" y="345"/>
                      <a:pt x="33" y="341"/>
                    </a:cubicBezTo>
                    <a:cubicBezTo>
                      <a:pt x="32" y="338"/>
                      <a:pt x="32" y="335"/>
                      <a:pt x="33" y="331"/>
                    </a:cubicBezTo>
                    <a:cubicBezTo>
                      <a:pt x="35" y="334"/>
                      <a:pt x="36" y="337"/>
                      <a:pt x="36" y="341"/>
                    </a:cubicBezTo>
                    <a:cubicBezTo>
                      <a:pt x="37" y="359"/>
                      <a:pt x="38" y="377"/>
                      <a:pt x="38" y="395"/>
                    </a:cubicBezTo>
                    <a:cubicBezTo>
                      <a:pt x="39" y="413"/>
                      <a:pt x="39" y="430"/>
                      <a:pt x="40" y="448"/>
                    </a:cubicBezTo>
                    <a:cubicBezTo>
                      <a:pt x="40" y="461"/>
                      <a:pt x="40" y="474"/>
                      <a:pt x="40" y="487"/>
                    </a:cubicBezTo>
                    <a:cubicBezTo>
                      <a:pt x="40" y="488"/>
                      <a:pt x="40" y="489"/>
                      <a:pt x="41" y="489"/>
                    </a:cubicBezTo>
                    <a:cubicBezTo>
                      <a:pt x="42" y="489"/>
                      <a:pt x="42" y="487"/>
                      <a:pt x="42" y="486"/>
                    </a:cubicBezTo>
                    <a:cubicBezTo>
                      <a:pt x="42" y="479"/>
                      <a:pt x="42" y="472"/>
                      <a:pt x="43" y="464"/>
                    </a:cubicBezTo>
                    <a:cubicBezTo>
                      <a:pt x="43" y="460"/>
                      <a:pt x="43" y="460"/>
                      <a:pt x="48" y="459"/>
                    </a:cubicBezTo>
                    <a:cubicBezTo>
                      <a:pt x="48" y="494"/>
                      <a:pt x="49" y="529"/>
                      <a:pt x="49" y="563"/>
                    </a:cubicBezTo>
                    <a:cubicBezTo>
                      <a:pt x="48" y="563"/>
                      <a:pt x="47" y="563"/>
                      <a:pt x="47" y="562"/>
                    </a:cubicBezTo>
                    <a:cubicBezTo>
                      <a:pt x="47" y="561"/>
                      <a:pt x="47" y="561"/>
                      <a:pt x="45" y="561"/>
                    </a:cubicBezTo>
                    <a:cubicBezTo>
                      <a:pt x="42" y="562"/>
                      <a:pt x="41" y="563"/>
                      <a:pt x="41" y="566"/>
                    </a:cubicBezTo>
                    <a:cubicBezTo>
                      <a:pt x="41" y="571"/>
                      <a:pt x="41" y="577"/>
                      <a:pt x="41" y="583"/>
                    </a:cubicBezTo>
                    <a:cubicBezTo>
                      <a:pt x="41" y="584"/>
                      <a:pt x="41" y="585"/>
                      <a:pt x="42" y="585"/>
                    </a:cubicBezTo>
                    <a:cubicBezTo>
                      <a:pt x="43" y="584"/>
                      <a:pt x="44" y="583"/>
                      <a:pt x="44" y="582"/>
                    </a:cubicBezTo>
                    <a:cubicBezTo>
                      <a:pt x="44" y="579"/>
                      <a:pt x="45" y="578"/>
                      <a:pt x="48" y="579"/>
                    </a:cubicBezTo>
                    <a:cubicBezTo>
                      <a:pt x="48" y="579"/>
                      <a:pt x="49" y="578"/>
                      <a:pt x="50" y="579"/>
                    </a:cubicBezTo>
                    <a:cubicBezTo>
                      <a:pt x="50" y="580"/>
                      <a:pt x="51" y="582"/>
                      <a:pt x="49" y="582"/>
                    </a:cubicBezTo>
                    <a:cubicBezTo>
                      <a:pt x="47" y="583"/>
                      <a:pt x="47" y="584"/>
                      <a:pt x="47" y="585"/>
                    </a:cubicBezTo>
                    <a:cubicBezTo>
                      <a:pt x="47" y="588"/>
                      <a:pt x="46" y="591"/>
                      <a:pt x="47" y="594"/>
                    </a:cubicBezTo>
                    <a:cubicBezTo>
                      <a:pt x="48" y="597"/>
                      <a:pt x="47" y="599"/>
                      <a:pt x="46" y="601"/>
                    </a:cubicBezTo>
                    <a:cubicBezTo>
                      <a:pt x="45" y="599"/>
                      <a:pt x="45" y="598"/>
                      <a:pt x="45" y="596"/>
                    </a:cubicBezTo>
                    <a:cubicBezTo>
                      <a:pt x="45" y="593"/>
                      <a:pt x="46" y="591"/>
                      <a:pt x="42" y="590"/>
                    </a:cubicBezTo>
                    <a:cubicBezTo>
                      <a:pt x="42" y="590"/>
                      <a:pt x="43" y="589"/>
                      <a:pt x="41" y="588"/>
                    </a:cubicBezTo>
                    <a:cubicBezTo>
                      <a:pt x="41" y="604"/>
                      <a:pt x="42" y="619"/>
                      <a:pt x="42" y="634"/>
                    </a:cubicBezTo>
                    <a:cubicBezTo>
                      <a:pt x="43" y="649"/>
                      <a:pt x="44" y="664"/>
                      <a:pt x="45" y="679"/>
                    </a:cubicBezTo>
                    <a:cubicBezTo>
                      <a:pt x="46" y="694"/>
                      <a:pt x="46" y="709"/>
                      <a:pt x="49" y="724"/>
                    </a:cubicBezTo>
                    <a:cubicBezTo>
                      <a:pt x="51" y="722"/>
                      <a:pt x="51" y="719"/>
                      <a:pt x="53" y="718"/>
                    </a:cubicBezTo>
                    <a:cubicBezTo>
                      <a:pt x="55" y="717"/>
                      <a:pt x="53" y="715"/>
                      <a:pt x="53" y="713"/>
                    </a:cubicBezTo>
                    <a:cubicBezTo>
                      <a:pt x="50" y="715"/>
                      <a:pt x="50" y="712"/>
                      <a:pt x="50" y="711"/>
                    </a:cubicBezTo>
                    <a:cubicBezTo>
                      <a:pt x="49" y="706"/>
                      <a:pt x="49" y="701"/>
                      <a:pt x="49" y="695"/>
                    </a:cubicBezTo>
                    <a:cubicBezTo>
                      <a:pt x="49" y="694"/>
                      <a:pt x="50" y="694"/>
                      <a:pt x="51" y="693"/>
                    </a:cubicBezTo>
                    <a:cubicBezTo>
                      <a:pt x="54" y="693"/>
                      <a:pt x="54" y="690"/>
                      <a:pt x="53" y="687"/>
                    </a:cubicBezTo>
                    <a:cubicBezTo>
                      <a:pt x="53" y="685"/>
                      <a:pt x="53" y="683"/>
                      <a:pt x="51" y="681"/>
                    </a:cubicBezTo>
                    <a:cubicBezTo>
                      <a:pt x="50" y="680"/>
                      <a:pt x="50" y="678"/>
                      <a:pt x="51" y="677"/>
                    </a:cubicBezTo>
                    <a:cubicBezTo>
                      <a:pt x="53" y="676"/>
                      <a:pt x="52" y="674"/>
                      <a:pt x="52" y="672"/>
                    </a:cubicBezTo>
                    <a:cubicBezTo>
                      <a:pt x="53" y="667"/>
                      <a:pt x="52" y="662"/>
                      <a:pt x="52" y="658"/>
                    </a:cubicBezTo>
                    <a:cubicBezTo>
                      <a:pt x="53" y="660"/>
                      <a:pt x="53" y="662"/>
                      <a:pt x="53" y="664"/>
                    </a:cubicBezTo>
                    <a:cubicBezTo>
                      <a:pt x="54" y="671"/>
                      <a:pt x="54" y="678"/>
                      <a:pt x="54" y="685"/>
                    </a:cubicBezTo>
                    <a:cubicBezTo>
                      <a:pt x="56" y="704"/>
                      <a:pt x="57" y="723"/>
                      <a:pt x="59" y="741"/>
                    </a:cubicBezTo>
                    <a:cubicBezTo>
                      <a:pt x="61" y="757"/>
                      <a:pt x="63" y="772"/>
                      <a:pt x="65" y="788"/>
                    </a:cubicBezTo>
                    <a:cubicBezTo>
                      <a:pt x="68" y="806"/>
                      <a:pt x="71" y="824"/>
                      <a:pt x="74" y="842"/>
                    </a:cubicBezTo>
                    <a:cubicBezTo>
                      <a:pt x="75" y="847"/>
                      <a:pt x="76" y="853"/>
                      <a:pt x="78" y="859"/>
                    </a:cubicBezTo>
                    <a:cubicBezTo>
                      <a:pt x="79" y="865"/>
                      <a:pt x="81" y="871"/>
                      <a:pt x="82" y="878"/>
                    </a:cubicBezTo>
                    <a:cubicBezTo>
                      <a:pt x="84" y="885"/>
                      <a:pt x="85" y="891"/>
                      <a:pt x="87" y="898"/>
                    </a:cubicBezTo>
                    <a:cubicBezTo>
                      <a:pt x="88" y="899"/>
                      <a:pt x="88" y="900"/>
                      <a:pt x="87" y="901"/>
                    </a:cubicBezTo>
                    <a:cubicBezTo>
                      <a:pt x="86" y="903"/>
                      <a:pt x="87" y="904"/>
                      <a:pt x="88" y="906"/>
                    </a:cubicBezTo>
                    <a:cubicBezTo>
                      <a:pt x="90" y="909"/>
                      <a:pt x="91" y="913"/>
                      <a:pt x="93" y="917"/>
                    </a:cubicBezTo>
                    <a:cubicBezTo>
                      <a:pt x="93" y="917"/>
                      <a:pt x="93" y="917"/>
                      <a:pt x="92" y="917"/>
                    </a:cubicBezTo>
                    <a:cubicBezTo>
                      <a:pt x="92" y="917"/>
                      <a:pt x="92" y="916"/>
                      <a:pt x="92" y="916"/>
                    </a:cubicBezTo>
                    <a:cubicBezTo>
                      <a:pt x="88" y="910"/>
                      <a:pt x="85" y="905"/>
                      <a:pt x="84" y="897"/>
                    </a:cubicBezTo>
                    <a:cubicBezTo>
                      <a:pt x="84" y="890"/>
                      <a:pt x="81" y="883"/>
                      <a:pt x="78" y="877"/>
                    </a:cubicBezTo>
                    <a:cubicBezTo>
                      <a:pt x="77" y="874"/>
                      <a:pt x="75" y="872"/>
                      <a:pt x="75" y="870"/>
                    </a:cubicBezTo>
                    <a:cubicBezTo>
                      <a:pt x="77" y="866"/>
                      <a:pt x="75" y="864"/>
                      <a:pt x="73" y="860"/>
                    </a:cubicBezTo>
                    <a:cubicBezTo>
                      <a:pt x="72" y="858"/>
                      <a:pt x="72" y="856"/>
                      <a:pt x="72" y="853"/>
                    </a:cubicBezTo>
                    <a:cubicBezTo>
                      <a:pt x="71" y="847"/>
                      <a:pt x="70" y="840"/>
                      <a:pt x="70" y="833"/>
                    </a:cubicBezTo>
                    <a:cubicBezTo>
                      <a:pt x="69" y="827"/>
                      <a:pt x="68" y="821"/>
                      <a:pt x="65" y="815"/>
                    </a:cubicBezTo>
                    <a:cubicBezTo>
                      <a:pt x="65" y="815"/>
                      <a:pt x="65" y="814"/>
                      <a:pt x="65" y="813"/>
                    </a:cubicBezTo>
                    <a:cubicBezTo>
                      <a:pt x="65" y="808"/>
                      <a:pt x="65" y="803"/>
                      <a:pt x="64" y="798"/>
                    </a:cubicBezTo>
                    <a:cubicBezTo>
                      <a:pt x="63" y="794"/>
                      <a:pt x="62" y="791"/>
                      <a:pt x="61" y="787"/>
                    </a:cubicBezTo>
                    <a:cubicBezTo>
                      <a:pt x="61" y="786"/>
                      <a:pt x="61" y="785"/>
                      <a:pt x="59" y="785"/>
                    </a:cubicBezTo>
                    <a:cubicBezTo>
                      <a:pt x="58" y="786"/>
                      <a:pt x="58" y="785"/>
                      <a:pt x="57" y="784"/>
                    </a:cubicBezTo>
                    <a:cubicBezTo>
                      <a:pt x="55" y="777"/>
                      <a:pt x="55" y="770"/>
                      <a:pt x="55" y="763"/>
                    </a:cubicBezTo>
                    <a:cubicBezTo>
                      <a:pt x="55" y="761"/>
                      <a:pt x="54" y="758"/>
                      <a:pt x="57" y="757"/>
                    </a:cubicBezTo>
                    <a:cubicBezTo>
                      <a:pt x="58" y="756"/>
                      <a:pt x="58" y="754"/>
                      <a:pt x="58" y="752"/>
                    </a:cubicBezTo>
                    <a:cubicBezTo>
                      <a:pt x="58" y="747"/>
                      <a:pt x="58" y="742"/>
                      <a:pt x="58" y="737"/>
                    </a:cubicBezTo>
                    <a:cubicBezTo>
                      <a:pt x="58" y="733"/>
                      <a:pt x="57" y="729"/>
                      <a:pt x="55" y="726"/>
                    </a:cubicBezTo>
                    <a:cubicBezTo>
                      <a:pt x="53" y="724"/>
                      <a:pt x="53" y="731"/>
                      <a:pt x="51" y="726"/>
                    </a:cubicBezTo>
                    <a:cubicBezTo>
                      <a:pt x="51" y="726"/>
                      <a:pt x="50" y="725"/>
                      <a:pt x="50" y="726"/>
                    </a:cubicBezTo>
                    <a:cubicBezTo>
                      <a:pt x="49" y="726"/>
                      <a:pt x="49" y="727"/>
                      <a:pt x="49" y="727"/>
                    </a:cubicBezTo>
                    <a:cubicBezTo>
                      <a:pt x="49" y="736"/>
                      <a:pt x="50" y="744"/>
                      <a:pt x="51" y="752"/>
                    </a:cubicBezTo>
                    <a:cubicBezTo>
                      <a:pt x="52" y="766"/>
                      <a:pt x="54" y="779"/>
                      <a:pt x="56" y="792"/>
                    </a:cubicBezTo>
                    <a:cubicBezTo>
                      <a:pt x="60" y="821"/>
                      <a:pt x="66" y="851"/>
                      <a:pt x="72" y="880"/>
                    </a:cubicBezTo>
                    <a:cubicBezTo>
                      <a:pt x="73" y="885"/>
                      <a:pt x="74" y="891"/>
                      <a:pt x="76" y="896"/>
                    </a:cubicBezTo>
                    <a:cubicBezTo>
                      <a:pt x="79" y="902"/>
                      <a:pt x="80" y="909"/>
                      <a:pt x="83" y="916"/>
                    </a:cubicBezTo>
                    <a:cubicBezTo>
                      <a:pt x="84" y="919"/>
                      <a:pt x="85" y="923"/>
                      <a:pt x="86" y="927"/>
                    </a:cubicBezTo>
                    <a:cubicBezTo>
                      <a:pt x="87" y="932"/>
                      <a:pt x="89" y="936"/>
                      <a:pt x="95" y="938"/>
                    </a:cubicBezTo>
                    <a:cubicBezTo>
                      <a:pt x="100" y="940"/>
                      <a:pt x="105" y="941"/>
                      <a:pt x="109" y="944"/>
                    </a:cubicBezTo>
                    <a:cubicBezTo>
                      <a:pt x="118" y="950"/>
                      <a:pt x="128" y="955"/>
                      <a:pt x="138" y="957"/>
                    </a:cubicBezTo>
                    <a:cubicBezTo>
                      <a:pt x="141" y="957"/>
                      <a:pt x="144" y="958"/>
                      <a:pt x="147" y="959"/>
                    </a:cubicBezTo>
                    <a:cubicBezTo>
                      <a:pt x="150" y="961"/>
                      <a:pt x="154" y="962"/>
                      <a:pt x="158" y="960"/>
                    </a:cubicBezTo>
                    <a:cubicBezTo>
                      <a:pt x="159" y="960"/>
                      <a:pt x="160" y="960"/>
                      <a:pt x="161" y="961"/>
                    </a:cubicBezTo>
                    <a:cubicBezTo>
                      <a:pt x="166" y="962"/>
                      <a:pt x="172" y="963"/>
                      <a:pt x="176" y="967"/>
                    </a:cubicBezTo>
                    <a:cubicBezTo>
                      <a:pt x="177" y="967"/>
                      <a:pt x="177" y="967"/>
                      <a:pt x="178" y="967"/>
                    </a:cubicBezTo>
                    <a:cubicBezTo>
                      <a:pt x="179" y="967"/>
                      <a:pt x="179" y="966"/>
                      <a:pt x="179" y="966"/>
                    </a:cubicBezTo>
                    <a:cubicBezTo>
                      <a:pt x="182" y="961"/>
                      <a:pt x="187" y="959"/>
                      <a:pt x="192" y="962"/>
                    </a:cubicBezTo>
                    <a:cubicBezTo>
                      <a:pt x="194" y="963"/>
                      <a:pt x="196" y="963"/>
                      <a:pt x="198" y="962"/>
                    </a:cubicBezTo>
                    <a:cubicBezTo>
                      <a:pt x="201" y="960"/>
                      <a:pt x="204" y="960"/>
                      <a:pt x="207" y="961"/>
                    </a:cubicBezTo>
                    <a:cubicBezTo>
                      <a:pt x="213" y="961"/>
                      <a:pt x="217" y="959"/>
                      <a:pt x="221" y="956"/>
                    </a:cubicBezTo>
                    <a:cubicBezTo>
                      <a:pt x="224" y="953"/>
                      <a:pt x="227" y="950"/>
                      <a:pt x="230" y="949"/>
                    </a:cubicBezTo>
                    <a:cubicBezTo>
                      <a:pt x="237" y="945"/>
                      <a:pt x="242" y="939"/>
                      <a:pt x="247" y="933"/>
                    </a:cubicBezTo>
                    <a:cubicBezTo>
                      <a:pt x="251" y="927"/>
                      <a:pt x="255" y="921"/>
                      <a:pt x="259" y="915"/>
                    </a:cubicBezTo>
                    <a:cubicBezTo>
                      <a:pt x="265" y="905"/>
                      <a:pt x="273" y="894"/>
                      <a:pt x="278" y="883"/>
                    </a:cubicBezTo>
                    <a:cubicBezTo>
                      <a:pt x="286" y="867"/>
                      <a:pt x="295" y="850"/>
                      <a:pt x="302" y="834"/>
                    </a:cubicBezTo>
                    <a:cubicBezTo>
                      <a:pt x="304" y="830"/>
                      <a:pt x="306" y="827"/>
                      <a:pt x="307" y="823"/>
                    </a:cubicBezTo>
                    <a:cubicBezTo>
                      <a:pt x="309" y="816"/>
                      <a:pt x="312" y="809"/>
                      <a:pt x="315" y="802"/>
                    </a:cubicBezTo>
                    <a:cubicBezTo>
                      <a:pt x="322" y="789"/>
                      <a:pt x="326" y="776"/>
                      <a:pt x="331" y="763"/>
                    </a:cubicBezTo>
                    <a:cubicBezTo>
                      <a:pt x="332" y="762"/>
                      <a:pt x="332" y="761"/>
                      <a:pt x="333" y="760"/>
                    </a:cubicBezTo>
                    <a:cubicBezTo>
                      <a:pt x="337" y="754"/>
                      <a:pt x="340" y="748"/>
                      <a:pt x="343" y="741"/>
                    </a:cubicBezTo>
                    <a:cubicBezTo>
                      <a:pt x="346" y="736"/>
                      <a:pt x="350" y="731"/>
                      <a:pt x="351" y="724"/>
                    </a:cubicBezTo>
                    <a:cubicBezTo>
                      <a:pt x="352" y="720"/>
                      <a:pt x="355" y="717"/>
                      <a:pt x="357" y="713"/>
                    </a:cubicBezTo>
                    <a:cubicBezTo>
                      <a:pt x="359" y="707"/>
                      <a:pt x="362" y="701"/>
                      <a:pt x="365" y="695"/>
                    </a:cubicBezTo>
                    <a:cubicBezTo>
                      <a:pt x="366" y="697"/>
                      <a:pt x="367" y="698"/>
                      <a:pt x="368" y="699"/>
                    </a:cubicBezTo>
                    <a:cubicBezTo>
                      <a:pt x="370" y="701"/>
                      <a:pt x="372" y="703"/>
                      <a:pt x="374" y="704"/>
                    </a:cubicBezTo>
                    <a:cubicBezTo>
                      <a:pt x="376" y="706"/>
                      <a:pt x="378" y="708"/>
                      <a:pt x="380" y="710"/>
                    </a:cubicBezTo>
                    <a:cubicBezTo>
                      <a:pt x="388" y="717"/>
                      <a:pt x="397" y="723"/>
                      <a:pt x="406" y="728"/>
                    </a:cubicBezTo>
                    <a:cubicBezTo>
                      <a:pt x="414" y="732"/>
                      <a:pt x="423" y="736"/>
                      <a:pt x="432" y="739"/>
                    </a:cubicBezTo>
                    <a:cubicBezTo>
                      <a:pt x="440" y="741"/>
                      <a:pt x="447" y="744"/>
                      <a:pt x="455" y="746"/>
                    </a:cubicBezTo>
                    <a:cubicBezTo>
                      <a:pt x="459" y="748"/>
                      <a:pt x="463" y="748"/>
                      <a:pt x="467" y="748"/>
                    </a:cubicBezTo>
                    <a:cubicBezTo>
                      <a:pt x="470" y="748"/>
                      <a:pt x="474" y="748"/>
                      <a:pt x="478" y="748"/>
                    </a:cubicBezTo>
                    <a:cubicBezTo>
                      <a:pt x="483" y="748"/>
                      <a:pt x="488" y="749"/>
                      <a:pt x="493" y="749"/>
                    </a:cubicBezTo>
                    <a:cubicBezTo>
                      <a:pt x="500" y="750"/>
                      <a:pt x="506" y="752"/>
                      <a:pt x="513" y="753"/>
                    </a:cubicBezTo>
                    <a:cubicBezTo>
                      <a:pt x="518" y="753"/>
                      <a:pt x="522" y="753"/>
                      <a:pt x="526" y="754"/>
                    </a:cubicBezTo>
                    <a:cubicBezTo>
                      <a:pt x="536" y="755"/>
                      <a:pt x="546" y="756"/>
                      <a:pt x="555" y="757"/>
                    </a:cubicBezTo>
                    <a:cubicBezTo>
                      <a:pt x="556" y="757"/>
                      <a:pt x="558" y="758"/>
                      <a:pt x="558" y="757"/>
                    </a:cubicBezTo>
                    <a:cubicBezTo>
                      <a:pt x="560" y="754"/>
                      <a:pt x="563" y="755"/>
                      <a:pt x="566" y="755"/>
                    </a:cubicBezTo>
                    <a:cubicBezTo>
                      <a:pt x="567" y="755"/>
                      <a:pt x="569" y="755"/>
                      <a:pt x="571" y="755"/>
                    </a:cubicBezTo>
                    <a:cubicBezTo>
                      <a:pt x="572" y="754"/>
                      <a:pt x="574" y="754"/>
                      <a:pt x="576" y="754"/>
                    </a:cubicBezTo>
                    <a:cubicBezTo>
                      <a:pt x="584" y="756"/>
                      <a:pt x="592" y="755"/>
                      <a:pt x="600" y="755"/>
                    </a:cubicBezTo>
                    <a:cubicBezTo>
                      <a:pt x="609" y="756"/>
                      <a:pt x="618" y="755"/>
                      <a:pt x="627" y="756"/>
                    </a:cubicBezTo>
                    <a:cubicBezTo>
                      <a:pt x="632" y="756"/>
                      <a:pt x="636" y="756"/>
                      <a:pt x="640" y="756"/>
                    </a:cubicBezTo>
                    <a:cubicBezTo>
                      <a:pt x="645" y="755"/>
                      <a:pt x="650" y="755"/>
                      <a:pt x="655" y="755"/>
                    </a:cubicBezTo>
                    <a:cubicBezTo>
                      <a:pt x="658" y="755"/>
                      <a:pt x="662" y="755"/>
                      <a:pt x="665" y="755"/>
                    </a:cubicBezTo>
                    <a:cubicBezTo>
                      <a:pt x="676" y="753"/>
                      <a:pt x="687" y="752"/>
                      <a:pt x="698" y="752"/>
                    </a:cubicBezTo>
                    <a:cubicBezTo>
                      <a:pt x="699" y="752"/>
                      <a:pt x="700" y="752"/>
                      <a:pt x="702" y="752"/>
                    </a:cubicBezTo>
                    <a:cubicBezTo>
                      <a:pt x="707" y="751"/>
                      <a:pt x="712" y="751"/>
                      <a:pt x="717" y="751"/>
                    </a:cubicBezTo>
                    <a:cubicBezTo>
                      <a:pt x="732" y="753"/>
                      <a:pt x="747" y="754"/>
                      <a:pt x="761" y="761"/>
                    </a:cubicBezTo>
                    <a:cubicBezTo>
                      <a:pt x="765" y="763"/>
                      <a:pt x="768" y="765"/>
                      <a:pt x="772" y="766"/>
                    </a:cubicBezTo>
                    <a:cubicBezTo>
                      <a:pt x="781" y="769"/>
                      <a:pt x="789" y="773"/>
                      <a:pt x="796" y="778"/>
                    </a:cubicBezTo>
                    <a:cubicBezTo>
                      <a:pt x="797" y="779"/>
                      <a:pt x="798" y="779"/>
                      <a:pt x="799" y="780"/>
                    </a:cubicBezTo>
                    <a:cubicBezTo>
                      <a:pt x="810" y="783"/>
                      <a:pt x="818" y="790"/>
                      <a:pt x="829" y="792"/>
                    </a:cubicBezTo>
                    <a:cubicBezTo>
                      <a:pt x="830" y="792"/>
                      <a:pt x="830" y="792"/>
                      <a:pt x="831" y="792"/>
                    </a:cubicBezTo>
                    <a:cubicBezTo>
                      <a:pt x="837" y="795"/>
                      <a:pt x="843" y="798"/>
                      <a:pt x="849" y="800"/>
                    </a:cubicBezTo>
                    <a:cubicBezTo>
                      <a:pt x="856" y="803"/>
                      <a:pt x="863" y="807"/>
                      <a:pt x="869" y="811"/>
                    </a:cubicBezTo>
                    <a:cubicBezTo>
                      <a:pt x="874" y="815"/>
                      <a:pt x="879" y="820"/>
                      <a:pt x="884" y="825"/>
                    </a:cubicBezTo>
                    <a:cubicBezTo>
                      <a:pt x="886" y="827"/>
                      <a:pt x="887" y="828"/>
                      <a:pt x="886" y="831"/>
                    </a:cubicBezTo>
                    <a:cubicBezTo>
                      <a:pt x="886" y="839"/>
                      <a:pt x="883" y="846"/>
                      <a:pt x="879" y="853"/>
                    </a:cubicBezTo>
                    <a:cubicBezTo>
                      <a:pt x="876" y="857"/>
                      <a:pt x="873" y="861"/>
                      <a:pt x="870" y="865"/>
                    </a:cubicBezTo>
                    <a:cubicBezTo>
                      <a:pt x="865" y="874"/>
                      <a:pt x="858" y="882"/>
                      <a:pt x="851" y="890"/>
                    </a:cubicBezTo>
                    <a:cubicBezTo>
                      <a:pt x="840" y="901"/>
                      <a:pt x="828" y="910"/>
                      <a:pt x="815" y="918"/>
                    </a:cubicBezTo>
                    <a:cubicBezTo>
                      <a:pt x="796" y="930"/>
                      <a:pt x="776" y="940"/>
                      <a:pt x="756" y="950"/>
                    </a:cubicBezTo>
                    <a:cubicBezTo>
                      <a:pt x="753" y="951"/>
                      <a:pt x="749" y="952"/>
                      <a:pt x="746" y="954"/>
                    </a:cubicBezTo>
                    <a:cubicBezTo>
                      <a:pt x="746" y="954"/>
                      <a:pt x="744" y="954"/>
                      <a:pt x="745" y="955"/>
                    </a:cubicBezTo>
                    <a:cubicBezTo>
                      <a:pt x="747" y="959"/>
                      <a:pt x="742" y="959"/>
                      <a:pt x="740" y="959"/>
                    </a:cubicBezTo>
                    <a:cubicBezTo>
                      <a:pt x="723" y="967"/>
                      <a:pt x="706" y="974"/>
                      <a:pt x="688" y="980"/>
                    </a:cubicBezTo>
                    <a:cubicBezTo>
                      <a:pt x="685" y="981"/>
                      <a:pt x="681" y="981"/>
                      <a:pt x="679" y="983"/>
                    </a:cubicBezTo>
                    <a:cubicBezTo>
                      <a:pt x="676" y="986"/>
                      <a:pt x="673" y="986"/>
                      <a:pt x="670" y="985"/>
                    </a:cubicBezTo>
                    <a:cubicBezTo>
                      <a:pt x="672" y="988"/>
                      <a:pt x="672" y="988"/>
                      <a:pt x="670" y="989"/>
                    </a:cubicBezTo>
                    <a:cubicBezTo>
                      <a:pt x="669" y="990"/>
                      <a:pt x="668" y="990"/>
                      <a:pt x="668" y="990"/>
                    </a:cubicBezTo>
                    <a:cubicBezTo>
                      <a:pt x="665" y="991"/>
                      <a:pt x="663" y="991"/>
                      <a:pt x="661" y="993"/>
                    </a:cubicBezTo>
                    <a:cubicBezTo>
                      <a:pt x="661" y="994"/>
                      <a:pt x="659" y="995"/>
                      <a:pt x="658" y="995"/>
                    </a:cubicBezTo>
                    <a:cubicBezTo>
                      <a:pt x="646" y="998"/>
                      <a:pt x="634" y="1002"/>
                      <a:pt x="621" y="1003"/>
                    </a:cubicBezTo>
                    <a:cubicBezTo>
                      <a:pt x="617" y="1004"/>
                      <a:pt x="613" y="1004"/>
                      <a:pt x="609" y="1005"/>
                    </a:cubicBezTo>
                    <a:cubicBezTo>
                      <a:pt x="603" y="1006"/>
                      <a:pt x="597" y="1007"/>
                      <a:pt x="591" y="1008"/>
                    </a:cubicBezTo>
                    <a:cubicBezTo>
                      <a:pt x="582" y="1009"/>
                      <a:pt x="573" y="1010"/>
                      <a:pt x="563" y="1011"/>
                    </a:cubicBezTo>
                    <a:cubicBezTo>
                      <a:pt x="549" y="1013"/>
                      <a:pt x="534" y="1014"/>
                      <a:pt x="519" y="1015"/>
                    </a:cubicBezTo>
                    <a:cubicBezTo>
                      <a:pt x="500" y="1016"/>
                      <a:pt x="481" y="1017"/>
                      <a:pt x="462" y="1016"/>
                    </a:cubicBezTo>
                    <a:cubicBezTo>
                      <a:pt x="448" y="1016"/>
                      <a:pt x="434" y="1016"/>
                      <a:pt x="420" y="1015"/>
                    </a:cubicBezTo>
                    <a:cubicBezTo>
                      <a:pt x="404" y="1013"/>
                      <a:pt x="399" y="1012"/>
                      <a:pt x="383" y="1016"/>
                    </a:cubicBezTo>
                    <a:cubicBezTo>
                      <a:pt x="381" y="1016"/>
                      <a:pt x="380" y="1016"/>
                      <a:pt x="378" y="1016"/>
                    </a:cubicBezTo>
                    <a:cubicBezTo>
                      <a:pt x="377" y="1015"/>
                      <a:pt x="375" y="1015"/>
                      <a:pt x="374" y="1015"/>
                    </a:cubicBezTo>
                    <a:cubicBezTo>
                      <a:pt x="365" y="1015"/>
                      <a:pt x="356" y="1012"/>
                      <a:pt x="347" y="1010"/>
                    </a:cubicBezTo>
                    <a:cubicBezTo>
                      <a:pt x="341" y="1009"/>
                      <a:pt x="336" y="1006"/>
                      <a:pt x="330" y="1007"/>
                    </a:cubicBezTo>
                    <a:cubicBezTo>
                      <a:pt x="330" y="1007"/>
                      <a:pt x="329" y="1007"/>
                      <a:pt x="328" y="1006"/>
                    </a:cubicBezTo>
                    <a:cubicBezTo>
                      <a:pt x="325" y="1005"/>
                      <a:pt x="322" y="1004"/>
                      <a:pt x="319" y="1005"/>
                    </a:cubicBezTo>
                    <a:cubicBezTo>
                      <a:pt x="317" y="1005"/>
                      <a:pt x="315" y="1004"/>
                      <a:pt x="314" y="1002"/>
                    </a:cubicBezTo>
                    <a:cubicBezTo>
                      <a:pt x="314" y="998"/>
                      <a:pt x="312" y="998"/>
                      <a:pt x="309" y="997"/>
                    </a:cubicBezTo>
                    <a:cubicBezTo>
                      <a:pt x="306" y="997"/>
                      <a:pt x="304" y="997"/>
                      <a:pt x="302" y="999"/>
                    </a:cubicBezTo>
                    <a:cubicBezTo>
                      <a:pt x="301" y="1000"/>
                      <a:pt x="299" y="1000"/>
                      <a:pt x="297" y="1001"/>
                    </a:cubicBezTo>
                    <a:cubicBezTo>
                      <a:pt x="294" y="1001"/>
                      <a:pt x="292" y="1003"/>
                      <a:pt x="289" y="1004"/>
                    </a:cubicBezTo>
                    <a:cubicBezTo>
                      <a:pt x="281" y="1008"/>
                      <a:pt x="281" y="1008"/>
                      <a:pt x="281" y="1008"/>
                    </a:cubicBezTo>
                    <a:cubicBezTo>
                      <a:pt x="280" y="1010"/>
                      <a:pt x="279" y="1009"/>
                      <a:pt x="278" y="1008"/>
                    </a:cubicBezTo>
                    <a:cubicBezTo>
                      <a:pt x="276" y="1005"/>
                      <a:pt x="274" y="1005"/>
                      <a:pt x="271" y="1006"/>
                    </a:cubicBezTo>
                    <a:cubicBezTo>
                      <a:pt x="266" y="1008"/>
                      <a:pt x="263" y="1007"/>
                      <a:pt x="260" y="1003"/>
                    </a:cubicBezTo>
                    <a:cubicBezTo>
                      <a:pt x="259" y="1001"/>
                      <a:pt x="259" y="1000"/>
                      <a:pt x="257" y="999"/>
                    </a:cubicBezTo>
                    <a:cubicBezTo>
                      <a:pt x="255" y="1000"/>
                      <a:pt x="255" y="1002"/>
                      <a:pt x="254" y="1003"/>
                    </a:cubicBezTo>
                    <a:cubicBezTo>
                      <a:pt x="253" y="1006"/>
                      <a:pt x="252" y="1010"/>
                      <a:pt x="250" y="1013"/>
                    </a:cubicBezTo>
                    <a:cubicBezTo>
                      <a:pt x="249" y="1015"/>
                      <a:pt x="248" y="1015"/>
                      <a:pt x="246" y="1014"/>
                    </a:cubicBezTo>
                    <a:cubicBezTo>
                      <a:pt x="245" y="1014"/>
                      <a:pt x="245" y="1013"/>
                      <a:pt x="244" y="1013"/>
                    </a:cubicBezTo>
                    <a:cubicBezTo>
                      <a:pt x="241" y="1010"/>
                      <a:pt x="240" y="1010"/>
                      <a:pt x="237" y="1014"/>
                    </a:cubicBezTo>
                    <a:cubicBezTo>
                      <a:pt x="237" y="1015"/>
                      <a:pt x="237" y="1016"/>
                      <a:pt x="235" y="1017"/>
                    </a:cubicBezTo>
                    <a:cubicBezTo>
                      <a:pt x="233" y="1018"/>
                      <a:pt x="232" y="1020"/>
                      <a:pt x="231" y="1023"/>
                    </a:cubicBezTo>
                    <a:cubicBezTo>
                      <a:pt x="230" y="1025"/>
                      <a:pt x="230" y="1028"/>
                      <a:pt x="228" y="1030"/>
                    </a:cubicBezTo>
                    <a:cubicBezTo>
                      <a:pt x="224" y="1033"/>
                      <a:pt x="222" y="1038"/>
                      <a:pt x="221" y="1043"/>
                    </a:cubicBezTo>
                    <a:cubicBezTo>
                      <a:pt x="219" y="1047"/>
                      <a:pt x="218" y="1051"/>
                      <a:pt x="215" y="1055"/>
                    </a:cubicBezTo>
                    <a:cubicBezTo>
                      <a:pt x="214" y="1057"/>
                      <a:pt x="213" y="1059"/>
                      <a:pt x="212" y="1061"/>
                    </a:cubicBezTo>
                    <a:cubicBezTo>
                      <a:pt x="212" y="1061"/>
                      <a:pt x="212" y="1062"/>
                      <a:pt x="213" y="1063"/>
                    </a:cubicBezTo>
                    <a:cubicBezTo>
                      <a:pt x="216" y="1065"/>
                      <a:pt x="217" y="1066"/>
                      <a:pt x="215" y="1070"/>
                    </a:cubicBezTo>
                    <a:cubicBezTo>
                      <a:pt x="213" y="1074"/>
                      <a:pt x="211" y="1077"/>
                      <a:pt x="209" y="1081"/>
                    </a:cubicBezTo>
                    <a:cubicBezTo>
                      <a:pt x="208" y="1083"/>
                      <a:pt x="206" y="1084"/>
                      <a:pt x="206" y="1087"/>
                    </a:cubicBezTo>
                    <a:cubicBezTo>
                      <a:pt x="211" y="1086"/>
                      <a:pt x="212" y="1090"/>
                      <a:pt x="212" y="1093"/>
                    </a:cubicBezTo>
                    <a:cubicBezTo>
                      <a:pt x="212" y="1095"/>
                      <a:pt x="212" y="1097"/>
                      <a:pt x="215" y="1098"/>
                    </a:cubicBezTo>
                    <a:cubicBezTo>
                      <a:pt x="217" y="1099"/>
                      <a:pt x="218" y="1101"/>
                      <a:pt x="221" y="1100"/>
                    </a:cubicBezTo>
                    <a:cubicBezTo>
                      <a:pt x="222" y="1100"/>
                      <a:pt x="224" y="1100"/>
                      <a:pt x="224" y="1103"/>
                    </a:cubicBezTo>
                    <a:cubicBezTo>
                      <a:pt x="223" y="1104"/>
                      <a:pt x="224" y="1104"/>
                      <a:pt x="224" y="1105"/>
                    </a:cubicBezTo>
                    <a:cubicBezTo>
                      <a:pt x="226" y="1107"/>
                      <a:pt x="225" y="1108"/>
                      <a:pt x="223" y="1109"/>
                    </a:cubicBezTo>
                    <a:cubicBezTo>
                      <a:pt x="222" y="1109"/>
                      <a:pt x="221" y="1109"/>
                      <a:pt x="220" y="1109"/>
                    </a:cubicBezTo>
                    <a:cubicBezTo>
                      <a:pt x="219" y="1109"/>
                      <a:pt x="218" y="1109"/>
                      <a:pt x="218" y="1110"/>
                    </a:cubicBezTo>
                    <a:cubicBezTo>
                      <a:pt x="218" y="1111"/>
                      <a:pt x="219" y="1111"/>
                      <a:pt x="219" y="1111"/>
                    </a:cubicBezTo>
                    <a:cubicBezTo>
                      <a:pt x="222" y="1112"/>
                      <a:pt x="224" y="1112"/>
                      <a:pt x="227" y="1112"/>
                    </a:cubicBezTo>
                    <a:cubicBezTo>
                      <a:pt x="226" y="1114"/>
                      <a:pt x="226" y="1116"/>
                      <a:pt x="224" y="1118"/>
                    </a:cubicBezTo>
                    <a:cubicBezTo>
                      <a:pt x="222" y="1117"/>
                      <a:pt x="224" y="1115"/>
                      <a:pt x="222" y="1114"/>
                    </a:cubicBezTo>
                    <a:cubicBezTo>
                      <a:pt x="220" y="1116"/>
                      <a:pt x="218" y="1116"/>
                      <a:pt x="216" y="1113"/>
                    </a:cubicBezTo>
                    <a:cubicBezTo>
                      <a:pt x="216" y="1113"/>
                      <a:pt x="215" y="1113"/>
                      <a:pt x="215" y="1113"/>
                    </a:cubicBezTo>
                    <a:cubicBezTo>
                      <a:pt x="214" y="1113"/>
                      <a:pt x="213" y="1112"/>
                      <a:pt x="212" y="1114"/>
                    </a:cubicBezTo>
                    <a:cubicBezTo>
                      <a:pt x="211" y="1115"/>
                      <a:pt x="213" y="1116"/>
                      <a:pt x="214" y="1116"/>
                    </a:cubicBezTo>
                    <a:cubicBezTo>
                      <a:pt x="219" y="1116"/>
                      <a:pt x="221" y="1120"/>
                      <a:pt x="224" y="1122"/>
                    </a:cubicBezTo>
                    <a:cubicBezTo>
                      <a:pt x="225" y="1122"/>
                      <a:pt x="225" y="1123"/>
                      <a:pt x="225" y="1123"/>
                    </a:cubicBezTo>
                    <a:cubicBezTo>
                      <a:pt x="225" y="1124"/>
                      <a:pt x="224" y="1126"/>
                      <a:pt x="224" y="1126"/>
                    </a:cubicBezTo>
                    <a:cubicBezTo>
                      <a:pt x="227" y="1127"/>
                      <a:pt x="230" y="1128"/>
                      <a:pt x="233" y="1129"/>
                    </a:cubicBezTo>
                    <a:cubicBezTo>
                      <a:pt x="230" y="1132"/>
                      <a:pt x="230" y="1136"/>
                      <a:pt x="229" y="1139"/>
                    </a:cubicBezTo>
                    <a:cubicBezTo>
                      <a:pt x="229" y="1140"/>
                      <a:pt x="230" y="1141"/>
                      <a:pt x="230" y="1141"/>
                    </a:cubicBezTo>
                    <a:cubicBezTo>
                      <a:pt x="231" y="1141"/>
                      <a:pt x="232" y="1141"/>
                      <a:pt x="233" y="1141"/>
                    </a:cubicBezTo>
                    <a:cubicBezTo>
                      <a:pt x="233" y="1139"/>
                      <a:pt x="235" y="1138"/>
                      <a:pt x="234" y="1137"/>
                    </a:cubicBezTo>
                    <a:cubicBezTo>
                      <a:pt x="234" y="1135"/>
                      <a:pt x="232" y="1135"/>
                      <a:pt x="233" y="1133"/>
                    </a:cubicBezTo>
                    <a:cubicBezTo>
                      <a:pt x="234" y="1133"/>
                      <a:pt x="234" y="1133"/>
                      <a:pt x="235" y="1133"/>
                    </a:cubicBezTo>
                    <a:cubicBezTo>
                      <a:pt x="239" y="1134"/>
                      <a:pt x="239" y="1134"/>
                      <a:pt x="239" y="1138"/>
                    </a:cubicBezTo>
                    <a:cubicBezTo>
                      <a:pt x="239" y="1140"/>
                      <a:pt x="239" y="1142"/>
                      <a:pt x="242" y="1144"/>
                    </a:cubicBezTo>
                    <a:cubicBezTo>
                      <a:pt x="245" y="1146"/>
                      <a:pt x="248" y="1146"/>
                      <a:pt x="252" y="1145"/>
                    </a:cubicBezTo>
                    <a:cubicBezTo>
                      <a:pt x="253" y="1145"/>
                      <a:pt x="253" y="1144"/>
                      <a:pt x="254" y="1145"/>
                    </a:cubicBezTo>
                    <a:cubicBezTo>
                      <a:pt x="256" y="1148"/>
                      <a:pt x="258" y="1149"/>
                      <a:pt x="261" y="1149"/>
                    </a:cubicBezTo>
                    <a:cubicBezTo>
                      <a:pt x="262" y="1149"/>
                      <a:pt x="263" y="1149"/>
                      <a:pt x="263" y="1150"/>
                    </a:cubicBezTo>
                    <a:cubicBezTo>
                      <a:pt x="265" y="1152"/>
                      <a:pt x="266" y="1153"/>
                      <a:pt x="267" y="1155"/>
                    </a:cubicBezTo>
                    <a:cubicBezTo>
                      <a:pt x="266" y="1156"/>
                      <a:pt x="265" y="1156"/>
                      <a:pt x="264" y="1156"/>
                    </a:cubicBezTo>
                    <a:cubicBezTo>
                      <a:pt x="262" y="1155"/>
                      <a:pt x="261" y="1157"/>
                      <a:pt x="261" y="1158"/>
                    </a:cubicBezTo>
                    <a:cubicBezTo>
                      <a:pt x="262" y="1160"/>
                      <a:pt x="263" y="1162"/>
                      <a:pt x="265" y="1163"/>
                    </a:cubicBezTo>
                    <a:cubicBezTo>
                      <a:pt x="269" y="1164"/>
                      <a:pt x="273" y="1166"/>
                      <a:pt x="277" y="1167"/>
                    </a:cubicBezTo>
                    <a:cubicBezTo>
                      <a:pt x="281" y="1167"/>
                      <a:pt x="283" y="1169"/>
                      <a:pt x="285" y="1171"/>
                    </a:cubicBezTo>
                    <a:cubicBezTo>
                      <a:pt x="288" y="1174"/>
                      <a:pt x="288" y="1176"/>
                      <a:pt x="285" y="1179"/>
                    </a:cubicBezTo>
                    <a:cubicBezTo>
                      <a:pt x="285" y="1180"/>
                      <a:pt x="284" y="1180"/>
                      <a:pt x="283" y="1181"/>
                    </a:cubicBezTo>
                    <a:cubicBezTo>
                      <a:pt x="282" y="1182"/>
                      <a:pt x="282" y="1182"/>
                      <a:pt x="283" y="1184"/>
                    </a:cubicBezTo>
                    <a:cubicBezTo>
                      <a:pt x="285" y="1185"/>
                      <a:pt x="287" y="1186"/>
                      <a:pt x="289" y="1186"/>
                    </a:cubicBezTo>
                    <a:cubicBezTo>
                      <a:pt x="292" y="1186"/>
                      <a:pt x="295" y="1188"/>
                      <a:pt x="295" y="1191"/>
                    </a:cubicBezTo>
                    <a:cubicBezTo>
                      <a:pt x="295" y="1195"/>
                      <a:pt x="298" y="1197"/>
                      <a:pt x="301" y="1198"/>
                    </a:cubicBezTo>
                    <a:cubicBezTo>
                      <a:pt x="300" y="1200"/>
                      <a:pt x="298" y="1202"/>
                      <a:pt x="301" y="1205"/>
                    </a:cubicBezTo>
                    <a:cubicBezTo>
                      <a:pt x="297" y="1204"/>
                      <a:pt x="293" y="1204"/>
                      <a:pt x="290" y="1206"/>
                    </a:cubicBezTo>
                    <a:cubicBezTo>
                      <a:pt x="292" y="1207"/>
                      <a:pt x="294" y="1208"/>
                      <a:pt x="295" y="1208"/>
                    </a:cubicBezTo>
                    <a:cubicBezTo>
                      <a:pt x="296" y="1208"/>
                      <a:pt x="298" y="1209"/>
                      <a:pt x="297" y="1210"/>
                    </a:cubicBezTo>
                    <a:cubicBezTo>
                      <a:pt x="297" y="1211"/>
                      <a:pt x="296" y="1212"/>
                      <a:pt x="296" y="1212"/>
                    </a:cubicBezTo>
                    <a:cubicBezTo>
                      <a:pt x="292" y="1211"/>
                      <a:pt x="291" y="1217"/>
                      <a:pt x="288" y="1217"/>
                    </a:cubicBezTo>
                    <a:cubicBezTo>
                      <a:pt x="290" y="1218"/>
                      <a:pt x="293" y="1219"/>
                      <a:pt x="296" y="1220"/>
                    </a:cubicBezTo>
                    <a:cubicBezTo>
                      <a:pt x="299" y="1221"/>
                      <a:pt x="302" y="1220"/>
                      <a:pt x="305" y="1222"/>
                    </a:cubicBezTo>
                    <a:cubicBezTo>
                      <a:pt x="308" y="1224"/>
                      <a:pt x="310" y="1228"/>
                      <a:pt x="314" y="1228"/>
                    </a:cubicBezTo>
                    <a:cubicBezTo>
                      <a:pt x="314" y="1228"/>
                      <a:pt x="315" y="1229"/>
                      <a:pt x="314" y="1229"/>
                    </a:cubicBezTo>
                    <a:cubicBezTo>
                      <a:pt x="314" y="1230"/>
                      <a:pt x="314" y="1230"/>
                      <a:pt x="313" y="1230"/>
                    </a:cubicBezTo>
                    <a:cubicBezTo>
                      <a:pt x="310" y="1229"/>
                      <a:pt x="307" y="1230"/>
                      <a:pt x="304" y="1229"/>
                    </a:cubicBezTo>
                    <a:cubicBezTo>
                      <a:pt x="304" y="1229"/>
                      <a:pt x="303" y="1228"/>
                      <a:pt x="303" y="1229"/>
                    </a:cubicBezTo>
                    <a:cubicBezTo>
                      <a:pt x="302" y="1230"/>
                      <a:pt x="302" y="1231"/>
                      <a:pt x="303" y="1231"/>
                    </a:cubicBezTo>
                    <a:cubicBezTo>
                      <a:pt x="305" y="1232"/>
                      <a:pt x="306" y="1234"/>
                      <a:pt x="308" y="1232"/>
                    </a:cubicBezTo>
                    <a:cubicBezTo>
                      <a:pt x="309" y="1232"/>
                      <a:pt x="310" y="1232"/>
                      <a:pt x="310" y="1232"/>
                    </a:cubicBezTo>
                    <a:cubicBezTo>
                      <a:pt x="315" y="1234"/>
                      <a:pt x="320" y="1235"/>
                      <a:pt x="325" y="1236"/>
                    </a:cubicBezTo>
                    <a:cubicBezTo>
                      <a:pt x="333" y="1239"/>
                      <a:pt x="341" y="1240"/>
                      <a:pt x="349" y="1242"/>
                    </a:cubicBezTo>
                    <a:cubicBezTo>
                      <a:pt x="351" y="1243"/>
                      <a:pt x="353" y="1244"/>
                      <a:pt x="354" y="1246"/>
                    </a:cubicBezTo>
                    <a:cubicBezTo>
                      <a:pt x="351" y="1248"/>
                      <a:pt x="347" y="1246"/>
                      <a:pt x="343" y="1246"/>
                    </a:cubicBezTo>
                    <a:cubicBezTo>
                      <a:pt x="346" y="1249"/>
                      <a:pt x="348" y="1250"/>
                      <a:pt x="351" y="1250"/>
                    </a:cubicBezTo>
                    <a:cubicBezTo>
                      <a:pt x="358" y="1250"/>
                      <a:pt x="364" y="1253"/>
                      <a:pt x="371" y="1253"/>
                    </a:cubicBezTo>
                    <a:cubicBezTo>
                      <a:pt x="373" y="1253"/>
                      <a:pt x="374" y="1253"/>
                      <a:pt x="375" y="1255"/>
                    </a:cubicBezTo>
                    <a:cubicBezTo>
                      <a:pt x="376" y="1256"/>
                      <a:pt x="377" y="1256"/>
                      <a:pt x="378" y="1255"/>
                    </a:cubicBezTo>
                    <a:cubicBezTo>
                      <a:pt x="381" y="1252"/>
                      <a:pt x="384" y="1253"/>
                      <a:pt x="385" y="1256"/>
                    </a:cubicBezTo>
                    <a:cubicBezTo>
                      <a:pt x="387" y="1259"/>
                      <a:pt x="391" y="1260"/>
                      <a:pt x="393" y="1257"/>
                    </a:cubicBezTo>
                    <a:cubicBezTo>
                      <a:pt x="394" y="1256"/>
                      <a:pt x="395" y="1256"/>
                      <a:pt x="396" y="1257"/>
                    </a:cubicBezTo>
                    <a:cubicBezTo>
                      <a:pt x="398" y="1258"/>
                      <a:pt x="400" y="1258"/>
                      <a:pt x="403" y="1257"/>
                    </a:cubicBezTo>
                    <a:cubicBezTo>
                      <a:pt x="405" y="1256"/>
                      <a:pt x="408" y="1254"/>
                      <a:pt x="410" y="1256"/>
                    </a:cubicBezTo>
                    <a:cubicBezTo>
                      <a:pt x="412" y="1258"/>
                      <a:pt x="414" y="1258"/>
                      <a:pt x="417" y="1257"/>
                    </a:cubicBezTo>
                    <a:cubicBezTo>
                      <a:pt x="419" y="1257"/>
                      <a:pt x="421" y="1258"/>
                      <a:pt x="422" y="1260"/>
                    </a:cubicBezTo>
                    <a:cubicBezTo>
                      <a:pt x="423" y="1261"/>
                      <a:pt x="424" y="1262"/>
                      <a:pt x="426" y="1262"/>
                    </a:cubicBezTo>
                    <a:cubicBezTo>
                      <a:pt x="428" y="1261"/>
                      <a:pt x="428" y="1265"/>
                      <a:pt x="430" y="1265"/>
                    </a:cubicBezTo>
                    <a:cubicBezTo>
                      <a:pt x="432" y="1266"/>
                      <a:pt x="434" y="1264"/>
                      <a:pt x="436" y="1266"/>
                    </a:cubicBezTo>
                    <a:cubicBezTo>
                      <a:pt x="437" y="1266"/>
                      <a:pt x="437" y="1267"/>
                      <a:pt x="438" y="1267"/>
                    </a:cubicBezTo>
                    <a:cubicBezTo>
                      <a:pt x="440" y="1268"/>
                      <a:pt x="442" y="1269"/>
                      <a:pt x="445" y="1269"/>
                    </a:cubicBezTo>
                    <a:cubicBezTo>
                      <a:pt x="445" y="1266"/>
                      <a:pt x="443" y="1266"/>
                      <a:pt x="441" y="1265"/>
                    </a:cubicBezTo>
                    <a:cubicBezTo>
                      <a:pt x="440" y="1264"/>
                      <a:pt x="438" y="1265"/>
                      <a:pt x="438" y="1262"/>
                    </a:cubicBezTo>
                    <a:cubicBezTo>
                      <a:pt x="441" y="1262"/>
                      <a:pt x="443" y="1264"/>
                      <a:pt x="447" y="1263"/>
                    </a:cubicBezTo>
                    <a:cubicBezTo>
                      <a:pt x="442" y="1261"/>
                      <a:pt x="437" y="1260"/>
                      <a:pt x="432" y="1259"/>
                    </a:cubicBezTo>
                    <a:cubicBezTo>
                      <a:pt x="439" y="1257"/>
                      <a:pt x="446" y="1259"/>
                      <a:pt x="453" y="1258"/>
                    </a:cubicBezTo>
                    <a:cubicBezTo>
                      <a:pt x="446" y="1255"/>
                      <a:pt x="438" y="1254"/>
                      <a:pt x="430" y="1253"/>
                    </a:cubicBezTo>
                    <a:cubicBezTo>
                      <a:pt x="430" y="1251"/>
                      <a:pt x="432" y="1252"/>
                      <a:pt x="433" y="1251"/>
                    </a:cubicBezTo>
                    <a:cubicBezTo>
                      <a:pt x="430" y="1249"/>
                      <a:pt x="428" y="1248"/>
                      <a:pt x="424" y="1247"/>
                    </a:cubicBezTo>
                    <a:cubicBezTo>
                      <a:pt x="428" y="1246"/>
                      <a:pt x="430" y="1248"/>
                      <a:pt x="432" y="1246"/>
                    </a:cubicBezTo>
                    <a:cubicBezTo>
                      <a:pt x="432" y="1245"/>
                      <a:pt x="432" y="1244"/>
                      <a:pt x="431" y="1243"/>
                    </a:cubicBezTo>
                    <a:cubicBezTo>
                      <a:pt x="431" y="1242"/>
                      <a:pt x="431" y="1242"/>
                      <a:pt x="432" y="1241"/>
                    </a:cubicBezTo>
                    <a:cubicBezTo>
                      <a:pt x="433" y="1241"/>
                      <a:pt x="433" y="1241"/>
                      <a:pt x="434" y="1241"/>
                    </a:cubicBezTo>
                    <a:cubicBezTo>
                      <a:pt x="439" y="1246"/>
                      <a:pt x="445" y="1246"/>
                      <a:pt x="450" y="1249"/>
                    </a:cubicBezTo>
                    <a:cubicBezTo>
                      <a:pt x="452" y="1250"/>
                      <a:pt x="455" y="1250"/>
                      <a:pt x="454" y="1253"/>
                    </a:cubicBezTo>
                    <a:cubicBezTo>
                      <a:pt x="454" y="1254"/>
                      <a:pt x="455" y="1255"/>
                      <a:pt x="456" y="1255"/>
                    </a:cubicBezTo>
                    <a:cubicBezTo>
                      <a:pt x="457" y="1256"/>
                      <a:pt x="458" y="1257"/>
                      <a:pt x="458" y="1259"/>
                    </a:cubicBezTo>
                    <a:cubicBezTo>
                      <a:pt x="458" y="1260"/>
                      <a:pt x="459" y="1261"/>
                      <a:pt x="460" y="1260"/>
                    </a:cubicBezTo>
                    <a:cubicBezTo>
                      <a:pt x="461" y="1260"/>
                      <a:pt x="460" y="1259"/>
                      <a:pt x="460" y="1259"/>
                    </a:cubicBezTo>
                    <a:cubicBezTo>
                      <a:pt x="459" y="1257"/>
                      <a:pt x="459" y="1257"/>
                      <a:pt x="461" y="1257"/>
                    </a:cubicBezTo>
                    <a:cubicBezTo>
                      <a:pt x="462" y="1258"/>
                      <a:pt x="463" y="1258"/>
                      <a:pt x="463" y="1257"/>
                    </a:cubicBezTo>
                    <a:cubicBezTo>
                      <a:pt x="464" y="1255"/>
                      <a:pt x="461" y="1255"/>
                      <a:pt x="460" y="1252"/>
                    </a:cubicBezTo>
                    <a:cubicBezTo>
                      <a:pt x="462" y="1253"/>
                      <a:pt x="463" y="1254"/>
                      <a:pt x="464" y="1252"/>
                    </a:cubicBezTo>
                    <a:cubicBezTo>
                      <a:pt x="464" y="1252"/>
                      <a:pt x="465" y="1251"/>
                      <a:pt x="466" y="1251"/>
                    </a:cubicBezTo>
                    <a:cubicBezTo>
                      <a:pt x="469" y="1253"/>
                      <a:pt x="471" y="1254"/>
                      <a:pt x="475" y="1253"/>
                    </a:cubicBezTo>
                    <a:cubicBezTo>
                      <a:pt x="475" y="1252"/>
                      <a:pt x="476" y="1253"/>
                      <a:pt x="476" y="1253"/>
                    </a:cubicBezTo>
                    <a:cubicBezTo>
                      <a:pt x="479" y="1254"/>
                      <a:pt x="481" y="1257"/>
                      <a:pt x="484" y="1257"/>
                    </a:cubicBezTo>
                    <a:cubicBezTo>
                      <a:pt x="488" y="1257"/>
                      <a:pt x="493" y="1258"/>
                      <a:pt x="497" y="1257"/>
                    </a:cubicBezTo>
                    <a:cubicBezTo>
                      <a:pt x="500" y="1256"/>
                      <a:pt x="502" y="1258"/>
                      <a:pt x="504" y="1259"/>
                    </a:cubicBezTo>
                    <a:cubicBezTo>
                      <a:pt x="504" y="1259"/>
                      <a:pt x="504" y="1260"/>
                      <a:pt x="504" y="1260"/>
                    </a:cubicBezTo>
                    <a:cubicBezTo>
                      <a:pt x="504" y="1260"/>
                      <a:pt x="503" y="1261"/>
                      <a:pt x="503" y="1261"/>
                    </a:cubicBezTo>
                    <a:cubicBezTo>
                      <a:pt x="502" y="1261"/>
                      <a:pt x="500" y="1261"/>
                      <a:pt x="499" y="1261"/>
                    </a:cubicBezTo>
                    <a:cubicBezTo>
                      <a:pt x="496" y="1260"/>
                      <a:pt x="494" y="1259"/>
                      <a:pt x="491" y="1260"/>
                    </a:cubicBezTo>
                    <a:cubicBezTo>
                      <a:pt x="495" y="1264"/>
                      <a:pt x="495" y="1264"/>
                      <a:pt x="500" y="1263"/>
                    </a:cubicBezTo>
                    <a:cubicBezTo>
                      <a:pt x="501" y="1263"/>
                      <a:pt x="502" y="1263"/>
                      <a:pt x="503" y="1263"/>
                    </a:cubicBezTo>
                    <a:cubicBezTo>
                      <a:pt x="504" y="1262"/>
                      <a:pt x="506" y="1262"/>
                      <a:pt x="506" y="1264"/>
                    </a:cubicBezTo>
                    <a:cubicBezTo>
                      <a:pt x="506" y="1266"/>
                      <a:pt x="508" y="1266"/>
                      <a:pt x="509" y="1266"/>
                    </a:cubicBezTo>
                    <a:cubicBezTo>
                      <a:pt x="511" y="1266"/>
                      <a:pt x="511" y="1264"/>
                      <a:pt x="511" y="1264"/>
                    </a:cubicBezTo>
                    <a:cubicBezTo>
                      <a:pt x="513" y="1261"/>
                      <a:pt x="510" y="1261"/>
                      <a:pt x="510" y="1259"/>
                    </a:cubicBezTo>
                    <a:cubicBezTo>
                      <a:pt x="512" y="1259"/>
                      <a:pt x="513" y="1258"/>
                      <a:pt x="515" y="1258"/>
                    </a:cubicBezTo>
                    <a:cubicBezTo>
                      <a:pt x="516" y="1258"/>
                      <a:pt x="518" y="1258"/>
                      <a:pt x="518" y="1259"/>
                    </a:cubicBezTo>
                    <a:cubicBezTo>
                      <a:pt x="518" y="1261"/>
                      <a:pt x="519" y="1261"/>
                      <a:pt x="520" y="1263"/>
                    </a:cubicBezTo>
                    <a:cubicBezTo>
                      <a:pt x="523" y="1266"/>
                      <a:pt x="523" y="1267"/>
                      <a:pt x="526" y="1265"/>
                    </a:cubicBezTo>
                    <a:cubicBezTo>
                      <a:pt x="529" y="1264"/>
                      <a:pt x="532" y="1264"/>
                      <a:pt x="535" y="1264"/>
                    </a:cubicBezTo>
                    <a:cubicBezTo>
                      <a:pt x="538" y="1265"/>
                      <a:pt x="541" y="1266"/>
                      <a:pt x="544" y="1266"/>
                    </a:cubicBezTo>
                    <a:cubicBezTo>
                      <a:pt x="557" y="1265"/>
                      <a:pt x="570" y="1264"/>
                      <a:pt x="583" y="1264"/>
                    </a:cubicBezTo>
                    <a:cubicBezTo>
                      <a:pt x="585" y="1264"/>
                      <a:pt x="587" y="1264"/>
                      <a:pt x="590" y="1264"/>
                    </a:cubicBezTo>
                    <a:cubicBezTo>
                      <a:pt x="596" y="1262"/>
                      <a:pt x="603" y="1263"/>
                      <a:pt x="610" y="1263"/>
                    </a:cubicBezTo>
                    <a:cubicBezTo>
                      <a:pt x="619" y="1263"/>
                      <a:pt x="627" y="1261"/>
                      <a:pt x="636" y="1260"/>
                    </a:cubicBezTo>
                    <a:cubicBezTo>
                      <a:pt x="647" y="1259"/>
                      <a:pt x="659" y="1257"/>
                      <a:pt x="671" y="1255"/>
                    </a:cubicBezTo>
                    <a:cubicBezTo>
                      <a:pt x="678" y="1254"/>
                      <a:pt x="685" y="1254"/>
                      <a:pt x="692" y="1252"/>
                    </a:cubicBezTo>
                    <a:cubicBezTo>
                      <a:pt x="702" y="1250"/>
                      <a:pt x="711" y="1248"/>
                      <a:pt x="721" y="1246"/>
                    </a:cubicBezTo>
                    <a:cubicBezTo>
                      <a:pt x="731" y="1245"/>
                      <a:pt x="740" y="1242"/>
                      <a:pt x="749" y="1239"/>
                    </a:cubicBezTo>
                    <a:cubicBezTo>
                      <a:pt x="756" y="1236"/>
                      <a:pt x="762" y="1235"/>
                      <a:pt x="769" y="1232"/>
                    </a:cubicBezTo>
                    <a:cubicBezTo>
                      <a:pt x="777" y="1229"/>
                      <a:pt x="786" y="1226"/>
                      <a:pt x="795" y="1223"/>
                    </a:cubicBezTo>
                    <a:cubicBezTo>
                      <a:pt x="806" y="1218"/>
                      <a:pt x="817" y="1215"/>
                      <a:pt x="827" y="1209"/>
                    </a:cubicBezTo>
                    <a:cubicBezTo>
                      <a:pt x="840" y="1203"/>
                      <a:pt x="852" y="1197"/>
                      <a:pt x="864" y="1190"/>
                    </a:cubicBezTo>
                    <a:cubicBezTo>
                      <a:pt x="878" y="1183"/>
                      <a:pt x="891" y="1174"/>
                      <a:pt x="903" y="1164"/>
                    </a:cubicBezTo>
                    <a:cubicBezTo>
                      <a:pt x="912" y="1158"/>
                      <a:pt x="920" y="1150"/>
                      <a:pt x="928" y="1143"/>
                    </a:cubicBezTo>
                    <a:cubicBezTo>
                      <a:pt x="933" y="1138"/>
                      <a:pt x="938" y="1134"/>
                      <a:pt x="943" y="1129"/>
                    </a:cubicBezTo>
                    <a:cubicBezTo>
                      <a:pt x="949" y="1122"/>
                      <a:pt x="955" y="1114"/>
                      <a:pt x="961" y="1107"/>
                    </a:cubicBezTo>
                    <a:cubicBezTo>
                      <a:pt x="965" y="1102"/>
                      <a:pt x="968" y="1098"/>
                      <a:pt x="972" y="1093"/>
                    </a:cubicBezTo>
                    <a:cubicBezTo>
                      <a:pt x="978" y="1085"/>
                      <a:pt x="984" y="1075"/>
                      <a:pt x="990" y="1066"/>
                    </a:cubicBezTo>
                    <a:cubicBezTo>
                      <a:pt x="995" y="1056"/>
                      <a:pt x="1000" y="1046"/>
                      <a:pt x="1006" y="1037"/>
                    </a:cubicBezTo>
                    <a:cubicBezTo>
                      <a:pt x="1009" y="1032"/>
                      <a:pt x="1011" y="1027"/>
                      <a:pt x="1013" y="1022"/>
                    </a:cubicBezTo>
                    <a:cubicBezTo>
                      <a:pt x="1017" y="1009"/>
                      <a:pt x="1020" y="995"/>
                      <a:pt x="1021" y="982"/>
                    </a:cubicBezTo>
                    <a:cubicBezTo>
                      <a:pt x="1024" y="960"/>
                      <a:pt x="1023" y="938"/>
                      <a:pt x="1020" y="916"/>
                    </a:cubicBezTo>
                    <a:cubicBezTo>
                      <a:pt x="1017" y="900"/>
                      <a:pt x="1011" y="885"/>
                      <a:pt x="1006" y="871"/>
                    </a:cubicBezTo>
                    <a:cubicBezTo>
                      <a:pt x="1001" y="859"/>
                      <a:pt x="994" y="848"/>
                      <a:pt x="989" y="837"/>
                    </a:cubicBezTo>
                    <a:cubicBezTo>
                      <a:pt x="976" y="814"/>
                      <a:pt x="960" y="794"/>
                      <a:pt x="940" y="777"/>
                    </a:cubicBezTo>
                    <a:cubicBezTo>
                      <a:pt x="923" y="763"/>
                      <a:pt x="905" y="751"/>
                      <a:pt x="886" y="742"/>
                    </a:cubicBezTo>
                    <a:cubicBezTo>
                      <a:pt x="877" y="737"/>
                      <a:pt x="867" y="732"/>
                      <a:pt x="857" y="729"/>
                    </a:cubicBezTo>
                    <a:cubicBezTo>
                      <a:pt x="835" y="722"/>
                      <a:pt x="811" y="719"/>
                      <a:pt x="789" y="715"/>
                    </a:cubicBezTo>
                    <a:cubicBezTo>
                      <a:pt x="774" y="712"/>
                      <a:pt x="758" y="710"/>
                      <a:pt x="743" y="709"/>
                    </a:cubicBezTo>
                    <a:cubicBezTo>
                      <a:pt x="730" y="708"/>
                      <a:pt x="718" y="707"/>
                      <a:pt x="705" y="708"/>
                    </a:cubicBezTo>
                    <a:cubicBezTo>
                      <a:pt x="686" y="709"/>
                      <a:pt x="666" y="710"/>
                      <a:pt x="647" y="711"/>
                    </a:cubicBezTo>
                    <a:cubicBezTo>
                      <a:pt x="620" y="711"/>
                      <a:pt x="593" y="710"/>
                      <a:pt x="567" y="708"/>
                    </a:cubicBezTo>
                    <a:cubicBezTo>
                      <a:pt x="551" y="706"/>
                      <a:pt x="535" y="703"/>
                      <a:pt x="520" y="700"/>
                    </a:cubicBezTo>
                    <a:cubicBezTo>
                      <a:pt x="504" y="696"/>
                      <a:pt x="492" y="686"/>
                      <a:pt x="485" y="672"/>
                    </a:cubicBezTo>
                    <a:cubicBezTo>
                      <a:pt x="482" y="667"/>
                      <a:pt x="480" y="662"/>
                      <a:pt x="481" y="656"/>
                    </a:cubicBezTo>
                    <a:cubicBezTo>
                      <a:pt x="482" y="644"/>
                      <a:pt x="485" y="632"/>
                      <a:pt x="489" y="621"/>
                    </a:cubicBezTo>
                    <a:cubicBezTo>
                      <a:pt x="491" y="614"/>
                      <a:pt x="493" y="607"/>
                      <a:pt x="499" y="603"/>
                    </a:cubicBezTo>
                    <a:cubicBezTo>
                      <a:pt x="502" y="595"/>
                      <a:pt x="507" y="589"/>
                      <a:pt x="512" y="583"/>
                    </a:cubicBezTo>
                    <a:cubicBezTo>
                      <a:pt x="517" y="576"/>
                      <a:pt x="522" y="569"/>
                      <a:pt x="528" y="563"/>
                    </a:cubicBezTo>
                    <a:cubicBezTo>
                      <a:pt x="537" y="555"/>
                      <a:pt x="545" y="546"/>
                      <a:pt x="555" y="539"/>
                    </a:cubicBezTo>
                    <a:cubicBezTo>
                      <a:pt x="560" y="535"/>
                      <a:pt x="565" y="530"/>
                      <a:pt x="571" y="526"/>
                    </a:cubicBezTo>
                    <a:cubicBezTo>
                      <a:pt x="576" y="523"/>
                      <a:pt x="583" y="522"/>
                      <a:pt x="587" y="517"/>
                    </a:cubicBezTo>
                    <a:cubicBezTo>
                      <a:pt x="588" y="517"/>
                      <a:pt x="588" y="517"/>
                      <a:pt x="589" y="517"/>
                    </a:cubicBezTo>
                    <a:cubicBezTo>
                      <a:pt x="591" y="517"/>
                      <a:pt x="592" y="517"/>
                      <a:pt x="592" y="515"/>
                    </a:cubicBezTo>
                    <a:cubicBezTo>
                      <a:pt x="594" y="513"/>
                      <a:pt x="597" y="512"/>
                      <a:pt x="599" y="511"/>
                    </a:cubicBezTo>
                    <a:cubicBezTo>
                      <a:pt x="601" y="511"/>
                      <a:pt x="603" y="510"/>
                      <a:pt x="605" y="509"/>
                    </a:cubicBezTo>
                    <a:cubicBezTo>
                      <a:pt x="612" y="506"/>
                      <a:pt x="618" y="502"/>
                      <a:pt x="624" y="501"/>
                    </a:cubicBezTo>
                    <a:cubicBezTo>
                      <a:pt x="634" y="498"/>
                      <a:pt x="643" y="493"/>
                      <a:pt x="653" y="491"/>
                    </a:cubicBezTo>
                    <a:cubicBezTo>
                      <a:pt x="658" y="490"/>
                      <a:pt x="663" y="489"/>
                      <a:pt x="668" y="489"/>
                    </a:cubicBezTo>
                    <a:cubicBezTo>
                      <a:pt x="667" y="492"/>
                      <a:pt x="666" y="494"/>
                      <a:pt x="663" y="495"/>
                    </a:cubicBezTo>
                    <a:cubicBezTo>
                      <a:pt x="660" y="496"/>
                      <a:pt x="656" y="497"/>
                      <a:pt x="653" y="496"/>
                    </a:cubicBezTo>
                    <a:cubicBezTo>
                      <a:pt x="650" y="495"/>
                      <a:pt x="648" y="496"/>
                      <a:pt x="646" y="497"/>
                    </a:cubicBezTo>
                    <a:cubicBezTo>
                      <a:pt x="645" y="499"/>
                      <a:pt x="642" y="499"/>
                      <a:pt x="640" y="500"/>
                    </a:cubicBezTo>
                    <a:cubicBezTo>
                      <a:pt x="638" y="500"/>
                      <a:pt x="634" y="499"/>
                      <a:pt x="636" y="504"/>
                    </a:cubicBezTo>
                    <a:cubicBezTo>
                      <a:pt x="636" y="504"/>
                      <a:pt x="636" y="505"/>
                      <a:pt x="636" y="505"/>
                    </a:cubicBezTo>
                    <a:cubicBezTo>
                      <a:pt x="633" y="507"/>
                      <a:pt x="631" y="511"/>
                      <a:pt x="627" y="510"/>
                    </a:cubicBezTo>
                    <a:cubicBezTo>
                      <a:pt x="624" y="509"/>
                      <a:pt x="622" y="510"/>
                      <a:pt x="622" y="513"/>
                    </a:cubicBezTo>
                    <a:cubicBezTo>
                      <a:pt x="621" y="514"/>
                      <a:pt x="621" y="515"/>
                      <a:pt x="619" y="515"/>
                    </a:cubicBezTo>
                    <a:cubicBezTo>
                      <a:pt x="615" y="514"/>
                      <a:pt x="612" y="516"/>
                      <a:pt x="610" y="518"/>
                    </a:cubicBezTo>
                    <a:cubicBezTo>
                      <a:pt x="608" y="519"/>
                      <a:pt x="605" y="520"/>
                      <a:pt x="603" y="521"/>
                    </a:cubicBezTo>
                    <a:cubicBezTo>
                      <a:pt x="600" y="521"/>
                      <a:pt x="598" y="522"/>
                      <a:pt x="597" y="524"/>
                    </a:cubicBezTo>
                    <a:cubicBezTo>
                      <a:pt x="595" y="526"/>
                      <a:pt x="592" y="527"/>
                      <a:pt x="590" y="528"/>
                    </a:cubicBezTo>
                    <a:cubicBezTo>
                      <a:pt x="588" y="529"/>
                      <a:pt x="585" y="530"/>
                      <a:pt x="584" y="533"/>
                    </a:cubicBezTo>
                    <a:cubicBezTo>
                      <a:pt x="584" y="533"/>
                      <a:pt x="583" y="534"/>
                      <a:pt x="582" y="534"/>
                    </a:cubicBezTo>
                    <a:cubicBezTo>
                      <a:pt x="576" y="536"/>
                      <a:pt x="571" y="540"/>
                      <a:pt x="566" y="543"/>
                    </a:cubicBezTo>
                    <a:cubicBezTo>
                      <a:pt x="558" y="548"/>
                      <a:pt x="552" y="555"/>
                      <a:pt x="545" y="561"/>
                    </a:cubicBezTo>
                    <a:cubicBezTo>
                      <a:pt x="539" y="567"/>
                      <a:pt x="531" y="573"/>
                      <a:pt x="524" y="579"/>
                    </a:cubicBezTo>
                    <a:cubicBezTo>
                      <a:pt x="522" y="581"/>
                      <a:pt x="522" y="583"/>
                      <a:pt x="523" y="586"/>
                    </a:cubicBezTo>
                    <a:cubicBezTo>
                      <a:pt x="530" y="580"/>
                      <a:pt x="536" y="573"/>
                      <a:pt x="543" y="568"/>
                    </a:cubicBezTo>
                    <a:cubicBezTo>
                      <a:pt x="543" y="568"/>
                      <a:pt x="543" y="568"/>
                      <a:pt x="543" y="567"/>
                    </a:cubicBezTo>
                    <a:cubicBezTo>
                      <a:pt x="545" y="564"/>
                      <a:pt x="548" y="563"/>
                      <a:pt x="551" y="561"/>
                    </a:cubicBezTo>
                    <a:cubicBezTo>
                      <a:pt x="555" y="559"/>
                      <a:pt x="558" y="556"/>
                      <a:pt x="562" y="553"/>
                    </a:cubicBezTo>
                    <a:cubicBezTo>
                      <a:pt x="563" y="551"/>
                      <a:pt x="565" y="550"/>
                      <a:pt x="567" y="549"/>
                    </a:cubicBezTo>
                    <a:cubicBezTo>
                      <a:pt x="568" y="549"/>
                      <a:pt x="569" y="548"/>
                      <a:pt x="570" y="547"/>
                    </a:cubicBezTo>
                    <a:cubicBezTo>
                      <a:pt x="573" y="544"/>
                      <a:pt x="577" y="543"/>
                      <a:pt x="580" y="541"/>
                    </a:cubicBezTo>
                    <a:cubicBezTo>
                      <a:pt x="583" y="538"/>
                      <a:pt x="587" y="537"/>
                      <a:pt x="590" y="534"/>
                    </a:cubicBezTo>
                    <a:cubicBezTo>
                      <a:pt x="592" y="532"/>
                      <a:pt x="596" y="531"/>
                      <a:pt x="598" y="528"/>
                    </a:cubicBezTo>
                    <a:cubicBezTo>
                      <a:pt x="598" y="528"/>
                      <a:pt x="598" y="527"/>
                      <a:pt x="599" y="527"/>
                    </a:cubicBezTo>
                    <a:cubicBezTo>
                      <a:pt x="603" y="528"/>
                      <a:pt x="606" y="524"/>
                      <a:pt x="610" y="524"/>
                    </a:cubicBezTo>
                    <a:cubicBezTo>
                      <a:pt x="612" y="524"/>
                      <a:pt x="613" y="523"/>
                      <a:pt x="615" y="522"/>
                    </a:cubicBezTo>
                    <a:cubicBezTo>
                      <a:pt x="617" y="521"/>
                      <a:pt x="620" y="520"/>
                      <a:pt x="621" y="518"/>
                    </a:cubicBezTo>
                    <a:cubicBezTo>
                      <a:pt x="622" y="514"/>
                      <a:pt x="625" y="517"/>
                      <a:pt x="627" y="516"/>
                    </a:cubicBezTo>
                    <a:cubicBezTo>
                      <a:pt x="627" y="516"/>
                      <a:pt x="627" y="516"/>
                      <a:pt x="627" y="515"/>
                    </a:cubicBezTo>
                    <a:cubicBezTo>
                      <a:pt x="630" y="513"/>
                      <a:pt x="633" y="511"/>
                      <a:pt x="637" y="512"/>
                    </a:cubicBezTo>
                    <a:cubicBezTo>
                      <a:pt x="638" y="512"/>
                      <a:pt x="639" y="512"/>
                      <a:pt x="639" y="510"/>
                    </a:cubicBezTo>
                    <a:cubicBezTo>
                      <a:pt x="637" y="509"/>
                      <a:pt x="639" y="509"/>
                      <a:pt x="640" y="509"/>
                    </a:cubicBezTo>
                    <a:cubicBezTo>
                      <a:pt x="641" y="508"/>
                      <a:pt x="643" y="509"/>
                      <a:pt x="645" y="507"/>
                    </a:cubicBezTo>
                    <a:cubicBezTo>
                      <a:pt x="645" y="507"/>
                      <a:pt x="647" y="506"/>
                      <a:pt x="648" y="507"/>
                    </a:cubicBezTo>
                    <a:cubicBezTo>
                      <a:pt x="650" y="508"/>
                      <a:pt x="651" y="507"/>
                      <a:pt x="653" y="506"/>
                    </a:cubicBezTo>
                    <a:cubicBezTo>
                      <a:pt x="654" y="506"/>
                      <a:pt x="655" y="506"/>
                      <a:pt x="656" y="507"/>
                    </a:cubicBezTo>
                    <a:cubicBezTo>
                      <a:pt x="661" y="508"/>
                      <a:pt x="666" y="510"/>
                      <a:pt x="672" y="507"/>
                    </a:cubicBezTo>
                    <a:cubicBezTo>
                      <a:pt x="674" y="506"/>
                      <a:pt x="677" y="505"/>
                      <a:pt x="680" y="505"/>
                    </a:cubicBezTo>
                    <a:cubicBezTo>
                      <a:pt x="683" y="504"/>
                      <a:pt x="686" y="504"/>
                      <a:pt x="689" y="503"/>
                    </a:cubicBezTo>
                    <a:cubicBezTo>
                      <a:pt x="694" y="502"/>
                      <a:pt x="699" y="501"/>
                      <a:pt x="704" y="499"/>
                    </a:cubicBezTo>
                    <a:cubicBezTo>
                      <a:pt x="708" y="498"/>
                      <a:pt x="708" y="498"/>
                      <a:pt x="713" y="499"/>
                    </a:cubicBezTo>
                    <a:cubicBezTo>
                      <a:pt x="715" y="500"/>
                      <a:pt x="717" y="500"/>
                      <a:pt x="718" y="498"/>
                    </a:cubicBezTo>
                    <a:cubicBezTo>
                      <a:pt x="720" y="494"/>
                      <a:pt x="722" y="496"/>
                      <a:pt x="725" y="496"/>
                    </a:cubicBezTo>
                    <a:cubicBezTo>
                      <a:pt x="729" y="496"/>
                      <a:pt x="733" y="497"/>
                      <a:pt x="736" y="496"/>
                    </a:cubicBezTo>
                    <a:cubicBezTo>
                      <a:pt x="741" y="496"/>
                      <a:pt x="745" y="495"/>
                      <a:pt x="749" y="494"/>
                    </a:cubicBezTo>
                    <a:cubicBezTo>
                      <a:pt x="754" y="494"/>
                      <a:pt x="759" y="494"/>
                      <a:pt x="764" y="493"/>
                    </a:cubicBezTo>
                    <a:cubicBezTo>
                      <a:pt x="768" y="492"/>
                      <a:pt x="772" y="490"/>
                      <a:pt x="776" y="492"/>
                    </a:cubicBezTo>
                    <a:cubicBezTo>
                      <a:pt x="777" y="492"/>
                      <a:pt x="777" y="492"/>
                      <a:pt x="778" y="492"/>
                    </a:cubicBezTo>
                    <a:cubicBezTo>
                      <a:pt x="782" y="491"/>
                      <a:pt x="786" y="491"/>
                      <a:pt x="791" y="491"/>
                    </a:cubicBezTo>
                    <a:cubicBezTo>
                      <a:pt x="802" y="489"/>
                      <a:pt x="812" y="490"/>
                      <a:pt x="823" y="491"/>
                    </a:cubicBezTo>
                    <a:cubicBezTo>
                      <a:pt x="828" y="492"/>
                      <a:pt x="833" y="492"/>
                      <a:pt x="838" y="492"/>
                    </a:cubicBezTo>
                    <a:cubicBezTo>
                      <a:pt x="842" y="493"/>
                      <a:pt x="846" y="492"/>
                      <a:pt x="849" y="494"/>
                    </a:cubicBezTo>
                    <a:cubicBezTo>
                      <a:pt x="853" y="498"/>
                      <a:pt x="858" y="497"/>
                      <a:pt x="863" y="498"/>
                    </a:cubicBezTo>
                    <a:cubicBezTo>
                      <a:pt x="867" y="498"/>
                      <a:pt x="872" y="500"/>
                      <a:pt x="876" y="501"/>
                    </a:cubicBezTo>
                    <a:cubicBezTo>
                      <a:pt x="882" y="502"/>
                      <a:pt x="889" y="502"/>
                      <a:pt x="895" y="503"/>
                    </a:cubicBezTo>
                    <a:cubicBezTo>
                      <a:pt x="896" y="504"/>
                      <a:pt x="897" y="504"/>
                      <a:pt x="899" y="505"/>
                    </a:cubicBezTo>
                    <a:cubicBezTo>
                      <a:pt x="901" y="508"/>
                      <a:pt x="904" y="510"/>
                      <a:pt x="909" y="510"/>
                    </a:cubicBezTo>
                    <a:cubicBezTo>
                      <a:pt x="913" y="511"/>
                      <a:pt x="918" y="512"/>
                      <a:pt x="923" y="514"/>
                    </a:cubicBezTo>
                    <a:cubicBezTo>
                      <a:pt x="925" y="515"/>
                      <a:pt x="927" y="517"/>
                      <a:pt x="929" y="519"/>
                    </a:cubicBezTo>
                    <a:cubicBezTo>
                      <a:pt x="931" y="521"/>
                      <a:pt x="935" y="520"/>
                      <a:pt x="938" y="520"/>
                    </a:cubicBezTo>
                    <a:cubicBezTo>
                      <a:pt x="943" y="522"/>
                      <a:pt x="948" y="525"/>
                      <a:pt x="953" y="524"/>
                    </a:cubicBezTo>
                    <a:cubicBezTo>
                      <a:pt x="954" y="523"/>
                      <a:pt x="954" y="524"/>
                      <a:pt x="955" y="524"/>
                    </a:cubicBezTo>
                    <a:cubicBezTo>
                      <a:pt x="959" y="525"/>
                      <a:pt x="963" y="524"/>
                      <a:pt x="967" y="522"/>
                    </a:cubicBezTo>
                    <a:cubicBezTo>
                      <a:pt x="968" y="521"/>
                      <a:pt x="968" y="522"/>
                      <a:pt x="969" y="522"/>
                    </a:cubicBezTo>
                    <a:cubicBezTo>
                      <a:pt x="973" y="522"/>
                      <a:pt x="974" y="522"/>
                      <a:pt x="976" y="518"/>
                    </a:cubicBezTo>
                    <a:cubicBezTo>
                      <a:pt x="976" y="517"/>
                      <a:pt x="977" y="515"/>
                      <a:pt x="979" y="516"/>
                    </a:cubicBezTo>
                    <a:cubicBezTo>
                      <a:pt x="982" y="517"/>
                      <a:pt x="986" y="516"/>
                      <a:pt x="989" y="514"/>
                    </a:cubicBezTo>
                    <a:cubicBezTo>
                      <a:pt x="990" y="513"/>
                      <a:pt x="992" y="513"/>
                      <a:pt x="993" y="511"/>
                    </a:cubicBezTo>
                    <a:cubicBezTo>
                      <a:pt x="993" y="510"/>
                      <a:pt x="994" y="510"/>
                      <a:pt x="995" y="510"/>
                    </a:cubicBezTo>
                    <a:cubicBezTo>
                      <a:pt x="996" y="511"/>
                      <a:pt x="997" y="511"/>
                      <a:pt x="998" y="511"/>
                    </a:cubicBezTo>
                    <a:cubicBezTo>
                      <a:pt x="1000" y="511"/>
                      <a:pt x="1002" y="511"/>
                      <a:pt x="1003" y="509"/>
                    </a:cubicBezTo>
                    <a:cubicBezTo>
                      <a:pt x="1003" y="507"/>
                      <a:pt x="1004" y="506"/>
                      <a:pt x="1006" y="505"/>
                    </a:cubicBezTo>
                    <a:cubicBezTo>
                      <a:pt x="1007" y="505"/>
                      <a:pt x="1008" y="504"/>
                      <a:pt x="1009" y="503"/>
                    </a:cubicBezTo>
                    <a:cubicBezTo>
                      <a:pt x="1011" y="498"/>
                      <a:pt x="1014" y="494"/>
                      <a:pt x="1018" y="490"/>
                    </a:cubicBezTo>
                    <a:cubicBezTo>
                      <a:pt x="1020" y="488"/>
                      <a:pt x="1021" y="486"/>
                      <a:pt x="1024" y="485"/>
                    </a:cubicBezTo>
                    <a:cubicBezTo>
                      <a:pt x="1027" y="484"/>
                      <a:pt x="1029" y="482"/>
                      <a:pt x="1030" y="479"/>
                    </a:cubicBezTo>
                    <a:cubicBezTo>
                      <a:pt x="1032" y="472"/>
                      <a:pt x="1035" y="465"/>
                      <a:pt x="1036" y="458"/>
                    </a:cubicBezTo>
                    <a:cubicBezTo>
                      <a:pt x="1036" y="456"/>
                      <a:pt x="1037" y="453"/>
                      <a:pt x="1038" y="451"/>
                    </a:cubicBezTo>
                    <a:cubicBezTo>
                      <a:pt x="1044" y="435"/>
                      <a:pt x="1045" y="419"/>
                      <a:pt x="1038" y="403"/>
                    </a:cubicBezTo>
                    <a:close/>
                    <a:moveTo>
                      <a:pt x="48" y="446"/>
                    </a:moveTo>
                    <a:cubicBezTo>
                      <a:pt x="48" y="447"/>
                      <a:pt x="47" y="448"/>
                      <a:pt x="46" y="448"/>
                    </a:cubicBezTo>
                    <a:cubicBezTo>
                      <a:pt x="45" y="448"/>
                      <a:pt x="45" y="447"/>
                      <a:pt x="45" y="446"/>
                    </a:cubicBezTo>
                    <a:cubicBezTo>
                      <a:pt x="45" y="445"/>
                      <a:pt x="46" y="444"/>
                      <a:pt x="46" y="444"/>
                    </a:cubicBezTo>
                    <a:cubicBezTo>
                      <a:pt x="46" y="443"/>
                      <a:pt x="46" y="443"/>
                      <a:pt x="44" y="442"/>
                    </a:cubicBezTo>
                    <a:cubicBezTo>
                      <a:pt x="43" y="441"/>
                      <a:pt x="43" y="441"/>
                      <a:pt x="43" y="440"/>
                    </a:cubicBezTo>
                    <a:cubicBezTo>
                      <a:pt x="42" y="436"/>
                      <a:pt x="42" y="431"/>
                      <a:pt x="43" y="427"/>
                    </a:cubicBezTo>
                    <a:cubicBezTo>
                      <a:pt x="43" y="425"/>
                      <a:pt x="43" y="422"/>
                      <a:pt x="43" y="420"/>
                    </a:cubicBezTo>
                    <a:cubicBezTo>
                      <a:pt x="43" y="418"/>
                      <a:pt x="42" y="416"/>
                      <a:pt x="45" y="415"/>
                    </a:cubicBezTo>
                    <a:cubicBezTo>
                      <a:pt x="45" y="414"/>
                      <a:pt x="47" y="412"/>
                      <a:pt x="44" y="411"/>
                    </a:cubicBezTo>
                    <a:cubicBezTo>
                      <a:pt x="44" y="411"/>
                      <a:pt x="44" y="410"/>
                      <a:pt x="44" y="410"/>
                    </a:cubicBezTo>
                    <a:cubicBezTo>
                      <a:pt x="48" y="408"/>
                      <a:pt x="45" y="403"/>
                      <a:pt x="47" y="400"/>
                    </a:cubicBezTo>
                    <a:cubicBezTo>
                      <a:pt x="47" y="413"/>
                      <a:pt x="47" y="427"/>
                      <a:pt x="48" y="441"/>
                    </a:cubicBezTo>
                    <a:cubicBezTo>
                      <a:pt x="48" y="442"/>
                      <a:pt x="48" y="444"/>
                      <a:pt x="48" y="446"/>
                    </a:cubicBezTo>
                    <a:close/>
                    <a:moveTo>
                      <a:pt x="47" y="621"/>
                    </a:moveTo>
                    <a:cubicBezTo>
                      <a:pt x="45" y="614"/>
                      <a:pt x="44" y="608"/>
                      <a:pt x="46" y="601"/>
                    </a:cubicBezTo>
                    <a:cubicBezTo>
                      <a:pt x="46" y="602"/>
                      <a:pt x="46" y="603"/>
                      <a:pt x="46" y="603"/>
                    </a:cubicBezTo>
                    <a:cubicBezTo>
                      <a:pt x="49" y="609"/>
                      <a:pt x="47" y="615"/>
                      <a:pt x="47" y="621"/>
                    </a:cubicBezTo>
                    <a:close/>
                    <a:moveTo>
                      <a:pt x="84" y="721"/>
                    </a:moveTo>
                    <a:cubicBezTo>
                      <a:pt x="84" y="716"/>
                      <a:pt x="83" y="711"/>
                      <a:pt x="83" y="706"/>
                    </a:cubicBezTo>
                    <a:cubicBezTo>
                      <a:pt x="83" y="703"/>
                      <a:pt x="82" y="699"/>
                      <a:pt x="82" y="696"/>
                    </a:cubicBezTo>
                    <a:cubicBezTo>
                      <a:pt x="82" y="683"/>
                      <a:pt x="80" y="670"/>
                      <a:pt x="80" y="657"/>
                    </a:cubicBezTo>
                    <a:cubicBezTo>
                      <a:pt x="80" y="653"/>
                      <a:pt x="81" y="650"/>
                      <a:pt x="83" y="647"/>
                    </a:cubicBezTo>
                    <a:cubicBezTo>
                      <a:pt x="84" y="650"/>
                      <a:pt x="84" y="653"/>
                      <a:pt x="83" y="656"/>
                    </a:cubicBezTo>
                    <a:cubicBezTo>
                      <a:pt x="82" y="658"/>
                      <a:pt x="82" y="660"/>
                      <a:pt x="84" y="662"/>
                    </a:cubicBezTo>
                    <a:cubicBezTo>
                      <a:pt x="85" y="663"/>
                      <a:pt x="85" y="665"/>
                      <a:pt x="85" y="667"/>
                    </a:cubicBezTo>
                    <a:cubicBezTo>
                      <a:pt x="84" y="671"/>
                      <a:pt x="86" y="676"/>
                      <a:pt x="86" y="680"/>
                    </a:cubicBezTo>
                    <a:cubicBezTo>
                      <a:pt x="86" y="687"/>
                      <a:pt x="87" y="694"/>
                      <a:pt x="87" y="702"/>
                    </a:cubicBezTo>
                    <a:cubicBezTo>
                      <a:pt x="88" y="705"/>
                      <a:pt x="87" y="708"/>
                      <a:pt x="86" y="712"/>
                    </a:cubicBezTo>
                    <a:cubicBezTo>
                      <a:pt x="86" y="716"/>
                      <a:pt x="88" y="720"/>
                      <a:pt x="87" y="724"/>
                    </a:cubicBezTo>
                    <a:cubicBezTo>
                      <a:pt x="84" y="724"/>
                      <a:pt x="84" y="724"/>
                      <a:pt x="84" y="721"/>
                    </a:cubicBezTo>
                    <a:close/>
                    <a:moveTo>
                      <a:pt x="107" y="859"/>
                    </a:moveTo>
                    <a:cubicBezTo>
                      <a:pt x="105" y="857"/>
                      <a:pt x="105" y="854"/>
                      <a:pt x="104" y="852"/>
                    </a:cubicBezTo>
                    <a:cubicBezTo>
                      <a:pt x="101" y="841"/>
                      <a:pt x="99" y="830"/>
                      <a:pt x="97" y="819"/>
                    </a:cubicBezTo>
                    <a:cubicBezTo>
                      <a:pt x="96" y="814"/>
                      <a:pt x="95" y="809"/>
                      <a:pt x="96" y="804"/>
                    </a:cubicBezTo>
                    <a:cubicBezTo>
                      <a:pt x="96" y="803"/>
                      <a:pt x="96" y="802"/>
                      <a:pt x="95" y="801"/>
                    </a:cubicBezTo>
                    <a:cubicBezTo>
                      <a:pt x="93" y="799"/>
                      <a:pt x="93" y="797"/>
                      <a:pt x="94" y="795"/>
                    </a:cubicBezTo>
                    <a:cubicBezTo>
                      <a:pt x="94" y="794"/>
                      <a:pt x="94" y="792"/>
                      <a:pt x="94" y="792"/>
                    </a:cubicBezTo>
                    <a:cubicBezTo>
                      <a:pt x="91" y="779"/>
                      <a:pt x="90" y="765"/>
                      <a:pt x="89" y="752"/>
                    </a:cubicBezTo>
                    <a:cubicBezTo>
                      <a:pt x="89" y="750"/>
                      <a:pt x="89" y="747"/>
                      <a:pt x="87" y="745"/>
                    </a:cubicBezTo>
                    <a:cubicBezTo>
                      <a:pt x="86" y="744"/>
                      <a:pt x="86" y="742"/>
                      <a:pt x="86" y="741"/>
                    </a:cubicBezTo>
                    <a:cubicBezTo>
                      <a:pt x="86" y="735"/>
                      <a:pt x="85" y="730"/>
                      <a:pt x="87" y="725"/>
                    </a:cubicBezTo>
                    <a:cubicBezTo>
                      <a:pt x="90" y="726"/>
                      <a:pt x="90" y="728"/>
                      <a:pt x="89" y="730"/>
                    </a:cubicBezTo>
                    <a:cubicBezTo>
                      <a:pt x="87" y="733"/>
                      <a:pt x="88" y="736"/>
                      <a:pt x="90" y="738"/>
                    </a:cubicBezTo>
                    <a:cubicBezTo>
                      <a:pt x="91" y="739"/>
                      <a:pt x="92" y="741"/>
                      <a:pt x="92" y="742"/>
                    </a:cubicBezTo>
                    <a:cubicBezTo>
                      <a:pt x="91" y="747"/>
                      <a:pt x="93" y="751"/>
                      <a:pt x="93" y="756"/>
                    </a:cubicBezTo>
                    <a:cubicBezTo>
                      <a:pt x="92" y="770"/>
                      <a:pt x="95" y="783"/>
                      <a:pt x="97" y="797"/>
                    </a:cubicBezTo>
                    <a:cubicBezTo>
                      <a:pt x="98" y="802"/>
                      <a:pt x="100" y="808"/>
                      <a:pt x="99" y="814"/>
                    </a:cubicBezTo>
                    <a:cubicBezTo>
                      <a:pt x="99" y="817"/>
                      <a:pt x="101" y="819"/>
                      <a:pt x="101" y="821"/>
                    </a:cubicBezTo>
                    <a:cubicBezTo>
                      <a:pt x="101" y="826"/>
                      <a:pt x="103" y="831"/>
                      <a:pt x="102" y="836"/>
                    </a:cubicBezTo>
                    <a:cubicBezTo>
                      <a:pt x="102" y="837"/>
                      <a:pt x="103" y="838"/>
                      <a:pt x="103" y="839"/>
                    </a:cubicBezTo>
                    <a:cubicBezTo>
                      <a:pt x="106" y="844"/>
                      <a:pt x="107" y="850"/>
                      <a:pt x="108" y="856"/>
                    </a:cubicBezTo>
                    <a:cubicBezTo>
                      <a:pt x="108" y="857"/>
                      <a:pt x="109" y="858"/>
                      <a:pt x="107" y="859"/>
                    </a:cubicBezTo>
                    <a:close/>
                    <a:moveTo>
                      <a:pt x="207" y="591"/>
                    </a:moveTo>
                    <a:cubicBezTo>
                      <a:pt x="207" y="590"/>
                      <a:pt x="208" y="589"/>
                      <a:pt x="210" y="589"/>
                    </a:cubicBezTo>
                    <a:cubicBezTo>
                      <a:pt x="210" y="590"/>
                      <a:pt x="211" y="591"/>
                      <a:pt x="211" y="591"/>
                    </a:cubicBezTo>
                    <a:cubicBezTo>
                      <a:pt x="210" y="595"/>
                      <a:pt x="210" y="598"/>
                      <a:pt x="207" y="601"/>
                    </a:cubicBezTo>
                    <a:cubicBezTo>
                      <a:pt x="207" y="597"/>
                      <a:pt x="207" y="594"/>
                      <a:pt x="207" y="591"/>
                    </a:cubicBezTo>
                    <a:close/>
                    <a:moveTo>
                      <a:pt x="206" y="659"/>
                    </a:moveTo>
                    <a:cubicBezTo>
                      <a:pt x="209" y="654"/>
                      <a:pt x="208" y="649"/>
                      <a:pt x="208" y="643"/>
                    </a:cubicBezTo>
                    <a:cubicBezTo>
                      <a:pt x="210" y="645"/>
                      <a:pt x="209" y="647"/>
                      <a:pt x="210" y="649"/>
                    </a:cubicBezTo>
                    <a:cubicBezTo>
                      <a:pt x="211" y="654"/>
                      <a:pt x="212" y="659"/>
                      <a:pt x="209" y="663"/>
                    </a:cubicBezTo>
                    <a:cubicBezTo>
                      <a:pt x="209" y="664"/>
                      <a:pt x="208" y="665"/>
                      <a:pt x="209" y="665"/>
                    </a:cubicBezTo>
                    <a:cubicBezTo>
                      <a:pt x="211" y="665"/>
                      <a:pt x="210" y="666"/>
                      <a:pt x="210" y="667"/>
                    </a:cubicBezTo>
                    <a:cubicBezTo>
                      <a:pt x="211" y="670"/>
                      <a:pt x="209" y="674"/>
                      <a:pt x="210" y="677"/>
                    </a:cubicBezTo>
                    <a:cubicBezTo>
                      <a:pt x="210" y="678"/>
                      <a:pt x="209" y="679"/>
                      <a:pt x="208" y="680"/>
                    </a:cubicBezTo>
                    <a:cubicBezTo>
                      <a:pt x="208" y="679"/>
                      <a:pt x="208" y="679"/>
                      <a:pt x="208" y="679"/>
                    </a:cubicBezTo>
                    <a:cubicBezTo>
                      <a:pt x="208" y="676"/>
                      <a:pt x="208" y="673"/>
                      <a:pt x="208" y="670"/>
                    </a:cubicBezTo>
                    <a:cubicBezTo>
                      <a:pt x="208" y="667"/>
                      <a:pt x="206" y="664"/>
                      <a:pt x="207" y="661"/>
                    </a:cubicBezTo>
                    <a:cubicBezTo>
                      <a:pt x="207" y="660"/>
                      <a:pt x="206" y="660"/>
                      <a:pt x="206" y="659"/>
                    </a:cubicBezTo>
                    <a:close/>
                    <a:moveTo>
                      <a:pt x="217" y="808"/>
                    </a:moveTo>
                    <a:cubicBezTo>
                      <a:pt x="215" y="805"/>
                      <a:pt x="215" y="803"/>
                      <a:pt x="215" y="802"/>
                    </a:cubicBezTo>
                    <a:cubicBezTo>
                      <a:pt x="214" y="795"/>
                      <a:pt x="214" y="787"/>
                      <a:pt x="213" y="780"/>
                    </a:cubicBezTo>
                    <a:cubicBezTo>
                      <a:pt x="212" y="777"/>
                      <a:pt x="211" y="773"/>
                      <a:pt x="212" y="769"/>
                    </a:cubicBezTo>
                    <a:cubicBezTo>
                      <a:pt x="212" y="768"/>
                      <a:pt x="211" y="768"/>
                      <a:pt x="210" y="767"/>
                    </a:cubicBezTo>
                    <a:cubicBezTo>
                      <a:pt x="209" y="765"/>
                      <a:pt x="209" y="762"/>
                      <a:pt x="209" y="760"/>
                    </a:cubicBezTo>
                    <a:cubicBezTo>
                      <a:pt x="211" y="757"/>
                      <a:pt x="210" y="754"/>
                      <a:pt x="209" y="751"/>
                    </a:cubicBezTo>
                    <a:cubicBezTo>
                      <a:pt x="209" y="748"/>
                      <a:pt x="209" y="744"/>
                      <a:pt x="209" y="740"/>
                    </a:cubicBezTo>
                    <a:cubicBezTo>
                      <a:pt x="209" y="736"/>
                      <a:pt x="209" y="732"/>
                      <a:pt x="207" y="728"/>
                    </a:cubicBezTo>
                    <a:cubicBezTo>
                      <a:pt x="207" y="726"/>
                      <a:pt x="207" y="725"/>
                      <a:pt x="207" y="723"/>
                    </a:cubicBezTo>
                    <a:cubicBezTo>
                      <a:pt x="208" y="714"/>
                      <a:pt x="208" y="704"/>
                      <a:pt x="207" y="694"/>
                    </a:cubicBezTo>
                    <a:cubicBezTo>
                      <a:pt x="207" y="691"/>
                      <a:pt x="206" y="687"/>
                      <a:pt x="207" y="682"/>
                    </a:cubicBezTo>
                    <a:cubicBezTo>
                      <a:pt x="210" y="686"/>
                      <a:pt x="210" y="689"/>
                      <a:pt x="209" y="692"/>
                    </a:cubicBezTo>
                    <a:cubicBezTo>
                      <a:pt x="209" y="698"/>
                      <a:pt x="210" y="704"/>
                      <a:pt x="211" y="709"/>
                    </a:cubicBezTo>
                    <a:cubicBezTo>
                      <a:pt x="211" y="718"/>
                      <a:pt x="212" y="728"/>
                      <a:pt x="212" y="737"/>
                    </a:cubicBezTo>
                    <a:cubicBezTo>
                      <a:pt x="212" y="738"/>
                      <a:pt x="212" y="739"/>
                      <a:pt x="212" y="739"/>
                    </a:cubicBezTo>
                    <a:cubicBezTo>
                      <a:pt x="215" y="746"/>
                      <a:pt x="214" y="752"/>
                      <a:pt x="214" y="759"/>
                    </a:cubicBezTo>
                    <a:cubicBezTo>
                      <a:pt x="214" y="760"/>
                      <a:pt x="214" y="761"/>
                      <a:pt x="215" y="762"/>
                    </a:cubicBezTo>
                    <a:cubicBezTo>
                      <a:pt x="217" y="768"/>
                      <a:pt x="217" y="773"/>
                      <a:pt x="216" y="779"/>
                    </a:cubicBezTo>
                    <a:cubicBezTo>
                      <a:pt x="216" y="784"/>
                      <a:pt x="217" y="788"/>
                      <a:pt x="217" y="793"/>
                    </a:cubicBezTo>
                    <a:cubicBezTo>
                      <a:pt x="218" y="798"/>
                      <a:pt x="217" y="802"/>
                      <a:pt x="217" y="808"/>
                    </a:cubicBezTo>
                    <a:close/>
                    <a:moveTo>
                      <a:pt x="221" y="784"/>
                    </a:moveTo>
                    <a:cubicBezTo>
                      <a:pt x="219" y="774"/>
                      <a:pt x="219" y="764"/>
                      <a:pt x="217" y="754"/>
                    </a:cubicBezTo>
                    <a:cubicBezTo>
                      <a:pt x="217" y="750"/>
                      <a:pt x="215" y="745"/>
                      <a:pt x="217" y="740"/>
                    </a:cubicBezTo>
                    <a:cubicBezTo>
                      <a:pt x="218" y="742"/>
                      <a:pt x="220" y="742"/>
                      <a:pt x="220" y="744"/>
                    </a:cubicBezTo>
                    <a:cubicBezTo>
                      <a:pt x="219" y="746"/>
                      <a:pt x="220" y="748"/>
                      <a:pt x="221" y="751"/>
                    </a:cubicBezTo>
                    <a:cubicBezTo>
                      <a:pt x="222" y="753"/>
                      <a:pt x="222" y="755"/>
                      <a:pt x="221" y="757"/>
                    </a:cubicBezTo>
                    <a:cubicBezTo>
                      <a:pt x="219" y="760"/>
                      <a:pt x="220" y="764"/>
                      <a:pt x="221" y="767"/>
                    </a:cubicBezTo>
                    <a:cubicBezTo>
                      <a:pt x="222" y="773"/>
                      <a:pt x="221" y="778"/>
                      <a:pt x="222" y="784"/>
                    </a:cubicBezTo>
                    <a:cubicBezTo>
                      <a:pt x="221" y="784"/>
                      <a:pt x="221" y="784"/>
                      <a:pt x="221" y="784"/>
                    </a:cubicBezTo>
                    <a:close/>
                    <a:moveTo>
                      <a:pt x="245" y="1022"/>
                    </a:moveTo>
                    <a:cubicBezTo>
                      <a:pt x="244" y="1021"/>
                      <a:pt x="241" y="1022"/>
                      <a:pt x="240" y="1020"/>
                    </a:cubicBezTo>
                    <a:cubicBezTo>
                      <a:pt x="240" y="1018"/>
                      <a:pt x="242" y="1016"/>
                      <a:pt x="243" y="1016"/>
                    </a:cubicBezTo>
                    <a:cubicBezTo>
                      <a:pt x="244" y="1018"/>
                      <a:pt x="247" y="1017"/>
                      <a:pt x="247" y="1020"/>
                    </a:cubicBezTo>
                    <a:cubicBezTo>
                      <a:pt x="247" y="1021"/>
                      <a:pt x="246" y="1023"/>
                      <a:pt x="245" y="1022"/>
                    </a:cubicBezTo>
                    <a:close/>
                    <a:moveTo>
                      <a:pt x="301" y="1211"/>
                    </a:moveTo>
                    <a:cubicBezTo>
                      <a:pt x="304" y="1212"/>
                      <a:pt x="308" y="1211"/>
                      <a:pt x="311" y="1214"/>
                    </a:cubicBezTo>
                    <a:cubicBezTo>
                      <a:pt x="305" y="1217"/>
                      <a:pt x="304" y="1217"/>
                      <a:pt x="301" y="1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15"/>
              <p:cNvSpPr>
                <a:spLocks/>
              </p:cNvSpPr>
              <p:nvPr/>
            </p:nvSpPr>
            <p:spPr bwMode="auto">
              <a:xfrm>
                <a:off x="6667446" y="3703293"/>
                <a:ext cx="109540" cy="33337"/>
              </a:xfrm>
              <a:custGeom>
                <a:avLst/>
                <a:gdLst>
                  <a:gd name="T0" fmla="*/ 17 w 37"/>
                  <a:gd name="T1" fmla="*/ 7 h 11"/>
                  <a:gd name="T2" fmla="*/ 18 w 37"/>
                  <a:gd name="T3" fmla="*/ 7 h 11"/>
                  <a:gd name="T4" fmla="*/ 37 w 37"/>
                  <a:gd name="T5" fmla="*/ 3 h 11"/>
                  <a:gd name="T6" fmla="*/ 25 w 37"/>
                  <a:gd name="T7" fmla="*/ 4 h 11"/>
                  <a:gd name="T8" fmla="*/ 23 w 37"/>
                  <a:gd name="T9" fmla="*/ 4 h 11"/>
                  <a:gd name="T10" fmla="*/ 19 w 37"/>
                  <a:gd name="T11" fmla="*/ 4 h 11"/>
                  <a:gd name="T12" fmla="*/ 6 w 37"/>
                  <a:gd name="T13" fmla="*/ 7 h 11"/>
                  <a:gd name="T14" fmla="*/ 0 w 37"/>
                  <a:gd name="T15" fmla="*/ 10 h 11"/>
                  <a:gd name="T16" fmla="*/ 17 w 37"/>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1">
                    <a:moveTo>
                      <a:pt x="17" y="7"/>
                    </a:moveTo>
                    <a:cubicBezTo>
                      <a:pt x="17" y="7"/>
                      <a:pt x="17" y="7"/>
                      <a:pt x="18" y="7"/>
                    </a:cubicBezTo>
                    <a:cubicBezTo>
                      <a:pt x="24" y="7"/>
                      <a:pt x="31" y="6"/>
                      <a:pt x="37" y="3"/>
                    </a:cubicBezTo>
                    <a:cubicBezTo>
                      <a:pt x="33" y="3"/>
                      <a:pt x="29" y="0"/>
                      <a:pt x="25" y="4"/>
                    </a:cubicBezTo>
                    <a:cubicBezTo>
                      <a:pt x="25" y="4"/>
                      <a:pt x="24" y="4"/>
                      <a:pt x="23" y="4"/>
                    </a:cubicBezTo>
                    <a:cubicBezTo>
                      <a:pt x="21" y="4"/>
                      <a:pt x="20" y="4"/>
                      <a:pt x="19" y="4"/>
                    </a:cubicBezTo>
                    <a:cubicBezTo>
                      <a:pt x="14" y="5"/>
                      <a:pt x="10" y="7"/>
                      <a:pt x="6" y="7"/>
                    </a:cubicBezTo>
                    <a:cubicBezTo>
                      <a:pt x="4" y="7"/>
                      <a:pt x="2" y="7"/>
                      <a:pt x="0" y="10"/>
                    </a:cubicBezTo>
                    <a:cubicBezTo>
                      <a:pt x="6" y="8"/>
                      <a:pt x="12" y="11"/>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6"/>
              <p:cNvSpPr>
                <a:spLocks/>
              </p:cNvSpPr>
              <p:nvPr/>
            </p:nvSpPr>
            <p:spPr bwMode="auto">
              <a:xfrm>
                <a:off x="5462508" y="6440067"/>
                <a:ext cx="38101" cy="34924"/>
              </a:xfrm>
              <a:custGeom>
                <a:avLst/>
                <a:gdLst>
                  <a:gd name="T0" fmla="*/ 13 w 13"/>
                  <a:gd name="T1" fmla="*/ 7 h 12"/>
                  <a:gd name="T2" fmla="*/ 9 w 13"/>
                  <a:gd name="T3" fmla="*/ 3 h 12"/>
                  <a:gd name="T4" fmla="*/ 2 w 13"/>
                  <a:gd name="T5" fmla="*/ 0 h 12"/>
                  <a:gd name="T6" fmla="*/ 4 w 13"/>
                  <a:gd name="T7" fmla="*/ 6 h 12"/>
                  <a:gd name="T8" fmla="*/ 8 w 13"/>
                  <a:gd name="T9" fmla="*/ 10 h 12"/>
                  <a:gd name="T10" fmla="*/ 12 w 13"/>
                  <a:gd name="T11" fmla="*/ 9 h 12"/>
                  <a:gd name="T12" fmla="*/ 13 w 13"/>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13" h="12">
                    <a:moveTo>
                      <a:pt x="13" y="7"/>
                    </a:moveTo>
                    <a:cubicBezTo>
                      <a:pt x="12" y="5"/>
                      <a:pt x="12" y="3"/>
                      <a:pt x="9" y="3"/>
                    </a:cubicBezTo>
                    <a:cubicBezTo>
                      <a:pt x="6" y="3"/>
                      <a:pt x="4" y="2"/>
                      <a:pt x="2" y="0"/>
                    </a:cubicBezTo>
                    <a:cubicBezTo>
                      <a:pt x="0" y="5"/>
                      <a:pt x="0" y="5"/>
                      <a:pt x="4" y="6"/>
                    </a:cubicBezTo>
                    <a:cubicBezTo>
                      <a:pt x="6" y="7"/>
                      <a:pt x="7" y="8"/>
                      <a:pt x="8" y="10"/>
                    </a:cubicBezTo>
                    <a:cubicBezTo>
                      <a:pt x="9" y="12"/>
                      <a:pt x="11" y="9"/>
                      <a:pt x="12" y="9"/>
                    </a:cubicBezTo>
                    <a:cubicBezTo>
                      <a:pt x="13" y="9"/>
                      <a:pt x="13" y="8"/>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
              <p:cNvSpPr>
                <a:spLocks/>
              </p:cNvSpPr>
              <p:nvPr/>
            </p:nvSpPr>
            <p:spPr bwMode="auto">
              <a:xfrm>
                <a:off x="5626024" y="6603575"/>
                <a:ext cx="26988" cy="17462"/>
              </a:xfrm>
              <a:custGeom>
                <a:avLst/>
                <a:gdLst>
                  <a:gd name="T0" fmla="*/ 1 w 9"/>
                  <a:gd name="T1" fmla="*/ 1 h 6"/>
                  <a:gd name="T2" fmla="*/ 1 w 9"/>
                  <a:gd name="T3" fmla="*/ 2 h 6"/>
                  <a:gd name="T4" fmla="*/ 9 w 9"/>
                  <a:gd name="T5" fmla="*/ 4 h 6"/>
                  <a:gd name="T6" fmla="*/ 3 w 9"/>
                  <a:gd name="T7" fmla="*/ 0 h 6"/>
                  <a:gd name="T8" fmla="*/ 1 w 9"/>
                  <a:gd name="T9" fmla="*/ 1 h 6"/>
                </a:gdLst>
                <a:ahLst/>
                <a:cxnLst>
                  <a:cxn ang="0">
                    <a:pos x="T0" y="T1"/>
                  </a:cxn>
                  <a:cxn ang="0">
                    <a:pos x="T2" y="T3"/>
                  </a:cxn>
                  <a:cxn ang="0">
                    <a:pos x="T4" y="T5"/>
                  </a:cxn>
                  <a:cxn ang="0">
                    <a:pos x="T6" y="T7"/>
                  </a:cxn>
                  <a:cxn ang="0">
                    <a:pos x="T8" y="T9"/>
                  </a:cxn>
                </a:cxnLst>
                <a:rect l="0" t="0" r="r" b="b"/>
                <a:pathLst>
                  <a:path w="9" h="6">
                    <a:moveTo>
                      <a:pt x="1" y="1"/>
                    </a:moveTo>
                    <a:cubicBezTo>
                      <a:pt x="0" y="1"/>
                      <a:pt x="0" y="2"/>
                      <a:pt x="1" y="2"/>
                    </a:cubicBezTo>
                    <a:cubicBezTo>
                      <a:pt x="3" y="3"/>
                      <a:pt x="5" y="6"/>
                      <a:pt x="9" y="4"/>
                    </a:cubicBezTo>
                    <a:cubicBezTo>
                      <a:pt x="7" y="2"/>
                      <a:pt x="5" y="1"/>
                      <a:pt x="3" y="0"/>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8" name="TextBox 37"/>
            <p:cNvSpPr txBox="1"/>
            <p:nvPr/>
          </p:nvSpPr>
          <p:spPr>
            <a:xfrm>
              <a:off x="4158333" y="3037661"/>
              <a:ext cx="1034257" cy="707886"/>
            </a:xfrm>
            <a:prstGeom prst="rect">
              <a:avLst/>
            </a:prstGeom>
            <a:noFill/>
          </p:spPr>
          <p:txBody>
            <a:bodyPr wrap="none" rtlCol="0">
              <a:spAutoFit/>
            </a:bodyPr>
            <a:lstStyle/>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Hillary</a:t>
              </a:r>
            </a:p>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Clinton</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 name="Rectangle 38"/>
            <p:cNvSpPr/>
            <p:nvPr/>
          </p:nvSpPr>
          <p:spPr>
            <a:xfrm>
              <a:off x="3879273" y="3704154"/>
              <a:ext cx="1297073" cy="261610"/>
            </a:xfrm>
            <a:prstGeom prst="rect">
              <a:avLst/>
            </a:prstGeom>
          </p:spPr>
          <p:txBody>
            <a:bodyPr wrap="square">
              <a:spAutoFit/>
            </a:bodyPr>
            <a:lstStyle/>
            <a:p>
              <a:pPr algn="r"/>
              <a:r>
                <a:rPr lang="en-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rPr>
                <a:t>Democratic Party</a:t>
              </a:r>
              <a:endParaRPr lang="id-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TextBox 39"/>
            <p:cNvSpPr txBox="1"/>
            <p:nvPr/>
          </p:nvSpPr>
          <p:spPr>
            <a:xfrm>
              <a:off x="6909129" y="3052806"/>
              <a:ext cx="1176989" cy="707886"/>
            </a:xfrm>
            <a:prstGeom prst="rect">
              <a:avLst/>
            </a:prstGeom>
            <a:noFill/>
          </p:spPr>
          <p:txBody>
            <a:bodyPr wrap="none" rtlCol="0">
              <a:spAutoFit/>
            </a:bodyPr>
            <a:lstStyle/>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Donald</a:t>
              </a:r>
            </a:p>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 Trump</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1" name="Rectangle 40"/>
            <p:cNvSpPr/>
            <p:nvPr/>
          </p:nvSpPr>
          <p:spPr>
            <a:xfrm>
              <a:off x="6909130" y="3717804"/>
              <a:ext cx="1338944" cy="261610"/>
            </a:xfrm>
            <a:prstGeom prst="rect">
              <a:avLst/>
            </a:prstGeom>
          </p:spPr>
          <p:txBody>
            <a:bodyPr wrap="square">
              <a:spAutoFit/>
            </a:bodyPr>
            <a:lstStyle/>
            <a:p>
              <a:r>
                <a:rPr lang="en-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rPr>
                <a:t>Republican Party</a:t>
              </a:r>
              <a:endParaRPr lang="id-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37" name="TextBox 11"/>
          <p:cNvSpPr txBox="1"/>
          <p:nvPr/>
        </p:nvSpPr>
        <p:spPr>
          <a:xfrm>
            <a:off x="782499" y="2116337"/>
            <a:ext cx="3787114" cy="887422"/>
          </a:xfrm>
          <a:prstGeom prst="rect">
            <a:avLst/>
          </a:prstGeom>
          <a:noFill/>
        </p:spPr>
        <p:txBody>
          <a:bodyPr wrap="square" lIns="0" rIns="0" rtlCol="0">
            <a:spAutoFit/>
          </a:bodyPr>
          <a:lstStyle/>
          <a:p>
            <a:pPr>
              <a:lnSpc>
                <a:spcPts val="3000"/>
              </a:lnSpc>
            </a:pP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O que </a:t>
            </a:r>
            <a:r>
              <a:rPr lang="en-US" sz="24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mudou</a:t>
            </a: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24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relativamente</a:t>
            </a: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a:t>
            </a:r>
          </a:p>
          <a:p>
            <a:pPr>
              <a:lnSpc>
                <a:spcPts val="3000"/>
              </a:lnSpc>
            </a:pPr>
            <a:r>
              <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Obama </a:t>
            </a:r>
            <a:r>
              <a:rPr lang="en-US" sz="2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vs</a:t>
            </a:r>
            <a:r>
              <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Romney? </a:t>
            </a:r>
          </a:p>
        </p:txBody>
      </p:sp>
      <p:sp>
        <p:nvSpPr>
          <p:cNvPr id="272" name="TextBox 37"/>
          <p:cNvSpPr txBox="1"/>
          <p:nvPr/>
        </p:nvSpPr>
        <p:spPr>
          <a:xfrm>
            <a:off x="35787" y="3629272"/>
            <a:ext cx="2768877" cy="1815882"/>
          </a:xfrm>
          <a:prstGeom prst="rect">
            <a:avLst/>
          </a:prstGeom>
          <a:noFill/>
        </p:spPr>
        <p:txBody>
          <a:bodyPr wrap="square" rtlCol="0">
            <a:spAutoFit/>
          </a:bodyPr>
          <a:lstStyle/>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White College </a:t>
            </a: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Graduates</a:t>
            </a:r>
            <a:endPar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Whites without </a:t>
            </a: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a Degree</a:t>
            </a:r>
            <a:endPar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Non-White College</a:t>
            </a: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Grad</a:t>
            </a:r>
            <a:endPar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Non-whites without</a:t>
            </a: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a Degree</a:t>
            </a:r>
            <a:endPar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 name="Retângulo 6"/>
          <p:cNvSpPr/>
          <p:nvPr/>
        </p:nvSpPr>
        <p:spPr>
          <a:xfrm>
            <a:off x="2864899" y="3748709"/>
            <a:ext cx="3247489"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4" name="Retângulo 273"/>
          <p:cNvSpPr/>
          <p:nvPr/>
        </p:nvSpPr>
        <p:spPr>
          <a:xfrm>
            <a:off x="2864900" y="4178163"/>
            <a:ext cx="2004280"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5" name="Retângulo 274"/>
          <p:cNvSpPr/>
          <p:nvPr/>
        </p:nvSpPr>
        <p:spPr>
          <a:xfrm>
            <a:off x="2864899" y="4607617"/>
            <a:ext cx="5110701"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6" name="Retângulo 275"/>
          <p:cNvSpPr/>
          <p:nvPr/>
        </p:nvSpPr>
        <p:spPr>
          <a:xfrm>
            <a:off x="2864899" y="5037071"/>
            <a:ext cx="5415500"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9" name="Retângulo 278"/>
          <p:cNvSpPr/>
          <p:nvPr/>
        </p:nvSpPr>
        <p:spPr>
          <a:xfrm>
            <a:off x="6543675" y="3748709"/>
            <a:ext cx="3542665"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1" name="Retângulo 280"/>
          <p:cNvSpPr/>
          <p:nvPr/>
        </p:nvSpPr>
        <p:spPr>
          <a:xfrm>
            <a:off x="5224917" y="4178163"/>
            <a:ext cx="4861423"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2" name="Retângulo 281"/>
          <p:cNvSpPr/>
          <p:nvPr/>
        </p:nvSpPr>
        <p:spPr>
          <a:xfrm>
            <a:off x="8427720" y="4607617"/>
            <a:ext cx="1658620"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3" name="Retângulo 282"/>
          <p:cNvSpPr/>
          <p:nvPr/>
        </p:nvSpPr>
        <p:spPr>
          <a:xfrm>
            <a:off x="8636000" y="5037071"/>
            <a:ext cx="1450340"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8" name="Retângulo 7"/>
          <p:cNvSpPr/>
          <p:nvPr/>
        </p:nvSpPr>
        <p:spPr>
          <a:xfrm>
            <a:off x="5565675" y="3753535"/>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45</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86" name="Retângulo 285"/>
          <p:cNvSpPr/>
          <p:nvPr/>
        </p:nvSpPr>
        <p:spPr>
          <a:xfrm>
            <a:off x="4320986" y="4183646"/>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28</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87" name="Retângulo 286"/>
          <p:cNvSpPr/>
          <p:nvPr/>
        </p:nvSpPr>
        <p:spPr>
          <a:xfrm>
            <a:off x="7426781" y="4613757"/>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71</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88" name="Retângulo 287"/>
          <p:cNvSpPr/>
          <p:nvPr/>
        </p:nvSpPr>
        <p:spPr>
          <a:xfrm>
            <a:off x="7722571" y="5043868"/>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75</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97" name="Retângulo 296"/>
          <p:cNvSpPr/>
          <p:nvPr/>
        </p:nvSpPr>
        <p:spPr>
          <a:xfrm>
            <a:off x="6581294" y="3753535"/>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49</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98" name="Retângulo 297"/>
          <p:cNvSpPr/>
          <p:nvPr/>
        </p:nvSpPr>
        <p:spPr>
          <a:xfrm>
            <a:off x="5230368" y="4183646"/>
            <a:ext cx="570774" cy="307777"/>
          </a:xfrm>
          <a:prstGeom prst="rect">
            <a:avLst/>
          </a:prstGeom>
        </p:spPr>
        <p:txBody>
          <a:bodyPr wrap="squar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67</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99" name="Retângulo 298"/>
          <p:cNvSpPr/>
          <p:nvPr/>
        </p:nvSpPr>
        <p:spPr>
          <a:xfrm>
            <a:off x="8446337" y="4613757"/>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23</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00" name="Retângulo 299"/>
          <p:cNvSpPr/>
          <p:nvPr/>
        </p:nvSpPr>
        <p:spPr>
          <a:xfrm>
            <a:off x="8694375" y="5043868"/>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20</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03" name="Retângulo 302"/>
          <p:cNvSpPr/>
          <p:nvPr/>
        </p:nvSpPr>
        <p:spPr>
          <a:xfrm>
            <a:off x="6112389" y="3749009"/>
            <a:ext cx="431285"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4" name="Retângulo 303"/>
          <p:cNvSpPr/>
          <p:nvPr/>
        </p:nvSpPr>
        <p:spPr>
          <a:xfrm>
            <a:off x="4864726" y="4178074"/>
            <a:ext cx="360192"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5" name="Retângulo 304"/>
          <p:cNvSpPr/>
          <p:nvPr/>
        </p:nvSpPr>
        <p:spPr>
          <a:xfrm>
            <a:off x="7975600" y="4609211"/>
            <a:ext cx="452120"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6" name="Retângulo 305"/>
          <p:cNvSpPr/>
          <p:nvPr/>
        </p:nvSpPr>
        <p:spPr>
          <a:xfrm>
            <a:off x="8280400" y="5035756"/>
            <a:ext cx="355599"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9" name="Retângulo 308"/>
          <p:cNvSpPr/>
          <p:nvPr/>
        </p:nvSpPr>
        <p:spPr>
          <a:xfrm>
            <a:off x="10432479" y="3676590"/>
            <a:ext cx="800220" cy="461665"/>
          </a:xfrm>
          <a:prstGeom prst="rect">
            <a:avLst/>
          </a:prstGeom>
        </p:spPr>
        <p:txBody>
          <a:bodyPr wrap="none">
            <a:spAutoFit/>
          </a:bodyPr>
          <a:lstStyle/>
          <a:p>
            <a:pPr algn="ctr"/>
            <a:r>
              <a:rPr lang="en-ID" sz="2400" dirty="0">
                <a:solidFill>
                  <a:srgbClr val="6EBCE8"/>
                </a:solidFill>
                <a:latin typeface="Open Sans Extrabold" panose="020B0906030804020204" pitchFamily="34" charset="0"/>
                <a:ea typeface="Open Sans Extrabold" panose="020B0906030804020204" pitchFamily="34" charset="0"/>
                <a:cs typeface="Open Sans Extrabold" panose="020B0906030804020204" pitchFamily="34" charset="0"/>
              </a:rPr>
              <a:t>10</a:t>
            </a:r>
            <a:r>
              <a:rPr lang="en-ID" sz="2400" dirty="0">
                <a:solidFill>
                  <a:srgbClr val="6EBCE8"/>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0" name="Retângulo 309"/>
          <p:cNvSpPr/>
          <p:nvPr/>
        </p:nvSpPr>
        <p:spPr>
          <a:xfrm>
            <a:off x="10432479" y="4107625"/>
            <a:ext cx="80022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14</a:t>
            </a:r>
            <a:r>
              <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4" name="Retângulo 313"/>
          <p:cNvSpPr/>
          <p:nvPr/>
        </p:nvSpPr>
        <p:spPr>
          <a:xfrm>
            <a:off x="10146574" y="3653580"/>
            <a:ext cx="394660" cy="461665"/>
          </a:xfrm>
          <a:prstGeom prst="rect">
            <a:avLst/>
          </a:prstGeom>
        </p:spPr>
        <p:txBody>
          <a:bodyPr wrap="none">
            <a:spAutoFit/>
          </a:bodyPr>
          <a:lstStyle/>
          <a:p>
            <a:pPr algn="ctr"/>
            <a:r>
              <a:rPr lang="en-ID" sz="2400" dirty="0">
                <a:solidFill>
                  <a:srgbClr val="6EBCE8"/>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5" name="Retângulo 314"/>
          <p:cNvSpPr/>
          <p:nvPr/>
        </p:nvSpPr>
        <p:spPr>
          <a:xfrm>
            <a:off x="10146574" y="4085619"/>
            <a:ext cx="39466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8" name="Retângulo 317"/>
          <p:cNvSpPr/>
          <p:nvPr/>
        </p:nvSpPr>
        <p:spPr>
          <a:xfrm>
            <a:off x="10563926" y="4966390"/>
            <a:ext cx="537327" cy="461665"/>
          </a:xfrm>
          <a:prstGeom prst="rect">
            <a:avLst/>
          </a:prstGeom>
        </p:spPr>
        <p:txBody>
          <a:bodyPr wrap="none">
            <a:spAutoFit/>
          </a:bodyPr>
          <a:lstStyle/>
          <a:p>
            <a:pPr algn="ctr"/>
            <a:r>
              <a:rPr lang="en-ID" sz="2400" dirty="0">
                <a:solidFill>
                  <a:schemeClr val="bg1">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t>
            </a:r>
            <a:r>
              <a:rPr lang="en-ID" sz="2400" dirty="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20" name="TextBox 12"/>
          <p:cNvSpPr txBox="1"/>
          <p:nvPr/>
        </p:nvSpPr>
        <p:spPr>
          <a:xfrm>
            <a:off x="4988560" y="2218180"/>
            <a:ext cx="6825904" cy="652486"/>
          </a:xfrm>
          <a:prstGeom prst="rect">
            <a:avLst/>
          </a:prstGeom>
          <a:noFill/>
        </p:spPr>
        <p:txBody>
          <a:bodyPr wrap="square" lIns="0" rIns="0" rtlCol="0">
            <a:spAutoFit/>
          </a:bodyPr>
          <a:lstStyle/>
          <a:p>
            <a:pPr>
              <a:lnSpc>
                <a:spcPct val="130000"/>
              </a:lnSpc>
            </a:pP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Pessoas com </a:t>
            </a:r>
            <a:r>
              <a:rPr lang="pt-PT" sz="1400" b="1"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menos escolaridade </a:t>
            </a: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votaram mais no candidato republicano.</a:t>
            </a:r>
          </a:p>
          <a:p>
            <a:pPr>
              <a:lnSpc>
                <a:spcPct val="130000"/>
              </a:lnSpc>
            </a:pP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Em Particular, </a:t>
            </a:r>
            <a:r>
              <a:rPr lang="pt-PT" sz="1400" b="1"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indivíduos brancos </a:t>
            </a: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com </a:t>
            </a:r>
            <a:r>
              <a:rPr lang="pt-PT" sz="1400" b="1"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menos escolaridade</a:t>
            </a: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57" name="Retângulo 56"/>
          <p:cNvSpPr/>
          <p:nvPr/>
        </p:nvSpPr>
        <p:spPr>
          <a:xfrm>
            <a:off x="10563926" y="4539670"/>
            <a:ext cx="537327" cy="461665"/>
          </a:xfrm>
          <a:prstGeom prst="rect">
            <a:avLst/>
          </a:prstGeom>
        </p:spPr>
        <p:txBody>
          <a:bodyPr wrap="none">
            <a:spAutoFit/>
          </a:bodyPr>
          <a:lstStyle/>
          <a:p>
            <a:pPr algn="ctr"/>
            <a:r>
              <a:rPr lang="en-ID" sz="2400" dirty="0">
                <a:solidFill>
                  <a:schemeClr val="bg1">
                    <a:lumMod val="7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t>
            </a:r>
            <a:r>
              <a:rPr lang="en-ID" sz="2400" dirty="0">
                <a:solidFill>
                  <a:schemeClr val="bg1">
                    <a:lumMod val="75000"/>
                  </a:schemeClr>
                </a:solidFill>
                <a:latin typeface="Open Sans" panose="020B0606030504020204" pitchFamily="34" charset="0"/>
                <a:ea typeface="Open Sans" panose="020B0606030504020204" pitchFamily="34" charset="0"/>
                <a:cs typeface="Open Sans" panose="020B0606030504020204" pitchFamily="34" charset="0"/>
              </a:rPr>
              <a:t>%</a:t>
            </a:r>
          </a:p>
        </p:txBody>
      </p:sp>
      <p:grpSp>
        <p:nvGrpSpPr>
          <p:cNvPr id="58" name="Group 57">
            <a:extLst>
              <a:ext uri="{FF2B5EF4-FFF2-40B4-BE49-F238E27FC236}">
                <a16:creationId xmlns:a16="http://schemas.microsoft.com/office/drawing/2014/main" id="{99420F3B-EA8C-45D8-A427-9CA13A90E39B}"/>
              </a:ext>
            </a:extLst>
          </p:cNvPr>
          <p:cNvGrpSpPr/>
          <p:nvPr/>
        </p:nvGrpSpPr>
        <p:grpSpPr>
          <a:xfrm>
            <a:off x="-25415" y="6654881"/>
            <a:ext cx="12307960" cy="255089"/>
            <a:chOff x="-115960" y="6654881"/>
            <a:chExt cx="12307960" cy="255089"/>
          </a:xfrm>
        </p:grpSpPr>
        <p:grpSp>
          <p:nvGrpSpPr>
            <p:cNvPr id="59" name="Group 58">
              <a:extLst>
                <a:ext uri="{FF2B5EF4-FFF2-40B4-BE49-F238E27FC236}">
                  <a16:creationId xmlns:a16="http://schemas.microsoft.com/office/drawing/2014/main" id="{6DE515EF-CEE7-4022-8BDC-6BA362193B04}"/>
                </a:ext>
              </a:extLst>
            </p:cNvPr>
            <p:cNvGrpSpPr/>
            <p:nvPr/>
          </p:nvGrpSpPr>
          <p:grpSpPr>
            <a:xfrm>
              <a:off x="-115960" y="6654881"/>
              <a:ext cx="3164109" cy="255089"/>
              <a:chOff x="26280" y="6460265"/>
              <a:chExt cx="3164109" cy="255089"/>
            </a:xfrm>
          </p:grpSpPr>
          <p:sp>
            <p:nvSpPr>
              <p:cNvPr id="61" name="Прямоугольник 2">
                <a:extLst>
                  <a:ext uri="{FF2B5EF4-FFF2-40B4-BE49-F238E27FC236}">
                    <a16:creationId xmlns:a16="http://schemas.microsoft.com/office/drawing/2014/main" id="{E918CC93-792E-41E3-B2C5-B5716256A546}"/>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200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62" name="Прямоугольник 2">
                <a:extLst>
                  <a:ext uri="{FF2B5EF4-FFF2-40B4-BE49-F238E27FC236}">
                    <a16:creationId xmlns:a16="http://schemas.microsoft.com/office/drawing/2014/main" id="{7712617F-4EF8-46A6-B17A-2525939A5F54}"/>
                  </a:ext>
                </a:extLst>
              </p:cNvPr>
              <p:cNvSpPr/>
              <p:nvPr/>
            </p:nvSpPr>
            <p:spPr>
              <a:xfrm>
                <a:off x="283230" y="6484522"/>
                <a:ext cx="290715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0" name="TextBox 8">
              <a:extLst>
                <a:ext uri="{FF2B5EF4-FFF2-40B4-BE49-F238E27FC236}">
                  <a16:creationId xmlns:a16="http://schemas.microsoft.com/office/drawing/2014/main" id="{5CC99712-B68D-4307-A729-3E44D61E3E8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250187375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Marcador de Posição da Imagem 17"/>
          <p:cNvPicPr>
            <a:picLocks noChangeAspect="1"/>
          </p:cNvPicPr>
          <p:nvPr/>
        </p:nvPicPr>
        <p:blipFill>
          <a:blip r:embed="rId2">
            <a:extLst>
              <a:ext uri="{28A0092B-C50C-407E-A947-70E740481C1C}">
                <a14:useLocalDpi xmlns:a14="http://schemas.microsoft.com/office/drawing/2010/main" val="0"/>
              </a:ext>
            </a:extLst>
          </a:blip>
          <a:srcRect l="13194" r="13194"/>
          <a:stretch>
            <a:fillRect/>
          </a:stretch>
        </p:blipFill>
        <p:spPr>
          <a:xfrm>
            <a:off x="0" y="0"/>
            <a:ext cx="12192000" cy="6858000"/>
          </a:xfrm>
          <a:prstGeom prst="rect">
            <a:avLst/>
          </a:prstGeom>
        </p:spPr>
      </p:pic>
      <p:sp>
        <p:nvSpPr>
          <p:cNvPr id="10" name="Rectangle 9"/>
          <p:cNvSpPr/>
          <p:nvPr/>
        </p:nvSpPr>
        <p:spPr>
          <a:xfrm>
            <a:off x="954585" y="1786428"/>
            <a:ext cx="4511713" cy="3477875"/>
          </a:xfrm>
          <a:prstGeom prst="rect">
            <a:avLst/>
          </a:prstGeom>
        </p:spPr>
        <p:txBody>
          <a:bodyPr wrap="square">
            <a:spAutoFit/>
          </a:bodyPr>
          <a:lstStyle/>
          <a:p>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When Mexico sends its people, they’re not sending their best. </a:t>
            </a:r>
            <a:r>
              <a:rPr lang="en-US" sz="2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They’re not sending you. </a:t>
            </a:r>
          </a:p>
          <a:p>
            <a:endParaRPr lang="en-US" sz="20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They’re sending people that have lots of problems, and they’re bringing </a:t>
            </a:r>
            <a:r>
              <a:rPr lang="en-US" sz="2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those problems </a:t>
            </a:r>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to us. </a:t>
            </a:r>
          </a:p>
          <a:p>
            <a:endPar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p>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They’re bringing drugs. They’re bringing crime. </a:t>
            </a:r>
            <a:r>
              <a:rPr lang="en-US" sz="2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They’re rapists</a:t>
            </a:r>
            <a:r>
              <a:rPr lang="en-US" sz="2000" dirty="0">
                <a:solidFill>
                  <a:schemeClr val="bg1"/>
                </a:solidFill>
                <a:latin typeface="Open Sans" panose="020B0606030504020204" pitchFamily="34" charset="0"/>
                <a:ea typeface="Open Sans" panose="020B0606030504020204" pitchFamily="34" charset="0"/>
                <a:cs typeface="Open Sans" panose="020B0606030504020204" pitchFamily="34" charset="0"/>
              </a:rPr>
              <a:t>. And some, I assume, are good people.</a:t>
            </a:r>
          </a:p>
        </p:txBody>
      </p:sp>
      <p:sp>
        <p:nvSpPr>
          <p:cNvPr id="2" name="Retângulo 1"/>
          <p:cNvSpPr/>
          <p:nvPr/>
        </p:nvSpPr>
        <p:spPr>
          <a:xfrm>
            <a:off x="419823" y="549865"/>
            <a:ext cx="1069524" cy="2215991"/>
          </a:xfrm>
          <a:prstGeom prst="rect">
            <a:avLst/>
          </a:prstGeom>
        </p:spPr>
        <p:txBody>
          <a:bodyPr wrap="none">
            <a:spAutoFit/>
          </a:bodyPr>
          <a:lstStyle/>
          <a:p>
            <a:r>
              <a:rPr lang="en-US" sz="13800" b="1" dirty="0">
                <a:solidFill>
                  <a:schemeClr val="bg1"/>
                </a:solidFill>
                <a:latin typeface="Times New Roman" panose="02020603050405020304" pitchFamily="18" charset="0"/>
                <a:ea typeface="Open Sans Extrabold" panose="020B0906030804020204" pitchFamily="34" charset="0"/>
                <a:cs typeface="Times New Roman" panose="02020603050405020304" pitchFamily="18" charset="0"/>
              </a:rPr>
              <a:t>“</a:t>
            </a:r>
            <a:endParaRPr lang="pt-PT" b="1" dirty="0">
              <a:latin typeface="Times New Roman" panose="02020603050405020304" pitchFamily="18" charset="0"/>
              <a:ea typeface="Open Sans Extrabold" panose="020B0906030804020204" pitchFamily="34" charset="0"/>
              <a:cs typeface="Times New Roman" panose="02020603050405020304" pitchFamily="18" charset="0"/>
            </a:endParaRPr>
          </a:p>
        </p:txBody>
      </p:sp>
      <p:sp>
        <p:nvSpPr>
          <p:cNvPr id="3" name="Retângulo 2"/>
          <p:cNvSpPr/>
          <p:nvPr/>
        </p:nvSpPr>
        <p:spPr>
          <a:xfrm>
            <a:off x="954586" y="5402313"/>
            <a:ext cx="2153475" cy="276999"/>
          </a:xfrm>
          <a:prstGeom prst="rect">
            <a:avLst/>
          </a:prstGeom>
        </p:spPr>
        <p:txBody>
          <a:bodyPr wrap="none">
            <a:spAutoFit/>
          </a:bodyPr>
          <a:lstStyle/>
          <a:p>
            <a:r>
              <a:rPr lang="en-US" sz="1200" i="1" dirty="0">
                <a:solidFill>
                  <a:schemeClr val="bg1"/>
                </a:solidFill>
                <a:latin typeface="Open Sans" panose="020B0606030504020204" pitchFamily="34" charset="0"/>
                <a:ea typeface="Open Sans" panose="020B0606030504020204" pitchFamily="34" charset="0"/>
                <a:cs typeface="Open Sans" panose="020B0606030504020204" pitchFamily="34" charset="0"/>
              </a:rPr>
              <a:t>Donald Trump, June 16, 2015</a:t>
            </a:r>
            <a:endParaRPr lang="pt-PT" sz="1200"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1" name="Group 10">
            <a:extLst>
              <a:ext uri="{FF2B5EF4-FFF2-40B4-BE49-F238E27FC236}">
                <a16:creationId xmlns:a16="http://schemas.microsoft.com/office/drawing/2014/main" id="{783FD29A-471F-4462-9A08-BB6A208A895A}"/>
              </a:ext>
            </a:extLst>
          </p:cNvPr>
          <p:cNvGrpSpPr/>
          <p:nvPr/>
        </p:nvGrpSpPr>
        <p:grpSpPr>
          <a:xfrm>
            <a:off x="-91138" y="6654881"/>
            <a:ext cx="12373683" cy="255089"/>
            <a:chOff x="-181683" y="6654881"/>
            <a:chExt cx="12373683" cy="255089"/>
          </a:xfrm>
        </p:grpSpPr>
        <p:grpSp>
          <p:nvGrpSpPr>
            <p:cNvPr id="12" name="Group 11">
              <a:extLst>
                <a:ext uri="{FF2B5EF4-FFF2-40B4-BE49-F238E27FC236}">
                  <a16:creationId xmlns:a16="http://schemas.microsoft.com/office/drawing/2014/main" id="{0A9A4AF4-D395-4449-B1AB-77564E607ACC}"/>
                </a:ext>
              </a:extLst>
            </p:cNvPr>
            <p:cNvGrpSpPr/>
            <p:nvPr/>
          </p:nvGrpSpPr>
          <p:grpSpPr>
            <a:xfrm>
              <a:off x="-181683" y="6654881"/>
              <a:ext cx="3304238" cy="255089"/>
              <a:chOff x="-39443" y="6460265"/>
              <a:chExt cx="3304238" cy="255089"/>
            </a:xfrm>
          </p:grpSpPr>
          <p:sp>
            <p:nvSpPr>
              <p:cNvPr id="14" name="Прямоугольник 2">
                <a:extLst>
                  <a:ext uri="{FF2B5EF4-FFF2-40B4-BE49-F238E27FC236}">
                    <a16:creationId xmlns:a16="http://schemas.microsoft.com/office/drawing/2014/main" id="{CE793AFD-BADD-4402-868F-13532650C158}"/>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201</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Прямоугольник 2">
                <a:extLst>
                  <a:ext uri="{FF2B5EF4-FFF2-40B4-BE49-F238E27FC236}">
                    <a16:creationId xmlns:a16="http://schemas.microsoft.com/office/drawing/2014/main" id="{3B098568-D851-4690-A5CB-019B048F0104}"/>
                  </a:ext>
                </a:extLst>
              </p:cNvPr>
              <p:cNvSpPr/>
              <p:nvPr/>
            </p:nvSpPr>
            <p:spPr>
              <a:xfrm>
                <a:off x="283230" y="6484522"/>
                <a:ext cx="298156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3" name="TextBox 8">
              <a:extLst>
                <a:ext uri="{FF2B5EF4-FFF2-40B4-BE49-F238E27FC236}">
                  <a16:creationId xmlns:a16="http://schemas.microsoft.com/office/drawing/2014/main" id="{61D2A062-D7B8-4817-9322-4A6479F460D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5" name="Picture 24" descr="A picture containing drawing&#10;&#10;Description automatically generated">
            <a:extLst>
              <a:ext uri="{FF2B5EF4-FFF2-40B4-BE49-F238E27FC236}">
                <a16:creationId xmlns:a16="http://schemas.microsoft.com/office/drawing/2014/main" id="{2216780C-BB50-4F03-B30D-85584782C2E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0656" y="161735"/>
            <a:ext cx="747106" cy="226396"/>
          </a:xfrm>
          <a:prstGeom prst="rect">
            <a:avLst/>
          </a:prstGeom>
        </p:spPr>
      </p:pic>
    </p:spTree>
    <p:extLst>
      <p:ext uri="{BB962C8B-B14F-4D97-AF65-F5344CB8AC3E}">
        <p14:creationId xmlns:p14="http://schemas.microsoft.com/office/powerpoint/2010/main" val="1068968680"/>
      </p:ext>
    </p:extLst>
  </p:cSld>
  <p:clrMapOvr>
    <a:masterClrMapping/>
  </p:clrMapOvr>
  <p:transition spd="med">
    <p:push/>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 name="Rectangle 6"/>
          <p:cNvSpPr/>
          <p:nvPr/>
        </p:nvSpPr>
        <p:spPr>
          <a:xfrm>
            <a:off x="-304800" y="2014492"/>
            <a:ext cx="12628880" cy="1052379"/>
          </a:xfrm>
          <a:prstGeom prst="rect">
            <a:avLst/>
          </a:prstGeom>
          <a:solidFill>
            <a:srgbClr val="ABABAC">
              <a:alpha val="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upo 1"/>
          <p:cNvGrpSpPr/>
          <p:nvPr/>
        </p:nvGrpSpPr>
        <p:grpSpPr>
          <a:xfrm>
            <a:off x="3911600" y="286346"/>
            <a:ext cx="4368801" cy="1435014"/>
            <a:chOff x="3879273" y="2738734"/>
            <a:chExt cx="4368801" cy="1435014"/>
          </a:xfrm>
        </p:grpSpPr>
        <p:grpSp>
          <p:nvGrpSpPr>
            <p:cNvPr id="12" name="Group 11"/>
            <p:cNvGrpSpPr/>
            <p:nvPr/>
          </p:nvGrpSpPr>
          <p:grpSpPr>
            <a:xfrm>
              <a:off x="5459020" y="2738734"/>
              <a:ext cx="1185741" cy="1435014"/>
              <a:chOff x="4635403" y="2909565"/>
              <a:chExt cx="3117916" cy="3773383"/>
            </a:xfrm>
            <a:solidFill>
              <a:schemeClr val="tx1">
                <a:lumMod val="85000"/>
                <a:lumOff val="15000"/>
              </a:schemeClr>
            </a:solidFill>
          </p:grpSpPr>
          <p:sp>
            <p:nvSpPr>
              <p:cNvPr id="24" name="Freeform 5"/>
              <p:cNvSpPr>
                <a:spLocks/>
              </p:cNvSpPr>
              <p:nvPr/>
            </p:nvSpPr>
            <p:spPr bwMode="auto">
              <a:xfrm>
                <a:off x="5318043" y="51288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6"/>
              <p:cNvSpPr>
                <a:spLocks/>
              </p:cNvSpPr>
              <p:nvPr/>
            </p:nvSpPr>
            <p:spPr bwMode="auto">
              <a:xfrm>
                <a:off x="5289467" y="4655767"/>
                <a:ext cx="28576" cy="231769"/>
              </a:xfrm>
              <a:custGeom>
                <a:avLst/>
                <a:gdLst>
                  <a:gd name="T0" fmla="*/ 9 w 10"/>
                  <a:gd name="T1" fmla="*/ 36 h 78"/>
                  <a:gd name="T2" fmla="*/ 6 w 10"/>
                  <a:gd name="T3" fmla="*/ 39 h 78"/>
                  <a:gd name="T4" fmla="*/ 6 w 10"/>
                  <a:gd name="T5" fmla="*/ 38 h 78"/>
                  <a:gd name="T6" fmla="*/ 7 w 10"/>
                  <a:gd name="T7" fmla="*/ 25 h 78"/>
                  <a:gd name="T8" fmla="*/ 6 w 10"/>
                  <a:gd name="T9" fmla="*/ 18 h 78"/>
                  <a:gd name="T10" fmla="*/ 5 w 10"/>
                  <a:gd name="T11" fmla="*/ 14 h 78"/>
                  <a:gd name="T12" fmla="*/ 5 w 10"/>
                  <a:gd name="T13" fmla="*/ 9 h 78"/>
                  <a:gd name="T14" fmla="*/ 4 w 10"/>
                  <a:gd name="T15" fmla="*/ 0 h 78"/>
                  <a:gd name="T16" fmla="*/ 1 w 10"/>
                  <a:gd name="T17" fmla="*/ 3 h 78"/>
                  <a:gd name="T18" fmla="*/ 0 w 10"/>
                  <a:gd name="T19" fmla="*/ 21 h 78"/>
                  <a:gd name="T20" fmla="*/ 1 w 10"/>
                  <a:gd name="T21" fmla="*/ 36 h 78"/>
                  <a:gd name="T22" fmla="*/ 1 w 10"/>
                  <a:gd name="T23" fmla="*/ 48 h 78"/>
                  <a:gd name="T24" fmla="*/ 3 w 10"/>
                  <a:gd name="T25" fmla="*/ 76 h 78"/>
                  <a:gd name="T26" fmla="*/ 4 w 10"/>
                  <a:gd name="T27" fmla="*/ 78 h 78"/>
                  <a:gd name="T28" fmla="*/ 5 w 10"/>
                  <a:gd name="T29" fmla="*/ 76 h 78"/>
                  <a:gd name="T30" fmla="*/ 6 w 10"/>
                  <a:gd name="T31" fmla="*/ 67 h 78"/>
                  <a:gd name="T32" fmla="*/ 6 w 10"/>
                  <a:gd name="T33" fmla="*/ 56 h 78"/>
                  <a:gd name="T34" fmla="*/ 6 w 10"/>
                  <a:gd name="T35" fmla="*/ 49 h 78"/>
                  <a:gd name="T36" fmla="*/ 7 w 10"/>
                  <a:gd name="T37" fmla="*/ 44 h 78"/>
                  <a:gd name="T38" fmla="*/ 9 w 10"/>
                  <a:gd name="T39" fmla="*/ 39 h 78"/>
                  <a:gd name="T40" fmla="*/ 9 w 10"/>
                  <a:gd name="T41"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78">
                    <a:moveTo>
                      <a:pt x="9" y="36"/>
                    </a:moveTo>
                    <a:cubicBezTo>
                      <a:pt x="7" y="37"/>
                      <a:pt x="8" y="39"/>
                      <a:pt x="6" y="39"/>
                    </a:cubicBezTo>
                    <a:cubicBezTo>
                      <a:pt x="6" y="39"/>
                      <a:pt x="6" y="38"/>
                      <a:pt x="6" y="38"/>
                    </a:cubicBezTo>
                    <a:cubicBezTo>
                      <a:pt x="6" y="34"/>
                      <a:pt x="4" y="29"/>
                      <a:pt x="7" y="25"/>
                    </a:cubicBezTo>
                    <a:cubicBezTo>
                      <a:pt x="7" y="23"/>
                      <a:pt x="9" y="20"/>
                      <a:pt x="6" y="18"/>
                    </a:cubicBezTo>
                    <a:cubicBezTo>
                      <a:pt x="5" y="17"/>
                      <a:pt x="6" y="16"/>
                      <a:pt x="5" y="14"/>
                    </a:cubicBezTo>
                    <a:cubicBezTo>
                      <a:pt x="5" y="13"/>
                      <a:pt x="5" y="11"/>
                      <a:pt x="5" y="9"/>
                    </a:cubicBezTo>
                    <a:cubicBezTo>
                      <a:pt x="4" y="7"/>
                      <a:pt x="3" y="4"/>
                      <a:pt x="4" y="0"/>
                    </a:cubicBezTo>
                    <a:cubicBezTo>
                      <a:pt x="1" y="1"/>
                      <a:pt x="1" y="2"/>
                      <a:pt x="1" y="3"/>
                    </a:cubicBezTo>
                    <a:cubicBezTo>
                      <a:pt x="1" y="9"/>
                      <a:pt x="0" y="15"/>
                      <a:pt x="0" y="21"/>
                    </a:cubicBezTo>
                    <a:cubicBezTo>
                      <a:pt x="0" y="26"/>
                      <a:pt x="1" y="31"/>
                      <a:pt x="1" y="36"/>
                    </a:cubicBezTo>
                    <a:cubicBezTo>
                      <a:pt x="1" y="40"/>
                      <a:pt x="2" y="44"/>
                      <a:pt x="1" y="48"/>
                    </a:cubicBezTo>
                    <a:cubicBezTo>
                      <a:pt x="1" y="57"/>
                      <a:pt x="3" y="67"/>
                      <a:pt x="3" y="76"/>
                    </a:cubicBezTo>
                    <a:cubicBezTo>
                      <a:pt x="3" y="77"/>
                      <a:pt x="3" y="77"/>
                      <a:pt x="4" y="78"/>
                    </a:cubicBezTo>
                    <a:cubicBezTo>
                      <a:pt x="5" y="78"/>
                      <a:pt x="5" y="77"/>
                      <a:pt x="5" y="76"/>
                    </a:cubicBezTo>
                    <a:cubicBezTo>
                      <a:pt x="6" y="73"/>
                      <a:pt x="6" y="70"/>
                      <a:pt x="6" y="67"/>
                    </a:cubicBezTo>
                    <a:cubicBezTo>
                      <a:pt x="7" y="63"/>
                      <a:pt x="7" y="60"/>
                      <a:pt x="6" y="56"/>
                    </a:cubicBezTo>
                    <a:cubicBezTo>
                      <a:pt x="5" y="54"/>
                      <a:pt x="5" y="51"/>
                      <a:pt x="6" y="49"/>
                    </a:cubicBezTo>
                    <a:cubicBezTo>
                      <a:pt x="7" y="47"/>
                      <a:pt x="8" y="46"/>
                      <a:pt x="7" y="44"/>
                    </a:cubicBezTo>
                    <a:cubicBezTo>
                      <a:pt x="6" y="43"/>
                      <a:pt x="9" y="41"/>
                      <a:pt x="9" y="39"/>
                    </a:cubicBezTo>
                    <a:cubicBezTo>
                      <a:pt x="9" y="38"/>
                      <a:pt x="10" y="37"/>
                      <a:pt x="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7"/>
              <p:cNvSpPr>
                <a:spLocks/>
              </p:cNvSpPr>
              <p:nvPr/>
            </p:nvSpPr>
            <p:spPr bwMode="auto">
              <a:xfrm>
                <a:off x="5303755" y="4985958"/>
                <a:ext cx="20638" cy="142871"/>
              </a:xfrm>
              <a:custGeom>
                <a:avLst/>
                <a:gdLst>
                  <a:gd name="T0" fmla="*/ 7 w 7"/>
                  <a:gd name="T1" fmla="*/ 45 h 48"/>
                  <a:gd name="T2" fmla="*/ 7 w 7"/>
                  <a:gd name="T3" fmla="*/ 30 h 48"/>
                  <a:gd name="T4" fmla="*/ 6 w 7"/>
                  <a:gd name="T5" fmla="*/ 14 h 48"/>
                  <a:gd name="T6" fmla="*/ 6 w 7"/>
                  <a:gd name="T7" fmla="*/ 14 h 48"/>
                  <a:gd name="T8" fmla="*/ 5 w 7"/>
                  <a:gd name="T9" fmla="*/ 4 h 48"/>
                  <a:gd name="T10" fmla="*/ 4 w 7"/>
                  <a:gd name="T11" fmla="*/ 0 h 48"/>
                  <a:gd name="T12" fmla="*/ 1 w 7"/>
                  <a:gd name="T13" fmla="*/ 7 h 48"/>
                  <a:gd name="T14" fmla="*/ 2 w 7"/>
                  <a:gd name="T15" fmla="*/ 29 h 48"/>
                  <a:gd name="T16" fmla="*/ 3 w 7"/>
                  <a:gd name="T17" fmla="*/ 34 h 48"/>
                  <a:gd name="T18" fmla="*/ 4 w 7"/>
                  <a:gd name="T19" fmla="*/ 39 h 48"/>
                  <a:gd name="T20" fmla="*/ 5 w 7"/>
                  <a:gd name="T21" fmla="*/ 48 h 48"/>
                  <a:gd name="T22" fmla="*/ 7 w 7"/>
                  <a:gd name="T23"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8">
                    <a:moveTo>
                      <a:pt x="7" y="45"/>
                    </a:moveTo>
                    <a:cubicBezTo>
                      <a:pt x="7" y="40"/>
                      <a:pt x="7" y="35"/>
                      <a:pt x="7" y="30"/>
                    </a:cubicBezTo>
                    <a:cubicBezTo>
                      <a:pt x="7" y="24"/>
                      <a:pt x="4" y="19"/>
                      <a:pt x="6" y="14"/>
                    </a:cubicBezTo>
                    <a:cubicBezTo>
                      <a:pt x="6" y="14"/>
                      <a:pt x="6" y="14"/>
                      <a:pt x="6" y="14"/>
                    </a:cubicBezTo>
                    <a:cubicBezTo>
                      <a:pt x="3" y="10"/>
                      <a:pt x="5" y="7"/>
                      <a:pt x="5" y="4"/>
                    </a:cubicBezTo>
                    <a:cubicBezTo>
                      <a:pt x="5" y="2"/>
                      <a:pt x="5" y="1"/>
                      <a:pt x="4" y="0"/>
                    </a:cubicBezTo>
                    <a:cubicBezTo>
                      <a:pt x="1" y="1"/>
                      <a:pt x="0" y="3"/>
                      <a:pt x="1" y="7"/>
                    </a:cubicBezTo>
                    <a:cubicBezTo>
                      <a:pt x="1" y="14"/>
                      <a:pt x="3" y="21"/>
                      <a:pt x="2" y="29"/>
                    </a:cubicBezTo>
                    <a:cubicBezTo>
                      <a:pt x="2" y="30"/>
                      <a:pt x="3" y="32"/>
                      <a:pt x="3" y="34"/>
                    </a:cubicBezTo>
                    <a:cubicBezTo>
                      <a:pt x="4" y="36"/>
                      <a:pt x="4" y="38"/>
                      <a:pt x="4" y="39"/>
                    </a:cubicBezTo>
                    <a:cubicBezTo>
                      <a:pt x="5" y="42"/>
                      <a:pt x="3" y="46"/>
                      <a:pt x="5" y="48"/>
                    </a:cubicBezTo>
                    <a:cubicBezTo>
                      <a:pt x="6" y="47"/>
                      <a:pt x="7" y="47"/>
                      <a:pt x="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
              <p:cNvSpPr>
                <a:spLocks/>
              </p:cNvSpPr>
              <p:nvPr/>
            </p:nvSpPr>
            <p:spPr bwMode="auto">
              <a:xfrm>
                <a:off x="5318043" y="512882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5297405" y="4887535"/>
                <a:ext cx="17463" cy="82548"/>
              </a:xfrm>
              <a:custGeom>
                <a:avLst/>
                <a:gdLst>
                  <a:gd name="T0" fmla="*/ 3 w 6"/>
                  <a:gd name="T1" fmla="*/ 0 h 28"/>
                  <a:gd name="T2" fmla="*/ 0 w 6"/>
                  <a:gd name="T3" fmla="*/ 6 h 28"/>
                  <a:gd name="T4" fmla="*/ 1 w 6"/>
                  <a:gd name="T5" fmla="*/ 21 h 28"/>
                  <a:gd name="T6" fmla="*/ 2 w 6"/>
                  <a:gd name="T7" fmla="*/ 26 h 28"/>
                  <a:gd name="T8" fmla="*/ 4 w 6"/>
                  <a:gd name="T9" fmla="*/ 27 h 28"/>
                  <a:gd name="T10" fmla="*/ 4 w 6"/>
                  <a:gd name="T11" fmla="*/ 26 h 28"/>
                  <a:gd name="T12" fmla="*/ 4 w 6"/>
                  <a:gd name="T13" fmla="*/ 17 h 28"/>
                  <a:gd name="T14" fmla="*/ 5 w 6"/>
                  <a:gd name="T15" fmla="*/ 10 h 28"/>
                  <a:gd name="T16" fmla="*/ 3 w 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8">
                    <a:moveTo>
                      <a:pt x="3" y="0"/>
                    </a:moveTo>
                    <a:cubicBezTo>
                      <a:pt x="0" y="2"/>
                      <a:pt x="0" y="4"/>
                      <a:pt x="0" y="6"/>
                    </a:cubicBezTo>
                    <a:cubicBezTo>
                      <a:pt x="0" y="11"/>
                      <a:pt x="1" y="16"/>
                      <a:pt x="1" y="21"/>
                    </a:cubicBezTo>
                    <a:cubicBezTo>
                      <a:pt x="1" y="23"/>
                      <a:pt x="2" y="25"/>
                      <a:pt x="2" y="26"/>
                    </a:cubicBezTo>
                    <a:cubicBezTo>
                      <a:pt x="2" y="27"/>
                      <a:pt x="3" y="28"/>
                      <a:pt x="4" y="27"/>
                    </a:cubicBezTo>
                    <a:cubicBezTo>
                      <a:pt x="4" y="27"/>
                      <a:pt x="5" y="26"/>
                      <a:pt x="4" y="26"/>
                    </a:cubicBezTo>
                    <a:cubicBezTo>
                      <a:pt x="3" y="23"/>
                      <a:pt x="5" y="20"/>
                      <a:pt x="4" y="17"/>
                    </a:cubicBezTo>
                    <a:cubicBezTo>
                      <a:pt x="4" y="15"/>
                      <a:pt x="4" y="12"/>
                      <a:pt x="5" y="10"/>
                    </a:cubicBezTo>
                    <a:cubicBezTo>
                      <a:pt x="6" y="6"/>
                      <a:pt x="5" y="3"/>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0"/>
              <p:cNvSpPr>
                <a:spLocks/>
              </p:cNvSpPr>
              <p:nvPr/>
            </p:nvSpPr>
            <p:spPr bwMode="auto">
              <a:xfrm>
                <a:off x="4727480" y="4584331"/>
                <a:ext cx="15875" cy="44449"/>
              </a:xfrm>
              <a:custGeom>
                <a:avLst/>
                <a:gdLst>
                  <a:gd name="T0" fmla="*/ 4 w 5"/>
                  <a:gd name="T1" fmla="*/ 0 h 15"/>
                  <a:gd name="T2" fmla="*/ 4 w 5"/>
                  <a:gd name="T3" fmla="*/ 15 h 15"/>
                  <a:gd name="T4" fmla="*/ 4 w 5"/>
                  <a:gd name="T5" fmla="*/ 0 h 15"/>
                </a:gdLst>
                <a:ahLst/>
                <a:cxnLst>
                  <a:cxn ang="0">
                    <a:pos x="T0" y="T1"/>
                  </a:cxn>
                  <a:cxn ang="0">
                    <a:pos x="T2" y="T3"/>
                  </a:cxn>
                  <a:cxn ang="0">
                    <a:pos x="T4" y="T5"/>
                  </a:cxn>
                </a:cxnLst>
                <a:rect l="0" t="0" r="r" b="b"/>
                <a:pathLst>
                  <a:path w="5" h="15">
                    <a:moveTo>
                      <a:pt x="4" y="0"/>
                    </a:moveTo>
                    <a:cubicBezTo>
                      <a:pt x="0" y="5"/>
                      <a:pt x="3" y="10"/>
                      <a:pt x="4" y="15"/>
                    </a:cubicBezTo>
                    <a:cubicBezTo>
                      <a:pt x="4" y="10"/>
                      <a:pt x="5"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1"/>
              <p:cNvSpPr>
                <a:spLocks/>
              </p:cNvSpPr>
              <p:nvPr/>
            </p:nvSpPr>
            <p:spPr bwMode="auto">
              <a:xfrm>
                <a:off x="4730655" y="4233503"/>
                <a:ext cx="9525" cy="61911"/>
              </a:xfrm>
              <a:custGeom>
                <a:avLst/>
                <a:gdLst>
                  <a:gd name="T0" fmla="*/ 2 w 3"/>
                  <a:gd name="T1" fmla="*/ 0 h 21"/>
                  <a:gd name="T2" fmla="*/ 1 w 3"/>
                  <a:gd name="T3" fmla="*/ 21 h 21"/>
                  <a:gd name="T4" fmla="*/ 2 w 3"/>
                  <a:gd name="T5" fmla="*/ 0 h 21"/>
                </a:gdLst>
                <a:ahLst/>
                <a:cxnLst>
                  <a:cxn ang="0">
                    <a:pos x="T0" y="T1"/>
                  </a:cxn>
                  <a:cxn ang="0">
                    <a:pos x="T2" y="T3"/>
                  </a:cxn>
                  <a:cxn ang="0">
                    <a:pos x="T4" y="T5"/>
                  </a:cxn>
                </a:cxnLst>
                <a:rect l="0" t="0" r="r" b="b"/>
                <a:pathLst>
                  <a:path w="3" h="21">
                    <a:moveTo>
                      <a:pt x="2" y="0"/>
                    </a:moveTo>
                    <a:cubicBezTo>
                      <a:pt x="0" y="7"/>
                      <a:pt x="0" y="14"/>
                      <a:pt x="1" y="21"/>
                    </a:cubicBezTo>
                    <a:cubicBezTo>
                      <a:pt x="1" y="14"/>
                      <a:pt x="3" y="7"/>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2"/>
              <p:cNvSpPr>
                <a:spLocks/>
              </p:cNvSpPr>
              <p:nvPr/>
            </p:nvSpPr>
            <p:spPr bwMode="auto">
              <a:xfrm>
                <a:off x="4737005" y="4687516"/>
                <a:ext cx="7938" cy="57148"/>
              </a:xfrm>
              <a:custGeom>
                <a:avLst/>
                <a:gdLst>
                  <a:gd name="T0" fmla="*/ 1 w 3"/>
                  <a:gd name="T1" fmla="*/ 0 h 19"/>
                  <a:gd name="T2" fmla="*/ 2 w 3"/>
                  <a:gd name="T3" fmla="*/ 19 h 19"/>
                  <a:gd name="T4" fmla="*/ 1 w 3"/>
                  <a:gd name="T5" fmla="*/ 0 h 19"/>
                </a:gdLst>
                <a:ahLst/>
                <a:cxnLst>
                  <a:cxn ang="0">
                    <a:pos x="T0" y="T1"/>
                  </a:cxn>
                  <a:cxn ang="0">
                    <a:pos x="T2" y="T3"/>
                  </a:cxn>
                  <a:cxn ang="0">
                    <a:pos x="T4" y="T5"/>
                  </a:cxn>
                </a:cxnLst>
                <a:rect l="0" t="0" r="r" b="b"/>
                <a:pathLst>
                  <a:path w="3" h="19">
                    <a:moveTo>
                      <a:pt x="1" y="0"/>
                    </a:moveTo>
                    <a:cubicBezTo>
                      <a:pt x="0" y="7"/>
                      <a:pt x="0" y="16"/>
                      <a:pt x="2" y="19"/>
                    </a:cubicBezTo>
                    <a:cubicBezTo>
                      <a:pt x="1" y="13"/>
                      <a:pt x="3" y="7"/>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3"/>
              <p:cNvSpPr>
                <a:spLocks/>
              </p:cNvSpPr>
              <p:nvPr/>
            </p:nvSpPr>
            <p:spPr bwMode="auto">
              <a:xfrm>
                <a:off x="4751293" y="5020882"/>
                <a:ext cx="12700" cy="38099"/>
              </a:xfrm>
              <a:custGeom>
                <a:avLst/>
                <a:gdLst>
                  <a:gd name="T0" fmla="*/ 2 w 4"/>
                  <a:gd name="T1" fmla="*/ 13 h 13"/>
                  <a:gd name="T2" fmla="*/ 1 w 4"/>
                  <a:gd name="T3" fmla="*/ 0 h 13"/>
                  <a:gd name="T4" fmla="*/ 2 w 4"/>
                  <a:gd name="T5" fmla="*/ 13 h 13"/>
                </a:gdLst>
                <a:ahLst/>
                <a:cxnLst>
                  <a:cxn ang="0">
                    <a:pos x="T0" y="T1"/>
                  </a:cxn>
                  <a:cxn ang="0">
                    <a:pos x="T2" y="T3"/>
                  </a:cxn>
                  <a:cxn ang="0">
                    <a:pos x="T4" y="T5"/>
                  </a:cxn>
                </a:cxnLst>
                <a:rect l="0" t="0" r="r" b="b"/>
                <a:pathLst>
                  <a:path w="4" h="13">
                    <a:moveTo>
                      <a:pt x="2" y="13"/>
                    </a:moveTo>
                    <a:cubicBezTo>
                      <a:pt x="3" y="9"/>
                      <a:pt x="4" y="4"/>
                      <a:pt x="1" y="0"/>
                    </a:cubicBezTo>
                    <a:cubicBezTo>
                      <a:pt x="0" y="5"/>
                      <a:pt x="1" y="9"/>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4"/>
              <p:cNvSpPr>
                <a:spLocks noEditPoints="1"/>
              </p:cNvSpPr>
              <p:nvPr/>
            </p:nvSpPr>
            <p:spPr bwMode="auto">
              <a:xfrm>
                <a:off x="4635403" y="2909565"/>
                <a:ext cx="3117916" cy="3773383"/>
              </a:xfrm>
              <a:custGeom>
                <a:avLst/>
                <a:gdLst>
                  <a:gd name="T0" fmla="*/ 1007 w 1045"/>
                  <a:gd name="T1" fmla="*/ 289 h 1269"/>
                  <a:gd name="T2" fmla="*/ 796 w 1045"/>
                  <a:gd name="T3" fmla="*/ 259 h 1269"/>
                  <a:gd name="T4" fmla="*/ 535 w 1045"/>
                  <a:gd name="T5" fmla="*/ 339 h 1269"/>
                  <a:gd name="T6" fmla="*/ 581 w 1045"/>
                  <a:gd name="T7" fmla="*/ 235 h 1269"/>
                  <a:gd name="T8" fmla="*/ 633 w 1045"/>
                  <a:gd name="T9" fmla="*/ 35 h 1269"/>
                  <a:gd name="T10" fmla="*/ 530 w 1045"/>
                  <a:gd name="T11" fmla="*/ 89 h 1269"/>
                  <a:gd name="T12" fmla="*/ 383 w 1045"/>
                  <a:gd name="T13" fmla="*/ 462 h 1269"/>
                  <a:gd name="T14" fmla="*/ 317 w 1045"/>
                  <a:gd name="T15" fmla="*/ 620 h 1269"/>
                  <a:gd name="T16" fmla="*/ 251 w 1045"/>
                  <a:gd name="T17" fmla="*/ 751 h 1269"/>
                  <a:gd name="T18" fmla="*/ 224 w 1045"/>
                  <a:gd name="T19" fmla="*/ 741 h 1269"/>
                  <a:gd name="T20" fmla="*/ 216 w 1045"/>
                  <a:gd name="T21" fmla="*/ 738 h 1269"/>
                  <a:gd name="T22" fmla="*/ 224 w 1045"/>
                  <a:gd name="T23" fmla="*/ 581 h 1269"/>
                  <a:gd name="T24" fmla="*/ 228 w 1045"/>
                  <a:gd name="T25" fmla="*/ 508 h 1269"/>
                  <a:gd name="T26" fmla="*/ 228 w 1045"/>
                  <a:gd name="T27" fmla="*/ 369 h 1269"/>
                  <a:gd name="T28" fmla="*/ 238 w 1045"/>
                  <a:gd name="T29" fmla="*/ 140 h 1269"/>
                  <a:gd name="T30" fmla="*/ 78 w 1045"/>
                  <a:gd name="T31" fmla="*/ 25 h 1269"/>
                  <a:gd name="T32" fmla="*/ 17 w 1045"/>
                  <a:gd name="T33" fmla="*/ 131 h 1269"/>
                  <a:gd name="T34" fmla="*/ 22 w 1045"/>
                  <a:gd name="T35" fmla="*/ 239 h 1269"/>
                  <a:gd name="T36" fmla="*/ 31 w 1045"/>
                  <a:gd name="T37" fmla="*/ 385 h 1269"/>
                  <a:gd name="T38" fmla="*/ 40 w 1045"/>
                  <a:gd name="T39" fmla="*/ 448 h 1269"/>
                  <a:gd name="T40" fmla="*/ 48 w 1045"/>
                  <a:gd name="T41" fmla="*/ 579 h 1269"/>
                  <a:gd name="T42" fmla="*/ 53 w 1045"/>
                  <a:gd name="T43" fmla="*/ 713 h 1269"/>
                  <a:gd name="T44" fmla="*/ 74 w 1045"/>
                  <a:gd name="T45" fmla="*/ 842 h 1269"/>
                  <a:gd name="T46" fmla="*/ 72 w 1045"/>
                  <a:gd name="T47" fmla="*/ 853 h 1269"/>
                  <a:gd name="T48" fmla="*/ 51 w 1045"/>
                  <a:gd name="T49" fmla="*/ 726 h 1269"/>
                  <a:gd name="T50" fmla="*/ 158 w 1045"/>
                  <a:gd name="T51" fmla="*/ 960 h 1269"/>
                  <a:gd name="T52" fmla="*/ 302 w 1045"/>
                  <a:gd name="T53" fmla="*/ 834 h 1269"/>
                  <a:gd name="T54" fmla="*/ 432 w 1045"/>
                  <a:gd name="T55" fmla="*/ 739 h 1269"/>
                  <a:gd name="T56" fmla="*/ 627 w 1045"/>
                  <a:gd name="T57" fmla="*/ 756 h 1269"/>
                  <a:gd name="T58" fmla="*/ 849 w 1045"/>
                  <a:gd name="T59" fmla="*/ 800 h 1269"/>
                  <a:gd name="T60" fmla="*/ 679 w 1045"/>
                  <a:gd name="T61" fmla="*/ 983 h 1269"/>
                  <a:gd name="T62" fmla="*/ 383 w 1045"/>
                  <a:gd name="T63" fmla="*/ 1016 h 1269"/>
                  <a:gd name="T64" fmla="*/ 278 w 1045"/>
                  <a:gd name="T65" fmla="*/ 1008 h 1269"/>
                  <a:gd name="T66" fmla="*/ 215 w 1045"/>
                  <a:gd name="T67" fmla="*/ 1055 h 1269"/>
                  <a:gd name="T68" fmla="*/ 218 w 1045"/>
                  <a:gd name="T69" fmla="*/ 1110 h 1269"/>
                  <a:gd name="T70" fmla="*/ 229 w 1045"/>
                  <a:gd name="T71" fmla="*/ 1139 h 1269"/>
                  <a:gd name="T72" fmla="*/ 264 w 1045"/>
                  <a:gd name="T73" fmla="*/ 1156 h 1269"/>
                  <a:gd name="T74" fmla="*/ 295 w 1045"/>
                  <a:gd name="T75" fmla="*/ 1208 h 1269"/>
                  <a:gd name="T76" fmla="*/ 310 w 1045"/>
                  <a:gd name="T77" fmla="*/ 1232 h 1269"/>
                  <a:gd name="T78" fmla="*/ 410 w 1045"/>
                  <a:gd name="T79" fmla="*/ 1256 h 1269"/>
                  <a:gd name="T80" fmla="*/ 430 w 1045"/>
                  <a:gd name="T81" fmla="*/ 1253 h 1269"/>
                  <a:gd name="T82" fmla="*/ 461 w 1045"/>
                  <a:gd name="T83" fmla="*/ 1257 h 1269"/>
                  <a:gd name="T84" fmla="*/ 491 w 1045"/>
                  <a:gd name="T85" fmla="*/ 1260 h 1269"/>
                  <a:gd name="T86" fmla="*/ 583 w 1045"/>
                  <a:gd name="T87" fmla="*/ 1264 h 1269"/>
                  <a:gd name="T88" fmla="*/ 928 w 1045"/>
                  <a:gd name="T89" fmla="*/ 1143 h 1269"/>
                  <a:gd name="T90" fmla="*/ 857 w 1045"/>
                  <a:gd name="T91" fmla="*/ 729 h 1269"/>
                  <a:gd name="T92" fmla="*/ 555 w 1045"/>
                  <a:gd name="T93" fmla="*/ 539 h 1269"/>
                  <a:gd name="T94" fmla="*/ 640 w 1045"/>
                  <a:gd name="T95" fmla="*/ 500 h 1269"/>
                  <a:gd name="T96" fmla="*/ 545 w 1045"/>
                  <a:gd name="T97" fmla="*/ 561 h 1269"/>
                  <a:gd name="T98" fmla="*/ 610 w 1045"/>
                  <a:gd name="T99" fmla="*/ 524 h 1269"/>
                  <a:gd name="T100" fmla="*/ 680 w 1045"/>
                  <a:gd name="T101" fmla="*/ 505 h 1269"/>
                  <a:gd name="T102" fmla="*/ 838 w 1045"/>
                  <a:gd name="T103" fmla="*/ 492 h 1269"/>
                  <a:gd name="T104" fmla="*/ 969 w 1045"/>
                  <a:gd name="T105" fmla="*/ 522 h 1269"/>
                  <a:gd name="T106" fmla="*/ 1036 w 1045"/>
                  <a:gd name="T107" fmla="*/ 458 h 1269"/>
                  <a:gd name="T108" fmla="*/ 44 w 1045"/>
                  <a:gd name="T109" fmla="*/ 410 h 1269"/>
                  <a:gd name="T110" fmla="*/ 83 w 1045"/>
                  <a:gd name="T111" fmla="*/ 656 h 1269"/>
                  <a:gd name="T112" fmla="*/ 94 w 1045"/>
                  <a:gd name="T113" fmla="*/ 795 h 1269"/>
                  <a:gd name="T114" fmla="*/ 102 w 1045"/>
                  <a:gd name="T115" fmla="*/ 836 h 1269"/>
                  <a:gd name="T116" fmla="*/ 209 w 1045"/>
                  <a:gd name="T117" fmla="*/ 665 h 1269"/>
                  <a:gd name="T118" fmla="*/ 209 w 1045"/>
                  <a:gd name="T119" fmla="*/ 760 h 1269"/>
                  <a:gd name="T120" fmla="*/ 216 w 1045"/>
                  <a:gd name="T121" fmla="*/ 779 h 1269"/>
                  <a:gd name="T122" fmla="*/ 240 w 1045"/>
                  <a:gd name="T123" fmla="*/ 1020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269">
                    <a:moveTo>
                      <a:pt x="1038" y="403"/>
                    </a:moveTo>
                    <a:cubicBezTo>
                      <a:pt x="1037" y="401"/>
                      <a:pt x="1037" y="399"/>
                      <a:pt x="1037" y="397"/>
                    </a:cubicBezTo>
                    <a:cubicBezTo>
                      <a:pt x="1037" y="396"/>
                      <a:pt x="1037" y="394"/>
                      <a:pt x="1037" y="393"/>
                    </a:cubicBezTo>
                    <a:cubicBezTo>
                      <a:pt x="1037" y="388"/>
                      <a:pt x="1036" y="383"/>
                      <a:pt x="1036" y="379"/>
                    </a:cubicBezTo>
                    <a:cubicBezTo>
                      <a:pt x="1035" y="374"/>
                      <a:pt x="1034" y="370"/>
                      <a:pt x="1034" y="365"/>
                    </a:cubicBezTo>
                    <a:cubicBezTo>
                      <a:pt x="1034" y="361"/>
                      <a:pt x="1034" y="357"/>
                      <a:pt x="1033" y="352"/>
                    </a:cubicBezTo>
                    <a:cubicBezTo>
                      <a:pt x="1030" y="344"/>
                      <a:pt x="1029" y="335"/>
                      <a:pt x="1027" y="327"/>
                    </a:cubicBezTo>
                    <a:cubicBezTo>
                      <a:pt x="1027" y="326"/>
                      <a:pt x="1027" y="325"/>
                      <a:pt x="1027" y="324"/>
                    </a:cubicBezTo>
                    <a:cubicBezTo>
                      <a:pt x="1024" y="320"/>
                      <a:pt x="1023" y="316"/>
                      <a:pt x="1020" y="312"/>
                    </a:cubicBezTo>
                    <a:cubicBezTo>
                      <a:pt x="1017" y="307"/>
                      <a:pt x="1016" y="301"/>
                      <a:pt x="1015" y="295"/>
                    </a:cubicBezTo>
                    <a:cubicBezTo>
                      <a:pt x="1015" y="293"/>
                      <a:pt x="1015" y="292"/>
                      <a:pt x="1014" y="290"/>
                    </a:cubicBezTo>
                    <a:cubicBezTo>
                      <a:pt x="1013" y="289"/>
                      <a:pt x="1013" y="289"/>
                      <a:pt x="1012" y="289"/>
                    </a:cubicBezTo>
                    <a:cubicBezTo>
                      <a:pt x="1010" y="289"/>
                      <a:pt x="1008" y="291"/>
                      <a:pt x="1007" y="289"/>
                    </a:cubicBezTo>
                    <a:cubicBezTo>
                      <a:pt x="1006" y="287"/>
                      <a:pt x="1004" y="286"/>
                      <a:pt x="1003" y="285"/>
                    </a:cubicBezTo>
                    <a:cubicBezTo>
                      <a:pt x="1003" y="283"/>
                      <a:pt x="1003" y="282"/>
                      <a:pt x="1001" y="281"/>
                    </a:cubicBezTo>
                    <a:cubicBezTo>
                      <a:pt x="997" y="279"/>
                      <a:pt x="996" y="276"/>
                      <a:pt x="993" y="273"/>
                    </a:cubicBezTo>
                    <a:cubicBezTo>
                      <a:pt x="991" y="271"/>
                      <a:pt x="990" y="270"/>
                      <a:pt x="987" y="270"/>
                    </a:cubicBezTo>
                    <a:cubicBezTo>
                      <a:pt x="985" y="269"/>
                      <a:pt x="982" y="270"/>
                      <a:pt x="981" y="267"/>
                    </a:cubicBezTo>
                    <a:cubicBezTo>
                      <a:pt x="980" y="267"/>
                      <a:pt x="979" y="267"/>
                      <a:pt x="978" y="267"/>
                    </a:cubicBezTo>
                    <a:cubicBezTo>
                      <a:pt x="973" y="268"/>
                      <a:pt x="967" y="267"/>
                      <a:pt x="962" y="266"/>
                    </a:cubicBezTo>
                    <a:cubicBezTo>
                      <a:pt x="945" y="262"/>
                      <a:pt x="928" y="260"/>
                      <a:pt x="912" y="259"/>
                    </a:cubicBezTo>
                    <a:cubicBezTo>
                      <a:pt x="905" y="259"/>
                      <a:pt x="899" y="258"/>
                      <a:pt x="893" y="259"/>
                    </a:cubicBezTo>
                    <a:cubicBezTo>
                      <a:pt x="885" y="260"/>
                      <a:pt x="878" y="258"/>
                      <a:pt x="870" y="258"/>
                    </a:cubicBezTo>
                    <a:cubicBezTo>
                      <a:pt x="864" y="257"/>
                      <a:pt x="857" y="256"/>
                      <a:pt x="851" y="256"/>
                    </a:cubicBezTo>
                    <a:cubicBezTo>
                      <a:pt x="842" y="256"/>
                      <a:pt x="834" y="256"/>
                      <a:pt x="825" y="257"/>
                    </a:cubicBezTo>
                    <a:cubicBezTo>
                      <a:pt x="815" y="257"/>
                      <a:pt x="805" y="258"/>
                      <a:pt x="796" y="259"/>
                    </a:cubicBezTo>
                    <a:cubicBezTo>
                      <a:pt x="783" y="260"/>
                      <a:pt x="771" y="262"/>
                      <a:pt x="759" y="265"/>
                    </a:cubicBezTo>
                    <a:cubicBezTo>
                      <a:pt x="736" y="270"/>
                      <a:pt x="713" y="275"/>
                      <a:pt x="690" y="280"/>
                    </a:cubicBezTo>
                    <a:cubicBezTo>
                      <a:pt x="687" y="281"/>
                      <a:pt x="683" y="282"/>
                      <a:pt x="679" y="284"/>
                    </a:cubicBezTo>
                    <a:cubicBezTo>
                      <a:pt x="674" y="285"/>
                      <a:pt x="669" y="287"/>
                      <a:pt x="664" y="288"/>
                    </a:cubicBezTo>
                    <a:cubicBezTo>
                      <a:pt x="662" y="289"/>
                      <a:pt x="659" y="288"/>
                      <a:pt x="656" y="290"/>
                    </a:cubicBezTo>
                    <a:cubicBezTo>
                      <a:pt x="652" y="292"/>
                      <a:pt x="647" y="292"/>
                      <a:pt x="643" y="294"/>
                    </a:cubicBezTo>
                    <a:cubicBezTo>
                      <a:pt x="636" y="297"/>
                      <a:pt x="629" y="299"/>
                      <a:pt x="622" y="301"/>
                    </a:cubicBezTo>
                    <a:cubicBezTo>
                      <a:pt x="615" y="303"/>
                      <a:pt x="608" y="306"/>
                      <a:pt x="601" y="308"/>
                    </a:cubicBezTo>
                    <a:cubicBezTo>
                      <a:pt x="594" y="311"/>
                      <a:pt x="587" y="314"/>
                      <a:pt x="579" y="317"/>
                    </a:cubicBezTo>
                    <a:cubicBezTo>
                      <a:pt x="577" y="318"/>
                      <a:pt x="574" y="319"/>
                      <a:pt x="571" y="319"/>
                    </a:cubicBezTo>
                    <a:cubicBezTo>
                      <a:pt x="567" y="320"/>
                      <a:pt x="563" y="323"/>
                      <a:pt x="559" y="325"/>
                    </a:cubicBezTo>
                    <a:cubicBezTo>
                      <a:pt x="556" y="331"/>
                      <a:pt x="548" y="330"/>
                      <a:pt x="544" y="334"/>
                    </a:cubicBezTo>
                    <a:cubicBezTo>
                      <a:pt x="540" y="334"/>
                      <a:pt x="538" y="337"/>
                      <a:pt x="535" y="339"/>
                    </a:cubicBezTo>
                    <a:cubicBezTo>
                      <a:pt x="534" y="339"/>
                      <a:pt x="533" y="340"/>
                      <a:pt x="532" y="341"/>
                    </a:cubicBezTo>
                    <a:cubicBezTo>
                      <a:pt x="526" y="342"/>
                      <a:pt x="522" y="345"/>
                      <a:pt x="517" y="347"/>
                    </a:cubicBezTo>
                    <a:cubicBezTo>
                      <a:pt x="519" y="344"/>
                      <a:pt x="521" y="340"/>
                      <a:pt x="522" y="336"/>
                    </a:cubicBezTo>
                    <a:cubicBezTo>
                      <a:pt x="523" y="335"/>
                      <a:pt x="523" y="334"/>
                      <a:pt x="523" y="334"/>
                    </a:cubicBezTo>
                    <a:cubicBezTo>
                      <a:pt x="529" y="327"/>
                      <a:pt x="532" y="318"/>
                      <a:pt x="536" y="310"/>
                    </a:cubicBezTo>
                    <a:cubicBezTo>
                      <a:pt x="536" y="308"/>
                      <a:pt x="537" y="306"/>
                      <a:pt x="538" y="306"/>
                    </a:cubicBezTo>
                    <a:cubicBezTo>
                      <a:pt x="541" y="305"/>
                      <a:pt x="541" y="303"/>
                      <a:pt x="542" y="301"/>
                    </a:cubicBezTo>
                    <a:cubicBezTo>
                      <a:pt x="546" y="296"/>
                      <a:pt x="548" y="291"/>
                      <a:pt x="550" y="286"/>
                    </a:cubicBezTo>
                    <a:cubicBezTo>
                      <a:pt x="551" y="283"/>
                      <a:pt x="552" y="281"/>
                      <a:pt x="554" y="278"/>
                    </a:cubicBezTo>
                    <a:cubicBezTo>
                      <a:pt x="557" y="274"/>
                      <a:pt x="559" y="270"/>
                      <a:pt x="562" y="265"/>
                    </a:cubicBezTo>
                    <a:cubicBezTo>
                      <a:pt x="565" y="258"/>
                      <a:pt x="567" y="249"/>
                      <a:pt x="575" y="244"/>
                    </a:cubicBezTo>
                    <a:cubicBezTo>
                      <a:pt x="576" y="243"/>
                      <a:pt x="576" y="242"/>
                      <a:pt x="576" y="242"/>
                    </a:cubicBezTo>
                    <a:cubicBezTo>
                      <a:pt x="578" y="239"/>
                      <a:pt x="578" y="236"/>
                      <a:pt x="581" y="235"/>
                    </a:cubicBezTo>
                    <a:cubicBezTo>
                      <a:pt x="584" y="233"/>
                      <a:pt x="585" y="230"/>
                      <a:pt x="586" y="227"/>
                    </a:cubicBezTo>
                    <a:cubicBezTo>
                      <a:pt x="587" y="222"/>
                      <a:pt x="589" y="218"/>
                      <a:pt x="591" y="213"/>
                    </a:cubicBezTo>
                    <a:cubicBezTo>
                      <a:pt x="593" y="209"/>
                      <a:pt x="594" y="203"/>
                      <a:pt x="598" y="200"/>
                    </a:cubicBezTo>
                    <a:cubicBezTo>
                      <a:pt x="598" y="200"/>
                      <a:pt x="598" y="200"/>
                      <a:pt x="598" y="200"/>
                    </a:cubicBezTo>
                    <a:cubicBezTo>
                      <a:pt x="601" y="195"/>
                      <a:pt x="602" y="190"/>
                      <a:pt x="605" y="185"/>
                    </a:cubicBezTo>
                    <a:cubicBezTo>
                      <a:pt x="609" y="177"/>
                      <a:pt x="611" y="168"/>
                      <a:pt x="614" y="160"/>
                    </a:cubicBezTo>
                    <a:cubicBezTo>
                      <a:pt x="617" y="154"/>
                      <a:pt x="620" y="148"/>
                      <a:pt x="623" y="142"/>
                    </a:cubicBezTo>
                    <a:cubicBezTo>
                      <a:pt x="627" y="134"/>
                      <a:pt x="629" y="125"/>
                      <a:pt x="632" y="116"/>
                    </a:cubicBezTo>
                    <a:cubicBezTo>
                      <a:pt x="635" y="109"/>
                      <a:pt x="636" y="102"/>
                      <a:pt x="639" y="95"/>
                    </a:cubicBezTo>
                    <a:cubicBezTo>
                      <a:pt x="640" y="92"/>
                      <a:pt x="641" y="89"/>
                      <a:pt x="641" y="86"/>
                    </a:cubicBezTo>
                    <a:cubicBezTo>
                      <a:pt x="641" y="80"/>
                      <a:pt x="642" y="75"/>
                      <a:pt x="644" y="70"/>
                    </a:cubicBezTo>
                    <a:cubicBezTo>
                      <a:pt x="646" y="66"/>
                      <a:pt x="647" y="61"/>
                      <a:pt x="647" y="56"/>
                    </a:cubicBezTo>
                    <a:cubicBezTo>
                      <a:pt x="646" y="46"/>
                      <a:pt x="642" y="39"/>
                      <a:pt x="633" y="35"/>
                    </a:cubicBezTo>
                    <a:cubicBezTo>
                      <a:pt x="632" y="35"/>
                      <a:pt x="631" y="34"/>
                      <a:pt x="629" y="33"/>
                    </a:cubicBezTo>
                    <a:cubicBezTo>
                      <a:pt x="625" y="29"/>
                      <a:pt x="620" y="26"/>
                      <a:pt x="615" y="23"/>
                    </a:cubicBezTo>
                    <a:cubicBezTo>
                      <a:pt x="612" y="22"/>
                      <a:pt x="610" y="21"/>
                      <a:pt x="608" y="18"/>
                    </a:cubicBezTo>
                    <a:cubicBezTo>
                      <a:pt x="606" y="16"/>
                      <a:pt x="604" y="15"/>
                      <a:pt x="601" y="15"/>
                    </a:cubicBezTo>
                    <a:cubicBezTo>
                      <a:pt x="600" y="15"/>
                      <a:pt x="598" y="15"/>
                      <a:pt x="598" y="15"/>
                    </a:cubicBezTo>
                    <a:cubicBezTo>
                      <a:pt x="590" y="12"/>
                      <a:pt x="582" y="9"/>
                      <a:pt x="574" y="6"/>
                    </a:cubicBezTo>
                    <a:cubicBezTo>
                      <a:pt x="570" y="5"/>
                      <a:pt x="566" y="3"/>
                      <a:pt x="561" y="1"/>
                    </a:cubicBezTo>
                    <a:cubicBezTo>
                      <a:pt x="559" y="0"/>
                      <a:pt x="557" y="1"/>
                      <a:pt x="555" y="3"/>
                    </a:cubicBezTo>
                    <a:cubicBezTo>
                      <a:pt x="553" y="4"/>
                      <a:pt x="553" y="5"/>
                      <a:pt x="552" y="8"/>
                    </a:cubicBezTo>
                    <a:cubicBezTo>
                      <a:pt x="552" y="11"/>
                      <a:pt x="552" y="14"/>
                      <a:pt x="550" y="18"/>
                    </a:cubicBezTo>
                    <a:cubicBezTo>
                      <a:pt x="549" y="21"/>
                      <a:pt x="546" y="23"/>
                      <a:pt x="546" y="27"/>
                    </a:cubicBezTo>
                    <a:cubicBezTo>
                      <a:pt x="546" y="35"/>
                      <a:pt x="543" y="43"/>
                      <a:pt x="541" y="51"/>
                    </a:cubicBezTo>
                    <a:cubicBezTo>
                      <a:pt x="537" y="64"/>
                      <a:pt x="534" y="77"/>
                      <a:pt x="530" y="89"/>
                    </a:cubicBezTo>
                    <a:cubicBezTo>
                      <a:pt x="525" y="104"/>
                      <a:pt x="521" y="119"/>
                      <a:pt x="516" y="134"/>
                    </a:cubicBezTo>
                    <a:cubicBezTo>
                      <a:pt x="510" y="154"/>
                      <a:pt x="504" y="174"/>
                      <a:pt x="497" y="194"/>
                    </a:cubicBezTo>
                    <a:cubicBezTo>
                      <a:pt x="493" y="207"/>
                      <a:pt x="488" y="220"/>
                      <a:pt x="483" y="233"/>
                    </a:cubicBezTo>
                    <a:cubicBezTo>
                      <a:pt x="480" y="241"/>
                      <a:pt x="478" y="249"/>
                      <a:pt x="474" y="257"/>
                    </a:cubicBezTo>
                    <a:cubicBezTo>
                      <a:pt x="467" y="273"/>
                      <a:pt x="461" y="290"/>
                      <a:pt x="454" y="307"/>
                    </a:cubicBezTo>
                    <a:cubicBezTo>
                      <a:pt x="452" y="311"/>
                      <a:pt x="450" y="315"/>
                      <a:pt x="448" y="320"/>
                    </a:cubicBezTo>
                    <a:cubicBezTo>
                      <a:pt x="442" y="333"/>
                      <a:pt x="437" y="347"/>
                      <a:pt x="431" y="360"/>
                    </a:cubicBezTo>
                    <a:cubicBezTo>
                      <a:pt x="422" y="379"/>
                      <a:pt x="415" y="398"/>
                      <a:pt x="406" y="417"/>
                    </a:cubicBezTo>
                    <a:cubicBezTo>
                      <a:pt x="403" y="424"/>
                      <a:pt x="400" y="432"/>
                      <a:pt x="397" y="439"/>
                    </a:cubicBezTo>
                    <a:cubicBezTo>
                      <a:pt x="396" y="440"/>
                      <a:pt x="396" y="442"/>
                      <a:pt x="395" y="443"/>
                    </a:cubicBezTo>
                    <a:cubicBezTo>
                      <a:pt x="395" y="443"/>
                      <a:pt x="395" y="443"/>
                      <a:pt x="394" y="443"/>
                    </a:cubicBezTo>
                    <a:cubicBezTo>
                      <a:pt x="394" y="445"/>
                      <a:pt x="392" y="447"/>
                      <a:pt x="391" y="449"/>
                    </a:cubicBezTo>
                    <a:cubicBezTo>
                      <a:pt x="389" y="453"/>
                      <a:pt x="385" y="457"/>
                      <a:pt x="383" y="462"/>
                    </a:cubicBezTo>
                    <a:cubicBezTo>
                      <a:pt x="381" y="466"/>
                      <a:pt x="375" y="468"/>
                      <a:pt x="375" y="474"/>
                    </a:cubicBezTo>
                    <a:cubicBezTo>
                      <a:pt x="375" y="474"/>
                      <a:pt x="374" y="475"/>
                      <a:pt x="374" y="475"/>
                    </a:cubicBezTo>
                    <a:cubicBezTo>
                      <a:pt x="370" y="478"/>
                      <a:pt x="369" y="482"/>
                      <a:pt x="367" y="486"/>
                    </a:cubicBezTo>
                    <a:cubicBezTo>
                      <a:pt x="362" y="496"/>
                      <a:pt x="359" y="507"/>
                      <a:pt x="355" y="517"/>
                    </a:cubicBezTo>
                    <a:cubicBezTo>
                      <a:pt x="352" y="525"/>
                      <a:pt x="349" y="533"/>
                      <a:pt x="348" y="542"/>
                    </a:cubicBezTo>
                    <a:cubicBezTo>
                      <a:pt x="347" y="547"/>
                      <a:pt x="346" y="552"/>
                      <a:pt x="344" y="557"/>
                    </a:cubicBezTo>
                    <a:cubicBezTo>
                      <a:pt x="342" y="561"/>
                      <a:pt x="341" y="565"/>
                      <a:pt x="341" y="570"/>
                    </a:cubicBezTo>
                    <a:cubicBezTo>
                      <a:pt x="340" y="572"/>
                      <a:pt x="338" y="574"/>
                      <a:pt x="337" y="576"/>
                    </a:cubicBezTo>
                    <a:cubicBezTo>
                      <a:pt x="336" y="583"/>
                      <a:pt x="332" y="588"/>
                      <a:pt x="330" y="595"/>
                    </a:cubicBezTo>
                    <a:cubicBezTo>
                      <a:pt x="328" y="597"/>
                      <a:pt x="327" y="600"/>
                      <a:pt x="323" y="601"/>
                    </a:cubicBezTo>
                    <a:cubicBezTo>
                      <a:pt x="323" y="601"/>
                      <a:pt x="322" y="602"/>
                      <a:pt x="322" y="603"/>
                    </a:cubicBezTo>
                    <a:cubicBezTo>
                      <a:pt x="323" y="604"/>
                      <a:pt x="324" y="602"/>
                      <a:pt x="325" y="602"/>
                    </a:cubicBezTo>
                    <a:cubicBezTo>
                      <a:pt x="323" y="608"/>
                      <a:pt x="319" y="613"/>
                      <a:pt x="317" y="620"/>
                    </a:cubicBezTo>
                    <a:cubicBezTo>
                      <a:pt x="316" y="621"/>
                      <a:pt x="316" y="623"/>
                      <a:pt x="314" y="624"/>
                    </a:cubicBezTo>
                    <a:cubicBezTo>
                      <a:pt x="313" y="625"/>
                      <a:pt x="312" y="627"/>
                      <a:pt x="312" y="628"/>
                    </a:cubicBezTo>
                    <a:cubicBezTo>
                      <a:pt x="312" y="630"/>
                      <a:pt x="312" y="631"/>
                      <a:pt x="311" y="632"/>
                    </a:cubicBezTo>
                    <a:cubicBezTo>
                      <a:pt x="307" y="638"/>
                      <a:pt x="305" y="644"/>
                      <a:pt x="302" y="650"/>
                    </a:cubicBezTo>
                    <a:cubicBezTo>
                      <a:pt x="298" y="657"/>
                      <a:pt x="295" y="663"/>
                      <a:pt x="293" y="671"/>
                    </a:cubicBezTo>
                    <a:cubicBezTo>
                      <a:pt x="293" y="672"/>
                      <a:pt x="293" y="673"/>
                      <a:pt x="292" y="674"/>
                    </a:cubicBezTo>
                    <a:cubicBezTo>
                      <a:pt x="289" y="679"/>
                      <a:pt x="286" y="685"/>
                      <a:pt x="283" y="691"/>
                    </a:cubicBezTo>
                    <a:cubicBezTo>
                      <a:pt x="280" y="697"/>
                      <a:pt x="278" y="704"/>
                      <a:pt x="273" y="709"/>
                    </a:cubicBezTo>
                    <a:cubicBezTo>
                      <a:pt x="272" y="710"/>
                      <a:pt x="272" y="711"/>
                      <a:pt x="272" y="711"/>
                    </a:cubicBezTo>
                    <a:cubicBezTo>
                      <a:pt x="272" y="713"/>
                      <a:pt x="271" y="714"/>
                      <a:pt x="271" y="716"/>
                    </a:cubicBezTo>
                    <a:cubicBezTo>
                      <a:pt x="268" y="723"/>
                      <a:pt x="264" y="729"/>
                      <a:pt x="262" y="736"/>
                    </a:cubicBezTo>
                    <a:cubicBezTo>
                      <a:pt x="261" y="738"/>
                      <a:pt x="259" y="739"/>
                      <a:pt x="258" y="742"/>
                    </a:cubicBezTo>
                    <a:cubicBezTo>
                      <a:pt x="257" y="745"/>
                      <a:pt x="256" y="750"/>
                      <a:pt x="251" y="751"/>
                    </a:cubicBezTo>
                    <a:cubicBezTo>
                      <a:pt x="250" y="751"/>
                      <a:pt x="250" y="752"/>
                      <a:pt x="249" y="753"/>
                    </a:cubicBezTo>
                    <a:cubicBezTo>
                      <a:pt x="246" y="757"/>
                      <a:pt x="244" y="762"/>
                      <a:pt x="242" y="767"/>
                    </a:cubicBezTo>
                    <a:cubicBezTo>
                      <a:pt x="240" y="770"/>
                      <a:pt x="239" y="773"/>
                      <a:pt x="236" y="776"/>
                    </a:cubicBezTo>
                    <a:cubicBezTo>
                      <a:pt x="235" y="773"/>
                      <a:pt x="234" y="771"/>
                      <a:pt x="235" y="769"/>
                    </a:cubicBezTo>
                    <a:cubicBezTo>
                      <a:pt x="235" y="765"/>
                      <a:pt x="234" y="761"/>
                      <a:pt x="233" y="757"/>
                    </a:cubicBezTo>
                    <a:cubicBezTo>
                      <a:pt x="233" y="754"/>
                      <a:pt x="231" y="751"/>
                      <a:pt x="231" y="747"/>
                    </a:cubicBezTo>
                    <a:cubicBezTo>
                      <a:pt x="232" y="746"/>
                      <a:pt x="230" y="746"/>
                      <a:pt x="229" y="746"/>
                    </a:cubicBezTo>
                    <a:cubicBezTo>
                      <a:pt x="229" y="748"/>
                      <a:pt x="229" y="750"/>
                      <a:pt x="229" y="751"/>
                    </a:cubicBezTo>
                    <a:cubicBezTo>
                      <a:pt x="230" y="759"/>
                      <a:pt x="231" y="767"/>
                      <a:pt x="232" y="775"/>
                    </a:cubicBezTo>
                    <a:cubicBezTo>
                      <a:pt x="233" y="779"/>
                      <a:pt x="232" y="782"/>
                      <a:pt x="231" y="785"/>
                    </a:cubicBezTo>
                    <a:cubicBezTo>
                      <a:pt x="229" y="783"/>
                      <a:pt x="229" y="781"/>
                      <a:pt x="229" y="779"/>
                    </a:cubicBezTo>
                    <a:cubicBezTo>
                      <a:pt x="228" y="771"/>
                      <a:pt x="226" y="762"/>
                      <a:pt x="225" y="754"/>
                    </a:cubicBezTo>
                    <a:cubicBezTo>
                      <a:pt x="225" y="750"/>
                      <a:pt x="226" y="745"/>
                      <a:pt x="224" y="741"/>
                    </a:cubicBezTo>
                    <a:cubicBezTo>
                      <a:pt x="223" y="741"/>
                      <a:pt x="224" y="740"/>
                      <a:pt x="224" y="740"/>
                    </a:cubicBezTo>
                    <a:cubicBezTo>
                      <a:pt x="226" y="738"/>
                      <a:pt x="225" y="735"/>
                      <a:pt x="224" y="733"/>
                    </a:cubicBezTo>
                    <a:cubicBezTo>
                      <a:pt x="223" y="727"/>
                      <a:pt x="224" y="721"/>
                      <a:pt x="222" y="715"/>
                    </a:cubicBezTo>
                    <a:cubicBezTo>
                      <a:pt x="220" y="708"/>
                      <a:pt x="221" y="700"/>
                      <a:pt x="220" y="693"/>
                    </a:cubicBezTo>
                    <a:cubicBezTo>
                      <a:pt x="220" y="689"/>
                      <a:pt x="219" y="684"/>
                      <a:pt x="220" y="679"/>
                    </a:cubicBezTo>
                    <a:cubicBezTo>
                      <a:pt x="221" y="675"/>
                      <a:pt x="221" y="670"/>
                      <a:pt x="217" y="665"/>
                    </a:cubicBezTo>
                    <a:cubicBezTo>
                      <a:pt x="217" y="671"/>
                      <a:pt x="214" y="675"/>
                      <a:pt x="217" y="679"/>
                    </a:cubicBezTo>
                    <a:cubicBezTo>
                      <a:pt x="217" y="680"/>
                      <a:pt x="217" y="680"/>
                      <a:pt x="217" y="681"/>
                    </a:cubicBezTo>
                    <a:cubicBezTo>
                      <a:pt x="216" y="688"/>
                      <a:pt x="216" y="695"/>
                      <a:pt x="216" y="703"/>
                    </a:cubicBezTo>
                    <a:cubicBezTo>
                      <a:pt x="216" y="703"/>
                      <a:pt x="215" y="704"/>
                      <a:pt x="216" y="704"/>
                    </a:cubicBezTo>
                    <a:cubicBezTo>
                      <a:pt x="220" y="707"/>
                      <a:pt x="217" y="711"/>
                      <a:pt x="218" y="714"/>
                    </a:cubicBezTo>
                    <a:cubicBezTo>
                      <a:pt x="219" y="717"/>
                      <a:pt x="218" y="721"/>
                      <a:pt x="220" y="725"/>
                    </a:cubicBezTo>
                    <a:cubicBezTo>
                      <a:pt x="222" y="728"/>
                      <a:pt x="220" y="734"/>
                      <a:pt x="216" y="738"/>
                    </a:cubicBezTo>
                    <a:cubicBezTo>
                      <a:pt x="218" y="733"/>
                      <a:pt x="215" y="730"/>
                      <a:pt x="215" y="727"/>
                    </a:cubicBezTo>
                    <a:cubicBezTo>
                      <a:pt x="214" y="718"/>
                      <a:pt x="213" y="709"/>
                      <a:pt x="213" y="700"/>
                    </a:cubicBezTo>
                    <a:cubicBezTo>
                      <a:pt x="213" y="699"/>
                      <a:pt x="213" y="698"/>
                      <a:pt x="213" y="696"/>
                    </a:cubicBezTo>
                    <a:cubicBezTo>
                      <a:pt x="208" y="687"/>
                      <a:pt x="214" y="679"/>
                      <a:pt x="213" y="670"/>
                    </a:cubicBezTo>
                    <a:cubicBezTo>
                      <a:pt x="213" y="670"/>
                      <a:pt x="214" y="669"/>
                      <a:pt x="214" y="668"/>
                    </a:cubicBezTo>
                    <a:cubicBezTo>
                      <a:pt x="216" y="665"/>
                      <a:pt x="215" y="661"/>
                      <a:pt x="217" y="658"/>
                    </a:cubicBezTo>
                    <a:cubicBezTo>
                      <a:pt x="217" y="658"/>
                      <a:pt x="217" y="657"/>
                      <a:pt x="217" y="657"/>
                    </a:cubicBezTo>
                    <a:cubicBezTo>
                      <a:pt x="215" y="652"/>
                      <a:pt x="217" y="648"/>
                      <a:pt x="217" y="644"/>
                    </a:cubicBezTo>
                    <a:cubicBezTo>
                      <a:pt x="219" y="635"/>
                      <a:pt x="218" y="627"/>
                      <a:pt x="217" y="618"/>
                    </a:cubicBezTo>
                    <a:cubicBezTo>
                      <a:pt x="217" y="608"/>
                      <a:pt x="217" y="598"/>
                      <a:pt x="216" y="588"/>
                    </a:cubicBezTo>
                    <a:cubicBezTo>
                      <a:pt x="216" y="587"/>
                      <a:pt x="215" y="586"/>
                      <a:pt x="217" y="585"/>
                    </a:cubicBezTo>
                    <a:cubicBezTo>
                      <a:pt x="219" y="587"/>
                      <a:pt x="220" y="587"/>
                      <a:pt x="221" y="584"/>
                    </a:cubicBezTo>
                    <a:cubicBezTo>
                      <a:pt x="222" y="583"/>
                      <a:pt x="223" y="582"/>
                      <a:pt x="224" y="581"/>
                    </a:cubicBezTo>
                    <a:cubicBezTo>
                      <a:pt x="225" y="581"/>
                      <a:pt x="226" y="580"/>
                      <a:pt x="226" y="579"/>
                    </a:cubicBezTo>
                    <a:cubicBezTo>
                      <a:pt x="225" y="577"/>
                      <a:pt x="226" y="574"/>
                      <a:pt x="226" y="572"/>
                    </a:cubicBezTo>
                    <a:cubicBezTo>
                      <a:pt x="226" y="571"/>
                      <a:pt x="226" y="570"/>
                      <a:pt x="225" y="569"/>
                    </a:cubicBezTo>
                    <a:cubicBezTo>
                      <a:pt x="222" y="569"/>
                      <a:pt x="223" y="567"/>
                      <a:pt x="223" y="565"/>
                    </a:cubicBezTo>
                    <a:cubicBezTo>
                      <a:pt x="223" y="562"/>
                      <a:pt x="224" y="559"/>
                      <a:pt x="222" y="556"/>
                    </a:cubicBezTo>
                    <a:cubicBezTo>
                      <a:pt x="222" y="555"/>
                      <a:pt x="221" y="555"/>
                      <a:pt x="222" y="554"/>
                    </a:cubicBezTo>
                    <a:cubicBezTo>
                      <a:pt x="224" y="552"/>
                      <a:pt x="222" y="548"/>
                      <a:pt x="225" y="546"/>
                    </a:cubicBezTo>
                    <a:cubicBezTo>
                      <a:pt x="225" y="546"/>
                      <a:pt x="225" y="544"/>
                      <a:pt x="224" y="544"/>
                    </a:cubicBezTo>
                    <a:cubicBezTo>
                      <a:pt x="223" y="542"/>
                      <a:pt x="223" y="539"/>
                      <a:pt x="224" y="537"/>
                    </a:cubicBezTo>
                    <a:cubicBezTo>
                      <a:pt x="224" y="535"/>
                      <a:pt x="224" y="532"/>
                      <a:pt x="226" y="531"/>
                    </a:cubicBezTo>
                    <a:cubicBezTo>
                      <a:pt x="227" y="531"/>
                      <a:pt x="227" y="530"/>
                      <a:pt x="227" y="529"/>
                    </a:cubicBezTo>
                    <a:cubicBezTo>
                      <a:pt x="226" y="522"/>
                      <a:pt x="231" y="516"/>
                      <a:pt x="228" y="509"/>
                    </a:cubicBezTo>
                    <a:cubicBezTo>
                      <a:pt x="228" y="509"/>
                      <a:pt x="228" y="508"/>
                      <a:pt x="228" y="508"/>
                    </a:cubicBezTo>
                    <a:cubicBezTo>
                      <a:pt x="229" y="505"/>
                      <a:pt x="230" y="502"/>
                      <a:pt x="229" y="499"/>
                    </a:cubicBezTo>
                    <a:cubicBezTo>
                      <a:pt x="228" y="496"/>
                      <a:pt x="228" y="493"/>
                      <a:pt x="230" y="490"/>
                    </a:cubicBezTo>
                    <a:cubicBezTo>
                      <a:pt x="230" y="490"/>
                      <a:pt x="229" y="489"/>
                      <a:pt x="229" y="488"/>
                    </a:cubicBezTo>
                    <a:cubicBezTo>
                      <a:pt x="229" y="487"/>
                      <a:pt x="229" y="487"/>
                      <a:pt x="229" y="485"/>
                    </a:cubicBezTo>
                    <a:cubicBezTo>
                      <a:pt x="230" y="483"/>
                      <a:pt x="230" y="480"/>
                      <a:pt x="229" y="478"/>
                    </a:cubicBezTo>
                    <a:cubicBezTo>
                      <a:pt x="229" y="476"/>
                      <a:pt x="229" y="475"/>
                      <a:pt x="230" y="473"/>
                    </a:cubicBezTo>
                    <a:cubicBezTo>
                      <a:pt x="232" y="468"/>
                      <a:pt x="231" y="462"/>
                      <a:pt x="231" y="457"/>
                    </a:cubicBezTo>
                    <a:cubicBezTo>
                      <a:pt x="231" y="449"/>
                      <a:pt x="231" y="442"/>
                      <a:pt x="230" y="435"/>
                    </a:cubicBezTo>
                    <a:cubicBezTo>
                      <a:pt x="230" y="429"/>
                      <a:pt x="231" y="422"/>
                      <a:pt x="230" y="416"/>
                    </a:cubicBezTo>
                    <a:cubicBezTo>
                      <a:pt x="229" y="411"/>
                      <a:pt x="229" y="406"/>
                      <a:pt x="229" y="401"/>
                    </a:cubicBezTo>
                    <a:cubicBezTo>
                      <a:pt x="229" y="398"/>
                      <a:pt x="229" y="396"/>
                      <a:pt x="228" y="393"/>
                    </a:cubicBezTo>
                    <a:cubicBezTo>
                      <a:pt x="227" y="390"/>
                      <a:pt x="227" y="387"/>
                      <a:pt x="228" y="384"/>
                    </a:cubicBezTo>
                    <a:cubicBezTo>
                      <a:pt x="229" y="379"/>
                      <a:pt x="228" y="374"/>
                      <a:pt x="228" y="369"/>
                    </a:cubicBezTo>
                    <a:cubicBezTo>
                      <a:pt x="229" y="362"/>
                      <a:pt x="228" y="355"/>
                      <a:pt x="228" y="348"/>
                    </a:cubicBezTo>
                    <a:cubicBezTo>
                      <a:pt x="228" y="342"/>
                      <a:pt x="227" y="336"/>
                      <a:pt x="228" y="330"/>
                    </a:cubicBezTo>
                    <a:cubicBezTo>
                      <a:pt x="229" y="324"/>
                      <a:pt x="228" y="318"/>
                      <a:pt x="229" y="312"/>
                    </a:cubicBezTo>
                    <a:cubicBezTo>
                      <a:pt x="230" y="302"/>
                      <a:pt x="229" y="292"/>
                      <a:pt x="228" y="283"/>
                    </a:cubicBezTo>
                    <a:cubicBezTo>
                      <a:pt x="228" y="278"/>
                      <a:pt x="227" y="274"/>
                      <a:pt x="229" y="270"/>
                    </a:cubicBezTo>
                    <a:cubicBezTo>
                      <a:pt x="230" y="269"/>
                      <a:pt x="229" y="268"/>
                      <a:pt x="229" y="267"/>
                    </a:cubicBezTo>
                    <a:cubicBezTo>
                      <a:pt x="230" y="263"/>
                      <a:pt x="229" y="259"/>
                      <a:pt x="230" y="256"/>
                    </a:cubicBezTo>
                    <a:cubicBezTo>
                      <a:pt x="232" y="247"/>
                      <a:pt x="233" y="238"/>
                      <a:pt x="233" y="229"/>
                    </a:cubicBezTo>
                    <a:cubicBezTo>
                      <a:pt x="233" y="221"/>
                      <a:pt x="234" y="213"/>
                      <a:pt x="236" y="205"/>
                    </a:cubicBezTo>
                    <a:cubicBezTo>
                      <a:pt x="238" y="199"/>
                      <a:pt x="238" y="193"/>
                      <a:pt x="238" y="186"/>
                    </a:cubicBezTo>
                    <a:cubicBezTo>
                      <a:pt x="239" y="175"/>
                      <a:pt x="239" y="164"/>
                      <a:pt x="239" y="153"/>
                    </a:cubicBezTo>
                    <a:cubicBezTo>
                      <a:pt x="239" y="151"/>
                      <a:pt x="239" y="150"/>
                      <a:pt x="239" y="148"/>
                    </a:cubicBezTo>
                    <a:cubicBezTo>
                      <a:pt x="238" y="146"/>
                      <a:pt x="238" y="143"/>
                      <a:pt x="238" y="140"/>
                    </a:cubicBezTo>
                    <a:cubicBezTo>
                      <a:pt x="239" y="136"/>
                      <a:pt x="238" y="133"/>
                      <a:pt x="237" y="129"/>
                    </a:cubicBezTo>
                    <a:cubicBezTo>
                      <a:pt x="236" y="121"/>
                      <a:pt x="234" y="114"/>
                      <a:pt x="232" y="106"/>
                    </a:cubicBezTo>
                    <a:cubicBezTo>
                      <a:pt x="231" y="100"/>
                      <a:pt x="229" y="95"/>
                      <a:pt x="225" y="90"/>
                    </a:cubicBezTo>
                    <a:cubicBezTo>
                      <a:pt x="217" y="82"/>
                      <a:pt x="208" y="75"/>
                      <a:pt x="200" y="67"/>
                    </a:cubicBezTo>
                    <a:cubicBezTo>
                      <a:pt x="199" y="66"/>
                      <a:pt x="198" y="65"/>
                      <a:pt x="197" y="66"/>
                    </a:cubicBezTo>
                    <a:cubicBezTo>
                      <a:pt x="194" y="66"/>
                      <a:pt x="192" y="64"/>
                      <a:pt x="190" y="61"/>
                    </a:cubicBezTo>
                    <a:cubicBezTo>
                      <a:pt x="189" y="59"/>
                      <a:pt x="188" y="57"/>
                      <a:pt x="186" y="55"/>
                    </a:cubicBezTo>
                    <a:cubicBezTo>
                      <a:pt x="184" y="52"/>
                      <a:pt x="181" y="49"/>
                      <a:pt x="177" y="49"/>
                    </a:cubicBezTo>
                    <a:cubicBezTo>
                      <a:pt x="175" y="48"/>
                      <a:pt x="172" y="48"/>
                      <a:pt x="170" y="47"/>
                    </a:cubicBezTo>
                    <a:cubicBezTo>
                      <a:pt x="167" y="45"/>
                      <a:pt x="165" y="44"/>
                      <a:pt x="162" y="43"/>
                    </a:cubicBezTo>
                    <a:cubicBezTo>
                      <a:pt x="154" y="41"/>
                      <a:pt x="145" y="40"/>
                      <a:pt x="138" y="36"/>
                    </a:cubicBezTo>
                    <a:cubicBezTo>
                      <a:pt x="128" y="32"/>
                      <a:pt x="118" y="30"/>
                      <a:pt x="108" y="28"/>
                    </a:cubicBezTo>
                    <a:cubicBezTo>
                      <a:pt x="99" y="25"/>
                      <a:pt x="88" y="25"/>
                      <a:pt x="78" y="25"/>
                    </a:cubicBezTo>
                    <a:cubicBezTo>
                      <a:pt x="72" y="25"/>
                      <a:pt x="65" y="26"/>
                      <a:pt x="58" y="26"/>
                    </a:cubicBezTo>
                    <a:cubicBezTo>
                      <a:pt x="51" y="26"/>
                      <a:pt x="43" y="27"/>
                      <a:pt x="36" y="27"/>
                    </a:cubicBezTo>
                    <a:cubicBezTo>
                      <a:pt x="33" y="27"/>
                      <a:pt x="30" y="28"/>
                      <a:pt x="28" y="30"/>
                    </a:cubicBezTo>
                    <a:cubicBezTo>
                      <a:pt x="26" y="32"/>
                      <a:pt x="26" y="34"/>
                      <a:pt x="24" y="35"/>
                    </a:cubicBezTo>
                    <a:cubicBezTo>
                      <a:pt x="22" y="39"/>
                      <a:pt x="20" y="42"/>
                      <a:pt x="16" y="42"/>
                    </a:cubicBezTo>
                    <a:cubicBezTo>
                      <a:pt x="13" y="42"/>
                      <a:pt x="12" y="44"/>
                      <a:pt x="12" y="47"/>
                    </a:cubicBezTo>
                    <a:cubicBezTo>
                      <a:pt x="12" y="50"/>
                      <a:pt x="11" y="50"/>
                      <a:pt x="9" y="50"/>
                    </a:cubicBezTo>
                    <a:cubicBezTo>
                      <a:pt x="6" y="50"/>
                      <a:pt x="3" y="51"/>
                      <a:pt x="0" y="52"/>
                    </a:cubicBezTo>
                    <a:cubicBezTo>
                      <a:pt x="0" y="52"/>
                      <a:pt x="0" y="53"/>
                      <a:pt x="0" y="53"/>
                    </a:cubicBezTo>
                    <a:cubicBezTo>
                      <a:pt x="7" y="62"/>
                      <a:pt x="8" y="73"/>
                      <a:pt x="11" y="83"/>
                    </a:cubicBezTo>
                    <a:cubicBezTo>
                      <a:pt x="13" y="87"/>
                      <a:pt x="12" y="91"/>
                      <a:pt x="13" y="95"/>
                    </a:cubicBezTo>
                    <a:cubicBezTo>
                      <a:pt x="13" y="102"/>
                      <a:pt x="14" y="108"/>
                      <a:pt x="15" y="114"/>
                    </a:cubicBezTo>
                    <a:cubicBezTo>
                      <a:pt x="16" y="120"/>
                      <a:pt x="17" y="125"/>
                      <a:pt x="17" y="131"/>
                    </a:cubicBezTo>
                    <a:cubicBezTo>
                      <a:pt x="18" y="141"/>
                      <a:pt x="18" y="151"/>
                      <a:pt x="18" y="160"/>
                    </a:cubicBezTo>
                    <a:cubicBezTo>
                      <a:pt x="18" y="161"/>
                      <a:pt x="18" y="161"/>
                      <a:pt x="19" y="161"/>
                    </a:cubicBezTo>
                    <a:cubicBezTo>
                      <a:pt x="19" y="161"/>
                      <a:pt x="19" y="160"/>
                      <a:pt x="19" y="159"/>
                    </a:cubicBezTo>
                    <a:cubicBezTo>
                      <a:pt x="19" y="159"/>
                      <a:pt x="19" y="158"/>
                      <a:pt x="20" y="158"/>
                    </a:cubicBezTo>
                    <a:cubicBezTo>
                      <a:pt x="22" y="169"/>
                      <a:pt x="21" y="180"/>
                      <a:pt x="20" y="190"/>
                    </a:cubicBezTo>
                    <a:cubicBezTo>
                      <a:pt x="20" y="193"/>
                      <a:pt x="21" y="197"/>
                      <a:pt x="18" y="199"/>
                    </a:cubicBezTo>
                    <a:cubicBezTo>
                      <a:pt x="18" y="200"/>
                      <a:pt x="17" y="201"/>
                      <a:pt x="19" y="202"/>
                    </a:cubicBezTo>
                    <a:cubicBezTo>
                      <a:pt x="19" y="202"/>
                      <a:pt x="19" y="200"/>
                      <a:pt x="20" y="201"/>
                    </a:cubicBezTo>
                    <a:cubicBezTo>
                      <a:pt x="21" y="202"/>
                      <a:pt x="21" y="203"/>
                      <a:pt x="21" y="203"/>
                    </a:cubicBezTo>
                    <a:cubicBezTo>
                      <a:pt x="21" y="208"/>
                      <a:pt x="22" y="213"/>
                      <a:pt x="22" y="218"/>
                    </a:cubicBezTo>
                    <a:cubicBezTo>
                      <a:pt x="22" y="221"/>
                      <a:pt x="23" y="225"/>
                      <a:pt x="22" y="228"/>
                    </a:cubicBezTo>
                    <a:cubicBezTo>
                      <a:pt x="21" y="232"/>
                      <a:pt x="20" y="234"/>
                      <a:pt x="24" y="237"/>
                    </a:cubicBezTo>
                    <a:cubicBezTo>
                      <a:pt x="24" y="237"/>
                      <a:pt x="27" y="240"/>
                      <a:pt x="22" y="239"/>
                    </a:cubicBezTo>
                    <a:cubicBezTo>
                      <a:pt x="22" y="239"/>
                      <a:pt x="21" y="241"/>
                      <a:pt x="21" y="241"/>
                    </a:cubicBezTo>
                    <a:cubicBezTo>
                      <a:pt x="22" y="246"/>
                      <a:pt x="22" y="250"/>
                      <a:pt x="21" y="254"/>
                    </a:cubicBezTo>
                    <a:cubicBezTo>
                      <a:pt x="21" y="255"/>
                      <a:pt x="22" y="255"/>
                      <a:pt x="22" y="255"/>
                    </a:cubicBezTo>
                    <a:cubicBezTo>
                      <a:pt x="25" y="256"/>
                      <a:pt x="24" y="259"/>
                      <a:pt x="24" y="261"/>
                    </a:cubicBezTo>
                    <a:cubicBezTo>
                      <a:pt x="24" y="268"/>
                      <a:pt x="25" y="274"/>
                      <a:pt x="25" y="281"/>
                    </a:cubicBezTo>
                    <a:cubicBezTo>
                      <a:pt x="25" y="282"/>
                      <a:pt x="26" y="284"/>
                      <a:pt x="26" y="284"/>
                    </a:cubicBezTo>
                    <a:cubicBezTo>
                      <a:pt x="28" y="286"/>
                      <a:pt x="27" y="288"/>
                      <a:pt x="27" y="290"/>
                    </a:cubicBezTo>
                    <a:cubicBezTo>
                      <a:pt x="28" y="294"/>
                      <a:pt x="27" y="299"/>
                      <a:pt x="28" y="303"/>
                    </a:cubicBezTo>
                    <a:cubicBezTo>
                      <a:pt x="29" y="312"/>
                      <a:pt x="29" y="321"/>
                      <a:pt x="29" y="330"/>
                    </a:cubicBezTo>
                    <a:cubicBezTo>
                      <a:pt x="29" y="334"/>
                      <a:pt x="28" y="337"/>
                      <a:pt x="29" y="340"/>
                    </a:cubicBezTo>
                    <a:cubicBezTo>
                      <a:pt x="29" y="344"/>
                      <a:pt x="29" y="347"/>
                      <a:pt x="29" y="350"/>
                    </a:cubicBezTo>
                    <a:cubicBezTo>
                      <a:pt x="30" y="353"/>
                      <a:pt x="30" y="356"/>
                      <a:pt x="31" y="359"/>
                    </a:cubicBezTo>
                    <a:cubicBezTo>
                      <a:pt x="31" y="367"/>
                      <a:pt x="30" y="376"/>
                      <a:pt x="31" y="385"/>
                    </a:cubicBezTo>
                    <a:cubicBezTo>
                      <a:pt x="32" y="388"/>
                      <a:pt x="32" y="391"/>
                      <a:pt x="32" y="394"/>
                    </a:cubicBezTo>
                    <a:cubicBezTo>
                      <a:pt x="31" y="406"/>
                      <a:pt x="33" y="418"/>
                      <a:pt x="33" y="430"/>
                    </a:cubicBezTo>
                    <a:cubicBezTo>
                      <a:pt x="33" y="430"/>
                      <a:pt x="33" y="430"/>
                      <a:pt x="34" y="430"/>
                    </a:cubicBezTo>
                    <a:cubicBezTo>
                      <a:pt x="34" y="426"/>
                      <a:pt x="34" y="422"/>
                      <a:pt x="34" y="417"/>
                    </a:cubicBezTo>
                    <a:cubicBezTo>
                      <a:pt x="34" y="409"/>
                      <a:pt x="33" y="401"/>
                      <a:pt x="34" y="393"/>
                    </a:cubicBezTo>
                    <a:cubicBezTo>
                      <a:pt x="35" y="387"/>
                      <a:pt x="34" y="380"/>
                      <a:pt x="34" y="374"/>
                    </a:cubicBezTo>
                    <a:cubicBezTo>
                      <a:pt x="34" y="370"/>
                      <a:pt x="35" y="366"/>
                      <a:pt x="34" y="361"/>
                    </a:cubicBezTo>
                    <a:cubicBezTo>
                      <a:pt x="34" y="359"/>
                      <a:pt x="34" y="356"/>
                      <a:pt x="34" y="354"/>
                    </a:cubicBezTo>
                    <a:cubicBezTo>
                      <a:pt x="35" y="349"/>
                      <a:pt x="34" y="345"/>
                      <a:pt x="33" y="341"/>
                    </a:cubicBezTo>
                    <a:cubicBezTo>
                      <a:pt x="32" y="338"/>
                      <a:pt x="32" y="335"/>
                      <a:pt x="33" y="331"/>
                    </a:cubicBezTo>
                    <a:cubicBezTo>
                      <a:pt x="35" y="334"/>
                      <a:pt x="36" y="337"/>
                      <a:pt x="36" y="341"/>
                    </a:cubicBezTo>
                    <a:cubicBezTo>
                      <a:pt x="37" y="359"/>
                      <a:pt x="38" y="377"/>
                      <a:pt x="38" y="395"/>
                    </a:cubicBezTo>
                    <a:cubicBezTo>
                      <a:pt x="39" y="413"/>
                      <a:pt x="39" y="430"/>
                      <a:pt x="40" y="448"/>
                    </a:cubicBezTo>
                    <a:cubicBezTo>
                      <a:pt x="40" y="461"/>
                      <a:pt x="40" y="474"/>
                      <a:pt x="40" y="487"/>
                    </a:cubicBezTo>
                    <a:cubicBezTo>
                      <a:pt x="40" y="488"/>
                      <a:pt x="40" y="489"/>
                      <a:pt x="41" y="489"/>
                    </a:cubicBezTo>
                    <a:cubicBezTo>
                      <a:pt x="42" y="489"/>
                      <a:pt x="42" y="487"/>
                      <a:pt x="42" y="486"/>
                    </a:cubicBezTo>
                    <a:cubicBezTo>
                      <a:pt x="42" y="479"/>
                      <a:pt x="42" y="472"/>
                      <a:pt x="43" y="464"/>
                    </a:cubicBezTo>
                    <a:cubicBezTo>
                      <a:pt x="43" y="460"/>
                      <a:pt x="43" y="460"/>
                      <a:pt x="48" y="459"/>
                    </a:cubicBezTo>
                    <a:cubicBezTo>
                      <a:pt x="48" y="494"/>
                      <a:pt x="49" y="529"/>
                      <a:pt x="49" y="563"/>
                    </a:cubicBezTo>
                    <a:cubicBezTo>
                      <a:pt x="48" y="563"/>
                      <a:pt x="47" y="563"/>
                      <a:pt x="47" y="562"/>
                    </a:cubicBezTo>
                    <a:cubicBezTo>
                      <a:pt x="47" y="561"/>
                      <a:pt x="47" y="561"/>
                      <a:pt x="45" y="561"/>
                    </a:cubicBezTo>
                    <a:cubicBezTo>
                      <a:pt x="42" y="562"/>
                      <a:pt x="41" y="563"/>
                      <a:pt x="41" y="566"/>
                    </a:cubicBezTo>
                    <a:cubicBezTo>
                      <a:pt x="41" y="571"/>
                      <a:pt x="41" y="577"/>
                      <a:pt x="41" y="583"/>
                    </a:cubicBezTo>
                    <a:cubicBezTo>
                      <a:pt x="41" y="584"/>
                      <a:pt x="41" y="585"/>
                      <a:pt x="42" y="585"/>
                    </a:cubicBezTo>
                    <a:cubicBezTo>
                      <a:pt x="43" y="584"/>
                      <a:pt x="44" y="583"/>
                      <a:pt x="44" y="582"/>
                    </a:cubicBezTo>
                    <a:cubicBezTo>
                      <a:pt x="44" y="579"/>
                      <a:pt x="45" y="578"/>
                      <a:pt x="48" y="579"/>
                    </a:cubicBezTo>
                    <a:cubicBezTo>
                      <a:pt x="48" y="579"/>
                      <a:pt x="49" y="578"/>
                      <a:pt x="50" y="579"/>
                    </a:cubicBezTo>
                    <a:cubicBezTo>
                      <a:pt x="50" y="580"/>
                      <a:pt x="51" y="582"/>
                      <a:pt x="49" y="582"/>
                    </a:cubicBezTo>
                    <a:cubicBezTo>
                      <a:pt x="47" y="583"/>
                      <a:pt x="47" y="584"/>
                      <a:pt x="47" y="585"/>
                    </a:cubicBezTo>
                    <a:cubicBezTo>
                      <a:pt x="47" y="588"/>
                      <a:pt x="46" y="591"/>
                      <a:pt x="47" y="594"/>
                    </a:cubicBezTo>
                    <a:cubicBezTo>
                      <a:pt x="48" y="597"/>
                      <a:pt x="47" y="599"/>
                      <a:pt x="46" y="601"/>
                    </a:cubicBezTo>
                    <a:cubicBezTo>
                      <a:pt x="45" y="599"/>
                      <a:pt x="45" y="598"/>
                      <a:pt x="45" y="596"/>
                    </a:cubicBezTo>
                    <a:cubicBezTo>
                      <a:pt x="45" y="593"/>
                      <a:pt x="46" y="591"/>
                      <a:pt x="42" y="590"/>
                    </a:cubicBezTo>
                    <a:cubicBezTo>
                      <a:pt x="42" y="590"/>
                      <a:pt x="43" y="589"/>
                      <a:pt x="41" y="588"/>
                    </a:cubicBezTo>
                    <a:cubicBezTo>
                      <a:pt x="41" y="604"/>
                      <a:pt x="42" y="619"/>
                      <a:pt x="42" y="634"/>
                    </a:cubicBezTo>
                    <a:cubicBezTo>
                      <a:pt x="43" y="649"/>
                      <a:pt x="44" y="664"/>
                      <a:pt x="45" y="679"/>
                    </a:cubicBezTo>
                    <a:cubicBezTo>
                      <a:pt x="46" y="694"/>
                      <a:pt x="46" y="709"/>
                      <a:pt x="49" y="724"/>
                    </a:cubicBezTo>
                    <a:cubicBezTo>
                      <a:pt x="51" y="722"/>
                      <a:pt x="51" y="719"/>
                      <a:pt x="53" y="718"/>
                    </a:cubicBezTo>
                    <a:cubicBezTo>
                      <a:pt x="55" y="717"/>
                      <a:pt x="53" y="715"/>
                      <a:pt x="53" y="713"/>
                    </a:cubicBezTo>
                    <a:cubicBezTo>
                      <a:pt x="50" y="715"/>
                      <a:pt x="50" y="712"/>
                      <a:pt x="50" y="711"/>
                    </a:cubicBezTo>
                    <a:cubicBezTo>
                      <a:pt x="49" y="706"/>
                      <a:pt x="49" y="701"/>
                      <a:pt x="49" y="695"/>
                    </a:cubicBezTo>
                    <a:cubicBezTo>
                      <a:pt x="49" y="694"/>
                      <a:pt x="50" y="694"/>
                      <a:pt x="51" y="693"/>
                    </a:cubicBezTo>
                    <a:cubicBezTo>
                      <a:pt x="54" y="693"/>
                      <a:pt x="54" y="690"/>
                      <a:pt x="53" y="687"/>
                    </a:cubicBezTo>
                    <a:cubicBezTo>
                      <a:pt x="53" y="685"/>
                      <a:pt x="53" y="683"/>
                      <a:pt x="51" y="681"/>
                    </a:cubicBezTo>
                    <a:cubicBezTo>
                      <a:pt x="50" y="680"/>
                      <a:pt x="50" y="678"/>
                      <a:pt x="51" y="677"/>
                    </a:cubicBezTo>
                    <a:cubicBezTo>
                      <a:pt x="53" y="676"/>
                      <a:pt x="52" y="674"/>
                      <a:pt x="52" y="672"/>
                    </a:cubicBezTo>
                    <a:cubicBezTo>
                      <a:pt x="53" y="667"/>
                      <a:pt x="52" y="662"/>
                      <a:pt x="52" y="658"/>
                    </a:cubicBezTo>
                    <a:cubicBezTo>
                      <a:pt x="53" y="660"/>
                      <a:pt x="53" y="662"/>
                      <a:pt x="53" y="664"/>
                    </a:cubicBezTo>
                    <a:cubicBezTo>
                      <a:pt x="54" y="671"/>
                      <a:pt x="54" y="678"/>
                      <a:pt x="54" y="685"/>
                    </a:cubicBezTo>
                    <a:cubicBezTo>
                      <a:pt x="56" y="704"/>
                      <a:pt x="57" y="723"/>
                      <a:pt x="59" y="741"/>
                    </a:cubicBezTo>
                    <a:cubicBezTo>
                      <a:pt x="61" y="757"/>
                      <a:pt x="63" y="772"/>
                      <a:pt x="65" y="788"/>
                    </a:cubicBezTo>
                    <a:cubicBezTo>
                      <a:pt x="68" y="806"/>
                      <a:pt x="71" y="824"/>
                      <a:pt x="74" y="842"/>
                    </a:cubicBezTo>
                    <a:cubicBezTo>
                      <a:pt x="75" y="847"/>
                      <a:pt x="76" y="853"/>
                      <a:pt x="78" y="859"/>
                    </a:cubicBezTo>
                    <a:cubicBezTo>
                      <a:pt x="79" y="865"/>
                      <a:pt x="81" y="871"/>
                      <a:pt x="82" y="878"/>
                    </a:cubicBezTo>
                    <a:cubicBezTo>
                      <a:pt x="84" y="885"/>
                      <a:pt x="85" y="891"/>
                      <a:pt x="87" y="898"/>
                    </a:cubicBezTo>
                    <a:cubicBezTo>
                      <a:pt x="88" y="899"/>
                      <a:pt x="88" y="900"/>
                      <a:pt x="87" y="901"/>
                    </a:cubicBezTo>
                    <a:cubicBezTo>
                      <a:pt x="86" y="903"/>
                      <a:pt x="87" y="904"/>
                      <a:pt x="88" y="906"/>
                    </a:cubicBezTo>
                    <a:cubicBezTo>
                      <a:pt x="90" y="909"/>
                      <a:pt x="91" y="913"/>
                      <a:pt x="93" y="917"/>
                    </a:cubicBezTo>
                    <a:cubicBezTo>
                      <a:pt x="93" y="917"/>
                      <a:pt x="93" y="917"/>
                      <a:pt x="92" y="917"/>
                    </a:cubicBezTo>
                    <a:cubicBezTo>
                      <a:pt x="92" y="917"/>
                      <a:pt x="92" y="916"/>
                      <a:pt x="92" y="916"/>
                    </a:cubicBezTo>
                    <a:cubicBezTo>
                      <a:pt x="88" y="910"/>
                      <a:pt x="85" y="905"/>
                      <a:pt x="84" y="897"/>
                    </a:cubicBezTo>
                    <a:cubicBezTo>
                      <a:pt x="84" y="890"/>
                      <a:pt x="81" y="883"/>
                      <a:pt x="78" y="877"/>
                    </a:cubicBezTo>
                    <a:cubicBezTo>
                      <a:pt x="77" y="874"/>
                      <a:pt x="75" y="872"/>
                      <a:pt x="75" y="870"/>
                    </a:cubicBezTo>
                    <a:cubicBezTo>
                      <a:pt x="77" y="866"/>
                      <a:pt x="75" y="864"/>
                      <a:pt x="73" y="860"/>
                    </a:cubicBezTo>
                    <a:cubicBezTo>
                      <a:pt x="72" y="858"/>
                      <a:pt x="72" y="856"/>
                      <a:pt x="72" y="853"/>
                    </a:cubicBezTo>
                    <a:cubicBezTo>
                      <a:pt x="71" y="847"/>
                      <a:pt x="70" y="840"/>
                      <a:pt x="70" y="833"/>
                    </a:cubicBezTo>
                    <a:cubicBezTo>
                      <a:pt x="69" y="827"/>
                      <a:pt x="68" y="821"/>
                      <a:pt x="65" y="815"/>
                    </a:cubicBezTo>
                    <a:cubicBezTo>
                      <a:pt x="65" y="815"/>
                      <a:pt x="65" y="814"/>
                      <a:pt x="65" y="813"/>
                    </a:cubicBezTo>
                    <a:cubicBezTo>
                      <a:pt x="65" y="808"/>
                      <a:pt x="65" y="803"/>
                      <a:pt x="64" y="798"/>
                    </a:cubicBezTo>
                    <a:cubicBezTo>
                      <a:pt x="63" y="794"/>
                      <a:pt x="62" y="791"/>
                      <a:pt x="61" y="787"/>
                    </a:cubicBezTo>
                    <a:cubicBezTo>
                      <a:pt x="61" y="786"/>
                      <a:pt x="61" y="785"/>
                      <a:pt x="59" y="785"/>
                    </a:cubicBezTo>
                    <a:cubicBezTo>
                      <a:pt x="58" y="786"/>
                      <a:pt x="58" y="785"/>
                      <a:pt x="57" y="784"/>
                    </a:cubicBezTo>
                    <a:cubicBezTo>
                      <a:pt x="55" y="777"/>
                      <a:pt x="55" y="770"/>
                      <a:pt x="55" y="763"/>
                    </a:cubicBezTo>
                    <a:cubicBezTo>
                      <a:pt x="55" y="761"/>
                      <a:pt x="54" y="758"/>
                      <a:pt x="57" y="757"/>
                    </a:cubicBezTo>
                    <a:cubicBezTo>
                      <a:pt x="58" y="756"/>
                      <a:pt x="58" y="754"/>
                      <a:pt x="58" y="752"/>
                    </a:cubicBezTo>
                    <a:cubicBezTo>
                      <a:pt x="58" y="747"/>
                      <a:pt x="58" y="742"/>
                      <a:pt x="58" y="737"/>
                    </a:cubicBezTo>
                    <a:cubicBezTo>
                      <a:pt x="58" y="733"/>
                      <a:pt x="57" y="729"/>
                      <a:pt x="55" y="726"/>
                    </a:cubicBezTo>
                    <a:cubicBezTo>
                      <a:pt x="53" y="724"/>
                      <a:pt x="53" y="731"/>
                      <a:pt x="51" y="726"/>
                    </a:cubicBezTo>
                    <a:cubicBezTo>
                      <a:pt x="51" y="726"/>
                      <a:pt x="50" y="725"/>
                      <a:pt x="50" y="726"/>
                    </a:cubicBezTo>
                    <a:cubicBezTo>
                      <a:pt x="49" y="726"/>
                      <a:pt x="49" y="727"/>
                      <a:pt x="49" y="727"/>
                    </a:cubicBezTo>
                    <a:cubicBezTo>
                      <a:pt x="49" y="736"/>
                      <a:pt x="50" y="744"/>
                      <a:pt x="51" y="752"/>
                    </a:cubicBezTo>
                    <a:cubicBezTo>
                      <a:pt x="52" y="766"/>
                      <a:pt x="54" y="779"/>
                      <a:pt x="56" y="792"/>
                    </a:cubicBezTo>
                    <a:cubicBezTo>
                      <a:pt x="60" y="821"/>
                      <a:pt x="66" y="851"/>
                      <a:pt x="72" y="880"/>
                    </a:cubicBezTo>
                    <a:cubicBezTo>
                      <a:pt x="73" y="885"/>
                      <a:pt x="74" y="891"/>
                      <a:pt x="76" y="896"/>
                    </a:cubicBezTo>
                    <a:cubicBezTo>
                      <a:pt x="79" y="902"/>
                      <a:pt x="80" y="909"/>
                      <a:pt x="83" y="916"/>
                    </a:cubicBezTo>
                    <a:cubicBezTo>
                      <a:pt x="84" y="919"/>
                      <a:pt x="85" y="923"/>
                      <a:pt x="86" y="927"/>
                    </a:cubicBezTo>
                    <a:cubicBezTo>
                      <a:pt x="87" y="932"/>
                      <a:pt x="89" y="936"/>
                      <a:pt x="95" y="938"/>
                    </a:cubicBezTo>
                    <a:cubicBezTo>
                      <a:pt x="100" y="940"/>
                      <a:pt x="105" y="941"/>
                      <a:pt x="109" y="944"/>
                    </a:cubicBezTo>
                    <a:cubicBezTo>
                      <a:pt x="118" y="950"/>
                      <a:pt x="128" y="955"/>
                      <a:pt x="138" y="957"/>
                    </a:cubicBezTo>
                    <a:cubicBezTo>
                      <a:pt x="141" y="957"/>
                      <a:pt x="144" y="958"/>
                      <a:pt x="147" y="959"/>
                    </a:cubicBezTo>
                    <a:cubicBezTo>
                      <a:pt x="150" y="961"/>
                      <a:pt x="154" y="962"/>
                      <a:pt x="158" y="960"/>
                    </a:cubicBezTo>
                    <a:cubicBezTo>
                      <a:pt x="159" y="960"/>
                      <a:pt x="160" y="960"/>
                      <a:pt x="161" y="961"/>
                    </a:cubicBezTo>
                    <a:cubicBezTo>
                      <a:pt x="166" y="962"/>
                      <a:pt x="172" y="963"/>
                      <a:pt x="176" y="967"/>
                    </a:cubicBezTo>
                    <a:cubicBezTo>
                      <a:pt x="177" y="967"/>
                      <a:pt x="177" y="967"/>
                      <a:pt x="178" y="967"/>
                    </a:cubicBezTo>
                    <a:cubicBezTo>
                      <a:pt x="179" y="967"/>
                      <a:pt x="179" y="966"/>
                      <a:pt x="179" y="966"/>
                    </a:cubicBezTo>
                    <a:cubicBezTo>
                      <a:pt x="182" y="961"/>
                      <a:pt x="187" y="959"/>
                      <a:pt x="192" y="962"/>
                    </a:cubicBezTo>
                    <a:cubicBezTo>
                      <a:pt x="194" y="963"/>
                      <a:pt x="196" y="963"/>
                      <a:pt x="198" y="962"/>
                    </a:cubicBezTo>
                    <a:cubicBezTo>
                      <a:pt x="201" y="960"/>
                      <a:pt x="204" y="960"/>
                      <a:pt x="207" y="961"/>
                    </a:cubicBezTo>
                    <a:cubicBezTo>
                      <a:pt x="213" y="961"/>
                      <a:pt x="217" y="959"/>
                      <a:pt x="221" y="956"/>
                    </a:cubicBezTo>
                    <a:cubicBezTo>
                      <a:pt x="224" y="953"/>
                      <a:pt x="227" y="950"/>
                      <a:pt x="230" y="949"/>
                    </a:cubicBezTo>
                    <a:cubicBezTo>
                      <a:pt x="237" y="945"/>
                      <a:pt x="242" y="939"/>
                      <a:pt x="247" y="933"/>
                    </a:cubicBezTo>
                    <a:cubicBezTo>
                      <a:pt x="251" y="927"/>
                      <a:pt x="255" y="921"/>
                      <a:pt x="259" y="915"/>
                    </a:cubicBezTo>
                    <a:cubicBezTo>
                      <a:pt x="265" y="905"/>
                      <a:pt x="273" y="894"/>
                      <a:pt x="278" y="883"/>
                    </a:cubicBezTo>
                    <a:cubicBezTo>
                      <a:pt x="286" y="867"/>
                      <a:pt x="295" y="850"/>
                      <a:pt x="302" y="834"/>
                    </a:cubicBezTo>
                    <a:cubicBezTo>
                      <a:pt x="304" y="830"/>
                      <a:pt x="306" y="827"/>
                      <a:pt x="307" y="823"/>
                    </a:cubicBezTo>
                    <a:cubicBezTo>
                      <a:pt x="309" y="816"/>
                      <a:pt x="312" y="809"/>
                      <a:pt x="315" y="802"/>
                    </a:cubicBezTo>
                    <a:cubicBezTo>
                      <a:pt x="322" y="789"/>
                      <a:pt x="326" y="776"/>
                      <a:pt x="331" y="763"/>
                    </a:cubicBezTo>
                    <a:cubicBezTo>
                      <a:pt x="332" y="762"/>
                      <a:pt x="332" y="761"/>
                      <a:pt x="333" y="760"/>
                    </a:cubicBezTo>
                    <a:cubicBezTo>
                      <a:pt x="337" y="754"/>
                      <a:pt x="340" y="748"/>
                      <a:pt x="343" y="741"/>
                    </a:cubicBezTo>
                    <a:cubicBezTo>
                      <a:pt x="346" y="736"/>
                      <a:pt x="350" y="731"/>
                      <a:pt x="351" y="724"/>
                    </a:cubicBezTo>
                    <a:cubicBezTo>
                      <a:pt x="352" y="720"/>
                      <a:pt x="355" y="717"/>
                      <a:pt x="357" y="713"/>
                    </a:cubicBezTo>
                    <a:cubicBezTo>
                      <a:pt x="359" y="707"/>
                      <a:pt x="362" y="701"/>
                      <a:pt x="365" y="695"/>
                    </a:cubicBezTo>
                    <a:cubicBezTo>
                      <a:pt x="366" y="697"/>
                      <a:pt x="367" y="698"/>
                      <a:pt x="368" y="699"/>
                    </a:cubicBezTo>
                    <a:cubicBezTo>
                      <a:pt x="370" y="701"/>
                      <a:pt x="372" y="703"/>
                      <a:pt x="374" y="704"/>
                    </a:cubicBezTo>
                    <a:cubicBezTo>
                      <a:pt x="376" y="706"/>
                      <a:pt x="378" y="708"/>
                      <a:pt x="380" y="710"/>
                    </a:cubicBezTo>
                    <a:cubicBezTo>
                      <a:pt x="388" y="717"/>
                      <a:pt x="397" y="723"/>
                      <a:pt x="406" y="728"/>
                    </a:cubicBezTo>
                    <a:cubicBezTo>
                      <a:pt x="414" y="732"/>
                      <a:pt x="423" y="736"/>
                      <a:pt x="432" y="739"/>
                    </a:cubicBezTo>
                    <a:cubicBezTo>
                      <a:pt x="440" y="741"/>
                      <a:pt x="447" y="744"/>
                      <a:pt x="455" y="746"/>
                    </a:cubicBezTo>
                    <a:cubicBezTo>
                      <a:pt x="459" y="748"/>
                      <a:pt x="463" y="748"/>
                      <a:pt x="467" y="748"/>
                    </a:cubicBezTo>
                    <a:cubicBezTo>
                      <a:pt x="470" y="748"/>
                      <a:pt x="474" y="748"/>
                      <a:pt x="478" y="748"/>
                    </a:cubicBezTo>
                    <a:cubicBezTo>
                      <a:pt x="483" y="748"/>
                      <a:pt x="488" y="749"/>
                      <a:pt x="493" y="749"/>
                    </a:cubicBezTo>
                    <a:cubicBezTo>
                      <a:pt x="500" y="750"/>
                      <a:pt x="506" y="752"/>
                      <a:pt x="513" y="753"/>
                    </a:cubicBezTo>
                    <a:cubicBezTo>
                      <a:pt x="518" y="753"/>
                      <a:pt x="522" y="753"/>
                      <a:pt x="526" y="754"/>
                    </a:cubicBezTo>
                    <a:cubicBezTo>
                      <a:pt x="536" y="755"/>
                      <a:pt x="546" y="756"/>
                      <a:pt x="555" y="757"/>
                    </a:cubicBezTo>
                    <a:cubicBezTo>
                      <a:pt x="556" y="757"/>
                      <a:pt x="558" y="758"/>
                      <a:pt x="558" y="757"/>
                    </a:cubicBezTo>
                    <a:cubicBezTo>
                      <a:pt x="560" y="754"/>
                      <a:pt x="563" y="755"/>
                      <a:pt x="566" y="755"/>
                    </a:cubicBezTo>
                    <a:cubicBezTo>
                      <a:pt x="567" y="755"/>
                      <a:pt x="569" y="755"/>
                      <a:pt x="571" y="755"/>
                    </a:cubicBezTo>
                    <a:cubicBezTo>
                      <a:pt x="572" y="754"/>
                      <a:pt x="574" y="754"/>
                      <a:pt x="576" y="754"/>
                    </a:cubicBezTo>
                    <a:cubicBezTo>
                      <a:pt x="584" y="756"/>
                      <a:pt x="592" y="755"/>
                      <a:pt x="600" y="755"/>
                    </a:cubicBezTo>
                    <a:cubicBezTo>
                      <a:pt x="609" y="756"/>
                      <a:pt x="618" y="755"/>
                      <a:pt x="627" y="756"/>
                    </a:cubicBezTo>
                    <a:cubicBezTo>
                      <a:pt x="632" y="756"/>
                      <a:pt x="636" y="756"/>
                      <a:pt x="640" y="756"/>
                    </a:cubicBezTo>
                    <a:cubicBezTo>
                      <a:pt x="645" y="755"/>
                      <a:pt x="650" y="755"/>
                      <a:pt x="655" y="755"/>
                    </a:cubicBezTo>
                    <a:cubicBezTo>
                      <a:pt x="658" y="755"/>
                      <a:pt x="662" y="755"/>
                      <a:pt x="665" y="755"/>
                    </a:cubicBezTo>
                    <a:cubicBezTo>
                      <a:pt x="676" y="753"/>
                      <a:pt x="687" y="752"/>
                      <a:pt x="698" y="752"/>
                    </a:cubicBezTo>
                    <a:cubicBezTo>
                      <a:pt x="699" y="752"/>
                      <a:pt x="700" y="752"/>
                      <a:pt x="702" y="752"/>
                    </a:cubicBezTo>
                    <a:cubicBezTo>
                      <a:pt x="707" y="751"/>
                      <a:pt x="712" y="751"/>
                      <a:pt x="717" y="751"/>
                    </a:cubicBezTo>
                    <a:cubicBezTo>
                      <a:pt x="732" y="753"/>
                      <a:pt x="747" y="754"/>
                      <a:pt x="761" y="761"/>
                    </a:cubicBezTo>
                    <a:cubicBezTo>
                      <a:pt x="765" y="763"/>
                      <a:pt x="768" y="765"/>
                      <a:pt x="772" y="766"/>
                    </a:cubicBezTo>
                    <a:cubicBezTo>
                      <a:pt x="781" y="769"/>
                      <a:pt x="789" y="773"/>
                      <a:pt x="796" y="778"/>
                    </a:cubicBezTo>
                    <a:cubicBezTo>
                      <a:pt x="797" y="779"/>
                      <a:pt x="798" y="779"/>
                      <a:pt x="799" y="780"/>
                    </a:cubicBezTo>
                    <a:cubicBezTo>
                      <a:pt x="810" y="783"/>
                      <a:pt x="818" y="790"/>
                      <a:pt x="829" y="792"/>
                    </a:cubicBezTo>
                    <a:cubicBezTo>
                      <a:pt x="830" y="792"/>
                      <a:pt x="830" y="792"/>
                      <a:pt x="831" y="792"/>
                    </a:cubicBezTo>
                    <a:cubicBezTo>
                      <a:pt x="837" y="795"/>
                      <a:pt x="843" y="798"/>
                      <a:pt x="849" y="800"/>
                    </a:cubicBezTo>
                    <a:cubicBezTo>
                      <a:pt x="856" y="803"/>
                      <a:pt x="863" y="807"/>
                      <a:pt x="869" y="811"/>
                    </a:cubicBezTo>
                    <a:cubicBezTo>
                      <a:pt x="874" y="815"/>
                      <a:pt x="879" y="820"/>
                      <a:pt x="884" y="825"/>
                    </a:cubicBezTo>
                    <a:cubicBezTo>
                      <a:pt x="886" y="827"/>
                      <a:pt x="887" y="828"/>
                      <a:pt x="886" y="831"/>
                    </a:cubicBezTo>
                    <a:cubicBezTo>
                      <a:pt x="886" y="839"/>
                      <a:pt x="883" y="846"/>
                      <a:pt x="879" y="853"/>
                    </a:cubicBezTo>
                    <a:cubicBezTo>
                      <a:pt x="876" y="857"/>
                      <a:pt x="873" y="861"/>
                      <a:pt x="870" y="865"/>
                    </a:cubicBezTo>
                    <a:cubicBezTo>
                      <a:pt x="865" y="874"/>
                      <a:pt x="858" y="882"/>
                      <a:pt x="851" y="890"/>
                    </a:cubicBezTo>
                    <a:cubicBezTo>
                      <a:pt x="840" y="901"/>
                      <a:pt x="828" y="910"/>
                      <a:pt x="815" y="918"/>
                    </a:cubicBezTo>
                    <a:cubicBezTo>
                      <a:pt x="796" y="930"/>
                      <a:pt x="776" y="940"/>
                      <a:pt x="756" y="950"/>
                    </a:cubicBezTo>
                    <a:cubicBezTo>
                      <a:pt x="753" y="951"/>
                      <a:pt x="749" y="952"/>
                      <a:pt x="746" y="954"/>
                    </a:cubicBezTo>
                    <a:cubicBezTo>
                      <a:pt x="746" y="954"/>
                      <a:pt x="744" y="954"/>
                      <a:pt x="745" y="955"/>
                    </a:cubicBezTo>
                    <a:cubicBezTo>
                      <a:pt x="747" y="959"/>
                      <a:pt x="742" y="959"/>
                      <a:pt x="740" y="959"/>
                    </a:cubicBezTo>
                    <a:cubicBezTo>
                      <a:pt x="723" y="967"/>
                      <a:pt x="706" y="974"/>
                      <a:pt x="688" y="980"/>
                    </a:cubicBezTo>
                    <a:cubicBezTo>
                      <a:pt x="685" y="981"/>
                      <a:pt x="681" y="981"/>
                      <a:pt x="679" y="983"/>
                    </a:cubicBezTo>
                    <a:cubicBezTo>
                      <a:pt x="676" y="986"/>
                      <a:pt x="673" y="986"/>
                      <a:pt x="670" y="985"/>
                    </a:cubicBezTo>
                    <a:cubicBezTo>
                      <a:pt x="672" y="988"/>
                      <a:pt x="672" y="988"/>
                      <a:pt x="670" y="989"/>
                    </a:cubicBezTo>
                    <a:cubicBezTo>
                      <a:pt x="669" y="990"/>
                      <a:pt x="668" y="990"/>
                      <a:pt x="668" y="990"/>
                    </a:cubicBezTo>
                    <a:cubicBezTo>
                      <a:pt x="665" y="991"/>
                      <a:pt x="663" y="991"/>
                      <a:pt x="661" y="993"/>
                    </a:cubicBezTo>
                    <a:cubicBezTo>
                      <a:pt x="661" y="994"/>
                      <a:pt x="659" y="995"/>
                      <a:pt x="658" y="995"/>
                    </a:cubicBezTo>
                    <a:cubicBezTo>
                      <a:pt x="646" y="998"/>
                      <a:pt x="634" y="1002"/>
                      <a:pt x="621" y="1003"/>
                    </a:cubicBezTo>
                    <a:cubicBezTo>
                      <a:pt x="617" y="1004"/>
                      <a:pt x="613" y="1004"/>
                      <a:pt x="609" y="1005"/>
                    </a:cubicBezTo>
                    <a:cubicBezTo>
                      <a:pt x="603" y="1006"/>
                      <a:pt x="597" y="1007"/>
                      <a:pt x="591" y="1008"/>
                    </a:cubicBezTo>
                    <a:cubicBezTo>
                      <a:pt x="582" y="1009"/>
                      <a:pt x="573" y="1010"/>
                      <a:pt x="563" y="1011"/>
                    </a:cubicBezTo>
                    <a:cubicBezTo>
                      <a:pt x="549" y="1013"/>
                      <a:pt x="534" y="1014"/>
                      <a:pt x="519" y="1015"/>
                    </a:cubicBezTo>
                    <a:cubicBezTo>
                      <a:pt x="500" y="1016"/>
                      <a:pt x="481" y="1017"/>
                      <a:pt x="462" y="1016"/>
                    </a:cubicBezTo>
                    <a:cubicBezTo>
                      <a:pt x="448" y="1016"/>
                      <a:pt x="434" y="1016"/>
                      <a:pt x="420" y="1015"/>
                    </a:cubicBezTo>
                    <a:cubicBezTo>
                      <a:pt x="404" y="1013"/>
                      <a:pt x="399" y="1012"/>
                      <a:pt x="383" y="1016"/>
                    </a:cubicBezTo>
                    <a:cubicBezTo>
                      <a:pt x="381" y="1016"/>
                      <a:pt x="380" y="1016"/>
                      <a:pt x="378" y="1016"/>
                    </a:cubicBezTo>
                    <a:cubicBezTo>
                      <a:pt x="377" y="1015"/>
                      <a:pt x="375" y="1015"/>
                      <a:pt x="374" y="1015"/>
                    </a:cubicBezTo>
                    <a:cubicBezTo>
                      <a:pt x="365" y="1015"/>
                      <a:pt x="356" y="1012"/>
                      <a:pt x="347" y="1010"/>
                    </a:cubicBezTo>
                    <a:cubicBezTo>
                      <a:pt x="341" y="1009"/>
                      <a:pt x="336" y="1006"/>
                      <a:pt x="330" y="1007"/>
                    </a:cubicBezTo>
                    <a:cubicBezTo>
                      <a:pt x="330" y="1007"/>
                      <a:pt x="329" y="1007"/>
                      <a:pt x="328" y="1006"/>
                    </a:cubicBezTo>
                    <a:cubicBezTo>
                      <a:pt x="325" y="1005"/>
                      <a:pt x="322" y="1004"/>
                      <a:pt x="319" y="1005"/>
                    </a:cubicBezTo>
                    <a:cubicBezTo>
                      <a:pt x="317" y="1005"/>
                      <a:pt x="315" y="1004"/>
                      <a:pt x="314" y="1002"/>
                    </a:cubicBezTo>
                    <a:cubicBezTo>
                      <a:pt x="314" y="998"/>
                      <a:pt x="312" y="998"/>
                      <a:pt x="309" y="997"/>
                    </a:cubicBezTo>
                    <a:cubicBezTo>
                      <a:pt x="306" y="997"/>
                      <a:pt x="304" y="997"/>
                      <a:pt x="302" y="999"/>
                    </a:cubicBezTo>
                    <a:cubicBezTo>
                      <a:pt x="301" y="1000"/>
                      <a:pt x="299" y="1000"/>
                      <a:pt x="297" y="1001"/>
                    </a:cubicBezTo>
                    <a:cubicBezTo>
                      <a:pt x="294" y="1001"/>
                      <a:pt x="292" y="1003"/>
                      <a:pt x="289" y="1004"/>
                    </a:cubicBezTo>
                    <a:cubicBezTo>
                      <a:pt x="281" y="1008"/>
                      <a:pt x="281" y="1008"/>
                      <a:pt x="281" y="1008"/>
                    </a:cubicBezTo>
                    <a:cubicBezTo>
                      <a:pt x="280" y="1010"/>
                      <a:pt x="279" y="1009"/>
                      <a:pt x="278" y="1008"/>
                    </a:cubicBezTo>
                    <a:cubicBezTo>
                      <a:pt x="276" y="1005"/>
                      <a:pt x="274" y="1005"/>
                      <a:pt x="271" y="1006"/>
                    </a:cubicBezTo>
                    <a:cubicBezTo>
                      <a:pt x="266" y="1008"/>
                      <a:pt x="263" y="1007"/>
                      <a:pt x="260" y="1003"/>
                    </a:cubicBezTo>
                    <a:cubicBezTo>
                      <a:pt x="259" y="1001"/>
                      <a:pt x="259" y="1000"/>
                      <a:pt x="257" y="999"/>
                    </a:cubicBezTo>
                    <a:cubicBezTo>
                      <a:pt x="255" y="1000"/>
                      <a:pt x="255" y="1002"/>
                      <a:pt x="254" y="1003"/>
                    </a:cubicBezTo>
                    <a:cubicBezTo>
                      <a:pt x="253" y="1006"/>
                      <a:pt x="252" y="1010"/>
                      <a:pt x="250" y="1013"/>
                    </a:cubicBezTo>
                    <a:cubicBezTo>
                      <a:pt x="249" y="1015"/>
                      <a:pt x="248" y="1015"/>
                      <a:pt x="246" y="1014"/>
                    </a:cubicBezTo>
                    <a:cubicBezTo>
                      <a:pt x="245" y="1014"/>
                      <a:pt x="245" y="1013"/>
                      <a:pt x="244" y="1013"/>
                    </a:cubicBezTo>
                    <a:cubicBezTo>
                      <a:pt x="241" y="1010"/>
                      <a:pt x="240" y="1010"/>
                      <a:pt x="237" y="1014"/>
                    </a:cubicBezTo>
                    <a:cubicBezTo>
                      <a:pt x="237" y="1015"/>
                      <a:pt x="237" y="1016"/>
                      <a:pt x="235" y="1017"/>
                    </a:cubicBezTo>
                    <a:cubicBezTo>
                      <a:pt x="233" y="1018"/>
                      <a:pt x="232" y="1020"/>
                      <a:pt x="231" y="1023"/>
                    </a:cubicBezTo>
                    <a:cubicBezTo>
                      <a:pt x="230" y="1025"/>
                      <a:pt x="230" y="1028"/>
                      <a:pt x="228" y="1030"/>
                    </a:cubicBezTo>
                    <a:cubicBezTo>
                      <a:pt x="224" y="1033"/>
                      <a:pt x="222" y="1038"/>
                      <a:pt x="221" y="1043"/>
                    </a:cubicBezTo>
                    <a:cubicBezTo>
                      <a:pt x="219" y="1047"/>
                      <a:pt x="218" y="1051"/>
                      <a:pt x="215" y="1055"/>
                    </a:cubicBezTo>
                    <a:cubicBezTo>
                      <a:pt x="214" y="1057"/>
                      <a:pt x="213" y="1059"/>
                      <a:pt x="212" y="1061"/>
                    </a:cubicBezTo>
                    <a:cubicBezTo>
                      <a:pt x="212" y="1061"/>
                      <a:pt x="212" y="1062"/>
                      <a:pt x="213" y="1063"/>
                    </a:cubicBezTo>
                    <a:cubicBezTo>
                      <a:pt x="216" y="1065"/>
                      <a:pt x="217" y="1066"/>
                      <a:pt x="215" y="1070"/>
                    </a:cubicBezTo>
                    <a:cubicBezTo>
                      <a:pt x="213" y="1074"/>
                      <a:pt x="211" y="1077"/>
                      <a:pt x="209" y="1081"/>
                    </a:cubicBezTo>
                    <a:cubicBezTo>
                      <a:pt x="208" y="1083"/>
                      <a:pt x="206" y="1084"/>
                      <a:pt x="206" y="1087"/>
                    </a:cubicBezTo>
                    <a:cubicBezTo>
                      <a:pt x="211" y="1086"/>
                      <a:pt x="212" y="1090"/>
                      <a:pt x="212" y="1093"/>
                    </a:cubicBezTo>
                    <a:cubicBezTo>
                      <a:pt x="212" y="1095"/>
                      <a:pt x="212" y="1097"/>
                      <a:pt x="215" y="1098"/>
                    </a:cubicBezTo>
                    <a:cubicBezTo>
                      <a:pt x="217" y="1099"/>
                      <a:pt x="218" y="1101"/>
                      <a:pt x="221" y="1100"/>
                    </a:cubicBezTo>
                    <a:cubicBezTo>
                      <a:pt x="222" y="1100"/>
                      <a:pt x="224" y="1100"/>
                      <a:pt x="224" y="1103"/>
                    </a:cubicBezTo>
                    <a:cubicBezTo>
                      <a:pt x="223" y="1104"/>
                      <a:pt x="224" y="1104"/>
                      <a:pt x="224" y="1105"/>
                    </a:cubicBezTo>
                    <a:cubicBezTo>
                      <a:pt x="226" y="1107"/>
                      <a:pt x="225" y="1108"/>
                      <a:pt x="223" y="1109"/>
                    </a:cubicBezTo>
                    <a:cubicBezTo>
                      <a:pt x="222" y="1109"/>
                      <a:pt x="221" y="1109"/>
                      <a:pt x="220" y="1109"/>
                    </a:cubicBezTo>
                    <a:cubicBezTo>
                      <a:pt x="219" y="1109"/>
                      <a:pt x="218" y="1109"/>
                      <a:pt x="218" y="1110"/>
                    </a:cubicBezTo>
                    <a:cubicBezTo>
                      <a:pt x="218" y="1111"/>
                      <a:pt x="219" y="1111"/>
                      <a:pt x="219" y="1111"/>
                    </a:cubicBezTo>
                    <a:cubicBezTo>
                      <a:pt x="222" y="1112"/>
                      <a:pt x="224" y="1112"/>
                      <a:pt x="227" y="1112"/>
                    </a:cubicBezTo>
                    <a:cubicBezTo>
                      <a:pt x="226" y="1114"/>
                      <a:pt x="226" y="1116"/>
                      <a:pt x="224" y="1118"/>
                    </a:cubicBezTo>
                    <a:cubicBezTo>
                      <a:pt x="222" y="1117"/>
                      <a:pt x="224" y="1115"/>
                      <a:pt x="222" y="1114"/>
                    </a:cubicBezTo>
                    <a:cubicBezTo>
                      <a:pt x="220" y="1116"/>
                      <a:pt x="218" y="1116"/>
                      <a:pt x="216" y="1113"/>
                    </a:cubicBezTo>
                    <a:cubicBezTo>
                      <a:pt x="216" y="1113"/>
                      <a:pt x="215" y="1113"/>
                      <a:pt x="215" y="1113"/>
                    </a:cubicBezTo>
                    <a:cubicBezTo>
                      <a:pt x="214" y="1113"/>
                      <a:pt x="213" y="1112"/>
                      <a:pt x="212" y="1114"/>
                    </a:cubicBezTo>
                    <a:cubicBezTo>
                      <a:pt x="211" y="1115"/>
                      <a:pt x="213" y="1116"/>
                      <a:pt x="214" y="1116"/>
                    </a:cubicBezTo>
                    <a:cubicBezTo>
                      <a:pt x="219" y="1116"/>
                      <a:pt x="221" y="1120"/>
                      <a:pt x="224" y="1122"/>
                    </a:cubicBezTo>
                    <a:cubicBezTo>
                      <a:pt x="225" y="1122"/>
                      <a:pt x="225" y="1123"/>
                      <a:pt x="225" y="1123"/>
                    </a:cubicBezTo>
                    <a:cubicBezTo>
                      <a:pt x="225" y="1124"/>
                      <a:pt x="224" y="1126"/>
                      <a:pt x="224" y="1126"/>
                    </a:cubicBezTo>
                    <a:cubicBezTo>
                      <a:pt x="227" y="1127"/>
                      <a:pt x="230" y="1128"/>
                      <a:pt x="233" y="1129"/>
                    </a:cubicBezTo>
                    <a:cubicBezTo>
                      <a:pt x="230" y="1132"/>
                      <a:pt x="230" y="1136"/>
                      <a:pt x="229" y="1139"/>
                    </a:cubicBezTo>
                    <a:cubicBezTo>
                      <a:pt x="229" y="1140"/>
                      <a:pt x="230" y="1141"/>
                      <a:pt x="230" y="1141"/>
                    </a:cubicBezTo>
                    <a:cubicBezTo>
                      <a:pt x="231" y="1141"/>
                      <a:pt x="232" y="1141"/>
                      <a:pt x="233" y="1141"/>
                    </a:cubicBezTo>
                    <a:cubicBezTo>
                      <a:pt x="233" y="1139"/>
                      <a:pt x="235" y="1138"/>
                      <a:pt x="234" y="1137"/>
                    </a:cubicBezTo>
                    <a:cubicBezTo>
                      <a:pt x="234" y="1135"/>
                      <a:pt x="232" y="1135"/>
                      <a:pt x="233" y="1133"/>
                    </a:cubicBezTo>
                    <a:cubicBezTo>
                      <a:pt x="234" y="1133"/>
                      <a:pt x="234" y="1133"/>
                      <a:pt x="235" y="1133"/>
                    </a:cubicBezTo>
                    <a:cubicBezTo>
                      <a:pt x="239" y="1134"/>
                      <a:pt x="239" y="1134"/>
                      <a:pt x="239" y="1138"/>
                    </a:cubicBezTo>
                    <a:cubicBezTo>
                      <a:pt x="239" y="1140"/>
                      <a:pt x="239" y="1142"/>
                      <a:pt x="242" y="1144"/>
                    </a:cubicBezTo>
                    <a:cubicBezTo>
                      <a:pt x="245" y="1146"/>
                      <a:pt x="248" y="1146"/>
                      <a:pt x="252" y="1145"/>
                    </a:cubicBezTo>
                    <a:cubicBezTo>
                      <a:pt x="253" y="1145"/>
                      <a:pt x="253" y="1144"/>
                      <a:pt x="254" y="1145"/>
                    </a:cubicBezTo>
                    <a:cubicBezTo>
                      <a:pt x="256" y="1148"/>
                      <a:pt x="258" y="1149"/>
                      <a:pt x="261" y="1149"/>
                    </a:cubicBezTo>
                    <a:cubicBezTo>
                      <a:pt x="262" y="1149"/>
                      <a:pt x="263" y="1149"/>
                      <a:pt x="263" y="1150"/>
                    </a:cubicBezTo>
                    <a:cubicBezTo>
                      <a:pt x="265" y="1152"/>
                      <a:pt x="266" y="1153"/>
                      <a:pt x="267" y="1155"/>
                    </a:cubicBezTo>
                    <a:cubicBezTo>
                      <a:pt x="266" y="1156"/>
                      <a:pt x="265" y="1156"/>
                      <a:pt x="264" y="1156"/>
                    </a:cubicBezTo>
                    <a:cubicBezTo>
                      <a:pt x="262" y="1155"/>
                      <a:pt x="261" y="1157"/>
                      <a:pt x="261" y="1158"/>
                    </a:cubicBezTo>
                    <a:cubicBezTo>
                      <a:pt x="262" y="1160"/>
                      <a:pt x="263" y="1162"/>
                      <a:pt x="265" y="1163"/>
                    </a:cubicBezTo>
                    <a:cubicBezTo>
                      <a:pt x="269" y="1164"/>
                      <a:pt x="273" y="1166"/>
                      <a:pt x="277" y="1167"/>
                    </a:cubicBezTo>
                    <a:cubicBezTo>
                      <a:pt x="281" y="1167"/>
                      <a:pt x="283" y="1169"/>
                      <a:pt x="285" y="1171"/>
                    </a:cubicBezTo>
                    <a:cubicBezTo>
                      <a:pt x="288" y="1174"/>
                      <a:pt x="288" y="1176"/>
                      <a:pt x="285" y="1179"/>
                    </a:cubicBezTo>
                    <a:cubicBezTo>
                      <a:pt x="285" y="1180"/>
                      <a:pt x="284" y="1180"/>
                      <a:pt x="283" y="1181"/>
                    </a:cubicBezTo>
                    <a:cubicBezTo>
                      <a:pt x="282" y="1182"/>
                      <a:pt x="282" y="1182"/>
                      <a:pt x="283" y="1184"/>
                    </a:cubicBezTo>
                    <a:cubicBezTo>
                      <a:pt x="285" y="1185"/>
                      <a:pt x="287" y="1186"/>
                      <a:pt x="289" y="1186"/>
                    </a:cubicBezTo>
                    <a:cubicBezTo>
                      <a:pt x="292" y="1186"/>
                      <a:pt x="295" y="1188"/>
                      <a:pt x="295" y="1191"/>
                    </a:cubicBezTo>
                    <a:cubicBezTo>
                      <a:pt x="295" y="1195"/>
                      <a:pt x="298" y="1197"/>
                      <a:pt x="301" y="1198"/>
                    </a:cubicBezTo>
                    <a:cubicBezTo>
                      <a:pt x="300" y="1200"/>
                      <a:pt x="298" y="1202"/>
                      <a:pt x="301" y="1205"/>
                    </a:cubicBezTo>
                    <a:cubicBezTo>
                      <a:pt x="297" y="1204"/>
                      <a:pt x="293" y="1204"/>
                      <a:pt x="290" y="1206"/>
                    </a:cubicBezTo>
                    <a:cubicBezTo>
                      <a:pt x="292" y="1207"/>
                      <a:pt x="294" y="1208"/>
                      <a:pt x="295" y="1208"/>
                    </a:cubicBezTo>
                    <a:cubicBezTo>
                      <a:pt x="296" y="1208"/>
                      <a:pt x="298" y="1209"/>
                      <a:pt x="297" y="1210"/>
                    </a:cubicBezTo>
                    <a:cubicBezTo>
                      <a:pt x="297" y="1211"/>
                      <a:pt x="296" y="1212"/>
                      <a:pt x="296" y="1212"/>
                    </a:cubicBezTo>
                    <a:cubicBezTo>
                      <a:pt x="292" y="1211"/>
                      <a:pt x="291" y="1217"/>
                      <a:pt x="288" y="1217"/>
                    </a:cubicBezTo>
                    <a:cubicBezTo>
                      <a:pt x="290" y="1218"/>
                      <a:pt x="293" y="1219"/>
                      <a:pt x="296" y="1220"/>
                    </a:cubicBezTo>
                    <a:cubicBezTo>
                      <a:pt x="299" y="1221"/>
                      <a:pt x="302" y="1220"/>
                      <a:pt x="305" y="1222"/>
                    </a:cubicBezTo>
                    <a:cubicBezTo>
                      <a:pt x="308" y="1224"/>
                      <a:pt x="310" y="1228"/>
                      <a:pt x="314" y="1228"/>
                    </a:cubicBezTo>
                    <a:cubicBezTo>
                      <a:pt x="314" y="1228"/>
                      <a:pt x="315" y="1229"/>
                      <a:pt x="314" y="1229"/>
                    </a:cubicBezTo>
                    <a:cubicBezTo>
                      <a:pt x="314" y="1230"/>
                      <a:pt x="314" y="1230"/>
                      <a:pt x="313" y="1230"/>
                    </a:cubicBezTo>
                    <a:cubicBezTo>
                      <a:pt x="310" y="1229"/>
                      <a:pt x="307" y="1230"/>
                      <a:pt x="304" y="1229"/>
                    </a:cubicBezTo>
                    <a:cubicBezTo>
                      <a:pt x="304" y="1229"/>
                      <a:pt x="303" y="1228"/>
                      <a:pt x="303" y="1229"/>
                    </a:cubicBezTo>
                    <a:cubicBezTo>
                      <a:pt x="302" y="1230"/>
                      <a:pt x="302" y="1231"/>
                      <a:pt x="303" y="1231"/>
                    </a:cubicBezTo>
                    <a:cubicBezTo>
                      <a:pt x="305" y="1232"/>
                      <a:pt x="306" y="1234"/>
                      <a:pt x="308" y="1232"/>
                    </a:cubicBezTo>
                    <a:cubicBezTo>
                      <a:pt x="309" y="1232"/>
                      <a:pt x="310" y="1232"/>
                      <a:pt x="310" y="1232"/>
                    </a:cubicBezTo>
                    <a:cubicBezTo>
                      <a:pt x="315" y="1234"/>
                      <a:pt x="320" y="1235"/>
                      <a:pt x="325" y="1236"/>
                    </a:cubicBezTo>
                    <a:cubicBezTo>
                      <a:pt x="333" y="1239"/>
                      <a:pt x="341" y="1240"/>
                      <a:pt x="349" y="1242"/>
                    </a:cubicBezTo>
                    <a:cubicBezTo>
                      <a:pt x="351" y="1243"/>
                      <a:pt x="353" y="1244"/>
                      <a:pt x="354" y="1246"/>
                    </a:cubicBezTo>
                    <a:cubicBezTo>
                      <a:pt x="351" y="1248"/>
                      <a:pt x="347" y="1246"/>
                      <a:pt x="343" y="1246"/>
                    </a:cubicBezTo>
                    <a:cubicBezTo>
                      <a:pt x="346" y="1249"/>
                      <a:pt x="348" y="1250"/>
                      <a:pt x="351" y="1250"/>
                    </a:cubicBezTo>
                    <a:cubicBezTo>
                      <a:pt x="358" y="1250"/>
                      <a:pt x="364" y="1253"/>
                      <a:pt x="371" y="1253"/>
                    </a:cubicBezTo>
                    <a:cubicBezTo>
                      <a:pt x="373" y="1253"/>
                      <a:pt x="374" y="1253"/>
                      <a:pt x="375" y="1255"/>
                    </a:cubicBezTo>
                    <a:cubicBezTo>
                      <a:pt x="376" y="1256"/>
                      <a:pt x="377" y="1256"/>
                      <a:pt x="378" y="1255"/>
                    </a:cubicBezTo>
                    <a:cubicBezTo>
                      <a:pt x="381" y="1252"/>
                      <a:pt x="384" y="1253"/>
                      <a:pt x="385" y="1256"/>
                    </a:cubicBezTo>
                    <a:cubicBezTo>
                      <a:pt x="387" y="1259"/>
                      <a:pt x="391" y="1260"/>
                      <a:pt x="393" y="1257"/>
                    </a:cubicBezTo>
                    <a:cubicBezTo>
                      <a:pt x="394" y="1256"/>
                      <a:pt x="395" y="1256"/>
                      <a:pt x="396" y="1257"/>
                    </a:cubicBezTo>
                    <a:cubicBezTo>
                      <a:pt x="398" y="1258"/>
                      <a:pt x="400" y="1258"/>
                      <a:pt x="403" y="1257"/>
                    </a:cubicBezTo>
                    <a:cubicBezTo>
                      <a:pt x="405" y="1256"/>
                      <a:pt x="408" y="1254"/>
                      <a:pt x="410" y="1256"/>
                    </a:cubicBezTo>
                    <a:cubicBezTo>
                      <a:pt x="412" y="1258"/>
                      <a:pt x="414" y="1258"/>
                      <a:pt x="417" y="1257"/>
                    </a:cubicBezTo>
                    <a:cubicBezTo>
                      <a:pt x="419" y="1257"/>
                      <a:pt x="421" y="1258"/>
                      <a:pt x="422" y="1260"/>
                    </a:cubicBezTo>
                    <a:cubicBezTo>
                      <a:pt x="423" y="1261"/>
                      <a:pt x="424" y="1262"/>
                      <a:pt x="426" y="1262"/>
                    </a:cubicBezTo>
                    <a:cubicBezTo>
                      <a:pt x="428" y="1261"/>
                      <a:pt x="428" y="1265"/>
                      <a:pt x="430" y="1265"/>
                    </a:cubicBezTo>
                    <a:cubicBezTo>
                      <a:pt x="432" y="1266"/>
                      <a:pt x="434" y="1264"/>
                      <a:pt x="436" y="1266"/>
                    </a:cubicBezTo>
                    <a:cubicBezTo>
                      <a:pt x="437" y="1266"/>
                      <a:pt x="437" y="1267"/>
                      <a:pt x="438" y="1267"/>
                    </a:cubicBezTo>
                    <a:cubicBezTo>
                      <a:pt x="440" y="1268"/>
                      <a:pt x="442" y="1269"/>
                      <a:pt x="445" y="1269"/>
                    </a:cubicBezTo>
                    <a:cubicBezTo>
                      <a:pt x="445" y="1266"/>
                      <a:pt x="443" y="1266"/>
                      <a:pt x="441" y="1265"/>
                    </a:cubicBezTo>
                    <a:cubicBezTo>
                      <a:pt x="440" y="1264"/>
                      <a:pt x="438" y="1265"/>
                      <a:pt x="438" y="1262"/>
                    </a:cubicBezTo>
                    <a:cubicBezTo>
                      <a:pt x="441" y="1262"/>
                      <a:pt x="443" y="1264"/>
                      <a:pt x="447" y="1263"/>
                    </a:cubicBezTo>
                    <a:cubicBezTo>
                      <a:pt x="442" y="1261"/>
                      <a:pt x="437" y="1260"/>
                      <a:pt x="432" y="1259"/>
                    </a:cubicBezTo>
                    <a:cubicBezTo>
                      <a:pt x="439" y="1257"/>
                      <a:pt x="446" y="1259"/>
                      <a:pt x="453" y="1258"/>
                    </a:cubicBezTo>
                    <a:cubicBezTo>
                      <a:pt x="446" y="1255"/>
                      <a:pt x="438" y="1254"/>
                      <a:pt x="430" y="1253"/>
                    </a:cubicBezTo>
                    <a:cubicBezTo>
                      <a:pt x="430" y="1251"/>
                      <a:pt x="432" y="1252"/>
                      <a:pt x="433" y="1251"/>
                    </a:cubicBezTo>
                    <a:cubicBezTo>
                      <a:pt x="430" y="1249"/>
                      <a:pt x="428" y="1248"/>
                      <a:pt x="424" y="1247"/>
                    </a:cubicBezTo>
                    <a:cubicBezTo>
                      <a:pt x="428" y="1246"/>
                      <a:pt x="430" y="1248"/>
                      <a:pt x="432" y="1246"/>
                    </a:cubicBezTo>
                    <a:cubicBezTo>
                      <a:pt x="432" y="1245"/>
                      <a:pt x="432" y="1244"/>
                      <a:pt x="431" y="1243"/>
                    </a:cubicBezTo>
                    <a:cubicBezTo>
                      <a:pt x="431" y="1242"/>
                      <a:pt x="431" y="1242"/>
                      <a:pt x="432" y="1241"/>
                    </a:cubicBezTo>
                    <a:cubicBezTo>
                      <a:pt x="433" y="1241"/>
                      <a:pt x="433" y="1241"/>
                      <a:pt x="434" y="1241"/>
                    </a:cubicBezTo>
                    <a:cubicBezTo>
                      <a:pt x="439" y="1246"/>
                      <a:pt x="445" y="1246"/>
                      <a:pt x="450" y="1249"/>
                    </a:cubicBezTo>
                    <a:cubicBezTo>
                      <a:pt x="452" y="1250"/>
                      <a:pt x="455" y="1250"/>
                      <a:pt x="454" y="1253"/>
                    </a:cubicBezTo>
                    <a:cubicBezTo>
                      <a:pt x="454" y="1254"/>
                      <a:pt x="455" y="1255"/>
                      <a:pt x="456" y="1255"/>
                    </a:cubicBezTo>
                    <a:cubicBezTo>
                      <a:pt x="457" y="1256"/>
                      <a:pt x="458" y="1257"/>
                      <a:pt x="458" y="1259"/>
                    </a:cubicBezTo>
                    <a:cubicBezTo>
                      <a:pt x="458" y="1260"/>
                      <a:pt x="459" y="1261"/>
                      <a:pt x="460" y="1260"/>
                    </a:cubicBezTo>
                    <a:cubicBezTo>
                      <a:pt x="461" y="1260"/>
                      <a:pt x="460" y="1259"/>
                      <a:pt x="460" y="1259"/>
                    </a:cubicBezTo>
                    <a:cubicBezTo>
                      <a:pt x="459" y="1257"/>
                      <a:pt x="459" y="1257"/>
                      <a:pt x="461" y="1257"/>
                    </a:cubicBezTo>
                    <a:cubicBezTo>
                      <a:pt x="462" y="1258"/>
                      <a:pt x="463" y="1258"/>
                      <a:pt x="463" y="1257"/>
                    </a:cubicBezTo>
                    <a:cubicBezTo>
                      <a:pt x="464" y="1255"/>
                      <a:pt x="461" y="1255"/>
                      <a:pt x="460" y="1252"/>
                    </a:cubicBezTo>
                    <a:cubicBezTo>
                      <a:pt x="462" y="1253"/>
                      <a:pt x="463" y="1254"/>
                      <a:pt x="464" y="1252"/>
                    </a:cubicBezTo>
                    <a:cubicBezTo>
                      <a:pt x="464" y="1252"/>
                      <a:pt x="465" y="1251"/>
                      <a:pt x="466" y="1251"/>
                    </a:cubicBezTo>
                    <a:cubicBezTo>
                      <a:pt x="469" y="1253"/>
                      <a:pt x="471" y="1254"/>
                      <a:pt x="475" y="1253"/>
                    </a:cubicBezTo>
                    <a:cubicBezTo>
                      <a:pt x="475" y="1252"/>
                      <a:pt x="476" y="1253"/>
                      <a:pt x="476" y="1253"/>
                    </a:cubicBezTo>
                    <a:cubicBezTo>
                      <a:pt x="479" y="1254"/>
                      <a:pt x="481" y="1257"/>
                      <a:pt x="484" y="1257"/>
                    </a:cubicBezTo>
                    <a:cubicBezTo>
                      <a:pt x="488" y="1257"/>
                      <a:pt x="493" y="1258"/>
                      <a:pt x="497" y="1257"/>
                    </a:cubicBezTo>
                    <a:cubicBezTo>
                      <a:pt x="500" y="1256"/>
                      <a:pt x="502" y="1258"/>
                      <a:pt x="504" y="1259"/>
                    </a:cubicBezTo>
                    <a:cubicBezTo>
                      <a:pt x="504" y="1259"/>
                      <a:pt x="504" y="1260"/>
                      <a:pt x="504" y="1260"/>
                    </a:cubicBezTo>
                    <a:cubicBezTo>
                      <a:pt x="504" y="1260"/>
                      <a:pt x="503" y="1261"/>
                      <a:pt x="503" y="1261"/>
                    </a:cubicBezTo>
                    <a:cubicBezTo>
                      <a:pt x="502" y="1261"/>
                      <a:pt x="500" y="1261"/>
                      <a:pt x="499" y="1261"/>
                    </a:cubicBezTo>
                    <a:cubicBezTo>
                      <a:pt x="496" y="1260"/>
                      <a:pt x="494" y="1259"/>
                      <a:pt x="491" y="1260"/>
                    </a:cubicBezTo>
                    <a:cubicBezTo>
                      <a:pt x="495" y="1264"/>
                      <a:pt x="495" y="1264"/>
                      <a:pt x="500" y="1263"/>
                    </a:cubicBezTo>
                    <a:cubicBezTo>
                      <a:pt x="501" y="1263"/>
                      <a:pt x="502" y="1263"/>
                      <a:pt x="503" y="1263"/>
                    </a:cubicBezTo>
                    <a:cubicBezTo>
                      <a:pt x="504" y="1262"/>
                      <a:pt x="506" y="1262"/>
                      <a:pt x="506" y="1264"/>
                    </a:cubicBezTo>
                    <a:cubicBezTo>
                      <a:pt x="506" y="1266"/>
                      <a:pt x="508" y="1266"/>
                      <a:pt x="509" y="1266"/>
                    </a:cubicBezTo>
                    <a:cubicBezTo>
                      <a:pt x="511" y="1266"/>
                      <a:pt x="511" y="1264"/>
                      <a:pt x="511" y="1264"/>
                    </a:cubicBezTo>
                    <a:cubicBezTo>
                      <a:pt x="513" y="1261"/>
                      <a:pt x="510" y="1261"/>
                      <a:pt x="510" y="1259"/>
                    </a:cubicBezTo>
                    <a:cubicBezTo>
                      <a:pt x="512" y="1259"/>
                      <a:pt x="513" y="1258"/>
                      <a:pt x="515" y="1258"/>
                    </a:cubicBezTo>
                    <a:cubicBezTo>
                      <a:pt x="516" y="1258"/>
                      <a:pt x="518" y="1258"/>
                      <a:pt x="518" y="1259"/>
                    </a:cubicBezTo>
                    <a:cubicBezTo>
                      <a:pt x="518" y="1261"/>
                      <a:pt x="519" y="1261"/>
                      <a:pt x="520" y="1263"/>
                    </a:cubicBezTo>
                    <a:cubicBezTo>
                      <a:pt x="523" y="1266"/>
                      <a:pt x="523" y="1267"/>
                      <a:pt x="526" y="1265"/>
                    </a:cubicBezTo>
                    <a:cubicBezTo>
                      <a:pt x="529" y="1264"/>
                      <a:pt x="532" y="1264"/>
                      <a:pt x="535" y="1264"/>
                    </a:cubicBezTo>
                    <a:cubicBezTo>
                      <a:pt x="538" y="1265"/>
                      <a:pt x="541" y="1266"/>
                      <a:pt x="544" y="1266"/>
                    </a:cubicBezTo>
                    <a:cubicBezTo>
                      <a:pt x="557" y="1265"/>
                      <a:pt x="570" y="1264"/>
                      <a:pt x="583" y="1264"/>
                    </a:cubicBezTo>
                    <a:cubicBezTo>
                      <a:pt x="585" y="1264"/>
                      <a:pt x="587" y="1264"/>
                      <a:pt x="590" y="1264"/>
                    </a:cubicBezTo>
                    <a:cubicBezTo>
                      <a:pt x="596" y="1262"/>
                      <a:pt x="603" y="1263"/>
                      <a:pt x="610" y="1263"/>
                    </a:cubicBezTo>
                    <a:cubicBezTo>
                      <a:pt x="619" y="1263"/>
                      <a:pt x="627" y="1261"/>
                      <a:pt x="636" y="1260"/>
                    </a:cubicBezTo>
                    <a:cubicBezTo>
                      <a:pt x="647" y="1259"/>
                      <a:pt x="659" y="1257"/>
                      <a:pt x="671" y="1255"/>
                    </a:cubicBezTo>
                    <a:cubicBezTo>
                      <a:pt x="678" y="1254"/>
                      <a:pt x="685" y="1254"/>
                      <a:pt x="692" y="1252"/>
                    </a:cubicBezTo>
                    <a:cubicBezTo>
                      <a:pt x="702" y="1250"/>
                      <a:pt x="711" y="1248"/>
                      <a:pt x="721" y="1246"/>
                    </a:cubicBezTo>
                    <a:cubicBezTo>
                      <a:pt x="731" y="1245"/>
                      <a:pt x="740" y="1242"/>
                      <a:pt x="749" y="1239"/>
                    </a:cubicBezTo>
                    <a:cubicBezTo>
                      <a:pt x="756" y="1236"/>
                      <a:pt x="762" y="1235"/>
                      <a:pt x="769" y="1232"/>
                    </a:cubicBezTo>
                    <a:cubicBezTo>
                      <a:pt x="777" y="1229"/>
                      <a:pt x="786" y="1226"/>
                      <a:pt x="795" y="1223"/>
                    </a:cubicBezTo>
                    <a:cubicBezTo>
                      <a:pt x="806" y="1218"/>
                      <a:pt x="817" y="1215"/>
                      <a:pt x="827" y="1209"/>
                    </a:cubicBezTo>
                    <a:cubicBezTo>
                      <a:pt x="840" y="1203"/>
                      <a:pt x="852" y="1197"/>
                      <a:pt x="864" y="1190"/>
                    </a:cubicBezTo>
                    <a:cubicBezTo>
                      <a:pt x="878" y="1183"/>
                      <a:pt x="891" y="1174"/>
                      <a:pt x="903" y="1164"/>
                    </a:cubicBezTo>
                    <a:cubicBezTo>
                      <a:pt x="912" y="1158"/>
                      <a:pt x="920" y="1150"/>
                      <a:pt x="928" y="1143"/>
                    </a:cubicBezTo>
                    <a:cubicBezTo>
                      <a:pt x="933" y="1138"/>
                      <a:pt x="938" y="1134"/>
                      <a:pt x="943" y="1129"/>
                    </a:cubicBezTo>
                    <a:cubicBezTo>
                      <a:pt x="949" y="1122"/>
                      <a:pt x="955" y="1114"/>
                      <a:pt x="961" y="1107"/>
                    </a:cubicBezTo>
                    <a:cubicBezTo>
                      <a:pt x="965" y="1102"/>
                      <a:pt x="968" y="1098"/>
                      <a:pt x="972" y="1093"/>
                    </a:cubicBezTo>
                    <a:cubicBezTo>
                      <a:pt x="978" y="1085"/>
                      <a:pt x="984" y="1075"/>
                      <a:pt x="990" y="1066"/>
                    </a:cubicBezTo>
                    <a:cubicBezTo>
                      <a:pt x="995" y="1056"/>
                      <a:pt x="1000" y="1046"/>
                      <a:pt x="1006" y="1037"/>
                    </a:cubicBezTo>
                    <a:cubicBezTo>
                      <a:pt x="1009" y="1032"/>
                      <a:pt x="1011" y="1027"/>
                      <a:pt x="1013" y="1022"/>
                    </a:cubicBezTo>
                    <a:cubicBezTo>
                      <a:pt x="1017" y="1009"/>
                      <a:pt x="1020" y="995"/>
                      <a:pt x="1021" y="982"/>
                    </a:cubicBezTo>
                    <a:cubicBezTo>
                      <a:pt x="1024" y="960"/>
                      <a:pt x="1023" y="938"/>
                      <a:pt x="1020" y="916"/>
                    </a:cubicBezTo>
                    <a:cubicBezTo>
                      <a:pt x="1017" y="900"/>
                      <a:pt x="1011" y="885"/>
                      <a:pt x="1006" y="871"/>
                    </a:cubicBezTo>
                    <a:cubicBezTo>
                      <a:pt x="1001" y="859"/>
                      <a:pt x="994" y="848"/>
                      <a:pt x="989" y="837"/>
                    </a:cubicBezTo>
                    <a:cubicBezTo>
                      <a:pt x="976" y="814"/>
                      <a:pt x="960" y="794"/>
                      <a:pt x="940" y="777"/>
                    </a:cubicBezTo>
                    <a:cubicBezTo>
                      <a:pt x="923" y="763"/>
                      <a:pt x="905" y="751"/>
                      <a:pt x="886" y="742"/>
                    </a:cubicBezTo>
                    <a:cubicBezTo>
                      <a:pt x="877" y="737"/>
                      <a:pt x="867" y="732"/>
                      <a:pt x="857" y="729"/>
                    </a:cubicBezTo>
                    <a:cubicBezTo>
                      <a:pt x="835" y="722"/>
                      <a:pt x="811" y="719"/>
                      <a:pt x="789" y="715"/>
                    </a:cubicBezTo>
                    <a:cubicBezTo>
                      <a:pt x="774" y="712"/>
                      <a:pt x="758" y="710"/>
                      <a:pt x="743" y="709"/>
                    </a:cubicBezTo>
                    <a:cubicBezTo>
                      <a:pt x="730" y="708"/>
                      <a:pt x="718" y="707"/>
                      <a:pt x="705" y="708"/>
                    </a:cubicBezTo>
                    <a:cubicBezTo>
                      <a:pt x="686" y="709"/>
                      <a:pt x="666" y="710"/>
                      <a:pt x="647" y="711"/>
                    </a:cubicBezTo>
                    <a:cubicBezTo>
                      <a:pt x="620" y="711"/>
                      <a:pt x="593" y="710"/>
                      <a:pt x="567" y="708"/>
                    </a:cubicBezTo>
                    <a:cubicBezTo>
                      <a:pt x="551" y="706"/>
                      <a:pt x="535" y="703"/>
                      <a:pt x="520" y="700"/>
                    </a:cubicBezTo>
                    <a:cubicBezTo>
                      <a:pt x="504" y="696"/>
                      <a:pt x="492" y="686"/>
                      <a:pt x="485" y="672"/>
                    </a:cubicBezTo>
                    <a:cubicBezTo>
                      <a:pt x="482" y="667"/>
                      <a:pt x="480" y="662"/>
                      <a:pt x="481" y="656"/>
                    </a:cubicBezTo>
                    <a:cubicBezTo>
                      <a:pt x="482" y="644"/>
                      <a:pt x="485" y="632"/>
                      <a:pt x="489" y="621"/>
                    </a:cubicBezTo>
                    <a:cubicBezTo>
                      <a:pt x="491" y="614"/>
                      <a:pt x="493" y="607"/>
                      <a:pt x="499" y="603"/>
                    </a:cubicBezTo>
                    <a:cubicBezTo>
                      <a:pt x="502" y="595"/>
                      <a:pt x="507" y="589"/>
                      <a:pt x="512" y="583"/>
                    </a:cubicBezTo>
                    <a:cubicBezTo>
                      <a:pt x="517" y="576"/>
                      <a:pt x="522" y="569"/>
                      <a:pt x="528" y="563"/>
                    </a:cubicBezTo>
                    <a:cubicBezTo>
                      <a:pt x="537" y="555"/>
                      <a:pt x="545" y="546"/>
                      <a:pt x="555" y="539"/>
                    </a:cubicBezTo>
                    <a:cubicBezTo>
                      <a:pt x="560" y="535"/>
                      <a:pt x="565" y="530"/>
                      <a:pt x="571" y="526"/>
                    </a:cubicBezTo>
                    <a:cubicBezTo>
                      <a:pt x="576" y="523"/>
                      <a:pt x="583" y="522"/>
                      <a:pt x="587" y="517"/>
                    </a:cubicBezTo>
                    <a:cubicBezTo>
                      <a:pt x="588" y="517"/>
                      <a:pt x="588" y="517"/>
                      <a:pt x="589" y="517"/>
                    </a:cubicBezTo>
                    <a:cubicBezTo>
                      <a:pt x="591" y="517"/>
                      <a:pt x="592" y="517"/>
                      <a:pt x="592" y="515"/>
                    </a:cubicBezTo>
                    <a:cubicBezTo>
                      <a:pt x="594" y="513"/>
                      <a:pt x="597" y="512"/>
                      <a:pt x="599" y="511"/>
                    </a:cubicBezTo>
                    <a:cubicBezTo>
                      <a:pt x="601" y="511"/>
                      <a:pt x="603" y="510"/>
                      <a:pt x="605" y="509"/>
                    </a:cubicBezTo>
                    <a:cubicBezTo>
                      <a:pt x="612" y="506"/>
                      <a:pt x="618" y="502"/>
                      <a:pt x="624" y="501"/>
                    </a:cubicBezTo>
                    <a:cubicBezTo>
                      <a:pt x="634" y="498"/>
                      <a:pt x="643" y="493"/>
                      <a:pt x="653" y="491"/>
                    </a:cubicBezTo>
                    <a:cubicBezTo>
                      <a:pt x="658" y="490"/>
                      <a:pt x="663" y="489"/>
                      <a:pt x="668" y="489"/>
                    </a:cubicBezTo>
                    <a:cubicBezTo>
                      <a:pt x="667" y="492"/>
                      <a:pt x="666" y="494"/>
                      <a:pt x="663" y="495"/>
                    </a:cubicBezTo>
                    <a:cubicBezTo>
                      <a:pt x="660" y="496"/>
                      <a:pt x="656" y="497"/>
                      <a:pt x="653" y="496"/>
                    </a:cubicBezTo>
                    <a:cubicBezTo>
                      <a:pt x="650" y="495"/>
                      <a:pt x="648" y="496"/>
                      <a:pt x="646" y="497"/>
                    </a:cubicBezTo>
                    <a:cubicBezTo>
                      <a:pt x="645" y="499"/>
                      <a:pt x="642" y="499"/>
                      <a:pt x="640" y="500"/>
                    </a:cubicBezTo>
                    <a:cubicBezTo>
                      <a:pt x="638" y="500"/>
                      <a:pt x="634" y="499"/>
                      <a:pt x="636" y="504"/>
                    </a:cubicBezTo>
                    <a:cubicBezTo>
                      <a:pt x="636" y="504"/>
                      <a:pt x="636" y="505"/>
                      <a:pt x="636" y="505"/>
                    </a:cubicBezTo>
                    <a:cubicBezTo>
                      <a:pt x="633" y="507"/>
                      <a:pt x="631" y="511"/>
                      <a:pt x="627" y="510"/>
                    </a:cubicBezTo>
                    <a:cubicBezTo>
                      <a:pt x="624" y="509"/>
                      <a:pt x="622" y="510"/>
                      <a:pt x="622" y="513"/>
                    </a:cubicBezTo>
                    <a:cubicBezTo>
                      <a:pt x="621" y="514"/>
                      <a:pt x="621" y="515"/>
                      <a:pt x="619" y="515"/>
                    </a:cubicBezTo>
                    <a:cubicBezTo>
                      <a:pt x="615" y="514"/>
                      <a:pt x="612" y="516"/>
                      <a:pt x="610" y="518"/>
                    </a:cubicBezTo>
                    <a:cubicBezTo>
                      <a:pt x="608" y="519"/>
                      <a:pt x="605" y="520"/>
                      <a:pt x="603" y="521"/>
                    </a:cubicBezTo>
                    <a:cubicBezTo>
                      <a:pt x="600" y="521"/>
                      <a:pt x="598" y="522"/>
                      <a:pt x="597" y="524"/>
                    </a:cubicBezTo>
                    <a:cubicBezTo>
                      <a:pt x="595" y="526"/>
                      <a:pt x="592" y="527"/>
                      <a:pt x="590" y="528"/>
                    </a:cubicBezTo>
                    <a:cubicBezTo>
                      <a:pt x="588" y="529"/>
                      <a:pt x="585" y="530"/>
                      <a:pt x="584" y="533"/>
                    </a:cubicBezTo>
                    <a:cubicBezTo>
                      <a:pt x="584" y="533"/>
                      <a:pt x="583" y="534"/>
                      <a:pt x="582" y="534"/>
                    </a:cubicBezTo>
                    <a:cubicBezTo>
                      <a:pt x="576" y="536"/>
                      <a:pt x="571" y="540"/>
                      <a:pt x="566" y="543"/>
                    </a:cubicBezTo>
                    <a:cubicBezTo>
                      <a:pt x="558" y="548"/>
                      <a:pt x="552" y="555"/>
                      <a:pt x="545" y="561"/>
                    </a:cubicBezTo>
                    <a:cubicBezTo>
                      <a:pt x="539" y="567"/>
                      <a:pt x="531" y="573"/>
                      <a:pt x="524" y="579"/>
                    </a:cubicBezTo>
                    <a:cubicBezTo>
                      <a:pt x="522" y="581"/>
                      <a:pt x="522" y="583"/>
                      <a:pt x="523" y="586"/>
                    </a:cubicBezTo>
                    <a:cubicBezTo>
                      <a:pt x="530" y="580"/>
                      <a:pt x="536" y="573"/>
                      <a:pt x="543" y="568"/>
                    </a:cubicBezTo>
                    <a:cubicBezTo>
                      <a:pt x="543" y="568"/>
                      <a:pt x="543" y="568"/>
                      <a:pt x="543" y="567"/>
                    </a:cubicBezTo>
                    <a:cubicBezTo>
                      <a:pt x="545" y="564"/>
                      <a:pt x="548" y="563"/>
                      <a:pt x="551" y="561"/>
                    </a:cubicBezTo>
                    <a:cubicBezTo>
                      <a:pt x="555" y="559"/>
                      <a:pt x="558" y="556"/>
                      <a:pt x="562" y="553"/>
                    </a:cubicBezTo>
                    <a:cubicBezTo>
                      <a:pt x="563" y="551"/>
                      <a:pt x="565" y="550"/>
                      <a:pt x="567" y="549"/>
                    </a:cubicBezTo>
                    <a:cubicBezTo>
                      <a:pt x="568" y="549"/>
                      <a:pt x="569" y="548"/>
                      <a:pt x="570" y="547"/>
                    </a:cubicBezTo>
                    <a:cubicBezTo>
                      <a:pt x="573" y="544"/>
                      <a:pt x="577" y="543"/>
                      <a:pt x="580" y="541"/>
                    </a:cubicBezTo>
                    <a:cubicBezTo>
                      <a:pt x="583" y="538"/>
                      <a:pt x="587" y="537"/>
                      <a:pt x="590" y="534"/>
                    </a:cubicBezTo>
                    <a:cubicBezTo>
                      <a:pt x="592" y="532"/>
                      <a:pt x="596" y="531"/>
                      <a:pt x="598" y="528"/>
                    </a:cubicBezTo>
                    <a:cubicBezTo>
                      <a:pt x="598" y="528"/>
                      <a:pt x="598" y="527"/>
                      <a:pt x="599" y="527"/>
                    </a:cubicBezTo>
                    <a:cubicBezTo>
                      <a:pt x="603" y="528"/>
                      <a:pt x="606" y="524"/>
                      <a:pt x="610" y="524"/>
                    </a:cubicBezTo>
                    <a:cubicBezTo>
                      <a:pt x="612" y="524"/>
                      <a:pt x="613" y="523"/>
                      <a:pt x="615" y="522"/>
                    </a:cubicBezTo>
                    <a:cubicBezTo>
                      <a:pt x="617" y="521"/>
                      <a:pt x="620" y="520"/>
                      <a:pt x="621" y="518"/>
                    </a:cubicBezTo>
                    <a:cubicBezTo>
                      <a:pt x="622" y="514"/>
                      <a:pt x="625" y="517"/>
                      <a:pt x="627" y="516"/>
                    </a:cubicBezTo>
                    <a:cubicBezTo>
                      <a:pt x="627" y="516"/>
                      <a:pt x="627" y="516"/>
                      <a:pt x="627" y="515"/>
                    </a:cubicBezTo>
                    <a:cubicBezTo>
                      <a:pt x="630" y="513"/>
                      <a:pt x="633" y="511"/>
                      <a:pt x="637" y="512"/>
                    </a:cubicBezTo>
                    <a:cubicBezTo>
                      <a:pt x="638" y="512"/>
                      <a:pt x="639" y="512"/>
                      <a:pt x="639" y="510"/>
                    </a:cubicBezTo>
                    <a:cubicBezTo>
                      <a:pt x="637" y="509"/>
                      <a:pt x="639" y="509"/>
                      <a:pt x="640" y="509"/>
                    </a:cubicBezTo>
                    <a:cubicBezTo>
                      <a:pt x="641" y="508"/>
                      <a:pt x="643" y="509"/>
                      <a:pt x="645" y="507"/>
                    </a:cubicBezTo>
                    <a:cubicBezTo>
                      <a:pt x="645" y="507"/>
                      <a:pt x="647" y="506"/>
                      <a:pt x="648" y="507"/>
                    </a:cubicBezTo>
                    <a:cubicBezTo>
                      <a:pt x="650" y="508"/>
                      <a:pt x="651" y="507"/>
                      <a:pt x="653" y="506"/>
                    </a:cubicBezTo>
                    <a:cubicBezTo>
                      <a:pt x="654" y="506"/>
                      <a:pt x="655" y="506"/>
                      <a:pt x="656" y="507"/>
                    </a:cubicBezTo>
                    <a:cubicBezTo>
                      <a:pt x="661" y="508"/>
                      <a:pt x="666" y="510"/>
                      <a:pt x="672" y="507"/>
                    </a:cubicBezTo>
                    <a:cubicBezTo>
                      <a:pt x="674" y="506"/>
                      <a:pt x="677" y="505"/>
                      <a:pt x="680" y="505"/>
                    </a:cubicBezTo>
                    <a:cubicBezTo>
                      <a:pt x="683" y="504"/>
                      <a:pt x="686" y="504"/>
                      <a:pt x="689" y="503"/>
                    </a:cubicBezTo>
                    <a:cubicBezTo>
                      <a:pt x="694" y="502"/>
                      <a:pt x="699" y="501"/>
                      <a:pt x="704" y="499"/>
                    </a:cubicBezTo>
                    <a:cubicBezTo>
                      <a:pt x="708" y="498"/>
                      <a:pt x="708" y="498"/>
                      <a:pt x="713" y="499"/>
                    </a:cubicBezTo>
                    <a:cubicBezTo>
                      <a:pt x="715" y="500"/>
                      <a:pt x="717" y="500"/>
                      <a:pt x="718" y="498"/>
                    </a:cubicBezTo>
                    <a:cubicBezTo>
                      <a:pt x="720" y="494"/>
                      <a:pt x="722" y="496"/>
                      <a:pt x="725" y="496"/>
                    </a:cubicBezTo>
                    <a:cubicBezTo>
                      <a:pt x="729" y="496"/>
                      <a:pt x="733" y="497"/>
                      <a:pt x="736" y="496"/>
                    </a:cubicBezTo>
                    <a:cubicBezTo>
                      <a:pt x="741" y="496"/>
                      <a:pt x="745" y="495"/>
                      <a:pt x="749" y="494"/>
                    </a:cubicBezTo>
                    <a:cubicBezTo>
                      <a:pt x="754" y="494"/>
                      <a:pt x="759" y="494"/>
                      <a:pt x="764" y="493"/>
                    </a:cubicBezTo>
                    <a:cubicBezTo>
                      <a:pt x="768" y="492"/>
                      <a:pt x="772" y="490"/>
                      <a:pt x="776" y="492"/>
                    </a:cubicBezTo>
                    <a:cubicBezTo>
                      <a:pt x="777" y="492"/>
                      <a:pt x="777" y="492"/>
                      <a:pt x="778" y="492"/>
                    </a:cubicBezTo>
                    <a:cubicBezTo>
                      <a:pt x="782" y="491"/>
                      <a:pt x="786" y="491"/>
                      <a:pt x="791" y="491"/>
                    </a:cubicBezTo>
                    <a:cubicBezTo>
                      <a:pt x="802" y="489"/>
                      <a:pt x="812" y="490"/>
                      <a:pt x="823" y="491"/>
                    </a:cubicBezTo>
                    <a:cubicBezTo>
                      <a:pt x="828" y="492"/>
                      <a:pt x="833" y="492"/>
                      <a:pt x="838" y="492"/>
                    </a:cubicBezTo>
                    <a:cubicBezTo>
                      <a:pt x="842" y="493"/>
                      <a:pt x="846" y="492"/>
                      <a:pt x="849" y="494"/>
                    </a:cubicBezTo>
                    <a:cubicBezTo>
                      <a:pt x="853" y="498"/>
                      <a:pt x="858" y="497"/>
                      <a:pt x="863" y="498"/>
                    </a:cubicBezTo>
                    <a:cubicBezTo>
                      <a:pt x="867" y="498"/>
                      <a:pt x="872" y="500"/>
                      <a:pt x="876" y="501"/>
                    </a:cubicBezTo>
                    <a:cubicBezTo>
                      <a:pt x="882" y="502"/>
                      <a:pt x="889" y="502"/>
                      <a:pt x="895" y="503"/>
                    </a:cubicBezTo>
                    <a:cubicBezTo>
                      <a:pt x="896" y="504"/>
                      <a:pt x="897" y="504"/>
                      <a:pt x="899" y="505"/>
                    </a:cubicBezTo>
                    <a:cubicBezTo>
                      <a:pt x="901" y="508"/>
                      <a:pt x="904" y="510"/>
                      <a:pt x="909" y="510"/>
                    </a:cubicBezTo>
                    <a:cubicBezTo>
                      <a:pt x="913" y="511"/>
                      <a:pt x="918" y="512"/>
                      <a:pt x="923" y="514"/>
                    </a:cubicBezTo>
                    <a:cubicBezTo>
                      <a:pt x="925" y="515"/>
                      <a:pt x="927" y="517"/>
                      <a:pt x="929" y="519"/>
                    </a:cubicBezTo>
                    <a:cubicBezTo>
                      <a:pt x="931" y="521"/>
                      <a:pt x="935" y="520"/>
                      <a:pt x="938" y="520"/>
                    </a:cubicBezTo>
                    <a:cubicBezTo>
                      <a:pt x="943" y="522"/>
                      <a:pt x="948" y="525"/>
                      <a:pt x="953" y="524"/>
                    </a:cubicBezTo>
                    <a:cubicBezTo>
                      <a:pt x="954" y="523"/>
                      <a:pt x="954" y="524"/>
                      <a:pt x="955" y="524"/>
                    </a:cubicBezTo>
                    <a:cubicBezTo>
                      <a:pt x="959" y="525"/>
                      <a:pt x="963" y="524"/>
                      <a:pt x="967" y="522"/>
                    </a:cubicBezTo>
                    <a:cubicBezTo>
                      <a:pt x="968" y="521"/>
                      <a:pt x="968" y="522"/>
                      <a:pt x="969" y="522"/>
                    </a:cubicBezTo>
                    <a:cubicBezTo>
                      <a:pt x="973" y="522"/>
                      <a:pt x="974" y="522"/>
                      <a:pt x="976" y="518"/>
                    </a:cubicBezTo>
                    <a:cubicBezTo>
                      <a:pt x="976" y="517"/>
                      <a:pt x="977" y="515"/>
                      <a:pt x="979" y="516"/>
                    </a:cubicBezTo>
                    <a:cubicBezTo>
                      <a:pt x="982" y="517"/>
                      <a:pt x="986" y="516"/>
                      <a:pt x="989" y="514"/>
                    </a:cubicBezTo>
                    <a:cubicBezTo>
                      <a:pt x="990" y="513"/>
                      <a:pt x="992" y="513"/>
                      <a:pt x="993" y="511"/>
                    </a:cubicBezTo>
                    <a:cubicBezTo>
                      <a:pt x="993" y="510"/>
                      <a:pt x="994" y="510"/>
                      <a:pt x="995" y="510"/>
                    </a:cubicBezTo>
                    <a:cubicBezTo>
                      <a:pt x="996" y="511"/>
                      <a:pt x="997" y="511"/>
                      <a:pt x="998" y="511"/>
                    </a:cubicBezTo>
                    <a:cubicBezTo>
                      <a:pt x="1000" y="511"/>
                      <a:pt x="1002" y="511"/>
                      <a:pt x="1003" y="509"/>
                    </a:cubicBezTo>
                    <a:cubicBezTo>
                      <a:pt x="1003" y="507"/>
                      <a:pt x="1004" y="506"/>
                      <a:pt x="1006" y="505"/>
                    </a:cubicBezTo>
                    <a:cubicBezTo>
                      <a:pt x="1007" y="505"/>
                      <a:pt x="1008" y="504"/>
                      <a:pt x="1009" y="503"/>
                    </a:cubicBezTo>
                    <a:cubicBezTo>
                      <a:pt x="1011" y="498"/>
                      <a:pt x="1014" y="494"/>
                      <a:pt x="1018" y="490"/>
                    </a:cubicBezTo>
                    <a:cubicBezTo>
                      <a:pt x="1020" y="488"/>
                      <a:pt x="1021" y="486"/>
                      <a:pt x="1024" y="485"/>
                    </a:cubicBezTo>
                    <a:cubicBezTo>
                      <a:pt x="1027" y="484"/>
                      <a:pt x="1029" y="482"/>
                      <a:pt x="1030" y="479"/>
                    </a:cubicBezTo>
                    <a:cubicBezTo>
                      <a:pt x="1032" y="472"/>
                      <a:pt x="1035" y="465"/>
                      <a:pt x="1036" y="458"/>
                    </a:cubicBezTo>
                    <a:cubicBezTo>
                      <a:pt x="1036" y="456"/>
                      <a:pt x="1037" y="453"/>
                      <a:pt x="1038" y="451"/>
                    </a:cubicBezTo>
                    <a:cubicBezTo>
                      <a:pt x="1044" y="435"/>
                      <a:pt x="1045" y="419"/>
                      <a:pt x="1038" y="403"/>
                    </a:cubicBezTo>
                    <a:close/>
                    <a:moveTo>
                      <a:pt x="48" y="446"/>
                    </a:moveTo>
                    <a:cubicBezTo>
                      <a:pt x="48" y="447"/>
                      <a:pt x="47" y="448"/>
                      <a:pt x="46" y="448"/>
                    </a:cubicBezTo>
                    <a:cubicBezTo>
                      <a:pt x="45" y="448"/>
                      <a:pt x="45" y="447"/>
                      <a:pt x="45" y="446"/>
                    </a:cubicBezTo>
                    <a:cubicBezTo>
                      <a:pt x="45" y="445"/>
                      <a:pt x="46" y="444"/>
                      <a:pt x="46" y="444"/>
                    </a:cubicBezTo>
                    <a:cubicBezTo>
                      <a:pt x="46" y="443"/>
                      <a:pt x="46" y="443"/>
                      <a:pt x="44" y="442"/>
                    </a:cubicBezTo>
                    <a:cubicBezTo>
                      <a:pt x="43" y="441"/>
                      <a:pt x="43" y="441"/>
                      <a:pt x="43" y="440"/>
                    </a:cubicBezTo>
                    <a:cubicBezTo>
                      <a:pt x="42" y="436"/>
                      <a:pt x="42" y="431"/>
                      <a:pt x="43" y="427"/>
                    </a:cubicBezTo>
                    <a:cubicBezTo>
                      <a:pt x="43" y="425"/>
                      <a:pt x="43" y="422"/>
                      <a:pt x="43" y="420"/>
                    </a:cubicBezTo>
                    <a:cubicBezTo>
                      <a:pt x="43" y="418"/>
                      <a:pt x="42" y="416"/>
                      <a:pt x="45" y="415"/>
                    </a:cubicBezTo>
                    <a:cubicBezTo>
                      <a:pt x="45" y="414"/>
                      <a:pt x="47" y="412"/>
                      <a:pt x="44" y="411"/>
                    </a:cubicBezTo>
                    <a:cubicBezTo>
                      <a:pt x="44" y="411"/>
                      <a:pt x="44" y="410"/>
                      <a:pt x="44" y="410"/>
                    </a:cubicBezTo>
                    <a:cubicBezTo>
                      <a:pt x="48" y="408"/>
                      <a:pt x="45" y="403"/>
                      <a:pt x="47" y="400"/>
                    </a:cubicBezTo>
                    <a:cubicBezTo>
                      <a:pt x="47" y="413"/>
                      <a:pt x="47" y="427"/>
                      <a:pt x="48" y="441"/>
                    </a:cubicBezTo>
                    <a:cubicBezTo>
                      <a:pt x="48" y="442"/>
                      <a:pt x="48" y="444"/>
                      <a:pt x="48" y="446"/>
                    </a:cubicBezTo>
                    <a:close/>
                    <a:moveTo>
                      <a:pt x="47" y="621"/>
                    </a:moveTo>
                    <a:cubicBezTo>
                      <a:pt x="45" y="614"/>
                      <a:pt x="44" y="608"/>
                      <a:pt x="46" y="601"/>
                    </a:cubicBezTo>
                    <a:cubicBezTo>
                      <a:pt x="46" y="602"/>
                      <a:pt x="46" y="603"/>
                      <a:pt x="46" y="603"/>
                    </a:cubicBezTo>
                    <a:cubicBezTo>
                      <a:pt x="49" y="609"/>
                      <a:pt x="47" y="615"/>
                      <a:pt x="47" y="621"/>
                    </a:cubicBezTo>
                    <a:close/>
                    <a:moveTo>
                      <a:pt x="84" y="721"/>
                    </a:moveTo>
                    <a:cubicBezTo>
                      <a:pt x="84" y="716"/>
                      <a:pt x="83" y="711"/>
                      <a:pt x="83" y="706"/>
                    </a:cubicBezTo>
                    <a:cubicBezTo>
                      <a:pt x="83" y="703"/>
                      <a:pt x="82" y="699"/>
                      <a:pt x="82" y="696"/>
                    </a:cubicBezTo>
                    <a:cubicBezTo>
                      <a:pt x="82" y="683"/>
                      <a:pt x="80" y="670"/>
                      <a:pt x="80" y="657"/>
                    </a:cubicBezTo>
                    <a:cubicBezTo>
                      <a:pt x="80" y="653"/>
                      <a:pt x="81" y="650"/>
                      <a:pt x="83" y="647"/>
                    </a:cubicBezTo>
                    <a:cubicBezTo>
                      <a:pt x="84" y="650"/>
                      <a:pt x="84" y="653"/>
                      <a:pt x="83" y="656"/>
                    </a:cubicBezTo>
                    <a:cubicBezTo>
                      <a:pt x="82" y="658"/>
                      <a:pt x="82" y="660"/>
                      <a:pt x="84" y="662"/>
                    </a:cubicBezTo>
                    <a:cubicBezTo>
                      <a:pt x="85" y="663"/>
                      <a:pt x="85" y="665"/>
                      <a:pt x="85" y="667"/>
                    </a:cubicBezTo>
                    <a:cubicBezTo>
                      <a:pt x="84" y="671"/>
                      <a:pt x="86" y="676"/>
                      <a:pt x="86" y="680"/>
                    </a:cubicBezTo>
                    <a:cubicBezTo>
                      <a:pt x="86" y="687"/>
                      <a:pt x="87" y="694"/>
                      <a:pt x="87" y="702"/>
                    </a:cubicBezTo>
                    <a:cubicBezTo>
                      <a:pt x="88" y="705"/>
                      <a:pt x="87" y="708"/>
                      <a:pt x="86" y="712"/>
                    </a:cubicBezTo>
                    <a:cubicBezTo>
                      <a:pt x="86" y="716"/>
                      <a:pt x="88" y="720"/>
                      <a:pt x="87" y="724"/>
                    </a:cubicBezTo>
                    <a:cubicBezTo>
                      <a:pt x="84" y="724"/>
                      <a:pt x="84" y="724"/>
                      <a:pt x="84" y="721"/>
                    </a:cubicBezTo>
                    <a:close/>
                    <a:moveTo>
                      <a:pt x="107" y="859"/>
                    </a:moveTo>
                    <a:cubicBezTo>
                      <a:pt x="105" y="857"/>
                      <a:pt x="105" y="854"/>
                      <a:pt x="104" y="852"/>
                    </a:cubicBezTo>
                    <a:cubicBezTo>
                      <a:pt x="101" y="841"/>
                      <a:pt x="99" y="830"/>
                      <a:pt x="97" y="819"/>
                    </a:cubicBezTo>
                    <a:cubicBezTo>
                      <a:pt x="96" y="814"/>
                      <a:pt x="95" y="809"/>
                      <a:pt x="96" y="804"/>
                    </a:cubicBezTo>
                    <a:cubicBezTo>
                      <a:pt x="96" y="803"/>
                      <a:pt x="96" y="802"/>
                      <a:pt x="95" y="801"/>
                    </a:cubicBezTo>
                    <a:cubicBezTo>
                      <a:pt x="93" y="799"/>
                      <a:pt x="93" y="797"/>
                      <a:pt x="94" y="795"/>
                    </a:cubicBezTo>
                    <a:cubicBezTo>
                      <a:pt x="94" y="794"/>
                      <a:pt x="94" y="792"/>
                      <a:pt x="94" y="792"/>
                    </a:cubicBezTo>
                    <a:cubicBezTo>
                      <a:pt x="91" y="779"/>
                      <a:pt x="90" y="765"/>
                      <a:pt x="89" y="752"/>
                    </a:cubicBezTo>
                    <a:cubicBezTo>
                      <a:pt x="89" y="750"/>
                      <a:pt x="89" y="747"/>
                      <a:pt x="87" y="745"/>
                    </a:cubicBezTo>
                    <a:cubicBezTo>
                      <a:pt x="86" y="744"/>
                      <a:pt x="86" y="742"/>
                      <a:pt x="86" y="741"/>
                    </a:cubicBezTo>
                    <a:cubicBezTo>
                      <a:pt x="86" y="735"/>
                      <a:pt x="85" y="730"/>
                      <a:pt x="87" y="725"/>
                    </a:cubicBezTo>
                    <a:cubicBezTo>
                      <a:pt x="90" y="726"/>
                      <a:pt x="90" y="728"/>
                      <a:pt x="89" y="730"/>
                    </a:cubicBezTo>
                    <a:cubicBezTo>
                      <a:pt x="87" y="733"/>
                      <a:pt x="88" y="736"/>
                      <a:pt x="90" y="738"/>
                    </a:cubicBezTo>
                    <a:cubicBezTo>
                      <a:pt x="91" y="739"/>
                      <a:pt x="92" y="741"/>
                      <a:pt x="92" y="742"/>
                    </a:cubicBezTo>
                    <a:cubicBezTo>
                      <a:pt x="91" y="747"/>
                      <a:pt x="93" y="751"/>
                      <a:pt x="93" y="756"/>
                    </a:cubicBezTo>
                    <a:cubicBezTo>
                      <a:pt x="92" y="770"/>
                      <a:pt x="95" y="783"/>
                      <a:pt x="97" y="797"/>
                    </a:cubicBezTo>
                    <a:cubicBezTo>
                      <a:pt x="98" y="802"/>
                      <a:pt x="100" y="808"/>
                      <a:pt x="99" y="814"/>
                    </a:cubicBezTo>
                    <a:cubicBezTo>
                      <a:pt x="99" y="817"/>
                      <a:pt x="101" y="819"/>
                      <a:pt x="101" y="821"/>
                    </a:cubicBezTo>
                    <a:cubicBezTo>
                      <a:pt x="101" y="826"/>
                      <a:pt x="103" y="831"/>
                      <a:pt x="102" y="836"/>
                    </a:cubicBezTo>
                    <a:cubicBezTo>
                      <a:pt x="102" y="837"/>
                      <a:pt x="103" y="838"/>
                      <a:pt x="103" y="839"/>
                    </a:cubicBezTo>
                    <a:cubicBezTo>
                      <a:pt x="106" y="844"/>
                      <a:pt x="107" y="850"/>
                      <a:pt x="108" y="856"/>
                    </a:cubicBezTo>
                    <a:cubicBezTo>
                      <a:pt x="108" y="857"/>
                      <a:pt x="109" y="858"/>
                      <a:pt x="107" y="859"/>
                    </a:cubicBezTo>
                    <a:close/>
                    <a:moveTo>
                      <a:pt x="207" y="591"/>
                    </a:moveTo>
                    <a:cubicBezTo>
                      <a:pt x="207" y="590"/>
                      <a:pt x="208" y="589"/>
                      <a:pt x="210" y="589"/>
                    </a:cubicBezTo>
                    <a:cubicBezTo>
                      <a:pt x="210" y="590"/>
                      <a:pt x="211" y="591"/>
                      <a:pt x="211" y="591"/>
                    </a:cubicBezTo>
                    <a:cubicBezTo>
                      <a:pt x="210" y="595"/>
                      <a:pt x="210" y="598"/>
                      <a:pt x="207" y="601"/>
                    </a:cubicBezTo>
                    <a:cubicBezTo>
                      <a:pt x="207" y="597"/>
                      <a:pt x="207" y="594"/>
                      <a:pt x="207" y="591"/>
                    </a:cubicBezTo>
                    <a:close/>
                    <a:moveTo>
                      <a:pt x="206" y="659"/>
                    </a:moveTo>
                    <a:cubicBezTo>
                      <a:pt x="209" y="654"/>
                      <a:pt x="208" y="649"/>
                      <a:pt x="208" y="643"/>
                    </a:cubicBezTo>
                    <a:cubicBezTo>
                      <a:pt x="210" y="645"/>
                      <a:pt x="209" y="647"/>
                      <a:pt x="210" y="649"/>
                    </a:cubicBezTo>
                    <a:cubicBezTo>
                      <a:pt x="211" y="654"/>
                      <a:pt x="212" y="659"/>
                      <a:pt x="209" y="663"/>
                    </a:cubicBezTo>
                    <a:cubicBezTo>
                      <a:pt x="209" y="664"/>
                      <a:pt x="208" y="665"/>
                      <a:pt x="209" y="665"/>
                    </a:cubicBezTo>
                    <a:cubicBezTo>
                      <a:pt x="211" y="665"/>
                      <a:pt x="210" y="666"/>
                      <a:pt x="210" y="667"/>
                    </a:cubicBezTo>
                    <a:cubicBezTo>
                      <a:pt x="211" y="670"/>
                      <a:pt x="209" y="674"/>
                      <a:pt x="210" y="677"/>
                    </a:cubicBezTo>
                    <a:cubicBezTo>
                      <a:pt x="210" y="678"/>
                      <a:pt x="209" y="679"/>
                      <a:pt x="208" y="680"/>
                    </a:cubicBezTo>
                    <a:cubicBezTo>
                      <a:pt x="208" y="679"/>
                      <a:pt x="208" y="679"/>
                      <a:pt x="208" y="679"/>
                    </a:cubicBezTo>
                    <a:cubicBezTo>
                      <a:pt x="208" y="676"/>
                      <a:pt x="208" y="673"/>
                      <a:pt x="208" y="670"/>
                    </a:cubicBezTo>
                    <a:cubicBezTo>
                      <a:pt x="208" y="667"/>
                      <a:pt x="206" y="664"/>
                      <a:pt x="207" y="661"/>
                    </a:cubicBezTo>
                    <a:cubicBezTo>
                      <a:pt x="207" y="660"/>
                      <a:pt x="206" y="660"/>
                      <a:pt x="206" y="659"/>
                    </a:cubicBezTo>
                    <a:close/>
                    <a:moveTo>
                      <a:pt x="217" y="808"/>
                    </a:moveTo>
                    <a:cubicBezTo>
                      <a:pt x="215" y="805"/>
                      <a:pt x="215" y="803"/>
                      <a:pt x="215" y="802"/>
                    </a:cubicBezTo>
                    <a:cubicBezTo>
                      <a:pt x="214" y="795"/>
                      <a:pt x="214" y="787"/>
                      <a:pt x="213" y="780"/>
                    </a:cubicBezTo>
                    <a:cubicBezTo>
                      <a:pt x="212" y="777"/>
                      <a:pt x="211" y="773"/>
                      <a:pt x="212" y="769"/>
                    </a:cubicBezTo>
                    <a:cubicBezTo>
                      <a:pt x="212" y="768"/>
                      <a:pt x="211" y="768"/>
                      <a:pt x="210" y="767"/>
                    </a:cubicBezTo>
                    <a:cubicBezTo>
                      <a:pt x="209" y="765"/>
                      <a:pt x="209" y="762"/>
                      <a:pt x="209" y="760"/>
                    </a:cubicBezTo>
                    <a:cubicBezTo>
                      <a:pt x="211" y="757"/>
                      <a:pt x="210" y="754"/>
                      <a:pt x="209" y="751"/>
                    </a:cubicBezTo>
                    <a:cubicBezTo>
                      <a:pt x="209" y="748"/>
                      <a:pt x="209" y="744"/>
                      <a:pt x="209" y="740"/>
                    </a:cubicBezTo>
                    <a:cubicBezTo>
                      <a:pt x="209" y="736"/>
                      <a:pt x="209" y="732"/>
                      <a:pt x="207" y="728"/>
                    </a:cubicBezTo>
                    <a:cubicBezTo>
                      <a:pt x="207" y="726"/>
                      <a:pt x="207" y="725"/>
                      <a:pt x="207" y="723"/>
                    </a:cubicBezTo>
                    <a:cubicBezTo>
                      <a:pt x="208" y="714"/>
                      <a:pt x="208" y="704"/>
                      <a:pt x="207" y="694"/>
                    </a:cubicBezTo>
                    <a:cubicBezTo>
                      <a:pt x="207" y="691"/>
                      <a:pt x="206" y="687"/>
                      <a:pt x="207" y="682"/>
                    </a:cubicBezTo>
                    <a:cubicBezTo>
                      <a:pt x="210" y="686"/>
                      <a:pt x="210" y="689"/>
                      <a:pt x="209" y="692"/>
                    </a:cubicBezTo>
                    <a:cubicBezTo>
                      <a:pt x="209" y="698"/>
                      <a:pt x="210" y="704"/>
                      <a:pt x="211" y="709"/>
                    </a:cubicBezTo>
                    <a:cubicBezTo>
                      <a:pt x="211" y="718"/>
                      <a:pt x="212" y="728"/>
                      <a:pt x="212" y="737"/>
                    </a:cubicBezTo>
                    <a:cubicBezTo>
                      <a:pt x="212" y="738"/>
                      <a:pt x="212" y="739"/>
                      <a:pt x="212" y="739"/>
                    </a:cubicBezTo>
                    <a:cubicBezTo>
                      <a:pt x="215" y="746"/>
                      <a:pt x="214" y="752"/>
                      <a:pt x="214" y="759"/>
                    </a:cubicBezTo>
                    <a:cubicBezTo>
                      <a:pt x="214" y="760"/>
                      <a:pt x="214" y="761"/>
                      <a:pt x="215" y="762"/>
                    </a:cubicBezTo>
                    <a:cubicBezTo>
                      <a:pt x="217" y="768"/>
                      <a:pt x="217" y="773"/>
                      <a:pt x="216" y="779"/>
                    </a:cubicBezTo>
                    <a:cubicBezTo>
                      <a:pt x="216" y="784"/>
                      <a:pt x="217" y="788"/>
                      <a:pt x="217" y="793"/>
                    </a:cubicBezTo>
                    <a:cubicBezTo>
                      <a:pt x="218" y="798"/>
                      <a:pt x="217" y="802"/>
                      <a:pt x="217" y="808"/>
                    </a:cubicBezTo>
                    <a:close/>
                    <a:moveTo>
                      <a:pt x="221" y="784"/>
                    </a:moveTo>
                    <a:cubicBezTo>
                      <a:pt x="219" y="774"/>
                      <a:pt x="219" y="764"/>
                      <a:pt x="217" y="754"/>
                    </a:cubicBezTo>
                    <a:cubicBezTo>
                      <a:pt x="217" y="750"/>
                      <a:pt x="215" y="745"/>
                      <a:pt x="217" y="740"/>
                    </a:cubicBezTo>
                    <a:cubicBezTo>
                      <a:pt x="218" y="742"/>
                      <a:pt x="220" y="742"/>
                      <a:pt x="220" y="744"/>
                    </a:cubicBezTo>
                    <a:cubicBezTo>
                      <a:pt x="219" y="746"/>
                      <a:pt x="220" y="748"/>
                      <a:pt x="221" y="751"/>
                    </a:cubicBezTo>
                    <a:cubicBezTo>
                      <a:pt x="222" y="753"/>
                      <a:pt x="222" y="755"/>
                      <a:pt x="221" y="757"/>
                    </a:cubicBezTo>
                    <a:cubicBezTo>
                      <a:pt x="219" y="760"/>
                      <a:pt x="220" y="764"/>
                      <a:pt x="221" y="767"/>
                    </a:cubicBezTo>
                    <a:cubicBezTo>
                      <a:pt x="222" y="773"/>
                      <a:pt x="221" y="778"/>
                      <a:pt x="222" y="784"/>
                    </a:cubicBezTo>
                    <a:cubicBezTo>
                      <a:pt x="221" y="784"/>
                      <a:pt x="221" y="784"/>
                      <a:pt x="221" y="784"/>
                    </a:cubicBezTo>
                    <a:close/>
                    <a:moveTo>
                      <a:pt x="245" y="1022"/>
                    </a:moveTo>
                    <a:cubicBezTo>
                      <a:pt x="244" y="1021"/>
                      <a:pt x="241" y="1022"/>
                      <a:pt x="240" y="1020"/>
                    </a:cubicBezTo>
                    <a:cubicBezTo>
                      <a:pt x="240" y="1018"/>
                      <a:pt x="242" y="1016"/>
                      <a:pt x="243" y="1016"/>
                    </a:cubicBezTo>
                    <a:cubicBezTo>
                      <a:pt x="244" y="1018"/>
                      <a:pt x="247" y="1017"/>
                      <a:pt x="247" y="1020"/>
                    </a:cubicBezTo>
                    <a:cubicBezTo>
                      <a:pt x="247" y="1021"/>
                      <a:pt x="246" y="1023"/>
                      <a:pt x="245" y="1022"/>
                    </a:cubicBezTo>
                    <a:close/>
                    <a:moveTo>
                      <a:pt x="301" y="1211"/>
                    </a:moveTo>
                    <a:cubicBezTo>
                      <a:pt x="304" y="1212"/>
                      <a:pt x="308" y="1211"/>
                      <a:pt x="311" y="1214"/>
                    </a:cubicBezTo>
                    <a:cubicBezTo>
                      <a:pt x="305" y="1217"/>
                      <a:pt x="304" y="1217"/>
                      <a:pt x="301" y="1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15"/>
              <p:cNvSpPr>
                <a:spLocks/>
              </p:cNvSpPr>
              <p:nvPr/>
            </p:nvSpPr>
            <p:spPr bwMode="auto">
              <a:xfrm>
                <a:off x="6667446" y="3703293"/>
                <a:ext cx="109540" cy="33337"/>
              </a:xfrm>
              <a:custGeom>
                <a:avLst/>
                <a:gdLst>
                  <a:gd name="T0" fmla="*/ 17 w 37"/>
                  <a:gd name="T1" fmla="*/ 7 h 11"/>
                  <a:gd name="T2" fmla="*/ 18 w 37"/>
                  <a:gd name="T3" fmla="*/ 7 h 11"/>
                  <a:gd name="T4" fmla="*/ 37 w 37"/>
                  <a:gd name="T5" fmla="*/ 3 h 11"/>
                  <a:gd name="T6" fmla="*/ 25 w 37"/>
                  <a:gd name="T7" fmla="*/ 4 h 11"/>
                  <a:gd name="T8" fmla="*/ 23 w 37"/>
                  <a:gd name="T9" fmla="*/ 4 h 11"/>
                  <a:gd name="T10" fmla="*/ 19 w 37"/>
                  <a:gd name="T11" fmla="*/ 4 h 11"/>
                  <a:gd name="T12" fmla="*/ 6 w 37"/>
                  <a:gd name="T13" fmla="*/ 7 h 11"/>
                  <a:gd name="T14" fmla="*/ 0 w 37"/>
                  <a:gd name="T15" fmla="*/ 10 h 11"/>
                  <a:gd name="T16" fmla="*/ 17 w 37"/>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1">
                    <a:moveTo>
                      <a:pt x="17" y="7"/>
                    </a:moveTo>
                    <a:cubicBezTo>
                      <a:pt x="17" y="7"/>
                      <a:pt x="17" y="7"/>
                      <a:pt x="18" y="7"/>
                    </a:cubicBezTo>
                    <a:cubicBezTo>
                      <a:pt x="24" y="7"/>
                      <a:pt x="31" y="6"/>
                      <a:pt x="37" y="3"/>
                    </a:cubicBezTo>
                    <a:cubicBezTo>
                      <a:pt x="33" y="3"/>
                      <a:pt x="29" y="0"/>
                      <a:pt x="25" y="4"/>
                    </a:cubicBezTo>
                    <a:cubicBezTo>
                      <a:pt x="25" y="4"/>
                      <a:pt x="24" y="4"/>
                      <a:pt x="23" y="4"/>
                    </a:cubicBezTo>
                    <a:cubicBezTo>
                      <a:pt x="21" y="4"/>
                      <a:pt x="20" y="4"/>
                      <a:pt x="19" y="4"/>
                    </a:cubicBezTo>
                    <a:cubicBezTo>
                      <a:pt x="14" y="5"/>
                      <a:pt x="10" y="7"/>
                      <a:pt x="6" y="7"/>
                    </a:cubicBezTo>
                    <a:cubicBezTo>
                      <a:pt x="4" y="7"/>
                      <a:pt x="2" y="7"/>
                      <a:pt x="0" y="10"/>
                    </a:cubicBezTo>
                    <a:cubicBezTo>
                      <a:pt x="6" y="8"/>
                      <a:pt x="12" y="11"/>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6"/>
              <p:cNvSpPr>
                <a:spLocks/>
              </p:cNvSpPr>
              <p:nvPr/>
            </p:nvSpPr>
            <p:spPr bwMode="auto">
              <a:xfrm>
                <a:off x="5462508" y="6440067"/>
                <a:ext cx="38101" cy="34924"/>
              </a:xfrm>
              <a:custGeom>
                <a:avLst/>
                <a:gdLst>
                  <a:gd name="T0" fmla="*/ 13 w 13"/>
                  <a:gd name="T1" fmla="*/ 7 h 12"/>
                  <a:gd name="T2" fmla="*/ 9 w 13"/>
                  <a:gd name="T3" fmla="*/ 3 h 12"/>
                  <a:gd name="T4" fmla="*/ 2 w 13"/>
                  <a:gd name="T5" fmla="*/ 0 h 12"/>
                  <a:gd name="T6" fmla="*/ 4 w 13"/>
                  <a:gd name="T7" fmla="*/ 6 h 12"/>
                  <a:gd name="T8" fmla="*/ 8 w 13"/>
                  <a:gd name="T9" fmla="*/ 10 h 12"/>
                  <a:gd name="T10" fmla="*/ 12 w 13"/>
                  <a:gd name="T11" fmla="*/ 9 h 12"/>
                  <a:gd name="T12" fmla="*/ 13 w 13"/>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13" h="12">
                    <a:moveTo>
                      <a:pt x="13" y="7"/>
                    </a:moveTo>
                    <a:cubicBezTo>
                      <a:pt x="12" y="5"/>
                      <a:pt x="12" y="3"/>
                      <a:pt x="9" y="3"/>
                    </a:cubicBezTo>
                    <a:cubicBezTo>
                      <a:pt x="6" y="3"/>
                      <a:pt x="4" y="2"/>
                      <a:pt x="2" y="0"/>
                    </a:cubicBezTo>
                    <a:cubicBezTo>
                      <a:pt x="0" y="5"/>
                      <a:pt x="0" y="5"/>
                      <a:pt x="4" y="6"/>
                    </a:cubicBezTo>
                    <a:cubicBezTo>
                      <a:pt x="6" y="7"/>
                      <a:pt x="7" y="8"/>
                      <a:pt x="8" y="10"/>
                    </a:cubicBezTo>
                    <a:cubicBezTo>
                      <a:pt x="9" y="12"/>
                      <a:pt x="11" y="9"/>
                      <a:pt x="12" y="9"/>
                    </a:cubicBezTo>
                    <a:cubicBezTo>
                      <a:pt x="13" y="9"/>
                      <a:pt x="13" y="8"/>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
              <p:cNvSpPr>
                <a:spLocks/>
              </p:cNvSpPr>
              <p:nvPr/>
            </p:nvSpPr>
            <p:spPr bwMode="auto">
              <a:xfrm>
                <a:off x="5626024" y="6603575"/>
                <a:ext cx="26988" cy="17462"/>
              </a:xfrm>
              <a:custGeom>
                <a:avLst/>
                <a:gdLst>
                  <a:gd name="T0" fmla="*/ 1 w 9"/>
                  <a:gd name="T1" fmla="*/ 1 h 6"/>
                  <a:gd name="T2" fmla="*/ 1 w 9"/>
                  <a:gd name="T3" fmla="*/ 2 h 6"/>
                  <a:gd name="T4" fmla="*/ 9 w 9"/>
                  <a:gd name="T5" fmla="*/ 4 h 6"/>
                  <a:gd name="T6" fmla="*/ 3 w 9"/>
                  <a:gd name="T7" fmla="*/ 0 h 6"/>
                  <a:gd name="T8" fmla="*/ 1 w 9"/>
                  <a:gd name="T9" fmla="*/ 1 h 6"/>
                </a:gdLst>
                <a:ahLst/>
                <a:cxnLst>
                  <a:cxn ang="0">
                    <a:pos x="T0" y="T1"/>
                  </a:cxn>
                  <a:cxn ang="0">
                    <a:pos x="T2" y="T3"/>
                  </a:cxn>
                  <a:cxn ang="0">
                    <a:pos x="T4" y="T5"/>
                  </a:cxn>
                  <a:cxn ang="0">
                    <a:pos x="T6" y="T7"/>
                  </a:cxn>
                  <a:cxn ang="0">
                    <a:pos x="T8" y="T9"/>
                  </a:cxn>
                </a:cxnLst>
                <a:rect l="0" t="0" r="r" b="b"/>
                <a:pathLst>
                  <a:path w="9" h="6">
                    <a:moveTo>
                      <a:pt x="1" y="1"/>
                    </a:moveTo>
                    <a:cubicBezTo>
                      <a:pt x="0" y="1"/>
                      <a:pt x="0" y="2"/>
                      <a:pt x="1" y="2"/>
                    </a:cubicBezTo>
                    <a:cubicBezTo>
                      <a:pt x="3" y="3"/>
                      <a:pt x="5" y="6"/>
                      <a:pt x="9" y="4"/>
                    </a:cubicBezTo>
                    <a:cubicBezTo>
                      <a:pt x="7" y="2"/>
                      <a:pt x="5" y="1"/>
                      <a:pt x="3" y="0"/>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8" name="TextBox 37"/>
            <p:cNvSpPr txBox="1"/>
            <p:nvPr/>
          </p:nvSpPr>
          <p:spPr>
            <a:xfrm>
              <a:off x="4158333" y="3037661"/>
              <a:ext cx="1034257" cy="707886"/>
            </a:xfrm>
            <a:prstGeom prst="rect">
              <a:avLst/>
            </a:prstGeom>
            <a:noFill/>
          </p:spPr>
          <p:txBody>
            <a:bodyPr wrap="none" rtlCol="0">
              <a:spAutoFit/>
            </a:bodyPr>
            <a:lstStyle/>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Hillary</a:t>
              </a:r>
            </a:p>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Clinton</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 name="Rectangle 38"/>
            <p:cNvSpPr/>
            <p:nvPr/>
          </p:nvSpPr>
          <p:spPr>
            <a:xfrm>
              <a:off x="3879273" y="3704154"/>
              <a:ext cx="1297073" cy="261610"/>
            </a:xfrm>
            <a:prstGeom prst="rect">
              <a:avLst/>
            </a:prstGeom>
          </p:spPr>
          <p:txBody>
            <a:bodyPr wrap="square">
              <a:spAutoFit/>
            </a:bodyPr>
            <a:lstStyle/>
            <a:p>
              <a:pPr algn="r"/>
              <a:r>
                <a:rPr lang="en-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rPr>
                <a:t>Democratic Party</a:t>
              </a:r>
              <a:endParaRPr lang="id-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TextBox 39"/>
            <p:cNvSpPr txBox="1"/>
            <p:nvPr/>
          </p:nvSpPr>
          <p:spPr>
            <a:xfrm>
              <a:off x="6909129" y="3052806"/>
              <a:ext cx="1176989" cy="707886"/>
            </a:xfrm>
            <a:prstGeom prst="rect">
              <a:avLst/>
            </a:prstGeom>
            <a:noFill/>
          </p:spPr>
          <p:txBody>
            <a:bodyPr wrap="none" rtlCol="0">
              <a:spAutoFit/>
            </a:bodyPr>
            <a:lstStyle/>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Donald</a:t>
              </a:r>
            </a:p>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 Trump</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1" name="Rectangle 40"/>
            <p:cNvSpPr/>
            <p:nvPr/>
          </p:nvSpPr>
          <p:spPr>
            <a:xfrm>
              <a:off x="6909130" y="3717804"/>
              <a:ext cx="1338944" cy="261610"/>
            </a:xfrm>
            <a:prstGeom prst="rect">
              <a:avLst/>
            </a:prstGeom>
          </p:spPr>
          <p:txBody>
            <a:bodyPr wrap="square">
              <a:spAutoFit/>
            </a:bodyPr>
            <a:lstStyle/>
            <a:p>
              <a:r>
                <a:rPr lang="en-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rPr>
                <a:t>Republican Party</a:t>
              </a:r>
              <a:endParaRPr lang="id-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37" name="TextBox 11"/>
          <p:cNvSpPr txBox="1"/>
          <p:nvPr/>
        </p:nvSpPr>
        <p:spPr>
          <a:xfrm>
            <a:off x="782499" y="2116337"/>
            <a:ext cx="3787114" cy="887422"/>
          </a:xfrm>
          <a:prstGeom prst="rect">
            <a:avLst/>
          </a:prstGeom>
          <a:noFill/>
        </p:spPr>
        <p:txBody>
          <a:bodyPr wrap="square" lIns="0" rIns="0" rtlCol="0">
            <a:spAutoFit/>
          </a:bodyPr>
          <a:lstStyle/>
          <a:p>
            <a:pPr>
              <a:lnSpc>
                <a:spcPts val="3000"/>
              </a:lnSpc>
            </a:pP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O que </a:t>
            </a:r>
            <a:r>
              <a:rPr lang="en-US" sz="24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mudou</a:t>
            </a: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2400" spc="-150" dirty="0" err="1">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relativamente</a:t>
            </a:r>
            <a:r>
              <a:rPr lang="en-US" sz="2400"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 a</a:t>
            </a:r>
          </a:p>
          <a:p>
            <a:pPr>
              <a:lnSpc>
                <a:spcPts val="3000"/>
              </a:lnSpc>
            </a:pPr>
            <a:r>
              <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Obama </a:t>
            </a:r>
            <a:r>
              <a:rPr lang="en-US" sz="20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vs</a:t>
            </a:r>
            <a:r>
              <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Romney? </a:t>
            </a:r>
          </a:p>
        </p:txBody>
      </p:sp>
      <p:sp>
        <p:nvSpPr>
          <p:cNvPr id="272" name="TextBox 37"/>
          <p:cNvSpPr txBox="1"/>
          <p:nvPr/>
        </p:nvSpPr>
        <p:spPr>
          <a:xfrm>
            <a:off x="234316" y="3629272"/>
            <a:ext cx="2441740" cy="2246769"/>
          </a:xfrm>
          <a:prstGeom prst="rect">
            <a:avLst/>
          </a:prstGeom>
          <a:noFill/>
        </p:spPr>
        <p:txBody>
          <a:bodyPr wrap="square" rtlCol="0">
            <a:spAutoFit/>
          </a:bodyPr>
          <a:lstStyle/>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White</a:t>
            </a:r>
            <a:endParaRPr lang="en-ID" sz="1400" b="1"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r">
              <a:lnSpc>
                <a:spcPct val="200000"/>
              </a:lnSpc>
            </a:pP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Black</a:t>
            </a:r>
            <a:endPar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Hispanic/Latino</a:t>
            </a:r>
            <a:endParaRPr lang="en-ID" sz="1400" b="1"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r">
              <a:lnSpc>
                <a:spcPct val="200000"/>
              </a:lnSpc>
            </a:pPr>
            <a:r>
              <a:rPr lang="en-ID"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Asian</a:t>
            </a:r>
          </a:p>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Other</a:t>
            </a:r>
            <a:endParaRPr lang="en-ID" sz="1400" b="1"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 name="Retângulo 6"/>
          <p:cNvSpPr/>
          <p:nvPr/>
        </p:nvSpPr>
        <p:spPr>
          <a:xfrm>
            <a:off x="2864899" y="3748709"/>
            <a:ext cx="2675351"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4" name="Retângulo 273"/>
          <p:cNvSpPr/>
          <p:nvPr/>
        </p:nvSpPr>
        <p:spPr>
          <a:xfrm>
            <a:off x="2864899" y="4178163"/>
            <a:ext cx="6346499"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5" name="Retângulo 274"/>
          <p:cNvSpPr/>
          <p:nvPr/>
        </p:nvSpPr>
        <p:spPr>
          <a:xfrm>
            <a:off x="2864899" y="4607617"/>
            <a:ext cx="4675091"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6" name="Retângulo 275"/>
          <p:cNvSpPr/>
          <p:nvPr/>
        </p:nvSpPr>
        <p:spPr>
          <a:xfrm>
            <a:off x="2864900" y="5037071"/>
            <a:ext cx="4675090"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79" name="Retângulo 278"/>
          <p:cNvSpPr/>
          <p:nvPr/>
        </p:nvSpPr>
        <p:spPr>
          <a:xfrm>
            <a:off x="5878343" y="3748709"/>
            <a:ext cx="4207997"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1" name="Retângulo 280"/>
          <p:cNvSpPr/>
          <p:nvPr/>
        </p:nvSpPr>
        <p:spPr>
          <a:xfrm>
            <a:off x="9494520" y="4178163"/>
            <a:ext cx="591820"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2" name="Retângulo 281"/>
          <p:cNvSpPr/>
          <p:nvPr/>
        </p:nvSpPr>
        <p:spPr>
          <a:xfrm>
            <a:off x="7982745" y="4607617"/>
            <a:ext cx="2103595"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3" name="Retângulo 282"/>
          <p:cNvSpPr/>
          <p:nvPr/>
        </p:nvSpPr>
        <p:spPr>
          <a:xfrm>
            <a:off x="7982745" y="5037071"/>
            <a:ext cx="2103595"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8" name="Retângulo 7"/>
          <p:cNvSpPr/>
          <p:nvPr/>
        </p:nvSpPr>
        <p:spPr>
          <a:xfrm>
            <a:off x="4971315" y="3753535"/>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37</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86" name="Retângulo 285"/>
          <p:cNvSpPr/>
          <p:nvPr/>
        </p:nvSpPr>
        <p:spPr>
          <a:xfrm>
            <a:off x="8672006" y="4183646"/>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88</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87" name="Retângulo 286"/>
          <p:cNvSpPr/>
          <p:nvPr/>
        </p:nvSpPr>
        <p:spPr>
          <a:xfrm>
            <a:off x="7030541" y="4613757"/>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65</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88" name="Retângulo 287"/>
          <p:cNvSpPr/>
          <p:nvPr/>
        </p:nvSpPr>
        <p:spPr>
          <a:xfrm>
            <a:off x="7029151" y="5043868"/>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65</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97" name="Retângulo 296"/>
          <p:cNvSpPr/>
          <p:nvPr/>
        </p:nvSpPr>
        <p:spPr>
          <a:xfrm>
            <a:off x="5918354" y="3753535"/>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58</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98" name="Retângulo 297"/>
          <p:cNvSpPr/>
          <p:nvPr/>
        </p:nvSpPr>
        <p:spPr>
          <a:xfrm>
            <a:off x="9421368" y="4183646"/>
            <a:ext cx="570774" cy="307777"/>
          </a:xfrm>
          <a:prstGeom prst="rect">
            <a:avLst/>
          </a:prstGeom>
        </p:spPr>
        <p:txBody>
          <a:bodyPr wrap="squar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8</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99" name="Retângulo 298"/>
          <p:cNvSpPr/>
          <p:nvPr/>
        </p:nvSpPr>
        <p:spPr>
          <a:xfrm>
            <a:off x="8023427" y="4613757"/>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29</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00" name="Retângulo 299"/>
          <p:cNvSpPr/>
          <p:nvPr/>
        </p:nvSpPr>
        <p:spPr>
          <a:xfrm>
            <a:off x="8012385" y="5043868"/>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29</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03" name="Retângulo 302"/>
          <p:cNvSpPr/>
          <p:nvPr/>
        </p:nvSpPr>
        <p:spPr>
          <a:xfrm>
            <a:off x="5526365" y="3749009"/>
            <a:ext cx="351978"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4" name="Retângulo 303"/>
          <p:cNvSpPr/>
          <p:nvPr/>
        </p:nvSpPr>
        <p:spPr>
          <a:xfrm>
            <a:off x="9209468" y="4178074"/>
            <a:ext cx="280596"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5" name="Retângulo 304"/>
          <p:cNvSpPr/>
          <p:nvPr/>
        </p:nvSpPr>
        <p:spPr>
          <a:xfrm>
            <a:off x="7539990" y="4609211"/>
            <a:ext cx="442755"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6" name="Retângulo 305"/>
          <p:cNvSpPr/>
          <p:nvPr/>
        </p:nvSpPr>
        <p:spPr>
          <a:xfrm>
            <a:off x="7539990" y="5035756"/>
            <a:ext cx="442755"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9" name="Retângulo 308"/>
          <p:cNvSpPr/>
          <p:nvPr/>
        </p:nvSpPr>
        <p:spPr>
          <a:xfrm>
            <a:off x="10523049" y="3676590"/>
            <a:ext cx="61908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1</a:t>
            </a:r>
            <a:r>
              <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0" name="Retângulo 309"/>
          <p:cNvSpPr/>
          <p:nvPr/>
        </p:nvSpPr>
        <p:spPr>
          <a:xfrm>
            <a:off x="10523049" y="4107625"/>
            <a:ext cx="61908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7</a:t>
            </a:r>
            <a:r>
              <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14" name="Retângulo 313"/>
          <p:cNvSpPr/>
          <p:nvPr/>
        </p:nvSpPr>
        <p:spPr>
          <a:xfrm>
            <a:off x="10146574" y="3653580"/>
            <a:ext cx="39466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5" name="Retângulo 314"/>
          <p:cNvSpPr/>
          <p:nvPr/>
        </p:nvSpPr>
        <p:spPr>
          <a:xfrm>
            <a:off x="10146574" y="4085619"/>
            <a:ext cx="39466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8" name="Retângulo 317"/>
          <p:cNvSpPr/>
          <p:nvPr/>
        </p:nvSpPr>
        <p:spPr>
          <a:xfrm>
            <a:off x="10432479" y="4966390"/>
            <a:ext cx="80022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11</a:t>
            </a:r>
            <a:r>
              <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20" name="TextBox 12"/>
          <p:cNvSpPr txBox="1"/>
          <p:nvPr/>
        </p:nvSpPr>
        <p:spPr>
          <a:xfrm>
            <a:off x="4988560" y="2345499"/>
            <a:ext cx="6825904" cy="372410"/>
          </a:xfrm>
          <a:prstGeom prst="rect">
            <a:avLst/>
          </a:prstGeom>
          <a:noFill/>
        </p:spPr>
        <p:txBody>
          <a:bodyPr wrap="square" lIns="0" rIns="0" rtlCol="0">
            <a:spAutoFit/>
          </a:bodyPr>
          <a:lstStyle/>
          <a:p>
            <a:pPr>
              <a:lnSpc>
                <a:spcPct val="130000"/>
              </a:lnSpc>
            </a:pPr>
            <a:r>
              <a:rPr lang="pt-PT" sz="1400" b="1"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Todas as etnias aumentaram </a:t>
            </a:r>
            <a:r>
              <a:rPr lang="pt-PT" sz="1400"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a votação no candidato </a:t>
            </a:r>
            <a:r>
              <a:rPr lang="pt-PT" sz="1400" b="1" dirty="0">
                <a:solidFill>
                  <a:srgbClr val="000000">
                    <a:alpha val="70000"/>
                  </a:srgbClr>
                </a:solidFill>
                <a:latin typeface="Open Sans" panose="020B0606030504020204" pitchFamily="34" charset="0"/>
                <a:ea typeface="Open Sans" panose="020B0606030504020204" pitchFamily="34" charset="0"/>
                <a:cs typeface="Open Sans" panose="020B0606030504020204" pitchFamily="34" charset="0"/>
              </a:rPr>
              <a:t>Republicano.</a:t>
            </a:r>
          </a:p>
        </p:txBody>
      </p:sp>
      <p:sp>
        <p:nvSpPr>
          <p:cNvPr id="57" name="Retângulo 56"/>
          <p:cNvSpPr/>
          <p:nvPr/>
        </p:nvSpPr>
        <p:spPr>
          <a:xfrm>
            <a:off x="10523049" y="4539670"/>
            <a:ext cx="61908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8</a:t>
            </a:r>
            <a:r>
              <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55" name="Retângulo 54"/>
          <p:cNvSpPr/>
          <p:nvPr/>
        </p:nvSpPr>
        <p:spPr>
          <a:xfrm>
            <a:off x="2866830" y="5478842"/>
            <a:ext cx="4016324"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56" name="Retângulo 55"/>
          <p:cNvSpPr/>
          <p:nvPr/>
        </p:nvSpPr>
        <p:spPr>
          <a:xfrm>
            <a:off x="7414261" y="5478842"/>
            <a:ext cx="2674010"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58" name="Retângulo 57"/>
          <p:cNvSpPr/>
          <p:nvPr/>
        </p:nvSpPr>
        <p:spPr>
          <a:xfrm>
            <a:off x="6368142" y="5485639"/>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56</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59" name="Retângulo 58"/>
          <p:cNvSpPr/>
          <p:nvPr/>
        </p:nvSpPr>
        <p:spPr>
          <a:xfrm>
            <a:off x="7439006" y="5485639"/>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37</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60" name="Retângulo 59"/>
          <p:cNvSpPr/>
          <p:nvPr/>
        </p:nvSpPr>
        <p:spPr>
          <a:xfrm>
            <a:off x="6883155" y="5477527"/>
            <a:ext cx="531106" cy="324000"/>
          </a:xfrm>
          <a:prstGeom prst="rect">
            <a:avLst/>
          </a:prstGeom>
          <a:solidFill>
            <a:srgbClr val="F3F5F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1" name="Retângulo 60"/>
          <p:cNvSpPr/>
          <p:nvPr/>
        </p:nvSpPr>
        <p:spPr>
          <a:xfrm>
            <a:off x="10524980" y="5408161"/>
            <a:ext cx="61908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1</a:t>
            </a:r>
            <a:r>
              <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63" name="Retângulo 62"/>
          <p:cNvSpPr/>
          <p:nvPr/>
        </p:nvSpPr>
        <p:spPr>
          <a:xfrm>
            <a:off x="10146574" y="4512339"/>
            <a:ext cx="39466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4" name="Retângulo 63"/>
          <p:cNvSpPr/>
          <p:nvPr/>
        </p:nvSpPr>
        <p:spPr>
          <a:xfrm>
            <a:off x="10146574" y="4942869"/>
            <a:ext cx="39466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5" name="Retângulo 64"/>
          <p:cNvSpPr/>
          <p:nvPr/>
        </p:nvSpPr>
        <p:spPr>
          <a:xfrm>
            <a:off x="10146574" y="5388639"/>
            <a:ext cx="394660" cy="461665"/>
          </a:xfrm>
          <a:prstGeom prst="rect">
            <a:avLst/>
          </a:prstGeom>
        </p:spPr>
        <p:txBody>
          <a:bodyPr wrap="none">
            <a:spAutoFit/>
          </a:bodyPr>
          <a:lstStyle/>
          <a:p>
            <a:pPr algn="ctr"/>
            <a:r>
              <a:rPr lang="en-ID" sz="2400" dirty="0">
                <a:solidFill>
                  <a:srgbClr val="E01F3C"/>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2400" dirty="0">
              <a:solidFill>
                <a:srgbClr val="E01F3C"/>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77" name="Group 76">
            <a:extLst>
              <a:ext uri="{FF2B5EF4-FFF2-40B4-BE49-F238E27FC236}">
                <a16:creationId xmlns:a16="http://schemas.microsoft.com/office/drawing/2014/main" id="{6323AC5F-0439-496A-93BA-A62B9B7A8DEE}"/>
              </a:ext>
            </a:extLst>
          </p:cNvPr>
          <p:cNvGrpSpPr/>
          <p:nvPr/>
        </p:nvGrpSpPr>
        <p:grpSpPr>
          <a:xfrm>
            <a:off x="-25415" y="6654881"/>
            <a:ext cx="12307960" cy="255089"/>
            <a:chOff x="-115960" y="6654881"/>
            <a:chExt cx="12307960" cy="255089"/>
          </a:xfrm>
        </p:grpSpPr>
        <p:grpSp>
          <p:nvGrpSpPr>
            <p:cNvPr id="78" name="Group 77">
              <a:extLst>
                <a:ext uri="{FF2B5EF4-FFF2-40B4-BE49-F238E27FC236}">
                  <a16:creationId xmlns:a16="http://schemas.microsoft.com/office/drawing/2014/main" id="{F114988A-2D66-45F7-9BD1-D14B786EBE69}"/>
                </a:ext>
              </a:extLst>
            </p:cNvPr>
            <p:cNvGrpSpPr/>
            <p:nvPr/>
          </p:nvGrpSpPr>
          <p:grpSpPr>
            <a:xfrm>
              <a:off x="-115960" y="6654881"/>
              <a:ext cx="2932301" cy="255089"/>
              <a:chOff x="26280" y="6460265"/>
              <a:chExt cx="2932301" cy="255089"/>
            </a:xfrm>
          </p:grpSpPr>
          <p:sp>
            <p:nvSpPr>
              <p:cNvPr id="80" name="Прямоугольник 2">
                <a:extLst>
                  <a:ext uri="{FF2B5EF4-FFF2-40B4-BE49-F238E27FC236}">
                    <a16:creationId xmlns:a16="http://schemas.microsoft.com/office/drawing/2014/main" id="{6D57E891-981D-4F15-B0B5-B9D0F20979C7}"/>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202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81" name="Прямоугольник 2">
                <a:extLst>
                  <a:ext uri="{FF2B5EF4-FFF2-40B4-BE49-F238E27FC236}">
                    <a16:creationId xmlns:a16="http://schemas.microsoft.com/office/drawing/2014/main" id="{290A713B-AECC-4821-A787-94C4D7D62B5A}"/>
                  </a:ext>
                </a:extLst>
              </p:cNvPr>
              <p:cNvSpPr/>
              <p:nvPr/>
            </p:nvSpPr>
            <p:spPr>
              <a:xfrm>
                <a:off x="283230" y="6484522"/>
                <a:ext cx="2675351"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79" name="TextBox 8">
              <a:extLst>
                <a:ext uri="{FF2B5EF4-FFF2-40B4-BE49-F238E27FC236}">
                  <a16:creationId xmlns:a16="http://schemas.microsoft.com/office/drawing/2014/main" id="{A94E72EA-CEF1-4B11-88B9-53F61AC4218E}"/>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70" name="Picture 69" descr="A picture containing drawing&#10;&#10;Description automatically generated">
            <a:extLst>
              <a:ext uri="{FF2B5EF4-FFF2-40B4-BE49-F238E27FC236}">
                <a16:creationId xmlns:a16="http://schemas.microsoft.com/office/drawing/2014/main" id="{063BF3BE-CAA7-48A8-AEE7-D26BEC055BE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73518" y="209038"/>
            <a:ext cx="747741" cy="226588"/>
          </a:xfrm>
          <a:prstGeom prst="rect">
            <a:avLst/>
          </a:prstGeom>
        </p:spPr>
      </p:pic>
    </p:spTree>
    <p:extLst>
      <p:ext uri="{BB962C8B-B14F-4D97-AF65-F5344CB8AC3E}">
        <p14:creationId xmlns:p14="http://schemas.microsoft.com/office/powerpoint/2010/main" val="174399230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 name="Picture 35"/>
          <p:cNvPicPr>
            <a:picLocks noChangeAspect="1"/>
          </p:cNvPicPr>
          <p:nvPr/>
        </p:nvPicPr>
        <p:blipFill>
          <a:blip r:embed="rId2"/>
          <a:stretch>
            <a:fillRect/>
          </a:stretch>
        </p:blipFill>
        <p:spPr>
          <a:xfrm>
            <a:off x="7356858" y="4208168"/>
            <a:ext cx="463336" cy="335309"/>
          </a:xfrm>
          <a:prstGeom prst="rect">
            <a:avLst/>
          </a:prstGeom>
        </p:spPr>
      </p:pic>
      <p:pic>
        <p:nvPicPr>
          <p:cNvPr id="35" name="Picture 34"/>
          <p:cNvPicPr>
            <a:picLocks noChangeAspect="1"/>
          </p:cNvPicPr>
          <p:nvPr/>
        </p:nvPicPr>
        <p:blipFill>
          <a:blip r:embed="rId2"/>
          <a:stretch>
            <a:fillRect/>
          </a:stretch>
        </p:blipFill>
        <p:spPr>
          <a:xfrm>
            <a:off x="7784241" y="3767405"/>
            <a:ext cx="463336" cy="335309"/>
          </a:xfrm>
          <a:prstGeom prst="rect">
            <a:avLst/>
          </a:prstGeom>
        </p:spPr>
      </p:pic>
      <p:sp>
        <p:nvSpPr>
          <p:cNvPr id="4" name="Rectangle 6"/>
          <p:cNvSpPr/>
          <p:nvPr/>
        </p:nvSpPr>
        <p:spPr>
          <a:xfrm>
            <a:off x="-304800" y="2014492"/>
            <a:ext cx="12628880" cy="1052379"/>
          </a:xfrm>
          <a:prstGeom prst="rect">
            <a:avLst/>
          </a:prstGeom>
          <a:solidFill>
            <a:srgbClr val="ABABAC">
              <a:alpha val="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upo 1"/>
          <p:cNvGrpSpPr/>
          <p:nvPr/>
        </p:nvGrpSpPr>
        <p:grpSpPr>
          <a:xfrm>
            <a:off x="3911600" y="286346"/>
            <a:ext cx="4368801" cy="1435014"/>
            <a:chOff x="3879273" y="2738734"/>
            <a:chExt cx="4368801" cy="1435014"/>
          </a:xfrm>
        </p:grpSpPr>
        <p:grpSp>
          <p:nvGrpSpPr>
            <p:cNvPr id="6" name="Group 5"/>
            <p:cNvGrpSpPr/>
            <p:nvPr/>
          </p:nvGrpSpPr>
          <p:grpSpPr>
            <a:xfrm>
              <a:off x="5459020" y="2738734"/>
              <a:ext cx="1185741" cy="1435014"/>
              <a:chOff x="4635403" y="2909565"/>
              <a:chExt cx="3117916" cy="3773383"/>
            </a:xfrm>
            <a:solidFill>
              <a:schemeClr val="tx1">
                <a:lumMod val="85000"/>
                <a:lumOff val="15000"/>
              </a:schemeClr>
            </a:solidFill>
          </p:grpSpPr>
          <p:sp>
            <p:nvSpPr>
              <p:cNvPr id="11" name="Freeform 5"/>
              <p:cNvSpPr>
                <a:spLocks/>
              </p:cNvSpPr>
              <p:nvPr/>
            </p:nvSpPr>
            <p:spPr bwMode="auto">
              <a:xfrm>
                <a:off x="5318043" y="51288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6"/>
              <p:cNvSpPr>
                <a:spLocks/>
              </p:cNvSpPr>
              <p:nvPr/>
            </p:nvSpPr>
            <p:spPr bwMode="auto">
              <a:xfrm>
                <a:off x="5289467" y="4655767"/>
                <a:ext cx="28576" cy="231769"/>
              </a:xfrm>
              <a:custGeom>
                <a:avLst/>
                <a:gdLst>
                  <a:gd name="T0" fmla="*/ 9 w 10"/>
                  <a:gd name="T1" fmla="*/ 36 h 78"/>
                  <a:gd name="T2" fmla="*/ 6 w 10"/>
                  <a:gd name="T3" fmla="*/ 39 h 78"/>
                  <a:gd name="T4" fmla="*/ 6 w 10"/>
                  <a:gd name="T5" fmla="*/ 38 h 78"/>
                  <a:gd name="T6" fmla="*/ 7 w 10"/>
                  <a:gd name="T7" fmla="*/ 25 h 78"/>
                  <a:gd name="T8" fmla="*/ 6 w 10"/>
                  <a:gd name="T9" fmla="*/ 18 h 78"/>
                  <a:gd name="T10" fmla="*/ 5 w 10"/>
                  <a:gd name="T11" fmla="*/ 14 h 78"/>
                  <a:gd name="T12" fmla="*/ 5 w 10"/>
                  <a:gd name="T13" fmla="*/ 9 h 78"/>
                  <a:gd name="T14" fmla="*/ 4 w 10"/>
                  <a:gd name="T15" fmla="*/ 0 h 78"/>
                  <a:gd name="T16" fmla="*/ 1 w 10"/>
                  <a:gd name="T17" fmla="*/ 3 h 78"/>
                  <a:gd name="T18" fmla="*/ 0 w 10"/>
                  <a:gd name="T19" fmla="*/ 21 h 78"/>
                  <a:gd name="T20" fmla="*/ 1 w 10"/>
                  <a:gd name="T21" fmla="*/ 36 h 78"/>
                  <a:gd name="T22" fmla="*/ 1 w 10"/>
                  <a:gd name="T23" fmla="*/ 48 h 78"/>
                  <a:gd name="T24" fmla="*/ 3 w 10"/>
                  <a:gd name="T25" fmla="*/ 76 h 78"/>
                  <a:gd name="T26" fmla="*/ 4 w 10"/>
                  <a:gd name="T27" fmla="*/ 78 h 78"/>
                  <a:gd name="T28" fmla="*/ 5 w 10"/>
                  <a:gd name="T29" fmla="*/ 76 h 78"/>
                  <a:gd name="T30" fmla="*/ 6 w 10"/>
                  <a:gd name="T31" fmla="*/ 67 h 78"/>
                  <a:gd name="T32" fmla="*/ 6 w 10"/>
                  <a:gd name="T33" fmla="*/ 56 h 78"/>
                  <a:gd name="T34" fmla="*/ 6 w 10"/>
                  <a:gd name="T35" fmla="*/ 49 h 78"/>
                  <a:gd name="T36" fmla="*/ 7 w 10"/>
                  <a:gd name="T37" fmla="*/ 44 h 78"/>
                  <a:gd name="T38" fmla="*/ 9 w 10"/>
                  <a:gd name="T39" fmla="*/ 39 h 78"/>
                  <a:gd name="T40" fmla="*/ 9 w 10"/>
                  <a:gd name="T41"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78">
                    <a:moveTo>
                      <a:pt x="9" y="36"/>
                    </a:moveTo>
                    <a:cubicBezTo>
                      <a:pt x="7" y="37"/>
                      <a:pt x="8" y="39"/>
                      <a:pt x="6" y="39"/>
                    </a:cubicBezTo>
                    <a:cubicBezTo>
                      <a:pt x="6" y="39"/>
                      <a:pt x="6" y="38"/>
                      <a:pt x="6" y="38"/>
                    </a:cubicBezTo>
                    <a:cubicBezTo>
                      <a:pt x="6" y="34"/>
                      <a:pt x="4" y="29"/>
                      <a:pt x="7" y="25"/>
                    </a:cubicBezTo>
                    <a:cubicBezTo>
                      <a:pt x="7" y="23"/>
                      <a:pt x="9" y="20"/>
                      <a:pt x="6" y="18"/>
                    </a:cubicBezTo>
                    <a:cubicBezTo>
                      <a:pt x="5" y="17"/>
                      <a:pt x="6" y="16"/>
                      <a:pt x="5" y="14"/>
                    </a:cubicBezTo>
                    <a:cubicBezTo>
                      <a:pt x="5" y="13"/>
                      <a:pt x="5" y="11"/>
                      <a:pt x="5" y="9"/>
                    </a:cubicBezTo>
                    <a:cubicBezTo>
                      <a:pt x="4" y="7"/>
                      <a:pt x="3" y="4"/>
                      <a:pt x="4" y="0"/>
                    </a:cubicBezTo>
                    <a:cubicBezTo>
                      <a:pt x="1" y="1"/>
                      <a:pt x="1" y="2"/>
                      <a:pt x="1" y="3"/>
                    </a:cubicBezTo>
                    <a:cubicBezTo>
                      <a:pt x="1" y="9"/>
                      <a:pt x="0" y="15"/>
                      <a:pt x="0" y="21"/>
                    </a:cubicBezTo>
                    <a:cubicBezTo>
                      <a:pt x="0" y="26"/>
                      <a:pt x="1" y="31"/>
                      <a:pt x="1" y="36"/>
                    </a:cubicBezTo>
                    <a:cubicBezTo>
                      <a:pt x="1" y="40"/>
                      <a:pt x="2" y="44"/>
                      <a:pt x="1" y="48"/>
                    </a:cubicBezTo>
                    <a:cubicBezTo>
                      <a:pt x="1" y="57"/>
                      <a:pt x="3" y="67"/>
                      <a:pt x="3" y="76"/>
                    </a:cubicBezTo>
                    <a:cubicBezTo>
                      <a:pt x="3" y="77"/>
                      <a:pt x="3" y="77"/>
                      <a:pt x="4" y="78"/>
                    </a:cubicBezTo>
                    <a:cubicBezTo>
                      <a:pt x="5" y="78"/>
                      <a:pt x="5" y="77"/>
                      <a:pt x="5" y="76"/>
                    </a:cubicBezTo>
                    <a:cubicBezTo>
                      <a:pt x="6" y="73"/>
                      <a:pt x="6" y="70"/>
                      <a:pt x="6" y="67"/>
                    </a:cubicBezTo>
                    <a:cubicBezTo>
                      <a:pt x="7" y="63"/>
                      <a:pt x="7" y="60"/>
                      <a:pt x="6" y="56"/>
                    </a:cubicBezTo>
                    <a:cubicBezTo>
                      <a:pt x="5" y="54"/>
                      <a:pt x="5" y="51"/>
                      <a:pt x="6" y="49"/>
                    </a:cubicBezTo>
                    <a:cubicBezTo>
                      <a:pt x="7" y="47"/>
                      <a:pt x="8" y="46"/>
                      <a:pt x="7" y="44"/>
                    </a:cubicBezTo>
                    <a:cubicBezTo>
                      <a:pt x="6" y="43"/>
                      <a:pt x="9" y="41"/>
                      <a:pt x="9" y="39"/>
                    </a:cubicBezTo>
                    <a:cubicBezTo>
                      <a:pt x="9" y="38"/>
                      <a:pt x="10" y="37"/>
                      <a:pt x="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7"/>
              <p:cNvSpPr>
                <a:spLocks/>
              </p:cNvSpPr>
              <p:nvPr/>
            </p:nvSpPr>
            <p:spPr bwMode="auto">
              <a:xfrm>
                <a:off x="5303755" y="4985958"/>
                <a:ext cx="20638" cy="142871"/>
              </a:xfrm>
              <a:custGeom>
                <a:avLst/>
                <a:gdLst>
                  <a:gd name="T0" fmla="*/ 7 w 7"/>
                  <a:gd name="T1" fmla="*/ 45 h 48"/>
                  <a:gd name="T2" fmla="*/ 7 w 7"/>
                  <a:gd name="T3" fmla="*/ 30 h 48"/>
                  <a:gd name="T4" fmla="*/ 6 w 7"/>
                  <a:gd name="T5" fmla="*/ 14 h 48"/>
                  <a:gd name="T6" fmla="*/ 6 w 7"/>
                  <a:gd name="T7" fmla="*/ 14 h 48"/>
                  <a:gd name="T8" fmla="*/ 5 w 7"/>
                  <a:gd name="T9" fmla="*/ 4 h 48"/>
                  <a:gd name="T10" fmla="*/ 4 w 7"/>
                  <a:gd name="T11" fmla="*/ 0 h 48"/>
                  <a:gd name="T12" fmla="*/ 1 w 7"/>
                  <a:gd name="T13" fmla="*/ 7 h 48"/>
                  <a:gd name="T14" fmla="*/ 2 w 7"/>
                  <a:gd name="T15" fmla="*/ 29 h 48"/>
                  <a:gd name="T16" fmla="*/ 3 w 7"/>
                  <a:gd name="T17" fmla="*/ 34 h 48"/>
                  <a:gd name="T18" fmla="*/ 4 w 7"/>
                  <a:gd name="T19" fmla="*/ 39 h 48"/>
                  <a:gd name="T20" fmla="*/ 5 w 7"/>
                  <a:gd name="T21" fmla="*/ 48 h 48"/>
                  <a:gd name="T22" fmla="*/ 7 w 7"/>
                  <a:gd name="T23"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8">
                    <a:moveTo>
                      <a:pt x="7" y="45"/>
                    </a:moveTo>
                    <a:cubicBezTo>
                      <a:pt x="7" y="40"/>
                      <a:pt x="7" y="35"/>
                      <a:pt x="7" y="30"/>
                    </a:cubicBezTo>
                    <a:cubicBezTo>
                      <a:pt x="7" y="24"/>
                      <a:pt x="4" y="19"/>
                      <a:pt x="6" y="14"/>
                    </a:cubicBezTo>
                    <a:cubicBezTo>
                      <a:pt x="6" y="14"/>
                      <a:pt x="6" y="14"/>
                      <a:pt x="6" y="14"/>
                    </a:cubicBezTo>
                    <a:cubicBezTo>
                      <a:pt x="3" y="10"/>
                      <a:pt x="5" y="7"/>
                      <a:pt x="5" y="4"/>
                    </a:cubicBezTo>
                    <a:cubicBezTo>
                      <a:pt x="5" y="2"/>
                      <a:pt x="5" y="1"/>
                      <a:pt x="4" y="0"/>
                    </a:cubicBezTo>
                    <a:cubicBezTo>
                      <a:pt x="1" y="1"/>
                      <a:pt x="0" y="3"/>
                      <a:pt x="1" y="7"/>
                    </a:cubicBezTo>
                    <a:cubicBezTo>
                      <a:pt x="1" y="14"/>
                      <a:pt x="3" y="21"/>
                      <a:pt x="2" y="29"/>
                    </a:cubicBezTo>
                    <a:cubicBezTo>
                      <a:pt x="2" y="30"/>
                      <a:pt x="3" y="32"/>
                      <a:pt x="3" y="34"/>
                    </a:cubicBezTo>
                    <a:cubicBezTo>
                      <a:pt x="4" y="36"/>
                      <a:pt x="4" y="38"/>
                      <a:pt x="4" y="39"/>
                    </a:cubicBezTo>
                    <a:cubicBezTo>
                      <a:pt x="5" y="42"/>
                      <a:pt x="3" y="46"/>
                      <a:pt x="5" y="48"/>
                    </a:cubicBezTo>
                    <a:cubicBezTo>
                      <a:pt x="6" y="47"/>
                      <a:pt x="7" y="47"/>
                      <a:pt x="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8"/>
              <p:cNvSpPr>
                <a:spLocks/>
              </p:cNvSpPr>
              <p:nvPr/>
            </p:nvSpPr>
            <p:spPr bwMode="auto">
              <a:xfrm>
                <a:off x="5318043" y="512882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9"/>
              <p:cNvSpPr>
                <a:spLocks/>
              </p:cNvSpPr>
              <p:nvPr/>
            </p:nvSpPr>
            <p:spPr bwMode="auto">
              <a:xfrm>
                <a:off x="5297405" y="4887535"/>
                <a:ext cx="17463" cy="82548"/>
              </a:xfrm>
              <a:custGeom>
                <a:avLst/>
                <a:gdLst>
                  <a:gd name="T0" fmla="*/ 3 w 6"/>
                  <a:gd name="T1" fmla="*/ 0 h 28"/>
                  <a:gd name="T2" fmla="*/ 0 w 6"/>
                  <a:gd name="T3" fmla="*/ 6 h 28"/>
                  <a:gd name="T4" fmla="*/ 1 w 6"/>
                  <a:gd name="T5" fmla="*/ 21 h 28"/>
                  <a:gd name="T6" fmla="*/ 2 w 6"/>
                  <a:gd name="T7" fmla="*/ 26 h 28"/>
                  <a:gd name="T8" fmla="*/ 4 w 6"/>
                  <a:gd name="T9" fmla="*/ 27 h 28"/>
                  <a:gd name="T10" fmla="*/ 4 w 6"/>
                  <a:gd name="T11" fmla="*/ 26 h 28"/>
                  <a:gd name="T12" fmla="*/ 4 w 6"/>
                  <a:gd name="T13" fmla="*/ 17 h 28"/>
                  <a:gd name="T14" fmla="*/ 5 w 6"/>
                  <a:gd name="T15" fmla="*/ 10 h 28"/>
                  <a:gd name="T16" fmla="*/ 3 w 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8">
                    <a:moveTo>
                      <a:pt x="3" y="0"/>
                    </a:moveTo>
                    <a:cubicBezTo>
                      <a:pt x="0" y="2"/>
                      <a:pt x="0" y="4"/>
                      <a:pt x="0" y="6"/>
                    </a:cubicBezTo>
                    <a:cubicBezTo>
                      <a:pt x="0" y="11"/>
                      <a:pt x="1" y="16"/>
                      <a:pt x="1" y="21"/>
                    </a:cubicBezTo>
                    <a:cubicBezTo>
                      <a:pt x="1" y="23"/>
                      <a:pt x="2" y="25"/>
                      <a:pt x="2" y="26"/>
                    </a:cubicBezTo>
                    <a:cubicBezTo>
                      <a:pt x="2" y="27"/>
                      <a:pt x="3" y="28"/>
                      <a:pt x="4" y="27"/>
                    </a:cubicBezTo>
                    <a:cubicBezTo>
                      <a:pt x="4" y="27"/>
                      <a:pt x="5" y="26"/>
                      <a:pt x="4" y="26"/>
                    </a:cubicBezTo>
                    <a:cubicBezTo>
                      <a:pt x="3" y="23"/>
                      <a:pt x="5" y="20"/>
                      <a:pt x="4" y="17"/>
                    </a:cubicBezTo>
                    <a:cubicBezTo>
                      <a:pt x="4" y="15"/>
                      <a:pt x="4" y="12"/>
                      <a:pt x="5" y="10"/>
                    </a:cubicBezTo>
                    <a:cubicBezTo>
                      <a:pt x="6" y="6"/>
                      <a:pt x="5" y="3"/>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0"/>
              <p:cNvSpPr>
                <a:spLocks/>
              </p:cNvSpPr>
              <p:nvPr/>
            </p:nvSpPr>
            <p:spPr bwMode="auto">
              <a:xfrm>
                <a:off x="4727480" y="4584331"/>
                <a:ext cx="15875" cy="44449"/>
              </a:xfrm>
              <a:custGeom>
                <a:avLst/>
                <a:gdLst>
                  <a:gd name="T0" fmla="*/ 4 w 5"/>
                  <a:gd name="T1" fmla="*/ 0 h 15"/>
                  <a:gd name="T2" fmla="*/ 4 w 5"/>
                  <a:gd name="T3" fmla="*/ 15 h 15"/>
                  <a:gd name="T4" fmla="*/ 4 w 5"/>
                  <a:gd name="T5" fmla="*/ 0 h 15"/>
                </a:gdLst>
                <a:ahLst/>
                <a:cxnLst>
                  <a:cxn ang="0">
                    <a:pos x="T0" y="T1"/>
                  </a:cxn>
                  <a:cxn ang="0">
                    <a:pos x="T2" y="T3"/>
                  </a:cxn>
                  <a:cxn ang="0">
                    <a:pos x="T4" y="T5"/>
                  </a:cxn>
                </a:cxnLst>
                <a:rect l="0" t="0" r="r" b="b"/>
                <a:pathLst>
                  <a:path w="5" h="15">
                    <a:moveTo>
                      <a:pt x="4" y="0"/>
                    </a:moveTo>
                    <a:cubicBezTo>
                      <a:pt x="0" y="5"/>
                      <a:pt x="3" y="10"/>
                      <a:pt x="4" y="15"/>
                    </a:cubicBezTo>
                    <a:cubicBezTo>
                      <a:pt x="4" y="10"/>
                      <a:pt x="5"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1"/>
              <p:cNvSpPr>
                <a:spLocks/>
              </p:cNvSpPr>
              <p:nvPr/>
            </p:nvSpPr>
            <p:spPr bwMode="auto">
              <a:xfrm>
                <a:off x="4730655" y="4233503"/>
                <a:ext cx="9525" cy="61911"/>
              </a:xfrm>
              <a:custGeom>
                <a:avLst/>
                <a:gdLst>
                  <a:gd name="T0" fmla="*/ 2 w 3"/>
                  <a:gd name="T1" fmla="*/ 0 h 21"/>
                  <a:gd name="T2" fmla="*/ 1 w 3"/>
                  <a:gd name="T3" fmla="*/ 21 h 21"/>
                  <a:gd name="T4" fmla="*/ 2 w 3"/>
                  <a:gd name="T5" fmla="*/ 0 h 21"/>
                </a:gdLst>
                <a:ahLst/>
                <a:cxnLst>
                  <a:cxn ang="0">
                    <a:pos x="T0" y="T1"/>
                  </a:cxn>
                  <a:cxn ang="0">
                    <a:pos x="T2" y="T3"/>
                  </a:cxn>
                  <a:cxn ang="0">
                    <a:pos x="T4" y="T5"/>
                  </a:cxn>
                </a:cxnLst>
                <a:rect l="0" t="0" r="r" b="b"/>
                <a:pathLst>
                  <a:path w="3" h="21">
                    <a:moveTo>
                      <a:pt x="2" y="0"/>
                    </a:moveTo>
                    <a:cubicBezTo>
                      <a:pt x="0" y="7"/>
                      <a:pt x="0" y="14"/>
                      <a:pt x="1" y="21"/>
                    </a:cubicBezTo>
                    <a:cubicBezTo>
                      <a:pt x="1" y="14"/>
                      <a:pt x="3" y="7"/>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2"/>
              <p:cNvSpPr>
                <a:spLocks/>
              </p:cNvSpPr>
              <p:nvPr/>
            </p:nvSpPr>
            <p:spPr bwMode="auto">
              <a:xfrm>
                <a:off x="4737005" y="4687516"/>
                <a:ext cx="7938" cy="57148"/>
              </a:xfrm>
              <a:custGeom>
                <a:avLst/>
                <a:gdLst>
                  <a:gd name="T0" fmla="*/ 1 w 3"/>
                  <a:gd name="T1" fmla="*/ 0 h 19"/>
                  <a:gd name="T2" fmla="*/ 2 w 3"/>
                  <a:gd name="T3" fmla="*/ 19 h 19"/>
                  <a:gd name="T4" fmla="*/ 1 w 3"/>
                  <a:gd name="T5" fmla="*/ 0 h 19"/>
                </a:gdLst>
                <a:ahLst/>
                <a:cxnLst>
                  <a:cxn ang="0">
                    <a:pos x="T0" y="T1"/>
                  </a:cxn>
                  <a:cxn ang="0">
                    <a:pos x="T2" y="T3"/>
                  </a:cxn>
                  <a:cxn ang="0">
                    <a:pos x="T4" y="T5"/>
                  </a:cxn>
                </a:cxnLst>
                <a:rect l="0" t="0" r="r" b="b"/>
                <a:pathLst>
                  <a:path w="3" h="19">
                    <a:moveTo>
                      <a:pt x="1" y="0"/>
                    </a:moveTo>
                    <a:cubicBezTo>
                      <a:pt x="0" y="7"/>
                      <a:pt x="0" y="16"/>
                      <a:pt x="2" y="19"/>
                    </a:cubicBezTo>
                    <a:cubicBezTo>
                      <a:pt x="1" y="13"/>
                      <a:pt x="3" y="7"/>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3"/>
              <p:cNvSpPr>
                <a:spLocks/>
              </p:cNvSpPr>
              <p:nvPr/>
            </p:nvSpPr>
            <p:spPr bwMode="auto">
              <a:xfrm>
                <a:off x="4751293" y="5020882"/>
                <a:ext cx="12700" cy="38099"/>
              </a:xfrm>
              <a:custGeom>
                <a:avLst/>
                <a:gdLst>
                  <a:gd name="T0" fmla="*/ 2 w 4"/>
                  <a:gd name="T1" fmla="*/ 13 h 13"/>
                  <a:gd name="T2" fmla="*/ 1 w 4"/>
                  <a:gd name="T3" fmla="*/ 0 h 13"/>
                  <a:gd name="T4" fmla="*/ 2 w 4"/>
                  <a:gd name="T5" fmla="*/ 13 h 13"/>
                </a:gdLst>
                <a:ahLst/>
                <a:cxnLst>
                  <a:cxn ang="0">
                    <a:pos x="T0" y="T1"/>
                  </a:cxn>
                  <a:cxn ang="0">
                    <a:pos x="T2" y="T3"/>
                  </a:cxn>
                  <a:cxn ang="0">
                    <a:pos x="T4" y="T5"/>
                  </a:cxn>
                </a:cxnLst>
                <a:rect l="0" t="0" r="r" b="b"/>
                <a:pathLst>
                  <a:path w="4" h="13">
                    <a:moveTo>
                      <a:pt x="2" y="13"/>
                    </a:moveTo>
                    <a:cubicBezTo>
                      <a:pt x="3" y="9"/>
                      <a:pt x="4" y="4"/>
                      <a:pt x="1" y="0"/>
                    </a:cubicBezTo>
                    <a:cubicBezTo>
                      <a:pt x="0" y="5"/>
                      <a:pt x="1" y="9"/>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4"/>
              <p:cNvSpPr>
                <a:spLocks noEditPoints="1"/>
              </p:cNvSpPr>
              <p:nvPr/>
            </p:nvSpPr>
            <p:spPr bwMode="auto">
              <a:xfrm>
                <a:off x="4635403" y="2909565"/>
                <a:ext cx="3117916" cy="3773383"/>
              </a:xfrm>
              <a:custGeom>
                <a:avLst/>
                <a:gdLst>
                  <a:gd name="T0" fmla="*/ 1007 w 1045"/>
                  <a:gd name="T1" fmla="*/ 289 h 1269"/>
                  <a:gd name="T2" fmla="*/ 796 w 1045"/>
                  <a:gd name="T3" fmla="*/ 259 h 1269"/>
                  <a:gd name="T4" fmla="*/ 535 w 1045"/>
                  <a:gd name="T5" fmla="*/ 339 h 1269"/>
                  <a:gd name="T6" fmla="*/ 581 w 1045"/>
                  <a:gd name="T7" fmla="*/ 235 h 1269"/>
                  <a:gd name="T8" fmla="*/ 633 w 1045"/>
                  <a:gd name="T9" fmla="*/ 35 h 1269"/>
                  <a:gd name="T10" fmla="*/ 530 w 1045"/>
                  <a:gd name="T11" fmla="*/ 89 h 1269"/>
                  <a:gd name="T12" fmla="*/ 383 w 1045"/>
                  <a:gd name="T13" fmla="*/ 462 h 1269"/>
                  <a:gd name="T14" fmla="*/ 317 w 1045"/>
                  <a:gd name="T15" fmla="*/ 620 h 1269"/>
                  <a:gd name="T16" fmla="*/ 251 w 1045"/>
                  <a:gd name="T17" fmla="*/ 751 h 1269"/>
                  <a:gd name="T18" fmla="*/ 224 w 1045"/>
                  <a:gd name="T19" fmla="*/ 741 h 1269"/>
                  <a:gd name="T20" fmla="*/ 216 w 1045"/>
                  <a:gd name="T21" fmla="*/ 738 h 1269"/>
                  <a:gd name="T22" fmla="*/ 224 w 1045"/>
                  <a:gd name="T23" fmla="*/ 581 h 1269"/>
                  <a:gd name="T24" fmla="*/ 228 w 1045"/>
                  <a:gd name="T25" fmla="*/ 508 h 1269"/>
                  <a:gd name="T26" fmla="*/ 228 w 1045"/>
                  <a:gd name="T27" fmla="*/ 369 h 1269"/>
                  <a:gd name="T28" fmla="*/ 238 w 1045"/>
                  <a:gd name="T29" fmla="*/ 140 h 1269"/>
                  <a:gd name="T30" fmla="*/ 78 w 1045"/>
                  <a:gd name="T31" fmla="*/ 25 h 1269"/>
                  <a:gd name="T32" fmla="*/ 17 w 1045"/>
                  <a:gd name="T33" fmla="*/ 131 h 1269"/>
                  <a:gd name="T34" fmla="*/ 22 w 1045"/>
                  <a:gd name="T35" fmla="*/ 239 h 1269"/>
                  <a:gd name="T36" fmla="*/ 31 w 1045"/>
                  <a:gd name="T37" fmla="*/ 385 h 1269"/>
                  <a:gd name="T38" fmla="*/ 40 w 1045"/>
                  <a:gd name="T39" fmla="*/ 448 h 1269"/>
                  <a:gd name="T40" fmla="*/ 48 w 1045"/>
                  <a:gd name="T41" fmla="*/ 579 h 1269"/>
                  <a:gd name="T42" fmla="*/ 53 w 1045"/>
                  <a:gd name="T43" fmla="*/ 713 h 1269"/>
                  <a:gd name="T44" fmla="*/ 74 w 1045"/>
                  <a:gd name="T45" fmla="*/ 842 h 1269"/>
                  <a:gd name="T46" fmla="*/ 72 w 1045"/>
                  <a:gd name="T47" fmla="*/ 853 h 1269"/>
                  <a:gd name="T48" fmla="*/ 51 w 1045"/>
                  <a:gd name="T49" fmla="*/ 726 h 1269"/>
                  <a:gd name="T50" fmla="*/ 158 w 1045"/>
                  <a:gd name="T51" fmla="*/ 960 h 1269"/>
                  <a:gd name="T52" fmla="*/ 302 w 1045"/>
                  <a:gd name="T53" fmla="*/ 834 h 1269"/>
                  <a:gd name="T54" fmla="*/ 432 w 1045"/>
                  <a:gd name="T55" fmla="*/ 739 h 1269"/>
                  <a:gd name="T56" fmla="*/ 627 w 1045"/>
                  <a:gd name="T57" fmla="*/ 756 h 1269"/>
                  <a:gd name="T58" fmla="*/ 849 w 1045"/>
                  <a:gd name="T59" fmla="*/ 800 h 1269"/>
                  <a:gd name="T60" fmla="*/ 679 w 1045"/>
                  <a:gd name="T61" fmla="*/ 983 h 1269"/>
                  <a:gd name="T62" fmla="*/ 383 w 1045"/>
                  <a:gd name="T63" fmla="*/ 1016 h 1269"/>
                  <a:gd name="T64" fmla="*/ 278 w 1045"/>
                  <a:gd name="T65" fmla="*/ 1008 h 1269"/>
                  <a:gd name="T66" fmla="*/ 215 w 1045"/>
                  <a:gd name="T67" fmla="*/ 1055 h 1269"/>
                  <a:gd name="T68" fmla="*/ 218 w 1045"/>
                  <a:gd name="T69" fmla="*/ 1110 h 1269"/>
                  <a:gd name="T70" fmla="*/ 229 w 1045"/>
                  <a:gd name="T71" fmla="*/ 1139 h 1269"/>
                  <a:gd name="T72" fmla="*/ 264 w 1045"/>
                  <a:gd name="T73" fmla="*/ 1156 h 1269"/>
                  <a:gd name="T74" fmla="*/ 295 w 1045"/>
                  <a:gd name="T75" fmla="*/ 1208 h 1269"/>
                  <a:gd name="T76" fmla="*/ 310 w 1045"/>
                  <a:gd name="T77" fmla="*/ 1232 h 1269"/>
                  <a:gd name="T78" fmla="*/ 410 w 1045"/>
                  <a:gd name="T79" fmla="*/ 1256 h 1269"/>
                  <a:gd name="T80" fmla="*/ 430 w 1045"/>
                  <a:gd name="T81" fmla="*/ 1253 h 1269"/>
                  <a:gd name="T82" fmla="*/ 461 w 1045"/>
                  <a:gd name="T83" fmla="*/ 1257 h 1269"/>
                  <a:gd name="T84" fmla="*/ 491 w 1045"/>
                  <a:gd name="T85" fmla="*/ 1260 h 1269"/>
                  <a:gd name="T86" fmla="*/ 583 w 1045"/>
                  <a:gd name="T87" fmla="*/ 1264 h 1269"/>
                  <a:gd name="T88" fmla="*/ 928 w 1045"/>
                  <a:gd name="T89" fmla="*/ 1143 h 1269"/>
                  <a:gd name="T90" fmla="*/ 857 w 1045"/>
                  <a:gd name="T91" fmla="*/ 729 h 1269"/>
                  <a:gd name="T92" fmla="*/ 555 w 1045"/>
                  <a:gd name="T93" fmla="*/ 539 h 1269"/>
                  <a:gd name="T94" fmla="*/ 640 w 1045"/>
                  <a:gd name="T95" fmla="*/ 500 h 1269"/>
                  <a:gd name="T96" fmla="*/ 545 w 1045"/>
                  <a:gd name="T97" fmla="*/ 561 h 1269"/>
                  <a:gd name="T98" fmla="*/ 610 w 1045"/>
                  <a:gd name="T99" fmla="*/ 524 h 1269"/>
                  <a:gd name="T100" fmla="*/ 680 w 1045"/>
                  <a:gd name="T101" fmla="*/ 505 h 1269"/>
                  <a:gd name="T102" fmla="*/ 838 w 1045"/>
                  <a:gd name="T103" fmla="*/ 492 h 1269"/>
                  <a:gd name="T104" fmla="*/ 969 w 1045"/>
                  <a:gd name="T105" fmla="*/ 522 h 1269"/>
                  <a:gd name="T106" fmla="*/ 1036 w 1045"/>
                  <a:gd name="T107" fmla="*/ 458 h 1269"/>
                  <a:gd name="T108" fmla="*/ 44 w 1045"/>
                  <a:gd name="T109" fmla="*/ 410 h 1269"/>
                  <a:gd name="T110" fmla="*/ 83 w 1045"/>
                  <a:gd name="T111" fmla="*/ 656 h 1269"/>
                  <a:gd name="T112" fmla="*/ 94 w 1045"/>
                  <a:gd name="T113" fmla="*/ 795 h 1269"/>
                  <a:gd name="T114" fmla="*/ 102 w 1045"/>
                  <a:gd name="T115" fmla="*/ 836 h 1269"/>
                  <a:gd name="T116" fmla="*/ 209 w 1045"/>
                  <a:gd name="T117" fmla="*/ 665 h 1269"/>
                  <a:gd name="T118" fmla="*/ 209 w 1045"/>
                  <a:gd name="T119" fmla="*/ 760 h 1269"/>
                  <a:gd name="T120" fmla="*/ 216 w 1045"/>
                  <a:gd name="T121" fmla="*/ 779 h 1269"/>
                  <a:gd name="T122" fmla="*/ 240 w 1045"/>
                  <a:gd name="T123" fmla="*/ 1020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269">
                    <a:moveTo>
                      <a:pt x="1038" y="403"/>
                    </a:moveTo>
                    <a:cubicBezTo>
                      <a:pt x="1037" y="401"/>
                      <a:pt x="1037" y="399"/>
                      <a:pt x="1037" y="397"/>
                    </a:cubicBezTo>
                    <a:cubicBezTo>
                      <a:pt x="1037" y="396"/>
                      <a:pt x="1037" y="394"/>
                      <a:pt x="1037" y="393"/>
                    </a:cubicBezTo>
                    <a:cubicBezTo>
                      <a:pt x="1037" y="388"/>
                      <a:pt x="1036" y="383"/>
                      <a:pt x="1036" y="379"/>
                    </a:cubicBezTo>
                    <a:cubicBezTo>
                      <a:pt x="1035" y="374"/>
                      <a:pt x="1034" y="370"/>
                      <a:pt x="1034" y="365"/>
                    </a:cubicBezTo>
                    <a:cubicBezTo>
                      <a:pt x="1034" y="361"/>
                      <a:pt x="1034" y="357"/>
                      <a:pt x="1033" y="352"/>
                    </a:cubicBezTo>
                    <a:cubicBezTo>
                      <a:pt x="1030" y="344"/>
                      <a:pt x="1029" y="335"/>
                      <a:pt x="1027" y="327"/>
                    </a:cubicBezTo>
                    <a:cubicBezTo>
                      <a:pt x="1027" y="326"/>
                      <a:pt x="1027" y="325"/>
                      <a:pt x="1027" y="324"/>
                    </a:cubicBezTo>
                    <a:cubicBezTo>
                      <a:pt x="1024" y="320"/>
                      <a:pt x="1023" y="316"/>
                      <a:pt x="1020" y="312"/>
                    </a:cubicBezTo>
                    <a:cubicBezTo>
                      <a:pt x="1017" y="307"/>
                      <a:pt x="1016" y="301"/>
                      <a:pt x="1015" y="295"/>
                    </a:cubicBezTo>
                    <a:cubicBezTo>
                      <a:pt x="1015" y="293"/>
                      <a:pt x="1015" y="292"/>
                      <a:pt x="1014" y="290"/>
                    </a:cubicBezTo>
                    <a:cubicBezTo>
                      <a:pt x="1013" y="289"/>
                      <a:pt x="1013" y="289"/>
                      <a:pt x="1012" y="289"/>
                    </a:cubicBezTo>
                    <a:cubicBezTo>
                      <a:pt x="1010" y="289"/>
                      <a:pt x="1008" y="291"/>
                      <a:pt x="1007" y="289"/>
                    </a:cubicBezTo>
                    <a:cubicBezTo>
                      <a:pt x="1006" y="287"/>
                      <a:pt x="1004" y="286"/>
                      <a:pt x="1003" y="285"/>
                    </a:cubicBezTo>
                    <a:cubicBezTo>
                      <a:pt x="1003" y="283"/>
                      <a:pt x="1003" y="282"/>
                      <a:pt x="1001" y="281"/>
                    </a:cubicBezTo>
                    <a:cubicBezTo>
                      <a:pt x="997" y="279"/>
                      <a:pt x="996" y="276"/>
                      <a:pt x="993" y="273"/>
                    </a:cubicBezTo>
                    <a:cubicBezTo>
                      <a:pt x="991" y="271"/>
                      <a:pt x="990" y="270"/>
                      <a:pt x="987" y="270"/>
                    </a:cubicBezTo>
                    <a:cubicBezTo>
                      <a:pt x="985" y="269"/>
                      <a:pt x="982" y="270"/>
                      <a:pt x="981" y="267"/>
                    </a:cubicBezTo>
                    <a:cubicBezTo>
                      <a:pt x="980" y="267"/>
                      <a:pt x="979" y="267"/>
                      <a:pt x="978" y="267"/>
                    </a:cubicBezTo>
                    <a:cubicBezTo>
                      <a:pt x="973" y="268"/>
                      <a:pt x="967" y="267"/>
                      <a:pt x="962" y="266"/>
                    </a:cubicBezTo>
                    <a:cubicBezTo>
                      <a:pt x="945" y="262"/>
                      <a:pt x="928" y="260"/>
                      <a:pt x="912" y="259"/>
                    </a:cubicBezTo>
                    <a:cubicBezTo>
                      <a:pt x="905" y="259"/>
                      <a:pt x="899" y="258"/>
                      <a:pt x="893" y="259"/>
                    </a:cubicBezTo>
                    <a:cubicBezTo>
                      <a:pt x="885" y="260"/>
                      <a:pt x="878" y="258"/>
                      <a:pt x="870" y="258"/>
                    </a:cubicBezTo>
                    <a:cubicBezTo>
                      <a:pt x="864" y="257"/>
                      <a:pt x="857" y="256"/>
                      <a:pt x="851" y="256"/>
                    </a:cubicBezTo>
                    <a:cubicBezTo>
                      <a:pt x="842" y="256"/>
                      <a:pt x="834" y="256"/>
                      <a:pt x="825" y="257"/>
                    </a:cubicBezTo>
                    <a:cubicBezTo>
                      <a:pt x="815" y="257"/>
                      <a:pt x="805" y="258"/>
                      <a:pt x="796" y="259"/>
                    </a:cubicBezTo>
                    <a:cubicBezTo>
                      <a:pt x="783" y="260"/>
                      <a:pt x="771" y="262"/>
                      <a:pt x="759" y="265"/>
                    </a:cubicBezTo>
                    <a:cubicBezTo>
                      <a:pt x="736" y="270"/>
                      <a:pt x="713" y="275"/>
                      <a:pt x="690" y="280"/>
                    </a:cubicBezTo>
                    <a:cubicBezTo>
                      <a:pt x="687" y="281"/>
                      <a:pt x="683" y="282"/>
                      <a:pt x="679" y="284"/>
                    </a:cubicBezTo>
                    <a:cubicBezTo>
                      <a:pt x="674" y="285"/>
                      <a:pt x="669" y="287"/>
                      <a:pt x="664" y="288"/>
                    </a:cubicBezTo>
                    <a:cubicBezTo>
                      <a:pt x="662" y="289"/>
                      <a:pt x="659" y="288"/>
                      <a:pt x="656" y="290"/>
                    </a:cubicBezTo>
                    <a:cubicBezTo>
                      <a:pt x="652" y="292"/>
                      <a:pt x="647" y="292"/>
                      <a:pt x="643" y="294"/>
                    </a:cubicBezTo>
                    <a:cubicBezTo>
                      <a:pt x="636" y="297"/>
                      <a:pt x="629" y="299"/>
                      <a:pt x="622" y="301"/>
                    </a:cubicBezTo>
                    <a:cubicBezTo>
                      <a:pt x="615" y="303"/>
                      <a:pt x="608" y="306"/>
                      <a:pt x="601" y="308"/>
                    </a:cubicBezTo>
                    <a:cubicBezTo>
                      <a:pt x="594" y="311"/>
                      <a:pt x="587" y="314"/>
                      <a:pt x="579" y="317"/>
                    </a:cubicBezTo>
                    <a:cubicBezTo>
                      <a:pt x="577" y="318"/>
                      <a:pt x="574" y="319"/>
                      <a:pt x="571" y="319"/>
                    </a:cubicBezTo>
                    <a:cubicBezTo>
                      <a:pt x="567" y="320"/>
                      <a:pt x="563" y="323"/>
                      <a:pt x="559" y="325"/>
                    </a:cubicBezTo>
                    <a:cubicBezTo>
                      <a:pt x="556" y="331"/>
                      <a:pt x="548" y="330"/>
                      <a:pt x="544" y="334"/>
                    </a:cubicBezTo>
                    <a:cubicBezTo>
                      <a:pt x="540" y="334"/>
                      <a:pt x="538" y="337"/>
                      <a:pt x="535" y="339"/>
                    </a:cubicBezTo>
                    <a:cubicBezTo>
                      <a:pt x="534" y="339"/>
                      <a:pt x="533" y="340"/>
                      <a:pt x="532" y="341"/>
                    </a:cubicBezTo>
                    <a:cubicBezTo>
                      <a:pt x="526" y="342"/>
                      <a:pt x="522" y="345"/>
                      <a:pt x="517" y="347"/>
                    </a:cubicBezTo>
                    <a:cubicBezTo>
                      <a:pt x="519" y="344"/>
                      <a:pt x="521" y="340"/>
                      <a:pt x="522" y="336"/>
                    </a:cubicBezTo>
                    <a:cubicBezTo>
                      <a:pt x="523" y="335"/>
                      <a:pt x="523" y="334"/>
                      <a:pt x="523" y="334"/>
                    </a:cubicBezTo>
                    <a:cubicBezTo>
                      <a:pt x="529" y="327"/>
                      <a:pt x="532" y="318"/>
                      <a:pt x="536" y="310"/>
                    </a:cubicBezTo>
                    <a:cubicBezTo>
                      <a:pt x="536" y="308"/>
                      <a:pt x="537" y="306"/>
                      <a:pt x="538" y="306"/>
                    </a:cubicBezTo>
                    <a:cubicBezTo>
                      <a:pt x="541" y="305"/>
                      <a:pt x="541" y="303"/>
                      <a:pt x="542" y="301"/>
                    </a:cubicBezTo>
                    <a:cubicBezTo>
                      <a:pt x="546" y="296"/>
                      <a:pt x="548" y="291"/>
                      <a:pt x="550" y="286"/>
                    </a:cubicBezTo>
                    <a:cubicBezTo>
                      <a:pt x="551" y="283"/>
                      <a:pt x="552" y="281"/>
                      <a:pt x="554" y="278"/>
                    </a:cubicBezTo>
                    <a:cubicBezTo>
                      <a:pt x="557" y="274"/>
                      <a:pt x="559" y="270"/>
                      <a:pt x="562" y="265"/>
                    </a:cubicBezTo>
                    <a:cubicBezTo>
                      <a:pt x="565" y="258"/>
                      <a:pt x="567" y="249"/>
                      <a:pt x="575" y="244"/>
                    </a:cubicBezTo>
                    <a:cubicBezTo>
                      <a:pt x="576" y="243"/>
                      <a:pt x="576" y="242"/>
                      <a:pt x="576" y="242"/>
                    </a:cubicBezTo>
                    <a:cubicBezTo>
                      <a:pt x="578" y="239"/>
                      <a:pt x="578" y="236"/>
                      <a:pt x="581" y="235"/>
                    </a:cubicBezTo>
                    <a:cubicBezTo>
                      <a:pt x="584" y="233"/>
                      <a:pt x="585" y="230"/>
                      <a:pt x="586" y="227"/>
                    </a:cubicBezTo>
                    <a:cubicBezTo>
                      <a:pt x="587" y="222"/>
                      <a:pt x="589" y="218"/>
                      <a:pt x="591" y="213"/>
                    </a:cubicBezTo>
                    <a:cubicBezTo>
                      <a:pt x="593" y="209"/>
                      <a:pt x="594" y="203"/>
                      <a:pt x="598" y="200"/>
                    </a:cubicBezTo>
                    <a:cubicBezTo>
                      <a:pt x="598" y="200"/>
                      <a:pt x="598" y="200"/>
                      <a:pt x="598" y="200"/>
                    </a:cubicBezTo>
                    <a:cubicBezTo>
                      <a:pt x="601" y="195"/>
                      <a:pt x="602" y="190"/>
                      <a:pt x="605" y="185"/>
                    </a:cubicBezTo>
                    <a:cubicBezTo>
                      <a:pt x="609" y="177"/>
                      <a:pt x="611" y="168"/>
                      <a:pt x="614" y="160"/>
                    </a:cubicBezTo>
                    <a:cubicBezTo>
                      <a:pt x="617" y="154"/>
                      <a:pt x="620" y="148"/>
                      <a:pt x="623" y="142"/>
                    </a:cubicBezTo>
                    <a:cubicBezTo>
                      <a:pt x="627" y="134"/>
                      <a:pt x="629" y="125"/>
                      <a:pt x="632" y="116"/>
                    </a:cubicBezTo>
                    <a:cubicBezTo>
                      <a:pt x="635" y="109"/>
                      <a:pt x="636" y="102"/>
                      <a:pt x="639" y="95"/>
                    </a:cubicBezTo>
                    <a:cubicBezTo>
                      <a:pt x="640" y="92"/>
                      <a:pt x="641" y="89"/>
                      <a:pt x="641" y="86"/>
                    </a:cubicBezTo>
                    <a:cubicBezTo>
                      <a:pt x="641" y="80"/>
                      <a:pt x="642" y="75"/>
                      <a:pt x="644" y="70"/>
                    </a:cubicBezTo>
                    <a:cubicBezTo>
                      <a:pt x="646" y="66"/>
                      <a:pt x="647" y="61"/>
                      <a:pt x="647" y="56"/>
                    </a:cubicBezTo>
                    <a:cubicBezTo>
                      <a:pt x="646" y="46"/>
                      <a:pt x="642" y="39"/>
                      <a:pt x="633" y="35"/>
                    </a:cubicBezTo>
                    <a:cubicBezTo>
                      <a:pt x="632" y="35"/>
                      <a:pt x="631" y="34"/>
                      <a:pt x="629" y="33"/>
                    </a:cubicBezTo>
                    <a:cubicBezTo>
                      <a:pt x="625" y="29"/>
                      <a:pt x="620" y="26"/>
                      <a:pt x="615" y="23"/>
                    </a:cubicBezTo>
                    <a:cubicBezTo>
                      <a:pt x="612" y="22"/>
                      <a:pt x="610" y="21"/>
                      <a:pt x="608" y="18"/>
                    </a:cubicBezTo>
                    <a:cubicBezTo>
                      <a:pt x="606" y="16"/>
                      <a:pt x="604" y="15"/>
                      <a:pt x="601" y="15"/>
                    </a:cubicBezTo>
                    <a:cubicBezTo>
                      <a:pt x="600" y="15"/>
                      <a:pt x="598" y="15"/>
                      <a:pt x="598" y="15"/>
                    </a:cubicBezTo>
                    <a:cubicBezTo>
                      <a:pt x="590" y="12"/>
                      <a:pt x="582" y="9"/>
                      <a:pt x="574" y="6"/>
                    </a:cubicBezTo>
                    <a:cubicBezTo>
                      <a:pt x="570" y="5"/>
                      <a:pt x="566" y="3"/>
                      <a:pt x="561" y="1"/>
                    </a:cubicBezTo>
                    <a:cubicBezTo>
                      <a:pt x="559" y="0"/>
                      <a:pt x="557" y="1"/>
                      <a:pt x="555" y="3"/>
                    </a:cubicBezTo>
                    <a:cubicBezTo>
                      <a:pt x="553" y="4"/>
                      <a:pt x="553" y="5"/>
                      <a:pt x="552" y="8"/>
                    </a:cubicBezTo>
                    <a:cubicBezTo>
                      <a:pt x="552" y="11"/>
                      <a:pt x="552" y="14"/>
                      <a:pt x="550" y="18"/>
                    </a:cubicBezTo>
                    <a:cubicBezTo>
                      <a:pt x="549" y="21"/>
                      <a:pt x="546" y="23"/>
                      <a:pt x="546" y="27"/>
                    </a:cubicBezTo>
                    <a:cubicBezTo>
                      <a:pt x="546" y="35"/>
                      <a:pt x="543" y="43"/>
                      <a:pt x="541" y="51"/>
                    </a:cubicBezTo>
                    <a:cubicBezTo>
                      <a:pt x="537" y="64"/>
                      <a:pt x="534" y="77"/>
                      <a:pt x="530" y="89"/>
                    </a:cubicBezTo>
                    <a:cubicBezTo>
                      <a:pt x="525" y="104"/>
                      <a:pt x="521" y="119"/>
                      <a:pt x="516" y="134"/>
                    </a:cubicBezTo>
                    <a:cubicBezTo>
                      <a:pt x="510" y="154"/>
                      <a:pt x="504" y="174"/>
                      <a:pt x="497" y="194"/>
                    </a:cubicBezTo>
                    <a:cubicBezTo>
                      <a:pt x="493" y="207"/>
                      <a:pt x="488" y="220"/>
                      <a:pt x="483" y="233"/>
                    </a:cubicBezTo>
                    <a:cubicBezTo>
                      <a:pt x="480" y="241"/>
                      <a:pt x="478" y="249"/>
                      <a:pt x="474" y="257"/>
                    </a:cubicBezTo>
                    <a:cubicBezTo>
                      <a:pt x="467" y="273"/>
                      <a:pt x="461" y="290"/>
                      <a:pt x="454" y="307"/>
                    </a:cubicBezTo>
                    <a:cubicBezTo>
                      <a:pt x="452" y="311"/>
                      <a:pt x="450" y="315"/>
                      <a:pt x="448" y="320"/>
                    </a:cubicBezTo>
                    <a:cubicBezTo>
                      <a:pt x="442" y="333"/>
                      <a:pt x="437" y="347"/>
                      <a:pt x="431" y="360"/>
                    </a:cubicBezTo>
                    <a:cubicBezTo>
                      <a:pt x="422" y="379"/>
                      <a:pt x="415" y="398"/>
                      <a:pt x="406" y="417"/>
                    </a:cubicBezTo>
                    <a:cubicBezTo>
                      <a:pt x="403" y="424"/>
                      <a:pt x="400" y="432"/>
                      <a:pt x="397" y="439"/>
                    </a:cubicBezTo>
                    <a:cubicBezTo>
                      <a:pt x="396" y="440"/>
                      <a:pt x="396" y="442"/>
                      <a:pt x="395" y="443"/>
                    </a:cubicBezTo>
                    <a:cubicBezTo>
                      <a:pt x="395" y="443"/>
                      <a:pt x="395" y="443"/>
                      <a:pt x="394" y="443"/>
                    </a:cubicBezTo>
                    <a:cubicBezTo>
                      <a:pt x="394" y="445"/>
                      <a:pt x="392" y="447"/>
                      <a:pt x="391" y="449"/>
                    </a:cubicBezTo>
                    <a:cubicBezTo>
                      <a:pt x="389" y="453"/>
                      <a:pt x="385" y="457"/>
                      <a:pt x="383" y="462"/>
                    </a:cubicBezTo>
                    <a:cubicBezTo>
                      <a:pt x="381" y="466"/>
                      <a:pt x="375" y="468"/>
                      <a:pt x="375" y="474"/>
                    </a:cubicBezTo>
                    <a:cubicBezTo>
                      <a:pt x="375" y="474"/>
                      <a:pt x="374" y="475"/>
                      <a:pt x="374" y="475"/>
                    </a:cubicBezTo>
                    <a:cubicBezTo>
                      <a:pt x="370" y="478"/>
                      <a:pt x="369" y="482"/>
                      <a:pt x="367" y="486"/>
                    </a:cubicBezTo>
                    <a:cubicBezTo>
                      <a:pt x="362" y="496"/>
                      <a:pt x="359" y="507"/>
                      <a:pt x="355" y="517"/>
                    </a:cubicBezTo>
                    <a:cubicBezTo>
                      <a:pt x="352" y="525"/>
                      <a:pt x="349" y="533"/>
                      <a:pt x="348" y="542"/>
                    </a:cubicBezTo>
                    <a:cubicBezTo>
                      <a:pt x="347" y="547"/>
                      <a:pt x="346" y="552"/>
                      <a:pt x="344" y="557"/>
                    </a:cubicBezTo>
                    <a:cubicBezTo>
                      <a:pt x="342" y="561"/>
                      <a:pt x="341" y="565"/>
                      <a:pt x="341" y="570"/>
                    </a:cubicBezTo>
                    <a:cubicBezTo>
                      <a:pt x="340" y="572"/>
                      <a:pt x="338" y="574"/>
                      <a:pt x="337" y="576"/>
                    </a:cubicBezTo>
                    <a:cubicBezTo>
                      <a:pt x="336" y="583"/>
                      <a:pt x="332" y="588"/>
                      <a:pt x="330" y="595"/>
                    </a:cubicBezTo>
                    <a:cubicBezTo>
                      <a:pt x="328" y="597"/>
                      <a:pt x="327" y="600"/>
                      <a:pt x="323" y="601"/>
                    </a:cubicBezTo>
                    <a:cubicBezTo>
                      <a:pt x="323" y="601"/>
                      <a:pt x="322" y="602"/>
                      <a:pt x="322" y="603"/>
                    </a:cubicBezTo>
                    <a:cubicBezTo>
                      <a:pt x="323" y="604"/>
                      <a:pt x="324" y="602"/>
                      <a:pt x="325" y="602"/>
                    </a:cubicBezTo>
                    <a:cubicBezTo>
                      <a:pt x="323" y="608"/>
                      <a:pt x="319" y="613"/>
                      <a:pt x="317" y="620"/>
                    </a:cubicBezTo>
                    <a:cubicBezTo>
                      <a:pt x="316" y="621"/>
                      <a:pt x="316" y="623"/>
                      <a:pt x="314" y="624"/>
                    </a:cubicBezTo>
                    <a:cubicBezTo>
                      <a:pt x="313" y="625"/>
                      <a:pt x="312" y="627"/>
                      <a:pt x="312" y="628"/>
                    </a:cubicBezTo>
                    <a:cubicBezTo>
                      <a:pt x="312" y="630"/>
                      <a:pt x="312" y="631"/>
                      <a:pt x="311" y="632"/>
                    </a:cubicBezTo>
                    <a:cubicBezTo>
                      <a:pt x="307" y="638"/>
                      <a:pt x="305" y="644"/>
                      <a:pt x="302" y="650"/>
                    </a:cubicBezTo>
                    <a:cubicBezTo>
                      <a:pt x="298" y="657"/>
                      <a:pt x="295" y="663"/>
                      <a:pt x="293" y="671"/>
                    </a:cubicBezTo>
                    <a:cubicBezTo>
                      <a:pt x="293" y="672"/>
                      <a:pt x="293" y="673"/>
                      <a:pt x="292" y="674"/>
                    </a:cubicBezTo>
                    <a:cubicBezTo>
                      <a:pt x="289" y="679"/>
                      <a:pt x="286" y="685"/>
                      <a:pt x="283" y="691"/>
                    </a:cubicBezTo>
                    <a:cubicBezTo>
                      <a:pt x="280" y="697"/>
                      <a:pt x="278" y="704"/>
                      <a:pt x="273" y="709"/>
                    </a:cubicBezTo>
                    <a:cubicBezTo>
                      <a:pt x="272" y="710"/>
                      <a:pt x="272" y="711"/>
                      <a:pt x="272" y="711"/>
                    </a:cubicBezTo>
                    <a:cubicBezTo>
                      <a:pt x="272" y="713"/>
                      <a:pt x="271" y="714"/>
                      <a:pt x="271" y="716"/>
                    </a:cubicBezTo>
                    <a:cubicBezTo>
                      <a:pt x="268" y="723"/>
                      <a:pt x="264" y="729"/>
                      <a:pt x="262" y="736"/>
                    </a:cubicBezTo>
                    <a:cubicBezTo>
                      <a:pt x="261" y="738"/>
                      <a:pt x="259" y="739"/>
                      <a:pt x="258" y="742"/>
                    </a:cubicBezTo>
                    <a:cubicBezTo>
                      <a:pt x="257" y="745"/>
                      <a:pt x="256" y="750"/>
                      <a:pt x="251" y="751"/>
                    </a:cubicBezTo>
                    <a:cubicBezTo>
                      <a:pt x="250" y="751"/>
                      <a:pt x="250" y="752"/>
                      <a:pt x="249" y="753"/>
                    </a:cubicBezTo>
                    <a:cubicBezTo>
                      <a:pt x="246" y="757"/>
                      <a:pt x="244" y="762"/>
                      <a:pt x="242" y="767"/>
                    </a:cubicBezTo>
                    <a:cubicBezTo>
                      <a:pt x="240" y="770"/>
                      <a:pt x="239" y="773"/>
                      <a:pt x="236" y="776"/>
                    </a:cubicBezTo>
                    <a:cubicBezTo>
                      <a:pt x="235" y="773"/>
                      <a:pt x="234" y="771"/>
                      <a:pt x="235" y="769"/>
                    </a:cubicBezTo>
                    <a:cubicBezTo>
                      <a:pt x="235" y="765"/>
                      <a:pt x="234" y="761"/>
                      <a:pt x="233" y="757"/>
                    </a:cubicBezTo>
                    <a:cubicBezTo>
                      <a:pt x="233" y="754"/>
                      <a:pt x="231" y="751"/>
                      <a:pt x="231" y="747"/>
                    </a:cubicBezTo>
                    <a:cubicBezTo>
                      <a:pt x="232" y="746"/>
                      <a:pt x="230" y="746"/>
                      <a:pt x="229" y="746"/>
                    </a:cubicBezTo>
                    <a:cubicBezTo>
                      <a:pt x="229" y="748"/>
                      <a:pt x="229" y="750"/>
                      <a:pt x="229" y="751"/>
                    </a:cubicBezTo>
                    <a:cubicBezTo>
                      <a:pt x="230" y="759"/>
                      <a:pt x="231" y="767"/>
                      <a:pt x="232" y="775"/>
                    </a:cubicBezTo>
                    <a:cubicBezTo>
                      <a:pt x="233" y="779"/>
                      <a:pt x="232" y="782"/>
                      <a:pt x="231" y="785"/>
                    </a:cubicBezTo>
                    <a:cubicBezTo>
                      <a:pt x="229" y="783"/>
                      <a:pt x="229" y="781"/>
                      <a:pt x="229" y="779"/>
                    </a:cubicBezTo>
                    <a:cubicBezTo>
                      <a:pt x="228" y="771"/>
                      <a:pt x="226" y="762"/>
                      <a:pt x="225" y="754"/>
                    </a:cubicBezTo>
                    <a:cubicBezTo>
                      <a:pt x="225" y="750"/>
                      <a:pt x="226" y="745"/>
                      <a:pt x="224" y="741"/>
                    </a:cubicBezTo>
                    <a:cubicBezTo>
                      <a:pt x="223" y="741"/>
                      <a:pt x="224" y="740"/>
                      <a:pt x="224" y="740"/>
                    </a:cubicBezTo>
                    <a:cubicBezTo>
                      <a:pt x="226" y="738"/>
                      <a:pt x="225" y="735"/>
                      <a:pt x="224" y="733"/>
                    </a:cubicBezTo>
                    <a:cubicBezTo>
                      <a:pt x="223" y="727"/>
                      <a:pt x="224" y="721"/>
                      <a:pt x="222" y="715"/>
                    </a:cubicBezTo>
                    <a:cubicBezTo>
                      <a:pt x="220" y="708"/>
                      <a:pt x="221" y="700"/>
                      <a:pt x="220" y="693"/>
                    </a:cubicBezTo>
                    <a:cubicBezTo>
                      <a:pt x="220" y="689"/>
                      <a:pt x="219" y="684"/>
                      <a:pt x="220" y="679"/>
                    </a:cubicBezTo>
                    <a:cubicBezTo>
                      <a:pt x="221" y="675"/>
                      <a:pt x="221" y="670"/>
                      <a:pt x="217" y="665"/>
                    </a:cubicBezTo>
                    <a:cubicBezTo>
                      <a:pt x="217" y="671"/>
                      <a:pt x="214" y="675"/>
                      <a:pt x="217" y="679"/>
                    </a:cubicBezTo>
                    <a:cubicBezTo>
                      <a:pt x="217" y="680"/>
                      <a:pt x="217" y="680"/>
                      <a:pt x="217" y="681"/>
                    </a:cubicBezTo>
                    <a:cubicBezTo>
                      <a:pt x="216" y="688"/>
                      <a:pt x="216" y="695"/>
                      <a:pt x="216" y="703"/>
                    </a:cubicBezTo>
                    <a:cubicBezTo>
                      <a:pt x="216" y="703"/>
                      <a:pt x="215" y="704"/>
                      <a:pt x="216" y="704"/>
                    </a:cubicBezTo>
                    <a:cubicBezTo>
                      <a:pt x="220" y="707"/>
                      <a:pt x="217" y="711"/>
                      <a:pt x="218" y="714"/>
                    </a:cubicBezTo>
                    <a:cubicBezTo>
                      <a:pt x="219" y="717"/>
                      <a:pt x="218" y="721"/>
                      <a:pt x="220" y="725"/>
                    </a:cubicBezTo>
                    <a:cubicBezTo>
                      <a:pt x="222" y="728"/>
                      <a:pt x="220" y="734"/>
                      <a:pt x="216" y="738"/>
                    </a:cubicBezTo>
                    <a:cubicBezTo>
                      <a:pt x="218" y="733"/>
                      <a:pt x="215" y="730"/>
                      <a:pt x="215" y="727"/>
                    </a:cubicBezTo>
                    <a:cubicBezTo>
                      <a:pt x="214" y="718"/>
                      <a:pt x="213" y="709"/>
                      <a:pt x="213" y="700"/>
                    </a:cubicBezTo>
                    <a:cubicBezTo>
                      <a:pt x="213" y="699"/>
                      <a:pt x="213" y="698"/>
                      <a:pt x="213" y="696"/>
                    </a:cubicBezTo>
                    <a:cubicBezTo>
                      <a:pt x="208" y="687"/>
                      <a:pt x="214" y="679"/>
                      <a:pt x="213" y="670"/>
                    </a:cubicBezTo>
                    <a:cubicBezTo>
                      <a:pt x="213" y="670"/>
                      <a:pt x="214" y="669"/>
                      <a:pt x="214" y="668"/>
                    </a:cubicBezTo>
                    <a:cubicBezTo>
                      <a:pt x="216" y="665"/>
                      <a:pt x="215" y="661"/>
                      <a:pt x="217" y="658"/>
                    </a:cubicBezTo>
                    <a:cubicBezTo>
                      <a:pt x="217" y="658"/>
                      <a:pt x="217" y="657"/>
                      <a:pt x="217" y="657"/>
                    </a:cubicBezTo>
                    <a:cubicBezTo>
                      <a:pt x="215" y="652"/>
                      <a:pt x="217" y="648"/>
                      <a:pt x="217" y="644"/>
                    </a:cubicBezTo>
                    <a:cubicBezTo>
                      <a:pt x="219" y="635"/>
                      <a:pt x="218" y="627"/>
                      <a:pt x="217" y="618"/>
                    </a:cubicBezTo>
                    <a:cubicBezTo>
                      <a:pt x="217" y="608"/>
                      <a:pt x="217" y="598"/>
                      <a:pt x="216" y="588"/>
                    </a:cubicBezTo>
                    <a:cubicBezTo>
                      <a:pt x="216" y="587"/>
                      <a:pt x="215" y="586"/>
                      <a:pt x="217" y="585"/>
                    </a:cubicBezTo>
                    <a:cubicBezTo>
                      <a:pt x="219" y="587"/>
                      <a:pt x="220" y="587"/>
                      <a:pt x="221" y="584"/>
                    </a:cubicBezTo>
                    <a:cubicBezTo>
                      <a:pt x="222" y="583"/>
                      <a:pt x="223" y="582"/>
                      <a:pt x="224" y="581"/>
                    </a:cubicBezTo>
                    <a:cubicBezTo>
                      <a:pt x="225" y="581"/>
                      <a:pt x="226" y="580"/>
                      <a:pt x="226" y="579"/>
                    </a:cubicBezTo>
                    <a:cubicBezTo>
                      <a:pt x="225" y="577"/>
                      <a:pt x="226" y="574"/>
                      <a:pt x="226" y="572"/>
                    </a:cubicBezTo>
                    <a:cubicBezTo>
                      <a:pt x="226" y="571"/>
                      <a:pt x="226" y="570"/>
                      <a:pt x="225" y="569"/>
                    </a:cubicBezTo>
                    <a:cubicBezTo>
                      <a:pt x="222" y="569"/>
                      <a:pt x="223" y="567"/>
                      <a:pt x="223" y="565"/>
                    </a:cubicBezTo>
                    <a:cubicBezTo>
                      <a:pt x="223" y="562"/>
                      <a:pt x="224" y="559"/>
                      <a:pt x="222" y="556"/>
                    </a:cubicBezTo>
                    <a:cubicBezTo>
                      <a:pt x="222" y="555"/>
                      <a:pt x="221" y="555"/>
                      <a:pt x="222" y="554"/>
                    </a:cubicBezTo>
                    <a:cubicBezTo>
                      <a:pt x="224" y="552"/>
                      <a:pt x="222" y="548"/>
                      <a:pt x="225" y="546"/>
                    </a:cubicBezTo>
                    <a:cubicBezTo>
                      <a:pt x="225" y="546"/>
                      <a:pt x="225" y="544"/>
                      <a:pt x="224" y="544"/>
                    </a:cubicBezTo>
                    <a:cubicBezTo>
                      <a:pt x="223" y="542"/>
                      <a:pt x="223" y="539"/>
                      <a:pt x="224" y="537"/>
                    </a:cubicBezTo>
                    <a:cubicBezTo>
                      <a:pt x="224" y="535"/>
                      <a:pt x="224" y="532"/>
                      <a:pt x="226" y="531"/>
                    </a:cubicBezTo>
                    <a:cubicBezTo>
                      <a:pt x="227" y="531"/>
                      <a:pt x="227" y="530"/>
                      <a:pt x="227" y="529"/>
                    </a:cubicBezTo>
                    <a:cubicBezTo>
                      <a:pt x="226" y="522"/>
                      <a:pt x="231" y="516"/>
                      <a:pt x="228" y="509"/>
                    </a:cubicBezTo>
                    <a:cubicBezTo>
                      <a:pt x="228" y="509"/>
                      <a:pt x="228" y="508"/>
                      <a:pt x="228" y="508"/>
                    </a:cubicBezTo>
                    <a:cubicBezTo>
                      <a:pt x="229" y="505"/>
                      <a:pt x="230" y="502"/>
                      <a:pt x="229" y="499"/>
                    </a:cubicBezTo>
                    <a:cubicBezTo>
                      <a:pt x="228" y="496"/>
                      <a:pt x="228" y="493"/>
                      <a:pt x="230" y="490"/>
                    </a:cubicBezTo>
                    <a:cubicBezTo>
                      <a:pt x="230" y="490"/>
                      <a:pt x="229" y="489"/>
                      <a:pt x="229" y="488"/>
                    </a:cubicBezTo>
                    <a:cubicBezTo>
                      <a:pt x="229" y="487"/>
                      <a:pt x="229" y="487"/>
                      <a:pt x="229" y="485"/>
                    </a:cubicBezTo>
                    <a:cubicBezTo>
                      <a:pt x="230" y="483"/>
                      <a:pt x="230" y="480"/>
                      <a:pt x="229" y="478"/>
                    </a:cubicBezTo>
                    <a:cubicBezTo>
                      <a:pt x="229" y="476"/>
                      <a:pt x="229" y="475"/>
                      <a:pt x="230" y="473"/>
                    </a:cubicBezTo>
                    <a:cubicBezTo>
                      <a:pt x="232" y="468"/>
                      <a:pt x="231" y="462"/>
                      <a:pt x="231" y="457"/>
                    </a:cubicBezTo>
                    <a:cubicBezTo>
                      <a:pt x="231" y="449"/>
                      <a:pt x="231" y="442"/>
                      <a:pt x="230" y="435"/>
                    </a:cubicBezTo>
                    <a:cubicBezTo>
                      <a:pt x="230" y="429"/>
                      <a:pt x="231" y="422"/>
                      <a:pt x="230" y="416"/>
                    </a:cubicBezTo>
                    <a:cubicBezTo>
                      <a:pt x="229" y="411"/>
                      <a:pt x="229" y="406"/>
                      <a:pt x="229" y="401"/>
                    </a:cubicBezTo>
                    <a:cubicBezTo>
                      <a:pt x="229" y="398"/>
                      <a:pt x="229" y="396"/>
                      <a:pt x="228" y="393"/>
                    </a:cubicBezTo>
                    <a:cubicBezTo>
                      <a:pt x="227" y="390"/>
                      <a:pt x="227" y="387"/>
                      <a:pt x="228" y="384"/>
                    </a:cubicBezTo>
                    <a:cubicBezTo>
                      <a:pt x="229" y="379"/>
                      <a:pt x="228" y="374"/>
                      <a:pt x="228" y="369"/>
                    </a:cubicBezTo>
                    <a:cubicBezTo>
                      <a:pt x="229" y="362"/>
                      <a:pt x="228" y="355"/>
                      <a:pt x="228" y="348"/>
                    </a:cubicBezTo>
                    <a:cubicBezTo>
                      <a:pt x="228" y="342"/>
                      <a:pt x="227" y="336"/>
                      <a:pt x="228" y="330"/>
                    </a:cubicBezTo>
                    <a:cubicBezTo>
                      <a:pt x="229" y="324"/>
                      <a:pt x="228" y="318"/>
                      <a:pt x="229" y="312"/>
                    </a:cubicBezTo>
                    <a:cubicBezTo>
                      <a:pt x="230" y="302"/>
                      <a:pt x="229" y="292"/>
                      <a:pt x="228" y="283"/>
                    </a:cubicBezTo>
                    <a:cubicBezTo>
                      <a:pt x="228" y="278"/>
                      <a:pt x="227" y="274"/>
                      <a:pt x="229" y="270"/>
                    </a:cubicBezTo>
                    <a:cubicBezTo>
                      <a:pt x="230" y="269"/>
                      <a:pt x="229" y="268"/>
                      <a:pt x="229" y="267"/>
                    </a:cubicBezTo>
                    <a:cubicBezTo>
                      <a:pt x="230" y="263"/>
                      <a:pt x="229" y="259"/>
                      <a:pt x="230" y="256"/>
                    </a:cubicBezTo>
                    <a:cubicBezTo>
                      <a:pt x="232" y="247"/>
                      <a:pt x="233" y="238"/>
                      <a:pt x="233" y="229"/>
                    </a:cubicBezTo>
                    <a:cubicBezTo>
                      <a:pt x="233" y="221"/>
                      <a:pt x="234" y="213"/>
                      <a:pt x="236" y="205"/>
                    </a:cubicBezTo>
                    <a:cubicBezTo>
                      <a:pt x="238" y="199"/>
                      <a:pt x="238" y="193"/>
                      <a:pt x="238" y="186"/>
                    </a:cubicBezTo>
                    <a:cubicBezTo>
                      <a:pt x="239" y="175"/>
                      <a:pt x="239" y="164"/>
                      <a:pt x="239" y="153"/>
                    </a:cubicBezTo>
                    <a:cubicBezTo>
                      <a:pt x="239" y="151"/>
                      <a:pt x="239" y="150"/>
                      <a:pt x="239" y="148"/>
                    </a:cubicBezTo>
                    <a:cubicBezTo>
                      <a:pt x="238" y="146"/>
                      <a:pt x="238" y="143"/>
                      <a:pt x="238" y="140"/>
                    </a:cubicBezTo>
                    <a:cubicBezTo>
                      <a:pt x="239" y="136"/>
                      <a:pt x="238" y="133"/>
                      <a:pt x="237" y="129"/>
                    </a:cubicBezTo>
                    <a:cubicBezTo>
                      <a:pt x="236" y="121"/>
                      <a:pt x="234" y="114"/>
                      <a:pt x="232" y="106"/>
                    </a:cubicBezTo>
                    <a:cubicBezTo>
                      <a:pt x="231" y="100"/>
                      <a:pt x="229" y="95"/>
                      <a:pt x="225" y="90"/>
                    </a:cubicBezTo>
                    <a:cubicBezTo>
                      <a:pt x="217" y="82"/>
                      <a:pt x="208" y="75"/>
                      <a:pt x="200" y="67"/>
                    </a:cubicBezTo>
                    <a:cubicBezTo>
                      <a:pt x="199" y="66"/>
                      <a:pt x="198" y="65"/>
                      <a:pt x="197" y="66"/>
                    </a:cubicBezTo>
                    <a:cubicBezTo>
                      <a:pt x="194" y="66"/>
                      <a:pt x="192" y="64"/>
                      <a:pt x="190" y="61"/>
                    </a:cubicBezTo>
                    <a:cubicBezTo>
                      <a:pt x="189" y="59"/>
                      <a:pt x="188" y="57"/>
                      <a:pt x="186" y="55"/>
                    </a:cubicBezTo>
                    <a:cubicBezTo>
                      <a:pt x="184" y="52"/>
                      <a:pt x="181" y="49"/>
                      <a:pt x="177" y="49"/>
                    </a:cubicBezTo>
                    <a:cubicBezTo>
                      <a:pt x="175" y="48"/>
                      <a:pt x="172" y="48"/>
                      <a:pt x="170" y="47"/>
                    </a:cubicBezTo>
                    <a:cubicBezTo>
                      <a:pt x="167" y="45"/>
                      <a:pt x="165" y="44"/>
                      <a:pt x="162" y="43"/>
                    </a:cubicBezTo>
                    <a:cubicBezTo>
                      <a:pt x="154" y="41"/>
                      <a:pt x="145" y="40"/>
                      <a:pt x="138" y="36"/>
                    </a:cubicBezTo>
                    <a:cubicBezTo>
                      <a:pt x="128" y="32"/>
                      <a:pt x="118" y="30"/>
                      <a:pt x="108" y="28"/>
                    </a:cubicBezTo>
                    <a:cubicBezTo>
                      <a:pt x="99" y="25"/>
                      <a:pt x="88" y="25"/>
                      <a:pt x="78" y="25"/>
                    </a:cubicBezTo>
                    <a:cubicBezTo>
                      <a:pt x="72" y="25"/>
                      <a:pt x="65" y="26"/>
                      <a:pt x="58" y="26"/>
                    </a:cubicBezTo>
                    <a:cubicBezTo>
                      <a:pt x="51" y="26"/>
                      <a:pt x="43" y="27"/>
                      <a:pt x="36" y="27"/>
                    </a:cubicBezTo>
                    <a:cubicBezTo>
                      <a:pt x="33" y="27"/>
                      <a:pt x="30" y="28"/>
                      <a:pt x="28" y="30"/>
                    </a:cubicBezTo>
                    <a:cubicBezTo>
                      <a:pt x="26" y="32"/>
                      <a:pt x="26" y="34"/>
                      <a:pt x="24" y="35"/>
                    </a:cubicBezTo>
                    <a:cubicBezTo>
                      <a:pt x="22" y="39"/>
                      <a:pt x="20" y="42"/>
                      <a:pt x="16" y="42"/>
                    </a:cubicBezTo>
                    <a:cubicBezTo>
                      <a:pt x="13" y="42"/>
                      <a:pt x="12" y="44"/>
                      <a:pt x="12" y="47"/>
                    </a:cubicBezTo>
                    <a:cubicBezTo>
                      <a:pt x="12" y="50"/>
                      <a:pt x="11" y="50"/>
                      <a:pt x="9" y="50"/>
                    </a:cubicBezTo>
                    <a:cubicBezTo>
                      <a:pt x="6" y="50"/>
                      <a:pt x="3" y="51"/>
                      <a:pt x="0" y="52"/>
                    </a:cubicBezTo>
                    <a:cubicBezTo>
                      <a:pt x="0" y="52"/>
                      <a:pt x="0" y="53"/>
                      <a:pt x="0" y="53"/>
                    </a:cubicBezTo>
                    <a:cubicBezTo>
                      <a:pt x="7" y="62"/>
                      <a:pt x="8" y="73"/>
                      <a:pt x="11" y="83"/>
                    </a:cubicBezTo>
                    <a:cubicBezTo>
                      <a:pt x="13" y="87"/>
                      <a:pt x="12" y="91"/>
                      <a:pt x="13" y="95"/>
                    </a:cubicBezTo>
                    <a:cubicBezTo>
                      <a:pt x="13" y="102"/>
                      <a:pt x="14" y="108"/>
                      <a:pt x="15" y="114"/>
                    </a:cubicBezTo>
                    <a:cubicBezTo>
                      <a:pt x="16" y="120"/>
                      <a:pt x="17" y="125"/>
                      <a:pt x="17" y="131"/>
                    </a:cubicBezTo>
                    <a:cubicBezTo>
                      <a:pt x="18" y="141"/>
                      <a:pt x="18" y="151"/>
                      <a:pt x="18" y="160"/>
                    </a:cubicBezTo>
                    <a:cubicBezTo>
                      <a:pt x="18" y="161"/>
                      <a:pt x="18" y="161"/>
                      <a:pt x="19" y="161"/>
                    </a:cubicBezTo>
                    <a:cubicBezTo>
                      <a:pt x="19" y="161"/>
                      <a:pt x="19" y="160"/>
                      <a:pt x="19" y="159"/>
                    </a:cubicBezTo>
                    <a:cubicBezTo>
                      <a:pt x="19" y="159"/>
                      <a:pt x="19" y="158"/>
                      <a:pt x="20" y="158"/>
                    </a:cubicBezTo>
                    <a:cubicBezTo>
                      <a:pt x="22" y="169"/>
                      <a:pt x="21" y="180"/>
                      <a:pt x="20" y="190"/>
                    </a:cubicBezTo>
                    <a:cubicBezTo>
                      <a:pt x="20" y="193"/>
                      <a:pt x="21" y="197"/>
                      <a:pt x="18" y="199"/>
                    </a:cubicBezTo>
                    <a:cubicBezTo>
                      <a:pt x="18" y="200"/>
                      <a:pt x="17" y="201"/>
                      <a:pt x="19" y="202"/>
                    </a:cubicBezTo>
                    <a:cubicBezTo>
                      <a:pt x="19" y="202"/>
                      <a:pt x="19" y="200"/>
                      <a:pt x="20" y="201"/>
                    </a:cubicBezTo>
                    <a:cubicBezTo>
                      <a:pt x="21" y="202"/>
                      <a:pt x="21" y="203"/>
                      <a:pt x="21" y="203"/>
                    </a:cubicBezTo>
                    <a:cubicBezTo>
                      <a:pt x="21" y="208"/>
                      <a:pt x="22" y="213"/>
                      <a:pt x="22" y="218"/>
                    </a:cubicBezTo>
                    <a:cubicBezTo>
                      <a:pt x="22" y="221"/>
                      <a:pt x="23" y="225"/>
                      <a:pt x="22" y="228"/>
                    </a:cubicBezTo>
                    <a:cubicBezTo>
                      <a:pt x="21" y="232"/>
                      <a:pt x="20" y="234"/>
                      <a:pt x="24" y="237"/>
                    </a:cubicBezTo>
                    <a:cubicBezTo>
                      <a:pt x="24" y="237"/>
                      <a:pt x="27" y="240"/>
                      <a:pt x="22" y="239"/>
                    </a:cubicBezTo>
                    <a:cubicBezTo>
                      <a:pt x="22" y="239"/>
                      <a:pt x="21" y="241"/>
                      <a:pt x="21" y="241"/>
                    </a:cubicBezTo>
                    <a:cubicBezTo>
                      <a:pt x="22" y="246"/>
                      <a:pt x="22" y="250"/>
                      <a:pt x="21" y="254"/>
                    </a:cubicBezTo>
                    <a:cubicBezTo>
                      <a:pt x="21" y="255"/>
                      <a:pt x="22" y="255"/>
                      <a:pt x="22" y="255"/>
                    </a:cubicBezTo>
                    <a:cubicBezTo>
                      <a:pt x="25" y="256"/>
                      <a:pt x="24" y="259"/>
                      <a:pt x="24" y="261"/>
                    </a:cubicBezTo>
                    <a:cubicBezTo>
                      <a:pt x="24" y="268"/>
                      <a:pt x="25" y="274"/>
                      <a:pt x="25" y="281"/>
                    </a:cubicBezTo>
                    <a:cubicBezTo>
                      <a:pt x="25" y="282"/>
                      <a:pt x="26" y="284"/>
                      <a:pt x="26" y="284"/>
                    </a:cubicBezTo>
                    <a:cubicBezTo>
                      <a:pt x="28" y="286"/>
                      <a:pt x="27" y="288"/>
                      <a:pt x="27" y="290"/>
                    </a:cubicBezTo>
                    <a:cubicBezTo>
                      <a:pt x="28" y="294"/>
                      <a:pt x="27" y="299"/>
                      <a:pt x="28" y="303"/>
                    </a:cubicBezTo>
                    <a:cubicBezTo>
                      <a:pt x="29" y="312"/>
                      <a:pt x="29" y="321"/>
                      <a:pt x="29" y="330"/>
                    </a:cubicBezTo>
                    <a:cubicBezTo>
                      <a:pt x="29" y="334"/>
                      <a:pt x="28" y="337"/>
                      <a:pt x="29" y="340"/>
                    </a:cubicBezTo>
                    <a:cubicBezTo>
                      <a:pt x="29" y="344"/>
                      <a:pt x="29" y="347"/>
                      <a:pt x="29" y="350"/>
                    </a:cubicBezTo>
                    <a:cubicBezTo>
                      <a:pt x="30" y="353"/>
                      <a:pt x="30" y="356"/>
                      <a:pt x="31" y="359"/>
                    </a:cubicBezTo>
                    <a:cubicBezTo>
                      <a:pt x="31" y="367"/>
                      <a:pt x="30" y="376"/>
                      <a:pt x="31" y="385"/>
                    </a:cubicBezTo>
                    <a:cubicBezTo>
                      <a:pt x="32" y="388"/>
                      <a:pt x="32" y="391"/>
                      <a:pt x="32" y="394"/>
                    </a:cubicBezTo>
                    <a:cubicBezTo>
                      <a:pt x="31" y="406"/>
                      <a:pt x="33" y="418"/>
                      <a:pt x="33" y="430"/>
                    </a:cubicBezTo>
                    <a:cubicBezTo>
                      <a:pt x="33" y="430"/>
                      <a:pt x="33" y="430"/>
                      <a:pt x="34" y="430"/>
                    </a:cubicBezTo>
                    <a:cubicBezTo>
                      <a:pt x="34" y="426"/>
                      <a:pt x="34" y="422"/>
                      <a:pt x="34" y="417"/>
                    </a:cubicBezTo>
                    <a:cubicBezTo>
                      <a:pt x="34" y="409"/>
                      <a:pt x="33" y="401"/>
                      <a:pt x="34" y="393"/>
                    </a:cubicBezTo>
                    <a:cubicBezTo>
                      <a:pt x="35" y="387"/>
                      <a:pt x="34" y="380"/>
                      <a:pt x="34" y="374"/>
                    </a:cubicBezTo>
                    <a:cubicBezTo>
                      <a:pt x="34" y="370"/>
                      <a:pt x="35" y="366"/>
                      <a:pt x="34" y="361"/>
                    </a:cubicBezTo>
                    <a:cubicBezTo>
                      <a:pt x="34" y="359"/>
                      <a:pt x="34" y="356"/>
                      <a:pt x="34" y="354"/>
                    </a:cubicBezTo>
                    <a:cubicBezTo>
                      <a:pt x="35" y="349"/>
                      <a:pt x="34" y="345"/>
                      <a:pt x="33" y="341"/>
                    </a:cubicBezTo>
                    <a:cubicBezTo>
                      <a:pt x="32" y="338"/>
                      <a:pt x="32" y="335"/>
                      <a:pt x="33" y="331"/>
                    </a:cubicBezTo>
                    <a:cubicBezTo>
                      <a:pt x="35" y="334"/>
                      <a:pt x="36" y="337"/>
                      <a:pt x="36" y="341"/>
                    </a:cubicBezTo>
                    <a:cubicBezTo>
                      <a:pt x="37" y="359"/>
                      <a:pt x="38" y="377"/>
                      <a:pt x="38" y="395"/>
                    </a:cubicBezTo>
                    <a:cubicBezTo>
                      <a:pt x="39" y="413"/>
                      <a:pt x="39" y="430"/>
                      <a:pt x="40" y="448"/>
                    </a:cubicBezTo>
                    <a:cubicBezTo>
                      <a:pt x="40" y="461"/>
                      <a:pt x="40" y="474"/>
                      <a:pt x="40" y="487"/>
                    </a:cubicBezTo>
                    <a:cubicBezTo>
                      <a:pt x="40" y="488"/>
                      <a:pt x="40" y="489"/>
                      <a:pt x="41" y="489"/>
                    </a:cubicBezTo>
                    <a:cubicBezTo>
                      <a:pt x="42" y="489"/>
                      <a:pt x="42" y="487"/>
                      <a:pt x="42" y="486"/>
                    </a:cubicBezTo>
                    <a:cubicBezTo>
                      <a:pt x="42" y="479"/>
                      <a:pt x="42" y="472"/>
                      <a:pt x="43" y="464"/>
                    </a:cubicBezTo>
                    <a:cubicBezTo>
                      <a:pt x="43" y="460"/>
                      <a:pt x="43" y="460"/>
                      <a:pt x="48" y="459"/>
                    </a:cubicBezTo>
                    <a:cubicBezTo>
                      <a:pt x="48" y="494"/>
                      <a:pt x="49" y="529"/>
                      <a:pt x="49" y="563"/>
                    </a:cubicBezTo>
                    <a:cubicBezTo>
                      <a:pt x="48" y="563"/>
                      <a:pt x="47" y="563"/>
                      <a:pt x="47" y="562"/>
                    </a:cubicBezTo>
                    <a:cubicBezTo>
                      <a:pt x="47" y="561"/>
                      <a:pt x="47" y="561"/>
                      <a:pt x="45" y="561"/>
                    </a:cubicBezTo>
                    <a:cubicBezTo>
                      <a:pt x="42" y="562"/>
                      <a:pt x="41" y="563"/>
                      <a:pt x="41" y="566"/>
                    </a:cubicBezTo>
                    <a:cubicBezTo>
                      <a:pt x="41" y="571"/>
                      <a:pt x="41" y="577"/>
                      <a:pt x="41" y="583"/>
                    </a:cubicBezTo>
                    <a:cubicBezTo>
                      <a:pt x="41" y="584"/>
                      <a:pt x="41" y="585"/>
                      <a:pt x="42" y="585"/>
                    </a:cubicBezTo>
                    <a:cubicBezTo>
                      <a:pt x="43" y="584"/>
                      <a:pt x="44" y="583"/>
                      <a:pt x="44" y="582"/>
                    </a:cubicBezTo>
                    <a:cubicBezTo>
                      <a:pt x="44" y="579"/>
                      <a:pt x="45" y="578"/>
                      <a:pt x="48" y="579"/>
                    </a:cubicBezTo>
                    <a:cubicBezTo>
                      <a:pt x="48" y="579"/>
                      <a:pt x="49" y="578"/>
                      <a:pt x="50" y="579"/>
                    </a:cubicBezTo>
                    <a:cubicBezTo>
                      <a:pt x="50" y="580"/>
                      <a:pt x="51" y="582"/>
                      <a:pt x="49" y="582"/>
                    </a:cubicBezTo>
                    <a:cubicBezTo>
                      <a:pt x="47" y="583"/>
                      <a:pt x="47" y="584"/>
                      <a:pt x="47" y="585"/>
                    </a:cubicBezTo>
                    <a:cubicBezTo>
                      <a:pt x="47" y="588"/>
                      <a:pt x="46" y="591"/>
                      <a:pt x="47" y="594"/>
                    </a:cubicBezTo>
                    <a:cubicBezTo>
                      <a:pt x="48" y="597"/>
                      <a:pt x="47" y="599"/>
                      <a:pt x="46" y="601"/>
                    </a:cubicBezTo>
                    <a:cubicBezTo>
                      <a:pt x="45" y="599"/>
                      <a:pt x="45" y="598"/>
                      <a:pt x="45" y="596"/>
                    </a:cubicBezTo>
                    <a:cubicBezTo>
                      <a:pt x="45" y="593"/>
                      <a:pt x="46" y="591"/>
                      <a:pt x="42" y="590"/>
                    </a:cubicBezTo>
                    <a:cubicBezTo>
                      <a:pt x="42" y="590"/>
                      <a:pt x="43" y="589"/>
                      <a:pt x="41" y="588"/>
                    </a:cubicBezTo>
                    <a:cubicBezTo>
                      <a:pt x="41" y="604"/>
                      <a:pt x="42" y="619"/>
                      <a:pt x="42" y="634"/>
                    </a:cubicBezTo>
                    <a:cubicBezTo>
                      <a:pt x="43" y="649"/>
                      <a:pt x="44" y="664"/>
                      <a:pt x="45" y="679"/>
                    </a:cubicBezTo>
                    <a:cubicBezTo>
                      <a:pt x="46" y="694"/>
                      <a:pt x="46" y="709"/>
                      <a:pt x="49" y="724"/>
                    </a:cubicBezTo>
                    <a:cubicBezTo>
                      <a:pt x="51" y="722"/>
                      <a:pt x="51" y="719"/>
                      <a:pt x="53" y="718"/>
                    </a:cubicBezTo>
                    <a:cubicBezTo>
                      <a:pt x="55" y="717"/>
                      <a:pt x="53" y="715"/>
                      <a:pt x="53" y="713"/>
                    </a:cubicBezTo>
                    <a:cubicBezTo>
                      <a:pt x="50" y="715"/>
                      <a:pt x="50" y="712"/>
                      <a:pt x="50" y="711"/>
                    </a:cubicBezTo>
                    <a:cubicBezTo>
                      <a:pt x="49" y="706"/>
                      <a:pt x="49" y="701"/>
                      <a:pt x="49" y="695"/>
                    </a:cubicBezTo>
                    <a:cubicBezTo>
                      <a:pt x="49" y="694"/>
                      <a:pt x="50" y="694"/>
                      <a:pt x="51" y="693"/>
                    </a:cubicBezTo>
                    <a:cubicBezTo>
                      <a:pt x="54" y="693"/>
                      <a:pt x="54" y="690"/>
                      <a:pt x="53" y="687"/>
                    </a:cubicBezTo>
                    <a:cubicBezTo>
                      <a:pt x="53" y="685"/>
                      <a:pt x="53" y="683"/>
                      <a:pt x="51" y="681"/>
                    </a:cubicBezTo>
                    <a:cubicBezTo>
                      <a:pt x="50" y="680"/>
                      <a:pt x="50" y="678"/>
                      <a:pt x="51" y="677"/>
                    </a:cubicBezTo>
                    <a:cubicBezTo>
                      <a:pt x="53" y="676"/>
                      <a:pt x="52" y="674"/>
                      <a:pt x="52" y="672"/>
                    </a:cubicBezTo>
                    <a:cubicBezTo>
                      <a:pt x="53" y="667"/>
                      <a:pt x="52" y="662"/>
                      <a:pt x="52" y="658"/>
                    </a:cubicBezTo>
                    <a:cubicBezTo>
                      <a:pt x="53" y="660"/>
                      <a:pt x="53" y="662"/>
                      <a:pt x="53" y="664"/>
                    </a:cubicBezTo>
                    <a:cubicBezTo>
                      <a:pt x="54" y="671"/>
                      <a:pt x="54" y="678"/>
                      <a:pt x="54" y="685"/>
                    </a:cubicBezTo>
                    <a:cubicBezTo>
                      <a:pt x="56" y="704"/>
                      <a:pt x="57" y="723"/>
                      <a:pt x="59" y="741"/>
                    </a:cubicBezTo>
                    <a:cubicBezTo>
                      <a:pt x="61" y="757"/>
                      <a:pt x="63" y="772"/>
                      <a:pt x="65" y="788"/>
                    </a:cubicBezTo>
                    <a:cubicBezTo>
                      <a:pt x="68" y="806"/>
                      <a:pt x="71" y="824"/>
                      <a:pt x="74" y="842"/>
                    </a:cubicBezTo>
                    <a:cubicBezTo>
                      <a:pt x="75" y="847"/>
                      <a:pt x="76" y="853"/>
                      <a:pt x="78" y="859"/>
                    </a:cubicBezTo>
                    <a:cubicBezTo>
                      <a:pt x="79" y="865"/>
                      <a:pt x="81" y="871"/>
                      <a:pt x="82" y="878"/>
                    </a:cubicBezTo>
                    <a:cubicBezTo>
                      <a:pt x="84" y="885"/>
                      <a:pt x="85" y="891"/>
                      <a:pt x="87" y="898"/>
                    </a:cubicBezTo>
                    <a:cubicBezTo>
                      <a:pt x="88" y="899"/>
                      <a:pt x="88" y="900"/>
                      <a:pt x="87" y="901"/>
                    </a:cubicBezTo>
                    <a:cubicBezTo>
                      <a:pt x="86" y="903"/>
                      <a:pt x="87" y="904"/>
                      <a:pt x="88" y="906"/>
                    </a:cubicBezTo>
                    <a:cubicBezTo>
                      <a:pt x="90" y="909"/>
                      <a:pt x="91" y="913"/>
                      <a:pt x="93" y="917"/>
                    </a:cubicBezTo>
                    <a:cubicBezTo>
                      <a:pt x="93" y="917"/>
                      <a:pt x="93" y="917"/>
                      <a:pt x="92" y="917"/>
                    </a:cubicBezTo>
                    <a:cubicBezTo>
                      <a:pt x="92" y="917"/>
                      <a:pt x="92" y="916"/>
                      <a:pt x="92" y="916"/>
                    </a:cubicBezTo>
                    <a:cubicBezTo>
                      <a:pt x="88" y="910"/>
                      <a:pt x="85" y="905"/>
                      <a:pt x="84" y="897"/>
                    </a:cubicBezTo>
                    <a:cubicBezTo>
                      <a:pt x="84" y="890"/>
                      <a:pt x="81" y="883"/>
                      <a:pt x="78" y="877"/>
                    </a:cubicBezTo>
                    <a:cubicBezTo>
                      <a:pt x="77" y="874"/>
                      <a:pt x="75" y="872"/>
                      <a:pt x="75" y="870"/>
                    </a:cubicBezTo>
                    <a:cubicBezTo>
                      <a:pt x="77" y="866"/>
                      <a:pt x="75" y="864"/>
                      <a:pt x="73" y="860"/>
                    </a:cubicBezTo>
                    <a:cubicBezTo>
                      <a:pt x="72" y="858"/>
                      <a:pt x="72" y="856"/>
                      <a:pt x="72" y="853"/>
                    </a:cubicBezTo>
                    <a:cubicBezTo>
                      <a:pt x="71" y="847"/>
                      <a:pt x="70" y="840"/>
                      <a:pt x="70" y="833"/>
                    </a:cubicBezTo>
                    <a:cubicBezTo>
                      <a:pt x="69" y="827"/>
                      <a:pt x="68" y="821"/>
                      <a:pt x="65" y="815"/>
                    </a:cubicBezTo>
                    <a:cubicBezTo>
                      <a:pt x="65" y="815"/>
                      <a:pt x="65" y="814"/>
                      <a:pt x="65" y="813"/>
                    </a:cubicBezTo>
                    <a:cubicBezTo>
                      <a:pt x="65" y="808"/>
                      <a:pt x="65" y="803"/>
                      <a:pt x="64" y="798"/>
                    </a:cubicBezTo>
                    <a:cubicBezTo>
                      <a:pt x="63" y="794"/>
                      <a:pt x="62" y="791"/>
                      <a:pt x="61" y="787"/>
                    </a:cubicBezTo>
                    <a:cubicBezTo>
                      <a:pt x="61" y="786"/>
                      <a:pt x="61" y="785"/>
                      <a:pt x="59" y="785"/>
                    </a:cubicBezTo>
                    <a:cubicBezTo>
                      <a:pt x="58" y="786"/>
                      <a:pt x="58" y="785"/>
                      <a:pt x="57" y="784"/>
                    </a:cubicBezTo>
                    <a:cubicBezTo>
                      <a:pt x="55" y="777"/>
                      <a:pt x="55" y="770"/>
                      <a:pt x="55" y="763"/>
                    </a:cubicBezTo>
                    <a:cubicBezTo>
                      <a:pt x="55" y="761"/>
                      <a:pt x="54" y="758"/>
                      <a:pt x="57" y="757"/>
                    </a:cubicBezTo>
                    <a:cubicBezTo>
                      <a:pt x="58" y="756"/>
                      <a:pt x="58" y="754"/>
                      <a:pt x="58" y="752"/>
                    </a:cubicBezTo>
                    <a:cubicBezTo>
                      <a:pt x="58" y="747"/>
                      <a:pt x="58" y="742"/>
                      <a:pt x="58" y="737"/>
                    </a:cubicBezTo>
                    <a:cubicBezTo>
                      <a:pt x="58" y="733"/>
                      <a:pt x="57" y="729"/>
                      <a:pt x="55" y="726"/>
                    </a:cubicBezTo>
                    <a:cubicBezTo>
                      <a:pt x="53" y="724"/>
                      <a:pt x="53" y="731"/>
                      <a:pt x="51" y="726"/>
                    </a:cubicBezTo>
                    <a:cubicBezTo>
                      <a:pt x="51" y="726"/>
                      <a:pt x="50" y="725"/>
                      <a:pt x="50" y="726"/>
                    </a:cubicBezTo>
                    <a:cubicBezTo>
                      <a:pt x="49" y="726"/>
                      <a:pt x="49" y="727"/>
                      <a:pt x="49" y="727"/>
                    </a:cubicBezTo>
                    <a:cubicBezTo>
                      <a:pt x="49" y="736"/>
                      <a:pt x="50" y="744"/>
                      <a:pt x="51" y="752"/>
                    </a:cubicBezTo>
                    <a:cubicBezTo>
                      <a:pt x="52" y="766"/>
                      <a:pt x="54" y="779"/>
                      <a:pt x="56" y="792"/>
                    </a:cubicBezTo>
                    <a:cubicBezTo>
                      <a:pt x="60" y="821"/>
                      <a:pt x="66" y="851"/>
                      <a:pt x="72" y="880"/>
                    </a:cubicBezTo>
                    <a:cubicBezTo>
                      <a:pt x="73" y="885"/>
                      <a:pt x="74" y="891"/>
                      <a:pt x="76" y="896"/>
                    </a:cubicBezTo>
                    <a:cubicBezTo>
                      <a:pt x="79" y="902"/>
                      <a:pt x="80" y="909"/>
                      <a:pt x="83" y="916"/>
                    </a:cubicBezTo>
                    <a:cubicBezTo>
                      <a:pt x="84" y="919"/>
                      <a:pt x="85" y="923"/>
                      <a:pt x="86" y="927"/>
                    </a:cubicBezTo>
                    <a:cubicBezTo>
                      <a:pt x="87" y="932"/>
                      <a:pt x="89" y="936"/>
                      <a:pt x="95" y="938"/>
                    </a:cubicBezTo>
                    <a:cubicBezTo>
                      <a:pt x="100" y="940"/>
                      <a:pt x="105" y="941"/>
                      <a:pt x="109" y="944"/>
                    </a:cubicBezTo>
                    <a:cubicBezTo>
                      <a:pt x="118" y="950"/>
                      <a:pt x="128" y="955"/>
                      <a:pt x="138" y="957"/>
                    </a:cubicBezTo>
                    <a:cubicBezTo>
                      <a:pt x="141" y="957"/>
                      <a:pt x="144" y="958"/>
                      <a:pt x="147" y="959"/>
                    </a:cubicBezTo>
                    <a:cubicBezTo>
                      <a:pt x="150" y="961"/>
                      <a:pt x="154" y="962"/>
                      <a:pt x="158" y="960"/>
                    </a:cubicBezTo>
                    <a:cubicBezTo>
                      <a:pt x="159" y="960"/>
                      <a:pt x="160" y="960"/>
                      <a:pt x="161" y="961"/>
                    </a:cubicBezTo>
                    <a:cubicBezTo>
                      <a:pt x="166" y="962"/>
                      <a:pt x="172" y="963"/>
                      <a:pt x="176" y="967"/>
                    </a:cubicBezTo>
                    <a:cubicBezTo>
                      <a:pt x="177" y="967"/>
                      <a:pt x="177" y="967"/>
                      <a:pt x="178" y="967"/>
                    </a:cubicBezTo>
                    <a:cubicBezTo>
                      <a:pt x="179" y="967"/>
                      <a:pt x="179" y="966"/>
                      <a:pt x="179" y="966"/>
                    </a:cubicBezTo>
                    <a:cubicBezTo>
                      <a:pt x="182" y="961"/>
                      <a:pt x="187" y="959"/>
                      <a:pt x="192" y="962"/>
                    </a:cubicBezTo>
                    <a:cubicBezTo>
                      <a:pt x="194" y="963"/>
                      <a:pt x="196" y="963"/>
                      <a:pt x="198" y="962"/>
                    </a:cubicBezTo>
                    <a:cubicBezTo>
                      <a:pt x="201" y="960"/>
                      <a:pt x="204" y="960"/>
                      <a:pt x="207" y="961"/>
                    </a:cubicBezTo>
                    <a:cubicBezTo>
                      <a:pt x="213" y="961"/>
                      <a:pt x="217" y="959"/>
                      <a:pt x="221" y="956"/>
                    </a:cubicBezTo>
                    <a:cubicBezTo>
                      <a:pt x="224" y="953"/>
                      <a:pt x="227" y="950"/>
                      <a:pt x="230" y="949"/>
                    </a:cubicBezTo>
                    <a:cubicBezTo>
                      <a:pt x="237" y="945"/>
                      <a:pt x="242" y="939"/>
                      <a:pt x="247" y="933"/>
                    </a:cubicBezTo>
                    <a:cubicBezTo>
                      <a:pt x="251" y="927"/>
                      <a:pt x="255" y="921"/>
                      <a:pt x="259" y="915"/>
                    </a:cubicBezTo>
                    <a:cubicBezTo>
                      <a:pt x="265" y="905"/>
                      <a:pt x="273" y="894"/>
                      <a:pt x="278" y="883"/>
                    </a:cubicBezTo>
                    <a:cubicBezTo>
                      <a:pt x="286" y="867"/>
                      <a:pt x="295" y="850"/>
                      <a:pt x="302" y="834"/>
                    </a:cubicBezTo>
                    <a:cubicBezTo>
                      <a:pt x="304" y="830"/>
                      <a:pt x="306" y="827"/>
                      <a:pt x="307" y="823"/>
                    </a:cubicBezTo>
                    <a:cubicBezTo>
                      <a:pt x="309" y="816"/>
                      <a:pt x="312" y="809"/>
                      <a:pt x="315" y="802"/>
                    </a:cubicBezTo>
                    <a:cubicBezTo>
                      <a:pt x="322" y="789"/>
                      <a:pt x="326" y="776"/>
                      <a:pt x="331" y="763"/>
                    </a:cubicBezTo>
                    <a:cubicBezTo>
                      <a:pt x="332" y="762"/>
                      <a:pt x="332" y="761"/>
                      <a:pt x="333" y="760"/>
                    </a:cubicBezTo>
                    <a:cubicBezTo>
                      <a:pt x="337" y="754"/>
                      <a:pt x="340" y="748"/>
                      <a:pt x="343" y="741"/>
                    </a:cubicBezTo>
                    <a:cubicBezTo>
                      <a:pt x="346" y="736"/>
                      <a:pt x="350" y="731"/>
                      <a:pt x="351" y="724"/>
                    </a:cubicBezTo>
                    <a:cubicBezTo>
                      <a:pt x="352" y="720"/>
                      <a:pt x="355" y="717"/>
                      <a:pt x="357" y="713"/>
                    </a:cubicBezTo>
                    <a:cubicBezTo>
                      <a:pt x="359" y="707"/>
                      <a:pt x="362" y="701"/>
                      <a:pt x="365" y="695"/>
                    </a:cubicBezTo>
                    <a:cubicBezTo>
                      <a:pt x="366" y="697"/>
                      <a:pt x="367" y="698"/>
                      <a:pt x="368" y="699"/>
                    </a:cubicBezTo>
                    <a:cubicBezTo>
                      <a:pt x="370" y="701"/>
                      <a:pt x="372" y="703"/>
                      <a:pt x="374" y="704"/>
                    </a:cubicBezTo>
                    <a:cubicBezTo>
                      <a:pt x="376" y="706"/>
                      <a:pt x="378" y="708"/>
                      <a:pt x="380" y="710"/>
                    </a:cubicBezTo>
                    <a:cubicBezTo>
                      <a:pt x="388" y="717"/>
                      <a:pt x="397" y="723"/>
                      <a:pt x="406" y="728"/>
                    </a:cubicBezTo>
                    <a:cubicBezTo>
                      <a:pt x="414" y="732"/>
                      <a:pt x="423" y="736"/>
                      <a:pt x="432" y="739"/>
                    </a:cubicBezTo>
                    <a:cubicBezTo>
                      <a:pt x="440" y="741"/>
                      <a:pt x="447" y="744"/>
                      <a:pt x="455" y="746"/>
                    </a:cubicBezTo>
                    <a:cubicBezTo>
                      <a:pt x="459" y="748"/>
                      <a:pt x="463" y="748"/>
                      <a:pt x="467" y="748"/>
                    </a:cubicBezTo>
                    <a:cubicBezTo>
                      <a:pt x="470" y="748"/>
                      <a:pt x="474" y="748"/>
                      <a:pt x="478" y="748"/>
                    </a:cubicBezTo>
                    <a:cubicBezTo>
                      <a:pt x="483" y="748"/>
                      <a:pt x="488" y="749"/>
                      <a:pt x="493" y="749"/>
                    </a:cubicBezTo>
                    <a:cubicBezTo>
                      <a:pt x="500" y="750"/>
                      <a:pt x="506" y="752"/>
                      <a:pt x="513" y="753"/>
                    </a:cubicBezTo>
                    <a:cubicBezTo>
                      <a:pt x="518" y="753"/>
                      <a:pt x="522" y="753"/>
                      <a:pt x="526" y="754"/>
                    </a:cubicBezTo>
                    <a:cubicBezTo>
                      <a:pt x="536" y="755"/>
                      <a:pt x="546" y="756"/>
                      <a:pt x="555" y="757"/>
                    </a:cubicBezTo>
                    <a:cubicBezTo>
                      <a:pt x="556" y="757"/>
                      <a:pt x="558" y="758"/>
                      <a:pt x="558" y="757"/>
                    </a:cubicBezTo>
                    <a:cubicBezTo>
                      <a:pt x="560" y="754"/>
                      <a:pt x="563" y="755"/>
                      <a:pt x="566" y="755"/>
                    </a:cubicBezTo>
                    <a:cubicBezTo>
                      <a:pt x="567" y="755"/>
                      <a:pt x="569" y="755"/>
                      <a:pt x="571" y="755"/>
                    </a:cubicBezTo>
                    <a:cubicBezTo>
                      <a:pt x="572" y="754"/>
                      <a:pt x="574" y="754"/>
                      <a:pt x="576" y="754"/>
                    </a:cubicBezTo>
                    <a:cubicBezTo>
                      <a:pt x="584" y="756"/>
                      <a:pt x="592" y="755"/>
                      <a:pt x="600" y="755"/>
                    </a:cubicBezTo>
                    <a:cubicBezTo>
                      <a:pt x="609" y="756"/>
                      <a:pt x="618" y="755"/>
                      <a:pt x="627" y="756"/>
                    </a:cubicBezTo>
                    <a:cubicBezTo>
                      <a:pt x="632" y="756"/>
                      <a:pt x="636" y="756"/>
                      <a:pt x="640" y="756"/>
                    </a:cubicBezTo>
                    <a:cubicBezTo>
                      <a:pt x="645" y="755"/>
                      <a:pt x="650" y="755"/>
                      <a:pt x="655" y="755"/>
                    </a:cubicBezTo>
                    <a:cubicBezTo>
                      <a:pt x="658" y="755"/>
                      <a:pt x="662" y="755"/>
                      <a:pt x="665" y="755"/>
                    </a:cubicBezTo>
                    <a:cubicBezTo>
                      <a:pt x="676" y="753"/>
                      <a:pt x="687" y="752"/>
                      <a:pt x="698" y="752"/>
                    </a:cubicBezTo>
                    <a:cubicBezTo>
                      <a:pt x="699" y="752"/>
                      <a:pt x="700" y="752"/>
                      <a:pt x="702" y="752"/>
                    </a:cubicBezTo>
                    <a:cubicBezTo>
                      <a:pt x="707" y="751"/>
                      <a:pt x="712" y="751"/>
                      <a:pt x="717" y="751"/>
                    </a:cubicBezTo>
                    <a:cubicBezTo>
                      <a:pt x="732" y="753"/>
                      <a:pt x="747" y="754"/>
                      <a:pt x="761" y="761"/>
                    </a:cubicBezTo>
                    <a:cubicBezTo>
                      <a:pt x="765" y="763"/>
                      <a:pt x="768" y="765"/>
                      <a:pt x="772" y="766"/>
                    </a:cubicBezTo>
                    <a:cubicBezTo>
                      <a:pt x="781" y="769"/>
                      <a:pt x="789" y="773"/>
                      <a:pt x="796" y="778"/>
                    </a:cubicBezTo>
                    <a:cubicBezTo>
                      <a:pt x="797" y="779"/>
                      <a:pt x="798" y="779"/>
                      <a:pt x="799" y="780"/>
                    </a:cubicBezTo>
                    <a:cubicBezTo>
                      <a:pt x="810" y="783"/>
                      <a:pt x="818" y="790"/>
                      <a:pt x="829" y="792"/>
                    </a:cubicBezTo>
                    <a:cubicBezTo>
                      <a:pt x="830" y="792"/>
                      <a:pt x="830" y="792"/>
                      <a:pt x="831" y="792"/>
                    </a:cubicBezTo>
                    <a:cubicBezTo>
                      <a:pt x="837" y="795"/>
                      <a:pt x="843" y="798"/>
                      <a:pt x="849" y="800"/>
                    </a:cubicBezTo>
                    <a:cubicBezTo>
                      <a:pt x="856" y="803"/>
                      <a:pt x="863" y="807"/>
                      <a:pt x="869" y="811"/>
                    </a:cubicBezTo>
                    <a:cubicBezTo>
                      <a:pt x="874" y="815"/>
                      <a:pt x="879" y="820"/>
                      <a:pt x="884" y="825"/>
                    </a:cubicBezTo>
                    <a:cubicBezTo>
                      <a:pt x="886" y="827"/>
                      <a:pt x="887" y="828"/>
                      <a:pt x="886" y="831"/>
                    </a:cubicBezTo>
                    <a:cubicBezTo>
                      <a:pt x="886" y="839"/>
                      <a:pt x="883" y="846"/>
                      <a:pt x="879" y="853"/>
                    </a:cubicBezTo>
                    <a:cubicBezTo>
                      <a:pt x="876" y="857"/>
                      <a:pt x="873" y="861"/>
                      <a:pt x="870" y="865"/>
                    </a:cubicBezTo>
                    <a:cubicBezTo>
                      <a:pt x="865" y="874"/>
                      <a:pt x="858" y="882"/>
                      <a:pt x="851" y="890"/>
                    </a:cubicBezTo>
                    <a:cubicBezTo>
                      <a:pt x="840" y="901"/>
                      <a:pt x="828" y="910"/>
                      <a:pt x="815" y="918"/>
                    </a:cubicBezTo>
                    <a:cubicBezTo>
                      <a:pt x="796" y="930"/>
                      <a:pt x="776" y="940"/>
                      <a:pt x="756" y="950"/>
                    </a:cubicBezTo>
                    <a:cubicBezTo>
                      <a:pt x="753" y="951"/>
                      <a:pt x="749" y="952"/>
                      <a:pt x="746" y="954"/>
                    </a:cubicBezTo>
                    <a:cubicBezTo>
                      <a:pt x="746" y="954"/>
                      <a:pt x="744" y="954"/>
                      <a:pt x="745" y="955"/>
                    </a:cubicBezTo>
                    <a:cubicBezTo>
                      <a:pt x="747" y="959"/>
                      <a:pt x="742" y="959"/>
                      <a:pt x="740" y="959"/>
                    </a:cubicBezTo>
                    <a:cubicBezTo>
                      <a:pt x="723" y="967"/>
                      <a:pt x="706" y="974"/>
                      <a:pt x="688" y="980"/>
                    </a:cubicBezTo>
                    <a:cubicBezTo>
                      <a:pt x="685" y="981"/>
                      <a:pt x="681" y="981"/>
                      <a:pt x="679" y="983"/>
                    </a:cubicBezTo>
                    <a:cubicBezTo>
                      <a:pt x="676" y="986"/>
                      <a:pt x="673" y="986"/>
                      <a:pt x="670" y="985"/>
                    </a:cubicBezTo>
                    <a:cubicBezTo>
                      <a:pt x="672" y="988"/>
                      <a:pt x="672" y="988"/>
                      <a:pt x="670" y="989"/>
                    </a:cubicBezTo>
                    <a:cubicBezTo>
                      <a:pt x="669" y="990"/>
                      <a:pt x="668" y="990"/>
                      <a:pt x="668" y="990"/>
                    </a:cubicBezTo>
                    <a:cubicBezTo>
                      <a:pt x="665" y="991"/>
                      <a:pt x="663" y="991"/>
                      <a:pt x="661" y="993"/>
                    </a:cubicBezTo>
                    <a:cubicBezTo>
                      <a:pt x="661" y="994"/>
                      <a:pt x="659" y="995"/>
                      <a:pt x="658" y="995"/>
                    </a:cubicBezTo>
                    <a:cubicBezTo>
                      <a:pt x="646" y="998"/>
                      <a:pt x="634" y="1002"/>
                      <a:pt x="621" y="1003"/>
                    </a:cubicBezTo>
                    <a:cubicBezTo>
                      <a:pt x="617" y="1004"/>
                      <a:pt x="613" y="1004"/>
                      <a:pt x="609" y="1005"/>
                    </a:cubicBezTo>
                    <a:cubicBezTo>
                      <a:pt x="603" y="1006"/>
                      <a:pt x="597" y="1007"/>
                      <a:pt x="591" y="1008"/>
                    </a:cubicBezTo>
                    <a:cubicBezTo>
                      <a:pt x="582" y="1009"/>
                      <a:pt x="573" y="1010"/>
                      <a:pt x="563" y="1011"/>
                    </a:cubicBezTo>
                    <a:cubicBezTo>
                      <a:pt x="549" y="1013"/>
                      <a:pt x="534" y="1014"/>
                      <a:pt x="519" y="1015"/>
                    </a:cubicBezTo>
                    <a:cubicBezTo>
                      <a:pt x="500" y="1016"/>
                      <a:pt x="481" y="1017"/>
                      <a:pt x="462" y="1016"/>
                    </a:cubicBezTo>
                    <a:cubicBezTo>
                      <a:pt x="448" y="1016"/>
                      <a:pt x="434" y="1016"/>
                      <a:pt x="420" y="1015"/>
                    </a:cubicBezTo>
                    <a:cubicBezTo>
                      <a:pt x="404" y="1013"/>
                      <a:pt x="399" y="1012"/>
                      <a:pt x="383" y="1016"/>
                    </a:cubicBezTo>
                    <a:cubicBezTo>
                      <a:pt x="381" y="1016"/>
                      <a:pt x="380" y="1016"/>
                      <a:pt x="378" y="1016"/>
                    </a:cubicBezTo>
                    <a:cubicBezTo>
                      <a:pt x="377" y="1015"/>
                      <a:pt x="375" y="1015"/>
                      <a:pt x="374" y="1015"/>
                    </a:cubicBezTo>
                    <a:cubicBezTo>
                      <a:pt x="365" y="1015"/>
                      <a:pt x="356" y="1012"/>
                      <a:pt x="347" y="1010"/>
                    </a:cubicBezTo>
                    <a:cubicBezTo>
                      <a:pt x="341" y="1009"/>
                      <a:pt x="336" y="1006"/>
                      <a:pt x="330" y="1007"/>
                    </a:cubicBezTo>
                    <a:cubicBezTo>
                      <a:pt x="330" y="1007"/>
                      <a:pt x="329" y="1007"/>
                      <a:pt x="328" y="1006"/>
                    </a:cubicBezTo>
                    <a:cubicBezTo>
                      <a:pt x="325" y="1005"/>
                      <a:pt x="322" y="1004"/>
                      <a:pt x="319" y="1005"/>
                    </a:cubicBezTo>
                    <a:cubicBezTo>
                      <a:pt x="317" y="1005"/>
                      <a:pt x="315" y="1004"/>
                      <a:pt x="314" y="1002"/>
                    </a:cubicBezTo>
                    <a:cubicBezTo>
                      <a:pt x="314" y="998"/>
                      <a:pt x="312" y="998"/>
                      <a:pt x="309" y="997"/>
                    </a:cubicBezTo>
                    <a:cubicBezTo>
                      <a:pt x="306" y="997"/>
                      <a:pt x="304" y="997"/>
                      <a:pt x="302" y="999"/>
                    </a:cubicBezTo>
                    <a:cubicBezTo>
                      <a:pt x="301" y="1000"/>
                      <a:pt x="299" y="1000"/>
                      <a:pt x="297" y="1001"/>
                    </a:cubicBezTo>
                    <a:cubicBezTo>
                      <a:pt x="294" y="1001"/>
                      <a:pt x="292" y="1003"/>
                      <a:pt x="289" y="1004"/>
                    </a:cubicBezTo>
                    <a:cubicBezTo>
                      <a:pt x="281" y="1008"/>
                      <a:pt x="281" y="1008"/>
                      <a:pt x="281" y="1008"/>
                    </a:cubicBezTo>
                    <a:cubicBezTo>
                      <a:pt x="280" y="1010"/>
                      <a:pt x="279" y="1009"/>
                      <a:pt x="278" y="1008"/>
                    </a:cubicBezTo>
                    <a:cubicBezTo>
                      <a:pt x="276" y="1005"/>
                      <a:pt x="274" y="1005"/>
                      <a:pt x="271" y="1006"/>
                    </a:cubicBezTo>
                    <a:cubicBezTo>
                      <a:pt x="266" y="1008"/>
                      <a:pt x="263" y="1007"/>
                      <a:pt x="260" y="1003"/>
                    </a:cubicBezTo>
                    <a:cubicBezTo>
                      <a:pt x="259" y="1001"/>
                      <a:pt x="259" y="1000"/>
                      <a:pt x="257" y="999"/>
                    </a:cubicBezTo>
                    <a:cubicBezTo>
                      <a:pt x="255" y="1000"/>
                      <a:pt x="255" y="1002"/>
                      <a:pt x="254" y="1003"/>
                    </a:cubicBezTo>
                    <a:cubicBezTo>
                      <a:pt x="253" y="1006"/>
                      <a:pt x="252" y="1010"/>
                      <a:pt x="250" y="1013"/>
                    </a:cubicBezTo>
                    <a:cubicBezTo>
                      <a:pt x="249" y="1015"/>
                      <a:pt x="248" y="1015"/>
                      <a:pt x="246" y="1014"/>
                    </a:cubicBezTo>
                    <a:cubicBezTo>
                      <a:pt x="245" y="1014"/>
                      <a:pt x="245" y="1013"/>
                      <a:pt x="244" y="1013"/>
                    </a:cubicBezTo>
                    <a:cubicBezTo>
                      <a:pt x="241" y="1010"/>
                      <a:pt x="240" y="1010"/>
                      <a:pt x="237" y="1014"/>
                    </a:cubicBezTo>
                    <a:cubicBezTo>
                      <a:pt x="237" y="1015"/>
                      <a:pt x="237" y="1016"/>
                      <a:pt x="235" y="1017"/>
                    </a:cubicBezTo>
                    <a:cubicBezTo>
                      <a:pt x="233" y="1018"/>
                      <a:pt x="232" y="1020"/>
                      <a:pt x="231" y="1023"/>
                    </a:cubicBezTo>
                    <a:cubicBezTo>
                      <a:pt x="230" y="1025"/>
                      <a:pt x="230" y="1028"/>
                      <a:pt x="228" y="1030"/>
                    </a:cubicBezTo>
                    <a:cubicBezTo>
                      <a:pt x="224" y="1033"/>
                      <a:pt x="222" y="1038"/>
                      <a:pt x="221" y="1043"/>
                    </a:cubicBezTo>
                    <a:cubicBezTo>
                      <a:pt x="219" y="1047"/>
                      <a:pt x="218" y="1051"/>
                      <a:pt x="215" y="1055"/>
                    </a:cubicBezTo>
                    <a:cubicBezTo>
                      <a:pt x="214" y="1057"/>
                      <a:pt x="213" y="1059"/>
                      <a:pt x="212" y="1061"/>
                    </a:cubicBezTo>
                    <a:cubicBezTo>
                      <a:pt x="212" y="1061"/>
                      <a:pt x="212" y="1062"/>
                      <a:pt x="213" y="1063"/>
                    </a:cubicBezTo>
                    <a:cubicBezTo>
                      <a:pt x="216" y="1065"/>
                      <a:pt x="217" y="1066"/>
                      <a:pt x="215" y="1070"/>
                    </a:cubicBezTo>
                    <a:cubicBezTo>
                      <a:pt x="213" y="1074"/>
                      <a:pt x="211" y="1077"/>
                      <a:pt x="209" y="1081"/>
                    </a:cubicBezTo>
                    <a:cubicBezTo>
                      <a:pt x="208" y="1083"/>
                      <a:pt x="206" y="1084"/>
                      <a:pt x="206" y="1087"/>
                    </a:cubicBezTo>
                    <a:cubicBezTo>
                      <a:pt x="211" y="1086"/>
                      <a:pt x="212" y="1090"/>
                      <a:pt x="212" y="1093"/>
                    </a:cubicBezTo>
                    <a:cubicBezTo>
                      <a:pt x="212" y="1095"/>
                      <a:pt x="212" y="1097"/>
                      <a:pt x="215" y="1098"/>
                    </a:cubicBezTo>
                    <a:cubicBezTo>
                      <a:pt x="217" y="1099"/>
                      <a:pt x="218" y="1101"/>
                      <a:pt x="221" y="1100"/>
                    </a:cubicBezTo>
                    <a:cubicBezTo>
                      <a:pt x="222" y="1100"/>
                      <a:pt x="224" y="1100"/>
                      <a:pt x="224" y="1103"/>
                    </a:cubicBezTo>
                    <a:cubicBezTo>
                      <a:pt x="223" y="1104"/>
                      <a:pt x="224" y="1104"/>
                      <a:pt x="224" y="1105"/>
                    </a:cubicBezTo>
                    <a:cubicBezTo>
                      <a:pt x="226" y="1107"/>
                      <a:pt x="225" y="1108"/>
                      <a:pt x="223" y="1109"/>
                    </a:cubicBezTo>
                    <a:cubicBezTo>
                      <a:pt x="222" y="1109"/>
                      <a:pt x="221" y="1109"/>
                      <a:pt x="220" y="1109"/>
                    </a:cubicBezTo>
                    <a:cubicBezTo>
                      <a:pt x="219" y="1109"/>
                      <a:pt x="218" y="1109"/>
                      <a:pt x="218" y="1110"/>
                    </a:cubicBezTo>
                    <a:cubicBezTo>
                      <a:pt x="218" y="1111"/>
                      <a:pt x="219" y="1111"/>
                      <a:pt x="219" y="1111"/>
                    </a:cubicBezTo>
                    <a:cubicBezTo>
                      <a:pt x="222" y="1112"/>
                      <a:pt x="224" y="1112"/>
                      <a:pt x="227" y="1112"/>
                    </a:cubicBezTo>
                    <a:cubicBezTo>
                      <a:pt x="226" y="1114"/>
                      <a:pt x="226" y="1116"/>
                      <a:pt x="224" y="1118"/>
                    </a:cubicBezTo>
                    <a:cubicBezTo>
                      <a:pt x="222" y="1117"/>
                      <a:pt x="224" y="1115"/>
                      <a:pt x="222" y="1114"/>
                    </a:cubicBezTo>
                    <a:cubicBezTo>
                      <a:pt x="220" y="1116"/>
                      <a:pt x="218" y="1116"/>
                      <a:pt x="216" y="1113"/>
                    </a:cubicBezTo>
                    <a:cubicBezTo>
                      <a:pt x="216" y="1113"/>
                      <a:pt x="215" y="1113"/>
                      <a:pt x="215" y="1113"/>
                    </a:cubicBezTo>
                    <a:cubicBezTo>
                      <a:pt x="214" y="1113"/>
                      <a:pt x="213" y="1112"/>
                      <a:pt x="212" y="1114"/>
                    </a:cubicBezTo>
                    <a:cubicBezTo>
                      <a:pt x="211" y="1115"/>
                      <a:pt x="213" y="1116"/>
                      <a:pt x="214" y="1116"/>
                    </a:cubicBezTo>
                    <a:cubicBezTo>
                      <a:pt x="219" y="1116"/>
                      <a:pt x="221" y="1120"/>
                      <a:pt x="224" y="1122"/>
                    </a:cubicBezTo>
                    <a:cubicBezTo>
                      <a:pt x="225" y="1122"/>
                      <a:pt x="225" y="1123"/>
                      <a:pt x="225" y="1123"/>
                    </a:cubicBezTo>
                    <a:cubicBezTo>
                      <a:pt x="225" y="1124"/>
                      <a:pt x="224" y="1126"/>
                      <a:pt x="224" y="1126"/>
                    </a:cubicBezTo>
                    <a:cubicBezTo>
                      <a:pt x="227" y="1127"/>
                      <a:pt x="230" y="1128"/>
                      <a:pt x="233" y="1129"/>
                    </a:cubicBezTo>
                    <a:cubicBezTo>
                      <a:pt x="230" y="1132"/>
                      <a:pt x="230" y="1136"/>
                      <a:pt x="229" y="1139"/>
                    </a:cubicBezTo>
                    <a:cubicBezTo>
                      <a:pt x="229" y="1140"/>
                      <a:pt x="230" y="1141"/>
                      <a:pt x="230" y="1141"/>
                    </a:cubicBezTo>
                    <a:cubicBezTo>
                      <a:pt x="231" y="1141"/>
                      <a:pt x="232" y="1141"/>
                      <a:pt x="233" y="1141"/>
                    </a:cubicBezTo>
                    <a:cubicBezTo>
                      <a:pt x="233" y="1139"/>
                      <a:pt x="235" y="1138"/>
                      <a:pt x="234" y="1137"/>
                    </a:cubicBezTo>
                    <a:cubicBezTo>
                      <a:pt x="234" y="1135"/>
                      <a:pt x="232" y="1135"/>
                      <a:pt x="233" y="1133"/>
                    </a:cubicBezTo>
                    <a:cubicBezTo>
                      <a:pt x="234" y="1133"/>
                      <a:pt x="234" y="1133"/>
                      <a:pt x="235" y="1133"/>
                    </a:cubicBezTo>
                    <a:cubicBezTo>
                      <a:pt x="239" y="1134"/>
                      <a:pt x="239" y="1134"/>
                      <a:pt x="239" y="1138"/>
                    </a:cubicBezTo>
                    <a:cubicBezTo>
                      <a:pt x="239" y="1140"/>
                      <a:pt x="239" y="1142"/>
                      <a:pt x="242" y="1144"/>
                    </a:cubicBezTo>
                    <a:cubicBezTo>
                      <a:pt x="245" y="1146"/>
                      <a:pt x="248" y="1146"/>
                      <a:pt x="252" y="1145"/>
                    </a:cubicBezTo>
                    <a:cubicBezTo>
                      <a:pt x="253" y="1145"/>
                      <a:pt x="253" y="1144"/>
                      <a:pt x="254" y="1145"/>
                    </a:cubicBezTo>
                    <a:cubicBezTo>
                      <a:pt x="256" y="1148"/>
                      <a:pt x="258" y="1149"/>
                      <a:pt x="261" y="1149"/>
                    </a:cubicBezTo>
                    <a:cubicBezTo>
                      <a:pt x="262" y="1149"/>
                      <a:pt x="263" y="1149"/>
                      <a:pt x="263" y="1150"/>
                    </a:cubicBezTo>
                    <a:cubicBezTo>
                      <a:pt x="265" y="1152"/>
                      <a:pt x="266" y="1153"/>
                      <a:pt x="267" y="1155"/>
                    </a:cubicBezTo>
                    <a:cubicBezTo>
                      <a:pt x="266" y="1156"/>
                      <a:pt x="265" y="1156"/>
                      <a:pt x="264" y="1156"/>
                    </a:cubicBezTo>
                    <a:cubicBezTo>
                      <a:pt x="262" y="1155"/>
                      <a:pt x="261" y="1157"/>
                      <a:pt x="261" y="1158"/>
                    </a:cubicBezTo>
                    <a:cubicBezTo>
                      <a:pt x="262" y="1160"/>
                      <a:pt x="263" y="1162"/>
                      <a:pt x="265" y="1163"/>
                    </a:cubicBezTo>
                    <a:cubicBezTo>
                      <a:pt x="269" y="1164"/>
                      <a:pt x="273" y="1166"/>
                      <a:pt x="277" y="1167"/>
                    </a:cubicBezTo>
                    <a:cubicBezTo>
                      <a:pt x="281" y="1167"/>
                      <a:pt x="283" y="1169"/>
                      <a:pt x="285" y="1171"/>
                    </a:cubicBezTo>
                    <a:cubicBezTo>
                      <a:pt x="288" y="1174"/>
                      <a:pt x="288" y="1176"/>
                      <a:pt x="285" y="1179"/>
                    </a:cubicBezTo>
                    <a:cubicBezTo>
                      <a:pt x="285" y="1180"/>
                      <a:pt x="284" y="1180"/>
                      <a:pt x="283" y="1181"/>
                    </a:cubicBezTo>
                    <a:cubicBezTo>
                      <a:pt x="282" y="1182"/>
                      <a:pt x="282" y="1182"/>
                      <a:pt x="283" y="1184"/>
                    </a:cubicBezTo>
                    <a:cubicBezTo>
                      <a:pt x="285" y="1185"/>
                      <a:pt x="287" y="1186"/>
                      <a:pt x="289" y="1186"/>
                    </a:cubicBezTo>
                    <a:cubicBezTo>
                      <a:pt x="292" y="1186"/>
                      <a:pt x="295" y="1188"/>
                      <a:pt x="295" y="1191"/>
                    </a:cubicBezTo>
                    <a:cubicBezTo>
                      <a:pt x="295" y="1195"/>
                      <a:pt x="298" y="1197"/>
                      <a:pt x="301" y="1198"/>
                    </a:cubicBezTo>
                    <a:cubicBezTo>
                      <a:pt x="300" y="1200"/>
                      <a:pt x="298" y="1202"/>
                      <a:pt x="301" y="1205"/>
                    </a:cubicBezTo>
                    <a:cubicBezTo>
                      <a:pt x="297" y="1204"/>
                      <a:pt x="293" y="1204"/>
                      <a:pt x="290" y="1206"/>
                    </a:cubicBezTo>
                    <a:cubicBezTo>
                      <a:pt x="292" y="1207"/>
                      <a:pt x="294" y="1208"/>
                      <a:pt x="295" y="1208"/>
                    </a:cubicBezTo>
                    <a:cubicBezTo>
                      <a:pt x="296" y="1208"/>
                      <a:pt x="298" y="1209"/>
                      <a:pt x="297" y="1210"/>
                    </a:cubicBezTo>
                    <a:cubicBezTo>
                      <a:pt x="297" y="1211"/>
                      <a:pt x="296" y="1212"/>
                      <a:pt x="296" y="1212"/>
                    </a:cubicBezTo>
                    <a:cubicBezTo>
                      <a:pt x="292" y="1211"/>
                      <a:pt x="291" y="1217"/>
                      <a:pt x="288" y="1217"/>
                    </a:cubicBezTo>
                    <a:cubicBezTo>
                      <a:pt x="290" y="1218"/>
                      <a:pt x="293" y="1219"/>
                      <a:pt x="296" y="1220"/>
                    </a:cubicBezTo>
                    <a:cubicBezTo>
                      <a:pt x="299" y="1221"/>
                      <a:pt x="302" y="1220"/>
                      <a:pt x="305" y="1222"/>
                    </a:cubicBezTo>
                    <a:cubicBezTo>
                      <a:pt x="308" y="1224"/>
                      <a:pt x="310" y="1228"/>
                      <a:pt x="314" y="1228"/>
                    </a:cubicBezTo>
                    <a:cubicBezTo>
                      <a:pt x="314" y="1228"/>
                      <a:pt x="315" y="1229"/>
                      <a:pt x="314" y="1229"/>
                    </a:cubicBezTo>
                    <a:cubicBezTo>
                      <a:pt x="314" y="1230"/>
                      <a:pt x="314" y="1230"/>
                      <a:pt x="313" y="1230"/>
                    </a:cubicBezTo>
                    <a:cubicBezTo>
                      <a:pt x="310" y="1229"/>
                      <a:pt x="307" y="1230"/>
                      <a:pt x="304" y="1229"/>
                    </a:cubicBezTo>
                    <a:cubicBezTo>
                      <a:pt x="304" y="1229"/>
                      <a:pt x="303" y="1228"/>
                      <a:pt x="303" y="1229"/>
                    </a:cubicBezTo>
                    <a:cubicBezTo>
                      <a:pt x="302" y="1230"/>
                      <a:pt x="302" y="1231"/>
                      <a:pt x="303" y="1231"/>
                    </a:cubicBezTo>
                    <a:cubicBezTo>
                      <a:pt x="305" y="1232"/>
                      <a:pt x="306" y="1234"/>
                      <a:pt x="308" y="1232"/>
                    </a:cubicBezTo>
                    <a:cubicBezTo>
                      <a:pt x="309" y="1232"/>
                      <a:pt x="310" y="1232"/>
                      <a:pt x="310" y="1232"/>
                    </a:cubicBezTo>
                    <a:cubicBezTo>
                      <a:pt x="315" y="1234"/>
                      <a:pt x="320" y="1235"/>
                      <a:pt x="325" y="1236"/>
                    </a:cubicBezTo>
                    <a:cubicBezTo>
                      <a:pt x="333" y="1239"/>
                      <a:pt x="341" y="1240"/>
                      <a:pt x="349" y="1242"/>
                    </a:cubicBezTo>
                    <a:cubicBezTo>
                      <a:pt x="351" y="1243"/>
                      <a:pt x="353" y="1244"/>
                      <a:pt x="354" y="1246"/>
                    </a:cubicBezTo>
                    <a:cubicBezTo>
                      <a:pt x="351" y="1248"/>
                      <a:pt x="347" y="1246"/>
                      <a:pt x="343" y="1246"/>
                    </a:cubicBezTo>
                    <a:cubicBezTo>
                      <a:pt x="346" y="1249"/>
                      <a:pt x="348" y="1250"/>
                      <a:pt x="351" y="1250"/>
                    </a:cubicBezTo>
                    <a:cubicBezTo>
                      <a:pt x="358" y="1250"/>
                      <a:pt x="364" y="1253"/>
                      <a:pt x="371" y="1253"/>
                    </a:cubicBezTo>
                    <a:cubicBezTo>
                      <a:pt x="373" y="1253"/>
                      <a:pt x="374" y="1253"/>
                      <a:pt x="375" y="1255"/>
                    </a:cubicBezTo>
                    <a:cubicBezTo>
                      <a:pt x="376" y="1256"/>
                      <a:pt x="377" y="1256"/>
                      <a:pt x="378" y="1255"/>
                    </a:cubicBezTo>
                    <a:cubicBezTo>
                      <a:pt x="381" y="1252"/>
                      <a:pt x="384" y="1253"/>
                      <a:pt x="385" y="1256"/>
                    </a:cubicBezTo>
                    <a:cubicBezTo>
                      <a:pt x="387" y="1259"/>
                      <a:pt x="391" y="1260"/>
                      <a:pt x="393" y="1257"/>
                    </a:cubicBezTo>
                    <a:cubicBezTo>
                      <a:pt x="394" y="1256"/>
                      <a:pt x="395" y="1256"/>
                      <a:pt x="396" y="1257"/>
                    </a:cubicBezTo>
                    <a:cubicBezTo>
                      <a:pt x="398" y="1258"/>
                      <a:pt x="400" y="1258"/>
                      <a:pt x="403" y="1257"/>
                    </a:cubicBezTo>
                    <a:cubicBezTo>
                      <a:pt x="405" y="1256"/>
                      <a:pt x="408" y="1254"/>
                      <a:pt x="410" y="1256"/>
                    </a:cubicBezTo>
                    <a:cubicBezTo>
                      <a:pt x="412" y="1258"/>
                      <a:pt x="414" y="1258"/>
                      <a:pt x="417" y="1257"/>
                    </a:cubicBezTo>
                    <a:cubicBezTo>
                      <a:pt x="419" y="1257"/>
                      <a:pt x="421" y="1258"/>
                      <a:pt x="422" y="1260"/>
                    </a:cubicBezTo>
                    <a:cubicBezTo>
                      <a:pt x="423" y="1261"/>
                      <a:pt x="424" y="1262"/>
                      <a:pt x="426" y="1262"/>
                    </a:cubicBezTo>
                    <a:cubicBezTo>
                      <a:pt x="428" y="1261"/>
                      <a:pt x="428" y="1265"/>
                      <a:pt x="430" y="1265"/>
                    </a:cubicBezTo>
                    <a:cubicBezTo>
                      <a:pt x="432" y="1266"/>
                      <a:pt x="434" y="1264"/>
                      <a:pt x="436" y="1266"/>
                    </a:cubicBezTo>
                    <a:cubicBezTo>
                      <a:pt x="437" y="1266"/>
                      <a:pt x="437" y="1267"/>
                      <a:pt x="438" y="1267"/>
                    </a:cubicBezTo>
                    <a:cubicBezTo>
                      <a:pt x="440" y="1268"/>
                      <a:pt x="442" y="1269"/>
                      <a:pt x="445" y="1269"/>
                    </a:cubicBezTo>
                    <a:cubicBezTo>
                      <a:pt x="445" y="1266"/>
                      <a:pt x="443" y="1266"/>
                      <a:pt x="441" y="1265"/>
                    </a:cubicBezTo>
                    <a:cubicBezTo>
                      <a:pt x="440" y="1264"/>
                      <a:pt x="438" y="1265"/>
                      <a:pt x="438" y="1262"/>
                    </a:cubicBezTo>
                    <a:cubicBezTo>
                      <a:pt x="441" y="1262"/>
                      <a:pt x="443" y="1264"/>
                      <a:pt x="447" y="1263"/>
                    </a:cubicBezTo>
                    <a:cubicBezTo>
                      <a:pt x="442" y="1261"/>
                      <a:pt x="437" y="1260"/>
                      <a:pt x="432" y="1259"/>
                    </a:cubicBezTo>
                    <a:cubicBezTo>
                      <a:pt x="439" y="1257"/>
                      <a:pt x="446" y="1259"/>
                      <a:pt x="453" y="1258"/>
                    </a:cubicBezTo>
                    <a:cubicBezTo>
                      <a:pt x="446" y="1255"/>
                      <a:pt x="438" y="1254"/>
                      <a:pt x="430" y="1253"/>
                    </a:cubicBezTo>
                    <a:cubicBezTo>
                      <a:pt x="430" y="1251"/>
                      <a:pt x="432" y="1252"/>
                      <a:pt x="433" y="1251"/>
                    </a:cubicBezTo>
                    <a:cubicBezTo>
                      <a:pt x="430" y="1249"/>
                      <a:pt x="428" y="1248"/>
                      <a:pt x="424" y="1247"/>
                    </a:cubicBezTo>
                    <a:cubicBezTo>
                      <a:pt x="428" y="1246"/>
                      <a:pt x="430" y="1248"/>
                      <a:pt x="432" y="1246"/>
                    </a:cubicBezTo>
                    <a:cubicBezTo>
                      <a:pt x="432" y="1245"/>
                      <a:pt x="432" y="1244"/>
                      <a:pt x="431" y="1243"/>
                    </a:cubicBezTo>
                    <a:cubicBezTo>
                      <a:pt x="431" y="1242"/>
                      <a:pt x="431" y="1242"/>
                      <a:pt x="432" y="1241"/>
                    </a:cubicBezTo>
                    <a:cubicBezTo>
                      <a:pt x="433" y="1241"/>
                      <a:pt x="433" y="1241"/>
                      <a:pt x="434" y="1241"/>
                    </a:cubicBezTo>
                    <a:cubicBezTo>
                      <a:pt x="439" y="1246"/>
                      <a:pt x="445" y="1246"/>
                      <a:pt x="450" y="1249"/>
                    </a:cubicBezTo>
                    <a:cubicBezTo>
                      <a:pt x="452" y="1250"/>
                      <a:pt x="455" y="1250"/>
                      <a:pt x="454" y="1253"/>
                    </a:cubicBezTo>
                    <a:cubicBezTo>
                      <a:pt x="454" y="1254"/>
                      <a:pt x="455" y="1255"/>
                      <a:pt x="456" y="1255"/>
                    </a:cubicBezTo>
                    <a:cubicBezTo>
                      <a:pt x="457" y="1256"/>
                      <a:pt x="458" y="1257"/>
                      <a:pt x="458" y="1259"/>
                    </a:cubicBezTo>
                    <a:cubicBezTo>
                      <a:pt x="458" y="1260"/>
                      <a:pt x="459" y="1261"/>
                      <a:pt x="460" y="1260"/>
                    </a:cubicBezTo>
                    <a:cubicBezTo>
                      <a:pt x="461" y="1260"/>
                      <a:pt x="460" y="1259"/>
                      <a:pt x="460" y="1259"/>
                    </a:cubicBezTo>
                    <a:cubicBezTo>
                      <a:pt x="459" y="1257"/>
                      <a:pt x="459" y="1257"/>
                      <a:pt x="461" y="1257"/>
                    </a:cubicBezTo>
                    <a:cubicBezTo>
                      <a:pt x="462" y="1258"/>
                      <a:pt x="463" y="1258"/>
                      <a:pt x="463" y="1257"/>
                    </a:cubicBezTo>
                    <a:cubicBezTo>
                      <a:pt x="464" y="1255"/>
                      <a:pt x="461" y="1255"/>
                      <a:pt x="460" y="1252"/>
                    </a:cubicBezTo>
                    <a:cubicBezTo>
                      <a:pt x="462" y="1253"/>
                      <a:pt x="463" y="1254"/>
                      <a:pt x="464" y="1252"/>
                    </a:cubicBezTo>
                    <a:cubicBezTo>
                      <a:pt x="464" y="1252"/>
                      <a:pt x="465" y="1251"/>
                      <a:pt x="466" y="1251"/>
                    </a:cubicBezTo>
                    <a:cubicBezTo>
                      <a:pt x="469" y="1253"/>
                      <a:pt x="471" y="1254"/>
                      <a:pt x="475" y="1253"/>
                    </a:cubicBezTo>
                    <a:cubicBezTo>
                      <a:pt x="475" y="1252"/>
                      <a:pt x="476" y="1253"/>
                      <a:pt x="476" y="1253"/>
                    </a:cubicBezTo>
                    <a:cubicBezTo>
                      <a:pt x="479" y="1254"/>
                      <a:pt x="481" y="1257"/>
                      <a:pt x="484" y="1257"/>
                    </a:cubicBezTo>
                    <a:cubicBezTo>
                      <a:pt x="488" y="1257"/>
                      <a:pt x="493" y="1258"/>
                      <a:pt x="497" y="1257"/>
                    </a:cubicBezTo>
                    <a:cubicBezTo>
                      <a:pt x="500" y="1256"/>
                      <a:pt x="502" y="1258"/>
                      <a:pt x="504" y="1259"/>
                    </a:cubicBezTo>
                    <a:cubicBezTo>
                      <a:pt x="504" y="1259"/>
                      <a:pt x="504" y="1260"/>
                      <a:pt x="504" y="1260"/>
                    </a:cubicBezTo>
                    <a:cubicBezTo>
                      <a:pt x="504" y="1260"/>
                      <a:pt x="503" y="1261"/>
                      <a:pt x="503" y="1261"/>
                    </a:cubicBezTo>
                    <a:cubicBezTo>
                      <a:pt x="502" y="1261"/>
                      <a:pt x="500" y="1261"/>
                      <a:pt x="499" y="1261"/>
                    </a:cubicBezTo>
                    <a:cubicBezTo>
                      <a:pt x="496" y="1260"/>
                      <a:pt x="494" y="1259"/>
                      <a:pt x="491" y="1260"/>
                    </a:cubicBezTo>
                    <a:cubicBezTo>
                      <a:pt x="495" y="1264"/>
                      <a:pt x="495" y="1264"/>
                      <a:pt x="500" y="1263"/>
                    </a:cubicBezTo>
                    <a:cubicBezTo>
                      <a:pt x="501" y="1263"/>
                      <a:pt x="502" y="1263"/>
                      <a:pt x="503" y="1263"/>
                    </a:cubicBezTo>
                    <a:cubicBezTo>
                      <a:pt x="504" y="1262"/>
                      <a:pt x="506" y="1262"/>
                      <a:pt x="506" y="1264"/>
                    </a:cubicBezTo>
                    <a:cubicBezTo>
                      <a:pt x="506" y="1266"/>
                      <a:pt x="508" y="1266"/>
                      <a:pt x="509" y="1266"/>
                    </a:cubicBezTo>
                    <a:cubicBezTo>
                      <a:pt x="511" y="1266"/>
                      <a:pt x="511" y="1264"/>
                      <a:pt x="511" y="1264"/>
                    </a:cubicBezTo>
                    <a:cubicBezTo>
                      <a:pt x="513" y="1261"/>
                      <a:pt x="510" y="1261"/>
                      <a:pt x="510" y="1259"/>
                    </a:cubicBezTo>
                    <a:cubicBezTo>
                      <a:pt x="512" y="1259"/>
                      <a:pt x="513" y="1258"/>
                      <a:pt x="515" y="1258"/>
                    </a:cubicBezTo>
                    <a:cubicBezTo>
                      <a:pt x="516" y="1258"/>
                      <a:pt x="518" y="1258"/>
                      <a:pt x="518" y="1259"/>
                    </a:cubicBezTo>
                    <a:cubicBezTo>
                      <a:pt x="518" y="1261"/>
                      <a:pt x="519" y="1261"/>
                      <a:pt x="520" y="1263"/>
                    </a:cubicBezTo>
                    <a:cubicBezTo>
                      <a:pt x="523" y="1266"/>
                      <a:pt x="523" y="1267"/>
                      <a:pt x="526" y="1265"/>
                    </a:cubicBezTo>
                    <a:cubicBezTo>
                      <a:pt x="529" y="1264"/>
                      <a:pt x="532" y="1264"/>
                      <a:pt x="535" y="1264"/>
                    </a:cubicBezTo>
                    <a:cubicBezTo>
                      <a:pt x="538" y="1265"/>
                      <a:pt x="541" y="1266"/>
                      <a:pt x="544" y="1266"/>
                    </a:cubicBezTo>
                    <a:cubicBezTo>
                      <a:pt x="557" y="1265"/>
                      <a:pt x="570" y="1264"/>
                      <a:pt x="583" y="1264"/>
                    </a:cubicBezTo>
                    <a:cubicBezTo>
                      <a:pt x="585" y="1264"/>
                      <a:pt x="587" y="1264"/>
                      <a:pt x="590" y="1264"/>
                    </a:cubicBezTo>
                    <a:cubicBezTo>
                      <a:pt x="596" y="1262"/>
                      <a:pt x="603" y="1263"/>
                      <a:pt x="610" y="1263"/>
                    </a:cubicBezTo>
                    <a:cubicBezTo>
                      <a:pt x="619" y="1263"/>
                      <a:pt x="627" y="1261"/>
                      <a:pt x="636" y="1260"/>
                    </a:cubicBezTo>
                    <a:cubicBezTo>
                      <a:pt x="647" y="1259"/>
                      <a:pt x="659" y="1257"/>
                      <a:pt x="671" y="1255"/>
                    </a:cubicBezTo>
                    <a:cubicBezTo>
                      <a:pt x="678" y="1254"/>
                      <a:pt x="685" y="1254"/>
                      <a:pt x="692" y="1252"/>
                    </a:cubicBezTo>
                    <a:cubicBezTo>
                      <a:pt x="702" y="1250"/>
                      <a:pt x="711" y="1248"/>
                      <a:pt x="721" y="1246"/>
                    </a:cubicBezTo>
                    <a:cubicBezTo>
                      <a:pt x="731" y="1245"/>
                      <a:pt x="740" y="1242"/>
                      <a:pt x="749" y="1239"/>
                    </a:cubicBezTo>
                    <a:cubicBezTo>
                      <a:pt x="756" y="1236"/>
                      <a:pt x="762" y="1235"/>
                      <a:pt x="769" y="1232"/>
                    </a:cubicBezTo>
                    <a:cubicBezTo>
                      <a:pt x="777" y="1229"/>
                      <a:pt x="786" y="1226"/>
                      <a:pt x="795" y="1223"/>
                    </a:cubicBezTo>
                    <a:cubicBezTo>
                      <a:pt x="806" y="1218"/>
                      <a:pt x="817" y="1215"/>
                      <a:pt x="827" y="1209"/>
                    </a:cubicBezTo>
                    <a:cubicBezTo>
                      <a:pt x="840" y="1203"/>
                      <a:pt x="852" y="1197"/>
                      <a:pt x="864" y="1190"/>
                    </a:cubicBezTo>
                    <a:cubicBezTo>
                      <a:pt x="878" y="1183"/>
                      <a:pt x="891" y="1174"/>
                      <a:pt x="903" y="1164"/>
                    </a:cubicBezTo>
                    <a:cubicBezTo>
                      <a:pt x="912" y="1158"/>
                      <a:pt x="920" y="1150"/>
                      <a:pt x="928" y="1143"/>
                    </a:cubicBezTo>
                    <a:cubicBezTo>
                      <a:pt x="933" y="1138"/>
                      <a:pt x="938" y="1134"/>
                      <a:pt x="943" y="1129"/>
                    </a:cubicBezTo>
                    <a:cubicBezTo>
                      <a:pt x="949" y="1122"/>
                      <a:pt x="955" y="1114"/>
                      <a:pt x="961" y="1107"/>
                    </a:cubicBezTo>
                    <a:cubicBezTo>
                      <a:pt x="965" y="1102"/>
                      <a:pt x="968" y="1098"/>
                      <a:pt x="972" y="1093"/>
                    </a:cubicBezTo>
                    <a:cubicBezTo>
                      <a:pt x="978" y="1085"/>
                      <a:pt x="984" y="1075"/>
                      <a:pt x="990" y="1066"/>
                    </a:cubicBezTo>
                    <a:cubicBezTo>
                      <a:pt x="995" y="1056"/>
                      <a:pt x="1000" y="1046"/>
                      <a:pt x="1006" y="1037"/>
                    </a:cubicBezTo>
                    <a:cubicBezTo>
                      <a:pt x="1009" y="1032"/>
                      <a:pt x="1011" y="1027"/>
                      <a:pt x="1013" y="1022"/>
                    </a:cubicBezTo>
                    <a:cubicBezTo>
                      <a:pt x="1017" y="1009"/>
                      <a:pt x="1020" y="995"/>
                      <a:pt x="1021" y="982"/>
                    </a:cubicBezTo>
                    <a:cubicBezTo>
                      <a:pt x="1024" y="960"/>
                      <a:pt x="1023" y="938"/>
                      <a:pt x="1020" y="916"/>
                    </a:cubicBezTo>
                    <a:cubicBezTo>
                      <a:pt x="1017" y="900"/>
                      <a:pt x="1011" y="885"/>
                      <a:pt x="1006" y="871"/>
                    </a:cubicBezTo>
                    <a:cubicBezTo>
                      <a:pt x="1001" y="859"/>
                      <a:pt x="994" y="848"/>
                      <a:pt x="989" y="837"/>
                    </a:cubicBezTo>
                    <a:cubicBezTo>
                      <a:pt x="976" y="814"/>
                      <a:pt x="960" y="794"/>
                      <a:pt x="940" y="777"/>
                    </a:cubicBezTo>
                    <a:cubicBezTo>
                      <a:pt x="923" y="763"/>
                      <a:pt x="905" y="751"/>
                      <a:pt x="886" y="742"/>
                    </a:cubicBezTo>
                    <a:cubicBezTo>
                      <a:pt x="877" y="737"/>
                      <a:pt x="867" y="732"/>
                      <a:pt x="857" y="729"/>
                    </a:cubicBezTo>
                    <a:cubicBezTo>
                      <a:pt x="835" y="722"/>
                      <a:pt x="811" y="719"/>
                      <a:pt x="789" y="715"/>
                    </a:cubicBezTo>
                    <a:cubicBezTo>
                      <a:pt x="774" y="712"/>
                      <a:pt x="758" y="710"/>
                      <a:pt x="743" y="709"/>
                    </a:cubicBezTo>
                    <a:cubicBezTo>
                      <a:pt x="730" y="708"/>
                      <a:pt x="718" y="707"/>
                      <a:pt x="705" y="708"/>
                    </a:cubicBezTo>
                    <a:cubicBezTo>
                      <a:pt x="686" y="709"/>
                      <a:pt x="666" y="710"/>
                      <a:pt x="647" y="711"/>
                    </a:cubicBezTo>
                    <a:cubicBezTo>
                      <a:pt x="620" y="711"/>
                      <a:pt x="593" y="710"/>
                      <a:pt x="567" y="708"/>
                    </a:cubicBezTo>
                    <a:cubicBezTo>
                      <a:pt x="551" y="706"/>
                      <a:pt x="535" y="703"/>
                      <a:pt x="520" y="700"/>
                    </a:cubicBezTo>
                    <a:cubicBezTo>
                      <a:pt x="504" y="696"/>
                      <a:pt x="492" y="686"/>
                      <a:pt x="485" y="672"/>
                    </a:cubicBezTo>
                    <a:cubicBezTo>
                      <a:pt x="482" y="667"/>
                      <a:pt x="480" y="662"/>
                      <a:pt x="481" y="656"/>
                    </a:cubicBezTo>
                    <a:cubicBezTo>
                      <a:pt x="482" y="644"/>
                      <a:pt x="485" y="632"/>
                      <a:pt x="489" y="621"/>
                    </a:cubicBezTo>
                    <a:cubicBezTo>
                      <a:pt x="491" y="614"/>
                      <a:pt x="493" y="607"/>
                      <a:pt x="499" y="603"/>
                    </a:cubicBezTo>
                    <a:cubicBezTo>
                      <a:pt x="502" y="595"/>
                      <a:pt x="507" y="589"/>
                      <a:pt x="512" y="583"/>
                    </a:cubicBezTo>
                    <a:cubicBezTo>
                      <a:pt x="517" y="576"/>
                      <a:pt x="522" y="569"/>
                      <a:pt x="528" y="563"/>
                    </a:cubicBezTo>
                    <a:cubicBezTo>
                      <a:pt x="537" y="555"/>
                      <a:pt x="545" y="546"/>
                      <a:pt x="555" y="539"/>
                    </a:cubicBezTo>
                    <a:cubicBezTo>
                      <a:pt x="560" y="535"/>
                      <a:pt x="565" y="530"/>
                      <a:pt x="571" y="526"/>
                    </a:cubicBezTo>
                    <a:cubicBezTo>
                      <a:pt x="576" y="523"/>
                      <a:pt x="583" y="522"/>
                      <a:pt x="587" y="517"/>
                    </a:cubicBezTo>
                    <a:cubicBezTo>
                      <a:pt x="588" y="517"/>
                      <a:pt x="588" y="517"/>
                      <a:pt x="589" y="517"/>
                    </a:cubicBezTo>
                    <a:cubicBezTo>
                      <a:pt x="591" y="517"/>
                      <a:pt x="592" y="517"/>
                      <a:pt x="592" y="515"/>
                    </a:cubicBezTo>
                    <a:cubicBezTo>
                      <a:pt x="594" y="513"/>
                      <a:pt x="597" y="512"/>
                      <a:pt x="599" y="511"/>
                    </a:cubicBezTo>
                    <a:cubicBezTo>
                      <a:pt x="601" y="511"/>
                      <a:pt x="603" y="510"/>
                      <a:pt x="605" y="509"/>
                    </a:cubicBezTo>
                    <a:cubicBezTo>
                      <a:pt x="612" y="506"/>
                      <a:pt x="618" y="502"/>
                      <a:pt x="624" y="501"/>
                    </a:cubicBezTo>
                    <a:cubicBezTo>
                      <a:pt x="634" y="498"/>
                      <a:pt x="643" y="493"/>
                      <a:pt x="653" y="491"/>
                    </a:cubicBezTo>
                    <a:cubicBezTo>
                      <a:pt x="658" y="490"/>
                      <a:pt x="663" y="489"/>
                      <a:pt x="668" y="489"/>
                    </a:cubicBezTo>
                    <a:cubicBezTo>
                      <a:pt x="667" y="492"/>
                      <a:pt x="666" y="494"/>
                      <a:pt x="663" y="495"/>
                    </a:cubicBezTo>
                    <a:cubicBezTo>
                      <a:pt x="660" y="496"/>
                      <a:pt x="656" y="497"/>
                      <a:pt x="653" y="496"/>
                    </a:cubicBezTo>
                    <a:cubicBezTo>
                      <a:pt x="650" y="495"/>
                      <a:pt x="648" y="496"/>
                      <a:pt x="646" y="497"/>
                    </a:cubicBezTo>
                    <a:cubicBezTo>
                      <a:pt x="645" y="499"/>
                      <a:pt x="642" y="499"/>
                      <a:pt x="640" y="500"/>
                    </a:cubicBezTo>
                    <a:cubicBezTo>
                      <a:pt x="638" y="500"/>
                      <a:pt x="634" y="499"/>
                      <a:pt x="636" y="504"/>
                    </a:cubicBezTo>
                    <a:cubicBezTo>
                      <a:pt x="636" y="504"/>
                      <a:pt x="636" y="505"/>
                      <a:pt x="636" y="505"/>
                    </a:cubicBezTo>
                    <a:cubicBezTo>
                      <a:pt x="633" y="507"/>
                      <a:pt x="631" y="511"/>
                      <a:pt x="627" y="510"/>
                    </a:cubicBezTo>
                    <a:cubicBezTo>
                      <a:pt x="624" y="509"/>
                      <a:pt x="622" y="510"/>
                      <a:pt x="622" y="513"/>
                    </a:cubicBezTo>
                    <a:cubicBezTo>
                      <a:pt x="621" y="514"/>
                      <a:pt x="621" y="515"/>
                      <a:pt x="619" y="515"/>
                    </a:cubicBezTo>
                    <a:cubicBezTo>
                      <a:pt x="615" y="514"/>
                      <a:pt x="612" y="516"/>
                      <a:pt x="610" y="518"/>
                    </a:cubicBezTo>
                    <a:cubicBezTo>
                      <a:pt x="608" y="519"/>
                      <a:pt x="605" y="520"/>
                      <a:pt x="603" y="521"/>
                    </a:cubicBezTo>
                    <a:cubicBezTo>
                      <a:pt x="600" y="521"/>
                      <a:pt x="598" y="522"/>
                      <a:pt x="597" y="524"/>
                    </a:cubicBezTo>
                    <a:cubicBezTo>
                      <a:pt x="595" y="526"/>
                      <a:pt x="592" y="527"/>
                      <a:pt x="590" y="528"/>
                    </a:cubicBezTo>
                    <a:cubicBezTo>
                      <a:pt x="588" y="529"/>
                      <a:pt x="585" y="530"/>
                      <a:pt x="584" y="533"/>
                    </a:cubicBezTo>
                    <a:cubicBezTo>
                      <a:pt x="584" y="533"/>
                      <a:pt x="583" y="534"/>
                      <a:pt x="582" y="534"/>
                    </a:cubicBezTo>
                    <a:cubicBezTo>
                      <a:pt x="576" y="536"/>
                      <a:pt x="571" y="540"/>
                      <a:pt x="566" y="543"/>
                    </a:cubicBezTo>
                    <a:cubicBezTo>
                      <a:pt x="558" y="548"/>
                      <a:pt x="552" y="555"/>
                      <a:pt x="545" y="561"/>
                    </a:cubicBezTo>
                    <a:cubicBezTo>
                      <a:pt x="539" y="567"/>
                      <a:pt x="531" y="573"/>
                      <a:pt x="524" y="579"/>
                    </a:cubicBezTo>
                    <a:cubicBezTo>
                      <a:pt x="522" y="581"/>
                      <a:pt x="522" y="583"/>
                      <a:pt x="523" y="586"/>
                    </a:cubicBezTo>
                    <a:cubicBezTo>
                      <a:pt x="530" y="580"/>
                      <a:pt x="536" y="573"/>
                      <a:pt x="543" y="568"/>
                    </a:cubicBezTo>
                    <a:cubicBezTo>
                      <a:pt x="543" y="568"/>
                      <a:pt x="543" y="568"/>
                      <a:pt x="543" y="567"/>
                    </a:cubicBezTo>
                    <a:cubicBezTo>
                      <a:pt x="545" y="564"/>
                      <a:pt x="548" y="563"/>
                      <a:pt x="551" y="561"/>
                    </a:cubicBezTo>
                    <a:cubicBezTo>
                      <a:pt x="555" y="559"/>
                      <a:pt x="558" y="556"/>
                      <a:pt x="562" y="553"/>
                    </a:cubicBezTo>
                    <a:cubicBezTo>
                      <a:pt x="563" y="551"/>
                      <a:pt x="565" y="550"/>
                      <a:pt x="567" y="549"/>
                    </a:cubicBezTo>
                    <a:cubicBezTo>
                      <a:pt x="568" y="549"/>
                      <a:pt x="569" y="548"/>
                      <a:pt x="570" y="547"/>
                    </a:cubicBezTo>
                    <a:cubicBezTo>
                      <a:pt x="573" y="544"/>
                      <a:pt x="577" y="543"/>
                      <a:pt x="580" y="541"/>
                    </a:cubicBezTo>
                    <a:cubicBezTo>
                      <a:pt x="583" y="538"/>
                      <a:pt x="587" y="537"/>
                      <a:pt x="590" y="534"/>
                    </a:cubicBezTo>
                    <a:cubicBezTo>
                      <a:pt x="592" y="532"/>
                      <a:pt x="596" y="531"/>
                      <a:pt x="598" y="528"/>
                    </a:cubicBezTo>
                    <a:cubicBezTo>
                      <a:pt x="598" y="528"/>
                      <a:pt x="598" y="527"/>
                      <a:pt x="599" y="527"/>
                    </a:cubicBezTo>
                    <a:cubicBezTo>
                      <a:pt x="603" y="528"/>
                      <a:pt x="606" y="524"/>
                      <a:pt x="610" y="524"/>
                    </a:cubicBezTo>
                    <a:cubicBezTo>
                      <a:pt x="612" y="524"/>
                      <a:pt x="613" y="523"/>
                      <a:pt x="615" y="522"/>
                    </a:cubicBezTo>
                    <a:cubicBezTo>
                      <a:pt x="617" y="521"/>
                      <a:pt x="620" y="520"/>
                      <a:pt x="621" y="518"/>
                    </a:cubicBezTo>
                    <a:cubicBezTo>
                      <a:pt x="622" y="514"/>
                      <a:pt x="625" y="517"/>
                      <a:pt x="627" y="516"/>
                    </a:cubicBezTo>
                    <a:cubicBezTo>
                      <a:pt x="627" y="516"/>
                      <a:pt x="627" y="516"/>
                      <a:pt x="627" y="515"/>
                    </a:cubicBezTo>
                    <a:cubicBezTo>
                      <a:pt x="630" y="513"/>
                      <a:pt x="633" y="511"/>
                      <a:pt x="637" y="512"/>
                    </a:cubicBezTo>
                    <a:cubicBezTo>
                      <a:pt x="638" y="512"/>
                      <a:pt x="639" y="512"/>
                      <a:pt x="639" y="510"/>
                    </a:cubicBezTo>
                    <a:cubicBezTo>
                      <a:pt x="637" y="509"/>
                      <a:pt x="639" y="509"/>
                      <a:pt x="640" y="509"/>
                    </a:cubicBezTo>
                    <a:cubicBezTo>
                      <a:pt x="641" y="508"/>
                      <a:pt x="643" y="509"/>
                      <a:pt x="645" y="507"/>
                    </a:cubicBezTo>
                    <a:cubicBezTo>
                      <a:pt x="645" y="507"/>
                      <a:pt x="647" y="506"/>
                      <a:pt x="648" y="507"/>
                    </a:cubicBezTo>
                    <a:cubicBezTo>
                      <a:pt x="650" y="508"/>
                      <a:pt x="651" y="507"/>
                      <a:pt x="653" y="506"/>
                    </a:cubicBezTo>
                    <a:cubicBezTo>
                      <a:pt x="654" y="506"/>
                      <a:pt x="655" y="506"/>
                      <a:pt x="656" y="507"/>
                    </a:cubicBezTo>
                    <a:cubicBezTo>
                      <a:pt x="661" y="508"/>
                      <a:pt x="666" y="510"/>
                      <a:pt x="672" y="507"/>
                    </a:cubicBezTo>
                    <a:cubicBezTo>
                      <a:pt x="674" y="506"/>
                      <a:pt x="677" y="505"/>
                      <a:pt x="680" y="505"/>
                    </a:cubicBezTo>
                    <a:cubicBezTo>
                      <a:pt x="683" y="504"/>
                      <a:pt x="686" y="504"/>
                      <a:pt x="689" y="503"/>
                    </a:cubicBezTo>
                    <a:cubicBezTo>
                      <a:pt x="694" y="502"/>
                      <a:pt x="699" y="501"/>
                      <a:pt x="704" y="499"/>
                    </a:cubicBezTo>
                    <a:cubicBezTo>
                      <a:pt x="708" y="498"/>
                      <a:pt x="708" y="498"/>
                      <a:pt x="713" y="499"/>
                    </a:cubicBezTo>
                    <a:cubicBezTo>
                      <a:pt x="715" y="500"/>
                      <a:pt x="717" y="500"/>
                      <a:pt x="718" y="498"/>
                    </a:cubicBezTo>
                    <a:cubicBezTo>
                      <a:pt x="720" y="494"/>
                      <a:pt x="722" y="496"/>
                      <a:pt x="725" y="496"/>
                    </a:cubicBezTo>
                    <a:cubicBezTo>
                      <a:pt x="729" y="496"/>
                      <a:pt x="733" y="497"/>
                      <a:pt x="736" y="496"/>
                    </a:cubicBezTo>
                    <a:cubicBezTo>
                      <a:pt x="741" y="496"/>
                      <a:pt x="745" y="495"/>
                      <a:pt x="749" y="494"/>
                    </a:cubicBezTo>
                    <a:cubicBezTo>
                      <a:pt x="754" y="494"/>
                      <a:pt x="759" y="494"/>
                      <a:pt x="764" y="493"/>
                    </a:cubicBezTo>
                    <a:cubicBezTo>
                      <a:pt x="768" y="492"/>
                      <a:pt x="772" y="490"/>
                      <a:pt x="776" y="492"/>
                    </a:cubicBezTo>
                    <a:cubicBezTo>
                      <a:pt x="777" y="492"/>
                      <a:pt x="777" y="492"/>
                      <a:pt x="778" y="492"/>
                    </a:cubicBezTo>
                    <a:cubicBezTo>
                      <a:pt x="782" y="491"/>
                      <a:pt x="786" y="491"/>
                      <a:pt x="791" y="491"/>
                    </a:cubicBezTo>
                    <a:cubicBezTo>
                      <a:pt x="802" y="489"/>
                      <a:pt x="812" y="490"/>
                      <a:pt x="823" y="491"/>
                    </a:cubicBezTo>
                    <a:cubicBezTo>
                      <a:pt x="828" y="492"/>
                      <a:pt x="833" y="492"/>
                      <a:pt x="838" y="492"/>
                    </a:cubicBezTo>
                    <a:cubicBezTo>
                      <a:pt x="842" y="493"/>
                      <a:pt x="846" y="492"/>
                      <a:pt x="849" y="494"/>
                    </a:cubicBezTo>
                    <a:cubicBezTo>
                      <a:pt x="853" y="498"/>
                      <a:pt x="858" y="497"/>
                      <a:pt x="863" y="498"/>
                    </a:cubicBezTo>
                    <a:cubicBezTo>
                      <a:pt x="867" y="498"/>
                      <a:pt x="872" y="500"/>
                      <a:pt x="876" y="501"/>
                    </a:cubicBezTo>
                    <a:cubicBezTo>
                      <a:pt x="882" y="502"/>
                      <a:pt x="889" y="502"/>
                      <a:pt x="895" y="503"/>
                    </a:cubicBezTo>
                    <a:cubicBezTo>
                      <a:pt x="896" y="504"/>
                      <a:pt x="897" y="504"/>
                      <a:pt x="899" y="505"/>
                    </a:cubicBezTo>
                    <a:cubicBezTo>
                      <a:pt x="901" y="508"/>
                      <a:pt x="904" y="510"/>
                      <a:pt x="909" y="510"/>
                    </a:cubicBezTo>
                    <a:cubicBezTo>
                      <a:pt x="913" y="511"/>
                      <a:pt x="918" y="512"/>
                      <a:pt x="923" y="514"/>
                    </a:cubicBezTo>
                    <a:cubicBezTo>
                      <a:pt x="925" y="515"/>
                      <a:pt x="927" y="517"/>
                      <a:pt x="929" y="519"/>
                    </a:cubicBezTo>
                    <a:cubicBezTo>
                      <a:pt x="931" y="521"/>
                      <a:pt x="935" y="520"/>
                      <a:pt x="938" y="520"/>
                    </a:cubicBezTo>
                    <a:cubicBezTo>
                      <a:pt x="943" y="522"/>
                      <a:pt x="948" y="525"/>
                      <a:pt x="953" y="524"/>
                    </a:cubicBezTo>
                    <a:cubicBezTo>
                      <a:pt x="954" y="523"/>
                      <a:pt x="954" y="524"/>
                      <a:pt x="955" y="524"/>
                    </a:cubicBezTo>
                    <a:cubicBezTo>
                      <a:pt x="959" y="525"/>
                      <a:pt x="963" y="524"/>
                      <a:pt x="967" y="522"/>
                    </a:cubicBezTo>
                    <a:cubicBezTo>
                      <a:pt x="968" y="521"/>
                      <a:pt x="968" y="522"/>
                      <a:pt x="969" y="522"/>
                    </a:cubicBezTo>
                    <a:cubicBezTo>
                      <a:pt x="973" y="522"/>
                      <a:pt x="974" y="522"/>
                      <a:pt x="976" y="518"/>
                    </a:cubicBezTo>
                    <a:cubicBezTo>
                      <a:pt x="976" y="517"/>
                      <a:pt x="977" y="515"/>
                      <a:pt x="979" y="516"/>
                    </a:cubicBezTo>
                    <a:cubicBezTo>
                      <a:pt x="982" y="517"/>
                      <a:pt x="986" y="516"/>
                      <a:pt x="989" y="514"/>
                    </a:cubicBezTo>
                    <a:cubicBezTo>
                      <a:pt x="990" y="513"/>
                      <a:pt x="992" y="513"/>
                      <a:pt x="993" y="511"/>
                    </a:cubicBezTo>
                    <a:cubicBezTo>
                      <a:pt x="993" y="510"/>
                      <a:pt x="994" y="510"/>
                      <a:pt x="995" y="510"/>
                    </a:cubicBezTo>
                    <a:cubicBezTo>
                      <a:pt x="996" y="511"/>
                      <a:pt x="997" y="511"/>
                      <a:pt x="998" y="511"/>
                    </a:cubicBezTo>
                    <a:cubicBezTo>
                      <a:pt x="1000" y="511"/>
                      <a:pt x="1002" y="511"/>
                      <a:pt x="1003" y="509"/>
                    </a:cubicBezTo>
                    <a:cubicBezTo>
                      <a:pt x="1003" y="507"/>
                      <a:pt x="1004" y="506"/>
                      <a:pt x="1006" y="505"/>
                    </a:cubicBezTo>
                    <a:cubicBezTo>
                      <a:pt x="1007" y="505"/>
                      <a:pt x="1008" y="504"/>
                      <a:pt x="1009" y="503"/>
                    </a:cubicBezTo>
                    <a:cubicBezTo>
                      <a:pt x="1011" y="498"/>
                      <a:pt x="1014" y="494"/>
                      <a:pt x="1018" y="490"/>
                    </a:cubicBezTo>
                    <a:cubicBezTo>
                      <a:pt x="1020" y="488"/>
                      <a:pt x="1021" y="486"/>
                      <a:pt x="1024" y="485"/>
                    </a:cubicBezTo>
                    <a:cubicBezTo>
                      <a:pt x="1027" y="484"/>
                      <a:pt x="1029" y="482"/>
                      <a:pt x="1030" y="479"/>
                    </a:cubicBezTo>
                    <a:cubicBezTo>
                      <a:pt x="1032" y="472"/>
                      <a:pt x="1035" y="465"/>
                      <a:pt x="1036" y="458"/>
                    </a:cubicBezTo>
                    <a:cubicBezTo>
                      <a:pt x="1036" y="456"/>
                      <a:pt x="1037" y="453"/>
                      <a:pt x="1038" y="451"/>
                    </a:cubicBezTo>
                    <a:cubicBezTo>
                      <a:pt x="1044" y="435"/>
                      <a:pt x="1045" y="419"/>
                      <a:pt x="1038" y="403"/>
                    </a:cubicBezTo>
                    <a:close/>
                    <a:moveTo>
                      <a:pt x="48" y="446"/>
                    </a:moveTo>
                    <a:cubicBezTo>
                      <a:pt x="48" y="447"/>
                      <a:pt x="47" y="448"/>
                      <a:pt x="46" y="448"/>
                    </a:cubicBezTo>
                    <a:cubicBezTo>
                      <a:pt x="45" y="448"/>
                      <a:pt x="45" y="447"/>
                      <a:pt x="45" y="446"/>
                    </a:cubicBezTo>
                    <a:cubicBezTo>
                      <a:pt x="45" y="445"/>
                      <a:pt x="46" y="444"/>
                      <a:pt x="46" y="444"/>
                    </a:cubicBezTo>
                    <a:cubicBezTo>
                      <a:pt x="46" y="443"/>
                      <a:pt x="46" y="443"/>
                      <a:pt x="44" y="442"/>
                    </a:cubicBezTo>
                    <a:cubicBezTo>
                      <a:pt x="43" y="441"/>
                      <a:pt x="43" y="441"/>
                      <a:pt x="43" y="440"/>
                    </a:cubicBezTo>
                    <a:cubicBezTo>
                      <a:pt x="42" y="436"/>
                      <a:pt x="42" y="431"/>
                      <a:pt x="43" y="427"/>
                    </a:cubicBezTo>
                    <a:cubicBezTo>
                      <a:pt x="43" y="425"/>
                      <a:pt x="43" y="422"/>
                      <a:pt x="43" y="420"/>
                    </a:cubicBezTo>
                    <a:cubicBezTo>
                      <a:pt x="43" y="418"/>
                      <a:pt x="42" y="416"/>
                      <a:pt x="45" y="415"/>
                    </a:cubicBezTo>
                    <a:cubicBezTo>
                      <a:pt x="45" y="414"/>
                      <a:pt x="47" y="412"/>
                      <a:pt x="44" y="411"/>
                    </a:cubicBezTo>
                    <a:cubicBezTo>
                      <a:pt x="44" y="411"/>
                      <a:pt x="44" y="410"/>
                      <a:pt x="44" y="410"/>
                    </a:cubicBezTo>
                    <a:cubicBezTo>
                      <a:pt x="48" y="408"/>
                      <a:pt x="45" y="403"/>
                      <a:pt x="47" y="400"/>
                    </a:cubicBezTo>
                    <a:cubicBezTo>
                      <a:pt x="47" y="413"/>
                      <a:pt x="47" y="427"/>
                      <a:pt x="48" y="441"/>
                    </a:cubicBezTo>
                    <a:cubicBezTo>
                      <a:pt x="48" y="442"/>
                      <a:pt x="48" y="444"/>
                      <a:pt x="48" y="446"/>
                    </a:cubicBezTo>
                    <a:close/>
                    <a:moveTo>
                      <a:pt x="47" y="621"/>
                    </a:moveTo>
                    <a:cubicBezTo>
                      <a:pt x="45" y="614"/>
                      <a:pt x="44" y="608"/>
                      <a:pt x="46" y="601"/>
                    </a:cubicBezTo>
                    <a:cubicBezTo>
                      <a:pt x="46" y="602"/>
                      <a:pt x="46" y="603"/>
                      <a:pt x="46" y="603"/>
                    </a:cubicBezTo>
                    <a:cubicBezTo>
                      <a:pt x="49" y="609"/>
                      <a:pt x="47" y="615"/>
                      <a:pt x="47" y="621"/>
                    </a:cubicBezTo>
                    <a:close/>
                    <a:moveTo>
                      <a:pt x="84" y="721"/>
                    </a:moveTo>
                    <a:cubicBezTo>
                      <a:pt x="84" y="716"/>
                      <a:pt x="83" y="711"/>
                      <a:pt x="83" y="706"/>
                    </a:cubicBezTo>
                    <a:cubicBezTo>
                      <a:pt x="83" y="703"/>
                      <a:pt x="82" y="699"/>
                      <a:pt x="82" y="696"/>
                    </a:cubicBezTo>
                    <a:cubicBezTo>
                      <a:pt x="82" y="683"/>
                      <a:pt x="80" y="670"/>
                      <a:pt x="80" y="657"/>
                    </a:cubicBezTo>
                    <a:cubicBezTo>
                      <a:pt x="80" y="653"/>
                      <a:pt x="81" y="650"/>
                      <a:pt x="83" y="647"/>
                    </a:cubicBezTo>
                    <a:cubicBezTo>
                      <a:pt x="84" y="650"/>
                      <a:pt x="84" y="653"/>
                      <a:pt x="83" y="656"/>
                    </a:cubicBezTo>
                    <a:cubicBezTo>
                      <a:pt x="82" y="658"/>
                      <a:pt x="82" y="660"/>
                      <a:pt x="84" y="662"/>
                    </a:cubicBezTo>
                    <a:cubicBezTo>
                      <a:pt x="85" y="663"/>
                      <a:pt x="85" y="665"/>
                      <a:pt x="85" y="667"/>
                    </a:cubicBezTo>
                    <a:cubicBezTo>
                      <a:pt x="84" y="671"/>
                      <a:pt x="86" y="676"/>
                      <a:pt x="86" y="680"/>
                    </a:cubicBezTo>
                    <a:cubicBezTo>
                      <a:pt x="86" y="687"/>
                      <a:pt x="87" y="694"/>
                      <a:pt x="87" y="702"/>
                    </a:cubicBezTo>
                    <a:cubicBezTo>
                      <a:pt x="88" y="705"/>
                      <a:pt x="87" y="708"/>
                      <a:pt x="86" y="712"/>
                    </a:cubicBezTo>
                    <a:cubicBezTo>
                      <a:pt x="86" y="716"/>
                      <a:pt x="88" y="720"/>
                      <a:pt x="87" y="724"/>
                    </a:cubicBezTo>
                    <a:cubicBezTo>
                      <a:pt x="84" y="724"/>
                      <a:pt x="84" y="724"/>
                      <a:pt x="84" y="721"/>
                    </a:cubicBezTo>
                    <a:close/>
                    <a:moveTo>
                      <a:pt x="107" y="859"/>
                    </a:moveTo>
                    <a:cubicBezTo>
                      <a:pt x="105" y="857"/>
                      <a:pt x="105" y="854"/>
                      <a:pt x="104" y="852"/>
                    </a:cubicBezTo>
                    <a:cubicBezTo>
                      <a:pt x="101" y="841"/>
                      <a:pt x="99" y="830"/>
                      <a:pt x="97" y="819"/>
                    </a:cubicBezTo>
                    <a:cubicBezTo>
                      <a:pt x="96" y="814"/>
                      <a:pt x="95" y="809"/>
                      <a:pt x="96" y="804"/>
                    </a:cubicBezTo>
                    <a:cubicBezTo>
                      <a:pt x="96" y="803"/>
                      <a:pt x="96" y="802"/>
                      <a:pt x="95" y="801"/>
                    </a:cubicBezTo>
                    <a:cubicBezTo>
                      <a:pt x="93" y="799"/>
                      <a:pt x="93" y="797"/>
                      <a:pt x="94" y="795"/>
                    </a:cubicBezTo>
                    <a:cubicBezTo>
                      <a:pt x="94" y="794"/>
                      <a:pt x="94" y="792"/>
                      <a:pt x="94" y="792"/>
                    </a:cubicBezTo>
                    <a:cubicBezTo>
                      <a:pt x="91" y="779"/>
                      <a:pt x="90" y="765"/>
                      <a:pt x="89" y="752"/>
                    </a:cubicBezTo>
                    <a:cubicBezTo>
                      <a:pt x="89" y="750"/>
                      <a:pt x="89" y="747"/>
                      <a:pt x="87" y="745"/>
                    </a:cubicBezTo>
                    <a:cubicBezTo>
                      <a:pt x="86" y="744"/>
                      <a:pt x="86" y="742"/>
                      <a:pt x="86" y="741"/>
                    </a:cubicBezTo>
                    <a:cubicBezTo>
                      <a:pt x="86" y="735"/>
                      <a:pt x="85" y="730"/>
                      <a:pt x="87" y="725"/>
                    </a:cubicBezTo>
                    <a:cubicBezTo>
                      <a:pt x="90" y="726"/>
                      <a:pt x="90" y="728"/>
                      <a:pt x="89" y="730"/>
                    </a:cubicBezTo>
                    <a:cubicBezTo>
                      <a:pt x="87" y="733"/>
                      <a:pt x="88" y="736"/>
                      <a:pt x="90" y="738"/>
                    </a:cubicBezTo>
                    <a:cubicBezTo>
                      <a:pt x="91" y="739"/>
                      <a:pt x="92" y="741"/>
                      <a:pt x="92" y="742"/>
                    </a:cubicBezTo>
                    <a:cubicBezTo>
                      <a:pt x="91" y="747"/>
                      <a:pt x="93" y="751"/>
                      <a:pt x="93" y="756"/>
                    </a:cubicBezTo>
                    <a:cubicBezTo>
                      <a:pt x="92" y="770"/>
                      <a:pt x="95" y="783"/>
                      <a:pt x="97" y="797"/>
                    </a:cubicBezTo>
                    <a:cubicBezTo>
                      <a:pt x="98" y="802"/>
                      <a:pt x="100" y="808"/>
                      <a:pt x="99" y="814"/>
                    </a:cubicBezTo>
                    <a:cubicBezTo>
                      <a:pt x="99" y="817"/>
                      <a:pt x="101" y="819"/>
                      <a:pt x="101" y="821"/>
                    </a:cubicBezTo>
                    <a:cubicBezTo>
                      <a:pt x="101" y="826"/>
                      <a:pt x="103" y="831"/>
                      <a:pt x="102" y="836"/>
                    </a:cubicBezTo>
                    <a:cubicBezTo>
                      <a:pt x="102" y="837"/>
                      <a:pt x="103" y="838"/>
                      <a:pt x="103" y="839"/>
                    </a:cubicBezTo>
                    <a:cubicBezTo>
                      <a:pt x="106" y="844"/>
                      <a:pt x="107" y="850"/>
                      <a:pt x="108" y="856"/>
                    </a:cubicBezTo>
                    <a:cubicBezTo>
                      <a:pt x="108" y="857"/>
                      <a:pt x="109" y="858"/>
                      <a:pt x="107" y="859"/>
                    </a:cubicBezTo>
                    <a:close/>
                    <a:moveTo>
                      <a:pt x="207" y="591"/>
                    </a:moveTo>
                    <a:cubicBezTo>
                      <a:pt x="207" y="590"/>
                      <a:pt x="208" y="589"/>
                      <a:pt x="210" y="589"/>
                    </a:cubicBezTo>
                    <a:cubicBezTo>
                      <a:pt x="210" y="590"/>
                      <a:pt x="211" y="591"/>
                      <a:pt x="211" y="591"/>
                    </a:cubicBezTo>
                    <a:cubicBezTo>
                      <a:pt x="210" y="595"/>
                      <a:pt x="210" y="598"/>
                      <a:pt x="207" y="601"/>
                    </a:cubicBezTo>
                    <a:cubicBezTo>
                      <a:pt x="207" y="597"/>
                      <a:pt x="207" y="594"/>
                      <a:pt x="207" y="591"/>
                    </a:cubicBezTo>
                    <a:close/>
                    <a:moveTo>
                      <a:pt x="206" y="659"/>
                    </a:moveTo>
                    <a:cubicBezTo>
                      <a:pt x="209" y="654"/>
                      <a:pt x="208" y="649"/>
                      <a:pt x="208" y="643"/>
                    </a:cubicBezTo>
                    <a:cubicBezTo>
                      <a:pt x="210" y="645"/>
                      <a:pt x="209" y="647"/>
                      <a:pt x="210" y="649"/>
                    </a:cubicBezTo>
                    <a:cubicBezTo>
                      <a:pt x="211" y="654"/>
                      <a:pt x="212" y="659"/>
                      <a:pt x="209" y="663"/>
                    </a:cubicBezTo>
                    <a:cubicBezTo>
                      <a:pt x="209" y="664"/>
                      <a:pt x="208" y="665"/>
                      <a:pt x="209" y="665"/>
                    </a:cubicBezTo>
                    <a:cubicBezTo>
                      <a:pt x="211" y="665"/>
                      <a:pt x="210" y="666"/>
                      <a:pt x="210" y="667"/>
                    </a:cubicBezTo>
                    <a:cubicBezTo>
                      <a:pt x="211" y="670"/>
                      <a:pt x="209" y="674"/>
                      <a:pt x="210" y="677"/>
                    </a:cubicBezTo>
                    <a:cubicBezTo>
                      <a:pt x="210" y="678"/>
                      <a:pt x="209" y="679"/>
                      <a:pt x="208" y="680"/>
                    </a:cubicBezTo>
                    <a:cubicBezTo>
                      <a:pt x="208" y="679"/>
                      <a:pt x="208" y="679"/>
                      <a:pt x="208" y="679"/>
                    </a:cubicBezTo>
                    <a:cubicBezTo>
                      <a:pt x="208" y="676"/>
                      <a:pt x="208" y="673"/>
                      <a:pt x="208" y="670"/>
                    </a:cubicBezTo>
                    <a:cubicBezTo>
                      <a:pt x="208" y="667"/>
                      <a:pt x="206" y="664"/>
                      <a:pt x="207" y="661"/>
                    </a:cubicBezTo>
                    <a:cubicBezTo>
                      <a:pt x="207" y="660"/>
                      <a:pt x="206" y="660"/>
                      <a:pt x="206" y="659"/>
                    </a:cubicBezTo>
                    <a:close/>
                    <a:moveTo>
                      <a:pt x="217" y="808"/>
                    </a:moveTo>
                    <a:cubicBezTo>
                      <a:pt x="215" y="805"/>
                      <a:pt x="215" y="803"/>
                      <a:pt x="215" y="802"/>
                    </a:cubicBezTo>
                    <a:cubicBezTo>
                      <a:pt x="214" y="795"/>
                      <a:pt x="214" y="787"/>
                      <a:pt x="213" y="780"/>
                    </a:cubicBezTo>
                    <a:cubicBezTo>
                      <a:pt x="212" y="777"/>
                      <a:pt x="211" y="773"/>
                      <a:pt x="212" y="769"/>
                    </a:cubicBezTo>
                    <a:cubicBezTo>
                      <a:pt x="212" y="768"/>
                      <a:pt x="211" y="768"/>
                      <a:pt x="210" y="767"/>
                    </a:cubicBezTo>
                    <a:cubicBezTo>
                      <a:pt x="209" y="765"/>
                      <a:pt x="209" y="762"/>
                      <a:pt x="209" y="760"/>
                    </a:cubicBezTo>
                    <a:cubicBezTo>
                      <a:pt x="211" y="757"/>
                      <a:pt x="210" y="754"/>
                      <a:pt x="209" y="751"/>
                    </a:cubicBezTo>
                    <a:cubicBezTo>
                      <a:pt x="209" y="748"/>
                      <a:pt x="209" y="744"/>
                      <a:pt x="209" y="740"/>
                    </a:cubicBezTo>
                    <a:cubicBezTo>
                      <a:pt x="209" y="736"/>
                      <a:pt x="209" y="732"/>
                      <a:pt x="207" y="728"/>
                    </a:cubicBezTo>
                    <a:cubicBezTo>
                      <a:pt x="207" y="726"/>
                      <a:pt x="207" y="725"/>
                      <a:pt x="207" y="723"/>
                    </a:cubicBezTo>
                    <a:cubicBezTo>
                      <a:pt x="208" y="714"/>
                      <a:pt x="208" y="704"/>
                      <a:pt x="207" y="694"/>
                    </a:cubicBezTo>
                    <a:cubicBezTo>
                      <a:pt x="207" y="691"/>
                      <a:pt x="206" y="687"/>
                      <a:pt x="207" y="682"/>
                    </a:cubicBezTo>
                    <a:cubicBezTo>
                      <a:pt x="210" y="686"/>
                      <a:pt x="210" y="689"/>
                      <a:pt x="209" y="692"/>
                    </a:cubicBezTo>
                    <a:cubicBezTo>
                      <a:pt x="209" y="698"/>
                      <a:pt x="210" y="704"/>
                      <a:pt x="211" y="709"/>
                    </a:cubicBezTo>
                    <a:cubicBezTo>
                      <a:pt x="211" y="718"/>
                      <a:pt x="212" y="728"/>
                      <a:pt x="212" y="737"/>
                    </a:cubicBezTo>
                    <a:cubicBezTo>
                      <a:pt x="212" y="738"/>
                      <a:pt x="212" y="739"/>
                      <a:pt x="212" y="739"/>
                    </a:cubicBezTo>
                    <a:cubicBezTo>
                      <a:pt x="215" y="746"/>
                      <a:pt x="214" y="752"/>
                      <a:pt x="214" y="759"/>
                    </a:cubicBezTo>
                    <a:cubicBezTo>
                      <a:pt x="214" y="760"/>
                      <a:pt x="214" y="761"/>
                      <a:pt x="215" y="762"/>
                    </a:cubicBezTo>
                    <a:cubicBezTo>
                      <a:pt x="217" y="768"/>
                      <a:pt x="217" y="773"/>
                      <a:pt x="216" y="779"/>
                    </a:cubicBezTo>
                    <a:cubicBezTo>
                      <a:pt x="216" y="784"/>
                      <a:pt x="217" y="788"/>
                      <a:pt x="217" y="793"/>
                    </a:cubicBezTo>
                    <a:cubicBezTo>
                      <a:pt x="218" y="798"/>
                      <a:pt x="217" y="802"/>
                      <a:pt x="217" y="808"/>
                    </a:cubicBezTo>
                    <a:close/>
                    <a:moveTo>
                      <a:pt x="221" y="784"/>
                    </a:moveTo>
                    <a:cubicBezTo>
                      <a:pt x="219" y="774"/>
                      <a:pt x="219" y="764"/>
                      <a:pt x="217" y="754"/>
                    </a:cubicBezTo>
                    <a:cubicBezTo>
                      <a:pt x="217" y="750"/>
                      <a:pt x="215" y="745"/>
                      <a:pt x="217" y="740"/>
                    </a:cubicBezTo>
                    <a:cubicBezTo>
                      <a:pt x="218" y="742"/>
                      <a:pt x="220" y="742"/>
                      <a:pt x="220" y="744"/>
                    </a:cubicBezTo>
                    <a:cubicBezTo>
                      <a:pt x="219" y="746"/>
                      <a:pt x="220" y="748"/>
                      <a:pt x="221" y="751"/>
                    </a:cubicBezTo>
                    <a:cubicBezTo>
                      <a:pt x="222" y="753"/>
                      <a:pt x="222" y="755"/>
                      <a:pt x="221" y="757"/>
                    </a:cubicBezTo>
                    <a:cubicBezTo>
                      <a:pt x="219" y="760"/>
                      <a:pt x="220" y="764"/>
                      <a:pt x="221" y="767"/>
                    </a:cubicBezTo>
                    <a:cubicBezTo>
                      <a:pt x="222" y="773"/>
                      <a:pt x="221" y="778"/>
                      <a:pt x="222" y="784"/>
                    </a:cubicBezTo>
                    <a:cubicBezTo>
                      <a:pt x="221" y="784"/>
                      <a:pt x="221" y="784"/>
                      <a:pt x="221" y="784"/>
                    </a:cubicBezTo>
                    <a:close/>
                    <a:moveTo>
                      <a:pt x="245" y="1022"/>
                    </a:moveTo>
                    <a:cubicBezTo>
                      <a:pt x="244" y="1021"/>
                      <a:pt x="241" y="1022"/>
                      <a:pt x="240" y="1020"/>
                    </a:cubicBezTo>
                    <a:cubicBezTo>
                      <a:pt x="240" y="1018"/>
                      <a:pt x="242" y="1016"/>
                      <a:pt x="243" y="1016"/>
                    </a:cubicBezTo>
                    <a:cubicBezTo>
                      <a:pt x="244" y="1018"/>
                      <a:pt x="247" y="1017"/>
                      <a:pt x="247" y="1020"/>
                    </a:cubicBezTo>
                    <a:cubicBezTo>
                      <a:pt x="247" y="1021"/>
                      <a:pt x="246" y="1023"/>
                      <a:pt x="245" y="1022"/>
                    </a:cubicBezTo>
                    <a:close/>
                    <a:moveTo>
                      <a:pt x="301" y="1211"/>
                    </a:moveTo>
                    <a:cubicBezTo>
                      <a:pt x="304" y="1212"/>
                      <a:pt x="308" y="1211"/>
                      <a:pt x="311" y="1214"/>
                    </a:cubicBezTo>
                    <a:cubicBezTo>
                      <a:pt x="305" y="1217"/>
                      <a:pt x="304" y="1217"/>
                      <a:pt x="301" y="1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15"/>
              <p:cNvSpPr>
                <a:spLocks/>
              </p:cNvSpPr>
              <p:nvPr/>
            </p:nvSpPr>
            <p:spPr bwMode="auto">
              <a:xfrm>
                <a:off x="6667446" y="3703293"/>
                <a:ext cx="109540" cy="33337"/>
              </a:xfrm>
              <a:custGeom>
                <a:avLst/>
                <a:gdLst>
                  <a:gd name="T0" fmla="*/ 17 w 37"/>
                  <a:gd name="T1" fmla="*/ 7 h 11"/>
                  <a:gd name="T2" fmla="*/ 18 w 37"/>
                  <a:gd name="T3" fmla="*/ 7 h 11"/>
                  <a:gd name="T4" fmla="*/ 37 w 37"/>
                  <a:gd name="T5" fmla="*/ 3 h 11"/>
                  <a:gd name="T6" fmla="*/ 25 w 37"/>
                  <a:gd name="T7" fmla="*/ 4 h 11"/>
                  <a:gd name="T8" fmla="*/ 23 w 37"/>
                  <a:gd name="T9" fmla="*/ 4 h 11"/>
                  <a:gd name="T10" fmla="*/ 19 w 37"/>
                  <a:gd name="T11" fmla="*/ 4 h 11"/>
                  <a:gd name="T12" fmla="*/ 6 w 37"/>
                  <a:gd name="T13" fmla="*/ 7 h 11"/>
                  <a:gd name="T14" fmla="*/ 0 w 37"/>
                  <a:gd name="T15" fmla="*/ 10 h 11"/>
                  <a:gd name="T16" fmla="*/ 17 w 37"/>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1">
                    <a:moveTo>
                      <a:pt x="17" y="7"/>
                    </a:moveTo>
                    <a:cubicBezTo>
                      <a:pt x="17" y="7"/>
                      <a:pt x="17" y="7"/>
                      <a:pt x="18" y="7"/>
                    </a:cubicBezTo>
                    <a:cubicBezTo>
                      <a:pt x="24" y="7"/>
                      <a:pt x="31" y="6"/>
                      <a:pt x="37" y="3"/>
                    </a:cubicBezTo>
                    <a:cubicBezTo>
                      <a:pt x="33" y="3"/>
                      <a:pt x="29" y="0"/>
                      <a:pt x="25" y="4"/>
                    </a:cubicBezTo>
                    <a:cubicBezTo>
                      <a:pt x="25" y="4"/>
                      <a:pt x="24" y="4"/>
                      <a:pt x="23" y="4"/>
                    </a:cubicBezTo>
                    <a:cubicBezTo>
                      <a:pt x="21" y="4"/>
                      <a:pt x="20" y="4"/>
                      <a:pt x="19" y="4"/>
                    </a:cubicBezTo>
                    <a:cubicBezTo>
                      <a:pt x="14" y="5"/>
                      <a:pt x="10" y="7"/>
                      <a:pt x="6" y="7"/>
                    </a:cubicBezTo>
                    <a:cubicBezTo>
                      <a:pt x="4" y="7"/>
                      <a:pt x="2" y="7"/>
                      <a:pt x="0" y="10"/>
                    </a:cubicBezTo>
                    <a:cubicBezTo>
                      <a:pt x="6" y="8"/>
                      <a:pt x="12" y="11"/>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16"/>
              <p:cNvSpPr>
                <a:spLocks/>
              </p:cNvSpPr>
              <p:nvPr/>
            </p:nvSpPr>
            <p:spPr bwMode="auto">
              <a:xfrm>
                <a:off x="5462508" y="6440067"/>
                <a:ext cx="38101" cy="34924"/>
              </a:xfrm>
              <a:custGeom>
                <a:avLst/>
                <a:gdLst>
                  <a:gd name="T0" fmla="*/ 13 w 13"/>
                  <a:gd name="T1" fmla="*/ 7 h 12"/>
                  <a:gd name="T2" fmla="*/ 9 w 13"/>
                  <a:gd name="T3" fmla="*/ 3 h 12"/>
                  <a:gd name="T4" fmla="*/ 2 w 13"/>
                  <a:gd name="T5" fmla="*/ 0 h 12"/>
                  <a:gd name="T6" fmla="*/ 4 w 13"/>
                  <a:gd name="T7" fmla="*/ 6 h 12"/>
                  <a:gd name="T8" fmla="*/ 8 w 13"/>
                  <a:gd name="T9" fmla="*/ 10 h 12"/>
                  <a:gd name="T10" fmla="*/ 12 w 13"/>
                  <a:gd name="T11" fmla="*/ 9 h 12"/>
                  <a:gd name="T12" fmla="*/ 13 w 13"/>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13" h="12">
                    <a:moveTo>
                      <a:pt x="13" y="7"/>
                    </a:moveTo>
                    <a:cubicBezTo>
                      <a:pt x="12" y="5"/>
                      <a:pt x="12" y="3"/>
                      <a:pt x="9" y="3"/>
                    </a:cubicBezTo>
                    <a:cubicBezTo>
                      <a:pt x="6" y="3"/>
                      <a:pt x="4" y="2"/>
                      <a:pt x="2" y="0"/>
                    </a:cubicBezTo>
                    <a:cubicBezTo>
                      <a:pt x="0" y="5"/>
                      <a:pt x="0" y="5"/>
                      <a:pt x="4" y="6"/>
                    </a:cubicBezTo>
                    <a:cubicBezTo>
                      <a:pt x="6" y="7"/>
                      <a:pt x="7" y="8"/>
                      <a:pt x="8" y="10"/>
                    </a:cubicBezTo>
                    <a:cubicBezTo>
                      <a:pt x="9" y="12"/>
                      <a:pt x="11" y="9"/>
                      <a:pt x="12" y="9"/>
                    </a:cubicBezTo>
                    <a:cubicBezTo>
                      <a:pt x="13" y="9"/>
                      <a:pt x="13" y="8"/>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7"/>
              <p:cNvSpPr>
                <a:spLocks/>
              </p:cNvSpPr>
              <p:nvPr/>
            </p:nvSpPr>
            <p:spPr bwMode="auto">
              <a:xfrm>
                <a:off x="5626024" y="6603575"/>
                <a:ext cx="26988" cy="17462"/>
              </a:xfrm>
              <a:custGeom>
                <a:avLst/>
                <a:gdLst>
                  <a:gd name="T0" fmla="*/ 1 w 9"/>
                  <a:gd name="T1" fmla="*/ 1 h 6"/>
                  <a:gd name="T2" fmla="*/ 1 w 9"/>
                  <a:gd name="T3" fmla="*/ 2 h 6"/>
                  <a:gd name="T4" fmla="*/ 9 w 9"/>
                  <a:gd name="T5" fmla="*/ 4 h 6"/>
                  <a:gd name="T6" fmla="*/ 3 w 9"/>
                  <a:gd name="T7" fmla="*/ 0 h 6"/>
                  <a:gd name="T8" fmla="*/ 1 w 9"/>
                  <a:gd name="T9" fmla="*/ 1 h 6"/>
                </a:gdLst>
                <a:ahLst/>
                <a:cxnLst>
                  <a:cxn ang="0">
                    <a:pos x="T0" y="T1"/>
                  </a:cxn>
                  <a:cxn ang="0">
                    <a:pos x="T2" y="T3"/>
                  </a:cxn>
                  <a:cxn ang="0">
                    <a:pos x="T4" y="T5"/>
                  </a:cxn>
                  <a:cxn ang="0">
                    <a:pos x="T6" y="T7"/>
                  </a:cxn>
                  <a:cxn ang="0">
                    <a:pos x="T8" y="T9"/>
                  </a:cxn>
                </a:cxnLst>
                <a:rect l="0" t="0" r="r" b="b"/>
                <a:pathLst>
                  <a:path w="9" h="6">
                    <a:moveTo>
                      <a:pt x="1" y="1"/>
                    </a:moveTo>
                    <a:cubicBezTo>
                      <a:pt x="0" y="1"/>
                      <a:pt x="0" y="2"/>
                      <a:pt x="1" y="2"/>
                    </a:cubicBezTo>
                    <a:cubicBezTo>
                      <a:pt x="3" y="3"/>
                      <a:pt x="5" y="6"/>
                      <a:pt x="9" y="4"/>
                    </a:cubicBezTo>
                    <a:cubicBezTo>
                      <a:pt x="7" y="2"/>
                      <a:pt x="5" y="1"/>
                      <a:pt x="3" y="0"/>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 name="TextBox 6"/>
            <p:cNvSpPr txBox="1"/>
            <p:nvPr/>
          </p:nvSpPr>
          <p:spPr>
            <a:xfrm>
              <a:off x="4158333" y="3037661"/>
              <a:ext cx="1034257" cy="707886"/>
            </a:xfrm>
            <a:prstGeom prst="rect">
              <a:avLst/>
            </a:prstGeom>
            <a:noFill/>
          </p:spPr>
          <p:txBody>
            <a:bodyPr wrap="none" rtlCol="0">
              <a:spAutoFit/>
            </a:bodyPr>
            <a:lstStyle/>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Hillary</a:t>
              </a:r>
            </a:p>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Clinton</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 name="Rectangle 7"/>
            <p:cNvSpPr/>
            <p:nvPr/>
          </p:nvSpPr>
          <p:spPr>
            <a:xfrm>
              <a:off x="3879273" y="3704154"/>
              <a:ext cx="1297073" cy="261610"/>
            </a:xfrm>
            <a:prstGeom prst="rect">
              <a:avLst/>
            </a:prstGeom>
          </p:spPr>
          <p:txBody>
            <a:bodyPr wrap="square">
              <a:spAutoFit/>
            </a:bodyPr>
            <a:lstStyle/>
            <a:p>
              <a:pPr algn="r"/>
              <a:r>
                <a:rPr lang="en-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rPr>
                <a:t>Democratic Party</a:t>
              </a:r>
              <a:endParaRPr lang="id-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p:cNvSpPr txBox="1"/>
            <p:nvPr/>
          </p:nvSpPr>
          <p:spPr>
            <a:xfrm>
              <a:off x="6909129" y="3052806"/>
              <a:ext cx="1176989" cy="707886"/>
            </a:xfrm>
            <a:prstGeom prst="rect">
              <a:avLst/>
            </a:prstGeom>
            <a:noFill/>
          </p:spPr>
          <p:txBody>
            <a:bodyPr wrap="none" rtlCol="0">
              <a:spAutoFit/>
            </a:bodyPr>
            <a:lstStyle/>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Donald</a:t>
              </a:r>
            </a:p>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 Trump</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Rectangle 9"/>
            <p:cNvSpPr/>
            <p:nvPr/>
          </p:nvSpPr>
          <p:spPr>
            <a:xfrm>
              <a:off x="6909130" y="3717804"/>
              <a:ext cx="1338944" cy="261610"/>
            </a:xfrm>
            <a:prstGeom prst="rect">
              <a:avLst/>
            </a:prstGeom>
          </p:spPr>
          <p:txBody>
            <a:bodyPr wrap="square">
              <a:spAutoFit/>
            </a:bodyPr>
            <a:lstStyle/>
            <a:p>
              <a:r>
                <a:rPr lang="en-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rPr>
                <a:t>Republican Party</a:t>
              </a:r>
              <a:endParaRPr lang="id-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24" name="TextBox 11"/>
          <p:cNvSpPr txBox="1"/>
          <p:nvPr/>
        </p:nvSpPr>
        <p:spPr>
          <a:xfrm>
            <a:off x="581528" y="2342809"/>
            <a:ext cx="10856223" cy="487569"/>
          </a:xfrm>
          <a:prstGeom prst="rect">
            <a:avLst/>
          </a:prstGeom>
          <a:noFill/>
        </p:spPr>
        <p:txBody>
          <a:bodyPr wrap="square" lIns="0" rIns="0" rtlCol="0">
            <a:spAutoFit/>
          </a:bodyPr>
          <a:lstStyle/>
          <a:p>
            <a:pPr algn="ctr">
              <a:lnSpc>
                <a:spcPts val="3000"/>
              </a:lnSpc>
            </a:pPr>
            <a:r>
              <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Forte </a:t>
            </a:r>
            <a:r>
              <a:rPr lang="en-US" sz="3200" b="1" spc="-150" dirty="0" err="1">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aversão</a:t>
            </a:r>
            <a:r>
              <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rPr>
              <a:t> a Hillary Clinton</a:t>
            </a:r>
          </a:p>
        </p:txBody>
      </p:sp>
      <p:sp>
        <p:nvSpPr>
          <p:cNvPr id="27" name="TextBox 37"/>
          <p:cNvSpPr txBox="1"/>
          <p:nvPr/>
        </p:nvSpPr>
        <p:spPr>
          <a:xfrm>
            <a:off x="-447261" y="3629272"/>
            <a:ext cx="4358861" cy="1384995"/>
          </a:xfrm>
          <a:prstGeom prst="rect">
            <a:avLst/>
          </a:prstGeom>
          <a:noFill/>
        </p:spPr>
        <p:txBody>
          <a:bodyPr wrap="square" rtlCol="0">
            <a:spAutoFit/>
          </a:bodyPr>
          <a:lstStyle/>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I strongly favour my candidate</a:t>
            </a:r>
            <a:endPar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I like my candidate but with reservations</a:t>
            </a:r>
            <a:endPar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r">
              <a:lnSpc>
                <a:spcPct val="200000"/>
              </a:lnSpc>
            </a:pPr>
            <a:r>
              <a:rPr lang="en-ID"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I dislike other candidates</a:t>
            </a:r>
            <a:endParaRPr lang="en-ID" sz="1400" dirty="0">
              <a:solidFill>
                <a:schemeClr val="tx1">
                  <a:lumMod val="95000"/>
                  <a:lumOff val="5000"/>
                </a:schemeClr>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8" name="Retângulo 6"/>
          <p:cNvSpPr/>
          <p:nvPr/>
        </p:nvSpPr>
        <p:spPr>
          <a:xfrm>
            <a:off x="3902619" y="3773059"/>
            <a:ext cx="3939355"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9" name="Retângulo 273"/>
          <p:cNvSpPr/>
          <p:nvPr/>
        </p:nvSpPr>
        <p:spPr>
          <a:xfrm>
            <a:off x="3911601" y="4202513"/>
            <a:ext cx="3552686"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0" name="Retângulo 274"/>
          <p:cNvSpPr/>
          <p:nvPr/>
        </p:nvSpPr>
        <p:spPr>
          <a:xfrm>
            <a:off x="3911601" y="4631967"/>
            <a:ext cx="2856948" cy="324000"/>
          </a:xfrm>
          <a:prstGeom prst="rect">
            <a:avLst/>
          </a:prstGeom>
          <a:solidFill>
            <a:srgbClr val="6EBCE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1" name="Retângulo 278"/>
          <p:cNvSpPr/>
          <p:nvPr/>
        </p:nvSpPr>
        <p:spPr>
          <a:xfrm>
            <a:off x="8189843" y="3773059"/>
            <a:ext cx="2943198"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2" name="Retângulo 280"/>
          <p:cNvSpPr/>
          <p:nvPr/>
        </p:nvSpPr>
        <p:spPr>
          <a:xfrm>
            <a:off x="7712765" y="4202513"/>
            <a:ext cx="3420276"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3" name="Retângulo 281"/>
          <p:cNvSpPr/>
          <p:nvPr/>
        </p:nvSpPr>
        <p:spPr>
          <a:xfrm>
            <a:off x="7553739" y="4631967"/>
            <a:ext cx="3579302" cy="324000"/>
          </a:xfrm>
          <a:prstGeom prst="rect">
            <a:avLst/>
          </a:prstGeom>
          <a:solidFill>
            <a:srgbClr val="E01F3C"/>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37" name="Picture 36"/>
          <p:cNvPicPr>
            <a:picLocks noChangeAspect="1"/>
          </p:cNvPicPr>
          <p:nvPr/>
        </p:nvPicPr>
        <p:blipFill>
          <a:blip r:embed="rId2"/>
          <a:stretch>
            <a:fillRect/>
          </a:stretch>
        </p:blipFill>
        <p:spPr>
          <a:xfrm>
            <a:off x="6746015" y="4626312"/>
            <a:ext cx="807723" cy="335309"/>
          </a:xfrm>
          <a:prstGeom prst="rect">
            <a:avLst/>
          </a:prstGeom>
        </p:spPr>
      </p:pic>
      <p:sp>
        <p:nvSpPr>
          <p:cNvPr id="38" name="Retângulo 7"/>
          <p:cNvSpPr/>
          <p:nvPr/>
        </p:nvSpPr>
        <p:spPr>
          <a:xfrm>
            <a:off x="7276455" y="3781170"/>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53</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9" name="Retângulo 7"/>
          <p:cNvSpPr/>
          <p:nvPr/>
        </p:nvSpPr>
        <p:spPr>
          <a:xfrm>
            <a:off x="6941456" y="4221933"/>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48</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40" name="Retângulo 7"/>
          <p:cNvSpPr/>
          <p:nvPr/>
        </p:nvSpPr>
        <p:spPr>
          <a:xfrm>
            <a:off x="6235761" y="4631967"/>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39</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41" name="Retângulo 7"/>
          <p:cNvSpPr/>
          <p:nvPr/>
        </p:nvSpPr>
        <p:spPr>
          <a:xfrm>
            <a:off x="7548325" y="4647678"/>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51</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42" name="Retângulo 7"/>
          <p:cNvSpPr/>
          <p:nvPr/>
        </p:nvSpPr>
        <p:spPr>
          <a:xfrm>
            <a:off x="7712765" y="4206915"/>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49</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43" name="Retângulo 7"/>
          <p:cNvSpPr/>
          <p:nvPr/>
        </p:nvSpPr>
        <p:spPr>
          <a:xfrm>
            <a:off x="8168063" y="3781170"/>
            <a:ext cx="543739" cy="307777"/>
          </a:xfrm>
          <a:prstGeom prst="rect">
            <a:avLst/>
          </a:prstGeom>
        </p:spPr>
        <p:txBody>
          <a:bodyPr wrap="none">
            <a:spAutoFit/>
          </a:bodyPr>
          <a:lstStyle/>
          <a:p>
            <a:pPr algn="r"/>
            <a:r>
              <a:rPr lang="en-ID" sz="14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42</a:t>
            </a:r>
            <a:r>
              <a:rPr lang="en-ID" sz="140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p>
        </p:txBody>
      </p:sp>
      <p:grpSp>
        <p:nvGrpSpPr>
          <p:cNvPr id="56" name="Group 55">
            <a:extLst>
              <a:ext uri="{FF2B5EF4-FFF2-40B4-BE49-F238E27FC236}">
                <a16:creationId xmlns:a16="http://schemas.microsoft.com/office/drawing/2014/main" id="{A1CF2DE3-05B5-40B3-84AA-AC4EA1969C77}"/>
              </a:ext>
            </a:extLst>
          </p:cNvPr>
          <p:cNvGrpSpPr/>
          <p:nvPr/>
        </p:nvGrpSpPr>
        <p:grpSpPr>
          <a:xfrm>
            <a:off x="-25415" y="6654881"/>
            <a:ext cx="12307960" cy="255089"/>
            <a:chOff x="-115960" y="6654881"/>
            <a:chExt cx="12307960" cy="255089"/>
          </a:xfrm>
        </p:grpSpPr>
        <p:grpSp>
          <p:nvGrpSpPr>
            <p:cNvPr id="57" name="Group 56">
              <a:extLst>
                <a:ext uri="{FF2B5EF4-FFF2-40B4-BE49-F238E27FC236}">
                  <a16:creationId xmlns:a16="http://schemas.microsoft.com/office/drawing/2014/main" id="{6E4C8728-1B47-4EFF-AA5C-848C8996C6A1}"/>
                </a:ext>
              </a:extLst>
            </p:cNvPr>
            <p:cNvGrpSpPr/>
            <p:nvPr/>
          </p:nvGrpSpPr>
          <p:grpSpPr>
            <a:xfrm>
              <a:off x="-115960" y="6654881"/>
              <a:ext cx="2568539" cy="255089"/>
              <a:chOff x="26280" y="6460265"/>
              <a:chExt cx="2568539" cy="255089"/>
            </a:xfrm>
          </p:grpSpPr>
          <p:sp>
            <p:nvSpPr>
              <p:cNvPr id="59" name="Прямоугольник 2">
                <a:extLst>
                  <a:ext uri="{FF2B5EF4-FFF2-40B4-BE49-F238E27FC236}">
                    <a16:creationId xmlns:a16="http://schemas.microsoft.com/office/drawing/2014/main" id="{4F8AEE46-29B3-4269-8723-B15B963E1D5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203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60" name="Прямоугольник 2">
                <a:extLst>
                  <a:ext uri="{FF2B5EF4-FFF2-40B4-BE49-F238E27FC236}">
                    <a16:creationId xmlns:a16="http://schemas.microsoft.com/office/drawing/2014/main" id="{48E971B9-0AA3-4764-9441-EE05577110FC}"/>
                  </a:ext>
                </a:extLst>
              </p:cNvPr>
              <p:cNvSpPr/>
              <p:nvPr/>
            </p:nvSpPr>
            <p:spPr>
              <a:xfrm>
                <a:off x="283230" y="6484522"/>
                <a:ext cx="231158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58" name="TextBox 8">
              <a:extLst>
                <a:ext uri="{FF2B5EF4-FFF2-40B4-BE49-F238E27FC236}">
                  <a16:creationId xmlns:a16="http://schemas.microsoft.com/office/drawing/2014/main" id="{0860F25C-1C05-49E9-AC13-DB69BE0744C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52" name="Picture 51" descr="A picture containing drawing&#10;&#10;Description automatically generated">
            <a:extLst>
              <a:ext uri="{FF2B5EF4-FFF2-40B4-BE49-F238E27FC236}">
                <a16:creationId xmlns:a16="http://schemas.microsoft.com/office/drawing/2014/main" id="{8BE59BA1-ECB5-4F85-851E-2A5BE12904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73518" y="173052"/>
            <a:ext cx="747741" cy="226588"/>
          </a:xfrm>
          <a:prstGeom prst="rect">
            <a:avLst/>
          </a:prstGeom>
        </p:spPr>
      </p:pic>
    </p:spTree>
    <p:extLst>
      <p:ext uri="{BB962C8B-B14F-4D97-AF65-F5344CB8AC3E}">
        <p14:creationId xmlns:p14="http://schemas.microsoft.com/office/powerpoint/2010/main" val="3795167621"/>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Imagem 27"/>
          <p:cNvPicPr>
            <a:picLocks noChangeAspect="1"/>
          </p:cNvPicPr>
          <p:nvPr/>
        </p:nvPicPr>
        <p:blipFill rotWithShape="1">
          <a:blip r:embed="rId2" cstate="print">
            <a:extLst>
              <a:ext uri="{28A0092B-C50C-407E-A947-70E740481C1C}">
                <a14:useLocalDpi xmlns:a14="http://schemas.microsoft.com/office/drawing/2010/main" val="0"/>
              </a:ext>
            </a:extLst>
          </a:blip>
          <a:srcRect t="6297" b="58004"/>
          <a:stretch/>
        </p:blipFill>
        <p:spPr>
          <a:xfrm>
            <a:off x="1" y="-1"/>
            <a:ext cx="12191998" cy="2801073"/>
          </a:xfrm>
          <a:prstGeom prst="rect">
            <a:avLst/>
          </a:prstGeom>
        </p:spPr>
      </p:pic>
      <p:sp>
        <p:nvSpPr>
          <p:cNvPr id="41" name="Retângulo 40"/>
          <p:cNvSpPr/>
          <p:nvPr/>
        </p:nvSpPr>
        <p:spPr>
          <a:xfrm>
            <a:off x="0" y="1"/>
            <a:ext cx="12192000" cy="2801072"/>
          </a:xfrm>
          <a:prstGeom prst="rect">
            <a:avLst/>
          </a:prstGeom>
          <a:solidFill>
            <a:srgbClr val="222323">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51" name="TextBox 11"/>
          <p:cNvSpPr txBox="1"/>
          <p:nvPr/>
        </p:nvSpPr>
        <p:spPr>
          <a:xfrm>
            <a:off x="650240" y="1693283"/>
            <a:ext cx="8537585" cy="1028487"/>
          </a:xfrm>
          <a:prstGeom prst="rect">
            <a:avLst/>
          </a:prstGeom>
          <a:noFill/>
        </p:spPr>
        <p:txBody>
          <a:bodyPr wrap="square" lIns="0" rIns="0" rtlCol="0">
            <a:spAutoFit/>
          </a:bodyPr>
          <a:lstStyle/>
          <a:p>
            <a:pPr>
              <a:lnSpc>
                <a:spcPts val="3500"/>
              </a:lnSpc>
            </a:pPr>
            <a:r>
              <a:rPr lang="en-US" sz="4000" spc="-150" dirty="0" err="1">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Tendências</a:t>
            </a:r>
            <a:r>
              <a:rPr lang="en-US" sz="4000" spc="-150" dirty="0">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Económicas</a:t>
            </a:r>
            <a:r>
              <a:rPr lang="en-US" sz="4000" spc="-150" dirty="0">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por</a:t>
            </a:r>
            <a:r>
              <a:rPr lang="en-US" sz="4000" spc="-150" dirty="0">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 </a:t>
            </a:r>
            <a:r>
              <a:rPr lang="en-US" sz="4000" spc="-150" dirty="0" err="1">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trás</a:t>
            </a:r>
            <a:r>
              <a:rPr lang="en-US" sz="4000" spc="-150" dirty="0">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 da</a:t>
            </a:r>
          </a:p>
          <a:p>
            <a:pPr>
              <a:lnSpc>
                <a:spcPts val="3800"/>
              </a:lnSpc>
            </a:pPr>
            <a:r>
              <a:rPr lang="en-US" sz="4000" b="1" spc="-150" dirty="0">
                <a:solidFill>
                  <a:schemeClr val="bg1"/>
                </a:solidFill>
                <a:latin typeface="Museo 700" panose="02000000000000000000" pitchFamily="50" charset="0"/>
                <a:ea typeface="Open Sans Extrabold" panose="020B0906030804020204" pitchFamily="34" charset="0"/>
                <a:cs typeface="Open Sans Extrabold" panose="020B0906030804020204" pitchFamily="34" charset="0"/>
              </a:rPr>
              <a:t>Vitória de Trump</a:t>
            </a:r>
          </a:p>
        </p:txBody>
      </p:sp>
      <p:sp>
        <p:nvSpPr>
          <p:cNvPr id="43" name="TextBox 8"/>
          <p:cNvSpPr txBox="1"/>
          <p:nvPr/>
        </p:nvSpPr>
        <p:spPr>
          <a:xfrm>
            <a:off x="9088040" y="6471329"/>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2017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8" name="Straight Connector 5"/>
          <p:cNvCxnSpPr>
            <a:cxnSpLocks/>
          </p:cNvCxnSpPr>
          <p:nvPr/>
        </p:nvCxnSpPr>
        <p:spPr>
          <a:xfrm>
            <a:off x="8722365" y="2804059"/>
            <a:ext cx="2743200" cy="5686"/>
          </a:xfrm>
          <a:prstGeom prst="line">
            <a:avLst/>
          </a:prstGeom>
          <a:ln w="95250">
            <a:solidFill>
              <a:srgbClr val="6DBCEA"/>
            </a:solidFill>
          </a:ln>
        </p:spPr>
        <p:style>
          <a:lnRef idx="1">
            <a:schemeClr val="accent1"/>
          </a:lnRef>
          <a:fillRef idx="0">
            <a:schemeClr val="accent1"/>
          </a:fillRef>
          <a:effectRef idx="0">
            <a:schemeClr val="accent1"/>
          </a:effectRef>
          <a:fontRef idx="minor">
            <a:schemeClr val="tx1"/>
          </a:fontRef>
        </p:style>
      </p:cxnSp>
      <p:sp>
        <p:nvSpPr>
          <p:cNvPr id="6" name="Retângulo 5"/>
          <p:cNvSpPr/>
          <p:nvPr/>
        </p:nvSpPr>
        <p:spPr>
          <a:xfrm>
            <a:off x="550340" y="3217544"/>
            <a:ext cx="11303489" cy="400110"/>
          </a:xfrm>
          <a:prstGeom prst="rect">
            <a:avLst/>
          </a:prstGeom>
        </p:spPr>
        <p:txBody>
          <a:bodyPr wrap="square">
            <a:spAutoFit/>
          </a:bodyPr>
          <a:lstStyle/>
          <a:p>
            <a:pPr marL="0" lvl="1"/>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Rendimento</a:t>
            </a: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0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médio</a:t>
            </a: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0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estagnado</a:t>
            </a: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desde</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os</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anos</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70,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apesar</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dos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ganhos</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em</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produtividade</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5" name="Retângulo 14"/>
          <p:cNvSpPr/>
          <p:nvPr/>
        </p:nvSpPr>
        <p:spPr>
          <a:xfrm>
            <a:off x="550340" y="3683387"/>
            <a:ext cx="8290244" cy="400110"/>
          </a:xfrm>
          <a:prstGeom prst="rect">
            <a:avLst/>
          </a:prstGeom>
        </p:spPr>
        <p:txBody>
          <a:bodyPr wrap="square">
            <a:spAutoFit/>
          </a:bodyPr>
          <a:lstStyle/>
          <a:p>
            <a:pPr marL="0" lvl="1"/>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Obama era o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candidato</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do “</a:t>
            </a: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Yes We Can</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&amp; “</a:t>
            </a: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Hope and Change</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6" name="Retângulo 15"/>
          <p:cNvSpPr/>
          <p:nvPr/>
        </p:nvSpPr>
        <p:spPr>
          <a:xfrm>
            <a:off x="550340" y="4149230"/>
            <a:ext cx="11021870" cy="400110"/>
          </a:xfrm>
          <a:prstGeom prst="rect">
            <a:avLst/>
          </a:prstGeom>
        </p:spPr>
        <p:txBody>
          <a:bodyPr wrap="square">
            <a:spAutoFit/>
          </a:bodyPr>
          <a:lstStyle/>
          <a:p>
            <a:pPr marL="0" lvl="1"/>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Hillary Clinton vista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como</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o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candidato</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do “</a:t>
            </a: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establishment</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7" name="Retângulo 16"/>
          <p:cNvSpPr/>
          <p:nvPr/>
        </p:nvSpPr>
        <p:spPr>
          <a:xfrm>
            <a:off x="550340" y="5080916"/>
            <a:ext cx="8637485" cy="400110"/>
          </a:xfrm>
          <a:prstGeom prst="rect">
            <a:avLst/>
          </a:prstGeom>
        </p:spPr>
        <p:txBody>
          <a:bodyPr wrap="square">
            <a:spAutoFit/>
          </a:bodyPr>
          <a:lstStyle/>
          <a:p>
            <a:pPr marL="0" lvl="1"/>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Trump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demarcou</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-se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como</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um </a:t>
            </a: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outsider</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e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símbolo</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do “</a:t>
            </a: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Angry Vote</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8" name="Retângulo 17"/>
          <p:cNvSpPr/>
          <p:nvPr/>
        </p:nvSpPr>
        <p:spPr>
          <a:xfrm>
            <a:off x="550340" y="5546759"/>
            <a:ext cx="11133660" cy="400110"/>
          </a:xfrm>
          <a:prstGeom prst="rect">
            <a:avLst/>
          </a:prstGeom>
        </p:spPr>
        <p:txBody>
          <a:bodyPr wrap="square">
            <a:spAutoFit/>
          </a:bodyPr>
          <a:lstStyle/>
          <a:p>
            <a:pPr marL="0" lvl="1"/>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Imigrantes</a:t>
            </a: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0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legalizados</a:t>
            </a: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potencialmente</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os</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que </a:t>
            </a:r>
            <a:r>
              <a:rPr lang="en-US" sz="20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sofriam</a:t>
            </a: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0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mais</a:t>
            </a: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com a</a:t>
            </a: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000" dirty="0" err="1">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imigração</a:t>
            </a:r>
            <a:r>
              <a:rPr lang="en-US" sz="2000" dirty="0">
                <a:solidFill>
                  <a:srgbClr val="222323"/>
                </a:solidFill>
                <a:latin typeface="Open Sans Extrabold" panose="020B0906030804020204" pitchFamily="34" charset="0"/>
                <a:ea typeface="Open Sans Extrabold" panose="020B0906030804020204" pitchFamily="34" charset="0"/>
                <a:cs typeface="Open Sans Extrabold" panose="020B0906030804020204" pitchFamily="34" charset="0"/>
              </a:rPr>
              <a:t> illegal</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38" name="Retângulo 37"/>
          <p:cNvSpPr/>
          <p:nvPr/>
        </p:nvSpPr>
        <p:spPr>
          <a:xfrm>
            <a:off x="550340" y="4615073"/>
            <a:ext cx="11021870" cy="400110"/>
          </a:xfrm>
          <a:prstGeom prst="rect">
            <a:avLst/>
          </a:prstGeom>
        </p:spPr>
        <p:txBody>
          <a:bodyPr wrap="square">
            <a:spAutoFit/>
          </a:bodyPr>
          <a:lstStyle/>
          <a:p>
            <a:pPr marL="0" lvl="1"/>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Símbolo</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de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uma</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dinastia</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política</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 com 40 </a:t>
            </a:r>
            <a:r>
              <a:rPr lang="en-US" sz="2000" dirty="0" err="1">
                <a:solidFill>
                  <a:srgbClr val="222323"/>
                </a:solidFill>
                <a:latin typeface="Open Sans" panose="020B0606030504020204" pitchFamily="34" charset="0"/>
                <a:ea typeface="Open Sans" panose="020B0606030504020204" pitchFamily="34" charset="0"/>
                <a:cs typeface="Open Sans" panose="020B0606030504020204" pitchFamily="34" charset="0"/>
              </a:rPr>
              <a:t>anos</a:t>
            </a:r>
            <a:r>
              <a:rPr lang="en-US" sz="2000" dirty="0">
                <a:solidFill>
                  <a:srgbClr val="222323"/>
                </a:solidFill>
                <a:latin typeface="Open Sans" panose="020B0606030504020204" pitchFamily="34" charset="0"/>
                <a:ea typeface="Open Sans" panose="020B0606030504020204" pitchFamily="34" charset="0"/>
                <a:cs typeface="Open Sans" panose="020B0606030504020204" pitchFamily="34" charset="0"/>
              </a:rPr>
              <a:t>;</a:t>
            </a:r>
          </a:p>
        </p:txBody>
      </p:sp>
      <p:grpSp>
        <p:nvGrpSpPr>
          <p:cNvPr id="19" name="Group 18">
            <a:extLst>
              <a:ext uri="{FF2B5EF4-FFF2-40B4-BE49-F238E27FC236}">
                <a16:creationId xmlns:a16="http://schemas.microsoft.com/office/drawing/2014/main" id="{301F9078-E3AE-40EF-93F4-C8FDD2E0288B}"/>
              </a:ext>
            </a:extLst>
          </p:cNvPr>
          <p:cNvGrpSpPr/>
          <p:nvPr/>
        </p:nvGrpSpPr>
        <p:grpSpPr>
          <a:xfrm>
            <a:off x="-91138" y="6654881"/>
            <a:ext cx="12373683" cy="255089"/>
            <a:chOff x="-181683" y="6654881"/>
            <a:chExt cx="12373683" cy="255089"/>
          </a:xfrm>
        </p:grpSpPr>
        <p:grpSp>
          <p:nvGrpSpPr>
            <p:cNvPr id="23" name="Group 22">
              <a:extLst>
                <a:ext uri="{FF2B5EF4-FFF2-40B4-BE49-F238E27FC236}">
                  <a16:creationId xmlns:a16="http://schemas.microsoft.com/office/drawing/2014/main" id="{7FB6267F-73D9-4907-B271-72A23D6DBC42}"/>
                </a:ext>
              </a:extLst>
            </p:cNvPr>
            <p:cNvGrpSpPr/>
            <p:nvPr/>
          </p:nvGrpSpPr>
          <p:grpSpPr>
            <a:xfrm>
              <a:off x="-181683" y="6654881"/>
              <a:ext cx="3031188" cy="255089"/>
              <a:chOff x="-39443" y="6460265"/>
              <a:chExt cx="3031188" cy="255089"/>
            </a:xfrm>
          </p:grpSpPr>
          <p:sp>
            <p:nvSpPr>
              <p:cNvPr id="25" name="Прямоугольник 2">
                <a:extLst>
                  <a:ext uri="{FF2B5EF4-FFF2-40B4-BE49-F238E27FC236}">
                    <a16:creationId xmlns:a16="http://schemas.microsoft.com/office/drawing/2014/main" id="{B44225C3-2C6C-4F91-9477-B543D052507B}"/>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204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6" name="Прямоугольник 2">
                <a:extLst>
                  <a:ext uri="{FF2B5EF4-FFF2-40B4-BE49-F238E27FC236}">
                    <a16:creationId xmlns:a16="http://schemas.microsoft.com/office/drawing/2014/main" id="{69437BB5-EA40-454F-AAFD-C15FD4B86ABC}"/>
                  </a:ext>
                </a:extLst>
              </p:cNvPr>
              <p:cNvSpPr/>
              <p:nvPr/>
            </p:nvSpPr>
            <p:spPr>
              <a:xfrm>
                <a:off x="283230" y="6484522"/>
                <a:ext cx="270851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4" name="TextBox 8">
              <a:extLst>
                <a:ext uri="{FF2B5EF4-FFF2-40B4-BE49-F238E27FC236}">
                  <a16:creationId xmlns:a16="http://schemas.microsoft.com/office/drawing/2014/main" id="{AF10148C-DCDE-40F5-8CB0-06BD68992062}"/>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7" name="Picture 26" descr="A picture containing drawing&#10;&#10;Description automatically generated">
            <a:extLst>
              <a:ext uri="{FF2B5EF4-FFF2-40B4-BE49-F238E27FC236}">
                <a16:creationId xmlns:a16="http://schemas.microsoft.com/office/drawing/2014/main" id="{F345B30D-F3EC-4C37-83C6-70BA761CF1E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0656" y="161735"/>
            <a:ext cx="747106" cy="226396"/>
          </a:xfrm>
          <a:prstGeom prst="rect">
            <a:avLst/>
          </a:prstGeom>
        </p:spPr>
      </p:pic>
    </p:spTree>
    <p:extLst>
      <p:ext uri="{BB962C8B-B14F-4D97-AF65-F5344CB8AC3E}">
        <p14:creationId xmlns:p14="http://schemas.microsoft.com/office/powerpoint/2010/main" val="2778787159"/>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Manuel Funke">
            <a:extLst>
              <a:ext uri="{FF2B5EF4-FFF2-40B4-BE49-F238E27FC236}">
                <a16:creationId xmlns:a16="http://schemas.microsoft.com/office/drawing/2014/main" id="{9746BFBC-7379-42DA-9E5B-58B98FCB72B9}"/>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6574" r="15675" b="-839"/>
          <a:stretch/>
        </p:blipFill>
        <p:spPr bwMode="auto">
          <a:xfrm>
            <a:off x="-1" y="0"/>
            <a:ext cx="1548000" cy="2304000"/>
          </a:xfrm>
          <a:prstGeom prst="rect">
            <a:avLst/>
          </a:prstGeom>
          <a:noFill/>
          <a:extLst>
            <a:ext uri="{909E8E84-426E-40DD-AFC4-6F175D3DCCD1}">
              <a14:hiddenFill xmlns:a14="http://schemas.microsoft.com/office/drawing/2010/main">
                <a:solidFill>
                  <a:srgbClr val="FFFFFF"/>
                </a:solidFill>
              </a14:hiddenFill>
            </a:ext>
          </a:extLst>
        </p:spPr>
      </p:pic>
      <p:pic>
        <p:nvPicPr>
          <p:cNvPr id="7174" name="Picture 6" descr="Christoph Trebesch">
            <a:extLst>
              <a:ext uri="{FF2B5EF4-FFF2-40B4-BE49-F238E27FC236}">
                <a16:creationId xmlns:a16="http://schemas.microsoft.com/office/drawing/2014/main" id="{407A77A4-7759-4941-95B1-5228B2963479}"/>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4408" r="17701"/>
          <a:stretch/>
        </p:blipFill>
        <p:spPr bwMode="auto">
          <a:xfrm>
            <a:off x="0" y="4585850"/>
            <a:ext cx="1548000" cy="2280009"/>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extLst>
              <a:ext uri="{FF2B5EF4-FFF2-40B4-BE49-F238E27FC236}">
                <a16:creationId xmlns:a16="http://schemas.microsoft.com/office/drawing/2014/main" id="{35455CB9-1153-47B0-ABBE-FA8040EB6490}"/>
              </a:ext>
            </a:extLst>
          </p:cNvPr>
          <p:cNvSpPr/>
          <p:nvPr/>
        </p:nvSpPr>
        <p:spPr>
          <a:xfrm>
            <a:off x="2092960" y="216836"/>
            <a:ext cx="8458926" cy="707886"/>
          </a:xfrm>
          <a:prstGeom prst="rect">
            <a:avLst/>
          </a:prstGeom>
        </p:spPr>
        <p:txBody>
          <a:bodyPr wrap="square">
            <a:spAutoFit/>
          </a:bodyPr>
          <a:lstStyle/>
          <a:p>
            <a:r>
              <a:rPr lang="en-US" sz="2400" b="1" dirty="0">
                <a:solidFill>
                  <a:srgbClr val="222222"/>
                </a:solidFill>
                <a:latin typeface="Open Sans" panose="020B0606030504020204" pitchFamily="34" charset="0"/>
                <a:ea typeface="Open Sans" panose="020B0606030504020204" pitchFamily="34" charset="0"/>
                <a:cs typeface="Open Sans" panose="020B0606030504020204" pitchFamily="34" charset="0"/>
              </a:rPr>
              <a:t>Populist Leaders and the Economy*</a:t>
            </a:r>
          </a:p>
          <a:p>
            <a:r>
              <a:rPr lang="en-US" sz="1600" i="1" dirty="0">
                <a:solidFill>
                  <a:srgbClr val="222222"/>
                </a:solidFill>
                <a:latin typeface="Open Sans" panose="020B0606030504020204" pitchFamily="34" charset="0"/>
                <a:ea typeface="Open Sans" panose="020B0606030504020204" pitchFamily="34" charset="0"/>
                <a:cs typeface="Open Sans" panose="020B0606030504020204" pitchFamily="34" charset="0"/>
              </a:rPr>
              <a:t>Por Manuel Funke, Moritz </a:t>
            </a:r>
            <a:r>
              <a:rPr lang="en-US" sz="1600" i="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Schularick</a:t>
            </a:r>
            <a:r>
              <a:rPr lang="en-US" sz="1600" i="1" dirty="0">
                <a:solidFill>
                  <a:srgbClr val="222222"/>
                </a:solidFill>
                <a:latin typeface="Open Sans" panose="020B0606030504020204" pitchFamily="34" charset="0"/>
                <a:ea typeface="Open Sans" panose="020B0606030504020204" pitchFamily="34" charset="0"/>
                <a:cs typeface="Open Sans" panose="020B0606030504020204" pitchFamily="34" charset="0"/>
              </a:rPr>
              <a:t> e Christoph </a:t>
            </a:r>
            <a:r>
              <a:rPr lang="en-US" sz="1600" i="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Trebesch</a:t>
            </a:r>
            <a:endParaRPr lang="en-US" sz="1600" i="1" dirty="0">
              <a:solidFill>
                <a:srgbClr val="22222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Rectangle 11">
            <a:extLst>
              <a:ext uri="{FF2B5EF4-FFF2-40B4-BE49-F238E27FC236}">
                <a16:creationId xmlns:a16="http://schemas.microsoft.com/office/drawing/2014/main" id="{F294BD26-B107-4012-8DF3-1E2D35413C5C}"/>
              </a:ext>
            </a:extLst>
          </p:cNvPr>
          <p:cNvSpPr/>
          <p:nvPr/>
        </p:nvSpPr>
        <p:spPr>
          <a:xfrm>
            <a:off x="2092960" y="1448716"/>
            <a:ext cx="4236403" cy="4801314"/>
          </a:xfrm>
          <a:prstGeom prst="rect">
            <a:avLst/>
          </a:prstGeom>
        </p:spPr>
        <p:txBody>
          <a:bodyPr wrap="square">
            <a:spAutoFit/>
          </a:bodyPr>
          <a:lstStyle/>
          <a:p>
            <a:pPr algn="just"/>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O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populismo</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nunca</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teve</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tanta</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predominância</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com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mais</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de </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25% dos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países</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a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serem</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governados</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por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populistas</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a:t>
            </a:r>
          </a:p>
          <a:p>
            <a:pPr algn="just"/>
            <a:endPar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Qual o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desempenho</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das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economias</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com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governos</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populistas</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a:t>
            </a:r>
          </a:p>
          <a:p>
            <a:pPr algn="just"/>
            <a:endPar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Passados</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15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anos</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o PIB per capita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cai</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mais</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de 10%</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comparado</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com um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hipotético</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governo</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não</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populista</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a:t>
            </a:r>
          </a:p>
          <a:p>
            <a:pPr algn="just"/>
            <a:endPar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endParaRPr>
          </a:p>
          <a:p>
            <a:pPr algn="just"/>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Estima</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-se que o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efeito</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advenha</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do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aumento</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do </a:t>
            </a:r>
            <a:r>
              <a:rPr lang="en-US"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nacionalismo</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 e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protecionismo</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económico</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políticas</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macroeconomicas</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insustentáveis</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e da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deterioração</a:t>
            </a:r>
            <a:r>
              <a:rPr lang="en-US" b="1" dirty="0">
                <a:solidFill>
                  <a:srgbClr val="222222"/>
                </a:solidFill>
                <a:latin typeface="Open Sans" panose="020B0606030504020204" pitchFamily="34" charset="0"/>
                <a:ea typeface="Open Sans" panose="020B0606030504020204" pitchFamily="34" charset="0"/>
                <a:cs typeface="Open Sans" panose="020B0606030504020204" pitchFamily="34" charset="0"/>
              </a:rPr>
              <a:t> das </a:t>
            </a:r>
            <a:r>
              <a:rPr lang="en-US" b="1" dirty="0" err="1">
                <a:solidFill>
                  <a:srgbClr val="222222"/>
                </a:solidFill>
                <a:latin typeface="Open Sans" panose="020B0606030504020204" pitchFamily="34" charset="0"/>
                <a:ea typeface="Open Sans" panose="020B0606030504020204" pitchFamily="34" charset="0"/>
                <a:cs typeface="Open Sans" panose="020B0606030504020204" pitchFamily="34" charset="0"/>
              </a:rPr>
              <a:t>instituições</a:t>
            </a:r>
            <a:r>
              <a:rPr lang="en-US" dirty="0">
                <a:solidFill>
                  <a:srgbClr val="222222"/>
                </a:solidFill>
                <a:latin typeface="Open Sans" panose="020B0606030504020204" pitchFamily="34" charset="0"/>
                <a:ea typeface="Open Sans" panose="020B0606030504020204" pitchFamily="34" charset="0"/>
                <a:cs typeface="Open Sans" panose="020B0606030504020204" pitchFamily="34" charset="0"/>
              </a:rPr>
              <a:t>.</a:t>
            </a:r>
            <a:endParaRPr lang="pt-PT" dirty="0">
              <a:latin typeface="Open Sans" panose="020B0606030504020204" pitchFamily="34" charset="0"/>
              <a:ea typeface="Open Sans" panose="020B0606030504020204" pitchFamily="34" charset="0"/>
              <a:cs typeface="Open Sans" panose="020B0606030504020204" pitchFamily="34" charset="0"/>
            </a:endParaRPr>
          </a:p>
        </p:txBody>
      </p:sp>
      <p:grpSp>
        <p:nvGrpSpPr>
          <p:cNvPr id="19" name="Group 18">
            <a:extLst>
              <a:ext uri="{FF2B5EF4-FFF2-40B4-BE49-F238E27FC236}">
                <a16:creationId xmlns:a16="http://schemas.microsoft.com/office/drawing/2014/main" id="{F9FB5C2D-46DE-4C37-90A6-FFB385E339AE}"/>
              </a:ext>
            </a:extLst>
          </p:cNvPr>
          <p:cNvGrpSpPr/>
          <p:nvPr/>
        </p:nvGrpSpPr>
        <p:grpSpPr>
          <a:xfrm>
            <a:off x="-91138" y="6654881"/>
            <a:ext cx="12373683" cy="255089"/>
            <a:chOff x="-181683" y="6654881"/>
            <a:chExt cx="12373683" cy="255089"/>
          </a:xfrm>
        </p:grpSpPr>
        <p:grpSp>
          <p:nvGrpSpPr>
            <p:cNvPr id="20" name="Group 19">
              <a:extLst>
                <a:ext uri="{FF2B5EF4-FFF2-40B4-BE49-F238E27FC236}">
                  <a16:creationId xmlns:a16="http://schemas.microsoft.com/office/drawing/2014/main" id="{B518C3CF-F176-41D0-A8A0-5C3DEB2FE7D5}"/>
                </a:ext>
              </a:extLst>
            </p:cNvPr>
            <p:cNvGrpSpPr/>
            <p:nvPr/>
          </p:nvGrpSpPr>
          <p:grpSpPr>
            <a:xfrm>
              <a:off x="-181683" y="6654881"/>
              <a:ext cx="3043888" cy="255089"/>
              <a:chOff x="-39443" y="6460265"/>
              <a:chExt cx="3043888" cy="255089"/>
            </a:xfrm>
          </p:grpSpPr>
          <p:sp>
            <p:nvSpPr>
              <p:cNvPr id="22" name="Прямоугольник 2">
                <a:extLst>
                  <a:ext uri="{FF2B5EF4-FFF2-40B4-BE49-F238E27FC236}">
                    <a16:creationId xmlns:a16="http://schemas.microsoft.com/office/drawing/2014/main" id="{16F9F09D-A892-4607-B741-AB1229FE022B}"/>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205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3" name="Прямоугольник 2">
                <a:extLst>
                  <a:ext uri="{FF2B5EF4-FFF2-40B4-BE49-F238E27FC236}">
                    <a16:creationId xmlns:a16="http://schemas.microsoft.com/office/drawing/2014/main" id="{7C8479A6-E4A3-4659-8EA4-F7887D01C94E}"/>
                  </a:ext>
                </a:extLst>
              </p:cNvPr>
              <p:cNvSpPr/>
              <p:nvPr/>
            </p:nvSpPr>
            <p:spPr>
              <a:xfrm>
                <a:off x="283230" y="6484522"/>
                <a:ext cx="272121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1" name="TextBox 8">
              <a:extLst>
                <a:ext uri="{FF2B5EF4-FFF2-40B4-BE49-F238E27FC236}">
                  <a16:creationId xmlns:a16="http://schemas.microsoft.com/office/drawing/2014/main" id="{A7DE3412-9298-4659-84A1-16596A23007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5" name="Picture 24" descr="A picture containing drawing&#10;&#10;Description automatically generated">
            <a:extLst>
              <a:ext uri="{FF2B5EF4-FFF2-40B4-BE49-F238E27FC236}">
                <a16:creationId xmlns:a16="http://schemas.microsoft.com/office/drawing/2014/main" id="{C75E5604-6A89-4187-8584-4D24519B9C8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636" y="89921"/>
            <a:ext cx="747106" cy="226396"/>
          </a:xfrm>
          <a:prstGeom prst="rect">
            <a:avLst/>
          </a:prstGeom>
        </p:spPr>
      </p:pic>
      <p:pic>
        <p:nvPicPr>
          <p:cNvPr id="7172" name="Picture 4" descr="Moritz Schularick (@MSchularick) | تويتر">
            <a:extLst>
              <a:ext uri="{FF2B5EF4-FFF2-40B4-BE49-F238E27FC236}">
                <a16:creationId xmlns:a16="http://schemas.microsoft.com/office/drawing/2014/main" id="{1027878F-9990-4E86-B4A8-A972173F3654}"/>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17374" r="15439"/>
          <a:stretch/>
        </p:blipFill>
        <p:spPr bwMode="auto">
          <a:xfrm>
            <a:off x="0" y="2281850"/>
            <a:ext cx="1548000" cy="2304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6806E73B-D329-4500-818C-A0A7989A824D}"/>
              </a:ext>
            </a:extLst>
          </p:cNvPr>
          <p:cNvSpPr/>
          <p:nvPr/>
        </p:nvSpPr>
        <p:spPr>
          <a:xfrm>
            <a:off x="2092960" y="6274287"/>
            <a:ext cx="10099040" cy="430887"/>
          </a:xfrm>
          <a:prstGeom prst="rect">
            <a:avLst/>
          </a:prstGeom>
        </p:spPr>
        <p:txBody>
          <a:bodyPr wrap="square">
            <a:spAutoFit/>
          </a:bodyPr>
          <a:lstStyle/>
          <a:p>
            <a:r>
              <a:rPr lang="en-US" sz="1100" dirty="0">
                <a:latin typeface="Open Sans" panose="020B0606030504020204" pitchFamily="34" charset="0"/>
                <a:ea typeface="Open Sans" panose="020B0606030504020204" pitchFamily="34" charset="0"/>
                <a:cs typeface="Open Sans" panose="020B0606030504020204" pitchFamily="34" charset="0"/>
              </a:rPr>
              <a:t>*Populism is defined as a political style centered on the supposed struggle of “people vs. the establishment” (</a:t>
            </a:r>
            <a:r>
              <a:rPr lang="en-US" sz="1100" dirty="0" err="1">
                <a:latin typeface="Open Sans" panose="020B0606030504020204" pitchFamily="34" charset="0"/>
                <a:ea typeface="Open Sans" panose="020B0606030504020204" pitchFamily="34" charset="0"/>
                <a:cs typeface="Open Sans" panose="020B0606030504020204" pitchFamily="34" charset="0"/>
              </a:rPr>
              <a:t>Mudde</a:t>
            </a:r>
            <a:r>
              <a:rPr lang="en-US" sz="1100" dirty="0">
                <a:latin typeface="Open Sans" panose="020B0606030504020204" pitchFamily="34" charset="0"/>
                <a:ea typeface="Open Sans" panose="020B0606030504020204" pitchFamily="34" charset="0"/>
                <a:cs typeface="Open Sans" panose="020B0606030504020204" pitchFamily="34" charset="0"/>
              </a:rPr>
              <a:t> 2004). Populists place the narrative of “people vs. elites” at the center of their political agenda and then claim to be the sole representative of “the people.”</a:t>
            </a:r>
            <a:endParaRPr lang="pt-PT" sz="1100" dirty="0">
              <a:latin typeface="Open Sans" panose="020B0606030504020204" pitchFamily="34" charset="0"/>
              <a:ea typeface="Open Sans" panose="020B0606030504020204" pitchFamily="34" charset="0"/>
              <a:cs typeface="Open Sans" panose="020B0606030504020204" pitchFamily="34" charset="0"/>
            </a:endParaRPr>
          </a:p>
        </p:txBody>
      </p:sp>
      <p:pic>
        <p:nvPicPr>
          <p:cNvPr id="3" name="Picture 2">
            <a:extLst>
              <a:ext uri="{FF2B5EF4-FFF2-40B4-BE49-F238E27FC236}">
                <a16:creationId xmlns:a16="http://schemas.microsoft.com/office/drawing/2014/main" id="{1A5A3AB9-AE85-4290-8E0D-F78A08E0249C}"/>
              </a:ext>
            </a:extLst>
          </p:cNvPr>
          <p:cNvPicPr>
            <a:picLocks noChangeAspect="1"/>
          </p:cNvPicPr>
          <p:nvPr/>
        </p:nvPicPr>
        <p:blipFill>
          <a:blip r:embed="rId6"/>
          <a:stretch>
            <a:fillRect/>
          </a:stretch>
        </p:blipFill>
        <p:spPr>
          <a:xfrm>
            <a:off x="6717008" y="1043868"/>
            <a:ext cx="4922541" cy="3154586"/>
          </a:xfrm>
          <a:prstGeom prst="rect">
            <a:avLst/>
          </a:prstGeom>
        </p:spPr>
      </p:pic>
      <p:pic>
        <p:nvPicPr>
          <p:cNvPr id="5" name="Picture 4">
            <a:extLst>
              <a:ext uri="{FF2B5EF4-FFF2-40B4-BE49-F238E27FC236}">
                <a16:creationId xmlns:a16="http://schemas.microsoft.com/office/drawing/2014/main" id="{194E1784-9058-40A4-A873-4FEA89F477FD}"/>
              </a:ext>
            </a:extLst>
          </p:cNvPr>
          <p:cNvPicPr>
            <a:picLocks noChangeAspect="1"/>
          </p:cNvPicPr>
          <p:nvPr/>
        </p:nvPicPr>
        <p:blipFill>
          <a:blip r:embed="rId7"/>
          <a:stretch>
            <a:fillRect/>
          </a:stretch>
        </p:blipFill>
        <p:spPr>
          <a:xfrm>
            <a:off x="6481763" y="4290574"/>
            <a:ext cx="5637502" cy="1857813"/>
          </a:xfrm>
          <a:prstGeom prst="rect">
            <a:avLst/>
          </a:prstGeom>
        </p:spPr>
      </p:pic>
    </p:spTree>
    <p:extLst>
      <p:ext uri="{BB962C8B-B14F-4D97-AF65-F5344CB8AC3E}">
        <p14:creationId xmlns:p14="http://schemas.microsoft.com/office/powerpoint/2010/main" val="2146085924"/>
      </p:ext>
    </p:extLst>
  </p:cSld>
  <p:clrMapOvr>
    <a:masterClrMapping/>
  </p:clrMapOvr>
  <p:transition spd="med">
    <p:push/>
  </p:transition>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F5D36CE1-6D95-47B1-8131-0D8152A7EC70}"/>
              </a:ext>
            </a:extLst>
          </p:cNvPr>
          <p:cNvSpPr/>
          <p:nvPr/>
        </p:nvSpPr>
        <p:spPr>
          <a:xfrm>
            <a:off x="4900762" y="0"/>
            <a:ext cx="7810351" cy="6858000"/>
          </a:xfrm>
          <a:prstGeom prst="rect">
            <a:avLst/>
          </a:prstGeom>
          <a:solidFill>
            <a:srgbClr val="D8E6E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6146" name="Picture 2" descr="Read Trump's coronavirus Oval Office address - POLITICO">
            <a:extLst>
              <a:ext uri="{FF2B5EF4-FFF2-40B4-BE49-F238E27FC236}">
                <a16:creationId xmlns:a16="http://schemas.microsoft.com/office/drawing/2014/main" id="{43BE6AE8-39B3-4B6F-A507-070959E799C2}"/>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5704" r="16091"/>
          <a:stretch/>
        </p:blipFill>
        <p:spPr bwMode="auto">
          <a:xfrm>
            <a:off x="0" y="0"/>
            <a:ext cx="7020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6148" name="Picture 4">
            <a:extLst>
              <a:ext uri="{FF2B5EF4-FFF2-40B4-BE49-F238E27FC236}">
                <a16:creationId xmlns:a16="http://schemas.microsoft.com/office/drawing/2014/main" id="{0B8D2403-85A1-4D6C-9F0E-34C0B2030E6A}"/>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739" t="662" r="739" b="2252"/>
          <a:stretch/>
        </p:blipFill>
        <p:spPr bwMode="auto">
          <a:xfrm>
            <a:off x="7436175" y="63000"/>
            <a:ext cx="4900703" cy="673200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7534B6DA-DD3E-4D20-8539-ABDCF543C8B5}"/>
              </a:ext>
            </a:extLst>
          </p:cNvPr>
          <p:cNvSpPr txBox="1"/>
          <p:nvPr/>
        </p:nvSpPr>
        <p:spPr>
          <a:xfrm>
            <a:off x="7436175" y="63000"/>
            <a:ext cx="4738688" cy="369332"/>
          </a:xfrm>
          <a:prstGeom prst="rect">
            <a:avLst/>
          </a:prstGeom>
          <a:solidFill>
            <a:srgbClr val="D8E6EF"/>
          </a:solidFill>
        </p:spPr>
        <p:txBody>
          <a:bodyPr wrap="square" rtlCol="0">
            <a:spAutoFit/>
          </a:bodyPr>
          <a:lstStyle/>
          <a:p>
            <a:r>
              <a:rPr lang="pt-PT" b="1" dirty="0">
                <a:latin typeface="Open Sans" panose="020B0606030504020204" pitchFamily="34" charset="0"/>
                <a:ea typeface="Open Sans" panose="020B0606030504020204" pitchFamily="34" charset="0"/>
                <a:cs typeface="Open Sans" panose="020B0606030504020204" pitchFamily="34" charset="0"/>
              </a:rPr>
              <a:t>O RELATÓRIO ECONÓMICO DE TRUMP</a:t>
            </a:r>
          </a:p>
        </p:txBody>
      </p:sp>
      <p:grpSp>
        <p:nvGrpSpPr>
          <p:cNvPr id="9" name="Group 8">
            <a:extLst>
              <a:ext uri="{FF2B5EF4-FFF2-40B4-BE49-F238E27FC236}">
                <a16:creationId xmlns:a16="http://schemas.microsoft.com/office/drawing/2014/main" id="{871FA3CD-D674-4A3C-96D6-808DB37F152D}"/>
              </a:ext>
            </a:extLst>
          </p:cNvPr>
          <p:cNvGrpSpPr/>
          <p:nvPr/>
        </p:nvGrpSpPr>
        <p:grpSpPr>
          <a:xfrm>
            <a:off x="-91138" y="6654881"/>
            <a:ext cx="12373683" cy="255089"/>
            <a:chOff x="-181683" y="6654881"/>
            <a:chExt cx="12373683" cy="255089"/>
          </a:xfrm>
        </p:grpSpPr>
        <p:grpSp>
          <p:nvGrpSpPr>
            <p:cNvPr id="10" name="Group 9">
              <a:extLst>
                <a:ext uri="{FF2B5EF4-FFF2-40B4-BE49-F238E27FC236}">
                  <a16:creationId xmlns:a16="http://schemas.microsoft.com/office/drawing/2014/main" id="{C7B031EB-3C85-4FBE-8CB5-1959C2129170}"/>
                </a:ext>
              </a:extLst>
            </p:cNvPr>
            <p:cNvGrpSpPr/>
            <p:nvPr/>
          </p:nvGrpSpPr>
          <p:grpSpPr>
            <a:xfrm>
              <a:off x="-181683" y="6654881"/>
              <a:ext cx="2974038" cy="255089"/>
              <a:chOff x="-39443" y="6460265"/>
              <a:chExt cx="2974038" cy="255089"/>
            </a:xfrm>
          </p:grpSpPr>
          <p:sp>
            <p:nvSpPr>
              <p:cNvPr id="12" name="Прямоугольник 2">
                <a:extLst>
                  <a:ext uri="{FF2B5EF4-FFF2-40B4-BE49-F238E27FC236}">
                    <a16:creationId xmlns:a16="http://schemas.microsoft.com/office/drawing/2014/main" id="{51DB6DC4-79FC-4404-859C-D72860973DF3}"/>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206</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 name="Прямоугольник 2">
                <a:extLst>
                  <a:ext uri="{FF2B5EF4-FFF2-40B4-BE49-F238E27FC236}">
                    <a16:creationId xmlns:a16="http://schemas.microsoft.com/office/drawing/2014/main" id="{27CA1E4E-533B-40F5-8863-30AF345231DC}"/>
                  </a:ext>
                </a:extLst>
              </p:cNvPr>
              <p:cNvSpPr/>
              <p:nvPr/>
            </p:nvSpPr>
            <p:spPr>
              <a:xfrm>
                <a:off x="283230" y="6484522"/>
                <a:ext cx="265136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1" name="TextBox 8">
              <a:extLst>
                <a:ext uri="{FF2B5EF4-FFF2-40B4-BE49-F238E27FC236}">
                  <a16:creationId xmlns:a16="http://schemas.microsoft.com/office/drawing/2014/main" id="{96EF9D50-F1FD-4A1A-8C76-CBD64E2E016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6" name="Picture 15" descr="A picture containing drawing&#10;&#10;Description automatically generated">
            <a:extLst>
              <a:ext uri="{FF2B5EF4-FFF2-40B4-BE49-F238E27FC236}">
                <a16:creationId xmlns:a16="http://schemas.microsoft.com/office/drawing/2014/main" id="{165526DE-C7FA-4BE5-B81D-F685501C731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915414647"/>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Imagem 27"/>
          <p:cNvPicPr>
            <a:picLocks noChangeAspect="1"/>
          </p:cNvPicPr>
          <p:nvPr/>
        </p:nvPicPr>
        <p:blipFill rotWithShape="1">
          <a:blip r:embed="rId2" cstate="print">
            <a:extLst>
              <a:ext uri="{28A0092B-C50C-407E-A947-70E740481C1C}">
                <a14:useLocalDpi xmlns:a14="http://schemas.microsoft.com/office/drawing/2010/main" val="0"/>
              </a:ext>
            </a:extLst>
          </a:blip>
          <a:srcRect l="1474" t="16450" r="1474" b="50104"/>
          <a:stretch/>
        </p:blipFill>
        <p:spPr>
          <a:xfrm>
            <a:off x="1" y="-1"/>
            <a:ext cx="12192000" cy="2801073"/>
          </a:xfrm>
          <a:prstGeom prst="rect">
            <a:avLst/>
          </a:prstGeom>
        </p:spPr>
      </p:pic>
      <p:sp>
        <p:nvSpPr>
          <p:cNvPr id="41" name="Retângulo 40"/>
          <p:cNvSpPr/>
          <p:nvPr/>
        </p:nvSpPr>
        <p:spPr>
          <a:xfrm>
            <a:off x="0" y="-2987"/>
            <a:ext cx="12192000" cy="2804060"/>
          </a:xfrm>
          <a:prstGeom prst="rect">
            <a:avLst/>
          </a:prstGeom>
          <a:solidFill>
            <a:srgbClr val="222323">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sp>
        <p:nvSpPr>
          <p:cNvPr id="51" name="TextBox 11"/>
          <p:cNvSpPr txBox="1"/>
          <p:nvPr/>
        </p:nvSpPr>
        <p:spPr>
          <a:xfrm>
            <a:off x="650240" y="1693283"/>
            <a:ext cx="8537585" cy="1040028"/>
          </a:xfrm>
          <a:prstGeom prst="rect">
            <a:avLst/>
          </a:prstGeom>
          <a:noFill/>
        </p:spPr>
        <p:txBody>
          <a:bodyPr wrap="square" lIns="0" rIns="0" rtlCol="0">
            <a:spAutoFit/>
          </a:bodyPr>
          <a:lstStyle/>
          <a:p>
            <a:pPr>
              <a:lnSpc>
                <a:spcPts val="3500"/>
              </a:lnSpc>
            </a:pPr>
            <a:r>
              <a:rPr lang="en-US" sz="4000" spc="-150" dirty="0" err="1">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Coesão</a:t>
            </a:r>
            <a:r>
              <a:rPr lang="en-US" sz="4000" spc="-150" dirty="0">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 Social </a:t>
            </a:r>
            <a:r>
              <a:rPr lang="en-US" sz="4000" spc="-150" dirty="0" err="1">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rPr>
              <a:t>na</a:t>
            </a:r>
            <a:endParaRPr lang="en-US" sz="4000" spc="-150" dirty="0">
              <a:solidFill>
                <a:schemeClr val="bg1"/>
              </a:solidFill>
              <a:latin typeface="Museo 300" panose="02000000000000000000" pitchFamily="50" charset="0"/>
              <a:ea typeface="Open Sans Extrabold" panose="020B0906030804020204" pitchFamily="34" charset="0"/>
              <a:cs typeface="Open Sans Extrabold" panose="020B0906030804020204" pitchFamily="34" charset="0"/>
            </a:endParaRPr>
          </a:p>
          <a:p>
            <a:pPr>
              <a:lnSpc>
                <a:spcPts val="3800"/>
              </a:lnSpc>
            </a:pPr>
            <a:r>
              <a:rPr lang="en-US" sz="4000" spc="-150" dirty="0">
                <a:solidFill>
                  <a:schemeClr val="bg1"/>
                </a:solidFill>
                <a:latin typeface="Museo 700" panose="02000000000000000000" pitchFamily="50" charset="0"/>
                <a:ea typeface="Open Sans Extrabold" panose="020B0906030804020204" pitchFamily="34" charset="0"/>
                <a:cs typeface="Open Sans Extrabold" panose="020B0906030804020204" pitchFamily="34" charset="0"/>
              </a:rPr>
              <a:t>Era da </a:t>
            </a:r>
            <a:r>
              <a:rPr lang="en-US" sz="4000" spc="-150" dirty="0" err="1">
                <a:solidFill>
                  <a:schemeClr val="bg1"/>
                </a:solidFill>
                <a:latin typeface="Museo 700" panose="02000000000000000000" pitchFamily="50" charset="0"/>
                <a:ea typeface="Open Sans Extrabold" panose="020B0906030804020204" pitchFamily="34" charset="0"/>
                <a:cs typeface="Open Sans Extrabold" panose="020B0906030804020204" pitchFamily="34" charset="0"/>
              </a:rPr>
              <a:t>Globalização</a:t>
            </a:r>
            <a:endParaRPr lang="en-US" sz="4000" spc="-150" dirty="0">
              <a:solidFill>
                <a:schemeClr val="bg1"/>
              </a:solidFill>
              <a:latin typeface="Museo 700" panose="02000000000000000000" pitchFamily="50" charset="0"/>
              <a:ea typeface="Open Sans Extrabold" panose="020B0906030804020204" pitchFamily="34" charset="0"/>
              <a:cs typeface="Open Sans Extrabold" panose="020B0906030804020204" pitchFamily="34" charset="0"/>
            </a:endParaRPr>
          </a:p>
        </p:txBody>
      </p:sp>
      <p:cxnSp>
        <p:nvCxnSpPr>
          <p:cNvPr id="58" name="Straight Connector 5"/>
          <p:cNvCxnSpPr>
            <a:cxnSpLocks/>
          </p:cNvCxnSpPr>
          <p:nvPr/>
        </p:nvCxnSpPr>
        <p:spPr>
          <a:xfrm>
            <a:off x="8722365" y="2804059"/>
            <a:ext cx="2743200" cy="5686"/>
          </a:xfrm>
          <a:prstGeom prst="line">
            <a:avLst/>
          </a:prstGeom>
          <a:ln w="95250">
            <a:solidFill>
              <a:srgbClr val="8AD1ED"/>
            </a:solidFill>
          </a:ln>
        </p:spPr>
        <p:style>
          <a:lnRef idx="1">
            <a:schemeClr val="accent1"/>
          </a:lnRef>
          <a:fillRef idx="0">
            <a:schemeClr val="accent1"/>
          </a:fillRef>
          <a:effectRef idx="0">
            <a:schemeClr val="accent1"/>
          </a:effectRef>
          <a:fontRef idx="minor">
            <a:schemeClr val="tx1"/>
          </a:fontRef>
        </p:style>
      </p:cxnSp>
      <p:sp>
        <p:nvSpPr>
          <p:cNvPr id="20" name="Rectangle 9"/>
          <p:cNvSpPr/>
          <p:nvPr/>
        </p:nvSpPr>
        <p:spPr>
          <a:xfrm>
            <a:off x="1228300" y="3676257"/>
            <a:ext cx="4538940" cy="2646878"/>
          </a:xfrm>
          <a:prstGeom prst="rect">
            <a:avLst/>
          </a:prstGeom>
        </p:spPr>
        <p:txBody>
          <a:bodyPr wrap="square">
            <a:spAutoFit/>
          </a:bodyPr>
          <a:lstStyle/>
          <a:p>
            <a:pPr algn="r">
              <a:spcAft>
                <a:spcPts val="1200"/>
              </a:spcAft>
            </a:pPr>
            <a:r>
              <a:rPr lang="pt-PT" sz="1400" dirty="0">
                <a:latin typeface="Open Sans" panose="020B0606030504020204" pitchFamily="34" charset="0"/>
                <a:ea typeface="Open Sans" panose="020B0606030504020204" pitchFamily="34" charset="0"/>
                <a:cs typeface="Open Sans" panose="020B0606030504020204" pitchFamily="34" charset="0"/>
              </a:rPr>
              <a:t>Computadores e máquinas substituem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trabalho</a:t>
            </a:r>
            <a:r>
              <a:rPr lang="pt-PT" sz="1400" dirty="0">
                <a:latin typeface="Open Sans" panose="020B0606030504020204" pitchFamily="34" charset="0"/>
                <a:ea typeface="Open Sans" panose="020B0606030504020204" pitchFamily="34" charset="0"/>
                <a:cs typeface="Open Sans" panose="020B0606030504020204" pitchFamily="34" charset="0"/>
              </a:rPr>
              <a:t>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indiferenciado</a:t>
            </a:r>
            <a:r>
              <a:rPr lang="pt-PT" sz="1400" dirty="0">
                <a:latin typeface="Open Sans" panose="020B0606030504020204" pitchFamily="34" charset="0"/>
                <a:ea typeface="Open Sans" panose="020B0606030504020204" pitchFamily="34" charset="0"/>
                <a:cs typeface="Open Sans" panose="020B0606030504020204" pitchFamily="34" charset="0"/>
              </a:rPr>
              <a:t>;</a:t>
            </a:r>
          </a:p>
          <a:p>
            <a:pPr algn="r">
              <a:spcAft>
                <a:spcPts val="1200"/>
              </a:spcAft>
            </a:pPr>
            <a:r>
              <a:rPr lang="pt-PT" sz="1400" dirty="0">
                <a:latin typeface="Open Sans" panose="020B0606030504020204" pitchFamily="34" charset="0"/>
                <a:ea typeface="Open Sans" panose="020B0606030504020204" pitchFamily="34" charset="0"/>
                <a:cs typeface="Open Sans" panose="020B0606030504020204" pitchFamily="34" charset="0"/>
              </a:rPr>
              <a:t>Aumento da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mobilidade</a:t>
            </a:r>
            <a:r>
              <a:rPr lang="pt-PT" sz="1400" dirty="0">
                <a:latin typeface="Open Sans" panose="020B0606030504020204" pitchFamily="34" charset="0"/>
                <a:ea typeface="Open Sans" panose="020B0606030504020204" pitchFamily="34" charset="0"/>
                <a:cs typeface="Open Sans" panose="020B0606030504020204" pitchFamily="34" charset="0"/>
              </a:rPr>
              <a:t> de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capitais</a:t>
            </a:r>
            <a:r>
              <a:rPr lang="pt-PT" sz="1400" dirty="0">
                <a:latin typeface="Open Sans" panose="020B0606030504020204" pitchFamily="34" charset="0"/>
                <a:ea typeface="Open Sans" panose="020B0606030504020204" pitchFamily="34" charset="0"/>
                <a:cs typeface="Open Sans" panose="020B0606030504020204" pitchFamily="34" charset="0"/>
              </a:rPr>
              <a:t>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dificulta</a:t>
            </a:r>
            <a:r>
              <a:rPr lang="pt-PT" sz="1400" dirty="0">
                <a:latin typeface="Open Sans" panose="020B0606030504020204" pitchFamily="34" charset="0"/>
                <a:ea typeface="Open Sans" panose="020B0606030504020204" pitchFamily="34" charset="0"/>
                <a:cs typeface="Open Sans" panose="020B0606030504020204" pitchFamily="34" charset="0"/>
              </a:rPr>
              <a:t> a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cobrança</a:t>
            </a:r>
            <a:r>
              <a:rPr lang="pt-PT" sz="1400" dirty="0">
                <a:latin typeface="Open Sans" panose="020B0606030504020204" pitchFamily="34" charset="0"/>
                <a:ea typeface="Open Sans" panose="020B0606030504020204" pitchFamily="34" charset="0"/>
                <a:cs typeface="Open Sans" panose="020B0606030504020204" pitchFamily="34" charset="0"/>
              </a:rPr>
              <a:t> de impostos;</a:t>
            </a:r>
          </a:p>
          <a:p>
            <a:pPr algn="r">
              <a:spcAft>
                <a:spcPts val="1200"/>
              </a:spcAft>
            </a:pP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Envelhecimento</a:t>
            </a:r>
            <a:r>
              <a:rPr lang="pt-PT" sz="1400" dirty="0">
                <a:latin typeface="Open Sans" panose="020B0606030504020204" pitchFamily="34" charset="0"/>
                <a:ea typeface="Open Sans" panose="020B0606030504020204" pitchFamily="34" charset="0"/>
                <a:cs typeface="Open Sans" panose="020B0606030504020204" pitchFamily="34" charset="0"/>
              </a:rPr>
              <a:t> da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população</a:t>
            </a:r>
            <a:r>
              <a:rPr lang="pt-PT" sz="1400" dirty="0">
                <a:latin typeface="Open Sans" panose="020B0606030504020204" pitchFamily="34" charset="0"/>
                <a:ea typeface="Open Sans" panose="020B0606030504020204" pitchFamily="34" charset="0"/>
                <a:cs typeface="Open Sans" panose="020B0606030504020204" pitchFamily="34" charset="0"/>
              </a:rPr>
              <a:t> põe pressão sobre a segurança social;</a:t>
            </a:r>
          </a:p>
          <a:p>
            <a:pPr algn="r">
              <a:spcAft>
                <a:spcPts val="1200"/>
              </a:spcAft>
            </a:pPr>
            <a:r>
              <a:rPr lang="pt-PT" sz="1400" dirty="0">
                <a:latin typeface="Open Sans" panose="020B0606030504020204" pitchFamily="34" charset="0"/>
                <a:ea typeface="Open Sans" panose="020B0606030504020204" pitchFamily="34" charset="0"/>
                <a:cs typeface="Open Sans" panose="020B0606030504020204" pitchFamily="34" charset="0"/>
              </a:rPr>
              <a:t>Volatilidade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competitiva</a:t>
            </a:r>
            <a:r>
              <a:rPr lang="pt-PT" sz="1400" dirty="0">
                <a:latin typeface="Open Sans" panose="020B0606030504020204" pitchFamily="34" charset="0"/>
                <a:ea typeface="Open Sans" panose="020B0606030504020204" pitchFamily="34" charset="0"/>
                <a:cs typeface="Open Sans" panose="020B0606030504020204" pitchFamily="34" charset="0"/>
              </a:rPr>
              <a:t> requer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flexibilidade</a:t>
            </a:r>
            <a:r>
              <a:rPr lang="pt-PT" sz="1400" dirty="0">
                <a:latin typeface="Open Sans" panose="020B0606030504020204" pitchFamily="34" charset="0"/>
                <a:ea typeface="Open Sans" panose="020B0606030504020204" pitchFamily="34" charset="0"/>
                <a:cs typeface="Open Sans" panose="020B0606030504020204" pitchFamily="34" charset="0"/>
              </a:rPr>
              <a:t>;</a:t>
            </a:r>
          </a:p>
          <a:p>
            <a:pPr algn="r">
              <a:spcAft>
                <a:spcPts val="1200"/>
              </a:spcAft>
            </a:pPr>
            <a:r>
              <a:rPr lang="pt-PT" sz="1400" dirty="0">
                <a:latin typeface="Open Sans" panose="020B0606030504020204" pitchFamily="34" charset="0"/>
                <a:ea typeface="Open Sans" panose="020B0606030504020204" pitchFamily="34" charset="0"/>
                <a:cs typeface="Open Sans" panose="020B0606030504020204" pitchFamily="34" charset="0"/>
              </a:rPr>
              <a:t>Trabalhadores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não</a:t>
            </a:r>
            <a:r>
              <a:rPr lang="pt-PT" sz="1400" dirty="0">
                <a:latin typeface="Open Sans" panose="020B0606030504020204" pitchFamily="34" charset="0"/>
                <a:ea typeface="Open Sans" panose="020B0606030504020204" pitchFamily="34" charset="0"/>
                <a:cs typeface="Open Sans" panose="020B0606030504020204" pitchFamily="34" charset="0"/>
              </a:rPr>
              <a:t>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qualificados</a:t>
            </a:r>
            <a:r>
              <a:rPr lang="pt-PT" sz="1400" dirty="0">
                <a:latin typeface="Open Sans" panose="020B0606030504020204" pitchFamily="34" charset="0"/>
                <a:ea typeface="Open Sans" panose="020B0606030504020204" pitchFamily="34" charset="0"/>
                <a:cs typeface="Open Sans" panose="020B0606030504020204" pitchFamily="34" charset="0"/>
              </a:rPr>
              <a:t>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enfrentam</a:t>
            </a:r>
            <a:r>
              <a:rPr lang="pt-PT" sz="1400" dirty="0">
                <a:latin typeface="Open Sans" panose="020B0606030504020204" pitchFamily="34" charset="0"/>
                <a:ea typeface="Open Sans" panose="020B0606030504020204" pitchFamily="34" charset="0"/>
                <a:cs typeface="Open Sans" panose="020B0606030504020204" pitchFamily="34" charset="0"/>
              </a:rPr>
              <a:t> a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concorrência</a:t>
            </a:r>
            <a:r>
              <a:rPr lang="pt-PT" sz="1400" dirty="0">
                <a:latin typeface="Open Sans" panose="020B0606030504020204" pitchFamily="34" charset="0"/>
                <a:ea typeface="Open Sans" panose="020B0606030504020204" pitchFamily="34" charset="0"/>
                <a:cs typeface="Open Sans" panose="020B0606030504020204" pitchFamily="34" charset="0"/>
              </a:rPr>
              <a:t> dos trabalhadores em países pobres.</a:t>
            </a:r>
          </a:p>
        </p:txBody>
      </p:sp>
      <p:sp>
        <p:nvSpPr>
          <p:cNvPr id="22" name="Rectangle 9"/>
          <p:cNvSpPr/>
          <p:nvPr/>
        </p:nvSpPr>
        <p:spPr>
          <a:xfrm>
            <a:off x="6857190" y="3676257"/>
            <a:ext cx="3803095" cy="1046440"/>
          </a:xfrm>
          <a:prstGeom prst="rect">
            <a:avLst/>
          </a:prstGeom>
        </p:spPr>
        <p:txBody>
          <a:bodyPr wrap="square">
            <a:spAutoFit/>
          </a:bodyPr>
          <a:lstStyle/>
          <a:p>
            <a:pPr>
              <a:spcAft>
                <a:spcPts val="1200"/>
              </a:spcAft>
            </a:pPr>
            <a:r>
              <a:rPr lang="pt-PT" sz="1400" dirty="0">
                <a:latin typeface="Open Sans" panose="020B0606030504020204" pitchFamily="34" charset="0"/>
                <a:ea typeface="Open Sans" panose="020B0606030504020204" pitchFamily="34" charset="0"/>
                <a:cs typeface="Open Sans" panose="020B0606030504020204" pitchFamily="34" charset="0"/>
              </a:rPr>
              <a:t>Estado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ineficiente</a:t>
            </a:r>
            <a:r>
              <a:rPr lang="pt-PT" sz="1400" dirty="0">
                <a:latin typeface="Open Sans" panose="020B0606030504020204" pitchFamily="34" charset="0"/>
                <a:ea typeface="Open Sans" panose="020B0606030504020204" pitchFamily="34" charset="0"/>
                <a:cs typeface="Open Sans" panose="020B0606030504020204" pitchFamily="34" charset="0"/>
              </a:rPr>
              <a:t> e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sem</a:t>
            </a:r>
            <a:r>
              <a:rPr lang="pt-PT" sz="1400" dirty="0">
                <a:latin typeface="Open Sans" panose="020B0606030504020204" pitchFamily="34" charset="0"/>
                <a:ea typeface="Open Sans" panose="020B0606030504020204" pitchFamily="34" charset="0"/>
                <a:cs typeface="Open Sans" panose="020B0606030504020204" pitchFamily="34" charset="0"/>
              </a:rPr>
              <a:t> </a:t>
            </a: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recursos</a:t>
            </a:r>
            <a:r>
              <a:rPr lang="pt-PT" sz="1400" dirty="0">
                <a:latin typeface="Open Sans" panose="020B0606030504020204" pitchFamily="34" charset="0"/>
                <a:ea typeface="Open Sans" panose="020B0606030504020204" pitchFamily="34" charset="0"/>
                <a:cs typeface="Open Sans" panose="020B0606030504020204" pitchFamily="34" charset="0"/>
              </a:rPr>
              <a:t>;</a:t>
            </a:r>
          </a:p>
          <a:p>
            <a:pPr>
              <a:spcAft>
                <a:spcPts val="1200"/>
              </a:spcAft>
            </a:pP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Desigualdade</a:t>
            </a:r>
            <a:r>
              <a:rPr lang="pt-PT" sz="1400" dirty="0">
                <a:latin typeface="Open Sans" panose="020B0606030504020204" pitchFamily="34" charset="0"/>
                <a:ea typeface="Open Sans" panose="020B0606030504020204" pitchFamily="34" charset="0"/>
                <a:cs typeface="Open Sans" panose="020B0606030504020204" pitchFamily="34" charset="0"/>
              </a:rPr>
              <a:t> de riqueza e rendimento;</a:t>
            </a:r>
          </a:p>
          <a:p>
            <a:pPr>
              <a:spcAft>
                <a:spcPts val="1200"/>
              </a:spcAft>
            </a:pPr>
            <a:r>
              <a:rPr lang="pt-PT" sz="1400" dirty="0">
                <a:latin typeface="Open Sans Extrabold" panose="020B0906030804020204" pitchFamily="34" charset="0"/>
                <a:ea typeface="Open Sans Extrabold" panose="020B0906030804020204" pitchFamily="34" charset="0"/>
                <a:cs typeface="Open Sans Extrabold" panose="020B0906030804020204" pitchFamily="34" charset="0"/>
              </a:rPr>
              <a:t>Precaridade</a:t>
            </a:r>
            <a:r>
              <a:rPr lang="pt-PT" sz="1400" dirty="0">
                <a:latin typeface="Open Sans" panose="020B0606030504020204" pitchFamily="34" charset="0"/>
                <a:ea typeface="Open Sans" panose="020B0606030504020204" pitchFamily="34" charset="0"/>
                <a:cs typeface="Open Sans" panose="020B0606030504020204" pitchFamily="34" charset="0"/>
              </a:rPr>
              <a:t> laboral.</a:t>
            </a:r>
          </a:p>
        </p:txBody>
      </p:sp>
      <p:sp>
        <p:nvSpPr>
          <p:cNvPr id="26" name="Retângulo 25"/>
          <p:cNvSpPr/>
          <p:nvPr/>
        </p:nvSpPr>
        <p:spPr>
          <a:xfrm>
            <a:off x="5996781" y="2759160"/>
            <a:ext cx="708848" cy="1015663"/>
          </a:xfrm>
          <a:prstGeom prst="rect">
            <a:avLst/>
          </a:prstGeom>
        </p:spPr>
        <p:txBody>
          <a:bodyPr wrap="none">
            <a:spAutoFit/>
          </a:bodyPr>
          <a:lstStyle/>
          <a:p>
            <a:pPr algn="ctr"/>
            <a:r>
              <a:rPr lang="en-ID" sz="6000" dirty="0">
                <a:solidFill>
                  <a:srgbClr val="FF3300"/>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ID" sz="6000" dirty="0">
              <a:solidFill>
                <a:srgbClr val="FF3300"/>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7" name="TextBox 19"/>
          <p:cNvSpPr txBox="1"/>
          <p:nvPr/>
        </p:nvSpPr>
        <p:spPr>
          <a:xfrm>
            <a:off x="1076446" y="3119121"/>
            <a:ext cx="4690793" cy="369332"/>
          </a:xfrm>
          <a:prstGeom prst="rect">
            <a:avLst/>
          </a:prstGeom>
          <a:noFill/>
        </p:spPr>
        <p:txBody>
          <a:bodyPr wrap="square" lIns="0" rtlCol="0">
            <a:spAutoFit/>
          </a:bodyPr>
          <a:lstStyle/>
          <a:p>
            <a:pPr algn="r"/>
            <a:r>
              <a:rPr lang="en-US" u="sng"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Pressão</a:t>
            </a:r>
            <a:r>
              <a:rPr lang="en-US" u="sng"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u="sng"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Económica</a:t>
            </a:r>
            <a:r>
              <a:rPr lang="en-US" u="sng"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da </a:t>
            </a:r>
            <a:r>
              <a:rPr lang="en-US" u="sng"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Globalização</a:t>
            </a:r>
            <a:endParaRPr lang="en-US" u="sng"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9" name="TextBox 19"/>
          <p:cNvSpPr txBox="1"/>
          <p:nvPr/>
        </p:nvSpPr>
        <p:spPr>
          <a:xfrm>
            <a:off x="6935171" y="3100475"/>
            <a:ext cx="4690793" cy="369332"/>
          </a:xfrm>
          <a:prstGeom prst="rect">
            <a:avLst/>
          </a:prstGeom>
          <a:noFill/>
        </p:spPr>
        <p:txBody>
          <a:bodyPr wrap="square" lIns="0" rtlCol="0">
            <a:spAutoFit/>
          </a:bodyPr>
          <a:lstStyle/>
          <a:p>
            <a:r>
              <a:rPr lang="en-US" u="sng"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Desafios</a:t>
            </a:r>
            <a:r>
              <a:rPr lang="en-US" u="sng"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à </a:t>
            </a:r>
            <a:r>
              <a:rPr lang="en-US" u="sng"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Estabilidade</a:t>
            </a:r>
            <a:r>
              <a:rPr lang="en-US" u="sng"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Social</a:t>
            </a:r>
          </a:p>
        </p:txBody>
      </p:sp>
      <p:grpSp>
        <p:nvGrpSpPr>
          <p:cNvPr id="17" name="Group 16">
            <a:extLst>
              <a:ext uri="{FF2B5EF4-FFF2-40B4-BE49-F238E27FC236}">
                <a16:creationId xmlns:a16="http://schemas.microsoft.com/office/drawing/2014/main" id="{26F25B4A-05D7-4D00-9578-657FAB7CFF07}"/>
              </a:ext>
            </a:extLst>
          </p:cNvPr>
          <p:cNvGrpSpPr/>
          <p:nvPr/>
        </p:nvGrpSpPr>
        <p:grpSpPr>
          <a:xfrm>
            <a:off x="-91138" y="6654881"/>
            <a:ext cx="12373683" cy="255089"/>
            <a:chOff x="-181683" y="6654881"/>
            <a:chExt cx="12373683" cy="255089"/>
          </a:xfrm>
        </p:grpSpPr>
        <p:grpSp>
          <p:nvGrpSpPr>
            <p:cNvPr id="18" name="Group 17">
              <a:extLst>
                <a:ext uri="{FF2B5EF4-FFF2-40B4-BE49-F238E27FC236}">
                  <a16:creationId xmlns:a16="http://schemas.microsoft.com/office/drawing/2014/main" id="{EE669B6F-903E-4AC9-A4A7-9E5F20DA5F74}"/>
                </a:ext>
              </a:extLst>
            </p:cNvPr>
            <p:cNvGrpSpPr/>
            <p:nvPr/>
          </p:nvGrpSpPr>
          <p:grpSpPr>
            <a:xfrm>
              <a:off x="-181683" y="6654881"/>
              <a:ext cx="3024838" cy="255089"/>
              <a:chOff x="-39443" y="6460265"/>
              <a:chExt cx="3024838" cy="255089"/>
            </a:xfrm>
          </p:grpSpPr>
          <p:sp>
            <p:nvSpPr>
              <p:cNvPr id="21" name="Прямоугольник 2">
                <a:extLst>
                  <a:ext uri="{FF2B5EF4-FFF2-40B4-BE49-F238E27FC236}">
                    <a16:creationId xmlns:a16="http://schemas.microsoft.com/office/drawing/2014/main" id="{CE73FAF8-C0E4-42C6-ACDF-C6555B2F9901}"/>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207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3" name="Прямоугольник 2">
                <a:extLst>
                  <a:ext uri="{FF2B5EF4-FFF2-40B4-BE49-F238E27FC236}">
                    <a16:creationId xmlns:a16="http://schemas.microsoft.com/office/drawing/2014/main" id="{C13FD0C5-4570-4F6B-AEAF-B7F86CE099E6}"/>
                  </a:ext>
                </a:extLst>
              </p:cNvPr>
              <p:cNvSpPr/>
              <p:nvPr/>
            </p:nvSpPr>
            <p:spPr>
              <a:xfrm>
                <a:off x="283230" y="6484522"/>
                <a:ext cx="270216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9" name="TextBox 8">
              <a:extLst>
                <a:ext uri="{FF2B5EF4-FFF2-40B4-BE49-F238E27FC236}">
                  <a16:creationId xmlns:a16="http://schemas.microsoft.com/office/drawing/2014/main" id="{FD315B47-556A-45D5-BDD1-29958C04329E}"/>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4" name="Picture 23" descr="A picture containing drawing&#10;&#10;Description automatically generated">
            <a:extLst>
              <a:ext uri="{FF2B5EF4-FFF2-40B4-BE49-F238E27FC236}">
                <a16:creationId xmlns:a16="http://schemas.microsoft.com/office/drawing/2014/main" id="{9BD23A80-5B1E-4FE2-8FB8-D28267A9AF2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0656" y="161735"/>
            <a:ext cx="747106" cy="226396"/>
          </a:xfrm>
          <a:prstGeom prst="rect">
            <a:avLst/>
          </a:prstGeom>
        </p:spPr>
      </p:pic>
    </p:spTree>
    <p:extLst>
      <p:ext uri="{BB962C8B-B14F-4D97-AF65-F5344CB8AC3E}">
        <p14:creationId xmlns:p14="http://schemas.microsoft.com/office/powerpoint/2010/main" val="4088447615"/>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Biden rebounds to edge over Trump in Texas, as Hegar slightly narrows  Cornyn's lead in Senate race">
            <a:extLst>
              <a:ext uri="{FF2B5EF4-FFF2-40B4-BE49-F238E27FC236}">
                <a16:creationId xmlns:a16="http://schemas.microsoft.com/office/drawing/2014/main" id="{5FA90A06-0928-48A1-B605-B6AE536AF07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88825"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8" name="Group 7">
            <a:extLst>
              <a:ext uri="{FF2B5EF4-FFF2-40B4-BE49-F238E27FC236}">
                <a16:creationId xmlns:a16="http://schemas.microsoft.com/office/drawing/2014/main" id="{93881974-F172-4918-A0CA-883BC037785B}"/>
              </a:ext>
            </a:extLst>
          </p:cNvPr>
          <p:cNvGrpSpPr/>
          <p:nvPr/>
        </p:nvGrpSpPr>
        <p:grpSpPr>
          <a:xfrm>
            <a:off x="-91138" y="6654881"/>
            <a:ext cx="12373683" cy="255089"/>
            <a:chOff x="-181683" y="6654881"/>
            <a:chExt cx="12373683" cy="255089"/>
          </a:xfrm>
        </p:grpSpPr>
        <p:grpSp>
          <p:nvGrpSpPr>
            <p:cNvPr id="9" name="Group 8">
              <a:extLst>
                <a:ext uri="{FF2B5EF4-FFF2-40B4-BE49-F238E27FC236}">
                  <a16:creationId xmlns:a16="http://schemas.microsoft.com/office/drawing/2014/main" id="{BD12DAFE-927C-4BAC-BB3E-1BD5F9A30F5D}"/>
                </a:ext>
              </a:extLst>
            </p:cNvPr>
            <p:cNvGrpSpPr/>
            <p:nvPr/>
          </p:nvGrpSpPr>
          <p:grpSpPr>
            <a:xfrm>
              <a:off x="-181683" y="6654881"/>
              <a:ext cx="2999438" cy="255089"/>
              <a:chOff x="-39443" y="6460265"/>
              <a:chExt cx="2999438" cy="255089"/>
            </a:xfrm>
          </p:grpSpPr>
          <p:sp>
            <p:nvSpPr>
              <p:cNvPr id="11" name="Прямоугольник 2">
                <a:extLst>
                  <a:ext uri="{FF2B5EF4-FFF2-40B4-BE49-F238E27FC236}">
                    <a16:creationId xmlns:a16="http://schemas.microsoft.com/office/drawing/2014/main" id="{280CF7DA-9441-4118-AFF7-185470F1F96D}"/>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208</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Прямоугольник 2">
                <a:extLst>
                  <a:ext uri="{FF2B5EF4-FFF2-40B4-BE49-F238E27FC236}">
                    <a16:creationId xmlns:a16="http://schemas.microsoft.com/office/drawing/2014/main" id="{19E48B17-6A2A-4138-9614-A2ADC42184FC}"/>
                  </a:ext>
                </a:extLst>
              </p:cNvPr>
              <p:cNvSpPr/>
              <p:nvPr/>
            </p:nvSpPr>
            <p:spPr>
              <a:xfrm>
                <a:off x="283230" y="6484522"/>
                <a:ext cx="267676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0" name="TextBox 8">
              <a:extLst>
                <a:ext uri="{FF2B5EF4-FFF2-40B4-BE49-F238E27FC236}">
                  <a16:creationId xmlns:a16="http://schemas.microsoft.com/office/drawing/2014/main" id="{9AC5A89A-795E-4498-B5E8-51229B64037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3" name="Picture 12" descr="A picture containing drawing&#10;&#10;Description automatically generated">
            <a:extLst>
              <a:ext uri="{FF2B5EF4-FFF2-40B4-BE49-F238E27FC236}">
                <a16:creationId xmlns:a16="http://schemas.microsoft.com/office/drawing/2014/main" id="{D6B18998-AD56-4CF8-8081-C1C5F04E98C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0656" y="118730"/>
            <a:ext cx="747106" cy="226396"/>
          </a:xfrm>
          <a:prstGeom prst="rect">
            <a:avLst/>
          </a:prstGeom>
        </p:spPr>
      </p:pic>
    </p:spTree>
    <p:extLst>
      <p:ext uri="{BB962C8B-B14F-4D97-AF65-F5344CB8AC3E}">
        <p14:creationId xmlns:p14="http://schemas.microsoft.com/office/powerpoint/2010/main" val="765230659"/>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Biden rebounds to edge over Trump in Texas, as Hegar slightly narrows  Cornyn's lead in Senate race">
            <a:extLst>
              <a:ext uri="{FF2B5EF4-FFF2-40B4-BE49-F238E27FC236}">
                <a16:creationId xmlns:a16="http://schemas.microsoft.com/office/drawing/2014/main" id="{5FA90A06-0928-48A1-B605-B6AE536AF07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88825"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F638C8FF-BA71-415C-9606-9F3819B5B0C6}"/>
              </a:ext>
            </a:extLst>
          </p:cNvPr>
          <p:cNvSpPr/>
          <p:nvPr/>
        </p:nvSpPr>
        <p:spPr>
          <a:xfrm>
            <a:off x="2248675" y="917214"/>
            <a:ext cx="7181075" cy="5168900"/>
          </a:xfrm>
          <a:prstGeom prst="rect">
            <a:avLst/>
          </a:prstGeom>
          <a:solidFill>
            <a:schemeClr val="bg1">
              <a:alpha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grpSp>
        <p:nvGrpSpPr>
          <p:cNvPr id="8" name="Group 7">
            <a:extLst>
              <a:ext uri="{FF2B5EF4-FFF2-40B4-BE49-F238E27FC236}">
                <a16:creationId xmlns:a16="http://schemas.microsoft.com/office/drawing/2014/main" id="{93881974-F172-4918-A0CA-883BC037785B}"/>
              </a:ext>
            </a:extLst>
          </p:cNvPr>
          <p:cNvGrpSpPr/>
          <p:nvPr/>
        </p:nvGrpSpPr>
        <p:grpSpPr>
          <a:xfrm>
            <a:off x="-91138" y="6654881"/>
            <a:ext cx="12373683" cy="255089"/>
            <a:chOff x="-181683" y="6654881"/>
            <a:chExt cx="12373683" cy="255089"/>
          </a:xfrm>
        </p:grpSpPr>
        <p:grpSp>
          <p:nvGrpSpPr>
            <p:cNvPr id="9" name="Group 8">
              <a:extLst>
                <a:ext uri="{FF2B5EF4-FFF2-40B4-BE49-F238E27FC236}">
                  <a16:creationId xmlns:a16="http://schemas.microsoft.com/office/drawing/2014/main" id="{BD12DAFE-927C-4BAC-BB3E-1BD5F9A30F5D}"/>
                </a:ext>
              </a:extLst>
            </p:cNvPr>
            <p:cNvGrpSpPr/>
            <p:nvPr/>
          </p:nvGrpSpPr>
          <p:grpSpPr>
            <a:xfrm>
              <a:off x="-181683" y="6654881"/>
              <a:ext cx="3024838" cy="255089"/>
              <a:chOff x="-39443" y="6460265"/>
              <a:chExt cx="3024838" cy="255089"/>
            </a:xfrm>
          </p:grpSpPr>
          <p:sp>
            <p:nvSpPr>
              <p:cNvPr id="11" name="Прямоугольник 2">
                <a:extLst>
                  <a:ext uri="{FF2B5EF4-FFF2-40B4-BE49-F238E27FC236}">
                    <a16:creationId xmlns:a16="http://schemas.microsoft.com/office/drawing/2014/main" id="{280CF7DA-9441-4118-AFF7-185470F1F96D}"/>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209</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Прямоугольник 2">
                <a:extLst>
                  <a:ext uri="{FF2B5EF4-FFF2-40B4-BE49-F238E27FC236}">
                    <a16:creationId xmlns:a16="http://schemas.microsoft.com/office/drawing/2014/main" id="{19E48B17-6A2A-4138-9614-A2ADC42184FC}"/>
                  </a:ext>
                </a:extLst>
              </p:cNvPr>
              <p:cNvSpPr/>
              <p:nvPr/>
            </p:nvSpPr>
            <p:spPr>
              <a:xfrm>
                <a:off x="283230" y="6484522"/>
                <a:ext cx="270216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0" name="TextBox 8">
              <a:extLst>
                <a:ext uri="{FF2B5EF4-FFF2-40B4-BE49-F238E27FC236}">
                  <a16:creationId xmlns:a16="http://schemas.microsoft.com/office/drawing/2014/main" id="{9AC5A89A-795E-4498-B5E8-51229B64037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3" name="Picture 12" descr="A picture containing drawing&#10;&#10;Description automatically generated">
            <a:extLst>
              <a:ext uri="{FF2B5EF4-FFF2-40B4-BE49-F238E27FC236}">
                <a16:creationId xmlns:a16="http://schemas.microsoft.com/office/drawing/2014/main" id="{D6B18998-AD56-4CF8-8081-C1C5F04E98C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0656" y="118730"/>
            <a:ext cx="747106" cy="226396"/>
          </a:xfrm>
          <a:prstGeom prst="rect">
            <a:avLst/>
          </a:prstGeom>
        </p:spPr>
      </p:pic>
      <p:pic>
        <p:nvPicPr>
          <p:cNvPr id="2050" name="Picture 2" descr="US investors pivot to 'blue wave' as odds favour Biden | Financial Times">
            <a:extLst>
              <a:ext uri="{FF2B5EF4-FFF2-40B4-BE49-F238E27FC236}">
                <a16:creationId xmlns:a16="http://schemas.microsoft.com/office/drawing/2014/main" id="{AEFEF23B-36EB-47ED-8391-87A018D6197F}"/>
              </a:ext>
            </a:extLst>
          </p:cNvPr>
          <p:cNvPicPr>
            <a:picLocks noChangeAspect="1" noChangeArrowheads="1"/>
          </p:cNvPicPr>
          <p:nvPr/>
        </p:nvPicPr>
        <p:blipFill>
          <a:blip r:embed="rId4">
            <a:alphaModFix/>
            <a:extLst>
              <a:ext uri="{BEBA8EAE-BF5A-486C-A8C5-ECC9F3942E4B}">
                <a14:imgProps xmlns:a14="http://schemas.microsoft.com/office/drawing/2010/main">
                  <a14:imgLayer r:embed="rId5">
                    <a14:imgEffect>
                      <a14:brightnessContrast bright="-12000" contrast="100000"/>
                    </a14:imgEffect>
                  </a14:imgLayer>
                </a14:imgProps>
              </a:ext>
              <a:ext uri="{28A0092B-C50C-407E-A947-70E740481C1C}">
                <a14:useLocalDpi xmlns:a14="http://schemas.microsoft.com/office/drawing/2010/main" val="0"/>
              </a:ext>
            </a:extLst>
          </a:blip>
          <a:srcRect/>
          <a:stretch>
            <a:fillRect/>
          </a:stretch>
        </p:blipFill>
        <p:spPr bwMode="auto">
          <a:xfrm>
            <a:off x="2326640" y="1165701"/>
            <a:ext cx="7103110" cy="50736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22610491"/>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36053F08-1B6A-4A1C-918D-9AA545E1E9C0}"/>
              </a:ext>
            </a:extLst>
          </p:cNvPr>
          <p:cNvPicPr>
            <a:picLocks noChangeAspect="1"/>
          </p:cNvPicPr>
          <p:nvPr/>
        </p:nvPicPr>
        <p:blipFill>
          <a:blip r:embed="rId2"/>
          <a:stretch>
            <a:fillRect/>
          </a:stretch>
        </p:blipFill>
        <p:spPr>
          <a:xfrm>
            <a:off x="1350509" y="0"/>
            <a:ext cx="9490982" cy="6858000"/>
          </a:xfrm>
          <a:prstGeom prst="rect">
            <a:avLst/>
          </a:prstGeom>
        </p:spPr>
      </p:pic>
      <p:pic>
        <p:nvPicPr>
          <p:cNvPr id="5" name="Picture 4">
            <a:extLst>
              <a:ext uri="{FF2B5EF4-FFF2-40B4-BE49-F238E27FC236}">
                <a16:creationId xmlns:a16="http://schemas.microsoft.com/office/drawing/2014/main" id="{8C819835-C7FE-4332-ADC2-8A71871E6EC1}"/>
              </a:ext>
            </a:extLst>
          </p:cNvPr>
          <p:cNvPicPr>
            <a:picLocks noChangeAspect="1"/>
          </p:cNvPicPr>
          <p:nvPr/>
        </p:nvPicPr>
        <p:blipFill>
          <a:blip r:embed="rId3"/>
          <a:stretch>
            <a:fillRect/>
          </a:stretch>
        </p:blipFill>
        <p:spPr>
          <a:xfrm>
            <a:off x="10598919" y="5880214"/>
            <a:ext cx="1514475" cy="866775"/>
          </a:xfrm>
          <a:prstGeom prst="rect">
            <a:avLst/>
          </a:prstGeom>
        </p:spPr>
      </p:pic>
      <p:grpSp>
        <p:nvGrpSpPr>
          <p:cNvPr id="6" name="Group 5">
            <a:extLst>
              <a:ext uri="{FF2B5EF4-FFF2-40B4-BE49-F238E27FC236}">
                <a16:creationId xmlns:a16="http://schemas.microsoft.com/office/drawing/2014/main" id="{7F6A02B7-D536-411C-90D8-B11E993F1AA1}"/>
              </a:ext>
            </a:extLst>
          </p:cNvPr>
          <p:cNvGrpSpPr/>
          <p:nvPr/>
        </p:nvGrpSpPr>
        <p:grpSpPr>
          <a:xfrm>
            <a:off x="-91138" y="6654881"/>
            <a:ext cx="12373683" cy="255089"/>
            <a:chOff x="-181683" y="6654881"/>
            <a:chExt cx="12373683" cy="255089"/>
          </a:xfrm>
        </p:grpSpPr>
        <p:grpSp>
          <p:nvGrpSpPr>
            <p:cNvPr id="7" name="Group 6">
              <a:extLst>
                <a:ext uri="{FF2B5EF4-FFF2-40B4-BE49-F238E27FC236}">
                  <a16:creationId xmlns:a16="http://schemas.microsoft.com/office/drawing/2014/main" id="{6FB5FC4B-3F2C-4707-AE8B-6192775B784A}"/>
                </a:ext>
              </a:extLst>
            </p:cNvPr>
            <p:cNvGrpSpPr/>
            <p:nvPr/>
          </p:nvGrpSpPr>
          <p:grpSpPr>
            <a:xfrm>
              <a:off x="-181683" y="6654881"/>
              <a:ext cx="3024838" cy="255089"/>
              <a:chOff x="-39443" y="6460265"/>
              <a:chExt cx="3024838" cy="255089"/>
            </a:xfrm>
          </p:grpSpPr>
          <p:sp>
            <p:nvSpPr>
              <p:cNvPr id="9" name="Прямоугольник 2">
                <a:extLst>
                  <a:ext uri="{FF2B5EF4-FFF2-40B4-BE49-F238E27FC236}">
                    <a16:creationId xmlns:a16="http://schemas.microsoft.com/office/drawing/2014/main" id="{2D26FC0E-CD6C-4105-9902-31950A5F8CD2}"/>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210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129B342C-A6E6-413B-A917-9E9731E7F750}"/>
                  </a:ext>
                </a:extLst>
              </p:cNvPr>
              <p:cNvSpPr/>
              <p:nvPr/>
            </p:nvSpPr>
            <p:spPr>
              <a:xfrm>
                <a:off x="283230" y="6484522"/>
                <a:ext cx="270216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8" name="TextBox 8">
              <a:extLst>
                <a:ext uri="{FF2B5EF4-FFF2-40B4-BE49-F238E27FC236}">
                  <a16:creationId xmlns:a16="http://schemas.microsoft.com/office/drawing/2014/main" id="{2146A9D1-F47F-4AFC-8E70-767CB952AEE2}"/>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2" name="Picture 11" descr="A picture containing drawing&#10;&#10;Description automatically generated">
            <a:extLst>
              <a:ext uri="{FF2B5EF4-FFF2-40B4-BE49-F238E27FC236}">
                <a16:creationId xmlns:a16="http://schemas.microsoft.com/office/drawing/2014/main" id="{C62952A1-4067-42CD-9A71-35941E2B359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2381836381"/>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95DF283-DB0A-4B39-A814-40E6F40C5CBF}"/>
              </a:ext>
            </a:extLst>
          </p:cNvPr>
          <p:cNvPicPr>
            <a:picLocks noChangeAspect="1"/>
          </p:cNvPicPr>
          <p:nvPr/>
        </p:nvPicPr>
        <p:blipFill>
          <a:blip r:embed="rId2"/>
          <a:stretch>
            <a:fillRect/>
          </a:stretch>
        </p:blipFill>
        <p:spPr>
          <a:xfrm>
            <a:off x="0" y="333706"/>
            <a:ext cx="12192000" cy="6190587"/>
          </a:xfrm>
          <a:prstGeom prst="rect">
            <a:avLst/>
          </a:prstGeom>
        </p:spPr>
      </p:pic>
      <p:grpSp>
        <p:nvGrpSpPr>
          <p:cNvPr id="5" name="Group 4">
            <a:extLst>
              <a:ext uri="{FF2B5EF4-FFF2-40B4-BE49-F238E27FC236}">
                <a16:creationId xmlns:a16="http://schemas.microsoft.com/office/drawing/2014/main" id="{760B37BA-33E7-46F9-AC73-F2A6DF75E70A}"/>
              </a:ext>
            </a:extLst>
          </p:cNvPr>
          <p:cNvGrpSpPr/>
          <p:nvPr/>
        </p:nvGrpSpPr>
        <p:grpSpPr>
          <a:xfrm>
            <a:off x="-91138" y="6654881"/>
            <a:ext cx="12373683" cy="255089"/>
            <a:chOff x="-181683" y="6654881"/>
            <a:chExt cx="12373683" cy="255089"/>
          </a:xfrm>
        </p:grpSpPr>
        <p:grpSp>
          <p:nvGrpSpPr>
            <p:cNvPr id="6" name="Group 5">
              <a:extLst>
                <a:ext uri="{FF2B5EF4-FFF2-40B4-BE49-F238E27FC236}">
                  <a16:creationId xmlns:a16="http://schemas.microsoft.com/office/drawing/2014/main" id="{CF5F85C5-C9D7-4491-A3BC-674912D0A230}"/>
                </a:ext>
              </a:extLst>
            </p:cNvPr>
            <p:cNvGrpSpPr/>
            <p:nvPr/>
          </p:nvGrpSpPr>
          <p:grpSpPr>
            <a:xfrm>
              <a:off x="-181683" y="6654881"/>
              <a:ext cx="3050238" cy="255089"/>
              <a:chOff x="-39443" y="6460265"/>
              <a:chExt cx="3050238" cy="255089"/>
            </a:xfrm>
          </p:grpSpPr>
          <p:sp>
            <p:nvSpPr>
              <p:cNvPr id="8" name="Прямоугольник 2">
                <a:extLst>
                  <a:ext uri="{FF2B5EF4-FFF2-40B4-BE49-F238E27FC236}">
                    <a16:creationId xmlns:a16="http://schemas.microsoft.com/office/drawing/2014/main" id="{6E1BBB3D-6FDD-4E5B-BDCD-F5223984AAA2}"/>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211</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Прямоугольник 2">
                <a:extLst>
                  <a:ext uri="{FF2B5EF4-FFF2-40B4-BE49-F238E27FC236}">
                    <a16:creationId xmlns:a16="http://schemas.microsoft.com/office/drawing/2014/main" id="{A276B7F2-9688-45AF-AA23-51D3B3C65172}"/>
                  </a:ext>
                </a:extLst>
              </p:cNvPr>
              <p:cNvSpPr/>
              <p:nvPr/>
            </p:nvSpPr>
            <p:spPr>
              <a:xfrm>
                <a:off x="283230" y="6484522"/>
                <a:ext cx="272756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7" name="TextBox 8">
              <a:extLst>
                <a:ext uri="{FF2B5EF4-FFF2-40B4-BE49-F238E27FC236}">
                  <a16:creationId xmlns:a16="http://schemas.microsoft.com/office/drawing/2014/main" id="{2C45BBBB-1DDE-4D6E-8B7F-BA031F805C6D}"/>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0" name="Picture 9" descr="A picture containing drawing&#10;&#10;Description automatically generated">
            <a:extLst>
              <a:ext uri="{FF2B5EF4-FFF2-40B4-BE49-F238E27FC236}">
                <a16:creationId xmlns:a16="http://schemas.microsoft.com/office/drawing/2014/main" id="{9945226D-C954-4871-9A1E-E11B7602516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1929107330"/>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42A4FC2C-047E-45A5-965D-8E1E3BF09B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1524" y="0"/>
            <a:ext cx="12188952"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pic>
        <p:nvPicPr>
          <p:cNvPr id="1026" name="Picture 2" descr="What Is Wrong With America? – Fractured Faith Blog">
            <a:extLst>
              <a:ext uri="{FF2B5EF4-FFF2-40B4-BE49-F238E27FC236}">
                <a16:creationId xmlns:a16="http://schemas.microsoft.com/office/drawing/2014/main" id="{EE6BD7A5-847A-4CF2-921E-0925F2A4B1B2}"/>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943" b="14486"/>
          <a:stretch/>
        </p:blipFill>
        <p:spPr bwMode="auto">
          <a:xfrm>
            <a:off x="20" y="1282"/>
            <a:ext cx="12191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AF36E163-61E4-4F57-A6DE-1EFF58369605}"/>
              </a:ext>
            </a:extLst>
          </p:cNvPr>
          <p:cNvSpPr txBox="1"/>
          <p:nvPr/>
        </p:nvSpPr>
        <p:spPr>
          <a:xfrm>
            <a:off x="1759716" y="3044279"/>
            <a:ext cx="8672567" cy="769441"/>
          </a:xfrm>
          <a:prstGeom prst="rect">
            <a:avLst/>
          </a:prstGeom>
          <a:solidFill>
            <a:schemeClr val="tx1">
              <a:alpha val="61000"/>
            </a:schemeClr>
          </a:solidFill>
        </p:spPr>
        <p:txBody>
          <a:bodyPr wrap="none" rtlCol="0">
            <a:spAutoFit/>
          </a:bodyPr>
          <a:lstStyle/>
          <a:p>
            <a:r>
              <a:rPr lang="pt-PT" sz="4400" b="1" dirty="0">
                <a:solidFill>
                  <a:schemeClr val="bg1"/>
                </a:solidFill>
                <a:latin typeface="Adobe Devanagari" panose="02040503050201020203" pitchFamily="18" charset="0"/>
                <a:cs typeface="Adobe Devanagari" panose="02040503050201020203" pitchFamily="18" charset="0"/>
              </a:rPr>
              <a:t>THE DIVIDED STATES OF AMERICA</a:t>
            </a:r>
          </a:p>
        </p:txBody>
      </p:sp>
    </p:spTree>
    <p:extLst>
      <p:ext uri="{BB962C8B-B14F-4D97-AF65-F5344CB8AC3E}">
        <p14:creationId xmlns:p14="http://schemas.microsoft.com/office/powerpoint/2010/main" val="1037158093"/>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lack Lives Matter: 5 Years on, What Has the Movement Achieved and Where  Will It Go From Here?">
            <a:extLst>
              <a:ext uri="{FF2B5EF4-FFF2-40B4-BE49-F238E27FC236}">
                <a16:creationId xmlns:a16="http://schemas.microsoft.com/office/drawing/2014/main" id="{74982798-E7B4-4330-85C2-3DBC2E7B775D}"/>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26325" r="30632"/>
          <a:stretch/>
        </p:blipFill>
        <p:spPr bwMode="auto">
          <a:xfrm>
            <a:off x="0" y="0"/>
            <a:ext cx="4428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50EB0C07-113C-4714-8747-A42440FB761A}"/>
              </a:ext>
            </a:extLst>
          </p:cNvPr>
          <p:cNvGrpSpPr/>
          <p:nvPr/>
        </p:nvGrpSpPr>
        <p:grpSpPr>
          <a:xfrm>
            <a:off x="-91138" y="6654881"/>
            <a:ext cx="12373683" cy="255089"/>
            <a:chOff x="-181683" y="6654881"/>
            <a:chExt cx="12373683" cy="255089"/>
          </a:xfrm>
        </p:grpSpPr>
        <p:grpSp>
          <p:nvGrpSpPr>
            <p:cNvPr id="5" name="Group 4">
              <a:extLst>
                <a:ext uri="{FF2B5EF4-FFF2-40B4-BE49-F238E27FC236}">
                  <a16:creationId xmlns:a16="http://schemas.microsoft.com/office/drawing/2014/main" id="{9A3E987E-7FAF-4E64-913B-89ED970219D9}"/>
                </a:ext>
              </a:extLst>
            </p:cNvPr>
            <p:cNvGrpSpPr/>
            <p:nvPr/>
          </p:nvGrpSpPr>
          <p:grpSpPr>
            <a:xfrm>
              <a:off x="-181683" y="6654881"/>
              <a:ext cx="3170888" cy="255089"/>
              <a:chOff x="-39443" y="6460265"/>
              <a:chExt cx="3170888" cy="255089"/>
            </a:xfrm>
          </p:grpSpPr>
          <p:sp>
            <p:nvSpPr>
              <p:cNvPr id="7" name="Прямоугольник 2">
                <a:extLst>
                  <a:ext uri="{FF2B5EF4-FFF2-40B4-BE49-F238E27FC236}">
                    <a16:creationId xmlns:a16="http://schemas.microsoft.com/office/drawing/2014/main" id="{3072198E-8F52-4F27-AA0B-2855F0DF6ABF}"/>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213</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 name="Прямоугольник 2">
                <a:extLst>
                  <a:ext uri="{FF2B5EF4-FFF2-40B4-BE49-F238E27FC236}">
                    <a16:creationId xmlns:a16="http://schemas.microsoft.com/office/drawing/2014/main" id="{E06FB9C0-08CC-4D03-83A4-85C4EDB03477}"/>
                  </a:ext>
                </a:extLst>
              </p:cNvPr>
              <p:cNvSpPr/>
              <p:nvPr/>
            </p:nvSpPr>
            <p:spPr>
              <a:xfrm>
                <a:off x="283230" y="6484522"/>
                <a:ext cx="284821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6" name="TextBox 8">
              <a:extLst>
                <a:ext uri="{FF2B5EF4-FFF2-40B4-BE49-F238E27FC236}">
                  <a16:creationId xmlns:a16="http://schemas.microsoft.com/office/drawing/2014/main" id="{D00BCF6F-240B-4A28-AF2A-8A9C340F69D0}"/>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9" name="Picture 8" descr="A picture containing drawing&#10;&#10;Description automatically generated">
            <a:extLst>
              <a:ext uri="{FF2B5EF4-FFF2-40B4-BE49-F238E27FC236}">
                <a16:creationId xmlns:a16="http://schemas.microsoft.com/office/drawing/2014/main" id="{550C105A-F80E-4BD9-ACBB-64FCAEF5625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0656" y="118730"/>
            <a:ext cx="747106" cy="226396"/>
          </a:xfrm>
          <a:prstGeom prst="rect">
            <a:avLst/>
          </a:prstGeom>
        </p:spPr>
      </p:pic>
      <p:pic>
        <p:nvPicPr>
          <p:cNvPr id="2" name="Picture 2">
            <a:extLst>
              <a:ext uri="{FF2B5EF4-FFF2-40B4-BE49-F238E27FC236}">
                <a16:creationId xmlns:a16="http://schemas.microsoft.com/office/drawing/2014/main" id="{C63BF83B-B423-4FE6-B82C-F68D37909D5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19138" y="7373"/>
            <a:ext cx="7672862" cy="659866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55426022"/>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A787EFD5-B307-4EB1-B263-727D3DB0DB25}"/>
              </a:ext>
            </a:extLst>
          </p:cNvPr>
          <p:cNvPicPr>
            <a:picLocks noChangeAspect="1"/>
          </p:cNvPicPr>
          <p:nvPr/>
        </p:nvPicPr>
        <p:blipFill>
          <a:blip r:embed="rId2"/>
          <a:stretch>
            <a:fillRect/>
          </a:stretch>
        </p:blipFill>
        <p:spPr>
          <a:xfrm>
            <a:off x="6238857" y="443592"/>
            <a:ext cx="3609789" cy="1617665"/>
          </a:xfrm>
          <a:prstGeom prst="rect">
            <a:avLst/>
          </a:prstGeom>
        </p:spPr>
      </p:pic>
      <p:sp>
        <p:nvSpPr>
          <p:cNvPr id="322" name="Rectangle 6"/>
          <p:cNvSpPr/>
          <p:nvPr/>
        </p:nvSpPr>
        <p:spPr>
          <a:xfrm>
            <a:off x="-304800" y="2014492"/>
            <a:ext cx="12628880" cy="1052379"/>
          </a:xfrm>
          <a:prstGeom prst="rect">
            <a:avLst/>
          </a:prstGeom>
          <a:solidFill>
            <a:srgbClr val="ABABAC">
              <a:alpha val="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upo 1"/>
          <p:cNvGrpSpPr/>
          <p:nvPr/>
        </p:nvGrpSpPr>
        <p:grpSpPr>
          <a:xfrm>
            <a:off x="1886745" y="273355"/>
            <a:ext cx="4368801" cy="1435014"/>
            <a:chOff x="3879273" y="2738734"/>
            <a:chExt cx="4368801" cy="1435014"/>
          </a:xfrm>
        </p:grpSpPr>
        <p:grpSp>
          <p:nvGrpSpPr>
            <p:cNvPr id="12" name="Group 11"/>
            <p:cNvGrpSpPr/>
            <p:nvPr/>
          </p:nvGrpSpPr>
          <p:grpSpPr>
            <a:xfrm>
              <a:off x="5459020" y="2738734"/>
              <a:ext cx="1185741" cy="1435014"/>
              <a:chOff x="4635403" y="2909565"/>
              <a:chExt cx="3117916" cy="3773383"/>
            </a:xfrm>
            <a:solidFill>
              <a:schemeClr val="tx1">
                <a:lumMod val="85000"/>
                <a:lumOff val="15000"/>
              </a:schemeClr>
            </a:solidFill>
          </p:grpSpPr>
          <p:sp>
            <p:nvSpPr>
              <p:cNvPr id="24" name="Freeform 5"/>
              <p:cNvSpPr>
                <a:spLocks/>
              </p:cNvSpPr>
              <p:nvPr/>
            </p:nvSpPr>
            <p:spPr bwMode="auto">
              <a:xfrm>
                <a:off x="5318043" y="51288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6"/>
              <p:cNvSpPr>
                <a:spLocks/>
              </p:cNvSpPr>
              <p:nvPr/>
            </p:nvSpPr>
            <p:spPr bwMode="auto">
              <a:xfrm>
                <a:off x="5289467" y="4655767"/>
                <a:ext cx="28576" cy="231769"/>
              </a:xfrm>
              <a:custGeom>
                <a:avLst/>
                <a:gdLst>
                  <a:gd name="T0" fmla="*/ 9 w 10"/>
                  <a:gd name="T1" fmla="*/ 36 h 78"/>
                  <a:gd name="T2" fmla="*/ 6 w 10"/>
                  <a:gd name="T3" fmla="*/ 39 h 78"/>
                  <a:gd name="T4" fmla="*/ 6 w 10"/>
                  <a:gd name="T5" fmla="*/ 38 h 78"/>
                  <a:gd name="T6" fmla="*/ 7 w 10"/>
                  <a:gd name="T7" fmla="*/ 25 h 78"/>
                  <a:gd name="T8" fmla="*/ 6 w 10"/>
                  <a:gd name="T9" fmla="*/ 18 h 78"/>
                  <a:gd name="T10" fmla="*/ 5 w 10"/>
                  <a:gd name="T11" fmla="*/ 14 h 78"/>
                  <a:gd name="T12" fmla="*/ 5 w 10"/>
                  <a:gd name="T13" fmla="*/ 9 h 78"/>
                  <a:gd name="T14" fmla="*/ 4 w 10"/>
                  <a:gd name="T15" fmla="*/ 0 h 78"/>
                  <a:gd name="T16" fmla="*/ 1 w 10"/>
                  <a:gd name="T17" fmla="*/ 3 h 78"/>
                  <a:gd name="T18" fmla="*/ 0 w 10"/>
                  <a:gd name="T19" fmla="*/ 21 h 78"/>
                  <a:gd name="T20" fmla="*/ 1 w 10"/>
                  <a:gd name="T21" fmla="*/ 36 h 78"/>
                  <a:gd name="T22" fmla="*/ 1 w 10"/>
                  <a:gd name="T23" fmla="*/ 48 h 78"/>
                  <a:gd name="T24" fmla="*/ 3 w 10"/>
                  <a:gd name="T25" fmla="*/ 76 h 78"/>
                  <a:gd name="T26" fmla="*/ 4 w 10"/>
                  <a:gd name="T27" fmla="*/ 78 h 78"/>
                  <a:gd name="T28" fmla="*/ 5 w 10"/>
                  <a:gd name="T29" fmla="*/ 76 h 78"/>
                  <a:gd name="T30" fmla="*/ 6 w 10"/>
                  <a:gd name="T31" fmla="*/ 67 h 78"/>
                  <a:gd name="T32" fmla="*/ 6 w 10"/>
                  <a:gd name="T33" fmla="*/ 56 h 78"/>
                  <a:gd name="T34" fmla="*/ 6 w 10"/>
                  <a:gd name="T35" fmla="*/ 49 h 78"/>
                  <a:gd name="T36" fmla="*/ 7 w 10"/>
                  <a:gd name="T37" fmla="*/ 44 h 78"/>
                  <a:gd name="T38" fmla="*/ 9 w 10"/>
                  <a:gd name="T39" fmla="*/ 39 h 78"/>
                  <a:gd name="T40" fmla="*/ 9 w 10"/>
                  <a:gd name="T41"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78">
                    <a:moveTo>
                      <a:pt x="9" y="36"/>
                    </a:moveTo>
                    <a:cubicBezTo>
                      <a:pt x="7" y="37"/>
                      <a:pt x="8" y="39"/>
                      <a:pt x="6" y="39"/>
                    </a:cubicBezTo>
                    <a:cubicBezTo>
                      <a:pt x="6" y="39"/>
                      <a:pt x="6" y="38"/>
                      <a:pt x="6" y="38"/>
                    </a:cubicBezTo>
                    <a:cubicBezTo>
                      <a:pt x="6" y="34"/>
                      <a:pt x="4" y="29"/>
                      <a:pt x="7" y="25"/>
                    </a:cubicBezTo>
                    <a:cubicBezTo>
                      <a:pt x="7" y="23"/>
                      <a:pt x="9" y="20"/>
                      <a:pt x="6" y="18"/>
                    </a:cubicBezTo>
                    <a:cubicBezTo>
                      <a:pt x="5" y="17"/>
                      <a:pt x="6" y="16"/>
                      <a:pt x="5" y="14"/>
                    </a:cubicBezTo>
                    <a:cubicBezTo>
                      <a:pt x="5" y="13"/>
                      <a:pt x="5" y="11"/>
                      <a:pt x="5" y="9"/>
                    </a:cubicBezTo>
                    <a:cubicBezTo>
                      <a:pt x="4" y="7"/>
                      <a:pt x="3" y="4"/>
                      <a:pt x="4" y="0"/>
                    </a:cubicBezTo>
                    <a:cubicBezTo>
                      <a:pt x="1" y="1"/>
                      <a:pt x="1" y="2"/>
                      <a:pt x="1" y="3"/>
                    </a:cubicBezTo>
                    <a:cubicBezTo>
                      <a:pt x="1" y="9"/>
                      <a:pt x="0" y="15"/>
                      <a:pt x="0" y="21"/>
                    </a:cubicBezTo>
                    <a:cubicBezTo>
                      <a:pt x="0" y="26"/>
                      <a:pt x="1" y="31"/>
                      <a:pt x="1" y="36"/>
                    </a:cubicBezTo>
                    <a:cubicBezTo>
                      <a:pt x="1" y="40"/>
                      <a:pt x="2" y="44"/>
                      <a:pt x="1" y="48"/>
                    </a:cubicBezTo>
                    <a:cubicBezTo>
                      <a:pt x="1" y="57"/>
                      <a:pt x="3" y="67"/>
                      <a:pt x="3" y="76"/>
                    </a:cubicBezTo>
                    <a:cubicBezTo>
                      <a:pt x="3" y="77"/>
                      <a:pt x="3" y="77"/>
                      <a:pt x="4" y="78"/>
                    </a:cubicBezTo>
                    <a:cubicBezTo>
                      <a:pt x="5" y="78"/>
                      <a:pt x="5" y="77"/>
                      <a:pt x="5" y="76"/>
                    </a:cubicBezTo>
                    <a:cubicBezTo>
                      <a:pt x="6" y="73"/>
                      <a:pt x="6" y="70"/>
                      <a:pt x="6" y="67"/>
                    </a:cubicBezTo>
                    <a:cubicBezTo>
                      <a:pt x="7" y="63"/>
                      <a:pt x="7" y="60"/>
                      <a:pt x="6" y="56"/>
                    </a:cubicBezTo>
                    <a:cubicBezTo>
                      <a:pt x="5" y="54"/>
                      <a:pt x="5" y="51"/>
                      <a:pt x="6" y="49"/>
                    </a:cubicBezTo>
                    <a:cubicBezTo>
                      <a:pt x="7" y="47"/>
                      <a:pt x="8" y="46"/>
                      <a:pt x="7" y="44"/>
                    </a:cubicBezTo>
                    <a:cubicBezTo>
                      <a:pt x="6" y="43"/>
                      <a:pt x="9" y="41"/>
                      <a:pt x="9" y="39"/>
                    </a:cubicBezTo>
                    <a:cubicBezTo>
                      <a:pt x="9" y="38"/>
                      <a:pt x="10" y="37"/>
                      <a:pt x="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7"/>
              <p:cNvSpPr>
                <a:spLocks/>
              </p:cNvSpPr>
              <p:nvPr/>
            </p:nvSpPr>
            <p:spPr bwMode="auto">
              <a:xfrm>
                <a:off x="5303755" y="4985958"/>
                <a:ext cx="20638" cy="142871"/>
              </a:xfrm>
              <a:custGeom>
                <a:avLst/>
                <a:gdLst>
                  <a:gd name="T0" fmla="*/ 7 w 7"/>
                  <a:gd name="T1" fmla="*/ 45 h 48"/>
                  <a:gd name="T2" fmla="*/ 7 w 7"/>
                  <a:gd name="T3" fmla="*/ 30 h 48"/>
                  <a:gd name="T4" fmla="*/ 6 w 7"/>
                  <a:gd name="T5" fmla="*/ 14 h 48"/>
                  <a:gd name="T6" fmla="*/ 6 w 7"/>
                  <a:gd name="T7" fmla="*/ 14 h 48"/>
                  <a:gd name="T8" fmla="*/ 5 w 7"/>
                  <a:gd name="T9" fmla="*/ 4 h 48"/>
                  <a:gd name="T10" fmla="*/ 4 w 7"/>
                  <a:gd name="T11" fmla="*/ 0 h 48"/>
                  <a:gd name="T12" fmla="*/ 1 w 7"/>
                  <a:gd name="T13" fmla="*/ 7 h 48"/>
                  <a:gd name="T14" fmla="*/ 2 w 7"/>
                  <a:gd name="T15" fmla="*/ 29 h 48"/>
                  <a:gd name="T16" fmla="*/ 3 w 7"/>
                  <a:gd name="T17" fmla="*/ 34 h 48"/>
                  <a:gd name="T18" fmla="*/ 4 w 7"/>
                  <a:gd name="T19" fmla="*/ 39 h 48"/>
                  <a:gd name="T20" fmla="*/ 5 w 7"/>
                  <a:gd name="T21" fmla="*/ 48 h 48"/>
                  <a:gd name="T22" fmla="*/ 7 w 7"/>
                  <a:gd name="T23"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8">
                    <a:moveTo>
                      <a:pt x="7" y="45"/>
                    </a:moveTo>
                    <a:cubicBezTo>
                      <a:pt x="7" y="40"/>
                      <a:pt x="7" y="35"/>
                      <a:pt x="7" y="30"/>
                    </a:cubicBezTo>
                    <a:cubicBezTo>
                      <a:pt x="7" y="24"/>
                      <a:pt x="4" y="19"/>
                      <a:pt x="6" y="14"/>
                    </a:cubicBezTo>
                    <a:cubicBezTo>
                      <a:pt x="6" y="14"/>
                      <a:pt x="6" y="14"/>
                      <a:pt x="6" y="14"/>
                    </a:cubicBezTo>
                    <a:cubicBezTo>
                      <a:pt x="3" y="10"/>
                      <a:pt x="5" y="7"/>
                      <a:pt x="5" y="4"/>
                    </a:cubicBezTo>
                    <a:cubicBezTo>
                      <a:pt x="5" y="2"/>
                      <a:pt x="5" y="1"/>
                      <a:pt x="4" y="0"/>
                    </a:cubicBezTo>
                    <a:cubicBezTo>
                      <a:pt x="1" y="1"/>
                      <a:pt x="0" y="3"/>
                      <a:pt x="1" y="7"/>
                    </a:cubicBezTo>
                    <a:cubicBezTo>
                      <a:pt x="1" y="14"/>
                      <a:pt x="3" y="21"/>
                      <a:pt x="2" y="29"/>
                    </a:cubicBezTo>
                    <a:cubicBezTo>
                      <a:pt x="2" y="30"/>
                      <a:pt x="3" y="32"/>
                      <a:pt x="3" y="34"/>
                    </a:cubicBezTo>
                    <a:cubicBezTo>
                      <a:pt x="4" y="36"/>
                      <a:pt x="4" y="38"/>
                      <a:pt x="4" y="39"/>
                    </a:cubicBezTo>
                    <a:cubicBezTo>
                      <a:pt x="5" y="42"/>
                      <a:pt x="3" y="46"/>
                      <a:pt x="5" y="48"/>
                    </a:cubicBezTo>
                    <a:cubicBezTo>
                      <a:pt x="6" y="47"/>
                      <a:pt x="7" y="47"/>
                      <a:pt x="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
              <p:cNvSpPr>
                <a:spLocks/>
              </p:cNvSpPr>
              <p:nvPr/>
            </p:nvSpPr>
            <p:spPr bwMode="auto">
              <a:xfrm>
                <a:off x="5318043" y="512882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5297405" y="4887535"/>
                <a:ext cx="17463" cy="82548"/>
              </a:xfrm>
              <a:custGeom>
                <a:avLst/>
                <a:gdLst>
                  <a:gd name="T0" fmla="*/ 3 w 6"/>
                  <a:gd name="T1" fmla="*/ 0 h 28"/>
                  <a:gd name="T2" fmla="*/ 0 w 6"/>
                  <a:gd name="T3" fmla="*/ 6 h 28"/>
                  <a:gd name="T4" fmla="*/ 1 w 6"/>
                  <a:gd name="T5" fmla="*/ 21 h 28"/>
                  <a:gd name="T6" fmla="*/ 2 w 6"/>
                  <a:gd name="T7" fmla="*/ 26 h 28"/>
                  <a:gd name="T8" fmla="*/ 4 w 6"/>
                  <a:gd name="T9" fmla="*/ 27 h 28"/>
                  <a:gd name="T10" fmla="*/ 4 w 6"/>
                  <a:gd name="T11" fmla="*/ 26 h 28"/>
                  <a:gd name="T12" fmla="*/ 4 w 6"/>
                  <a:gd name="T13" fmla="*/ 17 h 28"/>
                  <a:gd name="T14" fmla="*/ 5 w 6"/>
                  <a:gd name="T15" fmla="*/ 10 h 28"/>
                  <a:gd name="T16" fmla="*/ 3 w 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8">
                    <a:moveTo>
                      <a:pt x="3" y="0"/>
                    </a:moveTo>
                    <a:cubicBezTo>
                      <a:pt x="0" y="2"/>
                      <a:pt x="0" y="4"/>
                      <a:pt x="0" y="6"/>
                    </a:cubicBezTo>
                    <a:cubicBezTo>
                      <a:pt x="0" y="11"/>
                      <a:pt x="1" y="16"/>
                      <a:pt x="1" y="21"/>
                    </a:cubicBezTo>
                    <a:cubicBezTo>
                      <a:pt x="1" y="23"/>
                      <a:pt x="2" y="25"/>
                      <a:pt x="2" y="26"/>
                    </a:cubicBezTo>
                    <a:cubicBezTo>
                      <a:pt x="2" y="27"/>
                      <a:pt x="3" y="28"/>
                      <a:pt x="4" y="27"/>
                    </a:cubicBezTo>
                    <a:cubicBezTo>
                      <a:pt x="4" y="27"/>
                      <a:pt x="5" y="26"/>
                      <a:pt x="4" y="26"/>
                    </a:cubicBezTo>
                    <a:cubicBezTo>
                      <a:pt x="3" y="23"/>
                      <a:pt x="5" y="20"/>
                      <a:pt x="4" y="17"/>
                    </a:cubicBezTo>
                    <a:cubicBezTo>
                      <a:pt x="4" y="15"/>
                      <a:pt x="4" y="12"/>
                      <a:pt x="5" y="10"/>
                    </a:cubicBezTo>
                    <a:cubicBezTo>
                      <a:pt x="6" y="6"/>
                      <a:pt x="5" y="3"/>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0"/>
              <p:cNvSpPr>
                <a:spLocks/>
              </p:cNvSpPr>
              <p:nvPr/>
            </p:nvSpPr>
            <p:spPr bwMode="auto">
              <a:xfrm>
                <a:off x="4727480" y="4584331"/>
                <a:ext cx="15875" cy="44449"/>
              </a:xfrm>
              <a:custGeom>
                <a:avLst/>
                <a:gdLst>
                  <a:gd name="T0" fmla="*/ 4 w 5"/>
                  <a:gd name="T1" fmla="*/ 0 h 15"/>
                  <a:gd name="T2" fmla="*/ 4 w 5"/>
                  <a:gd name="T3" fmla="*/ 15 h 15"/>
                  <a:gd name="T4" fmla="*/ 4 w 5"/>
                  <a:gd name="T5" fmla="*/ 0 h 15"/>
                </a:gdLst>
                <a:ahLst/>
                <a:cxnLst>
                  <a:cxn ang="0">
                    <a:pos x="T0" y="T1"/>
                  </a:cxn>
                  <a:cxn ang="0">
                    <a:pos x="T2" y="T3"/>
                  </a:cxn>
                  <a:cxn ang="0">
                    <a:pos x="T4" y="T5"/>
                  </a:cxn>
                </a:cxnLst>
                <a:rect l="0" t="0" r="r" b="b"/>
                <a:pathLst>
                  <a:path w="5" h="15">
                    <a:moveTo>
                      <a:pt x="4" y="0"/>
                    </a:moveTo>
                    <a:cubicBezTo>
                      <a:pt x="0" y="5"/>
                      <a:pt x="3" y="10"/>
                      <a:pt x="4" y="15"/>
                    </a:cubicBezTo>
                    <a:cubicBezTo>
                      <a:pt x="4" y="10"/>
                      <a:pt x="5"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1"/>
              <p:cNvSpPr>
                <a:spLocks/>
              </p:cNvSpPr>
              <p:nvPr/>
            </p:nvSpPr>
            <p:spPr bwMode="auto">
              <a:xfrm>
                <a:off x="4730655" y="4233503"/>
                <a:ext cx="9525" cy="61911"/>
              </a:xfrm>
              <a:custGeom>
                <a:avLst/>
                <a:gdLst>
                  <a:gd name="T0" fmla="*/ 2 w 3"/>
                  <a:gd name="T1" fmla="*/ 0 h 21"/>
                  <a:gd name="T2" fmla="*/ 1 w 3"/>
                  <a:gd name="T3" fmla="*/ 21 h 21"/>
                  <a:gd name="T4" fmla="*/ 2 w 3"/>
                  <a:gd name="T5" fmla="*/ 0 h 21"/>
                </a:gdLst>
                <a:ahLst/>
                <a:cxnLst>
                  <a:cxn ang="0">
                    <a:pos x="T0" y="T1"/>
                  </a:cxn>
                  <a:cxn ang="0">
                    <a:pos x="T2" y="T3"/>
                  </a:cxn>
                  <a:cxn ang="0">
                    <a:pos x="T4" y="T5"/>
                  </a:cxn>
                </a:cxnLst>
                <a:rect l="0" t="0" r="r" b="b"/>
                <a:pathLst>
                  <a:path w="3" h="21">
                    <a:moveTo>
                      <a:pt x="2" y="0"/>
                    </a:moveTo>
                    <a:cubicBezTo>
                      <a:pt x="0" y="7"/>
                      <a:pt x="0" y="14"/>
                      <a:pt x="1" y="21"/>
                    </a:cubicBezTo>
                    <a:cubicBezTo>
                      <a:pt x="1" y="14"/>
                      <a:pt x="3" y="7"/>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2"/>
              <p:cNvSpPr>
                <a:spLocks/>
              </p:cNvSpPr>
              <p:nvPr/>
            </p:nvSpPr>
            <p:spPr bwMode="auto">
              <a:xfrm>
                <a:off x="4737005" y="4687516"/>
                <a:ext cx="7938" cy="57148"/>
              </a:xfrm>
              <a:custGeom>
                <a:avLst/>
                <a:gdLst>
                  <a:gd name="T0" fmla="*/ 1 w 3"/>
                  <a:gd name="T1" fmla="*/ 0 h 19"/>
                  <a:gd name="T2" fmla="*/ 2 w 3"/>
                  <a:gd name="T3" fmla="*/ 19 h 19"/>
                  <a:gd name="T4" fmla="*/ 1 w 3"/>
                  <a:gd name="T5" fmla="*/ 0 h 19"/>
                </a:gdLst>
                <a:ahLst/>
                <a:cxnLst>
                  <a:cxn ang="0">
                    <a:pos x="T0" y="T1"/>
                  </a:cxn>
                  <a:cxn ang="0">
                    <a:pos x="T2" y="T3"/>
                  </a:cxn>
                  <a:cxn ang="0">
                    <a:pos x="T4" y="T5"/>
                  </a:cxn>
                </a:cxnLst>
                <a:rect l="0" t="0" r="r" b="b"/>
                <a:pathLst>
                  <a:path w="3" h="19">
                    <a:moveTo>
                      <a:pt x="1" y="0"/>
                    </a:moveTo>
                    <a:cubicBezTo>
                      <a:pt x="0" y="7"/>
                      <a:pt x="0" y="16"/>
                      <a:pt x="2" y="19"/>
                    </a:cubicBezTo>
                    <a:cubicBezTo>
                      <a:pt x="1" y="13"/>
                      <a:pt x="3" y="7"/>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3"/>
              <p:cNvSpPr>
                <a:spLocks/>
              </p:cNvSpPr>
              <p:nvPr/>
            </p:nvSpPr>
            <p:spPr bwMode="auto">
              <a:xfrm>
                <a:off x="4751293" y="5020882"/>
                <a:ext cx="12700" cy="38099"/>
              </a:xfrm>
              <a:custGeom>
                <a:avLst/>
                <a:gdLst>
                  <a:gd name="T0" fmla="*/ 2 w 4"/>
                  <a:gd name="T1" fmla="*/ 13 h 13"/>
                  <a:gd name="T2" fmla="*/ 1 w 4"/>
                  <a:gd name="T3" fmla="*/ 0 h 13"/>
                  <a:gd name="T4" fmla="*/ 2 w 4"/>
                  <a:gd name="T5" fmla="*/ 13 h 13"/>
                </a:gdLst>
                <a:ahLst/>
                <a:cxnLst>
                  <a:cxn ang="0">
                    <a:pos x="T0" y="T1"/>
                  </a:cxn>
                  <a:cxn ang="0">
                    <a:pos x="T2" y="T3"/>
                  </a:cxn>
                  <a:cxn ang="0">
                    <a:pos x="T4" y="T5"/>
                  </a:cxn>
                </a:cxnLst>
                <a:rect l="0" t="0" r="r" b="b"/>
                <a:pathLst>
                  <a:path w="4" h="13">
                    <a:moveTo>
                      <a:pt x="2" y="13"/>
                    </a:moveTo>
                    <a:cubicBezTo>
                      <a:pt x="3" y="9"/>
                      <a:pt x="4" y="4"/>
                      <a:pt x="1" y="0"/>
                    </a:cubicBezTo>
                    <a:cubicBezTo>
                      <a:pt x="0" y="5"/>
                      <a:pt x="1" y="9"/>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4"/>
              <p:cNvSpPr>
                <a:spLocks noEditPoints="1"/>
              </p:cNvSpPr>
              <p:nvPr/>
            </p:nvSpPr>
            <p:spPr bwMode="auto">
              <a:xfrm>
                <a:off x="4635403" y="2909565"/>
                <a:ext cx="3117916" cy="3773383"/>
              </a:xfrm>
              <a:custGeom>
                <a:avLst/>
                <a:gdLst>
                  <a:gd name="T0" fmla="*/ 1007 w 1045"/>
                  <a:gd name="T1" fmla="*/ 289 h 1269"/>
                  <a:gd name="T2" fmla="*/ 796 w 1045"/>
                  <a:gd name="T3" fmla="*/ 259 h 1269"/>
                  <a:gd name="T4" fmla="*/ 535 w 1045"/>
                  <a:gd name="T5" fmla="*/ 339 h 1269"/>
                  <a:gd name="T6" fmla="*/ 581 w 1045"/>
                  <a:gd name="T7" fmla="*/ 235 h 1269"/>
                  <a:gd name="T8" fmla="*/ 633 w 1045"/>
                  <a:gd name="T9" fmla="*/ 35 h 1269"/>
                  <a:gd name="T10" fmla="*/ 530 w 1045"/>
                  <a:gd name="T11" fmla="*/ 89 h 1269"/>
                  <a:gd name="T12" fmla="*/ 383 w 1045"/>
                  <a:gd name="T13" fmla="*/ 462 h 1269"/>
                  <a:gd name="T14" fmla="*/ 317 w 1045"/>
                  <a:gd name="T15" fmla="*/ 620 h 1269"/>
                  <a:gd name="T16" fmla="*/ 251 w 1045"/>
                  <a:gd name="T17" fmla="*/ 751 h 1269"/>
                  <a:gd name="T18" fmla="*/ 224 w 1045"/>
                  <a:gd name="T19" fmla="*/ 741 h 1269"/>
                  <a:gd name="T20" fmla="*/ 216 w 1045"/>
                  <a:gd name="T21" fmla="*/ 738 h 1269"/>
                  <a:gd name="T22" fmla="*/ 224 w 1045"/>
                  <a:gd name="T23" fmla="*/ 581 h 1269"/>
                  <a:gd name="T24" fmla="*/ 228 w 1045"/>
                  <a:gd name="T25" fmla="*/ 508 h 1269"/>
                  <a:gd name="T26" fmla="*/ 228 w 1045"/>
                  <a:gd name="T27" fmla="*/ 369 h 1269"/>
                  <a:gd name="T28" fmla="*/ 238 w 1045"/>
                  <a:gd name="T29" fmla="*/ 140 h 1269"/>
                  <a:gd name="T30" fmla="*/ 78 w 1045"/>
                  <a:gd name="T31" fmla="*/ 25 h 1269"/>
                  <a:gd name="T32" fmla="*/ 17 w 1045"/>
                  <a:gd name="T33" fmla="*/ 131 h 1269"/>
                  <a:gd name="T34" fmla="*/ 22 w 1045"/>
                  <a:gd name="T35" fmla="*/ 239 h 1269"/>
                  <a:gd name="T36" fmla="*/ 31 w 1045"/>
                  <a:gd name="T37" fmla="*/ 385 h 1269"/>
                  <a:gd name="T38" fmla="*/ 40 w 1045"/>
                  <a:gd name="T39" fmla="*/ 448 h 1269"/>
                  <a:gd name="T40" fmla="*/ 48 w 1045"/>
                  <a:gd name="T41" fmla="*/ 579 h 1269"/>
                  <a:gd name="T42" fmla="*/ 53 w 1045"/>
                  <a:gd name="T43" fmla="*/ 713 h 1269"/>
                  <a:gd name="T44" fmla="*/ 74 w 1045"/>
                  <a:gd name="T45" fmla="*/ 842 h 1269"/>
                  <a:gd name="T46" fmla="*/ 72 w 1045"/>
                  <a:gd name="T47" fmla="*/ 853 h 1269"/>
                  <a:gd name="T48" fmla="*/ 51 w 1045"/>
                  <a:gd name="T49" fmla="*/ 726 h 1269"/>
                  <a:gd name="T50" fmla="*/ 158 w 1045"/>
                  <a:gd name="T51" fmla="*/ 960 h 1269"/>
                  <a:gd name="T52" fmla="*/ 302 w 1045"/>
                  <a:gd name="T53" fmla="*/ 834 h 1269"/>
                  <a:gd name="T54" fmla="*/ 432 w 1045"/>
                  <a:gd name="T55" fmla="*/ 739 h 1269"/>
                  <a:gd name="T56" fmla="*/ 627 w 1045"/>
                  <a:gd name="T57" fmla="*/ 756 h 1269"/>
                  <a:gd name="T58" fmla="*/ 849 w 1045"/>
                  <a:gd name="T59" fmla="*/ 800 h 1269"/>
                  <a:gd name="T60" fmla="*/ 679 w 1045"/>
                  <a:gd name="T61" fmla="*/ 983 h 1269"/>
                  <a:gd name="T62" fmla="*/ 383 w 1045"/>
                  <a:gd name="T63" fmla="*/ 1016 h 1269"/>
                  <a:gd name="T64" fmla="*/ 278 w 1045"/>
                  <a:gd name="T65" fmla="*/ 1008 h 1269"/>
                  <a:gd name="T66" fmla="*/ 215 w 1045"/>
                  <a:gd name="T67" fmla="*/ 1055 h 1269"/>
                  <a:gd name="T68" fmla="*/ 218 w 1045"/>
                  <a:gd name="T69" fmla="*/ 1110 h 1269"/>
                  <a:gd name="T70" fmla="*/ 229 w 1045"/>
                  <a:gd name="T71" fmla="*/ 1139 h 1269"/>
                  <a:gd name="T72" fmla="*/ 264 w 1045"/>
                  <a:gd name="T73" fmla="*/ 1156 h 1269"/>
                  <a:gd name="T74" fmla="*/ 295 w 1045"/>
                  <a:gd name="T75" fmla="*/ 1208 h 1269"/>
                  <a:gd name="T76" fmla="*/ 310 w 1045"/>
                  <a:gd name="T77" fmla="*/ 1232 h 1269"/>
                  <a:gd name="T78" fmla="*/ 410 w 1045"/>
                  <a:gd name="T79" fmla="*/ 1256 h 1269"/>
                  <a:gd name="T80" fmla="*/ 430 w 1045"/>
                  <a:gd name="T81" fmla="*/ 1253 h 1269"/>
                  <a:gd name="T82" fmla="*/ 461 w 1045"/>
                  <a:gd name="T83" fmla="*/ 1257 h 1269"/>
                  <a:gd name="T84" fmla="*/ 491 w 1045"/>
                  <a:gd name="T85" fmla="*/ 1260 h 1269"/>
                  <a:gd name="T86" fmla="*/ 583 w 1045"/>
                  <a:gd name="T87" fmla="*/ 1264 h 1269"/>
                  <a:gd name="T88" fmla="*/ 928 w 1045"/>
                  <a:gd name="T89" fmla="*/ 1143 h 1269"/>
                  <a:gd name="T90" fmla="*/ 857 w 1045"/>
                  <a:gd name="T91" fmla="*/ 729 h 1269"/>
                  <a:gd name="T92" fmla="*/ 555 w 1045"/>
                  <a:gd name="T93" fmla="*/ 539 h 1269"/>
                  <a:gd name="T94" fmla="*/ 640 w 1045"/>
                  <a:gd name="T95" fmla="*/ 500 h 1269"/>
                  <a:gd name="T96" fmla="*/ 545 w 1045"/>
                  <a:gd name="T97" fmla="*/ 561 h 1269"/>
                  <a:gd name="T98" fmla="*/ 610 w 1045"/>
                  <a:gd name="T99" fmla="*/ 524 h 1269"/>
                  <a:gd name="T100" fmla="*/ 680 w 1045"/>
                  <a:gd name="T101" fmla="*/ 505 h 1269"/>
                  <a:gd name="T102" fmla="*/ 838 w 1045"/>
                  <a:gd name="T103" fmla="*/ 492 h 1269"/>
                  <a:gd name="T104" fmla="*/ 969 w 1045"/>
                  <a:gd name="T105" fmla="*/ 522 h 1269"/>
                  <a:gd name="T106" fmla="*/ 1036 w 1045"/>
                  <a:gd name="T107" fmla="*/ 458 h 1269"/>
                  <a:gd name="T108" fmla="*/ 44 w 1045"/>
                  <a:gd name="T109" fmla="*/ 410 h 1269"/>
                  <a:gd name="T110" fmla="*/ 83 w 1045"/>
                  <a:gd name="T111" fmla="*/ 656 h 1269"/>
                  <a:gd name="T112" fmla="*/ 94 w 1045"/>
                  <a:gd name="T113" fmla="*/ 795 h 1269"/>
                  <a:gd name="T114" fmla="*/ 102 w 1045"/>
                  <a:gd name="T115" fmla="*/ 836 h 1269"/>
                  <a:gd name="T116" fmla="*/ 209 w 1045"/>
                  <a:gd name="T117" fmla="*/ 665 h 1269"/>
                  <a:gd name="T118" fmla="*/ 209 w 1045"/>
                  <a:gd name="T119" fmla="*/ 760 h 1269"/>
                  <a:gd name="T120" fmla="*/ 216 w 1045"/>
                  <a:gd name="T121" fmla="*/ 779 h 1269"/>
                  <a:gd name="T122" fmla="*/ 240 w 1045"/>
                  <a:gd name="T123" fmla="*/ 1020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269">
                    <a:moveTo>
                      <a:pt x="1038" y="403"/>
                    </a:moveTo>
                    <a:cubicBezTo>
                      <a:pt x="1037" y="401"/>
                      <a:pt x="1037" y="399"/>
                      <a:pt x="1037" y="397"/>
                    </a:cubicBezTo>
                    <a:cubicBezTo>
                      <a:pt x="1037" y="396"/>
                      <a:pt x="1037" y="394"/>
                      <a:pt x="1037" y="393"/>
                    </a:cubicBezTo>
                    <a:cubicBezTo>
                      <a:pt x="1037" y="388"/>
                      <a:pt x="1036" y="383"/>
                      <a:pt x="1036" y="379"/>
                    </a:cubicBezTo>
                    <a:cubicBezTo>
                      <a:pt x="1035" y="374"/>
                      <a:pt x="1034" y="370"/>
                      <a:pt x="1034" y="365"/>
                    </a:cubicBezTo>
                    <a:cubicBezTo>
                      <a:pt x="1034" y="361"/>
                      <a:pt x="1034" y="357"/>
                      <a:pt x="1033" y="352"/>
                    </a:cubicBezTo>
                    <a:cubicBezTo>
                      <a:pt x="1030" y="344"/>
                      <a:pt x="1029" y="335"/>
                      <a:pt x="1027" y="327"/>
                    </a:cubicBezTo>
                    <a:cubicBezTo>
                      <a:pt x="1027" y="326"/>
                      <a:pt x="1027" y="325"/>
                      <a:pt x="1027" y="324"/>
                    </a:cubicBezTo>
                    <a:cubicBezTo>
                      <a:pt x="1024" y="320"/>
                      <a:pt x="1023" y="316"/>
                      <a:pt x="1020" y="312"/>
                    </a:cubicBezTo>
                    <a:cubicBezTo>
                      <a:pt x="1017" y="307"/>
                      <a:pt x="1016" y="301"/>
                      <a:pt x="1015" y="295"/>
                    </a:cubicBezTo>
                    <a:cubicBezTo>
                      <a:pt x="1015" y="293"/>
                      <a:pt x="1015" y="292"/>
                      <a:pt x="1014" y="290"/>
                    </a:cubicBezTo>
                    <a:cubicBezTo>
                      <a:pt x="1013" y="289"/>
                      <a:pt x="1013" y="289"/>
                      <a:pt x="1012" y="289"/>
                    </a:cubicBezTo>
                    <a:cubicBezTo>
                      <a:pt x="1010" y="289"/>
                      <a:pt x="1008" y="291"/>
                      <a:pt x="1007" y="289"/>
                    </a:cubicBezTo>
                    <a:cubicBezTo>
                      <a:pt x="1006" y="287"/>
                      <a:pt x="1004" y="286"/>
                      <a:pt x="1003" y="285"/>
                    </a:cubicBezTo>
                    <a:cubicBezTo>
                      <a:pt x="1003" y="283"/>
                      <a:pt x="1003" y="282"/>
                      <a:pt x="1001" y="281"/>
                    </a:cubicBezTo>
                    <a:cubicBezTo>
                      <a:pt x="997" y="279"/>
                      <a:pt x="996" y="276"/>
                      <a:pt x="993" y="273"/>
                    </a:cubicBezTo>
                    <a:cubicBezTo>
                      <a:pt x="991" y="271"/>
                      <a:pt x="990" y="270"/>
                      <a:pt x="987" y="270"/>
                    </a:cubicBezTo>
                    <a:cubicBezTo>
                      <a:pt x="985" y="269"/>
                      <a:pt x="982" y="270"/>
                      <a:pt x="981" y="267"/>
                    </a:cubicBezTo>
                    <a:cubicBezTo>
                      <a:pt x="980" y="267"/>
                      <a:pt x="979" y="267"/>
                      <a:pt x="978" y="267"/>
                    </a:cubicBezTo>
                    <a:cubicBezTo>
                      <a:pt x="973" y="268"/>
                      <a:pt x="967" y="267"/>
                      <a:pt x="962" y="266"/>
                    </a:cubicBezTo>
                    <a:cubicBezTo>
                      <a:pt x="945" y="262"/>
                      <a:pt x="928" y="260"/>
                      <a:pt x="912" y="259"/>
                    </a:cubicBezTo>
                    <a:cubicBezTo>
                      <a:pt x="905" y="259"/>
                      <a:pt x="899" y="258"/>
                      <a:pt x="893" y="259"/>
                    </a:cubicBezTo>
                    <a:cubicBezTo>
                      <a:pt x="885" y="260"/>
                      <a:pt x="878" y="258"/>
                      <a:pt x="870" y="258"/>
                    </a:cubicBezTo>
                    <a:cubicBezTo>
                      <a:pt x="864" y="257"/>
                      <a:pt x="857" y="256"/>
                      <a:pt x="851" y="256"/>
                    </a:cubicBezTo>
                    <a:cubicBezTo>
                      <a:pt x="842" y="256"/>
                      <a:pt x="834" y="256"/>
                      <a:pt x="825" y="257"/>
                    </a:cubicBezTo>
                    <a:cubicBezTo>
                      <a:pt x="815" y="257"/>
                      <a:pt x="805" y="258"/>
                      <a:pt x="796" y="259"/>
                    </a:cubicBezTo>
                    <a:cubicBezTo>
                      <a:pt x="783" y="260"/>
                      <a:pt x="771" y="262"/>
                      <a:pt x="759" y="265"/>
                    </a:cubicBezTo>
                    <a:cubicBezTo>
                      <a:pt x="736" y="270"/>
                      <a:pt x="713" y="275"/>
                      <a:pt x="690" y="280"/>
                    </a:cubicBezTo>
                    <a:cubicBezTo>
                      <a:pt x="687" y="281"/>
                      <a:pt x="683" y="282"/>
                      <a:pt x="679" y="284"/>
                    </a:cubicBezTo>
                    <a:cubicBezTo>
                      <a:pt x="674" y="285"/>
                      <a:pt x="669" y="287"/>
                      <a:pt x="664" y="288"/>
                    </a:cubicBezTo>
                    <a:cubicBezTo>
                      <a:pt x="662" y="289"/>
                      <a:pt x="659" y="288"/>
                      <a:pt x="656" y="290"/>
                    </a:cubicBezTo>
                    <a:cubicBezTo>
                      <a:pt x="652" y="292"/>
                      <a:pt x="647" y="292"/>
                      <a:pt x="643" y="294"/>
                    </a:cubicBezTo>
                    <a:cubicBezTo>
                      <a:pt x="636" y="297"/>
                      <a:pt x="629" y="299"/>
                      <a:pt x="622" y="301"/>
                    </a:cubicBezTo>
                    <a:cubicBezTo>
                      <a:pt x="615" y="303"/>
                      <a:pt x="608" y="306"/>
                      <a:pt x="601" y="308"/>
                    </a:cubicBezTo>
                    <a:cubicBezTo>
                      <a:pt x="594" y="311"/>
                      <a:pt x="587" y="314"/>
                      <a:pt x="579" y="317"/>
                    </a:cubicBezTo>
                    <a:cubicBezTo>
                      <a:pt x="577" y="318"/>
                      <a:pt x="574" y="319"/>
                      <a:pt x="571" y="319"/>
                    </a:cubicBezTo>
                    <a:cubicBezTo>
                      <a:pt x="567" y="320"/>
                      <a:pt x="563" y="323"/>
                      <a:pt x="559" y="325"/>
                    </a:cubicBezTo>
                    <a:cubicBezTo>
                      <a:pt x="556" y="331"/>
                      <a:pt x="548" y="330"/>
                      <a:pt x="544" y="334"/>
                    </a:cubicBezTo>
                    <a:cubicBezTo>
                      <a:pt x="540" y="334"/>
                      <a:pt x="538" y="337"/>
                      <a:pt x="535" y="339"/>
                    </a:cubicBezTo>
                    <a:cubicBezTo>
                      <a:pt x="534" y="339"/>
                      <a:pt x="533" y="340"/>
                      <a:pt x="532" y="341"/>
                    </a:cubicBezTo>
                    <a:cubicBezTo>
                      <a:pt x="526" y="342"/>
                      <a:pt x="522" y="345"/>
                      <a:pt x="517" y="347"/>
                    </a:cubicBezTo>
                    <a:cubicBezTo>
                      <a:pt x="519" y="344"/>
                      <a:pt x="521" y="340"/>
                      <a:pt x="522" y="336"/>
                    </a:cubicBezTo>
                    <a:cubicBezTo>
                      <a:pt x="523" y="335"/>
                      <a:pt x="523" y="334"/>
                      <a:pt x="523" y="334"/>
                    </a:cubicBezTo>
                    <a:cubicBezTo>
                      <a:pt x="529" y="327"/>
                      <a:pt x="532" y="318"/>
                      <a:pt x="536" y="310"/>
                    </a:cubicBezTo>
                    <a:cubicBezTo>
                      <a:pt x="536" y="308"/>
                      <a:pt x="537" y="306"/>
                      <a:pt x="538" y="306"/>
                    </a:cubicBezTo>
                    <a:cubicBezTo>
                      <a:pt x="541" y="305"/>
                      <a:pt x="541" y="303"/>
                      <a:pt x="542" y="301"/>
                    </a:cubicBezTo>
                    <a:cubicBezTo>
                      <a:pt x="546" y="296"/>
                      <a:pt x="548" y="291"/>
                      <a:pt x="550" y="286"/>
                    </a:cubicBezTo>
                    <a:cubicBezTo>
                      <a:pt x="551" y="283"/>
                      <a:pt x="552" y="281"/>
                      <a:pt x="554" y="278"/>
                    </a:cubicBezTo>
                    <a:cubicBezTo>
                      <a:pt x="557" y="274"/>
                      <a:pt x="559" y="270"/>
                      <a:pt x="562" y="265"/>
                    </a:cubicBezTo>
                    <a:cubicBezTo>
                      <a:pt x="565" y="258"/>
                      <a:pt x="567" y="249"/>
                      <a:pt x="575" y="244"/>
                    </a:cubicBezTo>
                    <a:cubicBezTo>
                      <a:pt x="576" y="243"/>
                      <a:pt x="576" y="242"/>
                      <a:pt x="576" y="242"/>
                    </a:cubicBezTo>
                    <a:cubicBezTo>
                      <a:pt x="578" y="239"/>
                      <a:pt x="578" y="236"/>
                      <a:pt x="581" y="235"/>
                    </a:cubicBezTo>
                    <a:cubicBezTo>
                      <a:pt x="584" y="233"/>
                      <a:pt x="585" y="230"/>
                      <a:pt x="586" y="227"/>
                    </a:cubicBezTo>
                    <a:cubicBezTo>
                      <a:pt x="587" y="222"/>
                      <a:pt x="589" y="218"/>
                      <a:pt x="591" y="213"/>
                    </a:cubicBezTo>
                    <a:cubicBezTo>
                      <a:pt x="593" y="209"/>
                      <a:pt x="594" y="203"/>
                      <a:pt x="598" y="200"/>
                    </a:cubicBezTo>
                    <a:cubicBezTo>
                      <a:pt x="598" y="200"/>
                      <a:pt x="598" y="200"/>
                      <a:pt x="598" y="200"/>
                    </a:cubicBezTo>
                    <a:cubicBezTo>
                      <a:pt x="601" y="195"/>
                      <a:pt x="602" y="190"/>
                      <a:pt x="605" y="185"/>
                    </a:cubicBezTo>
                    <a:cubicBezTo>
                      <a:pt x="609" y="177"/>
                      <a:pt x="611" y="168"/>
                      <a:pt x="614" y="160"/>
                    </a:cubicBezTo>
                    <a:cubicBezTo>
                      <a:pt x="617" y="154"/>
                      <a:pt x="620" y="148"/>
                      <a:pt x="623" y="142"/>
                    </a:cubicBezTo>
                    <a:cubicBezTo>
                      <a:pt x="627" y="134"/>
                      <a:pt x="629" y="125"/>
                      <a:pt x="632" y="116"/>
                    </a:cubicBezTo>
                    <a:cubicBezTo>
                      <a:pt x="635" y="109"/>
                      <a:pt x="636" y="102"/>
                      <a:pt x="639" y="95"/>
                    </a:cubicBezTo>
                    <a:cubicBezTo>
                      <a:pt x="640" y="92"/>
                      <a:pt x="641" y="89"/>
                      <a:pt x="641" y="86"/>
                    </a:cubicBezTo>
                    <a:cubicBezTo>
                      <a:pt x="641" y="80"/>
                      <a:pt x="642" y="75"/>
                      <a:pt x="644" y="70"/>
                    </a:cubicBezTo>
                    <a:cubicBezTo>
                      <a:pt x="646" y="66"/>
                      <a:pt x="647" y="61"/>
                      <a:pt x="647" y="56"/>
                    </a:cubicBezTo>
                    <a:cubicBezTo>
                      <a:pt x="646" y="46"/>
                      <a:pt x="642" y="39"/>
                      <a:pt x="633" y="35"/>
                    </a:cubicBezTo>
                    <a:cubicBezTo>
                      <a:pt x="632" y="35"/>
                      <a:pt x="631" y="34"/>
                      <a:pt x="629" y="33"/>
                    </a:cubicBezTo>
                    <a:cubicBezTo>
                      <a:pt x="625" y="29"/>
                      <a:pt x="620" y="26"/>
                      <a:pt x="615" y="23"/>
                    </a:cubicBezTo>
                    <a:cubicBezTo>
                      <a:pt x="612" y="22"/>
                      <a:pt x="610" y="21"/>
                      <a:pt x="608" y="18"/>
                    </a:cubicBezTo>
                    <a:cubicBezTo>
                      <a:pt x="606" y="16"/>
                      <a:pt x="604" y="15"/>
                      <a:pt x="601" y="15"/>
                    </a:cubicBezTo>
                    <a:cubicBezTo>
                      <a:pt x="600" y="15"/>
                      <a:pt x="598" y="15"/>
                      <a:pt x="598" y="15"/>
                    </a:cubicBezTo>
                    <a:cubicBezTo>
                      <a:pt x="590" y="12"/>
                      <a:pt x="582" y="9"/>
                      <a:pt x="574" y="6"/>
                    </a:cubicBezTo>
                    <a:cubicBezTo>
                      <a:pt x="570" y="5"/>
                      <a:pt x="566" y="3"/>
                      <a:pt x="561" y="1"/>
                    </a:cubicBezTo>
                    <a:cubicBezTo>
                      <a:pt x="559" y="0"/>
                      <a:pt x="557" y="1"/>
                      <a:pt x="555" y="3"/>
                    </a:cubicBezTo>
                    <a:cubicBezTo>
                      <a:pt x="553" y="4"/>
                      <a:pt x="553" y="5"/>
                      <a:pt x="552" y="8"/>
                    </a:cubicBezTo>
                    <a:cubicBezTo>
                      <a:pt x="552" y="11"/>
                      <a:pt x="552" y="14"/>
                      <a:pt x="550" y="18"/>
                    </a:cubicBezTo>
                    <a:cubicBezTo>
                      <a:pt x="549" y="21"/>
                      <a:pt x="546" y="23"/>
                      <a:pt x="546" y="27"/>
                    </a:cubicBezTo>
                    <a:cubicBezTo>
                      <a:pt x="546" y="35"/>
                      <a:pt x="543" y="43"/>
                      <a:pt x="541" y="51"/>
                    </a:cubicBezTo>
                    <a:cubicBezTo>
                      <a:pt x="537" y="64"/>
                      <a:pt x="534" y="77"/>
                      <a:pt x="530" y="89"/>
                    </a:cubicBezTo>
                    <a:cubicBezTo>
                      <a:pt x="525" y="104"/>
                      <a:pt x="521" y="119"/>
                      <a:pt x="516" y="134"/>
                    </a:cubicBezTo>
                    <a:cubicBezTo>
                      <a:pt x="510" y="154"/>
                      <a:pt x="504" y="174"/>
                      <a:pt x="497" y="194"/>
                    </a:cubicBezTo>
                    <a:cubicBezTo>
                      <a:pt x="493" y="207"/>
                      <a:pt x="488" y="220"/>
                      <a:pt x="483" y="233"/>
                    </a:cubicBezTo>
                    <a:cubicBezTo>
                      <a:pt x="480" y="241"/>
                      <a:pt x="478" y="249"/>
                      <a:pt x="474" y="257"/>
                    </a:cubicBezTo>
                    <a:cubicBezTo>
                      <a:pt x="467" y="273"/>
                      <a:pt x="461" y="290"/>
                      <a:pt x="454" y="307"/>
                    </a:cubicBezTo>
                    <a:cubicBezTo>
                      <a:pt x="452" y="311"/>
                      <a:pt x="450" y="315"/>
                      <a:pt x="448" y="320"/>
                    </a:cubicBezTo>
                    <a:cubicBezTo>
                      <a:pt x="442" y="333"/>
                      <a:pt x="437" y="347"/>
                      <a:pt x="431" y="360"/>
                    </a:cubicBezTo>
                    <a:cubicBezTo>
                      <a:pt x="422" y="379"/>
                      <a:pt x="415" y="398"/>
                      <a:pt x="406" y="417"/>
                    </a:cubicBezTo>
                    <a:cubicBezTo>
                      <a:pt x="403" y="424"/>
                      <a:pt x="400" y="432"/>
                      <a:pt x="397" y="439"/>
                    </a:cubicBezTo>
                    <a:cubicBezTo>
                      <a:pt x="396" y="440"/>
                      <a:pt x="396" y="442"/>
                      <a:pt x="395" y="443"/>
                    </a:cubicBezTo>
                    <a:cubicBezTo>
                      <a:pt x="395" y="443"/>
                      <a:pt x="395" y="443"/>
                      <a:pt x="394" y="443"/>
                    </a:cubicBezTo>
                    <a:cubicBezTo>
                      <a:pt x="394" y="445"/>
                      <a:pt x="392" y="447"/>
                      <a:pt x="391" y="449"/>
                    </a:cubicBezTo>
                    <a:cubicBezTo>
                      <a:pt x="389" y="453"/>
                      <a:pt x="385" y="457"/>
                      <a:pt x="383" y="462"/>
                    </a:cubicBezTo>
                    <a:cubicBezTo>
                      <a:pt x="381" y="466"/>
                      <a:pt x="375" y="468"/>
                      <a:pt x="375" y="474"/>
                    </a:cubicBezTo>
                    <a:cubicBezTo>
                      <a:pt x="375" y="474"/>
                      <a:pt x="374" y="475"/>
                      <a:pt x="374" y="475"/>
                    </a:cubicBezTo>
                    <a:cubicBezTo>
                      <a:pt x="370" y="478"/>
                      <a:pt x="369" y="482"/>
                      <a:pt x="367" y="486"/>
                    </a:cubicBezTo>
                    <a:cubicBezTo>
                      <a:pt x="362" y="496"/>
                      <a:pt x="359" y="507"/>
                      <a:pt x="355" y="517"/>
                    </a:cubicBezTo>
                    <a:cubicBezTo>
                      <a:pt x="352" y="525"/>
                      <a:pt x="349" y="533"/>
                      <a:pt x="348" y="542"/>
                    </a:cubicBezTo>
                    <a:cubicBezTo>
                      <a:pt x="347" y="547"/>
                      <a:pt x="346" y="552"/>
                      <a:pt x="344" y="557"/>
                    </a:cubicBezTo>
                    <a:cubicBezTo>
                      <a:pt x="342" y="561"/>
                      <a:pt x="341" y="565"/>
                      <a:pt x="341" y="570"/>
                    </a:cubicBezTo>
                    <a:cubicBezTo>
                      <a:pt x="340" y="572"/>
                      <a:pt x="338" y="574"/>
                      <a:pt x="337" y="576"/>
                    </a:cubicBezTo>
                    <a:cubicBezTo>
                      <a:pt x="336" y="583"/>
                      <a:pt x="332" y="588"/>
                      <a:pt x="330" y="595"/>
                    </a:cubicBezTo>
                    <a:cubicBezTo>
                      <a:pt x="328" y="597"/>
                      <a:pt x="327" y="600"/>
                      <a:pt x="323" y="601"/>
                    </a:cubicBezTo>
                    <a:cubicBezTo>
                      <a:pt x="323" y="601"/>
                      <a:pt x="322" y="602"/>
                      <a:pt x="322" y="603"/>
                    </a:cubicBezTo>
                    <a:cubicBezTo>
                      <a:pt x="323" y="604"/>
                      <a:pt x="324" y="602"/>
                      <a:pt x="325" y="602"/>
                    </a:cubicBezTo>
                    <a:cubicBezTo>
                      <a:pt x="323" y="608"/>
                      <a:pt x="319" y="613"/>
                      <a:pt x="317" y="620"/>
                    </a:cubicBezTo>
                    <a:cubicBezTo>
                      <a:pt x="316" y="621"/>
                      <a:pt x="316" y="623"/>
                      <a:pt x="314" y="624"/>
                    </a:cubicBezTo>
                    <a:cubicBezTo>
                      <a:pt x="313" y="625"/>
                      <a:pt x="312" y="627"/>
                      <a:pt x="312" y="628"/>
                    </a:cubicBezTo>
                    <a:cubicBezTo>
                      <a:pt x="312" y="630"/>
                      <a:pt x="312" y="631"/>
                      <a:pt x="311" y="632"/>
                    </a:cubicBezTo>
                    <a:cubicBezTo>
                      <a:pt x="307" y="638"/>
                      <a:pt x="305" y="644"/>
                      <a:pt x="302" y="650"/>
                    </a:cubicBezTo>
                    <a:cubicBezTo>
                      <a:pt x="298" y="657"/>
                      <a:pt x="295" y="663"/>
                      <a:pt x="293" y="671"/>
                    </a:cubicBezTo>
                    <a:cubicBezTo>
                      <a:pt x="293" y="672"/>
                      <a:pt x="293" y="673"/>
                      <a:pt x="292" y="674"/>
                    </a:cubicBezTo>
                    <a:cubicBezTo>
                      <a:pt x="289" y="679"/>
                      <a:pt x="286" y="685"/>
                      <a:pt x="283" y="691"/>
                    </a:cubicBezTo>
                    <a:cubicBezTo>
                      <a:pt x="280" y="697"/>
                      <a:pt x="278" y="704"/>
                      <a:pt x="273" y="709"/>
                    </a:cubicBezTo>
                    <a:cubicBezTo>
                      <a:pt x="272" y="710"/>
                      <a:pt x="272" y="711"/>
                      <a:pt x="272" y="711"/>
                    </a:cubicBezTo>
                    <a:cubicBezTo>
                      <a:pt x="272" y="713"/>
                      <a:pt x="271" y="714"/>
                      <a:pt x="271" y="716"/>
                    </a:cubicBezTo>
                    <a:cubicBezTo>
                      <a:pt x="268" y="723"/>
                      <a:pt x="264" y="729"/>
                      <a:pt x="262" y="736"/>
                    </a:cubicBezTo>
                    <a:cubicBezTo>
                      <a:pt x="261" y="738"/>
                      <a:pt x="259" y="739"/>
                      <a:pt x="258" y="742"/>
                    </a:cubicBezTo>
                    <a:cubicBezTo>
                      <a:pt x="257" y="745"/>
                      <a:pt x="256" y="750"/>
                      <a:pt x="251" y="751"/>
                    </a:cubicBezTo>
                    <a:cubicBezTo>
                      <a:pt x="250" y="751"/>
                      <a:pt x="250" y="752"/>
                      <a:pt x="249" y="753"/>
                    </a:cubicBezTo>
                    <a:cubicBezTo>
                      <a:pt x="246" y="757"/>
                      <a:pt x="244" y="762"/>
                      <a:pt x="242" y="767"/>
                    </a:cubicBezTo>
                    <a:cubicBezTo>
                      <a:pt x="240" y="770"/>
                      <a:pt x="239" y="773"/>
                      <a:pt x="236" y="776"/>
                    </a:cubicBezTo>
                    <a:cubicBezTo>
                      <a:pt x="235" y="773"/>
                      <a:pt x="234" y="771"/>
                      <a:pt x="235" y="769"/>
                    </a:cubicBezTo>
                    <a:cubicBezTo>
                      <a:pt x="235" y="765"/>
                      <a:pt x="234" y="761"/>
                      <a:pt x="233" y="757"/>
                    </a:cubicBezTo>
                    <a:cubicBezTo>
                      <a:pt x="233" y="754"/>
                      <a:pt x="231" y="751"/>
                      <a:pt x="231" y="747"/>
                    </a:cubicBezTo>
                    <a:cubicBezTo>
                      <a:pt x="232" y="746"/>
                      <a:pt x="230" y="746"/>
                      <a:pt x="229" y="746"/>
                    </a:cubicBezTo>
                    <a:cubicBezTo>
                      <a:pt x="229" y="748"/>
                      <a:pt x="229" y="750"/>
                      <a:pt x="229" y="751"/>
                    </a:cubicBezTo>
                    <a:cubicBezTo>
                      <a:pt x="230" y="759"/>
                      <a:pt x="231" y="767"/>
                      <a:pt x="232" y="775"/>
                    </a:cubicBezTo>
                    <a:cubicBezTo>
                      <a:pt x="233" y="779"/>
                      <a:pt x="232" y="782"/>
                      <a:pt x="231" y="785"/>
                    </a:cubicBezTo>
                    <a:cubicBezTo>
                      <a:pt x="229" y="783"/>
                      <a:pt x="229" y="781"/>
                      <a:pt x="229" y="779"/>
                    </a:cubicBezTo>
                    <a:cubicBezTo>
                      <a:pt x="228" y="771"/>
                      <a:pt x="226" y="762"/>
                      <a:pt x="225" y="754"/>
                    </a:cubicBezTo>
                    <a:cubicBezTo>
                      <a:pt x="225" y="750"/>
                      <a:pt x="226" y="745"/>
                      <a:pt x="224" y="741"/>
                    </a:cubicBezTo>
                    <a:cubicBezTo>
                      <a:pt x="223" y="741"/>
                      <a:pt x="224" y="740"/>
                      <a:pt x="224" y="740"/>
                    </a:cubicBezTo>
                    <a:cubicBezTo>
                      <a:pt x="226" y="738"/>
                      <a:pt x="225" y="735"/>
                      <a:pt x="224" y="733"/>
                    </a:cubicBezTo>
                    <a:cubicBezTo>
                      <a:pt x="223" y="727"/>
                      <a:pt x="224" y="721"/>
                      <a:pt x="222" y="715"/>
                    </a:cubicBezTo>
                    <a:cubicBezTo>
                      <a:pt x="220" y="708"/>
                      <a:pt x="221" y="700"/>
                      <a:pt x="220" y="693"/>
                    </a:cubicBezTo>
                    <a:cubicBezTo>
                      <a:pt x="220" y="689"/>
                      <a:pt x="219" y="684"/>
                      <a:pt x="220" y="679"/>
                    </a:cubicBezTo>
                    <a:cubicBezTo>
                      <a:pt x="221" y="675"/>
                      <a:pt x="221" y="670"/>
                      <a:pt x="217" y="665"/>
                    </a:cubicBezTo>
                    <a:cubicBezTo>
                      <a:pt x="217" y="671"/>
                      <a:pt x="214" y="675"/>
                      <a:pt x="217" y="679"/>
                    </a:cubicBezTo>
                    <a:cubicBezTo>
                      <a:pt x="217" y="680"/>
                      <a:pt x="217" y="680"/>
                      <a:pt x="217" y="681"/>
                    </a:cubicBezTo>
                    <a:cubicBezTo>
                      <a:pt x="216" y="688"/>
                      <a:pt x="216" y="695"/>
                      <a:pt x="216" y="703"/>
                    </a:cubicBezTo>
                    <a:cubicBezTo>
                      <a:pt x="216" y="703"/>
                      <a:pt x="215" y="704"/>
                      <a:pt x="216" y="704"/>
                    </a:cubicBezTo>
                    <a:cubicBezTo>
                      <a:pt x="220" y="707"/>
                      <a:pt x="217" y="711"/>
                      <a:pt x="218" y="714"/>
                    </a:cubicBezTo>
                    <a:cubicBezTo>
                      <a:pt x="219" y="717"/>
                      <a:pt x="218" y="721"/>
                      <a:pt x="220" y="725"/>
                    </a:cubicBezTo>
                    <a:cubicBezTo>
                      <a:pt x="222" y="728"/>
                      <a:pt x="220" y="734"/>
                      <a:pt x="216" y="738"/>
                    </a:cubicBezTo>
                    <a:cubicBezTo>
                      <a:pt x="218" y="733"/>
                      <a:pt x="215" y="730"/>
                      <a:pt x="215" y="727"/>
                    </a:cubicBezTo>
                    <a:cubicBezTo>
                      <a:pt x="214" y="718"/>
                      <a:pt x="213" y="709"/>
                      <a:pt x="213" y="700"/>
                    </a:cubicBezTo>
                    <a:cubicBezTo>
                      <a:pt x="213" y="699"/>
                      <a:pt x="213" y="698"/>
                      <a:pt x="213" y="696"/>
                    </a:cubicBezTo>
                    <a:cubicBezTo>
                      <a:pt x="208" y="687"/>
                      <a:pt x="214" y="679"/>
                      <a:pt x="213" y="670"/>
                    </a:cubicBezTo>
                    <a:cubicBezTo>
                      <a:pt x="213" y="670"/>
                      <a:pt x="214" y="669"/>
                      <a:pt x="214" y="668"/>
                    </a:cubicBezTo>
                    <a:cubicBezTo>
                      <a:pt x="216" y="665"/>
                      <a:pt x="215" y="661"/>
                      <a:pt x="217" y="658"/>
                    </a:cubicBezTo>
                    <a:cubicBezTo>
                      <a:pt x="217" y="658"/>
                      <a:pt x="217" y="657"/>
                      <a:pt x="217" y="657"/>
                    </a:cubicBezTo>
                    <a:cubicBezTo>
                      <a:pt x="215" y="652"/>
                      <a:pt x="217" y="648"/>
                      <a:pt x="217" y="644"/>
                    </a:cubicBezTo>
                    <a:cubicBezTo>
                      <a:pt x="219" y="635"/>
                      <a:pt x="218" y="627"/>
                      <a:pt x="217" y="618"/>
                    </a:cubicBezTo>
                    <a:cubicBezTo>
                      <a:pt x="217" y="608"/>
                      <a:pt x="217" y="598"/>
                      <a:pt x="216" y="588"/>
                    </a:cubicBezTo>
                    <a:cubicBezTo>
                      <a:pt x="216" y="587"/>
                      <a:pt x="215" y="586"/>
                      <a:pt x="217" y="585"/>
                    </a:cubicBezTo>
                    <a:cubicBezTo>
                      <a:pt x="219" y="587"/>
                      <a:pt x="220" y="587"/>
                      <a:pt x="221" y="584"/>
                    </a:cubicBezTo>
                    <a:cubicBezTo>
                      <a:pt x="222" y="583"/>
                      <a:pt x="223" y="582"/>
                      <a:pt x="224" y="581"/>
                    </a:cubicBezTo>
                    <a:cubicBezTo>
                      <a:pt x="225" y="581"/>
                      <a:pt x="226" y="580"/>
                      <a:pt x="226" y="579"/>
                    </a:cubicBezTo>
                    <a:cubicBezTo>
                      <a:pt x="225" y="577"/>
                      <a:pt x="226" y="574"/>
                      <a:pt x="226" y="572"/>
                    </a:cubicBezTo>
                    <a:cubicBezTo>
                      <a:pt x="226" y="571"/>
                      <a:pt x="226" y="570"/>
                      <a:pt x="225" y="569"/>
                    </a:cubicBezTo>
                    <a:cubicBezTo>
                      <a:pt x="222" y="569"/>
                      <a:pt x="223" y="567"/>
                      <a:pt x="223" y="565"/>
                    </a:cubicBezTo>
                    <a:cubicBezTo>
                      <a:pt x="223" y="562"/>
                      <a:pt x="224" y="559"/>
                      <a:pt x="222" y="556"/>
                    </a:cubicBezTo>
                    <a:cubicBezTo>
                      <a:pt x="222" y="555"/>
                      <a:pt x="221" y="555"/>
                      <a:pt x="222" y="554"/>
                    </a:cubicBezTo>
                    <a:cubicBezTo>
                      <a:pt x="224" y="552"/>
                      <a:pt x="222" y="548"/>
                      <a:pt x="225" y="546"/>
                    </a:cubicBezTo>
                    <a:cubicBezTo>
                      <a:pt x="225" y="546"/>
                      <a:pt x="225" y="544"/>
                      <a:pt x="224" y="544"/>
                    </a:cubicBezTo>
                    <a:cubicBezTo>
                      <a:pt x="223" y="542"/>
                      <a:pt x="223" y="539"/>
                      <a:pt x="224" y="537"/>
                    </a:cubicBezTo>
                    <a:cubicBezTo>
                      <a:pt x="224" y="535"/>
                      <a:pt x="224" y="532"/>
                      <a:pt x="226" y="531"/>
                    </a:cubicBezTo>
                    <a:cubicBezTo>
                      <a:pt x="227" y="531"/>
                      <a:pt x="227" y="530"/>
                      <a:pt x="227" y="529"/>
                    </a:cubicBezTo>
                    <a:cubicBezTo>
                      <a:pt x="226" y="522"/>
                      <a:pt x="231" y="516"/>
                      <a:pt x="228" y="509"/>
                    </a:cubicBezTo>
                    <a:cubicBezTo>
                      <a:pt x="228" y="509"/>
                      <a:pt x="228" y="508"/>
                      <a:pt x="228" y="508"/>
                    </a:cubicBezTo>
                    <a:cubicBezTo>
                      <a:pt x="229" y="505"/>
                      <a:pt x="230" y="502"/>
                      <a:pt x="229" y="499"/>
                    </a:cubicBezTo>
                    <a:cubicBezTo>
                      <a:pt x="228" y="496"/>
                      <a:pt x="228" y="493"/>
                      <a:pt x="230" y="490"/>
                    </a:cubicBezTo>
                    <a:cubicBezTo>
                      <a:pt x="230" y="490"/>
                      <a:pt x="229" y="489"/>
                      <a:pt x="229" y="488"/>
                    </a:cubicBezTo>
                    <a:cubicBezTo>
                      <a:pt x="229" y="487"/>
                      <a:pt x="229" y="487"/>
                      <a:pt x="229" y="485"/>
                    </a:cubicBezTo>
                    <a:cubicBezTo>
                      <a:pt x="230" y="483"/>
                      <a:pt x="230" y="480"/>
                      <a:pt x="229" y="478"/>
                    </a:cubicBezTo>
                    <a:cubicBezTo>
                      <a:pt x="229" y="476"/>
                      <a:pt x="229" y="475"/>
                      <a:pt x="230" y="473"/>
                    </a:cubicBezTo>
                    <a:cubicBezTo>
                      <a:pt x="232" y="468"/>
                      <a:pt x="231" y="462"/>
                      <a:pt x="231" y="457"/>
                    </a:cubicBezTo>
                    <a:cubicBezTo>
                      <a:pt x="231" y="449"/>
                      <a:pt x="231" y="442"/>
                      <a:pt x="230" y="435"/>
                    </a:cubicBezTo>
                    <a:cubicBezTo>
                      <a:pt x="230" y="429"/>
                      <a:pt x="231" y="422"/>
                      <a:pt x="230" y="416"/>
                    </a:cubicBezTo>
                    <a:cubicBezTo>
                      <a:pt x="229" y="411"/>
                      <a:pt x="229" y="406"/>
                      <a:pt x="229" y="401"/>
                    </a:cubicBezTo>
                    <a:cubicBezTo>
                      <a:pt x="229" y="398"/>
                      <a:pt x="229" y="396"/>
                      <a:pt x="228" y="393"/>
                    </a:cubicBezTo>
                    <a:cubicBezTo>
                      <a:pt x="227" y="390"/>
                      <a:pt x="227" y="387"/>
                      <a:pt x="228" y="384"/>
                    </a:cubicBezTo>
                    <a:cubicBezTo>
                      <a:pt x="229" y="379"/>
                      <a:pt x="228" y="374"/>
                      <a:pt x="228" y="369"/>
                    </a:cubicBezTo>
                    <a:cubicBezTo>
                      <a:pt x="229" y="362"/>
                      <a:pt x="228" y="355"/>
                      <a:pt x="228" y="348"/>
                    </a:cubicBezTo>
                    <a:cubicBezTo>
                      <a:pt x="228" y="342"/>
                      <a:pt x="227" y="336"/>
                      <a:pt x="228" y="330"/>
                    </a:cubicBezTo>
                    <a:cubicBezTo>
                      <a:pt x="229" y="324"/>
                      <a:pt x="228" y="318"/>
                      <a:pt x="229" y="312"/>
                    </a:cubicBezTo>
                    <a:cubicBezTo>
                      <a:pt x="230" y="302"/>
                      <a:pt x="229" y="292"/>
                      <a:pt x="228" y="283"/>
                    </a:cubicBezTo>
                    <a:cubicBezTo>
                      <a:pt x="228" y="278"/>
                      <a:pt x="227" y="274"/>
                      <a:pt x="229" y="270"/>
                    </a:cubicBezTo>
                    <a:cubicBezTo>
                      <a:pt x="230" y="269"/>
                      <a:pt x="229" y="268"/>
                      <a:pt x="229" y="267"/>
                    </a:cubicBezTo>
                    <a:cubicBezTo>
                      <a:pt x="230" y="263"/>
                      <a:pt x="229" y="259"/>
                      <a:pt x="230" y="256"/>
                    </a:cubicBezTo>
                    <a:cubicBezTo>
                      <a:pt x="232" y="247"/>
                      <a:pt x="233" y="238"/>
                      <a:pt x="233" y="229"/>
                    </a:cubicBezTo>
                    <a:cubicBezTo>
                      <a:pt x="233" y="221"/>
                      <a:pt x="234" y="213"/>
                      <a:pt x="236" y="205"/>
                    </a:cubicBezTo>
                    <a:cubicBezTo>
                      <a:pt x="238" y="199"/>
                      <a:pt x="238" y="193"/>
                      <a:pt x="238" y="186"/>
                    </a:cubicBezTo>
                    <a:cubicBezTo>
                      <a:pt x="239" y="175"/>
                      <a:pt x="239" y="164"/>
                      <a:pt x="239" y="153"/>
                    </a:cubicBezTo>
                    <a:cubicBezTo>
                      <a:pt x="239" y="151"/>
                      <a:pt x="239" y="150"/>
                      <a:pt x="239" y="148"/>
                    </a:cubicBezTo>
                    <a:cubicBezTo>
                      <a:pt x="238" y="146"/>
                      <a:pt x="238" y="143"/>
                      <a:pt x="238" y="140"/>
                    </a:cubicBezTo>
                    <a:cubicBezTo>
                      <a:pt x="239" y="136"/>
                      <a:pt x="238" y="133"/>
                      <a:pt x="237" y="129"/>
                    </a:cubicBezTo>
                    <a:cubicBezTo>
                      <a:pt x="236" y="121"/>
                      <a:pt x="234" y="114"/>
                      <a:pt x="232" y="106"/>
                    </a:cubicBezTo>
                    <a:cubicBezTo>
                      <a:pt x="231" y="100"/>
                      <a:pt x="229" y="95"/>
                      <a:pt x="225" y="90"/>
                    </a:cubicBezTo>
                    <a:cubicBezTo>
                      <a:pt x="217" y="82"/>
                      <a:pt x="208" y="75"/>
                      <a:pt x="200" y="67"/>
                    </a:cubicBezTo>
                    <a:cubicBezTo>
                      <a:pt x="199" y="66"/>
                      <a:pt x="198" y="65"/>
                      <a:pt x="197" y="66"/>
                    </a:cubicBezTo>
                    <a:cubicBezTo>
                      <a:pt x="194" y="66"/>
                      <a:pt x="192" y="64"/>
                      <a:pt x="190" y="61"/>
                    </a:cubicBezTo>
                    <a:cubicBezTo>
                      <a:pt x="189" y="59"/>
                      <a:pt x="188" y="57"/>
                      <a:pt x="186" y="55"/>
                    </a:cubicBezTo>
                    <a:cubicBezTo>
                      <a:pt x="184" y="52"/>
                      <a:pt x="181" y="49"/>
                      <a:pt x="177" y="49"/>
                    </a:cubicBezTo>
                    <a:cubicBezTo>
                      <a:pt x="175" y="48"/>
                      <a:pt x="172" y="48"/>
                      <a:pt x="170" y="47"/>
                    </a:cubicBezTo>
                    <a:cubicBezTo>
                      <a:pt x="167" y="45"/>
                      <a:pt x="165" y="44"/>
                      <a:pt x="162" y="43"/>
                    </a:cubicBezTo>
                    <a:cubicBezTo>
                      <a:pt x="154" y="41"/>
                      <a:pt x="145" y="40"/>
                      <a:pt x="138" y="36"/>
                    </a:cubicBezTo>
                    <a:cubicBezTo>
                      <a:pt x="128" y="32"/>
                      <a:pt x="118" y="30"/>
                      <a:pt x="108" y="28"/>
                    </a:cubicBezTo>
                    <a:cubicBezTo>
                      <a:pt x="99" y="25"/>
                      <a:pt x="88" y="25"/>
                      <a:pt x="78" y="25"/>
                    </a:cubicBezTo>
                    <a:cubicBezTo>
                      <a:pt x="72" y="25"/>
                      <a:pt x="65" y="26"/>
                      <a:pt x="58" y="26"/>
                    </a:cubicBezTo>
                    <a:cubicBezTo>
                      <a:pt x="51" y="26"/>
                      <a:pt x="43" y="27"/>
                      <a:pt x="36" y="27"/>
                    </a:cubicBezTo>
                    <a:cubicBezTo>
                      <a:pt x="33" y="27"/>
                      <a:pt x="30" y="28"/>
                      <a:pt x="28" y="30"/>
                    </a:cubicBezTo>
                    <a:cubicBezTo>
                      <a:pt x="26" y="32"/>
                      <a:pt x="26" y="34"/>
                      <a:pt x="24" y="35"/>
                    </a:cubicBezTo>
                    <a:cubicBezTo>
                      <a:pt x="22" y="39"/>
                      <a:pt x="20" y="42"/>
                      <a:pt x="16" y="42"/>
                    </a:cubicBezTo>
                    <a:cubicBezTo>
                      <a:pt x="13" y="42"/>
                      <a:pt x="12" y="44"/>
                      <a:pt x="12" y="47"/>
                    </a:cubicBezTo>
                    <a:cubicBezTo>
                      <a:pt x="12" y="50"/>
                      <a:pt x="11" y="50"/>
                      <a:pt x="9" y="50"/>
                    </a:cubicBezTo>
                    <a:cubicBezTo>
                      <a:pt x="6" y="50"/>
                      <a:pt x="3" y="51"/>
                      <a:pt x="0" y="52"/>
                    </a:cubicBezTo>
                    <a:cubicBezTo>
                      <a:pt x="0" y="52"/>
                      <a:pt x="0" y="53"/>
                      <a:pt x="0" y="53"/>
                    </a:cubicBezTo>
                    <a:cubicBezTo>
                      <a:pt x="7" y="62"/>
                      <a:pt x="8" y="73"/>
                      <a:pt x="11" y="83"/>
                    </a:cubicBezTo>
                    <a:cubicBezTo>
                      <a:pt x="13" y="87"/>
                      <a:pt x="12" y="91"/>
                      <a:pt x="13" y="95"/>
                    </a:cubicBezTo>
                    <a:cubicBezTo>
                      <a:pt x="13" y="102"/>
                      <a:pt x="14" y="108"/>
                      <a:pt x="15" y="114"/>
                    </a:cubicBezTo>
                    <a:cubicBezTo>
                      <a:pt x="16" y="120"/>
                      <a:pt x="17" y="125"/>
                      <a:pt x="17" y="131"/>
                    </a:cubicBezTo>
                    <a:cubicBezTo>
                      <a:pt x="18" y="141"/>
                      <a:pt x="18" y="151"/>
                      <a:pt x="18" y="160"/>
                    </a:cubicBezTo>
                    <a:cubicBezTo>
                      <a:pt x="18" y="161"/>
                      <a:pt x="18" y="161"/>
                      <a:pt x="19" y="161"/>
                    </a:cubicBezTo>
                    <a:cubicBezTo>
                      <a:pt x="19" y="161"/>
                      <a:pt x="19" y="160"/>
                      <a:pt x="19" y="159"/>
                    </a:cubicBezTo>
                    <a:cubicBezTo>
                      <a:pt x="19" y="159"/>
                      <a:pt x="19" y="158"/>
                      <a:pt x="20" y="158"/>
                    </a:cubicBezTo>
                    <a:cubicBezTo>
                      <a:pt x="22" y="169"/>
                      <a:pt x="21" y="180"/>
                      <a:pt x="20" y="190"/>
                    </a:cubicBezTo>
                    <a:cubicBezTo>
                      <a:pt x="20" y="193"/>
                      <a:pt x="21" y="197"/>
                      <a:pt x="18" y="199"/>
                    </a:cubicBezTo>
                    <a:cubicBezTo>
                      <a:pt x="18" y="200"/>
                      <a:pt x="17" y="201"/>
                      <a:pt x="19" y="202"/>
                    </a:cubicBezTo>
                    <a:cubicBezTo>
                      <a:pt x="19" y="202"/>
                      <a:pt x="19" y="200"/>
                      <a:pt x="20" y="201"/>
                    </a:cubicBezTo>
                    <a:cubicBezTo>
                      <a:pt x="21" y="202"/>
                      <a:pt x="21" y="203"/>
                      <a:pt x="21" y="203"/>
                    </a:cubicBezTo>
                    <a:cubicBezTo>
                      <a:pt x="21" y="208"/>
                      <a:pt x="22" y="213"/>
                      <a:pt x="22" y="218"/>
                    </a:cubicBezTo>
                    <a:cubicBezTo>
                      <a:pt x="22" y="221"/>
                      <a:pt x="23" y="225"/>
                      <a:pt x="22" y="228"/>
                    </a:cubicBezTo>
                    <a:cubicBezTo>
                      <a:pt x="21" y="232"/>
                      <a:pt x="20" y="234"/>
                      <a:pt x="24" y="237"/>
                    </a:cubicBezTo>
                    <a:cubicBezTo>
                      <a:pt x="24" y="237"/>
                      <a:pt x="27" y="240"/>
                      <a:pt x="22" y="239"/>
                    </a:cubicBezTo>
                    <a:cubicBezTo>
                      <a:pt x="22" y="239"/>
                      <a:pt x="21" y="241"/>
                      <a:pt x="21" y="241"/>
                    </a:cubicBezTo>
                    <a:cubicBezTo>
                      <a:pt x="22" y="246"/>
                      <a:pt x="22" y="250"/>
                      <a:pt x="21" y="254"/>
                    </a:cubicBezTo>
                    <a:cubicBezTo>
                      <a:pt x="21" y="255"/>
                      <a:pt x="22" y="255"/>
                      <a:pt x="22" y="255"/>
                    </a:cubicBezTo>
                    <a:cubicBezTo>
                      <a:pt x="25" y="256"/>
                      <a:pt x="24" y="259"/>
                      <a:pt x="24" y="261"/>
                    </a:cubicBezTo>
                    <a:cubicBezTo>
                      <a:pt x="24" y="268"/>
                      <a:pt x="25" y="274"/>
                      <a:pt x="25" y="281"/>
                    </a:cubicBezTo>
                    <a:cubicBezTo>
                      <a:pt x="25" y="282"/>
                      <a:pt x="26" y="284"/>
                      <a:pt x="26" y="284"/>
                    </a:cubicBezTo>
                    <a:cubicBezTo>
                      <a:pt x="28" y="286"/>
                      <a:pt x="27" y="288"/>
                      <a:pt x="27" y="290"/>
                    </a:cubicBezTo>
                    <a:cubicBezTo>
                      <a:pt x="28" y="294"/>
                      <a:pt x="27" y="299"/>
                      <a:pt x="28" y="303"/>
                    </a:cubicBezTo>
                    <a:cubicBezTo>
                      <a:pt x="29" y="312"/>
                      <a:pt x="29" y="321"/>
                      <a:pt x="29" y="330"/>
                    </a:cubicBezTo>
                    <a:cubicBezTo>
                      <a:pt x="29" y="334"/>
                      <a:pt x="28" y="337"/>
                      <a:pt x="29" y="340"/>
                    </a:cubicBezTo>
                    <a:cubicBezTo>
                      <a:pt x="29" y="344"/>
                      <a:pt x="29" y="347"/>
                      <a:pt x="29" y="350"/>
                    </a:cubicBezTo>
                    <a:cubicBezTo>
                      <a:pt x="30" y="353"/>
                      <a:pt x="30" y="356"/>
                      <a:pt x="31" y="359"/>
                    </a:cubicBezTo>
                    <a:cubicBezTo>
                      <a:pt x="31" y="367"/>
                      <a:pt x="30" y="376"/>
                      <a:pt x="31" y="385"/>
                    </a:cubicBezTo>
                    <a:cubicBezTo>
                      <a:pt x="32" y="388"/>
                      <a:pt x="32" y="391"/>
                      <a:pt x="32" y="394"/>
                    </a:cubicBezTo>
                    <a:cubicBezTo>
                      <a:pt x="31" y="406"/>
                      <a:pt x="33" y="418"/>
                      <a:pt x="33" y="430"/>
                    </a:cubicBezTo>
                    <a:cubicBezTo>
                      <a:pt x="33" y="430"/>
                      <a:pt x="33" y="430"/>
                      <a:pt x="34" y="430"/>
                    </a:cubicBezTo>
                    <a:cubicBezTo>
                      <a:pt x="34" y="426"/>
                      <a:pt x="34" y="422"/>
                      <a:pt x="34" y="417"/>
                    </a:cubicBezTo>
                    <a:cubicBezTo>
                      <a:pt x="34" y="409"/>
                      <a:pt x="33" y="401"/>
                      <a:pt x="34" y="393"/>
                    </a:cubicBezTo>
                    <a:cubicBezTo>
                      <a:pt x="35" y="387"/>
                      <a:pt x="34" y="380"/>
                      <a:pt x="34" y="374"/>
                    </a:cubicBezTo>
                    <a:cubicBezTo>
                      <a:pt x="34" y="370"/>
                      <a:pt x="35" y="366"/>
                      <a:pt x="34" y="361"/>
                    </a:cubicBezTo>
                    <a:cubicBezTo>
                      <a:pt x="34" y="359"/>
                      <a:pt x="34" y="356"/>
                      <a:pt x="34" y="354"/>
                    </a:cubicBezTo>
                    <a:cubicBezTo>
                      <a:pt x="35" y="349"/>
                      <a:pt x="34" y="345"/>
                      <a:pt x="33" y="341"/>
                    </a:cubicBezTo>
                    <a:cubicBezTo>
                      <a:pt x="32" y="338"/>
                      <a:pt x="32" y="335"/>
                      <a:pt x="33" y="331"/>
                    </a:cubicBezTo>
                    <a:cubicBezTo>
                      <a:pt x="35" y="334"/>
                      <a:pt x="36" y="337"/>
                      <a:pt x="36" y="341"/>
                    </a:cubicBezTo>
                    <a:cubicBezTo>
                      <a:pt x="37" y="359"/>
                      <a:pt x="38" y="377"/>
                      <a:pt x="38" y="395"/>
                    </a:cubicBezTo>
                    <a:cubicBezTo>
                      <a:pt x="39" y="413"/>
                      <a:pt x="39" y="430"/>
                      <a:pt x="40" y="448"/>
                    </a:cubicBezTo>
                    <a:cubicBezTo>
                      <a:pt x="40" y="461"/>
                      <a:pt x="40" y="474"/>
                      <a:pt x="40" y="487"/>
                    </a:cubicBezTo>
                    <a:cubicBezTo>
                      <a:pt x="40" y="488"/>
                      <a:pt x="40" y="489"/>
                      <a:pt x="41" y="489"/>
                    </a:cubicBezTo>
                    <a:cubicBezTo>
                      <a:pt x="42" y="489"/>
                      <a:pt x="42" y="487"/>
                      <a:pt x="42" y="486"/>
                    </a:cubicBezTo>
                    <a:cubicBezTo>
                      <a:pt x="42" y="479"/>
                      <a:pt x="42" y="472"/>
                      <a:pt x="43" y="464"/>
                    </a:cubicBezTo>
                    <a:cubicBezTo>
                      <a:pt x="43" y="460"/>
                      <a:pt x="43" y="460"/>
                      <a:pt x="48" y="459"/>
                    </a:cubicBezTo>
                    <a:cubicBezTo>
                      <a:pt x="48" y="494"/>
                      <a:pt x="49" y="529"/>
                      <a:pt x="49" y="563"/>
                    </a:cubicBezTo>
                    <a:cubicBezTo>
                      <a:pt x="48" y="563"/>
                      <a:pt x="47" y="563"/>
                      <a:pt x="47" y="562"/>
                    </a:cubicBezTo>
                    <a:cubicBezTo>
                      <a:pt x="47" y="561"/>
                      <a:pt x="47" y="561"/>
                      <a:pt x="45" y="561"/>
                    </a:cubicBezTo>
                    <a:cubicBezTo>
                      <a:pt x="42" y="562"/>
                      <a:pt x="41" y="563"/>
                      <a:pt x="41" y="566"/>
                    </a:cubicBezTo>
                    <a:cubicBezTo>
                      <a:pt x="41" y="571"/>
                      <a:pt x="41" y="577"/>
                      <a:pt x="41" y="583"/>
                    </a:cubicBezTo>
                    <a:cubicBezTo>
                      <a:pt x="41" y="584"/>
                      <a:pt x="41" y="585"/>
                      <a:pt x="42" y="585"/>
                    </a:cubicBezTo>
                    <a:cubicBezTo>
                      <a:pt x="43" y="584"/>
                      <a:pt x="44" y="583"/>
                      <a:pt x="44" y="582"/>
                    </a:cubicBezTo>
                    <a:cubicBezTo>
                      <a:pt x="44" y="579"/>
                      <a:pt x="45" y="578"/>
                      <a:pt x="48" y="579"/>
                    </a:cubicBezTo>
                    <a:cubicBezTo>
                      <a:pt x="48" y="579"/>
                      <a:pt x="49" y="578"/>
                      <a:pt x="50" y="579"/>
                    </a:cubicBezTo>
                    <a:cubicBezTo>
                      <a:pt x="50" y="580"/>
                      <a:pt x="51" y="582"/>
                      <a:pt x="49" y="582"/>
                    </a:cubicBezTo>
                    <a:cubicBezTo>
                      <a:pt x="47" y="583"/>
                      <a:pt x="47" y="584"/>
                      <a:pt x="47" y="585"/>
                    </a:cubicBezTo>
                    <a:cubicBezTo>
                      <a:pt x="47" y="588"/>
                      <a:pt x="46" y="591"/>
                      <a:pt x="47" y="594"/>
                    </a:cubicBezTo>
                    <a:cubicBezTo>
                      <a:pt x="48" y="597"/>
                      <a:pt x="47" y="599"/>
                      <a:pt x="46" y="601"/>
                    </a:cubicBezTo>
                    <a:cubicBezTo>
                      <a:pt x="45" y="599"/>
                      <a:pt x="45" y="598"/>
                      <a:pt x="45" y="596"/>
                    </a:cubicBezTo>
                    <a:cubicBezTo>
                      <a:pt x="45" y="593"/>
                      <a:pt x="46" y="591"/>
                      <a:pt x="42" y="590"/>
                    </a:cubicBezTo>
                    <a:cubicBezTo>
                      <a:pt x="42" y="590"/>
                      <a:pt x="43" y="589"/>
                      <a:pt x="41" y="588"/>
                    </a:cubicBezTo>
                    <a:cubicBezTo>
                      <a:pt x="41" y="604"/>
                      <a:pt x="42" y="619"/>
                      <a:pt x="42" y="634"/>
                    </a:cubicBezTo>
                    <a:cubicBezTo>
                      <a:pt x="43" y="649"/>
                      <a:pt x="44" y="664"/>
                      <a:pt x="45" y="679"/>
                    </a:cubicBezTo>
                    <a:cubicBezTo>
                      <a:pt x="46" y="694"/>
                      <a:pt x="46" y="709"/>
                      <a:pt x="49" y="724"/>
                    </a:cubicBezTo>
                    <a:cubicBezTo>
                      <a:pt x="51" y="722"/>
                      <a:pt x="51" y="719"/>
                      <a:pt x="53" y="718"/>
                    </a:cubicBezTo>
                    <a:cubicBezTo>
                      <a:pt x="55" y="717"/>
                      <a:pt x="53" y="715"/>
                      <a:pt x="53" y="713"/>
                    </a:cubicBezTo>
                    <a:cubicBezTo>
                      <a:pt x="50" y="715"/>
                      <a:pt x="50" y="712"/>
                      <a:pt x="50" y="711"/>
                    </a:cubicBezTo>
                    <a:cubicBezTo>
                      <a:pt x="49" y="706"/>
                      <a:pt x="49" y="701"/>
                      <a:pt x="49" y="695"/>
                    </a:cubicBezTo>
                    <a:cubicBezTo>
                      <a:pt x="49" y="694"/>
                      <a:pt x="50" y="694"/>
                      <a:pt x="51" y="693"/>
                    </a:cubicBezTo>
                    <a:cubicBezTo>
                      <a:pt x="54" y="693"/>
                      <a:pt x="54" y="690"/>
                      <a:pt x="53" y="687"/>
                    </a:cubicBezTo>
                    <a:cubicBezTo>
                      <a:pt x="53" y="685"/>
                      <a:pt x="53" y="683"/>
                      <a:pt x="51" y="681"/>
                    </a:cubicBezTo>
                    <a:cubicBezTo>
                      <a:pt x="50" y="680"/>
                      <a:pt x="50" y="678"/>
                      <a:pt x="51" y="677"/>
                    </a:cubicBezTo>
                    <a:cubicBezTo>
                      <a:pt x="53" y="676"/>
                      <a:pt x="52" y="674"/>
                      <a:pt x="52" y="672"/>
                    </a:cubicBezTo>
                    <a:cubicBezTo>
                      <a:pt x="53" y="667"/>
                      <a:pt x="52" y="662"/>
                      <a:pt x="52" y="658"/>
                    </a:cubicBezTo>
                    <a:cubicBezTo>
                      <a:pt x="53" y="660"/>
                      <a:pt x="53" y="662"/>
                      <a:pt x="53" y="664"/>
                    </a:cubicBezTo>
                    <a:cubicBezTo>
                      <a:pt x="54" y="671"/>
                      <a:pt x="54" y="678"/>
                      <a:pt x="54" y="685"/>
                    </a:cubicBezTo>
                    <a:cubicBezTo>
                      <a:pt x="56" y="704"/>
                      <a:pt x="57" y="723"/>
                      <a:pt x="59" y="741"/>
                    </a:cubicBezTo>
                    <a:cubicBezTo>
                      <a:pt x="61" y="757"/>
                      <a:pt x="63" y="772"/>
                      <a:pt x="65" y="788"/>
                    </a:cubicBezTo>
                    <a:cubicBezTo>
                      <a:pt x="68" y="806"/>
                      <a:pt x="71" y="824"/>
                      <a:pt x="74" y="842"/>
                    </a:cubicBezTo>
                    <a:cubicBezTo>
                      <a:pt x="75" y="847"/>
                      <a:pt x="76" y="853"/>
                      <a:pt x="78" y="859"/>
                    </a:cubicBezTo>
                    <a:cubicBezTo>
                      <a:pt x="79" y="865"/>
                      <a:pt x="81" y="871"/>
                      <a:pt x="82" y="878"/>
                    </a:cubicBezTo>
                    <a:cubicBezTo>
                      <a:pt x="84" y="885"/>
                      <a:pt x="85" y="891"/>
                      <a:pt x="87" y="898"/>
                    </a:cubicBezTo>
                    <a:cubicBezTo>
                      <a:pt x="88" y="899"/>
                      <a:pt x="88" y="900"/>
                      <a:pt x="87" y="901"/>
                    </a:cubicBezTo>
                    <a:cubicBezTo>
                      <a:pt x="86" y="903"/>
                      <a:pt x="87" y="904"/>
                      <a:pt x="88" y="906"/>
                    </a:cubicBezTo>
                    <a:cubicBezTo>
                      <a:pt x="90" y="909"/>
                      <a:pt x="91" y="913"/>
                      <a:pt x="93" y="917"/>
                    </a:cubicBezTo>
                    <a:cubicBezTo>
                      <a:pt x="93" y="917"/>
                      <a:pt x="93" y="917"/>
                      <a:pt x="92" y="917"/>
                    </a:cubicBezTo>
                    <a:cubicBezTo>
                      <a:pt x="92" y="917"/>
                      <a:pt x="92" y="916"/>
                      <a:pt x="92" y="916"/>
                    </a:cubicBezTo>
                    <a:cubicBezTo>
                      <a:pt x="88" y="910"/>
                      <a:pt x="85" y="905"/>
                      <a:pt x="84" y="897"/>
                    </a:cubicBezTo>
                    <a:cubicBezTo>
                      <a:pt x="84" y="890"/>
                      <a:pt x="81" y="883"/>
                      <a:pt x="78" y="877"/>
                    </a:cubicBezTo>
                    <a:cubicBezTo>
                      <a:pt x="77" y="874"/>
                      <a:pt x="75" y="872"/>
                      <a:pt x="75" y="870"/>
                    </a:cubicBezTo>
                    <a:cubicBezTo>
                      <a:pt x="77" y="866"/>
                      <a:pt x="75" y="864"/>
                      <a:pt x="73" y="860"/>
                    </a:cubicBezTo>
                    <a:cubicBezTo>
                      <a:pt x="72" y="858"/>
                      <a:pt x="72" y="856"/>
                      <a:pt x="72" y="853"/>
                    </a:cubicBezTo>
                    <a:cubicBezTo>
                      <a:pt x="71" y="847"/>
                      <a:pt x="70" y="840"/>
                      <a:pt x="70" y="833"/>
                    </a:cubicBezTo>
                    <a:cubicBezTo>
                      <a:pt x="69" y="827"/>
                      <a:pt x="68" y="821"/>
                      <a:pt x="65" y="815"/>
                    </a:cubicBezTo>
                    <a:cubicBezTo>
                      <a:pt x="65" y="815"/>
                      <a:pt x="65" y="814"/>
                      <a:pt x="65" y="813"/>
                    </a:cubicBezTo>
                    <a:cubicBezTo>
                      <a:pt x="65" y="808"/>
                      <a:pt x="65" y="803"/>
                      <a:pt x="64" y="798"/>
                    </a:cubicBezTo>
                    <a:cubicBezTo>
                      <a:pt x="63" y="794"/>
                      <a:pt x="62" y="791"/>
                      <a:pt x="61" y="787"/>
                    </a:cubicBezTo>
                    <a:cubicBezTo>
                      <a:pt x="61" y="786"/>
                      <a:pt x="61" y="785"/>
                      <a:pt x="59" y="785"/>
                    </a:cubicBezTo>
                    <a:cubicBezTo>
                      <a:pt x="58" y="786"/>
                      <a:pt x="58" y="785"/>
                      <a:pt x="57" y="784"/>
                    </a:cubicBezTo>
                    <a:cubicBezTo>
                      <a:pt x="55" y="777"/>
                      <a:pt x="55" y="770"/>
                      <a:pt x="55" y="763"/>
                    </a:cubicBezTo>
                    <a:cubicBezTo>
                      <a:pt x="55" y="761"/>
                      <a:pt x="54" y="758"/>
                      <a:pt x="57" y="757"/>
                    </a:cubicBezTo>
                    <a:cubicBezTo>
                      <a:pt x="58" y="756"/>
                      <a:pt x="58" y="754"/>
                      <a:pt x="58" y="752"/>
                    </a:cubicBezTo>
                    <a:cubicBezTo>
                      <a:pt x="58" y="747"/>
                      <a:pt x="58" y="742"/>
                      <a:pt x="58" y="737"/>
                    </a:cubicBezTo>
                    <a:cubicBezTo>
                      <a:pt x="58" y="733"/>
                      <a:pt x="57" y="729"/>
                      <a:pt x="55" y="726"/>
                    </a:cubicBezTo>
                    <a:cubicBezTo>
                      <a:pt x="53" y="724"/>
                      <a:pt x="53" y="731"/>
                      <a:pt x="51" y="726"/>
                    </a:cubicBezTo>
                    <a:cubicBezTo>
                      <a:pt x="51" y="726"/>
                      <a:pt x="50" y="725"/>
                      <a:pt x="50" y="726"/>
                    </a:cubicBezTo>
                    <a:cubicBezTo>
                      <a:pt x="49" y="726"/>
                      <a:pt x="49" y="727"/>
                      <a:pt x="49" y="727"/>
                    </a:cubicBezTo>
                    <a:cubicBezTo>
                      <a:pt x="49" y="736"/>
                      <a:pt x="50" y="744"/>
                      <a:pt x="51" y="752"/>
                    </a:cubicBezTo>
                    <a:cubicBezTo>
                      <a:pt x="52" y="766"/>
                      <a:pt x="54" y="779"/>
                      <a:pt x="56" y="792"/>
                    </a:cubicBezTo>
                    <a:cubicBezTo>
                      <a:pt x="60" y="821"/>
                      <a:pt x="66" y="851"/>
                      <a:pt x="72" y="880"/>
                    </a:cubicBezTo>
                    <a:cubicBezTo>
                      <a:pt x="73" y="885"/>
                      <a:pt x="74" y="891"/>
                      <a:pt x="76" y="896"/>
                    </a:cubicBezTo>
                    <a:cubicBezTo>
                      <a:pt x="79" y="902"/>
                      <a:pt x="80" y="909"/>
                      <a:pt x="83" y="916"/>
                    </a:cubicBezTo>
                    <a:cubicBezTo>
                      <a:pt x="84" y="919"/>
                      <a:pt x="85" y="923"/>
                      <a:pt x="86" y="927"/>
                    </a:cubicBezTo>
                    <a:cubicBezTo>
                      <a:pt x="87" y="932"/>
                      <a:pt x="89" y="936"/>
                      <a:pt x="95" y="938"/>
                    </a:cubicBezTo>
                    <a:cubicBezTo>
                      <a:pt x="100" y="940"/>
                      <a:pt x="105" y="941"/>
                      <a:pt x="109" y="944"/>
                    </a:cubicBezTo>
                    <a:cubicBezTo>
                      <a:pt x="118" y="950"/>
                      <a:pt x="128" y="955"/>
                      <a:pt x="138" y="957"/>
                    </a:cubicBezTo>
                    <a:cubicBezTo>
                      <a:pt x="141" y="957"/>
                      <a:pt x="144" y="958"/>
                      <a:pt x="147" y="959"/>
                    </a:cubicBezTo>
                    <a:cubicBezTo>
                      <a:pt x="150" y="961"/>
                      <a:pt x="154" y="962"/>
                      <a:pt x="158" y="960"/>
                    </a:cubicBezTo>
                    <a:cubicBezTo>
                      <a:pt x="159" y="960"/>
                      <a:pt x="160" y="960"/>
                      <a:pt x="161" y="961"/>
                    </a:cubicBezTo>
                    <a:cubicBezTo>
                      <a:pt x="166" y="962"/>
                      <a:pt x="172" y="963"/>
                      <a:pt x="176" y="967"/>
                    </a:cubicBezTo>
                    <a:cubicBezTo>
                      <a:pt x="177" y="967"/>
                      <a:pt x="177" y="967"/>
                      <a:pt x="178" y="967"/>
                    </a:cubicBezTo>
                    <a:cubicBezTo>
                      <a:pt x="179" y="967"/>
                      <a:pt x="179" y="966"/>
                      <a:pt x="179" y="966"/>
                    </a:cubicBezTo>
                    <a:cubicBezTo>
                      <a:pt x="182" y="961"/>
                      <a:pt x="187" y="959"/>
                      <a:pt x="192" y="962"/>
                    </a:cubicBezTo>
                    <a:cubicBezTo>
                      <a:pt x="194" y="963"/>
                      <a:pt x="196" y="963"/>
                      <a:pt x="198" y="962"/>
                    </a:cubicBezTo>
                    <a:cubicBezTo>
                      <a:pt x="201" y="960"/>
                      <a:pt x="204" y="960"/>
                      <a:pt x="207" y="961"/>
                    </a:cubicBezTo>
                    <a:cubicBezTo>
                      <a:pt x="213" y="961"/>
                      <a:pt x="217" y="959"/>
                      <a:pt x="221" y="956"/>
                    </a:cubicBezTo>
                    <a:cubicBezTo>
                      <a:pt x="224" y="953"/>
                      <a:pt x="227" y="950"/>
                      <a:pt x="230" y="949"/>
                    </a:cubicBezTo>
                    <a:cubicBezTo>
                      <a:pt x="237" y="945"/>
                      <a:pt x="242" y="939"/>
                      <a:pt x="247" y="933"/>
                    </a:cubicBezTo>
                    <a:cubicBezTo>
                      <a:pt x="251" y="927"/>
                      <a:pt x="255" y="921"/>
                      <a:pt x="259" y="915"/>
                    </a:cubicBezTo>
                    <a:cubicBezTo>
                      <a:pt x="265" y="905"/>
                      <a:pt x="273" y="894"/>
                      <a:pt x="278" y="883"/>
                    </a:cubicBezTo>
                    <a:cubicBezTo>
                      <a:pt x="286" y="867"/>
                      <a:pt x="295" y="850"/>
                      <a:pt x="302" y="834"/>
                    </a:cubicBezTo>
                    <a:cubicBezTo>
                      <a:pt x="304" y="830"/>
                      <a:pt x="306" y="827"/>
                      <a:pt x="307" y="823"/>
                    </a:cubicBezTo>
                    <a:cubicBezTo>
                      <a:pt x="309" y="816"/>
                      <a:pt x="312" y="809"/>
                      <a:pt x="315" y="802"/>
                    </a:cubicBezTo>
                    <a:cubicBezTo>
                      <a:pt x="322" y="789"/>
                      <a:pt x="326" y="776"/>
                      <a:pt x="331" y="763"/>
                    </a:cubicBezTo>
                    <a:cubicBezTo>
                      <a:pt x="332" y="762"/>
                      <a:pt x="332" y="761"/>
                      <a:pt x="333" y="760"/>
                    </a:cubicBezTo>
                    <a:cubicBezTo>
                      <a:pt x="337" y="754"/>
                      <a:pt x="340" y="748"/>
                      <a:pt x="343" y="741"/>
                    </a:cubicBezTo>
                    <a:cubicBezTo>
                      <a:pt x="346" y="736"/>
                      <a:pt x="350" y="731"/>
                      <a:pt x="351" y="724"/>
                    </a:cubicBezTo>
                    <a:cubicBezTo>
                      <a:pt x="352" y="720"/>
                      <a:pt x="355" y="717"/>
                      <a:pt x="357" y="713"/>
                    </a:cubicBezTo>
                    <a:cubicBezTo>
                      <a:pt x="359" y="707"/>
                      <a:pt x="362" y="701"/>
                      <a:pt x="365" y="695"/>
                    </a:cubicBezTo>
                    <a:cubicBezTo>
                      <a:pt x="366" y="697"/>
                      <a:pt x="367" y="698"/>
                      <a:pt x="368" y="699"/>
                    </a:cubicBezTo>
                    <a:cubicBezTo>
                      <a:pt x="370" y="701"/>
                      <a:pt x="372" y="703"/>
                      <a:pt x="374" y="704"/>
                    </a:cubicBezTo>
                    <a:cubicBezTo>
                      <a:pt x="376" y="706"/>
                      <a:pt x="378" y="708"/>
                      <a:pt x="380" y="710"/>
                    </a:cubicBezTo>
                    <a:cubicBezTo>
                      <a:pt x="388" y="717"/>
                      <a:pt x="397" y="723"/>
                      <a:pt x="406" y="728"/>
                    </a:cubicBezTo>
                    <a:cubicBezTo>
                      <a:pt x="414" y="732"/>
                      <a:pt x="423" y="736"/>
                      <a:pt x="432" y="739"/>
                    </a:cubicBezTo>
                    <a:cubicBezTo>
                      <a:pt x="440" y="741"/>
                      <a:pt x="447" y="744"/>
                      <a:pt x="455" y="746"/>
                    </a:cubicBezTo>
                    <a:cubicBezTo>
                      <a:pt x="459" y="748"/>
                      <a:pt x="463" y="748"/>
                      <a:pt x="467" y="748"/>
                    </a:cubicBezTo>
                    <a:cubicBezTo>
                      <a:pt x="470" y="748"/>
                      <a:pt x="474" y="748"/>
                      <a:pt x="478" y="748"/>
                    </a:cubicBezTo>
                    <a:cubicBezTo>
                      <a:pt x="483" y="748"/>
                      <a:pt x="488" y="749"/>
                      <a:pt x="493" y="749"/>
                    </a:cubicBezTo>
                    <a:cubicBezTo>
                      <a:pt x="500" y="750"/>
                      <a:pt x="506" y="752"/>
                      <a:pt x="513" y="753"/>
                    </a:cubicBezTo>
                    <a:cubicBezTo>
                      <a:pt x="518" y="753"/>
                      <a:pt x="522" y="753"/>
                      <a:pt x="526" y="754"/>
                    </a:cubicBezTo>
                    <a:cubicBezTo>
                      <a:pt x="536" y="755"/>
                      <a:pt x="546" y="756"/>
                      <a:pt x="555" y="757"/>
                    </a:cubicBezTo>
                    <a:cubicBezTo>
                      <a:pt x="556" y="757"/>
                      <a:pt x="558" y="758"/>
                      <a:pt x="558" y="757"/>
                    </a:cubicBezTo>
                    <a:cubicBezTo>
                      <a:pt x="560" y="754"/>
                      <a:pt x="563" y="755"/>
                      <a:pt x="566" y="755"/>
                    </a:cubicBezTo>
                    <a:cubicBezTo>
                      <a:pt x="567" y="755"/>
                      <a:pt x="569" y="755"/>
                      <a:pt x="571" y="755"/>
                    </a:cubicBezTo>
                    <a:cubicBezTo>
                      <a:pt x="572" y="754"/>
                      <a:pt x="574" y="754"/>
                      <a:pt x="576" y="754"/>
                    </a:cubicBezTo>
                    <a:cubicBezTo>
                      <a:pt x="584" y="756"/>
                      <a:pt x="592" y="755"/>
                      <a:pt x="600" y="755"/>
                    </a:cubicBezTo>
                    <a:cubicBezTo>
                      <a:pt x="609" y="756"/>
                      <a:pt x="618" y="755"/>
                      <a:pt x="627" y="756"/>
                    </a:cubicBezTo>
                    <a:cubicBezTo>
                      <a:pt x="632" y="756"/>
                      <a:pt x="636" y="756"/>
                      <a:pt x="640" y="756"/>
                    </a:cubicBezTo>
                    <a:cubicBezTo>
                      <a:pt x="645" y="755"/>
                      <a:pt x="650" y="755"/>
                      <a:pt x="655" y="755"/>
                    </a:cubicBezTo>
                    <a:cubicBezTo>
                      <a:pt x="658" y="755"/>
                      <a:pt x="662" y="755"/>
                      <a:pt x="665" y="755"/>
                    </a:cubicBezTo>
                    <a:cubicBezTo>
                      <a:pt x="676" y="753"/>
                      <a:pt x="687" y="752"/>
                      <a:pt x="698" y="752"/>
                    </a:cubicBezTo>
                    <a:cubicBezTo>
                      <a:pt x="699" y="752"/>
                      <a:pt x="700" y="752"/>
                      <a:pt x="702" y="752"/>
                    </a:cubicBezTo>
                    <a:cubicBezTo>
                      <a:pt x="707" y="751"/>
                      <a:pt x="712" y="751"/>
                      <a:pt x="717" y="751"/>
                    </a:cubicBezTo>
                    <a:cubicBezTo>
                      <a:pt x="732" y="753"/>
                      <a:pt x="747" y="754"/>
                      <a:pt x="761" y="761"/>
                    </a:cubicBezTo>
                    <a:cubicBezTo>
                      <a:pt x="765" y="763"/>
                      <a:pt x="768" y="765"/>
                      <a:pt x="772" y="766"/>
                    </a:cubicBezTo>
                    <a:cubicBezTo>
                      <a:pt x="781" y="769"/>
                      <a:pt x="789" y="773"/>
                      <a:pt x="796" y="778"/>
                    </a:cubicBezTo>
                    <a:cubicBezTo>
                      <a:pt x="797" y="779"/>
                      <a:pt x="798" y="779"/>
                      <a:pt x="799" y="780"/>
                    </a:cubicBezTo>
                    <a:cubicBezTo>
                      <a:pt x="810" y="783"/>
                      <a:pt x="818" y="790"/>
                      <a:pt x="829" y="792"/>
                    </a:cubicBezTo>
                    <a:cubicBezTo>
                      <a:pt x="830" y="792"/>
                      <a:pt x="830" y="792"/>
                      <a:pt x="831" y="792"/>
                    </a:cubicBezTo>
                    <a:cubicBezTo>
                      <a:pt x="837" y="795"/>
                      <a:pt x="843" y="798"/>
                      <a:pt x="849" y="800"/>
                    </a:cubicBezTo>
                    <a:cubicBezTo>
                      <a:pt x="856" y="803"/>
                      <a:pt x="863" y="807"/>
                      <a:pt x="869" y="811"/>
                    </a:cubicBezTo>
                    <a:cubicBezTo>
                      <a:pt x="874" y="815"/>
                      <a:pt x="879" y="820"/>
                      <a:pt x="884" y="825"/>
                    </a:cubicBezTo>
                    <a:cubicBezTo>
                      <a:pt x="886" y="827"/>
                      <a:pt x="887" y="828"/>
                      <a:pt x="886" y="831"/>
                    </a:cubicBezTo>
                    <a:cubicBezTo>
                      <a:pt x="886" y="839"/>
                      <a:pt x="883" y="846"/>
                      <a:pt x="879" y="853"/>
                    </a:cubicBezTo>
                    <a:cubicBezTo>
                      <a:pt x="876" y="857"/>
                      <a:pt x="873" y="861"/>
                      <a:pt x="870" y="865"/>
                    </a:cubicBezTo>
                    <a:cubicBezTo>
                      <a:pt x="865" y="874"/>
                      <a:pt x="858" y="882"/>
                      <a:pt x="851" y="890"/>
                    </a:cubicBezTo>
                    <a:cubicBezTo>
                      <a:pt x="840" y="901"/>
                      <a:pt x="828" y="910"/>
                      <a:pt x="815" y="918"/>
                    </a:cubicBezTo>
                    <a:cubicBezTo>
                      <a:pt x="796" y="930"/>
                      <a:pt x="776" y="940"/>
                      <a:pt x="756" y="950"/>
                    </a:cubicBezTo>
                    <a:cubicBezTo>
                      <a:pt x="753" y="951"/>
                      <a:pt x="749" y="952"/>
                      <a:pt x="746" y="954"/>
                    </a:cubicBezTo>
                    <a:cubicBezTo>
                      <a:pt x="746" y="954"/>
                      <a:pt x="744" y="954"/>
                      <a:pt x="745" y="955"/>
                    </a:cubicBezTo>
                    <a:cubicBezTo>
                      <a:pt x="747" y="959"/>
                      <a:pt x="742" y="959"/>
                      <a:pt x="740" y="959"/>
                    </a:cubicBezTo>
                    <a:cubicBezTo>
                      <a:pt x="723" y="967"/>
                      <a:pt x="706" y="974"/>
                      <a:pt x="688" y="980"/>
                    </a:cubicBezTo>
                    <a:cubicBezTo>
                      <a:pt x="685" y="981"/>
                      <a:pt x="681" y="981"/>
                      <a:pt x="679" y="983"/>
                    </a:cubicBezTo>
                    <a:cubicBezTo>
                      <a:pt x="676" y="986"/>
                      <a:pt x="673" y="986"/>
                      <a:pt x="670" y="985"/>
                    </a:cubicBezTo>
                    <a:cubicBezTo>
                      <a:pt x="672" y="988"/>
                      <a:pt x="672" y="988"/>
                      <a:pt x="670" y="989"/>
                    </a:cubicBezTo>
                    <a:cubicBezTo>
                      <a:pt x="669" y="990"/>
                      <a:pt x="668" y="990"/>
                      <a:pt x="668" y="990"/>
                    </a:cubicBezTo>
                    <a:cubicBezTo>
                      <a:pt x="665" y="991"/>
                      <a:pt x="663" y="991"/>
                      <a:pt x="661" y="993"/>
                    </a:cubicBezTo>
                    <a:cubicBezTo>
                      <a:pt x="661" y="994"/>
                      <a:pt x="659" y="995"/>
                      <a:pt x="658" y="995"/>
                    </a:cubicBezTo>
                    <a:cubicBezTo>
                      <a:pt x="646" y="998"/>
                      <a:pt x="634" y="1002"/>
                      <a:pt x="621" y="1003"/>
                    </a:cubicBezTo>
                    <a:cubicBezTo>
                      <a:pt x="617" y="1004"/>
                      <a:pt x="613" y="1004"/>
                      <a:pt x="609" y="1005"/>
                    </a:cubicBezTo>
                    <a:cubicBezTo>
                      <a:pt x="603" y="1006"/>
                      <a:pt x="597" y="1007"/>
                      <a:pt x="591" y="1008"/>
                    </a:cubicBezTo>
                    <a:cubicBezTo>
                      <a:pt x="582" y="1009"/>
                      <a:pt x="573" y="1010"/>
                      <a:pt x="563" y="1011"/>
                    </a:cubicBezTo>
                    <a:cubicBezTo>
                      <a:pt x="549" y="1013"/>
                      <a:pt x="534" y="1014"/>
                      <a:pt x="519" y="1015"/>
                    </a:cubicBezTo>
                    <a:cubicBezTo>
                      <a:pt x="500" y="1016"/>
                      <a:pt x="481" y="1017"/>
                      <a:pt x="462" y="1016"/>
                    </a:cubicBezTo>
                    <a:cubicBezTo>
                      <a:pt x="448" y="1016"/>
                      <a:pt x="434" y="1016"/>
                      <a:pt x="420" y="1015"/>
                    </a:cubicBezTo>
                    <a:cubicBezTo>
                      <a:pt x="404" y="1013"/>
                      <a:pt x="399" y="1012"/>
                      <a:pt x="383" y="1016"/>
                    </a:cubicBezTo>
                    <a:cubicBezTo>
                      <a:pt x="381" y="1016"/>
                      <a:pt x="380" y="1016"/>
                      <a:pt x="378" y="1016"/>
                    </a:cubicBezTo>
                    <a:cubicBezTo>
                      <a:pt x="377" y="1015"/>
                      <a:pt x="375" y="1015"/>
                      <a:pt x="374" y="1015"/>
                    </a:cubicBezTo>
                    <a:cubicBezTo>
                      <a:pt x="365" y="1015"/>
                      <a:pt x="356" y="1012"/>
                      <a:pt x="347" y="1010"/>
                    </a:cubicBezTo>
                    <a:cubicBezTo>
                      <a:pt x="341" y="1009"/>
                      <a:pt x="336" y="1006"/>
                      <a:pt x="330" y="1007"/>
                    </a:cubicBezTo>
                    <a:cubicBezTo>
                      <a:pt x="330" y="1007"/>
                      <a:pt x="329" y="1007"/>
                      <a:pt x="328" y="1006"/>
                    </a:cubicBezTo>
                    <a:cubicBezTo>
                      <a:pt x="325" y="1005"/>
                      <a:pt x="322" y="1004"/>
                      <a:pt x="319" y="1005"/>
                    </a:cubicBezTo>
                    <a:cubicBezTo>
                      <a:pt x="317" y="1005"/>
                      <a:pt x="315" y="1004"/>
                      <a:pt x="314" y="1002"/>
                    </a:cubicBezTo>
                    <a:cubicBezTo>
                      <a:pt x="314" y="998"/>
                      <a:pt x="312" y="998"/>
                      <a:pt x="309" y="997"/>
                    </a:cubicBezTo>
                    <a:cubicBezTo>
                      <a:pt x="306" y="997"/>
                      <a:pt x="304" y="997"/>
                      <a:pt x="302" y="999"/>
                    </a:cubicBezTo>
                    <a:cubicBezTo>
                      <a:pt x="301" y="1000"/>
                      <a:pt x="299" y="1000"/>
                      <a:pt x="297" y="1001"/>
                    </a:cubicBezTo>
                    <a:cubicBezTo>
                      <a:pt x="294" y="1001"/>
                      <a:pt x="292" y="1003"/>
                      <a:pt x="289" y="1004"/>
                    </a:cubicBezTo>
                    <a:cubicBezTo>
                      <a:pt x="281" y="1008"/>
                      <a:pt x="281" y="1008"/>
                      <a:pt x="281" y="1008"/>
                    </a:cubicBezTo>
                    <a:cubicBezTo>
                      <a:pt x="280" y="1010"/>
                      <a:pt x="279" y="1009"/>
                      <a:pt x="278" y="1008"/>
                    </a:cubicBezTo>
                    <a:cubicBezTo>
                      <a:pt x="276" y="1005"/>
                      <a:pt x="274" y="1005"/>
                      <a:pt x="271" y="1006"/>
                    </a:cubicBezTo>
                    <a:cubicBezTo>
                      <a:pt x="266" y="1008"/>
                      <a:pt x="263" y="1007"/>
                      <a:pt x="260" y="1003"/>
                    </a:cubicBezTo>
                    <a:cubicBezTo>
                      <a:pt x="259" y="1001"/>
                      <a:pt x="259" y="1000"/>
                      <a:pt x="257" y="999"/>
                    </a:cubicBezTo>
                    <a:cubicBezTo>
                      <a:pt x="255" y="1000"/>
                      <a:pt x="255" y="1002"/>
                      <a:pt x="254" y="1003"/>
                    </a:cubicBezTo>
                    <a:cubicBezTo>
                      <a:pt x="253" y="1006"/>
                      <a:pt x="252" y="1010"/>
                      <a:pt x="250" y="1013"/>
                    </a:cubicBezTo>
                    <a:cubicBezTo>
                      <a:pt x="249" y="1015"/>
                      <a:pt x="248" y="1015"/>
                      <a:pt x="246" y="1014"/>
                    </a:cubicBezTo>
                    <a:cubicBezTo>
                      <a:pt x="245" y="1014"/>
                      <a:pt x="245" y="1013"/>
                      <a:pt x="244" y="1013"/>
                    </a:cubicBezTo>
                    <a:cubicBezTo>
                      <a:pt x="241" y="1010"/>
                      <a:pt x="240" y="1010"/>
                      <a:pt x="237" y="1014"/>
                    </a:cubicBezTo>
                    <a:cubicBezTo>
                      <a:pt x="237" y="1015"/>
                      <a:pt x="237" y="1016"/>
                      <a:pt x="235" y="1017"/>
                    </a:cubicBezTo>
                    <a:cubicBezTo>
                      <a:pt x="233" y="1018"/>
                      <a:pt x="232" y="1020"/>
                      <a:pt x="231" y="1023"/>
                    </a:cubicBezTo>
                    <a:cubicBezTo>
                      <a:pt x="230" y="1025"/>
                      <a:pt x="230" y="1028"/>
                      <a:pt x="228" y="1030"/>
                    </a:cubicBezTo>
                    <a:cubicBezTo>
                      <a:pt x="224" y="1033"/>
                      <a:pt x="222" y="1038"/>
                      <a:pt x="221" y="1043"/>
                    </a:cubicBezTo>
                    <a:cubicBezTo>
                      <a:pt x="219" y="1047"/>
                      <a:pt x="218" y="1051"/>
                      <a:pt x="215" y="1055"/>
                    </a:cubicBezTo>
                    <a:cubicBezTo>
                      <a:pt x="214" y="1057"/>
                      <a:pt x="213" y="1059"/>
                      <a:pt x="212" y="1061"/>
                    </a:cubicBezTo>
                    <a:cubicBezTo>
                      <a:pt x="212" y="1061"/>
                      <a:pt x="212" y="1062"/>
                      <a:pt x="213" y="1063"/>
                    </a:cubicBezTo>
                    <a:cubicBezTo>
                      <a:pt x="216" y="1065"/>
                      <a:pt x="217" y="1066"/>
                      <a:pt x="215" y="1070"/>
                    </a:cubicBezTo>
                    <a:cubicBezTo>
                      <a:pt x="213" y="1074"/>
                      <a:pt x="211" y="1077"/>
                      <a:pt x="209" y="1081"/>
                    </a:cubicBezTo>
                    <a:cubicBezTo>
                      <a:pt x="208" y="1083"/>
                      <a:pt x="206" y="1084"/>
                      <a:pt x="206" y="1087"/>
                    </a:cubicBezTo>
                    <a:cubicBezTo>
                      <a:pt x="211" y="1086"/>
                      <a:pt x="212" y="1090"/>
                      <a:pt x="212" y="1093"/>
                    </a:cubicBezTo>
                    <a:cubicBezTo>
                      <a:pt x="212" y="1095"/>
                      <a:pt x="212" y="1097"/>
                      <a:pt x="215" y="1098"/>
                    </a:cubicBezTo>
                    <a:cubicBezTo>
                      <a:pt x="217" y="1099"/>
                      <a:pt x="218" y="1101"/>
                      <a:pt x="221" y="1100"/>
                    </a:cubicBezTo>
                    <a:cubicBezTo>
                      <a:pt x="222" y="1100"/>
                      <a:pt x="224" y="1100"/>
                      <a:pt x="224" y="1103"/>
                    </a:cubicBezTo>
                    <a:cubicBezTo>
                      <a:pt x="223" y="1104"/>
                      <a:pt x="224" y="1104"/>
                      <a:pt x="224" y="1105"/>
                    </a:cubicBezTo>
                    <a:cubicBezTo>
                      <a:pt x="226" y="1107"/>
                      <a:pt x="225" y="1108"/>
                      <a:pt x="223" y="1109"/>
                    </a:cubicBezTo>
                    <a:cubicBezTo>
                      <a:pt x="222" y="1109"/>
                      <a:pt x="221" y="1109"/>
                      <a:pt x="220" y="1109"/>
                    </a:cubicBezTo>
                    <a:cubicBezTo>
                      <a:pt x="219" y="1109"/>
                      <a:pt x="218" y="1109"/>
                      <a:pt x="218" y="1110"/>
                    </a:cubicBezTo>
                    <a:cubicBezTo>
                      <a:pt x="218" y="1111"/>
                      <a:pt x="219" y="1111"/>
                      <a:pt x="219" y="1111"/>
                    </a:cubicBezTo>
                    <a:cubicBezTo>
                      <a:pt x="222" y="1112"/>
                      <a:pt x="224" y="1112"/>
                      <a:pt x="227" y="1112"/>
                    </a:cubicBezTo>
                    <a:cubicBezTo>
                      <a:pt x="226" y="1114"/>
                      <a:pt x="226" y="1116"/>
                      <a:pt x="224" y="1118"/>
                    </a:cubicBezTo>
                    <a:cubicBezTo>
                      <a:pt x="222" y="1117"/>
                      <a:pt x="224" y="1115"/>
                      <a:pt x="222" y="1114"/>
                    </a:cubicBezTo>
                    <a:cubicBezTo>
                      <a:pt x="220" y="1116"/>
                      <a:pt x="218" y="1116"/>
                      <a:pt x="216" y="1113"/>
                    </a:cubicBezTo>
                    <a:cubicBezTo>
                      <a:pt x="216" y="1113"/>
                      <a:pt x="215" y="1113"/>
                      <a:pt x="215" y="1113"/>
                    </a:cubicBezTo>
                    <a:cubicBezTo>
                      <a:pt x="214" y="1113"/>
                      <a:pt x="213" y="1112"/>
                      <a:pt x="212" y="1114"/>
                    </a:cubicBezTo>
                    <a:cubicBezTo>
                      <a:pt x="211" y="1115"/>
                      <a:pt x="213" y="1116"/>
                      <a:pt x="214" y="1116"/>
                    </a:cubicBezTo>
                    <a:cubicBezTo>
                      <a:pt x="219" y="1116"/>
                      <a:pt x="221" y="1120"/>
                      <a:pt x="224" y="1122"/>
                    </a:cubicBezTo>
                    <a:cubicBezTo>
                      <a:pt x="225" y="1122"/>
                      <a:pt x="225" y="1123"/>
                      <a:pt x="225" y="1123"/>
                    </a:cubicBezTo>
                    <a:cubicBezTo>
                      <a:pt x="225" y="1124"/>
                      <a:pt x="224" y="1126"/>
                      <a:pt x="224" y="1126"/>
                    </a:cubicBezTo>
                    <a:cubicBezTo>
                      <a:pt x="227" y="1127"/>
                      <a:pt x="230" y="1128"/>
                      <a:pt x="233" y="1129"/>
                    </a:cubicBezTo>
                    <a:cubicBezTo>
                      <a:pt x="230" y="1132"/>
                      <a:pt x="230" y="1136"/>
                      <a:pt x="229" y="1139"/>
                    </a:cubicBezTo>
                    <a:cubicBezTo>
                      <a:pt x="229" y="1140"/>
                      <a:pt x="230" y="1141"/>
                      <a:pt x="230" y="1141"/>
                    </a:cubicBezTo>
                    <a:cubicBezTo>
                      <a:pt x="231" y="1141"/>
                      <a:pt x="232" y="1141"/>
                      <a:pt x="233" y="1141"/>
                    </a:cubicBezTo>
                    <a:cubicBezTo>
                      <a:pt x="233" y="1139"/>
                      <a:pt x="235" y="1138"/>
                      <a:pt x="234" y="1137"/>
                    </a:cubicBezTo>
                    <a:cubicBezTo>
                      <a:pt x="234" y="1135"/>
                      <a:pt x="232" y="1135"/>
                      <a:pt x="233" y="1133"/>
                    </a:cubicBezTo>
                    <a:cubicBezTo>
                      <a:pt x="234" y="1133"/>
                      <a:pt x="234" y="1133"/>
                      <a:pt x="235" y="1133"/>
                    </a:cubicBezTo>
                    <a:cubicBezTo>
                      <a:pt x="239" y="1134"/>
                      <a:pt x="239" y="1134"/>
                      <a:pt x="239" y="1138"/>
                    </a:cubicBezTo>
                    <a:cubicBezTo>
                      <a:pt x="239" y="1140"/>
                      <a:pt x="239" y="1142"/>
                      <a:pt x="242" y="1144"/>
                    </a:cubicBezTo>
                    <a:cubicBezTo>
                      <a:pt x="245" y="1146"/>
                      <a:pt x="248" y="1146"/>
                      <a:pt x="252" y="1145"/>
                    </a:cubicBezTo>
                    <a:cubicBezTo>
                      <a:pt x="253" y="1145"/>
                      <a:pt x="253" y="1144"/>
                      <a:pt x="254" y="1145"/>
                    </a:cubicBezTo>
                    <a:cubicBezTo>
                      <a:pt x="256" y="1148"/>
                      <a:pt x="258" y="1149"/>
                      <a:pt x="261" y="1149"/>
                    </a:cubicBezTo>
                    <a:cubicBezTo>
                      <a:pt x="262" y="1149"/>
                      <a:pt x="263" y="1149"/>
                      <a:pt x="263" y="1150"/>
                    </a:cubicBezTo>
                    <a:cubicBezTo>
                      <a:pt x="265" y="1152"/>
                      <a:pt x="266" y="1153"/>
                      <a:pt x="267" y="1155"/>
                    </a:cubicBezTo>
                    <a:cubicBezTo>
                      <a:pt x="266" y="1156"/>
                      <a:pt x="265" y="1156"/>
                      <a:pt x="264" y="1156"/>
                    </a:cubicBezTo>
                    <a:cubicBezTo>
                      <a:pt x="262" y="1155"/>
                      <a:pt x="261" y="1157"/>
                      <a:pt x="261" y="1158"/>
                    </a:cubicBezTo>
                    <a:cubicBezTo>
                      <a:pt x="262" y="1160"/>
                      <a:pt x="263" y="1162"/>
                      <a:pt x="265" y="1163"/>
                    </a:cubicBezTo>
                    <a:cubicBezTo>
                      <a:pt x="269" y="1164"/>
                      <a:pt x="273" y="1166"/>
                      <a:pt x="277" y="1167"/>
                    </a:cubicBezTo>
                    <a:cubicBezTo>
                      <a:pt x="281" y="1167"/>
                      <a:pt x="283" y="1169"/>
                      <a:pt x="285" y="1171"/>
                    </a:cubicBezTo>
                    <a:cubicBezTo>
                      <a:pt x="288" y="1174"/>
                      <a:pt x="288" y="1176"/>
                      <a:pt x="285" y="1179"/>
                    </a:cubicBezTo>
                    <a:cubicBezTo>
                      <a:pt x="285" y="1180"/>
                      <a:pt x="284" y="1180"/>
                      <a:pt x="283" y="1181"/>
                    </a:cubicBezTo>
                    <a:cubicBezTo>
                      <a:pt x="282" y="1182"/>
                      <a:pt x="282" y="1182"/>
                      <a:pt x="283" y="1184"/>
                    </a:cubicBezTo>
                    <a:cubicBezTo>
                      <a:pt x="285" y="1185"/>
                      <a:pt x="287" y="1186"/>
                      <a:pt x="289" y="1186"/>
                    </a:cubicBezTo>
                    <a:cubicBezTo>
                      <a:pt x="292" y="1186"/>
                      <a:pt x="295" y="1188"/>
                      <a:pt x="295" y="1191"/>
                    </a:cubicBezTo>
                    <a:cubicBezTo>
                      <a:pt x="295" y="1195"/>
                      <a:pt x="298" y="1197"/>
                      <a:pt x="301" y="1198"/>
                    </a:cubicBezTo>
                    <a:cubicBezTo>
                      <a:pt x="300" y="1200"/>
                      <a:pt x="298" y="1202"/>
                      <a:pt x="301" y="1205"/>
                    </a:cubicBezTo>
                    <a:cubicBezTo>
                      <a:pt x="297" y="1204"/>
                      <a:pt x="293" y="1204"/>
                      <a:pt x="290" y="1206"/>
                    </a:cubicBezTo>
                    <a:cubicBezTo>
                      <a:pt x="292" y="1207"/>
                      <a:pt x="294" y="1208"/>
                      <a:pt x="295" y="1208"/>
                    </a:cubicBezTo>
                    <a:cubicBezTo>
                      <a:pt x="296" y="1208"/>
                      <a:pt x="298" y="1209"/>
                      <a:pt x="297" y="1210"/>
                    </a:cubicBezTo>
                    <a:cubicBezTo>
                      <a:pt x="297" y="1211"/>
                      <a:pt x="296" y="1212"/>
                      <a:pt x="296" y="1212"/>
                    </a:cubicBezTo>
                    <a:cubicBezTo>
                      <a:pt x="292" y="1211"/>
                      <a:pt x="291" y="1217"/>
                      <a:pt x="288" y="1217"/>
                    </a:cubicBezTo>
                    <a:cubicBezTo>
                      <a:pt x="290" y="1218"/>
                      <a:pt x="293" y="1219"/>
                      <a:pt x="296" y="1220"/>
                    </a:cubicBezTo>
                    <a:cubicBezTo>
                      <a:pt x="299" y="1221"/>
                      <a:pt x="302" y="1220"/>
                      <a:pt x="305" y="1222"/>
                    </a:cubicBezTo>
                    <a:cubicBezTo>
                      <a:pt x="308" y="1224"/>
                      <a:pt x="310" y="1228"/>
                      <a:pt x="314" y="1228"/>
                    </a:cubicBezTo>
                    <a:cubicBezTo>
                      <a:pt x="314" y="1228"/>
                      <a:pt x="315" y="1229"/>
                      <a:pt x="314" y="1229"/>
                    </a:cubicBezTo>
                    <a:cubicBezTo>
                      <a:pt x="314" y="1230"/>
                      <a:pt x="314" y="1230"/>
                      <a:pt x="313" y="1230"/>
                    </a:cubicBezTo>
                    <a:cubicBezTo>
                      <a:pt x="310" y="1229"/>
                      <a:pt x="307" y="1230"/>
                      <a:pt x="304" y="1229"/>
                    </a:cubicBezTo>
                    <a:cubicBezTo>
                      <a:pt x="304" y="1229"/>
                      <a:pt x="303" y="1228"/>
                      <a:pt x="303" y="1229"/>
                    </a:cubicBezTo>
                    <a:cubicBezTo>
                      <a:pt x="302" y="1230"/>
                      <a:pt x="302" y="1231"/>
                      <a:pt x="303" y="1231"/>
                    </a:cubicBezTo>
                    <a:cubicBezTo>
                      <a:pt x="305" y="1232"/>
                      <a:pt x="306" y="1234"/>
                      <a:pt x="308" y="1232"/>
                    </a:cubicBezTo>
                    <a:cubicBezTo>
                      <a:pt x="309" y="1232"/>
                      <a:pt x="310" y="1232"/>
                      <a:pt x="310" y="1232"/>
                    </a:cubicBezTo>
                    <a:cubicBezTo>
                      <a:pt x="315" y="1234"/>
                      <a:pt x="320" y="1235"/>
                      <a:pt x="325" y="1236"/>
                    </a:cubicBezTo>
                    <a:cubicBezTo>
                      <a:pt x="333" y="1239"/>
                      <a:pt x="341" y="1240"/>
                      <a:pt x="349" y="1242"/>
                    </a:cubicBezTo>
                    <a:cubicBezTo>
                      <a:pt x="351" y="1243"/>
                      <a:pt x="353" y="1244"/>
                      <a:pt x="354" y="1246"/>
                    </a:cubicBezTo>
                    <a:cubicBezTo>
                      <a:pt x="351" y="1248"/>
                      <a:pt x="347" y="1246"/>
                      <a:pt x="343" y="1246"/>
                    </a:cubicBezTo>
                    <a:cubicBezTo>
                      <a:pt x="346" y="1249"/>
                      <a:pt x="348" y="1250"/>
                      <a:pt x="351" y="1250"/>
                    </a:cubicBezTo>
                    <a:cubicBezTo>
                      <a:pt x="358" y="1250"/>
                      <a:pt x="364" y="1253"/>
                      <a:pt x="371" y="1253"/>
                    </a:cubicBezTo>
                    <a:cubicBezTo>
                      <a:pt x="373" y="1253"/>
                      <a:pt x="374" y="1253"/>
                      <a:pt x="375" y="1255"/>
                    </a:cubicBezTo>
                    <a:cubicBezTo>
                      <a:pt x="376" y="1256"/>
                      <a:pt x="377" y="1256"/>
                      <a:pt x="378" y="1255"/>
                    </a:cubicBezTo>
                    <a:cubicBezTo>
                      <a:pt x="381" y="1252"/>
                      <a:pt x="384" y="1253"/>
                      <a:pt x="385" y="1256"/>
                    </a:cubicBezTo>
                    <a:cubicBezTo>
                      <a:pt x="387" y="1259"/>
                      <a:pt x="391" y="1260"/>
                      <a:pt x="393" y="1257"/>
                    </a:cubicBezTo>
                    <a:cubicBezTo>
                      <a:pt x="394" y="1256"/>
                      <a:pt x="395" y="1256"/>
                      <a:pt x="396" y="1257"/>
                    </a:cubicBezTo>
                    <a:cubicBezTo>
                      <a:pt x="398" y="1258"/>
                      <a:pt x="400" y="1258"/>
                      <a:pt x="403" y="1257"/>
                    </a:cubicBezTo>
                    <a:cubicBezTo>
                      <a:pt x="405" y="1256"/>
                      <a:pt x="408" y="1254"/>
                      <a:pt x="410" y="1256"/>
                    </a:cubicBezTo>
                    <a:cubicBezTo>
                      <a:pt x="412" y="1258"/>
                      <a:pt x="414" y="1258"/>
                      <a:pt x="417" y="1257"/>
                    </a:cubicBezTo>
                    <a:cubicBezTo>
                      <a:pt x="419" y="1257"/>
                      <a:pt x="421" y="1258"/>
                      <a:pt x="422" y="1260"/>
                    </a:cubicBezTo>
                    <a:cubicBezTo>
                      <a:pt x="423" y="1261"/>
                      <a:pt x="424" y="1262"/>
                      <a:pt x="426" y="1262"/>
                    </a:cubicBezTo>
                    <a:cubicBezTo>
                      <a:pt x="428" y="1261"/>
                      <a:pt x="428" y="1265"/>
                      <a:pt x="430" y="1265"/>
                    </a:cubicBezTo>
                    <a:cubicBezTo>
                      <a:pt x="432" y="1266"/>
                      <a:pt x="434" y="1264"/>
                      <a:pt x="436" y="1266"/>
                    </a:cubicBezTo>
                    <a:cubicBezTo>
                      <a:pt x="437" y="1266"/>
                      <a:pt x="437" y="1267"/>
                      <a:pt x="438" y="1267"/>
                    </a:cubicBezTo>
                    <a:cubicBezTo>
                      <a:pt x="440" y="1268"/>
                      <a:pt x="442" y="1269"/>
                      <a:pt x="445" y="1269"/>
                    </a:cubicBezTo>
                    <a:cubicBezTo>
                      <a:pt x="445" y="1266"/>
                      <a:pt x="443" y="1266"/>
                      <a:pt x="441" y="1265"/>
                    </a:cubicBezTo>
                    <a:cubicBezTo>
                      <a:pt x="440" y="1264"/>
                      <a:pt x="438" y="1265"/>
                      <a:pt x="438" y="1262"/>
                    </a:cubicBezTo>
                    <a:cubicBezTo>
                      <a:pt x="441" y="1262"/>
                      <a:pt x="443" y="1264"/>
                      <a:pt x="447" y="1263"/>
                    </a:cubicBezTo>
                    <a:cubicBezTo>
                      <a:pt x="442" y="1261"/>
                      <a:pt x="437" y="1260"/>
                      <a:pt x="432" y="1259"/>
                    </a:cubicBezTo>
                    <a:cubicBezTo>
                      <a:pt x="439" y="1257"/>
                      <a:pt x="446" y="1259"/>
                      <a:pt x="453" y="1258"/>
                    </a:cubicBezTo>
                    <a:cubicBezTo>
                      <a:pt x="446" y="1255"/>
                      <a:pt x="438" y="1254"/>
                      <a:pt x="430" y="1253"/>
                    </a:cubicBezTo>
                    <a:cubicBezTo>
                      <a:pt x="430" y="1251"/>
                      <a:pt x="432" y="1252"/>
                      <a:pt x="433" y="1251"/>
                    </a:cubicBezTo>
                    <a:cubicBezTo>
                      <a:pt x="430" y="1249"/>
                      <a:pt x="428" y="1248"/>
                      <a:pt x="424" y="1247"/>
                    </a:cubicBezTo>
                    <a:cubicBezTo>
                      <a:pt x="428" y="1246"/>
                      <a:pt x="430" y="1248"/>
                      <a:pt x="432" y="1246"/>
                    </a:cubicBezTo>
                    <a:cubicBezTo>
                      <a:pt x="432" y="1245"/>
                      <a:pt x="432" y="1244"/>
                      <a:pt x="431" y="1243"/>
                    </a:cubicBezTo>
                    <a:cubicBezTo>
                      <a:pt x="431" y="1242"/>
                      <a:pt x="431" y="1242"/>
                      <a:pt x="432" y="1241"/>
                    </a:cubicBezTo>
                    <a:cubicBezTo>
                      <a:pt x="433" y="1241"/>
                      <a:pt x="433" y="1241"/>
                      <a:pt x="434" y="1241"/>
                    </a:cubicBezTo>
                    <a:cubicBezTo>
                      <a:pt x="439" y="1246"/>
                      <a:pt x="445" y="1246"/>
                      <a:pt x="450" y="1249"/>
                    </a:cubicBezTo>
                    <a:cubicBezTo>
                      <a:pt x="452" y="1250"/>
                      <a:pt x="455" y="1250"/>
                      <a:pt x="454" y="1253"/>
                    </a:cubicBezTo>
                    <a:cubicBezTo>
                      <a:pt x="454" y="1254"/>
                      <a:pt x="455" y="1255"/>
                      <a:pt x="456" y="1255"/>
                    </a:cubicBezTo>
                    <a:cubicBezTo>
                      <a:pt x="457" y="1256"/>
                      <a:pt x="458" y="1257"/>
                      <a:pt x="458" y="1259"/>
                    </a:cubicBezTo>
                    <a:cubicBezTo>
                      <a:pt x="458" y="1260"/>
                      <a:pt x="459" y="1261"/>
                      <a:pt x="460" y="1260"/>
                    </a:cubicBezTo>
                    <a:cubicBezTo>
                      <a:pt x="461" y="1260"/>
                      <a:pt x="460" y="1259"/>
                      <a:pt x="460" y="1259"/>
                    </a:cubicBezTo>
                    <a:cubicBezTo>
                      <a:pt x="459" y="1257"/>
                      <a:pt x="459" y="1257"/>
                      <a:pt x="461" y="1257"/>
                    </a:cubicBezTo>
                    <a:cubicBezTo>
                      <a:pt x="462" y="1258"/>
                      <a:pt x="463" y="1258"/>
                      <a:pt x="463" y="1257"/>
                    </a:cubicBezTo>
                    <a:cubicBezTo>
                      <a:pt x="464" y="1255"/>
                      <a:pt x="461" y="1255"/>
                      <a:pt x="460" y="1252"/>
                    </a:cubicBezTo>
                    <a:cubicBezTo>
                      <a:pt x="462" y="1253"/>
                      <a:pt x="463" y="1254"/>
                      <a:pt x="464" y="1252"/>
                    </a:cubicBezTo>
                    <a:cubicBezTo>
                      <a:pt x="464" y="1252"/>
                      <a:pt x="465" y="1251"/>
                      <a:pt x="466" y="1251"/>
                    </a:cubicBezTo>
                    <a:cubicBezTo>
                      <a:pt x="469" y="1253"/>
                      <a:pt x="471" y="1254"/>
                      <a:pt x="475" y="1253"/>
                    </a:cubicBezTo>
                    <a:cubicBezTo>
                      <a:pt x="475" y="1252"/>
                      <a:pt x="476" y="1253"/>
                      <a:pt x="476" y="1253"/>
                    </a:cubicBezTo>
                    <a:cubicBezTo>
                      <a:pt x="479" y="1254"/>
                      <a:pt x="481" y="1257"/>
                      <a:pt x="484" y="1257"/>
                    </a:cubicBezTo>
                    <a:cubicBezTo>
                      <a:pt x="488" y="1257"/>
                      <a:pt x="493" y="1258"/>
                      <a:pt x="497" y="1257"/>
                    </a:cubicBezTo>
                    <a:cubicBezTo>
                      <a:pt x="500" y="1256"/>
                      <a:pt x="502" y="1258"/>
                      <a:pt x="504" y="1259"/>
                    </a:cubicBezTo>
                    <a:cubicBezTo>
                      <a:pt x="504" y="1259"/>
                      <a:pt x="504" y="1260"/>
                      <a:pt x="504" y="1260"/>
                    </a:cubicBezTo>
                    <a:cubicBezTo>
                      <a:pt x="504" y="1260"/>
                      <a:pt x="503" y="1261"/>
                      <a:pt x="503" y="1261"/>
                    </a:cubicBezTo>
                    <a:cubicBezTo>
                      <a:pt x="502" y="1261"/>
                      <a:pt x="500" y="1261"/>
                      <a:pt x="499" y="1261"/>
                    </a:cubicBezTo>
                    <a:cubicBezTo>
                      <a:pt x="496" y="1260"/>
                      <a:pt x="494" y="1259"/>
                      <a:pt x="491" y="1260"/>
                    </a:cubicBezTo>
                    <a:cubicBezTo>
                      <a:pt x="495" y="1264"/>
                      <a:pt x="495" y="1264"/>
                      <a:pt x="500" y="1263"/>
                    </a:cubicBezTo>
                    <a:cubicBezTo>
                      <a:pt x="501" y="1263"/>
                      <a:pt x="502" y="1263"/>
                      <a:pt x="503" y="1263"/>
                    </a:cubicBezTo>
                    <a:cubicBezTo>
                      <a:pt x="504" y="1262"/>
                      <a:pt x="506" y="1262"/>
                      <a:pt x="506" y="1264"/>
                    </a:cubicBezTo>
                    <a:cubicBezTo>
                      <a:pt x="506" y="1266"/>
                      <a:pt x="508" y="1266"/>
                      <a:pt x="509" y="1266"/>
                    </a:cubicBezTo>
                    <a:cubicBezTo>
                      <a:pt x="511" y="1266"/>
                      <a:pt x="511" y="1264"/>
                      <a:pt x="511" y="1264"/>
                    </a:cubicBezTo>
                    <a:cubicBezTo>
                      <a:pt x="513" y="1261"/>
                      <a:pt x="510" y="1261"/>
                      <a:pt x="510" y="1259"/>
                    </a:cubicBezTo>
                    <a:cubicBezTo>
                      <a:pt x="512" y="1259"/>
                      <a:pt x="513" y="1258"/>
                      <a:pt x="515" y="1258"/>
                    </a:cubicBezTo>
                    <a:cubicBezTo>
                      <a:pt x="516" y="1258"/>
                      <a:pt x="518" y="1258"/>
                      <a:pt x="518" y="1259"/>
                    </a:cubicBezTo>
                    <a:cubicBezTo>
                      <a:pt x="518" y="1261"/>
                      <a:pt x="519" y="1261"/>
                      <a:pt x="520" y="1263"/>
                    </a:cubicBezTo>
                    <a:cubicBezTo>
                      <a:pt x="523" y="1266"/>
                      <a:pt x="523" y="1267"/>
                      <a:pt x="526" y="1265"/>
                    </a:cubicBezTo>
                    <a:cubicBezTo>
                      <a:pt x="529" y="1264"/>
                      <a:pt x="532" y="1264"/>
                      <a:pt x="535" y="1264"/>
                    </a:cubicBezTo>
                    <a:cubicBezTo>
                      <a:pt x="538" y="1265"/>
                      <a:pt x="541" y="1266"/>
                      <a:pt x="544" y="1266"/>
                    </a:cubicBezTo>
                    <a:cubicBezTo>
                      <a:pt x="557" y="1265"/>
                      <a:pt x="570" y="1264"/>
                      <a:pt x="583" y="1264"/>
                    </a:cubicBezTo>
                    <a:cubicBezTo>
                      <a:pt x="585" y="1264"/>
                      <a:pt x="587" y="1264"/>
                      <a:pt x="590" y="1264"/>
                    </a:cubicBezTo>
                    <a:cubicBezTo>
                      <a:pt x="596" y="1262"/>
                      <a:pt x="603" y="1263"/>
                      <a:pt x="610" y="1263"/>
                    </a:cubicBezTo>
                    <a:cubicBezTo>
                      <a:pt x="619" y="1263"/>
                      <a:pt x="627" y="1261"/>
                      <a:pt x="636" y="1260"/>
                    </a:cubicBezTo>
                    <a:cubicBezTo>
                      <a:pt x="647" y="1259"/>
                      <a:pt x="659" y="1257"/>
                      <a:pt x="671" y="1255"/>
                    </a:cubicBezTo>
                    <a:cubicBezTo>
                      <a:pt x="678" y="1254"/>
                      <a:pt x="685" y="1254"/>
                      <a:pt x="692" y="1252"/>
                    </a:cubicBezTo>
                    <a:cubicBezTo>
                      <a:pt x="702" y="1250"/>
                      <a:pt x="711" y="1248"/>
                      <a:pt x="721" y="1246"/>
                    </a:cubicBezTo>
                    <a:cubicBezTo>
                      <a:pt x="731" y="1245"/>
                      <a:pt x="740" y="1242"/>
                      <a:pt x="749" y="1239"/>
                    </a:cubicBezTo>
                    <a:cubicBezTo>
                      <a:pt x="756" y="1236"/>
                      <a:pt x="762" y="1235"/>
                      <a:pt x="769" y="1232"/>
                    </a:cubicBezTo>
                    <a:cubicBezTo>
                      <a:pt x="777" y="1229"/>
                      <a:pt x="786" y="1226"/>
                      <a:pt x="795" y="1223"/>
                    </a:cubicBezTo>
                    <a:cubicBezTo>
                      <a:pt x="806" y="1218"/>
                      <a:pt x="817" y="1215"/>
                      <a:pt x="827" y="1209"/>
                    </a:cubicBezTo>
                    <a:cubicBezTo>
                      <a:pt x="840" y="1203"/>
                      <a:pt x="852" y="1197"/>
                      <a:pt x="864" y="1190"/>
                    </a:cubicBezTo>
                    <a:cubicBezTo>
                      <a:pt x="878" y="1183"/>
                      <a:pt x="891" y="1174"/>
                      <a:pt x="903" y="1164"/>
                    </a:cubicBezTo>
                    <a:cubicBezTo>
                      <a:pt x="912" y="1158"/>
                      <a:pt x="920" y="1150"/>
                      <a:pt x="928" y="1143"/>
                    </a:cubicBezTo>
                    <a:cubicBezTo>
                      <a:pt x="933" y="1138"/>
                      <a:pt x="938" y="1134"/>
                      <a:pt x="943" y="1129"/>
                    </a:cubicBezTo>
                    <a:cubicBezTo>
                      <a:pt x="949" y="1122"/>
                      <a:pt x="955" y="1114"/>
                      <a:pt x="961" y="1107"/>
                    </a:cubicBezTo>
                    <a:cubicBezTo>
                      <a:pt x="965" y="1102"/>
                      <a:pt x="968" y="1098"/>
                      <a:pt x="972" y="1093"/>
                    </a:cubicBezTo>
                    <a:cubicBezTo>
                      <a:pt x="978" y="1085"/>
                      <a:pt x="984" y="1075"/>
                      <a:pt x="990" y="1066"/>
                    </a:cubicBezTo>
                    <a:cubicBezTo>
                      <a:pt x="995" y="1056"/>
                      <a:pt x="1000" y="1046"/>
                      <a:pt x="1006" y="1037"/>
                    </a:cubicBezTo>
                    <a:cubicBezTo>
                      <a:pt x="1009" y="1032"/>
                      <a:pt x="1011" y="1027"/>
                      <a:pt x="1013" y="1022"/>
                    </a:cubicBezTo>
                    <a:cubicBezTo>
                      <a:pt x="1017" y="1009"/>
                      <a:pt x="1020" y="995"/>
                      <a:pt x="1021" y="982"/>
                    </a:cubicBezTo>
                    <a:cubicBezTo>
                      <a:pt x="1024" y="960"/>
                      <a:pt x="1023" y="938"/>
                      <a:pt x="1020" y="916"/>
                    </a:cubicBezTo>
                    <a:cubicBezTo>
                      <a:pt x="1017" y="900"/>
                      <a:pt x="1011" y="885"/>
                      <a:pt x="1006" y="871"/>
                    </a:cubicBezTo>
                    <a:cubicBezTo>
                      <a:pt x="1001" y="859"/>
                      <a:pt x="994" y="848"/>
                      <a:pt x="989" y="837"/>
                    </a:cubicBezTo>
                    <a:cubicBezTo>
                      <a:pt x="976" y="814"/>
                      <a:pt x="960" y="794"/>
                      <a:pt x="940" y="777"/>
                    </a:cubicBezTo>
                    <a:cubicBezTo>
                      <a:pt x="923" y="763"/>
                      <a:pt x="905" y="751"/>
                      <a:pt x="886" y="742"/>
                    </a:cubicBezTo>
                    <a:cubicBezTo>
                      <a:pt x="877" y="737"/>
                      <a:pt x="867" y="732"/>
                      <a:pt x="857" y="729"/>
                    </a:cubicBezTo>
                    <a:cubicBezTo>
                      <a:pt x="835" y="722"/>
                      <a:pt x="811" y="719"/>
                      <a:pt x="789" y="715"/>
                    </a:cubicBezTo>
                    <a:cubicBezTo>
                      <a:pt x="774" y="712"/>
                      <a:pt x="758" y="710"/>
                      <a:pt x="743" y="709"/>
                    </a:cubicBezTo>
                    <a:cubicBezTo>
                      <a:pt x="730" y="708"/>
                      <a:pt x="718" y="707"/>
                      <a:pt x="705" y="708"/>
                    </a:cubicBezTo>
                    <a:cubicBezTo>
                      <a:pt x="686" y="709"/>
                      <a:pt x="666" y="710"/>
                      <a:pt x="647" y="711"/>
                    </a:cubicBezTo>
                    <a:cubicBezTo>
                      <a:pt x="620" y="711"/>
                      <a:pt x="593" y="710"/>
                      <a:pt x="567" y="708"/>
                    </a:cubicBezTo>
                    <a:cubicBezTo>
                      <a:pt x="551" y="706"/>
                      <a:pt x="535" y="703"/>
                      <a:pt x="520" y="700"/>
                    </a:cubicBezTo>
                    <a:cubicBezTo>
                      <a:pt x="504" y="696"/>
                      <a:pt x="492" y="686"/>
                      <a:pt x="485" y="672"/>
                    </a:cubicBezTo>
                    <a:cubicBezTo>
                      <a:pt x="482" y="667"/>
                      <a:pt x="480" y="662"/>
                      <a:pt x="481" y="656"/>
                    </a:cubicBezTo>
                    <a:cubicBezTo>
                      <a:pt x="482" y="644"/>
                      <a:pt x="485" y="632"/>
                      <a:pt x="489" y="621"/>
                    </a:cubicBezTo>
                    <a:cubicBezTo>
                      <a:pt x="491" y="614"/>
                      <a:pt x="493" y="607"/>
                      <a:pt x="499" y="603"/>
                    </a:cubicBezTo>
                    <a:cubicBezTo>
                      <a:pt x="502" y="595"/>
                      <a:pt x="507" y="589"/>
                      <a:pt x="512" y="583"/>
                    </a:cubicBezTo>
                    <a:cubicBezTo>
                      <a:pt x="517" y="576"/>
                      <a:pt x="522" y="569"/>
                      <a:pt x="528" y="563"/>
                    </a:cubicBezTo>
                    <a:cubicBezTo>
                      <a:pt x="537" y="555"/>
                      <a:pt x="545" y="546"/>
                      <a:pt x="555" y="539"/>
                    </a:cubicBezTo>
                    <a:cubicBezTo>
                      <a:pt x="560" y="535"/>
                      <a:pt x="565" y="530"/>
                      <a:pt x="571" y="526"/>
                    </a:cubicBezTo>
                    <a:cubicBezTo>
                      <a:pt x="576" y="523"/>
                      <a:pt x="583" y="522"/>
                      <a:pt x="587" y="517"/>
                    </a:cubicBezTo>
                    <a:cubicBezTo>
                      <a:pt x="588" y="517"/>
                      <a:pt x="588" y="517"/>
                      <a:pt x="589" y="517"/>
                    </a:cubicBezTo>
                    <a:cubicBezTo>
                      <a:pt x="591" y="517"/>
                      <a:pt x="592" y="517"/>
                      <a:pt x="592" y="515"/>
                    </a:cubicBezTo>
                    <a:cubicBezTo>
                      <a:pt x="594" y="513"/>
                      <a:pt x="597" y="512"/>
                      <a:pt x="599" y="511"/>
                    </a:cubicBezTo>
                    <a:cubicBezTo>
                      <a:pt x="601" y="511"/>
                      <a:pt x="603" y="510"/>
                      <a:pt x="605" y="509"/>
                    </a:cubicBezTo>
                    <a:cubicBezTo>
                      <a:pt x="612" y="506"/>
                      <a:pt x="618" y="502"/>
                      <a:pt x="624" y="501"/>
                    </a:cubicBezTo>
                    <a:cubicBezTo>
                      <a:pt x="634" y="498"/>
                      <a:pt x="643" y="493"/>
                      <a:pt x="653" y="491"/>
                    </a:cubicBezTo>
                    <a:cubicBezTo>
                      <a:pt x="658" y="490"/>
                      <a:pt x="663" y="489"/>
                      <a:pt x="668" y="489"/>
                    </a:cubicBezTo>
                    <a:cubicBezTo>
                      <a:pt x="667" y="492"/>
                      <a:pt x="666" y="494"/>
                      <a:pt x="663" y="495"/>
                    </a:cubicBezTo>
                    <a:cubicBezTo>
                      <a:pt x="660" y="496"/>
                      <a:pt x="656" y="497"/>
                      <a:pt x="653" y="496"/>
                    </a:cubicBezTo>
                    <a:cubicBezTo>
                      <a:pt x="650" y="495"/>
                      <a:pt x="648" y="496"/>
                      <a:pt x="646" y="497"/>
                    </a:cubicBezTo>
                    <a:cubicBezTo>
                      <a:pt x="645" y="499"/>
                      <a:pt x="642" y="499"/>
                      <a:pt x="640" y="500"/>
                    </a:cubicBezTo>
                    <a:cubicBezTo>
                      <a:pt x="638" y="500"/>
                      <a:pt x="634" y="499"/>
                      <a:pt x="636" y="504"/>
                    </a:cubicBezTo>
                    <a:cubicBezTo>
                      <a:pt x="636" y="504"/>
                      <a:pt x="636" y="505"/>
                      <a:pt x="636" y="505"/>
                    </a:cubicBezTo>
                    <a:cubicBezTo>
                      <a:pt x="633" y="507"/>
                      <a:pt x="631" y="511"/>
                      <a:pt x="627" y="510"/>
                    </a:cubicBezTo>
                    <a:cubicBezTo>
                      <a:pt x="624" y="509"/>
                      <a:pt x="622" y="510"/>
                      <a:pt x="622" y="513"/>
                    </a:cubicBezTo>
                    <a:cubicBezTo>
                      <a:pt x="621" y="514"/>
                      <a:pt x="621" y="515"/>
                      <a:pt x="619" y="515"/>
                    </a:cubicBezTo>
                    <a:cubicBezTo>
                      <a:pt x="615" y="514"/>
                      <a:pt x="612" y="516"/>
                      <a:pt x="610" y="518"/>
                    </a:cubicBezTo>
                    <a:cubicBezTo>
                      <a:pt x="608" y="519"/>
                      <a:pt x="605" y="520"/>
                      <a:pt x="603" y="521"/>
                    </a:cubicBezTo>
                    <a:cubicBezTo>
                      <a:pt x="600" y="521"/>
                      <a:pt x="598" y="522"/>
                      <a:pt x="597" y="524"/>
                    </a:cubicBezTo>
                    <a:cubicBezTo>
                      <a:pt x="595" y="526"/>
                      <a:pt x="592" y="527"/>
                      <a:pt x="590" y="528"/>
                    </a:cubicBezTo>
                    <a:cubicBezTo>
                      <a:pt x="588" y="529"/>
                      <a:pt x="585" y="530"/>
                      <a:pt x="584" y="533"/>
                    </a:cubicBezTo>
                    <a:cubicBezTo>
                      <a:pt x="584" y="533"/>
                      <a:pt x="583" y="534"/>
                      <a:pt x="582" y="534"/>
                    </a:cubicBezTo>
                    <a:cubicBezTo>
                      <a:pt x="576" y="536"/>
                      <a:pt x="571" y="540"/>
                      <a:pt x="566" y="543"/>
                    </a:cubicBezTo>
                    <a:cubicBezTo>
                      <a:pt x="558" y="548"/>
                      <a:pt x="552" y="555"/>
                      <a:pt x="545" y="561"/>
                    </a:cubicBezTo>
                    <a:cubicBezTo>
                      <a:pt x="539" y="567"/>
                      <a:pt x="531" y="573"/>
                      <a:pt x="524" y="579"/>
                    </a:cubicBezTo>
                    <a:cubicBezTo>
                      <a:pt x="522" y="581"/>
                      <a:pt x="522" y="583"/>
                      <a:pt x="523" y="586"/>
                    </a:cubicBezTo>
                    <a:cubicBezTo>
                      <a:pt x="530" y="580"/>
                      <a:pt x="536" y="573"/>
                      <a:pt x="543" y="568"/>
                    </a:cubicBezTo>
                    <a:cubicBezTo>
                      <a:pt x="543" y="568"/>
                      <a:pt x="543" y="568"/>
                      <a:pt x="543" y="567"/>
                    </a:cubicBezTo>
                    <a:cubicBezTo>
                      <a:pt x="545" y="564"/>
                      <a:pt x="548" y="563"/>
                      <a:pt x="551" y="561"/>
                    </a:cubicBezTo>
                    <a:cubicBezTo>
                      <a:pt x="555" y="559"/>
                      <a:pt x="558" y="556"/>
                      <a:pt x="562" y="553"/>
                    </a:cubicBezTo>
                    <a:cubicBezTo>
                      <a:pt x="563" y="551"/>
                      <a:pt x="565" y="550"/>
                      <a:pt x="567" y="549"/>
                    </a:cubicBezTo>
                    <a:cubicBezTo>
                      <a:pt x="568" y="549"/>
                      <a:pt x="569" y="548"/>
                      <a:pt x="570" y="547"/>
                    </a:cubicBezTo>
                    <a:cubicBezTo>
                      <a:pt x="573" y="544"/>
                      <a:pt x="577" y="543"/>
                      <a:pt x="580" y="541"/>
                    </a:cubicBezTo>
                    <a:cubicBezTo>
                      <a:pt x="583" y="538"/>
                      <a:pt x="587" y="537"/>
                      <a:pt x="590" y="534"/>
                    </a:cubicBezTo>
                    <a:cubicBezTo>
                      <a:pt x="592" y="532"/>
                      <a:pt x="596" y="531"/>
                      <a:pt x="598" y="528"/>
                    </a:cubicBezTo>
                    <a:cubicBezTo>
                      <a:pt x="598" y="528"/>
                      <a:pt x="598" y="527"/>
                      <a:pt x="599" y="527"/>
                    </a:cubicBezTo>
                    <a:cubicBezTo>
                      <a:pt x="603" y="528"/>
                      <a:pt x="606" y="524"/>
                      <a:pt x="610" y="524"/>
                    </a:cubicBezTo>
                    <a:cubicBezTo>
                      <a:pt x="612" y="524"/>
                      <a:pt x="613" y="523"/>
                      <a:pt x="615" y="522"/>
                    </a:cubicBezTo>
                    <a:cubicBezTo>
                      <a:pt x="617" y="521"/>
                      <a:pt x="620" y="520"/>
                      <a:pt x="621" y="518"/>
                    </a:cubicBezTo>
                    <a:cubicBezTo>
                      <a:pt x="622" y="514"/>
                      <a:pt x="625" y="517"/>
                      <a:pt x="627" y="516"/>
                    </a:cubicBezTo>
                    <a:cubicBezTo>
                      <a:pt x="627" y="516"/>
                      <a:pt x="627" y="516"/>
                      <a:pt x="627" y="515"/>
                    </a:cubicBezTo>
                    <a:cubicBezTo>
                      <a:pt x="630" y="513"/>
                      <a:pt x="633" y="511"/>
                      <a:pt x="637" y="512"/>
                    </a:cubicBezTo>
                    <a:cubicBezTo>
                      <a:pt x="638" y="512"/>
                      <a:pt x="639" y="512"/>
                      <a:pt x="639" y="510"/>
                    </a:cubicBezTo>
                    <a:cubicBezTo>
                      <a:pt x="637" y="509"/>
                      <a:pt x="639" y="509"/>
                      <a:pt x="640" y="509"/>
                    </a:cubicBezTo>
                    <a:cubicBezTo>
                      <a:pt x="641" y="508"/>
                      <a:pt x="643" y="509"/>
                      <a:pt x="645" y="507"/>
                    </a:cubicBezTo>
                    <a:cubicBezTo>
                      <a:pt x="645" y="507"/>
                      <a:pt x="647" y="506"/>
                      <a:pt x="648" y="507"/>
                    </a:cubicBezTo>
                    <a:cubicBezTo>
                      <a:pt x="650" y="508"/>
                      <a:pt x="651" y="507"/>
                      <a:pt x="653" y="506"/>
                    </a:cubicBezTo>
                    <a:cubicBezTo>
                      <a:pt x="654" y="506"/>
                      <a:pt x="655" y="506"/>
                      <a:pt x="656" y="507"/>
                    </a:cubicBezTo>
                    <a:cubicBezTo>
                      <a:pt x="661" y="508"/>
                      <a:pt x="666" y="510"/>
                      <a:pt x="672" y="507"/>
                    </a:cubicBezTo>
                    <a:cubicBezTo>
                      <a:pt x="674" y="506"/>
                      <a:pt x="677" y="505"/>
                      <a:pt x="680" y="505"/>
                    </a:cubicBezTo>
                    <a:cubicBezTo>
                      <a:pt x="683" y="504"/>
                      <a:pt x="686" y="504"/>
                      <a:pt x="689" y="503"/>
                    </a:cubicBezTo>
                    <a:cubicBezTo>
                      <a:pt x="694" y="502"/>
                      <a:pt x="699" y="501"/>
                      <a:pt x="704" y="499"/>
                    </a:cubicBezTo>
                    <a:cubicBezTo>
                      <a:pt x="708" y="498"/>
                      <a:pt x="708" y="498"/>
                      <a:pt x="713" y="499"/>
                    </a:cubicBezTo>
                    <a:cubicBezTo>
                      <a:pt x="715" y="500"/>
                      <a:pt x="717" y="500"/>
                      <a:pt x="718" y="498"/>
                    </a:cubicBezTo>
                    <a:cubicBezTo>
                      <a:pt x="720" y="494"/>
                      <a:pt x="722" y="496"/>
                      <a:pt x="725" y="496"/>
                    </a:cubicBezTo>
                    <a:cubicBezTo>
                      <a:pt x="729" y="496"/>
                      <a:pt x="733" y="497"/>
                      <a:pt x="736" y="496"/>
                    </a:cubicBezTo>
                    <a:cubicBezTo>
                      <a:pt x="741" y="496"/>
                      <a:pt x="745" y="495"/>
                      <a:pt x="749" y="494"/>
                    </a:cubicBezTo>
                    <a:cubicBezTo>
                      <a:pt x="754" y="494"/>
                      <a:pt x="759" y="494"/>
                      <a:pt x="764" y="493"/>
                    </a:cubicBezTo>
                    <a:cubicBezTo>
                      <a:pt x="768" y="492"/>
                      <a:pt x="772" y="490"/>
                      <a:pt x="776" y="492"/>
                    </a:cubicBezTo>
                    <a:cubicBezTo>
                      <a:pt x="777" y="492"/>
                      <a:pt x="777" y="492"/>
                      <a:pt x="778" y="492"/>
                    </a:cubicBezTo>
                    <a:cubicBezTo>
                      <a:pt x="782" y="491"/>
                      <a:pt x="786" y="491"/>
                      <a:pt x="791" y="491"/>
                    </a:cubicBezTo>
                    <a:cubicBezTo>
                      <a:pt x="802" y="489"/>
                      <a:pt x="812" y="490"/>
                      <a:pt x="823" y="491"/>
                    </a:cubicBezTo>
                    <a:cubicBezTo>
                      <a:pt x="828" y="492"/>
                      <a:pt x="833" y="492"/>
                      <a:pt x="838" y="492"/>
                    </a:cubicBezTo>
                    <a:cubicBezTo>
                      <a:pt x="842" y="493"/>
                      <a:pt x="846" y="492"/>
                      <a:pt x="849" y="494"/>
                    </a:cubicBezTo>
                    <a:cubicBezTo>
                      <a:pt x="853" y="498"/>
                      <a:pt x="858" y="497"/>
                      <a:pt x="863" y="498"/>
                    </a:cubicBezTo>
                    <a:cubicBezTo>
                      <a:pt x="867" y="498"/>
                      <a:pt x="872" y="500"/>
                      <a:pt x="876" y="501"/>
                    </a:cubicBezTo>
                    <a:cubicBezTo>
                      <a:pt x="882" y="502"/>
                      <a:pt x="889" y="502"/>
                      <a:pt x="895" y="503"/>
                    </a:cubicBezTo>
                    <a:cubicBezTo>
                      <a:pt x="896" y="504"/>
                      <a:pt x="897" y="504"/>
                      <a:pt x="899" y="505"/>
                    </a:cubicBezTo>
                    <a:cubicBezTo>
                      <a:pt x="901" y="508"/>
                      <a:pt x="904" y="510"/>
                      <a:pt x="909" y="510"/>
                    </a:cubicBezTo>
                    <a:cubicBezTo>
                      <a:pt x="913" y="511"/>
                      <a:pt x="918" y="512"/>
                      <a:pt x="923" y="514"/>
                    </a:cubicBezTo>
                    <a:cubicBezTo>
                      <a:pt x="925" y="515"/>
                      <a:pt x="927" y="517"/>
                      <a:pt x="929" y="519"/>
                    </a:cubicBezTo>
                    <a:cubicBezTo>
                      <a:pt x="931" y="521"/>
                      <a:pt x="935" y="520"/>
                      <a:pt x="938" y="520"/>
                    </a:cubicBezTo>
                    <a:cubicBezTo>
                      <a:pt x="943" y="522"/>
                      <a:pt x="948" y="525"/>
                      <a:pt x="953" y="524"/>
                    </a:cubicBezTo>
                    <a:cubicBezTo>
                      <a:pt x="954" y="523"/>
                      <a:pt x="954" y="524"/>
                      <a:pt x="955" y="524"/>
                    </a:cubicBezTo>
                    <a:cubicBezTo>
                      <a:pt x="959" y="525"/>
                      <a:pt x="963" y="524"/>
                      <a:pt x="967" y="522"/>
                    </a:cubicBezTo>
                    <a:cubicBezTo>
                      <a:pt x="968" y="521"/>
                      <a:pt x="968" y="522"/>
                      <a:pt x="969" y="522"/>
                    </a:cubicBezTo>
                    <a:cubicBezTo>
                      <a:pt x="973" y="522"/>
                      <a:pt x="974" y="522"/>
                      <a:pt x="976" y="518"/>
                    </a:cubicBezTo>
                    <a:cubicBezTo>
                      <a:pt x="976" y="517"/>
                      <a:pt x="977" y="515"/>
                      <a:pt x="979" y="516"/>
                    </a:cubicBezTo>
                    <a:cubicBezTo>
                      <a:pt x="982" y="517"/>
                      <a:pt x="986" y="516"/>
                      <a:pt x="989" y="514"/>
                    </a:cubicBezTo>
                    <a:cubicBezTo>
                      <a:pt x="990" y="513"/>
                      <a:pt x="992" y="513"/>
                      <a:pt x="993" y="511"/>
                    </a:cubicBezTo>
                    <a:cubicBezTo>
                      <a:pt x="993" y="510"/>
                      <a:pt x="994" y="510"/>
                      <a:pt x="995" y="510"/>
                    </a:cubicBezTo>
                    <a:cubicBezTo>
                      <a:pt x="996" y="511"/>
                      <a:pt x="997" y="511"/>
                      <a:pt x="998" y="511"/>
                    </a:cubicBezTo>
                    <a:cubicBezTo>
                      <a:pt x="1000" y="511"/>
                      <a:pt x="1002" y="511"/>
                      <a:pt x="1003" y="509"/>
                    </a:cubicBezTo>
                    <a:cubicBezTo>
                      <a:pt x="1003" y="507"/>
                      <a:pt x="1004" y="506"/>
                      <a:pt x="1006" y="505"/>
                    </a:cubicBezTo>
                    <a:cubicBezTo>
                      <a:pt x="1007" y="505"/>
                      <a:pt x="1008" y="504"/>
                      <a:pt x="1009" y="503"/>
                    </a:cubicBezTo>
                    <a:cubicBezTo>
                      <a:pt x="1011" y="498"/>
                      <a:pt x="1014" y="494"/>
                      <a:pt x="1018" y="490"/>
                    </a:cubicBezTo>
                    <a:cubicBezTo>
                      <a:pt x="1020" y="488"/>
                      <a:pt x="1021" y="486"/>
                      <a:pt x="1024" y="485"/>
                    </a:cubicBezTo>
                    <a:cubicBezTo>
                      <a:pt x="1027" y="484"/>
                      <a:pt x="1029" y="482"/>
                      <a:pt x="1030" y="479"/>
                    </a:cubicBezTo>
                    <a:cubicBezTo>
                      <a:pt x="1032" y="472"/>
                      <a:pt x="1035" y="465"/>
                      <a:pt x="1036" y="458"/>
                    </a:cubicBezTo>
                    <a:cubicBezTo>
                      <a:pt x="1036" y="456"/>
                      <a:pt x="1037" y="453"/>
                      <a:pt x="1038" y="451"/>
                    </a:cubicBezTo>
                    <a:cubicBezTo>
                      <a:pt x="1044" y="435"/>
                      <a:pt x="1045" y="419"/>
                      <a:pt x="1038" y="403"/>
                    </a:cubicBezTo>
                    <a:close/>
                    <a:moveTo>
                      <a:pt x="48" y="446"/>
                    </a:moveTo>
                    <a:cubicBezTo>
                      <a:pt x="48" y="447"/>
                      <a:pt x="47" y="448"/>
                      <a:pt x="46" y="448"/>
                    </a:cubicBezTo>
                    <a:cubicBezTo>
                      <a:pt x="45" y="448"/>
                      <a:pt x="45" y="447"/>
                      <a:pt x="45" y="446"/>
                    </a:cubicBezTo>
                    <a:cubicBezTo>
                      <a:pt x="45" y="445"/>
                      <a:pt x="46" y="444"/>
                      <a:pt x="46" y="444"/>
                    </a:cubicBezTo>
                    <a:cubicBezTo>
                      <a:pt x="46" y="443"/>
                      <a:pt x="46" y="443"/>
                      <a:pt x="44" y="442"/>
                    </a:cubicBezTo>
                    <a:cubicBezTo>
                      <a:pt x="43" y="441"/>
                      <a:pt x="43" y="441"/>
                      <a:pt x="43" y="440"/>
                    </a:cubicBezTo>
                    <a:cubicBezTo>
                      <a:pt x="42" y="436"/>
                      <a:pt x="42" y="431"/>
                      <a:pt x="43" y="427"/>
                    </a:cubicBezTo>
                    <a:cubicBezTo>
                      <a:pt x="43" y="425"/>
                      <a:pt x="43" y="422"/>
                      <a:pt x="43" y="420"/>
                    </a:cubicBezTo>
                    <a:cubicBezTo>
                      <a:pt x="43" y="418"/>
                      <a:pt x="42" y="416"/>
                      <a:pt x="45" y="415"/>
                    </a:cubicBezTo>
                    <a:cubicBezTo>
                      <a:pt x="45" y="414"/>
                      <a:pt x="47" y="412"/>
                      <a:pt x="44" y="411"/>
                    </a:cubicBezTo>
                    <a:cubicBezTo>
                      <a:pt x="44" y="411"/>
                      <a:pt x="44" y="410"/>
                      <a:pt x="44" y="410"/>
                    </a:cubicBezTo>
                    <a:cubicBezTo>
                      <a:pt x="48" y="408"/>
                      <a:pt x="45" y="403"/>
                      <a:pt x="47" y="400"/>
                    </a:cubicBezTo>
                    <a:cubicBezTo>
                      <a:pt x="47" y="413"/>
                      <a:pt x="47" y="427"/>
                      <a:pt x="48" y="441"/>
                    </a:cubicBezTo>
                    <a:cubicBezTo>
                      <a:pt x="48" y="442"/>
                      <a:pt x="48" y="444"/>
                      <a:pt x="48" y="446"/>
                    </a:cubicBezTo>
                    <a:close/>
                    <a:moveTo>
                      <a:pt x="47" y="621"/>
                    </a:moveTo>
                    <a:cubicBezTo>
                      <a:pt x="45" y="614"/>
                      <a:pt x="44" y="608"/>
                      <a:pt x="46" y="601"/>
                    </a:cubicBezTo>
                    <a:cubicBezTo>
                      <a:pt x="46" y="602"/>
                      <a:pt x="46" y="603"/>
                      <a:pt x="46" y="603"/>
                    </a:cubicBezTo>
                    <a:cubicBezTo>
                      <a:pt x="49" y="609"/>
                      <a:pt x="47" y="615"/>
                      <a:pt x="47" y="621"/>
                    </a:cubicBezTo>
                    <a:close/>
                    <a:moveTo>
                      <a:pt x="84" y="721"/>
                    </a:moveTo>
                    <a:cubicBezTo>
                      <a:pt x="84" y="716"/>
                      <a:pt x="83" y="711"/>
                      <a:pt x="83" y="706"/>
                    </a:cubicBezTo>
                    <a:cubicBezTo>
                      <a:pt x="83" y="703"/>
                      <a:pt x="82" y="699"/>
                      <a:pt x="82" y="696"/>
                    </a:cubicBezTo>
                    <a:cubicBezTo>
                      <a:pt x="82" y="683"/>
                      <a:pt x="80" y="670"/>
                      <a:pt x="80" y="657"/>
                    </a:cubicBezTo>
                    <a:cubicBezTo>
                      <a:pt x="80" y="653"/>
                      <a:pt x="81" y="650"/>
                      <a:pt x="83" y="647"/>
                    </a:cubicBezTo>
                    <a:cubicBezTo>
                      <a:pt x="84" y="650"/>
                      <a:pt x="84" y="653"/>
                      <a:pt x="83" y="656"/>
                    </a:cubicBezTo>
                    <a:cubicBezTo>
                      <a:pt x="82" y="658"/>
                      <a:pt x="82" y="660"/>
                      <a:pt x="84" y="662"/>
                    </a:cubicBezTo>
                    <a:cubicBezTo>
                      <a:pt x="85" y="663"/>
                      <a:pt x="85" y="665"/>
                      <a:pt x="85" y="667"/>
                    </a:cubicBezTo>
                    <a:cubicBezTo>
                      <a:pt x="84" y="671"/>
                      <a:pt x="86" y="676"/>
                      <a:pt x="86" y="680"/>
                    </a:cubicBezTo>
                    <a:cubicBezTo>
                      <a:pt x="86" y="687"/>
                      <a:pt x="87" y="694"/>
                      <a:pt x="87" y="702"/>
                    </a:cubicBezTo>
                    <a:cubicBezTo>
                      <a:pt x="88" y="705"/>
                      <a:pt x="87" y="708"/>
                      <a:pt x="86" y="712"/>
                    </a:cubicBezTo>
                    <a:cubicBezTo>
                      <a:pt x="86" y="716"/>
                      <a:pt x="88" y="720"/>
                      <a:pt x="87" y="724"/>
                    </a:cubicBezTo>
                    <a:cubicBezTo>
                      <a:pt x="84" y="724"/>
                      <a:pt x="84" y="724"/>
                      <a:pt x="84" y="721"/>
                    </a:cubicBezTo>
                    <a:close/>
                    <a:moveTo>
                      <a:pt x="107" y="859"/>
                    </a:moveTo>
                    <a:cubicBezTo>
                      <a:pt x="105" y="857"/>
                      <a:pt x="105" y="854"/>
                      <a:pt x="104" y="852"/>
                    </a:cubicBezTo>
                    <a:cubicBezTo>
                      <a:pt x="101" y="841"/>
                      <a:pt x="99" y="830"/>
                      <a:pt x="97" y="819"/>
                    </a:cubicBezTo>
                    <a:cubicBezTo>
                      <a:pt x="96" y="814"/>
                      <a:pt x="95" y="809"/>
                      <a:pt x="96" y="804"/>
                    </a:cubicBezTo>
                    <a:cubicBezTo>
                      <a:pt x="96" y="803"/>
                      <a:pt x="96" y="802"/>
                      <a:pt x="95" y="801"/>
                    </a:cubicBezTo>
                    <a:cubicBezTo>
                      <a:pt x="93" y="799"/>
                      <a:pt x="93" y="797"/>
                      <a:pt x="94" y="795"/>
                    </a:cubicBezTo>
                    <a:cubicBezTo>
                      <a:pt x="94" y="794"/>
                      <a:pt x="94" y="792"/>
                      <a:pt x="94" y="792"/>
                    </a:cubicBezTo>
                    <a:cubicBezTo>
                      <a:pt x="91" y="779"/>
                      <a:pt x="90" y="765"/>
                      <a:pt x="89" y="752"/>
                    </a:cubicBezTo>
                    <a:cubicBezTo>
                      <a:pt x="89" y="750"/>
                      <a:pt x="89" y="747"/>
                      <a:pt x="87" y="745"/>
                    </a:cubicBezTo>
                    <a:cubicBezTo>
                      <a:pt x="86" y="744"/>
                      <a:pt x="86" y="742"/>
                      <a:pt x="86" y="741"/>
                    </a:cubicBezTo>
                    <a:cubicBezTo>
                      <a:pt x="86" y="735"/>
                      <a:pt x="85" y="730"/>
                      <a:pt x="87" y="725"/>
                    </a:cubicBezTo>
                    <a:cubicBezTo>
                      <a:pt x="90" y="726"/>
                      <a:pt x="90" y="728"/>
                      <a:pt x="89" y="730"/>
                    </a:cubicBezTo>
                    <a:cubicBezTo>
                      <a:pt x="87" y="733"/>
                      <a:pt x="88" y="736"/>
                      <a:pt x="90" y="738"/>
                    </a:cubicBezTo>
                    <a:cubicBezTo>
                      <a:pt x="91" y="739"/>
                      <a:pt x="92" y="741"/>
                      <a:pt x="92" y="742"/>
                    </a:cubicBezTo>
                    <a:cubicBezTo>
                      <a:pt x="91" y="747"/>
                      <a:pt x="93" y="751"/>
                      <a:pt x="93" y="756"/>
                    </a:cubicBezTo>
                    <a:cubicBezTo>
                      <a:pt x="92" y="770"/>
                      <a:pt x="95" y="783"/>
                      <a:pt x="97" y="797"/>
                    </a:cubicBezTo>
                    <a:cubicBezTo>
                      <a:pt x="98" y="802"/>
                      <a:pt x="100" y="808"/>
                      <a:pt x="99" y="814"/>
                    </a:cubicBezTo>
                    <a:cubicBezTo>
                      <a:pt x="99" y="817"/>
                      <a:pt x="101" y="819"/>
                      <a:pt x="101" y="821"/>
                    </a:cubicBezTo>
                    <a:cubicBezTo>
                      <a:pt x="101" y="826"/>
                      <a:pt x="103" y="831"/>
                      <a:pt x="102" y="836"/>
                    </a:cubicBezTo>
                    <a:cubicBezTo>
                      <a:pt x="102" y="837"/>
                      <a:pt x="103" y="838"/>
                      <a:pt x="103" y="839"/>
                    </a:cubicBezTo>
                    <a:cubicBezTo>
                      <a:pt x="106" y="844"/>
                      <a:pt x="107" y="850"/>
                      <a:pt x="108" y="856"/>
                    </a:cubicBezTo>
                    <a:cubicBezTo>
                      <a:pt x="108" y="857"/>
                      <a:pt x="109" y="858"/>
                      <a:pt x="107" y="859"/>
                    </a:cubicBezTo>
                    <a:close/>
                    <a:moveTo>
                      <a:pt x="207" y="591"/>
                    </a:moveTo>
                    <a:cubicBezTo>
                      <a:pt x="207" y="590"/>
                      <a:pt x="208" y="589"/>
                      <a:pt x="210" y="589"/>
                    </a:cubicBezTo>
                    <a:cubicBezTo>
                      <a:pt x="210" y="590"/>
                      <a:pt x="211" y="591"/>
                      <a:pt x="211" y="591"/>
                    </a:cubicBezTo>
                    <a:cubicBezTo>
                      <a:pt x="210" y="595"/>
                      <a:pt x="210" y="598"/>
                      <a:pt x="207" y="601"/>
                    </a:cubicBezTo>
                    <a:cubicBezTo>
                      <a:pt x="207" y="597"/>
                      <a:pt x="207" y="594"/>
                      <a:pt x="207" y="591"/>
                    </a:cubicBezTo>
                    <a:close/>
                    <a:moveTo>
                      <a:pt x="206" y="659"/>
                    </a:moveTo>
                    <a:cubicBezTo>
                      <a:pt x="209" y="654"/>
                      <a:pt x="208" y="649"/>
                      <a:pt x="208" y="643"/>
                    </a:cubicBezTo>
                    <a:cubicBezTo>
                      <a:pt x="210" y="645"/>
                      <a:pt x="209" y="647"/>
                      <a:pt x="210" y="649"/>
                    </a:cubicBezTo>
                    <a:cubicBezTo>
                      <a:pt x="211" y="654"/>
                      <a:pt x="212" y="659"/>
                      <a:pt x="209" y="663"/>
                    </a:cubicBezTo>
                    <a:cubicBezTo>
                      <a:pt x="209" y="664"/>
                      <a:pt x="208" y="665"/>
                      <a:pt x="209" y="665"/>
                    </a:cubicBezTo>
                    <a:cubicBezTo>
                      <a:pt x="211" y="665"/>
                      <a:pt x="210" y="666"/>
                      <a:pt x="210" y="667"/>
                    </a:cubicBezTo>
                    <a:cubicBezTo>
                      <a:pt x="211" y="670"/>
                      <a:pt x="209" y="674"/>
                      <a:pt x="210" y="677"/>
                    </a:cubicBezTo>
                    <a:cubicBezTo>
                      <a:pt x="210" y="678"/>
                      <a:pt x="209" y="679"/>
                      <a:pt x="208" y="680"/>
                    </a:cubicBezTo>
                    <a:cubicBezTo>
                      <a:pt x="208" y="679"/>
                      <a:pt x="208" y="679"/>
                      <a:pt x="208" y="679"/>
                    </a:cubicBezTo>
                    <a:cubicBezTo>
                      <a:pt x="208" y="676"/>
                      <a:pt x="208" y="673"/>
                      <a:pt x="208" y="670"/>
                    </a:cubicBezTo>
                    <a:cubicBezTo>
                      <a:pt x="208" y="667"/>
                      <a:pt x="206" y="664"/>
                      <a:pt x="207" y="661"/>
                    </a:cubicBezTo>
                    <a:cubicBezTo>
                      <a:pt x="207" y="660"/>
                      <a:pt x="206" y="660"/>
                      <a:pt x="206" y="659"/>
                    </a:cubicBezTo>
                    <a:close/>
                    <a:moveTo>
                      <a:pt x="217" y="808"/>
                    </a:moveTo>
                    <a:cubicBezTo>
                      <a:pt x="215" y="805"/>
                      <a:pt x="215" y="803"/>
                      <a:pt x="215" y="802"/>
                    </a:cubicBezTo>
                    <a:cubicBezTo>
                      <a:pt x="214" y="795"/>
                      <a:pt x="214" y="787"/>
                      <a:pt x="213" y="780"/>
                    </a:cubicBezTo>
                    <a:cubicBezTo>
                      <a:pt x="212" y="777"/>
                      <a:pt x="211" y="773"/>
                      <a:pt x="212" y="769"/>
                    </a:cubicBezTo>
                    <a:cubicBezTo>
                      <a:pt x="212" y="768"/>
                      <a:pt x="211" y="768"/>
                      <a:pt x="210" y="767"/>
                    </a:cubicBezTo>
                    <a:cubicBezTo>
                      <a:pt x="209" y="765"/>
                      <a:pt x="209" y="762"/>
                      <a:pt x="209" y="760"/>
                    </a:cubicBezTo>
                    <a:cubicBezTo>
                      <a:pt x="211" y="757"/>
                      <a:pt x="210" y="754"/>
                      <a:pt x="209" y="751"/>
                    </a:cubicBezTo>
                    <a:cubicBezTo>
                      <a:pt x="209" y="748"/>
                      <a:pt x="209" y="744"/>
                      <a:pt x="209" y="740"/>
                    </a:cubicBezTo>
                    <a:cubicBezTo>
                      <a:pt x="209" y="736"/>
                      <a:pt x="209" y="732"/>
                      <a:pt x="207" y="728"/>
                    </a:cubicBezTo>
                    <a:cubicBezTo>
                      <a:pt x="207" y="726"/>
                      <a:pt x="207" y="725"/>
                      <a:pt x="207" y="723"/>
                    </a:cubicBezTo>
                    <a:cubicBezTo>
                      <a:pt x="208" y="714"/>
                      <a:pt x="208" y="704"/>
                      <a:pt x="207" y="694"/>
                    </a:cubicBezTo>
                    <a:cubicBezTo>
                      <a:pt x="207" y="691"/>
                      <a:pt x="206" y="687"/>
                      <a:pt x="207" y="682"/>
                    </a:cubicBezTo>
                    <a:cubicBezTo>
                      <a:pt x="210" y="686"/>
                      <a:pt x="210" y="689"/>
                      <a:pt x="209" y="692"/>
                    </a:cubicBezTo>
                    <a:cubicBezTo>
                      <a:pt x="209" y="698"/>
                      <a:pt x="210" y="704"/>
                      <a:pt x="211" y="709"/>
                    </a:cubicBezTo>
                    <a:cubicBezTo>
                      <a:pt x="211" y="718"/>
                      <a:pt x="212" y="728"/>
                      <a:pt x="212" y="737"/>
                    </a:cubicBezTo>
                    <a:cubicBezTo>
                      <a:pt x="212" y="738"/>
                      <a:pt x="212" y="739"/>
                      <a:pt x="212" y="739"/>
                    </a:cubicBezTo>
                    <a:cubicBezTo>
                      <a:pt x="215" y="746"/>
                      <a:pt x="214" y="752"/>
                      <a:pt x="214" y="759"/>
                    </a:cubicBezTo>
                    <a:cubicBezTo>
                      <a:pt x="214" y="760"/>
                      <a:pt x="214" y="761"/>
                      <a:pt x="215" y="762"/>
                    </a:cubicBezTo>
                    <a:cubicBezTo>
                      <a:pt x="217" y="768"/>
                      <a:pt x="217" y="773"/>
                      <a:pt x="216" y="779"/>
                    </a:cubicBezTo>
                    <a:cubicBezTo>
                      <a:pt x="216" y="784"/>
                      <a:pt x="217" y="788"/>
                      <a:pt x="217" y="793"/>
                    </a:cubicBezTo>
                    <a:cubicBezTo>
                      <a:pt x="218" y="798"/>
                      <a:pt x="217" y="802"/>
                      <a:pt x="217" y="808"/>
                    </a:cubicBezTo>
                    <a:close/>
                    <a:moveTo>
                      <a:pt x="221" y="784"/>
                    </a:moveTo>
                    <a:cubicBezTo>
                      <a:pt x="219" y="774"/>
                      <a:pt x="219" y="764"/>
                      <a:pt x="217" y="754"/>
                    </a:cubicBezTo>
                    <a:cubicBezTo>
                      <a:pt x="217" y="750"/>
                      <a:pt x="215" y="745"/>
                      <a:pt x="217" y="740"/>
                    </a:cubicBezTo>
                    <a:cubicBezTo>
                      <a:pt x="218" y="742"/>
                      <a:pt x="220" y="742"/>
                      <a:pt x="220" y="744"/>
                    </a:cubicBezTo>
                    <a:cubicBezTo>
                      <a:pt x="219" y="746"/>
                      <a:pt x="220" y="748"/>
                      <a:pt x="221" y="751"/>
                    </a:cubicBezTo>
                    <a:cubicBezTo>
                      <a:pt x="222" y="753"/>
                      <a:pt x="222" y="755"/>
                      <a:pt x="221" y="757"/>
                    </a:cubicBezTo>
                    <a:cubicBezTo>
                      <a:pt x="219" y="760"/>
                      <a:pt x="220" y="764"/>
                      <a:pt x="221" y="767"/>
                    </a:cubicBezTo>
                    <a:cubicBezTo>
                      <a:pt x="222" y="773"/>
                      <a:pt x="221" y="778"/>
                      <a:pt x="222" y="784"/>
                    </a:cubicBezTo>
                    <a:cubicBezTo>
                      <a:pt x="221" y="784"/>
                      <a:pt x="221" y="784"/>
                      <a:pt x="221" y="784"/>
                    </a:cubicBezTo>
                    <a:close/>
                    <a:moveTo>
                      <a:pt x="245" y="1022"/>
                    </a:moveTo>
                    <a:cubicBezTo>
                      <a:pt x="244" y="1021"/>
                      <a:pt x="241" y="1022"/>
                      <a:pt x="240" y="1020"/>
                    </a:cubicBezTo>
                    <a:cubicBezTo>
                      <a:pt x="240" y="1018"/>
                      <a:pt x="242" y="1016"/>
                      <a:pt x="243" y="1016"/>
                    </a:cubicBezTo>
                    <a:cubicBezTo>
                      <a:pt x="244" y="1018"/>
                      <a:pt x="247" y="1017"/>
                      <a:pt x="247" y="1020"/>
                    </a:cubicBezTo>
                    <a:cubicBezTo>
                      <a:pt x="247" y="1021"/>
                      <a:pt x="246" y="1023"/>
                      <a:pt x="245" y="1022"/>
                    </a:cubicBezTo>
                    <a:close/>
                    <a:moveTo>
                      <a:pt x="301" y="1211"/>
                    </a:moveTo>
                    <a:cubicBezTo>
                      <a:pt x="304" y="1212"/>
                      <a:pt x="308" y="1211"/>
                      <a:pt x="311" y="1214"/>
                    </a:cubicBezTo>
                    <a:cubicBezTo>
                      <a:pt x="305" y="1217"/>
                      <a:pt x="304" y="1217"/>
                      <a:pt x="301" y="1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15"/>
              <p:cNvSpPr>
                <a:spLocks/>
              </p:cNvSpPr>
              <p:nvPr/>
            </p:nvSpPr>
            <p:spPr bwMode="auto">
              <a:xfrm>
                <a:off x="6667446" y="3703293"/>
                <a:ext cx="109540" cy="33337"/>
              </a:xfrm>
              <a:custGeom>
                <a:avLst/>
                <a:gdLst>
                  <a:gd name="T0" fmla="*/ 17 w 37"/>
                  <a:gd name="T1" fmla="*/ 7 h 11"/>
                  <a:gd name="T2" fmla="*/ 18 w 37"/>
                  <a:gd name="T3" fmla="*/ 7 h 11"/>
                  <a:gd name="T4" fmla="*/ 37 w 37"/>
                  <a:gd name="T5" fmla="*/ 3 h 11"/>
                  <a:gd name="T6" fmla="*/ 25 w 37"/>
                  <a:gd name="T7" fmla="*/ 4 h 11"/>
                  <a:gd name="T8" fmla="*/ 23 w 37"/>
                  <a:gd name="T9" fmla="*/ 4 h 11"/>
                  <a:gd name="T10" fmla="*/ 19 w 37"/>
                  <a:gd name="T11" fmla="*/ 4 h 11"/>
                  <a:gd name="T12" fmla="*/ 6 w 37"/>
                  <a:gd name="T13" fmla="*/ 7 h 11"/>
                  <a:gd name="T14" fmla="*/ 0 w 37"/>
                  <a:gd name="T15" fmla="*/ 10 h 11"/>
                  <a:gd name="T16" fmla="*/ 17 w 37"/>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1">
                    <a:moveTo>
                      <a:pt x="17" y="7"/>
                    </a:moveTo>
                    <a:cubicBezTo>
                      <a:pt x="17" y="7"/>
                      <a:pt x="17" y="7"/>
                      <a:pt x="18" y="7"/>
                    </a:cubicBezTo>
                    <a:cubicBezTo>
                      <a:pt x="24" y="7"/>
                      <a:pt x="31" y="6"/>
                      <a:pt x="37" y="3"/>
                    </a:cubicBezTo>
                    <a:cubicBezTo>
                      <a:pt x="33" y="3"/>
                      <a:pt x="29" y="0"/>
                      <a:pt x="25" y="4"/>
                    </a:cubicBezTo>
                    <a:cubicBezTo>
                      <a:pt x="25" y="4"/>
                      <a:pt x="24" y="4"/>
                      <a:pt x="23" y="4"/>
                    </a:cubicBezTo>
                    <a:cubicBezTo>
                      <a:pt x="21" y="4"/>
                      <a:pt x="20" y="4"/>
                      <a:pt x="19" y="4"/>
                    </a:cubicBezTo>
                    <a:cubicBezTo>
                      <a:pt x="14" y="5"/>
                      <a:pt x="10" y="7"/>
                      <a:pt x="6" y="7"/>
                    </a:cubicBezTo>
                    <a:cubicBezTo>
                      <a:pt x="4" y="7"/>
                      <a:pt x="2" y="7"/>
                      <a:pt x="0" y="10"/>
                    </a:cubicBezTo>
                    <a:cubicBezTo>
                      <a:pt x="6" y="8"/>
                      <a:pt x="12" y="11"/>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6"/>
              <p:cNvSpPr>
                <a:spLocks/>
              </p:cNvSpPr>
              <p:nvPr/>
            </p:nvSpPr>
            <p:spPr bwMode="auto">
              <a:xfrm>
                <a:off x="5462508" y="6440067"/>
                <a:ext cx="38101" cy="34924"/>
              </a:xfrm>
              <a:custGeom>
                <a:avLst/>
                <a:gdLst>
                  <a:gd name="T0" fmla="*/ 13 w 13"/>
                  <a:gd name="T1" fmla="*/ 7 h 12"/>
                  <a:gd name="T2" fmla="*/ 9 w 13"/>
                  <a:gd name="T3" fmla="*/ 3 h 12"/>
                  <a:gd name="T4" fmla="*/ 2 w 13"/>
                  <a:gd name="T5" fmla="*/ 0 h 12"/>
                  <a:gd name="T6" fmla="*/ 4 w 13"/>
                  <a:gd name="T7" fmla="*/ 6 h 12"/>
                  <a:gd name="T8" fmla="*/ 8 w 13"/>
                  <a:gd name="T9" fmla="*/ 10 h 12"/>
                  <a:gd name="T10" fmla="*/ 12 w 13"/>
                  <a:gd name="T11" fmla="*/ 9 h 12"/>
                  <a:gd name="T12" fmla="*/ 13 w 13"/>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13" h="12">
                    <a:moveTo>
                      <a:pt x="13" y="7"/>
                    </a:moveTo>
                    <a:cubicBezTo>
                      <a:pt x="12" y="5"/>
                      <a:pt x="12" y="3"/>
                      <a:pt x="9" y="3"/>
                    </a:cubicBezTo>
                    <a:cubicBezTo>
                      <a:pt x="6" y="3"/>
                      <a:pt x="4" y="2"/>
                      <a:pt x="2" y="0"/>
                    </a:cubicBezTo>
                    <a:cubicBezTo>
                      <a:pt x="0" y="5"/>
                      <a:pt x="0" y="5"/>
                      <a:pt x="4" y="6"/>
                    </a:cubicBezTo>
                    <a:cubicBezTo>
                      <a:pt x="6" y="7"/>
                      <a:pt x="7" y="8"/>
                      <a:pt x="8" y="10"/>
                    </a:cubicBezTo>
                    <a:cubicBezTo>
                      <a:pt x="9" y="12"/>
                      <a:pt x="11" y="9"/>
                      <a:pt x="12" y="9"/>
                    </a:cubicBezTo>
                    <a:cubicBezTo>
                      <a:pt x="13" y="9"/>
                      <a:pt x="13" y="8"/>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
              <p:cNvSpPr>
                <a:spLocks/>
              </p:cNvSpPr>
              <p:nvPr/>
            </p:nvSpPr>
            <p:spPr bwMode="auto">
              <a:xfrm>
                <a:off x="5626024" y="6603575"/>
                <a:ext cx="26988" cy="17462"/>
              </a:xfrm>
              <a:custGeom>
                <a:avLst/>
                <a:gdLst>
                  <a:gd name="T0" fmla="*/ 1 w 9"/>
                  <a:gd name="T1" fmla="*/ 1 h 6"/>
                  <a:gd name="T2" fmla="*/ 1 w 9"/>
                  <a:gd name="T3" fmla="*/ 2 h 6"/>
                  <a:gd name="T4" fmla="*/ 9 w 9"/>
                  <a:gd name="T5" fmla="*/ 4 h 6"/>
                  <a:gd name="T6" fmla="*/ 3 w 9"/>
                  <a:gd name="T7" fmla="*/ 0 h 6"/>
                  <a:gd name="T8" fmla="*/ 1 w 9"/>
                  <a:gd name="T9" fmla="*/ 1 h 6"/>
                </a:gdLst>
                <a:ahLst/>
                <a:cxnLst>
                  <a:cxn ang="0">
                    <a:pos x="T0" y="T1"/>
                  </a:cxn>
                  <a:cxn ang="0">
                    <a:pos x="T2" y="T3"/>
                  </a:cxn>
                  <a:cxn ang="0">
                    <a:pos x="T4" y="T5"/>
                  </a:cxn>
                  <a:cxn ang="0">
                    <a:pos x="T6" y="T7"/>
                  </a:cxn>
                  <a:cxn ang="0">
                    <a:pos x="T8" y="T9"/>
                  </a:cxn>
                </a:cxnLst>
                <a:rect l="0" t="0" r="r" b="b"/>
                <a:pathLst>
                  <a:path w="9" h="6">
                    <a:moveTo>
                      <a:pt x="1" y="1"/>
                    </a:moveTo>
                    <a:cubicBezTo>
                      <a:pt x="0" y="1"/>
                      <a:pt x="0" y="2"/>
                      <a:pt x="1" y="2"/>
                    </a:cubicBezTo>
                    <a:cubicBezTo>
                      <a:pt x="3" y="3"/>
                      <a:pt x="5" y="6"/>
                      <a:pt x="9" y="4"/>
                    </a:cubicBezTo>
                    <a:cubicBezTo>
                      <a:pt x="7" y="2"/>
                      <a:pt x="5" y="1"/>
                      <a:pt x="3" y="0"/>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8" name="TextBox 37"/>
            <p:cNvSpPr txBox="1"/>
            <p:nvPr/>
          </p:nvSpPr>
          <p:spPr>
            <a:xfrm>
              <a:off x="4318633" y="3037661"/>
              <a:ext cx="873957" cy="707886"/>
            </a:xfrm>
            <a:prstGeom prst="rect">
              <a:avLst/>
            </a:prstGeom>
            <a:noFill/>
          </p:spPr>
          <p:txBody>
            <a:bodyPr wrap="none" rtlCol="0">
              <a:spAutoFit/>
            </a:bodyPr>
            <a:lstStyle/>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Joe</a:t>
              </a:r>
            </a:p>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Biden</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 name="Rectangle 38"/>
            <p:cNvSpPr/>
            <p:nvPr/>
          </p:nvSpPr>
          <p:spPr>
            <a:xfrm>
              <a:off x="3879273" y="3704154"/>
              <a:ext cx="1297073" cy="261610"/>
            </a:xfrm>
            <a:prstGeom prst="rect">
              <a:avLst/>
            </a:prstGeom>
          </p:spPr>
          <p:txBody>
            <a:bodyPr wrap="square">
              <a:spAutoFit/>
            </a:bodyPr>
            <a:lstStyle/>
            <a:p>
              <a:pPr algn="r"/>
              <a:r>
                <a:rPr lang="en-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rPr>
                <a:t>Democratic Party</a:t>
              </a:r>
              <a:endParaRPr lang="id-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TextBox 39"/>
            <p:cNvSpPr txBox="1"/>
            <p:nvPr/>
          </p:nvSpPr>
          <p:spPr>
            <a:xfrm>
              <a:off x="6909129" y="3052806"/>
              <a:ext cx="1176989" cy="707886"/>
            </a:xfrm>
            <a:prstGeom prst="rect">
              <a:avLst/>
            </a:prstGeom>
            <a:noFill/>
          </p:spPr>
          <p:txBody>
            <a:bodyPr wrap="none" rtlCol="0">
              <a:spAutoFit/>
            </a:bodyPr>
            <a:lstStyle/>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Donald</a:t>
              </a:r>
            </a:p>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 Trump</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1" name="Rectangle 40"/>
            <p:cNvSpPr/>
            <p:nvPr/>
          </p:nvSpPr>
          <p:spPr>
            <a:xfrm>
              <a:off x="6909130" y="3717804"/>
              <a:ext cx="1338944" cy="261610"/>
            </a:xfrm>
            <a:prstGeom prst="rect">
              <a:avLst/>
            </a:prstGeom>
          </p:spPr>
          <p:txBody>
            <a:bodyPr wrap="square">
              <a:spAutoFit/>
            </a:bodyPr>
            <a:lstStyle/>
            <a:p>
              <a:r>
                <a:rPr lang="en-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rPr>
                <a:t>Republican Party</a:t>
              </a:r>
              <a:endParaRPr lang="id-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71" name="Group 70">
            <a:extLst>
              <a:ext uri="{FF2B5EF4-FFF2-40B4-BE49-F238E27FC236}">
                <a16:creationId xmlns:a16="http://schemas.microsoft.com/office/drawing/2014/main" id="{B5314463-7EB3-49CD-8847-479786629E74}"/>
              </a:ext>
            </a:extLst>
          </p:cNvPr>
          <p:cNvGrpSpPr/>
          <p:nvPr/>
        </p:nvGrpSpPr>
        <p:grpSpPr>
          <a:xfrm>
            <a:off x="-25415" y="6654881"/>
            <a:ext cx="12307960" cy="255089"/>
            <a:chOff x="-115960" y="6654881"/>
            <a:chExt cx="12307960" cy="255089"/>
          </a:xfrm>
        </p:grpSpPr>
        <p:grpSp>
          <p:nvGrpSpPr>
            <p:cNvPr id="72" name="Group 71">
              <a:extLst>
                <a:ext uri="{FF2B5EF4-FFF2-40B4-BE49-F238E27FC236}">
                  <a16:creationId xmlns:a16="http://schemas.microsoft.com/office/drawing/2014/main" id="{BC604160-7836-4828-B75F-4C4532931999}"/>
                </a:ext>
              </a:extLst>
            </p:cNvPr>
            <p:cNvGrpSpPr/>
            <p:nvPr/>
          </p:nvGrpSpPr>
          <p:grpSpPr>
            <a:xfrm>
              <a:off x="-115960" y="6654881"/>
              <a:ext cx="3086115" cy="255089"/>
              <a:chOff x="26280" y="6460265"/>
              <a:chExt cx="3086115" cy="255089"/>
            </a:xfrm>
          </p:grpSpPr>
          <p:sp>
            <p:nvSpPr>
              <p:cNvPr id="74" name="Прямоугольник 2">
                <a:extLst>
                  <a:ext uri="{FF2B5EF4-FFF2-40B4-BE49-F238E27FC236}">
                    <a16:creationId xmlns:a16="http://schemas.microsoft.com/office/drawing/2014/main" id="{0FB37EAC-5899-4621-9485-A4F29A5E467F}"/>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214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5" name="Прямоугольник 2">
                <a:extLst>
                  <a:ext uri="{FF2B5EF4-FFF2-40B4-BE49-F238E27FC236}">
                    <a16:creationId xmlns:a16="http://schemas.microsoft.com/office/drawing/2014/main" id="{3B4709A6-50BE-4DBE-B672-6BE545C8735A}"/>
                  </a:ext>
                </a:extLst>
              </p:cNvPr>
              <p:cNvSpPr/>
              <p:nvPr/>
            </p:nvSpPr>
            <p:spPr>
              <a:xfrm>
                <a:off x="283230" y="6484522"/>
                <a:ext cx="282916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73" name="TextBox 8">
              <a:extLst>
                <a:ext uri="{FF2B5EF4-FFF2-40B4-BE49-F238E27FC236}">
                  <a16:creationId xmlns:a16="http://schemas.microsoft.com/office/drawing/2014/main" id="{28415CE9-355E-4686-9BF9-5F1B0AEFEC4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76" name="Picture 75" descr="A picture containing drawing&#10;&#10;Description automatically generated">
            <a:extLst>
              <a:ext uri="{FF2B5EF4-FFF2-40B4-BE49-F238E27FC236}">
                <a16:creationId xmlns:a16="http://schemas.microsoft.com/office/drawing/2014/main" id="{5B1C8E4F-68DB-4989-A857-B96762E3AC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8341" y="187836"/>
            <a:ext cx="747741" cy="226588"/>
          </a:xfrm>
          <a:prstGeom prst="rect">
            <a:avLst/>
          </a:prstGeom>
        </p:spPr>
      </p:pic>
      <p:sp>
        <p:nvSpPr>
          <p:cNvPr id="79" name="TextBox 11">
            <a:extLst>
              <a:ext uri="{FF2B5EF4-FFF2-40B4-BE49-F238E27FC236}">
                <a16:creationId xmlns:a16="http://schemas.microsoft.com/office/drawing/2014/main" id="{FCF70524-0109-4466-8C74-33FB5B7B6A7F}"/>
              </a:ext>
            </a:extLst>
          </p:cNvPr>
          <p:cNvSpPr txBox="1"/>
          <p:nvPr/>
        </p:nvSpPr>
        <p:spPr>
          <a:xfrm>
            <a:off x="349599" y="4666939"/>
            <a:ext cx="1932540" cy="1616276"/>
          </a:xfrm>
          <a:prstGeom prst="rect">
            <a:avLst/>
          </a:prstGeom>
          <a:noFill/>
        </p:spPr>
        <p:txBody>
          <a:bodyPr wrap="square" lIns="0" rIns="0" rtlCol="0">
            <a:spAutoFit/>
          </a:bodyPr>
          <a:lstStyle/>
          <a:p>
            <a:pPr algn="ctr">
              <a:lnSpc>
                <a:spcPts val="3000"/>
              </a:lnSpc>
            </a:pPr>
            <a:r>
              <a:rPr lang="en-US" sz="2400" b="1"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Clinton vs Trump &amp; </a:t>
            </a:r>
          </a:p>
          <a:p>
            <a:pPr algn="ctr">
              <a:lnSpc>
                <a:spcPts val="3000"/>
              </a:lnSpc>
            </a:pPr>
            <a:r>
              <a:rPr lang="en-US" sz="2400" b="1"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Obama vs Romney</a:t>
            </a:r>
            <a:endPar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pic>
        <p:nvPicPr>
          <p:cNvPr id="4" name="Picture 3">
            <a:extLst>
              <a:ext uri="{FF2B5EF4-FFF2-40B4-BE49-F238E27FC236}">
                <a16:creationId xmlns:a16="http://schemas.microsoft.com/office/drawing/2014/main" id="{E5A3ECD7-3048-4FDB-843A-76EB79081B64}"/>
              </a:ext>
            </a:extLst>
          </p:cNvPr>
          <p:cNvPicPr>
            <a:picLocks noChangeAspect="1"/>
          </p:cNvPicPr>
          <p:nvPr/>
        </p:nvPicPr>
        <p:blipFill>
          <a:blip r:embed="rId4"/>
          <a:stretch>
            <a:fillRect/>
          </a:stretch>
        </p:blipFill>
        <p:spPr>
          <a:xfrm>
            <a:off x="2948783" y="5044588"/>
            <a:ext cx="8215690" cy="908970"/>
          </a:xfrm>
          <a:prstGeom prst="rect">
            <a:avLst/>
          </a:prstGeom>
        </p:spPr>
      </p:pic>
      <p:pic>
        <p:nvPicPr>
          <p:cNvPr id="6" name="Picture 5">
            <a:extLst>
              <a:ext uri="{FF2B5EF4-FFF2-40B4-BE49-F238E27FC236}">
                <a16:creationId xmlns:a16="http://schemas.microsoft.com/office/drawing/2014/main" id="{1FBB582F-378C-4B4E-A032-4F4EF178D14A}"/>
              </a:ext>
            </a:extLst>
          </p:cNvPr>
          <p:cNvPicPr>
            <a:picLocks noChangeAspect="1"/>
          </p:cNvPicPr>
          <p:nvPr/>
        </p:nvPicPr>
        <p:blipFill>
          <a:blip r:embed="rId5"/>
          <a:stretch>
            <a:fillRect/>
          </a:stretch>
        </p:blipFill>
        <p:spPr>
          <a:xfrm>
            <a:off x="1771681" y="2232894"/>
            <a:ext cx="8475918" cy="1977946"/>
          </a:xfrm>
          <a:prstGeom prst="rect">
            <a:avLst/>
          </a:prstGeom>
        </p:spPr>
      </p:pic>
    </p:spTree>
    <p:extLst>
      <p:ext uri="{BB962C8B-B14F-4D97-AF65-F5344CB8AC3E}">
        <p14:creationId xmlns:p14="http://schemas.microsoft.com/office/powerpoint/2010/main" val="51471547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A787EFD5-B307-4EB1-B263-727D3DB0DB25}"/>
              </a:ext>
            </a:extLst>
          </p:cNvPr>
          <p:cNvPicPr>
            <a:picLocks noChangeAspect="1"/>
          </p:cNvPicPr>
          <p:nvPr/>
        </p:nvPicPr>
        <p:blipFill>
          <a:blip r:embed="rId2"/>
          <a:stretch>
            <a:fillRect/>
          </a:stretch>
        </p:blipFill>
        <p:spPr>
          <a:xfrm>
            <a:off x="6513561" y="273355"/>
            <a:ext cx="3609789" cy="1617665"/>
          </a:xfrm>
          <a:prstGeom prst="rect">
            <a:avLst/>
          </a:prstGeom>
        </p:spPr>
      </p:pic>
      <p:sp>
        <p:nvSpPr>
          <p:cNvPr id="322" name="Rectangle 6"/>
          <p:cNvSpPr/>
          <p:nvPr/>
        </p:nvSpPr>
        <p:spPr>
          <a:xfrm>
            <a:off x="-304800" y="2014492"/>
            <a:ext cx="12628880" cy="1052379"/>
          </a:xfrm>
          <a:prstGeom prst="rect">
            <a:avLst/>
          </a:prstGeom>
          <a:solidFill>
            <a:srgbClr val="ABABAC">
              <a:alpha val="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upo 1"/>
          <p:cNvGrpSpPr/>
          <p:nvPr/>
        </p:nvGrpSpPr>
        <p:grpSpPr>
          <a:xfrm>
            <a:off x="1886745" y="273355"/>
            <a:ext cx="4368801" cy="1435014"/>
            <a:chOff x="3879273" y="2738734"/>
            <a:chExt cx="4368801" cy="1435014"/>
          </a:xfrm>
        </p:grpSpPr>
        <p:grpSp>
          <p:nvGrpSpPr>
            <p:cNvPr id="12" name="Group 11"/>
            <p:cNvGrpSpPr/>
            <p:nvPr/>
          </p:nvGrpSpPr>
          <p:grpSpPr>
            <a:xfrm>
              <a:off x="5459020" y="2738734"/>
              <a:ext cx="1185741" cy="1435014"/>
              <a:chOff x="4635403" y="2909565"/>
              <a:chExt cx="3117916" cy="3773383"/>
            </a:xfrm>
            <a:solidFill>
              <a:schemeClr val="tx1">
                <a:lumMod val="85000"/>
                <a:lumOff val="15000"/>
              </a:schemeClr>
            </a:solidFill>
          </p:grpSpPr>
          <p:sp>
            <p:nvSpPr>
              <p:cNvPr id="24" name="Freeform 5"/>
              <p:cNvSpPr>
                <a:spLocks/>
              </p:cNvSpPr>
              <p:nvPr/>
            </p:nvSpPr>
            <p:spPr bwMode="auto">
              <a:xfrm>
                <a:off x="5318043" y="51288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6"/>
              <p:cNvSpPr>
                <a:spLocks/>
              </p:cNvSpPr>
              <p:nvPr/>
            </p:nvSpPr>
            <p:spPr bwMode="auto">
              <a:xfrm>
                <a:off x="5289467" y="4655767"/>
                <a:ext cx="28576" cy="231769"/>
              </a:xfrm>
              <a:custGeom>
                <a:avLst/>
                <a:gdLst>
                  <a:gd name="T0" fmla="*/ 9 w 10"/>
                  <a:gd name="T1" fmla="*/ 36 h 78"/>
                  <a:gd name="T2" fmla="*/ 6 w 10"/>
                  <a:gd name="T3" fmla="*/ 39 h 78"/>
                  <a:gd name="T4" fmla="*/ 6 w 10"/>
                  <a:gd name="T5" fmla="*/ 38 h 78"/>
                  <a:gd name="T6" fmla="*/ 7 w 10"/>
                  <a:gd name="T7" fmla="*/ 25 h 78"/>
                  <a:gd name="T8" fmla="*/ 6 w 10"/>
                  <a:gd name="T9" fmla="*/ 18 h 78"/>
                  <a:gd name="T10" fmla="*/ 5 w 10"/>
                  <a:gd name="T11" fmla="*/ 14 h 78"/>
                  <a:gd name="T12" fmla="*/ 5 w 10"/>
                  <a:gd name="T13" fmla="*/ 9 h 78"/>
                  <a:gd name="T14" fmla="*/ 4 w 10"/>
                  <a:gd name="T15" fmla="*/ 0 h 78"/>
                  <a:gd name="T16" fmla="*/ 1 w 10"/>
                  <a:gd name="T17" fmla="*/ 3 h 78"/>
                  <a:gd name="T18" fmla="*/ 0 w 10"/>
                  <a:gd name="T19" fmla="*/ 21 h 78"/>
                  <a:gd name="T20" fmla="*/ 1 w 10"/>
                  <a:gd name="T21" fmla="*/ 36 h 78"/>
                  <a:gd name="T22" fmla="*/ 1 w 10"/>
                  <a:gd name="T23" fmla="*/ 48 h 78"/>
                  <a:gd name="T24" fmla="*/ 3 w 10"/>
                  <a:gd name="T25" fmla="*/ 76 h 78"/>
                  <a:gd name="T26" fmla="*/ 4 w 10"/>
                  <a:gd name="T27" fmla="*/ 78 h 78"/>
                  <a:gd name="T28" fmla="*/ 5 w 10"/>
                  <a:gd name="T29" fmla="*/ 76 h 78"/>
                  <a:gd name="T30" fmla="*/ 6 w 10"/>
                  <a:gd name="T31" fmla="*/ 67 h 78"/>
                  <a:gd name="T32" fmla="*/ 6 w 10"/>
                  <a:gd name="T33" fmla="*/ 56 h 78"/>
                  <a:gd name="T34" fmla="*/ 6 w 10"/>
                  <a:gd name="T35" fmla="*/ 49 h 78"/>
                  <a:gd name="T36" fmla="*/ 7 w 10"/>
                  <a:gd name="T37" fmla="*/ 44 h 78"/>
                  <a:gd name="T38" fmla="*/ 9 w 10"/>
                  <a:gd name="T39" fmla="*/ 39 h 78"/>
                  <a:gd name="T40" fmla="*/ 9 w 10"/>
                  <a:gd name="T41"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78">
                    <a:moveTo>
                      <a:pt x="9" y="36"/>
                    </a:moveTo>
                    <a:cubicBezTo>
                      <a:pt x="7" y="37"/>
                      <a:pt x="8" y="39"/>
                      <a:pt x="6" y="39"/>
                    </a:cubicBezTo>
                    <a:cubicBezTo>
                      <a:pt x="6" y="39"/>
                      <a:pt x="6" y="38"/>
                      <a:pt x="6" y="38"/>
                    </a:cubicBezTo>
                    <a:cubicBezTo>
                      <a:pt x="6" y="34"/>
                      <a:pt x="4" y="29"/>
                      <a:pt x="7" y="25"/>
                    </a:cubicBezTo>
                    <a:cubicBezTo>
                      <a:pt x="7" y="23"/>
                      <a:pt x="9" y="20"/>
                      <a:pt x="6" y="18"/>
                    </a:cubicBezTo>
                    <a:cubicBezTo>
                      <a:pt x="5" y="17"/>
                      <a:pt x="6" y="16"/>
                      <a:pt x="5" y="14"/>
                    </a:cubicBezTo>
                    <a:cubicBezTo>
                      <a:pt x="5" y="13"/>
                      <a:pt x="5" y="11"/>
                      <a:pt x="5" y="9"/>
                    </a:cubicBezTo>
                    <a:cubicBezTo>
                      <a:pt x="4" y="7"/>
                      <a:pt x="3" y="4"/>
                      <a:pt x="4" y="0"/>
                    </a:cubicBezTo>
                    <a:cubicBezTo>
                      <a:pt x="1" y="1"/>
                      <a:pt x="1" y="2"/>
                      <a:pt x="1" y="3"/>
                    </a:cubicBezTo>
                    <a:cubicBezTo>
                      <a:pt x="1" y="9"/>
                      <a:pt x="0" y="15"/>
                      <a:pt x="0" y="21"/>
                    </a:cubicBezTo>
                    <a:cubicBezTo>
                      <a:pt x="0" y="26"/>
                      <a:pt x="1" y="31"/>
                      <a:pt x="1" y="36"/>
                    </a:cubicBezTo>
                    <a:cubicBezTo>
                      <a:pt x="1" y="40"/>
                      <a:pt x="2" y="44"/>
                      <a:pt x="1" y="48"/>
                    </a:cubicBezTo>
                    <a:cubicBezTo>
                      <a:pt x="1" y="57"/>
                      <a:pt x="3" y="67"/>
                      <a:pt x="3" y="76"/>
                    </a:cubicBezTo>
                    <a:cubicBezTo>
                      <a:pt x="3" y="77"/>
                      <a:pt x="3" y="77"/>
                      <a:pt x="4" y="78"/>
                    </a:cubicBezTo>
                    <a:cubicBezTo>
                      <a:pt x="5" y="78"/>
                      <a:pt x="5" y="77"/>
                      <a:pt x="5" y="76"/>
                    </a:cubicBezTo>
                    <a:cubicBezTo>
                      <a:pt x="6" y="73"/>
                      <a:pt x="6" y="70"/>
                      <a:pt x="6" y="67"/>
                    </a:cubicBezTo>
                    <a:cubicBezTo>
                      <a:pt x="7" y="63"/>
                      <a:pt x="7" y="60"/>
                      <a:pt x="6" y="56"/>
                    </a:cubicBezTo>
                    <a:cubicBezTo>
                      <a:pt x="5" y="54"/>
                      <a:pt x="5" y="51"/>
                      <a:pt x="6" y="49"/>
                    </a:cubicBezTo>
                    <a:cubicBezTo>
                      <a:pt x="7" y="47"/>
                      <a:pt x="8" y="46"/>
                      <a:pt x="7" y="44"/>
                    </a:cubicBezTo>
                    <a:cubicBezTo>
                      <a:pt x="6" y="43"/>
                      <a:pt x="9" y="41"/>
                      <a:pt x="9" y="39"/>
                    </a:cubicBezTo>
                    <a:cubicBezTo>
                      <a:pt x="9" y="38"/>
                      <a:pt x="10" y="37"/>
                      <a:pt x="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7"/>
              <p:cNvSpPr>
                <a:spLocks/>
              </p:cNvSpPr>
              <p:nvPr/>
            </p:nvSpPr>
            <p:spPr bwMode="auto">
              <a:xfrm>
                <a:off x="5303755" y="4985958"/>
                <a:ext cx="20638" cy="142871"/>
              </a:xfrm>
              <a:custGeom>
                <a:avLst/>
                <a:gdLst>
                  <a:gd name="T0" fmla="*/ 7 w 7"/>
                  <a:gd name="T1" fmla="*/ 45 h 48"/>
                  <a:gd name="T2" fmla="*/ 7 w 7"/>
                  <a:gd name="T3" fmla="*/ 30 h 48"/>
                  <a:gd name="T4" fmla="*/ 6 w 7"/>
                  <a:gd name="T5" fmla="*/ 14 h 48"/>
                  <a:gd name="T6" fmla="*/ 6 w 7"/>
                  <a:gd name="T7" fmla="*/ 14 h 48"/>
                  <a:gd name="T8" fmla="*/ 5 w 7"/>
                  <a:gd name="T9" fmla="*/ 4 h 48"/>
                  <a:gd name="T10" fmla="*/ 4 w 7"/>
                  <a:gd name="T11" fmla="*/ 0 h 48"/>
                  <a:gd name="T12" fmla="*/ 1 w 7"/>
                  <a:gd name="T13" fmla="*/ 7 h 48"/>
                  <a:gd name="T14" fmla="*/ 2 w 7"/>
                  <a:gd name="T15" fmla="*/ 29 h 48"/>
                  <a:gd name="T16" fmla="*/ 3 w 7"/>
                  <a:gd name="T17" fmla="*/ 34 h 48"/>
                  <a:gd name="T18" fmla="*/ 4 w 7"/>
                  <a:gd name="T19" fmla="*/ 39 h 48"/>
                  <a:gd name="T20" fmla="*/ 5 w 7"/>
                  <a:gd name="T21" fmla="*/ 48 h 48"/>
                  <a:gd name="T22" fmla="*/ 7 w 7"/>
                  <a:gd name="T23"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8">
                    <a:moveTo>
                      <a:pt x="7" y="45"/>
                    </a:moveTo>
                    <a:cubicBezTo>
                      <a:pt x="7" y="40"/>
                      <a:pt x="7" y="35"/>
                      <a:pt x="7" y="30"/>
                    </a:cubicBezTo>
                    <a:cubicBezTo>
                      <a:pt x="7" y="24"/>
                      <a:pt x="4" y="19"/>
                      <a:pt x="6" y="14"/>
                    </a:cubicBezTo>
                    <a:cubicBezTo>
                      <a:pt x="6" y="14"/>
                      <a:pt x="6" y="14"/>
                      <a:pt x="6" y="14"/>
                    </a:cubicBezTo>
                    <a:cubicBezTo>
                      <a:pt x="3" y="10"/>
                      <a:pt x="5" y="7"/>
                      <a:pt x="5" y="4"/>
                    </a:cubicBezTo>
                    <a:cubicBezTo>
                      <a:pt x="5" y="2"/>
                      <a:pt x="5" y="1"/>
                      <a:pt x="4" y="0"/>
                    </a:cubicBezTo>
                    <a:cubicBezTo>
                      <a:pt x="1" y="1"/>
                      <a:pt x="0" y="3"/>
                      <a:pt x="1" y="7"/>
                    </a:cubicBezTo>
                    <a:cubicBezTo>
                      <a:pt x="1" y="14"/>
                      <a:pt x="3" y="21"/>
                      <a:pt x="2" y="29"/>
                    </a:cubicBezTo>
                    <a:cubicBezTo>
                      <a:pt x="2" y="30"/>
                      <a:pt x="3" y="32"/>
                      <a:pt x="3" y="34"/>
                    </a:cubicBezTo>
                    <a:cubicBezTo>
                      <a:pt x="4" y="36"/>
                      <a:pt x="4" y="38"/>
                      <a:pt x="4" y="39"/>
                    </a:cubicBezTo>
                    <a:cubicBezTo>
                      <a:pt x="5" y="42"/>
                      <a:pt x="3" y="46"/>
                      <a:pt x="5" y="48"/>
                    </a:cubicBezTo>
                    <a:cubicBezTo>
                      <a:pt x="6" y="47"/>
                      <a:pt x="7" y="47"/>
                      <a:pt x="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
              <p:cNvSpPr>
                <a:spLocks/>
              </p:cNvSpPr>
              <p:nvPr/>
            </p:nvSpPr>
            <p:spPr bwMode="auto">
              <a:xfrm>
                <a:off x="5318043" y="512882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5297405" y="4887535"/>
                <a:ext cx="17463" cy="82548"/>
              </a:xfrm>
              <a:custGeom>
                <a:avLst/>
                <a:gdLst>
                  <a:gd name="T0" fmla="*/ 3 w 6"/>
                  <a:gd name="T1" fmla="*/ 0 h 28"/>
                  <a:gd name="T2" fmla="*/ 0 w 6"/>
                  <a:gd name="T3" fmla="*/ 6 h 28"/>
                  <a:gd name="T4" fmla="*/ 1 w 6"/>
                  <a:gd name="T5" fmla="*/ 21 h 28"/>
                  <a:gd name="T6" fmla="*/ 2 w 6"/>
                  <a:gd name="T7" fmla="*/ 26 h 28"/>
                  <a:gd name="T8" fmla="*/ 4 w 6"/>
                  <a:gd name="T9" fmla="*/ 27 h 28"/>
                  <a:gd name="T10" fmla="*/ 4 w 6"/>
                  <a:gd name="T11" fmla="*/ 26 h 28"/>
                  <a:gd name="T12" fmla="*/ 4 w 6"/>
                  <a:gd name="T13" fmla="*/ 17 h 28"/>
                  <a:gd name="T14" fmla="*/ 5 w 6"/>
                  <a:gd name="T15" fmla="*/ 10 h 28"/>
                  <a:gd name="T16" fmla="*/ 3 w 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8">
                    <a:moveTo>
                      <a:pt x="3" y="0"/>
                    </a:moveTo>
                    <a:cubicBezTo>
                      <a:pt x="0" y="2"/>
                      <a:pt x="0" y="4"/>
                      <a:pt x="0" y="6"/>
                    </a:cubicBezTo>
                    <a:cubicBezTo>
                      <a:pt x="0" y="11"/>
                      <a:pt x="1" y="16"/>
                      <a:pt x="1" y="21"/>
                    </a:cubicBezTo>
                    <a:cubicBezTo>
                      <a:pt x="1" y="23"/>
                      <a:pt x="2" y="25"/>
                      <a:pt x="2" y="26"/>
                    </a:cubicBezTo>
                    <a:cubicBezTo>
                      <a:pt x="2" y="27"/>
                      <a:pt x="3" y="28"/>
                      <a:pt x="4" y="27"/>
                    </a:cubicBezTo>
                    <a:cubicBezTo>
                      <a:pt x="4" y="27"/>
                      <a:pt x="5" y="26"/>
                      <a:pt x="4" y="26"/>
                    </a:cubicBezTo>
                    <a:cubicBezTo>
                      <a:pt x="3" y="23"/>
                      <a:pt x="5" y="20"/>
                      <a:pt x="4" y="17"/>
                    </a:cubicBezTo>
                    <a:cubicBezTo>
                      <a:pt x="4" y="15"/>
                      <a:pt x="4" y="12"/>
                      <a:pt x="5" y="10"/>
                    </a:cubicBezTo>
                    <a:cubicBezTo>
                      <a:pt x="6" y="6"/>
                      <a:pt x="5" y="3"/>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0"/>
              <p:cNvSpPr>
                <a:spLocks/>
              </p:cNvSpPr>
              <p:nvPr/>
            </p:nvSpPr>
            <p:spPr bwMode="auto">
              <a:xfrm>
                <a:off x="4727480" y="4584331"/>
                <a:ext cx="15875" cy="44449"/>
              </a:xfrm>
              <a:custGeom>
                <a:avLst/>
                <a:gdLst>
                  <a:gd name="T0" fmla="*/ 4 w 5"/>
                  <a:gd name="T1" fmla="*/ 0 h 15"/>
                  <a:gd name="T2" fmla="*/ 4 w 5"/>
                  <a:gd name="T3" fmla="*/ 15 h 15"/>
                  <a:gd name="T4" fmla="*/ 4 w 5"/>
                  <a:gd name="T5" fmla="*/ 0 h 15"/>
                </a:gdLst>
                <a:ahLst/>
                <a:cxnLst>
                  <a:cxn ang="0">
                    <a:pos x="T0" y="T1"/>
                  </a:cxn>
                  <a:cxn ang="0">
                    <a:pos x="T2" y="T3"/>
                  </a:cxn>
                  <a:cxn ang="0">
                    <a:pos x="T4" y="T5"/>
                  </a:cxn>
                </a:cxnLst>
                <a:rect l="0" t="0" r="r" b="b"/>
                <a:pathLst>
                  <a:path w="5" h="15">
                    <a:moveTo>
                      <a:pt x="4" y="0"/>
                    </a:moveTo>
                    <a:cubicBezTo>
                      <a:pt x="0" y="5"/>
                      <a:pt x="3" y="10"/>
                      <a:pt x="4" y="15"/>
                    </a:cubicBezTo>
                    <a:cubicBezTo>
                      <a:pt x="4" y="10"/>
                      <a:pt x="5"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1"/>
              <p:cNvSpPr>
                <a:spLocks/>
              </p:cNvSpPr>
              <p:nvPr/>
            </p:nvSpPr>
            <p:spPr bwMode="auto">
              <a:xfrm>
                <a:off x="4730655" y="4233503"/>
                <a:ext cx="9525" cy="61911"/>
              </a:xfrm>
              <a:custGeom>
                <a:avLst/>
                <a:gdLst>
                  <a:gd name="T0" fmla="*/ 2 w 3"/>
                  <a:gd name="T1" fmla="*/ 0 h 21"/>
                  <a:gd name="T2" fmla="*/ 1 w 3"/>
                  <a:gd name="T3" fmla="*/ 21 h 21"/>
                  <a:gd name="T4" fmla="*/ 2 w 3"/>
                  <a:gd name="T5" fmla="*/ 0 h 21"/>
                </a:gdLst>
                <a:ahLst/>
                <a:cxnLst>
                  <a:cxn ang="0">
                    <a:pos x="T0" y="T1"/>
                  </a:cxn>
                  <a:cxn ang="0">
                    <a:pos x="T2" y="T3"/>
                  </a:cxn>
                  <a:cxn ang="0">
                    <a:pos x="T4" y="T5"/>
                  </a:cxn>
                </a:cxnLst>
                <a:rect l="0" t="0" r="r" b="b"/>
                <a:pathLst>
                  <a:path w="3" h="21">
                    <a:moveTo>
                      <a:pt x="2" y="0"/>
                    </a:moveTo>
                    <a:cubicBezTo>
                      <a:pt x="0" y="7"/>
                      <a:pt x="0" y="14"/>
                      <a:pt x="1" y="21"/>
                    </a:cubicBezTo>
                    <a:cubicBezTo>
                      <a:pt x="1" y="14"/>
                      <a:pt x="3" y="7"/>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2"/>
              <p:cNvSpPr>
                <a:spLocks/>
              </p:cNvSpPr>
              <p:nvPr/>
            </p:nvSpPr>
            <p:spPr bwMode="auto">
              <a:xfrm>
                <a:off x="4737005" y="4687516"/>
                <a:ext cx="7938" cy="57148"/>
              </a:xfrm>
              <a:custGeom>
                <a:avLst/>
                <a:gdLst>
                  <a:gd name="T0" fmla="*/ 1 w 3"/>
                  <a:gd name="T1" fmla="*/ 0 h 19"/>
                  <a:gd name="T2" fmla="*/ 2 w 3"/>
                  <a:gd name="T3" fmla="*/ 19 h 19"/>
                  <a:gd name="T4" fmla="*/ 1 w 3"/>
                  <a:gd name="T5" fmla="*/ 0 h 19"/>
                </a:gdLst>
                <a:ahLst/>
                <a:cxnLst>
                  <a:cxn ang="0">
                    <a:pos x="T0" y="T1"/>
                  </a:cxn>
                  <a:cxn ang="0">
                    <a:pos x="T2" y="T3"/>
                  </a:cxn>
                  <a:cxn ang="0">
                    <a:pos x="T4" y="T5"/>
                  </a:cxn>
                </a:cxnLst>
                <a:rect l="0" t="0" r="r" b="b"/>
                <a:pathLst>
                  <a:path w="3" h="19">
                    <a:moveTo>
                      <a:pt x="1" y="0"/>
                    </a:moveTo>
                    <a:cubicBezTo>
                      <a:pt x="0" y="7"/>
                      <a:pt x="0" y="16"/>
                      <a:pt x="2" y="19"/>
                    </a:cubicBezTo>
                    <a:cubicBezTo>
                      <a:pt x="1" y="13"/>
                      <a:pt x="3" y="7"/>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3"/>
              <p:cNvSpPr>
                <a:spLocks/>
              </p:cNvSpPr>
              <p:nvPr/>
            </p:nvSpPr>
            <p:spPr bwMode="auto">
              <a:xfrm>
                <a:off x="4751293" y="5020882"/>
                <a:ext cx="12700" cy="38099"/>
              </a:xfrm>
              <a:custGeom>
                <a:avLst/>
                <a:gdLst>
                  <a:gd name="T0" fmla="*/ 2 w 4"/>
                  <a:gd name="T1" fmla="*/ 13 h 13"/>
                  <a:gd name="T2" fmla="*/ 1 w 4"/>
                  <a:gd name="T3" fmla="*/ 0 h 13"/>
                  <a:gd name="T4" fmla="*/ 2 w 4"/>
                  <a:gd name="T5" fmla="*/ 13 h 13"/>
                </a:gdLst>
                <a:ahLst/>
                <a:cxnLst>
                  <a:cxn ang="0">
                    <a:pos x="T0" y="T1"/>
                  </a:cxn>
                  <a:cxn ang="0">
                    <a:pos x="T2" y="T3"/>
                  </a:cxn>
                  <a:cxn ang="0">
                    <a:pos x="T4" y="T5"/>
                  </a:cxn>
                </a:cxnLst>
                <a:rect l="0" t="0" r="r" b="b"/>
                <a:pathLst>
                  <a:path w="4" h="13">
                    <a:moveTo>
                      <a:pt x="2" y="13"/>
                    </a:moveTo>
                    <a:cubicBezTo>
                      <a:pt x="3" y="9"/>
                      <a:pt x="4" y="4"/>
                      <a:pt x="1" y="0"/>
                    </a:cubicBezTo>
                    <a:cubicBezTo>
                      <a:pt x="0" y="5"/>
                      <a:pt x="1" y="9"/>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4"/>
              <p:cNvSpPr>
                <a:spLocks noEditPoints="1"/>
              </p:cNvSpPr>
              <p:nvPr/>
            </p:nvSpPr>
            <p:spPr bwMode="auto">
              <a:xfrm>
                <a:off x="4635403" y="2909565"/>
                <a:ext cx="3117916" cy="3773383"/>
              </a:xfrm>
              <a:custGeom>
                <a:avLst/>
                <a:gdLst>
                  <a:gd name="T0" fmla="*/ 1007 w 1045"/>
                  <a:gd name="T1" fmla="*/ 289 h 1269"/>
                  <a:gd name="T2" fmla="*/ 796 w 1045"/>
                  <a:gd name="T3" fmla="*/ 259 h 1269"/>
                  <a:gd name="T4" fmla="*/ 535 w 1045"/>
                  <a:gd name="T5" fmla="*/ 339 h 1269"/>
                  <a:gd name="T6" fmla="*/ 581 w 1045"/>
                  <a:gd name="T7" fmla="*/ 235 h 1269"/>
                  <a:gd name="T8" fmla="*/ 633 w 1045"/>
                  <a:gd name="T9" fmla="*/ 35 h 1269"/>
                  <a:gd name="T10" fmla="*/ 530 w 1045"/>
                  <a:gd name="T11" fmla="*/ 89 h 1269"/>
                  <a:gd name="T12" fmla="*/ 383 w 1045"/>
                  <a:gd name="T13" fmla="*/ 462 h 1269"/>
                  <a:gd name="T14" fmla="*/ 317 w 1045"/>
                  <a:gd name="T15" fmla="*/ 620 h 1269"/>
                  <a:gd name="T16" fmla="*/ 251 w 1045"/>
                  <a:gd name="T17" fmla="*/ 751 h 1269"/>
                  <a:gd name="T18" fmla="*/ 224 w 1045"/>
                  <a:gd name="T19" fmla="*/ 741 h 1269"/>
                  <a:gd name="T20" fmla="*/ 216 w 1045"/>
                  <a:gd name="T21" fmla="*/ 738 h 1269"/>
                  <a:gd name="T22" fmla="*/ 224 w 1045"/>
                  <a:gd name="T23" fmla="*/ 581 h 1269"/>
                  <a:gd name="T24" fmla="*/ 228 w 1045"/>
                  <a:gd name="T25" fmla="*/ 508 h 1269"/>
                  <a:gd name="T26" fmla="*/ 228 w 1045"/>
                  <a:gd name="T27" fmla="*/ 369 h 1269"/>
                  <a:gd name="T28" fmla="*/ 238 w 1045"/>
                  <a:gd name="T29" fmla="*/ 140 h 1269"/>
                  <a:gd name="T30" fmla="*/ 78 w 1045"/>
                  <a:gd name="T31" fmla="*/ 25 h 1269"/>
                  <a:gd name="T32" fmla="*/ 17 w 1045"/>
                  <a:gd name="T33" fmla="*/ 131 h 1269"/>
                  <a:gd name="T34" fmla="*/ 22 w 1045"/>
                  <a:gd name="T35" fmla="*/ 239 h 1269"/>
                  <a:gd name="T36" fmla="*/ 31 w 1045"/>
                  <a:gd name="T37" fmla="*/ 385 h 1269"/>
                  <a:gd name="T38" fmla="*/ 40 w 1045"/>
                  <a:gd name="T39" fmla="*/ 448 h 1269"/>
                  <a:gd name="T40" fmla="*/ 48 w 1045"/>
                  <a:gd name="T41" fmla="*/ 579 h 1269"/>
                  <a:gd name="T42" fmla="*/ 53 w 1045"/>
                  <a:gd name="T43" fmla="*/ 713 h 1269"/>
                  <a:gd name="T44" fmla="*/ 74 w 1045"/>
                  <a:gd name="T45" fmla="*/ 842 h 1269"/>
                  <a:gd name="T46" fmla="*/ 72 w 1045"/>
                  <a:gd name="T47" fmla="*/ 853 h 1269"/>
                  <a:gd name="T48" fmla="*/ 51 w 1045"/>
                  <a:gd name="T49" fmla="*/ 726 h 1269"/>
                  <a:gd name="T50" fmla="*/ 158 w 1045"/>
                  <a:gd name="T51" fmla="*/ 960 h 1269"/>
                  <a:gd name="T52" fmla="*/ 302 w 1045"/>
                  <a:gd name="T53" fmla="*/ 834 h 1269"/>
                  <a:gd name="T54" fmla="*/ 432 w 1045"/>
                  <a:gd name="T55" fmla="*/ 739 h 1269"/>
                  <a:gd name="T56" fmla="*/ 627 w 1045"/>
                  <a:gd name="T57" fmla="*/ 756 h 1269"/>
                  <a:gd name="T58" fmla="*/ 849 w 1045"/>
                  <a:gd name="T59" fmla="*/ 800 h 1269"/>
                  <a:gd name="T60" fmla="*/ 679 w 1045"/>
                  <a:gd name="T61" fmla="*/ 983 h 1269"/>
                  <a:gd name="T62" fmla="*/ 383 w 1045"/>
                  <a:gd name="T63" fmla="*/ 1016 h 1269"/>
                  <a:gd name="T64" fmla="*/ 278 w 1045"/>
                  <a:gd name="T65" fmla="*/ 1008 h 1269"/>
                  <a:gd name="T66" fmla="*/ 215 w 1045"/>
                  <a:gd name="T67" fmla="*/ 1055 h 1269"/>
                  <a:gd name="T68" fmla="*/ 218 w 1045"/>
                  <a:gd name="T69" fmla="*/ 1110 h 1269"/>
                  <a:gd name="T70" fmla="*/ 229 w 1045"/>
                  <a:gd name="T71" fmla="*/ 1139 h 1269"/>
                  <a:gd name="T72" fmla="*/ 264 w 1045"/>
                  <a:gd name="T73" fmla="*/ 1156 h 1269"/>
                  <a:gd name="T74" fmla="*/ 295 w 1045"/>
                  <a:gd name="T75" fmla="*/ 1208 h 1269"/>
                  <a:gd name="T76" fmla="*/ 310 w 1045"/>
                  <a:gd name="T77" fmla="*/ 1232 h 1269"/>
                  <a:gd name="T78" fmla="*/ 410 w 1045"/>
                  <a:gd name="T79" fmla="*/ 1256 h 1269"/>
                  <a:gd name="T80" fmla="*/ 430 w 1045"/>
                  <a:gd name="T81" fmla="*/ 1253 h 1269"/>
                  <a:gd name="T82" fmla="*/ 461 w 1045"/>
                  <a:gd name="T83" fmla="*/ 1257 h 1269"/>
                  <a:gd name="T84" fmla="*/ 491 w 1045"/>
                  <a:gd name="T85" fmla="*/ 1260 h 1269"/>
                  <a:gd name="T86" fmla="*/ 583 w 1045"/>
                  <a:gd name="T87" fmla="*/ 1264 h 1269"/>
                  <a:gd name="T88" fmla="*/ 928 w 1045"/>
                  <a:gd name="T89" fmla="*/ 1143 h 1269"/>
                  <a:gd name="T90" fmla="*/ 857 w 1045"/>
                  <a:gd name="T91" fmla="*/ 729 h 1269"/>
                  <a:gd name="T92" fmla="*/ 555 w 1045"/>
                  <a:gd name="T93" fmla="*/ 539 h 1269"/>
                  <a:gd name="T94" fmla="*/ 640 w 1045"/>
                  <a:gd name="T95" fmla="*/ 500 h 1269"/>
                  <a:gd name="T96" fmla="*/ 545 w 1045"/>
                  <a:gd name="T97" fmla="*/ 561 h 1269"/>
                  <a:gd name="T98" fmla="*/ 610 w 1045"/>
                  <a:gd name="T99" fmla="*/ 524 h 1269"/>
                  <a:gd name="T100" fmla="*/ 680 w 1045"/>
                  <a:gd name="T101" fmla="*/ 505 h 1269"/>
                  <a:gd name="T102" fmla="*/ 838 w 1045"/>
                  <a:gd name="T103" fmla="*/ 492 h 1269"/>
                  <a:gd name="T104" fmla="*/ 969 w 1045"/>
                  <a:gd name="T105" fmla="*/ 522 h 1269"/>
                  <a:gd name="T106" fmla="*/ 1036 w 1045"/>
                  <a:gd name="T107" fmla="*/ 458 h 1269"/>
                  <a:gd name="T108" fmla="*/ 44 w 1045"/>
                  <a:gd name="T109" fmla="*/ 410 h 1269"/>
                  <a:gd name="T110" fmla="*/ 83 w 1045"/>
                  <a:gd name="T111" fmla="*/ 656 h 1269"/>
                  <a:gd name="T112" fmla="*/ 94 w 1045"/>
                  <a:gd name="T113" fmla="*/ 795 h 1269"/>
                  <a:gd name="T114" fmla="*/ 102 w 1045"/>
                  <a:gd name="T115" fmla="*/ 836 h 1269"/>
                  <a:gd name="T116" fmla="*/ 209 w 1045"/>
                  <a:gd name="T117" fmla="*/ 665 h 1269"/>
                  <a:gd name="T118" fmla="*/ 209 w 1045"/>
                  <a:gd name="T119" fmla="*/ 760 h 1269"/>
                  <a:gd name="T120" fmla="*/ 216 w 1045"/>
                  <a:gd name="T121" fmla="*/ 779 h 1269"/>
                  <a:gd name="T122" fmla="*/ 240 w 1045"/>
                  <a:gd name="T123" fmla="*/ 1020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269">
                    <a:moveTo>
                      <a:pt x="1038" y="403"/>
                    </a:moveTo>
                    <a:cubicBezTo>
                      <a:pt x="1037" y="401"/>
                      <a:pt x="1037" y="399"/>
                      <a:pt x="1037" y="397"/>
                    </a:cubicBezTo>
                    <a:cubicBezTo>
                      <a:pt x="1037" y="396"/>
                      <a:pt x="1037" y="394"/>
                      <a:pt x="1037" y="393"/>
                    </a:cubicBezTo>
                    <a:cubicBezTo>
                      <a:pt x="1037" y="388"/>
                      <a:pt x="1036" y="383"/>
                      <a:pt x="1036" y="379"/>
                    </a:cubicBezTo>
                    <a:cubicBezTo>
                      <a:pt x="1035" y="374"/>
                      <a:pt x="1034" y="370"/>
                      <a:pt x="1034" y="365"/>
                    </a:cubicBezTo>
                    <a:cubicBezTo>
                      <a:pt x="1034" y="361"/>
                      <a:pt x="1034" y="357"/>
                      <a:pt x="1033" y="352"/>
                    </a:cubicBezTo>
                    <a:cubicBezTo>
                      <a:pt x="1030" y="344"/>
                      <a:pt x="1029" y="335"/>
                      <a:pt x="1027" y="327"/>
                    </a:cubicBezTo>
                    <a:cubicBezTo>
                      <a:pt x="1027" y="326"/>
                      <a:pt x="1027" y="325"/>
                      <a:pt x="1027" y="324"/>
                    </a:cubicBezTo>
                    <a:cubicBezTo>
                      <a:pt x="1024" y="320"/>
                      <a:pt x="1023" y="316"/>
                      <a:pt x="1020" y="312"/>
                    </a:cubicBezTo>
                    <a:cubicBezTo>
                      <a:pt x="1017" y="307"/>
                      <a:pt x="1016" y="301"/>
                      <a:pt x="1015" y="295"/>
                    </a:cubicBezTo>
                    <a:cubicBezTo>
                      <a:pt x="1015" y="293"/>
                      <a:pt x="1015" y="292"/>
                      <a:pt x="1014" y="290"/>
                    </a:cubicBezTo>
                    <a:cubicBezTo>
                      <a:pt x="1013" y="289"/>
                      <a:pt x="1013" y="289"/>
                      <a:pt x="1012" y="289"/>
                    </a:cubicBezTo>
                    <a:cubicBezTo>
                      <a:pt x="1010" y="289"/>
                      <a:pt x="1008" y="291"/>
                      <a:pt x="1007" y="289"/>
                    </a:cubicBezTo>
                    <a:cubicBezTo>
                      <a:pt x="1006" y="287"/>
                      <a:pt x="1004" y="286"/>
                      <a:pt x="1003" y="285"/>
                    </a:cubicBezTo>
                    <a:cubicBezTo>
                      <a:pt x="1003" y="283"/>
                      <a:pt x="1003" y="282"/>
                      <a:pt x="1001" y="281"/>
                    </a:cubicBezTo>
                    <a:cubicBezTo>
                      <a:pt x="997" y="279"/>
                      <a:pt x="996" y="276"/>
                      <a:pt x="993" y="273"/>
                    </a:cubicBezTo>
                    <a:cubicBezTo>
                      <a:pt x="991" y="271"/>
                      <a:pt x="990" y="270"/>
                      <a:pt x="987" y="270"/>
                    </a:cubicBezTo>
                    <a:cubicBezTo>
                      <a:pt x="985" y="269"/>
                      <a:pt x="982" y="270"/>
                      <a:pt x="981" y="267"/>
                    </a:cubicBezTo>
                    <a:cubicBezTo>
                      <a:pt x="980" y="267"/>
                      <a:pt x="979" y="267"/>
                      <a:pt x="978" y="267"/>
                    </a:cubicBezTo>
                    <a:cubicBezTo>
                      <a:pt x="973" y="268"/>
                      <a:pt x="967" y="267"/>
                      <a:pt x="962" y="266"/>
                    </a:cubicBezTo>
                    <a:cubicBezTo>
                      <a:pt x="945" y="262"/>
                      <a:pt x="928" y="260"/>
                      <a:pt x="912" y="259"/>
                    </a:cubicBezTo>
                    <a:cubicBezTo>
                      <a:pt x="905" y="259"/>
                      <a:pt x="899" y="258"/>
                      <a:pt x="893" y="259"/>
                    </a:cubicBezTo>
                    <a:cubicBezTo>
                      <a:pt x="885" y="260"/>
                      <a:pt x="878" y="258"/>
                      <a:pt x="870" y="258"/>
                    </a:cubicBezTo>
                    <a:cubicBezTo>
                      <a:pt x="864" y="257"/>
                      <a:pt x="857" y="256"/>
                      <a:pt x="851" y="256"/>
                    </a:cubicBezTo>
                    <a:cubicBezTo>
                      <a:pt x="842" y="256"/>
                      <a:pt x="834" y="256"/>
                      <a:pt x="825" y="257"/>
                    </a:cubicBezTo>
                    <a:cubicBezTo>
                      <a:pt x="815" y="257"/>
                      <a:pt x="805" y="258"/>
                      <a:pt x="796" y="259"/>
                    </a:cubicBezTo>
                    <a:cubicBezTo>
                      <a:pt x="783" y="260"/>
                      <a:pt x="771" y="262"/>
                      <a:pt x="759" y="265"/>
                    </a:cubicBezTo>
                    <a:cubicBezTo>
                      <a:pt x="736" y="270"/>
                      <a:pt x="713" y="275"/>
                      <a:pt x="690" y="280"/>
                    </a:cubicBezTo>
                    <a:cubicBezTo>
                      <a:pt x="687" y="281"/>
                      <a:pt x="683" y="282"/>
                      <a:pt x="679" y="284"/>
                    </a:cubicBezTo>
                    <a:cubicBezTo>
                      <a:pt x="674" y="285"/>
                      <a:pt x="669" y="287"/>
                      <a:pt x="664" y="288"/>
                    </a:cubicBezTo>
                    <a:cubicBezTo>
                      <a:pt x="662" y="289"/>
                      <a:pt x="659" y="288"/>
                      <a:pt x="656" y="290"/>
                    </a:cubicBezTo>
                    <a:cubicBezTo>
                      <a:pt x="652" y="292"/>
                      <a:pt x="647" y="292"/>
                      <a:pt x="643" y="294"/>
                    </a:cubicBezTo>
                    <a:cubicBezTo>
                      <a:pt x="636" y="297"/>
                      <a:pt x="629" y="299"/>
                      <a:pt x="622" y="301"/>
                    </a:cubicBezTo>
                    <a:cubicBezTo>
                      <a:pt x="615" y="303"/>
                      <a:pt x="608" y="306"/>
                      <a:pt x="601" y="308"/>
                    </a:cubicBezTo>
                    <a:cubicBezTo>
                      <a:pt x="594" y="311"/>
                      <a:pt x="587" y="314"/>
                      <a:pt x="579" y="317"/>
                    </a:cubicBezTo>
                    <a:cubicBezTo>
                      <a:pt x="577" y="318"/>
                      <a:pt x="574" y="319"/>
                      <a:pt x="571" y="319"/>
                    </a:cubicBezTo>
                    <a:cubicBezTo>
                      <a:pt x="567" y="320"/>
                      <a:pt x="563" y="323"/>
                      <a:pt x="559" y="325"/>
                    </a:cubicBezTo>
                    <a:cubicBezTo>
                      <a:pt x="556" y="331"/>
                      <a:pt x="548" y="330"/>
                      <a:pt x="544" y="334"/>
                    </a:cubicBezTo>
                    <a:cubicBezTo>
                      <a:pt x="540" y="334"/>
                      <a:pt x="538" y="337"/>
                      <a:pt x="535" y="339"/>
                    </a:cubicBezTo>
                    <a:cubicBezTo>
                      <a:pt x="534" y="339"/>
                      <a:pt x="533" y="340"/>
                      <a:pt x="532" y="341"/>
                    </a:cubicBezTo>
                    <a:cubicBezTo>
                      <a:pt x="526" y="342"/>
                      <a:pt x="522" y="345"/>
                      <a:pt x="517" y="347"/>
                    </a:cubicBezTo>
                    <a:cubicBezTo>
                      <a:pt x="519" y="344"/>
                      <a:pt x="521" y="340"/>
                      <a:pt x="522" y="336"/>
                    </a:cubicBezTo>
                    <a:cubicBezTo>
                      <a:pt x="523" y="335"/>
                      <a:pt x="523" y="334"/>
                      <a:pt x="523" y="334"/>
                    </a:cubicBezTo>
                    <a:cubicBezTo>
                      <a:pt x="529" y="327"/>
                      <a:pt x="532" y="318"/>
                      <a:pt x="536" y="310"/>
                    </a:cubicBezTo>
                    <a:cubicBezTo>
                      <a:pt x="536" y="308"/>
                      <a:pt x="537" y="306"/>
                      <a:pt x="538" y="306"/>
                    </a:cubicBezTo>
                    <a:cubicBezTo>
                      <a:pt x="541" y="305"/>
                      <a:pt x="541" y="303"/>
                      <a:pt x="542" y="301"/>
                    </a:cubicBezTo>
                    <a:cubicBezTo>
                      <a:pt x="546" y="296"/>
                      <a:pt x="548" y="291"/>
                      <a:pt x="550" y="286"/>
                    </a:cubicBezTo>
                    <a:cubicBezTo>
                      <a:pt x="551" y="283"/>
                      <a:pt x="552" y="281"/>
                      <a:pt x="554" y="278"/>
                    </a:cubicBezTo>
                    <a:cubicBezTo>
                      <a:pt x="557" y="274"/>
                      <a:pt x="559" y="270"/>
                      <a:pt x="562" y="265"/>
                    </a:cubicBezTo>
                    <a:cubicBezTo>
                      <a:pt x="565" y="258"/>
                      <a:pt x="567" y="249"/>
                      <a:pt x="575" y="244"/>
                    </a:cubicBezTo>
                    <a:cubicBezTo>
                      <a:pt x="576" y="243"/>
                      <a:pt x="576" y="242"/>
                      <a:pt x="576" y="242"/>
                    </a:cubicBezTo>
                    <a:cubicBezTo>
                      <a:pt x="578" y="239"/>
                      <a:pt x="578" y="236"/>
                      <a:pt x="581" y="235"/>
                    </a:cubicBezTo>
                    <a:cubicBezTo>
                      <a:pt x="584" y="233"/>
                      <a:pt x="585" y="230"/>
                      <a:pt x="586" y="227"/>
                    </a:cubicBezTo>
                    <a:cubicBezTo>
                      <a:pt x="587" y="222"/>
                      <a:pt x="589" y="218"/>
                      <a:pt x="591" y="213"/>
                    </a:cubicBezTo>
                    <a:cubicBezTo>
                      <a:pt x="593" y="209"/>
                      <a:pt x="594" y="203"/>
                      <a:pt x="598" y="200"/>
                    </a:cubicBezTo>
                    <a:cubicBezTo>
                      <a:pt x="598" y="200"/>
                      <a:pt x="598" y="200"/>
                      <a:pt x="598" y="200"/>
                    </a:cubicBezTo>
                    <a:cubicBezTo>
                      <a:pt x="601" y="195"/>
                      <a:pt x="602" y="190"/>
                      <a:pt x="605" y="185"/>
                    </a:cubicBezTo>
                    <a:cubicBezTo>
                      <a:pt x="609" y="177"/>
                      <a:pt x="611" y="168"/>
                      <a:pt x="614" y="160"/>
                    </a:cubicBezTo>
                    <a:cubicBezTo>
                      <a:pt x="617" y="154"/>
                      <a:pt x="620" y="148"/>
                      <a:pt x="623" y="142"/>
                    </a:cubicBezTo>
                    <a:cubicBezTo>
                      <a:pt x="627" y="134"/>
                      <a:pt x="629" y="125"/>
                      <a:pt x="632" y="116"/>
                    </a:cubicBezTo>
                    <a:cubicBezTo>
                      <a:pt x="635" y="109"/>
                      <a:pt x="636" y="102"/>
                      <a:pt x="639" y="95"/>
                    </a:cubicBezTo>
                    <a:cubicBezTo>
                      <a:pt x="640" y="92"/>
                      <a:pt x="641" y="89"/>
                      <a:pt x="641" y="86"/>
                    </a:cubicBezTo>
                    <a:cubicBezTo>
                      <a:pt x="641" y="80"/>
                      <a:pt x="642" y="75"/>
                      <a:pt x="644" y="70"/>
                    </a:cubicBezTo>
                    <a:cubicBezTo>
                      <a:pt x="646" y="66"/>
                      <a:pt x="647" y="61"/>
                      <a:pt x="647" y="56"/>
                    </a:cubicBezTo>
                    <a:cubicBezTo>
                      <a:pt x="646" y="46"/>
                      <a:pt x="642" y="39"/>
                      <a:pt x="633" y="35"/>
                    </a:cubicBezTo>
                    <a:cubicBezTo>
                      <a:pt x="632" y="35"/>
                      <a:pt x="631" y="34"/>
                      <a:pt x="629" y="33"/>
                    </a:cubicBezTo>
                    <a:cubicBezTo>
                      <a:pt x="625" y="29"/>
                      <a:pt x="620" y="26"/>
                      <a:pt x="615" y="23"/>
                    </a:cubicBezTo>
                    <a:cubicBezTo>
                      <a:pt x="612" y="22"/>
                      <a:pt x="610" y="21"/>
                      <a:pt x="608" y="18"/>
                    </a:cubicBezTo>
                    <a:cubicBezTo>
                      <a:pt x="606" y="16"/>
                      <a:pt x="604" y="15"/>
                      <a:pt x="601" y="15"/>
                    </a:cubicBezTo>
                    <a:cubicBezTo>
                      <a:pt x="600" y="15"/>
                      <a:pt x="598" y="15"/>
                      <a:pt x="598" y="15"/>
                    </a:cubicBezTo>
                    <a:cubicBezTo>
                      <a:pt x="590" y="12"/>
                      <a:pt x="582" y="9"/>
                      <a:pt x="574" y="6"/>
                    </a:cubicBezTo>
                    <a:cubicBezTo>
                      <a:pt x="570" y="5"/>
                      <a:pt x="566" y="3"/>
                      <a:pt x="561" y="1"/>
                    </a:cubicBezTo>
                    <a:cubicBezTo>
                      <a:pt x="559" y="0"/>
                      <a:pt x="557" y="1"/>
                      <a:pt x="555" y="3"/>
                    </a:cubicBezTo>
                    <a:cubicBezTo>
                      <a:pt x="553" y="4"/>
                      <a:pt x="553" y="5"/>
                      <a:pt x="552" y="8"/>
                    </a:cubicBezTo>
                    <a:cubicBezTo>
                      <a:pt x="552" y="11"/>
                      <a:pt x="552" y="14"/>
                      <a:pt x="550" y="18"/>
                    </a:cubicBezTo>
                    <a:cubicBezTo>
                      <a:pt x="549" y="21"/>
                      <a:pt x="546" y="23"/>
                      <a:pt x="546" y="27"/>
                    </a:cubicBezTo>
                    <a:cubicBezTo>
                      <a:pt x="546" y="35"/>
                      <a:pt x="543" y="43"/>
                      <a:pt x="541" y="51"/>
                    </a:cubicBezTo>
                    <a:cubicBezTo>
                      <a:pt x="537" y="64"/>
                      <a:pt x="534" y="77"/>
                      <a:pt x="530" y="89"/>
                    </a:cubicBezTo>
                    <a:cubicBezTo>
                      <a:pt x="525" y="104"/>
                      <a:pt x="521" y="119"/>
                      <a:pt x="516" y="134"/>
                    </a:cubicBezTo>
                    <a:cubicBezTo>
                      <a:pt x="510" y="154"/>
                      <a:pt x="504" y="174"/>
                      <a:pt x="497" y="194"/>
                    </a:cubicBezTo>
                    <a:cubicBezTo>
                      <a:pt x="493" y="207"/>
                      <a:pt x="488" y="220"/>
                      <a:pt x="483" y="233"/>
                    </a:cubicBezTo>
                    <a:cubicBezTo>
                      <a:pt x="480" y="241"/>
                      <a:pt x="478" y="249"/>
                      <a:pt x="474" y="257"/>
                    </a:cubicBezTo>
                    <a:cubicBezTo>
                      <a:pt x="467" y="273"/>
                      <a:pt x="461" y="290"/>
                      <a:pt x="454" y="307"/>
                    </a:cubicBezTo>
                    <a:cubicBezTo>
                      <a:pt x="452" y="311"/>
                      <a:pt x="450" y="315"/>
                      <a:pt x="448" y="320"/>
                    </a:cubicBezTo>
                    <a:cubicBezTo>
                      <a:pt x="442" y="333"/>
                      <a:pt x="437" y="347"/>
                      <a:pt x="431" y="360"/>
                    </a:cubicBezTo>
                    <a:cubicBezTo>
                      <a:pt x="422" y="379"/>
                      <a:pt x="415" y="398"/>
                      <a:pt x="406" y="417"/>
                    </a:cubicBezTo>
                    <a:cubicBezTo>
                      <a:pt x="403" y="424"/>
                      <a:pt x="400" y="432"/>
                      <a:pt x="397" y="439"/>
                    </a:cubicBezTo>
                    <a:cubicBezTo>
                      <a:pt x="396" y="440"/>
                      <a:pt x="396" y="442"/>
                      <a:pt x="395" y="443"/>
                    </a:cubicBezTo>
                    <a:cubicBezTo>
                      <a:pt x="395" y="443"/>
                      <a:pt x="395" y="443"/>
                      <a:pt x="394" y="443"/>
                    </a:cubicBezTo>
                    <a:cubicBezTo>
                      <a:pt x="394" y="445"/>
                      <a:pt x="392" y="447"/>
                      <a:pt x="391" y="449"/>
                    </a:cubicBezTo>
                    <a:cubicBezTo>
                      <a:pt x="389" y="453"/>
                      <a:pt x="385" y="457"/>
                      <a:pt x="383" y="462"/>
                    </a:cubicBezTo>
                    <a:cubicBezTo>
                      <a:pt x="381" y="466"/>
                      <a:pt x="375" y="468"/>
                      <a:pt x="375" y="474"/>
                    </a:cubicBezTo>
                    <a:cubicBezTo>
                      <a:pt x="375" y="474"/>
                      <a:pt x="374" y="475"/>
                      <a:pt x="374" y="475"/>
                    </a:cubicBezTo>
                    <a:cubicBezTo>
                      <a:pt x="370" y="478"/>
                      <a:pt x="369" y="482"/>
                      <a:pt x="367" y="486"/>
                    </a:cubicBezTo>
                    <a:cubicBezTo>
                      <a:pt x="362" y="496"/>
                      <a:pt x="359" y="507"/>
                      <a:pt x="355" y="517"/>
                    </a:cubicBezTo>
                    <a:cubicBezTo>
                      <a:pt x="352" y="525"/>
                      <a:pt x="349" y="533"/>
                      <a:pt x="348" y="542"/>
                    </a:cubicBezTo>
                    <a:cubicBezTo>
                      <a:pt x="347" y="547"/>
                      <a:pt x="346" y="552"/>
                      <a:pt x="344" y="557"/>
                    </a:cubicBezTo>
                    <a:cubicBezTo>
                      <a:pt x="342" y="561"/>
                      <a:pt x="341" y="565"/>
                      <a:pt x="341" y="570"/>
                    </a:cubicBezTo>
                    <a:cubicBezTo>
                      <a:pt x="340" y="572"/>
                      <a:pt x="338" y="574"/>
                      <a:pt x="337" y="576"/>
                    </a:cubicBezTo>
                    <a:cubicBezTo>
                      <a:pt x="336" y="583"/>
                      <a:pt x="332" y="588"/>
                      <a:pt x="330" y="595"/>
                    </a:cubicBezTo>
                    <a:cubicBezTo>
                      <a:pt x="328" y="597"/>
                      <a:pt x="327" y="600"/>
                      <a:pt x="323" y="601"/>
                    </a:cubicBezTo>
                    <a:cubicBezTo>
                      <a:pt x="323" y="601"/>
                      <a:pt x="322" y="602"/>
                      <a:pt x="322" y="603"/>
                    </a:cubicBezTo>
                    <a:cubicBezTo>
                      <a:pt x="323" y="604"/>
                      <a:pt x="324" y="602"/>
                      <a:pt x="325" y="602"/>
                    </a:cubicBezTo>
                    <a:cubicBezTo>
                      <a:pt x="323" y="608"/>
                      <a:pt x="319" y="613"/>
                      <a:pt x="317" y="620"/>
                    </a:cubicBezTo>
                    <a:cubicBezTo>
                      <a:pt x="316" y="621"/>
                      <a:pt x="316" y="623"/>
                      <a:pt x="314" y="624"/>
                    </a:cubicBezTo>
                    <a:cubicBezTo>
                      <a:pt x="313" y="625"/>
                      <a:pt x="312" y="627"/>
                      <a:pt x="312" y="628"/>
                    </a:cubicBezTo>
                    <a:cubicBezTo>
                      <a:pt x="312" y="630"/>
                      <a:pt x="312" y="631"/>
                      <a:pt x="311" y="632"/>
                    </a:cubicBezTo>
                    <a:cubicBezTo>
                      <a:pt x="307" y="638"/>
                      <a:pt x="305" y="644"/>
                      <a:pt x="302" y="650"/>
                    </a:cubicBezTo>
                    <a:cubicBezTo>
                      <a:pt x="298" y="657"/>
                      <a:pt x="295" y="663"/>
                      <a:pt x="293" y="671"/>
                    </a:cubicBezTo>
                    <a:cubicBezTo>
                      <a:pt x="293" y="672"/>
                      <a:pt x="293" y="673"/>
                      <a:pt x="292" y="674"/>
                    </a:cubicBezTo>
                    <a:cubicBezTo>
                      <a:pt x="289" y="679"/>
                      <a:pt x="286" y="685"/>
                      <a:pt x="283" y="691"/>
                    </a:cubicBezTo>
                    <a:cubicBezTo>
                      <a:pt x="280" y="697"/>
                      <a:pt x="278" y="704"/>
                      <a:pt x="273" y="709"/>
                    </a:cubicBezTo>
                    <a:cubicBezTo>
                      <a:pt x="272" y="710"/>
                      <a:pt x="272" y="711"/>
                      <a:pt x="272" y="711"/>
                    </a:cubicBezTo>
                    <a:cubicBezTo>
                      <a:pt x="272" y="713"/>
                      <a:pt x="271" y="714"/>
                      <a:pt x="271" y="716"/>
                    </a:cubicBezTo>
                    <a:cubicBezTo>
                      <a:pt x="268" y="723"/>
                      <a:pt x="264" y="729"/>
                      <a:pt x="262" y="736"/>
                    </a:cubicBezTo>
                    <a:cubicBezTo>
                      <a:pt x="261" y="738"/>
                      <a:pt x="259" y="739"/>
                      <a:pt x="258" y="742"/>
                    </a:cubicBezTo>
                    <a:cubicBezTo>
                      <a:pt x="257" y="745"/>
                      <a:pt x="256" y="750"/>
                      <a:pt x="251" y="751"/>
                    </a:cubicBezTo>
                    <a:cubicBezTo>
                      <a:pt x="250" y="751"/>
                      <a:pt x="250" y="752"/>
                      <a:pt x="249" y="753"/>
                    </a:cubicBezTo>
                    <a:cubicBezTo>
                      <a:pt x="246" y="757"/>
                      <a:pt x="244" y="762"/>
                      <a:pt x="242" y="767"/>
                    </a:cubicBezTo>
                    <a:cubicBezTo>
                      <a:pt x="240" y="770"/>
                      <a:pt x="239" y="773"/>
                      <a:pt x="236" y="776"/>
                    </a:cubicBezTo>
                    <a:cubicBezTo>
                      <a:pt x="235" y="773"/>
                      <a:pt x="234" y="771"/>
                      <a:pt x="235" y="769"/>
                    </a:cubicBezTo>
                    <a:cubicBezTo>
                      <a:pt x="235" y="765"/>
                      <a:pt x="234" y="761"/>
                      <a:pt x="233" y="757"/>
                    </a:cubicBezTo>
                    <a:cubicBezTo>
                      <a:pt x="233" y="754"/>
                      <a:pt x="231" y="751"/>
                      <a:pt x="231" y="747"/>
                    </a:cubicBezTo>
                    <a:cubicBezTo>
                      <a:pt x="232" y="746"/>
                      <a:pt x="230" y="746"/>
                      <a:pt x="229" y="746"/>
                    </a:cubicBezTo>
                    <a:cubicBezTo>
                      <a:pt x="229" y="748"/>
                      <a:pt x="229" y="750"/>
                      <a:pt x="229" y="751"/>
                    </a:cubicBezTo>
                    <a:cubicBezTo>
                      <a:pt x="230" y="759"/>
                      <a:pt x="231" y="767"/>
                      <a:pt x="232" y="775"/>
                    </a:cubicBezTo>
                    <a:cubicBezTo>
                      <a:pt x="233" y="779"/>
                      <a:pt x="232" y="782"/>
                      <a:pt x="231" y="785"/>
                    </a:cubicBezTo>
                    <a:cubicBezTo>
                      <a:pt x="229" y="783"/>
                      <a:pt x="229" y="781"/>
                      <a:pt x="229" y="779"/>
                    </a:cubicBezTo>
                    <a:cubicBezTo>
                      <a:pt x="228" y="771"/>
                      <a:pt x="226" y="762"/>
                      <a:pt x="225" y="754"/>
                    </a:cubicBezTo>
                    <a:cubicBezTo>
                      <a:pt x="225" y="750"/>
                      <a:pt x="226" y="745"/>
                      <a:pt x="224" y="741"/>
                    </a:cubicBezTo>
                    <a:cubicBezTo>
                      <a:pt x="223" y="741"/>
                      <a:pt x="224" y="740"/>
                      <a:pt x="224" y="740"/>
                    </a:cubicBezTo>
                    <a:cubicBezTo>
                      <a:pt x="226" y="738"/>
                      <a:pt x="225" y="735"/>
                      <a:pt x="224" y="733"/>
                    </a:cubicBezTo>
                    <a:cubicBezTo>
                      <a:pt x="223" y="727"/>
                      <a:pt x="224" y="721"/>
                      <a:pt x="222" y="715"/>
                    </a:cubicBezTo>
                    <a:cubicBezTo>
                      <a:pt x="220" y="708"/>
                      <a:pt x="221" y="700"/>
                      <a:pt x="220" y="693"/>
                    </a:cubicBezTo>
                    <a:cubicBezTo>
                      <a:pt x="220" y="689"/>
                      <a:pt x="219" y="684"/>
                      <a:pt x="220" y="679"/>
                    </a:cubicBezTo>
                    <a:cubicBezTo>
                      <a:pt x="221" y="675"/>
                      <a:pt x="221" y="670"/>
                      <a:pt x="217" y="665"/>
                    </a:cubicBezTo>
                    <a:cubicBezTo>
                      <a:pt x="217" y="671"/>
                      <a:pt x="214" y="675"/>
                      <a:pt x="217" y="679"/>
                    </a:cubicBezTo>
                    <a:cubicBezTo>
                      <a:pt x="217" y="680"/>
                      <a:pt x="217" y="680"/>
                      <a:pt x="217" y="681"/>
                    </a:cubicBezTo>
                    <a:cubicBezTo>
                      <a:pt x="216" y="688"/>
                      <a:pt x="216" y="695"/>
                      <a:pt x="216" y="703"/>
                    </a:cubicBezTo>
                    <a:cubicBezTo>
                      <a:pt x="216" y="703"/>
                      <a:pt x="215" y="704"/>
                      <a:pt x="216" y="704"/>
                    </a:cubicBezTo>
                    <a:cubicBezTo>
                      <a:pt x="220" y="707"/>
                      <a:pt x="217" y="711"/>
                      <a:pt x="218" y="714"/>
                    </a:cubicBezTo>
                    <a:cubicBezTo>
                      <a:pt x="219" y="717"/>
                      <a:pt x="218" y="721"/>
                      <a:pt x="220" y="725"/>
                    </a:cubicBezTo>
                    <a:cubicBezTo>
                      <a:pt x="222" y="728"/>
                      <a:pt x="220" y="734"/>
                      <a:pt x="216" y="738"/>
                    </a:cubicBezTo>
                    <a:cubicBezTo>
                      <a:pt x="218" y="733"/>
                      <a:pt x="215" y="730"/>
                      <a:pt x="215" y="727"/>
                    </a:cubicBezTo>
                    <a:cubicBezTo>
                      <a:pt x="214" y="718"/>
                      <a:pt x="213" y="709"/>
                      <a:pt x="213" y="700"/>
                    </a:cubicBezTo>
                    <a:cubicBezTo>
                      <a:pt x="213" y="699"/>
                      <a:pt x="213" y="698"/>
                      <a:pt x="213" y="696"/>
                    </a:cubicBezTo>
                    <a:cubicBezTo>
                      <a:pt x="208" y="687"/>
                      <a:pt x="214" y="679"/>
                      <a:pt x="213" y="670"/>
                    </a:cubicBezTo>
                    <a:cubicBezTo>
                      <a:pt x="213" y="670"/>
                      <a:pt x="214" y="669"/>
                      <a:pt x="214" y="668"/>
                    </a:cubicBezTo>
                    <a:cubicBezTo>
                      <a:pt x="216" y="665"/>
                      <a:pt x="215" y="661"/>
                      <a:pt x="217" y="658"/>
                    </a:cubicBezTo>
                    <a:cubicBezTo>
                      <a:pt x="217" y="658"/>
                      <a:pt x="217" y="657"/>
                      <a:pt x="217" y="657"/>
                    </a:cubicBezTo>
                    <a:cubicBezTo>
                      <a:pt x="215" y="652"/>
                      <a:pt x="217" y="648"/>
                      <a:pt x="217" y="644"/>
                    </a:cubicBezTo>
                    <a:cubicBezTo>
                      <a:pt x="219" y="635"/>
                      <a:pt x="218" y="627"/>
                      <a:pt x="217" y="618"/>
                    </a:cubicBezTo>
                    <a:cubicBezTo>
                      <a:pt x="217" y="608"/>
                      <a:pt x="217" y="598"/>
                      <a:pt x="216" y="588"/>
                    </a:cubicBezTo>
                    <a:cubicBezTo>
                      <a:pt x="216" y="587"/>
                      <a:pt x="215" y="586"/>
                      <a:pt x="217" y="585"/>
                    </a:cubicBezTo>
                    <a:cubicBezTo>
                      <a:pt x="219" y="587"/>
                      <a:pt x="220" y="587"/>
                      <a:pt x="221" y="584"/>
                    </a:cubicBezTo>
                    <a:cubicBezTo>
                      <a:pt x="222" y="583"/>
                      <a:pt x="223" y="582"/>
                      <a:pt x="224" y="581"/>
                    </a:cubicBezTo>
                    <a:cubicBezTo>
                      <a:pt x="225" y="581"/>
                      <a:pt x="226" y="580"/>
                      <a:pt x="226" y="579"/>
                    </a:cubicBezTo>
                    <a:cubicBezTo>
                      <a:pt x="225" y="577"/>
                      <a:pt x="226" y="574"/>
                      <a:pt x="226" y="572"/>
                    </a:cubicBezTo>
                    <a:cubicBezTo>
                      <a:pt x="226" y="571"/>
                      <a:pt x="226" y="570"/>
                      <a:pt x="225" y="569"/>
                    </a:cubicBezTo>
                    <a:cubicBezTo>
                      <a:pt x="222" y="569"/>
                      <a:pt x="223" y="567"/>
                      <a:pt x="223" y="565"/>
                    </a:cubicBezTo>
                    <a:cubicBezTo>
                      <a:pt x="223" y="562"/>
                      <a:pt x="224" y="559"/>
                      <a:pt x="222" y="556"/>
                    </a:cubicBezTo>
                    <a:cubicBezTo>
                      <a:pt x="222" y="555"/>
                      <a:pt x="221" y="555"/>
                      <a:pt x="222" y="554"/>
                    </a:cubicBezTo>
                    <a:cubicBezTo>
                      <a:pt x="224" y="552"/>
                      <a:pt x="222" y="548"/>
                      <a:pt x="225" y="546"/>
                    </a:cubicBezTo>
                    <a:cubicBezTo>
                      <a:pt x="225" y="546"/>
                      <a:pt x="225" y="544"/>
                      <a:pt x="224" y="544"/>
                    </a:cubicBezTo>
                    <a:cubicBezTo>
                      <a:pt x="223" y="542"/>
                      <a:pt x="223" y="539"/>
                      <a:pt x="224" y="537"/>
                    </a:cubicBezTo>
                    <a:cubicBezTo>
                      <a:pt x="224" y="535"/>
                      <a:pt x="224" y="532"/>
                      <a:pt x="226" y="531"/>
                    </a:cubicBezTo>
                    <a:cubicBezTo>
                      <a:pt x="227" y="531"/>
                      <a:pt x="227" y="530"/>
                      <a:pt x="227" y="529"/>
                    </a:cubicBezTo>
                    <a:cubicBezTo>
                      <a:pt x="226" y="522"/>
                      <a:pt x="231" y="516"/>
                      <a:pt x="228" y="509"/>
                    </a:cubicBezTo>
                    <a:cubicBezTo>
                      <a:pt x="228" y="509"/>
                      <a:pt x="228" y="508"/>
                      <a:pt x="228" y="508"/>
                    </a:cubicBezTo>
                    <a:cubicBezTo>
                      <a:pt x="229" y="505"/>
                      <a:pt x="230" y="502"/>
                      <a:pt x="229" y="499"/>
                    </a:cubicBezTo>
                    <a:cubicBezTo>
                      <a:pt x="228" y="496"/>
                      <a:pt x="228" y="493"/>
                      <a:pt x="230" y="490"/>
                    </a:cubicBezTo>
                    <a:cubicBezTo>
                      <a:pt x="230" y="490"/>
                      <a:pt x="229" y="489"/>
                      <a:pt x="229" y="488"/>
                    </a:cubicBezTo>
                    <a:cubicBezTo>
                      <a:pt x="229" y="487"/>
                      <a:pt x="229" y="487"/>
                      <a:pt x="229" y="485"/>
                    </a:cubicBezTo>
                    <a:cubicBezTo>
                      <a:pt x="230" y="483"/>
                      <a:pt x="230" y="480"/>
                      <a:pt x="229" y="478"/>
                    </a:cubicBezTo>
                    <a:cubicBezTo>
                      <a:pt x="229" y="476"/>
                      <a:pt x="229" y="475"/>
                      <a:pt x="230" y="473"/>
                    </a:cubicBezTo>
                    <a:cubicBezTo>
                      <a:pt x="232" y="468"/>
                      <a:pt x="231" y="462"/>
                      <a:pt x="231" y="457"/>
                    </a:cubicBezTo>
                    <a:cubicBezTo>
                      <a:pt x="231" y="449"/>
                      <a:pt x="231" y="442"/>
                      <a:pt x="230" y="435"/>
                    </a:cubicBezTo>
                    <a:cubicBezTo>
                      <a:pt x="230" y="429"/>
                      <a:pt x="231" y="422"/>
                      <a:pt x="230" y="416"/>
                    </a:cubicBezTo>
                    <a:cubicBezTo>
                      <a:pt x="229" y="411"/>
                      <a:pt x="229" y="406"/>
                      <a:pt x="229" y="401"/>
                    </a:cubicBezTo>
                    <a:cubicBezTo>
                      <a:pt x="229" y="398"/>
                      <a:pt x="229" y="396"/>
                      <a:pt x="228" y="393"/>
                    </a:cubicBezTo>
                    <a:cubicBezTo>
                      <a:pt x="227" y="390"/>
                      <a:pt x="227" y="387"/>
                      <a:pt x="228" y="384"/>
                    </a:cubicBezTo>
                    <a:cubicBezTo>
                      <a:pt x="229" y="379"/>
                      <a:pt x="228" y="374"/>
                      <a:pt x="228" y="369"/>
                    </a:cubicBezTo>
                    <a:cubicBezTo>
                      <a:pt x="229" y="362"/>
                      <a:pt x="228" y="355"/>
                      <a:pt x="228" y="348"/>
                    </a:cubicBezTo>
                    <a:cubicBezTo>
                      <a:pt x="228" y="342"/>
                      <a:pt x="227" y="336"/>
                      <a:pt x="228" y="330"/>
                    </a:cubicBezTo>
                    <a:cubicBezTo>
                      <a:pt x="229" y="324"/>
                      <a:pt x="228" y="318"/>
                      <a:pt x="229" y="312"/>
                    </a:cubicBezTo>
                    <a:cubicBezTo>
                      <a:pt x="230" y="302"/>
                      <a:pt x="229" y="292"/>
                      <a:pt x="228" y="283"/>
                    </a:cubicBezTo>
                    <a:cubicBezTo>
                      <a:pt x="228" y="278"/>
                      <a:pt x="227" y="274"/>
                      <a:pt x="229" y="270"/>
                    </a:cubicBezTo>
                    <a:cubicBezTo>
                      <a:pt x="230" y="269"/>
                      <a:pt x="229" y="268"/>
                      <a:pt x="229" y="267"/>
                    </a:cubicBezTo>
                    <a:cubicBezTo>
                      <a:pt x="230" y="263"/>
                      <a:pt x="229" y="259"/>
                      <a:pt x="230" y="256"/>
                    </a:cubicBezTo>
                    <a:cubicBezTo>
                      <a:pt x="232" y="247"/>
                      <a:pt x="233" y="238"/>
                      <a:pt x="233" y="229"/>
                    </a:cubicBezTo>
                    <a:cubicBezTo>
                      <a:pt x="233" y="221"/>
                      <a:pt x="234" y="213"/>
                      <a:pt x="236" y="205"/>
                    </a:cubicBezTo>
                    <a:cubicBezTo>
                      <a:pt x="238" y="199"/>
                      <a:pt x="238" y="193"/>
                      <a:pt x="238" y="186"/>
                    </a:cubicBezTo>
                    <a:cubicBezTo>
                      <a:pt x="239" y="175"/>
                      <a:pt x="239" y="164"/>
                      <a:pt x="239" y="153"/>
                    </a:cubicBezTo>
                    <a:cubicBezTo>
                      <a:pt x="239" y="151"/>
                      <a:pt x="239" y="150"/>
                      <a:pt x="239" y="148"/>
                    </a:cubicBezTo>
                    <a:cubicBezTo>
                      <a:pt x="238" y="146"/>
                      <a:pt x="238" y="143"/>
                      <a:pt x="238" y="140"/>
                    </a:cubicBezTo>
                    <a:cubicBezTo>
                      <a:pt x="239" y="136"/>
                      <a:pt x="238" y="133"/>
                      <a:pt x="237" y="129"/>
                    </a:cubicBezTo>
                    <a:cubicBezTo>
                      <a:pt x="236" y="121"/>
                      <a:pt x="234" y="114"/>
                      <a:pt x="232" y="106"/>
                    </a:cubicBezTo>
                    <a:cubicBezTo>
                      <a:pt x="231" y="100"/>
                      <a:pt x="229" y="95"/>
                      <a:pt x="225" y="90"/>
                    </a:cubicBezTo>
                    <a:cubicBezTo>
                      <a:pt x="217" y="82"/>
                      <a:pt x="208" y="75"/>
                      <a:pt x="200" y="67"/>
                    </a:cubicBezTo>
                    <a:cubicBezTo>
                      <a:pt x="199" y="66"/>
                      <a:pt x="198" y="65"/>
                      <a:pt x="197" y="66"/>
                    </a:cubicBezTo>
                    <a:cubicBezTo>
                      <a:pt x="194" y="66"/>
                      <a:pt x="192" y="64"/>
                      <a:pt x="190" y="61"/>
                    </a:cubicBezTo>
                    <a:cubicBezTo>
                      <a:pt x="189" y="59"/>
                      <a:pt x="188" y="57"/>
                      <a:pt x="186" y="55"/>
                    </a:cubicBezTo>
                    <a:cubicBezTo>
                      <a:pt x="184" y="52"/>
                      <a:pt x="181" y="49"/>
                      <a:pt x="177" y="49"/>
                    </a:cubicBezTo>
                    <a:cubicBezTo>
                      <a:pt x="175" y="48"/>
                      <a:pt x="172" y="48"/>
                      <a:pt x="170" y="47"/>
                    </a:cubicBezTo>
                    <a:cubicBezTo>
                      <a:pt x="167" y="45"/>
                      <a:pt x="165" y="44"/>
                      <a:pt x="162" y="43"/>
                    </a:cubicBezTo>
                    <a:cubicBezTo>
                      <a:pt x="154" y="41"/>
                      <a:pt x="145" y="40"/>
                      <a:pt x="138" y="36"/>
                    </a:cubicBezTo>
                    <a:cubicBezTo>
                      <a:pt x="128" y="32"/>
                      <a:pt x="118" y="30"/>
                      <a:pt x="108" y="28"/>
                    </a:cubicBezTo>
                    <a:cubicBezTo>
                      <a:pt x="99" y="25"/>
                      <a:pt x="88" y="25"/>
                      <a:pt x="78" y="25"/>
                    </a:cubicBezTo>
                    <a:cubicBezTo>
                      <a:pt x="72" y="25"/>
                      <a:pt x="65" y="26"/>
                      <a:pt x="58" y="26"/>
                    </a:cubicBezTo>
                    <a:cubicBezTo>
                      <a:pt x="51" y="26"/>
                      <a:pt x="43" y="27"/>
                      <a:pt x="36" y="27"/>
                    </a:cubicBezTo>
                    <a:cubicBezTo>
                      <a:pt x="33" y="27"/>
                      <a:pt x="30" y="28"/>
                      <a:pt x="28" y="30"/>
                    </a:cubicBezTo>
                    <a:cubicBezTo>
                      <a:pt x="26" y="32"/>
                      <a:pt x="26" y="34"/>
                      <a:pt x="24" y="35"/>
                    </a:cubicBezTo>
                    <a:cubicBezTo>
                      <a:pt x="22" y="39"/>
                      <a:pt x="20" y="42"/>
                      <a:pt x="16" y="42"/>
                    </a:cubicBezTo>
                    <a:cubicBezTo>
                      <a:pt x="13" y="42"/>
                      <a:pt x="12" y="44"/>
                      <a:pt x="12" y="47"/>
                    </a:cubicBezTo>
                    <a:cubicBezTo>
                      <a:pt x="12" y="50"/>
                      <a:pt x="11" y="50"/>
                      <a:pt x="9" y="50"/>
                    </a:cubicBezTo>
                    <a:cubicBezTo>
                      <a:pt x="6" y="50"/>
                      <a:pt x="3" y="51"/>
                      <a:pt x="0" y="52"/>
                    </a:cubicBezTo>
                    <a:cubicBezTo>
                      <a:pt x="0" y="52"/>
                      <a:pt x="0" y="53"/>
                      <a:pt x="0" y="53"/>
                    </a:cubicBezTo>
                    <a:cubicBezTo>
                      <a:pt x="7" y="62"/>
                      <a:pt x="8" y="73"/>
                      <a:pt x="11" y="83"/>
                    </a:cubicBezTo>
                    <a:cubicBezTo>
                      <a:pt x="13" y="87"/>
                      <a:pt x="12" y="91"/>
                      <a:pt x="13" y="95"/>
                    </a:cubicBezTo>
                    <a:cubicBezTo>
                      <a:pt x="13" y="102"/>
                      <a:pt x="14" y="108"/>
                      <a:pt x="15" y="114"/>
                    </a:cubicBezTo>
                    <a:cubicBezTo>
                      <a:pt x="16" y="120"/>
                      <a:pt x="17" y="125"/>
                      <a:pt x="17" y="131"/>
                    </a:cubicBezTo>
                    <a:cubicBezTo>
                      <a:pt x="18" y="141"/>
                      <a:pt x="18" y="151"/>
                      <a:pt x="18" y="160"/>
                    </a:cubicBezTo>
                    <a:cubicBezTo>
                      <a:pt x="18" y="161"/>
                      <a:pt x="18" y="161"/>
                      <a:pt x="19" y="161"/>
                    </a:cubicBezTo>
                    <a:cubicBezTo>
                      <a:pt x="19" y="161"/>
                      <a:pt x="19" y="160"/>
                      <a:pt x="19" y="159"/>
                    </a:cubicBezTo>
                    <a:cubicBezTo>
                      <a:pt x="19" y="159"/>
                      <a:pt x="19" y="158"/>
                      <a:pt x="20" y="158"/>
                    </a:cubicBezTo>
                    <a:cubicBezTo>
                      <a:pt x="22" y="169"/>
                      <a:pt x="21" y="180"/>
                      <a:pt x="20" y="190"/>
                    </a:cubicBezTo>
                    <a:cubicBezTo>
                      <a:pt x="20" y="193"/>
                      <a:pt x="21" y="197"/>
                      <a:pt x="18" y="199"/>
                    </a:cubicBezTo>
                    <a:cubicBezTo>
                      <a:pt x="18" y="200"/>
                      <a:pt x="17" y="201"/>
                      <a:pt x="19" y="202"/>
                    </a:cubicBezTo>
                    <a:cubicBezTo>
                      <a:pt x="19" y="202"/>
                      <a:pt x="19" y="200"/>
                      <a:pt x="20" y="201"/>
                    </a:cubicBezTo>
                    <a:cubicBezTo>
                      <a:pt x="21" y="202"/>
                      <a:pt x="21" y="203"/>
                      <a:pt x="21" y="203"/>
                    </a:cubicBezTo>
                    <a:cubicBezTo>
                      <a:pt x="21" y="208"/>
                      <a:pt x="22" y="213"/>
                      <a:pt x="22" y="218"/>
                    </a:cubicBezTo>
                    <a:cubicBezTo>
                      <a:pt x="22" y="221"/>
                      <a:pt x="23" y="225"/>
                      <a:pt x="22" y="228"/>
                    </a:cubicBezTo>
                    <a:cubicBezTo>
                      <a:pt x="21" y="232"/>
                      <a:pt x="20" y="234"/>
                      <a:pt x="24" y="237"/>
                    </a:cubicBezTo>
                    <a:cubicBezTo>
                      <a:pt x="24" y="237"/>
                      <a:pt x="27" y="240"/>
                      <a:pt x="22" y="239"/>
                    </a:cubicBezTo>
                    <a:cubicBezTo>
                      <a:pt x="22" y="239"/>
                      <a:pt x="21" y="241"/>
                      <a:pt x="21" y="241"/>
                    </a:cubicBezTo>
                    <a:cubicBezTo>
                      <a:pt x="22" y="246"/>
                      <a:pt x="22" y="250"/>
                      <a:pt x="21" y="254"/>
                    </a:cubicBezTo>
                    <a:cubicBezTo>
                      <a:pt x="21" y="255"/>
                      <a:pt x="22" y="255"/>
                      <a:pt x="22" y="255"/>
                    </a:cubicBezTo>
                    <a:cubicBezTo>
                      <a:pt x="25" y="256"/>
                      <a:pt x="24" y="259"/>
                      <a:pt x="24" y="261"/>
                    </a:cubicBezTo>
                    <a:cubicBezTo>
                      <a:pt x="24" y="268"/>
                      <a:pt x="25" y="274"/>
                      <a:pt x="25" y="281"/>
                    </a:cubicBezTo>
                    <a:cubicBezTo>
                      <a:pt x="25" y="282"/>
                      <a:pt x="26" y="284"/>
                      <a:pt x="26" y="284"/>
                    </a:cubicBezTo>
                    <a:cubicBezTo>
                      <a:pt x="28" y="286"/>
                      <a:pt x="27" y="288"/>
                      <a:pt x="27" y="290"/>
                    </a:cubicBezTo>
                    <a:cubicBezTo>
                      <a:pt x="28" y="294"/>
                      <a:pt x="27" y="299"/>
                      <a:pt x="28" y="303"/>
                    </a:cubicBezTo>
                    <a:cubicBezTo>
                      <a:pt x="29" y="312"/>
                      <a:pt x="29" y="321"/>
                      <a:pt x="29" y="330"/>
                    </a:cubicBezTo>
                    <a:cubicBezTo>
                      <a:pt x="29" y="334"/>
                      <a:pt x="28" y="337"/>
                      <a:pt x="29" y="340"/>
                    </a:cubicBezTo>
                    <a:cubicBezTo>
                      <a:pt x="29" y="344"/>
                      <a:pt x="29" y="347"/>
                      <a:pt x="29" y="350"/>
                    </a:cubicBezTo>
                    <a:cubicBezTo>
                      <a:pt x="30" y="353"/>
                      <a:pt x="30" y="356"/>
                      <a:pt x="31" y="359"/>
                    </a:cubicBezTo>
                    <a:cubicBezTo>
                      <a:pt x="31" y="367"/>
                      <a:pt x="30" y="376"/>
                      <a:pt x="31" y="385"/>
                    </a:cubicBezTo>
                    <a:cubicBezTo>
                      <a:pt x="32" y="388"/>
                      <a:pt x="32" y="391"/>
                      <a:pt x="32" y="394"/>
                    </a:cubicBezTo>
                    <a:cubicBezTo>
                      <a:pt x="31" y="406"/>
                      <a:pt x="33" y="418"/>
                      <a:pt x="33" y="430"/>
                    </a:cubicBezTo>
                    <a:cubicBezTo>
                      <a:pt x="33" y="430"/>
                      <a:pt x="33" y="430"/>
                      <a:pt x="34" y="430"/>
                    </a:cubicBezTo>
                    <a:cubicBezTo>
                      <a:pt x="34" y="426"/>
                      <a:pt x="34" y="422"/>
                      <a:pt x="34" y="417"/>
                    </a:cubicBezTo>
                    <a:cubicBezTo>
                      <a:pt x="34" y="409"/>
                      <a:pt x="33" y="401"/>
                      <a:pt x="34" y="393"/>
                    </a:cubicBezTo>
                    <a:cubicBezTo>
                      <a:pt x="35" y="387"/>
                      <a:pt x="34" y="380"/>
                      <a:pt x="34" y="374"/>
                    </a:cubicBezTo>
                    <a:cubicBezTo>
                      <a:pt x="34" y="370"/>
                      <a:pt x="35" y="366"/>
                      <a:pt x="34" y="361"/>
                    </a:cubicBezTo>
                    <a:cubicBezTo>
                      <a:pt x="34" y="359"/>
                      <a:pt x="34" y="356"/>
                      <a:pt x="34" y="354"/>
                    </a:cubicBezTo>
                    <a:cubicBezTo>
                      <a:pt x="35" y="349"/>
                      <a:pt x="34" y="345"/>
                      <a:pt x="33" y="341"/>
                    </a:cubicBezTo>
                    <a:cubicBezTo>
                      <a:pt x="32" y="338"/>
                      <a:pt x="32" y="335"/>
                      <a:pt x="33" y="331"/>
                    </a:cubicBezTo>
                    <a:cubicBezTo>
                      <a:pt x="35" y="334"/>
                      <a:pt x="36" y="337"/>
                      <a:pt x="36" y="341"/>
                    </a:cubicBezTo>
                    <a:cubicBezTo>
                      <a:pt x="37" y="359"/>
                      <a:pt x="38" y="377"/>
                      <a:pt x="38" y="395"/>
                    </a:cubicBezTo>
                    <a:cubicBezTo>
                      <a:pt x="39" y="413"/>
                      <a:pt x="39" y="430"/>
                      <a:pt x="40" y="448"/>
                    </a:cubicBezTo>
                    <a:cubicBezTo>
                      <a:pt x="40" y="461"/>
                      <a:pt x="40" y="474"/>
                      <a:pt x="40" y="487"/>
                    </a:cubicBezTo>
                    <a:cubicBezTo>
                      <a:pt x="40" y="488"/>
                      <a:pt x="40" y="489"/>
                      <a:pt x="41" y="489"/>
                    </a:cubicBezTo>
                    <a:cubicBezTo>
                      <a:pt x="42" y="489"/>
                      <a:pt x="42" y="487"/>
                      <a:pt x="42" y="486"/>
                    </a:cubicBezTo>
                    <a:cubicBezTo>
                      <a:pt x="42" y="479"/>
                      <a:pt x="42" y="472"/>
                      <a:pt x="43" y="464"/>
                    </a:cubicBezTo>
                    <a:cubicBezTo>
                      <a:pt x="43" y="460"/>
                      <a:pt x="43" y="460"/>
                      <a:pt x="48" y="459"/>
                    </a:cubicBezTo>
                    <a:cubicBezTo>
                      <a:pt x="48" y="494"/>
                      <a:pt x="49" y="529"/>
                      <a:pt x="49" y="563"/>
                    </a:cubicBezTo>
                    <a:cubicBezTo>
                      <a:pt x="48" y="563"/>
                      <a:pt x="47" y="563"/>
                      <a:pt x="47" y="562"/>
                    </a:cubicBezTo>
                    <a:cubicBezTo>
                      <a:pt x="47" y="561"/>
                      <a:pt x="47" y="561"/>
                      <a:pt x="45" y="561"/>
                    </a:cubicBezTo>
                    <a:cubicBezTo>
                      <a:pt x="42" y="562"/>
                      <a:pt x="41" y="563"/>
                      <a:pt x="41" y="566"/>
                    </a:cubicBezTo>
                    <a:cubicBezTo>
                      <a:pt x="41" y="571"/>
                      <a:pt x="41" y="577"/>
                      <a:pt x="41" y="583"/>
                    </a:cubicBezTo>
                    <a:cubicBezTo>
                      <a:pt x="41" y="584"/>
                      <a:pt x="41" y="585"/>
                      <a:pt x="42" y="585"/>
                    </a:cubicBezTo>
                    <a:cubicBezTo>
                      <a:pt x="43" y="584"/>
                      <a:pt x="44" y="583"/>
                      <a:pt x="44" y="582"/>
                    </a:cubicBezTo>
                    <a:cubicBezTo>
                      <a:pt x="44" y="579"/>
                      <a:pt x="45" y="578"/>
                      <a:pt x="48" y="579"/>
                    </a:cubicBezTo>
                    <a:cubicBezTo>
                      <a:pt x="48" y="579"/>
                      <a:pt x="49" y="578"/>
                      <a:pt x="50" y="579"/>
                    </a:cubicBezTo>
                    <a:cubicBezTo>
                      <a:pt x="50" y="580"/>
                      <a:pt x="51" y="582"/>
                      <a:pt x="49" y="582"/>
                    </a:cubicBezTo>
                    <a:cubicBezTo>
                      <a:pt x="47" y="583"/>
                      <a:pt x="47" y="584"/>
                      <a:pt x="47" y="585"/>
                    </a:cubicBezTo>
                    <a:cubicBezTo>
                      <a:pt x="47" y="588"/>
                      <a:pt x="46" y="591"/>
                      <a:pt x="47" y="594"/>
                    </a:cubicBezTo>
                    <a:cubicBezTo>
                      <a:pt x="48" y="597"/>
                      <a:pt x="47" y="599"/>
                      <a:pt x="46" y="601"/>
                    </a:cubicBezTo>
                    <a:cubicBezTo>
                      <a:pt x="45" y="599"/>
                      <a:pt x="45" y="598"/>
                      <a:pt x="45" y="596"/>
                    </a:cubicBezTo>
                    <a:cubicBezTo>
                      <a:pt x="45" y="593"/>
                      <a:pt x="46" y="591"/>
                      <a:pt x="42" y="590"/>
                    </a:cubicBezTo>
                    <a:cubicBezTo>
                      <a:pt x="42" y="590"/>
                      <a:pt x="43" y="589"/>
                      <a:pt x="41" y="588"/>
                    </a:cubicBezTo>
                    <a:cubicBezTo>
                      <a:pt x="41" y="604"/>
                      <a:pt x="42" y="619"/>
                      <a:pt x="42" y="634"/>
                    </a:cubicBezTo>
                    <a:cubicBezTo>
                      <a:pt x="43" y="649"/>
                      <a:pt x="44" y="664"/>
                      <a:pt x="45" y="679"/>
                    </a:cubicBezTo>
                    <a:cubicBezTo>
                      <a:pt x="46" y="694"/>
                      <a:pt x="46" y="709"/>
                      <a:pt x="49" y="724"/>
                    </a:cubicBezTo>
                    <a:cubicBezTo>
                      <a:pt x="51" y="722"/>
                      <a:pt x="51" y="719"/>
                      <a:pt x="53" y="718"/>
                    </a:cubicBezTo>
                    <a:cubicBezTo>
                      <a:pt x="55" y="717"/>
                      <a:pt x="53" y="715"/>
                      <a:pt x="53" y="713"/>
                    </a:cubicBezTo>
                    <a:cubicBezTo>
                      <a:pt x="50" y="715"/>
                      <a:pt x="50" y="712"/>
                      <a:pt x="50" y="711"/>
                    </a:cubicBezTo>
                    <a:cubicBezTo>
                      <a:pt x="49" y="706"/>
                      <a:pt x="49" y="701"/>
                      <a:pt x="49" y="695"/>
                    </a:cubicBezTo>
                    <a:cubicBezTo>
                      <a:pt x="49" y="694"/>
                      <a:pt x="50" y="694"/>
                      <a:pt x="51" y="693"/>
                    </a:cubicBezTo>
                    <a:cubicBezTo>
                      <a:pt x="54" y="693"/>
                      <a:pt x="54" y="690"/>
                      <a:pt x="53" y="687"/>
                    </a:cubicBezTo>
                    <a:cubicBezTo>
                      <a:pt x="53" y="685"/>
                      <a:pt x="53" y="683"/>
                      <a:pt x="51" y="681"/>
                    </a:cubicBezTo>
                    <a:cubicBezTo>
                      <a:pt x="50" y="680"/>
                      <a:pt x="50" y="678"/>
                      <a:pt x="51" y="677"/>
                    </a:cubicBezTo>
                    <a:cubicBezTo>
                      <a:pt x="53" y="676"/>
                      <a:pt x="52" y="674"/>
                      <a:pt x="52" y="672"/>
                    </a:cubicBezTo>
                    <a:cubicBezTo>
                      <a:pt x="53" y="667"/>
                      <a:pt x="52" y="662"/>
                      <a:pt x="52" y="658"/>
                    </a:cubicBezTo>
                    <a:cubicBezTo>
                      <a:pt x="53" y="660"/>
                      <a:pt x="53" y="662"/>
                      <a:pt x="53" y="664"/>
                    </a:cubicBezTo>
                    <a:cubicBezTo>
                      <a:pt x="54" y="671"/>
                      <a:pt x="54" y="678"/>
                      <a:pt x="54" y="685"/>
                    </a:cubicBezTo>
                    <a:cubicBezTo>
                      <a:pt x="56" y="704"/>
                      <a:pt x="57" y="723"/>
                      <a:pt x="59" y="741"/>
                    </a:cubicBezTo>
                    <a:cubicBezTo>
                      <a:pt x="61" y="757"/>
                      <a:pt x="63" y="772"/>
                      <a:pt x="65" y="788"/>
                    </a:cubicBezTo>
                    <a:cubicBezTo>
                      <a:pt x="68" y="806"/>
                      <a:pt x="71" y="824"/>
                      <a:pt x="74" y="842"/>
                    </a:cubicBezTo>
                    <a:cubicBezTo>
                      <a:pt x="75" y="847"/>
                      <a:pt x="76" y="853"/>
                      <a:pt x="78" y="859"/>
                    </a:cubicBezTo>
                    <a:cubicBezTo>
                      <a:pt x="79" y="865"/>
                      <a:pt x="81" y="871"/>
                      <a:pt x="82" y="878"/>
                    </a:cubicBezTo>
                    <a:cubicBezTo>
                      <a:pt x="84" y="885"/>
                      <a:pt x="85" y="891"/>
                      <a:pt x="87" y="898"/>
                    </a:cubicBezTo>
                    <a:cubicBezTo>
                      <a:pt x="88" y="899"/>
                      <a:pt x="88" y="900"/>
                      <a:pt x="87" y="901"/>
                    </a:cubicBezTo>
                    <a:cubicBezTo>
                      <a:pt x="86" y="903"/>
                      <a:pt x="87" y="904"/>
                      <a:pt x="88" y="906"/>
                    </a:cubicBezTo>
                    <a:cubicBezTo>
                      <a:pt x="90" y="909"/>
                      <a:pt x="91" y="913"/>
                      <a:pt x="93" y="917"/>
                    </a:cubicBezTo>
                    <a:cubicBezTo>
                      <a:pt x="93" y="917"/>
                      <a:pt x="93" y="917"/>
                      <a:pt x="92" y="917"/>
                    </a:cubicBezTo>
                    <a:cubicBezTo>
                      <a:pt x="92" y="917"/>
                      <a:pt x="92" y="916"/>
                      <a:pt x="92" y="916"/>
                    </a:cubicBezTo>
                    <a:cubicBezTo>
                      <a:pt x="88" y="910"/>
                      <a:pt x="85" y="905"/>
                      <a:pt x="84" y="897"/>
                    </a:cubicBezTo>
                    <a:cubicBezTo>
                      <a:pt x="84" y="890"/>
                      <a:pt x="81" y="883"/>
                      <a:pt x="78" y="877"/>
                    </a:cubicBezTo>
                    <a:cubicBezTo>
                      <a:pt x="77" y="874"/>
                      <a:pt x="75" y="872"/>
                      <a:pt x="75" y="870"/>
                    </a:cubicBezTo>
                    <a:cubicBezTo>
                      <a:pt x="77" y="866"/>
                      <a:pt x="75" y="864"/>
                      <a:pt x="73" y="860"/>
                    </a:cubicBezTo>
                    <a:cubicBezTo>
                      <a:pt x="72" y="858"/>
                      <a:pt x="72" y="856"/>
                      <a:pt x="72" y="853"/>
                    </a:cubicBezTo>
                    <a:cubicBezTo>
                      <a:pt x="71" y="847"/>
                      <a:pt x="70" y="840"/>
                      <a:pt x="70" y="833"/>
                    </a:cubicBezTo>
                    <a:cubicBezTo>
                      <a:pt x="69" y="827"/>
                      <a:pt x="68" y="821"/>
                      <a:pt x="65" y="815"/>
                    </a:cubicBezTo>
                    <a:cubicBezTo>
                      <a:pt x="65" y="815"/>
                      <a:pt x="65" y="814"/>
                      <a:pt x="65" y="813"/>
                    </a:cubicBezTo>
                    <a:cubicBezTo>
                      <a:pt x="65" y="808"/>
                      <a:pt x="65" y="803"/>
                      <a:pt x="64" y="798"/>
                    </a:cubicBezTo>
                    <a:cubicBezTo>
                      <a:pt x="63" y="794"/>
                      <a:pt x="62" y="791"/>
                      <a:pt x="61" y="787"/>
                    </a:cubicBezTo>
                    <a:cubicBezTo>
                      <a:pt x="61" y="786"/>
                      <a:pt x="61" y="785"/>
                      <a:pt x="59" y="785"/>
                    </a:cubicBezTo>
                    <a:cubicBezTo>
                      <a:pt x="58" y="786"/>
                      <a:pt x="58" y="785"/>
                      <a:pt x="57" y="784"/>
                    </a:cubicBezTo>
                    <a:cubicBezTo>
                      <a:pt x="55" y="777"/>
                      <a:pt x="55" y="770"/>
                      <a:pt x="55" y="763"/>
                    </a:cubicBezTo>
                    <a:cubicBezTo>
                      <a:pt x="55" y="761"/>
                      <a:pt x="54" y="758"/>
                      <a:pt x="57" y="757"/>
                    </a:cubicBezTo>
                    <a:cubicBezTo>
                      <a:pt x="58" y="756"/>
                      <a:pt x="58" y="754"/>
                      <a:pt x="58" y="752"/>
                    </a:cubicBezTo>
                    <a:cubicBezTo>
                      <a:pt x="58" y="747"/>
                      <a:pt x="58" y="742"/>
                      <a:pt x="58" y="737"/>
                    </a:cubicBezTo>
                    <a:cubicBezTo>
                      <a:pt x="58" y="733"/>
                      <a:pt x="57" y="729"/>
                      <a:pt x="55" y="726"/>
                    </a:cubicBezTo>
                    <a:cubicBezTo>
                      <a:pt x="53" y="724"/>
                      <a:pt x="53" y="731"/>
                      <a:pt x="51" y="726"/>
                    </a:cubicBezTo>
                    <a:cubicBezTo>
                      <a:pt x="51" y="726"/>
                      <a:pt x="50" y="725"/>
                      <a:pt x="50" y="726"/>
                    </a:cubicBezTo>
                    <a:cubicBezTo>
                      <a:pt x="49" y="726"/>
                      <a:pt x="49" y="727"/>
                      <a:pt x="49" y="727"/>
                    </a:cubicBezTo>
                    <a:cubicBezTo>
                      <a:pt x="49" y="736"/>
                      <a:pt x="50" y="744"/>
                      <a:pt x="51" y="752"/>
                    </a:cubicBezTo>
                    <a:cubicBezTo>
                      <a:pt x="52" y="766"/>
                      <a:pt x="54" y="779"/>
                      <a:pt x="56" y="792"/>
                    </a:cubicBezTo>
                    <a:cubicBezTo>
                      <a:pt x="60" y="821"/>
                      <a:pt x="66" y="851"/>
                      <a:pt x="72" y="880"/>
                    </a:cubicBezTo>
                    <a:cubicBezTo>
                      <a:pt x="73" y="885"/>
                      <a:pt x="74" y="891"/>
                      <a:pt x="76" y="896"/>
                    </a:cubicBezTo>
                    <a:cubicBezTo>
                      <a:pt x="79" y="902"/>
                      <a:pt x="80" y="909"/>
                      <a:pt x="83" y="916"/>
                    </a:cubicBezTo>
                    <a:cubicBezTo>
                      <a:pt x="84" y="919"/>
                      <a:pt x="85" y="923"/>
                      <a:pt x="86" y="927"/>
                    </a:cubicBezTo>
                    <a:cubicBezTo>
                      <a:pt x="87" y="932"/>
                      <a:pt x="89" y="936"/>
                      <a:pt x="95" y="938"/>
                    </a:cubicBezTo>
                    <a:cubicBezTo>
                      <a:pt x="100" y="940"/>
                      <a:pt x="105" y="941"/>
                      <a:pt x="109" y="944"/>
                    </a:cubicBezTo>
                    <a:cubicBezTo>
                      <a:pt x="118" y="950"/>
                      <a:pt x="128" y="955"/>
                      <a:pt x="138" y="957"/>
                    </a:cubicBezTo>
                    <a:cubicBezTo>
                      <a:pt x="141" y="957"/>
                      <a:pt x="144" y="958"/>
                      <a:pt x="147" y="959"/>
                    </a:cubicBezTo>
                    <a:cubicBezTo>
                      <a:pt x="150" y="961"/>
                      <a:pt x="154" y="962"/>
                      <a:pt x="158" y="960"/>
                    </a:cubicBezTo>
                    <a:cubicBezTo>
                      <a:pt x="159" y="960"/>
                      <a:pt x="160" y="960"/>
                      <a:pt x="161" y="961"/>
                    </a:cubicBezTo>
                    <a:cubicBezTo>
                      <a:pt x="166" y="962"/>
                      <a:pt x="172" y="963"/>
                      <a:pt x="176" y="967"/>
                    </a:cubicBezTo>
                    <a:cubicBezTo>
                      <a:pt x="177" y="967"/>
                      <a:pt x="177" y="967"/>
                      <a:pt x="178" y="967"/>
                    </a:cubicBezTo>
                    <a:cubicBezTo>
                      <a:pt x="179" y="967"/>
                      <a:pt x="179" y="966"/>
                      <a:pt x="179" y="966"/>
                    </a:cubicBezTo>
                    <a:cubicBezTo>
                      <a:pt x="182" y="961"/>
                      <a:pt x="187" y="959"/>
                      <a:pt x="192" y="962"/>
                    </a:cubicBezTo>
                    <a:cubicBezTo>
                      <a:pt x="194" y="963"/>
                      <a:pt x="196" y="963"/>
                      <a:pt x="198" y="962"/>
                    </a:cubicBezTo>
                    <a:cubicBezTo>
                      <a:pt x="201" y="960"/>
                      <a:pt x="204" y="960"/>
                      <a:pt x="207" y="961"/>
                    </a:cubicBezTo>
                    <a:cubicBezTo>
                      <a:pt x="213" y="961"/>
                      <a:pt x="217" y="959"/>
                      <a:pt x="221" y="956"/>
                    </a:cubicBezTo>
                    <a:cubicBezTo>
                      <a:pt x="224" y="953"/>
                      <a:pt x="227" y="950"/>
                      <a:pt x="230" y="949"/>
                    </a:cubicBezTo>
                    <a:cubicBezTo>
                      <a:pt x="237" y="945"/>
                      <a:pt x="242" y="939"/>
                      <a:pt x="247" y="933"/>
                    </a:cubicBezTo>
                    <a:cubicBezTo>
                      <a:pt x="251" y="927"/>
                      <a:pt x="255" y="921"/>
                      <a:pt x="259" y="915"/>
                    </a:cubicBezTo>
                    <a:cubicBezTo>
                      <a:pt x="265" y="905"/>
                      <a:pt x="273" y="894"/>
                      <a:pt x="278" y="883"/>
                    </a:cubicBezTo>
                    <a:cubicBezTo>
                      <a:pt x="286" y="867"/>
                      <a:pt x="295" y="850"/>
                      <a:pt x="302" y="834"/>
                    </a:cubicBezTo>
                    <a:cubicBezTo>
                      <a:pt x="304" y="830"/>
                      <a:pt x="306" y="827"/>
                      <a:pt x="307" y="823"/>
                    </a:cubicBezTo>
                    <a:cubicBezTo>
                      <a:pt x="309" y="816"/>
                      <a:pt x="312" y="809"/>
                      <a:pt x="315" y="802"/>
                    </a:cubicBezTo>
                    <a:cubicBezTo>
                      <a:pt x="322" y="789"/>
                      <a:pt x="326" y="776"/>
                      <a:pt x="331" y="763"/>
                    </a:cubicBezTo>
                    <a:cubicBezTo>
                      <a:pt x="332" y="762"/>
                      <a:pt x="332" y="761"/>
                      <a:pt x="333" y="760"/>
                    </a:cubicBezTo>
                    <a:cubicBezTo>
                      <a:pt x="337" y="754"/>
                      <a:pt x="340" y="748"/>
                      <a:pt x="343" y="741"/>
                    </a:cubicBezTo>
                    <a:cubicBezTo>
                      <a:pt x="346" y="736"/>
                      <a:pt x="350" y="731"/>
                      <a:pt x="351" y="724"/>
                    </a:cubicBezTo>
                    <a:cubicBezTo>
                      <a:pt x="352" y="720"/>
                      <a:pt x="355" y="717"/>
                      <a:pt x="357" y="713"/>
                    </a:cubicBezTo>
                    <a:cubicBezTo>
                      <a:pt x="359" y="707"/>
                      <a:pt x="362" y="701"/>
                      <a:pt x="365" y="695"/>
                    </a:cubicBezTo>
                    <a:cubicBezTo>
                      <a:pt x="366" y="697"/>
                      <a:pt x="367" y="698"/>
                      <a:pt x="368" y="699"/>
                    </a:cubicBezTo>
                    <a:cubicBezTo>
                      <a:pt x="370" y="701"/>
                      <a:pt x="372" y="703"/>
                      <a:pt x="374" y="704"/>
                    </a:cubicBezTo>
                    <a:cubicBezTo>
                      <a:pt x="376" y="706"/>
                      <a:pt x="378" y="708"/>
                      <a:pt x="380" y="710"/>
                    </a:cubicBezTo>
                    <a:cubicBezTo>
                      <a:pt x="388" y="717"/>
                      <a:pt x="397" y="723"/>
                      <a:pt x="406" y="728"/>
                    </a:cubicBezTo>
                    <a:cubicBezTo>
                      <a:pt x="414" y="732"/>
                      <a:pt x="423" y="736"/>
                      <a:pt x="432" y="739"/>
                    </a:cubicBezTo>
                    <a:cubicBezTo>
                      <a:pt x="440" y="741"/>
                      <a:pt x="447" y="744"/>
                      <a:pt x="455" y="746"/>
                    </a:cubicBezTo>
                    <a:cubicBezTo>
                      <a:pt x="459" y="748"/>
                      <a:pt x="463" y="748"/>
                      <a:pt x="467" y="748"/>
                    </a:cubicBezTo>
                    <a:cubicBezTo>
                      <a:pt x="470" y="748"/>
                      <a:pt x="474" y="748"/>
                      <a:pt x="478" y="748"/>
                    </a:cubicBezTo>
                    <a:cubicBezTo>
                      <a:pt x="483" y="748"/>
                      <a:pt x="488" y="749"/>
                      <a:pt x="493" y="749"/>
                    </a:cubicBezTo>
                    <a:cubicBezTo>
                      <a:pt x="500" y="750"/>
                      <a:pt x="506" y="752"/>
                      <a:pt x="513" y="753"/>
                    </a:cubicBezTo>
                    <a:cubicBezTo>
                      <a:pt x="518" y="753"/>
                      <a:pt x="522" y="753"/>
                      <a:pt x="526" y="754"/>
                    </a:cubicBezTo>
                    <a:cubicBezTo>
                      <a:pt x="536" y="755"/>
                      <a:pt x="546" y="756"/>
                      <a:pt x="555" y="757"/>
                    </a:cubicBezTo>
                    <a:cubicBezTo>
                      <a:pt x="556" y="757"/>
                      <a:pt x="558" y="758"/>
                      <a:pt x="558" y="757"/>
                    </a:cubicBezTo>
                    <a:cubicBezTo>
                      <a:pt x="560" y="754"/>
                      <a:pt x="563" y="755"/>
                      <a:pt x="566" y="755"/>
                    </a:cubicBezTo>
                    <a:cubicBezTo>
                      <a:pt x="567" y="755"/>
                      <a:pt x="569" y="755"/>
                      <a:pt x="571" y="755"/>
                    </a:cubicBezTo>
                    <a:cubicBezTo>
                      <a:pt x="572" y="754"/>
                      <a:pt x="574" y="754"/>
                      <a:pt x="576" y="754"/>
                    </a:cubicBezTo>
                    <a:cubicBezTo>
                      <a:pt x="584" y="756"/>
                      <a:pt x="592" y="755"/>
                      <a:pt x="600" y="755"/>
                    </a:cubicBezTo>
                    <a:cubicBezTo>
                      <a:pt x="609" y="756"/>
                      <a:pt x="618" y="755"/>
                      <a:pt x="627" y="756"/>
                    </a:cubicBezTo>
                    <a:cubicBezTo>
                      <a:pt x="632" y="756"/>
                      <a:pt x="636" y="756"/>
                      <a:pt x="640" y="756"/>
                    </a:cubicBezTo>
                    <a:cubicBezTo>
                      <a:pt x="645" y="755"/>
                      <a:pt x="650" y="755"/>
                      <a:pt x="655" y="755"/>
                    </a:cubicBezTo>
                    <a:cubicBezTo>
                      <a:pt x="658" y="755"/>
                      <a:pt x="662" y="755"/>
                      <a:pt x="665" y="755"/>
                    </a:cubicBezTo>
                    <a:cubicBezTo>
                      <a:pt x="676" y="753"/>
                      <a:pt x="687" y="752"/>
                      <a:pt x="698" y="752"/>
                    </a:cubicBezTo>
                    <a:cubicBezTo>
                      <a:pt x="699" y="752"/>
                      <a:pt x="700" y="752"/>
                      <a:pt x="702" y="752"/>
                    </a:cubicBezTo>
                    <a:cubicBezTo>
                      <a:pt x="707" y="751"/>
                      <a:pt x="712" y="751"/>
                      <a:pt x="717" y="751"/>
                    </a:cubicBezTo>
                    <a:cubicBezTo>
                      <a:pt x="732" y="753"/>
                      <a:pt x="747" y="754"/>
                      <a:pt x="761" y="761"/>
                    </a:cubicBezTo>
                    <a:cubicBezTo>
                      <a:pt x="765" y="763"/>
                      <a:pt x="768" y="765"/>
                      <a:pt x="772" y="766"/>
                    </a:cubicBezTo>
                    <a:cubicBezTo>
                      <a:pt x="781" y="769"/>
                      <a:pt x="789" y="773"/>
                      <a:pt x="796" y="778"/>
                    </a:cubicBezTo>
                    <a:cubicBezTo>
                      <a:pt x="797" y="779"/>
                      <a:pt x="798" y="779"/>
                      <a:pt x="799" y="780"/>
                    </a:cubicBezTo>
                    <a:cubicBezTo>
                      <a:pt x="810" y="783"/>
                      <a:pt x="818" y="790"/>
                      <a:pt x="829" y="792"/>
                    </a:cubicBezTo>
                    <a:cubicBezTo>
                      <a:pt x="830" y="792"/>
                      <a:pt x="830" y="792"/>
                      <a:pt x="831" y="792"/>
                    </a:cubicBezTo>
                    <a:cubicBezTo>
                      <a:pt x="837" y="795"/>
                      <a:pt x="843" y="798"/>
                      <a:pt x="849" y="800"/>
                    </a:cubicBezTo>
                    <a:cubicBezTo>
                      <a:pt x="856" y="803"/>
                      <a:pt x="863" y="807"/>
                      <a:pt x="869" y="811"/>
                    </a:cubicBezTo>
                    <a:cubicBezTo>
                      <a:pt x="874" y="815"/>
                      <a:pt x="879" y="820"/>
                      <a:pt x="884" y="825"/>
                    </a:cubicBezTo>
                    <a:cubicBezTo>
                      <a:pt x="886" y="827"/>
                      <a:pt x="887" y="828"/>
                      <a:pt x="886" y="831"/>
                    </a:cubicBezTo>
                    <a:cubicBezTo>
                      <a:pt x="886" y="839"/>
                      <a:pt x="883" y="846"/>
                      <a:pt x="879" y="853"/>
                    </a:cubicBezTo>
                    <a:cubicBezTo>
                      <a:pt x="876" y="857"/>
                      <a:pt x="873" y="861"/>
                      <a:pt x="870" y="865"/>
                    </a:cubicBezTo>
                    <a:cubicBezTo>
                      <a:pt x="865" y="874"/>
                      <a:pt x="858" y="882"/>
                      <a:pt x="851" y="890"/>
                    </a:cubicBezTo>
                    <a:cubicBezTo>
                      <a:pt x="840" y="901"/>
                      <a:pt x="828" y="910"/>
                      <a:pt x="815" y="918"/>
                    </a:cubicBezTo>
                    <a:cubicBezTo>
                      <a:pt x="796" y="930"/>
                      <a:pt x="776" y="940"/>
                      <a:pt x="756" y="950"/>
                    </a:cubicBezTo>
                    <a:cubicBezTo>
                      <a:pt x="753" y="951"/>
                      <a:pt x="749" y="952"/>
                      <a:pt x="746" y="954"/>
                    </a:cubicBezTo>
                    <a:cubicBezTo>
                      <a:pt x="746" y="954"/>
                      <a:pt x="744" y="954"/>
                      <a:pt x="745" y="955"/>
                    </a:cubicBezTo>
                    <a:cubicBezTo>
                      <a:pt x="747" y="959"/>
                      <a:pt x="742" y="959"/>
                      <a:pt x="740" y="959"/>
                    </a:cubicBezTo>
                    <a:cubicBezTo>
                      <a:pt x="723" y="967"/>
                      <a:pt x="706" y="974"/>
                      <a:pt x="688" y="980"/>
                    </a:cubicBezTo>
                    <a:cubicBezTo>
                      <a:pt x="685" y="981"/>
                      <a:pt x="681" y="981"/>
                      <a:pt x="679" y="983"/>
                    </a:cubicBezTo>
                    <a:cubicBezTo>
                      <a:pt x="676" y="986"/>
                      <a:pt x="673" y="986"/>
                      <a:pt x="670" y="985"/>
                    </a:cubicBezTo>
                    <a:cubicBezTo>
                      <a:pt x="672" y="988"/>
                      <a:pt x="672" y="988"/>
                      <a:pt x="670" y="989"/>
                    </a:cubicBezTo>
                    <a:cubicBezTo>
                      <a:pt x="669" y="990"/>
                      <a:pt x="668" y="990"/>
                      <a:pt x="668" y="990"/>
                    </a:cubicBezTo>
                    <a:cubicBezTo>
                      <a:pt x="665" y="991"/>
                      <a:pt x="663" y="991"/>
                      <a:pt x="661" y="993"/>
                    </a:cubicBezTo>
                    <a:cubicBezTo>
                      <a:pt x="661" y="994"/>
                      <a:pt x="659" y="995"/>
                      <a:pt x="658" y="995"/>
                    </a:cubicBezTo>
                    <a:cubicBezTo>
                      <a:pt x="646" y="998"/>
                      <a:pt x="634" y="1002"/>
                      <a:pt x="621" y="1003"/>
                    </a:cubicBezTo>
                    <a:cubicBezTo>
                      <a:pt x="617" y="1004"/>
                      <a:pt x="613" y="1004"/>
                      <a:pt x="609" y="1005"/>
                    </a:cubicBezTo>
                    <a:cubicBezTo>
                      <a:pt x="603" y="1006"/>
                      <a:pt x="597" y="1007"/>
                      <a:pt x="591" y="1008"/>
                    </a:cubicBezTo>
                    <a:cubicBezTo>
                      <a:pt x="582" y="1009"/>
                      <a:pt x="573" y="1010"/>
                      <a:pt x="563" y="1011"/>
                    </a:cubicBezTo>
                    <a:cubicBezTo>
                      <a:pt x="549" y="1013"/>
                      <a:pt x="534" y="1014"/>
                      <a:pt x="519" y="1015"/>
                    </a:cubicBezTo>
                    <a:cubicBezTo>
                      <a:pt x="500" y="1016"/>
                      <a:pt x="481" y="1017"/>
                      <a:pt x="462" y="1016"/>
                    </a:cubicBezTo>
                    <a:cubicBezTo>
                      <a:pt x="448" y="1016"/>
                      <a:pt x="434" y="1016"/>
                      <a:pt x="420" y="1015"/>
                    </a:cubicBezTo>
                    <a:cubicBezTo>
                      <a:pt x="404" y="1013"/>
                      <a:pt x="399" y="1012"/>
                      <a:pt x="383" y="1016"/>
                    </a:cubicBezTo>
                    <a:cubicBezTo>
                      <a:pt x="381" y="1016"/>
                      <a:pt x="380" y="1016"/>
                      <a:pt x="378" y="1016"/>
                    </a:cubicBezTo>
                    <a:cubicBezTo>
                      <a:pt x="377" y="1015"/>
                      <a:pt x="375" y="1015"/>
                      <a:pt x="374" y="1015"/>
                    </a:cubicBezTo>
                    <a:cubicBezTo>
                      <a:pt x="365" y="1015"/>
                      <a:pt x="356" y="1012"/>
                      <a:pt x="347" y="1010"/>
                    </a:cubicBezTo>
                    <a:cubicBezTo>
                      <a:pt x="341" y="1009"/>
                      <a:pt x="336" y="1006"/>
                      <a:pt x="330" y="1007"/>
                    </a:cubicBezTo>
                    <a:cubicBezTo>
                      <a:pt x="330" y="1007"/>
                      <a:pt x="329" y="1007"/>
                      <a:pt x="328" y="1006"/>
                    </a:cubicBezTo>
                    <a:cubicBezTo>
                      <a:pt x="325" y="1005"/>
                      <a:pt x="322" y="1004"/>
                      <a:pt x="319" y="1005"/>
                    </a:cubicBezTo>
                    <a:cubicBezTo>
                      <a:pt x="317" y="1005"/>
                      <a:pt x="315" y="1004"/>
                      <a:pt x="314" y="1002"/>
                    </a:cubicBezTo>
                    <a:cubicBezTo>
                      <a:pt x="314" y="998"/>
                      <a:pt x="312" y="998"/>
                      <a:pt x="309" y="997"/>
                    </a:cubicBezTo>
                    <a:cubicBezTo>
                      <a:pt x="306" y="997"/>
                      <a:pt x="304" y="997"/>
                      <a:pt x="302" y="999"/>
                    </a:cubicBezTo>
                    <a:cubicBezTo>
                      <a:pt x="301" y="1000"/>
                      <a:pt x="299" y="1000"/>
                      <a:pt x="297" y="1001"/>
                    </a:cubicBezTo>
                    <a:cubicBezTo>
                      <a:pt x="294" y="1001"/>
                      <a:pt x="292" y="1003"/>
                      <a:pt x="289" y="1004"/>
                    </a:cubicBezTo>
                    <a:cubicBezTo>
                      <a:pt x="281" y="1008"/>
                      <a:pt x="281" y="1008"/>
                      <a:pt x="281" y="1008"/>
                    </a:cubicBezTo>
                    <a:cubicBezTo>
                      <a:pt x="280" y="1010"/>
                      <a:pt x="279" y="1009"/>
                      <a:pt x="278" y="1008"/>
                    </a:cubicBezTo>
                    <a:cubicBezTo>
                      <a:pt x="276" y="1005"/>
                      <a:pt x="274" y="1005"/>
                      <a:pt x="271" y="1006"/>
                    </a:cubicBezTo>
                    <a:cubicBezTo>
                      <a:pt x="266" y="1008"/>
                      <a:pt x="263" y="1007"/>
                      <a:pt x="260" y="1003"/>
                    </a:cubicBezTo>
                    <a:cubicBezTo>
                      <a:pt x="259" y="1001"/>
                      <a:pt x="259" y="1000"/>
                      <a:pt x="257" y="999"/>
                    </a:cubicBezTo>
                    <a:cubicBezTo>
                      <a:pt x="255" y="1000"/>
                      <a:pt x="255" y="1002"/>
                      <a:pt x="254" y="1003"/>
                    </a:cubicBezTo>
                    <a:cubicBezTo>
                      <a:pt x="253" y="1006"/>
                      <a:pt x="252" y="1010"/>
                      <a:pt x="250" y="1013"/>
                    </a:cubicBezTo>
                    <a:cubicBezTo>
                      <a:pt x="249" y="1015"/>
                      <a:pt x="248" y="1015"/>
                      <a:pt x="246" y="1014"/>
                    </a:cubicBezTo>
                    <a:cubicBezTo>
                      <a:pt x="245" y="1014"/>
                      <a:pt x="245" y="1013"/>
                      <a:pt x="244" y="1013"/>
                    </a:cubicBezTo>
                    <a:cubicBezTo>
                      <a:pt x="241" y="1010"/>
                      <a:pt x="240" y="1010"/>
                      <a:pt x="237" y="1014"/>
                    </a:cubicBezTo>
                    <a:cubicBezTo>
                      <a:pt x="237" y="1015"/>
                      <a:pt x="237" y="1016"/>
                      <a:pt x="235" y="1017"/>
                    </a:cubicBezTo>
                    <a:cubicBezTo>
                      <a:pt x="233" y="1018"/>
                      <a:pt x="232" y="1020"/>
                      <a:pt x="231" y="1023"/>
                    </a:cubicBezTo>
                    <a:cubicBezTo>
                      <a:pt x="230" y="1025"/>
                      <a:pt x="230" y="1028"/>
                      <a:pt x="228" y="1030"/>
                    </a:cubicBezTo>
                    <a:cubicBezTo>
                      <a:pt x="224" y="1033"/>
                      <a:pt x="222" y="1038"/>
                      <a:pt x="221" y="1043"/>
                    </a:cubicBezTo>
                    <a:cubicBezTo>
                      <a:pt x="219" y="1047"/>
                      <a:pt x="218" y="1051"/>
                      <a:pt x="215" y="1055"/>
                    </a:cubicBezTo>
                    <a:cubicBezTo>
                      <a:pt x="214" y="1057"/>
                      <a:pt x="213" y="1059"/>
                      <a:pt x="212" y="1061"/>
                    </a:cubicBezTo>
                    <a:cubicBezTo>
                      <a:pt x="212" y="1061"/>
                      <a:pt x="212" y="1062"/>
                      <a:pt x="213" y="1063"/>
                    </a:cubicBezTo>
                    <a:cubicBezTo>
                      <a:pt x="216" y="1065"/>
                      <a:pt x="217" y="1066"/>
                      <a:pt x="215" y="1070"/>
                    </a:cubicBezTo>
                    <a:cubicBezTo>
                      <a:pt x="213" y="1074"/>
                      <a:pt x="211" y="1077"/>
                      <a:pt x="209" y="1081"/>
                    </a:cubicBezTo>
                    <a:cubicBezTo>
                      <a:pt x="208" y="1083"/>
                      <a:pt x="206" y="1084"/>
                      <a:pt x="206" y="1087"/>
                    </a:cubicBezTo>
                    <a:cubicBezTo>
                      <a:pt x="211" y="1086"/>
                      <a:pt x="212" y="1090"/>
                      <a:pt x="212" y="1093"/>
                    </a:cubicBezTo>
                    <a:cubicBezTo>
                      <a:pt x="212" y="1095"/>
                      <a:pt x="212" y="1097"/>
                      <a:pt x="215" y="1098"/>
                    </a:cubicBezTo>
                    <a:cubicBezTo>
                      <a:pt x="217" y="1099"/>
                      <a:pt x="218" y="1101"/>
                      <a:pt x="221" y="1100"/>
                    </a:cubicBezTo>
                    <a:cubicBezTo>
                      <a:pt x="222" y="1100"/>
                      <a:pt x="224" y="1100"/>
                      <a:pt x="224" y="1103"/>
                    </a:cubicBezTo>
                    <a:cubicBezTo>
                      <a:pt x="223" y="1104"/>
                      <a:pt x="224" y="1104"/>
                      <a:pt x="224" y="1105"/>
                    </a:cubicBezTo>
                    <a:cubicBezTo>
                      <a:pt x="226" y="1107"/>
                      <a:pt x="225" y="1108"/>
                      <a:pt x="223" y="1109"/>
                    </a:cubicBezTo>
                    <a:cubicBezTo>
                      <a:pt x="222" y="1109"/>
                      <a:pt x="221" y="1109"/>
                      <a:pt x="220" y="1109"/>
                    </a:cubicBezTo>
                    <a:cubicBezTo>
                      <a:pt x="219" y="1109"/>
                      <a:pt x="218" y="1109"/>
                      <a:pt x="218" y="1110"/>
                    </a:cubicBezTo>
                    <a:cubicBezTo>
                      <a:pt x="218" y="1111"/>
                      <a:pt x="219" y="1111"/>
                      <a:pt x="219" y="1111"/>
                    </a:cubicBezTo>
                    <a:cubicBezTo>
                      <a:pt x="222" y="1112"/>
                      <a:pt x="224" y="1112"/>
                      <a:pt x="227" y="1112"/>
                    </a:cubicBezTo>
                    <a:cubicBezTo>
                      <a:pt x="226" y="1114"/>
                      <a:pt x="226" y="1116"/>
                      <a:pt x="224" y="1118"/>
                    </a:cubicBezTo>
                    <a:cubicBezTo>
                      <a:pt x="222" y="1117"/>
                      <a:pt x="224" y="1115"/>
                      <a:pt x="222" y="1114"/>
                    </a:cubicBezTo>
                    <a:cubicBezTo>
                      <a:pt x="220" y="1116"/>
                      <a:pt x="218" y="1116"/>
                      <a:pt x="216" y="1113"/>
                    </a:cubicBezTo>
                    <a:cubicBezTo>
                      <a:pt x="216" y="1113"/>
                      <a:pt x="215" y="1113"/>
                      <a:pt x="215" y="1113"/>
                    </a:cubicBezTo>
                    <a:cubicBezTo>
                      <a:pt x="214" y="1113"/>
                      <a:pt x="213" y="1112"/>
                      <a:pt x="212" y="1114"/>
                    </a:cubicBezTo>
                    <a:cubicBezTo>
                      <a:pt x="211" y="1115"/>
                      <a:pt x="213" y="1116"/>
                      <a:pt x="214" y="1116"/>
                    </a:cubicBezTo>
                    <a:cubicBezTo>
                      <a:pt x="219" y="1116"/>
                      <a:pt x="221" y="1120"/>
                      <a:pt x="224" y="1122"/>
                    </a:cubicBezTo>
                    <a:cubicBezTo>
                      <a:pt x="225" y="1122"/>
                      <a:pt x="225" y="1123"/>
                      <a:pt x="225" y="1123"/>
                    </a:cubicBezTo>
                    <a:cubicBezTo>
                      <a:pt x="225" y="1124"/>
                      <a:pt x="224" y="1126"/>
                      <a:pt x="224" y="1126"/>
                    </a:cubicBezTo>
                    <a:cubicBezTo>
                      <a:pt x="227" y="1127"/>
                      <a:pt x="230" y="1128"/>
                      <a:pt x="233" y="1129"/>
                    </a:cubicBezTo>
                    <a:cubicBezTo>
                      <a:pt x="230" y="1132"/>
                      <a:pt x="230" y="1136"/>
                      <a:pt x="229" y="1139"/>
                    </a:cubicBezTo>
                    <a:cubicBezTo>
                      <a:pt x="229" y="1140"/>
                      <a:pt x="230" y="1141"/>
                      <a:pt x="230" y="1141"/>
                    </a:cubicBezTo>
                    <a:cubicBezTo>
                      <a:pt x="231" y="1141"/>
                      <a:pt x="232" y="1141"/>
                      <a:pt x="233" y="1141"/>
                    </a:cubicBezTo>
                    <a:cubicBezTo>
                      <a:pt x="233" y="1139"/>
                      <a:pt x="235" y="1138"/>
                      <a:pt x="234" y="1137"/>
                    </a:cubicBezTo>
                    <a:cubicBezTo>
                      <a:pt x="234" y="1135"/>
                      <a:pt x="232" y="1135"/>
                      <a:pt x="233" y="1133"/>
                    </a:cubicBezTo>
                    <a:cubicBezTo>
                      <a:pt x="234" y="1133"/>
                      <a:pt x="234" y="1133"/>
                      <a:pt x="235" y="1133"/>
                    </a:cubicBezTo>
                    <a:cubicBezTo>
                      <a:pt x="239" y="1134"/>
                      <a:pt x="239" y="1134"/>
                      <a:pt x="239" y="1138"/>
                    </a:cubicBezTo>
                    <a:cubicBezTo>
                      <a:pt x="239" y="1140"/>
                      <a:pt x="239" y="1142"/>
                      <a:pt x="242" y="1144"/>
                    </a:cubicBezTo>
                    <a:cubicBezTo>
                      <a:pt x="245" y="1146"/>
                      <a:pt x="248" y="1146"/>
                      <a:pt x="252" y="1145"/>
                    </a:cubicBezTo>
                    <a:cubicBezTo>
                      <a:pt x="253" y="1145"/>
                      <a:pt x="253" y="1144"/>
                      <a:pt x="254" y="1145"/>
                    </a:cubicBezTo>
                    <a:cubicBezTo>
                      <a:pt x="256" y="1148"/>
                      <a:pt x="258" y="1149"/>
                      <a:pt x="261" y="1149"/>
                    </a:cubicBezTo>
                    <a:cubicBezTo>
                      <a:pt x="262" y="1149"/>
                      <a:pt x="263" y="1149"/>
                      <a:pt x="263" y="1150"/>
                    </a:cubicBezTo>
                    <a:cubicBezTo>
                      <a:pt x="265" y="1152"/>
                      <a:pt x="266" y="1153"/>
                      <a:pt x="267" y="1155"/>
                    </a:cubicBezTo>
                    <a:cubicBezTo>
                      <a:pt x="266" y="1156"/>
                      <a:pt x="265" y="1156"/>
                      <a:pt x="264" y="1156"/>
                    </a:cubicBezTo>
                    <a:cubicBezTo>
                      <a:pt x="262" y="1155"/>
                      <a:pt x="261" y="1157"/>
                      <a:pt x="261" y="1158"/>
                    </a:cubicBezTo>
                    <a:cubicBezTo>
                      <a:pt x="262" y="1160"/>
                      <a:pt x="263" y="1162"/>
                      <a:pt x="265" y="1163"/>
                    </a:cubicBezTo>
                    <a:cubicBezTo>
                      <a:pt x="269" y="1164"/>
                      <a:pt x="273" y="1166"/>
                      <a:pt x="277" y="1167"/>
                    </a:cubicBezTo>
                    <a:cubicBezTo>
                      <a:pt x="281" y="1167"/>
                      <a:pt x="283" y="1169"/>
                      <a:pt x="285" y="1171"/>
                    </a:cubicBezTo>
                    <a:cubicBezTo>
                      <a:pt x="288" y="1174"/>
                      <a:pt x="288" y="1176"/>
                      <a:pt x="285" y="1179"/>
                    </a:cubicBezTo>
                    <a:cubicBezTo>
                      <a:pt x="285" y="1180"/>
                      <a:pt x="284" y="1180"/>
                      <a:pt x="283" y="1181"/>
                    </a:cubicBezTo>
                    <a:cubicBezTo>
                      <a:pt x="282" y="1182"/>
                      <a:pt x="282" y="1182"/>
                      <a:pt x="283" y="1184"/>
                    </a:cubicBezTo>
                    <a:cubicBezTo>
                      <a:pt x="285" y="1185"/>
                      <a:pt x="287" y="1186"/>
                      <a:pt x="289" y="1186"/>
                    </a:cubicBezTo>
                    <a:cubicBezTo>
                      <a:pt x="292" y="1186"/>
                      <a:pt x="295" y="1188"/>
                      <a:pt x="295" y="1191"/>
                    </a:cubicBezTo>
                    <a:cubicBezTo>
                      <a:pt x="295" y="1195"/>
                      <a:pt x="298" y="1197"/>
                      <a:pt x="301" y="1198"/>
                    </a:cubicBezTo>
                    <a:cubicBezTo>
                      <a:pt x="300" y="1200"/>
                      <a:pt x="298" y="1202"/>
                      <a:pt x="301" y="1205"/>
                    </a:cubicBezTo>
                    <a:cubicBezTo>
                      <a:pt x="297" y="1204"/>
                      <a:pt x="293" y="1204"/>
                      <a:pt x="290" y="1206"/>
                    </a:cubicBezTo>
                    <a:cubicBezTo>
                      <a:pt x="292" y="1207"/>
                      <a:pt x="294" y="1208"/>
                      <a:pt x="295" y="1208"/>
                    </a:cubicBezTo>
                    <a:cubicBezTo>
                      <a:pt x="296" y="1208"/>
                      <a:pt x="298" y="1209"/>
                      <a:pt x="297" y="1210"/>
                    </a:cubicBezTo>
                    <a:cubicBezTo>
                      <a:pt x="297" y="1211"/>
                      <a:pt x="296" y="1212"/>
                      <a:pt x="296" y="1212"/>
                    </a:cubicBezTo>
                    <a:cubicBezTo>
                      <a:pt x="292" y="1211"/>
                      <a:pt x="291" y="1217"/>
                      <a:pt x="288" y="1217"/>
                    </a:cubicBezTo>
                    <a:cubicBezTo>
                      <a:pt x="290" y="1218"/>
                      <a:pt x="293" y="1219"/>
                      <a:pt x="296" y="1220"/>
                    </a:cubicBezTo>
                    <a:cubicBezTo>
                      <a:pt x="299" y="1221"/>
                      <a:pt x="302" y="1220"/>
                      <a:pt x="305" y="1222"/>
                    </a:cubicBezTo>
                    <a:cubicBezTo>
                      <a:pt x="308" y="1224"/>
                      <a:pt x="310" y="1228"/>
                      <a:pt x="314" y="1228"/>
                    </a:cubicBezTo>
                    <a:cubicBezTo>
                      <a:pt x="314" y="1228"/>
                      <a:pt x="315" y="1229"/>
                      <a:pt x="314" y="1229"/>
                    </a:cubicBezTo>
                    <a:cubicBezTo>
                      <a:pt x="314" y="1230"/>
                      <a:pt x="314" y="1230"/>
                      <a:pt x="313" y="1230"/>
                    </a:cubicBezTo>
                    <a:cubicBezTo>
                      <a:pt x="310" y="1229"/>
                      <a:pt x="307" y="1230"/>
                      <a:pt x="304" y="1229"/>
                    </a:cubicBezTo>
                    <a:cubicBezTo>
                      <a:pt x="304" y="1229"/>
                      <a:pt x="303" y="1228"/>
                      <a:pt x="303" y="1229"/>
                    </a:cubicBezTo>
                    <a:cubicBezTo>
                      <a:pt x="302" y="1230"/>
                      <a:pt x="302" y="1231"/>
                      <a:pt x="303" y="1231"/>
                    </a:cubicBezTo>
                    <a:cubicBezTo>
                      <a:pt x="305" y="1232"/>
                      <a:pt x="306" y="1234"/>
                      <a:pt x="308" y="1232"/>
                    </a:cubicBezTo>
                    <a:cubicBezTo>
                      <a:pt x="309" y="1232"/>
                      <a:pt x="310" y="1232"/>
                      <a:pt x="310" y="1232"/>
                    </a:cubicBezTo>
                    <a:cubicBezTo>
                      <a:pt x="315" y="1234"/>
                      <a:pt x="320" y="1235"/>
                      <a:pt x="325" y="1236"/>
                    </a:cubicBezTo>
                    <a:cubicBezTo>
                      <a:pt x="333" y="1239"/>
                      <a:pt x="341" y="1240"/>
                      <a:pt x="349" y="1242"/>
                    </a:cubicBezTo>
                    <a:cubicBezTo>
                      <a:pt x="351" y="1243"/>
                      <a:pt x="353" y="1244"/>
                      <a:pt x="354" y="1246"/>
                    </a:cubicBezTo>
                    <a:cubicBezTo>
                      <a:pt x="351" y="1248"/>
                      <a:pt x="347" y="1246"/>
                      <a:pt x="343" y="1246"/>
                    </a:cubicBezTo>
                    <a:cubicBezTo>
                      <a:pt x="346" y="1249"/>
                      <a:pt x="348" y="1250"/>
                      <a:pt x="351" y="1250"/>
                    </a:cubicBezTo>
                    <a:cubicBezTo>
                      <a:pt x="358" y="1250"/>
                      <a:pt x="364" y="1253"/>
                      <a:pt x="371" y="1253"/>
                    </a:cubicBezTo>
                    <a:cubicBezTo>
                      <a:pt x="373" y="1253"/>
                      <a:pt x="374" y="1253"/>
                      <a:pt x="375" y="1255"/>
                    </a:cubicBezTo>
                    <a:cubicBezTo>
                      <a:pt x="376" y="1256"/>
                      <a:pt x="377" y="1256"/>
                      <a:pt x="378" y="1255"/>
                    </a:cubicBezTo>
                    <a:cubicBezTo>
                      <a:pt x="381" y="1252"/>
                      <a:pt x="384" y="1253"/>
                      <a:pt x="385" y="1256"/>
                    </a:cubicBezTo>
                    <a:cubicBezTo>
                      <a:pt x="387" y="1259"/>
                      <a:pt x="391" y="1260"/>
                      <a:pt x="393" y="1257"/>
                    </a:cubicBezTo>
                    <a:cubicBezTo>
                      <a:pt x="394" y="1256"/>
                      <a:pt x="395" y="1256"/>
                      <a:pt x="396" y="1257"/>
                    </a:cubicBezTo>
                    <a:cubicBezTo>
                      <a:pt x="398" y="1258"/>
                      <a:pt x="400" y="1258"/>
                      <a:pt x="403" y="1257"/>
                    </a:cubicBezTo>
                    <a:cubicBezTo>
                      <a:pt x="405" y="1256"/>
                      <a:pt x="408" y="1254"/>
                      <a:pt x="410" y="1256"/>
                    </a:cubicBezTo>
                    <a:cubicBezTo>
                      <a:pt x="412" y="1258"/>
                      <a:pt x="414" y="1258"/>
                      <a:pt x="417" y="1257"/>
                    </a:cubicBezTo>
                    <a:cubicBezTo>
                      <a:pt x="419" y="1257"/>
                      <a:pt x="421" y="1258"/>
                      <a:pt x="422" y="1260"/>
                    </a:cubicBezTo>
                    <a:cubicBezTo>
                      <a:pt x="423" y="1261"/>
                      <a:pt x="424" y="1262"/>
                      <a:pt x="426" y="1262"/>
                    </a:cubicBezTo>
                    <a:cubicBezTo>
                      <a:pt x="428" y="1261"/>
                      <a:pt x="428" y="1265"/>
                      <a:pt x="430" y="1265"/>
                    </a:cubicBezTo>
                    <a:cubicBezTo>
                      <a:pt x="432" y="1266"/>
                      <a:pt x="434" y="1264"/>
                      <a:pt x="436" y="1266"/>
                    </a:cubicBezTo>
                    <a:cubicBezTo>
                      <a:pt x="437" y="1266"/>
                      <a:pt x="437" y="1267"/>
                      <a:pt x="438" y="1267"/>
                    </a:cubicBezTo>
                    <a:cubicBezTo>
                      <a:pt x="440" y="1268"/>
                      <a:pt x="442" y="1269"/>
                      <a:pt x="445" y="1269"/>
                    </a:cubicBezTo>
                    <a:cubicBezTo>
                      <a:pt x="445" y="1266"/>
                      <a:pt x="443" y="1266"/>
                      <a:pt x="441" y="1265"/>
                    </a:cubicBezTo>
                    <a:cubicBezTo>
                      <a:pt x="440" y="1264"/>
                      <a:pt x="438" y="1265"/>
                      <a:pt x="438" y="1262"/>
                    </a:cubicBezTo>
                    <a:cubicBezTo>
                      <a:pt x="441" y="1262"/>
                      <a:pt x="443" y="1264"/>
                      <a:pt x="447" y="1263"/>
                    </a:cubicBezTo>
                    <a:cubicBezTo>
                      <a:pt x="442" y="1261"/>
                      <a:pt x="437" y="1260"/>
                      <a:pt x="432" y="1259"/>
                    </a:cubicBezTo>
                    <a:cubicBezTo>
                      <a:pt x="439" y="1257"/>
                      <a:pt x="446" y="1259"/>
                      <a:pt x="453" y="1258"/>
                    </a:cubicBezTo>
                    <a:cubicBezTo>
                      <a:pt x="446" y="1255"/>
                      <a:pt x="438" y="1254"/>
                      <a:pt x="430" y="1253"/>
                    </a:cubicBezTo>
                    <a:cubicBezTo>
                      <a:pt x="430" y="1251"/>
                      <a:pt x="432" y="1252"/>
                      <a:pt x="433" y="1251"/>
                    </a:cubicBezTo>
                    <a:cubicBezTo>
                      <a:pt x="430" y="1249"/>
                      <a:pt x="428" y="1248"/>
                      <a:pt x="424" y="1247"/>
                    </a:cubicBezTo>
                    <a:cubicBezTo>
                      <a:pt x="428" y="1246"/>
                      <a:pt x="430" y="1248"/>
                      <a:pt x="432" y="1246"/>
                    </a:cubicBezTo>
                    <a:cubicBezTo>
                      <a:pt x="432" y="1245"/>
                      <a:pt x="432" y="1244"/>
                      <a:pt x="431" y="1243"/>
                    </a:cubicBezTo>
                    <a:cubicBezTo>
                      <a:pt x="431" y="1242"/>
                      <a:pt x="431" y="1242"/>
                      <a:pt x="432" y="1241"/>
                    </a:cubicBezTo>
                    <a:cubicBezTo>
                      <a:pt x="433" y="1241"/>
                      <a:pt x="433" y="1241"/>
                      <a:pt x="434" y="1241"/>
                    </a:cubicBezTo>
                    <a:cubicBezTo>
                      <a:pt x="439" y="1246"/>
                      <a:pt x="445" y="1246"/>
                      <a:pt x="450" y="1249"/>
                    </a:cubicBezTo>
                    <a:cubicBezTo>
                      <a:pt x="452" y="1250"/>
                      <a:pt x="455" y="1250"/>
                      <a:pt x="454" y="1253"/>
                    </a:cubicBezTo>
                    <a:cubicBezTo>
                      <a:pt x="454" y="1254"/>
                      <a:pt x="455" y="1255"/>
                      <a:pt x="456" y="1255"/>
                    </a:cubicBezTo>
                    <a:cubicBezTo>
                      <a:pt x="457" y="1256"/>
                      <a:pt x="458" y="1257"/>
                      <a:pt x="458" y="1259"/>
                    </a:cubicBezTo>
                    <a:cubicBezTo>
                      <a:pt x="458" y="1260"/>
                      <a:pt x="459" y="1261"/>
                      <a:pt x="460" y="1260"/>
                    </a:cubicBezTo>
                    <a:cubicBezTo>
                      <a:pt x="461" y="1260"/>
                      <a:pt x="460" y="1259"/>
                      <a:pt x="460" y="1259"/>
                    </a:cubicBezTo>
                    <a:cubicBezTo>
                      <a:pt x="459" y="1257"/>
                      <a:pt x="459" y="1257"/>
                      <a:pt x="461" y="1257"/>
                    </a:cubicBezTo>
                    <a:cubicBezTo>
                      <a:pt x="462" y="1258"/>
                      <a:pt x="463" y="1258"/>
                      <a:pt x="463" y="1257"/>
                    </a:cubicBezTo>
                    <a:cubicBezTo>
                      <a:pt x="464" y="1255"/>
                      <a:pt x="461" y="1255"/>
                      <a:pt x="460" y="1252"/>
                    </a:cubicBezTo>
                    <a:cubicBezTo>
                      <a:pt x="462" y="1253"/>
                      <a:pt x="463" y="1254"/>
                      <a:pt x="464" y="1252"/>
                    </a:cubicBezTo>
                    <a:cubicBezTo>
                      <a:pt x="464" y="1252"/>
                      <a:pt x="465" y="1251"/>
                      <a:pt x="466" y="1251"/>
                    </a:cubicBezTo>
                    <a:cubicBezTo>
                      <a:pt x="469" y="1253"/>
                      <a:pt x="471" y="1254"/>
                      <a:pt x="475" y="1253"/>
                    </a:cubicBezTo>
                    <a:cubicBezTo>
                      <a:pt x="475" y="1252"/>
                      <a:pt x="476" y="1253"/>
                      <a:pt x="476" y="1253"/>
                    </a:cubicBezTo>
                    <a:cubicBezTo>
                      <a:pt x="479" y="1254"/>
                      <a:pt x="481" y="1257"/>
                      <a:pt x="484" y="1257"/>
                    </a:cubicBezTo>
                    <a:cubicBezTo>
                      <a:pt x="488" y="1257"/>
                      <a:pt x="493" y="1258"/>
                      <a:pt x="497" y="1257"/>
                    </a:cubicBezTo>
                    <a:cubicBezTo>
                      <a:pt x="500" y="1256"/>
                      <a:pt x="502" y="1258"/>
                      <a:pt x="504" y="1259"/>
                    </a:cubicBezTo>
                    <a:cubicBezTo>
                      <a:pt x="504" y="1259"/>
                      <a:pt x="504" y="1260"/>
                      <a:pt x="504" y="1260"/>
                    </a:cubicBezTo>
                    <a:cubicBezTo>
                      <a:pt x="504" y="1260"/>
                      <a:pt x="503" y="1261"/>
                      <a:pt x="503" y="1261"/>
                    </a:cubicBezTo>
                    <a:cubicBezTo>
                      <a:pt x="502" y="1261"/>
                      <a:pt x="500" y="1261"/>
                      <a:pt x="499" y="1261"/>
                    </a:cubicBezTo>
                    <a:cubicBezTo>
                      <a:pt x="496" y="1260"/>
                      <a:pt x="494" y="1259"/>
                      <a:pt x="491" y="1260"/>
                    </a:cubicBezTo>
                    <a:cubicBezTo>
                      <a:pt x="495" y="1264"/>
                      <a:pt x="495" y="1264"/>
                      <a:pt x="500" y="1263"/>
                    </a:cubicBezTo>
                    <a:cubicBezTo>
                      <a:pt x="501" y="1263"/>
                      <a:pt x="502" y="1263"/>
                      <a:pt x="503" y="1263"/>
                    </a:cubicBezTo>
                    <a:cubicBezTo>
                      <a:pt x="504" y="1262"/>
                      <a:pt x="506" y="1262"/>
                      <a:pt x="506" y="1264"/>
                    </a:cubicBezTo>
                    <a:cubicBezTo>
                      <a:pt x="506" y="1266"/>
                      <a:pt x="508" y="1266"/>
                      <a:pt x="509" y="1266"/>
                    </a:cubicBezTo>
                    <a:cubicBezTo>
                      <a:pt x="511" y="1266"/>
                      <a:pt x="511" y="1264"/>
                      <a:pt x="511" y="1264"/>
                    </a:cubicBezTo>
                    <a:cubicBezTo>
                      <a:pt x="513" y="1261"/>
                      <a:pt x="510" y="1261"/>
                      <a:pt x="510" y="1259"/>
                    </a:cubicBezTo>
                    <a:cubicBezTo>
                      <a:pt x="512" y="1259"/>
                      <a:pt x="513" y="1258"/>
                      <a:pt x="515" y="1258"/>
                    </a:cubicBezTo>
                    <a:cubicBezTo>
                      <a:pt x="516" y="1258"/>
                      <a:pt x="518" y="1258"/>
                      <a:pt x="518" y="1259"/>
                    </a:cubicBezTo>
                    <a:cubicBezTo>
                      <a:pt x="518" y="1261"/>
                      <a:pt x="519" y="1261"/>
                      <a:pt x="520" y="1263"/>
                    </a:cubicBezTo>
                    <a:cubicBezTo>
                      <a:pt x="523" y="1266"/>
                      <a:pt x="523" y="1267"/>
                      <a:pt x="526" y="1265"/>
                    </a:cubicBezTo>
                    <a:cubicBezTo>
                      <a:pt x="529" y="1264"/>
                      <a:pt x="532" y="1264"/>
                      <a:pt x="535" y="1264"/>
                    </a:cubicBezTo>
                    <a:cubicBezTo>
                      <a:pt x="538" y="1265"/>
                      <a:pt x="541" y="1266"/>
                      <a:pt x="544" y="1266"/>
                    </a:cubicBezTo>
                    <a:cubicBezTo>
                      <a:pt x="557" y="1265"/>
                      <a:pt x="570" y="1264"/>
                      <a:pt x="583" y="1264"/>
                    </a:cubicBezTo>
                    <a:cubicBezTo>
                      <a:pt x="585" y="1264"/>
                      <a:pt x="587" y="1264"/>
                      <a:pt x="590" y="1264"/>
                    </a:cubicBezTo>
                    <a:cubicBezTo>
                      <a:pt x="596" y="1262"/>
                      <a:pt x="603" y="1263"/>
                      <a:pt x="610" y="1263"/>
                    </a:cubicBezTo>
                    <a:cubicBezTo>
                      <a:pt x="619" y="1263"/>
                      <a:pt x="627" y="1261"/>
                      <a:pt x="636" y="1260"/>
                    </a:cubicBezTo>
                    <a:cubicBezTo>
                      <a:pt x="647" y="1259"/>
                      <a:pt x="659" y="1257"/>
                      <a:pt x="671" y="1255"/>
                    </a:cubicBezTo>
                    <a:cubicBezTo>
                      <a:pt x="678" y="1254"/>
                      <a:pt x="685" y="1254"/>
                      <a:pt x="692" y="1252"/>
                    </a:cubicBezTo>
                    <a:cubicBezTo>
                      <a:pt x="702" y="1250"/>
                      <a:pt x="711" y="1248"/>
                      <a:pt x="721" y="1246"/>
                    </a:cubicBezTo>
                    <a:cubicBezTo>
                      <a:pt x="731" y="1245"/>
                      <a:pt x="740" y="1242"/>
                      <a:pt x="749" y="1239"/>
                    </a:cubicBezTo>
                    <a:cubicBezTo>
                      <a:pt x="756" y="1236"/>
                      <a:pt x="762" y="1235"/>
                      <a:pt x="769" y="1232"/>
                    </a:cubicBezTo>
                    <a:cubicBezTo>
                      <a:pt x="777" y="1229"/>
                      <a:pt x="786" y="1226"/>
                      <a:pt x="795" y="1223"/>
                    </a:cubicBezTo>
                    <a:cubicBezTo>
                      <a:pt x="806" y="1218"/>
                      <a:pt x="817" y="1215"/>
                      <a:pt x="827" y="1209"/>
                    </a:cubicBezTo>
                    <a:cubicBezTo>
                      <a:pt x="840" y="1203"/>
                      <a:pt x="852" y="1197"/>
                      <a:pt x="864" y="1190"/>
                    </a:cubicBezTo>
                    <a:cubicBezTo>
                      <a:pt x="878" y="1183"/>
                      <a:pt x="891" y="1174"/>
                      <a:pt x="903" y="1164"/>
                    </a:cubicBezTo>
                    <a:cubicBezTo>
                      <a:pt x="912" y="1158"/>
                      <a:pt x="920" y="1150"/>
                      <a:pt x="928" y="1143"/>
                    </a:cubicBezTo>
                    <a:cubicBezTo>
                      <a:pt x="933" y="1138"/>
                      <a:pt x="938" y="1134"/>
                      <a:pt x="943" y="1129"/>
                    </a:cubicBezTo>
                    <a:cubicBezTo>
                      <a:pt x="949" y="1122"/>
                      <a:pt x="955" y="1114"/>
                      <a:pt x="961" y="1107"/>
                    </a:cubicBezTo>
                    <a:cubicBezTo>
                      <a:pt x="965" y="1102"/>
                      <a:pt x="968" y="1098"/>
                      <a:pt x="972" y="1093"/>
                    </a:cubicBezTo>
                    <a:cubicBezTo>
                      <a:pt x="978" y="1085"/>
                      <a:pt x="984" y="1075"/>
                      <a:pt x="990" y="1066"/>
                    </a:cubicBezTo>
                    <a:cubicBezTo>
                      <a:pt x="995" y="1056"/>
                      <a:pt x="1000" y="1046"/>
                      <a:pt x="1006" y="1037"/>
                    </a:cubicBezTo>
                    <a:cubicBezTo>
                      <a:pt x="1009" y="1032"/>
                      <a:pt x="1011" y="1027"/>
                      <a:pt x="1013" y="1022"/>
                    </a:cubicBezTo>
                    <a:cubicBezTo>
                      <a:pt x="1017" y="1009"/>
                      <a:pt x="1020" y="995"/>
                      <a:pt x="1021" y="982"/>
                    </a:cubicBezTo>
                    <a:cubicBezTo>
                      <a:pt x="1024" y="960"/>
                      <a:pt x="1023" y="938"/>
                      <a:pt x="1020" y="916"/>
                    </a:cubicBezTo>
                    <a:cubicBezTo>
                      <a:pt x="1017" y="900"/>
                      <a:pt x="1011" y="885"/>
                      <a:pt x="1006" y="871"/>
                    </a:cubicBezTo>
                    <a:cubicBezTo>
                      <a:pt x="1001" y="859"/>
                      <a:pt x="994" y="848"/>
                      <a:pt x="989" y="837"/>
                    </a:cubicBezTo>
                    <a:cubicBezTo>
                      <a:pt x="976" y="814"/>
                      <a:pt x="960" y="794"/>
                      <a:pt x="940" y="777"/>
                    </a:cubicBezTo>
                    <a:cubicBezTo>
                      <a:pt x="923" y="763"/>
                      <a:pt x="905" y="751"/>
                      <a:pt x="886" y="742"/>
                    </a:cubicBezTo>
                    <a:cubicBezTo>
                      <a:pt x="877" y="737"/>
                      <a:pt x="867" y="732"/>
                      <a:pt x="857" y="729"/>
                    </a:cubicBezTo>
                    <a:cubicBezTo>
                      <a:pt x="835" y="722"/>
                      <a:pt x="811" y="719"/>
                      <a:pt x="789" y="715"/>
                    </a:cubicBezTo>
                    <a:cubicBezTo>
                      <a:pt x="774" y="712"/>
                      <a:pt x="758" y="710"/>
                      <a:pt x="743" y="709"/>
                    </a:cubicBezTo>
                    <a:cubicBezTo>
                      <a:pt x="730" y="708"/>
                      <a:pt x="718" y="707"/>
                      <a:pt x="705" y="708"/>
                    </a:cubicBezTo>
                    <a:cubicBezTo>
                      <a:pt x="686" y="709"/>
                      <a:pt x="666" y="710"/>
                      <a:pt x="647" y="711"/>
                    </a:cubicBezTo>
                    <a:cubicBezTo>
                      <a:pt x="620" y="711"/>
                      <a:pt x="593" y="710"/>
                      <a:pt x="567" y="708"/>
                    </a:cubicBezTo>
                    <a:cubicBezTo>
                      <a:pt x="551" y="706"/>
                      <a:pt x="535" y="703"/>
                      <a:pt x="520" y="700"/>
                    </a:cubicBezTo>
                    <a:cubicBezTo>
                      <a:pt x="504" y="696"/>
                      <a:pt x="492" y="686"/>
                      <a:pt x="485" y="672"/>
                    </a:cubicBezTo>
                    <a:cubicBezTo>
                      <a:pt x="482" y="667"/>
                      <a:pt x="480" y="662"/>
                      <a:pt x="481" y="656"/>
                    </a:cubicBezTo>
                    <a:cubicBezTo>
                      <a:pt x="482" y="644"/>
                      <a:pt x="485" y="632"/>
                      <a:pt x="489" y="621"/>
                    </a:cubicBezTo>
                    <a:cubicBezTo>
                      <a:pt x="491" y="614"/>
                      <a:pt x="493" y="607"/>
                      <a:pt x="499" y="603"/>
                    </a:cubicBezTo>
                    <a:cubicBezTo>
                      <a:pt x="502" y="595"/>
                      <a:pt x="507" y="589"/>
                      <a:pt x="512" y="583"/>
                    </a:cubicBezTo>
                    <a:cubicBezTo>
                      <a:pt x="517" y="576"/>
                      <a:pt x="522" y="569"/>
                      <a:pt x="528" y="563"/>
                    </a:cubicBezTo>
                    <a:cubicBezTo>
                      <a:pt x="537" y="555"/>
                      <a:pt x="545" y="546"/>
                      <a:pt x="555" y="539"/>
                    </a:cubicBezTo>
                    <a:cubicBezTo>
                      <a:pt x="560" y="535"/>
                      <a:pt x="565" y="530"/>
                      <a:pt x="571" y="526"/>
                    </a:cubicBezTo>
                    <a:cubicBezTo>
                      <a:pt x="576" y="523"/>
                      <a:pt x="583" y="522"/>
                      <a:pt x="587" y="517"/>
                    </a:cubicBezTo>
                    <a:cubicBezTo>
                      <a:pt x="588" y="517"/>
                      <a:pt x="588" y="517"/>
                      <a:pt x="589" y="517"/>
                    </a:cubicBezTo>
                    <a:cubicBezTo>
                      <a:pt x="591" y="517"/>
                      <a:pt x="592" y="517"/>
                      <a:pt x="592" y="515"/>
                    </a:cubicBezTo>
                    <a:cubicBezTo>
                      <a:pt x="594" y="513"/>
                      <a:pt x="597" y="512"/>
                      <a:pt x="599" y="511"/>
                    </a:cubicBezTo>
                    <a:cubicBezTo>
                      <a:pt x="601" y="511"/>
                      <a:pt x="603" y="510"/>
                      <a:pt x="605" y="509"/>
                    </a:cubicBezTo>
                    <a:cubicBezTo>
                      <a:pt x="612" y="506"/>
                      <a:pt x="618" y="502"/>
                      <a:pt x="624" y="501"/>
                    </a:cubicBezTo>
                    <a:cubicBezTo>
                      <a:pt x="634" y="498"/>
                      <a:pt x="643" y="493"/>
                      <a:pt x="653" y="491"/>
                    </a:cubicBezTo>
                    <a:cubicBezTo>
                      <a:pt x="658" y="490"/>
                      <a:pt x="663" y="489"/>
                      <a:pt x="668" y="489"/>
                    </a:cubicBezTo>
                    <a:cubicBezTo>
                      <a:pt x="667" y="492"/>
                      <a:pt x="666" y="494"/>
                      <a:pt x="663" y="495"/>
                    </a:cubicBezTo>
                    <a:cubicBezTo>
                      <a:pt x="660" y="496"/>
                      <a:pt x="656" y="497"/>
                      <a:pt x="653" y="496"/>
                    </a:cubicBezTo>
                    <a:cubicBezTo>
                      <a:pt x="650" y="495"/>
                      <a:pt x="648" y="496"/>
                      <a:pt x="646" y="497"/>
                    </a:cubicBezTo>
                    <a:cubicBezTo>
                      <a:pt x="645" y="499"/>
                      <a:pt x="642" y="499"/>
                      <a:pt x="640" y="500"/>
                    </a:cubicBezTo>
                    <a:cubicBezTo>
                      <a:pt x="638" y="500"/>
                      <a:pt x="634" y="499"/>
                      <a:pt x="636" y="504"/>
                    </a:cubicBezTo>
                    <a:cubicBezTo>
                      <a:pt x="636" y="504"/>
                      <a:pt x="636" y="505"/>
                      <a:pt x="636" y="505"/>
                    </a:cubicBezTo>
                    <a:cubicBezTo>
                      <a:pt x="633" y="507"/>
                      <a:pt x="631" y="511"/>
                      <a:pt x="627" y="510"/>
                    </a:cubicBezTo>
                    <a:cubicBezTo>
                      <a:pt x="624" y="509"/>
                      <a:pt x="622" y="510"/>
                      <a:pt x="622" y="513"/>
                    </a:cubicBezTo>
                    <a:cubicBezTo>
                      <a:pt x="621" y="514"/>
                      <a:pt x="621" y="515"/>
                      <a:pt x="619" y="515"/>
                    </a:cubicBezTo>
                    <a:cubicBezTo>
                      <a:pt x="615" y="514"/>
                      <a:pt x="612" y="516"/>
                      <a:pt x="610" y="518"/>
                    </a:cubicBezTo>
                    <a:cubicBezTo>
                      <a:pt x="608" y="519"/>
                      <a:pt x="605" y="520"/>
                      <a:pt x="603" y="521"/>
                    </a:cubicBezTo>
                    <a:cubicBezTo>
                      <a:pt x="600" y="521"/>
                      <a:pt x="598" y="522"/>
                      <a:pt x="597" y="524"/>
                    </a:cubicBezTo>
                    <a:cubicBezTo>
                      <a:pt x="595" y="526"/>
                      <a:pt x="592" y="527"/>
                      <a:pt x="590" y="528"/>
                    </a:cubicBezTo>
                    <a:cubicBezTo>
                      <a:pt x="588" y="529"/>
                      <a:pt x="585" y="530"/>
                      <a:pt x="584" y="533"/>
                    </a:cubicBezTo>
                    <a:cubicBezTo>
                      <a:pt x="584" y="533"/>
                      <a:pt x="583" y="534"/>
                      <a:pt x="582" y="534"/>
                    </a:cubicBezTo>
                    <a:cubicBezTo>
                      <a:pt x="576" y="536"/>
                      <a:pt x="571" y="540"/>
                      <a:pt x="566" y="543"/>
                    </a:cubicBezTo>
                    <a:cubicBezTo>
                      <a:pt x="558" y="548"/>
                      <a:pt x="552" y="555"/>
                      <a:pt x="545" y="561"/>
                    </a:cubicBezTo>
                    <a:cubicBezTo>
                      <a:pt x="539" y="567"/>
                      <a:pt x="531" y="573"/>
                      <a:pt x="524" y="579"/>
                    </a:cubicBezTo>
                    <a:cubicBezTo>
                      <a:pt x="522" y="581"/>
                      <a:pt x="522" y="583"/>
                      <a:pt x="523" y="586"/>
                    </a:cubicBezTo>
                    <a:cubicBezTo>
                      <a:pt x="530" y="580"/>
                      <a:pt x="536" y="573"/>
                      <a:pt x="543" y="568"/>
                    </a:cubicBezTo>
                    <a:cubicBezTo>
                      <a:pt x="543" y="568"/>
                      <a:pt x="543" y="568"/>
                      <a:pt x="543" y="567"/>
                    </a:cubicBezTo>
                    <a:cubicBezTo>
                      <a:pt x="545" y="564"/>
                      <a:pt x="548" y="563"/>
                      <a:pt x="551" y="561"/>
                    </a:cubicBezTo>
                    <a:cubicBezTo>
                      <a:pt x="555" y="559"/>
                      <a:pt x="558" y="556"/>
                      <a:pt x="562" y="553"/>
                    </a:cubicBezTo>
                    <a:cubicBezTo>
                      <a:pt x="563" y="551"/>
                      <a:pt x="565" y="550"/>
                      <a:pt x="567" y="549"/>
                    </a:cubicBezTo>
                    <a:cubicBezTo>
                      <a:pt x="568" y="549"/>
                      <a:pt x="569" y="548"/>
                      <a:pt x="570" y="547"/>
                    </a:cubicBezTo>
                    <a:cubicBezTo>
                      <a:pt x="573" y="544"/>
                      <a:pt x="577" y="543"/>
                      <a:pt x="580" y="541"/>
                    </a:cubicBezTo>
                    <a:cubicBezTo>
                      <a:pt x="583" y="538"/>
                      <a:pt x="587" y="537"/>
                      <a:pt x="590" y="534"/>
                    </a:cubicBezTo>
                    <a:cubicBezTo>
                      <a:pt x="592" y="532"/>
                      <a:pt x="596" y="531"/>
                      <a:pt x="598" y="528"/>
                    </a:cubicBezTo>
                    <a:cubicBezTo>
                      <a:pt x="598" y="528"/>
                      <a:pt x="598" y="527"/>
                      <a:pt x="599" y="527"/>
                    </a:cubicBezTo>
                    <a:cubicBezTo>
                      <a:pt x="603" y="528"/>
                      <a:pt x="606" y="524"/>
                      <a:pt x="610" y="524"/>
                    </a:cubicBezTo>
                    <a:cubicBezTo>
                      <a:pt x="612" y="524"/>
                      <a:pt x="613" y="523"/>
                      <a:pt x="615" y="522"/>
                    </a:cubicBezTo>
                    <a:cubicBezTo>
                      <a:pt x="617" y="521"/>
                      <a:pt x="620" y="520"/>
                      <a:pt x="621" y="518"/>
                    </a:cubicBezTo>
                    <a:cubicBezTo>
                      <a:pt x="622" y="514"/>
                      <a:pt x="625" y="517"/>
                      <a:pt x="627" y="516"/>
                    </a:cubicBezTo>
                    <a:cubicBezTo>
                      <a:pt x="627" y="516"/>
                      <a:pt x="627" y="516"/>
                      <a:pt x="627" y="515"/>
                    </a:cubicBezTo>
                    <a:cubicBezTo>
                      <a:pt x="630" y="513"/>
                      <a:pt x="633" y="511"/>
                      <a:pt x="637" y="512"/>
                    </a:cubicBezTo>
                    <a:cubicBezTo>
                      <a:pt x="638" y="512"/>
                      <a:pt x="639" y="512"/>
                      <a:pt x="639" y="510"/>
                    </a:cubicBezTo>
                    <a:cubicBezTo>
                      <a:pt x="637" y="509"/>
                      <a:pt x="639" y="509"/>
                      <a:pt x="640" y="509"/>
                    </a:cubicBezTo>
                    <a:cubicBezTo>
                      <a:pt x="641" y="508"/>
                      <a:pt x="643" y="509"/>
                      <a:pt x="645" y="507"/>
                    </a:cubicBezTo>
                    <a:cubicBezTo>
                      <a:pt x="645" y="507"/>
                      <a:pt x="647" y="506"/>
                      <a:pt x="648" y="507"/>
                    </a:cubicBezTo>
                    <a:cubicBezTo>
                      <a:pt x="650" y="508"/>
                      <a:pt x="651" y="507"/>
                      <a:pt x="653" y="506"/>
                    </a:cubicBezTo>
                    <a:cubicBezTo>
                      <a:pt x="654" y="506"/>
                      <a:pt x="655" y="506"/>
                      <a:pt x="656" y="507"/>
                    </a:cubicBezTo>
                    <a:cubicBezTo>
                      <a:pt x="661" y="508"/>
                      <a:pt x="666" y="510"/>
                      <a:pt x="672" y="507"/>
                    </a:cubicBezTo>
                    <a:cubicBezTo>
                      <a:pt x="674" y="506"/>
                      <a:pt x="677" y="505"/>
                      <a:pt x="680" y="505"/>
                    </a:cubicBezTo>
                    <a:cubicBezTo>
                      <a:pt x="683" y="504"/>
                      <a:pt x="686" y="504"/>
                      <a:pt x="689" y="503"/>
                    </a:cubicBezTo>
                    <a:cubicBezTo>
                      <a:pt x="694" y="502"/>
                      <a:pt x="699" y="501"/>
                      <a:pt x="704" y="499"/>
                    </a:cubicBezTo>
                    <a:cubicBezTo>
                      <a:pt x="708" y="498"/>
                      <a:pt x="708" y="498"/>
                      <a:pt x="713" y="499"/>
                    </a:cubicBezTo>
                    <a:cubicBezTo>
                      <a:pt x="715" y="500"/>
                      <a:pt x="717" y="500"/>
                      <a:pt x="718" y="498"/>
                    </a:cubicBezTo>
                    <a:cubicBezTo>
                      <a:pt x="720" y="494"/>
                      <a:pt x="722" y="496"/>
                      <a:pt x="725" y="496"/>
                    </a:cubicBezTo>
                    <a:cubicBezTo>
                      <a:pt x="729" y="496"/>
                      <a:pt x="733" y="497"/>
                      <a:pt x="736" y="496"/>
                    </a:cubicBezTo>
                    <a:cubicBezTo>
                      <a:pt x="741" y="496"/>
                      <a:pt x="745" y="495"/>
                      <a:pt x="749" y="494"/>
                    </a:cubicBezTo>
                    <a:cubicBezTo>
                      <a:pt x="754" y="494"/>
                      <a:pt x="759" y="494"/>
                      <a:pt x="764" y="493"/>
                    </a:cubicBezTo>
                    <a:cubicBezTo>
                      <a:pt x="768" y="492"/>
                      <a:pt x="772" y="490"/>
                      <a:pt x="776" y="492"/>
                    </a:cubicBezTo>
                    <a:cubicBezTo>
                      <a:pt x="777" y="492"/>
                      <a:pt x="777" y="492"/>
                      <a:pt x="778" y="492"/>
                    </a:cubicBezTo>
                    <a:cubicBezTo>
                      <a:pt x="782" y="491"/>
                      <a:pt x="786" y="491"/>
                      <a:pt x="791" y="491"/>
                    </a:cubicBezTo>
                    <a:cubicBezTo>
                      <a:pt x="802" y="489"/>
                      <a:pt x="812" y="490"/>
                      <a:pt x="823" y="491"/>
                    </a:cubicBezTo>
                    <a:cubicBezTo>
                      <a:pt x="828" y="492"/>
                      <a:pt x="833" y="492"/>
                      <a:pt x="838" y="492"/>
                    </a:cubicBezTo>
                    <a:cubicBezTo>
                      <a:pt x="842" y="493"/>
                      <a:pt x="846" y="492"/>
                      <a:pt x="849" y="494"/>
                    </a:cubicBezTo>
                    <a:cubicBezTo>
                      <a:pt x="853" y="498"/>
                      <a:pt x="858" y="497"/>
                      <a:pt x="863" y="498"/>
                    </a:cubicBezTo>
                    <a:cubicBezTo>
                      <a:pt x="867" y="498"/>
                      <a:pt x="872" y="500"/>
                      <a:pt x="876" y="501"/>
                    </a:cubicBezTo>
                    <a:cubicBezTo>
                      <a:pt x="882" y="502"/>
                      <a:pt x="889" y="502"/>
                      <a:pt x="895" y="503"/>
                    </a:cubicBezTo>
                    <a:cubicBezTo>
                      <a:pt x="896" y="504"/>
                      <a:pt x="897" y="504"/>
                      <a:pt x="899" y="505"/>
                    </a:cubicBezTo>
                    <a:cubicBezTo>
                      <a:pt x="901" y="508"/>
                      <a:pt x="904" y="510"/>
                      <a:pt x="909" y="510"/>
                    </a:cubicBezTo>
                    <a:cubicBezTo>
                      <a:pt x="913" y="511"/>
                      <a:pt x="918" y="512"/>
                      <a:pt x="923" y="514"/>
                    </a:cubicBezTo>
                    <a:cubicBezTo>
                      <a:pt x="925" y="515"/>
                      <a:pt x="927" y="517"/>
                      <a:pt x="929" y="519"/>
                    </a:cubicBezTo>
                    <a:cubicBezTo>
                      <a:pt x="931" y="521"/>
                      <a:pt x="935" y="520"/>
                      <a:pt x="938" y="520"/>
                    </a:cubicBezTo>
                    <a:cubicBezTo>
                      <a:pt x="943" y="522"/>
                      <a:pt x="948" y="525"/>
                      <a:pt x="953" y="524"/>
                    </a:cubicBezTo>
                    <a:cubicBezTo>
                      <a:pt x="954" y="523"/>
                      <a:pt x="954" y="524"/>
                      <a:pt x="955" y="524"/>
                    </a:cubicBezTo>
                    <a:cubicBezTo>
                      <a:pt x="959" y="525"/>
                      <a:pt x="963" y="524"/>
                      <a:pt x="967" y="522"/>
                    </a:cubicBezTo>
                    <a:cubicBezTo>
                      <a:pt x="968" y="521"/>
                      <a:pt x="968" y="522"/>
                      <a:pt x="969" y="522"/>
                    </a:cubicBezTo>
                    <a:cubicBezTo>
                      <a:pt x="973" y="522"/>
                      <a:pt x="974" y="522"/>
                      <a:pt x="976" y="518"/>
                    </a:cubicBezTo>
                    <a:cubicBezTo>
                      <a:pt x="976" y="517"/>
                      <a:pt x="977" y="515"/>
                      <a:pt x="979" y="516"/>
                    </a:cubicBezTo>
                    <a:cubicBezTo>
                      <a:pt x="982" y="517"/>
                      <a:pt x="986" y="516"/>
                      <a:pt x="989" y="514"/>
                    </a:cubicBezTo>
                    <a:cubicBezTo>
                      <a:pt x="990" y="513"/>
                      <a:pt x="992" y="513"/>
                      <a:pt x="993" y="511"/>
                    </a:cubicBezTo>
                    <a:cubicBezTo>
                      <a:pt x="993" y="510"/>
                      <a:pt x="994" y="510"/>
                      <a:pt x="995" y="510"/>
                    </a:cubicBezTo>
                    <a:cubicBezTo>
                      <a:pt x="996" y="511"/>
                      <a:pt x="997" y="511"/>
                      <a:pt x="998" y="511"/>
                    </a:cubicBezTo>
                    <a:cubicBezTo>
                      <a:pt x="1000" y="511"/>
                      <a:pt x="1002" y="511"/>
                      <a:pt x="1003" y="509"/>
                    </a:cubicBezTo>
                    <a:cubicBezTo>
                      <a:pt x="1003" y="507"/>
                      <a:pt x="1004" y="506"/>
                      <a:pt x="1006" y="505"/>
                    </a:cubicBezTo>
                    <a:cubicBezTo>
                      <a:pt x="1007" y="505"/>
                      <a:pt x="1008" y="504"/>
                      <a:pt x="1009" y="503"/>
                    </a:cubicBezTo>
                    <a:cubicBezTo>
                      <a:pt x="1011" y="498"/>
                      <a:pt x="1014" y="494"/>
                      <a:pt x="1018" y="490"/>
                    </a:cubicBezTo>
                    <a:cubicBezTo>
                      <a:pt x="1020" y="488"/>
                      <a:pt x="1021" y="486"/>
                      <a:pt x="1024" y="485"/>
                    </a:cubicBezTo>
                    <a:cubicBezTo>
                      <a:pt x="1027" y="484"/>
                      <a:pt x="1029" y="482"/>
                      <a:pt x="1030" y="479"/>
                    </a:cubicBezTo>
                    <a:cubicBezTo>
                      <a:pt x="1032" y="472"/>
                      <a:pt x="1035" y="465"/>
                      <a:pt x="1036" y="458"/>
                    </a:cubicBezTo>
                    <a:cubicBezTo>
                      <a:pt x="1036" y="456"/>
                      <a:pt x="1037" y="453"/>
                      <a:pt x="1038" y="451"/>
                    </a:cubicBezTo>
                    <a:cubicBezTo>
                      <a:pt x="1044" y="435"/>
                      <a:pt x="1045" y="419"/>
                      <a:pt x="1038" y="403"/>
                    </a:cubicBezTo>
                    <a:close/>
                    <a:moveTo>
                      <a:pt x="48" y="446"/>
                    </a:moveTo>
                    <a:cubicBezTo>
                      <a:pt x="48" y="447"/>
                      <a:pt x="47" y="448"/>
                      <a:pt x="46" y="448"/>
                    </a:cubicBezTo>
                    <a:cubicBezTo>
                      <a:pt x="45" y="448"/>
                      <a:pt x="45" y="447"/>
                      <a:pt x="45" y="446"/>
                    </a:cubicBezTo>
                    <a:cubicBezTo>
                      <a:pt x="45" y="445"/>
                      <a:pt x="46" y="444"/>
                      <a:pt x="46" y="444"/>
                    </a:cubicBezTo>
                    <a:cubicBezTo>
                      <a:pt x="46" y="443"/>
                      <a:pt x="46" y="443"/>
                      <a:pt x="44" y="442"/>
                    </a:cubicBezTo>
                    <a:cubicBezTo>
                      <a:pt x="43" y="441"/>
                      <a:pt x="43" y="441"/>
                      <a:pt x="43" y="440"/>
                    </a:cubicBezTo>
                    <a:cubicBezTo>
                      <a:pt x="42" y="436"/>
                      <a:pt x="42" y="431"/>
                      <a:pt x="43" y="427"/>
                    </a:cubicBezTo>
                    <a:cubicBezTo>
                      <a:pt x="43" y="425"/>
                      <a:pt x="43" y="422"/>
                      <a:pt x="43" y="420"/>
                    </a:cubicBezTo>
                    <a:cubicBezTo>
                      <a:pt x="43" y="418"/>
                      <a:pt x="42" y="416"/>
                      <a:pt x="45" y="415"/>
                    </a:cubicBezTo>
                    <a:cubicBezTo>
                      <a:pt x="45" y="414"/>
                      <a:pt x="47" y="412"/>
                      <a:pt x="44" y="411"/>
                    </a:cubicBezTo>
                    <a:cubicBezTo>
                      <a:pt x="44" y="411"/>
                      <a:pt x="44" y="410"/>
                      <a:pt x="44" y="410"/>
                    </a:cubicBezTo>
                    <a:cubicBezTo>
                      <a:pt x="48" y="408"/>
                      <a:pt x="45" y="403"/>
                      <a:pt x="47" y="400"/>
                    </a:cubicBezTo>
                    <a:cubicBezTo>
                      <a:pt x="47" y="413"/>
                      <a:pt x="47" y="427"/>
                      <a:pt x="48" y="441"/>
                    </a:cubicBezTo>
                    <a:cubicBezTo>
                      <a:pt x="48" y="442"/>
                      <a:pt x="48" y="444"/>
                      <a:pt x="48" y="446"/>
                    </a:cubicBezTo>
                    <a:close/>
                    <a:moveTo>
                      <a:pt x="47" y="621"/>
                    </a:moveTo>
                    <a:cubicBezTo>
                      <a:pt x="45" y="614"/>
                      <a:pt x="44" y="608"/>
                      <a:pt x="46" y="601"/>
                    </a:cubicBezTo>
                    <a:cubicBezTo>
                      <a:pt x="46" y="602"/>
                      <a:pt x="46" y="603"/>
                      <a:pt x="46" y="603"/>
                    </a:cubicBezTo>
                    <a:cubicBezTo>
                      <a:pt x="49" y="609"/>
                      <a:pt x="47" y="615"/>
                      <a:pt x="47" y="621"/>
                    </a:cubicBezTo>
                    <a:close/>
                    <a:moveTo>
                      <a:pt x="84" y="721"/>
                    </a:moveTo>
                    <a:cubicBezTo>
                      <a:pt x="84" y="716"/>
                      <a:pt x="83" y="711"/>
                      <a:pt x="83" y="706"/>
                    </a:cubicBezTo>
                    <a:cubicBezTo>
                      <a:pt x="83" y="703"/>
                      <a:pt x="82" y="699"/>
                      <a:pt x="82" y="696"/>
                    </a:cubicBezTo>
                    <a:cubicBezTo>
                      <a:pt x="82" y="683"/>
                      <a:pt x="80" y="670"/>
                      <a:pt x="80" y="657"/>
                    </a:cubicBezTo>
                    <a:cubicBezTo>
                      <a:pt x="80" y="653"/>
                      <a:pt x="81" y="650"/>
                      <a:pt x="83" y="647"/>
                    </a:cubicBezTo>
                    <a:cubicBezTo>
                      <a:pt x="84" y="650"/>
                      <a:pt x="84" y="653"/>
                      <a:pt x="83" y="656"/>
                    </a:cubicBezTo>
                    <a:cubicBezTo>
                      <a:pt x="82" y="658"/>
                      <a:pt x="82" y="660"/>
                      <a:pt x="84" y="662"/>
                    </a:cubicBezTo>
                    <a:cubicBezTo>
                      <a:pt x="85" y="663"/>
                      <a:pt x="85" y="665"/>
                      <a:pt x="85" y="667"/>
                    </a:cubicBezTo>
                    <a:cubicBezTo>
                      <a:pt x="84" y="671"/>
                      <a:pt x="86" y="676"/>
                      <a:pt x="86" y="680"/>
                    </a:cubicBezTo>
                    <a:cubicBezTo>
                      <a:pt x="86" y="687"/>
                      <a:pt x="87" y="694"/>
                      <a:pt x="87" y="702"/>
                    </a:cubicBezTo>
                    <a:cubicBezTo>
                      <a:pt x="88" y="705"/>
                      <a:pt x="87" y="708"/>
                      <a:pt x="86" y="712"/>
                    </a:cubicBezTo>
                    <a:cubicBezTo>
                      <a:pt x="86" y="716"/>
                      <a:pt x="88" y="720"/>
                      <a:pt x="87" y="724"/>
                    </a:cubicBezTo>
                    <a:cubicBezTo>
                      <a:pt x="84" y="724"/>
                      <a:pt x="84" y="724"/>
                      <a:pt x="84" y="721"/>
                    </a:cubicBezTo>
                    <a:close/>
                    <a:moveTo>
                      <a:pt x="107" y="859"/>
                    </a:moveTo>
                    <a:cubicBezTo>
                      <a:pt x="105" y="857"/>
                      <a:pt x="105" y="854"/>
                      <a:pt x="104" y="852"/>
                    </a:cubicBezTo>
                    <a:cubicBezTo>
                      <a:pt x="101" y="841"/>
                      <a:pt x="99" y="830"/>
                      <a:pt x="97" y="819"/>
                    </a:cubicBezTo>
                    <a:cubicBezTo>
                      <a:pt x="96" y="814"/>
                      <a:pt x="95" y="809"/>
                      <a:pt x="96" y="804"/>
                    </a:cubicBezTo>
                    <a:cubicBezTo>
                      <a:pt x="96" y="803"/>
                      <a:pt x="96" y="802"/>
                      <a:pt x="95" y="801"/>
                    </a:cubicBezTo>
                    <a:cubicBezTo>
                      <a:pt x="93" y="799"/>
                      <a:pt x="93" y="797"/>
                      <a:pt x="94" y="795"/>
                    </a:cubicBezTo>
                    <a:cubicBezTo>
                      <a:pt x="94" y="794"/>
                      <a:pt x="94" y="792"/>
                      <a:pt x="94" y="792"/>
                    </a:cubicBezTo>
                    <a:cubicBezTo>
                      <a:pt x="91" y="779"/>
                      <a:pt x="90" y="765"/>
                      <a:pt x="89" y="752"/>
                    </a:cubicBezTo>
                    <a:cubicBezTo>
                      <a:pt x="89" y="750"/>
                      <a:pt x="89" y="747"/>
                      <a:pt x="87" y="745"/>
                    </a:cubicBezTo>
                    <a:cubicBezTo>
                      <a:pt x="86" y="744"/>
                      <a:pt x="86" y="742"/>
                      <a:pt x="86" y="741"/>
                    </a:cubicBezTo>
                    <a:cubicBezTo>
                      <a:pt x="86" y="735"/>
                      <a:pt x="85" y="730"/>
                      <a:pt x="87" y="725"/>
                    </a:cubicBezTo>
                    <a:cubicBezTo>
                      <a:pt x="90" y="726"/>
                      <a:pt x="90" y="728"/>
                      <a:pt x="89" y="730"/>
                    </a:cubicBezTo>
                    <a:cubicBezTo>
                      <a:pt x="87" y="733"/>
                      <a:pt x="88" y="736"/>
                      <a:pt x="90" y="738"/>
                    </a:cubicBezTo>
                    <a:cubicBezTo>
                      <a:pt x="91" y="739"/>
                      <a:pt x="92" y="741"/>
                      <a:pt x="92" y="742"/>
                    </a:cubicBezTo>
                    <a:cubicBezTo>
                      <a:pt x="91" y="747"/>
                      <a:pt x="93" y="751"/>
                      <a:pt x="93" y="756"/>
                    </a:cubicBezTo>
                    <a:cubicBezTo>
                      <a:pt x="92" y="770"/>
                      <a:pt x="95" y="783"/>
                      <a:pt x="97" y="797"/>
                    </a:cubicBezTo>
                    <a:cubicBezTo>
                      <a:pt x="98" y="802"/>
                      <a:pt x="100" y="808"/>
                      <a:pt x="99" y="814"/>
                    </a:cubicBezTo>
                    <a:cubicBezTo>
                      <a:pt x="99" y="817"/>
                      <a:pt x="101" y="819"/>
                      <a:pt x="101" y="821"/>
                    </a:cubicBezTo>
                    <a:cubicBezTo>
                      <a:pt x="101" y="826"/>
                      <a:pt x="103" y="831"/>
                      <a:pt x="102" y="836"/>
                    </a:cubicBezTo>
                    <a:cubicBezTo>
                      <a:pt x="102" y="837"/>
                      <a:pt x="103" y="838"/>
                      <a:pt x="103" y="839"/>
                    </a:cubicBezTo>
                    <a:cubicBezTo>
                      <a:pt x="106" y="844"/>
                      <a:pt x="107" y="850"/>
                      <a:pt x="108" y="856"/>
                    </a:cubicBezTo>
                    <a:cubicBezTo>
                      <a:pt x="108" y="857"/>
                      <a:pt x="109" y="858"/>
                      <a:pt x="107" y="859"/>
                    </a:cubicBezTo>
                    <a:close/>
                    <a:moveTo>
                      <a:pt x="207" y="591"/>
                    </a:moveTo>
                    <a:cubicBezTo>
                      <a:pt x="207" y="590"/>
                      <a:pt x="208" y="589"/>
                      <a:pt x="210" y="589"/>
                    </a:cubicBezTo>
                    <a:cubicBezTo>
                      <a:pt x="210" y="590"/>
                      <a:pt x="211" y="591"/>
                      <a:pt x="211" y="591"/>
                    </a:cubicBezTo>
                    <a:cubicBezTo>
                      <a:pt x="210" y="595"/>
                      <a:pt x="210" y="598"/>
                      <a:pt x="207" y="601"/>
                    </a:cubicBezTo>
                    <a:cubicBezTo>
                      <a:pt x="207" y="597"/>
                      <a:pt x="207" y="594"/>
                      <a:pt x="207" y="591"/>
                    </a:cubicBezTo>
                    <a:close/>
                    <a:moveTo>
                      <a:pt x="206" y="659"/>
                    </a:moveTo>
                    <a:cubicBezTo>
                      <a:pt x="209" y="654"/>
                      <a:pt x="208" y="649"/>
                      <a:pt x="208" y="643"/>
                    </a:cubicBezTo>
                    <a:cubicBezTo>
                      <a:pt x="210" y="645"/>
                      <a:pt x="209" y="647"/>
                      <a:pt x="210" y="649"/>
                    </a:cubicBezTo>
                    <a:cubicBezTo>
                      <a:pt x="211" y="654"/>
                      <a:pt x="212" y="659"/>
                      <a:pt x="209" y="663"/>
                    </a:cubicBezTo>
                    <a:cubicBezTo>
                      <a:pt x="209" y="664"/>
                      <a:pt x="208" y="665"/>
                      <a:pt x="209" y="665"/>
                    </a:cubicBezTo>
                    <a:cubicBezTo>
                      <a:pt x="211" y="665"/>
                      <a:pt x="210" y="666"/>
                      <a:pt x="210" y="667"/>
                    </a:cubicBezTo>
                    <a:cubicBezTo>
                      <a:pt x="211" y="670"/>
                      <a:pt x="209" y="674"/>
                      <a:pt x="210" y="677"/>
                    </a:cubicBezTo>
                    <a:cubicBezTo>
                      <a:pt x="210" y="678"/>
                      <a:pt x="209" y="679"/>
                      <a:pt x="208" y="680"/>
                    </a:cubicBezTo>
                    <a:cubicBezTo>
                      <a:pt x="208" y="679"/>
                      <a:pt x="208" y="679"/>
                      <a:pt x="208" y="679"/>
                    </a:cubicBezTo>
                    <a:cubicBezTo>
                      <a:pt x="208" y="676"/>
                      <a:pt x="208" y="673"/>
                      <a:pt x="208" y="670"/>
                    </a:cubicBezTo>
                    <a:cubicBezTo>
                      <a:pt x="208" y="667"/>
                      <a:pt x="206" y="664"/>
                      <a:pt x="207" y="661"/>
                    </a:cubicBezTo>
                    <a:cubicBezTo>
                      <a:pt x="207" y="660"/>
                      <a:pt x="206" y="660"/>
                      <a:pt x="206" y="659"/>
                    </a:cubicBezTo>
                    <a:close/>
                    <a:moveTo>
                      <a:pt x="217" y="808"/>
                    </a:moveTo>
                    <a:cubicBezTo>
                      <a:pt x="215" y="805"/>
                      <a:pt x="215" y="803"/>
                      <a:pt x="215" y="802"/>
                    </a:cubicBezTo>
                    <a:cubicBezTo>
                      <a:pt x="214" y="795"/>
                      <a:pt x="214" y="787"/>
                      <a:pt x="213" y="780"/>
                    </a:cubicBezTo>
                    <a:cubicBezTo>
                      <a:pt x="212" y="777"/>
                      <a:pt x="211" y="773"/>
                      <a:pt x="212" y="769"/>
                    </a:cubicBezTo>
                    <a:cubicBezTo>
                      <a:pt x="212" y="768"/>
                      <a:pt x="211" y="768"/>
                      <a:pt x="210" y="767"/>
                    </a:cubicBezTo>
                    <a:cubicBezTo>
                      <a:pt x="209" y="765"/>
                      <a:pt x="209" y="762"/>
                      <a:pt x="209" y="760"/>
                    </a:cubicBezTo>
                    <a:cubicBezTo>
                      <a:pt x="211" y="757"/>
                      <a:pt x="210" y="754"/>
                      <a:pt x="209" y="751"/>
                    </a:cubicBezTo>
                    <a:cubicBezTo>
                      <a:pt x="209" y="748"/>
                      <a:pt x="209" y="744"/>
                      <a:pt x="209" y="740"/>
                    </a:cubicBezTo>
                    <a:cubicBezTo>
                      <a:pt x="209" y="736"/>
                      <a:pt x="209" y="732"/>
                      <a:pt x="207" y="728"/>
                    </a:cubicBezTo>
                    <a:cubicBezTo>
                      <a:pt x="207" y="726"/>
                      <a:pt x="207" y="725"/>
                      <a:pt x="207" y="723"/>
                    </a:cubicBezTo>
                    <a:cubicBezTo>
                      <a:pt x="208" y="714"/>
                      <a:pt x="208" y="704"/>
                      <a:pt x="207" y="694"/>
                    </a:cubicBezTo>
                    <a:cubicBezTo>
                      <a:pt x="207" y="691"/>
                      <a:pt x="206" y="687"/>
                      <a:pt x="207" y="682"/>
                    </a:cubicBezTo>
                    <a:cubicBezTo>
                      <a:pt x="210" y="686"/>
                      <a:pt x="210" y="689"/>
                      <a:pt x="209" y="692"/>
                    </a:cubicBezTo>
                    <a:cubicBezTo>
                      <a:pt x="209" y="698"/>
                      <a:pt x="210" y="704"/>
                      <a:pt x="211" y="709"/>
                    </a:cubicBezTo>
                    <a:cubicBezTo>
                      <a:pt x="211" y="718"/>
                      <a:pt x="212" y="728"/>
                      <a:pt x="212" y="737"/>
                    </a:cubicBezTo>
                    <a:cubicBezTo>
                      <a:pt x="212" y="738"/>
                      <a:pt x="212" y="739"/>
                      <a:pt x="212" y="739"/>
                    </a:cubicBezTo>
                    <a:cubicBezTo>
                      <a:pt x="215" y="746"/>
                      <a:pt x="214" y="752"/>
                      <a:pt x="214" y="759"/>
                    </a:cubicBezTo>
                    <a:cubicBezTo>
                      <a:pt x="214" y="760"/>
                      <a:pt x="214" y="761"/>
                      <a:pt x="215" y="762"/>
                    </a:cubicBezTo>
                    <a:cubicBezTo>
                      <a:pt x="217" y="768"/>
                      <a:pt x="217" y="773"/>
                      <a:pt x="216" y="779"/>
                    </a:cubicBezTo>
                    <a:cubicBezTo>
                      <a:pt x="216" y="784"/>
                      <a:pt x="217" y="788"/>
                      <a:pt x="217" y="793"/>
                    </a:cubicBezTo>
                    <a:cubicBezTo>
                      <a:pt x="218" y="798"/>
                      <a:pt x="217" y="802"/>
                      <a:pt x="217" y="808"/>
                    </a:cubicBezTo>
                    <a:close/>
                    <a:moveTo>
                      <a:pt x="221" y="784"/>
                    </a:moveTo>
                    <a:cubicBezTo>
                      <a:pt x="219" y="774"/>
                      <a:pt x="219" y="764"/>
                      <a:pt x="217" y="754"/>
                    </a:cubicBezTo>
                    <a:cubicBezTo>
                      <a:pt x="217" y="750"/>
                      <a:pt x="215" y="745"/>
                      <a:pt x="217" y="740"/>
                    </a:cubicBezTo>
                    <a:cubicBezTo>
                      <a:pt x="218" y="742"/>
                      <a:pt x="220" y="742"/>
                      <a:pt x="220" y="744"/>
                    </a:cubicBezTo>
                    <a:cubicBezTo>
                      <a:pt x="219" y="746"/>
                      <a:pt x="220" y="748"/>
                      <a:pt x="221" y="751"/>
                    </a:cubicBezTo>
                    <a:cubicBezTo>
                      <a:pt x="222" y="753"/>
                      <a:pt x="222" y="755"/>
                      <a:pt x="221" y="757"/>
                    </a:cubicBezTo>
                    <a:cubicBezTo>
                      <a:pt x="219" y="760"/>
                      <a:pt x="220" y="764"/>
                      <a:pt x="221" y="767"/>
                    </a:cubicBezTo>
                    <a:cubicBezTo>
                      <a:pt x="222" y="773"/>
                      <a:pt x="221" y="778"/>
                      <a:pt x="222" y="784"/>
                    </a:cubicBezTo>
                    <a:cubicBezTo>
                      <a:pt x="221" y="784"/>
                      <a:pt x="221" y="784"/>
                      <a:pt x="221" y="784"/>
                    </a:cubicBezTo>
                    <a:close/>
                    <a:moveTo>
                      <a:pt x="245" y="1022"/>
                    </a:moveTo>
                    <a:cubicBezTo>
                      <a:pt x="244" y="1021"/>
                      <a:pt x="241" y="1022"/>
                      <a:pt x="240" y="1020"/>
                    </a:cubicBezTo>
                    <a:cubicBezTo>
                      <a:pt x="240" y="1018"/>
                      <a:pt x="242" y="1016"/>
                      <a:pt x="243" y="1016"/>
                    </a:cubicBezTo>
                    <a:cubicBezTo>
                      <a:pt x="244" y="1018"/>
                      <a:pt x="247" y="1017"/>
                      <a:pt x="247" y="1020"/>
                    </a:cubicBezTo>
                    <a:cubicBezTo>
                      <a:pt x="247" y="1021"/>
                      <a:pt x="246" y="1023"/>
                      <a:pt x="245" y="1022"/>
                    </a:cubicBezTo>
                    <a:close/>
                    <a:moveTo>
                      <a:pt x="301" y="1211"/>
                    </a:moveTo>
                    <a:cubicBezTo>
                      <a:pt x="304" y="1212"/>
                      <a:pt x="308" y="1211"/>
                      <a:pt x="311" y="1214"/>
                    </a:cubicBezTo>
                    <a:cubicBezTo>
                      <a:pt x="305" y="1217"/>
                      <a:pt x="304" y="1217"/>
                      <a:pt x="301" y="1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15"/>
              <p:cNvSpPr>
                <a:spLocks/>
              </p:cNvSpPr>
              <p:nvPr/>
            </p:nvSpPr>
            <p:spPr bwMode="auto">
              <a:xfrm>
                <a:off x="6667446" y="3703293"/>
                <a:ext cx="109540" cy="33337"/>
              </a:xfrm>
              <a:custGeom>
                <a:avLst/>
                <a:gdLst>
                  <a:gd name="T0" fmla="*/ 17 w 37"/>
                  <a:gd name="T1" fmla="*/ 7 h 11"/>
                  <a:gd name="T2" fmla="*/ 18 w 37"/>
                  <a:gd name="T3" fmla="*/ 7 h 11"/>
                  <a:gd name="T4" fmla="*/ 37 w 37"/>
                  <a:gd name="T5" fmla="*/ 3 h 11"/>
                  <a:gd name="T6" fmla="*/ 25 w 37"/>
                  <a:gd name="T7" fmla="*/ 4 h 11"/>
                  <a:gd name="T8" fmla="*/ 23 w 37"/>
                  <a:gd name="T9" fmla="*/ 4 h 11"/>
                  <a:gd name="T10" fmla="*/ 19 w 37"/>
                  <a:gd name="T11" fmla="*/ 4 h 11"/>
                  <a:gd name="T12" fmla="*/ 6 w 37"/>
                  <a:gd name="T13" fmla="*/ 7 h 11"/>
                  <a:gd name="T14" fmla="*/ 0 w 37"/>
                  <a:gd name="T15" fmla="*/ 10 h 11"/>
                  <a:gd name="T16" fmla="*/ 17 w 37"/>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1">
                    <a:moveTo>
                      <a:pt x="17" y="7"/>
                    </a:moveTo>
                    <a:cubicBezTo>
                      <a:pt x="17" y="7"/>
                      <a:pt x="17" y="7"/>
                      <a:pt x="18" y="7"/>
                    </a:cubicBezTo>
                    <a:cubicBezTo>
                      <a:pt x="24" y="7"/>
                      <a:pt x="31" y="6"/>
                      <a:pt x="37" y="3"/>
                    </a:cubicBezTo>
                    <a:cubicBezTo>
                      <a:pt x="33" y="3"/>
                      <a:pt x="29" y="0"/>
                      <a:pt x="25" y="4"/>
                    </a:cubicBezTo>
                    <a:cubicBezTo>
                      <a:pt x="25" y="4"/>
                      <a:pt x="24" y="4"/>
                      <a:pt x="23" y="4"/>
                    </a:cubicBezTo>
                    <a:cubicBezTo>
                      <a:pt x="21" y="4"/>
                      <a:pt x="20" y="4"/>
                      <a:pt x="19" y="4"/>
                    </a:cubicBezTo>
                    <a:cubicBezTo>
                      <a:pt x="14" y="5"/>
                      <a:pt x="10" y="7"/>
                      <a:pt x="6" y="7"/>
                    </a:cubicBezTo>
                    <a:cubicBezTo>
                      <a:pt x="4" y="7"/>
                      <a:pt x="2" y="7"/>
                      <a:pt x="0" y="10"/>
                    </a:cubicBezTo>
                    <a:cubicBezTo>
                      <a:pt x="6" y="8"/>
                      <a:pt x="12" y="11"/>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6"/>
              <p:cNvSpPr>
                <a:spLocks/>
              </p:cNvSpPr>
              <p:nvPr/>
            </p:nvSpPr>
            <p:spPr bwMode="auto">
              <a:xfrm>
                <a:off x="5462508" y="6440067"/>
                <a:ext cx="38101" cy="34924"/>
              </a:xfrm>
              <a:custGeom>
                <a:avLst/>
                <a:gdLst>
                  <a:gd name="T0" fmla="*/ 13 w 13"/>
                  <a:gd name="T1" fmla="*/ 7 h 12"/>
                  <a:gd name="T2" fmla="*/ 9 w 13"/>
                  <a:gd name="T3" fmla="*/ 3 h 12"/>
                  <a:gd name="T4" fmla="*/ 2 w 13"/>
                  <a:gd name="T5" fmla="*/ 0 h 12"/>
                  <a:gd name="T6" fmla="*/ 4 w 13"/>
                  <a:gd name="T7" fmla="*/ 6 h 12"/>
                  <a:gd name="T8" fmla="*/ 8 w 13"/>
                  <a:gd name="T9" fmla="*/ 10 h 12"/>
                  <a:gd name="T10" fmla="*/ 12 w 13"/>
                  <a:gd name="T11" fmla="*/ 9 h 12"/>
                  <a:gd name="T12" fmla="*/ 13 w 13"/>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13" h="12">
                    <a:moveTo>
                      <a:pt x="13" y="7"/>
                    </a:moveTo>
                    <a:cubicBezTo>
                      <a:pt x="12" y="5"/>
                      <a:pt x="12" y="3"/>
                      <a:pt x="9" y="3"/>
                    </a:cubicBezTo>
                    <a:cubicBezTo>
                      <a:pt x="6" y="3"/>
                      <a:pt x="4" y="2"/>
                      <a:pt x="2" y="0"/>
                    </a:cubicBezTo>
                    <a:cubicBezTo>
                      <a:pt x="0" y="5"/>
                      <a:pt x="0" y="5"/>
                      <a:pt x="4" y="6"/>
                    </a:cubicBezTo>
                    <a:cubicBezTo>
                      <a:pt x="6" y="7"/>
                      <a:pt x="7" y="8"/>
                      <a:pt x="8" y="10"/>
                    </a:cubicBezTo>
                    <a:cubicBezTo>
                      <a:pt x="9" y="12"/>
                      <a:pt x="11" y="9"/>
                      <a:pt x="12" y="9"/>
                    </a:cubicBezTo>
                    <a:cubicBezTo>
                      <a:pt x="13" y="9"/>
                      <a:pt x="13" y="8"/>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
              <p:cNvSpPr>
                <a:spLocks/>
              </p:cNvSpPr>
              <p:nvPr/>
            </p:nvSpPr>
            <p:spPr bwMode="auto">
              <a:xfrm>
                <a:off x="5626024" y="6603575"/>
                <a:ext cx="26988" cy="17462"/>
              </a:xfrm>
              <a:custGeom>
                <a:avLst/>
                <a:gdLst>
                  <a:gd name="T0" fmla="*/ 1 w 9"/>
                  <a:gd name="T1" fmla="*/ 1 h 6"/>
                  <a:gd name="T2" fmla="*/ 1 w 9"/>
                  <a:gd name="T3" fmla="*/ 2 h 6"/>
                  <a:gd name="T4" fmla="*/ 9 w 9"/>
                  <a:gd name="T5" fmla="*/ 4 h 6"/>
                  <a:gd name="T6" fmla="*/ 3 w 9"/>
                  <a:gd name="T7" fmla="*/ 0 h 6"/>
                  <a:gd name="T8" fmla="*/ 1 w 9"/>
                  <a:gd name="T9" fmla="*/ 1 h 6"/>
                </a:gdLst>
                <a:ahLst/>
                <a:cxnLst>
                  <a:cxn ang="0">
                    <a:pos x="T0" y="T1"/>
                  </a:cxn>
                  <a:cxn ang="0">
                    <a:pos x="T2" y="T3"/>
                  </a:cxn>
                  <a:cxn ang="0">
                    <a:pos x="T4" y="T5"/>
                  </a:cxn>
                  <a:cxn ang="0">
                    <a:pos x="T6" y="T7"/>
                  </a:cxn>
                  <a:cxn ang="0">
                    <a:pos x="T8" y="T9"/>
                  </a:cxn>
                </a:cxnLst>
                <a:rect l="0" t="0" r="r" b="b"/>
                <a:pathLst>
                  <a:path w="9" h="6">
                    <a:moveTo>
                      <a:pt x="1" y="1"/>
                    </a:moveTo>
                    <a:cubicBezTo>
                      <a:pt x="0" y="1"/>
                      <a:pt x="0" y="2"/>
                      <a:pt x="1" y="2"/>
                    </a:cubicBezTo>
                    <a:cubicBezTo>
                      <a:pt x="3" y="3"/>
                      <a:pt x="5" y="6"/>
                      <a:pt x="9" y="4"/>
                    </a:cubicBezTo>
                    <a:cubicBezTo>
                      <a:pt x="7" y="2"/>
                      <a:pt x="5" y="1"/>
                      <a:pt x="3" y="0"/>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8" name="TextBox 37"/>
            <p:cNvSpPr txBox="1"/>
            <p:nvPr/>
          </p:nvSpPr>
          <p:spPr>
            <a:xfrm>
              <a:off x="4318633" y="3037661"/>
              <a:ext cx="873957" cy="707886"/>
            </a:xfrm>
            <a:prstGeom prst="rect">
              <a:avLst/>
            </a:prstGeom>
            <a:noFill/>
          </p:spPr>
          <p:txBody>
            <a:bodyPr wrap="none" rtlCol="0">
              <a:spAutoFit/>
            </a:bodyPr>
            <a:lstStyle/>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Joe</a:t>
              </a:r>
            </a:p>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Biden</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 name="Rectangle 38"/>
            <p:cNvSpPr/>
            <p:nvPr/>
          </p:nvSpPr>
          <p:spPr>
            <a:xfrm>
              <a:off x="3879273" y="3704154"/>
              <a:ext cx="1297073" cy="261610"/>
            </a:xfrm>
            <a:prstGeom prst="rect">
              <a:avLst/>
            </a:prstGeom>
          </p:spPr>
          <p:txBody>
            <a:bodyPr wrap="square">
              <a:spAutoFit/>
            </a:bodyPr>
            <a:lstStyle/>
            <a:p>
              <a:pPr algn="r"/>
              <a:r>
                <a:rPr lang="en-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rPr>
                <a:t>Democratic Party</a:t>
              </a:r>
              <a:endParaRPr lang="id-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TextBox 39"/>
            <p:cNvSpPr txBox="1"/>
            <p:nvPr/>
          </p:nvSpPr>
          <p:spPr>
            <a:xfrm>
              <a:off x="6909129" y="3052806"/>
              <a:ext cx="1176989" cy="707886"/>
            </a:xfrm>
            <a:prstGeom prst="rect">
              <a:avLst/>
            </a:prstGeom>
            <a:noFill/>
          </p:spPr>
          <p:txBody>
            <a:bodyPr wrap="none" rtlCol="0">
              <a:spAutoFit/>
            </a:bodyPr>
            <a:lstStyle/>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Donald</a:t>
              </a:r>
            </a:p>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 Trump</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1" name="Rectangle 40"/>
            <p:cNvSpPr/>
            <p:nvPr/>
          </p:nvSpPr>
          <p:spPr>
            <a:xfrm>
              <a:off x="6909130" y="3717804"/>
              <a:ext cx="1338944" cy="261610"/>
            </a:xfrm>
            <a:prstGeom prst="rect">
              <a:avLst/>
            </a:prstGeom>
          </p:spPr>
          <p:txBody>
            <a:bodyPr wrap="square">
              <a:spAutoFit/>
            </a:bodyPr>
            <a:lstStyle/>
            <a:p>
              <a:r>
                <a:rPr lang="en-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rPr>
                <a:t>Republican Party</a:t>
              </a:r>
              <a:endParaRPr lang="id-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71" name="Group 70">
            <a:extLst>
              <a:ext uri="{FF2B5EF4-FFF2-40B4-BE49-F238E27FC236}">
                <a16:creationId xmlns:a16="http://schemas.microsoft.com/office/drawing/2014/main" id="{B5314463-7EB3-49CD-8847-479786629E74}"/>
              </a:ext>
            </a:extLst>
          </p:cNvPr>
          <p:cNvGrpSpPr/>
          <p:nvPr/>
        </p:nvGrpSpPr>
        <p:grpSpPr>
          <a:xfrm>
            <a:off x="-25415" y="6654881"/>
            <a:ext cx="12307960" cy="255089"/>
            <a:chOff x="-115960" y="6654881"/>
            <a:chExt cx="12307960" cy="255089"/>
          </a:xfrm>
        </p:grpSpPr>
        <p:grpSp>
          <p:nvGrpSpPr>
            <p:cNvPr id="72" name="Group 71">
              <a:extLst>
                <a:ext uri="{FF2B5EF4-FFF2-40B4-BE49-F238E27FC236}">
                  <a16:creationId xmlns:a16="http://schemas.microsoft.com/office/drawing/2014/main" id="{BC604160-7836-4828-B75F-4C4532931999}"/>
                </a:ext>
              </a:extLst>
            </p:cNvPr>
            <p:cNvGrpSpPr/>
            <p:nvPr/>
          </p:nvGrpSpPr>
          <p:grpSpPr>
            <a:xfrm>
              <a:off x="-115960" y="6654881"/>
              <a:ext cx="3225477" cy="255089"/>
              <a:chOff x="26280" y="6460265"/>
              <a:chExt cx="3225477" cy="255089"/>
            </a:xfrm>
          </p:grpSpPr>
          <p:sp>
            <p:nvSpPr>
              <p:cNvPr id="74" name="Прямоугольник 2">
                <a:extLst>
                  <a:ext uri="{FF2B5EF4-FFF2-40B4-BE49-F238E27FC236}">
                    <a16:creationId xmlns:a16="http://schemas.microsoft.com/office/drawing/2014/main" id="{0FB37EAC-5899-4621-9485-A4F29A5E467F}"/>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215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5" name="Прямоугольник 2">
                <a:extLst>
                  <a:ext uri="{FF2B5EF4-FFF2-40B4-BE49-F238E27FC236}">
                    <a16:creationId xmlns:a16="http://schemas.microsoft.com/office/drawing/2014/main" id="{3B4709A6-50BE-4DBE-B672-6BE545C8735A}"/>
                  </a:ext>
                </a:extLst>
              </p:cNvPr>
              <p:cNvSpPr/>
              <p:nvPr/>
            </p:nvSpPr>
            <p:spPr>
              <a:xfrm>
                <a:off x="283230" y="6484522"/>
                <a:ext cx="2968527"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73" name="TextBox 8">
              <a:extLst>
                <a:ext uri="{FF2B5EF4-FFF2-40B4-BE49-F238E27FC236}">
                  <a16:creationId xmlns:a16="http://schemas.microsoft.com/office/drawing/2014/main" id="{28415CE9-355E-4686-9BF9-5F1B0AEFEC4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76" name="Picture 75" descr="A picture containing drawing&#10;&#10;Description automatically generated">
            <a:extLst>
              <a:ext uri="{FF2B5EF4-FFF2-40B4-BE49-F238E27FC236}">
                <a16:creationId xmlns:a16="http://schemas.microsoft.com/office/drawing/2014/main" id="{5B1C8E4F-68DB-4989-A857-B96762E3AC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8341" y="187836"/>
            <a:ext cx="747741" cy="226588"/>
          </a:xfrm>
          <a:prstGeom prst="rect">
            <a:avLst/>
          </a:prstGeom>
        </p:spPr>
      </p:pic>
      <p:pic>
        <p:nvPicPr>
          <p:cNvPr id="4" name="Picture 3">
            <a:extLst>
              <a:ext uri="{FF2B5EF4-FFF2-40B4-BE49-F238E27FC236}">
                <a16:creationId xmlns:a16="http://schemas.microsoft.com/office/drawing/2014/main" id="{8723BA9A-3338-4A16-B295-C4A917B15185}"/>
              </a:ext>
            </a:extLst>
          </p:cNvPr>
          <p:cNvPicPr>
            <a:picLocks noChangeAspect="1"/>
          </p:cNvPicPr>
          <p:nvPr/>
        </p:nvPicPr>
        <p:blipFill>
          <a:blip r:embed="rId4"/>
          <a:stretch>
            <a:fillRect/>
          </a:stretch>
        </p:blipFill>
        <p:spPr>
          <a:xfrm>
            <a:off x="2304991" y="2012726"/>
            <a:ext cx="7923962" cy="2504994"/>
          </a:xfrm>
          <a:prstGeom prst="rect">
            <a:avLst/>
          </a:prstGeom>
        </p:spPr>
      </p:pic>
      <p:pic>
        <p:nvPicPr>
          <p:cNvPr id="6" name="Picture 5">
            <a:extLst>
              <a:ext uri="{FF2B5EF4-FFF2-40B4-BE49-F238E27FC236}">
                <a16:creationId xmlns:a16="http://schemas.microsoft.com/office/drawing/2014/main" id="{0018D0EE-8E34-422E-9826-EBD7D5DBC3F1}"/>
              </a:ext>
            </a:extLst>
          </p:cNvPr>
          <p:cNvPicPr>
            <a:picLocks noChangeAspect="1"/>
          </p:cNvPicPr>
          <p:nvPr/>
        </p:nvPicPr>
        <p:blipFill>
          <a:blip r:embed="rId5"/>
          <a:stretch>
            <a:fillRect/>
          </a:stretch>
        </p:blipFill>
        <p:spPr>
          <a:xfrm>
            <a:off x="2651921" y="4644720"/>
            <a:ext cx="7943850" cy="2066925"/>
          </a:xfrm>
          <a:prstGeom prst="rect">
            <a:avLst/>
          </a:prstGeom>
        </p:spPr>
      </p:pic>
      <p:sp>
        <p:nvSpPr>
          <p:cNvPr id="79" name="TextBox 11">
            <a:extLst>
              <a:ext uri="{FF2B5EF4-FFF2-40B4-BE49-F238E27FC236}">
                <a16:creationId xmlns:a16="http://schemas.microsoft.com/office/drawing/2014/main" id="{FCF70524-0109-4466-8C74-33FB5B7B6A7F}"/>
              </a:ext>
            </a:extLst>
          </p:cNvPr>
          <p:cNvSpPr txBox="1"/>
          <p:nvPr/>
        </p:nvSpPr>
        <p:spPr>
          <a:xfrm>
            <a:off x="717899" y="4793939"/>
            <a:ext cx="1932540" cy="1616276"/>
          </a:xfrm>
          <a:prstGeom prst="rect">
            <a:avLst/>
          </a:prstGeom>
          <a:noFill/>
        </p:spPr>
        <p:txBody>
          <a:bodyPr wrap="square" lIns="0" rIns="0" rtlCol="0">
            <a:spAutoFit/>
          </a:bodyPr>
          <a:lstStyle/>
          <a:p>
            <a:pPr algn="ctr">
              <a:lnSpc>
                <a:spcPts val="3000"/>
              </a:lnSpc>
            </a:pPr>
            <a:r>
              <a:rPr lang="en-US" sz="2400" b="1"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Clinton vs Trump &amp; </a:t>
            </a:r>
          </a:p>
          <a:p>
            <a:pPr algn="ctr">
              <a:lnSpc>
                <a:spcPts val="3000"/>
              </a:lnSpc>
            </a:pPr>
            <a:r>
              <a:rPr lang="en-US" sz="2400" b="1"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Obama vs Romney</a:t>
            </a:r>
            <a:endPar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250851676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A787EFD5-B307-4EB1-B263-727D3DB0DB25}"/>
              </a:ext>
            </a:extLst>
          </p:cNvPr>
          <p:cNvPicPr>
            <a:picLocks noChangeAspect="1"/>
          </p:cNvPicPr>
          <p:nvPr/>
        </p:nvPicPr>
        <p:blipFill>
          <a:blip r:embed="rId2"/>
          <a:stretch>
            <a:fillRect/>
          </a:stretch>
        </p:blipFill>
        <p:spPr>
          <a:xfrm>
            <a:off x="6238857" y="443592"/>
            <a:ext cx="3609789" cy="1617665"/>
          </a:xfrm>
          <a:prstGeom prst="rect">
            <a:avLst/>
          </a:prstGeom>
        </p:spPr>
      </p:pic>
      <p:sp>
        <p:nvSpPr>
          <p:cNvPr id="322" name="Rectangle 6"/>
          <p:cNvSpPr/>
          <p:nvPr/>
        </p:nvSpPr>
        <p:spPr>
          <a:xfrm>
            <a:off x="-304800" y="2014492"/>
            <a:ext cx="12628880" cy="1052379"/>
          </a:xfrm>
          <a:prstGeom prst="rect">
            <a:avLst/>
          </a:prstGeom>
          <a:solidFill>
            <a:srgbClr val="ABABAC">
              <a:alpha val="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upo 1"/>
          <p:cNvGrpSpPr/>
          <p:nvPr/>
        </p:nvGrpSpPr>
        <p:grpSpPr>
          <a:xfrm>
            <a:off x="1886745" y="273355"/>
            <a:ext cx="4368801" cy="1435014"/>
            <a:chOff x="3879273" y="2738734"/>
            <a:chExt cx="4368801" cy="1435014"/>
          </a:xfrm>
        </p:grpSpPr>
        <p:grpSp>
          <p:nvGrpSpPr>
            <p:cNvPr id="12" name="Group 11"/>
            <p:cNvGrpSpPr/>
            <p:nvPr/>
          </p:nvGrpSpPr>
          <p:grpSpPr>
            <a:xfrm>
              <a:off x="5459020" y="2738734"/>
              <a:ext cx="1185741" cy="1435014"/>
              <a:chOff x="4635403" y="2909565"/>
              <a:chExt cx="3117916" cy="3773383"/>
            </a:xfrm>
            <a:solidFill>
              <a:schemeClr val="tx1">
                <a:lumMod val="85000"/>
                <a:lumOff val="15000"/>
              </a:schemeClr>
            </a:solidFill>
          </p:grpSpPr>
          <p:sp>
            <p:nvSpPr>
              <p:cNvPr id="24" name="Freeform 5"/>
              <p:cNvSpPr>
                <a:spLocks/>
              </p:cNvSpPr>
              <p:nvPr/>
            </p:nvSpPr>
            <p:spPr bwMode="auto">
              <a:xfrm>
                <a:off x="5318043" y="51288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6"/>
              <p:cNvSpPr>
                <a:spLocks/>
              </p:cNvSpPr>
              <p:nvPr/>
            </p:nvSpPr>
            <p:spPr bwMode="auto">
              <a:xfrm>
                <a:off x="5289467" y="4655767"/>
                <a:ext cx="28576" cy="231769"/>
              </a:xfrm>
              <a:custGeom>
                <a:avLst/>
                <a:gdLst>
                  <a:gd name="T0" fmla="*/ 9 w 10"/>
                  <a:gd name="T1" fmla="*/ 36 h 78"/>
                  <a:gd name="T2" fmla="*/ 6 w 10"/>
                  <a:gd name="T3" fmla="*/ 39 h 78"/>
                  <a:gd name="T4" fmla="*/ 6 w 10"/>
                  <a:gd name="T5" fmla="*/ 38 h 78"/>
                  <a:gd name="T6" fmla="*/ 7 w 10"/>
                  <a:gd name="T7" fmla="*/ 25 h 78"/>
                  <a:gd name="T8" fmla="*/ 6 w 10"/>
                  <a:gd name="T9" fmla="*/ 18 h 78"/>
                  <a:gd name="T10" fmla="*/ 5 w 10"/>
                  <a:gd name="T11" fmla="*/ 14 h 78"/>
                  <a:gd name="T12" fmla="*/ 5 w 10"/>
                  <a:gd name="T13" fmla="*/ 9 h 78"/>
                  <a:gd name="T14" fmla="*/ 4 w 10"/>
                  <a:gd name="T15" fmla="*/ 0 h 78"/>
                  <a:gd name="T16" fmla="*/ 1 w 10"/>
                  <a:gd name="T17" fmla="*/ 3 h 78"/>
                  <a:gd name="T18" fmla="*/ 0 w 10"/>
                  <a:gd name="T19" fmla="*/ 21 h 78"/>
                  <a:gd name="T20" fmla="*/ 1 w 10"/>
                  <a:gd name="T21" fmla="*/ 36 h 78"/>
                  <a:gd name="T22" fmla="*/ 1 w 10"/>
                  <a:gd name="T23" fmla="*/ 48 h 78"/>
                  <a:gd name="T24" fmla="*/ 3 w 10"/>
                  <a:gd name="T25" fmla="*/ 76 h 78"/>
                  <a:gd name="T26" fmla="*/ 4 w 10"/>
                  <a:gd name="T27" fmla="*/ 78 h 78"/>
                  <a:gd name="T28" fmla="*/ 5 w 10"/>
                  <a:gd name="T29" fmla="*/ 76 h 78"/>
                  <a:gd name="T30" fmla="*/ 6 w 10"/>
                  <a:gd name="T31" fmla="*/ 67 h 78"/>
                  <a:gd name="T32" fmla="*/ 6 w 10"/>
                  <a:gd name="T33" fmla="*/ 56 h 78"/>
                  <a:gd name="T34" fmla="*/ 6 w 10"/>
                  <a:gd name="T35" fmla="*/ 49 h 78"/>
                  <a:gd name="T36" fmla="*/ 7 w 10"/>
                  <a:gd name="T37" fmla="*/ 44 h 78"/>
                  <a:gd name="T38" fmla="*/ 9 w 10"/>
                  <a:gd name="T39" fmla="*/ 39 h 78"/>
                  <a:gd name="T40" fmla="*/ 9 w 10"/>
                  <a:gd name="T41"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78">
                    <a:moveTo>
                      <a:pt x="9" y="36"/>
                    </a:moveTo>
                    <a:cubicBezTo>
                      <a:pt x="7" y="37"/>
                      <a:pt x="8" y="39"/>
                      <a:pt x="6" y="39"/>
                    </a:cubicBezTo>
                    <a:cubicBezTo>
                      <a:pt x="6" y="39"/>
                      <a:pt x="6" y="38"/>
                      <a:pt x="6" y="38"/>
                    </a:cubicBezTo>
                    <a:cubicBezTo>
                      <a:pt x="6" y="34"/>
                      <a:pt x="4" y="29"/>
                      <a:pt x="7" y="25"/>
                    </a:cubicBezTo>
                    <a:cubicBezTo>
                      <a:pt x="7" y="23"/>
                      <a:pt x="9" y="20"/>
                      <a:pt x="6" y="18"/>
                    </a:cubicBezTo>
                    <a:cubicBezTo>
                      <a:pt x="5" y="17"/>
                      <a:pt x="6" y="16"/>
                      <a:pt x="5" y="14"/>
                    </a:cubicBezTo>
                    <a:cubicBezTo>
                      <a:pt x="5" y="13"/>
                      <a:pt x="5" y="11"/>
                      <a:pt x="5" y="9"/>
                    </a:cubicBezTo>
                    <a:cubicBezTo>
                      <a:pt x="4" y="7"/>
                      <a:pt x="3" y="4"/>
                      <a:pt x="4" y="0"/>
                    </a:cubicBezTo>
                    <a:cubicBezTo>
                      <a:pt x="1" y="1"/>
                      <a:pt x="1" y="2"/>
                      <a:pt x="1" y="3"/>
                    </a:cubicBezTo>
                    <a:cubicBezTo>
                      <a:pt x="1" y="9"/>
                      <a:pt x="0" y="15"/>
                      <a:pt x="0" y="21"/>
                    </a:cubicBezTo>
                    <a:cubicBezTo>
                      <a:pt x="0" y="26"/>
                      <a:pt x="1" y="31"/>
                      <a:pt x="1" y="36"/>
                    </a:cubicBezTo>
                    <a:cubicBezTo>
                      <a:pt x="1" y="40"/>
                      <a:pt x="2" y="44"/>
                      <a:pt x="1" y="48"/>
                    </a:cubicBezTo>
                    <a:cubicBezTo>
                      <a:pt x="1" y="57"/>
                      <a:pt x="3" y="67"/>
                      <a:pt x="3" y="76"/>
                    </a:cubicBezTo>
                    <a:cubicBezTo>
                      <a:pt x="3" y="77"/>
                      <a:pt x="3" y="77"/>
                      <a:pt x="4" y="78"/>
                    </a:cubicBezTo>
                    <a:cubicBezTo>
                      <a:pt x="5" y="78"/>
                      <a:pt x="5" y="77"/>
                      <a:pt x="5" y="76"/>
                    </a:cubicBezTo>
                    <a:cubicBezTo>
                      <a:pt x="6" y="73"/>
                      <a:pt x="6" y="70"/>
                      <a:pt x="6" y="67"/>
                    </a:cubicBezTo>
                    <a:cubicBezTo>
                      <a:pt x="7" y="63"/>
                      <a:pt x="7" y="60"/>
                      <a:pt x="6" y="56"/>
                    </a:cubicBezTo>
                    <a:cubicBezTo>
                      <a:pt x="5" y="54"/>
                      <a:pt x="5" y="51"/>
                      <a:pt x="6" y="49"/>
                    </a:cubicBezTo>
                    <a:cubicBezTo>
                      <a:pt x="7" y="47"/>
                      <a:pt x="8" y="46"/>
                      <a:pt x="7" y="44"/>
                    </a:cubicBezTo>
                    <a:cubicBezTo>
                      <a:pt x="6" y="43"/>
                      <a:pt x="9" y="41"/>
                      <a:pt x="9" y="39"/>
                    </a:cubicBezTo>
                    <a:cubicBezTo>
                      <a:pt x="9" y="38"/>
                      <a:pt x="10" y="37"/>
                      <a:pt x="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7"/>
              <p:cNvSpPr>
                <a:spLocks/>
              </p:cNvSpPr>
              <p:nvPr/>
            </p:nvSpPr>
            <p:spPr bwMode="auto">
              <a:xfrm>
                <a:off x="5303755" y="4985958"/>
                <a:ext cx="20638" cy="142871"/>
              </a:xfrm>
              <a:custGeom>
                <a:avLst/>
                <a:gdLst>
                  <a:gd name="T0" fmla="*/ 7 w 7"/>
                  <a:gd name="T1" fmla="*/ 45 h 48"/>
                  <a:gd name="T2" fmla="*/ 7 w 7"/>
                  <a:gd name="T3" fmla="*/ 30 h 48"/>
                  <a:gd name="T4" fmla="*/ 6 w 7"/>
                  <a:gd name="T5" fmla="*/ 14 h 48"/>
                  <a:gd name="T6" fmla="*/ 6 w 7"/>
                  <a:gd name="T7" fmla="*/ 14 h 48"/>
                  <a:gd name="T8" fmla="*/ 5 w 7"/>
                  <a:gd name="T9" fmla="*/ 4 h 48"/>
                  <a:gd name="T10" fmla="*/ 4 w 7"/>
                  <a:gd name="T11" fmla="*/ 0 h 48"/>
                  <a:gd name="T12" fmla="*/ 1 w 7"/>
                  <a:gd name="T13" fmla="*/ 7 h 48"/>
                  <a:gd name="T14" fmla="*/ 2 w 7"/>
                  <a:gd name="T15" fmla="*/ 29 h 48"/>
                  <a:gd name="T16" fmla="*/ 3 w 7"/>
                  <a:gd name="T17" fmla="*/ 34 h 48"/>
                  <a:gd name="T18" fmla="*/ 4 w 7"/>
                  <a:gd name="T19" fmla="*/ 39 h 48"/>
                  <a:gd name="T20" fmla="*/ 5 w 7"/>
                  <a:gd name="T21" fmla="*/ 48 h 48"/>
                  <a:gd name="T22" fmla="*/ 7 w 7"/>
                  <a:gd name="T23"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8">
                    <a:moveTo>
                      <a:pt x="7" y="45"/>
                    </a:moveTo>
                    <a:cubicBezTo>
                      <a:pt x="7" y="40"/>
                      <a:pt x="7" y="35"/>
                      <a:pt x="7" y="30"/>
                    </a:cubicBezTo>
                    <a:cubicBezTo>
                      <a:pt x="7" y="24"/>
                      <a:pt x="4" y="19"/>
                      <a:pt x="6" y="14"/>
                    </a:cubicBezTo>
                    <a:cubicBezTo>
                      <a:pt x="6" y="14"/>
                      <a:pt x="6" y="14"/>
                      <a:pt x="6" y="14"/>
                    </a:cubicBezTo>
                    <a:cubicBezTo>
                      <a:pt x="3" y="10"/>
                      <a:pt x="5" y="7"/>
                      <a:pt x="5" y="4"/>
                    </a:cubicBezTo>
                    <a:cubicBezTo>
                      <a:pt x="5" y="2"/>
                      <a:pt x="5" y="1"/>
                      <a:pt x="4" y="0"/>
                    </a:cubicBezTo>
                    <a:cubicBezTo>
                      <a:pt x="1" y="1"/>
                      <a:pt x="0" y="3"/>
                      <a:pt x="1" y="7"/>
                    </a:cubicBezTo>
                    <a:cubicBezTo>
                      <a:pt x="1" y="14"/>
                      <a:pt x="3" y="21"/>
                      <a:pt x="2" y="29"/>
                    </a:cubicBezTo>
                    <a:cubicBezTo>
                      <a:pt x="2" y="30"/>
                      <a:pt x="3" y="32"/>
                      <a:pt x="3" y="34"/>
                    </a:cubicBezTo>
                    <a:cubicBezTo>
                      <a:pt x="4" y="36"/>
                      <a:pt x="4" y="38"/>
                      <a:pt x="4" y="39"/>
                    </a:cubicBezTo>
                    <a:cubicBezTo>
                      <a:pt x="5" y="42"/>
                      <a:pt x="3" y="46"/>
                      <a:pt x="5" y="48"/>
                    </a:cubicBezTo>
                    <a:cubicBezTo>
                      <a:pt x="6" y="47"/>
                      <a:pt x="7" y="47"/>
                      <a:pt x="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
              <p:cNvSpPr>
                <a:spLocks/>
              </p:cNvSpPr>
              <p:nvPr/>
            </p:nvSpPr>
            <p:spPr bwMode="auto">
              <a:xfrm>
                <a:off x="5318043" y="512882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5297405" y="4887535"/>
                <a:ext cx="17463" cy="82548"/>
              </a:xfrm>
              <a:custGeom>
                <a:avLst/>
                <a:gdLst>
                  <a:gd name="T0" fmla="*/ 3 w 6"/>
                  <a:gd name="T1" fmla="*/ 0 h 28"/>
                  <a:gd name="T2" fmla="*/ 0 w 6"/>
                  <a:gd name="T3" fmla="*/ 6 h 28"/>
                  <a:gd name="T4" fmla="*/ 1 w 6"/>
                  <a:gd name="T5" fmla="*/ 21 h 28"/>
                  <a:gd name="T6" fmla="*/ 2 w 6"/>
                  <a:gd name="T7" fmla="*/ 26 h 28"/>
                  <a:gd name="T8" fmla="*/ 4 w 6"/>
                  <a:gd name="T9" fmla="*/ 27 h 28"/>
                  <a:gd name="T10" fmla="*/ 4 w 6"/>
                  <a:gd name="T11" fmla="*/ 26 h 28"/>
                  <a:gd name="T12" fmla="*/ 4 w 6"/>
                  <a:gd name="T13" fmla="*/ 17 h 28"/>
                  <a:gd name="T14" fmla="*/ 5 w 6"/>
                  <a:gd name="T15" fmla="*/ 10 h 28"/>
                  <a:gd name="T16" fmla="*/ 3 w 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8">
                    <a:moveTo>
                      <a:pt x="3" y="0"/>
                    </a:moveTo>
                    <a:cubicBezTo>
                      <a:pt x="0" y="2"/>
                      <a:pt x="0" y="4"/>
                      <a:pt x="0" y="6"/>
                    </a:cubicBezTo>
                    <a:cubicBezTo>
                      <a:pt x="0" y="11"/>
                      <a:pt x="1" y="16"/>
                      <a:pt x="1" y="21"/>
                    </a:cubicBezTo>
                    <a:cubicBezTo>
                      <a:pt x="1" y="23"/>
                      <a:pt x="2" y="25"/>
                      <a:pt x="2" y="26"/>
                    </a:cubicBezTo>
                    <a:cubicBezTo>
                      <a:pt x="2" y="27"/>
                      <a:pt x="3" y="28"/>
                      <a:pt x="4" y="27"/>
                    </a:cubicBezTo>
                    <a:cubicBezTo>
                      <a:pt x="4" y="27"/>
                      <a:pt x="5" y="26"/>
                      <a:pt x="4" y="26"/>
                    </a:cubicBezTo>
                    <a:cubicBezTo>
                      <a:pt x="3" y="23"/>
                      <a:pt x="5" y="20"/>
                      <a:pt x="4" y="17"/>
                    </a:cubicBezTo>
                    <a:cubicBezTo>
                      <a:pt x="4" y="15"/>
                      <a:pt x="4" y="12"/>
                      <a:pt x="5" y="10"/>
                    </a:cubicBezTo>
                    <a:cubicBezTo>
                      <a:pt x="6" y="6"/>
                      <a:pt x="5" y="3"/>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0"/>
              <p:cNvSpPr>
                <a:spLocks/>
              </p:cNvSpPr>
              <p:nvPr/>
            </p:nvSpPr>
            <p:spPr bwMode="auto">
              <a:xfrm>
                <a:off x="4727480" y="4584331"/>
                <a:ext cx="15875" cy="44449"/>
              </a:xfrm>
              <a:custGeom>
                <a:avLst/>
                <a:gdLst>
                  <a:gd name="T0" fmla="*/ 4 w 5"/>
                  <a:gd name="T1" fmla="*/ 0 h 15"/>
                  <a:gd name="T2" fmla="*/ 4 w 5"/>
                  <a:gd name="T3" fmla="*/ 15 h 15"/>
                  <a:gd name="T4" fmla="*/ 4 w 5"/>
                  <a:gd name="T5" fmla="*/ 0 h 15"/>
                </a:gdLst>
                <a:ahLst/>
                <a:cxnLst>
                  <a:cxn ang="0">
                    <a:pos x="T0" y="T1"/>
                  </a:cxn>
                  <a:cxn ang="0">
                    <a:pos x="T2" y="T3"/>
                  </a:cxn>
                  <a:cxn ang="0">
                    <a:pos x="T4" y="T5"/>
                  </a:cxn>
                </a:cxnLst>
                <a:rect l="0" t="0" r="r" b="b"/>
                <a:pathLst>
                  <a:path w="5" h="15">
                    <a:moveTo>
                      <a:pt x="4" y="0"/>
                    </a:moveTo>
                    <a:cubicBezTo>
                      <a:pt x="0" y="5"/>
                      <a:pt x="3" y="10"/>
                      <a:pt x="4" y="15"/>
                    </a:cubicBezTo>
                    <a:cubicBezTo>
                      <a:pt x="4" y="10"/>
                      <a:pt x="5"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1"/>
              <p:cNvSpPr>
                <a:spLocks/>
              </p:cNvSpPr>
              <p:nvPr/>
            </p:nvSpPr>
            <p:spPr bwMode="auto">
              <a:xfrm>
                <a:off x="4730655" y="4233503"/>
                <a:ext cx="9525" cy="61911"/>
              </a:xfrm>
              <a:custGeom>
                <a:avLst/>
                <a:gdLst>
                  <a:gd name="T0" fmla="*/ 2 w 3"/>
                  <a:gd name="T1" fmla="*/ 0 h 21"/>
                  <a:gd name="T2" fmla="*/ 1 w 3"/>
                  <a:gd name="T3" fmla="*/ 21 h 21"/>
                  <a:gd name="T4" fmla="*/ 2 w 3"/>
                  <a:gd name="T5" fmla="*/ 0 h 21"/>
                </a:gdLst>
                <a:ahLst/>
                <a:cxnLst>
                  <a:cxn ang="0">
                    <a:pos x="T0" y="T1"/>
                  </a:cxn>
                  <a:cxn ang="0">
                    <a:pos x="T2" y="T3"/>
                  </a:cxn>
                  <a:cxn ang="0">
                    <a:pos x="T4" y="T5"/>
                  </a:cxn>
                </a:cxnLst>
                <a:rect l="0" t="0" r="r" b="b"/>
                <a:pathLst>
                  <a:path w="3" h="21">
                    <a:moveTo>
                      <a:pt x="2" y="0"/>
                    </a:moveTo>
                    <a:cubicBezTo>
                      <a:pt x="0" y="7"/>
                      <a:pt x="0" y="14"/>
                      <a:pt x="1" y="21"/>
                    </a:cubicBezTo>
                    <a:cubicBezTo>
                      <a:pt x="1" y="14"/>
                      <a:pt x="3" y="7"/>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2"/>
              <p:cNvSpPr>
                <a:spLocks/>
              </p:cNvSpPr>
              <p:nvPr/>
            </p:nvSpPr>
            <p:spPr bwMode="auto">
              <a:xfrm>
                <a:off x="4737005" y="4687516"/>
                <a:ext cx="7938" cy="57148"/>
              </a:xfrm>
              <a:custGeom>
                <a:avLst/>
                <a:gdLst>
                  <a:gd name="T0" fmla="*/ 1 w 3"/>
                  <a:gd name="T1" fmla="*/ 0 h 19"/>
                  <a:gd name="T2" fmla="*/ 2 w 3"/>
                  <a:gd name="T3" fmla="*/ 19 h 19"/>
                  <a:gd name="T4" fmla="*/ 1 w 3"/>
                  <a:gd name="T5" fmla="*/ 0 h 19"/>
                </a:gdLst>
                <a:ahLst/>
                <a:cxnLst>
                  <a:cxn ang="0">
                    <a:pos x="T0" y="T1"/>
                  </a:cxn>
                  <a:cxn ang="0">
                    <a:pos x="T2" y="T3"/>
                  </a:cxn>
                  <a:cxn ang="0">
                    <a:pos x="T4" y="T5"/>
                  </a:cxn>
                </a:cxnLst>
                <a:rect l="0" t="0" r="r" b="b"/>
                <a:pathLst>
                  <a:path w="3" h="19">
                    <a:moveTo>
                      <a:pt x="1" y="0"/>
                    </a:moveTo>
                    <a:cubicBezTo>
                      <a:pt x="0" y="7"/>
                      <a:pt x="0" y="16"/>
                      <a:pt x="2" y="19"/>
                    </a:cubicBezTo>
                    <a:cubicBezTo>
                      <a:pt x="1" y="13"/>
                      <a:pt x="3" y="7"/>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3"/>
              <p:cNvSpPr>
                <a:spLocks/>
              </p:cNvSpPr>
              <p:nvPr/>
            </p:nvSpPr>
            <p:spPr bwMode="auto">
              <a:xfrm>
                <a:off x="4751293" y="5020882"/>
                <a:ext cx="12700" cy="38099"/>
              </a:xfrm>
              <a:custGeom>
                <a:avLst/>
                <a:gdLst>
                  <a:gd name="T0" fmla="*/ 2 w 4"/>
                  <a:gd name="T1" fmla="*/ 13 h 13"/>
                  <a:gd name="T2" fmla="*/ 1 w 4"/>
                  <a:gd name="T3" fmla="*/ 0 h 13"/>
                  <a:gd name="T4" fmla="*/ 2 w 4"/>
                  <a:gd name="T5" fmla="*/ 13 h 13"/>
                </a:gdLst>
                <a:ahLst/>
                <a:cxnLst>
                  <a:cxn ang="0">
                    <a:pos x="T0" y="T1"/>
                  </a:cxn>
                  <a:cxn ang="0">
                    <a:pos x="T2" y="T3"/>
                  </a:cxn>
                  <a:cxn ang="0">
                    <a:pos x="T4" y="T5"/>
                  </a:cxn>
                </a:cxnLst>
                <a:rect l="0" t="0" r="r" b="b"/>
                <a:pathLst>
                  <a:path w="4" h="13">
                    <a:moveTo>
                      <a:pt x="2" y="13"/>
                    </a:moveTo>
                    <a:cubicBezTo>
                      <a:pt x="3" y="9"/>
                      <a:pt x="4" y="4"/>
                      <a:pt x="1" y="0"/>
                    </a:cubicBezTo>
                    <a:cubicBezTo>
                      <a:pt x="0" y="5"/>
                      <a:pt x="1" y="9"/>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4"/>
              <p:cNvSpPr>
                <a:spLocks noEditPoints="1"/>
              </p:cNvSpPr>
              <p:nvPr/>
            </p:nvSpPr>
            <p:spPr bwMode="auto">
              <a:xfrm>
                <a:off x="4635403" y="2909565"/>
                <a:ext cx="3117916" cy="3773383"/>
              </a:xfrm>
              <a:custGeom>
                <a:avLst/>
                <a:gdLst>
                  <a:gd name="T0" fmla="*/ 1007 w 1045"/>
                  <a:gd name="T1" fmla="*/ 289 h 1269"/>
                  <a:gd name="T2" fmla="*/ 796 w 1045"/>
                  <a:gd name="T3" fmla="*/ 259 h 1269"/>
                  <a:gd name="T4" fmla="*/ 535 w 1045"/>
                  <a:gd name="T5" fmla="*/ 339 h 1269"/>
                  <a:gd name="T6" fmla="*/ 581 w 1045"/>
                  <a:gd name="T7" fmla="*/ 235 h 1269"/>
                  <a:gd name="T8" fmla="*/ 633 w 1045"/>
                  <a:gd name="T9" fmla="*/ 35 h 1269"/>
                  <a:gd name="T10" fmla="*/ 530 w 1045"/>
                  <a:gd name="T11" fmla="*/ 89 h 1269"/>
                  <a:gd name="T12" fmla="*/ 383 w 1045"/>
                  <a:gd name="T13" fmla="*/ 462 h 1269"/>
                  <a:gd name="T14" fmla="*/ 317 w 1045"/>
                  <a:gd name="T15" fmla="*/ 620 h 1269"/>
                  <a:gd name="T16" fmla="*/ 251 w 1045"/>
                  <a:gd name="T17" fmla="*/ 751 h 1269"/>
                  <a:gd name="T18" fmla="*/ 224 w 1045"/>
                  <a:gd name="T19" fmla="*/ 741 h 1269"/>
                  <a:gd name="T20" fmla="*/ 216 w 1045"/>
                  <a:gd name="T21" fmla="*/ 738 h 1269"/>
                  <a:gd name="T22" fmla="*/ 224 w 1045"/>
                  <a:gd name="T23" fmla="*/ 581 h 1269"/>
                  <a:gd name="T24" fmla="*/ 228 w 1045"/>
                  <a:gd name="T25" fmla="*/ 508 h 1269"/>
                  <a:gd name="T26" fmla="*/ 228 w 1045"/>
                  <a:gd name="T27" fmla="*/ 369 h 1269"/>
                  <a:gd name="T28" fmla="*/ 238 w 1045"/>
                  <a:gd name="T29" fmla="*/ 140 h 1269"/>
                  <a:gd name="T30" fmla="*/ 78 w 1045"/>
                  <a:gd name="T31" fmla="*/ 25 h 1269"/>
                  <a:gd name="T32" fmla="*/ 17 w 1045"/>
                  <a:gd name="T33" fmla="*/ 131 h 1269"/>
                  <a:gd name="T34" fmla="*/ 22 w 1045"/>
                  <a:gd name="T35" fmla="*/ 239 h 1269"/>
                  <a:gd name="T36" fmla="*/ 31 w 1045"/>
                  <a:gd name="T37" fmla="*/ 385 h 1269"/>
                  <a:gd name="T38" fmla="*/ 40 w 1045"/>
                  <a:gd name="T39" fmla="*/ 448 h 1269"/>
                  <a:gd name="T40" fmla="*/ 48 w 1045"/>
                  <a:gd name="T41" fmla="*/ 579 h 1269"/>
                  <a:gd name="T42" fmla="*/ 53 w 1045"/>
                  <a:gd name="T43" fmla="*/ 713 h 1269"/>
                  <a:gd name="T44" fmla="*/ 74 w 1045"/>
                  <a:gd name="T45" fmla="*/ 842 h 1269"/>
                  <a:gd name="T46" fmla="*/ 72 w 1045"/>
                  <a:gd name="T47" fmla="*/ 853 h 1269"/>
                  <a:gd name="T48" fmla="*/ 51 w 1045"/>
                  <a:gd name="T49" fmla="*/ 726 h 1269"/>
                  <a:gd name="T50" fmla="*/ 158 w 1045"/>
                  <a:gd name="T51" fmla="*/ 960 h 1269"/>
                  <a:gd name="T52" fmla="*/ 302 w 1045"/>
                  <a:gd name="T53" fmla="*/ 834 h 1269"/>
                  <a:gd name="T54" fmla="*/ 432 w 1045"/>
                  <a:gd name="T55" fmla="*/ 739 h 1269"/>
                  <a:gd name="T56" fmla="*/ 627 w 1045"/>
                  <a:gd name="T57" fmla="*/ 756 h 1269"/>
                  <a:gd name="T58" fmla="*/ 849 w 1045"/>
                  <a:gd name="T59" fmla="*/ 800 h 1269"/>
                  <a:gd name="T60" fmla="*/ 679 w 1045"/>
                  <a:gd name="T61" fmla="*/ 983 h 1269"/>
                  <a:gd name="T62" fmla="*/ 383 w 1045"/>
                  <a:gd name="T63" fmla="*/ 1016 h 1269"/>
                  <a:gd name="T64" fmla="*/ 278 w 1045"/>
                  <a:gd name="T65" fmla="*/ 1008 h 1269"/>
                  <a:gd name="T66" fmla="*/ 215 w 1045"/>
                  <a:gd name="T67" fmla="*/ 1055 h 1269"/>
                  <a:gd name="T68" fmla="*/ 218 w 1045"/>
                  <a:gd name="T69" fmla="*/ 1110 h 1269"/>
                  <a:gd name="T70" fmla="*/ 229 w 1045"/>
                  <a:gd name="T71" fmla="*/ 1139 h 1269"/>
                  <a:gd name="T72" fmla="*/ 264 w 1045"/>
                  <a:gd name="T73" fmla="*/ 1156 h 1269"/>
                  <a:gd name="T74" fmla="*/ 295 w 1045"/>
                  <a:gd name="T75" fmla="*/ 1208 h 1269"/>
                  <a:gd name="T76" fmla="*/ 310 w 1045"/>
                  <a:gd name="T77" fmla="*/ 1232 h 1269"/>
                  <a:gd name="T78" fmla="*/ 410 w 1045"/>
                  <a:gd name="T79" fmla="*/ 1256 h 1269"/>
                  <a:gd name="T80" fmla="*/ 430 w 1045"/>
                  <a:gd name="T81" fmla="*/ 1253 h 1269"/>
                  <a:gd name="T82" fmla="*/ 461 w 1045"/>
                  <a:gd name="T83" fmla="*/ 1257 h 1269"/>
                  <a:gd name="T84" fmla="*/ 491 w 1045"/>
                  <a:gd name="T85" fmla="*/ 1260 h 1269"/>
                  <a:gd name="T86" fmla="*/ 583 w 1045"/>
                  <a:gd name="T87" fmla="*/ 1264 h 1269"/>
                  <a:gd name="T88" fmla="*/ 928 w 1045"/>
                  <a:gd name="T89" fmla="*/ 1143 h 1269"/>
                  <a:gd name="T90" fmla="*/ 857 w 1045"/>
                  <a:gd name="T91" fmla="*/ 729 h 1269"/>
                  <a:gd name="T92" fmla="*/ 555 w 1045"/>
                  <a:gd name="T93" fmla="*/ 539 h 1269"/>
                  <a:gd name="T94" fmla="*/ 640 w 1045"/>
                  <a:gd name="T95" fmla="*/ 500 h 1269"/>
                  <a:gd name="T96" fmla="*/ 545 w 1045"/>
                  <a:gd name="T97" fmla="*/ 561 h 1269"/>
                  <a:gd name="T98" fmla="*/ 610 w 1045"/>
                  <a:gd name="T99" fmla="*/ 524 h 1269"/>
                  <a:gd name="T100" fmla="*/ 680 w 1045"/>
                  <a:gd name="T101" fmla="*/ 505 h 1269"/>
                  <a:gd name="T102" fmla="*/ 838 w 1045"/>
                  <a:gd name="T103" fmla="*/ 492 h 1269"/>
                  <a:gd name="T104" fmla="*/ 969 w 1045"/>
                  <a:gd name="T105" fmla="*/ 522 h 1269"/>
                  <a:gd name="T106" fmla="*/ 1036 w 1045"/>
                  <a:gd name="T107" fmla="*/ 458 h 1269"/>
                  <a:gd name="T108" fmla="*/ 44 w 1045"/>
                  <a:gd name="T109" fmla="*/ 410 h 1269"/>
                  <a:gd name="T110" fmla="*/ 83 w 1045"/>
                  <a:gd name="T111" fmla="*/ 656 h 1269"/>
                  <a:gd name="T112" fmla="*/ 94 w 1045"/>
                  <a:gd name="T113" fmla="*/ 795 h 1269"/>
                  <a:gd name="T114" fmla="*/ 102 w 1045"/>
                  <a:gd name="T115" fmla="*/ 836 h 1269"/>
                  <a:gd name="T116" fmla="*/ 209 w 1045"/>
                  <a:gd name="T117" fmla="*/ 665 h 1269"/>
                  <a:gd name="T118" fmla="*/ 209 w 1045"/>
                  <a:gd name="T119" fmla="*/ 760 h 1269"/>
                  <a:gd name="T120" fmla="*/ 216 w 1045"/>
                  <a:gd name="T121" fmla="*/ 779 h 1269"/>
                  <a:gd name="T122" fmla="*/ 240 w 1045"/>
                  <a:gd name="T123" fmla="*/ 1020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269">
                    <a:moveTo>
                      <a:pt x="1038" y="403"/>
                    </a:moveTo>
                    <a:cubicBezTo>
                      <a:pt x="1037" y="401"/>
                      <a:pt x="1037" y="399"/>
                      <a:pt x="1037" y="397"/>
                    </a:cubicBezTo>
                    <a:cubicBezTo>
                      <a:pt x="1037" y="396"/>
                      <a:pt x="1037" y="394"/>
                      <a:pt x="1037" y="393"/>
                    </a:cubicBezTo>
                    <a:cubicBezTo>
                      <a:pt x="1037" y="388"/>
                      <a:pt x="1036" y="383"/>
                      <a:pt x="1036" y="379"/>
                    </a:cubicBezTo>
                    <a:cubicBezTo>
                      <a:pt x="1035" y="374"/>
                      <a:pt x="1034" y="370"/>
                      <a:pt x="1034" y="365"/>
                    </a:cubicBezTo>
                    <a:cubicBezTo>
                      <a:pt x="1034" y="361"/>
                      <a:pt x="1034" y="357"/>
                      <a:pt x="1033" y="352"/>
                    </a:cubicBezTo>
                    <a:cubicBezTo>
                      <a:pt x="1030" y="344"/>
                      <a:pt x="1029" y="335"/>
                      <a:pt x="1027" y="327"/>
                    </a:cubicBezTo>
                    <a:cubicBezTo>
                      <a:pt x="1027" y="326"/>
                      <a:pt x="1027" y="325"/>
                      <a:pt x="1027" y="324"/>
                    </a:cubicBezTo>
                    <a:cubicBezTo>
                      <a:pt x="1024" y="320"/>
                      <a:pt x="1023" y="316"/>
                      <a:pt x="1020" y="312"/>
                    </a:cubicBezTo>
                    <a:cubicBezTo>
                      <a:pt x="1017" y="307"/>
                      <a:pt x="1016" y="301"/>
                      <a:pt x="1015" y="295"/>
                    </a:cubicBezTo>
                    <a:cubicBezTo>
                      <a:pt x="1015" y="293"/>
                      <a:pt x="1015" y="292"/>
                      <a:pt x="1014" y="290"/>
                    </a:cubicBezTo>
                    <a:cubicBezTo>
                      <a:pt x="1013" y="289"/>
                      <a:pt x="1013" y="289"/>
                      <a:pt x="1012" y="289"/>
                    </a:cubicBezTo>
                    <a:cubicBezTo>
                      <a:pt x="1010" y="289"/>
                      <a:pt x="1008" y="291"/>
                      <a:pt x="1007" y="289"/>
                    </a:cubicBezTo>
                    <a:cubicBezTo>
                      <a:pt x="1006" y="287"/>
                      <a:pt x="1004" y="286"/>
                      <a:pt x="1003" y="285"/>
                    </a:cubicBezTo>
                    <a:cubicBezTo>
                      <a:pt x="1003" y="283"/>
                      <a:pt x="1003" y="282"/>
                      <a:pt x="1001" y="281"/>
                    </a:cubicBezTo>
                    <a:cubicBezTo>
                      <a:pt x="997" y="279"/>
                      <a:pt x="996" y="276"/>
                      <a:pt x="993" y="273"/>
                    </a:cubicBezTo>
                    <a:cubicBezTo>
                      <a:pt x="991" y="271"/>
                      <a:pt x="990" y="270"/>
                      <a:pt x="987" y="270"/>
                    </a:cubicBezTo>
                    <a:cubicBezTo>
                      <a:pt x="985" y="269"/>
                      <a:pt x="982" y="270"/>
                      <a:pt x="981" y="267"/>
                    </a:cubicBezTo>
                    <a:cubicBezTo>
                      <a:pt x="980" y="267"/>
                      <a:pt x="979" y="267"/>
                      <a:pt x="978" y="267"/>
                    </a:cubicBezTo>
                    <a:cubicBezTo>
                      <a:pt x="973" y="268"/>
                      <a:pt x="967" y="267"/>
                      <a:pt x="962" y="266"/>
                    </a:cubicBezTo>
                    <a:cubicBezTo>
                      <a:pt x="945" y="262"/>
                      <a:pt x="928" y="260"/>
                      <a:pt x="912" y="259"/>
                    </a:cubicBezTo>
                    <a:cubicBezTo>
                      <a:pt x="905" y="259"/>
                      <a:pt x="899" y="258"/>
                      <a:pt x="893" y="259"/>
                    </a:cubicBezTo>
                    <a:cubicBezTo>
                      <a:pt x="885" y="260"/>
                      <a:pt x="878" y="258"/>
                      <a:pt x="870" y="258"/>
                    </a:cubicBezTo>
                    <a:cubicBezTo>
                      <a:pt x="864" y="257"/>
                      <a:pt x="857" y="256"/>
                      <a:pt x="851" y="256"/>
                    </a:cubicBezTo>
                    <a:cubicBezTo>
                      <a:pt x="842" y="256"/>
                      <a:pt x="834" y="256"/>
                      <a:pt x="825" y="257"/>
                    </a:cubicBezTo>
                    <a:cubicBezTo>
                      <a:pt x="815" y="257"/>
                      <a:pt x="805" y="258"/>
                      <a:pt x="796" y="259"/>
                    </a:cubicBezTo>
                    <a:cubicBezTo>
                      <a:pt x="783" y="260"/>
                      <a:pt x="771" y="262"/>
                      <a:pt x="759" y="265"/>
                    </a:cubicBezTo>
                    <a:cubicBezTo>
                      <a:pt x="736" y="270"/>
                      <a:pt x="713" y="275"/>
                      <a:pt x="690" y="280"/>
                    </a:cubicBezTo>
                    <a:cubicBezTo>
                      <a:pt x="687" y="281"/>
                      <a:pt x="683" y="282"/>
                      <a:pt x="679" y="284"/>
                    </a:cubicBezTo>
                    <a:cubicBezTo>
                      <a:pt x="674" y="285"/>
                      <a:pt x="669" y="287"/>
                      <a:pt x="664" y="288"/>
                    </a:cubicBezTo>
                    <a:cubicBezTo>
                      <a:pt x="662" y="289"/>
                      <a:pt x="659" y="288"/>
                      <a:pt x="656" y="290"/>
                    </a:cubicBezTo>
                    <a:cubicBezTo>
                      <a:pt x="652" y="292"/>
                      <a:pt x="647" y="292"/>
                      <a:pt x="643" y="294"/>
                    </a:cubicBezTo>
                    <a:cubicBezTo>
                      <a:pt x="636" y="297"/>
                      <a:pt x="629" y="299"/>
                      <a:pt x="622" y="301"/>
                    </a:cubicBezTo>
                    <a:cubicBezTo>
                      <a:pt x="615" y="303"/>
                      <a:pt x="608" y="306"/>
                      <a:pt x="601" y="308"/>
                    </a:cubicBezTo>
                    <a:cubicBezTo>
                      <a:pt x="594" y="311"/>
                      <a:pt x="587" y="314"/>
                      <a:pt x="579" y="317"/>
                    </a:cubicBezTo>
                    <a:cubicBezTo>
                      <a:pt x="577" y="318"/>
                      <a:pt x="574" y="319"/>
                      <a:pt x="571" y="319"/>
                    </a:cubicBezTo>
                    <a:cubicBezTo>
                      <a:pt x="567" y="320"/>
                      <a:pt x="563" y="323"/>
                      <a:pt x="559" y="325"/>
                    </a:cubicBezTo>
                    <a:cubicBezTo>
                      <a:pt x="556" y="331"/>
                      <a:pt x="548" y="330"/>
                      <a:pt x="544" y="334"/>
                    </a:cubicBezTo>
                    <a:cubicBezTo>
                      <a:pt x="540" y="334"/>
                      <a:pt x="538" y="337"/>
                      <a:pt x="535" y="339"/>
                    </a:cubicBezTo>
                    <a:cubicBezTo>
                      <a:pt x="534" y="339"/>
                      <a:pt x="533" y="340"/>
                      <a:pt x="532" y="341"/>
                    </a:cubicBezTo>
                    <a:cubicBezTo>
                      <a:pt x="526" y="342"/>
                      <a:pt x="522" y="345"/>
                      <a:pt x="517" y="347"/>
                    </a:cubicBezTo>
                    <a:cubicBezTo>
                      <a:pt x="519" y="344"/>
                      <a:pt x="521" y="340"/>
                      <a:pt x="522" y="336"/>
                    </a:cubicBezTo>
                    <a:cubicBezTo>
                      <a:pt x="523" y="335"/>
                      <a:pt x="523" y="334"/>
                      <a:pt x="523" y="334"/>
                    </a:cubicBezTo>
                    <a:cubicBezTo>
                      <a:pt x="529" y="327"/>
                      <a:pt x="532" y="318"/>
                      <a:pt x="536" y="310"/>
                    </a:cubicBezTo>
                    <a:cubicBezTo>
                      <a:pt x="536" y="308"/>
                      <a:pt x="537" y="306"/>
                      <a:pt x="538" y="306"/>
                    </a:cubicBezTo>
                    <a:cubicBezTo>
                      <a:pt x="541" y="305"/>
                      <a:pt x="541" y="303"/>
                      <a:pt x="542" y="301"/>
                    </a:cubicBezTo>
                    <a:cubicBezTo>
                      <a:pt x="546" y="296"/>
                      <a:pt x="548" y="291"/>
                      <a:pt x="550" y="286"/>
                    </a:cubicBezTo>
                    <a:cubicBezTo>
                      <a:pt x="551" y="283"/>
                      <a:pt x="552" y="281"/>
                      <a:pt x="554" y="278"/>
                    </a:cubicBezTo>
                    <a:cubicBezTo>
                      <a:pt x="557" y="274"/>
                      <a:pt x="559" y="270"/>
                      <a:pt x="562" y="265"/>
                    </a:cubicBezTo>
                    <a:cubicBezTo>
                      <a:pt x="565" y="258"/>
                      <a:pt x="567" y="249"/>
                      <a:pt x="575" y="244"/>
                    </a:cubicBezTo>
                    <a:cubicBezTo>
                      <a:pt x="576" y="243"/>
                      <a:pt x="576" y="242"/>
                      <a:pt x="576" y="242"/>
                    </a:cubicBezTo>
                    <a:cubicBezTo>
                      <a:pt x="578" y="239"/>
                      <a:pt x="578" y="236"/>
                      <a:pt x="581" y="235"/>
                    </a:cubicBezTo>
                    <a:cubicBezTo>
                      <a:pt x="584" y="233"/>
                      <a:pt x="585" y="230"/>
                      <a:pt x="586" y="227"/>
                    </a:cubicBezTo>
                    <a:cubicBezTo>
                      <a:pt x="587" y="222"/>
                      <a:pt x="589" y="218"/>
                      <a:pt x="591" y="213"/>
                    </a:cubicBezTo>
                    <a:cubicBezTo>
                      <a:pt x="593" y="209"/>
                      <a:pt x="594" y="203"/>
                      <a:pt x="598" y="200"/>
                    </a:cubicBezTo>
                    <a:cubicBezTo>
                      <a:pt x="598" y="200"/>
                      <a:pt x="598" y="200"/>
                      <a:pt x="598" y="200"/>
                    </a:cubicBezTo>
                    <a:cubicBezTo>
                      <a:pt x="601" y="195"/>
                      <a:pt x="602" y="190"/>
                      <a:pt x="605" y="185"/>
                    </a:cubicBezTo>
                    <a:cubicBezTo>
                      <a:pt x="609" y="177"/>
                      <a:pt x="611" y="168"/>
                      <a:pt x="614" y="160"/>
                    </a:cubicBezTo>
                    <a:cubicBezTo>
                      <a:pt x="617" y="154"/>
                      <a:pt x="620" y="148"/>
                      <a:pt x="623" y="142"/>
                    </a:cubicBezTo>
                    <a:cubicBezTo>
                      <a:pt x="627" y="134"/>
                      <a:pt x="629" y="125"/>
                      <a:pt x="632" y="116"/>
                    </a:cubicBezTo>
                    <a:cubicBezTo>
                      <a:pt x="635" y="109"/>
                      <a:pt x="636" y="102"/>
                      <a:pt x="639" y="95"/>
                    </a:cubicBezTo>
                    <a:cubicBezTo>
                      <a:pt x="640" y="92"/>
                      <a:pt x="641" y="89"/>
                      <a:pt x="641" y="86"/>
                    </a:cubicBezTo>
                    <a:cubicBezTo>
                      <a:pt x="641" y="80"/>
                      <a:pt x="642" y="75"/>
                      <a:pt x="644" y="70"/>
                    </a:cubicBezTo>
                    <a:cubicBezTo>
                      <a:pt x="646" y="66"/>
                      <a:pt x="647" y="61"/>
                      <a:pt x="647" y="56"/>
                    </a:cubicBezTo>
                    <a:cubicBezTo>
                      <a:pt x="646" y="46"/>
                      <a:pt x="642" y="39"/>
                      <a:pt x="633" y="35"/>
                    </a:cubicBezTo>
                    <a:cubicBezTo>
                      <a:pt x="632" y="35"/>
                      <a:pt x="631" y="34"/>
                      <a:pt x="629" y="33"/>
                    </a:cubicBezTo>
                    <a:cubicBezTo>
                      <a:pt x="625" y="29"/>
                      <a:pt x="620" y="26"/>
                      <a:pt x="615" y="23"/>
                    </a:cubicBezTo>
                    <a:cubicBezTo>
                      <a:pt x="612" y="22"/>
                      <a:pt x="610" y="21"/>
                      <a:pt x="608" y="18"/>
                    </a:cubicBezTo>
                    <a:cubicBezTo>
                      <a:pt x="606" y="16"/>
                      <a:pt x="604" y="15"/>
                      <a:pt x="601" y="15"/>
                    </a:cubicBezTo>
                    <a:cubicBezTo>
                      <a:pt x="600" y="15"/>
                      <a:pt x="598" y="15"/>
                      <a:pt x="598" y="15"/>
                    </a:cubicBezTo>
                    <a:cubicBezTo>
                      <a:pt x="590" y="12"/>
                      <a:pt x="582" y="9"/>
                      <a:pt x="574" y="6"/>
                    </a:cubicBezTo>
                    <a:cubicBezTo>
                      <a:pt x="570" y="5"/>
                      <a:pt x="566" y="3"/>
                      <a:pt x="561" y="1"/>
                    </a:cubicBezTo>
                    <a:cubicBezTo>
                      <a:pt x="559" y="0"/>
                      <a:pt x="557" y="1"/>
                      <a:pt x="555" y="3"/>
                    </a:cubicBezTo>
                    <a:cubicBezTo>
                      <a:pt x="553" y="4"/>
                      <a:pt x="553" y="5"/>
                      <a:pt x="552" y="8"/>
                    </a:cubicBezTo>
                    <a:cubicBezTo>
                      <a:pt x="552" y="11"/>
                      <a:pt x="552" y="14"/>
                      <a:pt x="550" y="18"/>
                    </a:cubicBezTo>
                    <a:cubicBezTo>
                      <a:pt x="549" y="21"/>
                      <a:pt x="546" y="23"/>
                      <a:pt x="546" y="27"/>
                    </a:cubicBezTo>
                    <a:cubicBezTo>
                      <a:pt x="546" y="35"/>
                      <a:pt x="543" y="43"/>
                      <a:pt x="541" y="51"/>
                    </a:cubicBezTo>
                    <a:cubicBezTo>
                      <a:pt x="537" y="64"/>
                      <a:pt x="534" y="77"/>
                      <a:pt x="530" y="89"/>
                    </a:cubicBezTo>
                    <a:cubicBezTo>
                      <a:pt x="525" y="104"/>
                      <a:pt x="521" y="119"/>
                      <a:pt x="516" y="134"/>
                    </a:cubicBezTo>
                    <a:cubicBezTo>
                      <a:pt x="510" y="154"/>
                      <a:pt x="504" y="174"/>
                      <a:pt x="497" y="194"/>
                    </a:cubicBezTo>
                    <a:cubicBezTo>
                      <a:pt x="493" y="207"/>
                      <a:pt x="488" y="220"/>
                      <a:pt x="483" y="233"/>
                    </a:cubicBezTo>
                    <a:cubicBezTo>
                      <a:pt x="480" y="241"/>
                      <a:pt x="478" y="249"/>
                      <a:pt x="474" y="257"/>
                    </a:cubicBezTo>
                    <a:cubicBezTo>
                      <a:pt x="467" y="273"/>
                      <a:pt x="461" y="290"/>
                      <a:pt x="454" y="307"/>
                    </a:cubicBezTo>
                    <a:cubicBezTo>
                      <a:pt x="452" y="311"/>
                      <a:pt x="450" y="315"/>
                      <a:pt x="448" y="320"/>
                    </a:cubicBezTo>
                    <a:cubicBezTo>
                      <a:pt x="442" y="333"/>
                      <a:pt x="437" y="347"/>
                      <a:pt x="431" y="360"/>
                    </a:cubicBezTo>
                    <a:cubicBezTo>
                      <a:pt x="422" y="379"/>
                      <a:pt x="415" y="398"/>
                      <a:pt x="406" y="417"/>
                    </a:cubicBezTo>
                    <a:cubicBezTo>
                      <a:pt x="403" y="424"/>
                      <a:pt x="400" y="432"/>
                      <a:pt x="397" y="439"/>
                    </a:cubicBezTo>
                    <a:cubicBezTo>
                      <a:pt x="396" y="440"/>
                      <a:pt x="396" y="442"/>
                      <a:pt x="395" y="443"/>
                    </a:cubicBezTo>
                    <a:cubicBezTo>
                      <a:pt x="395" y="443"/>
                      <a:pt x="395" y="443"/>
                      <a:pt x="394" y="443"/>
                    </a:cubicBezTo>
                    <a:cubicBezTo>
                      <a:pt x="394" y="445"/>
                      <a:pt x="392" y="447"/>
                      <a:pt x="391" y="449"/>
                    </a:cubicBezTo>
                    <a:cubicBezTo>
                      <a:pt x="389" y="453"/>
                      <a:pt x="385" y="457"/>
                      <a:pt x="383" y="462"/>
                    </a:cubicBezTo>
                    <a:cubicBezTo>
                      <a:pt x="381" y="466"/>
                      <a:pt x="375" y="468"/>
                      <a:pt x="375" y="474"/>
                    </a:cubicBezTo>
                    <a:cubicBezTo>
                      <a:pt x="375" y="474"/>
                      <a:pt x="374" y="475"/>
                      <a:pt x="374" y="475"/>
                    </a:cubicBezTo>
                    <a:cubicBezTo>
                      <a:pt x="370" y="478"/>
                      <a:pt x="369" y="482"/>
                      <a:pt x="367" y="486"/>
                    </a:cubicBezTo>
                    <a:cubicBezTo>
                      <a:pt x="362" y="496"/>
                      <a:pt x="359" y="507"/>
                      <a:pt x="355" y="517"/>
                    </a:cubicBezTo>
                    <a:cubicBezTo>
                      <a:pt x="352" y="525"/>
                      <a:pt x="349" y="533"/>
                      <a:pt x="348" y="542"/>
                    </a:cubicBezTo>
                    <a:cubicBezTo>
                      <a:pt x="347" y="547"/>
                      <a:pt x="346" y="552"/>
                      <a:pt x="344" y="557"/>
                    </a:cubicBezTo>
                    <a:cubicBezTo>
                      <a:pt x="342" y="561"/>
                      <a:pt x="341" y="565"/>
                      <a:pt x="341" y="570"/>
                    </a:cubicBezTo>
                    <a:cubicBezTo>
                      <a:pt x="340" y="572"/>
                      <a:pt x="338" y="574"/>
                      <a:pt x="337" y="576"/>
                    </a:cubicBezTo>
                    <a:cubicBezTo>
                      <a:pt x="336" y="583"/>
                      <a:pt x="332" y="588"/>
                      <a:pt x="330" y="595"/>
                    </a:cubicBezTo>
                    <a:cubicBezTo>
                      <a:pt x="328" y="597"/>
                      <a:pt x="327" y="600"/>
                      <a:pt x="323" y="601"/>
                    </a:cubicBezTo>
                    <a:cubicBezTo>
                      <a:pt x="323" y="601"/>
                      <a:pt x="322" y="602"/>
                      <a:pt x="322" y="603"/>
                    </a:cubicBezTo>
                    <a:cubicBezTo>
                      <a:pt x="323" y="604"/>
                      <a:pt x="324" y="602"/>
                      <a:pt x="325" y="602"/>
                    </a:cubicBezTo>
                    <a:cubicBezTo>
                      <a:pt x="323" y="608"/>
                      <a:pt x="319" y="613"/>
                      <a:pt x="317" y="620"/>
                    </a:cubicBezTo>
                    <a:cubicBezTo>
                      <a:pt x="316" y="621"/>
                      <a:pt x="316" y="623"/>
                      <a:pt x="314" y="624"/>
                    </a:cubicBezTo>
                    <a:cubicBezTo>
                      <a:pt x="313" y="625"/>
                      <a:pt x="312" y="627"/>
                      <a:pt x="312" y="628"/>
                    </a:cubicBezTo>
                    <a:cubicBezTo>
                      <a:pt x="312" y="630"/>
                      <a:pt x="312" y="631"/>
                      <a:pt x="311" y="632"/>
                    </a:cubicBezTo>
                    <a:cubicBezTo>
                      <a:pt x="307" y="638"/>
                      <a:pt x="305" y="644"/>
                      <a:pt x="302" y="650"/>
                    </a:cubicBezTo>
                    <a:cubicBezTo>
                      <a:pt x="298" y="657"/>
                      <a:pt x="295" y="663"/>
                      <a:pt x="293" y="671"/>
                    </a:cubicBezTo>
                    <a:cubicBezTo>
                      <a:pt x="293" y="672"/>
                      <a:pt x="293" y="673"/>
                      <a:pt x="292" y="674"/>
                    </a:cubicBezTo>
                    <a:cubicBezTo>
                      <a:pt x="289" y="679"/>
                      <a:pt x="286" y="685"/>
                      <a:pt x="283" y="691"/>
                    </a:cubicBezTo>
                    <a:cubicBezTo>
                      <a:pt x="280" y="697"/>
                      <a:pt x="278" y="704"/>
                      <a:pt x="273" y="709"/>
                    </a:cubicBezTo>
                    <a:cubicBezTo>
                      <a:pt x="272" y="710"/>
                      <a:pt x="272" y="711"/>
                      <a:pt x="272" y="711"/>
                    </a:cubicBezTo>
                    <a:cubicBezTo>
                      <a:pt x="272" y="713"/>
                      <a:pt x="271" y="714"/>
                      <a:pt x="271" y="716"/>
                    </a:cubicBezTo>
                    <a:cubicBezTo>
                      <a:pt x="268" y="723"/>
                      <a:pt x="264" y="729"/>
                      <a:pt x="262" y="736"/>
                    </a:cubicBezTo>
                    <a:cubicBezTo>
                      <a:pt x="261" y="738"/>
                      <a:pt x="259" y="739"/>
                      <a:pt x="258" y="742"/>
                    </a:cubicBezTo>
                    <a:cubicBezTo>
                      <a:pt x="257" y="745"/>
                      <a:pt x="256" y="750"/>
                      <a:pt x="251" y="751"/>
                    </a:cubicBezTo>
                    <a:cubicBezTo>
                      <a:pt x="250" y="751"/>
                      <a:pt x="250" y="752"/>
                      <a:pt x="249" y="753"/>
                    </a:cubicBezTo>
                    <a:cubicBezTo>
                      <a:pt x="246" y="757"/>
                      <a:pt x="244" y="762"/>
                      <a:pt x="242" y="767"/>
                    </a:cubicBezTo>
                    <a:cubicBezTo>
                      <a:pt x="240" y="770"/>
                      <a:pt x="239" y="773"/>
                      <a:pt x="236" y="776"/>
                    </a:cubicBezTo>
                    <a:cubicBezTo>
                      <a:pt x="235" y="773"/>
                      <a:pt x="234" y="771"/>
                      <a:pt x="235" y="769"/>
                    </a:cubicBezTo>
                    <a:cubicBezTo>
                      <a:pt x="235" y="765"/>
                      <a:pt x="234" y="761"/>
                      <a:pt x="233" y="757"/>
                    </a:cubicBezTo>
                    <a:cubicBezTo>
                      <a:pt x="233" y="754"/>
                      <a:pt x="231" y="751"/>
                      <a:pt x="231" y="747"/>
                    </a:cubicBezTo>
                    <a:cubicBezTo>
                      <a:pt x="232" y="746"/>
                      <a:pt x="230" y="746"/>
                      <a:pt x="229" y="746"/>
                    </a:cubicBezTo>
                    <a:cubicBezTo>
                      <a:pt x="229" y="748"/>
                      <a:pt x="229" y="750"/>
                      <a:pt x="229" y="751"/>
                    </a:cubicBezTo>
                    <a:cubicBezTo>
                      <a:pt x="230" y="759"/>
                      <a:pt x="231" y="767"/>
                      <a:pt x="232" y="775"/>
                    </a:cubicBezTo>
                    <a:cubicBezTo>
                      <a:pt x="233" y="779"/>
                      <a:pt x="232" y="782"/>
                      <a:pt x="231" y="785"/>
                    </a:cubicBezTo>
                    <a:cubicBezTo>
                      <a:pt x="229" y="783"/>
                      <a:pt x="229" y="781"/>
                      <a:pt x="229" y="779"/>
                    </a:cubicBezTo>
                    <a:cubicBezTo>
                      <a:pt x="228" y="771"/>
                      <a:pt x="226" y="762"/>
                      <a:pt x="225" y="754"/>
                    </a:cubicBezTo>
                    <a:cubicBezTo>
                      <a:pt x="225" y="750"/>
                      <a:pt x="226" y="745"/>
                      <a:pt x="224" y="741"/>
                    </a:cubicBezTo>
                    <a:cubicBezTo>
                      <a:pt x="223" y="741"/>
                      <a:pt x="224" y="740"/>
                      <a:pt x="224" y="740"/>
                    </a:cubicBezTo>
                    <a:cubicBezTo>
                      <a:pt x="226" y="738"/>
                      <a:pt x="225" y="735"/>
                      <a:pt x="224" y="733"/>
                    </a:cubicBezTo>
                    <a:cubicBezTo>
                      <a:pt x="223" y="727"/>
                      <a:pt x="224" y="721"/>
                      <a:pt x="222" y="715"/>
                    </a:cubicBezTo>
                    <a:cubicBezTo>
                      <a:pt x="220" y="708"/>
                      <a:pt x="221" y="700"/>
                      <a:pt x="220" y="693"/>
                    </a:cubicBezTo>
                    <a:cubicBezTo>
                      <a:pt x="220" y="689"/>
                      <a:pt x="219" y="684"/>
                      <a:pt x="220" y="679"/>
                    </a:cubicBezTo>
                    <a:cubicBezTo>
                      <a:pt x="221" y="675"/>
                      <a:pt x="221" y="670"/>
                      <a:pt x="217" y="665"/>
                    </a:cubicBezTo>
                    <a:cubicBezTo>
                      <a:pt x="217" y="671"/>
                      <a:pt x="214" y="675"/>
                      <a:pt x="217" y="679"/>
                    </a:cubicBezTo>
                    <a:cubicBezTo>
                      <a:pt x="217" y="680"/>
                      <a:pt x="217" y="680"/>
                      <a:pt x="217" y="681"/>
                    </a:cubicBezTo>
                    <a:cubicBezTo>
                      <a:pt x="216" y="688"/>
                      <a:pt x="216" y="695"/>
                      <a:pt x="216" y="703"/>
                    </a:cubicBezTo>
                    <a:cubicBezTo>
                      <a:pt x="216" y="703"/>
                      <a:pt x="215" y="704"/>
                      <a:pt x="216" y="704"/>
                    </a:cubicBezTo>
                    <a:cubicBezTo>
                      <a:pt x="220" y="707"/>
                      <a:pt x="217" y="711"/>
                      <a:pt x="218" y="714"/>
                    </a:cubicBezTo>
                    <a:cubicBezTo>
                      <a:pt x="219" y="717"/>
                      <a:pt x="218" y="721"/>
                      <a:pt x="220" y="725"/>
                    </a:cubicBezTo>
                    <a:cubicBezTo>
                      <a:pt x="222" y="728"/>
                      <a:pt x="220" y="734"/>
                      <a:pt x="216" y="738"/>
                    </a:cubicBezTo>
                    <a:cubicBezTo>
                      <a:pt x="218" y="733"/>
                      <a:pt x="215" y="730"/>
                      <a:pt x="215" y="727"/>
                    </a:cubicBezTo>
                    <a:cubicBezTo>
                      <a:pt x="214" y="718"/>
                      <a:pt x="213" y="709"/>
                      <a:pt x="213" y="700"/>
                    </a:cubicBezTo>
                    <a:cubicBezTo>
                      <a:pt x="213" y="699"/>
                      <a:pt x="213" y="698"/>
                      <a:pt x="213" y="696"/>
                    </a:cubicBezTo>
                    <a:cubicBezTo>
                      <a:pt x="208" y="687"/>
                      <a:pt x="214" y="679"/>
                      <a:pt x="213" y="670"/>
                    </a:cubicBezTo>
                    <a:cubicBezTo>
                      <a:pt x="213" y="670"/>
                      <a:pt x="214" y="669"/>
                      <a:pt x="214" y="668"/>
                    </a:cubicBezTo>
                    <a:cubicBezTo>
                      <a:pt x="216" y="665"/>
                      <a:pt x="215" y="661"/>
                      <a:pt x="217" y="658"/>
                    </a:cubicBezTo>
                    <a:cubicBezTo>
                      <a:pt x="217" y="658"/>
                      <a:pt x="217" y="657"/>
                      <a:pt x="217" y="657"/>
                    </a:cubicBezTo>
                    <a:cubicBezTo>
                      <a:pt x="215" y="652"/>
                      <a:pt x="217" y="648"/>
                      <a:pt x="217" y="644"/>
                    </a:cubicBezTo>
                    <a:cubicBezTo>
                      <a:pt x="219" y="635"/>
                      <a:pt x="218" y="627"/>
                      <a:pt x="217" y="618"/>
                    </a:cubicBezTo>
                    <a:cubicBezTo>
                      <a:pt x="217" y="608"/>
                      <a:pt x="217" y="598"/>
                      <a:pt x="216" y="588"/>
                    </a:cubicBezTo>
                    <a:cubicBezTo>
                      <a:pt x="216" y="587"/>
                      <a:pt x="215" y="586"/>
                      <a:pt x="217" y="585"/>
                    </a:cubicBezTo>
                    <a:cubicBezTo>
                      <a:pt x="219" y="587"/>
                      <a:pt x="220" y="587"/>
                      <a:pt x="221" y="584"/>
                    </a:cubicBezTo>
                    <a:cubicBezTo>
                      <a:pt x="222" y="583"/>
                      <a:pt x="223" y="582"/>
                      <a:pt x="224" y="581"/>
                    </a:cubicBezTo>
                    <a:cubicBezTo>
                      <a:pt x="225" y="581"/>
                      <a:pt x="226" y="580"/>
                      <a:pt x="226" y="579"/>
                    </a:cubicBezTo>
                    <a:cubicBezTo>
                      <a:pt x="225" y="577"/>
                      <a:pt x="226" y="574"/>
                      <a:pt x="226" y="572"/>
                    </a:cubicBezTo>
                    <a:cubicBezTo>
                      <a:pt x="226" y="571"/>
                      <a:pt x="226" y="570"/>
                      <a:pt x="225" y="569"/>
                    </a:cubicBezTo>
                    <a:cubicBezTo>
                      <a:pt x="222" y="569"/>
                      <a:pt x="223" y="567"/>
                      <a:pt x="223" y="565"/>
                    </a:cubicBezTo>
                    <a:cubicBezTo>
                      <a:pt x="223" y="562"/>
                      <a:pt x="224" y="559"/>
                      <a:pt x="222" y="556"/>
                    </a:cubicBezTo>
                    <a:cubicBezTo>
                      <a:pt x="222" y="555"/>
                      <a:pt x="221" y="555"/>
                      <a:pt x="222" y="554"/>
                    </a:cubicBezTo>
                    <a:cubicBezTo>
                      <a:pt x="224" y="552"/>
                      <a:pt x="222" y="548"/>
                      <a:pt x="225" y="546"/>
                    </a:cubicBezTo>
                    <a:cubicBezTo>
                      <a:pt x="225" y="546"/>
                      <a:pt x="225" y="544"/>
                      <a:pt x="224" y="544"/>
                    </a:cubicBezTo>
                    <a:cubicBezTo>
                      <a:pt x="223" y="542"/>
                      <a:pt x="223" y="539"/>
                      <a:pt x="224" y="537"/>
                    </a:cubicBezTo>
                    <a:cubicBezTo>
                      <a:pt x="224" y="535"/>
                      <a:pt x="224" y="532"/>
                      <a:pt x="226" y="531"/>
                    </a:cubicBezTo>
                    <a:cubicBezTo>
                      <a:pt x="227" y="531"/>
                      <a:pt x="227" y="530"/>
                      <a:pt x="227" y="529"/>
                    </a:cubicBezTo>
                    <a:cubicBezTo>
                      <a:pt x="226" y="522"/>
                      <a:pt x="231" y="516"/>
                      <a:pt x="228" y="509"/>
                    </a:cubicBezTo>
                    <a:cubicBezTo>
                      <a:pt x="228" y="509"/>
                      <a:pt x="228" y="508"/>
                      <a:pt x="228" y="508"/>
                    </a:cubicBezTo>
                    <a:cubicBezTo>
                      <a:pt x="229" y="505"/>
                      <a:pt x="230" y="502"/>
                      <a:pt x="229" y="499"/>
                    </a:cubicBezTo>
                    <a:cubicBezTo>
                      <a:pt x="228" y="496"/>
                      <a:pt x="228" y="493"/>
                      <a:pt x="230" y="490"/>
                    </a:cubicBezTo>
                    <a:cubicBezTo>
                      <a:pt x="230" y="490"/>
                      <a:pt x="229" y="489"/>
                      <a:pt x="229" y="488"/>
                    </a:cubicBezTo>
                    <a:cubicBezTo>
                      <a:pt x="229" y="487"/>
                      <a:pt x="229" y="487"/>
                      <a:pt x="229" y="485"/>
                    </a:cubicBezTo>
                    <a:cubicBezTo>
                      <a:pt x="230" y="483"/>
                      <a:pt x="230" y="480"/>
                      <a:pt x="229" y="478"/>
                    </a:cubicBezTo>
                    <a:cubicBezTo>
                      <a:pt x="229" y="476"/>
                      <a:pt x="229" y="475"/>
                      <a:pt x="230" y="473"/>
                    </a:cubicBezTo>
                    <a:cubicBezTo>
                      <a:pt x="232" y="468"/>
                      <a:pt x="231" y="462"/>
                      <a:pt x="231" y="457"/>
                    </a:cubicBezTo>
                    <a:cubicBezTo>
                      <a:pt x="231" y="449"/>
                      <a:pt x="231" y="442"/>
                      <a:pt x="230" y="435"/>
                    </a:cubicBezTo>
                    <a:cubicBezTo>
                      <a:pt x="230" y="429"/>
                      <a:pt x="231" y="422"/>
                      <a:pt x="230" y="416"/>
                    </a:cubicBezTo>
                    <a:cubicBezTo>
                      <a:pt x="229" y="411"/>
                      <a:pt x="229" y="406"/>
                      <a:pt x="229" y="401"/>
                    </a:cubicBezTo>
                    <a:cubicBezTo>
                      <a:pt x="229" y="398"/>
                      <a:pt x="229" y="396"/>
                      <a:pt x="228" y="393"/>
                    </a:cubicBezTo>
                    <a:cubicBezTo>
                      <a:pt x="227" y="390"/>
                      <a:pt x="227" y="387"/>
                      <a:pt x="228" y="384"/>
                    </a:cubicBezTo>
                    <a:cubicBezTo>
                      <a:pt x="229" y="379"/>
                      <a:pt x="228" y="374"/>
                      <a:pt x="228" y="369"/>
                    </a:cubicBezTo>
                    <a:cubicBezTo>
                      <a:pt x="229" y="362"/>
                      <a:pt x="228" y="355"/>
                      <a:pt x="228" y="348"/>
                    </a:cubicBezTo>
                    <a:cubicBezTo>
                      <a:pt x="228" y="342"/>
                      <a:pt x="227" y="336"/>
                      <a:pt x="228" y="330"/>
                    </a:cubicBezTo>
                    <a:cubicBezTo>
                      <a:pt x="229" y="324"/>
                      <a:pt x="228" y="318"/>
                      <a:pt x="229" y="312"/>
                    </a:cubicBezTo>
                    <a:cubicBezTo>
                      <a:pt x="230" y="302"/>
                      <a:pt x="229" y="292"/>
                      <a:pt x="228" y="283"/>
                    </a:cubicBezTo>
                    <a:cubicBezTo>
                      <a:pt x="228" y="278"/>
                      <a:pt x="227" y="274"/>
                      <a:pt x="229" y="270"/>
                    </a:cubicBezTo>
                    <a:cubicBezTo>
                      <a:pt x="230" y="269"/>
                      <a:pt x="229" y="268"/>
                      <a:pt x="229" y="267"/>
                    </a:cubicBezTo>
                    <a:cubicBezTo>
                      <a:pt x="230" y="263"/>
                      <a:pt x="229" y="259"/>
                      <a:pt x="230" y="256"/>
                    </a:cubicBezTo>
                    <a:cubicBezTo>
                      <a:pt x="232" y="247"/>
                      <a:pt x="233" y="238"/>
                      <a:pt x="233" y="229"/>
                    </a:cubicBezTo>
                    <a:cubicBezTo>
                      <a:pt x="233" y="221"/>
                      <a:pt x="234" y="213"/>
                      <a:pt x="236" y="205"/>
                    </a:cubicBezTo>
                    <a:cubicBezTo>
                      <a:pt x="238" y="199"/>
                      <a:pt x="238" y="193"/>
                      <a:pt x="238" y="186"/>
                    </a:cubicBezTo>
                    <a:cubicBezTo>
                      <a:pt x="239" y="175"/>
                      <a:pt x="239" y="164"/>
                      <a:pt x="239" y="153"/>
                    </a:cubicBezTo>
                    <a:cubicBezTo>
                      <a:pt x="239" y="151"/>
                      <a:pt x="239" y="150"/>
                      <a:pt x="239" y="148"/>
                    </a:cubicBezTo>
                    <a:cubicBezTo>
                      <a:pt x="238" y="146"/>
                      <a:pt x="238" y="143"/>
                      <a:pt x="238" y="140"/>
                    </a:cubicBezTo>
                    <a:cubicBezTo>
                      <a:pt x="239" y="136"/>
                      <a:pt x="238" y="133"/>
                      <a:pt x="237" y="129"/>
                    </a:cubicBezTo>
                    <a:cubicBezTo>
                      <a:pt x="236" y="121"/>
                      <a:pt x="234" y="114"/>
                      <a:pt x="232" y="106"/>
                    </a:cubicBezTo>
                    <a:cubicBezTo>
                      <a:pt x="231" y="100"/>
                      <a:pt x="229" y="95"/>
                      <a:pt x="225" y="90"/>
                    </a:cubicBezTo>
                    <a:cubicBezTo>
                      <a:pt x="217" y="82"/>
                      <a:pt x="208" y="75"/>
                      <a:pt x="200" y="67"/>
                    </a:cubicBezTo>
                    <a:cubicBezTo>
                      <a:pt x="199" y="66"/>
                      <a:pt x="198" y="65"/>
                      <a:pt x="197" y="66"/>
                    </a:cubicBezTo>
                    <a:cubicBezTo>
                      <a:pt x="194" y="66"/>
                      <a:pt x="192" y="64"/>
                      <a:pt x="190" y="61"/>
                    </a:cubicBezTo>
                    <a:cubicBezTo>
                      <a:pt x="189" y="59"/>
                      <a:pt x="188" y="57"/>
                      <a:pt x="186" y="55"/>
                    </a:cubicBezTo>
                    <a:cubicBezTo>
                      <a:pt x="184" y="52"/>
                      <a:pt x="181" y="49"/>
                      <a:pt x="177" y="49"/>
                    </a:cubicBezTo>
                    <a:cubicBezTo>
                      <a:pt x="175" y="48"/>
                      <a:pt x="172" y="48"/>
                      <a:pt x="170" y="47"/>
                    </a:cubicBezTo>
                    <a:cubicBezTo>
                      <a:pt x="167" y="45"/>
                      <a:pt x="165" y="44"/>
                      <a:pt x="162" y="43"/>
                    </a:cubicBezTo>
                    <a:cubicBezTo>
                      <a:pt x="154" y="41"/>
                      <a:pt x="145" y="40"/>
                      <a:pt x="138" y="36"/>
                    </a:cubicBezTo>
                    <a:cubicBezTo>
                      <a:pt x="128" y="32"/>
                      <a:pt x="118" y="30"/>
                      <a:pt x="108" y="28"/>
                    </a:cubicBezTo>
                    <a:cubicBezTo>
                      <a:pt x="99" y="25"/>
                      <a:pt x="88" y="25"/>
                      <a:pt x="78" y="25"/>
                    </a:cubicBezTo>
                    <a:cubicBezTo>
                      <a:pt x="72" y="25"/>
                      <a:pt x="65" y="26"/>
                      <a:pt x="58" y="26"/>
                    </a:cubicBezTo>
                    <a:cubicBezTo>
                      <a:pt x="51" y="26"/>
                      <a:pt x="43" y="27"/>
                      <a:pt x="36" y="27"/>
                    </a:cubicBezTo>
                    <a:cubicBezTo>
                      <a:pt x="33" y="27"/>
                      <a:pt x="30" y="28"/>
                      <a:pt x="28" y="30"/>
                    </a:cubicBezTo>
                    <a:cubicBezTo>
                      <a:pt x="26" y="32"/>
                      <a:pt x="26" y="34"/>
                      <a:pt x="24" y="35"/>
                    </a:cubicBezTo>
                    <a:cubicBezTo>
                      <a:pt x="22" y="39"/>
                      <a:pt x="20" y="42"/>
                      <a:pt x="16" y="42"/>
                    </a:cubicBezTo>
                    <a:cubicBezTo>
                      <a:pt x="13" y="42"/>
                      <a:pt x="12" y="44"/>
                      <a:pt x="12" y="47"/>
                    </a:cubicBezTo>
                    <a:cubicBezTo>
                      <a:pt x="12" y="50"/>
                      <a:pt x="11" y="50"/>
                      <a:pt x="9" y="50"/>
                    </a:cubicBezTo>
                    <a:cubicBezTo>
                      <a:pt x="6" y="50"/>
                      <a:pt x="3" y="51"/>
                      <a:pt x="0" y="52"/>
                    </a:cubicBezTo>
                    <a:cubicBezTo>
                      <a:pt x="0" y="52"/>
                      <a:pt x="0" y="53"/>
                      <a:pt x="0" y="53"/>
                    </a:cubicBezTo>
                    <a:cubicBezTo>
                      <a:pt x="7" y="62"/>
                      <a:pt x="8" y="73"/>
                      <a:pt x="11" y="83"/>
                    </a:cubicBezTo>
                    <a:cubicBezTo>
                      <a:pt x="13" y="87"/>
                      <a:pt x="12" y="91"/>
                      <a:pt x="13" y="95"/>
                    </a:cubicBezTo>
                    <a:cubicBezTo>
                      <a:pt x="13" y="102"/>
                      <a:pt x="14" y="108"/>
                      <a:pt x="15" y="114"/>
                    </a:cubicBezTo>
                    <a:cubicBezTo>
                      <a:pt x="16" y="120"/>
                      <a:pt x="17" y="125"/>
                      <a:pt x="17" y="131"/>
                    </a:cubicBezTo>
                    <a:cubicBezTo>
                      <a:pt x="18" y="141"/>
                      <a:pt x="18" y="151"/>
                      <a:pt x="18" y="160"/>
                    </a:cubicBezTo>
                    <a:cubicBezTo>
                      <a:pt x="18" y="161"/>
                      <a:pt x="18" y="161"/>
                      <a:pt x="19" y="161"/>
                    </a:cubicBezTo>
                    <a:cubicBezTo>
                      <a:pt x="19" y="161"/>
                      <a:pt x="19" y="160"/>
                      <a:pt x="19" y="159"/>
                    </a:cubicBezTo>
                    <a:cubicBezTo>
                      <a:pt x="19" y="159"/>
                      <a:pt x="19" y="158"/>
                      <a:pt x="20" y="158"/>
                    </a:cubicBezTo>
                    <a:cubicBezTo>
                      <a:pt x="22" y="169"/>
                      <a:pt x="21" y="180"/>
                      <a:pt x="20" y="190"/>
                    </a:cubicBezTo>
                    <a:cubicBezTo>
                      <a:pt x="20" y="193"/>
                      <a:pt x="21" y="197"/>
                      <a:pt x="18" y="199"/>
                    </a:cubicBezTo>
                    <a:cubicBezTo>
                      <a:pt x="18" y="200"/>
                      <a:pt x="17" y="201"/>
                      <a:pt x="19" y="202"/>
                    </a:cubicBezTo>
                    <a:cubicBezTo>
                      <a:pt x="19" y="202"/>
                      <a:pt x="19" y="200"/>
                      <a:pt x="20" y="201"/>
                    </a:cubicBezTo>
                    <a:cubicBezTo>
                      <a:pt x="21" y="202"/>
                      <a:pt x="21" y="203"/>
                      <a:pt x="21" y="203"/>
                    </a:cubicBezTo>
                    <a:cubicBezTo>
                      <a:pt x="21" y="208"/>
                      <a:pt x="22" y="213"/>
                      <a:pt x="22" y="218"/>
                    </a:cubicBezTo>
                    <a:cubicBezTo>
                      <a:pt x="22" y="221"/>
                      <a:pt x="23" y="225"/>
                      <a:pt x="22" y="228"/>
                    </a:cubicBezTo>
                    <a:cubicBezTo>
                      <a:pt x="21" y="232"/>
                      <a:pt x="20" y="234"/>
                      <a:pt x="24" y="237"/>
                    </a:cubicBezTo>
                    <a:cubicBezTo>
                      <a:pt x="24" y="237"/>
                      <a:pt x="27" y="240"/>
                      <a:pt x="22" y="239"/>
                    </a:cubicBezTo>
                    <a:cubicBezTo>
                      <a:pt x="22" y="239"/>
                      <a:pt x="21" y="241"/>
                      <a:pt x="21" y="241"/>
                    </a:cubicBezTo>
                    <a:cubicBezTo>
                      <a:pt x="22" y="246"/>
                      <a:pt x="22" y="250"/>
                      <a:pt x="21" y="254"/>
                    </a:cubicBezTo>
                    <a:cubicBezTo>
                      <a:pt x="21" y="255"/>
                      <a:pt x="22" y="255"/>
                      <a:pt x="22" y="255"/>
                    </a:cubicBezTo>
                    <a:cubicBezTo>
                      <a:pt x="25" y="256"/>
                      <a:pt x="24" y="259"/>
                      <a:pt x="24" y="261"/>
                    </a:cubicBezTo>
                    <a:cubicBezTo>
                      <a:pt x="24" y="268"/>
                      <a:pt x="25" y="274"/>
                      <a:pt x="25" y="281"/>
                    </a:cubicBezTo>
                    <a:cubicBezTo>
                      <a:pt x="25" y="282"/>
                      <a:pt x="26" y="284"/>
                      <a:pt x="26" y="284"/>
                    </a:cubicBezTo>
                    <a:cubicBezTo>
                      <a:pt x="28" y="286"/>
                      <a:pt x="27" y="288"/>
                      <a:pt x="27" y="290"/>
                    </a:cubicBezTo>
                    <a:cubicBezTo>
                      <a:pt x="28" y="294"/>
                      <a:pt x="27" y="299"/>
                      <a:pt x="28" y="303"/>
                    </a:cubicBezTo>
                    <a:cubicBezTo>
                      <a:pt x="29" y="312"/>
                      <a:pt x="29" y="321"/>
                      <a:pt x="29" y="330"/>
                    </a:cubicBezTo>
                    <a:cubicBezTo>
                      <a:pt x="29" y="334"/>
                      <a:pt x="28" y="337"/>
                      <a:pt x="29" y="340"/>
                    </a:cubicBezTo>
                    <a:cubicBezTo>
                      <a:pt x="29" y="344"/>
                      <a:pt x="29" y="347"/>
                      <a:pt x="29" y="350"/>
                    </a:cubicBezTo>
                    <a:cubicBezTo>
                      <a:pt x="30" y="353"/>
                      <a:pt x="30" y="356"/>
                      <a:pt x="31" y="359"/>
                    </a:cubicBezTo>
                    <a:cubicBezTo>
                      <a:pt x="31" y="367"/>
                      <a:pt x="30" y="376"/>
                      <a:pt x="31" y="385"/>
                    </a:cubicBezTo>
                    <a:cubicBezTo>
                      <a:pt x="32" y="388"/>
                      <a:pt x="32" y="391"/>
                      <a:pt x="32" y="394"/>
                    </a:cubicBezTo>
                    <a:cubicBezTo>
                      <a:pt x="31" y="406"/>
                      <a:pt x="33" y="418"/>
                      <a:pt x="33" y="430"/>
                    </a:cubicBezTo>
                    <a:cubicBezTo>
                      <a:pt x="33" y="430"/>
                      <a:pt x="33" y="430"/>
                      <a:pt x="34" y="430"/>
                    </a:cubicBezTo>
                    <a:cubicBezTo>
                      <a:pt x="34" y="426"/>
                      <a:pt x="34" y="422"/>
                      <a:pt x="34" y="417"/>
                    </a:cubicBezTo>
                    <a:cubicBezTo>
                      <a:pt x="34" y="409"/>
                      <a:pt x="33" y="401"/>
                      <a:pt x="34" y="393"/>
                    </a:cubicBezTo>
                    <a:cubicBezTo>
                      <a:pt x="35" y="387"/>
                      <a:pt x="34" y="380"/>
                      <a:pt x="34" y="374"/>
                    </a:cubicBezTo>
                    <a:cubicBezTo>
                      <a:pt x="34" y="370"/>
                      <a:pt x="35" y="366"/>
                      <a:pt x="34" y="361"/>
                    </a:cubicBezTo>
                    <a:cubicBezTo>
                      <a:pt x="34" y="359"/>
                      <a:pt x="34" y="356"/>
                      <a:pt x="34" y="354"/>
                    </a:cubicBezTo>
                    <a:cubicBezTo>
                      <a:pt x="35" y="349"/>
                      <a:pt x="34" y="345"/>
                      <a:pt x="33" y="341"/>
                    </a:cubicBezTo>
                    <a:cubicBezTo>
                      <a:pt x="32" y="338"/>
                      <a:pt x="32" y="335"/>
                      <a:pt x="33" y="331"/>
                    </a:cubicBezTo>
                    <a:cubicBezTo>
                      <a:pt x="35" y="334"/>
                      <a:pt x="36" y="337"/>
                      <a:pt x="36" y="341"/>
                    </a:cubicBezTo>
                    <a:cubicBezTo>
                      <a:pt x="37" y="359"/>
                      <a:pt x="38" y="377"/>
                      <a:pt x="38" y="395"/>
                    </a:cubicBezTo>
                    <a:cubicBezTo>
                      <a:pt x="39" y="413"/>
                      <a:pt x="39" y="430"/>
                      <a:pt x="40" y="448"/>
                    </a:cubicBezTo>
                    <a:cubicBezTo>
                      <a:pt x="40" y="461"/>
                      <a:pt x="40" y="474"/>
                      <a:pt x="40" y="487"/>
                    </a:cubicBezTo>
                    <a:cubicBezTo>
                      <a:pt x="40" y="488"/>
                      <a:pt x="40" y="489"/>
                      <a:pt x="41" y="489"/>
                    </a:cubicBezTo>
                    <a:cubicBezTo>
                      <a:pt x="42" y="489"/>
                      <a:pt x="42" y="487"/>
                      <a:pt x="42" y="486"/>
                    </a:cubicBezTo>
                    <a:cubicBezTo>
                      <a:pt x="42" y="479"/>
                      <a:pt x="42" y="472"/>
                      <a:pt x="43" y="464"/>
                    </a:cubicBezTo>
                    <a:cubicBezTo>
                      <a:pt x="43" y="460"/>
                      <a:pt x="43" y="460"/>
                      <a:pt x="48" y="459"/>
                    </a:cubicBezTo>
                    <a:cubicBezTo>
                      <a:pt x="48" y="494"/>
                      <a:pt x="49" y="529"/>
                      <a:pt x="49" y="563"/>
                    </a:cubicBezTo>
                    <a:cubicBezTo>
                      <a:pt x="48" y="563"/>
                      <a:pt x="47" y="563"/>
                      <a:pt x="47" y="562"/>
                    </a:cubicBezTo>
                    <a:cubicBezTo>
                      <a:pt x="47" y="561"/>
                      <a:pt x="47" y="561"/>
                      <a:pt x="45" y="561"/>
                    </a:cubicBezTo>
                    <a:cubicBezTo>
                      <a:pt x="42" y="562"/>
                      <a:pt x="41" y="563"/>
                      <a:pt x="41" y="566"/>
                    </a:cubicBezTo>
                    <a:cubicBezTo>
                      <a:pt x="41" y="571"/>
                      <a:pt x="41" y="577"/>
                      <a:pt x="41" y="583"/>
                    </a:cubicBezTo>
                    <a:cubicBezTo>
                      <a:pt x="41" y="584"/>
                      <a:pt x="41" y="585"/>
                      <a:pt x="42" y="585"/>
                    </a:cubicBezTo>
                    <a:cubicBezTo>
                      <a:pt x="43" y="584"/>
                      <a:pt x="44" y="583"/>
                      <a:pt x="44" y="582"/>
                    </a:cubicBezTo>
                    <a:cubicBezTo>
                      <a:pt x="44" y="579"/>
                      <a:pt x="45" y="578"/>
                      <a:pt x="48" y="579"/>
                    </a:cubicBezTo>
                    <a:cubicBezTo>
                      <a:pt x="48" y="579"/>
                      <a:pt x="49" y="578"/>
                      <a:pt x="50" y="579"/>
                    </a:cubicBezTo>
                    <a:cubicBezTo>
                      <a:pt x="50" y="580"/>
                      <a:pt x="51" y="582"/>
                      <a:pt x="49" y="582"/>
                    </a:cubicBezTo>
                    <a:cubicBezTo>
                      <a:pt x="47" y="583"/>
                      <a:pt x="47" y="584"/>
                      <a:pt x="47" y="585"/>
                    </a:cubicBezTo>
                    <a:cubicBezTo>
                      <a:pt x="47" y="588"/>
                      <a:pt x="46" y="591"/>
                      <a:pt x="47" y="594"/>
                    </a:cubicBezTo>
                    <a:cubicBezTo>
                      <a:pt x="48" y="597"/>
                      <a:pt x="47" y="599"/>
                      <a:pt x="46" y="601"/>
                    </a:cubicBezTo>
                    <a:cubicBezTo>
                      <a:pt x="45" y="599"/>
                      <a:pt x="45" y="598"/>
                      <a:pt x="45" y="596"/>
                    </a:cubicBezTo>
                    <a:cubicBezTo>
                      <a:pt x="45" y="593"/>
                      <a:pt x="46" y="591"/>
                      <a:pt x="42" y="590"/>
                    </a:cubicBezTo>
                    <a:cubicBezTo>
                      <a:pt x="42" y="590"/>
                      <a:pt x="43" y="589"/>
                      <a:pt x="41" y="588"/>
                    </a:cubicBezTo>
                    <a:cubicBezTo>
                      <a:pt x="41" y="604"/>
                      <a:pt x="42" y="619"/>
                      <a:pt x="42" y="634"/>
                    </a:cubicBezTo>
                    <a:cubicBezTo>
                      <a:pt x="43" y="649"/>
                      <a:pt x="44" y="664"/>
                      <a:pt x="45" y="679"/>
                    </a:cubicBezTo>
                    <a:cubicBezTo>
                      <a:pt x="46" y="694"/>
                      <a:pt x="46" y="709"/>
                      <a:pt x="49" y="724"/>
                    </a:cubicBezTo>
                    <a:cubicBezTo>
                      <a:pt x="51" y="722"/>
                      <a:pt x="51" y="719"/>
                      <a:pt x="53" y="718"/>
                    </a:cubicBezTo>
                    <a:cubicBezTo>
                      <a:pt x="55" y="717"/>
                      <a:pt x="53" y="715"/>
                      <a:pt x="53" y="713"/>
                    </a:cubicBezTo>
                    <a:cubicBezTo>
                      <a:pt x="50" y="715"/>
                      <a:pt x="50" y="712"/>
                      <a:pt x="50" y="711"/>
                    </a:cubicBezTo>
                    <a:cubicBezTo>
                      <a:pt x="49" y="706"/>
                      <a:pt x="49" y="701"/>
                      <a:pt x="49" y="695"/>
                    </a:cubicBezTo>
                    <a:cubicBezTo>
                      <a:pt x="49" y="694"/>
                      <a:pt x="50" y="694"/>
                      <a:pt x="51" y="693"/>
                    </a:cubicBezTo>
                    <a:cubicBezTo>
                      <a:pt x="54" y="693"/>
                      <a:pt x="54" y="690"/>
                      <a:pt x="53" y="687"/>
                    </a:cubicBezTo>
                    <a:cubicBezTo>
                      <a:pt x="53" y="685"/>
                      <a:pt x="53" y="683"/>
                      <a:pt x="51" y="681"/>
                    </a:cubicBezTo>
                    <a:cubicBezTo>
                      <a:pt x="50" y="680"/>
                      <a:pt x="50" y="678"/>
                      <a:pt x="51" y="677"/>
                    </a:cubicBezTo>
                    <a:cubicBezTo>
                      <a:pt x="53" y="676"/>
                      <a:pt x="52" y="674"/>
                      <a:pt x="52" y="672"/>
                    </a:cubicBezTo>
                    <a:cubicBezTo>
                      <a:pt x="53" y="667"/>
                      <a:pt x="52" y="662"/>
                      <a:pt x="52" y="658"/>
                    </a:cubicBezTo>
                    <a:cubicBezTo>
                      <a:pt x="53" y="660"/>
                      <a:pt x="53" y="662"/>
                      <a:pt x="53" y="664"/>
                    </a:cubicBezTo>
                    <a:cubicBezTo>
                      <a:pt x="54" y="671"/>
                      <a:pt x="54" y="678"/>
                      <a:pt x="54" y="685"/>
                    </a:cubicBezTo>
                    <a:cubicBezTo>
                      <a:pt x="56" y="704"/>
                      <a:pt x="57" y="723"/>
                      <a:pt x="59" y="741"/>
                    </a:cubicBezTo>
                    <a:cubicBezTo>
                      <a:pt x="61" y="757"/>
                      <a:pt x="63" y="772"/>
                      <a:pt x="65" y="788"/>
                    </a:cubicBezTo>
                    <a:cubicBezTo>
                      <a:pt x="68" y="806"/>
                      <a:pt x="71" y="824"/>
                      <a:pt x="74" y="842"/>
                    </a:cubicBezTo>
                    <a:cubicBezTo>
                      <a:pt x="75" y="847"/>
                      <a:pt x="76" y="853"/>
                      <a:pt x="78" y="859"/>
                    </a:cubicBezTo>
                    <a:cubicBezTo>
                      <a:pt x="79" y="865"/>
                      <a:pt x="81" y="871"/>
                      <a:pt x="82" y="878"/>
                    </a:cubicBezTo>
                    <a:cubicBezTo>
                      <a:pt x="84" y="885"/>
                      <a:pt x="85" y="891"/>
                      <a:pt x="87" y="898"/>
                    </a:cubicBezTo>
                    <a:cubicBezTo>
                      <a:pt x="88" y="899"/>
                      <a:pt x="88" y="900"/>
                      <a:pt x="87" y="901"/>
                    </a:cubicBezTo>
                    <a:cubicBezTo>
                      <a:pt x="86" y="903"/>
                      <a:pt x="87" y="904"/>
                      <a:pt x="88" y="906"/>
                    </a:cubicBezTo>
                    <a:cubicBezTo>
                      <a:pt x="90" y="909"/>
                      <a:pt x="91" y="913"/>
                      <a:pt x="93" y="917"/>
                    </a:cubicBezTo>
                    <a:cubicBezTo>
                      <a:pt x="93" y="917"/>
                      <a:pt x="93" y="917"/>
                      <a:pt x="92" y="917"/>
                    </a:cubicBezTo>
                    <a:cubicBezTo>
                      <a:pt x="92" y="917"/>
                      <a:pt x="92" y="916"/>
                      <a:pt x="92" y="916"/>
                    </a:cubicBezTo>
                    <a:cubicBezTo>
                      <a:pt x="88" y="910"/>
                      <a:pt x="85" y="905"/>
                      <a:pt x="84" y="897"/>
                    </a:cubicBezTo>
                    <a:cubicBezTo>
                      <a:pt x="84" y="890"/>
                      <a:pt x="81" y="883"/>
                      <a:pt x="78" y="877"/>
                    </a:cubicBezTo>
                    <a:cubicBezTo>
                      <a:pt x="77" y="874"/>
                      <a:pt x="75" y="872"/>
                      <a:pt x="75" y="870"/>
                    </a:cubicBezTo>
                    <a:cubicBezTo>
                      <a:pt x="77" y="866"/>
                      <a:pt x="75" y="864"/>
                      <a:pt x="73" y="860"/>
                    </a:cubicBezTo>
                    <a:cubicBezTo>
                      <a:pt x="72" y="858"/>
                      <a:pt x="72" y="856"/>
                      <a:pt x="72" y="853"/>
                    </a:cubicBezTo>
                    <a:cubicBezTo>
                      <a:pt x="71" y="847"/>
                      <a:pt x="70" y="840"/>
                      <a:pt x="70" y="833"/>
                    </a:cubicBezTo>
                    <a:cubicBezTo>
                      <a:pt x="69" y="827"/>
                      <a:pt x="68" y="821"/>
                      <a:pt x="65" y="815"/>
                    </a:cubicBezTo>
                    <a:cubicBezTo>
                      <a:pt x="65" y="815"/>
                      <a:pt x="65" y="814"/>
                      <a:pt x="65" y="813"/>
                    </a:cubicBezTo>
                    <a:cubicBezTo>
                      <a:pt x="65" y="808"/>
                      <a:pt x="65" y="803"/>
                      <a:pt x="64" y="798"/>
                    </a:cubicBezTo>
                    <a:cubicBezTo>
                      <a:pt x="63" y="794"/>
                      <a:pt x="62" y="791"/>
                      <a:pt x="61" y="787"/>
                    </a:cubicBezTo>
                    <a:cubicBezTo>
                      <a:pt x="61" y="786"/>
                      <a:pt x="61" y="785"/>
                      <a:pt x="59" y="785"/>
                    </a:cubicBezTo>
                    <a:cubicBezTo>
                      <a:pt x="58" y="786"/>
                      <a:pt x="58" y="785"/>
                      <a:pt x="57" y="784"/>
                    </a:cubicBezTo>
                    <a:cubicBezTo>
                      <a:pt x="55" y="777"/>
                      <a:pt x="55" y="770"/>
                      <a:pt x="55" y="763"/>
                    </a:cubicBezTo>
                    <a:cubicBezTo>
                      <a:pt x="55" y="761"/>
                      <a:pt x="54" y="758"/>
                      <a:pt x="57" y="757"/>
                    </a:cubicBezTo>
                    <a:cubicBezTo>
                      <a:pt x="58" y="756"/>
                      <a:pt x="58" y="754"/>
                      <a:pt x="58" y="752"/>
                    </a:cubicBezTo>
                    <a:cubicBezTo>
                      <a:pt x="58" y="747"/>
                      <a:pt x="58" y="742"/>
                      <a:pt x="58" y="737"/>
                    </a:cubicBezTo>
                    <a:cubicBezTo>
                      <a:pt x="58" y="733"/>
                      <a:pt x="57" y="729"/>
                      <a:pt x="55" y="726"/>
                    </a:cubicBezTo>
                    <a:cubicBezTo>
                      <a:pt x="53" y="724"/>
                      <a:pt x="53" y="731"/>
                      <a:pt x="51" y="726"/>
                    </a:cubicBezTo>
                    <a:cubicBezTo>
                      <a:pt x="51" y="726"/>
                      <a:pt x="50" y="725"/>
                      <a:pt x="50" y="726"/>
                    </a:cubicBezTo>
                    <a:cubicBezTo>
                      <a:pt x="49" y="726"/>
                      <a:pt x="49" y="727"/>
                      <a:pt x="49" y="727"/>
                    </a:cubicBezTo>
                    <a:cubicBezTo>
                      <a:pt x="49" y="736"/>
                      <a:pt x="50" y="744"/>
                      <a:pt x="51" y="752"/>
                    </a:cubicBezTo>
                    <a:cubicBezTo>
                      <a:pt x="52" y="766"/>
                      <a:pt x="54" y="779"/>
                      <a:pt x="56" y="792"/>
                    </a:cubicBezTo>
                    <a:cubicBezTo>
                      <a:pt x="60" y="821"/>
                      <a:pt x="66" y="851"/>
                      <a:pt x="72" y="880"/>
                    </a:cubicBezTo>
                    <a:cubicBezTo>
                      <a:pt x="73" y="885"/>
                      <a:pt x="74" y="891"/>
                      <a:pt x="76" y="896"/>
                    </a:cubicBezTo>
                    <a:cubicBezTo>
                      <a:pt x="79" y="902"/>
                      <a:pt x="80" y="909"/>
                      <a:pt x="83" y="916"/>
                    </a:cubicBezTo>
                    <a:cubicBezTo>
                      <a:pt x="84" y="919"/>
                      <a:pt x="85" y="923"/>
                      <a:pt x="86" y="927"/>
                    </a:cubicBezTo>
                    <a:cubicBezTo>
                      <a:pt x="87" y="932"/>
                      <a:pt x="89" y="936"/>
                      <a:pt x="95" y="938"/>
                    </a:cubicBezTo>
                    <a:cubicBezTo>
                      <a:pt x="100" y="940"/>
                      <a:pt x="105" y="941"/>
                      <a:pt x="109" y="944"/>
                    </a:cubicBezTo>
                    <a:cubicBezTo>
                      <a:pt x="118" y="950"/>
                      <a:pt x="128" y="955"/>
                      <a:pt x="138" y="957"/>
                    </a:cubicBezTo>
                    <a:cubicBezTo>
                      <a:pt x="141" y="957"/>
                      <a:pt x="144" y="958"/>
                      <a:pt x="147" y="959"/>
                    </a:cubicBezTo>
                    <a:cubicBezTo>
                      <a:pt x="150" y="961"/>
                      <a:pt x="154" y="962"/>
                      <a:pt x="158" y="960"/>
                    </a:cubicBezTo>
                    <a:cubicBezTo>
                      <a:pt x="159" y="960"/>
                      <a:pt x="160" y="960"/>
                      <a:pt x="161" y="961"/>
                    </a:cubicBezTo>
                    <a:cubicBezTo>
                      <a:pt x="166" y="962"/>
                      <a:pt x="172" y="963"/>
                      <a:pt x="176" y="967"/>
                    </a:cubicBezTo>
                    <a:cubicBezTo>
                      <a:pt x="177" y="967"/>
                      <a:pt x="177" y="967"/>
                      <a:pt x="178" y="967"/>
                    </a:cubicBezTo>
                    <a:cubicBezTo>
                      <a:pt x="179" y="967"/>
                      <a:pt x="179" y="966"/>
                      <a:pt x="179" y="966"/>
                    </a:cubicBezTo>
                    <a:cubicBezTo>
                      <a:pt x="182" y="961"/>
                      <a:pt x="187" y="959"/>
                      <a:pt x="192" y="962"/>
                    </a:cubicBezTo>
                    <a:cubicBezTo>
                      <a:pt x="194" y="963"/>
                      <a:pt x="196" y="963"/>
                      <a:pt x="198" y="962"/>
                    </a:cubicBezTo>
                    <a:cubicBezTo>
                      <a:pt x="201" y="960"/>
                      <a:pt x="204" y="960"/>
                      <a:pt x="207" y="961"/>
                    </a:cubicBezTo>
                    <a:cubicBezTo>
                      <a:pt x="213" y="961"/>
                      <a:pt x="217" y="959"/>
                      <a:pt x="221" y="956"/>
                    </a:cubicBezTo>
                    <a:cubicBezTo>
                      <a:pt x="224" y="953"/>
                      <a:pt x="227" y="950"/>
                      <a:pt x="230" y="949"/>
                    </a:cubicBezTo>
                    <a:cubicBezTo>
                      <a:pt x="237" y="945"/>
                      <a:pt x="242" y="939"/>
                      <a:pt x="247" y="933"/>
                    </a:cubicBezTo>
                    <a:cubicBezTo>
                      <a:pt x="251" y="927"/>
                      <a:pt x="255" y="921"/>
                      <a:pt x="259" y="915"/>
                    </a:cubicBezTo>
                    <a:cubicBezTo>
                      <a:pt x="265" y="905"/>
                      <a:pt x="273" y="894"/>
                      <a:pt x="278" y="883"/>
                    </a:cubicBezTo>
                    <a:cubicBezTo>
                      <a:pt x="286" y="867"/>
                      <a:pt x="295" y="850"/>
                      <a:pt x="302" y="834"/>
                    </a:cubicBezTo>
                    <a:cubicBezTo>
                      <a:pt x="304" y="830"/>
                      <a:pt x="306" y="827"/>
                      <a:pt x="307" y="823"/>
                    </a:cubicBezTo>
                    <a:cubicBezTo>
                      <a:pt x="309" y="816"/>
                      <a:pt x="312" y="809"/>
                      <a:pt x="315" y="802"/>
                    </a:cubicBezTo>
                    <a:cubicBezTo>
                      <a:pt x="322" y="789"/>
                      <a:pt x="326" y="776"/>
                      <a:pt x="331" y="763"/>
                    </a:cubicBezTo>
                    <a:cubicBezTo>
                      <a:pt x="332" y="762"/>
                      <a:pt x="332" y="761"/>
                      <a:pt x="333" y="760"/>
                    </a:cubicBezTo>
                    <a:cubicBezTo>
                      <a:pt x="337" y="754"/>
                      <a:pt x="340" y="748"/>
                      <a:pt x="343" y="741"/>
                    </a:cubicBezTo>
                    <a:cubicBezTo>
                      <a:pt x="346" y="736"/>
                      <a:pt x="350" y="731"/>
                      <a:pt x="351" y="724"/>
                    </a:cubicBezTo>
                    <a:cubicBezTo>
                      <a:pt x="352" y="720"/>
                      <a:pt x="355" y="717"/>
                      <a:pt x="357" y="713"/>
                    </a:cubicBezTo>
                    <a:cubicBezTo>
                      <a:pt x="359" y="707"/>
                      <a:pt x="362" y="701"/>
                      <a:pt x="365" y="695"/>
                    </a:cubicBezTo>
                    <a:cubicBezTo>
                      <a:pt x="366" y="697"/>
                      <a:pt x="367" y="698"/>
                      <a:pt x="368" y="699"/>
                    </a:cubicBezTo>
                    <a:cubicBezTo>
                      <a:pt x="370" y="701"/>
                      <a:pt x="372" y="703"/>
                      <a:pt x="374" y="704"/>
                    </a:cubicBezTo>
                    <a:cubicBezTo>
                      <a:pt x="376" y="706"/>
                      <a:pt x="378" y="708"/>
                      <a:pt x="380" y="710"/>
                    </a:cubicBezTo>
                    <a:cubicBezTo>
                      <a:pt x="388" y="717"/>
                      <a:pt x="397" y="723"/>
                      <a:pt x="406" y="728"/>
                    </a:cubicBezTo>
                    <a:cubicBezTo>
                      <a:pt x="414" y="732"/>
                      <a:pt x="423" y="736"/>
                      <a:pt x="432" y="739"/>
                    </a:cubicBezTo>
                    <a:cubicBezTo>
                      <a:pt x="440" y="741"/>
                      <a:pt x="447" y="744"/>
                      <a:pt x="455" y="746"/>
                    </a:cubicBezTo>
                    <a:cubicBezTo>
                      <a:pt x="459" y="748"/>
                      <a:pt x="463" y="748"/>
                      <a:pt x="467" y="748"/>
                    </a:cubicBezTo>
                    <a:cubicBezTo>
                      <a:pt x="470" y="748"/>
                      <a:pt x="474" y="748"/>
                      <a:pt x="478" y="748"/>
                    </a:cubicBezTo>
                    <a:cubicBezTo>
                      <a:pt x="483" y="748"/>
                      <a:pt x="488" y="749"/>
                      <a:pt x="493" y="749"/>
                    </a:cubicBezTo>
                    <a:cubicBezTo>
                      <a:pt x="500" y="750"/>
                      <a:pt x="506" y="752"/>
                      <a:pt x="513" y="753"/>
                    </a:cubicBezTo>
                    <a:cubicBezTo>
                      <a:pt x="518" y="753"/>
                      <a:pt x="522" y="753"/>
                      <a:pt x="526" y="754"/>
                    </a:cubicBezTo>
                    <a:cubicBezTo>
                      <a:pt x="536" y="755"/>
                      <a:pt x="546" y="756"/>
                      <a:pt x="555" y="757"/>
                    </a:cubicBezTo>
                    <a:cubicBezTo>
                      <a:pt x="556" y="757"/>
                      <a:pt x="558" y="758"/>
                      <a:pt x="558" y="757"/>
                    </a:cubicBezTo>
                    <a:cubicBezTo>
                      <a:pt x="560" y="754"/>
                      <a:pt x="563" y="755"/>
                      <a:pt x="566" y="755"/>
                    </a:cubicBezTo>
                    <a:cubicBezTo>
                      <a:pt x="567" y="755"/>
                      <a:pt x="569" y="755"/>
                      <a:pt x="571" y="755"/>
                    </a:cubicBezTo>
                    <a:cubicBezTo>
                      <a:pt x="572" y="754"/>
                      <a:pt x="574" y="754"/>
                      <a:pt x="576" y="754"/>
                    </a:cubicBezTo>
                    <a:cubicBezTo>
                      <a:pt x="584" y="756"/>
                      <a:pt x="592" y="755"/>
                      <a:pt x="600" y="755"/>
                    </a:cubicBezTo>
                    <a:cubicBezTo>
                      <a:pt x="609" y="756"/>
                      <a:pt x="618" y="755"/>
                      <a:pt x="627" y="756"/>
                    </a:cubicBezTo>
                    <a:cubicBezTo>
                      <a:pt x="632" y="756"/>
                      <a:pt x="636" y="756"/>
                      <a:pt x="640" y="756"/>
                    </a:cubicBezTo>
                    <a:cubicBezTo>
                      <a:pt x="645" y="755"/>
                      <a:pt x="650" y="755"/>
                      <a:pt x="655" y="755"/>
                    </a:cubicBezTo>
                    <a:cubicBezTo>
                      <a:pt x="658" y="755"/>
                      <a:pt x="662" y="755"/>
                      <a:pt x="665" y="755"/>
                    </a:cubicBezTo>
                    <a:cubicBezTo>
                      <a:pt x="676" y="753"/>
                      <a:pt x="687" y="752"/>
                      <a:pt x="698" y="752"/>
                    </a:cubicBezTo>
                    <a:cubicBezTo>
                      <a:pt x="699" y="752"/>
                      <a:pt x="700" y="752"/>
                      <a:pt x="702" y="752"/>
                    </a:cubicBezTo>
                    <a:cubicBezTo>
                      <a:pt x="707" y="751"/>
                      <a:pt x="712" y="751"/>
                      <a:pt x="717" y="751"/>
                    </a:cubicBezTo>
                    <a:cubicBezTo>
                      <a:pt x="732" y="753"/>
                      <a:pt x="747" y="754"/>
                      <a:pt x="761" y="761"/>
                    </a:cubicBezTo>
                    <a:cubicBezTo>
                      <a:pt x="765" y="763"/>
                      <a:pt x="768" y="765"/>
                      <a:pt x="772" y="766"/>
                    </a:cubicBezTo>
                    <a:cubicBezTo>
                      <a:pt x="781" y="769"/>
                      <a:pt x="789" y="773"/>
                      <a:pt x="796" y="778"/>
                    </a:cubicBezTo>
                    <a:cubicBezTo>
                      <a:pt x="797" y="779"/>
                      <a:pt x="798" y="779"/>
                      <a:pt x="799" y="780"/>
                    </a:cubicBezTo>
                    <a:cubicBezTo>
                      <a:pt x="810" y="783"/>
                      <a:pt x="818" y="790"/>
                      <a:pt x="829" y="792"/>
                    </a:cubicBezTo>
                    <a:cubicBezTo>
                      <a:pt x="830" y="792"/>
                      <a:pt x="830" y="792"/>
                      <a:pt x="831" y="792"/>
                    </a:cubicBezTo>
                    <a:cubicBezTo>
                      <a:pt x="837" y="795"/>
                      <a:pt x="843" y="798"/>
                      <a:pt x="849" y="800"/>
                    </a:cubicBezTo>
                    <a:cubicBezTo>
                      <a:pt x="856" y="803"/>
                      <a:pt x="863" y="807"/>
                      <a:pt x="869" y="811"/>
                    </a:cubicBezTo>
                    <a:cubicBezTo>
                      <a:pt x="874" y="815"/>
                      <a:pt x="879" y="820"/>
                      <a:pt x="884" y="825"/>
                    </a:cubicBezTo>
                    <a:cubicBezTo>
                      <a:pt x="886" y="827"/>
                      <a:pt x="887" y="828"/>
                      <a:pt x="886" y="831"/>
                    </a:cubicBezTo>
                    <a:cubicBezTo>
                      <a:pt x="886" y="839"/>
                      <a:pt x="883" y="846"/>
                      <a:pt x="879" y="853"/>
                    </a:cubicBezTo>
                    <a:cubicBezTo>
                      <a:pt x="876" y="857"/>
                      <a:pt x="873" y="861"/>
                      <a:pt x="870" y="865"/>
                    </a:cubicBezTo>
                    <a:cubicBezTo>
                      <a:pt x="865" y="874"/>
                      <a:pt x="858" y="882"/>
                      <a:pt x="851" y="890"/>
                    </a:cubicBezTo>
                    <a:cubicBezTo>
                      <a:pt x="840" y="901"/>
                      <a:pt x="828" y="910"/>
                      <a:pt x="815" y="918"/>
                    </a:cubicBezTo>
                    <a:cubicBezTo>
                      <a:pt x="796" y="930"/>
                      <a:pt x="776" y="940"/>
                      <a:pt x="756" y="950"/>
                    </a:cubicBezTo>
                    <a:cubicBezTo>
                      <a:pt x="753" y="951"/>
                      <a:pt x="749" y="952"/>
                      <a:pt x="746" y="954"/>
                    </a:cubicBezTo>
                    <a:cubicBezTo>
                      <a:pt x="746" y="954"/>
                      <a:pt x="744" y="954"/>
                      <a:pt x="745" y="955"/>
                    </a:cubicBezTo>
                    <a:cubicBezTo>
                      <a:pt x="747" y="959"/>
                      <a:pt x="742" y="959"/>
                      <a:pt x="740" y="959"/>
                    </a:cubicBezTo>
                    <a:cubicBezTo>
                      <a:pt x="723" y="967"/>
                      <a:pt x="706" y="974"/>
                      <a:pt x="688" y="980"/>
                    </a:cubicBezTo>
                    <a:cubicBezTo>
                      <a:pt x="685" y="981"/>
                      <a:pt x="681" y="981"/>
                      <a:pt x="679" y="983"/>
                    </a:cubicBezTo>
                    <a:cubicBezTo>
                      <a:pt x="676" y="986"/>
                      <a:pt x="673" y="986"/>
                      <a:pt x="670" y="985"/>
                    </a:cubicBezTo>
                    <a:cubicBezTo>
                      <a:pt x="672" y="988"/>
                      <a:pt x="672" y="988"/>
                      <a:pt x="670" y="989"/>
                    </a:cubicBezTo>
                    <a:cubicBezTo>
                      <a:pt x="669" y="990"/>
                      <a:pt x="668" y="990"/>
                      <a:pt x="668" y="990"/>
                    </a:cubicBezTo>
                    <a:cubicBezTo>
                      <a:pt x="665" y="991"/>
                      <a:pt x="663" y="991"/>
                      <a:pt x="661" y="993"/>
                    </a:cubicBezTo>
                    <a:cubicBezTo>
                      <a:pt x="661" y="994"/>
                      <a:pt x="659" y="995"/>
                      <a:pt x="658" y="995"/>
                    </a:cubicBezTo>
                    <a:cubicBezTo>
                      <a:pt x="646" y="998"/>
                      <a:pt x="634" y="1002"/>
                      <a:pt x="621" y="1003"/>
                    </a:cubicBezTo>
                    <a:cubicBezTo>
                      <a:pt x="617" y="1004"/>
                      <a:pt x="613" y="1004"/>
                      <a:pt x="609" y="1005"/>
                    </a:cubicBezTo>
                    <a:cubicBezTo>
                      <a:pt x="603" y="1006"/>
                      <a:pt x="597" y="1007"/>
                      <a:pt x="591" y="1008"/>
                    </a:cubicBezTo>
                    <a:cubicBezTo>
                      <a:pt x="582" y="1009"/>
                      <a:pt x="573" y="1010"/>
                      <a:pt x="563" y="1011"/>
                    </a:cubicBezTo>
                    <a:cubicBezTo>
                      <a:pt x="549" y="1013"/>
                      <a:pt x="534" y="1014"/>
                      <a:pt x="519" y="1015"/>
                    </a:cubicBezTo>
                    <a:cubicBezTo>
                      <a:pt x="500" y="1016"/>
                      <a:pt x="481" y="1017"/>
                      <a:pt x="462" y="1016"/>
                    </a:cubicBezTo>
                    <a:cubicBezTo>
                      <a:pt x="448" y="1016"/>
                      <a:pt x="434" y="1016"/>
                      <a:pt x="420" y="1015"/>
                    </a:cubicBezTo>
                    <a:cubicBezTo>
                      <a:pt x="404" y="1013"/>
                      <a:pt x="399" y="1012"/>
                      <a:pt x="383" y="1016"/>
                    </a:cubicBezTo>
                    <a:cubicBezTo>
                      <a:pt x="381" y="1016"/>
                      <a:pt x="380" y="1016"/>
                      <a:pt x="378" y="1016"/>
                    </a:cubicBezTo>
                    <a:cubicBezTo>
                      <a:pt x="377" y="1015"/>
                      <a:pt x="375" y="1015"/>
                      <a:pt x="374" y="1015"/>
                    </a:cubicBezTo>
                    <a:cubicBezTo>
                      <a:pt x="365" y="1015"/>
                      <a:pt x="356" y="1012"/>
                      <a:pt x="347" y="1010"/>
                    </a:cubicBezTo>
                    <a:cubicBezTo>
                      <a:pt x="341" y="1009"/>
                      <a:pt x="336" y="1006"/>
                      <a:pt x="330" y="1007"/>
                    </a:cubicBezTo>
                    <a:cubicBezTo>
                      <a:pt x="330" y="1007"/>
                      <a:pt x="329" y="1007"/>
                      <a:pt x="328" y="1006"/>
                    </a:cubicBezTo>
                    <a:cubicBezTo>
                      <a:pt x="325" y="1005"/>
                      <a:pt x="322" y="1004"/>
                      <a:pt x="319" y="1005"/>
                    </a:cubicBezTo>
                    <a:cubicBezTo>
                      <a:pt x="317" y="1005"/>
                      <a:pt x="315" y="1004"/>
                      <a:pt x="314" y="1002"/>
                    </a:cubicBezTo>
                    <a:cubicBezTo>
                      <a:pt x="314" y="998"/>
                      <a:pt x="312" y="998"/>
                      <a:pt x="309" y="997"/>
                    </a:cubicBezTo>
                    <a:cubicBezTo>
                      <a:pt x="306" y="997"/>
                      <a:pt x="304" y="997"/>
                      <a:pt x="302" y="999"/>
                    </a:cubicBezTo>
                    <a:cubicBezTo>
                      <a:pt x="301" y="1000"/>
                      <a:pt x="299" y="1000"/>
                      <a:pt x="297" y="1001"/>
                    </a:cubicBezTo>
                    <a:cubicBezTo>
                      <a:pt x="294" y="1001"/>
                      <a:pt x="292" y="1003"/>
                      <a:pt x="289" y="1004"/>
                    </a:cubicBezTo>
                    <a:cubicBezTo>
                      <a:pt x="281" y="1008"/>
                      <a:pt x="281" y="1008"/>
                      <a:pt x="281" y="1008"/>
                    </a:cubicBezTo>
                    <a:cubicBezTo>
                      <a:pt x="280" y="1010"/>
                      <a:pt x="279" y="1009"/>
                      <a:pt x="278" y="1008"/>
                    </a:cubicBezTo>
                    <a:cubicBezTo>
                      <a:pt x="276" y="1005"/>
                      <a:pt x="274" y="1005"/>
                      <a:pt x="271" y="1006"/>
                    </a:cubicBezTo>
                    <a:cubicBezTo>
                      <a:pt x="266" y="1008"/>
                      <a:pt x="263" y="1007"/>
                      <a:pt x="260" y="1003"/>
                    </a:cubicBezTo>
                    <a:cubicBezTo>
                      <a:pt x="259" y="1001"/>
                      <a:pt x="259" y="1000"/>
                      <a:pt x="257" y="999"/>
                    </a:cubicBezTo>
                    <a:cubicBezTo>
                      <a:pt x="255" y="1000"/>
                      <a:pt x="255" y="1002"/>
                      <a:pt x="254" y="1003"/>
                    </a:cubicBezTo>
                    <a:cubicBezTo>
                      <a:pt x="253" y="1006"/>
                      <a:pt x="252" y="1010"/>
                      <a:pt x="250" y="1013"/>
                    </a:cubicBezTo>
                    <a:cubicBezTo>
                      <a:pt x="249" y="1015"/>
                      <a:pt x="248" y="1015"/>
                      <a:pt x="246" y="1014"/>
                    </a:cubicBezTo>
                    <a:cubicBezTo>
                      <a:pt x="245" y="1014"/>
                      <a:pt x="245" y="1013"/>
                      <a:pt x="244" y="1013"/>
                    </a:cubicBezTo>
                    <a:cubicBezTo>
                      <a:pt x="241" y="1010"/>
                      <a:pt x="240" y="1010"/>
                      <a:pt x="237" y="1014"/>
                    </a:cubicBezTo>
                    <a:cubicBezTo>
                      <a:pt x="237" y="1015"/>
                      <a:pt x="237" y="1016"/>
                      <a:pt x="235" y="1017"/>
                    </a:cubicBezTo>
                    <a:cubicBezTo>
                      <a:pt x="233" y="1018"/>
                      <a:pt x="232" y="1020"/>
                      <a:pt x="231" y="1023"/>
                    </a:cubicBezTo>
                    <a:cubicBezTo>
                      <a:pt x="230" y="1025"/>
                      <a:pt x="230" y="1028"/>
                      <a:pt x="228" y="1030"/>
                    </a:cubicBezTo>
                    <a:cubicBezTo>
                      <a:pt x="224" y="1033"/>
                      <a:pt x="222" y="1038"/>
                      <a:pt x="221" y="1043"/>
                    </a:cubicBezTo>
                    <a:cubicBezTo>
                      <a:pt x="219" y="1047"/>
                      <a:pt x="218" y="1051"/>
                      <a:pt x="215" y="1055"/>
                    </a:cubicBezTo>
                    <a:cubicBezTo>
                      <a:pt x="214" y="1057"/>
                      <a:pt x="213" y="1059"/>
                      <a:pt x="212" y="1061"/>
                    </a:cubicBezTo>
                    <a:cubicBezTo>
                      <a:pt x="212" y="1061"/>
                      <a:pt x="212" y="1062"/>
                      <a:pt x="213" y="1063"/>
                    </a:cubicBezTo>
                    <a:cubicBezTo>
                      <a:pt x="216" y="1065"/>
                      <a:pt x="217" y="1066"/>
                      <a:pt x="215" y="1070"/>
                    </a:cubicBezTo>
                    <a:cubicBezTo>
                      <a:pt x="213" y="1074"/>
                      <a:pt x="211" y="1077"/>
                      <a:pt x="209" y="1081"/>
                    </a:cubicBezTo>
                    <a:cubicBezTo>
                      <a:pt x="208" y="1083"/>
                      <a:pt x="206" y="1084"/>
                      <a:pt x="206" y="1087"/>
                    </a:cubicBezTo>
                    <a:cubicBezTo>
                      <a:pt x="211" y="1086"/>
                      <a:pt x="212" y="1090"/>
                      <a:pt x="212" y="1093"/>
                    </a:cubicBezTo>
                    <a:cubicBezTo>
                      <a:pt x="212" y="1095"/>
                      <a:pt x="212" y="1097"/>
                      <a:pt x="215" y="1098"/>
                    </a:cubicBezTo>
                    <a:cubicBezTo>
                      <a:pt x="217" y="1099"/>
                      <a:pt x="218" y="1101"/>
                      <a:pt x="221" y="1100"/>
                    </a:cubicBezTo>
                    <a:cubicBezTo>
                      <a:pt x="222" y="1100"/>
                      <a:pt x="224" y="1100"/>
                      <a:pt x="224" y="1103"/>
                    </a:cubicBezTo>
                    <a:cubicBezTo>
                      <a:pt x="223" y="1104"/>
                      <a:pt x="224" y="1104"/>
                      <a:pt x="224" y="1105"/>
                    </a:cubicBezTo>
                    <a:cubicBezTo>
                      <a:pt x="226" y="1107"/>
                      <a:pt x="225" y="1108"/>
                      <a:pt x="223" y="1109"/>
                    </a:cubicBezTo>
                    <a:cubicBezTo>
                      <a:pt x="222" y="1109"/>
                      <a:pt x="221" y="1109"/>
                      <a:pt x="220" y="1109"/>
                    </a:cubicBezTo>
                    <a:cubicBezTo>
                      <a:pt x="219" y="1109"/>
                      <a:pt x="218" y="1109"/>
                      <a:pt x="218" y="1110"/>
                    </a:cubicBezTo>
                    <a:cubicBezTo>
                      <a:pt x="218" y="1111"/>
                      <a:pt x="219" y="1111"/>
                      <a:pt x="219" y="1111"/>
                    </a:cubicBezTo>
                    <a:cubicBezTo>
                      <a:pt x="222" y="1112"/>
                      <a:pt x="224" y="1112"/>
                      <a:pt x="227" y="1112"/>
                    </a:cubicBezTo>
                    <a:cubicBezTo>
                      <a:pt x="226" y="1114"/>
                      <a:pt x="226" y="1116"/>
                      <a:pt x="224" y="1118"/>
                    </a:cubicBezTo>
                    <a:cubicBezTo>
                      <a:pt x="222" y="1117"/>
                      <a:pt x="224" y="1115"/>
                      <a:pt x="222" y="1114"/>
                    </a:cubicBezTo>
                    <a:cubicBezTo>
                      <a:pt x="220" y="1116"/>
                      <a:pt x="218" y="1116"/>
                      <a:pt x="216" y="1113"/>
                    </a:cubicBezTo>
                    <a:cubicBezTo>
                      <a:pt x="216" y="1113"/>
                      <a:pt x="215" y="1113"/>
                      <a:pt x="215" y="1113"/>
                    </a:cubicBezTo>
                    <a:cubicBezTo>
                      <a:pt x="214" y="1113"/>
                      <a:pt x="213" y="1112"/>
                      <a:pt x="212" y="1114"/>
                    </a:cubicBezTo>
                    <a:cubicBezTo>
                      <a:pt x="211" y="1115"/>
                      <a:pt x="213" y="1116"/>
                      <a:pt x="214" y="1116"/>
                    </a:cubicBezTo>
                    <a:cubicBezTo>
                      <a:pt x="219" y="1116"/>
                      <a:pt x="221" y="1120"/>
                      <a:pt x="224" y="1122"/>
                    </a:cubicBezTo>
                    <a:cubicBezTo>
                      <a:pt x="225" y="1122"/>
                      <a:pt x="225" y="1123"/>
                      <a:pt x="225" y="1123"/>
                    </a:cubicBezTo>
                    <a:cubicBezTo>
                      <a:pt x="225" y="1124"/>
                      <a:pt x="224" y="1126"/>
                      <a:pt x="224" y="1126"/>
                    </a:cubicBezTo>
                    <a:cubicBezTo>
                      <a:pt x="227" y="1127"/>
                      <a:pt x="230" y="1128"/>
                      <a:pt x="233" y="1129"/>
                    </a:cubicBezTo>
                    <a:cubicBezTo>
                      <a:pt x="230" y="1132"/>
                      <a:pt x="230" y="1136"/>
                      <a:pt x="229" y="1139"/>
                    </a:cubicBezTo>
                    <a:cubicBezTo>
                      <a:pt x="229" y="1140"/>
                      <a:pt x="230" y="1141"/>
                      <a:pt x="230" y="1141"/>
                    </a:cubicBezTo>
                    <a:cubicBezTo>
                      <a:pt x="231" y="1141"/>
                      <a:pt x="232" y="1141"/>
                      <a:pt x="233" y="1141"/>
                    </a:cubicBezTo>
                    <a:cubicBezTo>
                      <a:pt x="233" y="1139"/>
                      <a:pt x="235" y="1138"/>
                      <a:pt x="234" y="1137"/>
                    </a:cubicBezTo>
                    <a:cubicBezTo>
                      <a:pt x="234" y="1135"/>
                      <a:pt x="232" y="1135"/>
                      <a:pt x="233" y="1133"/>
                    </a:cubicBezTo>
                    <a:cubicBezTo>
                      <a:pt x="234" y="1133"/>
                      <a:pt x="234" y="1133"/>
                      <a:pt x="235" y="1133"/>
                    </a:cubicBezTo>
                    <a:cubicBezTo>
                      <a:pt x="239" y="1134"/>
                      <a:pt x="239" y="1134"/>
                      <a:pt x="239" y="1138"/>
                    </a:cubicBezTo>
                    <a:cubicBezTo>
                      <a:pt x="239" y="1140"/>
                      <a:pt x="239" y="1142"/>
                      <a:pt x="242" y="1144"/>
                    </a:cubicBezTo>
                    <a:cubicBezTo>
                      <a:pt x="245" y="1146"/>
                      <a:pt x="248" y="1146"/>
                      <a:pt x="252" y="1145"/>
                    </a:cubicBezTo>
                    <a:cubicBezTo>
                      <a:pt x="253" y="1145"/>
                      <a:pt x="253" y="1144"/>
                      <a:pt x="254" y="1145"/>
                    </a:cubicBezTo>
                    <a:cubicBezTo>
                      <a:pt x="256" y="1148"/>
                      <a:pt x="258" y="1149"/>
                      <a:pt x="261" y="1149"/>
                    </a:cubicBezTo>
                    <a:cubicBezTo>
                      <a:pt x="262" y="1149"/>
                      <a:pt x="263" y="1149"/>
                      <a:pt x="263" y="1150"/>
                    </a:cubicBezTo>
                    <a:cubicBezTo>
                      <a:pt x="265" y="1152"/>
                      <a:pt x="266" y="1153"/>
                      <a:pt x="267" y="1155"/>
                    </a:cubicBezTo>
                    <a:cubicBezTo>
                      <a:pt x="266" y="1156"/>
                      <a:pt x="265" y="1156"/>
                      <a:pt x="264" y="1156"/>
                    </a:cubicBezTo>
                    <a:cubicBezTo>
                      <a:pt x="262" y="1155"/>
                      <a:pt x="261" y="1157"/>
                      <a:pt x="261" y="1158"/>
                    </a:cubicBezTo>
                    <a:cubicBezTo>
                      <a:pt x="262" y="1160"/>
                      <a:pt x="263" y="1162"/>
                      <a:pt x="265" y="1163"/>
                    </a:cubicBezTo>
                    <a:cubicBezTo>
                      <a:pt x="269" y="1164"/>
                      <a:pt x="273" y="1166"/>
                      <a:pt x="277" y="1167"/>
                    </a:cubicBezTo>
                    <a:cubicBezTo>
                      <a:pt x="281" y="1167"/>
                      <a:pt x="283" y="1169"/>
                      <a:pt x="285" y="1171"/>
                    </a:cubicBezTo>
                    <a:cubicBezTo>
                      <a:pt x="288" y="1174"/>
                      <a:pt x="288" y="1176"/>
                      <a:pt x="285" y="1179"/>
                    </a:cubicBezTo>
                    <a:cubicBezTo>
                      <a:pt x="285" y="1180"/>
                      <a:pt x="284" y="1180"/>
                      <a:pt x="283" y="1181"/>
                    </a:cubicBezTo>
                    <a:cubicBezTo>
                      <a:pt x="282" y="1182"/>
                      <a:pt x="282" y="1182"/>
                      <a:pt x="283" y="1184"/>
                    </a:cubicBezTo>
                    <a:cubicBezTo>
                      <a:pt x="285" y="1185"/>
                      <a:pt x="287" y="1186"/>
                      <a:pt x="289" y="1186"/>
                    </a:cubicBezTo>
                    <a:cubicBezTo>
                      <a:pt x="292" y="1186"/>
                      <a:pt x="295" y="1188"/>
                      <a:pt x="295" y="1191"/>
                    </a:cubicBezTo>
                    <a:cubicBezTo>
                      <a:pt x="295" y="1195"/>
                      <a:pt x="298" y="1197"/>
                      <a:pt x="301" y="1198"/>
                    </a:cubicBezTo>
                    <a:cubicBezTo>
                      <a:pt x="300" y="1200"/>
                      <a:pt x="298" y="1202"/>
                      <a:pt x="301" y="1205"/>
                    </a:cubicBezTo>
                    <a:cubicBezTo>
                      <a:pt x="297" y="1204"/>
                      <a:pt x="293" y="1204"/>
                      <a:pt x="290" y="1206"/>
                    </a:cubicBezTo>
                    <a:cubicBezTo>
                      <a:pt x="292" y="1207"/>
                      <a:pt x="294" y="1208"/>
                      <a:pt x="295" y="1208"/>
                    </a:cubicBezTo>
                    <a:cubicBezTo>
                      <a:pt x="296" y="1208"/>
                      <a:pt x="298" y="1209"/>
                      <a:pt x="297" y="1210"/>
                    </a:cubicBezTo>
                    <a:cubicBezTo>
                      <a:pt x="297" y="1211"/>
                      <a:pt x="296" y="1212"/>
                      <a:pt x="296" y="1212"/>
                    </a:cubicBezTo>
                    <a:cubicBezTo>
                      <a:pt x="292" y="1211"/>
                      <a:pt x="291" y="1217"/>
                      <a:pt x="288" y="1217"/>
                    </a:cubicBezTo>
                    <a:cubicBezTo>
                      <a:pt x="290" y="1218"/>
                      <a:pt x="293" y="1219"/>
                      <a:pt x="296" y="1220"/>
                    </a:cubicBezTo>
                    <a:cubicBezTo>
                      <a:pt x="299" y="1221"/>
                      <a:pt x="302" y="1220"/>
                      <a:pt x="305" y="1222"/>
                    </a:cubicBezTo>
                    <a:cubicBezTo>
                      <a:pt x="308" y="1224"/>
                      <a:pt x="310" y="1228"/>
                      <a:pt x="314" y="1228"/>
                    </a:cubicBezTo>
                    <a:cubicBezTo>
                      <a:pt x="314" y="1228"/>
                      <a:pt x="315" y="1229"/>
                      <a:pt x="314" y="1229"/>
                    </a:cubicBezTo>
                    <a:cubicBezTo>
                      <a:pt x="314" y="1230"/>
                      <a:pt x="314" y="1230"/>
                      <a:pt x="313" y="1230"/>
                    </a:cubicBezTo>
                    <a:cubicBezTo>
                      <a:pt x="310" y="1229"/>
                      <a:pt x="307" y="1230"/>
                      <a:pt x="304" y="1229"/>
                    </a:cubicBezTo>
                    <a:cubicBezTo>
                      <a:pt x="304" y="1229"/>
                      <a:pt x="303" y="1228"/>
                      <a:pt x="303" y="1229"/>
                    </a:cubicBezTo>
                    <a:cubicBezTo>
                      <a:pt x="302" y="1230"/>
                      <a:pt x="302" y="1231"/>
                      <a:pt x="303" y="1231"/>
                    </a:cubicBezTo>
                    <a:cubicBezTo>
                      <a:pt x="305" y="1232"/>
                      <a:pt x="306" y="1234"/>
                      <a:pt x="308" y="1232"/>
                    </a:cubicBezTo>
                    <a:cubicBezTo>
                      <a:pt x="309" y="1232"/>
                      <a:pt x="310" y="1232"/>
                      <a:pt x="310" y="1232"/>
                    </a:cubicBezTo>
                    <a:cubicBezTo>
                      <a:pt x="315" y="1234"/>
                      <a:pt x="320" y="1235"/>
                      <a:pt x="325" y="1236"/>
                    </a:cubicBezTo>
                    <a:cubicBezTo>
                      <a:pt x="333" y="1239"/>
                      <a:pt x="341" y="1240"/>
                      <a:pt x="349" y="1242"/>
                    </a:cubicBezTo>
                    <a:cubicBezTo>
                      <a:pt x="351" y="1243"/>
                      <a:pt x="353" y="1244"/>
                      <a:pt x="354" y="1246"/>
                    </a:cubicBezTo>
                    <a:cubicBezTo>
                      <a:pt x="351" y="1248"/>
                      <a:pt x="347" y="1246"/>
                      <a:pt x="343" y="1246"/>
                    </a:cubicBezTo>
                    <a:cubicBezTo>
                      <a:pt x="346" y="1249"/>
                      <a:pt x="348" y="1250"/>
                      <a:pt x="351" y="1250"/>
                    </a:cubicBezTo>
                    <a:cubicBezTo>
                      <a:pt x="358" y="1250"/>
                      <a:pt x="364" y="1253"/>
                      <a:pt x="371" y="1253"/>
                    </a:cubicBezTo>
                    <a:cubicBezTo>
                      <a:pt x="373" y="1253"/>
                      <a:pt x="374" y="1253"/>
                      <a:pt x="375" y="1255"/>
                    </a:cubicBezTo>
                    <a:cubicBezTo>
                      <a:pt x="376" y="1256"/>
                      <a:pt x="377" y="1256"/>
                      <a:pt x="378" y="1255"/>
                    </a:cubicBezTo>
                    <a:cubicBezTo>
                      <a:pt x="381" y="1252"/>
                      <a:pt x="384" y="1253"/>
                      <a:pt x="385" y="1256"/>
                    </a:cubicBezTo>
                    <a:cubicBezTo>
                      <a:pt x="387" y="1259"/>
                      <a:pt x="391" y="1260"/>
                      <a:pt x="393" y="1257"/>
                    </a:cubicBezTo>
                    <a:cubicBezTo>
                      <a:pt x="394" y="1256"/>
                      <a:pt x="395" y="1256"/>
                      <a:pt x="396" y="1257"/>
                    </a:cubicBezTo>
                    <a:cubicBezTo>
                      <a:pt x="398" y="1258"/>
                      <a:pt x="400" y="1258"/>
                      <a:pt x="403" y="1257"/>
                    </a:cubicBezTo>
                    <a:cubicBezTo>
                      <a:pt x="405" y="1256"/>
                      <a:pt x="408" y="1254"/>
                      <a:pt x="410" y="1256"/>
                    </a:cubicBezTo>
                    <a:cubicBezTo>
                      <a:pt x="412" y="1258"/>
                      <a:pt x="414" y="1258"/>
                      <a:pt x="417" y="1257"/>
                    </a:cubicBezTo>
                    <a:cubicBezTo>
                      <a:pt x="419" y="1257"/>
                      <a:pt x="421" y="1258"/>
                      <a:pt x="422" y="1260"/>
                    </a:cubicBezTo>
                    <a:cubicBezTo>
                      <a:pt x="423" y="1261"/>
                      <a:pt x="424" y="1262"/>
                      <a:pt x="426" y="1262"/>
                    </a:cubicBezTo>
                    <a:cubicBezTo>
                      <a:pt x="428" y="1261"/>
                      <a:pt x="428" y="1265"/>
                      <a:pt x="430" y="1265"/>
                    </a:cubicBezTo>
                    <a:cubicBezTo>
                      <a:pt x="432" y="1266"/>
                      <a:pt x="434" y="1264"/>
                      <a:pt x="436" y="1266"/>
                    </a:cubicBezTo>
                    <a:cubicBezTo>
                      <a:pt x="437" y="1266"/>
                      <a:pt x="437" y="1267"/>
                      <a:pt x="438" y="1267"/>
                    </a:cubicBezTo>
                    <a:cubicBezTo>
                      <a:pt x="440" y="1268"/>
                      <a:pt x="442" y="1269"/>
                      <a:pt x="445" y="1269"/>
                    </a:cubicBezTo>
                    <a:cubicBezTo>
                      <a:pt x="445" y="1266"/>
                      <a:pt x="443" y="1266"/>
                      <a:pt x="441" y="1265"/>
                    </a:cubicBezTo>
                    <a:cubicBezTo>
                      <a:pt x="440" y="1264"/>
                      <a:pt x="438" y="1265"/>
                      <a:pt x="438" y="1262"/>
                    </a:cubicBezTo>
                    <a:cubicBezTo>
                      <a:pt x="441" y="1262"/>
                      <a:pt x="443" y="1264"/>
                      <a:pt x="447" y="1263"/>
                    </a:cubicBezTo>
                    <a:cubicBezTo>
                      <a:pt x="442" y="1261"/>
                      <a:pt x="437" y="1260"/>
                      <a:pt x="432" y="1259"/>
                    </a:cubicBezTo>
                    <a:cubicBezTo>
                      <a:pt x="439" y="1257"/>
                      <a:pt x="446" y="1259"/>
                      <a:pt x="453" y="1258"/>
                    </a:cubicBezTo>
                    <a:cubicBezTo>
                      <a:pt x="446" y="1255"/>
                      <a:pt x="438" y="1254"/>
                      <a:pt x="430" y="1253"/>
                    </a:cubicBezTo>
                    <a:cubicBezTo>
                      <a:pt x="430" y="1251"/>
                      <a:pt x="432" y="1252"/>
                      <a:pt x="433" y="1251"/>
                    </a:cubicBezTo>
                    <a:cubicBezTo>
                      <a:pt x="430" y="1249"/>
                      <a:pt x="428" y="1248"/>
                      <a:pt x="424" y="1247"/>
                    </a:cubicBezTo>
                    <a:cubicBezTo>
                      <a:pt x="428" y="1246"/>
                      <a:pt x="430" y="1248"/>
                      <a:pt x="432" y="1246"/>
                    </a:cubicBezTo>
                    <a:cubicBezTo>
                      <a:pt x="432" y="1245"/>
                      <a:pt x="432" y="1244"/>
                      <a:pt x="431" y="1243"/>
                    </a:cubicBezTo>
                    <a:cubicBezTo>
                      <a:pt x="431" y="1242"/>
                      <a:pt x="431" y="1242"/>
                      <a:pt x="432" y="1241"/>
                    </a:cubicBezTo>
                    <a:cubicBezTo>
                      <a:pt x="433" y="1241"/>
                      <a:pt x="433" y="1241"/>
                      <a:pt x="434" y="1241"/>
                    </a:cubicBezTo>
                    <a:cubicBezTo>
                      <a:pt x="439" y="1246"/>
                      <a:pt x="445" y="1246"/>
                      <a:pt x="450" y="1249"/>
                    </a:cubicBezTo>
                    <a:cubicBezTo>
                      <a:pt x="452" y="1250"/>
                      <a:pt x="455" y="1250"/>
                      <a:pt x="454" y="1253"/>
                    </a:cubicBezTo>
                    <a:cubicBezTo>
                      <a:pt x="454" y="1254"/>
                      <a:pt x="455" y="1255"/>
                      <a:pt x="456" y="1255"/>
                    </a:cubicBezTo>
                    <a:cubicBezTo>
                      <a:pt x="457" y="1256"/>
                      <a:pt x="458" y="1257"/>
                      <a:pt x="458" y="1259"/>
                    </a:cubicBezTo>
                    <a:cubicBezTo>
                      <a:pt x="458" y="1260"/>
                      <a:pt x="459" y="1261"/>
                      <a:pt x="460" y="1260"/>
                    </a:cubicBezTo>
                    <a:cubicBezTo>
                      <a:pt x="461" y="1260"/>
                      <a:pt x="460" y="1259"/>
                      <a:pt x="460" y="1259"/>
                    </a:cubicBezTo>
                    <a:cubicBezTo>
                      <a:pt x="459" y="1257"/>
                      <a:pt x="459" y="1257"/>
                      <a:pt x="461" y="1257"/>
                    </a:cubicBezTo>
                    <a:cubicBezTo>
                      <a:pt x="462" y="1258"/>
                      <a:pt x="463" y="1258"/>
                      <a:pt x="463" y="1257"/>
                    </a:cubicBezTo>
                    <a:cubicBezTo>
                      <a:pt x="464" y="1255"/>
                      <a:pt x="461" y="1255"/>
                      <a:pt x="460" y="1252"/>
                    </a:cubicBezTo>
                    <a:cubicBezTo>
                      <a:pt x="462" y="1253"/>
                      <a:pt x="463" y="1254"/>
                      <a:pt x="464" y="1252"/>
                    </a:cubicBezTo>
                    <a:cubicBezTo>
                      <a:pt x="464" y="1252"/>
                      <a:pt x="465" y="1251"/>
                      <a:pt x="466" y="1251"/>
                    </a:cubicBezTo>
                    <a:cubicBezTo>
                      <a:pt x="469" y="1253"/>
                      <a:pt x="471" y="1254"/>
                      <a:pt x="475" y="1253"/>
                    </a:cubicBezTo>
                    <a:cubicBezTo>
                      <a:pt x="475" y="1252"/>
                      <a:pt x="476" y="1253"/>
                      <a:pt x="476" y="1253"/>
                    </a:cubicBezTo>
                    <a:cubicBezTo>
                      <a:pt x="479" y="1254"/>
                      <a:pt x="481" y="1257"/>
                      <a:pt x="484" y="1257"/>
                    </a:cubicBezTo>
                    <a:cubicBezTo>
                      <a:pt x="488" y="1257"/>
                      <a:pt x="493" y="1258"/>
                      <a:pt x="497" y="1257"/>
                    </a:cubicBezTo>
                    <a:cubicBezTo>
                      <a:pt x="500" y="1256"/>
                      <a:pt x="502" y="1258"/>
                      <a:pt x="504" y="1259"/>
                    </a:cubicBezTo>
                    <a:cubicBezTo>
                      <a:pt x="504" y="1259"/>
                      <a:pt x="504" y="1260"/>
                      <a:pt x="504" y="1260"/>
                    </a:cubicBezTo>
                    <a:cubicBezTo>
                      <a:pt x="504" y="1260"/>
                      <a:pt x="503" y="1261"/>
                      <a:pt x="503" y="1261"/>
                    </a:cubicBezTo>
                    <a:cubicBezTo>
                      <a:pt x="502" y="1261"/>
                      <a:pt x="500" y="1261"/>
                      <a:pt x="499" y="1261"/>
                    </a:cubicBezTo>
                    <a:cubicBezTo>
                      <a:pt x="496" y="1260"/>
                      <a:pt x="494" y="1259"/>
                      <a:pt x="491" y="1260"/>
                    </a:cubicBezTo>
                    <a:cubicBezTo>
                      <a:pt x="495" y="1264"/>
                      <a:pt x="495" y="1264"/>
                      <a:pt x="500" y="1263"/>
                    </a:cubicBezTo>
                    <a:cubicBezTo>
                      <a:pt x="501" y="1263"/>
                      <a:pt x="502" y="1263"/>
                      <a:pt x="503" y="1263"/>
                    </a:cubicBezTo>
                    <a:cubicBezTo>
                      <a:pt x="504" y="1262"/>
                      <a:pt x="506" y="1262"/>
                      <a:pt x="506" y="1264"/>
                    </a:cubicBezTo>
                    <a:cubicBezTo>
                      <a:pt x="506" y="1266"/>
                      <a:pt x="508" y="1266"/>
                      <a:pt x="509" y="1266"/>
                    </a:cubicBezTo>
                    <a:cubicBezTo>
                      <a:pt x="511" y="1266"/>
                      <a:pt x="511" y="1264"/>
                      <a:pt x="511" y="1264"/>
                    </a:cubicBezTo>
                    <a:cubicBezTo>
                      <a:pt x="513" y="1261"/>
                      <a:pt x="510" y="1261"/>
                      <a:pt x="510" y="1259"/>
                    </a:cubicBezTo>
                    <a:cubicBezTo>
                      <a:pt x="512" y="1259"/>
                      <a:pt x="513" y="1258"/>
                      <a:pt x="515" y="1258"/>
                    </a:cubicBezTo>
                    <a:cubicBezTo>
                      <a:pt x="516" y="1258"/>
                      <a:pt x="518" y="1258"/>
                      <a:pt x="518" y="1259"/>
                    </a:cubicBezTo>
                    <a:cubicBezTo>
                      <a:pt x="518" y="1261"/>
                      <a:pt x="519" y="1261"/>
                      <a:pt x="520" y="1263"/>
                    </a:cubicBezTo>
                    <a:cubicBezTo>
                      <a:pt x="523" y="1266"/>
                      <a:pt x="523" y="1267"/>
                      <a:pt x="526" y="1265"/>
                    </a:cubicBezTo>
                    <a:cubicBezTo>
                      <a:pt x="529" y="1264"/>
                      <a:pt x="532" y="1264"/>
                      <a:pt x="535" y="1264"/>
                    </a:cubicBezTo>
                    <a:cubicBezTo>
                      <a:pt x="538" y="1265"/>
                      <a:pt x="541" y="1266"/>
                      <a:pt x="544" y="1266"/>
                    </a:cubicBezTo>
                    <a:cubicBezTo>
                      <a:pt x="557" y="1265"/>
                      <a:pt x="570" y="1264"/>
                      <a:pt x="583" y="1264"/>
                    </a:cubicBezTo>
                    <a:cubicBezTo>
                      <a:pt x="585" y="1264"/>
                      <a:pt x="587" y="1264"/>
                      <a:pt x="590" y="1264"/>
                    </a:cubicBezTo>
                    <a:cubicBezTo>
                      <a:pt x="596" y="1262"/>
                      <a:pt x="603" y="1263"/>
                      <a:pt x="610" y="1263"/>
                    </a:cubicBezTo>
                    <a:cubicBezTo>
                      <a:pt x="619" y="1263"/>
                      <a:pt x="627" y="1261"/>
                      <a:pt x="636" y="1260"/>
                    </a:cubicBezTo>
                    <a:cubicBezTo>
                      <a:pt x="647" y="1259"/>
                      <a:pt x="659" y="1257"/>
                      <a:pt x="671" y="1255"/>
                    </a:cubicBezTo>
                    <a:cubicBezTo>
                      <a:pt x="678" y="1254"/>
                      <a:pt x="685" y="1254"/>
                      <a:pt x="692" y="1252"/>
                    </a:cubicBezTo>
                    <a:cubicBezTo>
                      <a:pt x="702" y="1250"/>
                      <a:pt x="711" y="1248"/>
                      <a:pt x="721" y="1246"/>
                    </a:cubicBezTo>
                    <a:cubicBezTo>
                      <a:pt x="731" y="1245"/>
                      <a:pt x="740" y="1242"/>
                      <a:pt x="749" y="1239"/>
                    </a:cubicBezTo>
                    <a:cubicBezTo>
                      <a:pt x="756" y="1236"/>
                      <a:pt x="762" y="1235"/>
                      <a:pt x="769" y="1232"/>
                    </a:cubicBezTo>
                    <a:cubicBezTo>
                      <a:pt x="777" y="1229"/>
                      <a:pt x="786" y="1226"/>
                      <a:pt x="795" y="1223"/>
                    </a:cubicBezTo>
                    <a:cubicBezTo>
                      <a:pt x="806" y="1218"/>
                      <a:pt x="817" y="1215"/>
                      <a:pt x="827" y="1209"/>
                    </a:cubicBezTo>
                    <a:cubicBezTo>
                      <a:pt x="840" y="1203"/>
                      <a:pt x="852" y="1197"/>
                      <a:pt x="864" y="1190"/>
                    </a:cubicBezTo>
                    <a:cubicBezTo>
                      <a:pt x="878" y="1183"/>
                      <a:pt x="891" y="1174"/>
                      <a:pt x="903" y="1164"/>
                    </a:cubicBezTo>
                    <a:cubicBezTo>
                      <a:pt x="912" y="1158"/>
                      <a:pt x="920" y="1150"/>
                      <a:pt x="928" y="1143"/>
                    </a:cubicBezTo>
                    <a:cubicBezTo>
                      <a:pt x="933" y="1138"/>
                      <a:pt x="938" y="1134"/>
                      <a:pt x="943" y="1129"/>
                    </a:cubicBezTo>
                    <a:cubicBezTo>
                      <a:pt x="949" y="1122"/>
                      <a:pt x="955" y="1114"/>
                      <a:pt x="961" y="1107"/>
                    </a:cubicBezTo>
                    <a:cubicBezTo>
                      <a:pt x="965" y="1102"/>
                      <a:pt x="968" y="1098"/>
                      <a:pt x="972" y="1093"/>
                    </a:cubicBezTo>
                    <a:cubicBezTo>
                      <a:pt x="978" y="1085"/>
                      <a:pt x="984" y="1075"/>
                      <a:pt x="990" y="1066"/>
                    </a:cubicBezTo>
                    <a:cubicBezTo>
                      <a:pt x="995" y="1056"/>
                      <a:pt x="1000" y="1046"/>
                      <a:pt x="1006" y="1037"/>
                    </a:cubicBezTo>
                    <a:cubicBezTo>
                      <a:pt x="1009" y="1032"/>
                      <a:pt x="1011" y="1027"/>
                      <a:pt x="1013" y="1022"/>
                    </a:cubicBezTo>
                    <a:cubicBezTo>
                      <a:pt x="1017" y="1009"/>
                      <a:pt x="1020" y="995"/>
                      <a:pt x="1021" y="982"/>
                    </a:cubicBezTo>
                    <a:cubicBezTo>
                      <a:pt x="1024" y="960"/>
                      <a:pt x="1023" y="938"/>
                      <a:pt x="1020" y="916"/>
                    </a:cubicBezTo>
                    <a:cubicBezTo>
                      <a:pt x="1017" y="900"/>
                      <a:pt x="1011" y="885"/>
                      <a:pt x="1006" y="871"/>
                    </a:cubicBezTo>
                    <a:cubicBezTo>
                      <a:pt x="1001" y="859"/>
                      <a:pt x="994" y="848"/>
                      <a:pt x="989" y="837"/>
                    </a:cubicBezTo>
                    <a:cubicBezTo>
                      <a:pt x="976" y="814"/>
                      <a:pt x="960" y="794"/>
                      <a:pt x="940" y="777"/>
                    </a:cubicBezTo>
                    <a:cubicBezTo>
                      <a:pt x="923" y="763"/>
                      <a:pt x="905" y="751"/>
                      <a:pt x="886" y="742"/>
                    </a:cubicBezTo>
                    <a:cubicBezTo>
                      <a:pt x="877" y="737"/>
                      <a:pt x="867" y="732"/>
                      <a:pt x="857" y="729"/>
                    </a:cubicBezTo>
                    <a:cubicBezTo>
                      <a:pt x="835" y="722"/>
                      <a:pt x="811" y="719"/>
                      <a:pt x="789" y="715"/>
                    </a:cubicBezTo>
                    <a:cubicBezTo>
                      <a:pt x="774" y="712"/>
                      <a:pt x="758" y="710"/>
                      <a:pt x="743" y="709"/>
                    </a:cubicBezTo>
                    <a:cubicBezTo>
                      <a:pt x="730" y="708"/>
                      <a:pt x="718" y="707"/>
                      <a:pt x="705" y="708"/>
                    </a:cubicBezTo>
                    <a:cubicBezTo>
                      <a:pt x="686" y="709"/>
                      <a:pt x="666" y="710"/>
                      <a:pt x="647" y="711"/>
                    </a:cubicBezTo>
                    <a:cubicBezTo>
                      <a:pt x="620" y="711"/>
                      <a:pt x="593" y="710"/>
                      <a:pt x="567" y="708"/>
                    </a:cubicBezTo>
                    <a:cubicBezTo>
                      <a:pt x="551" y="706"/>
                      <a:pt x="535" y="703"/>
                      <a:pt x="520" y="700"/>
                    </a:cubicBezTo>
                    <a:cubicBezTo>
                      <a:pt x="504" y="696"/>
                      <a:pt x="492" y="686"/>
                      <a:pt x="485" y="672"/>
                    </a:cubicBezTo>
                    <a:cubicBezTo>
                      <a:pt x="482" y="667"/>
                      <a:pt x="480" y="662"/>
                      <a:pt x="481" y="656"/>
                    </a:cubicBezTo>
                    <a:cubicBezTo>
                      <a:pt x="482" y="644"/>
                      <a:pt x="485" y="632"/>
                      <a:pt x="489" y="621"/>
                    </a:cubicBezTo>
                    <a:cubicBezTo>
                      <a:pt x="491" y="614"/>
                      <a:pt x="493" y="607"/>
                      <a:pt x="499" y="603"/>
                    </a:cubicBezTo>
                    <a:cubicBezTo>
                      <a:pt x="502" y="595"/>
                      <a:pt x="507" y="589"/>
                      <a:pt x="512" y="583"/>
                    </a:cubicBezTo>
                    <a:cubicBezTo>
                      <a:pt x="517" y="576"/>
                      <a:pt x="522" y="569"/>
                      <a:pt x="528" y="563"/>
                    </a:cubicBezTo>
                    <a:cubicBezTo>
                      <a:pt x="537" y="555"/>
                      <a:pt x="545" y="546"/>
                      <a:pt x="555" y="539"/>
                    </a:cubicBezTo>
                    <a:cubicBezTo>
                      <a:pt x="560" y="535"/>
                      <a:pt x="565" y="530"/>
                      <a:pt x="571" y="526"/>
                    </a:cubicBezTo>
                    <a:cubicBezTo>
                      <a:pt x="576" y="523"/>
                      <a:pt x="583" y="522"/>
                      <a:pt x="587" y="517"/>
                    </a:cubicBezTo>
                    <a:cubicBezTo>
                      <a:pt x="588" y="517"/>
                      <a:pt x="588" y="517"/>
                      <a:pt x="589" y="517"/>
                    </a:cubicBezTo>
                    <a:cubicBezTo>
                      <a:pt x="591" y="517"/>
                      <a:pt x="592" y="517"/>
                      <a:pt x="592" y="515"/>
                    </a:cubicBezTo>
                    <a:cubicBezTo>
                      <a:pt x="594" y="513"/>
                      <a:pt x="597" y="512"/>
                      <a:pt x="599" y="511"/>
                    </a:cubicBezTo>
                    <a:cubicBezTo>
                      <a:pt x="601" y="511"/>
                      <a:pt x="603" y="510"/>
                      <a:pt x="605" y="509"/>
                    </a:cubicBezTo>
                    <a:cubicBezTo>
                      <a:pt x="612" y="506"/>
                      <a:pt x="618" y="502"/>
                      <a:pt x="624" y="501"/>
                    </a:cubicBezTo>
                    <a:cubicBezTo>
                      <a:pt x="634" y="498"/>
                      <a:pt x="643" y="493"/>
                      <a:pt x="653" y="491"/>
                    </a:cubicBezTo>
                    <a:cubicBezTo>
                      <a:pt x="658" y="490"/>
                      <a:pt x="663" y="489"/>
                      <a:pt x="668" y="489"/>
                    </a:cubicBezTo>
                    <a:cubicBezTo>
                      <a:pt x="667" y="492"/>
                      <a:pt x="666" y="494"/>
                      <a:pt x="663" y="495"/>
                    </a:cubicBezTo>
                    <a:cubicBezTo>
                      <a:pt x="660" y="496"/>
                      <a:pt x="656" y="497"/>
                      <a:pt x="653" y="496"/>
                    </a:cubicBezTo>
                    <a:cubicBezTo>
                      <a:pt x="650" y="495"/>
                      <a:pt x="648" y="496"/>
                      <a:pt x="646" y="497"/>
                    </a:cubicBezTo>
                    <a:cubicBezTo>
                      <a:pt x="645" y="499"/>
                      <a:pt x="642" y="499"/>
                      <a:pt x="640" y="500"/>
                    </a:cubicBezTo>
                    <a:cubicBezTo>
                      <a:pt x="638" y="500"/>
                      <a:pt x="634" y="499"/>
                      <a:pt x="636" y="504"/>
                    </a:cubicBezTo>
                    <a:cubicBezTo>
                      <a:pt x="636" y="504"/>
                      <a:pt x="636" y="505"/>
                      <a:pt x="636" y="505"/>
                    </a:cubicBezTo>
                    <a:cubicBezTo>
                      <a:pt x="633" y="507"/>
                      <a:pt x="631" y="511"/>
                      <a:pt x="627" y="510"/>
                    </a:cubicBezTo>
                    <a:cubicBezTo>
                      <a:pt x="624" y="509"/>
                      <a:pt x="622" y="510"/>
                      <a:pt x="622" y="513"/>
                    </a:cubicBezTo>
                    <a:cubicBezTo>
                      <a:pt x="621" y="514"/>
                      <a:pt x="621" y="515"/>
                      <a:pt x="619" y="515"/>
                    </a:cubicBezTo>
                    <a:cubicBezTo>
                      <a:pt x="615" y="514"/>
                      <a:pt x="612" y="516"/>
                      <a:pt x="610" y="518"/>
                    </a:cubicBezTo>
                    <a:cubicBezTo>
                      <a:pt x="608" y="519"/>
                      <a:pt x="605" y="520"/>
                      <a:pt x="603" y="521"/>
                    </a:cubicBezTo>
                    <a:cubicBezTo>
                      <a:pt x="600" y="521"/>
                      <a:pt x="598" y="522"/>
                      <a:pt x="597" y="524"/>
                    </a:cubicBezTo>
                    <a:cubicBezTo>
                      <a:pt x="595" y="526"/>
                      <a:pt x="592" y="527"/>
                      <a:pt x="590" y="528"/>
                    </a:cubicBezTo>
                    <a:cubicBezTo>
                      <a:pt x="588" y="529"/>
                      <a:pt x="585" y="530"/>
                      <a:pt x="584" y="533"/>
                    </a:cubicBezTo>
                    <a:cubicBezTo>
                      <a:pt x="584" y="533"/>
                      <a:pt x="583" y="534"/>
                      <a:pt x="582" y="534"/>
                    </a:cubicBezTo>
                    <a:cubicBezTo>
                      <a:pt x="576" y="536"/>
                      <a:pt x="571" y="540"/>
                      <a:pt x="566" y="543"/>
                    </a:cubicBezTo>
                    <a:cubicBezTo>
                      <a:pt x="558" y="548"/>
                      <a:pt x="552" y="555"/>
                      <a:pt x="545" y="561"/>
                    </a:cubicBezTo>
                    <a:cubicBezTo>
                      <a:pt x="539" y="567"/>
                      <a:pt x="531" y="573"/>
                      <a:pt x="524" y="579"/>
                    </a:cubicBezTo>
                    <a:cubicBezTo>
                      <a:pt x="522" y="581"/>
                      <a:pt x="522" y="583"/>
                      <a:pt x="523" y="586"/>
                    </a:cubicBezTo>
                    <a:cubicBezTo>
                      <a:pt x="530" y="580"/>
                      <a:pt x="536" y="573"/>
                      <a:pt x="543" y="568"/>
                    </a:cubicBezTo>
                    <a:cubicBezTo>
                      <a:pt x="543" y="568"/>
                      <a:pt x="543" y="568"/>
                      <a:pt x="543" y="567"/>
                    </a:cubicBezTo>
                    <a:cubicBezTo>
                      <a:pt x="545" y="564"/>
                      <a:pt x="548" y="563"/>
                      <a:pt x="551" y="561"/>
                    </a:cubicBezTo>
                    <a:cubicBezTo>
                      <a:pt x="555" y="559"/>
                      <a:pt x="558" y="556"/>
                      <a:pt x="562" y="553"/>
                    </a:cubicBezTo>
                    <a:cubicBezTo>
                      <a:pt x="563" y="551"/>
                      <a:pt x="565" y="550"/>
                      <a:pt x="567" y="549"/>
                    </a:cubicBezTo>
                    <a:cubicBezTo>
                      <a:pt x="568" y="549"/>
                      <a:pt x="569" y="548"/>
                      <a:pt x="570" y="547"/>
                    </a:cubicBezTo>
                    <a:cubicBezTo>
                      <a:pt x="573" y="544"/>
                      <a:pt x="577" y="543"/>
                      <a:pt x="580" y="541"/>
                    </a:cubicBezTo>
                    <a:cubicBezTo>
                      <a:pt x="583" y="538"/>
                      <a:pt x="587" y="537"/>
                      <a:pt x="590" y="534"/>
                    </a:cubicBezTo>
                    <a:cubicBezTo>
                      <a:pt x="592" y="532"/>
                      <a:pt x="596" y="531"/>
                      <a:pt x="598" y="528"/>
                    </a:cubicBezTo>
                    <a:cubicBezTo>
                      <a:pt x="598" y="528"/>
                      <a:pt x="598" y="527"/>
                      <a:pt x="599" y="527"/>
                    </a:cubicBezTo>
                    <a:cubicBezTo>
                      <a:pt x="603" y="528"/>
                      <a:pt x="606" y="524"/>
                      <a:pt x="610" y="524"/>
                    </a:cubicBezTo>
                    <a:cubicBezTo>
                      <a:pt x="612" y="524"/>
                      <a:pt x="613" y="523"/>
                      <a:pt x="615" y="522"/>
                    </a:cubicBezTo>
                    <a:cubicBezTo>
                      <a:pt x="617" y="521"/>
                      <a:pt x="620" y="520"/>
                      <a:pt x="621" y="518"/>
                    </a:cubicBezTo>
                    <a:cubicBezTo>
                      <a:pt x="622" y="514"/>
                      <a:pt x="625" y="517"/>
                      <a:pt x="627" y="516"/>
                    </a:cubicBezTo>
                    <a:cubicBezTo>
                      <a:pt x="627" y="516"/>
                      <a:pt x="627" y="516"/>
                      <a:pt x="627" y="515"/>
                    </a:cubicBezTo>
                    <a:cubicBezTo>
                      <a:pt x="630" y="513"/>
                      <a:pt x="633" y="511"/>
                      <a:pt x="637" y="512"/>
                    </a:cubicBezTo>
                    <a:cubicBezTo>
                      <a:pt x="638" y="512"/>
                      <a:pt x="639" y="512"/>
                      <a:pt x="639" y="510"/>
                    </a:cubicBezTo>
                    <a:cubicBezTo>
                      <a:pt x="637" y="509"/>
                      <a:pt x="639" y="509"/>
                      <a:pt x="640" y="509"/>
                    </a:cubicBezTo>
                    <a:cubicBezTo>
                      <a:pt x="641" y="508"/>
                      <a:pt x="643" y="509"/>
                      <a:pt x="645" y="507"/>
                    </a:cubicBezTo>
                    <a:cubicBezTo>
                      <a:pt x="645" y="507"/>
                      <a:pt x="647" y="506"/>
                      <a:pt x="648" y="507"/>
                    </a:cubicBezTo>
                    <a:cubicBezTo>
                      <a:pt x="650" y="508"/>
                      <a:pt x="651" y="507"/>
                      <a:pt x="653" y="506"/>
                    </a:cubicBezTo>
                    <a:cubicBezTo>
                      <a:pt x="654" y="506"/>
                      <a:pt x="655" y="506"/>
                      <a:pt x="656" y="507"/>
                    </a:cubicBezTo>
                    <a:cubicBezTo>
                      <a:pt x="661" y="508"/>
                      <a:pt x="666" y="510"/>
                      <a:pt x="672" y="507"/>
                    </a:cubicBezTo>
                    <a:cubicBezTo>
                      <a:pt x="674" y="506"/>
                      <a:pt x="677" y="505"/>
                      <a:pt x="680" y="505"/>
                    </a:cubicBezTo>
                    <a:cubicBezTo>
                      <a:pt x="683" y="504"/>
                      <a:pt x="686" y="504"/>
                      <a:pt x="689" y="503"/>
                    </a:cubicBezTo>
                    <a:cubicBezTo>
                      <a:pt x="694" y="502"/>
                      <a:pt x="699" y="501"/>
                      <a:pt x="704" y="499"/>
                    </a:cubicBezTo>
                    <a:cubicBezTo>
                      <a:pt x="708" y="498"/>
                      <a:pt x="708" y="498"/>
                      <a:pt x="713" y="499"/>
                    </a:cubicBezTo>
                    <a:cubicBezTo>
                      <a:pt x="715" y="500"/>
                      <a:pt x="717" y="500"/>
                      <a:pt x="718" y="498"/>
                    </a:cubicBezTo>
                    <a:cubicBezTo>
                      <a:pt x="720" y="494"/>
                      <a:pt x="722" y="496"/>
                      <a:pt x="725" y="496"/>
                    </a:cubicBezTo>
                    <a:cubicBezTo>
                      <a:pt x="729" y="496"/>
                      <a:pt x="733" y="497"/>
                      <a:pt x="736" y="496"/>
                    </a:cubicBezTo>
                    <a:cubicBezTo>
                      <a:pt x="741" y="496"/>
                      <a:pt x="745" y="495"/>
                      <a:pt x="749" y="494"/>
                    </a:cubicBezTo>
                    <a:cubicBezTo>
                      <a:pt x="754" y="494"/>
                      <a:pt x="759" y="494"/>
                      <a:pt x="764" y="493"/>
                    </a:cubicBezTo>
                    <a:cubicBezTo>
                      <a:pt x="768" y="492"/>
                      <a:pt x="772" y="490"/>
                      <a:pt x="776" y="492"/>
                    </a:cubicBezTo>
                    <a:cubicBezTo>
                      <a:pt x="777" y="492"/>
                      <a:pt x="777" y="492"/>
                      <a:pt x="778" y="492"/>
                    </a:cubicBezTo>
                    <a:cubicBezTo>
                      <a:pt x="782" y="491"/>
                      <a:pt x="786" y="491"/>
                      <a:pt x="791" y="491"/>
                    </a:cubicBezTo>
                    <a:cubicBezTo>
                      <a:pt x="802" y="489"/>
                      <a:pt x="812" y="490"/>
                      <a:pt x="823" y="491"/>
                    </a:cubicBezTo>
                    <a:cubicBezTo>
                      <a:pt x="828" y="492"/>
                      <a:pt x="833" y="492"/>
                      <a:pt x="838" y="492"/>
                    </a:cubicBezTo>
                    <a:cubicBezTo>
                      <a:pt x="842" y="493"/>
                      <a:pt x="846" y="492"/>
                      <a:pt x="849" y="494"/>
                    </a:cubicBezTo>
                    <a:cubicBezTo>
                      <a:pt x="853" y="498"/>
                      <a:pt x="858" y="497"/>
                      <a:pt x="863" y="498"/>
                    </a:cubicBezTo>
                    <a:cubicBezTo>
                      <a:pt x="867" y="498"/>
                      <a:pt x="872" y="500"/>
                      <a:pt x="876" y="501"/>
                    </a:cubicBezTo>
                    <a:cubicBezTo>
                      <a:pt x="882" y="502"/>
                      <a:pt x="889" y="502"/>
                      <a:pt x="895" y="503"/>
                    </a:cubicBezTo>
                    <a:cubicBezTo>
                      <a:pt x="896" y="504"/>
                      <a:pt x="897" y="504"/>
                      <a:pt x="899" y="505"/>
                    </a:cubicBezTo>
                    <a:cubicBezTo>
                      <a:pt x="901" y="508"/>
                      <a:pt x="904" y="510"/>
                      <a:pt x="909" y="510"/>
                    </a:cubicBezTo>
                    <a:cubicBezTo>
                      <a:pt x="913" y="511"/>
                      <a:pt x="918" y="512"/>
                      <a:pt x="923" y="514"/>
                    </a:cubicBezTo>
                    <a:cubicBezTo>
                      <a:pt x="925" y="515"/>
                      <a:pt x="927" y="517"/>
                      <a:pt x="929" y="519"/>
                    </a:cubicBezTo>
                    <a:cubicBezTo>
                      <a:pt x="931" y="521"/>
                      <a:pt x="935" y="520"/>
                      <a:pt x="938" y="520"/>
                    </a:cubicBezTo>
                    <a:cubicBezTo>
                      <a:pt x="943" y="522"/>
                      <a:pt x="948" y="525"/>
                      <a:pt x="953" y="524"/>
                    </a:cubicBezTo>
                    <a:cubicBezTo>
                      <a:pt x="954" y="523"/>
                      <a:pt x="954" y="524"/>
                      <a:pt x="955" y="524"/>
                    </a:cubicBezTo>
                    <a:cubicBezTo>
                      <a:pt x="959" y="525"/>
                      <a:pt x="963" y="524"/>
                      <a:pt x="967" y="522"/>
                    </a:cubicBezTo>
                    <a:cubicBezTo>
                      <a:pt x="968" y="521"/>
                      <a:pt x="968" y="522"/>
                      <a:pt x="969" y="522"/>
                    </a:cubicBezTo>
                    <a:cubicBezTo>
                      <a:pt x="973" y="522"/>
                      <a:pt x="974" y="522"/>
                      <a:pt x="976" y="518"/>
                    </a:cubicBezTo>
                    <a:cubicBezTo>
                      <a:pt x="976" y="517"/>
                      <a:pt x="977" y="515"/>
                      <a:pt x="979" y="516"/>
                    </a:cubicBezTo>
                    <a:cubicBezTo>
                      <a:pt x="982" y="517"/>
                      <a:pt x="986" y="516"/>
                      <a:pt x="989" y="514"/>
                    </a:cubicBezTo>
                    <a:cubicBezTo>
                      <a:pt x="990" y="513"/>
                      <a:pt x="992" y="513"/>
                      <a:pt x="993" y="511"/>
                    </a:cubicBezTo>
                    <a:cubicBezTo>
                      <a:pt x="993" y="510"/>
                      <a:pt x="994" y="510"/>
                      <a:pt x="995" y="510"/>
                    </a:cubicBezTo>
                    <a:cubicBezTo>
                      <a:pt x="996" y="511"/>
                      <a:pt x="997" y="511"/>
                      <a:pt x="998" y="511"/>
                    </a:cubicBezTo>
                    <a:cubicBezTo>
                      <a:pt x="1000" y="511"/>
                      <a:pt x="1002" y="511"/>
                      <a:pt x="1003" y="509"/>
                    </a:cubicBezTo>
                    <a:cubicBezTo>
                      <a:pt x="1003" y="507"/>
                      <a:pt x="1004" y="506"/>
                      <a:pt x="1006" y="505"/>
                    </a:cubicBezTo>
                    <a:cubicBezTo>
                      <a:pt x="1007" y="505"/>
                      <a:pt x="1008" y="504"/>
                      <a:pt x="1009" y="503"/>
                    </a:cubicBezTo>
                    <a:cubicBezTo>
                      <a:pt x="1011" y="498"/>
                      <a:pt x="1014" y="494"/>
                      <a:pt x="1018" y="490"/>
                    </a:cubicBezTo>
                    <a:cubicBezTo>
                      <a:pt x="1020" y="488"/>
                      <a:pt x="1021" y="486"/>
                      <a:pt x="1024" y="485"/>
                    </a:cubicBezTo>
                    <a:cubicBezTo>
                      <a:pt x="1027" y="484"/>
                      <a:pt x="1029" y="482"/>
                      <a:pt x="1030" y="479"/>
                    </a:cubicBezTo>
                    <a:cubicBezTo>
                      <a:pt x="1032" y="472"/>
                      <a:pt x="1035" y="465"/>
                      <a:pt x="1036" y="458"/>
                    </a:cubicBezTo>
                    <a:cubicBezTo>
                      <a:pt x="1036" y="456"/>
                      <a:pt x="1037" y="453"/>
                      <a:pt x="1038" y="451"/>
                    </a:cubicBezTo>
                    <a:cubicBezTo>
                      <a:pt x="1044" y="435"/>
                      <a:pt x="1045" y="419"/>
                      <a:pt x="1038" y="403"/>
                    </a:cubicBezTo>
                    <a:close/>
                    <a:moveTo>
                      <a:pt x="48" y="446"/>
                    </a:moveTo>
                    <a:cubicBezTo>
                      <a:pt x="48" y="447"/>
                      <a:pt x="47" y="448"/>
                      <a:pt x="46" y="448"/>
                    </a:cubicBezTo>
                    <a:cubicBezTo>
                      <a:pt x="45" y="448"/>
                      <a:pt x="45" y="447"/>
                      <a:pt x="45" y="446"/>
                    </a:cubicBezTo>
                    <a:cubicBezTo>
                      <a:pt x="45" y="445"/>
                      <a:pt x="46" y="444"/>
                      <a:pt x="46" y="444"/>
                    </a:cubicBezTo>
                    <a:cubicBezTo>
                      <a:pt x="46" y="443"/>
                      <a:pt x="46" y="443"/>
                      <a:pt x="44" y="442"/>
                    </a:cubicBezTo>
                    <a:cubicBezTo>
                      <a:pt x="43" y="441"/>
                      <a:pt x="43" y="441"/>
                      <a:pt x="43" y="440"/>
                    </a:cubicBezTo>
                    <a:cubicBezTo>
                      <a:pt x="42" y="436"/>
                      <a:pt x="42" y="431"/>
                      <a:pt x="43" y="427"/>
                    </a:cubicBezTo>
                    <a:cubicBezTo>
                      <a:pt x="43" y="425"/>
                      <a:pt x="43" y="422"/>
                      <a:pt x="43" y="420"/>
                    </a:cubicBezTo>
                    <a:cubicBezTo>
                      <a:pt x="43" y="418"/>
                      <a:pt x="42" y="416"/>
                      <a:pt x="45" y="415"/>
                    </a:cubicBezTo>
                    <a:cubicBezTo>
                      <a:pt x="45" y="414"/>
                      <a:pt x="47" y="412"/>
                      <a:pt x="44" y="411"/>
                    </a:cubicBezTo>
                    <a:cubicBezTo>
                      <a:pt x="44" y="411"/>
                      <a:pt x="44" y="410"/>
                      <a:pt x="44" y="410"/>
                    </a:cubicBezTo>
                    <a:cubicBezTo>
                      <a:pt x="48" y="408"/>
                      <a:pt x="45" y="403"/>
                      <a:pt x="47" y="400"/>
                    </a:cubicBezTo>
                    <a:cubicBezTo>
                      <a:pt x="47" y="413"/>
                      <a:pt x="47" y="427"/>
                      <a:pt x="48" y="441"/>
                    </a:cubicBezTo>
                    <a:cubicBezTo>
                      <a:pt x="48" y="442"/>
                      <a:pt x="48" y="444"/>
                      <a:pt x="48" y="446"/>
                    </a:cubicBezTo>
                    <a:close/>
                    <a:moveTo>
                      <a:pt x="47" y="621"/>
                    </a:moveTo>
                    <a:cubicBezTo>
                      <a:pt x="45" y="614"/>
                      <a:pt x="44" y="608"/>
                      <a:pt x="46" y="601"/>
                    </a:cubicBezTo>
                    <a:cubicBezTo>
                      <a:pt x="46" y="602"/>
                      <a:pt x="46" y="603"/>
                      <a:pt x="46" y="603"/>
                    </a:cubicBezTo>
                    <a:cubicBezTo>
                      <a:pt x="49" y="609"/>
                      <a:pt x="47" y="615"/>
                      <a:pt x="47" y="621"/>
                    </a:cubicBezTo>
                    <a:close/>
                    <a:moveTo>
                      <a:pt x="84" y="721"/>
                    </a:moveTo>
                    <a:cubicBezTo>
                      <a:pt x="84" y="716"/>
                      <a:pt x="83" y="711"/>
                      <a:pt x="83" y="706"/>
                    </a:cubicBezTo>
                    <a:cubicBezTo>
                      <a:pt x="83" y="703"/>
                      <a:pt x="82" y="699"/>
                      <a:pt x="82" y="696"/>
                    </a:cubicBezTo>
                    <a:cubicBezTo>
                      <a:pt x="82" y="683"/>
                      <a:pt x="80" y="670"/>
                      <a:pt x="80" y="657"/>
                    </a:cubicBezTo>
                    <a:cubicBezTo>
                      <a:pt x="80" y="653"/>
                      <a:pt x="81" y="650"/>
                      <a:pt x="83" y="647"/>
                    </a:cubicBezTo>
                    <a:cubicBezTo>
                      <a:pt x="84" y="650"/>
                      <a:pt x="84" y="653"/>
                      <a:pt x="83" y="656"/>
                    </a:cubicBezTo>
                    <a:cubicBezTo>
                      <a:pt x="82" y="658"/>
                      <a:pt x="82" y="660"/>
                      <a:pt x="84" y="662"/>
                    </a:cubicBezTo>
                    <a:cubicBezTo>
                      <a:pt x="85" y="663"/>
                      <a:pt x="85" y="665"/>
                      <a:pt x="85" y="667"/>
                    </a:cubicBezTo>
                    <a:cubicBezTo>
                      <a:pt x="84" y="671"/>
                      <a:pt x="86" y="676"/>
                      <a:pt x="86" y="680"/>
                    </a:cubicBezTo>
                    <a:cubicBezTo>
                      <a:pt x="86" y="687"/>
                      <a:pt x="87" y="694"/>
                      <a:pt x="87" y="702"/>
                    </a:cubicBezTo>
                    <a:cubicBezTo>
                      <a:pt x="88" y="705"/>
                      <a:pt x="87" y="708"/>
                      <a:pt x="86" y="712"/>
                    </a:cubicBezTo>
                    <a:cubicBezTo>
                      <a:pt x="86" y="716"/>
                      <a:pt x="88" y="720"/>
                      <a:pt x="87" y="724"/>
                    </a:cubicBezTo>
                    <a:cubicBezTo>
                      <a:pt x="84" y="724"/>
                      <a:pt x="84" y="724"/>
                      <a:pt x="84" y="721"/>
                    </a:cubicBezTo>
                    <a:close/>
                    <a:moveTo>
                      <a:pt x="107" y="859"/>
                    </a:moveTo>
                    <a:cubicBezTo>
                      <a:pt x="105" y="857"/>
                      <a:pt x="105" y="854"/>
                      <a:pt x="104" y="852"/>
                    </a:cubicBezTo>
                    <a:cubicBezTo>
                      <a:pt x="101" y="841"/>
                      <a:pt x="99" y="830"/>
                      <a:pt x="97" y="819"/>
                    </a:cubicBezTo>
                    <a:cubicBezTo>
                      <a:pt x="96" y="814"/>
                      <a:pt x="95" y="809"/>
                      <a:pt x="96" y="804"/>
                    </a:cubicBezTo>
                    <a:cubicBezTo>
                      <a:pt x="96" y="803"/>
                      <a:pt x="96" y="802"/>
                      <a:pt x="95" y="801"/>
                    </a:cubicBezTo>
                    <a:cubicBezTo>
                      <a:pt x="93" y="799"/>
                      <a:pt x="93" y="797"/>
                      <a:pt x="94" y="795"/>
                    </a:cubicBezTo>
                    <a:cubicBezTo>
                      <a:pt x="94" y="794"/>
                      <a:pt x="94" y="792"/>
                      <a:pt x="94" y="792"/>
                    </a:cubicBezTo>
                    <a:cubicBezTo>
                      <a:pt x="91" y="779"/>
                      <a:pt x="90" y="765"/>
                      <a:pt x="89" y="752"/>
                    </a:cubicBezTo>
                    <a:cubicBezTo>
                      <a:pt x="89" y="750"/>
                      <a:pt x="89" y="747"/>
                      <a:pt x="87" y="745"/>
                    </a:cubicBezTo>
                    <a:cubicBezTo>
                      <a:pt x="86" y="744"/>
                      <a:pt x="86" y="742"/>
                      <a:pt x="86" y="741"/>
                    </a:cubicBezTo>
                    <a:cubicBezTo>
                      <a:pt x="86" y="735"/>
                      <a:pt x="85" y="730"/>
                      <a:pt x="87" y="725"/>
                    </a:cubicBezTo>
                    <a:cubicBezTo>
                      <a:pt x="90" y="726"/>
                      <a:pt x="90" y="728"/>
                      <a:pt x="89" y="730"/>
                    </a:cubicBezTo>
                    <a:cubicBezTo>
                      <a:pt x="87" y="733"/>
                      <a:pt x="88" y="736"/>
                      <a:pt x="90" y="738"/>
                    </a:cubicBezTo>
                    <a:cubicBezTo>
                      <a:pt x="91" y="739"/>
                      <a:pt x="92" y="741"/>
                      <a:pt x="92" y="742"/>
                    </a:cubicBezTo>
                    <a:cubicBezTo>
                      <a:pt x="91" y="747"/>
                      <a:pt x="93" y="751"/>
                      <a:pt x="93" y="756"/>
                    </a:cubicBezTo>
                    <a:cubicBezTo>
                      <a:pt x="92" y="770"/>
                      <a:pt x="95" y="783"/>
                      <a:pt x="97" y="797"/>
                    </a:cubicBezTo>
                    <a:cubicBezTo>
                      <a:pt x="98" y="802"/>
                      <a:pt x="100" y="808"/>
                      <a:pt x="99" y="814"/>
                    </a:cubicBezTo>
                    <a:cubicBezTo>
                      <a:pt x="99" y="817"/>
                      <a:pt x="101" y="819"/>
                      <a:pt x="101" y="821"/>
                    </a:cubicBezTo>
                    <a:cubicBezTo>
                      <a:pt x="101" y="826"/>
                      <a:pt x="103" y="831"/>
                      <a:pt x="102" y="836"/>
                    </a:cubicBezTo>
                    <a:cubicBezTo>
                      <a:pt x="102" y="837"/>
                      <a:pt x="103" y="838"/>
                      <a:pt x="103" y="839"/>
                    </a:cubicBezTo>
                    <a:cubicBezTo>
                      <a:pt x="106" y="844"/>
                      <a:pt x="107" y="850"/>
                      <a:pt x="108" y="856"/>
                    </a:cubicBezTo>
                    <a:cubicBezTo>
                      <a:pt x="108" y="857"/>
                      <a:pt x="109" y="858"/>
                      <a:pt x="107" y="859"/>
                    </a:cubicBezTo>
                    <a:close/>
                    <a:moveTo>
                      <a:pt x="207" y="591"/>
                    </a:moveTo>
                    <a:cubicBezTo>
                      <a:pt x="207" y="590"/>
                      <a:pt x="208" y="589"/>
                      <a:pt x="210" y="589"/>
                    </a:cubicBezTo>
                    <a:cubicBezTo>
                      <a:pt x="210" y="590"/>
                      <a:pt x="211" y="591"/>
                      <a:pt x="211" y="591"/>
                    </a:cubicBezTo>
                    <a:cubicBezTo>
                      <a:pt x="210" y="595"/>
                      <a:pt x="210" y="598"/>
                      <a:pt x="207" y="601"/>
                    </a:cubicBezTo>
                    <a:cubicBezTo>
                      <a:pt x="207" y="597"/>
                      <a:pt x="207" y="594"/>
                      <a:pt x="207" y="591"/>
                    </a:cubicBezTo>
                    <a:close/>
                    <a:moveTo>
                      <a:pt x="206" y="659"/>
                    </a:moveTo>
                    <a:cubicBezTo>
                      <a:pt x="209" y="654"/>
                      <a:pt x="208" y="649"/>
                      <a:pt x="208" y="643"/>
                    </a:cubicBezTo>
                    <a:cubicBezTo>
                      <a:pt x="210" y="645"/>
                      <a:pt x="209" y="647"/>
                      <a:pt x="210" y="649"/>
                    </a:cubicBezTo>
                    <a:cubicBezTo>
                      <a:pt x="211" y="654"/>
                      <a:pt x="212" y="659"/>
                      <a:pt x="209" y="663"/>
                    </a:cubicBezTo>
                    <a:cubicBezTo>
                      <a:pt x="209" y="664"/>
                      <a:pt x="208" y="665"/>
                      <a:pt x="209" y="665"/>
                    </a:cubicBezTo>
                    <a:cubicBezTo>
                      <a:pt x="211" y="665"/>
                      <a:pt x="210" y="666"/>
                      <a:pt x="210" y="667"/>
                    </a:cubicBezTo>
                    <a:cubicBezTo>
                      <a:pt x="211" y="670"/>
                      <a:pt x="209" y="674"/>
                      <a:pt x="210" y="677"/>
                    </a:cubicBezTo>
                    <a:cubicBezTo>
                      <a:pt x="210" y="678"/>
                      <a:pt x="209" y="679"/>
                      <a:pt x="208" y="680"/>
                    </a:cubicBezTo>
                    <a:cubicBezTo>
                      <a:pt x="208" y="679"/>
                      <a:pt x="208" y="679"/>
                      <a:pt x="208" y="679"/>
                    </a:cubicBezTo>
                    <a:cubicBezTo>
                      <a:pt x="208" y="676"/>
                      <a:pt x="208" y="673"/>
                      <a:pt x="208" y="670"/>
                    </a:cubicBezTo>
                    <a:cubicBezTo>
                      <a:pt x="208" y="667"/>
                      <a:pt x="206" y="664"/>
                      <a:pt x="207" y="661"/>
                    </a:cubicBezTo>
                    <a:cubicBezTo>
                      <a:pt x="207" y="660"/>
                      <a:pt x="206" y="660"/>
                      <a:pt x="206" y="659"/>
                    </a:cubicBezTo>
                    <a:close/>
                    <a:moveTo>
                      <a:pt x="217" y="808"/>
                    </a:moveTo>
                    <a:cubicBezTo>
                      <a:pt x="215" y="805"/>
                      <a:pt x="215" y="803"/>
                      <a:pt x="215" y="802"/>
                    </a:cubicBezTo>
                    <a:cubicBezTo>
                      <a:pt x="214" y="795"/>
                      <a:pt x="214" y="787"/>
                      <a:pt x="213" y="780"/>
                    </a:cubicBezTo>
                    <a:cubicBezTo>
                      <a:pt x="212" y="777"/>
                      <a:pt x="211" y="773"/>
                      <a:pt x="212" y="769"/>
                    </a:cubicBezTo>
                    <a:cubicBezTo>
                      <a:pt x="212" y="768"/>
                      <a:pt x="211" y="768"/>
                      <a:pt x="210" y="767"/>
                    </a:cubicBezTo>
                    <a:cubicBezTo>
                      <a:pt x="209" y="765"/>
                      <a:pt x="209" y="762"/>
                      <a:pt x="209" y="760"/>
                    </a:cubicBezTo>
                    <a:cubicBezTo>
                      <a:pt x="211" y="757"/>
                      <a:pt x="210" y="754"/>
                      <a:pt x="209" y="751"/>
                    </a:cubicBezTo>
                    <a:cubicBezTo>
                      <a:pt x="209" y="748"/>
                      <a:pt x="209" y="744"/>
                      <a:pt x="209" y="740"/>
                    </a:cubicBezTo>
                    <a:cubicBezTo>
                      <a:pt x="209" y="736"/>
                      <a:pt x="209" y="732"/>
                      <a:pt x="207" y="728"/>
                    </a:cubicBezTo>
                    <a:cubicBezTo>
                      <a:pt x="207" y="726"/>
                      <a:pt x="207" y="725"/>
                      <a:pt x="207" y="723"/>
                    </a:cubicBezTo>
                    <a:cubicBezTo>
                      <a:pt x="208" y="714"/>
                      <a:pt x="208" y="704"/>
                      <a:pt x="207" y="694"/>
                    </a:cubicBezTo>
                    <a:cubicBezTo>
                      <a:pt x="207" y="691"/>
                      <a:pt x="206" y="687"/>
                      <a:pt x="207" y="682"/>
                    </a:cubicBezTo>
                    <a:cubicBezTo>
                      <a:pt x="210" y="686"/>
                      <a:pt x="210" y="689"/>
                      <a:pt x="209" y="692"/>
                    </a:cubicBezTo>
                    <a:cubicBezTo>
                      <a:pt x="209" y="698"/>
                      <a:pt x="210" y="704"/>
                      <a:pt x="211" y="709"/>
                    </a:cubicBezTo>
                    <a:cubicBezTo>
                      <a:pt x="211" y="718"/>
                      <a:pt x="212" y="728"/>
                      <a:pt x="212" y="737"/>
                    </a:cubicBezTo>
                    <a:cubicBezTo>
                      <a:pt x="212" y="738"/>
                      <a:pt x="212" y="739"/>
                      <a:pt x="212" y="739"/>
                    </a:cubicBezTo>
                    <a:cubicBezTo>
                      <a:pt x="215" y="746"/>
                      <a:pt x="214" y="752"/>
                      <a:pt x="214" y="759"/>
                    </a:cubicBezTo>
                    <a:cubicBezTo>
                      <a:pt x="214" y="760"/>
                      <a:pt x="214" y="761"/>
                      <a:pt x="215" y="762"/>
                    </a:cubicBezTo>
                    <a:cubicBezTo>
                      <a:pt x="217" y="768"/>
                      <a:pt x="217" y="773"/>
                      <a:pt x="216" y="779"/>
                    </a:cubicBezTo>
                    <a:cubicBezTo>
                      <a:pt x="216" y="784"/>
                      <a:pt x="217" y="788"/>
                      <a:pt x="217" y="793"/>
                    </a:cubicBezTo>
                    <a:cubicBezTo>
                      <a:pt x="218" y="798"/>
                      <a:pt x="217" y="802"/>
                      <a:pt x="217" y="808"/>
                    </a:cubicBezTo>
                    <a:close/>
                    <a:moveTo>
                      <a:pt x="221" y="784"/>
                    </a:moveTo>
                    <a:cubicBezTo>
                      <a:pt x="219" y="774"/>
                      <a:pt x="219" y="764"/>
                      <a:pt x="217" y="754"/>
                    </a:cubicBezTo>
                    <a:cubicBezTo>
                      <a:pt x="217" y="750"/>
                      <a:pt x="215" y="745"/>
                      <a:pt x="217" y="740"/>
                    </a:cubicBezTo>
                    <a:cubicBezTo>
                      <a:pt x="218" y="742"/>
                      <a:pt x="220" y="742"/>
                      <a:pt x="220" y="744"/>
                    </a:cubicBezTo>
                    <a:cubicBezTo>
                      <a:pt x="219" y="746"/>
                      <a:pt x="220" y="748"/>
                      <a:pt x="221" y="751"/>
                    </a:cubicBezTo>
                    <a:cubicBezTo>
                      <a:pt x="222" y="753"/>
                      <a:pt x="222" y="755"/>
                      <a:pt x="221" y="757"/>
                    </a:cubicBezTo>
                    <a:cubicBezTo>
                      <a:pt x="219" y="760"/>
                      <a:pt x="220" y="764"/>
                      <a:pt x="221" y="767"/>
                    </a:cubicBezTo>
                    <a:cubicBezTo>
                      <a:pt x="222" y="773"/>
                      <a:pt x="221" y="778"/>
                      <a:pt x="222" y="784"/>
                    </a:cubicBezTo>
                    <a:cubicBezTo>
                      <a:pt x="221" y="784"/>
                      <a:pt x="221" y="784"/>
                      <a:pt x="221" y="784"/>
                    </a:cubicBezTo>
                    <a:close/>
                    <a:moveTo>
                      <a:pt x="245" y="1022"/>
                    </a:moveTo>
                    <a:cubicBezTo>
                      <a:pt x="244" y="1021"/>
                      <a:pt x="241" y="1022"/>
                      <a:pt x="240" y="1020"/>
                    </a:cubicBezTo>
                    <a:cubicBezTo>
                      <a:pt x="240" y="1018"/>
                      <a:pt x="242" y="1016"/>
                      <a:pt x="243" y="1016"/>
                    </a:cubicBezTo>
                    <a:cubicBezTo>
                      <a:pt x="244" y="1018"/>
                      <a:pt x="247" y="1017"/>
                      <a:pt x="247" y="1020"/>
                    </a:cubicBezTo>
                    <a:cubicBezTo>
                      <a:pt x="247" y="1021"/>
                      <a:pt x="246" y="1023"/>
                      <a:pt x="245" y="1022"/>
                    </a:cubicBezTo>
                    <a:close/>
                    <a:moveTo>
                      <a:pt x="301" y="1211"/>
                    </a:moveTo>
                    <a:cubicBezTo>
                      <a:pt x="304" y="1212"/>
                      <a:pt x="308" y="1211"/>
                      <a:pt x="311" y="1214"/>
                    </a:cubicBezTo>
                    <a:cubicBezTo>
                      <a:pt x="305" y="1217"/>
                      <a:pt x="304" y="1217"/>
                      <a:pt x="301" y="1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15"/>
              <p:cNvSpPr>
                <a:spLocks/>
              </p:cNvSpPr>
              <p:nvPr/>
            </p:nvSpPr>
            <p:spPr bwMode="auto">
              <a:xfrm>
                <a:off x="6667446" y="3703293"/>
                <a:ext cx="109540" cy="33337"/>
              </a:xfrm>
              <a:custGeom>
                <a:avLst/>
                <a:gdLst>
                  <a:gd name="T0" fmla="*/ 17 w 37"/>
                  <a:gd name="T1" fmla="*/ 7 h 11"/>
                  <a:gd name="T2" fmla="*/ 18 w 37"/>
                  <a:gd name="T3" fmla="*/ 7 h 11"/>
                  <a:gd name="T4" fmla="*/ 37 w 37"/>
                  <a:gd name="T5" fmla="*/ 3 h 11"/>
                  <a:gd name="T6" fmla="*/ 25 w 37"/>
                  <a:gd name="T7" fmla="*/ 4 h 11"/>
                  <a:gd name="T8" fmla="*/ 23 w 37"/>
                  <a:gd name="T9" fmla="*/ 4 h 11"/>
                  <a:gd name="T10" fmla="*/ 19 w 37"/>
                  <a:gd name="T11" fmla="*/ 4 h 11"/>
                  <a:gd name="T12" fmla="*/ 6 w 37"/>
                  <a:gd name="T13" fmla="*/ 7 h 11"/>
                  <a:gd name="T14" fmla="*/ 0 w 37"/>
                  <a:gd name="T15" fmla="*/ 10 h 11"/>
                  <a:gd name="T16" fmla="*/ 17 w 37"/>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1">
                    <a:moveTo>
                      <a:pt x="17" y="7"/>
                    </a:moveTo>
                    <a:cubicBezTo>
                      <a:pt x="17" y="7"/>
                      <a:pt x="17" y="7"/>
                      <a:pt x="18" y="7"/>
                    </a:cubicBezTo>
                    <a:cubicBezTo>
                      <a:pt x="24" y="7"/>
                      <a:pt x="31" y="6"/>
                      <a:pt x="37" y="3"/>
                    </a:cubicBezTo>
                    <a:cubicBezTo>
                      <a:pt x="33" y="3"/>
                      <a:pt x="29" y="0"/>
                      <a:pt x="25" y="4"/>
                    </a:cubicBezTo>
                    <a:cubicBezTo>
                      <a:pt x="25" y="4"/>
                      <a:pt x="24" y="4"/>
                      <a:pt x="23" y="4"/>
                    </a:cubicBezTo>
                    <a:cubicBezTo>
                      <a:pt x="21" y="4"/>
                      <a:pt x="20" y="4"/>
                      <a:pt x="19" y="4"/>
                    </a:cubicBezTo>
                    <a:cubicBezTo>
                      <a:pt x="14" y="5"/>
                      <a:pt x="10" y="7"/>
                      <a:pt x="6" y="7"/>
                    </a:cubicBezTo>
                    <a:cubicBezTo>
                      <a:pt x="4" y="7"/>
                      <a:pt x="2" y="7"/>
                      <a:pt x="0" y="10"/>
                    </a:cubicBezTo>
                    <a:cubicBezTo>
                      <a:pt x="6" y="8"/>
                      <a:pt x="12" y="11"/>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6"/>
              <p:cNvSpPr>
                <a:spLocks/>
              </p:cNvSpPr>
              <p:nvPr/>
            </p:nvSpPr>
            <p:spPr bwMode="auto">
              <a:xfrm>
                <a:off x="5462508" y="6440067"/>
                <a:ext cx="38101" cy="34924"/>
              </a:xfrm>
              <a:custGeom>
                <a:avLst/>
                <a:gdLst>
                  <a:gd name="T0" fmla="*/ 13 w 13"/>
                  <a:gd name="T1" fmla="*/ 7 h 12"/>
                  <a:gd name="T2" fmla="*/ 9 w 13"/>
                  <a:gd name="T3" fmla="*/ 3 h 12"/>
                  <a:gd name="T4" fmla="*/ 2 w 13"/>
                  <a:gd name="T5" fmla="*/ 0 h 12"/>
                  <a:gd name="T6" fmla="*/ 4 w 13"/>
                  <a:gd name="T7" fmla="*/ 6 h 12"/>
                  <a:gd name="T8" fmla="*/ 8 w 13"/>
                  <a:gd name="T9" fmla="*/ 10 h 12"/>
                  <a:gd name="T10" fmla="*/ 12 w 13"/>
                  <a:gd name="T11" fmla="*/ 9 h 12"/>
                  <a:gd name="T12" fmla="*/ 13 w 13"/>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13" h="12">
                    <a:moveTo>
                      <a:pt x="13" y="7"/>
                    </a:moveTo>
                    <a:cubicBezTo>
                      <a:pt x="12" y="5"/>
                      <a:pt x="12" y="3"/>
                      <a:pt x="9" y="3"/>
                    </a:cubicBezTo>
                    <a:cubicBezTo>
                      <a:pt x="6" y="3"/>
                      <a:pt x="4" y="2"/>
                      <a:pt x="2" y="0"/>
                    </a:cubicBezTo>
                    <a:cubicBezTo>
                      <a:pt x="0" y="5"/>
                      <a:pt x="0" y="5"/>
                      <a:pt x="4" y="6"/>
                    </a:cubicBezTo>
                    <a:cubicBezTo>
                      <a:pt x="6" y="7"/>
                      <a:pt x="7" y="8"/>
                      <a:pt x="8" y="10"/>
                    </a:cubicBezTo>
                    <a:cubicBezTo>
                      <a:pt x="9" y="12"/>
                      <a:pt x="11" y="9"/>
                      <a:pt x="12" y="9"/>
                    </a:cubicBezTo>
                    <a:cubicBezTo>
                      <a:pt x="13" y="9"/>
                      <a:pt x="13" y="8"/>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
              <p:cNvSpPr>
                <a:spLocks/>
              </p:cNvSpPr>
              <p:nvPr/>
            </p:nvSpPr>
            <p:spPr bwMode="auto">
              <a:xfrm>
                <a:off x="5626024" y="6603575"/>
                <a:ext cx="26988" cy="17462"/>
              </a:xfrm>
              <a:custGeom>
                <a:avLst/>
                <a:gdLst>
                  <a:gd name="T0" fmla="*/ 1 w 9"/>
                  <a:gd name="T1" fmla="*/ 1 h 6"/>
                  <a:gd name="T2" fmla="*/ 1 w 9"/>
                  <a:gd name="T3" fmla="*/ 2 h 6"/>
                  <a:gd name="T4" fmla="*/ 9 w 9"/>
                  <a:gd name="T5" fmla="*/ 4 h 6"/>
                  <a:gd name="T6" fmla="*/ 3 w 9"/>
                  <a:gd name="T7" fmla="*/ 0 h 6"/>
                  <a:gd name="T8" fmla="*/ 1 w 9"/>
                  <a:gd name="T9" fmla="*/ 1 h 6"/>
                </a:gdLst>
                <a:ahLst/>
                <a:cxnLst>
                  <a:cxn ang="0">
                    <a:pos x="T0" y="T1"/>
                  </a:cxn>
                  <a:cxn ang="0">
                    <a:pos x="T2" y="T3"/>
                  </a:cxn>
                  <a:cxn ang="0">
                    <a:pos x="T4" y="T5"/>
                  </a:cxn>
                  <a:cxn ang="0">
                    <a:pos x="T6" y="T7"/>
                  </a:cxn>
                  <a:cxn ang="0">
                    <a:pos x="T8" y="T9"/>
                  </a:cxn>
                </a:cxnLst>
                <a:rect l="0" t="0" r="r" b="b"/>
                <a:pathLst>
                  <a:path w="9" h="6">
                    <a:moveTo>
                      <a:pt x="1" y="1"/>
                    </a:moveTo>
                    <a:cubicBezTo>
                      <a:pt x="0" y="1"/>
                      <a:pt x="0" y="2"/>
                      <a:pt x="1" y="2"/>
                    </a:cubicBezTo>
                    <a:cubicBezTo>
                      <a:pt x="3" y="3"/>
                      <a:pt x="5" y="6"/>
                      <a:pt x="9" y="4"/>
                    </a:cubicBezTo>
                    <a:cubicBezTo>
                      <a:pt x="7" y="2"/>
                      <a:pt x="5" y="1"/>
                      <a:pt x="3" y="0"/>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8" name="TextBox 37"/>
            <p:cNvSpPr txBox="1"/>
            <p:nvPr/>
          </p:nvSpPr>
          <p:spPr>
            <a:xfrm>
              <a:off x="4318633" y="3037661"/>
              <a:ext cx="873957" cy="707886"/>
            </a:xfrm>
            <a:prstGeom prst="rect">
              <a:avLst/>
            </a:prstGeom>
            <a:noFill/>
          </p:spPr>
          <p:txBody>
            <a:bodyPr wrap="none" rtlCol="0">
              <a:spAutoFit/>
            </a:bodyPr>
            <a:lstStyle/>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Joe</a:t>
              </a:r>
            </a:p>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Biden</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 name="Rectangle 38"/>
            <p:cNvSpPr/>
            <p:nvPr/>
          </p:nvSpPr>
          <p:spPr>
            <a:xfrm>
              <a:off x="3879273" y="3704154"/>
              <a:ext cx="1297073" cy="261610"/>
            </a:xfrm>
            <a:prstGeom prst="rect">
              <a:avLst/>
            </a:prstGeom>
          </p:spPr>
          <p:txBody>
            <a:bodyPr wrap="square">
              <a:spAutoFit/>
            </a:bodyPr>
            <a:lstStyle/>
            <a:p>
              <a:pPr algn="r"/>
              <a:r>
                <a:rPr lang="en-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rPr>
                <a:t>Democratic Party</a:t>
              </a:r>
              <a:endParaRPr lang="id-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TextBox 39"/>
            <p:cNvSpPr txBox="1"/>
            <p:nvPr/>
          </p:nvSpPr>
          <p:spPr>
            <a:xfrm>
              <a:off x="6909129" y="3052806"/>
              <a:ext cx="1176989" cy="707886"/>
            </a:xfrm>
            <a:prstGeom prst="rect">
              <a:avLst/>
            </a:prstGeom>
            <a:noFill/>
          </p:spPr>
          <p:txBody>
            <a:bodyPr wrap="none" rtlCol="0">
              <a:spAutoFit/>
            </a:bodyPr>
            <a:lstStyle/>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Donald</a:t>
              </a:r>
            </a:p>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 Trump</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1" name="Rectangle 40"/>
            <p:cNvSpPr/>
            <p:nvPr/>
          </p:nvSpPr>
          <p:spPr>
            <a:xfrm>
              <a:off x="6909130" y="3717804"/>
              <a:ext cx="1338944" cy="261610"/>
            </a:xfrm>
            <a:prstGeom prst="rect">
              <a:avLst/>
            </a:prstGeom>
          </p:spPr>
          <p:txBody>
            <a:bodyPr wrap="square">
              <a:spAutoFit/>
            </a:bodyPr>
            <a:lstStyle/>
            <a:p>
              <a:r>
                <a:rPr lang="en-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rPr>
                <a:t>Republican Party</a:t>
              </a:r>
              <a:endParaRPr lang="id-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71" name="Group 70">
            <a:extLst>
              <a:ext uri="{FF2B5EF4-FFF2-40B4-BE49-F238E27FC236}">
                <a16:creationId xmlns:a16="http://schemas.microsoft.com/office/drawing/2014/main" id="{B5314463-7EB3-49CD-8847-479786629E74}"/>
              </a:ext>
            </a:extLst>
          </p:cNvPr>
          <p:cNvGrpSpPr/>
          <p:nvPr/>
        </p:nvGrpSpPr>
        <p:grpSpPr>
          <a:xfrm>
            <a:off x="-25415" y="6654881"/>
            <a:ext cx="12307960" cy="255089"/>
            <a:chOff x="-115960" y="6654881"/>
            <a:chExt cx="12307960" cy="255089"/>
          </a:xfrm>
        </p:grpSpPr>
        <p:grpSp>
          <p:nvGrpSpPr>
            <p:cNvPr id="72" name="Group 71">
              <a:extLst>
                <a:ext uri="{FF2B5EF4-FFF2-40B4-BE49-F238E27FC236}">
                  <a16:creationId xmlns:a16="http://schemas.microsoft.com/office/drawing/2014/main" id="{BC604160-7836-4828-B75F-4C4532931999}"/>
                </a:ext>
              </a:extLst>
            </p:cNvPr>
            <p:cNvGrpSpPr/>
            <p:nvPr/>
          </p:nvGrpSpPr>
          <p:grpSpPr>
            <a:xfrm>
              <a:off x="-115960" y="6654881"/>
              <a:ext cx="2568539" cy="255089"/>
              <a:chOff x="26280" y="6460265"/>
              <a:chExt cx="2568539" cy="255089"/>
            </a:xfrm>
          </p:grpSpPr>
          <p:sp>
            <p:nvSpPr>
              <p:cNvPr id="74" name="Прямоугольник 2">
                <a:extLst>
                  <a:ext uri="{FF2B5EF4-FFF2-40B4-BE49-F238E27FC236}">
                    <a16:creationId xmlns:a16="http://schemas.microsoft.com/office/drawing/2014/main" id="{0FB37EAC-5899-4621-9485-A4F29A5E467F}"/>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216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5" name="Прямоугольник 2">
                <a:extLst>
                  <a:ext uri="{FF2B5EF4-FFF2-40B4-BE49-F238E27FC236}">
                    <a16:creationId xmlns:a16="http://schemas.microsoft.com/office/drawing/2014/main" id="{3B4709A6-50BE-4DBE-B672-6BE545C8735A}"/>
                  </a:ext>
                </a:extLst>
              </p:cNvPr>
              <p:cNvSpPr/>
              <p:nvPr/>
            </p:nvSpPr>
            <p:spPr>
              <a:xfrm>
                <a:off x="283230" y="6484522"/>
                <a:ext cx="231158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73" name="TextBox 8">
              <a:extLst>
                <a:ext uri="{FF2B5EF4-FFF2-40B4-BE49-F238E27FC236}">
                  <a16:creationId xmlns:a16="http://schemas.microsoft.com/office/drawing/2014/main" id="{28415CE9-355E-4686-9BF9-5F1B0AEFEC4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76" name="Picture 75" descr="A picture containing drawing&#10;&#10;Description automatically generated">
            <a:extLst>
              <a:ext uri="{FF2B5EF4-FFF2-40B4-BE49-F238E27FC236}">
                <a16:creationId xmlns:a16="http://schemas.microsoft.com/office/drawing/2014/main" id="{5B1C8E4F-68DB-4989-A857-B96762E3AC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8341" y="187836"/>
            <a:ext cx="747741" cy="226588"/>
          </a:xfrm>
          <a:prstGeom prst="rect">
            <a:avLst/>
          </a:prstGeom>
        </p:spPr>
      </p:pic>
      <p:sp>
        <p:nvSpPr>
          <p:cNvPr id="79" name="TextBox 11">
            <a:extLst>
              <a:ext uri="{FF2B5EF4-FFF2-40B4-BE49-F238E27FC236}">
                <a16:creationId xmlns:a16="http://schemas.microsoft.com/office/drawing/2014/main" id="{FCF70524-0109-4466-8C74-33FB5B7B6A7F}"/>
              </a:ext>
            </a:extLst>
          </p:cNvPr>
          <p:cNvSpPr txBox="1"/>
          <p:nvPr/>
        </p:nvSpPr>
        <p:spPr>
          <a:xfrm>
            <a:off x="349599" y="4997139"/>
            <a:ext cx="1932540" cy="1616276"/>
          </a:xfrm>
          <a:prstGeom prst="rect">
            <a:avLst/>
          </a:prstGeom>
          <a:noFill/>
        </p:spPr>
        <p:txBody>
          <a:bodyPr wrap="square" lIns="0" rIns="0" rtlCol="0">
            <a:spAutoFit/>
          </a:bodyPr>
          <a:lstStyle/>
          <a:p>
            <a:pPr algn="ctr">
              <a:lnSpc>
                <a:spcPts val="3000"/>
              </a:lnSpc>
            </a:pPr>
            <a:r>
              <a:rPr lang="en-US" sz="2400" b="1"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Clinton vs Trump &amp; </a:t>
            </a:r>
          </a:p>
          <a:p>
            <a:pPr algn="ctr">
              <a:lnSpc>
                <a:spcPts val="3000"/>
              </a:lnSpc>
            </a:pPr>
            <a:r>
              <a:rPr lang="en-US" sz="2400" b="1"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Obama vs Romney</a:t>
            </a:r>
            <a:endPar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pic>
        <p:nvPicPr>
          <p:cNvPr id="3" name="Picture 2">
            <a:extLst>
              <a:ext uri="{FF2B5EF4-FFF2-40B4-BE49-F238E27FC236}">
                <a16:creationId xmlns:a16="http://schemas.microsoft.com/office/drawing/2014/main" id="{CBB7A554-4DF5-447D-92EF-771C1575FFA8}"/>
              </a:ext>
            </a:extLst>
          </p:cNvPr>
          <p:cNvPicPr>
            <a:picLocks noChangeAspect="1"/>
          </p:cNvPicPr>
          <p:nvPr/>
        </p:nvPicPr>
        <p:blipFill>
          <a:blip r:embed="rId4"/>
          <a:stretch>
            <a:fillRect/>
          </a:stretch>
        </p:blipFill>
        <p:spPr>
          <a:xfrm>
            <a:off x="3200062" y="5244077"/>
            <a:ext cx="8305800" cy="1295400"/>
          </a:xfrm>
          <a:prstGeom prst="rect">
            <a:avLst/>
          </a:prstGeom>
        </p:spPr>
      </p:pic>
      <p:pic>
        <p:nvPicPr>
          <p:cNvPr id="8" name="Picture 7">
            <a:extLst>
              <a:ext uri="{FF2B5EF4-FFF2-40B4-BE49-F238E27FC236}">
                <a16:creationId xmlns:a16="http://schemas.microsoft.com/office/drawing/2014/main" id="{F2C93AF5-D7FE-4D46-B275-86E2EE5DD656}"/>
              </a:ext>
            </a:extLst>
          </p:cNvPr>
          <p:cNvPicPr>
            <a:picLocks noChangeAspect="1"/>
          </p:cNvPicPr>
          <p:nvPr/>
        </p:nvPicPr>
        <p:blipFill>
          <a:blip r:embed="rId5"/>
          <a:stretch>
            <a:fillRect/>
          </a:stretch>
        </p:blipFill>
        <p:spPr>
          <a:xfrm>
            <a:off x="2702258" y="2129741"/>
            <a:ext cx="7097929" cy="2822774"/>
          </a:xfrm>
          <a:prstGeom prst="rect">
            <a:avLst/>
          </a:prstGeom>
        </p:spPr>
      </p:pic>
    </p:spTree>
    <p:extLst>
      <p:ext uri="{BB962C8B-B14F-4D97-AF65-F5344CB8AC3E}">
        <p14:creationId xmlns:p14="http://schemas.microsoft.com/office/powerpoint/2010/main" val="288650240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8B3A088D-9F4C-4903-9940-42D8A5A7FA74}"/>
              </a:ext>
            </a:extLst>
          </p:cNvPr>
          <p:cNvPicPr>
            <a:picLocks noChangeAspect="1"/>
          </p:cNvPicPr>
          <p:nvPr/>
        </p:nvPicPr>
        <p:blipFill>
          <a:blip r:embed="rId2"/>
          <a:stretch>
            <a:fillRect/>
          </a:stretch>
        </p:blipFill>
        <p:spPr>
          <a:xfrm>
            <a:off x="2644724" y="5117413"/>
            <a:ext cx="7553325" cy="1685925"/>
          </a:xfrm>
          <a:prstGeom prst="rect">
            <a:avLst/>
          </a:prstGeom>
        </p:spPr>
      </p:pic>
      <p:pic>
        <p:nvPicPr>
          <p:cNvPr id="5" name="Picture 4">
            <a:extLst>
              <a:ext uri="{FF2B5EF4-FFF2-40B4-BE49-F238E27FC236}">
                <a16:creationId xmlns:a16="http://schemas.microsoft.com/office/drawing/2014/main" id="{A787EFD5-B307-4EB1-B263-727D3DB0DB25}"/>
              </a:ext>
            </a:extLst>
          </p:cNvPr>
          <p:cNvPicPr>
            <a:picLocks noChangeAspect="1"/>
          </p:cNvPicPr>
          <p:nvPr/>
        </p:nvPicPr>
        <p:blipFill>
          <a:blip r:embed="rId3"/>
          <a:stretch>
            <a:fillRect/>
          </a:stretch>
        </p:blipFill>
        <p:spPr>
          <a:xfrm>
            <a:off x="6238857" y="443592"/>
            <a:ext cx="3609789" cy="1617665"/>
          </a:xfrm>
          <a:prstGeom prst="rect">
            <a:avLst/>
          </a:prstGeom>
        </p:spPr>
      </p:pic>
      <p:sp>
        <p:nvSpPr>
          <p:cNvPr id="322" name="Rectangle 6"/>
          <p:cNvSpPr/>
          <p:nvPr/>
        </p:nvSpPr>
        <p:spPr>
          <a:xfrm>
            <a:off x="-304800" y="2014492"/>
            <a:ext cx="12628880" cy="1052379"/>
          </a:xfrm>
          <a:prstGeom prst="rect">
            <a:avLst/>
          </a:prstGeom>
          <a:solidFill>
            <a:srgbClr val="ABABAC">
              <a:alpha val="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upo 1"/>
          <p:cNvGrpSpPr/>
          <p:nvPr/>
        </p:nvGrpSpPr>
        <p:grpSpPr>
          <a:xfrm>
            <a:off x="1886745" y="273355"/>
            <a:ext cx="4368801" cy="1435014"/>
            <a:chOff x="3879273" y="2738734"/>
            <a:chExt cx="4368801" cy="1435014"/>
          </a:xfrm>
        </p:grpSpPr>
        <p:grpSp>
          <p:nvGrpSpPr>
            <p:cNvPr id="12" name="Group 11"/>
            <p:cNvGrpSpPr/>
            <p:nvPr/>
          </p:nvGrpSpPr>
          <p:grpSpPr>
            <a:xfrm>
              <a:off x="5459020" y="2738734"/>
              <a:ext cx="1185741" cy="1435014"/>
              <a:chOff x="4635403" y="2909565"/>
              <a:chExt cx="3117916" cy="3773383"/>
            </a:xfrm>
            <a:solidFill>
              <a:schemeClr val="tx1">
                <a:lumMod val="85000"/>
                <a:lumOff val="15000"/>
              </a:schemeClr>
            </a:solidFill>
          </p:grpSpPr>
          <p:sp>
            <p:nvSpPr>
              <p:cNvPr id="24" name="Freeform 5"/>
              <p:cNvSpPr>
                <a:spLocks/>
              </p:cNvSpPr>
              <p:nvPr/>
            </p:nvSpPr>
            <p:spPr bwMode="auto">
              <a:xfrm>
                <a:off x="5318043" y="51288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6"/>
              <p:cNvSpPr>
                <a:spLocks/>
              </p:cNvSpPr>
              <p:nvPr/>
            </p:nvSpPr>
            <p:spPr bwMode="auto">
              <a:xfrm>
                <a:off x="5289467" y="4655767"/>
                <a:ext cx="28576" cy="231769"/>
              </a:xfrm>
              <a:custGeom>
                <a:avLst/>
                <a:gdLst>
                  <a:gd name="T0" fmla="*/ 9 w 10"/>
                  <a:gd name="T1" fmla="*/ 36 h 78"/>
                  <a:gd name="T2" fmla="*/ 6 w 10"/>
                  <a:gd name="T3" fmla="*/ 39 h 78"/>
                  <a:gd name="T4" fmla="*/ 6 w 10"/>
                  <a:gd name="T5" fmla="*/ 38 h 78"/>
                  <a:gd name="T6" fmla="*/ 7 w 10"/>
                  <a:gd name="T7" fmla="*/ 25 h 78"/>
                  <a:gd name="T8" fmla="*/ 6 w 10"/>
                  <a:gd name="T9" fmla="*/ 18 h 78"/>
                  <a:gd name="T10" fmla="*/ 5 w 10"/>
                  <a:gd name="T11" fmla="*/ 14 h 78"/>
                  <a:gd name="T12" fmla="*/ 5 w 10"/>
                  <a:gd name="T13" fmla="*/ 9 h 78"/>
                  <a:gd name="T14" fmla="*/ 4 w 10"/>
                  <a:gd name="T15" fmla="*/ 0 h 78"/>
                  <a:gd name="T16" fmla="*/ 1 w 10"/>
                  <a:gd name="T17" fmla="*/ 3 h 78"/>
                  <a:gd name="T18" fmla="*/ 0 w 10"/>
                  <a:gd name="T19" fmla="*/ 21 h 78"/>
                  <a:gd name="T20" fmla="*/ 1 w 10"/>
                  <a:gd name="T21" fmla="*/ 36 h 78"/>
                  <a:gd name="T22" fmla="*/ 1 w 10"/>
                  <a:gd name="T23" fmla="*/ 48 h 78"/>
                  <a:gd name="T24" fmla="*/ 3 w 10"/>
                  <a:gd name="T25" fmla="*/ 76 h 78"/>
                  <a:gd name="T26" fmla="*/ 4 w 10"/>
                  <a:gd name="T27" fmla="*/ 78 h 78"/>
                  <a:gd name="T28" fmla="*/ 5 w 10"/>
                  <a:gd name="T29" fmla="*/ 76 h 78"/>
                  <a:gd name="T30" fmla="*/ 6 w 10"/>
                  <a:gd name="T31" fmla="*/ 67 h 78"/>
                  <a:gd name="T32" fmla="*/ 6 w 10"/>
                  <a:gd name="T33" fmla="*/ 56 h 78"/>
                  <a:gd name="T34" fmla="*/ 6 w 10"/>
                  <a:gd name="T35" fmla="*/ 49 h 78"/>
                  <a:gd name="T36" fmla="*/ 7 w 10"/>
                  <a:gd name="T37" fmla="*/ 44 h 78"/>
                  <a:gd name="T38" fmla="*/ 9 w 10"/>
                  <a:gd name="T39" fmla="*/ 39 h 78"/>
                  <a:gd name="T40" fmla="*/ 9 w 10"/>
                  <a:gd name="T41"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78">
                    <a:moveTo>
                      <a:pt x="9" y="36"/>
                    </a:moveTo>
                    <a:cubicBezTo>
                      <a:pt x="7" y="37"/>
                      <a:pt x="8" y="39"/>
                      <a:pt x="6" y="39"/>
                    </a:cubicBezTo>
                    <a:cubicBezTo>
                      <a:pt x="6" y="39"/>
                      <a:pt x="6" y="38"/>
                      <a:pt x="6" y="38"/>
                    </a:cubicBezTo>
                    <a:cubicBezTo>
                      <a:pt x="6" y="34"/>
                      <a:pt x="4" y="29"/>
                      <a:pt x="7" y="25"/>
                    </a:cubicBezTo>
                    <a:cubicBezTo>
                      <a:pt x="7" y="23"/>
                      <a:pt x="9" y="20"/>
                      <a:pt x="6" y="18"/>
                    </a:cubicBezTo>
                    <a:cubicBezTo>
                      <a:pt x="5" y="17"/>
                      <a:pt x="6" y="16"/>
                      <a:pt x="5" y="14"/>
                    </a:cubicBezTo>
                    <a:cubicBezTo>
                      <a:pt x="5" y="13"/>
                      <a:pt x="5" y="11"/>
                      <a:pt x="5" y="9"/>
                    </a:cubicBezTo>
                    <a:cubicBezTo>
                      <a:pt x="4" y="7"/>
                      <a:pt x="3" y="4"/>
                      <a:pt x="4" y="0"/>
                    </a:cubicBezTo>
                    <a:cubicBezTo>
                      <a:pt x="1" y="1"/>
                      <a:pt x="1" y="2"/>
                      <a:pt x="1" y="3"/>
                    </a:cubicBezTo>
                    <a:cubicBezTo>
                      <a:pt x="1" y="9"/>
                      <a:pt x="0" y="15"/>
                      <a:pt x="0" y="21"/>
                    </a:cubicBezTo>
                    <a:cubicBezTo>
                      <a:pt x="0" y="26"/>
                      <a:pt x="1" y="31"/>
                      <a:pt x="1" y="36"/>
                    </a:cubicBezTo>
                    <a:cubicBezTo>
                      <a:pt x="1" y="40"/>
                      <a:pt x="2" y="44"/>
                      <a:pt x="1" y="48"/>
                    </a:cubicBezTo>
                    <a:cubicBezTo>
                      <a:pt x="1" y="57"/>
                      <a:pt x="3" y="67"/>
                      <a:pt x="3" y="76"/>
                    </a:cubicBezTo>
                    <a:cubicBezTo>
                      <a:pt x="3" y="77"/>
                      <a:pt x="3" y="77"/>
                      <a:pt x="4" y="78"/>
                    </a:cubicBezTo>
                    <a:cubicBezTo>
                      <a:pt x="5" y="78"/>
                      <a:pt x="5" y="77"/>
                      <a:pt x="5" y="76"/>
                    </a:cubicBezTo>
                    <a:cubicBezTo>
                      <a:pt x="6" y="73"/>
                      <a:pt x="6" y="70"/>
                      <a:pt x="6" y="67"/>
                    </a:cubicBezTo>
                    <a:cubicBezTo>
                      <a:pt x="7" y="63"/>
                      <a:pt x="7" y="60"/>
                      <a:pt x="6" y="56"/>
                    </a:cubicBezTo>
                    <a:cubicBezTo>
                      <a:pt x="5" y="54"/>
                      <a:pt x="5" y="51"/>
                      <a:pt x="6" y="49"/>
                    </a:cubicBezTo>
                    <a:cubicBezTo>
                      <a:pt x="7" y="47"/>
                      <a:pt x="8" y="46"/>
                      <a:pt x="7" y="44"/>
                    </a:cubicBezTo>
                    <a:cubicBezTo>
                      <a:pt x="6" y="43"/>
                      <a:pt x="9" y="41"/>
                      <a:pt x="9" y="39"/>
                    </a:cubicBezTo>
                    <a:cubicBezTo>
                      <a:pt x="9" y="38"/>
                      <a:pt x="10" y="37"/>
                      <a:pt x="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7"/>
              <p:cNvSpPr>
                <a:spLocks/>
              </p:cNvSpPr>
              <p:nvPr/>
            </p:nvSpPr>
            <p:spPr bwMode="auto">
              <a:xfrm>
                <a:off x="5303755" y="4985958"/>
                <a:ext cx="20638" cy="142871"/>
              </a:xfrm>
              <a:custGeom>
                <a:avLst/>
                <a:gdLst>
                  <a:gd name="T0" fmla="*/ 7 w 7"/>
                  <a:gd name="T1" fmla="*/ 45 h 48"/>
                  <a:gd name="T2" fmla="*/ 7 w 7"/>
                  <a:gd name="T3" fmla="*/ 30 h 48"/>
                  <a:gd name="T4" fmla="*/ 6 w 7"/>
                  <a:gd name="T5" fmla="*/ 14 h 48"/>
                  <a:gd name="T6" fmla="*/ 6 w 7"/>
                  <a:gd name="T7" fmla="*/ 14 h 48"/>
                  <a:gd name="T8" fmla="*/ 5 w 7"/>
                  <a:gd name="T9" fmla="*/ 4 h 48"/>
                  <a:gd name="T10" fmla="*/ 4 w 7"/>
                  <a:gd name="T11" fmla="*/ 0 h 48"/>
                  <a:gd name="T12" fmla="*/ 1 w 7"/>
                  <a:gd name="T13" fmla="*/ 7 h 48"/>
                  <a:gd name="T14" fmla="*/ 2 w 7"/>
                  <a:gd name="T15" fmla="*/ 29 h 48"/>
                  <a:gd name="T16" fmla="*/ 3 w 7"/>
                  <a:gd name="T17" fmla="*/ 34 h 48"/>
                  <a:gd name="T18" fmla="*/ 4 w 7"/>
                  <a:gd name="T19" fmla="*/ 39 h 48"/>
                  <a:gd name="T20" fmla="*/ 5 w 7"/>
                  <a:gd name="T21" fmla="*/ 48 h 48"/>
                  <a:gd name="T22" fmla="*/ 7 w 7"/>
                  <a:gd name="T23"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8">
                    <a:moveTo>
                      <a:pt x="7" y="45"/>
                    </a:moveTo>
                    <a:cubicBezTo>
                      <a:pt x="7" y="40"/>
                      <a:pt x="7" y="35"/>
                      <a:pt x="7" y="30"/>
                    </a:cubicBezTo>
                    <a:cubicBezTo>
                      <a:pt x="7" y="24"/>
                      <a:pt x="4" y="19"/>
                      <a:pt x="6" y="14"/>
                    </a:cubicBezTo>
                    <a:cubicBezTo>
                      <a:pt x="6" y="14"/>
                      <a:pt x="6" y="14"/>
                      <a:pt x="6" y="14"/>
                    </a:cubicBezTo>
                    <a:cubicBezTo>
                      <a:pt x="3" y="10"/>
                      <a:pt x="5" y="7"/>
                      <a:pt x="5" y="4"/>
                    </a:cubicBezTo>
                    <a:cubicBezTo>
                      <a:pt x="5" y="2"/>
                      <a:pt x="5" y="1"/>
                      <a:pt x="4" y="0"/>
                    </a:cubicBezTo>
                    <a:cubicBezTo>
                      <a:pt x="1" y="1"/>
                      <a:pt x="0" y="3"/>
                      <a:pt x="1" y="7"/>
                    </a:cubicBezTo>
                    <a:cubicBezTo>
                      <a:pt x="1" y="14"/>
                      <a:pt x="3" y="21"/>
                      <a:pt x="2" y="29"/>
                    </a:cubicBezTo>
                    <a:cubicBezTo>
                      <a:pt x="2" y="30"/>
                      <a:pt x="3" y="32"/>
                      <a:pt x="3" y="34"/>
                    </a:cubicBezTo>
                    <a:cubicBezTo>
                      <a:pt x="4" y="36"/>
                      <a:pt x="4" y="38"/>
                      <a:pt x="4" y="39"/>
                    </a:cubicBezTo>
                    <a:cubicBezTo>
                      <a:pt x="5" y="42"/>
                      <a:pt x="3" y="46"/>
                      <a:pt x="5" y="48"/>
                    </a:cubicBezTo>
                    <a:cubicBezTo>
                      <a:pt x="6" y="47"/>
                      <a:pt x="7" y="47"/>
                      <a:pt x="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
              <p:cNvSpPr>
                <a:spLocks/>
              </p:cNvSpPr>
              <p:nvPr/>
            </p:nvSpPr>
            <p:spPr bwMode="auto">
              <a:xfrm>
                <a:off x="5318043" y="512882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5297405" y="4887535"/>
                <a:ext cx="17463" cy="82548"/>
              </a:xfrm>
              <a:custGeom>
                <a:avLst/>
                <a:gdLst>
                  <a:gd name="T0" fmla="*/ 3 w 6"/>
                  <a:gd name="T1" fmla="*/ 0 h 28"/>
                  <a:gd name="T2" fmla="*/ 0 w 6"/>
                  <a:gd name="T3" fmla="*/ 6 h 28"/>
                  <a:gd name="T4" fmla="*/ 1 w 6"/>
                  <a:gd name="T5" fmla="*/ 21 h 28"/>
                  <a:gd name="T6" fmla="*/ 2 w 6"/>
                  <a:gd name="T7" fmla="*/ 26 h 28"/>
                  <a:gd name="T8" fmla="*/ 4 w 6"/>
                  <a:gd name="T9" fmla="*/ 27 h 28"/>
                  <a:gd name="T10" fmla="*/ 4 w 6"/>
                  <a:gd name="T11" fmla="*/ 26 h 28"/>
                  <a:gd name="T12" fmla="*/ 4 w 6"/>
                  <a:gd name="T13" fmla="*/ 17 h 28"/>
                  <a:gd name="T14" fmla="*/ 5 w 6"/>
                  <a:gd name="T15" fmla="*/ 10 h 28"/>
                  <a:gd name="T16" fmla="*/ 3 w 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8">
                    <a:moveTo>
                      <a:pt x="3" y="0"/>
                    </a:moveTo>
                    <a:cubicBezTo>
                      <a:pt x="0" y="2"/>
                      <a:pt x="0" y="4"/>
                      <a:pt x="0" y="6"/>
                    </a:cubicBezTo>
                    <a:cubicBezTo>
                      <a:pt x="0" y="11"/>
                      <a:pt x="1" y="16"/>
                      <a:pt x="1" y="21"/>
                    </a:cubicBezTo>
                    <a:cubicBezTo>
                      <a:pt x="1" y="23"/>
                      <a:pt x="2" y="25"/>
                      <a:pt x="2" y="26"/>
                    </a:cubicBezTo>
                    <a:cubicBezTo>
                      <a:pt x="2" y="27"/>
                      <a:pt x="3" y="28"/>
                      <a:pt x="4" y="27"/>
                    </a:cubicBezTo>
                    <a:cubicBezTo>
                      <a:pt x="4" y="27"/>
                      <a:pt x="5" y="26"/>
                      <a:pt x="4" y="26"/>
                    </a:cubicBezTo>
                    <a:cubicBezTo>
                      <a:pt x="3" y="23"/>
                      <a:pt x="5" y="20"/>
                      <a:pt x="4" y="17"/>
                    </a:cubicBezTo>
                    <a:cubicBezTo>
                      <a:pt x="4" y="15"/>
                      <a:pt x="4" y="12"/>
                      <a:pt x="5" y="10"/>
                    </a:cubicBezTo>
                    <a:cubicBezTo>
                      <a:pt x="6" y="6"/>
                      <a:pt x="5" y="3"/>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0"/>
              <p:cNvSpPr>
                <a:spLocks/>
              </p:cNvSpPr>
              <p:nvPr/>
            </p:nvSpPr>
            <p:spPr bwMode="auto">
              <a:xfrm>
                <a:off x="4727480" y="4584331"/>
                <a:ext cx="15875" cy="44449"/>
              </a:xfrm>
              <a:custGeom>
                <a:avLst/>
                <a:gdLst>
                  <a:gd name="T0" fmla="*/ 4 w 5"/>
                  <a:gd name="T1" fmla="*/ 0 h 15"/>
                  <a:gd name="T2" fmla="*/ 4 w 5"/>
                  <a:gd name="T3" fmla="*/ 15 h 15"/>
                  <a:gd name="T4" fmla="*/ 4 w 5"/>
                  <a:gd name="T5" fmla="*/ 0 h 15"/>
                </a:gdLst>
                <a:ahLst/>
                <a:cxnLst>
                  <a:cxn ang="0">
                    <a:pos x="T0" y="T1"/>
                  </a:cxn>
                  <a:cxn ang="0">
                    <a:pos x="T2" y="T3"/>
                  </a:cxn>
                  <a:cxn ang="0">
                    <a:pos x="T4" y="T5"/>
                  </a:cxn>
                </a:cxnLst>
                <a:rect l="0" t="0" r="r" b="b"/>
                <a:pathLst>
                  <a:path w="5" h="15">
                    <a:moveTo>
                      <a:pt x="4" y="0"/>
                    </a:moveTo>
                    <a:cubicBezTo>
                      <a:pt x="0" y="5"/>
                      <a:pt x="3" y="10"/>
                      <a:pt x="4" y="15"/>
                    </a:cubicBezTo>
                    <a:cubicBezTo>
                      <a:pt x="4" y="10"/>
                      <a:pt x="5"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1"/>
              <p:cNvSpPr>
                <a:spLocks/>
              </p:cNvSpPr>
              <p:nvPr/>
            </p:nvSpPr>
            <p:spPr bwMode="auto">
              <a:xfrm>
                <a:off x="4730655" y="4233503"/>
                <a:ext cx="9525" cy="61911"/>
              </a:xfrm>
              <a:custGeom>
                <a:avLst/>
                <a:gdLst>
                  <a:gd name="T0" fmla="*/ 2 w 3"/>
                  <a:gd name="T1" fmla="*/ 0 h 21"/>
                  <a:gd name="T2" fmla="*/ 1 w 3"/>
                  <a:gd name="T3" fmla="*/ 21 h 21"/>
                  <a:gd name="T4" fmla="*/ 2 w 3"/>
                  <a:gd name="T5" fmla="*/ 0 h 21"/>
                </a:gdLst>
                <a:ahLst/>
                <a:cxnLst>
                  <a:cxn ang="0">
                    <a:pos x="T0" y="T1"/>
                  </a:cxn>
                  <a:cxn ang="0">
                    <a:pos x="T2" y="T3"/>
                  </a:cxn>
                  <a:cxn ang="0">
                    <a:pos x="T4" y="T5"/>
                  </a:cxn>
                </a:cxnLst>
                <a:rect l="0" t="0" r="r" b="b"/>
                <a:pathLst>
                  <a:path w="3" h="21">
                    <a:moveTo>
                      <a:pt x="2" y="0"/>
                    </a:moveTo>
                    <a:cubicBezTo>
                      <a:pt x="0" y="7"/>
                      <a:pt x="0" y="14"/>
                      <a:pt x="1" y="21"/>
                    </a:cubicBezTo>
                    <a:cubicBezTo>
                      <a:pt x="1" y="14"/>
                      <a:pt x="3" y="7"/>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2"/>
              <p:cNvSpPr>
                <a:spLocks/>
              </p:cNvSpPr>
              <p:nvPr/>
            </p:nvSpPr>
            <p:spPr bwMode="auto">
              <a:xfrm>
                <a:off x="4737005" y="4687516"/>
                <a:ext cx="7938" cy="57148"/>
              </a:xfrm>
              <a:custGeom>
                <a:avLst/>
                <a:gdLst>
                  <a:gd name="T0" fmla="*/ 1 w 3"/>
                  <a:gd name="T1" fmla="*/ 0 h 19"/>
                  <a:gd name="T2" fmla="*/ 2 w 3"/>
                  <a:gd name="T3" fmla="*/ 19 h 19"/>
                  <a:gd name="T4" fmla="*/ 1 w 3"/>
                  <a:gd name="T5" fmla="*/ 0 h 19"/>
                </a:gdLst>
                <a:ahLst/>
                <a:cxnLst>
                  <a:cxn ang="0">
                    <a:pos x="T0" y="T1"/>
                  </a:cxn>
                  <a:cxn ang="0">
                    <a:pos x="T2" y="T3"/>
                  </a:cxn>
                  <a:cxn ang="0">
                    <a:pos x="T4" y="T5"/>
                  </a:cxn>
                </a:cxnLst>
                <a:rect l="0" t="0" r="r" b="b"/>
                <a:pathLst>
                  <a:path w="3" h="19">
                    <a:moveTo>
                      <a:pt x="1" y="0"/>
                    </a:moveTo>
                    <a:cubicBezTo>
                      <a:pt x="0" y="7"/>
                      <a:pt x="0" y="16"/>
                      <a:pt x="2" y="19"/>
                    </a:cubicBezTo>
                    <a:cubicBezTo>
                      <a:pt x="1" y="13"/>
                      <a:pt x="3" y="7"/>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3"/>
              <p:cNvSpPr>
                <a:spLocks/>
              </p:cNvSpPr>
              <p:nvPr/>
            </p:nvSpPr>
            <p:spPr bwMode="auto">
              <a:xfrm>
                <a:off x="4751293" y="5020882"/>
                <a:ext cx="12700" cy="38099"/>
              </a:xfrm>
              <a:custGeom>
                <a:avLst/>
                <a:gdLst>
                  <a:gd name="T0" fmla="*/ 2 w 4"/>
                  <a:gd name="T1" fmla="*/ 13 h 13"/>
                  <a:gd name="T2" fmla="*/ 1 w 4"/>
                  <a:gd name="T3" fmla="*/ 0 h 13"/>
                  <a:gd name="T4" fmla="*/ 2 w 4"/>
                  <a:gd name="T5" fmla="*/ 13 h 13"/>
                </a:gdLst>
                <a:ahLst/>
                <a:cxnLst>
                  <a:cxn ang="0">
                    <a:pos x="T0" y="T1"/>
                  </a:cxn>
                  <a:cxn ang="0">
                    <a:pos x="T2" y="T3"/>
                  </a:cxn>
                  <a:cxn ang="0">
                    <a:pos x="T4" y="T5"/>
                  </a:cxn>
                </a:cxnLst>
                <a:rect l="0" t="0" r="r" b="b"/>
                <a:pathLst>
                  <a:path w="4" h="13">
                    <a:moveTo>
                      <a:pt x="2" y="13"/>
                    </a:moveTo>
                    <a:cubicBezTo>
                      <a:pt x="3" y="9"/>
                      <a:pt x="4" y="4"/>
                      <a:pt x="1" y="0"/>
                    </a:cubicBezTo>
                    <a:cubicBezTo>
                      <a:pt x="0" y="5"/>
                      <a:pt x="1" y="9"/>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4"/>
              <p:cNvSpPr>
                <a:spLocks noEditPoints="1"/>
              </p:cNvSpPr>
              <p:nvPr/>
            </p:nvSpPr>
            <p:spPr bwMode="auto">
              <a:xfrm>
                <a:off x="4635403" y="2909565"/>
                <a:ext cx="3117916" cy="3773383"/>
              </a:xfrm>
              <a:custGeom>
                <a:avLst/>
                <a:gdLst>
                  <a:gd name="T0" fmla="*/ 1007 w 1045"/>
                  <a:gd name="T1" fmla="*/ 289 h 1269"/>
                  <a:gd name="T2" fmla="*/ 796 w 1045"/>
                  <a:gd name="T3" fmla="*/ 259 h 1269"/>
                  <a:gd name="T4" fmla="*/ 535 w 1045"/>
                  <a:gd name="T5" fmla="*/ 339 h 1269"/>
                  <a:gd name="T6" fmla="*/ 581 w 1045"/>
                  <a:gd name="T7" fmla="*/ 235 h 1269"/>
                  <a:gd name="T8" fmla="*/ 633 w 1045"/>
                  <a:gd name="T9" fmla="*/ 35 h 1269"/>
                  <a:gd name="T10" fmla="*/ 530 w 1045"/>
                  <a:gd name="T11" fmla="*/ 89 h 1269"/>
                  <a:gd name="T12" fmla="*/ 383 w 1045"/>
                  <a:gd name="T13" fmla="*/ 462 h 1269"/>
                  <a:gd name="T14" fmla="*/ 317 w 1045"/>
                  <a:gd name="T15" fmla="*/ 620 h 1269"/>
                  <a:gd name="T16" fmla="*/ 251 w 1045"/>
                  <a:gd name="T17" fmla="*/ 751 h 1269"/>
                  <a:gd name="T18" fmla="*/ 224 w 1045"/>
                  <a:gd name="T19" fmla="*/ 741 h 1269"/>
                  <a:gd name="T20" fmla="*/ 216 w 1045"/>
                  <a:gd name="T21" fmla="*/ 738 h 1269"/>
                  <a:gd name="T22" fmla="*/ 224 w 1045"/>
                  <a:gd name="T23" fmla="*/ 581 h 1269"/>
                  <a:gd name="T24" fmla="*/ 228 w 1045"/>
                  <a:gd name="T25" fmla="*/ 508 h 1269"/>
                  <a:gd name="T26" fmla="*/ 228 w 1045"/>
                  <a:gd name="T27" fmla="*/ 369 h 1269"/>
                  <a:gd name="T28" fmla="*/ 238 w 1045"/>
                  <a:gd name="T29" fmla="*/ 140 h 1269"/>
                  <a:gd name="T30" fmla="*/ 78 w 1045"/>
                  <a:gd name="T31" fmla="*/ 25 h 1269"/>
                  <a:gd name="T32" fmla="*/ 17 w 1045"/>
                  <a:gd name="T33" fmla="*/ 131 h 1269"/>
                  <a:gd name="T34" fmla="*/ 22 w 1045"/>
                  <a:gd name="T35" fmla="*/ 239 h 1269"/>
                  <a:gd name="T36" fmla="*/ 31 w 1045"/>
                  <a:gd name="T37" fmla="*/ 385 h 1269"/>
                  <a:gd name="T38" fmla="*/ 40 w 1045"/>
                  <a:gd name="T39" fmla="*/ 448 h 1269"/>
                  <a:gd name="T40" fmla="*/ 48 w 1045"/>
                  <a:gd name="T41" fmla="*/ 579 h 1269"/>
                  <a:gd name="T42" fmla="*/ 53 w 1045"/>
                  <a:gd name="T43" fmla="*/ 713 h 1269"/>
                  <a:gd name="T44" fmla="*/ 74 w 1045"/>
                  <a:gd name="T45" fmla="*/ 842 h 1269"/>
                  <a:gd name="T46" fmla="*/ 72 w 1045"/>
                  <a:gd name="T47" fmla="*/ 853 h 1269"/>
                  <a:gd name="T48" fmla="*/ 51 w 1045"/>
                  <a:gd name="T49" fmla="*/ 726 h 1269"/>
                  <a:gd name="T50" fmla="*/ 158 w 1045"/>
                  <a:gd name="T51" fmla="*/ 960 h 1269"/>
                  <a:gd name="T52" fmla="*/ 302 w 1045"/>
                  <a:gd name="T53" fmla="*/ 834 h 1269"/>
                  <a:gd name="T54" fmla="*/ 432 w 1045"/>
                  <a:gd name="T55" fmla="*/ 739 h 1269"/>
                  <a:gd name="T56" fmla="*/ 627 w 1045"/>
                  <a:gd name="T57" fmla="*/ 756 h 1269"/>
                  <a:gd name="T58" fmla="*/ 849 w 1045"/>
                  <a:gd name="T59" fmla="*/ 800 h 1269"/>
                  <a:gd name="T60" fmla="*/ 679 w 1045"/>
                  <a:gd name="T61" fmla="*/ 983 h 1269"/>
                  <a:gd name="T62" fmla="*/ 383 w 1045"/>
                  <a:gd name="T63" fmla="*/ 1016 h 1269"/>
                  <a:gd name="T64" fmla="*/ 278 w 1045"/>
                  <a:gd name="T65" fmla="*/ 1008 h 1269"/>
                  <a:gd name="T66" fmla="*/ 215 w 1045"/>
                  <a:gd name="T67" fmla="*/ 1055 h 1269"/>
                  <a:gd name="T68" fmla="*/ 218 w 1045"/>
                  <a:gd name="T69" fmla="*/ 1110 h 1269"/>
                  <a:gd name="T70" fmla="*/ 229 w 1045"/>
                  <a:gd name="T71" fmla="*/ 1139 h 1269"/>
                  <a:gd name="T72" fmla="*/ 264 w 1045"/>
                  <a:gd name="T73" fmla="*/ 1156 h 1269"/>
                  <a:gd name="T74" fmla="*/ 295 w 1045"/>
                  <a:gd name="T75" fmla="*/ 1208 h 1269"/>
                  <a:gd name="T76" fmla="*/ 310 w 1045"/>
                  <a:gd name="T77" fmla="*/ 1232 h 1269"/>
                  <a:gd name="T78" fmla="*/ 410 w 1045"/>
                  <a:gd name="T79" fmla="*/ 1256 h 1269"/>
                  <a:gd name="T80" fmla="*/ 430 w 1045"/>
                  <a:gd name="T81" fmla="*/ 1253 h 1269"/>
                  <a:gd name="T82" fmla="*/ 461 w 1045"/>
                  <a:gd name="T83" fmla="*/ 1257 h 1269"/>
                  <a:gd name="T84" fmla="*/ 491 w 1045"/>
                  <a:gd name="T85" fmla="*/ 1260 h 1269"/>
                  <a:gd name="T86" fmla="*/ 583 w 1045"/>
                  <a:gd name="T87" fmla="*/ 1264 h 1269"/>
                  <a:gd name="T88" fmla="*/ 928 w 1045"/>
                  <a:gd name="T89" fmla="*/ 1143 h 1269"/>
                  <a:gd name="T90" fmla="*/ 857 w 1045"/>
                  <a:gd name="T91" fmla="*/ 729 h 1269"/>
                  <a:gd name="T92" fmla="*/ 555 w 1045"/>
                  <a:gd name="T93" fmla="*/ 539 h 1269"/>
                  <a:gd name="T94" fmla="*/ 640 w 1045"/>
                  <a:gd name="T95" fmla="*/ 500 h 1269"/>
                  <a:gd name="T96" fmla="*/ 545 w 1045"/>
                  <a:gd name="T97" fmla="*/ 561 h 1269"/>
                  <a:gd name="T98" fmla="*/ 610 w 1045"/>
                  <a:gd name="T99" fmla="*/ 524 h 1269"/>
                  <a:gd name="T100" fmla="*/ 680 w 1045"/>
                  <a:gd name="T101" fmla="*/ 505 h 1269"/>
                  <a:gd name="T102" fmla="*/ 838 w 1045"/>
                  <a:gd name="T103" fmla="*/ 492 h 1269"/>
                  <a:gd name="T104" fmla="*/ 969 w 1045"/>
                  <a:gd name="T105" fmla="*/ 522 h 1269"/>
                  <a:gd name="T106" fmla="*/ 1036 w 1045"/>
                  <a:gd name="T107" fmla="*/ 458 h 1269"/>
                  <a:gd name="T108" fmla="*/ 44 w 1045"/>
                  <a:gd name="T109" fmla="*/ 410 h 1269"/>
                  <a:gd name="T110" fmla="*/ 83 w 1045"/>
                  <a:gd name="T111" fmla="*/ 656 h 1269"/>
                  <a:gd name="T112" fmla="*/ 94 w 1045"/>
                  <a:gd name="T113" fmla="*/ 795 h 1269"/>
                  <a:gd name="T114" fmla="*/ 102 w 1045"/>
                  <a:gd name="T115" fmla="*/ 836 h 1269"/>
                  <a:gd name="T116" fmla="*/ 209 w 1045"/>
                  <a:gd name="T117" fmla="*/ 665 h 1269"/>
                  <a:gd name="T118" fmla="*/ 209 w 1045"/>
                  <a:gd name="T119" fmla="*/ 760 h 1269"/>
                  <a:gd name="T120" fmla="*/ 216 w 1045"/>
                  <a:gd name="T121" fmla="*/ 779 h 1269"/>
                  <a:gd name="T122" fmla="*/ 240 w 1045"/>
                  <a:gd name="T123" fmla="*/ 1020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269">
                    <a:moveTo>
                      <a:pt x="1038" y="403"/>
                    </a:moveTo>
                    <a:cubicBezTo>
                      <a:pt x="1037" y="401"/>
                      <a:pt x="1037" y="399"/>
                      <a:pt x="1037" y="397"/>
                    </a:cubicBezTo>
                    <a:cubicBezTo>
                      <a:pt x="1037" y="396"/>
                      <a:pt x="1037" y="394"/>
                      <a:pt x="1037" y="393"/>
                    </a:cubicBezTo>
                    <a:cubicBezTo>
                      <a:pt x="1037" y="388"/>
                      <a:pt x="1036" y="383"/>
                      <a:pt x="1036" y="379"/>
                    </a:cubicBezTo>
                    <a:cubicBezTo>
                      <a:pt x="1035" y="374"/>
                      <a:pt x="1034" y="370"/>
                      <a:pt x="1034" y="365"/>
                    </a:cubicBezTo>
                    <a:cubicBezTo>
                      <a:pt x="1034" y="361"/>
                      <a:pt x="1034" y="357"/>
                      <a:pt x="1033" y="352"/>
                    </a:cubicBezTo>
                    <a:cubicBezTo>
                      <a:pt x="1030" y="344"/>
                      <a:pt x="1029" y="335"/>
                      <a:pt x="1027" y="327"/>
                    </a:cubicBezTo>
                    <a:cubicBezTo>
                      <a:pt x="1027" y="326"/>
                      <a:pt x="1027" y="325"/>
                      <a:pt x="1027" y="324"/>
                    </a:cubicBezTo>
                    <a:cubicBezTo>
                      <a:pt x="1024" y="320"/>
                      <a:pt x="1023" y="316"/>
                      <a:pt x="1020" y="312"/>
                    </a:cubicBezTo>
                    <a:cubicBezTo>
                      <a:pt x="1017" y="307"/>
                      <a:pt x="1016" y="301"/>
                      <a:pt x="1015" y="295"/>
                    </a:cubicBezTo>
                    <a:cubicBezTo>
                      <a:pt x="1015" y="293"/>
                      <a:pt x="1015" y="292"/>
                      <a:pt x="1014" y="290"/>
                    </a:cubicBezTo>
                    <a:cubicBezTo>
                      <a:pt x="1013" y="289"/>
                      <a:pt x="1013" y="289"/>
                      <a:pt x="1012" y="289"/>
                    </a:cubicBezTo>
                    <a:cubicBezTo>
                      <a:pt x="1010" y="289"/>
                      <a:pt x="1008" y="291"/>
                      <a:pt x="1007" y="289"/>
                    </a:cubicBezTo>
                    <a:cubicBezTo>
                      <a:pt x="1006" y="287"/>
                      <a:pt x="1004" y="286"/>
                      <a:pt x="1003" y="285"/>
                    </a:cubicBezTo>
                    <a:cubicBezTo>
                      <a:pt x="1003" y="283"/>
                      <a:pt x="1003" y="282"/>
                      <a:pt x="1001" y="281"/>
                    </a:cubicBezTo>
                    <a:cubicBezTo>
                      <a:pt x="997" y="279"/>
                      <a:pt x="996" y="276"/>
                      <a:pt x="993" y="273"/>
                    </a:cubicBezTo>
                    <a:cubicBezTo>
                      <a:pt x="991" y="271"/>
                      <a:pt x="990" y="270"/>
                      <a:pt x="987" y="270"/>
                    </a:cubicBezTo>
                    <a:cubicBezTo>
                      <a:pt x="985" y="269"/>
                      <a:pt x="982" y="270"/>
                      <a:pt x="981" y="267"/>
                    </a:cubicBezTo>
                    <a:cubicBezTo>
                      <a:pt x="980" y="267"/>
                      <a:pt x="979" y="267"/>
                      <a:pt x="978" y="267"/>
                    </a:cubicBezTo>
                    <a:cubicBezTo>
                      <a:pt x="973" y="268"/>
                      <a:pt x="967" y="267"/>
                      <a:pt x="962" y="266"/>
                    </a:cubicBezTo>
                    <a:cubicBezTo>
                      <a:pt x="945" y="262"/>
                      <a:pt x="928" y="260"/>
                      <a:pt x="912" y="259"/>
                    </a:cubicBezTo>
                    <a:cubicBezTo>
                      <a:pt x="905" y="259"/>
                      <a:pt x="899" y="258"/>
                      <a:pt x="893" y="259"/>
                    </a:cubicBezTo>
                    <a:cubicBezTo>
                      <a:pt x="885" y="260"/>
                      <a:pt x="878" y="258"/>
                      <a:pt x="870" y="258"/>
                    </a:cubicBezTo>
                    <a:cubicBezTo>
                      <a:pt x="864" y="257"/>
                      <a:pt x="857" y="256"/>
                      <a:pt x="851" y="256"/>
                    </a:cubicBezTo>
                    <a:cubicBezTo>
                      <a:pt x="842" y="256"/>
                      <a:pt x="834" y="256"/>
                      <a:pt x="825" y="257"/>
                    </a:cubicBezTo>
                    <a:cubicBezTo>
                      <a:pt x="815" y="257"/>
                      <a:pt x="805" y="258"/>
                      <a:pt x="796" y="259"/>
                    </a:cubicBezTo>
                    <a:cubicBezTo>
                      <a:pt x="783" y="260"/>
                      <a:pt x="771" y="262"/>
                      <a:pt x="759" y="265"/>
                    </a:cubicBezTo>
                    <a:cubicBezTo>
                      <a:pt x="736" y="270"/>
                      <a:pt x="713" y="275"/>
                      <a:pt x="690" y="280"/>
                    </a:cubicBezTo>
                    <a:cubicBezTo>
                      <a:pt x="687" y="281"/>
                      <a:pt x="683" y="282"/>
                      <a:pt x="679" y="284"/>
                    </a:cubicBezTo>
                    <a:cubicBezTo>
                      <a:pt x="674" y="285"/>
                      <a:pt x="669" y="287"/>
                      <a:pt x="664" y="288"/>
                    </a:cubicBezTo>
                    <a:cubicBezTo>
                      <a:pt x="662" y="289"/>
                      <a:pt x="659" y="288"/>
                      <a:pt x="656" y="290"/>
                    </a:cubicBezTo>
                    <a:cubicBezTo>
                      <a:pt x="652" y="292"/>
                      <a:pt x="647" y="292"/>
                      <a:pt x="643" y="294"/>
                    </a:cubicBezTo>
                    <a:cubicBezTo>
                      <a:pt x="636" y="297"/>
                      <a:pt x="629" y="299"/>
                      <a:pt x="622" y="301"/>
                    </a:cubicBezTo>
                    <a:cubicBezTo>
                      <a:pt x="615" y="303"/>
                      <a:pt x="608" y="306"/>
                      <a:pt x="601" y="308"/>
                    </a:cubicBezTo>
                    <a:cubicBezTo>
                      <a:pt x="594" y="311"/>
                      <a:pt x="587" y="314"/>
                      <a:pt x="579" y="317"/>
                    </a:cubicBezTo>
                    <a:cubicBezTo>
                      <a:pt x="577" y="318"/>
                      <a:pt x="574" y="319"/>
                      <a:pt x="571" y="319"/>
                    </a:cubicBezTo>
                    <a:cubicBezTo>
                      <a:pt x="567" y="320"/>
                      <a:pt x="563" y="323"/>
                      <a:pt x="559" y="325"/>
                    </a:cubicBezTo>
                    <a:cubicBezTo>
                      <a:pt x="556" y="331"/>
                      <a:pt x="548" y="330"/>
                      <a:pt x="544" y="334"/>
                    </a:cubicBezTo>
                    <a:cubicBezTo>
                      <a:pt x="540" y="334"/>
                      <a:pt x="538" y="337"/>
                      <a:pt x="535" y="339"/>
                    </a:cubicBezTo>
                    <a:cubicBezTo>
                      <a:pt x="534" y="339"/>
                      <a:pt x="533" y="340"/>
                      <a:pt x="532" y="341"/>
                    </a:cubicBezTo>
                    <a:cubicBezTo>
                      <a:pt x="526" y="342"/>
                      <a:pt x="522" y="345"/>
                      <a:pt x="517" y="347"/>
                    </a:cubicBezTo>
                    <a:cubicBezTo>
                      <a:pt x="519" y="344"/>
                      <a:pt x="521" y="340"/>
                      <a:pt x="522" y="336"/>
                    </a:cubicBezTo>
                    <a:cubicBezTo>
                      <a:pt x="523" y="335"/>
                      <a:pt x="523" y="334"/>
                      <a:pt x="523" y="334"/>
                    </a:cubicBezTo>
                    <a:cubicBezTo>
                      <a:pt x="529" y="327"/>
                      <a:pt x="532" y="318"/>
                      <a:pt x="536" y="310"/>
                    </a:cubicBezTo>
                    <a:cubicBezTo>
                      <a:pt x="536" y="308"/>
                      <a:pt x="537" y="306"/>
                      <a:pt x="538" y="306"/>
                    </a:cubicBezTo>
                    <a:cubicBezTo>
                      <a:pt x="541" y="305"/>
                      <a:pt x="541" y="303"/>
                      <a:pt x="542" y="301"/>
                    </a:cubicBezTo>
                    <a:cubicBezTo>
                      <a:pt x="546" y="296"/>
                      <a:pt x="548" y="291"/>
                      <a:pt x="550" y="286"/>
                    </a:cubicBezTo>
                    <a:cubicBezTo>
                      <a:pt x="551" y="283"/>
                      <a:pt x="552" y="281"/>
                      <a:pt x="554" y="278"/>
                    </a:cubicBezTo>
                    <a:cubicBezTo>
                      <a:pt x="557" y="274"/>
                      <a:pt x="559" y="270"/>
                      <a:pt x="562" y="265"/>
                    </a:cubicBezTo>
                    <a:cubicBezTo>
                      <a:pt x="565" y="258"/>
                      <a:pt x="567" y="249"/>
                      <a:pt x="575" y="244"/>
                    </a:cubicBezTo>
                    <a:cubicBezTo>
                      <a:pt x="576" y="243"/>
                      <a:pt x="576" y="242"/>
                      <a:pt x="576" y="242"/>
                    </a:cubicBezTo>
                    <a:cubicBezTo>
                      <a:pt x="578" y="239"/>
                      <a:pt x="578" y="236"/>
                      <a:pt x="581" y="235"/>
                    </a:cubicBezTo>
                    <a:cubicBezTo>
                      <a:pt x="584" y="233"/>
                      <a:pt x="585" y="230"/>
                      <a:pt x="586" y="227"/>
                    </a:cubicBezTo>
                    <a:cubicBezTo>
                      <a:pt x="587" y="222"/>
                      <a:pt x="589" y="218"/>
                      <a:pt x="591" y="213"/>
                    </a:cubicBezTo>
                    <a:cubicBezTo>
                      <a:pt x="593" y="209"/>
                      <a:pt x="594" y="203"/>
                      <a:pt x="598" y="200"/>
                    </a:cubicBezTo>
                    <a:cubicBezTo>
                      <a:pt x="598" y="200"/>
                      <a:pt x="598" y="200"/>
                      <a:pt x="598" y="200"/>
                    </a:cubicBezTo>
                    <a:cubicBezTo>
                      <a:pt x="601" y="195"/>
                      <a:pt x="602" y="190"/>
                      <a:pt x="605" y="185"/>
                    </a:cubicBezTo>
                    <a:cubicBezTo>
                      <a:pt x="609" y="177"/>
                      <a:pt x="611" y="168"/>
                      <a:pt x="614" y="160"/>
                    </a:cubicBezTo>
                    <a:cubicBezTo>
                      <a:pt x="617" y="154"/>
                      <a:pt x="620" y="148"/>
                      <a:pt x="623" y="142"/>
                    </a:cubicBezTo>
                    <a:cubicBezTo>
                      <a:pt x="627" y="134"/>
                      <a:pt x="629" y="125"/>
                      <a:pt x="632" y="116"/>
                    </a:cubicBezTo>
                    <a:cubicBezTo>
                      <a:pt x="635" y="109"/>
                      <a:pt x="636" y="102"/>
                      <a:pt x="639" y="95"/>
                    </a:cubicBezTo>
                    <a:cubicBezTo>
                      <a:pt x="640" y="92"/>
                      <a:pt x="641" y="89"/>
                      <a:pt x="641" y="86"/>
                    </a:cubicBezTo>
                    <a:cubicBezTo>
                      <a:pt x="641" y="80"/>
                      <a:pt x="642" y="75"/>
                      <a:pt x="644" y="70"/>
                    </a:cubicBezTo>
                    <a:cubicBezTo>
                      <a:pt x="646" y="66"/>
                      <a:pt x="647" y="61"/>
                      <a:pt x="647" y="56"/>
                    </a:cubicBezTo>
                    <a:cubicBezTo>
                      <a:pt x="646" y="46"/>
                      <a:pt x="642" y="39"/>
                      <a:pt x="633" y="35"/>
                    </a:cubicBezTo>
                    <a:cubicBezTo>
                      <a:pt x="632" y="35"/>
                      <a:pt x="631" y="34"/>
                      <a:pt x="629" y="33"/>
                    </a:cubicBezTo>
                    <a:cubicBezTo>
                      <a:pt x="625" y="29"/>
                      <a:pt x="620" y="26"/>
                      <a:pt x="615" y="23"/>
                    </a:cubicBezTo>
                    <a:cubicBezTo>
                      <a:pt x="612" y="22"/>
                      <a:pt x="610" y="21"/>
                      <a:pt x="608" y="18"/>
                    </a:cubicBezTo>
                    <a:cubicBezTo>
                      <a:pt x="606" y="16"/>
                      <a:pt x="604" y="15"/>
                      <a:pt x="601" y="15"/>
                    </a:cubicBezTo>
                    <a:cubicBezTo>
                      <a:pt x="600" y="15"/>
                      <a:pt x="598" y="15"/>
                      <a:pt x="598" y="15"/>
                    </a:cubicBezTo>
                    <a:cubicBezTo>
                      <a:pt x="590" y="12"/>
                      <a:pt x="582" y="9"/>
                      <a:pt x="574" y="6"/>
                    </a:cubicBezTo>
                    <a:cubicBezTo>
                      <a:pt x="570" y="5"/>
                      <a:pt x="566" y="3"/>
                      <a:pt x="561" y="1"/>
                    </a:cubicBezTo>
                    <a:cubicBezTo>
                      <a:pt x="559" y="0"/>
                      <a:pt x="557" y="1"/>
                      <a:pt x="555" y="3"/>
                    </a:cubicBezTo>
                    <a:cubicBezTo>
                      <a:pt x="553" y="4"/>
                      <a:pt x="553" y="5"/>
                      <a:pt x="552" y="8"/>
                    </a:cubicBezTo>
                    <a:cubicBezTo>
                      <a:pt x="552" y="11"/>
                      <a:pt x="552" y="14"/>
                      <a:pt x="550" y="18"/>
                    </a:cubicBezTo>
                    <a:cubicBezTo>
                      <a:pt x="549" y="21"/>
                      <a:pt x="546" y="23"/>
                      <a:pt x="546" y="27"/>
                    </a:cubicBezTo>
                    <a:cubicBezTo>
                      <a:pt x="546" y="35"/>
                      <a:pt x="543" y="43"/>
                      <a:pt x="541" y="51"/>
                    </a:cubicBezTo>
                    <a:cubicBezTo>
                      <a:pt x="537" y="64"/>
                      <a:pt x="534" y="77"/>
                      <a:pt x="530" y="89"/>
                    </a:cubicBezTo>
                    <a:cubicBezTo>
                      <a:pt x="525" y="104"/>
                      <a:pt x="521" y="119"/>
                      <a:pt x="516" y="134"/>
                    </a:cubicBezTo>
                    <a:cubicBezTo>
                      <a:pt x="510" y="154"/>
                      <a:pt x="504" y="174"/>
                      <a:pt x="497" y="194"/>
                    </a:cubicBezTo>
                    <a:cubicBezTo>
                      <a:pt x="493" y="207"/>
                      <a:pt x="488" y="220"/>
                      <a:pt x="483" y="233"/>
                    </a:cubicBezTo>
                    <a:cubicBezTo>
                      <a:pt x="480" y="241"/>
                      <a:pt x="478" y="249"/>
                      <a:pt x="474" y="257"/>
                    </a:cubicBezTo>
                    <a:cubicBezTo>
                      <a:pt x="467" y="273"/>
                      <a:pt x="461" y="290"/>
                      <a:pt x="454" y="307"/>
                    </a:cubicBezTo>
                    <a:cubicBezTo>
                      <a:pt x="452" y="311"/>
                      <a:pt x="450" y="315"/>
                      <a:pt x="448" y="320"/>
                    </a:cubicBezTo>
                    <a:cubicBezTo>
                      <a:pt x="442" y="333"/>
                      <a:pt x="437" y="347"/>
                      <a:pt x="431" y="360"/>
                    </a:cubicBezTo>
                    <a:cubicBezTo>
                      <a:pt x="422" y="379"/>
                      <a:pt x="415" y="398"/>
                      <a:pt x="406" y="417"/>
                    </a:cubicBezTo>
                    <a:cubicBezTo>
                      <a:pt x="403" y="424"/>
                      <a:pt x="400" y="432"/>
                      <a:pt x="397" y="439"/>
                    </a:cubicBezTo>
                    <a:cubicBezTo>
                      <a:pt x="396" y="440"/>
                      <a:pt x="396" y="442"/>
                      <a:pt x="395" y="443"/>
                    </a:cubicBezTo>
                    <a:cubicBezTo>
                      <a:pt x="395" y="443"/>
                      <a:pt x="395" y="443"/>
                      <a:pt x="394" y="443"/>
                    </a:cubicBezTo>
                    <a:cubicBezTo>
                      <a:pt x="394" y="445"/>
                      <a:pt x="392" y="447"/>
                      <a:pt x="391" y="449"/>
                    </a:cubicBezTo>
                    <a:cubicBezTo>
                      <a:pt x="389" y="453"/>
                      <a:pt x="385" y="457"/>
                      <a:pt x="383" y="462"/>
                    </a:cubicBezTo>
                    <a:cubicBezTo>
                      <a:pt x="381" y="466"/>
                      <a:pt x="375" y="468"/>
                      <a:pt x="375" y="474"/>
                    </a:cubicBezTo>
                    <a:cubicBezTo>
                      <a:pt x="375" y="474"/>
                      <a:pt x="374" y="475"/>
                      <a:pt x="374" y="475"/>
                    </a:cubicBezTo>
                    <a:cubicBezTo>
                      <a:pt x="370" y="478"/>
                      <a:pt x="369" y="482"/>
                      <a:pt x="367" y="486"/>
                    </a:cubicBezTo>
                    <a:cubicBezTo>
                      <a:pt x="362" y="496"/>
                      <a:pt x="359" y="507"/>
                      <a:pt x="355" y="517"/>
                    </a:cubicBezTo>
                    <a:cubicBezTo>
                      <a:pt x="352" y="525"/>
                      <a:pt x="349" y="533"/>
                      <a:pt x="348" y="542"/>
                    </a:cubicBezTo>
                    <a:cubicBezTo>
                      <a:pt x="347" y="547"/>
                      <a:pt x="346" y="552"/>
                      <a:pt x="344" y="557"/>
                    </a:cubicBezTo>
                    <a:cubicBezTo>
                      <a:pt x="342" y="561"/>
                      <a:pt x="341" y="565"/>
                      <a:pt x="341" y="570"/>
                    </a:cubicBezTo>
                    <a:cubicBezTo>
                      <a:pt x="340" y="572"/>
                      <a:pt x="338" y="574"/>
                      <a:pt x="337" y="576"/>
                    </a:cubicBezTo>
                    <a:cubicBezTo>
                      <a:pt x="336" y="583"/>
                      <a:pt x="332" y="588"/>
                      <a:pt x="330" y="595"/>
                    </a:cubicBezTo>
                    <a:cubicBezTo>
                      <a:pt x="328" y="597"/>
                      <a:pt x="327" y="600"/>
                      <a:pt x="323" y="601"/>
                    </a:cubicBezTo>
                    <a:cubicBezTo>
                      <a:pt x="323" y="601"/>
                      <a:pt x="322" y="602"/>
                      <a:pt x="322" y="603"/>
                    </a:cubicBezTo>
                    <a:cubicBezTo>
                      <a:pt x="323" y="604"/>
                      <a:pt x="324" y="602"/>
                      <a:pt x="325" y="602"/>
                    </a:cubicBezTo>
                    <a:cubicBezTo>
                      <a:pt x="323" y="608"/>
                      <a:pt x="319" y="613"/>
                      <a:pt x="317" y="620"/>
                    </a:cubicBezTo>
                    <a:cubicBezTo>
                      <a:pt x="316" y="621"/>
                      <a:pt x="316" y="623"/>
                      <a:pt x="314" y="624"/>
                    </a:cubicBezTo>
                    <a:cubicBezTo>
                      <a:pt x="313" y="625"/>
                      <a:pt x="312" y="627"/>
                      <a:pt x="312" y="628"/>
                    </a:cubicBezTo>
                    <a:cubicBezTo>
                      <a:pt x="312" y="630"/>
                      <a:pt x="312" y="631"/>
                      <a:pt x="311" y="632"/>
                    </a:cubicBezTo>
                    <a:cubicBezTo>
                      <a:pt x="307" y="638"/>
                      <a:pt x="305" y="644"/>
                      <a:pt x="302" y="650"/>
                    </a:cubicBezTo>
                    <a:cubicBezTo>
                      <a:pt x="298" y="657"/>
                      <a:pt x="295" y="663"/>
                      <a:pt x="293" y="671"/>
                    </a:cubicBezTo>
                    <a:cubicBezTo>
                      <a:pt x="293" y="672"/>
                      <a:pt x="293" y="673"/>
                      <a:pt x="292" y="674"/>
                    </a:cubicBezTo>
                    <a:cubicBezTo>
                      <a:pt x="289" y="679"/>
                      <a:pt x="286" y="685"/>
                      <a:pt x="283" y="691"/>
                    </a:cubicBezTo>
                    <a:cubicBezTo>
                      <a:pt x="280" y="697"/>
                      <a:pt x="278" y="704"/>
                      <a:pt x="273" y="709"/>
                    </a:cubicBezTo>
                    <a:cubicBezTo>
                      <a:pt x="272" y="710"/>
                      <a:pt x="272" y="711"/>
                      <a:pt x="272" y="711"/>
                    </a:cubicBezTo>
                    <a:cubicBezTo>
                      <a:pt x="272" y="713"/>
                      <a:pt x="271" y="714"/>
                      <a:pt x="271" y="716"/>
                    </a:cubicBezTo>
                    <a:cubicBezTo>
                      <a:pt x="268" y="723"/>
                      <a:pt x="264" y="729"/>
                      <a:pt x="262" y="736"/>
                    </a:cubicBezTo>
                    <a:cubicBezTo>
                      <a:pt x="261" y="738"/>
                      <a:pt x="259" y="739"/>
                      <a:pt x="258" y="742"/>
                    </a:cubicBezTo>
                    <a:cubicBezTo>
                      <a:pt x="257" y="745"/>
                      <a:pt x="256" y="750"/>
                      <a:pt x="251" y="751"/>
                    </a:cubicBezTo>
                    <a:cubicBezTo>
                      <a:pt x="250" y="751"/>
                      <a:pt x="250" y="752"/>
                      <a:pt x="249" y="753"/>
                    </a:cubicBezTo>
                    <a:cubicBezTo>
                      <a:pt x="246" y="757"/>
                      <a:pt x="244" y="762"/>
                      <a:pt x="242" y="767"/>
                    </a:cubicBezTo>
                    <a:cubicBezTo>
                      <a:pt x="240" y="770"/>
                      <a:pt x="239" y="773"/>
                      <a:pt x="236" y="776"/>
                    </a:cubicBezTo>
                    <a:cubicBezTo>
                      <a:pt x="235" y="773"/>
                      <a:pt x="234" y="771"/>
                      <a:pt x="235" y="769"/>
                    </a:cubicBezTo>
                    <a:cubicBezTo>
                      <a:pt x="235" y="765"/>
                      <a:pt x="234" y="761"/>
                      <a:pt x="233" y="757"/>
                    </a:cubicBezTo>
                    <a:cubicBezTo>
                      <a:pt x="233" y="754"/>
                      <a:pt x="231" y="751"/>
                      <a:pt x="231" y="747"/>
                    </a:cubicBezTo>
                    <a:cubicBezTo>
                      <a:pt x="232" y="746"/>
                      <a:pt x="230" y="746"/>
                      <a:pt x="229" y="746"/>
                    </a:cubicBezTo>
                    <a:cubicBezTo>
                      <a:pt x="229" y="748"/>
                      <a:pt x="229" y="750"/>
                      <a:pt x="229" y="751"/>
                    </a:cubicBezTo>
                    <a:cubicBezTo>
                      <a:pt x="230" y="759"/>
                      <a:pt x="231" y="767"/>
                      <a:pt x="232" y="775"/>
                    </a:cubicBezTo>
                    <a:cubicBezTo>
                      <a:pt x="233" y="779"/>
                      <a:pt x="232" y="782"/>
                      <a:pt x="231" y="785"/>
                    </a:cubicBezTo>
                    <a:cubicBezTo>
                      <a:pt x="229" y="783"/>
                      <a:pt x="229" y="781"/>
                      <a:pt x="229" y="779"/>
                    </a:cubicBezTo>
                    <a:cubicBezTo>
                      <a:pt x="228" y="771"/>
                      <a:pt x="226" y="762"/>
                      <a:pt x="225" y="754"/>
                    </a:cubicBezTo>
                    <a:cubicBezTo>
                      <a:pt x="225" y="750"/>
                      <a:pt x="226" y="745"/>
                      <a:pt x="224" y="741"/>
                    </a:cubicBezTo>
                    <a:cubicBezTo>
                      <a:pt x="223" y="741"/>
                      <a:pt x="224" y="740"/>
                      <a:pt x="224" y="740"/>
                    </a:cubicBezTo>
                    <a:cubicBezTo>
                      <a:pt x="226" y="738"/>
                      <a:pt x="225" y="735"/>
                      <a:pt x="224" y="733"/>
                    </a:cubicBezTo>
                    <a:cubicBezTo>
                      <a:pt x="223" y="727"/>
                      <a:pt x="224" y="721"/>
                      <a:pt x="222" y="715"/>
                    </a:cubicBezTo>
                    <a:cubicBezTo>
                      <a:pt x="220" y="708"/>
                      <a:pt x="221" y="700"/>
                      <a:pt x="220" y="693"/>
                    </a:cubicBezTo>
                    <a:cubicBezTo>
                      <a:pt x="220" y="689"/>
                      <a:pt x="219" y="684"/>
                      <a:pt x="220" y="679"/>
                    </a:cubicBezTo>
                    <a:cubicBezTo>
                      <a:pt x="221" y="675"/>
                      <a:pt x="221" y="670"/>
                      <a:pt x="217" y="665"/>
                    </a:cubicBezTo>
                    <a:cubicBezTo>
                      <a:pt x="217" y="671"/>
                      <a:pt x="214" y="675"/>
                      <a:pt x="217" y="679"/>
                    </a:cubicBezTo>
                    <a:cubicBezTo>
                      <a:pt x="217" y="680"/>
                      <a:pt x="217" y="680"/>
                      <a:pt x="217" y="681"/>
                    </a:cubicBezTo>
                    <a:cubicBezTo>
                      <a:pt x="216" y="688"/>
                      <a:pt x="216" y="695"/>
                      <a:pt x="216" y="703"/>
                    </a:cubicBezTo>
                    <a:cubicBezTo>
                      <a:pt x="216" y="703"/>
                      <a:pt x="215" y="704"/>
                      <a:pt x="216" y="704"/>
                    </a:cubicBezTo>
                    <a:cubicBezTo>
                      <a:pt x="220" y="707"/>
                      <a:pt x="217" y="711"/>
                      <a:pt x="218" y="714"/>
                    </a:cubicBezTo>
                    <a:cubicBezTo>
                      <a:pt x="219" y="717"/>
                      <a:pt x="218" y="721"/>
                      <a:pt x="220" y="725"/>
                    </a:cubicBezTo>
                    <a:cubicBezTo>
                      <a:pt x="222" y="728"/>
                      <a:pt x="220" y="734"/>
                      <a:pt x="216" y="738"/>
                    </a:cubicBezTo>
                    <a:cubicBezTo>
                      <a:pt x="218" y="733"/>
                      <a:pt x="215" y="730"/>
                      <a:pt x="215" y="727"/>
                    </a:cubicBezTo>
                    <a:cubicBezTo>
                      <a:pt x="214" y="718"/>
                      <a:pt x="213" y="709"/>
                      <a:pt x="213" y="700"/>
                    </a:cubicBezTo>
                    <a:cubicBezTo>
                      <a:pt x="213" y="699"/>
                      <a:pt x="213" y="698"/>
                      <a:pt x="213" y="696"/>
                    </a:cubicBezTo>
                    <a:cubicBezTo>
                      <a:pt x="208" y="687"/>
                      <a:pt x="214" y="679"/>
                      <a:pt x="213" y="670"/>
                    </a:cubicBezTo>
                    <a:cubicBezTo>
                      <a:pt x="213" y="670"/>
                      <a:pt x="214" y="669"/>
                      <a:pt x="214" y="668"/>
                    </a:cubicBezTo>
                    <a:cubicBezTo>
                      <a:pt x="216" y="665"/>
                      <a:pt x="215" y="661"/>
                      <a:pt x="217" y="658"/>
                    </a:cubicBezTo>
                    <a:cubicBezTo>
                      <a:pt x="217" y="658"/>
                      <a:pt x="217" y="657"/>
                      <a:pt x="217" y="657"/>
                    </a:cubicBezTo>
                    <a:cubicBezTo>
                      <a:pt x="215" y="652"/>
                      <a:pt x="217" y="648"/>
                      <a:pt x="217" y="644"/>
                    </a:cubicBezTo>
                    <a:cubicBezTo>
                      <a:pt x="219" y="635"/>
                      <a:pt x="218" y="627"/>
                      <a:pt x="217" y="618"/>
                    </a:cubicBezTo>
                    <a:cubicBezTo>
                      <a:pt x="217" y="608"/>
                      <a:pt x="217" y="598"/>
                      <a:pt x="216" y="588"/>
                    </a:cubicBezTo>
                    <a:cubicBezTo>
                      <a:pt x="216" y="587"/>
                      <a:pt x="215" y="586"/>
                      <a:pt x="217" y="585"/>
                    </a:cubicBezTo>
                    <a:cubicBezTo>
                      <a:pt x="219" y="587"/>
                      <a:pt x="220" y="587"/>
                      <a:pt x="221" y="584"/>
                    </a:cubicBezTo>
                    <a:cubicBezTo>
                      <a:pt x="222" y="583"/>
                      <a:pt x="223" y="582"/>
                      <a:pt x="224" y="581"/>
                    </a:cubicBezTo>
                    <a:cubicBezTo>
                      <a:pt x="225" y="581"/>
                      <a:pt x="226" y="580"/>
                      <a:pt x="226" y="579"/>
                    </a:cubicBezTo>
                    <a:cubicBezTo>
                      <a:pt x="225" y="577"/>
                      <a:pt x="226" y="574"/>
                      <a:pt x="226" y="572"/>
                    </a:cubicBezTo>
                    <a:cubicBezTo>
                      <a:pt x="226" y="571"/>
                      <a:pt x="226" y="570"/>
                      <a:pt x="225" y="569"/>
                    </a:cubicBezTo>
                    <a:cubicBezTo>
                      <a:pt x="222" y="569"/>
                      <a:pt x="223" y="567"/>
                      <a:pt x="223" y="565"/>
                    </a:cubicBezTo>
                    <a:cubicBezTo>
                      <a:pt x="223" y="562"/>
                      <a:pt x="224" y="559"/>
                      <a:pt x="222" y="556"/>
                    </a:cubicBezTo>
                    <a:cubicBezTo>
                      <a:pt x="222" y="555"/>
                      <a:pt x="221" y="555"/>
                      <a:pt x="222" y="554"/>
                    </a:cubicBezTo>
                    <a:cubicBezTo>
                      <a:pt x="224" y="552"/>
                      <a:pt x="222" y="548"/>
                      <a:pt x="225" y="546"/>
                    </a:cubicBezTo>
                    <a:cubicBezTo>
                      <a:pt x="225" y="546"/>
                      <a:pt x="225" y="544"/>
                      <a:pt x="224" y="544"/>
                    </a:cubicBezTo>
                    <a:cubicBezTo>
                      <a:pt x="223" y="542"/>
                      <a:pt x="223" y="539"/>
                      <a:pt x="224" y="537"/>
                    </a:cubicBezTo>
                    <a:cubicBezTo>
                      <a:pt x="224" y="535"/>
                      <a:pt x="224" y="532"/>
                      <a:pt x="226" y="531"/>
                    </a:cubicBezTo>
                    <a:cubicBezTo>
                      <a:pt x="227" y="531"/>
                      <a:pt x="227" y="530"/>
                      <a:pt x="227" y="529"/>
                    </a:cubicBezTo>
                    <a:cubicBezTo>
                      <a:pt x="226" y="522"/>
                      <a:pt x="231" y="516"/>
                      <a:pt x="228" y="509"/>
                    </a:cubicBezTo>
                    <a:cubicBezTo>
                      <a:pt x="228" y="509"/>
                      <a:pt x="228" y="508"/>
                      <a:pt x="228" y="508"/>
                    </a:cubicBezTo>
                    <a:cubicBezTo>
                      <a:pt x="229" y="505"/>
                      <a:pt x="230" y="502"/>
                      <a:pt x="229" y="499"/>
                    </a:cubicBezTo>
                    <a:cubicBezTo>
                      <a:pt x="228" y="496"/>
                      <a:pt x="228" y="493"/>
                      <a:pt x="230" y="490"/>
                    </a:cubicBezTo>
                    <a:cubicBezTo>
                      <a:pt x="230" y="490"/>
                      <a:pt x="229" y="489"/>
                      <a:pt x="229" y="488"/>
                    </a:cubicBezTo>
                    <a:cubicBezTo>
                      <a:pt x="229" y="487"/>
                      <a:pt x="229" y="487"/>
                      <a:pt x="229" y="485"/>
                    </a:cubicBezTo>
                    <a:cubicBezTo>
                      <a:pt x="230" y="483"/>
                      <a:pt x="230" y="480"/>
                      <a:pt x="229" y="478"/>
                    </a:cubicBezTo>
                    <a:cubicBezTo>
                      <a:pt x="229" y="476"/>
                      <a:pt x="229" y="475"/>
                      <a:pt x="230" y="473"/>
                    </a:cubicBezTo>
                    <a:cubicBezTo>
                      <a:pt x="232" y="468"/>
                      <a:pt x="231" y="462"/>
                      <a:pt x="231" y="457"/>
                    </a:cubicBezTo>
                    <a:cubicBezTo>
                      <a:pt x="231" y="449"/>
                      <a:pt x="231" y="442"/>
                      <a:pt x="230" y="435"/>
                    </a:cubicBezTo>
                    <a:cubicBezTo>
                      <a:pt x="230" y="429"/>
                      <a:pt x="231" y="422"/>
                      <a:pt x="230" y="416"/>
                    </a:cubicBezTo>
                    <a:cubicBezTo>
                      <a:pt x="229" y="411"/>
                      <a:pt x="229" y="406"/>
                      <a:pt x="229" y="401"/>
                    </a:cubicBezTo>
                    <a:cubicBezTo>
                      <a:pt x="229" y="398"/>
                      <a:pt x="229" y="396"/>
                      <a:pt x="228" y="393"/>
                    </a:cubicBezTo>
                    <a:cubicBezTo>
                      <a:pt x="227" y="390"/>
                      <a:pt x="227" y="387"/>
                      <a:pt x="228" y="384"/>
                    </a:cubicBezTo>
                    <a:cubicBezTo>
                      <a:pt x="229" y="379"/>
                      <a:pt x="228" y="374"/>
                      <a:pt x="228" y="369"/>
                    </a:cubicBezTo>
                    <a:cubicBezTo>
                      <a:pt x="229" y="362"/>
                      <a:pt x="228" y="355"/>
                      <a:pt x="228" y="348"/>
                    </a:cubicBezTo>
                    <a:cubicBezTo>
                      <a:pt x="228" y="342"/>
                      <a:pt x="227" y="336"/>
                      <a:pt x="228" y="330"/>
                    </a:cubicBezTo>
                    <a:cubicBezTo>
                      <a:pt x="229" y="324"/>
                      <a:pt x="228" y="318"/>
                      <a:pt x="229" y="312"/>
                    </a:cubicBezTo>
                    <a:cubicBezTo>
                      <a:pt x="230" y="302"/>
                      <a:pt x="229" y="292"/>
                      <a:pt x="228" y="283"/>
                    </a:cubicBezTo>
                    <a:cubicBezTo>
                      <a:pt x="228" y="278"/>
                      <a:pt x="227" y="274"/>
                      <a:pt x="229" y="270"/>
                    </a:cubicBezTo>
                    <a:cubicBezTo>
                      <a:pt x="230" y="269"/>
                      <a:pt x="229" y="268"/>
                      <a:pt x="229" y="267"/>
                    </a:cubicBezTo>
                    <a:cubicBezTo>
                      <a:pt x="230" y="263"/>
                      <a:pt x="229" y="259"/>
                      <a:pt x="230" y="256"/>
                    </a:cubicBezTo>
                    <a:cubicBezTo>
                      <a:pt x="232" y="247"/>
                      <a:pt x="233" y="238"/>
                      <a:pt x="233" y="229"/>
                    </a:cubicBezTo>
                    <a:cubicBezTo>
                      <a:pt x="233" y="221"/>
                      <a:pt x="234" y="213"/>
                      <a:pt x="236" y="205"/>
                    </a:cubicBezTo>
                    <a:cubicBezTo>
                      <a:pt x="238" y="199"/>
                      <a:pt x="238" y="193"/>
                      <a:pt x="238" y="186"/>
                    </a:cubicBezTo>
                    <a:cubicBezTo>
                      <a:pt x="239" y="175"/>
                      <a:pt x="239" y="164"/>
                      <a:pt x="239" y="153"/>
                    </a:cubicBezTo>
                    <a:cubicBezTo>
                      <a:pt x="239" y="151"/>
                      <a:pt x="239" y="150"/>
                      <a:pt x="239" y="148"/>
                    </a:cubicBezTo>
                    <a:cubicBezTo>
                      <a:pt x="238" y="146"/>
                      <a:pt x="238" y="143"/>
                      <a:pt x="238" y="140"/>
                    </a:cubicBezTo>
                    <a:cubicBezTo>
                      <a:pt x="239" y="136"/>
                      <a:pt x="238" y="133"/>
                      <a:pt x="237" y="129"/>
                    </a:cubicBezTo>
                    <a:cubicBezTo>
                      <a:pt x="236" y="121"/>
                      <a:pt x="234" y="114"/>
                      <a:pt x="232" y="106"/>
                    </a:cubicBezTo>
                    <a:cubicBezTo>
                      <a:pt x="231" y="100"/>
                      <a:pt x="229" y="95"/>
                      <a:pt x="225" y="90"/>
                    </a:cubicBezTo>
                    <a:cubicBezTo>
                      <a:pt x="217" y="82"/>
                      <a:pt x="208" y="75"/>
                      <a:pt x="200" y="67"/>
                    </a:cubicBezTo>
                    <a:cubicBezTo>
                      <a:pt x="199" y="66"/>
                      <a:pt x="198" y="65"/>
                      <a:pt x="197" y="66"/>
                    </a:cubicBezTo>
                    <a:cubicBezTo>
                      <a:pt x="194" y="66"/>
                      <a:pt x="192" y="64"/>
                      <a:pt x="190" y="61"/>
                    </a:cubicBezTo>
                    <a:cubicBezTo>
                      <a:pt x="189" y="59"/>
                      <a:pt x="188" y="57"/>
                      <a:pt x="186" y="55"/>
                    </a:cubicBezTo>
                    <a:cubicBezTo>
                      <a:pt x="184" y="52"/>
                      <a:pt x="181" y="49"/>
                      <a:pt x="177" y="49"/>
                    </a:cubicBezTo>
                    <a:cubicBezTo>
                      <a:pt x="175" y="48"/>
                      <a:pt x="172" y="48"/>
                      <a:pt x="170" y="47"/>
                    </a:cubicBezTo>
                    <a:cubicBezTo>
                      <a:pt x="167" y="45"/>
                      <a:pt x="165" y="44"/>
                      <a:pt x="162" y="43"/>
                    </a:cubicBezTo>
                    <a:cubicBezTo>
                      <a:pt x="154" y="41"/>
                      <a:pt x="145" y="40"/>
                      <a:pt x="138" y="36"/>
                    </a:cubicBezTo>
                    <a:cubicBezTo>
                      <a:pt x="128" y="32"/>
                      <a:pt x="118" y="30"/>
                      <a:pt x="108" y="28"/>
                    </a:cubicBezTo>
                    <a:cubicBezTo>
                      <a:pt x="99" y="25"/>
                      <a:pt x="88" y="25"/>
                      <a:pt x="78" y="25"/>
                    </a:cubicBezTo>
                    <a:cubicBezTo>
                      <a:pt x="72" y="25"/>
                      <a:pt x="65" y="26"/>
                      <a:pt x="58" y="26"/>
                    </a:cubicBezTo>
                    <a:cubicBezTo>
                      <a:pt x="51" y="26"/>
                      <a:pt x="43" y="27"/>
                      <a:pt x="36" y="27"/>
                    </a:cubicBezTo>
                    <a:cubicBezTo>
                      <a:pt x="33" y="27"/>
                      <a:pt x="30" y="28"/>
                      <a:pt x="28" y="30"/>
                    </a:cubicBezTo>
                    <a:cubicBezTo>
                      <a:pt x="26" y="32"/>
                      <a:pt x="26" y="34"/>
                      <a:pt x="24" y="35"/>
                    </a:cubicBezTo>
                    <a:cubicBezTo>
                      <a:pt x="22" y="39"/>
                      <a:pt x="20" y="42"/>
                      <a:pt x="16" y="42"/>
                    </a:cubicBezTo>
                    <a:cubicBezTo>
                      <a:pt x="13" y="42"/>
                      <a:pt x="12" y="44"/>
                      <a:pt x="12" y="47"/>
                    </a:cubicBezTo>
                    <a:cubicBezTo>
                      <a:pt x="12" y="50"/>
                      <a:pt x="11" y="50"/>
                      <a:pt x="9" y="50"/>
                    </a:cubicBezTo>
                    <a:cubicBezTo>
                      <a:pt x="6" y="50"/>
                      <a:pt x="3" y="51"/>
                      <a:pt x="0" y="52"/>
                    </a:cubicBezTo>
                    <a:cubicBezTo>
                      <a:pt x="0" y="52"/>
                      <a:pt x="0" y="53"/>
                      <a:pt x="0" y="53"/>
                    </a:cubicBezTo>
                    <a:cubicBezTo>
                      <a:pt x="7" y="62"/>
                      <a:pt x="8" y="73"/>
                      <a:pt x="11" y="83"/>
                    </a:cubicBezTo>
                    <a:cubicBezTo>
                      <a:pt x="13" y="87"/>
                      <a:pt x="12" y="91"/>
                      <a:pt x="13" y="95"/>
                    </a:cubicBezTo>
                    <a:cubicBezTo>
                      <a:pt x="13" y="102"/>
                      <a:pt x="14" y="108"/>
                      <a:pt x="15" y="114"/>
                    </a:cubicBezTo>
                    <a:cubicBezTo>
                      <a:pt x="16" y="120"/>
                      <a:pt x="17" y="125"/>
                      <a:pt x="17" y="131"/>
                    </a:cubicBezTo>
                    <a:cubicBezTo>
                      <a:pt x="18" y="141"/>
                      <a:pt x="18" y="151"/>
                      <a:pt x="18" y="160"/>
                    </a:cubicBezTo>
                    <a:cubicBezTo>
                      <a:pt x="18" y="161"/>
                      <a:pt x="18" y="161"/>
                      <a:pt x="19" y="161"/>
                    </a:cubicBezTo>
                    <a:cubicBezTo>
                      <a:pt x="19" y="161"/>
                      <a:pt x="19" y="160"/>
                      <a:pt x="19" y="159"/>
                    </a:cubicBezTo>
                    <a:cubicBezTo>
                      <a:pt x="19" y="159"/>
                      <a:pt x="19" y="158"/>
                      <a:pt x="20" y="158"/>
                    </a:cubicBezTo>
                    <a:cubicBezTo>
                      <a:pt x="22" y="169"/>
                      <a:pt x="21" y="180"/>
                      <a:pt x="20" y="190"/>
                    </a:cubicBezTo>
                    <a:cubicBezTo>
                      <a:pt x="20" y="193"/>
                      <a:pt x="21" y="197"/>
                      <a:pt x="18" y="199"/>
                    </a:cubicBezTo>
                    <a:cubicBezTo>
                      <a:pt x="18" y="200"/>
                      <a:pt x="17" y="201"/>
                      <a:pt x="19" y="202"/>
                    </a:cubicBezTo>
                    <a:cubicBezTo>
                      <a:pt x="19" y="202"/>
                      <a:pt x="19" y="200"/>
                      <a:pt x="20" y="201"/>
                    </a:cubicBezTo>
                    <a:cubicBezTo>
                      <a:pt x="21" y="202"/>
                      <a:pt x="21" y="203"/>
                      <a:pt x="21" y="203"/>
                    </a:cubicBezTo>
                    <a:cubicBezTo>
                      <a:pt x="21" y="208"/>
                      <a:pt x="22" y="213"/>
                      <a:pt x="22" y="218"/>
                    </a:cubicBezTo>
                    <a:cubicBezTo>
                      <a:pt x="22" y="221"/>
                      <a:pt x="23" y="225"/>
                      <a:pt x="22" y="228"/>
                    </a:cubicBezTo>
                    <a:cubicBezTo>
                      <a:pt x="21" y="232"/>
                      <a:pt x="20" y="234"/>
                      <a:pt x="24" y="237"/>
                    </a:cubicBezTo>
                    <a:cubicBezTo>
                      <a:pt x="24" y="237"/>
                      <a:pt x="27" y="240"/>
                      <a:pt x="22" y="239"/>
                    </a:cubicBezTo>
                    <a:cubicBezTo>
                      <a:pt x="22" y="239"/>
                      <a:pt x="21" y="241"/>
                      <a:pt x="21" y="241"/>
                    </a:cubicBezTo>
                    <a:cubicBezTo>
                      <a:pt x="22" y="246"/>
                      <a:pt x="22" y="250"/>
                      <a:pt x="21" y="254"/>
                    </a:cubicBezTo>
                    <a:cubicBezTo>
                      <a:pt x="21" y="255"/>
                      <a:pt x="22" y="255"/>
                      <a:pt x="22" y="255"/>
                    </a:cubicBezTo>
                    <a:cubicBezTo>
                      <a:pt x="25" y="256"/>
                      <a:pt x="24" y="259"/>
                      <a:pt x="24" y="261"/>
                    </a:cubicBezTo>
                    <a:cubicBezTo>
                      <a:pt x="24" y="268"/>
                      <a:pt x="25" y="274"/>
                      <a:pt x="25" y="281"/>
                    </a:cubicBezTo>
                    <a:cubicBezTo>
                      <a:pt x="25" y="282"/>
                      <a:pt x="26" y="284"/>
                      <a:pt x="26" y="284"/>
                    </a:cubicBezTo>
                    <a:cubicBezTo>
                      <a:pt x="28" y="286"/>
                      <a:pt x="27" y="288"/>
                      <a:pt x="27" y="290"/>
                    </a:cubicBezTo>
                    <a:cubicBezTo>
                      <a:pt x="28" y="294"/>
                      <a:pt x="27" y="299"/>
                      <a:pt x="28" y="303"/>
                    </a:cubicBezTo>
                    <a:cubicBezTo>
                      <a:pt x="29" y="312"/>
                      <a:pt x="29" y="321"/>
                      <a:pt x="29" y="330"/>
                    </a:cubicBezTo>
                    <a:cubicBezTo>
                      <a:pt x="29" y="334"/>
                      <a:pt x="28" y="337"/>
                      <a:pt x="29" y="340"/>
                    </a:cubicBezTo>
                    <a:cubicBezTo>
                      <a:pt x="29" y="344"/>
                      <a:pt x="29" y="347"/>
                      <a:pt x="29" y="350"/>
                    </a:cubicBezTo>
                    <a:cubicBezTo>
                      <a:pt x="30" y="353"/>
                      <a:pt x="30" y="356"/>
                      <a:pt x="31" y="359"/>
                    </a:cubicBezTo>
                    <a:cubicBezTo>
                      <a:pt x="31" y="367"/>
                      <a:pt x="30" y="376"/>
                      <a:pt x="31" y="385"/>
                    </a:cubicBezTo>
                    <a:cubicBezTo>
                      <a:pt x="32" y="388"/>
                      <a:pt x="32" y="391"/>
                      <a:pt x="32" y="394"/>
                    </a:cubicBezTo>
                    <a:cubicBezTo>
                      <a:pt x="31" y="406"/>
                      <a:pt x="33" y="418"/>
                      <a:pt x="33" y="430"/>
                    </a:cubicBezTo>
                    <a:cubicBezTo>
                      <a:pt x="33" y="430"/>
                      <a:pt x="33" y="430"/>
                      <a:pt x="34" y="430"/>
                    </a:cubicBezTo>
                    <a:cubicBezTo>
                      <a:pt x="34" y="426"/>
                      <a:pt x="34" y="422"/>
                      <a:pt x="34" y="417"/>
                    </a:cubicBezTo>
                    <a:cubicBezTo>
                      <a:pt x="34" y="409"/>
                      <a:pt x="33" y="401"/>
                      <a:pt x="34" y="393"/>
                    </a:cubicBezTo>
                    <a:cubicBezTo>
                      <a:pt x="35" y="387"/>
                      <a:pt x="34" y="380"/>
                      <a:pt x="34" y="374"/>
                    </a:cubicBezTo>
                    <a:cubicBezTo>
                      <a:pt x="34" y="370"/>
                      <a:pt x="35" y="366"/>
                      <a:pt x="34" y="361"/>
                    </a:cubicBezTo>
                    <a:cubicBezTo>
                      <a:pt x="34" y="359"/>
                      <a:pt x="34" y="356"/>
                      <a:pt x="34" y="354"/>
                    </a:cubicBezTo>
                    <a:cubicBezTo>
                      <a:pt x="35" y="349"/>
                      <a:pt x="34" y="345"/>
                      <a:pt x="33" y="341"/>
                    </a:cubicBezTo>
                    <a:cubicBezTo>
                      <a:pt x="32" y="338"/>
                      <a:pt x="32" y="335"/>
                      <a:pt x="33" y="331"/>
                    </a:cubicBezTo>
                    <a:cubicBezTo>
                      <a:pt x="35" y="334"/>
                      <a:pt x="36" y="337"/>
                      <a:pt x="36" y="341"/>
                    </a:cubicBezTo>
                    <a:cubicBezTo>
                      <a:pt x="37" y="359"/>
                      <a:pt x="38" y="377"/>
                      <a:pt x="38" y="395"/>
                    </a:cubicBezTo>
                    <a:cubicBezTo>
                      <a:pt x="39" y="413"/>
                      <a:pt x="39" y="430"/>
                      <a:pt x="40" y="448"/>
                    </a:cubicBezTo>
                    <a:cubicBezTo>
                      <a:pt x="40" y="461"/>
                      <a:pt x="40" y="474"/>
                      <a:pt x="40" y="487"/>
                    </a:cubicBezTo>
                    <a:cubicBezTo>
                      <a:pt x="40" y="488"/>
                      <a:pt x="40" y="489"/>
                      <a:pt x="41" y="489"/>
                    </a:cubicBezTo>
                    <a:cubicBezTo>
                      <a:pt x="42" y="489"/>
                      <a:pt x="42" y="487"/>
                      <a:pt x="42" y="486"/>
                    </a:cubicBezTo>
                    <a:cubicBezTo>
                      <a:pt x="42" y="479"/>
                      <a:pt x="42" y="472"/>
                      <a:pt x="43" y="464"/>
                    </a:cubicBezTo>
                    <a:cubicBezTo>
                      <a:pt x="43" y="460"/>
                      <a:pt x="43" y="460"/>
                      <a:pt x="48" y="459"/>
                    </a:cubicBezTo>
                    <a:cubicBezTo>
                      <a:pt x="48" y="494"/>
                      <a:pt x="49" y="529"/>
                      <a:pt x="49" y="563"/>
                    </a:cubicBezTo>
                    <a:cubicBezTo>
                      <a:pt x="48" y="563"/>
                      <a:pt x="47" y="563"/>
                      <a:pt x="47" y="562"/>
                    </a:cubicBezTo>
                    <a:cubicBezTo>
                      <a:pt x="47" y="561"/>
                      <a:pt x="47" y="561"/>
                      <a:pt x="45" y="561"/>
                    </a:cubicBezTo>
                    <a:cubicBezTo>
                      <a:pt x="42" y="562"/>
                      <a:pt x="41" y="563"/>
                      <a:pt x="41" y="566"/>
                    </a:cubicBezTo>
                    <a:cubicBezTo>
                      <a:pt x="41" y="571"/>
                      <a:pt x="41" y="577"/>
                      <a:pt x="41" y="583"/>
                    </a:cubicBezTo>
                    <a:cubicBezTo>
                      <a:pt x="41" y="584"/>
                      <a:pt x="41" y="585"/>
                      <a:pt x="42" y="585"/>
                    </a:cubicBezTo>
                    <a:cubicBezTo>
                      <a:pt x="43" y="584"/>
                      <a:pt x="44" y="583"/>
                      <a:pt x="44" y="582"/>
                    </a:cubicBezTo>
                    <a:cubicBezTo>
                      <a:pt x="44" y="579"/>
                      <a:pt x="45" y="578"/>
                      <a:pt x="48" y="579"/>
                    </a:cubicBezTo>
                    <a:cubicBezTo>
                      <a:pt x="48" y="579"/>
                      <a:pt x="49" y="578"/>
                      <a:pt x="50" y="579"/>
                    </a:cubicBezTo>
                    <a:cubicBezTo>
                      <a:pt x="50" y="580"/>
                      <a:pt x="51" y="582"/>
                      <a:pt x="49" y="582"/>
                    </a:cubicBezTo>
                    <a:cubicBezTo>
                      <a:pt x="47" y="583"/>
                      <a:pt x="47" y="584"/>
                      <a:pt x="47" y="585"/>
                    </a:cubicBezTo>
                    <a:cubicBezTo>
                      <a:pt x="47" y="588"/>
                      <a:pt x="46" y="591"/>
                      <a:pt x="47" y="594"/>
                    </a:cubicBezTo>
                    <a:cubicBezTo>
                      <a:pt x="48" y="597"/>
                      <a:pt x="47" y="599"/>
                      <a:pt x="46" y="601"/>
                    </a:cubicBezTo>
                    <a:cubicBezTo>
                      <a:pt x="45" y="599"/>
                      <a:pt x="45" y="598"/>
                      <a:pt x="45" y="596"/>
                    </a:cubicBezTo>
                    <a:cubicBezTo>
                      <a:pt x="45" y="593"/>
                      <a:pt x="46" y="591"/>
                      <a:pt x="42" y="590"/>
                    </a:cubicBezTo>
                    <a:cubicBezTo>
                      <a:pt x="42" y="590"/>
                      <a:pt x="43" y="589"/>
                      <a:pt x="41" y="588"/>
                    </a:cubicBezTo>
                    <a:cubicBezTo>
                      <a:pt x="41" y="604"/>
                      <a:pt x="42" y="619"/>
                      <a:pt x="42" y="634"/>
                    </a:cubicBezTo>
                    <a:cubicBezTo>
                      <a:pt x="43" y="649"/>
                      <a:pt x="44" y="664"/>
                      <a:pt x="45" y="679"/>
                    </a:cubicBezTo>
                    <a:cubicBezTo>
                      <a:pt x="46" y="694"/>
                      <a:pt x="46" y="709"/>
                      <a:pt x="49" y="724"/>
                    </a:cubicBezTo>
                    <a:cubicBezTo>
                      <a:pt x="51" y="722"/>
                      <a:pt x="51" y="719"/>
                      <a:pt x="53" y="718"/>
                    </a:cubicBezTo>
                    <a:cubicBezTo>
                      <a:pt x="55" y="717"/>
                      <a:pt x="53" y="715"/>
                      <a:pt x="53" y="713"/>
                    </a:cubicBezTo>
                    <a:cubicBezTo>
                      <a:pt x="50" y="715"/>
                      <a:pt x="50" y="712"/>
                      <a:pt x="50" y="711"/>
                    </a:cubicBezTo>
                    <a:cubicBezTo>
                      <a:pt x="49" y="706"/>
                      <a:pt x="49" y="701"/>
                      <a:pt x="49" y="695"/>
                    </a:cubicBezTo>
                    <a:cubicBezTo>
                      <a:pt x="49" y="694"/>
                      <a:pt x="50" y="694"/>
                      <a:pt x="51" y="693"/>
                    </a:cubicBezTo>
                    <a:cubicBezTo>
                      <a:pt x="54" y="693"/>
                      <a:pt x="54" y="690"/>
                      <a:pt x="53" y="687"/>
                    </a:cubicBezTo>
                    <a:cubicBezTo>
                      <a:pt x="53" y="685"/>
                      <a:pt x="53" y="683"/>
                      <a:pt x="51" y="681"/>
                    </a:cubicBezTo>
                    <a:cubicBezTo>
                      <a:pt x="50" y="680"/>
                      <a:pt x="50" y="678"/>
                      <a:pt x="51" y="677"/>
                    </a:cubicBezTo>
                    <a:cubicBezTo>
                      <a:pt x="53" y="676"/>
                      <a:pt x="52" y="674"/>
                      <a:pt x="52" y="672"/>
                    </a:cubicBezTo>
                    <a:cubicBezTo>
                      <a:pt x="53" y="667"/>
                      <a:pt x="52" y="662"/>
                      <a:pt x="52" y="658"/>
                    </a:cubicBezTo>
                    <a:cubicBezTo>
                      <a:pt x="53" y="660"/>
                      <a:pt x="53" y="662"/>
                      <a:pt x="53" y="664"/>
                    </a:cubicBezTo>
                    <a:cubicBezTo>
                      <a:pt x="54" y="671"/>
                      <a:pt x="54" y="678"/>
                      <a:pt x="54" y="685"/>
                    </a:cubicBezTo>
                    <a:cubicBezTo>
                      <a:pt x="56" y="704"/>
                      <a:pt x="57" y="723"/>
                      <a:pt x="59" y="741"/>
                    </a:cubicBezTo>
                    <a:cubicBezTo>
                      <a:pt x="61" y="757"/>
                      <a:pt x="63" y="772"/>
                      <a:pt x="65" y="788"/>
                    </a:cubicBezTo>
                    <a:cubicBezTo>
                      <a:pt x="68" y="806"/>
                      <a:pt x="71" y="824"/>
                      <a:pt x="74" y="842"/>
                    </a:cubicBezTo>
                    <a:cubicBezTo>
                      <a:pt x="75" y="847"/>
                      <a:pt x="76" y="853"/>
                      <a:pt x="78" y="859"/>
                    </a:cubicBezTo>
                    <a:cubicBezTo>
                      <a:pt x="79" y="865"/>
                      <a:pt x="81" y="871"/>
                      <a:pt x="82" y="878"/>
                    </a:cubicBezTo>
                    <a:cubicBezTo>
                      <a:pt x="84" y="885"/>
                      <a:pt x="85" y="891"/>
                      <a:pt x="87" y="898"/>
                    </a:cubicBezTo>
                    <a:cubicBezTo>
                      <a:pt x="88" y="899"/>
                      <a:pt x="88" y="900"/>
                      <a:pt x="87" y="901"/>
                    </a:cubicBezTo>
                    <a:cubicBezTo>
                      <a:pt x="86" y="903"/>
                      <a:pt x="87" y="904"/>
                      <a:pt x="88" y="906"/>
                    </a:cubicBezTo>
                    <a:cubicBezTo>
                      <a:pt x="90" y="909"/>
                      <a:pt x="91" y="913"/>
                      <a:pt x="93" y="917"/>
                    </a:cubicBezTo>
                    <a:cubicBezTo>
                      <a:pt x="93" y="917"/>
                      <a:pt x="93" y="917"/>
                      <a:pt x="92" y="917"/>
                    </a:cubicBezTo>
                    <a:cubicBezTo>
                      <a:pt x="92" y="917"/>
                      <a:pt x="92" y="916"/>
                      <a:pt x="92" y="916"/>
                    </a:cubicBezTo>
                    <a:cubicBezTo>
                      <a:pt x="88" y="910"/>
                      <a:pt x="85" y="905"/>
                      <a:pt x="84" y="897"/>
                    </a:cubicBezTo>
                    <a:cubicBezTo>
                      <a:pt x="84" y="890"/>
                      <a:pt x="81" y="883"/>
                      <a:pt x="78" y="877"/>
                    </a:cubicBezTo>
                    <a:cubicBezTo>
                      <a:pt x="77" y="874"/>
                      <a:pt x="75" y="872"/>
                      <a:pt x="75" y="870"/>
                    </a:cubicBezTo>
                    <a:cubicBezTo>
                      <a:pt x="77" y="866"/>
                      <a:pt x="75" y="864"/>
                      <a:pt x="73" y="860"/>
                    </a:cubicBezTo>
                    <a:cubicBezTo>
                      <a:pt x="72" y="858"/>
                      <a:pt x="72" y="856"/>
                      <a:pt x="72" y="853"/>
                    </a:cubicBezTo>
                    <a:cubicBezTo>
                      <a:pt x="71" y="847"/>
                      <a:pt x="70" y="840"/>
                      <a:pt x="70" y="833"/>
                    </a:cubicBezTo>
                    <a:cubicBezTo>
                      <a:pt x="69" y="827"/>
                      <a:pt x="68" y="821"/>
                      <a:pt x="65" y="815"/>
                    </a:cubicBezTo>
                    <a:cubicBezTo>
                      <a:pt x="65" y="815"/>
                      <a:pt x="65" y="814"/>
                      <a:pt x="65" y="813"/>
                    </a:cubicBezTo>
                    <a:cubicBezTo>
                      <a:pt x="65" y="808"/>
                      <a:pt x="65" y="803"/>
                      <a:pt x="64" y="798"/>
                    </a:cubicBezTo>
                    <a:cubicBezTo>
                      <a:pt x="63" y="794"/>
                      <a:pt x="62" y="791"/>
                      <a:pt x="61" y="787"/>
                    </a:cubicBezTo>
                    <a:cubicBezTo>
                      <a:pt x="61" y="786"/>
                      <a:pt x="61" y="785"/>
                      <a:pt x="59" y="785"/>
                    </a:cubicBezTo>
                    <a:cubicBezTo>
                      <a:pt x="58" y="786"/>
                      <a:pt x="58" y="785"/>
                      <a:pt x="57" y="784"/>
                    </a:cubicBezTo>
                    <a:cubicBezTo>
                      <a:pt x="55" y="777"/>
                      <a:pt x="55" y="770"/>
                      <a:pt x="55" y="763"/>
                    </a:cubicBezTo>
                    <a:cubicBezTo>
                      <a:pt x="55" y="761"/>
                      <a:pt x="54" y="758"/>
                      <a:pt x="57" y="757"/>
                    </a:cubicBezTo>
                    <a:cubicBezTo>
                      <a:pt x="58" y="756"/>
                      <a:pt x="58" y="754"/>
                      <a:pt x="58" y="752"/>
                    </a:cubicBezTo>
                    <a:cubicBezTo>
                      <a:pt x="58" y="747"/>
                      <a:pt x="58" y="742"/>
                      <a:pt x="58" y="737"/>
                    </a:cubicBezTo>
                    <a:cubicBezTo>
                      <a:pt x="58" y="733"/>
                      <a:pt x="57" y="729"/>
                      <a:pt x="55" y="726"/>
                    </a:cubicBezTo>
                    <a:cubicBezTo>
                      <a:pt x="53" y="724"/>
                      <a:pt x="53" y="731"/>
                      <a:pt x="51" y="726"/>
                    </a:cubicBezTo>
                    <a:cubicBezTo>
                      <a:pt x="51" y="726"/>
                      <a:pt x="50" y="725"/>
                      <a:pt x="50" y="726"/>
                    </a:cubicBezTo>
                    <a:cubicBezTo>
                      <a:pt x="49" y="726"/>
                      <a:pt x="49" y="727"/>
                      <a:pt x="49" y="727"/>
                    </a:cubicBezTo>
                    <a:cubicBezTo>
                      <a:pt x="49" y="736"/>
                      <a:pt x="50" y="744"/>
                      <a:pt x="51" y="752"/>
                    </a:cubicBezTo>
                    <a:cubicBezTo>
                      <a:pt x="52" y="766"/>
                      <a:pt x="54" y="779"/>
                      <a:pt x="56" y="792"/>
                    </a:cubicBezTo>
                    <a:cubicBezTo>
                      <a:pt x="60" y="821"/>
                      <a:pt x="66" y="851"/>
                      <a:pt x="72" y="880"/>
                    </a:cubicBezTo>
                    <a:cubicBezTo>
                      <a:pt x="73" y="885"/>
                      <a:pt x="74" y="891"/>
                      <a:pt x="76" y="896"/>
                    </a:cubicBezTo>
                    <a:cubicBezTo>
                      <a:pt x="79" y="902"/>
                      <a:pt x="80" y="909"/>
                      <a:pt x="83" y="916"/>
                    </a:cubicBezTo>
                    <a:cubicBezTo>
                      <a:pt x="84" y="919"/>
                      <a:pt x="85" y="923"/>
                      <a:pt x="86" y="927"/>
                    </a:cubicBezTo>
                    <a:cubicBezTo>
                      <a:pt x="87" y="932"/>
                      <a:pt x="89" y="936"/>
                      <a:pt x="95" y="938"/>
                    </a:cubicBezTo>
                    <a:cubicBezTo>
                      <a:pt x="100" y="940"/>
                      <a:pt x="105" y="941"/>
                      <a:pt x="109" y="944"/>
                    </a:cubicBezTo>
                    <a:cubicBezTo>
                      <a:pt x="118" y="950"/>
                      <a:pt x="128" y="955"/>
                      <a:pt x="138" y="957"/>
                    </a:cubicBezTo>
                    <a:cubicBezTo>
                      <a:pt x="141" y="957"/>
                      <a:pt x="144" y="958"/>
                      <a:pt x="147" y="959"/>
                    </a:cubicBezTo>
                    <a:cubicBezTo>
                      <a:pt x="150" y="961"/>
                      <a:pt x="154" y="962"/>
                      <a:pt x="158" y="960"/>
                    </a:cubicBezTo>
                    <a:cubicBezTo>
                      <a:pt x="159" y="960"/>
                      <a:pt x="160" y="960"/>
                      <a:pt x="161" y="961"/>
                    </a:cubicBezTo>
                    <a:cubicBezTo>
                      <a:pt x="166" y="962"/>
                      <a:pt x="172" y="963"/>
                      <a:pt x="176" y="967"/>
                    </a:cubicBezTo>
                    <a:cubicBezTo>
                      <a:pt x="177" y="967"/>
                      <a:pt x="177" y="967"/>
                      <a:pt x="178" y="967"/>
                    </a:cubicBezTo>
                    <a:cubicBezTo>
                      <a:pt x="179" y="967"/>
                      <a:pt x="179" y="966"/>
                      <a:pt x="179" y="966"/>
                    </a:cubicBezTo>
                    <a:cubicBezTo>
                      <a:pt x="182" y="961"/>
                      <a:pt x="187" y="959"/>
                      <a:pt x="192" y="962"/>
                    </a:cubicBezTo>
                    <a:cubicBezTo>
                      <a:pt x="194" y="963"/>
                      <a:pt x="196" y="963"/>
                      <a:pt x="198" y="962"/>
                    </a:cubicBezTo>
                    <a:cubicBezTo>
                      <a:pt x="201" y="960"/>
                      <a:pt x="204" y="960"/>
                      <a:pt x="207" y="961"/>
                    </a:cubicBezTo>
                    <a:cubicBezTo>
                      <a:pt x="213" y="961"/>
                      <a:pt x="217" y="959"/>
                      <a:pt x="221" y="956"/>
                    </a:cubicBezTo>
                    <a:cubicBezTo>
                      <a:pt x="224" y="953"/>
                      <a:pt x="227" y="950"/>
                      <a:pt x="230" y="949"/>
                    </a:cubicBezTo>
                    <a:cubicBezTo>
                      <a:pt x="237" y="945"/>
                      <a:pt x="242" y="939"/>
                      <a:pt x="247" y="933"/>
                    </a:cubicBezTo>
                    <a:cubicBezTo>
                      <a:pt x="251" y="927"/>
                      <a:pt x="255" y="921"/>
                      <a:pt x="259" y="915"/>
                    </a:cubicBezTo>
                    <a:cubicBezTo>
                      <a:pt x="265" y="905"/>
                      <a:pt x="273" y="894"/>
                      <a:pt x="278" y="883"/>
                    </a:cubicBezTo>
                    <a:cubicBezTo>
                      <a:pt x="286" y="867"/>
                      <a:pt x="295" y="850"/>
                      <a:pt x="302" y="834"/>
                    </a:cubicBezTo>
                    <a:cubicBezTo>
                      <a:pt x="304" y="830"/>
                      <a:pt x="306" y="827"/>
                      <a:pt x="307" y="823"/>
                    </a:cubicBezTo>
                    <a:cubicBezTo>
                      <a:pt x="309" y="816"/>
                      <a:pt x="312" y="809"/>
                      <a:pt x="315" y="802"/>
                    </a:cubicBezTo>
                    <a:cubicBezTo>
                      <a:pt x="322" y="789"/>
                      <a:pt x="326" y="776"/>
                      <a:pt x="331" y="763"/>
                    </a:cubicBezTo>
                    <a:cubicBezTo>
                      <a:pt x="332" y="762"/>
                      <a:pt x="332" y="761"/>
                      <a:pt x="333" y="760"/>
                    </a:cubicBezTo>
                    <a:cubicBezTo>
                      <a:pt x="337" y="754"/>
                      <a:pt x="340" y="748"/>
                      <a:pt x="343" y="741"/>
                    </a:cubicBezTo>
                    <a:cubicBezTo>
                      <a:pt x="346" y="736"/>
                      <a:pt x="350" y="731"/>
                      <a:pt x="351" y="724"/>
                    </a:cubicBezTo>
                    <a:cubicBezTo>
                      <a:pt x="352" y="720"/>
                      <a:pt x="355" y="717"/>
                      <a:pt x="357" y="713"/>
                    </a:cubicBezTo>
                    <a:cubicBezTo>
                      <a:pt x="359" y="707"/>
                      <a:pt x="362" y="701"/>
                      <a:pt x="365" y="695"/>
                    </a:cubicBezTo>
                    <a:cubicBezTo>
                      <a:pt x="366" y="697"/>
                      <a:pt x="367" y="698"/>
                      <a:pt x="368" y="699"/>
                    </a:cubicBezTo>
                    <a:cubicBezTo>
                      <a:pt x="370" y="701"/>
                      <a:pt x="372" y="703"/>
                      <a:pt x="374" y="704"/>
                    </a:cubicBezTo>
                    <a:cubicBezTo>
                      <a:pt x="376" y="706"/>
                      <a:pt x="378" y="708"/>
                      <a:pt x="380" y="710"/>
                    </a:cubicBezTo>
                    <a:cubicBezTo>
                      <a:pt x="388" y="717"/>
                      <a:pt x="397" y="723"/>
                      <a:pt x="406" y="728"/>
                    </a:cubicBezTo>
                    <a:cubicBezTo>
                      <a:pt x="414" y="732"/>
                      <a:pt x="423" y="736"/>
                      <a:pt x="432" y="739"/>
                    </a:cubicBezTo>
                    <a:cubicBezTo>
                      <a:pt x="440" y="741"/>
                      <a:pt x="447" y="744"/>
                      <a:pt x="455" y="746"/>
                    </a:cubicBezTo>
                    <a:cubicBezTo>
                      <a:pt x="459" y="748"/>
                      <a:pt x="463" y="748"/>
                      <a:pt x="467" y="748"/>
                    </a:cubicBezTo>
                    <a:cubicBezTo>
                      <a:pt x="470" y="748"/>
                      <a:pt x="474" y="748"/>
                      <a:pt x="478" y="748"/>
                    </a:cubicBezTo>
                    <a:cubicBezTo>
                      <a:pt x="483" y="748"/>
                      <a:pt x="488" y="749"/>
                      <a:pt x="493" y="749"/>
                    </a:cubicBezTo>
                    <a:cubicBezTo>
                      <a:pt x="500" y="750"/>
                      <a:pt x="506" y="752"/>
                      <a:pt x="513" y="753"/>
                    </a:cubicBezTo>
                    <a:cubicBezTo>
                      <a:pt x="518" y="753"/>
                      <a:pt x="522" y="753"/>
                      <a:pt x="526" y="754"/>
                    </a:cubicBezTo>
                    <a:cubicBezTo>
                      <a:pt x="536" y="755"/>
                      <a:pt x="546" y="756"/>
                      <a:pt x="555" y="757"/>
                    </a:cubicBezTo>
                    <a:cubicBezTo>
                      <a:pt x="556" y="757"/>
                      <a:pt x="558" y="758"/>
                      <a:pt x="558" y="757"/>
                    </a:cubicBezTo>
                    <a:cubicBezTo>
                      <a:pt x="560" y="754"/>
                      <a:pt x="563" y="755"/>
                      <a:pt x="566" y="755"/>
                    </a:cubicBezTo>
                    <a:cubicBezTo>
                      <a:pt x="567" y="755"/>
                      <a:pt x="569" y="755"/>
                      <a:pt x="571" y="755"/>
                    </a:cubicBezTo>
                    <a:cubicBezTo>
                      <a:pt x="572" y="754"/>
                      <a:pt x="574" y="754"/>
                      <a:pt x="576" y="754"/>
                    </a:cubicBezTo>
                    <a:cubicBezTo>
                      <a:pt x="584" y="756"/>
                      <a:pt x="592" y="755"/>
                      <a:pt x="600" y="755"/>
                    </a:cubicBezTo>
                    <a:cubicBezTo>
                      <a:pt x="609" y="756"/>
                      <a:pt x="618" y="755"/>
                      <a:pt x="627" y="756"/>
                    </a:cubicBezTo>
                    <a:cubicBezTo>
                      <a:pt x="632" y="756"/>
                      <a:pt x="636" y="756"/>
                      <a:pt x="640" y="756"/>
                    </a:cubicBezTo>
                    <a:cubicBezTo>
                      <a:pt x="645" y="755"/>
                      <a:pt x="650" y="755"/>
                      <a:pt x="655" y="755"/>
                    </a:cubicBezTo>
                    <a:cubicBezTo>
                      <a:pt x="658" y="755"/>
                      <a:pt x="662" y="755"/>
                      <a:pt x="665" y="755"/>
                    </a:cubicBezTo>
                    <a:cubicBezTo>
                      <a:pt x="676" y="753"/>
                      <a:pt x="687" y="752"/>
                      <a:pt x="698" y="752"/>
                    </a:cubicBezTo>
                    <a:cubicBezTo>
                      <a:pt x="699" y="752"/>
                      <a:pt x="700" y="752"/>
                      <a:pt x="702" y="752"/>
                    </a:cubicBezTo>
                    <a:cubicBezTo>
                      <a:pt x="707" y="751"/>
                      <a:pt x="712" y="751"/>
                      <a:pt x="717" y="751"/>
                    </a:cubicBezTo>
                    <a:cubicBezTo>
                      <a:pt x="732" y="753"/>
                      <a:pt x="747" y="754"/>
                      <a:pt x="761" y="761"/>
                    </a:cubicBezTo>
                    <a:cubicBezTo>
                      <a:pt x="765" y="763"/>
                      <a:pt x="768" y="765"/>
                      <a:pt x="772" y="766"/>
                    </a:cubicBezTo>
                    <a:cubicBezTo>
                      <a:pt x="781" y="769"/>
                      <a:pt x="789" y="773"/>
                      <a:pt x="796" y="778"/>
                    </a:cubicBezTo>
                    <a:cubicBezTo>
                      <a:pt x="797" y="779"/>
                      <a:pt x="798" y="779"/>
                      <a:pt x="799" y="780"/>
                    </a:cubicBezTo>
                    <a:cubicBezTo>
                      <a:pt x="810" y="783"/>
                      <a:pt x="818" y="790"/>
                      <a:pt x="829" y="792"/>
                    </a:cubicBezTo>
                    <a:cubicBezTo>
                      <a:pt x="830" y="792"/>
                      <a:pt x="830" y="792"/>
                      <a:pt x="831" y="792"/>
                    </a:cubicBezTo>
                    <a:cubicBezTo>
                      <a:pt x="837" y="795"/>
                      <a:pt x="843" y="798"/>
                      <a:pt x="849" y="800"/>
                    </a:cubicBezTo>
                    <a:cubicBezTo>
                      <a:pt x="856" y="803"/>
                      <a:pt x="863" y="807"/>
                      <a:pt x="869" y="811"/>
                    </a:cubicBezTo>
                    <a:cubicBezTo>
                      <a:pt x="874" y="815"/>
                      <a:pt x="879" y="820"/>
                      <a:pt x="884" y="825"/>
                    </a:cubicBezTo>
                    <a:cubicBezTo>
                      <a:pt x="886" y="827"/>
                      <a:pt x="887" y="828"/>
                      <a:pt x="886" y="831"/>
                    </a:cubicBezTo>
                    <a:cubicBezTo>
                      <a:pt x="886" y="839"/>
                      <a:pt x="883" y="846"/>
                      <a:pt x="879" y="853"/>
                    </a:cubicBezTo>
                    <a:cubicBezTo>
                      <a:pt x="876" y="857"/>
                      <a:pt x="873" y="861"/>
                      <a:pt x="870" y="865"/>
                    </a:cubicBezTo>
                    <a:cubicBezTo>
                      <a:pt x="865" y="874"/>
                      <a:pt x="858" y="882"/>
                      <a:pt x="851" y="890"/>
                    </a:cubicBezTo>
                    <a:cubicBezTo>
                      <a:pt x="840" y="901"/>
                      <a:pt x="828" y="910"/>
                      <a:pt x="815" y="918"/>
                    </a:cubicBezTo>
                    <a:cubicBezTo>
                      <a:pt x="796" y="930"/>
                      <a:pt x="776" y="940"/>
                      <a:pt x="756" y="950"/>
                    </a:cubicBezTo>
                    <a:cubicBezTo>
                      <a:pt x="753" y="951"/>
                      <a:pt x="749" y="952"/>
                      <a:pt x="746" y="954"/>
                    </a:cubicBezTo>
                    <a:cubicBezTo>
                      <a:pt x="746" y="954"/>
                      <a:pt x="744" y="954"/>
                      <a:pt x="745" y="955"/>
                    </a:cubicBezTo>
                    <a:cubicBezTo>
                      <a:pt x="747" y="959"/>
                      <a:pt x="742" y="959"/>
                      <a:pt x="740" y="959"/>
                    </a:cubicBezTo>
                    <a:cubicBezTo>
                      <a:pt x="723" y="967"/>
                      <a:pt x="706" y="974"/>
                      <a:pt x="688" y="980"/>
                    </a:cubicBezTo>
                    <a:cubicBezTo>
                      <a:pt x="685" y="981"/>
                      <a:pt x="681" y="981"/>
                      <a:pt x="679" y="983"/>
                    </a:cubicBezTo>
                    <a:cubicBezTo>
                      <a:pt x="676" y="986"/>
                      <a:pt x="673" y="986"/>
                      <a:pt x="670" y="985"/>
                    </a:cubicBezTo>
                    <a:cubicBezTo>
                      <a:pt x="672" y="988"/>
                      <a:pt x="672" y="988"/>
                      <a:pt x="670" y="989"/>
                    </a:cubicBezTo>
                    <a:cubicBezTo>
                      <a:pt x="669" y="990"/>
                      <a:pt x="668" y="990"/>
                      <a:pt x="668" y="990"/>
                    </a:cubicBezTo>
                    <a:cubicBezTo>
                      <a:pt x="665" y="991"/>
                      <a:pt x="663" y="991"/>
                      <a:pt x="661" y="993"/>
                    </a:cubicBezTo>
                    <a:cubicBezTo>
                      <a:pt x="661" y="994"/>
                      <a:pt x="659" y="995"/>
                      <a:pt x="658" y="995"/>
                    </a:cubicBezTo>
                    <a:cubicBezTo>
                      <a:pt x="646" y="998"/>
                      <a:pt x="634" y="1002"/>
                      <a:pt x="621" y="1003"/>
                    </a:cubicBezTo>
                    <a:cubicBezTo>
                      <a:pt x="617" y="1004"/>
                      <a:pt x="613" y="1004"/>
                      <a:pt x="609" y="1005"/>
                    </a:cubicBezTo>
                    <a:cubicBezTo>
                      <a:pt x="603" y="1006"/>
                      <a:pt x="597" y="1007"/>
                      <a:pt x="591" y="1008"/>
                    </a:cubicBezTo>
                    <a:cubicBezTo>
                      <a:pt x="582" y="1009"/>
                      <a:pt x="573" y="1010"/>
                      <a:pt x="563" y="1011"/>
                    </a:cubicBezTo>
                    <a:cubicBezTo>
                      <a:pt x="549" y="1013"/>
                      <a:pt x="534" y="1014"/>
                      <a:pt x="519" y="1015"/>
                    </a:cubicBezTo>
                    <a:cubicBezTo>
                      <a:pt x="500" y="1016"/>
                      <a:pt x="481" y="1017"/>
                      <a:pt x="462" y="1016"/>
                    </a:cubicBezTo>
                    <a:cubicBezTo>
                      <a:pt x="448" y="1016"/>
                      <a:pt x="434" y="1016"/>
                      <a:pt x="420" y="1015"/>
                    </a:cubicBezTo>
                    <a:cubicBezTo>
                      <a:pt x="404" y="1013"/>
                      <a:pt x="399" y="1012"/>
                      <a:pt x="383" y="1016"/>
                    </a:cubicBezTo>
                    <a:cubicBezTo>
                      <a:pt x="381" y="1016"/>
                      <a:pt x="380" y="1016"/>
                      <a:pt x="378" y="1016"/>
                    </a:cubicBezTo>
                    <a:cubicBezTo>
                      <a:pt x="377" y="1015"/>
                      <a:pt x="375" y="1015"/>
                      <a:pt x="374" y="1015"/>
                    </a:cubicBezTo>
                    <a:cubicBezTo>
                      <a:pt x="365" y="1015"/>
                      <a:pt x="356" y="1012"/>
                      <a:pt x="347" y="1010"/>
                    </a:cubicBezTo>
                    <a:cubicBezTo>
                      <a:pt x="341" y="1009"/>
                      <a:pt x="336" y="1006"/>
                      <a:pt x="330" y="1007"/>
                    </a:cubicBezTo>
                    <a:cubicBezTo>
                      <a:pt x="330" y="1007"/>
                      <a:pt x="329" y="1007"/>
                      <a:pt x="328" y="1006"/>
                    </a:cubicBezTo>
                    <a:cubicBezTo>
                      <a:pt x="325" y="1005"/>
                      <a:pt x="322" y="1004"/>
                      <a:pt x="319" y="1005"/>
                    </a:cubicBezTo>
                    <a:cubicBezTo>
                      <a:pt x="317" y="1005"/>
                      <a:pt x="315" y="1004"/>
                      <a:pt x="314" y="1002"/>
                    </a:cubicBezTo>
                    <a:cubicBezTo>
                      <a:pt x="314" y="998"/>
                      <a:pt x="312" y="998"/>
                      <a:pt x="309" y="997"/>
                    </a:cubicBezTo>
                    <a:cubicBezTo>
                      <a:pt x="306" y="997"/>
                      <a:pt x="304" y="997"/>
                      <a:pt x="302" y="999"/>
                    </a:cubicBezTo>
                    <a:cubicBezTo>
                      <a:pt x="301" y="1000"/>
                      <a:pt x="299" y="1000"/>
                      <a:pt x="297" y="1001"/>
                    </a:cubicBezTo>
                    <a:cubicBezTo>
                      <a:pt x="294" y="1001"/>
                      <a:pt x="292" y="1003"/>
                      <a:pt x="289" y="1004"/>
                    </a:cubicBezTo>
                    <a:cubicBezTo>
                      <a:pt x="281" y="1008"/>
                      <a:pt x="281" y="1008"/>
                      <a:pt x="281" y="1008"/>
                    </a:cubicBezTo>
                    <a:cubicBezTo>
                      <a:pt x="280" y="1010"/>
                      <a:pt x="279" y="1009"/>
                      <a:pt x="278" y="1008"/>
                    </a:cubicBezTo>
                    <a:cubicBezTo>
                      <a:pt x="276" y="1005"/>
                      <a:pt x="274" y="1005"/>
                      <a:pt x="271" y="1006"/>
                    </a:cubicBezTo>
                    <a:cubicBezTo>
                      <a:pt x="266" y="1008"/>
                      <a:pt x="263" y="1007"/>
                      <a:pt x="260" y="1003"/>
                    </a:cubicBezTo>
                    <a:cubicBezTo>
                      <a:pt x="259" y="1001"/>
                      <a:pt x="259" y="1000"/>
                      <a:pt x="257" y="999"/>
                    </a:cubicBezTo>
                    <a:cubicBezTo>
                      <a:pt x="255" y="1000"/>
                      <a:pt x="255" y="1002"/>
                      <a:pt x="254" y="1003"/>
                    </a:cubicBezTo>
                    <a:cubicBezTo>
                      <a:pt x="253" y="1006"/>
                      <a:pt x="252" y="1010"/>
                      <a:pt x="250" y="1013"/>
                    </a:cubicBezTo>
                    <a:cubicBezTo>
                      <a:pt x="249" y="1015"/>
                      <a:pt x="248" y="1015"/>
                      <a:pt x="246" y="1014"/>
                    </a:cubicBezTo>
                    <a:cubicBezTo>
                      <a:pt x="245" y="1014"/>
                      <a:pt x="245" y="1013"/>
                      <a:pt x="244" y="1013"/>
                    </a:cubicBezTo>
                    <a:cubicBezTo>
                      <a:pt x="241" y="1010"/>
                      <a:pt x="240" y="1010"/>
                      <a:pt x="237" y="1014"/>
                    </a:cubicBezTo>
                    <a:cubicBezTo>
                      <a:pt x="237" y="1015"/>
                      <a:pt x="237" y="1016"/>
                      <a:pt x="235" y="1017"/>
                    </a:cubicBezTo>
                    <a:cubicBezTo>
                      <a:pt x="233" y="1018"/>
                      <a:pt x="232" y="1020"/>
                      <a:pt x="231" y="1023"/>
                    </a:cubicBezTo>
                    <a:cubicBezTo>
                      <a:pt x="230" y="1025"/>
                      <a:pt x="230" y="1028"/>
                      <a:pt x="228" y="1030"/>
                    </a:cubicBezTo>
                    <a:cubicBezTo>
                      <a:pt x="224" y="1033"/>
                      <a:pt x="222" y="1038"/>
                      <a:pt x="221" y="1043"/>
                    </a:cubicBezTo>
                    <a:cubicBezTo>
                      <a:pt x="219" y="1047"/>
                      <a:pt x="218" y="1051"/>
                      <a:pt x="215" y="1055"/>
                    </a:cubicBezTo>
                    <a:cubicBezTo>
                      <a:pt x="214" y="1057"/>
                      <a:pt x="213" y="1059"/>
                      <a:pt x="212" y="1061"/>
                    </a:cubicBezTo>
                    <a:cubicBezTo>
                      <a:pt x="212" y="1061"/>
                      <a:pt x="212" y="1062"/>
                      <a:pt x="213" y="1063"/>
                    </a:cubicBezTo>
                    <a:cubicBezTo>
                      <a:pt x="216" y="1065"/>
                      <a:pt x="217" y="1066"/>
                      <a:pt x="215" y="1070"/>
                    </a:cubicBezTo>
                    <a:cubicBezTo>
                      <a:pt x="213" y="1074"/>
                      <a:pt x="211" y="1077"/>
                      <a:pt x="209" y="1081"/>
                    </a:cubicBezTo>
                    <a:cubicBezTo>
                      <a:pt x="208" y="1083"/>
                      <a:pt x="206" y="1084"/>
                      <a:pt x="206" y="1087"/>
                    </a:cubicBezTo>
                    <a:cubicBezTo>
                      <a:pt x="211" y="1086"/>
                      <a:pt x="212" y="1090"/>
                      <a:pt x="212" y="1093"/>
                    </a:cubicBezTo>
                    <a:cubicBezTo>
                      <a:pt x="212" y="1095"/>
                      <a:pt x="212" y="1097"/>
                      <a:pt x="215" y="1098"/>
                    </a:cubicBezTo>
                    <a:cubicBezTo>
                      <a:pt x="217" y="1099"/>
                      <a:pt x="218" y="1101"/>
                      <a:pt x="221" y="1100"/>
                    </a:cubicBezTo>
                    <a:cubicBezTo>
                      <a:pt x="222" y="1100"/>
                      <a:pt x="224" y="1100"/>
                      <a:pt x="224" y="1103"/>
                    </a:cubicBezTo>
                    <a:cubicBezTo>
                      <a:pt x="223" y="1104"/>
                      <a:pt x="224" y="1104"/>
                      <a:pt x="224" y="1105"/>
                    </a:cubicBezTo>
                    <a:cubicBezTo>
                      <a:pt x="226" y="1107"/>
                      <a:pt x="225" y="1108"/>
                      <a:pt x="223" y="1109"/>
                    </a:cubicBezTo>
                    <a:cubicBezTo>
                      <a:pt x="222" y="1109"/>
                      <a:pt x="221" y="1109"/>
                      <a:pt x="220" y="1109"/>
                    </a:cubicBezTo>
                    <a:cubicBezTo>
                      <a:pt x="219" y="1109"/>
                      <a:pt x="218" y="1109"/>
                      <a:pt x="218" y="1110"/>
                    </a:cubicBezTo>
                    <a:cubicBezTo>
                      <a:pt x="218" y="1111"/>
                      <a:pt x="219" y="1111"/>
                      <a:pt x="219" y="1111"/>
                    </a:cubicBezTo>
                    <a:cubicBezTo>
                      <a:pt x="222" y="1112"/>
                      <a:pt x="224" y="1112"/>
                      <a:pt x="227" y="1112"/>
                    </a:cubicBezTo>
                    <a:cubicBezTo>
                      <a:pt x="226" y="1114"/>
                      <a:pt x="226" y="1116"/>
                      <a:pt x="224" y="1118"/>
                    </a:cubicBezTo>
                    <a:cubicBezTo>
                      <a:pt x="222" y="1117"/>
                      <a:pt x="224" y="1115"/>
                      <a:pt x="222" y="1114"/>
                    </a:cubicBezTo>
                    <a:cubicBezTo>
                      <a:pt x="220" y="1116"/>
                      <a:pt x="218" y="1116"/>
                      <a:pt x="216" y="1113"/>
                    </a:cubicBezTo>
                    <a:cubicBezTo>
                      <a:pt x="216" y="1113"/>
                      <a:pt x="215" y="1113"/>
                      <a:pt x="215" y="1113"/>
                    </a:cubicBezTo>
                    <a:cubicBezTo>
                      <a:pt x="214" y="1113"/>
                      <a:pt x="213" y="1112"/>
                      <a:pt x="212" y="1114"/>
                    </a:cubicBezTo>
                    <a:cubicBezTo>
                      <a:pt x="211" y="1115"/>
                      <a:pt x="213" y="1116"/>
                      <a:pt x="214" y="1116"/>
                    </a:cubicBezTo>
                    <a:cubicBezTo>
                      <a:pt x="219" y="1116"/>
                      <a:pt x="221" y="1120"/>
                      <a:pt x="224" y="1122"/>
                    </a:cubicBezTo>
                    <a:cubicBezTo>
                      <a:pt x="225" y="1122"/>
                      <a:pt x="225" y="1123"/>
                      <a:pt x="225" y="1123"/>
                    </a:cubicBezTo>
                    <a:cubicBezTo>
                      <a:pt x="225" y="1124"/>
                      <a:pt x="224" y="1126"/>
                      <a:pt x="224" y="1126"/>
                    </a:cubicBezTo>
                    <a:cubicBezTo>
                      <a:pt x="227" y="1127"/>
                      <a:pt x="230" y="1128"/>
                      <a:pt x="233" y="1129"/>
                    </a:cubicBezTo>
                    <a:cubicBezTo>
                      <a:pt x="230" y="1132"/>
                      <a:pt x="230" y="1136"/>
                      <a:pt x="229" y="1139"/>
                    </a:cubicBezTo>
                    <a:cubicBezTo>
                      <a:pt x="229" y="1140"/>
                      <a:pt x="230" y="1141"/>
                      <a:pt x="230" y="1141"/>
                    </a:cubicBezTo>
                    <a:cubicBezTo>
                      <a:pt x="231" y="1141"/>
                      <a:pt x="232" y="1141"/>
                      <a:pt x="233" y="1141"/>
                    </a:cubicBezTo>
                    <a:cubicBezTo>
                      <a:pt x="233" y="1139"/>
                      <a:pt x="235" y="1138"/>
                      <a:pt x="234" y="1137"/>
                    </a:cubicBezTo>
                    <a:cubicBezTo>
                      <a:pt x="234" y="1135"/>
                      <a:pt x="232" y="1135"/>
                      <a:pt x="233" y="1133"/>
                    </a:cubicBezTo>
                    <a:cubicBezTo>
                      <a:pt x="234" y="1133"/>
                      <a:pt x="234" y="1133"/>
                      <a:pt x="235" y="1133"/>
                    </a:cubicBezTo>
                    <a:cubicBezTo>
                      <a:pt x="239" y="1134"/>
                      <a:pt x="239" y="1134"/>
                      <a:pt x="239" y="1138"/>
                    </a:cubicBezTo>
                    <a:cubicBezTo>
                      <a:pt x="239" y="1140"/>
                      <a:pt x="239" y="1142"/>
                      <a:pt x="242" y="1144"/>
                    </a:cubicBezTo>
                    <a:cubicBezTo>
                      <a:pt x="245" y="1146"/>
                      <a:pt x="248" y="1146"/>
                      <a:pt x="252" y="1145"/>
                    </a:cubicBezTo>
                    <a:cubicBezTo>
                      <a:pt x="253" y="1145"/>
                      <a:pt x="253" y="1144"/>
                      <a:pt x="254" y="1145"/>
                    </a:cubicBezTo>
                    <a:cubicBezTo>
                      <a:pt x="256" y="1148"/>
                      <a:pt x="258" y="1149"/>
                      <a:pt x="261" y="1149"/>
                    </a:cubicBezTo>
                    <a:cubicBezTo>
                      <a:pt x="262" y="1149"/>
                      <a:pt x="263" y="1149"/>
                      <a:pt x="263" y="1150"/>
                    </a:cubicBezTo>
                    <a:cubicBezTo>
                      <a:pt x="265" y="1152"/>
                      <a:pt x="266" y="1153"/>
                      <a:pt x="267" y="1155"/>
                    </a:cubicBezTo>
                    <a:cubicBezTo>
                      <a:pt x="266" y="1156"/>
                      <a:pt x="265" y="1156"/>
                      <a:pt x="264" y="1156"/>
                    </a:cubicBezTo>
                    <a:cubicBezTo>
                      <a:pt x="262" y="1155"/>
                      <a:pt x="261" y="1157"/>
                      <a:pt x="261" y="1158"/>
                    </a:cubicBezTo>
                    <a:cubicBezTo>
                      <a:pt x="262" y="1160"/>
                      <a:pt x="263" y="1162"/>
                      <a:pt x="265" y="1163"/>
                    </a:cubicBezTo>
                    <a:cubicBezTo>
                      <a:pt x="269" y="1164"/>
                      <a:pt x="273" y="1166"/>
                      <a:pt x="277" y="1167"/>
                    </a:cubicBezTo>
                    <a:cubicBezTo>
                      <a:pt x="281" y="1167"/>
                      <a:pt x="283" y="1169"/>
                      <a:pt x="285" y="1171"/>
                    </a:cubicBezTo>
                    <a:cubicBezTo>
                      <a:pt x="288" y="1174"/>
                      <a:pt x="288" y="1176"/>
                      <a:pt x="285" y="1179"/>
                    </a:cubicBezTo>
                    <a:cubicBezTo>
                      <a:pt x="285" y="1180"/>
                      <a:pt x="284" y="1180"/>
                      <a:pt x="283" y="1181"/>
                    </a:cubicBezTo>
                    <a:cubicBezTo>
                      <a:pt x="282" y="1182"/>
                      <a:pt x="282" y="1182"/>
                      <a:pt x="283" y="1184"/>
                    </a:cubicBezTo>
                    <a:cubicBezTo>
                      <a:pt x="285" y="1185"/>
                      <a:pt x="287" y="1186"/>
                      <a:pt x="289" y="1186"/>
                    </a:cubicBezTo>
                    <a:cubicBezTo>
                      <a:pt x="292" y="1186"/>
                      <a:pt x="295" y="1188"/>
                      <a:pt x="295" y="1191"/>
                    </a:cubicBezTo>
                    <a:cubicBezTo>
                      <a:pt x="295" y="1195"/>
                      <a:pt x="298" y="1197"/>
                      <a:pt x="301" y="1198"/>
                    </a:cubicBezTo>
                    <a:cubicBezTo>
                      <a:pt x="300" y="1200"/>
                      <a:pt x="298" y="1202"/>
                      <a:pt x="301" y="1205"/>
                    </a:cubicBezTo>
                    <a:cubicBezTo>
                      <a:pt x="297" y="1204"/>
                      <a:pt x="293" y="1204"/>
                      <a:pt x="290" y="1206"/>
                    </a:cubicBezTo>
                    <a:cubicBezTo>
                      <a:pt x="292" y="1207"/>
                      <a:pt x="294" y="1208"/>
                      <a:pt x="295" y="1208"/>
                    </a:cubicBezTo>
                    <a:cubicBezTo>
                      <a:pt x="296" y="1208"/>
                      <a:pt x="298" y="1209"/>
                      <a:pt x="297" y="1210"/>
                    </a:cubicBezTo>
                    <a:cubicBezTo>
                      <a:pt x="297" y="1211"/>
                      <a:pt x="296" y="1212"/>
                      <a:pt x="296" y="1212"/>
                    </a:cubicBezTo>
                    <a:cubicBezTo>
                      <a:pt x="292" y="1211"/>
                      <a:pt x="291" y="1217"/>
                      <a:pt x="288" y="1217"/>
                    </a:cubicBezTo>
                    <a:cubicBezTo>
                      <a:pt x="290" y="1218"/>
                      <a:pt x="293" y="1219"/>
                      <a:pt x="296" y="1220"/>
                    </a:cubicBezTo>
                    <a:cubicBezTo>
                      <a:pt x="299" y="1221"/>
                      <a:pt x="302" y="1220"/>
                      <a:pt x="305" y="1222"/>
                    </a:cubicBezTo>
                    <a:cubicBezTo>
                      <a:pt x="308" y="1224"/>
                      <a:pt x="310" y="1228"/>
                      <a:pt x="314" y="1228"/>
                    </a:cubicBezTo>
                    <a:cubicBezTo>
                      <a:pt x="314" y="1228"/>
                      <a:pt x="315" y="1229"/>
                      <a:pt x="314" y="1229"/>
                    </a:cubicBezTo>
                    <a:cubicBezTo>
                      <a:pt x="314" y="1230"/>
                      <a:pt x="314" y="1230"/>
                      <a:pt x="313" y="1230"/>
                    </a:cubicBezTo>
                    <a:cubicBezTo>
                      <a:pt x="310" y="1229"/>
                      <a:pt x="307" y="1230"/>
                      <a:pt x="304" y="1229"/>
                    </a:cubicBezTo>
                    <a:cubicBezTo>
                      <a:pt x="304" y="1229"/>
                      <a:pt x="303" y="1228"/>
                      <a:pt x="303" y="1229"/>
                    </a:cubicBezTo>
                    <a:cubicBezTo>
                      <a:pt x="302" y="1230"/>
                      <a:pt x="302" y="1231"/>
                      <a:pt x="303" y="1231"/>
                    </a:cubicBezTo>
                    <a:cubicBezTo>
                      <a:pt x="305" y="1232"/>
                      <a:pt x="306" y="1234"/>
                      <a:pt x="308" y="1232"/>
                    </a:cubicBezTo>
                    <a:cubicBezTo>
                      <a:pt x="309" y="1232"/>
                      <a:pt x="310" y="1232"/>
                      <a:pt x="310" y="1232"/>
                    </a:cubicBezTo>
                    <a:cubicBezTo>
                      <a:pt x="315" y="1234"/>
                      <a:pt x="320" y="1235"/>
                      <a:pt x="325" y="1236"/>
                    </a:cubicBezTo>
                    <a:cubicBezTo>
                      <a:pt x="333" y="1239"/>
                      <a:pt x="341" y="1240"/>
                      <a:pt x="349" y="1242"/>
                    </a:cubicBezTo>
                    <a:cubicBezTo>
                      <a:pt x="351" y="1243"/>
                      <a:pt x="353" y="1244"/>
                      <a:pt x="354" y="1246"/>
                    </a:cubicBezTo>
                    <a:cubicBezTo>
                      <a:pt x="351" y="1248"/>
                      <a:pt x="347" y="1246"/>
                      <a:pt x="343" y="1246"/>
                    </a:cubicBezTo>
                    <a:cubicBezTo>
                      <a:pt x="346" y="1249"/>
                      <a:pt x="348" y="1250"/>
                      <a:pt x="351" y="1250"/>
                    </a:cubicBezTo>
                    <a:cubicBezTo>
                      <a:pt x="358" y="1250"/>
                      <a:pt x="364" y="1253"/>
                      <a:pt x="371" y="1253"/>
                    </a:cubicBezTo>
                    <a:cubicBezTo>
                      <a:pt x="373" y="1253"/>
                      <a:pt x="374" y="1253"/>
                      <a:pt x="375" y="1255"/>
                    </a:cubicBezTo>
                    <a:cubicBezTo>
                      <a:pt x="376" y="1256"/>
                      <a:pt x="377" y="1256"/>
                      <a:pt x="378" y="1255"/>
                    </a:cubicBezTo>
                    <a:cubicBezTo>
                      <a:pt x="381" y="1252"/>
                      <a:pt x="384" y="1253"/>
                      <a:pt x="385" y="1256"/>
                    </a:cubicBezTo>
                    <a:cubicBezTo>
                      <a:pt x="387" y="1259"/>
                      <a:pt x="391" y="1260"/>
                      <a:pt x="393" y="1257"/>
                    </a:cubicBezTo>
                    <a:cubicBezTo>
                      <a:pt x="394" y="1256"/>
                      <a:pt x="395" y="1256"/>
                      <a:pt x="396" y="1257"/>
                    </a:cubicBezTo>
                    <a:cubicBezTo>
                      <a:pt x="398" y="1258"/>
                      <a:pt x="400" y="1258"/>
                      <a:pt x="403" y="1257"/>
                    </a:cubicBezTo>
                    <a:cubicBezTo>
                      <a:pt x="405" y="1256"/>
                      <a:pt x="408" y="1254"/>
                      <a:pt x="410" y="1256"/>
                    </a:cubicBezTo>
                    <a:cubicBezTo>
                      <a:pt x="412" y="1258"/>
                      <a:pt x="414" y="1258"/>
                      <a:pt x="417" y="1257"/>
                    </a:cubicBezTo>
                    <a:cubicBezTo>
                      <a:pt x="419" y="1257"/>
                      <a:pt x="421" y="1258"/>
                      <a:pt x="422" y="1260"/>
                    </a:cubicBezTo>
                    <a:cubicBezTo>
                      <a:pt x="423" y="1261"/>
                      <a:pt x="424" y="1262"/>
                      <a:pt x="426" y="1262"/>
                    </a:cubicBezTo>
                    <a:cubicBezTo>
                      <a:pt x="428" y="1261"/>
                      <a:pt x="428" y="1265"/>
                      <a:pt x="430" y="1265"/>
                    </a:cubicBezTo>
                    <a:cubicBezTo>
                      <a:pt x="432" y="1266"/>
                      <a:pt x="434" y="1264"/>
                      <a:pt x="436" y="1266"/>
                    </a:cubicBezTo>
                    <a:cubicBezTo>
                      <a:pt x="437" y="1266"/>
                      <a:pt x="437" y="1267"/>
                      <a:pt x="438" y="1267"/>
                    </a:cubicBezTo>
                    <a:cubicBezTo>
                      <a:pt x="440" y="1268"/>
                      <a:pt x="442" y="1269"/>
                      <a:pt x="445" y="1269"/>
                    </a:cubicBezTo>
                    <a:cubicBezTo>
                      <a:pt x="445" y="1266"/>
                      <a:pt x="443" y="1266"/>
                      <a:pt x="441" y="1265"/>
                    </a:cubicBezTo>
                    <a:cubicBezTo>
                      <a:pt x="440" y="1264"/>
                      <a:pt x="438" y="1265"/>
                      <a:pt x="438" y="1262"/>
                    </a:cubicBezTo>
                    <a:cubicBezTo>
                      <a:pt x="441" y="1262"/>
                      <a:pt x="443" y="1264"/>
                      <a:pt x="447" y="1263"/>
                    </a:cubicBezTo>
                    <a:cubicBezTo>
                      <a:pt x="442" y="1261"/>
                      <a:pt x="437" y="1260"/>
                      <a:pt x="432" y="1259"/>
                    </a:cubicBezTo>
                    <a:cubicBezTo>
                      <a:pt x="439" y="1257"/>
                      <a:pt x="446" y="1259"/>
                      <a:pt x="453" y="1258"/>
                    </a:cubicBezTo>
                    <a:cubicBezTo>
                      <a:pt x="446" y="1255"/>
                      <a:pt x="438" y="1254"/>
                      <a:pt x="430" y="1253"/>
                    </a:cubicBezTo>
                    <a:cubicBezTo>
                      <a:pt x="430" y="1251"/>
                      <a:pt x="432" y="1252"/>
                      <a:pt x="433" y="1251"/>
                    </a:cubicBezTo>
                    <a:cubicBezTo>
                      <a:pt x="430" y="1249"/>
                      <a:pt x="428" y="1248"/>
                      <a:pt x="424" y="1247"/>
                    </a:cubicBezTo>
                    <a:cubicBezTo>
                      <a:pt x="428" y="1246"/>
                      <a:pt x="430" y="1248"/>
                      <a:pt x="432" y="1246"/>
                    </a:cubicBezTo>
                    <a:cubicBezTo>
                      <a:pt x="432" y="1245"/>
                      <a:pt x="432" y="1244"/>
                      <a:pt x="431" y="1243"/>
                    </a:cubicBezTo>
                    <a:cubicBezTo>
                      <a:pt x="431" y="1242"/>
                      <a:pt x="431" y="1242"/>
                      <a:pt x="432" y="1241"/>
                    </a:cubicBezTo>
                    <a:cubicBezTo>
                      <a:pt x="433" y="1241"/>
                      <a:pt x="433" y="1241"/>
                      <a:pt x="434" y="1241"/>
                    </a:cubicBezTo>
                    <a:cubicBezTo>
                      <a:pt x="439" y="1246"/>
                      <a:pt x="445" y="1246"/>
                      <a:pt x="450" y="1249"/>
                    </a:cubicBezTo>
                    <a:cubicBezTo>
                      <a:pt x="452" y="1250"/>
                      <a:pt x="455" y="1250"/>
                      <a:pt x="454" y="1253"/>
                    </a:cubicBezTo>
                    <a:cubicBezTo>
                      <a:pt x="454" y="1254"/>
                      <a:pt x="455" y="1255"/>
                      <a:pt x="456" y="1255"/>
                    </a:cubicBezTo>
                    <a:cubicBezTo>
                      <a:pt x="457" y="1256"/>
                      <a:pt x="458" y="1257"/>
                      <a:pt x="458" y="1259"/>
                    </a:cubicBezTo>
                    <a:cubicBezTo>
                      <a:pt x="458" y="1260"/>
                      <a:pt x="459" y="1261"/>
                      <a:pt x="460" y="1260"/>
                    </a:cubicBezTo>
                    <a:cubicBezTo>
                      <a:pt x="461" y="1260"/>
                      <a:pt x="460" y="1259"/>
                      <a:pt x="460" y="1259"/>
                    </a:cubicBezTo>
                    <a:cubicBezTo>
                      <a:pt x="459" y="1257"/>
                      <a:pt x="459" y="1257"/>
                      <a:pt x="461" y="1257"/>
                    </a:cubicBezTo>
                    <a:cubicBezTo>
                      <a:pt x="462" y="1258"/>
                      <a:pt x="463" y="1258"/>
                      <a:pt x="463" y="1257"/>
                    </a:cubicBezTo>
                    <a:cubicBezTo>
                      <a:pt x="464" y="1255"/>
                      <a:pt x="461" y="1255"/>
                      <a:pt x="460" y="1252"/>
                    </a:cubicBezTo>
                    <a:cubicBezTo>
                      <a:pt x="462" y="1253"/>
                      <a:pt x="463" y="1254"/>
                      <a:pt x="464" y="1252"/>
                    </a:cubicBezTo>
                    <a:cubicBezTo>
                      <a:pt x="464" y="1252"/>
                      <a:pt x="465" y="1251"/>
                      <a:pt x="466" y="1251"/>
                    </a:cubicBezTo>
                    <a:cubicBezTo>
                      <a:pt x="469" y="1253"/>
                      <a:pt x="471" y="1254"/>
                      <a:pt x="475" y="1253"/>
                    </a:cubicBezTo>
                    <a:cubicBezTo>
                      <a:pt x="475" y="1252"/>
                      <a:pt x="476" y="1253"/>
                      <a:pt x="476" y="1253"/>
                    </a:cubicBezTo>
                    <a:cubicBezTo>
                      <a:pt x="479" y="1254"/>
                      <a:pt x="481" y="1257"/>
                      <a:pt x="484" y="1257"/>
                    </a:cubicBezTo>
                    <a:cubicBezTo>
                      <a:pt x="488" y="1257"/>
                      <a:pt x="493" y="1258"/>
                      <a:pt x="497" y="1257"/>
                    </a:cubicBezTo>
                    <a:cubicBezTo>
                      <a:pt x="500" y="1256"/>
                      <a:pt x="502" y="1258"/>
                      <a:pt x="504" y="1259"/>
                    </a:cubicBezTo>
                    <a:cubicBezTo>
                      <a:pt x="504" y="1259"/>
                      <a:pt x="504" y="1260"/>
                      <a:pt x="504" y="1260"/>
                    </a:cubicBezTo>
                    <a:cubicBezTo>
                      <a:pt x="504" y="1260"/>
                      <a:pt x="503" y="1261"/>
                      <a:pt x="503" y="1261"/>
                    </a:cubicBezTo>
                    <a:cubicBezTo>
                      <a:pt x="502" y="1261"/>
                      <a:pt x="500" y="1261"/>
                      <a:pt x="499" y="1261"/>
                    </a:cubicBezTo>
                    <a:cubicBezTo>
                      <a:pt x="496" y="1260"/>
                      <a:pt x="494" y="1259"/>
                      <a:pt x="491" y="1260"/>
                    </a:cubicBezTo>
                    <a:cubicBezTo>
                      <a:pt x="495" y="1264"/>
                      <a:pt x="495" y="1264"/>
                      <a:pt x="500" y="1263"/>
                    </a:cubicBezTo>
                    <a:cubicBezTo>
                      <a:pt x="501" y="1263"/>
                      <a:pt x="502" y="1263"/>
                      <a:pt x="503" y="1263"/>
                    </a:cubicBezTo>
                    <a:cubicBezTo>
                      <a:pt x="504" y="1262"/>
                      <a:pt x="506" y="1262"/>
                      <a:pt x="506" y="1264"/>
                    </a:cubicBezTo>
                    <a:cubicBezTo>
                      <a:pt x="506" y="1266"/>
                      <a:pt x="508" y="1266"/>
                      <a:pt x="509" y="1266"/>
                    </a:cubicBezTo>
                    <a:cubicBezTo>
                      <a:pt x="511" y="1266"/>
                      <a:pt x="511" y="1264"/>
                      <a:pt x="511" y="1264"/>
                    </a:cubicBezTo>
                    <a:cubicBezTo>
                      <a:pt x="513" y="1261"/>
                      <a:pt x="510" y="1261"/>
                      <a:pt x="510" y="1259"/>
                    </a:cubicBezTo>
                    <a:cubicBezTo>
                      <a:pt x="512" y="1259"/>
                      <a:pt x="513" y="1258"/>
                      <a:pt x="515" y="1258"/>
                    </a:cubicBezTo>
                    <a:cubicBezTo>
                      <a:pt x="516" y="1258"/>
                      <a:pt x="518" y="1258"/>
                      <a:pt x="518" y="1259"/>
                    </a:cubicBezTo>
                    <a:cubicBezTo>
                      <a:pt x="518" y="1261"/>
                      <a:pt x="519" y="1261"/>
                      <a:pt x="520" y="1263"/>
                    </a:cubicBezTo>
                    <a:cubicBezTo>
                      <a:pt x="523" y="1266"/>
                      <a:pt x="523" y="1267"/>
                      <a:pt x="526" y="1265"/>
                    </a:cubicBezTo>
                    <a:cubicBezTo>
                      <a:pt x="529" y="1264"/>
                      <a:pt x="532" y="1264"/>
                      <a:pt x="535" y="1264"/>
                    </a:cubicBezTo>
                    <a:cubicBezTo>
                      <a:pt x="538" y="1265"/>
                      <a:pt x="541" y="1266"/>
                      <a:pt x="544" y="1266"/>
                    </a:cubicBezTo>
                    <a:cubicBezTo>
                      <a:pt x="557" y="1265"/>
                      <a:pt x="570" y="1264"/>
                      <a:pt x="583" y="1264"/>
                    </a:cubicBezTo>
                    <a:cubicBezTo>
                      <a:pt x="585" y="1264"/>
                      <a:pt x="587" y="1264"/>
                      <a:pt x="590" y="1264"/>
                    </a:cubicBezTo>
                    <a:cubicBezTo>
                      <a:pt x="596" y="1262"/>
                      <a:pt x="603" y="1263"/>
                      <a:pt x="610" y="1263"/>
                    </a:cubicBezTo>
                    <a:cubicBezTo>
                      <a:pt x="619" y="1263"/>
                      <a:pt x="627" y="1261"/>
                      <a:pt x="636" y="1260"/>
                    </a:cubicBezTo>
                    <a:cubicBezTo>
                      <a:pt x="647" y="1259"/>
                      <a:pt x="659" y="1257"/>
                      <a:pt x="671" y="1255"/>
                    </a:cubicBezTo>
                    <a:cubicBezTo>
                      <a:pt x="678" y="1254"/>
                      <a:pt x="685" y="1254"/>
                      <a:pt x="692" y="1252"/>
                    </a:cubicBezTo>
                    <a:cubicBezTo>
                      <a:pt x="702" y="1250"/>
                      <a:pt x="711" y="1248"/>
                      <a:pt x="721" y="1246"/>
                    </a:cubicBezTo>
                    <a:cubicBezTo>
                      <a:pt x="731" y="1245"/>
                      <a:pt x="740" y="1242"/>
                      <a:pt x="749" y="1239"/>
                    </a:cubicBezTo>
                    <a:cubicBezTo>
                      <a:pt x="756" y="1236"/>
                      <a:pt x="762" y="1235"/>
                      <a:pt x="769" y="1232"/>
                    </a:cubicBezTo>
                    <a:cubicBezTo>
                      <a:pt x="777" y="1229"/>
                      <a:pt x="786" y="1226"/>
                      <a:pt x="795" y="1223"/>
                    </a:cubicBezTo>
                    <a:cubicBezTo>
                      <a:pt x="806" y="1218"/>
                      <a:pt x="817" y="1215"/>
                      <a:pt x="827" y="1209"/>
                    </a:cubicBezTo>
                    <a:cubicBezTo>
                      <a:pt x="840" y="1203"/>
                      <a:pt x="852" y="1197"/>
                      <a:pt x="864" y="1190"/>
                    </a:cubicBezTo>
                    <a:cubicBezTo>
                      <a:pt x="878" y="1183"/>
                      <a:pt x="891" y="1174"/>
                      <a:pt x="903" y="1164"/>
                    </a:cubicBezTo>
                    <a:cubicBezTo>
                      <a:pt x="912" y="1158"/>
                      <a:pt x="920" y="1150"/>
                      <a:pt x="928" y="1143"/>
                    </a:cubicBezTo>
                    <a:cubicBezTo>
                      <a:pt x="933" y="1138"/>
                      <a:pt x="938" y="1134"/>
                      <a:pt x="943" y="1129"/>
                    </a:cubicBezTo>
                    <a:cubicBezTo>
                      <a:pt x="949" y="1122"/>
                      <a:pt x="955" y="1114"/>
                      <a:pt x="961" y="1107"/>
                    </a:cubicBezTo>
                    <a:cubicBezTo>
                      <a:pt x="965" y="1102"/>
                      <a:pt x="968" y="1098"/>
                      <a:pt x="972" y="1093"/>
                    </a:cubicBezTo>
                    <a:cubicBezTo>
                      <a:pt x="978" y="1085"/>
                      <a:pt x="984" y="1075"/>
                      <a:pt x="990" y="1066"/>
                    </a:cubicBezTo>
                    <a:cubicBezTo>
                      <a:pt x="995" y="1056"/>
                      <a:pt x="1000" y="1046"/>
                      <a:pt x="1006" y="1037"/>
                    </a:cubicBezTo>
                    <a:cubicBezTo>
                      <a:pt x="1009" y="1032"/>
                      <a:pt x="1011" y="1027"/>
                      <a:pt x="1013" y="1022"/>
                    </a:cubicBezTo>
                    <a:cubicBezTo>
                      <a:pt x="1017" y="1009"/>
                      <a:pt x="1020" y="995"/>
                      <a:pt x="1021" y="982"/>
                    </a:cubicBezTo>
                    <a:cubicBezTo>
                      <a:pt x="1024" y="960"/>
                      <a:pt x="1023" y="938"/>
                      <a:pt x="1020" y="916"/>
                    </a:cubicBezTo>
                    <a:cubicBezTo>
                      <a:pt x="1017" y="900"/>
                      <a:pt x="1011" y="885"/>
                      <a:pt x="1006" y="871"/>
                    </a:cubicBezTo>
                    <a:cubicBezTo>
                      <a:pt x="1001" y="859"/>
                      <a:pt x="994" y="848"/>
                      <a:pt x="989" y="837"/>
                    </a:cubicBezTo>
                    <a:cubicBezTo>
                      <a:pt x="976" y="814"/>
                      <a:pt x="960" y="794"/>
                      <a:pt x="940" y="777"/>
                    </a:cubicBezTo>
                    <a:cubicBezTo>
                      <a:pt x="923" y="763"/>
                      <a:pt x="905" y="751"/>
                      <a:pt x="886" y="742"/>
                    </a:cubicBezTo>
                    <a:cubicBezTo>
                      <a:pt x="877" y="737"/>
                      <a:pt x="867" y="732"/>
                      <a:pt x="857" y="729"/>
                    </a:cubicBezTo>
                    <a:cubicBezTo>
                      <a:pt x="835" y="722"/>
                      <a:pt x="811" y="719"/>
                      <a:pt x="789" y="715"/>
                    </a:cubicBezTo>
                    <a:cubicBezTo>
                      <a:pt x="774" y="712"/>
                      <a:pt x="758" y="710"/>
                      <a:pt x="743" y="709"/>
                    </a:cubicBezTo>
                    <a:cubicBezTo>
                      <a:pt x="730" y="708"/>
                      <a:pt x="718" y="707"/>
                      <a:pt x="705" y="708"/>
                    </a:cubicBezTo>
                    <a:cubicBezTo>
                      <a:pt x="686" y="709"/>
                      <a:pt x="666" y="710"/>
                      <a:pt x="647" y="711"/>
                    </a:cubicBezTo>
                    <a:cubicBezTo>
                      <a:pt x="620" y="711"/>
                      <a:pt x="593" y="710"/>
                      <a:pt x="567" y="708"/>
                    </a:cubicBezTo>
                    <a:cubicBezTo>
                      <a:pt x="551" y="706"/>
                      <a:pt x="535" y="703"/>
                      <a:pt x="520" y="700"/>
                    </a:cubicBezTo>
                    <a:cubicBezTo>
                      <a:pt x="504" y="696"/>
                      <a:pt x="492" y="686"/>
                      <a:pt x="485" y="672"/>
                    </a:cubicBezTo>
                    <a:cubicBezTo>
                      <a:pt x="482" y="667"/>
                      <a:pt x="480" y="662"/>
                      <a:pt x="481" y="656"/>
                    </a:cubicBezTo>
                    <a:cubicBezTo>
                      <a:pt x="482" y="644"/>
                      <a:pt x="485" y="632"/>
                      <a:pt x="489" y="621"/>
                    </a:cubicBezTo>
                    <a:cubicBezTo>
                      <a:pt x="491" y="614"/>
                      <a:pt x="493" y="607"/>
                      <a:pt x="499" y="603"/>
                    </a:cubicBezTo>
                    <a:cubicBezTo>
                      <a:pt x="502" y="595"/>
                      <a:pt x="507" y="589"/>
                      <a:pt x="512" y="583"/>
                    </a:cubicBezTo>
                    <a:cubicBezTo>
                      <a:pt x="517" y="576"/>
                      <a:pt x="522" y="569"/>
                      <a:pt x="528" y="563"/>
                    </a:cubicBezTo>
                    <a:cubicBezTo>
                      <a:pt x="537" y="555"/>
                      <a:pt x="545" y="546"/>
                      <a:pt x="555" y="539"/>
                    </a:cubicBezTo>
                    <a:cubicBezTo>
                      <a:pt x="560" y="535"/>
                      <a:pt x="565" y="530"/>
                      <a:pt x="571" y="526"/>
                    </a:cubicBezTo>
                    <a:cubicBezTo>
                      <a:pt x="576" y="523"/>
                      <a:pt x="583" y="522"/>
                      <a:pt x="587" y="517"/>
                    </a:cubicBezTo>
                    <a:cubicBezTo>
                      <a:pt x="588" y="517"/>
                      <a:pt x="588" y="517"/>
                      <a:pt x="589" y="517"/>
                    </a:cubicBezTo>
                    <a:cubicBezTo>
                      <a:pt x="591" y="517"/>
                      <a:pt x="592" y="517"/>
                      <a:pt x="592" y="515"/>
                    </a:cubicBezTo>
                    <a:cubicBezTo>
                      <a:pt x="594" y="513"/>
                      <a:pt x="597" y="512"/>
                      <a:pt x="599" y="511"/>
                    </a:cubicBezTo>
                    <a:cubicBezTo>
                      <a:pt x="601" y="511"/>
                      <a:pt x="603" y="510"/>
                      <a:pt x="605" y="509"/>
                    </a:cubicBezTo>
                    <a:cubicBezTo>
                      <a:pt x="612" y="506"/>
                      <a:pt x="618" y="502"/>
                      <a:pt x="624" y="501"/>
                    </a:cubicBezTo>
                    <a:cubicBezTo>
                      <a:pt x="634" y="498"/>
                      <a:pt x="643" y="493"/>
                      <a:pt x="653" y="491"/>
                    </a:cubicBezTo>
                    <a:cubicBezTo>
                      <a:pt x="658" y="490"/>
                      <a:pt x="663" y="489"/>
                      <a:pt x="668" y="489"/>
                    </a:cubicBezTo>
                    <a:cubicBezTo>
                      <a:pt x="667" y="492"/>
                      <a:pt x="666" y="494"/>
                      <a:pt x="663" y="495"/>
                    </a:cubicBezTo>
                    <a:cubicBezTo>
                      <a:pt x="660" y="496"/>
                      <a:pt x="656" y="497"/>
                      <a:pt x="653" y="496"/>
                    </a:cubicBezTo>
                    <a:cubicBezTo>
                      <a:pt x="650" y="495"/>
                      <a:pt x="648" y="496"/>
                      <a:pt x="646" y="497"/>
                    </a:cubicBezTo>
                    <a:cubicBezTo>
                      <a:pt x="645" y="499"/>
                      <a:pt x="642" y="499"/>
                      <a:pt x="640" y="500"/>
                    </a:cubicBezTo>
                    <a:cubicBezTo>
                      <a:pt x="638" y="500"/>
                      <a:pt x="634" y="499"/>
                      <a:pt x="636" y="504"/>
                    </a:cubicBezTo>
                    <a:cubicBezTo>
                      <a:pt x="636" y="504"/>
                      <a:pt x="636" y="505"/>
                      <a:pt x="636" y="505"/>
                    </a:cubicBezTo>
                    <a:cubicBezTo>
                      <a:pt x="633" y="507"/>
                      <a:pt x="631" y="511"/>
                      <a:pt x="627" y="510"/>
                    </a:cubicBezTo>
                    <a:cubicBezTo>
                      <a:pt x="624" y="509"/>
                      <a:pt x="622" y="510"/>
                      <a:pt x="622" y="513"/>
                    </a:cubicBezTo>
                    <a:cubicBezTo>
                      <a:pt x="621" y="514"/>
                      <a:pt x="621" y="515"/>
                      <a:pt x="619" y="515"/>
                    </a:cubicBezTo>
                    <a:cubicBezTo>
                      <a:pt x="615" y="514"/>
                      <a:pt x="612" y="516"/>
                      <a:pt x="610" y="518"/>
                    </a:cubicBezTo>
                    <a:cubicBezTo>
                      <a:pt x="608" y="519"/>
                      <a:pt x="605" y="520"/>
                      <a:pt x="603" y="521"/>
                    </a:cubicBezTo>
                    <a:cubicBezTo>
                      <a:pt x="600" y="521"/>
                      <a:pt x="598" y="522"/>
                      <a:pt x="597" y="524"/>
                    </a:cubicBezTo>
                    <a:cubicBezTo>
                      <a:pt x="595" y="526"/>
                      <a:pt x="592" y="527"/>
                      <a:pt x="590" y="528"/>
                    </a:cubicBezTo>
                    <a:cubicBezTo>
                      <a:pt x="588" y="529"/>
                      <a:pt x="585" y="530"/>
                      <a:pt x="584" y="533"/>
                    </a:cubicBezTo>
                    <a:cubicBezTo>
                      <a:pt x="584" y="533"/>
                      <a:pt x="583" y="534"/>
                      <a:pt x="582" y="534"/>
                    </a:cubicBezTo>
                    <a:cubicBezTo>
                      <a:pt x="576" y="536"/>
                      <a:pt x="571" y="540"/>
                      <a:pt x="566" y="543"/>
                    </a:cubicBezTo>
                    <a:cubicBezTo>
                      <a:pt x="558" y="548"/>
                      <a:pt x="552" y="555"/>
                      <a:pt x="545" y="561"/>
                    </a:cubicBezTo>
                    <a:cubicBezTo>
                      <a:pt x="539" y="567"/>
                      <a:pt x="531" y="573"/>
                      <a:pt x="524" y="579"/>
                    </a:cubicBezTo>
                    <a:cubicBezTo>
                      <a:pt x="522" y="581"/>
                      <a:pt x="522" y="583"/>
                      <a:pt x="523" y="586"/>
                    </a:cubicBezTo>
                    <a:cubicBezTo>
                      <a:pt x="530" y="580"/>
                      <a:pt x="536" y="573"/>
                      <a:pt x="543" y="568"/>
                    </a:cubicBezTo>
                    <a:cubicBezTo>
                      <a:pt x="543" y="568"/>
                      <a:pt x="543" y="568"/>
                      <a:pt x="543" y="567"/>
                    </a:cubicBezTo>
                    <a:cubicBezTo>
                      <a:pt x="545" y="564"/>
                      <a:pt x="548" y="563"/>
                      <a:pt x="551" y="561"/>
                    </a:cubicBezTo>
                    <a:cubicBezTo>
                      <a:pt x="555" y="559"/>
                      <a:pt x="558" y="556"/>
                      <a:pt x="562" y="553"/>
                    </a:cubicBezTo>
                    <a:cubicBezTo>
                      <a:pt x="563" y="551"/>
                      <a:pt x="565" y="550"/>
                      <a:pt x="567" y="549"/>
                    </a:cubicBezTo>
                    <a:cubicBezTo>
                      <a:pt x="568" y="549"/>
                      <a:pt x="569" y="548"/>
                      <a:pt x="570" y="547"/>
                    </a:cubicBezTo>
                    <a:cubicBezTo>
                      <a:pt x="573" y="544"/>
                      <a:pt x="577" y="543"/>
                      <a:pt x="580" y="541"/>
                    </a:cubicBezTo>
                    <a:cubicBezTo>
                      <a:pt x="583" y="538"/>
                      <a:pt x="587" y="537"/>
                      <a:pt x="590" y="534"/>
                    </a:cubicBezTo>
                    <a:cubicBezTo>
                      <a:pt x="592" y="532"/>
                      <a:pt x="596" y="531"/>
                      <a:pt x="598" y="528"/>
                    </a:cubicBezTo>
                    <a:cubicBezTo>
                      <a:pt x="598" y="528"/>
                      <a:pt x="598" y="527"/>
                      <a:pt x="599" y="527"/>
                    </a:cubicBezTo>
                    <a:cubicBezTo>
                      <a:pt x="603" y="528"/>
                      <a:pt x="606" y="524"/>
                      <a:pt x="610" y="524"/>
                    </a:cubicBezTo>
                    <a:cubicBezTo>
                      <a:pt x="612" y="524"/>
                      <a:pt x="613" y="523"/>
                      <a:pt x="615" y="522"/>
                    </a:cubicBezTo>
                    <a:cubicBezTo>
                      <a:pt x="617" y="521"/>
                      <a:pt x="620" y="520"/>
                      <a:pt x="621" y="518"/>
                    </a:cubicBezTo>
                    <a:cubicBezTo>
                      <a:pt x="622" y="514"/>
                      <a:pt x="625" y="517"/>
                      <a:pt x="627" y="516"/>
                    </a:cubicBezTo>
                    <a:cubicBezTo>
                      <a:pt x="627" y="516"/>
                      <a:pt x="627" y="516"/>
                      <a:pt x="627" y="515"/>
                    </a:cubicBezTo>
                    <a:cubicBezTo>
                      <a:pt x="630" y="513"/>
                      <a:pt x="633" y="511"/>
                      <a:pt x="637" y="512"/>
                    </a:cubicBezTo>
                    <a:cubicBezTo>
                      <a:pt x="638" y="512"/>
                      <a:pt x="639" y="512"/>
                      <a:pt x="639" y="510"/>
                    </a:cubicBezTo>
                    <a:cubicBezTo>
                      <a:pt x="637" y="509"/>
                      <a:pt x="639" y="509"/>
                      <a:pt x="640" y="509"/>
                    </a:cubicBezTo>
                    <a:cubicBezTo>
                      <a:pt x="641" y="508"/>
                      <a:pt x="643" y="509"/>
                      <a:pt x="645" y="507"/>
                    </a:cubicBezTo>
                    <a:cubicBezTo>
                      <a:pt x="645" y="507"/>
                      <a:pt x="647" y="506"/>
                      <a:pt x="648" y="507"/>
                    </a:cubicBezTo>
                    <a:cubicBezTo>
                      <a:pt x="650" y="508"/>
                      <a:pt x="651" y="507"/>
                      <a:pt x="653" y="506"/>
                    </a:cubicBezTo>
                    <a:cubicBezTo>
                      <a:pt x="654" y="506"/>
                      <a:pt x="655" y="506"/>
                      <a:pt x="656" y="507"/>
                    </a:cubicBezTo>
                    <a:cubicBezTo>
                      <a:pt x="661" y="508"/>
                      <a:pt x="666" y="510"/>
                      <a:pt x="672" y="507"/>
                    </a:cubicBezTo>
                    <a:cubicBezTo>
                      <a:pt x="674" y="506"/>
                      <a:pt x="677" y="505"/>
                      <a:pt x="680" y="505"/>
                    </a:cubicBezTo>
                    <a:cubicBezTo>
                      <a:pt x="683" y="504"/>
                      <a:pt x="686" y="504"/>
                      <a:pt x="689" y="503"/>
                    </a:cubicBezTo>
                    <a:cubicBezTo>
                      <a:pt x="694" y="502"/>
                      <a:pt x="699" y="501"/>
                      <a:pt x="704" y="499"/>
                    </a:cubicBezTo>
                    <a:cubicBezTo>
                      <a:pt x="708" y="498"/>
                      <a:pt x="708" y="498"/>
                      <a:pt x="713" y="499"/>
                    </a:cubicBezTo>
                    <a:cubicBezTo>
                      <a:pt x="715" y="500"/>
                      <a:pt x="717" y="500"/>
                      <a:pt x="718" y="498"/>
                    </a:cubicBezTo>
                    <a:cubicBezTo>
                      <a:pt x="720" y="494"/>
                      <a:pt x="722" y="496"/>
                      <a:pt x="725" y="496"/>
                    </a:cubicBezTo>
                    <a:cubicBezTo>
                      <a:pt x="729" y="496"/>
                      <a:pt x="733" y="497"/>
                      <a:pt x="736" y="496"/>
                    </a:cubicBezTo>
                    <a:cubicBezTo>
                      <a:pt x="741" y="496"/>
                      <a:pt x="745" y="495"/>
                      <a:pt x="749" y="494"/>
                    </a:cubicBezTo>
                    <a:cubicBezTo>
                      <a:pt x="754" y="494"/>
                      <a:pt x="759" y="494"/>
                      <a:pt x="764" y="493"/>
                    </a:cubicBezTo>
                    <a:cubicBezTo>
                      <a:pt x="768" y="492"/>
                      <a:pt x="772" y="490"/>
                      <a:pt x="776" y="492"/>
                    </a:cubicBezTo>
                    <a:cubicBezTo>
                      <a:pt x="777" y="492"/>
                      <a:pt x="777" y="492"/>
                      <a:pt x="778" y="492"/>
                    </a:cubicBezTo>
                    <a:cubicBezTo>
                      <a:pt x="782" y="491"/>
                      <a:pt x="786" y="491"/>
                      <a:pt x="791" y="491"/>
                    </a:cubicBezTo>
                    <a:cubicBezTo>
                      <a:pt x="802" y="489"/>
                      <a:pt x="812" y="490"/>
                      <a:pt x="823" y="491"/>
                    </a:cubicBezTo>
                    <a:cubicBezTo>
                      <a:pt x="828" y="492"/>
                      <a:pt x="833" y="492"/>
                      <a:pt x="838" y="492"/>
                    </a:cubicBezTo>
                    <a:cubicBezTo>
                      <a:pt x="842" y="493"/>
                      <a:pt x="846" y="492"/>
                      <a:pt x="849" y="494"/>
                    </a:cubicBezTo>
                    <a:cubicBezTo>
                      <a:pt x="853" y="498"/>
                      <a:pt x="858" y="497"/>
                      <a:pt x="863" y="498"/>
                    </a:cubicBezTo>
                    <a:cubicBezTo>
                      <a:pt x="867" y="498"/>
                      <a:pt x="872" y="500"/>
                      <a:pt x="876" y="501"/>
                    </a:cubicBezTo>
                    <a:cubicBezTo>
                      <a:pt x="882" y="502"/>
                      <a:pt x="889" y="502"/>
                      <a:pt x="895" y="503"/>
                    </a:cubicBezTo>
                    <a:cubicBezTo>
                      <a:pt x="896" y="504"/>
                      <a:pt x="897" y="504"/>
                      <a:pt x="899" y="505"/>
                    </a:cubicBezTo>
                    <a:cubicBezTo>
                      <a:pt x="901" y="508"/>
                      <a:pt x="904" y="510"/>
                      <a:pt x="909" y="510"/>
                    </a:cubicBezTo>
                    <a:cubicBezTo>
                      <a:pt x="913" y="511"/>
                      <a:pt x="918" y="512"/>
                      <a:pt x="923" y="514"/>
                    </a:cubicBezTo>
                    <a:cubicBezTo>
                      <a:pt x="925" y="515"/>
                      <a:pt x="927" y="517"/>
                      <a:pt x="929" y="519"/>
                    </a:cubicBezTo>
                    <a:cubicBezTo>
                      <a:pt x="931" y="521"/>
                      <a:pt x="935" y="520"/>
                      <a:pt x="938" y="520"/>
                    </a:cubicBezTo>
                    <a:cubicBezTo>
                      <a:pt x="943" y="522"/>
                      <a:pt x="948" y="525"/>
                      <a:pt x="953" y="524"/>
                    </a:cubicBezTo>
                    <a:cubicBezTo>
                      <a:pt x="954" y="523"/>
                      <a:pt x="954" y="524"/>
                      <a:pt x="955" y="524"/>
                    </a:cubicBezTo>
                    <a:cubicBezTo>
                      <a:pt x="959" y="525"/>
                      <a:pt x="963" y="524"/>
                      <a:pt x="967" y="522"/>
                    </a:cubicBezTo>
                    <a:cubicBezTo>
                      <a:pt x="968" y="521"/>
                      <a:pt x="968" y="522"/>
                      <a:pt x="969" y="522"/>
                    </a:cubicBezTo>
                    <a:cubicBezTo>
                      <a:pt x="973" y="522"/>
                      <a:pt x="974" y="522"/>
                      <a:pt x="976" y="518"/>
                    </a:cubicBezTo>
                    <a:cubicBezTo>
                      <a:pt x="976" y="517"/>
                      <a:pt x="977" y="515"/>
                      <a:pt x="979" y="516"/>
                    </a:cubicBezTo>
                    <a:cubicBezTo>
                      <a:pt x="982" y="517"/>
                      <a:pt x="986" y="516"/>
                      <a:pt x="989" y="514"/>
                    </a:cubicBezTo>
                    <a:cubicBezTo>
                      <a:pt x="990" y="513"/>
                      <a:pt x="992" y="513"/>
                      <a:pt x="993" y="511"/>
                    </a:cubicBezTo>
                    <a:cubicBezTo>
                      <a:pt x="993" y="510"/>
                      <a:pt x="994" y="510"/>
                      <a:pt x="995" y="510"/>
                    </a:cubicBezTo>
                    <a:cubicBezTo>
                      <a:pt x="996" y="511"/>
                      <a:pt x="997" y="511"/>
                      <a:pt x="998" y="511"/>
                    </a:cubicBezTo>
                    <a:cubicBezTo>
                      <a:pt x="1000" y="511"/>
                      <a:pt x="1002" y="511"/>
                      <a:pt x="1003" y="509"/>
                    </a:cubicBezTo>
                    <a:cubicBezTo>
                      <a:pt x="1003" y="507"/>
                      <a:pt x="1004" y="506"/>
                      <a:pt x="1006" y="505"/>
                    </a:cubicBezTo>
                    <a:cubicBezTo>
                      <a:pt x="1007" y="505"/>
                      <a:pt x="1008" y="504"/>
                      <a:pt x="1009" y="503"/>
                    </a:cubicBezTo>
                    <a:cubicBezTo>
                      <a:pt x="1011" y="498"/>
                      <a:pt x="1014" y="494"/>
                      <a:pt x="1018" y="490"/>
                    </a:cubicBezTo>
                    <a:cubicBezTo>
                      <a:pt x="1020" y="488"/>
                      <a:pt x="1021" y="486"/>
                      <a:pt x="1024" y="485"/>
                    </a:cubicBezTo>
                    <a:cubicBezTo>
                      <a:pt x="1027" y="484"/>
                      <a:pt x="1029" y="482"/>
                      <a:pt x="1030" y="479"/>
                    </a:cubicBezTo>
                    <a:cubicBezTo>
                      <a:pt x="1032" y="472"/>
                      <a:pt x="1035" y="465"/>
                      <a:pt x="1036" y="458"/>
                    </a:cubicBezTo>
                    <a:cubicBezTo>
                      <a:pt x="1036" y="456"/>
                      <a:pt x="1037" y="453"/>
                      <a:pt x="1038" y="451"/>
                    </a:cubicBezTo>
                    <a:cubicBezTo>
                      <a:pt x="1044" y="435"/>
                      <a:pt x="1045" y="419"/>
                      <a:pt x="1038" y="403"/>
                    </a:cubicBezTo>
                    <a:close/>
                    <a:moveTo>
                      <a:pt x="48" y="446"/>
                    </a:moveTo>
                    <a:cubicBezTo>
                      <a:pt x="48" y="447"/>
                      <a:pt x="47" y="448"/>
                      <a:pt x="46" y="448"/>
                    </a:cubicBezTo>
                    <a:cubicBezTo>
                      <a:pt x="45" y="448"/>
                      <a:pt x="45" y="447"/>
                      <a:pt x="45" y="446"/>
                    </a:cubicBezTo>
                    <a:cubicBezTo>
                      <a:pt x="45" y="445"/>
                      <a:pt x="46" y="444"/>
                      <a:pt x="46" y="444"/>
                    </a:cubicBezTo>
                    <a:cubicBezTo>
                      <a:pt x="46" y="443"/>
                      <a:pt x="46" y="443"/>
                      <a:pt x="44" y="442"/>
                    </a:cubicBezTo>
                    <a:cubicBezTo>
                      <a:pt x="43" y="441"/>
                      <a:pt x="43" y="441"/>
                      <a:pt x="43" y="440"/>
                    </a:cubicBezTo>
                    <a:cubicBezTo>
                      <a:pt x="42" y="436"/>
                      <a:pt x="42" y="431"/>
                      <a:pt x="43" y="427"/>
                    </a:cubicBezTo>
                    <a:cubicBezTo>
                      <a:pt x="43" y="425"/>
                      <a:pt x="43" y="422"/>
                      <a:pt x="43" y="420"/>
                    </a:cubicBezTo>
                    <a:cubicBezTo>
                      <a:pt x="43" y="418"/>
                      <a:pt x="42" y="416"/>
                      <a:pt x="45" y="415"/>
                    </a:cubicBezTo>
                    <a:cubicBezTo>
                      <a:pt x="45" y="414"/>
                      <a:pt x="47" y="412"/>
                      <a:pt x="44" y="411"/>
                    </a:cubicBezTo>
                    <a:cubicBezTo>
                      <a:pt x="44" y="411"/>
                      <a:pt x="44" y="410"/>
                      <a:pt x="44" y="410"/>
                    </a:cubicBezTo>
                    <a:cubicBezTo>
                      <a:pt x="48" y="408"/>
                      <a:pt x="45" y="403"/>
                      <a:pt x="47" y="400"/>
                    </a:cubicBezTo>
                    <a:cubicBezTo>
                      <a:pt x="47" y="413"/>
                      <a:pt x="47" y="427"/>
                      <a:pt x="48" y="441"/>
                    </a:cubicBezTo>
                    <a:cubicBezTo>
                      <a:pt x="48" y="442"/>
                      <a:pt x="48" y="444"/>
                      <a:pt x="48" y="446"/>
                    </a:cubicBezTo>
                    <a:close/>
                    <a:moveTo>
                      <a:pt x="47" y="621"/>
                    </a:moveTo>
                    <a:cubicBezTo>
                      <a:pt x="45" y="614"/>
                      <a:pt x="44" y="608"/>
                      <a:pt x="46" y="601"/>
                    </a:cubicBezTo>
                    <a:cubicBezTo>
                      <a:pt x="46" y="602"/>
                      <a:pt x="46" y="603"/>
                      <a:pt x="46" y="603"/>
                    </a:cubicBezTo>
                    <a:cubicBezTo>
                      <a:pt x="49" y="609"/>
                      <a:pt x="47" y="615"/>
                      <a:pt x="47" y="621"/>
                    </a:cubicBezTo>
                    <a:close/>
                    <a:moveTo>
                      <a:pt x="84" y="721"/>
                    </a:moveTo>
                    <a:cubicBezTo>
                      <a:pt x="84" y="716"/>
                      <a:pt x="83" y="711"/>
                      <a:pt x="83" y="706"/>
                    </a:cubicBezTo>
                    <a:cubicBezTo>
                      <a:pt x="83" y="703"/>
                      <a:pt x="82" y="699"/>
                      <a:pt x="82" y="696"/>
                    </a:cubicBezTo>
                    <a:cubicBezTo>
                      <a:pt x="82" y="683"/>
                      <a:pt x="80" y="670"/>
                      <a:pt x="80" y="657"/>
                    </a:cubicBezTo>
                    <a:cubicBezTo>
                      <a:pt x="80" y="653"/>
                      <a:pt x="81" y="650"/>
                      <a:pt x="83" y="647"/>
                    </a:cubicBezTo>
                    <a:cubicBezTo>
                      <a:pt x="84" y="650"/>
                      <a:pt x="84" y="653"/>
                      <a:pt x="83" y="656"/>
                    </a:cubicBezTo>
                    <a:cubicBezTo>
                      <a:pt x="82" y="658"/>
                      <a:pt x="82" y="660"/>
                      <a:pt x="84" y="662"/>
                    </a:cubicBezTo>
                    <a:cubicBezTo>
                      <a:pt x="85" y="663"/>
                      <a:pt x="85" y="665"/>
                      <a:pt x="85" y="667"/>
                    </a:cubicBezTo>
                    <a:cubicBezTo>
                      <a:pt x="84" y="671"/>
                      <a:pt x="86" y="676"/>
                      <a:pt x="86" y="680"/>
                    </a:cubicBezTo>
                    <a:cubicBezTo>
                      <a:pt x="86" y="687"/>
                      <a:pt x="87" y="694"/>
                      <a:pt x="87" y="702"/>
                    </a:cubicBezTo>
                    <a:cubicBezTo>
                      <a:pt x="88" y="705"/>
                      <a:pt x="87" y="708"/>
                      <a:pt x="86" y="712"/>
                    </a:cubicBezTo>
                    <a:cubicBezTo>
                      <a:pt x="86" y="716"/>
                      <a:pt x="88" y="720"/>
                      <a:pt x="87" y="724"/>
                    </a:cubicBezTo>
                    <a:cubicBezTo>
                      <a:pt x="84" y="724"/>
                      <a:pt x="84" y="724"/>
                      <a:pt x="84" y="721"/>
                    </a:cubicBezTo>
                    <a:close/>
                    <a:moveTo>
                      <a:pt x="107" y="859"/>
                    </a:moveTo>
                    <a:cubicBezTo>
                      <a:pt x="105" y="857"/>
                      <a:pt x="105" y="854"/>
                      <a:pt x="104" y="852"/>
                    </a:cubicBezTo>
                    <a:cubicBezTo>
                      <a:pt x="101" y="841"/>
                      <a:pt x="99" y="830"/>
                      <a:pt x="97" y="819"/>
                    </a:cubicBezTo>
                    <a:cubicBezTo>
                      <a:pt x="96" y="814"/>
                      <a:pt x="95" y="809"/>
                      <a:pt x="96" y="804"/>
                    </a:cubicBezTo>
                    <a:cubicBezTo>
                      <a:pt x="96" y="803"/>
                      <a:pt x="96" y="802"/>
                      <a:pt x="95" y="801"/>
                    </a:cubicBezTo>
                    <a:cubicBezTo>
                      <a:pt x="93" y="799"/>
                      <a:pt x="93" y="797"/>
                      <a:pt x="94" y="795"/>
                    </a:cubicBezTo>
                    <a:cubicBezTo>
                      <a:pt x="94" y="794"/>
                      <a:pt x="94" y="792"/>
                      <a:pt x="94" y="792"/>
                    </a:cubicBezTo>
                    <a:cubicBezTo>
                      <a:pt x="91" y="779"/>
                      <a:pt x="90" y="765"/>
                      <a:pt x="89" y="752"/>
                    </a:cubicBezTo>
                    <a:cubicBezTo>
                      <a:pt x="89" y="750"/>
                      <a:pt x="89" y="747"/>
                      <a:pt x="87" y="745"/>
                    </a:cubicBezTo>
                    <a:cubicBezTo>
                      <a:pt x="86" y="744"/>
                      <a:pt x="86" y="742"/>
                      <a:pt x="86" y="741"/>
                    </a:cubicBezTo>
                    <a:cubicBezTo>
                      <a:pt x="86" y="735"/>
                      <a:pt x="85" y="730"/>
                      <a:pt x="87" y="725"/>
                    </a:cubicBezTo>
                    <a:cubicBezTo>
                      <a:pt x="90" y="726"/>
                      <a:pt x="90" y="728"/>
                      <a:pt x="89" y="730"/>
                    </a:cubicBezTo>
                    <a:cubicBezTo>
                      <a:pt x="87" y="733"/>
                      <a:pt x="88" y="736"/>
                      <a:pt x="90" y="738"/>
                    </a:cubicBezTo>
                    <a:cubicBezTo>
                      <a:pt x="91" y="739"/>
                      <a:pt x="92" y="741"/>
                      <a:pt x="92" y="742"/>
                    </a:cubicBezTo>
                    <a:cubicBezTo>
                      <a:pt x="91" y="747"/>
                      <a:pt x="93" y="751"/>
                      <a:pt x="93" y="756"/>
                    </a:cubicBezTo>
                    <a:cubicBezTo>
                      <a:pt x="92" y="770"/>
                      <a:pt x="95" y="783"/>
                      <a:pt x="97" y="797"/>
                    </a:cubicBezTo>
                    <a:cubicBezTo>
                      <a:pt x="98" y="802"/>
                      <a:pt x="100" y="808"/>
                      <a:pt x="99" y="814"/>
                    </a:cubicBezTo>
                    <a:cubicBezTo>
                      <a:pt x="99" y="817"/>
                      <a:pt x="101" y="819"/>
                      <a:pt x="101" y="821"/>
                    </a:cubicBezTo>
                    <a:cubicBezTo>
                      <a:pt x="101" y="826"/>
                      <a:pt x="103" y="831"/>
                      <a:pt x="102" y="836"/>
                    </a:cubicBezTo>
                    <a:cubicBezTo>
                      <a:pt x="102" y="837"/>
                      <a:pt x="103" y="838"/>
                      <a:pt x="103" y="839"/>
                    </a:cubicBezTo>
                    <a:cubicBezTo>
                      <a:pt x="106" y="844"/>
                      <a:pt x="107" y="850"/>
                      <a:pt x="108" y="856"/>
                    </a:cubicBezTo>
                    <a:cubicBezTo>
                      <a:pt x="108" y="857"/>
                      <a:pt x="109" y="858"/>
                      <a:pt x="107" y="859"/>
                    </a:cubicBezTo>
                    <a:close/>
                    <a:moveTo>
                      <a:pt x="207" y="591"/>
                    </a:moveTo>
                    <a:cubicBezTo>
                      <a:pt x="207" y="590"/>
                      <a:pt x="208" y="589"/>
                      <a:pt x="210" y="589"/>
                    </a:cubicBezTo>
                    <a:cubicBezTo>
                      <a:pt x="210" y="590"/>
                      <a:pt x="211" y="591"/>
                      <a:pt x="211" y="591"/>
                    </a:cubicBezTo>
                    <a:cubicBezTo>
                      <a:pt x="210" y="595"/>
                      <a:pt x="210" y="598"/>
                      <a:pt x="207" y="601"/>
                    </a:cubicBezTo>
                    <a:cubicBezTo>
                      <a:pt x="207" y="597"/>
                      <a:pt x="207" y="594"/>
                      <a:pt x="207" y="591"/>
                    </a:cubicBezTo>
                    <a:close/>
                    <a:moveTo>
                      <a:pt x="206" y="659"/>
                    </a:moveTo>
                    <a:cubicBezTo>
                      <a:pt x="209" y="654"/>
                      <a:pt x="208" y="649"/>
                      <a:pt x="208" y="643"/>
                    </a:cubicBezTo>
                    <a:cubicBezTo>
                      <a:pt x="210" y="645"/>
                      <a:pt x="209" y="647"/>
                      <a:pt x="210" y="649"/>
                    </a:cubicBezTo>
                    <a:cubicBezTo>
                      <a:pt x="211" y="654"/>
                      <a:pt x="212" y="659"/>
                      <a:pt x="209" y="663"/>
                    </a:cubicBezTo>
                    <a:cubicBezTo>
                      <a:pt x="209" y="664"/>
                      <a:pt x="208" y="665"/>
                      <a:pt x="209" y="665"/>
                    </a:cubicBezTo>
                    <a:cubicBezTo>
                      <a:pt x="211" y="665"/>
                      <a:pt x="210" y="666"/>
                      <a:pt x="210" y="667"/>
                    </a:cubicBezTo>
                    <a:cubicBezTo>
                      <a:pt x="211" y="670"/>
                      <a:pt x="209" y="674"/>
                      <a:pt x="210" y="677"/>
                    </a:cubicBezTo>
                    <a:cubicBezTo>
                      <a:pt x="210" y="678"/>
                      <a:pt x="209" y="679"/>
                      <a:pt x="208" y="680"/>
                    </a:cubicBezTo>
                    <a:cubicBezTo>
                      <a:pt x="208" y="679"/>
                      <a:pt x="208" y="679"/>
                      <a:pt x="208" y="679"/>
                    </a:cubicBezTo>
                    <a:cubicBezTo>
                      <a:pt x="208" y="676"/>
                      <a:pt x="208" y="673"/>
                      <a:pt x="208" y="670"/>
                    </a:cubicBezTo>
                    <a:cubicBezTo>
                      <a:pt x="208" y="667"/>
                      <a:pt x="206" y="664"/>
                      <a:pt x="207" y="661"/>
                    </a:cubicBezTo>
                    <a:cubicBezTo>
                      <a:pt x="207" y="660"/>
                      <a:pt x="206" y="660"/>
                      <a:pt x="206" y="659"/>
                    </a:cubicBezTo>
                    <a:close/>
                    <a:moveTo>
                      <a:pt x="217" y="808"/>
                    </a:moveTo>
                    <a:cubicBezTo>
                      <a:pt x="215" y="805"/>
                      <a:pt x="215" y="803"/>
                      <a:pt x="215" y="802"/>
                    </a:cubicBezTo>
                    <a:cubicBezTo>
                      <a:pt x="214" y="795"/>
                      <a:pt x="214" y="787"/>
                      <a:pt x="213" y="780"/>
                    </a:cubicBezTo>
                    <a:cubicBezTo>
                      <a:pt x="212" y="777"/>
                      <a:pt x="211" y="773"/>
                      <a:pt x="212" y="769"/>
                    </a:cubicBezTo>
                    <a:cubicBezTo>
                      <a:pt x="212" y="768"/>
                      <a:pt x="211" y="768"/>
                      <a:pt x="210" y="767"/>
                    </a:cubicBezTo>
                    <a:cubicBezTo>
                      <a:pt x="209" y="765"/>
                      <a:pt x="209" y="762"/>
                      <a:pt x="209" y="760"/>
                    </a:cubicBezTo>
                    <a:cubicBezTo>
                      <a:pt x="211" y="757"/>
                      <a:pt x="210" y="754"/>
                      <a:pt x="209" y="751"/>
                    </a:cubicBezTo>
                    <a:cubicBezTo>
                      <a:pt x="209" y="748"/>
                      <a:pt x="209" y="744"/>
                      <a:pt x="209" y="740"/>
                    </a:cubicBezTo>
                    <a:cubicBezTo>
                      <a:pt x="209" y="736"/>
                      <a:pt x="209" y="732"/>
                      <a:pt x="207" y="728"/>
                    </a:cubicBezTo>
                    <a:cubicBezTo>
                      <a:pt x="207" y="726"/>
                      <a:pt x="207" y="725"/>
                      <a:pt x="207" y="723"/>
                    </a:cubicBezTo>
                    <a:cubicBezTo>
                      <a:pt x="208" y="714"/>
                      <a:pt x="208" y="704"/>
                      <a:pt x="207" y="694"/>
                    </a:cubicBezTo>
                    <a:cubicBezTo>
                      <a:pt x="207" y="691"/>
                      <a:pt x="206" y="687"/>
                      <a:pt x="207" y="682"/>
                    </a:cubicBezTo>
                    <a:cubicBezTo>
                      <a:pt x="210" y="686"/>
                      <a:pt x="210" y="689"/>
                      <a:pt x="209" y="692"/>
                    </a:cubicBezTo>
                    <a:cubicBezTo>
                      <a:pt x="209" y="698"/>
                      <a:pt x="210" y="704"/>
                      <a:pt x="211" y="709"/>
                    </a:cubicBezTo>
                    <a:cubicBezTo>
                      <a:pt x="211" y="718"/>
                      <a:pt x="212" y="728"/>
                      <a:pt x="212" y="737"/>
                    </a:cubicBezTo>
                    <a:cubicBezTo>
                      <a:pt x="212" y="738"/>
                      <a:pt x="212" y="739"/>
                      <a:pt x="212" y="739"/>
                    </a:cubicBezTo>
                    <a:cubicBezTo>
                      <a:pt x="215" y="746"/>
                      <a:pt x="214" y="752"/>
                      <a:pt x="214" y="759"/>
                    </a:cubicBezTo>
                    <a:cubicBezTo>
                      <a:pt x="214" y="760"/>
                      <a:pt x="214" y="761"/>
                      <a:pt x="215" y="762"/>
                    </a:cubicBezTo>
                    <a:cubicBezTo>
                      <a:pt x="217" y="768"/>
                      <a:pt x="217" y="773"/>
                      <a:pt x="216" y="779"/>
                    </a:cubicBezTo>
                    <a:cubicBezTo>
                      <a:pt x="216" y="784"/>
                      <a:pt x="217" y="788"/>
                      <a:pt x="217" y="793"/>
                    </a:cubicBezTo>
                    <a:cubicBezTo>
                      <a:pt x="218" y="798"/>
                      <a:pt x="217" y="802"/>
                      <a:pt x="217" y="808"/>
                    </a:cubicBezTo>
                    <a:close/>
                    <a:moveTo>
                      <a:pt x="221" y="784"/>
                    </a:moveTo>
                    <a:cubicBezTo>
                      <a:pt x="219" y="774"/>
                      <a:pt x="219" y="764"/>
                      <a:pt x="217" y="754"/>
                    </a:cubicBezTo>
                    <a:cubicBezTo>
                      <a:pt x="217" y="750"/>
                      <a:pt x="215" y="745"/>
                      <a:pt x="217" y="740"/>
                    </a:cubicBezTo>
                    <a:cubicBezTo>
                      <a:pt x="218" y="742"/>
                      <a:pt x="220" y="742"/>
                      <a:pt x="220" y="744"/>
                    </a:cubicBezTo>
                    <a:cubicBezTo>
                      <a:pt x="219" y="746"/>
                      <a:pt x="220" y="748"/>
                      <a:pt x="221" y="751"/>
                    </a:cubicBezTo>
                    <a:cubicBezTo>
                      <a:pt x="222" y="753"/>
                      <a:pt x="222" y="755"/>
                      <a:pt x="221" y="757"/>
                    </a:cubicBezTo>
                    <a:cubicBezTo>
                      <a:pt x="219" y="760"/>
                      <a:pt x="220" y="764"/>
                      <a:pt x="221" y="767"/>
                    </a:cubicBezTo>
                    <a:cubicBezTo>
                      <a:pt x="222" y="773"/>
                      <a:pt x="221" y="778"/>
                      <a:pt x="222" y="784"/>
                    </a:cubicBezTo>
                    <a:cubicBezTo>
                      <a:pt x="221" y="784"/>
                      <a:pt x="221" y="784"/>
                      <a:pt x="221" y="784"/>
                    </a:cubicBezTo>
                    <a:close/>
                    <a:moveTo>
                      <a:pt x="245" y="1022"/>
                    </a:moveTo>
                    <a:cubicBezTo>
                      <a:pt x="244" y="1021"/>
                      <a:pt x="241" y="1022"/>
                      <a:pt x="240" y="1020"/>
                    </a:cubicBezTo>
                    <a:cubicBezTo>
                      <a:pt x="240" y="1018"/>
                      <a:pt x="242" y="1016"/>
                      <a:pt x="243" y="1016"/>
                    </a:cubicBezTo>
                    <a:cubicBezTo>
                      <a:pt x="244" y="1018"/>
                      <a:pt x="247" y="1017"/>
                      <a:pt x="247" y="1020"/>
                    </a:cubicBezTo>
                    <a:cubicBezTo>
                      <a:pt x="247" y="1021"/>
                      <a:pt x="246" y="1023"/>
                      <a:pt x="245" y="1022"/>
                    </a:cubicBezTo>
                    <a:close/>
                    <a:moveTo>
                      <a:pt x="301" y="1211"/>
                    </a:moveTo>
                    <a:cubicBezTo>
                      <a:pt x="304" y="1212"/>
                      <a:pt x="308" y="1211"/>
                      <a:pt x="311" y="1214"/>
                    </a:cubicBezTo>
                    <a:cubicBezTo>
                      <a:pt x="305" y="1217"/>
                      <a:pt x="304" y="1217"/>
                      <a:pt x="301" y="1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15"/>
              <p:cNvSpPr>
                <a:spLocks/>
              </p:cNvSpPr>
              <p:nvPr/>
            </p:nvSpPr>
            <p:spPr bwMode="auto">
              <a:xfrm>
                <a:off x="6667446" y="3703293"/>
                <a:ext cx="109540" cy="33337"/>
              </a:xfrm>
              <a:custGeom>
                <a:avLst/>
                <a:gdLst>
                  <a:gd name="T0" fmla="*/ 17 w 37"/>
                  <a:gd name="T1" fmla="*/ 7 h 11"/>
                  <a:gd name="T2" fmla="*/ 18 w 37"/>
                  <a:gd name="T3" fmla="*/ 7 h 11"/>
                  <a:gd name="T4" fmla="*/ 37 w 37"/>
                  <a:gd name="T5" fmla="*/ 3 h 11"/>
                  <a:gd name="T6" fmla="*/ 25 w 37"/>
                  <a:gd name="T7" fmla="*/ 4 h 11"/>
                  <a:gd name="T8" fmla="*/ 23 w 37"/>
                  <a:gd name="T9" fmla="*/ 4 h 11"/>
                  <a:gd name="T10" fmla="*/ 19 w 37"/>
                  <a:gd name="T11" fmla="*/ 4 h 11"/>
                  <a:gd name="T12" fmla="*/ 6 w 37"/>
                  <a:gd name="T13" fmla="*/ 7 h 11"/>
                  <a:gd name="T14" fmla="*/ 0 w 37"/>
                  <a:gd name="T15" fmla="*/ 10 h 11"/>
                  <a:gd name="T16" fmla="*/ 17 w 37"/>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1">
                    <a:moveTo>
                      <a:pt x="17" y="7"/>
                    </a:moveTo>
                    <a:cubicBezTo>
                      <a:pt x="17" y="7"/>
                      <a:pt x="17" y="7"/>
                      <a:pt x="18" y="7"/>
                    </a:cubicBezTo>
                    <a:cubicBezTo>
                      <a:pt x="24" y="7"/>
                      <a:pt x="31" y="6"/>
                      <a:pt x="37" y="3"/>
                    </a:cubicBezTo>
                    <a:cubicBezTo>
                      <a:pt x="33" y="3"/>
                      <a:pt x="29" y="0"/>
                      <a:pt x="25" y="4"/>
                    </a:cubicBezTo>
                    <a:cubicBezTo>
                      <a:pt x="25" y="4"/>
                      <a:pt x="24" y="4"/>
                      <a:pt x="23" y="4"/>
                    </a:cubicBezTo>
                    <a:cubicBezTo>
                      <a:pt x="21" y="4"/>
                      <a:pt x="20" y="4"/>
                      <a:pt x="19" y="4"/>
                    </a:cubicBezTo>
                    <a:cubicBezTo>
                      <a:pt x="14" y="5"/>
                      <a:pt x="10" y="7"/>
                      <a:pt x="6" y="7"/>
                    </a:cubicBezTo>
                    <a:cubicBezTo>
                      <a:pt x="4" y="7"/>
                      <a:pt x="2" y="7"/>
                      <a:pt x="0" y="10"/>
                    </a:cubicBezTo>
                    <a:cubicBezTo>
                      <a:pt x="6" y="8"/>
                      <a:pt x="12" y="11"/>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6"/>
              <p:cNvSpPr>
                <a:spLocks/>
              </p:cNvSpPr>
              <p:nvPr/>
            </p:nvSpPr>
            <p:spPr bwMode="auto">
              <a:xfrm>
                <a:off x="5462508" y="6440067"/>
                <a:ext cx="38101" cy="34924"/>
              </a:xfrm>
              <a:custGeom>
                <a:avLst/>
                <a:gdLst>
                  <a:gd name="T0" fmla="*/ 13 w 13"/>
                  <a:gd name="T1" fmla="*/ 7 h 12"/>
                  <a:gd name="T2" fmla="*/ 9 w 13"/>
                  <a:gd name="T3" fmla="*/ 3 h 12"/>
                  <a:gd name="T4" fmla="*/ 2 w 13"/>
                  <a:gd name="T5" fmla="*/ 0 h 12"/>
                  <a:gd name="T6" fmla="*/ 4 w 13"/>
                  <a:gd name="T7" fmla="*/ 6 h 12"/>
                  <a:gd name="T8" fmla="*/ 8 w 13"/>
                  <a:gd name="T9" fmla="*/ 10 h 12"/>
                  <a:gd name="T10" fmla="*/ 12 w 13"/>
                  <a:gd name="T11" fmla="*/ 9 h 12"/>
                  <a:gd name="T12" fmla="*/ 13 w 13"/>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13" h="12">
                    <a:moveTo>
                      <a:pt x="13" y="7"/>
                    </a:moveTo>
                    <a:cubicBezTo>
                      <a:pt x="12" y="5"/>
                      <a:pt x="12" y="3"/>
                      <a:pt x="9" y="3"/>
                    </a:cubicBezTo>
                    <a:cubicBezTo>
                      <a:pt x="6" y="3"/>
                      <a:pt x="4" y="2"/>
                      <a:pt x="2" y="0"/>
                    </a:cubicBezTo>
                    <a:cubicBezTo>
                      <a:pt x="0" y="5"/>
                      <a:pt x="0" y="5"/>
                      <a:pt x="4" y="6"/>
                    </a:cubicBezTo>
                    <a:cubicBezTo>
                      <a:pt x="6" y="7"/>
                      <a:pt x="7" y="8"/>
                      <a:pt x="8" y="10"/>
                    </a:cubicBezTo>
                    <a:cubicBezTo>
                      <a:pt x="9" y="12"/>
                      <a:pt x="11" y="9"/>
                      <a:pt x="12" y="9"/>
                    </a:cubicBezTo>
                    <a:cubicBezTo>
                      <a:pt x="13" y="9"/>
                      <a:pt x="13" y="8"/>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
              <p:cNvSpPr>
                <a:spLocks/>
              </p:cNvSpPr>
              <p:nvPr/>
            </p:nvSpPr>
            <p:spPr bwMode="auto">
              <a:xfrm>
                <a:off x="5626024" y="6603575"/>
                <a:ext cx="26988" cy="17462"/>
              </a:xfrm>
              <a:custGeom>
                <a:avLst/>
                <a:gdLst>
                  <a:gd name="T0" fmla="*/ 1 w 9"/>
                  <a:gd name="T1" fmla="*/ 1 h 6"/>
                  <a:gd name="T2" fmla="*/ 1 w 9"/>
                  <a:gd name="T3" fmla="*/ 2 h 6"/>
                  <a:gd name="T4" fmla="*/ 9 w 9"/>
                  <a:gd name="T5" fmla="*/ 4 h 6"/>
                  <a:gd name="T6" fmla="*/ 3 w 9"/>
                  <a:gd name="T7" fmla="*/ 0 h 6"/>
                  <a:gd name="T8" fmla="*/ 1 w 9"/>
                  <a:gd name="T9" fmla="*/ 1 h 6"/>
                </a:gdLst>
                <a:ahLst/>
                <a:cxnLst>
                  <a:cxn ang="0">
                    <a:pos x="T0" y="T1"/>
                  </a:cxn>
                  <a:cxn ang="0">
                    <a:pos x="T2" y="T3"/>
                  </a:cxn>
                  <a:cxn ang="0">
                    <a:pos x="T4" y="T5"/>
                  </a:cxn>
                  <a:cxn ang="0">
                    <a:pos x="T6" y="T7"/>
                  </a:cxn>
                  <a:cxn ang="0">
                    <a:pos x="T8" y="T9"/>
                  </a:cxn>
                </a:cxnLst>
                <a:rect l="0" t="0" r="r" b="b"/>
                <a:pathLst>
                  <a:path w="9" h="6">
                    <a:moveTo>
                      <a:pt x="1" y="1"/>
                    </a:moveTo>
                    <a:cubicBezTo>
                      <a:pt x="0" y="1"/>
                      <a:pt x="0" y="2"/>
                      <a:pt x="1" y="2"/>
                    </a:cubicBezTo>
                    <a:cubicBezTo>
                      <a:pt x="3" y="3"/>
                      <a:pt x="5" y="6"/>
                      <a:pt x="9" y="4"/>
                    </a:cubicBezTo>
                    <a:cubicBezTo>
                      <a:pt x="7" y="2"/>
                      <a:pt x="5" y="1"/>
                      <a:pt x="3" y="0"/>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8" name="TextBox 37"/>
            <p:cNvSpPr txBox="1"/>
            <p:nvPr/>
          </p:nvSpPr>
          <p:spPr>
            <a:xfrm>
              <a:off x="4318633" y="3037661"/>
              <a:ext cx="873957" cy="707886"/>
            </a:xfrm>
            <a:prstGeom prst="rect">
              <a:avLst/>
            </a:prstGeom>
            <a:noFill/>
          </p:spPr>
          <p:txBody>
            <a:bodyPr wrap="none" rtlCol="0">
              <a:spAutoFit/>
            </a:bodyPr>
            <a:lstStyle/>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Joe</a:t>
              </a:r>
            </a:p>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Biden</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 name="Rectangle 38"/>
            <p:cNvSpPr/>
            <p:nvPr/>
          </p:nvSpPr>
          <p:spPr>
            <a:xfrm>
              <a:off x="3879273" y="3704154"/>
              <a:ext cx="1297073" cy="261610"/>
            </a:xfrm>
            <a:prstGeom prst="rect">
              <a:avLst/>
            </a:prstGeom>
          </p:spPr>
          <p:txBody>
            <a:bodyPr wrap="square">
              <a:spAutoFit/>
            </a:bodyPr>
            <a:lstStyle/>
            <a:p>
              <a:pPr algn="r"/>
              <a:r>
                <a:rPr lang="en-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rPr>
                <a:t>Democratic Party</a:t>
              </a:r>
              <a:endParaRPr lang="id-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TextBox 39"/>
            <p:cNvSpPr txBox="1"/>
            <p:nvPr/>
          </p:nvSpPr>
          <p:spPr>
            <a:xfrm>
              <a:off x="6909129" y="3052806"/>
              <a:ext cx="1176989" cy="707886"/>
            </a:xfrm>
            <a:prstGeom prst="rect">
              <a:avLst/>
            </a:prstGeom>
            <a:noFill/>
          </p:spPr>
          <p:txBody>
            <a:bodyPr wrap="none" rtlCol="0">
              <a:spAutoFit/>
            </a:bodyPr>
            <a:lstStyle/>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Donald</a:t>
              </a:r>
            </a:p>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 Trump</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1" name="Rectangle 40"/>
            <p:cNvSpPr/>
            <p:nvPr/>
          </p:nvSpPr>
          <p:spPr>
            <a:xfrm>
              <a:off x="6909130" y="3717804"/>
              <a:ext cx="1338944" cy="261610"/>
            </a:xfrm>
            <a:prstGeom prst="rect">
              <a:avLst/>
            </a:prstGeom>
          </p:spPr>
          <p:txBody>
            <a:bodyPr wrap="square">
              <a:spAutoFit/>
            </a:bodyPr>
            <a:lstStyle/>
            <a:p>
              <a:r>
                <a:rPr lang="en-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rPr>
                <a:t>Republican Party</a:t>
              </a:r>
              <a:endParaRPr lang="id-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71" name="Group 70">
            <a:extLst>
              <a:ext uri="{FF2B5EF4-FFF2-40B4-BE49-F238E27FC236}">
                <a16:creationId xmlns:a16="http://schemas.microsoft.com/office/drawing/2014/main" id="{B5314463-7EB3-49CD-8847-479786629E74}"/>
              </a:ext>
            </a:extLst>
          </p:cNvPr>
          <p:cNvGrpSpPr/>
          <p:nvPr/>
        </p:nvGrpSpPr>
        <p:grpSpPr>
          <a:xfrm>
            <a:off x="-25415" y="6654881"/>
            <a:ext cx="12307960" cy="255089"/>
            <a:chOff x="-115960" y="6654881"/>
            <a:chExt cx="12307960" cy="255089"/>
          </a:xfrm>
        </p:grpSpPr>
        <p:grpSp>
          <p:nvGrpSpPr>
            <p:cNvPr id="72" name="Group 71">
              <a:extLst>
                <a:ext uri="{FF2B5EF4-FFF2-40B4-BE49-F238E27FC236}">
                  <a16:creationId xmlns:a16="http://schemas.microsoft.com/office/drawing/2014/main" id="{BC604160-7836-4828-B75F-4C4532931999}"/>
                </a:ext>
              </a:extLst>
            </p:cNvPr>
            <p:cNvGrpSpPr/>
            <p:nvPr/>
          </p:nvGrpSpPr>
          <p:grpSpPr>
            <a:xfrm>
              <a:off x="-115960" y="6654881"/>
              <a:ext cx="3225477" cy="255089"/>
              <a:chOff x="26280" y="6460265"/>
              <a:chExt cx="3225477" cy="255089"/>
            </a:xfrm>
          </p:grpSpPr>
          <p:sp>
            <p:nvSpPr>
              <p:cNvPr id="74" name="Прямоугольник 2">
                <a:extLst>
                  <a:ext uri="{FF2B5EF4-FFF2-40B4-BE49-F238E27FC236}">
                    <a16:creationId xmlns:a16="http://schemas.microsoft.com/office/drawing/2014/main" id="{0FB37EAC-5899-4621-9485-A4F29A5E467F}"/>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217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5" name="Прямоугольник 2">
                <a:extLst>
                  <a:ext uri="{FF2B5EF4-FFF2-40B4-BE49-F238E27FC236}">
                    <a16:creationId xmlns:a16="http://schemas.microsoft.com/office/drawing/2014/main" id="{3B4709A6-50BE-4DBE-B672-6BE545C8735A}"/>
                  </a:ext>
                </a:extLst>
              </p:cNvPr>
              <p:cNvSpPr/>
              <p:nvPr/>
            </p:nvSpPr>
            <p:spPr>
              <a:xfrm>
                <a:off x="283230" y="6484522"/>
                <a:ext cx="2968527"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73" name="TextBox 8">
              <a:extLst>
                <a:ext uri="{FF2B5EF4-FFF2-40B4-BE49-F238E27FC236}">
                  <a16:creationId xmlns:a16="http://schemas.microsoft.com/office/drawing/2014/main" id="{28415CE9-355E-4686-9BF9-5F1B0AEFEC4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76" name="Picture 75" descr="A picture containing drawing&#10;&#10;Description automatically generated">
            <a:extLst>
              <a:ext uri="{FF2B5EF4-FFF2-40B4-BE49-F238E27FC236}">
                <a16:creationId xmlns:a16="http://schemas.microsoft.com/office/drawing/2014/main" id="{5B1C8E4F-68DB-4989-A857-B96762E3ACE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8341" y="187836"/>
            <a:ext cx="747741" cy="226588"/>
          </a:xfrm>
          <a:prstGeom prst="rect">
            <a:avLst/>
          </a:prstGeom>
        </p:spPr>
      </p:pic>
      <p:sp>
        <p:nvSpPr>
          <p:cNvPr id="79" name="TextBox 11">
            <a:extLst>
              <a:ext uri="{FF2B5EF4-FFF2-40B4-BE49-F238E27FC236}">
                <a16:creationId xmlns:a16="http://schemas.microsoft.com/office/drawing/2014/main" id="{FCF70524-0109-4466-8C74-33FB5B7B6A7F}"/>
              </a:ext>
            </a:extLst>
          </p:cNvPr>
          <p:cNvSpPr txBox="1"/>
          <p:nvPr/>
        </p:nvSpPr>
        <p:spPr>
          <a:xfrm>
            <a:off x="349599" y="4997139"/>
            <a:ext cx="1932540" cy="1616276"/>
          </a:xfrm>
          <a:prstGeom prst="rect">
            <a:avLst/>
          </a:prstGeom>
          <a:noFill/>
        </p:spPr>
        <p:txBody>
          <a:bodyPr wrap="square" lIns="0" rIns="0" rtlCol="0">
            <a:spAutoFit/>
          </a:bodyPr>
          <a:lstStyle/>
          <a:p>
            <a:pPr algn="ctr">
              <a:lnSpc>
                <a:spcPts val="3000"/>
              </a:lnSpc>
            </a:pPr>
            <a:r>
              <a:rPr lang="en-US" sz="2400" b="1"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Clinton vs Trump &amp; </a:t>
            </a:r>
          </a:p>
          <a:p>
            <a:pPr algn="ctr">
              <a:lnSpc>
                <a:spcPts val="3000"/>
              </a:lnSpc>
            </a:pPr>
            <a:r>
              <a:rPr lang="en-US" sz="2400" b="1"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Obama vs Romney</a:t>
            </a:r>
            <a:endPar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pic>
        <p:nvPicPr>
          <p:cNvPr id="4" name="Picture 3">
            <a:extLst>
              <a:ext uri="{FF2B5EF4-FFF2-40B4-BE49-F238E27FC236}">
                <a16:creationId xmlns:a16="http://schemas.microsoft.com/office/drawing/2014/main" id="{2E42DAC0-07A0-4D30-805C-3FB57C84849A}"/>
              </a:ext>
            </a:extLst>
          </p:cNvPr>
          <p:cNvPicPr>
            <a:picLocks noChangeAspect="1"/>
          </p:cNvPicPr>
          <p:nvPr/>
        </p:nvPicPr>
        <p:blipFill>
          <a:blip r:embed="rId5"/>
          <a:stretch>
            <a:fillRect/>
          </a:stretch>
        </p:blipFill>
        <p:spPr>
          <a:xfrm>
            <a:off x="3515395" y="2073714"/>
            <a:ext cx="6156325" cy="2929632"/>
          </a:xfrm>
          <a:prstGeom prst="rect">
            <a:avLst/>
          </a:prstGeom>
        </p:spPr>
      </p:pic>
    </p:spTree>
    <p:extLst>
      <p:ext uri="{BB962C8B-B14F-4D97-AF65-F5344CB8AC3E}">
        <p14:creationId xmlns:p14="http://schemas.microsoft.com/office/powerpoint/2010/main" val="113398381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A787EFD5-B307-4EB1-B263-727D3DB0DB25}"/>
              </a:ext>
            </a:extLst>
          </p:cNvPr>
          <p:cNvPicPr>
            <a:picLocks noChangeAspect="1"/>
          </p:cNvPicPr>
          <p:nvPr/>
        </p:nvPicPr>
        <p:blipFill>
          <a:blip r:embed="rId2"/>
          <a:stretch>
            <a:fillRect/>
          </a:stretch>
        </p:blipFill>
        <p:spPr>
          <a:xfrm>
            <a:off x="6238857" y="443592"/>
            <a:ext cx="3609789" cy="1617665"/>
          </a:xfrm>
          <a:prstGeom prst="rect">
            <a:avLst/>
          </a:prstGeom>
        </p:spPr>
      </p:pic>
      <p:sp>
        <p:nvSpPr>
          <p:cNvPr id="322" name="Rectangle 6"/>
          <p:cNvSpPr/>
          <p:nvPr/>
        </p:nvSpPr>
        <p:spPr>
          <a:xfrm>
            <a:off x="-304800" y="2014492"/>
            <a:ext cx="12628880" cy="1052379"/>
          </a:xfrm>
          <a:prstGeom prst="rect">
            <a:avLst/>
          </a:prstGeom>
          <a:solidFill>
            <a:srgbClr val="ABABAC">
              <a:alpha val="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upo 1"/>
          <p:cNvGrpSpPr/>
          <p:nvPr/>
        </p:nvGrpSpPr>
        <p:grpSpPr>
          <a:xfrm>
            <a:off x="1886745" y="273355"/>
            <a:ext cx="4368801" cy="1435014"/>
            <a:chOff x="3879273" y="2738734"/>
            <a:chExt cx="4368801" cy="1435014"/>
          </a:xfrm>
        </p:grpSpPr>
        <p:grpSp>
          <p:nvGrpSpPr>
            <p:cNvPr id="12" name="Group 11"/>
            <p:cNvGrpSpPr/>
            <p:nvPr/>
          </p:nvGrpSpPr>
          <p:grpSpPr>
            <a:xfrm>
              <a:off x="5459020" y="2738734"/>
              <a:ext cx="1185741" cy="1435014"/>
              <a:chOff x="4635403" y="2909565"/>
              <a:chExt cx="3117916" cy="3773383"/>
            </a:xfrm>
            <a:solidFill>
              <a:schemeClr val="tx1">
                <a:lumMod val="85000"/>
                <a:lumOff val="15000"/>
              </a:schemeClr>
            </a:solidFill>
          </p:grpSpPr>
          <p:sp>
            <p:nvSpPr>
              <p:cNvPr id="24" name="Freeform 5"/>
              <p:cNvSpPr>
                <a:spLocks/>
              </p:cNvSpPr>
              <p:nvPr/>
            </p:nvSpPr>
            <p:spPr bwMode="auto">
              <a:xfrm>
                <a:off x="5318043" y="51288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6"/>
              <p:cNvSpPr>
                <a:spLocks/>
              </p:cNvSpPr>
              <p:nvPr/>
            </p:nvSpPr>
            <p:spPr bwMode="auto">
              <a:xfrm>
                <a:off x="5289467" y="4655767"/>
                <a:ext cx="28576" cy="231769"/>
              </a:xfrm>
              <a:custGeom>
                <a:avLst/>
                <a:gdLst>
                  <a:gd name="T0" fmla="*/ 9 w 10"/>
                  <a:gd name="T1" fmla="*/ 36 h 78"/>
                  <a:gd name="T2" fmla="*/ 6 w 10"/>
                  <a:gd name="T3" fmla="*/ 39 h 78"/>
                  <a:gd name="T4" fmla="*/ 6 w 10"/>
                  <a:gd name="T5" fmla="*/ 38 h 78"/>
                  <a:gd name="T6" fmla="*/ 7 w 10"/>
                  <a:gd name="T7" fmla="*/ 25 h 78"/>
                  <a:gd name="T8" fmla="*/ 6 w 10"/>
                  <a:gd name="T9" fmla="*/ 18 h 78"/>
                  <a:gd name="T10" fmla="*/ 5 w 10"/>
                  <a:gd name="T11" fmla="*/ 14 h 78"/>
                  <a:gd name="T12" fmla="*/ 5 w 10"/>
                  <a:gd name="T13" fmla="*/ 9 h 78"/>
                  <a:gd name="T14" fmla="*/ 4 w 10"/>
                  <a:gd name="T15" fmla="*/ 0 h 78"/>
                  <a:gd name="T16" fmla="*/ 1 w 10"/>
                  <a:gd name="T17" fmla="*/ 3 h 78"/>
                  <a:gd name="T18" fmla="*/ 0 w 10"/>
                  <a:gd name="T19" fmla="*/ 21 h 78"/>
                  <a:gd name="T20" fmla="*/ 1 w 10"/>
                  <a:gd name="T21" fmla="*/ 36 h 78"/>
                  <a:gd name="T22" fmla="*/ 1 w 10"/>
                  <a:gd name="T23" fmla="*/ 48 h 78"/>
                  <a:gd name="T24" fmla="*/ 3 w 10"/>
                  <a:gd name="T25" fmla="*/ 76 h 78"/>
                  <a:gd name="T26" fmla="*/ 4 w 10"/>
                  <a:gd name="T27" fmla="*/ 78 h 78"/>
                  <a:gd name="T28" fmla="*/ 5 w 10"/>
                  <a:gd name="T29" fmla="*/ 76 h 78"/>
                  <a:gd name="T30" fmla="*/ 6 w 10"/>
                  <a:gd name="T31" fmla="*/ 67 h 78"/>
                  <a:gd name="T32" fmla="*/ 6 w 10"/>
                  <a:gd name="T33" fmla="*/ 56 h 78"/>
                  <a:gd name="T34" fmla="*/ 6 w 10"/>
                  <a:gd name="T35" fmla="*/ 49 h 78"/>
                  <a:gd name="T36" fmla="*/ 7 w 10"/>
                  <a:gd name="T37" fmla="*/ 44 h 78"/>
                  <a:gd name="T38" fmla="*/ 9 w 10"/>
                  <a:gd name="T39" fmla="*/ 39 h 78"/>
                  <a:gd name="T40" fmla="*/ 9 w 10"/>
                  <a:gd name="T41"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78">
                    <a:moveTo>
                      <a:pt x="9" y="36"/>
                    </a:moveTo>
                    <a:cubicBezTo>
                      <a:pt x="7" y="37"/>
                      <a:pt x="8" y="39"/>
                      <a:pt x="6" y="39"/>
                    </a:cubicBezTo>
                    <a:cubicBezTo>
                      <a:pt x="6" y="39"/>
                      <a:pt x="6" y="38"/>
                      <a:pt x="6" y="38"/>
                    </a:cubicBezTo>
                    <a:cubicBezTo>
                      <a:pt x="6" y="34"/>
                      <a:pt x="4" y="29"/>
                      <a:pt x="7" y="25"/>
                    </a:cubicBezTo>
                    <a:cubicBezTo>
                      <a:pt x="7" y="23"/>
                      <a:pt x="9" y="20"/>
                      <a:pt x="6" y="18"/>
                    </a:cubicBezTo>
                    <a:cubicBezTo>
                      <a:pt x="5" y="17"/>
                      <a:pt x="6" y="16"/>
                      <a:pt x="5" y="14"/>
                    </a:cubicBezTo>
                    <a:cubicBezTo>
                      <a:pt x="5" y="13"/>
                      <a:pt x="5" y="11"/>
                      <a:pt x="5" y="9"/>
                    </a:cubicBezTo>
                    <a:cubicBezTo>
                      <a:pt x="4" y="7"/>
                      <a:pt x="3" y="4"/>
                      <a:pt x="4" y="0"/>
                    </a:cubicBezTo>
                    <a:cubicBezTo>
                      <a:pt x="1" y="1"/>
                      <a:pt x="1" y="2"/>
                      <a:pt x="1" y="3"/>
                    </a:cubicBezTo>
                    <a:cubicBezTo>
                      <a:pt x="1" y="9"/>
                      <a:pt x="0" y="15"/>
                      <a:pt x="0" y="21"/>
                    </a:cubicBezTo>
                    <a:cubicBezTo>
                      <a:pt x="0" y="26"/>
                      <a:pt x="1" y="31"/>
                      <a:pt x="1" y="36"/>
                    </a:cubicBezTo>
                    <a:cubicBezTo>
                      <a:pt x="1" y="40"/>
                      <a:pt x="2" y="44"/>
                      <a:pt x="1" y="48"/>
                    </a:cubicBezTo>
                    <a:cubicBezTo>
                      <a:pt x="1" y="57"/>
                      <a:pt x="3" y="67"/>
                      <a:pt x="3" y="76"/>
                    </a:cubicBezTo>
                    <a:cubicBezTo>
                      <a:pt x="3" y="77"/>
                      <a:pt x="3" y="77"/>
                      <a:pt x="4" y="78"/>
                    </a:cubicBezTo>
                    <a:cubicBezTo>
                      <a:pt x="5" y="78"/>
                      <a:pt x="5" y="77"/>
                      <a:pt x="5" y="76"/>
                    </a:cubicBezTo>
                    <a:cubicBezTo>
                      <a:pt x="6" y="73"/>
                      <a:pt x="6" y="70"/>
                      <a:pt x="6" y="67"/>
                    </a:cubicBezTo>
                    <a:cubicBezTo>
                      <a:pt x="7" y="63"/>
                      <a:pt x="7" y="60"/>
                      <a:pt x="6" y="56"/>
                    </a:cubicBezTo>
                    <a:cubicBezTo>
                      <a:pt x="5" y="54"/>
                      <a:pt x="5" y="51"/>
                      <a:pt x="6" y="49"/>
                    </a:cubicBezTo>
                    <a:cubicBezTo>
                      <a:pt x="7" y="47"/>
                      <a:pt x="8" y="46"/>
                      <a:pt x="7" y="44"/>
                    </a:cubicBezTo>
                    <a:cubicBezTo>
                      <a:pt x="6" y="43"/>
                      <a:pt x="9" y="41"/>
                      <a:pt x="9" y="39"/>
                    </a:cubicBezTo>
                    <a:cubicBezTo>
                      <a:pt x="9" y="38"/>
                      <a:pt x="10" y="37"/>
                      <a:pt x="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7"/>
              <p:cNvSpPr>
                <a:spLocks/>
              </p:cNvSpPr>
              <p:nvPr/>
            </p:nvSpPr>
            <p:spPr bwMode="auto">
              <a:xfrm>
                <a:off x="5303755" y="4985958"/>
                <a:ext cx="20638" cy="142871"/>
              </a:xfrm>
              <a:custGeom>
                <a:avLst/>
                <a:gdLst>
                  <a:gd name="T0" fmla="*/ 7 w 7"/>
                  <a:gd name="T1" fmla="*/ 45 h 48"/>
                  <a:gd name="T2" fmla="*/ 7 w 7"/>
                  <a:gd name="T3" fmla="*/ 30 h 48"/>
                  <a:gd name="T4" fmla="*/ 6 w 7"/>
                  <a:gd name="T5" fmla="*/ 14 h 48"/>
                  <a:gd name="T6" fmla="*/ 6 w 7"/>
                  <a:gd name="T7" fmla="*/ 14 h 48"/>
                  <a:gd name="T8" fmla="*/ 5 w 7"/>
                  <a:gd name="T9" fmla="*/ 4 h 48"/>
                  <a:gd name="T10" fmla="*/ 4 w 7"/>
                  <a:gd name="T11" fmla="*/ 0 h 48"/>
                  <a:gd name="T12" fmla="*/ 1 w 7"/>
                  <a:gd name="T13" fmla="*/ 7 h 48"/>
                  <a:gd name="T14" fmla="*/ 2 w 7"/>
                  <a:gd name="T15" fmla="*/ 29 h 48"/>
                  <a:gd name="T16" fmla="*/ 3 w 7"/>
                  <a:gd name="T17" fmla="*/ 34 h 48"/>
                  <a:gd name="T18" fmla="*/ 4 w 7"/>
                  <a:gd name="T19" fmla="*/ 39 h 48"/>
                  <a:gd name="T20" fmla="*/ 5 w 7"/>
                  <a:gd name="T21" fmla="*/ 48 h 48"/>
                  <a:gd name="T22" fmla="*/ 7 w 7"/>
                  <a:gd name="T23"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8">
                    <a:moveTo>
                      <a:pt x="7" y="45"/>
                    </a:moveTo>
                    <a:cubicBezTo>
                      <a:pt x="7" y="40"/>
                      <a:pt x="7" y="35"/>
                      <a:pt x="7" y="30"/>
                    </a:cubicBezTo>
                    <a:cubicBezTo>
                      <a:pt x="7" y="24"/>
                      <a:pt x="4" y="19"/>
                      <a:pt x="6" y="14"/>
                    </a:cubicBezTo>
                    <a:cubicBezTo>
                      <a:pt x="6" y="14"/>
                      <a:pt x="6" y="14"/>
                      <a:pt x="6" y="14"/>
                    </a:cubicBezTo>
                    <a:cubicBezTo>
                      <a:pt x="3" y="10"/>
                      <a:pt x="5" y="7"/>
                      <a:pt x="5" y="4"/>
                    </a:cubicBezTo>
                    <a:cubicBezTo>
                      <a:pt x="5" y="2"/>
                      <a:pt x="5" y="1"/>
                      <a:pt x="4" y="0"/>
                    </a:cubicBezTo>
                    <a:cubicBezTo>
                      <a:pt x="1" y="1"/>
                      <a:pt x="0" y="3"/>
                      <a:pt x="1" y="7"/>
                    </a:cubicBezTo>
                    <a:cubicBezTo>
                      <a:pt x="1" y="14"/>
                      <a:pt x="3" y="21"/>
                      <a:pt x="2" y="29"/>
                    </a:cubicBezTo>
                    <a:cubicBezTo>
                      <a:pt x="2" y="30"/>
                      <a:pt x="3" y="32"/>
                      <a:pt x="3" y="34"/>
                    </a:cubicBezTo>
                    <a:cubicBezTo>
                      <a:pt x="4" y="36"/>
                      <a:pt x="4" y="38"/>
                      <a:pt x="4" y="39"/>
                    </a:cubicBezTo>
                    <a:cubicBezTo>
                      <a:pt x="5" y="42"/>
                      <a:pt x="3" y="46"/>
                      <a:pt x="5" y="48"/>
                    </a:cubicBezTo>
                    <a:cubicBezTo>
                      <a:pt x="6" y="47"/>
                      <a:pt x="7" y="47"/>
                      <a:pt x="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
              <p:cNvSpPr>
                <a:spLocks/>
              </p:cNvSpPr>
              <p:nvPr/>
            </p:nvSpPr>
            <p:spPr bwMode="auto">
              <a:xfrm>
                <a:off x="5318043" y="512882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5297405" y="4887535"/>
                <a:ext cx="17463" cy="82548"/>
              </a:xfrm>
              <a:custGeom>
                <a:avLst/>
                <a:gdLst>
                  <a:gd name="T0" fmla="*/ 3 w 6"/>
                  <a:gd name="T1" fmla="*/ 0 h 28"/>
                  <a:gd name="T2" fmla="*/ 0 w 6"/>
                  <a:gd name="T3" fmla="*/ 6 h 28"/>
                  <a:gd name="T4" fmla="*/ 1 w 6"/>
                  <a:gd name="T5" fmla="*/ 21 h 28"/>
                  <a:gd name="T6" fmla="*/ 2 w 6"/>
                  <a:gd name="T7" fmla="*/ 26 h 28"/>
                  <a:gd name="T8" fmla="*/ 4 w 6"/>
                  <a:gd name="T9" fmla="*/ 27 h 28"/>
                  <a:gd name="T10" fmla="*/ 4 w 6"/>
                  <a:gd name="T11" fmla="*/ 26 h 28"/>
                  <a:gd name="T12" fmla="*/ 4 w 6"/>
                  <a:gd name="T13" fmla="*/ 17 h 28"/>
                  <a:gd name="T14" fmla="*/ 5 w 6"/>
                  <a:gd name="T15" fmla="*/ 10 h 28"/>
                  <a:gd name="T16" fmla="*/ 3 w 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8">
                    <a:moveTo>
                      <a:pt x="3" y="0"/>
                    </a:moveTo>
                    <a:cubicBezTo>
                      <a:pt x="0" y="2"/>
                      <a:pt x="0" y="4"/>
                      <a:pt x="0" y="6"/>
                    </a:cubicBezTo>
                    <a:cubicBezTo>
                      <a:pt x="0" y="11"/>
                      <a:pt x="1" y="16"/>
                      <a:pt x="1" y="21"/>
                    </a:cubicBezTo>
                    <a:cubicBezTo>
                      <a:pt x="1" y="23"/>
                      <a:pt x="2" y="25"/>
                      <a:pt x="2" y="26"/>
                    </a:cubicBezTo>
                    <a:cubicBezTo>
                      <a:pt x="2" y="27"/>
                      <a:pt x="3" y="28"/>
                      <a:pt x="4" y="27"/>
                    </a:cubicBezTo>
                    <a:cubicBezTo>
                      <a:pt x="4" y="27"/>
                      <a:pt x="5" y="26"/>
                      <a:pt x="4" y="26"/>
                    </a:cubicBezTo>
                    <a:cubicBezTo>
                      <a:pt x="3" y="23"/>
                      <a:pt x="5" y="20"/>
                      <a:pt x="4" y="17"/>
                    </a:cubicBezTo>
                    <a:cubicBezTo>
                      <a:pt x="4" y="15"/>
                      <a:pt x="4" y="12"/>
                      <a:pt x="5" y="10"/>
                    </a:cubicBezTo>
                    <a:cubicBezTo>
                      <a:pt x="6" y="6"/>
                      <a:pt x="5" y="3"/>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0"/>
              <p:cNvSpPr>
                <a:spLocks/>
              </p:cNvSpPr>
              <p:nvPr/>
            </p:nvSpPr>
            <p:spPr bwMode="auto">
              <a:xfrm>
                <a:off x="4727480" y="4584331"/>
                <a:ext cx="15875" cy="44449"/>
              </a:xfrm>
              <a:custGeom>
                <a:avLst/>
                <a:gdLst>
                  <a:gd name="T0" fmla="*/ 4 w 5"/>
                  <a:gd name="T1" fmla="*/ 0 h 15"/>
                  <a:gd name="T2" fmla="*/ 4 w 5"/>
                  <a:gd name="T3" fmla="*/ 15 h 15"/>
                  <a:gd name="T4" fmla="*/ 4 w 5"/>
                  <a:gd name="T5" fmla="*/ 0 h 15"/>
                </a:gdLst>
                <a:ahLst/>
                <a:cxnLst>
                  <a:cxn ang="0">
                    <a:pos x="T0" y="T1"/>
                  </a:cxn>
                  <a:cxn ang="0">
                    <a:pos x="T2" y="T3"/>
                  </a:cxn>
                  <a:cxn ang="0">
                    <a:pos x="T4" y="T5"/>
                  </a:cxn>
                </a:cxnLst>
                <a:rect l="0" t="0" r="r" b="b"/>
                <a:pathLst>
                  <a:path w="5" h="15">
                    <a:moveTo>
                      <a:pt x="4" y="0"/>
                    </a:moveTo>
                    <a:cubicBezTo>
                      <a:pt x="0" y="5"/>
                      <a:pt x="3" y="10"/>
                      <a:pt x="4" y="15"/>
                    </a:cubicBezTo>
                    <a:cubicBezTo>
                      <a:pt x="4" y="10"/>
                      <a:pt x="5"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1"/>
              <p:cNvSpPr>
                <a:spLocks/>
              </p:cNvSpPr>
              <p:nvPr/>
            </p:nvSpPr>
            <p:spPr bwMode="auto">
              <a:xfrm>
                <a:off x="4730655" y="4233503"/>
                <a:ext cx="9525" cy="61911"/>
              </a:xfrm>
              <a:custGeom>
                <a:avLst/>
                <a:gdLst>
                  <a:gd name="T0" fmla="*/ 2 w 3"/>
                  <a:gd name="T1" fmla="*/ 0 h 21"/>
                  <a:gd name="T2" fmla="*/ 1 w 3"/>
                  <a:gd name="T3" fmla="*/ 21 h 21"/>
                  <a:gd name="T4" fmla="*/ 2 w 3"/>
                  <a:gd name="T5" fmla="*/ 0 h 21"/>
                </a:gdLst>
                <a:ahLst/>
                <a:cxnLst>
                  <a:cxn ang="0">
                    <a:pos x="T0" y="T1"/>
                  </a:cxn>
                  <a:cxn ang="0">
                    <a:pos x="T2" y="T3"/>
                  </a:cxn>
                  <a:cxn ang="0">
                    <a:pos x="T4" y="T5"/>
                  </a:cxn>
                </a:cxnLst>
                <a:rect l="0" t="0" r="r" b="b"/>
                <a:pathLst>
                  <a:path w="3" h="21">
                    <a:moveTo>
                      <a:pt x="2" y="0"/>
                    </a:moveTo>
                    <a:cubicBezTo>
                      <a:pt x="0" y="7"/>
                      <a:pt x="0" y="14"/>
                      <a:pt x="1" y="21"/>
                    </a:cubicBezTo>
                    <a:cubicBezTo>
                      <a:pt x="1" y="14"/>
                      <a:pt x="3" y="7"/>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2"/>
              <p:cNvSpPr>
                <a:spLocks/>
              </p:cNvSpPr>
              <p:nvPr/>
            </p:nvSpPr>
            <p:spPr bwMode="auto">
              <a:xfrm>
                <a:off x="4737005" y="4687516"/>
                <a:ext cx="7938" cy="57148"/>
              </a:xfrm>
              <a:custGeom>
                <a:avLst/>
                <a:gdLst>
                  <a:gd name="T0" fmla="*/ 1 w 3"/>
                  <a:gd name="T1" fmla="*/ 0 h 19"/>
                  <a:gd name="T2" fmla="*/ 2 w 3"/>
                  <a:gd name="T3" fmla="*/ 19 h 19"/>
                  <a:gd name="T4" fmla="*/ 1 w 3"/>
                  <a:gd name="T5" fmla="*/ 0 h 19"/>
                </a:gdLst>
                <a:ahLst/>
                <a:cxnLst>
                  <a:cxn ang="0">
                    <a:pos x="T0" y="T1"/>
                  </a:cxn>
                  <a:cxn ang="0">
                    <a:pos x="T2" y="T3"/>
                  </a:cxn>
                  <a:cxn ang="0">
                    <a:pos x="T4" y="T5"/>
                  </a:cxn>
                </a:cxnLst>
                <a:rect l="0" t="0" r="r" b="b"/>
                <a:pathLst>
                  <a:path w="3" h="19">
                    <a:moveTo>
                      <a:pt x="1" y="0"/>
                    </a:moveTo>
                    <a:cubicBezTo>
                      <a:pt x="0" y="7"/>
                      <a:pt x="0" y="16"/>
                      <a:pt x="2" y="19"/>
                    </a:cubicBezTo>
                    <a:cubicBezTo>
                      <a:pt x="1" y="13"/>
                      <a:pt x="3" y="7"/>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3"/>
              <p:cNvSpPr>
                <a:spLocks/>
              </p:cNvSpPr>
              <p:nvPr/>
            </p:nvSpPr>
            <p:spPr bwMode="auto">
              <a:xfrm>
                <a:off x="4751293" y="5020882"/>
                <a:ext cx="12700" cy="38099"/>
              </a:xfrm>
              <a:custGeom>
                <a:avLst/>
                <a:gdLst>
                  <a:gd name="T0" fmla="*/ 2 w 4"/>
                  <a:gd name="T1" fmla="*/ 13 h 13"/>
                  <a:gd name="T2" fmla="*/ 1 w 4"/>
                  <a:gd name="T3" fmla="*/ 0 h 13"/>
                  <a:gd name="T4" fmla="*/ 2 w 4"/>
                  <a:gd name="T5" fmla="*/ 13 h 13"/>
                </a:gdLst>
                <a:ahLst/>
                <a:cxnLst>
                  <a:cxn ang="0">
                    <a:pos x="T0" y="T1"/>
                  </a:cxn>
                  <a:cxn ang="0">
                    <a:pos x="T2" y="T3"/>
                  </a:cxn>
                  <a:cxn ang="0">
                    <a:pos x="T4" y="T5"/>
                  </a:cxn>
                </a:cxnLst>
                <a:rect l="0" t="0" r="r" b="b"/>
                <a:pathLst>
                  <a:path w="4" h="13">
                    <a:moveTo>
                      <a:pt x="2" y="13"/>
                    </a:moveTo>
                    <a:cubicBezTo>
                      <a:pt x="3" y="9"/>
                      <a:pt x="4" y="4"/>
                      <a:pt x="1" y="0"/>
                    </a:cubicBezTo>
                    <a:cubicBezTo>
                      <a:pt x="0" y="5"/>
                      <a:pt x="1" y="9"/>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4"/>
              <p:cNvSpPr>
                <a:spLocks noEditPoints="1"/>
              </p:cNvSpPr>
              <p:nvPr/>
            </p:nvSpPr>
            <p:spPr bwMode="auto">
              <a:xfrm>
                <a:off x="4635403" y="2909565"/>
                <a:ext cx="3117916" cy="3773383"/>
              </a:xfrm>
              <a:custGeom>
                <a:avLst/>
                <a:gdLst>
                  <a:gd name="T0" fmla="*/ 1007 w 1045"/>
                  <a:gd name="T1" fmla="*/ 289 h 1269"/>
                  <a:gd name="T2" fmla="*/ 796 w 1045"/>
                  <a:gd name="T3" fmla="*/ 259 h 1269"/>
                  <a:gd name="T4" fmla="*/ 535 w 1045"/>
                  <a:gd name="T5" fmla="*/ 339 h 1269"/>
                  <a:gd name="T6" fmla="*/ 581 w 1045"/>
                  <a:gd name="T7" fmla="*/ 235 h 1269"/>
                  <a:gd name="T8" fmla="*/ 633 w 1045"/>
                  <a:gd name="T9" fmla="*/ 35 h 1269"/>
                  <a:gd name="T10" fmla="*/ 530 w 1045"/>
                  <a:gd name="T11" fmla="*/ 89 h 1269"/>
                  <a:gd name="T12" fmla="*/ 383 w 1045"/>
                  <a:gd name="T13" fmla="*/ 462 h 1269"/>
                  <a:gd name="T14" fmla="*/ 317 w 1045"/>
                  <a:gd name="T15" fmla="*/ 620 h 1269"/>
                  <a:gd name="T16" fmla="*/ 251 w 1045"/>
                  <a:gd name="T17" fmla="*/ 751 h 1269"/>
                  <a:gd name="T18" fmla="*/ 224 w 1045"/>
                  <a:gd name="T19" fmla="*/ 741 h 1269"/>
                  <a:gd name="T20" fmla="*/ 216 w 1045"/>
                  <a:gd name="T21" fmla="*/ 738 h 1269"/>
                  <a:gd name="T22" fmla="*/ 224 w 1045"/>
                  <a:gd name="T23" fmla="*/ 581 h 1269"/>
                  <a:gd name="T24" fmla="*/ 228 w 1045"/>
                  <a:gd name="T25" fmla="*/ 508 h 1269"/>
                  <a:gd name="T26" fmla="*/ 228 w 1045"/>
                  <a:gd name="T27" fmla="*/ 369 h 1269"/>
                  <a:gd name="T28" fmla="*/ 238 w 1045"/>
                  <a:gd name="T29" fmla="*/ 140 h 1269"/>
                  <a:gd name="T30" fmla="*/ 78 w 1045"/>
                  <a:gd name="T31" fmla="*/ 25 h 1269"/>
                  <a:gd name="T32" fmla="*/ 17 w 1045"/>
                  <a:gd name="T33" fmla="*/ 131 h 1269"/>
                  <a:gd name="T34" fmla="*/ 22 w 1045"/>
                  <a:gd name="T35" fmla="*/ 239 h 1269"/>
                  <a:gd name="T36" fmla="*/ 31 w 1045"/>
                  <a:gd name="T37" fmla="*/ 385 h 1269"/>
                  <a:gd name="T38" fmla="*/ 40 w 1045"/>
                  <a:gd name="T39" fmla="*/ 448 h 1269"/>
                  <a:gd name="T40" fmla="*/ 48 w 1045"/>
                  <a:gd name="T41" fmla="*/ 579 h 1269"/>
                  <a:gd name="T42" fmla="*/ 53 w 1045"/>
                  <a:gd name="T43" fmla="*/ 713 h 1269"/>
                  <a:gd name="T44" fmla="*/ 74 w 1045"/>
                  <a:gd name="T45" fmla="*/ 842 h 1269"/>
                  <a:gd name="T46" fmla="*/ 72 w 1045"/>
                  <a:gd name="T47" fmla="*/ 853 h 1269"/>
                  <a:gd name="T48" fmla="*/ 51 w 1045"/>
                  <a:gd name="T49" fmla="*/ 726 h 1269"/>
                  <a:gd name="T50" fmla="*/ 158 w 1045"/>
                  <a:gd name="T51" fmla="*/ 960 h 1269"/>
                  <a:gd name="T52" fmla="*/ 302 w 1045"/>
                  <a:gd name="T53" fmla="*/ 834 h 1269"/>
                  <a:gd name="T54" fmla="*/ 432 w 1045"/>
                  <a:gd name="T55" fmla="*/ 739 h 1269"/>
                  <a:gd name="T56" fmla="*/ 627 w 1045"/>
                  <a:gd name="T57" fmla="*/ 756 h 1269"/>
                  <a:gd name="T58" fmla="*/ 849 w 1045"/>
                  <a:gd name="T59" fmla="*/ 800 h 1269"/>
                  <a:gd name="T60" fmla="*/ 679 w 1045"/>
                  <a:gd name="T61" fmla="*/ 983 h 1269"/>
                  <a:gd name="T62" fmla="*/ 383 w 1045"/>
                  <a:gd name="T63" fmla="*/ 1016 h 1269"/>
                  <a:gd name="T64" fmla="*/ 278 w 1045"/>
                  <a:gd name="T65" fmla="*/ 1008 h 1269"/>
                  <a:gd name="T66" fmla="*/ 215 w 1045"/>
                  <a:gd name="T67" fmla="*/ 1055 h 1269"/>
                  <a:gd name="T68" fmla="*/ 218 w 1045"/>
                  <a:gd name="T69" fmla="*/ 1110 h 1269"/>
                  <a:gd name="T70" fmla="*/ 229 w 1045"/>
                  <a:gd name="T71" fmla="*/ 1139 h 1269"/>
                  <a:gd name="T72" fmla="*/ 264 w 1045"/>
                  <a:gd name="T73" fmla="*/ 1156 h 1269"/>
                  <a:gd name="T74" fmla="*/ 295 w 1045"/>
                  <a:gd name="T75" fmla="*/ 1208 h 1269"/>
                  <a:gd name="T76" fmla="*/ 310 w 1045"/>
                  <a:gd name="T77" fmla="*/ 1232 h 1269"/>
                  <a:gd name="T78" fmla="*/ 410 w 1045"/>
                  <a:gd name="T79" fmla="*/ 1256 h 1269"/>
                  <a:gd name="T80" fmla="*/ 430 w 1045"/>
                  <a:gd name="T81" fmla="*/ 1253 h 1269"/>
                  <a:gd name="T82" fmla="*/ 461 w 1045"/>
                  <a:gd name="T83" fmla="*/ 1257 h 1269"/>
                  <a:gd name="T84" fmla="*/ 491 w 1045"/>
                  <a:gd name="T85" fmla="*/ 1260 h 1269"/>
                  <a:gd name="T86" fmla="*/ 583 w 1045"/>
                  <a:gd name="T87" fmla="*/ 1264 h 1269"/>
                  <a:gd name="T88" fmla="*/ 928 w 1045"/>
                  <a:gd name="T89" fmla="*/ 1143 h 1269"/>
                  <a:gd name="T90" fmla="*/ 857 w 1045"/>
                  <a:gd name="T91" fmla="*/ 729 h 1269"/>
                  <a:gd name="T92" fmla="*/ 555 w 1045"/>
                  <a:gd name="T93" fmla="*/ 539 h 1269"/>
                  <a:gd name="T94" fmla="*/ 640 w 1045"/>
                  <a:gd name="T95" fmla="*/ 500 h 1269"/>
                  <a:gd name="T96" fmla="*/ 545 w 1045"/>
                  <a:gd name="T97" fmla="*/ 561 h 1269"/>
                  <a:gd name="T98" fmla="*/ 610 w 1045"/>
                  <a:gd name="T99" fmla="*/ 524 h 1269"/>
                  <a:gd name="T100" fmla="*/ 680 w 1045"/>
                  <a:gd name="T101" fmla="*/ 505 h 1269"/>
                  <a:gd name="T102" fmla="*/ 838 w 1045"/>
                  <a:gd name="T103" fmla="*/ 492 h 1269"/>
                  <a:gd name="T104" fmla="*/ 969 w 1045"/>
                  <a:gd name="T105" fmla="*/ 522 h 1269"/>
                  <a:gd name="T106" fmla="*/ 1036 w 1045"/>
                  <a:gd name="T107" fmla="*/ 458 h 1269"/>
                  <a:gd name="T108" fmla="*/ 44 w 1045"/>
                  <a:gd name="T109" fmla="*/ 410 h 1269"/>
                  <a:gd name="T110" fmla="*/ 83 w 1045"/>
                  <a:gd name="T111" fmla="*/ 656 h 1269"/>
                  <a:gd name="T112" fmla="*/ 94 w 1045"/>
                  <a:gd name="T113" fmla="*/ 795 h 1269"/>
                  <a:gd name="T114" fmla="*/ 102 w 1045"/>
                  <a:gd name="T115" fmla="*/ 836 h 1269"/>
                  <a:gd name="T116" fmla="*/ 209 w 1045"/>
                  <a:gd name="T117" fmla="*/ 665 h 1269"/>
                  <a:gd name="T118" fmla="*/ 209 w 1045"/>
                  <a:gd name="T119" fmla="*/ 760 h 1269"/>
                  <a:gd name="T120" fmla="*/ 216 w 1045"/>
                  <a:gd name="T121" fmla="*/ 779 h 1269"/>
                  <a:gd name="T122" fmla="*/ 240 w 1045"/>
                  <a:gd name="T123" fmla="*/ 1020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269">
                    <a:moveTo>
                      <a:pt x="1038" y="403"/>
                    </a:moveTo>
                    <a:cubicBezTo>
                      <a:pt x="1037" y="401"/>
                      <a:pt x="1037" y="399"/>
                      <a:pt x="1037" y="397"/>
                    </a:cubicBezTo>
                    <a:cubicBezTo>
                      <a:pt x="1037" y="396"/>
                      <a:pt x="1037" y="394"/>
                      <a:pt x="1037" y="393"/>
                    </a:cubicBezTo>
                    <a:cubicBezTo>
                      <a:pt x="1037" y="388"/>
                      <a:pt x="1036" y="383"/>
                      <a:pt x="1036" y="379"/>
                    </a:cubicBezTo>
                    <a:cubicBezTo>
                      <a:pt x="1035" y="374"/>
                      <a:pt x="1034" y="370"/>
                      <a:pt x="1034" y="365"/>
                    </a:cubicBezTo>
                    <a:cubicBezTo>
                      <a:pt x="1034" y="361"/>
                      <a:pt x="1034" y="357"/>
                      <a:pt x="1033" y="352"/>
                    </a:cubicBezTo>
                    <a:cubicBezTo>
                      <a:pt x="1030" y="344"/>
                      <a:pt x="1029" y="335"/>
                      <a:pt x="1027" y="327"/>
                    </a:cubicBezTo>
                    <a:cubicBezTo>
                      <a:pt x="1027" y="326"/>
                      <a:pt x="1027" y="325"/>
                      <a:pt x="1027" y="324"/>
                    </a:cubicBezTo>
                    <a:cubicBezTo>
                      <a:pt x="1024" y="320"/>
                      <a:pt x="1023" y="316"/>
                      <a:pt x="1020" y="312"/>
                    </a:cubicBezTo>
                    <a:cubicBezTo>
                      <a:pt x="1017" y="307"/>
                      <a:pt x="1016" y="301"/>
                      <a:pt x="1015" y="295"/>
                    </a:cubicBezTo>
                    <a:cubicBezTo>
                      <a:pt x="1015" y="293"/>
                      <a:pt x="1015" y="292"/>
                      <a:pt x="1014" y="290"/>
                    </a:cubicBezTo>
                    <a:cubicBezTo>
                      <a:pt x="1013" y="289"/>
                      <a:pt x="1013" y="289"/>
                      <a:pt x="1012" y="289"/>
                    </a:cubicBezTo>
                    <a:cubicBezTo>
                      <a:pt x="1010" y="289"/>
                      <a:pt x="1008" y="291"/>
                      <a:pt x="1007" y="289"/>
                    </a:cubicBezTo>
                    <a:cubicBezTo>
                      <a:pt x="1006" y="287"/>
                      <a:pt x="1004" y="286"/>
                      <a:pt x="1003" y="285"/>
                    </a:cubicBezTo>
                    <a:cubicBezTo>
                      <a:pt x="1003" y="283"/>
                      <a:pt x="1003" y="282"/>
                      <a:pt x="1001" y="281"/>
                    </a:cubicBezTo>
                    <a:cubicBezTo>
                      <a:pt x="997" y="279"/>
                      <a:pt x="996" y="276"/>
                      <a:pt x="993" y="273"/>
                    </a:cubicBezTo>
                    <a:cubicBezTo>
                      <a:pt x="991" y="271"/>
                      <a:pt x="990" y="270"/>
                      <a:pt x="987" y="270"/>
                    </a:cubicBezTo>
                    <a:cubicBezTo>
                      <a:pt x="985" y="269"/>
                      <a:pt x="982" y="270"/>
                      <a:pt x="981" y="267"/>
                    </a:cubicBezTo>
                    <a:cubicBezTo>
                      <a:pt x="980" y="267"/>
                      <a:pt x="979" y="267"/>
                      <a:pt x="978" y="267"/>
                    </a:cubicBezTo>
                    <a:cubicBezTo>
                      <a:pt x="973" y="268"/>
                      <a:pt x="967" y="267"/>
                      <a:pt x="962" y="266"/>
                    </a:cubicBezTo>
                    <a:cubicBezTo>
                      <a:pt x="945" y="262"/>
                      <a:pt x="928" y="260"/>
                      <a:pt x="912" y="259"/>
                    </a:cubicBezTo>
                    <a:cubicBezTo>
                      <a:pt x="905" y="259"/>
                      <a:pt x="899" y="258"/>
                      <a:pt x="893" y="259"/>
                    </a:cubicBezTo>
                    <a:cubicBezTo>
                      <a:pt x="885" y="260"/>
                      <a:pt x="878" y="258"/>
                      <a:pt x="870" y="258"/>
                    </a:cubicBezTo>
                    <a:cubicBezTo>
                      <a:pt x="864" y="257"/>
                      <a:pt x="857" y="256"/>
                      <a:pt x="851" y="256"/>
                    </a:cubicBezTo>
                    <a:cubicBezTo>
                      <a:pt x="842" y="256"/>
                      <a:pt x="834" y="256"/>
                      <a:pt x="825" y="257"/>
                    </a:cubicBezTo>
                    <a:cubicBezTo>
                      <a:pt x="815" y="257"/>
                      <a:pt x="805" y="258"/>
                      <a:pt x="796" y="259"/>
                    </a:cubicBezTo>
                    <a:cubicBezTo>
                      <a:pt x="783" y="260"/>
                      <a:pt x="771" y="262"/>
                      <a:pt x="759" y="265"/>
                    </a:cubicBezTo>
                    <a:cubicBezTo>
                      <a:pt x="736" y="270"/>
                      <a:pt x="713" y="275"/>
                      <a:pt x="690" y="280"/>
                    </a:cubicBezTo>
                    <a:cubicBezTo>
                      <a:pt x="687" y="281"/>
                      <a:pt x="683" y="282"/>
                      <a:pt x="679" y="284"/>
                    </a:cubicBezTo>
                    <a:cubicBezTo>
                      <a:pt x="674" y="285"/>
                      <a:pt x="669" y="287"/>
                      <a:pt x="664" y="288"/>
                    </a:cubicBezTo>
                    <a:cubicBezTo>
                      <a:pt x="662" y="289"/>
                      <a:pt x="659" y="288"/>
                      <a:pt x="656" y="290"/>
                    </a:cubicBezTo>
                    <a:cubicBezTo>
                      <a:pt x="652" y="292"/>
                      <a:pt x="647" y="292"/>
                      <a:pt x="643" y="294"/>
                    </a:cubicBezTo>
                    <a:cubicBezTo>
                      <a:pt x="636" y="297"/>
                      <a:pt x="629" y="299"/>
                      <a:pt x="622" y="301"/>
                    </a:cubicBezTo>
                    <a:cubicBezTo>
                      <a:pt x="615" y="303"/>
                      <a:pt x="608" y="306"/>
                      <a:pt x="601" y="308"/>
                    </a:cubicBezTo>
                    <a:cubicBezTo>
                      <a:pt x="594" y="311"/>
                      <a:pt x="587" y="314"/>
                      <a:pt x="579" y="317"/>
                    </a:cubicBezTo>
                    <a:cubicBezTo>
                      <a:pt x="577" y="318"/>
                      <a:pt x="574" y="319"/>
                      <a:pt x="571" y="319"/>
                    </a:cubicBezTo>
                    <a:cubicBezTo>
                      <a:pt x="567" y="320"/>
                      <a:pt x="563" y="323"/>
                      <a:pt x="559" y="325"/>
                    </a:cubicBezTo>
                    <a:cubicBezTo>
                      <a:pt x="556" y="331"/>
                      <a:pt x="548" y="330"/>
                      <a:pt x="544" y="334"/>
                    </a:cubicBezTo>
                    <a:cubicBezTo>
                      <a:pt x="540" y="334"/>
                      <a:pt x="538" y="337"/>
                      <a:pt x="535" y="339"/>
                    </a:cubicBezTo>
                    <a:cubicBezTo>
                      <a:pt x="534" y="339"/>
                      <a:pt x="533" y="340"/>
                      <a:pt x="532" y="341"/>
                    </a:cubicBezTo>
                    <a:cubicBezTo>
                      <a:pt x="526" y="342"/>
                      <a:pt x="522" y="345"/>
                      <a:pt x="517" y="347"/>
                    </a:cubicBezTo>
                    <a:cubicBezTo>
                      <a:pt x="519" y="344"/>
                      <a:pt x="521" y="340"/>
                      <a:pt x="522" y="336"/>
                    </a:cubicBezTo>
                    <a:cubicBezTo>
                      <a:pt x="523" y="335"/>
                      <a:pt x="523" y="334"/>
                      <a:pt x="523" y="334"/>
                    </a:cubicBezTo>
                    <a:cubicBezTo>
                      <a:pt x="529" y="327"/>
                      <a:pt x="532" y="318"/>
                      <a:pt x="536" y="310"/>
                    </a:cubicBezTo>
                    <a:cubicBezTo>
                      <a:pt x="536" y="308"/>
                      <a:pt x="537" y="306"/>
                      <a:pt x="538" y="306"/>
                    </a:cubicBezTo>
                    <a:cubicBezTo>
                      <a:pt x="541" y="305"/>
                      <a:pt x="541" y="303"/>
                      <a:pt x="542" y="301"/>
                    </a:cubicBezTo>
                    <a:cubicBezTo>
                      <a:pt x="546" y="296"/>
                      <a:pt x="548" y="291"/>
                      <a:pt x="550" y="286"/>
                    </a:cubicBezTo>
                    <a:cubicBezTo>
                      <a:pt x="551" y="283"/>
                      <a:pt x="552" y="281"/>
                      <a:pt x="554" y="278"/>
                    </a:cubicBezTo>
                    <a:cubicBezTo>
                      <a:pt x="557" y="274"/>
                      <a:pt x="559" y="270"/>
                      <a:pt x="562" y="265"/>
                    </a:cubicBezTo>
                    <a:cubicBezTo>
                      <a:pt x="565" y="258"/>
                      <a:pt x="567" y="249"/>
                      <a:pt x="575" y="244"/>
                    </a:cubicBezTo>
                    <a:cubicBezTo>
                      <a:pt x="576" y="243"/>
                      <a:pt x="576" y="242"/>
                      <a:pt x="576" y="242"/>
                    </a:cubicBezTo>
                    <a:cubicBezTo>
                      <a:pt x="578" y="239"/>
                      <a:pt x="578" y="236"/>
                      <a:pt x="581" y="235"/>
                    </a:cubicBezTo>
                    <a:cubicBezTo>
                      <a:pt x="584" y="233"/>
                      <a:pt x="585" y="230"/>
                      <a:pt x="586" y="227"/>
                    </a:cubicBezTo>
                    <a:cubicBezTo>
                      <a:pt x="587" y="222"/>
                      <a:pt x="589" y="218"/>
                      <a:pt x="591" y="213"/>
                    </a:cubicBezTo>
                    <a:cubicBezTo>
                      <a:pt x="593" y="209"/>
                      <a:pt x="594" y="203"/>
                      <a:pt x="598" y="200"/>
                    </a:cubicBezTo>
                    <a:cubicBezTo>
                      <a:pt x="598" y="200"/>
                      <a:pt x="598" y="200"/>
                      <a:pt x="598" y="200"/>
                    </a:cubicBezTo>
                    <a:cubicBezTo>
                      <a:pt x="601" y="195"/>
                      <a:pt x="602" y="190"/>
                      <a:pt x="605" y="185"/>
                    </a:cubicBezTo>
                    <a:cubicBezTo>
                      <a:pt x="609" y="177"/>
                      <a:pt x="611" y="168"/>
                      <a:pt x="614" y="160"/>
                    </a:cubicBezTo>
                    <a:cubicBezTo>
                      <a:pt x="617" y="154"/>
                      <a:pt x="620" y="148"/>
                      <a:pt x="623" y="142"/>
                    </a:cubicBezTo>
                    <a:cubicBezTo>
                      <a:pt x="627" y="134"/>
                      <a:pt x="629" y="125"/>
                      <a:pt x="632" y="116"/>
                    </a:cubicBezTo>
                    <a:cubicBezTo>
                      <a:pt x="635" y="109"/>
                      <a:pt x="636" y="102"/>
                      <a:pt x="639" y="95"/>
                    </a:cubicBezTo>
                    <a:cubicBezTo>
                      <a:pt x="640" y="92"/>
                      <a:pt x="641" y="89"/>
                      <a:pt x="641" y="86"/>
                    </a:cubicBezTo>
                    <a:cubicBezTo>
                      <a:pt x="641" y="80"/>
                      <a:pt x="642" y="75"/>
                      <a:pt x="644" y="70"/>
                    </a:cubicBezTo>
                    <a:cubicBezTo>
                      <a:pt x="646" y="66"/>
                      <a:pt x="647" y="61"/>
                      <a:pt x="647" y="56"/>
                    </a:cubicBezTo>
                    <a:cubicBezTo>
                      <a:pt x="646" y="46"/>
                      <a:pt x="642" y="39"/>
                      <a:pt x="633" y="35"/>
                    </a:cubicBezTo>
                    <a:cubicBezTo>
                      <a:pt x="632" y="35"/>
                      <a:pt x="631" y="34"/>
                      <a:pt x="629" y="33"/>
                    </a:cubicBezTo>
                    <a:cubicBezTo>
                      <a:pt x="625" y="29"/>
                      <a:pt x="620" y="26"/>
                      <a:pt x="615" y="23"/>
                    </a:cubicBezTo>
                    <a:cubicBezTo>
                      <a:pt x="612" y="22"/>
                      <a:pt x="610" y="21"/>
                      <a:pt x="608" y="18"/>
                    </a:cubicBezTo>
                    <a:cubicBezTo>
                      <a:pt x="606" y="16"/>
                      <a:pt x="604" y="15"/>
                      <a:pt x="601" y="15"/>
                    </a:cubicBezTo>
                    <a:cubicBezTo>
                      <a:pt x="600" y="15"/>
                      <a:pt x="598" y="15"/>
                      <a:pt x="598" y="15"/>
                    </a:cubicBezTo>
                    <a:cubicBezTo>
                      <a:pt x="590" y="12"/>
                      <a:pt x="582" y="9"/>
                      <a:pt x="574" y="6"/>
                    </a:cubicBezTo>
                    <a:cubicBezTo>
                      <a:pt x="570" y="5"/>
                      <a:pt x="566" y="3"/>
                      <a:pt x="561" y="1"/>
                    </a:cubicBezTo>
                    <a:cubicBezTo>
                      <a:pt x="559" y="0"/>
                      <a:pt x="557" y="1"/>
                      <a:pt x="555" y="3"/>
                    </a:cubicBezTo>
                    <a:cubicBezTo>
                      <a:pt x="553" y="4"/>
                      <a:pt x="553" y="5"/>
                      <a:pt x="552" y="8"/>
                    </a:cubicBezTo>
                    <a:cubicBezTo>
                      <a:pt x="552" y="11"/>
                      <a:pt x="552" y="14"/>
                      <a:pt x="550" y="18"/>
                    </a:cubicBezTo>
                    <a:cubicBezTo>
                      <a:pt x="549" y="21"/>
                      <a:pt x="546" y="23"/>
                      <a:pt x="546" y="27"/>
                    </a:cubicBezTo>
                    <a:cubicBezTo>
                      <a:pt x="546" y="35"/>
                      <a:pt x="543" y="43"/>
                      <a:pt x="541" y="51"/>
                    </a:cubicBezTo>
                    <a:cubicBezTo>
                      <a:pt x="537" y="64"/>
                      <a:pt x="534" y="77"/>
                      <a:pt x="530" y="89"/>
                    </a:cubicBezTo>
                    <a:cubicBezTo>
                      <a:pt x="525" y="104"/>
                      <a:pt x="521" y="119"/>
                      <a:pt x="516" y="134"/>
                    </a:cubicBezTo>
                    <a:cubicBezTo>
                      <a:pt x="510" y="154"/>
                      <a:pt x="504" y="174"/>
                      <a:pt x="497" y="194"/>
                    </a:cubicBezTo>
                    <a:cubicBezTo>
                      <a:pt x="493" y="207"/>
                      <a:pt x="488" y="220"/>
                      <a:pt x="483" y="233"/>
                    </a:cubicBezTo>
                    <a:cubicBezTo>
                      <a:pt x="480" y="241"/>
                      <a:pt x="478" y="249"/>
                      <a:pt x="474" y="257"/>
                    </a:cubicBezTo>
                    <a:cubicBezTo>
                      <a:pt x="467" y="273"/>
                      <a:pt x="461" y="290"/>
                      <a:pt x="454" y="307"/>
                    </a:cubicBezTo>
                    <a:cubicBezTo>
                      <a:pt x="452" y="311"/>
                      <a:pt x="450" y="315"/>
                      <a:pt x="448" y="320"/>
                    </a:cubicBezTo>
                    <a:cubicBezTo>
                      <a:pt x="442" y="333"/>
                      <a:pt x="437" y="347"/>
                      <a:pt x="431" y="360"/>
                    </a:cubicBezTo>
                    <a:cubicBezTo>
                      <a:pt x="422" y="379"/>
                      <a:pt x="415" y="398"/>
                      <a:pt x="406" y="417"/>
                    </a:cubicBezTo>
                    <a:cubicBezTo>
                      <a:pt x="403" y="424"/>
                      <a:pt x="400" y="432"/>
                      <a:pt x="397" y="439"/>
                    </a:cubicBezTo>
                    <a:cubicBezTo>
                      <a:pt x="396" y="440"/>
                      <a:pt x="396" y="442"/>
                      <a:pt x="395" y="443"/>
                    </a:cubicBezTo>
                    <a:cubicBezTo>
                      <a:pt x="395" y="443"/>
                      <a:pt x="395" y="443"/>
                      <a:pt x="394" y="443"/>
                    </a:cubicBezTo>
                    <a:cubicBezTo>
                      <a:pt x="394" y="445"/>
                      <a:pt x="392" y="447"/>
                      <a:pt x="391" y="449"/>
                    </a:cubicBezTo>
                    <a:cubicBezTo>
                      <a:pt x="389" y="453"/>
                      <a:pt x="385" y="457"/>
                      <a:pt x="383" y="462"/>
                    </a:cubicBezTo>
                    <a:cubicBezTo>
                      <a:pt x="381" y="466"/>
                      <a:pt x="375" y="468"/>
                      <a:pt x="375" y="474"/>
                    </a:cubicBezTo>
                    <a:cubicBezTo>
                      <a:pt x="375" y="474"/>
                      <a:pt x="374" y="475"/>
                      <a:pt x="374" y="475"/>
                    </a:cubicBezTo>
                    <a:cubicBezTo>
                      <a:pt x="370" y="478"/>
                      <a:pt x="369" y="482"/>
                      <a:pt x="367" y="486"/>
                    </a:cubicBezTo>
                    <a:cubicBezTo>
                      <a:pt x="362" y="496"/>
                      <a:pt x="359" y="507"/>
                      <a:pt x="355" y="517"/>
                    </a:cubicBezTo>
                    <a:cubicBezTo>
                      <a:pt x="352" y="525"/>
                      <a:pt x="349" y="533"/>
                      <a:pt x="348" y="542"/>
                    </a:cubicBezTo>
                    <a:cubicBezTo>
                      <a:pt x="347" y="547"/>
                      <a:pt x="346" y="552"/>
                      <a:pt x="344" y="557"/>
                    </a:cubicBezTo>
                    <a:cubicBezTo>
                      <a:pt x="342" y="561"/>
                      <a:pt x="341" y="565"/>
                      <a:pt x="341" y="570"/>
                    </a:cubicBezTo>
                    <a:cubicBezTo>
                      <a:pt x="340" y="572"/>
                      <a:pt x="338" y="574"/>
                      <a:pt x="337" y="576"/>
                    </a:cubicBezTo>
                    <a:cubicBezTo>
                      <a:pt x="336" y="583"/>
                      <a:pt x="332" y="588"/>
                      <a:pt x="330" y="595"/>
                    </a:cubicBezTo>
                    <a:cubicBezTo>
                      <a:pt x="328" y="597"/>
                      <a:pt x="327" y="600"/>
                      <a:pt x="323" y="601"/>
                    </a:cubicBezTo>
                    <a:cubicBezTo>
                      <a:pt x="323" y="601"/>
                      <a:pt x="322" y="602"/>
                      <a:pt x="322" y="603"/>
                    </a:cubicBezTo>
                    <a:cubicBezTo>
                      <a:pt x="323" y="604"/>
                      <a:pt x="324" y="602"/>
                      <a:pt x="325" y="602"/>
                    </a:cubicBezTo>
                    <a:cubicBezTo>
                      <a:pt x="323" y="608"/>
                      <a:pt x="319" y="613"/>
                      <a:pt x="317" y="620"/>
                    </a:cubicBezTo>
                    <a:cubicBezTo>
                      <a:pt x="316" y="621"/>
                      <a:pt x="316" y="623"/>
                      <a:pt x="314" y="624"/>
                    </a:cubicBezTo>
                    <a:cubicBezTo>
                      <a:pt x="313" y="625"/>
                      <a:pt x="312" y="627"/>
                      <a:pt x="312" y="628"/>
                    </a:cubicBezTo>
                    <a:cubicBezTo>
                      <a:pt x="312" y="630"/>
                      <a:pt x="312" y="631"/>
                      <a:pt x="311" y="632"/>
                    </a:cubicBezTo>
                    <a:cubicBezTo>
                      <a:pt x="307" y="638"/>
                      <a:pt x="305" y="644"/>
                      <a:pt x="302" y="650"/>
                    </a:cubicBezTo>
                    <a:cubicBezTo>
                      <a:pt x="298" y="657"/>
                      <a:pt x="295" y="663"/>
                      <a:pt x="293" y="671"/>
                    </a:cubicBezTo>
                    <a:cubicBezTo>
                      <a:pt x="293" y="672"/>
                      <a:pt x="293" y="673"/>
                      <a:pt x="292" y="674"/>
                    </a:cubicBezTo>
                    <a:cubicBezTo>
                      <a:pt x="289" y="679"/>
                      <a:pt x="286" y="685"/>
                      <a:pt x="283" y="691"/>
                    </a:cubicBezTo>
                    <a:cubicBezTo>
                      <a:pt x="280" y="697"/>
                      <a:pt x="278" y="704"/>
                      <a:pt x="273" y="709"/>
                    </a:cubicBezTo>
                    <a:cubicBezTo>
                      <a:pt x="272" y="710"/>
                      <a:pt x="272" y="711"/>
                      <a:pt x="272" y="711"/>
                    </a:cubicBezTo>
                    <a:cubicBezTo>
                      <a:pt x="272" y="713"/>
                      <a:pt x="271" y="714"/>
                      <a:pt x="271" y="716"/>
                    </a:cubicBezTo>
                    <a:cubicBezTo>
                      <a:pt x="268" y="723"/>
                      <a:pt x="264" y="729"/>
                      <a:pt x="262" y="736"/>
                    </a:cubicBezTo>
                    <a:cubicBezTo>
                      <a:pt x="261" y="738"/>
                      <a:pt x="259" y="739"/>
                      <a:pt x="258" y="742"/>
                    </a:cubicBezTo>
                    <a:cubicBezTo>
                      <a:pt x="257" y="745"/>
                      <a:pt x="256" y="750"/>
                      <a:pt x="251" y="751"/>
                    </a:cubicBezTo>
                    <a:cubicBezTo>
                      <a:pt x="250" y="751"/>
                      <a:pt x="250" y="752"/>
                      <a:pt x="249" y="753"/>
                    </a:cubicBezTo>
                    <a:cubicBezTo>
                      <a:pt x="246" y="757"/>
                      <a:pt x="244" y="762"/>
                      <a:pt x="242" y="767"/>
                    </a:cubicBezTo>
                    <a:cubicBezTo>
                      <a:pt x="240" y="770"/>
                      <a:pt x="239" y="773"/>
                      <a:pt x="236" y="776"/>
                    </a:cubicBezTo>
                    <a:cubicBezTo>
                      <a:pt x="235" y="773"/>
                      <a:pt x="234" y="771"/>
                      <a:pt x="235" y="769"/>
                    </a:cubicBezTo>
                    <a:cubicBezTo>
                      <a:pt x="235" y="765"/>
                      <a:pt x="234" y="761"/>
                      <a:pt x="233" y="757"/>
                    </a:cubicBezTo>
                    <a:cubicBezTo>
                      <a:pt x="233" y="754"/>
                      <a:pt x="231" y="751"/>
                      <a:pt x="231" y="747"/>
                    </a:cubicBezTo>
                    <a:cubicBezTo>
                      <a:pt x="232" y="746"/>
                      <a:pt x="230" y="746"/>
                      <a:pt x="229" y="746"/>
                    </a:cubicBezTo>
                    <a:cubicBezTo>
                      <a:pt x="229" y="748"/>
                      <a:pt x="229" y="750"/>
                      <a:pt x="229" y="751"/>
                    </a:cubicBezTo>
                    <a:cubicBezTo>
                      <a:pt x="230" y="759"/>
                      <a:pt x="231" y="767"/>
                      <a:pt x="232" y="775"/>
                    </a:cubicBezTo>
                    <a:cubicBezTo>
                      <a:pt x="233" y="779"/>
                      <a:pt x="232" y="782"/>
                      <a:pt x="231" y="785"/>
                    </a:cubicBezTo>
                    <a:cubicBezTo>
                      <a:pt x="229" y="783"/>
                      <a:pt x="229" y="781"/>
                      <a:pt x="229" y="779"/>
                    </a:cubicBezTo>
                    <a:cubicBezTo>
                      <a:pt x="228" y="771"/>
                      <a:pt x="226" y="762"/>
                      <a:pt x="225" y="754"/>
                    </a:cubicBezTo>
                    <a:cubicBezTo>
                      <a:pt x="225" y="750"/>
                      <a:pt x="226" y="745"/>
                      <a:pt x="224" y="741"/>
                    </a:cubicBezTo>
                    <a:cubicBezTo>
                      <a:pt x="223" y="741"/>
                      <a:pt x="224" y="740"/>
                      <a:pt x="224" y="740"/>
                    </a:cubicBezTo>
                    <a:cubicBezTo>
                      <a:pt x="226" y="738"/>
                      <a:pt x="225" y="735"/>
                      <a:pt x="224" y="733"/>
                    </a:cubicBezTo>
                    <a:cubicBezTo>
                      <a:pt x="223" y="727"/>
                      <a:pt x="224" y="721"/>
                      <a:pt x="222" y="715"/>
                    </a:cubicBezTo>
                    <a:cubicBezTo>
                      <a:pt x="220" y="708"/>
                      <a:pt x="221" y="700"/>
                      <a:pt x="220" y="693"/>
                    </a:cubicBezTo>
                    <a:cubicBezTo>
                      <a:pt x="220" y="689"/>
                      <a:pt x="219" y="684"/>
                      <a:pt x="220" y="679"/>
                    </a:cubicBezTo>
                    <a:cubicBezTo>
                      <a:pt x="221" y="675"/>
                      <a:pt x="221" y="670"/>
                      <a:pt x="217" y="665"/>
                    </a:cubicBezTo>
                    <a:cubicBezTo>
                      <a:pt x="217" y="671"/>
                      <a:pt x="214" y="675"/>
                      <a:pt x="217" y="679"/>
                    </a:cubicBezTo>
                    <a:cubicBezTo>
                      <a:pt x="217" y="680"/>
                      <a:pt x="217" y="680"/>
                      <a:pt x="217" y="681"/>
                    </a:cubicBezTo>
                    <a:cubicBezTo>
                      <a:pt x="216" y="688"/>
                      <a:pt x="216" y="695"/>
                      <a:pt x="216" y="703"/>
                    </a:cubicBezTo>
                    <a:cubicBezTo>
                      <a:pt x="216" y="703"/>
                      <a:pt x="215" y="704"/>
                      <a:pt x="216" y="704"/>
                    </a:cubicBezTo>
                    <a:cubicBezTo>
                      <a:pt x="220" y="707"/>
                      <a:pt x="217" y="711"/>
                      <a:pt x="218" y="714"/>
                    </a:cubicBezTo>
                    <a:cubicBezTo>
                      <a:pt x="219" y="717"/>
                      <a:pt x="218" y="721"/>
                      <a:pt x="220" y="725"/>
                    </a:cubicBezTo>
                    <a:cubicBezTo>
                      <a:pt x="222" y="728"/>
                      <a:pt x="220" y="734"/>
                      <a:pt x="216" y="738"/>
                    </a:cubicBezTo>
                    <a:cubicBezTo>
                      <a:pt x="218" y="733"/>
                      <a:pt x="215" y="730"/>
                      <a:pt x="215" y="727"/>
                    </a:cubicBezTo>
                    <a:cubicBezTo>
                      <a:pt x="214" y="718"/>
                      <a:pt x="213" y="709"/>
                      <a:pt x="213" y="700"/>
                    </a:cubicBezTo>
                    <a:cubicBezTo>
                      <a:pt x="213" y="699"/>
                      <a:pt x="213" y="698"/>
                      <a:pt x="213" y="696"/>
                    </a:cubicBezTo>
                    <a:cubicBezTo>
                      <a:pt x="208" y="687"/>
                      <a:pt x="214" y="679"/>
                      <a:pt x="213" y="670"/>
                    </a:cubicBezTo>
                    <a:cubicBezTo>
                      <a:pt x="213" y="670"/>
                      <a:pt x="214" y="669"/>
                      <a:pt x="214" y="668"/>
                    </a:cubicBezTo>
                    <a:cubicBezTo>
                      <a:pt x="216" y="665"/>
                      <a:pt x="215" y="661"/>
                      <a:pt x="217" y="658"/>
                    </a:cubicBezTo>
                    <a:cubicBezTo>
                      <a:pt x="217" y="658"/>
                      <a:pt x="217" y="657"/>
                      <a:pt x="217" y="657"/>
                    </a:cubicBezTo>
                    <a:cubicBezTo>
                      <a:pt x="215" y="652"/>
                      <a:pt x="217" y="648"/>
                      <a:pt x="217" y="644"/>
                    </a:cubicBezTo>
                    <a:cubicBezTo>
                      <a:pt x="219" y="635"/>
                      <a:pt x="218" y="627"/>
                      <a:pt x="217" y="618"/>
                    </a:cubicBezTo>
                    <a:cubicBezTo>
                      <a:pt x="217" y="608"/>
                      <a:pt x="217" y="598"/>
                      <a:pt x="216" y="588"/>
                    </a:cubicBezTo>
                    <a:cubicBezTo>
                      <a:pt x="216" y="587"/>
                      <a:pt x="215" y="586"/>
                      <a:pt x="217" y="585"/>
                    </a:cubicBezTo>
                    <a:cubicBezTo>
                      <a:pt x="219" y="587"/>
                      <a:pt x="220" y="587"/>
                      <a:pt x="221" y="584"/>
                    </a:cubicBezTo>
                    <a:cubicBezTo>
                      <a:pt x="222" y="583"/>
                      <a:pt x="223" y="582"/>
                      <a:pt x="224" y="581"/>
                    </a:cubicBezTo>
                    <a:cubicBezTo>
                      <a:pt x="225" y="581"/>
                      <a:pt x="226" y="580"/>
                      <a:pt x="226" y="579"/>
                    </a:cubicBezTo>
                    <a:cubicBezTo>
                      <a:pt x="225" y="577"/>
                      <a:pt x="226" y="574"/>
                      <a:pt x="226" y="572"/>
                    </a:cubicBezTo>
                    <a:cubicBezTo>
                      <a:pt x="226" y="571"/>
                      <a:pt x="226" y="570"/>
                      <a:pt x="225" y="569"/>
                    </a:cubicBezTo>
                    <a:cubicBezTo>
                      <a:pt x="222" y="569"/>
                      <a:pt x="223" y="567"/>
                      <a:pt x="223" y="565"/>
                    </a:cubicBezTo>
                    <a:cubicBezTo>
                      <a:pt x="223" y="562"/>
                      <a:pt x="224" y="559"/>
                      <a:pt x="222" y="556"/>
                    </a:cubicBezTo>
                    <a:cubicBezTo>
                      <a:pt x="222" y="555"/>
                      <a:pt x="221" y="555"/>
                      <a:pt x="222" y="554"/>
                    </a:cubicBezTo>
                    <a:cubicBezTo>
                      <a:pt x="224" y="552"/>
                      <a:pt x="222" y="548"/>
                      <a:pt x="225" y="546"/>
                    </a:cubicBezTo>
                    <a:cubicBezTo>
                      <a:pt x="225" y="546"/>
                      <a:pt x="225" y="544"/>
                      <a:pt x="224" y="544"/>
                    </a:cubicBezTo>
                    <a:cubicBezTo>
                      <a:pt x="223" y="542"/>
                      <a:pt x="223" y="539"/>
                      <a:pt x="224" y="537"/>
                    </a:cubicBezTo>
                    <a:cubicBezTo>
                      <a:pt x="224" y="535"/>
                      <a:pt x="224" y="532"/>
                      <a:pt x="226" y="531"/>
                    </a:cubicBezTo>
                    <a:cubicBezTo>
                      <a:pt x="227" y="531"/>
                      <a:pt x="227" y="530"/>
                      <a:pt x="227" y="529"/>
                    </a:cubicBezTo>
                    <a:cubicBezTo>
                      <a:pt x="226" y="522"/>
                      <a:pt x="231" y="516"/>
                      <a:pt x="228" y="509"/>
                    </a:cubicBezTo>
                    <a:cubicBezTo>
                      <a:pt x="228" y="509"/>
                      <a:pt x="228" y="508"/>
                      <a:pt x="228" y="508"/>
                    </a:cubicBezTo>
                    <a:cubicBezTo>
                      <a:pt x="229" y="505"/>
                      <a:pt x="230" y="502"/>
                      <a:pt x="229" y="499"/>
                    </a:cubicBezTo>
                    <a:cubicBezTo>
                      <a:pt x="228" y="496"/>
                      <a:pt x="228" y="493"/>
                      <a:pt x="230" y="490"/>
                    </a:cubicBezTo>
                    <a:cubicBezTo>
                      <a:pt x="230" y="490"/>
                      <a:pt x="229" y="489"/>
                      <a:pt x="229" y="488"/>
                    </a:cubicBezTo>
                    <a:cubicBezTo>
                      <a:pt x="229" y="487"/>
                      <a:pt x="229" y="487"/>
                      <a:pt x="229" y="485"/>
                    </a:cubicBezTo>
                    <a:cubicBezTo>
                      <a:pt x="230" y="483"/>
                      <a:pt x="230" y="480"/>
                      <a:pt x="229" y="478"/>
                    </a:cubicBezTo>
                    <a:cubicBezTo>
                      <a:pt x="229" y="476"/>
                      <a:pt x="229" y="475"/>
                      <a:pt x="230" y="473"/>
                    </a:cubicBezTo>
                    <a:cubicBezTo>
                      <a:pt x="232" y="468"/>
                      <a:pt x="231" y="462"/>
                      <a:pt x="231" y="457"/>
                    </a:cubicBezTo>
                    <a:cubicBezTo>
                      <a:pt x="231" y="449"/>
                      <a:pt x="231" y="442"/>
                      <a:pt x="230" y="435"/>
                    </a:cubicBezTo>
                    <a:cubicBezTo>
                      <a:pt x="230" y="429"/>
                      <a:pt x="231" y="422"/>
                      <a:pt x="230" y="416"/>
                    </a:cubicBezTo>
                    <a:cubicBezTo>
                      <a:pt x="229" y="411"/>
                      <a:pt x="229" y="406"/>
                      <a:pt x="229" y="401"/>
                    </a:cubicBezTo>
                    <a:cubicBezTo>
                      <a:pt x="229" y="398"/>
                      <a:pt x="229" y="396"/>
                      <a:pt x="228" y="393"/>
                    </a:cubicBezTo>
                    <a:cubicBezTo>
                      <a:pt x="227" y="390"/>
                      <a:pt x="227" y="387"/>
                      <a:pt x="228" y="384"/>
                    </a:cubicBezTo>
                    <a:cubicBezTo>
                      <a:pt x="229" y="379"/>
                      <a:pt x="228" y="374"/>
                      <a:pt x="228" y="369"/>
                    </a:cubicBezTo>
                    <a:cubicBezTo>
                      <a:pt x="229" y="362"/>
                      <a:pt x="228" y="355"/>
                      <a:pt x="228" y="348"/>
                    </a:cubicBezTo>
                    <a:cubicBezTo>
                      <a:pt x="228" y="342"/>
                      <a:pt x="227" y="336"/>
                      <a:pt x="228" y="330"/>
                    </a:cubicBezTo>
                    <a:cubicBezTo>
                      <a:pt x="229" y="324"/>
                      <a:pt x="228" y="318"/>
                      <a:pt x="229" y="312"/>
                    </a:cubicBezTo>
                    <a:cubicBezTo>
                      <a:pt x="230" y="302"/>
                      <a:pt x="229" y="292"/>
                      <a:pt x="228" y="283"/>
                    </a:cubicBezTo>
                    <a:cubicBezTo>
                      <a:pt x="228" y="278"/>
                      <a:pt x="227" y="274"/>
                      <a:pt x="229" y="270"/>
                    </a:cubicBezTo>
                    <a:cubicBezTo>
                      <a:pt x="230" y="269"/>
                      <a:pt x="229" y="268"/>
                      <a:pt x="229" y="267"/>
                    </a:cubicBezTo>
                    <a:cubicBezTo>
                      <a:pt x="230" y="263"/>
                      <a:pt x="229" y="259"/>
                      <a:pt x="230" y="256"/>
                    </a:cubicBezTo>
                    <a:cubicBezTo>
                      <a:pt x="232" y="247"/>
                      <a:pt x="233" y="238"/>
                      <a:pt x="233" y="229"/>
                    </a:cubicBezTo>
                    <a:cubicBezTo>
                      <a:pt x="233" y="221"/>
                      <a:pt x="234" y="213"/>
                      <a:pt x="236" y="205"/>
                    </a:cubicBezTo>
                    <a:cubicBezTo>
                      <a:pt x="238" y="199"/>
                      <a:pt x="238" y="193"/>
                      <a:pt x="238" y="186"/>
                    </a:cubicBezTo>
                    <a:cubicBezTo>
                      <a:pt x="239" y="175"/>
                      <a:pt x="239" y="164"/>
                      <a:pt x="239" y="153"/>
                    </a:cubicBezTo>
                    <a:cubicBezTo>
                      <a:pt x="239" y="151"/>
                      <a:pt x="239" y="150"/>
                      <a:pt x="239" y="148"/>
                    </a:cubicBezTo>
                    <a:cubicBezTo>
                      <a:pt x="238" y="146"/>
                      <a:pt x="238" y="143"/>
                      <a:pt x="238" y="140"/>
                    </a:cubicBezTo>
                    <a:cubicBezTo>
                      <a:pt x="239" y="136"/>
                      <a:pt x="238" y="133"/>
                      <a:pt x="237" y="129"/>
                    </a:cubicBezTo>
                    <a:cubicBezTo>
                      <a:pt x="236" y="121"/>
                      <a:pt x="234" y="114"/>
                      <a:pt x="232" y="106"/>
                    </a:cubicBezTo>
                    <a:cubicBezTo>
                      <a:pt x="231" y="100"/>
                      <a:pt x="229" y="95"/>
                      <a:pt x="225" y="90"/>
                    </a:cubicBezTo>
                    <a:cubicBezTo>
                      <a:pt x="217" y="82"/>
                      <a:pt x="208" y="75"/>
                      <a:pt x="200" y="67"/>
                    </a:cubicBezTo>
                    <a:cubicBezTo>
                      <a:pt x="199" y="66"/>
                      <a:pt x="198" y="65"/>
                      <a:pt x="197" y="66"/>
                    </a:cubicBezTo>
                    <a:cubicBezTo>
                      <a:pt x="194" y="66"/>
                      <a:pt x="192" y="64"/>
                      <a:pt x="190" y="61"/>
                    </a:cubicBezTo>
                    <a:cubicBezTo>
                      <a:pt x="189" y="59"/>
                      <a:pt x="188" y="57"/>
                      <a:pt x="186" y="55"/>
                    </a:cubicBezTo>
                    <a:cubicBezTo>
                      <a:pt x="184" y="52"/>
                      <a:pt x="181" y="49"/>
                      <a:pt x="177" y="49"/>
                    </a:cubicBezTo>
                    <a:cubicBezTo>
                      <a:pt x="175" y="48"/>
                      <a:pt x="172" y="48"/>
                      <a:pt x="170" y="47"/>
                    </a:cubicBezTo>
                    <a:cubicBezTo>
                      <a:pt x="167" y="45"/>
                      <a:pt x="165" y="44"/>
                      <a:pt x="162" y="43"/>
                    </a:cubicBezTo>
                    <a:cubicBezTo>
                      <a:pt x="154" y="41"/>
                      <a:pt x="145" y="40"/>
                      <a:pt x="138" y="36"/>
                    </a:cubicBezTo>
                    <a:cubicBezTo>
                      <a:pt x="128" y="32"/>
                      <a:pt x="118" y="30"/>
                      <a:pt x="108" y="28"/>
                    </a:cubicBezTo>
                    <a:cubicBezTo>
                      <a:pt x="99" y="25"/>
                      <a:pt x="88" y="25"/>
                      <a:pt x="78" y="25"/>
                    </a:cubicBezTo>
                    <a:cubicBezTo>
                      <a:pt x="72" y="25"/>
                      <a:pt x="65" y="26"/>
                      <a:pt x="58" y="26"/>
                    </a:cubicBezTo>
                    <a:cubicBezTo>
                      <a:pt x="51" y="26"/>
                      <a:pt x="43" y="27"/>
                      <a:pt x="36" y="27"/>
                    </a:cubicBezTo>
                    <a:cubicBezTo>
                      <a:pt x="33" y="27"/>
                      <a:pt x="30" y="28"/>
                      <a:pt x="28" y="30"/>
                    </a:cubicBezTo>
                    <a:cubicBezTo>
                      <a:pt x="26" y="32"/>
                      <a:pt x="26" y="34"/>
                      <a:pt x="24" y="35"/>
                    </a:cubicBezTo>
                    <a:cubicBezTo>
                      <a:pt x="22" y="39"/>
                      <a:pt x="20" y="42"/>
                      <a:pt x="16" y="42"/>
                    </a:cubicBezTo>
                    <a:cubicBezTo>
                      <a:pt x="13" y="42"/>
                      <a:pt x="12" y="44"/>
                      <a:pt x="12" y="47"/>
                    </a:cubicBezTo>
                    <a:cubicBezTo>
                      <a:pt x="12" y="50"/>
                      <a:pt x="11" y="50"/>
                      <a:pt x="9" y="50"/>
                    </a:cubicBezTo>
                    <a:cubicBezTo>
                      <a:pt x="6" y="50"/>
                      <a:pt x="3" y="51"/>
                      <a:pt x="0" y="52"/>
                    </a:cubicBezTo>
                    <a:cubicBezTo>
                      <a:pt x="0" y="52"/>
                      <a:pt x="0" y="53"/>
                      <a:pt x="0" y="53"/>
                    </a:cubicBezTo>
                    <a:cubicBezTo>
                      <a:pt x="7" y="62"/>
                      <a:pt x="8" y="73"/>
                      <a:pt x="11" y="83"/>
                    </a:cubicBezTo>
                    <a:cubicBezTo>
                      <a:pt x="13" y="87"/>
                      <a:pt x="12" y="91"/>
                      <a:pt x="13" y="95"/>
                    </a:cubicBezTo>
                    <a:cubicBezTo>
                      <a:pt x="13" y="102"/>
                      <a:pt x="14" y="108"/>
                      <a:pt x="15" y="114"/>
                    </a:cubicBezTo>
                    <a:cubicBezTo>
                      <a:pt x="16" y="120"/>
                      <a:pt x="17" y="125"/>
                      <a:pt x="17" y="131"/>
                    </a:cubicBezTo>
                    <a:cubicBezTo>
                      <a:pt x="18" y="141"/>
                      <a:pt x="18" y="151"/>
                      <a:pt x="18" y="160"/>
                    </a:cubicBezTo>
                    <a:cubicBezTo>
                      <a:pt x="18" y="161"/>
                      <a:pt x="18" y="161"/>
                      <a:pt x="19" y="161"/>
                    </a:cubicBezTo>
                    <a:cubicBezTo>
                      <a:pt x="19" y="161"/>
                      <a:pt x="19" y="160"/>
                      <a:pt x="19" y="159"/>
                    </a:cubicBezTo>
                    <a:cubicBezTo>
                      <a:pt x="19" y="159"/>
                      <a:pt x="19" y="158"/>
                      <a:pt x="20" y="158"/>
                    </a:cubicBezTo>
                    <a:cubicBezTo>
                      <a:pt x="22" y="169"/>
                      <a:pt x="21" y="180"/>
                      <a:pt x="20" y="190"/>
                    </a:cubicBezTo>
                    <a:cubicBezTo>
                      <a:pt x="20" y="193"/>
                      <a:pt x="21" y="197"/>
                      <a:pt x="18" y="199"/>
                    </a:cubicBezTo>
                    <a:cubicBezTo>
                      <a:pt x="18" y="200"/>
                      <a:pt x="17" y="201"/>
                      <a:pt x="19" y="202"/>
                    </a:cubicBezTo>
                    <a:cubicBezTo>
                      <a:pt x="19" y="202"/>
                      <a:pt x="19" y="200"/>
                      <a:pt x="20" y="201"/>
                    </a:cubicBezTo>
                    <a:cubicBezTo>
                      <a:pt x="21" y="202"/>
                      <a:pt x="21" y="203"/>
                      <a:pt x="21" y="203"/>
                    </a:cubicBezTo>
                    <a:cubicBezTo>
                      <a:pt x="21" y="208"/>
                      <a:pt x="22" y="213"/>
                      <a:pt x="22" y="218"/>
                    </a:cubicBezTo>
                    <a:cubicBezTo>
                      <a:pt x="22" y="221"/>
                      <a:pt x="23" y="225"/>
                      <a:pt x="22" y="228"/>
                    </a:cubicBezTo>
                    <a:cubicBezTo>
                      <a:pt x="21" y="232"/>
                      <a:pt x="20" y="234"/>
                      <a:pt x="24" y="237"/>
                    </a:cubicBezTo>
                    <a:cubicBezTo>
                      <a:pt x="24" y="237"/>
                      <a:pt x="27" y="240"/>
                      <a:pt x="22" y="239"/>
                    </a:cubicBezTo>
                    <a:cubicBezTo>
                      <a:pt x="22" y="239"/>
                      <a:pt x="21" y="241"/>
                      <a:pt x="21" y="241"/>
                    </a:cubicBezTo>
                    <a:cubicBezTo>
                      <a:pt x="22" y="246"/>
                      <a:pt x="22" y="250"/>
                      <a:pt x="21" y="254"/>
                    </a:cubicBezTo>
                    <a:cubicBezTo>
                      <a:pt x="21" y="255"/>
                      <a:pt x="22" y="255"/>
                      <a:pt x="22" y="255"/>
                    </a:cubicBezTo>
                    <a:cubicBezTo>
                      <a:pt x="25" y="256"/>
                      <a:pt x="24" y="259"/>
                      <a:pt x="24" y="261"/>
                    </a:cubicBezTo>
                    <a:cubicBezTo>
                      <a:pt x="24" y="268"/>
                      <a:pt x="25" y="274"/>
                      <a:pt x="25" y="281"/>
                    </a:cubicBezTo>
                    <a:cubicBezTo>
                      <a:pt x="25" y="282"/>
                      <a:pt x="26" y="284"/>
                      <a:pt x="26" y="284"/>
                    </a:cubicBezTo>
                    <a:cubicBezTo>
                      <a:pt x="28" y="286"/>
                      <a:pt x="27" y="288"/>
                      <a:pt x="27" y="290"/>
                    </a:cubicBezTo>
                    <a:cubicBezTo>
                      <a:pt x="28" y="294"/>
                      <a:pt x="27" y="299"/>
                      <a:pt x="28" y="303"/>
                    </a:cubicBezTo>
                    <a:cubicBezTo>
                      <a:pt x="29" y="312"/>
                      <a:pt x="29" y="321"/>
                      <a:pt x="29" y="330"/>
                    </a:cubicBezTo>
                    <a:cubicBezTo>
                      <a:pt x="29" y="334"/>
                      <a:pt x="28" y="337"/>
                      <a:pt x="29" y="340"/>
                    </a:cubicBezTo>
                    <a:cubicBezTo>
                      <a:pt x="29" y="344"/>
                      <a:pt x="29" y="347"/>
                      <a:pt x="29" y="350"/>
                    </a:cubicBezTo>
                    <a:cubicBezTo>
                      <a:pt x="30" y="353"/>
                      <a:pt x="30" y="356"/>
                      <a:pt x="31" y="359"/>
                    </a:cubicBezTo>
                    <a:cubicBezTo>
                      <a:pt x="31" y="367"/>
                      <a:pt x="30" y="376"/>
                      <a:pt x="31" y="385"/>
                    </a:cubicBezTo>
                    <a:cubicBezTo>
                      <a:pt x="32" y="388"/>
                      <a:pt x="32" y="391"/>
                      <a:pt x="32" y="394"/>
                    </a:cubicBezTo>
                    <a:cubicBezTo>
                      <a:pt x="31" y="406"/>
                      <a:pt x="33" y="418"/>
                      <a:pt x="33" y="430"/>
                    </a:cubicBezTo>
                    <a:cubicBezTo>
                      <a:pt x="33" y="430"/>
                      <a:pt x="33" y="430"/>
                      <a:pt x="34" y="430"/>
                    </a:cubicBezTo>
                    <a:cubicBezTo>
                      <a:pt x="34" y="426"/>
                      <a:pt x="34" y="422"/>
                      <a:pt x="34" y="417"/>
                    </a:cubicBezTo>
                    <a:cubicBezTo>
                      <a:pt x="34" y="409"/>
                      <a:pt x="33" y="401"/>
                      <a:pt x="34" y="393"/>
                    </a:cubicBezTo>
                    <a:cubicBezTo>
                      <a:pt x="35" y="387"/>
                      <a:pt x="34" y="380"/>
                      <a:pt x="34" y="374"/>
                    </a:cubicBezTo>
                    <a:cubicBezTo>
                      <a:pt x="34" y="370"/>
                      <a:pt x="35" y="366"/>
                      <a:pt x="34" y="361"/>
                    </a:cubicBezTo>
                    <a:cubicBezTo>
                      <a:pt x="34" y="359"/>
                      <a:pt x="34" y="356"/>
                      <a:pt x="34" y="354"/>
                    </a:cubicBezTo>
                    <a:cubicBezTo>
                      <a:pt x="35" y="349"/>
                      <a:pt x="34" y="345"/>
                      <a:pt x="33" y="341"/>
                    </a:cubicBezTo>
                    <a:cubicBezTo>
                      <a:pt x="32" y="338"/>
                      <a:pt x="32" y="335"/>
                      <a:pt x="33" y="331"/>
                    </a:cubicBezTo>
                    <a:cubicBezTo>
                      <a:pt x="35" y="334"/>
                      <a:pt x="36" y="337"/>
                      <a:pt x="36" y="341"/>
                    </a:cubicBezTo>
                    <a:cubicBezTo>
                      <a:pt x="37" y="359"/>
                      <a:pt x="38" y="377"/>
                      <a:pt x="38" y="395"/>
                    </a:cubicBezTo>
                    <a:cubicBezTo>
                      <a:pt x="39" y="413"/>
                      <a:pt x="39" y="430"/>
                      <a:pt x="40" y="448"/>
                    </a:cubicBezTo>
                    <a:cubicBezTo>
                      <a:pt x="40" y="461"/>
                      <a:pt x="40" y="474"/>
                      <a:pt x="40" y="487"/>
                    </a:cubicBezTo>
                    <a:cubicBezTo>
                      <a:pt x="40" y="488"/>
                      <a:pt x="40" y="489"/>
                      <a:pt x="41" y="489"/>
                    </a:cubicBezTo>
                    <a:cubicBezTo>
                      <a:pt x="42" y="489"/>
                      <a:pt x="42" y="487"/>
                      <a:pt x="42" y="486"/>
                    </a:cubicBezTo>
                    <a:cubicBezTo>
                      <a:pt x="42" y="479"/>
                      <a:pt x="42" y="472"/>
                      <a:pt x="43" y="464"/>
                    </a:cubicBezTo>
                    <a:cubicBezTo>
                      <a:pt x="43" y="460"/>
                      <a:pt x="43" y="460"/>
                      <a:pt x="48" y="459"/>
                    </a:cubicBezTo>
                    <a:cubicBezTo>
                      <a:pt x="48" y="494"/>
                      <a:pt x="49" y="529"/>
                      <a:pt x="49" y="563"/>
                    </a:cubicBezTo>
                    <a:cubicBezTo>
                      <a:pt x="48" y="563"/>
                      <a:pt x="47" y="563"/>
                      <a:pt x="47" y="562"/>
                    </a:cubicBezTo>
                    <a:cubicBezTo>
                      <a:pt x="47" y="561"/>
                      <a:pt x="47" y="561"/>
                      <a:pt x="45" y="561"/>
                    </a:cubicBezTo>
                    <a:cubicBezTo>
                      <a:pt x="42" y="562"/>
                      <a:pt x="41" y="563"/>
                      <a:pt x="41" y="566"/>
                    </a:cubicBezTo>
                    <a:cubicBezTo>
                      <a:pt x="41" y="571"/>
                      <a:pt x="41" y="577"/>
                      <a:pt x="41" y="583"/>
                    </a:cubicBezTo>
                    <a:cubicBezTo>
                      <a:pt x="41" y="584"/>
                      <a:pt x="41" y="585"/>
                      <a:pt x="42" y="585"/>
                    </a:cubicBezTo>
                    <a:cubicBezTo>
                      <a:pt x="43" y="584"/>
                      <a:pt x="44" y="583"/>
                      <a:pt x="44" y="582"/>
                    </a:cubicBezTo>
                    <a:cubicBezTo>
                      <a:pt x="44" y="579"/>
                      <a:pt x="45" y="578"/>
                      <a:pt x="48" y="579"/>
                    </a:cubicBezTo>
                    <a:cubicBezTo>
                      <a:pt x="48" y="579"/>
                      <a:pt x="49" y="578"/>
                      <a:pt x="50" y="579"/>
                    </a:cubicBezTo>
                    <a:cubicBezTo>
                      <a:pt x="50" y="580"/>
                      <a:pt x="51" y="582"/>
                      <a:pt x="49" y="582"/>
                    </a:cubicBezTo>
                    <a:cubicBezTo>
                      <a:pt x="47" y="583"/>
                      <a:pt x="47" y="584"/>
                      <a:pt x="47" y="585"/>
                    </a:cubicBezTo>
                    <a:cubicBezTo>
                      <a:pt x="47" y="588"/>
                      <a:pt x="46" y="591"/>
                      <a:pt x="47" y="594"/>
                    </a:cubicBezTo>
                    <a:cubicBezTo>
                      <a:pt x="48" y="597"/>
                      <a:pt x="47" y="599"/>
                      <a:pt x="46" y="601"/>
                    </a:cubicBezTo>
                    <a:cubicBezTo>
                      <a:pt x="45" y="599"/>
                      <a:pt x="45" y="598"/>
                      <a:pt x="45" y="596"/>
                    </a:cubicBezTo>
                    <a:cubicBezTo>
                      <a:pt x="45" y="593"/>
                      <a:pt x="46" y="591"/>
                      <a:pt x="42" y="590"/>
                    </a:cubicBezTo>
                    <a:cubicBezTo>
                      <a:pt x="42" y="590"/>
                      <a:pt x="43" y="589"/>
                      <a:pt x="41" y="588"/>
                    </a:cubicBezTo>
                    <a:cubicBezTo>
                      <a:pt x="41" y="604"/>
                      <a:pt x="42" y="619"/>
                      <a:pt x="42" y="634"/>
                    </a:cubicBezTo>
                    <a:cubicBezTo>
                      <a:pt x="43" y="649"/>
                      <a:pt x="44" y="664"/>
                      <a:pt x="45" y="679"/>
                    </a:cubicBezTo>
                    <a:cubicBezTo>
                      <a:pt x="46" y="694"/>
                      <a:pt x="46" y="709"/>
                      <a:pt x="49" y="724"/>
                    </a:cubicBezTo>
                    <a:cubicBezTo>
                      <a:pt x="51" y="722"/>
                      <a:pt x="51" y="719"/>
                      <a:pt x="53" y="718"/>
                    </a:cubicBezTo>
                    <a:cubicBezTo>
                      <a:pt x="55" y="717"/>
                      <a:pt x="53" y="715"/>
                      <a:pt x="53" y="713"/>
                    </a:cubicBezTo>
                    <a:cubicBezTo>
                      <a:pt x="50" y="715"/>
                      <a:pt x="50" y="712"/>
                      <a:pt x="50" y="711"/>
                    </a:cubicBezTo>
                    <a:cubicBezTo>
                      <a:pt x="49" y="706"/>
                      <a:pt x="49" y="701"/>
                      <a:pt x="49" y="695"/>
                    </a:cubicBezTo>
                    <a:cubicBezTo>
                      <a:pt x="49" y="694"/>
                      <a:pt x="50" y="694"/>
                      <a:pt x="51" y="693"/>
                    </a:cubicBezTo>
                    <a:cubicBezTo>
                      <a:pt x="54" y="693"/>
                      <a:pt x="54" y="690"/>
                      <a:pt x="53" y="687"/>
                    </a:cubicBezTo>
                    <a:cubicBezTo>
                      <a:pt x="53" y="685"/>
                      <a:pt x="53" y="683"/>
                      <a:pt x="51" y="681"/>
                    </a:cubicBezTo>
                    <a:cubicBezTo>
                      <a:pt x="50" y="680"/>
                      <a:pt x="50" y="678"/>
                      <a:pt x="51" y="677"/>
                    </a:cubicBezTo>
                    <a:cubicBezTo>
                      <a:pt x="53" y="676"/>
                      <a:pt x="52" y="674"/>
                      <a:pt x="52" y="672"/>
                    </a:cubicBezTo>
                    <a:cubicBezTo>
                      <a:pt x="53" y="667"/>
                      <a:pt x="52" y="662"/>
                      <a:pt x="52" y="658"/>
                    </a:cubicBezTo>
                    <a:cubicBezTo>
                      <a:pt x="53" y="660"/>
                      <a:pt x="53" y="662"/>
                      <a:pt x="53" y="664"/>
                    </a:cubicBezTo>
                    <a:cubicBezTo>
                      <a:pt x="54" y="671"/>
                      <a:pt x="54" y="678"/>
                      <a:pt x="54" y="685"/>
                    </a:cubicBezTo>
                    <a:cubicBezTo>
                      <a:pt x="56" y="704"/>
                      <a:pt x="57" y="723"/>
                      <a:pt x="59" y="741"/>
                    </a:cubicBezTo>
                    <a:cubicBezTo>
                      <a:pt x="61" y="757"/>
                      <a:pt x="63" y="772"/>
                      <a:pt x="65" y="788"/>
                    </a:cubicBezTo>
                    <a:cubicBezTo>
                      <a:pt x="68" y="806"/>
                      <a:pt x="71" y="824"/>
                      <a:pt x="74" y="842"/>
                    </a:cubicBezTo>
                    <a:cubicBezTo>
                      <a:pt x="75" y="847"/>
                      <a:pt x="76" y="853"/>
                      <a:pt x="78" y="859"/>
                    </a:cubicBezTo>
                    <a:cubicBezTo>
                      <a:pt x="79" y="865"/>
                      <a:pt x="81" y="871"/>
                      <a:pt x="82" y="878"/>
                    </a:cubicBezTo>
                    <a:cubicBezTo>
                      <a:pt x="84" y="885"/>
                      <a:pt x="85" y="891"/>
                      <a:pt x="87" y="898"/>
                    </a:cubicBezTo>
                    <a:cubicBezTo>
                      <a:pt x="88" y="899"/>
                      <a:pt x="88" y="900"/>
                      <a:pt x="87" y="901"/>
                    </a:cubicBezTo>
                    <a:cubicBezTo>
                      <a:pt x="86" y="903"/>
                      <a:pt x="87" y="904"/>
                      <a:pt x="88" y="906"/>
                    </a:cubicBezTo>
                    <a:cubicBezTo>
                      <a:pt x="90" y="909"/>
                      <a:pt x="91" y="913"/>
                      <a:pt x="93" y="917"/>
                    </a:cubicBezTo>
                    <a:cubicBezTo>
                      <a:pt x="93" y="917"/>
                      <a:pt x="93" y="917"/>
                      <a:pt x="92" y="917"/>
                    </a:cubicBezTo>
                    <a:cubicBezTo>
                      <a:pt x="92" y="917"/>
                      <a:pt x="92" y="916"/>
                      <a:pt x="92" y="916"/>
                    </a:cubicBezTo>
                    <a:cubicBezTo>
                      <a:pt x="88" y="910"/>
                      <a:pt x="85" y="905"/>
                      <a:pt x="84" y="897"/>
                    </a:cubicBezTo>
                    <a:cubicBezTo>
                      <a:pt x="84" y="890"/>
                      <a:pt x="81" y="883"/>
                      <a:pt x="78" y="877"/>
                    </a:cubicBezTo>
                    <a:cubicBezTo>
                      <a:pt x="77" y="874"/>
                      <a:pt x="75" y="872"/>
                      <a:pt x="75" y="870"/>
                    </a:cubicBezTo>
                    <a:cubicBezTo>
                      <a:pt x="77" y="866"/>
                      <a:pt x="75" y="864"/>
                      <a:pt x="73" y="860"/>
                    </a:cubicBezTo>
                    <a:cubicBezTo>
                      <a:pt x="72" y="858"/>
                      <a:pt x="72" y="856"/>
                      <a:pt x="72" y="853"/>
                    </a:cubicBezTo>
                    <a:cubicBezTo>
                      <a:pt x="71" y="847"/>
                      <a:pt x="70" y="840"/>
                      <a:pt x="70" y="833"/>
                    </a:cubicBezTo>
                    <a:cubicBezTo>
                      <a:pt x="69" y="827"/>
                      <a:pt x="68" y="821"/>
                      <a:pt x="65" y="815"/>
                    </a:cubicBezTo>
                    <a:cubicBezTo>
                      <a:pt x="65" y="815"/>
                      <a:pt x="65" y="814"/>
                      <a:pt x="65" y="813"/>
                    </a:cubicBezTo>
                    <a:cubicBezTo>
                      <a:pt x="65" y="808"/>
                      <a:pt x="65" y="803"/>
                      <a:pt x="64" y="798"/>
                    </a:cubicBezTo>
                    <a:cubicBezTo>
                      <a:pt x="63" y="794"/>
                      <a:pt x="62" y="791"/>
                      <a:pt x="61" y="787"/>
                    </a:cubicBezTo>
                    <a:cubicBezTo>
                      <a:pt x="61" y="786"/>
                      <a:pt x="61" y="785"/>
                      <a:pt x="59" y="785"/>
                    </a:cubicBezTo>
                    <a:cubicBezTo>
                      <a:pt x="58" y="786"/>
                      <a:pt x="58" y="785"/>
                      <a:pt x="57" y="784"/>
                    </a:cubicBezTo>
                    <a:cubicBezTo>
                      <a:pt x="55" y="777"/>
                      <a:pt x="55" y="770"/>
                      <a:pt x="55" y="763"/>
                    </a:cubicBezTo>
                    <a:cubicBezTo>
                      <a:pt x="55" y="761"/>
                      <a:pt x="54" y="758"/>
                      <a:pt x="57" y="757"/>
                    </a:cubicBezTo>
                    <a:cubicBezTo>
                      <a:pt x="58" y="756"/>
                      <a:pt x="58" y="754"/>
                      <a:pt x="58" y="752"/>
                    </a:cubicBezTo>
                    <a:cubicBezTo>
                      <a:pt x="58" y="747"/>
                      <a:pt x="58" y="742"/>
                      <a:pt x="58" y="737"/>
                    </a:cubicBezTo>
                    <a:cubicBezTo>
                      <a:pt x="58" y="733"/>
                      <a:pt x="57" y="729"/>
                      <a:pt x="55" y="726"/>
                    </a:cubicBezTo>
                    <a:cubicBezTo>
                      <a:pt x="53" y="724"/>
                      <a:pt x="53" y="731"/>
                      <a:pt x="51" y="726"/>
                    </a:cubicBezTo>
                    <a:cubicBezTo>
                      <a:pt x="51" y="726"/>
                      <a:pt x="50" y="725"/>
                      <a:pt x="50" y="726"/>
                    </a:cubicBezTo>
                    <a:cubicBezTo>
                      <a:pt x="49" y="726"/>
                      <a:pt x="49" y="727"/>
                      <a:pt x="49" y="727"/>
                    </a:cubicBezTo>
                    <a:cubicBezTo>
                      <a:pt x="49" y="736"/>
                      <a:pt x="50" y="744"/>
                      <a:pt x="51" y="752"/>
                    </a:cubicBezTo>
                    <a:cubicBezTo>
                      <a:pt x="52" y="766"/>
                      <a:pt x="54" y="779"/>
                      <a:pt x="56" y="792"/>
                    </a:cubicBezTo>
                    <a:cubicBezTo>
                      <a:pt x="60" y="821"/>
                      <a:pt x="66" y="851"/>
                      <a:pt x="72" y="880"/>
                    </a:cubicBezTo>
                    <a:cubicBezTo>
                      <a:pt x="73" y="885"/>
                      <a:pt x="74" y="891"/>
                      <a:pt x="76" y="896"/>
                    </a:cubicBezTo>
                    <a:cubicBezTo>
                      <a:pt x="79" y="902"/>
                      <a:pt x="80" y="909"/>
                      <a:pt x="83" y="916"/>
                    </a:cubicBezTo>
                    <a:cubicBezTo>
                      <a:pt x="84" y="919"/>
                      <a:pt x="85" y="923"/>
                      <a:pt x="86" y="927"/>
                    </a:cubicBezTo>
                    <a:cubicBezTo>
                      <a:pt x="87" y="932"/>
                      <a:pt x="89" y="936"/>
                      <a:pt x="95" y="938"/>
                    </a:cubicBezTo>
                    <a:cubicBezTo>
                      <a:pt x="100" y="940"/>
                      <a:pt x="105" y="941"/>
                      <a:pt x="109" y="944"/>
                    </a:cubicBezTo>
                    <a:cubicBezTo>
                      <a:pt x="118" y="950"/>
                      <a:pt x="128" y="955"/>
                      <a:pt x="138" y="957"/>
                    </a:cubicBezTo>
                    <a:cubicBezTo>
                      <a:pt x="141" y="957"/>
                      <a:pt x="144" y="958"/>
                      <a:pt x="147" y="959"/>
                    </a:cubicBezTo>
                    <a:cubicBezTo>
                      <a:pt x="150" y="961"/>
                      <a:pt x="154" y="962"/>
                      <a:pt x="158" y="960"/>
                    </a:cubicBezTo>
                    <a:cubicBezTo>
                      <a:pt x="159" y="960"/>
                      <a:pt x="160" y="960"/>
                      <a:pt x="161" y="961"/>
                    </a:cubicBezTo>
                    <a:cubicBezTo>
                      <a:pt x="166" y="962"/>
                      <a:pt x="172" y="963"/>
                      <a:pt x="176" y="967"/>
                    </a:cubicBezTo>
                    <a:cubicBezTo>
                      <a:pt x="177" y="967"/>
                      <a:pt x="177" y="967"/>
                      <a:pt x="178" y="967"/>
                    </a:cubicBezTo>
                    <a:cubicBezTo>
                      <a:pt x="179" y="967"/>
                      <a:pt x="179" y="966"/>
                      <a:pt x="179" y="966"/>
                    </a:cubicBezTo>
                    <a:cubicBezTo>
                      <a:pt x="182" y="961"/>
                      <a:pt x="187" y="959"/>
                      <a:pt x="192" y="962"/>
                    </a:cubicBezTo>
                    <a:cubicBezTo>
                      <a:pt x="194" y="963"/>
                      <a:pt x="196" y="963"/>
                      <a:pt x="198" y="962"/>
                    </a:cubicBezTo>
                    <a:cubicBezTo>
                      <a:pt x="201" y="960"/>
                      <a:pt x="204" y="960"/>
                      <a:pt x="207" y="961"/>
                    </a:cubicBezTo>
                    <a:cubicBezTo>
                      <a:pt x="213" y="961"/>
                      <a:pt x="217" y="959"/>
                      <a:pt x="221" y="956"/>
                    </a:cubicBezTo>
                    <a:cubicBezTo>
                      <a:pt x="224" y="953"/>
                      <a:pt x="227" y="950"/>
                      <a:pt x="230" y="949"/>
                    </a:cubicBezTo>
                    <a:cubicBezTo>
                      <a:pt x="237" y="945"/>
                      <a:pt x="242" y="939"/>
                      <a:pt x="247" y="933"/>
                    </a:cubicBezTo>
                    <a:cubicBezTo>
                      <a:pt x="251" y="927"/>
                      <a:pt x="255" y="921"/>
                      <a:pt x="259" y="915"/>
                    </a:cubicBezTo>
                    <a:cubicBezTo>
                      <a:pt x="265" y="905"/>
                      <a:pt x="273" y="894"/>
                      <a:pt x="278" y="883"/>
                    </a:cubicBezTo>
                    <a:cubicBezTo>
                      <a:pt x="286" y="867"/>
                      <a:pt x="295" y="850"/>
                      <a:pt x="302" y="834"/>
                    </a:cubicBezTo>
                    <a:cubicBezTo>
                      <a:pt x="304" y="830"/>
                      <a:pt x="306" y="827"/>
                      <a:pt x="307" y="823"/>
                    </a:cubicBezTo>
                    <a:cubicBezTo>
                      <a:pt x="309" y="816"/>
                      <a:pt x="312" y="809"/>
                      <a:pt x="315" y="802"/>
                    </a:cubicBezTo>
                    <a:cubicBezTo>
                      <a:pt x="322" y="789"/>
                      <a:pt x="326" y="776"/>
                      <a:pt x="331" y="763"/>
                    </a:cubicBezTo>
                    <a:cubicBezTo>
                      <a:pt x="332" y="762"/>
                      <a:pt x="332" y="761"/>
                      <a:pt x="333" y="760"/>
                    </a:cubicBezTo>
                    <a:cubicBezTo>
                      <a:pt x="337" y="754"/>
                      <a:pt x="340" y="748"/>
                      <a:pt x="343" y="741"/>
                    </a:cubicBezTo>
                    <a:cubicBezTo>
                      <a:pt x="346" y="736"/>
                      <a:pt x="350" y="731"/>
                      <a:pt x="351" y="724"/>
                    </a:cubicBezTo>
                    <a:cubicBezTo>
                      <a:pt x="352" y="720"/>
                      <a:pt x="355" y="717"/>
                      <a:pt x="357" y="713"/>
                    </a:cubicBezTo>
                    <a:cubicBezTo>
                      <a:pt x="359" y="707"/>
                      <a:pt x="362" y="701"/>
                      <a:pt x="365" y="695"/>
                    </a:cubicBezTo>
                    <a:cubicBezTo>
                      <a:pt x="366" y="697"/>
                      <a:pt x="367" y="698"/>
                      <a:pt x="368" y="699"/>
                    </a:cubicBezTo>
                    <a:cubicBezTo>
                      <a:pt x="370" y="701"/>
                      <a:pt x="372" y="703"/>
                      <a:pt x="374" y="704"/>
                    </a:cubicBezTo>
                    <a:cubicBezTo>
                      <a:pt x="376" y="706"/>
                      <a:pt x="378" y="708"/>
                      <a:pt x="380" y="710"/>
                    </a:cubicBezTo>
                    <a:cubicBezTo>
                      <a:pt x="388" y="717"/>
                      <a:pt x="397" y="723"/>
                      <a:pt x="406" y="728"/>
                    </a:cubicBezTo>
                    <a:cubicBezTo>
                      <a:pt x="414" y="732"/>
                      <a:pt x="423" y="736"/>
                      <a:pt x="432" y="739"/>
                    </a:cubicBezTo>
                    <a:cubicBezTo>
                      <a:pt x="440" y="741"/>
                      <a:pt x="447" y="744"/>
                      <a:pt x="455" y="746"/>
                    </a:cubicBezTo>
                    <a:cubicBezTo>
                      <a:pt x="459" y="748"/>
                      <a:pt x="463" y="748"/>
                      <a:pt x="467" y="748"/>
                    </a:cubicBezTo>
                    <a:cubicBezTo>
                      <a:pt x="470" y="748"/>
                      <a:pt x="474" y="748"/>
                      <a:pt x="478" y="748"/>
                    </a:cubicBezTo>
                    <a:cubicBezTo>
                      <a:pt x="483" y="748"/>
                      <a:pt x="488" y="749"/>
                      <a:pt x="493" y="749"/>
                    </a:cubicBezTo>
                    <a:cubicBezTo>
                      <a:pt x="500" y="750"/>
                      <a:pt x="506" y="752"/>
                      <a:pt x="513" y="753"/>
                    </a:cubicBezTo>
                    <a:cubicBezTo>
                      <a:pt x="518" y="753"/>
                      <a:pt x="522" y="753"/>
                      <a:pt x="526" y="754"/>
                    </a:cubicBezTo>
                    <a:cubicBezTo>
                      <a:pt x="536" y="755"/>
                      <a:pt x="546" y="756"/>
                      <a:pt x="555" y="757"/>
                    </a:cubicBezTo>
                    <a:cubicBezTo>
                      <a:pt x="556" y="757"/>
                      <a:pt x="558" y="758"/>
                      <a:pt x="558" y="757"/>
                    </a:cubicBezTo>
                    <a:cubicBezTo>
                      <a:pt x="560" y="754"/>
                      <a:pt x="563" y="755"/>
                      <a:pt x="566" y="755"/>
                    </a:cubicBezTo>
                    <a:cubicBezTo>
                      <a:pt x="567" y="755"/>
                      <a:pt x="569" y="755"/>
                      <a:pt x="571" y="755"/>
                    </a:cubicBezTo>
                    <a:cubicBezTo>
                      <a:pt x="572" y="754"/>
                      <a:pt x="574" y="754"/>
                      <a:pt x="576" y="754"/>
                    </a:cubicBezTo>
                    <a:cubicBezTo>
                      <a:pt x="584" y="756"/>
                      <a:pt x="592" y="755"/>
                      <a:pt x="600" y="755"/>
                    </a:cubicBezTo>
                    <a:cubicBezTo>
                      <a:pt x="609" y="756"/>
                      <a:pt x="618" y="755"/>
                      <a:pt x="627" y="756"/>
                    </a:cubicBezTo>
                    <a:cubicBezTo>
                      <a:pt x="632" y="756"/>
                      <a:pt x="636" y="756"/>
                      <a:pt x="640" y="756"/>
                    </a:cubicBezTo>
                    <a:cubicBezTo>
                      <a:pt x="645" y="755"/>
                      <a:pt x="650" y="755"/>
                      <a:pt x="655" y="755"/>
                    </a:cubicBezTo>
                    <a:cubicBezTo>
                      <a:pt x="658" y="755"/>
                      <a:pt x="662" y="755"/>
                      <a:pt x="665" y="755"/>
                    </a:cubicBezTo>
                    <a:cubicBezTo>
                      <a:pt x="676" y="753"/>
                      <a:pt x="687" y="752"/>
                      <a:pt x="698" y="752"/>
                    </a:cubicBezTo>
                    <a:cubicBezTo>
                      <a:pt x="699" y="752"/>
                      <a:pt x="700" y="752"/>
                      <a:pt x="702" y="752"/>
                    </a:cubicBezTo>
                    <a:cubicBezTo>
                      <a:pt x="707" y="751"/>
                      <a:pt x="712" y="751"/>
                      <a:pt x="717" y="751"/>
                    </a:cubicBezTo>
                    <a:cubicBezTo>
                      <a:pt x="732" y="753"/>
                      <a:pt x="747" y="754"/>
                      <a:pt x="761" y="761"/>
                    </a:cubicBezTo>
                    <a:cubicBezTo>
                      <a:pt x="765" y="763"/>
                      <a:pt x="768" y="765"/>
                      <a:pt x="772" y="766"/>
                    </a:cubicBezTo>
                    <a:cubicBezTo>
                      <a:pt x="781" y="769"/>
                      <a:pt x="789" y="773"/>
                      <a:pt x="796" y="778"/>
                    </a:cubicBezTo>
                    <a:cubicBezTo>
                      <a:pt x="797" y="779"/>
                      <a:pt x="798" y="779"/>
                      <a:pt x="799" y="780"/>
                    </a:cubicBezTo>
                    <a:cubicBezTo>
                      <a:pt x="810" y="783"/>
                      <a:pt x="818" y="790"/>
                      <a:pt x="829" y="792"/>
                    </a:cubicBezTo>
                    <a:cubicBezTo>
                      <a:pt x="830" y="792"/>
                      <a:pt x="830" y="792"/>
                      <a:pt x="831" y="792"/>
                    </a:cubicBezTo>
                    <a:cubicBezTo>
                      <a:pt x="837" y="795"/>
                      <a:pt x="843" y="798"/>
                      <a:pt x="849" y="800"/>
                    </a:cubicBezTo>
                    <a:cubicBezTo>
                      <a:pt x="856" y="803"/>
                      <a:pt x="863" y="807"/>
                      <a:pt x="869" y="811"/>
                    </a:cubicBezTo>
                    <a:cubicBezTo>
                      <a:pt x="874" y="815"/>
                      <a:pt x="879" y="820"/>
                      <a:pt x="884" y="825"/>
                    </a:cubicBezTo>
                    <a:cubicBezTo>
                      <a:pt x="886" y="827"/>
                      <a:pt x="887" y="828"/>
                      <a:pt x="886" y="831"/>
                    </a:cubicBezTo>
                    <a:cubicBezTo>
                      <a:pt x="886" y="839"/>
                      <a:pt x="883" y="846"/>
                      <a:pt x="879" y="853"/>
                    </a:cubicBezTo>
                    <a:cubicBezTo>
                      <a:pt x="876" y="857"/>
                      <a:pt x="873" y="861"/>
                      <a:pt x="870" y="865"/>
                    </a:cubicBezTo>
                    <a:cubicBezTo>
                      <a:pt x="865" y="874"/>
                      <a:pt x="858" y="882"/>
                      <a:pt x="851" y="890"/>
                    </a:cubicBezTo>
                    <a:cubicBezTo>
                      <a:pt x="840" y="901"/>
                      <a:pt x="828" y="910"/>
                      <a:pt x="815" y="918"/>
                    </a:cubicBezTo>
                    <a:cubicBezTo>
                      <a:pt x="796" y="930"/>
                      <a:pt x="776" y="940"/>
                      <a:pt x="756" y="950"/>
                    </a:cubicBezTo>
                    <a:cubicBezTo>
                      <a:pt x="753" y="951"/>
                      <a:pt x="749" y="952"/>
                      <a:pt x="746" y="954"/>
                    </a:cubicBezTo>
                    <a:cubicBezTo>
                      <a:pt x="746" y="954"/>
                      <a:pt x="744" y="954"/>
                      <a:pt x="745" y="955"/>
                    </a:cubicBezTo>
                    <a:cubicBezTo>
                      <a:pt x="747" y="959"/>
                      <a:pt x="742" y="959"/>
                      <a:pt x="740" y="959"/>
                    </a:cubicBezTo>
                    <a:cubicBezTo>
                      <a:pt x="723" y="967"/>
                      <a:pt x="706" y="974"/>
                      <a:pt x="688" y="980"/>
                    </a:cubicBezTo>
                    <a:cubicBezTo>
                      <a:pt x="685" y="981"/>
                      <a:pt x="681" y="981"/>
                      <a:pt x="679" y="983"/>
                    </a:cubicBezTo>
                    <a:cubicBezTo>
                      <a:pt x="676" y="986"/>
                      <a:pt x="673" y="986"/>
                      <a:pt x="670" y="985"/>
                    </a:cubicBezTo>
                    <a:cubicBezTo>
                      <a:pt x="672" y="988"/>
                      <a:pt x="672" y="988"/>
                      <a:pt x="670" y="989"/>
                    </a:cubicBezTo>
                    <a:cubicBezTo>
                      <a:pt x="669" y="990"/>
                      <a:pt x="668" y="990"/>
                      <a:pt x="668" y="990"/>
                    </a:cubicBezTo>
                    <a:cubicBezTo>
                      <a:pt x="665" y="991"/>
                      <a:pt x="663" y="991"/>
                      <a:pt x="661" y="993"/>
                    </a:cubicBezTo>
                    <a:cubicBezTo>
                      <a:pt x="661" y="994"/>
                      <a:pt x="659" y="995"/>
                      <a:pt x="658" y="995"/>
                    </a:cubicBezTo>
                    <a:cubicBezTo>
                      <a:pt x="646" y="998"/>
                      <a:pt x="634" y="1002"/>
                      <a:pt x="621" y="1003"/>
                    </a:cubicBezTo>
                    <a:cubicBezTo>
                      <a:pt x="617" y="1004"/>
                      <a:pt x="613" y="1004"/>
                      <a:pt x="609" y="1005"/>
                    </a:cubicBezTo>
                    <a:cubicBezTo>
                      <a:pt x="603" y="1006"/>
                      <a:pt x="597" y="1007"/>
                      <a:pt x="591" y="1008"/>
                    </a:cubicBezTo>
                    <a:cubicBezTo>
                      <a:pt x="582" y="1009"/>
                      <a:pt x="573" y="1010"/>
                      <a:pt x="563" y="1011"/>
                    </a:cubicBezTo>
                    <a:cubicBezTo>
                      <a:pt x="549" y="1013"/>
                      <a:pt x="534" y="1014"/>
                      <a:pt x="519" y="1015"/>
                    </a:cubicBezTo>
                    <a:cubicBezTo>
                      <a:pt x="500" y="1016"/>
                      <a:pt x="481" y="1017"/>
                      <a:pt x="462" y="1016"/>
                    </a:cubicBezTo>
                    <a:cubicBezTo>
                      <a:pt x="448" y="1016"/>
                      <a:pt x="434" y="1016"/>
                      <a:pt x="420" y="1015"/>
                    </a:cubicBezTo>
                    <a:cubicBezTo>
                      <a:pt x="404" y="1013"/>
                      <a:pt x="399" y="1012"/>
                      <a:pt x="383" y="1016"/>
                    </a:cubicBezTo>
                    <a:cubicBezTo>
                      <a:pt x="381" y="1016"/>
                      <a:pt x="380" y="1016"/>
                      <a:pt x="378" y="1016"/>
                    </a:cubicBezTo>
                    <a:cubicBezTo>
                      <a:pt x="377" y="1015"/>
                      <a:pt x="375" y="1015"/>
                      <a:pt x="374" y="1015"/>
                    </a:cubicBezTo>
                    <a:cubicBezTo>
                      <a:pt x="365" y="1015"/>
                      <a:pt x="356" y="1012"/>
                      <a:pt x="347" y="1010"/>
                    </a:cubicBezTo>
                    <a:cubicBezTo>
                      <a:pt x="341" y="1009"/>
                      <a:pt x="336" y="1006"/>
                      <a:pt x="330" y="1007"/>
                    </a:cubicBezTo>
                    <a:cubicBezTo>
                      <a:pt x="330" y="1007"/>
                      <a:pt x="329" y="1007"/>
                      <a:pt x="328" y="1006"/>
                    </a:cubicBezTo>
                    <a:cubicBezTo>
                      <a:pt x="325" y="1005"/>
                      <a:pt x="322" y="1004"/>
                      <a:pt x="319" y="1005"/>
                    </a:cubicBezTo>
                    <a:cubicBezTo>
                      <a:pt x="317" y="1005"/>
                      <a:pt x="315" y="1004"/>
                      <a:pt x="314" y="1002"/>
                    </a:cubicBezTo>
                    <a:cubicBezTo>
                      <a:pt x="314" y="998"/>
                      <a:pt x="312" y="998"/>
                      <a:pt x="309" y="997"/>
                    </a:cubicBezTo>
                    <a:cubicBezTo>
                      <a:pt x="306" y="997"/>
                      <a:pt x="304" y="997"/>
                      <a:pt x="302" y="999"/>
                    </a:cubicBezTo>
                    <a:cubicBezTo>
                      <a:pt x="301" y="1000"/>
                      <a:pt x="299" y="1000"/>
                      <a:pt x="297" y="1001"/>
                    </a:cubicBezTo>
                    <a:cubicBezTo>
                      <a:pt x="294" y="1001"/>
                      <a:pt x="292" y="1003"/>
                      <a:pt x="289" y="1004"/>
                    </a:cubicBezTo>
                    <a:cubicBezTo>
                      <a:pt x="281" y="1008"/>
                      <a:pt x="281" y="1008"/>
                      <a:pt x="281" y="1008"/>
                    </a:cubicBezTo>
                    <a:cubicBezTo>
                      <a:pt x="280" y="1010"/>
                      <a:pt x="279" y="1009"/>
                      <a:pt x="278" y="1008"/>
                    </a:cubicBezTo>
                    <a:cubicBezTo>
                      <a:pt x="276" y="1005"/>
                      <a:pt x="274" y="1005"/>
                      <a:pt x="271" y="1006"/>
                    </a:cubicBezTo>
                    <a:cubicBezTo>
                      <a:pt x="266" y="1008"/>
                      <a:pt x="263" y="1007"/>
                      <a:pt x="260" y="1003"/>
                    </a:cubicBezTo>
                    <a:cubicBezTo>
                      <a:pt x="259" y="1001"/>
                      <a:pt x="259" y="1000"/>
                      <a:pt x="257" y="999"/>
                    </a:cubicBezTo>
                    <a:cubicBezTo>
                      <a:pt x="255" y="1000"/>
                      <a:pt x="255" y="1002"/>
                      <a:pt x="254" y="1003"/>
                    </a:cubicBezTo>
                    <a:cubicBezTo>
                      <a:pt x="253" y="1006"/>
                      <a:pt x="252" y="1010"/>
                      <a:pt x="250" y="1013"/>
                    </a:cubicBezTo>
                    <a:cubicBezTo>
                      <a:pt x="249" y="1015"/>
                      <a:pt x="248" y="1015"/>
                      <a:pt x="246" y="1014"/>
                    </a:cubicBezTo>
                    <a:cubicBezTo>
                      <a:pt x="245" y="1014"/>
                      <a:pt x="245" y="1013"/>
                      <a:pt x="244" y="1013"/>
                    </a:cubicBezTo>
                    <a:cubicBezTo>
                      <a:pt x="241" y="1010"/>
                      <a:pt x="240" y="1010"/>
                      <a:pt x="237" y="1014"/>
                    </a:cubicBezTo>
                    <a:cubicBezTo>
                      <a:pt x="237" y="1015"/>
                      <a:pt x="237" y="1016"/>
                      <a:pt x="235" y="1017"/>
                    </a:cubicBezTo>
                    <a:cubicBezTo>
                      <a:pt x="233" y="1018"/>
                      <a:pt x="232" y="1020"/>
                      <a:pt x="231" y="1023"/>
                    </a:cubicBezTo>
                    <a:cubicBezTo>
                      <a:pt x="230" y="1025"/>
                      <a:pt x="230" y="1028"/>
                      <a:pt x="228" y="1030"/>
                    </a:cubicBezTo>
                    <a:cubicBezTo>
                      <a:pt x="224" y="1033"/>
                      <a:pt x="222" y="1038"/>
                      <a:pt x="221" y="1043"/>
                    </a:cubicBezTo>
                    <a:cubicBezTo>
                      <a:pt x="219" y="1047"/>
                      <a:pt x="218" y="1051"/>
                      <a:pt x="215" y="1055"/>
                    </a:cubicBezTo>
                    <a:cubicBezTo>
                      <a:pt x="214" y="1057"/>
                      <a:pt x="213" y="1059"/>
                      <a:pt x="212" y="1061"/>
                    </a:cubicBezTo>
                    <a:cubicBezTo>
                      <a:pt x="212" y="1061"/>
                      <a:pt x="212" y="1062"/>
                      <a:pt x="213" y="1063"/>
                    </a:cubicBezTo>
                    <a:cubicBezTo>
                      <a:pt x="216" y="1065"/>
                      <a:pt x="217" y="1066"/>
                      <a:pt x="215" y="1070"/>
                    </a:cubicBezTo>
                    <a:cubicBezTo>
                      <a:pt x="213" y="1074"/>
                      <a:pt x="211" y="1077"/>
                      <a:pt x="209" y="1081"/>
                    </a:cubicBezTo>
                    <a:cubicBezTo>
                      <a:pt x="208" y="1083"/>
                      <a:pt x="206" y="1084"/>
                      <a:pt x="206" y="1087"/>
                    </a:cubicBezTo>
                    <a:cubicBezTo>
                      <a:pt x="211" y="1086"/>
                      <a:pt x="212" y="1090"/>
                      <a:pt x="212" y="1093"/>
                    </a:cubicBezTo>
                    <a:cubicBezTo>
                      <a:pt x="212" y="1095"/>
                      <a:pt x="212" y="1097"/>
                      <a:pt x="215" y="1098"/>
                    </a:cubicBezTo>
                    <a:cubicBezTo>
                      <a:pt x="217" y="1099"/>
                      <a:pt x="218" y="1101"/>
                      <a:pt x="221" y="1100"/>
                    </a:cubicBezTo>
                    <a:cubicBezTo>
                      <a:pt x="222" y="1100"/>
                      <a:pt x="224" y="1100"/>
                      <a:pt x="224" y="1103"/>
                    </a:cubicBezTo>
                    <a:cubicBezTo>
                      <a:pt x="223" y="1104"/>
                      <a:pt x="224" y="1104"/>
                      <a:pt x="224" y="1105"/>
                    </a:cubicBezTo>
                    <a:cubicBezTo>
                      <a:pt x="226" y="1107"/>
                      <a:pt x="225" y="1108"/>
                      <a:pt x="223" y="1109"/>
                    </a:cubicBezTo>
                    <a:cubicBezTo>
                      <a:pt x="222" y="1109"/>
                      <a:pt x="221" y="1109"/>
                      <a:pt x="220" y="1109"/>
                    </a:cubicBezTo>
                    <a:cubicBezTo>
                      <a:pt x="219" y="1109"/>
                      <a:pt x="218" y="1109"/>
                      <a:pt x="218" y="1110"/>
                    </a:cubicBezTo>
                    <a:cubicBezTo>
                      <a:pt x="218" y="1111"/>
                      <a:pt x="219" y="1111"/>
                      <a:pt x="219" y="1111"/>
                    </a:cubicBezTo>
                    <a:cubicBezTo>
                      <a:pt x="222" y="1112"/>
                      <a:pt x="224" y="1112"/>
                      <a:pt x="227" y="1112"/>
                    </a:cubicBezTo>
                    <a:cubicBezTo>
                      <a:pt x="226" y="1114"/>
                      <a:pt x="226" y="1116"/>
                      <a:pt x="224" y="1118"/>
                    </a:cubicBezTo>
                    <a:cubicBezTo>
                      <a:pt x="222" y="1117"/>
                      <a:pt x="224" y="1115"/>
                      <a:pt x="222" y="1114"/>
                    </a:cubicBezTo>
                    <a:cubicBezTo>
                      <a:pt x="220" y="1116"/>
                      <a:pt x="218" y="1116"/>
                      <a:pt x="216" y="1113"/>
                    </a:cubicBezTo>
                    <a:cubicBezTo>
                      <a:pt x="216" y="1113"/>
                      <a:pt x="215" y="1113"/>
                      <a:pt x="215" y="1113"/>
                    </a:cubicBezTo>
                    <a:cubicBezTo>
                      <a:pt x="214" y="1113"/>
                      <a:pt x="213" y="1112"/>
                      <a:pt x="212" y="1114"/>
                    </a:cubicBezTo>
                    <a:cubicBezTo>
                      <a:pt x="211" y="1115"/>
                      <a:pt x="213" y="1116"/>
                      <a:pt x="214" y="1116"/>
                    </a:cubicBezTo>
                    <a:cubicBezTo>
                      <a:pt x="219" y="1116"/>
                      <a:pt x="221" y="1120"/>
                      <a:pt x="224" y="1122"/>
                    </a:cubicBezTo>
                    <a:cubicBezTo>
                      <a:pt x="225" y="1122"/>
                      <a:pt x="225" y="1123"/>
                      <a:pt x="225" y="1123"/>
                    </a:cubicBezTo>
                    <a:cubicBezTo>
                      <a:pt x="225" y="1124"/>
                      <a:pt x="224" y="1126"/>
                      <a:pt x="224" y="1126"/>
                    </a:cubicBezTo>
                    <a:cubicBezTo>
                      <a:pt x="227" y="1127"/>
                      <a:pt x="230" y="1128"/>
                      <a:pt x="233" y="1129"/>
                    </a:cubicBezTo>
                    <a:cubicBezTo>
                      <a:pt x="230" y="1132"/>
                      <a:pt x="230" y="1136"/>
                      <a:pt x="229" y="1139"/>
                    </a:cubicBezTo>
                    <a:cubicBezTo>
                      <a:pt x="229" y="1140"/>
                      <a:pt x="230" y="1141"/>
                      <a:pt x="230" y="1141"/>
                    </a:cubicBezTo>
                    <a:cubicBezTo>
                      <a:pt x="231" y="1141"/>
                      <a:pt x="232" y="1141"/>
                      <a:pt x="233" y="1141"/>
                    </a:cubicBezTo>
                    <a:cubicBezTo>
                      <a:pt x="233" y="1139"/>
                      <a:pt x="235" y="1138"/>
                      <a:pt x="234" y="1137"/>
                    </a:cubicBezTo>
                    <a:cubicBezTo>
                      <a:pt x="234" y="1135"/>
                      <a:pt x="232" y="1135"/>
                      <a:pt x="233" y="1133"/>
                    </a:cubicBezTo>
                    <a:cubicBezTo>
                      <a:pt x="234" y="1133"/>
                      <a:pt x="234" y="1133"/>
                      <a:pt x="235" y="1133"/>
                    </a:cubicBezTo>
                    <a:cubicBezTo>
                      <a:pt x="239" y="1134"/>
                      <a:pt x="239" y="1134"/>
                      <a:pt x="239" y="1138"/>
                    </a:cubicBezTo>
                    <a:cubicBezTo>
                      <a:pt x="239" y="1140"/>
                      <a:pt x="239" y="1142"/>
                      <a:pt x="242" y="1144"/>
                    </a:cubicBezTo>
                    <a:cubicBezTo>
                      <a:pt x="245" y="1146"/>
                      <a:pt x="248" y="1146"/>
                      <a:pt x="252" y="1145"/>
                    </a:cubicBezTo>
                    <a:cubicBezTo>
                      <a:pt x="253" y="1145"/>
                      <a:pt x="253" y="1144"/>
                      <a:pt x="254" y="1145"/>
                    </a:cubicBezTo>
                    <a:cubicBezTo>
                      <a:pt x="256" y="1148"/>
                      <a:pt x="258" y="1149"/>
                      <a:pt x="261" y="1149"/>
                    </a:cubicBezTo>
                    <a:cubicBezTo>
                      <a:pt x="262" y="1149"/>
                      <a:pt x="263" y="1149"/>
                      <a:pt x="263" y="1150"/>
                    </a:cubicBezTo>
                    <a:cubicBezTo>
                      <a:pt x="265" y="1152"/>
                      <a:pt x="266" y="1153"/>
                      <a:pt x="267" y="1155"/>
                    </a:cubicBezTo>
                    <a:cubicBezTo>
                      <a:pt x="266" y="1156"/>
                      <a:pt x="265" y="1156"/>
                      <a:pt x="264" y="1156"/>
                    </a:cubicBezTo>
                    <a:cubicBezTo>
                      <a:pt x="262" y="1155"/>
                      <a:pt x="261" y="1157"/>
                      <a:pt x="261" y="1158"/>
                    </a:cubicBezTo>
                    <a:cubicBezTo>
                      <a:pt x="262" y="1160"/>
                      <a:pt x="263" y="1162"/>
                      <a:pt x="265" y="1163"/>
                    </a:cubicBezTo>
                    <a:cubicBezTo>
                      <a:pt x="269" y="1164"/>
                      <a:pt x="273" y="1166"/>
                      <a:pt x="277" y="1167"/>
                    </a:cubicBezTo>
                    <a:cubicBezTo>
                      <a:pt x="281" y="1167"/>
                      <a:pt x="283" y="1169"/>
                      <a:pt x="285" y="1171"/>
                    </a:cubicBezTo>
                    <a:cubicBezTo>
                      <a:pt x="288" y="1174"/>
                      <a:pt x="288" y="1176"/>
                      <a:pt x="285" y="1179"/>
                    </a:cubicBezTo>
                    <a:cubicBezTo>
                      <a:pt x="285" y="1180"/>
                      <a:pt x="284" y="1180"/>
                      <a:pt x="283" y="1181"/>
                    </a:cubicBezTo>
                    <a:cubicBezTo>
                      <a:pt x="282" y="1182"/>
                      <a:pt x="282" y="1182"/>
                      <a:pt x="283" y="1184"/>
                    </a:cubicBezTo>
                    <a:cubicBezTo>
                      <a:pt x="285" y="1185"/>
                      <a:pt x="287" y="1186"/>
                      <a:pt x="289" y="1186"/>
                    </a:cubicBezTo>
                    <a:cubicBezTo>
                      <a:pt x="292" y="1186"/>
                      <a:pt x="295" y="1188"/>
                      <a:pt x="295" y="1191"/>
                    </a:cubicBezTo>
                    <a:cubicBezTo>
                      <a:pt x="295" y="1195"/>
                      <a:pt x="298" y="1197"/>
                      <a:pt x="301" y="1198"/>
                    </a:cubicBezTo>
                    <a:cubicBezTo>
                      <a:pt x="300" y="1200"/>
                      <a:pt x="298" y="1202"/>
                      <a:pt x="301" y="1205"/>
                    </a:cubicBezTo>
                    <a:cubicBezTo>
                      <a:pt x="297" y="1204"/>
                      <a:pt x="293" y="1204"/>
                      <a:pt x="290" y="1206"/>
                    </a:cubicBezTo>
                    <a:cubicBezTo>
                      <a:pt x="292" y="1207"/>
                      <a:pt x="294" y="1208"/>
                      <a:pt x="295" y="1208"/>
                    </a:cubicBezTo>
                    <a:cubicBezTo>
                      <a:pt x="296" y="1208"/>
                      <a:pt x="298" y="1209"/>
                      <a:pt x="297" y="1210"/>
                    </a:cubicBezTo>
                    <a:cubicBezTo>
                      <a:pt x="297" y="1211"/>
                      <a:pt x="296" y="1212"/>
                      <a:pt x="296" y="1212"/>
                    </a:cubicBezTo>
                    <a:cubicBezTo>
                      <a:pt x="292" y="1211"/>
                      <a:pt x="291" y="1217"/>
                      <a:pt x="288" y="1217"/>
                    </a:cubicBezTo>
                    <a:cubicBezTo>
                      <a:pt x="290" y="1218"/>
                      <a:pt x="293" y="1219"/>
                      <a:pt x="296" y="1220"/>
                    </a:cubicBezTo>
                    <a:cubicBezTo>
                      <a:pt x="299" y="1221"/>
                      <a:pt x="302" y="1220"/>
                      <a:pt x="305" y="1222"/>
                    </a:cubicBezTo>
                    <a:cubicBezTo>
                      <a:pt x="308" y="1224"/>
                      <a:pt x="310" y="1228"/>
                      <a:pt x="314" y="1228"/>
                    </a:cubicBezTo>
                    <a:cubicBezTo>
                      <a:pt x="314" y="1228"/>
                      <a:pt x="315" y="1229"/>
                      <a:pt x="314" y="1229"/>
                    </a:cubicBezTo>
                    <a:cubicBezTo>
                      <a:pt x="314" y="1230"/>
                      <a:pt x="314" y="1230"/>
                      <a:pt x="313" y="1230"/>
                    </a:cubicBezTo>
                    <a:cubicBezTo>
                      <a:pt x="310" y="1229"/>
                      <a:pt x="307" y="1230"/>
                      <a:pt x="304" y="1229"/>
                    </a:cubicBezTo>
                    <a:cubicBezTo>
                      <a:pt x="304" y="1229"/>
                      <a:pt x="303" y="1228"/>
                      <a:pt x="303" y="1229"/>
                    </a:cubicBezTo>
                    <a:cubicBezTo>
                      <a:pt x="302" y="1230"/>
                      <a:pt x="302" y="1231"/>
                      <a:pt x="303" y="1231"/>
                    </a:cubicBezTo>
                    <a:cubicBezTo>
                      <a:pt x="305" y="1232"/>
                      <a:pt x="306" y="1234"/>
                      <a:pt x="308" y="1232"/>
                    </a:cubicBezTo>
                    <a:cubicBezTo>
                      <a:pt x="309" y="1232"/>
                      <a:pt x="310" y="1232"/>
                      <a:pt x="310" y="1232"/>
                    </a:cubicBezTo>
                    <a:cubicBezTo>
                      <a:pt x="315" y="1234"/>
                      <a:pt x="320" y="1235"/>
                      <a:pt x="325" y="1236"/>
                    </a:cubicBezTo>
                    <a:cubicBezTo>
                      <a:pt x="333" y="1239"/>
                      <a:pt x="341" y="1240"/>
                      <a:pt x="349" y="1242"/>
                    </a:cubicBezTo>
                    <a:cubicBezTo>
                      <a:pt x="351" y="1243"/>
                      <a:pt x="353" y="1244"/>
                      <a:pt x="354" y="1246"/>
                    </a:cubicBezTo>
                    <a:cubicBezTo>
                      <a:pt x="351" y="1248"/>
                      <a:pt x="347" y="1246"/>
                      <a:pt x="343" y="1246"/>
                    </a:cubicBezTo>
                    <a:cubicBezTo>
                      <a:pt x="346" y="1249"/>
                      <a:pt x="348" y="1250"/>
                      <a:pt x="351" y="1250"/>
                    </a:cubicBezTo>
                    <a:cubicBezTo>
                      <a:pt x="358" y="1250"/>
                      <a:pt x="364" y="1253"/>
                      <a:pt x="371" y="1253"/>
                    </a:cubicBezTo>
                    <a:cubicBezTo>
                      <a:pt x="373" y="1253"/>
                      <a:pt x="374" y="1253"/>
                      <a:pt x="375" y="1255"/>
                    </a:cubicBezTo>
                    <a:cubicBezTo>
                      <a:pt x="376" y="1256"/>
                      <a:pt x="377" y="1256"/>
                      <a:pt x="378" y="1255"/>
                    </a:cubicBezTo>
                    <a:cubicBezTo>
                      <a:pt x="381" y="1252"/>
                      <a:pt x="384" y="1253"/>
                      <a:pt x="385" y="1256"/>
                    </a:cubicBezTo>
                    <a:cubicBezTo>
                      <a:pt x="387" y="1259"/>
                      <a:pt x="391" y="1260"/>
                      <a:pt x="393" y="1257"/>
                    </a:cubicBezTo>
                    <a:cubicBezTo>
                      <a:pt x="394" y="1256"/>
                      <a:pt x="395" y="1256"/>
                      <a:pt x="396" y="1257"/>
                    </a:cubicBezTo>
                    <a:cubicBezTo>
                      <a:pt x="398" y="1258"/>
                      <a:pt x="400" y="1258"/>
                      <a:pt x="403" y="1257"/>
                    </a:cubicBezTo>
                    <a:cubicBezTo>
                      <a:pt x="405" y="1256"/>
                      <a:pt x="408" y="1254"/>
                      <a:pt x="410" y="1256"/>
                    </a:cubicBezTo>
                    <a:cubicBezTo>
                      <a:pt x="412" y="1258"/>
                      <a:pt x="414" y="1258"/>
                      <a:pt x="417" y="1257"/>
                    </a:cubicBezTo>
                    <a:cubicBezTo>
                      <a:pt x="419" y="1257"/>
                      <a:pt x="421" y="1258"/>
                      <a:pt x="422" y="1260"/>
                    </a:cubicBezTo>
                    <a:cubicBezTo>
                      <a:pt x="423" y="1261"/>
                      <a:pt x="424" y="1262"/>
                      <a:pt x="426" y="1262"/>
                    </a:cubicBezTo>
                    <a:cubicBezTo>
                      <a:pt x="428" y="1261"/>
                      <a:pt x="428" y="1265"/>
                      <a:pt x="430" y="1265"/>
                    </a:cubicBezTo>
                    <a:cubicBezTo>
                      <a:pt x="432" y="1266"/>
                      <a:pt x="434" y="1264"/>
                      <a:pt x="436" y="1266"/>
                    </a:cubicBezTo>
                    <a:cubicBezTo>
                      <a:pt x="437" y="1266"/>
                      <a:pt x="437" y="1267"/>
                      <a:pt x="438" y="1267"/>
                    </a:cubicBezTo>
                    <a:cubicBezTo>
                      <a:pt x="440" y="1268"/>
                      <a:pt x="442" y="1269"/>
                      <a:pt x="445" y="1269"/>
                    </a:cubicBezTo>
                    <a:cubicBezTo>
                      <a:pt x="445" y="1266"/>
                      <a:pt x="443" y="1266"/>
                      <a:pt x="441" y="1265"/>
                    </a:cubicBezTo>
                    <a:cubicBezTo>
                      <a:pt x="440" y="1264"/>
                      <a:pt x="438" y="1265"/>
                      <a:pt x="438" y="1262"/>
                    </a:cubicBezTo>
                    <a:cubicBezTo>
                      <a:pt x="441" y="1262"/>
                      <a:pt x="443" y="1264"/>
                      <a:pt x="447" y="1263"/>
                    </a:cubicBezTo>
                    <a:cubicBezTo>
                      <a:pt x="442" y="1261"/>
                      <a:pt x="437" y="1260"/>
                      <a:pt x="432" y="1259"/>
                    </a:cubicBezTo>
                    <a:cubicBezTo>
                      <a:pt x="439" y="1257"/>
                      <a:pt x="446" y="1259"/>
                      <a:pt x="453" y="1258"/>
                    </a:cubicBezTo>
                    <a:cubicBezTo>
                      <a:pt x="446" y="1255"/>
                      <a:pt x="438" y="1254"/>
                      <a:pt x="430" y="1253"/>
                    </a:cubicBezTo>
                    <a:cubicBezTo>
                      <a:pt x="430" y="1251"/>
                      <a:pt x="432" y="1252"/>
                      <a:pt x="433" y="1251"/>
                    </a:cubicBezTo>
                    <a:cubicBezTo>
                      <a:pt x="430" y="1249"/>
                      <a:pt x="428" y="1248"/>
                      <a:pt x="424" y="1247"/>
                    </a:cubicBezTo>
                    <a:cubicBezTo>
                      <a:pt x="428" y="1246"/>
                      <a:pt x="430" y="1248"/>
                      <a:pt x="432" y="1246"/>
                    </a:cubicBezTo>
                    <a:cubicBezTo>
                      <a:pt x="432" y="1245"/>
                      <a:pt x="432" y="1244"/>
                      <a:pt x="431" y="1243"/>
                    </a:cubicBezTo>
                    <a:cubicBezTo>
                      <a:pt x="431" y="1242"/>
                      <a:pt x="431" y="1242"/>
                      <a:pt x="432" y="1241"/>
                    </a:cubicBezTo>
                    <a:cubicBezTo>
                      <a:pt x="433" y="1241"/>
                      <a:pt x="433" y="1241"/>
                      <a:pt x="434" y="1241"/>
                    </a:cubicBezTo>
                    <a:cubicBezTo>
                      <a:pt x="439" y="1246"/>
                      <a:pt x="445" y="1246"/>
                      <a:pt x="450" y="1249"/>
                    </a:cubicBezTo>
                    <a:cubicBezTo>
                      <a:pt x="452" y="1250"/>
                      <a:pt x="455" y="1250"/>
                      <a:pt x="454" y="1253"/>
                    </a:cubicBezTo>
                    <a:cubicBezTo>
                      <a:pt x="454" y="1254"/>
                      <a:pt x="455" y="1255"/>
                      <a:pt x="456" y="1255"/>
                    </a:cubicBezTo>
                    <a:cubicBezTo>
                      <a:pt x="457" y="1256"/>
                      <a:pt x="458" y="1257"/>
                      <a:pt x="458" y="1259"/>
                    </a:cubicBezTo>
                    <a:cubicBezTo>
                      <a:pt x="458" y="1260"/>
                      <a:pt x="459" y="1261"/>
                      <a:pt x="460" y="1260"/>
                    </a:cubicBezTo>
                    <a:cubicBezTo>
                      <a:pt x="461" y="1260"/>
                      <a:pt x="460" y="1259"/>
                      <a:pt x="460" y="1259"/>
                    </a:cubicBezTo>
                    <a:cubicBezTo>
                      <a:pt x="459" y="1257"/>
                      <a:pt x="459" y="1257"/>
                      <a:pt x="461" y="1257"/>
                    </a:cubicBezTo>
                    <a:cubicBezTo>
                      <a:pt x="462" y="1258"/>
                      <a:pt x="463" y="1258"/>
                      <a:pt x="463" y="1257"/>
                    </a:cubicBezTo>
                    <a:cubicBezTo>
                      <a:pt x="464" y="1255"/>
                      <a:pt x="461" y="1255"/>
                      <a:pt x="460" y="1252"/>
                    </a:cubicBezTo>
                    <a:cubicBezTo>
                      <a:pt x="462" y="1253"/>
                      <a:pt x="463" y="1254"/>
                      <a:pt x="464" y="1252"/>
                    </a:cubicBezTo>
                    <a:cubicBezTo>
                      <a:pt x="464" y="1252"/>
                      <a:pt x="465" y="1251"/>
                      <a:pt x="466" y="1251"/>
                    </a:cubicBezTo>
                    <a:cubicBezTo>
                      <a:pt x="469" y="1253"/>
                      <a:pt x="471" y="1254"/>
                      <a:pt x="475" y="1253"/>
                    </a:cubicBezTo>
                    <a:cubicBezTo>
                      <a:pt x="475" y="1252"/>
                      <a:pt x="476" y="1253"/>
                      <a:pt x="476" y="1253"/>
                    </a:cubicBezTo>
                    <a:cubicBezTo>
                      <a:pt x="479" y="1254"/>
                      <a:pt x="481" y="1257"/>
                      <a:pt x="484" y="1257"/>
                    </a:cubicBezTo>
                    <a:cubicBezTo>
                      <a:pt x="488" y="1257"/>
                      <a:pt x="493" y="1258"/>
                      <a:pt x="497" y="1257"/>
                    </a:cubicBezTo>
                    <a:cubicBezTo>
                      <a:pt x="500" y="1256"/>
                      <a:pt x="502" y="1258"/>
                      <a:pt x="504" y="1259"/>
                    </a:cubicBezTo>
                    <a:cubicBezTo>
                      <a:pt x="504" y="1259"/>
                      <a:pt x="504" y="1260"/>
                      <a:pt x="504" y="1260"/>
                    </a:cubicBezTo>
                    <a:cubicBezTo>
                      <a:pt x="504" y="1260"/>
                      <a:pt x="503" y="1261"/>
                      <a:pt x="503" y="1261"/>
                    </a:cubicBezTo>
                    <a:cubicBezTo>
                      <a:pt x="502" y="1261"/>
                      <a:pt x="500" y="1261"/>
                      <a:pt x="499" y="1261"/>
                    </a:cubicBezTo>
                    <a:cubicBezTo>
                      <a:pt x="496" y="1260"/>
                      <a:pt x="494" y="1259"/>
                      <a:pt x="491" y="1260"/>
                    </a:cubicBezTo>
                    <a:cubicBezTo>
                      <a:pt x="495" y="1264"/>
                      <a:pt x="495" y="1264"/>
                      <a:pt x="500" y="1263"/>
                    </a:cubicBezTo>
                    <a:cubicBezTo>
                      <a:pt x="501" y="1263"/>
                      <a:pt x="502" y="1263"/>
                      <a:pt x="503" y="1263"/>
                    </a:cubicBezTo>
                    <a:cubicBezTo>
                      <a:pt x="504" y="1262"/>
                      <a:pt x="506" y="1262"/>
                      <a:pt x="506" y="1264"/>
                    </a:cubicBezTo>
                    <a:cubicBezTo>
                      <a:pt x="506" y="1266"/>
                      <a:pt x="508" y="1266"/>
                      <a:pt x="509" y="1266"/>
                    </a:cubicBezTo>
                    <a:cubicBezTo>
                      <a:pt x="511" y="1266"/>
                      <a:pt x="511" y="1264"/>
                      <a:pt x="511" y="1264"/>
                    </a:cubicBezTo>
                    <a:cubicBezTo>
                      <a:pt x="513" y="1261"/>
                      <a:pt x="510" y="1261"/>
                      <a:pt x="510" y="1259"/>
                    </a:cubicBezTo>
                    <a:cubicBezTo>
                      <a:pt x="512" y="1259"/>
                      <a:pt x="513" y="1258"/>
                      <a:pt x="515" y="1258"/>
                    </a:cubicBezTo>
                    <a:cubicBezTo>
                      <a:pt x="516" y="1258"/>
                      <a:pt x="518" y="1258"/>
                      <a:pt x="518" y="1259"/>
                    </a:cubicBezTo>
                    <a:cubicBezTo>
                      <a:pt x="518" y="1261"/>
                      <a:pt x="519" y="1261"/>
                      <a:pt x="520" y="1263"/>
                    </a:cubicBezTo>
                    <a:cubicBezTo>
                      <a:pt x="523" y="1266"/>
                      <a:pt x="523" y="1267"/>
                      <a:pt x="526" y="1265"/>
                    </a:cubicBezTo>
                    <a:cubicBezTo>
                      <a:pt x="529" y="1264"/>
                      <a:pt x="532" y="1264"/>
                      <a:pt x="535" y="1264"/>
                    </a:cubicBezTo>
                    <a:cubicBezTo>
                      <a:pt x="538" y="1265"/>
                      <a:pt x="541" y="1266"/>
                      <a:pt x="544" y="1266"/>
                    </a:cubicBezTo>
                    <a:cubicBezTo>
                      <a:pt x="557" y="1265"/>
                      <a:pt x="570" y="1264"/>
                      <a:pt x="583" y="1264"/>
                    </a:cubicBezTo>
                    <a:cubicBezTo>
                      <a:pt x="585" y="1264"/>
                      <a:pt x="587" y="1264"/>
                      <a:pt x="590" y="1264"/>
                    </a:cubicBezTo>
                    <a:cubicBezTo>
                      <a:pt x="596" y="1262"/>
                      <a:pt x="603" y="1263"/>
                      <a:pt x="610" y="1263"/>
                    </a:cubicBezTo>
                    <a:cubicBezTo>
                      <a:pt x="619" y="1263"/>
                      <a:pt x="627" y="1261"/>
                      <a:pt x="636" y="1260"/>
                    </a:cubicBezTo>
                    <a:cubicBezTo>
                      <a:pt x="647" y="1259"/>
                      <a:pt x="659" y="1257"/>
                      <a:pt x="671" y="1255"/>
                    </a:cubicBezTo>
                    <a:cubicBezTo>
                      <a:pt x="678" y="1254"/>
                      <a:pt x="685" y="1254"/>
                      <a:pt x="692" y="1252"/>
                    </a:cubicBezTo>
                    <a:cubicBezTo>
                      <a:pt x="702" y="1250"/>
                      <a:pt x="711" y="1248"/>
                      <a:pt x="721" y="1246"/>
                    </a:cubicBezTo>
                    <a:cubicBezTo>
                      <a:pt x="731" y="1245"/>
                      <a:pt x="740" y="1242"/>
                      <a:pt x="749" y="1239"/>
                    </a:cubicBezTo>
                    <a:cubicBezTo>
                      <a:pt x="756" y="1236"/>
                      <a:pt x="762" y="1235"/>
                      <a:pt x="769" y="1232"/>
                    </a:cubicBezTo>
                    <a:cubicBezTo>
                      <a:pt x="777" y="1229"/>
                      <a:pt x="786" y="1226"/>
                      <a:pt x="795" y="1223"/>
                    </a:cubicBezTo>
                    <a:cubicBezTo>
                      <a:pt x="806" y="1218"/>
                      <a:pt x="817" y="1215"/>
                      <a:pt x="827" y="1209"/>
                    </a:cubicBezTo>
                    <a:cubicBezTo>
                      <a:pt x="840" y="1203"/>
                      <a:pt x="852" y="1197"/>
                      <a:pt x="864" y="1190"/>
                    </a:cubicBezTo>
                    <a:cubicBezTo>
                      <a:pt x="878" y="1183"/>
                      <a:pt x="891" y="1174"/>
                      <a:pt x="903" y="1164"/>
                    </a:cubicBezTo>
                    <a:cubicBezTo>
                      <a:pt x="912" y="1158"/>
                      <a:pt x="920" y="1150"/>
                      <a:pt x="928" y="1143"/>
                    </a:cubicBezTo>
                    <a:cubicBezTo>
                      <a:pt x="933" y="1138"/>
                      <a:pt x="938" y="1134"/>
                      <a:pt x="943" y="1129"/>
                    </a:cubicBezTo>
                    <a:cubicBezTo>
                      <a:pt x="949" y="1122"/>
                      <a:pt x="955" y="1114"/>
                      <a:pt x="961" y="1107"/>
                    </a:cubicBezTo>
                    <a:cubicBezTo>
                      <a:pt x="965" y="1102"/>
                      <a:pt x="968" y="1098"/>
                      <a:pt x="972" y="1093"/>
                    </a:cubicBezTo>
                    <a:cubicBezTo>
                      <a:pt x="978" y="1085"/>
                      <a:pt x="984" y="1075"/>
                      <a:pt x="990" y="1066"/>
                    </a:cubicBezTo>
                    <a:cubicBezTo>
                      <a:pt x="995" y="1056"/>
                      <a:pt x="1000" y="1046"/>
                      <a:pt x="1006" y="1037"/>
                    </a:cubicBezTo>
                    <a:cubicBezTo>
                      <a:pt x="1009" y="1032"/>
                      <a:pt x="1011" y="1027"/>
                      <a:pt x="1013" y="1022"/>
                    </a:cubicBezTo>
                    <a:cubicBezTo>
                      <a:pt x="1017" y="1009"/>
                      <a:pt x="1020" y="995"/>
                      <a:pt x="1021" y="982"/>
                    </a:cubicBezTo>
                    <a:cubicBezTo>
                      <a:pt x="1024" y="960"/>
                      <a:pt x="1023" y="938"/>
                      <a:pt x="1020" y="916"/>
                    </a:cubicBezTo>
                    <a:cubicBezTo>
                      <a:pt x="1017" y="900"/>
                      <a:pt x="1011" y="885"/>
                      <a:pt x="1006" y="871"/>
                    </a:cubicBezTo>
                    <a:cubicBezTo>
                      <a:pt x="1001" y="859"/>
                      <a:pt x="994" y="848"/>
                      <a:pt x="989" y="837"/>
                    </a:cubicBezTo>
                    <a:cubicBezTo>
                      <a:pt x="976" y="814"/>
                      <a:pt x="960" y="794"/>
                      <a:pt x="940" y="777"/>
                    </a:cubicBezTo>
                    <a:cubicBezTo>
                      <a:pt x="923" y="763"/>
                      <a:pt x="905" y="751"/>
                      <a:pt x="886" y="742"/>
                    </a:cubicBezTo>
                    <a:cubicBezTo>
                      <a:pt x="877" y="737"/>
                      <a:pt x="867" y="732"/>
                      <a:pt x="857" y="729"/>
                    </a:cubicBezTo>
                    <a:cubicBezTo>
                      <a:pt x="835" y="722"/>
                      <a:pt x="811" y="719"/>
                      <a:pt x="789" y="715"/>
                    </a:cubicBezTo>
                    <a:cubicBezTo>
                      <a:pt x="774" y="712"/>
                      <a:pt x="758" y="710"/>
                      <a:pt x="743" y="709"/>
                    </a:cubicBezTo>
                    <a:cubicBezTo>
                      <a:pt x="730" y="708"/>
                      <a:pt x="718" y="707"/>
                      <a:pt x="705" y="708"/>
                    </a:cubicBezTo>
                    <a:cubicBezTo>
                      <a:pt x="686" y="709"/>
                      <a:pt x="666" y="710"/>
                      <a:pt x="647" y="711"/>
                    </a:cubicBezTo>
                    <a:cubicBezTo>
                      <a:pt x="620" y="711"/>
                      <a:pt x="593" y="710"/>
                      <a:pt x="567" y="708"/>
                    </a:cubicBezTo>
                    <a:cubicBezTo>
                      <a:pt x="551" y="706"/>
                      <a:pt x="535" y="703"/>
                      <a:pt x="520" y="700"/>
                    </a:cubicBezTo>
                    <a:cubicBezTo>
                      <a:pt x="504" y="696"/>
                      <a:pt x="492" y="686"/>
                      <a:pt x="485" y="672"/>
                    </a:cubicBezTo>
                    <a:cubicBezTo>
                      <a:pt x="482" y="667"/>
                      <a:pt x="480" y="662"/>
                      <a:pt x="481" y="656"/>
                    </a:cubicBezTo>
                    <a:cubicBezTo>
                      <a:pt x="482" y="644"/>
                      <a:pt x="485" y="632"/>
                      <a:pt x="489" y="621"/>
                    </a:cubicBezTo>
                    <a:cubicBezTo>
                      <a:pt x="491" y="614"/>
                      <a:pt x="493" y="607"/>
                      <a:pt x="499" y="603"/>
                    </a:cubicBezTo>
                    <a:cubicBezTo>
                      <a:pt x="502" y="595"/>
                      <a:pt x="507" y="589"/>
                      <a:pt x="512" y="583"/>
                    </a:cubicBezTo>
                    <a:cubicBezTo>
                      <a:pt x="517" y="576"/>
                      <a:pt x="522" y="569"/>
                      <a:pt x="528" y="563"/>
                    </a:cubicBezTo>
                    <a:cubicBezTo>
                      <a:pt x="537" y="555"/>
                      <a:pt x="545" y="546"/>
                      <a:pt x="555" y="539"/>
                    </a:cubicBezTo>
                    <a:cubicBezTo>
                      <a:pt x="560" y="535"/>
                      <a:pt x="565" y="530"/>
                      <a:pt x="571" y="526"/>
                    </a:cubicBezTo>
                    <a:cubicBezTo>
                      <a:pt x="576" y="523"/>
                      <a:pt x="583" y="522"/>
                      <a:pt x="587" y="517"/>
                    </a:cubicBezTo>
                    <a:cubicBezTo>
                      <a:pt x="588" y="517"/>
                      <a:pt x="588" y="517"/>
                      <a:pt x="589" y="517"/>
                    </a:cubicBezTo>
                    <a:cubicBezTo>
                      <a:pt x="591" y="517"/>
                      <a:pt x="592" y="517"/>
                      <a:pt x="592" y="515"/>
                    </a:cubicBezTo>
                    <a:cubicBezTo>
                      <a:pt x="594" y="513"/>
                      <a:pt x="597" y="512"/>
                      <a:pt x="599" y="511"/>
                    </a:cubicBezTo>
                    <a:cubicBezTo>
                      <a:pt x="601" y="511"/>
                      <a:pt x="603" y="510"/>
                      <a:pt x="605" y="509"/>
                    </a:cubicBezTo>
                    <a:cubicBezTo>
                      <a:pt x="612" y="506"/>
                      <a:pt x="618" y="502"/>
                      <a:pt x="624" y="501"/>
                    </a:cubicBezTo>
                    <a:cubicBezTo>
                      <a:pt x="634" y="498"/>
                      <a:pt x="643" y="493"/>
                      <a:pt x="653" y="491"/>
                    </a:cubicBezTo>
                    <a:cubicBezTo>
                      <a:pt x="658" y="490"/>
                      <a:pt x="663" y="489"/>
                      <a:pt x="668" y="489"/>
                    </a:cubicBezTo>
                    <a:cubicBezTo>
                      <a:pt x="667" y="492"/>
                      <a:pt x="666" y="494"/>
                      <a:pt x="663" y="495"/>
                    </a:cubicBezTo>
                    <a:cubicBezTo>
                      <a:pt x="660" y="496"/>
                      <a:pt x="656" y="497"/>
                      <a:pt x="653" y="496"/>
                    </a:cubicBezTo>
                    <a:cubicBezTo>
                      <a:pt x="650" y="495"/>
                      <a:pt x="648" y="496"/>
                      <a:pt x="646" y="497"/>
                    </a:cubicBezTo>
                    <a:cubicBezTo>
                      <a:pt x="645" y="499"/>
                      <a:pt x="642" y="499"/>
                      <a:pt x="640" y="500"/>
                    </a:cubicBezTo>
                    <a:cubicBezTo>
                      <a:pt x="638" y="500"/>
                      <a:pt x="634" y="499"/>
                      <a:pt x="636" y="504"/>
                    </a:cubicBezTo>
                    <a:cubicBezTo>
                      <a:pt x="636" y="504"/>
                      <a:pt x="636" y="505"/>
                      <a:pt x="636" y="505"/>
                    </a:cubicBezTo>
                    <a:cubicBezTo>
                      <a:pt x="633" y="507"/>
                      <a:pt x="631" y="511"/>
                      <a:pt x="627" y="510"/>
                    </a:cubicBezTo>
                    <a:cubicBezTo>
                      <a:pt x="624" y="509"/>
                      <a:pt x="622" y="510"/>
                      <a:pt x="622" y="513"/>
                    </a:cubicBezTo>
                    <a:cubicBezTo>
                      <a:pt x="621" y="514"/>
                      <a:pt x="621" y="515"/>
                      <a:pt x="619" y="515"/>
                    </a:cubicBezTo>
                    <a:cubicBezTo>
                      <a:pt x="615" y="514"/>
                      <a:pt x="612" y="516"/>
                      <a:pt x="610" y="518"/>
                    </a:cubicBezTo>
                    <a:cubicBezTo>
                      <a:pt x="608" y="519"/>
                      <a:pt x="605" y="520"/>
                      <a:pt x="603" y="521"/>
                    </a:cubicBezTo>
                    <a:cubicBezTo>
                      <a:pt x="600" y="521"/>
                      <a:pt x="598" y="522"/>
                      <a:pt x="597" y="524"/>
                    </a:cubicBezTo>
                    <a:cubicBezTo>
                      <a:pt x="595" y="526"/>
                      <a:pt x="592" y="527"/>
                      <a:pt x="590" y="528"/>
                    </a:cubicBezTo>
                    <a:cubicBezTo>
                      <a:pt x="588" y="529"/>
                      <a:pt x="585" y="530"/>
                      <a:pt x="584" y="533"/>
                    </a:cubicBezTo>
                    <a:cubicBezTo>
                      <a:pt x="584" y="533"/>
                      <a:pt x="583" y="534"/>
                      <a:pt x="582" y="534"/>
                    </a:cubicBezTo>
                    <a:cubicBezTo>
                      <a:pt x="576" y="536"/>
                      <a:pt x="571" y="540"/>
                      <a:pt x="566" y="543"/>
                    </a:cubicBezTo>
                    <a:cubicBezTo>
                      <a:pt x="558" y="548"/>
                      <a:pt x="552" y="555"/>
                      <a:pt x="545" y="561"/>
                    </a:cubicBezTo>
                    <a:cubicBezTo>
                      <a:pt x="539" y="567"/>
                      <a:pt x="531" y="573"/>
                      <a:pt x="524" y="579"/>
                    </a:cubicBezTo>
                    <a:cubicBezTo>
                      <a:pt x="522" y="581"/>
                      <a:pt x="522" y="583"/>
                      <a:pt x="523" y="586"/>
                    </a:cubicBezTo>
                    <a:cubicBezTo>
                      <a:pt x="530" y="580"/>
                      <a:pt x="536" y="573"/>
                      <a:pt x="543" y="568"/>
                    </a:cubicBezTo>
                    <a:cubicBezTo>
                      <a:pt x="543" y="568"/>
                      <a:pt x="543" y="568"/>
                      <a:pt x="543" y="567"/>
                    </a:cubicBezTo>
                    <a:cubicBezTo>
                      <a:pt x="545" y="564"/>
                      <a:pt x="548" y="563"/>
                      <a:pt x="551" y="561"/>
                    </a:cubicBezTo>
                    <a:cubicBezTo>
                      <a:pt x="555" y="559"/>
                      <a:pt x="558" y="556"/>
                      <a:pt x="562" y="553"/>
                    </a:cubicBezTo>
                    <a:cubicBezTo>
                      <a:pt x="563" y="551"/>
                      <a:pt x="565" y="550"/>
                      <a:pt x="567" y="549"/>
                    </a:cubicBezTo>
                    <a:cubicBezTo>
                      <a:pt x="568" y="549"/>
                      <a:pt x="569" y="548"/>
                      <a:pt x="570" y="547"/>
                    </a:cubicBezTo>
                    <a:cubicBezTo>
                      <a:pt x="573" y="544"/>
                      <a:pt x="577" y="543"/>
                      <a:pt x="580" y="541"/>
                    </a:cubicBezTo>
                    <a:cubicBezTo>
                      <a:pt x="583" y="538"/>
                      <a:pt x="587" y="537"/>
                      <a:pt x="590" y="534"/>
                    </a:cubicBezTo>
                    <a:cubicBezTo>
                      <a:pt x="592" y="532"/>
                      <a:pt x="596" y="531"/>
                      <a:pt x="598" y="528"/>
                    </a:cubicBezTo>
                    <a:cubicBezTo>
                      <a:pt x="598" y="528"/>
                      <a:pt x="598" y="527"/>
                      <a:pt x="599" y="527"/>
                    </a:cubicBezTo>
                    <a:cubicBezTo>
                      <a:pt x="603" y="528"/>
                      <a:pt x="606" y="524"/>
                      <a:pt x="610" y="524"/>
                    </a:cubicBezTo>
                    <a:cubicBezTo>
                      <a:pt x="612" y="524"/>
                      <a:pt x="613" y="523"/>
                      <a:pt x="615" y="522"/>
                    </a:cubicBezTo>
                    <a:cubicBezTo>
                      <a:pt x="617" y="521"/>
                      <a:pt x="620" y="520"/>
                      <a:pt x="621" y="518"/>
                    </a:cubicBezTo>
                    <a:cubicBezTo>
                      <a:pt x="622" y="514"/>
                      <a:pt x="625" y="517"/>
                      <a:pt x="627" y="516"/>
                    </a:cubicBezTo>
                    <a:cubicBezTo>
                      <a:pt x="627" y="516"/>
                      <a:pt x="627" y="516"/>
                      <a:pt x="627" y="515"/>
                    </a:cubicBezTo>
                    <a:cubicBezTo>
                      <a:pt x="630" y="513"/>
                      <a:pt x="633" y="511"/>
                      <a:pt x="637" y="512"/>
                    </a:cubicBezTo>
                    <a:cubicBezTo>
                      <a:pt x="638" y="512"/>
                      <a:pt x="639" y="512"/>
                      <a:pt x="639" y="510"/>
                    </a:cubicBezTo>
                    <a:cubicBezTo>
                      <a:pt x="637" y="509"/>
                      <a:pt x="639" y="509"/>
                      <a:pt x="640" y="509"/>
                    </a:cubicBezTo>
                    <a:cubicBezTo>
                      <a:pt x="641" y="508"/>
                      <a:pt x="643" y="509"/>
                      <a:pt x="645" y="507"/>
                    </a:cubicBezTo>
                    <a:cubicBezTo>
                      <a:pt x="645" y="507"/>
                      <a:pt x="647" y="506"/>
                      <a:pt x="648" y="507"/>
                    </a:cubicBezTo>
                    <a:cubicBezTo>
                      <a:pt x="650" y="508"/>
                      <a:pt x="651" y="507"/>
                      <a:pt x="653" y="506"/>
                    </a:cubicBezTo>
                    <a:cubicBezTo>
                      <a:pt x="654" y="506"/>
                      <a:pt x="655" y="506"/>
                      <a:pt x="656" y="507"/>
                    </a:cubicBezTo>
                    <a:cubicBezTo>
                      <a:pt x="661" y="508"/>
                      <a:pt x="666" y="510"/>
                      <a:pt x="672" y="507"/>
                    </a:cubicBezTo>
                    <a:cubicBezTo>
                      <a:pt x="674" y="506"/>
                      <a:pt x="677" y="505"/>
                      <a:pt x="680" y="505"/>
                    </a:cubicBezTo>
                    <a:cubicBezTo>
                      <a:pt x="683" y="504"/>
                      <a:pt x="686" y="504"/>
                      <a:pt x="689" y="503"/>
                    </a:cubicBezTo>
                    <a:cubicBezTo>
                      <a:pt x="694" y="502"/>
                      <a:pt x="699" y="501"/>
                      <a:pt x="704" y="499"/>
                    </a:cubicBezTo>
                    <a:cubicBezTo>
                      <a:pt x="708" y="498"/>
                      <a:pt x="708" y="498"/>
                      <a:pt x="713" y="499"/>
                    </a:cubicBezTo>
                    <a:cubicBezTo>
                      <a:pt x="715" y="500"/>
                      <a:pt x="717" y="500"/>
                      <a:pt x="718" y="498"/>
                    </a:cubicBezTo>
                    <a:cubicBezTo>
                      <a:pt x="720" y="494"/>
                      <a:pt x="722" y="496"/>
                      <a:pt x="725" y="496"/>
                    </a:cubicBezTo>
                    <a:cubicBezTo>
                      <a:pt x="729" y="496"/>
                      <a:pt x="733" y="497"/>
                      <a:pt x="736" y="496"/>
                    </a:cubicBezTo>
                    <a:cubicBezTo>
                      <a:pt x="741" y="496"/>
                      <a:pt x="745" y="495"/>
                      <a:pt x="749" y="494"/>
                    </a:cubicBezTo>
                    <a:cubicBezTo>
                      <a:pt x="754" y="494"/>
                      <a:pt x="759" y="494"/>
                      <a:pt x="764" y="493"/>
                    </a:cubicBezTo>
                    <a:cubicBezTo>
                      <a:pt x="768" y="492"/>
                      <a:pt x="772" y="490"/>
                      <a:pt x="776" y="492"/>
                    </a:cubicBezTo>
                    <a:cubicBezTo>
                      <a:pt x="777" y="492"/>
                      <a:pt x="777" y="492"/>
                      <a:pt x="778" y="492"/>
                    </a:cubicBezTo>
                    <a:cubicBezTo>
                      <a:pt x="782" y="491"/>
                      <a:pt x="786" y="491"/>
                      <a:pt x="791" y="491"/>
                    </a:cubicBezTo>
                    <a:cubicBezTo>
                      <a:pt x="802" y="489"/>
                      <a:pt x="812" y="490"/>
                      <a:pt x="823" y="491"/>
                    </a:cubicBezTo>
                    <a:cubicBezTo>
                      <a:pt x="828" y="492"/>
                      <a:pt x="833" y="492"/>
                      <a:pt x="838" y="492"/>
                    </a:cubicBezTo>
                    <a:cubicBezTo>
                      <a:pt x="842" y="493"/>
                      <a:pt x="846" y="492"/>
                      <a:pt x="849" y="494"/>
                    </a:cubicBezTo>
                    <a:cubicBezTo>
                      <a:pt x="853" y="498"/>
                      <a:pt x="858" y="497"/>
                      <a:pt x="863" y="498"/>
                    </a:cubicBezTo>
                    <a:cubicBezTo>
                      <a:pt x="867" y="498"/>
                      <a:pt x="872" y="500"/>
                      <a:pt x="876" y="501"/>
                    </a:cubicBezTo>
                    <a:cubicBezTo>
                      <a:pt x="882" y="502"/>
                      <a:pt x="889" y="502"/>
                      <a:pt x="895" y="503"/>
                    </a:cubicBezTo>
                    <a:cubicBezTo>
                      <a:pt x="896" y="504"/>
                      <a:pt x="897" y="504"/>
                      <a:pt x="899" y="505"/>
                    </a:cubicBezTo>
                    <a:cubicBezTo>
                      <a:pt x="901" y="508"/>
                      <a:pt x="904" y="510"/>
                      <a:pt x="909" y="510"/>
                    </a:cubicBezTo>
                    <a:cubicBezTo>
                      <a:pt x="913" y="511"/>
                      <a:pt x="918" y="512"/>
                      <a:pt x="923" y="514"/>
                    </a:cubicBezTo>
                    <a:cubicBezTo>
                      <a:pt x="925" y="515"/>
                      <a:pt x="927" y="517"/>
                      <a:pt x="929" y="519"/>
                    </a:cubicBezTo>
                    <a:cubicBezTo>
                      <a:pt x="931" y="521"/>
                      <a:pt x="935" y="520"/>
                      <a:pt x="938" y="520"/>
                    </a:cubicBezTo>
                    <a:cubicBezTo>
                      <a:pt x="943" y="522"/>
                      <a:pt x="948" y="525"/>
                      <a:pt x="953" y="524"/>
                    </a:cubicBezTo>
                    <a:cubicBezTo>
                      <a:pt x="954" y="523"/>
                      <a:pt x="954" y="524"/>
                      <a:pt x="955" y="524"/>
                    </a:cubicBezTo>
                    <a:cubicBezTo>
                      <a:pt x="959" y="525"/>
                      <a:pt x="963" y="524"/>
                      <a:pt x="967" y="522"/>
                    </a:cubicBezTo>
                    <a:cubicBezTo>
                      <a:pt x="968" y="521"/>
                      <a:pt x="968" y="522"/>
                      <a:pt x="969" y="522"/>
                    </a:cubicBezTo>
                    <a:cubicBezTo>
                      <a:pt x="973" y="522"/>
                      <a:pt x="974" y="522"/>
                      <a:pt x="976" y="518"/>
                    </a:cubicBezTo>
                    <a:cubicBezTo>
                      <a:pt x="976" y="517"/>
                      <a:pt x="977" y="515"/>
                      <a:pt x="979" y="516"/>
                    </a:cubicBezTo>
                    <a:cubicBezTo>
                      <a:pt x="982" y="517"/>
                      <a:pt x="986" y="516"/>
                      <a:pt x="989" y="514"/>
                    </a:cubicBezTo>
                    <a:cubicBezTo>
                      <a:pt x="990" y="513"/>
                      <a:pt x="992" y="513"/>
                      <a:pt x="993" y="511"/>
                    </a:cubicBezTo>
                    <a:cubicBezTo>
                      <a:pt x="993" y="510"/>
                      <a:pt x="994" y="510"/>
                      <a:pt x="995" y="510"/>
                    </a:cubicBezTo>
                    <a:cubicBezTo>
                      <a:pt x="996" y="511"/>
                      <a:pt x="997" y="511"/>
                      <a:pt x="998" y="511"/>
                    </a:cubicBezTo>
                    <a:cubicBezTo>
                      <a:pt x="1000" y="511"/>
                      <a:pt x="1002" y="511"/>
                      <a:pt x="1003" y="509"/>
                    </a:cubicBezTo>
                    <a:cubicBezTo>
                      <a:pt x="1003" y="507"/>
                      <a:pt x="1004" y="506"/>
                      <a:pt x="1006" y="505"/>
                    </a:cubicBezTo>
                    <a:cubicBezTo>
                      <a:pt x="1007" y="505"/>
                      <a:pt x="1008" y="504"/>
                      <a:pt x="1009" y="503"/>
                    </a:cubicBezTo>
                    <a:cubicBezTo>
                      <a:pt x="1011" y="498"/>
                      <a:pt x="1014" y="494"/>
                      <a:pt x="1018" y="490"/>
                    </a:cubicBezTo>
                    <a:cubicBezTo>
                      <a:pt x="1020" y="488"/>
                      <a:pt x="1021" y="486"/>
                      <a:pt x="1024" y="485"/>
                    </a:cubicBezTo>
                    <a:cubicBezTo>
                      <a:pt x="1027" y="484"/>
                      <a:pt x="1029" y="482"/>
                      <a:pt x="1030" y="479"/>
                    </a:cubicBezTo>
                    <a:cubicBezTo>
                      <a:pt x="1032" y="472"/>
                      <a:pt x="1035" y="465"/>
                      <a:pt x="1036" y="458"/>
                    </a:cubicBezTo>
                    <a:cubicBezTo>
                      <a:pt x="1036" y="456"/>
                      <a:pt x="1037" y="453"/>
                      <a:pt x="1038" y="451"/>
                    </a:cubicBezTo>
                    <a:cubicBezTo>
                      <a:pt x="1044" y="435"/>
                      <a:pt x="1045" y="419"/>
                      <a:pt x="1038" y="403"/>
                    </a:cubicBezTo>
                    <a:close/>
                    <a:moveTo>
                      <a:pt x="48" y="446"/>
                    </a:moveTo>
                    <a:cubicBezTo>
                      <a:pt x="48" y="447"/>
                      <a:pt x="47" y="448"/>
                      <a:pt x="46" y="448"/>
                    </a:cubicBezTo>
                    <a:cubicBezTo>
                      <a:pt x="45" y="448"/>
                      <a:pt x="45" y="447"/>
                      <a:pt x="45" y="446"/>
                    </a:cubicBezTo>
                    <a:cubicBezTo>
                      <a:pt x="45" y="445"/>
                      <a:pt x="46" y="444"/>
                      <a:pt x="46" y="444"/>
                    </a:cubicBezTo>
                    <a:cubicBezTo>
                      <a:pt x="46" y="443"/>
                      <a:pt x="46" y="443"/>
                      <a:pt x="44" y="442"/>
                    </a:cubicBezTo>
                    <a:cubicBezTo>
                      <a:pt x="43" y="441"/>
                      <a:pt x="43" y="441"/>
                      <a:pt x="43" y="440"/>
                    </a:cubicBezTo>
                    <a:cubicBezTo>
                      <a:pt x="42" y="436"/>
                      <a:pt x="42" y="431"/>
                      <a:pt x="43" y="427"/>
                    </a:cubicBezTo>
                    <a:cubicBezTo>
                      <a:pt x="43" y="425"/>
                      <a:pt x="43" y="422"/>
                      <a:pt x="43" y="420"/>
                    </a:cubicBezTo>
                    <a:cubicBezTo>
                      <a:pt x="43" y="418"/>
                      <a:pt x="42" y="416"/>
                      <a:pt x="45" y="415"/>
                    </a:cubicBezTo>
                    <a:cubicBezTo>
                      <a:pt x="45" y="414"/>
                      <a:pt x="47" y="412"/>
                      <a:pt x="44" y="411"/>
                    </a:cubicBezTo>
                    <a:cubicBezTo>
                      <a:pt x="44" y="411"/>
                      <a:pt x="44" y="410"/>
                      <a:pt x="44" y="410"/>
                    </a:cubicBezTo>
                    <a:cubicBezTo>
                      <a:pt x="48" y="408"/>
                      <a:pt x="45" y="403"/>
                      <a:pt x="47" y="400"/>
                    </a:cubicBezTo>
                    <a:cubicBezTo>
                      <a:pt x="47" y="413"/>
                      <a:pt x="47" y="427"/>
                      <a:pt x="48" y="441"/>
                    </a:cubicBezTo>
                    <a:cubicBezTo>
                      <a:pt x="48" y="442"/>
                      <a:pt x="48" y="444"/>
                      <a:pt x="48" y="446"/>
                    </a:cubicBezTo>
                    <a:close/>
                    <a:moveTo>
                      <a:pt x="47" y="621"/>
                    </a:moveTo>
                    <a:cubicBezTo>
                      <a:pt x="45" y="614"/>
                      <a:pt x="44" y="608"/>
                      <a:pt x="46" y="601"/>
                    </a:cubicBezTo>
                    <a:cubicBezTo>
                      <a:pt x="46" y="602"/>
                      <a:pt x="46" y="603"/>
                      <a:pt x="46" y="603"/>
                    </a:cubicBezTo>
                    <a:cubicBezTo>
                      <a:pt x="49" y="609"/>
                      <a:pt x="47" y="615"/>
                      <a:pt x="47" y="621"/>
                    </a:cubicBezTo>
                    <a:close/>
                    <a:moveTo>
                      <a:pt x="84" y="721"/>
                    </a:moveTo>
                    <a:cubicBezTo>
                      <a:pt x="84" y="716"/>
                      <a:pt x="83" y="711"/>
                      <a:pt x="83" y="706"/>
                    </a:cubicBezTo>
                    <a:cubicBezTo>
                      <a:pt x="83" y="703"/>
                      <a:pt x="82" y="699"/>
                      <a:pt x="82" y="696"/>
                    </a:cubicBezTo>
                    <a:cubicBezTo>
                      <a:pt x="82" y="683"/>
                      <a:pt x="80" y="670"/>
                      <a:pt x="80" y="657"/>
                    </a:cubicBezTo>
                    <a:cubicBezTo>
                      <a:pt x="80" y="653"/>
                      <a:pt x="81" y="650"/>
                      <a:pt x="83" y="647"/>
                    </a:cubicBezTo>
                    <a:cubicBezTo>
                      <a:pt x="84" y="650"/>
                      <a:pt x="84" y="653"/>
                      <a:pt x="83" y="656"/>
                    </a:cubicBezTo>
                    <a:cubicBezTo>
                      <a:pt x="82" y="658"/>
                      <a:pt x="82" y="660"/>
                      <a:pt x="84" y="662"/>
                    </a:cubicBezTo>
                    <a:cubicBezTo>
                      <a:pt x="85" y="663"/>
                      <a:pt x="85" y="665"/>
                      <a:pt x="85" y="667"/>
                    </a:cubicBezTo>
                    <a:cubicBezTo>
                      <a:pt x="84" y="671"/>
                      <a:pt x="86" y="676"/>
                      <a:pt x="86" y="680"/>
                    </a:cubicBezTo>
                    <a:cubicBezTo>
                      <a:pt x="86" y="687"/>
                      <a:pt x="87" y="694"/>
                      <a:pt x="87" y="702"/>
                    </a:cubicBezTo>
                    <a:cubicBezTo>
                      <a:pt x="88" y="705"/>
                      <a:pt x="87" y="708"/>
                      <a:pt x="86" y="712"/>
                    </a:cubicBezTo>
                    <a:cubicBezTo>
                      <a:pt x="86" y="716"/>
                      <a:pt x="88" y="720"/>
                      <a:pt x="87" y="724"/>
                    </a:cubicBezTo>
                    <a:cubicBezTo>
                      <a:pt x="84" y="724"/>
                      <a:pt x="84" y="724"/>
                      <a:pt x="84" y="721"/>
                    </a:cubicBezTo>
                    <a:close/>
                    <a:moveTo>
                      <a:pt x="107" y="859"/>
                    </a:moveTo>
                    <a:cubicBezTo>
                      <a:pt x="105" y="857"/>
                      <a:pt x="105" y="854"/>
                      <a:pt x="104" y="852"/>
                    </a:cubicBezTo>
                    <a:cubicBezTo>
                      <a:pt x="101" y="841"/>
                      <a:pt x="99" y="830"/>
                      <a:pt x="97" y="819"/>
                    </a:cubicBezTo>
                    <a:cubicBezTo>
                      <a:pt x="96" y="814"/>
                      <a:pt x="95" y="809"/>
                      <a:pt x="96" y="804"/>
                    </a:cubicBezTo>
                    <a:cubicBezTo>
                      <a:pt x="96" y="803"/>
                      <a:pt x="96" y="802"/>
                      <a:pt x="95" y="801"/>
                    </a:cubicBezTo>
                    <a:cubicBezTo>
                      <a:pt x="93" y="799"/>
                      <a:pt x="93" y="797"/>
                      <a:pt x="94" y="795"/>
                    </a:cubicBezTo>
                    <a:cubicBezTo>
                      <a:pt x="94" y="794"/>
                      <a:pt x="94" y="792"/>
                      <a:pt x="94" y="792"/>
                    </a:cubicBezTo>
                    <a:cubicBezTo>
                      <a:pt x="91" y="779"/>
                      <a:pt x="90" y="765"/>
                      <a:pt x="89" y="752"/>
                    </a:cubicBezTo>
                    <a:cubicBezTo>
                      <a:pt x="89" y="750"/>
                      <a:pt x="89" y="747"/>
                      <a:pt x="87" y="745"/>
                    </a:cubicBezTo>
                    <a:cubicBezTo>
                      <a:pt x="86" y="744"/>
                      <a:pt x="86" y="742"/>
                      <a:pt x="86" y="741"/>
                    </a:cubicBezTo>
                    <a:cubicBezTo>
                      <a:pt x="86" y="735"/>
                      <a:pt x="85" y="730"/>
                      <a:pt x="87" y="725"/>
                    </a:cubicBezTo>
                    <a:cubicBezTo>
                      <a:pt x="90" y="726"/>
                      <a:pt x="90" y="728"/>
                      <a:pt x="89" y="730"/>
                    </a:cubicBezTo>
                    <a:cubicBezTo>
                      <a:pt x="87" y="733"/>
                      <a:pt x="88" y="736"/>
                      <a:pt x="90" y="738"/>
                    </a:cubicBezTo>
                    <a:cubicBezTo>
                      <a:pt x="91" y="739"/>
                      <a:pt x="92" y="741"/>
                      <a:pt x="92" y="742"/>
                    </a:cubicBezTo>
                    <a:cubicBezTo>
                      <a:pt x="91" y="747"/>
                      <a:pt x="93" y="751"/>
                      <a:pt x="93" y="756"/>
                    </a:cubicBezTo>
                    <a:cubicBezTo>
                      <a:pt x="92" y="770"/>
                      <a:pt x="95" y="783"/>
                      <a:pt x="97" y="797"/>
                    </a:cubicBezTo>
                    <a:cubicBezTo>
                      <a:pt x="98" y="802"/>
                      <a:pt x="100" y="808"/>
                      <a:pt x="99" y="814"/>
                    </a:cubicBezTo>
                    <a:cubicBezTo>
                      <a:pt x="99" y="817"/>
                      <a:pt x="101" y="819"/>
                      <a:pt x="101" y="821"/>
                    </a:cubicBezTo>
                    <a:cubicBezTo>
                      <a:pt x="101" y="826"/>
                      <a:pt x="103" y="831"/>
                      <a:pt x="102" y="836"/>
                    </a:cubicBezTo>
                    <a:cubicBezTo>
                      <a:pt x="102" y="837"/>
                      <a:pt x="103" y="838"/>
                      <a:pt x="103" y="839"/>
                    </a:cubicBezTo>
                    <a:cubicBezTo>
                      <a:pt x="106" y="844"/>
                      <a:pt x="107" y="850"/>
                      <a:pt x="108" y="856"/>
                    </a:cubicBezTo>
                    <a:cubicBezTo>
                      <a:pt x="108" y="857"/>
                      <a:pt x="109" y="858"/>
                      <a:pt x="107" y="859"/>
                    </a:cubicBezTo>
                    <a:close/>
                    <a:moveTo>
                      <a:pt x="207" y="591"/>
                    </a:moveTo>
                    <a:cubicBezTo>
                      <a:pt x="207" y="590"/>
                      <a:pt x="208" y="589"/>
                      <a:pt x="210" y="589"/>
                    </a:cubicBezTo>
                    <a:cubicBezTo>
                      <a:pt x="210" y="590"/>
                      <a:pt x="211" y="591"/>
                      <a:pt x="211" y="591"/>
                    </a:cubicBezTo>
                    <a:cubicBezTo>
                      <a:pt x="210" y="595"/>
                      <a:pt x="210" y="598"/>
                      <a:pt x="207" y="601"/>
                    </a:cubicBezTo>
                    <a:cubicBezTo>
                      <a:pt x="207" y="597"/>
                      <a:pt x="207" y="594"/>
                      <a:pt x="207" y="591"/>
                    </a:cubicBezTo>
                    <a:close/>
                    <a:moveTo>
                      <a:pt x="206" y="659"/>
                    </a:moveTo>
                    <a:cubicBezTo>
                      <a:pt x="209" y="654"/>
                      <a:pt x="208" y="649"/>
                      <a:pt x="208" y="643"/>
                    </a:cubicBezTo>
                    <a:cubicBezTo>
                      <a:pt x="210" y="645"/>
                      <a:pt x="209" y="647"/>
                      <a:pt x="210" y="649"/>
                    </a:cubicBezTo>
                    <a:cubicBezTo>
                      <a:pt x="211" y="654"/>
                      <a:pt x="212" y="659"/>
                      <a:pt x="209" y="663"/>
                    </a:cubicBezTo>
                    <a:cubicBezTo>
                      <a:pt x="209" y="664"/>
                      <a:pt x="208" y="665"/>
                      <a:pt x="209" y="665"/>
                    </a:cubicBezTo>
                    <a:cubicBezTo>
                      <a:pt x="211" y="665"/>
                      <a:pt x="210" y="666"/>
                      <a:pt x="210" y="667"/>
                    </a:cubicBezTo>
                    <a:cubicBezTo>
                      <a:pt x="211" y="670"/>
                      <a:pt x="209" y="674"/>
                      <a:pt x="210" y="677"/>
                    </a:cubicBezTo>
                    <a:cubicBezTo>
                      <a:pt x="210" y="678"/>
                      <a:pt x="209" y="679"/>
                      <a:pt x="208" y="680"/>
                    </a:cubicBezTo>
                    <a:cubicBezTo>
                      <a:pt x="208" y="679"/>
                      <a:pt x="208" y="679"/>
                      <a:pt x="208" y="679"/>
                    </a:cubicBezTo>
                    <a:cubicBezTo>
                      <a:pt x="208" y="676"/>
                      <a:pt x="208" y="673"/>
                      <a:pt x="208" y="670"/>
                    </a:cubicBezTo>
                    <a:cubicBezTo>
                      <a:pt x="208" y="667"/>
                      <a:pt x="206" y="664"/>
                      <a:pt x="207" y="661"/>
                    </a:cubicBezTo>
                    <a:cubicBezTo>
                      <a:pt x="207" y="660"/>
                      <a:pt x="206" y="660"/>
                      <a:pt x="206" y="659"/>
                    </a:cubicBezTo>
                    <a:close/>
                    <a:moveTo>
                      <a:pt x="217" y="808"/>
                    </a:moveTo>
                    <a:cubicBezTo>
                      <a:pt x="215" y="805"/>
                      <a:pt x="215" y="803"/>
                      <a:pt x="215" y="802"/>
                    </a:cubicBezTo>
                    <a:cubicBezTo>
                      <a:pt x="214" y="795"/>
                      <a:pt x="214" y="787"/>
                      <a:pt x="213" y="780"/>
                    </a:cubicBezTo>
                    <a:cubicBezTo>
                      <a:pt x="212" y="777"/>
                      <a:pt x="211" y="773"/>
                      <a:pt x="212" y="769"/>
                    </a:cubicBezTo>
                    <a:cubicBezTo>
                      <a:pt x="212" y="768"/>
                      <a:pt x="211" y="768"/>
                      <a:pt x="210" y="767"/>
                    </a:cubicBezTo>
                    <a:cubicBezTo>
                      <a:pt x="209" y="765"/>
                      <a:pt x="209" y="762"/>
                      <a:pt x="209" y="760"/>
                    </a:cubicBezTo>
                    <a:cubicBezTo>
                      <a:pt x="211" y="757"/>
                      <a:pt x="210" y="754"/>
                      <a:pt x="209" y="751"/>
                    </a:cubicBezTo>
                    <a:cubicBezTo>
                      <a:pt x="209" y="748"/>
                      <a:pt x="209" y="744"/>
                      <a:pt x="209" y="740"/>
                    </a:cubicBezTo>
                    <a:cubicBezTo>
                      <a:pt x="209" y="736"/>
                      <a:pt x="209" y="732"/>
                      <a:pt x="207" y="728"/>
                    </a:cubicBezTo>
                    <a:cubicBezTo>
                      <a:pt x="207" y="726"/>
                      <a:pt x="207" y="725"/>
                      <a:pt x="207" y="723"/>
                    </a:cubicBezTo>
                    <a:cubicBezTo>
                      <a:pt x="208" y="714"/>
                      <a:pt x="208" y="704"/>
                      <a:pt x="207" y="694"/>
                    </a:cubicBezTo>
                    <a:cubicBezTo>
                      <a:pt x="207" y="691"/>
                      <a:pt x="206" y="687"/>
                      <a:pt x="207" y="682"/>
                    </a:cubicBezTo>
                    <a:cubicBezTo>
                      <a:pt x="210" y="686"/>
                      <a:pt x="210" y="689"/>
                      <a:pt x="209" y="692"/>
                    </a:cubicBezTo>
                    <a:cubicBezTo>
                      <a:pt x="209" y="698"/>
                      <a:pt x="210" y="704"/>
                      <a:pt x="211" y="709"/>
                    </a:cubicBezTo>
                    <a:cubicBezTo>
                      <a:pt x="211" y="718"/>
                      <a:pt x="212" y="728"/>
                      <a:pt x="212" y="737"/>
                    </a:cubicBezTo>
                    <a:cubicBezTo>
                      <a:pt x="212" y="738"/>
                      <a:pt x="212" y="739"/>
                      <a:pt x="212" y="739"/>
                    </a:cubicBezTo>
                    <a:cubicBezTo>
                      <a:pt x="215" y="746"/>
                      <a:pt x="214" y="752"/>
                      <a:pt x="214" y="759"/>
                    </a:cubicBezTo>
                    <a:cubicBezTo>
                      <a:pt x="214" y="760"/>
                      <a:pt x="214" y="761"/>
                      <a:pt x="215" y="762"/>
                    </a:cubicBezTo>
                    <a:cubicBezTo>
                      <a:pt x="217" y="768"/>
                      <a:pt x="217" y="773"/>
                      <a:pt x="216" y="779"/>
                    </a:cubicBezTo>
                    <a:cubicBezTo>
                      <a:pt x="216" y="784"/>
                      <a:pt x="217" y="788"/>
                      <a:pt x="217" y="793"/>
                    </a:cubicBezTo>
                    <a:cubicBezTo>
                      <a:pt x="218" y="798"/>
                      <a:pt x="217" y="802"/>
                      <a:pt x="217" y="808"/>
                    </a:cubicBezTo>
                    <a:close/>
                    <a:moveTo>
                      <a:pt x="221" y="784"/>
                    </a:moveTo>
                    <a:cubicBezTo>
                      <a:pt x="219" y="774"/>
                      <a:pt x="219" y="764"/>
                      <a:pt x="217" y="754"/>
                    </a:cubicBezTo>
                    <a:cubicBezTo>
                      <a:pt x="217" y="750"/>
                      <a:pt x="215" y="745"/>
                      <a:pt x="217" y="740"/>
                    </a:cubicBezTo>
                    <a:cubicBezTo>
                      <a:pt x="218" y="742"/>
                      <a:pt x="220" y="742"/>
                      <a:pt x="220" y="744"/>
                    </a:cubicBezTo>
                    <a:cubicBezTo>
                      <a:pt x="219" y="746"/>
                      <a:pt x="220" y="748"/>
                      <a:pt x="221" y="751"/>
                    </a:cubicBezTo>
                    <a:cubicBezTo>
                      <a:pt x="222" y="753"/>
                      <a:pt x="222" y="755"/>
                      <a:pt x="221" y="757"/>
                    </a:cubicBezTo>
                    <a:cubicBezTo>
                      <a:pt x="219" y="760"/>
                      <a:pt x="220" y="764"/>
                      <a:pt x="221" y="767"/>
                    </a:cubicBezTo>
                    <a:cubicBezTo>
                      <a:pt x="222" y="773"/>
                      <a:pt x="221" y="778"/>
                      <a:pt x="222" y="784"/>
                    </a:cubicBezTo>
                    <a:cubicBezTo>
                      <a:pt x="221" y="784"/>
                      <a:pt x="221" y="784"/>
                      <a:pt x="221" y="784"/>
                    </a:cubicBezTo>
                    <a:close/>
                    <a:moveTo>
                      <a:pt x="245" y="1022"/>
                    </a:moveTo>
                    <a:cubicBezTo>
                      <a:pt x="244" y="1021"/>
                      <a:pt x="241" y="1022"/>
                      <a:pt x="240" y="1020"/>
                    </a:cubicBezTo>
                    <a:cubicBezTo>
                      <a:pt x="240" y="1018"/>
                      <a:pt x="242" y="1016"/>
                      <a:pt x="243" y="1016"/>
                    </a:cubicBezTo>
                    <a:cubicBezTo>
                      <a:pt x="244" y="1018"/>
                      <a:pt x="247" y="1017"/>
                      <a:pt x="247" y="1020"/>
                    </a:cubicBezTo>
                    <a:cubicBezTo>
                      <a:pt x="247" y="1021"/>
                      <a:pt x="246" y="1023"/>
                      <a:pt x="245" y="1022"/>
                    </a:cubicBezTo>
                    <a:close/>
                    <a:moveTo>
                      <a:pt x="301" y="1211"/>
                    </a:moveTo>
                    <a:cubicBezTo>
                      <a:pt x="304" y="1212"/>
                      <a:pt x="308" y="1211"/>
                      <a:pt x="311" y="1214"/>
                    </a:cubicBezTo>
                    <a:cubicBezTo>
                      <a:pt x="305" y="1217"/>
                      <a:pt x="304" y="1217"/>
                      <a:pt x="301" y="1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15"/>
              <p:cNvSpPr>
                <a:spLocks/>
              </p:cNvSpPr>
              <p:nvPr/>
            </p:nvSpPr>
            <p:spPr bwMode="auto">
              <a:xfrm>
                <a:off x="6667446" y="3703293"/>
                <a:ext cx="109540" cy="33337"/>
              </a:xfrm>
              <a:custGeom>
                <a:avLst/>
                <a:gdLst>
                  <a:gd name="T0" fmla="*/ 17 w 37"/>
                  <a:gd name="T1" fmla="*/ 7 h 11"/>
                  <a:gd name="T2" fmla="*/ 18 w 37"/>
                  <a:gd name="T3" fmla="*/ 7 h 11"/>
                  <a:gd name="T4" fmla="*/ 37 w 37"/>
                  <a:gd name="T5" fmla="*/ 3 h 11"/>
                  <a:gd name="T6" fmla="*/ 25 w 37"/>
                  <a:gd name="T7" fmla="*/ 4 h 11"/>
                  <a:gd name="T8" fmla="*/ 23 w 37"/>
                  <a:gd name="T9" fmla="*/ 4 h 11"/>
                  <a:gd name="T10" fmla="*/ 19 w 37"/>
                  <a:gd name="T11" fmla="*/ 4 h 11"/>
                  <a:gd name="T12" fmla="*/ 6 w 37"/>
                  <a:gd name="T13" fmla="*/ 7 h 11"/>
                  <a:gd name="T14" fmla="*/ 0 w 37"/>
                  <a:gd name="T15" fmla="*/ 10 h 11"/>
                  <a:gd name="T16" fmla="*/ 17 w 37"/>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1">
                    <a:moveTo>
                      <a:pt x="17" y="7"/>
                    </a:moveTo>
                    <a:cubicBezTo>
                      <a:pt x="17" y="7"/>
                      <a:pt x="17" y="7"/>
                      <a:pt x="18" y="7"/>
                    </a:cubicBezTo>
                    <a:cubicBezTo>
                      <a:pt x="24" y="7"/>
                      <a:pt x="31" y="6"/>
                      <a:pt x="37" y="3"/>
                    </a:cubicBezTo>
                    <a:cubicBezTo>
                      <a:pt x="33" y="3"/>
                      <a:pt x="29" y="0"/>
                      <a:pt x="25" y="4"/>
                    </a:cubicBezTo>
                    <a:cubicBezTo>
                      <a:pt x="25" y="4"/>
                      <a:pt x="24" y="4"/>
                      <a:pt x="23" y="4"/>
                    </a:cubicBezTo>
                    <a:cubicBezTo>
                      <a:pt x="21" y="4"/>
                      <a:pt x="20" y="4"/>
                      <a:pt x="19" y="4"/>
                    </a:cubicBezTo>
                    <a:cubicBezTo>
                      <a:pt x="14" y="5"/>
                      <a:pt x="10" y="7"/>
                      <a:pt x="6" y="7"/>
                    </a:cubicBezTo>
                    <a:cubicBezTo>
                      <a:pt x="4" y="7"/>
                      <a:pt x="2" y="7"/>
                      <a:pt x="0" y="10"/>
                    </a:cubicBezTo>
                    <a:cubicBezTo>
                      <a:pt x="6" y="8"/>
                      <a:pt x="12" y="11"/>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6"/>
              <p:cNvSpPr>
                <a:spLocks/>
              </p:cNvSpPr>
              <p:nvPr/>
            </p:nvSpPr>
            <p:spPr bwMode="auto">
              <a:xfrm>
                <a:off x="5462508" y="6440067"/>
                <a:ext cx="38101" cy="34924"/>
              </a:xfrm>
              <a:custGeom>
                <a:avLst/>
                <a:gdLst>
                  <a:gd name="T0" fmla="*/ 13 w 13"/>
                  <a:gd name="T1" fmla="*/ 7 h 12"/>
                  <a:gd name="T2" fmla="*/ 9 w 13"/>
                  <a:gd name="T3" fmla="*/ 3 h 12"/>
                  <a:gd name="T4" fmla="*/ 2 w 13"/>
                  <a:gd name="T5" fmla="*/ 0 h 12"/>
                  <a:gd name="T6" fmla="*/ 4 w 13"/>
                  <a:gd name="T7" fmla="*/ 6 h 12"/>
                  <a:gd name="T8" fmla="*/ 8 w 13"/>
                  <a:gd name="T9" fmla="*/ 10 h 12"/>
                  <a:gd name="T10" fmla="*/ 12 w 13"/>
                  <a:gd name="T11" fmla="*/ 9 h 12"/>
                  <a:gd name="T12" fmla="*/ 13 w 13"/>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13" h="12">
                    <a:moveTo>
                      <a:pt x="13" y="7"/>
                    </a:moveTo>
                    <a:cubicBezTo>
                      <a:pt x="12" y="5"/>
                      <a:pt x="12" y="3"/>
                      <a:pt x="9" y="3"/>
                    </a:cubicBezTo>
                    <a:cubicBezTo>
                      <a:pt x="6" y="3"/>
                      <a:pt x="4" y="2"/>
                      <a:pt x="2" y="0"/>
                    </a:cubicBezTo>
                    <a:cubicBezTo>
                      <a:pt x="0" y="5"/>
                      <a:pt x="0" y="5"/>
                      <a:pt x="4" y="6"/>
                    </a:cubicBezTo>
                    <a:cubicBezTo>
                      <a:pt x="6" y="7"/>
                      <a:pt x="7" y="8"/>
                      <a:pt x="8" y="10"/>
                    </a:cubicBezTo>
                    <a:cubicBezTo>
                      <a:pt x="9" y="12"/>
                      <a:pt x="11" y="9"/>
                      <a:pt x="12" y="9"/>
                    </a:cubicBezTo>
                    <a:cubicBezTo>
                      <a:pt x="13" y="9"/>
                      <a:pt x="13" y="8"/>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
              <p:cNvSpPr>
                <a:spLocks/>
              </p:cNvSpPr>
              <p:nvPr/>
            </p:nvSpPr>
            <p:spPr bwMode="auto">
              <a:xfrm>
                <a:off x="5626024" y="6603575"/>
                <a:ext cx="26988" cy="17462"/>
              </a:xfrm>
              <a:custGeom>
                <a:avLst/>
                <a:gdLst>
                  <a:gd name="T0" fmla="*/ 1 w 9"/>
                  <a:gd name="T1" fmla="*/ 1 h 6"/>
                  <a:gd name="T2" fmla="*/ 1 w 9"/>
                  <a:gd name="T3" fmla="*/ 2 h 6"/>
                  <a:gd name="T4" fmla="*/ 9 w 9"/>
                  <a:gd name="T5" fmla="*/ 4 h 6"/>
                  <a:gd name="T6" fmla="*/ 3 w 9"/>
                  <a:gd name="T7" fmla="*/ 0 h 6"/>
                  <a:gd name="T8" fmla="*/ 1 w 9"/>
                  <a:gd name="T9" fmla="*/ 1 h 6"/>
                </a:gdLst>
                <a:ahLst/>
                <a:cxnLst>
                  <a:cxn ang="0">
                    <a:pos x="T0" y="T1"/>
                  </a:cxn>
                  <a:cxn ang="0">
                    <a:pos x="T2" y="T3"/>
                  </a:cxn>
                  <a:cxn ang="0">
                    <a:pos x="T4" y="T5"/>
                  </a:cxn>
                  <a:cxn ang="0">
                    <a:pos x="T6" y="T7"/>
                  </a:cxn>
                  <a:cxn ang="0">
                    <a:pos x="T8" y="T9"/>
                  </a:cxn>
                </a:cxnLst>
                <a:rect l="0" t="0" r="r" b="b"/>
                <a:pathLst>
                  <a:path w="9" h="6">
                    <a:moveTo>
                      <a:pt x="1" y="1"/>
                    </a:moveTo>
                    <a:cubicBezTo>
                      <a:pt x="0" y="1"/>
                      <a:pt x="0" y="2"/>
                      <a:pt x="1" y="2"/>
                    </a:cubicBezTo>
                    <a:cubicBezTo>
                      <a:pt x="3" y="3"/>
                      <a:pt x="5" y="6"/>
                      <a:pt x="9" y="4"/>
                    </a:cubicBezTo>
                    <a:cubicBezTo>
                      <a:pt x="7" y="2"/>
                      <a:pt x="5" y="1"/>
                      <a:pt x="3" y="0"/>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8" name="TextBox 37"/>
            <p:cNvSpPr txBox="1"/>
            <p:nvPr/>
          </p:nvSpPr>
          <p:spPr>
            <a:xfrm>
              <a:off x="4318633" y="3037661"/>
              <a:ext cx="873957" cy="707886"/>
            </a:xfrm>
            <a:prstGeom prst="rect">
              <a:avLst/>
            </a:prstGeom>
            <a:noFill/>
          </p:spPr>
          <p:txBody>
            <a:bodyPr wrap="none" rtlCol="0">
              <a:spAutoFit/>
            </a:bodyPr>
            <a:lstStyle/>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Joe</a:t>
              </a:r>
            </a:p>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Biden</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 name="Rectangle 38"/>
            <p:cNvSpPr/>
            <p:nvPr/>
          </p:nvSpPr>
          <p:spPr>
            <a:xfrm>
              <a:off x="3879273" y="3704154"/>
              <a:ext cx="1297073" cy="261610"/>
            </a:xfrm>
            <a:prstGeom prst="rect">
              <a:avLst/>
            </a:prstGeom>
          </p:spPr>
          <p:txBody>
            <a:bodyPr wrap="square">
              <a:spAutoFit/>
            </a:bodyPr>
            <a:lstStyle/>
            <a:p>
              <a:pPr algn="r"/>
              <a:r>
                <a:rPr lang="en-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rPr>
                <a:t>Democratic Party</a:t>
              </a:r>
              <a:endParaRPr lang="id-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TextBox 39"/>
            <p:cNvSpPr txBox="1"/>
            <p:nvPr/>
          </p:nvSpPr>
          <p:spPr>
            <a:xfrm>
              <a:off x="6909129" y="3052806"/>
              <a:ext cx="1176989" cy="707886"/>
            </a:xfrm>
            <a:prstGeom prst="rect">
              <a:avLst/>
            </a:prstGeom>
            <a:noFill/>
          </p:spPr>
          <p:txBody>
            <a:bodyPr wrap="none" rtlCol="0">
              <a:spAutoFit/>
            </a:bodyPr>
            <a:lstStyle/>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Donald</a:t>
              </a:r>
            </a:p>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 Trump</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1" name="Rectangle 40"/>
            <p:cNvSpPr/>
            <p:nvPr/>
          </p:nvSpPr>
          <p:spPr>
            <a:xfrm>
              <a:off x="6909130" y="3717804"/>
              <a:ext cx="1338944" cy="261610"/>
            </a:xfrm>
            <a:prstGeom prst="rect">
              <a:avLst/>
            </a:prstGeom>
          </p:spPr>
          <p:txBody>
            <a:bodyPr wrap="square">
              <a:spAutoFit/>
            </a:bodyPr>
            <a:lstStyle/>
            <a:p>
              <a:r>
                <a:rPr lang="en-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rPr>
                <a:t>Republican Party</a:t>
              </a:r>
              <a:endParaRPr lang="id-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71" name="Group 70">
            <a:extLst>
              <a:ext uri="{FF2B5EF4-FFF2-40B4-BE49-F238E27FC236}">
                <a16:creationId xmlns:a16="http://schemas.microsoft.com/office/drawing/2014/main" id="{B5314463-7EB3-49CD-8847-479786629E74}"/>
              </a:ext>
            </a:extLst>
          </p:cNvPr>
          <p:cNvGrpSpPr/>
          <p:nvPr/>
        </p:nvGrpSpPr>
        <p:grpSpPr>
          <a:xfrm>
            <a:off x="-25415" y="6654881"/>
            <a:ext cx="12307960" cy="255089"/>
            <a:chOff x="-115960" y="6654881"/>
            <a:chExt cx="12307960" cy="255089"/>
          </a:xfrm>
        </p:grpSpPr>
        <p:grpSp>
          <p:nvGrpSpPr>
            <p:cNvPr id="72" name="Group 71">
              <a:extLst>
                <a:ext uri="{FF2B5EF4-FFF2-40B4-BE49-F238E27FC236}">
                  <a16:creationId xmlns:a16="http://schemas.microsoft.com/office/drawing/2014/main" id="{BC604160-7836-4828-B75F-4C4532931999}"/>
                </a:ext>
              </a:extLst>
            </p:cNvPr>
            <p:cNvGrpSpPr/>
            <p:nvPr/>
          </p:nvGrpSpPr>
          <p:grpSpPr>
            <a:xfrm>
              <a:off x="-115960" y="6654881"/>
              <a:ext cx="2946415" cy="255089"/>
              <a:chOff x="26280" y="6460265"/>
              <a:chExt cx="2946415" cy="255089"/>
            </a:xfrm>
          </p:grpSpPr>
          <p:sp>
            <p:nvSpPr>
              <p:cNvPr id="74" name="Прямоугольник 2">
                <a:extLst>
                  <a:ext uri="{FF2B5EF4-FFF2-40B4-BE49-F238E27FC236}">
                    <a16:creationId xmlns:a16="http://schemas.microsoft.com/office/drawing/2014/main" id="{0FB37EAC-5899-4621-9485-A4F29A5E467F}"/>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218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5" name="Прямоугольник 2">
                <a:extLst>
                  <a:ext uri="{FF2B5EF4-FFF2-40B4-BE49-F238E27FC236}">
                    <a16:creationId xmlns:a16="http://schemas.microsoft.com/office/drawing/2014/main" id="{3B4709A6-50BE-4DBE-B672-6BE545C8735A}"/>
                  </a:ext>
                </a:extLst>
              </p:cNvPr>
              <p:cNvSpPr/>
              <p:nvPr/>
            </p:nvSpPr>
            <p:spPr>
              <a:xfrm>
                <a:off x="283230" y="6484522"/>
                <a:ext cx="268946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73" name="TextBox 8">
              <a:extLst>
                <a:ext uri="{FF2B5EF4-FFF2-40B4-BE49-F238E27FC236}">
                  <a16:creationId xmlns:a16="http://schemas.microsoft.com/office/drawing/2014/main" id="{28415CE9-355E-4686-9BF9-5F1B0AEFEC4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76" name="Picture 75" descr="A picture containing drawing&#10;&#10;Description automatically generated">
            <a:extLst>
              <a:ext uri="{FF2B5EF4-FFF2-40B4-BE49-F238E27FC236}">
                <a16:creationId xmlns:a16="http://schemas.microsoft.com/office/drawing/2014/main" id="{5B1C8E4F-68DB-4989-A857-B96762E3AC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8341" y="187836"/>
            <a:ext cx="747741" cy="226588"/>
          </a:xfrm>
          <a:prstGeom prst="rect">
            <a:avLst/>
          </a:prstGeom>
        </p:spPr>
      </p:pic>
      <p:sp>
        <p:nvSpPr>
          <p:cNvPr id="79" name="TextBox 11">
            <a:extLst>
              <a:ext uri="{FF2B5EF4-FFF2-40B4-BE49-F238E27FC236}">
                <a16:creationId xmlns:a16="http://schemas.microsoft.com/office/drawing/2014/main" id="{FCF70524-0109-4466-8C74-33FB5B7B6A7F}"/>
              </a:ext>
            </a:extLst>
          </p:cNvPr>
          <p:cNvSpPr txBox="1"/>
          <p:nvPr/>
        </p:nvSpPr>
        <p:spPr>
          <a:xfrm>
            <a:off x="372451" y="4280257"/>
            <a:ext cx="1932540" cy="1616276"/>
          </a:xfrm>
          <a:prstGeom prst="rect">
            <a:avLst/>
          </a:prstGeom>
          <a:noFill/>
        </p:spPr>
        <p:txBody>
          <a:bodyPr wrap="square" lIns="0" rIns="0" rtlCol="0">
            <a:spAutoFit/>
          </a:bodyPr>
          <a:lstStyle/>
          <a:p>
            <a:pPr algn="ctr">
              <a:lnSpc>
                <a:spcPts val="3000"/>
              </a:lnSpc>
            </a:pPr>
            <a:r>
              <a:rPr lang="en-US" sz="2400" b="1"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Clinton vs Trump &amp; </a:t>
            </a:r>
          </a:p>
          <a:p>
            <a:pPr algn="ctr">
              <a:lnSpc>
                <a:spcPts val="3000"/>
              </a:lnSpc>
            </a:pPr>
            <a:r>
              <a:rPr lang="en-US" sz="2400" b="1" spc="-150" dirty="0">
                <a:solidFill>
                  <a:srgbClr val="1D1D1D"/>
                </a:solidFill>
                <a:latin typeface="Museo 300" panose="02000000000000000000" pitchFamily="50" charset="0"/>
                <a:ea typeface="Open Sans Extrabold" panose="020B0906030804020204" pitchFamily="34" charset="0"/>
                <a:cs typeface="Open Sans Extrabold" panose="020B0906030804020204" pitchFamily="34" charset="0"/>
              </a:rPr>
              <a:t>Obama vs Romney</a:t>
            </a:r>
            <a:endParaRPr lang="en-US" sz="3200" b="1" spc="-150" dirty="0">
              <a:solidFill>
                <a:srgbClr val="1D1D1D"/>
              </a:solidFill>
              <a:latin typeface="Museo 700" panose="02000000000000000000" pitchFamily="50" charset="0"/>
              <a:ea typeface="Open Sans Extrabold" panose="020B0906030804020204" pitchFamily="34" charset="0"/>
              <a:cs typeface="Open Sans Extrabold" panose="020B0906030804020204" pitchFamily="34" charset="0"/>
            </a:endParaRPr>
          </a:p>
        </p:txBody>
      </p:sp>
      <p:pic>
        <p:nvPicPr>
          <p:cNvPr id="37" name="Picture 36">
            <a:extLst>
              <a:ext uri="{FF2B5EF4-FFF2-40B4-BE49-F238E27FC236}">
                <a16:creationId xmlns:a16="http://schemas.microsoft.com/office/drawing/2014/main" id="{450FD9EC-CC9A-4A2F-A41F-418AC03C0E6D}"/>
              </a:ext>
            </a:extLst>
          </p:cNvPr>
          <p:cNvPicPr>
            <a:picLocks noChangeAspect="1"/>
          </p:cNvPicPr>
          <p:nvPr/>
        </p:nvPicPr>
        <p:blipFill>
          <a:blip r:embed="rId4"/>
          <a:stretch>
            <a:fillRect/>
          </a:stretch>
        </p:blipFill>
        <p:spPr>
          <a:xfrm>
            <a:off x="2763083" y="2495605"/>
            <a:ext cx="7365174" cy="1725176"/>
          </a:xfrm>
          <a:prstGeom prst="rect">
            <a:avLst/>
          </a:prstGeom>
        </p:spPr>
      </p:pic>
      <p:pic>
        <p:nvPicPr>
          <p:cNvPr id="3" name="Picture 2">
            <a:extLst>
              <a:ext uri="{FF2B5EF4-FFF2-40B4-BE49-F238E27FC236}">
                <a16:creationId xmlns:a16="http://schemas.microsoft.com/office/drawing/2014/main" id="{2117FED7-FA97-49FC-8111-5DA8FFDAD9EE}"/>
              </a:ext>
            </a:extLst>
          </p:cNvPr>
          <p:cNvPicPr>
            <a:picLocks noChangeAspect="1"/>
          </p:cNvPicPr>
          <p:nvPr/>
        </p:nvPicPr>
        <p:blipFill>
          <a:blip r:embed="rId5"/>
          <a:stretch>
            <a:fillRect/>
          </a:stretch>
        </p:blipFill>
        <p:spPr>
          <a:xfrm>
            <a:off x="2437440" y="4594194"/>
            <a:ext cx="8391525" cy="990600"/>
          </a:xfrm>
          <a:prstGeom prst="rect">
            <a:avLst/>
          </a:prstGeom>
        </p:spPr>
      </p:pic>
    </p:spTree>
    <p:extLst>
      <p:ext uri="{BB962C8B-B14F-4D97-AF65-F5344CB8AC3E}">
        <p14:creationId xmlns:p14="http://schemas.microsoft.com/office/powerpoint/2010/main" val="31797519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A787EFD5-B307-4EB1-B263-727D3DB0DB25}"/>
              </a:ext>
            </a:extLst>
          </p:cNvPr>
          <p:cNvPicPr>
            <a:picLocks noChangeAspect="1"/>
          </p:cNvPicPr>
          <p:nvPr/>
        </p:nvPicPr>
        <p:blipFill>
          <a:blip r:embed="rId2"/>
          <a:stretch>
            <a:fillRect/>
          </a:stretch>
        </p:blipFill>
        <p:spPr>
          <a:xfrm>
            <a:off x="6238857" y="443592"/>
            <a:ext cx="3609789" cy="1617665"/>
          </a:xfrm>
          <a:prstGeom prst="rect">
            <a:avLst/>
          </a:prstGeom>
        </p:spPr>
      </p:pic>
      <p:sp>
        <p:nvSpPr>
          <p:cNvPr id="322" name="Rectangle 6"/>
          <p:cNvSpPr/>
          <p:nvPr/>
        </p:nvSpPr>
        <p:spPr>
          <a:xfrm>
            <a:off x="-304800" y="2014492"/>
            <a:ext cx="12628880" cy="1052379"/>
          </a:xfrm>
          <a:prstGeom prst="rect">
            <a:avLst/>
          </a:prstGeom>
          <a:solidFill>
            <a:srgbClr val="ABABAC">
              <a:alpha val="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upo 1"/>
          <p:cNvGrpSpPr/>
          <p:nvPr/>
        </p:nvGrpSpPr>
        <p:grpSpPr>
          <a:xfrm>
            <a:off x="1886745" y="273355"/>
            <a:ext cx="4368801" cy="1435014"/>
            <a:chOff x="3879273" y="2738734"/>
            <a:chExt cx="4368801" cy="1435014"/>
          </a:xfrm>
        </p:grpSpPr>
        <p:grpSp>
          <p:nvGrpSpPr>
            <p:cNvPr id="12" name="Group 11"/>
            <p:cNvGrpSpPr/>
            <p:nvPr/>
          </p:nvGrpSpPr>
          <p:grpSpPr>
            <a:xfrm>
              <a:off x="5459020" y="2738734"/>
              <a:ext cx="1185741" cy="1435014"/>
              <a:chOff x="4635403" y="2909565"/>
              <a:chExt cx="3117916" cy="3773383"/>
            </a:xfrm>
            <a:solidFill>
              <a:schemeClr val="tx1">
                <a:lumMod val="85000"/>
                <a:lumOff val="15000"/>
              </a:schemeClr>
            </a:solidFill>
          </p:grpSpPr>
          <p:sp>
            <p:nvSpPr>
              <p:cNvPr id="24" name="Freeform 5"/>
              <p:cNvSpPr>
                <a:spLocks/>
              </p:cNvSpPr>
              <p:nvPr/>
            </p:nvSpPr>
            <p:spPr bwMode="auto">
              <a:xfrm>
                <a:off x="5318043" y="51288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6"/>
              <p:cNvSpPr>
                <a:spLocks/>
              </p:cNvSpPr>
              <p:nvPr/>
            </p:nvSpPr>
            <p:spPr bwMode="auto">
              <a:xfrm>
                <a:off x="5289467" y="4655767"/>
                <a:ext cx="28576" cy="231769"/>
              </a:xfrm>
              <a:custGeom>
                <a:avLst/>
                <a:gdLst>
                  <a:gd name="T0" fmla="*/ 9 w 10"/>
                  <a:gd name="T1" fmla="*/ 36 h 78"/>
                  <a:gd name="T2" fmla="*/ 6 w 10"/>
                  <a:gd name="T3" fmla="*/ 39 h 78"/>
                  <a:gd name="T4" fmla="*/ 6 w 10"/>
                  <a:gd name="T5" fmla="*/ 38 h 78"/>
                  <a:gd name="T6" fmla="*/ 7 w 10"/>
                  <a:gd name="T7" fmla="*/ 25 h 78"/>
                  <a:gd name="T8" fmla="*/ 6 w 10"/>
                  <a:gd name="T9" fmla="*/ 18 h 78"/>
                  <a:gd name="T10" fmla="*/ 5 w 10"/>
                  <a:gd name="T11" fmla="*/ 14 h 78"/>
                  <a:gd name="T12" fmla="*/ 5 w 10"/>
                  <a:gd name="T13" fmla="*/ 9 h 78"/>
                  <a:gd name="T14" fmla="*/ 4 w 10"/>
                  <a:gd name="T15" fmla="*/ 0 h 78"/>
                  <a:gd name="T16" fmla="*/ 1 w 10"/>
                  <a:gd name="T17" fmla="*/ 3 h 78"/>
                  <a:gd name="T18" fmla="*/ 0 w 10"/>
                  <a:gd name="T19" fmla="*/ 21 h 78"/>
                  <a:gd name="T20" fmla="*/ 1 w 10"/>
                  <a:gd name="T21" fmla="*/ 36 h 78"/>
                  <a:gd name="T22" fmla="*/ 1 w 10"/>
                  <a:gd name="T23" fmla="*/ 48 h 78"/>
                  <a:gd name="T24" fmla="*/ 3 w 10"/>
                  <a:gd name="T25" fmla="*/ 76 h 78"/>
                  <a:gd name="T26" fmla="*/ 4 w 10"/>
                  <a:gd name="T27" fmla="*/ 78 h 78"/>
                  <a:gd name="T28" fmla="*/ 5 w 10"/>
                  <a:gd name="T29" fmla="*/ 76 h 78"/>
                  <a:gd name="T30" fmla="*/ 6 w 10"/>
                  <a:gd name="T31" fmla="*/ 67 h 78"/>
                  <a:gd name="T32" fmla="*/ 6 w 10"/>
                  <a:gd name="T33" fmla="*/ 56 h 78"/>
                  <a:gd name="T34" fmla="*/ 6 w 10"/>
                  <a:gd name="T35" fmla="*/ 49 h 78"/>
                  <a:gd name="T36" fmla="*/ 7 w 10"/>
                  <a:gd name="T37" fmla="*/ 44 h 78"/>
                  <a:gd name="T38" fmla="*/ 9 w 10"/>
                  <a:gd name="T39" fmla="*/ 39 h 78"/>
                  <a:gd name="T40" fmla="*/ 9 w 10"/>
                  <a:gd name="T41"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78">
                    <a:moveTo>
                      <a:pt x="9" y="36"/>
                    </a:moveTo>
                    <a:cubicBezTo>
                      <a:pt x="7" y="37"/>
                      <a:pt x="8" y="39"/>
                      <a:pt x="6" y="39"/>
                    </a:cubicBezTo>
                    <a:cubicBezTo>
                      <a:pt x="6" y="39"/>
                      <a:pt x="6" y="38"/>
                      <a:pt x="6" y="38"/>
                    </a:cubicBezTo>
                    <a:cubicBezTo>
                      <a:pt x="6" y="34"/>
                      <a:pt x="4" y="29"/>
                      <a:pt x="7" y="25"/>
                    </a:cubicBezTo>
                    <a:cubicBezTo>
                      <a:pt x="7" y="23"/>
                      <a:pt x="9" y="20"/>
                      <a:pt x="6" y="18"/>
                    </a:cubicBezTo>
                    <a:cubicBezTo>
                      <a:pt x="5" y="17"/>
                      <a:pt x="6" y="16"/>
                      <a:pt x="5" y="14"/>
                    </a:cubicBezTo>
                    <a:cubicBezTo>
                      <a:pt x="5" y="13"/>
                      <a:pt x="5" y="11"/>
                      <a:pt x="5" y="9"/>
                    </a:cubicBezTo>
                    <a:cubicBezTo>
                      <a:pt x="4" y="7"/>
                      <a:pt x="3" y="4"/>
                      <a:pt x="4" y="0"/>
                    </a:cubicBezTo>
                    <a:cubicBezTo>
                      <a:pt x="1" y="1"/>
                      <a:pt x="1" y="2"/>
                      <a:pt x="1" y="3"/>
                    </a:cubicBezTo>
                    <a:cubicBezTo>
                      <a:pt x="1" y="9"/>
                      <a:pt x="0" y="15"/>
                      <a:pt x="0" y="21"/>
                    </a:cubicBezTo>
                    <a:cubicBezTo>
                      <a:pt x="0" y="26"/>
                      <a:pt x="1" y="31"/>
                      <a:pt x="1" y="36"/>
                    </a:cubicBezTo>
                    <a:cubicBezTo>
                      <a:pt x="1" y="40"/>
                      <a:pt x="2" y="44"/>
                      <a:pt x="1" y="48"/>
                    </a:cubicBezTo>
                    <a:cubicBezTo>
                      <a:pt x="1" y="57"/>
                      <a:pt x="3" y="67"/>
                      <a:pt x="3" y="76"/>
                    </a:cubicBezTo>
                    <a:cubicBezTo>
                      <a:pt x="3" y="77"/>
                      <a:pt x="3" y="77"/>
                      <a:pt x="4" y="78"/>
                    </a:cubicBezTo>
                    <a:cubicBezTo>
                      <a:pt x="5" y="78"/>
                      <a:pt x="5" y="77"/>
                      <a:pt x="5" y="76"/>
                    </a:cubicBezTo>
                    <a:cubicBezTo>
                      <a:pt x="6" y="73"/>
                      <a:pt x="6" y="70"/>
                      <a:pt x="6" y="67"/>
                    </a:cubicBezTo>
                    <a:cubicBezTo>
                      <a:pt x="7" y="63"/>
                      <a:pt x="7" y="60"/>
                      <a:pt x="6" y="56"/>
                    </a:cubicBezTo>
                    <a:cubicBezTo>
                      <a:pt x="5" y="54"/>
                      <a:pt x="5" y="51"/>
                      <a:pt x="6" y="49"/>
                    </a:cubicBezTo>
                    <a:cubicBezTo>
                      <a:pt x="7" y="47"/>
                      <a:pt x="8" y="46"/>
                      <a:pt x="7" y="44"/>
                    </a:cubicBezTo>
                    <a:cubicBezTo>
                      <a:pt x="6" y="43"/>
                      <a:pt x="9" y="41"/>
                      <a:pt x="9" y="39"/>
                    </a:cubicBezTo>
                    <a:cubicBezTo>
                      <a:pt x="9" y="38"/>
                      <a:pt x="10" y="37"/>
                      <a:pt x="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7"/>
              <p:cNvSpPr>
                <a:spLocks/>
              </p:cNvSpPr>
              <p:nvPr/>
            </p:nvSpPr>
            <p:spPr bwMode="auto">
              <a:xfrm>
                <a:off x="5303755" y="4985958"/>
                <a:ext cx="20638" cy="142871"/>
              </a:xfrm>
              <a:custGeom>
                <a:avLst/>
                <a:gdLst>
                  <a:gd name="T0" fmla="*/ 7 w 7"/>
                  <a:gd name="T1" fmla="*/ 45 h 48"/>
                  <a:gd name="T2" fmla="*/ 7 w 7"/>
                  <a:gd name="T3" fmla="*/ 30 h 48"/>
                  <a:gd name="T4" fmla="*/ 6 w 7"/>
                  <a:gd name="T5" fmla="*/ 14 h 48"/>
                  <a:gd name="T6" fmla="*/ 6 w 7"/>
                  <a:gd name="T7" fmla="*/ 14 h 48"/>
                  <a:gd name="T8" fmla="*/ 5 w 7"/>
                  <a:gd name="T9" fmla="*/ 4 h 48"/>
                  <a:gd name="T10" fmla="*/ 4 w 7"/>
                  <a:gd name="T11" fmla="*/ 0 h 48"/>
                  <a:gd name="T12" fmla="*/ 1 w 7"/>
                  <a:gd name="T13" fmla="*/ 7 h 48"/>
                  <a:gd name="T14" fmla="*/ 2 w 7"/>
                  <a:gd name="T15" fmla="*/ 29 h 48"/>
                  <a:gd name="T16" fmla="*/ 3 w 7"/>
                  <a:gd name="T17" fmla="*/ 34 h 48"/>
                  <a:gd name="T18" fmla="*/ 4 w 7"/>
                  <a:gd name="T19" fmla="*/ 39 h 48"/>
                  <a:gd name="T20" fmla="*/ 5 w 7"/>
                  <a:gd name="T21" fmla="*/ 48 h 48"/>
                  <a:gd name="T22" fmla="*/ 7 w 7"/>
                  <a:gd name="T23"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8">
                    <a:moveTo>
                      <a:pt x="7" y="45"/>
                    </a:moveTo>
                    <a:cubicBezTo>
                      <a:pt x="7" y="40"/>
                      <a:pt x="7" y="35"/>
                      <a:pt x="7" y="30"/>
                    </a:cubicBezTo>
                    <a:cubicBezTo>
                      <a:pt x="7" y="24"/>
                      <a:pt x="4" y="19"/>
                      <a:pt x="6" y="14"/>
                    </a:cubicBezTo>
                    <a:cubicBezTo>
                      <a:pt x="6" y="14"/>
                      <a:pt x="6" y="14"/>
                      <a:pt x="6" y="14"/>
                    </a:cubicBezTo>
                    <a:cubicBezTo>
                      <a:pt x="3" y="10"/>
                      <a:pt x="5" y="7"/>
                      <a:pt x="5" y="4"/>
                    </a:cubicBezTo>
                    <a:cubicBezTo>
                      <a:pt x="5" y="2"/>
                      <a:pt x="5" y="1"/>
                      <a:pt x="4" y="0"/>
                    </a:cubicBezTo>
                    <a:cubicBezTo>
                      <a:pt x="1" y="1"/>
                      <a:pt x="0" y="3"/>
                      <a:pt x="1" y="7"/>
                    </a:cubicBezTo>
                    <a:cubicBezTo>
                      <a:pt x="1" y="14"/>
                      <a:pt x="3" y="21"/>
                      <a:pt x="2" y="29"/>
                    </a:cubicBezTo>
                    <a:cubicBezTo>
                      <a:pt x="2" y="30"/>
                      <a:pt x="3" y="32"/>
                      <a:pt x="3" y="34"/>
                    </a:cubicBezTo>
                    <a:cubicBezTo>
                      <a:pt x="4" y="36"/>
                      <a:pt x="4" y="38"/>
                      <a:pt x="4" y="39"/>
                    </a:cubicBezTo>
                    <a:cubicBezTo>
                      <a:pt x="5" y="42"/>
                      <a:pt x="3" y="46"/>
                      <a:pt x="5" y="48"/>
                    </a:cubicBezTo>
                    <a:cubicBezTo>
                      <a:pt x="6" y="47"/>
                      <a:pt x="7" y="47"/>
                      <a:pt x="7"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
              <p:cNvSpPr>
                <a:spLocks/>
              </p:cNvSpPr>
              <p:nvPr/>
            </p:nvSpPr>
            <p:spPr bwMode="auto">
              <a:xfrm>
                <a:off x="5318043" y="512882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5297405" y="4887535"/>
                <a:ext cx="17463" cy="82548"/>
              </a:xfrm>
              <a:custGeom>
                <a:avLst/>
                <a:gdLst>
                  <a:gd name="T0" fmla="*/ 3 w 6"/>
                  <a:gd name="T1" fmla="*/ 0 h 28"/>
                  <a:gd name="T2" fmla="*/ 0 w 6"/>
                  <a:gd name="T3" fmla="*/ 6 h 28"/>
                  <a:gd name="T4" fmla="*/ 1 w 6"/>
                  <a:gd name="T5" fmla="*/ 21 h 28"/>
                  <a:gd name="T6" fmla="*/ 2 w 6"/>
                  <a:gd name="T7" fmla="*/ 26 h 28"/>
                  <a:gd name="T8" fmla="*/ 4 w 6"/>
                  <a:gd name="T9" fmla="*/ 27 h 28"/>
                  <a:gd name="T10" fmla="*/ 4 w 6"/>
                  <a:gd name="T11" fmla="*/ 26 h 28"/>
                  <a:gd name="T12" fmla="*/ 4 w 6"/>
                  <a:gd name="T13" fmla="*/ 17 h 28"/>
                  <a:gd name="T14" fmla="*/ 5 w 6"/>
                  <a:gd name="T15" fmla="*/ 10 h 28"/>
                  <a:gd name="T16" fmla="*/ 3 w 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8">
                    <a:moveTo>
                      <a:pt x="3" y="0"/>
                    </a:moveTo>
                    <a:cubicBezTo>
                      <a:pt x="0" y="2"/>
                      <a:pt x="0" y="4"/>
                      <a:pt x="0" y="6"/>
                    </a:cubicBezTo>
                    <a:cubicBezTo>
                      <a:pt x="0" y="11"/>
                      <a:pt x="1" y="16"/>
                      <a:pt x="1" y="21"/>
                    </a:cubicBezTo>
                    <a:cubicBezTo>
                      <a:pt x="1" y="23"/>
                      <a:pt x="2" y="25"/>
                      <a:pt x="2" y="26"/>
                    </a:cubicBezTo>
                    <a:cubicBezTo>
                      <a:pt x="2" y="27"/>
                      <a:pt x="3" y="28"/>
                      <a:pt x="4" y="27"/>
                    </a:cubicBezTo>
                    <a:cubicBezTo>
                      <a:pt x="4" y="27"/>
                      <a:pt x="5" y="26"/>
                      <a:pt x="4" y="26"/>
                    </a:cubicBezTo>
                    <a:cubicBezTo>
                      <a:pt x="3" y="23"/>
                      <a:pt x="5" y="20"/>
                      <a:pt x="4" y="17"/>
                    </a:cubicBezTo>
                    <a:cubicBezTo>
                      <a:pt x="4" y="15"/>
                      <a:pt x="4" y="12"/>
                      <a:pt x="5" y="10"/>
                    </a:cubicBezTo>
                    <a:cubicBezTo>
                      <a:pt x="6" y="6"/>
                      <a:pt x="5" y="3"/>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0"/>
              <p:cNvSpPr>
                <a:spLocks/>
              </p:cNvSpPr>
              <p:nvPr/>
            </p:nvSpPr>
            <p:spPr bwMode="auto">
              <a:xfrm>
                <a:off x="4727480" y="4584331"/>
                <a:ext cx="15875" cy="44449"/>
              </a:xfrm>
              <a:custGeom>
                <a:avLst/>
                <a:gdLst>
                  <a:gd name="T0" fmla="*/ 4 w 5"/>
                  <a:gd name="T1" fmla="*/ 0 h 15"/>
                  <a:gd name="T2" fmla="*/ 4 w 5"/>
                  <a:gd name="T3" fmla="*/ 15 h 15"/>
                  <a:gd name="T4" fmla="*/ 4 w 5"/>
                  <a:gd name="T5" fmla="*/ 0 h 15"/>
                </a:gdLst>
                <a:ahLst/>
                <a:cxnLst>
                  <a:cxn ang="0">
                    <a:pos x="T0" y="T1"/>
                  </a:cxn>
                  <a:cxn ang="0">
                    <a:pos x="T2" y="T3"/>
                  </a:cxn>
                  <a:cxn ang="0">
                    <a:pos x="T4" y="T5"/>
                  </a:cxn>
                </a:cxnLst>
                <a:rect l="0" t="0" r="r" b="b"/>
                <a:pathLst>
                  <a:path w="5" h="15">
                    <a:moveTo>
                      <a:pt x="4" y="0"/>
                    </a:moveTo>
                    <a:cubicBezTo>
                      <a:pt x="0" y="5"/>
                      <a:pt x="3" y="10"/>
                      <a:pt x="4" y="15"/>
                    </a:cubicBezTo>
                    <a:cubicBezTo>
                      <a:pt x="4" y="10"/>
                      <a:pt x="5"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1"/>
              <p:cNvSpPr>
                <a:spLocks/>
              </p:cNvSpPr>
              <p:nvPr/>
            </p:nvSpPr>
            <p:spPr bwMode="auto">
              <a:xfrm>
                <a:off x="4730655" y="4233503"/>
                <a:ext cx="9525" cy="61911"/>
              </a:xfrm>
              <a:custGeom>
                <a:avLst/>
                <a:gdLst>
                  <a:gd name="T0" fmla="*/ 2 w 3"/>
                  <a:gd name="T1" fmla="*/ 0 h 21"/>
                  <a:gd name="T2" fmla="*/ 1 w 3"/>
                  <a:gd name="T3" fmla="*/ 21 h 21"/>
                  <a:gd name="T4" fmla="*/ 2 w 3"/>
                  <a:gd name="T5" fmla="*/ 0 h 21"/>
                </a:gdLst>
                <a:ahLst/>
                <a:cxnLst>
                  <a:cxn ang="0">
                    <a:pos x="T0" y="T1"/>
                  </a:cxn>
                  <a:cxn ang="0">
                    <a:pos x="T2" y="T3"/>
                  </a:cxn>
                  <a:cxn ang="0">
                    <a:pos x="T4" y="T5"/>
                  </a:cxn>
                </a:cxnLst>
                <a:rect l="0" t="0" r="r" b="b"/>
                <a:pathLst>
                  <a:path w="3" h="21">
                    <a:moveTo>
                      <a:pt x="2" y="0"/>
                    </a:moveTo>
                    <a:cubicBezTo>
                      <a:pt x="0" y="7"/>
                      <a:pt x="0" y="14"/>
                      <a:pt x="1" y="21"/>
                    </a:cubicBezTo>
                    <a:cubicBezTo>
                      <a:pt x="1" y="14"/>
                      <a:pt x="3" y="7"/>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2"/>
              <p:cNvSpPr>
                <a:spLocks/>
              </p:cNvSpPr>
              <p:nvPr/>
            </p:nvSpPr>
            <p:spPr bwMode="auto">
              <a:xfrm>
                <a:off x="4737005" y="4687516"/>
                <a:ext cx="7938" cy="57148"/>
              </a:xfrm>
              <a:custGeom>
                <a:avLst/>
                <a:gdLst>
                  <a:gd name="T0" fmla="*/ 1 w 3"/>
                  <a:gd name="T1" fmla="*/ 0 h 19"/>
                  <a:gd name="T2" fmla="*/ 2 w 3"/>
                  <a:gd name="T3" fmla="*/ 19 h 19"/>
                  <a:gd name="T4" fmla="*/ 1 w 3"/>
                  <a:gd name="T5" fmla="*/ 0 h 19"/>
                </a:gdLst>
                <a:ahLst/>
                <a:cxnLst>
                  <a:cxn ang="0">
                    <a:pos x="T0" y="T1"/>
                  </a:cxn>
                  <a:cxn ang="0">
                    <a:pos x="T2" y="T3"/>
                  </a:cxn>
                  <a:cxn ang="0">
                    <a:pos x="T4" y="T5"/>
                  </a:cxn>
                </a:cxnLst>
                <a:rect l="0" t="0" r="r" b="b"/>
                <a:pathLst>
                  <a:path w="3" h="19">
                    <a:moveTo>
                      <a:pt x="1" y="0"/>
                    </a:moveTo>
                    <a:cubicBezTo>
                      <a:pt x="0" y="7"/>
                      <a:pt x="0" y="16"/>
                      <a:pt x="2" y="19"/>
                    </a:cubicBezTo>
                    <a:cubicBezTo>
                      <a:pt x="1" y="13"/>
                      <a:pt x="3" y="7"/>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3"/>
              <p:cNvSpPr>
                <a:spLocks/>
              </p:cNvSpPr>
              <p:nvPr/>
            </p:nvSpPr>
            <p:spPr bwMode="auto">
              <a:xfrm>
                <a:off x="4751293" y="5020882"/>
                <a:ext cx="12700" cy="38099"/>
              </a:xfrm>
              <a:custGeom>
                <a:avLst/>
                <a:gdLst>
                  <a:gd name="T0" fmla="*/ 2 w 4"/>
                  <a:gd name="T1" fmla="*/ 13 h 13"/>
                  <a:gd name="T2" fmla="*/ 1 w 4"/>
                  <a:gd name="T3" fmla="*/ 0 h 13"/>
                  <a:gd name="T4" fmla="*/ 2 w 4"/>
                  <a:gd name="T5" fmla="*/ 13 h 13"/>
                </a:gdLst>
                <a:ahLst/>
                <a:cxnLst>
                  <a:cxn ang="0">
                    <a:pos x="T0" y="T1"/>
                  </a:cxn>
                  <a:cxn ang="0">
                    <a:pos x="T2" y="T3"/>
                  </a:cxn>
                  <a:cxn ang="0">
                    <a:pos x="T4" y="T5"/>
                  </a:cxn>
                </a:cxnLst>
                <a:rect l="0" t="0" r="r" b="b"/>
                <a:pathLst>
                  <a:path w="4" h="13">
                    <a:moveTo>
                      <a:pt x="2" y="13"/>
                    </a:moveTo>
                    <a:cubicBezTo>
                      <a:pt x="3" y="9"/>
                      <a:pt x="4" y="4"/>
                      <a:pt x="1" y="0"/>
                    </a:cubicBezTo>
                    <a:cubicBezTo>
                      <a:pt x="0" y="5"/>
                      <a:pt x="1" y="9"/>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4"/>
              <p:cNvSpPr>
                <a:spLocks noEditPoints="1"/>
              </p:cNvSpPr>
              <p:nvPr/>
            </p:nvSpPr>
            <p:spPr bwMode="auto">
              <a:xfrm>
                <a:off x="4635403" y="2909565"/>
                <a:ext cx="3117916" cy="3773383"/>
              </a:xfrm>
              <a:custGeom>
                <a:avLst/>
                <a:gdLst>
                  <a:gd name="T0" fmla="*/ 1007 w 1045"/>
                  <a:gd name="T1" fmla="*/ 289 h 1269"/>
                  <a:gd name="T2" fmla="*/ 796 w 1045"/>
                  <a:gd name="T3" fmla="*/ 259 h 1269"/>
                  <a:gd name="T4" fmla="*/ 535 w 1045"/>
                  <a:gd name="T5" fmla="*/ 339 h 1269"/>
                  <a:gd name="T6" fmla="*/ 581 w 1045"/>
                  <a:gd name="T7" fmla="*/ 235 h 1269"/>
                  <a:gd name="T8" fmla="*/ 633 w 1045"/>
                  <a:gd name="T9" fmla="*/ 35 h 1269"/>
                  <a:gd name="T10" fmla="*/ 530 w 1045"/>
                  <a:gd name="T11" fmla="*/ 89 h 1269"/>
                  <a:gd name="T12" fmla="*/ 383 w 1045"/>
                  <a:gd name="T13" fmla="*/ 462 h 1269"/>
                  <a:gd name="T14" fmla="*/ 317 w 1045"/>
                  <a:gd name="T15" fmla="*/ 620 h 1269"/>
                  <a:gd name="T16" fmla="*/ 251 w 1045"/>
                  <a:gd name="T17" fmla="*/ 751 h 1269"/>
                  <a:gd name="T18" fmla="*/ 224 w 1045"/>
                  <a:gd name="T19" fmla="*/ 741 h 1269"/>
                  <a:gd name="T20" fmla="*/ 216 w 1045"/>
                  <a:gd name="T21" fmla="*/ 738 h 1269"/>
                  <a:gd name="T22" fmla="*/ 224 w 1045"/>
                  <a:gd name="T23" fmla="*/ 581 h 1269"/>
                  <a:gd name="T24" fmla="*/ 228 w 1045"/>
                  <a:gd name="T25" fmla="*/ 508 h 1269"/>
                  <a:gd name="T26" fmla="*/ 228 w 1045"/>
                  <a:gd name="T27" fmla="*/ 369 h 1269"/>
                  <a:gd name="T28" fmla="*/ 238 w 1045"/>
                  <a:gd name="T29" fmla="*/ 140 h 1269"/>
                  <a:gd name="T30" fmla="*/ 78 w 1045"/>
                  <a:gd name="T31" fmla="*/ 25 h 1269"/>
                  <a:gd name="T32" fmla="*/ 17 w 1045"/>
                  <a:gd name="T33" fmla="*/ 131 h 1269"/>
                  <a:gd name="T34" fmla="*/ 22 w 1045"/>
                  <a:gd name="T35" fmla="*/ 239 h 1269"/>
                  <a:gd name="T36" fmla="*/ 31 w 1045"/>
                  <a:gd name="T37" fmla="*/ 385 h 1269"/>
                  <a:gd name="T38" fmla="*/ 40 w 1045"/>
                  <a:gd name="T39" fmla="*/ 448 h 1269"/>
                  <a:gd name="T40" fmla="*/ 48 w 1045"/>
                  <a:gd name="T41" fmla="*/ 579 h 1269"/>
                  <a:gd name="T42" fmla="*/ 53 w 1045"/>
                  <a:gd name="T43" fmla="*/ 713 h 1269"/>
                  <a:gd name="T44" fmla="*/ 74 w 1045"/>
                  <a:gd name="T45" fmla="*/ 842 h 1269"/>
                  <a:gd name="T46" fmla="*/ 72 w 1045"/>
                  <a:gd name="T47" fmla="*/ 853 h 1269"/>
                  <a:gd name="T48" fmla="*/ 51 w 1045"/>
                  <a:gd name="T49" fmla="*/ 726 h 1269"/>
                  <a:gd name="T50" fmla="*/ 158 w 1045"/>
                  <a:gd name="T51" fmla="*/ 960 h 1269"/>
                  <a:gd name="T52" fmla="*/ 302 w 1045"/>
                  <a:gd name="T53" fmla="*/ 834 h 1269"/>
                  <a:gd name="T54" fmla="*/ 432 w 1045"/>
                  <a:gd name="T55" fmla="*/ 739 h 1269"/>
                  <a:gd name="T56" fmla="*/ 627 w 1045"/>
                  <a:gd name="T57" fmla="*/ 756 h 1269"/>
                  <a:gd name="T58" fmla="*/ 849 w 1045"/>
                  <a:gd name="T59" fmla="*/ 800 h 1269"/>
                  <a:gd name="T60" fmla="*/ 679 w 1045"/>
                  <a:gd name="T61" fmla="*/ 983 h 1269"/>
                  <a:gd name="T62" fmla="*/ 383 w 1045"/>
                  <a:gd name="T63" fmla="*/ 1016 h 1269"/>
                  <a:gd name="T64" fmla="*/ 278 w 1045"/>
                  <a:gd name="T65" fmla="*/ 1008 h 1269"/>
                  <a:gd name="T66" fmla="*/ 215 w 1045"/>
                  <a:gd name="T67" fmla="*/ 1055 h 1269"/>
                  <a:gd name="T68" fmla="*/ 218 w 1045"/>
                  <a:gd name="T69" fmla="*/ 1110 h 1269"/>
                  <a:gd name="T70" fmla="*/ 229 w 1045"/>
                  <a:gd name="T71" fmla="*/ 1139 h 1269"/>
                  <a:gd name="T72" fmla="*/ 264 w 1045"/>
                  <a:gd name="T73" fmla="*/ 1156 h 1269"/>
                  <a:gd name="T74" fmla="*/ 295 w 1045"/>
                  <a:gd name="T75" fmla="*/ 1208 h 1269"/>
                  <a:gd name="T76" fmla="*/ 310 w 1045"/>
                  <a:gd name="T77" fmla="*/ 1232 h 1269"/>
                  <a:gd name="T78" fmla="*/ 410 w 1045"/>
                  <a:gd name="T79" fmla="*/ 1256 h 1269"/>
                  <a:gd name="T80" fmla="*/ 430 w 1045"/>
                  <a:gd name="T81" fmla="*/ 1253 h 1269"/>
                  <a:gd name="T82" fmla="*/ 461 w 1045"/>
                  <a:gd name="T83" fmla="*/ 1257 h 1269"/>
                  <a:gd name="T84" fmla="*/ 491 w 1045"/>
                  <a:gd name="T85" fmla="*/ 1260 h 1269"/>
                  <a:gd name="T86" fmla="*/ 583 w 1045"/>
                  <a:gd name="T87" fmla="*/ 1264 h 1269"/>
                  <a:gd name="T88" fmla="*/ 928 w 1045"/>
                  <a:gd name="T89" fmla="*/ 1143 h 1269"/>
                  <a:gd name="T90" fmla="*/ 857 w 1045"/>
                  <a:gd name="T91" fmla="*/ 729 h 1269"/>
                  <a:gd name="T92" fmla="*/ 555 w 1045"/>
                  <a:gd name="T93" fmla="*/ 539 h 1269"/>
                  <a:gd name="T94" fmla="*/ 640 w 1045"/>
                  <a:gd name="T95" fmla="*/ 500 h 1269"/>
                  <a:gd name="T96" fmla="*/ 545 w 1045"/>
                  <a:gd name="T97" fmla="*/ 561 h 1269"/>
                  <a:gd name="T98" fmla="*/ 610 w 1045"/>
                  <a:gd name="T99" fmla="*/ 524 h 1269"/>
                  <a:gd name="T100" fmla="*/ 680 w 1045"/>
                  <a:gd name="T101" fmla="*/ 505 h 1269"/>
                  <a:gd name="T102" fmla="*/ 838 w 1045"/>
                  <a:gd name="T103" fmla="*/ 492 h 1269"/>
                  <a:gd name="T104" fmla="*/ 969 w 1045"/>
                  <a:gd name="T105" fmla="*/ 522 h 1269"/>
                  <a:gd name="T106" fmla="*/ 1036 w 1045"/>
                  <a:gd name="T107" fmla="*/ 458 h 1269"/>
                  <a:gd name="T108" fmla="*/ 44 w 1045"/>
                  <a:gd name="T109" fmla="*/ 410 h 1269"/>
                  <a:gd name="T110" fmla="*/ 83 w 1045"/>
                  <a:gd name="T111" fmla="*/ 656 h 1269"/>
                  <a:gd name="T112" fmla="*/ 94 w 1045"/>
                  <a:gd name="T113" fmla="*/ 795 h 1269"/>
                  <a:gd name="T114" fmla="*/ 102 w 1045"/>
                  <a:gd name="T115" fmla="*/ 836 h 1269"/>
                  <a:gd name="T116" fmla="*/ 209 w 1045"/>
                  <a:gd name="T117" fmla="*/ 665 h 1269"/>
                  <a:gd name="T118" fmla="*/ 209 w 1045"/>
                  <a:gd name="T119" fmla="*/ 760 h 1269"/>
                  <a:gd name="T120" fmla="*/ 216 w 1045"/>
                  <a:gd name="T121" fmla="*/ 779 h 1269"/>
                  <a:gd name="T122" fmla="*/ 240 w 1045"/>
                  <a:gd name="T123" fmla="*/ 1020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5" h="1269">
                    <a:moveTo>
                      <a:pt x="1038" y="403"/>
                    </a:moveTo>
                    <a:cubicBezTo>
                      <a:pt x="1037" y="401"/>
                      <a:pt x="1037" y="399"/>
                      <a:pt x="1037" y="397"/>
                    </a:cubicBezTo>
                    <a:cubicBezTo>
                      <a:pt x="1037" y="396"/>
                      <a:pt x="1037" y="394"/>
                      <a:pt x="1037" y="393"/>
                    </a:cubicBezTo>
                    <a:cubicBezTo>
                      <a:pt x="1037" y="388"/>
                      <a:pt x="1036" y="383"/>
                      <a:pt x="1036" y="379"/>
                    </a:cubicBezTo>
                    <a:cubicBezTo>
                      <a:pt x="1035" y="374"/>
                      <a:pt x="1034" y="370"/>
                      <a:pt x="1034" y="365"/>
                    </a:cubicBezTo>
                    <a:cubicBezTo>
                      <a:pt x="1034" y="361"/>
                      <a:pt x="1034" y="357"/>
                      <a:pt x="1033" y="352"/>
                    </a:cubicBezTo>
                    <a:cubicBezTo>
                      <a:pt x="1030" y="344"/>
                      <a:pt x="1029" y="335"/>
                      <a:pt x="1027" y="327"/>
                    </a:cubicBezTo>
                    <a:cubicBezTo>
                      <a:pt x="1027" y="326"/>
                      <a:pt x="1027" y="325"/>
                      <a:pt x="1027" y="324"/>
                    </a:cubicBezTo>
                    <a:cubicBezTo>
                      <a:pt x="1024" y="320"/>
                      <a:pt x="1023" y="316"/>
                      <a:pt x="1020" y="312"/>
                    </a:cubicBezTo>
                    <a:cubicBezTo>
                      <a:pt x="1017" y="307"/>
                      <a:pt x="1016" y="301"/>
                      <a:pt x="1015" y="295"/>
                    </a:cubicBezTo>
                    <a:cubicBezTo>
                      <a:pt x="1015" y="293"/>
                      <a:pt x="1015" y="292"/>
                      <a:pt x="1014" y="290"/>
                    </a:cubicBezTo>
                    <a:cubicBezTo>
                      <a:pt x="1013" y="289"/>
                      <a:pt x="1013" y="289"/>
                      <a:pt x="1012" y="289"/>
                    </a:cubicBezTo>
                    <a:cubicBezTo>
                      <a:pt x="1010" y="289"/>
                      <a:pt x="1008" y="291"/>
                      <a:pt x="1007" y="289"/>
                    </a:cubicBezTo>
                    <a:cubicBezTo>
                      <a:pt x="1006" y="287"/>
                      <a:pt x="1004" y="286"/>
                      <a:pt x="1003" y="285"/>
                    </a:cubicBezTo>
                    <a:cubicBezTo>
                      <a:pt x="1003" y="283"/>
                      <a:pt x="1003" y="282"/>
                      <a:pt x="1001" y="281"/>
                    </a:cubicBezTo>
                    <a:cubicBezTo>
                      <a:pt x="997" y="279"/>
                      <a:pt x="996" y="276"/>
                      <a:pt x="993" y="273"/>
                    </a:cubicBezTo>
                    <a:cubicBezTo>
                      <a:pt x="991" y="271"/>
                      <a:pt x="990" y="270"/>
                      <a:pt x="987" y="270"/>
                    </a:cubicBezTo>
                    <a:cubicBezTo>
                      <a:pt x="985" y="269"/>
                      <a:pt x="982" y="270"/>
                      <a:pt x="981" y="267"/>
                    </a:cubicBezTo>
                    <a:cubicBezTo>
                      <a:pt x="980" y="267"/>
                      <a:pt x="979" y="267"/>
                      <a:pt x="978" y="267"/>
                    </a:cubicBezTo>
                    <a:cubicBezTo>
                      <a:pt x="973" y="268"/>
                      <a:pt x="967" y="267"/>
                      <a:pt x="962" y="266"/>
                    </a:cubicBezTo>
                    <a:cubicBezTo>
                      <a:pt x="945" y="262"/>
                      <a:pt x="928" y="260"/>
                      <a:pt x="912" y="259"/>
                    </a:cubicBezTo>
                    <a:cubicBezTo>
                      <a:pt x="905" y="259"/>
                      <a:pt x="899" y="258"/>
                      <a:pt x="893" y="259"/>
                    </a:cubicBezTo>
                    <a:cubicBezTo>
                      <a:pt x="885" y="260"/>
                      <a:pt x="878" y="258"/>
                      <a:pt x="870" y="258"/>
                    </a:cubicBezTo>
                    <a:cubicBezTo>
                      <a:pt x="864" y="257"/>
                      <a:pt x="857" y="256"/>
                      <a:pt x="851" y="256"/>
                    </a:cubicBezTo>
                    <a:cubicBezTo>
                      <a:pt x="842" y="256"/>
                      <a:pt x="834" y="256"/>
                      <a:pt x="825" y="257"/>
                    </a:cubicBezTo>
                    <a:cubicBezTo>
                      <a:pt x="815" y="257"/>
                      <a:pt x="805" y="258"/>
                      <a:pt x="796" y="259"/>
                    </a:cubicBezTo>
                    <a:cubicBezTo>
                      <a:pt x="783" y="260"/>
                      <a:pt x="771" y="262"/>
                      <a:pt x="759" y="265"/>
                    </a:cubicBezTo>
                    <a:cubicBezTo>
                      <a:pt x="736" y="270"/>
                      <a:pt x="713" y="275"/>
                      <a:pt x="690" y="280"/>
                    </a:cubicBezTo>
                    <a:cubicBezTo>
                      <a:pt x="687" y="281"/>
                      <a:pt x="683" y="282"/>
                      <a:pt x="679" y="284"/>
                    </a:cubicBezTo>
                    <a:cubicBezTo>
                      <a:pt x="674" y="285"/>
                      <a:pt x="669" y="287"/>
                      <a:pt x="664" y="288"/>
                    </a:cubicBezTo>
                    <a:cubicBezTo>
                      <a:pt x="662" y="289"/>
                      <a:pt x="659" y="288"/>
                      <a:pt x="656" y="290"/>
                    </a:cubicBezTo>
                    <a:cubicBezTo>
                      <a:pt x="652" y="292"/>
                      <a:pt x="647" y="292"/>
                      <a:pt x="643" y="294"/>
                    </a:cubicBezTo>
                    <a:cubicBezTo>
                      <a:pt x="636" y="297"/>
                      <a:pt x="629" y="299"/>
                      <a:pt x="622" y="301"/>
                    </a:cubicBezTo>
                    <a:cubicBezTo>
                      <a:pt x="615" y="303"/>
                      <a:pt x="608" y="306"/>
                      <a:pt x="601" y="308"/>
                    </a:cubicBezTo>
                    <a:cubicBezTo>
                      <a:pt x="594" y="311"/>
                      <a:pt x="587" y="314"/>
                      <a:pt x="579" y="317"/>
                    </a:cubicBezTo>
                    <a:cubicBezTo>
                      <a:pt x="577" y="318"/>
                      <a:pt x="574" y="319"/>
                      <a:pt x="571" y="319"/>
                    </a:cubicBezTo>
                    <a:cubicBezTo>
                      <a:pt x="567" y="320"/>
                      <a:pt x="563" y="323"/>
                      <a:pt x="559" y="325"/>
                    </a:cubicBezTo>
                    <a:cubicBezTo>
                      <a:pt x="556" y="331"/>
                      <a:pt x="548" y="330"/>
                      <a:pt x="544" y="334"/>
                    </a:cubicBezTo>
                    <a:cubicBezTo>
                      <a:pt x="540" y="334"/>
                      <a:pt x="538" y="337"/>
                      <a:pt x="535" y="339"/>
                    </a:cubicBezTo>
                    <a:cubicBezTo>
                      <a:pt x="534" y="339"/>
                      <a:pt x="533" y="340"/>
                      <a:pt x="532" y="341"/>
                    </a:cubicBezTo>
                    <a:cubicBezTo>
                      <a:pt x="526" y="342"/>
                      <a:pt x="522" y="345"/>
                      <a:pt x="517" y="347"/>
                    </a:cubicBezTo>
                    <a:cubicBezTo>
                      <a:pt x="519" y="344"/>
                      <a:pt x="521" y="340"/>
                      <a:pt x="522" y="336"/>
                    </a:cubicBezTo>
                    <a:cubicBezTo>
                      <a:pt x="523" y="335"/>
                      <a:pt x="523" y="334"/>
                      <a:pt x="523" y="334"/>
                    </a:cubicBezTo>
                    <a:cubicBezTo>
                      <a:pt x="529" y="327"/>
                      <a:pt x="532" y="318"/>
                      <a:pt x="536" y="310"/>
                    </a:cubicBezTo>
                    <a:cubicBezTo>
                      <a:pt x="536" y="308"/>
                      <a:pt x="537" y="306"/>
                      <a:pt x="538" y="306"/>
                    </a:cubicBezTo>
                    <a:cubicBezTo>
                      <a:pt x="541" y="305"/>
                      <a:pt x="541" y="303"/>
                      <a:pt x="542" y="301"/>
                    </a:cubicBezTo>
                    <a:cubicBezTo>
                      <a:pt x="546" y="296"/>
                      <a:pt x="548" y="291"/>
                      <a:pt x="550" y="286"/>
                    </a:cubicBezTo>
                    <a:cubicBezTo>
                      <a:pt x="551" y="283"/>
                      <a:pt x="552" y="281"/>
                      <a:pt x="554" y="278"/>
                    </a:cubicBezTo>
                    <a:cubicBezTo>
                      <a:pt x="557" y="274"/>
                      <a:pt x="559" y="270"/>
                      <a:pt x="562" y="265"/>
                    </a:cubicBezTo>
                    <a:cubicBezTo>
                      <a:pt x="565" y="258"/>
                      <a:pt x="567" y="249"/>
                      <a:pt x="575" y="244"/>
                    </a:cubicBezTo>
                    <a:cubicBezTo>
                      <a:pt x="576" y="243"/>
                      <a:pt x="576" y="242"/>
                      <a:pt x="576" y="242"/>
                    </a:cubicBezTo>
                    <a:cubicBezTo>
                      <a:pt x="578" y="239"/>
                      <a:pt x="578" y="236"/>
                      <a:pt x="581" y="235"/>
                    </a:cubicBezTo>
                    <a:cubicBezTo>
                      <a:pt x="584" y="233"/>
                      <a:pt x="585" y="230"/>
                      <a:pt x="586" y="227"/>
                    </a:cubicBezTo>
                    <a:cubicBezTo>
                      <a:pt x="587" y="222"/>
                      <a:pt x="589" y="218"/>
                      <a:pt x="591" y="213"/>
                    </a:cubicBezTo>
                    <a:cubicBezTo>
                      <a:pt x="593" y="209"/>
                      <a:pt x="594" y="203"/>
                      <a:pt x="598" y="200"/>
                    </a:cubicBezTo>
                    <a:cubicBezTo>
                      <a:pt x="598" y="200"/>
                      <a:pt x="598" y="200"/>
                      <a:pt x="598" y="200"/>
                    </a:cubicBezTo>
                    <a:cubicBezTo>
                      <a:pt x="601" y="195"/>
                      <a:pt x="602" y="190"/>
                      <a:pt x="605" y="185"/>
                    </a:cubicBezTo>
                    <a:cubicBezTo>
                      <a:pt x="609" y="177"/>
                      <a:pt x="611" y="168"/>
                      <a:pt x="614" y="160"/>
                    </a:cubicBezTo>
                    <a:cubicBezTo>
                      <a:pt x="617" y="154"/>
                      <a:pt x="620" y="148"/>
                      <a:pt x="623" y="142"/>
                    </a:cubicBezTo>
                    <a:cubicBezTo>
                      <a:pt x="627" y="134"/>
                      <a:pt x="629" y="125"/>
                      <a:pt x="632" y="116"/>
                    </a:cubicBezTo>
                    <a:cubicBezTo>
                      <a:pt x="635" y="109"/>
                      <a:pt x="636" y="102"/>
                      <a:pt x="639" y="95"/>
                    </a:cubicBezTo>
                    <a:cubicBezTo>
                      <a:pt x="640" y="92"/>
                      <a:pt x="641" y="89"/>
                      <a:pt x="641" y="86"/>
                    </a:cubicBezTo>
                    <a:cubicBezTo>
                      <a:pt x="641" y="80"/>
                      <a:pt x="642" y="75"/>
                      <a:pt x="644" y="70"/>
                    </a:cubicBezTo>
                    <a:cubicBezTo>
                      <a:pt x="646" y="66"/>
                      <a:pt x="647" y="61"/>
                      <a:pt x="647" y="56"/>
                    </a:cubicBezTo>
                    <a:cubicBezTo>
                      <a:pt x="646" y="46"/>
                      <a:pt x="642" y="39"/>
                      <a:pt x="633" y="35"/>
                    </a:cubicBezTo>
                    <a:cubicBezTo>
                      <a:pt x="632" y="35"/>
                      <a:pt x="631" y="34"/>
                      <a:pt x="629" y="33"/>
                    </a:cubicBezTo>
                    <a:cubicBezTo>
                      <a:pt x="625" y="29"/>
                      <a:pt x="620" y="26"/>
                      <a:pt x="615" y="23"/>
                    </a:cubicBezTo>
                    <a:cubicBezTo>
                      <a:pt x="612" y="22"/>
                      <a:pt x="610" y="21"/>
                      <a:pt x="608" y="18"/>
                    </a:cubicBezTo>
                    <a:cubicBezTo>
                      <a:pt x="606" y="16"/>
                      <a:pt x="604" y="15"/>
                      <a:pt x="601" y="15"/>
                    </a:cubicBezTo>
                    <a:cubicBezTo>
                      <a:pt x="600" y="15"/>
                      <a:pt x="598" y="15"/>
                      <a:pt x="598" y="15"/>
                    </a:cubicBezTo>
                    <a:cubicBezTo>
                      <a:pt x="590" y="12"/>
                      <a:pt x="582" y="9"/>
                      <a:pt x="574" y="6"/>
                    </a:cubicBezTo>
                    <a:cubicBezTo>
                      <a:pt x="570" y="5"/>
                      <a:pt x="566" y="3"/>
                      <a:pt x="561" y="1"/>
                    </a:cubicBezTo>
                    <a:cubicBezTo>
                      <a:pt x="559" y="0"/>
                      <a:pt x="557" y="1"/>
                      <a:pt x="555" y="3"/>
                    </a:cubicBezTo>
                    <a:cubicBezTo>
                      <a:pt x="553" y="4"/>
                      <a:pt x="553" y="5"/>
                      <a:pt x="552" y="8"/>
                    </a:cubicBezTo>
                    <a:cubicBezTo>
                      <a:pt x="552" y="11"/>
                      <a:pt x="552" y="14"/>
                      <a:pt x="550" y="18"/>
                    </a:cubicBezTo>
                    <a:cubicBezTo>
                      <a:pt x="549" y="21"/>
                      <a:pt x="546" y="23"/>
                      <a:pt x="546" y="27"/>
                    </a:cubicBezTo>
                    <a:cubicBezTo>
                      <a:pt x="546" y="35"/>
                      <a:pt x="543" y="43"/>
                      <a:pt x="541" y="51"/>
                    </a:cubicBezTo>
                    <a:cubicBezTo>
                      <a:pt x="537" y="64"/>
                      <a:pt x="534" y="77"/>
                      <a:pt x="530" y="89"/>
                    </a:cubicBezTo>
                    <a:cubicBezTo>
                      <a:pt x="525" y="104"/>
                      <a:pt x="521" y="119"/>
                      <a:pt x="516" y="134"/>
                    </a:cubicBezTo>
                    <a:cubicBezTo>
                      <a:pt x="510" y="154"/>
                      <a:pt x="504" y="174"/>
                      <a:pt x="497" y="194"/>
                    </a:cubicBezTo>
                    <a:cubicBezTo>
                      <a:pt x="493" y="207"/>
                      <a:pt x="488" y="220"/>
                      <a:pt x="483" y="233"/>
                    </a:cubicBezTo>
                    <a:cubicBezTo>
                      <a:pt x="480" y="241"/>
                      <a:pt x="478" y="249"/>
                      <a:pt x="474" y="257"/>
                    </a:cubicBezTo>
                    <a:cubicBezTo>
                      <a:pt x="467" y="273"/>
                      <a:pt x="461" y="290"/>
                      <a:pt x="454" y="307"/>
                    </a:cubicBezTo>
                    <a:cubicBezTo>
                      <a:pt x="452" y="311"/>
                      <a:pt x="450" y="315"/>
                      <a:pt x="448" y="320"/>
                    </a:cubicBezTo>
                    <a:cubicBezTo>
                      <a:pt x="442" y="333"/>
                      <a:pt x="437" y="347"/>
                      <a:pt x="431" y="360"/>
                    </a:cubicBezTo>
                    <a:cubicBezTo>
                      <a:pt x="422" y="379"/>
                      <a:pt x="415" y="398"/>
                      <a:pt x="406" y="417"/>
                    </a:cubicBezTo>
                    <a:cubicBezTo>
                      <a:pt x="403" y="424"/>
                      <a:pt x="400" y="432"/>
                      <a:pt x="397" y="439"/>
                    </a:cubicBezTo>
                    <a:cubicBezTo>
                      <a:pt x="396" y="440"/>
                      <a:pt x="396" y="442"/>
                      <a:pt x="395" y="443"/>
                    </a:cubicBezTo>
                    <a:cubicBezTo>
                      <a:pt x="395" y="443"/>
                      <a:pt x="395" y="443"/>
                      <a:pt x="394" y="443"/>
                    </a:cubicBezTo>
                    <a:cubicBezTo>
                      <a:pt x="394" y="445"/>
                      <a:pt x="392" y="447"/>
                      <a:pt x="391" y="449"/>
                    </a:cubicBezTo>
                    <a:cubicBezTo>
                      <a:pt x="389" y="453"/>
                      <a:pt x="385" y="457"/>
                      <a:pt x="383" y="462"/>
                    </a:cubicBezTo>
                    <a:cubicBezTo>
                      <a:pt x="381" y="466"/>
                      <a:pt x="375" y="468"/>
                      <a:pt x="375" y="474"/>
                    </a:cubicBezTo>
                    <a:cubicBezTo>
                      <a:pt x="375" y="474"/>
                      <a:pt x="374" y="475"/>
                      <a:pt x="374" y="475"/>
                    </a:cubicBezTo>
                    <a:cubicBezTo>
                      <a:pt x="370" y="478"/>
                      <a:pt x="369" y="482"/>
                      <a:pt x="367" y="486"/>
                    </a:cubicBezTo>
                    <a:cubicBezTo>
                      <a:pt x="362" y="496"/>
                      <a:pt x="359" y="507"/>
                      <a:pt x="355" y="517"/>
                    </a:cubicBezTo>
                    <a:cubicBezTo>
                      <a:pt x="352" y="525"/>
                      <a:pt x="349" y="533"/>
                      <a:pt x="348" y="542"/>
                    </a:cubicBezTo>
                    <a:cubicBezTo>
                      <a:pt x="347" y="547"/>
                      <a:pt x="346" y="552"/>
                      <a:pt x="344" y="557"/>
                    </a:cubicBezTo>
                    <a:cubicBezTo>
                      <a:pt x="342" y="561"/>
                      <a:pt x="341" y="565"/>
                      <a:pt x="341" y="570"/>
                    </a:cubicBezTo>
                    <a:cubicBezTo>
                      <a:pt x="340" y="572"/>
                      <a:pt x="338" y="574"/>
                      <a:pt x="337" y="576"/>
                    </a:cubicBezTo>
                    <a:cubicBezTo>
                      <a:pt x="336" y="583"/>
                      <a:pt x="332" y="588"/>
                      <a:pt x="330" y="595"/>
                    </a:cubicBezTo>
                    <a:cubicBezTo>
                      <a:pt x="328" y="597"/>
                      <a:pt x="327" y="600"/>
                      <a:pt x="323" y="601"/>
                    </a:cubicBezTo>
                    <a:cubicBezTo>
                      <a:pt x="323" y="601"/>
                      <a:pt x="322" y="602"/>
                      <a:pt x="322" y="603"/>
                    </a:cubicBezTo>
                    <a:cubicBezTo>
                      <a:pt x="323" y="604"/>
                      <a:pt x="324" y="602"/>
                      <a:pt x="325" y="602"/>
                    </a:cubicBezTo>
                    <a:cubicBezTo>
                      <a:pt x="323" y="608"/>
                      <a:pt x="319" y="613"/>
                      <a:pt x="317" y="620"/>
                    </a:cubicBezTo>
                    <a:cubicBezTo>
                      <a:pt x="316" y="621"/>
                      <a:pt x="316" y="623"/>
                      <a:pt x="314" y="624"/>
                    </a:cubicBezTo>
                    <a:cubicBezTo>
                      <a:pt x="313" y="625"/>
                      <a:pt x="312" y="627"/>
                      <a:pt x="312" y="628"/>
                    </a:cubicBezTo>
                    <a:cubicBezTo>
                      <a:pt x="312" y="630"/>
                      <a:pt x="312" y="631"/>
                      <a:pt x="311" y="632"/>
                    </a:cubicBezTo>
                    <a:cubicBezTo>
                      <a:pt x="307" y="638"/>
                      <a:pt x="305" y="644"/>
                      <a:pt x="302" y="650"/>
                    </a:cubicBezTo>
                    <a:cubicBezTo>
                      <a:pt x="298" y="657"/>
                      <a:pt x="295" y="663"/>
                      <a:pt x="293" y="671"/>
                    </a:cubicBezTo>
                    <a:cubicBezTo>
                      <a:pt x="293" y="672"/>
                      <a:pt x="293" y="673"/>
                      <a:pt x="292" y="674"/>
                    </a:cubicBezTo>
                    <a:cubicBezTo>
                      <a:pt x="289" y="679"/>
                      <a:pt x="286" y="685"/>
                      <a:pt x="283" y="691"/>
                    </a:cubicBezTo>
                    <a:cubicBezTo>
                      <a:pt x="280" y="697"/>
                      <a:pt x="278" y="704"/>
                      <a:pt x="273" y="709"/>
                    </a:cubicBezTo>
                    <a:cubicBezTo>
                      <a:pt x="272" y="710"/>
                      <a:pt x="272" y="711"/>
                      <a:pt x="272" y="711"/>
                    </a:cubicBezTo>
                    <a:cubicBezTo>
                      <a:pt x="272" y="713"/>
                      <a:pt x="271" y="714"/>
                      <a:pt x="271" y="716"/>
                    </a:cubicBezTo>
                    <a:cubicBezTo>
                      <a:pt x="268" y="723"/>
                      <a:pt x="264" y="729"/>
                      <a:pt x="262" y="736"/>
                    </a:cubicBezTo>
                    <a:cubicBezTo>
                      <a:pt x="261" y="738"/>
                      <a:pt x="259" y="739"/>
                      <a:pt x="258" y="742"/>
                    </a:cubicBezTo>
                    <a:cubicBezTo>
                      <a:pt x="257" y="745"/>
                      <a:pt x="256" y="750"/>
                      <a:pt x="251" y="751"/>
                    </a:cubicBezTo>
                    <a:cubicBezTo>
                      <a:pt x="250" y="751"/>
                      <a:pt x="250" y="752"/>
                      <a:pt x="249" y="753"/>
                    </a:cubicBezTo>
                    <a:cubicBezTo>
                      <a:pt x="246" y="757"/>
                      <a:pt x="244" y="762"/>
                      <a:pt x="242" y="767"/>
                    </a:cubicBezTo>
                    <a:cubicBezTo>
                      <a:pt x="240" y="770"/>
                      <a:pt x="239" y="773"/>
                      <a:pt x="236" y="776"/>
                    </a:cubicBezTo>
                    <a:cubicBezTo>
                      <a:pt x="235" y="773"/>
                      <a:pt x="234" y="771"/>
                      <a:pt x="235" y="769"/>
                    </a:cubicBezTo>
                    <a:cubicBezTo>
                      <a:pt x="235" y="765"/>
                      <a:pt x="234" y="761"/>
                      <a:pt x="233" y="757"/>
                    </a:cubicBezTo>
                    <a:cubicBezTo>
                      <a:pt x="233" y="754"/>
                      <a:pt x="231" y="751"/>
                      <a:pt x="231" y="747"/>
                    </a:cubicBezTo>
                    <a:cubicBezTo>
                      <a:pt x="232" y="746"/>
                      <a:pt x="230" y="746"/>
                      <a:pt x="229" y="746"/>
                    </a:cubicBezTo>
                    <a:cubicBezTo>
                      <a:pt x="229" y="748"/>
                      <a:pt x="229" y="750"/>
                      <a:pt x="229" y="751"/>
                    </a:cubicBezTo>
                    <a:cubicBezTo>
                      <a:pt x="230" y="759"/>
                      <a:pt x="231" y="767"/>
                      <a:pt x="232" y="775"/>
                    </a:cubicBezTo>
                    <a:cubicBezTo>
                      <a:pt x="233" y="779"/>
                      <a:pt x="232" y="782"/>
                      <a:pt x="231" y="785"/>
                    </a:cubicBezTo>
                    <a:cubicBezTo>
                      <a:pt x="229" y="783"/>
                      <a:pt x="229" y="781"/>
                      <a:pt x="229" y="779"/>
                    </a:cubicBezTo>
                    <a:cubicBezTo>
                      <a:pt x="228" y="771"/>
                      <a:pt x="226" y="762"/>
                      <a:pt x="225" y="754"/>
                    </a:cubicBezTo>
                    <a:cubicBezTo>
                      <a:pt x="225" y="750"/>
                      <a:pt x="226" y="745"/>
                      <a:pt x="224" y="741"/>
                    </a:cubicBezTo>
                    <a:cubicBezTo>
                      <a:pt x="223" y="741"/>
                      <a:pt x="224" y="740"/>
                      <a:pt x="224" y="740"/>
                    </a:cubicBezTo>
                    <a:cubicBezTo>
                      <a:pt x="226" y="738"/>
                      <a:pt x="225" y="735"/>
                      <a:pt x="224" y="733"/>
                    </a:cubicBezTo>
                    <a:cubicBezTo>
                      <a:pt x="223" y="727"/>
                      <a:pt x="224" y="721"/>
                      <a:pt x="222" y="715"/>
                    </a:cubicBezTo>
                    <a:cubicBezTo>
                      <a:pt x="220" y="708"/>
                      <a:pt x="221" y="700"/>
                      <a:pt x="220" y="693"/>
                    </a:cubicBezTo>
                    <a:cubicBezTo>
                      <a:pt x="220" y="689"/>
                      <a:pt x="219" y="684"/>
                      <a:pt x="220" y="679"/>
                    </a:cubicBezTo>
                    <a:cubicBezTo>
                      <a:pt x="221" y="675"/>
                      <a:pt x="221" y="670"/>
                      <a:pt x="217" y="665"/>
                    </a:cubicBezTo>
                    <a:cubicBezTo>
                      <a:pt x="217" y="671"/>
                      <a:pt x="214" y="675"/>
                      <a:pt x="217" y="679"/>
                    </a:cubicBezTo>
                    <a:cubicBezTo>
                      <a:pt x="217" y="680"/>
                      <a:pt x="217" y="680"/>
                      <a:pt x="217" y="681"/>
                    </a:cubicBezTo>
                    <a:cubicBezTo>
                      <a:pt x="216" y="688"/>
                      <a:pt x="216" y="695"/>
                      <a:pt x="216" y="703"/>
                    </a:cubicBezTo>
                    <a:cubicBezTo>
                      <a:pt x="216" y="703"/>
                      <a:pt x="215" y="704"/>
                      <a:pt x="216" y="704"/>
                    </a:cubicBezTo>
                    <a:cubicBezTo>
                      <a:pt x="220" y="707"/>
                      <a:pt x="217" y="711"/>
                      <a:pt x="218" y="714"/>
                    </a:cubicBezTo>
                    <a:cubicBezTo>
                      <a:pt x="219" y="717"/>
                      <a:pt x="218" y="721"/>
                      <a:pt x="220" y="725"/>
                    </a:cubicBezTo>
                    <a:cubicBezTo>
                      <a:pt x="222" y="728"/>
                      <a:pt x="220" y="734"/>
                      <a:pt x="216" y="738"/>
                    </a:cubicBezTo>
                    <a:cubicBezTo>
                      <a:pt x="218" y="733"/>
                      <a:pt x="215" y="730"/>
                      <a:pt x="215" y="727"/>
                    </a:cubicBezTo>
                    <a:cubicBezTo>
                      <a:pt x="214" y="718"/>
                      <a:pt x="213" y="709"/>
                      <a:pt x="213" y="700"/>
                    </a:cubicBezTo>
                    <a:cubicBezTo>
                      <a:pt x="213" y="699"/>
                      <a:pt x="213" y="698"/>
                      <a:pt x="213" y="696"/>
                    </a:cubicBezTo>
                    <a:cubicBezTo>
                      <a:pt x="208" y="687"/>
                      <a:pt x="214" y="679"/>
                      <a:pt x="213" y="670"/>
                    </a:cubicBezTo>
                    <a:cubicBezTo>
                      <a:pt x="213" y="670"/>
                      <a:pt x="214" y="669"/>
                      <a:pt x="214" y="668"/>
                    </a:cubicBezTo>
                    <a:cubicBezTo>
                      <a:pt x="216" y="665"/>
                      <a:pt x="215" y="661"/>
                      <a:pt x="217" y="658"/>
                    </a:cubicBezTo>
                    <a:cubicBezTo>
                      <a:pt x="217" y="658"/>
                      <a:pt x="217" y="657"/>
                      <a:pt x="217" y="657"/>
                    </a:cubicBezTo>
                    <a:cubicBezTo>
                      <a:pt x="215" y="652"/>
                      <a:pt x="217" y="648"/>
                      <a:pt x="217" y="644"/>
                    </a:cubicBezTo>
                    <a:cubicBezTo>
                      <a:pt x="219" y="635"/>
                      <a:pt x="218" y="627"/>
                      <a:pt x="217" y="618"/>
                    </a:cubicBezTo>
                    <a:cubicBezTo>
                      <a:pt x="217" y="608"/>
                      <a:pt x="217" y="598"/>
                      <a:pt x="216" y="588"/>
                    </a:cubicBezTo>
                    <a:cubicBezTo>
                      <a:pt x="216" y="587"/>
                      <a:pt x="215" y="586"/>
                      <a:pt x="217" y="585"/>
                    </a:cubicBezTo>
                    <a:cubicBezTo>
                      <a:pt x="219" y="587"/>
                      <a:pt x="220" y="587"/>
                      <a:pt x="221" y="584"/>
                    </a:cubicBezTo>
                    <a:cubicBezTo>
                      <a:pt x="222" y="583"/>
                      <a:pt x="223" y="582"/>
                      <a:pt x="224" y="581"/>
                    </a:cubicBezTo>
                    <a:cubicBezTo>
                      <a:pt x="225" y="581"/>
                      <a:pt x="226" y="580"/>
                      <a:pt x="226" y="579"/>
                    </a:cubicBezTo>
                    <a:cubicBezTo>
                      <a:pt x="225" y="577"/>
                      <a:pt x="226" y="574"/>
                      <a:pt x="226" y="572"/>
                    </a:cubicBezTo>
                    <a:cubicBezTo>
                      <a:pt x="226" y="571"/>
                      <a:pt x="226" y="570"/>
                      <a:pt x="225" y="569"/>
                    </a:cubicBezTo>
                    <a:cubicBezTo>
                      <a:pt x="222" y="569"/>
                      <a:pt x="223" y="567"/>
                      <a:pt x="223" y="565"/>
                    </a:cubicBezTo>
                    <a:cubicBezTo>
                      <a:pt x="223" y="562"/>
                      <a:pt x="224" y="559"/>
                      <a:pt x="222" y="556"/>
                    </a:cubicBezTo>
                    <a:cubicBezTo>
                      <a:pt x="222" y="555"/>
                      <a:pt x="221" y="555"/>
                      <a:pt x="222" y="554"/>
                    </a:cubicBezTo>
                    <a:cubicBezTo>
                      <a:pt x="224" y="552"/>
                      <a:pt x="222" y="548"/>
                      <a:pt x="225" y="546"/>
                    </a:cubicBezTo>
                    <a:cubicBezTo>
                      <a:pt x="225" y="546"/>
                      <a:pt x="225" y="544"/>
                      <a:pt x="224" y="544"/>
                    </a:cubicBezTo>
                    <a:cubicBezTo>
                      <a:pt x="223" y="542"/>
                      <a:pt x="223" y="539"/>
                      <a:pt x="224" y="537"/>
                    </a:cubicBezTo>
                    <a:cubicBezTo>
                      <a:pt x="224" y="535"/>
                      <a:pt x="224" y="532"/>
                      <a:pt x="226" y="531"/>
                    </a:cubicBezTo>
                    <a:cubicBezTo>
                      <a:pt x="227" y="531"/>
                      <a:pt x="227" y="530"/>
                      <a:pt x="227" y="529"/>
                    </a:cubicBezTo>
                    <a:cubicBezTo>
                      <a:pt x="226" y="522"/>
                      <a:pt x="231" y="516"/>
                      <a:pt x="228" y="509"/>
                    </a:cubicBezTo>
                    <a:cubicBezTo>
                      <a:pt x="228" y="509"/>
                      <a:pt x="228" y="508"/>
                      <a:pt x="228" y="508"/>
                    </a:cubicBezTo>
                    <a:cubicBezTo>
                      <a:pt x="229" y="505"/>
                      <a:pt x="230" y="502"/>
                      <a:pt x="229" y="499"/>
                    </a:cubicBezTo>
                    <a:cubicBezTo>
                      <a:pt x="228" y="496"/>
                      <a:pt x="228" y="493"/>
                      <a:pt x="230" y="490"/>
                    </a:cubicBezTo>
                    <a:cubicBezTo>
                      <a:pt x="230" y="490"/>
                      <a:pt x="229" y="489"/>
                      <a:pt x="229" y="488"/>
                    </a:cubicBezTo>
                    <a:cubicBezTo>
                      <a:pt x="229" y="487"/>
                      <a:pt x="229" y="487"/>
                      <a:pt x="229" y="485"/>
                    </a:cubicBezTo>
                    <a:cubicBezTo>
                      <a:pt x="230" y="483"/>
                      <a:pt x="230" y="480"/>
                      <a:pt x="229" y="478"/>
                    </a:cubicBezTo>
                    <a:cubicBezTo>
                      <a:pt x="229" y="476"/>
                      <a:pt x="229" y="475"/>
                      <a:pt x="230" y="473"/>
                    </a:cubicBezTo>
                    <a:cubicBezTo>
                      <a:pt x="232" y="468"/>
                      <a:pt x="231" y="462"/>
                      <a:pt x="231" y="457"/>
                    </a:cubicBezTo>
                    <a:cubicBezTo>
                      <a:pt x="231" y="449"/>
                      <a:pt x="231" y="442"/>
                      <a:pt x="230" y="435"/>
                    </a:cubicBezTo>
                    <a:cubicBezTo>
                      <a:pt x="230" y="429"/>
                      <a:pt x="231" y="422"/>
                      <a:pt x="230" y="416"/>
                    </a:cubicBezTo>
                    <a:cubicBezTo>
                      <a:pt x="229" y="411"/>
                      <a:pt x="229" y="406"/>
                      <a:pt x="229" y="401"/>
                    </a:cubicBezTo>
                    <a:cubicBezTo>
                      <a:pt x="229" y="398"/>
                      <a:pt x="229" y="396"/>
                      <a:pt x="228" y="393"/>
                    </a:cubicBezTo>
                    <a:cubicBezTo>
                      <a:pt x="227" y="390"/>
                      <a:pt x="227" y="387"/>
                      <a:pt x="228" y="384"/>
                    </a:cubicBezTo>
                    <a:cubicBezTo>
                      <a:pt x="229" y="379"/>
                      <a:pt x="228" y="374"/>
                      <a:pt x="228" y="369"/>
                    </a:cubicBezTo>
                    <a:cubicBezTo>
                      <a:pt x="229" y="362"/>
                      <a:pt x="228" y="355"/>
                      <a:pt x="228" y="348"/>
                    </a:cubicBezTo>
                    <a:cubicBezTo>
                      <a:pt x="228" y="342"/>
                      <a:pt x="227" y="336"/>
                      <a:pt x="228" y="330"/>
                    </a:cubicBezTo>
                    <a:cubicBezTo>
                      <a:pt x="229" y="324"/>
                      <a:pt x="228" y="318"/>
                      <a:pt x="229" y="312"/>
                    </a:cubicBezTo>
                    <a:cubicBezTo>
                      <a:pt x="230" y="302"/>
                      <a:pt x="229" y="292"/>
                      <a:pt x="228" y="283"/>
                    </a:cubicBezTo>
                    <a:cubicBezTo>
                      <a:pt x="228" y="278"/>
                      <a:pt x="227" y="274"/>
                      <a:pt x="229" y="270"/>
                    </a:cubicBezTo>
                    <a:cubicBezTo>
                      <a:pt x="230" y="269"/>
                      <a:pt x="229" y="268"/>
                      <a:pt x="229" y="267"/>
                    </a:cubicBezTo>
                    <a:cubicBezTo>
                      <a:pt x="230" y="263"/>
                      <a:pt x="229" y="259"/>
                      <a:pt x="230" y="256"/>
                    </a:cubicBezTo>
                    <a:cubicBezTo>
                      <a:pt x="232" y="247"/>
                      <a:pt x="233" y="238"/>
                      <a:pt x="233" y="229"/>
                    </a:cubicBezTo>
                    <a:cubicBezTo>
                      <a:pt x="233" y="221"/>
                      <a:pt x="234" y="213"/>
                      <a:pt x="236" y="205"/>
                    </a:cubicBezTo>
                    <a:cubicBezTo>
                      <a:pt x="238" y="199"/>
                      <a:pt x="238" y="193"/>
                      <a:pt x="238" y="186"/>
                    </a:cubicBezTo>
                    <a:cubicBezTo>
                      <a:pt x="239" y="175"/>
                      <a:pt x="239" y="164"/>
                      <a:pt x="239" y="153"/>
                    </a:cubicBezTo>
                    <a:cubicBezTo>
                      <a:pt x="239" y="151"/>
                      <a:pt x="239" y="150"/>
                      <a:pt x="239" y="148"/>
                    </a:cubicBezTo>
                    <a:cubicBezTo>
                      <a:pt x="238" y="146"/>
                      <a:pt x="238" y="143"/>
                      <a:pt x="238" y="140"/>
                    </a:cubicBezTo>
                    <a:cubicBezTo>
                      <a:pt x="239" y="136"/>
                      <a:pt x="238" y="133"/>
                      <a:pt x="237" y="129"/>
                    </a:cubicBezTo>
                    <a:cubicBezTo>
                      <a:pt x="236" y="121"/>
                      <a:pt x="234" y="114"/>
                      <a:pt x="232" y="106"/>
                    </a:cubicBezTo>
                    <a:cubicBezTo>
                      <a:pt x="231" y="100"/>
                      <a:pt x="229" y="95"/>
                      <a:pt x="225" y="90"/>
                    </a:cubicBezTo>
                    <a:cubicBezTo>
                      <a:pt x="217" y="82"/>
                      <a:pt x="208" y="75"/>
                      <a:pt x="200" y="67"/>
                    </a:cubicBezTo>
                    <a:cubicBezTo>
                      <a:pt x="199" y="66"/>
                      <a:pt x="198" y="65"/>
                      <a:pt x="197" y="66"/>
                    </a:cubicBezTo>
                    <a:cubicBezTo>
                      <a:pt x="194" y="66"/>
                      <a:pt x="192" y="64"/>
                      <a:pt x="190" y="61"/>
                    </a:cubicBezTo>
                    <a:cubicBezTo>
                      <a:pt x="189" y="59"/>
                      <a:pt x="188" y="57"/>
                      <a:pt x="186" y="55"/>
                    </a:cubicBezTo>
                    <a:cubicBezTo>
                      <a:pt x="184" y="52"/>
                      <a:pt x="181" y="49"/>
                      <a:pt x="177" y="49"/>
                    </a:cubicBezTo>
                    <a:cubicBezTo>
                      <a:pt x="175" y="48"/>
                      <a:pt x="172" y="48"/>
                      <a:pt x="170" y="47"/>
                    </a:cubicBezTo>
                    <a:cubicBezTo>
                      <a:pt x="167" y="45"/>
                      <a:pt x="165" y="44"/>
                      <a:pt x="162" y="43"/>
                    </a:cubicBezTo>
                    <a:cubicBezTo>
                      <a:pt x="154" y="41"/>
                      <a:pt x="145" y="40"/>
                      <a:pt x="138" y="36"/>
                    </a:cubicBezTo>
                    <a:cubicBezTo>
                      <a:pt x="128" y="32"/>
                      <a:pt x="118" y="30"/>
                      <a:pt x="108" y="28"/>
                    </a:cubicBezTo>
                    <a:cubicBezTo>
                      <a:pt x="99" y="25"/>
                      <a:pt x="88" y="25"/>
                      <a:pt x="78" y="25"/>
                    </a:cubicBezTo>
                    <a:cubicBezTo>
                      <a:pt x="72" y="25"/>
                      <a:pt x="65" y="26"/>
                      <a:pt x="58" y="26"/>
                    </a:cubicBezTo>
                    <a:cubicBezTo>
                      <a:pt x="51" y="26"/>
                      <a:pt x="43" y="27"/>
                      <a:pt x="36" y="27"/>
                    </a:cubicBezTo>
                    <a:cubicBezTo>
                      <a:pt x="33" y="27"/>
                      <a:pt x="30" y="28"/>
                      <a:pt x="28" y="30"/>
                    </a:cubicBezTo>
                    <a:cubicBezTo>
                      <a:pt x="26" y="32"/>
                      <a:pt x="26" y="34"/>
                      <a:pt x="24" y="35"/>
                    </a:cubicBezTo>
                    <a:cubicBezTo>
                      <a:pt x="22" y="39"/>
                      <a:pt x="20" y="42"/>
                      <a:pt x="16" y="42"/>
                    </a:cubicBezTo>
                    <a:cubicBezTo>
                      <a:pt x="13" y="42"/>
                      <a:pt x="12" y="44"/>
                      <a:pt x="12" y="47"/>
                    </a:cubicBezTo>
                    <a:cubicBezTo>
                      <a:pt x="12" y="50"/>
                      <a:pt x="11" y="50"/>
                      <a:pt x="9" y="50"/>
                    </a:cubicBezTo>
                    <a:cubicBezTo>
                      <a:pt x="6" y="50"/>
                      <a:pt x="3" y="51"/>
                      <a:pt x="0" y="52"/>
                    </a:cubicBezTo>
                    <a:cubicBezTo>
                      <a:pt x="0" y="52"/>
                      <a:pt x="0" y="53"/>
                      <a:pt x="0" y="53"/>
                    </a:cubicBezTo>
                    <a:cubicBezTo>
                      <a:pt x="7" y="62"/>
                      <a:pt x="8" y="73"/>
                      <a:pt x="11" y="83"/>
                    </a:cubicBezTo>
                    <a:cubicBezTo>
                      <a:pt x="13" y="87"/>
                      <a:pt x="12" y="91"/>
                      <a:pt x="13" y="95"/>
                    </a:cubicBezTo>
                    <a:cubicBezTo>
                      <a:pt x="13" y="102"/>
                      <a:pt x="14" y="108"/>
                      <a:pt x="15" y="114"/>
                    </a:cubicBezTo>
                    <a:cubicBezTo>
                      <a:pt x="16" y="120"/>
                      <a:pt x="17" y="125"/>
                      <a:pt x="17" y="131"/>
                    </a:cubicBezTo>
                    <a:cubicBezTo>
                      <a:pt x="18" y="141"/>
                      <a:pt x="18" y="151"/>
                      <a:pt x="18" y="160"/>
                    </a:cubicBezTo>
                    <a:cubicBezTo>
                      <a:pt x="18" y="161"/>
                      <a:pt x="18" y="161"/>
                      <a:pt x="19" y="161"/>
                    </a:cubicBezTo>
                    <a:cubicBezTo>
                      <a:pt x="19" y="161"/>
                      <a:pt x="19" y="160"/>
                      <a:pt x="19" y="159"/>
                    </a:cubicBezTo>
                    <a:cubicBezTo>
                      <a:pt x="19" y="159"/>
                      <a:pt x="19" y="158"/>
                      <a:pt x="20" y="158"/>
                    </a:cubicBezTo>
                    <a:cubicBezTo>
                      <a:pt x="22" y="169"/>
                      <a:pt x="21" y="180"/>
                      <a:pt x="20" y="190"/>
                    </a:cubicBezTo>
                    <a:cubicBezTo>
                      <a:pt x="20" y="193"/>
                      <a:pt x="21" y="197"/>
                      <a:pt x="18" y="199"/>
                    </a:cubicBezTo>
                    <a:cubicBezTo>
                      <a:pt x="18" y="200"/>
                      <a:pt x="17" y="201"/>
                      <a:pt x="19" y="202"/>
                    </a:cubicBezTo>
                    <a:cubicBezTo>
                      <a:pt x="19" y="202"/>
                      <a:pt x="19" y="200"/>
                      <a:pt x="20" y="201"/>
                    </a:cubicBezTo>
                    <a:cubicBezTo>
                      <a:pt x="21" y="202"/>
                      <a:pt x="21" y="203"/>
                      <a:pt x="21" y="203"/>
                    </a:cubicBezTo>
                    <a:cubicBezTo>
                      <a:pt x="21" y="208"/>
                      <a:pt x="22" y="213"/>
                      <a:pt x="22" y="218"/>
                    </a:cubicBezTo>
                    <a:cubicBezTo>
                      <a:pt x="22" y="221"/>
                      <a:pt x="23" y="225"/>
                      <a:pt x="22" y="228"/>
                    </a:cubicBezTo>
                    <a:cubicBezTo>
                      <a:pt x="21" y="232"/>
                      <a:pt x="20" y="234"/>
                      <a:pt x="24" y="237"/>
                    </a:cubicBezTo>
                    <a:cubicBezTo>
                      <a:pt x="24" y="237"/>
                      <a:pt x="27" y="240"/>
                      <a:pt x="22" y="239"/>
                    </a:cubicBezTo>
                    <a:cubicBezTo>
                      <a:pt x="22" y="239"/>
                      <a:pt x="21" y="241"/>
                      <a:pt x="21" y="241"/>
                    </a:cubicBezTo>
                    <a:cubicBezTo>
                      <a:pt x="22" y="246"/>
                      <a:pt x="22" y="250"/>
                      <a:pt x="21" y="254"/>
                    </a:cubicBezTo>
                    <a:cubicBezTo>
                      <a:pt x="21" y="255"/>
                      <a:pt x="22" y="255"/>
                      <a:pt x="22" y="255"/>
                    </a:cubicBezTo>
                    <a:cubicBezTo>
                      <a:pt x="25" y="256"/>
                      <a:pt x="24" y="259"/>
                      <a:pt x="24" y="261"/>
                    </a:cubicBezTo>
                    <a:cubicBezTo>
                      <a:pt x="24" y="268"/>
                      <a:pt x="25" y="274"/>
                      <a:pt x="25" y="281"/>
                    </a:cubicBezTo>
                    <a:cubicBezTo>
                      <a:pt x="25" y="282"/>
                      <a:pt x="26" y="284"/>
                      <a:pt x="26" y="284"/>
                    </a:cubicBezTo>
                    <a:cubicBezTo>
                      <a:pt x="28" y="286"/>
                      <a:pt x="27" y="288"/>
                      <a:pt x="27" y="290"/>
                    </a:cubicBezTo>
                    <a:cubicBezTo>
                      <a:pt x="28" y="294"/>
                      <a:pt x="27" y="299"/>
                      <a:pt x="28" y="303"/>
                    </a:cubicBezTo>
                    <a:cubicBezTo>
                      <a:pt x="29" y="312"/>
                      <a:pt x="29" y="321"/>
                      <a:pt x="29" y="330"/>
                    </a:cubicBezTo>
                    <a:cubicBezTo>
                      <a:pt x="29" y="334"/>
                      <a:pt x="28" y="337"/>
                      <a:pt x="29" y="340"/>
                    </a:cubicBezTo>
                    <a:cubicBezTo>
                      <a:pt x="29" y="344"/>
                      <a:pt x="29" y="347"/>
                      <a:pt x="29" y="350"/>
                    </a:cubicBezTo>
                    <a:cubicBezTo>
                      <a:pt x="30" y="353"/>
                      <a:pt x="30" y="356"/>
                      <a:pt x="31" y="359"/>
                    </a:cubicBezTo>
                    <a:cubicBezTo>
                      <a:pt x="31" y="367"/>
                      <a:pt x="30" y="376"/>
                      <a:pt x="31" y="385"/>
                    </a:cubicBezTo>
                    <a:cubicBezTo>
                      <a:pt x="32" y="388"/>
                      <a:pt x="32" y="391"/>
                      <a:pt x="32" y="394"/>
                    </a:cubicBezTo>
                    <a:cubicBezTo>
                      <a:pt x="31" y="406"/>
                      <a:pt x="33" y="418"/>
                      <a:pt x="33" y="430"/>
                    </a:cubicBezTo>
                    <a:cubicBezTo>
                      <a:pt x="33" y="430"/>
                      <a:pt x="33" y="430"/>
                      <a:pt x="34" y="430"/>
                    </a:cubicBezTo>
                    <a:cubicBezTo>
                      <a:pt x="34" y="426"/>
                      <a:pt x="34" y="422"/>
                      <a:pt x="34" y="417"/>
                    </a:cubicBezTo>
                    <a:cubicBezTo>
                      <a:pt x="34" y="409"/>
                      <a:pt x="33" y="401"/>
                      <a:pt x="34" y="393"/>
                    </a:cubicBezTo>
                    <a:cubicBezTo>
                      <a:pt x="35" y="387"/>
                      <a:pt x="34" y="380"/>
                      <a:pt x="34" y="374"/>
                    </a:cubicBezTo>
                    <a:cubicBezTo>
                      <a:pt x="34" y="370"/>
                      <a:pt x="35" y="366"/>
                      <a:pt x="34" y="361"/>
                    </a:cubicBezTo>
                    <a:cubicBezTo>
                      <a:pt x="34" y="359"/>
                      <a:pt x="34" y="356"/>
                      <a:pt x="34" y="354"/>
                    </a:cubicBezTo>
                    <a:cubicBezTo>
                      <a:pt x="35" y="349"/>
                      <a:pt x="34" y="345"/>
                      <a:pt x="33" y="341"/>
                    </a:cubicBezTo>
                    <a:cubicBezTo>
                      <a:pt x="32" y="338"/>
                      <a:pt x="32" y="335"/>
                      <a:pt x="33" y="331"/>
                    </a:cubicBezTo>
                    <a:cubicBezTo>
                      <a:pt x="35" y="334"/>
                      <a:pt x="36" y="337"/>
                      <a:pt x="36" y="341"/>
                    </a:cubicBezTo>
                    <a:cubicBezTo>
                      <a:pt x="37" y="359"/>
                      <a:pt x="38" y="377"/>
                      <a:pt x="38" y="395"/>
                    </a:cubicBezTo>
                    <a:cubicBezTo>
                      <a:pt x="39" y="413"/>
                      <a:pt x="39" y="430"/>
                      <a:pt x="40" y="448"/>
                    </a:cubicBezTo>
                    <a:cubicBezTo>
                      <a:pt x="40" y="461"/>
                      <a:pt x="40" y="474"/>
                      <a:pt x="40" y="487"/>
                    </a:cubicBezTo>
                    <a:cubicBezTo>
                      <a:pt x="40" y="488"/>
                      <a:pt x="40" y="489"/>
                      <a:pt x="41" y="489"/>
                    </a:cubicBezTo>
                    <a:cubicBezTo>
                      <a:pt x="42" y="489"/>
                      <a:pt x="42" y="487"/>
                      <a:pt x="42" y="486"/>
                    </a:cubicBezTo>
                    <a:cubicBezTo>
                      <a:pt x="42" y="479"/>
                      <a:pt x="42" y="472"/>
                      <a:pt x="43" y="464"/>
                    </a:cubicBezTo>
                    <a:cubicBezTo>
                      <a:pt x="43" y="460"/>
                      <a:pt x="43" y="460"/>
                      <a:pt x="48" y="459"/>
                    </a:cubicBezTo>
                    <a:cubicBezTo>
                      <a:pt x="48" y="494"/>
                      <a:pt x="49" y="529"/>
                      <a:pt x="49" y="563"/>
                    </a:cubicBezTo>
                    <a:cubicBezTo>
                      <a:pt x="48" y="563"/>
                      <a:pt x="47" y="563"/>
                      <a:pt x="47" y="562"/>
                    </a:cubicBezTo>
                    <a:cubicBezTo>
                      <a:pt x="47" y="561"/>
                      <a:pt x="47" y="561"/>
                      <a:pt x="45" y="561"/>
                    </a:cubicBezTo>
                    <a:cubicBezTo>
                      <a:pt x="42" y="562"/>
                      <a:pt x="41" y="563"/>
                      <a:pt x="41" y="566"/>
                    </a:cubicBezTo>
                    <a:cubicBezTo>
                      <a:pt x="41" y="571"/>
                      <a:pt x="41" y="577"/>
                      <a:pt x="41" y="583"/>
                    </a:cubicBezTo>
                    <a:cubicBezTo>
                      <a:pt x="41" y="584"/>
                      <a:pt x="41" y="585"/>
                      <a:pt x="42" y="585"/>
                    </a:cubicBezTo>
                    <a:cubicBezTo>
                      <a:pt x="43" y="584"/>
                      <a:pt x="44" y="583"/>
                      <a:pt x="44" y="582"/>
                    </a:cubicBezTo>
                    <a:cubicBezTo>
                      <a:pt x="44" y="579"/>
                      <a:pt x="45" y="578"/>
                      <a:pt x="48" y="579"/>
                    </a:cubicBezTo>
                    <a:cubicBezTo>
                      <a:pt x="48" y="579"/>
                      <a:pt x="49" y="578"/>
                      <a:pt x="50" y="579"/>
                    </a:cubicBezTo>
                    <a:cubicBezTo>
                      <a:pt x="50" y="580"/>
                      <a:pt x="51" y="582"/>
                      <a:pt x="49" y="582"/>
                    </a:cubicBezTo>
                    <a:cubicBezTo>
                      <a:pt x="47" y="583"/>
                      <a:pt x="47" y="584"/>
                      <a:pt x="47" y="585"/>
                    </a:cubicBezTo>
                    <a:cubicBezTo>
                      <a:pt x="47" y="588"/>
                      <a:pt x="46" y="591"/>
                      <a:pt x="47" y="594"/>
                    </a:cubicBezTo>
                    <a:cubicBezTo>
                      <a:pt x="48" y="597"/>
                      <a:pt x="47" y="599"/>
                      <a:pt x="46" y="601"/>
                    </a:cubicBezTo>
                    <a:cubicBezTo>
                      <a:pt x="45" y="599"/>
                      <a:pt x="45" y="598"/>
                      <a:pt x="45" y="596"/>
                    </a:cubicBezTo>
                    <a:cubicBezTo>
                      <a:pt x="45" y="593"/>
                      <a:pt x="46" y="591"/>
                      <a:pt x="42" y="590"/>
                    </a:cubicBezTo>
                    <a:cubicBezTo>
                      <a:pt x="42" y="590"/>
                      <a:pt x="43" y="589"/>
                      <a:pt x="41" y="588"/>
                    </a:cubicBezTo>
                    <a:cubicBezTo>
                      <a:pt x="41" y="604"/>
                      <a:pt x="42" y="619"/>
                      <a:pt x="42" y="634"/>
                    </a:cubicBezTo>
                    <a:cubicBezTo>
                      <a:pt x="43" y="649"/>
                      <a:pt x="44" y="664"/>
                      <a:pt x="45" y="679"/>
                    </a:cubicBezTo>
                    <a:cubicBezTo>
                      <a:pt x="46" y="694"/>
                      <a:pt x="46" y="709"/>
                      <a:pt x="49" y="724"/>
                    </a:cubicBezTo>
                    <a:cubicBezTo>
                      <a:pt x="51" y="722"/>
                      <a:pt x="51" y="719"/>
                      <a:pt x="53" y="718"/>
                    </a:cubicBezTo>
                    <a:cubicBezTo>
                      <a:pt x="55" y="717"/>
                      <a:pt x="53" y="715"/>
                      <a:pt x="53" y="713"/>
                    </a:cubicBezTo>
                    <a:cubicBezTo>
                      <a:pt x="50" y="715"/>
                      <a:pt x="50" y="712"/>
                      <a:pt x="50" y="711"/>
                    </a:cubicBezTo>
                    <a:cubicBezTo>
                      <a:pt x="49" y="706"/>
                      <a:pt x="49" y="701"/>
                      <a:pt x="49" y="695"/>
                    </a:cubicBezTo>
                    <a:cubicBezTo>
                      <a:pt x="49" y="694"/>
                      <a:pt x="50" y="694"/>
                      <a:pt x="51" y="693"/>
                    </a:cubicBezTo>
                    <a:cubicBezTo>
                      <a:pt x="54" y="693"/>
                      <a:pt x="54" y="690"/>
                      <a:pt x="53" y="687"/>
                    </a:cubicBezTo>
                    <a:cubicBezTo>
                      <a:pt x="53" y="685"/>
                      <a:pt x="53" y="683"/>
                      <a:pt x="51" y="681"/>
                    </a:cubicBezTo>
                    <a:cubicBezTo>
                      <a:pt x="50" y="680"/>
                      <a:pt x="50" y="678"/>
                      <a:pt x="51" y="677"/>
                    </a:cubicBezTo>
                    <a:cubicBezTo>
                      <a:pt x="53" y="676"/>
                      <a:pt x="52" y="674"/>
                      <a:pt x="52" y="672"/>
                    </a:cubicBezTo>
                    <a:cubicBezTo>
                      <a:pt x="53" y="667"/>
                      <a:pt x="52" y="662"/>
                      <a:pt x="52" y="658"/>
                    </a:cubicBezTo>
                    <a:cubicBezTo>
                      <a:pt x="53" y="660"/>
                      <a:pt x="53" y="662"/>
                      <a:pt x="53" y="664"/>
                    </a:cubicBezTo>
                    <a:cubicBezTo>
                      <a:pt x="54" y="671"/>
                      <a:pt x="54" y="678"/>
                      <a:pt x="54" y="685"/>
                    </a:cubicBezTo>
                    <a:cubicBezTo>
                      <a:pt x="56" y="704"/>
                      <a:pt x="57" y="723"/>
                      <a:pt x="59" y="741"/>
                    </a:cubicBezTo>
                    <a:cubicBezTo>
                      <a:pt x="61" y="757"/>
                      <a:pt x="63" y="772"/>
                      <a:pt x="65" y="788"/>
                    </a:cubicBezTo>
                    <a:cubicBezTo>
                      <a:pt x="68" y="806"/>
                      <a:pt x="71" y="824"/>
                      <a:pt x="74" y="842"/>
                    </a:cubicBezTo>
                    <a:cubicBezTo>
                      <a:pt x="75" y="847"/>
                      <a:pt x="76" y="853"/>
                      <a:pt x="78" y="859"/>
                    </a:cubicBezTo>
                    <a:cubicBezTo>
                      <a:pt x="79" y="865"/>
                      <a:pt x="81" y="871"/>
                      <a:pt x="82" y="878"/>
                    </a:cubicBezTo>
                    <a:cubicBezTo>
                      <a:pt x="84" y="885"/>
                      <a:pt x="85" y="891"/>
                      <a:pt x="87" y="898"/>
                    </a:cubicBezTo>
                    <a:cubicBezTo>
                      <a:pt x="88" y="899"/>
                      <a:pt x="88" y="900"/>
                      <a:pt x="87" y="901"/>
                    </a:cubicBezTo>
                    <a:cubicBezTo>
                      <a:pt x="86" y="903"/>
                      <a:pt x="87" y="904"/>
                      <a:pt x="88" y="906"/>
                    </a:cubicBezTo>
                    <a:cubicBezTo>
                      <a:pt x="90" y="909"/>
                      <a:pt x="91" y="913"/>
                      <a:pt x="93" y="917"/>
                    </a:cubicBezTo>
                    <a:cubicBezTo>
                      <a:pt x="93" y="917"/>
                      <a:pt x="93" y="917"/>
                      <a:pt x="92" y="917"/>
                    </a:cubicBezTo>
                    <a:cubicBezTo>
                      <a:pt x="92" y="917"/>
                      <a:pt x="92" y="916"/>
                      <a:pt x="92" y="916"/>
                    </a:cubicBezTo>
                    <a:cubicBezTo>
                      <a:pt x="88" y="910"/>
                      <a:pt x="85" y="905"/>
                      <a:pt x="84" y="897"/>
                    </a:cubicBezTo>
                    <a:cubicBezTo>
                      <a:pt x="84" y="890"/>
                      <a:pt x="81" y="883"/>
                      <a:pt x="78" y="877"/>
                    </a:cubicBezTo>
                    <a:cubicBezTo>
                      <a:pt x="77" y="874"/>
                      <a:pt x="75" y="872"/>
                      <a:pt x="75" y="870"/>
                    </a:cubicBezTo>
                    <a:cubicBezTo>
                      <a:pt x="77" y="866"/>
                      <a:pt x="75" y="864"/>
                      <a:pt x="73" y="860"/>
                    </a:cubicBezTo>
                    <a:cubicBezTo>
                      <a:pt x="72" y="858"/>
                      <a:pt x="72" y="856"/>
                      <a:pt x="72" y="853"/>
                    </a:cubicBezTo>
                    <a:cubicBezTo>
                      <a:pt x="71" y="847"/>
                      <a:pt x="70" y="840"/>
                      <a:pt x="70" y="833"/>
                    </a:cubicBezTo>
                    <a:cubicBezTo>
                      <a:pt x="69" y="827"/>
                      <a:pt x="68" y="821"/>
                      <a:pt x="65" y="815"/>
                    </a:cubicBezTo>
                    <a:cubicBezTo>
                      <a:pt x="65" y="815"/>
                      <a:pt x="65" y="814"/>
                      <a:pt x="65" y="813"/>
                    </a:cubicBezTo>
                    <a:cubicBezTo>
                      <a:pt x="65" y="808"/>
                      <a:pt x="65" y="803"/>
                      <a:pt x="64" y="798"/>
                    </a:cubicBezTo>
                    <a:cubicBezTo>
                      <a:pt x="63" y="794"/>
                      <a:pt x="62" y="791"/>
                      <a:pt x="61" y="787"/>
                    </a:cubicBezTo>
                    <a:cubicBezTo>
                      <a:pt x="61" y="786"/>
                      <a:pt x="61" y="785"/>
                      <a:pt x="59" y="785"/>
                    </a:cubicBezTo>
                    <a:cubicBezTo>
                      <a:pt x="58" y="786"/>
                      <a:pt x="58" y="785"/>
                      <a:pt x="57" y="784"/>
                    </a:cubicBezTo>
                    <a:cubicBezTo>
                      <a:pt x="55" y="777"/>
                      <a:pt x="55" y="770"/>
                      <a:pt x="55" y="763"/>
                    </a:cubicBezTo>
                    <a:cubicBezTo>
                      <a:pt x="55" y="761"/>
                      <a:pt x="54" y="758"/>
                      <a:pt x="57" y="757"/>
                    </a:cubicBezTo>
                    <a:cubicBezTo>
                      <a:pt x="58" y="756"/>
                      <a:pt x="58" y="754"/>
                      <a:pt x="58" y="752"/>
                    </a:cubicBezTo>
                    <a:cubicBezTo>
                      <a:pt x="58" y="747"/>
                      <a:pt x="58" y="742"/>
                      <a:pt x="58" y="737"/>
                    </a:cubicBezTo>
                    <a:cubicBezTo>
                      <a:pt x="58" y="733"/>
                      <a:pt x="57" y="729"/>
                      <a:pt x="55" y="726"/>
                    </a:cubicBezTo>
                    <a:cubicBezTo>
                      <a:pt x="53" y="724"/>
                      <a:pt x="53" y="731"/>
                      <a:pt x="51" y="726"/>
                    </a:cubicBezTo>
                    <a:cubicBezTo>
                      <a:pt x="51" y="726"/>
                      <a:pt x="50" y="725"/>
                      <a:pt x="50" y="726"/>
                    </a:cubicBezTo>
                    <a:cubicBezTo>
                      <a:pt x="49" y="726"/>
                      <a:pt x="49" y="727"/>
                      <a:pt x="49" y="727"/>
                    </a:cubicBezTo>
                    <a:cubicBezTo>
                      <a:pt x="49" y="736"/>
                      <a:pt x="50" y="744"/>
                      <a:pt x="51" y="752"/>
                    </a:cubicBezTo>
                    <a:cubicBezTo>
                      <a:pt x="52" y="766"/>
                      <a:pt x="54" y="779"/>
                      <a:pt x="56" y="792"/>
                    </a:cubicBezTo>
                    <a:cubicBezTo>
                      <a:pt x="60" y="821"/>
                      <a:pt x="66" y="851"/>
                      <a:pt x="72" y="880"/>
                    </a:cubicBezTo>
                    <a:cubicBezTo>
                      <a:pt x="73" y="885"/>
                      <a:pt x="74" y="891"/>
                      <a:pt x="76" y="896"/>
                    </a:cubicBezTo>
                    <a:cubicBezTo>
                      <a:pt x="79" y="902"/>
                      <a:pt x="80" y="909"/>
                      <a:pt x="83" y="916"/>
                    </a:cubicBezTo>
                    <a:cubicBezTo>
                      <a:pt x="84" y="919"/>
                      <a:pt x="85" y="923"/>
                      <a:pt x="86" y="927"/>
                    </a:cubicBezTo>
                    <a:cubicBezTo>
                      <a:pt x="87" y="932"/>
                      <a:pt x="89" y="936"/>
                      <a:pt x="95" y="938"/>
                    </a:cubicBezTo>
                    <a:cubicBezTo>
                      <a:pt x="100" y="940"/>
                      <a:pt x="105" y="941"/>
                      <a:pt x="109" y="944"/>
                    </a:cubicBezTo>
                    <a:cubicBezTo>
                      <a:pt x="118" y="950"/>
                      <a:pt x="128" y="955"/>
                      <a:pt x="138" y="957"/>
                    </a:cubicBezTo>
                    <a:cubicBezTo>
                      <a:pt x="141" y="957"/>
                      <a:pt x="144" y="958"/>
                      <a:pt x="147" y="959"/>
                    </a:cubicBezTo>
                    <a:cubicBezTo>
                      <a:pt x="150" y="961"/>
                      <a:pt x="154" y="962"/>
                      <a:pt x="158" y="960"/>
                    </a:cubicBezTo>
                    <a:cubicBezTo>
                      <a:pt x="159" y="960"/>
                      <a:pt x="160" y="960"/>
                      <a:pt x="161" y="961"/>
                    </a:cubicBezTo>
                    <a:cubicBezTo>
                      <a:pt x="166" y="962"/>
                      <a:pt x="172" y="963"/>
                      <a:pt x="176" y="967"/>
                    </a:cubicBezTo>
                    <a:cubicBezTo>
                      <a:pt x="177" y="967"/>
                      <a:pt x="177" y="967"/>
                      <a:pt x="178" y="967"/>
                    </a:cubicBezTo>
                    <a:cubicBezTo>
                      <a:pt x="179" y="967"/>
                      <a:pt x="179" y="966"/>
                      <a:pt x="179" y="966"/>
                    </a:cubicBezTo>
                    <a:cubicBezTo>
                      <a:pt x="182" y="961"/>
                      <a:pt x="187" y="959"/>
                      <a:pt x="192" y="962"/>
                    </a:cubicBezTo>
                    <a:cubicBezTo>
                      <a:pt x="194" y="963"/>
                      <a:pt x="196" y="963"/>
                      <a:pt x="198" y="962"/>
                    </a:cubicBezTo>
                    <a:cubicBezTo>
                      <a:pt x="201" y="960"/>
                      <a:pt x="204" y="960"/>
                      <a:pt x="207" y="961"/>
                    </a:cubicBezTo>
                    <a:cubicBezTo>
                      <a:pt x="213" y="961"/>
                      <a:pt x="217" y="959"/>
                      <a:pt x="221" y="956"/>
                    </a:cubicBezTo>
                    <a:cubicBezTo>
                      <a:pt x="224" y="953"/>
                      <a:pt x="227" y="950"/>
                      <a:pt x="230" y="949"/>
                    </a:cubicBezTo>
                    <a:cubicBezTo>
                      <a:pt x="237" y="945"/>
                      <a:pt x="242" y="939"/>
                      <a:pt x="247" y="933"/>
                    </a:cubicBezTo>
                    <a:cubicBezTo>
                      <a:pt x="251" y="927"/>
                      <a:pt x="255" y="921"/>
                      <a:pt x="259" y="915"/>
                    </a:cubicBezTo>
                    <a:cubicBezTo>
                      <a:pt x="265" y="905"/>
                      <a:pt x="273" y="894"/>
                      <a:pt x="278" y="883"/>
                    </a:cubicBezTo>
                    <a:cubicBezTo>
                      <a:pt x="286" y="867"/>
                      <a:pt x="295" y="850"/>
                      <a:pt x="302" y="834"/>
                    </a:cubicBezTo>
                    <a:cubicBezTo>
                      <a:pt x="304" y="830"/>
                      <a:pt x="306" y="827"/>
                      <a:pt x="307" y="823"/>
                    </a:cubicBezTo>
                    <a:cubicBezTo>
                      <a:pt x="309" y="816"/>
                      <a:pt x="312" y="809"/>
                      <a:pt x="315" y="802"/>
                    </a:cubicBezTo>
                    <a:cubicBezTo>
                      <a:pt x="322" y="789"/>
                      <a:pt x="326" y="776"/>
                      <a:pt x="331" y="763"/>
                    </a:cubicBezTo>
                    <a:cubicBezTo>
                      <a:pt x="332" y="762"/>
                      <a:pt x="332" y="761"/>
                      <a:pt x="333" y="760"/>
                    </a:cubicBezTo>
                    <a:cubicBezTo>
                      <a:pt x="337" y="754"/>
                      <a:pt x="340" y="748"/>
                      <a:pt x="343" y="741"/>
                    </a:cubicBezTo>
                    <a:cubicBezTo>
                      <a:pt x="346" y="736"/>
                      <a:pt x="350" y="731"/>
                      <a:pt x="351" y="724"/>
                    </a:cubicBezTo>
                    <a:cubicBezTo>
                      <a:pt x="352" y="720"/>
                      <a:pt x="355" y="717"/>
                      <a:pt x="357" y="713"/>
                    </a:cubicBezTo>
                    <a:cubicBezTo>
                      <a:pt x="359" y="707"/>
                      <a:pt x="362" y="701"/>
                      <a:pt x="365" y="695"/>
                    </a:cubicBezTo>
                    <a:cubicBezTo>
                      <a:pt x="366" y="697"/>
                      <a:pt x="367" y="698"/>
                      <a:pt x="368" y="699"/>
                    </a:cubicBezTo>
                    <a:cubicBezTo>
                      <a:pt x="370" y="701"/>
                      <a:pt x="372" y="703"/>
                      <a:pt x="374" y="704"/>
                    </a:cubicBezTo>
                    <a:cubicBezTo>
                      <a:pt x="376" y="706"/>
                      <a:pt x="378" y="708"/>
                      <a:pt x="380" y="710"/>
                    </a:cubicBezTo>
                    <a:cubicBezTo>
                      <a:pt x="388" y="717"/>
                      <a:pt x="397" y="723"/>
                      <a:pt x="406" y="728"/>
                    </a:cubicBezTo>
                    <a:cubicBezTo>
                      <a:pt x="414" y="732"/>
                      <a:pt x="423" y="736"/>
                      <a:pt x="432" y="739"/>
                    </a:cubicBezTo>
                    <a:cubicBezTo>
                      <a:pt x="440" y="741"/>
                      <a:pt x="447" y="744"/>
                      <a:pt x="455" y="746"/>
                    </a:cubicBezTo>
                    <a:cubicBezTo>
                      <a:pt x="459" y="748"/>
                      <a:pt x="463" y="748"/>
                      <a:pt x="467" y="748"/>
                    </a:cubicBezTo>
                    <a:cubicBezTo>
                      <a:pt x="470" y="748"/>
                      <a:pt x="474" y="748"/>
                      <a:pt x="478" y="748"/>
                    </a:cubicBezTo>
                    <a:cubicBezTo>
                      <a:pt x="483" y="748"/>
                      <a:pt x="488" y="749"/>
                      <a:pt x="493" y="749"/>
                    </a:cubicBezTo>
                    <a:cubicBezTo>
                      <a:pt x="500" y="750"/>
                      <a:pt x="506" y="752"/>
                      <a:pt x="513" y="753"/>
                    </a:cubicBezTo>
                    <a:cubicBezTo>
                      <a:pt x="518" y="753"/>
                      <a:pt x="522" y="753"/>
                      <a:pt x="526" y="754"/>
                    </a:cubicBezTo>
                    <a:cubicBezTo>
                      <a:pt x="536" y="755"/>
                      <a:pt x="546" y="756"/>
                      <a:pt x="555" y="757"/>
                    </a:cubicBezTo>
                    <a:cubicBezTo>
                      <a:pt x="556" y="757"/>
                      <a:pt x="558" y="758"/>
                      <a:pt x="558" y="757"/>
                    </a:cubicBezTo>
                    <a:cubicBezTo>
                      <a:pt x="560" y="754"/>
                      <a:pt x="563" y="755"/>
                      <a:pt x="566" y="755"/>
                    </a:cubicBezTo>
                    <a:cubicBezTo>
                      <a:pt x="567" y="755"/>
                      <a:pt x="569" y="755"/>
                      <a:pt x="571" y="755"/>
                    </a:cubicBezTo>
                    <a:cubicBezTo>
                      <a:pt x="572" y="754"/>
                      <a:pt x="574" y="754"/>
                      <a:pt x="576" y="754"/>
                    </a:cubicBezTo>
                    <a:cubicBezTo>
                      <a:pt x="584" y="756"/>
                      <a:pt x="592" y="755"/>
                      <a:pt x="600" y="755"/>
                    </a:cubicBezTo>
                    <a:cubicBezTo>
                      <a:pt x="609" y="756"/>
                      <a:pt x="618" y="755"/>
                      <a:pt x="627" y="756"/>
                    </a:cubicBezTo>
                    <a:cubicBezTo>
                      <a:pt x="632" y="756"/>
                      <a:pt x="636" y="756"/>
                      <a:pt x="640" y="756"/>
                    </a:cubicBezTo>
                    <a:cubicBezTo>
                      <a:pt x="645" y="755"/>
                      <a:pt x="650" y="755"/>
                      <a:pt x="655" y="755"/>
                    </a:cubicBezTo>
                    <a:cubicBezTo>
                      <a:pt x="658" y="755"/>
                      <a:pt x="662" y="755"/>
                      <a:pt x="665" y="755"/>
                    </a:cubicBezTo>
                    <a:cubicBezTo>
                      <a:pt x="676" y="753"/>
                      <a:pt x="687" y="752"/>
                      <a:pt x="698" y="752"/>
                    </a:cubicBezTo>
                    <a:cubicBezTo>
                      <a:pt x="699" y="752"/>
                      <a:pt x="700" y="752"/>
                      <a:pt x="702" y="752"/>
                    </a:cubicBezTo>
                    <a:cubicBezTo>
                      <a:pt x="707" y="751"/>
                      <a:pt x="712" y="751"/>
                      <a:pt x="717" y="751"/>
                    </a:cubicBezTo>
                    <a:cubicBezTo>
                      <a:pt x="732" y="753"/>
                      <a:pt x="747" y="754"/>
                      <a:pt x="761" y="761"/>
                    </a:cubicBezTo>
                    <a:cubicBezTo>
                      <a:pt x="765" y="763"/>
                      <a:pt x="768" y="765"/>
                      <a:pt x="772" y="766"/>
                    </a:cubicBezTo>
                    <a:cubicBezTo>
                      <a:pt x="781" y="769"/>
                      <a:pt x="789" y="773"/>
                      <a:pt x="796" y="778"/>
                    </a:cubicBezTo>
                    <a:cubicBezTo>
                      <a:pt x="797" y="779"/>
                      <a:pt x="798" y="779"/>
                      <a:pt x="799" y="780"/>
                    </a:cubicBezTo>
                    <a:cubicBezTo>
                      <a:pt x="810" y="783"/>
                      <a:pt x="818" y="790"/>
                      <a:pt x="829" y="792"/>
                    </a:cubicBezTo>
                    <a:cubicBezTo>
                      <a:pt x="830" y="792"/>
                      <a:pt x="830" y="792"/>
                      <a:pt x="831" y="792"/>
                    </a:cubicBezTo>
                    <a:cubicBezTo>
                      <a:pt x="837" y="795"/>
                      <a:pt x="843" y="798"/>
                      <a:pt x="849" y="800"/>
                    </a:cubicBezTo>
                    <a:cubicBezTo>
                      <a:pt x="856" y="803"/>
                      <a:pt x="863" y="807"/>
                      <a:pt x="869" y="811"/>
                    </a:cubicBezTo>
                    <a:cubicBezTo>
                      <a:pt x="874" y="815"/>
                      <a:pt x="879" y="820"/>
                      <a:pt x="884" y="825"/>
                    </a:cubicBezTo>
                    <a:cubicBezTo>
                      <a:pt x="886" y="827"/>
                      <a:pt x="887" y="828"/>
                      <a:pt x="886" y="831"/>
                    </a:cubicBezTo>
                    <a:cubicBezTo>
                      <a:pt x="886" y="839"/>
                      <a:pt x="883" y="846"/>
                      <a:pt x="879" y="853"/>
                    </a:cubicBezTo>
                    <a:cubicBezTo>
                      <a:pt x="876" y="857"/>
                      <a:pt x="873" y="861"/>
                      <a:pt x="870" y="865"/>
                    </a:cubicBezTo>
                    <a:cubicBezTo>
                      <a:pt x="865" y="874"/>
                      <a:pt x="858" y="882"/>
                      <a:pt x="851" y="890"/>
                    </a:cubicBezTo>
                    <a:cubicBezTo>
                      <a:pt x="840" y="901"/>
                      <a:pt x="828" y="910"/>
                      <a:pt x="815" y="918"/>
                    </a:cubicBezTo>
                    <a:cubicBezTo>
                      <a:pt x="796" y="930"/>
                      <a:pt x="776" y="940"/>
                      <a:pt x="756" y="950"/>
                    </a:cubicBezTo>
                    <a:cubicBezTo>
                      <a:pt x="753" y="951"/>
                      <a:pt x="749" y="952"/>
                      <a:pt x="746" y="954"/>
                    </a:cubicBezTo>
                    <a:cubicBezTo>
                      <a:pt x="746" y="954"/>
                      <a:pt x="744" y="954"/>
                      <a:pt x="745" y="955"/>
                    </a:cubicBezTo>
                    <a:cubicBezTo>
                      <a:pt x="747" y="959"/>
                      <a:pt x="742" y="959"/>
                      <a:pt x="740" y="959"/>
                    </a:cubicBezTo>
                    <a:cubicBezTo>
                      <a:pt x="723" y="967"/>
                      <a:pt x="706" y="974"/>
                      <a:pt x="688" y="980"/>
                    </a:cubicBezTo>
                    <a:cubicBezTo>
                      <a:pt x="685" y="981"/>
                      <a:pt x="681" y="981"/>
                      <a:pt x="679" y="983"/>
                    </a:cubicBezTo>
                    <a:cubicBezTo>
                      <a:pt x="676" y="986"/>
                      <a:pt x="673" y="986"/>
                      <a:pt x="670" y="985"/>
                    </a:cubicBezTo>
                    <a:cubicBezTo>
                      <a:pt x="672" y="988"/>
                      <a:pt x="672" y="988"/>
                      <a:pt x="670" y="989"/>
                    </a:cubicBezTo>
                    <a:cubicBezTo>
                      <a:pt x="669" y="990"/>
                      <a:pt x="668" y="990"/>
                      <a:pt x="668" y="990"/>
                    </a:cubicBezTo>
                    <a:cubicBezTo>
                      <a:pt x="665" y="991"/>
                      <a:pt x="663" y="991"/>
                      <a:pt x="661" y="993"/>
                    </a:cubicBezTo>
                    <a:cubicBezTo>
                      <a:pt x="661" y="994"/>
                      <a:pt x="659" y="995"/>
                      <a:pt x="658" y="995"/>
                    </a:cubicBezTo>
                    <a:cubicBezTo>
                      <a:pt x="646" y="998"/>
                      <a:pt x="634" y="1002"/>
                      <a:pt x="621" y="1003"/>
                    </a:cubicBezTo>
                    <a:cubicBezTo>
                      <a:pt x="617" y="1004"/>
                      <a:pt x="613" y="1004"/>
                      <a:pt x="609" y="1005"/>
                    </a:cubicBezTo>
                    <a:cubicBezTo>
                      <a:pt x="603" y="1006"/>
                      <a:pt x="597" y="1007"/>
                      <a:pt x="591" y="1008"/>
                    </a:cubicBezTo>
                    <a:cubicBezTo>
                      <a:pt x="582" y="1009"/>
                      <a:pt x="573" y="1010"/>
                      <a:pt x="563" y="1011"/>
                    </a:cubicBezTo>
                    <a:cubicBezTo>
                      <a:pt x="549" y="1013"/>
                      <a:pt x="534" y="1014"/>
                      <a:pt x="519" y="1015"/>
                    </a:cubicBezTo>
                    <a:cubicBezTo>
                      <a:pt x="500" y="1016"/>
                      <a:pt x="481" y="1017"/>
                      <a:pt x="462" y="1016"/>
                    </a:cubicBezTo>
                    <a:cubicBezTo>
                      <a:pt x="448" y="1016"/>
                      <a:pt x="434" y="1016"/>
                      <a:pt x="420" y="1015"/>
                    </a:cubicBezTo>
                    <a:cubicBezTo>
                      <a:pt x="404" y="1013"/>
                      <a:pt x="399" y="1012"/>
                      <a:pt x="383" y="1016"/>
                    </a:cubicBezTo>
                    <a:cubicBezTo>
                      <a:pt x="381" y="1016"/>
                      <a:pt x="380" y="1016"/>
                      <a:pt x="378" y="1016"/>
                    </a:cubicBezTo>
                    <a:cubicBezTo>
                      <a:pt x="377" y="1015"/>
                      <a:pt x="375" y="1015"/>
                      <a:pt x="374" y="1015"/>
                    </a:cubicBezTo>
                    <a:cubicBezTo>
                      <a:pt x="365" y="1015"/>
                      <a:pt x="356" y="1012"/>
                      <a:pt x="347" y="1010"/>
                    </a:cubicBezTo>
                    <a:cubicBezTo>
                      <a:pt x="341" y="1009"/>
                      <a:pt x="336" y="1006"/>
                      <a:pt x="330" y="1007"/>
                    </a:cubicBezTo>
                    <a:cubicBezTo>
                      <a:pt x="330" y="1007"/>
                      <a:pt x="329" y="1007"/>
                      <a:pt x="328" y="1006"/>
                    </a:cubicBezTo>
                    <a:cubicBezTo>
                      <a:pt x="325" y="1005"/>
                      <a:pt x="322" y="1004"/>
                      <a:pt x="319" y="1005"/>
                    </a:cubicBezTo>
                    <a:cubicBezTo>
                      <a:pt x="317" y="1005"/>
                      <a:pt x="315" y="1004"/>
                      <a:pt x="314" y="1002"/>
                    </a:cubicBezTo>
                    <a:cubicBezTo>
                      <a:pt x="314" y="998"/>
                      <a:pt x="312" y="998"/>
                      <a:pt x="309" y="997"/>
                    </a:cubicBezTo>
                    <a:cubicBezTo>
                      <a:pt x="306" y="997"/>
                      <a:pt x="304" y="997"/>
                      <a:pt x="302" y="999"/>
                    </a:cubicBezTo>
                    <a:cubicBezTo>
                      <a:pt x="301" y="1000"/>
                      <a:pt x="299" y="1000"/>
                      <a:pt x="297" y="1001"/>
                    </a:cubicBezTo>
                    <a:cubicBezTo>
                      <a:pt x="294" y="1001"/>
                      <a:pt x="292" y="1003"/>
                      <a:pt x="289" y="1004"/>
                    </a:cubicBezTo>
                    <a:cubicBezTo>
                      <a:pt x="281" y="1008"/>
                      <a:pt x="281" y="1008"/>
                      <a:pt x="281" y="1008"/>
                    </a:cubicBezTo>
                    <a:cubicBezTo>
                      <a:pt x="280" y="1010"/>
                      <a:pt x="279" y="1009"/>
                      <a:pt x="278" y="1008"/>
                    </a:cubicBezTo>
                    <a:cubicBezTo>
                      <a:pt x="276" y="1005"/>
                      <a:pt x="274" y="1005"/>
                      <a:pt x="271" y="1006"/>
                    </a:cubicBezTo>
                    <a:cubicBezTo>
                      <a:pt x="266" y="1008"/>
                      <a:pt x="263" y="1007"/>
                      <a:pt x="260" y="1003"/>
                    </a:cubicBezTo>
                    <a:cubicBezTo>
                      <a:pt x="259" y="1001"/>
                      <a:pt x="259" y="1000"/>
                      <a:pt x="257" y="999"/>
                    </a:cubicBezTo>
                    <a:cubicBezTo>
                      <a:pt x="255" y="1000"/>
                      <a:pt x="255" y="1002"/>
                      <a:pt x="254" y="1003"/>
                    </a:cubicBezTo>
                    <a:cubicBezTo>
                      <a:pt x="253" y="1006"/>
                      <a:pt x="252" y="1010"/>
                      <a:pt x="250" y="1013"/>
                    </a:cubicBezTo>
                    <a:cubicBezTo>
                      <a:pt x="249" y="1015"/>
                      <a:pt x="248" y="1015"/>
                      <a:pt x="246" y="1014"/>
                    </a:cubicBezTo>
                    <a:cubicBezTo>
                      <a:pt x="245" y="1014"/>
                      <a:pt x="245" y="1013"/>
                      <a:pt x="244" y="1013"/>
                    </a:cubicBezTo>
                    <a:cubicBezTo>
                      <a:pt x="241" y="1010"/>
                      <a:pt x="240" y="1010"/>
                      <a:pt x="237" y="1014"/>
                    </a:cubicBezTo>
                    <a:cubicBezTo>
                      <a:pt x="237" y="1015"/>
                      <a:pt x="237" y="1016"/>
                      <a:pt x="235" y="1017"/>
                    </a:cubicBezTo>
                    <a:cubicBezTo>
                      <a:pt x="233" y="1018"/>
                      <a:pt x="232" y="1020"/>
                      <a:pt x="231" y="1023"/>
                    </a:cubicBezTo>
                    <a:cubicBezTo>
                      <a:pt x="230" y="1025"/>
                      <a:pt x="230" y="1028"/>
                      <a:pt x="228" y="1030"/>
                    </a:cubicBezTo>
                    <a:cubicBezTo>
                      <a:pt x="224" y="1033"/>
                      <a:pt x="222" y="1038"/>
                      <a:pt x="221" y="1043"/>
                    </a:cubicBezTo>
                    <a:cubicBezTo>
                      <a:pt x="219" y="1047"/>
                      <a:pt x="218" y="1051"/>
                      <a:pt x="215" y="1055"/>
                    </a:cubicBezTo>
                    <a:cubicBezTo>
                      <a:pt x="214" y="1057"/>
                      <a:pt x="213" y="1059"/>
                      <a:pt x="212" y="1061"/>
                    </a:cubicBezTo>
                    <a:cubicBezTo>
                      <a:pt x="212" y="1061"/>
                      <a:pt x="212" y="1062"/>
                      <a:pt x="213" y="1063"/>
                    </a:cubicBezTo>
                    <a:cubicBezTo>
                      <a:pt x="216" y="1065"/>
                      <a:pt x="217" y="1066"/>
                      <a:pt x="215" y="1070"/>
                    </a:cubicBezTo>
                    <a:cubicBezTo>
                      <a:pt x="213" y="1074"/>
                      <a:pt x="211" y="1077"/>
                      <a:pt x="209" y="1081"/>
                    </a:cubicBezTo>
                    <a:cubicBezTo>
                      <a:pt x="208" y="1083"/>
                      <a:pt x="206" y="1084"/>
                      <a:pt x="206" y="1087"/>
                    </a:cubicBezTo>
                    <a:cubicBezTo>
                      <a:pt x="211" y="1086"/>
                      <a:pt x="212" y="1090"/>
                      <a:pt x="212" y="1093"/>
                    </a:cubicBezTo>
                    <a:cubicBezTo>
                      <a:pt x="212" y="1095"/>
                      <a:pt x="212" y="1097"/>
                      <a:pt x="215" y="1098"/>
                    </a:cubicBezTo>
                    <a:cubicBezTo>
                      <a:pt x="217" y="1099"/>
                      <a:pt x="218" y="1101"/>
                      <a:pt x="221" y="1100"/>
                    </a:cubicBezTo>
                    <a:cubicBezTo>
                      <a:pt x="222" y="1100"/>
                      <a:pt x="224" y="1100"/>
                      <a:pt x="224" y="1103"/>
                    </a:cubicBezTo>
                    <a:cubicBezTo>
                      <a:pt x="223" y="1104"/>
                      <a:pt x="224" y="1104"/>
                      <a:pt x="224" y="1105"/>
                    </a:cubicBezTo>
                    <a:cubicBezTo>
                      <a:pt x="226" y="1107"/>
                      <a:pt x="225" y="1108"/>
                      <a:pt x="223" y="1109"/>
                    </a:cubicBezTo>
                    <a:cubicBezTo>
                      <a:pt x="222" y="1109"/>
                      <a:pt x="221" y="1109"/>
                      <a:pt x="220" y="1109"/>
                    </a:cubicBezTo>
                    <a:cubicBezTo>
                      <a:pt x="219" y="1109"/>
                      <a:pt x="218" y="1109"/>
                      <a:pt x="218" y="1110"/>
                    </a:cubicBezTo>
                    <a:cubicBezTo>
                      <a:pt x="218" y="1111"/>
                      <a:pt x="219" y="1111"/>
                      <a:pt x="219" y="1111"/>
                    </a:cubicBezTo>
                    <a:cubicBezTo>
                      <a:pt x="222" y="1112"/>
                      <a:pt x="224" y="1112"/>
                      <a:pt x="227" y="1112"/>
                    </a:cubicBezTo>
                    <a:cubicBezTo>
                      <a:pt x="226" y="1114"/>
                      <a:pt x="226" y="1116"/>
                      <a:pt x="224" y="1118"/>
                    </a:cubicBezTo>
                    <a:cubicBezTo>
                      <a:pt x="222" y="1117"/>
                      <a:pt x="224" y="1115"/>
                      <a:pt x="222" y="1114"/>
                    </a:cubicBezTo>
                    <a:cubicBezTo>
                      <a:pt x="220" y="1116"/>
                      <a:pt x="218" y="1116"/>
                      <a:pt x="216" y="1113"/>
                    </a:cubicBezTo>
                    <a:cubicBezTo>
                      <a:pt x="216" y="1113"/>
                      <a:pt x="215" y="1113"/>
                      <a:pt x="215" y="1113"/>
                    </a:cubicBezTo>
                    <a:cubicBezTo>
                      <a:pt x="214" y="1113"/>
                      <a:pt x="213" y="1112"/>
                      <a:pt x="212" y="1114"/>
                    </a:cubicBezTo>
                    <a:cubicBezTo>
                      <a:pt x="211" y="1115"/>
                      <a:pt x="213" y="1116"/>
                      <a:pt x="214" y="1116"/>
                    </a:cubicBezTo>
                    <a:cubicBezTo>
                      <a:pt x="219" y="1116"/>
                      <a:pt x="221" y="1120"/>
                      <a:pt x="224" y="1122"/>
                    </a:cubicBezTo>
                    <a:cubicBezTo>
                      <a:pt x="225" y="1122"/>
                      <a:pt x="225" y="1123"/>
                      <a:pt x="225" y="1123"/>
                    </a:cubicBezTo>
                    <a:cubicBezTo>
                      <a:pt x="225" y="1124"/>
                      <a:pt x="224" y="1126"/>
                      <a:pt x="224" y="1126"/>
                    </a:cubicBezTo>
                    <a:cubicBezTo>
                      <a:pt x="227" y="1127"/>
                      <a:pt x="230" y="1128"/>
                      <a:pt x="233" y="1129"/>
                    </a:cubicBezTo>
                    <a:cubicBezTo>
                      <a:pt x="230" y="1132"/>
                      <a:pt x="230" y="1136"/>
                      <a:pt x="229" y="1139"/>
                    </a:cubicBezTo>
                    <a:cubicBezTo>
                      <a:pt x="229" y="1140"/>
                      <a:pt x="230" y="1141"/>
                      <a:pt x="230" y="1141"/>
                    </a:cubicBezTo>
                    <a:cubicBezTo>
                      <a:pt x="231" y="1141"/>
                      <a:pt x="232" y="1141"/>
                      <a:pt x="233" y="1141"/>
                    </a:cubicBezTo>
                    <a:cubicBezTo>
                      <a:pt x="233" y="1139"/>
                      <a:pt x="235" y="1138"/>
                      <a:pt x="234" y="1137"/>
                    </a:cubicBezTo>
                    <a:cubicBezTo>
                      <a:pt x="234" y="1135"/>
                      <a:pt x="232" y="1135"/>
                      <a:pt x="233" y="1133"/>
                    </a:cubicBezTo>
                    <a:cubicBezTo>
                      <a:pt x="234" y="1133"/>
                      <a:pt x="234" y="1133"/>
                      <a:pt x="235" y="1133"/>
                    </a:cubicBezTo>
                    <a:cubicBezTo>
                      <a:pt x="239" y="1134"/>
                      <a:pt x="239" y="1134"/>
                      <a:pt x="239" y="1138"/>
                    </a:cubicBezTo>
                    <a:cubicBezTo>
                      <a:pt x="239" y="1140"/>
                      <a:pt x="239" y="1142"/>
                      <a:pt x="242" y="1144"/>
                    </a:cubicBezTo>
                    <a:cubicBezTo>
                      <a:pt x="245" y="1146"/>
                      <a:pt x="248" y="1146"/>
                      <a:pt x="252" y="1145"/>
                    </a:cubicBezTo>
                    <a:cubicBezTo>
                      <a:pt x="253" y="1145"/>
                      <a:pt x="253" y="1144"/>
                      <a:pt x="254" y="1145"/>
                    </a:cubicBezTo>
                    <a:cubicBezTo>
                      <a:pt x="256" y="1148"/>
                      <a:pt x="258" y="1149"/>
                      <a:pt x="261" y="1149"/>
                    </a:cubicBezTo>
                    <a:cubicBezTo>
                      <a:pt x="262" y="1149"/>
                      <a:pt x="263" y="1149"/>
                      <a:pt x="263" y="1150"/>
                    </a:cubicBezTo>
                    <a:cubicBezTo>
                      <a:pt x="265" y="1152"/>
                      <a:pt x="266" y="1153"/>
                      <a:pt x="267" y="1155"/>
                    </a:cubicBezTo>
                    <a:cubicBezTo>
                      <a:pt x="266" y="1156"/>
                      <a:pt x="265" y="1156"/>
                      <a:pt x="264" y="1156"/>
                    </a:cubicBezTo>
                    <a:cubicBezTo>
                      <a:pt x="262" y="1155"/>
                      <a:pt x="261" y="1157"/>
                      <a:pt x="261" y="1158"/>
                    </a:cubicBezTo>
                    <a:cubicBezTo>
                      <a:pt x="262" y="1160"/>
                      <a:pt x="263" y="1162"/>
                      <a:pt x="265" y="1163"/>
                    </a:cubicBezTo>
                    <a:cubicBezTo>
                      <a:pt x="269" y="1164"/>
                      <a:pt x="273" y="1166"/>
                      <a:pt x="277" y="1167"/>
                    </a:cubicBezTo>
                    <a:cubicBezTo>
                      <a:pt x="281" y="1167"/>
                      <a:pt x="283" y="1169"/>
                      <a:pt x="285" y="1171"/>
                    </a:cubicBezTo>
                    <a:cubicBezTo>
                      <a:pt x="288" y="1174"/>
                      <a:pt x="288" y="1176"/>
                      <a:pt x="285" y="1179"/>
                    </a:cubicBezTo>
                    <a:cubicBezTo>
                      <a:pt x="285" y="1180"/>
                      <a:pt x="284" y="1180"/>
                      <a:pt x="283" y="1181"/>
                    </a:cubicBezTo>
                    <a:cubicBezTo>
                      <a:pt x="282" y="1182"/>
                      <a:pt x="282" y="1182"/>
                      <a:pt x="283" y="1184"/>
                    </a:cubicBezTo>
                    <a:cubicBezTo>
                      <a:pt x="285" y="1185"/>
                      <a:pt x="287" y="1186"/>
                      <a:pt x="289" y="1186"/>
                    </a:cubicBezTo>
                    <a:cubicBezTo>
                      <a:pt x="292" y="1186"/>
                      <a:pt x="295" y="1188"/>
                      <a:pt x="295" y="1191"/>
                    </a:cubicBezTo>
                    <a:cubicBezTo>
                      <a:pt x="295" y="1195"/>
                      <a:pt x="298" y="1197"/>
                      <a:pt x="301" y="1198"/>
                    </a:cubicBezTo>
                    <a:cubicBezTo>
                      <a:pt x="300" y="1200"/>
                      <a:pt x="298" y="1202"/>
                      <a:pt x="301" y="1205"/>
                    </a:cubicBezTo>
                    <a:cubicBezTo>
                      <a:pt x="297" y="1204"/>
                      <a:pt x="293" y="1204"/>
                      <a:pt x="290" y="1206"/>
                    </a:cubicBezTo>
                    <a:cubicBezTo>
                      <a:pt x="292" y="1207"/>
                      <a:pt x="294" y="1208"/>
                      <a:pt x="295" y="1208"/>
                    </a:cubicBezTo>
                    <a:cubicBezTo>
                      <a:pt x="296" y="1208"/>
                      <a:pt x="298" y="1209"/>
                      <a:pt x="297" y="1210"/>
                    </a:cubicBezTo>
                    <a:cubicBezTo>
                      <a:pt x="297" y="1211"/>
                      <a:pt x="296" y="1212"/>
                      <a:pt x="296" y="1212"/>
                    </a:cubicBezTo>
                    <a:cubicBezTo>
                      <a:pt x="292" y="1211"/>
                      <a:pt x="291" y="1217"/>
                      <a:pt x="288" y="1217"/>
                    </a:cubicBezTo>
                    <a:cubicBezTo>
                      <a:pt x="290" y="1218"/>
                      <a:pt x="293" y="1219"/>
                      <a:pt x="296" y="1220"/>
                    </a:cubicBezTo>
                    <a:cubicBezTo>
                      <a:pt x="299" y="1221"/>
                      <a:pt x="302" y="1220"/>
                      <a:pt x="305" y="1222"/>
                    </a:cubicBezTo>
                    <a:cubicBezTo>
                      <a:pt x="308" y="1224"/>
                      <a:pt x="310" y="1228"/>
                      <a:pt x="314" y="1228"/>
                    </a:cubicBezTo>
                    <a:cubicBezTo>
                      <a:pt x="314" y="1228"/>
                      <a:pt x="315" y="1229"/>
                      <a:pt x="314" y="1229"/>
                    </a:cubicBezTo>
                    <a:cubicBezTo>
                      <a:pt x="314" y="1230"/>
                      <a:pt x="314" y="1230"/>
                      <a:pt x="313" y="1230"/>
                    </a:cubicBezTo>
                    <a:cubicBezTo>
                      <a:pt x="310" y="1229"/>
                      <a:pt x="307" y="1230"/>
                      <a:pt x="304" y="1229"/>
                    </a:cubicBezTo>
                    <a:cubicBezTo>
                      <a:pt x="304" y="1229"/>
                      <a:pt x="303" y="1228"/>
                      <a:pt x="303" y="1229"/>
                    </a:cubicBezTo>
                    <a:cubicBezTo>
                      <a:pt x="302" y="1230"/>
                      <a:pt x="302" y="1231"/>
                      <a:pt x="303" y="1231"/>
                    </a:cubicBezTo>
                    <a:cubicBezTo>
                      <a:pt x="305" y="1232"/>
                      <a:pt x="306" y="1234"/>
                      <a:pt x="308" y="1232"/>
                    </a:cubicBezTo>
                    <a:cubicBezTo>
                      <a:pt x="309" y="1232"/>
                      <a:pt x="310" y="1232"/>
                      <a:pt x="310" y="1232"/>
                    </a:cubicBezTo>
                    <a:cubicBezTo>
                      <a:pt x="315" y="1234"/>
                      <a:pt x="320" y="1235"/>
                      <a:pt x="325" y="1236"/>
                    </a:cubicBezTo>
                    <a:cubicBezTo>
                      <a:pt x="333" y="1239"/>
                      <a:pt x="341" y="1240"/>
                      <a:pt x="349" y="1242"/>
                    </a:cubicBezTo>
                    <a:cubicBezTo>
                      <a:pt x="351" y="1243"/>
                      <a:pt x="353" y="1244"/>
                      <a:pt x="354" y="1246"/>
                    </a:cubicBezTo>
                    <a:cubicBezTo>
                      <a:pt x="351" y="1248"/>
                      <a:pt x="347" y="1246"/>
                      <a:pt x="343" y="1246"/>
                    </a:cubicBezTo>
                    <a:cubicBezTo>
                      <a:pt x="346" y="1249"/>
                      <a:pt x="348" y="1250"/>
                      <a:pt x="351" y="1250"/>
                    </a:cubicBezTo>
                    <a:cubicBezTo>
                      <a:pt x="358" y="1250"/>
                      <a:pt x="364" y="1253"/>
                      <a:pt x="371" y="1253"/>
                    </a:cubicBezTo>
                    <a:cubicBezTo>
                      <a:pt x="373" y="1253"/>
                      <a:pt x="374" y="1253"/>
                      <a:pt x="375" y="1255"/>
                    </a:cubicBezTo>
                    <a:cubicBezTo>
                      <a:pt x="376" y="1256"/>
                      <a:pt x="377" y="1256"/>
                      <a:pt x="378" y="1255"/>
                    </a:cubicBezTo>
                    <a:cubicBezTo>
                      <a:pt x="381" y="1252"/>
                      <a:pt x="384" y="1253"/>
                      <a:pt x="385" y="1256"/>
                    </a:cubicBezTo>
                    <a:cubicBezTo>
                      <a:pt x="387" y="1259"/>
                      <a:pt x="391" y="1260"/>
                      <a:pt x="393" y="1257"/>
                    </a:cubicBezTo>
                    <a:cubicBezTo>
                      <a:pt x="394" y="1256"/>
                      <a:pt x="395" y="1256"/>
                      <a:pt x="396" y="1257"/>
                    </a:cubicBezTo>
                    <a:cubicBezTo>
                      <a:pt x="398" y="1258"/>
                      <a:pt x="400" y="1258"/>
                      <a:pt x="403" y="1257"/>
                    </a:cubicBezTo>
                    <a:cubicBezTo>
                      <a:pt x="405" y="1256"/>
                      <a:pt x="408" y="1254"/>
                      <a:pt x="410" y="1256"/>
                    </a:cubicBezTo>
                    <a:cubicBezTo>
                      <a:pt x="412" y="1258"/>
                      <a:pt x="414" y="1258"/>
                      <a:pt x="417" y="1257"/>
                    </a:cubicBezTo>
                    <a:cubicBezTo>
                      <a:pt x="419" y="1257"/>
                      <a:pt x="421" y="1258"/>
                      <a:pt x="422" y="1260"/>
                    </a:cubicBezTo>
                    <a:cubicBezTo>
                      <a:pt x="423" y="1261"/>
                      <a:pt x="424" y="1262"/>
                      <a:pt x="426" y="1262"/>
                    </a:cubicBezTo>
                    <a:cubicBezTo>
                      <a:pt x="428" y="1261"/>
                      <a:pt x="428" y="1265"/>
                      <a:pt x="430" y="1265"/>
                    </a:cubicBezTo>
                    <a:cubicBezTo>
                      <a:pt x="432" y="1266"/>
                      <a:pt x="434" y="1264"/>
                      <a:pt x="436" y="1266"/>
                    </a:cubicBezTo>
                    <a:cubicBezTo>
                      <a:pt x="437" y="1266"/>
                      <a:pt x="437" y="1267"/>
                      <a:pt x="438" y="1267"/>
                    </a:cubicBezTo>
                    <a:cubicBezTo>
                      <a:pt x="440" y="1268"/>
                      <a:pt x="442" y="1269"/>
                      <a:pt x="445" y="1269"/>
                    </a:cubicBezTo>
                    <a:cubicBezTo>
                      <a:pt x="445" y="1266"/>
                      <a:pt x="443" y="1266"/>
                      <a:pt x="441" y="1265"/>
                    </a:cubicBezTo>
                    <a:cubicBezTo>
                      <a:pt x="440" y="1264"/>
                      <a:pt x="438" y="1265"/>
                      <a:pt x="438" y="1262"/>
                    </a:cubicBezTo>
                    <a:cubicBezTo>
                      <a:pt x="441" y="1262"/>
                      <a:pt x="443" y="1264"/>
                      <a:pt x="447" y="1263"/>
                    </a:cubicBezTo>
                    <a:cubicBezTo>
                      <a:pt x="442" y="1261"/>
                      <a:pt x="437" y="1260"/>
                      <a:pt x="432" y="1259"/>
                    </a:cubicBezTo>
                    <a:cubicBezTo>
                      <a:pt x="439" y="1257"/>
                      <a:pt x="446" y="1259"/>
                      <a:pt x="453" y="1258"/>
                    </a:cubicBezTo>
                    <a:cubicBezTo>
                      <a:pt x="446" y="1255"/>
                      <a:pt x="438" y="1254"/>
                      <a:pt x="430" y="1253"/>
                    </a:cubicBezTo>
                    <a:cubicBezTo>
                      <a:pt x="430" y="1251"/>
                      <a:pt x="432" y="1252"/>
                      <a:pt x="433" y="1251"/>
                    </a:cubicBezTo>
                    <a:cubicBezTo>
                      <a:pt x="430" y="1249"/>
                      <a:pt x="428" y="1248"/>
                      <a:pt x="424" y="1247"/>
                    </a:cubicBezTo>
                    <a:cubicBezTo>
                      <a:pt x="428" y="1246"/>
                      <a:pt x="430" y="1248"/>
                      <a:pt x="432" y="1246"/>
                    </a:cubicBezTo>
                    <a:cubicBezTo>
                      <a:pt x="432" y="1245"/>
                      <a:pt x="432" y="1244"/>
                      <a:pt x="431" y="1243"/>
                    </a:cubicBezTo>
                    <a:cubicBezTo>
                      <a:pt x="431" y="1242"/>
                      <a:pt x="431" y="1242"/>
                      <a:pt x="432" y="1241"/>
                    </a:cubicBezTo>
                    <a:cubicBezTo>
                      <a:pt x="433" y="1241"/>
                      <a:pt x="433" y="1241"/>
                      <a:pt x="434" y="1241"/>
                    </a:cubicBezTo>
                    <a:cubicBezTo>
                      <a:pt x="439" y="1246"/>
                      <a:pt x="445" y="1246"/>
                      <a:pt x="450" y="1249"/>
                    </a:cubicBezTo>
                    <a:cubicBezTo>
                      <a:pt x="452" y="1250"/>
                      <a:pt x="455" y="1250"/>
                      <a:pt x="454" y="1253"/>
                    </a:cubicBezTo>
                    <a:cubicBezTo>
                      <a:pt x="454" y="1254"/>
                      <a:pt x="455" y="1255"/>
                      <a:pt x="456" y="1255"/>
                    </a:cubicBezTo>
                    <a:cubicBezTo>
                      <a:pt x="457" y="1256"/>
                      <a:pt x="458" y="1257"/>
                      <a:pt x="458" y="1259"/>
                    </a:cubicBezTo>
                    <a:cubicBezTo>
                      <a:pt x="458" y="1260"/>
                      <a:pt x="459" y="1261"/>
                      <a:pt x="460" y="1260"/>
                    </a:cubicBezTo>
                    <a:cubicBezTo>
                      <a:pt x="461" y="1260"/>
                      <a:pt x="460" y="1259"/>
                      <a:pt x="460" y="1259"/>
                    </a:cubicBezTo>
                    <a:cubicBezTo>
                      <a:pt x="459" y="1257"/>
                      <a:pt x="459" y="1257"/>
                      <a:pt x="461" y="1257"/>
                    </a:cubicBezTo>
                    <a:cubicBezTo>
                      <a:pt x="462" y="1258"/>
                      <a:pt x="463" y="1258"/>
                      <a:pt x="463" y="1257"/>
                    </a:cubicBezTo>
                    <a:cubicBezTo>
                      <a:pt x="464" y="1255"/>
                      <a:pt x="461" y="1255"/>
                      <a:pt x="460" y="1252"/>
                    </a:cubicBezTo>
                    <a:cubicBezTo>
                      <a:pt x="462" y="1253"/>
                      <a:pt x="463" y="1254"/>
                      <a:pt x="464" y="1252"/>
                    </a:cubicBezTo>
                    <a:cubicBezTo>
                      <a:pt x="464" y="1252"/>
                      <a:pt x="465" y="1251"/>
                      <a:pt x="466" y="1251"/>
                    </a:cubicBezTo>
                    <a:cubicBezTo>
                      <a:pt x="469" y="1253"/>
                      <a:pt x="471" y="1254"/>
                      <a:pt x="475" y="1253"/>
                    </a:cubicBezTo>
                    <a:cubicBezTo>
                      <a:pt x="475" y="1252"/>
                      <a:pt x="476" y="1253"/>
                      <a:pt x="476" y="1253"/>
                    </a:cubicBezTo>
                    <a:cubicBezTo>
                      <a:pt x="479" y="1254"/>
                      <a:pt x="481" y="1257"/>
                      <a:pt x="484" y="1257"/>
                    </a:cubicBezTo>
                    <a:cubicBezTo>
                      <a:pt x="488" y="1257"/>
                      <a:pt x="493" y="1258"/>
                      <a:pt x="497" y="1257"/>
                    </a:cubicBezTo>
                    <a:cubicBezTo>
                      <a:pt x="500" y="1256"/>
                      <a:pt x="502" y="1258"/>
                      <a:pt x="504" y="1259"/>
                    </a:cubicBezTo>
                    <a:cubicBezTo>
                      <a:pt x="504" y="1259"/>
                      <a:pt x="504" y="1260"/>
                      <a:pt x="504" y="1260"/>
                    </a:cubicBezTo>
                    <a:cubicBezTo>
                      <a:pt x="504" y="1260"/>
                      <a:pt x="503" y="1261"/>
                      <a:pt x="503" y="1261"/>
                    </a:cubicBezTo>
                    <a:cubicBezTo>
                      <a:pt x="502" y="1261"/>
                      <a:pt x="500" y="1261"/>
                      <a:pt x="499" y="1261"/>
                    </a:cubicBezTo>
                    <a:cubicBezTo>
                      <a:pt x="496" y="1260"/>
                      <a:pt x="494" y="1259"/>
                      <a:pt x="491" y="1260"/>
                    </a:cubicBezTo>
                    <a:cubicBezTo>
                      <a:pt x="495" y="1264"/>
                      <a:pt x="495" y="1264"/>
                      <a:pt x="500" y="1263"/>
                    </a:cubicBezTo>
                    <a:cubicBezTo>
                      <a:pt x="501" y="1263"/>
                      <a:pt x="502" y="1263"/>
                      <a:pt x="503" y="1263"/>
                    </a:cubicBezTo>
                    <a:cubicBezTo>
                      <a:pt x="504" y="1262"/>
                      <a:pt x="506" y="1262"/>
                      <a:pt x="506" y="1264"/>
                    </a:cubicBezTo>
                    <a:cubicBezTo>
                      <a:pt x="506" y="1266"/>
                      <a:pt x="508" y="1266"/>
                      <a:pt x="509" y="1266"/>
                    </a:cubicBezTo>
                    <a:cubicBezTo>
                      <a:pt x="511" y="1266"/>
                      <a:pt x="511" y="1264"/>
                      <a:pt x="511" y="1264"/>
                    </a:cubicBezTo>
                    <a:cubicBezTo>
                      <a:pt x="513" y="1261"/>
                      <a:pt x="510" y="1261"/>
                      <a:pt x="510" y="1259"/>
                    </a:cubicBezTo>
                    <a:cubicBezTo>
                      <a:pt x="512" y="1259"/>
                      <a:pt x="513" y="1258"/>
                      <a:pt x="515" y="1258"/>
                    </a:cubicBezTo>
                    <a:cubicBezTo>
                      <a:pt x="516" y="1258"/>
                      <a:pt x="518" y="1258"/>
                      <a:pt x="518" y="1259"/>
                    </a:cubicBezTo>
                    <a:cubicBezTo>
                      <a:pt x="518" y="1261"/>
                      <a:pt x="519" y="1261"/>
                      <a:pt x="520" y="1263"/>
                    </a:cubicBezTo>
                    <a:cubicBezTo>
                      <a:pt x="523" y="1266"/>
                      <a:pt x="523" y="1267"/>
                      <a:pt x="526" y="1265"/>
                    </a:cubicBezTo>
                    <a:cubicBezTo>
                      <a:pt x="529" y="1264"/>
                      <a:pt x="532" y="1264"/>
                      <a:pt x="535" y="1264"/>
                    </a:cubicBezTo>
                    <a:cubicBezTo>
                      <a:pt x="538" y="1265"/>
                      <a:pt x="541" y="1266"/>
                      <a:pt x="544" y="1266"/>
                    </a:cubicBezTo>
                    <a:cubicBezTo>
                      <a:pt x="557" y="1265"/>
                      <a:pt x="570" y="1264"/>
                      <a:pt x="583" y="1264"/>
                    </a:cubicBezTo>
                    <a:cubicBezTo>
                      <a:pt x="585" y="1264"/>
                      <a:pt x="587" y="1264"/>
                      <a:pt x="590" y="1264"/>
                    </a:cubicBezTo>
                    <a:cubicBezTo>
                      <a:pt x="596" y="1262"/>
                      <a:pt x="603" y="1263"/>
                      <a:pt x="610" y="1263"/>
                    </a:cubicBezTo>
                    <a:cubicBezTo>
                      <a:pt x="619" y="1263"/>
                      <a:pt x="627" y="1261"/>
                      <a:pt x="636" y="1260"/>
                    </a:cubicBezTo>
                    <a:cubicBezTo>
                      <a:pt x="647" y="1259"/>
                      <a:pt x="659" y="1257"/>
                      <a:pt x="671" y="1255"/>
                    </a:cubicBezTo>
                    <a:cubicBezTo>
                      <a:pt x="678" y="1254"/>
                      <a:pt x="685" y="1254"/>
                      <a:pt x="692" y="1252"/>
                    </a:cubicBezTo>
                    <a:cubicBezTo>
                      <a:pt x="702" y="1250"/>
                      <a:pt x="711" y="1248"/>
                      <a:pt x="721" y="1246"/>
                    </a:cubicBezTo>
                    <a:cubicBezTo>
                      <a:pt x="731" y="1245"/>
                      <a:pt x="740" y="1242"/>
                      <a:pt x="749" y="1239"/>
                    </a:cubicBezTo>
                    <a:cubicBezTo>
                      <a:pt x="756" y="1236"/>
                      <a:pt x="762" y="1235"/>
                      <a:pt x="769" y="1232"/>
                    </a:cubicBezTo>
                    <a:cubicBezTo>
                      <a:pt x="777" y="1229"/>
                      <a:pt x="786" y="1226"/>
                      <a:pt x="795" y="1223"/>
                    </a:cubicBezTo>
                    <a:cubicBezTo>
                      <a:pt x="806" y="1218"/>
                      <a:pt x="817" y="1215"/>
                      <a:pt x="827" y="1209"/>
                    </a:cubicBezTo>
                    <a:cubicBezTo>
                      <a:pt x="840" y="1203"/>
                      <a:pt x="852" y="1197"/>
                      <a:pt x="864" y="1190"/>
                    </a:cubicBezTo>
                    <a:cubicBezTo>
                      <a:pt x="878" y="1183"/>
                      <a:pt x="891" y="1174"/>
                      <a:pt x="903" y="1164"/>
                    </a:cubicBezTo>
                    <a:cubicBezTo>
                      <a:pt x="912" y="1158"/>
                      <a:pt x="920" y="1150"/>
                      <a:pt x="928" y="1143"/>
                    </a:cubicBezTo>
                    <a:cubicBezTo>
                      <a:pt x="933" y="1138"/>
                      <a:pt x="938" y="1134"/>
                      <a:pt x="943" y="1129"/>
                    </a:cubicBezTo>
                    <a:cubicBezTo>
                      <a:pt x="949" y="1122"/>
                      <a:pt x="955" y="1114"/>
                      <a:pt x="961" y="1107"/>
                    </a:cubicBezTo>
                    <a:cubicBezTo>
                      <a:pt x="965" y="1102"/>
                      <a:pt x="968" y="1098"/>
                      <a:pt x="972" y="1093"/>
                    </a:cubicBezTo>
                    <a:cubicBezTo>
                      <a:pt x="978" y="1085"/>
                      <a:pt x="984" y="1075"/>
                      <a:pt x="990" y="1066"/>
                    </a:cubicBezTo>
                    <a:cubicBezTo>
                      <a:pt x="995" y="1056"/>
                      <a:pt x="1000" y="1046"/>
                      <a:pt x="1006" y="1037"/>
                    </a:cubicBezTo>
                    <a:cubicBezTo>
                      <a:pt x="1009" y="1032"/>
                      <a:pt x="1011" y="1027"/>
                      <a:pt x="1013" y="1022"/>
                    </a:cubicBezTo>
                    <a:cubicBezTo>
                      <a:pt x="1017" y="1009"/>
                      <a:pt x="1020" y="995"/>
                      <a:pt x="1021" y="982"/>
                    </a:cubicBezTo>
                    <a:cubicBezTo>
                      <a:pt x="1024" y="960"/>
                      <a:pt x="1023" y="938"/>
                      <a:pt x="1020" y="916"/>
                    </a:cubicBezTo>
                    <a:cubicBezTo>
                      <a:pt x="1017" y="900"/>
                      <a:pt x="1011" y="885"/>
                      <a:pt x="1006" y="871"/>
                    </a:cubicBezTo>
                    <a:cubicBezTo>
                      <a:pt x="1001" y="859"/>
                      <a:pt x="994" y="848"/>
                      <a:pt x="989" y="837"/>
                    </a:cubicBezTo>
                    <a:cubicBezTo>
                      <a:pt x="976" y="814"/>
                      <a:pt x="960" y="794"/>
                      <a:pt x="940" y="777"/>
                    </a:cubicBezTo>
                    <a:cubicBezTo>
                      <a:pt x="923" y="763"/>
                      <a:pt x="905" y="751"/>
                      <a:pt x="886" y="742"/>
                    </a:cubicBezTo>
                    <a:cubicBezTo>
                      <a:pt x="877" y="737"/>
                      <a:pt x="867" y="732"/>
                      <a:pt x="857" y="729"/>
                    </a:cubicBezTo>
                    <a:cubicBezTo>
                      <a:pt x="835" y="722"/>
                      <a:pt x="811" y="719"/>
                      <a:pt x="789" y="715"/>
                    </a:cubicBezTo>
                    <a:cubicBezTo>
                      <a:pt x="774" y="712"/>
                      <a:pt x="758" y="710"/>
                      <a:pt x="743" y="709"/>
                    </a:cubicBezTo>
                    <a:cubicBezTo>
                      <a:pt x="730" y="708"/>
                      <a:pt x="718" y="707"/>
                      <a:pt x="705" y="708"/>
                    </a:cubicBezTo>
                    <a:cubicBezTo>
                      <a:pt x="686" y="709"/>
                      <a:pt x="666" y="710"/>
                      <a:pt x="647" y="711"/>
                    </a:cubicBezTo>
                    <a:cubicBezTo>
                      <a:pt x="620" y="711"/>
                      <a:pt x="593" y="710"/>
                      <a:pt x="567" y="708"/>
                    </a:cubicBezTo>
                    <a:cubicBezTo>
                      <a:pt x="551" y="706"/>
                      <a:pt x="535" y="703"/>
                      <a:pt x="520" y="700"/>
                    </a:cubicBezTo>
                    <a:cubicBezTo>
                      <a:pt x="504" y="696"/>
                      <a:pt x="492" y="686"/>
                      <a:pt x="485" y="672"/>
                    </a:cubicBezTo>
                    <a:cubicBezTo>
                      <a:pt x="482" y="667"/>
                      <a:pt x="480" y="662"/>
                      <a:pt x="481" y="656"/>
                    </a:cubicBezTo>
                    <a:cubicBezTo>
                      <a:pt x="482" y="644"/>
                      <a:pt x="485" y="632"/>
                      <a:pt x="489" y="621"/>
                    </a:cubicBezTo>
                    <a:cubicBezTo>
                      <a:pt x="491" y="614"/>
                      <a:pt x="493" y="607"/>
                      <a:pt x="499" y="603"/>
                    </a:cubicBezTo>
                    <a:cubicBezTo>
                      <a:pt x="502" y="595"/>
                      <a:pt x="507" y="589"/>
                      <a:pt x="512" y="583"/>
                    </a:cubicBezTo>
                    <a:cubicBezTo>
                      <a:pt x="517" y="576"/>
                      <a:pt x="522" y="569"/>
                      <a:pt x="528" y="563"/>
                    </a:cubicBezTo>
                    <a:cubicBezTo>
                      <a:pt x="537" y="555"/>
                      <a:pt x="545" y="546"/>
                      <a:pt x="555" y="539"/>
                    </a:cubicBezTo>
                    <a:cubicBezTo>
                      <a:pt x="560" y="535"/>
                      <a:pt x="565" y="530"/>
                      <a:pt x="571" y="526"/>
                    </a:cubicBezTo>
                    <a:cubicBezTo>
                      <a:pt x="576" y="523"/>
                      <a:pt x="583" y="522"/>
                      <a:pt x="587" y="517"/>
                    </a:cubicBezTo>
                    <a:cubicBezTo>
                      <a:pt x="588" y="517"/>
                      <a:pt x="588" y="517"/>
                      <a:pt x="589" y="517"/>
                    </a:cubicBezTo>
                    <a:cubicBezTo>
                      <a:pt x="591" y="517"/>
                      <a:pt x="592" y="517"/>
                      <a:pt x="592" y="515"/>
                    </a:cubicBezTo>
                    <a:cubicBezTo>
                      <a:pt x="594" y="513"/>
                      <a:pt x="597" y="512"/>
                      <a:pt x="599" y="511"/>
                    </a:cubicBezTo>
                    <a:cubicBezTo>
                      <a:pt x="601" y="511"/>
                      <a:pt x="603" y="510"/>
                      <a:pt x="605" y="509"/>
                    </a:cubicBezTo>
                    <a:cubicBezTo>
                      <a:pt x="612" y="506"/>
                      <a:pt x="618" y="502"/>
                      <a:pt x="624" y="501"/>
                    </a:cubicBezTo>
                    <a:cubicBezTo>
                      <a:pt x="634" y="498"/>
                      <a:pt x="643" y="493"/>
                      <a:pt x="653" y="491"/>
                    </a:cubicBezTo>
                    <a:cubicBezTo>
                      <a:pt x="658" y="490"/>
                      <a:pt x="663" y="489"/>
                      <a:pt x="668" y="489"/>
                    </a:cubicBezTo>
                    <a:cubicBezTo>
                      <a:pt x="667" y="492"/>
                      <a:pt x="666" y="494"/>
                      <a:pt x="663" y="495"/>
                    </a:cubicBezTo>
                    <a:cubicBezTo>
                      <a:pt x="660" y="496"/>
                      <a:pt x="656" y="497"/>
                      <a:pt x="653" y="496"/>
                    </a:cubicBezTo>
                    <a:cubicBezTo>
                      <a:pt x="650" y="495"/>
                      <a:pt x="648" y="496"/>
                      <a:pt x="646" y="497"/>
                    </a:cubicBezTo>
                    <a:cubicBezTo>
                      <a:pt x="645" y="499"/>
                      <a:pt x="642" y="499"/>
                      <a:pt x="640" y="500"/>
                    </a:cubicBezTo>
                    <a:cubicBezTo>
                      <a:pt x="638" y="500"/>
                      <a:pt x="634" y="499"/>
                      <a:pt x="636" y="504"/>
                    </a:cubicBezTo>
                    <a:cubicBezTo>
                      <a:pt x="636" y="504"/>
                      <a:pt x="636" y="505"/>
                      <a:pt x="636" y="505"/>
                    </a:cubicBezTo>
                    <a:cubicBezTo>
                      <a:pt x="633" y="507"/>
                      <a:pt x="631" y="511"/>
                      <a:pt x="627" y="510"/>
                    </a:cubicBezTo>
                    <a:cubicBezTo>
                      <a:pt x="624" y="509"/>
                      <a:pt x="622" y="510"/>
                      <a:pt x="622" y="513"/>
                    </a:cubicBezTo>
                    <a:cubicBezTo>
                      <a:pt x="621" y="514"/>
                      <a:pt x="621" y="515"/>
                      <a:pt x="619" y="515"/>
                    </a:cubicBezTo>
                    <a:cubicBezTo>
                      <a:pt x="615" y="514"/>
                      <a:pt x="612" y="516"/>
                      <a:pt x="610" y="518"/>
                    </a:cubicBezTo>
                    <a:cubicBezTo>
                      <a:pt x="608" y="519"/>
                      <a:pt x="605" y="520"/>
                      <a:pt x="603" y="521"/>
                    </a:cubicBezTo>
                    <a:cubicBezTo>
                      <a:pt x="600" y="521"/>
                      <a:pt x="598" y="522"/>
                      <a:pt x="597" y="524"/>
                    </a:cubicBezTo>
                    <a:cubicBezTo>
                      <a:pt x="595" y="526"/>
                      <a:pt x="592" y="527"/>
                      <a:pt x="590" y="528"/>
                    </a:cubicBezTo>
                    <a:cubicBezTo>
                      <a:pt x="588" y="529"/>
                      <a:pt x="585" y="530"/>
                      <a:pt x="584" y="533"/>
                    </a:cubicBezTo>
                    <a:cubicBezTo>
                      <a:pt x="584" y="533"/>
                      <a:pt x="583" y="534"/>
                      <a:pt x="582" y="534"/>
                    </a:cubicBezTo>
                    <a:cubicBezTo>
                      <a:pt x="576" y="536"/>
                      <a:pt x="571" y="540"/>
                      <a:pt x="566" y="543"/>
                    </a:cubicBezTo>
                    <a:cubicBezTo>
                      <a:pt x="558" y="548"/>
                      <a:pt x="552" y="555"/>
                      <a:pt x="545" y="561"/>
                    </a:cubicBezTo>
                    <a:cubicBezTo>
                      <a:pt x="539" y="567"/>
                      <a:pt x="531" y="573"/>
                      <a:pt x="524" y="579"/>
                    </a:cubicBezTo>
                    <a:cubicBezTo>
                      <a:pt x="522" y="581"/>
                      <a:pt x="522" y="583"/>
                      <a:pt x="523" y="586"/>
                    </a:cubicBezTo>
                    <a:cubicBezTo>
                      <a:pt x="530" y="580"/>
                      <a:pt x="536" y="573"/>
                      <a:pt x="543" y="568"/>
                    </a:cubicBezTo>
                    <a:cubicBezTo>
                      <a:pt x="543" y="568"/>
                      <a:pt x="543" y="568"/>
                      <a:pt x="543" y="567"/>
                    </a:cubicBezTo>
                    <a:cubicBezTo>
                      <a:pt x="545" y="564"/>
                      <a:pt x="548" y="563"/>
                      <a:pt x="551" y="561"/>
                    </a:cubicBezTo>
                    <a:cubicBezTo>
                      <a:pt x="555" y="559"/>
                      <a:pt x="558" y="556"/>
                      <a:pt x="562" y="553"/>
                    </a:cubicBezTo>
                    <a:cubicBezTo>
                      <a:pt x="563" y="551"/>
                      <a:pt x="565" y="550"/>
                      <a:pt x="567" y="549"/>
                    </a:cubicBezTo>
                    <a:cubicBezTo>
                      <a:pt x="568" y="549"/>
                      <a:pt x="569" y="548"/>
                      <a:pt x="570" y="547"/>
                    </a:cubicBezTo>
                    <a:cubicBezTo>
                      <a:pt x="573" y="544"/>
                      <a:pt x="577" y="543"/>
                      <a:pt x="580" y="541"/>
                    </a:cubicBezTo>
                    <a:cubicBezTo>
                      <a:pt x="583" y="538"/>
                      <a:pt x="587" y="537"/>
                      <a:pt x="590" y="534"/>
                    </a:cubicBezTo>
                    <a:cubicBezTo>
                      <a:pt x="592" y="532"/>
                      <a:pt x="596" y="531"/>
                      <a:pt x="598" y="528"/>
                    </a:cubicBezTo>
                    <a:cubicBezTo>
                      <a:pt x="598" y="528"/>
                      <a:pt x="598" y="527"/>
                      <a:pt x="599" y="527"/>
                    </a:cubicBezTo>
                    <a:cubicBezTo>
                      <a:pt x="603" y="528"/>
                      <a:pt x="606" y="524"/>
                      <a:pt x="610" y="524"/>
                    </a:cubicBezTo>
                    <a:cubicBezTo>
                      <a:pt x="612" y="524"/>
                      <a:pt x="613" y="523"/>
                      <a:pt x="615" y="522"/>
                    </a:cubicBezTo>
                    <a:cubicBezTo>
                      <a:pt x="617" y="521"/>
                      <a:pt x="620" y="520"/>
                      <a:pt x="621" y="518"/>
                    </a:cubicBezTo>
                    <a:cubicBezTo>
                      <a:pt x="622" y="514"/>
                      <a:pt x="625" y="517"/>
                      <a:pt x="627" y="516"/>
                    </a:cubicBezTo>
                    <a:cubicBezTo>
                      <a:pt x="627" y="516"/>
                      <a:pt x="627" y="516"/>
                      <a:pt x="627" y="515"/>
                    </a:cubicBezTo>
                    <a:cubicBezTo>
                      <a:pt x="630" y="513"/>
                      <a:pt x="633" y="511"/>
                      <a:pt x="637" y="512"/>
                    </a:cubicBezTo>
                    <a:cubicBezTo>
                      <a:pt x="638" y="512"/>
                      <a:pt x="639" y="512"/>
                      <a:pt x="639" y="510"/>
                    </a:cubicBezTo>
                    <a:cubicBezTo>
                      <a:pt x="637" y="509"/>
                      <a:pt x="639" y="509"/>
                      <a:pt x="640" y="509"/>
                    </a:cubicBezTo>
                    <a:cubicBezTo>
                      <a:pt x="641" y="508"/>
                      <a:pt x="643" y="509"/>
                      <a:pt x="645" y="507"/>
                    </a:cubicBezTo>
                    <a:cubicBezTo>
                      <a:pt x="645" y="507"/>
                      <a:pt x="647" y="506"/>
                      <a:pt x="648" y="507"/>
                    </a:cubicBezTo>
                    <a:cubicBezTo>
                      <a:pt x="650" y="508"/>
                      <a:pt x="651" y="507"/>
                      <a:pt x="653" y="506"/>
                    </a:cubicBezTo>
                    <a:cubicBezTo>
                      <a:pt x="654" y="506"/>
                      <a:pt x="655" y="506"/>
                      <a:pt x="656" y="507"/>
                    </a:cubicBezTo>
                    <a:cubicBezTo>
                      <a:pt x="661" y="508"/>
                      <a:pt x="666" y="510"/>
                      <a:pt x="672" y="507"/>
                    </a:cubicBezTo>
                    <a:cubicBezTo>
                      <a:pt x="674" y="506"/>
                      <a:pt x="677" y="505"/>
                      <a:pt x="680" y="505"/>
                    </a:cubicBezTo>
                    <a:cubicBezTo>
                      <a:pt x="683" y="504"/>
                      <a:pt x="686" y="504"/>
                      <a:pt x="689" y="503"/>
                    </a:cubicBezTo>
                    <a:cubicBezTo>
                      <a:pt x="694" y="502"/>
                      <a:pt x="699" y="501"/>
                      <a:pt x="704" y="499"/>
                    </a:cubicBezTo>
                    <a:cubicBezTo>
                      <a:pt x="708" y="498"/>
                      <a:pt x="708" y="498"/>
                      <a:pt x="713" y="499"/>
                    </a:cubicBezTo>
                    <a:cubicBezTo>
                      <a:pt x="715" y="500"/>
                      <a:pt x="717" y="500"/>
                      <a:pt x="718" y="498"/>
                    </a:cubicBezTo>
                    <a:cubicBezTo>
                      <a:pt x="720" y="494"/>
                      <a:pt x="722" y="496"/>
                      <a:pt x="725" y="496"/>
                    </a:cubicBezTo>
                    <a:cubicBezTo>
                      <a:pt x="729" y="496"/>
                      <a:pt x="733" y="497"/>
                      <a:pt x="736" y="496"/>
                    </a:cubicBezTo>
                    <a:cubicBezTo>
                      <a:pt x="741" y="496"/>
                      <a:pt x="745" y="495"/>
                      <a:pt x="749" y="494"/>
                    </a:cubicBezTo>
                    <a:cubicBezTo>
                      <a:pt x="754" y="494"/>
                      <a:pt x="759" y="494"/>
                      <a:pt x="764" y="493"/>
                    </a:cubicBezTo>
                    <a:cubicBezTo>
                      <a:pt x="768" y="492"/>
                      <a:pt x="772" y="490"/>
                      <a:pt x="776" y="492"/>
                    </a:cubicBezTo>
                    <a:cubicBezTo>
                      <a:pt x="777" y="492"/>
                      <a:pt x="777" y="492"/>
                      <a:pt x="778" y="492"/>
                    </a:cubicBezTo>
                    <a:cubicBezTo>
                      <a:pt x="782" y="491"/>
                      <a:pt x="786" y="491"/>
                      <a:pt x="791" y="491"/>
                    </a:cubicBezTo>
                    <a:cubicBezTo>
                      <a:pt x="802" y="489"/>
                      <a:pt x="812" y="490"/>
                      <a:pt x="823" y="491"/>
                    </a:cubicBezTo>
                    <a:cubicBezTo>
                      <a:pt x="828" y="492"/>
                      <a:pt x="833" y="492"/>
                      <a:pt x="838" y="492"/>
                    </a:cubicBezTo>
                    <a:cubicBezTo>
                      <a:pt x="842" y="493"/>
                      <a:pt x="846" y="492"/>
                      <a:pt x="849" y="494"/>
                    </a:cubicBezTo>
                    <a:cubicBezTo>
                      <a:pt x="853" y="498"/>
                      <a:pt x="858" y="497"/>
                      <a:pt x="863" y="498"/>
                    </a:cubicBezTo>
                    <a:cubicBezTo>
                      <a:pt x="867" y="498"/>
                      <a:pt x="872" y="500"/>
                      <a:pt x="876" y="501"/>
                    </a:cubicBezTo>
                    <a:cubicBezTo>
                      <a:pt x="882" y="502"/>
                      <a:pt x="889" y="502"/>
                      <a:pt x="895" y="503"/>
                    </a:cubicBezTo>
                    <a:cubicBezTo>
                      <a:pt x="896" y="504"/>
                      <a:pt x="897" y="504"/>
                      <a:pt x="899" y="505"/>
                    </a:cubicBezTo>
                    <a:cubicBezTo>
                      <a:pt x="901" y="508"/>
                      <a:pt x="904" y="510"/>
                      <a:pt x="909" y="510"/>
                    </a:cubicBezTo>
                    <a:cubicBezTo>
                      <a:pt x="913" y="511"/>
                      <a:pt x="918" y="512"/>
                      <a:pt x="923" y="514"/>
                    </a:cubicBezTo>
                    <a:cubicBezTo>
                      <a:pt x="925" y="515"/>
                      <a:pt x="927" y="517"/>
                      <a:pt x="929" y="519"/>
                    </a:cubicBezTo>
                    <a:cubicBezTo>
                      <a:pt x="931" y="521"/>
                      <a:pt x="935" y="520"/>
                      <a:pt x="938" y="520"/>
                    </a:cubicBezTo>
                    <a:cubicBezTo>
                      <a:pt x="943" y="522"/>
                      <a:pt x="948" y="525"/>
                      <a:pt x="953" y="524"/>
                    </a:cubicBezTo>
                    <a:cubicBezTo>
                      <a:pt x="954" y="523"/>
                      <a:pt x="954" y="524"/>
                      <a:pt x="955" y="524"/>
                    </a:cubicBezTo>
                    <a:cubicBezTo>
                      <a:pt x="959" y="525"/>
                      <a:pt x="963" y="524"/>
                      <a:pt x="967" y="522"/>
                    </a:cubicBezTo>
                    <a:cubicBezTo>
                      <a:pt x="968" y="521"/>
                      <a:pt x="968" y="522"/>
                      <a:pt x="969" y="522"/>
                    </a:cubicBezTo>
                    <a:cubicBezTo>
                      <a:pt x="973" y="522"/>
                      <a:pt x="974" y="522"/>
                      <a:pt x="976" y="518"/>
                    </a:cubicBezTo>
                    <a:cubicBezTo>
                      <a:pt x="976" y="517"/>
                      <a:pt x="977" y="515"/>
                      <a:pt x="979" y="516"/>
                    </a:cubicBezTo>
                    <a:cubicBezTo>
                      <a:pt x="982" y="517"/>
                      <a:pt x="986" y="516"/>
                      <a:pt x="989" y="514"/>
                    </a:cubicBezTo>
                    <a:cubicBezTo>
                      <a:pt x="990" y="513"/>
                      <a:pt x="992" y="513"/>
                      <a:pt x="993" y="511"/>
                    </a:cubicBezTo>
                    <a:cubicBezTo>
                      <a:pt x="993" y="510"/>
                      <a:pt x="994" y="510"/>
                      <a:pt x="995" y="510"/>
                    </a:cubicBezTo>
                    <a:cubicBezTo>
                      <a:pt x="996" y="511"/>
                      <a:pt x="997" y="511"/>
                      <a:pt x="998" y="511"/>
                    </a:cubicBezTo>
                    <a:cubicBezTo>
                      <a:pt x="1000" y="511"/>
                      <a:pt x="1002" y="511"/>
                      <a:pt x="1003" y="509"/>
                    </a:cubicBezTo>
                    <a:cubicBezTo>
                      <a:pt x="1003" y="507"/>
                      <a:pt x="1004" y="506"/>
                      <a:pt x="1006" y="505"/>
                    </a:cubicBezTo>
                    <a:cubicBezTo>
                      <a:pt x="1007" y="505"/>
                      <a:pt x="1008" y="504"/>
                      <a:pt x="1009" y="503"/>
                    </a:cubicBezTo>
                    <a:cubicBezTo>
                      <a:pt x="1011" y="498"/>
                      <a:pt x="1014" y="494"/>
                      <a:pt x="1018" y="490"/>
                    </a:cubicBezTo>
                    <a:cubicBezTo>
                      <a:pt x="1020" y="488"/>
                      <a:pt x="1021" y="486"/>
                      <a:pt x="1024" y="485"/>
                    </a:cubicBezTo>
                    <a:cubicBezTo>
                      <a:pt x="1027" y="484"/>
                      <a:pt x="1029" y="482"/>
                      <a:pt x="1030" y="479"/>
                    </a:cubicBezTo>
                    <a:cubicBezTo>
                      <a:pt x="1032" y="472"/>
                      <a:pt x="1035" y="465"/>
                      <a:pt x="1036" y="458"/>
                    </a:cubicBezTo>
                    <a:cubicBezTo>
                      <a:pt x="1036" y="456"/>
                      <a:pt x="1037" y="453"/>
                      <a:pt x="1038" y="451"/>
                    </a:cubicBezTo>
                    <a:cubicBezTo>
                      <a:pt x="1044" y="435"/>
                      <a:pt x="1045" y="419"/>
                      <a:pt x="1038" y="403"/>
                    </a:cubicBezTo>
                    <a:close/>
                    <a:moveTo>
                      <a:pt x="48" y="446"/>
                    </a:moveTo>
                    <a:cubicBezTo>
                      <a:pt x="48" y="447"/>
                      <a:pt x="47" y="448"/>
                      <a:pt x="46" y="448"/>
                    </a:cubicBezTo>
                    <a:cubicBezTo>
                      <a:pt x="45" y="448"/>
                      <a:pt x="45" y="447"/>
                      <a:pt x="45" y="446"/>
                    </a:cubicBezTo>
                    <a:cubicBezTo>
                      <a:pt x="45" y="445"/>
                      <a:pt x="46" y="444"/>
                      <a:pt x="46" y="444"/>
                    </a:cubicBezTo>
                    <a:cubicBezTo>
                      <a:pt x="46" y="443"/>
                      <a:pt x="46" y="443"/>
                      <a:pt x="44" y="442"/>
                    </a:cubicBezTo>
                    <a:cubicBezTo>
                      <a:pt x="43" y="441"/>
                      <a:pt x="43" y="441"/>
                      <a:pt x="43" y="440"/>
                    </a:cubicBezTo>
                    <a:cubicBezTo>
                      <a:pt x="42" y="436"/>
                      <a:pt x="42" y="431"/>
                      <a:pt x="43" y="427"/>
                    </a:cubicBezTo>
                    <a:cubicBezTo>
                      <a:pt x="43" y="425"/>
                      <a:pt x="43" y="422"/>
                      <a:pt x="43" y="420"/>
                    </a:cubicBezTo>
                    <a:cubicBezTo>
                      <a:pt x="43" y="418"/>
                      <a:pt x="42" y="416"/>
                      <a:pt x="45" y="415"/>
                    </a:cubicBezTo>
                    <a:cubicBezTo>
                      <a:pt x="45" y="414"/>
                      <a:pt x="47" y="412"/>
                      <a:pt x="44" y="411"/>
                    </a:cubicBezTo>
                    <a:cubicBezTo>
                      <a:pt x="44" y="411"/>
                      <a:pt x="44" y="410"/>
                      <a:pt x="44" y="410"/>
                    </a:cubicBezTo>
                    <a:cubicBezTo>
                      <a:pt x="48" y="408"/>
                      <a:pt x="45" y="403"/>
                      <a:pt x="47" y="400"/>
                    </a:cubicBezTo>
                    <a:cubicBezTo>
                      <a:pt x="47" y="413"/>
                      <a:pt x="47" y="427"/>
                      <a:pt x="48" y="441"/>
                    </a:cubicBezTo>
                    <a:cubicBezTo>
                      <a:pt x="48" y="442"/>
                      <a:pt x="48" y="444"/>
                      <a:pt x="48" y="446"/>
                    </a:cubicBezTo>
                    <a:close/>
                    <a:moveTo>
                      <a:pt x="47" y="621"/>
                    </a:moveTo>
                    <a:cubicBezTo>
                      <a:pt x="45" y="614"/>
                      <a:pt x="44" y="608"/>
                      <a:pt x="46" y="601"/>
                    </a:cubicBezTo>
                    <a:cubicBezTo>
                      <a:pt x="46" y="602"/>
                      <a:pt x="46" y="603"/>
                      <a:pt x="46" y="603"/>
                    </a:cubicBezTo>
                    <a:cubicBezTo>
                      <a:pt x="49" y="609"/>
                      <a:pt x="47" y="615"/>
                      <a:pt x="47" y="621"/>
                    </a:cubicBezTo>
                    <a:close/>
                    <a:moveTo>
                      <a:pt x="84" y="721"/>
                    </a:moveTo>
                    <a:cubicBezTo>
                      <a:pt x="84" y="716"/>
                      <a:pt x="83" y="711"/>
                      <a:pt x="83" y="706"/>
                    </a:cubicBezTo>
                    <a:cubicBezTo>
                      <a:pt x="83" y="703"/>
                      <a:pt x="82" y="699"/>
                      <a:pt x="82" y="696"/>
                    </a:cubicBezTo>
                    <a:cubicBezTo>
                      <a:pt x="82" y="683"/>
                      <a:pt x="80" y="670"/>
                      <a:pt x="80" y="657"/>
                    </a:cubicBezTo>
                    <a:cubicBezTo>
                      <a:pt x="80" y="653"/>
                      <a:pt x="81" y="650"/>
                      <a:pt x="83" y="647"/>
                    </a:cubicBezTo>
                    <a:cubicBezTo>
                      <a:pt x="84" y="650"/>
                      <a:pt x="84" y="653"/>
                      <a:pt x="83" y="656"/>
                    </a:cubicBezTo>
                    <a:cubicBezTo>
                      <a:pt x="82" y="658"/>
                      <a:pt x="82" y="660"/>
                      <a:pt x="84" y="662"/>
                    </a:cubicBezTo>
                    <a:cubicBezTo>
                      <a:pt x="85" y="663"/>
                      <a:pt x="85" y="665"/>
                      <a:pt x="85" y="667"/>
                    </a:cubicBezTo>
                    <a:cubicBezTo>
                      <a:pt x="84" y="671"/>
                      <a:pt x="86" y="676"/>
                      <a:pt x="86" y="680"/>
                    </a:cubicBezTo>
                    <a:cubicBezTo>
                      <a:pt x="86" y="687"/>
                      <a:pt x="87" y="694"/>
                      <a:pt x="87" y="702"/>
                    </a:cubicBezTo>
                    <a:cubicBezTo>
                      <a:pt x="88" y="705"/>
                      <a:pt x="87" y="708"/>
                      <a:pt x="86" y="712"/>
                    </a:cubicBezTo>
                    <a:cubicBezTo>
                      <a:pt x="86" y="716"/>
                      <a:pt x="88" y="720"/>
                      <a:pt x="87" y="724"/>
                    </a:cubicBezTo>
                    <a:cubicBezTo>
                      <a:pt x="84" y="724"/>
                      <a:pt x="84" y="724"/>
                      <a:pt x="84" y="721"/>
                    </a:cubicBezTo>
                    <a:close/>
                    <a:moveTo>
                      <a:pt x="107" y="859"/>
                    </a:moveTo>
                    <a:cubicBezTo>
                      <a:pt x="105" y="857"/>
                      <a:pt x="105" y="854"/>
                      <a:pt x="104" y="852"/>
                    </a:cubicBezTo>
                    <a:cubicBezTo>
                      <a:pt x="101" y="841"/>
                      <a:pt x="99" y="830"/>
                      <a:pt x="97" y="819"/>
                    </a:cubicBezTo>
                    <a:cubicBezTo>
                      <a:pt x="96" y="814"/>
                      <a:pt x="95" y="809"/>
                      <a:pt x="96" y="804"/>
                    </a:cubicBezTo>
                    <a:cubicBezTo>
                      <a:pt x="96" y="803"/>
                      <a:pt x="96" y="802"/>
                      <a:pt x="95" y="801"/>
                    </a:cubicBezTo>
                    <a:cubicBezTo>
                      <a:pt x="93" y="799"/>
                      <a:pt x="93" y="797"/>
                      <a:pt x="94" y="795"/>
                    </a:cubicBezTo>
                    <a:cubicBezTo>
                      <a:pt x="94" y="794"/>
                      <a:pt x="94" y="792"/>
                      <a:pt x="94" y="792"/>
                    </a:cubicBezTo>
                    <a:cubicBezTo>
                      <a:pt x="91" y="779"/>
                      <a:pt x="90" y="765"/>
                      <a:pt x="89" y="752"/>
                    </a:cubicBezTo>
                    <a:cubicBezTo>
                      <a:pt x="89" y="750"/>
                      <a:pt x="89" y="747"/>
                      <a:pt x="87" y="745"/>
                    </a:cubicBezTo>
                    <a:cubicBezTo>
                      <a:pt x="86" y="744"/>
                      <a:pt x="86" y="742"/>
                      <a:pt x="86" y="741"/>
                    </a:cubicBezTo>
                    <a:cubicBezTo>
                      <a:pt x="86" y="735"/>
                      <a:pt x="85" y="730"/>
                      <a:pt x="87" y="725"/>
                    </a:cubicBezTo>
                    <a:cubicBezTo>
                      <a:pt x="90" y="726"/>
                      <a:pt x="90" y="728"/>
                      <a:pt x="89" y="730"/>
                    </a:cubicBezTo>
                    <a:cubicBezTo>
                      <a:pt x="87" y="733"/>
                      <a:pt x="88" y="736"/>
                      <a:pt x="90" y="738"/>
                    </a:cubicBezTo>
                    <a:cubicBezTo>
                      <a:pt x="91" y="739"/>
                      <a:pt x="92" y="741"/>
                      <a:pt x="92" y="742"/>
                    </a:cubicBezTo>
                    <a:cubicBezTo>
                      <a:pt x="91" y="747"/>
                      <a:pt x="93" y="751"/>
                      <a:pt x="93" y="756"/>
                    </a:cubicBezTo>
                    <a:cubicBezTo>
                      <a:pt x="92" y="770"/>
                      <a:pt x="95" y="783"/>
                      <a:pt x="97" y="797"/>
                    </a:cubicBezTo>
                    <a:cubicBezTo>
                      <a:pt x="98" y="802"/>
                      <a:pt x="100" y="808"/>
                      <a:pt x="99" y="814"/>
                    </a:cubicBezTo>
                    <a:cubicBezTo>
                      <a:pt x="99" y="817"/>
                      <a:pt x="101" y="819"/>
                      <a:pt x="101" y="821"/>
                    </a:cubicBezTo>
                    <a:cubicBezTo>
                      <a:pt x="101" y="826"/>
                      <a:pt x="103" y="831"/>
                      <a:pt x="102" y="836"/>
                    </a:cubicBezTo>
                    <a:cubicBezTo>
                      <a:pt x="102" y="837"/>
                      <a:pt x="103" y="838"/>
                      <a:pt x="103" y="839"/>
                    </a:cubicBezTo>
                    <a:cubicBezTo>
                      <a:pt x="106" y="844"/>
                      <a:pt x="107" y="850"/>
                      <a:pt x="108" y="856"/>
                    </a:cubicBezTo>
                    <a:cubicBezTo>
                      <a:pt x="108" y="857"/>
                      <a:pt x="109" y="858"/>
                      <a:pt x="107" y="859"/>
                    </a:cubicBezTo>
                    <a:close/>
                    <a:moveTo>
                      <a:pt x="207" y="591"/>
                    </a:moveTo>
                    <a:cubicBezTo>
                      <a:pt x="207" y="590"/>
                      <a:pt x="208" y="589"/>
                      <a:pt x="210" y="589"/>
                    </a:cubicBezTo>
                    <a:cubicBezTo>
                      <a:pt x="210" y="590"/>
                      <a:pt x="211" y="591"/>
                      <a:pt x="211" y="591"/>
                    </a:cubicBezTo>
                    <a:cubicBezTo>
                      <a:pt x="210" y="595"/>
                      <a:pt x="210" y="598"/>
                      <a:pt x="207" y="601"/>
                    </a:cubicBezTo>
                    <a:cubicBezTo>
                      <a:pt x="207" y="597"/>
                      <a:pt x="207" y="594"/>
                      <a:pt x="207" y="591"/>
                    </a:cubicBezTo>
                    <a:close/>
                    <a:moveTo>
                      <a:pt x="206" y="659"/>
                    </a:moveTo>
                    <a:cubicBezTo>
                      <a:pt x="209" y="654"/>
                      <a:pt x="208" y="649"/>
                      <a:pt x="208" y="643"/>
                    </a:cubicBezTo>
                    <a:cubicBezTo>
                      <a:pt x="210" y="645"/>
                      <a:pt x="209" y="647"/>
                      <a:pt x="210" y="649"/>
                    </a:cubicBezTo>
                    <a:cubicBezTo>
                      <a:pt x="211" y="654"/>
                      <a:pt x="212" y="659"/>
                      <a:pt x="209" y="663"/>
                    </a:cubicBezTo>
                    <a:cubicBezTo>
                      <a:pt x="209" y="664"/>
                      <a:pt x="208" y="665"/>
                      <a:pt x="209" y="665"/>
                    </a:cubicBezTo>
                    <a:cubicBezTo>
                      <a:pt x="211" y="665"/>
                      <a:pt x="210" y="666"/>
                      <a:pt x="210" y="667"/>
                    </a:cubicBezTo>
                    <a:cubicBezTo>
                      <a:pt x="211" y="670"/>
                      <a:pt x="209" y="674"/>
                      <a:pt x="210" y="677"/>
                    </a:cubicBezTo>
                    <a:cubicBezTo>
                      <a:pt x="210" y="678"/>
                      <a:pt x="209" y="679"/>
                      <a:pt x="208" y="680"/>
                    </a:cubicBezTo>
                    <a:cubicBezTo>
                      <a:pt x="208" y="679"/>
                      <a:pt x="208" y="679"/>
                      <a:pt x="208" y="679"/>
                    </a:cubicBezTo>
                    <a:cubicBezTo>
                      <a:pt x="208" y="676"/>
                      <a:pt x="208" y="673"/>
                      <a:pt x="208" y="670"/>
                    </a:cubicBezTo>
                    <a:cubicBezTo>
                      <a:pt x="208" y="667"/>
                      <a:pt x="206" y="664"/>
                      <a:pt x="207" y="661"/>
                    </a:cubicBezTo>
                    <a:cubicBezTo>
                      <a:pt x="207" y="660"/>
                      <a:pt x="206" y="660"/>
                      <a:pt x="206" y="659"/>
                    </a:cubicBezTo>
                    <a:close/>
                    <a:moveTo>
                      <a:pt x="217" y="808"/>
                    </a:moveTo>
                    <a:cubicBezTo>
                      <a:pt x="215" y="805"/>
                      <a:pt x="215" y="803"/>
                      <a:pt x="215" y="802"/>
                    </a:cubicBezTo>
                    <a:cubicBezTo>
                      <a:pt x="214" y="795"/>
                      <a:pt x="214" y="787"/>
                      <a:pt x="213" y="780"/>
                    </a:cubicBezTo>
                    <a:cubicBezTo>
                      <a:pt x="212" y="777"/>
                      <a:pt x="211" y="773"/>
                      <a:pt x="212" y="769"/>
                    </a:cubicBezTo>
                    <a:cubicBezTo>
                      <a:pt x="212" y="768"/>
                      <a:pt x="211" y="768"/>
                      <a:pt x="210" y="767"/>
                    </a:cubicBezTo>
                    <a:cubicBezTo>
                      <a:pt x="209" y="765"/>
                      <a:pt x="209" y="762"/>
                      <a:pt x="209" y="760"/>
                    </a:cubicBezTo>
                    <a:cubicBezTo>
                      <a:pt x="211" y="757"/>
                      <a:pt x="210" y="754"/>
                      <a:pt x="209" y="751"/>
                    </a:cubicBezTo>
                    <a:cubicBezTo>
                      <a:pt x="209" y="748"/>
                      <a:pt x="209" y="744"/>
                      <a:pt x="209" y="740"/>
                    </a:cubicBezTo>
                    <a:cubicBezTo>
                      <a:pt x="209" y="736"/>
                      <a:pt x="209" y="732"/>
                      <a:pt x="207" y="728"/>
                    </a:cubicBezTo>
                    <a:cubicBezTo>
                      <a:pt x="207" y="726"/>
                      <a:pt x="207" y="725"/>
                      <a:pt x="207" y="723"/>
                    </a:cubicBezTo>
                    <a:cubicBezTo>
                      <a:pt x="208" y="714"/>
                      <a:pt x="208" y="704"/>
                      <a:pt x="207" y="694"/>
                    </a:cubicBezTo>
                    <a:cubicBezTo>
                      <a:pt x="207" y="691"/>
                      <a:pt x="206" y="687"/>
                      <a:pt x="207" y="682"/>
                    </a:cubicBezTo>
                    <a:cubicBezTo>
                      <a:pt x="210" y="686"/>
                      <a:pt x="210" y="689"/>
                      <a:pt x="209" y="692"/>
                    </a:cubicBezTo>
                    <a:cubicBezTo>
                      <a:pt x="209" y="698"/>
                      <a:pt x="210" y="704"/>
                      <a:pt x="211" y="709"/>
                    </a:cubicBezTo>
                    <a:cubicBezTo>
                      <a:pt x="211" y="718"/>
                      <a:pt x="212" y="728"/>
                      <a:pt x="212" y="737"/>
                    </a:cubicBezTo>
                    <a:cubicBezTo>
                      <a:pt x="212" y="738"/>
                      <a:pt x="212" y="739"/>
                      <a:pt x="212" y="739"/>
                    </a:cubicBezTo>
                    <a:cubicBezTo>
                      <a:pt x="215" y="746"/>
                      <a:pt x="214" y="752"/>
                      <a:pt x="214" y="759"/>
                    </a:cubicBezTo>
                    <a:cubicBezTo>
                      <a:pt x="214" y="760"/>
                      <a:pt x="214" y="761"/>
                      <a:pt x="215" y="762"/>
                    </a:cubicBezTo>
                    <a:cubicBezTo>
                      <a:pt x="217" y="768"/>
                      <a:pt x="217" y="773"/>
                      <a:pt x="216" y="779"/>
                    </a:cubicBezTo>
                    <a:cubicBezTo>
                      <a:pt x="216" y="784"/>
                      <a:pt x="217" y="788"/>
                      <a:pt x="217" y="793"/>
                    </a:cubicBezTo>
                    <a:cubicBezTo>
                      <a:pt x="218" y="798"/>
                      <a:pt x="217" y="802"/>
                      <a:pt x="217" y="808"/>
                    </a:cubicBezTo>
                    <a:close/>
                    <a:moveTo>
                      <a:pt x="221" y="784"/>
                    </a:moveTo>
                    <a:cubicBezTo>
                      <a:pt x="219" y="774"/>
                      <a:pt x="219" y="764"/>
                      <a:pt x="217" y="754"/>
                    </a:cubicBezTo>
                    <a:cubicBezTo>
                      <a:pt x="217" y="750"/>
                      <a:pt x="215" y="745"/>
                      <a:pt x="217" y="740"/>
                    </a:cubicBezTo>
                    <a:cubicBezTo>
                      <a:pt x="218" y="742"/>
                      <a:pt x="220" y="742"/>
                      <a:pt x="220" y="744"/>
                    </a:cubicBezTo>
                    <a:cubicBezTo>
                      <a:pt x="219" y="746"/>
                      <a:pt x="220" y="748"/>
                      <a:pt x="221" y="751"/>
                    </a:cubicBezTo>
                    <a:cubicBezTo>
                      <a:pt x="222" y="753"/>
                      <a:pt x="222" y="755"/>
                      <a:pt x="221" y="757"/>
                    </a:cubicBezTo>
                    <a:cubicBezTo>
                      <a:pt x="219" y="760"/>
                      <a:pt x="220" y="764"/>
                      <a:pt x="221" y="767"/>
                    </a:cubicBezTo>
                    <a:cubicBezTo>
                      <a:pt x="222" y="773"/>
                      <a:pt x="221" y="778"/>
                      <a:pt x="222" y="784"/>
                    </a:cubicBezTo>
                    <a:cubicBezTo>
                      <a:pt x="221" y="784"/>
                      <a:pt x="221" y="784"/>
                      <a:pt x="221" y="784"/>
                    </a:cubicBezTo>
                    <a:close/>
                    <a:moveTo>
                      <a:pt x="245" y="1022"/>
                    </a:moveTo>
                    <a:cubicBezTo>
                      <a:pt x="244" y="1021"/>
                      <a:pt x="241" y="1022"/>
                      <a:pt x="240" y="1020"/>
                    </a:cubicBezTo>
                    <a:cubicBezTo>
                      <a:pt x="240" y="1018"/>
                      <a:pt x="242" y="1016"/>
                      <a:pt x="243" y="1016"/>
                    </a:cubicBezTo>
                    <a:cubicBezTo>
                      <a:pt x="244" y="1018"/>
                      <a:pt x="247" y="1017"/>
                      <a:pt x="247" y="1020"/>
                    </a:cubicBezTo>
                    <a:cubicBezTo>
                      <a:pt x="247" y="1021"/>
                      <a:pt x="246" y="1023"/>
                      <a:pt x="245" y="1022"/>
                    </a:cubicBezTo>
                    <a:close/>
                    <a:moveTo>
                      <a:pt x="301" y="1211"/>
                    </a:moveTo>
                    <a:cubicBezTo>
                      <a:pt x="304" y="1212"/>
                      <a:pt x="308" y="1211"/>
                      <a:pt x="311" y="1214"/>
                    </a:cubicBezTo>
                    <a:cubicBezTo>
                      <a:pt x="305" y="1217"/>
                      <a:pt x="304" y="1217"/>
                      <a:pt x="301" y="1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15"/>
              <p:cNvSpPr>
                <a:spLocks/>
              </p:cNvSpPr>
              <p:nvPr/>
            </p:nvSpPr>
            <p:spPr bwMode="auto">
              <a:xfrm>
                <a:off x="6667446" y="3703293"/>
                <a:ext cx="109540" cy="33337"/>
              </a:xfrm>
              <a:custGeom>
                <a:avLst/>
                <a:gdLst>
                  <a:gd name="T0" fmla="*/ 17 w 37"/>
                  <a:gd name="T1" fmla="*/ 7 h 11"/>
                  <a:gd name="T2" fmla="*/ 18 w 37"/>
                  <a:gd name="T3" fmla="*/ 7 h 11"/>
                  <a:gd name="T4" fmla="*/ 37 w 37"/>
                  <a:gd name="T5" fmla="*/ 3 h 11"/>
                  <a:gd name="T6" fmla="*/ 25 w 37"/>
                  <a:gd name="T7" fmla="*/ 4 h 11"/>
                  <a:gd name="T8" fmla="*/ 23 w 37"/>
                  <a:gd name="T9" fmla="*/ 4 h 11"/>
                  <a:gd name="T10" fmla="*/ 19 w 37"/>
                  <a:gd name="T11" fmla="*/ 4 h 11"/>
                  <a:gd name="T12" fmla="*/ 6 w 37"/>
                  <a:gd name="T13" fmla="*/ 7 h 11"/>
                  <a:gd name="T14" fmla="*/ 0 w 37"/>
                  <a:gd name="T15" fmla="*/ 10 h 11"/>
                  <a:gd name="T16" fmla="*/ 17 w 37"/>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1">
                    <a:moveTo>
                      <a:pt x="17" y="7"/>
                    </a:moveTo>
                    <a:cubicBezTo>
                      <a:pt x="17" y="7"/>
                      <a:pt x="17" y="7"/>
                      <a:pt x="18" y="7"/>
                    </a:cubicBezTo>
                    <a:cubicBezTo>
                      <a:pt x="24" y="7"/>
                      <a:pt x="31" y="6"/>
                      <a:pt x="37" y="3"/>
                    </a:cubicBezTo>
                    <a:cubicBezTo>
                      <a:pt x="33" y="3"/>
                      <a:pt x="29" y="0"/>
                      <a:pt x="25" y="4"/>
                    </a:cubicBezTo>
                    <a:cubicBezTo>
                      <a:pt x="25" y="4"/>
                      <a:pt x="24" y="4"/>
                      <a:pt x="23" y="4"/>
                    </a:cubicBezTo>
                    <a:cubicBezTo>
                      <a:pt x="21" y="4"/>
                      <a:pt x="20" y="4"/>
                      <a:pt x="19" y="4"/>
                    </a:cubicBezTo>
                    <a:cubicBezTo>
                      <a:pt x="14" y="5"/>
                      <a:pt x="10" y="7"/>
                      <a:pt x="6" y="7"/>
                    </a:cubicBezTo>
                    <a:cubicBezTo>
                      <a:pt x="4" y="7"/>
                      <a:pt x="2" y="7"/>
                      <a:pt x="0" y="10"/>
                    </a:cubicBezTo>
                    <a:cubicBezTo>
                      <a:pt x="6" y="8"/>
                      <a:pt x="12" y="11"/>
                      <a:pt x="1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6"/>
              <p:cNvSpPr>
                <a:spLocks/>
              </p:cNvSpPr>
              <p:nvPr/>
            </p:nvSpPr>
            <p:spPr bwMode="auto">
              <a:xfrm>
                <a:off x="5462508" y="6440067"/>
                <a:ext cx="38101" cy="34924"/>
              </a:xfrm>
              <a:custGeom>
                <a:avLst/>
                <a:gdLst>
                  <a:gd name="T0" fmla="*/ 13 w 13"/>
                  <a:gd name="T1" fmla="*/ 7 h 12"/>
                  <a:gd name="T2" fmla="*/ 9 w 13"/>
                  <a:gd name="T3" fmla="*/ 3 h 12"/>
                  <a:gd name="T4" fmla="*/ 2 w 13"/>
                  <a:gd name="T5" fmla="*/ 0 h 12"/>
                  <a:gd name="T6" fmla="*/ 4 w 13"/>
                  <a:gd name="T7" fmla="*/ 6 h 12"/>
                  <a:gd name="T8" fmla="*/ 8 w 13"/>
                  <a:gd name="T9" fmla="*/ 10 h 12"/>
                  <a:gd name="T10" fmla="*/ 12 w 13"/>
                  <a:gd name="T11" fmla="*/ 9 h 12"/>
                  <a:gd name="T12" fmla="*/ 13 w 13"/>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13" h="12">
                    <a:moveTo>
                      <a:pt x="13" y="7"/>
                    </a:moveTo>
                    <a:cubicBezTo>
                      <a:pt x="12" y="5"/>
                      <a:pt x="12" y="3"/>
                      <a:pt x="9" y="3"/>
                    </a:cubicBezTo>
                    <a:cubicBezTo>
                      <a:pt x="6" y="3"/>
                      <a:pt x="4" y="2"/>
                      <a:pt x="2" y="0"/>
                    </a:cubicBezTo>
                    <a:cubicBezTo>
                      <a:pt x="0" y="5"/>
                      <a:pt x="0" y="5"/>
                      <a:pt x="4" y="6"/>
                    </a:cubicBezTo>
                    <a:cubicBezTo>
                      <a:pt x="6" y="7"/>
                      <a:pt x="7" y="8"/>
                      <a:pt x="8" y="10"/>
                    </a:cubicBezTo>
                    <a:cubicBezTo>
                      <a:pt x="9" y="12"/>
                      <a:pt x="11" y="9"/>
                      <a:pt x="12" y="9"/>
                    </a:cubicBezTo>
                    <a:cubicBezTo>
                      <a:pt x="13" y="9"/>
                      <a:pt x="13" y="8"/>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
              <p:cNvSpPr>
                <a:spLocks/>
              </p:cNvSpPr>
              <p:nvPr/>
            </p:nvSpPr>
            <p:spPr bwMode="auto">
              <a:xfrm>
                <a:off x="5626024" y="6603575"/>
                <a:ext cx="26988" cy="17462"/>
              </a:xfrm>
              <a:custGeom>
                <a:avLst/>
                <a:gdLst>
                  <a:gd name="T0" fmla="*/ 1 w 9"/>
                  <a:gd name="T1" fmla="*/ 1 h 6"/>
                  <a:gd name="T2" fmla="*/ 1 w 9"/>
                  <a:gd name="T3" fmla="*/ 2 h 6"/>
                  <a:gd name="T4" fmla="*/ 9 w 9"/>
                  <a:gd name="T5" fmla="*/ 4 h 6"/>
                  <a:gd name="T6" fmla="*/ 3 w 9"/>
                  <a:gd name="T7" fmla="*/ 0 h 6"/>
                  <a:gd name="T8" fmla="*/ 1 w 9"/>
                  <a:gd name="T9" fmla="*/ 1 h 6"/>
                </a:gdLst>
                <a:ahLst/>
                <a:cxnLst>
                  <a:cxn ang="0">
                    <a:pos x="T0" y="T1"/>
                  </a:cxn>
                  <a:cxn ang="0">
                    <a:pos x="T2" y="T3"/>
                  </a:cxn>
                  <a:cxn ang="0">
                    <a:pos x="T4" y="T5"/>
                  </a:cxn>
                  <a:cxn ang="0">
                    <a:pos x="T6" y="T7"/>
                  </a:cxn>
                  <a:cxn ang="0">
                    <a:pos x="T8" y="T9"/>
                  </a:cxn>
                </a:cxnLst>
                <a:rect l="0" t="0" r="r" b="b"/>
                <a:pathLst>
                  <a:path w="9" h="6">
                    <a:moveTo>
                      <a:pt x="1" y="1"/>
                    </a:moveTo>
                    <a:cubicBezTo>
                      <a:pt x="0" y="1"/>
                      <a:pt x="0" y="2"/>
                      <a:pt x="1" y="2"/>
                    </a:cubicBezTo>
                    <a:cubicBezTo>
                      <a:pt x="3" y="3"/>
                      <a:pt x="5" y="6"/>
                      <a:pt x="9" y="4"/>
                    </a:cubicBezTo>
                    <a:cubicBezTo>
                      <a:pt x="7" y="2"/>
                      <a:pt x="5" y="1"/>
                      <a:pt x="3" y="0"/>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8" name="TextBox 37"/>
            <p:cNvSpPr txBox="1"/>
            <p:nvPr/>
          </p:nvSpPr>
          <p:spPr>
            <a:xfrm>
              <a:off x="4318633" y="3037661"/>
              <a:ext cx="873957" cy="707886"/>
            </a:xfrm>
            <a:prstGeom prst="rect">
              <a:avLst/>
            </a:prstGeom>
            <a:noFill/>
          </p:spPr>
          <p:txBody>
            <a:bodyPr wrap="none" rtlCol="0">
              <a:spAutoFit/>
            </a:bodyPr>
            <a:lstStyle/>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Joe</a:t>
              </a:r>
            </a:p>
            <a:p>
              <a:pPr algn="r"/>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Biden</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 name="Rectangle 38"/>
            <p:cNvSpPr/>
            <p:nvPr/>
          </p:nvSpPr>
          <p:spPr>
            <a:xfrm>
              <a:off x="3879273" y="3704154"/>
              <a:ext cx="1297073" cy="261610"/>
            </a:xfrm>
            <a:prstGeom prst="rect">
              <a:avLst/>
            </a:prstGeom>
          </p:spPr>
          <p:txBody>
            <a:bodyPr wrap="square">
              <a:spAutoFit/>
            </a:bodyPr>
            <a:lstStyle/>
            <a:p>
              <a:pPr algn="r"/>
              <a:r>
                <a:rPr lang="en-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rPr>
                <a:t>Democratic Party</a:t>
              </a:r>
              <a:endParaRPr lang="id-ID" sz="1100" i="1" kern="900" dirty="0">
                <a:solidFill>
                  <a:srgbClr val="6EBCE8"/>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TextBox 39"/>
            <p:cNvSpPr txBox="1"/>
            <p:nvPr/>
          </p:nvSpPr>
          <p:spPr>
            <a:xfrm>
              <a:off x="6909129" y="3052806"/>
              <a:ext cx="1176989" cy="707886"/>
            </a:xfrm>
            <a:prstGeom prst="rect">
              <a:avLst/>
            </a:prstGeom>
            <a:noFill/>
          </p:spPr>
          <p:txBody>
            <a:bodyPr wrap="none" rtlCol="0">
              <a:spAutoFit/>
            </a:bodyPr>
            <a:lstStyle/>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Donald</a:t>
              </a:r>
            </a:p>
            <a:p>
              <a:r>
                <a:rPr lang="en-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J. Trump</a:t>
              </a:r>
              <a:endParaRPr lang="id-ID" sz="20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1" name="Rectangle 40"/>
            <p:cNvSpPr/>
            <p:nvPr/>
          </p:nvSpPr>
          <p:spPr>
            <a:xfrm>
              <a:off x="6909130" y="3717804"/>
              <a:ext cx="1338944" cy="261610"/>
            </a:xfrm>
            <a:prstGeom prst="rect">
              <a:avLst/>
            </a:prstGeom>
          </p:spPr>
          <p:txBody>
            <a:bodyPr wrap="square">
              <a:spAutoFit/>
            </a:bodyPr>
            <a:lstStyle/>
            <a:p>
              <a:r>
                <a:rPr lang="en-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rPr>
                <a:t>Republican Party</a:t>
              </a:r>
              <a:endParaRPr lang="id-ID" sz="1100" i="1" kern="900" dirty="0">
                <a:solidFill>
                  <a:srgbClr val="FF3300"/>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71" name="Group 70">
            <a:extLst>
              <a:ext uri="{FF2B5EF4-FFF2-40B4-BE49-F238E27FC236}">
                <a16:creationId xmlns:a16="http://schemas.microsoft.com/office/drawing/2014/main" id="{B5314463-7EB3-49CD-8847-479786629E74}"/>
              </a:ext>
            </a:extLst>
          </p:cNvPr>
          <p:cNvGrpSpPr/>
          <p:nvPr/>
        </p:nvGrpSpPr>
        <p:grpSpPr>
          <a:xfrm>
            <a:off x="-25415" y="6654881"/>
            <a:ext cx="12307960" cy="255089"/>
            <a:chOff x="-115960" y="6654881"/>
            <a:chExt cx="12307960" cy="255089"/>
          </a:xfrm>
        </p:grpSpPr>
        <p:grpSp>
          <p:nvGrpSpPr>
            <p:cNvPr id="72" name="Group 71">
              <a:extLst>
                <a:ext uri="{FF2B5EF4-FFF2-40B4-BE49-F238E27FC236}">
                  <a16:creationId xmlns:a16="http://schemas.microsoft.com/office/drawing/2014/main" id="{BC604160-7836-4828-B75F-4C4532931999}"/>
                </a:ext>
              </a:extLst>
            </p:cNvPr>
            <p:cNvGrpSpPr/>
            <p:nvPr/>
          </p:nvGrpSpPr>
          <p:grpSpPr>
            <a:xfrm>
              <a:off x="-115960" y="6654881"/>
              <a:ext cx="2990865" cy="255089"/>
              <a:chOff x="26280" y="6460265"/>
              <a:chExt cx="2990865" cy="255089"/>
            </a:xfrm>
          </p:grpSpPr>
          <p:sp>
            <p:nvSpPr>
              <p:cNvPr id="74" name="Прямоугольник 2">
                <a:extLst>
                  <a:ext uri="{FF2B5EF4-FFF2-40B4-BE49-F238E27FC236}">
                    <a16:creationId xmlns:a16="http://schemas.microsoft.com/office/drawing/2014/main" id="{0FB37EAC-5899-4621-9485-A4F29A5E467F}"/>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219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5" name="Прямоугольник 2">
                <a:extLst>
                  <a:ext uri="{FF2B5EF4-FFF2-40B4-BE49-F238E27FC236}">
                    <a16:creationId xmlns:a16="http://schemas.microsoft.com/office/drawing/2014/main" id="{3B4709A6-50BE-4DBE-B672-6BE545C8735A}"/>
                  </a:ext>
                </a:extLst>
              </p:cNvPr>
              <p:cNvSpPr/>
              <p:nvPr/>
            </p:nvSpPr>
            <p:spPr>
              <a:xfrm>
                <a:off x="283230" y="6484522"/>
                <a:ext cx="273391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73" name="TextBox 8">
              <a:extLst>
                <a:ext uri="{FF2B5EF4-FFF2-40B4-BE49-F238E27FC236}">
                  <a16:creationId xmlns:a16="http://schemas.microsoft.com/office/drawing/2014/main" id="{28415CE9-355E-4686-9BF9-5F1B0AEFEC4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76" name="Picture 75" descr="A picture containing drawing&#10;&#10;Description automatically generated">
            <a:extLst>
              <a:ext uri="{FF2B5EF4-FFF2-40B4-BE49-F238E27FC236}">
                <a16:creationId xmlns:a16="http://schemas.microsoft.com/office/drawing/2014/main" id="{5B1C8E4F-68DB-4989-A857-B96762E3AC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8341" y="187836"/>
            <a:ext cx="747741" cy="226588"/>
          </a:xfrm>
          <a:prstGeom prst="rect">
            <a:avLst/>
          </a:prstGeom>
        </p:spPr>
      </p:pic>
      <p:pic>
        <p:nvPicPr>
          <p:cNvPr id="3" name="Picture 2">
            <a:extLst>
              <a:ext uri="{FF2B5EF4-FFF2-40B4-BE49-F238E27FC236}">
                <a16:creationId xmlns:a16="http://schemas.microsoft.com/office/drawing/2014/main" id="{035A8E31-6619-49A0-8E75-209172732F86}"/>
              </a:ext>
            </a:extLst>
          </p:cNvPr>
          <p:cNvPicPr>
            <a:picLocks noChangeAspect="1"/>
          </p:cNvPicPr>
          <p:nvPr/>
        </p:nvPicPr>
        <p:blipFill>
          <a:blip r:embed="rId4"/>
          <a:stretch>
            <a:fillRect/>
          </a:stretch>
        </p:blipFill>
        <p:spPr>
          <a:xfrm>
            <a:off x="496663" y="2179033"/>
            <a:ext cx="5185512" cy="2728547"/>
          </a:xfrm>
          <a:prstGeom prst="rect">
            <a:avLst/>
          </a:prstGeom>
        </p:spPr>
      </p:pic>
      <p:pic>
        <p:nvPicPr>
          <p:cNvPr id="7" name="Picture 6">
            <a:extLst>
              <a:ext uri="{FF2B5EF4-FFF2-40B4-BE49-F238E27FC236}">
                <a16:creationId xmlns:a16="http://schemas.microsoft.com/office/drawing/2014/main" id="{81A28837-DD83-4A71-9F1D-621A2F115C81}"/>
              </a:ext>
            </a:extLst>
          </p:cNvPr>
          <p:cNvPicPr>
            <a:picLocks noChangeAspect="1"/>
          </p:cNvPicPr>
          <p:nvPr/>
        </p:nvPicPr>
        <p:blipFill>
          <a:blip r:embed="rId5"/>
          <a:stretch>
            <a:fillRect/>
          </a:stretch>
        </p:blipFill>
        <p:spPr>
          <a:xfrm>
            <a:off x="495265" y="4931837"/>
            <a:ext cx="5185512" cy="1548101"/>
          </a:xfrm>
          <a:prstGeom prst="rect">
            <a:avLst/>
          </a:prstGeom>
        </p:spPr>
      </p:pic>
      <p:pic>
        <p:nvPicPr>
          <p:cNvPr id="10" name="Picture 9">
            <a:extLst>
              <a:ext uri="{FF2B5EF4-FFF2-40B4-BE49-F238E27FC236}">
                <a16:creationId xmlns:a16="http://schemas.microsoft.com/office/drawing/2014/main" id="{A12BF8BF-39BA-4496-B17F-D46318202B13}"/>
              </a:ext>
            </a:extLst>
          </p:cNvPr>
          <p:cNvPicPr>
            <a:picLocks noChangeAspect="1"/>
          </p:cNvPicPr>
          <p:nvPr/>
        </p:nvPicPr>
        <p:blipFill>
          <a:blip r:embed="rId6"/>
          <a:stretch>
            <a:fillRect/>
          </a:stretch>
        </p:blipFill>
        <p:spPr>
          <a:xfrm>
            <a:off x="5949342" y="3886721"/>
            <a:ext cx="5636033" cy="1317694"/>
          </a:xfrm>
          <a:prstGeom prst="rect">
            <a:avLst/>
          </a:prstGeom>
        </p:spPr>
      </p:pic>
      <p:pic>
        <p:nvPicPr>
          <p:cNvPr id="13" name="Picture 12">
            <a:extLst>
              <a:ext uri="{FF2B5EF4-FFF2-40B4-BE49-F238E27FC236}">
                <a16:creationId xmlns:a16="http://schemas.microsoft.com/office/drawing/2014/main" id="{06015EE2-03A7-4ED8-BCA0-247A0A3505DC}"/>
              </a:ext>
            </a:extLst>
          </p:cNvPr>
          <p:cNvPicPr>
            <a:picLocks noChangeAspect="1"/>
          </p:cNvPicPr>
          <p:nvPr/>
        </p:nvPicPr>
        <p:blipFill>
          <a:blip r:embed="rId7"/>
          <a:stretch>
            <a:fillRect/>
          </a:stretch>
        </p:blipFill>
        <p:spPr>
          <a:xfrm>
            <a:off x="5949342" y="2226357"/>
            <a:ext cx="5508572" cy="1506072"/>
          </a:xfrm>
          <a:prstGeom prst="rect">
            <a:avLst/>
          </a:prstGeom>
        </p:spPr>
      </p:pic>
      <p:pic>
        <p:nvPicPr>
          <p:cNvPr id="14" name="Picture 13">
            <a:extLst>
              <a:ext uri="{FF2B5EF4-FFF2-40B4-BE49-F238E27FC236}">
                <a16:creationId xmlns:a16="http://schemas.microsoft.com/office/drawing/2014/main" id="{03A507D6-0A71-465C-B8CF-9D56587E448A}"/>
              </a:ext>
            </a:extLst>
          </p:cNvPr>
          <p:cNvPicPr>
            <a:picLocks noChangeAspect="1"/>
          </p:cNvPicPr>
          <p:nvPr/>
        </p:nvPicPr>
        <p:blipFill>
          <a:blip r:embed="rId8"/>
          <a:stretch>
            <a:fillRect/>
          </a:stretch>
        </p:blipFill>
        <p:spPr>
          <a:xfrm>
            <a:off x="5912650" y="5217838"/>
            <a:ext cx="5784085" cy="1510342"/>
          </a:xfrm>
          <a:prstGeom prst="rect">
            <a:avLst/>
          </a:prstGeom>
        </p:spPr>
      </p:pic>
    </p:spTree>
    <p:extLst>
      <p:ext uri="{BB962C8B-B14F-4D97-AF65-F5344CB8AC3E}">
        <p14:creationId xmlns:p14="http://schemas.microsoft.com/office/powerpoint/2010/main" val="355237798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Word"/>
      </p:transition>
    </mc:Choice>
    <mc:Fallback xmlns="">
      <p:transition spd="slow">
        <p:fade/>
      </p:transition>
    </mc:Fallback>
  </mc:AlternateContent>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BCDB8B-67F6-0E05-FCEF-E5ADD97D99B9}"/>
            </a:ext>
          </a:extLst>
        </p:cNvPr>
        <p:cNvGrpSpPr/>
        <p:nvPr/>
      </p:nvGrpSpPr>
      <p:grpSpPr>
        <a:xfrm>
          <a:off x="0" y="0"/>
          <a:ext cx="0" cy="0"/>
          <a:chOff x="0" y="0"/>
          <a:chExt cx="0" cy="0"/>
        </a:xfrm>
      </p:grpSpPr>
      <p:pic>
        <p:nvPicPr>
          <p:cNvPr id="1030" name="Picture 6" descr="September 22, 2024, presidential campaign news | CNN Politics">
            <a:extLst>
              <a:ext uri="{FF2B5EF4-FFF2-40B4-BE49-F238E27FC236}">
                <a16:creationId xmlns:a16="http://schemas.microsoft.com/office/drawing/2014/main" id="{8722A459-E37C-1D56-FD55-96CB180C724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8" name="Group 7">
            <a:extLst>
              <a:ext uri="{FF2B5EF4-FFF2-40B4-BE49-F238E27FC236}">
                <a16:creationId xmlns:a16="http://schemas.microsoft.com/office/drawing/2014/main" id="{F8E356C2-235A-4E96-9181-75BF25B25AFD}"/>
              </a:ext>
            </a:extLst>
          </p:cNvPr>
          <p:cNvGrpSpPr/>
          <p:nvPr/>
        </p:nvGrpSpPr>
        <p:grpSpPr>
          <a:xfrm>
            <a:off x="-91138" y="6654881"/>
            <a:ext cx="12373683" cy="255089"/>
            <a:chOff x="-181683" y="6654881"/>
            <a:chExt cx="12373683" cy="255089"/>
          </a:xfrm>
        </p:grpSpPr>
        <p:grpSp>
          <p:nvGrpSpPr>
            <p:cNvPr id="9" name="Group 8">
              <a:extLst>
                <a:ext uri="{FF2B5EF4-FFF2-40B4-BE49-F238E27FC236}">
                  <a16:creationId xmlns:a16="http://schemas.microsoft.com/office/drawing/2014/main" id="{6EA9DA76-FA28-BD87-934D-690698DC0272}"/>
                </a:ext>
              </a:extLst>
            </p:cNvPr>
            <p:cNvGrpSpPr/>
            <p:nvPr/>
          </p:nvGrpSpPr>
          <p:grpSpPr>
            <a:xfrm>
              <a:off x="-181683" y="6654881"/>
              <a:ext cx="2999438" cy="255089"/>
              <a:chOff x="-39443" y="6460265"/>
              <a:chExt cx="2999438" cy="255089"/>
            </a:xfrm>
          </p:grpSpPr>
          <p:sp>
            <p:nvSpPr>
              <p:cNvPr id="11" name="Прямоугольник 2">
                <a:extLst>
                  <a:ext uri="{FF2B5EF4-FFF2-40B4-BE49-F238E27FC236}">
                    <a16:creationId xmlns:a16="http://schemas.microsoft.com/office/drawing/2014/main" id="{7752B685-1527-6241-448A-42CD2B74BB4E}"/>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220</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Прямоугольник 2">
                <a:extLst>
                  <a:ext uri="{FF2B5EF4-FFF2-40B4-BE49-F238E27FC236}">
                    <a16:creationId xmlns:a16="http://schemas.microsoft.com/office/drawing/2014/main" id="{BAAC5A4B-C42C-20F2-E903-1650C3430B88}"/>
                  </a:ext>
                </a:extLst>
              </p:cNvPr>
              <p:cNvSpPr/>
              <p:nvPr/>
            </p:nvSpPr>
            <p:spPr>
              <a:xfrm>
                <a:off x="283230" y="6484522"/>
                <a:ext cx="267676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0" name="TextBox 8">
              <a:extLst>
                <a:ext uri="{FF2B5EF4-FFF2-40B4-BE49-F238E27FC236}">
                  <a16:creationId xmlns:a16="http://schemas.microsoft.com/office/drawing/2014/main" id="{181E1C48-4133-3AAE-61ED-07B091280D8D}"/>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3" name="Picture 12" descr="A picture containing drawing&#10;&#10;Description automatically generated">
            <a:extLst>
              <a:ext uri="{FF2B5EF4-FFF2-40B4-BE49-F238E27FC236}">
                <a16:creationId xmlns:a16="http://schemas.microsoft.com/office/drawing/2014/main" id="{B206A5E5-437E-DECD-F82A-9A5C8A8CC34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0656" y="118730"/>
            <a:ext cx="747106" cy="226396"/>
          </a:xfrm>
          <a:prstGeom prst="rect">
            <a:avLst/>
          </a:prstGeom>
        </p:spPr>
      </p:pic>
    </p:spTree>
    <p:extLst>
      <p:ext uri="{BB962C8B-B14F-4D97-AF65-F5344CB8AC3E}">
        <p14:creationId xmlns:p14="http://schemas.microsoft.com/office/powerpoint/2010/main" val="999210527"/>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descr="September 22, 2024, presidential campaign news | CNN Politics">
            <a:extLst>
              <a:ext uri="{FF2B5EF4-FFF2-40B4-BE49-F238E27FC236}">
                <a16:creationId xmlns:a16="http://schemas.microsoft.com/office/drawing/2014/main" id="{11CBB2FC-AE25-4974-AB6D-08F60A93A16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a:extLst>
              <a:ext uri="{FF2B5EF4-FFF2-40B4-BE49-F238E27FC236}">
                <a16:creationId xmlns:a16="http://schemas.microsoft.com/office/drawing/2014/main" id="{7A1E1FDC-E68A-6650-7788-70F4E2386C5E}"/>
              </a:ext>
            </a:extLst>
          </p:cNvPr>
          <p:cNvSpPr/>
          <p:nvPr/>
        </p:nvSpPr>
        <p:spPr>
          <a:xfrm>
            <a:off x="0" y="0"/>
            <a:ext cx="12192000" cy="6908797"/>
          </a:xfrm>
          <a:prstGeom prst="rect">
            <a:avLst/>
          </a:prstGeom>
          <a:solidFill>
            <a:schemeClr val="tx1">
              <a:alpha val="2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a:extLst>
              <a:ext uri="{FF2B5EF4-FFF2-40B4-BE49-F238E27FC236}">
                <a16:creationId xmlns:a16="http://schemas.microsoft.com/office/drawing/2014/main" id="{93881974-F172-4918-A0CA-883BC037785B}"/>
              </a:ext>
            </a:extLst>
          </p:cNvPr>
          <p:cNvGrpSpPr/>
          <p:nvPr/>
        </p:nvGrpSpPr>
        <p:grpSpPr>
          <a:xfrm>
            <a:off x="-91138" y="6654881"/>
            <a:ext cx="12373683" cy="255089"/>
            <a:chOff x="-181683" y="6654881"/>
            <a:chExt cx="12373683" cy="255089"/>
          </a:xfrm>
        </p:grpSpPr>
        <p:grpSp>
          <p:nvGrpSpPr>
            <p:cNvPr id="9" name="Group 8">
              <a:extLst>
                <a:ext uri="{FF2B5EF4-FFF2-40B4-BE49-F238E27FC236}">
                  <a16:creationId xmlns:a16="http://schemas.microsoft.com/office/drawing/2014/main" id="{BD12DAFE-927C-4BAC-BB3E-1BD5F9A30F5D}"/>
                </a:ext>
              </a:extLst>
            </p:cNvPr>
            <p:cNvGrpSpPr/>
            <p:nvPr/>
          </p:nvGrpSpPr>
          <p:grpSpPr>
            <a:xfrm>
              <a:off x="-181683" y="6654881"/>
              <a:ext cx="2999438" cy="255089"/>
              <a:chOff x="-39443" y="6460265"/>
              <a:chExt cx="2999438" cy="255089"/>
            </a:xfrm>
          </p:grpSpPr>
          <p:sp>
            <p:nvSpPr>
              <p:cNvPr id="11" name="Прямоугольник 2">
                <a:extLst>
                  <a:ext uri="{FF2B5EF4-FFF2-40B4-BE49-F238E27FC236}">
                    <a16:creationId xmlns:a16="http://schemas.microsoft.com/office/drawing/2014/main" id="{280CF7DA-9441-4118-AFF7-185470F1F96D}"/>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221</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Прямоугольник 2">
                <a:extLst>
                  <a:ext uri="{FF2B5EF4-FFF2-40B4-BE49-F238E27FC236}">
                    <a16:creationId xmlns:a16="http://schemas.microsoft.com/office/drawing/2014/main" id="{19E48B17-6A2A-4138-9614-A2ADC42184FC}"/>
                  </a:ext>
                </a:extLst>
              </p:cNvPr>
              <p:cNvSpPr/>
              <p:nvPr/>
            </p:nvSpPr>
            <p:spPr>
              <a:xfrm>
                <a:off x="283230" y="6484522"/>
                <a:ext cx="267676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0" name="TextBox 8">
              <a:extLst>
                <a:ext uri="{FF2B5EF4-FFF2-40B4-BE49-F238E27FC236}">
                  <a16:creationId xmlns:a16="http://schemas.microsoft.com/office/drawing/2014/main" id="{9AC5A89A-795E-4498-B5E8-51229B64037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3" name="Picture 12" descr="A picture containing drawing&#10;&#10;Description automatically generated">
            <a:extLst>
              <a:ext uri="{FF2B5EF4-FFF2-40B4-BE49-F238E27FC236}">
                <a16:creationId xmlns:a16="http://schemas.microsoft.com/office/drawing/2014/main" id="{D6B18998-AD56-4CF8-8081-C1C5F04E98C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0656" y="118730"/>
            <a:ext cx="747106" cy="226396"/>
          </a:xfrm>
          <a:prstGeom prst="rect">
            <a:avLst/>
          </a:prstGeom>
        </p:spPr>
      </p:pic>
      <p:pic>
        <p:nvPicPr>
          <p:cNvPr id="3" name="Picture 2">
            <a:extLst>
              <a:ext uri="{FF2B5EF4-FFF2-40B4-BE49-F238E27FC236}">
                <a16:creationId xmlns:a16="http://schemas.microsoft.com/office/drawing/2014/main" id="{C6084D25-5B3A-CF97-323B-C621200299B9}"/>
              </a:ext>
            </a:extLst>
          </p:cNvPr>
          <p:cNvPicPr>
            <a:picLocks noChangeAspect="1"/>
          </p:cNvPicPr>
          <p:nvPr/>
        </p:nvPicPr>
        <p:blipFill>
          <a:blip r:embed="rId4">
            <a:alphaModFix amt="85000"/>
          </a:blip>
          <a:stretch>
            <a:fillRect/>
          </a:stretch>
        </p:blipFill>
        <p:spPr>
          <a:xfrm>
            <a:off x="1656000" y="700244"/>
            <a:ext cx="8524320" cy="5457512"/>
          </a:xfrm>
          <a:prstGeom prst="rect">
            <a:avLst/>
          </a:prstGeom>
        </p:spPr>
      </p:pic>
    </p:spTree>
    <p:extLst>
      <p:ext uri="{BB962C8B-B14F-4D97-AF65-F5344CB8AC3E}">
        <p14:creationId xmlns:p14="http://schemas.microsoft.com/office/powerpoint/2010/main" val="2485887960"/>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186ED4-FCF8-8679-A4A1-C1AEAD76C79A}"/>
            </a:ext>
          </a:extLst>
        </p:cNvPr>
        <p:cNvGrpSpPr/>
        <p:nvPr/>
      </p:nvGrpSpPr>
      <p:grpSpPr>
        <a:xfrm>
          <a:off x="0" y="0"/>
          <a:ext cx="0" cy="0"/>
          <a:chOff x="0" y="0"/>
          <a:chExt cx="0" cy="0"/>
        </a:xfrm>
      </p:grpSpPr>
      <p:pic>
        <p:nvPicPr>
          <p:cNvPr id="1030" name="Picture 6" descr="September 22, 2024, presidential campaign news | CNN Politics">
            <a:extLst>
              <a:ext uri="{FF2B5EF4-FFF2-40B4-BE49-F238E27FC236}">
                <a16:creationId xmlns:a16="http://schemas.microsoft.com/office/drawing/2014/main" id="{30C0B7DD-F023-83D6-FFEE-E3287269AFAF}"/>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r="50000"/>
          <a:stretch/>
        </p:blipFill>
        <p:spPr bwMode="auto">
          <a:xfrm>
            <a:off x="0" y="0"/>
            <a:ext cx="6096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8" name="Group 7">
            <a:extLst>
              <a:ext uri="{FF2B5EF4-FFF2-40B4-BE49-F238E27FC236}">
                <a16:creationId xmlns:a16="http://schemas.microsoft.com/office/drawing/2014/main" id="{FF5AD35D-5023-D2CF-C5DF-FBCFBE54D87D}"/>
              </a:ext>
            </a:extLst>
          </p:cNvPr>
          <p:cNvGrpSpPr/>
          <p:nvPr/>
        </p:nvGrpSpPr>
        <p:grpSpPr>
          <a:xfrm>
            <a:off x="-91138" y="6654881"/>
            <a:ext cx="12373683" cy="255089"/>
            <a:chOff x="-181683" y="6654881"/>
            <a:chExt cx="12373683" cy="255089"/>
          </a:xfrm>
        </p:grpSpPr>
        <p:grpSp>
          <p:nvGrpSpPr>
            <p:cNvPr id="9" name="Group 8">
              <a:extLst>
                <a:ext uri="{FF2B5EF4-FFF2-40B4-BE49-F238E27FC236}">
                  <a16:creationId xmlns:a16="http://schemas.microsoft.com/office/drawing/2014/main" id="{2E18A581-E916-0B7D-6960-A4A7D4936B0B}"/>
                </a:ext>
              </a:extLst>
            </p:cNvPr>
            <p:cNvGrpSpPr/>
            <p:nvPr/>
          </p:nvGrpSpPr>
          <p:grpSpPr>
            <a:xfrm>
              <a:off x="-181683" y="6654881"/>
              <a:ext cx="2999438" cy="255089"/>
              <a:chOff x="-39443" y="6460265"/>
              <a:chExt cx="2999438" cy="255089"/>
            </a:xfrm>
          </p:grpSpPr>
          <p:sp>
            <p:nvSpPr>
              <p:cNvPr id="11" name="Прямоугольник 2">
                <a:extLst>
                  <a:ext uri="{FF2B5EF4-FFF2-40B4-BE49-F238E27FC236}">
                    <a16:creationId xmlns:a16="http://schemas.microsoft.com/office/drawing/2014/main" id="{2C6F89C5-4318-147C-82FA-0EBC3D509251}"/>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222</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Прямоугольник 2">
                <a:extLst>
                  <a:ext uri="{FF2B5EF4-FFF2-40B4-BE49-F238E27FC236}">
                    <a16:creationId xmlns:a16="http://schemas.microsoft.com/office/drawing/2014/main" id="{D36EED9D-64E7-5EAE-5EEC-5FBD603B36EA}"/>
                  </a:ext>
                </a:extLst>
              </p:cNvPr>
              <p:cNvSpPr/>
              <p:nvPr/>
            </p:nvSpPr>
            <p:spPr>
              <a:xfrm>
                <a:off x="283230" y="6484522"/>
                <a:ext cx="267676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0" name="TextBox 8">
              <a:extLst>
                <a:ext uri="{FF2B5EF4-FFF2-40B4-BE49-F238E27FC236}">
                  <a16:creationId xmlns:a16="http://schemas.microsoft.com/office/drawing/2014/main" id="{C6E0A56A-B9F6-6CCE-0C22-3F91BF04B3FC}"/>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3" name="Picture 12" descr="A picture containing drawing&#10;&#10;Description automatically generated">
            <a:extLst>
              <a:ext uri="{FF2B5EF4-FFF2-40B4-BE49-F238E27FC236}">
                <a16:creationId xmlns:a16="http://schemas.microsoft.com/office/drawing/2014/main" id="{AF214A37-1BAA-5709-B70D-A3171BC5654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0656" y="118730"/>
            <a:ext cx="747106" cy="226396"/>
          </a:xfrm>
          <a:prstGeom prst="rect">
            <a:avLst/>
          </a:prstGeom>
        </p:spPr>
      </p:pic>
      <p:sp>
        <p:nvSpPr>
          <p:cNvPr id="2" name="TextBox 1">
            <a:extLst>
              <a:ext uri="{FF2B5EF4-FFF2-40B4-BE49-F238E27FC236}">
                <a16:creationId xmlns:a16="http://schemas.microsoft.com/office/drawing/2014/main" id="{54C8CC1C-1F84-7E94-F9E3-2F6E881F5E1F}"/>
              </a:ext>
            </a:extLst>
          </p:cNvPr>
          <p:cNvSpPr txBox="1"/>
          <p:nvPr/>
        </p:nvSpPr>
        <p:spPr>
          <a:xfrm>
            <a:off x="6186182" y="57876"/>
            <a:ext cx="5865162" cy="6817251"/>
          </a:xfrm>
          <a:prstGeom prst="rect">
            <a:avLst/>
          </a:prstGeom>
          <a:noFill/>
        </p:spPr>
        <p:txBody>
          <a:bodyPr wrap="square" rtlCol="0">
            <a:spAutoFit/>
          </a:bodyPr>
          <a:lstStyle/>
          <a:p>
            <a:r>
              <a:rPr lang="pt-PT" sz="1900" b="1" dirty="0">
                <a:latin typeface="Abadi" panose="020B0604020104020204" pitchFamily="34" charset="0"/>
              </a:rPr>
              <a:t>Impostos</a:t>
            </a:r>
          </a:p>
          <a:p>
            <a:pPr marL="285750" indent="-285750">
              <a:buFont typeface="Arial" panose="020B0604020202020204" pitchFamily="34" charset="0"/>
              <a:buChar char="•"/>
            </a:pPr>
            <a:r>
              <a:rPr lang="pt-PT" sz="1900" dirty="0">
                <a:latin typeface="Abadi" panose="020B0604020104020204" pitchFamily="34" charset="0"/>
              </a:rPr>
              <a:t>Promessa de não aumentar impostos para ninguém que ganhe menos que 400k/ano </a:t>
            </a:r>
          </a:p>
          <a:p>
            <a:pPr marL="285750" indent="-285750">
              <a:buFont typeface="Arial" panose="020B0604020202020204" pitchFamily="34" charset="0"/>
              <a:buChar char="•"/>
            </a:pPr>
            <a:r>
              <a:rPr lang="pt-PT" sz="1900" dirty="0">
                <a:latin typeface="Abadi" panose="020B0604020104020204" pitchFamily="34" charset="0"/>
              </a:rPr>
              <a:t>Aumentar taxa liberatória de 20 para 28% mas apenas para quem ganhe mais de 1M/ano</a:t>
            </a:r>
          </a:p>
          <a:p>
            <a:pPr marL="285750" indent="-285750">
              <a:buFont typeface="Arial" panose="020B0604020202020204" pitchFamily="34" charset="0"/>
              <a:buChar char="•"/>
            </a:pPr>
            <a:r>
              <a:rPr lang="pt-PT" sz="1900" dirty="0">
                <a:latin typeface="Abadi" panose="020B0604020104020204" pitchFamily="34" charset="0"/>
              </a:rPr>
              <a:t>Aumentar impostos sobre as empresas de 20 para 28%</a:t>
            </a:r>
          </a:p>
          <a:p>
            <a:pPr marL="285750" indent="-285750">
              <a:buFont typeface="Arial" panose="020B0604020202020204" pitchFamily="34" charset="0"/>
              <a:buChar char="•"/>
            </a:pPr>
            <a:r>
              <a:rPr lang="pt-PT" sz="1900" dirty="0">
                <a:latin typeface="Abadi" panose="020B0604020104020204" pitchFamily="34" charset="0"/>
              </a:rPr>
              <a:t>Acabar com impostos federais sobre gorjetas</a:t>
            </a:r>
          </a:p>
          <a:p>
            <a:pPr marL="285750" indent="-285750">
              <a:buFont typeface="Arial" panose="020B0604020202020204" pitchFamily="34" charset="0"/>
              <a:buChar char="•"/>
            </a:pPr>
            <a:r>
              <a:rPr lang="pt-PT" sz="1900" dirty="0">
                <a:latin typeface="Abadi" panose="020B0604020104020204" pitchFamily="34" charset="0"/>
              </a:rPr>
              <a:t>Aumentar o crédito fiscal por cada filho</a:t>
            </a:r>
          </a:p>
          <a:p>
            <a:pPr marL="285750" indent="-285750">
              <a:buFont typeface="Arial" panose="020B0604020202020204" pitchFamily="34" charset="0"/>
              <a:buChar char="•"/>
            </a:pPr>
            <a:r>
              <a:rPr lang="pt-PT" sz="1900" dirty="0">
                <a:latin typeface="Abadi" panose="020B0604020104020204" pitchFamily="34" charset="0"/>
              </a:rPr>
              <a:t>Tornar permanente o EITC de USD1500</a:t>
            </a:r>
          </a:p>
          <a:p>
            <a:pPr marL="285750" indent="-285750">
              <a:buFont typeface="Arial" panose="020B0604020202020204" pitchFamily="34" charset="0"/>
              <a:buChar char="•"/>
            </a:pPr>
            <a:r>
              <a:rPr lang="pt-PT" sz="1900" dirty="0">
                <a:latin typeface="Abadi" panose="020B0604020104020204" pitchFamily="34" charset="0"/>
              </a:rPr>
              <a:t>Aumento do salário mínimo federal para USD15/h</a:t>
            </a:r>
          </a:p>
          <a:p>
            <a:endParaRPr lang="pt-PT" sz="1900" dirty="0">
              <a:latin typeface="Abadi" panose="020B0604020104020204" pitchFamily="34" charset="0"/>
            </a:endParaRPr>
          </a:p>
          <a:p>
            <a:r>
              <a:rPr lang="pt-PT" sz="1900" b="1" dirty="0">
                <a:latin typeface="Abadi" panose="020B0604020104020204" pitchFamily="34" charset="0"/>
              </a:rPr>
              <a:t>Comércio internacional</a:t>
            </a:r>
          </a:p>
          <a:p>
            <a:pPr marL="285750" indent="-285750">
              <a:buFont typeface="Arial" panose="020B0604020202020204" pitchFamily="34" charset="0"/>
              <a:buChar char="•"/>
            </a:pPr>
            <a:r>
              <a:rPr lang="pt-PT" sz="1900" dirty="0">
                <a:latin typeface="Abadi" panose="020B0604020104020204" pitchFamily="34" charset="0"/>
              </a:rPr>
              <a:t>Reformar o US-</a:t>
            </a:r>
            <a:r>
              <a:rPr lang="pt-PT" sz="1900" dirty="0" err="1">
                <a:latin typeface="Abadi" panose="020B0604020104020204" pitchFamily="34" charset="0"/>
              </a:rPr>
              <a:t>Mexico</a:t>
            </a:r>
            <a:r>
              <a:rPr lang="pt-PT" sz="1900" dirty="0">
                <a:latin typeface="Abadi" panose="020B0604020104020204" pitchFamily="34" charset="0"/>
              </a:rPr>
              <a:t>-Canada </a:t>
            </a:r>
            <a:r>
              <a:rPr lang="pt-PT" sz="1900" dirty="0" err="1">
                <a:latin typeface="Abadi" panose="020B0604020104020204" pitchFamily="34" charset="0"/>
              </a:rPr>
              <a:t>Trade</a:t>
            </a:r>
            <a:r>
              <a:rPr lang="pt-PT" sz="1900" dirty="0">
                <a:latin typeface="Abadi" panose="020B0604020104020204" pitchFamily="34" charset="0"/>
              </a:rPr>
              <a:t> </a:t>
            </a:r>
            <a:r>
              <a:rPr lang="pt-PT" sz="1900" dirty="0" err="1">
                <a:latin typeface="Abadi" panose="020B0604020104020204" pitchFamily="34" charset="0"/>
              </a:rPr>
              <a:t>agreement</a:t>
            </a:r>
            <a:endParaRPr lang="pt-PT" sz="1900" dirty="0">
              <a:latin typeface="Abadi" panose="020B0604020104020204" pitchFamily="34" charset="0"/>
            </a:endParaRPr>
          </a:p>
          <a:p>
            <a:pPr marL="285750" indent="-285750">
              <a:buFont typeface="Arial" panose="020B0604020202020204" pitchFamily="34" charset="0"/>
              <a:buChar char="•"/>
            </a:pPr>
            <a:r>
              <a:rPr lang="pt-PT" sz="1900" dirty="0">
                <a:latin typeface="Abadi" panose="020B0604020104020204" pitchFamily="34" charset="0"/>
              </a:rPr>
              <a:t>Durante Biden-</a:t>
            </a:r>
            <a:r>
              <a:rPr lang="pt-PT" sz="1900" dirty="0" err="1">
                <a:latin typeface="Abadi" panose="020B0604020104020204" pitchFamily="34" charset="0"/>
              </a:rPr>
              <a:t>Harris</a:t>
            </a:r>
            <a:r>
              <a:rPr lang="pt-PT" sz="1900" dirty="0">
                <a:latin typeface="Abadi" panose="020B0604020104020204" pitchFamily="34" charset="0"/>
              </a:rPr>
              <a:t>, tarifas de </a:t>
            </a:r>
            <a:r>
              <a:rPr lang="pt-PT" sz="1900" dirty="0" err="1">
                <a:latin typeface="Abadi" panose="020B0604020104020204" pitchFamily="34" charset="0"/>
              </a:rPr>
              <a:t>Trump</a:t>
            </a:r>
            <a:r>
              <a:rPr lang="pt-PT" sz="1900" dirty="0">
                <a:latin typeface="Abadi" panose="020B0604020104020204" pitchFamily="34" charset="0"/>
              </a:rPr>
              <a:t> não foram alteradas</a:t>
            </a:r>
          </a:p>
          <a:p>
            <a:endParaRPr lang="pt-PT" sz="1900" dirty="0">
              <a:latin typeface="Abadi" panose="020B0604020104020204" pitchFamily="34" charset="0"/>
            </a:endParaRPr>
          </a:p>
          <a:p>
            <a:r>
              <a:rPr lang="pt-PT" sz="1900" b="1" dirty="0">
                <a:latin typeface="Abadi" panose="020B0604020104020204" pitchFamily="34" charset="0"/>
              </a:rPr>
              <a:t>Habitação</a:t>
            </a:r>
          </a:p>
          <a:p>
            <a:pPr marL="285750" indent="-285750">
              <a:buFont typeface="Arial" panose="020B0604020202020204" pitchFamily="34" charset="0"/>
              <a:buChar char="•"/>
            </a:pPr>
            <a:r>
              <a:rPr lang="pt-PT" sz="1900" dirty="0">
                <a:latin typeface="Abadi" panose="020B0604020104020204" pitchFamily="34" charset="0"/>
              </a:rPr>
              <a:t>Apoio de 25k para entrada na compra e 10k de crédito fiscal para primeira compra</a:t>
            </a:r>
          </a:p>
          <a:p>
            <a:pPr marL="285750" indent="-285750">
              <a:buFont typeface="Arial" panose="020B0604020202020204" pitchFamily="34" charset="0"/>
              <a:buChar char="•"/>
            </a:pPr>
            <a:r>
              <a:rPr lang="pt-PT" sz="1900" dirty="0">
                <a:latin typeface="Abadi" panose="020B0604020104020204" pitchFamily="34" charset="0"/>
              </a:rPr>
              <a:t>Apoios fiscais para construção de habitação acessível</a:t>
            </a:r>
          </a:p>
          <a:p>
            <a:pPr marL="285750" indent="-285750">
              <a:buFont typeface="Arial" panose="020B0604020202020204" pitchFamily="34" charset="0"/>
              <a:buChar char="•"/>
            </a:pPr>
            <a:r>
              <a:rPr lang="pt-PT" sz="1900" dirty="0">
                <a:latin typeface="Abadi" panose="020B0604020104020204" pitchFamily="34" charset="0"/>
              </a:rPr>
              <a:t>Limitar capacidade dos senhorios de fixar rendas</a:t>
            </a:r>
            <a:endParaRPr lang="en-US" sz="1900" dirty="0">
              <a:latin typeface="Abadi" panose="020B0604020104020204" pitchFamily="34" charset="0"/>
            </a:endParaRPr>
          </a:p>
        </p:txBody>
      </p:sp>
    </p:spTree>
    <p:extLst>
      <p:ext uri="{BB962C8B-B14F-4D97-AF65-F5344CB8AC3E}">
        <p14:creationId xmlns:p14="http://schemas.microsoft.com/office/powerpoint/2010/main" val="2428015062"/>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FA7CD9-3352-9487-42F3-DEC8BF754FAB}"/>
            </a:ext>
          </a:extLst>
        </p:cNvPr>
        <p:cNvGrpSpPr/>
        <p:nvPr/>
      </p:nvGrpSpPr>
      <p:grpSpPr>
        <a:xfrm>
          <a:off x="0" y="0"/>
          <a:ext cx="0" cy="0"/>
          <a:chOff x="0" y="0"/>
          <a:chExt cx="0" cy="0"/>
        </a:xfrm>
      </p:grpSpPr>
      <p:pic>
        <p:nvPicPr>
          <p:cNvPr id="1030" name="Picture 6" descr="September 22, 2024, presidential campaign news | CNN Politics">
            <a:extLst>
              <a:ext uri="{FF2B5EF4-FFF2-40B4-BE49-F238E27FC236}">
                <a16:creationId xmlns:a16="http://schemas.microsoft.com/office/drawing/2014/main" id="{29980E12-47B4-816F-B28F-F06C9241F52A}"/>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r="50000"/>
          <a:stretch/>
        </p:blipFill>
        <p:spPr bwMode="auto">
          <a:xfrm>
            <a:off x="0" y="0"/>
            <a:ext cx="6096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8" name="Group 7">
            <a:extLst>
              <a:ext uri="{FF2B5EF4-FFF2-40B4-BE49-F238E27FC236}">
                <a16:creationId xmlns:a16="http://schemas.microsoft.com/office/drawing/2014/main" id="{50AA7BF8-0E28-9DBC-46AA-D33B76326F66}"/>
              </a:ext>
            </a:extLst>
          </p:cNvPr>
          <p:cNvGrpSpPr/>
          <p:nvPr/>
        </p:nvGrpSpPr>
        <p:grpSpPr>
          <a:xfrm>
            <a:off x="-91138" y="6654881"/>
            <a:ext cx="12373683" cy="255089"/>
            <a:chOff x="-181683" y="6654881"/>
            <a:chExt cx="12373683" cy="255089"/>
          </a:xfrm>
        </p:grpSpPr>
        <p:grpSp>
          <p:nvGrpSpPr>
            <p:cNvPr id="9" name="Group 8">
              <a:extLst>
                <a:ext uri="{FF2B5EF4-FFF2-40B4-BE49-F238E27FC236}">
                  <a16:creationId xmlns:a16="http://schemas.microsoft.com/office/drawing/2014/main" id="{AF701193-92C2-D1DB-C1A7-131B35523E88}"/>
                </a:ext>
              </a:extLst>
            </p:cNvPr>
            <p:cNvGrpSpPr/>
            <p:nvPr/>
          </p:nvGrpSpPr>
          <p:grpSpPr>
            <a:xfrm>
              <a:off x="-181683" y="6654881"/>
              <a:ext cx="2999438" cy="255089"/>
              <a:chOff x="-39443" y="6460265"/>
              <a:chExt cx="2999438" cy="255089"/>
            </a:xfrm>
          </p:grpSpPr>
          <p:sp>
            <p:nvSpPr>
              <p:cNvPr id="11" name="Прямоугольник 2">
                <a:extLst>
                  <a:ext uri="{FF2B5EF4-FFF2-40B4-BE49-F238E27FC236}">
                    <a16:creationId xmlns:a16="http://schemas.microsoft.com/office/drawing/2014/main" id="{B1626250-AF08-067D-83CD-997DB2C58959}"/>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223</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Прямоугольник 2">
                <a:extLst>
                  <a:ext uri="{FF2B5EF4-FFF2-40B4-BE49-F238E27FC236}">
                    <a16:creationId xmlns:a16="http://schemas.microsoft.com/office/drawing/2014/main" id="{784B8E4C-8D86-E3D1-999F-ACFCFBA50447}"/>
                  </a:ext>
                </a:extLst>
              </p:cNvPr>
              <p:cNvSpPr/>
              <p:nvPr/>
            </p:nvSpPr>
            <p:spPr>
              <a:xfrm>
                <a:off x="283230" y="6484522"/>
                <a:ext cx="267676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0" name="TextBox 8">
              <a:extLst>
                <a:ext uri="{FF2B5EF4-FFF2-40B4-BE49-F238E27FC236}">
                  <a16:creationId xmlns:a16="http://schemas.microsoft.com/office/drawing/2014/main" id="{0764D8F1-3497-D92F-3871-6FE072E0A8D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3" name="Picture 12" descr="A picture containing drawing&#10;&#10;Description automatically generated">
            <a:extLst>
              <a:ext uri="{FF2B5EF4-FFF2-40B4-BE49-F238E27FC236}">
                <a16:creationId xmlns:a16="http://schemas.microsoft.com/office/drawing/2014/main" id="{9D26065E-5CDC-51FD-5C69-2B2F0E28FA7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0656" y="118730"/>
            <a:ext cx="747106" cy="226396"/>
          </a:xfrm>
          <a:prstGeom prst="rect">
            <a:avLst/>
          </a:prstGeom>
        </p:spPr>
      </p:pic>
      <p:sp>
        <p:nvSpPr>
          <p:cNvPr id="2" name="TextBox 1">
            <a:extLst>
              <a:ext uri="{FF2B5EF4-FFF2-40B4-BE49-F238E27FC236}">
                <a16:creationId xmlns:a16="http://schemas.microsoft.com/office/drawing/2014/main" id="{7294B2C6-95A8-DCAF-3884-D676E4F22A36}"/>
              </a:ext>
            </a:extLst>
          </p:cNvPr>
          <p:cNvSpPr txBox="1"/>
          <p:nvPr/>
        </p:nvSpPr>
        <p:spPr>
          <a:xfrm>
            <a:off x="6236656" y="166568"/>
            <a:ext cx="5865162" cy="6524863"/>
          </a:xfrm>
          <a:prstGeom prst="rect">
            <a:avLst/>
          </a:prstGeom>
          <a:noFill/>
        </p:spPr>
        <p:txBody>
          <a:bodyPr wrap="square" rtlCol="0">
            <a:spAutoFit/>
          </a:bodyPr>
          <a:lstStyle/>
          <a:p>
            <a:r>
              <a:rPr lang="pt-PT" sz="1900" b="1" dirty="0">
                <a:latin typeface="Abadi" panose="020B0604020104020204" pitchFamily="34" charset="0"/>
              </a:rPr>
              <a:t>Indústria</a:t>
            </a:r>
          </a:p>
          <a:p>
            <a:pPr marL="285750" indent="-285750">
              <a:buFont typeface="Arial" panose="020B0604020202020204" pitchFamily="34" charset="0"/>
              <a:buChar char="•"/>
            </a:pPr>
            <a:r>
              <a:rPr lang="pt-PT" sz="1900" dirty="0">
                <a:latin typeface="Abadi" panose="020B0604020104020204" pitchFamily="34" charset="0"/>
              </a:rPr>
              <a:t>Crédito fiscal de 5 a 50k para start-ups</a:t>
            </a:r>
          </a:p>
          <a:p>
            <a:pPr marL="285750" indent="-285750">
              <a:buFont typeface="Arial" panose="020B0604020202020204" pitchFamily="34" charset="0"/>
              <a:buChar char="•"/>
            </a:pPr>
            <a:r>
              <a:rPr lang="pt-PT" sz="1900" dirty="0">
                <a:latin typeface="Abadi" panose="020B0604020104020204" pitchFamily="34" charset="0"/>
              </a:rPr>
              <a:t>1/3 do </a:t>
            </a:r>
            <a:r>
              <a:rPr lang="pt-PT" sz="1900" i="1" dirty="0" err="1">
                <a:latin typeface="Abadi" panose="020B0604020104020204" pitchFamily="34" charset="0"/>
              </a:rPr>
              <a:t>public</a:t>
            </a:r>
            <a:r>
              <a:rPr lang="pt-PT" sz="1900" i="1" dirty="0">
                <a:latin typeface="Abadi" panose="020B0604020104020204" pitchFamily="34" charset="0"/>
              </a:rPr>
              <a:t> </a:t>
            </a:r>
            <a:r>
              <a:rPr lang="pt-PT" sz="1900" i="1" dirty="0" err="1">
                <a:latin typeface="Abadi" panose="020B0604020104020204" pitchFamily="34" charset="0"/>
              </a:rPr>
              <a:t>procurement</a:t>
            </a:r>
            <a:r>
              <a:rPr lang="pt-PT" sz="1900" dirty="0">
                <a:latin typeface="Abadi" panose="020B0604020104020204" pitchFamily="34" charset="0"/>
              </a:rPr>
              <a:t> para PMEs</a:t>
            </a:r>
          </a:p>
          <a:p>
            <a:pPr marL="285750" indent="-285750">
              <a:buFont typeface="Arial" panose="020B0604020202020204" pitchFamily="34" charset="0"/>
              <a:buChar char="•"/>
            </a:pPr>
            <a:r>
              <a:rPr lang="pt-PT" sz="1900" dirty="0">
                <a:latin typeface="Abadi" panose="020B0604020104020204" pitchFamily="34" charset="0"/>
              </a:rPr>
              <a:t>Créditos fiscais para indústrias estratégicas, empresas que protejam associativismo dos trabalhadores e que se implantem em cidades com tradição industrial</a:t>
            </a:r>
          </a:p>
          <a:p>
            <a:pPr marL="285750" indent="-285750">
              <a:buFont typeface="Arial" panose="020B0604020202020204" pitchFamily="34" charset="0"/>
              <a:buChar char="•"/>
            </a:pPr>
            <a:r>
              <a:rPr lang="pt-PT" sz="1900" dirty="0">
                <a:latin typeface="Abadi" panose="020B0604020104020204" pitchFamily="34" charset="0"/>
              </a:rPr>
              <a:t>Programas vocacionais para promover o emprego</a:t>
            </a:r>
          </a:p>
          <a:p>
            <a:endParaRPr lang="pt-PT" sz="1900" dirty="0">
              <a:latin typeface="Abadi" panose="020B0604020104020204" pitchFamily="34" charset="0"/>
            </a:endParaRPr>
          </a:p>
          <a:p>
            <a:r>
              <a:rPr lang="pt-PT" sz="1900" b="1" dirty="0">
                <a:latin typeface="Abadi" panose="020B0604020104020204" pitchFamily="34" charset="0"/>
              </a:rPr>
              <a:t>Saúde</a:t>
            </a:r>
          </a:p>
          <a:p>
            <a:pPr marL="285750" indent="-285750">
              <a:buFont typeface="Arial" panose="020B0604020202020204" pitchFamily="34" charset="0"/>
              <a:buChar char="•"/>
            </a:pPr>
            <a:r>
              <a:rPr lang="pt-PT" sz="1900" dirty="0">
                <a:latin typeface="Abadi" panose="020B0604020104020204" pitchFamily="34" charset="0"/>
              </a:rPr>
              <a:t>Manter o ACA, nomeadamente subsídios aos prémios pagos que trouxeram taxas de cobertura record</a:t>
            </a:r>
          </a:p>
          <a:p>
            <a:pPr marL="285750" indent="-285750">
              <a:buFont typeface="Arial" panose="020B0604020202020204" pitchFamily="34" charset="0"/>
              <a:buChar char="•"/>
            </a:pPr>
            <a:r>
              <a:rPr lang="pt-PT" sz="1900" dirty="0">
                <a:latin typeface="Abadi" panose="020B0604020104020204" pitchFamily="34" charset="0"/>
              </a:rPr>
              <a:t>Redução dos limites à comparticipação em alguns medicamentos por parte dos doentes</a:t>
            </a:r>
          </a:p>
          <a:p>
            <a:pPr marL="285750" indent="-285750">
              <a:buFont typeface="Arial" panose="020B0604020202020204" pitchFamily="34" charset="0"/>
              <a:buChar char="•"/>
            </a:pPr>
            <a:r>
              <a:rPr lang="pt-PT" sz="1900" dirty="0">
                <a:latin typeface="Abadi" panose="020B0604020104020204" pitchFamily="34" charset="0"/>
              </a:rPr>
              <a:t>Negociação centralizada com farmacêuticas para diminuir gastos globais com medicamentos</a:t>
            </a:r>
          </a:p>
          <a:p>
            <a:pPr marL="285750" indent="-285750">
              <a:buFont typeface="Arial" panose="020B0604020202020204" pitchFamily="34" charset="0"/>
              <a:buChar char="•"/>
            </a:pPr>
            <a:r>
              <a:rPr lang="pt-PT" sz="1900" dirty="0">
                <a:latin typeface="Abadi" panose="020B0604020104020204" pitchFamily="34" charset="0"/>
              </a:rPr>
              <a:t>Promover a contratação de +10K de profissionais de saúde através de bolsas, perdões de dívida estudantil e outros incentivos fiscais</a:t>
            </a:r>
          </a:p>
          <a:p>
            <a:pPr marL="285750" indent="-285750">
              <a:buFont typeface="Arial" panose="020B0604020202020204" pitchFamily="34" charset="0"/>
              <a:buChar char="•"/>
            </a:pPr>
            <a:r>
              <a:rPr lang="pt-PT" sz="1900" dirty="0">
                <a:latin typeface="Abadi" panose="020B0604020104020204" pitchFamily="34" charset="0"/>
              </a:rPr>
              <a:t>Aumentar o financiamento para serviços de emergência (ambulâncias, </a:t>
            </a:r>
            <a:r>
              <a:rPr lang="pt-PT" sz="1900" dirty="0" err="1">
                <a:latin typeface="Abadi" panose="020B0604020104020204" pitchFamily="34" charset="0"/>
              </a:rPr>
              <a:t>emergencistas</a:t>
            </a:r>
            <a:r>
              <a:rPr lang="pt-PT" sz="1900" dirty="0">
                <a:latin typeface="Abadi" panose="020B0604020104020204" pitchFamily="34" charset="0"/>
              </a:rPr>
              <a:t> </a:t>
            </a:r>
            <a:r>
              <a:rPr lang="pt-PT" sz="1900" dirty="0" err="1">
                <a:latin typeface="Abadi" panose="020B0604020104020204" pitchFamily="34" charset="0"/>
              </a:rPr>
              <a:t>etc</a:t>
            </a:r>
            <a:r>
              <a:rPr lang="pt-PT" sz="1900" dirty="0">
                <a:latin typeface="Abadi" panose="020B0604020104020204" pitchFamily="34" charset="0"/>
              </a:rPr>
              <a:t>)</a:t>
            </a:r>
            <a:endParaRPr lang="en-US" sz="1900" dirty="0">
              <a:latin typeface="Abadi" panose="020B0604020104020204" pitchFamily="34" charset="0"/>
            </a:endParaRPr>
          </a:p>
        </p:txBody>
      </p:sp>
    </p:spTree>
    <p:extLst>
      <p:ext uri="{BB962C8B-B14F-4D97-AF65-F5344CB8AC3E}">
        <p14:creationId xmlns:p14="http://schemas.microsoft.com/office/powerpoint/2010/main" val="652582629"/>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52EC12-1381-8F51-DA59-28C51833F287}"/>
            </a:ext>
          </a:extLst>
        </p:cNvPr>
        <p:cNvGrpSpPr/>
        <p:nvPr/>
      </p:nvGrpSpPr>
      <p:grpSpPr>
        <a:xfrm>
          <a:off x="0" y="0"/>
          <a:ext cx="0" cy="0"/>
          <a:chOff x="0" y="0"/>
          <a:chExt cx="0" cy="0"/>
        </a:xfrm>
      </p:grpSpPr>
      <p:pic>
        <p:nvPicPr>
          <p:cNvPr id="1030" name="Picture 6" descr="September 22, 2024, presidential campaign news | CNN Politics">
            <a:extLst>
              <a:ext uri="{FF2B5EF4-FFF2-40B4-BE49-F238E27FC236}">
                <a16:creationId xmlns:a16="http://schemas.microsoft.com/office/drawing/2014/main" id="{A12CB18C-1245-D5E7-B5A5-13BD0153E50F}"/>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50000"/>
          <a:stretch/>
        </p:blipFill>
        <p:spPr bwMode="auto">
          <a:xfrm>
            <a:off x="6121237" y="-804"/>
            <a:ext cx="6096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8" name="Group 7">
            <a:extLst>
              <a:ext uri="{FF2B5EF4-FFF2-40B4-BE49-F238E27FC236}">
                <a16:creationId xmlns:a16="http://schemas.microsoft.com/office/drawing/2014/main" id="{26E11BD1-9A01-3BAD-EFE4-8F91B1D65F67}"/>
              </a:ext>
            </a:extLst>
          </p:cNvPr>
          <p:cNvGrpSpPr/>
          <p:nvPr/>
        </p:nvGrpSpPr>
        <p:grpSpPr>
          <a:xfrm>
            <a:off x="-91138" y="6654881"/>
            <a:ext cx="12373683" cy="255089"/>
            <a:chOff x="-181683" y="6654881"/>
            <a:chExt cx="12373683" cy="255089"/>
          </a:xfrm>
        </p:grpSpPr>
        <p:grpSp>
          <p:nvGrpSpPr>
            <p:cNvPr id="9" name="Group 8">
              <a:extLst>
                <a:ext uri="{FF2B5EF4-FFF2-40B4-BE49-F238E27FC236}">
                  <a16:creationId xmlns:a16="http://schemas.microsoft.com/office/drawing/2014/main" id="{07A701F9-5D9C-CD3B-3546-82A8B5F8B72E}"/>
                </a:ext>
              </a:extLst>
            </p:cNvPr>
            <p:cNvGrpSpPr/>
            <p:nvPr/>
          </p:nvGrpSpPr>
          <p:grpSpPr>
            <a:xfrm>
              <a:off x="-181683" y="6654881"/>
              <a:ext cx="2999438" cy="255089"/>
              <a:chOff x="-39443" y="6460265"/>
              <a:chExt cx="2999438" cy="255089"/>
            </a:xfrm>
          </p:grpSpPr>
          <p:sp>
            <p:nvSpPr>
              <p:cNvPr id="11" name="Прямоугольник 2">
                <a:extLst>
                  <a:ext uri="{FF2B5EF4-FFF2-40B4-BE49-F238E27FC236}">
                    <a16:creationId xmlns:a16="http://schemas.microsoft.com/office/drawing/2014/main" id="{3AA3675C-07A7-D75A-34C5-669FC0CBB08D}"/>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224</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Прямоугольник 2">
                <a:extLst>
                  <a:ext uri="{FF2B5EF4-FFF2-40B4-BE49-F238E27FC236}">
                    <a16:creationId xmlns:a16="http://schemas.microsoft.com/office/drawing/2014/main" id="{7E08763C-2A97-ACF6-E51F-1F55F2AF6313}"/>
                  </a:ext>
                </a:extLst>
              </p:cNvPr>
              <p:cNvSpPr/>
              <p:nvPr/>
            </p:nvSpPr>
            <p:spPr>
              <a:xfrm>
                <a:off x="283230" y="6484522"/>
                <a:ext cx="267676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0" name="TextBox 8">
              <a:extLst>
                <a:ext uri="{FF2B5EF4-FFF2-40B4-BE49-F238E27FC236}">
                  <a16:creationId xmlns:a16="http://schemas.microsoft.com/office/drawing/2014/main" id="{63ABE2B9-CD9B-1068-C19F-7A4F4362E529}"/>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3" name="Picture 12" descr="A picture containing drawing&#10;&#10;Description automatically generated">
            <a:extLst>
              <a:ext uri="{FF2B5EF4-FFF2-40B4-BE49-F238E27FC236}">
                <a16:creationId xmlns:a16="http://schemas.microsoft.com/office/drawing/2014/main" id="{B671EC18-65A9-2B20-96E1-E5C05E4E18E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240395" y="118730"/>
            <a:ext cx="747106" cy="226396"/>
          </a:xfrm>
          <a:prstGeom prst="rect">
            <a:avLst/>
          </a:prstGeom>
        </p:spPr>
      </p:pic>
      <p:sp>
        <p:nvSpPr>
          <p:cNvPr id="2" name="TextBox 1">
            <a:extLst>
              <a:ext uri="{FF2B5EF4-FFF2-40B4-BE49-F238E27FC236}">
                <a16:creationId xmlns:a16="http://schemas.microsoft.com/office/drawing/2014/main" id="{020D59B3-DDA4-F3D2-9D3C-6FFB97A33047}"/>
              </a:ext>
            </a:extLst>
          </p:cNvPr>
          <p:cNvSpPr txBox="1"/>
          <p:nvPr/>
        </p:nvSpPr>
        <p:spPr>
          <a:xfrm>
            <a:off x="140656" y="231928"/>
            <a:ext cx="6121237" cy="6232475"/>
          </a:xfrm>
          <a:prstGeom prst="rect">
            <a:avLst/>
          </a:prstGeom>
          <a:noFill/>
        </p:spPr>
        <p:txBody>
          <a:bodyPr wrap="square" rtlCol="0">
            <a:spAutoFit/>
          </a:bodyPr>
          <a:lstStyle/>
          <a:p>
            <a:r>
              <a:rPr lang="pt-PT" sz="1900" b="1" dirty="0">
                <a:latin typeface="Abadi" panose="020B0604020104020204" pitchFamily="34" charset="0"/>
              </a:rPr>
              <a:t>Impostos</a:t>
            </a:r>
          </a:p>
          <a:p>
            <a:pPr marL="285750" indent="-285750">
              <a:buFont typeface="Arial" panose="020B0604020202020204" pitchFamily="34" charset="0"/>
              <a:buChar char="•"/>
            </a:pPr>
            <a:r>
              <a:rPr lang="pt-PT" sz="1900" dirty="0">
                <a:latin typeface="Abadi" panose="020B0604020104020204" pitchFamily="34" charset="0"/>
              </a:rPr>
              <a:t>Manter todas as deduções e cortes fiscais que criou em 2017 com o Tax Cuts and Jobs </a:t>
            </a:r>
            <a:r>
              <a:rPr lang="pt-PT" sz="1900" dirty="0" err="1">
                <a:latin typeface="Abadi" panose="020B0604020104020204" pitchFamily="34" charset="0"/>
              </a:rPr>
              <a:t>Act</a:t>
            </a:r>
            <a:endParaRPr lang="pt-PT" sz="1900" dirty="0">
              <a:latin typeface="Abadi" panose="020B0604020104020204" pitchFamily="34" charset="0"/>
            </a:endParaRPr>
          </a:p>
          <a:p>
            <a:pPr marL="285750" indent="-285750">
              <a:buFont typeface="Arial" panose="020B0604020202020204" pitchFamily="34" charset="0"/>
              <a:buChar char="•"/>
            </a:pPr>
            <a:r>
              <a:rPr lang="pt-PT" sz="1900" dirty="0">
                <a:latin typeface="Abadi" panose="020B0604020104020204" pitchFamily="34" charset="0"/>
              </a:rPr>
              <a:t>Manter a taxa de imposto sobre os lucros em 21% e baixar para 15% para algumas empresas</a:t>
            </a:r>
          </a:p>
          <a:p>
            <a:pPr marL="285750" indent="-285750">
              <a:buFont typeface="Arial" panose="020B0604020202020204" pitchFamily="34" charset="0"/>
              <a:buChar char="•"/>
            </a:pPr>
            <a:r>
              <a:rPr lang="pt-PT" sz="1900" dirty="0">
                <a:latin typeface="Abadi" panose="020B0604020104020204" pitchFamily="34" charset="0"/>
              </a:rPr>
              <a:t>Permitir dedução à coleta de investimentos em equipamento e R&amp;D</a:t>
            </a:r>
          </a:p>
          <a:p>
            <a:pPr marL="285750" indent="-285750">
              <a:buFont typeface="Arial" panose="020B0604020202020204" pitchFamily="34" charset="0"/>
              <a:buChar char="•"/>
            </a:pPr>
            <a:r>
              <a:rPr lang="pt-PT" sz="1900" dirty="0">
                <a:latin typeface="Abadi" panose="020B0604020104020204" pitchFamily="34" charset="0"/>
              </a:rPr>
              <a:t>Acabar com todos os impostos sobre as gorjetas</a:t>
            </a:r>
          </a:p>
          <a:p>
            <a:pPr marL="285750" indent="-285750">
              <a:buFont typeface="Arial" panose="020B0604020202020204" pitchFamily="34" charset="0"/>
              <a:buChar char="•"/>
            </a:pPr>
            <a:r>
              <a:rPr lang="pt-PT" sz="1900" dirty="0">
                <a:latin typeface="Abadi" panose="020B0604020104020204" pitchFamily="34" charset="0"/>
              </a:rPr>
              <a:t>Fim de impostos sobre montantes recebidos da SS</a:t>
            </a:r>
          </a:p>
          <a:p>
            <a:pPr marL="285750" indent="-285750">
              <a:buFont typeface="Arial" panose="020B0604020202020204" pitchFamily="34" charset="0"/>
              <a:buChar char="•"/>
            </a:pPr>
            <a:r>
              <a:rPr lang="pt-PT" sz="1900" dirty="0">
                <a:latin typeface="Abadi" panose="020B0604020104020204" pitchFamily="34" charset="0"/>
              </a:rPr>
              <a:t>Reduzir ou acabar com impostos sobre horas extraordinárias</a:t>
            </a:r>
          </a:p>
          <a:p>
            <a:pPr marL="285750" indent="-285750">
              <a:buFont typeface="Arial" panose="020B0604020202020204" pitchFamily="34" charset="0"/>
              <a:buChar char="•"/>
            </a:pPr>
            <a:r>
              <a:rPr lang="pt-PT" sz="1900" dirty="0" err="1">
                <a:latin typeface="Abadi" panose="020B0604020104020204" pitchFamily="34" charset="0"/>
              </a:rPr>
              <a:t>Cap</a:t>
            </a:r>
            <a:r>
              <a:rPr lang="pt-PT" sz="1900" dirty="0">
                <a:latin typeface="Abadi" panose="020B0604020104020204" pitchFamily="34" charset="0"/>
              </a:rPr>
              <a:t> de 10% taxas de juro sobre cartões de crédito</a:t>
            </a:r>
          </a:p>
          <a:p>
            <a:pPr marL="285750" indent="-285750">
              <a:buFont typeface="Arial" panose="020B0604020202020204" pitchFamily="34" charset="0"/>
              <a:buChar char="•"/>
            </a:pPr>
            <a:r>
              <a:rPr lang="pt-PT" sz="1900" dirty="0">
                <a:latin typeface="Abadi" panose="020B0604020104020204" pitchFamily="34" charset="0"/>
              </a:rPr>
              <a:t>Dedução fiscal dos juros dos empréstimos para compra de automóvel</a:t>
            </a:r>
          </a:p>
          <a:p>
            <a:pPr marL="285750" indent="-285750">
              <a:buFont typeface="Arial" panose="020B0604020202020204" pitchFamily="34" charset="0"/>
              <a:buChar char="•"/>
            </a:pPr>
            <a:r>
              <a:rPr lang="pt-PT" sz="1900" dirty="0">
                <a:latin typeface="Abadi" panose="020B0604020104020204" pitchFamily="34" charset="0"/>
              </a:rPr>
              <a:t>Créditos fiscais para cuidadores informais</a:t>
            </a:r>
          </a:p>
          <a:p>
            <a:endParaRPr lang="pt-PT" sz="1900" dirty="0">
              <a:latin typeface="Abadi" panose="020B0604020104020204" pitchFamily="34" charset="0"/>
            </a:endParaRPr>
          </a:p>
          <a:p>
            <a:r>
              <a:rPr lang="pt-PT" sz="1900" b="1" dirty="0">
                <a:latin typeface="Abadi" panose="020B0604020104020204" pitchFamily="34" charset="0"/>
              </a:rPr>
              <a:t>Comércio internacional</a:t>
            </a:r>
          </a:p>
          <a:p>
            <a:pPr marL="342900" indent="-342900">
              <a:buFont typeface="Arial" panose="020B0604020202020204" pitchFamily="34" charset="0"/>
              <a:buChar char="•"/>
            </a:pPr>
            <a:r>
              <a:rPr lang="pt-PT" sz="1900" dirty="0">
                <a:latin typeface="Abadi" panose="020B0604020104020204" pitchFamily="34" charset="0"/>
              </a:rPr>
              <a:t>Tarifas de 10 a 20% sobre todas as importações</a:t>
            </a:r>
          </a:p>
          <a:p>
            <a:pPr marL="342900" indent="-342900">
              <a:buFont typeface="Arial" panose="020B0604020202020204" pitchFamily="34" charset="0"/>
              <a:buChar char="•"/>
            </a:pPr>
            <a:r>
              <a:rPr lang="pt-PT" sz="1900" dirty="0">
                <a:latin typeface="Abadi" panose="020B0604020104020204" pitchFamily="34" charset="0"/>
              </a:rPr>
              <a:t>100 a 200% sobre importação de automóveis do méxico e sobre produtos de empresas que tenham deslocalizado a produção dos EUA para o México</a:t>
            </a:r>
          </a:p>
        </p:txBody>
      </p:sp>
    </p:spTree>
    <p:extLst>
      <p:ext uri="{BB962C8B-B14F-4D97-AF65-F5344CB8AC3E}">
        <p14:creationId xmlns:p14="http://schemas.microsoft.com/office/powerpoint/2010/main" val="3010403879"/>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0AA0AF-58B5-4B09-CA1D-55D19D0783F3}"/>
            </a:ext>
          </a:extLst>
        </p:cNvPr>
        <p:cNvGrpSpPr/>
        <p:nvPr/>
      </p:nvGrpSpPr>
      <p:grpSpPr>
        <a:xfrm>
          <a:off x="0" y="0"/>
          <a:ext cx="0" cy="0"/>
          <a:chOff x="0" y="0"/>
          <a:chExt cx="0" cy="0"/>
        </a:xfrm>
      </p:grpSpPr>
      <p:pic>
        <p:nvPicPr>
          <p:cNvPr id="1030" name="Picture 6" descr="September 22, 2024, presidential campaign news | CNN Politics">
            <a:extLst>
              <a:ext uri="{FF2B5EF4-FFF2-40B4-BE49-F238E27FC236}">
                <a16:creationId xmlns:a16="http://schemas.microsoft.com/office/drawing/2014/main" id="{7B143E40-61A7-D220-EE19-6F1D12C5FDE1}"/>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50000"/>
          <a:stretch/>
        </p:blipFill>
        <p:spPr bwMode="auto">
          <a:xfrm>
            <a:off x="6121237" y="-804"/>
            <a:ext cx="6096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8" name="Group 7">
            <a:extLst>
              <a:ext uri="{FF2B5EF4-FFF2-40B4-BE49-F238E27FC236}">
                <a16:creationId xmlns:a16="http://schemas.microsoft.com/office/drawing/2014/main" id="{10F9EB4D-20B4-5EF3-17FC-43F05B857122}"/>
              </a:ext>
            </a:extLst>
          </p:cNvPr>
          <p:cNvGrpSpPr/>
          <p:nvPr/>
        </p:nvGrpSpPr>
        <p:grpSpPr>
          <a:xfrm>
            <a:off x="-91138" y="6654881"/>
            <a:ext cx="12373683" cy="255089"/>
            <a:chOff x="-181683" y="6654881"/>
            <a:chExt cx="12373683" cy="255089"/>
          </a:xfrm>
        </p:grpSpPr>
        <p:grpSp>
          <p:nvGrpSpPr>
            <p:cNvPr id="9" name="Group 8">
              <a:extLst>
                <a:ext uri="{FF2B5EF4-FFF2-40B4-BE49-F238E27FC236}">
                  <a16:creationId xmlns:a16="http://schemas.microsoft.com/office/drawing/2014/main" id="{C30CFA89-28C0-BA8C-E1B1-423D35FFCA1C}"/>
                </a:ext>
              </a:extLst>
            </p:cNvPr>
            <p:cNvGrpSpPr/>
            <p:nvPr/>
          </p:nvGrpSpPr>
          <p:grpSpPr>
            <a:xfrm>
              <a:off x="-181683" y="6654881"/>
              <a:ext cx="2999438" cy="255089"/>
              <a:chOff x="-39443" y="6460265"/>
              <a:chExt cx="2999438" cy="255089"/>
            </a:xfrm>
          </p:grpSpPr>
          <p:sp>
            <p:nvSpPr>
              <p:cNvPr id="11" name="Прямоугольник 2">
                <a:extLst>
                  <a:ext uri="{FF2B5EF4-FFF2-40B4-BE49-F238E27FC236}">
                    <a16:creationId xmlns:a16="http://schemas.microsoft.com/office/drawing/2014/main" id="{1D384E59-C09C-4DE1-4C14-31D62DE0E1DF}"/>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225</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Прямоугольник 2">
                <a:extLst>
                  <a:ext uri="{FF2B5EF4-FFF2-40B4-BE49-F238E27FC236}">
                    <a16:creationId xmlns:a16="http://schemas.microsoft.com/office/drawing/2014/main" id="{F47BACD2-606C-A0EC-237E-BC29F45381FD}"/>
                  </a:ext>
                </a:extLst>
              </p:cNvPr>
              <p:cNvSpPr/>
              <p:nvPr/>
            </p:nvSpPr>
            <p:spPr>
              <a:xfrm>
                <a:off x="283230" y="6484522"/>
                <a:ext cx="267676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0" name="TextBox 8">
              <a:extLst>
                <a:ext uri="{FF2B5EF4-FFF2-40B4-BE49-F238E27FC236}">
                  <a16:creationId xmlns:a16="http://schemas.microsoft.com/office/drawing/2014/main" id="{A66656E1-55D2-2CFA-2432-A8F73EBAA06E}"/>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3" name="Picture 12" descr="A picture containing drawing&#10;&#10;Description automatically generated">
            <a:extLst>
              <a:ext uri="{FF2B5EF4-FFF2-40B4-BE49-F238E27FC236}">
                <a16:creationId xmlns:a16="http://schemas.microsoft.com/office/drawing/2014/main" id="{FEEFFDE2-270E-299D-3394-986086AA779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240395" y="118730"/>
            <a:ext cx="747106" cy="226396"/>
          </a:xfrm>
          <a:prstGeom prst="rect">
            <a:avLst/>
          </a:prstGeom>
        </p:spPr>
      </p:pic>
      <p:sp>
        <p:nvSpPr>
          <p:cNvPr id="2" name="TextBox 1">
            <a:extLst>
              <a:ext uri="{FF2B5EF4-FFF2-40B4-BE49-F238E27FC236}">
                <a16:creationId xmlns:a16="http://schemas.microsoft.com/office/drawing/2014/main" id="{1D727108-28E6-E071-87D7-A2849F1EFB6A}"/>
              </a:ext>
            </a:extLst>
          </p:cNvPr>
          <p:cNvSpPr txBox="1"/>
          <p:nvPr/>
        </p:nvSpPr>
        <p:spPr>
          <a:xfrm>
            <a:off x="0" y="0"/>
            <a:ext cx="6121237" cy="6817251"/>
          </a:xfrm>
          <a:prstGeom prst="rect">
            <a:avLst/>
          </a:prstGeom>
          <a:noFill/>
        </p:spPr>
        <p:txBody>
          <a:bodyPr wrap="square" rtlCol="0">
            <a:spAutoFit/>
          </a:bodyPr>
          <a:lstStyle/>
          <a:p>
            <a:r>
              <a:rPr lang="pt-PT" sz="1900" b="1" dirty="0">
                <a:latin typeface="Abadi" panose="020B0604020104020204" pitchFamily="34" charset="0"/>
              </a:rPr>
              <a:t>Habitação</a:t>
            </a:r>
          </a:p>
          <a:p>
            <a:pPr marL="285750" indent="-285750">
              <a:buFont typeface="Arial" panose="020B0604020202020204" pitchFamily="34" charset="0"/>
              <a:buChar char="•"/>
            </a:pPr>
            <a:r>
              <a:rPr lang="pt-PT" sz="1900" dirty="0">
                <a:latin typeface="Abadi" panose="020B0604020104020204" pitchFamily="34" charset="0"/>
              </a:rPr>
              <a:t>Eliminar burocracias e libertar terrenos do governo para construção</a:t>
            </a:r>
          </a:p>
          <a:p>
            <a:pPr marL="285750" indent="-285750">
              <a:buFont typeface="Arial" panose="020B0604020202020204" pitchFamily="34" charset="0"/>
              <a:buChar char="•"/>
            </a:pPr>
            <a:r>
              <a:rPr lang="pt-PT" sz="1900" dirty="0">
                <a:latin typeface="Abadi" panose="020B0604020104020204" pitchFamily="34" charset="0"/>
              </a:rPr>
              <a:t>Deportação em massa de imigrantes ilegais e controlo migratório libertará casas para os residentes legais e baixará o preço</a:t>
            </a:r>
          </a:p>
          <a:p>
            <a:pPr marL="285750" indent="-285750">
              <a:buFont typeface="Arial" panose="020B0604020202020204" pitchFamily="34" charset="0"/>
              <a:buChar char="•"/>
            </a:pPr>
            <a:r>
              <a:rPr lang="pt-PT" sz="1900" dirty="0">
                <a:latin typeface="Abadi" panose="020B0604020104020204" pitchFamily="34" charset="0"/>
              </a:rPr>
              <a:t>Proibição de imigrantes ilegais de terem hipotecas</a:t>
            </a:r>
          </a:p>
          <a:p>
            <a:pPr marL="285750" indent="-285750">
              <a:buFont typeface="Arial" panose="020B0604020202020204" pitchFamily="34" charset="0"/>
              <a:buChar char="•"/>
            </a:pPr>
            <a:r>
              <a:rPr lang="pt-PT" sz="1900" dirty="0">
                <a:latin typeface="Abadi" panose="020B0604020104020204" pitchFamily="34" charset="0"/>
              </a:rPr>
              <a:t>Incentivos fiscais à aquisição de habitação própria e de primeira habitação</a:t>
            </a:r>
          </a:p>
          <a:p>
            <a:endParaRPr lang="pt-PT" sz="1900" dirty="0">
              <a:latin typeface="Abadi" panose="020B0604020104020204" pitchFamily="34" charset="0"/>
            </a:endParaRPr>
          </a:p>
          <a:p>
            <a:r>
              <a:rPr lang="pt-PT" sz="1900" b="1" dirty="0">
                <a:latin typeface="Abadi" panose="020B0604020104020204" pitchFamily="34" charset="0"/>
              </a:rPr>
              <a:t>Indústria</a:t>
            </a:r>
          </a:p>
          <a:p>
            <a:pPr marL="342900" indent="-342900">
              <a:buFont typeface="Arial" panose="020B0604020202020204" pitchFamily="34" charset="0"/>
              <a:buChar char="•"/>
            </a:pPr>
            <a:r>
              <a:rPr lang="pt-PT" sz="1900" dirty="0">
                <a:latin typeface="Abadi" panose="020B0604020104020204" pitchFamily="34" charset="0"/>
              </a:rPr>
              <a:t>Expetativa que aumento das tarifas leve a um aumento da atividade económica</a:t>
            </a:r>
          </a:p>
          <a:p>
            <a:pPr marL="342900" indent="-342900">
              <a:buFont typeface="Arial" panose="020B0604020202020204" pitchFamily="34" charset="0"/>
              <a:buChar char="•"/>
            </a:pPr>
            <a:r>
              <a:rPr lang="pt-PT" sz="1900" dirty="0">
                <a:latin typeface="Abadi" panose="020B0604020104020204" pitchFamily="34" charset="0"/>
              </a:rPr>
              <a:t>Taxa sobre lucros de 15% para empresas que mantenham as suas fábricas nos EUA</a:t>
            </a:r>
          </a:p>
          <a:p>
            <a:pPr marL="342900" indent="-342900">
              <a:buFont typeface="Arial" panose="020B0604020202020204" pitchFamily="34" charset="0"/>
              <a:buChar char="•"/>
            </a:pPr>
            <a:r>
              <a:rPr lang="pt-PT" sz="1900" dirty="0">
                <a:latin typeface="Abadi" panose="020B0604020104020204" pitchFamily="34" charset="0"/>
              </a:rPr>
              <a:t>Diz que baixa preços de combustíveis e mercearias mas não diz como</a:t>
            </a:r>
          </a:p>
          <a:p>
            <a:pPr marL="342900" indent="-342900">
              <a:buFont typeface="Arial" panose="020B0604020202020204" pitchFamily="34" charset="0"/>
              <a:buChar char="•"/>
            </a:pPr>
            <a:r>
              <a:rPr lang="pt-PT" sz="1900" dirty="0">
                <a:latin typeface="Abadi" panose="020B0604020104020204" pitchFamily="34" charset="0"/>
              </a:rPr>
              <a:t>Aumentar a produção de petróleo e gás natural</a:t>
            </a:r>
          </a:p>
          <a:p>
            <a:pPr marL="342900" indent="-342900">
              <a:buFont typeface="Arial" panose="020B0604020202020204" pitchFamily="34" charset="0"/>
              <a:buChar char="•"/>
            </a:pPr>
            <a:endParaRPr lang="pt-PT" sz="1900" dirty="0">
              <a:latin typeface="Abadi" panose="020B0604020104020204" pitchFamily="34" charset="0"/>
            </a:endParaRPr>
          </a:p>
          <a:p>
            <a:r>
              <a:rPr lang="pt-PT" sz="1900" b="1" dirty="0">
                <a:latin typeface="Abadi" panose="020B0604020104020204" pitchFamily="34" charset="0"/>
              </a:rPr>
              <a:t>Saúde</a:t>
            </a:r>
          </a:p>
          <a:p>
            <a:pPr marL="342900" indent="-342900">
              <a:buFont typeface="Arial" panose="020B0604020202020204" pitchFamily="34" charset="0"/>
              <a:buChar char="•"/>
            </a:pPr>
            <a:r>
              <a:rPr lang="pt-PT" sz="1900" dirty="0">
                <a:latin typeface="Abadi" panose="020B0604020104020204" pitchFamily="34" charset="0"/>
              </a:rPr>
              <a:t>Acabar com o </a:t>
            </a:r>
            <a:r>
              <a:rPr lang="pt-PT" sz="1900" dirty="0" err="1">
                <a:latin typeface="Abadi" panose="020B0604020104020204" pitchFamily="34" charset="0"/>
              </a:rPr>
              <a:t>Obamacare</a:t>
            </a:r>
            <a:r>
              <a:rPr lang="pt-PT" sz="1900" dirty="0">
                <a:latin typeface="Abadi" panose="020B0604020104020204" pitchFamily="34" charset="0"/>
              </a:rPr>
              <a:t> mas não diz como</a:t>
            </a:r>
          </a:p>
          <a:p>
            <a:endParaRPr lang="pt-PT" sz="1900" dirty="0">
              <a:latin typeface="Abadi" panose="020B0604020104020204" pitchFamily="34" charset="0"/>
            </a:endParaRPr>
          </a:p>
          <a:p>
            <a:r>
              <a:rPr lang="pt-PT" sz="1900" b="1" dirty="0">
                <a:latin typeface="Abadi" panose="020B0604020104020204" pitchFamily="34" charset="0"/>
              </a:rPr>
              <a:t>Reforma do estado</a:t>
            </a:r>
            <a:r>
              <a:rPr lang="pt-PT" sz="1900" dirty="0">
                <a:latin typeface="Abadi" panose="020B0604020104020204" pitchFamily="34" charset="0"/>
              </a:rPr>
              <a:t>: comissão liderada por </a:t>
            </a:r>
            <a:r>
              <a:rPr lang="pt-PT" sz="1900" dirty="0" err="1">
                <a:latin typeface="Abadi" panose="020B0604020104020204" pitchFamily="34" charset="0"/>
              </a:rPr>
              <a:t>Elon</a:t>
            </a:r>
            <a:r>
              <a:rPr lang="pt-PT" sz="1900" dirty="0">
                <a:latin typeface="Abadi" panose="020B0604020104020204" pitchFamily="34" charset="0"/>
              </a:rPr>
              <a:t> </a:t>
            </a:r>
            <a:r>
              <a:rPr lang="pt-PT" sz="1900" dirty="0" err="1">
                <a:latin typeface="Abadi" panose="020B0604020104020204" pitchFamily="34" charset="0"/>
              </a:rPr>
              <a:t>Musk</a:t>
            </a:r>
            <a:endParaRPr lang="pt-PT" sz="1900" dirty="0">
              <a:latin typeface="Abadi" panose="020B0604020104020204" pitchFamily="34" charset="0"/>
            </a:endParaRPr>
          </a:p>
        </p:txBody>
      </p:sp>
    </p:spTree>
    <p:extLst>
      <p:ext uri="{BB962C8B-B14F-4D97-AF65-F5344CB8AC3E}">
        <p14:creationId xmlns:p14="http://schemas.microsoft.com/office/powerpoint/2010/main" val="2834303708"/>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F605FC-36EE-40F5-5495-573D7074F7E4}"/>
            </a:ext>
          </a:extLst>
        </p:cNvPr>
        <p:cNvGrpSpPr/>
        <p:nvPr/>
      </p:nvGrpSpPr>
      <p:grpSpPr>
        <a:xfrm>
          <a:off x="0" y="0"/>
          <a:ext cx="0" cy="0"/>
          <a:chOff x="0" y="0"/>
          <a:chExt cx="0" cy="0"/>
        </a:xfrm>
      </p:grpSpPr>
      <p:grpSp>
        <p:nvGrpSpPr>
          <p:cNvPr id="8" name="Group 7">
            <a:extLst>
              <a:ext uri="{FF2B5EF4-FFF2-40B4-BE49-F238E27FC236}">
                <a16:creationId xmlns:a16="http://schemas.microsoft.com/office/drawing/2014/main" id="{5A7C6E20-974A-0609-235E-6F8F9EAC4B99}"/>
              </a:ext>
            </a:extLst>
          </p:cNvPr>
          <p:cNvGrpSpPr/>
          <p:nvPr/>
        </p:nvGrpSpPr>
        <p:grpSpPr>
          <a:xfrm>
            <a:off x="-91138" y="6654881"/>
            <a:ext cx="12373683" cy="255089"/>
            <a:chOff x="-181683" y="6654881"/>
            <a:chExt cx="12373683" cy="255089"/>
          </a:xfrm>
        </p:grpSpPr>
        <p:grpSp>
          <p:nvGrpSpPr>
            <p:cNvPr id="9" name="Group 8">
              <a:extLst>
                <a:ext uri="{FF2B5EF4-FFF2-40B4-BE49-F238E27FC236}">
                  <a16:creationId xmlns:a16="http://schemas.microsoft.com/office/drawing/2014/main" id="{49417C9E-76C5-B286-F060-D76411078B69}"/>
                </a:ext>
              </a:extLst>
            </p:cNvPr>
            <p:cNvGrpSpPr/>
            <p:nvPr/>
          </p:nvGrpSpPr>
          <p:grpSpPr>
            <a:xfrm>
              <a:off x="-181683" y="6654881"/>
              <a:ext cx="2999438" cy="255089"/>
              <a:chOff x="-39443" y="6460265"/>
              <a:chExt cx="2999438" cy="255089"/>
            </a:xfrm>
          </p:grpSpPr>
          <p:sp>
            <p:nvSpPr>
              <p:cNvPr id="11" name="Прямоугольник 2">
                <a:extLst>
                  <a:ext uri="{FF2B5EF4-FFF2-40B4-BE49-F238E27FC236}">
                    <a16:creationId xmlns:a16="http://schemas.microsoft.com/office/drawing/2014/main" id="{1AF1401B-D372-46CB-84B1-0B3FD61DCF61}"/>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226</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Прямоугольник 2">
                <a:extLst>
                  <a:ext uri="{FF2B5EF4-FFF2-40B4-BE49-F238E27FC236}">
                    <a16:creationId xmlns:a16="http://schemas.microsoft.com/office/drawing/2014/main" id="{32B08E3C-7F81-59EA-9A4D-E6EDB6270D92}"/>
                  </a:ext>
                </a:extLst>
              </p:cNvPr>
              <p:cNvSpPr/>
              <p:nvPr/>
            </p:nvSpPr>
            <p:spPr>
              <a:xfrm>
                <a:off x="283230" y="6484522"/>
                <a:ext cx="267676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0" name="TextBox 8">
              <a:extLst>
                <a:ext uri="{FF2B5EF4-FFF2-40B4-BE49-F238E27FC236}">
                  <a16:creationId xmlns:a16="http://schemas.microsoft.com/office/drawing/2014/main" id="{AFB21749-8F02-55BD-1796-0505CF2E358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3" name="Picture 12" descr="A picture containing drawing&#10;&#10;Description automatically generated">
            <a:extLst>
              <a:ext uri="{FF2B5EF4-FFF2-40B4-BE49-F238E27FC236}">
                <a16:creationId xmlns:a16="http://schemas.microsoft.com/office/drawing/2014/main" id="{A5CDE90F-B879-7B05-296C-92CC068E925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240395" y="118730"/>
            <a:ext cx="747106" cy="226396"/>
          </a:xfrm>
          <a:prstGeom prst="rect">
            <a:avLst/>
          </a:prstGeom>
        </p:spPr>
      </p:pic>
      <p:sp>
        <p:nvSpPr>
          <p:cNvPr id="2" name="TextBox 1">
            <a:extLst>
              <a:ext uri="{FF2B5EF4-FFF2-40B4-BE49-F238E27FC236}">
                <a16:creationId xmlns:a16="http://schemas.microsoft.com/office/drawing/2014/main" id="{12E0B331-947D-EE19-8EDC-F922220BF022}"/>
              </a:ext>
            </a:extLst>
          </p:cNvPr>
          <p:cNvSpPr txBox="1"/>
          <p:nvPr/>
        </p:nvSpPr>
        <p:spPr>
          <a:xfrm>
            <a:off x="6070763" y="-127427"/>
            <a:ext cx="6121237" cy="6817251"/>
          </a:xfrm>
          <a:prstGeom prst="rect">
            <a:avLst/>
          </a:prstGeom>
          <a:noFill/>
        </p:spPr>
        <p:txBody>
          <a:bodyPr wrap="square" rtlCol="0">
            <a:spAutoFit/>
          </a:bodyPr>
          <a:lstStyle/>
          <a:p>
            <a:r>
              <a:rPr lang="pt-PT" sz="1900" b="1" dirty="0">
                <a:latin typeface="Abadi" panose="020B0604020104020204" pitchFamily="34" charset="0"/>
              </a:rPr>
              <a:t>Habitação</a:t>
            </a:r>
          </a:p>
          <a:p>
            <a:pPr marL="285750" indent="-285750">
              <a:buFont typeface="Arial" panose="020B0604020202020204" pitchFamily="34" charset="0"/>
              <a:buChar char="•"/>
            </a:pPr>
            <a:r>
              <a:rPr lang="pt-PT" sz="1900" dirty="0">
                <a:latin typeface="Abadi" panose="020B0604020104020204" pitchFamily="34" charset="0"/>
              </a:rPr>
              <a:t>Eliminar burocracias e libertar terrenos do governo para construção</a:t>
            </a:r>
          </a:p>
          <a:p>
            <a:pPr marL="285750" indent="-285750">
              <a:buFont typeface="Arial" panose="020B0604020202020204" pitchFamily="34" charset="0"/>
              <a:buChar char="•"/>
            </a:pPr>
            <a:r>
              <a:rPr lang="pt-PT" sz="1900" dirty="0">
                <a:latin typeface="Abadi" panose="020B0604020104020204" pitchFamily="34" charset="0"/>
              </a:rPr>
              <a:t>Deportação em massa de imigrantes ilegais e controlo migratório libertará casas para os residentes legais e baixará o preço</a:t>
            </a:r>
          </a:p>
          <a:p>
            <a:pPr marL="285750" indent="-285750">
              <a:buFont typeface="Arial" panose="020B0604020202020204" pitchFamily="34" charset="0"/>
              <a:buChar char="•"/>
            </a:pPr>
            <a:r>
              <a:rPr lang="pt-PT" sz="1900" dirty="0">
                <a:latin typeface="Abadi" panose="020B0604020104020204" pitchFamily="34" charset="0"/>
              </a:rPr>
              <a:t>Proibição de imigrantes ilegais de terem hipotecas</a:t>
            </a:r>
          </a:p>
          <a:p>
            <a:pPr marL="285750" indent="-285750">
              <a:buFont typeface="Arial" panose="020B0604020202020204" pitchFamily="34" charset="0"/>
              <a:buChar char="•"/>
            </a:pPr>
            <a:r>
              <a:rPr lang="pt-PT" sz="1900" dirty="0">
                <a:latin typeface="Abadi" panose="020B0604020104020204" pitchFamily="34" charset="0"/>
              </a:rPr>
              <a:t>Incentivos fiscais à aquisição de habitação própria e de primeira habitação</a:t>
            </a:r>
          </a:p>
          <a:p>
            <a:endParaRPr lang="pt-PT" sz="1900" dirty="0">
              <a:latin typeface="Abadi" panose="020B0604020104020204" pitchFamily="34" charset="0"/>
            </a:endParaRPr>
          </a:p>
          <a:p>
            <a:r>
              <a:rPr lang="pt-PT" sz="1900" b="1" dirty="0">
                <a:latin typeface="Abadi" panose="020B0604020104020204" pitchFamily="34" charset="0"/>
              </a:rPr>
              <a:t>Indústria</a:t>
            </a:r>
          </a:p>
          <a:p>
            <a:pPr marL="342900" indent="-342900">
              <a:buFont typeface="Arial" panose="020B0604020202020204" pitchFamily="34" charset="0"/>
              <a:buChar char="•"/>
            </a:pPr>
            <a:r>
              <a:rPr lang="pt-PT" sz="1900" dirty="0">
                <a:latin typeface="Abadi" panose="020B0604020104020204" pitchFamily="34" charset="0"/>
              </a:rPr>
              <a:t>Expetativa que aumento das tarifas leve a um aumento da atividade económica</a:t>
            </a:r>
          </a:p>
          <a:p>
            <a:pPr marL="342900" indent="-342900">
              <a:buFont typeface="Arial" panose="020B0604020202020204" pitchFamily="34" charset="0"/>
              <a:buChar char="•"/>
            </a:pPr>
            <a:r>
              <a:rPr lang="pt-PT" sz="1900" dirty="0">
                <a:latin typeface="Abadi" panose="020B0604020104020204" pitchFamily="34" charset="0"/>
              </a:rPr>
              <a:t>Taxa sobre lucros de 15% para empresas que mantenham as suas fábricas nos EUA</a:t>
            </a:r>
          </a:p>
          <a:p>
            <a:pPr marL="342900" indent="-342900">
              <a:buFont typeface="Arial" panose="020B0604020202020204" pitchFamily="34" charset="0"/>
              <a:buChar char="•"/>
            </a:pPr>
            <a:r>
              <a:rPr lang="pt-PT" sz="1900" dirty="0">
                <a:latin typeface="Abadi" panose="020B0604020104020204" pitchFamily="34" charset="0"/>
              </a:rPr>
              <a:t>Diz que baixa preços de combustíveis e mercearias mas não diz como</a:t>
            </a:r>
          </a:p>
          <a:p>
            <a:pPr marL="342900" indent="-342900">
              <a:buFont typeface="Arial" panose="020B0604020202020204" pitchFamily="34" charset="0"/>
              <a:buChar char="•"/>
            </a:pPr>
            <a:r>
              <a:rPr lang="pt-PT" sz="1900" dirty="0">
                <a:latin typeface="Abadi" panose="020B0604020104020204" pitchFamily="34" charset="0"/>
              </a:rPr>
              <a:t>Aumentar a produção de petróleo e gás natural</a:t>
            </a:r>
          </a:p>
          <a:p>
            <a:pPr marL="342900" indent="-342900">
              <a:buFont typeface="Arial" panose="020B0604020202020204" pitchFamily="34" charset="0"/>
              <a:buChar char="•"/>
            </a:pPr>
            <a:endParaRPr lang="pt-PT" sz="1900" dirty="0">
              <a:latin typeface="Abadi" panose="020B0604020104020204" pitchFamily="34" charset="0"/>
            </a:endParaRPr>
          </a:p>
          <a:p>
            <a:r>
              <a:rPr lang="pt-PT" sz="1900" b="1" dirty="0">
                <a:latin typeface="Abadi" panose="020B0604020104020204" pitchFamily="34" charset="0"/>
              </a:rPr>
              <a:t>Saúde</a:t>
            </a:r>
          </a:p>
          <a:p>
            <a:pPr marL="342900" indent="-342900">
              <a:buFont typeface="Arial" panose="020B0604020202020204" pitchFamily="34" charset="0"/>
              <a:buChar char="•"/>
            </a:pPr>
            <a:r>
              <a:rPr lang="pt-PT" sz="1900" dirty="0">
                <a:latin typeface="Abadi" panose="020B0604020104020204" pitchFamily="34" charset="0"/>
              </a:rPr>
              <a:t>Acabar com o </a:t>
            </a:r>
            <a:r>
              <a:rPr lang="pt-PT" sz="1900" dirty="0" err="1">
                <a:latin typeface="Abadi" panose="020B0604020104020204" pitchFamily="34" charset="0"/>
              </a:rPr>
              <a:t>Obamacare</a:t>
            </a:r>
            <a:r>
              <a:rPr lang="pt-PT" sz="1900" dirty="0">
                <a:latin typeface="Abadi" panose="020B0604020104020204" pitchFamily="34" charset="0"/>
              </a:rPr>
              <a:t> mas não diz como</a:t>
            </a:r>
          </a:p>
          <a:p>
            <a:endParaRPr lang="pt-PT" sz="1900" dirty="0">
              <a:latin typeface="Abadi" panose="020B0604020104020204" pitchFamily="34" charset="0"/>
            </a:endParaRPr>
          </a:p>
          <a:p>
            <a:r>
              <a:rPr lang="pt-PT" sz="1900" b="1" dirty="0">
                <a:latin typeface="Abadi" panose="020B0604020104020204" pitchFamily="34" charset="0"/>
              </a:rPr>
              <a:t>Reforma do estado</a:t>
            </a:r>
            <a:r>
              <a:rPr lang="pt-PT" sz="1900" dirty="0">
                <a:latin typeface="Abadi" panose="020B0604020104020204" pitchFamily="34" charset="0"/>
              </a:rPr>
              <a:t>: comissão liderada por </a:t>
            </a:r>
            <a:r>
              <a:rPr lang="pt-PT" sz="1900" dirty="0" err="1">
                <a:latin typeface="Abadi" panose="020B0604020104020204" pitchFamily="34" charset="0"/>
              </a:rPr>
              <a:t>Elon</a:t>
            </a:r>
            <a:r>
              <a:rPr lang="pt-PT" sz="1900" dirty="0">
                <a:latin typeface="Abadi" panose="020B0604020104020204" pitchFamily="34" charset="0"/>
              </a:rPr>
              <a:t> </a:t>
            </a:r>
            <a:r>
              <a:rPr lang="pt-PT" sz="1900" dirty="0" err="1">
                <a:latin typeface="Abadi" panose="020B0604020104020204" pitchFamily="34" charset="0"/>
              </a:rPr>
              <a:t>Musk</a:t>
            </a:r>
            <a:endParaRPr lang="pt-PT" sz="1900" dirty="0">
              <a:latin typeface="Abadi" panose="020B0604020104020204" pitchFamily="34" charset="0"/>
            </a:endParaRPr>
          </a:p>
        </p:txBody>
      </p:sp>
      <p:pic>
        <p:nvPicPr>
          <p:cNvPr id="2050" name="Picture 2" descr="Kamala Harris and Donald Trump will go head-to-head on Nov 5">
            <a:extLst>
              <a:ext uri="{FF2B5EF4-FFF2-40B4-BE49-F238E27FC236}">
                <a16:creationId xmlns:a16="http://schemas.microsoft.com/office/drawing/2014/main" id="{63F2A733-99E1-4924-EFEB-638303DC90BE}"/>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9581"/>
          <a:stretch/>
        </p:blipFill>
        <p:spPr bwMode="auto">
          <a:xfrm>
            <a:off x="0" y="-15940"/>
            <a:ext cx="12192000" cy="6889879"/>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051FF52F-0924-7384-BAA0-F6204BE03745}"/>
              </a:ext>
            </a:extLst>
          </p:cNvPr>
          <p:cNvSpPr txBox="1"/>
          <p:nvPr/>
        </p:nvSpPr>
        <p:spPr>
          <a:xfrm>
            <a:off x="469396" y="3281198"/>
            <a:ext cx="11646137" cy="769441"/>
          </a:xfrm>
          <a:prstGeom prst="rect">
            <a:avLst/>
          </a:prstGeom>
          <a:solidFill>
            <a:schemeClr val="tx1">
              <a:alpha val="61000"/>
            </a:schemeClr>
          </a:solidFill>
        </p:spPr>
        <p:txBody>
          <a:bodyPr wrap="none" rtlCol="0">
            <a:spAutoFit/>
          </a:bodyPr>
          <a:lstStyle/>
          <a:p>
            <a:r>
              <a:rPr lang="pt-PT" sz="4400" b="1" dirty="0">
                <a:solidFill>
                  <a:schemeClr val="bg1"/>
                </a:solidFill>
                <a:latin typeface="Adobe Devanagari" panose="02040503050201020203" pitchFamily="18" charset="0"/>
                <a:cs typeface="Adobe Devanagari" panose="02040503050201020203" pitchFamily="18" charset="0"/>
              </a:rPr>
              <a:t>KAMALA ERA TÃO DIFERENTE DE TRUMP 2016?</a:t>
            </a:r>
          </a:p>
        </p:txBody>
      </p:sp>
      <p:pic>
        <p:nvPicPr>
          <p:cNvPr id="4" name="Picture 3" descr="A picture containing drawing&#10;&#10;Description automatically generated">
            <a:extLst>
              <a:ext uri="{FF2B5EF4-FFF2-40B4-BE49-F238E27FC236}">
                <a16:creationId xmlns:a16="http://schemas.microsoft.com/office/drawing/2014/main" id="{F5001F8D-8205-8283-E7E9-4533149C0E8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90500" y="171756"/>
            <a:ext cx="747106" cy="226396"/>
          </a:xfrm>
          <a:prstGeom prst="rect">
            <a:avLst/>
          </a:prstGeom>
        </p:spPr>
      </p:pic>
    </p:spTree>
    <p:extLst>
      <p:ext uri="{BB962C8B-B14F-4D97-AF65-F5344CB8AC3E}">
        <p14:creationId xmlns:p14="http://schemas.microsoft.com/office/powerpoint/2010/main" val="2445503645"/>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64445D-6791-7F4F-62B5-CA76C07B5905}"/>
            </a:ext>
          </a:extLst>
        </p:cNvPr>
        <p:cNvGrpSpPr/>
        <p:nvPr/>
      </p:nvGrpSpPr>
      <p:grpSpPr>
        <a:xfrm>
          <a:off x="0" y="0"/>
          <a:ext cx="0" cy="0"/>
          <a:chOff x="0" y="0"/>
          <a:chExt cx="0" cy="0"/>
        </a:xfrm>
      </p:grpSpPr>
      <p:grpSp>
        <p:nvGrpSpPr>
          <p:cNvPr id="8" name="Group 7">
            <a:extLst>
              <a:ext uri="{FF2B5EF4-FFF2-40B4-BE49-F238E27FC236}">
                <a16:creationId xmlns:a16="http://schemas.microsoft.com/office/drawing/2014/main" id="{650C81E3-181C-5830-66C4-20C494C21E8F}"/>
              </a:ext>
            </a:extLst>
          </p:cNvPr>
          <p:cNvGrpSpPr/>
          <p:nvPr/>
        </p:nvGrpSpPr>
        <p:grpSpPr>
          <a:xfrm>
            <a:off x="-91138" y="6654881"/>
            <a:ext cx="12373683" cy="255089"/>
            <a:chOff x="-181683" y="6654881"/>
            <a:chExt cx="12373683" cy="255089"/>
          </a:xfrm>
        </p:grpSpPr>
        <p:grpSp>
          <p:nvGrpSpPr>
            <p:cNvPr id="9" name="Group 8">
              <a:extLst>
                <a:ext uri="{FF2B5EF4-FFF2-40B4-BE49-F238E27FC236}">
                  <a16:creationId xmlns:a16="http://schemas.microsoft.com/office/drawing/2014/main" id="{30064927-91ED-D6B9-6EBC-B10441B259C3}"/>
                </a:ext>
              </a:extLst>
            </p:cNvPr>
            <p:cNvGrpSpPr/>
            <p:nvPr/>
          </p:nvGrpSpPr>
          <p:grpSpPr>
            <a:xfrm>
              <a:off x="-181683" y="6654881"/>
              <a:ext cx="2999438" cy="255089"/>
              <a:chOff x="-39443" y="6460265"/>
              <a:chExt cx="2999438" cy="255089"/>
            </a:xfrm>
          </p:grpSpPr>
          <p:sp>
            <p:nvSpPr>
              <p:cNvPr id="11" name="Прямоугольник 2">
                <a:extLst>
                  <a:ext uri="{FF2B5EF4-FFF2-40B4-BE49-F238E27FC236}">
                    <a16:creationId xmlns:a16="http://schemas.microsoft.com/office/drawing/2014/main" id="{EE31C2DF-C24C-7BFC-F9AA-39459168053A}"/>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227</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Прямоугольник 2">
                <a:extLst>
                  <a:ext uri="{FF2B5EF4-FFF2-40B4-BE49-F238E27FC236}">
                    <a16:creationId xmlns:a16="http://schemas.microsoft.com/office/drawing/2014/main" id="{5F3585F2-4154-C372-DCDE-44A03A8E58BD}"/>
                  </a:ext>
                </a:extLst>
              </p:cNvPr>
              <p:cNvSpPr/>
              <p:nvPr/>
            </p:nvSpPr>
            <p:spPr>
              <a:xfrm>
                <a:off x="283230" y="6484522"/>
                <a:ext cx="2676765" cy="230832"/>
              </a:xfrm>
              <a:prstGeom prst="rect">
                <a:avLst/>
              </a:prstGeom>
            </p:spPr>
            <p:txBody>
              <a:bodyPr wrap="square">
                <a:spAutoFit/>
              </a:bodyPr>
              <a:lstStyle/>
              <a:p>
                <a:r>
                  <a:rPr lang="en-US" sz="900" baseline="0" dirty="0">
                    <a:solidFill>
                      <a:schemeClr val="bg1"/>
                    </a:solidFill>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10" name="TextBox 8">
              <a:extLst>
                <a:ext uri="{FF2B5EF4-FFF2-40B4-BE49-F238E27FC236}">
                  <a16:creationId xmlns:a16="http://schemas.microsoft.com/office/drawing/2014/main" id="{B08DC672-DB96-EBB5-C369-ED3829C66E0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3" name="Picture 12" descr="A picture containing drawing&#10;&#10;Description automatically generated">
            <a:extLst>
              <a:ext uri="{FF2B5EF4-FFF2-40B4-BE49-F238E27FC236}">
                <a16:creationId xmlns:a16="http://schemas.microsoft.com/office/drawing/2014/main" id="{F538B2B2-3638-2182-7DE1-0F14DE73D5C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240395" y="118730"/>
            <a:ext cx="747106" cy="226396"/>
          </a:xfrm>
          <a:prstGeom prst="rect">
            <a:avLst/>
          </a:prstGeom>
        </p:spPr>
      </p:pic>
      <p:sp>
        <p:nvSpPr>
          <p:cNvPr id="5" name="TextBox 4">
            <a:extLst>
              <a:ext uri="{FF2B5EF4-FFF2-40B4-BE49-F238E27FC236}">
                <a16:creationId xmlns:a16="http://schemas.microsoft.com/office/drawing/2014/main" id="{A1F5872C-EB29-546B-E07D-84271F745D21}"/>
              </a:ext>
            </a:extLst>
          </p:cNvPr>
          <p:cNvSpPr txBox="1"/>
          <p:nvPr/>
        </p:nvSpPr>
        <p:spPr>
          <a:xfrm>
            <a:off x="20606" y="185558"/>
            <a:ext cx="6121237" cy="6524863"/>
          </a:xfrm>
          <a:prstGeom prst="rect">
            <a:avLst/>
          </a:prstGeom>
          <a:noFill/>
        </p:spPr>
        <p:txBody>
          <a:bodyPr wrap="square" rtlCol="0">
            <a:spAutoFit/>
          </a:bodyPr>
          <a:lstStyle/>
          <a:p>
            <a:r>
              <a:rPr lang="pt-PT" sz="1900" b="1" dirty="0">
                <a:latin typeface="Abadi" panose="020B0604020104020204" pitchFamily="34" charset="0"/>
              </a:rPr>
              <a:t>Muitas semelhanças</a:t>
            </a:r>
          </a:p>
          <a:p>
            <a:pPr marL="285750" indent="-285750">
              <a:buFont typeface="Arial" panose="020B0604020202020204" pitchFamily="34" charset="0"/>
              <a:buChar char="•"/>
            </a:pPr>
            <a:r>
              <a:rPr lang="pt-PT" sz="1900" dirty="0" err="1">
                <a:latin typeface="Abadi" panose="020B0604020104020204" pitchFamily="34" charset="0"/>
              </a:rPr>
              <a:t>Kamala</a:t>
            </a:r>
            <a:r>
              <a:rPr lang="pt-PT" sz="1900" dirty="0">
                <a:latin typeface="Abadi" panose="020B0604020104020204" pitchFamily="34" charset="0"/>
              </a:rPr>
              <a:t> tem um dos programas mais conservadores da história dos EUA na emigração: fechar o país a pedidos de asilo se o fluxo de imigrantes ilegais ultrapassar determinados valores</a:t>
            </a:r>
          </a:p>
          <a:p>
            <a:pPr marL="285750" indent="-285750">
              <a:buFont typeface="Arial" panose="020B0604020202020204" pitchFamily="34" charset="0"/>
              <a:buChar char="•"/>
            </a:pPr>
            <a:r>
              <a:rPr lang="pt-PT" sz="1900" dirty="0">
                <a:latin typeface="Abadi" panose="020B0604020104020204" pitchFamily="34" charset="0"/>
              </a:rPr>
              <a:t>Mantém as tarifas criadas por </a:t>
            </a:r>
            <a:r>
              <a:rPr lang="pt-PT" sz="1900" dirty="0" err="1">
                <a:latin typeface="Abadi" panose="020B0604020104020204" pitchFamily="34" charset="0"/>
              </a:rPr>
              <a:t>Trump</a:t>
            </a:r>
            <a:r>
              <a:rPr lang="pt-PT" sz="1900" dirty="0">
                <a:latin typeface="Abadi" panose="020B0604020104020204" pitchFamily="34" charset="0"/>
              </a:rPr>
              <a:t> em 2016-20</a:t>
            </a:r>
          </a:p>
          <a:p>
            <a:pPr marL="285750" indent="-285750">
              <a:buFont typeface="Arial" panose="020B0604020202020204" pitchFamily="34" charset="0"/>
              <a:buChar char="•"/>
            </a:pPr>
            <a:r>
              <a:rPr lang="pt-PT" sz="1900" dirty="0">
                <a:latin typeface="Abadi" panose="020B0604020104020204" pitchFamily="34" charset="0"/>
              </a:rPr>
              <a:t>Mantém a maior parte dos cortes de impostos criados em 2017 (apenas taxa sobre lucros e IRS para &gt;400k)</a:t>
            </a:r>
          </a:p>
          <a:p>
            <a:pPr marL="285750" indent="-285750">
              <a:buFont typeface="Arial" panose="020B0604020202020204" pitchFamily="34" charset="0"/>
              <a:buChar char="•"/>
            </a:pPr>
            <a:r>
              <a:rPr lang="pt-PT" sz="1900" dirty="0">
                <a:latin typeface="Abadi" panose="020B0604020104020204" pitchFamily="34" charset="0"/>
              </a:rPr>
              <a:t>Quer expandir </a:t>
            </a:r>
            <a:r>
              <a:rPr lang="pt-PT" sz="1900" i="1" dirty="0">
                <a:latin typeface="Abadi" panose="020B0604020104020204" pitchFamily="34" charset="0"/>
              </a:rPr>
              <a:t>fracking</a:t>
            </a:r>
            <a:r>
              <a:rPr lang="pt-PT" sz="1900" dirty="0">
                <a:latin typeface="Abadi" panose="020B0604020104020204" pitchFamily="34" charset="0"/>
              </a:rPr>
              <a:t> e na sua administração os EUA tiveram o maior aumento da história na produção de combustíveis fósseis</a:t>
            </a:r>
          </a:p>
          <a:p>
            <a:pPr marL="285750" indent="-285750">
              <a:buFont typeface="Arial" panose="020B0604020202020204" pitchFamily="34" charset="0"/>
              <a:buChar char="•"/>
            </a:pPr>
            <a:r>
              <a:rPr lang="pt-PT" sz="1900" dirty="0">
                <a:latin typeface="Abadi" panose="020B0604020104020204" pitchFamily="34" charset="0"/>
              </a:rPr>
              <a:t>Ambos nomearam Irão como inimigo número 1</a:t>
            </a:r>
          </a:p>
          <a:p>
            <a:pPr marL="285750" indent="-285750">
              <a:buFont typeface="Arial" panose="020B0604020202020204" pitchFamily="34" charset="0"/>
              <a:buChar char="•"/>
            </a:pPr>
            <a:r>
              <a:rPr lang="pt-PT" sz="1900" dirty="0">
                <a:latin typeface="Abadi" panose="020B0604020104020204" pitchFamily="34" charset="0"/>
              </a:rPr>
              <a:t>Guerras comerciais com a China iniciadas com </a:t>
            </a:r>
            <a:r>
              <a:rPr lang="pt-PT" sz="1900" dirty="0" err="1">
                <a:latin typeface="Abadi" panose="020B0604020104020204" pitchFamily="34" charset="0"/>
              </a:rPr>
              <a:t>Trump</a:t>
            </a:r>
            <a:r>
              <a:rPr lang="pt-PT" sz="1900" dirty="0">
                <a:latin typeface="Abadi" panose="020B0604020104020204" pitchFamily="34" charset="0"/>
              </a:rPr>
              <a:t> escalaram bastante com Biden-</a:t>
            </a:r>
            <a:r>
              <a:rPr lang="pt-PT" sz="1900" dirty="0" err="1">
                <a:latin typeface="Abadi" panose="020B0604020104020204" pitchFamily="34" charset="0"/>
              </a:rPr>
              <a:t>Harris</a:t>
            </a:r>
            <a:r>
              <a:rPr lang="pt-PT" sz="1900" dirty="0">
                <a:latin typeface="Abadi" panose="020B0604020104020204" pitchFamily="34" charset="0"/>
              </a:rPr>
              <a:t>, </a:t>
            </a:r>
            <a:r>
              <a:rPr lang="pt-PT" sz="1900" dirty="0" err="1">
                <a:latin typeface="Abadi" panose="020B0604020104020204" pitchFamily="34" charset="0"/>
              </a:rPr>
              <a:t>excepto</a:t>
            </a:r>
            <a:r>
              <a:rPr lang="pt-PT" sz="1900" dirty="0">
                <a:latin typeface="Abadi" panose="020B0604020104020204" pitchFamily="34" charset="0"/>
              </a:rPr>
              <a:t> retórica</a:t>
            </a:r>
          </a:p>
          <a:p>
            <a:pPr marL="285750" indent="-285750">
              <a:buFont typeface="Arial" panose="020B0604020202020204" pitchFamily="34" charset="0"/>
              <a:buChar char="•"/>
            </a:pPr>
            <a:r>
              <a:rPr lang="pt-PT" sz="1900" dirty="0">
                <a:latin typeface="Abadi" panose="020B0604020104020204" pitchFamily="34" charset="0"/>
              </a:rPr>
              <a:t>Nenhum dos candidatos se atreve a por em causa apoio a Israel</a:t>
            </a:r>
          </a:p>
          <a:p>
            <a:endParaRPr lang="pt-PT" sz="1900" i="1" dirty="0">
              <a:latin typeface="Abadi" panose="020B0604020104020204" pitchFamily="34" charset="0"/>
            </a:endParaRPr>
          </a:p>
          <a:p>
            <a:r>
              <a:rPr lang="pt-PT" sz="1900" b="1" dirty="0">
                <a:latin typeface="Abadi" panose="020B0604020104020204" pitchFamily="34" charset="0"/>
              </a:rPr>
              <a:t>Alguns </a:t>
            </a:r>
            <a:r>
              <a:rPr lang="pt-PT" sz="1900" b="1" dirty="0" err="1">
                <a:latin typeface="Abadi" panose="020B0604020104020204" pitchFamily="34" charset="0"/>
              </a:rPr>
              <a:t>constrastes</a:t>
            </a:r>
            <a:endParaRPr lang="pt-PT" sz="1900" b="1" dirty="0">
              <a:latin typeface="Abadi" panose="020B0604020104020204" pitchFamily="34" charset="0"/>
            </a:endParaRPr>
          </a:p>
          <a:p>
            <a:pPr marL="342900" indent="-342900">
              <a:buFont typeface="Arial" panose="020B0604020202020204" pitchFamily="34" charset="0"/>
              <a:buChar char="•"/>
            </a:pPr>
            <a:r>
              <a:rPr lang="pt-PT" sz="1900" dirty="0" err="1">
                <a:latin typeface="Abadi" panose="020B0604020104020204" pitchFamily="34" charset="0"/>
              </a:rPr>
              <a:t>Kamala</a:t>
            </a:r>
            <a:r>
              <a:rPr lang="pt-PT" sz="1900" dirty="0">
                <a:latin typeface="Abadi" panose="020B0604020104020204" pitchFamily="34" charset="0"/>
              </a:rPr>
              <a:t> forte apoiante da NATO, </a:t>
            </a:r>
            <a:r>
              <a:rPr lang="pt-PT" sz="1900" dirty="0" err="1">
                <a:latin typeface="Abadi" panose="020B0604020104020204" pitchFamily="34" charset="0"/>
              </a:rPr>
              <a:t>Trump</a:t>
            </a:r>
            <a:r>
              <a:rPr lang="pt-PT" sz="1900" dirty="0">
                <a:latin typeface="Abadi" panose="020B0604020104020204" pitchFamily="34" charset="0"/>
              </a:rPr>
              <a:t> nem tanto</a:t>
            </a:r>
          </a:p>
          <a:p>
            <a:pPr marL="342900" indent="-342900">
              <a:buFont typeface="Arial" panose="020B0604020202020204" pitchFamily="34" charset="0"/>
              <a:buChar char="•"/>
            </a:pPr>
            <a:r>
              <a:rPr lang="pt-PT" sz="1900" dirty="0">
                <a:latin typeface="Abadi" panose="020B0604020104020204" pitchFamily="34" charset="0"/>
              </a:rPr>
              <a:t>Enorme incógnita de </a:t>
            </a:r>
            <a:r>
              <a:rPr lang="pt-PT" sz="1900" dirty="0" err="1">
                <a:latin typeface="Abadi" panose="020B0604020104020204" pitchFamily="34" charset="0"/>
              </a:rPr>
              <a:t>Trump</a:t>
            </a:r>
            <a:r>
              <a:rPr lang="pt-PT" sz="1900" dirty="0">
                <a:latin typeface="Abadi" panose="020B0604020104020204" pitchFamily="34" charset="0"/>
              </a:rPr>
              <a:t> acerca da Ucrânia</a:t>
            </a:r>
          </a:p>
          <a:p>
            <a:pPr marL="342900" indent="-342900">
              <a:buFont typeface="Arial" panose="020B0604020202020204" pitchFamily="34" charset="0"/>
              <a:buChar char="•"/>
            </a:pPr>
            <a:r>
              <a:rPr lang="pt-PT" sz="1900" dirty="0">
                <a:latin typeface="Abadi" panose="020B0604020104020204" pitchFamily="34" charset="0"/>
              </a:rPr>
              <a:t>Impacto na dívida dos programas </a:t>
            </a:r>
            <a:r>
              <a:rPr lang="pt-PT" sz="1900" dirty="0" err="1">
                <a:latin typeface="Abadi" panose="020B0604020104020204" pitchFamily="34" charset="0"/>
              </a:rPr>
              <a:t>eleitorias</a:t>
            </a:r>
            <a:r>
              <a:rPr lang="pt-PT" sz="1900" dirty="0">
                <a:latin typeface="Abadi" panose="020B0604020104020204" pitchFamily="34" charset="0"/>
              </a:rPr>
              <a:t> é substancial, mas </a:t>
            </a:r>
            <a:r>
              <a:rPr lang="pt-PT" sz="1900" dirty="0" err="1">
                <a:latin typeface="Abadi" panose="020B0604020104020204" pitchFamily="34" charset="0"/>
              </a:rPr>
              <a:t>Trump</a:t>
            </a:r>
            <a:r>
              <a:rPr lang="pt-PT" sz="1900" dirty="0">
                <a:latin typeface="Abadi" panose="020B0604020104020204" pitchFamily="34" charset="0"/>
              </a:rPr>
              <a:t> cerca do dobro</a:t>
            </a:r>
          </a:p>
        </p:txBody>
      </p:sp>
      <p:pic>
        <p:nvPicPr>
          <p:cNvPr id="3078" name="Picture 6" descr="Kamala Harris, Donald Trump shake hands again at 9/11 anniversary ceremony  - ABC News">
            <a:extLst>
              <a:ext uri="{FF2B5EF4-FFF2-40B4-BE49-F238E27FC236}">
                <a16:creationId xmlns:a16="http://schemas.microsoft.com/office/drawing/2014/main" id="{3C3F4546-5C58-DDB2-2BB1-42E35123DD3B}"/>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9876" r="20619"/>
          <a:stretch/>
        </p:blipFill>
        <p:spPr bwMode="auto">
          <a:xfrm>
            <a:off x="6096000" y="0"/>
            <a:ext cx="6121237" cy="685800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descr="A picture containing drawing&#10;&#10;Description automatically generated">
            <a:extLst>
              <a:ext uri="{FF2B5EF4-FFF2-40B4-BE49-F238E27FC236}">
                <a16:creationId xmlns:a16="http://schemas.microsoft.com/office/drawing/2014/main" id="{F04499F7-FC9B-4449-BA1E-184D196C729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444894" y="185558"/>
            <a:ext cx="747106" cy="226396"/>
          </a:xfrm>
          <a:prstGeom prst="rect">
            <a:avLst/>
          </a:prstGeom>
        </p:spPr>
      </p:pic>
    </p:spTree>
    <p:extLst>
      <p:ext uri="{BB962C8B-B14F-4D97-AF65-F5344CB8AC3E}">
        <p14:creationId xmlns:p14="http://schemas.microsoft.com/office/powerpoint/2010/main" val="3806056274"/>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4F758B-6249-714C-9FEC-FEB8403EDD0A}"/>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B94563E3-2D21-AA35-F453-F77C662B7BDF}"/>
              </a:ext>
            </a:extLst>
          </p:cNvPr>
          <p:cNvPicPr>
            <a:picLocks noChangeAspect="1"/>
          </p:cNvPicPr>
          <p:nvPr/>
        </p:nvPicPr>
        <p:blipFill>
          <a:blip r:embed="rId2"/>
          <a:stretch>
            <a:fillRect/>
          </a:stretch>
        </p:blipFill>
        <p:spPr>
          <a:xfrm>
            <a:off x="539368" y="65292"/>
            <a:ext cx="8974250" cy="6484619"/>
          </a:xfrm>
          <a:prstGeom prst="rect">
            <a:avLst/>
          </a:prstGeom>
        </p:spPr>
      </p:pic>
      <p:pic>
        <p:nvPicPr>
          <p:cNvPr id="5" name="Picture 4">
            <a:extLst>
              <a:ext uri="{FF2B5EF4-FFF2-40B4-BE49-F238E27FC236}">
                <a16:creationId xmlns:a16="http://schemas.microsoft.com/office/drawing/2014/main" id="{C676972C-2B11-F9C9-B4A4-CC3958DACB50}"/>
              </a:ext>
            </a:extLst>
          </p:cNvPr>
          <p:cNvPicPr>
            <a:picLocks noChangeAspect="1"/>
          </p:cNvPicPr>
          <p:nvPr/>
        </p:nvPicPr>
        <p:blipFill>
          <a:blip r:embed="rId3"/>
          <a:stretch>
            <a:fillRect/>
          </a:stretch>
        </p:blipFill>
        <p:spPr>
          <a:xfrm>
            <a:off x="5871217" y="6001530"/>
            <a:ext cx="1291583" cy="739208"/>
          </a:xfrm>
          <a:prstGeom prst="rect">
            <a:avLst/>
          </a:prstGeom>
        </p:spPr>
      </p:pic>
      <p:grpSp>
        <p:nvGrpSpPr>
          <p:cNvPr id="6" name="Group 5">
            <a:extLst>
              <a:ext uri="{FF2B5EF4-FFF2-40B4-BE49-F238E27FC236}">
                <a16:creationId xmlns:a16="http://schemas.microsoft.com/office/drawing/2014/main" id="{76AE817D-824B-DFFA-CB8E-4999B706A335}"/>
              </a:ext>
            </a:extLst>
          </p:cNvPr>
          <p:cNvGrpSpPr/>
          <p:nvPr/>
        </p:nvGrpSpPr>
        <p:grpSpPr>
          <a:xfrm>
            <a:off x="-91138" y="6654881"/>
            <a:ext cx="12373683" cy="255089"/>
            <a:chOff x="-181683" y="6654881"/>
            <a:chExt cx="12373683" cy="255089"/>
          </a:xfrm>
        </p:grpSpPr>
        <p:grpSp>
          <p:nvGrpSpPr>
            <p:cNvPr id="7" name="Group 6">
              <a:extLst>
                <a:ext uri="{FF2B5EF4-FFF2-40B4-BE49-F238E27FC236}">
                  <a16:creationId xmlns:a16="http://schemas.microsoft.com/office/drawing/2014/main" id="{B6E09767-3F9B-A422-FE8E-D85F53FFD01A}"/>
                </a:ext>
              </a:extLst>
            </p:cNvPr>
            <p:cNvGrpSpPr/>
            <p:nvPr/>
          </p:nvGrpSpPr>
          <p:grpSpPr>
            <a:xfrm>
              <a:off x="-181683" y="6654881"/>
              <a:ext cx="3024838" cy="255089"/>
              <a:chOff x="-39443" y="6460265"/>
              <a:chExt cx="3024838" cy="255089"/>
            </a:xfrm>
          </p:grpSpPr>
          <p:sp>
            <p:nvSpPr>
              <p:cNvPr id="9" name="Прямоугольник 2">
                <a:extLst>
                  <a:ext uri="{FF2B5EF4-FFF2-40B4-BE49-F238E27FC236}">
                    <a16:creationId xmlns:a16="http://schemas.microsoft.com/office/drawing/2014/main" id="{570B1580-EB71-57AD-2D1B-C4A18A606AE2}"/>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228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793A27D-4251-0A41-E79A-B35A6B22C8E8}"/>
                  </a:ext>
                </a:extLst>
              </p:cNvPr>
              <p:cNvSpPr/>
              <p:nvPr/>
            </p:nvSpPr>
            <p:spPr>
              <a:xfrm>
                <a:off x="283230" y="6484522"/>
                <a:ext cx="270216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8" name="TextBox 8">
              <a:extLst>
                <a:ext uri="{FF2B5EF4-FFF2-40B4-BE49-F238E27FC236}">
                  <a16:creationId xmlns:a16="http://schemas.microsoft.com/office/drawing/2014/main" id="{AF03D090-0771-24AA-D7CE-E91488469928}"/>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3" name="Picture 2">
            <a:extLst>
              <a:ext uri="{FF2B5EF4-FFF2-40B4-BE49-F238E27FC236}">
                <a16:creationId xmlns:a16="http://schemas.microsoft.com/office/drawing/2014/main" id="{BB47A5B3-7142-5C35-C2C1-1647B4F29E86}"/>
              </a:ext>
            </a:extLst>
          </p:cNvPr>
          <p:cNvPicPr>
            <a:picLocks noChangeAspect="1"/>
          </p:cNvPicPr>
          <p:nvPr/>
        </p:nvPicPr>
        <p:blipFill>
          <a:blip r:embed="rId4"/>
          <a:stretch>
            <a:fillRect/>
          </a:stretch>
        </p:blipFill>
        <p:spPr>
          <a:xfrm>
            <a:off x="9756770" y="694913"/>
            <a:ext cx="991007" cy="1639666"/>
          </a:xfrm>
          <a:prstGeom prst="rect">
            <a:avLst/>
          </a:prstGeom>
        </p:spPr>
      </p:pic>
      <p:pic>
        <p:nvPicPr>
          <p:cNvPr id="13" name="Picture 12">
            <a:extLst>
              <a:ext uri="{FF2B5EF4-FFF2-40B4-BE49-F238E27FC236}">
                <a16:creationId xmlns:a16="http://schemas.microsoft.com/office/drawing/2014/main" id="{4B66EEA2-F7AA-7746-90BF-4C1FC7228D22}"/>
              </a:ext>
            </a:extLst>
          </p:cNvPr>
          <p:cNvPicPr>
            <a:picLocks noChangeAspect="1"/>
          </p:cNvPicPr>
          <p:nvPr/>
        </p:nvPicPr>
        <p:blipFill>
          <a:blip r:embed="rId5"/>
          <a:stretch>
            <a:fillRect/>
          </a:stretch>
        </p:blipFill>
        <p:spPr>
          <a:xfrm>
            <a:off x="10859927" y="706265"/>
            <a:ext cx="1215933" cy="1639667"/>
          </a:xfrm>
          <a:prstGeom prst="rect">
            <a:avLst/>
          </a:prstGeom>
        </p:spPr>
      </p:pic>
      <p:pic>
        <p:nvPicPr>
          <p:cNvPr id="15" name="Picture 14">
            <a:extLst>
              <a:ext uri="{FF2B5EF4-FFF2-40B4-BE49-F238E27FC236}">
                <a16:creationId xmlns:a16="http://schemas.microsoft.com/office/drawing/2014/main" id="{672934E0-43B0-50FD-A226-B3D484F1CE6C}"/>
              </a:ext>
            </a:extLst>
          </p:cNvPr>
          <p:cNvPicPr>
            <a:picLocks noChangeAspect="1"/>
          </p:cNvPicPr>
          <p:nvPr/>
        </p:nvPicPr>
        <p:blipFill>
          <a:blip r:embed="rId6"/>
          <a:stretch>
            <a:fillRect/>
          </a:stretch>
        </p:blipFill>
        <p:spPr>
          <a:xfrm>
            <a:off x="9668412" y="2500222"/>
            <a:ext cx="1014084" cy="1535952"/>
          </a:xfrm>
          <a:prstGeom prst="rect">
            <a:avLst/>
          </a:prstGeom>
        </p:spPr>
      </p:pic>
      <p:sp>
        <p:nvSpPr>
          <p:cNvPr id="16" name="TextBox 15">
            <a:extLst>
              <a:ext uri="{FF2B5EF4-FFF2-40B4-BE49-F238E27FC236}">
                <a16:creationId xmlns:a16="http://schemas.microsoft.com/office/drawing/2014/main" id="{31D5A068-D790-B52E-CC5A-FCB8F642DBB1}"/>
              </a:ext>
            </a:extLst>
          </p:cNvPr>
          <p:cNvSpPr txBox="1"/>
          <p:nvPr/>
        </p:nvSpPr>
        <p:spPr>
          <a:xfrm>
            <a:off x="10105568" y="-33966"/>
            <a:ext cx="1402948" cy="707886"/>
          </a:xfrm>
          <a:prstGeom prst="rect">
            <a:avLst/>
          </a:prstGeom>
          <a:noFill/>
        </p:spPr>
        <p:txBody>
          <a:bodyPr wrap="none" rtlCol="0">
            <a:spAutoFit/>
          </a:bodyPr>
          <a:lstStyle/>
          <a:p>
            <a:r>
              <a:rPr lang="pt-PT" sz="4000" b="1" dirty="0">
                <a:solidFill>
                  <a:srgbClr val="244999"/>
                </a:solidFill>
                <a:latin typeface="Abadi" panose="020B0604020104020204" pitchFamily="34" charset="0"/>
              </a:rPr>
              <a:t>20</a:t>
            </a:r>
            <a:r>
              <a:rPr lang="pt-PT" sz="4000" b="1" dirty="0">
                <a:solidFill>
                  <a:srgbClr val="D22532"/>
                </a:solidFill>
                <a:latin typeface="Abadi" panose="020B0604020104020204" pitchFamily="34" charset="0"/>
              </a:rPr>
              <a:t>24</a:t>
            </a:r>
            <a:endParaRPr lang="en-US" sz="4000" b="1" dirty="0">
              <a:solidFill>
                <a:srgbClr val="D22532"/>
              </a:solidFill>
              <a:latin typeface="Abadi" panose="020B0604020104020204" pitchFamily="34" charset="0"/>
            </a:endParaRPr>
          </a:p>
        </p:txBody>
      </p:sp>
      <p:pic>
        <p:nvPicPr>
          <p:cNvPr id="20" name="Picture 19">
            <a:extLst>
              <a:ext uri="{FF2B5EF4-FFF2-40B4-BE49-F238E27FC236}">
                <a16:creationId xmlns:a16="http://schemas.microsoft.com/office/drawing/2014/main" id="{A448A796-656B-6291-03B7-BFBA1E3DF9EB}"/>
              </a:ext>
            </a:extLst>
          </p:cNvPr>
          <p:cNvPicPr>
            <a:picLocks noChangeAspect="1"/>
          </p:cNvPicPr>
          <p:nvPr/>
        </p:nvPicPr>
        <p:blipFill>
          <a:blip r:embed="rId7"/>
          <a:stretch>
            <a:fillRect/>
          </a:stretch>
        </p:blipFill>
        <p:spPr>
          <a:xfrm>
            <a:off x="9668412" y="4221151"/>
            <a:ext cx="1047183" cy="1427475"/>
          </a:xfrm>
          <a:prstGeom prst="rect">
            <a:avLst/>
          </a:prstGeom>
        </p:spPr>
      </p:pic>
      <p:pic>
        <p:nvPicPr>
          <p:cNvPr id="22" name="Picture 21">
            <a:extLst>
              <a:ext uri="{FF2B5EF4-FFF2-40B4-BE49-F238E27FC236}">
                <a16:creationId xmlns:a16="http://schemas.microsoft.com/office/drawing/2014/main" id="{8835851E-B4E1-FDE9-7563-7AF1B9F48A70}"/>
              </a:ext>
            </a:extLst>
          </p:cNvPr>
          <p:cNvPicPr>
            <a:picLocks noChangeAspect="1"/>
          </p:cNvPicPr>
          <p:nvPr/>
        </p:nvPicPr>
        <p:blipFill>
          <a:blip r:embed="rId8"/>
          <a:stretch>
            <a:fillRect/>
          </a:stretch>
        </p:blipFill>
        <p:spPr>
          <a:xfrm>
            <a:off x="10995345" y="4194494"/>
            <a:ext cx="945098" cy="1483517"/>
          </a:xfrm>
          <a:prstGeom prst="rect">
            <a:avLst/>
          </a:prstGeom>
        </p:spPr>
      </p:pic>
      <p:pic>
        <p:nvPicPr>
          <p:cNvPr id="24" name="Picture 23">
            <a:extLst>
              <a:ext uri="{FF2B5EF4-FFF2-40B4-BE49-F238E27FC236}">
                <a16:creationId xmlns:a16="http://schemas.microsoft.com/office/drawing/2014/main" id="{6EF175AC-89D4-1020-9635-E7F74F12D50E}"/>
              </a:ext>
            </a:extLst>
          </p:cNvPr>
          <p:cNvPicPr>
            <a:picLocks noChangeAspect="1"/>
          </p:cNvPicPr>
          <p:nvPr/>
        </p:nvPicPr>
        <p:blipFill>
          <a:blip r:embed="rId9"/>
          <a:stretch>
            <a:fillRect/>
          </a:stretch>
        </p:blipFill>
        <p:spPr>
          <a:xfrm>
            <a:off x="10942628" y="2500222"/>
            <a:ext cx="997815" cy="1534652"/>
          </a:xfrm>
          <a:prstGeom prst="rect">
            <a:avLst/>
          </a:prstGeom>
        </p:spPr>
      </p:pic>
      <p:grpSp>
        <p:nvGrpSpPr>
          <p:cNvPr id="30" name="Group 29">
            <a:extLst>
              <a:ext uri="{FF2B5EF4-FFF2-40B4-BE49-F238E27FC236}">
                <a16:creationId xmlns:a16="http://schemas.microsoft.com/office/drawing/2014/main" id="{9CE700A6-604B-CFF6-982C-515F87A571DC}"/>
              </a:ext>
            </a:extLst>
          </p:cNvPr>
          <p:cNvGrpSpPr/>
          <p:nvPr/>
        </p:nvGrpSpPr>
        <p:grpSpPr>
          <a:xfrm>
            <a:off x="9816035" y="664433"/>
            <a:ext cx="2025860" cy="0"/>
            <a:chOff x="9816035" y="641573"/>
            <a:chExt cx="2025860" cy="0"/>
          </a:xfrm>
        </p:grpSpPr>
        <p:cxnSp>
          <p:nvCxnSpPr>
            <p:cNvPr id="26" name="Straight Connector 25">
              <a:extLst>
                <a:ext uri="{FF2B5EF4-FFF2-40B4-BE49-F238E27FC236}">
                  <a16:creationId xmlns:a16="http://schemas.microsoft.com/office/drawing/2014/main" id="{3C83F9FE-E749-9171-892A-2693ABB6AC56}"/>
                </a:ext>
              </a:extLst>
            </p:cNvPr>
            <p:cNvCxnSpPr>
              <a:cxnSpLocks/>
            </p:cNvCxnSpPr>
            <p:nvPr/>
          </p:nvCxnSpPr>
          <p:spPr>
            <a:xfrm>
              <a:off x="9816035" y="641573"/>
              <a:ext cx="1012930" cy="0"/>
            </a:xfrm>
            <a:prstGeom prst="line">
              <a:avLst/>
            </a:prstGeom>
            <a:ln w="79375">
              <a:solidFill>
                <a:srgbClr val="244999"/>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5F321D66-5929-4094-90B9-4FEA19A81985}"/>
                </a:ext>
              </a:extLst>
            </p:cNvPr>
            <p:cNvCxnSpPr>
              <a:cxnSpLocks/>
            </p:cNvCxnSpPr>
            <p:nvPr/>
          </p:nvCxnSpPr>
          <p:spPr>
            <a:xfrm>
              <a:off x="10828965" y="641573"/>
              <a:ext cx="1012930" cy="0"/>
            </a:xfrm>
            <a:prstGeom prst="line">
              <a:avLst/>
            </a:prstGeom>
            <a:ln w="79375">
              <a:solidFill>
                <a:srgbClr val="D22532"/>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7A5DC00A-A3FD-8183-0356-EC00F43F5B03}"/>
              </a:ext>
            </a:extLst>
          </p:cNvPr>
          <p:cNvGrpSpPr/>
          <p:nvPr/>
        </p:nvGrpSpPr>
        <p:grpSpPr>
          <a:xfrm>
            <a:off x="9846997" y="5762213"/>
            <a:ext cx="2025860" cy="0"/>
            <a:chOff x="9816035" y="641573"/>
            <a:chExt cx="2025860" cy="0"/>
          </a:xfrm>
        </p:grpSpPr>
        <p:cxnSp>
          <p:nvCxnSpPr>
            <p:cNvPr id="32" name="Straight Connector 31">
              <a:extLst>
                <a:ext uri="{FF2B5EF4-FFF2-40B4-BE49-F238E27FC236}">
                  <a16:creationId xmlns:a16="http://schemas.microsoft.com/office/drawing/2014/main" id="{2B2B1EC2-C821-F329-36AD-DCF8B4A25FBC}"/>
                </a:ext>
              </a:extLst>
            </p:cNvPr>
            <p:cNvCxnSpPr>
              <a:cxnSpLocks/>
            </p:cNvCxnSpPr>
            <p:nvPr/>
          </p:nvCxnSpPr>
          <p:spPr>
            <a:xfrm>
              <a:off x="9816035" y="641573"/>
              <a:ext cx="1012930" cy="0"/>
            </a:xfrm>
            <a:prstGeom prst="line">
              <a:avLst/>
            </a:prstGeom>
            <a:ln w="79375">
              <a:solidFill>
                <a:srgbClr val="244999"/>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8543937C-E046-29AF-388E-2713C4EAFE79}"/>
                </a:ext>
              </a:extLst>
            </p:cNvPr>
            <p:cNvCxnSpPr>
              <a:cxnSpLocks/>
            </p:cNvCxnSpPr>
            <p:nvPr/>
          </p:nvCxnSpPr>
          <p:spPr>
            <a:xfrm>
              <a:off x="10828965" y="641573"/>
              <a:ext cx="1012930" cy="0"/>
            </a:xfrm>
            <a:prstGeom prst="line">
              <a:avLst/>
            </a:prstGeom>
            <a:ln w="79375">
              <a:solidFill>
                <a:srgbClr val="D22532"/>
              </a:solidFill>
            </a:ln>
          </p:spPr>
          <p:style>
            <a:lnRef idx="1">
              <a:schemeClr val="accent1"/>
            </a:lnRef>
            <a:fillRef idx="0">
              <a:schemeClr val="accent1"/>
            </a:fillRef>
            <a:effectRef idx="0">
              <a:schemeClr val="accent1"/>
            </a:effectRef>
            <a:fontRef idx="minor">
              <a:schemeClr val="tx1"/>
            </a:fontRef>
          </p:style>
        </p:cxnSp>
      </p:grpSp>
      <p:sp>
        <p:nvSpPr>
          <p:cNvPr id="34" name="TextBox 33">
            <a:extLst>
              <a:ext uri="{FF2B5EF4-FFF2-40B4-BE49-F238E27FC236}">
                <a16:creationId xmlns:a16="http://schemas.microsoft.com/office/drawing/2014/main" id="{C4EDD622-6B6B-A85E-517C-DF5992449AAD}"/>
              </a:ext>
            </a:extLst>
          </p:cNvPr>
          <p:cNvSpPr txBox="1"/>
          <p:nvPr/>
        </p:nvSpPr>
        <p:spPr>
          <a:xfrm>
            <a:off x="10261844" y="5778603"/>
            <a:ext cx="1196161" cy="400110"/>
          </a:xfrm>
          <a:prstGeom prst="rect">
            <a:avLst/>
          </a:prstGeom>
          <a:noFill/>
        </p:spPr>
        <p:txBody>
          <a:bodyPr wrap="none" rtlCol="0">
            <a:spAutoFit/>
          </a:bodyPr>
          <a:lstStyle/>
          <a:p>
            <a:r>
              <a:rPr lang="pt-PT" sz="2000" b="1" dirty="0">
                <a:solidFill>
                  <a:srgbClr val="244999"/>
                </a:solidFill>
                <a:latin typeface="Abadi" panose="020B0604020104020204" pitchFamily="34" charset="0"/>
              </a:rPr>
              <a:t>-62  </a:t>
            </a:r>
            <a:r>
              <a:rPr lang="pt-PT" sz="2000" b="1" dirty="0">
                <a:solidFill>
                  <a:srgbClr val="D22532"/>
                </a:solidFill>
                <a:latin typeface="Abadi" panose="020B0604020104020204" pitchFamily="34" charset="0"/>
              </a:rPr>
              <a:t>+62</a:t>
            </a:r>
            <a:endParaRPr lang="en-US" sz="2000" b="1" dirty="0">
              <a:solidFill>
                <a:srgbClr val="D22532"/>
              </a:solidFill>
              <a:latin typeface="Abadi" panose="020B0604020104020204" pitchFamily="34" charset="0"/>
            </a:endParaRPr>
          </a:p>
        </p:txBody>
      </p:sp>
      <p:grpSp>
        <p:nvGrpSpPr>
          <p:cNvPr id="35" name="Group 34">
            <a:extLst>
              <a:ext uri="{FF2B5EF4-FFF2-40B4-BE49-F238E27FC236}">
                <a16:creationId xmlns:a16="http://schemas.microsoft.com/office/drawing/2014/main" id="{847B6D2D-B484-AD8C-A187-1350BEA06A38}"/>
              </a:ext>
            </a:extLst>
          </p:cNvPr>
          <p:cNvGrpSpPr/>
          <p:nvPr/>
        </p:nvGrpSpPr>
        <p:grpSpPr>
          <a:xfrm>
            <a:off x="9846997" y="6279306"/>
            <a:ext cx="2025860" cy="0"/>
            <a:chOff x="9816035" y="641573"/>
            <a:chExt cx="2025860" cy="0"/>
          </a:xfrm>
        </p:grpSpPr>
        <p:cxnSp>
          <p:nvCxnSpPr>
            <p:cNvPr id="36" name="Straight Connector 35">
              <a:extLst>
                <a:ext uri="{FF2B5EF4-FFF2-40B4-BE49-F238E27FC236}">
                  <a16:creationId xmlns:a16="http://schemas.microsoft.com/office/drawing/2014/main" id="{45F75739-3C63-653E-F091-ADA07FD80A84}"/>
                </a:ext>
              </a:extLst>
            </p:cNvPr>
            <p:cNvCxnSpPr>
              <a:cxnSpLocks/>
            </p:cNvCxnSpPr>
            <p:nvPr/>
          </p:nvCxnSpPr>
          <p:spPr>
            <a:xfrm>
              <a:off x="9816035" y="641573"/>
              <a:ext cx="1012930" cy="0"/>
            </a:xfrm>
            <a:prstGeom prst="line">
              <a:avLst/>
            </a:prstGeom>
            <a:ln w="79375">
              <a:solidFill>
                <a:srgbClr val="244999"/>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A19BE0D7-3C4D-4B68-66E4-A6C63344CAC7}"/>
                </a:ext>
              </a:extLst>
            </p:cNvPr>
            <p:cNvCxnSpPr>
              <a:cxnSpLocks/>
            </p:cNvCxnSpPr>
            <p:nvPr/>
          </p:nvCxnSpPr>
          <p:spPr>
            <a:xfrm>
              <a:off x="10828965" y="641573"/>
              <a:ext cx="1012930" cy="0"/>
            </a:xfrm>
            <a:prstGeom prst="line">
              <a:avLst/>
            </a:prstGeom>
            <a:ln w="79375">
              <a:solidFill>
                <a:srgbClr val="D22532"/>
              </a:solidFill>
            </a:ln>
          </p:spPr>
          <p:style>
            <a:lnRef idx="1">
              <a:schemeClr val="accent1"/>
            </a:lnRef>
            <a:fillRef idx="0">
              <a:schemeClr val="accent1"/>
            </a:fillRef>
            <a:effectRef idx="0">
              <a:schemeClr val="accent1"/>
            </a:effectRef>
            <a:fontRef idx="minor">
              <a:schemeClr val="tx1"/>
            </a:fontRef>
          </p:style>
        </p:cxnSp>
      </p:grpSp>
      <p:sp>
        <p:nvSpPr>
          <p:cNvPr id="38" name="TextBox 37">
            <a:extLst>
              <a:ext uri="{FF2B5EF4-FFF2-40B4-BE49-F238E27FC236}">
                <a16:creationId xmlns:a16="http://schemas.microsoft.com/office/drawing/2014/main" id="{36669A53-146B-75EB-FE70-70D8901EF2CE}"/>
              </a:ext>
            </a:extLst>
          </p:cNvPr>
          <p:cNvSpPr txBox="1"/>
          <p:nvPr/>
        </p:nvSpPr>
        <p:spPr>
          <a:xfrm>
            <a:off x="10022194" y="6279306"/>
            <a:ext cx="1675459" cy="523220"/>
          </a:xfrm>
          <a:prstGeom prst="rect">
            <a:avLst/>
          </a:prstGeom>
          <a:noFill/>
        </p:spPr>
        <p:txBody>
          <a:bodyPr wrap="none" rtlCol="0">
            <a:spAutoFit/>
          </a:bodyPr>
          <a:lstStyle/>
          <a:p>
            <a:r>
              <a:rPr lang="pt-PT" sz="2800" b="1" dirty="0">
                <a:solidFill>
                  <a:srgbClr val="244999"/>
                </a:solidFill>
                <a:latin typeface="Abadi" panose="020B0604020104020204" pitchFamily="34" charset="0"/>
              </a:rPr>
              <a:t>244  </a:t>
            </a:r>
            <a:r>
              <a:rPr lang="pt-PT" sz="2800" b="1" dirty="0">
                <a:solidFill>
                  <a:srgbClr val="D22532"/>
                </a:solidFill>
                <a:latin typeface="Abadi" panose="020B0604020104020204" pitchFamily="34" charset="0"/>
              </a:rPr>
              <a:t>294</a:t>
            </a:r>
            <a:endParaRPr lang="en-US" sz="2800" b="1" dirty="0">
              <a:solidFill>
                <a:srgbClr val="D22532"/>
              </a:solidFill>
              <a:latin typeface="Abadi" panose="020B0604020104020204" pitchFamily="34" charset="0"/>
            </a:endParaRPr>
          </a:p>
        </p:txBody>
      </p:sp>
      <p:pic>
        <p:nvPicPr>
          <p:cNvPr id="39" name="Picture 38" descr="A picture containing drawing&#10;&#10;Description automatically generated">
            <a:extLst>
              <a:ext uri="{FF2B5EF4-FFF2-40B4-BE49-F238E27FC236}">
                <a16:creationId xmlns:a16="http://schemas.microsoft.com/office/drawing/2014/main" id="{4E245C8A-7CDA-0DE8-5FBC-0E112BB56D64}"/>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5812" y="65292"/>
            <a:ext cx="747741" cy="226588"/>
          </a:xfrm>
          <a:prstGeom prst="rect">
            <a:avLst/>
          </a:prstGeom>
        </p:spPr>
      </p:pic>
    </p:spTree>
    <p:extLst>
      <p:ext uri="{BB962C8B-B14F-4D97-AF65-F5344CB8AC3E}">
        <p14:creationId xmlns:p14="http://schemas.microsoft.com/office/powerpoint/2010/main" val="455223577"/>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36ACE0-F564-EC6A-336A-BF2DC7B471AE}"/>
            </a:ext>
          </a:extLst>
        </p:cNvPr>
        <p:cNvGrpSpPr/>
        <p:nvPr/>
      </p:nvGrpSpPr>
      <p:grpSpPr>
        <a:xfrm>
          <a:off x="0" y="0"/>
          <a:ext cx="0" cy="0"/>
          <a:chOff x="0" y="0"/>
          <a:chExt cx="0" cy="0"/>
        </a:xfrm>
      </p:grpSpPr>
      <p:grpSp>
        <p:nvGrpSpPr>
          <p:cNvPr id="18" name="Group 17">
            <a:extLst>
              <a:ext uri="{FF2B5EF4-FFF2-40B4-BE49-F238E27FC236}">
                <a16:creationId xmlns:a16="http://schemas.microsoft.com/office/drawing/2014/main" id="{2F8A788F-EAC9-92C0-727F-87F17EF23BFC}"/>
              </a:ext>
            </a:extLst>
          </p:cNvPr>
          <p:cNvGrpSpPr/>
          <p:nvPr/>
        </p:nvGrpSpPr>
        <p:grpSpPr>
          <a:xfrm>
            <a:off x="1444127" y="0"/>
            <a:ext cx="9303745" cy="6858000"/>
            <a:chOff x="1444127" y="0"/>
            <a:chExt cx="9303745" cy="6858000"/>
          </a:xfrm>
        </p:grpSpPr>
        <p:pic>
          <p:nvPicPr>
            <p:cNvPr id="14" name="Picture 13">
              <a:extLst>
                <a:ext uri="{FF2B5EF4-FFF2-40B4-BE49-F238E27FC236}">
                  <a16:creationId xmlns:a16="http://schemas.microsoft.com/office/drawing/2014/main" id="{953D8E46-3A31-2A26-D13F-0F24F2B4927E}"/>
                </a:ext>
              </a:extLst>
            </p:cNvPr>
            <p:cNvPicPr>
              <a:picLocks noChangeAspect="1"/>
            </p:cNvPicPr>
            <p:nvPr/>
          </p:nvPicPr>
          <p:blipFill>
            <a:blip r:embed="rId2"/>
            <a:stretch>
              <a:fillRect/>
            </a:stretch>
          </p:blipFill>
          <p:spPr>
            <a:xfrm>
              <a:off x="1444127" y="0"/>
              <a:ext cx="9303745" cy="6858000"/>
            </a:xfrm>
            <a:prstGeom prst="rect">
              <a:avLst/>
            </a:prstGeom>
          </p:spPr>
        </p:pic>
        <p:sp>
          <p:nvSpPr>
            <p:cNvPr id="17" name="Rectangle 16">
              <a:extLst>
                <a:ext uri="{FF2B5EF4-FFF2-40B4-BE49-F238E27FC236}">
                  <a16:creationId xmlns:a16="http://schemas.microsoft.com/office/drawing/2014/main" id="{238D97A9-F9F5-D014-80DE-5ACAAC94D566}"/>
                </a:ext>
              </a:extLst>
            </p:cNvPr>
            <p:cNvSpPr/>
            <p:nvPr/>
          </p:nvSpPr>
          <p:spPr>
            <a:xfrm>
              <a:off x="9555480" y="5608320"/>
              <a:ext cx="1192392" cy="12496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5">
            <a:extLst>
              <a:ext uri="{FF2B5EF4-FFF2-40B4-BE49-F238E27FC236}">
                <a16:creationId xmlns:a16="http://schemas.microsoft.com/office/drawing/2014/main" id="{A85DE944-6B7F-DAAC-7800-754F6C4A54E4}"/>
              </a:ext>
            </a:extLst>
          </p:cNvPr>
          <p:cNvGrpSpPr/>
          <p:nvPr/>
        </p:nvGrpSpPr>
        <p:grpSpPr>
          <a:xfrm>
            <a:off x="-91138" y="6654881"/>
            <a:ext cx="12373683" cy="255089"/>
            <a:chOff x="-181683" y="6654881"/>
            <a:chExt cx="12373683" cy="255089"/>
          </a:xfrm>
        </p:grpSpPr>
        <p:grpSp>
          <p:nvGrpSpPr>
            <p:cNvPr id="7" name="Group 6">
              <a:extLst>
                <a:ext uri="{FF2B5EF4-FFF2-40B4-BE49-F238E27FC236}">
                  <a16:creationId xmlns:a16="http://schemas.microsoft.com/office/drawing/2014/main" id="{5A29804A-A0DD-3434-7FC2-BFD6F290274A}"/>
                </a:ext>
              </a:extLst>
            </p:cNvPr>
            <p:cNvGrpSpPr/>
            <p:nvPr/>
          </p:nvGrpSpPr>
          <p:grpSpPr>
            <a:xfrm>
              <a:off x="-181683" y="6654881"/>
              <a:ext cx="3024838" cy="255089"/>
              <a:chOff x="-39443" y="6460265"/>
              <a:chExt cx="3024838" cy="255089"/>
            </a:xfrm>
          </p:grpSpPr>
          <p:sp>
            <p:nvSpPr>
              <p:cNvPr id="9" name="Прямоугольник 2">
                <a:extLst>
                  <a:ext uri="{FF2B5EF4-FFF2-40B4-BE49-F238E27FC236}">
                    <a16:creationId xmlns:a16="http://schemas.microsoft.com/office/drawing/2014/main" id="{A19722ED-17D5-5456-FE78-A0E984FFD462}"/>
                  </a:ext>
                </a:extLst>
              </p:cNvPr>
              <p:cNvSpPr/>
              <p:nvPr/>
            </p:nvSpPr>
            <p:spPr>
              <a:xfrm>
                <a:off x="-39443" y="6460265"/>
                <a:ext cx="463589"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229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BAB4C2B8-9B8F-8E88-BC78-E57C779F5617}"/>
                  </a:ext>
                </a:extLst>
              </p:cNvPr>
              <p:cNvSpPr/>
              <p:nvPr/>
            </p:nvSpPr>
            <p:spPr>
              <a:xfrm>
                <a:off x="283230" y="6484522"/>
                <a:ext cx="270216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8" name="TextBox 8">
              <a:extLst>
                <a:ext uri="{FF2B5EF4-FFF2-40B4-BE49-F238E27FC236}">
                  <a16:creationId xmlns:a16="http://schemas.microsoft.com/office/drawing/2014/main" id="{F269C2F9-7403-3A13-F215-627F3CCCBD62}"/>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39" name="Picture 38" descr="A picture containing drawing&#10;&#10;Description automatically generated">
            <a:extLst>
              <a:ext uri="{FF2B5EF4-FFF2-40B4-BE49-F238E27FC236}">
                <a16:creationId xmlns:a16="http://schemas.microsoft.com/office/drawing/2014/main" id="{D5B4E1EF-FA37-3EB7-67F5-38222A8AEC8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812" y="65292"/>
            <a:ext cx="747741" cy="226588"/>
          </a:xfrm>
          <a:prstGeom prst="rect">
            <a:avLst/>
          </a:prstGeom>
        </p:spPr>
      </p:pic>
    </p:spTree>
    <p:extLst>
      <p:ext uri="{BB962C8B-B14F-4D97-AF65-F5344CB8AC3E}">
        <p14:creationId xmlns:p14="http://schemas.microsoft.com/office/powerpoint/2010/main" val="1274257859"/>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2" descr="Russia&amp;amp;#39;s invasion of Ukraine in maps — latest updates | Financial Times">
            <a:extLst>
              <a:ext uri="{FF2B5EF4-FFF2-40B4-BE49-F238E27FC236}">
                <a16:creationId xmlns:a16="http://schemas.microsoft.com/office/drawing/2014/main" id="{3056B51A-A7A8-4872-9E1B-48E571189B64}"/>
              </a:ext>
            </a:extLst>
          </p:cNvPr>
          <p:cNvPicPr>
            <a:picLocks noGrp="1" noChangeAspect="1" noChangeArrowheads="1"/>
          </p:cNvPicPr>
          <p:nvPr>
            <p:ph type="pic" sz="quarter" idx="11"/>
          </p:nvPr>
        </p:nvPicPr>
        <p:blipFill rotWithShape="1">
          <a:blip r:embed="rId2">
            <a:extLst>
              <a:ext uri="{28A0092B-C50C-407E-A947-70E740481C1C}">
                <a14:useLocalDpi xmlns:a14="http://schemas.microsoft.com/office/drawing/2010/main" val="0"/>
              </a:ext>
            </a:extLst>
          </a:blip>
          <a:srcRect l="9932" r="39817"/>
          <a:stretch/>
        </p:blipFill>
        <p:spPr bwMode="auto">
          <a:xfrm>
            <a:off x="-3391" y="0"/>
            <a:ext cx="6073651" cy="685800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F7DC6FA3-C2D8-4022-9072-4349A6191644}"/>
              </a:ext>
            </a:extLst>
          </p:cNvPr>
          <p:cNvSpPr/>
          <p:nvPr/>
        </p:nvSpPr>
        <p:spPr>
          <a:xfrm>
            <a:off x="-3391" y="0"/>
            <a:ext cx="6096000" cy="6896508"/>
          </a:xfrm>
          <a:prstGeom prst="rect">
            <a:avLst/>
          </a:prstGeom>
          <a:solidFill>
            <a:schemeClr val="tx1">
              <a:alpha val="4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9" name="Parallelogram 8"/>
          <p:cNvSpPr/>
          <p:nvPr/>
        </p:nvSpPr>
        <p:spPr>
          <a:xfrm>
            <a:off x="1280195" y="2201969"/>
            <a:ext cx="1451429" cy="2454062"/>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p:cNvSpPr txBox="1"/>
          <p:nvPr/>
        </p:nvSpPr>
        <p:spPr>
          <a:xfrm>
            <a:off x="558019" y="2981380"/>
            <a:ext cx="5270695" cy="695960"/>
          </a:xfrm>
          <a:prstGeom prst="rect">
            <a:avLst/>
          </a:prstGeom>
          <a:noFill/>
        </p:spPr>
        <p:txBody>
          <a:bodyPr wrap="square" lIns="0" tIns="0" rIns="0" bIns="0" rtlCol="0">
            <a:spAutoFit/>
          </a:bodyPr>
          <a:lstStyle/>
          <a:p>
            <a:pPr>
              <a:lnSpc>
                <a:spcPct val="80000"/>
              </a:lnSpc>
            </a:pPr>
            <a:r>
              <a:rPr lang="en-US" sz="28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POLÍTICA, MACROECONOMIA E SOCIEDADE</a:t>
            </a:r>
            <a:endParaRPr lang="en-US" sz="20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2" name="Retângulo 1">
            <a:extLst>
              <a:ext uri="{FF2B5EF4-FFF2-40B4-BE49-F238E27FC236}">
                <a16:creationId xmlns:a16="http://schemas.microsoft.com/office/drawing/2014/main" id="{0B9B8E2A-0C39-4B83-A3C4-F0F1C6A5D203}"/>
              </a:ext>
            </a:extLst>
          </p:cNvPr>
          <p:cNvSpPr/>
          <p:nvPr/>
        </p:nvSpPr>
        <p:spPr>
          <a:xfrm>
            <a:off x="7618097" y="764593"/>
            <a:ext cx="3997127" cy="707886"/>
          </a:xfrm>
          <a:prstGeom prst="rect">
            <a:avLst/>
          </a:prstGeom>
        </p:spPr>
        <p:txBody>
          <a:bodyPr wrap="square">
            <a:spAutoFit/>
          </a:bodyPr>
          <a:lstStyle/>
          <a:p>
            <a:pPr>
              <a:buSzPct val="60000"/>
            </a:pP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Política</a:t>
            </a:r>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Macroeconomia</a:t>
            </a:r>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e </a:t>
            </a: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Sociedade</a:t>
            </a:r>
            <a:endPar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21" name="Picture 20" descr="A picture containing drawing&#10;&#10;Description automatically generated">
            <a:extLst>
              <a:ext uri="{FF2B5EF4-FFF2-40B4-BE49-F238E27FC236}">
                <a16:creationId xmlns:a16="http://schemas.microsoft.com/office/drawing/2014/main" id="{C77FCD10-86F1-46B6-9627-C53A721E648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03782" y="5435442"/>
            <a:ext cx="2088435" cy="632860"/>
          </a:xfrm>
          <a:prstGeom prst="rect">
            <a:avLst/>
          </a:prstGeom>
        </p:spPr>
      </p:pic>
      <p:pic>
        <p:nvPicPr>
          <p:cNvPr id="1028" name="Picture 4" descr="corporate social responsibility color icon. international relations. earth  protection. globalization. impact. hands holding globe. isolated vector  illustration. corporate social responsibility color icon | Cheap Royalty  Free Subscription, Stock Photos ...">
            <a:extLst>
              <a:ext uri="{FF2B5EF4-FFF2-40B4-BE49-F238E27FC236}">
                <a16:creationId xmlns:a16="http://schemas.microsoft.com/office/drawing/2014/main" id="{C03FB8F2-925D-4105-8489-785D0BFE5E9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20631" y="781406"/>
            <a:ext cx="682137" cy="682137"/>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7">
            <a:extLst>
              <a:ext uri="{FF2B5EF4-FFF2-40B4-BE49-F238E27FC236}">
                <a16:creationId xmlns:a16="http://schemas.microsoft.com/office/drawing/2014/main" id="{5C707D5E-374D-C2C3-07D9-86DFA322C519}"/>
              </a:ext>
            </a:extLst>
          </p:cNvPr>
          <p:cNvSpPr txBox="1"/>
          <p:nvPr/>
        </p:nvSpPr>
        <p:spPr>
          <a:xfrm>
            <a:off x="6767479" y="1774998"/>
            <a:ext cx="4914313" cy="6024726"/>
          </a:xfrm>
          <a:prstGeom prst="rect">
            <a:avLst/>
          </a:prstGeom>
          <a:noFill/>
        </p:spPr>
        <p:txBody>
          <a:bodyPr wrap="square" lIns="0" tIns="0" rIns="0" bIns="0" rtlCol="0">
            <a:spAutoFit/>
          </a:bodyPr>
          <a:lstStyle/>
          <a:p>
            <a:pPr marL="617220" indent="-342900">
              <a:spcAft>
                <a:spcPts val="300"/>
              </a:spcAft>
              <a:buSzPct val="60000"/>
              <a:buFont typeface="+mj-lt"/>
              <a:buAutoNum type="arabicPeriod"/>
            </a:pP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A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economia</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global e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como</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chegamos</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aqui</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a:t>
            </a:r>
            <a:r>
              <a:rPr lang="en-US" sz="1400" b="1" i="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Como medimos e comparamos o desempenho económico e quais são os principais determinantes do crescimento económico.</a:t>
            </a:r>
          </a:p>
          <a:p>
            <a:pPr marL="617220" indent="-342900">
              <a:spcAft>
                <a:spcPts val="300"/>
              </a:spcAft>
              <a:buSzPct val="60000"/>
              <a:buFont typeface="+mj-lt"/>
              <a:buAutoNum type="arabicPeriod"/>
            </a:pPr>
            <a:endPar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Os</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desafios</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para o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crescimento</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na</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Europa: </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Desempenho comparativo dos EUA e da Europa nos últimos 40 anos, globalização, reformas estruturais, a grande recessão e a crise da dívida soberana, o que mudou o que se mantem e áreas a observar.</a:t>
            </a:r>
          </a:p>
          <a:p>
            <a:pPr marL="617220" indent="-342900">
              <a:spcAft>
                <a:spcPts val="300"/>
              </a:spcAft>
              <a:buSzPct val="60000"/>
              <a:buFont typeface="+mj-lt"/>
              <a:buAutoNum type="arabicPeriod"/>
            </a:pPr>
            <a:endPar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PT" sz="1400" b="1" i="1" dirty="0">
                <a:solidFill>
                  <a:srgbClr val="AFAFAF"/>
                </a:solidFill>
                <a:latin typeface="Open Sans" panose="020B0606030504020204" pitchFamily="34" charset="0"/>
                <a:ea typeface="Open Sans" panose="020B0606030504020204" pitchFamily="34" charset="0"/>
                <a:cs typeface="Open Sans" panose="020B0606030504020204" pitchFamily="34" charset="0"/>
              </a:rPr>
              <a:t>Do </a:t>
            </a:r>
            <a:r>
              <a:rPr lang="pt-PT" sz="1400" b="1"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Made</a:t>
            </a:r>
            <a:r>
              <a:rPr lang="pt-PT" sz="1400" b="1"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 ao </a:t>
            </a:r>
            <a:r>
              <a:rPr lang="pt-PT" sz="1400" b="1"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Created</a:t>
            </a:r>
            <a:r>
              <a:rPr lang="pt-PT" sz="1400" b="1"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a:t>
            </a:r>
            <a:r>
              <a:rPr lang="pt-PT" sz="14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Caracterização do país e dos seus determinantes; Do </a:t>
            </a:r>
            <a:r>
              <a:rPr lang="pt-PT" sz="1100"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made</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 ao </a:t>
            </a:r>
            <a:r>
              <a:rPr lang="pt-PT" sz="1100"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created</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 tecnologia, talento e infraestruturas; produtividade e PMEs; e Investimento direto estrangeiro e cadeias globais de valor; o futuro do trabalho em Portugal.</a:t>
            </a:r>
          </a:p>
          <a:p>
            <a:pPr marL="514350" indent="-240030">
              <a:spcAft>
                <a:spcPts val="300"/>
              </a:spcAft>
              <a:buSzPct val="60000"/>
              <a:buFont typeface="+mj-lt"/>
              <a:buAutoNum type="arabicPeriod"/>
            </a:pPr>
            <a:endParaRPr lang="en-US" sz="1100"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O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crescimento</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é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sustentável</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BR"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Tendências de desigualdade, populismo, eleições nos EUA e desafios geracionais.</a:t>
            </a:r>
            <a:endParaRPr lang="en-US" sz="1400" i="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514350" indent="-240030">
              <a:spcAft>
                <a:spcPts val="300"/>
              </a:spcAft>
              <a:buSzPct val="60000"/>
              <a:buFont typeface="+mj-lt"/>
              <a:buAutoNum type="arabicPeriod"/>
            </a:pPr>
            <a:endParaRPr lang="en-US" sz="1100"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BR" sz="1400" b="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Guerra na Ucrânia:</a:t>
            </a:r>
            <a:r>
              <a:rPr lang="pt-BR" sz="1400"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 </a:t>
            </a:r>
            <a:r>
              <a:rPr lang="pt-BR" sz="1100" i="1" dirty="0">
                <a:solidFill>
                  <a:schemeClr val="tx1">
                    <a:lumMod val="95000"/>
                    <a:lumOff val="5000"/>
                  </a:schemeClr>
                </a:solidFill>
                <a:latin typeface="Open Sans" panose="020B0606030504020204" pitchFamily="34" charset="0"/>
                <a:ea typeface="Open Sans" panose="020B0606030504020204" pitchFamily="34" charset="0"/>
                <a:cs typeface="Open Sans" panose="020B0606030504020204" pitchFamily="34" charset="0"/>
              </a:rPr>
              <a:t>escalada para o conflito, a desproporcionalidade económico-militar da Rússia e vulnerabilidades da Europa.</a:t>
            </a:r>
          </a:p>
          <a:p>
            <a:pPr marL="617220" indent="-342900">
              <a:spcAft>
                <a:spcPts val="300"/>
              </a:spcAft>
              <a:buSzPct val="60000"/>
              <a:buFont typeface="+mj-lt"/>
              <a:buAutoNum type="arabicPeriod"/>
            </a:pPr>
            <a:endParaRPr lang="pt-BR" sz="1100"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BR"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Inflação</a:t>
            </a:r>
            <a:r>
              <a:rPr lang="pt-BR" sz="11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a:t>
            </a:r>
            <a:r>
              <a:rPr lang="pt-BR" sz="1100"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(falta de) inflação durante a década de 2010 e ressurgimento da inflação no período pós-covid, o que esperar? Estratégias para gerir com inflação.</a:t>
            </a:r>
            <a:endParaRPr lang="en-US" sz="11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en-US" sz="11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274320">
              <a:spcAft>
                <a:spcPts val="300"/>
              </a:spcAft>
              <a:buSzPct val="60000"/>
            </a:pPr>
            <a:endParaRPr lang="pt-BR" sz="1100"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pt-BR" sz="1100" b="1"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en-US" sz="1400" b="1"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3025073649"/>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Viktor Yanukovych: Arrest Warrant Issued | Time">
            <a:extLst>
              <a:ext uri="{FF2B5EF4-FFF2-40B4-BE49-F238E27FC236}">
                <a16:creationId xmlns:a16="http://schemas.microsoft.com/office/drawing/2014/main" id="{6CCA322C-1E8B-41AE-834D-022AA743F1E5}"/>
              </a:ext>
            </a:extLst>
          </p:cNvPr>
          <p:cNvPicPr>
            <a:picLocks noChangeAspect="1" noChangeArrowheads="1"/>
          </p:cNvPicPr>
          <p:nvPr/>
        </p:nvPicPr>
        <p:blipFill rotWithShape="1">
          <a:blip r:embed="rId2">
            <a:alphaModFix amt="92000"/>
            <a:extLst>
              <a:ext uri="{28A0092B-C50C-407E-A947-70E740481C1C}">
                <a14:useLocalDpi xmlns:a14="http://schemas.microsoft.com/office/drawing/2010/main" val="0"/>
              </a:ext>
            </a:extLst>
          </a:blip>
          <a:srcRect t="10823" b="10832"/>
          <a:stretch/>
        </p:blipFill>
        <p:spPr bwMode="auto">
          <a:xfrm>
            <a:off x="-8485" y="0"/>
            <a:ext cx="12191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B690DAA5-AC05-4B48-9E3A-AD789EF0F096}"/>
              </a:ext>
            </a:extLst>
          </p:cNvPr>
          <p:cNvSpPr/>
          <p:nvPr/>
        </p:nvSpPr>
        <p:spPr>
          <a:xfrm>
            <a:off x="-8485" y="5044532"/>
            <a:ext cx="7003645" cy="1289362"/>
          </a:xfrm>
          <a:prstGeom prst="rect">
            <a:avLst/>
          </a:prstGeom>
          <a:solidFill>
            <a:schemeClr val="bg2">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57" name="Picture 56" descr="A picture containing drawing&#10;&#10;Description automatically generated">
            <a:extLst>
              <a:ext uri="{FF2B5EF4-FFF2-40B4-BE49-F238E27FC236}">
                <a16:creationId xmlns:a16="http://schemas.microsoft.com/office/drawing/2014/main" id="{C3054169-1D5D-4826-B084-FEF8138380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58" name="TextBox 57">
            <a:extLst>
              <a:ext uri="{FF2B5EF4-FFF2-40B4-BE49-F238E27FC236}">
                <a16:creationId xmlns:a16="http://schemas.microsoft.com/office/drawing/2014/main" id="{E097EAE0-B128-4951-822D-F02EB1A6DCB5}"/>
              </a:ext>
            </a:extLst>
          </p:cNvPr>
          <p:cNvSpPr txBox="1"/>
          <p:nvPr/>
        </p:nvSpPr>
        <p:spPr>
          <a:xfrm>
            <a:off x="8486" y="5919522"/>
            <a:ext cx="1800365" cy="369332"/>
          </a:xfrm>
          <a:prstGeom prst="rect">
            <a:avLst/>
          </a:prstGeom>
          <a:noFill/>
        </p:spPr>
        <p:txBody>
          <a:bodyPr wrap="none" rtlCol="0">
            <a:spAutoFit/>
          </a:bodyPr>
          <a:lstStyle/>
          <a:p>
            <a:r>
              <a:rPr lang="pt-PT" b="1" dirty="0">
                <a:latin typeface="Arial Nova" panose="020B0504020202020204" pitchFamily="34" charset="0"/>
              </a:rPr>
              <a:t>Fevereiro 2013</a:t>
            </a:r>
          </a:p>
        </p:txBody>
      </p:sp>
      <p:sp>
        <p:nvSpPr>
          <p:cNvPr id="59" name="TextBox 58">
            <a:extLst>
              <a:ext uri="{FF2B5EF4-FFF2-40B4-BE49-F238E27FC236}">
                <a16:creationId xmlns:a16="http://schemas.microsoft.com/office/drawing/2014/main" id="{C1074E60-8E2C-4040-9729-B277703B7A03}"/>
              </a:ext>
            </a:extLst>
          </p:cNvPr>
          <p:cNvSpPr txBox="1"/>
          <p:nvPr/>
        </p:nvSpPr>
        <p:spPr>
          <a:xfrm>
            <a:off x="8487" y="5116907"/>
            <a:ext cx="7855354" cy="646331"/>
          </a:xfrm>
          <a:prstGeom prst="rect">
            <a:avLst/>
          </a:prstGeom>
          <a:noFill/>
        </p:spPr>
        <p:txBody>
          <a:bodyPr wrap="square" rtlCol="0">
            <a:spAutoFit/>
          </a:bodyPr>
          <a:lstStyle/>
          <a:p>
            <a:r>
              <a:rPr lang="pt-PT" b="1" dirty="0">
                <a:latin typeface="Arial Nova" panose="020B0504020202020204" pitchFamily="34" charset="0"/>
              </a:rPr>
              <a:t>Presidente </a:t>
            </a:r>
            <a:r>
              <a:rPr lang="pt-PT" b="1" dirty="0" err="1">
                <a:latin typeface="Arial Nova" panose="020B0504020202020204" pitchFamily="34" charset="0"/>
              </a:rPr>
              <a:t>Yanukovych</a:t>
            </a:r>
            <a:r>
              <a:rPr lang="pt-PT" b="1" dirty="0">
                <a:latin typeface="Arial Nova" panose="020B0504020202020204" pitchFamily="34" charset="0"/>
              </a:rPr>
              <a:t> rejeita acordo para maior integração económica com a UE, protestos eclodem</a:t>
            </a:r>
          </a:p>
        </p:txBody>
      </p:sp>
      <p:cxnSp>
        <p:nvCxnSpPr>
          <p:cNvPr id="60" name="Straight Connector 59">
            <a:extLst>
              <a:ext uri="{FF2B5EF4-FFF2-40B4-BE49-F238E27FC236}">
                <a16:creationId xmlns:a16="http://schemas.microsoft.com/office/drawing/2014/main" id="{CBB02B6D-24A7-43B5-A649-7069DF6A82CC}"/>
              </a:ext>
            </a:extLst>
          </p:cNvPr>
          <p:cNvCxnSpPr/>
          <p:nvPr/>
        </p:nvCxnSpPr>
        <p:spPr>
          <a:xfrm>
            <a:off x="467574" y="5851480"/>
            <a:ext cx="80425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TextBox 8">
            <a:extLst>
              <a:ext uri="{FF2B5EF4-FFF2-40B4-BE49-F238E27FC236}">
                <a16:creationId xmlns:a16="http://schemas.microsoft.com/office/drawing/2014/main" id="{E47D90BF-779E-4CBB-8677-12157E0A2090}"/>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65" name="Slide Number Placeholder 11">
            <a:extLst>
              <a:ext uri="{FF2B5EF4-FFF2-40B4-BE49-F238E27FC236}">
                <a16:creationId xmlns:a16="http://schemas.microsoft.com/office/drawing/2014/main" id="{73983621-7795-4EF9-9615-E2477276DF74}"/>
              </a:ext>
            </a:extLst>
          </p:cNvPr>
          <p:cNvSpPr>
            <a:spLocks noGrp="1"/>
          </p:cNvSpPr>
          <p:nvPr>
            <p:ph type="sldNum" sz="quarter" idx="12"/>
          </p:nvPr>
        </p:nvSpPr>
        <p:spPr>
          <a:xfrm>
            <a:off x="0" y="6474665"/>
            <a:ext cx="326124" cy="365125"/>
          </a:xfrm>
        </p:spPr>
        <p:txBody>
          <a:bodyPr/>
          <a:lstStyle/>
          <a:p>
            <a:fld id="{03E2264C-ED41-4DBC-AE9A-198AA1BEFDBD}" type="slidenum">
              <a:rPr lang="pt-PT" smtClean="0">
                <a:solidFill>
                  <a:schemeClr val="tx1"/>
                </a:solidFill>
              </a:rPr>
              <a:t>231</a:t>
            </a:fld>
            <a:endParaRPr lang="pt-PT" dirty="0">
              <a:solidFill>
                <a:schemeClr val="tx1"/>
              </a:solidFill>
            </a:endParaRPr>
          </a:p>
        </p:txBody>
      </p:sp>
    </p:spTree>
    <p:extLst>
      <p:ext uri="{BB962C8B-B14F-4D97-AF65-F5344CB8AC3E}">
        <p14:creationId xmlns:p14="http://schemas.microsoft.com/office/powerpoint/2010/main" val="3998765236"/>
      </p:ext>
    </p:extLst>
  </p:cSld>
  <p:clrMapOvr>
    <a:masterClrMapping/>
  </p:clrMapOvr>
  <p:transition spd="med">
    <p:push/>
  </p:transition>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A Year After Fleeing Ukraine, Yanukovich Speaks of Return">
            <a:extLst>
              <a:ext uri="{FF2B5EF4-FFF2-40B4-BE49-F238E27FC236}">
                <a16:creationId xmlns:a16="http://schemas.microsoft.com/office/drawing/2014/main" id="{4278A548-67FD-461C-AA67-7E69E0286DA3}"/>
              </a:ext>
            </a:extLst>
          </p:cNvPr>
          <p:cNvPicPr>
            <a:picLocks noChangeAspect="1" noChangeArrowheads="1"/>
          </p:cNvPicPr>
          <p:nvPr/>
        </p:nvPicPr>
        <p:blipFill>
          <a:blip r:embed="rId2">
            <a:alphaModFix amt="92000"/>
            <a:extLst>
              <a:ext uri="{28A0092B-C50C-407E-A947-70E740481C1C}">
                <a14:useLocalDpi xmlns:a14="http://schemas.microsoft.com/office/drawing/2010/main" val="0"/>
              </a:ext>
            </a:extLst>
          </a:blip>
          <a:srcRect/>
          <a:stretch>
            <a:fillRect/>
          </a:stretch>
        </p:blipFill>
        <p:spPr bwMode="auto">
          <a:xfrm>
            <a:off x="0" y="0"/>
            <a:ext cx="12192000" cy="6862448"/>
          </a:xfrm>
          <a:prstGeom prst="rect">
            <a:avLst/>
          </a:prstGeom>
          <a:noFill/>
          <a:extLst>
            <a:ext uri="{909E8E84-426E-40DD-AFC4-6F175D3DCCD1}">
              <a14:hiddenFill xmlns:a14="http://schemas.microsoft.com/office/drawing/2010/main">
                <a:solidFill>
                  <a:srgbClr val="FFFFFF"/>
                </a:solidFill>
              </a14:hiddenFill>
            </a:ext>
          </a:extLst>
        </p:spPr>
      </p:pic>
      <p:pic>
        <p:nvPicPr>
          <p:cNvPr id="57" name="Picture 56" descr="A picture containing drawing&#10;&#10;Description automatically generated">
            <a:extLst>
              <a:ext uri="{FF2B5EF4-FFF2-40B4-BE49-F238E27FC236}">
                <a16:creationId xmlns:a16="http://schemas.microsoft.com/office/drawing/2014/main" id="{C3054169-1D5D-4826-B084-FEF8138380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109" name="Rectangle 108">
            <a:extLst>
              <a:ext uri="{FF2B5EF4-FFF2-40B4-BE49-F238E27FC236}">
                <a16:creationId xmlns:a16="http://schemas.microsoft.com/office/drawing/2014/main" id="{6D9126AE-F6A9-4634-B9D6-0BE82EF90143}"/>
              </a:ext>
            </a:extLst>
          </p:cNvPr>
          <p:cNvSpPr/>
          <p:nvPr/>
        </p:nvSpPr>
        <p:spPr>
          <a:xfrm>
            <a:off x="-8484" y="5396542"/>
            <a:ext cx="6515964" cy="883920"/>
          </a:xfrm>
          <a:prstGeom prst="rect">
            <a:avLst/>
          </a:prstGeom>
          <a:solidFill>
            <a:schemeClr val="bg2">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110" name="TextBox 109">
            <a:extLst>
              <a:ext uri="{FF2B5EF4-FFF2-40B4-BE49-F238E27FC236}">
                <a16:creationId xmlns:a16="http://schemas.microsoft.com/office/drawing/2014/main" id="{54686CE9-CB85-40D7-B263-A8C2C931C1B9}"/>
              </a:ext>
            </a:extLst>
          </p:cNvPr>
          <p:cNvSpPr txBox="1"/>
          <p:nvPr/>
        </p:nvSpPr>
        <p:spPr>
          <a:xfrm>
            <a:off x="8486" y="5919522"/>
            <a:ext cx="1895519" cy="369332"/>
          </a:xfrm>
          <a:prstGeom prst="rect">
            <a:avLst/>
          </a:prstGeom>
          <a:noFill/>
        </p:spPr>
        <p:txBody>
          <a:bodyPr wrap="none" rtlCol="0">
            <a:spAutoFit/>
          </a:bodyPr>
          <a:lstStyle/>
          <a:p>
            <a:r>
              <a:rPr lang="pt-PT" b="1" dirty="0">
                <a:latin typeface="Arial Nova" panose="020B0504020202020204" pitchFamily="34" charset="0"/>
              </a:rPr>
              <a:t>Novembro 2013</a:t>
            </a:r>
          </a:p>
        </p:txBody>
      </p:sp>
      <p:sp>
        <p:nvSpPr>
          <p:cNvPr id="111" name="TextBox 110">
            <a:extLst>
              <a:ext uri="{FF2B5EF4-FFF2-40B4-BE49-F238E27FC236}">
                <a16:creationId xmlns:a16="http://schemas.microsoft.com/office/drawing/2014/main" id="{B38AAA59-885E-4C9A-86EF-D93056531212}"/>
              </a:ext>
            </a:extLst>
          </p:cNvPr>
          <p:cNvSpPr txBox="1"/>
          <p:nvPr/>
        </p:nvSpPr>
        <p:spPr>
          <a:xfrm>
            <a:off x="-8484" y="5515337"/>
            <a:ext cx="7733434" cy="369332"/>
          </a:xfrm>
          <a:prstGeom prst="rect">
            <a:avLst/>
          </a:prstGeom>
          <a:noFill/>
        </p:spPr>
        <p:txBody>
          <a:bodyPr wrap="square" rtlCol="0">
            <a:spAutoFit/>
          </a:bodyPr>
          <a:lstStyle/>
          <a:p>
            <a:r>
              <a:rPr lang="pt-PT" b="1" dirty="0" err="1">
                <a:latin typeface="Arial Nova" panose="020B0504020202020204" pitchFamily="34" charset="0"/>
              </a:rPr>
              <a:t>Yanukovych</a:t>
            </a:r>
            <a:r>
              <a:rPr lang="pt-PT" b="1" dirty="0">
                <a:latin typeface="Arial Nova" panose="020B0504020202020204" pitchFamily="34" charset="0"/>
              </a:rPr>
              <a:t> foge da Ucrânia</a:t>
            </a:r>
          </a:p>
        </p:txBody>
      </p:sp>
      <p:cxnSp>
        <p:nvCxnSpPr>
          <p:cNvPr id="112" name="Straight Connector 111">
            <a:extLst>
              <a:ext uri="{FF2B5EF4-FFF2-40B4-BE49-F238E27FC236}">
                <a16:creationId xmlns:a16="http://schemas.microsoft.com/office/drawing/2014/main" id="{0BE426AF-71F2-42A7-9B1A-A17376611AC6}"/>
              </a:ext>
            </a:extLst>
          </p:cNvPr>
          <p:cNvCxnSpPr/>
          <p:nvPr/>
        </p:nvCxnSpPr>
        <p:spPr>
          <a:xfrm>
            <a:off x="435206" y="5927680"/>
            <a:ext cx="80425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TextBox 8">
            <a:extLst>
              <a:ext uri="{FF2B5EF4-FFF2-40B4-BE49-F238E27FC236}">
                <a16:creationId xmlns:a16="http://schemas.microsoft.com/office/drawing/2014/main" id="{3FC8346D-2C16-4114-B3B1-D6510E9047F3}"/>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14" name="Slide Number Placeholder 11">
            <a:extLst>
              <a:ext uri="{FF2B5EF4-FFF2-40B4-BE49-F238E27FC236}">
                <a16:creationId xmlns:a16="http://schemas.microsoft.com/office/drawing/2014/main" id="{E8AB0C55-914D-413D-8734-5CCFEB567A21}"/>
              </a:ext>
            </a:extLst>
          </p:cNvPr>
          <p:cNvSpPr>
            <a:spLocks noGrp="1"/>
          </p:cNvSpPr>
          <p:nvPr>
            <p:ph type="sldNum" sz="quarter" idx="12"/>
          </p:nvPr>
        </p:nvSpPr>
        <p:spPr>
          <a:xfrm>
            <a:off x="0" y="6474665"/>
            <a:ext cx="326124" cy="365125"/>
          </a:xfrm>
        </p:spPr>
        <p:txBody>
          <a:bodyPr/>
          <a:lstStyle/>
          <a:p>
            <a:fld id="{03E2264C-ED41-4DBC-AE9A-198AA1BEFDBD}" type="slidenum">
              <a:rPr lang="pt-PT" smtClean="0">
                <a:solidFill>
                  <a:schemeClr val="bg1"/>
                </a:solidFill>
              </a:rPr>
              <a:t>232</a:t>
            </a:fld>
            <a:endParaRPr lang="pt-PT" dirty="0">
              <a:solidFill>
                <a:schemeClr val="bg1"/>
              </a:solidFill>
            </a:endParaRPr>
          </a:p>
        </p:txBody>
      </p:sp>
    </p:spTree>
    <p:extLst>
      <p:ext uri="{BB962C8B-B14F-4D97-AF65-F5344CB8AC3E}">
        <p14:creationId xmlns:p14="http://schemas.microsoft.com/office/powerpoint/2010/main" val="609975817"/>
      </p:ext>
    </p:extLst>
  </p:cSld>
  <p:clrMapOvr>
    <a:masterClrMapping/>
  </p:clrMapOvr>
  <p:transition spd="med">
    <p:push/>
  </p:transition>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Little green men: the annexation of Crimea as an emblem of pro-Kremlin  disinformation - EU vs DISINFORMATION">
            <a:extLst>
              <a:ext uri="{FF2B5EF4-FFF2-40B4-BE49-F238E27FC236}">
                <a16:creationId xmlns:a16="http://schemas.microsoft.com/office/drawing/2014/main" id="{D4F0DFD4-CE9E-4BBD-AFD3-1BB9FC40862D}"/>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5556" r="5109"/>
          <a:stretch/>
        </p:blipFill>
        <p:spPr bwMode="auto">
          <a:xfrm>
            <a:off x="0" y="0"/>
            <a:ext cx="1225296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C5818AB7-8737-4CCB-934F-9CAB9A33904A}"/>
              </a:ext>
            </a:extLst>
          </p:cNvPr>
          <p:cNvSpPr/>
          <p:nvPr/>
        </p:nvSpPr>
        <p:spPr>
          <a:xfrm>
            <a:off x="-8485" y="5044532"/>
            <a:ext cx="6965545" cy="1289362"/>
          </a:xfrm>
          <a:prstGeom prst="rect">
            <a:avLst/>
          </a:prstGeom>
          <a:solidFill>
            <a:schemeClr val="bg2">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 name="TextBox 5">
            <a:extLst>
              <a:ext uri="{FF2B5EF4-FFF2-40B4-BE49-F238E27FC236}">
                <a16:creationId xmlns:a16="http://schemas.microsoft.com/office/drawing/2014/main" id="{7B346340-B780-45AB-8795-3CD614FCC23C}"/>
              </a:ext>
            </a:extLst>
          </p:cNvPr>
          <p:cNvSpPr txBox="1"/>
          <p:nvPr/>
        </p:nvSpPr>
        <p:spPr>
          <a:xfrm>
            <a:off x="8486" y="5919522"/>
            <a:ext cx="1454244" cy="369332"/>
          </a:xfrm>
          <a:prstGeom prst="rect">
            <a:avLst/>
          </a:prstGeom>
          <a:noFill/>
        </p:spPr>
        <p:txBody>
          <a:bodyPr wrap="none" rtlCol="0">
            <a:spAutoFit/>
          </a:bodyPr>
          <a:lstStyle/>
          <a:p>
            <a:r>
              <a:rPr lang="pt-PT" b="1" dirty="0">
                <a:latin typeface="Arial Nova" panose="020B0504020202020204" pitchFamily="34" charset="0"/>
              </a:rPr>
              <a:t>Março 2014</a:t>
            </a:r>
          </a:p>
        </p:txBody>
      </p:sp>
      <p:sp>
        <p:nvSpPr>
          <p:cNvPr id="7" name="TextBox 6">
            <a:extLst>
              <a:ext uri="{FF2B5EF4-FFF2-40B4-BE49-F238E27FC236}">
                <a16:creationId xmlns:a16="http://schemas.microsoft.com/office/drawing/2014/main" id="{FD8ACE12-486B-49CA-AB7D-EE299184AA8D}"/>
              </a:ext>
            </a:extLst>
          </p:cNvPr>
          <p:cNvSpPr txBox="1"/>
          <p:nvPr/>
        </p:nvSpPr>
        <p:spPr>
          <a:xfrm>
            <a:off x="8487" y="5116907"/>
            <a:ext cx="7855354" cy="646331"/>
          </a:xfrm>
          <a:prstGeom prst="rect">
            <a:avLst/>
          </a:prstGeom>
          <a:noFill/>
        </p:spPr>
        <p:txBody>
          <a:bodyPr wrap="square" rtlCol="0">
            <a:spAutoFit/>
          </a:bodyPr>
          <a:lstStyle/>
          <a:p>
            <a:r>
              <a:rPr lang="pt-PT" b="1" dirty="0">
                <a:latin typeface="Arial Nova" panose="020B0504020202020204" pitchFamily="34" charset="0"/>
              </a:rPr>
              <a:t>Tropas russas invadem a Crimeia depois de um referendo local polémico decidir pela adesão à Rússia</a:t>
            </a:r>
          </a:p>
        </p:txBody>
      </p:sp>
      <p:cxnSp>
        <p:nvCxnSpPr>
          <p:cNvPr id="8" name="Straight Connector 7">
            <a:extLst>
              <a:ext uri="{FF2B5EF4-FFF2-40B4-BE49-F238E27FC236}">
                <a16:creationId xmlns:a16="http://schemas.microsoft.com/office/drawing/2014/main" id="{0C3999EA-9121-42D1-ABA5-47C258B542A3}"/>
              </a:ext>
            </a:extLst>
          </p:cNvPr>
          <p:cNvCxnSpPr/>
          <p:nvPr/>
        </p:nvCxnSpPr>
        <p:spPr>
          <a:xfrm>
            <a:off x="467574" y="5851480"/>
            <a:ext cx="80425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EF476D1-2AF3-4ACB-ADA7-4ACDB411B064}"/>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0" name="Picture 9" descr="A picture containing drawing&#10;&#10;Description automatically generated">
            <a:extLst>
              <a:ext uri="{FF2B5EF4-FFF2-40B4-BE49-F238E27FC236}">
                <a16:creationId xmlns:a16="http://schemas.microsoft.com/office/drawing/2014/main" id="{23649962-1214-440E-8290-FF13CE3C515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12" name="Slide Number Placeholder 11">
            <a:extLst>
              <a:ext uri="{FF2B5EF4-FFF2-40B4-BE49-F238E27FC236}">
                <a16:creationId xmlns:a16="http://schemas.microsoft.com/office/drawing/2014/main" id="{C2C3FF0A-D1AA-4D30-9878-CBC877405892}"/>
              </a:ext>
            </a:extLst>
          </p:cNvPr>
          <p:cNvSpPr>
            <a:spLocks noGrp="1"/>
          </p:cNvSpPr>
          <p:nvPr>
            <p:ph type="sldNum" sz="quarter" idx="12"/>
          </p:nvPr>
        </p:nvSpPr>
        <p:spPr>
          <a:xfrm>
            <a:off x="0" y="6474665"/>
            <a:ext cx="326124" cy="365125"/>
          </a:xfrm>
        </p:spPr>
        <p:txBody>
          <a:bodyPr/>
          <a:lstStyle/>
          <a:p>
            <a:fld id="{03E2264C-ED41-4DBC-AE9A-198AA1BEFDBD}" type="slidenum">
              <a:rPr lang="pt-PT" smtClean="0">
                <a:solidFill>
                  <a:schemeClr val="bg1"/>
                </a:solidFill>
              </a:rPr>
              <a:t>233</a:t>
            </a:fld>
            <a:endParaRPr lang="pt-PT" dirty="0">
              <a:solidFill>
                <a:schemeClr val="bg1"/>
              </a:solidFill>
            </a:endParaRPr>
          </a:p>
        </p:txBody>
      </p:sp>
    </p:spTree>
    <p:extLst>
      <p:ext uri="{BB962C8B-B14F-4D97-AF65-F5344CB8AC3E}">
        <p14:creationId xmlns:p14="http://schemas.microsoft.com/office/powerpoint/2010/main" val="4037860"/>
      </p:ext>
    </p:extLst>
  </p:cSld>
  <p:clrMapOvr>
    <a:masterClrMapping/>
  </p:clrMapOvr>
  <p:transition spd="med">
    <p:push/>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descr="Ukraine: After Crimea, Russian Separatism Gains Ground in Donbass | Time">
            <a:extLst>
              <a:ext uri="{FF2B5EF4-FFF2-40B4-BE49-F238E27FC236}">
                <a16:creationId xmlns:a16="http://schemas.microsoft.com/office/drawing/2014/main" id="{62DB11B0-B08C-4BCA-A3E0-93D43B3849C8}"/>
              </a:ext>
            </a:extLst>
          </p:cNvPr>
          <p:cNvPicPr>
            <a:picLocks noChangeAspect="1" noChangeArrowheads="1"/>
          </p:cNvPicPr>
          <p:nvPr/>
        </p:nvPicPr>
        <p:blipFill rotWithShape="1">
          <a:blip r:embed="rId2">
            <a:extLst>
              <a:ext uri="{BEBA8EAE-BF5A-486C-A8C5-ECC9F3942E4B}">
                <a14:imgProps xmlns:a14="http://schemas.microsoft.com/office/drawing/2010/main">
                  <a14:imgLayer r:embed="rId3">
                    <a14:imgEffect>
                      <a14:colorTemperature colorTemp="6689"/>
                    </a14:imgEffect>
                    <a14:imgEffect>
                      <a14:saturation sat="146000"/>
                    </a14:imgEffect>
                    <a14:imgEffect>
                      <a14:brightnessContrast bright="-4000"/>
                    </a14:imgEffect>
                  </a14:imgLayer>
                </a14:imgProps>
              </a:ext>
              <a:ext uri="{28A0092B-C50C-407E-A947-70E740481C1C}">
                <a14:useLocalDpi xmlns:a14="http://schemas.microsoft.com/office/drawing/2010/main" val="0"/>
              </a:ext>
            </a:extLst>
          </a:blip>
          <a:srcRect t="15340" b="-11"/>
          <a:stretch/>
        </p:blipFill>
        <p:spPr bwMode="auto">
          <a:xfrm>
            <a:off x="8487" y="0"/>
            <a:ext cx="12175026"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C5818AB7-8737-4CCB-934F-9CAB9A33904A}"/>
              </a:ext>
            </a:extLst>
          </p:cNvPr>
          <p:cNvSpPr/>
          <p:nvPr/>
        </p:nvSpPr>
        <p:spPr>
          <a:xfrm>
            <a:off x="-8485" y="5044532"/>
            <a:ext cx="7369405" cy="1289362"/>
          </a:xfrm>
          <a:prstGeom prst="rect">
            <a:avLst/>
          </a:prstGeom>
          <a:solidFill>
            <a:schemeClr val="bg2">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 name="TextBox 5">
            <a:extLst>
              <a:ext uri="{FF2B5EF4-FFF2-40B4-BE49-F238E27FC236}">
                <a16:creationId xmlns:a16="http://schemas.microsoft.com/office/drawing/2014/main" id="{7B346340-B780-45AB-8795-3CD614FCC23C}"/>
              </a:ext>
            </a:extLst>
          </p:cNvPr>
          <p:cNvSpPr txBox="1"/>
          <p:nvPr/>
        </p:nvSpPr>
        <p:spPr>
          <a:xfrm>
            <a:off x="160886" y="5928868"/>
            <a:ext cx="1293944" cy="369332"/>
          </a:xfrm>
          <a:prstGeom prst="rect">
            <a:avLst/>
          </a:prstGeom>
          <a:noFill/>
        </p:spPr>
        <p:txBody>
          <a:bodyPr wrap="none" rtlCol="0">
            <a:spAutoFit/>
          </a:bodyPr>
          <a:lstStyle/>
          <a:p>
            <a:r>
              <a:rPr lang="pt-PT" b="1" dirty="0">
                <a:latin typeface="Arial Nova" panose="020B0504020202020204" pitchFamily="34" charset="0"/>
              </a:rPr>
              <a:t>Maio 2014</a:t>
            </a:r>
          </a:p>
        </p:txBody>
      </p:sp>
      <p:sp>
        <p:nvSpPr>
          <p:cNvPr id="7" name="TextBox 6">
            <a:extLst>
              <a:ext uri="{FF2B5EF4-FFF2-40B4-BE49-F238E27FC236}">
                <a16:creationId xmlns:a16="http://schemas.microsoft.com/office/drawing/2014/main" id="{FD8ACE12-486B-49CA-AB7D-EE299184AA8D}"/>
              </a:ext>
            </a:extLst>
          </p:cNvPr>
          <p:cNvSpPr txBox="1"/>
          <p:nvPr/>
        </p:nvSpPr>
        <p:spPr>
          <a:xfrm>
            <a:off x="8486" y="5297361"/>
            <a:ext cx="7855354" cy="369332"/>
          </a:xfrm>
          <a:prstGeom prst="rect">
            <a:avLst/>
          </a:prstGeom>
          <a:noFill/>
        </p:spPr>
        <p:txBody>
          <a:bodyPr wrap="square" rtlCol="0">
            <a:spAutoFit/>
          </a:bodyPr>
          <a:lstStyle/>
          <a:p>
            <a:r>
              <a:rPr lang="pt-PT" sz="1800" b="1" dirty="0">
                <a:latin typeface="Arial Nova" panose="020B0504020202020204" pitchFamily="34" charset="0"/>
              </a:rPr>
              <a:t>As regiões de Donetsk e </a:t>
            </a:r>
            <a:r>
              <a:rPr lang="pt-PT" sz="1800" b="1" dirty="0" err="1">
                <a:latin typeface="Arial Nova" panose="020B0504020202020204" pitchFamily="34" charset="0"/>
              </a:rPr>
              <a:t>Luhanks</a:t>
            </a:r>
            <a:r>
              <a:rPr lang="pt-PT" sz="1800" b="1" dirty="0">
                <a:latin typeface="Arial Nova" panose="020B0504020202020204" pitchFamily="34" charset="0"/>
              </a:rPr>
              <a:t> fazem referendos semelhantes</a:t>
            </a:r>
          </a:p>
        </p:txBody>
      </p:sp>
      <p:cxnSp>
        <p:nvCxnSpPr>
          <p:cNvPr id="8" name="Straight Connector 7">
            <a:extLst>
              <a:ext uri="{FF2B5EF4-FFF2-40B4-BE49-F238E27FC236}">
                <a16:creationId xmlns:a16="http://schemas.microsoft.com/office/drawing/2014/main" id="{0C3999EA-9121-42D1-ABA5-47C258B542A3}"/>
              </a:ext>
            </a:extLst>
          </p:cNvPr>
          <p:cNvCxnSpPr/>
          <p:nvPr/>
        </p:nvCxnSpPr>
        <p:spPr>
          <a:xfrm>
            <a:off x="467574" y="5851480"/>
            <a:ext cx="80425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243E70C3-8AD6-4067-92BD-2A325A2DC83E}"/>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1" name="Picture 10" descr="A picture containing drawing&#10;&#10;Description automatically generated">
            <a:extLst>
              <a:ext uri="{FF2B5EF4-FFF2-40B4-BE49-F238E27FC236}">
                <a16:creationId xmlns:a16="http://schemas.microsoft.com/office/drawing/2014/main" id="{5C4AFC97-A631-4875-893A-8B15A441825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
        <p:nvSpPr>
          <p:cNvPr id="13" name="Slide Number Placeholder 11">
            <a:extLst>
              <a:ext uri="{FF2B5EF4-FFF2-40B4-BE49-F238E27FC236}">
                <a16:creationId xmlns:a16="http://schemas.microsoft.com/office/drawing/2014/main" id="{CABB0501-149A-4590-8084-3A5B40DEFB29}"/>
              </a:ext>
            </a:extLst>
          </p:cNvPr>
          <p:cNvSpPr>
            <a:spLocks noGrp="1"/>
          </p:cNvSpPr>
          <p:nvPr>
            <p:ph type="sldNum" sz="quarter" idx="12"/>
          </p:nvPr>
        </p:nvSpPr>
        <p:spPr>
          <a:xfrm>
            <a:off x="0" y="6474665"/>
            <a:ext cx="326124" cy="365125"/>
          </a:xfrm>
        </p:spPr>
        <p:txBody>
          <a:bodyPr/>
          <a:lstStyle/>
          <a:p>
            <a:fld id="{03E2264C-ED41-4DBC-AE9A-198AA1BEFDBD}" type="slidenum">
              <a:rPr lang="pt-PT" smtClean="0">
                <a:solidFill>
                  <a:schemeClr val="bg1"/>
                </a:solidFill>
              </a:rPr>
              <a:t>234</a:t>
            </a:fld>
            <a:endParaRPr lang="pt-PT" dirty="0">
              <a:solidFill>
                <a:schemeClr val="bg1"/>
              </a:solidFill>
            </a:endParaRPr>
          </a:p>
        </p:txBody>
      </p:sp>
    </p:spTree>
    <p:extLst>
      <p:ext uri="{BB962C8B-B14F-4D97-AF65-F5344CB8AC3E}">
        <p14:creationId xmlns:p14="http://schemas.microsoft.com/office/powerpoint/2010/main" val="2937386293"/>
      </p:ext>
    </p:extLst>
  </p:cSld>
  <p:clrMapOvr>
    <a:masterClrMapping/>
  </p:clrMapOvr>
  <p:transition spd="med">
    <p:push/>
  </p:transition>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The latest on Malaysia Airlines Flight 17">
            <a:extLst>
              <a:ext uri="{FF2B5EF4-FFF2-40B4-BE49-F238E27FC236}">
                <a16:creationId xmlns:a16="http://schemas.microsoft.com/office/drawing/2014/main" id="{531CAC24-CC14-4A3A-95C2-D5849539225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6413"/>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C5818AB7-8737-4CCB-934F-9CAB9A33904A}"/>
              </a:ext>
            </a:extLst>
          </p:cNvPr>
          <p:cNvSpPr/>
          <p:nvPr/>
        </p:nvSpPr>
        <p:spPr>
          <a:xfrm>
            <a:off x="-8485" y="5044532"/>
            <a:ext cx="7415125" cy="1289362"/>
          </a:xfrm>
          <a:prstGeom prst="rect">
            <a:avLst/>
          </a:prstGeom>
          <a:solidFill>
            <a:schemeClr val="bg2">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 name="TextBox 5">
            <a:extLst>
              <a:ext uri="{FF2B5EF4-FFF2-40B4-BE49-F238E27FC236}">
                <a16:creationId xmlns:a16="http://schemas.microsoft.com/office/drawing/2014/main" id="{7B346340-B780-45AB-8795-3CD614FCC23C}"/>
              </a:ext>
            </a:extLst>
          </p:cNvPr>
          <p:cNvSpPr txBox="1"/>
          <p:nvPr/>
        </p:nvSpPr>
        <p:spPr>
          <a:xfrm>
            <a:off x="160886" y="5928868"/>
            <a:ext cx="1369286" cy="369332"/>
          </a:xfrm>
          <a:prstGeom prst="rect">
            <a:avLst/>
          </a:prstGeom>
          <a:noFill/>
        </p:spPr>
        <p:txBody>
          <a:bodyPr wrap="none" rtlCol="0">
            <a:spAutoFit/>
          </a:bodyPr>
          <a:lstStyle/>
          <a:p>
            <a:r>
              <a:rPr lang="pt-PT" b="1" dirty="0">
                <a:latin typeface="Arial Nova" panose="020B0504020202020204" pitchFamily="34" charset="0"/>
              </a:rPr>
              <a:t>Julho 2014</a:t>
            </a:r>
          </a:p>
        </p:txBody>
      </p:sp>
      <p:sp>
        <p:nvSpPr>
          <p:cNvPr id="7" name="TextBox 6">
            <a:extLst>
              <a:ext uri="{FF2B5EF4-FFF2-40B4-BE49-F238E27FC236}">
                <a16:creationId xmlns:a16="http://schemas.microsoft.com/office/drawing/2014/main" id="{FD8ACE12-486B-49CA-AB7D-EE299184AA8D}"/>
              </a:ext>
            </a:extLst>
          </p:cNvPr>
          <p:cNvSpPr txBox="1"/>
          <p:nvPr/>
        </p:nvSpPr>
        <p:spPr>
          <a:xfrm>
            <a:off x="8485" y="5175441"/>
            <a:ext cx="8114433" cy="646331"/>
          </a:xfrm>
          <a:prstGeom prst="rect">
            <a:avLst/>
          </a:prstGeom>
          <a:noFill/>
        </p:spPr>
        <p:txBody>
          <a:bodyPr wrap="square" rtlCol="0">
            <a:spAutoFit/>
          </a:bodyPr>
          <a:lstStyle/>
          <a:p>
            <a:r>
              <a:rPr lang="pt-PT" sz="1800" b="1" dirty="0" err="1">
                <a:latin typeface="Arial Nova" panose="020B0504020202020204" pitchFamily="34" charset="0"/>
              </a:rPr>
              <a:t>Vôo</a:t>
            </a:r>
            <a:r>
              <a:rPr lang="pt-PT" sz="1800" b="1" dirty="0">
                <a:latin typeface="Arial Nova" panose="020B0504020202020204" pitchFamily="34" charset="0"/>
              </a:rPr>
              <a:t> 17 da </a:t>
            </a:r>
            <a:r>
              <a:rPr lang="pt-PT" sz="1800" b="1" dirty="0" err="1">
                <a:latin typeface="Arial Nova" panose="020B0504020202020204" pitchFamily="34" charset="0"/>
              </a:rPr>
              <a:t>Malasya</a:t>
            </a:r>
            <a:r>
              <a:rPr lang="pt-PT" sz="1800" b="1" dirty="0">
                <a:latin typeface="Arial Nova" panose="020B0504020202020204" pitchFamily="34" charset="0"/>
              </a:rPr>
              <a:t> Airlines atingido por míssil russo disparado por separatistas em espaço aéreo ucraniano</a:t>
            </a:r>
          </a:p>
        </p:txBody>
      </p:sp>
      <p:cxnSp>
        <p:nvCxnSpPr>
          <p:cNvPr id="8" name="Straight Connector 7">
            <a:extLst>
              <a:ext uri="{FF2B5EF4-FFF2-40B4-BE49-F238E27FC236}">
                <a16:creationId xmlns:a16="http://schemas.microsoft.com/office/drawing/2014/main" id="{0C3999EA-9121-42D1-ABA5-47C258B542A3}"/>
              </a:ext>
            </a:extLst>
          </p:cNvPr>
          <p:cNvCxnSpPr/>
          <p:nvPr/>
        </p:nvCxnSpPr>
        <p:spPr>
          <a:xfrm>
            <a:off x="467574" y="5851480"/>
            <a:ext cx="80425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C9BD0B76-9E2F-4070-A8DE-5311CC1BACA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0" name="Picture 9" descr="A picture containing drawing&#10;&#10;Description automatically generated">
            <a:extLst>
              <a:ext uri="{FF2B5EF4-FFF2-40B4-BE49-F238E27FC236}">
                <a16:creationId xmlns:a16="http://schemas.microsoft.com/office/drawing/2014/main" id="{60BEEBDC-8711-47A3-BB5B-EE70DE82065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11" name="Slide Number Placeholder 11">
            <a:extLst>
              <a:ext uri="{FF2B5EF4-FFF2-40B4-BE49-F238E27FC236}">
                <a16:creationId xmlns:a16="http://schemas.microsoft.com/office/drawing/2014/main" id="{CD1812A7-8FDC-486E-AFF3-1C173E97A793}"/>
              </a:ext>
            </a:extLst>
          </p:cNvPr>
          <p:cNvSpPr>
            <a:spLocks noGrp="1"/>
          </p:cNvSpPr>
          <p:nvPr>
            <p:ph type="sldNum" sz="quarter" idx="12"/>
          </p:nvPr>
        </p:nvSpPr>
        <p:spPr>
          <a:xfrm>
            <a:off x="0" y="6474665"/>
            <a:ext cx="326124" cy="365125"/>
          </a:xfrm>
        </p:spPr>
        <p:txBody>
          <a:bodyPr/>
          <a:lstStyle/>
          <a:p>
            <a:fld id="{03E2264C-ED41-4DBC-AE9A-198AA1BEFDBD}" type="slidenum">
              <a:rPr lang="pt-PT" smtClean="0">
                <a:solidFill>
                  <a:schemeClr val="bg1"/>
                </a:solidFill>
              </a:rPr>
              <a:t>235</a:t>
            </a:fld>
            <a:endParaRPr lang="pt-PT" dirty="0">
              <a:solidFill>
                <a:schemeClr val="bg1"/>
              </a:solidFill>
            </a:endParaRPr>
          </a:p>
        </p:txBody>
      </p:sp>
    </p:spTree>
    <p:extLst>
      <p:ext uri="{BB962C8B-B14F-4D97-AF65-F5344CB8AC3E}">
        <p14:creationId xmlns:p14="http://schemas.microsoft.com/office/powerpoint/2010/main" val="3307080394"/>
      </p:ext>
    </p:extLst>
  </p:cSld>
  <p:clrMapOvr>
    <a:masterClrMapping/>
  </p:clrMapOvr>
  <p:transition spd="med">
    <p:push/>
  </p:transition>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Ceasefire for Ukraine agreed at Minsk summit | eurotopics.net">
            <a:extLst>
              <a:ext uri="{FF2B5EF4-FFF2-40B4-BE49-F238E27FC236}">
                <a16:creationId xmlns:a16="http://schemas.microsoft.com/office/drawing/2014/main" id="{68B50F18-119F-45E5-AE15-0F7E7C7B70D2}"/>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b="6251"/>
          <a:stretch/>
        </p:blipFill>
        <p:spPr bwMode="auto">
          <a:xfrm>
            <a:off x="8485"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C5818AB7-8737-4CCB-934F-9CAB9A33904A}"/>
              </a:ext>
            </a:extLst>
          </p:cNvPr>
          <p:cNvSpPr/>
          <p:nvPr/>
        </p:nvSpPr>
        <p:spPr>
          <a:xfrm>
            <a:off x="-8485" y="5044532"/>
            <a:ext cx="7468465" cy="1289362"/>
          </a:xfrm>
          <a:prstGeom prst="rect">
            <a:avLst/>
          </a:prstGeom>
          <a:solidFill>
            <a:schemeClr val="bg2">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 name="TextBox 5">
            <a:extLst>
              <a:ext uri="{FF2B5EF4-FFF2-40B4-BE49-F238E27FC236}">
                <a16:creationId xmlns:a16="http://schemas.microsoft.com/office/drawing/2014/main" id="{7B346340-B780-45AB-8795-3CD614FCC23C}"/>
              </a:ext>
            </a:extLst>
          </p:cNvPr>
          <p:cNvSpPr txBox="1"/>
          <p:nvPr/>
        </p:nvSpPr>
        <p:spPr>
          <a:xfrm>
            <a:off x="77066" y="5928868"/>
            <a:ext cx="1800365" cy="369332"/>
          </a:xfrm>
          <a:prstGeom prst="rect">
            <a:avLst/>
          </a:prstGeom>
          <a:noFill/>
        </p:spPr>
        <p:txBody>
          <a:bodyPr wrap="none" rtlCol="0">
            <a:spAutoFit/>
          </a:bodyPr>
          <a:lstStyle/>
          <a:p>
            <a:r>
              <a:rPr lang="pt-PT" b="1" dirty="0">
                <a:latin typeface="Arial Nova" panose="020B0504020202020204" pitchFamily="34" charset="0"/>
              </a:rPr>
              <a:t>Fevereiro 2015</a:t>
            </a:r>
          </a:p>
        </p:txBody>
      </p:sp>
      <p:sp>
        <p:nvSpPr>
          <p:cNvPr id="7" name="TextBox 6">
            <a:extLst>
              <a:ext uri="{FF2B5EF4-FFF2-40B4-BE49-F238E27FC236}">
                <a16:creationId xmlns:a16="http://schemas.microsoft.com/office/drawing/2014/main" id="{FD8ACE12-486B-49CA-AB7D-EE299184AA8D}"/>
              </a:ext>
            </a:extLst>
          </p:cNvPr>
          <p:cNvSpPr txBox="1"/>
          <p:nvPr/>
        </p:nvSpPr>
        <p:spPr>
          <a:xfrm>
            <a:off x="8485" y="5175441"/>
            <a:ext cx="7451495" cy="646331"/>
          </a:xfrm>
          <a:prstGeom prst="rect">
            <a:avLst/>
          </a:prstGeom>
          <a:noFill/>
        </p:spPr>
        <p:txBody>
          <a:bodyPr wrap="square" rtlCol="0">
            <a:spAutoFit/>
          </a:bodyPr>
          <a:lstStyle/>
          <a:p>
            <a:r>
              <a:rPr lang="pt-PT" sz="1800" b="1" dirty="0">
                <a:latin typeface="Arial Nova" panose="020B0504020202020204" pitchFamily="34" charset="0"/>
              </a:rPr>
              <a:t>Acordos de Minsk com vista ao fim das hostilidades, mas hostilidades continuaram</a:t>
            </a:r>
          </a:p>
        </p:txBody>
      </p:sp>
      <p:cxnSp>
        <p:nvCxnSpPr>
          <p:cNvPr id="8" name="Straight Connector 7">
            <a:extLst>
              <a:ext uri="{FF2B5EF4-FFF2-40B4-BE49-F238E27FC236}">
                <a16:creationId xmlns:a16="http://schemas.microsoft.com/office/drawing/2014/main" id="{0C3999EA-9121-42D1-ABA5-47C258B542A3}"/>
              </a:ext>
            </a:extLst>
          </p:cNvPr>
          <p:cNvCxnSpPr/>
          <p:nvPr/>
        </p:nvCxnSpPr>
        <p:spPr>
          <a:xfrm>
            <a:off x="467574" y="5851480"/>
            <a:ext cx="80425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6FF54A97-110C-4272-B38E-0D5454EF716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0" name="Picture 9" descr="A picture containing drawing&#10;&#10;Description automatically generated">
            <a:extLst>
              <a:ext uri="{FF2B5EF4-FFF2-40B4-BE49-F238E27FC236}">
                <a16:creationId xmlns:a16="http://schemas.microsoft.com/office/drawing/2014/main" id="{40EC94E9-618B-408A-996A-839F630D6DF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11" name="Slide Number Placeholder 11">
            <a:extLst>
              <a:ext uri="{FF2B5EF4-FFF2-40B4-BE49-F238E27FC236}">
                <a16:creationId xmlns:a16="http://schemas.microsoft.com/office/drawing/2014/main" id="{30669F3B-4A19-4E73-B737-C97018E8B054}"/>
              </a:ext>
            </a:extLst>
          </p:cNvPr>
          <p:cNvSpPr>
            <a:spLocks noGrp="1"/>
          </p:cNvSpPr>
          <p:nvPr>
            <p:ph type="sldNum" sz="quarter" idx="12"/>
          </p:nvPr>
        </p:nvSpPr>
        <p:spPr>
          <a:xfrm>
            <a:off x="0" y="6474665"/>
            <a:ext cx="326124" cy="365125"/>
          </a:xfrm>
        </p:spPr>
        <p:txBody>
          <a:bodyPr/>
          <a:lstStyle/>
          <a:p>
            <a:fld id="{03E2264C-ED41-4DBC-AE9A-198AA1BEFDBD}" type="slidenum">
              <a:rPr lang="pt-PT" smtClean="0">
                <a:solidFill>
                  <a:schemeClr val="bg1"/>
                </a:solidFill>
              </a:rPr>
              <a:t>236</a:t>
            </a:fld>
            <a:endParaRPr lang="pt-PT" dirty="0">
              <a:solidFill>
                <a:schemeClr val="bg1"/>
              </a:solidFill>
            </a:endParaRPr>
          </a:p>
        </p:txBody>
      </p:sp>
    </p:spTree>
    <p:extLst>
      <p:ext uri="{BB962C8B-B14F-4D97-AF65-F5344CB8AC3E}">
        <p14:creationId xmlns:p14="http://schemas.microsoft.com/office/powerpoint/2010/main" val="3925019312"/>
      </p:ext>
    </p:extLst>
  </p:cSld>
  <p:clrMapOvr>
    <a:masterClrMapping/>
  </p:clrMapOvr>
  <p:transition spd="med">
    <p:push/>
  </p:transition>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Cybersecurity in the Internet of Energy - Hack of the Ukrainian Power Grid">
            <a:extLst>
              <a:ext uri="{FF2B5EF4-FFF2-40B4-BE49-F238E27FC236}">
                <a16:creationId xmlns:a16="http://schemas.microsoft.com/office/drawing/2014/main" id="{3461223D-16A1-4D93-B11B-C9F1507120D0}"/>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7570" b="7801"/>
          <a:stretch/>
        </p:blipFill>
        <p:spPr bwMode="auto">
          <a:xfrm>
            <a:off x="865" y="0"/>
            <a:ext cx="1220415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C5818AB7-8737-4CCB-934F-9CAB9A33904A}"/>
              </a:ext>
            </a:extLst>
          </p:cNvPr>
          <p:cNvSpPr/>
          <p:nvPr/>
        </p:nvSpPr>
        <p:spPr>
          <a:xfrm>
            <a:off x="-8485" y="5044532"/>
            <a:ext cx="7468465" cy="1289362"/>
          </a:xfrm>
          <a:prstGeom prst="rect">
            <a:avLst/>
          </a:prstGeom>
          <a:solidFill>
            <a:schemeClr val="bg2">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 name="TextBox 5">
            <a:extLst>
              <a:ext uri="{FF2B5EF4-FFF2-40B4-BE49-F238E27FC236}">
                <a16:creationId xmlns:a16="http://schemas.microsoft.com/office/drawing/2014/main" id="{7B346340-B780-45AB-8795-3CD614FCC23C}"/>
              </a:ext>
            </a:extLst>
          </p:cNvPr>
          <p:cNvSpPr txBox="1"/>
          <p:nvPr/>
        </p:nvSpPr>
        <p:spPr>
          <a:xfrm>
            <a:off x="77066" y="5928868"/>
            <a:ext cx="1886414" cy="369332"/>
          </a:xfrm>
          <a:prstGeom prst="rect">
            <a:avLst/>
          </a:prstGeom>
          <a:noFill/>
        </p:spPr>
        <p:txBody>
          <a:bodyPr wrap="none" rtlCol="0">
            <a:spAutoFit/>
          </a:bodyPr>
          <a:lstStyle/>
          <a:p>
            <a:r>
              <a:rPr lang="pt-PT" b="1" dirty="0">
                <a:latin typeface="Arial Nova" panose="020B0504020202020204" pitchFamily="34" charset="0"/>
              </a:rPr>
              <a:t>Dezembro 2015</a:t>
            </a:r>
          </a:p>
        </p:txBody>
      </p:sp>
      <p:sp>
        <p:nvSpPr>
          <p:cNvPr id="7" name="TextBox 6">
            <a:extLst>
              <a:ext uri="{FF2B5EF4-FFF2-40B4-BE49-F238E27FC236}">
                <a16:creationId xmlns:a16="http://schemas.microsoft.com/office/drawing/2014/main" id="{FD8ACE12-486B-49CA-AB7D-EE299184AA8D}"/>
              </a:ext>
            </a:extLst>
          </p:cNvPr>
          <p:cNvSpPr txBox="1"/>
          <p:nvPr/>
        </p:nvSpPr>
        <p:spPr>
          <a:xfrm>
            <a:off x="8485" y="5175441"/>
            <a:ext cx="8114433" cy="646331"/>
          </a:xfrm>
          <a:prstGeom prst="rect">
            <a:avLst/>
          </a:prstGeom>
          <a:noFill/>
        </p:spPr>
        <p:txBody>
          <a:bodyPr wrap="square" rtlCol="0">
            <a:spAutoFit/>
          </a:bodyPr>
          <a:lstStyle/>
          <a:p>
            <a:r>
              <a:rPr lang="pt-PT" sz="1800" b="1">
                <a:latin typeface="Arial Nova" panose="020B0504020202020204" pitchFamily="34" charset="0"/>
              </a:rPr>
              <a:t>225000 pessoas ficam sem energia na Ucrânia em resultado de um ataque cibernético atribuído à Russia</a:t>
            </a:r>
            <a:endParaRPr lang="pt-PT" sz="1800" b="1" dirty="0">
              <a:latin typeface="Arial Nova" panose="020B0504020202020204" pitchFamily="34" charset="0"/>
            </a:endParaRPr>
          </a:p>
        </p:txBody>
      </p:sp>
      <p:cxnSp>
        <p:nvCxnSpPr>
          <p:cNvPr id="8" name="Straight Connector 7">
            <a:extLst>
              <a:ext uri="{FF2B5EF4-FFF2-40B4-BE49-F238E27FC236}">
                <a16:creationId xmlns:a16="http://schemas.microsoft.com/office/drawing/2014/main" id="{0C3999EA-9121-42D1-ABA5-47C258B542A3}"/>
              </a:ext>
            </a:extLst>
          </p:cNvPr>
          <p:cNvCxnSpPr/>
          <p:nvPr/>
        </p:nvCxnSpPr>
        <p:spPr>
          <a:xfrm>
            <a:off x="467574" y="5851480"/>
            <a:ext cx="80425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2C1C2932-8ACB-4B17-82BC-59470E6E771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0" name="Picture 9" descr="A picture containing drawing&#10;&#10;Description automatically generated">
            <a:extLst>
              <a:ext uri="{FF2B5EF4-FFF2-40B4-BE49-F238E27FC236}">
                <a16:creationId xmlns:a16="http://schemas.microsoft.com/office/drawing/2014/main" id="{4F0A7E74-46D3-49F4-84E9-44DBCA5A07A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
        <p:nvSpPr>
          <p:cNvPr id="11" name="Slide Number Placeholder 11">
            <a:extLst>
              <a:ext uri="{FF2B5EF4-FFF2-40B4-BE49-F238E27FC236}">
                <a16:creationId xmlns:a16="http://schemas.microsoft.com/office/drawing/2014/main" id="{CB59766B-D1C5-4059-AE61-D56D4B867122}"/>
              </a:ext>
            </a:extLst>
          </p:cNvPr>
          <p:cNvSpPr>
            <a:spLocks noGrp="1"/>
          </p:cNvSpPr>
          <p:nvPr>
            <p:ph type="sldNum" sz="quarter" idx="12"/>
          </p:nvPr>
        </p:nvSpPr>
        <p:spPr>
          <a:xfrm>
            <a:off x="0" y="6474665"/>
            <a:ext cx="326124" cy="365125"/>
          </a:xfrm>
        </p:spPr>
        <p:txBody>
          <a:bodyPr/>
          <a:lstStyle/>
          <a:p>
            <a:fld id="{03E2264C-ED41-4DBC-AE9A-198AA1BEFDBD}" type="slidenum">
              <a:rPr lang="pt-PT" smtClean="0">
                <a:solidFill>
                  <a:schemeClr val="bg1"/>
                </a:solidFill>
              </a:rPr>
              <a:t>237</a:t>
            </a:fld>
            <a:endParaRPr lang="pt-PT" dirty="0">
              <a:solidFill>
                <a:schemeClr val="bg1"/>
              </a:solidFill>
            </a:endParaRPr>
          </a:p>
        </p:txBody>
      </p:sp>
    </p:spTree>
    <p:extLst>
      <p:ext uri="{BB962C8B-B14F-4D97-AF65-F5344CB8AC3E}">
        <p14:creationId xmlns:p14="http://schemas.microsoft.com/office/powerpoint/2010/main" val="2562199384"/>
      </p:ext>
    </p:extLst>
  </p:cSld>
  <p:clrMapOvr>
    <a:masterClrMapping/>
  </p:clrMapOvr>
  <p:transition spd="med">
    <p:push/>
  </p:transition>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Estonian soldier holding a NATO flag [1280 x 853] : r/MilitaryPorn">
            <a:extLst>
              <a:ext uri="{FF2B5EF4-FFF2-40B4-BE49-F238E27FC236}">
                <a16:creationId xmlns:a16="http://schemas.microsoft.com/office/drawing/2014/main" id="{474317FA-22E2-4E1B-80AE-2169D24F1B0D}"/>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7794" b="7789"/>
          <a:stretch/>
        </p:blipFill>
        <p:spPr bwMode="auto">
          <a:xfrm>
            <a:off x="-8485"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C5818AB7-8737-4CCB-934F-9CAB9A33904A}"/>
              </a:ext>
            </a:extLst>
          </p:cNvPr>
          <p:cNvSpPr/>
          <p:nvPr/>
        </p:nvSpPr>
        <p:spPr>
          <a:xfrm>
            <a:off x="-8485" y="5044532"/>
            <a:ext cx="7468465" cy="1289362"/>
          </a:xfrm>
          <a:prstGeom prst="rect">
            <a:avLst/>
          </a:prstGeom>
          <a:solidFill>
            <a:schemeClr val="bg2">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 name="TextBox 5">
            <a:extLst>
              <a:ext uri="{FF2B5EF4-FFF2-40B4-BE49-F238E27FC236}">
                <a16:creationId xmlns:a16="http://schemas.microsoft.com/office/drawing/2014/main" id="{7B346340-B780-45AB-8795-3CD614FCC23C}"/>
              </a:ext>
            </a:extLst>
          </p:cNvPr>
          <p:cNvSpPr txBox="1"/>
          <p:nvPr/>
        </p:nvSpPr>
        <p:spPr>
          <a:xfrm>
            <a:off x="77066" y="5928868"/>
            <a:ext cx="1297150" cy="369332"/>
          </a:xfrm>
          <a:prstGeom prst="rect">
            <a:avLst/>
          </a:prstGeom>
          <a:noFill/>
        </p:spPr>
        <p:txBody>
          <a:bodyPr wrap="none" rtlCol="0">
            <a:spAutoFit/>
          </a:bodyPr>
          <a:lstStyle/>
          <a:p>
            <a:r>
              <a:rPr lang="pt-PT" b="1" dirty="0">
                <a:latin typeface="Arial Nova" panose="020B0504020202020204" pitchFamily="34" charset="0"/>
              </a:rPr>
              <a:t>Abril 2016</a:t>
            </a:r>
          </a:p>
        </p:txBody>
      </p:sp>
      <p:sp>
        <p:nvSpPr>
          <p:cNvPr id="7" name="TextBox 6">
            <a:extLst>
              <a:ext uri="{FF2B5EF4-FFF2-40B4-BE49-F238E27FC236}">
                <a16:creationId xmlns:a16="http://schemas.microsoft.com/office/drawing/2014/main" id="{FD8ACE12-486B-49CA-AB7D-EE299184AA8D}"/>
              </a:ext>
            </a:extLst>
          </p:cNvPr>
          <p:cNvSpPr txBox="1"/>
          <p:nvPr/>
        </p:nvSpPr>
        <p:spPr>
          <a:xfrm>
            <a:off x="-16970" y="5313423"/>
            <a:ext cx="8114433" cy="369332"/>
          </a:xfrm>
          <a:prstGeom prst="rect">
            <a:avLst/>
          </a:prstGeom>
          <a:noFill/>
        </p:spPr>
        <p:txBody>
          <a:bodyPr wrap="square" rtlCol="0">
            <a:spAutoFit/>
          </a:bodyPr>
          <a:lstStyle/>
          <a:p>
            <a:r>
              <a:rPr lang="pt-PT" sz="1800" b="1">
                <a:latin typeface="Arial Nova" panose="020B0504020202020204" pitchFamily="34" charset="0"/>
              </a:rPr>
              <a:t>NATO mobiliza tropas para a Estónia, Letónia, Lituânia e Polónia</a:t>
            </a:r>
            <a:endParaRPr lang="pt-PT" sz="1800" b="1" dirty="0">
              <a:latin typeface="Arial Nova" panose="020B0504020202020204" pitchFamily="34" charset="0"/>
            </a:endParaRPr>
          </a:p>
        </p:txBody>
      </p:sp>
      <p:cxnSp>
        <p:nvCxnSpPr>
          <p:cNvPr id="8" name="Straight Connector 7">
            <a:extLst>
              <a:ext uri="{FF2B5EF4-FFF2-40B4-BE49-F238E27FC236}">
                <a16:creationId xmlns:a16="http://schemas.microsoft.com/office/drawing/2014/main" id="{0C3999EA-9121-42D1-ABA5-47C258B542A3}"/>
              </a:ext>
            </a:extLst>
          </p:cNvPr>
          <p:cNvCxnSpPr/>
          <p:nvPr/>
        </p:nvCxnSpPr>
        <p:spPr>
          <a:xfrm>
            <a:off x="467574" y="5851480"/>
            <a:ext cx="80425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2DD5D254-D18F-4623-8682-AC1A24A6CBC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1" name="Picture 10" descr="A picture containing drawing&#10;&#10;Description automatically generated">
            <a:extLst>
              <a:ext uri="{FF2B5EF4-FFF2-40B4-BE49-F238E27FC236}">
                <a16:creationId xmlns:a16="http://schemas.microsoft.com/office/drawing/2014/main" id="{5EBF2C37-7CA7-43EB-B51A-9062B4A074F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
        <p:nvSpPr>
          <p:cNvPr id="12" name="Slide Number Placeholder 11">
            <a:extLst>
              <a:ext uri="{FF2B5EF4-FFF2-40B4-BE49-F238E27FC236}">
                <a16:creationId xmlns:a16="http://schemas.microsoft.com/office/drawing/2014/main" id="{25208973-2EB6-4F1C-B7AB-B679FCC089EC}"/>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bg1"/>
                </a:solidFill>
              </a:rPr>
              <a:t>238</a:t>
            </a:fld>
            <a:endParaRPr lang="pt-PT" dirty="0">
              <a:solidFill>
                <a:schemeClr val="bg1"/>
              </a:solidFill>
            </a:endParaRPr>
          </a:p>
        </p:txBody>
      </p:sp>
    </p:spTree>
    <p:extLst>
      <p:ext uri="{BB962C8B-B14F-4D97-AF65-F5344CB8AC3E}">
        <p14:creationId xmlns:p14="http://schemas.microsoft.com/office/powerpoint/2010/main" val="177058019"/>
      </p:ext>
    </p:extLst>
  </p:cSld>
  <p:clrMapOvr>
    <a:masterClrMapping/>
  </p:clrMapOvr>
  <p:transition spd="med">
    <p:push/>
  </p:transition>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4" name="Picture 4" descr="Nato troops begin huge military exercise in Poland - BBC News">
            <a:extLst>
              <a:ext uri="{FF2B5EF4-FFF2-40B4-BE49-F238E27FC236}">
                <a16:creationId xmlns:a16="http://schemas.microsoft.com/office/drawing/2014/main" id="{361E31F3-BC5D-4840-80D1-8400D65D2E5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485"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C5818AB7-8737-4CCB-934F-9CAB9A33904A}"/>
              </a:ext>
            </a:extLst>
          </p:cNvPr>
          <p:cNvSpPr/>
          <p:nvPr/>
        </p:nvSpPr>
        <p:spPr>
          <a:xfrm>
            <a:off x="-8485" y="5044532"/>
            <a:ext cx="7468465" cy="1289362"/>
          </a:xfrm>
          <a:prstGeom prst="rect">
            <a:avLst/>
          </a:prstGeom>
          <a:solidFill>
            <a:schemeClr val="bg2">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 name="TextBox 5">
            <a:extLst>
              <a:ext uri="{FF2B5EF4-FFF2-40B4-BE49-F238E27FC236}">
                <a16:creationId xmlns:a16="http://schemas.microsoft.com/office/drawing/2014/main" id="{7B346340-B780-45AB-8795-3CD614FCC23C}"/>
              </a:ext>
            </a:extLst>
          </p:cNvPr>
          <p:cNvSpPr txBox="1"/>
          <p:nvPr/>
        </p:nvSpPr>
        <p:spPr>
          <a:xfrm>
            <a:off x="77066" y="5928868"/>
            <a:ext cx="1674176" cy="369332"/>
          </a:xfrm>
          <a:prstGeom prst="rect">
            <a:avLst/>
          </a:prstGeom>
          <a:noFill/>
        </p:spPr>
        <p:txBody>
          <a:bodyPr wrap="none" rtlCol="0">
            <a:spAutoFit/>
          </a:bodyPr>
          <a:lstStyle/>
          <a:p>
            <a:r>
              <a:rPr lang="pt-PT" b="1" dirty="0">
                <a:latin typeface="Arial Nova" panose="020B0504020202020204" pitchFamily="34" charset="0"/>
              </a:rPr>
              <a:t>Outubro 2018</a:t>
            </a:r>
          </a:p>
        </p:txBody>
      </p:sp>
      <p:sp>
        <p:nvSpPr>
          <p:cNvPr id="7" name="TextBox 6">
            <a:extLst>
              <a:ext uri="{FF2B5EF4-FFF2-40B4-BE49-F238E27FC236}">
                <a16:creationId xmlns:a16="http://schemas.microsoft.com/office/drawing/2014/main" id="{FD8ACE12-486B-49CA-AB7D-EE299184AA8D}"/>
              </a:ext>
            </a:extLst>
          </p:cNvPr>
          <p:cNvSpPr txBox="1"/>
          <p:nvPr/>
        </p:nvSpPr>
        <p:spPr>
          <a:xfrm>
            <a:off x="-8485" y="5263340"/>
            <a:ext cx="8114433" cy="369332"/>
          </a:xfrm>
          <a:prstGeom prst="rect">
            <a:avLst/>
          </a:prstGeom>
          <a:noFill/>
        </p:spPr>
        <p:txBody>
          <a:bodyPr wrap="square" rtlCol="0">
            <a:spAutoFit/>
          </a:bodyPr>
          <a:lstStyle/>
          <a:p>
            <a:r>
              <a:rPr lang="pt-PT" sz="1800" b="1" dirty="0">
                <a:latin typeface="Arial Nova" panose="020B0504020202020204" pitchFamily="34" charset="0"/>
              </a:rPr>
              <a:t>Ucrânia faz exercícios aéreos militares conjuntos com a NATO</a:t>
            </a:r>
          </a:p>
        </p:txBody>
      </p:sp>
      <p:cxnSp>
        <p:nvCxnSpPr>
          <p:cNvPr id="8" name="Straight Connector 7">
            <a:extLst>
              <a:ext uri="{FF2B5EF4-FFF2-40B4-BE49-F238E27FC236}">
                <a16:creationId xmlns:a16="http://schemas.microsoft.com/office/drawing/2014/main" id="{0C3999EA-9121-42D1-ABA5-47C258B542A3}"/>
              </a:ext>
            </a:extLst>
          </p:cNvPr>
          <p:cNvCxnSpPr/>
          <p:nvPr/>
        </p:nvCxnSpPr>
        <p:spPr>
          <a:xfrm>
            <a:off x="467574" y="5851480"/>
            <a:ext cx="80425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3AE314D6-48E2-44F3-BB44-43B98E4C81B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1" name="Picture 10" descr="A picture containing drawing&#10;&#10;Description automatically generated">
            <a:extLst>
              <a:ext uri="{FF2B5EF4-FFF2-40B4-BE49-F238E27FC236}">
                <a16:creationId xmlns:a16="http://schemas.microsoft.com/office/drawing/2014/main" id="{F59B11DC-496D-458D-8181-2BC46337E80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
        <p:nvSpPr>
          <p:cNvPr id="13" name="Slide Number Placeholder 11">
            <a:extLst>
              <a:ext uri="{FF2B5EF4-FFF2-40B4-BE49-F238E27FC236}">
                <a16:creationId xmlns:a16="http://schemas.microsoft.com/office/drawing/2014/main" id="{E6C24CD2-5D31-4548-AB66-7797E1FD365F}"/>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bg1"/>
                </a:solidFill>
              </a:rPr>
              <a:t>239</a:t>
            </a:fld>
            <a:endParaRPr lang="pt-PT" dirty="0">
              <a:solidFill>
                <a:schemeClr val="bg1"/>
              </a:solidFill>
            </a:endParaRPr>
          </a:p>
        </p:txBody>
      </p:sp>
    </p:spTree>
    <p:extLst>
      <p:ext uri="{BB962C8B-B14F-4D97-AF65-F5344CB8AC3E}">
        <p14:creationId xmlns:p14="http://schemas.microsoft.com/office/powerpoint/2010/main" val="3450983008"/>
      </p:ext>
    </p:extLst>
  </p:cSld>
  <p:clrMapOvr>
    <a:masterClrMapping/>
  </p:clrMapOvr>
  <p:transition spd="med">
    <p:push/>
  </p:transitio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US accuses Russia of sending 7,000 more troops to Ukraine - Newsnpr">
            <a:extLst>
              <a:ext uri="{FF2B5EF4-FFF2-40B4-BE49-F238E27FC236}">
                <a16:creationId xmlns:a16="http://schemas.microsoft.com/office/drawing/2014/main" id="{48304EFE-EE44-41F6-A1DC-21F4806268B9}"/>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3189" b="3225"/>
          <a:stretch/>
        </p:blipFill>
        <p:spPr bwMode="auto">
          <a:xfrm>
            <a:off x="-8485" y="0"/>
            <a:ext cx="12213185"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C5818AB7-8737-4CCB-934F-9CAB9A33904A}"/>
              </a:ext>
            </a:extLst>
          </p:cNvPr>
          <p:cNvSpPr/>
          <p:nvPr/>
        </p:nvSpPr>
        <p:spPr>
          <a:xfrm>
            <a:off x="-8485" y="5044532"/>
            <a:ext cx="7468465" cy="1289362"/>
          </a:xfrm>
          <a:prstGeom prst="rect">
            <a:avLst/>
          </a:prstGeom>
          <a:solidFill>
            <a:schemeClr val="bg2">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 name="TextBox 5">
            <a:extLst>
              <a:ext uri="{FF2B5EF4-FFF2-40B4-BE49-F238E27FC236}">
                <a16:creationId xmlns:a16="http://schemas.microsoft.com/office/drawing/2014/main" id="{7B346340-B780-45AB-8795-3CD614FCC23C}"/>
              </a:ext>
            </a:extLst>
          </p:cNvPr>
          <p:cNvSpPr txBox="1"/>
          <p:nvPr/>
        </p:nvSpPr>
        <p:spPr>
          <a:xfrm>
            <a:off x="77066" y="5928868"/>
            <a:ext cx="1674176" cy="369332"/>
          </a:xfrm>
          <a:prstGeom prst="rect">
            <a:avLst/>
          </a:prstGeom>
          <a:noFill/>
        </p:spPr>
        <p:txBody>
          <a:bodyPr wrap="none" rtlCol="0">
            <a:spAutoFit/>
          </a:bodyPr>
          <a:lstStyle/>
          <a:p>
            <a:r>
              <a:rPr lang="pt-PT" b="1" dirty="0">
                <a:latin typeface="Arial Nova" panose="020B0504020202020204" pitchFamily="34" charset="0"/>
              </a:rPr>
              <a:t>Outubro 2021</a:t>
            </a:r>
          </a:p>
        </p:txBody>
      </p:sp>
      <p:sp>
        <p:nvSpPr>
          <p:cNvPr id="7" name="TextBox 6">
            <a:extLst>
              <a:ext uri="{FF2B5EF4-FFF2-40B4-BE49-F238E27FC236}">
                <a16:creationId xmlns:a16="http://schemas.microsoft.com/office/drawing/2014/main" id="{FD8ACE12-486B-49CA-AB7D-EE299184AA8D}"/>
              </a:ext>
            </a:extLst>
          </p:cNvPr>
          <p:cNvSpPr txBox="1"/>
          <p:nvPr/>
        </p:nvSpPr>
        <p:spPr>
          <a:xfrm>
            <a:off x="-8485" y="5179520"/>
            <a:ext cx="8114433" cy="646331"/>
          </a:xfrm>
          <a:prstGeom prst="rect">
            <a:avLst/>
          </a:prstGeom>
          <a:noFill/>
        </p:spPr>
        <p:txBody>
          <a:bodyPr wrap="square" rtlCol="0">
            <a:spAutoFit/>
          </a:bodyPr>
          <a:lstStyle/>
          <a:p>
            <a:r>
              <a:rPr lang="pt-PT" sz="1800" b="1" dirty="0">
                <a:latin typeface="Arial Nova" panose="020B0504020202020204" pitchFamily="34" charset="0"/>
              </a:rPr>
              <a:t>Rússia mobiliza tropas e equipamento militar para a fronteira com a Ucrânia</a:t>
            </a:r>
          </a:p>
        </p:txBody>
      </p:sp>
      <p:cxnSp>
        <p:nvCxnSpPr>
          <p:cNvPr id="8" name="Straight Connector 7">
            <a:extLst>
              <a:ext uri="{FF2B5EF4-FFF2-40B4-BE49-F238E27FC236}">
                <a16:creationId xmlns:a16="http://schemas.microsoft.com/office/drawing/2014/main" id="{0C3999EA-9121-42D1-ABA5-47C258B542A3}"/>
              </a:ext>
            </a:extLst>
          </p:cNvPr>
          <p:cNvCxnSpPr/>
          <p:nvPr/>
        </p:nvCxnSpPr>
        <p:spPr>
          <a:xfrm>
            <a:off x="467574" y="5851480"/>
            <a:ext cx="80425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E272258F-95A3-4527-9C9D-BD31955265A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0" name="Picture 9" descr="A picture containing drawing&#10;&#10;Description automatically generated">
            <a:extLst>
              <a:ext uri="{FF2B5EF4-FFF2-40B4-BE49-F238E27FC236}">
                <a16:creationId xmlns:a16="http://schemas.microsoft.com/office/drawing/2014/main" id="{C8078B92-F03C-4749-90AF-6C3D97BD1B8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11" name="Slide Number Placeholder 11">
            <a:extLst>
              <a:ext uri="{FF2B5EF4-FFF2-40B4-BE49-F238E27FC236}">
                <a16:creationId xmlns:a16="http://schemas.microsoft.com/office/drawing/2014/main" id="{23CF4513-9DBA-4500-9C2E-A7D05EEC4515}"/>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bg1"/>
                </a:solidFill>
              </a:rPr>
              <a:t>240</a:t>
            </a:fld>
            <a:endParaRPr lang="pt-PT" dirty="0">
              <a:solidFill>
                <a:schemeClr val="bg1"/>
              </a:solidFill>
            </a:endParaRPr>
          </a:p>
        </p:txBody>
      </p:sp>
    </p:spTree>
    <p:extLst>
      <p:ext uri="{BB962C8B-B14F-4D97-AF65-F5344CB8AC3E}">
        <p14:creationId xmlns:p14="http://schemas.microsoft.com/office/powerpoint/2010/main" val="2434666959"/>
      </p:ext>
    </p:extLst>
  </p:cSld>
  <p:clrMapOvr>
    <a:masterClrMapping/>
  </p:clrMapOvr>
  <p:transition spd="med">
    <p:push/>
  </p:transition>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2" name="Picture 4" descr="Donetsk - Ukraine Rebels Plan Call-Up, Want 100,000-Strong Army - VINnews">
            <a:extLst>
              <a:ext uri="{FF2B5EF4-FFF2-40B4-BE49-F238E27FC236}">
                <a16:creationId xmlns:a16="http://schemas.microsoft.com/office/drawing/2014/main" id="{8F4F757D-E35E-4E2E-8302-D9A0D27E741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6349" b="-4"/>
          <a:stretch/>
        </p:blipFill>
        <p:spPr bwMode="auto">
          <a:xfrm>
            <a:off x="0" y="0"/>
            <a:ext cx="12199615"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C5818AB7-8737-4CCB-934F-9CAB9A33904A}"/>
              </a:ext>
            </a:extLst>
          </p:cNvPr>
          <p:cNvSpPr/>
          <p:nvPr/>
        </p:nvSpPr>
        <p:spPr>
          <a:xfrm>
            <a:off x="-8485" y="5044532"/>
            <a:ext cx="7468465" cy="1289362"/>
          </a:xfrm>
          <a:prstGeom prst="rect">
            <a:avLst/>
          </a:prstGeom>
          <a:solidFill>
            <a:schemeClr val="bg2">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 name="TextBox 5">
            <a:extLst>
              <a:ext uri="{FF2B5EF4-FFF2-40B4-BE49-F238E27FC236}">
                <a16:creationId xmlns:a16="http://schemas.microsoft.com/office/drawing/2014/main" id="{7B346340-B780-45AB-8795-3CD614FCC23C}"/>
              </a:ext>
            </a:extLst>
          </p:cNvPr>
          <p:cNvSpPr txBox="1"/>
          <p:nvPr/>
        </p:nvSpPr>
        <p:spPr>
          <a:xfrm>
            <a:off x="77066" y="5928868"/>
            <a:ext cx="1800365" cy="369332"/>
          </a:xfrm>
          <a:prstGeom prst="rect">
            <a:avLst/>
          </a:prstGeom>
          <a:noFill/>
        </p:spPr>
        <p:txBody>
          <a:bodyPr wrap="none" rtlCol="0">
            <a:spAutoFit/>
          </a:bodyPr>
          <a:lstStyle/>
          <a:p>
            <a:r>
              <a:rPr lang="pt-PT" b="1" dirty="0">
                <a:latin typeface="Arial Nova" panose="020B0504020202020204" pitchFamily="34" charset="0"/>
              </a:rPr>
              <a:t>Fevereiro 2022</a:t>
            </a:r>
          </a:p>
        </p:txBody>
      </p:sp>
      <p:sp>
        <p:nvSpPr>
          <p:cNvPr id="7" name="TextBox 6">
            <a:extLst>
              <a:ext uri="{FF2B5EF4-FFF2-40B4-BE49-F238E27FC236}">
                <a16:creationId xmlns:a16="http://schemas.microsoft.com/office/drawing/2014/main" id="{FD8ACE12-486B-49CA-AB7D-EE299184AA8D}"/>
              </a:ext>
            </a:extLst>
          </p:cNvPr>
          <p:cNvSpPr txBox="1"/>
          <p:nvPr/>
        </p:nvSpPr>
        <p:spPr>
          <a:xfrm>
            <a:off x="-8485" y="5258789"/>
            <a:ext cx="8114433" cy="369332"/>
          </a:xfrm>
          <a:prstGeom prst="rect">
            <a:avLst/>
          </a:prstGeom>
          <a:noFill/>
        </p:spPr>
        <p:txBody>
          <a:bodyPr wrap="square" rtlCol="0">
            <a:spAutoFit/>
          </a:bodyPr>
          <a:lstStyle/>
          <a:p>
            <a:r>
              <a:rPr lang="pt-PT" sz="1800" b="1" dirty="0">
                <a:latin typeface="Arial Nova" panose="020B0504020202020204" pitchFamily="34" charset="0"/>
              </a:rPr>
              <a:t>Rússia invade regiões separatistas</a:t>
            </a:r>
          </a:p>
        </p:txBody>
      </p:sp>
      <p:cxnSp>
        <p:nvCxnSpPr>
          <p:cNvPr id="8" name="Straight Connector 7">
            <a:extLst>
              <a:ext uri="{FF2B5EF4-FFF2-40B4-BE49-F238E27FC236}">
                <a16:creationId xmlns:a16="http://schemas.microsoft.com/office/drawing/2014/main" id="{0C3999EA-9121-42D1-ABA5-47C258B542A3}"/>
              </a:ext>
            </a:extLst>
          </p:cNvPr>
          <p:cNvCxnSpPr/>
          <p:nvPr/>
        </p:nvCxnSpPr>
        <p:spPr>
          <a:xfrm>
            <a:off x="467574" y="5851480"/>
            <a:ext cx="80425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06EDA38A-EF2F-425E-8492-C2E3C5852BBC}"/>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1" name="Picture 10" descr="A picture containing drawing&#10;&#10;Description automatically generated">
            <a:extLst>
              <a:ext uri="{FF2B5EF4-FFF2-40B4-BE49-F238E27FC236}">
                <a16:creationId xmlns:a16="http://schemas.microsoft.com/office/drawing/2014/main" id="{B9886B43-2D7C-471B-9C02-A8CDE6D7D5C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
        <p:nvSpPr>
          <p:cNvPr id="13" name="Slide Number Placeholder 11">
            <a:extLst>
              <a:ext uri="{FF2B5EF4-FFF2-40B4-BE49-F238E27FC236}">
                <a16:creationId xmlns:a16="http://schemas.microsoft.com/office/drawing/2014/main" id="{0BEA103A-9811-40AA-A154-87E79BB393B3}"/>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bg1"/>
                </a:solidFill>
              </a:rPr>
              <a:t>241</a:t>
            </a:fld>
            <a:endParaRPr lang="pt-PT" dirty="0">
              <a:solidFill>
                <a:schemeClr val="bg1"/>
              </a:solidFill>
            </a:endParaRPr>
          </a:p>
        </p:txBody>
      </p:sp>
    </p:spTree>
    <p:extLst>
      <p:ext uri="{BB962C8B-B14F-4D97-AF65-F5344CB8AC3E}">
        <p14:creationId xmlns:p14="http://schemas.microsoft.com/office/powerpoint/2010/main" val="3000477825"/>
      </p:ext>
    </p:extLst>
  </p:cSld>
  <p:clrMapOvr>
    <a:masterClrMapping/>
  </p:clrMapOvr>
  <p:transition spd="med">
    <p:push/>
  </p:transition>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C303197A-1999-4180-8DCD-520A171026D1}"/>
              </a:ext>
            </a:extLst>
          </p:cNvPr>
          <p:cNvPicPr>
            <a:picLocks noChangeAspect="1"/>
          </p:cNvPicPr>
          <p:nvPr/>
        </p:nvPicPr>
        <p:blipFill rotWithShape="1">
          <a:blip r:embed="rId2"/>
          <a:srcRect t="44072" b="26"/>
          <a:stretch/>
        </p:blipFill>
        <p:spPr>
          <a:xfrm>
            <a:off x="866" y="0"/>
            <a:ext cx="12199620" cy="6858000"/>
          </a:xfrm>
          <a:prstGeom prst="rect">
            <a:avLst/>
          </a:prstGeom>
        </p:spPr>
      </p:pic>
      <p:sp>
        <p:nvSpPr>
          <p:cNvPr id="5" name="Rectangle 4">
            <a:extLst>
              <a:ext uri="{FF2B5EF4-FFF2-40B4-BE49-F238E27FC236}">
                <a16:creationId xmlns:a16="http://schemas.microsoft.com/office/drawing/2014/main" id="{C5818AB7-8737-4CCB-934F-9CAB9A33904A}"/>
              </a:ext>
            </a:extLst>
          </p:cNvPr>
          <p:cNvSpPr/>
          <p:nvPr/>
        </p:nvSpPr>
        <p:spPr>
          <a:xfrm>
            <a:off x="-8485" y="5044532"/>
            <a:ext cx="7468465" cy="1289362"/>
          </a:xfrm>
          <a:prstGeom prst="rect">
            <a:avLst/>
          </a:prstGeom>
          <a:solidFill>
            <a:schemeClr val="bg2">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6" name="TextBox 5">
            <a:extLst>
              <a:ext uri="{FF2B5EF4-FFF2-40B4-BE49-F238E27FC236}">
                <a16:creationId xmlns:a16="http://schemas.microsoft.com/office/drawing/2014/main" id="{7B346340-B780-45AB-8795-3CD614FCC23C}"/>
              </a:ext>
            </a:extLst>
          </p:cNvPr>
          <p:cNvSpPr txBox="1"/>
          <p:nvPr/>
        </p:nvSpPr>
        <p:spPr>
          <a:xfrm>
            <a:off x="77066" y="5928868"/>
            <a:ext cx="1800365" cy="369332"/>
          </a:xfrm>
          <a:prstGeom prst="rect">
            <a:avLst/>
          </a:prstGeom>
          <a:noFill/>
        </p:spPr>
        <p:txBody>
          <a:bodyPr wrap="none" rtlCol="0">
            <a:spAutoFit/>
          </a:bodyPr>
          <a:lstStyle/>
          <a:p>
            <a:r>
              <a:rPr lang="pt-PT" b="1" dirty="0">
                <a:latin typeface="Arial Nova" panose="020B0504020202020204" pitchFamily="34" charset="0"/>
              </a:rPr>
              <a:t>Fevereiro 2022</a:t>
            </a:r>
          </a:p>
        </p:txBody>
      </p:sp>
      <p:sp>
        <p:nvSpPr>
          <p:cNvPr id="7" name="TextBox 6">
            <a:extLst>
              <a:ext uri="{FF2B5EF4-FFF2-40B4-BE49-F238E27FC236}">
                <a16:creationId xmlns:a16="http://schemas.microsoft.com/office/drawing/2014/main" id="{FD8ACE12-486B-49CA-AB7D-EE299184AA8D}"/>
              </a:ext>
            </a:extLst>
          </p:cNvPr>
          <p:cNvSpPr txBox="1"/>
          <p:nvPr/>
        </p:nvSpPr>
        <p:spPr>
          <a:xfrm>
            <a:off x="-8485" y="5159729"/>
            <a:ext cx="7194145" cy="646331"/>
          </a:xfrm>
          <a:prstGeom prst="rect">
            <a:avLst/>
          </a:prstGeom>
          <a:noFill/>
        </p:spPr>
        <p:txBody>
          <a:bodyPr wrap="square" rtlCol="0">
            <a:spAutoFit/>
          </a:bodyPr>
          <a:lstStyle/>
          <a:p>
            <a:r>
              <a:rPr lang="pt-PT" sz="1800" b="1" dirty="0">
                <a:latin typeface="Arial Nova" panose="020B0504020202020204" pitchFamily="34" charset="0"/>
              </a:rPr>
              <a:t>Rússia invade Ucrânia, sanções à Rússia e apoio militar à Ucrânia disparam</a:t>
            </a:r>
          </a:p>
        </p:txBody>
      </p:sp>
      <p:cxnSp>
        <p:nvCxnSpPr>
          <p:cNvPr id="8" name="Straight Connector 7">
            <a:extLst>
              <a:ext uri="{FF2B5EF4-FFF2-40B4-BE49-F238E27FC236}">
                <a16:creationId xmlns:a16="http://schemas.microsoft.com/office/drawing/2014/main" id="{0C3999EA-9121-42D1-ABA5-47C258B542A3}"/>
              </a:ext>
            </a:extLst>
          </p:cNvPr>
          <p:cNvCxnSpPr/>
          <p:nvPr/>
        </p:nvCxnSpPr>
        <p:spPr>
          <a:xfrm>
            <a:off x="467574" y="5851480"/>
            <a:ext cx="80425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6CD877EE-D27B-43A2-B8EE-70D2961BFE2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1" name="Picture 10" descr="A picture containing drawing&#10;&#10;Description automatically generated">
            <a:extLst>
              <a:ext uri="{FF2B5EF4-FFF2-40B4-BE49-F238E27FC236}">
                <a16:creationId xmlns:a16="http://schemas.microsoft.com/office/drawing/2014/main" id="{D5736AC7-8375-4CC3-A783-490229CB55B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
        <p:nvSpPr>
          <p:cNvPr id="13" name="Slide Number Placeholder 11">
            <a:extLst>
              <a:ext uri="{FF2B5EF4-FFF2-40B4-BE49-F238E27FC236}">
                <a16:creationId xmlns:a16="http://schemas.microsoft.com/office/drawing/2014/main" id="{247E5B15-2993-41DF-BDA0-AC4C52E5F156}"/>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bg1"/>
                </a:solidFill>
              </a:rPr>
              <a:t>242</a:t>
            </a:fld>
            <a:endParaRPr lang="pt-PT" dirty="0">
              <a:solidFill>
                <a:schemeClr val="bg1"/>
              </a:solidFill>
            </a:endParaRPr>
          </a:p>
        </p:txBody>
      </p:sp>
    </p:spTree>
    <p:extLst>
      <p:ext uri="{BB962C8B-B14F-4D97-AF65-F5344CB8AC3E}">
        <p14:creationId xmlns:p14="http://schemas.microsoft.com/office/powerpoint/2010/main" val="3191599158"/>
      </p:ext>
    </p:extLst>
  </p:cSld>
  <p:clrMapOvr>
    <a:masterClrMapping/>
  </p:clrMapOvr>
  <p:transition spd="med">
    <p:push/>
  </p:transition>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he War in Ukraine Heats Up | Vocal Europe">
            <a:extLst>
              <a:ext uri="{FF2B5EF4-FFF2-40B4-BE49-F238E27FC236}">
                <a16:creationId xmlns:a16="http://schemas.microsoft.com/office/drawing/2014/main" id="{A0C48BCE-B0F5-4965-A882-2950308721D8}"/>
              </a:ext>
            </a:extLst>
          </p:cNvPr>
          <p:cNvPicPr>
            <a:picLocks noChangeAspect="1" noChangeArrowheads="1"/>
          </p:cNvPicPr>
          <p:nvPr/>
        </p:nvPicPr>
        <p:blipFill rotWithShape="1">
          <a:blip r:embed="rId2">
            <a:alphaModFix amt="21000"/>
            <a:extLst>
              <a:ext uri="{28A0092B-C50C-407E-A947-70E740481C1C}">
                <a14:useLocalDpi xmlns:a14="http://schemas.microsoft.com/office/drawing/2010/main" val="0"/>
              </a:ext>
            </a:extLst>
          </a:blip>
          <a:srcRect l="-5648" r="5648"/>
          <a:stretch/>
        </p:blipFill>
        <p:spPr bwMode="auto">
          <a:xfrm>
            <a:off x="-731520" y="0"/>
            <a:ext cx="12953625" cy="6858000"/>
          </a:xfrm>
          <a:prstGeom prst="rect">
            <a:avLst/>
          </a:prstGeom>
          <a:noFill/>
          <a:extLst>
            <a:ext uri="{909E8E84-426E-40DD-AFC4-6F175D3DCCD1}">
              <a14:hiddenFill xmlns:a14="http://schemas.microsoft.com/office/drawing/2010/main">
                <a:solidFill>
                  <a:srgbClr val="FFFFFF"/>
                </a:solidFill>
              </a14:hiddenFill>
            </a:ext>
          </a:extLst>
        </p:spPr>
      </p:pic>
      <p:sp>
        <p:nvSpPr>
          <p:cNvPr id="46" name="TextBox 45">
            <a:extLst>
              <a:ext uri="{FF2B5EF4-FFF2-40B4-BE49-F238E27FC236}">
                <a16:creationId xmlns:a16="http://schemas.microsoft.com/office/drawing/2014/main" id="{13B6C9FC-EC62-4905-9E3B-10A7BE10B8A1}"/>
              </a:ext>
            </a:extLst>
          </p:cNvPr>
          <p:cNvSpPr txBox="1"/>
          <p:nvPr/>
        </p:nvSpPr>
        <p:spPr>
          <a:xfrm>
            <a:off x="7444523" y="3017352"/>
            <a:ext cx="5035826" cy="553998"/>
          </a:xfrm>
          <a:prstGeom prst="rect">
            <a:avLst/>
          </a:prstGeom>
          <a:noFill/>
        </p:spPr>
        <p:txBody>
          <a:bodyPr wrap="square" rtlCol="0">
            <a:spAutoFit/>
          </a:bodyPr>
          <a:lstStyle/>
          <a:p>
            <a:r>
              <a:rPr lang="pt-PT" sz="1500" dirty="0" err="1">
                <a:latin typeface="Arial Nova" panose="020B0504020202020204" pitchFamily="34" charset="0"/>
              </a:rPr>
              <a:t>Vôo</a:t>
            </a:r>
            <a:r>
              <a:rPr lang="pt-PT" sz="1500" dirty="0">
                <a:latin typeface="Arial Nova" panose="020B0504020202020204" pitchFamily="34" charset="0"/>
              </a:rPr>
              <a:t> 17 da </a:t>
            </a:r>
            <a:r>
              <a:rPr lang="pt-PT" sz="1500" dirty="0" err="1">
                <a:latin typeface="Arial Nova" panose="020B0504020202020204" pitchFamily="34" charset="0"/>
              </a:rPr>
              <a:t>Malasya</a:t>
            </a:r>
            <a:r>
              <a:rPr lang="pt-PT" sz="1500" dirty="0">
                <a:latin typeface="Arial Nova" panose="020B0504020202020204" pitchFamily="34" charset="0"/>
              </a:rPr>
              <a:t> Airlines atingido por míssil russo disparado por separatistas em espaço aéreo ucraniano</a:t>
            </a:r>
          </a:p>
        </p:txBody>
      </p:sp>
      <p:pic>
        <p:nvPicPr>
          <p:cNvPr id="76" name="Picture 75" descr="A picture containing drawing&#10;&#10;Description automatically generated">
            <a:extLst>
              <a:ext uri="{FF2B5EF4-FFF2-40B4-BE49-F238E27FC236}">
                <a16:creationId xmlns:a16="http://schemas.microsoft.com/office/drawing/2014/main" id="{83FBFB8C-50E9-4821-BBA6-2F4E737FE60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77" name="TextBox 8">
            <a:extLst>
              <a:ext uri="{FF2B5EF4-FFF2-40B4-BE49-F238E27FC236}">
                <a16:creationId xmlns:a16="http://schemas.microsoft.com/office/drawing/2014/main" id="{764081CE-0182-4541-BEE7-7FFE1F14B36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7" name="Straight Connector 6">
            <a:extLst>
              <a:ext uri="{FF2B5EF4-FFF2-40B4-BE49-F238E27FC236}">
                <a16:creationId xmlns:a16="http://schemas.microsoft.com/office/drawing/2014/main" id="{AB0D7EAE-C353-465C-BF1D-443456E81C60}"/>
              </a:ext>
            </a:extLst>
          </p:cNvPr>
          <p:cNvCxnSpPr>
            <a:cxnSpLocks/>
          </p:cNvCxnSpPr>
          <p:nvPr/>
        </p:nvCxnSpPr>
        <p:spPr>
          <a:xfrm>
            <a:off x="1166191" y="1186070"/>
            <a:ext cx="8998226" cy="0"/>
          </a:xfrm>
          <a:prstGeom prst="line">
            <a:avLst/>
          </a:prstGeom>
          <a:ln w="50800" cap="rnd">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 name="Group 13">
            <a:extLst>
              <a:ext uri="{FF2B5EF4-FFF2-40B4-BE49-F238E27FC236}">
                <a16:creationId xmlns:a16="http://schemas.microsoft.com/office/drawing/2014/main" id="{9F6E461B-02EA-461A-8A31-3CBF976337FF}"/>
              </a:ext>
            </a:extLst>
          </p:cNvPr>
          <p:cNvGrpSpPr/>
          <p:nvPr/>
        </p:nvGrpSpPr>
        <p:grpSpPr>
          <a:xfrm>
            <a:off x="9349408" y="1186070"/>
            <a:ext cx="1630017" cy="1630017"/>
            <a:chOff x="9349408" y="1186070"/>
            <a:chExt cx="1630017" cy="1630017"/>
          </a:xfrm>
        </p:grpSpPr>
        <p:sp>
          <p:nvSpPr>
            <p:cNvPr id="9" name="Arc 8">
              <a:extLst>
                <a:ext uri="{FF2B5EF4-FFF2-40B4-BE49-F238E27FC236}">
                  <a16:creationId xmlns:a16="http://schemas.microsoft.com/office/drawing/2014/main" id="{7EDC712A-9836-4336-AA4C-D73E7BED598B}"/>
                </a:ext>
              </a:extLst>
            </p:cNvPr>
            <p:cNvSpPr/>
            <p:nvPr/>
          </p:nvSpPr>
          <p:spPr>
            <a:xfrm>
              <a:off x="9349408" y="1186070"/>
              <a:ext cx="1630017" cy="1630017"/>
            </a:xfrm>
            <a:prstGeom prst="arc">
              <a:avLst/>
            </a:prstGeom>
            <a:ln w="508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pt-PT" sz="1500">
                <a:latin typeface="Arial Nova" panose="020B0504020202020204" pitchFamily="34" charset="0"/>
              </a:endParaRPr>
            </a:p>
          </p:txBody>
        </p:sp>
        <p:sp>
          <p:nvSpPr>
            <p:cNvPr id="10" name="Arc 9">
              <a:extLst>
                <a:ext uri="{FF2B5EF4-FFF2-40B4-BE49-F238E27FC236}">
                  <a16:creationId xmlns:a16="http://schemas.microsoft.com/office/drawing/2014/main" id="{71EECBB0-2F6E-4EFA-9895-AD7D52670DBA}"/>
                </a:ext>
              </a:extLst>
            </p:cNvPr>
            <p:cNvSpPr/>
            <p:nvPr/>
          </p:nvSpPr>
          <p:spPr>
            <a:xfrm rot="5400000">
              <a:off x="9349408" y="1186070"/>
              <a:ext cx="1630017" cy="1630017"/>
            </a:xfrm>
            <a:prstGeom prst="arc">
              <a:avLst/>
            </a:prstGeom>
            <a:ln w="508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pt-PT" sz="1500">
                <a:latin typeface="Arial Nova" panose="020B0504020202020204" pitchFamily="34" charset="0"/>
              </a:endParaRPr>
            </a:p>
          </p:txBody>
        </p:sp>
      </p:grpSp>
      <p:cxnSp>
        <p:nvCxnSpPr>
          <p:cNvPr id="11" name="Straight Connector 10">
            <a:extLst>
              <a:ext uri="{FF2B5EF4-FFF2-40B4-BE49-F238E27FC236}">
                <a16:creationId xmlns:a16="http://schemas.microsoft.com/office/drawing/2014/main" id="{0DBD0D1B-5070-434F-BDF3-773F341C5143}"/>
              </a:ext>
            </a:extLst>
          </p:cNvPr>
          <p:cNvCxnSpPr>
            <a:cxnSpLocks/>
          </p:cNvCxnSpPr>
          <p:nvPr/>
        </p:nvCxnSpPr>
        <p:spPr>
          <a:xfrm>
            <a:off x="1875183" y="2816087"/>
            <a:ext cx="8295859" cy="0"/>
          </a:xfrm>
          <a:prstGeom prst="line">
            <a:avLst/>
          </a:prstGeom>
          <a:ln w="508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EDFABE0B-2263-40AE-AD93-E54C6FFFEE06}"/>
              </a:ext>
            </a:extLst>
          </p:cNvPr>
          <p:cNvGrpSpPr/>
          <p:nvPr/>
        </p:nvGrpSpPr>
        <p:grpSpPr>
          <a:xfrm rot="10800000">
            <a:off x="1060174" y="2816087"/>
            <a:ext cx="1630017" cy="1630017"/>
            <a:chOff x="9349408" y="1186070"/>
            <a:chExt cx="1630017" cy="1630017"/>
          </a:xfrm>
        </p:grpSpPr>
        <p:sp>
          <p:nvSpPr>
            <p:cNvPr id="16" name="Arc 15">
              <a:extLst>
                <a:ext uri="{FF2B5EF4-FFF2-40B4-BE49-F238E27FC236}">
                  <a16:creationId xmlns:a16="http://schemas.microsoft.com/office/drawing/2014/main" id="{C170451D-F271-4D38-B425-4B0EE2756E14}"/>
                </a:ext>
              </a:extLst>
            </p:cNvPr>
            <p:cNvSpPr/>
            <p:nvPr/>
          </p:nvSpPr>
          <p:spPr>
            <a:xfrm>
              <a:off x="9349408" y="1186070"/>
              <a:ext cx="1630017" cy="1630017"/>
            </a:xfrm>
            <a:prstGeom prst="arc">
              <a:avLst/>
            </a:prstGeom>
            <a:ln w="508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pt-PT" sz="1500">
                <a:latin typeface="Arial Nova" panose="020B0504020202020204" pitchFamily="34" charset="0"/>
              </a:endParaRPr>
            </a:p>
          </p:txBody>
        </p:sp>
        <p:sp>
          <p:nvSpPr>
            <p:cNvPr id="17" name="Arc 16">
              <a:extLst>
                <a:ext uri="{FF2B5EF4-FFF2-40B4-BE49-F238E27FC236}">
                  <a16:creationId xmlns:a16="http://schemas.microsoft.com/office/drawing/2014/main" id="{2AB34A3A-F81C-4761-B321-5BDA6F4A6E52}"/>
                </a:ext>
              </a:extLst>
            </p:cNvPr>
            <p:cNvSpPr/>
            <p:nvPr/>
          </p:nvSpPr>
          <p:spPr>
            <a:xfrm rot="5400000">
              <a:off x="9349408" y="1186070"/>
              <a:ext cx="1630017" cy="1630017"/>
            </a:xfrm>
            <a:prstGeom prst="arc">
              <a:avLst/>
            </a:prstGeom>
            <a:ln w="508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pt-PT" sz="1500">
                <a:latin typeface="Arial Nova" panose="020B0504020202020204" pitchFamily="34" charset="0"/>
              </a:endParaRPr>
            </a:p>
          </p:txBody>
        </p:sp>
      </p:grpSp>
      <p:cxnSp>
        <p:nvCxnSpPr>
          <p:cNvPr id="19" name="Straight Connector 18">
            <a:extLst>
              <a:ext uri="{FF2B5EF4-FFF2-40B4-BE49-F238E27FC236}">
                <a16:creationId xmlns:a16="http://schemas.microsoft.com/office/drawing/2014/main" id="{1C053AB5-A30A-4A25-A151-8A6BB51F8551}"/>
              </a:ext>
            </a:extLst>
          </p:cNvPr>
          <p:cNvCxnSpPr>
            <a:cxnSpLocks/>
          </p:cNvCxnSpPr>
          <p:nvPr/>
        </p:nvCxnSpPr>
        <p:spPr>
          <a:xfrm>
            <a:off x="1875182" y="4446104"/>
            <a:ext cx="8176592" cy="0"/>
          </a:xfrm>
          <a:prstGeom prst="line">
            <a:avLst/>
          </a:prstGeom>
          <a:ln w="508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038A6CF7-FBD2-44D7-9B35-87C3EE760215}"/>
              </a:ext>
            </a:extLst>
          </p:cNvPr>
          <p:cNvGrpSpPr/>
          <p:nvPr/>
        </p:nvGrpSpPr>
        <p:grpSpPr>
          <a:xfrm>
            <a:off x="9236765" y="4446104"/>
            <a:ext cx="1630017" cy="1630017"/>
            <a:chOff x="9349408" y="1186070"/>
            <a:chExt cx="1630017" cy="1630017"/>
          </a:xfrm>
        </p:grpSpPr>
        <p:sp>
          <p:nvSpPr>
            <p:cNvPr id="22" name="Arc 21">
              <a:extLst>
                <a:ext uri="{FF2B5EF4-FFF2-40B4-BE49-F238E27FC236}">
                  <a16:creationId xmlns:a16="http://schemas.microsoft.com/office/drawing/2014/main" id="{896D16EF-2EC7-4E54-AD6B-BDA769C5B757}"/>
                </a:ext>
              </a:extLst>
            </p:cNvPr>
            <p:cNvSpPr/>
            <p:nvPr/>
          </p:nvSpPr>
          <p:spPr>
            <a:xfrm>
              <a:off x="9349408" y="1186070"/>
              <a:ext cx="1630017" cy="1630017"/>
            </a:xfrm>
            <a:prstGeom prst="arc">
              <a:avLst/>
            </a:prstGeom>
            <a:ln w="508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pt-PT" sz="1500">
                <a:latin typeface="Arial Nova" panose="020B0504020202020204" pitchFamily="34" charset="0"/>
              </a:endParaRPr>
            </a:p>
          </p:txBody>
        </p:sp>
        <p:sp>
          <p:nvSpPr>
            <p:cNvPr id="23" name="Arc 22">
              <a:extLst>
                <a:ext uri="{FF2B5EF4-FFF2-40B4-BE49-F238E27FC236}">
                  <a16:creationId xmlns:a16="http://schemas.microsoft.com/office/drawing/2014/main" id="{E4A2B01A-0F5A-4E32-A184-5440FBD5D07C}"/>
                </a:ext>
              </a:extLst>
            </p:cNvPr>
            <p:cNvSpPr/>
            <p:nvPr/>
          </p:nvSpPr>
          <p:spPr>
            <a:xfrm rot="5400000">
              <a:off x="9349408" y="1186070"/>
              <a:ext cx="1630017" cy="1630017"/>
            </a:xfrm>
            <a:prstGeom prst="arc">
              <a:avLst/>
            </a:prstGeom>
            <a:ln w="508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pt-PT" sz="1500">
                <a:latin typeface="Arial Nova" panose="020B0504020202020204" pitchFamily="34" charset="0"/>
              </a:endParaRPr>
            </a:p>
          </p:txBody>
        </p:sp>
      </p:grpSp>
      <p:cxnSp>
        <p:nvCxnSpPr>
          <p:cNvPr id="24" name="Straight Connector 23">
            <a:extLst>
              <a:ext uri="{FF2B5EF4-FFF2-40B4-BE49-F238E27FC236}">
                <a16:creationId xmlns:a16="http://schemas.microsoft.com/office/drawing/2014/main" id="{92D26BE4-448B-4F4B-91F1-4A9B6A289091}"/>
              </a:ext>
            </a:extLst>
          </p:cNvPr>
          <p:cNvCxnSpPr>
            <a:cxnSpLocks/>
          </p:cNvCxnSpPr>
          <p:nvPr/>
        </p:nvCxnSpPr>
        <p:spPr>
          <a:xfrm>
            <a:off x="1934816" y="6076121"/>
            <a:ext cx="8176592" cy="0"/>
          </a:xfrm>
          <a:prstGeom prst="line">
            <a:avLst/>
          </a:prstGeom>
          <a:ln w="50800">
            <a:solidFill>
              <a:schemeClr val="tx1"/>
            </a:solidFill>
            <a:headEnd w="lg" len="med"/>
            <a:tailEnd w="lg" len="lg"/>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BC55CC99-AEC5-469B-8355-6205AFA88D8C}"/>
              </a:ext>
            </a:extLst>
          </p:cNvPr>
          <p:cNvCxnSpPr>
            <a:cxnSpLocks/>
          </p:cNvCxnSpPr>
          <p:nvPr/>
        </p:nvCxnSpPr>
        <p:spPr>
          <a:xfrm flipV="1">
            <a:off x="1298710" y="777712"/>
            <a:ext cx="0" cy="50357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52F28ECD-0922-40FE-B1D2-8ECEACBB44D8}"/>
              </a:ext>
            </a:extLst>
          </p:cNvPr>
          <p:cNvSpPr txBox="1"/>
          <p:nvPr/>
        </p:nvSpPr>
        <p:spPr>
          <a:xfrm>
            <a:off x="540938" y="1252808"/>
            <a:ext cx="1552541" cy="323165"/>
          </a:xfrm>
          <a:prstGeom prst="rect">
            <a:avLst/>
          </a:prstGeom>
          <a:noFill/>
        </p:spPr>
        <p:txBody>
          <a:bodyPr wrap="none" rtlCol="0">
            <a:spAutoFit/>
          </a:bodyPr>
          <a:lstStyle/>
          <a:p>
            <a:r>
              <a:rPr lang="pt-PT" sz="1500" dirty="0">
                <a:latin typeface="Arial Nova" panose="020B0504020202020204" pitchFamily="34" charset="0"/>
              </a:rPr>
              <a:t>Novembro 2013</a:t>
            </a:r>
          </a:p>
        </p:txBody>
      </p:sp>
      <p:sp>
        <p:nvSpPr>
          <p:cNvPr id="28" name="TextBox 27">
            <a:extLst>
              <a:ext uri="{FF2B5EF4-FFF2-40B4-BE49-F238E27FC236}">
                <a16:creationId xmlns:a16="http://schemas.microsoft.com/office/drawing/2014/main" id="{9865B275-A4B8-4DE0-978A-74E594D69638}"/>
              </a:ext>
            </a:extLst>
          </p:cNvPr>
          <p:cNvSpPr txBox="1"/>
          <p:nvPr/>
        </p:nvSpPr>
        <p:spPr>
          <a:xfrm>
            <a:off x="936325" y="223693"/>
            <a:ext cx="4969237" cy="553998"/>
          </a:xfrm>
          <a:prstGeom prst="rect">
            <a:avLst/>
          </a:prstGeom>
          <a:noFill/>
        </p:spPr>
        <p:txBody>
          <a:bodyPr wrap="square" rtlCol="0">
            <a:spAutoFit/>
          </a:bodyPr>
          <a:lstStyle/>
          <a:p>
            <a:r>
              <a:rPr lang="pt-PT" sz="1500" dirty="0">
                <a:latin typeface="Arial Nova" panose="020B0504020202020204" pitchFamily="34" charset="0"/>
              </a:rPr>
              <a:t>Presidente </a:t>
            </a:r>
            <a:r>
              <a:rPr lang="pt-PT" sz="1500" dirty="0" err="1">
                <a:latin typeface="Arial Nova" panose="020B0504020202020204" pitchFamily="34" charset="0"/>
              </a:rPr>
              <a:t>Yanukovych</a:t>
            </a:r>
            <a:r>
              <a:rPr lang="pt-PT" sz="1500" dirty="0">
                <a:latin typeface="Arial Nova" panose="020B0504020202020204" pitchFamily="34" charset="0"/>
              </a:rPr>
              <a:t> rejeita acordo para maior integração económica com a UE, protestos eclodem</a:t>
            </a:r>
          </a:p>
        </p:txBody>
      </p:sp>
      <p:cxnSp>
        <p:nvCxnSpPr>
          <p:cNvPr id="29" name="Straight Connector 28">
            <a:extLst>
              <a:ext uri="{FF2B5EF4-FFF2-40B4-BE49-F238E27FC236}">
                <a16:creationId xmlns:a16="http://schemas.microsoft.com/office/drawing/2014/main" id="{8C295BEA-985F-4E2B-A147-403189FF23DA}"/>
              </a:ext>
            </a:extLst>
          </p:cNvPr>
          <p:cNvCxnSpPr>
            <a:cxnSpLocks/>
          </p:cNvCxnSpPr>
          <p:nvPr/>
        </p:nvCxnSpPr>
        <p:spPr>
          <a:xfrm flipV="1">
            <a:off x="4149399" y="1065403"/>
            <a:ext cx="0" cy="51057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E865AB06-FF83-426A-8246-D3C1CCAE3E14}"/>
              </a:ext>
            </a:extLst>
          </p:cNvPr>
          <p:cNvSpPr txBox="1"/>
          <p:nvPr/>
        </p:nvSpPr>
        <p:spPr>
          <a:xfrm>
            <a:off x="3433559" y="777712"/>
            <a:ext cx="1460208" cy="323165"/>
          </a:xfrm>
          <a:prstGeom prst="rect">
            <a:avLst/>
          </a:prstGeom>
          <a:noFill/>
        </p:spPr>
        <p:txBody>
          <a:bodyPr wrap="none" rtlCol="0">
            <a:spAutoFit/>
          </a:bodyPr>
          <a:lstStyle/>
          <a:p>
            <a:r>
              <a:rPr lang="pt-PT" sz="1500" dirty="0">
                <a:latin typeface="Arial Nova" panose="020B0504020202020204" pitchFamily="34" charset="0"/>
              </a:rPr>
              <a:t>Fevereiro 2014</a:t>
            </a:r>
          </a:p>
        </p:txBody>
      </p:sp>
      <p:sp>
        <p:nvSpPr>
          <p:cNvPr id="31" name="TextBox 30">
            <a:extLst>
              <a:ext uri="{FF2B5EF4-FFF2-40B4-BE49-F238E27FC236}">
                <a16:creationId xmlns:a16="http://schemas.microsoft.com/office/drawing/2014/main" id="{F8642740-0738-473A-B352-04C2FA6042BC}"/>
              </a:ext>
            </a:extLst>
          </p:cNvPr>
          <p:cNvSpPr txBox="1"/>
          <p:nvPr/>
        </p:nvSpPr>
        <p:spPr>
          <a:xfrm>
            <a:off x="3988901" y="1559984"/>
            <a:ext cx="1709531" cy="553998"/>
          </a:xfrm>
          <a:prstGeom prst="rect">
            <a:avLst/>
          </a:prstGeom>
          <a:noFill/>
        </p:spPr>
        <p:txBody>
          <a:bodyPr wrap="square" rtlCol="0">
            <a:spAutoFit/>
          </a:bodyPr>
          <a:lstStyle/>
          <a:p>
            <a:r>
              <a:rPr lang="pt-PT" sz="1500" dirty="0" err="1">
                <a:latin typeface="Arial Nova" panose="020B0504020202020204" pitchFamily="34" charset="0"/>
              </a:rPr>
              <a:t>Yanukovych</a:t>
            </a:r>
            <a:r>
              <a:rPr lang="pt-PT" sz="1500" dirty="0">
                <a:latin typeface="Arial Nova" panose="020B0504020202020204" pitchFamily="34" charset="0"/>
              </a:rPr>
              <a:t> foge da Ucrânia</a:t>
            </a:r>
          </a:p>
        </p:txBody>
      </p:sp>
      <p:cxnSp>
        <p:nvCxnSpPr>
          <p:cNvPr id="35" name="Straight Connector 34">
            <a:extLst>
              <a:ext uri="{FF2B5EF4-FFF2-40B4-BE49-F238E27FC236}">
                <a16:creationId xmlns:a16="http://schemas.microsoft.com/office/drawing/2014/main" id="{9174812E-23EB-4224-8BC4-FF4332F2A204}"/>
              </a:ext>
            </a:extLst>
          </p:cNvPr>
          <p:cNvCxnSpPr/>
          <p:nvPr/>
        </p:nvCxnSpPr>
        <p:spPr>
          <a:xfrm flipV="1">
            <a:off x="6054393" y="602974"/>
            <a:ext cx="0" cy="68911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CFFF3B1A-342C-4FCC-B665-70E1726A4FDA}"/>
              </a:ext>
            </a:extLst>
          </p:cNvPr>
          <p:cNvSpPr txBox="1"/>
          <p:nvPr/>
        </p:nvSpPr>
        <p:spPr>
          <a:xfrm>
            <a:off x="5453203" y="1236819"/>
            <a:ext cx="1205779" cy="323165"/>
          </a:xfrm>
          <a:prstGeom prst="rect">
            <a:avLst/>
          </a:prstGeom>
          <a:noFill/>
        </p:spPr>
        <p:txBody>
          <a:bodyPr wrap="none" rtlCol="0">
            <a:spAutoFit/>
          </a:bodyPr>
          <a:lstStyle/>
          <a:p>
            <a:r>
              <a:rPr lang="pt-PT" sz="1500" dirty="0">
                <a:latin typeface="Arial Nova" panose="020B0504020202020204" pitchFamily="34" charset="0"/>
              </a:rPr>
              <a:t>Março 2014</a:t>
            </a:r>
          </a:p>
        </p:txBody>
      </p:sp>
      <p:sp>
        <p:nvSpPr>
          <p:cNvPr id="37" name="TextBox 36">
            <a:extLst>
              <a:ext uri="{FF2B5EF4-FFF2-40B4-BE49-F238E27FC236}">
                <a16:creationId xmlns:a16="http://schemas.microsoft.com/office/drawing/2014/main" id="{32CF83EA-8397-4195-9ED9-62DE5C758824}"/>
              </a:ext>
            </a:extLst>
          </p:cNvPr>
          <p:cNvSpPr txBox="1"/>
          <p:nvPr/>
        </p:nvSpPr>
        <p:spPr>
          <a:xfrm>
            <a:off x="5756732" y="69632"/>
            <a:ext cx="4677689" cy="784830"/>
          </a:xfrm>
          <a:prstGeom prst="rect">
            <a:avLst/>
          </a:prstGeom>
          <a:noFill/>
        </p:spPr>
        <p:txBody>
          <a:bodyPr wrap="square" rtlCol="0">
            <a:spAutoFit/>
          </a:bodyPr>
          <a:lstStyle/>
          <a:p>
            <a:r>
              <a:rPr lang="pt-PT" sz="1500" dirty="0">
                <a:latin typeface="Arial Nova" panose="020B0504020202020204" pitchFamily="34" charset="0"/>
              </a:rPr>
              <a:t>Tropas russas invadem a Crimeia depois de um referendo local polémico decidir pela adesão à Rússia</a:t>
            </a:r>
          </a:p>
        </p:txBody>
      </p:sp>
      <p:cxnSp>
        <p:nvCxnSpPr>
          <p:cNvPr id="38" name="Straight Connector 37">
            <a:extLst>
              <a:ext uri="{FF2B5EF4-FFF2-40B4-BE49-F238E27FC236}">
                <a16:creationId xmlns:a16="http://schemas.microsoft.com/office/drawing/2014/main" id="{EF914C0B-3016-4588-90B9-158F28808931}"/>
              </a:ext>
            </a:extLst>
          </p:cNvPr>
          <p:cNvCxnSpPr>
            <a:cxnSpLocks/>
          </p:cNvCxnSpPr>
          <p:nvPr/>
        </p:nvCxnSpPr>
        <p:spPr>
          <a:xfrm flipV="1">
            <a:off x="7644104" y="1100877"/>
            <a:ext cx="0" cy="40987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CE043BB5-662C-4317-9D0E-A8F1902ED33C}"/>
              </a:ext>
            </a:extLst>
          </p:cNvPr>
          <p:cNvSpPr txBox="1"/>
          <p:nvPr/>
        </p:nvSpPr>
        <p:spPr>
          <a:xfrm>
            <a:off x="7110945" y="840159"/>
            <a:ext cx="1079142" cy="323165"/>
          </a:xfrm>
          <a:prstGeom prst="rect">
            <a:avLst/>
          </a:prstGeom>
          <a:noFill/>
        </p:spPr>
        <p:txBody>
          <a:bodyPr wrap="none" rtlCol="0">
            <a:spAutoFit/>
          </a:bodyPr>
          <a:lstStyle/>
          <a:p>
            <a:r>
              <a:rPr lang="pt-PT" sz="1500" dirty="0">
                <a:latin typeface="Arial Nova" panose="020B0504020202020204" pitchFamily="34" charset="0"/>
              </a:rPr>
              <a:t>Maio 2014</a:t>
            </a:r>
          </a:p>
        </p:txBody>
      </p:sp>
      <p:sp>
        <p:nvSpPr>
          <p:cNvPr id="40" name="TextBox 39">
            <a:extLst>
              <a:ext uri="{FF2B5EF4-FFF2-40B4-BE49-F238E27FC236}">
                <a16:creationId xmlns:a16="http://schemas.microsoft.com/office/drawing/2014/main" id="{3C8138BF-A1AC-4B03-912A-1754A9609033}"/>
              </a:ext>
            </a:extLst>
          </p:cNvPr>
          <p:cNvSpPr txBox="1"/>
          <p:nvPr/>
        </p:nvSpPr>
        <p:spPr>
          <a:xfrm>
            <a:off x="7448254" y="1507850"/>
            <a:ext cx="3418528" cy="553998"/>
          </a:xfrm>
          <a:prstGeom prst="rect">
            <a:avLst/>
          </a:prstGeom>
          <a:noFill/>
        </p:spPr>
        <p:txBody>
          <a:bodyPr wrap="square" rtlCol="0">
            <a:spAutoFit/>
          </a:bodyPr>
          <a:lstStyle/>
          <a:p>
            <a:r>
              <a:rPr lang="pt-PT" sz="1500" dirty="0">
                <a:latin typeface="Arial Nova" panose="020B0504020202020204" pitchFamily="34" charset="0"/>
              </a:rPr>
              <a:t>As regiões de Donetsk e </a:t>
            </a:r>
            <a:r>
              <a:rPr lang="pt-PT" sz="1500" dirty="0" err="1">
                <a:latin typeface="Arial Nova" panose="020B0504020202020204" pitchFamily="34" charset="0"/>
              </a:rPr>
              <a:t>Luhanks</a:t>
            </a:r>
            <a:r>
              <a:rPr lang="pt-PT" sz="1500" dirty="0">
                <a:latin typeface="Arial Nova" panose="020B0504020202020204" pitchFamily="34" charset="0"/>
              </a:rPr>
              <a:t> fazem referendos semelhantes</a:t>
            </a:r>
          </a:p>
        </p:txBody>
      </p:sp>
      <p:cxnSp>
        <p:nvCxnSpPr>
          <p:cNvPr id="44" name="Straight Connector 43">
            <a:extLst>
              <a:ext uri="{FF2B5EF4-FFF2-40B4-BE49-F238E27FC236}">
                <a16:creationId xmlns:a16="http://schemas.microsoft.com/office/drawing/2014/main" id="{DC3BDEC5-41CE-4F80-A280-EFC4DC7394F7}"/>
              </a:ext>
            </a:extLst>
          </p:cNvPr>
          <p:cNvCxnSpPr>
            <a:cxnSpLocks/>
          </p:cNvCxnSpPr>
          <p:nvPr/>
        </p:nvCxnSpPr>
        <p:spPr>
          <a:xfrm flipV="1">
            <a:off x="9749869" y="2614822"/>
            <a:ext cx="0" cy="4133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60AC2487-615D-4AB2-9EE1-96EC1ECBAEF6}"/>
              </a:ext>
            </a:extLst>
          </p:cNvPr>
          <p:cNvSpPr txBox="1"/>
          <p:nvPr/>
        </p:nvSpPr>
        <p:spPr>
          <a:xfrm>
            <a:off x="9198275" y="2326261"/>
            <a:ext cx="1127232" cy="323165"/>
          </a:xfrm>
          <a:prstGeom prst="rect">
            <a:avLst/>
          </a:prstGeom>
          <a:noFill/>
        </p:spPr>
        <p:txBody>
          <a:bodyPr wrap="none" rtlCol="0">
            <a:spAutoFit/>
          </a:bodyPr>
          <a:lstStyle/>
          <a:p>
            <a:r>
              <a:rPr lang="pt-PT" sz="1500" dirty="0">
                <a:latin typeface="Arial Nova" panose="020B0504020202020204" pitchFamily="34" charset="0"/>
              </a:rPr>
              <a:t>Julho 2014</a:t>
            </a:r>
          </a:p>
        </p:txBody>
      </p:sp>
      <p:cxnSp>
        <p:nvCxnSpPr>
          <p:cNvPr id="47" name="Straight Connector 46">
            <a:extLst>
              <a:ext uri="{FF2B5EF4-FFF2-40B4-BE49-F238E27FC236}">
                <a16:creationId xmlns:a16="http://schemas.microsoft.com/office/drawing/2014/main" id="{0BA8FE83-D4E5-4F78-8F5A-8973D073D18F}"/>
              </a:ext>
            </a:extLst>
          </p:cNvPr>
          <p:cNvCxnSpPr>
            <a:cxnSpLocks/>
          </p:cNvCxnSpPr>
          <p:nvPr/>
        </p:nvCxnSpPr>
        <p:spPr>
          <a:xfrm flipV="1">
            <a:off x="4538848" y="2688040"/>
            <a:ext cx="0" cy="27133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8331A7BC-640D-4E42-A16B-A511A3C48186}"/>
              </a:ext>
            </a:extLst>
          </p:cNvPr>
          <p:cNvSpPr txBox="1"/>
          <p:nvPr/>
        </p:nvSpPr>
        <p:spPr>
          <a:xfrm>
            <a:off x="2736180" y="4684466"/>
            <a:ext cx="986167" cy="323165"/>
          </a:xfrm>
          <a:prstGeom prst="rect">
            <a:avLst/>
          </a:prstGeom>
          <a:noFill/>
        </p:spPr>
        <p:txBody>
          <a:bodyPr wrap="none" rtlCol="0">
            <a:spAutoFit/>
          </a:bodyPr>
          <a:lstStyle/>
          <a:p>
            <a:r>
              <a:rPr lang="pt-PT" sz="1500" dirty="0">
                <a:latin typeface="Arial Nova" panose="020B0504020202020204" pitchFamily="34" charset="0"/>
              </a:rPr>
              <a:t>Dez 2015</a:t>
            </a:r>
          </a:p>
        </p:txBody>
      </p:sp>
      <p:sp>
        <p:nvSpPr>
          <p:cNvPr id="49" name="TextBox 48">
            <a:extLst>
              <a:ext uri="{FF2B5EF4-FFF2-40B4-BE49-F238E27FC236}">
                <a16:creationId xmlns:a16="http://schemas.microsoft.com/office/drawing/2014/main" id="{2C43072C-7151-4B1C-B0FC-69D6F0B217C7}"/>
              </a:ext>
            </a:extLst>
          </p:cNvPr>
          <p:cNvSpPr txBox="1"/>
          <p:nvPr/>
        </p:nvSpPr>
        <p:spPr>
          <a:xfrm>
            <a:off x="1298710" y="3394231"/>
            <a:ext cx="5058258" cy="553998"/>
          </a:xfrm>
          <a:prstGeom prst="rect">
            <a:avLst/>
          </a:prstGeom>
          <a:noFill/>
        </p:spPr>
        <p:txBody>
          <a:bodyPr wrap="square" rtlCol="0">
            <a:spAutoFit/>
          </a:bodyPr>
          <a:lstStyle/>
          <a:p>
            <a:r>
              <a:rPr lang="pt-PT" sz="1500" dirty="0">
                <a:latin typeface="Arial Nova" panose="020B0504020202020204" pitchFamily="34" charset="0"/>
              </a:rPr>
              <a:t>225000 pessoas ficam sem energia na Ucrânia em resultado de um ataque cibernético atribuído à Rússia</a:t>
            </a:r>
          </a:p>
        </p:txBody>
      </p:sp>
      <p:cxnSp>
        <p:nvCxnSpPr>
          <p:cNvPr id="51" name="Straight Connector 50">
            <a:extLst>
              <a:ext uri="{FF2B5EF4-FFF2-40B4-BE49-F238E27FC236}">
                <a16:creationId xmlns:a16="http://schemas.microsoft.com/office/drawing/2014/main" id="{5936C4D6-A280-486D-9C49-031CDA783D5C}"/>
              </a:ext>
            </a:extLst>
          </p:cNvPr>
          <p:cNvCxnSpPr>
            <a:cxnSpLocks/>
          </p:cNvCxnSpPr>
          <p:nvPr/>
        </p:nvCxnSpPr>
        <p:spPr>
          <a:xfrm flipV="1">
            <a:off x="6416412" y="4286073"/>
            <a:ext cx="0" cy="3669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3587AB4A-12DE-4343-9459-AF91DCBF28A0}"/>
              </a:ext>
            </a:extLst>
          </p:cNvPr>
          <p:cNvCxnSpPr>
            <a:cxnSpLocks/>
          </p:cNvCxnSpPr>
          <p:nvPr/>
        </p:nvCxnSpPr>
        <p:spPr>
          <a:xfrm flipV="1">
            <a:off x="3202074" y="3893820"/>
            <a:ext cx="0" cy="77466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31094D9D-7A20-4816-8643-855CBB3FDF92}"/>
              </a:ext>
            </a:extLst>
          </p:cNvPr>
          <p:cNvSpPr txBox="1"/>
          <p:nvPr/>
        </p:nvSpPr>
        <p:spPr>
          <a:xfrm>
            <a:off x="3987573" y="2951387"/>
            <a:ext cx="1460208" cy="323165"/>
          </a:xfrm>
          <a:prstGeom prst="rect">
            <a:avLst/>
          </a:prstGeom>
          <a:noFill/>
        </p:spPr>
        <p:txBody>
          <a:bodyPr wrap="none" rtlCol="0">
            <a:spAutoFit/>
          </a:bodyPr>
          <a:lstStyle/>
          <a:p>
            <a:r>
              <a:rPr lang="pt-PT" sz="1500" dirty="0">
                <a:latin typeface="Arial Nova" panose="020B0504020202020204" pitchFamily="34" charset="0"/>
              </a:rPr>
              <a:t>Fevereiro 2015</a:t>
            </a:r>
          </a:p>
        </p:txBody>
      </p:sp>
      <p:sp>
        <p:nvSpPr>
          <p:cNvPr id="63" name="TextBox 62">
            <a:extLst>
              <a:ext uri="{FF2B5EF4-FFF2-40B4-BE49-F238E27FC236}">
                <a16:creationId xmlns:a16="http://schemas.microsoft.com/office/drawing/2014/main" id="{2776AA51-DEE4-480D-A7B3-F1DDEAED5B1D}"/>
              </a:ext>
            </a:extLst>
          </p:cNvPr>
          <p:cNvSpPr txBox="1"/>
          <p:nvPr/>
        </p:nvSpPr>
        <p:spPr>
          <a:xfrm>
            <a:off x="2618964" y="2179545"/>
            <a:ext cx="3704045" cy="553998"/>
          </a:xfrm>
          <a:prstGeom prst="rect">
            <a:avLst/>
          </a:prstGeom>
          <a:noFill/>
        </p:spPr>
        <p:txBody>
          <a:bodyPr wrap="square" rtlCol="0">
            <a:spAutoFit/>
          </a:bodyPr>
          <a:lstStyle/>
          <a:p>
            <a:r>
              <a:rPr lang="pt-PT" sz="1500" dirty="0">
                <a:latin typeface="Arial Nova" panose="020B0504020202020204" pitchFamily="34" charset="0"/>
              </a:rPr>
              <a:t>Acordos de Minsk com vista ao fim das hostilidades, mas hostilidades continuam</a:t>
            </a:r>
          </a:p>
        </p:txBody>
      </p:sp>
      <p:cxnSp>
        <p:nvCxnSpPr>
          <p:cNvPr id="64" name="Straight Connector 63">
            <a:extLst>
              <a:ext uri="{FF2B5EF4-FFF2-40B4-BE49-F238E27FC236}">
                <a16:creationId xmlns:a16="http://schemas.microsoft.com/office/drawing/2014/main" id="{9256544D-825B-4277-8651-841B0C7C6FD2}"/>
              </a:ext>
            </a:extLst>
          </p:cNvPr>
          <p:cNvCxnSpPr>
            <a:cxnSpLocks/>
          </p:cNvCxnSpPr>
          <p:nvPr/>
        </p:nvCxnSpPr>
        <p:spPr>
          <a:xfrm flipV="1">
            <a:off x="9862907" y="4346166"/>
            <a:ext cx="0" cy="3669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TextBox 64">
            <a:extLst>
              <a:ext uri="{FF2B5EF4-FFF2-40B4-BE49-F238E27FC236}">
                <a16:creationId xmlns:a16="http://schemas.microsoft.com/office/drawing/2014/main" id="{25696DF1-C84E-42EF-BFD8-1B528A799403}"/>
              </a:ext>
            </a:extLst>
          </p:cNvPr>
          <p:cNvSpPr txBox="1"/>
          <p:nvPr/>
        </p:nvSpPr>
        <p:spPr>
          <a:xfrm>
            <a:off x="5884952" y="3962142"/>
            <a:ext cx="1062920" cy="323165"/>
          </a:xfrm>
          <a:prstGeom prst="rect">
            <a:avLst/>
          </a:prstGeom>
          <a:noFill/>
        </p:spPr>
        <p:txBody>
          <a:bodyPr wrap="none" rtlCol="0">
            <a:spAutoFit/>
          </a:bodyPr>
          <a:lstStyle/>
          <a:p>
            <a:r>
              <a:rPr lang="pt-PT" sz="1500" dirty="0">
                <a:latin typeface="Arial Nova" panose="020B0504020202020204" pitchFamily="34" charset="0"/>
              </a:rPr>
              <a:t>Abril 2016</a:t>
            </a:r>
          </a:p>
        </p:txBody>
      </p:sp>
      <p:sp>
        <p:nvSpPr>
          <p:cNvPr id="66" name="TextBox 65">
            <a:extLst>
              <a:ext uri="{FF2B5EF4-FFF2-40B4-BE49-F238E27FC236}">
                <a16:creationId xmlns:a16="http://schemas.microsoft.com/office/drawing/2014/main" id="{76C68962-048D-4C4A-B274-03DEC848CC31}"/>
              </a:ext>
            </a:extLst>
          </p:cNvPr>
          <p:cNvSpPr txBox="1"/>
          <p:nvPr/>
        </p:nvSpPr>
        <p:spPr>
          <a:xfrm>
            <a:off x="4942994" y="4628850"/>
            <a:ext cx="3152582" cy="553998"/>
          </a:xfrm>
          <a:prstGeom prst="rect">
            <a:avLst/>
          </a:prstGeom>
          <a:noFill/>
        </p:spPr>
        <p:txBody>
          <a:bodyPr wrap="square" rtlCol="0">
            <a:spAutoFit/>
          </a:bodyPr>
          <a:lstStyle/>
          <a:p>
            <a:r>
              <a:rPr lang="pt-PT" sz="1500" dirty="0">
                <a:latin typeface="Arial Nova" panose="020B0504020202020204" pitchFamily="34" charset="0"/>
              </a:rPr>
              <a:t>NATO mobiliza tropas para a Estónia, Letónia, Lituânia e Polónia</a:t>
            </a:r>
          </a:p>
        </p:txBody>
      </p:sp>
      <p:cxnSp>
        <p:nvCxnSpPr>
          <p:cNvPr id="67" name="Straight Connector 66">
            <a:extLst>
              <a:ext uri="{FF2B5EF4-FFF2-40B4-BE49-F238E27FC236}">
                <a16:creationId xmlns:a16="http://schemas.microsoft.com/office/drawing/2014/main" id="{6C06426F-838F-46AD-BF1D-2F2865EF477F}"/>
              </a:ext>
            </a:extLst>
          </p:cNvPr>
          <p:cNvCxnSpPr>
            <a:cxnSpLocks/>
          </p:cNvCxnSpPr>
          <p:nvPr/>
        </p:nvCxnSpPr>
        <p:spPr>
          <a:xfrm flipV="1">
            <a:off x="9909128" y="5952282"/>
            <a:ext cx="0" cy="3669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TextBox 67">
            <a:extLst>
              <a:ext uri="{FF2B5EF4-FFF2-40B4-BE49-F238E27FC236}">
                <a16:creationId xmlns:a16="http://schemas.microsoft.com/office/drawing/2014/main" id="{0C9A0C00-6CAF-4826-8E7C-DA632A871343}"/>
              </a:ext>
            </a:extLst>
          </p:cNvPr>
          <p:cNvSpPr txBox="1"/>
          <p:nvPr/>
        </p:nvSpPr>
        <p:spPr>
          <a:xfrm>
            <a:off x="9165529" y="4710817"/>
            <a:ext cx="1370375" cy="323165"/>
          </a:xfrm>
          <a:prstGeom prst="rect">
            <a:avLst/>
          </a:prstGeom>
          <a:noFill/>
        </p:spPr>
        <p:txBody>
          <a:bodyPr wrap="none" rtlCol="0">
            <a:spAutoFit/>
          </a:bodyPr>
          <a:lstStyle/>
          <a:p>
            <a:r>
              <a:rPr lang="pt-PT" sz="1500" dirty="0">
                <a:latin typeface="Arial Nova" panose="020B0504020202020204" pitchFamily="34" charset="0"/>
              </a:rPr>
              <a:t>Outubro 2018</a:t>
            </a:r>
          </a:p>
        </p:txBody>
      </p:sp>
      <p:sp>
        <p:nvSpPr>
          <p:cNvPr id="69" name="TextBox 68">
            <a:extLst>
              <a:ext uri="{FF2B5EF4-FFF2-40B4-BE49-F238E27FC236}">
                <a16:creationId xmlns:a16="http://schemas.microsoft.com/office/drawing/2014/main" id="{98F3C3C9-506B-4DC6-BAC1-1F47417F2565}"/>
              </a:ext>
            </a:extLst>
          </p:cNvPr>
          <p:cNvSpPr txBox="1"/>
          <p:nvPr/>
        </p:nvSpPr>
        <p:spPr>
          <a:xfrm>
            <a:off x="8274425" y="3748613"/>
            <a:ext cx="3152585" cy="553998"/>
          </a:xfrm>
          <a:prstGeom prst="rect">
            <a:avLst/>
          </a:prstGeom>
          <a:noFill/>
        </p:spPr>
        <p:txBody>
          <a:bodyPr wrap="square" rtlCol="0">
            <a:spAutoFit/>
          </a:bodyPr>
          <a:lstStyle/>
          <a:p>
            <a:r>
              <a:rPr lang="pt-PT" sz="1500" dirty="0">
                <a:latin typeface="Arial Nova" panose="020B0504020202020204" pitchFamily="34" charset="0"/>
              </a:rPr>
              <a:t>Ucrânia faz exercícios aéreos militares conjuntos com a NATO</a:t>
            </a:r>
          </a:p>
        </p:txBody>
      </p:sp>
      <p:cxnSp>
        <p:nvCxnSpPr>
          <p:cNvPr id="70" name="Straight Connector 69">
            <a:extLst>
              <a:ext uri="{FF2B5EF4-FFF2-40B4-BE49-F238E27FC236}">
                <a16:creationId xmlns:a16="http://schemas.microsoft.com/office/drawing/2014/main" id="{CB4C1D11-A96A-4DE1-8054-BD1AFE004F29}"/>
              </a:ext>
            </a:extLst>
          </p:cNvPr>
          <p:cNvCxnSpPr>
            <a:cxnSpLocks/>
          </p:cNvCxnSpPr>
          <p:nvPr/>
        </p:nvCxnSpPr>
        <p:spPr>
          <a:xfrm flipV="1">
            <a:off x="6416412" y="5962181"/>
            <a:ext cx="0" cy="3669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2FF3EAED-1BDA-4C57-9420-7DE6792814C5}"/>
              </a:ext>
            </a:extLst>
          </p:cNvPr>
          <p:cNvSpPr txBox="1"/>
          <p:nvPr/>
        </p:nvSpPr>
        <p:spPr>
          <a:xfrm>
            <a:off x="9157518" y="6279202"/>
            <a:ext cx="1370375" cy="323165"/>
          </a:xfrm>
          <a:prstGeom prst="rect">
            <a:avLst/>
          </a:prstGeom>
          <a:noFill/>
        </p:spPr>
        <p:txBody>
          <a:bodyPr wrap="none" rtlCol="0">
            <a:spAutoFit/>
          </a:bodyPr>
          <a:lstStyle/>
          <a:p>
            <a:r>
              <a:rPr lang="pt-PT" sz="1500" dirty="0">
                <a:latin typeface="Arial Nova" panose="020B0504020202020204" pitchFamily="34" charset="0"/>
              </a:rPr>
              <a:t>Outubro 2021</a:t>
            </a:r>
          </a:p>
        </p:txBody>
      </p:sp>
      <p:sp>
        <p:nvSpPr>
          <p:cNvPr id="72" name="TextBox 71">
            <a:extLst>
              <a:ext uri="{FF2B5EF4-FFF2-40B4-BE49-F238E27FC236}">
                <a16:creationId xmlns:a16="http://schemas.microsoft.com/office/drawing/2014/main" id="{86AEA06F-DA45-47F9-99B4-164C9359595B}"/>
              </a:ext>
            </a:extLst>
          </p:cNvPr>
          <p:cNvSpPr txBox="1"/>
          <p:nvPr/>
        </p:nvSpPr>
        <p:spPr>
          <a:xfrm>
            <a:off x="7320650" y="5387494"/>
            <a:ext cx="3541936" cy="553998"/>
          </a:xfrm>
          <a:prstGeom prst="rect">
            <a:avLst/>
          </a:prstGeom>
          <a:noFill/>
        </p:spPr>
        <p:txBody>
          <a:bodyPr wrap="square" rtlCol="0">
            <a:spAutoFit/>
          </a:bodyPr>
          <a:lstStyle/>
          <a:p>
            <a:r>
              <a:rPr lang="pt-PT" sz="1500" dirty="0">
                <a:latin typeface="Arial Nova" panose="020B0504020202020204" pitchFamily="34" charset="0"/>
              </a:rPr>
              <a:t>Rússia mobiliza tropas e equipamento militar para a fronteira com a Ucrânia</a:t>
            </a:r>
          </a:p>
        </p:txBody>
      </p:sp>
      <p:cxnSp>
        <p:nvCxnSpPr>
          <p:cNvPr id="73" name="Straight Connector 72">
            <a:extLst>
              <a:ext uri="{FF2B5EF4-FFF2-40B4-BE49-F238E27FC236}">
                <a16:creationId xmlns:a16="http://schemas.microsoft.com/office/drawing/2014/main" id="{67724B14-9F85-4E05-BE12-39B8D68585CB}"/>
              </a:ext>
            </a:extLst>
          </p:cNvPr>
          <p:cNvCxnSpPr>
            <a:cxnSpLocks/>
          </p:cNvCxnSpPr>
          <p:nvPr/>
        </p:nvCxnSpPr>
        <p:spPr>
          <a:xfrm flipV="1">
            <a:off x="3453364" y="5993914"/>
            <a:ext cx="0" cy="3669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7AA88C61-1E8D-4519-BE1C-5B13EF1D6575}"/>
              </a:ext>
            </a:extLst>
          </p:cNvPr>
          <p:cNvSpPr txBox="1"/>
          <p:nvPr/>
        </p:nvSpPr>
        <p:spPr>
          <a:xfrm>
            <a:off x="5738551" y="5639016"/>
            <a:ext cx="1460208" cy="323165"/>
          </a:xfrm>
          <a:prstGeom prst="rect">
            <a:avLst/>
          </a:prstGeom>
          <a:noFill/>
        </p:spPr>
        <p:txBody>
          <a:bodyPr wrap="none" rtlCol="0">
            <a:spAutoFit/>
          </a:bodyPr>
          <a:lstStyle/>
          <a:p>
            <a:r>
              <a:rPr lang="pt-PT" sz="1500" dirty="0">
                <a:latin typeface="Arial Nova" panose="020B0504020202020204" pitchFamily="34" charset="0"/>
              </a:rPr>
              <a:t>Fevereiro 2022</a:t>
            </a:r>
          </a:p>
        </p:txBody>
      </p:sp>
      <p:sp>
        <p:nvSpPr>
          <p:cNvPr id="75" name="TextBox 74">
            <a:extLst>
              <a:ext uri="{FF2B5EF4-FFF2-40B4-BE49-F238E27FC236}">
                <a16:creationId xmlns:a16="http://schemas.microsoft.com/office/drawing/2014/main" id="{93AFA1FF-18B9-4DAC-B167-C172DDA96534}"/>
              </a:ext>
            </a:extLst>
          </p:cNvPr>
          <p:cNvSpPr txBox="1"/>
          <p:nvPr/>
        </p:nvSpPr>
        <p:spPr>
          <a:xfrm>
            <a:off x="5082689" y="6311176"/>
            <a:ext cx="3152585" cy="553998"/>
          </a:xfrm>
          <a:prstGeom prst="rect">
            <a:avLst/>
          </a:prstGeom>
          <a:noFill/>
        </p:spPr>
        <p:txBody>
          <a:bodyPr wrap="square" rtlCol="0">
            <a:spAutoFit/>
          </a:bodyPr>
          <a:lstStyle/>
          <a:p>
            <a:r>
              <a:rPr lang="pt-PT" sz="1500" dirty="0">
                <a:latin typeface="Arial Nova" panose="020B0504020202020204" pitchFamily="34" charset="0"/>
              </a:rPr>
              <a:t>Rússia invade regiões separatistas no Donbass</a:t>
            </a:r>
          </a:p>
        </p:txBody>
      </p:sp>
      <p:sp>
        <p:nvSpPr>
          <p:cNvPr id="80" name="TextBox 79">
            <a:extLst>
              <a:ext uri="{FF2B5EF4-FFF2-40B4-BE49-F238E27FC236}">
                <a16:creationId xmlns:a16="http://schemas.microsoft.com/office/drawing/2014/main" id="{D4AAC2D3-AE2E-4A0D-86C9-46E78AA7CD08}"/>
              </a:ext>
            </a:extLst>
          </p:cNvPr>
          <p:cNvSpPr txBox="1"/>
          <p:nvPr/>
        </p:nvSpPr>
        <p:spPr>
          <a:xfrm>
            <a:off x="2736180" y="6355974"/>
            <a:ext cx="1460208" cy="323165"/>
          </a:xfrm>
          <a:prstGeom prst="rect">
            <a:avLst/>
          </a:prstGeom>
          <a:noFill/>
        </p:spPr>
        <p:txBody>
          <a:bodyPr wrap="none" rtlCol="0">
            <a:spAutoFit/>
          </a:bodyPr>
          <a:lstStyle/>
          <a:p>
            <a:r>
              <a:rPr lang="pt-PT" sz="1500" dirty="0">
                <a:latin typeface="Arial Nova" panose="020B0504020202020204" pitchFamily="34" charset="0"/>
              </a:rPr>
              <a:t>Fevereiro 2022</a:t>
            </a:r>
          </a:p>
        </p:txBody>
      </p:sp>
      <p:sp>
        <p:nvSpPr>
          <p:cNvPr id="81" name="TextBox 80">
            <a:extLst>
              <a:ext uri="{FF2B5EF4-FFF2-40B4-BE49-F238E27FC236}">
                <a16:creationId xmlns:a16="http://schemas.microsoft.com/office/drawing/2014/main" id="{EF65F98B-AE1E-4F58-A0A9-F9353764DE77}"/>
              </a:ext>
            </a:extLst>
          </p:cNvPr>
          <p:cNvSpPr txBox="1"/>
          <p:nvPr/>
        </p:nvSpPr>
        <p:spPr>
          <a:xfrm>
            <a:off x="1820810" y="5408037"/>
            <a:ext cx="3541936" cy="553998"/>
          </a:xfrm>
          <a:prstGeom prst="rect">
            <a:avLst/>
          </a:prstGeom>
          <a:noFill/>
        </p:spPr>
        <p:txBody>
          <a:bodyPr wrap="square" rtlCol="0">
            <a:spAutoFit/>
          </a:bodyPr>
          <a:lstStyle/>
          <a:p>
            <a:r>
              <a:rPr lang="pt-PT" sz="1500" dirty="0">
                <a:latin typeface="Arial Nova" panose="020B0504020202020204" pitchFamily="34" charset="0"/>
              </a:rPr>
              <a:t>Rússia invade Ucrânia, sanções à Rússia e apoio militar à Ucrânia dispara</a:t>
            </a:r>
          </a:p>
        </p:txBody>
      </p:sp>
      <p:sp>
        <p:nvSpPr>
          <p:cNvPr id="85" name="Slide Number Placeholder 11">
            <a:extLst>
              <a:ext uri="{FF2B5EF4-FFF2-40B4-BE49-F238E27FC236}">
                <a16:creationId xmlns:a16="http://schemas.microsoft.com/office/drawing/2014/main" id="{3336A734-B3CD-44DE-BAE8-CD325103B61D}"/>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tx1"/>
                </a:solidFill>
              </a:rPr>
              <a:t>243</a:t>
            </a:fld>
            <a:endParaRPr lang="pt-PT" dirty="0">
              <a:solidFill>
                <a:schemeClr val="tx1"/>
              </a:solidFill>
            </a:endParaRPr>
          </a:p>
        </p:txBody>
      </p:sp>
    </p:spTree>
    <p:extLst>
      <p:ext uri="{BB962C8B-B14F-4D97-AF65-F5344CB8AC3E}">
        <p14:creationId xmlns:p14="http://schemas.microsoft.com/office/powerpoint/2010/main" val="396302156"/>
      </p:ext>
    </p:extLst>
  </p:cSld>
  <p:clrMapOvr>
    <a:masterClrMapping/>
  </p:clrMapOvr>
  <p:transition spd="med">
    <p:push/>
  </p:transition>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0B12C4ED-6BD4-42E3-876C-360BFFBE459F}"/>
              </a:ext>
            </a:extLst>
          </p:cNvPr>
          <p:cNvPicPr>
            <a:picLocks noChangeAspect="1"/>
          </p:cNvPicPr>
          <p:nvPr/>
        </p:nvPicPr>
        <p:blipFill rotWithShape="1">
          <a:blip r:embed="rId2">
            <a:extLst>
              <a:ext uri="{BEBA8EAE-BF5A-486C-A8C5-ECC9F3942E4B}">
                <a14:imgProps xmlns:a14="http://schemas.microsoft.com/office/drawing/2010/main">
                  <a14:imgLayer r:embed="rId3">
                    <a14:imgEffect>
                      <a14:brightnessContrast bright="20000"/>
                    </a14:imgEffect>
                  </a14:imgLayer>
                </a14:imgProps>
              </a:ext>
            </a:extLst>
          </a:blip>
          <a:srcRect l="24264" r="209"/>
          <a:stretch/>
        </p:blipFill>
        <p:spPr>
          <a:xfrm>
            <a:off x="0" y="0"/>
            <a:ext cx="12161520" cy="6858000"/>
          </a:xfrm>
          <a:prstGeom prst="rect">
            <a:avLst/>
          </a:prstGeom>
        </p:spPr>
      </p:pic>
      <p:sp>
        <p:nvSpPr>
          <p:cNvPr id="11" name="TextBox 10">
            <a:extLst>
              <a:ext uri="{FF2B5EF4-FFF2-40B4-BE49-F238E27FC236}">
                <a16:creationId xmlns:a16="http://schemas.microsoft.com/office/drawing/2014/main" id="{B3AD860A-71B8-405D-B853-2B56CE45A442}"/>
              </a:ext>
            </a:extLst>
          </p:cNvPr>
          <p:cNvSpPr txBox="1"/>
          <p:nvPr/>
        </p:nvSpPr>
        <p:spPr>
          <a:xfrm>
            <a:off x="8275321" y="4736485"/>
            <a:ext cx="3299459" cy="369332"/>
          </a:xfrm>
          <a:prstGeom prst="rect">
            <a:avLst/>
          </a:prstGeom>
          <a:noFill/>
        </p:spPr>
        <p:txBody>
          <a:bodyPr wrap="square" rtlCol="0">
            <a:spAutoFit/>
          </a:bodyPr>
          <a:lstStyle/>
          <a:p>
            <a:r>
              <a:rPr lang="pt-PT" i="1" dirty="0">
                <a:solidFill>
                  <a:srgbClr val="101844"/>
                </a:solidFill>
                <a:latin typeface="Arial Nova" panose="020B0504020202020204" pitchFamily="34" charset="0"/>
              </a:rPr>
              <a:t>Fonte: Nações Unidas</a:t>
            </a:r>
          </a:p>
        </p:txBody>
      </p:sp>
      <p:sp>
        <p:nvSpPr>
          <p:cNvPr id="8" name="Rectangle 7">
            <a:extLst>
              <a:ext uri="{FF2B5EF4-FFF2-40B4-BE49-F238E27FC236}">
                <a16:creationId xmlns:a16="http://schemas.microsoft.com/office/drawing/2014/main" id="{D3FAEF8D-5874-4C70-BF20-A726EA05F360}"/>
              </a:ext>
            </a:extLst>
          </p:cNvPr>
          <p:cNvSpPr/>
          <p:nvPr/>
        </p:nvSpPr>
        <p:spPr>
          <a:xfrm>
            <a:off x="8130540" y="-1"/>
            <a:ext cx="4061460" cy="2635515"/>
          </a:xfrm>
          <a:prstGeom prst="rect">
            <a:avLst/>
          </a:prstGeom>
          <a:solidFill>
            <a:srgbClr val="EFF0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srgbClr val="101844"/>
              </a:solidFill>
            </a:endParaRPr>
          </a:p>
        </p:txBody>
      </p:sp>
      <p:sp>
        <p:nvSpPr>
          <p:cNvPr id="7" name="TextBox 6">
            <a:extLst>
              <a:ext uri="{FF2B5EF4-FFF2-40B4-BE49-F238E27FC236}">
                <a16:creationId xmlns:a16="http://schemas.microsoft.com/office/drawing/2014/main" id="{B2ED12A7-9940-49AA-BA57-0C34CE9EF892}"/>
              </a:ext>
            </a:extLst>
          </p:cNvPr>
          <p:cNvSpPr txBox="1"/>
          <p:nvPr/>
        </p:nvSpPr>
        <p:spPr>
          <a:xfrm>
            <a:off x="8591223" y="397460"/>
            <a:ext cx="2834640" cy="1323439"/>
          </a:xfrm>
          <a:prstGeom prst="rect">
            <a:avLst/>
          </a:prstGeom>
          <a:noFill/>
        </p:spPr>
        <p:txBody>
          <a:bodyPr wrap="square" rtlCol="0">
            <a:spAutoFit/>
          </a:bodyPr>
          <a:lstStyle/>
          <a:p>
            <a:r>
              <a:rPr lang="pt-PT" sz="4000" dirty="0">
                <a:solidFill>
                  <a:srgbClr val="101844"/>
                </a:solidFill>
                <a:latin typeface="Arial Nova" panose="020B0504020202020204" pitchFamily="34" charset="0"/>
              </a:rPr>
              <a:t>MAIS DE 100,000</a:t>
            </a:r>
          </a:p>
        </p:txBody>
      </p:sp>
      <p:sp>
        <p:nvSpPr>
          <p:cNvPr id="9" name="TextBox 8">
            <a:extLst>
              <a:ext uri="{FF2B5EF4-FFF2-40B4-BE49-F238E27FC236}">
                <a16:creationId xmlns:a16="http://schemas.microsoft.com/office/drawing/2014/main" id="{A8848DFF-3A90-49AE-B460-B6635DFA005D}"/>
              </a:ext>
            </a:extLst>
          </p:cNvPr>
          <p:cNvSpPr txBox="1"/>
          <p:nvPr/>
        </p:nvSpPr>
        <p:spPr>
          <a:xfrm>
            <a:off x="8503920" y="1713755"/>
            <a:ext cx="3361109" cy="646331"/>
          </a:xfrm>
          <a:prstGeom prst="rect">
            <a:avLst/>
          </a:prstGeom>
          <a:noFill/>
        </p:spPr>
        <p:txBody>
          <a:bodyPr wrap="square" rtlCol="0">
            <a:spAutoFit/>
          </a:bodyPr>
          <a:lstStyle/>
          <a:p>
            <a:r>
              <a:rPr lang="pt-PT" i="1" dirty="0">
                <a:solidFill>
                  <a:srgbClr val="101844"/>
                </a:solidFill>
                <a:latin typeface="Arial Nova" panose="020B0504020202020204" pitchFamily="34" charset="0"/>
              </a:rPr>
              <a:t>Número estimado de vítimas na Ucrânia entre 2014-23</a:t>
            </a:r>
          </a:p>
        </p:txBody>
      </p:sp>
      <p:sp>
        <p:nvSpPr>
          <p:cNvPr id="17" name="Rectangle 16">
            <a:extLst>
              <a:ext uri="{FF2B5EF4-FFF2-40B4-BE49-F238E27FC236}">
                <a16:creationId xmlns:a16="http://schemas.microsoft.com/office/drawing/2014/main" id="{2C356247-B947-46C5-8CFA-4ED7F12945DE}"/>
              </a:ext>
            </a:extLst>
          </p:cNvPr>
          <p:cNvSpPr/>
          <p:nvPr/>
        </p:nvSpPr>
        <p:spPr>
          <a:xfrm>
            <a:off x="8130540" y="2635515"/>
            <a:ext cx="4061460" cy="1944106"/>
          </a:xfrm>
          <a:prstGeom prst="rect">
            <a:avLst/>
          </a:prstGeom>
          <a:solidFill>
            <a:srgbClr val="E9E7D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solidFill>
                <a:srgbClr val="101844"/>
              </a:solidFill>
            </a:endParaRPr>
          </a:p>
        </p:txBody>
      </p:sp>
      <p:sp>
        <p:nvSpPr>
          <p:cNvPr id="18" name="Rectangle 17">
            <a:extLst>
              <a:ext uri="{FF2B5EF4-FFF2-40B4-BE49-F238E27FC236}">
                <a16:creationId xmlns:a16="http://schemas.microsoft.com/office/drawing/2014/main" id="{85E740C0-A5EE-4C97-8FFD-68F6F069B156}"/>
              </a:ext>
            </a:extLst>
          </p:cNvPr>
          <p:cNvSpPr/>
          <p:nvPr/>
        </p:nvSpPr>
        <p:spPr>
          <a:xfrm>
            <a:off x="8130540" y="4579621"/>
            <a:ext cx="4061460" cy="2278380"/>
          </a:xfrm>
          <a:prstGeom prst="rect">
            <a:avLst/>
          </a:prstGeom>
          <a:solidFill>
            <a:srgbClr val="E2E2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19" name="TextBox 18">
            <a:extLst>
              <a:ext uri="{FF2B5EF4-FFF2-40B4-BE49-F238E27FC236}">
                <a16:creationId xmlns:a16="http://schemas.microsoft.com/office/drawing/2014/main" id="{051D4D90-14E5-4DF6-84BE-C3BDADCA1228}"/>
              </a:ext>
            </a:extLst>
          </p:cNvPr>
          <p:cNvSpPr txBox="1"/>
          <p:nvPr/>
        </p:nvSpPr>
        <p:spPr>
          <a:xfrm>
            <a:off x="8599860" y="2895891"/>
            <a:ext cx="3363540" cy="707886"/>
          </a:xfrm>
          <a:prstGeom prst="rect">
            <a:avLst/>
          </a:prstGeom>
          <a:noFill/>
        </p:spPr>
        <p:txBody>
          <a:bodyPr wrap="square" rtlCol="0">
            <a:spAutoFit/>
          </a:bodyPr>
          <a:lstStyle/>
          <a:p>
            <a:r>
              <a:rPr lang="pt-PT" sz="4000" dirty="0">
                <a:solidFill>
                  <a:srgbClr val="101844"/>
                </a:solidFill>
                <a:latin typeface="Arial Nova" panose="020B0504020202020204" pitchFamily="34" charset="0"/>
              </a:rPr>
              <a:t>8.2 MILHÕES</a:t>
            </a:r>
          </a:p>
        </p:txBody>
      </p:sp>
      <p:sp>
        <p:nvSpPr>
          <p:cNvPr id="20" name="TextBox 19">
            <a:extLst>
              <a:ext uri="{FF2B5EF4-FFF2-40B4-BE49-F238E27FC236}">
                <a16:creationId xmlns:a16="http://schemas.microsoft.com/office/drawing/2014/main" id="{ACD1BDED-0494-4329-99ED-E7741E27544E}"/>
              </a:ext>
            </a:extLst>
          </p:cNvPr>
          <p:cNvSpPr txBox="1"/>
          <p:nvPr/>
        </p:nvSpPr>
        <p:spPr>
          <a:xfrm>
            <a:off x="8565570" y="3829777"/>
            <a:ext cx="3365789" cy="646331"/>
          </a:xfrm>
          <a:prstGeom prst="rect">
            <a:avLst/>
          </a:prstGeom>
          <a:noFill/>
        </p:spPr>
        <p:txBody>
          <a:bodyPr wrap="square" rtlCol="0">
            <a:spAutoFit/>
          </a:bodyPr>
          <a:lstStyle/>
          <a:p>
            <a:r>
              <a:rPr lang="pt-PT" i="1" dirty="0">
                <a:solidFill>
                  <a:srgbClr val="101844"/>
                </a:solidFill>
                <a:latin typeface="Arial Nova" panose="020B0504020202020204" pitchFamily="34" charset="0"/>
              </a:rPr>
              <a:t>Refugiados ucranianos desde 24 de fevereiro, 2022</a:t>
            </a:r>
          </a:p>
        </p:txBody>
      </p:sp>
      <p:sp>
        <p:nvSpPr>
          <p:cNvPr id="22" name="TextBox 21">
            <a:extLst>
              <a:ext uri="{FF2B5EF4-FFF2-40B4-BE49-F238E27FC236}">
                <a16:creationId xmlns:a16="http://schemas.microsoft.com/office/drawing/2014/main" id="{D831CCE8-8D8D-4473-AE31-F420BF32716D}"/>
              </a:ext>
            </a:extLst>
          </p:cNvPr>
          <p:cNvSpPr txBox="1"/>
          <p:nvPr/>
        </p:nvSpPr>
        <p:spPr>
          <a:xfrm>
            <a:off x="8565570" y="4736485"/>
            <a:ext cx="3626430" cy="707886"/>
          </a:xfrm>
          <a:prstGeom prst="rect">
            <a:avLst/>
          </a:prstGeom>
          <a:noFill/>
        </p:spPr>
        <p:txBody>
          <a:bodyPr wrap="square" rtlCol="0">
            <a:spAutoFit/>
          </a:bodyPr>
          <a:lstStyle/>
          <a:p>
            <a:r>
              <a:rPr lang="pt-PT" sz="4000" dirty="0">
                <a:solidFill>
                  <a:srgbClr val="101844"/>
                </a:solidFill>
                <a:latin typeface="Arial Nova" panose="020B0504020202020204" pitchFamily="34" charset="0"/>
              </a:rPr>
              <a:t>$77.5 </a:t>
            </a:r>
            <a:r>
              <a:rPr lang="pt-PT" sz="2400" dirty="0">
                <a:solidFill>
                  <a:srgbClr val="101844"/>
                </a:solidFill>
                <a:latin typeface="Arial Nova" panose="020B0504020202020204" pitchFamily="34" charset="0"/>
              </a:rPr>
              <a:t>MIL MILHÕES</a:t>
            </a:r>
            <a:endParaRPr lang="pt-PT" sz="4000" dirty="0">
              <a:solidFill>
                <a:srgbClr val="101844"/>
              </a:solidFill>
              <a:latin typeface="Arial Nova" panose="020B0504020202020204" pitchFamily="34" charset="0"/>
            </a:endParaRPr>
          </a:p>
        </p:txBody>
      </p:sp>
      <p:sp>
        <p:nvSpPr>
          <p:cNvPr id="23" name="TextBox 22">
            <a:extLst>
              <a:ext uri="{FF2B5EF4-FFF2-40B4-BE49-F238E27FC236}">
                <a16:creationId xmlns:a16="http://schemas.microsoft.com/office/drawing/2014/main" id="{AA56FDEB-3EAE-4BE7-85C3-DC8A2172501E}"/>
              </a:ext>
            </a:extLst>
          </p:cNvPr>
          <p:cNvSpPr txBox="1"/>
          <p:nvPr/>
        </p:nvSpPr>
        <p:spPr>
          <a:xfrm>
            <a:off x="8565570" y="5758495"/>
            <a:ext cx="3461911" cy="646331"/>
          </a:xfrm>
          <a:prstGeom prst="rect">
            <a:avLst/>
          </a:prstGeom>
          <a:noFill/>
        </p:spPr>
        <p:txBody>
          <a:bodyPr wrap="square" rtlCol="0">
            <a:spAutoFit/>
          </a:bodyPr>
          <a:lstStyle/>
          <a:p>
            <a:r>
              <a:rPr lang="pt-PT" i="1" dirty="0">
                <a:solidFill>
                  <a:srgbClr val="101844"/>
                </a:solidFill>
                <a:latin typeface="Arial Nova" panose="020B0504020202020204" pitchFamily="34" charset="0"/>
              </a:rPr>
              <a:t>Ajudas dos EUA para segurança à Ucrânia desde 2014</a:t>
            </a:r>
          </a:p>
        </p:txBody>
      </p:sp>
      <p:pic>
        <p:nvPicPr>
          <p:cNvPr id="24" name="Picture 23" descr="A picture containing drawing&#10;&#10;Description automatically generated">
            <a:extLst>
              <a:ext uri="{FF2B5EF4-FFF2-40B4-BE49-F238E27FC236}">
                <a16:creationId xmlns:a16="http://schemas.microsoft.com/office/drawing/2014/main" id="{79209553-61B4-4625-8EF2-79F576C44BE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
        <p:nvSpPr>
          <p:cNvPr id="25" name="TextBox 8">
            <a:extLst>
              <a:ext uri="{FF2B5EF4-FFF2-40B4-BE49-F238E27FC236}">
                <a16:creationId xmlns:a16="http://schemas.microsoft.com/office/drawing/2014/main" id="{89A648E8-21B5-45C9-852C-4D2C7538D930}"/>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7" name="Slide Number Placeholder 11">
            <a:extLst>
              <a:ext uri="{FF2B5EF4-FFF2-40B4-BE49-F238E27FC236}">
                <a16:creationId xmlns:a16="http://schemas.microsoft.com/office/drawing/2014/main" id="{CA0D7B3A-CCAA-4754-B885-780F88355721}"/>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bg1"/>
                </a:solidFill>
              </a:rPr>
              <a:t>244</a:t>
            </a:fld>
            <a:endParaRPr lang="pt-PT" dirty="0">
              <a:solidFill>
                <a:schemeClr val="bg1"/>
              </a:solidFill>
            </a:endParaRPr>
          </a:p>
        </p:txBody>
      </p:sp>
    </p:spTree>
    <p:extLst>
      <p:ext uri="{BB962C8B-B14F-4D97-AF65-F5344CB8AC3E}">
        <p14:creationId xmlns:p14="http://schemas.microsoft.com/office/powerpoint/2010/main" val="3724811064"/>
      </p:ext>
    </p:extLst>
  </p:cSld>
  <p:clrMapOvr>
    <a:masterClrMapping/>
  </p:clrMapOvr>
  <p:transition spd="med">
    <p:push/>
  </p:transition>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8D6A578-21B1-4ED3-BE51-ABD05C03ED2F}"/>
              </a:ext>
            </a:extLst>
          </p:cNvPr>
          <p:cNvPicPr>
            <a:picLocks noChangeAspect="1"/>
          </p:cNvPicPr>
          <p:nvPr/>
        </p:nvPicPr>
        <p:blipFill>
          <a:blip r:embed="rId2"/>
          <a:stretch>
            <a:fillRect/>
          </a:stretch>
        </p:blipFill>
        <p:spPr>
          <a:xfrm>
            <a:off x="0" y="-18210"/>
            <a:ext cx="12192000" cy="6876210"/>
          </a:xfrm>
          <a:prstGeom prst="rect">
            <a:avLst/>
          </a:prstGeom>
        </p:spPr>
      </p:pic>
      <p:sp>
        <p:nvSpPr>
          <p:cNvPr id="7" name="Slide Number Placeholder 11">
            <a:extLst>
              <a:ext uri="{FF2B5EF4-FFF2-40B4-BE49-F238E27FC236}">
                <a16:creationId xmlns:a16="http://schemas.microsoft.com/office/drawing/2014/main" id="{43CE3616-8569-4190-A889-F5DA6475B85B}"/>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bg1"/>
                </a:solidFill>
              </a:rPr>
              <a:t>245</a:t>
            </a:fld>
            <a:endParaRPr lang="pt-PT" dirty="0">
              <a:solidFill>
                <a:schemeClr val="bg1"/>
              </a:solidFill>
            </a:endParaRPr>
          </a:p>
        </p:txBody>
      </p:sp>
      <p:sp>
        <p:nvSpPr>
          <p:cNvPr id="6" name="Rectangle 5">
            <a:extLst>
              <a:ext uri="{FF2B5EF4-FFF2-40B4-BE49-F238E27FC236}">
                <a16:creationId xmlns:a16="http://schemas.microsoft.com/office/drawing/2014/main" id="{4B58448E-1A5F-4622-BB31-66C89C0CE32B}"/>
              </a:ext>
            </a:extLst>
          </p:cNvPr>
          <p:cNvSpPr/>
          <p:nvPr/>
        </p:nvSpPr>
        <p:spPr>
          <a:xfrm>
            <a:off x="0" y="1894312"/>
            <a:ext cx="6986916" cy="1524000"/>
          </a:xfrm>
          <a:prstGeom prst="rect">
            <a:avLst/>
          </a:prstGeom>
          <a:solidFill>
            <a:srgbClr val="2D56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 name="TextBox 3">
            <a:extLst>
              <a:ext uri="{FF2B5EF4-FFF2-40B4-BE49-F238E27FC236}">
                <a16:creationId xmlns:a16="http://schemas.microsoft.com/office/drawing/2014/main" id="{9E2D6202-26F6-4661-B85C-5E3A8CC5DA6E}"/>
              </a:ext>
            </a:extLst>
          </p:cNvPr>
          <p:cNvSpPr txBox="1"/>
          <p:nvPr/>
        </p:nvSpPr>
        <p:spPr>
          <a:xfrm>
            <a:off x="936325" y="1710152"/>
            <a:ext cx="5880100" cy="3416320"/>
          </a:xfrm>
          <a:prstGeom prst="rect">
            <a:avLst/>
          </a:prstGeom>
          <a:noFill/>
        </p:spPr>
        <p:txBody>
          <a:bodyPr wrap="square" rtlCol="0">
            <a:spAutoFit/>
          </a:bodyPr>
          <a:lstStyle/>
          <a:p>
            <a:r>
              <a:rPr lang="pt-PT" sz="3600" b="1" dirty="0">
                <a:solidFill>
                  <a:srgbClr val="F39C83"/>
                </a:solidFill>
                <a:latin typeface="Arial Black" panose="020B0A04020102020204" pitchFamily="34" charset="0"/>
              </a:rPr>
              <a:t>Território</a:t>
            </a:r>
          </a:p>
          <a:p>
            <a:endParaRPr lang="pt-PT" sz="3600" dirty="0"/>
          </a:p>
          <a:p>
            <a:r>
              <a:rPr lang="pt-PT" sz="3600" dirty="0">
                <a:solidFill>
                  <a:srgbClr val="D7DFE3"/>
                </a:solidFill>
                <a:latin typeface="Arial Nova" panose="020B0504020202020204" pitchFamily="34" charset="0"/>
              </a:rPr>
              <a:t>A Rússia é o maior país do mundo. O seu território é quatro vezes maior do que o da União Europeia</a:t>
            </a:r>
          </a:p>
        </p:txBody>
      </p:sp>
      <p:sp>
        <p:nvSpPr>
          <p:cNvPr id="18" name="TextBox 17">
            <a:extLst>
              <a:ext uri="{FF2B5EF4-FFF2-40B4-BE49-F238E27FC236}">
                <a16:creationId xmlns:a16="http://schemas.microsoft.com/office/drawing/2014/main" id="{F961EF77-4222-4824-B4E5-A7C9175A6B7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9" name="Picture 18" descr="A picture containing drawing&#10;&#10;Description automatically generated">
            <a:extLst>
              <a:ext uri="{FF2B5EF4-FFF2-40B4-BE49-F238E27FC236}">
                <a16:creationId xmlns:a16="http://schemas.microsoft.com/office/drawing/2014/main" id="{0A972B34-86A3-4246-88C1-6BE39D2400E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Tree>
    <p:extLst>
      <p:ext uri="{BB962C8B-B14F-4D97-AF65-F5344CB8AC3E}">
        <p14:creationId xmlns:p14="http://schemas.microsoft.com/office/powerpoint/2010/main" val="3297537778"/>
      </p:ext>
    </p:extLst>
  </p:cSld>
  <p:clrMapOvr>
    <a:masterClrMapping/>
  </p:clrMapOvr>
  <p:transition spd="med">
    <p:push/>
  </p:transition>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48D54CDF-B5C0-4323-B34B-870A0E0A30BB}"/>
              </a:ext>
            </a:extLst>
          </p:cNvPr>
          <p:cNvPicPr>
            <a:picLocks noChangeAspect="1"/>
          </p:cNvPicPr>
          <p:nvPr/>
        </p:nvPicPr>
        <p:blipFill>
          <a:blip r:embed="rId2"/>
          <a:stretch>
            <a:fillRect/>
          </a:stretch>
        </p:blipFill>
        <p:spPr>
          <a:xfrm>
            <a:off x="0" y="0"/>
            <a:ext cx="12192000" cy="6858000"/>
          </a:xfrm>
          <a:prstGeom prst="rect">
            <a:avLst/>
          </a:prstGeom>
        </p:spPr>
      </p:pic>
      <p:sp>
        <p:nvSpPr>
          <p:cNvPr id="7" name="Slide Number Placeholder 11">
            <a:extLst>
              <a:ext uri="{FF2B5EF4-FFF2-40B4-BE49-F238E27FC236}">
                <a16:creationId xmlns:a16="http://schemas.microsoft.com/office/drawing/2014/main" id="{43CE3616-8569-4190-A889-F5DA6475B85B}"/>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bg1"/>
                </a:solidFill>
              </a:rPr>
              <a:t>246</a:t>
            </a:fld>
            <a:endParaRPr lang="pt-PT" dirty="0">
              <a:solidFill>
                <a:schemeClr val="bg1"/>
              </a:solidFill>
            </a:endParaRPr>
          </a:p>
        </p:txBody>
      </p:sp>
      <p:sp>
        <p:nvSpPr>
          <p:cNvPr id="6" name="Rectangle 5">
            <a:extLst>
              <a:ext uri="{FF2B5EF4-FFF2-40B4-BE49-F238E27FC236}">
                <a16:creationId xmlns:a16="http://schemas.microsoft.com/office/drawing/2014/main" id="{4B58448E-1A5F-4622-BB31-66C89C0CE32B}"/>
              </a:ext>
            </a:extLst>
          </p:cNvPr>
          <p:cNvSpPr/>
          <p:nvPr/>
        </p:nvSpPr>
        <p:spPr>
          <a:xfrm>
            <a:off x="13825" y="2410670"/>
            <a:ext cx="6986916" cy="1524000"/>
          </a:xfrm>
          <a:prstGeom prst="rect">
            <a:avLst/>
          </a:prstGeom>
          <a:solidFill>
            <a:srgbClr val="2D56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 name="TextBox 3">
            <a:extLst>
              <a:ext uri="{FF2B5EF4-FFF2-40B4-BE49-F238E27FC236}">
                <a16:creationId xmlns:a16="http://schemas.microsoft.com/office/drawing/2014/main" id="{9E2D6202-26F6-4661-B85C-5E3A8CC5DA6E}"/>
              </a:ext>
            </a:extLst>
          </p:cNvPr>
          <p:cNvSpPr txBox="1"/>
          <p:nvPr/>
        </p:nvSpPr>
        <p:spPr>
          <a:xfrm>
            <a:off x="936325" y="1513834"/>
            <a:ext cx="5880100" cy="2862322"/>
          </a:xfrm>
          <a:prstGeom prst="rect">
            <a:avLst/>
          </a:prstGeom>
          <a:noFill/>
        </p:spPr>
        <p:txBody>
          <a:bodyPr wrap="square" rtlCol="0">
            <a:spAutoFit/>
          </a:bodyPr>
          <a:lstStyle/>
          <a:p>
            <a:r>
              <a:rPr lang="pt-PT" sz="3600" b="1" dirty="0">
                <a:solidFill>
                  <a:srgbClr val="F39C83"/>
                </a:solidFill>
                <a:latin typeface="Arial Black" panose="020B0A04020102020204" pitchFamily="34" charset="0"/>
              </a:rPr>
              <a:t>População</a:t>
            </a:r>
          </a:p>
          <a:p>
            <a:endParaRPr lang="pt-PT" sz="3600" dirty="0"/>
          </a:p>
          <a:p>
            <a:r>
              <a:rPr lang="pt-PT" sz="3600" dirty="0">
                <a:solidFill>
                  <a:srgbClr val="D7DFE3"/>
                </a:solidFill>
                <a:latin typeface="Arial Nova" panose="020B0504020202020204" pitchFamily="34" charset="0"/>
              </a:rPr>
              <a:t>A União Europeia tem cerca de 3 vezes a população da Rússia</a:t>
            </a:r>
          </a:p>
        </p:txBody>
      </p:sp>
      <p:sp>
        <p:nvSpPr>
          <p:cNvPr id="11" name="TextBox 10">
            <a:extLst>
              <a:ext uri="{FF2B5EF4-FFF2-40B4-BE49-F238E27FC236}">
                <a16:creationId xmlns:a16="http://schemas.microsoft.com/office/drawing/2014/main" id="{AF2FB8FB-95AF-40B1-92A1-F760B72E8B9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2" name="Picture 11" descr="A picture containing drawing&#10;&#10;Description automatically generated">
            <a:extLst>
              <a:ext uri="{FF2B5EF4-FFF2-40B4-BE49-F238E27FC236}">
                <a16:creationId xmlns:a16="http://schemas.microsoft.com/office/drawing/2014/main" id="{0A2E926A-D476-4949-B959-407697B01A0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Tree>
    <p:extLst>
      <p:ext uri="{BB962C8B-B14F-4D97-AF65-F5344CB8AC3E}">
        <p14:creationId xmlns:p14="http://schemas.microsoft.com/office/powerpoint/2010/main" val="275243053"/>
      </p:ext>
    </p:extLst>
  </p:cSld>
  <p:clrMapOvr>
    <a:masterClrMapping/>
  </p:clrMapOvr>
  <p:transition spd="med">
    <p:push/>
  </p:transition>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E247AAD8-4222-410F-AB5C-6537CF158BDD}"/>
              </a:ext>
            </a:extLst>
          </p:cNvPr>
          <p:cNvPicPr>
            <a:picLocks noChangeAspect="1"/>
          </p:cNvPicPr>
          <p:nvPr/>
        </p:nvPicPr>
        <p:blipFill>
          <a:blip r:embed="rId2"/>
          <a:stretch>
            <a:fillRect/>
          </a:stretch>
        </p:blipFill>
        <p:spPr>
          <a:xfrm>
            <a:off x="0" y="0"/>
            <a:ext cx="12192000" cy="6858000"/>
          </a:xfrm>
          <a:prstGeom prst="rect">
            <a:avLst/>
          </a:prstGeom>
        </p:spPr>
      </p:pic>
      <p:sp>
        <p:nvSpPr>
          <p:cNvPr id="7" name="Slide Number Placeholder 11">
            <a:extLst>
              <a:ext uri="{FF2B5EF4-FFF2-40B4-BE49-F238E27FC236}">
                <a16:creationId xmlns:a16="http://schemas.microsoft.com/office/drawing/2014/main" id="{43CE3616-8569-4190-A889-F5DA6475B85B}"/>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bg1"/>
                </a:solidFill>
              </a:rPr>
              <a:t>247</a:t>
            </a:fld>
            <a:endParaRPr lang="pt-PT" dirty="0">
              <a:solidFill>
                <a:schemeClr val="bg1"/>
              </a:solidFill>
            </a:endParaRPr>
          </a:p>
        </p:txBody>
      </p:sp>
      <p:sp>
        <p:nvSpPr>
          <p:cNvPr id="6" name="Rectangle 5">
            <a:extLst>
              <a:ext uri="{FF2B5EF4-FFF2-40B4-BE49-F238E27FC236}">
                <a16:creationId xmlns:a16="http://schemas.microsoft.com/office/drawing/2014/main" id="{4B58448E-1A5F-4622-BB31-66C89C0CE32B}"/>
              </a:ext>
            </a:extLst>
          </p:cNvPr>
          <p:cNvSpPr/>
          <p:nvPr/>
        </p:nvSpPr>
        <p:spPr>
          <a:xfrm>
            <a:off x="0" y="850900"/>
            <a:ext cx="6986916" cy="4927600"/>
          </a:xfrm>
          <a:prstGeom prst="rect">
            <a:avLst/>
          </a:prstGeom>
          <a:solidFill>
            <a:srgbClr val="2D56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 name="TextBox 3">
            <a:extLst>
              <a:ext uri="{FF2B5EF4-FFF2-40B4-BE49-F238E27FC236}">
                <a16:creationId xmlns:a16="http://schemas.microsoft.com/office/drawing/2014/main" id="{9E2D6202-26F6-4661-B85C-5E3A8CC5DA6E}"/>
              </a:ext>
            </a:extLst>
          </p:cNvPr>
          <p:cNvSpPr txBox="1"/>
          <p:nvPr/>
        </p:nvSpPr>
        <p:spPr>
          <a:xfrm>
            <a:off x="188584" y="1079500"/>
            <a:ext cx="8031792" cy="4401205"/>
          </a:xfrm>
          <a:prstGeom prst="rect">
            <a:avLst/>
          </a:prstGeom>
          <a:noFill/>
        </p:spPr>
        <p:txBody>
          <a:bodyPr wrap="square" rtlCol="0">
            <a:spAutoFit/>
          </a:bodyPr>
          <a:lstStyle/>
          <a:p>
            <a:r>
              <a:rPr lang="pt-PT" sz="3600" b="1" dirty="0">
                <a:solidFill>
                  <a:srgbClr val="F39C83"/>
                </a:solidFill>
                <a:latin typeface="Arial Black" panose="020B0A04020102020204" pitchFamily="34" charset="0"/>
              </a:rPr>
              <a:t>Produto Interno Bruto (GDP)</a:t>
            </a:r>
          </a:p>
          <a:p>
            <a:endParaRPr lang="pt-PT" sz="3600" dirty="0"/>
          </a:p>
          <a:p>
            <a:r>
              <a:rPr lang="pt-PT" sz="3600" dirty="0">
                <a:solidFill>
                  <a:srgbClr val="D7DFE3"/>
                </a:solidFill>
                <a:latin typeface="Arial Nova" panose="020B0504020202020204" pitchFamily="34" charset="0"/>
              </a:rPr>
              <a:t>O PIB da União Europeia é de €13 triliões, o da Rússia é de 1.39 triliões</a:t>
            </a:r>
          </a:p>
          <a:p>
            <a:endParaRPr lang="pt-PT" sz="3600" dirty="0">
              <a:solidFill>
                <a:srgbClr val="D7DFE3"/>
              </a:solidFill>
              <a:latin typeface="Arial Nova" panose="020B0504020202020204" pitchFamily="34" charset="0"/>
            </a:endParaRPr>
          </a:p>
          <a:p>
            <a:endParaRPr lang="pt-PT" sz="3600" dirty="0">
              <a:solidFill>
                <a:srgbClr val="D7DFE3"/>
              </a:solidFill>
              <a:latin typeface="Arial Nova" panose="020B0504020202020204" pitchFamily="34" charset="0"/>
            </a:endParaRPr>
          </a:p>
          <a:p>
            <a:endParaRPr lang="pt-PT" sz="1400" dirty="0">
              <a:solidFill>
                <a:srgbClr val="D7DFE3"/>
              </a:solidFill>
              <a:latin typeface="Arial Nova" panose="020B0504020202020204" pitchFamily="34" charset="0"/>
            </a:endParaRPr>
          </a:p>
          <a:p>
            <a:r>
              <a:rPr lang="pt-PT" sz="1400" dirty="0">
                <a:solidFill>
                  <a:srgbClr val="D7DFE3"/>
                </a:solidFill>
                <a:latin typeface="Arial Nova" panose="020B0504020202020204" pitchFamily="34" charset="0"/>
              </a:rPr>
              <a:t>* </a:t>
            </a:r>
            <a:r>
              <a:rPr lang="pt-PT" sz="1400" dirty="0" err="1">
                <a:solidFill>
                  <a:srgbClr val="D7DFE3"/>
                </a:solidFill>
                <a:latin typeface="Arial Nova" panose="020B0504020202020204" pitchFamily="34" charset="0"/>
              </a:rPr>
              <a:t>Purchasing</a:t>
            </a:r>
            <a:r>
              <a:rPr lang="pt-PT" sz="1400" dirty="0">
                <a:solidFill>
                  <a:srgbClr val="D7DFE3"/>
                </a:solidFill>
                <a:latin typeface="Arial Nova" panose="020B0504020202020204" pitchFamily="34" charset="0"/>
              </a:rPr>
              <a:t> </a:t>
            </a:r>
            <a:r>
              <a:rPr lang="pt-PT" sz="1400" dirty="0" err="1">
                <a:solidFill>
                  <a:srgbClr val="D7DFE3"/>
                </a:solidFill>
                <a:latin typeface="Arial Nova" panose="020B0504020202020204" pitchFamily="34" charset="0"/>
              </a:rPr>
              <a:t>Power</a:t>
            </a:r>
            <a:r>
              <a:rPr lang="pt-PT" sz="1400" dirty="0">
                <a:solidFill>
                  <a:srgbClr val="D7DFE3"/>
                </a:solidFill>
                <a:latin typeface="Arial Nova" panose="020B0504020202020204" pitchFamily="34" charset="0"/>
              </a:rPr>
              <a:t> Standard é uma moeda de referência artificial usada pelo EUROSTAT, que elimina diferenças nos níveis de preços entre os país. Em teoria uma unidade monetária em PPS compra a mesma quantidade de bens nos dois países.</a:t>
            </a:r>
          </a:p>
        </p:txBody>
      </p:sp>
      <p:sp>
        <p:nvSpPr>
          <p:cNvPr id="11" name="TextBox 10">
            <a:extLst>
              <a:ext uri="{FF2B5EF4-FFF2-40B4-BE49-F238E27FC236}">
                <a16:creationId xmlns:a16="http://schemas.microsoft.com/office/drawing/2014/main" id="{9C2A3710-65A0-4835-800A-766D9668B7C0}"/>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2" name="Picture 11" descr="A picture containing drawing&#10;&#10;Description automatically generated">
            <a:extLst>
              <a:ext uri="{FF2B5EF4-FFF2-40B4-BE49-F238E27FC236}">
                <a16:creationId xmlns:a16="http://schemas.microsoft.com/office/drawing/2014/main" id="{B43EBB7E-96EB-4E61-A2FC-3C90D4A8D21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Tree>
    <p:extLst>
      <p:ext uri="{BB962C8B-B14F-4D97-AF65-F5344CB8AC3E}">
        <p14:creationId xmlns:p14="http://schemas.microsoft.com/office/powerpoint/2010/main" val="1455017632"/>
      </p:ext>
    </p:extLst>
  </p:cSld>
  <p:clrMapOvr>
    <a:masterClrMapping/>
  </p:clrMapOvr>
  <p:transition spd="med">
    <p:push/>
  </p:transition>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947A7715-EB7C-4D6F-A515-5324769335E3}"/>
              </a:ext>
            </a:extLst>
          </p:cNvPr>
          <p:cNvSpPr/>
          <p:nvPr/>
        </p:nvSpPr>
        <p:spPr>
          <a:xfrm>
            <a:off x="0" y="0"/>
            <a:ext cx="12192000" cy="6896100"/>
          </a:xfrm>
          <a:prstGeom prst="rect">
            <a:avLst/>
          </a:prstGeom>
          <a:solidFill>
            <a:srgbClr val="F39C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5" name="Picture 4" descr="A picture containing drawing&#10;&#10;Description automatically generated">
            <a:extLst>
              <a:ext uri="{FF2B5EF4-FFF2-40B4-BE49-F238E27FC236}">
                <a16:creationId xmlns:a16="http://schemas.microsoft.com/office/drawing/2014/main" id="{53BAC1BF-919C-46AE-9C99-8406C67E91D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7" name="Slide Number Placeholder 11">
            <a:extLst>
              <a:ext uri="{FF2B5EF4-FFF2-40B4-BE49-F238E27FC236}">
                <a16:creationId xmlns:a16="http://schemas.microsoft.com/office/drawing/2014/main" id="{43CE3616-8569-4190-A889-F5DA6475B85B}"/>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tx1"/>
                </a:solidFill>
              </a:rPr>
              <a:t>248</a:t>
            </a:fld>
            <a:endParaRPr lang="pt-PT" dirty="0">
              <a:solidFill>
                <a:schemeClr val="tx1"/>
              </a:solidFill>
            </a:endParaRPr>
          </a:p>
        </p:txBody>
      </p:sp>
      <p:sp>
        <p:nvSpPr>
          <p:cNvPr id="11" name="TextBox 10">
            <a:extLst>
              <a:ext uri="{FF2B5EF4-FFF2-40B4-BE49-F238E27FC236}">
                <a16:creationId xmlns:a16="http://schemas.microsoft.com/office/drawing/2014/main" id="{9E30D84A-5C5B-47A1-B774-00D5B51B498D}"/>
              </a:ext>
            </a:extLst>
          </p:cNvPr>
          <p:cNvSpPr txBox="1"/>
          <p:nvPr/>
        </p:nvSpPr>
        <p:spPr>
          <a:xfrm>
            <a:off x="233787" y="8432800"/>
            <a:ext cx="7424498" cy="830997"/>
          </a:xfrm>
          <a:prstGeom prst="rect">
            <a:avLst/>
          </a:prstGeom>
          <a:solidFill>
            <a:srgbClr val="2D566C"/>
          </a:solidFill>
        </p:spPr>
        <p:txBody>
          <a:bodyPr wrap="square" rtlCol="0">
            <a:spAutoFit/>
          </a:bodyPr>
          <a:lstStyle/>
          <a:p>
            <a:r>
              <a:rPr lang="pt-PT" sz="2400" b="1" dirty="0">
                <a:solidFill>
                  <a:srgbClr val="D7DFE3"/>
                </a:solidFill>
                <a:latin typeface="Arial Nova" panose="020B0504020202020204" pitchFamily="34" charset="0"/>
              </a:rPr>
              <a:t>A UE é o principal parceiro comercial da Rússia. A Rússia é o quinto parceiro comercial da UE.</a:t>
            </a:r>
          </a:p>
        </p:txBody>
      </p:sp>
      <p:sp>
        <p:nvSpPr>
          <p:cNvPr id="12" name="TextBox 11">
            <a:extLst>
              <a:ext uri="{FF2B5EF4-FFF2-40B4-BE49-F238E27FC236}">
                <a16:creationId xmlns:a16="http://schemas.microsoft.com/office/drawing/2014/main" id="{507D12CD-529D-49F1-922F-34C688F6C6B7}"/>
              </a:ext>
            </a:extLst>
          </p:cNvPr>
          <p:cNvSpPr txBox="1"/>
          <p:nvPr/>
        </p:nvSpPr>
        <p:spPr>
          <a:xfrm>
            <a:off x="9136302" y="8848298"/>
            <a:ext cx="7424498" cy="923330"/>
          </a:xfrm>
          <a:prstGeom prst="rect">
            <a:avLst/>
          </a:prstGeom>
          <a:solidFill>
            <a:srgbClr val="2D566C"/>
          </a:solidFill>
        </p:spPr>
        <p:txBody>
          <a:bodyPr wrap="square" rtlCol="0">
            <a:spAutoFit/>
          </a:bodyPr>
          <a:lstStyle/>
          <a:p>
            <a:r>
              <a:rPr lang="pt-PT" dirty="0">
                <a:solidFill>
                  <a:srgbClr val="D7DFE3"/>
                </a:solidFill>
                <a:latin typeface="Arial Nova" panose="020B0504020202020204" pitchFamily="34" charset="0"/>
              </a:rPr>
              <a:t>Em 2020, as trocas atingiram os </a:t>
            </a:r>
            <a:r>
              <a:rPr lang="pt-PT" dirty="0">
                <a:solidFill>
                  <a:srgbClr val="F39C83"/>
                </a:solidFill>
                <a:latin typeface="Arial Nova" panose="020B0504020202020204" pitchFamily="34" charset="0"/>
              </a:rPr>
              <a:t>€174.3 biliões</a:t>
            </a:r>
            <a:r>
              <a:rPr lang="pt-PT" dirty="0">
                <a:solidFill>
                  <a:srgbClr val="D7DFE3"/>
                </a:solidFill>
                <a:latin typeface="Arial Nova" panose="020B0504020202020204" pitchFamily="34" charset="0"/>
              </a:rPr>
              <a:t>. Para a Rússia isto representa mais de </a:t>
            </a:r>
            <a:r>
              <a:rPr lang="pt-PT" dirty="0">
                <a:solidFill>
                  <a:srgbClr val="F39C83"/>
                </a:solidFill>
                <a:latin typeface="Arial Nova" panose="020B0504020202020204" pitchFamily="34" charset="0"/>
              </a:rPr>
              <a:t>37%</a:t>
            </a:r>
            <a:r>
              <a:rPr lang="pt-PT" dirty="0">
                <a:solidFill>
                  <a:srgbClr val="D7DFE3"/>
                </a:solidFill>
                <a:latin typeface="Arial Nova" panose="020B0504020202020204" pitchFamily="34" charset="0"/>
              </a:rPr>
              <a:t> de todo o comércio internacional. Para a UE, representa </a:t>
            </a:r>
            <a:r>
              <a:rPr lang="pt-PT" dirty="0">
                <a:solidFill>
                  <a:srgbClr val="F39C83"/>
                </a:solidFill>
                <a:latin typeface="Arial Nova" panose="020B0504020202020204" pitchFamily="34" charset="0"/>
              </a:rPr>
              <a:t>4.8%</a:t>
            </a:r>
            <a:r>
              <a:rPr lang="pt-PT" dirty="0">
                <a:solidFill>
                  <a:srgbClr val="D7DFE3"/>
                </a:solidFill>
                <a:latin typeface="Arial Nova" panose="020B0504020202020204" pitchFamily="34" charset="0"/>
              </a:rPr>
              <a:t> do comércio </a:t>
            </a:r>
            <a:r>
              <a:rPr lang="pt-PT" dirty="0" err="1">
                <a:solidFill>
                  <a:srgbClr val="D7DFE3"/>
                </a:solidFill>
                <a:latin typeface="Arial Nova" panose="020B0504020202020204" pitchFamily="34" charset="0"/>
              </a:rPr>
              <a:t>extra-comunitário</a:t>
            </a:r>
            <a:r>
              <a:rPr lang="pt-PT" dirty="0">
                <a:solidFill>
                  <a:srgbClr val="D7DFE3"/>
                </a:solidFill>
                <a:latin typeface="Arial Nova" panose="020B0504020202020204" pitchFamily="34" charset="0"/>
              </a:rPr>
              <a:t>.</a:t>
            </a:r>
          </a:p>
        </p:txBody>
      </p:sp>
      <p:sp>
        <p:nvSpPr>
          <p:cNvPr id="13" name="TextBox 12">
            <a:extLst>
              <a:ext uri="{FF2B5EF4-FFF2-40B4-BE49-F238E27FC236}">
                <a16:creationId xmlns:a16="http://schemas.microsoft.com/office/drawing/2014/main" id="{57DBD4DE-4C77-4FDD-B862-B04FCE49857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7" name="Picture 16">
            <a:extLst>
              <a:ext uri="{FF2B5EF4-FFF2-40B4-BE49-F238E27FC236}">
                <a16:creationId xmlns:a16="http://schemas.microsoft.com/office/drawing/2014/main" id="{432AE82C-D613-4CDE-9DE4-BF82D5A1F60E}"/>
              </a:ext>
            </a:extLst>
          </p:cNvPr>
          <p:cNvPicPr>
            <a:picLocks noChangeAspect="1"/>
          </p:cNvPicPr>
          <p:nvPr/>
        </p:nvPicPr>
        <p:blipFill>
          <a:blip r:embed="rId3"/>
          <a:stretch>
            <a:fillRect/>
          </a:stretch>
        </p:blipFill>
        <p:spPr>
          <a:xfrm>
            <a:off x="0" y="1199617"/>
            <a:ext cx="12192000" cy="4693702"/>
          </a:xfrm>
          <a:prstGeom prst="rect">
            <a:avLst/>
          </a:prstGeom>
        </p:spPr>
      </p:pic>
      <p:sp>
        <p:nvSpPr>
          <p:cNvPr id="19" name="Rectangle: Rounded Corners 18">
            <a:extLst>
              <a:ext uri="{FF2B5EF4-FFF2-40B4-BE49-F238E27FC236}">
                <a16:creationId xmlns:a16="http://schemas.microsoft.com/office/drawing/2014/main" id="{2C8B81AA-D876-4D30-8EFA-8D30C8724FA1}"/>
              </a:ext>
            </a:extLst>
          </p:cNvPr>
          <p:cNvSpPr/>
          <p:nvPr/>
        </p:nvSpPr>
        <p:spPr>
          <a:xfrm>
            <a:off x="3946036" y="196836"/>
            <a:ext cx="7526164" cy="1381394"/>
          </a:xfrm>
          <a:prstGeom prst="roundRect">
            <a:avLst/>
          </a:prstGeom>
          <a:solidFill>
            <a:srgbClr val="2D56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pt-PT" sz="1600" b="1" dirty="0">
                <a:solidFill>
                  <a:srgbClr val="D7DFE3"/>
                </a:solidFill>
                <a:latin typeface="Arial Nova" panose="020B0504020202020204" pitchFamily="34" charset="0"/>
              </a:rPr>
              <a:t>A UE é o </a:t>
            </a:r>
            <a:r>
              <a:rPr lang="pt-PT" sz="1600" b="1" dirty="0">
                <a:solidFill>
                  <a:srgbClr val="F39C83"/>
                </a:solidFill>
                <a:latin typeface="Arial Nova" panose="020B0504020202020204" pitchFamily="34" charset="0"/>
              </a:rPr>
              <a:t>principal</a:t>
            </a:r>
            <a:r>
              <a:rPr lang="pt-PT" sz="1600" b="1" dirty="0">
                <a:solidFill>
                  <a:srgbClr val="D7DFE3"/>
                </a:solidFill>
                <a:latin typeface="Arial Nova" panose="020B0504020202020204" pitchFamily="34" charset="0"/>
              </a:rPr>
              <a:t> parceiro comercial da Rússia. A Rússia é o </a:t>
            </a:r>
            <a:r>
              <a:rPr lang="pt-PT" sz="1600" b="1" dirty="0">
                <a:solidFill>
                  <a:srgbClr val="F39C83"/>
                </a:solidFill>
                <a:latin typeface="Arial Nova" panose="020B0504020202020204" pitchFamily="34" charset="0"/>
              </a:rPr>
              <a:t>quinto</a:t>
            </a:r>
            <a:r>
              <a:rPr lang="pt-PT" sz="1600" b="1" dirty="0">
                <a:solidFill>
                  <a:srgbClr val="D7DFE3"/>
                </a:solidFill>
                <a:latin typeface="Arial Nova" panose="020B0504020202020204" pitchFamily="34" charset="0"/>
              </a:rPr>
              <a:t> parceiro comercial da UE.</a:t>
            </a:r>
          </a:p>
          <a:p>
            <a:pPr algn="l"/>
            <a:endParaRPr lang="en-US" sz="1400" b="0" i="0" dirty="0">
              <a:solidFill>
                <a:srgbClr val="FFFFFF"/>
              </a:solidFill>
              <a:effectLst/>
              <a:latin typeface="Open Sans" panose="020B0606030504020204" pitchFamily="34" charset="0"/>
            </a:endParaRPr>
          </a:p>
          <a:p>
            <a:pPr algn="l"/>
            <a:r>
              <a:rPr lang="en-US" sz="1500" b="0" i="0" dirty="0" err="1">
                <a:solidFill>
                  <a:srgbClr val="FFFFFF"/>
                </a:solidFill>
                <a:effectLst/>
                <a:latin typeface="Open Sans" panose="020B0606030504020204" pitchFamily="34" charset="0"/>
              </a:rPr>
              <a:t>Foram</a:t>
            </a:r>
            <a:r>
              <a:rPr lang="en-US" sz="1500" b="0" i="0" dirty="0">
                <a:solidFill>
                  <a:srgbClr val="FFFFFF"/>
                </a:solidFill>
                <a:effectLst/>
                <a:latin typeface="Open Sans" panose="020B0606030504020204" pitchFamily="34" charset="0"/>
              </a:rPr>
              <a:t> </a:t>
            </a:r>
            <a:r>
              <a:rPr lang="en-US" sz="1500" b="0" i="0" dirty="0" err="1">
                <a:solidFill>
                  <a:srgbClr val="FFFFFF"/>
                </a:solidFill>
                <a:effectLst/>
                <a:latin typeface="Open Sans" panose="020B0606030504020204" pitchFamily="34" charset="0"/>
              </a:rPr>
              <a:t>essencialmente</a:t>
            </a:r>
            <a:r>
              <a:rPr lang="en-US" sz="1500" b="0" i="0" dirty="0">
                <a:solidFill>
                  <a:srgbClr val="FFFFFF"/>
                </a:solidFill>
                <a:effectLst/>
                <a:latin typeface="Open Sans" panose="020B0606030504020204" pitchFamily="34" charset="0"/>
              </a:rPr>
              <a:t> </a:t>
            </a:r>
            <a:r>
              <a:rPr lang="en-US" sz="1500" b="0" i="0" dirty="0" err="1">
                <a:solidFill>
                  <a:srgbClr val="FFFFFF"/>
                </a:solidFill>
                <a:effectLst/>
                <a:latin typeface="Open Sans" panose="020B0606030504020204" pitchFamily="34" charset="0"/>
              </a:rPr>
              <a:t>maquinaria</a:t>
            </a:r>
            <a:r>
              <a:rPr lang="en-US" sz="1500" b="0" i="0" dirty="0">
                <a:solidFill>
                  <a:srgbClr val="FFFFFF"/>
                </a:solidFill>
                <a:effectLst/>
                <a:latin typeface="Open Sans" panose="020B0606030504020204" pitchFamily="34" charset="0"/>
              </a:rPr>
              <a:t>, </a:t>
            </a:r>
            <a:r>
              <a:rPr lang="en-US" sz="1500" b="0" i="0" dirty="0" err="1">
                <a:solidFill>
                  <a:srgbClr val="FFFFFF"/>
                </a:solidFill>
                <a:effectLst/>
                <a:latin typeface="Open Sans" panose="020B0606030504020204" pitchFamily="34" charset="0"/>
              </a:rPr>
              <a:t>equipamento</a:t>
            </a:r>
            <a:r>
              <a:rPr lang="en-US" sz="1500" b="0" i="0" dirty="0">
                <a:solidFill>
                  <a:srgbClr val="FFFFFF"/>
                </a:solidFill>
                <a:effectLst/>
                <a:latin typeface="Open Sans" panose="020B0606030504020204" pitchFamily="34" charset="0"/>
              </a:rPr>
              <a:t> de </a:t>
            </a:r>
            <a:r>
              <a:rPr lang="en-US" sz="1500" b="0" i="0" dirty="0" err="1">
                <a:solidFill>
                  <a:srgbClr val="FFFFFF"/>
                </a:solidFill>
                <a:effectLst/>
                <a:latin typeface="Open Sans" panose="020B0606030504020204" pitchFamily="34" charset="0"/>
              </a:rPr>
              <a:t>transporte</a:t>
            </a:r>
            <a:r>
              <a:rPr lang="en-US" sz="1500" b="0" i="0" dirty="0">
                <a:solidFill>
                  <a:srgbClr val="FFFFFF"/>
                </a:solidFill>
                <a:effectLst/>
                <a:latin typeface="Open Sans" panose="020B0606030504020204" pitchFamily="34" charset="0"/>
              </a:rPr>
              <a:t>, </a:t>
            </a:r>
            <a:r>
              <a:rPr lang="en-US" sz="1500" b="0" i="0" dirty="0" err="1">
                <a:solidFill>
                  <a:srgbClr val="FFFFFF"/>
                </a:solidFill>
                <a:effectLst/>
                <a:latin typeface="Open Sans" panose="020B0606030504020204" pitchFamily="34" charset="0"/>
              </a:rPr>
              <a:t>medicamentos</a:t>
            </a:r>
            <a:r>
              <a:rPr lang="en-US" sz="1500" b="0" i="0" dirty="0">
                <a:solidFill>
                  <a:srgbClr val="FFFFFF"/>
                </a:solidFill>
                <a:effectLst/>
                <a:latin typeface="Open Sans" panose="020B0606030504020204" pitchFamily="34" charset="0"/>
              </a:rPr>
              <a:t>, </a:t>
            </a:r>
            <a:r>
              <a:rPr lang="en-US" sz="1500" b="0" i="0" dirty="0" err="1">
                <a:solidFill>
                  <a:srgbClr val="FFFFFF"/>
                </a:solidFill>
                <a:effectLst/>
                <a:latin typeface="Open Sans" panose="020B0606030504020204" pitchFamily="34" charset="0"/>
              </a:rPr>
              <a:t>químicos</a:t>
            </a:r>
            <a:r>
              <a:rPr lang="en-US" sz="1500" b="0" i="0" dirty="0">
                <a:solidFill>
                  <a:srgbClr val="FFFFFF"/>
                </a:solidFill>
                <a:effectLst/>
                <a:latin typeface="Open Sans" panose="020B0606030504020204" pitchFamily="34" charset="0"/>
              </a:rPr>
              <a:t>, e outros </a:t>
            </a:r>
            <a:r>
              <a:rPr lang="en-US" sz="1500" b="0" i="0" dirty="0" err="1">
                <a:solidFill>
                  <a:srgbClr val="FFFFFF"/>
                </a:solidFill>
                <a:effectLst/>
                <a:latin typeface="Open Sans" panose="020B0606030504020204" pitchFamily="34" charset="0"/>
              </a:rPr>
              <a:t>produtos</a:t>
            </a:r>
            <a:r>
              <a:rPr lang="en-US" sz="1500" b="0" i="0" dirty="0">
                <a:solidFill>
                  <a:srgbClr val="FFFFFF"/>
                </a:solidFill>
                <a:effectLst/>
                <a:latin typeface="Open Sans" panose="020B0606030504020204" pitchFamily="34" charset="0"/>
              </a:rPr>
              <a:t> </a:t>
            </a:r>
            <a:r>
              <a:rPr lang="en-US" sz="1500" b="0" i="0" dirty="0" err="1">
                <a:solidFill>
                  <a:srgbClr val="FFFFFF"/>
                </a:solidFill>
                <a:effectLst/>
                <a:latin typeface="Open Sans" panose="020B0606030504020204" pitchFamily="34" charset="0"/>
              </a:rPr>
              <a:t>manufacturados</a:t>
            </a:r>
            <a:r>
              <a:rPr lang="en-US" sz="1500" b="0" i="0" dirty="0">
                <a:solidFill>
                  <a:srgbClr val="FFFFFF"/>
                </a:solidFill>
                <a:effectLst/>
                <a:latin typeface="Open Sans" panose="020B0606030504020204" pitchFamily="34" charset="0"/>
              </a:rPr>
              <a:t>.</a:t>
            </a:r>
          </a:p>
          <a:p>
            <a:pPr algn="ctr"/>
            <a:endParaRPr lang="pt-PT" sz="1400" dirty="0"/>
          </a:p>
        </p:txBody>
      </p:sp>
      <p:sp>
        <p:nvSpPr>
          <p:cNvPr id="20" name="Rectangle: Rounded Corners 19">
            <a:extLst>
              <a:ext uri="{FF2B5EF4-FFF2-40B4-BE49-F238E27FC236}">
                <a16:creationId xmlns:a16="http://schemas.microsoft.com/office/drawing/2014/main" id="{C4476B9A-54BE-4706-AA51-85DFD6DE312C}"/>
              </a:ext>
            </a:extLst>
          </p:cNvPr>
          <p:cNvSpPr/>
          <p:nvPr/>
        </p:nvSpPr>
        <p:spPr>
          <a:xfrm>
            <a:off x="936325" y="5497004"/>
            <a:ext cx="7526164" cy="977661"/>
          </a:xfrm>
          <a:prstGeom prst="roundRect">
            <a:avLst/>
          </a:prstGeom>
          <a:solidFill>
            <a:srgbClr val="2D56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pt-PT" sz="1600" dirty="0">
                <a:solidFill>
                  <a:srgbClr val="D7DFE3"/>
                </a:solidFill>
                <a:latin typeface="Arial Nova" panose="020B0504020202020204" pitchFamily="34" charset="0"/>
              </a:rPr>
              <a:t>Em 2020, as trocas atingiram os </a:t>
            </a:r>
            <a:r>
              <a:rPr lang="pt-PT" sz="1600" dirty="0">
                <a:solidFill>
                  <a:srgbClr val="F39C83"/>
                </a:solidFill>
                <a:latin typeface="Arial Nova" panose="020B0504020202020204" pitchFamily="34" charset="0"/>
              </a:rPr>
              <a:t>€174.3 biliões</a:t>
            </a:r>
            <a:r>
              <a:rPr lang="pt-PT" sz="1600" dirty="0">
                <a:solidFill>
                  <a:srgbClr val="D7DFE3"/>
                </a:solidFill>
                <a:latin typeface="Arial Nova" panose="020B0504020202020204" pitchFamily="34" charset="0"/>
              </a:rPr>
              <a:t>. Para a Rússia isto representa mais de </a:t>
            </a:r>
            <a:r>
              <a:rPr lang="pt-PT" sz="1600" dirty="0">
                <a:solidFill>
                  <a:srgbClr val="F39C83"/>
                </a:solidFill>
                <a:latin typeface="Arial Nova" panose="020B0504020202020204" pitchFamily="34" charset="0"/>
              </a:rPr>
              <a:t>37%</a:t>
            </a:r>
            <a:r>
              <a:rPr lang="pt-PT" sz="1600" dirty="0">
                <a:solidFill>
                  <a:srgbClr val="D7DFE3"/>
                </a:solidFill>
                <a:latin typeface="Arial Nova" panose="020B0504020202020204" pitchFamily="34" charset="0"/>
              </a:rPr>
              <a:t> de todo o comércio internacional. Para a UE, representa </a:t>
            </a:r>
            <a:r>
              <a:rPr lang="pt-PT" sz="1600" dirty="0">
                <a:solidFill>
                  <a:srgbClr val="F39C83"/>
                </a:solidFill>
                <a:latin typeface="Arial Nova" panose="020B0504020202020204" pitchFamily="34" charset="0"/>
              </a:rPr>
              <a:t>4.8%</a:t>
            </a:r>
            <a:r>
              <a:rPr lang="pt-PT" sz="1600" dirty="0">
                <a:solidFill>
                  <a:srgbClr val="D7DFE3"/>
                </a:solidFill>
                <a:latin typeface="Arial Nova" panose="020B0504020202020204" pitchFamily="34" charset="0"/>
              </a:rPr>
              <a:t> do comércio </a:t>
            </a:r>
            <a:r>
              <a:rPr lang="pt-PT" sz="1600" dirty="0" err="1">
                <a:solidFill>
                  <a:srgbClr val="D7DFE3"/>
                </a:solidFill>
                <a:latin typeface="Arial Nova" panose="020B0504020202020204" pitchFamily="34" charset="0"/>
              </a:rPr>
              <a:t>extra-comunitário</a:t>
            </a:r>
            <a:r>
              <a:rPr lang="pt-PT" sz="1600" dirty="0">
                <a:solidFill>
                  <a:srgbClr val="D7DFE3"/>
                </a:solidFill>
                <a:latin typeface="Arial Nova" panose="020B0504020202020204" pitchFamily="34" charset="0"/>
              </a:rPr>
              <a:t>.</a:t>
            </a:r>
          </a:p>
          <a:p>
            <a:pPr algn="ctr"/>
            <a:endParaRPr lang="pt-PT" sz="1400" dirty="0"/>
          </a:p>
        </p:txBody>
      </p:sp>
    </p:spTree>
    <p:extLst>
      <p:ext uri="{BB962C8B-B14F-4D97-AF65-F5344CB8AC3E}">
        <p14:creationId xmlns:p14="http://schemas.microsoft.com/office/powerpoint/2010/main" val="3459851171"/>
      </p:ext>
    </p:extLst>
  </p:cSld>
  <p:clrMapOvr>
    <a:masterClrMapping/>
  </p:clrMapOvr>
  <p:transition spd="med">
    <p:push/>
  </p:transition>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a:extLst>
              <a:ext uri="{FF2B5EF4-FFF2-40B4-BE49-F238E27FC236}">
                <a16:creationId xmlns:a16="http://schemas.microsoft.com/office/drawing/2014/main" id="{84D7EC0D-723B-473C-9D2E-E577C747E1A0}"/>
              </a:ext>
            </a:extLst>
          </p:cNvPr>
          <p:cNvSpPr/>
          <p:nvPr/>
        </p:nvSpPr>
        <p:spPr>
          <a:xfrm>
            <a:off x="4038600" y="0"/>
            <a:ext cx="3225980" cy="6858000"/>
          </a:xfrm>
          <a:prstGeom prst="rect">
            <a:avLst/>
          </a:prstGeom>
          <a:solidFill>
            <a:srgbClr val="F39C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4" name="Picture 3">
            <a:extLst>
              <a:ext uri="{FF2B5EF4-FFF2-40B4-BE49-F238E27FC236}">
                <a16:creationId xmlns:a16="http://schemas.microsoft.com/office/drawing/2014/main" id="{D995A650-EC45-4ABC-9B69-87F3B86204F9}"/>
              </a:ext>
            </a:extLst>
          </p:cNvPr>
          <p:cNvPicPr>
            <a:picLocks noChangeAspect="1"/>
          </p:cNvPicPr>
          <p:nvPr/>
        </p:nvPicPr>
        <p:blipFill>
          <a:blip r:embed="rId2"/>
          <a:stretch>
            <a:fillRect/>
          </a:stretch>
        </p:blipFill>
        <p:spPr>
          <a:xfrm>
            <a:off x="0" y="-1"/>
            <a:ext cx="4038600" cy="6872259"/>
          </a:xfrm>
          <a:prstGeom prst="rect">
            <a:avLst/>
          </a:prstGeom>
        </p:spPr>
      </p:pic>
      <p:pic>
        <p:nvPicPr>
          <p:cNvPr id="5" name="Picture 4" descr="A picture containing drawing&#10;&#10;Description automatically generated">
            <a:extLst>
              <a:ext uri="{FF2B5EF4-FFF2-40B4-BE49-F238E27FC236}">
                <a16:creationId xmlns:a16="http://schemas.microsoft.com/office/drawing/2014/main" id="{53BAC1BF-919C-46AE-9C99-8406C67E91D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7" name="Slide Number Placeholder 11">
            <a:extLst>
              <a:ext uri="{FF2B5EF4-FFF2-40B4-BE49-F238E27FC236}">
                <a16:creationId xmlns:a16="http://schemas.microsoft.com/office/drawing/2014/main" id="{43CE3616-8569-4190-A889-F5DA6475B85B}"/>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tx1"/>
                </a:solidFill>
              </a:rPr>
              <a:t>249</a:t>
            </a:fld>
            <a:endParaRPr lang="pt-PT" dirty="0">
              <a:solidFill>
                <a:schemeClr val="tx1"/>
              </a:solidFill>
            </a:endParaRPr>
          </a:p>
        </p:txBody>
      </p:sp>
      <p:sp>
        <p:nvSpPr>
          <p:cNvPr id="13" name="TextBox 12">
            <a:extLst>
              <a:ext uri="{FF2B5EF4-FFF2-40B4-BE49-F238E27FC236}">
                <a16:creationId xmlns:a16="http://schemas.microsoft.com/office/drawing/2014/main" id="{57DBD4DE-4C77-4FDD-B862-B04FCE49857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0" name="Picture 9">
            <a:extLst>
              <a:ext uri="{FF2B5EF4-FFF2-40B4-BE49-F238E27FC236}">
                <a16:creationId xmlns:a16="http://schemas.microsoft.com/office/drawing/2014/main" id="{1066BF13-EA7C-46E6-B49E-7371502F1CAD}"/>
              </a:ext>
            </a:extLst>
          </p:cNvPr>
          <p:cNvPicPr>
            <a:picLocks noChangeAspect="1"/>
          </p:cNvPicPr>
          <p:nvPr/>
        </p:nvPicPr>
        <p:blipFill>
          <a:blip r:embed="rId4"/>
          <a:stretch>
            <a:fillRect/>
          </a:stretch>
        </p:blipFill>
        <p:spPr>
          <a:xfrm>
            <a:off x="7264580" y="-18210"/>
            <a:ext cx="4927420" cy="6890468"/>
          </a:xfrm>
          <a:prstGeom prst="rect">
            <a:avLst/>
          </a:prstGeom>
        </p:spPr>
      </p:pic>
      <p:sp>
        <p:nvSpPr>
          <p:cNvPr id="14" name="TextBox 13">
            <a:extLst>
              <a:ext uri="{FF2B5EF4-FFF2-40B4-BE49-F238E27FC236}">
                <a16:creationId xmlns:a16="http://schemas.microsoft.com/office/drawing/2014/main" id="{4B74BDD9-7968-4E66-9755-9695E29CB858}"/>
              </a:ext>
            </a:extLst>
          </p:cNvPr>
          <p:cNvSpPr txBox="1"/>
          <p:nvPr/>
        </p:nvSpPr>
        <p:spPr>
          <a:xfrm>
            <a:off x="1066800" y="1571349"/>
            <a:ext cx="2754280" cy="646331"/>
          </a:xfrm>
          <a:prstGeom prst="rect">
            <a:avLst/>
          </a:prstGeom>
          <a:solidFill>
            <a:srgbClr val="F39C83"/>
          </a:solidFill>
        </p:spPr>
        <p:txBody>
          <a:bodyPr wrap="none" rtlCol="0">
            <a:spAutoFit/>
          </a:bodyPr>
          <a:lstStyle/>
          <a:p>
            <a:r>
              <a:rPr lang="pt-PT" sz="3600" dirty="0">
                <a:solidFill>
                  <a:srgbClr val="2D566C"/>
                </a:solidFill>
                <a:latin typeface="Arial Nova" panose="020B0504020202020204" pitchFamily="34" charset="0"/>
              </a:rPr>
              <a:t>€78.9 biliões</a:t>
            </a:r>
          </a:p>
        </p:txBody>
      </p:sp>
      <p:sp>
        <p:nvSpPr>
          <p:cNvPr id="15" name="TextBox 14">
            <a:extLst>
              <a:ext uri="{FF2B5EF4-FFF2-40B4-BE49-F238E27FC236}">
                <a16:creationId xmlns:a16="http://schemas.microsoft.com/office/drawing/2014/main" id="{FF7B9E4E-BA6C-4AFD-954F-40EBC77C4E82}"/>
              </a:ext>
            </a:extLst>
          </p:cNvPr>
          <p:cNvSpPr txBox="1"/>
          <p:nvPr/>
        </p:nvSpPr>
        <p:spPr>
          <a:xfrm>
            <a:off x="1295754" y="2815197"/>
            <a:ext cx="1802871" cy="646331"/>
          </a:xfrm>
          <a:prstGeom prst="rect">
            <a:avLst/>
          </a:prstGeom>
          <a:noFill/>
        </p:spPr>
        <p:txBody>
          <a:bodyPr wrap="square" rtlCol="0">
            <a:spAutoFit/>
          </a:bodyPr>
          <a:lstStyle/>
          <a:p>
            <a:r>
              <a:rPr lang="pt-PT" dirty="0">
                <a:solidFill>
                  <a:srgbClr val="2D566C"/>
                </a:solidFill>
              </a:rPr>
              <a:t>comparado com 2019</a:t>
            </a:r>
          </a:p>
        </p:txBody>
      </p:sp>
      <p:sp>
        <p:nvSpPr>
          <p:cNvPr id="16" name="Rectangle 15">
            <a:extLst>
              <a:ext uri="{FF2B5EF4-FFF2-40B4-BE49-F238E27FC236}">
                <a16:creationId xmlns:a16="http://schemas.microsoft.com/office/drawing/2014/main" id="{B856B2D7-E97C-49B7-81FB-2DD3A1E3CA05}"/>
              </a:ext>
            </a:extLst>
          </p:cNvPr>
          <p:cNvSpPr/>
          <p:nvPr/>
        </p:nvSpPr>
        <p:spPr>
          <a:xfrm>
            <a:off x="2019300" y="2438400"/>
            <a:ext cx="1801780" cy="254000"/>
          </a:xfrm>
          <a:prstGeom prst="rect">
            <a:avLst/>
          </a:prstGeom>
          <a:solidFill>
            <a:srgbClr val="F39C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19" name="TextBox 18">
            <a:extLst>
              <a:ext uri="{FF2B5EF4-FFF2-40B4-BE49-F238E27FC236}">
                <a16:creationId xmlns:a16="http://schemas.microsoft.com/office/drawing/2014/main" id="{10F73301-A219-462C-AC53-67BB82DCC889}"/>
              </a:ext>
            </a:extLst>
          </p:cNvPr>
          <p:cNvSpPr txBox="1"/>
          <p:nvPr/>
        </p:nvSpPr>
        <p:spPr>
          <a:xfrm>
            <a:off x="7907701" y="4425959"/>
            <a:ext cx="2754280" cy="646331"/>
          </a:xfrm>
          <a:prstGeom prst="rect">
            <a:avLst/>
          </a:prstGeom>
          <a:solidFill>
            <a:srgbClr val="F39C83"/>
          </a:solidFill>
        </p:spPr>
        <p:txBody>
          <a:bodyPr wrap="none" rtlCol="0">
            <a:spAutoFit/>
          </a:bodyPr>
          <a:lstStyle/>
          <a:p>
            <a:r>
              <a:rPr lang="pt-PT" sz="3600" dirty="0">
                <a:solidFill>
                  <a:srgbClr val="2D566C"/>
                </a:solidFill>
                <a:latin typeface="Arial Nova" panose="020B0504020202020204" pitchFamily="34" charset="0"/>
              </a:rPr>
              <a:t>€95.3 biliões</a:t>
            </a:r>
          </a:p>
        </p:txBody>
      </p:sp>
      <p:sp>
        <p:nvSpPr>
          <p:cNvPr id="20" name="TextBox 19">
            <a:extLst>
              <a:ext uri="{FF2B5EF4-FFF2-40B4-BE49-F238E27FC236}">
                <a16:creationId xmlns:a16="http://schemas.microsoft.com/office/drawing/2014/main" id="{D7EF2206-9A25-45B4-AE14-370010E5A73E}"/>
              </a:ext>
            </a:extLst>
          </p:cNvPr>
          <p:cNvSpPr txBox="1"/>
          <p:nvPr/>
        </p:nvSpPr>
        <p:spPr>
          <a:xfrm>
            <a:off x="8826854" y="5114166"/>
            <a:ext cx="2907159" cy="369332"/>
          </a:xfrm>
          <a:prstGeom prst="rect">
            <a:avLst/>
          </a:prstGeom>
          <a:solidFill>
            <a:srgbClr val="F39C83"/>
          </a:solidFill>
        </p:spPr>
        <p:txBody>
          <a:bodyPr wrap="square" rtlCol="0">
            <a:spAutoFit/>
          </a:bodyPr>
          <a:lstStyle/>
          <a:p>
            <a:r>
              <a:rPr lang="pt-PT" dirty="0">
                <a:solidFill>
                  <a:srgbClr val="2D566C"/>
                </a:solidFill>
              </a:rPr>
              <a:t>comparado com 2019</a:t>
            </a:r>
          </a:p>
        </p:txBody>
      </p:sp>
      <p:sp>
        <p:nvSpPr>
          <p:cNvPr id="22" name="TextBox 21">
            <a:extLst>
              <a:ext uri="{FF2B5EF4-FFF2-40B4-BE49-F238E27FC236}">
                <a16:creationId xmlns:a16="http://schemas.microsoft.com/office/drawing/2014/main" id="{B3384177-7617-41CC-8E64-81FA6970633C}"/>
              </a:ext>
            </a:extLst>
          </p:cNvPr>
          <p:cNvSpPr txBox="1"/>
          <p:nvPr/>
        </p:nvSpPr>
        <p:spPr>
          <a:xfrm>
            <a:off x="-1752246" y="-2148307"/>
            <a:ext cx="6096000" cy="1477328"/>
          </a:xfrm>
          <a:prstGeom prst="rect">
            <a:avLst/>
          </a:prstGeom>
          <a:noFill/>
        </p:spPr>
        <p:txBody>
          <a:bodyPr wrap="square">
            <a:spAutoFit/>
          </a:bodyPr>
          <a:lstStyle/>
          <a:p>
            <a:pPr algn="l"/>
            <a:r>
              <a:rPr lang="en-US" b="1" i="0" dirty="0">
                <a:solidFill>
                  <a:srgbClr val="FFFFFF"/>
                </a:solidFill>
                <a:effectLst/>
                <a:latin typeface="Open Sans" panose="020B0606030504020204" pitchFamily="34" charset="0"/>
              </a:rPr>
              <a:t>In 2020, the EU exported goods worth </a:t>
            </a:r>
            <a:r>
              <a:rPr lang="en-US" b="1" i="0" dirty="0">
                <a:solidFill>
                  <a:srgbClr val="F39C83"/>
                </a:solidFill>
                <a:effectLst/>
                <a:latin typeface="Open Sans" panose="020B0606030504020204" pitchFamily="34" charset="0"/>
              </a:rPr>
              <a:t>€78.9 billion</a:t>
            </a:r>
            <a:r>
              <a:rPr lang="en-US" b="1" i="0" dirty="0">
                <a:solidFill>
                  <a:srgbClr val="FFFFFF"/>
                </a:solidFill>
                <a:effectLst/>
                <a:latin typeface="Open Sans" panose="020B0606030504020204" pitchFamily="34" charset="0"/>
              </a:rPr>
              <a:t> to Russia.</a:t>
            </a:r>
            <a:endParaRPr lang="en-US" b="0" i="0" dirty="0">
              <a:solidFill>
                <a:srgbClr val="FFFFFF"/>
              </a:solidFill>
              <a:effectLst/>
              <a:latin typeface="Open Sans" panose="020B0606030504020204" pitchFamily="34" charset="0"/>
            </a:endParaRPr>
          </a:p>
          <a:p>
            <a:pPr algn="l"/>
            <a:r>
              <a:rPr lang="en-US" b="0" i="0" dirty="0">
                <a:solidFill>
                  <a:srgbClr val="FFFFFF"/>
                </a:solidFill>
                <a:effectLst/>
                <a:latin typeface="Open Sans" panose="020B0606030504020204" pitchFamily="34" charset="0"/>
              </a:rPr>
              <a:t>These were mainly machinery, transport equipment, medicines, chemicals and other manufactured products.</a:t>
            </a:r>
          </a:p>
        </p:txBody>
      </p:sp>
      <p:sp>
        <p:nvSpPr>
          <p:cNvPr id="23" name="Rectangle: Rounded Corners 22">
            <a:extLst>
              <a:ext uri="{FF2B5EF4-FFF2-40B4-BE49-F238E27FC236}">
                <a16:creationId xmlns:a16="http://schemas.microsoft.com/office/drawing/2014/main" id="{5E42F0FE-4B05-49FB-892D-7742F6ED1B92}"/>
              </a:ext>
            </a:extLst>
          </p:cNvPr>
          <p:cNvSpPr/>
          <p:nvPr/>
        </p:nvSpPr>
        <p:spPr>
          <a:xfrm>
            <a:off x="4226583" y="180834"/>
            <a:ext cx="2910642" cy="3052203"/>
          </a:xfrm>
          <a:prstGeom prst="roundRect">
            <a:avLst/>
          </a:prstGeom>
          <a:solidFill>
            <a:srgbClr val="2D56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sz="1600" b="1" i="0" dirty="0" err="1">
                <a:solidFill>
                  <a:srgbClr val="FFFFFF"/>
                </a:solidFill>
                <a:effectLst/>
                <a:latin typeface="Open Sans" panose="020B0606030504020204" pitchFamily="34" charset="0"/>
              </a:rPr>
              <a:t>Em</a:t>
            </a:r>
            <a:r>
              <a:rPr lang="en-US" sz="1600" b="1" i="0" dirty="0">
                <a:solidFill>
                  <a:srgbClr val="FFFFFF"/>
                </a:solidFill>
                <a:effectLst/>
                <a:latin typeface="Open Sans" panose="020B0606030504020204" pitchFamily="34" charset="0"/>
              </a:rPr>
              <a:t> 2020, a UE </a:t>
            </a:r>
            <a:r>
              <a:rPr lang="en-US" sz="1600" b="1" i="0" dirty="0" err="1">
                <a:solidFill>
                  <a:srgbClr val="FFFFFF"/>
                </a:solidFill>
                <a:effectLst/>
                <a:latin typeface="Open Sans" panose="020B0606030504020204" pitchFamily="34" charset="0"/>
              </a:rPr>
              <a:t>exportou</a:t>
            </a:r>
            <a:r>
              <a:rPr lang="en-US" sz="1600" b="1" i="0" dirty="0">
                <a:solidFill>
                  <a:srgbClr val="FFFFFF"/>
                </a:solidFill>
                <a:effectLst/>
                <a:latin typeface="Open Sans" panose="020B0606030504020204" pitchFamily="34" charset="0"/>
              </a:rPr>
              <a:t> bens no valor de </a:t>
            </a:r>
            <a:r>
              <a:rPr lang="en-US" sz="1600" b="1" i="0" dirty="0">
                <a:solidFill>
                  <a:srgbClr val="F39C83"/>
                </a:solidFill>
                <a:effectLst/>
                <a:latin typeface="Open Sans" panose="020B0606030504020204" pitchFamily="34" charset="0"/>
              </a:rPr>
              <a:t>€78.9 </a:t>
            </a:r>
            <a:r>
              <a:rPr lang="en-US" sz="1600" b="1" i="0" dirty="0" err="1">
                <a:solidFill>
                  <a:srgbClr val="F39C83"/>
                </a:solidFill>
                <a:effectLst/>
                <a:latin typeface="Open Sans" panose="020B0606030504020204" pitchFamily="34" charset="0"/>
              </a:rPr>
              <a:t>biliões</a:t>
            </a:r>
            <a:r>
              <a:rPr lang="en-US" sz="1600" b="1" i="0" dirty="0">
                <a:solidFill>
                  <a:srgbClr val="FFFFFF"/>
                </a:solidFill>
                <a:effectLst/>
                <a:latin typeface="Open Sans" panose="020B0606030504020204" pitchFamily="34" charset="0"/>
              </a:rPr>
              <a:t> para a </a:t>
            </a:r>
            <a:r>
              <a:rPr lang="en-US" sz="1600" b="1" i="0" dirty="0" err="1">
                <a:solidFill>
                  <a:srgbClr val="FFFFFF"/>
                </a:solidFill>
                <a:effectLst/>
                <a:latin typeface="Open Sans" panose="020B0606030504020204" pitchFamily="34" charset="0"/>
              </a:rPr>
              <a:t>Rússia</a:t>
            </a:r>
            <a:r>
              <a:rPr lang="en-US" sz="1600" b="1" i="0" dirty="0">
                <a:solidFill>
                  <a:srgbClr val="FFFFFF"/>
                </a:solidFill>
                <a:effectLst/>
                <a:latin typeface="Open Sans" panose="020B0606030504020204" pitchFamily="34" charset="0"/>
              </a:rPr>
              <a:t>.</a:t>
            </a:r>
          </a:p>
          <a:p>
            <a:pPr algn="l"/>
            <a:endParaRPr lang="en-US" sz="1400" b="0" i="0" dirty="0">
              <a:solidFill>
                <a:srgbClr val="FFFFFF"/>
              </a:solidFill>
              <a:effectLst/>
              <a:latin typeface="Open Sans" panose="020B0606030504020204" pitchFamily="34" charset="0"/>
            </a:endParaRPr>
          </a:p>
          <a:p>
            <a:pPr algn="l"/>
            <a:r>
              <a:rPr lang="en-US" sz="1500" b="0" i="0" dirty="0" err="1">
                <a:solidFill>
                  <a:srgbClr val="FFFFFF"/>
                </a:solidFill>
                <a:effectLst/>
                <a:latin typeface="Open Sans" panose="020B0606030504020204" pitchFamily="34" charset="0"/>
              </a:rPr>
              <a:t>Foram</a:t>
            </a:r>
            <a:r>
              <a:rPr lang="en-US" sz="1500" b="0" i="0" dirty="0">
                <a:solidFill>
                  <a:srgbClr val="FFFFFF"/>
                </a:solidFill>
                <a:effectLst/>
                <a:latin typeface="Open Sans" panose="020B0606030504020204" pitchFamily="34" charset="0"/>
              </a:rPr>
              <a:t> </a:t>
            </a:r>
            <a:r>
              <a:rPr lang="en-US" sz="1500" b="0" i="0" dirty="0" err="1">
                <a:solidFill>
                  <a:srgbClr val="FFFFFF"/>
                </a:solidFill>
                <a:effectLst/>
                <a:latin typeface="Open Sans" panose="020B0606030504020204" pitchFamily="34" charset="0"/>
              </a:rPr>
              <a:t>essencialmente</a:t>
            </a:r>
            <a:r>
              <a:rPr lang="en-US" sz="1500" b="0" i="0" dirty="0">
                <a:solidFill>
                  <a:srgbClr val="FFFFFF"/>
                </a:solidFill>
                <a:effectLst/>
                <a:latin typeface="Open Sans" panose="020B0606030504020204" pitchFamily="34" charset="0"/>
              </a:rPr>
              <a:t> </a:t>
            </a:r>
            <a:r>
              <a:rPr lang="en-US" sz="1500" b="0" i="0" dirty="0" err="1">
                <a:solidFill>
                  <a:srgbClr val="FFFFFF"/>
                </a:solidFill>
                <a:effectLst/>
                <a:latin typeface="Open Sans" panose="020B0606030504020204" pitchFamily="34" charset="0"/>
              </a:rPr>
              <a:t>maquinaria</a:t>
            </a:r>
            <a:r>
              <a:rPr lang="en-US" sz="1500" b="0" i="0" dirty="0">
                <a:solidFill>
                  <a:srgbClr val="FFFFFF"/>
                </a:solidFill>
                <a:effectLst/>
                <a:latin typeface="Open Sans" panose="020B0606030504020204" pitchFamily="34" charset="0"/>
              </a:rPr>
              <a:t>, </a:t>
            </a:r>
            <a:r>
              <a:rPr lang="en-US" sz="1500" b="0" i="0" dirty="0" err="1">
                <a:solidFill>
                  <a:srgbClr val="FFFFFF"/>
                </a:solidFill>
                <a:effectLst/>
                <a:latin typeface="Open Sans" panose="020B0606030504020204" pitchFamily="34" charset="0"/>
              </a:rPr>
              <a:t>equipamento</a:t>
            </a:r>
            <a:r>
              <a:rPr lang="en-US" sz="1500" b="0" i="0" dirty="0">
                <a:solidFill>
                  <a:srgbClr val="FFFFFF"/>
                </a:solidFill>
                <a:effectLst/>
                <a:latin typeface="Open Sans" panose="020B0606030504020204" pitchFamily="34" charset="0"/>
              </a:rPr>
              <a:t> de </a:t>
            </a:r>
            <a:r>
              <a:rPr lang="en-US" sz="1500" b="0" i="0" dirty="0" err="1">
                <a:solidFill>
                  <a:srgbClr val="FFFFFF"/>
                </a:solidFill>
                <a:effectLst/>
                <a:latin typeface="Open Sans" panose="020B0606030504020204" pitchFamily="34" charset="0"/>
              </a:rPr>
              <a:t>transporte</a:t>
            </a:r>
            <a:r>
              <a:rPr lang="en-US" sz="1500" b="0" i="0" dirty="0">
                <a:solidFill>
                  <a:srgbClr val="FFFFFF"/>
                </a:solidFill>
                <a:effectLst/>
                <a:latin typeface="Open Sans" panose="020B0606030504020204" pitchFamily="34" charset="0"/>
              </a:rPr>
              <a:t>, </a:t>
            </a:r>
            <a:r>
              <a:rPr lang="en-US" sz="1500" b="0" i="0" dirty="0" err="1">
                <a:solidFill>
                  <a:srgbClr val="FFFFFF"/>
                </a:solidFill>
                <a:effectLst/>
                <a:latin typeface="Open Sans" panose="020B0606030504020204" pitchFamily="34" charset="0"/>
              </a:rPr>
              <a:t>medicamentos</a:t>
            </a:r>
            <a:r>
              <a:rPr lang="en-US" sz="1500" b="0" i="0" dirty="0">
                <a:solidFill>
                  <a:srgbClr val="FFFFFF"/>
                </a:solidFill>
                <a:effectLst/>
                <a:latin typeface="Open Sans" panose="020B0606030504020204" pitchFamily="34" charset="0"/>
              </a:rPr>
              <a:t>, </a:t>
            </a:r>
            <a:r>
              <a:rPr lang="en-US" sz="1500" b="0" i="0" dirty="0" err="1">
                <a:solidFill>
                  <a:srgbClr val="FFFFFF"/>
                </a:solidFill>
                <a:effectLst/>
                <a:latin typeface="Open Sans" panose="020B0606030504020204" pitchFamily="34" charset="0"/>
              </a:rPr>
              <a:t>químicos</a:t>
            </a:r>
            <a:r>
              <a:rPr lang="en-US" sz="1500" b="0" i="0" dirty="0">
                <a:solidFill>
                  <a:srgbClr val="FFFFFF"/>
                </a:solidFill>
                <a:effectLst/>
                <a:latin typeface="Open Sans" panose="020B0606030504020204" pitchFamily="34" charset="0"/>
              </a:rPr>
              <a:t>, e outros </a:t>
            </a:r>
            <a:r>
              <a:rPr lang="en-US" sz="1500" b="0" i="0" dirty="0" err="1">
                <a:solidFill>
                  <a:srgbClr val="FFFFFF"/>
                </a:solidFill>
                <a:effectLst/>
                <a:latin typeface="Open Sans" panose="020B0606030504020204" pitchFamily="34" charset="0"/>
              </a:rPr>
              <a:t>produtos</a:t>
            </a:r>
            <a:r>
              <a:rPr lang="en-US" sz="1500" b="0" i="0" dirty="0">
                <a:solidFill>
                  <a:srgbClr val="FFFFFF"/>
                </a:solidFill>
                <a:effectLst/>
                <a:latin typeface="Open Sans" panose="020B0606030504020204" pitchFamily="34" charset="0"/>
              </a:rPr>
              <a:t> </a:t>
            </a:r>
            <a:r>
              <a:rPr lang="en-US" sz="1500" b="0" i="0" dirty="0" err="1">
                <a:solidFill>
                  <a:srgbClr val="FFFFFF"/>
                </a:solidFill>
                <a:effectLst/>
                <a:latin typeface="Open Sans" panose="020B0606030504020204" pitchFamily="34" charset="0"/>
              </a:rPr>
              <a:t>manufacturados</a:t>
            </a:r>
            <a:r>
              <a:rPr lang="en-US" sz="1500" b="0" i="0" dirty="0">
                <a:solidFill>
                  <a:srgbClr val="FFFFFF"/>
                </a:solidFill>
                <a:effectLst/>
                <a:latin typeface="Open Sans" panose="020B0606030504020204" pitchFamily="34" charset="0"/>
              </a:rPr>
              <a:t>.</a:t>
            </a:r>
          </a:p>
          <a:p>
            <a:pPr algn="ctr"/>
            <a:endParaRPr lang="pt-PT" sz="1400" dirty="0"/>
          </a:p>
        </p:txBody>
      </p:sp>
      <p:sp>
        <p:nvSpPr>
          <p:cNvPr id="25" name="Rectangle: Rounded Corners 24">
            <a:extLst>
              <a:ext uri="{FF2B5EF4-FFF2-40B4-BE49-F238E27FC236}">
                <a16:creationId xmlns:a16="http://schemas.microsoft.com/office/drawing/2014/main" id="{0E8ED745-9337-4FE5-AFC9-8CC84AB31F9B}"/>
              </a:ext>
            </a:extLst>
          </p:cNvPr>
          <p:cNvSpPr/>
          <p:nvPr/>
        </p:nvSpPr>
        <p:spPr>
          <a:xfrm>
            <a:off x="4270608" y="3683255"/>
            <a:ext cx="2927905" cy="3052203"/>
          </a:xfrm>
          <a:prstGeom prst="roundRect">
            <a:avLst/>
          </a:prstGeom>
          <a:solidFill>
            <a:srgbClr val="2D56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lang="en-US" sz="1400" b="1" i="0" dirty="0" err="1">
                <a:solidFill>
                  <a:srgbClr val="FFFFFF"/>
                </a:solidFill>
                <a:effectLst/>
                <a:latin typeface="Open Sans" panose="020B0606030504020204" pitchFamily="34" charset="0"/>
              </a:rPr>
              <a:t>Em</a:t>
            </a:r>
            <a:r>
              <a:rPr lang="en-US" sz="1400" b="1" i="0" dirty="0">
                <a:solidFill>
                  <a:srgbClr val="FFFFFF"/>
                </a:solidFill>
                <a:effectLst/>
                <a:latin typeface="Open Sans" panose="020B0606030504020204" pitchFamily="34" charset="0"/>
              </a:rPr>
              <a:t> 2020 a UE </a:t>
            </a:r>
            <a:r>
              <a:rPr lang="en-US" sz="1400" b="1" i="0" dirty="0" err="1">
                <a:solidFill>
                  <a:srgbClr val="FFFFFF"/>
                </a:solidFill>
                <a:effectLst/>
                <a:latin typeface="Open Sans" panose="020B0606030504020204" pitchFamily="34" charset="0"/>
              </a:rPr>
              <a:t>importou</a:t>
            </a:r>
            <a:r>
              <a:rPr lang="en-US" sz="1400" b="1" i="0" dirty="0">
                <a:solidFill>
                  <a:srgbClr val="FFFFFF"/>
                </a:solidFill>
                <a:effectLst/>
                <a:latin typeface="Open Sans" panose="020B0606030504020204" pitchFamily="34" charset="0"/>
              </a:rPr>
              <a:t> da </a:t>
            </a:r>
            <a:r>
              <a:rPr lang="en-US" sz="1400" b="1" dirty="0" err="1">
                <a:solidFill>
                  <a:srgbClr val="FFFFFF"/>
                </a:solidFill>
                <a:latin typeface="Open Sans" panose="020B0606030504020204" pitchFamily="34" charset="0"/>
              </a:rPr>
              <a:t>Rússia</a:t>
            </a:r>
            <a:r>
              <a:rPr lang="en-US" sz="1400" b="1" dirty="0">
                <a:solidFill>
                  <a:srgbClr val="FFFFFF"/>
                </a:solidFill>
                <a:latin typeface="Open Sans" panose="020B0606030504020204" pitchFamily="34" charset="0"/>
              </a:rPr>
              <a:t> bens no valor de </a:t>
            </a:r>
            <a:r>
              <a:rPr lang="en-US" sz="1400" b="1" i="0" dirty="0">
                <a:solidFill>
                  <a:srgbClr val="F39C83"/>
                </a:solidFill>
                <a:effectLst/>
                <a:latin typeface="Open Sans" panose="020B0606030504020204" pitchFamily="34" charset="0"/>
              </a:rPr>
              <a:t>€95.3 </a:t>
            </a:r>
            <a:r>
              <a:rPr lang="en-US" sz="1400" b="1" i="0" dirty="0" err="1">
                <a:solidFill>
                  <a:srgbClr val="F39C83"/>
                </a:solidFill>
                <a:effectLst/>
                <a:latin typeface="Open Sans" panose="020B0606030504020204" pitchFamily="34" charset="0"/>
              </a:rPr>
              <a:t>biliões</a:t>
            </a:r>
            <a:r>
              <a:rPr lang="en-US" sz="1400" b="1" i="0" dirty="0">
                <a:solidFill>
                  <a:srgbClr val="FFFFFF"/>
                </a:solidFill>
                <a:effectLst/>
                <a:latin typeface="Open Sans" panose="020B0606030504020204" pitchFamily="34" charset="0"/>
              </a:rPr>
              <a:t>.</a:t>
            </a:r>
          </a:p>
          <a:p>
            <a:pPr algn="l"/>
            <a:endParaRPr lang="en-US" sz="1400" b="0" i="0" dirty="0">
              <a:solidFill>
                <a:srgbClr val="FFFFFF"/>
              </a:solidFill>
              <a:effectLst/>
              <a:latin typeface="Open Sans" panose="020B0606030504020204" pitchFamily="34" charset="0"/>
            </a:endParaRPr>
          </a:p>
          <a:p>
            <a:pPr algn="l"/>
            <a:r>
              <a:rPr lang="en-US" sz="1400" b="0" i="0" dirty="0">
                <a:solidFill>
                  <a:srgbClr val="FFFFFF"/>
                </a:solidFill>
                <a:effectLst/>
                <a:latin typeface="Open Sans" panose="020B0606030504020204" pitchFamily="34" charset="0"/>
              </a:rPr>
              <a:t>Estes </a:t>
            </a:r>
            <a:r>
              <a:rPr lang="en-US" sz="1400" b="0" i="0" dirty="0" err="1">
                <a:solidFill>
                  <a:srgbClr val="FFFFFF"/>
                </a:solidFill>
                <a:effectLst/>
                <a:latin typeface="Open Sans" panose="020B0606030504020204" pitchFamily="34" charset="0"/>
              </a:rPr>
              <a:t>foram</a:t>
            </a:r>
            <a:r>
              <a:rPr lang="en-US" sz="1400" b="0" i="0" dirty="0">
                <a:solidFill>
                  <a:srgbClr val="FFFFFF"/>
                </a:solidFill>
                <a:effectLst/>
                <a:latin typeface="Open Sans" panose="020B0606030504020204" pitchFamily="34" charset="0"/>
              </a:rPr>
              <a:t> </a:t>
            </a:r>
            <a:r>
              <a:rPr lang="en-US" sz="1400" b="0" i="0" dirty="0" err="1">
                <a:solidFill>
                  <a:srgbClr val="FFFFFF"/>
                </a:solidFill>
                <a:effectLst/>
                <a:latin typeface="Open Sans" panose="020B0606030504020204" pitchFamily="34" charset="0"/>
              </a:rPr>
              <a:t>essencialmente</a:t>
            </a:r>
            <a:r>
              <a:rPr lang="en-US" sz="1400" b="0" i="0" dirty="0">
                <a:solidFill>
                  <a:srgbClr val="FFFFFF"/>
                </a:solidFill>
                <a:effectLst/>
                <a:latin typeface="Open Sans" panose="020B0606030504020204" pitchFamily="34" charset="0"/>
              </a:rPr>
              <a:t> </a:t>
            </a:r>
            <a:r>
              <a:rPr lang="en-US" sz="1400" b="0" i="0" dirty="0" err="1">
                <a:solidFill>
                  <a:srgbClr val="FFFFFF"/>
                </a:solidFill>
                <a:effectLst/>
                <a:latin typeface="Open Sans" panose="020B0606030504020204" pitchFamily="34" charset="0"/>
              </a:rPr>
              <a:t>matérias</a:t>
            </a:r>
            <a:r>
              <a:rPr lang="en-US" sz="1400" b="0" i="0" dirty="0">
                <a:solidFill>
                  <a:srgbClr val="FFFFFF"/>
                </a:solidFill>
                <a:effectLst/>
                <a:latin typeface="Open Sans" panose="020B0606030504020204" pitchFamily="34" charset="0"/>
              </a:rPr>
              <a:t> </a:t>
            </a:r>
            <a:r>
              <a:rPr lang="en-US" sz="1400" b="0" i="0" dirty="0" err="1">
                <a:solidFill>
                  <a:srgbClr val="FFFFFF"/>
                </a:solidFill>
                <a:effectLst/>
                <a:latin typeface="Open Sans" panose="020B0606030504020204" pitchFamily="34" charset="0"/>
              </a:rPr>
              <a:t>primas</a:t>
            </a:r>
            <a:r>
              <a:rPr lang="en-US" sz="1400" b="0" i="0" dirty="0">
                <a:solidFill>
                  <a:srgbClr val="FFFFFF"/>
                </a:solidFill>
                <a:effectLst/>
                <a:latin typeface="Open Sans" panose="020B0606030504020204" pitchFamily="34" charset="0"/>
              </a:rPr>
              <a:t>, </a:t>
            </a:r>
            <a:r>
              <a:rPr lang="en-US" sz="1400" b="0" i="0" dirty="0" err="1">
                <a:solidFill>
                  <a:srgbClr val="FFFFFF"/>
                </a:solidFill>
                <a:effectLst/>
                <a:latin typeface="Open Sans" panose="020B0606030504020204" pitchFamily="34" charset="0"/>
              </a:rPr>
              <a:t>como</a:t>
            </a:r>
            <a:r>
              <a:rPr lang="en-US" sz="1400" b="0" i="0" dirty="0">
                <a:solidFill>
                  <a:srgbClr val="FFFFFF"/>
                </a:solidFill>
                <a:effectLst/>
                <a:latin typeface="Open Sans" panose="020B0606030504020204" pitchFamily="34" charset="0"/>
              </a:rPr>
              <a:t> </a:t>
            </a:r>
            <a:r>
              <a:rPr lang="en-US" sz="1400" b="0" i="0" dirty="0" err="1">
                <a:solidFill>
                  <a:srgbClr val="FFFFFF"/>
                </a:solidFill>
                <a:effectLst/>
                <a:latin typeface="Open Sans" panose="020B0606030504020204" pitchFamily="34" charset="0"/>
              </a:rPr>
              <a:t>petróleo</a:t>
            </a:r>
            <a:r>
              <a:rPr lang="en-US" sz="1400" b="0" i="0" dirty="0">
                <a:solidFill>
                  <a:srgbClr val="FFFFFF"/>
                </a:solidFill>
                <a:effectLst/>
                <a:latin typeface="Open Sans" panose="020B0606030504020204" pitchFamily="34" charset="0"/>
              </a:rPr>
              <a:t>, </a:t>
            </a:r>
            <a:r>
              <a:rPr lang="en-US" sz="1400" b="0" i="0" dirty="0" err="1">
                <a:solidFill>
                  <a:srgbClr val="FFFFFF"/>
                </a:solidFill>
                <a:effectLst/>
                <a:latin typeface="Open Sans" panose="020B0606030504020204" pitchFamily="34" charset="0"/>
              </a:rPr>
              <a:t>gás</a:t>
            </a:r>
            <a:r>
              <a:rPr lang="en-US" sz="1400" b="0" i="0" dirty="0">
                <a:solidFill>
                  <a:srgbClr val="FFFFFF"/>
                </a:solidFill>
                <a:effectLst/>
                <a:latin typeface="Open Sans" panose="020B0606030504020204" pitchFamily="34" charset="0"/>
              </a:rPr>
              <a:t> e </a:t>
            </a:r>
            <a:r>
              <a:rPr lang="en-US" sz="1400" b="0" i="0" dirty="0" err="1">
                <a:solidFill>
                  <a:srgbClr val="FFFFFF"/>
                </a:solidFill>
                <a:effectLst/>
                <a:latin typeface="Open Sans" panose="020B0606030504020204" pitchFamily="34" charset="0"/>
              </a:rPr>
              <a:t>metais</a:t>
            </a:r>
            <a:r>
              <a:rPr lang="en-US" sz="1400" b="0" i="0" dirty="0">
                <a:solidFill>
                  <a:srgbClr val="FFFFFF"/>
                </a:solidFill>
                <a:effectLst/>
                <a:latin typeface="Open Sans" panose="020B0606030504020204" pitchFamily="34" charset="0"/>
              </a:rPr>
              <a:t> (ferro, </a:t>
            </a:r>
            <a:r>
              <a:rPr lang="en-US" sz="1400" b="0" i="0" dirty="0" err="1">
                <a:solidFill>
                  <a:srgbClr val="FFFFFF"/>
                </a:solidFill>
                <a:effectLst/>
                <a:latin typeface="Open Sans" panose="020B0606030504020204" pitchFamily="34" charset="0"/>
              </a:rPr>
              <a:t>alumínio</a:t>
            </a:r>
            <a:r>
              <a:rPr lang="en-US" sz="1400" b="0" i="0" dirty="0">
                <a:solidFill>
                  <a:srgbClr val="FFFFFF"/>
                </a:solidFill>
                <a:effectLst/>
                <a:latin typeface="Open Sans" panose="020B0606030504020204" pitchFamily="34" charset="0"/>
              </a:rPr>
              <a:t> e </a:t>
            </a:r>
            <a:r>
              <a:rPr lang="en-US" sz="1400" b="0" i="0" dirty="0" err="1">
                <a:solidFill>
                  <a:srgbClr val="FFFFFF"/>
                </a:solidFill>
                <a:effectLst/>
                <a:latin typeface="Open Sans" panose="020B0606030504020204" pitchFamily="34" charset="0"/>
              </a:rPr>
              <a:t>níquel</a:t>
            </a:r>
            <a:r>
              <a:rPr lang="en-US" sz="1400" b="0" i="0" dirty="0">
                <a:solidFill>
                  <a:srgbClr val="FFFFFF"/>
                </a:solidFill>
                <a:effectLst/>
                <a:latin typeface="Open Sans" panose="020B0606030504020204" pitchFamily="34" charset="0"/>
              </a:rPr>
              <a:t>).</a:t>
            </a:r>
          </a:p>
          <a:p>
            <a:pPr algn="ctr"/>
            <a:endParaRPr lang="pt-PT" sz="1400" dirty="0"/>
          </a:p>
        </p:txBody>
      </p:sp>
      <p:cxnSp>
        <p:nvCxnSpPr>
          <p:cNvPr id="27" name="Straight Connector 26">
            <a:extLst>
              <a:ext uri="{FF2B5EF4-FFF2-40B4-BE49-F238E27FC236}">
                <a16:creationId xmlns:a16="http://schemas.microsoft.com/office/drawing/2014/main" id="{DCB6AA31-01C1-45E2-9078-D324D00A315F}"/>
              </a:ext>
            </a:extLst>
          </p:cNvPr>
          <p:cNvCxnSpPr>
            <a:cxnSpLocks/>
          </p:cNvCxnSpPr>
          <p:nvPr/>
        </p:nvCxnSpPr>
        <p:spPr>
          <a:xfrm>
            <a:off x="736486" y="1312476"/>
            <a:ext cx="3490097" cy="0"/>
          </a:xfrm>
          <a:prstGeom prst="line">
            <a:avLst/>
          </a:prstGeom>
          <a:ln w="171450" cap="rnd">
            <a:solidFill>
              <a:srgbClr val="2D566C"/>
            </a:solidFill>
            <a:roun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41445869-0035-4991-88E8-4642D4171E45}"/>
              </a:ext>
            </a:extLst>
          </p:cNvPr>
          <p:cNvCxnSpPr>
            <a:cxnSpLocks/>
          </p:cNvCxnSpPr>
          <p:nvPr/>
        </p:nvCxnSpPr>
        <p:spPr>
          <a:xfrm>
            <a:off x="6959600" y="4093776"/>
            <a:ext cx="1114908" cy="0"/>
          </a:xfrm>
          <a:prstGeom prst="line">
            <a:avLst/>
          </a:prstGeom>
          <a:ln w="171450" cap="rnd">
            <a:solidFill>
              <a:srgbClr val="2D566C"/>
            </a:solidFill>
            <a:rou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82289778"/>
      </p:ext>
    </p:extLst>
  </p:cSld>
  <p:clrMapOvr>
    <a:masterClrMapping/>
  </p:clrMapOvr>
  <p:transition spd="med">
    <p:push/>
  </p:transition>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9E32633-122E-4767-9BA0-7DD1EB7266BA}"/>
              </a:ext>
            </a:extLst>
          </p:cNvPr>
          <p:cNvSpPr/>
          <p:nvPr/>
        </p:nvSpPr>
        <p:spPr>
          <a:xfrm>
            <a:off x="0" y="0"/>
            <a:ext cx="12192000" cy="6858000"/>
          </a:xfrm>
          <a:prstGeom prst="rect">
            <a:avLst/>
          </a:prstGeom>
          <a:solidFill>
            <a:srgbClr val="F39C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5" name="Picture 4">
            <a:extLst>
              <a:ext uri="{FF2B5EF4-FFF2-40B4-BE49-F238E27FC236}">
                <a16:creationId xmlns:a16="http://schemas.microsoft.com/office/drawing/2014/main" id="{776604E5-0EDF-49ED-9214-2E5953D30000}"/>
              </a:ext>
            </a:extLst>
          </p:cNvPr>
          <p:cNvPicPr>
            <a:picLocks noChangeAspect="1"/>
          </p:cNvPicPr>
          <p:nvPr/>
        </p:nvPicPr>
        <p:blipFill>
          <a:blip r:embed="rId2"/>
          <a:stretch>
            <a:fillRect/>
          </a:stretch>
        </p:blipFill>
        <p:spPr>
          <a:xfrm>
            <a:off x="713636" y="246487"/>
            <a:ext cx="6848475" cy="6343650"/>
          </a:xfrm>
          <a:prstGeom prst="rect">
            <a:avLst/>
          </a:prstGeom>
        </p:spPr>
      </p:pic>
      <p:sp>
        <p:nvSpPr>
          <p:cNvPr id="6" name="Rectangle: Rounded Corners 5">
            <a:extLst>
              <a:ext uri="{FF2B5EF4-FFF2-40B4-BE49-F238E27FC236}">
                <a16:creationId xmlns:a16="http://schemas.microsoft.com/office/drawing/2014/main" id="{827FDC2A-FA7B-467C-83ED-86892732E409}"/>
              </a:ext>
            </a:extLst>
          </p:cNvPr>
          <p:cNvSpPr/>
          <p:nvPr/>
        </p:nvSpPr>
        <p:spPr>
          <a:xfrm>
            <a:off x="3748473" y="2455912"/>
            <a:ext cx="8119400" cy="1778000"/>
          </a:xfrm>
          <a:prstGeom prst="roundRect">
            <a:avLst/>
          </a:prstGeom>
          <a:solidFill>
            <a:srgbClr val="2D56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pt-PT" sz="1600" b="1" dirty="0">
                <a:solidFill>
                  <a:srgbClr val="D7DFE3"/>
                </a:solidFill>
                <a:latin typeface="Arial Nova" panose="020B0504020202020204" pitchFamily="34" charset="0"/>
              </a:rPr>
              <a:t>A UE é o maior investidor na Rússia, com um stock estimado em </a:t>
            </a:r>
            <a:r>
              <a:rPr lang="pt-PT" sz="1600" b="1" dirty="0">
                <a:solidFill>
                  <a:srgbClr val="F39C83"/>
                </a:solidFill>
                <a:latin typeface="Arial Nova" panose="020B0504020202020204" pitchFamily="34" charset="0"/>
              </a:rPr>
              <a:t>€311.4</a:t>
            </a:r>
            <a:r>
              <a:rPr lang="pt-PT" sz="1600" b="1" dirty="0">
                <a:solidFill>
                  <a:srgbClr val="D7DFE3"/>
                </a:solidFill>
                <a:latin typeface="Arial Nova" panose="020B0504020202020204" pitchFamily="34" charset="0"/>
              </a:rPr>
              <a:t> biliões em 2019. Isto representa </a:t>
            </a:r>
            <a:r>
              <a:rPr lang="pt-PT" sz="1600" b="1" dirty="0">
                <a:solidFill>
                  <a:srgbClr val="F39C83"/>
                </a:solidFill>
                <a:latin typeface="Arial Nova" panose="020B0504020202020204" pitchFamily="34" charset="0"/>
              </a:rPr>
              <a:t>75%</a:t>
            </a:r>
            <a:r>
              <a:rPr lang="pt-PT" sz="1600" b="1" dirty="0">
                <a:solidFill>
                  <a:srgbClr val="D7DFE3"/>
                </a:solidFill>
                <a:latin typeface="Arial Nova" panose="020B0504020202020204" pitchFamily="34" charset="0"/>
              </a:rPr>
              <a:t> do total de investimento </a:t>
            </a:r>
            <a:r>
              <a:rPr lang="pt-PT" sz="1600" b="1" dirty="0" err="1">
                <a:solidFill>
                  <a:srgbClr val="D7DFE3"/>
                </a:solidFill>
                <a:latin typeface="Arial Nova" panose="020B0504020202020204" pitchFamily="34" charset="0"/>
              </a:rPr>
              <a:t>directo</a:t>
            </a:r>
            <a:r>
              <a:rPr lang="pt-PT" sz="1600" b="1" dirty="0">
                <a:solidFill>
                  <a:srgbClr val="D7DFE3"/>
                </a:solidFill>
                <a:latin typeface="Arial Nova" panose="020B0504020202020204" pitchFamily="34" charset="0"/>
              </a:rPr>
              <a:t> estrangeiro </a:t>
            </a:r>
            <a:r>
              <a:rPr lang="pt-PT" sz="1600" b="1" dirty="0" err="1">
                <a:solidFill>
                  <a:srgbClr val="D7DFE3"/>
                </a:solidFill>
                <a:latin typeface="Arial Nova" panose="020B0504020202020204" pitchFamily="34" charset="0"/>
              </a:rPr>
              <a:t>na´Rússia</a:t>
            </a:r>
            <a:r>
              <a:rPr lang="pt-PT" sz="1600" b="1" dirty="0">
                <a:solidFill>
                  <a:srgbClr val="D7DFE3"/>
                </a:solidFill>
                <a:latin typeface="Arial Nova" panose="020B0504020202020204" pitchFamily="34" charset="0"/>
              </a:rPr>
              <a:t>.</a:t>
            </a:r>
          </a:p>
          <a:p>
            <a:pPr algn="l"/>
            <a:endParaRPr lang="en-US" sz="1400" b="0" i="0" dirty="0">
              <a:solidFill>
                <a:srgbClr val="FFFFFF"/>
              </a:solidFill>
              <a:effectLst/>
              <a:latin typeface="Open Sans" panose="020B0606030504020204" pitchFamily="34" charset="0"/>
            </a:endParaRPr>
          </a:p>
          <a:p>
            <a:pPr algn="l"/>
            <a:r>
              <a:rPr lang="en-US" sz="1600" b="1" i="0" dirty="0">
                <a:solidFill>
                  <a:srgbClr val="FFFFFF"/>
                </a:solidFill>
                <a:effectLst/>
                <a:latin typeface="Arial Nova" panose="020B0504020202020204" pitchFamily="34" charset="0"/>
              </a:rPr>
              <a:t>O stock de </a:t>
            </a:r>
            <a:r>
              <a:rPr lang="en-US" sz="1600" b="1" i="0" dirty="0" err="1">
                <a:solidFill>
                  <a:srgbClr val="FFFFFF"/>
                </a:solidFill>
                <a:effectLst/>
                <a:latin typeface="Arial Nova" panose="020B0504020202020204" pitchFamily="34" charset="0"/>
              </a:rPr>
              <a:t>investimento</a:t>
            </a:r>
            <a:r>
              <a:rPr lang="en-US" sz="1600" b="1" i="0" dirty="0">
                <a:solidFill>
                  <a:srgbClr val="FFFFFF"/>
                </a:solidFill>
                <a:effectLst/>
                <a:latin typeface="Arial Nova" panose="020B0504020202020204" pitchFamily="34" charset="0"/>
              </a:rPr>
              <a:t> </a:t>
            </a:r>
            <a:r>
              <a:rPr lang="en-US" sz="1600" b="1" i="0" dirty="0" err="1">
                <a:solidFill>
                  <a:srgbClr val="FFFFFF"/>
                </a:solidFill>
                <a:effectLst/>
                <a:latin typeface="Arial Nova" panose="020B0504020202020204" pitchFamily="34" charset="0"/>
              </a:rPr>
              <a:t>direto</a:t>
            </a:r>
            <a:r>
              <a:rPr lang="en-US" sz="1600" b="1" i="0" dirty="0">
                <a:solidFill>
                  <a:srgbClr val="FFFFFF"/>
                </a:solidFill>
                <a:effectLst/>
                <a:latin typeface="Arial Nova" panose="020B0504020202020204" pitchFamily="34" charset="0"/>
              </a:rPr>
              <a:t> </a:t>
            </a:r>
            <a:r>
              <a:rPr lang="en-US" sz="1600" b="1" i="0" dirty="0" err="1">
                <a:solidFill>
                  <a:srgbClr val="FFFFFF"/>
                </a:solidFill>
                <a:effectLst/>
                <a:latin typeface="Arial Nova" panose="020B0504020202020204" pitchFamily="34" charset="0"/>
              </a:rPr>
              <a:t>estrangeiro</a:t>
            </a:r>
            <a:r>
              <a:rPr lang="en-US" sz="1600" b="1" i="0" dirty="0">
                <a:solidFill>
                  <a:srgbClr val="FFFFFF"/>
                </a:solidFill>
                <a:effectLst/>
                <a:latin typeface="Arial Nova" panose="020B0504020202020204" pitchFamily="34" charset="0"/>
              </a:rPr>
              <a:t> </a:t>
            </a:r>
            <a:r>
              <a:rPr lang="en-US" sz="1600" b="1" i="0" dirty="0" err="1">
                <a:solidFill>
                  <a:srgbClr val="FFFFFF"/>
                </a:solidFill>
                <a:effectLst/>
                <a:latin typeface="Arial Nova" panose="020B0504020202020204" pitchFamily="34" charset="0"/>
              </a:rPr>
              <a:t>na</a:t>
            </a:r>
            <a:r>
              <a:rPr lang="en-US" sz="1600" b="1" i="0" dirty="0">
                <a:solidFill>
                  <a:srgbClr val="FFFFFF"/>
                </a:solidFill>
                <a:effectLst/>
                <a:latin typeface="Arial Nova" panose="020B0504020202020204" pitchFamily="34" charset="0"/>
              </a:rPr>
              <a:t> UE </a:t>
            </a:r>
            <a:r>
              <a:rPr lang="en-US" sz="1600" b="1" i="0" dirty="0" err="1">
                <a:solidFill>
                  <a:srgbClr val="FFFFFF"/>
                </a:solidFill>
                <a:effectLst/>
                <a:latin typeface="Arial Nova" panose="020B0504020202020204" pitchFamily="34" charset="0"/>
              </a:rPr>
              <a:t>por</a:t>
            </a:r>
            <a:r>
              <a:rPr lang="en-US" sz="1600" b="1" i="0" dirty="0">
                <a:solidFill>
                  <a:srgbClr val="FFFFFF"/>
                </a:solidFill>
                <a:effectLst/>
                <a:latin typeface="Arial Nova" panose="020B0504020202020204" pitchFamily="34" charset="0"/>
              </a:rPr>
              <a:t> </a:t>
            </a:r>
            <a:r>
              <a:rPr lang="en-US" sz="1600" b="1" i="0" dirty="0" err="1">
                <a:solidFill>
                  <a:srgbClr val="FFFFFF"/>
                </a:solidFill>
                <a:effectLst/>
                <a:latin typeface="Arial Nova" panose="020B0504020202020204" pitchFamily="34" charset="0"/>
              </a:rPr>
              <a:t>parte</a:t>
            </a:r>
            <a:r>
              <a:rPr lang="en-US" sz="1600" b="1" i="0" dirty="0">
                <a:solidFill>
                  <a:srgbClr val="FFFFFF"/>
                </a:solidFill>
                <a:effectLst/>
                <a:latin typeface="Arial Nova" panose="020B0504020202020204" pitchFamily="34" charset="0"/>
              </a:rPr>
              <a:t> da </a:t>
            </a:r>
            <a:r>
              <a:rPr lang="en-US" sz="1600" b="1" i="0" dirty="0" err="1">
                <a:solidFill>
                  <a:srgbClr val="FFFFFF"/>
                </a:solidFill>
                <a:effectLst/>
                <a:latin typeface="Arial Nova" panose="020B0504020202020204" pitchFamily="34" charset="0"/>
              </a:rPr>
              <a:t>Rússia</a:t>
            </a:r>
            <a:r>
              <a:rPr lang="en-US" sz="1600" b="1" i="0" dirty="0">
                <a:solidFill>
                  <a:srgbClr val="FFFFFF"/>
                </a:solidFill>
                <a:effectLst/>
                <a:latin typeface="Arial Nova" panose="020B0504020202020204" pitchFamily="34" charset="0"/>
              </a:rPr>
              <a:t> era </a:t>
            </a:r>
            <a:r>
              <a:rPr lang="en-US" sz="1600" b="1" i="0" dirty="0">
                <a:solidFill>
                  <a:schemeClr val="bg1"/>
                </a:solidFill>
                <a:effectLst/>
                <a:latin typeface="Arial Nova" panose="020B0504020202020204" pitchFamily="34" charset="0"/>
              </a:rPr>
              <a:t>de</a:t>
            </a:r>
            <a:r>
              <a:rPr lang="en-US" sz="1600" b="1" i="0" dirty="0">
                <a:solidFill>
                  <a:srgbClr val="F39C83"/>
                </a:solidFill>
                <a:effectLst/>
                <a:latin typeface="Arial Nova" panose="020B0504020202020204" pitchFamily="34" charset="0"/>
              </a:rPr>
              <a:t> €135.9 </a:t>
            </a:r>
            <a:r>
              <a:rPr lang="en-US" sz="1600" b="1" i="0" dirty="0" err="1">
                <a:solidFill>
                  <a:srgbClr val="F39C83"/>
                </a:solidFill>
                <a:effectLst/>
                <a:latin typeface="Arial Nova" panose="020B0504020202020204" pitchFamily="34" charset="0"/>
              </a:rPr>
              <a:t>biliões</a:t>
            </a:r>
            <a:r>
              <a:rPr lang="en-US" sz="1600" b="1" i="0" dirty="0">
                <a:solidFill>
                  <a:srgbClr val="FFFFFF"/>
                </a:solidFill>
                <a:effectLst/>
                <a:latin typeface="Arial Nova" panose="020B0504020202020204" pitchFamily="34" charset="0"/>
              </a:rPr>
              <a:t> </a:t>
            </a:r>
            <a:r>
              <a:rPr lang="en-US" sz="1600" b="1" i="0" dirty="0" err="1">
                <a:solidFill>
                  <a:srgbClr val="FFFFFF"/>
                </a:solidFill>
                <a:effectLst/>
                <a:latin typeface="Arial Nova" panose="020B0504020202020204" pitchFamily="34" charset="0"/>
              </a:rPr>
              <a:t>em</a:t>
            </a:r>
            <a:r>
              <a:rPr lang="en-US" sz="1600" b="1" i="0" dirty="0">
                <a:solidFill>
                  <a:srgbClr val="FFFFFF"/>
                </a:solidFill>
                <a:effectLst/>
                <a:latin typeface="Arial Nova" panose="020B0504020202020204" pitchFamily="34" charset="0"/>
              </a:rPr>
              <a:t> 2019. Isto </a:t>
            </a:r>
            <a:r>
              <a:rPr lang="en-US" sz="1600" b="1" i="0" dirty="0" err="1">
                <a:solidFill>
                  <a:srgbClr val="FFFFFF"/>
                </a:solidFill>
                <a:effectLst/>
                <a:latin typeface="Arial Nova" panose="020B0504020202020204" pitchFamily="34" charset="0"/>
              </a:rPr>
              <a:t>representa</a:t>
            </a:r>
            <a:r>
              <a:rPr lang="en-US" sz="1600" b="1" i="0" dirty="0">
                <a:solidFill>
                  <a:srgbClr val="FFFFFF"/>
                </a:solidFill>
                <a:effectLst/>
                <a:latin typeface="Arial Nova" panose="020B0504020202020204" pitchFamily="34" charset="0"/>
              </a:rPr>
              <a:t> um total de </a:t>
            </a:r>
            <a:r>
              <a:rPr lang="en-US" sz="1600" b="1" i="0" dirty="0">
                <a:solidFill>
                  <a:srgbClr val="F39C83"/>
                </a:solidFill>
                <a:effectLst/>
                <a:latin typeface="Arial Nova" panose="020B0504020202020204" pitchFamily="34" charset="0"/>
              </a:rPr>
              <a:t>1.9%</a:t>
            </a:r>
            <a:r>
              <a:rPr lang="en-US" sz="1600" b="1" i="0" dirty="0">
                <a:solidFill>
                  <a:srgbClr val="FFFFFF"/>
                </a:solidFill>
                <a:effectLst/>
                <a:latin typeface="Arial Nova" panose="020B0504020202020204" pitchFamily="34" charset="0"/>
              </a:rPr>
              <a:t> do total de FDI </a:t>
            </a:r>
            <a:r>
              <a:rPr lang="en-US" sz="1600" b="1" i="0" dirty="0" err="1">
                <a:solidFill>
                  <a:srgbClr val="FFFFFF"/>
                </a:solidFill>
                <a:effectLst/>
                <a:latin typeface="Arial Nova" panose="020B0504020202020204" pitchFamily="34" charset="0"/>
              </a:rPr>
              <a:t>na</a:t>
            </a:r>
            <a:r>
              <a:rPr lang="en-US" sz="1600" b="1" i="0" dirty="0">
                <a:solidFill>
                  <a:srgbClr val="FFFFFF"/>
                </a:solidFill>
                <a:effectLst/>
                <a:latin typeface="Arial Nova" panose="020B0504020202020204" pitchFamily="34" charset="0"/>
              </a:rPr>
              <a:t> UE.</a:t>
            </a:r>
          </a:p>
          <a:p>
            <a:pPr algn="ctr"/>
            <a:endParaRPr lang="pt-PT" sz="1400" dirty="0"/>
          </a:p>
        </p:txBody>
      </p:sp>
      <p:pic>
        <p:nvPicPr>
          <p:cNvPr id="8" name="Picture 7" descr="A picture containing drawing&#10;&#10;Description automatically generated">
            <a:extLst>
              <a:ext uri="{FF2B5EF4-FFF2-40B4-BE49-F238E27FC236}">
                <a16:creationId xmlns:a16="http://schemas.microsoft.com/office/drawing/2014/main" id="{EF5F1323-650E-4272-B5AE-E7AA1836411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9" name="Slide Number Placeholder 11">
            <a:extLst>
              <a:ext uri="{FF2B5EF4-FFF2-40B4-BE49-F238E27FC236}">
                <a16:creationId xmlns:a16="http://schemas.microsoft.com/office/drawing/2014/main" id="{345308A7-F59F-443C-ACB0-EDDA8A33867D}"/>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tx1"/>
                </a:solidFill>
              </a:rPr>
              <a:t>250</a:t>
            </a:fld>
            <a:endParaRPr lang="pt-PT" dirty="0">
              <a:solidFill>
                <a:schemeClr val="tx1"/>
              </a:solidFill>
            </a:endParaRPr>
          </a:p>
        </p:txBody>
      </p:sp>
      <p:sp>
        <p:nvSpPr>
          <p:cNvPr id="10" name="TextBox 9">
            <a:extLst>
              <a:ext uri="{FF2B5EF4-FFF2-40B4-BE49-F238E27FC236}">
                <a16:creationId xmlns:a16="http://schemas.microsoft.com/office/drawing/2014/main" id="{1EAEDB65-8E0C-4D7B-B275-6D889295980E}"/>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1578472207"/>
      </p:ext>
    </p:extLst>
  </p:cSld>
  <p:clrMapOvr>
    <a:masterClrMapping/>
  </p:clrMapOvr>
  <p:transition spd="med">
    <p:push/>
  </p:transition>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6" name="Picture 2" descr="Oil and Gas Prices Near Record High as Russia-Ukraine Conflict Escalates -  The New York Times">
            <a:extLst>
              <a:ext uri="{FF2B5EF4-FFF2-40B4-BE49-F238E27FC236}">
                <a16:creationId xmlns:a16="http://schemas.microsoft.com/office/drawing/2014/main" id="{80C37EA6-5D1D-41CF-BB71-E91B6696BBD8}"/>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7571"/>
          <a:stretch/>
        </p:blipFill>
        <p:spPr bwMode="auto">
          <a:xfrm>
            <a:off x="6545580" y="0"/>
            <a:ext cx="564642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62675D89-729C-4117-85F8-B0056D3EAB9E}"/>
              </a:ext>
            </a:extLst>
          </p:cNvPr>
          <p:cNvSpPr txBox="1"/>
          <p:nvPr/>
        </p:nvSpPr>
        <p:spPr>
          <a:xfrm>
            <a:off x="467574" y="362872"/>
            <a:ext cx="5875486" cy="1384995"/>
          </a:xfrm>
          <a:prstGeom prst="rect">
            <a:avLst/>
          </a:prstGeom>
          <a:noFill/>
        </p:spPr>
        <p:txBody>
          <a:bodyPr wrap="square" rtlCol="0">
            <a:spAutoFit/>
          </a:bodyPr>
          <a:lstStyle/>
          <a:p>
            <a:r>
              <a:rPr lang="pt-PT" sz="2800" b="1" dirty="0">
                <a:latin typeface="Arial Nova" panose="020B0504020202020204" pitchFamily="34" charset="0"/>
              </a:rPr>
              <a:t>Principal impacto económico na EU ligado às exportações de petróleo e gás natural</a:t>
            </a:r>
          </a:p>
        </p:txBody>
      </p:sp>
      <p:cxnSp>
        <p:nvCxnSpPr>
          <p:cNvPr id="6" name="Straight Connector 5">
            <a:extLst>
              <a:ext uri="{FF2B5EF4-FFF2-40B4-BE49-F238E27FC236}">
                <a16:creationId xmlns:a16="http://schemas.microsoft.com/office/drawing/2014/main" id="{951FC12D-80BC-4E2A-A167-E4077B405607}"/>
              </a:ext>
            </a:extLst>
          </p:cNvPr>
          <p:cNvCxnSpPr/>
          <p:nvPr/>
        </p:nvCxnSpPr>
        <p:spPr>
          <a:xfrm>
            <a:off x="353740" y="495300"/>
            <a:ext cx="0" cy="1120140"/>
          </a:xfrm>
          <a:prstGeom prst="line">
            <a:avLst/>
          </a:prstGeom>
          <a:ln w="25400">
            <a:solidFill>
              <a:srgbClr val="FFD600"/>
            </a:solidFill>
          </a:ln>
        </p:spPr>
        <p:style>
          <a:lnRef idx="1">
            <a:schemeClr val="accent4"/>
          </a:lnRef>
          <a:fillRef idx="0">
            <a:schemeClr val="accent4"/>
          </a:fillRef>
          <a:effectRef idx="0">
            <a:schemeClr val="accent4"/>
          </a:effectRef>
          <a:fontRef idx="minor">
            <a:schemeClr val="tx1"/>
          </a:fontRef>
        </p:style>
      </p:cxnSp>
      <p:pic>
        <p:nvPicPr>
          <p:cNvPr id="7" name="Picture 6" descr="A picture containing drawing&#10;&#10;Description automatically generated">
            <a:extLst>
              <a:ext uri="{FF2B5EF4-FFF2-40B4-BE49-F238E27FC236}">
                <a16:creationId xmlns:a16="http://schemas.microsoft.com/office/drawing/2014/main" id="{5021A70A-FEC0-416E-A19D-72F42A949AF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8" name="Slide Number Placeholder 11">
            <a:extLst>
              <a:ext uri="{FF2B5EF4-FFF2-40B4-BE49-F238E27FC236}">
                <a16:creationId xmlns:a16="http://schemas.microsoft.com/office/drawing/2014/main" id="{6E08FACB-4EA1-481C-BC7C-1EB6C1353155}"/>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tx1"/>
                </a:solidFill>
              </a:rPr>
              <a:t>251</a:t>
            </a:fld>
            <a:endParaRPr lang="pt-PT" dirty="0">
              <a:solidFill>
                <a:schemeClr val="tx1"/>
              </a:solidFill>
            </a:endParaRPr>
          </a:p>
        </p:txBody>
      </p:sp>
      <p:sp>
        <p:nvSpPr>
          <p:cNvPr id="9" name="TextBox 8">
            <a:extLst>
              <a:ext uri="{FF2B5EF4-FFF2-40B4-BE49-F238E27FC236}">
                <a16:creationId xmlns:a16="http://schemas.microsoft.com/office/drawing/2014/main" id="{035E57BE-E5E2-4155-975A-67D03B3E380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0" name="Picture 9">
            <a:extLst>
              <a:ext uri="{FF2B5EF4-FFF2-40B4-BE49-F238E27FC236}">
                <a16:creationId xmlns:a16="http://schemas.microsoft.com/office/drawing/2014/main" id="{0E05673B-32D2-4C38-8AAB-2644491C73D9}"/>
              </a:ext>
            </a:extLst>
          </p:cNvPr>
          <p:cNvPicPr>
            <a:picLocks noChangeAspect="1"/>
          </p:cNvPicPr>
          <p:nvPr/>
        </p:nvPicPr>
        <p:blipFill>
          <a:blip r:embed="rId4"/>
          <a:stretch>
            <a:fillRect/>
          </a:stretch>
        </p:blipFill>
        <p:spPr>
          <a:xfrm>
            <a:off x="351495" y="1747867"/>
            <a:ext cx="5991565" cy="2945139"/>
          </a:xfrm>
          <a:prstGeom prst="rect">
            <a:avLst/>
          </a:prstGeom>
        </p:spPr>
      </p:pic>
      <p:sp>
        <p:nvSpPr>
          <p:cNvPr id="13" name="TextBox 12">
            <a:extLst>
              <a:ext uri="{FF2B5EF4-FFF2-40B4-BE49-F238E27FC236}">
                <a16:creationId xmlns:a16="http://schemas.microsoft.com/office/drawing/2014/main" id="{53C954FC-573B-4C69-8A4E-C3B247B82E46}"/>
              </a:ext>
            </a:extLst>
          </p:cNvPr>
          <p:cNvSpPr txBox="1"/>
          <p:nvPr/>
        </p:nvSpPr>
        <p:spPr>
          <a:xfrm>
            <a:off x="531754" y="4792980"/>
            <a:ext cx="5811306" cy="1569660"/>
          </a:xfrm>
          <a:prstGeom prst="rect">
            <a:avLst/>
          </a:prstGeom>
          <a:noFill/>
        </p:spPr>
        <p:txBody>
          <a:bodyPr wrap="square">
            <a:spAutoFit/>
          </a:bodyPr>
          <a:lstStyle/>
          <a:p>
            <a:pPr algn="l" fontAlgn="base"/>
            <a:endParaRPr lang="en-US" sz="1200" b="0" i="0" dirty="0">
              <a:solidFill>
                <a:srgbClr val="2F2F2F"/>
              </a:solidFill>
              <a:effectLst/>
              <a:latin typeface="Arial Nova" panose="020B0504020202020204" pitchFamily="34" charset="0"/>
            </a:endParaRPr>
          </a:p>
          <a:p>
            <a:pPr algn="l" fontAlgn="base"/>
            <a:r>
              <a:rPr lang="en-US" sz="1200" b="0" i="0" dirty="0">
                <a:solidFill>
                  <a:srgbClr val="2F2F2F"/>
                </a:solidFill>
                <a:effectLst/>
                <a:latin typeface="Arial Nova" panose="020B0504020202020204" pitchFamily="34" charset="0"/>
              </a:rPr>
              <a:t>A </a:t>
            </a:r>
            <a:r>
              <a:rPr lang="en-US" sz="1200" b="0" i="0" dirty="0" err="1">
                <a:solidFill>
                  <a:srgbClr val="2F2F2F"/>
                </a:solidFill>
                <a:effectLst/>
                <a:latin typeface="Arial Nova" panose="020B0504020202020204" pitchFamily="34" charset="0"/>
              </a:rPr>
              <a:t>Agência</a:t>
            </a:r>
            <a:r>
              <a:rPr lang="en-US" sz="1200" b="0" i="0" dirty="0">
                <a:solidFill>
                  <a:srgbClr val="2F2F2F"/>
                </a:solidFill>
                <a:effectLst/>
                <a:latin typeface="Arial Nova" panose="020B0504020202020204" pitchFamily="34" charset="0"/>
              </a:rPr>
              <a:t> </a:t>
            </a:r>
            <a:r>
              <a:rPr lang="en-US" sz="1200" b="0" i="0" dirty="0" err="1">
                <a:solidFill>
                  <a:srgbClr val="2F2F2F"/>
                </a:solidFill>
                <a:effectLst/>
                <a:latin typeface="Arial Nova" panose="020B0504020202020204" pitchFamily="34" charset="0"/>
              </a:rPr>
              <a:t>Internacional</a:t>
            </a:r>
            <a:r>
              <a:rPr lang="en-US" sz="1200" dirty="0">
                <a:solidFill>
                  <a:srgbClr val="2F2F2F"/>
                </a:solidFill>
                <a:latin typeface="Arial Nova" panose="020B0504020202020204" pitchFamily="34" charset="0"/>
              </a:rPr>
              <a:t> de </a:t>
            </a:r>
            <a:r>
              <a:rPr lang="en-US" sz="1200" dirty="0" err="1">
                <a:solidFill>
                  <a:srgbClr val="2F2F2F"/>
                </a:solidFill>
                <a:latin typeface="Arial Nova" panose="020B0504020202020204" pitchFamily="34" charset="0"/>
              </a:rPr>
              <a:t>Energia</a:t>
            </a:r>
            <a:r>
              <a:rPr lang="en-US" sz="1200" dirty="0">
                <a:solidFill>
                  <a:srgbClr val="2F2F2F"/>
                </a:solidFill>
                <a:latin typeface="Arial Nova" panose="020B0504020202020204" pitchFamily="34" charset="0"/>
              </a:rPr>
              <a:t>  </a:t>
            </a:r>
            <a:r>
              <a:rPr lang="en-US" sz="1200" dirty="0" err="1">
                <a:solidFill>
                  <a:srgbClr val="2F2F2F"/>
                </a:solidFill>
                <a:latin typeface="Arial Nova" panose="020B0504020202020204" pitchFamily="34" charset="0"/>
              </a:rPr>
              <a:t>emitiu</a:t>
            </a:r>
            <a:r>
              <a:rPr lang="en-US" sz="1200" dirty="0">
                <a:solidFill>
                  <a:srgbClr val="2F2F2F"/>
                </a:solidFill>
                <a:latin typeface="Arial Nova" panose="020B0504020202020204" pitchFamily="34" charset="0"/>
              </a:rPr>
              <a:t> </a:t>
            </a:r>
            <a:r>
              <a:rPr lang="en-US" sz="1200" dirty="0" err="1">
                <a:solidFill>
                  <a:srgbClr val="2F2F2F"/>
                </a:solidFill>
                <a:latin typeface="Arial Nova" panose="020B0504020202020204" pitchFamily="34" charset="0"/>
              </a:rPr>
              <a:t>uma</a:t>
            </a:r>
            <a:r>
              <a:rPr lang="en-US" sz="1200" dirty="0">
                <a:solidFill>
                  <a:srgbClr val="2F2F2F"/>
                </a:solidFill>
                <a:latin typeface="Arial Nova" panose="020B0504020202020204" pitchFamily="34" charset="0"/>
              </a:rPr>
              <a:t> </a:t>
            </a:r>
            <a:r>
              <a:rPr lang="en-US" sz="1200" dirty="0" err="1">
                <a:solidFill>
                  <a:srgbClr val="2F2F2F"/>
                </a:solidFill>
                <a:latin typeface="Arial Nova" panose="020B0504020202020204" pitchFamily="34" charset="0"/>
              </a:rPr>
              <a:t>declaração</a:t>
            </a:r>
            <a:r>
              <a:rPr lang="en-US" sz="1200" dirty="0">
                <a:solidFill>
                  <a:srgbClr val="2F2F2F"/>
                </a:solidFill>
                <a:latin typeface="Arial Nova" panose="020B0504020202020204" pitchFamily="34" charset="0"/>
              </a:rPr>
              <a:t> a </a:t>
            </a:r>
            <a:r>
              <a:rPr lang="en-US" sz="1200" dirty="0" err="1">
                <a:solidFill>
                  <a:srgbClr val="2F2F2F"/>
                </a:solidFill>
                <a:latin typeface="Arial Nova" panose="020B0504020202020204" pitchFamily="34" charset="0"/>
              </a:rPr>
              <a:t>dizer</a:t>
            </a:r>
            <a:r>
              <a:rPr lang="en-US" sz="1200" dirty="0">
                <a:solidFill>
                  <a:srgbClr val="2F2F2F"/>
                </a:solidFill>
                <a:latin typeface="Arial Nova" panose="020B0504020202020204" pitchFamily="34" charset="0"/>
              </a:rPr>
              <a:t> que a </a:t>
            </a:r>
            <a:r>
              <a:rPr lang="en-US" sz="1200" b="1" dirty="0">
                <a:solidFill>
                  <a:srgbClr val="2F2F2F"/>
                </a:solidFill>
                <a:latin typeface="Arial Nova" panose="020B0504020202020204" pitchFamily="34" charset="0"/>
              </a:rPr>
              <a:t>Europa </a:t>
            </a:r>
            <a:r>
              <a:rPr lang="en-US" sz="1200" b="1" dirty="0" err="1">
                <a:solidFill>
                  <a:srgbClr val="2F2F2F"/>
                </a:solidFill>
                <a:latin typeface="Arial Nova" panose="020B0504020202020204" pitchFamily="34" charset="0"/>
              </a:rPr>
              <a:t>precisa</a:t>
            </a:r>
            <a:r>
              <a:rPr lang="en-US" sz="1200" b="1" dirty="0">
                <a:solidFill>
                  <a:srgbClr val="2F2F2F"/>
                </a:solidFill>
                <a:latin typeface="Arial Nova" panose="020B0504020202020204" pitchFamily="34" charset="0"/>
              </a:rPr>
              <a:t> de se </a:t>
            </a:r>
            <a:r>
              <a:rPr lang="en-US" sz="1200" b="1" dirty="0" err="1">
                <a:solidFill>
                  <a:srgbClr val="2F2F2F"/>
                </a:solidFill>
                <a:latin typeface="Arial Nova" panose="020B0504020202020204" pitchFamily="34" charset="0"/>
              </a:rPr>
              <a:t>preparar</a:t>
            </a:r>
            <a:r>
              <a:rPr lang="en-US" sz="1200" dirty="0">
                <a:solidFill>
                  <a:srgbClr val="2F2F2F"/>
                </a:solidFill>
                <a:latin typeface="Arial Nova" panose="020B0504020202020204" pitchFamily="34" charset="0"/>
              </a:rPr>
              <a:t> de forma </a:t>
            </a:r>
            <a:r>
              <a:rPr lang="en-US" sz="1200" dirty="0" err="1">
                <a:solidFill>
                  <a:srgbClr val="2F2F2F"/>
                </a:solidFill>
                <a:latin typeface="Arial Nova" panose="020B0504020202020204" pitchFamily="34" charset="0"/>
              </a:rPr>
              <a:t>imediata</a:t>
            </a:r>
            <a:r>
              <a:rPr lang="en-US" sz="1200" dirty="0">
                <a:solidFill>
                  <a:srgbClr val="2F2F2F"/>
                </a:solidFill>
                <a:latin typeface="Arial Nova" panose="020B0504020202020204" pitchFamily="34" charset="0"/>
              </a:rPr>
              <a:t> para a </a:t>
            </a:r>
            <a:r>
              <a:rPr lang="en-US" sz="1200" dirty="0" err="1">
                <a:solidFill>
                  <a:srgbClr val="2F2F2F"/>
                </a:solidFill>
                <a:latin typeface="Arial Nova" panose="020B0504020202020204" pitchFamily="34" charset="0"/>
              </a:rPr>
              <a:t>eventualidade</a:t>
            </a:r>
            <a:r>
              <a:rPr lang="en-US" sz="1200" dirty="0">
                <a:solidFill>
                  <a:srgbClr val="2F2F2F"/>
                </a:solidFill>
                <a:latin typeface="Arial Nova" panose="020B0504020202020204" pitchFamily="34" charset="0"/>
              </a:rPr>
              <a:t> de a </a:t>
            </a:r>
            <a:r>
              <a:rPr lang="en-US" sz="1200" dirty="0" err="1">
                <a:solidFill>
                  <a:srgbClr val="2F2F2F"/>
                </a:solidFill>
                <a:latin typeface="Arial Nova" panose="020B0504020202020204" pitchFamily="34" charset="0"/>
              </a:rPr>
              <a:t>Rússia</a:t>
            </a:r>
            <a:r>
              <a:rPr lang="en-US" sz="1200" dirty="0">
                <a:solidFill>
                  <a:srgbClr val="2F2F2F"/>
                </a:solidFill>
                <a:latin typeface="Arial Nova" panose="020B0504020202020204" pitchFamily="34" charset="0"/>
              </a:rPr>
              <a:t> </a:t>
            </a:r>
            <a:r>
              <a:rPr lang="en-US" sz="1200" dirty="0" err="1">
                <a:solidFill>
                  <a:srgbClr val="2F2F2F"/>
                </a:solidFill>
                <a:latin typeface="Arial Nova" panose="020B0504020202020204" pitchFamily="34" charset="0"/>
              </a:rPr>
              <a:t>parar</a:t>
            </a:r>
            <a:r>
              <a:rPr lang="en-US" sz="1200" dirty="0">
                <a:solidFill>
                  <a:srgbClr val="2F2F2F"/>
                </a:solidFill>
                <a:latin typeface="Arial Nova" panose="020B0504020202020204" pitchFamily="34" charset="0"/>
              </a:rPr>
              <a:t> com </a:t>
            </a:r>
            <a:r>
              <a:rPr lang="en-US" sz="1200" dirty="0" err="1">
                <a:solidFill>
                  <a:srgbClr val="2F2F2F"/>
                </a:solidFill>
                <a:latin typeface="Arial Nova" panose="020B0504020202020204" pitchFamily="34" charset="0"/>
              </a:rPr>
              <a:t>todas</a:t>
            </a:r>
            <a:r>
              <a:rPr lang="en-US" sz="1200" dirty="0">
                <a:solidFill>
                  <a:srgbClr val="2F2F2F"/>
                </a:solidFill>
                <a:latin typeface="Arial Nova" panose="020B0504020202020204" pitchFamily="34" charset="0"/>
              </a:rPr>
              <a:t> as </a:t>
            </a:r>
            <a:r>
              <a:rPr lang="en-US" sz="1200" dirty="0" err="1">
                <a:solidFill>
                  <a:srgbClr val="2F2F2F"/>
                </a:solidFill>
                <a:latin typeface="Arial Nova" panose="020B0504020202020204" pitchFamily="34" charset="0"/>
              </a:rPr>
              <a:t>exportações</a:t>
            </a:r>
            <a:r>
              <a:rPr lang="en-US" sz="1200" dirty="0">
                <a:solidFill>
                  <a:srgbClr val="2F2F2F"/>
                </a:solidFill>
                <a:latin typeface="Arial Nova" panose="020B0504020202020204" pitchFamily="34" charset="0"/>
              </a:rPr>
              <a:t> de </a:t>
            </a:r>
            <a:r>
              <a:rPr lang="en-US" sz="1200" dirty="0" err="1">
                <a:solidFill>
                  <a:srgbClr val="2F2F2F"/>
                </a:solidFill>
                <a:latin typeface="Arial Nova" panose="020B0504020202020204" pitchFamily="34" charset="0"/>
              </a:rPr>
              <a:t>gás</a:t>
            </a:r>
            <a:r>
              <a:rPr lang="en-US" sz="1200" dirty="0">
                <a:solidFill>
                  <a:srgbClr val="2F2F2F"/>
                </a:solidFill>
                <a:latin typeface="Arial Nova" panose="020B0504020202020204" pitchFamily="34" charset="0"/>
              </a:rPr>
              <a:t> para a Europa.</a:t>
            </a:r>
          </a:p>
          <a:p>
            <a:pPr algn="l" fontAlgn="base"/>
            <a:endParaRPr lang="en-US" sz="1200" b="0" i="0" dirty="0">
              <a:solidFill>
                <a:srgbClr val="2F2F2F"/>
              </a:solidFill>
              <a:effectLst/>
              <a:latin typeface="Arial Nova" panose="020B0504020202020204" pitchFamily="34" charset="0"/>
            </a:endParaRPr>
          </a:p>
          <a:p>
            <a:pPr algn="l" fontAlgn="base"/>
            <a:r>
              <a:rPr lang="en-US" sz="1200" b="0" i="0" dirty="0">
                <a:solidFill>
                  <a:srgbClr val="2F2F2F"/>
                </a:solidFill>
                <a:effectLst/>
                <a:latin typeface="Arial Nova" panose="020B0504020202020204" pitchFamily="34" charset="0"/>
              </a:rPr>
              <a:t>A </a:t>
            </a:r>
            <a:r>
              <a:rPr lang="en-US" sz="1200" b="0" i="0" dirty="0" err="1">
                <a:solidFill>
                  <a:srgbClr val="2F2F2F"/>
                </a:solidFill>
                <a:effectLst/>
                <a:latin typeface="Arial Nova" panose="020B0504020202020204" pitchFamily="34" charset="0"/>
              </a:rPr>
              <a:t>invasão</a:t>
            </a:r>
            <a:r>
              <a:rPr lang="en-US" sz="1200" b="0" i="0" dirty="0">
                <a:solidFill>
                  <a:srgbClr val="2F2F2F"/>
                </a:solidFill>
                <a:effectLst/>
                <a:latin typeface="Arial Nova" panose="020B0504020202020204" pitchFamily="34" charset="0"/>
              </a:rPr>
              <a:t> da </a:t>
            </a:r>
            <a:r>
              <a:rPr lang="en-US" sz="1200" b="0" i="0" dirty="0" err="1">
                <a:solidFill>
                  <a:srgbClr val="2F2F2F"/>
                </a:solidFill>
                <a:effectLst/>
                <a:latin typeface="Arial Nova" panose="020B0504020202020204" pitchFamily="34" charset="0"/>
              </a:rPr>
              <a:t>Ucrânia</a:t>
            </a:r>
            <a:r>
              <a:rPr lang="en-US" sz="1200" b="0" i="0" dirty="0">
                <a:solidFill>
                  <a:srgbClr val="2F2F2F"/>
                </a:solidFill>
                <a:effectLst/>
                <a:latin typeface="Arial Nova" panose="020B0504020202020204" pitchFamily="34" charset="0"/>
              </a:rPr>
              <a:t> </a:t>
            </a:r>
            <a:r>
              <a:rPr lang="en-US" sz="1200" b="0" i="0" dirty="0" err="1">
                <a:solidFill>
                  <a:srgbClr val="2F2F2F"/>
                </a:solidFill>
                <a:effectLst/>
                <a:latin typeface="Arial Nova" panose="020B0504020202020204" pitchFamily="34" charset="0"/>
              </a:rPr>
              <a:t>desencadeou</a:t>
            </a:r>
            <a:r>
              <a:rPr lang="en-US" sz="1200" b="0" i="0" dirty="0">
                <a:solidFill>
                  <a:srgbClr val="2F2F2F"/>
                </a:solidFill>
                <a:effectLst/>
                <a:latin typeface="Arial Nova" panose="020B0504020202020204" pitchFamily="34" charset="0"/>
              </a:rPr>
              <a:t> um </a:t>
            </a:r>
            <a:r>
              <a:rPr lang="en-US" sz="1200" b="1" i="0" dirty="0" err="1">
                <a:solidFill>
                  <a:srgbClr val="2F2F2F"/>
                </a:solidFill>
                <a:effectLst/>
                <a:latin typeface="Arial Nova" panose="020B0504020202020204" pitchFamily="34" charset="0"/>
              </a:rPr>
              <a:t>esforço</a:t>
            </a:r>
            <a:r>
              <a:rPr lang="en-US" sz="1200" b="1" i="0" dirty="0">
                <a:solidFill>
                  <a:srgbClr val="2F2F2F"/>
                </a:solidFill>
                <a:effectLst/>
                <a:latin typeface="Arial Nova" panose="020B0504020202020204" pitchFamily="34" charset="0"/>
              </a:rPr>
              <a:t> </a:t>
            </a:r>
            <a:r>
              <a:rPr lang="en-US" sz="1200" b="1" dirty="0">
                <a:solidFill>
                  <a:srgbClr val="2F2F2F"/>
                </a:solidFill>
                <a:latin typeface="Arial Nova" panose="020B0504020202020204" pitchFamily="34" charset="0"/>
              </a:rPr>
              <a:t>de </a:t>
            </a:r>
            <a:r>
              <a:rPr lang="en-US" sz="1200" b="1" dirty="0" err="1">
                <a:solidFill>
                  <a:srgbClr val="2F2F2F"/>
                </a:solidFill>
                <a:latin typeface="Arial Nova" panose="020B0504020202020204" pitchFamily="34" charset="0"/>
              </a:rPr>
              <a:t>diversificação</a:t>
            </a:r>
            <a:r>
              <a:rPr lang="en-US" sz="1200" b="1" dirty="0">
                <a:solidFill>
                  <a:srgbClr val="2F2F2F"/>
                </a:solidFill>
                <a:latin typeface="Arial Nova" panose="020B0504020202020204" pitchFamily="34" charset="0"/>
              </a:rPr>
              <a:t> da </a:t>
            </a:r>
            <a:r>
              <a:rPr lang="en-US" sz="1200" b="1" dirty="0" err="1">
                <a:solidFill>
                  <a:srgbClr val="2F2F2F"/>
                </a:solidFill>
                <a:latin typeface="Arial Nova" panose="020B0504020202020204" pitchFamily="34" charset="0"/>
              </a:rPr>
              <a:t>origem</a:t>
            </a:r>
            <a:r>
              <a:rPr lang="en-US" sz="1200" b="1" dirty="0">
                <a:solidFill>
                  <a:srgbClr val="2F2F2F"/>
                </a:solidFill>
                <a:latin typeface="Arial Nova" panose="020B0504020202020204" pitchFamily="34" charset="0"/>
              </a:rPr>
              <a:t> e </a:t>
            </a:r>
            <a:r>
              <a:rPr lang="en-US" sz="1200" b="1" dirty="0" err="1">
                <a:solidFill>
                  <a:srgbClr val="2F2F2F"/>
                </a:solidFill>
                <a:latin typeface="Arial Nova" panose="020B0504020202020204" pitchFamily="34" charset="0"/>
              </a:rPr>
              <a:t>tipo</a:t>
            </a:r>
            <a:r>
              <a:rPr lang="en-US" sz="1200" b="1" dirty="0">
                <a:solidFill>
                  <a:srgbClr val="2F2F2F"/>
                </a:solidFill>
                <a:latin typeface="Arial Nova" panose="020B0504020202020204" pitchFamily="34" charset="0"/>
              </a:rPr>
              <a:t> de </a:t>
            </a:r>
            <a:r>
              <a:rPr lang="en-US" sz="1200" b="1" dirty="0" err="1">
                <a:solidFill>
                  <a:srgbClr val="2F2F2F"/>
                </a:solidFill>
                <a:latin typeface="Arial Nova" panose="020B0504020202020204" pitchFamily="34" charset="0"/>
              </a:rPr>
              <a:t>energia</a:t>
            </a:r>
            <a:r>
              <a:rPr lang="en-US" sz="1200" dirty="0">
                <a:solidFill>
                  <a:srgbClr val="2F2F2F"/>
                </a:solidFill>
                <a:latin typeface="Arial Nova" panose="020B0504020202020204" pitchFamily="34" charset="0"/>
              </a:rPr>
              <a:t> </a:t>
            </a:r>
            <a:r>
              <a:rPr lang="en-US" sz="1200" dirty="0" err="1">
                <a:solidFill>
                  <a:srgbClr val="2F2F2F"/>
                </a:solidFill>
                <a:latin typeface="Arial Nova" panose="020B0504020202020204" pitchFamily="34" charset="0"/>
              </a:rPr>
              <a:t>atualmente</a:t>
            </a:r>
            <a:r>
              <a:rPr lang="en-US" sz="1200" dirty="0">
                <a:solidFill>
                  <a:srgbClr val="2F2F2F"/>
                </a:solidFill>
                <a:latin typeface="Arial Nova" panose="020B0504020202020204" pitchFamily="34" charset="0"/>
              </a:rPr>
              <a:t> </a:t>
            </a:r>
            <a:r>
              <a:rPr lang="en-US" sz="1200" dirty="0" err="1">
                <a:solidFill>
                  <a:srgbClr val="2F2F2F"/>
                </a:solidFill>
                <a:latin typeface="Arial Nova" panose="020B0504020202020204" pitchFamily="34" charset="0"/>
              </a:rPr>
              <a:t>importada</a:t>
            </a:r>
            <a:r>
              <a:rPr lang="en-US" sz="1200" dirty="0">
                <a:solidFill>
                  <a:srgbClr val="2F2F2F"/>
                </a:solidFill>
                <a:latin typeface="Arial Nova" panose="020B0504020202020204" pitchFamily="34" charset="0"/>
              </a:rPr>
              <a:t> da Russia mas </a:t>
            </a:r>
            <a:r>
              <a:rPr lang="en-US" sz="1200" dirty="0" err="1">
                <a:solidFill>
                  <a:srgbClr val="2F2F2F"/>
                </a:solidFill>
                <a:latin typeface="Arial Nova" panose="020B0504020202020204" pitchFamily="34" charset="0"/>
              </a:rPr>
              <a:t>desenvolvimentos</a:t>
            </a:r>
            <a:r>
              <a:rPr lang="en-US" sz="1200" dirty="0">
                <a:solidFill>
                  <a:srgbClr val="2F2F2F"/>
                </a:solidFill>
                <a:latin typeface="Arial Nova" panose="020B0504020202020204" pitchFamily="34" charset="0"/>
              </a:rPr>
              <a:t> </a:t>
            </a:r>
            <a:r>
              <a:rPr lang="en-US" sz="1200" dirty="0" err="1">
                <a:solidFill>
                  <a:srgbClr val="2F2F2F"/>
                </a:solidFill>
                <a:latin typeface="Arial Nova" panose="020B0504020202020204" pitchFamily="34" charset="0"/>
              </a:rPr>
              <a:t>mais</a:t>
            </a:r>
            <a:r>
              <a:rPr lang="en-US" sz="1200" dirty="0">
                <a:solidFill>
                  <a:srgbClr val="2F2F2F"/>
                </a:solidFill>
                <a:latin typeface="Arial Nova" panose="020B0504020202020204" pitchFamily="34" charset="0"/>
              </a:rPr>
              <a:t> </a:t>
            </a:r>
            <a:r>
              <a:rPr lang="en-US" sz="1200" dirty="0" err="1">
                <a:solidFill>
                  <a:srgbClr val="2F2F2F"/>
                </a:solidFill>
                <a:latin typeface="Arial Nova" panose="020B0504020202020204" pitchFamily="34" charset="0"/>
              </a:rPr>
              <a:t>recentes</a:t>
            </a:r>
            <a:r>
              <a:rPr lang="en-US" sz="1200" dirty="0">
                <a:solidFill>
                  <a:srgbClr val="2F2F2F"/>
                </a:solidFill>
                <a:latin typeface="Arial Nova" panose="020B0504020202020204" pitchFamily="34" charset="0"/>
              </a:rPr>
              <a:t> </a:t>
            </a:r>
            <a:r>
              <a:rPr lang="en-US" sz="1200" dirty="0" err="1">
                <a:solidFill>
                  <a:srgbClr val="2F2F2F"/>
                </a:solidFill>
                <a:latin typeface="Arial Nova" panose="020B0504020202020204" pitchFamily="34" charset="0"/>
              </a:rPr>
              <a:t>tornaram</a:t>
            </a:r>
            <a:r>
              <a:rPr lang="en-US" sz="1200" dirty="0">
                <a:solidFill>
                  <a:srgbClr val="2F2F2F"/>
                </a:solidFill>
                <a:latin typeface="Arial Nova" panose="020B0504020202020204" pitchFamily="34" charset="0"/>
              </a:rPr>
              <a:t> </a:t>
            </a:r>
            <a:r>
              <a:rPr lang="en-US" sz="1200" dirty="0" err="1">
                <a:solidFill>
                  <a:srgbClr val="2F2F2F"/>
                </a:solidFill>
                <a:latin typeface="Arial Nova" panose="020B0504020202020204" pitchFamily="34" charset="0"/>
              </a:rPr>
              <a:t>isto</a:t>
            </a:r>
            <a:r>
              <a:rPr lang="en-US" sz="1200" dirty="0">
                <a:solidFill>
                  <a:srgbClr val="2F2F2F"/>
                </a:solidFill>
                <a:latin typeface="Arial Nova" panose="020B0504020202020204" pitchFamily="34" charset="0"/>
              </a:rPr>
              <a:t> </a:t>
            </a:r>
            <a:r>
              <a:rPr lang="en-US" sz="1200" dirty="0" err="1">
                <a:solidFill>
                  <a:srgbClr val="2F2F2F"/>
                </a:solidFill>
                <a:latin typeface="Arial Nova" panose="020B0504020202020204" pitchFamily="34" charset="0"/>
              </a:rPr>
              <a:t>ainda</a:t>
            </a:r>
            <a:r>
              <a:rPr lang="en-US" sz="1200" dirty="0">
                <a:solidFill>
                  <a:srgbClr val="2F2F2F"/>
                </a:solidFill>
                <a:latin typeface="Arial Nova" panose="020B0504020202020204" pitchFamily="34" charset="0"/>
              </a:rPr>
              <a:t> </a:t>
            </a:r>
            <a:r>
              <a:rPr lang="en-US" sz="1200" dirty="0" err="1">
                <a:solidFill>
                  <a:srgbClr val="2F2F2F"/>
                </a:solidFill>
                <a:latin typeface="Arial Nova" panose="020B0504020202020204" pitchFamily="34" charset="0"/>
              </a:rPr>
              <a:t>mais</a:t>
            </a:r>
            <a:r>
              <a:rPr lang="en-US" sz="1200" dirty="0">
                <a:solidFill>
                  <a:srgbClr val="2F2F2F"/>
                </a:solidFill>
                <a:latin typeface="Arial Nova" panose="020B0504020202020204" pitchFamily="34" charset="0"/>
              </a:rPr>
              <a:t> </a:t>
            </a:r>
            <a:r>
              <a:rPr lang="en-US" sz="1200" dirty="0" err="1">
                <a:solidFill>
                  <a:srgbClr val="2F2F2F"/>
                </a:solidFill>
                <a:latin typeface="Arial Nova" panose="020B0504020202020204" pitchFamily="34" charset="0"/>
              </a:rPr>
              <a:t>urgente</a:t>
            </a:r>
            <a:r>
              <a:rPr lang="en-US" sz="1200" dirty="0">
                <a:solidFill>
                  <a:srgbClr val="2F2F2F"/>
                </a:solidFill>
                <a:latin typeface="Arial Nova" panose="020B0504020202020204" pitchFamily="34" charset="0"/>
              </a:rPr>
              <a:t>.</a:t>
            </a:r>
            <a:endParaRPr lang="en-US" sz="1200" b="0" i="0" dirty="0">
              <a:solidFill>
                <a:srgbClr val="2F2F2F"/>
              </a:solidFill>
              <a:effectLst/>
              <a:latin typeface="Arial Nova" panose="020B0504020202020204" pitchFamily="34" charset="0"/>
            </a:endParaRPr>
          </a:p>
        </p:txBody>
      </p:sp>
      <p:cxnSp>
        <p:nvCxnSpPr>
          <p:cNvPr id="14" name="Straight Connector 13">
            <a:extLst>
              <a:ext uri="{FF2B5EF4-FFF2-40B4-BE49-F238E27FC236}">
                <a16:creationId xmlns:a16="http://schemas.microsoft.com/office/drawing/2014/main" id="{B13CAB9D-B780-470E-9161-EC0C7DDF960B}"/>
              </a:ext>
            </a:extLst>
          </p:cNvPr>
          <p:cNvCxnSpPr>
            <a:cxnSpLocks/>
          </p:cNvCxnSpPr>
          <p:nvPr/>
        </p:nvCxnSpPr>
        <p:spPr>
          <a:xfrm>
            <a:off x="369955" y="4792980"/>
            <a:ext cx="0" cy="1752600"/>
          </a:xfrm>
          <a:prstGeom prst="line">
            <a:avLst/>
          </a:prstGeom>
          <a:ln w="25400">
            <a:solidFill>
              <a:srgbClr val="FFD600"/>
            </a:solidFill>
          </a:ln>
        </p:spPr>
        <p:style>
          <a:lnRef idx="1">
            <a:schemeClr val="accent4"/>
          </a:lnRef>
          <a:fillRef idx="0">
            <a:schemeClr val="accent4"/>
          </a:fillRef>
          <a:effectRef idx="0">
            <a:schemeClr val="accent4"/>
          </a:effectRef>
          <a:fontRef idx="minor">
            <a:schemeClr val="tx1"/>
          </a:fontRef>
        </p:style>
      </p:cxnSp>
    </p:spTree>
    <p:extLst>
      <p:ext uri="{BB962C8B-B14F-4D97-AF65-F5344CB8AC3E}">
        <p14:creationId xmlns:p14="http://schemas.microsoft.com/office/powerpoint/2010/main" val="2293599107"/>
      </p:ext>
    </p:extLst>
  </p:cSld>
  <p:clrMapOvr>
    <a:masterClrMapping/>
  </p:clrMapOvr>
  <p:transition spd="med">
    <p:push/>
  </p:transition>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6497BE20-B303-DA18-F602-13C4BC4E0D57}"/>
              </a:ext>
            </a:extLst>
          </p:cNvPr>
          <p:cNvPicPr>
            <a:picLocks noChangeAspect="1"/>
          </p:cNvPicPr>
          <p:nvPr/>
        </p:nvPicPr>
        <p:blipFill>
          <a:blip r:embed="rId2"/>
          <a:stretch>
            <a:fillRect/>
          </a:stretch>
        </p:blipFill>
        <p:spPr>
          <a:xfrm>
            <a:off x="47605" y="399020"/>
            <a:ext cx="8172844" cy="2567003"/>
          </a:xfrm>
          <a:prstGeom prst="rect">
            <a:avLst/>
          </a:prstGeom>
        </p:spPr>
      </p:pic>
      <p:pic>
        <p:nvPicPr>
          <p:cNvPr id="7" name="Picture 6">
            <a:extLst>
              <a:ext uri="{FF2B5EF4-FFF2-40B4-BE49-F238E27FC236}">
                <a16:creationId xmlns:a16="http://schemas.microsoft.com/office/drawing/2014/main" id="{DEA6150A-8ECF-4808-6022-039FB2C71BCC}"/>
              </a:ext>
            </a:extLst>
          </p:cNvPr>
          <p:cNvPicPr>
            <a:picLocks noChangeAspect="1"/>
          </p:cNvPicPr>
          <p:nvPr/>
        </p:nvPicPr>
        <p:blipFill>
          <a:blip r:embed="rId3"/>
          <a:stretch>
            <a:fillRect/>
          </a:stretch>
        </p:blipFill>
        <p:spPr>
          <a:xfrm>
            <a:off x="8691570" y="32728"/>
            <a:ext cx="3363653" cy="3436882"/>
          </a:xfrm>
          <a:prstGeom prst="rect">
            <a:avLst/>
          </a:prstGeom>
        </p:spPr>
      </p:pic>
      <p:pic>
        <p:nvPicPr>
          <p:cNvPr id="9" name="Picture 8">
            <a:extLst>
              <a:ext uri="{FF2B5EF4-FFF2-40B4-BE49-F238E27FC236}">
                <a16:creationId xmlns:a16="http://schemas.microsoft.com/office/drawing/2014/main" id="{9BEE856F-2D9F-5AA9-89D1-252567C62982}"/>
              </a:ext>
            </a:extLst>
          </p:cNvPr>
          <p:cNvPicPr>
            <a:picLocks noChangeAspect="1"/>
          </p:cNvPicPr>
          <p:nvPr/>
        </p:nvPicPr>
        <p:blipFill>
          <a:blip r:embed="rId4"/>
          <a:stretch>
            <a:fillRect/>
          </a:stretch>
        </p:blipFill>
        <p:spPr>
          <a:xfrm>
            <a:off x="4162096" y="2066350"/>
            <a:ext cx="4473335" cy="2806519"/>
          </a:xfrm>
          <a:prstGeom prst="rect">
            <a:avLst/>
          </a:prstGeom>
        </p:spPr>
      </p:pic>
      <p:pic>
        <p:nvPicPr>
          <p:cNvPr id="11" name="Picture 10">
            <a:extLst>
              <a:ext uri="{FF2B5EF4-FFF2-40B4-BE49-F238E27FC236}">
                <a16:creationId xmlns:a16="http://schemas.microsoft.com/office/drawing/2014/main" id="{23327F80-AB06-EBC5-365C-1CEE27BBF854}"/>
              </a:ext>
            </a:extLst>
          </p:cNvPr>
          <p:cNvPicPr>
            <a:picLocks noChangeAspect="1"/>
          </p:cNvPicPr>
          <p:nvPr/>
        </p:nvPicPr>
        <p:blipFill>
          <a:blip r:embed="rId5"/>
          <a:stretch>
            <a:fillRect/>
          </a:stretch>
        </p:blipFill>
        <p:spPr>
          <a:xfrm>
            <a:off x="904656" y="2320872"/>
            <a:ext cx="2786319" cy="3118419"/>
          </a:xfrm>
          <a:prstGeom prst="rect">
            <a:avLst/>
          </a:prstGeom>
        </p:spPr>
      </p:pic>
      <p:pic>
        <p:nvPicPr>
          <p:cNvPr id="13" name="Picture 12">
            <a:extLst>
              <a:ext uri="{FF2B5EF4-FFF2-40B4-BE49-F238E27FC236}">
                <a16:creationId xmlns:a16="http://schemas.microsoft.com/office/drawing/2014/main" id="{722EAF95-9FD1-F08F-9CF6-756C96C9AABB}"/>
              </a:ext>
            </a:extLst>
          </p:cNvPr>
          <p:cNvPicPr>
            <a:picLocks noChangeAspect="1"/>
          </p:cNvPicPr>
          <p:nvPr/>
        </p:nvPicPr>
        <p:blipFill>
          <a:blip r:embed="rId6"/>
          <a:stretch>
            <a:fillRect/>
          </a:stretch>
        </p:blipFill>
        <p:spPr>
          <a:xfrm>
            <a:off x="174309" y="5089108"/>
            <a:ext cx="11843382" cy="1400203"/>
          </a:xfrm>
          <a:prstGeom prst="rect">
            <a:avLst/>
          </a:prstGeom>
        </p:spPr>
      </p:pic>
      <p:pic>
        <p:nvPicPr>
          <p:cNvPr id="14" name="Picture 13" descr="A picture containing drawing&#10;&#10;Description automatically generated">
            <a:extLst>
              <a:ext uri="{FF2B5EF4-FFF2-40B4-BE49-F238E27FC236}">
                <a16:creationId xmlns:a16="http://schemas.microsoft.com/office/drawing/2014/main" id="{7F5002EF-ACEB-1C60-30E3-541130E6540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15" name="Slide Number Placeholder 11">
            <a:extLst>
              <a:ext uri="{FF2B5EF4-FFF2-40B4-BE49-F238E27FC236}">
                <a16:creationId xmlns:a16="http://schemas.microsoft.com/office/drawing/2014/main" id="{435E7D30-D07B-39A5-CF63-492230A086C1}"/>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tx1"/>
                </a:solidFill>
              </a:rPr>
              <a:t>252</a:t>
            </a:fld>
            <a:endParaRPr lang="pt-PT" dirty="0">
              <a:solidFill>
                <a:schemeClr val="tx1"/>
              </a:solidFill>
            </a:endParaRPr>
          </a:p>
        </p:txBody>
      </p:sp>
      <p:sp>
        <p:nvSpPr>
          <p:cNvPr id="16" name="TextBox 15">
            <a:extLst>
              <a:ext uri="{FF2B5EF4-FFF2-40B4-BE49-F238E27FC236}">
                <a16:creationId xmlns:a16="http://schemas.microsoft.com/office/drawing/2014/main" id="{C5AADD71-0525-7F60-4BBD-7A8EB222363C}"/>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8" name="Picture 17">
            <a:extLst>
              <a:ext uri="{FF2B5EF4-FFF2-40B4-BE49-F238E27FC236}">
                <a16:creationId xmlns:a16="http://schemas.microsoft.com/office/drawing/2014/main" id="{00F16C35-8096-52F6-16EA-32631D1EC482}"/>
              </a:ext>
            </a:extLst>
          </p:cNvPr>
          <p:cNvPicPr>
            <a:picLocks noChangeAspect="1"/>
          </p:cNvPicPr>
          <p:nvPr/>
        </p:nvPicPr>
        <p:blipFill>
          <a:blip r:embed="rId8"/>
          <a:stretch>
            <a:fillRect/>
          </a:stretch>
        </p:blipFill>
        <p:spPr>
          <a:xfrm>
            <a:off x="7850358" y="3623014"/>
            <a:ext cx="4111849" cy="1816277"/>
          </a:xfrm>
          <a:prstGeom prst="rect">
            <a:avLst/>
          </a:prstGeom>
        </p:spPr>
      </p:pic>
    </p:spTree>
    <p:extLst>
      <p:ext uri="{BB962C8B-B14F-4D97-AF65-F5344CB8AC3E}">
        <p14:creationId xmlns:p14="http://schemas.microsoft.com/office/powerpoint/2010/main" val="3413164572"/>
      </p:ext>
    </p:extLst>
  </p:cSld>
  <p:clrMapOvr>
    <a:masterClrMapping/>
  </p:clrMapOvr>
  <p:transition spd="med">
    <p:push/>
  </p:transition>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descr="A picture containing drawing&#10;&#10;Description automatically generated">
            <a:extLst>
              <a:ext uri="{FF2B5EF4-FFF2-40B4-BE49-F238E27FC236}">
                <a16:creationId xmlns:a16="http://schemas.microsoft.com/office/drawing/2014/main" id="{7F5002EF-ACEB-1C60-30E3-541130E6540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15" name="Slide Number Placeholder 11">
            <a:extLst>
              <a:ext uri="{FF2B5EF4-FFF2-40B4-BE49-F238E27FC236}">
                <a16:creationId xmlns:a16="http://schemas.microsoft.com/office/drawing/2014/main" id="{435E7D30-D07B-39A5-CF63-492230A086C1}"/>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tx1"/>
                </a:solidFill>
              </a:rPr>
              <a:t>253</a:t>
            </a:fld>
            <a:endParaRPr lang="pt-PT" dirty="0">
              <a:solidFill>
                <a:schemeClr val="tx1"/>
              </a:solidFill>
            </a:endParaRPr>
          </a:p>
        </p:txBody>
      </p:sp>
      <p:sp>
        <p:nvSpPr>
          <p:cNvPr id="16" name="TextBox 15">
            <a:extLst>
              <a:ext uri="{FF2B5EF4-FFF2-40B4-BE49-F238E27FC236}">
                <a16:creationId xmlns:a16="http://schemas.microsoft.com/office/drawing/2014/main" id="{C5AADD71-0525-7F60-4BBD-7A8EB222363C}"/>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1" name="Picture 10">
            <a:extLst>
              <a:ext uri="{FF2B5EF4-FFF2-40B4-BE49-F238E27FC236}">
                <a16:creationId xmlns:a16="http://schemas.microsoft.com/office/drawing/2014/main" id="{FAB7FA45-FFC9-DFE5-60A5-D9B78FB6F4FA}"/>
              </a:ext>
            </a:extLst>
          </p:cNvPr>
          <p:cNvPicPr>
            <a:picLocks noChangeAspect="1"/>
          </p:cNvPicPr>
          <p:nvPr/>
        </p:nvPicPr>
        <p:blipFill>
          <a:blip r:embed="rId3"/>
          <a:stretch>
            <a:fillRect/>
          </a:stretch>
        </p:blipFill>
        <p:spPr>
          <a:xfrm>
            <a:off x="418788" y="667092"/>
            <a:ext cx="3131608" cy="2846284"/>
          </a:xfrm>
          <a:prstGeom prst="rect">
            <a:avLst/>
          </a:prstGeom>
        </p:spPr>
      </p:pic>
      <p:pic>
        <p:nvPicPr>
          <p:cNvPr id="5" name="Picture 4">
            <a:extLst>
              <a:ext uri="{FF2B5EF4-FFF2-40B4-BE49-F238E27FC236}">
                <a16:creationId xmlns:a16="http://schemas.microsoft.com/office/drawing/2014/main" id="{5F39BC4F-B8EC-FD82-4C81-96522D91A42A}"/>
              </a:ext>
            </a:extLst>
          </p:cNvPr>
          <p:cNvPicPr>
            <a:picLocks noChangeAspect="1"/>
          </p:cNvPicPr>
          <p:nvPr/>
        </p:nvPicPr>
        <p:blipFill>
          <a:blip r:embed="rId4"/>
          <a:stretch>
            <a:fillRect/>
          </a:stretch>
        </p:blipFill>
        <p:spPr>
          <a:xfrm>
            <a:off x="653598" y="2940107"/>
            <a:ext cx="3600844" cy="3622845"/>
          </a:xfrm>
          <a:prstGeom prst="rect">
            <a:avLst/>
          </a:prstGeom>
        </p:spPr>
      </p:pic>
      <p:pic>
        <p:nvPicPr>
          <p:cNvPr id="2" name="Picture 1">
            <a:extLst>
              <a:ext uri="{FF2B5EF4-FFF2-40B4-BE49-F238E27FC236}">
                <a16:creationId xmlns:a16="http://schemas.microsoft.com/office/drawing/2014/main" id="{81122218-C892-6669-662D-FCD1A927187B}"/>
              </a:ext>
            </a:extLst>
          </p:cNvPr>
          <p:cNvPicPr>
            <a:picLocks noChangeAspect="1"/>
          </p:cNvPicPr>
          <p:nvPr/>
        </p:nvPicPr>
        <p:blipFill>
          <a:blip r:embed="rId5"/>
          <a:stretch>
            <a:fillRect/>
          </a:stretch>
        </p:blipFill>
        <p:spPr>
          <a:xfrm>
            <a:off x="7247208" y="248664"/>
            <a:ext cx="4944792" cy="4332364"/>
          </a:xfrm>
          <a:prstGeom prst="rect">
            <a:avLst/>
          </a:prstGeom>
        </p:spPr>
      </p:pic>
      <p:pic>
        <p:nvPicPr>
          <p:cNvPr id="3" name="Picture 2">
            <a:extLst>
              <a:ext uri="{FF2B5EF4-FFF2-40B4-BE49-F238E27FC236}">
                <a16:creationId xmlns:a16="http://schemas.microsoft.com/office/drawing/2014/main" id="{9363375B-926D-AA54-A7A6-FB0A657A3DC7}"/>
              </a:ext>
            </a:extLst>
          </p:cNvPr>
          <p:cNvPicPr>
            <a:picLocks noChangeAspect="1"/>
          </p:cNvPicPr>
          <p:nvPr/>
        </p:nvPicPr>
        <p:blipFill>
          <a:blip r:embed="rId6"/>
          <a:stretch>
            <a:fillRect/>
          </a:stretch>
        </p:blipFill>
        <p:spPr>
          <a:xfrm>
            <a:off x="3572476" y="216068"/>
            <a:ext cx="4543612" cy="3545978"/>
          </a:xfrm>
          <a:prstGeom prst="rect">
            <a:avLst/>
          </a:prstGeom>
        </p:spPr>
      </p:pic>
      <p:pic>
        <p:nvPicPr>
          <p:cNvPr id="8" name="Picture 7">
            <a:extLst>
              <a:ext uri="{FF2B5EF4-FFF2-40B4-BE49-F238E27FC236}">
                <a16:creationId xmlns:a16="http://schemas.microsoft.com/office/drawing/2014/main" id="{1EDFE7ED-5ED5-F599-8E8D-C07DA7A2CB93}"/>
              </a:ext>
            </a:extLst>
          </p:cNvPr>
          <p:cNvPicPr>
            <a:picLocks noChangeAspect="1"/>
          </p:cNvPicPr>
          <p:nvPr/>
        </p:nvPicPr>
        <p:blipFill>
          <a:blip r:embed="rId7"/>
          <a:stretch>
            <a:fillRect/>
          </a:stretch>
        </p:blipFill>
        <p:spPr>
          <a:xfrm>
            <a:off x="4643177" y="3337764"/>
            <a:ext cx="6029325" cy="3319463"/>
          </a:xfrm>
          <a:prstGeom prst="rect">
            <a:avLst/>
          </a:prstGeom>
        </p:spPr>
      </p:pic>
    </p:spTree>
    <p:extLst>
      <p:ext uri="{BB962C8B-B14F-4D97-AF65-F5344CB8AC3E}">
        <p14:creationId xmlns:p14="http://schemas.microsoft.com/office/powerpoint/2010/main" val="944953568"/>
      </p:ext>
    </p:extLst>
  </p:cSld>
  <p:clrMapOvr>
    <a:masterClrMapping/>
  </p:clrMapOvr>
  <p:transition spd="med">
    <p:push/>
  </p:transition>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a:extLst>
              <a:ext uri="{FF2B5EF4-FFF2-40B4-BE49-F238E27FC236}">
                <a16:creationId xmlns:a16="http://schemas.microsoft.com/office/drawing/2014/main" id="{10421FD8-A5D0-0C8F-48D6-1FF8631CC42C}"/>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39415" t="2813" r="14174" b="12813"/>
          <a:stretch/>
        </p:blipFill>
        <p:spPr bwMode="auto">
          <a:xfrm>
            <a:off x="6533535" y="0"/>
            <a:ext cx="5658464" cy="6858000"/>
          </a:xfrm>
          <a:prstGeom prst="rect">
            <a:avLst/>
          </a:prstGeom>
          <a:noFill/>
          <a:extLst>
            <a:ext uri="{909E8E84-426E-40DD-AFC4-6F175D3DCCD1}">
              <a14:hiddenFill xmlns:a14="http://schemas.microsoft.com/office/drawing/2010/main">
                <a:solidFill>
                  <a:srgbClr val="FFFFFF"/>
                </a:solidFill>
              </a14:hiddenFill>
            </a:ext>
          </a:extLst>
        </p:spPr>
      </p:pic>
      <p:sp>
        <p:nvSpPr>
          <p:cNvPr id="12" name="TextBox 11">
            <a:extLst>
              <a:ext uri="{FF2B5EF4-FFF2-40B4-BE49-F238E27FC236}">
                <a16:creationId xmlns:a16="http://schemas.microsoft.com/office/drawing/2014/main" id="{79973CF3-1292-85EB-9D4C-80FF181D47B0}"/>
              </a:ext>
            </a:extLst>
          </p:cNvPr>
          <p:cNvSpPr txBox="1"/>
          <p:nvPr/>
        </p:nvSpPr>
        <p:spPr>
          <a:xfrm>
            <a:off x="453169" y="578316"/>
            <a:ext cx="6033285" cy="954107"/>
          </a:xfrm>
          <a:prstGeom prst="rect">
            <a:avLst/>
          </a:prstGeom>
          <a:noFill/>
        </p:spPr>
        <p:txBody>
          <a:bodyPr wrap="square" rtlCol="0">
            <a:spAutoFit/>
          </a:bodyPr>
          <a:lstStyle/>
          <a:p>
            <a:r>
              <a:rPr lang="pt-PT" sz="2800" b="1" dirty="0">
                <a:latin typeface="Arial Nova" panose="020B0504020202020204" pitchFamily="34" charset="0"/>
              </a:rPr>
              <a:t>Estratégias de substituição permitiram acumular reservas</a:t>
            </a:r>
          </a:p>
        </p:txBody>
      </p:sp>
      <p:cxnSp>
        <p:nvCxnSpPr>
          <p:cNvPr id="13" name="Straight Connector 12">
            <a:extLst>
              <a:ext uri="{FF2B5EF4-FFF2-40B4-BE49-F238E27FC236}">
                <a16:creationId xmlns:a16="http://schemas.microsoft.com/office/drawing/2014/main" id="{A3DE025E-F66A-2D53-12C9-7A23AF4A87F1}"/>
              </a:ext>
            </a:extLst>
          </p:cNvPr>
          <p:cNvCxnSpPr/>
          <p:nvPr/>
        </p:nvCxnSpPr>
        <p:spPr>
          <a:xfrm>
            <a:off x="353740" y="495300"/>
            <a:ext cx="0" cy="1120140"/>
          </a:xfrm>
          <a:prstGeom prst="line">
            <a:avLst/>
          </a:prstGeom>
          <a:ln w="25400">
            <a:solidFill>
              <a:srgbClr val="FFD600"/>
            </a:solidFill>
          </a:ln>
        </p:spPr>
        <p:style>
          <a:lnRef idx="1">
            <a:schemeClr val="accent4"/>
          </a:lnRef>
          <a:fillRef idx="0">
            <a:schemeClr val="accent4"/>
          </a:fillRef>
          <a:effectRef idx="0">
            <a:schemeClr val="accent4"/>
          </a:effectRef>
          <a:fontRef idx="minor">
            <a:schemeClr val="tx1"/>
          </a:fontRef>
        </p:style>
      </p:cxnSp>
      <p:pic>
        <p:nvPicPr>
          <p:cNvPr id="14" name="Picture 13" descr="A picture containing drawing&#10;&#10;Description automatically generated">
            <a:extLst>
              <a:ext uri="{FF2B5EF4-FFF2-40B4-BE49-F238E27FC236}">
                <a16:creationId xmlns:a16="http://schemas.microsoft.com/office/drawing/2014/main" id="{FD49B722-57D0-013E-1D0D-74ADEA26283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15" name="Slide Number Placeholder 11">
            <a:extLst>
              <a:ext uri="{FF2B5EF4-FFF2-40B4-BE49-F238E27FC236}">
                <a16:creationId xmlns:a16="http://schemas.microsoft.com/office/drawing/2014/main" id="{A9EA74DB-7756-F4A2-E617-6406E09C3462}"/>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tx1"/>
                </a:solidFill>
              </a:rPr>
              <a:t>254</a:t>
            </a:fld>
            <a:endParaRPr lang="pt-PT" dirty="0">
              <a:solidFill>
                <a:schemeClr val="tx1"/>
              </a:solidFill>
            </a:endParaRPr>
          </a:p>
        </p:txBody>
      </p:sp>
      <p:sp>
        <p:nvSpPr>
          <p:cNvPr id="16" name="TextBox 15">
            <a:extLst>
              <a:ext uri="{FF2B5EF4-FFF2-40B4-BE49-F238E27FC236}">
                <a16:creationId xmlns:a16="http://schemas.microsoft.com/office/drawing/2014/main" id="{6659CF44-074A-44DB-075D-849759A7AA8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6" name="Rectangle 5">
            <a:extLst>
              <a:ext uri="{FF2B5EF4-FFF2-40B4-BE49-F238E27FC236}">
                <a16:creationId xmlns:a16="http://schemas.microsoft.com/office/drawing/2014/main" id="{8B0A96D6-E8BB-ACFA-EB2F-CE9BF19A5A03}"/>
              </a:ext>
            </a:extLst>
          </p:cNvPr>
          <p:cNvSpPr/>
          <p:nvPr/>
        </p:nvSpPr>
        <p:spPr>
          <a:xfrm>
            <a:off x="6239435" y="2008094"/>
            <a:ext cx="247023" cy="15957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10" name="TextBox 9">
            <a:extLst>
              <a:ext uri="{FF2B5EF4-FFF2-40B4-BE49-F238E27FC236}">
                <a16:creationId xmlns:a16="http://schemas.microsoft.com/office/drawing/2014/main" id="{A571CF37-5719-5781-FB4A-82E23F481FD9}"/>
              </a:ext>
            </a:extLst>
          </p:cNvPr>
          <p:cNvSpPr txBox="1"/>
          <p:nvPr/>
        </p:nvSpPr>
        <p:spPr>
          <a:xfrm>
            <a:off x="277524" y="6366943"/>
            <a:ext cx="4605252" cy="215444"/>
          </a:xfrm>
          <a:prstGeom prst="rect">
            <a:avLst/>
          </a:prstGeom>
          <a:noFill/>
        </p:spPr>
        <p:txBody>
          <a:bodyPr wrap="square">
            <a:spAutoFit/>
          </a:bodyPr>
          <a:lstStyle/>
          <a:p>
            <a:r>
              <a:rPr lang="pt-PT" sz="800" dirty="0">
                <a:hlinkClick r:id="rId4"/>
              </a:rPr>
              <a:t>https://viborc.com/europe-gas-storage-reserves-capacities-by-country-daily/</a:t>
            </a:r>
            <a:r>
              <a:rPr lang="pt-PT" sz="800" dirty="0"/>
              <a:t>  </a:t>
            </a:r>
            <a:r>
              <a:rPr lang="pt-PT" sz="800" dirty="0" err="1"/>
              <a:t>on</a:t>
            </a:r>
            <a:r>
              <a:rPr lang="pt-PT" sz="800" dirty="0"/>
              <a:t> 2022/10/18</a:t>
            </a:r>
          </a:p>
        </p:txBody>
      </p:sp>
      <p:pic>
        <p:nvPicPr>
          <p:cNvPr id="4" name="Picture 3">
            <a:extLst>
              <a:ext uri="{FF2B5EF4-FFF2-40B4-BE49-F238E27FC236}">
                <a16:creationId xmlns:a16="http://schemas.microsoft.com/office/drawing/2014/main" id="{3DA499BB-E56F-106F-B9C9-52FB249040FC}"/>
              </a:ext>
            </a:extLst>
          </p:cNvPr>
          <p:cNvPicPr>
            <a:picLocks noChangeAspect="1"/>
          </p:cNvPicPr>
          <p:nvPr/>
        </p:nvPicPr>
        <p:blipFill>
          <a:blip r:embed="rId5"/>
          <a:stretch>
            <a:fillRect/>
          </a:stretch>
        </p:blipFill>
        <p:spPr>
          <a:xfrm>
            <a:off x="315846" y="2008094"/>
            <a:ext cx="2899496" cy="4372256"/>
          </a:xfrm>
          <a:prstGeom prst="rect">
            <a:avLst/>
          </a:prstGeom>
        </p:spPr>
      </p:pic>
      <p:pic>
        <p:nvPicPr>
          <p:cNvPr id="5" name="Picture 4">
            <a:extLst>
              <a:ext uri="{FF2B5EF4-FFF2-40B4-BE49-F238E27FC236}">
                <a16:creationId xmlns:a16="http://schemas.microsoft.com/office/drawing/2014/main" id="{41BDD5EF-2610-5B2C-3239-2DF6F0692F85}"/>
              </a:ext>
            </a:extLst>
          </p:cNvPr>
          <p:cNvPicPr>
            <a:picLocks noChangeAspect="1"/>
          </p:cNvPicPr>
          <p:nvPr/>
        </p:nvPicPr>
        <p:blipFill>
          <a:blip r:embed="rId6"/>
          <a:stretch>
            <a:fillRect/>
          </a:stretch>
        </p:blipFill>
        <p:spPr>
          <a:xfrm>
            <a:off x="3301914" y="1910481"/>
            <a:ext cx="2910253" cy="4469870"/>
          </a:xfrm>
          <a:prstGeom prst="rect">
            <a:avLst/>
          </a:prstGeom>
        </p:spPr>
      </p:pic>
    </p:spTree>
    <p:extLst>
      <p:ext uri="{BB962C8B-B14F-4D97-AF65-F5344CB8AC3E}">
        <p14:creationId xmlns:p14="http://schemas.microsoft.com/office/powerpoint/2010/main" val="2840676754"/>
      </p:ext>
    </p:extLst>
  </p:cSld>
  <p:clrMapOvr>
    <a:masterClrMapping/>
  </p:clrMapOvr>
  <p:transition spd="med">
    <p:push/>
  </p:transition>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a:extLst>
              <a:ext uri="{FF2B5EF4-FFF2-40B4-BE49-F238E27FC236}">
                <a16:creationId xmlns:a16="http://schemas.microsoft.com/office/drawing/2014/main" id="{79973CF3-1292-85EB-9D4C-80FF181D47B0}"/>
              </a:ext>
            </a:extLst>
          </p:cNvPr>
          <p:cNvSpPr txBox="1"/>
          <p:nvPr/>
        </p:nvSpPr>
        <p:spPr>
          <a:xfrm>
            <a:off x="449012" y="746363"/>
            <a:ext cx="5875486" cy="523220"/>
          </a:xfrm>
          <a:prstGeom prst="rect">
            <a:avLst/>
          </a:prstGeom>
          <a:noFill/>
        </p:spPr>
        <p:txBody>
          <a:bodyPr wrap="square" rtlCol="0">
            <a:spAutoFit/>
          </a:bodyPr>
          <a:lstStyle/>
          <a:p>
            <a:r>
              <a:rPr lang="pt-PT" sz="2800" b="1" dirty="0">
                <a:latin typeface="Arial Nova" panose="020B0504020202020204" pitchFamily="34" charset="0"/>
              </a:rPr>
              <a:t>Diversificação da origem também</a:t>
            </a:r>
          </a:p>
        </p:txBody>
      </p:sp>
      <p:cxnSp>
        <p:nvCxnSpPr>
          <p:cNvPr id="13" name="Straight Connector 12">
            <a:extLst>
              <a:ext uri="{FF2B5EF4-FFF2-40B4-BE49-F238E27FC236}">
                <a16:creationId xmlns:a16="http://schemas.microsoft.com/office/drawing/2014/main" id="{A3DE025E-F66A-2D53-12C9-7A23AF4A87F1}"/>
              </a:ext>
            </a:extLst>
          </p:cNvPr>
          <p:cNvCxnSpPr/>
          <p:nvPr/>
        </p:nvCxnSpPr>
        <p:spPr>
          <a:xfrm>
            <a:off x="353740" y="495300"/>
            <a:ext cx="0" cy="1120140"/>
          </a:xfrm>
          <a:prstGeom prst="line">
            <a:avLst/>
          </a:prstGeom>
          <a:ln w="25400">
            <a:solidFill>
              <a:srgbClr val="FFD600"/>
            </a:solidFill>
          </a:ln>
        </p:spPr>
        <p:style>
          <a:lnRef idx="1">
            <a:schemeClr val="accent4"/>
          </a:lnRef>
          <a:fillRef idx="0">
            <a:schemeClr val="accent4"/>
          </a:fillRef>
          <a:effectRef idx="0">
            <a:schemeClr val="accent4"/>
          </a:effectRef>
          <a:fontRef idx="minor">
            <a:schemeClr val="tx1"/>
          </a:fontRef>
        </p:style>
      </p:cxnSp>
      <p:pic>
        <p:nvPicPr>
          <p:cNvPr id="14" name="Picture 13" descr="A picture containing drawing&#10;&#10;Description automatically generated">
            <a:extLst>
              <a:ext uri="{FF2B5EF4-FFF2-40B4-BE49-F238E27FC236}">
                <a16:creationId xmlns:a16="http://schemas.microsoft.com/office/drawing/2014/main" id="{FD49B722-57D0-013E-1D0D-74ADEA26283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15" name="Slide Number Placeholder 11">
            <a:extLst>
              <a:ext uri="{FF2B5EF4-FFF2-40B4-BE49-F238E27FC236}">
                <a16:creationId xmlns:a16="http://schemas.microsoft.com/office/drawing/2014/main" id="{A9EA74DB-7756-F4A2-E617-6406E09C3462}"/>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tx1"/>
                </a:solidFill>
              </a:rPr>
              <a:t>255</a:t>
            </a:fld>
            <a:endParaRPr lang="pt-PT" dirty="0">
              <a:solidFill>
                <a:schemeClr val="tx1"/>
              </a:solidFill>
            </a:endParaRPr>
          </a:p>
        </p:txBody>
      </p:sp>
      <p:sp>
        <p:nvSpPr>
          <p:cNvPr id="16" name="TextBox 15">
            <a:extLst>
              <a:ext uri="{FF2B5EF4-FFF2-40B4-BE49-F238E27FC236}">
                <a16:creationId xmlns:a16="http://schemas.microsoft.com/office/drawing/2014/main" id="{6659CF44-074A-44DB-075D-849759A7AA8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6" name="Rectangle 5">
            <a:extLst>
              <a:ext uri="{FF2B5EF4-FFF2-40B4-BE49-F238E27FC236}">
                <a16:creationId xmlns:a16="http://schemas.microsoft.com/office/drawing/2014/main" id="{8B0A96D6-E8BB-ACFA-EB2F-CE9BF19A5A03}"/>
              </a:ext>
            </a:extLst>
          </p:cNvPr>
          <p:cNvSpPr/>
          <p:nvPr/>
        </p:nvSpPr>
        <p:spPr>
          <a:xfrm>
            <a:off x="6239435" y="2008094"/>
            <a:ext cx="247023" cy="15957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3" name="Picture 2">
            <a:extLst>
              <a:ext uri="{FF2B5EF4-FFF2-40B4-BE49-F238E27FC236}">
                <a16:creationId xmlns:a16="http://schemas.microsoft.com/office/drawing/2014/main" id="{2D3B70A2-2341-DF8E-9C17-CDD6BA69B647}"/>
              </a:ext>
            </a:extLst>
          </p:cNvPr>
          <p:cNvPicPr>
            <a:picLocks noChangeAspect="1"/>
          </p:cNvPicPr>
          <p:nvPr/>
        </p:nvPicPr>
        <p:blipFill>
          <a:blip r:embed="rId3"/>
          <a:stretch>
            <a:fillRect/>
          </a:stretch>
        </p:blipFill>
        <p:spPr>
          <a:xfrm>
            <a:off x="353740" y="2008094"/>
            <a:ext cx="6066031" cy="3512769"/>
          </a:xfrm>
          <a:prstGeom prst="rect">
            <a:avLst/>
          </a:prstGeom>
        </p:spPr>
      </p:pic>
      <p:pic>
        <p:nvPicPr>
          <p:cNvPr id="2050" name="Picture 2" descr="Japan to send LNG to Europe amid Ukraine tensions | The Japan Times">
            <a:extLst>
              <a:ext uri="{FF2B5EF4-FFF2-40B4-BE49-F238E27FC236}">
                <a16:creationId xmlns:a16="http://schemas.microsoft.com/office/drawing/2014/main" id="{2E906B9E-55A0-2C66-D168-64D405C324BE}"/>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8865" r="35713"/>
          <a:stretch/>
        </p:blipFill>
        <p:spPr bwMode="auto">
          <a:xfrm>
            <a:off x="6553200" y="-8685"/>
            <a:ext cx="5638800"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88244121"/>
      </p:ext>
    </p:extLst>
  </p:cSld>
  <p:clrMapOvr>
    <a:masterClrMapping/>
  </p:clrMapOvr>
  <p:transition spd="med">
    <p:push/>
  </p:transition>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a:extLst>
              <a:ext uri="{FF2B5EF4-FFF2-40B4-BE49-F238E27FC236}">
                <a16:creationId xmlns:a16="http://schemas.microsoft.com/office/drawing/2014/main" id="{10421FD8-A5D0-0C8F-48D6-1FF8631CC42C}"/>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39415" t="2813" r="14174" b="12813"/>
          <a:stretch/>
        </p:blipFill>
        <p:spPr bwMode="auto">
          <a:xfrm>
            <a:off x="6533535" y="0"/>
            <a:ext cx="5658464" cy="6858000"/>
          </a:xfrm>
          <a:prstGeom prst="rect">
            <a:avLst/>
          </a:prstGeom>
          <a:noFill/>
          <a:extLst>
            <a:ext uri="{909E8E84-426E-40DD-AFC4-6F175D3DCCD1}">
              <a14:hiddenFill xmlns:a14="http://schemas.microsoft.com/office/drawing/2010/main">
                <a:solidFill>
                  <a:srgbClr val="FFFFFF"/>
                </a:solidFill>
              </a14:hiddenFill>
            </a:ext>
          </a:extLst>
        </p:spPr>
      </p:pic>
      <p:sp>
        <p:nvSpPr>
          <p:cNvPr id="12" name="TextBox 11">
            <a:extLst>
              <a:ext uri="{FF2B5EF4-FFF2-40B4-BE49-F238E27FC236}">
                <a16:creationId xmlns:a16="http://schemas.microsoft.com/office/drawing/2014/main" id="{79973CF3-1292-85EB-9D4C-80FF181D47B0}"/>
              </a:ext>
            </a:extLst>
          </p:cNvPr>
          <p:cNvSpPr txBox="1"/>
          <p:nvPr/>
        </p:nvSpPr>
        <p:spPr>
          <a:xfrm>
            <a:off x="452276" y="733361"/>
            <a:ext cx="5875486" cy="523220"/>
          </a:xfrm>
          <a:prstGeom prst="rect">
            <a:avLst/>
          </a:prstGeom>
          <a:noFill/>
        </p:spPr>
        <p:txBody>
          <a:bodyPr wrap="square" rtlCol="0">
            <a:spAutoFit/>
          </a:bodyPr>
          <a:lstStyle/>
          <a:p>
            <a:r>
              <a:rPr lang="pt-PT" sz="2800" b="1" dirty="0">
                <a:latin typeface="Arial Nova" panose="020B0504020202020204" pitchFamily="34" charset="0"/>
              </a:rPr>
              <a:t>Racionamento evitado</a:t>
            </a:r>
          </a:p>
        </p:txBody>
      </p:sp>
      <p:cxnSp>
        <p:nvCxnSpPr>
          <p:cNvPr id="13" name="Straight Connector 12">
            <a:extLst>
              <a:ext uri="{FF2B5EF4-FFF2-40B4-BE49-F238E27FC236}">
                <a16:creationId xmlns:a16="http://schemas.microsoft.com/office/drawing/2014/main" id="{A3DE025E-F66A-2D53-12C9-7A23AF4A87F1}"/>
              </a:ext>
            </a:extLst>
          </p:cNvPr>
          <p:cNvCxnSpPr/>
          <p:nvPr/>
        </p:nvCxnSpPr>
        <p:spPr>
          <a:xfrm>
            <a:off x="353740" y="495300"/>
            <a:ext cx="0" cy="1120140"/>
          </a:xfrm>
          <a:prstGeom prst="line">
            <a:avLst/>
          </a:prstGeom>
          <a:ln w="25400">
            <a:solidFill>
              <a:srgbClr val="FFD600"/>
            </a:solidFill>
          </a:ln>
        </p:spPr>
        <p:style>
          <a:lnRef idx="1">
            <a:schemeClr val="accent4"/>
          </a:lnRef>
          <a:fillRef idx="0">
            <a:schemeClr val="accent4"/>
          </a:fillRef>
          <a:effectRef idx="0">
            <a:schemeClr val="accent4"/>
          </a:effectRef>
          <a:fontRef idx="minor">
            <a:schemeClr val="tx1"/>
          </a:fontRef>
        </p:style>
      </p:cxnSp>
      <p:pic>
        <p:nvPicPr>
          <p:cNvPr id="14" name="Picture 13" descr="A picture containing drawing&#10;&#10;Description automatically generated">
            <a:extLst>
              <a:ext uri="{FF2B5EF4-FFF2-40B4-BE49-F238E27FC236}">
                <a16:creationId xmlns:a16="http://schemas.microsoft.com/office/drawing/2014/main" id="{FD49B722-57D0-013E-1D0D-74ADEA26283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6" name="Rectangle 5">
            <a:extLst>
              <a:ext uri="{FF2B5EF4-FFF2-40B4-BE49-F238E27FC236}">
                <a16:creationId xmlns:a16="http://schemas.microsoft.com/office/drawing/2014/main" id="{8B0A96D6-E8BB-ACFA-EB2F-CE9BF19A5A03}"/>
              </a:ext>
            </a:extLst>
          </p:cNvPr>
          <p:cNvSpPr/>
          <p:nvPr/>
        </p:nvSpPr>
        <p:spPr>
          <a:xfrm>
            <a:off x="6239435" y="2008094"/>
            <a:ext cx="247023" cy="15957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 name="TextBox 2">
            <a:extLst>
              <a:ext uri="{FF2B5EF4-FFF2-40B4-BE49-F238E27FC236}">
                <a16:creationId xmlns:a16="http://schemas.microsoft.com/office/drawing/2014/main" id="{E90E448F-1D1B-CD62-4F66-C4E5B0AD23CF}"/>
              </a:ext>
            </a:extLst>
          </p:cNvPr>
          <p:cNvSpPr txBox="1"/>
          <p:nvPr/>
        </p:nvSpPr>
        <p:spPr>
          <a:xfrm>
            <a:off x="1079500" y="1764712"/>
            <a:ext cx="4819650" cy="369332"/>
          </a:xfrm>
          <a:prstGeom prst="rect">
            <a:avLst/>
          </a:prstGeom>
          <a:noFill/>
        </p:spPr>
        <p:txBody>
          <a:bodyPr wrap="square">
            <a:spAutoFit/>
          </a:bodyPr>
          <a:lstStyle/>
          <a:p>
            <a:r>
              <a:rPr lang="en-US" b="1" i="0" dirty="0">
                <a:effectLst/>
                <a:latin typeface="Open Sans" pitchFamily="2" charset="0"/>
                <a:ea typeface="Open Sans" pitchFamily="2" charset="0"/>
                <a:cs typeface="Open Sans" pitchFamily="2" charset="0"/>
              </a:rPr>
              <a:t>EU natural gas inventories in % of full </a:t>
            </a:r>
            <a:endParaRPr lang="pt-PT" b="1" dirty="0">
              <a:latin typeface="Open Sans" pitchFamily="2" charset="0"/>
              <a:ea typeface="Open Sans" pitchFamily="2" charset="0"/>
              <a:cs typeface="Open Sans" pitchFamily="2" charset="0"/>
            </a:endParaRPr>
          </a:p>
        </p:txBody>
      </p:sp>
      <p:sp>
        <p:nvSpPr>
          <p:cNvPr id="5" name="TextBox 4">
            <a:extLst>
              <a:ext uri="{FF2B5EF4-FFF2-40B4-BE49-F238E27FC236}">
                <a16:creationId xmlns:a16="http://schemas.microsoft.com/office/drawing/2014/main" id="{5C3DFF93-3C24-CEA8-FDD7-B90C85FAA80D}"/>
              </a:ext>
            </a:extLst>
          </p:cNvPr>
          <p:cNvSpPr txBox="1"/>
          <p:nvPr/>
        </p:nvSpPr>
        <p:spPr>
          <a:xfrm>
            <a:off x="514651" y="6279684"/>
            <a:ext cx="2438400" cy="246221"/>
          </a:xfrm>
          <a:prstGeom prst="rect">
            <a:avLst/>
          </a:prstGeom>
          <a:noFill/>
        </p:spPr>
        <p:txBody>
          <a:bodyPr wrap="square">
            <a:spAutoFit/>
          </a:bodyPr>
          <a:lstStyle/>
          <a:p>
            <a:r>
              <a:rPr lang="en-US" sz="1000" b="1" i="0" dirty="0">
                <a:effectLst/>
                <a:latin typeface="Open Sans" pitchFamily="2" charset="0"/>
                <a:ea typeface="Open Sans" pitchFamily="2" charset="0"/>
                <a:cs typeface="Open Sans" pitchFamily="2" charset="0"/>
              </a:rPr>
              <a:t>Source: </a:t>
            </a:r>
            <a:r>
              <a:rPr lang="en-US" sz="1000" i="0" dirty="0">
                <a:effectLst/>
                <a:latin typeface="Open Sans" pitchFamily="2" charset="0"/>
                <a:ea typeface="Open Sans" pitchFamily="2" charset="0"/>
                <a:cs typeface="Open Sans" pitchFamily="2" charset="0"/>
              </a:rPr>
              <a:t>https://agsi.gie.eu/</a:t>
            </a:r>
            <a:endParaRPr lang="pt-PT" sz="1000" dirty="0">
              <a:latin typeface="Open Sans" pitchFamily="2" charset="0"/>
              <a:ea typeface="Open Sans" pitchFamily="2" charset="0"/>
              <a:cs typeface="Open Sans" pitchFamily="2" charset="0"/>
            </a:endParaRPr>
          </a:p>
        </p:txBody>
      </p:sp>
      <p:grpSp>
        <p:nvGrpSpPr>
          <p:cNvPr id="7" name="Group 6">
            <a:extLst>
              <a:ext uri="{FF2B5EF4-FFF2-40B4-BE49-F238E27FC236}">
                <a16:creationId xmlns:a16="http://schemas.microsoft.com/office/drawing/2014/main" id="{2BA2A923-D654-ABD0-59BF-97C324B21998}"/>
              </a:ext>
            </a:extLst>
          </p:cNvPr>
          <p:cNvGrpSpPr/>
          <p:nvPr/>
        </p:nvGrpSpPr>
        <p:grpSpPr>
          <a:xfrm>
            <a:off x="-25415" y="6654881"/>
            <a:ext cx="12307960" cy="253916"/>
            <a:chOff x="-115960" y="6654881"/>
            <a:chExt cx="12307960" cy="253916"/>
          </a:xfrm>
        </p:grpSpPr>
        <p:sp>
          <p:nvSpPr>
            <p:cNvPr id="8" name="Прямоугольник 2">
              <a:extLst>
                <a:ext uri="{FF2B5EF4-FFF2-40B4-BE49-F238E27FC236}">
                  <a16:creationId xmlns:a16="http://schemas.microsoft.com/office/drawing/2014/main" id="{393BB31D-44BB-E1FC-23C4-FDBC5DD27F1F}"/>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256</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a:extLst>
                <a:ext uri="{FF2B5EF4-FFF2-40B4-BE49-F238E27FC236}">
                  <a16:creationId xmlns:a16="http://schemas.microsoft.com/office/drawing/2014/main" id="{44DD5E70-BC2C-FB46-F3C6-DCF94D7E9A73}"/>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 name="Picture 2" descr="Norbert Talik (@NorbertTalik) / Twitter">
            <a:extLst>
              <a:ext uri="{FF2B5EF4-FFF2-40B4-BE49-F238E27FC236}">
                <a16:creationId xmlns:a16="http://schemas.microsoft.com/office/drawing/2014/main" id="{C4816615-518E-2BCD-DDC4-CAF45F115A3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3162" y="2642175"/>
            <a:ext cx="5712838" cy="3450554"/>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a:extLst>
              <a:ext uri="{FF2B5EF4-FFF2-40B4-BE49-F238E27FC236}">
                <a16:creationId xmlns:a16="http://schemas.microsoft.com/office/drawing/2014/main" id="{C036780F-5C4D-E45D-9F0B-FE22A2DE232E}"/>
              </a:ext>
            </a:extLst>
          </p:cNvPr>
          <p:cNvSpPr/>
          <p:nvPr/>
        </p:nvSpPr>
        <p:spPr>
          <a:xfrm>
            <a:off x="1377616" y="3043989"/>
            <a:ext cx="1618247" cy="31282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59289447"/>
      </p:ext>
    </p:extLst>
  </p:cSld>
  <p:clrMapOvr>
    <a:masterClrMapping/>
  </p:clrMapOvr>
  <p:transition spd="med">
    <p:push/>
  </p:transition>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Is emerging Europe set for a manufacturing boom? - Emerging Europe">
            <a:extLst>
              <a:ext uri="{FF2B5EF4-FFF2-40B4-BE49-F238E27FC236}">
                <a16:creationId xmlns:a16="http://schemas.microsoft.com/office/drawing/2014/main" id="{16D53EB8-ACE2-231B-5E49-7B12A7CA5D27}"/>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24234" t="151" r="18610" b="-151"/>
          <a:stretch/>
        </p:blipFill>
        <p:spPr bwMode="auto">
          <a:xfrm>
            <a:off x="6327762" y="-1"/>
            <a:ext cx="5863310" cy="6889879"/>
          </a:xfrm>
          <a:prstGeom prst="rect">
            <a:avLst/>
          </a:prstGeom>
          <a:noFill/>
          <a:extLst>
            <a:ext uri="{909E8E84-426E-40DD-AFC4-6F175D3DCCD1}">
              <a14:hiddenFill xmlns:a14="http://schemas.microsoft.com/office/drawing/2010/main">
                <a:solidFill>
                  <a:srgbClr val="FFFFFF"/>
                </a:solidFill>
              </a14:hiddenFill>
            </a:ext>
          </a:extLst>
        </p:spPr>
      </p:pic>
      <p:sp>
        <p:nvSpPr>
          <p:cNvPr id="12" name="TextBox 11">
            <a:extLst>
              <a:ext uri="{FF2B5EF4-FFF2-40B4-BE49-F238E27FC236}">
                <a16:creationId xmlns:a16="http://schemas.microsoft.com/office/drawing/2014/main" id="{79973CF3-1292-85EB-9D4C-80FF181D47B0}"/>
              </a:ext>
            </a:extLst>
          </p:cNvPr>
          <p:cNvSpPr txBox="1"/>
          <p:nvPr/>
        </p:nvSpPr>
        <p:spPr>
          <a:xfrm>
            <a:off x="452276" y="733361"/>
            <a:ext cx="5875486" cy="523220"/>
          </a:xfrm>
          <a:prstGeom prst="rect">
            <a:avLst/>
          </a:prstGeom>
          <a:noFill/>
        </p:spPr>
        <p:txBody>
          <a:bodyPr wrap="square" rtlCol="0">
            <a:spAutoFit/>
          </a:bodyPr>
          <a:lstStyle/>
          <a:p>
            <a:r>
              <a:rPr lang="pt-PT" sz="2800" b="1" dirty="0">
                <a:latin typeface="Arial Nova" panose="020B0504020202020204" pitchFamily="34" charset="0"/>
              </a:rPr>
              <a:t>Produção industrial manteve-se</a:t>
            </a:r>
          </a:p>
        </p:txBody>
      </p:sp>
      <p:cxnSp>
        <p:nvCxnSpPr>
          <p:cNvPr id="13" name="Straight Connector 12">
            <a:extLst>
              <a:ext uri="{FF2B5EF4-FFF2-40B4-BE49-F238E27FC236}">
                <a16:creationId xmlns:a16="http://schemas.microsoft.com/office/drawing/2014/main" id="{A3DE025E-F66A-2D53-12C9-7A23AF4A87F1}"/>
              </a:ext>
            </a:extLst>
          </p:cNvPr>
          <p:cNvCxnSpPr/>
          <p:nvPr/>
        </p:nvCxnSpPr>
        <p:spPr>
          <a:xfrm>
            <a:off x="353740" y="495300"/>
            <a:ext cx="0" cy="1120140"/>
          </a:xfrm>
          <a:prstGeom prst="line">
            <a:avLst/>
          </a:prstGeom>
          <a:ln w="25400">
            <a:solidFill>
              <a:srgbClr val="FFD600"/>
            </a:solidFill>
          </a:ln>
        </p:spPr>
        <p:style>
          <a:lnRef idx="1">
            <a:schemeClr val="accent4"/>
          </a:lnRef>
          <a:fillRef idx="0">
            <a:schemeClr val="accent4"/>
          </a:fillRef>
          <a:effectRef idx="0">
            <a:schemeClr val="accent4"/>
          </a:effectRef>
          <a:fontRef idx="minor">
            <a:schemeClr val="tx1"/>
          </a:fontRef>
        </p:style>
      </p:cxnSp>
      <p:pic>
        <p:nvPicPr>
          <p:cNvPr id="14" name="Picture 13" descr="A picture containing drawing&#10;&#10;Description automatically generated">
            <a:extLst>
              <a:ext uri="{FF2B5EF4-FFF2-40B4-BE49-F238E27FC236}">
                <a16:creationId xmlns:a16="http://schemas.microsoft.com/office/drawing/2014/main" id="{FD49B722-57D0-013E-1D0D-74ADEA26283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grpSp>
        <p:nvGrpSpPr>
          <p:cNvPr id="7" name="Group 6">
            <a:extLst>
              <a:ext uri="{FF2B5EF4-FFF2-40B4-BE49-F238E27FC236}">
                <a16:creationId xmlns:a16="http://schemas.microsoft.com/office/drawing/2014/main" id="{2BA2A923-D654-ABD0-59BF-97C324B21998}"/>
              </a:ext>
            </a:extLst>
          </p:cNvPr>
          <p:cNvGrpSpPr/>
          <p:nvPr/>
        </p:nvGrpSpPr>
        <p:grpSpPr>
          <a:xfrm>
            <a:off x="-25415" y="6654881"/>
            <a:ext cx="12307960" cy="253916"/>
            <a:chOff x="-115960" y="6654881"/>
            <a:chExt cx="12307960" cy="253916"/>
          </a:xfrm>
        </p:grpSpPr>
        <p:sp>
          <p:nvSpPr>
            <p:cNvPr id="8" name="Прямоугольник 2">
              <a:extLst>
                <a:ext uri="{FF2B5EF4-FFF2-40B4-BE49-F238E27FC236}">
                  <a16:creationId xmlns:a16="http://schemas.microsoft.com/office/drawing/2014/main" id="{393BB31D-44BB-E1FC-23C4-FDBC5DD27F1F}"/>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257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a:extLst>
                <a:ext uri="{FF2B5EF4-FFF2-40B4-BE49-F238E27FC236}">
                  <a16:creationId xmlns:a16="http://schemas.microsoft.com/office/drawing/2014/main" id="{44DD5E70-BC2C-FB46-F3C6-DCF94D7E9A73}"/>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4" name="Rectangle 3">
            <a:extLst>
              <a:ext uri="{FF2B5EF4-FFF2-40B4-BE49-F238E27FC236}">
                <a16:creationId xmlns:a16="http://schemas.microsoft.com/office/drawing/2014/main" id="{C036780F-5C4D-E45D-9F0B-FE22A2DE232E}"/>
              </a:ext>
            </a:extLst>
          </p:cNvPr>
          <p:cNvSpPr/>
          <p:nvPr/>
        </p:nvSpPr>
        <p:spPr>
          <a:xfrm>
            <a:off x="1377616" y="3043989"/>
            <a:ext cx="1618247" cy="31282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a:extLst>
              <a:ext uri="{FF2B5EF4-FFF2-40B4-BE49-F238E27FC236}">
                <a16:creationId xmlns:a16="http://schemas.microsoft.com/office/drawing/2014/main" id="{C0759D0F-9800-719F-18E5-D02B47C76377}"/>
              </a:ext>
            </a:extLst>
          </p:cNvPr>
          <p:cNvPicPr>
            <a:picLocks noChangeAspect="1"/>
          </p:cNvPicPr>
          <p:nvPr/>
        </p:nvPicPr>
        <p:blipFill>
          <a:blip r:embed="rId4"/>
          <a:stretch>
            <a:fillRect/>
          </a:stretch>
        </p:blipFill>
        <p:spPr>
          <a:xfrm>
            <a:off x="676755" y="1895722"/>
            <a:ext cx="5096012" cy="4571851"/>
          </a:xfrm>
          <a:prstGeom prst="rect">
            <a:avLst/>
          </a:prstGeom>
        </p:spPr>
      </p:pic>
    </p:spTree>
    <p:extLst>
      <p:ext uri="{BB962C8B-B14F-4D97-AF65-F5344CB8AC3E}">
        <p14:creationId xmlns:p14="http://schemas.microsoft.com/office/powerpoint/2010/main" val="2316189813"/>
      </p:ext>
    </p:extLst>
  </p:cSld>
  <p:clrMapOvr>
    <a:masterClrMapping/>
  </p:clrMapOvr>
  <p:transition spd="med">
    <p:push/>
  </p:transition>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EU sanctions on Russia: Overview, impact, challenges | Epthinktank |  European Parliament">
            <a:extLst>
              <a:ext uri="{FF2B5EF4-FFF2-40B4-BE49-F238E27FC236}">
                <a16:creationId xmlns:a16="http://schemas.microsoft.com/office/drawing/2014/main" id="{2A134F59-70C9-4EA0-7E9C-751D9C1EB70D}"/>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15556"/>
          <a:stretch/>
        </p:blipFill>
        <p:spPr bwMode="auto">
          <a:xfrm>
            <a:off x="20" y="1282"/>
            <a:ext cx="12191980" cy="6856718"/>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descr="A picture containing drawing&#10;&#10;Description automatically generated">
            <a:extLst>
              <a:ext uri="{FF2B5EF4-FFF2-40B4-BE49-F238E27FC236}">
                <a16:creationId xmlns:a16="http://schemas.microsoft.com/office/drawing/2014/main" id="{BF887821-6E1D-BFC2-09E8-CBA97D00543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grpSp>
        <p:nvGrpSpPr>
          <p:cNvPr id="5" name="Group 4">
            <a:extLst>
              <a:ext uri="{FF2B5EF4-FFF2-40B4-BE49-F238E27FC236}">
                <a16:creationId xmlns:a16="http://schemas.microsoft.com/office/drawing/2014/main" id="{4FC1F3F8-CBB9-A422-6DDB-94D7EF7CDCF9}"/>
              </a:ext>
            </a:extLst>
          </p:cNvPr>
          <p:cNvGrpSpPr/>
          <p:nvPr/>
        </p:nvGrpSpPr>
        <p:grpSpPr>
          <a:xfrm>
            <a:off x="-25415" y="6654881"/>
            <a:ext cx="12307960" cy="253916"/>
            <a:chOff x="-115960" y="6654881"/>
            <a:chExt cx="12307960" cy="253916"/>
          </a:xfrm>
        </p:grpSpPr>
        <p:sp>
          <p:nvSpPr>
            <p:cNvPr id="6" name="Прямоугольник 2">
              <a:extLst>
                <a:ext uri="{FF2B5EF4-FFF2-40B4-BE49-F238E27FC236}">
                  <a16:creationId xmlns:a16="http://schemas.microsoft.com/office/drawing/2014/main" id="{E558732B-12F1-E86D-DCF6-CE4584707955}"/>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258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6">
              <a:extLst>
                <a:ext uri="{FF2B5EF4-FFF2-40B4-BE49-F238E27FC236}">
                  <a16:creationId xmlns:a16="http://schemas.microsoft.com/office/drawing/2014/main" id="{D89421B4-1DA5-19B3-0933-20A0F0B3502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1476639559"/>
      </p:ext>
    </p:extLst>
  </p:cSld>
  <p:clrMapOvr>
    <a:masterClrMapping/>
  </p:clrMapOvr>
  <p:transition spd="med">
    <p:push/>
  </p:transition>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A picture containing drawing&#10;&#10;Description automatically generated">
            <a:extLst>
              <a:ext uri="{FF2B5EF4-FFF2-40B4-BE49-F238E27FC236}">
                <a16:creationId xmlns:a16="http://schemas.microsoft.com/office/drawing/2014/main" id="{39B84623-9EED-587B-E999-64DE907A261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grpSp>
        <p:nvGrpSpPr>
          <p:cNvPr id="5" name="Group 4">
            <a:extLst>
              <a:ext uri="{FF2B5EF4-FFF2-40B4-BE49-F238E27FC236}">
                <a16:creationId xmlns:a16="http://schemas.microsoft.com/office/drawing/2014/main" id="{E8343698-6845-C375-610E-F348E5F2CADD}"/>
              </a:ext>
            </a:extLst>
          </p:cNvPr>
          <p:cNvGrpSpPr/>
          <p:nvPr/>
        </p:nvGrpSpPr>
        <p:grpSpPr>
          <a:xfrm>
            <a:off x="-25415" y="6654881"/>
            <a:ext cx="12307960" cy="253916"/>
            <a:chOff x="-115960" y="6654881"/>
            <a:chExt cx="12307960" cy="253916"/>
          </a:xfrm>
        </p:grpSpPr>
        <p:sp>
          <p:nvSpPr>
            <p:cNvPr id="6" name="Прямоугольник 2">
              <a:extLst>
                <a:ext uri="{FF2B5EF4-FFF2-40B4-BE49-F238E27FC236}">
                  <a16:creationId xmlns:a16="http://schemas.microsoft.com/office/drawing/2014/main" id="{196EDBD5-65BA-87A4-A110-193EFB64C541}"/>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259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6">
              <a:extLst>
                <a:ext uri="{FF2B5EF4-FFF2-40B4-BE49-F238E27FC236}">
                  <a16:creationId xmlns:a16="http://schemas.microsoft.com/office/drawing/2014/main" id="{99B1EF04-C5C4-F2EB-14E4-0F48A164E68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9" name="Picture 8">
            <a:extLst>
              <a:ext uri="{FF2B5EF4-FFF2-40B4-BE49-F238E27FC236}">
                <a16:creationId xmlns:a16="http://schemas.microsoft.com/office/drawing/2014/main" id="{17662D0B-1828-2935-7787-74AC4CB36D7C}"/>
              </a:ext>
            </a:extLst>
          </p:cNvPr>
          <p:cNvPicPr>
            <a:picLocks noChangeAspect="1"/>
          </p:cNvPicPr>
          <p:nvPr/>
        </p:nvPicPr>
        <p:blipFill>
          <a:blip r:embed="rId3"/>
          <a:stretch>
            <a:fillRect/>
          </a:stretch>
        </p:blipFill>
        <p:spPr>
          <a:xfrm>
            <a:off x="1551940" y="1384062"/>
            <a:ext cx="9088118" cy="5096586"/>
          </a:xfrm>
          <a:prstGeom prst="rect">
            <a:avLst/>
          </a:prstGeom>
        </p:spPr>
      </p:pic>
      <p:sp>
        <p:nvSpPr>
          <p:cNvPr id="3" name="TextBox 2">
            <a:extLst>
              <a:ext uri="{FF2B5EF4-FFF2-40B4-BE49-F238E27FC236}">
                <a16:creationId xmlns:a16="http://schemas.microsoft.com/office/drawing/2014/main" id="{B894F533-400C-704D-D24A-15971EE6B117}"/>
              </a:ext>
            </a:extLst>
          </p:cNvPr>
          <p:cNvSpPr txBox="1"/>
          <p:nvPr/>
        </p:nvSpPr>
        <p:spPr>
          <a:xfrm>
            <a:off x="2676633" y="651667"/>
            <a:ext cx="6838732" cy="523220"/>
          </a:xfrm>
          <a:prstGeom prst="rect">
            <a:avLst/>
          </a:prstGeom>
          <a:noFill/>
        </p:spPr>
        <p:txBody>
          <a:bodyPr wrap="none" rtlCol="0">
            <a:spAutoFit/>
          </a:bodyPr>
          <a:lstStyle/>
          <a:p>
            <a:r>
              <a:rPr lang="pt-PT" sz="2800" b="1" dirty="0">
                <a:solidFill>
                  <a:schemeClr val="accent1">
                    <a:lumMod val="75000"/>
                  </a:schemeClr>
                </a:solidFill>
                <a:latin typeface="Arial" panose="020B0604020202020204" pitchFamily="34" charset="0"/>
                <a:cs typeface="Arial" panose="020B0604020202020204" pitchFamily="34" charset="0"/>
              </a:rPr>
              <a:t>Sanções contra indivíduos e entidades</a:t>
            </a:r>
            <a:endParaRPr lang="en-US" sz="2800" b="1" dirty="0">
              <a:solidFill>
                <a:schemeClr val="accent1">
                  <a:lumMod val="7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08974362"/>
      </p:ext>
    </p:extLst>
  </p:cSld>
  <p:clrMapOvr>
    <a:masterClrMapping/>
  </p:clrMapOvr>
  <p:transition spd="med">
    <p:push/>
  </p:transition>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A picture containing drawing&#10;&#10;Description automatically generated">
            <a:extLst>
              <a:ext uri="{FF2B5EF4-FFF2-40B4-BE49-F238E27FC236}">
                <a16:creationId xmlns:a16="http://schemas.microsoft.com/office/drawing/2014/main" id="{39B84623-9EED-587B-E999-64DE907A261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grpSp>
        <p:nvGrpSpPr>
          <p:cNvPr id="5" name="Group 4">
            <a:extLst>
              <a:ext uri="{FF2B5EF4-FFF2-40B4-BE49-F238E27FC236}">
                <a16:creationId xmlns:a16="http://schemas.microsoft.com/office/drawing/2014/main" id="{E8343698-6845-C375-610E-F348E5F2CADD}"/>
              </a:ext>
            </a:extLst>
          </p:cNvPr>
          <p:cNvGrpSpPr/>
          <p:nvPr/>
        </p:nvGrpSpPr>
        <p:grpSpPr>
          <a:xfrm>
            <a:off x="-25415" y="6654881"/>
            <a:ext cx="12307960" cy="253916"/>
            <a:chOff x="-115960" y="6654881"/>
            <a:chExt cx="12307960" cy="253916"/>
          </a:xfrm>
        </p:grpSpPr>
        <p:sp>
          <p:nvSpPr>
            <p:cNvPr id="6" name="Прямоугольник 2">
              <a:extLst>
                <a:ext uri="{FF2B5EF4-FFF2-40B4-BE49-F238E27FC236}">
                  <a16:creationId xmlns:a16="http://schemas.microsoft.com/office/drawing/2014/main" id="{196EDBD5-65BA-87A4-A110-193EFB64C541}"/>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260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6">
              <a:extLst>
                <a:ext uri="{FF2B5EF4-FFF2-40B4-BE49-F238E27FC236}">
                  <a16:creationId xmlns:a16="http://schemas.microsoft.com/office/drawing/2014/main" id="{99B1EF04-C5C4-F2EB-14E4-0F48A164E68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2" name="TextBox 1">
            <a:extLst>
              <a:ext uri="{FF2B5EF4-FFF2-40B4-BE49-F238E27FC236}">
                <a16:creationId xmlns:a16="http://schemas.microsoft.com/office/drawing/2014/main" id="{601C5E23-86AA-1227-445D-1F37E7754F3F}"/>
              </a:ext>
            </a:extLst>
          </p:cNvPr>
          <p:cNvSpPr txBox="1"/>
          <p:nvPr/>
        </p:nvSpPr>
        <p:spPr>
          <a:xfrm>
            <a:off x="2676633" y="651667"/>
            <a:ext cx="6838732" cy="523220"/>
          </a:xfrm>
          <a:prstGeom prst="rect">
            <a:avLst/>
          </a:prstGeom>
          <a:noFill/>
        </p:spPr>
        <p:txBody>
          <a:bodyPr wrap="none" rtlCol="0">
            <a:spAutoFit/>
          </a:bodyPr>
          <a:lstStyle/>
          <a:p>
            <a:r>
              <a:rPr lang="pt-PT" sz="2800" b="1" dirty="0">
                <a:solidFill>
                  <a:schemeClr val="accent1">
                    <a:lumMod val="75000"/>
                  </a:schemeClr>
                </a:solidFill>
                <a:latin typeface="Arial" panose="020B0604020202020204" pitchFamily="34" charset="0"/>
                <a:cs typeface="Arial" panose="020B0604020202020204" pitchFamily="34" charset="0"/>
              </a:rPr>
              <a:t>Sanções contra indivíduos e entidades</a:t>
            </a:r>
            <a:endParaRPr lang="en-US" sz="2800" b="1" dirty="0">
              <a:solidFill>
                <a:schemeClr val="accent1">
                  <a:lumMod val="75000"/>
                </a:schemeClr>
              </a:solidFill>
              <a:latin typeface="Arial" panose="020B0604020202020204" pitchFamily="34" charset="0"/>
              <a:cs typeface="Arial" panose="020B0604020202020204" pitchFamily="34" charset="0"/>
            </a:endParaRPr>
          </a:p>
        </p:txBody>
      </p:sp>
      <p:pic>
        <p:nvPicPr>
          <p:cNvPr id="11" name="Picture 10">
            <a:extLst>
              <a:ext uri="{FF2B5EF4-FFF2-40B4-BE49-F238E27FC236}">
                <a16:creationId xmlns:a16="http://schemas.microsoft.com/office/drawing/2014/main" id="{7C04947A-DD83-EC6E-177B-770F6D6B4370}"/>
              </a:ext>
            </a:extLst>
          </p:cNvPr>
          <p:cNvPicPr>
            <a:picLocks noChangeAspect="1"/>
          </p:cNvPicPr>
          <p:nvPr/>
        </p:nvPicPr>
        <p:blipFill>
          <a:blip r:embed="rId3"/>
          <a:stretch>
            <a:fillRect/>
          </a:stretch>
        </p:blipFill>
        <p:spPr>
          <a:xfrm>
            <a:off x="1671019" y="1847569"/>
            <a:ext cx="8849960" cy="4020111"/>
          </a:xfrm>
          <a:prstGeom prst="rect">
            <a:avLst/>
          </a:prstGeom>
        </p:spPr>
      </p:pic>
    </p:spTree>
    <p:extLst>
      <p:ext uri="{BB962C8B-B14F-4D97-AF65-F5344CB8AC3E}">
        <p14:creationId xmlns:p14="http://schemas.microsoft.com/office/powerpoint/2010/main" val="3933022391"/>
      </p:ext>
    </p:extLst>
  </p:cSld>
  <p:clrMapOvr>
    <a:masterClrMapping/>
  </p:clrMapOvr>
  <p:transition spd="med">
    <p:push/>
  </p:transition>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A picture containing drawing&#10;&#10;Description automatically generated">
            <a:extLst>
              <a:ext uri="{FF2B5EF4-FFF2-40B4-BE49-F238E27FC236}">
                <a16:creationId xmlns:a16="http://schemas.microsoft.com/office/drawing/2014/main" id="{39B84623-9EED-587B-E999-64DE907A261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grpSp>
        <p:nvGrpSpPr>
          <p:cNvPr id="5" name="Group 4">
            <a:extLst>
              <a:ext uri="{FF2B5EF4-FFF2-40B4-BE49-F238E27FC236}">
                <a16:creationId xmlns:a16="http://schemas.microsoft.com/office/drawing/2014/main" id="{E8343698-6845-C375-610E-F348E5F2CADD}"/>
              </a:ext>
            </a:extLst>
          </p:cNvPr>
          <p:cNvGrpSpPr/>
          <p:nvPr/>
        </p:nvGrpSpPr>
        <p:grpSpPr>
          <a:xfrm>
            <a:off x="-25415" y="6654881"/>
            <a:ext cx="12307960" cy="253916"/>
            <a:chOff x="-115960" y="6654881"/>
            <a:chExt cx="12307960" cy="253916"/>
          </a:xfrm>
        </p:grpSpPr>
        <p:sp>
          <p:nvSpPr>
            <p:cNvPr id="6" name="Прямоугольник 2">
              <a:extLst>
                <a:ext uri="{FF2B5EF4-FFF2-40B4-BE49-F238E27FC236}">
                  <a16:creationId xmlns:a16="http://schemas.microsoft.com/office/drawing/2014/main" id="{196EDBD5-65BA-87A4-A110-193EFB64C541}"/>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261</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6">
              <a:extLst>
                <a:ext uri="{FF2B5EF4-FFF2-40B4-BE49-F238E27FC236}">
                  <a16:creationId xmlns:a16="http://schemas.microsoft.com/office/drawing/2014/main" id="{99B1EF04-C5C4-F2EB-14E4-0F48A164E68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8" name="Picture 7">
            <a:extLst>
              <a:ext uri="{FF2B5EF4-FFF2-40B4-BE49-F238E27FC236}">
                <a16:creationId xmlns:a16="http://schemas.microsoft.com/office/drawing/2014/main" id="{389F0CF9-E33B-6C85-5B11-0333257D18D0}"/>
              </a:ext>
            </a:extLst>
          </p:cNvPr>
          <p:cNvPicPr>
            <a:picLocks noChangeAspect="1"/>
          </p:cNvPicPr>
          <p:nvPr/>
        </p:nvPicPr>
        <p:blipFill>
          <a:blip r:embed="rId3"/>
          <a:stretch>
            <a:fillRect/>
          </a:stretch>
        </p:blipFill>
        <p:spPr>
          <a:xfrm>
            <a:off x="0" y="1867914"/>
            <a:ext cx="6314596" cy="3407064"/>
          </a:xfrm>
          <a:prstGeom prst="rect">
            <a:avLst/>
          </a:prstGeom>
        </p:spPr>
      </p:pic>
      <p:pic>
        <p:nvPicPr>
          <p:cNvPr id="10" name="Picture 9">
            <a:extLst>
              <a:ext uri="{FF2B5EF4-FFF2-40B4-BE49-F238E27FC236}">
                <a16:creationId xmlns:a16="http://schemas.microsoft.com/office/drawing/2014/main" id="{47246A59-3E96-D9E9-1EB2-3C090C2B1CE4}"/>
              </a:ext>
            </a:extLst>
          </p:cNvPr>
          <p:cNvPicPr>
            <a:picLocks noChangeAspect="1"/>
          </p:cNvPicPr>
          <p:nvPr/>
        </p:nvPicPr>
        <p:blipFill>
          <a:blip r:embed="rId4"/>
          <a:stretch>
            <a:fillRect/>
          </a:stretch>
        </p:blipFill>
        <p:spPr>
          <a:xfrm>
            <a:off x="6216612" y="1877530"/>
            <a:ext cx="5975388" cy="3615565"/>
          </a:xfrm>
          <a:prstGeom prst="rect">
            <a:avLst/>
          </a:prstGeom>
        </p:spPr>
      </p:pic>
      <p:sp>
        <p:nvSpPr>
          <p:cNvPr id="12" name="TextBox 11">
            <a:extLst>
              <a:ext uri="{FF2B5EF4-FFF2-40B4-BE49-F238E27FC236}">
                <a16:creationId xmlns:a16="http://schemas.microsoft.com/office/drawing/2014/main" id="{939C9E24-5BF5-84D4-C916-46D9A07B7008}"/>
              </a:ext>
            </a:extLst>
          </p:cNvPr>
          <p:cNvSpPr txBox="1"/>
          <p:nvPr/>
        </p:nvSpPr>
        <p:spPr>
          <a:xfrm>
            <a:off x="4155404" y="671185"/>
            <a:ext cx="3881191" cy="523220"/>
          </a:xfrm>
          <a:prstGeom prst="rect">
            <a:avLst/>
          </a:prstGeom>
          <a:noFill/>
        </p:spPr>
        <p:txBody>
          <a:bodyPr wrap="none" rtlCol="0">
            <a:spAutoFit/>
          </a:bodyPr>
          <a:lstStyle/>
          <a:p>
            <a:r>
              <a:rPr lang="pt-PT" sz="2800" b="1" dirty="0">
                <a:solidFill>
                  <a:schemeClr val="accent1">
                    <a:lumMod val="75000"/>
                  </a:schemeClr>
                </a:solidFill>
                <a:latin typeface="Arial" panose="020B0604020202020204" pitchFamily="34" charset="0"/>
                <a:cs typeface="Arial" panose="020B0604020202020204" pitchFamily="34" charset="0"/>
              </a:rPr>
              <a:t>Sanções Económicas</a:t>
            </a:r>
            <a:endParaRPr lang="en-US" sz="2800" b="1" dirty="0">
              <a:solidFill>
                <a:schemeClr val="accent1">
                  <a:lumMod val="7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86075168"/>
      </p:ext>
    </p:extLst>
  </p:cSld>
  <p:clrMapOvr>
    <a:masterClrMapping/>
  </p:clrMapOvr>
  <p:transition spd="med">
    <p:push/>
  </p:transition>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a:extLst>
              <a:ext uri="{FF2B5EF4-FFF2-40B4-BE49-F238E27FC236}">
                <a16:creationId xmlns:a16="http://schemas.microsoft.com/office/drawing/2014/main" id="{3519C8B3-600D-4A13-9AF0-DE33DCEBB310}"/>
              </a:ext>
            </a:extLst>
          </p:cNvPr>
          <p:cNvPicPr>
            <a:picLocks noChangeAspect="1"/>
          </p:cNvPicPr>
          <p:nvPr/>
        </p:nvPicPr>
        <p:blipFill>
          <a:blip r:embed="rId2"/>
          <a:stretch>
            <a:fillRect/>
          </a:stretch>
        </p:blipFill>
        <p:spPr>
          <a:xfrm>
            <a:off x="609558" y="0"/>
            <a:ext cx="5810334" cy="6858000"/>
          </a:xfrm>
          <a:prstGeom prst="rect">
            <a:avLst/>
          </a:prstGeom>
        </p:spPr>
      </p:pic>
      <p:pic>
        <p:nvPicPr>
          <p:cNvPr id="4" name="Picture 3" descr="A picture containing drawing&#10;&#10;Description automatically generated">
            <a:extLst>
              <a:ext uri="{FF2B5EF4-FFF2-40B4-BE49-F238E27FC236}">
                <a16:creationId xmlns:a16="http://schemas.microsoft.com/office/drawing/2014/main" id="{39B84623-9EED-587B-E999-64DE907A261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729" y="135370"/>
            <a:ext cx="747741" cy="226588"/>
          </a:xfrm>
          <a:prstGeom prst="rect">
            <a:avLst/>
          </a:prstGeom>
        </p:spPr>
      </p:pic>
      <p:grpSp>
        <p:nvGrpSpPr>
          <p:cNvPr id="5" name="Group 4">
            <a:extLst>
              <a:ext uri="{FF2B5EF4-FFF2-40B4-BE49-F238E27FC236}">
                <a16:creationId xmlns:a16="http://schemas.microsoft.com/office/drawing/2014/main" id="{E8343698-6845-C375-610E-F348E5F2CADD}"/>
              </a:ext>
            </a:extLst>
          </p:cNvPr>
          <p:cNvGrpSpPr/>
          <p:nvPr/>
        </p:nvGrpSpPr>
        <p:grpSpPr>
          <a:xfrm>
            <a:off x="-25415" y="6654881"/>
            <a:ext cx="12307960" cy="253916"/>
            <a:chOff x="-115960" y="6654881"/>
            <a:chExt cx="12307960" cy="253916"/>
          </a:xfrm>
        </p:grpSpPr>
        <p:sp>
          <p:nvSpPr>
            <p:cNvPr id="6" name="Прямоугольник 2">
              <a:extLst>
                <a:ext uri="{FF2B5EF4-FFF2-40B4-BE49-F238E27FC236}">
                  <a16:creationId xmlns:a16="http://schemas.microsoft.com/office/drawing/2014/main" id="{196EDBD5-65BA-87A4-A110-193EFB64C541}"/>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262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6">
              <a:extLst>
                <a:ext uri="{FF2B5EF4-FFF2-40B4-BE49-F238E27FC236}">
                  <a16:creationId xmlns:a16="http://schemas.microsoft.com/office/drawing/2014/main" id="{99B1EF04-C5C4-F2EB-14E4-0F48A164E68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1" name="Picture 10">
            <a:extLst>
              <a:ext uri="{FF2B5EF4-FFF2-40B4-BE49-F238E27FC236}">
                <a16:creationId xmlns:a16="http://schemas.microsoft.com/office/drawing/2014/main" id="{95FE7865-C0A6-A991-A720-7F386E82CE75}"/>
              </a:ext>
            </a:extLst>
          </p:cNvPr>
          <p:cNvPicPr>
            <a:picLocks noChangeAspect="1"/>
          </p:cNvPicPr>
          <p:nvPr/>
        </p:nvPicPr>
        <p:blipFill>
          <a:blip r:embed="rId4"/>
          <a:stretch>
            <a:fillRect/>
          </a:stretch>
        </p:blipFill>
        <p:spPr>
          <a:xfrm>
            <a:off x="6353004" y="0"/>
            <a:ext cx="5842819" cy="5810250"/>
          </a:xfrm>
          <a:prstGeom prst="rect">
            <a:avLst/>
          </a:prstGeom>
        </p:spPr>
      </p:pic>
    </p:spTree>
    <p:extLst>
      <p:ext uri="{BB962C8B-B14F-4D97-AF65-F5344CB8AC3E}">
        <p14:creationId xmlns:p14="http://schemas.microsoft.com/office/powerpoint/2010/main" val="690811389"/>
      </p:ext>
    </p:extLst>
  </p:cSld>
  <p:clrMapOvr>
    <a:masterClrMapping/>
  </p:clrMapOvr>
  <p:transition spd="med">
    <p:push/>
  </p:transition>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A picture containing drawing&#10;&#10;Description automatically generated">
            <a:extLst>
              <a:ext uri="{FF2B5EF4-FFF2-40B4-BE49-F238E27FC236}">
                <a16:creationId xmlns:a16="http://schemas.microsoft.com/office/drawing/2014/main" id="{39B84623-9EED-587B-E999-64DE907A261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7729" y="135370"/>
            <a:ext cx="747741" cy="226588"/>
          </a:xfrm>
          <a:prstGeom prst="rect">
            <a:avLst/>
          </a:prstGeom>
        </p:spPr>
      </p:pic>
      <p:grpSp>
        <p:nvGrpSpPr>
          <p:cNvPr id="5" name="Group 4">
            <a:extLst>
              <a:ext uri="{FF2B5EF4-FFF2-40B4-BE49-F238E27FC236}">
                <a16:creationId xmlns:a16="http://schemas.microsoft.com/office/drawing/2014/main" id="{E8343698-6845-C375-610E-F348E5F2CADD}"/>
              </a:ext>
            </a:extLst>
          </p:cNvPr>
          <p:cNvGrpSpPr/>
          <p:nvPr/>
        </p:nvGrpSpPr>
        <p:grpSpPr>
          <a:xfrm>
            <a:off x="-25415" y="6654881"/>
            <a:ext cx="12307960" cy="253916"/>
            <a:chOff x="-115960" y="6654881"/>
            <a:chExt cx="12307960" cy="253916"/>
          </a:xfrm>
        </p:grpSpPr>
        <p:sp>
          <p:nvSpPr>
            <p:cNvPr id="6" name="Прямоугольник 2">
              <a:extLst>
                <a:ext uri="{FF2B5EF4-FFF2-40B4-BE49-F238E27FC236}">
                  <a16:creationId xmlns:a16="http://schemas.microsoft.com/office/drawing/2014/main" id="{196EDBD5-65BA-87A4-A110-193EFB64C541}"/>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263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6">
              <a:extLst>
                <a:ext uri="{FF2B5EF4-FFF2-40B4-BE49-F238E27FC236}">
                  <a16:creationId xmlns:a16="http://schemas.microsoft.com/office/drawing/2014/main" id="{99B1EF04-C5C4-F2EB-14E4-0F48A164E68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3" name="Picture 2">
            <a:extLst>
              <a:ext uri="{FF2B5EF4-FFF2-40B4-BE49-F238E27FC236}">
                <a16:creationId xmlns:a16="http://schemas.microsoft.com/office/drawing/2014/main" id="{F7B86EAD-FBEF-CB7E-AD73-8FB139BB89F8}"/>
              </a:ext>
            </a:extLst>
          </p:cNvPr>
          <p:cNvPicPr>
            <a:picLocks noChangeAspect="1"/>
          </p:cNvPicPr>
          <p:nvPr/>
        </p:nvPicPr>
        <p:blipFill>
          <a:blip r:embed="rId3"/>
          <a:stretch>
            <a:fillRect/>
          </a:stretch>
        </p:blipFill>
        <p:spPr>
          <a:xfrm>
            <a:off x="704098" y="1083925"/>
            <a:ext cx="5391902" cy="5477639"/>
          </a:xfrm>
          <a:prstGeom prst="rect">
            <a:avLst/>
          </a:prstGeom>
        </p:spPr>
      </p:pic>
      <p:pic>
        <p:nvPicPr>
          <p:cNvPr id="9" name="Picture 8">
            <a:extLst>
              <a:ext uri="{FF2B5EF4-FFF2-40B4-BE49-F238E27FC236}">
                <a16:creationId xmlns:a16="http://schemas.microsoft.com/office/drawing/2014/main" id="{00140F65-0D03-6FEF-8622-8B5FFC0B0CBB}"/>
              </a:ext>
            </a:extLst>
          </p:cNvPr>
          <p:cNvPicPr>
            <a:picLocks noChangeAspect="1"/>
          </p:cNvPicPr>
          <p:nvPr/>
        </p:nvPicPr>
        <p:blipFill>
          <a:blip r:embed="rId4"/>
          <a:stretch>
            <a:fillRect/>
          </a:stretch>
        </p:blipFill>
        <p:spPr>
          <a:xfrm>
            <a:off x="6600511" y="1036292"/>
            <a:ext cx="4496427" cy="5572903"/>
          </a:xfrm>
          <a:prstGeom prst="rect">
            <a:avLst/>
          </a:prstGeom>
        </p:spPr>
      </p:pic>
    </p:spTree>
    <p:extLst>
      <p:ext uri="{BB962C8B-B14F-4D97-AF65-F5344CB8AC3E}">
        <p14:creationId xmlns:p14="http://schemas.microsoft.com/office/powerpoint/2010/main" val="2394434623"/>
      </p:ext>
    </p:extLst>
  </p:cSld>
  <p:clrMapOvr>
    <a:masterClrMapping/>
  </p:clrMapOvr>
  <p:transition spd="med">
    <p:push/>
  </p:transition>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08F03A4C-264B-49AE-8188-5C62AA614B19}"/>
              </a:ext>
            </a:extLst>
          </p:cNvPr>
          <p:cNvPicPr>
            <a:picLocks noChangeAspect="1"/>
          </p:cNvPicPr>
          <p:nvPr/>
        </p:nvPicPr>
        <p:blipFill>
          <a:blip r:embed="rId2"/>
          <a:stretch>
            <a:fillRect/>
          </a:stretch>
        </p:blipFill>
        <p:spPr>
          <a:xfrm>
            <a:off x="5539669" y="2454086"/>
            <a:ext cx="6491358" cy="1874074"/>
          </a:xfrm>
          <a:prstGeom prst="rect">
            <a:avLst/>
          </a:prstGeom>
        </p:spPr>
      </p:pic>
      <p:pic>
        <p:nvPicPr>
          <p:cNvPr id="13" name="Picture 12">
            <a:extLst>
              <a:ext uri="{FF2B5EF4-FFF2-40B4-BE49-F238E27FC236}">
                <a16:creationId xmlns:a16="http://schemas.microsoft.com/office/drawing/2014/main" id="{7F48F65E-DA68-4985-8366-9ED43CAD6444}"/>
              </a:ext>
            </a:extLst>
          </p:cNvPr>
          <p:cNvPicPr>
            <a:picLocks noChangeAspect="1"/>
          </p:cNvPicPr>
          <p:nvPr/>
        </p:nvPicPr>
        <p:blipFill>
          <a:blip r:embed="rId3"/>
          <a:stretch>
            <a:fillRect/>
          </a:stretch>
        </p:blipFill>
        <p:spPr>
          <a:xfrm>
            <a:off x="5623560" y="4658678"/>
            <a:ext cx="6401267" cy="1823554"/>
          </a:xfrm>
          <a:prstGeom prst="rect">
            <a:avLst/>
          </a:prstGeom>
        </p:spPr>
      </p:pic>
      <p:pic>
        <p:nvPicPr>
          <p:cNvPr id="23554" name="Picture 2" descr="US stock market tumbles to worst finish since 1987 | The Times of Israel">
            <a:extLst>
              <a:ext uri="{FF2B5EF4-FFF2-40B4-BE49-F238E27FC236}">
                <a16:creationId xmlns:a16="http://schemas.microsoft.com/office/drawing/2014/main" id="{9FC16D6D-1E65-4755-94E8-FAA2AC1C4BE6}"/>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15920" r="32780"/>
          <a:stretch/>
        </p:blipFill>
        <p:spPr bwMode="auto">
          <a:xfrm>
            <a:off x="0" y="0"/>
            <a:ext cx="5425440" cy="6858000"/>
          </a:xfrm>
          <a:prstGeom prst="rect">
            <a:avLst/>
          </a:prstGeom>
          <a:noFill/>
          <a:extLst>
            <a:ext uri="{909E8E84-426E-40DD-AFC4-6F175D3DCCD1}">
              <a14:hiddenFill xmlns:a14="http://schemas.microsoft.com/office/drawing/2010/main">
                <a:solidFill>
                  <a:srgbClr val="FFFFFF"/>
                </a:solidFill>
              </a14:hiddenFill>
            </a:ext>
          </a:extLst>
        </p:spPr>
      </p:pic>
      <p:sp>
        <p:nvSpPr>
          <p:cNvPr id="15" name="Slide Number Placeholder 11">
            <a:extLst>
              <a:ext uri="{FF2B5EF4-FFF2-40B4-BE49-F238E27FC236}">
                <a16:creationId xmlns:a16="http://schemas.microsoft.com/office/drawing/2014/main" id="{454C1192-8494-4463-9D03-2EC4B8757F13}"/>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bg1"/>
                </a:solidFill>
              </a:rPr>
              <a:t>264</a:t>
            </a:fld>
            <a:endParaRPr lang="pt-PT" dirty="0">
              <a:solidFill>
                <a:schemeClr val="bg1"/>
              </a:solidFill>
            </a:endParaRPr>
          </a:p>
        </p:txBody>
      </p:sp>
      <p:sp>
        <p:nvSpPr>
          <p:cNvPr id="16" name="TextBox 15">
            <a:extLst>
              <a:ext uri="{FF2B5EF4-FFF2-40B4-BE49-F238E27FC236}">
                <a16:creationId xmlns:a16="http://schemas.microsoft.com/office/drawing/2014/main" id="{CDE1C307-BAE2-4432-A813-028F6615BF68}"/>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7" name="Picture 16" descr="A picture containing drawing&#10;&#10;Description automatically generated">
            <a:extLst>
              <a:ext uri="{FF2B5EF4-FFF2-40B4-BE49-F238E27FC236}">
                <a16:creationId xmlns:a16="http://schemas.microsoft.com/office/drawing/2014/main" id="{D3A0A2F7-D2B7-41DC-BC0F-B24D4D4035F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
        <p:nvSpPr>
          <p:cNvPr id="14" name="TextBox 13">
            <a:extLst>
              <a:ext uri="{FF2B5EF4-FFF2-40B4-BE49-F238E27FC236}">
                <a16:creationId xmlns:a16="http://schemas.microsoft.com/office/drawing/2014/main" id="{C8B47459-4C78-4B4A-8BCE-785F6297D492}"/>
              </a:ext>
            </a:extLst>
          </p:cNvPr>
          <p:cNvSpPr txBox="1"/>
          <p:nvPr/>
        </p:nvSpPr>
        <p:spPr>
          <a:xfrm>
            <a:off x="5737393" y="332392"/>
            <a:ext cx="6401267" cy="1384995"/>
          </a:xfrm>
          <a:prstGeom prst="rect">
            <a:avLst/>
          </a:prstGeom>
          <a:noFill/>
        </p:spPr>
        <p:txBody>
          <a:bodyPr wrap="square" rtlCol="0">
            <a:spAutoFit/>
          </a:bodyPr>
          <a:lstStyle/>
          <a:p>
            <a:r>
              <a:rPr lang="pt-PT" sz="2800" b="1" dirty="0">
                <a:latin typeface="Arial Nova" panose="020B0504020202020204" pitchFamily="34" charset="0"/>
              </a:rPr>
              <a:t>Mercados bolsistas na Europa e Estados Unidos com perdas moderadas em reação ao conflito</a:t>
            </a:r>
          </a:p>
        </p:txBody>
      </p:sp>
      <p:cxnSp>
        <p:nvCxnSpPr>
          <p:cNvPr id="19" name="Straight Connector 18">
            <a:extLst>
              <a:ext uri="{FF2B5EF4-FFF2-40B4-BE49-F238E27FC236}">
                <a16:creationId xmlns:a16="http://schemas.microsoft.com/office/drawing/2014/main" id="{5537258B-90D7-454A-9EB3-EFEC0FC0B4BD}"/>
              </a:ext>
            </a:extLst>
          </p:cNvPr>
          <p:cNvCxnSpPr/>
          <p:nvPr/>
        </p:nvCxnSpPr>
        <p:spPr>
          <a:xfrm>
            <a:off x="5623560" y="464820"/>
            <a:ext cx="0" cy="1120140"/>
          </a:xfrm>
          <a:prstGeom prst="line">
            <a:avLst/>
          </a:prstGeom>
          <a:ln w="25400">
            <a:solidFill>
              <a:srgbClr val="FFD600"/>
            </a:solidFill>
          </a:ln>
        </p:spPr>
        <p:style>
          <a:lnRef idx="1">
            <a:schemeClr val="accent4"/>
          </a:lnRef>
          <a:fillRef idx="0">
            <a:schemeClr val="accent4"/>
          </a:fillRef>
          <a:effectRef idx="0">
            <a:schemeClr val="accent4"/>
          </a:effectRef>
          <a:fontRef idx="minor">
            <a:schemeClr val="tx1"/>
          </a:fontRef>
        </p:style>
      </p:cxnSp>
    </p:spTree>
    <p:extLst>
      <p:ext uri="{BB962C8B-B14F-4D97-AF65-F5344CB8AC3E}">
        <p14:creationId xmlns:p14="http://schemas.microsoft.com/office/powerpoint/2010/main" val="3257980086"/>
      </p:ext>
    </p:extLst>
  </p:cSld>
  <p:clrMapOvr>
    <a:masterClrMapping/>
  </p:clrMapOvr>
  <p:transition spd="med">
    <p:push/>
  </p:transition>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Online Media 4" title="Investment Expert Goes Live On Air In Russia">
            <a:hlinkClick r:id="" action="ppaction://media"/>
            <a:extLst>
              <a:ext uri="{FF2B5EF4-FFF2-40B4-BE49-F238E27FC236}">
                <a16:creationId xmlns:a16="http://schemas.microsoft.com/office/drawing/2014/main" id="{BBE597D3-2754-47CC-9423-E78A6B1C0A1C}"/>
              </a:ext>
            </a:extLst>
          </p:cNvPr>
          <p:cNvPicPr>
            <a:picLocks noRot="1" noChangeAspect="1"/>
          </p:cNvPicPr>
          <p:nvPr>
            <a:videoFile r:link="rId1"/>
          </p:nvPr>
        </p:nvPicPr>
        <p:blipFill>
          <a:blip r:embed="rId3"/>
          <a:stretch>
            <a:fillRect/>
          </a:stretch>
        </p:blipFill>
        <p:spPr>
          <a:xfrm>
            <a:off x="0" y="0"/>
            <a:ext cx="12192000" cy="6888480"/>
          </a:xfrm>
          <a:prstGeom prst="rect">
            <a:avLst/>
          </a:prstGeom>
        </p:spPr>
      </p:pic>
      <p:pic>
        <p:nvPicPr>
          <p:cNvPr id="6" name="Picture 5" descr="A picture containing drawing&#10;&#10;Description automatically generated">
            <a:extLst>
              <a:ext uri="{FF2B5EF4-FFF2-40B4-BE49-F238E27FC236}">
                <a16:creationId xmlns:a16="http://schemas.microsoft.com/office/drawing/2014/main" id="{05E2ECB7-76C0-4F79-9A94-9EE6AAEDC5C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7" name="Slide Number Placeholder 11">
            <a:extLst>
              <a:ext uri="{FF2B5EF4-FFF2-40B4-BE49-F238E27FC236}">
                <a16:creationId xmlns:a16="http://schemas.microsoft.com/office/drawing/2014/main" id="{01F4ACCD-B9C3-4E97-8E6F-28B44D6A6B48}"/>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tx1"/>
                </a:solidFill>
              </a:rPr>
              <a:t>265</a:t>
            </a:fld>
            <a:endParaRPr lang="pt-PT" dirty="0">
              <a:solidFill>
                <a:schemeClr val="tx1"/>
              </a:solidFill>
            </a:endParaRPr>
          </a:p>
        </p:txBody>
      </p:sp>
      <p:sp>
        <p:nvSpPr>
          <p:cNvPr id="8" name="TextBox 7">
            <a:extLst>
              <a:ext uri="{FF2B5EF4-FFF2-40B4-BE49-F238E27FC236}">
                <a16:creationId xmlns:a16="http://schemas.microsoft.com/office/drawing/2014/main" id="{56B70F25-C6FE-490B-A20C-B545A412781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4238807175"/>
      </p:ext>
    </p:extLst>
  </p:cSld>
  <p:clrMapOvr>
    <a:masterClrMapping/>
  </p:clrMapOvr>
  <p:transition spd="med">
    <p:push/>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5"/>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5"/>
                </p:tgtEl>
              </p:cMediaNode>
            </p:video>
            <p:seq concurrent="1" nextAc="seek">
              <p:cTn id="8" restart="whenNotActive" fill="hold" evtFilter="cancelBubble" nodeType="interactiveSeq">
                <p:stCondLst>
                  <p:cond evt="onClick" delay="0">
                    <p:tgtEl>
                      <p:spTgt spid="5"/>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5"/>
                                        </p:tgtEl>
                                      </p:cBhvr>
                                    </p:cmd>
                                  </p:childTnLst>
                                </p:cTn>
                              </p:par>
                            </p:childTnLst>
                          </p:cTn>
                        </p:par>
                      </p:childTnLst>
                    </p:cTn>
                  </p:par>
                </p:childTnLst>
              </p:cTn>
              <p:nextCondLst>
                <p:cond evt="onClick" delay="0">
                  <p:tgtEl>
                    <p:spTgt spid="5"/>
                  </p:tgtEl>
                </p:cond>
              </p:nextCondLst>
            </p:seq>
          </p:childTnLst>
        </p:cTn>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2" name="Picture 2" descr="Next Stock Market Crash: Recommendations for a High-Volatility Regime">
            <a:extLst>
              <a:ext uri="{FF2B5EF4-FFF2-40B4-BE49-F238E27FC236}">
                <a16:creationId xmlns:a16="http://schemas.microsoft.com/office/drawing/2014/main" id="{24EFCE1C-C479-439C-BB60-E016C3B90EF0}"/>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40501"/>
          <a:stretch/>
        </p:blipFill>
        <p:spPr bwMode="auto">
          <a:xfrm>
            <a:off x="0" y="0"/>
            <a:ext cx="5440609" cy="6858000"/>
          </a:xfrm>
          <a:prstGeom prst="rect">
            <a:avLst/>
          </a:prstGeom>
          <a:noFill/>
          <a:extLst>
            <a:ext uri="{909E8E84-426E-40DD-AFC4-6F175D3DCCD1}">
              <a14:hiddenFill xmlns:a14="http://schemas.microsoft.com/office/drawing/2010/main">
                <a:solidFill>
                  <a:srgbClr val="FFFFFF"/>
                </a:solidFill>
              </a14:hiddenFill>
            </a:ext>
          </a:extLst>
        </p:spPr>
      </p:pic>
      <p:sp>
        <p:nvSpPr>
          <p:cNvPr id="15" name="Slide Number Placeholder 11">
            <a:extLst>
              <a:ext uri="{FF2B5EF4-FFF2-40B4-BE49-F238E27FC236}">
                <a16:creationId xmlns:a16="http://schemas.microsoft.com/office/drawing/2014/main" id="{454C1192-8494-4463-9D03-2EC4B8757F13}"/>
              </a:ext>
            </a:extLst>
          </p:cNvPr>
          <p:cNvSpPr>
            <a:spLocks noGrp="1"/>
          </p:cNvSpPr>
          <p:nvPr>
            <p:ph type="sldNum" sz="quarter" idx="12"/>
          </p:nvPr>
        </p:nvSpPr>
        <p:spPr>
          <a:xfrm>
            <a:off x="0" y="6474665"/>
            <a:ext cx="467574" cy="365125"/>
          </a:xfrm>
        </p:spPr>
        <p:txBody>
          <a:bodyPr/>
          <a:lstStyle/>
          <a:p>
            <a:fld id="{03E2264C-ED41-4DBC-AE9A-198AA1BEFDBD}" type="slidenum">
              <a:rPr lang="pt-PT" smtClean="0">
                <a:solidFill>
                  <a:schemeClr val="bg1"/>
                </a:solidFill>
              </a:rPr>
              <a:t>266</a:t>
            </a:fld>
            <a:endParaRPr lang="pt-PT" dirty="0">
              <a:solidFill>
                <a:schemeClr val="bg1"/>
              </a:solidFill>
            </a:endParaRPr>
          </a:p>
        </p:txBody>
      </p:sp>
      <p:sp>
        <p:nvSpPr>
          <p:cNvPr id="16" name="TextBox 15">
            <a:extLst>
              <a:ext uri="{FF2B5EF4-FFF2-40B4-BE49-F238E27FC236}">
                <a16:creationId xmlns:a16="http://schemas.microsoft.com/office/drawing/2014/main" id="{CDE1C307-BAE2-4432-A813-028F6615BF68}"/>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7" name="Picture 16" descr="A picture containing drawing&#10;&#10;Description automatically generated">
            <a:extLst>
              <a:ext uri="{FF2B5EF4-FFF2-40B4-BE49-F238E27FC236}">
                <a16:creationId xmlns:a16="http://schemas.microsoft.com/office/drawing/2014/main" id="{D3A0A2F7-D2B7-41DC-BC0F-B24D4D4035F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
        <p:nvSpPr>
          <p:cNvPr id="14" name="TextBox 13">
            <a:extLst>
              <a:ext uri="{FF2B5EF4-FFF2-40B4-BE49-F238E27FC236}">
                <a16:creationId xmlns:a16="http://schemas.microsoft.com/office/drawing/2014/main" id="{C8B47459-4C78-4B4A-8BCE-785F6297D492}"/>
              </a:ext>
            </a:extLst>
          </p:cNvPr>
          <p:cNvSpPr txBox="1"/>
          <p:nvPr/>
        </p:nvSpPr>
        <p:spPr>
          <a:xfrm>
            <a:off x="5737393" y="332392"/>
            <a:ext cx="6401267" cy="1384995"/>
          </a:xfrm>
          <a:prstGeom prst="rect">
            <a:avLst/>
          </a:prstGeom>
          <a:noFill/>
        </p:spPr>
        <p:txBody>
          <a:bodyPr wrap="square" rtlCol="0">
            <a:spAutoFit/>
          </a:bodyPr>
          <a:lstStyle/>
          <a:p>
            <a:r>
              <a:rPr lang="pt-PT" sz="2800" b="1" dirty="0">
                <a:latin typeface="Arial Nova" panose="020B0504020202020204" pitchFamily="34" charset="0"/>
              </a:rPr>
              <a:t>Principal índice bolsista russo perdeu mais de 40% do valor e bolsa suspendeu as transações. </a:t>
            </a:r>
          </a:p>
        </p:txBody>
      </p:sp>
      <p:cxnSp>
        <p:nvCxnSpPr>
          <p:cNvPr id="19" name="Straight Connector 18">
            <a:extLst>
              <a:ext uri="{FF2B5EF4-FFF2-40B4-BE49-F238E27FC236}">
                <a16:creationId xmlns:a16="http://schemas.microsoft.com/office/drawing/2014/main" id="{5537258B-90D7-454A-9EB3-EFEC0FC0B4BD}"/>
              </a:ext>
            </a:extLst>
          </p:cNvPr>
          <p:cNvCxnSpPr/>
          <p:nvPr/>
        </p:nvCxnSpPr>
        <p:spPr>
          <a:xfrm>
            <a:off x="5623560" y="464820"/>
            <a:ext cx="0" cy="1120140"/>
          </a:xfrm>
          <a:prstGeom prst="line">
            <a:avLst/>
          </a:prstGeom>
          <a:ln w="25400">
            <a:solidFill>
              <a:srgbClr val="005BBE"/>
            </a:solidFill>
          </a:ln>
        </p:spPr>
        <p:style>
          <a:lnRef idx="1">
            <a:schemeClr val="accent4"/>
          </a:lnRef>
          <a:fillRef idx="0">
            <a:schemeClr val="accent4"/>
          </a:fillRef>
          <a:effectRef idx="0">
            <a:schemeClr val="accent4"/>
          </a:effectRef>
          <a:fontRef idx="minor">
            <a:schemeClr val="tx1"/>
          </a:fontRef>
        </p:style>
      </p:cxnSp>
      <p:pic>
        <p:nvPicPr>
          <p:cNvPr id="3" name="Picture 2">
            <a:extLst>
              <a:ext uri="{FF2B5EF4-FFF2-40B4-BE49-F238E27FC236}">
                <a16:creationId xmlns:a16="http://schemas.microsoft.com/office/drawing/2014/main" id="{96F0BB37-02FB-47F0-8CFD-478CA31B7884}"/>
              </a:ext>
            </a:extLst>
          </p:cNvPr>
          <p:cNvPicPr>
            <a:picLocks noChangeAspect="1"/>
          </p:cNvPicPr>
          <p:nvPr/>
        </p:nvPicPr>
        <p:blipFill>
          <a:blip r:embed="rId4"/>
          <a:stretch>
            <a:fillRect/>
          </a:stretch>
        </p:blipFill>
        <p:spPr>
          <a:xfrm>
            <a:off x="5737393" y="2501964"/>
            <a:ext cx="5888979" cy="3403282"/>
          </a:xfrm>
          <a:prstGeom prst="rect">
            <a:avLst/>
          </a:prstGeom>
        </p:spPr>
      </p:pic>
    </p:spTree>
    <p:extLst>
      <p:ext uri="{BB962C8B-B14F-4D97-AF65-F5344CB8AC3E}">
        <p14:creationId xmlns:p14="http://schemas.microsoft.com/office/powerpoint/2010/main" val="1899642897"/>
      </p:ext>
    </p:extLst>
  </p:cSld>
  <p:clrMapOvr>
    <a:masterClrMapping/>
  </p:clrMapOvr>
  <p:transition spd="med">
    <p:push/>
  </p:transition>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3" name="Straight Connector 12">
            <a:extLst>
              <a:ext uri="{FF2B5EF4-FFF2-40B4-BE49-F238E27FC236}">
                <a16:creationId xmlns:a16="http://schemas.microsoft.com/office/drawing/2014/main" id="{A3DE025E-F66A-2D53-12C9-7A23AF4A87F1}"/>
              </a:ext>
            </a:extLst>
          </p:cNvPr>
          <p:cNvCxnSpPr/>
          <p:nvPr/>
        </p:nvCxnSpPr>
        <p:spPr>
          <a:xfrm>
            <a:off x="353740" y="495300"/>
            <a:ext cx="0" cy="1120140"/>
          </a:xfrm>
          <a:prstGeom prst="line">
            <a:avLst/>
          </a:prstGeom>
          <a:ln w="25400">
            <a:solidFill>
              <a:srgbClr val="FFD600"/>
            </a:solidFill>
          </a:ln>
        </p:spPr>
        <p:style>
          <a:lnRef idx="1">
            <a:schemeClr val="accent4"/>
          </a:lnRef>
          <a:fillRef idx="0">
            <a:schemeClr val="accent4"/>
          </a:fillRef>
          <a:effectRef idx="0">
            <a:schemeClr val="accent4"/>
          </a:effectRef>
          <a:fontRef idx="minor">
            <a:schemeClr val="tx1"/>
          </a:fontRef>
        </p:style>
      </p:cxnSp>
      <p:pic>
        <p:nvPicPr>
          <p:cNvPr id="14" name="Picture 13" descr="A picture containing drawing&#10;&#10;Description automatically generated">
            <a:extLst>
              <a:ext uri="{FF2B5EF4-FFF2-40B4-BE49-F238E27FC236}">
                <a16:creationId xmlns:a16="http://schemas.microsoft.com/office/drawing/2014/main" id="{FD49B722-57D0-013E-1D0D-74ADEA26283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grpSp>
        <p:nvGrpSpPr>
          <p:cNvPr id="7" name="Group 6">
            <a:extLst>
              <a:ext uri="{FF2B5EF4-FFF2-40B4-BE49-F238E27FC236}">
                <a16:creationId xmlns:a16="http://schemas.microsoft.com/office/drawing/2014/main" id="{2BA2A923-D654-ABD0-59BF-97C324B21998}"/>
              </a:ext>
            </a:extLst>
          </p:cNvPr>
          <p:cNvGrpSpPr/>
          <p:nvPr/>
        </p:nvGrpSpPr>
        <p:grpSpPr>
          <a:xfrm>
            <a:off x="-25415" y="6654881"/>
            <a:ext cx="12307960" cy="253916"/>
            <a:chOff x="-115960" y="6654881"/>
            <a:chExt cx="12307960" cy="253916"/>
          </a:xfrm>
        </p:grpSpPr>
        <p:sp>
          <p:nvSpPr>
            <p:cNvPr id="8" name="Прямоугольник 2">
              <a:extLst>
                <a:ext uri="{FF2B5EF4-FFF2-40B4-BE49-F238E27FC236}">
                  <a16:creationId xmlns:a16="http://schemas.microsoft.com/office/drawing/2014/main" id="{393BB31D-44BB-E1FC-23C4-FDBC5DD27F1F}"/>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267</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a:extLst>
                <a:ext uri="{FF2B5EF4-FFF2-40B4-BE49-F238E27FC236}">
                  <a16:creationId xmlns:a16="http://schemas.microsoft.com/office/drawing/2014/main" id="{44DD5E70-BC2C-FB46-F3C6-DCF94D7E9A73}"/>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4" name="Rectangle 3">
            <a:extLst>
              <a:ext uri="{FF2B5EF4-FFF2-40B4-BE49-F238E27FC236}">
                <a16:creationId xmlns:a16="http://schemas.microsoft.com/office/drawing/2014/main" id="{C036780F-5C4D-E45D-9F0B-FE22A2DE232E}"/>
              </a:ext>
            </a:extLst>
          </p:cNvPr>
          <p:cNvSpPr/>
          <p:nvPr/>
        </p:nvSpPr>
        <p:spPr>
          <a:xfrm>
            <a:off x="1377616" y="3043989"/>
            <a:ext cx="1618247" cy="31282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a:extLst>
              <a:ext uri="{FF2B5EF4-FFF2-40B4-BE49-F238E27FC236}">
                <a16:creationId xmlns:a16="http://schemas.microsoft.com/office/drawing/2014/main" id="{6B25F6D7-54FA-62B9-55CE-E8C71BAA41B3}"/>
              </a:ext>
            </a:extLst>
          </p:cNvPr>
          <p:cNvPicPr>
            <a:picLocks noChangeAspect="1"/>
          </p:cNvPicPr>
          <p:nvPr/>
        </p:nvPicPr>
        <p:blipFill>
          <a:blip r:embed="rId3"/>
          <a:stretch>
            <a:fillRect/>
          </a:stretch>
        </p:blipFill>
        <p:spPr>
          <a:xfrm>
            <a:off x="452276" y="1512047"/>
            <a:ext cx="5461695" cy="5210583"/>
          </a:xfrm>
          <a:prstGeom prst="rect">
            <a:avLst/>
          </a:prstGeom>
        </p:spPr>
      </p:pic>
      <p:sp>
        <p:nvSpPr>
          <p:cNvPr id="12" name="TextBox 11">
            <a:extLst>
              <a:ext uri="{FF2B5EF4-FFF2-40B4-BE49-F238E27FC236}">
                <a16:creationId xmlns:a16="http://schemas.microsoft.com/office/drawing/2014/main" id="{79973CF3-1292-85EB-9D4C-80FF181D47B0}"/>
              </a:ext>
            </a:extLst>
          </p:cNvPr>
          <p:cNvSpPr txBox="1"/>
          <p:nvPr/>
        </p:nvSpPr>
        <p:spPr>
          <a:xfrm>
            <a:off x="452276" y="532150"/>
            <a:ext cx="5875486" cy="1200329"/>
          </a:xfrm>
          <a:prstGeom prst="rect">
            <a:avLst/>
          </a:prstGeom>
          <a:noFill/>
        </p:spPr>
        <p:txBody>
          <a:bodyPr wrap="square" rtlCol="0">
            <a:spAutoFit/>
          </a:bodyPr>
          <a:lstStyle/>
          <a:p>
            <a:r>
              <a:rPr lang="pt-PT" sz="2800" b="1" dirty="0">
                <a:latin typeface="Arial Nova" panose="020B0504020202020204" pitchFamily="34" charset="0"/>
              </a:rPr>
              <a:t>Economia russa afunda-se</a:t>
            </a:r>
          </a:p>
          <a:p>
            <a:endParaRPr lang="pt-PT" sz="2800" b="1" dirty="0">
              <a:latin typeface="Arial Nova" panose="020B0504020202020204" pitchFamily="34" charset="0"/>
            </a:endParaRPr>
          </a:p>
          <a:p>
            <a:r>
              <a:rPr lang="pt-PT" sz="1600" b="1" dirty="0">
                <a:latin typeface="Arial Nova" panose="020B0504020202020204" pitchFamily="34" charset="0"/>
              </a:rPr>
              <a:t>PIB </a:t>
            </a:r>
            <a:r>
              <a:rPr lang="pt-PT" sz="1600" b="1" dirty="0" err="1">
                <a:latin typeface="Arial Nova" panose="020B0504020202020204" pitchFamily="34" charset="0"/>
              </a:rPr>
              <a:t>Russia</a:t>
            </a:r>
            <a:r>
              <a:rPr lang="pt-PT" sz="1600" b="1" dirty="0">
                <a:latin typeface="Arial Nova" panose="020B0504020202020204" pitchFamily="34" charset="0"/>
              </a:rPr>
              <a:t> (2018=100)</a:t>
            </a:r>
          </a:p>
        </p:txBody>
      </p:sp>
      <p:pic>
        <p:nvPicPr>
          <p:cNvPr id="2051" name="Picture 3" descr="Russia is about to plunge into financial crisis. How will citizens react? -  The Washington Post">
            <a:extLst>
              <a:ext uri="{FF2B5EF4-FFF2-40B4-BE49-F238E27FC236}">
                <a16:creationId xmlns:a16="http://schemas.microsoft.com/office/drawing/2014/main" id="{9F4502DD-AEA4-764B-67DA-4ECC98B2524B}"/>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r="38262"/>
          <a:stretch/>
        </p:blipFill>
        <p:spPr bwMode="auto">
          <a:xfrm>
            <a:off x="6012507" y="0"/>
            <a:ext cx="6179494"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32260729"/>
      </p:ext>
    </p:extLst>
  </p:cSld>
  <p:clrMapOvr>
    <a:masterClrMapping/>
  </p:clrMapOvr>
  <p:transition spd="med">
    <p:push/>
  </p:transition>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3" name="Straight Connector 12">
            <a:extLst>
              <a:ext uri="{FF2B5EF4-FFF2-40B4-BE49-F238E27FC236}">
                <a16:creationId xmlns:a16="http://schemas.microsoft.com/office/drawing/2014/main" id="{A3DE025E-F66A-2D53-12C9-7A23AF4A87F1}"/>
              </a:ext>
            </a:extLst>
          </p:cNvPr>
          <p:cNvCxnSpPr/>
          <p:nvPr/>
        </p:nvCxnSpPr>
        <p:spPr>
          <a:xfrm>
            <a:off x="353740" y="495300"/>
            <a:ext cx="0" cy="1120140"/>
          </a:xfrm>
          <a:prstGeom prst="line">
            <a:avLst/>
          </a:prstGeom>
          <a:ln w="25400">
            <a:solidFill>
              <a:srgbClr val="FFD600"/>
            </a:solidFill>
          </a:ln>
        </p:spPr>
        <p:style>
          <a:lnRef idx="1">
            <a:schemeClr val="accent4"/>
          </a:lnRef>
          <a:fillRef idx="0">
            <a:schemeClr val="accent4"/>
          </a:fillRef>
          <a:effectRef idx="0">
            <a:schemeClr val="accent4"/>
          </a:effectRef>
          <a:fontRef idx="minor">
            <a:schemeClr val="tx1"/>
          </a:fontRef>
        </p:style>
      </p:cxnSp>
      <p:pic>
        <p:nvPicPr>
          <p:cNvPr id="14" name="Picture 13" descr="A picture containing drawing&#10;&#10;Description automatically generated">
            <a:extLst>
              <a:ext uri="{FF2B5EF4-FFF2-40B4-BE49-F238E27FC236}">
                <a16:creationId xmlns:a16="http://schemas.microsoft.com/office/drawing/2014/main" id="{FD49B722-57D0-013E-1D0D-74ADEA26283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grpSp>
        <p:nvGrpSpPr>
          <p:cNvPr id="7" name="Group 6">
            <a:extLst>
              <a:ext uri="{FF2B5EF4-FFF2-40B4-BE49-F238E27FC236}">
                <a16:creationId xmlns:a16="http://schemas.microsoft.com/office/drawing/2014/main" id="{2BA2A923-D654-ABD0-59BF-97C324B21998}"/>
              </a:ext>
            </a:extLst>
          </p:cNvPr>
          <p:cNvGrpSpPr/>
          <p:nvPr/>
        </p:nvGrpSpPr>
        <p:grpSpPr>
          <a:xfrm>
            <a:off x="-25415" y="6654881"/>
            <a:ext cx="12307960" cy="253916"/>
            <a:chOff x="-115960" y="6654881"/>
            <a:chExt cx="12307960" cy="253916"/>
          </a:xfrm>
        </p:grpSpPr>
        <p:sp>
          <p:nvSpPr>
            <p:cNvPr id="8" name="Прямоугольник 2">
              <a:extLst>
                <a:ext uri="{FF2B5EF4-FFF2-40B4-BE49-F238E27FC236}">
                  <a16:creationId xmlns:a16="http://schemas.microsoft.com/office/drawing/2014/main" id="{393BB31D-44BB-E1FC-23C4-FDBC5DD27F1F}"/>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268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a:extLst>
                <a:ext uri="{FF2B5EF4-FFF2-40B4-BE49-F238E27FC236}">
                  <a16:creationId xmlns:a16="http://schemas.microsoft.com/office/drawing/2014/main" id="{44DD5E70-BC2C-FB46-F3C6-DCF94D7E9A73}"/>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4" name="Rectangle 3">
            <a:extLst>
              <a:ext uri="{FF2B5EF4-FFF2-40B4-BE49-F238E27FC236}">
                <a16:creationId xmlns:a16="http://schemas.microsoft.com/office/drawing/2014/main" id="{C036780F-5C4D-E45D-9F0B-FE22A2DE232E}"/>
              </a:ext>
            </a:extLst>
          </p:cNvPr>
          <p:cNvSpPr/>
          <p:nvPr/>
        </p:nvSpPr>
        <p:spPr>
          <a:xfrm>
            <a:off x="1377616" y="3043989"/>
            <a:ext cx="1618247" cy="31282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a:extLst>
              <a:ext uri="{FF2B5EF4-FFF2-40B4-BE49-F238E27FC236}">
                <a16:creationId xmlns:a16="http://schemas.microsoft.com/office/drawing/2014/main" id="{79973CF3-1292-85EB-9D4C-80FF181D47B0}"/>
              </a:ext>
            </a:extLst>
          </p:cNvPr>
          <p:cNvSpPr txBox="1"/>
          <p:nvPr/>
        </p:nvSpPr>
        <p:spPr>
          <a:xfrm>
            <a:off x="452276" y="532150"/>
            <a:ext cx="5875486" cy="1200329"/>
          </a:xfrm>
          <a:prstGeom prst="rect">
            <a:avLst/>
          </a:prstGeom>
          <a:noFill/>
        </p:spPr>
        <p:txBody>
          <a:bodyPr wrap="square" rtlCol="0">
            <a:spAutoFit/>
          </a:bodyPr>
          <a:lstStyle/>
          <a:p>
            <a:r>
              <a:rPr lang="pt-PT" sz="2800" b="1" dirty="0">
                <a:latin typeface="Arial Nova" panose="020B0504020202020204" pitchFamily="34" charset="0"/>
              </a:rPr>
              <a:t>Economia russa afunda-se</a:t>
            </a:r>
          </a:p>
          <a:p>
            <a:endParaRPr lang="pt-PT" sz="2800" b="1" dirty="0">
              <a:latin typeface="Arial Nova" panose="020B0504020202020204" pitchFamily="34" charset="0"/>
            </a:endParaRPr>
          </a:p>
          <a:p>
            <a:r>
              <a:rPr lang="pt-PT" sz="1600" b="1" dirty="0">
                <a:latin typeface="Arial Nova" panose="020B0504020202020204" pitchFamily="34" charset="0"/>
              </a:rPr>
              <a:t>Importações e Exportações (2018=100)</a:t>
            </a:r>
          </a:p>
        </p:txBody>
      </p:sp>
      <p:pic>
        <p:nvPicPr>
          <p:cNvPr id="3" name="Picture 2">
            <a:extLst>
              <a:ext uri="{FF2B5EF4-FFF2-40B4-BE49-F238E27FC236}">
                <a16:creationId xmlns:a16="http://schemas.microsoft.com/office/drawing/2014/main" id="{84E2355C-9942-6070-AA4B-A98C2B7A1D32}"/>
              </a:ext>
            </a:extLst>
          </p:cNvPr>
          <p:cNvPicPr>
            <a:picLocks noChangeAspect="1"/>
          </p:cNvPicPr>
          <p:nvPr/>
        </p:nvPicPr>
        <p:blipFill>
          <a:blip r:embed="rId3"/>
          <a:stretch>
            <a:fillRect/>
          </a:stretch>
        </p:blipFill>
        <p:spPr>
          <a:xfrm>
            <a:off x="188584" y="2092063"/>
            <a:ext cx="5769019" cy="4086195"/>
          </a:xfrm>
          <a:prstGeom prst="rect">
            <a:avLst/>
          </a:prstGeom>
        </p:spPr>
      </p:pic>
      <p:pic>
        <p:nvPicPr>
          <p:cNvPr id="3074" name="Picture 2" descr="It's going down the drain': Sanctions are taking their toll on Russia's  economy - The Boston Globe">
            <a:extLst>
              <a:ext uri="{FF2B5EF4-FFF2-40B4-BE49-F238E27FC236}">
                <a16:creationId xmlns:a16="http://schemas.microsoft.com/office/drawing/2014/main" id="{9EC8E6FD-DBE8-90E0-01FC-D2266B020144}"/>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r="39405"/>
          <a:stretch/>
        </p:blipFill>
        <p:spPr bwMode="auto">
          <a:xfrm>
            <a:off x="5957604" y="0"/>
            <a:ext cx="6234396"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58893447"/>
      </p:ext>
    </p:extLst>
  </p:cSld>
  <p:clrMapOvr>
    <a:masterClrMapping/>
  </p:clrMapOvr>
  <p:transition spd="med">
    <p:push/>
  </p:transition>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3" name="Straight Connector 12">
            <a:extLst>
              <a:ext uri="{FF2B5EF4-FFF2-40B4-BE49-F238E27FC236}">
                <a16:creationId xmlns:a16="http://schemas.microsoft.com/office/drawing/2014/main" id="{A3DE025E-F66A-2D53-12C9-7A23AF4A87F1}"/>
              </a:ext>
            </a:extLst>
          </p:cNvPr>
          <p:cNvCxnSpPr/>
          <p:nvPr/>
        </p:nvCxnSpPr>
        <p:spPr>
          <a:xfrm>
            <a:off x="353740" y="495300"/>
            <a:ext cx="0" cy="1120140"/>
          </a:xfrm>
          <a:prstGeom prst="line">
            <a:avLst/>
          </a:prstGeom>
          <a:ln w="25400">
            <a:solidFill>
              <a:srgbClr val="FFD600"/>
            </a:solidFill>
          </a:ln>
        </p:spPr>
        <p:style>
          <a:lnRef idx="1">
            <a:schemeClr val="accent4"/>
          </a:lnRef>
          <a:fillRef idx="0">
            <a:schemeClr val="accent4"/>
          </a:fillRef>
          <a:effectRef idx="0">
            <a:schemeClr val="accent4"/>
          </a:effectRef>
          <a:fontRef idx="minor">
            <a:schemeClr val="tx1"/>
          </a:fontRef>
        </p:style>
      </p:cxnSp>
      <p:pic>
        <p:nvPicPr>
          <p:cNvPr id="14" name="Picture 13" descr="A picture containing drawing&#10;&#10;Description automatically generated">
            <a:extLst>
              <a:ext uri="{FF2B5EF4-FFF2-40B4-BE49-F238E27FC236}">
                <a16:creationId xmlns:a16="http://schemas.microsoft.com/office/drawing/2014/main" id="{FD49B722-57D0-013E-1D0D-74ADEA26283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grpSp>
        <p:nvGrpSpPr>
          <p:cNvPr id="7" name="Group 6">
            <a:extLst>
              <a:ext uri="{FF2B5EF4-FFF2-40B4-BE49-F238E27FC236}">
                <a16:creationId xmlns:a16="http://schemas.microsoft.com/office/drawing/2014/main" id="{2BA2A923-D654-ABD0-59BF-97C324B21998}"/>
              </a:ext>
            </a:extLst>
          </p:cNvPr>
          <p:cNvGrpSpPr/>
          <p:nvPr/>
        </p:nvGrpSpPr>
        <p:grpSpPr>
          <a:xfrm>
            <a:off x="-25415" y="6654881"/>
            <a:ext cx="12307960" cy="253916"/>
            <a:chOff x="-115960" y="6654881"/>
            <a:chExt cx="12307960" cy="253916"/>
          </a:xfrm>
        </p:grpSpPr>
        <p:sp>
          <p:nvSpPr>
            <p:cNvPr id="8" name="Прямоугольник 2">
              <a:extLst>
                <a:ext uri="{FF2B5EF4-FFF2-40B4-BE49-F238E27FC236}">
                  <a16:creationId xmlns:a16="http://schemas.microsoft.com/office/drawing/2014/main" id="{393BB31D-44BB-E1FC-23C4-FDBC5DD27F1F}"/>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269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a:extLst>
                <a:ext uri="{FF2B5EF4-FFF2-40B4-BE49-F238E27FC236}">
                  <a16:creationId xmlns:a16="http://schemas.microsoft.com/office/drawing/2014/main" id="{44DD5E70-BC2C-FB46-F3C6-DCF94D7E9A73}"/>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4" name="Rectangle 3">
            <a:extLst>
              <a:ext uri="{FF2B5EF4-FFF2-40B4-BE49-F238E27FC236}">
                <a16:creationId xmlns:a16="http://schemas.microsoft.com/office/drawing/2014/main" id="{C036780F-5C4D-E45D-9F0B-FE22A2DE232E}"/>
              </a:ext>
            </a:extLst>
          </p:cNvPr>
          <p:cNvSpPr/>
          <p:nvPr/>
        </p:nvSpPr>
        <p:spPr>
          <a:xfrm>
            <a:off x="1377616" y="3043989"/>
            <a:ext cx="1618247" cy="31282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a:extLst>
              <a:ext uri="{FF2B5EF4-FFF2-40B4-BE49-F238E27FC236}">
                <a16:creationId xmlns:a16="http://schemas.microsoft.com/office/drawing/2014/main" id="{79973CF3-1292-85EB-9D4C-80FF181D47B0}"/>
              </a:ext>
            </a:extLst>
          </p:cNvPr>
          <p:cNvSpPr txBox="1"/>
          <p:nvPr/>
        </p:nvSpPr>
        <p:spPr>
          <a:xfrm>
            <a:off x="452276" y="532150"/>
            <a:ext cx="5875486" cy="1200329"/>
          </a:xfrm>
          <a:prstGeom prst="rect">
            <a:avLst/>
          </a:prstGeom>
          <a:noFill/>
        </p:spPr>
        <p:txBody>
          <a:bodyPr wrap="square" rtlCol="0">
            <a:spAutoFit/>
          </a:bodyPr>
          <a:lstStyle/>
          <a:p>
            <a:r>
              <a:rPr lang="pt-PT" sz="2800" b="1" dirty="0">
                <a:latin typeface="Arial Nova" panose="020B0504020202020204" pitchFamily="34" charset="0"/>
              </a:rPr>
              <a:t>Economia russa afunda-se</a:t>
            </a:r>
          </a:p>
          <a:p>
            <a:endParaRPr lang="pt-PT" sz="2800" b="1" dirty="0">
              <a:latin typeface="Arial Nova" panose="020B0504020202020204" pitchFamily="34" charset="0"/>
            </a:endParaRPr>
          </a:p>
          <a:p>
            <a:r>
              <a:rPr lang="pt-PT" sz="1600" b="1" dirty="0">
                <a:latin typeface="Arial Nova" panose="020B0504020202020204" pitchFamily="34" charset="0"/>
              </a:rPr>
              <a:t>Receitas da exportação de petróleo (biliões de USD)</a:t>
            </a:r>
          </a:p>
        </p:txBody>
      </p:sp>
      <p:pic>
        <p:nvPicPr>
          <p:cNvPr id="4098" name="Picture 2" descr="Europe Imports Less Russian Oil as Ban Approaches | Energy Intelligence">
            <a:extLst>
              <a:ext uri="{FF2B5EF4-FFF2-40B4-BE49-F238E27FC236}">
                <a16:creationId xmlns:a16="http://schemas.microsoft.com/office/drawing/2014/main" id="{15E01795-1305-58D7-E3E5-BE1291D2F12B}"/>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48928"/>
          <a:stretch/>
        </p:blipFill>
        <p:spPr bwMode="auto">
          <a:xfrm>
            <a:off x="6056138" y="0"/>
            <a:ext cx="6135862" cy="685800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636A882E-0244-6B90-0E8B-BF58256B90B9}"/>
              </a:ext>
            </a:extLst>
          </p:cNvPr>
          <p:cNvPicPr>
            <a:picLocks noChangeAspect="1"/>
          </p:cNvPicPr>
          <p:nvPr/>
        </p:nvPicPr>
        <p:blipFill>
          <a:blip r:embed="rId4"/>
          <a:stretch>
            <a:fillRect/>
          </a:stretch>
        </p:blipFill>
        <p:spPr>
          <a:xfrm>
            <a:off x="173518" y="1866230"/>
            <a:ext cx="5784472" cy="2866682"/>
          </a:xfrm>
          <a:prstGeom prst="rect">
            <a:avLst/>
          </a:prstGeom>
        </p:spPr>
      </p:pic>
      <p:sp>
        <p:nvSpPr>
          <p:cNvPr id="6" name="TextBox 5">
            <a:extLst>
              <a:ext uri="{FF2B5EF4-FFF2-40B4-BE49-F238E27FC236}">
                <a16:creationId xmlns:a16="http://schemas.microsoft.com/office/drawing/2014/main" id="{555242B1-9B05-C0BC-ACFB-1343BA0B6C26}"/>
              </a:ext>
            </a:extLst>
          </p:cNvPr>
          <p:cNvSpPr txBox="1"/>
          <p:nvPr/>
        </p:nvSpPr>
        <p:spPr>
          <a:xfrm>
            <a:off x="353740" y="4866663"/>
            <a:ext cx="5465282" cy="1754326"/>
          </a:xfrm>
          <a:prstGeom prst="rect">
            <a:avLst/>
          </a:prstGeom>
          <a:noFill/>
        </p:spPr>
        <p:txBody>
          <a:bodyPr wrap="square" rtlCol="0">
            <a:spAutoFit/>
          </a:bodyPr>
          <a:lstStyle/>
          <a:p>
            <a:pPr marL="285750" indent="-285750">
              <a:buFont typeface="Arial" panose="020B0604020202020204" pitchFamily="34" charset="0"/>
              <a:buChar char="•"/>
            </a:pPr>
            <a:r>
              <a:rPr lang="pt-PT" dirty="0"/>
              <a:t>300 biliões de euros de reservas do Banco Central da Rússia estão congeladas</a:t>
            </a:r>
          </a:p>
          <a:p>
            <a:pPr marL="285750" indent="-285750">
              <a:buFont typeface="Arial" panose="020B0604020202020204" pitchFamily="34" charset="0"/>
              <a:buChar char="•"/>
            </a:pPr>
            <a:r>
              <a:rPr lang="pt-PT" dirty="0"/>
              <a:t>70% dos ativos dos bancos russos estão cobertos pelas sanções</a:t>
            </a:r>
          </a:p>
          <a:p>
            <a:pPr marL="285750" indent="-285750">
              <a:buFont typeface="Arial" panose="020B0604020202020204" pitchFamily="34" charset="0"/>
              <a:buChar char="•"/>
            </a:pPr>
            <a:r>
              <a:rPr lang="pt-PT" dirty="0"/>
              <a:t>20 biliões de euros de ativos de 1500 pessoas e empresas estão congelados</a:t>
            </a:r>
            <a:endParaRPr lang="en-US" dirty="0"/>
          </a:p>
        </p:txBody>
      </p:sp>
    </p:spTree>
    <p:extLst>
      <p:ext uri="{BB962C8B-B14F-4D97-AF65-F5344CB8AC3E}">
        <p14:creationId xmlns:p14="http://schemas.microsoft.com/office/powerpoint/2010/main" val="4212408460"/>
      </p:ext>
    </p:extLst>
  </p:cSld>
  <p:clrMapOvr>
    <a:masterClrMapping/>
  </p:clrMapOvr>
  <p:transition spd="med">
    <p:push/>
  </p:transition>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EE40AB64-A390-5600-9FDB-1E114BA6F2CE}"/>
              </a:ext>
            </a:extLst>
          </p:cNvPr>
          <p:cNvPicPr>
            <a:picLocks noChangeAspect="1"/>
          </p:cNvPicPr>
          <p:nvPr/>
        </p:nvPicPr>
        <p:blipFill>
          <a:blip r:embed="rId2"/>
          <a:stretch>
            <a:fillRect/>
          </a:stretch>
        </p:blipFill>
        <p:spPr>
          <a:xfrm>
            <a:off x="0" y="1636834"/>
            <a:ext cx="5657850" cy="4593981"/>
          </a:xfrm>
          <a:prstGeom prst="rect">
            <a:avLst/>
          </a:prstGeom>
        </p:spPr>
      </p:pic>
      <p:pic>
        <p:nvPicPr>
          <p:cNvPr id="5124" name="Picture 4" descr="Russia and the West battle to get China and India on side in the war">
            <a:extLst>
              <a:ext uri="{FF2B5EF4-FFF2-40B4-BE49-F238E27FC236}">
                <a16:creationId xmlns:a16="http://schemas.microsoft.com/office/drawing/2014/main" id="{46614EEF-E1A9-1769-4D2C-9A4C58B58E3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57850" y="1781174"/>
            <a:ext cx="6457950" cy="4305300"/>
          </a:xfrm>
          <a:prstGeom prst="rect">
            <a:avLst/>
          </a:prstGeom>
          <a:noFill/>
          <a:effectLst>
            <a:glow rad="63500">
              <a:srgbClr val="FFFFFF"/>
            </a:glow>
            <a:softEdge rad="127000"/>
          </a:effectLst>
          <a:extLst>
            <a:ext uri="{909E8E84-426E-40DD-AFC4-6F175D3DCCD1}">
              <a14:hiddenFill xmlns:a14="http://schemas.microsoft.com/office/drawing/2010/main">
                <a:solidFill>
                  <a:srgbClr val="FFFFFF"/>
                </a:solidFill>
              </a14:hiddenFill>
            </a:ext>
          </a:extLst>
        </p:spPr>
      </p:pic>
      <p:pic>
        <p:nvPicPr>
          <p:cNvPr id="6" name="Picture 5" descr="A picture containing drawing&#10;&#10;Description automatically generated">
            <a:extLst>
              <a:ext uri="{FF2B5EF4-FFF2-40B4-BE49-F238E27FC236}">
                <a16:creationId xmlns:a16="http://schemas.microsoft.com/office/drawing/2014/main" id="{8D4EFBD1-780C-55C8-50F7-0F99AE942C0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8584" y="135370"/>
            <a:ext cx="747741" cy="226588"/>
          </a:xfrm>
          <a:prstGeom prst="rect">
            <a:avLst/>
          </a:prstGeom>
        </p:spPr>
      </p:pic>
      <p:sp>
        <p:nvSpPr>
          <p:cNvPr id="7" name="TextBox 6">
            <a:extLst>
              <a:ext uri="{FF2B5EF4-FFF2-40B4-BE49-F238E27FC236}">
                <a16:creationId xmlns:a16="http://schemas.microsoft.com/office/drawing/2014/main" id="{386947C8-ACA9-4861-1382-430325CBB5D2}"/>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8" name="Прямоугольник 2">
            <a:extLst>
              <a:ext uri="{FF2B5EF4-FFF2-40B4-BE49-F238E27FC236}">
                <a16:creationId xmlns:a16="http://schemas.microsoft.com/office/drawing/2014/main" id="{9074D5EB-2D7D-F20D-DEE1-98D534A0743D}"/>
              </a:ext>
            </a:extLst>
          </p:cNvPr>
          <p:cNvSpPr/>
          <p:nvPr/>
        </p:nvSpPr>
        <p:spPr>
          <a:xfrm>
            <a:off x="-25415"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270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a:extLst>
              <a:ext uri="{FF2B5EF4-FFF2-40B4-BE49-F238E27FC236}">
                <a16:creationId xmlns:a16="http://schemas.microsoft.com/office/drawing/2014/main" id="{426F582F-D58F-0796-0FD7-062BEB54D3F8}"/>
              </a:ext>
            </a:extLst>
          </p:cNvPr>
          <p:cNvSpPr txBox="1"/>
          <p:nvPr/>
        </p:nvSpPr>
        <p:spPr>
          <a:xfrm>
            <a:off x="372451" y="484310"/>
            <a:ext cx="11368249" cy="954107"/>
          </a:xfrm>
          <a:prstGeom prst="rect">
            <a:avLst/>
          </a:prstGeom>
          <a:noFill/>
        </p:spPr>
        <p:txBody>
          <a:bodyPr wrap="square" rtlCol="0">
            <a:spAutoFit/>
          </a:bodyPr>
          <a:lstStyle/>
          <a:p>
            <a:r>
              <a:rPr lang="pt-PT" sz="2800" b="1" dirty="0">
                <a:latin typeface="Arial Nova" panose="020B0504020202020204" pitchFamily="34" charset="0"/>
              </a:rPr>
              <a:t>India e China substituíram-se ao ocidente e Japão e ajudam a manter a Rússia à tona da água</a:t>
            </a:r>
          </a:p>
        </p:txBody>
      </p:sp>
      <p:sp>
        <p:nvSpPr>
          <p:cNvPr id="10" name="TextBox 9">
            <a:extLst>
              <a:ext uri="{FF2B5EF4-FFF2-40B4-BE49-F238E27FC236}">
                <a16:creationId xmlns:a16="http://schemas.microsoft.com/office/drawing/2014/main" id="{1E3A3240-B29A-234E-FF9C-109610CFC109}"/>
              </a:ext>
            </a:extLst>
          </p:cNvPr>
          <p:cNvSpPr txBox="1"/>
          <p:nvPr/>
        </p:nvSpPr>
        <p:spPr>
          <a:xfrm>
            <a:off x="448154" y="6320492"/>
            <a:ext cx="12610621" cy="369332"/>
          </a:xfrm>
          <a:prstGeom prst="rect">
            <a:avLst/>
          </a:prstGeom>
          <a:noFill/>
        </p:spPr>
        <p:txBody>
          <a:bodyPr wrap="square" rtlCol="0">
            <a:spAutoFit/>
          </a:bodyPr>
          <a:lstStyle/>
          <a:p>
            <a:r>
              <a:rPr lang="pt-PT" b="1" dirty="0">
                <a:latin typeface="Arial Nova" panose="020B0504020202020204" pitchFamily="34" charset="0"/>
              </a:rPr>
              <a:t>Complexidade das cadeias de abastecimento também impede maior eficácia das sanções</a:t>
            </a:r>
          </a:p>
        </p:txBody>
      </p:sp>
    </p:spTree>
    <p:extLst>
      <p:ext uri="{BB962C8B-B14F-4D97-AF65-F5344CB8AC3E}">
        <p14:creationId xmlns:p14="http://schemas.microsoft.com/office/powerpoint/2010/main" val="2744303411"/>
      </p:ext>
    </p:extLst>
  </p:cSld>
  <p:clrMapOvr>
    <a:masterClrMapping/>
  </p:clrMapOvr>
  <p:transition spd="med">
    <p:push/>
  </p:transition>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Why global food prices are higher today than for most of modern history">
            <a:extLst>
              <a:ext uri="{FF2B5EF4-FFF2-40B4-BE49-F238E27FC236}">
                <a16:creationId xmlns:a16="http://schemas.microsoft.com/office/drawing/2014/main" id="{DD0906E7-EDD3-7A8D-34EB-B07F4563E96D}"/>
              </a:ext>
            </a:extLst>
          </p:cNvPr>
          <p:cNvPicPr>
            <a:picLocks noGrp="1" noChangeAspect="1" noChangeArrowheads="1"/>
          </p:cNvPicPr>
          <p:nvPr>
            <p:ph type="pic" sz="quarter" idx="11"/>
          </p:nvPr>
        </p:nvPicPr>
        <p:blipFill>
          <a:blip r:embed="rId2">
            <a:extLst>
              <a:ext uri="{28A0092B-C50C-407E-A947-70E740481C1C}">
                <a14:useLocalDpi xmlns:a14="http://schemas.microsoft.com/office/drawing/2010/main" val="0"/>
              </a:ext>
            </a:extLst>
          </a:blip>
          <a:srcRect l="28106" r="28106"/>
          <a:stretch>
            <a:fillRect/>
          </a:stretch>
        </p:blipFill>
        <p:spPr bwMode="auto">
          <a:xfrm>
            <a:off x="0" y="0"/>
            <a:ext cx="6096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F7DC6FA3-C2D8-4022-9072-4349A6191644}"/>
              </a:ext>
            </a:extLst>
          </p:cNvPr>
          <p:cNvSpPr/>
          <p:nvPr/>
        </p:nvSpPr>
        <p:spPr>
          <a:xfrm>
            <a:off x="0" y="0"/>
            <a:ext cx="6096000" cy="6858000"/>
          </a:xfrm>
          <a:prstGeom prst="rect">
            <a:avLst/>
          </a:prstGeom>
          <a:solidFill>
            <a:schemeClr val="tx1">
              <a:alpha val="4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dirty="0"/>
          </a:p>
        </p:txBody>
      </p:sp>
      <p:sp>
        <p:nvSpPr>
          <p:cNvPr id="9" name="Parallelogram 8"/>
          <p:cNvSpPr/>
          <p:nvPr/>
        </p:nvSpPr>
        <p:spPr>
          <a:xfrm>
            <a:off x="1280195" y="2201969"/>
            <a:ext cx="1451429" cy="2454062"/>
          </a:xfrm>
          <a:prstGeom prst="parallelogram">
            <a:avLst>
              <a:gd name="adj" fmla="val 7467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p:cNvSpPr txBox="1"/>
          <p:nvPr/>
        </p:nvSpPr>
        <p:spPr>
          <a:xfrm>
            <a:off x="558019" y="2981380"/>
            <a:ext cx="5270695" cy="695960"/>
          </a:xfrm>
          <a:prstGeom prst="rect">
            <a:avLst/>
          </a:prstGeom>
          <a:noFill/>
        </p:spPr>
        <p:txBody>
          <a:bodyPr wrap="square" lIns="0" tIns="0" rIns="0" bIns="0" rtlCol="0">
            <a:spAutoFit/>
          </a:bodyPr>
          <a:lstStyle/>
          <a:p>
            <a:pPr>
              <a:lnSpc>
                <a:spcPct val="80000"/>
              </a:lnSpc>
            </a:pPr>
            <a:r>
              <a:rPr lang="en-US" sz="28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POLÍTICA, MACROECONOMIA E SOCIEDADE</a:t>
            </a:r>
            <a:endParaRPr lang="en-US" sz="2000" dirty="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2" name="Retângulo 1">
            <a:extLst>
              <a:ext uri="{FF2B5EF4-FFF2-40B4-BE49-F238E27FC236}">
                <a16:creationId xmlns:a16="http://schemas.microsoft.com/office/drawing/2014/main" id="{0B9B8E2A-0C39-4B83-A3C4-F0F1C6A5D203}"/>
              </a:ext>
            </a:extLst>
          </p:cNvPr>
          <p:cNvSpPr/>
          <p:nvPr/>
        </p:nvSpPr>
        <p:spPr>
          <a:xfrm>
            <a:off x="7618097" y="764593"/>
            <a:ext cx="3997127" cy="707886"/>
          </a:xfrm>
          <a:prstGeom prst="rect">
            <a:avLst/>
          </a:prstGeom>
        </p:spPr>
        <p:txBody>
          <a:bodyPr wrap="square">
            <a:spAutoFit/>
          </a:bodyPr>
          <a:lstStyle/>
          <a:p>
            <a:pPr>
              <a:buSzPct val="60000"/>
            </a:pP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Política</a:t>
            </a:r>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Macroeconomia</a:t>
            </a:r>
            <a:r>
              <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 e </a:t>
            </a:r>
            <a:r>
              <a:rPr lang="en-US" sz="2000" dirty="0" err="1">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rPr>
              <a:t>Sociedade</a:t>
            </a:r>
            <a:endParaRPr lang="en-US" sz="2000" dirty="0">
              <a:solidFill>
                <a:srgbClr val="1D1D1D"/>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pic>
        <p:nvPicPr>
          <p:cNvPr id="21" name="Picture 20" descr="A picture containing drawing&#10;&#10;Description automatically generated">
            <a:extLst>
              <a:ext uri="{FF2B5EF4-FFF2-40B4-BE49-F238E27FC236}">
                <a16:creationId xmlns:a16="http://schemas.microsoft.com/office/drawing/2014/main" id="{C77FCD10-86F1-46B6-9627-C53A721E648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39367" y="5435442"/>
            <a:ext cx="2088435" cy="632860"/>
          </a:xfrm>
          <a:prstGeom prst="rect">
            <a:avLst/>
          </a:prstGeom>
        </p:spPr>
      </p:pic>
      <p:pic>
        <p:nvPicPr>
          <p:cNvPr id="1028" name="Picture 4" descr="corporate social responsibility color icon. international relations. earth  protection. globalization. impact. hands holding globe. isolated vector  illustration. corporate social responsibility color icon | Cheap Royalty  Free Subscription, Stock Photos ...">
            <a:extLst>
              <a:ext uri="{FF2B5EF4-FFF2-40B4-BE49-F238E27FC236}">
                <a16:creationId xmlns:a16="http://schemas.microsoft.com/office/drawing/2014/main" id="{C03FB8F2-925D-4105-8489-785D0BFE5E9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20631" y="781406"/>
            <a:ext cx="682137" cy="682137"/>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7">
            <a:extLst>
              <a:ext uri="{FF2B5EF4-FFF2-40B4-BE49-F238E27FC236}">
                <a16:creationId xmlns:a16="http://schemas.microsoft.com/office/drawing/2014/main" id="{CD3CFDC9-3697-C00C-EDD8-66CC89CAA176}"/>
              </a:ext>
            </a:extLst>
          </p:cNvPr>
          <p:cNvSpPr txBox="1"/>
          <p:nvPr/>
        </p:nvSpPr>
        <p:spPr>
          <a:xfrm>
            <a:off x="6767479" y="1774998"/>
            <a:ext cx="4914313" cy="6024726"/>
          </a:xfrm>
          <a:prstGeom prst="rect">
            <a:avLst/>
          </a:prstGeom>
          <a:noFill/>
        </p:spPr>
        <p:txBody>
          <a:bodyPr wrap="square" lIns="0" tIns="0" rIns="0" bIns="0" rtlCol="0">
            <a:spAutoFit/>
          </a:bodyPr>
          <a:lstStyle/>
          <a:p>
            <a:pPr marL="617220" indent="-342900">
              <a:spcAft>
                <a:spcPts val="300"/>
              </a:spcAft>
              <a:buSzPct val="60000"/>
              <a:buFont typeface="+mj-lt"/>
              <a:buAutoNum type="arabicPeriod"/>
            </a:pP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A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economia</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global e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como</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chegamos</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aqui</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a:t>
            </a:r>
            <a:r>
              <a:rPr lang="en-US" sz="1400" b="1" i="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Como medimos e comparamos o desempenho económico e quais são os principais determinantes do crescimento económico.</a:t>
            </a:r>
          </a:p>
          <a:p>
            <a:pPr marL="617220" indent="-342900">
              <a:spcAft>
                <a:spcPts val="300"/>
              </a:spcAft>
              <a:buSzPct val="60000"/>
              <a:buFont typeface="+mj-lt"/>
              <a:buAutoNum type="arabicPeriod"/>
            </a:pPr>
            <a:endPar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Os</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desafios</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para o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crescimento</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en-US" sz="1400" b="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na</a:t>
            </a:r>
            <a:r>
              <a:rPr lang="en-US" sz="1400" b="1" dirty="0">
                <a:solidFill>
                  <a:srgbClr val="AFAFAF"/>
                </a:solidFill>
                <a:latin typeface="Open Sans" panose="020B0606030504020204" pitchFamily="34" charset="0"/>
                <a:ea typeface="Open Sans" panose="020B0606030504020204" pitchFamily="34" charset="0"/>
                <a:cs typeface="Open Sans" panose="020B0606030504020204" pitchFamily="34" charset="0"/>
              </a:rPr>
              <a:t> Europa: </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Desempenho comparativo dos EUA e da Europa nos últimos 40 anos, globalização, reformas estruturais, a grande recessão e a crise da dívida soberana, o que mudou o que se mantem e áreas a observar.</a:t>
            </a:r>
          </a:p>
          <a:p>
            <a:pPr marL="617220" indent="-342900">
              <a:spcAft>
                <a:spcPts val="300"/>
              </a:spcAft>
              <a:buSzPct val="60000"/>
              <a:buFont typeface="+mj-lt"/>
              <a:buAutoNum type="arabicPeriod"/>
            </a:pPr>
            <a:endParaRPr lang="pt-PT" sz="1100" i="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PT" sz="1400" b="1" i="1" dirty="0">
                <a:solidFill>
                  <a:srgbClr val="AFAFAF"/>
                </a:solidFill>
                <a:latin typeface="Open Sans" panose="020B0606030504020204" pitchFamily="34" charset="0"/>
                <a:ea typeface="Open Sans" panose="020B0606030504020204" pitchFamily="34" charset="0"/>
                <a:cs typeface="Open Sans" panose="020B0606030504020204" pitchFamily="34" charset="0"/>
              </a:rPr>
              <a:t>Do </a:t>
            </a:r>
            <a:r>
              <a:rPr lang="pt-PT" sz="1400" b="1"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Made</a:t>
            </a:r>
            <a:r>
              <a:rPr lang="pt-PT" sz="1400" b="1"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 ao </a:t>
            </a:r>
            <a:r>
              <a:rPr lang="pt-PT" sz="1400" b="1"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Created</a:t>
            </a:r>
            <a:r>
              <a:rPr lang="pt-PT" sz="1400" b="1"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a:t>
            </a:r>
            <a:r>
              <a:rPr lang="pt-PT" sz="14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 </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Caracterização do país e dos seus determinantes; Do </a:t>
            </a:r>
            <a:r>
              <a:rPr lang="pt-PT" sz="1100"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made</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 ao </a:t>
            </a:r>
            <a:r>
              <a:rPr lang="pt-PT" sz="1100" i="1" dirty="0" err="1">
                <a:solidFill>
                  <a:srgbClr val="AFAFAF"/>
                </a:solidFill>
                <a:latin typeface="Open Sans" panose="020B0606030504020204" pitchFamily="34" charset="0"/>
                <a:ea typeface="Open Sans" panose="020B0606030504020204" pitchFamily="34" charset="0"/>
                <a:cs typeface="Open Sans" panose="020B0606030504020204" pitchFamily="34" charset="0"/>
              </a:rPr>
              <a:t>created</a:t>
            </a:r>
            <a:r>
              <a:rPr lang="pt-PT" sz="1100" i="1" dirty="0">
                <a:solidFill>
                  <a:srgbClr val="AFAFAF"/>
                </a:solidFill>
                <a:latin typeface="Open Sans" panose="020B0606030504020204" pitchFamily="34" charset="0"/>
                <a:ea typeface="Open Sans" panose="020B0606030504020204" pitchFamily="34" charset="0"/>
                <a:cs typeface="Open Sans" panose="020B0606030504020204" pitchFamily="34" charset="0"/>
              </a:rPr>
              <a:t> in: tecnologia, talento e infraestruturas; produtividade e PMEs; e Investimento direto estrangeiro e cadeias globais de valor; o futuro do trabalho em Portugal.</a:t>
            </a:r>
          </a:p>
          <a:p>
            <a:pPr marL="514350" indent="-240030">
              <a:spcAft>
                <a:spcPts val="300"/>
              </a:spcAft>
              <a:buSzPct val="60000"/>
              <a:buFont typeface="+mj-lt"/>
              <a:buAutoNum type="arabicPeriod"/>
            </a:pPr>
            <a:endParaRPr lang="en-US" sz="1100"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O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crescimento</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é </a:t>
            </a:r>
            <a:r>
              <a:rPr lang="en-US" sz="1400" b="1" dirty="0" err="1">
                <a:solidFill>
                  <a:srgbClr val="A6A6A6"/>
                </a:solidFill>
                <a:latin typeface="Open Sans" panose="020B0606030504020204" pitchFamily="34" charset="0"/>
                <a:ea typeface="Open Sans" panose="020B0606030504020204" pitchFamily="34" charset="0"/>
                <a:cs typeface="Open Sans" panose="020B0606030504020204" pitchFamily="34" charset="0"/>
              </a:rPr>
              <a:t>sustentável</a:t>
            </a:r>
            <a:r>
              <a:rPr lang="en-US"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BR"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Tendências de desigualdade, populismo, eleições nos EUA e desafios geracionais.</a:t>
            </a:r>
            <a:endParaRPr lang="en-US" sz="1400" i="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514350" indent="-240030">
              <a:spcAft>
                <a:spcPts val="300"/>
              </a:spcAft>
              <a:buSzPct val="60000"/>
              <a:buFont typeface="+mj-lt"/>
              <a:buAutoNum type="arabicPeriod"/>
            </a:pPr>
            <a:endParaRPr lang="en-US" sz="1100"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BR" sz="1400" b="1" dirty="0">
                <a:solidFill>
                  <a:srgbClr val="A6A6A6"/>
                </a:solidFill>
                <a:latin typeface="Open Sans" panose="020B0606030504020204" pitchFamily="34" charset="0"/>
                <a:ea typeface="Open Sans" panose="020B0606030504020204" pitchFamily="34" charset="0"/>
                <a:cs typeface="Open Sans" panose="020B0606030504020204" pitchFamily="34" charset="0"/>
              </a:rPr>
              <a:t>Guerra na Ucrânia:</a:t>
            </a:r>
            <a:r>
              <a:rPr lang="pt-BR" sz="1400" dirty="0">
                <a:solidFill>
                  <a:srgbClr val="A6A6A6"/>
                </a:solidFill>
                <a:latin typeface="Open Sans" panose="020B0606030504020204" pitchFamily="34" charset="0"/>
                <a:ea typeface="Open Sans" panose="020B0606030504020204" pitchFamily="34" charset="0"/>
                <a:cs typeface="Open Sans" panose="020B0606030504020204" pitchFamily="34" charset="0"/>
              </a:rPr>
              <a:t> </a:t>
            </a:r>
            <a:r>
              <a:rPr lang="pt-BR" sz="1100" i="1" dirty="0">
                <a:solidFill>
                  <a:srgbClr val="A6A6A6"/>
                </a:solidFill>
                <a:latin typeface="Open Sans" panose="020B0606030504020204" pitchFamily="34" charset="0"/>
                <a:ea typeface="Open Sans" panose="020B0606030504020204" pitchFamily="34" charset="0"/>
                <a:cs typeface="Open Sans" panose="020B0606030504020204" pitchFamily="34" charset="0"/>
              </a:rPr>
              <a:t>escalada para o conflito, a desproporcionalidade económico-militar da Rússia e vulnerabilidades da Europa.</a:t>
            </a:r>
          </a:p>
          <a:p>
            <a:pPr marL="617220" indent="-342900">
              <a:spcAft>
                <a:spcPts val="300"/>
              </a:spcAft>
              <a:buSzPct val="60000"/>
              <a:buFont typeface="+mj-lt"/>
              <a:buAutoNum type="arabicPeriod"/>
            </a:pPr>
            <a:endParaRPr lang="pt-BR" sz="1100"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r>
              <a:rPr lang="pt-BR" sz="1400" b="1" dirty="0">
                <a:latin typeface="Open Sans" panose="020B0606030504020204" pitchFamily="34" charset="0"/>
                <a:ea typeface="Open Sans" panose="020B0606030504020204" pitchFamily="34" charset="0"/>
                <a:cs typeface="Open Sans" panose="020B0606030504020204" pitchFamily="34" charset="0"/>
              </a:rPr>
              <a:t>Inflação</a:t>
            </a:r>
            <a:r>
              <a:rPr lang="pt-BR" sz="1100" b="1" dirty="0">
                <a:latin typeface="Open Sans" panose="020B0606030504020204" pitchFamily="34" charset="0"/>
                <a:ea typeface="Open Sans" panose="020B0606030504020204" pitchFamily="34" charset="0"/>
                <a:cs typeface="Open Sans" panose="020B0606030504020204" pitchFamily="34" charset="0"/>
              </a:rPr>
              <a:t>:</a:t>
            </a:r>
            <a:r>
              <a:rPr lang="pt-BR" sz="1100" dirty="0">
                <a:latin typeface="Open Sans" panose="020B0606030504020204" pitchFamily="34" charset="0"/>
                <a:ea typeface="Open Sans" panose="020B0606030504020204" pitchFamily="34" charset="0"/>
                <a:cs typeface="Open Sans" panose="020B0606030504020204" pitchFamily="34" charset="0"/>
              </a:rPr>
              <a:t> </a:t>
            </a:r>
            <a:r>
              <a:rPr lang="pt-PT" sz="1100" i="1" dirty="0">
                <a:latin typeface="Open Sans" panose="020B0606030504020204" pitchFamily="34" charset="0"/>
                <a:ea typeface="Open Sans" panose="020B0606030504020204" pitchFamily="34" charset="0"/>
                <a:cs typeface="Open Sans" panose="020B0606030504020204" pitchFamily="34" charset="0"/>
              </a:rPr>
              <a:t>(falta de) inflação durante a década de 2010 e ressurgimento da inflação no período pós-covid, o que esperar? Estratégias para gerir com inflação.</a:t>
            </a:r>
            <a:endParaRPr lang="en-US" sz="1100" b="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en-US" sz="1100" b="1" dirty="0">
              <a:solidFill>
                <a:srgbClr val="A6A6A6"/>
              </a:solidFill>
              <a:latin typeface="Open Sans" panose="020B0606030504020204" pitchFamily="34" charset="0"/>
              <a:ea typeface="Open Sans" panose="020B0606030504020204" pitchFamily="34" charset="0"/>
              <a:cs typeface="Open Sans" panose="020B0606030504020204" pitchFamily="34" charset="0"/>
            </a:endParaRPr>
          </a:p>
          <a:p>
            <a:pPr marL="274320">
              <a:spcAft>
                <a:spcPts val="300"/>
              </a:spcAft>
              <a:buSzPct val="60000"/>
            </a:pPr>
            <a:endParaRPr lang="pt-BR" sz="1100"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pt-BR" sz="1100" b="1" i="1" dirty="0">
              <a:latin typeface="Open Sans" panose="020B0606030504020204" pitchFamily="34" charset="0"/>
              <a:ea typeface="Open Sans" panose="020B0606030504020204" pitchFamily="34" charset="0"/>
              <a:cs typeface="Open Sans" panose="020B0606030504020204" pitchFamily="34" charset="0"/>
            </a:endParaRPr>
          </a:p>
          <a:p>
            <a:pPr marL="617220" indent="-342900">
              <a:spcAft>
                <a:spcPts val="300"/>
              </a:spcAft>
              <a:buSzPct val="60000"/>
              <a:buFont typeface="+mj-lt"/>
              <a:buAutoNum type="arabicPeriod"/>
            </a:pPr>
            <a:endParaRPr lang="en-US" sz="1400" b="1"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355615641"/>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9" name="Rectangle 138">
            <a:extLst>
              <a:ext uri="{FF2B5EF4-FFF2-40B4-BE49-F238E27FC236}">
                <a16:creationId xmlns:a16="http://schemas.microsoft.com/office/drawing/2014/main" id="{A9F529C3-C941-49FD-8C67-82F134F64BD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tx1">
              <a:lumMod val="50000"/>
              <a:lumOff val="50000"/>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Rectangle 140">
            <a:extLst>
              <a:ext uri="{FF2B5EF4-FFF2-40B4-BE49-F238E27FC236}">
                <a16:creationId xmlns:a16="http://schemas.microsoft.com/office/drawing/2014/main" id="{20586029-32A0-47E5-9AEC-AE3ABA6B94D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77012" y="480060"/>
            <a:ext cx="11237976" cy="5897880"/>
          </a:xfrm>
          <a:prstGeom prst="rect">
            <a:avLst/>
          </a:prstGeom>
          <a:solidFill>
            <a:srgbClr val="FFFFFF"/>
          </a:solidFill>
          <a:ln w="9525">
            <a:noFill/>
          </a:ln>
          <a:effectLst>
            <a:outerShdw blurRad="63500" dist="17780" dir="5400000" algn="t" rotWithShape="0">
              <a:prstClr val="black">
                <a:alpha val="4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30" name="Picture 6" descr="India | Oct 24th 2019 | The Economist">
            <a:extLst>
              <a:ext uri="{FF2B5EF4-FFF2-40B4-BE49-F238E27FC236}">
                <a16:creationId xmlns:a16="http://schemas.microsoft.com/office/drawing/2014/main" id="{D3D65852-32AF-6073-0017-E15EBC59D77C}"/>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1173820" y="643466"/>
            <a:ext cx="4234010" cy="5571066"/>
          </a:xfrm>
          <a:prstGeom prst="rect">
            <a:avLst/>
          </a:prstGeom>
          <a:noFill/>
          <a:extLst>
            <a:ext uri="{909E8E84-426E-40DD-AFC4-6F175D3DCCD1}">
              <a14:hiddenFill xmlns:a14="http://schemas.microsoft.com/office/drawing/2010/main">
                <a:solidFill>
                  <a:srgbClr val="FFFFFF"/>
                </a:solidFill>
              </a14:hiddenFill>
            </a:ext>
          </a:extLst>
        </p:spPr>
      </p:pic>
      <p:cxnSp>
        <p:nvCxnSpPr>
          <p:cNvPr id="143" name="Straight Connector 142">
            <a:extLst>
              <a:ext uri="{FF2B5EF4-FFF2-40B4-BE49-F238E27FC236}">
                <a16:creationId xmlns:a16="http://schemas.microsoft.com/office/drawing/2014/main" id="{8C730EAB-A532-4295-A302-FB4B90DB9F5E}"/>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6079958" y="1143000"/>
            <a:ext cx="0" cy="4572000"/>
          </a:xfrm>
          <a:prstGeom prst="line">
            <a:avLst/>
          </a:prstGeom>
          <a:ln>
            <a:solidFill>
              <a:srgbClr val="4E4E4E"/>
            </a:solidFill>
          </a:ln>
        </p:spPr>
        <p:style>
          <a:lnRef idx="1">
            <a:schemeClr val="accent1"/>
          </a:lnRef>
          <a:fillRef idx="0">
            <a:schemeClr val="accent1"/>
          </a:fillRef>
          <a:effectRef idx="0">
            <a:schemeClr val="accent1"/>
          </a:effectRef>
          <a:fontRef idx="minor">
            <a:schemeClr val="tx1"/>
          </a:fontRef>
        </p:style>
      </p:cxnSp>
      <p:pic>
        <p:nvPicPr>
          <p:cNvPr id="1028" name="Picture 4" descr="Inflation In Economy : Did Capitalism Kill Inflation?">
            <a:extLst>
              <a:ext uri="{FF2B5EF4-FFF2-40B4-BE49-F238E27FC236}">
                <a16:creationId xmlns:a16="http://schemas.microsoft.com/office/drawing/2014/main" id="{5846AD61-426F-C513-9FC2-74D37D271107}"/>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6812025" y="643467"/>
            <a:ext cx="4178299" cy="5571066"/>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50EEA6BF-B8A8-0349-4676-DAFC4D403637}"/>
              </a:ext>
            </a:extLst>
          </p:cNvPr>
          <p:cNvSpPr txBox="1"/>
          <p:nvPr/>
        </p:nvSpPr>
        <p:spPr>
          <a:xfrm>
            <a:off x="2822310" y="3244334"/>
            <a:ext cx="2206053" cy="369332"/>
          </a:xfrm>
          <a:prstGeom prst="rect">
            <a:avLst/>
          </a:prstGeom>
          <a:noFill/>
        </p:spPr>
        <p:txBody>
          <a:bodyPr wrap="none" rtlCol="0">
            <a:spAutoFit/>
          </a:bodyPr>
          <a:lstStyle/>
          <a:p>
            <a:r>
              <a:rPr lang="pt-PT" dirty="0">
                <a:solidFill>
                  <a:schemeClr val="bg1"/>
                </a:solidFill>
              </a:rPr>
              <a:t>October 12th 2019</a:t>
            </a:r>
          </a:p>
        </p:txBody>
      </p:sp>
      <p:sp>
        <p:nvSpPr>
          <p:cNvPr id="15" name="TextBox 14">
            <a:extLst>
              <a:ext uri="{FF2B5EF4-FFF2-40B4-BE49-F238E27FC236}">
                <a16:creationId xmlns:a16="http://schemas.microsoft.com/office/drawing/2014/main" id="{9E75D811-9B59-40F8-78CC-A45EC3ECB297}"/>
              </a:ext>
            </a:extLst>
          </p:cNvPr>
          <p:cNvSpPr txBox="1"/>
          <p:nvPr/>
        </p:nvSpPr>
        <p:spPr>
          <a:xfrm>
            <a:off x="7946425" y="5715000"/>
            <a:ext cx="1909497" cy="369332"/>
          </a:xfrm>
          <a:prstGeom prst="rect">
            <a:avLst/>
          </a:prstGeom>
          <a:noFill/>
        </p:spPr>
        <p:txBody>
          <a:bodyPr wrap="none" rtlCol="0">
            <a:spAutoFit/>
          </a:bodyPr>
          <a:lstStyle/>
          <a:p>
            <a:r>
              <a:rPr lang="pt-PT" dirty="0"/>
              <a:t>April 22nd 2019</a:t>
            </a:r>
          </a:p>
        </p:txBody>
      </p:sp>
      <p:grpSp>
        <p:nvGrpSpPr>
          <p:cNvPr id="16" name="Group 15">
            <a:extLst>
              <a:ext uri="{FF2B5EF4-FFF2-40B4-BE49-F238E27FC236}">
                <a16:creationId xmlns:a16="http://schemas.microsoft.com/office/drawing/2014/main" id="{B904E846-58A1-82FF-7B80-AC8D34E5AB57}"/>
              </a:ext>
            </a:extLst>
          </p:cNvPr>
          <p:cNvGrpSpPr/>
          <p:nvPr/>
        </p:nvGrpSpPr>
        <p:grpSpPr>
          <a:xfrm>
            <a:off x="-25415" y="6654881"/>
            <a:ext cx="12307960" cy="253916"/>
            <a:chOff x="-115960" y="6654881"/>
            <a:chExt cx="12307960" cy="253916"/>
          </a:xfrm>
        </p:grpSpPr>
        <p:sp>
          <p:nvSpPr>
            <p:cNvPr id="17" name="Прямоугольник 2">
              <a:extLst>
                <a:ext uri="{FF2B5EF4-FFF2-40B4-BE49-F238E27FC236}">
                  <a16:creationId xmlns:a16="http://schemas.microsoft.com/office/drawing/2014/main" id="{654DDA7A-37B7-ACE9-D1F0-547586B86D50}"/>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272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8" name="TextBox 8">
              <a:extLst>
                <a:ext uri="{FF2B5EF4-FFF2-40B4-BE49-F238E27FC236}">
                  <a16:creationId xmlns:a16="http://schemas.microsoft.com/office/drawing/2014/main" id="{485924A4-446A-180C-3A51-BD59C916E94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9" name="Picture 18" descr="A picture containing drawing&#10;&#10;Description automatically generated">
            <a:extLst>
              <a:ext uri="{FF2B5EF4-FFF2-40B4-BE49-F238E27FC236}">
                <a16:creationId xmlns:a16="http://schemas.microsoft.com/office/drawing/2014/main" id="{6800DEDF-1C2D-9663-402E-6429C0BAA43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4231062919"/>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10x15ft Sewn Nylon American Flag">
            <a:extLst>
              <a:ext uri="{FF2B5EF4-FFF2-40B4-BE49-F238E27FC236}">
                <a16:creationId xmlns:a16="http://schemas.microsoft.com/office/drawing/2014/main" id="{F5A053EA-D53F-B124-4215-4038C95113C9}"/>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25306"/>
          <a:stretch/>
        </p:blipFill>
        <p:spPr bwMode="auto">
          <a:xfrm>
            <a:off x="0" y="0"/>
            <a:ext cx="7679974"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European Flags Stock Video, Footage - European Flags HD Video Clips |  Bigstock">
            <a:extLst>
              <a:ext uri="{FF2B5EF4-FFF2-40B4-BE49-F238E27FC236}">
                <a16:creationId xmlns:a16="http://schemas.microsoft.com/office/drawing/2014/main" id="{BD1DFDF7-02A3-43A6-DBCF-DA6A59090116}"/>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5122" r="44878"/>
          <a:stretch/>
        </p:blipFill>
        <p:spPr bwMode="auto">
          <a:xfrm>
            <a:off x="6042660" y="0"/>
            <a:ext cx="614934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3" descr="A picture containing drawing&#10;&#10;Description automatically generated">
            <a:extLst>
              <a:ext uri="{FF2B5EF4-FFF2-40B4-BE49-F238E27FC236}">
                <a16:creationId xmlns:a16="http://schemas.microsoft.com/office/drawing/2014/main" id="{968A4B34-643E-226A-6456-29EC036F67E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2908" y="178131"/>
            <a:ext cx="732432" cy="221949"/>
          </a:xfrm>
          <a:prstGeom prst="rect">
            <a:avLst/>
          </a:prstGeom>
        </p:spPr>
      </p:pic>
      <p:grpSp>
        <p:nvGrpSpPr>
          <p:cNvPr id="25" name="Group 24">
            <a:extLst>
              <a:ext uri="{FF2B5EF4-FFF2-40B4-BE49-F238E27FC236}">
                <a16:creationId xmlns:a16="http://schemas.microsoft.com/office/drawing/2014/main" id="{AB49FFD2-2BBB-6619-E91F-7FE14D1AA51E}"/>
              </a:ext>
            </a:extLst>
          </p:cNvPr>
          <p:cNvGrpSpPr/>
          <p:nvPr/>
        </p:nvGrpSpPr>
        <p:grpSpPr>
          <a:xfrm>
            <a:off x="86795" y="6654881"/>
            <a:ext cx="12174357" cy="253916"/>
            <a:chOff x="-3750" y="6654881"/>
            <a:chExt cx="12174357" cy="253916"/>
          </a:xfrm>
        </p:grpSpPr>
        <p:sp>
          <p:nvSpPr>
            <p:cNvPr id="26" name="Прямоугольник 2">
              <a:extLst>
                <a:ext uri="{FF2B5EF4-FFF2-40B4-BE49-F238E27FC236}">
                  <a16:creationId xmlns:a16="http://schemas.microsoft.com/office/drawing/2014/main" id="{B564E244-6807-8860-AE93-EB26591F5668}"/>
                </a:ext>
              </a:extLst>
            </p:cNvPr>
            <p:cNvSpPr/>
            <p:nvPr/>
          </p:nvSpPr>
          <p:spPr>
            <a:xfrm>
              <a:off x="-3750" y="6654881"/>
              <a:ext cx="28565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273</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7" name="TextBox 8">
              <a:extLst>
                <a:ext uri="{FF2B5EF4-FFF2-40B4-BE49-F238E27FC236}">
                  <a16:creationId xmlns:a16="http://schemas.microsoft.com/office/drawing/2014/main" id="{B3186FA6-6678-80D1-E7F8-76F96D325102}"/>
                </a:ext>
              </a:extLst>
            </p:cNvPr>
            <p:cNvSpPr txBox="1"/>
            <p:nvPr/>
          </p:nvSpPr>
          <p:spPr>
            <a:xfrm>
              <a:off x="9263448" y="6681811"/>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9" name="TextBox 18">
            <a:extLst>
              <a:ext uri="{FF2B5EF4-FFF2-40B4-BE49-F238E27FC236}">
                <a16:creationId xmlns:a16="http://schemas.microsoft.com/office/drawing/2014/main" id="{7CEBB54C-D99C-5082-54CA-25B825768BE1}"/>
              </a:ext>
            </a:extLst>
          </p:cNvPr>
          <p:cNvSpPr txBox="1"/>
          <p:nvPr/>
        </p:nvSpPr>
        <p:spPr>
          <a:xfrm>
            <a:off x="2895600" y="991871"/>
            <a:ext cx="7611379" cy="338554"/>
          </a:xfrm>
          <a:prstGeom prst="rect">
            <a:avLst/>
          </a:prstGeom>
          <a:solidFill>
            <a:srgbClr val="E0E9F0">
              <a:alpha val="82000"/>
            </a:srgbClr>
          </a:solidFill>
          <a:ln>
            <a:noFill/>
          </a:ln>
          <a:effectLst>
            <a:glow>
              <a:schemeClr val="accent1"/>
            </a:glow>
            <a:outerShdw blurRad="50800" dist="50800" dir="5400000" algn="ctr" rotWithShape="0">
              <a:srgbClr val="000000">
                <a:alpha val="92000"/>
              </a:srgbClr>
            </a:outerShdw>
          </a:effectLst>
        </p:spPr>
        <p:txBody>
          <a:bodyPr wrap="none" rtlCol="0">
            <a:spAutoFit/>
          </a:bodyPr>
          <a:lstStyle/>
          <a:p>
            <a:r>
              <a:rPr lang="pt-PT" sz="1600" b="1" dirty="0">
                <a:latin typeface="Arial" panose="020B0604020202020204" pitchFamily="34" charset="0"/>
                <a:cs typeface="Arial" panose="020B0604020202020204" pitchFamily="34" charset="0"/>
              </a:rPr>
              <a:t>Inflação subjacente exclui bens alimentares e energia, sendo menos volátil</a:t>
            </a:r>
            <a:endParaRPr lang="en-US" sz="1600" b="1" dirty="0">
              <a:latin typeface="Arial" panose="020B0604020202020204" pitchFamily="34" charset="0"/>
              <a:cs typeface="Arial" panose="020B0604020202020204" pitchFamily="34" charset="0"/>
            </a:endParaRPr>
          </a:p>
        </p:txBody>
      </p:sp>
      <p:pic>
        <p:nvPicPr>
          <p:cNvPr id="3" name="Picture 2">
            <a:extLst>
              <a:ext uri="{FF2B5EF4-FFF2-40B4-BE49-F238E27FC236}">
                <a16:creationId xmlns:a16="http://schemas.microsoft.com/office/drawing/2014/main" id="{96605041-5DE1-4B66-5E84-13D2E7C74D41}"/>
              </a:ext>
            </a:extLst>
          </p:cNvPr>
          <p:cNvPicPr>
            <a:picLocks noChangeAspect="1"/>
          </p:cNvPicPr>
          <p:nvPr/>
        </p:nvPicPr>
        <p:blipFill>
          <a:blip r:embed="rId5"/>
          <a:stretch>
            <a:fillRect/>
          </a:stretch>
        </p:blipFill>
        <p:spPr>
          <a:xfrm>
            <a:off x="372451" y="1804110"/>
            <a:ext cx="5366612" cy="3598069"/>
          </a:xfrm>
          <a:prstGeom prst="rect">
            <a:avLst/>
          </a:prstGeom>
          <a:effectLst>
            <a:outerShdw blurRad="50800" dist="38100" dir="2700000" algn="tl" rotWithShape="0">
              <a:prstClr val="black"/>
            </a:outerShdw>
          </a:effectLst>
        </p:spPr>
      </p:pic>
      <p:sp>
        <p:nvSpPr>
          <p:cNvPr id="14" name="TextBox 13">
            <a:extLst>
              <a:ext uri="{FF2B5EF4-FFF2-40B4-BE49-F238E27FC236}">
                <a16:creationId xmlns:a16="http://schemas.microsoft.com/office/drawing/2014/main" id="{41444F62-6EB6-F3AC-1265-9D627EEE4C6E}"/>
              </a:ext>
            </a:extLst>
          </p:cNvPr>
          <p:cNvSpPr txBox="1"/>
          <p:nvPr/>
        </p:nvSpPr>
        <p:spPr>
          <a:xfrm>
            <a:off x="5196411" y="2192145"/>
            <a:ext cx="495649" cy="276999"/>
          </a:xfrm>
          <a:prstGeom prst="rect">
            <a:avLst/>
          </a:prstGeom>
          <a:noFill/>
        </p:spPr>
        <p:txBody>
          <a:bodyPr wrap="none" rtlCol="0">
            <a:spAutoFit/>
          </a:bodyPr>
          <a:lstStyle/>
          <a:p>
            <a:r>
              <a:rPr lang="pt-PT" sz="1200" b="1" dirty="0">
                <a:solidFill>
                  <a:srgbClr val="446998"/>
                </a:solidFill>
              </a:rPr>
              <a:t>8.9%</a:t>
            </a:r>
            <a:endParaRPr lang="en-US" sz="1200" b="1" dirty="0">
              <a:solidFill>
                <a:srgbClr val="446998"/>
              </a:solidFill>
            </a:endParaRPr>
          </a:p>
        </p:txBody>
      </p:sp>
      <p:sp>
        <p:nvSpPr>
          <p:cNvPr id="15" name="TextBox 14">
            <a:extLst>
              <a:ext uri="{FF2B5EF4-FFF2-40B4-BE49-F238E27FC236}">
                <a16:creationId xmlns:a16="http://schemas.microsoft.com/office/drawing/2014/main" id="{83ECB741-757F-2F24-4485-B01987620A57}"/>
              </a:ext>
            </a:extLst>
          </p:cNvPr>
          <p:cNvSpPr txBox="1"/>
          <p:nvPr/>
        </p:nvSpPr>
        <p:spPr>
          <a:xfrm>
            <a:off x="4849196" y="2689221"/>
            <a:ext cx="495649" cy="276999"/>
          </a:xfrm>
          <a:prstGeom prst="rect">
            <a:avLst/>
          </a:prstGeom>
          <a:noFill/>
        </p:spPr>
        <p:txBody>
          <a:bodyPr wrap="none" rtlCol="0">
            <a:spAutoFit/>
          </a:bodyPr>
          <a:lstStyle/>
          <a:p>
            <a:r>
              <a:rPr lang="pt-PT" sz="1200" b="1" dirty="0">
                <a:solidFill>
                  <a:srgbClr val="A85056"/>
                </a:solidFill>
              </a:rPr>
              <a:t>6.6%</a:t>
            </a:r>
            <a:endParaRPr lang="en-US" sz="1200" b="1" dirty="0">
              <a:solidFill>
                <a:srgbClr val="A85056"/>
              </a:solidFill>
            </a:endParaRPr>
          </a:p>
        </p:txBody>
      </p:sp>
      <p:pic>
        <p:nvPicPr>
          <p:cNvPr id="5" name="Picture 4">
            <a:extLst>
              <a:ext uri="{FF2B5EF4-FFF2-40B4-BE49-F238E27FC236}">
                <a16:creationId xmlns:a16="http://schemas.microsoft.com/office/drawing/2014/main" id="{95460F77-D6DC-65C4-26F7-AF205F56DD41}"/>
              </a:ext>
            </a:extLst>
          </p:cNvPr>
          <p:cNvPicPr>
            <a:picLocks noChangeAspect="1"/>
          </p:cNvPicPr>
          <p:nvPr/>
        </p:nvPicPr>
        <p:blipFill>
          <a:blip r:embed="rId6"/>
          <a:stretch>
            <a:fillRect/>
          </a:stretch>
        </p:blipFill>
        <p:spPr>
          <a:xfrm>
            <a:off x="6426125" y="1804110"/>
            <a:ext cx="5458504" cy="3598069"/>
          </a:xfrm>
          <a:prstGeom prst="rect">
            <a:avLst/>
          </a:prstGeom>
          <a:effectLst>
            <a:outerShdw blurRad="50800" dist="38100" dir="2700000" algn="tl" rotWithShape="0">
              <a:prstClr val="black"/>
            </a:outerShdw>
          </a:effectLst>
        </p:spPr>
      </p:pic>
      <p:sp>
        <p:nvSpPr>
          <p:cNvPr id="7" name="TextBox 6">
            <a:extLst>
              <a:ext uri="{FF2B5EF4-FFF2-40B4-BE49-F238E27FC236}">
                <a16:creationId xmlns:a16="http://schemas.microsoft.com/office/drawing/2014/main" id="{3B9F5213-0214-B941-5135-7690A4FE1DA7}"/>
              </a:ext>
            </a:extLst>
          </p:cNvPr>
          <p:cNvSpPr txBox="1"/>
          <p:nvPr/>
        </p:nvSpPr>
        <p:spPr>
          <a:xfrm>
            <a:off x="11295469" y="2277389"/>
            <a:ext cx="569387" cy="276999"/>
          </a:xfrm>
          <a:prstGeom prst="rect">
            <a:avLst/>
          </a:prstGeom>
          <a:noFill/>
        </p:spPr>
        <p:txBody>
          <a:bodyPr wrap="none" rtlCol="0">
            <a:spAutoFit/>
          </a:bodyPr>
          <a:lstStyle/>
          <a:p>
            <a:r>
              <a:rPr lang="pt-PT" sz="1200" b="1" dirty="0">
                <a:solidFill>
                  <a:srgbClr val="466F9F"/>
                </a:solidFill>
              </a:rPr>
              <a:t>10.6%</a:t>
            </a:r>
            <a:endParaRPr lang="en-US" sz="1200" b="1" dirty="0">
              <a:solidFill>
                <a:srgbClr val="466F9F"/>
              </a:solidFill>
            </a:endParaRPr>
          </a:p>
        </p:txBody>
      </p:sp>
      <p:sp>
        <p:nvSpPr>
          <p:cNvPr id="8" name="TextBox 7">
            <a:extLst>
              <a:ext uri="{FF2B5EF4-FFF2-40B4-BE49-F238E27FC236}">
                <a16:creationId xmlns:a16="http://schemas.microsoft.com/office/drawing/2014/main" id="{363CB672-71B8-2AE7-962B-7E047E54B3BA}"/>
              </a:ext>
            </a:extLst>
          </p:cNvPr>
          <p:cNvSpPr txBox="1"/>
          <p:nvPr/>
        </p:nvSpPr>
        <p:spPr>
          <a:xfrm>
            <a:off x="11483103" y="3098494"/>
            <a:ext cx="495649" cy="276999"/>
          </a:xfrm>
          <a:prstGeom prst="rect">
            <a:avLst/>
          </a:prstGeom>
          <a:noFill/>
        </p:spPr>
        <p:txBody>
          <a:bodyPr wrap="none" rtlCol="0">
            <a:spAutoFit/>
          </a:bodyPr>
          <a:lstStyle/>
          <a:p>
            <a:r>
              <a:rPr lang="pt-PT" sz="1200" b="1" dirty="0">
                <a:solidFill>
                  <a:srgbClr val="A85056"/>
                </a:solidFill>
              </a:rPr>
              <a:t>5.3%</a:t>
            </a:r>
            <a:endParaRPr lang="en-US" sz="1200" b="1" dirty="0">
              <a:solidFill>
                <a:srgbClr val="A85056"/>
              </a:solidFill>
            </a:endParaRPr>
          </a:p>
        </p:txBody>
      </p:sp>
    </p:spTree>
    <p:extLst>
      <p:ext uri="{BB962C8B-B14F-4D97-AF65-F5344CB8AC3E}">
        <p14:creationId xmlns:p14="http://schemas.microsoft.com/office/powerpoint/2010/main" val="2829702316"/>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08355481-F22F-9418-6851-6227E5AF3B7B}"/>
              </a:ext>
            </a:extLst>
          </p:cNvPr>
          <p:cNvPicPr>
            <a:picLocks noChangeAspect="1"/>
          </p:cNvPicPr>
          <p:nvPr/>
        </p:nvPicPr>
        <p:blipFill rotWithShape="1">
          <a:blip r:embed="rId2"/>
          <a:srcRect l="36813" r="24375"/>
          <a:stretch/>
        </p:blipFill>
        <p:spPr>
          <a:xfrm>
            <a:off x="0" y="0"/>
            <a:ext cx="4757854" cy="6858000"/>
          </a:xfrm>
          <a:prstGeom prst="rect">
            <a:avLst/>
          </a:prstGeom>
        </p:spPr>
      </p:pic>
      <p:sp>
        <p:nvSpPr>
          <p:cNvPr id="5" name="TextBox 4">
            <a:extLst>
              <a:ext uri="{FF2B5EF4-FFF2-40B4-BE49-F238E27FC236}">
                <a16:creationId xmlns:a16="http://schemas.microsoft.com/office/drawing/2014/main" id="{F9230DF6-90AD-9FE1-E33E-B178EF4CBA7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6" name="Slide Number Placeholder 11">
            <a:extLst>
              <a:ext uri="{FF2B5EF4-FFF2-40B4-BE49-F238E27FC236}">
                <a16:creationId xmlns:a16="http://schemas.microsoft.com/office/drawing/2014/main" id="{05B7A79B-D0E0-B7D2-EA8D-3B340833F78B}"/>
              </a:ext>
            </a:extLst>
          </p:cNvPr>
          <p:cNvSpPr txBox="1">
            <a:spLocks/>
          </p:cNvSpPr>
          <p:nvPr/>
        </p:nvSpPr>
        <p:spPr>
          <a:xfrm>
            <a:off x="0" y="6575206"/>
            <a:ext cx="6096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03E2264C-ED41-4DBC-AE9A-198AA1BEFDBD}" type="slidenum">
              <a:rPr lang="pt-PT" sz="1200" smtClean="0"/>
              <a:pPr/>
              <a:t>274</a:t>
            </a:fld>
            <a:endParaRPr lang="pt-PT" sz="1200" dirty="0"/>
          </a:p>
        </p:txBody>
      </p:sp>
      <p:pic>
        <p:nvPicPr>
          <p:cNvPr id="7" name="Picture 6" descr="A picture containing drawing&#10;&#10;Description automatically generated">
            <a:extLst>
              <a:ext uri="{FF2B5EF4-FFF2-40B4-BE49-F238E27FC236}">
                <a16:creationId xmlns:a16="http://schemas.microsoft.com/office/drawing/2014/main" id="{76DF655F-CEA9-300D-44C9-9019E037D78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
        <p:nvSpPr>
          <p:cNvPr id="4" name="TextBox 3">
            <a:extLst>
              <a:ext uri="{FF2B5EF4-FFF2-40B4-BE49-F238E27FC236}">
                <a16:creationId xmlns:a16="http://schemas.microsoft.com/office/drawing/2014/main" id="{715140AE-B193-969B-9B4D-5144FAF70CAD}"/>
              </a:ext>
            </a:extLst>
          </p:cNvPr>
          <p:cNvSpPr txBox="1"/>
          <p:nvPr/>
        </p:nvSpPr>
        <p:spPr>
          <a:xfrm>
            <a:off x="4842245" y="326627"/>
            <a:ext cx="6918959" cy="6678751"/>
          </a:xfrm>
          <a:prstGeom prst="rect">
            <a:avLst/>
          </a:prstGeom>
          <a:noFill/>
        </p:spPr>
        <p:txBody>
          <a:bodyPr wrap="square" rtlCol="0">
            <a:spAutoFit/>
          </a:bodyPr>
          <a:lstStyle/>
          <a:p>
            <a:r>
              <a:rPr lang="pt-PT" sz="2800" b="1" dirty="0">
                <a:latin typeface="Arial Nova" panose="020B0504020202020204" pitchFamily="34" charset="0"/>
              </a:rPr>
              <a:t>Diferentes teorias sobre inflação, todas apontavam para o aumento da inflação em 2021/22:</a:t>
            </a:r>
          </a:p>
          <a:p>
            <a:endParaRPr lang="pt-PT" sz="2000" b="1" dirty="0">
              <a:latin typeface="Arial Nova" panose="020B0504020202020204" pitchFamily="34" charset="0"/>
            </a:endParaRPr>
          </a:p>
          <a:p>
            <a:endParaRPr lang="pt-PT" dirty="0">
              <a:latin typeface="Arial Nova" panose="020B0504020202020204" pitchFamily="34" charset="0"/>
            </a:endParaRPr>
          </a:p>
          <a:p>
            <a:pPr marL="285750" indent="-285750">
              <a:buFont typeface="Wingdings" panose="05000000000000000000" pitchFamily="2" charset="2"/>
              <a:buChar char="§"/>
            </a:pPr>
            <a:r>
              <a:rPr lang="pt-PT" dirty="0">
                <a:latin typeface="Arial Nova" panose="020B0504020202020204" pitchFamily="34" charset="0"/>
              </a:rPr>
              <a:t>Crise sanitária, não económica. Recuperação rápida face as ajudas.</a:t>
            </a:r>
          </a:p>
          <a:p>
            <a:pPr marL="285750" indent="-285750">
              <a:buFont typeface="Wingdings" panose="05000000000000000000" pitchFamily="2" charset="2"/>
              <a:buChar char="§"/>
            </a:pPr>
            <a:endParaRPr lang="pt-PT" dirty="0">
              <a:latin typeface="Arial Nova" panose="020B0504020202020204" pitchFamily="34" charset="0"/>
            </a:endParaRPr>
          </a:p>
          <a:p>
            <a:pPr marL="285750" indent="-285750">
              <a:buFont typeface="Wingdings" panose="05000000000000000000" pitchFamily="2" charset="2"/>
              <a:buChar char="§"/>
            </a:pPr>
            <a:r>
              <a:rPr lang="pt-PT" dirty="0">
                <a:latin typeface="Arial Nova" panose="020B0504020202020204" pitchFamily="34" charset="0"/>
              </a:rPr>
              <a:t>Aumento acentuado dos depósitos bancários durante a pandemia sugeria um fenómeno de </a:t>
            </a:r>
            <a:r>
              <a:rPr lang="pt-PT" i="1" dirty="0" err="1">
                <a:latin typeface="Arial Nova" panose="020B0504020202020204" pitchFamily="34" charset="0"/>
              </a:rPr>
              <a:t>revenge</a:t>
            </a:r>
            <a:r>
              <a:rPr lang="pt-PT" i="1" dirty="0">
                <a:latin typeface="Arial Nova" panose="020B0504020202020204" pitchFamily="34" charset="0"/>
              </a:rPr>
              <a:t> </a:t>
            </a:r>
            <a:r>
              <a:rPr lang="pt-PT" i="1" dirty="0" err="1">
                <a:latin typeface="Arial Nova" panose="020B0504020202020204" pitchFamily="34" charset="0"/>
              </a:rPr>
              <a:t>spending</a:t>
            </a:r>
            <a:r>
              <a:rPr lang="pt-PT" dirty="0">
                <a:latin typeface="Arial Nova" panose="020B0504020202020204" pitchFamily="34" charset="0"/>
              </a:rPr>
              <a:t> quando acabasse o confinamento.</a:t>
            </a:r>
          </a:p>
          <a:p>
            <a:pPr marL="285750" indent="-285750">
              <a:buFont typeface="Wingdings" panose="05000000000000000000" pitchFamily="2" charset="2"/>
              <a:buChar char="§"/>
            </a:pPr>
            <a:endParaRPr lang="pt-PT" dirty="0">
              <a:latin typeface="Arial Nova" panose="020B0504020202020204" pitchFamily="34" charset="0"/>
            </a:endParaRPr>
          </a:p>
          <a:p>
            <a:pPr marL="285750" indent="-285750">
              <a:buFont typeface="Wingdings" panose="05000000000000000000" pitchFamily="2" charset="2"/>
              <a:buChar char="§"/>
            </a:pPr>
            <a:r>
              <a:rPr lang="pt-PT" dirty="0">
                <a:latin typeface="Arial Nova" panose="020B0504020202020204" pitchFamily="34" charset="0"/>
              </a:rPr>
              <a:t>Défices públicos batem recordes, pondo pressão adicional nos preços, em particular quando os défices eram em boa parte financiados pelo BCE</a:t>
            </a:r>
          </a:p>
          <a:p>
            <a:pPr marL="285750" indent="-285750">
              <a:buFont typeface="Wingdings" panose="05000000000000000000" pitchFamily="2" charset="2"/>
              <a:buChar char="§"/>
            </a:pPr>
            <a:endParaRPr lang="pt-PT" dirty="0">
              <a:latin typeface="Arial Nova" panose="020B0504020202020204" pitchFamily="34" charset="0"/>
            </a:endParaRPr>
          </a:p>
          <a:p>
            <a:pPr marL="285750" indent="-285750">
              <a:buFont typeface="Wingdings" panose="05000000000000000000" pitchFamily="2" charset="2"/>
              <a:buChar char="§"/>
            </a:pPr>
            <a:r>
              <a:rPr lang="pt-PT" dirty="0">
                <a:latin typeface="Arial Nova" panose="020B0504020202020204" pitchFamily="34" charset="0"/>
              </a:rPr>
              <a:t>Era de esperar que com os choques do lado da oferta, o banco central esteja disposto a tolerar uma inflação superior de forma a tornar a recuperação mais rápida</a:t>
            </a:r>
          </a:p>
          <a:p>
            <a:endParaRPr lang="pt-PT" dirty="0">
              <a:latin typeface="Arial Nova" panose="020B0504020202020204" pitchFamily="34" charset="0"/>
            </a:endParaRPr>
          </a:p>
          <a:p>
            <a:endParaRPr lang="pt-PT" dirty="0">
              <a:latin typeface="Arial Nova" panose="020B0504020202020204" pitchFamily="34" charset="0"/>
            </a:endParaRPr>
          </a:p>
          <a:p>
            <a:endParaRPr lang="pt-PT" dirty="0">
              <a:latin typeface="Arial Nova" panose="020B0504020202020204" pitchFamily="34" charset="0"/>
            </a:endParaRPr>
          </a:p>
        </p:txBody>
      </p:sp>
    </p:spTree>
    <p:extLst>
      <p:ext uri="{BB962C8B-B14F-4D97-AF65-F5344CB8AC3E}">
        <p14:creationId xmlns:p14="http://schemas.microsoft.com/office/powerpoint/2010/main" val="3686044933"/>
      </p:ext>
    </p:extLst>
  </p:cSld>
  <p:clrMapOvr>
    <a:masterClrMapping/>
  </p:clrMapOvr>
  <p:transition spd="med">
    <p:push/>
  </p:transition>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5E1E2997-6F97-6B55-CF19-1248BD0FF9F3}"/>
              </a:ext>
            </a:extLst>
          </p:cNvPr>
          <p:cNvPicPr>
            <a:picLocks noChangeAspect="1"/>
          </p:cNvPicPr>
          <p:nvPr/>
        </p:nvPicPr>
        <p:blipFill>
          <a:blip r:embed="rId2"/>
          <a:stretch>
            <a:fillRect/>
          </a:stretch>
        </p:blipFill>
        <p:spPr>
          <a:xfrm>
            <a:off x="4891667" y="97100"/>
            <a:ext cx="7300333" cy="6760899"/>
          </a:xfrm>
          <a:prstGeom prst="rect">
            <a:avLst/>
          </a:prstGeom>
        </p:spPr>
      </p:pic>
      <p:grpSp>
        <p:nvGrpSpPr>
          <p:cNvPr id="7" name="Group 6">
            <a:extLst>
              <a:ext uri="{FF2B5EF4-FFF2-40B4-BE49-F238E27FC236}">
                <a16:creationId xmlns:a16="http://schemas.microsoft.com/office/drawing/2014/main" id="{7A649E05-923E-6B0F-F5E4-9F4A10D429BB}"/>
              </a:ext>
            </a:extLst>
          </p:cNvPr>
          <p:cNvGrpSpPr/>
          <p:nvPr/>
        </p:nvGrpSpPr>
        <p:grpSpPr>
          <a:xfrm>
            <a:off x="-25415" y="6654881"/>
            <a:ext cx="12307960" cy="253916"/>
            <a:chOff x="-115960" y="6654881"/>
            <a:chExt cx="12307960" cy="253916"/>
          </a:xfrm>
        </p:grpSpPr>
        <p:sp>
          <p:nvSpPr>
            <p:cNvPr id="8" name="Прямоугольник 2">
              <a:extLst>
                <a:ext uri="{FF2B5EF4-FFF2-40B4-BE49-F238E27FC236}">
                  <a16:creationId xmlns:a16="http://schemas.microsoft.com/office/drawing/2014/main" id="{F257DECB-01FD-F632-6680-8437C33701D0}"/>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275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a:extLst>
                <a:ext uri="{FF2B5EF4-FFF2-40B4-BE49-F238E27FC236}">
                  <a16:creationId xmlns:a16="http://schemas.microsoft.com/office/drawing/2014/main" id="{BE917719-064E-DD2F-805D-F8AC89AB663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0" name="Picture 9" descr="A picture containing drawing&#10;&#10;Description automatically generated">
            <a:extLst>
              <a:ext uri="{FF2B5EF4-FFF2-40B4-BE49-F238E27FC236}">
                <a16:creationId xmlns:a16="http://schemas.microsoft.com/office/drawing/2014/main" id="{51407637-E219-41CA-4DF1-4DB6E30A67F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pic>
        <p:nvPicPr>
          <p:cNvPr id="12" name="Picture 11">
            <a:extLst>
              <a:ext uri="{FF2B5EF4-FFF2-40B4-BE49-F238E27FC236}">
                <a16:creationId xmlns:a16="http://schemas.microsoft.com/office/drawing/2014/main" id="{391F4F66-C0D2-C7BA-244B-2AA751A10E22}"/>
              </a:ext>
            </a:extLst>
          </p:cNvPr>
          <p:cNvPicPr>
            <a:picLocks noChangeAspect="1"/>
          </p:cNvPicPr>
          <p:nvPr/>
        </p:nvPicPr>
        <p:blipFill>
          <a:blip r:embed="rId4"/>
          <a:stretch>
            <a:fillRect/>
          </a:stretch>
        </p:blipFill>
        <p:spPr>
          <a:xfrm>
            <a:off x="10828965" y="1037739"/>
            <a:ext cx="1157288" cy="457685"/>
          </a:xfrm>
          <a:prstGeom prst="rect">
            <a:avLst/>
          </a:prstGeom>
        </p:spPr>
      </p:pic>
      <p:sp>
        <p:nvSpPr>
          <p:cNvPr id="13" name="TextBox 12">
            <a:extLst>
              <a:ext uri="{FF2B5EF4-FFF2-40B4-BE49-F238E27FC236}">
                <a16:creationId xmlns:a16="http://schemas.microsoft.com/office/drawing/2014/main" id="{8DB25832-39EE-AA5E-43ED-CA77466E5E19}"/>
              </a:ext>
            </a:extLst>
          </p:cNvPr>
          <p:cNvSpPr txBox="1"/>
          <p:nvPr/>
        </p:nvSpPr>
        <p:spPr>
          <a:xfrm>
            <a:off x="205747" y="345241"/>
            <a:ext cx="4577080" cy="1384995"/>
          </a:xfrm>
          <a:prstGeom prst="rect">
            <a:avLst/>
          </a:prstGeom>
          <a:noFill/>
        </p:spPr>
        <p:txBody>
          <a:bodyPr wrap="square" rtlCol="0">
            <a:spAutoFit/>
          </a:bodyPr>
          <a:lstStyle/>
          <a:p>
            <a:r>
              <a:rPr lang="pt-PT" sz="2800" b="1" dirty="0">
                <a:latin typeface="Arial Nova" panose="020B0504020202020204" pitchFamily="34" charset="0"/>
              </a:rPr>
              <a:t>Inflação em muitos países mais do que duplicou face às projeções</a:t>
            </a:r>
          </a:p>
        </p:txBody>
      </p:sp>
      <p:cxnSp>
        <p:nvCxnSpPr>
          <p:cNvPr id="14" name="Straight Connector 13">
            <a:extLst>
              <a:ext uri="{FF2B5EF4-FFF2-40B4-BE49-F238E27FC236}">
                <a16:creationId xmlns:a16="http://schemas.microsoft.com/office/drawing/2014/main" id="{6290D1DB-A0B3-16F6-B40D-ED71D7FEE455}"/>
              </a:ext>
            </a:extLst>
          </p:cNvPr>
          <p:cNvCxnSpPr/>
          <p:nvPr/>
        </p:nvCxnSpPr>
        <p:spPr>
          <a:xfrm>
            <a:off x="129205" y="477669"/>
            <a:ext cx="0" cy="1120140"/>
          </a:xfrm>
          <a:prstGeom prst="line">
            <a:avLst/>
          </a:prstGeom>
          <a:ln w="25400">
            <a:solidFill>
              <a:srgbClr val="C00000"/>
            </a:solidFill>
          </a:ln>
        </p:spPr>
        <p:style>
          <a:lnRef idx="1">
            <a:schemeClr val="accent4"/>
          </a:lnRef>
          <a:fillRef idx="0">
            <a:schemeClr val="accent4"/>
          </a:fillRef>
          <a:effectRef idx="0">
            <a:schemeClr val="accent4"/>
          </a:effectRef>
          <a:fontRef idx="minor">
            <a:schemeClr val="tx1"/>
          </a:fontRef>
        </p:style>
      </p:cxnSp>
      <p:pic>
        <p:nvPicPr>
          <p:cNvPr id="9222" name="Picture 6" descr="Daily Mirror - the great inflation swindle">
            <a:extLst>
              <a:ext uri="{FF2B5EF4-FFF2-40B4-BE49-F238E27FC236}">
                <a16:creationId xmlns:a16="http://schemas.microsoft.com/office/drawing/2014/main" id="{9AD967E6-E42F-A4B3-F455-C7DF8DCF04E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9270" y="1858948"/>
            <a:ext cx="3670034" cy="466722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4971008"/>
      </p:ext>
    </p:extLst>
  </p:cSld>
  <p:clrMapOvr>
    <a:masterClrMapping/>
  </p:clrMapOvr>
  <p:transition spd="med">
    <p:push/>
  </p:transition>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02" name="Picture 6" descr="Stevenson and Wolfers: &quot;Think Like an Economist&quot; | Gerald R ...">
            <a:extLst>
              <a:ext uri="{FF2B5EF4-FFF2-40B4-BE49-F238E27FC236}">
                <a16:creationId xmlns:a16="http://schemas.microsoft.com/office/drawing/2014/main" id="{C4F26656-6D5B-D831-BA58-DEE003CC4F26}"/>
              </a:ext>
            </a:extLst>
          </p:cNvPr>
          <p:cNvPicPr>
            <a:picLocks noChangeAspect="1" noChangeArrowheads="1"/>
          </p:cNvPicPr>
          <p:nvPr/>
        </p:nvPicPr>
        <p:blipFill rotWithShape="1">
          <a:blip r:embed="rId2">
            <a:alphaModFix amt="14000"/>
            <a:extLst>
              <a:ext uri="{28A0092B-C50C-407E-A947-70E740481C1C}">
                <a14:useLocalDpi xmlns:a14="http://schemas.microsoft.com/office/drawing/2010/main" val="0"/>
              </a:ext>
            </a:extLst>
          </a:blip>
          <a:srcRect b="10073"/>
          <a:stretch/>
        </p:blipFill>
        <p:spPr bwMode="auto">
          <a:xfrm>
            <a:off x="0" y="0"/>
            <a:ext cx="12196806" cy="6852624"/>
          </a:xfrm>
          <a:prstGeom prst="rect">
            <a:avLst/>
          </a:prstGeom>
          <a:noFill/>
          <a:effectLst>
            <a:outerShdw sx="1000" sy="1000" algn="ctr" rotWithShape="0">
              <a:srgbClr val="000000"/>
            </a:outerShdw>
          </a:effectLst>
          <a:extLst>
            <a:ext uri="{909E8E84-426E-40DD-AFC4-6F175D3DCCD1}">
              <a14:hiddenFill xmlns:a14="http://schemas.microsoft.com/office/drawing/2010/main">
                <a:solidFill>
                  <a:srgbClr val="FFFFFF"/>
                </a:solidFill>
              </a14:hiddenFill>
            </a:ext>
          </a:extLst>
        </p:spPr>
      </p:pic>
      <p:sp>
        <p:nvSpPr>
          <p:cNvPr id="8" name="AutoShape 6">
            <a:extLst>
              <a:ext uri="{FF2B5EF4-FFF2-40B4-BE49-F238E27FC236}">
                <a16:creationId xmlns:a16="http://schemas.microsoft.com/office/drawing/2014/main" id="{12F92941-EBF1-3A91-E423-50A95885943C}"/>
              </a:ext>
            </a:extLst>
          </p:cNvPr>
          <p:cNvSpPr>
            <a:spLocks noChangeAspect="1" noChangeArrowheads="1"/>
          </p:cNvSpPr>
          <p:nvPr/>
        </p:nvSpPr>
        <p:spPr bwMode="auto">
          <a:xfrm>
            <a:off x="5943600" y="34671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1" name="Rectangle: Rounded Corners 10">
            <a:extLst>
              <a:ext uri="{FF2B5EF4-FFF2-40B4-BE49-F238E27FC236}">
                <a16:creationId xmlns:a16="http://schemas.microsoft.com/office/drawing/2014/main" id="{50F5D90A-615E-D16D-63D9-6DF3DAE3B95E}"/>
              </a:ext>
            </a:extLst>
          </p:cNvPr>
          <p:cNvSpPr/>
          <p:nvPr/>
        </p:nvSpPr>
        <p:spPr>
          <a:xfrm>
            <a:off x="203200" y="2095500"/>
            <a:ext cx="2590800" cy="1447800"/>
          </a:xfrm>
          <a:prstGeom prst="roundRect">
            <a:avLst/>
          </a:prstGeom>
          <a:solidFill>
            <a:srgbClr val="8064A2"/>
          </a:solidFill>
          <a:ln>
            <a:solidFill>
              <a:srgbClr val="8064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PT" sz="3200" dirty="0">
                <a:latin typeface="Calibri" panose="020F0502020204030204" pitchFamily="34" charset="0"/>
                <a:ea typeface="Calibri" panose="020F0502020204030204" pitchFamily="34" charset="0"/>
                <a:cs typeface="Calibri" panose="020F0502020204030204" pitchFamily="34" charset="0"/>
              </a:rPr>
              <a:t>Expetativa</a:t>
            </a:r>
            <a:r>
              <a:rPr lang="pt-PT" sz="3200" b="1" dirty="0">
                <a:latin typeface="Calibri" panose="020F0502020204030204" pitchFamily="34" charset="0"/>
                <a:ea typeface="Calibri" panose="020F0502020204030204" pitchFamily="34" charset="0"/>
                <a:cs typeface="Calibri" panose="020F0502020204030204" pitchFamily="34" charset="0"/>
              </a:rPr>
              <a:t>s</a:t>
            </a:r>
            <a:endParaRPr lang="en-US" sz="3200" b="1" dirty="0">
              <a:latin typeface="Calibri" panose="020F0502020204030204" pitchFamily="34" charset="0"/>
              <a:ea typeface="Calibri" panose="020F0502020204030204" pitchFamily="34" charset="0"/>
              <a:cs typeface="Calibri" panose="020F0502020204030204" pitchFamily="34" charset="0"/>
            </a:endParaRPr>
          </a:p>
        </p:txBody>
      </p:sp>
      <p:sp>
        <p:nvSpPr>
          <p:cNvPr id="13" name="Rectangle: Rounded Corners 12">
            <a:extLst>
              <a:ext uri="{FF2B5EF4-FFF2-40B4-BE49-F238E27FC236}">
                <a16:creationId xmlns:a16="http://schemas.microsoft.com/office/drawing/2014/main" id="{12D739AE-643E-325E-8B11-F67C172B26C2}"/>
              </a:ext>
            </a:extLst>
          </p:cNvPr>
          <p:cNvSpPr/>
          <p:nvPr/>
        </p:nvSpPr>
        <p:spPr>
          <a:xfrm>
            <a:off x="4711700" y="2104232"/>
            <a:ext cx="2590800" cy="1447800"/>
          </a:xfrm>
          <a:prstGeom prst="roundRect">
            <a:avLst/>
          </a:prstGeom>
          <a:solidFill>
            <a:srgbClr val="0064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PT" sz="3200" dirty="0">
                <a:latin typeface="Calibri" panose="020F0502020204030204" pitchFamily="34" charset="0"/>
                <a:ea typeface="Calibri" panose="020F0502020204030204" pitchFamily="34" charset="0"/>
                <a:cs typeface="Calibri" panose="020F0502020204030204" pitchFamily="34" charset="0"/>
              </a:rPr>
              <a:t>Choques de procura</a:t>
            </a:r>
            <a:endParaRPr lang="en-US" sz="3200" dirty="0">
              <a:latin typeface="Calibri" panose="020F0502020204030204" pitchFamily="34" charset="0"/>
              <a:ea typeface="Calibri" panose="020F0502020204030204" pitchFamily="34" charset="0"/>
              <a:cs typeface="Calibri" panose="020F0502020204030204" pitchFamily="34" charset="0"/>
            </a:endParaRPr>
          </a:p>
        </p:txBody>
      </p:sp>
      <p:sp>
        <p:nvSpPr>
          <p:cNvPr id="14" name="Rectangle: Rounded Corners 13">
            <a:extLst>
              <a:ext uri="{FF2B5EF4-FFF2-40B4-BE49-F238E27FC236}">
                <a16:creationId xmlns:a16="http://schemas.microsoft.com/office/drawing/2014/main" id="{47AC3C23-4ACB-D2F7-6344-7E1F43CEE17C}"/>
              </a:ext>
            </a:extLst>
          </p:cNvPr>
          <p:cNvSpPr/>
          <p:nvPr/>
        </p:nvSpPr>
        <p:spPr>
          <a:xfrm>
            <a:off x="9220200" y="2095500"/>
            <a:ext cx="2590800" cy="1447800"/>
          </a:xfrm>
          <a:prstGeom prst="roundRect">
            <a:avLst/>
          </a:prstGeom>
          <a:solidFill>
            <a:srgbClr val="A8505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PT" sz="3200" dirty="0">
                <a:latin typeface="Calibri" panose="020F0502020204030204" pitchFamily="34" charset="0"/>
                <a:ea typeface="Calibri" panose="020F0502020204030204" pitchFamily="34" charset="0"/>
                <a:cs typeface="Calibri" panose="020F0502020204030204" pitchFamily="34" charset="0"/>
              </a:rPr>
              <a:t>Choques de oferta</a:t>
            </a:r>
            <a:endParaRPr lang="en-US" sz="3200" dirty="0">
              <a:latin typeface="Calibri" panose="020F0502020204030204" pitchFamily="34" charset="0"/>
              <a:ea typeface="Calibri" panose="020F0502020204030204" pitchFamily="34" charset="0"/>
              <a:cs typeface="Calibri" panose="020F0502020204030204" pitchFamily="34" charset="0"/>
            </a:endParaRPr>
          </a:p>
        </p:txBody>
      </p:sp>
      <p:sp>
        <p:nvSpPr>
          <p:cNvPr id="15" name="TextBox 14">
            <a:extLst>
              <a:ext uri="{FF2B5EF4-FFF2-40B4-BE49-F238E27FC236}">
                <a16:creationId xmlns:a16="http://schemas.microsoft.com/office/drawing/2014/main" id="{9B15D337-D793-6A2E-6FD8-073A7768B844}"/>
              </a:ext>
            </a:extLst>
          </p:cNvPr>
          <p:cNvSpPr txBox="1"/>
          <p:nvPr/>
        </p:nvSpPr>
        <p:spPr>
          <a:xfrm>
            <a:off x="0" y="3677335"/>
            <a:ext cx="1668780" cy="646331"/>
          </a:xfrm>
          <a:prstGeom prst="rect">
            <a:avLst/>
          </a:prstGeom>
          <a:noFill/>
        </p:spPr>
        <p:txBody>
          <a:bodyPr wrap="square" rtlCol="0">
            <a:spAutoFit/>
          </a:bodyPr>
          <a:lstStyle/>
          <a:p>
            <a:pPr algn="ctr"/>
            <a:r>
              <a:rPr lang="en-US" dirty="0">
                <a:solidFill>
                  <a:srgbClr val="8064A2"/>
                </a:solidFill>
                <a:latin typeface="Calibri" panose="020F0502020204030204" pitchFamily="34" charset="0"/>
                <a:ea typeface="Calibri" panose="020F0502020204030204" pitchFamily="34" charset="0"/>
                <a:cs typeface="Calibri" panose="020F0502020204030204" pitchFamily="34" charset="0"/>
              </a:rPr>
              <a:t>↑</a:t>
            </a:r>
            <a:r>
              <a:rPr lang="en-US" dirty="0" err="1">
                <a:solidFill>
                  <a:srgbClr val="8064A2"/>
                </a:solidFill>
                <a:latin typeface="Calibri" panose="020F0502020204030204" pitchFamily="34" charset="0"/>
                <a:ea typeface="Calibri" panose="020F0502020204030204" pitchFamily="34" charset="0"/>
                <a:cs typeface="Calibri" panose="020F0502020204030204" pitchFamily="34" charset="0"/>
              </a:rPr>
              <a:t>expetativas</a:t>
            </a:r>
            <a:r>
              <a:rPr lang="en-US" dirty="0">
                <a:solidFill>
                  <a:srgbClr val="8064A2"/>
                </a:solidFill>
                <a:latin typeface="Calibri" panose="020F0502020204030204" pitchFamily="34" charset="0"/>
                <a:ea typeface="Calibri" panose="020F0502020204030204" pitchFamily="34" charset="0"/>
                <a:cs typeface="Calibri" panose="020F0502020204030204" pitchFamily="34" charset="0"/>
              </a:rPr>
              <a:t> de </a:t>
            </a:r>
            <a:r>
              <a:rPr lang="en-US" dirty="0" err="1">
                <a:solidFill>
                  <a:srgbClr val="8064A2"/>
                </a:solidFill>
                <a:latin typeface="Calibri" panose="020F0502020204030204" pitchFamily="34" charset="0"/>
                <a:ea typeface="Calibri" panose="020F0502020204030204" pitchFamily="34" charset="0"/>
                <a:cs typeface="Calibri" panose="020F0502020204030204" pitchFamily="34" charset="0"/>
              </a:rPr>
              <a:t>inflação</a:t>
            </a:r>
            <a:endParaRPr lang="en-US" dirty="0">
              <a:solidFill>
                <a:srgbClr val="8064A2"/>
              </a:solidFill>
              <a:latin typeface="Calibri" panose="020F0502020204030204" pitchFamily="34" charset="0"/>
              <a:ea typeface="Calibri" panose="020F0502020204030204" pitchFamily="34" charset="0"/>
              <a:cs typeface="Calibri" panose="020F0502020204030204" pitchFamily="34" charset="0"/>
            </a:endParaRPr>
          </a:p>
        </p:txBody>
      </p:sp>
      <p:sp>
        <p:nvSpPr>
          <p:cNvPr id="16" name="TextBox 15">
            <a:extLst>
              <a:ext uri="{FF2B5EF4-FFF2-40B4-BE49-F238E27FC236}">
                <a16:creationId xmlns:a16="http://schemas.microsoft.com/office/drawing/2014/main" id="{E9239A43-F7EC-583A-5232-C3CF0385B5F0}"/>
              </a:ext>
            </a:extLst>
          </p:cNvPr>
          <p:cNvSpPr txBox="1"/>
          <p:nvPr/>
        </p:nvSpPr>
        <p:spPr>
          <a:xfrm>
            <a:off x="3783808" y="3797020"/>
            <a:ext cx="2519366" cy="646331"/>
          </a:xfrm>
          <a:prstGeom prst="rect">
            <a:avLst/>
          </a:prstGeom>
          <a:noFill/>
        </p:spPr>
        <p:txBody>
          <a:bodyPr wrap="square" rtlCol="0">
            <a:spAutoFit/>
          </a:bodyPr>
          <a:lstStyle/>
          <a:p>
            <a:r>
              <a:rPr lang="en-US" dirty="0">
                <a:solidFill>
                  <a:srgbClr val="0064B2"/>
                </a:solidFill>
                <a:latin typeface="Calibri" panose="020F0502020204030204" pitchFamily="34" charset="0"/>
                <a:ea typeface="Calibri" panose="020F0502020204030204" pitchFamily="34" charset="0"/>
                <a:cs typeface="Calibri" panose="020F0502020204030204" pitchFamily="34" charset="0"/>
              </a:rPr>
              <a:t>↑</a:t>
            </a:r>
            <a:r>
              <a:rPr lang="en-US" dirty="0" err="1">
                <a:solidFill>
                  <a:srgbClr val="0064B2"/>
                </a:solidFill>
                <a:latin typeface="Calibri" panose="020F0502020204030204" pitchFamily="34" charset="0"/>
                <a:ea typeface="Calibri" panose="020F0502020204030204" pitchFamily="34" charset="0"/>
                <a:cs typeface="Calibri" panose="020F0502020204030204" pitchFamily="34" charset="0"/>
              </a:rPr>
              <a:t>produto</a:t>
            </a:r>
            <a:r>
              <a:rPr lang="en-US"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0064B2"/>
                </a:solidFill>
                <a:latin typeface="Calibri" panose="020F0502020204030204" pitchFamily="34" charset="0"/>
                <a:ea typeface="Calibri" panose="020F0502020204030204" pitchFamily="34" charset="0"/>
                <a:cs typeface="Calibri" panose="020F0502020204030204" pitchFamily="34" charset="0"/>
              </a:rPr>
              <a:t>relativamente</a:t>
            </a:r>
            <a:r>
              <a:rPr lang="en-US"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0064B2"/>
                </a:solidFill>
                <a:latin typeface="Calibri" panose="020F0502020204030204" pitchFamily="34" charset="0"/>
                <a:ea typeface="Calibri" panose="020F0502020204030204" pitchFamily="34" charset="0"/>
                <a:cs typeface="Calibri" panose="020F0502020204030204" pitchFamily="34" charset="0"/>
              </a:rPr>
              <a:t>ao</a:t>
            </a:r>
            <a:r>
              <a:rPr lang="en-US"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0064B2"/>
                </a:solidFill>
                <a:latin typeface="Calibri" panose="020F0502020204030204" pitchFamily="34" charset="0"/>
                <a:ea typeface="Calibri" panose="020F0502020204030204" pitchFamily="34" charset="0"/>
                <a:cs typeface="Calibri" panose="020F0502020204030204" pitchFamily="34" charset="0"/>
              </a:rPr>
              <a:t>potencial</a:t>
            </a:r>
            <a:endParaRPr lang="en-US" dirty="0">
              <a:solidFill>
                <a:srgbClr val="0064B2"/>
              </a:solidFill>
              <a:latin typeface="Calibri" panose="020F0502020204030204" pitchFamily="34" charset="0"/>
              <a:ea typeface="Calibri" panose="020F0502020204030204" pitchFamily="34" charset="0"/>
              <a:cs typeface="Calibri" panose="020F0502020204030204" pitchFamily="34" charset="0"/>
            </a:endParaRPr>
          </a:p>
        </p:txBody>
      </p:sp>
      <p:sp>
        <p:nvSpPr>
          <p:cNvPr id="17" name="TextBox 16">
            <a:extLst>
              <a:ext uri="{FF2B5EF4-FFF2-40B4-BE49-F238E27FC236}">
                <a16:creationId xmlns:a16="http://schemas.microsoft.com/office/drawing/2014/main" id="{BAB292E8-6651-DC13-D955-64C9991C10D6}"/>
              </a:ext>
            </a:extLst>
          </p:cNvPr>
          <p:cNvSpPr txBox="1"/>
          <p:nvPr/>
        </p:nvSpPr>
        <p:spPr>
          <a:xfrm>
            <a:off x="8544881" y="3940647"/>
            <a:ext cx="2240279" cy="646331"/>
          </a:xfrm>
          <a:prstGeom prst="rect">
            <a:avLst/>
          </a:prstGeom>
          <a:noFill/>
        </p:spPr>
        <p:txBody>
          <a:bodyPr wrap="square" rtlCol="0">
            <a:spAutoFit/>
          </a:bodyPr>
          <a:lstStyle/>
          <a:p>
            <a:pPr algn="ctr"/>
            <a:r>
              <a:rPr lang="en-US" dirty="0">
                <a:solidFill>
                  <a:srgbClr val="A85056"/>
                </a:solidFill>
                <a:latin typeface="Calibri" panose="020F0502020204030204" pitchFamily="34" charset="0"/>
                <a:ea typeface="Calibri" panose="020F0502020204030204" pitchFamily="34" charset="0"/>
                <a:cs typeface="Calibri" panose="020F0502020204030204" pitchFamily="34" charset="0"/>
              </a:rPr>
              <a:t>↑custos de </a:t>
            </a:r>
            <a:r>
              <a:rPr lang="en-US" dirty="0" err="1">
                <a:solidFill>
                  <a:srgbClr val="A85056"/>
                </a:solidFill>
                <a:latin typeface="Calibri" panose="020F0502020204030204" pitchFamily="34" charset="0"/>
                <a:ea typeface="Calibri" panose="020F0502020204030204" pitchFamily="34" charset="0"/>
                <a:cs typeface="Calibri" panose="020F0502020204030204" pitchFamily="34" charset="0"/>
              </a:rPr>
              <a:t>produção</a:t>
            </a:r>
            <a:br>
              <a:rPr lang="en-US" dirty="0">
                <a:solidFill>
                  <a:srgbClr val="A85056"/>
                </a:solidFill>
                <a:latin typeface="Calibri" panose="020F0502020204030204" pitchFamily="34" charset="0"/>
                <a:ea typeface="Calibri" panose="020F0502020204030204" pitchFamily="34" charset="0"/>
                <a:cs typeface="Calibri" panose="020F0502020204030204" pitchFamily="34" charset="0"/>
              </a:rPr>
            </a:br>
            <a:endParaRPr lang="en-US" dirty="0">
              <a:solidFill>
                <a:srgbClr val="A85056"/>
              </a:solidFill>
              <a:latin typeface="Calibri" panose="020F0502020204030204" pitchFamily="34" charset="0"/>
              <a:ea typeface="Calibri" panose="020F0502020204030204" pitchFamily="34" charset="0"/>
              <a:cs typeface="Calibri" panose="020F0502020204030204" pitchFamily="34" charset="0"/>
            </a:endParaRPr>
          </a:p>
        </p:txBody>
      </p:sp>
      <p:sp>
        <p:nvSpPr>
          <p:cNvPr id="18" name="TextBox 17">
            <a:extLst>
              <a:ext uri="{FF2B5EF4-FFF2-40B4-BE49-F238E27FC236}">
                <a16:creationId xmlns:a16="http://schemas.microsoft.com/office/drawing/2014/main" id="{963263EA-36F7-965B-63BC-741AC02828F3}"/>
              </a:ext>
            </a:extLst>
          </p:cNvPr>
          <p:cNvSpPr txBox="1"/>
          <p:nvPr/>
        </p:nvSpPr>
        <p:spPr>
          <a:xfrm>
            <a:off x="251460" y="777637"/>
            <a:ext cx="11591758" cy="707886"/>
          </a:xfrm>
          <a:prstGeom prst="rect">
            <a:avLst/>
          </a:prstGeom>
          <a:noFill/>
        </p:spPr>
        <p:txBody>
          <a:bodyPr wrap="square" rtlCol="0">
            <a:spAutoFit/>
          </a:bodyPr>
          <a:lstStyle/>
          <a:p>
            <a:pPr algn="ctr"/>
            <a:r>
              <a:rPr lang="pt-PT" sz="4000" b="1" dirty="0">
                <a:latin typeface="Calibri" panose="020F0502020204030204" pitchFamily="34" charset="0"/>
                <a:ea typeface="Calibri" panose="020F0502020204030204" pitchFamily="34" charset="0"/>
                <a:cs typeface="Calibri" panose="020F0502020204030204" pitchFamily="34" charset="0"/>
              </a:rPr>
              <a:t>Inflação</a:t>
            </a:r>
            <a:endParaRPr lang="en-US" sz="4000" b="1" dirty="0">
              <a:latin typeface="Calibri" panose="020F0502020204030204" pitchFamily="34" charset="0"/>
              <a:ea typeface="Calibri" panose="020F0502020204030204" pitchFamily="34" charset="0"/>
              <a:cs typeface="Calibri" panose="020F0502020204030204" pitchFamily="34" charset="0"/>
            </a:endParaRPr>
          </a:p>
        </p:txBody>
      </p:sp>
      <p:sp>
        <p:nvSpPr>
          <p:cNvPr id="20" name="TextBox 19">
            <a:extLst>
              <a:ext uri="{FF2B5EF4-FFF2-40B4-BE49-F238E27FC236}">
                <a16:creationId xmlns:a16="http://schemas.microsoft.com/office/drawing/2014/main" id="{4BCDC65E-4745-6783-75DF-3B39A475AF78}"/>
              </a:ext>
            </a:extLst>
          </p:cNvPr>
          <p:cNvSpPr txBox="1"/>
          <p:nvPr/>
        </p:nvSpPr>
        <p:spPr>
          <a:xfrm>
            <a:off x="3130550" y="2465457"/>
            <a:ext cx="1228558" cy="707886"/>
          </a:xfrm>
          <a:prstGeom prst="rect">
            <a:avLst/>
          </a:prstGeom>
          <a:noFill/>
        </p:spPr>
        <p:txBody>
          <a:bodyPr wrap="square" rtlCol="0">
            <a:spAutoFit/>
          </a:bodyPr>
          <a:lstStyle/>
          <a:p>
            <a:pPr algn="ctr"/>
            <a:r>
              <a:rPr lang="en-US" sz="4000" b="1" dirty="0">
                <a:latin typeface="Calibri" panose="020F0502020204030204" pitchFamily="34" charset="0"/>
                <a:ea typeface="Calibri" panose="020F0502020204030204" pitchFamily="34" charset="0"/>
                <a:cs typeface="Calibri" panose="020F0502020204030204" pitchFamily="34" charset="0"/>
              </a:rPr>
              <a:t>+</a:t>
            </a:r>
          </a:p>
        </p:txBody>
      </p:sp>
      <p:sp>
        <p:nvSpPr>
          <p:cNvPr id="21" name="TextBox 20">
            <a:extLst>
              <a:ext uri="{FF2B5EF4-FFF2-40B4-BE49-F238E27FC236}">
                <a16:creationId xmlns:a16="http://schemas.microsoft.com/office/drawing/2014/main" id="{D74ABAED-4940-4FFE-9C55-E2F22E7B67AC}"/>
              </a:ext>
            </a:extLst>
          </p:cNvPr>
          <p:cNvSpPr txBox="1"/>
          <p:nvPr/>
        </p:nvSpPr>
        <p:spPr>
          <a:xfrm>
            <a:off x="7611979" y="2442915"/>
            <a:ext cx="1228558" cy="707886"/>
          </a:xfrm>
          <a:prstGeom prst="rect">
            <a:avLst/>
          </a:prstGeom>
          <a:noFill/>
        </p:spPr>
        <p:txBody>
          <a:bodyPr wrap="square" rtlCol="0">
            <a:spAutoFit/>
          </a:bodyPr>
          <a:lstStyle/>
          <a:p>
            <a:pPr algn="ctr"/>
            <a:r>
              <a:rPr lang="en-US" sz="4000" b="1" dirty="0">
                <a:latin typeface="Calibri" panose="020F0502020204030204" pitchFamily="34" charset="0"/>
                <a:ea typeface="Calibri" panose="020F0502020204030204" pitchFamily="34" charset="0"/>
                <a:cs typeface="Calibri" panose="020F0502020204030204" pitchFamily="34" charset="0"/>
              </a:rPr>
              <a:t>+</a:t>
            </a:r>
          </a:p>
        </p:txBody>
      </p:sp>
      <p:grpSp>
        <p:nvGrpSpPr>
          <p:cNvPr id="9" name="Group 8">
            <a:extLst>
              <a:ext uri="{FF2B5EF4-FFF2-40B4-BE49-F238E27FC236}">
                <a16:creationId xmlns:a16="http://schemas.microsoft.com/office/drawing/2014/main" id="{25DEED36-E1E5-B16F-28CD-5AC2869F5906}"/>
              </a:ext>
            </a:extLst>
          </p:cNvPr>
          <p:cNvGrpSpPr/>
          <p:nvPr/>
        </p:nvGrpSpPr>
        <p:grpSpPr>
          <a:xfrm>
            <a:off x="9315451" y="4632732"/>
            <a:ext cx="3076575" cy="2110968"/>
            <a:chOff x="9315451" y="4289832"/>
            <a:chExt cx="3076575" cy="2110968"/>
          </a:xfrm>
        </p:grpSpPr>
        <p:grpSp>
          <p:nvGrpSpPr>
            <p:cNvPr id="25" name="Group 24">
              <a:extLst>
                <a:ext uri="{FF2B5EF4-FFF2-40B4-BE49-F238E27FC236}">
                  <a16:creationId xmlns:a16="http://schemas.microsoft.com/office/drawing/2014/main" id="{7F99CA59-AF8E-F53C-B09B-783B322E2986}"/>
                </a:ext>
              </a:extLst>
            </p:cNvPr>
            <p:cNvGrpSpPr/>
            <p:nvPr/>
          </p:nvGrpSpPr>
          <p:grpSpPr>
            <a:xfrm>
              <a:off x="9315451" y="4289832"/>
              <a:ext cx="2686049" cy="2110968"/>
              <a:chOff x="4800600" y="4335691"/>
              <a:chExt cx="2686049" cy="2110968"/>
            </a:xfrm>
          </p:grpSpPr>
          <p:cxnSp>
            <p:nvCxnSpPr>
              <p:cNvPr id="26" name="Straight Connector 25">
                <a:extLst>
                  <a:ext uri="{FF2B5EF4-FFF2-40B4-BE49-F238E27FC236}">
                    <a16:creationId xmlns:a16="http://schemas.microsoft.com/office/drawing/2014/main" id="{78F08C33-9B34-3280-EFA1-132B8DE7FBDA}"/>
                  </a:ext>
                </a:extLst>
              </p:cNvPr>
              <p:cNvCxnSpPr/>
              <p:nvPr/>
            </p:nvCxnSpPr>
            <p:spPr>
              <a:xfrm>
                <a:off x="4800600" y="4419600"/>
                <a:ext cx="0" cy="16764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2E74A2F8-3926-9D1A-88BB-956E027DFD03}"/>
                  </a:ext>
                </a:extLst>
              </p:cNvPr>
              <p:cNvCxnSpPr>
                <a:cxnSpLocks/>
              </p:cNvCxnSpPr>
              <p:nvPr/>
            </p:nvCxnSpPr>
            <p:spPr>
              <a:xfrm>
                <a:off x="4800600" y="6096000"/>
                <a:ext cx="21336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2052AD3-3A06-621E-67E0-772AB1C143E1}"/>
                  </a:ext>
                </a:extLst>
              </p:cNvPr>
              <p:cNvCxnSpPr/>
              <p:nvPr/>
            </p:nvCxnSpPr>
            <p:spPr>
              <a:xfrm flipV="1">
                <a:off x="5038725" y="4557749"/>
                <a:ext cx="1524000" cy="1219200"/>
              </a:xfrm>
              <a:prstGeom prst="line">
                <a:avLst/>
              </a:prstGeom>
              <a:ln w="57150">
                <a:solidFill>
                  <a:srgbClr val="A85056"/>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AA771AF4-E629-6651-F258-43EACFFFDD0D}"/>
                  </a:ext>
                </a:extLst>
              </p:cNvPr>
              <p:cNvSpPr txBox="1"/>
              <p:nvPr/>
            </p:nvSpPr>
            <p:spPr>
              <a:xfrm>
                <a:off x="5562601" y="6138882"/>
                <a:ext cx="1524000" cy="307777"/>
              </a:xfrm>
              <a:prstGeom prst="rect">
                <a:avLst/>
              </a:prstGeom>
              <a:noFill/>
            </p:spPr>
            <p:txBody>
              <a:bodyPr wrap="square" rtlCol="0">
                <a:spAutoFit/>
              </a:bodyPr>
              <a:lstStyle/>
              <a:p>
                <a:pPr algn="r"/>
                <a:r>
                  <a:rPr lang="en-US" sz="1400" dirty="0" err="1">
                    <a:latin typeface="Calibri" panose="020F0502020204030204" pitchFamily="34" charset="0"/>
                    <a:ea typeface="Calibri" panose="020F0502020204030204" pitchFamily="34" charset="0"/>
                    <a:cs typeface="Calibri" panose="020F0502020204030204" pitchFamily="34" charset="0"/>
                  </a:rPr>
                  <a:t>Hiato</a:t>
                </a:r>
                <a:r>
                  <a:rPr lang="en-US" sz="1400" dirty="0">
                    <a:latin typeface="Calibri" panose="020F0502020204030204" pitchFamily="34" charset="0"/>
                    <a:ea typeface="Calibri" panose="020F0502020204030204" pitchFamily="34" charset="0"/>
                    <a:cs typeface="Calibri" panose="020F0502020204030204" pitchFamily="34" charset="0"/>
                  </a:rPr>
                  <a:t> do </a:t>
                </a:r>
                <a:r>
                  <a:rPr lang="en-US" sz="1400" dirty="0" err="1">
                    <a:latin typeface="Calibri" panose="020F0502020204030204" pitchFamily="34" charset="0"/>
                    <a:ea typeface="Calibri" panose="020F0502020204030204" pitchFamily="34" charset="0"/>
                    <a:cs typeface="Calibri" panose="020F0502020204030204" pitchFamily="34" charset="0"/>
                  </a:rPr>
                  <a:t>produto</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31" name="TextBox 30">
                <a:extLst>
                  <a:ext uri="{FF2B5EF4-FFF2-40B4-BE49-F238E27FC236}">
                    <a16:creationId xmlns:a16="http://schemas.microsoft.com/office/drawing/2014/main" id="{9A1F7B69-785A-E99C-D1D9-7FCA0108FBF5}"/>
                  </a:ext>
                </a:extLst>
              </p:cNvPr>
              <p:cNvSpPr txBox="1"/>
              <p:nvPr/>
            </p:nvSpPr>
            <p:spPr>
              <a:xfrm>
                <a:off x="6505574" y="4335691"/>
                <a:ext cx="981075" cy="307777"/>
              </a:xfrm>
              <a:prstGeom prst="rect">
                <a:avLst/>
              </a:prstGeom>
              <a:noFill/>
            </p:spPr>
            <p:txBody>
              <a:bodyPr wrap="square" rtlCol="0">
                <a:spAutoFit/>
              </a:bodyPr>
              <a:lstStyle/>
              <a:p>
                <a:r>
                  <a:rPr lang="en-US" sz="1400" dirty="0">
                    <a:solidFill>
                      <a:srgbClr val="A85056"/>
                    </a:solidFill>
                    <a:latin typeface="Calibri" panose="020F0502020204030204" pitchFamily="34" charset="0"/>
                    <a:ea typeface="Calibri" panose="020F0502020204030204" pitchFamily="34" charset="0"/>
                    <a:cs typeface="Calibri" panose="020F0502020204030204" pitchFamily="34" charset="0"/>
                  </a:rPr>
                  <a:t>Nova</a:t>
                </a:r>
              </a:p>
            </p:txBody>
          </p:sp>
        </p:grpSp>
        <p:cxnSp>
          <p:nvCxnSpPr>
            <p:cNvPr id="32" name="Straight Connector 31">
              <a:extLst>
                <a:ext uri="{FF2B5EF4-FFF2-40B4-BE49-F238E27FC236}">
                  <a16:creationId xmlns:a16="http://schemas.microsoft.com/office/drawing/2014/main" id="{71975225-0A52-5D21-D042-1BC312649E92}"/>
                </a:ext>
              </a:extLst>
            </p:cNvPr>
            <p:cNvCxnSpPr/>
            <p:nvPr/>
          </p:nvCxnSpPr>
          <p:spPr>
            <a:xfrm flipV="1">
              <a:off x="9925051" y="4694602"/>
              <a:ext cx="1524000" cy="1219200"/>
            </a:xfrm>
            <a:prstGeom prst="line">
              <a:avLst/>
            </a:prstGeom>
            <a:ln w="57150">
              <a:solidFill>
                <a:srgbClr val="0064B2"/>
              </a:solidFill>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BC6770E5-3311-CBC3-4E8E-19C55B81DEED}"/>
                </a:ext>
              </a:extLst>
            </p:cNvPr>
            <p:cNvSpPr txBox="1"/>
            <p:nvPr/>
          </p:nvSpPr>
          <p:spPr>
            <a:xfrm>
              <a:off x="11410951" y="4477654"/>
              <a:ext cx="981075" cy="738664"/>
            </a:xfrm>
            <a:prstGeom prst="rect">
              <a:avLst/>
            </a:prstGeom>
            <a:noFill/>
          </p:spPr>
          <p:txBody>
            <a:bodyPr wrap="square" rtlCol="0">
              <a:spAutoFit/>
            </a:bodyPr>
            <a:lstStyle/>
            <a:p>
              <a:r>
                <a:rPr lang="en-US" sz="1400" dirty="0" err="1">
                  <a:solidFill>
                    <a:srgbClr val="4472C4"/>
                  </a:solidFill>
                  <a:latin typeface="Calibri" panose="020F0502020204030204" pitchFamily="34" charset="0"/>
                  <a:ea typeface="Calibri" panose="020F0502020204030204" pitchFamily="34" charset="0"/>
                  <a:cs typeface="Calibri" panose="020F0502020204030204" pitchFamily="34" charset="0"/>
                </a:rPr>
                <a:t>Curva</a:t>
              </a:r>
              <a:r>
                <a:rPr lang="en-US" sz="1400" dirty="0">
                  <a:solidFill>
                    <a:srgbClr val="4472C4"/>
                  </a:solidFill>
                  <a:latin typeface="Calibri" panose="020F0502020204030204" pitchFamily="34" charset="0"/>
                  <a:ea typeface="Calibri" panose="020F0502020204030204" pitchFamily="34" charset="0"/>
                  <a:cs typeface="Calibri" panose="020F0502020204030204" pitchFamily="34" charset="0"/>
                </a:rPr>
                <a:t> de Phillips </a:t>
              </a:r>
              <a:r>
                <a:rPr lang="en-US" sz="1400" dirty="0" err="1">
                  <a:solidFill>
                    <a:srgbClr val="4472C4"/>
                  </a:solidFill>
                  <a:latin typeface="Calibri" panose="020F0502020204030204" pitchFamily="34" charset="0"/>
                  <a:ea typeface="Calibri" panose="020F0502020204030204" pitchFamily="34" charset="0"/>
                  <a:cs typeface="Calibri" panose="020F0502020204030204" pitchFamily="34" charset="0"/>
                </a:rPr>
                <a:t>inicial</a:t>
              </a:r>
              <a:endParaRPr lang="en-US" sz="1400" dirty="0">
                <a:solidFill>
                  <a:srgbClr val="4472C4"/>
                </a:solidFill>
                <a:latin typeface="Calibri" panose="020F0502020204030204" pitchFamily="34" charset="0"/>
                <a:ea typeface="Calibri" panose="020F0502020204030204" pitchFamily="34" charset="0"/>
                <a:cs typeface="Calibri" panose="020F0502020204030204" pitchFamily="34" charset="0"/>
              </a:endParaRPr>
            </a:p>
          </p:txBody>
        </p:sp>
        <p:cxnSp>
          <p:nvCxnSpPr>
            <p:cNvPr id="35" name="Straight Arrow Connector 34">
              <a:extLst>
                <a:ext uri="{FF2B5EF4-FFF2-40B4-BE49-F238E27FC236}">
                  <a16:creationId xmlns:a16="http://schemas.microsoft.com/office/drawing/2014/main" id="{40E2181A-3777-DBA9-AD11-517E02AFCC61}"/>
                </a:ext>
              </a:extLst>
            </p:cNvPr>
            <p:cNvCxnSpPr/>
            <p:nvPr/>
          </p:nvCxnSpPr>
          <p:spPr>
            <a:xfrm flipV="1">
              <a:off x="10839451" y="4744828"/>
              <a:ext cx="0" cy="385869"/>
            </a:xfrm>
            <a:prstGeom prst="straightConnector1">
              <a:avLst/>
            </a:prstGeom>
            <a:ln w="57150">
              <a:gradFill flip="none" rotWithShape="1">
                <a:gsLst>
                  <a:gs pos="8000">
                    <a:srgbClr val="0064B2"/>
                  </a:gs>
                  <a:gs pos="72000">
                    <a:srgbClr val="800000"/>
                  </a:gs>
                </a:gsLst>
                <a:lin ang="5400000" scaled="1"/>
                <a:tileRect/>
              </a:gradFill>
              <a:tailEnd type="triangle"/>
            </a:ln>
          </p:spPr>
          <p:style>
            <a:lnRef idx="1">
              <a:schemeClr val="accent1"/>
            </a:lnRef>
            <a:fillRef idx="0">
              <a:schemeClr val="accent1"/>
            </a:fillRef>
            <a:effectRef idx="0">
              <a:schemeClr val="accent1"/>
            </a:effectRef>
            <a:fontRef idx="minor">
              <a:schemeClr val="tx1"/>
            </a:fontRef>
          </p:style>
        </p:cxnSp>
      </p:grpSp>
      <p:grpSp>
        <p:nvGrpSpPr>
          <p:cNvPr id="3" name="Group 2">
            <a:extLst>
              <a:ext uri="{FF2B5EF4-FFF2-40B4-BE49-F238E27FC236}">
                <a16:creationId xmlns:a16="http://schemas.microsoft.com/office/drawing/2014/main" id="{1C1A76D4-DACB-C0BD-75DA-B5ED1316DF30}"/>
              </a:ext>
            </a:extLst>
          </p:cNvPr>
          <p:cNvGrpSpPr/>
          <p:nvPr/>
        </p:nvGrpSpPr>
        <p:grpSpPr>
          <a:xfrm>
            <a:off x="3281366" y="4452863"/>
            <a:ext cx="4267200" cy="2214637"/>
            <a:chOff x="3281366" y="4109963"/>
            <a:chExt cx="4267200" cy="2214637"/>
          </a:xfrm>
        </p:grpSpPr>
        <p:grpSp>
          <p:nvGrpSpPr>
            <p:cNvPr id="24" name="Group 23">
              <a:extLst>
                <a:ext uri="{FF2B5EF4-FFF2-40B4-BE49-F238E27FC236}">
                  <a16:creationId xmlns:a16="http://schemas.microsoft.com/office/drawing/2014/main" id="{C826B9B4-C5B0-1822-0978-119520E13549}"/>
                </a:ext>
              </a:extLst>
            </p:cNvPr>
            <p:cNvGrpSpPr/>
            <p:nvPr/>
          </p:nvGrpSpPr>
          <p:grpSpPr>
            <a:xfrm>
              <a:off x="3281366" y="4109963"/>
              <a:ext cx="4267200" cy="2214637"/>
              <a:chOff x="3276600" y="4259887"/>
              <a:chExt cx="4267200" cy="2214637"/>
            </a:xfrm>
          </p:grpSpPr>
          <p:cxnSp>
            <p:nvCxnSpPr>
              <p:cNvPr id="6" name="Straight Connector 5">
                <a:extLst>
                  <a:ext uri="{FF2B5EF4-FFF2-40B4-BE49-F238E27FC236}">
                    <a16:creationId xmlns:a16="http://schemas.microsoft.com/office/drawing/2014/main" id="{6335C892-EB01-2863-4400-C29AF1E22B8D}"/>
                  </a:ext>
                </a:extLst>
              </p:cNvPr>
              <p:cNvCxnSpPr/>
              <p:nvPr/>
            </p:nvCxnSpPr>
            <p:spPr>
              <a:xfrm>
                <a:off x="4800600" y="4419600"/>
                <a:ext cx="0" cy="16764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FB40078A-C592-8D38-FE1B-952256A92544}"/>
                  </a:ext>
                </a:extLst>
              </p:cNvPr>
              <p:cNvCxnSpPr>
                <a:cxnSpLocks/>
              </p:cNvCxnSpPr>
              <p:nvPr/>
            </p:nvCxnSpPr>
            <p:spPr>
              <a:xfrm>
                <a:off x="4800600" y="6096000"/>
                <a:ext cx="21336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7D85AB08-40BE-BA8A-A344-3142123A6F25}"/>
                  </a:ext>
                </a:extLst>
              </p:cNvPr>
              <p:cNvCxnSpPr/>
              <p:nvPr/>
            </p:nvCxnSpPr>
            <p:spPr>
              <a:xfrm flipV="1">
                <a:off x="5038725" y="4557749"/>
                <a:ext cx="1524000" cy="1219200"/>
              </a:xfrm>
              <a:prstGeom prst="line">
                <a:avLst/>
              </a:prstGeom>
              <a:ln w="57150">
                <a:solidFill>
                  <a:srgbClr val="0064B2"/>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4FD6ACDF-B096-2430-1FEA-049A78CDD6FC}"/>
                  </a:ext>
                </a:extLst>
              </p:cNvPr>
              <p:cNvSpPr txBox="1"/>
              <p:nvPr/>
            </p:nvSpPr>
            <p:spPr>
              <a:xfrm>
                <a:off x="3276600" y="4259887"/>
                <a:ext cx="1524000" cy="523220"/>
              </a:xfrm>
              <a:prstGeom prst="rect">
                <a:avLst/>
              </a:prstGeom>
              <a:noFill/>
            </p:spPr>
            <p:txBody>
              <a:bodyPr wrap="square" rtlCol="0">
                <a:spAutoFit/>
              </a:bodyPr>
              <a:lstStyle/>
              <a:p>
                <a:pPr algn="r"/>
                <a:r>
                  <a:rPr lang="en-US" sz="1400" dirty="0">
                    <a:latin typeface="Calibri" panose="020F0502020204030204" pitchFamily="34" charset="0"/>
                    <a:ea typeface="Calibri" panose="020F0502020204030204" pitchFamily="34" charset="0"/>
                    <a:cs typeface="Calibri" panose="020F0502020204030204" pitchFamily="34" charset="0"/>
                  </a:rPr>
                  <a:t>Inflação </a:t>
                </a:r>
                <a:r>
                  <a:rPr lang="en-US" sz="1400" dirty="0" err="1">
                    <a:latin typeface="Calibri" panose="020F0502020204030204" pitchFamily="34" charset="0"/>
                    <a:ea typeface="Calibri" panose="020F0502020204030204" pitchFamily="34" charset="0"/>
                    <a:cs typeface="Calibri" panose="020F0502020204030204" pitchFamily="34" charset="0"/>
                  </a:rPr>
                  <a:t>não</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antecipada</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22" name="TextBox 21">
                <a:extLst>
                  <a:ext uri="{FF2B5EF4-FFF2-40B4-BE49-F238E27FC236}">
                    <a16:creationId xmlns:a16="http://schemas.microsoft.com/office/drawing/2014/main" id="{BFA5141D-8754-3D87-CCA4-9E271AADEAF3}"/>
                  </a:ext>
                </a:extLst>
              </p:cNvPr>
              <p:cNvSpPr txBox="1"/>
              <p:nvPr/>
            </p:nvSpPr>
            <p:spPr>
              <a:xfrm>
                <a:off x="5562601" y="6166747"/>
                <a:ext cx="1524000" cy="307777"/>
              </a:xfrm>
              <a:prstGeom prst="rect">
                <a:avLst/>
              </a:prstGeom>
              <a:noFill/>
            </p:spPr>
            <p:txBody>
              <a:bodyPr wrap="square" rtlCol="0">
                <a:spAutoFit/>
              </a:bodyPr>
              <a:lstStyle/>
              <a:p>
                <a:pPr algn="r"/>
                <a:r>
                  <a:rPr lang="en-US" sz="1400" dirty="0" err="1">
                    <a:latin typeface="Calibri" panose="020F0502020204030204" pitchFamily="34" charset="0"/>
                    <a:ea typeface="Calibri" panose="020F0502020204030204" pitchFamily="34" charset="0"/>
                    <a:cs typeface="Calibri" panose="020F0502020204030204" pitchFamily="34" charset="0"/>
                  </a:rPr>
                  <a:t>Hiato</a:t>
                </a:r>
                <a:r>
                  <a:rPr lang="en-US" sz="1400" dirty="0">
                    <a:latin typeface="Calibri" panose="020F0502020204030204" pitchFamily="34" charset="0"/>
                    <a:ea typeface="Calibri" panose="020F0502020204030204" pitchFamily="34" charset="0"/>
                    <a:cs typeface="Calibri" panose="020F0502020204030204" pitchFamily="34" charset="0"/>
                  </a:rPr>
                  <a:t> do </a:t>
                </a:r>
                <a:r>
                  <a:rPr lang="en-US" sz="1400" dirty="0" err="1">
                    <a:latin typeface="Calibri" panose="020F0502020204030204" pitchFamily="34" charset="0"/>
                    <a:ea typeface="Calibri" panose="020F0502020204030204" pitchFamily="34" charset="0"/>
                    <a:cs typeface="Calibri" panose="020F0502020204030204" pitchFamily="34" charset="0"/>
                  </a:rPr>
                  <a:t>produto</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23" name="TextBox 22">
                <a:extLst>
                  <a:ext uri="{FF2B5EF4-FFF2-40B4-BE49-F238E27FC236}">
                    <a16:creationId xmlns:a16="http://schemas.microsoft.com/office/drawing/2014/main" id="{193F4B43-86B8-23A6-8BCF-44F68F3CE8D1}"/>
                  </a:ext>
                </a:extLst>
              </p:cNvPr>
              <p:cNvSpPr txBox="1"/>
              <p:nvPr/>
            </p:nvSpPr>
            <p:spPr>
              <a:xfrm>
                <a:off x="6562725" y="4340801"/>
                <a:ext cx="981075" cy="523220"/>
              </a:xfrm>
              <a:prstGeom prst="rect">
                <a:avLst/>
              </a:prstGeom>
              <a:noFill/>
            </p:spPr>
            <p:txBody>
              <a:bodyPr wrap="square" rtlCol="0">
                <a:spAutoFit/>
              </a:bodyPr>
              <a:lstStyle/>
              <a:p>
                <a:r>
                  <a:rPr lang="en-US" sz="1400" dirty="0" err="1">
                    <a:solidFill>
                      <a:srgbClr val="4472C4"/>
                    </a:solidFill>
                    <a:latin typeface="Calibri" panose="020F0502020204030204" pitchFamily="34" charset="0"/>
                    <a:ea typeface="Calibri" panose="020F0502020204030204" pitchFamily="34" charset="0"/>
                    <a:cs typeface="Calibri" panose="020F0502020204030204" pitchFamily="34" charset="0"/>
                  </a:rPr>
                  <a:t>Curva</a:t>
                </a:r>
                <a:r>
                  <a:rPr lang="en-US" sz="1400" dirty="0">
                    <a:solidFill>
                      <a:srgbClr val="4472C4"/>
                    </a:solidFill>
                    <a:latin typeface="Calibri" panose="020F0502020204030204" pitchFamily="34" charset="0"/>
                    <a:ea typeface="Calibri" panose="020F0502020204030204" pitchFamily="34" charset="0"/>
                    <a:cs typeface="Calibri" panose="020F0502020204030204" pitchFamily="34" charset="0"/>
                  </a:rPr>
                  <a:t> de Phillips</a:t>
                </a:r>
              </a:p>
            </p:txBody>
          </p:sp>
        </p:grpSp>
        <p:cxnSp>
          <p:nvCxnSpPr>
            <p:cNvPr id="37" name="Straight Arrow Connector 36">
              <a:extLst>
                <a:ext uri="{FF2B5EF4-FFF2-40B4-BE49-F238E27FC236}">
                  <a16:creationId xmlns:a16="http://schemas.microsoft.com/office/drawing/2014/main" id="{74C912A5-263A-3109-9451-AAB1D2A3242D}"/>
                </a:ext>
              </a:extLst>
            </p:cNvPr>
            <p:cNvCxnSpPr>
              <a:cxnSpLocks/>
            </p:cNvCxnSpPr>
            <p:nvPr/>
          </p:nvCxnSpPr>
          <p:spPr>
            <a:xfrm>
              <a:off x="5697533" y="6007310"/>
              <a:ext cx="538167" cy="0"/>
            </a:xfrm>
            <a:prstGeom prst="straightConnector1">
              <a:avLst/>
            </a:prstGeom>
            <a:ln w="28575">
              <a:solidFill>
                <a:srgbClr val="0064B2"/>
              </a:solidFill>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78DBCC60-5E28-9C3A-7EE2-2AEAC4E7B590}"/>
                </a:ext>
              </a:extLst>
            </p:cNvPr>
            <p:cNvCxnSpPr>
              <a:cxnSpLocks/>
            </p:cNvCxnSpPr>
            <p:nvPr/>
          </p:nvCxnSpPr>
          <p:spPr>
            <a:xfrm flipV="1">
              <a:off x="4711700" y="4633183"/>
              <a:ext cx="0" cy="403010"/>
            </a:xfrm>
            <a:prstGeom prst="straightConnector1">
              <a:avLst/>
            </a:prstGeom>
            <a:ln w="28575">
              <a:solidFill>
                <a:srgbClr val="0064B2"/>
              </a:solidFill>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55" name="Diagram 54">
            <a:extLst>
              <a:ext uri="{FF2B5EF4-FFF2-40B4-BE49-F238E27FC236}">
                <a16:creationId xmlns:a16="http://schemas.microsoft.com/office/drawing/2014/main" id="{74EC44D4-D3F0-85F7-35ED-B6C5A906EF38}"/>
              </a:ext>
            </a:extLst>
          </p:cNvPr>
          <p:cNvGraphicFramePr/>
          <p:nvPr/>
        </p:nvGraphicFramePr>
        <p:xfrm>
          <a:off x="-291451" y="4295446"/>
          <a:ext cx="3889368" cy="238831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0" name="TextBox 9">
            <a:extLst>
              <a:ext uri="{FF2B5EF4-FFF2-40B4-BE49-F238E27FC236}">
                <a16:creationId xmlns:a16="http://schemas.microsoft.com/office/drawing/2014/main" id="{2264B4BC-6C05-0E16-9E29-1E12542CAFA6}"/>
              </a:ext>
            </a:extLst>
          </p:cNvPr>
          <p:cNvSpPr txBox="1"/>
          <p:nvPr/>
        </p:nvSpPr>
        <p:spPr>
          <a:xfrm>
            <a:off x="7786690" y="4478304"/>
            <a:ext cx="1524000" cy="523220"/>
          </a:xfrm>
          <a:prstGeom prst="rect">
            <a:avLst/>
          </a:prstGeom>
          <a:noFill/>
        </p:spPr>
        <p:txBody>
          <a:bodyPr wrap="square" rtlCol="0">
            <a:spAutoFit/>
          </a:bodyPr>
          <a:lstStyle/>
          <a:p>
            <a:pPr algn="r"/>
            <a:r>
              <a:rPr lang="en-US" sz="1400" dirty="0">
                <a:latin typeface="Calibri" panose="020F0502020204030204" pitchFamily="34" charset="0"/>
                <a:ea typeface="Calibri" panose="020F0502020204030204" pitchFamily="34" charset="0"/>
                <a:cs typeface="Calibri" panose="020F0502020204030204" pitchFamily="34" charset="0"/>
              </a:rPr>
              <a:t>Inflação </a:t>
            </a:r>
            <a:r>
              <a:rPr lang="en-US" sz="1400" dirty="0" err="1">
                <a:latin typeface="Calibri" panose="020F0502020204030204" pitchFamily="34" charset="0"/>
                <a:ea typeface="Calibri" panose="020F0502020204030204" pitchFamily="34" charset="0"/>
                <a:cs typeface="Calibri" panose="020F0502020204030204" pitchFamily="34" charset="0"/>
              </a:rPr>
              <a:t>não</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antecipada</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4" name="Right Brace 3">
            <a:extLst>
              <a:ext uri="{FF2B5EF4-FFF2-40B4-BE49-F238E27FC236}">
                <a16:creationId xmlns:a16="http://schemas.microsoft.com/office/drawing/2014/main" id="{F9A3C10E-4916-56FE-9E02-DD45A67A0BAF}"/>
              </a:ext>
            </a:extLst>
          </p:cNvPr>
          <p:cNvSpPr/>
          <p:nvPr/>
        </p:nvSpPr>
        <p:spPr>
          <a:xfrm rot="16200000">
            <a:off x="5786550" y="-4097827"/>
            <a:ext cx="547780" cy="11714480"/>
          </a:xfrm>
          <a:prstGeom prst="rightBrace">
            <a:avLst>
              <a:gd name="adj1" fmla="val 79350"/>
              <a:gd name="adj2" fmla="val 49283"/>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34" name="TextBox 33">
            <a:extLst>
              <a:ext uri="{FF2B5EF4-FFF2-40B4-BE49-F238E27FC236}">
                <a16:creationId xmlns:a16="http://schemas.microsoft.com/office/drawing/2014/main" id="{08411D65-305B-4739-4F0B-FFD3C348A71E}"/>
              </a:ext>
            </a:extLst>
          </p:cNvPr>
          <p:cNvSpPr txBox="1"/>
          <p:nvPr/>
        </p:nvSpPr>
        <p:spPr>
          <a:xfrm>
            <a:off x="6252684" y="3868530"/>
            <a:ext cx="1849120" cy="461665"/>
          </a:xfrm>
          <a:prstGeom prst="rect">
            <a:avLst/>
          </a:prstGeom>
          <a:noFill/>
        </p:spPr>
        <p:txBody>
          <a:bodyPr wrap="square">
            <a:spAutoFit/>
          </a:bodyPr>
          <a:lstStyle/>
          <a:p>
            <a:r>
              <a:rPr lang="en-US" sz="2400" b="1" dirty="0">
                <a:solidFill>
                  <a:srgbClr val="0064B2"/>
                </a:solidFill>
                <a:latin typeface="Calibri" panose="020F0502020204030204" pitchFamily="34" charset="0"/>
                <a:ea typeface="Calibri" panose="020F0502020204030204" pitchFamily="34" charset="0"/>
                <a:cs typeface="Calibri" panose="020F0502020204030204" pitchFamily="34" charset="0"/>
              </a:rPr>
              <a:t>→</a:t>
            </a:r>
            <a:r>
              <a:rPr lang="en-US"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0064B2"/>
                </a:solidFill>
                <a:latin typeface="Calibri" panose="020F0502020204030204" pitchFamily="34" charset="0"/>
                <a:ea typeface="Calibri" panose="020F0502020204030204" pitchFamily="34" charset="0"/>
                <a:cs typeface="Calibri" panose="020F0502020204030204" pitchFamily="34" charset="0"/>
              </a:rPr>
              <a:t>inflação</a:t>
            </a:r>
            <a:endParaRPr lang="en-US" dirty="0">
              <a:solidFill>
                <a:srgbClr val="0064B2"/>
              </a:solidFill>
              <a:latin typeface="Calibri" panose="020F0502020204030204" pitchFamily="34" charset="0"/>
              <a:ea typeface="Calibri" panose="020F0502020204030204" pitchFamily="34" charset="0"/>
              <a:cs typeface="Calibri" panose="020F0502020204030204" pitchFamily="34" charset="0"/>
            </a:endParaRPr>
          </a:p>
        </p:txBody>
      </p:sp>
      <p:sp>
        <p:nvSpPr>
          <p:cNvPr id="39" name="TextBox 38">
            <a:extLst>
              <a:ext uri="{FF2B5EF4-FFF2-40B4-BE49-F238E27FC236}">
                <a16:creationId xmlns:a16="http://schemas.microsoft.com/office/drawing/2014/main" id="{DFBEEB86-339B-35AE-6153-ED4E5A10301E}"/>
              </a:ext>
            </a:extLst>
          </p:cNvPr>
          <p:cNvSpPr txBox="1"/>
          <p:nvPr/>
        </p:nvSpPr>
        <p:spPr>
          <a:xfrm>
            <a:off x="1568050" y="3797020"/>
            <a:ext cx="1726417" cy="461665"/>
          </a:xfrm>
          <a:prstGeom prst="rect">
            <a:avLst/>
          </a:prstGeom>
          <a:noFill/>
        </p:spPr>
        <p:txBody>
          <a:bodyPr wrap="square">
            <a:spAutoFit/>
          </a:bodyPr>
          <a:lstStyle/>
          <a:p>
            <a:r>
              <a:rPr lang="en-US" sz="2400" b="1" dirty="0">
                <a:solidFill>
                  <a:srgbClr val="8064A2"/>
                </a:solidFill>
                <a:latin typeface="Calibri" panose="020F0502020204030204" pitchFamily="34" charset="0"/>
                <a:ea typeface="Calibri" panose="020F0502020204030204" pitchFamily="34" charset="0"/>
                <a:cs typeface="Calibri" panose="020F0502020204030204" pitchFamily="34" charset="0"/>
              </a:rPr>
              <a:t>→</a:t>
            </a:r>
            <a:r>
              <a:rPr lang="en-US" dirty="0">
                <a:solidFill>
                  <a:srgbClr val="8064A2"/>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8064A2"/>
                </a:solidFill>
                <a:latin typeface="Calibri" panose="020F0502020204030204" pitchFamily="34" charset="0"/>
                <a:ea typeface="Calibri" panose="020F0502020204030204" pitchFamily="34" charset="0"/>
                <a:cs typeface="Calibri" panose="020F0502020204030204" pitchFamily="34" charset="0"/>
              </a:rPr>
              <a:t>inflação</a:t>
            </a:r>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41" name="TextBox 40">
            <a:extLst>
              <a:ext uri="{FF2B5EF4-FFF2-40B4-BE49-F238E27FC236}">
                <a16:creationId xmlns:a16="http://schemas.microsoft.com/office/drawing/2014/main" id="{3ED48BEB-209D-B4D7-4963-1E274C05D516}"/>
              </a:ext>
            </a:extLst>
          </p:cNvPr>
          <p:cNvSpPr txBox="1"/>
          <p:nvPr/>
        </p:nvSpPr>
        <p:spPr>
          <a:xfrm>
            <a:off x="10682243" y="3891738"/>
            <a:ext cx="1657437" cy="461665"/>
          </a:xfrm>
          <a:prstGeom prst="rect">
            <a:avLst/>
          </a:prstGeom>
          <a:noFill/>
        </p:spPr>
        <p:txBody>
          <a:bodyPr wrap="square">
            <a:spAutoFit/>
          </a:bodyPr>
          <a:lstStyle/>
          <a:p>
            <a:r>
              <a:rPr lang="en-US" sz="2400" b="1" dirty="0">
                <a:solidFill>
                  <a:srgbClr val="A85056"/>
                </a:solidFill>
                <a:latin typeface="Calibri" panose="020F0502020204030204" pitchFamily="34" charset="0"/>
                <a:ea typeface="Calibri" panose="020F0502020204030204" pitchFamily="34" charset="0"/>
                <a:cs typeface="Calibri" panose="020F0502020204030204" pitchFamily="34" charset="0"/>
              </a:rPr>
              <a:t>→</a:t>
            </a:r>
            <a:r>
              <a:rPr lang="en-US" dirty="0">
                <a:solidFill>
                  <a:srgbClr val="A85056"/>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A85056"/>
                </a:solidFill>
                <a:latin typeface="Calibri" panose="020F0502020204030204" pitchFamily="34" charset="0"/>
                <a:ea typeface="Calibri" panose="020F0502020204030204" pitchFamily="34" charset="0"/>
                <a:cs typeface="Calibri" panose="020F0502020204030204" pitchFamily="34" charset="0"/>
              </a:rPr>
              <a:t>inflação</a:t>
            </a:r>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42" name="TextBox 41">
            <a:extLst>
              <a:ext uri="{FF2B5EF4-FFF2-40B4-BE49-F238E27FC236}">
                <a16:creationId xmlns:a16="http://schemas.microsoft.com/office/drawing/2014/main" id="{924AB247-65A0-DFA4-0A15-9396EFC964EF}"/>
              </a:ext>
            </a:extLst>
          </p:cNvPr>
          <p:cNvSpPr txBox="1"/>
          <p:nvPr/>
        </p:nvSpPr>
        <p:spPr>
          <a:xfrm>
            <a:off x="8544881" y="5376"/>
            <a:ext cx="7276150" cy="246221"/>
          </a:xfrm>
          <a:prstGeom prst="rect">
            <a:avLst/>
          </a:prstGeom>
          <a:noFill/>
        </p:spPr>
        <p:txBody>
          <a:bodyPr wrap="square" rtlCol="0">
            <a:spAutoFit/>
          </a:bodyPr>
          <a:lstStyle/>
          <a:p>
            <a:r>
              <a:rPr lang="pt-PT" sz="1000" i="1" dirty="0">
                <a:latin typeface="Calibri" panose="020F0502020204030204" pitchFamily="34" charset="0"/>
                <a:ea typeface="Calibri" panose="020F0502020204030204" pitchFamily="34" charset="0"/>
                <a:cs typeface="Calibri" panose="020F0502020204030204" pitchFamily="34" charset="0"/>
              </a:rPr>
              <a:t>Adaptado de Stevenson &amp; </a:t>
            </a:r>
            <a:r>
              <a:rPr lang="pt-PT" sz="1000" i="1" dirty="0" err="1">
                <a:latin typeface="Calibri" panose="020F0502020204030204" pitchFamily="34" charset="0"/>
                <a:ea typeface="Calibri" panose="020F0502020204030204" pitchFamily="34" charset="0"/>
                <a:cs typeface="Calibri" panose="020F0502020204030204" pitchFamily="34" charset="0"/>
              </a:rPr>
              <a:t>Wolfers</a:t>
            </a:r>
            <a:r>
              <a:rPr lang="pt-PT" sz="1000" i="1" dirty="0">
                <a:latin typeface="Calibri" panose="020F0502020204030204" pitchFamily="34" charset="0"/>
                <a:ea typeface="Calibri" panose="020F0502020204030204" pitchFamily="34" charset="0"/>
                <a:cs typeface="Calibri" panose="020F0502020204030204" pitchFamily="34" charset="0"/>
              </a:rPr>
              <a:t>, </a:t>
            </a:r>
            <a:r>
              <a:rPr lang="pt-PT" sz="1000" i="1" dirty="0" err="1">
                <a:latin typeface="Calibri" panose="020F0502020204030204" pitchFamily="34" charset="0"/>
                <a:ea typeface="Calibri" panose="020F0502020204030204" pitchFamily="34" charset="0"/>
                <a:cs typeface="Calibri" panose="020F0502020204030204" pitchFamily="34" charset="0"/>
              </a:rPr>
              <a:t>Lessons</a:t>
            </a:r>
            <a:r>
              <a:rPr lang="pt-PT" sz="1000" i="1" dirty="0">
                <a:latin typeface="Calibri" panose="020F0502020204030204" pitchFamily="34" charset="0"/>
                <a:ea typeface="Calibri" panose="020F0502020204030204" pitchFamily="34" charset="0"/>
                <a:cs typeface="Calibri" panose="020F0502020204030204" pitchFamily="34" charset="0"/>
              </a:rPr>
              <a:t> </a:t>
            </a:r>
            <a:r>
              <a:rPr lang="pt-PT" sz="1000" i="1" dirty="0" err="1">
                <a:latin typeface="Calibri" panose="020F0502020204030204" pitchFamily="34" charset="0"/>
                <a:ea typeface="Calibri" panose="020F0502020204030204" pitchFamily="34" charset="0"/>
                <a:cs typeface="Calibri" panose="020F0502020204030204" pitchFamily="34" charset="0"/>
              </a:rPr>
              <a:t>from</a:t>
            </a:r>
            <a:r>
              <a:rPr lang="pt-PT" sz="1000" i="1" dirty="0">
                <a:latin typeface="Calibri" panose="020F0502020204030204" pitchFamily="34" charset="0"/>
                <a:ea typeface="Calibri" panose="020F0502020204030204" pitchFamily="34" charset="0"/>
                <a:cs typeface="Calibri" panose="020F0502020204030204" pitchFamily="34" charset="0"/>
              </a:rPr>
              <a:t> </a:t>
            </a:r>
            <a:r>
              <a:rPr lang="pt-PT" sz="1000" i="1" dirty="0" err="1">
                <a:latin typeface="Calibri" panose="020F0502020204030204" pitchFamily="34" charset="0"/>
                <a:ea typeface="Calibri" panose="020F0502020204030204" pitchFamily="34" charset="0"/>
                <a:cs typeface="Calibri" panose="020F0502020204030204" pitchFamily="34" charset="0"/>
              </a:rPr>
              <a:t>the</a:t>
            </a:r>
            <a:r>
              <a:rPr lang="pt-PT" sz="1000" i="1" dirty="0">
                <a:latin typeface="Calibri" panose="020F0502020204030204" pitchFamily="34" charset="0"/>
                <a:ea typeface="Calibri" panose="020F0502020204030204" pitchFamily="34" charset="0"/>
                <a:cs typeface="Calibri" panose="020F0502020204030204" pitchFamily="34" charset="0"/>
              </a:rPr>
              <a:t> 2020s inflation</a:t>
            </a:r>
            <a:endParaRPr lang="en-US" sz="1000" i="1" dirty="0">
              <a:latin typeface="Calibri" panose="020F0502020204030204" pitchFamily="34" charset="0"/>
              <a:ea typeface="Calibri" panose="020F0502020204030204" pitchFamily="34" charset="0"/>
              <a:cs typeface="Calibri" panose="020F0502020204030204" pitchFamily="34" charset="0"/>
            </a:endParaRPr>
          </a:p>
        </p:txBody>
      </p:sp>
      <p:grpSp>
        <p:nvGrpSpPr>
          <p:cNvPr id="43" name="Group 42">
            <a:extLst>
              <a:ext uri="{FF2B5EF4-FFF2-40B4-BE49-F238E27FC236}">
                <a16:creationId xmlns:a16="http://schemas.microsoft.com/office/drawing/2014/main" id="{24B2D559-98BB-B5C5-47CB-CFE4E2D14855}"/>
              </a:ext>
            </a:extLst>
          </p:cNvPr>
          <p:cNvGrpSpPr/>
          <p:nvPr/>
        </p:nvGrpSpPr>
        <p:grpSpPr>
          <a:xfrm>
            <a:off x="9606" y="6643375"/>
            <a:ext cx="12240634" cy="253916"/>
            <a:chOff x="-48634" y="6654881"/>
            <a:chExt cx="12240634" cy="253916"/>
          </a:xfrm>
        </p:grpSpPr>
        <p:sp>
          <p:nvSpPr>
            <p:cNvPr id="44" name="Прямоугольник 2">
              <a:extLst>
                <a:ext uri="{FF2B5EF4-FFF2-40B4-BE49-F238E27FC236}">
                  <a16:creationId xmlns:a16="http://schemas.microsoft.com/office/drawing/2014/main" id="{E68573FC-ABD0-674F-9F2F-1904956BF815}"/>
                </a:ext>
              </a:extLst>
            </p:cNvPr>
            <p:cNvSpPr/>
            <p:nvPr/>
          </p:nvSpPr>
          <p:spPr>
            <a:xfrm>
              <a:off x="-48634" y="6654881"/>
              <a:ext cx="330540"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276</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45" name="TextBox 8">
              <a:extLst>
                <a:ext uri="{FF2B5EF4-FFF2-40B4-BE49-F238E27FC236}">
                  <a16:creationId xmlns:a16="http://schemas.microsoft.com/office/drawing/2014/main" id="{9F35D685-10E5-E94D-ED79-090CEE1E40C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pic>
        <p:nvPicPr>
          <p:cNvPr id="46" name="Picture 45" descr="A picture containing drawing&#10;&#10;Description automatically generated">
            <a:extLst>
              <a:ext uri="{FF2B5EF4-FFF2-40B4-BE49-F238E27FC236}">
                <a16:creationId xmlns:a16="http://schemas.microsoft.com/office/drawing/2014/main" id="{4B85F98E-4BCB-EF14-C05F-314395C2B930}"/>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54490" y="118896"/>
            <a:ext cx="747741" cy="226588"/>
          </a:xfrm>
          <a:prstGeom prst="rect">
            <a:avLst/>
          </a:prstGeom>
        </p:spPr>
      </p:pic>
      <p:cxnSp>
        <p:nvCxnSpPr>
          <p:cNvPr id="50" name="Straight Connector 49">
            <a:extLst>
              <a:ext uri="{FF2B5EF4-FFF2-40B4-BE49-F238E27FC236}">
                <a16:creationId xmlns:a16="http://schemas.microsoft.com/office/drawing/2014/main" id="{400D3345-6B11-C6AC-34A4-D95BC291A301}"/>
              </a:ext>
            </a:extLst>
          </p:cNvPr>
          <p:cNvCxnSpPr/>
          <p:nvPr/>
        </p:nvCxnSpPr>
        <p:spPr>
          <a:xfrm>
            <a:off x="101067" y="770017"/>
            <a:ext cx="11409894" cy="0"/>
          </a:xfrm>
          <a:prstGeom prst="line">
            <a:avLst/>
          </a:prstGeom>
          <a:ln w="22225">
            <a:solidFill>
              <a:srgbClr val="D22144"/>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AB8A8585-1B28-0EC2-A137-584E6DF457BE}"/>
              </a:ext>
            </a:extLst>
          </p:cNvPr>
          <p:cNvSpPr txBox="1"/>
          <p:nvPr/>
        </p:nvSpPr>
        <p:spPr>
          <a:xfrm>
            <a:off x="-3397" y="382245"/>
            <a:ext cx="3200684" cy="461665"/>
          </a:xfrm>
          <a:prstGeom prst="rect">
            <a:avLst/>
          </a:prstGeom>
          <a:noFill/>
        </p:spPr>
        <p:txBody>
          <a:bodyPr wrap="none" rtlCol="0">
            <a:spAutoFit/>
          </a:bodyPr>
          <a:lstStyle/>
          <a:p>
            <a:r>
              <a:rPr lang="pt-PT" sz="2400" b="1" dirty="0">
                <a:latin typeface="Calibri" panose="020F0502020204030204" pitchFamily="34" charset="0"/>
                <a:ea typeface="Calibri" panose="020F0502020204030204" pitchFamily="34" charset="0"/>
                <a:cs typeface="Calibri" panose="020F0502020204030204" pitchFamily="34" charset="0"/>
              </a:rPr>
              <a:t>3 CAUSAS DE INFLAÇÃO</a:t>
            </a:r>
            <a:endParaRPr lang="en-US" sz="2400" b="1"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099660061"/>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Content Placeholder 7" descr="Icon">
            <a:extLst>
              <a:ext uri="{FF2B5EF4-FFF2-40B4-BE49-F238E27FC236}">
                <a16:creationId xmlns:a16="http://schemas.microsoft.com/office/drawing/2014/main" id="{7423B063-965D-ABB6-1E62-E17D6C721320}"/>
              </a:ext>
            </a:extLst>
          </p:cNvPr>
          <p:cNvPicPr>
            <a:picLocks noChangeAspect="1"/>
          </p:cNvPicPr>
          <p:nvPr/>
        </p:nvPicPr>
        <p:blipFill rotWithShape="1">
          <a:blip r:embed="rId2">
            <a:extLst>
              <a:ext uri="{28A0092B-C50C-407E-A947-70E740481C1C}">
                <a14:useLocalDpi xmlns:a14="http://schemas.microsoft.com/office/drawing/2010/main" val="0"/>
              </a:ext>
            </a:extLst>
          </a:blip>
          <a:srcRect l="51349" r="1794"/>
          <a:stretch/>
        </p:blipFill>
        <p:spPr>
          <a:xfrm>
            <a:off x="-1" y="2145633"/>
            <a:ext cx="5715000" cy="3810000"/>
          </a:xfrm>
          <a:prstGeom prst="rect">
            <a:avLst/>
          </a:prstGeom>
        </p:spPr>
      </p:pic>
      <p:sp>
        <p:nvSpPr>
          <p:cNvPr id="4" name="AutoShape 2">
            <a:extLst>
              <a:ext uri="{FF2B5EF4-FFF2-40B4-BE49-F238E27FC236}">
                <a16:creationId xmlns:a16="http://schemas.microsoft.com/office/drawing/2014/main" id="{32B17F4B-569F-96C7-3670-E4DBF8D8E42F}"/>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Calibri" panose="020F0502020204030204" pitchFamily="34" charset="0"/>
              <a:cs typeface="Calibri" panose="020F0502020204030204" pitchFamily="34" charset="0"/>
            </a:endParaRPr>
          </a:p>
        </p:txBody>
      </p:sp>
      <p:pic>
        <p:nvPicPr>
          <p:cNvPr id="5" name="Content Placeholder 7" descr="Icon">
            <a:extLst>
              <a:ext uri="{FF2B5EF4-FFF2-40B4-BE49-F238E27FC236}">
                <a16:creationId xmlns:a16="http://schemas.microsoft.com/office/drawing/2014/main" id="{662CE0A8-468B-48B6-6ED1-45D4A1A453CB}"/>
              </a:ext>
            </a:extLst>
          </p:cNvPr>
          <p:cNvPicPr>
            <a:picLocks noChangeAspect="1"/>
          </p:cNvPicPr>
          <p:nvPr/>
        </p:nvPicPr>
        <p:blipFill rotWithShape="1">
          <a:blip r:embed="rId2">
            <a:extLst>
              <a:ext uri="{28A0092B-C50C-407E-A947-70E740481C1C}">
                <a14:useLocalDpi xmlns:a14="http://schemas.microsoft.com/office/drawing/2010/main" val="0"/>
              </a:ext>
            </a:extLst>
          </a:blip>
          <a:srcRect r="53559"/>
          <a:stretch/>
        </p:blipFill>
        <p:spPr bwMode="auto">
          <a:xfrm>
            <a:off x="6324601" y="2137446"/>
            <a:ext cx="5664200" cy="381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a:extLst>
              <a:ext uri="{FF2B5EF4-FFF2-40B4-BE49-F238E27FC236}">
                <a16:creationId xmlns:a16="http://schemas.microsoft.com/office/drawing/2014/main" id="{8EAF49A1-BC98-5A18-BDA9-B5396F2BB094}"/>
              </a:ext>
            </a:extLst>
          </p:cNvPr>
          <p:cNvSpPr txBox="1"/>
          <p:nvPr/>
        </p:nvSpPr>
        <p:spPr>
          <a:xfrm>
            <a:off x="723899" y="1118491"/>
            <a:ext cx="4267200" cy="738664"/>
          </a:xfrm>
          <a:prstGeom prst="rect">
            <a:avLst/>
          </a:prstGeom>
          <a:noFill/>
        </p:spPr>
        <p:txBody>
          <a:bodyPr wrap="square" rtlCol="0">
            <a:spAutoFit/>
          </a:bodyPr>
          <a:lstStyle/>
          <a:p>
            <a:pPr algn="ctr"/>
            <a:r>
              <a:rPr lang="en-US" sz="2400" b="1" dirty="0" err="1">
                <a:solidFill>
                  <a:schemeClr val="tx2"/>
                </a:solidFill>
                <a:latin typeface="Calibri" panose="020F0502020204030204" pitchFamily="34" charset="0"/>
                <a:ea typeface="Calibri" panose="020F0502020204030204" pitchFamily="34" charset="0"/>
                <a:cs typeface="Calibri" panose="020F0502020204030204" pitchFamily="34" charset="0"/>
              </a:rPr>
              <a:t>Onde</a:t>
            </a:r>
            <a:r>
              <a:rPr lang="en-US" sz="2400" b="1"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2400" b="1" dirty="0" err="1">
                <a:solidFill>
                  <a:schemeClr val="tx2"/>
                </a:solidFill>
                <a:latin typeface="Calibri" panose="020F0502020204030204" pitchFamily="34" charset="0"/>
                <a:ea typeface="Calibri" panose="020F0502020204030204" pitchFamily="34" charset="0"/>
                <a:cs typeface="Calibri" panose="020F0502020204030204" pitchFamily="34" charset="0"/>
              </a:rPr>
              <a:t>estivemos</a:t>
            </a:r>
            <a:br>
              <a:rPr lang="en-US" dirty="0">
                <a:solidFill>
                  <a:schemeClr val="tx2"/>
                </a:solidFill>
                <a:latin typeface="Calibri" panose="020F0502020204030204" pitchFamily="34" charset="0"/>
                <a:ea typeface="Calibri" panose="020F0502020204030204" pitchFamily="34" charset="0"/>
                <a:cs typeface="Calibri" panose="020F0502020204030204" pitchFamily="34" charset="0"/>
              </a:rPr>
            </a:br>
            <a:r>
              <a:rPr lang="en-US" dirty="0">
                <a:solidFill>
                  <a:schemeClr val="tx2"/>
                </a:solidFill>
                <a:latin typeface="Calibri" panose="020F0502020204030204" pitchFamily="34" charset="0"/>
                <a:ea typeface="Calibri" panose="020F0502020204030204" pitchFamily="34" charset="0"/>
                <a:cs typeface="Calibri" panose="020F0502020204030204" pitchFamily="34" charset="0"/>
              </a:rPr>
              <a:t>(</a:t>
            </a:r>
            <a:r>
              <a:rPr lang="en-US" dirty="0" err="1">
                <a:solidFill>
                  <a:schemeClr val="tx2"/>
                </a:solidFill>
                <a:latin typeface="Calibri" panose="020F0502020204030204" pitchFamily="34" charset="0"/>
                <a:ea typeface="Calibri" panose="020F0502020204030204" pitchFamily="34" charset="0"/>
                <a:cs typeface="Calibri" panose="020F0502020204030204" pitchFamily="34" charset="0"/>
              </a:rPr>
              <a:t>anos</a:t>
            </a:r>
            <a:r>
              <a:rPr lang="en-US" dirty="0">
                <a:solidFill>
                  <a:schemeClr val="tx2"/>
                </a:solidFill>
                <a:latin typeface="Calibri" panose="020F0502020204030204" pitchFamily="34" charset="0"/>
                <a:ea typeface="Calibri" panose="020F0502020204030204" pitchFamily="34" charset="0"/>
                <a:cs typeface="Calibri" panose="020F0502020204030204" pitchFamily="34" charset="0"/>
              </a:rPr>
              <a:t> 90 </a:t>
            </a:r>
            <a:r>
              <a:rPr lang="en-US" dirty="0" err="1">
                <a:solidFill>
                  <a:schemeClr val="tx2"/>
                </a:solidFill>
                <a:latin typeface="Calibri" panose="020F0502020204030204" pitchFamily="34" charset="0"/>
                <a:ea typeface="Calibri" panose="020F0502020204030204" pitchFamily="34" charset="0"/>
                <a:cs typeface="Calibri" panose="020F0502020204030204" pitchFamily="34" charset="0"/>
              </a:rPr>
              <a:t>até</a:t>
            </a:r>
            <a:r>
              <a:rPr lang="en-US" dirty="0">
                <a:solidFill>
                  <a:schemeClr val="tx2"/>
                </a:solidFill>
                <a:latin typeface="Calibri" panose="020F0502020204030204" pitchFamily="34" charset="0"/>
                <a:ea typeface="Calibri" panose="020F0502020204030204" pitchFamily="34" charset="0"/>
                <a:cs typeface="Calibri" panose="020F0502020204030204" pitchFamily="34" charset="0"/>
              </a:rPr>
              <a:t> 2020)</a:t>
            </a:r>
          </a:p>
        </p:txBody>
      </p:sp>
      <p:sp>
        <p:nvSpPr>
          <p:cNvPr id="7" name="TextBox 6">
            <a:extLst>
              <a:ext uri="{FF2B5EF4-FFF2-40B4-BE49-F238E27FC236}">
                <a16:creationId xmlns:a16="http://schemas.microsoft.com/office/drawing/2014/main" id="{DE454510-095A-2202-06B4-4A0FF66DF0A9}"/>
              </a:ext>
            </a:extLst>
          </p:cNvPr>
          <p:cNvSpPr txBox="1"/>
          <p:nvPr/>
        </p:nvSpPr>
        <p:spPr>
          <a:xfrm>
            <a:off x="7023101" y="1118491"/>
            <a:ext cx="4267200" cy="738664"/>
          </a:xfrm>
          <a:prstGeom prst="rect">
            <a:avLst/>
          </a:prstGeom>
          <a:noFill/>
        </p:spPr>
        <p:txBody>
          <a:bodyPr wrap="square" rtlCol="0">
            <a:spAutoFit/>
          </a:bodyPr>
          <a:lstStyle/>
          <a:p>
            <a:pPr algn="ctr"/>
            <a:r>
              <a:rPr lang="en-US" sz="2400" b="1" dirty="0" err="1">
                <a:solidFill>
                  <a:srgbClr val="D22144"/>
                </a:solidFill>
                <a:latin typeface="Calibri" panose="020F0502020204030204" pitchFamily="34" charset="0"/>
                <a:ea typeface="Calibri" panose="020F0502020204030204" pitchFamily="34" charset="0"/>
                <a:cs typeface="Calibri" panose="020F0502020204030204" pitchFamily="34" charset="0"/>
              </a:rPr>
              <a:t>Onde</a:t>
            </a:r>
            <a:r>
              <a:rPr lang="en-US" sz="2400" b="1" dirty="0">
                <a:solidFill>
                  <a:srgbClr val="D22144"/>
                </a:solidFill>
                <a:latin typeface="Calibri" panose="020F0502020204030204" pitchFamily="34" charset="0"/>
                <a:ea typeface="Calibri" panose="020F0502020204030204" pitchFamily="34" charset="0"/>
                <a:cs typeface="Calibri" panose="020F0502020204030204" pitchFamily="34" charset="0"/>
              </a:rPr>
              <a:t> </a:t>
            </a:r>
            <a:r>
              <a:rPr lang="en-US" sz="2400" b="1" dirty="0" err="1">
                <a:solidFill>
                  <a:srgbClr val="D22144"/>
                </a:solidFill>
                <a:latin typeface="Calibri" panose="020F0502020204030204" pitchFamily="34" charset="0"/>
                <a:ea typeface="Calibri" panose="020F0502020204030204" pitchFamily="34" charset="0"/>
                <a:cs typeface="Calibri" panose="020F0502020204030204" pitchFamily="34" charset="0"/>
              </a:rPr>
              <a:t>não</a:t>
            </a:r>
            <a:r>
              <a:rPr lang="en-US" sz="2400" b="1" dirty="0">
                <a:solidFill>
                  <a:srgbClr val="D22144"/>
                </a:solidFill>
                <a:latin typeface="Calibri" panose="020F0502020204030204" pitchFamily="34" charset="0"/>
                <a:ea typeface="Calibri" panose="020F0502020204030204" pitchFamily="34" charset="0"/>
                <a:cs typeface="Calibri" panose="020F0502020204030204" pitchFamily="34" charset="0"/>
              </a:rPr>
              <a:t> </a:t>
            </a:r>
            <a:r>
              <a:rPr lang="en-US" sz="2400" b="1" dirty="0" err="1">
                <a:solidFill>
                  <a:srgbClr val="D22144"/>
                </a:solidFill>
                <a:latin typeface="Calibri" panose="020F0502020204030204" pitchFamily="34" charset="0"/>
                <a:ea typeface="Calibri" panose="020F0502020204030204" pitchFamily="34" charset="0"/>
                <a:cs typeface="Calibri" panose="020F0502020204030204" pitchFamily="34" charset="0"/>
              </a:rPr>
              <a:t>queremos</a:t>
            </a:r>
            <a:r>
              <a:rPr lang="en-US" sz="2400" b="1" dirty="0">
                <a:solidFill>
                  <a:srgbClr val="D22144"/>
                </a:solidFill>
                <a:latin typeface="Calibri" panose="020F0502020204030204" pitchFamily="34" charset="0"/>
                <a:ea typeface="Calibri" panose="020F0502020204030204" pitchFamily="34" charset="0"/>
                <a:cs typeface="Calibri" panose="020F0502020204030204" pitchFamily="34" charset="0"/>
              </a:rPr>
              <a:t> </a:t>
            </a:r>
            <a:r>
              <a:rPr lang="en-US" sz="2400" b="1" dirty="0" err="1">
                <a:solidFill>
                  <a:srgbClr val="D22144"/>
                </a:solidFill>
                <a:latin typeface="Calibri" panose="020F0502020204030204" pitchFamily="34" charset="0"/>
                <a:ea typeface="Calibri" panose="020F0502020204030204" pitchFamily="34" charset="0"/>
                <a:cs typeface="Calibri" panose="020F0502020204030204" pitchFamily="34" charset="0"/>
              </a:rPr>
              <a:t>estar</a:t>
            </a:r>
            <a:r>
              <a:rPr lang="en-US" dirty="0">
                <a:solidFill>
                  <a:srgbClr val="D22144"/>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D22144"/>
                </a:solidFill>
                <a:latin typeface="Calibri" panose="020F0502020204030204" pitchFamily="34" charset="0"/>
                <a:ea typeface="Calibri" panose="020F0502020204030204" pitchFamily="34" charset="0"/>
                <a:cs typeface="Calibri" panose="020F0502020204030204" pitchFamily="34" charset="0"/>
              </a:rPr>
              <a:t>repetição</a:t>
            </a:r>
            <a:r>
              <a:rPr lang="en-US" dirty="0">
                <a:solidFill>
                  <a:srgbClr val="D22144"/>
                </a:solidFill>
                <a:latin typeface="Calibri" panose="020F0502020204030204" pitchFamily="34" charset="0"/>
                <a:ea typeface="Calibri" panose="020F0502020204030204" pitchFamily="34" charset="0"/>
                <a:cs typeface="Calibri" panose="020F0502020204030204" pitchFamily="34" charset="0"/>
              </a:rPr>
              <a:t> da </a:t>
            </a:r>
            <a:r>
              <a:rPr lang="en-US" dirty="0" err="1">
                <a:solidFill>
                  <a:srgbClr val="D22144"/>
                </a:solidFill>
                <a:latin typeface="Calibri" panose="020F0502020204030204" pitchFamily="34" charset="0"/>
                <a:ea typeface="Calibri" panose="020F0502020204030204" pitchFamily="34" charset="0"/>
                <a:cs typeface="Calibri" panose="020F0502020204030204" pitchFamily="34" charset="0"/>
              </a:rPr>
              <a:t>inflação</a:t>
            </a:r>
            <a:r>
              <a:rPr lang="en-US" dirty="0">
                <a:solidFill>
                  <a:srgbClr val="D22144"/>
                </a:solidFill>
                <a:latin typeface="Calibri" panose="020F0502020204030204" pitchFamily="34" charset="0"/>
                <a:ea typeface="Calibri" panose="020F0502020204030204" pitchFamily="34" charset="0"/>
                <a:cs typeface="Calibri" panose="020F0502020204030204" pitchFamily="34" charset="0"/>
              </a:rPr>
              <a:t> dos </a:t>
            </a:r>
            <a:r>
              <a:rPr lang="en-US" dirty="0" err="1">
                <a:solidFill>
                  <a:srgbClr val="D22144"/>
                </a:solidFill>
                <a:latin typeface="Calibri" panose="020F0502020204030204" pitchFamily="34" charset="0"/>
                <a:ea typeface="Calibri" panose="020F0502020204030204" pitchFamily="34" charset="0"/>
                <a:cs typeface="Calibri" panose="020F0502020204030204" pitchFamily="34" charset="0"/>
              </a:rPr>
              <a:t>anos</a:t>
            </a:r>
            <a:r>
              <a:rPr lang="en-US" dirty="0">
                <a:solidFill>
                  <a:srgbClr val="D22144"/>
                </a:solidFill>
                <a:latin typeface="Calibri" panose="020F0502020204030204" pitchFamily="34" charset="0"/>
                <a:ea typeface="Calibri" panose="020F0502020204030204" pitchFamily="34" charset="0"/>
                <a:cs typeface="Calibri" panose="020F0502020204030204" pitchFamily="34" charset="0"/>
              </a:rPr>
              <a:t> 70)</a:t>
            </a:r>
          </a:p>
        </p:txBody>
      </p:sp>
      <p:sp>
        <p:nvSpPr>
          <p:cNvPr id="9" name="TextBox 8">
            <a:extLst>
              <a:ext uri="{FF2B5EF4-FFF2-40B4-BE49-F238E27FC236}">
                <a16:creationId xmlns:a16="http://schemas.microsoft.com/office/drawing/2014/main" id="{BF92501F-3EEA-EBA5-E91E-205F21D06742}"/>
              </a:ext>
            </a:extLst>
          </p:cNvPr>
          <p:cNvSpPr txBox="1"/>
          <p:nvPr/>
        </p:nvSpPr>
        <p:spPr>
          <a:xfrm>
            <a:off x="1905000" y="2099346"/>
            <a:ext cx="2034540" cy="461665"/>
          </a:xfrm>
          <a:prstGeom prst="rect">
            <a:avLst/>
          </a:prstGeom>
          <a:solidFill>
            <a:schemeClr val="bg1"/>
          </a:solidFill>
        </p:spPr>
        <p:txBody>
          <a:bodyPr wrap="square" rtlCol="0">
            <a:spAutoFit/>
          </a:bodyPr>
          <a:lstStyle/>
          <a:p>
            <a:r>
              <a:rPr lang="pt-PT" sz="2400" b="1" dirty="0">
                <a:latin typeface="Calibri" panose="020F0502020204030204" pitchFamily="34" charset="0"/>
                <a:ea typeface="Calibri" panose="020F0502020204030204" pitchFamily="34" charset="0"/>
                <a:cs typeface="Calibri" panose="020F0502020204030204" pitchFamily="34" charset="0"/>
              </a:rPr>
              <a:t>Inflação baixa</a:t>
            </a:r>
            <a:endParaRPr lang="en-US" sz="2400" b="1" dirty="0">
              <a:latin typeface="Calibri" panose="020F0502020204030204" pitchFamily="34" charset="0"/>
              <a:ea typeface="Calibri" panose="020F0502020204030204" pitchFamily="34" charset="0"/>
              <a:cs typeface="Calibri" panose="020F0502020204030204" pitchFamily="34" charset="0"/>
            </a:endParaRPr>
          </a:p>
        </p:txBody>
      </p:sp>
      <p:sp>
        <p:nvSpPr>
          <p:cNvPr id="10" name="TextBox 9">
            <a:extLst>
              <a:ext uri="{FF2B5EF4-FFF2-40B4-BE49-F238E27FC236}">
                <a16:creationId xmlns:a16="http://schemas.microsoft.com/office/drawing/2014/main" id="{F226274A-93B3-B8EF-0786-79BA9BB0A2D3}"/>
              </a:ext>
            </a:extLst>
          </p:cNvPr>
          <p:cNvSpPr txBox="1"/>
          <p:nvPr/>
        </p:nvSpPr>
        <p:spPr>
          <a:xfrm>
            <a:off x="2133601" y="4984471"/>
            <a:ext cx="1805939" cy="1200329"/>
          </a:xfrm>
          <a:prstGeom prst="rect">
            <a:avLst/>
          </a:prstGeom>
          <a:solidFill>
            <a:schemeClr val="bg1"/>
          </a:solidFill>
        </p:spPr>
        <p:txBody>
          <a:bodyPr wrap="square" rtlCol="0">
            <a:spAutoFit/>
          </a:bodyPr>
          <a:lstStyle/>
          <a:p>
            <a:r>
              <a:rPr lang="pt-PT" sz="2400" b="1" dirty="0">
                <a:latin typeface="Calibri" panose="020F0502020204030204" pitchFamily="34" charset="0"/>
                <a:ea typeface="Calibri" panose="020F0502020204030204" pitchFamily="34" charset="0"/>
                <a:cs typeface="Calibri" panose="020F0502020204030204" pitchFamily="34" charset="0"/>
              </a:rPr>
              <a:t>Expetativas de inflação baixa</a:t>
            </a:r>
            <a:endParaRPr lang="en-US" sz="2400" b="1" dirty="0">
              <a:latin typeface="Calibri" panose="020F0502020204030204" pitchFamily="34" charset="0"/>
              <a:ea typeface="Calibri" panose="020F0502020204030204" pitchFamily="34" charset="0"/>
              <a:cs typeface="Calibri" panose="020F0502020204030204" pitchFamily="34" charset="0"/>
            </a:endParaRPr>
          </a:p>
        </p:txBody>
      </p:sp>
      <p:sp>
        <p:nvSpPr>
          <p:cNvPr id="11" name="TextBox 10">
            <a:extLst>
              <a:ext uri="{FF2B5EF4-FFF2-40B4-BE49-F238E27FC236}">
                <a16:creationId xmlns:a16="http://schemas.microsoft.com/office/drawing/2014/main" id="{44E70839-44F8-2CC7-F959-1600389956C4}"/>
              </a:ext>
            </a:extLst>
          </p:cNvPr>
          <p:cNvSpPr txBox="1"/>
          <p:nvPr/>
        </p:nvSpPr>
        <p:spPr>
          <a:xfrm>
            <a:off x="1905000" y="3655367"/>
            <a:ext cx="2034540" cy="461665"/>
          </a:xfrm>
          <a:prstGeom prst="rect">
            <a:avLst/>
          </a:prstGeom>
          <a:solidFill>
            <a:schemeClr val="bg1"/>
          </a:solidFill>
        </p:spPr>
        <p:txBody>
          <a:bodyPr wrap="square" rtlCol="0">
            <a:spAutoFit/>
          </a:bodyPr>
          <a:lstStyle/>
          <a:p>
            <a:r>
              <a:rPr lang="pt-PT" sz="2400" b="1" dirty="0">
                <a:solidFill>
                  <a:srgbClr val="0066B3"/>
                </a:solidFill>
                <a:latin typeface="Calibri" panose="020F0502020204030204" pitchFamily="34" charset="0"/>
                <a:ea typeface="Calibri" panose="020F0502020204030204" pitchFamily="34" charset="0"/>
                <a:cs typeface="Calibri" panose="020F0502020204030204" pitchFamily="34" charset="0"/>
              </a:rPr>
              <a:t>Ciclo virtuoso</a:t>
            </a:r>
            <a:endParaRPr lang="en-US" sz="2400" b="1" dirty="0">
              <a:solidFill>
                <a:srgbClr val="0066B3"/>
              </a:solidFill>
              <a:latin typeface="Calibri" panose="020F0502020204030204" pitchFamily="34" charset="0"/>
              <a:ea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A69C6E02-E08D-2257-F419-4D72F0095EDF}"/>
              </a:ext>
            </a:extLst>
          </p:cNvPr>
          <p:cNvSpPr txBox="1"/>
          <p:nvPr/>
        </p:nvSpPr>
        <p:spPr>
          <a:xfrm>
            <a:off x="8139431" y="3655367"/>
            <a:ext cx="2034540" cy="461665"/>
          </a:xfrm>
          <a:prstGeom prst="rect">
            <a:avLst/>
          </a:prstGeom>
          <a:solidFill>
            <a:schemeClr val="bg1"/>
          </a:solidFill>
        </p:spPr>
        <p:txBody>
          <a:bodyPr wrap="square" rtlCol="0">
            <a:spAutoFit/>
          </a:bodyPr>
          <a:lstStyle/>
          <a:p>
            <a:r>
              <a:rPr lang="pt-PT" sz="2400" b="1" dirty="0">
                <a:solidFill>
                  <a:srgbClr val="C00000"/>
                </a:solidFill>
                <a:latin typeface="Calibri" panose="020F0502020204030204" pitchFamily="34" charset="0"/>
                <a:ea typeface="Calibri" panose="020F0502020204030204" pitchFamily="34" charset="0"/>
                <a:cs typeface="Calibri" panose="020F0502020204030204" pitchFamily="34" charset="0"/>
              </a:rPr>
              <a:t>Ciclo vicioso</a:t>
            </a:r>
            <a:endParaRPr lang="en-US" sz="2400" b="1"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sp>
        <p:nvSpPr>
          <p:cNvPr id="13" name="TextBox 12">
            <a:extLst>
              <a:ext uri="{FF2B5EF4-FFF2-40B4-BE49-F238E27FC236}">
                <a16:creationId xmlns:a16="http://schemas.microsoft.com/office/drawing/2014/main" id="{CC97AE11-CA94-BFFE-9896-62E0B6A85C84}"/>
              </a:ext>
            </a:extLst>
          </p:cNvPr>
          <p:cNvSpPr txBox="1"/>
          <p:nvPr/>
        </p:nvSpPr>
        <p:spPr>
          <a:xfrm>
            <a:off x="8100060" y="2079864"/>
            <a:ext cx="2034540" cy="461665"/>
          </a:xfrm>
          <a:prstGeom prst="rect">
            <a:avLst/>
          </a:prstGeom>
          <a:solidFill>
            <a:schemeClr val="bg1"/>
          </a:solidFill>
        </p:spPr>
        <p:txBody>
          <a:bodyPr wrap="square" rtlCol="0">
            <a:spAutoFit/>
          </a:bodyPr>
          <a:lstStyle/>
          <a:p>
            <a:r>
              <a:rPr lang="pt-PT" sz="2400" b="1" dirty="0">
                <a:latin typeface="Calibri" panose="020F0502020204030204" pitchFamily="34" charset="0"/>
                <a:ea typeface="Calibri" panose="020F0502020204030204" pitchFamily="34" charset="0"/>
                <a:cs typeface="Calibri" panose="020F0502020204030204" pitchFamily="34" charset="0"/>
              </a:rPr>
              <a:t>Inflação alta</a:t>
            </a:r>
            <a:endParaRPr lang="en-US" sz="2400" b="1" dirty="0">
              <a:latin typeface="Calibri" panose="020F0502020204030204" pitchFamily="34" charset="0"/>
              <a:ea typeface="Calibri" panose="020F0502020204030204" pitchFamily="34" charset="0"/>
              <a:cs typeface="Calibri" panose="020F0502020204030204" pitchFamily="34" charset="0"/>
            </a:endParaRPr>
          </a:p>
        </p:txBody>
      </p:sp>
      <p:sp>
        <p:nvSpPr>
          <p:cNvPr id="14" name="TextBox 13">
            <a:extLst>
              <a:ext uri="{FF2B5EF4-FFF2-40B4-BE49-F238E27FC236}">
                <a16:creationId xmlns:a16="http://schemas.microsoft.com/office/drawing/2014/main" id="{BA0E3F49-8E6C-724E-F1A3-AD0BCA110722}"/>
              </a:ext>
            </a:extLst>
          </p:cNvPr>
          <p:cNvSpPr txBox="1"/>
          <p:nvPr/>
        </p:nvSpPr>
        <p:spPr>
          <a:xfrm>
            <a:off x="8252460" y="4912782"/>
            <a:ext cx="1805939" cy="1200329"/>
          </a:xfrm>
          <a:prstGeom prst="rect">
            <a:avLst/>
          </a:prstGeom>
          <a:solidFill>
            <a:schemeClr val="bg1"/>
          </a:solidFill>
        </p:spPr>
        <p:txBody>
          <a:bodyPr wrap="square" rtlCol="0">
            <a:spAutoFit/>
          </a:bodyPr>
          <a:lstStyle/>
          <a:p>
            <a:r>
              <a:rPr lang="pt-PT" sz="2400" b="1" dirty="0">
                <a:latin typeface="Calibri" panose="020F0502020204030204" pitchFamily="34" charset="0"/>
                <a:ea typeface="Calibri" panose="020F0502020204030204" pitchFamily="34" charset="0"/>
                <a:cs typeface="Calibri" panose="020F0502020204030204" pitchFamily="34" charset="0"/>
              </a:rPr>
              <a:t>Expetativas de inflação elevada</a:t>
            </a:r>
            <a:endParaRPr lang="en-US" sz="2400" b="1" dirty="0">
              <a:latin typeface="Calibri" panose="020F0502020204030204" pitchFamily="34" charset="0"/>
              <a:ea typeface="Calibri" panose="020F0502020204030204" pitchFamily="34" charset="0"/>
              <a:cs typeface="Calibri" panose="020F0502020204030204" pitchFamily="34" charset="0"/>
            </a:endParaRPr>
          </a:p>
        </p:txBody>
      </p:sp>
      <p:grpSp>
        <p:nvGrpSpPr>
          <p:cNvPr id="15" name="Group 14">
            <a:extLst>
              <a:ext uri="{FF2B5EF4-FFF2-40B4-BE49-F238E27FC236}">
                <a16:creationId xmlns:a16="http://schemas.microsoft.com/office/drawing/2014/main" id="{05FD9C18-2B1F-9CB3-2630-37C3DA21838E}"/>
              </a:ext>
            </a:extLst>
          </p:cNvPr>
          <p:cNvGrpSpPr/>
          <p:nvPr/>
        </p:nvGrpSpPr>
        <p:grpSpPr>
          <a:xfrm>
            <a:off x="-44884" y="6623828"/>
            <a:ext cx="12240634" cy="253916"/>
            <a:chOff x="-48634" y="6654881"/>
            <a:chExt cx="12240634" cy="253916"/>
          </a:xfrm>
        </p:grpSpPr>
        <p:sp>
          <p:nvSpPr>
            <p:cNvPr id="16" name="Прямоугольник 2">
              <a:extLst>
                <a:ext uri="{FF2B5EF4-FFF2-40B4-BE49-F238E27FC236}">
                  <a16:creationId xmlns:a16="http://schemas.microsoft.com/office/drawing/2014/main" id="{CDC1818E-6D38-B76C-BDC9-567F5A405046}"/>
                </a:ext>
              </a:extLst>
            </p:cNvPr>
            <p:cNvSpPr/>
            <p:nvPr/>
          </p:nvSpPr>
          <p:spPr>
            <a:xfrm>
              <a:off x="-48634" y="6654881"/>
              <a:ext cx="330540"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277</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17" name="TextBox 8">
              <a:extLst>
                <a:ext uri="{FF2B5EF4-FFF2-40B4-BE49-F238E27FC236}">
                  <a16:creationId xmlns:a16="http://schemas.microsoft.com/office/drawing/2014/main" id="{C3DE729A-A163-2752-3725-1130607B0AC3}"/>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pic>
        <p:nvPicPr>
          <p:cNvPr id="18" name="Picture 17" descr="A picture containing drawing&#10;&#10;Description automatically generated">
            <a:extLst>
              <a:ext uri="{FF2B5EF4-FFF2-40B4-BE49-F238E27FC236}">
                <a16:creationId xmlns:a16="http://schemas.microsoft.com/office/drawing/2014/main" id="{200D9671-D9D4-FAD6-7AB5-EC8BF217DFB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303" y="101822"/>
            <a:ext cx="747741" cy="226588"/>
          </a:xfrm>
          <a:prstGeom prst="rect">
            <a:avLst/>
          </a:prstGeom>
        </p:spPr>
      </p:pic>
      <p:cxnSp>
        <p:nvCxnSpPr>
          <p:cNvPr id="19" name="Straight Connector 18">
            <a:extLst>
              <a:ext uri="{FF2B5EF4-FFF2-40B4-BE49-F238E27FC236}">
                <a16:creationId xmlns:a16="http://schemas.microsoft.com/office/drawing/2014/main" id="{18A8889E-D3FB-07A5-D25B-5289A802F4CC}"/>
              </a:ext>
            </a:extLst>
          </p:cNvPr>
          <p:cNvCxnSpPr/>
          <p:nvPr/>
        </p:nvCxnSpPr>
        <p:spPr>
          <a:xfrm>
            <a:off x="101067" y="770017"/>
            <a:ext cx="11409894" cy="0"/>
          </a:xfrm>
          <a:prstGeom prst="line">
            <a:avLst/>
          </a:prstGeom>
          <a:ln w="22225">
            <a:solidFill>
              <a:srgbClr val="8064A2"/>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6BC9A2D6-98CA-F814-D432-427C18A2A4A9}"/>
              </a:ext>
            </a:extLst>
          </p:cNvPr>
          <p:cNvSpPr txBox="1"/>
          <p:nvPr/>
        </p:nvSpPr>
        <p:spPr>
          <a:xfrm>
            <a:off x="0" y="291525"/>
            <a:ext cx="5119350" cy="523220"/>
          </a:xfrm>
          <a:prstGeom prst="rect">
            <a:avLst/>
          </a:prstGeom>
          <a:noFill/>
        </p:spPr>
        <p:txBody>
          <a:bodyPr wrap="none" rtlCol="0">
            <a:spAutoFit/>
          </a:bodyPr>
          <a:lstStyle/>
          <a:p>
            <a:r>
              <a:rPr lang="pt-PT" sz="2800" b="1" dirty="0">
                <a:solidFill>
                  <a:srgbClr val="8064A2"/>
                </a:solidFill>
                <a:latin typeface="Calibri" panose="020F0502020204030204" pitchFamily="34" charset="0"/>
                <a:ea typeface="Calibri" panose="020F0502020204030204" pitchFamily="34" charset="0"/>
                <a:cs typeface="Calibri" panose="020F0502020204030204" pitchFamily="34" charset="0"/>
              </a:rPr>
              <a:t>Causa #1: Expetativas de Inflação</a:t>
            </a:r>
            <a:endParaRPr lang="en-US" sz="2800" b="1" dirty="0">
              <a:solidFill>
                <a:srgbClr val="8064A2"/>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417935262"/>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a:extLst>
              <a:ext uri="{FF2B5EF4-FFF2-40B4-BE49-F238E27FC236}">
                <a16:creationId xmlns:a16="http://schemas.microsoft.com/office/drawing/2014/main" id="{05FD9C18-2B1F-9CB3-2630-37C3DA21838E}"/>
              </a:ext>
            </a:extLst>
          </p:cNvPr>
          <p:cNvGrpSpPr/>
          <p:nvPr/>
        </p:nvGrpSpPr>
        <p:grpSpPr>
          <a:xfrm>
            <a:off x="-44884" y="6623828"/>
            <a:ext cx="12240634" cy="253916"/>
            <a:chOff x="-48634" y="6654881"/>
            <a:chExt cx="12240634" cy="253916"/>
          </a:xfrm>
        </p:grpSpPr>
        <p:sp>
          <p:nvSpPr>
            <p:cNvPr id="16" name="Прямоугольник 2">
              <a:extLst>
                <a:ext uri="{FF2B5EF4-FFF2-40B4-BE49-F238E27FC236}">
                  <a16:creationId xmlns:a16="http://schemas.microsoft.com/office/drawing/2014/main" id="{CDC1818E-6D38-B76C-BDC9-567F5A405046}"/>
                </a:ext>
              </a:extLst>
            </p:cNvPr>
            <p:cNvSpPr/>
            <p:nvPr/>
          </p:nvSpPr>
          <p:spPr>
            <a:xfrm>
              <a:off x="-48634" y="6654881"/>
              <a:ext cx="330540"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278</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17" name="TextBox 8">
              <a:extLst>
                <a:ext uri="{FF2B5EF4-FFF2-40B4-BE49-F238E27FC236}">
                  <a16:creationId xmlns:a16="http://schemas.microsoft.com/office/drawing/2014/main" id="{C3DE729A-A163-2752-3725-1130607B0AC3}"/>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pic>
        <p:nvPicPr>
          <p:cNvPr id="18" name="Picture 17" descr="A picture containing drawing&#10;&#10;Description automatically generated">
            <a:extLst>
              <a:ext uri="{FF2B5EF4-FFF2-40B4-BE49-F238E27FC236}">
                <a16:creationId xmlns:a16="http://schemas.microsoft.com/office/drawing/2014/main" id="{200D9671-D9D4-FAD6-7AB5-EC8BF217DFB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4303" y="101822"/>
            <a:ext cx="747741" cy="226588"/>
          </a:xfrm>
          <a:prstGeom prst="rect">
            <a:avLst/>
          </a:prstGeom>
        </p:spPr>
      </p:pic>
      <p:cxnSp>
        <p:nvCxnSpPr>
          <p:cNvPr id="19" name="Straight Connector 18">
            <a:extLst>
              <a:ext uri="{FF2B5EF4-FFF2-40B4-BE49-F238E27FC236}">
                <a16:creationId xmlns:a16="http://schemas.microsoft.com/office/drawing/2014/main" id="{18A8889E-D3FB-07A5-D25B-5289A802F4CC}"/>
              </a:ext>
            </a:extLst>
          </p:cNvPr>
          <p:cNvCxnSpPr/>
          <p:nvPr/>
        </p:nvCxnSpPr>
        <p:spPr>
          <a:xfrm>
            <a:off x="101067" y="770017"/>
            <a:ext cx="11409894" cy="0"/>
          </a:xfrm>
          <a:prstGeom prst="line">
            <a:avLst/>
          </a:prstGeom>
          <a:ln w="22225">
            <a:solidFill>
              <a:srgbClr val="8064A2"/>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6BC9A2D6-98CA-F814-D432-427C18A2A4A9}"/>
              </a:ext>
            </a:extLst>
          </p:cNvPr>
          <p:cNvSpPr txBox="1"/>
          <p:nvPr/>
        </p:nvSpPr>
        <p:spPr>
          <a:xfrm>
            <a:off x="0" y="291525"/>
            <a:ext cx="5272469" cy="523220"/>
          </a:xfrm>
          <a:prstGeom prst="rect">
            <a:avLst/>
          </a:prstGeom>
          <a:noFill/>
        </p:spPr>
        <p:txBody>
          <a:bodyPr wrap="none" rtlCol="0">
            <a:spAutoFit/>
          </a:bodyPr>
          <a:lstStyle/>
          <a:p>
            <a:r>
              <a:rPr lang="pt-PT" sz="2800" b="1" dirty="0">
                <a:solidFill>
                  <a:srgbClr val="8064A2"/>
                </a:solidFill>
                <a:latin typeface="Calibri" panose="020F0502020204030204" pitchFamily="34" charset="0"/>
                <a:ea typeface="Calibri" panose="020F0502020204030204" pitchFamily="34" charset="0"/>
                <a:cs typeface="Calibri" panose="020F0502020204030204" pitchFamily="34" charset="0"/>
              </a:rPr>
              <a:t>Causa #1: Expetativas de Inflação</a:t>
            </a:r>
            <a:endParaRPr lang="en-US" sz="2800" b="1" dirty="0">
              <a:solidFill>
                <a:srgbClr val="8064A2"/>
              </a:solidFill>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2" name="Chart 1">
            <a:extLst>
              <a:ext uri="{FF2B5EF4-FFF2-40B4-BE49-F238E27FC236}">
                <a16:creationId xmlns:a16="http://schemas.microsoft.com/office/drawing/2014/main" id="{AF2D0DA9-F04F-CD85-533C-075E174621D1}"/>
              </a:ext>
            </a:extLst>
          </p:cNvPr>
          <p:cNvGraphicFramePr>
            <a:graphicFrameLocks/>
          </p:cNvGraphicFramePr>
          <p:nvPr/>
        </p:nvGraphicFramePr>
        <p:xfrm>
          <a:off x="4987290" y="1944946"/>
          <a:ext cx="7098427" cy="4621529"/>
        </p:xfrm>
        <a:graphic>
          <a:graphicData uri="http://schemas.openxmlformats.org/drawingml/2006/chart">
            <c:chart xmlns:c="http://schemas.openxmlformats.org/drawingml/2006/chart" xmlns:r="http://schemas.openxmlformats.org/officeDocument/2006/relationships" r:id="rId3"/>
          </a:graphicData>
        </a:graphic>
      </p:graphicFrame>
      <p:sp>
        <p:nvSpPr>
          <p:cNvPr id="8" name="TextBox 7">
            <a:extLst>
              <a:ext uri="{FF2B5EF4-FFF2-40B4-BE49-F238E27FC236}">
                <a16:creationId xmlns:a16="http://schemas.microsoft.com/office/drawing/2014/main" id="{C4B5C361-299A-0F46-98AF-59F96A212FAD}"/>
              </a:ext>
            </a:extLst>
          </p:cNvPr>
          <p:cNvSpPr txBox="1"/>
          <p:nvPr/>
        </p:nvSpPr>
        <p:spPr>
          <a:xfrm>
            <a:off x="5643323" y="1086366"/>
            <a:ext cx="5192318" cy="707886"/>
          </a:xfrm>
          <a:prstGeom prst="rect">
            <a:avLst/>
          </a:prstGeom>
          <a:noFill/>
        </p:spPr>
        <p:txBody>
          <a:bodyPr wrap="square" rtlCol="0">
            <a:spAutoFit/>
          </a:bodyPr>
          <a:lstStyle/>
          <a:p>
            <a:pPr algn="ctr"/>
            <a:r>
              <a:rPr lang="pt-PT" sz="2000" b="1" dirty="0">
                <a:latin typeface="Calibri" panose="020F0502020204030204" pitchFamily="34" charset="0"/>
                <a:ea typeface="Calibri" panose="020F0502020204030204" pitchFamily="34" charset="0"/>
                <a:cs typeface="Calibri" panose="020F0502020204030204" pitchFamily="34" charset="0"/>
              </a:rPr>
              <a:t>Expetativas de inflação na Zona Euro das famílias nos próximos 12 meses</a:t>
            </a:r>
            <a:endParaRPr lang="en-US" sz="2000" b="1" dirty="0">
              <a:latin typeface="Calibri" panose="020F0502020204030204" pitchFamily="34" charset="0"/>
              <a:ea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BBEA9EB2-FD61-6A66-9418-F35D8FA0208C}"/>
              </a:ext>
            </a:extLst>
          </p:cNvPr>
          <p:cNvSpPr txBox="1"/>
          <p:nvPr/>
        </p:nvSpPr>
        <p:spPr>
          <a:xfrm>
            <a:off x="74303" y="1503338"/>
            <a:ext cx="5000672" cy="4770537"/>
          </a:xfrm>
          <a:prstGeom prst="rect">
            <a:avLst/>
          </a:prstGeom>
          <a:noFill/>
        </p:spPr>
        <p:txBody>
          <a:bodyPr wrap="square" rtlCol="0">
            <a:spAutoFit/>
          </a:bodyPr>
          <a:lstStyle/>
          <a:p>
            <a:pPr marL="342900" indent="-342900">
              <a:buFont typeface="Arial" panose="020B0604020202020204" pitchFamily="34" charset="0"/>
              <a:buChar char="•"/>
            </a:pPr>
            <a:r>
              <a:rPr lang="pt-PT" sz="2000" b="1" dirty="0">
                <a:latin typeface="Calibri" panose="020F0502020204030204" pitchFamily="34" charset="0"/>
                <a:ea typeface="Calibri" panose="020F0502020204030204" pitchFamily="34" charset="0"/>
                <a:cs typeface="Calibri" panose="020F0502020204030204" pitchFamily="34" charset="0"/>
              </a:rPr>
              <a:t>Quais as expectativas mais relevantes?</a:t>
            </a:r>
          </a:p>
          <a:p>
            <a:pPr lvl="1"/>
            <a:r>
              <a:rPr lang="pt-PT" sz="1600" dirty="0">
                <a:latin typeface="Calibri" panose="020F0502020204030204" pitchFamily="34" charset="0"/>
                <a:ea typeface="Calibri" panose="020F0502020204030204" pitchFamily="34" charset="0"/>
                <a:cs typeface="Calibri" panose="020F0502020204030204" pitchFamily="34" charset="0"/>
              </a:rPr>
              <a:t>Famílias, mercados financeiros, analistas?</a:t>
            </a:r>
          </a:p>
          <a:p>
            <a:pPr lvl="1"/>
            <a:r>
              <a:rPr lang="pt-PT" sz="1600" dirty="0">
                <a:latin typeface="Calibri" panose="020F0502020204030204" pitchFamily="34" charset="0"/>
                <a:ea typeface="Calibri" panose="020F0502020204030204" pitchFamily="34" charset="0"/>
                <a:cs typeface="Calibri" panose="020F0502020204030204" pitchFamily="34" charset="0"/>
              </a:rPr>
              <a:t>BCE espera que inflação em 2024 seja de 3.2%</a:t>
            </a:r>
          </a:p>
          <a:p>
            <a:pPr lvl="1"/>
            <a:r>
              <a:rPr lang="pt-PT" sz="1600" dirty="0" err="1">
                <a:latin typeface="Calibri" panose="020F0502020204030204" pitchFamily="34" charset="0"/>
                <a:ea typeface="Calibri" panose="020F0502020204030204" pitchFamily="34" charset="0"/>
                <a:cs typeface="Calibri" panose="020F0502020204030204" pitchFamily="34" charset="0"/>
              </a:rPr>
              <a:t>Survey</a:t>
            </a:r>
            <a:r>
              <a:rPr lang="pt-PT" sz="1600" dirty="0">
                <a:latin typeface="Calibri" panose="020F0502020204030204" pitchFamily="34" charset="0"/>
                <a:ea typeface="Calibri" panose="020F0502020204030204" pitchFamily="34" charset="0"/>
                <a:cs typeface="Calibri" panose="020F0502020204030204" pitchFamily="34" charset="0"/>
              </a:rPr>
              <a:t> of Professional </a:t>
            </a:r>
            <a:r>
              <a:rPr lang="pt-PT" sz="1600" dirty="0" err="1">
                <a:latin typeface="Calibri" panose="020F0502020204030204" pitchFamily="34" charset="0"/>
                <a:ea typeface="Calibri" panose="020F0502020204030204" pitchFamily="34" charset="0"/>
                <a:cs typeface="Calibri" panose="020F0502020204030204" pitchFamily="34" charset="0"/>
              </a:rPr>
              <a:t>Forecasters</a:t>
            </a:r>
            <a:r>
              <a:rPr lang="pt-PT" sz="1600" dirty="0">
                <a:latin typeface="Calibri" panose="020F0502020204030204" pitchFamily="34" charset="0"/>
                <a:ea typeface="Calibri" panose="020F0502020204030204" pitchFamily="34" charset="0"/>
                <a:cs typeface="Calibri" panose="020F0502020204030204" pitchFamily="34" charset="0"/>
              </a:rPr>
              <a:t> espera 2.7%</a:t>
            </a:r>
          </a:p>
          <a:p>
            <a:pPr lvl="1"/>
            <a:endParaRPr lang="pt-PT" sz="1600" dirty="0">
              <a:latin typeface="Calibri" panose="020F0502020204030204" pitchFamily="34" charset="0"/>
              <a:ea typeface="Calibri" panose="020F0502020204030204" pitchFamily="34" charset="0"/>
              <a:cs typeface="Calibri" panose="020F0502020204030204" pitchFamily="34" charset="0"/>
            </a:endParaRPr>
          </a:p>
          <a:p>
            <a:endParaRPr lang="en-US" sz="1600" dirty="0">
              <a:latin typeface="Calibri" panose="020F0502020204030204" pitchFamily="34" charset="0"/>
              <a:ea typeface="Calibri" panose="020F0502020204030204" pitchFamily="34" charset="0"/>
              <a:cs typeface="Calibri" panose="020F0502020204030204" pitchFamily="34" charset="0"/>
            </a:endParaRPr>
          </a:p>
          <a:p>
            <a:pPr marL="342900" indent="-342900">
              <a:buFont typeface="Arial" panose="020B0604020202020204" pitchFamily="34" charset="0"/>
              <a:buChar char="•"/>
            </a:pPr>
            <a:r>
              <a:rPr lang="en-US" sz="2000" b="1" dirty="0">
                <a:latin typeface="Calibri" panose="020F0502020204030204" pitchFamily="34" charset="0"/>
                <a:ea typeface="Calibri" panose="020F0502020204030204" pitchFamily="34" charset="0"/>
                <a:cs typeface="Calibri" panose="020F0502020204030204" pitchFamily="34" charset="0"/>
              </a:rPr>
              <a:t>Qual o </a:t>
            </a:r>
            <a:r>
              <a:rPr lang="en-US" sz="2000" b="1" dirty="0" err="1">
                <a:latin typeface="Calibri" panose="020F0502020204030204" pitchFamily="34" charset="0"/>
                <a:ea typeface="Calibri" panose="020F0502020204030204" pitchFamily="34" charset="0"/>
                <a:cs typeface="Calibri" panose="020F0502020204030204" pitchFamily="34" charset="0"/>
              </a:rPr>
              <a:t>horizonte</a:t>
            </a:r>
            <a:r>
              <a:rPr lang="en-US" sz="2000" b="1" dirty="0">
                <a:latin typeface="Calibri" panose="020F0502020204030204" pitchFamily="34" charset="0"/>
                <a:ea typeface="Calibri" panose="020F0502020204030204" pitchFamily="34" charset="0"/>
                <a:cs typeface="Calibri" panose="020F0502020204030204" pitchFamily="34" charset="0"/>
              </a:rPr>
              <a:t> temporal </a:t>
            </a:r>
            <a:r>
              <a:rPr lang="en-US" sz="2000" b="1" dirty="0" err="1">
                <a:latin typeface="Calibri" panose="020F0502020204030204" pitchFamily="34" charset="0"/>
                <a:ea typeface="Calibri" panose="020F0502020204030204" pitchFamily="34" charset="0"/>
                <a:cs typeface="Calibri" panose="020F0502020204030204" pitchFamily="34" charset="0"/>
              </a:rPr>
              <a:t>mais</a:t>
            </a:r>
            <a:r>
              <a:rPr lang="en-US" sz="2000" b="1" dirty="0">
                <a:latin typeface="Calibri" panose="020F0502020204030204" pitchFamily="34" charset="0"/>
                <a:ea typeface="Calibri" panose="020F0502020204030204" pitchFamily="34" charset="0"/>
                <a:cs typeface="Calibri" panose="020F0502020204030204" pitchFamily="34" charset="0"/>
              </a:rPr>
              <a:t> </a:t>
            </a:r>
            <a:r>
              <a:rPr lang="en-US" sz="2000" b="1" dirty="0" err="1">
                <a:latin typeface="Calibri" panose="020F0502020204030204" pitchFamily="34" charset="0"/>
                <a:ea typeface="Calibri" panose="020F0502020204030204" pitchFamily="34" charset="0"/>
                <a:cs typeface="Calibri" panose="020F0502020204030204" pitchFamily="34" charset="0"/>
              </a:rPr>
              <a:t>importante</a:t>
            </a:r>
            <a:r>
              <a:rPr lang="en-US" sz="2000" b="1" dirty="0">
                <a:latin typeface="Calibri" panose="020F0502020204030204" pitchFamily="34" charset="0"/>
                <a:ea typeface="Calibri" panose="020F0502020204030204" pitchFamily="34" charset="0"/>
                <a:cs typeface="Calibri" panose="020F0502020204030204" pitchFamily="34" charset="0"/>
              </a:rPr>
              <a:t>?</a:t>
            </a:r>
          </a:p>
          <a:p>
            <a:pPr lvl="1"/>
            <a:r>
              <a:rPr lang="en-US" sz="1600" dirty="0">
                <a:latin typeface="Calibri" panose="020F0502020204030204" pitchFamily="34" charset="0"/>
                <a:ea typeface="Calibri" panose="020F0502020204030204" pitchFamily="34" charset="0"/>
                <a:cs typeface="Calibri" panose="020F0502020204030204" pitchFamily="34" charset="0"/>
              </a:rPr>
              <a:t>A 12, 5 </a:t>
            </a:r>
            <a:r>
              <a:rPr lang="en-US" sz="1600" dirty="0" err="1">
                <a:latin typeface="Calibri" panose="020F0502020204030204" pitchFamily="34" charset="0"/>
                <a:ea typeface="Calibri" panose="020F0502020204030204" pitchFamily="34" charset="0"/>
                <a:cs typeface="Calibri" panose="020F0502020204030204" pitchFamily="34" charset="0"/>
              </a:rPr>
              <a:t>ou</a:t>
            </a:r>
            <a:r>
              <a:rPr lang="en-US" sz="1600" dirty="0">
                <a:latin typeface="Calibri" panose="020F0502020204030204" pitchFamily="34" charset="0"/>
                <a:ea typeface="Calibri" panose="020F0502020204030204" pitchFamily="34" charset="0"/>
                <a:cs typeface="Calibri" panose="020F0502020204030204" pitchFamily="34" charset="0"/>
              </a:rPr>
              <a:t> </a:t>
            </a:r>
            <a:r>
              <a:rPr lang="en-US" sz="1600" dirty="0" err="1">
                <a:latin typeface="Calibri" panose="020F0502020204030204" pitchFamily="34" charset="0"/>
                <a:ea typeface="Calibri" panose="020F0502020204030204" pitchFamily="34" charset="0"/>
                <a:cs typeface="Calibri" panose="020F0502020204030204" pitchFamily="34" charset="0"/>
              </a:rPr>
              <a:t>mais</a:t>
            </a:r>
            <a:r>
              <a:rPr lang="en-US" sz="1600" dirty="0">
                <a:latin typeface="Calibri" panose="020F0502020204030204" pitchFamily="34" charset="0"/>
                <a:ea typeface="Calibri" panose="020F0502020204030204" pitchFamily="34" charset="0"/>
                <a:cs typeface="Calibri" panose="020F0502020204030204" pitchFamily="34" charset="0"/>
              </a:rPr>
              <a:t> de 10 </a:t>
            </a:r>
            <a:r>
              <a:rPr lang="en-US" sz="1600" dirty="0" err="1">
                <a:latin typeface="Calibri" panose="020F0502020204030204" pitchFamily="34" charset="0"/>
                <a:ea typeface="Calibri" panose="020F0502020204030204" pitchFamily="34" charset="0"/>
                <a:cs typeface="Calibri" panose="020F0502020204030204" pitchFamily="34" charset="0"/>
              </a:rPr>
              <a:t>anos</a:t>
            </a:r>
            <a:r>
              <a:rPr lang="en-US" sz="1600" dirty="0">
                <a:latin typeface="Calibri" panose="020F0502020204030204" pitchFamily="34" charset="0"/>
                <a:ea typeface="Calibri" panose="020F0502020204030204" pitchFamily="34" charset="0"/>
                <a:cs typeface="Calibri" panose="020F0502020204030204" pitchFamily="34" charset="0"/>
              </a:rPr>
              <a:t>?</a:t>
            </a:r>
          </a:p>
          <a:p>
            <a:pPr lvl="1"/>
            <a:r>
              <a:rPr lang="en-US" sz="1600" dirty="0" err="1">
                <a:latin typeface="Calibri" panose="020F0502020204030204" pitchFamily="34" charset="0"/>
                <a:ea typeface="Calibri" panose="020F0502020204030204" pitchFamily="34" charset="0"/>
                <a:cs typeface="Calibri" panose="020F0502020204030204" pitchFamily="34" charset="0"/>
              </a:rPr>
              <a:t>Objetivo</a:t>
            </a:r>
            <a:r>
              <a:rPr lang="en-US" sz="1600" dirty="0">
                <a:latin typeface="Calibri" panose="020F0502020204030204" pitchFamily="34" charset="0"/>
                <a:ea typeface="Calibri" panose="020F0502020204030204" pitchFamily="34" charset="0"/>
                <a:cs typeface="Calibri" panose="020F0502020204030204" pitchFamily="34" charset="0"/>
              </a:rPr>
              <a:t> do BCE é 2% a </a:t>
            </a:r>
            <a:r>
              <a:rPr lang="en-US" sz="1600" dirty="0" err="1">
                <a:latin typeface="Calibri" panose="020F0502020204030204" pitchFamily="34" charset="0"/>
                <a:ea typeface="Calibri" panose="020F0502020204030204" pitchFamily="34" charset="0"/>
                <a:cs typeface="Calibri" panose="020F0502020204030204" pitchFamily="34" charset="0"/>
              </a:rPr>
              <a:t>dois</a:t>
            </a:r>
            <a:r>
              <a:rPr lang="en-US" sz="1600" dirty="0">
                <a:latin typeface="Calibri" panose="020F0502020204030204" pitchFamily="34" charset="0"/>
                <a:ea typeface="Calibri" panose="020F0502020204030204" pitchFamily="34" charset="0"/>
                <a:cs typeface="Calibri" panose="020F0502020204030204" pitchFamily="34" charset="0"/>
              </a:rPr>
              <a:t> </a:t>
            </a:r>
            <a:r>
              <a:rPr lang="en-US" sz="1600" dirty="0" err="1">
                <a:latin typeface="Calibri" panose="020F0502020204030204" pitchFamily="34" charset="0"/>
                <a:ea typeface="Calibri" panose="020F0502020204030204" pitchFamily="34" charset="0"/>
                <a:cs typeface="Calibri" panose="020F0502020204030204" pitchFamily="34" charset="0"/>
              </a:rPr>
              <a:t>anos</a:t>
            </a:r>
            <a:r>
              <a:rPr lang="en-US" sz="1600" dirty="0">
                <a:latin typeface="Calibri" panose="020F0502020204030204" pitchFamily="34" charset="0"/>
                <a:ea typeface="Calibri" panose="020F0502020204030204" pitchFamily="34" charset="0"/>
                <a:cs typeface="Calibri" panose="020F0502020204030204" pitchFamily="34" charset="0"/>
              </a:rPr>
              <a:t>.</a:t>
            </a:r>
          </a:p>
          <a:p>
            <a:pPr lvl="1"/>
            <a:endParaRPr lang="en-US" sz="1600" b="1" dirty="0">
              <a:latin typeface="Calibri" panose="020F0502020204030204" pitchFamily="34" charset="0"/>
              <a:ea typeface="Calibri" panose="020F0502020204030204" pitchFamily="34" charset="0"/>
              <a:cs typeface="Calibri" panose="020F0502020204030204" pitchFamily="34" charset="0"/>
            </a:endParaRPr>
          </a:p>
          <a:p>
            <a:endParaRPr lang="en-US" sz="2000" dirty="0">
              <a:latin typeface="Calibri" panose="020F0502020204030204" pitchFamily="34" charset="0"/>
              <a:ea typeface="Calibri" panose="020F0502020204030204" pitchFamily="34" charset="0"/>
              <a:cs typeface="Calibri" panose="020F0502020204030204" pitchFamily="34" charset="0"/>
            </a:endParaRPr>
          </a:p>
          <a:p>
            <a:r>
              <a:rPr lang="en-US" sz="2000" b="1" dirty="0" err="1">
                <a:latin typeface="Calibri" panose="020F0502020204030204" pitchFamily="34" charset="0"/>
                <a:ea typeface="Calibri" panose="020F0502020204030204" pitchFamily="34" charset="0"/>
                <a:cs typeface="Calibri" panose="020F0502020204030204" pitchFamily="34" charset="0"/>
              </a:rPr>
              <a:t>Expectativas</a:t>
            </a:r>
            <a:r>
              <a:rPr lang="en-US" sz="2000" b="1" dirty="0">
                <a:latin typeface="Calibri" panose="020F0502020204030204" pitchFamily="34" charset="0"/>
                <a:ea typeface="Calibri" panose="020F0502020204030204" pitchFamily="34" charset="0"/>
                <a:cs typeface="Calibri" panose="020F0502020204030204" pitchFamily="34" charset="0"/>
              </a:rPr>
              <a:t> de </a:t>
            </a:r>
            <a:r>
              <a:rPr lang="en-US" sz="2000" b="1" dirty="0" err="1">
                <a:latin typeface="Calibri" panose="020F0502020204030204" pitchFamily="34" charset="0"/>
                <a:ea typeface="Calibri" panose="020F0502020204030204" pitchFamily="34" charset="0"/>
                <a:cs typeface="Calibri" panose="020F0502020204030204" pitchFamily="34" charset="0"/>
              </a:rPr>
              <a:t>inflação</a:t>
            </a:r>
            <a:r>
              <a:rPr lang="en-US" sz="2000" b="1" dirty="0">
                <a:latin typeface="Calibri" panose="020F0502020204030204" pitchFamily="34" charset="0"/>
                <a:ea typeface="Calibri" panose="020F0502020204030204" pitchFamily="34" charset="0"/>
                <a:cs typeface="Calibri" panose="020F0502020204030204" pitchFamily="34" charset="0"/>
              </a:rPr>
              <a:t> </a:t>
            </a:r>
            <a:r>
              <a:rPr lang="en-US" sz="2000" b="1" dirty="0" err="1">
                <a:latin typeface="Calibri" panose="020F0502020204030204" pitchFamily="34" charset="0"/>
                <a:ea typeface="Calibri" panose="020F0502020204030204" pitchFamily="34" charset="0"/>
                <a:cs typeface="Calibri" panose="020F0502020204030204" pitchFamily="34" charset="0"/>
              </a:rPr>
              <a:t>aumentaram</a:t>
            </a:r>
            <a:r>
              <a:rPr lang="en-US" sz="2000" b="1" dirty="0">
                <a:latin typeface="Calibri" panose="020F0502020204030204" pitchFamily="34" charset="0"/>
                <a:ea typeface="Calibri" panose="020F0502020204030204" pitchFamily="34" charset="0"/>
                <a:cs typeface="Calibri" panose="020F0502020204030204" pitchFamily="34" charset="0"/>
              </a:rPr>
              <a:t> </a:t>
            </a:r>
            <a:r>
              <a:rPr lang="en-US" sz="2000" b="1" dirty="0" err="1">
                <a:latin typeface="Calibri" panose="020F0502020204030204" pitchFamily="34" charset="0"/>
                <a:ea typeface="Calibri" panose="020F0502020204030204" pitchFamily="34" charset="0"/>
                <a:cs typeface="Calibri" panose="020F0502020204030204" pitchFamily="34" charset="0"/>
              </a:rPr>
              <a:t>bastante</a:t>
            </a:r>
            <a:r>
              <a:rPr lang="en-US" sz="2000" b="1" dirty="0">
                <a:latin typeface="Calibri" panose="020F0502020204030204" pitchFamily="34" charset="0"/>
                <a:ea typeface="Calibri" panose="020F0502020204030204" pitchFamily="34" charset="0"/>
                <a:cs typeface="Calibri" panose="020F0502020204030204" pitchFamily="34" charset="0"/>
              </a:rPr>
              <a:t> </a:t>
            </a:r>
            <a:r>
              <a:rPr lang="en-US" sz="2000" b="1" dirty="0" err="1">
                <a:latin typeface="Calibri" panose="020F0502020204030204" pitchFamily="34" charset="0"/>
                <a:ea typeface="Calibri" panose="020F0502020204030204" pitchFamily="34" charset="0"/>
                <a:cs typeface="Calibri" panose="020F0502020204030204" pitchFamily="34" charset="0"/>
              </a:rPr>
              <a:t>acima</a:t>
            </a:r>
            <a:r>
              <a:rPr lang="en-US" sz="2000" b="1" dirty="0">
                <a:latin typeface="Calibri" panose="020F0502020204030204" pitchFamily="34" charset="0"/>
                <a:ea typeface="Calibri" panose="020F0502020204030204" pitchFamily="34" charset="0"/>
                <a:cs typeface="Calibri" panose="020F0502020204030204" pitchFamily="34" charset="0"/>
              </a:rPr>
              <a:t> dos 2% mas </a:t>
            </a:r>
            <a:r>
              <a:rPr lang="en-US" sz="2000" b="1" dirty="0" err="1">
                <a:latin typeface="Calibri" panose="020F0502020204030204" pitchFamily="34" charset="0"/>
                <a:ea typeface="Calibri" panose="020F0502020204030204" pitchFamily="34" charset="0"/>
                <a:cs typeface="Calibri" panose="020F0502020204030204" pitchFamily="34" charset="0"/>
              </a:rPr>
              <a:t>parecem</a:t>
            </a:r>
            <a:r>
              <a:rPr lang="en-US" sz="2000" b="1" dirty="0">
                <a:latin typeface="Calibri" panose="020F0502020204030204" pitchFamily="34" charset="0"/>
                <a:ea typeface="Calibri" panose="020F0502020204030204" pitchFamily="34" charset="0"/>
                <a:cs typeface="Calibri" panose="020F0502020204030204" pitchFamily="34" charset="0"/>
              </a:rPr>
              <a:t> </a:t>
            </a:r>
            <a:r>
              <a:rPr lang="en-US" sz="2000" b="1" dirty="0" err="1">
                <a:latin typeface="Calibri" panose="020F0502020204030204" pitchFamily="34" charset="0"/>
                <a:ea typeface="Calibri" panose="020F0502020204030204" pitchFamily="34" charset="0"/>
                <a:cs typeface="Calibri" panose="020F0502020204030204" pitchFamily="34" charset="0"/>
              </a:rPr>
              <a:t>estar</a:t>
            </a:r>
            <a:r>
              <a:rPr lang="en-US" sz="2000" b="1" dirty="0">
                <a:latin typeface="Calibri" panose="020F0502020204030204" pitchFamily="34" charset="0"/>
                <a:ea typeface="Calibri" panose="020F0502020204030204" pitchFamily="34" charset="0"/>
                <a:cs typeface="Calibri" panose="020F0502020204030204" pitchFamily="34" charset="0"/>
              </a:rPr>
              <a:t> a </a:t>
            </a:r>
            <a:r>
              <a:rPr lang="en-US" sz="2000" b="1" dirty="0" err="1">
                <a:latin typeface="Calibri" panose="020F0502020204030204" pitchFamily="34" charset="0"/>
                <a:ea typeface="Calibri" panose="020F0502020204030204" pitchFamily="34" charset="0"/>
                <a:cs typeface="Calibri" panose="020F0502020204030204" pitchFamily="34" charset="0"/>
              </a:rPr>
              <a:t>convergir</a:t>
            </a:r>
            <a:r>
              <a:rPr lang="en-US" sz="2000" b="1" dirty="0">
                <a:latin typeface="Calibri" panose="020F0502020204030204" pitchFamily="34" charset="0"/>
                <a:ea typeface="Calibri" panose="020F0502020204030204" pitchFamily="34" charset="0"/>
                <a:cs typeface="Calibri" panose="020F0502020204030204" pitchFamily="34" charset="0"/>
              </a:rPr>
              <a:t> para o </a:t>
            </a:r>
            <a:r>
              <a:rPr lang="en-US" sz="2000" b="1" dirty="0" err="1">
                <a:latin typeface="Calibri" panose="020F0502020204030204" pitchFamily="34" charset="0"/>
                <a:ea typeface="Calibri" panose="020F0502020204030204" pitchFamily="34" charset="0"/>
                <a:cs typeface="Calibri" panose="020F0502020204030204" pitchFamily="34" charset="0"/>
              </a:rPr>
              <a:t>objetivo</a:t>
            </a:r>
            <a:r>
              <a:rPr lang="en-US" sz="2000" b="1" dirty="0">
                <a:latin typeface="Calibri" panose="020F0502020204030204" pitchFamily="34" charset="0"/>
                <a:ea typeface="Calibri" panose="020F0502020204030204" pitchFamily="34" charset="0"/>
                <a:cs typeface="Calibri" panose="020F0502020204030204" pitchFamily="34" charset="0"/>
              </a:rPr>
              <a:t> do BCE no </a:t>
            </a:r>
            <a:r>
              <a:rPr lang="en-US" sz="2000" b="1" dirty="0" err="1">
                <a:latin typeface="Calibri" panose="020F0502020204030204" pitchFamily="34" charset="0"/>
                <a:ea typeface="Calibri" panose="020F0502020204030204" pitchFamily="34" charset="0"/>
                <a:cs typeface="Calibri" panose="020F0502020204030204" pitchFamily="34" charset="0"/>
              </a:rPr>
              <a:t>longo</a:t>
            </a:r>
            <a:r>
              <a:rPr lang="en-US" sz="2000" b="1" dirty="0">
                <a:latin typeface="Calibri" panose="020F0502020204030204" pitchFamily="34" charset="0"/>
                <a:ea typeface="Calibri" panose="020F0502020204030204" pitchFamily="34" charset="0"/>
                <a:cs typeface="Calibri" panose="020F0502020204030204" pitchFamily="34" charset="0"/>
              </a:rPr>
              <a:t> </a:t>
            </a:r>
            <a:r>
              <a:rPr lang="en-US" sz="2000" b="1" dirty="0" err="1">
                <a:latin typeface="Calibri" panose="020F0502020204030204" pitchFamily="34" charset="0"/>
                <a:ea typeface="Calibri" panose="020F0502020204030204" pitchFamily="34" charset="0"/>
                <a:cs typeface="Calibri" panose="020F0502020204030204" pitchFamily="34" charset="0"/>
              </a:rPr>
              <a:t>prazo</a:t>
            </a:r>
            <a:r>
              <a:rPr lang="en-US" sz="2000" b="1" dirty="0">
                <a:latin typeface="Calibri" panose="020F0502020204030204" pitchFamily="34" charset="0"/>
                <a:ea typeface="Calibri" panose="020F0502020204030204" pitchFamily="34" charset="0"/>
                <a:cs typeface="Calibri" panose="020F0502020204030204" pitchFamily="34" charset="0"/>
              </a:rPr>
              <a:t>.</a:t>
            </a:r>
          </a:p>
          <a:p>
            <a:endParaRPr lang="en-US" sz="160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34565513"/>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a:extLst>
              <a:ext uri="{FF2B5EF4-FFF2-40B4-BE49-F238E27FC236}">
                <a16:creationId xmlns:a16="http://schemas.microsoft.com/office/drawing/2014/main" id="{05FD9C18-2B1F-9CB3-2630-37C3DA21838E}"/>
              </a:ext>
            </a:extLst>
          </p:cNvPr>
          <p:cNvGrpSpPr/>
          <p:nvPr/>
        </p:nvGrpSpPr>
        <p:grpSpPr>
          <a:xfrm>
            <a:off x="-44884" y="6623828"/>
            <a:ext cx="12240634" cy="253916"/>
            <a:chOff x="-48634" y="6654881"/>
            <a:chExt cx="12240634" cy="253916"/>
          </a:xfrm>
        </p:grpSpPr>
        <p:sp>
          <p:nvSpPr>
            <p:cNvPr id="16" name="Прямоугольник 2">
              <a:extLst>
                <a:ext uri="{FF2B5EF4-FFF2-40B4-BE49-F238E27FC236}">
                  <a16:creationId xmlns:a16="http://schemas.microsoft.com/office/drawing/2014/main" id="{CDC1818E-6D38-B76C-BDC9-567F5A405046}"/>
                </a:ext>
              </a:extLst>
            </p:cNvPr>
            <p:cNvSpPr/>
            <p:nvPr/>
          </p:nvSpPr>
          <p:spPr>
            <a:xfrm>
              <a:off x="-48634" y="6654881"/>
              <a:ext cx="330540"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279</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17" name="TextBox 8">
              <a:extLst>
                <a:ext uri="{FF2B5EF4-FFF2-40B4-BE49-F238E27FC236}">
                  <a16:creationId xmlns:a16="http://schemas.microsoft.com/office/drawing/2014/main" id="{C3DE729A-A163-2752-3725-1130607B0AC3}"/>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pic>
        <p:nvPicPr>
          <p:cNvPr id="18" name="Picture 17" descr="A picture containing drawing&#10;&#10;Description automatically generated">
            <a:extLst>
              <a:ext uri="{FF2B5EF4-FFF2-40B4-BE49-F238E27FC236}">
                <a16:creationId xmlns:a16="http://schemas.microsoft.com/office/drawing/2014/main" id="{200D9671-D9D4-FAD6-7AB5-EC8BF217DFB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4303" y="101822"/>
            <a:ext cx="747741" cy="226588"/>
          </a:xfrm>
          <a:prstGeom prst="rect">
            <a:avLst/>
          </a:prstGeom>
        </p:spPr>
      </p:pic>
      <p:cxnSp>
        <p:nvCxnSpPr>
          <p:cNvPr id="19" name="Straight Connector 18">
            <a:extLst>
              <a:ext uri="{FF2B5EF4-FFF2-40B4-BE49-F238E27FC236}">
                <a16:creationId xmlns:a16="http://schemas.microsoft.com/office/drawing/2014/main" id="{18A8889E-D3FB-07A5-D25B-5289A802F4CC}"/>
              </a:ext>
            </a:extLst>
          </p:cNvPr>
          <p:cNvCxnSpPr/>
          <p:nvPr/>
        </p:nvCxnSpPr>
        <p:spPr>
          <a:xfrm>
            <a:off x="101067" y="770017"/>
            <a:ext cx="11409894" cy="0"/>
          </a:xfrm>
          <a:prstGeom prst="line">
            <a:avLst/>
          </a:prstGeom>
          <a:ln w="22225">
            <a:solidFill>
              <a:srgbClr val="8064A2"/>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6BC9A2D6-98CA-F814-D432-427C18A2A4A9}"/>
              </a:ext>
            </a:extLst>
          </p:cNvPr>
          <p:cNvSpPr txBox="1"/>
          <p:nvPr/>
        </p:nvSpPr>
        <p:spPr>
          <a:xfrm>
            <a:off x="0" y="291525"/>
            <a:ext cx="9606861" cy="523220"/>
          </a:xfrm>
          <a:prstGeom prst="rect">
            <a:avLst/>
          </a:prstGeom>
          <a:noFill/>
        </p:spPr>
        <p:txBody>
          <a:bodyPr wrap="none" rtlCol="0">
            <a:spAutoFit/>
          </a:bodyPr>
          <a:lstStyle/>
          <a:p>
            <a:r>
              <a:rPr lang="pt-PT" sz="2800" b="1" dirty="0">
                <a:solidFill>
                  <a:srgbClr val="8064A2"/>
                </a:solidFill>
                <a:latin typeface="Calibri" panose="020F0502020204030204" pitchFamily="34" charset="0"/>
                <a:ea typeface="Calibri" panose="020F0502020204030204" pitchFamily="34" charset="0"/>
                <a:cs typeface="Calibri" panose="020F0502020204030204" pitchFamily="34" charset="0"/>
              </a:rPr>
              <a:t>Causa #1: O que nos dizem as diferentes teorias sobre inflação?</a:t>
            </a:r>
            <a:endParaRPr lang="en-US" sz="2800" b="1" dirty="0">
              <a:solidFill>
                <a:srgbClr val="8064A2"/>
              </a:solidFill>
              <a:latin typeface="Calibri" panose="020F0502020204030204" pitchFamily="34" charset="0"/>
              <a:ea typeface="Calibri" panose="020F0502020204030204" pitchFamily="34" charset="0"/>
              <a:cs typeface="Calibri" panose="020F0502020204030204" pitchFamily="34" charset="0"/>
            </a:endParaRPr>
          </a:p>
        </p:txBody>
      </p:sp>
      <p:sp>
        <p:nvSpPr>
          <p:cNvPr id="4" name="Content Placeholder 2">
            <a:extLst>
              <a:ext uri="{FF2B5EF4-FFF2-40B4-BE49-F238E27FC236}">
                <a16:creationId xmlns:a16="http://schemas.microsoft.com/office/drawing/2014/main" id="{71C36601-53DE-F32F-4AD7-ED0D7E8DB0AF}"/>
              </a:ext>
            </a:extLst>
          </p:cNvPr>
          <p:cNvSpPr txBox="1">
            <a:spLocks/>
          </p:cNvSpPr>
          <p:nvPr/>
        </p:nvSpPr>
        <p:spPr>
          <a:xfrm>
            <a:off x="203200" y="1111768"/>
            <a:ext cx="11988800" cy="5502276"/>
          </a:xfrm>
          <a:prstGeom prst="rect">
            <a:avLst/>
          </a:prstGeom>
        </p:spPr>
        <p:txBody>
          <a:bodyPr>
            <a:normAutofit fontScale="92500"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panose="05000000000000000000" pitchFamily="2" charset="2"/>
              <a:buChar char="q"/>
            </a:pPr>
            <a:r>
              <a:rPr lang="en-US" b="1" dirty="0" err="1">
                <a:latin typeface="Calibri" panose="020F0502020204030204" pitchFamily="34" charset="0"/>
                <a:ea typeface="Calibri" panose="020F0502020204030204" pitchFamily="34" charset="0"/>
                <a:cs typeface="Calibri" panose="020F0502020204030204" pitchFamily="34" charset="0"/>
              </a:rPr>
              <a:t>Expetativas</a:t>
            </a:r>
            <a:r>
              <a:rPr lang="en-US" b="1" dirty="0">
                <a:latin typeface="Calibri" panose="020F0502020204030204" pitchFamily="34" charset="0"/>
                <a:ea typeface="Calibri" panose="020F0502020204030204" pitchFamily="34" charset="0"/>
                <a:cs typeface="Calibri" panose="020F0502020204030204" pitchFamily="34" charset="0"/>
              </a:rPr>
              <a:t> </a:t>
            </a:r>
            <a:r>
              <a:rPr lang="en-US" b="1" dirty="0" err="1">
                <a:latin typeface="Calibri" panose="020F0502020204030204" pitchFamily="34" charset="0"/>
                <a:ea typeface="Calibri" panose="020F0502020204030204" pitchFamily="34" charset="0"/>
                <a:cs typeface="Calibri" panose="020F0502020204030204" pitchFamily="34" charset="0"/>
              </a:rPr>
              <a:t>adaptadas</a:t>
            </a:r>
            <a:r>
              <a:rPr lang="en-US" dirty="0">
                <a:latin typeface="Calibri" panose="020F0502020204030204" pitchFamily="34" charset="0"/>
                <a:ea typeface="Calibri" panose="020F0502020204030204" pitchFamily="34" charset="0"/>
                <a:cs typeface="Calibri" panose="020F0502020204030204" pitchFamily="34" charset="0"/>
              </a:rPr>
              <a:t>: Inflação </a:t>
            </a:r>
            <a:r>
              <a:rPr lang="en-US" dirty="0" err="1">
                <a:latin typeface="Calibri" panose="020F0502020204030204" pitchFamily="34" charset="0"/>
                <a:ea typeface="Calibri" panose="020F0502020204030204" pitchFamily="34" charset="0"/>
                <a:cs typeface="Calibri" panose="020F0502020204030204" pitchFamily="34" charset="0"/>
              </a:rPr>
              <a:t>recente</a:t>
            </a:r>
            <a:r>
              <a:rPr lang="en-US" dirty="0">
                <a:latin typeface="Calibri" panose="020F0502020204030204" pitchFamily="34" charset="0"/>
                <a:ea typeface="Calibri" panose="020F0502020204030204" pitchFamily="34" charset="0"/>
                <a:cs typeface="Calibri" panose="020F0502020204030204" pitchFamily="34" charset="0"/>
              </a:rPr>
              <a:t> é o </a:t>
            </a:r>
            <a:r>
              <a:rPr lang="en-US" dirty="0" err="1">
                <a:latin typeface="Calibri" panose="020F0502020204030204" pitchFamily="34" charset="0"/>
                <a:ea typeface="Calibri" panose="020F0502020204030204" pitchFamily="34" charset="0"/>
                <a:cs typeface="Calibri" panose="020F0502020204030204" pitchFamily="34" charset="0"/>
              </a:rPr>
              <a:t>melhor</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guia</a:t>
            </a:r>
            <a:r>
              <a:rPr lang="en-US" dirty="0">
                <a:latin typeface="Calibri" panose="020F0502020204030204" pitchFamily="34" charset="0"/>
                <a:ea typeface="Calibri" panose="020F0502020204030204" pitchFamily="34" charset="0"/>
                <a:cs typeface="Calibri" panose="020F0502020204030204" pitchFamily="34" charset="0"/>
              </a:rPr>
              <a:t> para o </a:t>
            </a:r>
            <a:r>
              <a:rPr lang="en-US" dirty="0" err="1">
                <a:latin typeface="Calibri" panose="020F0502020204030204" pitchFamily="34" charset="0"/>
                <a:ea typeface="Calibri" panose="020F0502020204030204" pitchFamily="34" charset="0"/>
                <a:cs typeface="Calibri" panose="020F0502020204030204" pitchFamily="34" charset="0"/>
              </a:rPr>
              <a:t>futuro</a:t>
            </a:r>
            <a:endParaRPr lang="en-US" dirty="0">
              <a:latin typeface="Calibri" panose="020F0502020204030204" pitchFamily="34" charset="0"/>
              <a:ea typeface="Calibri" panose="020F0502020204030204" pitchFamily="34" charset="0"/>
              <a:cs typeface="Calibri" panose="020F0502020204030204" pitchFamily="34" charset="0"/>
            </a:endParaRPr>
          </a:p>
          <a:p>
            <a:pPr marL="457200" lvl="1" indent="0">
              <a:buNone/>
            </a:pPr>
            <a:r>
              <a:rPr lang="en-US" dirty="0" err="1">
                <a:latin typeface="Calibri" panose="020F0502020204030204" pitchFamily="34" charset="0"/>
                <a:ea typeface="Calibri" panose="020F0502020204030204" pitchFamily="34" charset="0"/>
                <a:cs typeface="Calibri" panose="020F0502020204030204" pitchFamily="34" charset="0"/>
              </a:rPr>
              <a:t>Expetativas</a:t>
            </a:r>
            <a:r>
              <a:rPr lang="en-US" dirty="0">
                <a:latin typeface="Calibri" panose="020F0502020204030204" pitchFamily="34" charset="0"/>
                <a:ea typeface="Calibri" panose="020F0502020204030204" pitchFamily="34" charset="0"/>
                <a:cs typeface="Calibri" panose="020F0502020204030204" pitchFamily="34" charset="0"/>
              </a:rPr>
              <a:t> de </a:t>
            </a:r>
            <a:r>
              <a:rPr lang="en-US" dirty="0" err="1">
                <a:latin typeface="Calibri" panose="020F0502020204030204" pitchFamily="34" charset="0"/>
                <a:ea typeface="Calibri" panose="020F0502020204030204" pitchFamily="34" charset="0"/>
                <a:cs typeface="Calibri" panose="020F0502020204030204" pitchFamily="34" charset="0"/>
              </a:rPr>
              <a:t>inflação</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continuarão</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elevadas</a:t>
            </a:r>
            <a:r>
              <a:rPr lang="en-US" dirty="0">
                <a:latin typeface="Calibri" panose="020F0502020204030204" pitchFamily="34" charset="0"/>
                <a:ea typeface="Calibri" panose="020F0502020204030204" pitchFamily="34" charset="0"/>
                <a:cs typeface="Calibri" panose="020F0502020204030204" pitchFamily="34" charset="0"/>
              </a:rPr>
              <a:t> </a:t>
            </a:r>
            <a:r>
              <a:rPr lang="en-US" sz="1800" dirty="0">
                <a:latin typeface="Calibri" panose="020F0502020204030204" pitchFamily="34" charset="0"/>
                <a:ea typeface="Calibri" panose="020F0502020204030204" pitchFamily="34" charset="0"/>
                <a:cs typeface="Calibri" panose="020F0502020204030204" pitchFamily="34" charset="0"/>
              </a:rPr>
              <a:t>(</a:t>
            </a:r>
            <a:r>
              <a:rPr lang="en-US" sz="1800" dirty="0" err="1">
                <a:latin typeface="Calibri" panose="020F0502020204030204" pitchFamily="34" charset="0"/>
                <a:ea typeface="Calibri" panose="020F0502020204030204" pitchFamily="34" charset="0"/>
                <a:cs typeface="Calibri" panose="020F0502020204030204" pitchFamily="34" charset="0"/>
              </a:rPr>
              <a:t>enquanto</a:t>
            </a:r>
            <a:r>
              <a:rPr lang="en-US" sz="1800" dirty="0">
                <a:latin typeface="Calibri" panose="020F0502020204030204" pitchFamily="34" charset="0"/>
                <a:ea typeface="Calibri" panose="020F0502020204030204" pitchFamily="34" charset="0"/>
                <a:cs typeface="Calibri" panose="020F0502020204030204" pitchFamily="34" charset="0"/>
              </a:rPr>
              <a:t> a </a:t>
            </a:r>
            <a:r>
              <a:rPr lang="en-US" sz="1800" dirty="0" err="1">
                <a:latin typeface="Calibri" panose="020F0502020204030204" pitchFamily="34" charset="0"/>
                <a:ea typeface="Calibri" panose="020F0502020204030204" pitchFamily="34" charset="0"/>
                <a:cs typeface="Calibri" panose="020F0502020204030204" pitchFamily="34" charset="0"/>
              </a:rPr>
              <a:t>inflação</a:t>
            </a:r>
            <a:r>
              <a:rPr lang="en-US" sz="1800" dirty="0">
                <a:latin typeface="Calibri" panose="020F0502020204030204" pitchFamily="34" charset="0"/>
                <a:ea typeface="Calibri" panose="020F0502020204030204" pitchFamily="34" charset="0"/>
                <a:cs typeface="Calibri" panose="020F0502020204030204" pitchFamily="34" charset="0"/>
              </a:rPr>
              <a:t> </a:t>
            </a:r>
            <a:r>
              <a:rPr lang="en-US" sz="1800" dirty="0" err="1">
                <a:latin typeface="Calibri" panose="020F0502020204030204" pitchFamily="34" charset="0"/>
                <a:ea typeface="Calibri" panose="020F0502020204030204" pitchFamily="34" charset="0"/>
                <a:cs typeface="Calibri" panose="020F0502020204030204" pitchFamily="34" charset="0"/>
              </a:rPr>
              <a:t>continuar</a:t>
            </a:r>
            <a:r>
              <a:rPr lang="en-US" sz="1800" dirty="0">
                <a:latin typeface="Calibri" panose="020F0502020204030204" pitchFamily="34" charset="0"/>
                <a:ea typeface="Calibri" panose="020F0502020204030204" pitchFamily="34" charset="0"/>
                <a:cs typeface="Calibri" panose="020F0502020204030204" pitchFamily="34" charset="0"/>
              </a:rPr>
              <a:t> </a:t>
            </a:r>
            <a:r>
              <a:rPr lang="en-US" sz="1800" dirty="0" err="1">
                <a:latin typeface="Calibri" panose="020F0502020204030204" pitchFamily="34" charset="0"/>
                <a:ea typeface="Calibri" panose="020F0502020204030204" pitchFamily="34" charset="0"/>
                <a:cs typeface="Calibri" panose="020F0502020204030204" pitchFamily="34" charset="0"/>
              </a:rPr>
              <a:t>elevada</a:t>
            </a:r>
            <a:r>
              <a:rPr lang="en-US" sz="1800" dirty="0">
                <a:latin typeface="Calibri" panose="020F0502020204030204" pitchFamily="34" charset="0"/>
                <a:ea typeface="Calibri" panose="020F0502020204030204" pitchFamily="34" charset="0"/>
                <a:cs typeface="Calibri" panose="020F0502020204030204" pitchFamily="34" charset="0"/>
              </a:rPr>
              <a:t>)</a:t>
            </a:r>
          </a:p>
          <a:p>
            <a:pPr lvl="1">
              <a:buFont typeface="Wingdings" panose="05000000000000000000" pitchFamily="2" charset="2"/>
              <a:buChar char="q"/>
            </a:pPr>
            <a:endParaRPr lang="en-US" sz="1800" dirty="0">
              <a:latin typeface="Calibri" panose="020F0502020204030204" pitchFamily="34" charset="0"/>
              <a:ea typeface="Calibri" panose="020F0502020204030204" pitchFamily="34" charset="0"/>
              <a:cs typeface="Calibri" panose="020F0502020204030204" pitchFamily="34" charset="0"/>
            </a:endParaRPr>
          </a:p>
          <a:p>
            <a:pPr>
              <a:buFont typeface="Wingdings" panose="05000000000000000000" pitchFamily="2" charset="2"/>
              <a:buChar char="q"/>
            </a:pPr>
            <a:r>
              <a:rPr lang="en-US" b="1" dirty="0" err="1">
                <a:latin typeface="Calibri" panose="020F0502020204030204" pitchFamily="34" charset="0"/>
                <a:ea typeface="Calibri" panose="020F0502020204030204" pitchFamily="34" charset="0"/>
                <a:cs typeface="Calibri" panose="020F0502020204030204" pitchFamily="34" charset="0"/>
              </a:rPr>
              <a:t>Expetativas</a:t>
            </a:r>
            <a:r>
              <a:rPr lang="en-US" b="1" dirty="0">
                <a:latin typeface="Calibri" panose="020F0502020204030204" pitchFamily="34" charset="0"/>
                <a:ea typeface="Calibri" panose="020F0502020204030204" pitchFamily="34" charset="0"/>
                <a:cs typeface="Calibri" panose="020F0502020204030204" pitchFamily="34" charset="0"/>
              </a:rPr>
              <a:t> </a:t>
            </a:r>
            <a:r>
              <a:rPr lang="en-US" b="1" dirty="0" err="1">
                <a:latin typeface="Calibri" panose="020F0502020204030204" pitchFamily="34" charset="0"/>
                <a:ea typeface="Calibri" panose="020F0502020204030204" pitchFamily="34" charset="0"/>
                <a:cs typeface="Calibri" panose="020F0502020204030204" pitchFamily="34" charset="0"/>
              </a:rPr>
              <a:t>ancoradas</a:t>
            </a:r>
            <a:r>
              <a:rPr lang="en-US" dirty="0">
                <a:latin typeface="Calibri" panose="020F0502020204030204" pitchFamily="34" charset="0"/>
                <a:ea typeface="Calibri" panose="020F0502020204030204" pitchFamily="34" charset="0"/>
                <a:cs typeface="Calibri" panose="020F0502020204030204" pitchFamily="34" charset="0"/>
              </a:rPr>
              <a:t>: As </a:t>
            </a:r>
            <a:r>
              <a:rPr lang="en-US" dirty="0" err="1">
                <a:latin typeface="Calibri" panose="020F0502020204030204" pitchFamily="34" charset="0"/>
                <a:ea typeface="Calibri" panose="020F0502020204030204" pitchFamily="34" charset="0"/>
                <a:cs typeface="Calibri" panose="020F0502020204030204" pitchFamily="34" charset="0"/>
              </a:rPr>
              <a:t>expetativas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estão</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ancoradas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ao</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objetivo</a:t>
            </a:r>
            <a:r>
              <a:rPr lang="en-US" dirty="0">
                <a:latin typeface="Calibri" panose="020F0502020204030204" pitchFamily="34" charset="0"/>
                <a:ea typeface="Calibri" panose="020F0502020204030204" pitchFamily="34" charset="0"/>
                <a:cs typeface="Calibri" panose="020F0502020204030204" pitchFamily="34" charset="0"/>
              </a:rPr>
              <a:t> do BCE</a:t>
            </a:r>
          </a:p>
          <a:p>
            <a:pPr marL="457200" lvl="1" indent="0">
              <a:buNone/>
            </a:pPr>
            <a:r>
              <a:rPr lang="en-US" dirty="0">
                <a:latin typeface="Calibri" panose="020F0502020204030204" pitchFamily="34" charset="0"/>
                <a:ea typeface="Calibri" panose="020F0502020204030204" pitchFamily="34" charset="0"/>
                <a:cs typeface="Calibri" panose="020F0502020204030204" pitchFamily="34" charset="0"/>
              </a:rPr>
              <a:t>As </a:t>
            </a:r>
            <a:r>
              <a:rPr lang="en-US" dirty="0" err="1">
                <a:latin typeface="Calibri" panose="020F0502020204030204" pitchFamily="34" charset="0"/>
                <a:ea typeface="Calibri" panose="020F0502020204030204" pitchFamily="34" charset="0"/>
                <a:cs typeface="Calibri" panose="020F0502020204030204" pitchFamily="34" charset="0"/>
              </a:rPr>
              <a:t>expetativas</a:t>
            </a:r>
            <a:r>
              <a:rPr lang="en-US" dirty="0">
                <a:latin typeface="Calibri" panose="020F0502020204030204" pitchFamily="34" charset="0"/>
                <a:ea typeface="Calibri" panose="020F0502020204030204" pitchFamily="34" charset="0"/>
                <a:cs typeface="Calibri" panose="020F0502020204030204" pitchFamily="34" charset="0"/>
              </a:rPr>
              <a:t> de </a:t>
            </a:r>
            <a:r>
              <a:rPr lang="en-US" dirty="0" err="1">
                <a:latin typeface="Calibri" panose="020F0502020204030204" pitchFamily="34" charset="0"/>
                <a:ea typeface="Calibri" panose="020F0502020204030204" pitchFamily="34" charset="0"/>
                <a:cs typeface="Calibri" panose="020F0502020204030204" pitchFamily="34" charset="0"/>
              </a:rPr>
              <a:t>inflação</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continuarão</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nos</a:t>
            </a:r>
            <a:r>
              <a:rPr lang="en-US" dirty="0">
                <a:latin typeface="Calibri" panose="020F0502020204030204" pitchFamily="34" charset="0"/>
                <a:ea typeface="Calibri" panose="020F0502020204030204" pitchFamily="34" charset="0"/>
                <a:cs typeface="Calibri" panose="020F0502020204030204" pitchFamily="34" charset="0"/>
              </a:rPr>
              <a:t> 2%</a:t>
            </a:r>
          </a:p>
          <a:p>
            <a:pPr lvl="1">
              <a:buFont typeface="Wingdings" panose="05000000000000000000" pitchFamily="2" charset="2"/>
              <a:buChar char="q"/>
            </a:pPr>
            <a:endParaRPr lang="en-US" dirty="0">
              <a:latin typeface="Calibri" panose="020F0502020204030204" pitchFamily="34" charset="0"/>
              <a:ea typeface="Calibri" panose="020F0502020204030204" pitchFamily="34" charset="0"/>
              <a:cs typeface="Calibri" panose="020F0502020204030204" pitchFamily="34" charset="0"/>
            </a:endParaRPr>
          </a:p>
          <a:p>
            <a:pPr>
              <a:buFont typeface="Wingdings" panose="05000000000000000000" pitchFamily="2" charset="2"/>
              <a:buChar char="q"/>
            </a:pPr>
            <a:r>
              <a:rPr lang="en-US" b="1" dirty="0" err="1">
                <a:latin typeface="Calibri" panose="020F0502020204030204" pitchFamily="34" charset="0"/>
                <a:ea typeface="Calibri" panose="020F0502020204030204" pitchFamily="34" charset="0"/>
                <a:cs typeface="Calibri" panose="020F0502020204030204" pitchFamily="34" charset="0"/>
              </a:rPr>
              <a:t>Expetativas</a:t>
            </a:r>
            <a:r>
              <a:rPr lang="en-US" b="1" dirty="0">
                <a:latin typeface="Calibri" panose="020F0502020204030204" pitchFamily="34" charset="0"/>
                <a:ea typeface="Calibri" panose="020F0502020204030204" pitchFamily="34" charset="0"/>
                <a:cs typeface="Calibri" panose="020F0502020204030204" pitchFamily="34" charset="0"/>
              </a:rPr>
              <a:t> </a:t>
            </a:r>
            <a:r>
              <a:rPr lang="en-US" b="1" dirty="0" err="1">
                <a:latin typeface="Calibri" panose="020F0502020204030204" pitchFamily="34" charset="0"/>
                <a:ea typeface="Calibri" panose="020F0502020204030204" pitchFamily="34" charset="0"/>
                <a:cs typeface="Calibri" panose="020F0502020204030204" pitchFamily="34" charset="0"/>
              </a:rPr>
              <a:t>persistentes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Os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agentes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só</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revêm</a:t>
            </a:r>
            <a:r>
              <a:rPr lang="en-US" dirty="0">
                <a:latin typeface="Calibri" panose="020F0502020204030204" pitchFamily="34" charset="0"/>
                <a:ea typeface="Calibri" panose="020F0502020204030204" pitchFamily="34" charset="0"/>
                <a:cs typeface="Calibri" panose="020F0502020204030204" pitchFamily="34" charset="0"/>
              </a:rPr>
              <a:t> as </a:t>
            </a:r>
            <a:r>
              <a:rPr lang="en-US" dirty="0" err="1">
                <a:latin typeface="Calibri" panose="020F0502020204030204" pitchFamily="34" charset="0"/>
                <a:ea typeface="Calibri" panose="020F0502020204030204" pitchFamily="34" charset="0"/>
                <a:cs typeface="Calibri" panose="020F0502020204030204" pitchFamily="34" charset="0"/>
              </a:rPr>
              <a:t>suas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expetativas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esporádicamente</a:t>
            </a:r>
            <a:endParaRPr lang="en-US" dirty="0">
              <a:latin typeface="Calibri" panose="020F0502020204030204" pitchFamily="34" charset="0"/>
              <a:ea typeface="Calibri" panose="020F0502020204030204" pitchFamily="34" charset="0"/>
              <a:cs typeface="Calibri" panose="020F0502020204030204" pitchFamily="34" charset="0"/>
            </a:endParaRPr>
          </a:p>
          <a:p>
            <a:pPr marL="457200" lvl="1" indent="0">
              <a:buNone/>
            </a:pPr>
            <a:r>
              <a:rPr lang="en-US" dirty="0">
                <a:latin typeface="Calibri" panose="020F0502020204030204" pitchFamily="34" charset="0"/>
                <a:ea typeface="Calibri" panose="020F0502020204030204" pitchFamily="34" charset="0"/>
                <a:cs typeface="Calibri" panose="020F0502020204030204" pitchFamily="34" charset="0"/>
              </a:rPr>
              <a:t>A </a:t>
            </a:r>
            <a:r>
              <a:rPr lang="en-US" dirty="0" err="1">
                <a:latin typeface="Calibri" panose="020F0502020204030204" pitchFamily="34" charset="0"/>
                <a:ea typeface="Calibri" panose="020F0502020204030204" pitchFamily="34" charset="0"/>
                <a:cs typeface="Calibri" panose="020F0502020204030204" pitchFamily="34" charset="0"/>
              </a:rPr>
              <a:t>subir</a:t>
            </a:r>
            <a:r>
              <a:rPr lang="en-US" dirty="0">
                <a:latin typeface="Calibri" panose="020F0502020204030204" pitchFamily="34" charset="0"/>
                <a:ea typeface="Calibri" panose="020F0502020204030204" pitchFamily="34" charset="0"/>
                <a:cs typeface="Calibri" panose="020F0502020204030204" pitchFamily="34" charset="0"/>
              </a:rPr>
              <a:t> para </a:t>
            </a:r>
            <a:r>
              <a:rPr lang="en-US" dirty="0" err="1">
                <a:latin typeface="Calibri" panose="020F0502020204030204" pitchFamily="34" charset="0"/>
                <a:ea typeface="Calibri" panose="020F0502020204030204" pitchFamily="34" charset="0"/>
                <a:cs typeface="Calibri" panose="020F0502020204030204" pitchFamily="34" charset="0"/>
              </a:rPr>
              <a:t>uns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aqueles</a:t>
            </a:r>
            <a:r>
              <a:rPr lang="en-US" dirty="0">
                <a:latin typeface="Calibri" panose="020F0502020204030204" pitchFamily="34" charset="0"/>
                <a:ea typeface="Calibri" panose="020F0502020204030204" pitchFamily="34" charset="0"/>
                <a:cs typeface="Calibri" panose="020F0502020204030204" pitchFamily="34" charset="0"/>
              </a:rPr>
              <a:t> que </a:t>
            </a:r>
            <a:r>
              <a:rPr lang="en-US" dirty="0" err="1">
                <a:latin typeface="Calibri" panose="020F0502020204030204" pitchFamily="34" charset="0"/>
                <a:ea typeface="Calibri" panose="020F0502020204030204" pitchFamily="34" charset="0"/>
                <a:cs typeface="Calibri" panose="020F0502020204030204" pitchFamily="34" charset="0"/>
              </a:rPr>
              <a:t>ainda</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não</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ajustaram</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desde</a:t>
            </a:r>
            <a:r>
              <a:rPr lang="en-US" dirty="0">
                <a:latin typeface="Calibri" panose="020F0502020204030204" pitchFamily="34" charset="0"/>
                <a:ea typeface="Calibri" panose="020F0502020204030204" pitchFamily="34" charset="0"/>
                <a:cs typeface="Calibri" panose="020F0502020204030204" pitchFamily="34" charset="0"/>
              </a:rPr>
              <a:t> a </a:t>
            </a:r>
            <a:r>
              <a:rPr lang="en-US" dirty="0" err="1">
                <a:latin typeface="Calibri" panose="020F0502020204030204" pitchFamily="34" charset="0"/>
                <a:ea typeface="Calibri" panose="020F0502020204030204" pitchFamily="34" charset="0"/>
                <a:cs typeface="Calibri" panose="020F0502020204030204" pitchFamily="34" charset="0"/>
              </a:rPr>
              <a:t>inversão</a:t>
            </a:r>
            <a:r>
              <a:rPr lang="en-US" dirty="0">
                <a:latin typeface="Calibri" panose="020F0502020204030204" pitchFamily="34" charset="0"/>
                <a:ea typeface="Calibri" panose="020F0502020204030204" pitchFamily="34" charset="0"/>
                <a:cs typeface="Calibri" panose="020F0502020204030204" pitchFamily="34" charset="0"/>
              </a:rPr>
              <a:t> da </a:t>
            </a:r>
            <a:r>
              <a:rPr lang="en-US" dirty="0" err="1">
                <a:latin typeface="Calibri" panose="020F0502020204030204" pitchFamily="34" charset="0"/>
                <a:ea typeface="Calibri" panose="020F0502020204030204" pitchFamily="34" charset="0"/>
                <a:cs typeface="Calibri" panose="020F0502020204030204" pitchFamily="34" charset="0"/>
              </a:rPr>
              <a:t>inflação</a:t>
            </a:r>
            <a:endParaRPr lang="en-US" dirty="0">
              <a:latin typeface="Calibri" panose="020F0502020204030204" pitchFamily="34" charset="0"/>
              <a:ea typeface="Calibri" panose="020F0502020204030204" pitchFamily="34" charset="0"/>
              <a:cs typeface="Calibri" panose="020F0502020204030204" pitchFamily="34" charset="0"/>
            </a:endParaRPr>
          </a:p>
          <a:p>
            <a:pPr marL="457200" lvl="1" indent="0">
              <a:buNone/>
            </a:pPr>
            <a:r>
              <a:rPr lang="en-US" dirty="0">
                <a:latin typeface="Calibri" panose="020F0502020204030204" pitchFamily="34" charset="0"/>
                <a:ea typeface="Calibri" panose="020F0502020204030204" pitchFamily="34" charset="0"/>
                <a:cs typeface="Calibri" panose="020F0502020204030204" pitchFamily="34" charset="0"/>
              </a:rPr>
              <a:t>A </a:t>
            </a:r>
            <a:r>
              <a:rPr lang="en-US" dirty="0" err="1">
                <a:latin typeface="Calibri" panose="020F0502020204030204" pitchFamily="34" charset="0"/>
                <a:ea typeface="Calibri" panose="020F0502020204030204" pitchFamily="34" charset="0"/>
                <a:cs typeface="Calibri" panose="020F0502020204030204" pitchFamily="34" charset="0"/>
              </a:rPr>
              <a:t>cair</a:t>
            </a:r>
            <a:r>
              <a:rPr lang="en-US" dirty="0">
                <a:latin typeface="Calibri" panose="020F0502020204030204" pitchFamily="34" charset="0"/>
                <a:ea typeface="Calibri" panose="020F0502020204030204" pitchFamily="34" charset="0"/>
                <a:cs typeface="Calibri" panose="020F0502020204030204" pitchFamily="34" charset="0"/>
              </a:rPr>
              <a:t> para outros: </a:t>
            </a:r>
            <a:r>
              <a:rPr lang="en-US" dirty="0" err="1">
                <a:latin typeface="Calibri" panose="020F0502020204030204" pitchFamily="34" charset="0"/>
                <a:ea typeface="Calibri" panose="020F0502020204030204" pitchFamily="34" charset="0"/>
                <a:cs typeface="Calibri" panose="020F0502020204030204" pitchFamily="34" charset="0"/>
              </a:rPr>
              <a:t>aqueles</a:t>
            </a:r>
            <a:r>
              <a:rPr lang="en-US" dirty="0">
                <a:latin typeface="Calibri" panose="020F0502020204030204" pitchFamily="34" charset="0"/>
                <a:ea typeface="Calibri" panose="020F0502020204030204" pitchFamily="34" charset="0"/>
                <a:cs typeface="Calibri" panose="020F0502020204030204" pitchFamily="34" charset="0"/>
              </a:rPr>
              <a:t> que </a:t>
            </a:r>
            <a:r>
              <a:rPr lang="en-US" dirty="0" err="1">
                <a:latin typeface="Calibri" panose="020F0502020204030204" pitchFamily="34" charset="0"/>
                <a:ea typeface="Calibri" panose="020F0502020204030204" pitchFamily="34" charset="0"/>
                <a:cs typeface="Calibri" panose="020F0502020204030204" pitchFamily="34" charset="0"/>
              </a:rPr>
              <a:t>já</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ajustaram</a:t>
            </a:r>
            <a:r>
              <a:rPr lang="en-US" dirty="0">
                <a:latin typeface="Calibri" panose="020F0502020204030204" pitchFamily="34" charset="0"/>
                <a:ea typeface="Calibri" panose="020F0502020204030204" pitchFamily="34" charset="0"/>
                <a:cs typeface="Calibri" panose="020F0502020204030204" pitchFamily="34" charset="0"/>
              </a:rPr>
              <a:t> as </a:t>
            </a:r>
            <a:r>
              <a:rPr lang="en-US" dirty="0" err="1">
                <a:latin typeface="Calibri" panose="020F0502020204030204" pitchFamily="34" charset="0"/>
                <a:ea typeface="Calibri" panose="020F0502020204030204" pitchFamily="34" charset="0"/>
                <a:cs typeface="Calibri" panose="020F0502020204030204" pitchFamily="34" charset="0"/>
              </a:rPr>
              <a:t>suas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expetativas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depois</a:t>
            </a:r>
            <a:r>
              <a:rPr lang="en-US" dirty="0">
                <a:latin typeface="Calibri" panose="020F0502020204030204" pitchFamily="34" charset="0"/>
                <a:ea typeface="Calibri" panose="020F0502020204030204" pitchFamily="34" charset="0"/>
                <a:cs typeface="Calibri" panose="020F0502020204030204" pitchFamily="34" charset="0"/>
              </a:rPr>
              <a:t> da </a:t>
            </a:r>
            <a:r>
              <a:rPr lang="en-US" dirty="0" err="1">
                <a:latin typeface="Calibri" panose="020F0502020204030204" pitchFamily="34" charset="0"/>
                <a:ea typeface="Calibri" panose="020F0502020204030204" pitchFamily="34" charset="0"/>
                <a:cs typeface="Calibri" panose="020F0502020204030204" pitchFamily="34" charset="0"/>
              </a:rPr>
              <a:t>inversão</a:t>
            </a:r>
            <a:r>
              <a:rPr lang="en-US" dirty="0">
                <a:latin typeface="Calibri" panose="020F0502020204030204" pitchFamily="34" charset="0"/>
                <a:ea typeface="Calibri" panose="020F0502020204030204" pitchFamily="34" charset="0"/>
                <a:cs typeface="Calibri" panose="020F0502020204030204" pitchFamily="34" charset="0"/>
              </a:rPr>
              <a:t> da </a:t>
            </a:r>
            <a:r>
              <a:rPr lang="en-US" dirty="0" err="1">
                <a:latin typeface="Calibri" panose="020F0502020204030204" pitchFamily="34" charset="0"/>
                <a:ea typeface="Calibri" panose="020F0502020204030204" pitchFamily="34" charset="0"/>
                <a:cs typeface="Calibri" panose="020F0502020204030204" pitchFamily="34" charset="0"/>
              </a:rPr>
              <a:t>inflação</a:t>
            </a:r>
            <a:endParaRPr lang="en-US" dirty="0">
              <a:latin typeface="Calibri" panose="020F0502020204030204" pitchFamily="34" charset="0"/>
              <a:ea typeface="Calibri" panose="020F0502020204030204" pitchFamily="34" charset="0"/>
              <a:cs typeface="Calibri" panose="020F0502020204030204" pitchFamily="34" charset="0"/>
            </a:endParaRPr>
          </a:p>
          <a:p>
            <a:pPr lvl="1">
              <a:buFont typeface="Wingdings" panose="05000000000000000000" pitchFamily="2" charset="2"/>
              <a:buChar char="q"/>
            </a:pPr>
            <a:endParaRPr lang="en-US" dirty="0">
              <a:latin typeface="Calibri" panose="020F0502020204030204" pitchFamily="34" charset="0"/>
              <a:ea typeface="Calibri" panose="020F0502020204030204" pitchFamily="34" charset="0"/>
              <a:cs typeface="Calibri" panose="020F0502020204030204" pitchFamily="34" charset="0"/>
            </a:endParaRPr>
          </a:p>
          <a:p>
            <a:pPr>
              <a:buFont typeface="Wingdings" panose="05000000000000000000" pitchFamily="2" charset="2"/>
              <a:buChar char="q"/>
            </a:pPr>
            <a:r>
              <a:rPr lang="en-US" b="1" dirty="0" err="1">
                <a:latin typeface="Calibri" panose="020F0502020204030204" pitchFamily="34" charset="0"/>
                <a:ea typeface="Calibri" panose="020F0502020204030204" pitchFamily="34" charset="0"/>
                <a:cs typeface="Calibri" panose="020F0502020204030204" pitchFamily="34" charset="0"/>
              </a:rPr>
              <a:t>Expetativas</a:t>
            </a:r>
            <a:r>
              <a:rPr lang="en-US" b="1" dirty="0">
                <a:latin typeface="Calibri" panose="020F0502020204030204" pitchFamily="34" charset="0"/>
                <a:ea typeface="Calibri" panose="020F0502020204030204" pitchFamily="34" charset="0"/>
                <a:cs typeface="Calibri" panose="020F0502020204030204" pitchFamily="34" charset="0"/>
              </a:rPr>
              <a:t> </a:t>
            </a:r>
            <a:r>
              <a:rPr lang="en-US" b="1" dirty="0" err="1">
                <a:latin typeface="Calibri" panose="020F0502020204030204" pitchFamily="34" charset="0"/>
                <a:ea typeface="Calibri" panose="020F0502020204030204" pitchFamily="34" charset="0"/>
                <a:cs typeface="Calibri" panose="020F0502020204030204" pitchFamily="34" charset="0"/>
              </a:rPr>
              <a:t>racionais</a:t>
            </a:r>
            <a:r>
              <a:rPr lang="en-US" b="1" dirty="0">
                <a:latin typeface="Calibri" panose="020F0502020204030204" pitchFamily="34" charset="0"/>
                <a:ea typeface="Calibri" panose="020F0502020204030204" pitchFamily="34" charset="0"/>
                <a:cs typeface="Calibri" panose="020F0502020204030204" pitchFamily="34" charset="0"/>
              </a:rPr>
              <a:t>:</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expetativas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refletem</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os</a:t>
            </a:r>
            <a:r>
              <a:rPr lang="en-US" dirty="0">
                <a:latin typeface="Calibri" panose="020F0502020204030204" pitchFamily="34" charset="0"/>
                <a:ea typeface="Calibri" panose="020F0502020204030204" pitchFamily="34" charset="0"/>
                <a:cs typeface="Calibri" panose="020F0502020204030204" pitchFamily="34" charset="0"/>
              </a:rPr>
              <a:t> dados e um </a:t>
            </a:r>
            <a:r>
              <a:rPr lang="en-US" dirty="0" err="1">
                <a:latin typeface="Calibri" panose="020F0502020204030204" pitchFamily="34" charset="0"/>
                <a:ea typeface="Calibri" panose="020F0502020204030204" pitchFamily="34" charset="0"/>
                <a:cs typeface="Calibri" panose="020F0502020204030204" pitchFamily="34" charset="0"/>
              </a:rPr>
              <a:t>conhecimento</a:t>
            </a:r>
            <a:r>
              <a:rPr lang="en-US" dirty="0">
                <a:latin typeface="Calibri" panose="020F0502020204030204" pitchFamily="34" charset="0"/>
                <a:ea typeface="Calibri" panose="020F0502020204030204" pitchFamily="34" charset="0"/>
                <a:cs typeface="Calibri" panose="020F0502020204030204" pitchFamily="34" charset="0"/>
              </a:rPr>
              <a:t> profundo do </a:t>
            </a:r>
            <a:r>
              <a:rPr lang="en-US" dirty="0" err="1">
                <a:latin typeface="Calibri" panose="020F0502020204030204" pitchFamily="34" charset="0"/>
                <a:ea typeface="Calibri" panose="020F0502020204030204" pitchFamily="34" charset="0"/>
                <a:cs typeface="Calibri" panose="020F0502020204030204" pitchFamily="34" charset="0"/>
              </a:rPr>
              <a:t>funcionamento</a:t>
            </a:r>
            <a:r>
              <a:rPr lang="en-US" dirty="0">
                <a:latin typeface="Calibri" panose="020F0502020204030204" pitchFamily="34" charset="0"/>
                <a:ea typeface="Calibri" panose="020F0502020204030204" pitchFamily="34" charset="0"/>
                <a:cs typeface="Calibri" panose="020F0502020204030204" pitchFamily="34" charset="0"/>
              </a:rPr>
              <a:t> da </a:t>
            </a:r>
            <a:r>
              <a:rPr lang="en-US" dirty="0" err="1">
                <a:latin typeface="Calibri" panose="020F0502020204030204" pitchFamily="34" charset="0"/>
                <a:ea typeface="Calibri" panose="020F0502020204030204" pitchFamily="34" charset="0"/>
                <a:cs typeface="Calibri" panose="020F0502020204030204" pitchFamily="34" charset="0"/>
              </a:rPr>
              <a:t>economia</a:t>
            </a:r>
            <a:endParaRPr lang="en-US" dirty="0">
              <a:latin typeface="Calibri" panose="020F0502020204030204" pitchFamily="34" charset="0"/>
              <a:ea typeface="Calibri" panose="020F0502020204030204" pitchFamily="34" charset="0"/>
              <a:cs typeface="Calibri" panose="020F0502020204030204" pitchFamily="34" charset="0"/>
            </a:endParaRPr>
          </a:p>
          <a:p>
            <a:pPr marL="457200" lvl="1" indent="0">
              <a:buNone/>
            </a:pPr>
            <a:r>
              <a:rPr lang="en-US" dirty="0" err="1">
                <a:latin typeface="Calibri" panose="020F0502020204030204" pitchFamily="34" charset="0"/>
                <a:ea typeface="Calibri" panose="020F0502020204030204" pitchFamily="34" charset="0"/>
                <a:cs typeface="Calibri" panose="020F0502020204030204" pitchFamily="34" charset="0"/>
              </a:rPr>
              <a:t>Melhor</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aproximadas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pelos</a:t>
            </a:r>
            <a:r>
              <a:rPr lang="en-US" dirty="0">
                <a:latin typeface="Calibri" panose="020F0502020204030204" pitchFamily="34" charset="0"/>
                <a:ea typeface="Calibri" panose="020F0502020204030204" pitchFamily="34" charset="0"/>
                <a:cs typeface="Calibri" panose="020F0502020204030204" pitchFamily="34" charset="0"/>
              </a:rPr>
              <a:t> mercados </a:t>
            </a:r>
            <a:r>
              <a:rPr lang="en-US" dirty="0" err="1">
                <a:latin typeface="Calibri" panose="020F0502020204030204" pitchFamily="34" charset="0"/>
                <a:ea typeface="Calibri" panose="020F0502020204030204" pitchFamily="34" charset="0"/>
                <a:cs typeface="Calibri" panose="020F0502020204030204" pitchFamily="34" charset="0"/>
              </a:rPr>
              <a:t>financeiros</a:t>
            </a:r>
            <a:r>
              <a:rPr lang="en-US" dirty="0">
                <a:latin typeface="Calibri" panose="020F0502020204030204" pitchFamily="34" charset="0"/>
                <a:ea typeface="Calibri" panose="020F0502020204030204" pitchFamily="34" charset="0"/>
                <a:cs typeface="Calibri" panose="020F0502020204030204" pitchFamily="34" charset="0"/>
              </a:rPr>
              <a:t> </a:t>
            </a:r>
            <a:r>
              <a:rPr lang="en-US" sz="1800" dirty="0">
                <a:latin typeface="Calibri" panose="020F0502020204030204" pitchFamily="34" charset="0"/>
                <a:ea typeface="Calibri" panose="020F0502020204030204" pitchFamily="34" charset="0"/>
                <a:cs typeface="Calibri" panose="020F0502020204030204" pitchFamily="34" charset="0"/>
              </a:rPr>
              <a:t>(que </a:t>
            </a:r>
            <a:r>
              <a:rPr lang="en-US" sz="1800" dirty="0" err="1">
                <a:latin typeface="Calibri" panose="020F0502020204030204" pitchFamily="34" charset="0"/>
                <a:ea typeface="Calibri" panose="020F0502020204030204" pitchFamily="34" charset="0"/>
                <a:cs typeface="Calibri" panose="020F0502020204030204" pitchFamily="34" charset="0"/>
              </a:rPr>
              <a:t>prevêm</a:t>
            </a:r>
            <a:r>
              <a:rPr lang="en-US" sz="1800" dirty="0">
                <a:latin typeface="Calibri" panose="020F0502020204030204" pitchFamily="34" charset="0"/>
                <a:ea typeface="Calibri" panose="020F0502020204030204" pitchFamily="34" charset="0"/>
                <a:cs typeface="Calibri" panose="020F0502020204030204" pitchFamily="34" charset="0"/>
              </a:rPr>
              <a:t> </a:t>
            </a:r>
            <a:r>
              <a:rPr lang="en-US" sz="1800" dirty="0" err="1">
                <a:latin typeface="Calibri" panose="020F0502020204030204" pitchFamily="34" charset="0"/>
                <a:ea typeface="Calibri" panose="020F0502020204030204" pitchFamily="34" charset="0"/>
                <a:cs typeface="Calibri" panose="020F0502020204030204" pitchFamily="34" charset="0"/>
              </a:rPr>
              <a:t>inflação</a:t>
            </a:r>
            <a:r>
              <a:rPr lang="en-US" sz="1800" dirty="0">
                <a:latin typeface="Calibri" panose="020F0502020204030204" pitchFamily="34" charset="0"/>
                <a:ea typeface="Calibri" panose="020F0502020204030204" pitchFamily="34" charset="0"/>
                <a:cs typeface="Calibri" panose="020F0502020204030204" pitchFamily="34" charset="0"/>
              </a:rPr>
              <a:t> </a:t>
            </a:r>
            <a:r>
              <a:rPr lang="en-US" sz="1800" dirty="0" err="1">
                <a:latin typeface="Calibri" panose="020F0502020204030204" pitchFamily="34" charset="0"/>
                <a:ea typeface="Calibri" panose="020F0502020204030204" pitchFamily="34" charset="0"/>
                <a:cs typeface="Calibri" panose="020F0502020204030204" pitchFamily="34" charset="0"/>
              </a:rPr>
              <a:t>relativamente</a:t>
            </a:r>
            <a:r>
              <a:rPr lang="en-US" sz="1800" dirty="0">
                <a:latin typeface="Calibri" panose="020F0502020204030204" pitchFamily="34" charset="0"/>
                <a:ea typeface="Calibri" panose="020F0502020204030204" pitchFamily="34" charset="0"/>
                <a:cs typeface="Calibri" panose="020F0502020204030204" pitchFamily="34" charset="0"/>
              </a:rPr>
              <a:t> </a:t>
            </a:r>
            <a:r>
              <a:rPr lang="en-US" sz="1800" dirty="0" err="1">
                <a:latin typeface="Calibri" panose="020F0502020204030204" pitchFamily="34" charset="0"/>
                <a:ea typeface="Calibri" panose="020F0502020204030204" pitchFamily="34" charset="0"/>
                <a:cs typeface="Calibri" panose="020F0502020204030204" pitchFamily="34" charset="0"/>
              </a:rPr>
              <a:t>baixa</a:t>
            </a:r>
            <a:r>
              <a:rPr lang="en-US" sz="1800" dirty="0">
                <a:latin typeface="Calibri" panose="020F0502020204030204" pitchFamily="34" charset="0"/>
                <a:ea typeface="Calibri" panose="020F0502020204030204" pitchFamily="34" charset="0"/>
                <a:cs typeface="Calibri" panose="020F0502020204030204" pitchFamily="34" charset="0"/>
              </a:rPr>
              <a:t> no </a:t>
            </a:r>
            <a:r>
              <a:rPr lang="en-US" sz="1800" dirty="0" err="1">
                <a:latin typeface="Calibri" panose="020F0502020204030204" pitchFamily="34" charset="0"/>
                <a:ea typeface="Calibri" panose="020F0502020204030204" pitchFamily="34" charset="0"/>
                <a:cs typeface="Calibri" panose="020F0502020204030204" pitchFamily="34" charset="0"/>
              </a:rPr>
              <a:t>médio</a:t>
            </a:r>
            <a:r>
              <a:rPr lang="en-US" sz="1800" dirty="0">
                <a:latin typeface="Calibri" panose="020F0502020204030204" pitchFamily="34" charset="0"/>
                <a:ea typeface="Calibri" panose="020F0502020204030204" pitchFamily="34" charset="0"/>
                <a:cs typeface="Calibri" panose="020F0502020204030204" pitchFamily="34" charset="0"/>
              </a:rPr>
              <a:t> </a:t>
            </a:r>
            <a:r>
              <a:rPr lang="en-US" sz="1800" dirty="0" err="1">
                <a:latin typeface="Calibri" panose="020F0502020204030204" pitchFamily="34" charset="0"/>
                <a:ea typeface="Calibri" panose="020F0502020204030204" pitchFamily="34" charset="0"/>
                <a:cs typeface="Calibri" panose="020F0502020204030204" pitchFamily="34" charset="0"/>
              </a:rPr>
              <a:t>prazo</a:t>
            </a:r>
            <a:r>
              <a:rPr lang="en-US" sz="1800" dirty="0">
                <a:latin typeface="Calibri" panose="020F0502020204030204" pitchFamily="34" charset="0"/>
                <a:ea typeface="Calibri" panose="020F0502020204030204" pitchFamily="34" charset="0"/>
                <a:cs typeface="Calibri" panose="020F0502020204030204" pitchFamily="34" charset="0"/>
              </a:rPr>
              <a:t>)</a:t>
            </a:r>
          </a:p>
          <a:p>
            <a:pPr lvl="1">
              <a:buFont typeface="Wingdings" panose="05000000000000000000" pitchFamily="2" charset="2"/>
              <a:buChar char="q"/>
            </a:pPr>
            <a:endParaRPr lang="en-US" sz="1800" dirty="0">
              <a:latin typeface="Calibri" panose="020F0502020204030204" pitchFamily="34" charset="0"/>
              <a:ea typeface="Calibri" panose="020F0502020204030204" pitchFamily="34" charset="0"/>
              <a:cs typeface="Calibri" panose="020F0502020204030204" pitchFamily="34" charset="0"/>
            </a:endParaRPr>
          </a:p>
          <a:p>
            <a:pPr>
              <a:buFont typeface="Wingdings" panose="05000000000000000000" pitchFamily="2" charset="2"/>
              <a:buChar char="q"/>
            </a:pPr>
            <a:r>
              <a:rPr lang="en-US" dirty="0">
                <a:solidFill>
                  <a:srgbClr val="7030A0"/>
                </a:solidFill>
                <a:latin typeface="Calibri" panose="020F0502020204030204" pitchFamily="34" charset="0"/>
                <a:ea typeface="Calibri" panose="020F0502020204030204" pitchFamily="34" charset="0"/>
                <a:cs typeface="Calibri" panose="020F0502020204030204" pitchFamily="34" charset="0"/>
              </a:rPr>
              <a:t>…</a:t>
            </a:r>
            <a:r>
              <a:rPr lang="en-US" dirty="0" err="1">
                <a:solidFill>
                  <a:srgbClr val="7030A0"/>
                </a:solidFill>
                <a:latin typeface="Calibri" panose="020F0502020204030204" pitchFamily="34" charset="0"/>
                <a:ea typeface="Calibri" panose="020F0502020204030204" pitchFamily="34" charset="0"/>
                <a:cs typeface="Calibri" panose="020F0502020204030204" pitchFamily="34" charset="0"/>
              </a:rPr>
              <a:t>Diferentes</a:t>
            </a:r>
            <a:r>
              <a:rPr lang="en-US" dirty="0">
                <a:solidFill>
                  <a:srgbClr val="7030A0"/>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7030A0"/>
                </a:solidFill>
                <a:latin typeface="Calibri" panose="020F0502020204030204" pitchFamily="34" charset="0"/>
                <a:ea typeface="Calibri" panose="020F0502020204030204" pitchFamily="34" charset="0"/>
                <a:cs typeface="Calibri" panose="020F0502020204030204" pitchFamily="34" charset="0"/>
              </a:rPr>
              <a:t>modelos</a:t>
            </a:r>
            <a:r>
              <a:rPr lang="en-US" dirty="0">
                <a:solidFill>
                  <a:srgbClr val="7030A0"/>
                </a:solidFill>
                <a:latin typeface="Calibri" panose="020F0502020204030204" pitchFamily="34" charset="0"/>
                <a:ea typeface="Calibri" panose="020F0502020204030204" pitchFamily="34" charset="0"/>
                <a:cs typeface="Calibri" panose="020F0502020204030204" pitchFamily="34" charset="0"/>
              </a:rPr>
              <a:t> (e dados </a:t>
            </a:r>
            <a:r>
              <a:rPr lang="en-US" dirty="0" err="1">
                <a:solidFill>
                  <a:srgbClr val="7030A0"/>
                </a:solidFill>
                <a:latin typeface="Calibri" panose="020F0502020204030204" pitchFamily="34" charset="0"/>
                <a:ea typeface="Calibri" panose="020F0502020204030204" pitchFamily="34" charset="0"/>
                <a:cs typeface="Calibri" panose="020F0502020204030204" pitchFamily="34" charset="0"/>
              </a:rPr>
              <a:t>diferentes</a:t>
            </a:r>
            <a:r>
              <a:rPr lang="en-US" dirty="0">
                <a:solidFill>
                  <a:srgbClr val="7030A0"/>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7030A0"/>
                </a:solidFill>
                <a:latin typeface="Calibri" panose="020F0502020204030204" pitchFamily="34" charset="0"/>
                <a:ea typeface="Calibri" panose="020F0502020204030204" pitchFamily="34" charset="0"/>
                <a:cs typeface="Calibri" panose="020F0502020204030204" pitchFamily="34" charset="0"/>
              </a:rPr>
              <a:t>resultam</a:t>
            </a:r>
            <a:r>
              <a:rPr lang="en-US" dirty="0">
                <a:solidFill>
                  <a:srgbClr val="7030A0"/>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7030A0"/>
                </a:solidFill>
                <a:latin typeface="Calibri" panose="020F0502020204030204" pitchFamily="34" charset="0"/>
                <a:ea typeface="Calibri" panose="020F0502020204030204" pitchFamily="34" charset="0"/>
                <a:cs typeface="Calibri" panose="020F0502020204030204" pitchFamily="34" charset="0"/>
              </a:rPr>
              <a:t>em</a:t>
            </a:r>
            <a:r>
              <a:rPr lang="en-US" dirty="0">
                <a:solidFill>
                  <a:srgbClr val="7030A0"/>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7030A0"/>
                </a:solidFill>
                <a:latin typeface="Calibri" panose="020F0502020204030204" pitchFamily="34" charset="0"/>
                <a:ea typeface="Calibri" panose="020F0502020204030204" pitchFamily="34" charset="0"/>
                <a:cs typeface="Calibri" panose="020F0502020204030204" pitchFamily="34" charset="0"/>
              </a:rPr>
              <a:t>perspetivas</a:t>
            </a:r>
            <a:r>
              <a:rPr lang="en-US" dirty="0">
                <a:solidFill>
                  <a:srgbClr val="7030A0"/>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7030A0"/>
                </a:solidFill>
                <a:latin typeface="Calibri" panose="020F0502020204030204" pitchFamily="34" charset="0"/>
                <a:ea typeface="Calibri" panose="020F0502020204030204" pitchFamily="34" charset="0"/>
                <a:cs typeface="Calibri" panose="020F0502020204030204" pitchFamily="34" charset="0"/>
              </a:rPr>
              <a:t>bem</a:t>
            </a:r>
            <a:r>
              <a:rPr lang="en-US" dirty="0">
                <a:solidFill>
                  <a:srgbClr val="7030A0"/>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7030A0"/>
                </a:solidFill>
                <a:latin typeface="Calibri" panose="020F0502020204030204" pitchFamily="34" charset="0"/>
                <a:ea typeface="Calibri" panose="020F0502020204030204" pitchFamily="34" charset="0"/>
                <a:cs typeface="Calibri" panose="020F0502020204030204" pitchFamily="34" charset="0"/>
              </a:rPr>
              <a:t>diferentes</a:t>
            </a:r>
            <a:r>
              <a:rPr lang="en-US" dirty="0">
                <a:solidFill>
                  <a:srgbClr val="7030A0"/>
                </a:solidFill>
                <a:latin typeface="Calibri" panose="020F0502020204030204" pitchFamily="34" charset="0"/>
                <a:ea typeface="Calibri" panose="020F0502020204030204" pitchFamily="34" charset="0"/>
                <a:cs typeface="Calibri" panose="020F0502020204030204" pitchFamily="34" charset="0"/>
              </a:rPr>
              <a:t>…</a:t>
            </a:r>
          </a:p>
          <a:p>
            <a:pPr>
              <a:buFont typeface="Wingdings" panose="05000000000000000000" pitchFamily="2" charset="2"/>
              <a:buChar char="q"/>
            </a:pPr>
            <a:endParaRPr lang="en-US"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431868542"/>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Rounded Corners 10">
            <a:extLst>
              <a:ext uri="{FF2B5EF4-FFF2-40B4-BE49-F238E27FC236}">
                <a16:creationId xmlns:a16="http://schemas.microsoft.com/office/drawing/2014/main" id="{50F5D90A-615E-D16D-63D9-6DF3DAE3B95E}"/>
              </a:ext>
            </a:extLst>
          </p:cNvPr>
          <p:cNvSpPr/>
          <p:nvPr/>
        </p:nvSpPr>
        <p:spPr>
          <a:xfrm>
            <a:off x="203200" y="2095500"/>
            <a:ext cx="2590800" cy="1447800"/>
          </a:xfrm>
          <a:prstGeom prst="roundRect">
            <a:avLst/>
          </a:prstGeom>
          <a:solidFill>
            <a:srgbClr val="8064A2"/>
          </a:solidFill>
          <a:ln>
            <a:solidFill>
              <a:srgbClr val="8064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PT" sz="3200" dirty="0">
                <a:latin typeface="Calibri" panose="020F0502020204030204" pitchFamily="34" charset="0"/>
                <a:ea typeface="Calibri" panose="020F0502020204030204" pitchFamily="34" charset="0"/>
                <a:cs typeface="Calibri" panose="020F0502020204030204" pitchFamily="34" charset="0"/>
              </a:rPr>
              <a:t>Expetativa</a:t>
            </a:r>
            <a:r>
              <a:rPr lang="pt-PT" sz="3200" b="1" dirty="0">
                <a:latin typeface="Calibri" panose="020F0502020204030204" pitchFamily="34" charset="0"/>
                <a:ea typeface="Calibri" panose="020F0502020204030204" pitchFamily="34" charset="0"/>
                <a:cs typeface="Calibri" panose="020F0502020204030204" pitchFamily="34" charset="0"/>
              </a:rPr>
              <a:t>s</a:t>
            </a:r>
            <a:endParaRPr lang="en-US" sz="3200" b="1" dirty="0">
              <a:latin typeface="Calibri" panose="020F0502020204030204" pitchFamily="34" charset="0"/>
              <a:ea typeface="Calibri" panose="020F0502020204030204" pitchFamily="34" charset="0"/>
              <a:cs typeface="Calibri" panose="020F0502020204030204" pitchFamily="34" charset="0"/>
            </a:endParaRPr>
          </a:p>
        </p:txBody>
      </p:sp>
      <p:sp>
        <p:nvSpPr>
          <p:cNvPr id="14" name="Rectangle: Rounded Corners 13">
            <a:extLst>
              <a:ext uri="{FF2B5EF4-FFF2-40B4-BE49-F238E27FC236}">
                <a16:creationId xmlns:a16="http://schemas.microsoft.com/office/drawing/2014/main" id="{47AC3C23-4ACB-D2F7-6344-7E1F43CEE17C}"/>
              </a:ext>
            </a:extLst>
          </p:cNvPr>
          <p:cNvSpPr/>
          <p:nvPr/>
        </p:nvSpPr>
        <p:spPr>
          <a:xfrm>
            <a:off x="9220200" y="2095500"/>
            <a:ext cx="2590800" cy="1447800"/>
          </a:xfrm>
          <a:prstGeom prst="roundRect">
            <a:avLst/>
          </a:prstGeom>
          <a:solidFill>
            <a:srgbClr val="A8505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PT" sz="3200" dirty="0">
                <a:latin typeface="Calibri" panose="020F0502020204030204" pitchFamily="34" charset="0"/>
                <a:ea typeface="Calibri" panose="020F0502020204030204" pitchFamily="34" charset="0"/>
                <a:cs typeface="Calibri" panose="020F0502020204030204" pitchFamily="34" charset="0"/>
              </a:rPr>
              <a:t>Choques de oferta</a:t>
            </a:r>
            <a:endParaRPr lang="en-US" sz="3200" dirty="0">
              <a:latin typeface="Calibri" panose="020F0502020204030204" pitchFamily="34" charset="0"/>
              <a:ea typeface="Calibri" panose="020F0502020204030204" pitchFamily="34" charset="0"/>
              <a:cs typeface="Calibri" panose="020F0502020204030204" pitchFamily="34" charset="0"/>
            </a:endParaRPr>
          </a:p>
        </p:txBody>
      </p:sp>
      <p:sp>
        <p:nvSpPr>
          <p:cNvPr id="15" name="TextBox 14">
            <a:extLst>
              <a:ext uri="{FF2B5EF4-FFF2-40B4-BE49-F238E27FC236}">
                <a16:creationId xmlns:a16="http://schemas.microsoft.com/office/drawing/2014/main" id="{9B15D337-D793-6A2E-6FD8-073A7768B844}"/>
              </a:ext>
            </a:extLst>
          </p:cNvPr>
          <p:cNvSpPr txBox="1"/>
          <p:nvPr/>
        </p:nvSpPr>
        <p:spPr>
          <a:xfrm>
            <a:off x="0" y="3677335"/>
            <a:ext cx="1668780" cy="646331"/>
          </a:xfrm>
          <a:prstGeom prst="rect">
            <a:avLst/>
          </a:prstGeom>
          <a:noFill/>
        </p:spPr>
        <p:txBody>
          <a:bodyPr wrap="square" rtlCol="0">
            <a:spAutoFit/>
          </a:bodyPr>
          <a:lstStyle/>
          <a:p>
            <a:pPr algn="ctr"/>
            <a:r>
              <a:rPr lang="en-US" dirty="0">
                <a:solidFill>
                  <a:srgbClr val="8064A2"/>
                </a:solidFill>
                <a:latin typeface="Calibri" panose="020F0502020204030204" pitchFamily="34" charset="0"/>
                <a:ea typeface="Calibri" panose="020F0502020204030204" pitchFamily="34" charset="0"/>
                <a:cs typeface="Calibri" panose="020F0502020204030204" pitchFamily="34" charset="0"/>
              </a:rPr>
              <a:t>↑</a:t>
            </a:r>
            <a:r>
              <a:rPr lang="en-US" dirty="0" err="1">
                <a:solidFill>
                  <a:srgbClr val="8064A2"/>
                </a:solidFill>
                <a:latin typeface="Calibri" panose="020F0502020204030204" pitchFamily="34" charset="0"/>
                <a:ea typeface="Calibri" panose="020F0502020204030204" pitchFamily="34" charset="0"/>
                <a:cs typeface="Calibri" panose="020F0502020204030204" pitchFamily="34" charset="0"/>
              </a:rPr>
              <a:t>expetativas</a:t>
            </a:r>
            <a:r>
              <a:rPr lang="en-US" dirty="0">
                <a:solidFill>
                  <a:srgbClr val="8064A2"/>
                </a:solidFill>
                <a:latin typeface="Calibri" panose="020F0502020204030204" pitchFamily="34" charset="0"/>
                <a:ea typeface="Calibri" panose="020F0502020204030204" pitchFamily="34" charset="0"/>
                <a:cs typeface="Calibri" panose="020F0502020204030204" pitchFamily="34" charset="0"/>
              </a:rPr>
              <a:t> de </a:t>
            </a:r>
            <a:r>
              <a:rPr lang="en-US" dirty="0" err="1">
                <a:solidFill>
                  <a:srgbClr val="8064A2"/>
                </a:solidFill>
                <a:latin typeface="Calibri" panose="020F0502020204030204" pitchFamily="34" charset="0"/>
                <a:ea typeface="Calibri" panose="020F0502020204030204" pitchFamily="34" charset="0"/>
                <a:cs typeface="Calibri" panose="020F0502020204030204" pitchFamily="34" charset="0"/>
              </a:rPr>
              <a:t>inflação</a:t>
            </a:r>
            <a:endParaRPr lang="en-US" dirty="0">
              <a:solidFill>
                <a:srgbClr val="8064A2"/>
              </a:solidFill>
              <a:latin typeface="Calibri" panose="020F0502020204030204" pitchFamily="34" charset="0"/>
              <a:ea typeface="Calibri" panose="020F0502020204030204" pitchFamily="34" charset="0"/>
              <a:cs typeface="Calibri" panose="020F0502020204030204" pitchFamily="34" charset="0"/>
            </a:endParaRPr>
          </a:p>
        </p:txBody>
      </p:sp>
      <p:sp>
        <p:nvSpPr>
          <p:cNvPr id="17" name="TextBox 16">
            <a:extLst>
              <a:ext uri="{FF2B5EF4-FFF2-40B4-BE49-F238E27FC236}">
                <a16:creationId xmlns:a16="http://schemas.microsoft.com/office/drawing/2014/main" id="{BAB292E8-6651-DC13-D955-64C9991C10D6}"/>
              </a:ext>
            </a:extLst>
          </p:cNvPr>
          <p:cNvSpPr txBox="1"/>
          <p:nvPr/>
        </p:nvSpPr>
        <p:spPr>
          <a:xfrm>
            <a:off x="8544881" y="3940647"/>
            <a:ext cx="2240279" cy="646331"/>
          </a:xfrm>
          <a:prstGeom prst="rect">
            <a:avLst/>
          </a:prstGeom>
          <a:noFill/>
        </p:spPr>
        <p:txBody>
          <a:bodyPr wrap="square" rtlCol="0">
            <a:spAutoFit/>
          </a:bodyPr>
          <a:lstStyle/>
          <a:p>
            <a:pPr algn="ctr"/>
            <a:r>
              <a:rPr lang="en-US" dirty="0">
                <a:solidFill>
                  <a:srgbClr val="A85056"/>
                </a:solidFill>
                <a:latin typeface="Calibri" panose="020F0502020204030204" pitchFamily="34" charset="0"/>
                <a:ea typeface="Calibri" panose="020F0502020204030204" pitchFamily="34" charset="0"/>
                <a:cs typeface="Calibri" panose="020F0502020204030204" pitchFamily="34" charset="0"/>
              </a:rPr>
              <a:t>↑custos de </a:t>
            </a:r>
            <a:r>
              <a:rPr lang="en-US" dirty="0" err="1">
                <a:solidFill>
                  <a:srgbClr val="A85056"/>
                </a:solidFill>
                <a:latin typeface="Calibri" panose="020F0502020204030204" pitchFamily="34" charset="0"/>
                <a:ea typeface="Calibri" panose="020F0502020204030204" pitchFamily="34" charset="0"/>
                <a:cs typeface="Calibri" panose="020F0502020204030204" pitchFamily="34" charset="0"/>
              </a:rPr>
              <a:t>produção</a:t>
            </a:r>
            <a:br>
              <a:rPr lang="en-US" dirty="0">
                <a:solidFill>
                  <a:srgbClr val="A85056"/>
                </a:solidFill>
                <a:latin typeface="Calibri" panose="020F0502020204030204" pitchFamily="34" charset="0"/>
                <a:ea typeface="Calibri" panose="020F0502020204030204" pitchFamily="34" charset="0"/>
                <a:cs typeface="Calibri" panose="020F0502020204030204" pitchFamily="34" charset="0"/>
              </a:rPr>
            </a:br>
            <a:endParaRPr lang="en-US" dirty="0">
              <a:solidFill>
                <a:srgbClr val="A85056"/>
              </a:solidFill>
              <a:latin typeface="Calibri" panose="020F0502020204030204" pitchFamily="34" charset="0"/>
              <a:ea typeface="Calibri" panose="020F0502020204030204" pitchFamily="34" charset="0"/>
              <a:cs typeface="Calibri" panose="020F0502020204030204" pitchFamily="34" charset="0"/>
            </a:endParaRPr>
          </a:p>
        </p:txBody>
      </p:sp>
      <p:sp>
        <p:nvSpPr>
          <p:cNvPr id="18" name="TextBox 17">
            <a:extLst>
              <a:ext uri="{FF2B5EF4-FFF2-40B4-BE49-F238E27FC236}">
                <a16:creationId xmlns:a16="http://schemas.microsoft.com/office/drawing/2014/main" id="{963263EA-36F7-965B-63BC-741AC02828F3}"/>
              </a:ext>
            </a:extLst>
          </p:cNvPr>
          <p:cNvSpPr txBox="1"/>
          <p:nvPr/>
        </p:nvSpPr>
        <p:spPr>
          <a:xfrm>
            <a:off x="251460" y="777637"/>
            <a:ext cx="11591758" cy="707886"/>
          </a:xfrm>
          <a:prstGeom prst="rect">
            <a:avLst/>
          </a:prstGeom>
          <a:noFill/>
        </p:spPr>
        <p:txBody>
          <a:bodyPr wrap="square" rtlCol="0">
            <a:spAutoFit/>
          </a:bodyPr>
          <a:lstStyle/>
          <a:p>
            <a:pPr algn="ctr"/>
            <a:r>
              <a:rPr lang="pt-PT" sz="4000" b="1" dirty="0">
                <a:latin typeface="Calibri" panose="020F0502020204030204" pitchFamily="34" charset="0"/>
                <a:ea typeface="Calibri" panose="020F0502020204030204" pitchFamily="34" charset="0"/>
                <a:cs typeface="Calibri" panose="020F0502020204030204" pitchFamily="34" charset="0"/>
              </a:rPr>
              <a:t>Inflação</a:t>
            </a:r>
            <a:endParaRPr lang="en-US" sz="4000" b="1" dirty="0">
              <a:latin typeface="Calibri" panose="020F0502020204030204" pitchFamily="34" charset="0"/>
              <a:ea typeface="Calibri" panose="020F0502020204030204" pitchFamily="34" charset="0"/>
              <a:cs typeface="Calibri" panose="020F0502020204030204" pitchFamily="34" charset="0"/>
            </a:endParaRPr>
          </a:p>
        </p:txBody>
      </p:sp>
      <p:sp>
        <p:nvSpPr>
          <p:cNvPr id="20" name="TextBox 19">
            <a:extLst>
              <a:ext uri="{FF2B5EF4-FFF2-40B4-BE49-F238E27FC236}">
                <a16:creationId xmlns:a16="http://schemas.microsoft.com/office/drawing/2014/main" id="{4BCDC65E-4745-6783-75DF-3B39A475AF78}"/>
              </a:ext>
            </a:extLst>
          </p:cNvPr>
          <p:cNvSpPr txBox="1"/>
          <p:nvPr/>
        </p:nvSpPr>
        <p:spPr>
          <a:xfrm>
            <a:off x="3130550" y="2465457"/>
            <a:ext cx="1228558" cy="707886"/>
          </a:xfrm>
          <a:prstGeom prst="rect">
            <a:avLst/>
          </a:prstGeom>
          <a:noFill/>
        </p:spPr>
        <p:txBody>
          <a:bodyPr wrap="square" rtlCol="0">
            <a:spAutoFit/>
          </a:bodyPr>
          <a:lstStyle/>
          <a:p>
            <a:pPr algn="ctr"/>
            <a:r>
              <a:rPr lang="en-US" sz="4000" b="1" dirty="0">
                <a:latin typeface="Calibri" panose="020F0502020204030204" pitchFamily="34" charset="0"/>
                <a:ea typeface="Calibri" panose="020F0502020204030204" pitchFamily="34" charset="0"/>
                <a:cs typeface="Calibri" panose="020F0502020204030204" pitchFamily="34" charset="0"/>
              </a:rPr>
              <a:t>+</a:t>
            </a:r>
          </a:p>
        </p:txBody>
      </p:sp>
      <p:sp>
        <p:nvSpPr>
          <p:cNvPr id="21" name="TextBox 20">
            <a:extLst>
              <a:ext uri="{FF2B5EF4-FFF2-40B4-BE49-F238E27FC236}">
                <a16:creationId xmlns:a16="http://schemas.microsoft.com/office/drawing/2014/main" id="{D74ABAED-4940-4FFE-9C55-E2F22E7B67AC}"/>
              </a:ext>
            </a:extLst>
          </p:cNvPr>
          <p:cNvSpPr txBox="1"/>
          <p:nvPr/>
        </p:nvSpPr>
        <p:spPr>
          <a:xfrm>
            <a:off x="7611979" y="2442915"/>
            <a:ext cx="1228558" cy="707886"/>
          </a:xfrm>
          <a:prstGeom prst="rect">
            <a:avLst/>
          </a:prstGeom>
          <a:noFill/>
        </p:spPr>
        <p:txBody>
          <a:bodyPr wrap="square" rtlCol="0">
            <a:spAutoFit/>
          </a:bodyPr>
          <a:lstStyle/>
          <a:p>
            <a:pPr algn="ctr"/>
            <a:r>
              <a:rPr lang="en-US" sz="4000" b="1" dirty="0">
                <a:latin typeface="Calibri" panose="020F0502020204030204" pitchFamily="34" charset="0"/>
                <a:ea typeface="Calibri" panose="020F0502020204030204" pitchFamily="34" charset="0"/>
                <a:cs typeface="Calibri" panose="020F0502020204030204" pitchFamily="34" charset="0"/>
              </a:rPr>
              <a:t>+</a:t>
            </a:r>
          </a:p>
        </p:txBody>
      </p:sp>
      <p:grpSp>
        <p:nvGrpSpPr>
          <p:cNvPr id="9" name="Group 8">
            <a:extLst>
              <a:ext uri="{FF2B5EF4-FFF2-40B4-BE49-F238E27FC236}">
                <a16:creationId xmlns:a16="http://schemas.microsoft.com/office/drawing/2014/main" id="{25DEED36-E1E5-B16F-28CD-5AC2869F5906}"/>
              </a:ext>
            </a:extLst>
          </p:cNvPr>
          <p:cNvGrpSpPr/>
          <p:nvPr/>
        </p:nvGrpSpPr>
        <p:grpSpPr>
          <a:xfrm>
            <a:off x="9315451" y="4632732"/>
            <a:ext cx="3076575" cy="2110968"/>
            <a:chOff x="9315451" y="4289832"/>
            <a:chExt cx="3076575" cy="2110968"/>
          </a:xfrm>
        </p:grpSpPr>
        <p:grpSp>
          <p:nvGrpSpPr>
            <p:cNvPr id="25" name="Group 24">
              <a:extLst>
                <a:ext uri="{FF2B5EF4-FFF2-40B4-BE49-F238E27FC236}">
                  <a16:creationId xmlns:a16="http://schemas.microsoft.com/office/drawing/2014/main" id="{7F99CA59-AF8E-F53C-B09B-783B322E2986}"/>
                </a:ext>
              </a:extLst>
            </p:cNvPr>
            <p:cNvGrpSpPr/>
            <p:nvPr/>
          </p:nvGrpSpPr>
          <p:grpSpPr>
            <a:xfrm>
              <a:off x="9315451" y="4289832"/>
              <a:ext cx="2686049" cy="2110968"/>
              <a:chOff x="4800600" y="4335691"/>
              <a:chExt cx="2686049" cy="2110968"/>
            </a:xfrm>
          </p:grpSpPr>
          <p:cxnSp>
            <p:nvCxnSpPr>
              <p:cNvPr id="26" name="Straight Connector 25">
                <a:extLst>
                  <a:ext uri="{FF2B5EF4-FFF2-40B4-BE49-F238E27FC236}">
                    <a16:creationId xmlns:a16="http://schemas.microsoft.com/office/drawing/2014/main" id="{78F08C33-9B34-3280-EFA1-132B8DE7FBDA}"/>
                  </a:ext>
                </a:extLst>
              </p:cNvPr>
              <p:cNvCxnSpPr/>
              <p:nvPr/>
            </p:nvCxnSpPr>
            <p:spPr>
              <a:xfrm>
                <a:off x="4800600" y="4419600"/>
                <a:ext cx="0" cy="16764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2E74A2F8-3926-9D1A-88BB-956E027DFD03}"/>
                  </a:ext>
                </a:extLst>
              </p:cNvPr>
              <p:cNvCxnSpPr>
                <a:cxnSpLocks/>
              </p:cNvCxnSpPr>
              <p:nvPr/>
            </p:nvCxnSpPr>
            <p:spPr>
              <a:xfrm>
                <a:off x="4800600" y="6096000"/>
                <a:ext cx="21336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2052AD3-3A06-621E-67E0-772AB1C143E1}"/>
                  </a:ext>
                </a:extLst>
              </p:cNvPr>
              <p:cNvCxnSpPr/>
              <p:nvPr/>
            </p:nvCxnSpPr>
            <p:spPr>
              <a:xfrm flipV="1">
                <a:off x="5038725" y="4557749"/>
                <a:ext cx="1524000" cy="1219200"/>
              </a:xfrm>
              <a:prstGeom prst="line">
                <a:avLst/>
              </a:prstGeom>
              <a:ln w="57150">
                <a:solidFill>
                  <a:srgbClr val="A85056"/>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AA771AF4-E629-6651-F258-43EACFFFDD0D}"/>
                  </a:ext>
                </a:extLst>
              </p:cNvPr>
              <p:cNvSpPr txBox="1"/>
              <p:nvPr/>
            </p:nvSpPr>
            <p:spPr>
              <a:xfrm>
                <a:off x="5562601" y="6138882"/>
                <a:ext cx="1524000" cy="307777"/>
              </a:xfrm>
              <a:prstGeom prst="rect">
                <a:avLst/>
              </a:prstGeom>
              <a:noFill/>
            </p:spPr>
            <p:txBody>
              <a:bodyPr wrap="square" rtlCol="0">
                <a:spAutoFit/>
              </a:bodyPr>
              <a:lstStyle/>
              <a:p>
                <a:pPr algn="r"/>
                <a:r>
                  <a:rPr lang="en-US" sz="1400" dirty="0" err="1">
                    <a:latin typeface="Calibri" panose="020F0502020204030204" pitchFamily="34" charset="0"/>
                    <a:ea typeface="Calibri" panose="020F0502020204030204" pitchFamily="34" charset="0"/>
                    <a:cs typeface="Calibri" panose="020F0502020204030204" pitchFamily="34" charset="0"/>
                  </a:rPr>
                  <a:t>Hiato</a:t>
                </a:r>
                <a:r>
                  <a:rPr lang="en-US" sz="1400" dirty="0">
                    <a:latin typeface="Calibri" panose="020F0502020204030204" pitchFamily="34" charset="0"/>
                    <a:ea typeface="Calibri" panose="020F0502020204030204" pitchFamily="34" charset="0"/>
                    <a:cs typeface="Calibri" panose="020F0502020204030204" pitchFamily="34" charset="0"/>
                  </a:rPr>
                  <a:t> do </a:t>
                </a:r>
                <a:r>
                  <a:rPr lang="en-US" sz="1400" dirty="0" err="1">
                    <a:latin typeface="Calibri" panose="020F0502020204030204" pitchFamily="34" charset="0"/>
                    <a:ea typeface="Calibri" panose="020F0502020204030204" pitchFamily="34" charset="0"/>
                    <a:cs typeface="Calibri" panose="020F0502020204030204" pitchFamily="34" charset="0"/>
                  </a:rPr>
                  <a:t>produto</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31" name="TextBox 30">
                <a:extLst>
                  <a:ext uri="{FF2B5EF4-FFF2-40B4-BE49-F238E27FC236}">
                    <a16:creationId xmlns:a16="http://schemas.microsoft.com/office/drawing/2014/main" id="{9A1F7B69-785A-E99C-D1D9-7FCA0108FBF5}"/>
                  </a:ext>
                </a:extLst>
              </p:cNvPr>
              <p:cNvSpPr txBox="1"/>
              <p:nvPr/>
            </p:nvSpPr>
            <p:spPr>
              <a:xfrm>
                <a:off x="6505574" y="4335691"/>
                <a:ext cx="981075" cy="307777"/>
              </a:xfrm>
              <a:prstGeom prst="rect">
                <a:avLst/>
              </a:prstGeom>
              <a:noFill/>
            </p:spPr>
            <p:txBody>
              <a:bodyPr wrap="square" rtlCol="0">
                <a:spAutoFit/>
              </a:bodyPr>
              <a:lstStyle/>
              <a:p>
                <a:r>
                  <a:rPr lang="en-US" sz="1400" dirty="0">
                    <a:solidFill>
                      <a:srgbClr val="A85056"/>
                    </a:solidFill>
                    <a:latin typeface="Calibri" panose="020F0502020204030204" pitchFamily="34" charset="0"/>
                    <a:ea typeface="Calibri" panose="020F0502020204030204" pitchFamily="34" charset="0"/>
                    <a:cs typeface="Calibri" panose="020F0502020204030204" pitchFamily="34" charset="0"/>
                  </a:rPr>
                  <a:t>Nova</a:t>
                </a:r>
              </a:p>
            </p:txBody>
          </p:sp>
        </p:grpSp>
        <p:cxnSp>
          <p:nvCxnSpPr>
            <p:cNvPr id="32" name="Straight Connector 31">
              <a:extLst>
                <a:ext uri="{FF2B5EF4-FFF2-40B4-BE49-F238E27FC236}">
                  <a16:creationId xmlns:a16="http://schemas.microsoft.com/office/drawing/2014/main" id="{71975225-0A52-5D21-D042-1BC312649E92}"/>
                </a:ext>
              </a:extLst>
            </p:cNvPr>
            <p:cNvCxnSpPr/>
            <p:nvPr/>
          </p:nvCxnSpPr>
          <p:spPr>
            <a:xfrm flipV="1">
              <a:off x="9925051" y="4694602"/>
              <a:ext cx="1524000" cy="121920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BC6770E5-3311-CBC3-4E8E-19C55B81DEED}"/>
                </a:ext>
              </a:extLst>
            </p:cNvPr>
            <p:cNvSpPr txBox="1"/>
            <p:nvPr/>
          </p:nvSpPr>
          <p:spPr>
            <a:xfrm>
              <a:off x="11410951" y="4477654"/>
              <a:ext cx="981075" cy="738664"/>
            </a:xfrm>
            <a:prstGeom prst="rect">
              <a:avLst/>
            </a:prstGeom>
            <a:noFill/>
          </p:spPr>
          <p:txBody>
            <a:bodyPr wrap="square" rtlCol="0">
              <a:spAutoFit/>
            </a:bodyPr>
            <a:lstStyle/>
            <a:p>
              <a:r>
                <a:rPr lang="en-US" sz="1400" dirty="0" err="1">
                  <a:solidFill>
                    <a:srgbClr val="4472C4"/>
                  </a:solidFill>
                  <a:latin typeface="Calibri" panose="020F0502020204030204" pitchFamily="34" charset="0"/>
                  <a:ea typeface="Calibri" panose="020F0502020204030204" pitchFamily="34" charset="0"/>
                  <a:cs typeface="Calibri" panose="020F0502020204030204" pitchFamily="34" charset="0"/>
                </a:rPr>
                <a:t>Curva</a:t>
              </a:r>
              <a:r>
                <a:rPr lang="en-US" sz="1400" dirty="0">
                  <a:solidFill>
                    <a:srgbClr val="4472C4"/>
                  </a:solidFill>
                  <a:latin typeface="Calibri" panose="020F0502020204030204" pitchFamily="34" charset="0"/>
                  <a:ea typeface="Calibri" panose="020F0502020204030204" pitchFamily="34" charset="0"/>
                  <a:cs typeface="Calibri" panose="020F0502020204030204" pitchFamily="34" charset="0"/>
                </a:rPr>
                <a:t> de Phillips </a:t>
              </a:r>
              <a:r>
                <a:rPr lang="en-US" sz="1400" dirty="0" err="1">
                  <a:solidFill>
                    <a:srgbClr val="4472C4"/>
                  </a:solidFill>
                  <a:latin typeface="Calibri" panose="020F0502020204030204" pitchFamily="34" charset="0"/>
                  <a:ea typeface="Calibri" panose="020F0502020204030204" pitchFamily="34" charset="0"/>
                  <a:cs typeface="Calibri" panose="020F0502020204030204" pitchFamily="34" charset="0"/>
                </a:rPr>
                <a:t>inicial</a:t>
              </a:r>
              <a:endParaRPr lang="en-US" sz="1400" dirty="0">
                <a:solidFill>
                  <a:srgbClr val="4472C4"/>
                </a:solidFill>
                <a:latin typeface="Calibri" panose="020F0502020204030204" pitchFamily="34" charset="0"/>
                <a:ea typeface="Calibri" panose="020F0502020204030204" pitchFamily="34" charset="0"/>
                <a:cs typeface="Calibri" panose="020F0502020204030204" pitchFamily="34" charset="0"/>
              </a:endParaRPr>
            </a:p>
          </p:txBody>
        </p:sp>
        <p:cxnSp>
          <p:nvCxnSpPr>
            <p:cNvPr id="35" name="Straight Arrow Connector 34">
              <a:extLst>
                <a:ext uri="{FF2B5EF4-FFF2-40B4-BE49-F238E27FC236}">
                  <a16:creationId xmlns:a16="http://schemas.microsoft.com/office/drawing/2014/main" id="{40E2181A-3777-DBA9-AD11-517E02AFCC61}"/>
                </a:ext>
              </a:extLst>
            </p:cNvPr>
            <p:cNvCxnSpPr/>
            <p:nvPr/>
          </p:nvCxnSpPr>
          <p:spPr>
            <a:xfrm flipV="1">
              <a:off x="10839451" y="4744828"/>
              <a:ext cx="0" cy="385869"/>
            </a:xfrm>
            <a:prstGeom prst="straightConnector1">
              <a:avLst/>
            </a:prstGeom>
            <a:ln w="57150">
              <a:gradFill flip="none" rotWithShape="1">
                <a:gsLst>
                  <a:gs pos="9000">
                    <a:schemeClr val="accent1"/>
                  </a:gs>
                  <a:gs pos="89000">
                    <a:srgbClr val="A85056"/>
                  </a:gs>
                </a:gsLst>
                <a:lin ang="16200000" scaled="1"/>
                <a:tileRect/>
              </a:gradFill>
              <a:tailEnd type="triangle"/>
            </a:ln>
          </p:spPr>
          <p:style>
            <a:lnRef idx="1">
              <a:schemeClr val="accent1"/>
            </a:lnRef>
            <a:fillRef idx="0">
              <a:schemeClr val="accent1"/>
            </a:fillRef>
            <a:effectRef idx="0">
              <a:schemeClr val="accent1"/>
            </a:effectRef>
            <a:fontRef idx="minor">
              <a:schemeClr val="tx1"/>
            </a:fontRef>
          </p:style>
        </p:cxnSp>
      </p:grpSp>
      <p:graphicFrame>
        <p:nvGraphicFramePr>
          <p:cNvPr id="55" name="Diagram 54">
            <a:extLst>
              <a:ext uri="{FF2B5EF4-FFF2-40B4-BE49-F238E27FC236}">
                <a16:creationId xmlns:a16="http://schemas.microsoft.com/office/drawing/2014/main" id="{74EC44D4-D3F0-85F7-35ED-B6C5A906EF38}"/>
              </a:ext>
            </a:extLst>
          </p:cNvPr>
          <p:cNvGraphicFramePr/>
          <p:nvPr/>
        </p:nvGraphicFramePr>
        <p:xfrm>
          <a:off x="-291451" y="4295446"/>
          <a:ext cx="3889368" cy="23883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0" name="TextBox 9">
            <a:extLst>
              <a:ext uri="{FF2B5EF4-FFF2-40B4-BE49-F238E27FC236}">
                <a16:creationId xmlns:a16="http://schemas.microsoft.com/office/drawing/2014/main" id="{2264B4BC-6C05-0E16-9E29-1E12542CAFA6}"/>
              </a:ext>
            </a:extLst>
          </p:cNvPr>
          <p:cNvSpPr txBox="1"/>
          <p:nvPr/>
        </p:nvSpPr>
        <p:spPr>
          <a:xfrm>
            <a:off x="7786690" y="4478304"/>
            <a:ext cx="1524000" cy="523220"/>
          </a:xfrm>
          <a:prstGeom prst="rect">
            <a:avLst/>
          </a:prstGeom>
          <a:noFill/>
        </p:spPr>
        <p:txBody>
          <a:bodyPr wrap="square" rtlCol="0">
            <a:spAutoFit/>
          </a:bodyPr>
          <a:lstStyle/>
          <a:p>
            <a:pPr algn="r"/>
            <a:r>
              <a:rPr lang="en-US" sz="1400" dirty="0">
                <a:latin typeface="Calibri" panose="020F0502020204030204" pitchFamily="34" charset="0"/>
                <a:ea typeface="Calibri" panose="020F0502020204030204" pitchFamily="34" charset="0"/>
                <a:cs typeface="Calibri" panose="020F0502020204030204" pitchFamily="34" charset="0"/>
              </a:rPr>
              <a:t>Inflação </a:t>
            </a:r>
            <a:r>
              <a:rPr lang="en-US" sz="1400" dirty="0" err="1">
                <a:latin typeface="Calibri" panose="020F0502020204030204" pitchFamily="34" charset="0"/>
                <a:ea typeface="Calibri" panose="020F0502020204030204" pitchFamily="34" charset="0"/>
                <a:cs typeface="Calibri" panose="020F0502020204030204" pitchFamily="34" charset="0"/>
              </a:rPr>
              <a:t>não</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antecipada</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4" name="Right Brace 3">
            <a:extLst>
              <a:ext uri="{FF2B5EF4-FFF2-40B4-BE49-F238E27FC236}">
                <a16:creationId xmlns:a16="http://schemas.microsoft.com/office/drawing/2014/main" id="{F9A3C10E-4916-56FE-9E02-DD45A67A0BAF}"/>
              </a:ext>
            </a:extLst>
          </p:cNvPr>
          <p:cNvSpPr/>
          <p:nvPr/>
        </p:nvSpPr>
        <p:spPr>
          <a:xfrm rot="16200000">
            <a:off x="5786550" y="-4097827"/>
            <a:ext cx="547780" cy="11714480"/>
          </a:xfrm>
          <a:prstGeom prst="rightBrace">
            <a:avLst>
              <a:gd name="adj1" fmla="val 79350"/>
              <a:gd name="adj2" fmla="val 49283"/>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39" name="TextBox 38">
            <a:extLst>
              <a:ext uri="{FF2B5EF4-FFF2-40B4-BE49-F238E27FC236}">
                <a16:creationId xmlns:a16="http://schemas.microsoft.com/office/drawing/2014/main" id="{DFBEEB86-339B-35AE-6153-ED4E5A10301E}"/>
              </a:ext>
            </a:extLst>
          </p:cNvPr>
          <p:cNvSpPr txBox="1"/>
          <p:nvPr/>
        </p:nvSpPr>
        <p:spPr>
          <a:xfrm>
            <a:off x="1568050" y="3797020"/>
            <a:ext cx="1726417" cy="461665"/>
          </a:xfrm>
          <a:prstGeom prst="rect">
            <a:avLst/>
          </a:prstGeom>
          <a:noFill/>
        </p:spPr>
        <p:txBody>
          <a:bodyPr wrap="square">
            <a:spAutoFit/>
          </a:bodyPr>
          <a:lstStyle/>
          <a:p>
            <a:r>
              <a:rPr lang="en-US" sz="2400" b="1" dirty="0">
                <a:solidFill>
                  <a:srgbClr val="8064A2"/>
                </a:solidFill>
                <a:latin typeface="Calibri" panose="020F0502020204030204" pitchFamily="34" charset="0"/>
                <a:ea typeface="Calibri" panose="020F0502020204030204" pitchFamily="34" charset="0"/>
                <a:cs typeface="Calibri" panose="020F0502020204030204" pitchFamily="34" charset="0"/>
              </a:rPr>
              <a:t>→</a:t>
            </a:r>
            <a:r>
              <a:rPr lang="en-US" dirty="0">
                <a:solidFill>
                  <a:srgbClr val="8064A2"/>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8064A2"/>
                </a:solidFill>
                <a:latin typeface="Calibri" panose="020F0502020204030204" pitchFamily="34" charset="0"/>
                <a:ea typeface="Calibri" panose="020F0502020204030204" pitchFamily="34" charset="0"/>
                <a:cs typeface="Calibri" panose="020F0502020204030204" pitchFamily="34" charset="0"/>
              </a:rPr>
              <a:t>inflação</a:t>
            </a:r>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41" name="TextBox 40">
            <a:extLst>
              <a:ext uri="{FF2B5EF4-FFF2-40B4-BE49-F238E27FC236}">
                <a16:creationId xmlns:a16="http://schemas.microsoft.com/office/drawing/2014/main" id="{3ED48BEB-209D-B4D7-4963-1E274C05D516}"/>
              </a:ext>
            </a:extLst>
          </p:cNvPr>
          <p:cNvSpPr txBox="1"/>
          <p:nvPr/>
        </p:nvSpPr>
        <p:spPr>
          <a:xfrm>
            <a:off x="10682243" y="3891738"/>
            <a:ext cx="1657437" cy="461665"/>
          </a:xfrm>
          <a:prstGeom prst="rect">
            <a:avLst/>
          </a:prstGeom>
          <a:noFill/>
        </p:spPr>
        <p:txBody>
          <a:bodyPr wrap="square">
            <a:spAutoFit/>
          </a:bodyPr>
          <a:lstStyle/>
          <a:p>
            <a:r>
              <a:rPr lang="en-US" sz="2400" b="1" dirty="0">
                <a:solidFill>
                  <a:srgbClr val="A85056"/>
                </a:solidFill>
                <a:latin typeface="Calibri" panose="020F0502020204030204" pitchFamily="34" charset="0"/>
                <a:ea typeface="Calibri" panose="020F0502020204030204" pitchFamily="34" charset="0"/>
                <a:cs typeface="Calibri" panose="020F0502020204030204" pitchFamily="34" charset="0"/>
              </a:rPr>
              <a:t>→</a:t>
            </a:r>
            <a:r>
              <a:rPr lang="en-US" dirty="0">
                <a:solidFill>
                  <a:srgbClr val="A85056"/>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A85056"/>
                </a:solidFill>
                <a:latin typeface="Calibri" panose="020F0502020204030204" pitchFamily="34" charset="0"/>
                <a:ea typeface="Calibri" panose="020F0502020204030204" pitchFamily="34" charset="0"/>
                <a:cs typeface="Calibri" panose="020F0502020204030204" pitchFamily="34" charset="0"/>
              </a:rPr>
              <a:t>inflação</a:t>
            </a:r>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36" name="Rectangle 35">
            <a:extLst>
              <a:ext uri="{FF2B5EF4-FFF2-40B4-BE49-F238E27FC236}">
                <a16:creationId xmlns:a16="http://schemas.microsoft.com/office/drawing/2014/main" id="{CF6437C0-FC62-73D9-43B8-DB85D7C38B00}"/>
              </a:ext>
            </a:extLst>
          </p:cNvPr>
          <p:cNvSpPr/>
          <p:nvPr/>
        </p:nvSpPr>
        <p:spPr>
          <a:xfrm>
            <a:off x="2022" y="0"/>
            <a:ext cx="12192000" cy="6852624"/>
          </a:xfrm>
          <a:prstGeom prst="rect">
            <a:avLst/>
          </a:prstGeom>
          <a:solidFill>
            <a:schemeClr val="bg1">
              <a:alpha val="7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42" name="TextBox 41">
            <a:extLst>
              <a:ext uri="{FF2B5EF4-FFF2-40B4-BE49-F238E27FC236}">
                <a16:creationId xmlns:a16="http://schemas.microsoft.com/office/drawing/2014/main" id="{924AB247-65A0-DFA4-0A15-9396EFC964EF}"/>
              </a:ext>
            </a:extLst>
          </p:cNvPr>
          <p:cNvSpPr txBox="1"/>
          <p:nvPr/>
        </p:nvSpPr>
        <p:spPr>
          <a:xfrm>
            <a:off x="8544881" y="5376"/>
            <a:ext cx="7276150" cy="246221"/>
          </a:xfrm>
          <a:prstGeom prst="rect">
            <a:avLst/>
          </a:prstGeom>
          <a:noFill/>
        </p:spPr>
        <p:txBody>
          <a:bodyPr wrap="square" rtlCol="0">
            <a:spAutoFit/>
          </a:bodyPr>
          <a:lstStyle/>
          <a:p>
            <a:r>
              <a:rPr lang="pt-PT" sz="1000" i="1" dirty="0">
                <a:latin typeface="Calibri" panose="020F0502020204030204" pitchFamily="34" charset="0"/>
                <a:ea typeface="Calibri" panose="020F0502020204030204" pitchFamily="34" charset="0"/>
                <a:cs typeface="Calibri" panose="020F0502020204030204" pitchFamily="34" charset="0"/>
              </a:rPr>
              <a:t>Adaptado de Stevenson &amp; </a:t>
            </a:r>
            <a:r>
              <a:rPr lang="pt-PT" sz="1000" i="1" dirty="0" err="1">
                <a:latin typeface="Calibri" panose="020F0502020204030204" pitchFamily="34" charset="0"/>
                <a:ea typeface="Calibri" panose="020F0502020204030204" pitchFamily="34" charset="0"/>
                <a:cs typeface="Calibri" panose="020F0502020204030204" pitchFamily="34" charset="0"/>
              </a:rPr>
              <a:t>Wolfers</a:t>
            </a:r>
            <a:r>
              <a:rPr lang="pt-PT" sz="1000" i="1" dirty="0">
                <a:latin typeface="Calibri" panose="020F0502020204030204" pitchFamily="34" charset="0"/>
                <a:ea typeface="Calibri" panose="020F0502020204030204" pitchFamily="34" charset="0"/>
                <a:cs typeface="Calibri" panose="020F0502020204030204" pitchFamily="34" charset="0"/>
              </a:rPr>
              <a:t>, </a:t>
            </a:r>
            <a:r>
              <a:rPr lang="pt-PT" sz="1000" i="1" dirty="0" err="1">
                <a:latin typeface="Calibri" panose="020F0502020204030204" pitchFamily="34" charset="0"/>
                <a:ea typeface="Calibri" panose="020F0502020204030204" pitchFamily="34" charset="0"/>
                <a:cs typeface="Calibri" panose="020F0502020204030204" pitchFamily="34" charset="0"/>
              </a:rPr>
              <a:t>Lessons</a:t>
            </a:r>
            <a:r>
              <a:rPr lang="pt-PT" sz="1000" i="1" dirty="0">
                <a:latin typeface="Calibri" panose="020F0502020204030204" pitchFamily="34" charset="0"/>
                <a:ea typeface="Calibri" panose="020F0502020204030204" pitchFamily="34" charset="0"/>
                <a:cs typeface="Calibri" panose="020F0502020204030204" pitchFamily="34" charset="0"/>
              </a:rPr>
              <a:t> </a:t>
            </a:r>
            <a:r>
              <a:rPr lang="pt-PT" sz="1000" i="1" dirty="0" err="1">
                <a:latin typeface="Calibri" panose="020F0502020204030204" pitchFamily="34" charset="0"/>
                <a:ea typeface="Calibri" panose="020F0502020204030204" pitchFamily="34" charset="0"/>
                <a:cs typeface="Calibri" panose="020F0502020204030204" pitchFamily="34" charset="0"/>
              </a:rPr>
              <a:t>from</a:t>
            </a:r>
            <a:r>
              <a:rPr lang="pt-PT" sz="1000" i="1" dirty="0">
                <a:latin typeface="Calibri" panose="020F0502020204030204" pitchFamily="34" charset="0"/>
                <a:ea typeface="Calibri" panose="020F0502020204030204" pitchFamily="34" charset="0"/>
                <a:cs typeface="Calibri" panose="020F0502020204030204" pitchFamily="34" charset="0"/>
              </a:rPr>
              <a:t> </a:t>
            </a:r>
            <a:r>
              <a:rPr lang="pt-PT" sz="1000" i="1" dirty="0" err="1">
                <a:latin typeface="Calibri" panose="020F0502020204030204" pitchFamily="34" charset="0"/>
                <a:ea typeface="Calibri" panose="020F0502020204030204" pitchFamily="34" charset="0"/>
                <a:cs typeface="Calibri" panose="020F0502020204030204" pitchFamily="34" charset="0"/>
              </a:rPr>
              <a:t>the</a:t>
            </a:r>
            <a:r>
              <a:rPr lang="pt-PT" sz="1000" i="1" dirty="0">
                <a:latin typeface="Calibri" panose="020F0502020204030204" pitchFamily="34" charset="0"/>
                <a:ea typeface="Calibri" panose="020F0502020204030204" pitchFamily="34" charset="0"/>
                <a:cs typeface="Calibri" panose="020F0502020204030204" pitchFamily="34" charset="0"/>
              </a:rPr>
              <a:t> 2020s inflation</a:t>
            </a:r>
            <a:endParaRPr lang="en-US" sz="1000" i="1" dirty="0">
              <a:latin typeface="Calibri" panose="020F0502020204030204" pitchFamily="34" charset="0"/>
              <a:ea typeface="Calibri" panose="020F0502020204030204" pitchFamily="34" charset="0"/>
              <a:cs typeface="Calibri" panose="020F0502020204030204" pitchFamily="34" charset="0"/>
            </a:endParaRPr>
          </a:p>
        </p:txBody>
      </p:sp>
      <p:cxnSp>
        <p:nvCxnSpPr>
          <p:cNvPr id="50" name="Straight Connector 49">
            <a:extLst>
              <a:ext uri="{FF2B5EF4-FFF2-40B4-BE49-F238E27FC236}">
                <a16:creationId xmlns:a16="http://schemas.microsoft.com/office/drawing/2014/main" id="{400D3345-6B11-C6AC-34A4-D95BC291A301}"/>
              </a:ext>
            </a:extLst>
          </p:cNvPr>
          <p:cNvCxnSpPr/>
          <p:nvPr/>
        </p:nvCxnSpPr>
        <p:spPr>
          <a:xfrm>
            <a:off x="101067" y="770017"/>
            <a:ext cx="11409894" cy="0"/>
          </a:xfrm>
          <a:prstGeom prst="line">
            <a:avLst/>
          </a:prstGeom>
          <a:ln w="22225">
            <a:solidFill>
              <a:srgbClr val="D22144"/>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pic>
        <p:nvPicPr>
          <p:cNvPr id="4102" name="Picture 6" descr="Stevenson and Wolfers: &quot;Think Like an Economist&quot; | Gerald R ...">
            <a:extLst>
              <a:ext uri="{FF2B5EF4-FFF2-40B4-BE49-F238E27FC236}">
                <a16:creationId xmlns:a16="http://schemas.microsoft.com/office/drawing/2014/main" id="{C4F26656-6D5B-D831-BA58-DEE003CC4F26}"/>
              </a:ext>
            </a:extLst>
          </p:cNvPr>
          <p:cNvPicPr>
            <a:picLocks noChangeAspect="1" noChangeArrowheads="1"/>
          </p:cNvPicPr>
          <p:nvPr/>
        </p:nvPicPr>
        <p:blipFill rotWithShape="1">
          <a:blip r:embed="rId7">
            <a:alphaModFix amt="14000"/>
            <a:extLst>
              <a:ext uri="{28A0092B-C50C-407E-A947-70E740481C1C}">
                <a14:useLocalDpi xmlns:a14="http://schemas.microsoft.com/office/drawing/2010/main" val="0"/>
              </a:ext>
            </a:extLst>
          </a:blip>
          <a:srcRect b="10073"/>
          <a:stretch/>
        </p:blipFill>
        <p:spPr bwMode="auto">
          <a:xfrm>
            <a:off x="-8496" y="0"/>
            <a:ext cx="12196806" cy="6852624"/>
          </a:xfrm>
          <a:prstGeom prst="rect">
            <a:avLst/>
          </a:prstGeom>
          <a:noFill/>
          <a:effectLst>
            <a:outerShdw sx="1000" sy="1000" algn="ctr" rotWithShape="0">
              <a:srgbClr val="000000"/>
            </a:outerShdw>
          </a:effectLst>
          <a:extLst>
            <a:ext uri="{909E8E84-426E-40DD-AFC4-6F175D3DCCD1}">
              <a14:hiddenFill xmlns:a14="http://schemas.microsoft.com/office/drawing/2010/main">
                <a:solidFill>
                  <a:srgbClr val="FFFFFF"/>
                </a:solidFill>
              </a14:hiddenFill>
            </a:ext>
          </a:extLst>
        </p:spPr>
      </p:pic>
      <p:sp>
        <p:nvSpPr>
          <p:cNvPr id="29" name="TextBox 28">
            <a:extLst>
              <a:ext uri="{FF2B5EF4-FFF2-40B4-BE49-F238E27FC236}">
                <a16:creationId xmlns:a16="http://schemas.microsoft.com/office/drawing/2014/main" id="{1D5AE15F-B6B3-AB96-2770-3E36087F5AB1}"/>
              </a:ext>
            </a:extLst>
          </p:cNvPr>
          <p:cNvSpPr txBox="1"/>
          <p:nvPr/>
        </p:nvSpPr>
        <p:spPr>
          <a:xfrm>
            <a:off x="53456" y="298173"/>
            <a:ext cx="4829143" cy="523220"/>
          </a:xfrm>
          <a:prstGeom prst="rect">
            <a:avLst/>
          </a:prstGeom>
          <a:noFill/>
        </p:spPr>
        <p:txBody>
          <a:bodyPr wrap="none" rtlCol="0">
            <a:spAutoFit/>
          </a:bodyPr>
          <a:lstStyle/>
          <a:p>
            <a:r>
              <a:rPr lang="pt-PT" sz="2800" b="1" dirty="0">
                <a:solidFill>
                  <a:srgbClr val="4472C4"/>
                </a:solidFill>
                <a:latin typeface="Calibri" panose="020F0502020204030204" pitchFamily="34" charset="0"/>
                <a:ea typeface="Calibri" panose="020F0502020204030204" pitchFamily="34" charset="0"/>
                <a:cs typeface="Calibri" panose="020F0502020204030204" pitchFamily="34" charset="0"/>
              </a:rPr>
              <a:t>Causa #2: Choques de procura</a:t>
            </a:r>
            <a:endParaRPr lang="en-US" sz="2800" b="1" dirty="0">
              <a:solidFill>
                <a:srgbClr val="4472C4"/>
              </a:solidFill>
              <a:latin typeface="Calibri" panose="020F0502020204030204" pitchFamily="34" charset="0"/>
              <a:ea typeface="Calibri" panose="020F0502020204030204" pitchFamily="34" charset="0"/>
              <a:cs typeface="Calibri" panose="020F0502020204030204" pitchFamily="34" charset="0"/>
            </a:endParaRPr>
          </a:p>
        </p:txBody>
      </p:sp>
      <p:pic>
        <p:nvPicPr>
          <p:cNvPr id="46" name="Picture 45" descr="A picture containing drawing&#10;&#10;Description automatically generated">
            <a:extLst>
              <a:ext uri="{FF2B5EF4-FFF2-40B4-BE49-F238E27FC236}">
                <a16:creationId xmlns:a16="http://schemas.microsoft.com/office/drawing/2014/main" id="{4B85F98E-4BCB-EF14-C05F-314395C2B930}"/>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53456" y="20921"/>
            <a:ext cx="747741" cy="226588"/>
          </a:xfrm>
          <a:prstGeom prst="rect">
            <a:avLst/>
          </a:prstGeom>
        </p:spPr>
      </p:pic>
      <p:grpSp>
        <p:nvGrpSpPr>
          <p:cNvPr id="43" name="Group 42">
            <a:extLst>
              <a:ext uri="{FF2B5EF4-FFF2-40B4-BE49-F238E27FC236}">
                <a16:creationId xmlns:a16="http://schemas.microsoft.com/office/drawing/2014/main" id="{24B2D559-98BB-B5C5-47CB-CFE4E2D14855}"/>
              </a:ext>
            </a:extLst>
          </p:cNvPr>
          <p:cNvGrpSpPr/>
          <p:nvPr/>
        </p:nvGrpSpPr>
        <p:grpSpPr>
          <a:xfrm>
            <a:off x="9606" y="6643375"/>
            <a:ext cx="12240634" cy="253916"/>
            <a:chOff x="-48634" y="6654881"/>
            <a:chExt cx="12240634" cy="253916"/>
          </a:xfrm>
        </p:grpSpPr>
        <p:sp>
          <p:nvSpPr>
            <p:cNvPr id="44" name="Прямоугольник 2">
              <a:extLst>
                <a:ext uri="{FF2B5EF4-FFF2-40B4-BE49-F238E27FC236}">
                  <a16:creationId xmlns:a16="http://schemas.microsoft.com/office/drawing/2014/main" id="{E68573FC-ABD0-674F-9F2F-1904956BF815}"/>
                </a:ext>
              </a:extLst>
            </p:cNvPr>
            <p:cNvSpPr/>
            <p:nvPr/>
          </p:nvSpPr>
          <p:spPr>
            <a:xfrm>
              <a:off x="-48634" y="6654881"/>
              <a:ext cx="330540"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280</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45" name="TextBox 8">
              <a:extLst>
                <a:ext uri="{FF2B5EF4-FFF2-40B4-BE49-F238E27FC236}">
                  <a16:creationId xmlns:a16="http://schemas.microsoft.com/office/drawing/2014/main" id="{9F35D685-10E5-E94D-ED79-090CEE1E40C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sp>
        <p:nvSpPr>
          <p:cNvPr id="8" name="AutoShape 6">
            <a:extLst>
              <a:ext uri="{FF2B5EF4-FFF2-40B4-BE49-F238E27FC236}">
                <a16:creationId xmlns:a16="http://schemas.microsoft.com/office/drawing/2014/main" id="{12F92941-EBF1-3A91-E423-50A95885943C}"/>
              </a:ext>
            </a:extLst>
          </p:cNvPr>
          <p:cNvSpPr>
            <a:spLocks noChangeAspect="1" noChangeArrowheads="1"/>
          </p:cNvSpPr>
          <p:nvPr/>
        </p:nvSpPr>
        <p:spPr bwMode="auto">
          <a:xfrm>
            <a:off x="5943600" y="34671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3" name="Rectangle: Rounded Corners 12">
            <a:extLst>
              <a:ext uri="{FF2B5EF4-FFF2-40B4-BE49-F238E27FC236}">
                <a16:creationId xmlns:a16="http://schemas.microsoft.com/office/drawing/2014/main" id="{12D739AE-643E-325E-8B11-F67C172B26C2}"/>
              </a:ext>
            </a:extLst>
          </p:cNvPr>
          <p:cNvSpPr/>
          <p:nvPr/>
        </p:nvSpPr>
        <p:spPr>
          <a:xfrm>
            <a:off x="4711700" y="2104232"/>
            <a:ext cx="2590800" cy="1447800"/>
          </a:xfrm>
          <a:prstGeom prst="roundRect">
            <a:avLst/>
          </a:prstGeom>
          <a:solidFill>
            <a:srgbClr val="0064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PT" sz="3200" dirty="0">
                <a:latin typeface="Calibri" panose="020F0502020204030204" pitchFamily="34" charset="0"/>
                <a:ea typeface="Calibri" panose="020F0502020204030204" pitchFamily="34" charset="0"/>
                <a:cs typeface="Calibri" panose="020F0502020204030204" pitchFamily="34" charset="0"/>
              </a:rPr>
              <a:t>Choques de procura</a:t>
            </a:r>
            <a:endParaRPr lang="en-US" sz="3200" dirty="0">
              <a:latin typeface="Calibri" panose="020F0502020204030204" pitchFamily="34" charset="0"/>
              <a:ea typeface="Calibri" panose="020F0502020204030204" pitchFamily="34" charset="0"/>
              <a:cs typeface="Calibri" panose="020F0502020204030204" pitchFamily="34" charset="0"/>
            </a:endParaRPr>
          </a:p>
        </p:txBody>
      </p:sp>
      <p:sp>
        <p:nvSpPr>
          <p:cNvPr id="16" name="TextBox 15">
            <a:extLst>
              <a:ext uri="{FF2B5EF4-FFF2-40B4-BE49-F238E27FC236}">
                <a16:creationId xmlns:a16="http://schemas.microsoft.com/office/drawing/2014/main" id="{E9239A43-F7EC-583A-5232-C3CF0385B5F0}"/>
              </a:ext>
            </a:extLst>
          </p:cNvPr>
          <p:cNvSpPr txBox="1"/>
          <p:nvPr/>
        </p:nvSpPr>
        <p:spPr>
          <a:xfrm>
            <a:off x="3783808" y="3797020"/>
            <a:ext cx="2519366" cy="646331"/>
          </a:xfrm>
          <a:prstGeom prst="rect">
            <a:avLst/>
          </a:prstGeom>
          <a:noFill/>
        </p:spPr>
        <p:txBody>
          <a:bodyPr wrap="square" rtlCol="0">
            <a:spAutoFit/>
          </a:bodyPr>
          <a:lstStyle/>
          <a:p>
            <a:r>
              <a:rPr lang="en-US" dirty="0">
                <a:solidFill>
                  <a:srgbClr val="0064B2"/>
                </a:solidFill>
                <a:latin typeface="Calibri" panose="020F0502020204030204" pitchFamily="34" charset="0"/>
                <a:ea typeface="Calibri" panose="020F0502020204030204" pitchFamily="34" charset="0"/>
                <a:cs typeface="Calibri" panose="020F0502020204030204" pitchFamily="34" charset="0"/>
              </a:rPr>
              <a:t>↑</a:t>
            </a:r>
            <a:r>
              <a:rPr lang="en-US" dirty="0" err="1">
                <a:solidFill>
                  <a:srgbClr val="0064B2"/>
                </a:solidFill>
                <a:latin typeface="Calibri" panose="020F0502020204030204" pitchFamily="34" charset="0"/>
                <a:ea typeface="Calibri" panose="020F0502020204030204" pitchFamily="34" charset="0"/>
                <a:cs typeface="Calibri" panose="020F0502020204030204" pitchFamily="34" charset="0"/>
              </a:rPr>
              <a:t>produto</a:t>
            </a:r>
            <a:r>
              <a:rPr lang="en-US"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0064B2"/>
                </a:solidFill>
                <a:latin typeface="Calibri" panose="020F0502020204030204" pitchFamily="34" charset="0"/>
                <a:ea typeface="Calibri" panose="020F0502020204030204" pitchFamily="34" charset="0"/>
                <a:cs typeface="Calibri" panose="020F0502020204030204" pitchFamily="34" charset="0"/>
              </a:rPr>
              <a:t>relativamente</a:t>
            </a:r>
            <a:r>
              <a:rPr lang="en-US"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0064B2"/>
                </a:solidFill>
                <a:latin typeface="Calibri" panose="020F0502020204030204" pitchFamily="34" charset="0"/>
                <a:ea typeface="Calibri" panose="020F0502020204030204" pitchFamily="34" charset="0"/>
                <a:cs typeface="Calibri" panose="020F0502020204030204" pitchFamily="34" charset="0"/>
              </a:rPr>
              <a:t>ao</a:t>
            </a:r>
            <a:r>
              <a:rPr lang="en-US"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0064B2"/>
                </a:solidFill>
                <a:latin typeface="Calibri" panose="020F0502020204030204" pitchFamily="34" charset="0"/>
                <a:ea typeface="Calibri" panose="020F0502020204030204" pitchFamily="34" charset="0"/>
                <a:cs typeface="Calibri" panose="020F0502020204030204" pitchFamily="34" charset="0"/>
              </a:rPr>
              <a:t>potencial</a:t>
            </a:r>
            <a:endParaRPr lang="en-US" dirty="0">
              <a:solidFill>
                <a:srgbClr val="0064B2"/>
              </a:solidFill>
              <a:latin typeface="Calibri" panose="020F0502020204030204" pitchFamily="34" charset="0"/>
              <a:ea typeface="Calibri" panose="020F0502020204030204" pitchFamily="34" charset="0"/>
              <a:cs typeface="Calibri" panose="020F0502020204030204" pitchFamily="34" charset="0"/>
            </a:endParaRPr>
          </a:p>
        </p:txBody>
      </p:sp>
      <p:grpSp>
        <p:nvGrpSpPr>
          <p:cNvPr id="3" name="Group 2">
            <a:extLst>
              <a:ext uri="{FF2B5EF4-FFF2-40B4-BE49-F238E27FC236}">
                <a16:creationId xmlns:a16="http://schemas.microsoft.com/office/drawing/2014/main" id="{1C1A76D4-DACB-C0BD-75DA-B5ED1316DF30}"/>
              </a:ext>
            </a:extLst>
          </p:cNvPr>
          <p:cNvGrpSpPr/>
          <p:nvPr/>
        </p:nvGrpSpPr>
        <p:grpSpPr>
          <a:xfrm>
            <a:off x="3281366" y="4452863"/>
            <a:ext cx="4267200" cy="2214637"/>
            <a:chOff x="3281366" y="4109963"/>
            <a:chExt cx="4267200" cy="2214637"/>
          </a:xfrm>
        </p:grpSpPr>
        <p:grpSp>
          <p:nvGrpSpPr>
            <p:cNvPr id="24" name="Group 23">
              <a:extLst>
                <a:ext uri="{FF2B5EF4-FFF2-40B4-BE49-F238E27FC236}">
                  <a16:creationId xmlns:a16="http://schemas.microsoft.com/office/drawing/2014/main" id="{C826B9B4-C5B0-1822-0978-119520E13549}"/>
                </a:ext>
              </a:extLst>
            </p:cNvPr>
            <p:cNvGrpSpPr/>
            <p:nvPr/>
          </p:nvGrpSpPr>
          <p:grpSpPr>
            <a:xfrm>
              <a:off x="3281366" y="4109963"/>
              <a:ext cx="4267200" cy="2214637"/>
              <a:chOff x="3276600" y="4259887"/>
              <a:chExt cx="4267200" cy="2214637"/>
            </a:xfrm>
          </p:grpSpPr>
          <p:cxnSp>
            <p:nvCxnSpPr>
              <p:cNvPr id="6" name="Straight Connector 5">
                <a:extLst>
                  <a:ext uri="{FF2B5EF4-FFF2-40B4-BE49-F238E27FC236}">
                    <a16:creationId xmlns:a16="http://schemas.microsoft.com/office/drawing/2014/main" id="{6335C892-EB01-2863-4400-C29AF1E22B8D}"/>
                  </a:ext>
                </a:extLst>
              </p:cNvPr>
              <p:cNvCxnSpPr/>
              <p:nvPr/>
            </p:nvCxnSpPr>
            <p:spPr>
              <a:xfrm>
                <a:off x="4800600" y="4419600"/>
                <a:ext cx="0" cy="16764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FB40078A-C592-8D38-FE1B-952256A92544}"/>
                  </a:ext>
                </a:extLst>
              </p:cNvPr>
              <p:cNvCxnSpPr>
                <a:cxnSpLocks/>
              </p:cNvCxnSpPr>
              <p:nvPr/>
            </p:nvCxnSpPr>
            <p:spPr>
              <a:xfrm>
                <a:off x="4800600" y="6096000"/>
                <a:ext cx="21336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7D85AB08-40BE-BA8A-A344-3142123A6F25}"/>
                  </a:ext>
                </a:extLst>
              </p:cNvPr>
              <p:cNvCxnSpPr/>
              <p:nvPr/>
            </p:nvCxnSpPr>
            <p:spPr>
              <a:xfrm flipV="1">
                <a:off x="5038725" y="4557749"/>
                <a:ext cx="1524000" cy="1219200"/>
              </a:xfrm>
              <a:prstGeom prst="line">
                <a:avLst/>
              </a:prstGeom>
              <a:ln w="57150">
                <a:solidFill>
                  <a:srgbClr val="0064B2"/>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4FD6ACDF-B096-2430-1FEA-049A78CDD6FC}"/>
                  </a:ext>
                </a:extLst>
              </p:cNvPr>
              <p:cNvSpPr txBox="1"/>
              <p:nvPr/>
            </p:nvSpPr>
            <p:spPr>
              <a:xfrm>
                <a:off x="3276600" y="4259887"/>
                <a:ext cx="1524000" cy="523220"/>
              </a:xfrm>
              <a:prstGeom prst="rect">
                <a:avLst/>
              </a:prstGeom>
              <a:noFill/>
            </p:spPr>
            <p:txBody>
              <a:bodyPr wrap="square" rtlCol="0">
                <a:spAutoFit/>
              </a:bodyPr>
              <a:lstStyle/>
              <a:p>
                <a:pPr algn="r"/>
                <a:r>
                  <a:rPr lang="en-US" sz="1400" dirty="0">
                    <a:latin typeface="Calibri" panose="020F0502020204030204" pitchFamily="34" charset="0"/>
                    <a:ea typeface="Calibri" panose="020F0502020204030204" pitchFamily="34" charset="0"/>
                    <a:cs typeface="Calibri" panose="020F0502020204030204" pitchFamily="34" charset="0"/>
                  </a:rPr>
                  <a:t>Inflação </a:t>
                </a:r>
                <a:r>
                  <a:rPr lang="en-US" sz="1400" dirty="0" err="1">
                    <a:latin typeface="Calibri" panose="020F0502020204030204" pitchFamily="34" charset="0"/>
                    <a:ea typeface="Calibri" panose="020F0502020204030204" pitchFamily="34" charset="0"/>
                    <a:cs typeface="Calibri" panose="020F0502020204030204" pitchFamily="34" charset="0"/>
                  </a:rPr>
                  <a:t>não</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antecipada</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22" name="TextBox 21">
                <a:extLst>
                  <a:ext uri="{FF2B5EF4-FFF2-40B4-BE49-F238E27FC236}">
                    <a16:creationId xmlns:a16="http://schemas.microsoft.com/office/drawing/2014/main" id="{BFA5141D-8754-3D87-CCA4-9E271AADEAF3}"/>
                  </a:ext>
                </a:extLst>
              </p:cNvPr>
              <p:cNvSpPr txBox="1"/>
              <p:nvPr/>
            </p:nvSpPr>
            <p:spPr>
              <a:xfrm>
                <a:off x="5562601" y="6166747"/>
                <a:ext cx="1524000" cy="307777"/>
              </a:xfrm>
              <a:prstGeom prst="rect">
                <a:avLst/>
              </a:prstGeom>
              <a:noFill/>
            </p:spPr>
            <p:txBody>
              <a:bodyPr wrap="square" rtlCol="0">
                <a:spAutoFit/>
              </a:bodyPr>
              <a:lstStyle/>
              <a:p>
                <a:pPr algn="r"/>
                <a:r>
                  <a:rPr lang="en-US" sz="1400" dirty="0" err="1">
                    <a:latin typeface="Calibri" panose="020F0502020204030204" pitchFamily="34" charset="0"/>
                    <a:ea typeface="Calibri" panose="020F0502020204030204" pitchFamily="34" charset="0"/>
                    <a:cs typeface="Calibri" panose="020F0502020204030204" pitchFamily="34" charset="0"/>
                  </a:rPr>
                  <a:t>Hiato</a:t>
                </a:r>
                <a:r>
                  <a:rPr lang="en-US" sz="1400" dirty="0">
                    <a:latin typeface="Calibri" panose="020F0502020204030204" pitchFamily="34" charset="0"/>
                    <a:ea typeface="Calibri" panose="020F0502020204030204" pitchFamily="34" charset="0"/>
                    <a:cs typeface="Calibri" panose="020F0502020204030204" pitchFamily="34" charset="0"/>
                  </a:rPr>
                  <a:t> do </a:t>
                </a:r>
                <a:r>
                  <a:rPr lang="en-US" sz="1400" dirty="0" err="1">
                    <a:latin typeface="Calibri" panose="020F0502020204030204" pitchFamily="34" charset="0"/>
                    <a:ea typeface="Calibri" panose="020F0502020204030204" pitchFamily="34" charset="0"/>
                    <a:cs typeface="Calibri" panose="020F0502020204030204" pitchFamily="34" charset="0"/>
                  </a:rPr>
                  <a:t>produto</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23" name="TextBox 22">
                <a:extLst>
                  <a:ext uri="{FF2B5EF4-FFF2-40B4-BE49-F238E27FC236}">
                    <a16:creationId xmlns:a16="http://schemas.microsoft.com/office/drawing/2014/main" id="{193F4B43-86B8-23A6-8BCF-44F68F3CE8D1}"/>
                  </a:ext>
                </a:extLst>
              </p:cNvPr>
              <p:cNvSpPr txBox="1"/>
              <p:nvPr/>
            </p:nvSpPr>
            <p:spPr>
              <a:xfrm>
                <a:off x="6562725" y="4340801"/>
                <a:ext cx="981075" cy="523220"/>
              </a:xfrm>
              <a:prstGeom prst="rect">
                <a:avLst/>
              </a:prstGeom>
              <a:noFill/>
            </p:spPr>
            <p:txBody>
              <a:bodyPr wrap="square" rtlCol="0">
                <a:spAutoFit/>
              </a:bodyPr>
              <a:lstStyle/>
              <a:p>
                <a:r>
                  <a:rPr lang="en-US" sz="1400" dirty="0" err="1">
                    <a:solidFill>
                      <a:srgbClr val="4472C4"/>
                    </a:solidFill>
                    <a:latin typeface="Calibri" panose="020F0502020204030204" pitchFamily="34" charset="0"/>
                    <a:ea typeface="Calibri" panose="020F0502020204030204" pitchFamily="34" charset="0"/>
                    <a:cs typeface="Calibri" panose="020F0502020204030204" pitchFamily="34" charset="0"/>
                  </a:rPr>
                  <a:t>Curva</a:t>
                </a:r>
                <a:r>
                  <a:rPr lang="en-US" sz="1400" dirty="0">
                    <a:solidFill>
                      <a:srgbClr val="4472C4"/>
                    </a:solidFill>
                    <a:latin typeface="Calibri" panose="020F0502020204030204" pitchFamily="34" charset="0"/>
                    <a:ea typeface="Calibri" panose="020F0502020204030204" pitchFamily="34" charset="0"/>
                    <a:cs typeface="Calibri" panose="020F0502020204030204" pitchFamily="34" charset="0"/>
                  </a:rPr>
                  <a:t> de Phillips</a:t>
                </a:r>
              </a:p>
            </p:txBody>
          </p:sp>
        </p:grpSp>
        <p:cxnSp>
          <p:nvCxnSpPr>
            <p:cNvPr id="37" name="Straight Arrow Connector 36">
              <a:extLst>
                <a:ext uri="{FF2B5EF4-FFF2-40B4-BE49-F238E27FC236}">
                  <a16:creationId xmlns:a16="http://schemas.microsoft.com/office/drawing/2014/main" id="{74C912A5-263A-3109-9451-AAB1D2A3242D}"/>
                </a:ext>
              </a:extLst>
            </p:cNvPr>
            <p:cNvCxnSpPr>
              <a:cxnSpLocks/>
            </p:cNvCxnSpPr>
            <p:nvPr/>
          </p:nvCxnSpPr>
          <p:spPr>
            <a:xfrm>
              <a:off x="5697533" y="6007310"/>
              <a:ext cx="538167" cy="0"/>
            </a:xfrm>
            <a:prstGeom prst="straightConnector1">
              <a:avLst/>
            </a:prstGeom>
            <a:ln w="28575">
              <a:solidFill>
                <a:srgbClr val="0064B2"/>
              </a:solidFill>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78DBCC60-5E28-9C3A-7EE2-2AEAC4E7B590}"/>
                </a:ext>
              </a:extLst>
            </p:cNvPr>
            <p:cNvCxnSpPr>
              <a:cxnSpLocks/>
            </p:cNvCxnSpPr>
            <p:nvPr/>
          </p:nvCxnSpPr>
          <p:spPr>
            <a:xfrm flipV="1">
              <a:off x="4711700" y="4633183"/>
              <a:ext cx="0" cy="403010"/>
            </a:xfrm>
            <a:prstGeom prst="straightConnector1">
              <a:avLst/>
            </a:prstGeom>
            <a:ln w="28575">
              <a:solidFill>
                <a:srgbClr val="0064B2"/>
              </a:solidFill>
              <a:tailEnd type="triangle"/>
            </a:ln>
          </p:spPr>
          <p:style>
            <a:lnRef idx="1">
              <a:schemeClr val="accent1"/>
            </a:lnRef>
            <a:fillRef idx="0">
              <a:schemeClr val="accent1"/>
            </a:fillRef>
            <a:effectRef idx="0">
              <a:schemeClr val="accent1"/>
            </a:effectRef>
            <a:fontRef idx="minor">
              <a:schemeClr val="tx1"/>
            </a:fontRef>
          </p:style>
        </p:cxnSp>
      </p:grpSp>
      <p:sp>
        <p:nvSpPr>
          <p:cNvPr id="34" name="TextBox 33">
            <a:extLst>
              <a:ext uri="{FF2B5EF4-FFF2-40B4-BE49-F238E27FC236}">
                <a16:creationId xmlns:a16="http://schemas.microsoft.com/office/drawing/2014/main" id="{08411D65-305B-4739-4F0B-FFD3C348A71E}"/>
              </a:ext>
            </a:extLst>
          </p:cNvPr>
          <p:cNvSpPr txBox="1"/>
          <p:nvPr/>
        </p:nvSpPr>
        <p:spPr>
          <a:xfrm>
            <a:off x="6252684" y="3868530"/>
            <a:ext cx="1849120" cy="461665"/>
          </a:xfrm>
          <a:prstGeom prst="rect">
            <a:avLst/>
          </a:prstGeom>
          <a:noFill/>
        </p:spPr>
        <p:txBody>
          <a:bodyPr wrap="square">
            <a:spAutoFit/>
          </a:bodyPr>
          <a:lstStyle/>
          <a:p>
            <a:r>
              <a:rPr lang="en-US" sz="2400" b="1" dirty="0">
                <a:solidFill>
                  <a:srgbClr val="0064B2"/>
                </a:solidFill>
                <a:latin typeface="Calibri" panose="020F0502020204030204" pitchFamily="34" charset="0"/>
                <a:ea typeface="Calibri" panose="020F0502020204030204" pitchFamily="34" charset="0"/>
                <a:cs typeface="Calibri" panose="020F0502020204030204" pitchFamily="34" charset="0"/>
              </a:rPr>
              <a:t>→</a:t>
            </a:r>
            <a:r>
              <a:rPr lang="en-US"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0064B2"/>
                </a:solidFill>
                <a:latin typeface="Calibri" panose="020F0502020204030204" pitchFamily="34" charset="0"/>
                <a:ea typeface="Calibri" panose="020F0502020204030204" pitchFamily="34" charset="0"/>
                <a:cs typeface="Calibri" panose="020F0502020204030204" pitchFamily="34" charset="0"/>
              </a:rPr>
              <a:t>inflação</a:t>
            </a:r>
            <a:endParaRPr lang="en-US" dirty="0">
              <a:solidFill>
                <a:srgbClr val="0064B2"/>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992528590"/>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a:extLst>
              <a:ext uri="{FF2B5EF4-FFF2-40B4-BE49-F238E27FC236}">
                <a16:creationId xmlns:a16="http://schemas.microsoft.com/office/drawing/2014/main" id="{B5D5E0F1-BBF5-776F-73D9-2EC09F5F67E4}"/>
              </a:ext>
            </a:extLst>
          </p:cNvPr>
          <p:cNvSpPr/>
          <p:nvPr/>
        </p:nvSpPr>
        <p:spPr>
          <a:xfrm>
            <a:off x="474289" y="6247384"/>
            <a:ext cx="11217993" cy="1333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2" name="Title 1">
            <a:extLst>
              <a:ext uri="{FF2B5EF4-FFF2-40B4-BE49-F238E27FC236}">
                <a16:creationId xmlns:a16="http://schemas.microsoft.com/office/drawing/2014/main" id="{0931A253-1904-44D1-CC6B-2AC00D913051}"/>
              </a:ext>
            </a:extLst>
          </p:cNvPr>
          <p:cNvSpPr>
            <a:spLocks noGrp="1"/>
          </p:cNvSpPr>
          <p:nvPr>
            <p:ph type="title"/>
          </p:nvPr>
        </p:nvSpPr>
        <p:spPr/>
        <p:txBody>
          <a:bodyPr/>
          <a:lstStyle/>
          <a:p>
            <a:r>
              <a:rPr lang="en-US" dirty="0">
                <a:latin typeface="Calibri" panose="020F0502020204030204" pitchFamily="34" charset="0"/>
                <a:ea typeface="Calibri" panose="020F0502020204030204" pitchFamily="34" charset="0"/>
                <a:cs typeface="Calibri" panose="020F0502020204030204" pitchFamily="34" charset="0"/>
              </a:rPr>
              <a:t>Causa #2: </a:t>
            </a:r>
            <a:r>
              <a:rPr lang="en-US" dirty="0" err="1">
                <a:latin typeface="Calibri" panose="020F0502020204030204" pitchFamily="34" charset="0"/>
                <a:ea typeface="Calibri" panose="020F0502020204030204" pitchFamily="34" charset="0"/>
                <a:cs typeface="Calibri" panose="020F0502020204030204" pitchFamily="34" charset="0"/>
              </a:rPr>
              <a:t>Choques</a:t>
            </a:r>
            <a:r>
              <a:rPr lang="en-US" dirty="0">
                <a:latin typeface="Calibri" panose="020F0502020204030204" pitchFamily="34" charset="0"/>
                <a:ea typeface="Calibri" panose="020F0502020204030204" pitchFamily="34" charset="0"/>
                <a:cs typeface="Calibri" panose="020F0502020204030204" pitchFamily="34" charset="0"/>
              </a:rPr>
              <a:t> de </a:t>
            </a:r>
            <a:r>
              <a:rPr lang="en-US" dirty="0" err="1">
                <a:latin typeface="Calibri" panose="020F0502020204030204" pitchFamily="34" charset="0"/>
                <a:ea typeface="Calibri" panose="020F0502020204030204" pitchFamily="34" charset="0"/>
                <a:cs typeface="Calibri" panose="020F0502020204030204" pitchFamily="34" charset="0"/>
              </a:rPr>
              <a:t>procura</a:t>
            </a:r>
            <a:endParaRPr lang="en-US" dirty="0">
              <a:latin typeface="Calibri" panose="020F0502020204030204" pitchFamily="34" charset="0"/>
              <a:ea typeface="Calibri" panose="020F0502020204030204" pitchFamily="34" charset="0"/>
              <a:cs typeface="Calibri" panose="020F0502020204030204" pitchFamily="34" charset="0"/>
            </a:endParaRPr>
          </a:p>
        </p:txBody>
      </p:sp>
      <p:pic>
        <p:nvPicPr>
          <p:cNvPr id="7" name="Content Placeholder 6" descr="Timeline&#10;&#10;Description automatically generated">
            <a:extLst>
              <a:ext uri="{FF2B5EF4-FFF2-40B4-BE49-F238E27FC236}">
                <a16:creationId xmlns:a16="http://schemas.microsoft.com/office/drawing/2014/main" id="{39CD37C5-DE44-D71E-14A7-8E19F9EA862E}"/>
              </a:ext>
            </a:extLst>
          </p:cNvPr>
          <p:cNvPicPr>
            <a:picLocks noGrp="1" noChangeAspect="1"/>
          </p:cNvPicPr>
          <p:nvPr>
            <p:ph sz="quarter" idx="1"/>
          </p:nvPr>
        </p:nvPicPr>
        <p:blipFill rotWithShape="1">
          <a:blip r:embed="rId2">
            <a:extLst>
              <a:ext uri="{28A0092B-C50C-407E-A947-70E740481C1C}">
                <a14:useLocalDpi xmlns:a14="http://schemas.microsoft.com/office/drawing/2010/main" val="0"/>
              </a:ext>
            </a:extLst>
          </a:blip>
          <a:srcRect r="1794"/>
          <a:stretch/>
        </p:blipFill>
        <p:spPr>
          <a:xfrm>
            <a:off x="203200" y="956692"/>
            <a:ext cx="6654801" cy="5392292"/>
          </a:xfrm>
        </p:spPr>
      </p:pic>
      <p:sp>
        <p:nvSpPr>
          <p:cNvPr id="3" name="Content Placeholder 3">
            <a:extLst>
              <a:ext uri="{FF2B5EF4-FFF2-40B4-BE49-F238E27FC236}">
                <a16:creationId xmlns:a16="http://schemas.microsoft.com/office/drawing/2014/main" id="{D7F4B7CD-3CE4-64B0-7D4F-A5A3E14E0218}"/>
              </a:ext>
            </a:extLst>
          </p:cNvPr>
          <p:cNvSpPr txBox="1">
            <a:spLocks/>
          </p:cNvSpPr>
          <p:nvPr/>
        </p:nvSpPr>
        <p:spPr>
          <a:xfrm>
            <a:off x="6858001" y="924942"/>
            <a:ext cx="5324473" cy="4937760"/>
          </a:xfrm>
          <a:prstGeom prst="rect">
            <a:avLst/>
          </a:prstGeom>
          <a:solidFill>
            <a:schemeClr val="bg1"/>
          </a:solidFill>
        </p:spPr>
        <p:txBody>
          <a:bodyPr/>
          <a:lstStyle>
            <a:lvl1pPr marL="273050" indent="-273050" algn="l" rtl="0" eaLnBrk="0" fontAlgn="base" hangingPunct="0">
              <a:spcBef>
                <a:spcPts val="600"/>
              </a:spcBef>
              <a:spcAft>
                <a:spcPct val="0"/>
              </a:spcAft>
              <a:buClr>
                <a:schemeClr val="accent1"/>
              </a:buClr>
              <a:buSzPct val="76000"/>
              <a:buFont typeface="Wingdings" pitchFamily="2" charset="2"/>
              <a:buChar char="q"/>
              <a:defRPr sz="2600" kern="1200">
                <a:solidFill>
                  <a:schemeClr val="tx1"/>
                </a:solidFill>
                <a:latin typeface="+mn-lt"/>
                <a:ea typeface="+mn-ea"/>
                <a:cs typeface="+mn-cs"/>
              </a:defRPr>
            </a:lvl1pPr>
            <a:lvl2pPr marL="547688" indent="-273050" algn="l" rtl="0" eaLnBrk="0" fontAlgn="base" hangingPunct="0">
              <a:spcBef>
                <a:spcPts val="500"/>
              </a:spcBef>
              <a:spcAft>
                <a:spcPct val="0"/>
              </a:spcAft>
              <a:buClr>
                <a:schemeClr val="accent2"/>
              </a:buClr>
              <a:buSzPct val="76000"/>
              <a:buFont typeface="Wingdings 3" pitchFamily="18" charset="2"/>
              <a:buChar char=""/>
              <a:defRPr sz="2300" kern="1200">
                <a:solidFill>
                  <a:schemeClr val="tx2"/>
                </a:solidFill>
                <a:latin typeface="+mn-lt"/>
                <a:ea typeface="+mn-ea"/>
                <a:cs typeface="+mn-cs"/>
              </a:defRPr>
            </a:lvl2pPr>
            <a:lvl3pPr marL="822325" indent="-228600" algn="l" rtl="0" eaLnBrk="0" fontAlgn="base" hangingPunct="0">
              <a:spcBef>
                <a:spcPts val="500"/>
              </a:spcBef>
              <a:spcAft>
                <a:spcPct val="0"/>
              </a:spcAft>
              <a:buClr>
                <a:srgbClr val="BCBCBC"/>
              </a:buClr>
              <a:buSzPct val="76000"/>
              <a:buBlip>
                <a:blip r:embed="rId3"/>
              </a:buBlip>
              <a:defRPr sz="2000" kern="1200">
                <a:solidFill>
                  <a:schemeClr val="tx1"/>
                </a:solidFill>
                <a:latin typeface="+mn-lt"/>
                <a:ea typeface="+mn-ea"/>
                <a:cs typeface="+mn-cs"/>
              </a:defRPr>
            </a:lvl3pPr>
            <a:lvl4pPr marL="1096963" indent="-228600" algn="l" rtl="0" eaLnBrk="0" fontAlgn="base" hangingPunct="0">
              <a:spcBef>
                <a:spcPts val="400"/>
              </a:spcBef>
              <a:spcAft>
                <a:spcPct val="0"/>
              </a:spcAft>
              <a:buClr>
                <a:srgbClr val="8BA2B4"/>
              </a:buClr>
              <a:buSzPct val="100000"/>
              <a:buFont typeface="Wingdings" pitchFamily="2" charset="2"/>
              <a:buChar char="§"/>
              <a:defRPr kern="1200">
                <a:solidFill>
                  <a:schemeClr val="tx1"/>
                </a:solidFill>
                <a:latin typeface="+mn-lt"/>
                <a:ea typeface="+mn-ea"/>
                <a:cs typeface="+mn-cs"/>
              </a:defRPr>
            </a:lvl4pPr>
            <a:lvl5pPr marL="1371600" indent="-228600" algn="l" rtl="0" eaLnBrk="0" fontAlgn="base" hangingPunct="0">
              <a:spcBef>
                <a:spcPts val="300"/>
              </a:spcBef>
              <a:spcAft>
                <a:spcPct val="0"/>
              </a:spcAft>
              <a:buClr>
                <a:schemeClr val="accent2"/>
              </a:buClr>
              <a:buSzPct val="70000"/>
              <a:buFont typeface="Courier New" pitchFamily="49" charset="0"/>
              <a:buChar char="o"/>
              <a:defRPr sz="1600" kern="1200">
                <a:solidFill>
                  <a:schemeClr val="tx1"/>
                </a:solidFill>
                <a:latin typeface="+mn-lt"/>
                <a:ea typeface="+mn-ea"/>
                <a:cs typeface="+mn-cs"/>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pPr marL="0" indent="0">
              <a:buNone/>
            </a:pPr>
            <a:r>
              <a:rPr lang="en-US" sz="2400" b="1" dirty="0" err="1">
                <a:solidFill>
                  <a:srgbClr val="638CAE"/>
                </a:solidFill>
                <a:latin typeface="Calibri" panose="020F0502020204030204" pitchFamily="34" charset="0"/>
                <a:ea typeface="Calibri" panose="020F0502020204030204" pitchFamily="34" charset="0"/>
                <a:cs typeface="Calibri" panose="020F0502020204030204" pitchFamily="34" charset="0"/>
              </a:rPr>
              <a:t>Pergunta</a:t>
            </a:r>
            <a:r>
              <a:rPr lang="en-US" sz="2400" b="1" dirty="0">
                <a:solidFill>
                  <a:srgbClr val="638CAE"/>
                </a:solidFill>
                <a:latin typeface="Calibri" panose="020F0502020204030204" pitchFamily="34" charset="0"/>
                <a:ea typeface="Calibri" panose="020F0502020204030204" pitchFamily="34" charset="0"/>
                <a:cs typeface="Calibri" panose="020F0502020204030204" pitchFamily="34" charset="0"/>
              </a:rPr>
              <a:t> </a:t>
            </a:r>
            <a:r>
              <a:rPr lang="en-US" sz="2400" b="1" dirty="0" err="1">
                <a:solidFill>
                  <a:srgbClr val="638CAE"/>
                </a:solidFill>
                <a:latin typeface="Calibri" panose="020F0502020204030204" pitchFamily="34" charset="0"/>
                <a:ea typeface="Calibri" panose="020F0502020204030204" pitchFamily="34" charset="0"/>
                <a:cs typeface="Calibri" panose="020F0502020204030204" pitchFamily="34" charset="0"/>
              </a:rPr>
              <a:t>chave</a:t>
            </a:r>
            <a:r>
              <a:rPr lang="en-US" sz="2400" b="1" dirty="0">
                <a:solidFill>
                  <a:srgbClr val="638CAE"/>
                </a:solidFill>
                <a:latin typeface="Calibri" panose="020F0502020204030204" pitchFamily="34" charset="0"/>
                <a:ea typeface="Calibri" panose="020F0502020204030204" pitchFamily="34" charset="0"/>
                <a:cs typeface="Calibri" panose="020F0502020204030204" pitchFamily="34" charset="0"/>
              </a:rPr>
              <a:t>:</a:t>
            </a:r>
          </a:p>
          <a:p>
            <a:r>
              <a:rPr lang="en-US" sz="2400" dirty="0" err="1">
                <a:latin typeface="Calibri" panose="020F0502020204030204" pitchFamily="34" charset="0"/>
                <a:ea typeface="Calibri" panose="020F0502020204030204" pitchFamily="34" charset="0"/>
                <a:cs typeface="Calibri" panose="020F0502020204030204" pitchFamily="34" charset="0"/>
              </a:rPr>
              <a:t>Quanto</a:t>
            </a:r>
            <a:r>
              <a:rPr lang="en-US" sz="2400" dirty="0">
                <a:latin typeface="Calibri" panose="020F0502020204030204" pitchFamily="34" charset="0"/>
                <a:ea typeface="Calibri" panose="020F0502020204030204" pitchFamily="34" charset="0"/>
                <a:cs typeface="Calibri" panose="020F0502020204030204" pitchFamily="34" charset="0"/>
              </a:rPr>
              <a:t> </a:t>
            </a:r>
            <a:r>
              <a:rPr lang="en-US" sz="2400" dirty="0" err="1">
                <a:latin typeface="Calibri" panose="020F0502020204030204" pitchFamily="34" charset="0"/>
                <a:ea typeface="Calibri" panose="020F0502020204030204" pitchFamily="34" charset="0"/>
                <a:cs typeface="Calibri" panose="020F0502020204030204" pitchFamily="34" charset="0"/>
              </a:rPr>
              <a:t>excesso</a:t>
            </a:r>
            <a:r>
              <a:rPr lang="en-US" sz="2400" dirty="0">
                <a:latin typeface="Calibri" panose="020F0502020204030204" pitchFamily="34" charset="0"/>
                <a:ea typeface="Calibri" panose="020F0502020204030204" pitchFamily="34" charset="0"/>
                <a:cs typeface="Calibri" panose="020F0502020204030204" pitchFamily="34" charset="0"/>
              </a:rPr>
              <a:t> de </a:t>
            </a:r>
            <a:r>
              <a:rPr lang="en-US" sz="2400" dirty="0" err="1">
                <a:latin typeface="Calibri" panose="020F0502020204030204" pitchFamily="34" charset="0"/>
                <a:ea typeface="Calibri" panose="020F0502020204030204" pitchFamily="34" charset="0"/>
                <a:cs typeface="Calibri" panose="020F0502020204030204" pitchFamily="34" charset="0"/>
              </a:rPr>
              <a:t>procura</a:t>
            </a:r>
            <a:r>
              <a:rPr lang="en-US" sz="2400" dirty="0">
                <a:latin typeface="Calibri" panose="020F0502020204030204" pitchFamily="34" charset="0"/>
                <a:ea typeface="Calibri" panose="020F0502020204030204" pitchFamily="34" charset="0"/>
                <a:cs typeface="Calibri" panose="020F0502020204030204" pitchFamily="34" charset="0"/>
              </a:rPr>
              <a:t> </a:t>
            </a:r>
            <a:r>
              <a:rPr lang="en-US" sz="2400" dirty="0" err="1">
                <a:latin typeface="Calibri" panose="020F0502020204030204" pitchFamily="34" charset="0"/>
                <a:ea typeface="Calibri" panose="020F0502020204030204" pitchFamily="34" charset="0"/>
                <a:cs typeface="Calibri" panose="020F0502020204030204" pitchFamily="34" charset="0"/>
              </a:rPr>
              <a:t>existe</a:t>
            </a:r>
            <a:r>
              <a:rPr lang="en-US" sz="2400" dirty="0">
                <a:latin typeface="Calibri" panose="020F0502020204030204" pitchFamily="34" charset="0"/>
                <a:ea typeface="Calibri" panose="020F0502020204030204" pitchFamily="34" charset="0"/>
                <a:cs typeface="Calibri" panose="020F0502020204030204" pitchFamily="34" charset="0"/>
              </a:rPr>
              <a:t>?</a:t>
            </a:r>
          </a:p>
          <a:p>
            <a:endParaRPr lang="en-US" sz="2400" dirty="0">
              <a:latin typeface="Calibri" panose="020F0502020204030204" pitchFamily="34" charset="0"/>
              <a:ea typeface="Calibri" panose="020F0502020204030204" pitchFamily="34" charset="0"/>
              <a:cs typeface="Calibri" panose="020F0502020204030204" pitchFamily="34" charset="0"/>
            </a:endParaRPr>
          </a:p>
          <a:p>
            <a:pPr marL="0" indent="0">
              <a:buNone/>
            </a:pPr>
            <a:r>
              <a:rPr lang="en-US" sz="2400" b="1" dirty="0" err="1">
                <a:solidFill>
                  <a:srgbClr val="638CAE"/>
                </a:solidFill>
                <a:latin typeface="Calibri" panose="020F0502020204030204" pitchFamily="34" charset="0"/>
                <a:ea typeface="Calibri" panose="020F0502020204030204" pitchFamily="34" charset="0"/>
                <a:cs typeface="Calibri" panose="020F0502020204030204" pitchFamily="34" charset="0"/>
              </a:rPr>
              <a:t>Diferentes</a:t>
            </a:r>
            <a:r>
              <a:rPr lang="en-US" sz="2400" b="1" dirty="0">
                <a:solidFill>
                  <a:srgbClr val="638CAE"/>
                </a:solidFill>
                <a:latin typeface="Calibri" panose="020F0502020204030204" pitchFamily="34" charset="0"/>
                <a:ea typeface="Calibri" panose="020F0502020204030204" pitchFamily="34" charset="0"/>
                <a:cs typeface="Calibri" panose="020F0502020204030204" pitchFamily="34" charset="0"/>
              </a:rPr>
              <a:t> </a:t>
            </a:r>
            <a:r>
              <a:rPr lang="en-US" sz="2400" b="1" dirty="0" err="1">
                <a:solidFill>
                  <a:srgbClr val="638CAE"/>
                </a:solidFill>
                <a:latin typeface="Calibri" panose="020F0502020204030204" pitchFamily="34" charset="0"/>
                <a:ea typeface="Calibri" panose="020F0502020204030204" pitchFamily="34" charset="0"/>
                <a:cs typeface="Calibri" panose="020F0502020204030204" pitchFamily="34" charset="0"/>
              </a:rPr>
              <a:t>medidas</a:t>
            </a:r>
            <a:r>
              <a:rPr lang="en-US" sz="2400" b="1" dirty="0">
                <a:solidFill>
                  <a:srgbClr val="638CAE"/>
                </a:solidFill>
                <a:latin typeface="Calibri" panose="020F0502020204030204" pitchFamily="34" charset="0"/>
                <a:ea typeface="Calibri" panose="020F0502020204030204" pitchFamily="34" charset="0"/>
                <a:cs typeface="Calibri" panose="020F0502020204030204" pitchFamily="34" charset="0"/>
              </a:rPr>
              <a:t> de excess de </a:t>
            </a:r>
            <a:r>
              <a:rPr lang="en-US" sz="2400" b="1" dirty="0" err="1">
                <a:solidFill>
                  <a:srgbClr val="638CAE"/>
                </a:solidFill>
                <a:latin typeface="Calibri" panose="020F0502020204030204" pitchFamily="34" charset="0"/>
                <a:ea typeface="Calibri" panose="020F0502020204030204" pitchFamily="34" charset="0"/>
                <a:cs typeface="Calibri" panose="020F0502020204030204" pitchFamily="34" charset="0"/>
              </a:rPr>
              <a:t>procura</a:t>
            </a:r>
            <a:r>
              <a:rPr lang="en-US" sz="2400" b="1" dirty="0">
                <a:solidFill>
                  <a:srgbClr val="638CAE"/>
                </a:solidFill>
                <a:latin typeface="Calibri" panose="020F0502020204030204" pitchFamily="34" charset="0"/>
                <a:ea typeface="Calibri" panose="020F0502020204030204" pitchFamily="34" charset="0"/>
                <a:cs typeface="Calibri" panose="020F0502020204030204" pitchFamily="34" charset="0"/>
              </a:rPr>
              <a:t>:</a:t>
            </a:r>
          </a:p>
          <a:p>
            <a:pPr marR="0" lvl="0" defTabSz="914400" latinLnBrk="0">
              <a:lnSpc>
                <a:spcPct val="100000"/>
              </a:lnSpc>
              <a:tabLst/>
              <a:defRPr/>
            </a:pPr>
            <a:r>
              <a:rPr lang="en-US" sz="2400" dirty="0" err="1">
                <a:latin typeface="Calibri" panose="020F0502020204030204" pitchFamily="34" charset="0"/>
                <a:ea typeface="Calibri" panose="020F0502020204030204" pitchFamily="34" charset="0"/>
                <a:cs typeface="Calibri" panose="020F0502020204030204" pitchFamily="34" charset="0"/>
              </a:rPr>
              <a:t>Hiato</a:t>
            </a:r>
            <a:r>
              <a:rPr lang="en-US" sz="2400" dirty="0">
                <a:latin typeface="Calibri" panose="020F0502020204030204" pitchFamily="34" charset="0"/>
                <a:ea typeface="Calibri" panose="020F0502020204030204" pitchFamily="34" charset="0"/>
                <a:cs typeface="Calibri" panose="020F0502020204030204" pitchFamily="34" charset="0"/>
              </a:rPr>
              <a:t> do </a:t>
            </a:r>
            <a:r>
              <a:rPr lang="en-US" sz="2400" dirty="0" err="1">
                <a:latin typeface="Calibri" panose="020F0502020204030204" pitchFamily="34" charset="0"/>
                <a:ea typeface="Calibri" panose="020F0502020204030204" pitchFamily="34" charset="0"/>
                <a:cs typeface="Calibri" panose="020F0502020204030204" pitchFamily="34" charset="0"/>
              </a:rPr>
              <a:t>produto</a:t>
            </a:r>
            <a:endParaRPr lang="en-US" sz="2400" dirty="0">
              <a:latin typeface="Calibri" panose="020F0502020204030204" pitchFamily="34" charset="0"/>
              <a:ea typeface="Calibri" panose="020F0502020204030204" pitchFamily="34" charset="0"/>
              <a:cs typeface="Calibri" panose="020F0502020204030204" pitchFamily="34" charset="0"/>
            </a:endParaRPr>
          </a:p>
          <a:p>
            <a:pPr marR="0" lvl="0" defTabSz="914400" latinLnBrk="0">
              <a:lnSpc>
                <a:spcPct val="100000"/>
              </a:lnSpc>
              <a:tabLst/>
              <a:defRPr/>
            </a:pPr>
            <a:r>
              <a:rPr lang="en-US" sz="2400" dirty="0">
                <a:latin typeface="Calibri" panose="020F0502020204030204" pitchFamily="34" charset="0"/>
                <a:ea typeface="Calibri" panose="020F0502020204030204" pitchFamily="34" charset="0"/>
                <a:cs typeface="Calibri" panose="020F0502020204030204" pitchFamily="34" charset="0"/>
              </a:rPr>
              <a:t>Taxa de </a:t>
            </a:r>
            <a:r>
              <a:rPr lang="en-US" sz="2400" dirty="0" err="1">
                <a:latin typeface="Calibri" panose="020F0502020204030204" pitchFamily="34" charset="0"/>
                <a:ea typeface="Calibri" panose="020F0502020204030204" pitchFamily="34" charset="0"/>
                <a:cs typeface="Calibri" panose="020F0502020204030204" pitchFamily="34" charset="0"/>
              </a:rPr>
              <a:t>desemprego</a:t>
            </a:r>
            <a:endParaRPr lang="en-US" sz="2400" dirty="0">
              <a:latin typeface="Calibri" panose="020F0502020204030204" pitchFamily="34" charset="0"/>
              <a:ea typeface="Calibri" panose="020F0502020204030204" pitchFamily="34" charset="0"/>
              <a:cs typeface="Calibri" panose="020F0502020204030204" pitchFamily="34" charset="0"/>
            </a:endParaRPr>
          </a:p>
          <a:p>
            <a:pPr marR="0" lvl="0" defTabSz="914400" latinLnBrk="0">
              <a:lnSpc>
                <a:spcPct val="100000"/>
              </a:lnSpc>
              <a:tabLst/>
              <a:defRPr/>
            </a:pPr>
            <a:r>
              <a:rPr lang="en-US" sz="2400" dirty="0">
                <a:latin typeface="Calibri" panose="020F0502020204030204" pitchFamily="34" charset="0"/>
                <a:ea typeface="Calibri" panose="020F0502020204030204" pitchFamily="34" charset="0"/>
                <a:cs typeface="Calibri" panose="020F0502020204030204" pitchFamily="34" charset="0"/>
              </a:rPr>
              <a:t>Taxa de </a:t>
            </a:r>
            <a:r>
              <a:rPr lang="en-US" sz="2400" dirty="0" err="1">
                <a:latin typeface="Calibri" panose="020F0502020204030204" pitchFamily="34" charset="0"/>
                <a:ea typeface="Calibri" panose="020F0502020204030204" pitchFamily="34" charset="0"/>
                <a:cs typeface="Calibri" panose="020F0502020204030204" pitchFamily="34" charset="0"/>
              </a:rPr>
              <a:t>emprego</a:t>
            </a:r>
            <a:endParaRPr lang="en-US" sz="2400" dirty="0">
              <a:latin typeface="Calibri" panose="020F0502020204030204" pitchFamily="34" charset="0"/>
              <a:ea typeface="Calibri" panose="020F0502020204030204" pitchFamily="34" charset="0"/>
              <a:cs typeface="Calibri" panose="020F0502020204030204" pitchFamily="34" charset="0"/>
            </a:endParaRPr>
          </a:p>
          <a:p>
            <a:pPr marL="0" marR="0" lvl="0" indent="0" defTabSz="914400" latinLnBrk="0">
              <a:lnSpc>
                <a:spcPct val="100000"/>
              </a:lnSpc>
              <a:buNone/>
              <a:tabLst/>
              <a:defRPr/>
            </a:pPr>
            <a:r>
              <a:rPr lang="en-US" sz="2400" dirty="0" err="1">
                <a:solidFill>
                  <a:srgbClr val="0064B2"/>
                </a:solidFill>
                <a:latin typeface="Calibri" panose="020F0502020204030204" pitchFamily="34" charset="0"/>
                <a:ea typeface="Calibri" panose="020F0502020204030204" pitchFamily="34" charset="0"/>
                <a:cs typeface="Calibri" panose="020F0502020204030204" pitchFamily="34" charset="0"/>
              </a:rPr>
              <a:t>cada</a:t>
            </a:r>
            <a:r>
              <a:rPr lang="en-US" sz="2400"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sz="2400" dirty="0" err="1">
                <a:solidFill>
                  <a:srgbClr val="0064B2"/>
                </a:solidFill>
                <a:latin typeface="Calibri" panose="020F0502020204030204" pitchFamily="34" charset="0"/>
                <a:ea typeface="Calibri" panose="020F0502020204030204" pitchFamily="34" charset="0"/>
                <a:cs typeface="Calibri" panose="020F0502020204030204" pitchFamily="34" charset="0"/>
              </a:rPr>
              <a:t>indicador</a:t>
            </a:r>
            <a:r>
              <a:rPr lang="en-US" sz="2400"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sz="2400" dirty="0" err="1">
                <a:solidFill>
                  <a:srgbClr val="0064B2"/>
                </a:solidFill>
                <a:latin typeface="Calibri" panose="020F0502020204030204" pitchFamily="34" charset="0"/>
                <a:ea typeface="Calibri" panose="020F0502020204030204" pitchFamily="34" charset="0"/>
                <a:cs typeface="Calibri" panose="020F0502020204030204" pitchFamily="34" charset="0"/>
              </a:rPr>
              <a:t>dá</a:t>
            </a:r>
            <a:r>
              <a:rPr lang="en-US" sz="2400"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sz="2400" dirty="0" err="1">
                <a:solidFill>
                  <a:srgbClr val="0064B2"/>
                </a:solidFill>
                <a:latin typeface="Calibri" panose="020F0502020204030204" pitchFamily="34" charset="0"/>
                <a:ea typeface="Calibri" panose="020F0502020204030204" pitchFamily="34" charset="0"/>
                <a:cs typeface="Calibri" panose="020F0502020204030204" pitchFamily="34" charset="0"/>
              </a:rPr>
              <a:t>uma</a:t>
            </a:r>
            <a:r>
              <a:rPr lang="en-US" sz="2400"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sz="2400" dirty="0" err="1">
                <a:solidFill>
                  <a:srgbClr val="0064B2"/>
                </a:solidFill>
                <a:latin typeface="Calibri" panose="020F0502020204030204" pitchFamily="34" charset="0"/>
                <a:ea typeface="Calibri" panose="020F0502020204030204" pitchFamily="34" charset="0"/>
                <a:cs typeface="Calibri" panose="020F0502020204030204" pitchFamily="34" charset="0"/>
              </a:rPr>
              <a:t>ideia</a:t>
            </a:r>
            <a:r>
              <a:rPr lang="en-US" sz="2400"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sz="2400" dirty="0" err="1">
                <a:solidFill>
                  <a:srgbClr val="0064B2"/>
                </a:solidFill>
                <a:latin typeface="Calibri" panose="020F0502020204030204" pitchFamily="34" charset="0"/>
                <a:ea typeface="Calibri" panose="020F0502020204030204" pitchFamily="34" charset="0"/>
                <a:cs typeface="Calibri" panose="020F0502020204030204" pitchFamily="34" charset="0"/>
              </a:rPr>
              <a:t>diferente</a:t>
            </a:r>
            <a:r>
              <a:rPr lang="en-US" sz="2400" dirty="0">
                <a:solidFill>
                  <a:srgbClr val="0064B2"/>
                </a:solidFill>
                <a:latin typeface="Calibri" panose="020F0502020204030204" pitchFamily="34" charset="0"/>
                <a:ea typeface="Calibri" panose="020F0502020204030204" pitchFamily="34" charset="0"/>
                <a:cs typeface="Calibri" panose="020F0502020204030204" pitchFamily="34" charset="0"/>
              </a:rPr>
              <a:t>…</a:t>
            </a:r>
          </a:p>
          <a:p>
            <a:pPr marL="0" indent="0">
              <a:buNone/>
            </a:pPr>
            <a:endParaRPr lang="en-US" sz="2400" b="1" dirty="0">
              <a:solidFill>
                <a:srgbClr val="638CAE"/>
              </a:solidFill>
              <a:latin typeface="Calibri" panose="020F0502020204030204" pitchFamily="34" charset="0"/>
              <a:ea typeface="Calibri" panose="020F0502020204030204" pitchFamily="34" charset="0"/>
              <a:cs typeface="Calibri" panose="020F0502020204030204" pitchFamily="34" charset="0"/>
            </a:endParaRPr>
          </a:p>
          <a:p>
            <a:endParaRPr lang="en-US" sz="2400" dirty="0">
              <a:latin typeface="Calibri" panose="020F0502020204030204" pitchFamily="34" charset="0"/>
              <a:ea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76456DFB-BD6D-DF3B-FB88-38688A0DB8D6}"/>
              </a:ext>
            </a:extLst>
          </p:cNvPr>
          <p:cNvSpPr txBox="1"/>
          <p:nvPr/>
        </p:nvSpPr>
        <p:spPr>
          <a:xfrm>
            <a:off x="1143793" y="3713377"/>
            <a:ext cx="1841499" cy="523220"/>
          </a:xfrm>
          <a:prstGeom prst="rect">
            <a:avLst/>
          </a:prstGeom>
          <a:solidFill>
            <a:schemeClr val="bg1"/>
          </a:solidFill>
        </p:spPr>
        <p:txBody>
          <a:bodyPr wrap="square" rtlCol="0">
            <a:spAutoFit/>
          </a:bodyPr>
          <a:lstStyle/>
          <a:p>
            <a:r>
              <a:rPr lang="pt-PT" sz="1400" b="1" dirty="0">
                <a:latin typeface="Calibri" panose="020F0502020204030204" pitchFamily="34" charset="0"/>
                <a:ea typeface="Calibri" panose="020F0502020204030204" pitchFamily="34" charset="0"/>
                <a:cs typeface="Calibri" panose="020F0502020204030204" pitchFamily="34" charset="0"/>
              </a:rPr>
              <a:t>Quando há procura insuficiente</a:t>
            </a:r>
            <a:endParaRPr lang="en-US" sz="1400" b="1" dirty="0">
              <a:latin typeface="Calibri" panose="020F0502020204030204" pitchFamily="34" charset="0"/>
              <a:ea typeface="Calibri" panose="020F0502020204030204" pitchFamily="34" charset="0"/>
              <a:cs typeface="Calibri" panose="020F0502020204030204" pitchFamily="34" charset="0"/>
            </a:endParaRPr>
          </a:p>
        </p:txBody>
      </p:sp>
      <p:sp>
        <p:nvSpPr>
          <p:cNvPr id="8" name="TextBox 7">
            <a:extLst>
              <a:ext uri="{FF2B5EF4-FFF2-40B4-BE49-F238E27FC236}">
                <a16:creationId xmlns:a16="http://schemas.microsoft.com/office/drawing/2014/main" id="{3EDC0C69-9516-28CF-F506-17389B276A6A}"/>
              </a:ext>
            </a:extLst>
          </p:cNvPr>
          <p:cNvSpPr txBox="1"/>
          <p:nvPr/>
        </p:nvSpPr>
        <p:spPr>
          <a:xfrm>
            <a:off x="3771900" y="4304289"/>
            <a:ext cx="1668780" cy="523220"/>
          </a:xfrm>
          <a:prstGeom prst="rect">
            <a:avLst/>
          </a:prstGeom>
          <a:solidFill>
            <a:schemeClr val="bg1"/>
          </a:solidFill>
        </p:spPr>
        <p:txBody>
          <a:bodyPr wrap="square" rtlCol="0">
            <a:spAutoFit/>
          </a:bodyPr>
          <a:lstStyle/>
          <a:p>
            <a:r>
              <a:rPr lang="pt-PT" sz="1400" b="1" dirty="0">
                <a:latin typeface="Calibri" panose="020F0502020204030204" pitchFamily="34" charset="0"/>
                <a:ea typeface="Calibri" panose="020F0502020204030204" pitchFamily="34" charset="0"/>
                <a:cs typeface="Calibri" panose="020F0502020204030204" pitchFamily="34" charset="0"/>
              </a:rPr>
              <a:t>Quando há excesso de procura</a:t>
            </a:r>
            <a:endParaRPr lang="en-US" sz="1400" b="1" dirty="0">
              <a:latin typeface="Calibri" panose="020F0502020204030204" pitchFamily="34" charset="0"/>
              <a:ea typeface="Calibri" panose="020F0502020204030204" pitchFamily="34" charset="0"/>
              <a:cs typeface="Calibri" panose="020F0502020204030204" pitchFamily="34" charset="0"/>
            </a:endParaRPr>
          </a:p>
        </p:txBody>
      </p:sp>
      <p:sp>
        <p:nvSpPr>
          <p:cNvPr id="9" name="Freeform: Shape 8">
            <a:extLst>
              <a:ext uri="{FF2B5EF4-FFF2-40B4-BE49-F238E27FC236}">
                <a16:creationId xmlns:a16="http://schemas.microsoft.com/office/drawing/2014/main" id="{D19834E2-3ACE-0718-4FA5-39FDF4E7D5E5}"/>
              </a:ext>
            </a:extLst>
          </p:cNvPr>
          <p:cNvSpPr/>
          <p:nvPr/>
        </p:nvSpPr>
        <p:spPr>
          <a:xfrm>
            <a:off x="3954780" y="3825240"/>
            <a:ext cx="1158240" cy="388620"/>
          </a:xfrm>
          <a:custGeom>
            <a:avLst/>
            <a:gdLst>
              <a:gd name="connsiteX0" fmla="*/ 0 w 1158240"/>
              <a:gd name="connsiteY0" fmla="*/ 388620 h 388620"/>
              <a:gd name="connsiteX1" fmla="*/ 68580 w 1158240"/>
              <a:gd name="connsiteY1" fmla="*/ 99060 h 388620"/>
              <a:gd name="connsiteX2" fmla="*/ 220980 w 1158240"/>
              <a:gd name="connsiteY2" fmla="*/ 0 h 388620"/>
              <a:gd name="connsiteX3" fmla="*/ 1082040 w 1158240"/>
              <a:gd name="connsiteY3" fmla="*/ 22860 h 388620"/>
              <a:gd name="connsiteX4" fmla="*/ 1158240 w 1158240"/>
              <a:gd name="connsiteY4" fmla="*/ 388620 h 388620"/>
              <a:gd name="connsiteX5" fmla="*/ 0 w 1158240"/>
              <a:gd name="connsiteY5" fmla="*/ 388620 h 388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8240" h="388620">
                <a:moveTo>
                  <a:pt x="0" y="388620"/>
                </a:moveTo>
                <a:lnTo>
                  <a:pt x="68580" y="99060"/>
                </a:lnTo>
                <a:lnTo>
                  <a:pt x="220980" y="0"/>
                </a:lnTo>
                <a:lnTo>
                  <a:pt x="1082040" y="22860"/>
                </a:lnTo>
                <a:lnTo>
                  <a:pt x="1158240" y="388620"/>
                </a:lnTo>
                <a:lnTo>
                  <a:pt x="0" y="38862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1" name="TextBox 10">
            <a:extLst>
              <a:ext uri="{FF2B5EF4-FFF2-40B4-BE49-F238E27FC236}">
                <a16:creationId xmlns:a16="http://schemas.microsoft.com/office/drawing/2014/main" id="{E7AFEFEF-60DD-BF03-B137-4E69E789EF50}"/>
              </a:ext>
            </a:extLst>
          </p:cNvPr>
          <p:cNvSpPr txBox="1"/>
          <p:nvPr/>
        </p:nvSpPr>
        <p:spPr>
          <a:xfrm>
            <a:off x="1143793" y="4312330"/>
            <a:ext cx="1730376" cy="523220"/>
          </a:xfrm>
          <a:prstGeom prst="rect">
            <a:avLst/>
          </a:prstGeom>
          <a:solidFill>
            <a:schemeClr val="bg1"/>
          </a:solidFill>
        </p:spPr>
        <p:txBody>
          <a:bodyPr wrap="square" rtlCol="0">
            <a:spAutoFit/>
          </a:bodyPr>
          <a:lstStyle/>
          <a:p>
            <a:r>
              <a:rPr lang="pt-PT" sz="1400" b="1" dirty="0">
                <a:latin typeface="Calibri" panose="020F0502020204030204" pitchFamily="34" charset="0"/>
                <a:ea typeface="Calibri" panose="020F0502020204030204" pitchFamily="34" charset="0"/>
                <a:cs typeface="Calibri" panose="020F0502020204030204" pitchFamily="34" charset="0"/>
              </a:rPr>
              <a:t>Inflação cai abaixo</a:t>
            </a:r>
          </a:p>
          <a:p>
            <a:r>
              <a:rPr lang="pt-PT" sz="1400" b="1" dirty="0">
                <a:latin typeface="Calibri" panose="020F0502020204030204" pitchFamily="34" charset="0"/>
                <a:ea typeface="Calibri" panose="020F0502020204030204" pitchFamily="34" charset="0"/>
                <a:cs typeface="Calibri" panose="020F0502020204030204" pitchFamily="34" charset="0"/>
              </a:rPr>
              <a:t>do esperado</a:t>
            </a:r>
            <a:endParaRPr lang="en-US" sz="1400" b="1" dirty="0">
              <a:latin typeface="Calibri" panose="020F0502020204030204" pitchFamily="34" charset="0"/>
              <a:ea typeface="Calibri" panose="020F0502020204030204" pitchFamily="34" charset="0"/>
              <a:cs typeface="Calibri" panose="020F0502020204030204" pitchFamily="34" charset="0"/>
            </a:endParaRPr>
          </a:p>
        </p:txBody>
      </p:sp>
      <p:cxnSp>
        <p:nvCxnSpPr>
          <p:cNvPr id="15" name="Straight Connector 14">
            <a:extLst>
              <a:ext uri="{FF2B5EF4-FFF2-40B4-BE49-F238E27FC236}">
                <a16:creationId xmlns:a16="http://schemas.microsoft.com/office/drawing/2014/main" id="{285D2CB6-00AC-F812-85B1-DFFF52CBA65A}"/>
              </a:ext>
            </a:extLst>
          </p:cNvPr>
          <p:cNvCxnSpPr>
            <a:cxnSpLocks/>
          </p:cNvCxnSpPr>
          <p:nvPr/>
        </p:nvCxnSpPr>
        <p:spPr>
          <a:xfrm flipV="1">
            <a:off x="1143793" y="4304289"/>
            <a:ext cx="2044701" cy="1069466"/>
          </a:xfrm>
          <a:prstGeom prst="line">
            <a:avLst/>
          </a:prstGeom>
          <a:ln w="38100">
            <a:solidFill>
              <a:srgbClr val="0066B3"/>
            </a:solidFill>
          </a:ln>
        </p:spPr>
        <p:style>
          <a:lnRef idx="1">
            <a:schemeClr val="accent1"/>
          </a:lnRef>
          <a:fillRef idx="0">
            <a:schemeClr val="accent1"/>
          </a:fillRef>
          <a:effectRef idx="0">
            <a:schemeClr val="accent1"/>
          </a:effectRef>
          <a:fontRef idx="minor">
            <a:schemeClr val="tx1"/>
          </a:fontRef>
        </p:style>
      </p:cxnSp>
      <p:sp>
        <p:nvSpPr>
          <p:cNvPr id="19" name="Freeform: Shape 18">
            <a:extLst>
              <a:ext uri="{FF2B5EF4-FFF2-40B4-BE49-F238E27FC236}">
                <a16:creationId xmlns:a16="http://schemas.microsoft.com/office/drawing/2014/main" id="{C35EEB4A-A9C5-CE08-3478-2CA7E473B671}"/>
              </a:ext>
            </a:extLst>
          </p:cNvPr>
          <p:cNvSpPr/>
          <p:nvPr/>
        </p:nvSpPr>
        <p:spPr>
          <a:xfrm>
            <a:off x="1169194" y="4793456"/>
            <a:ext cx="716756" cy="245269"/>
          </a:xfrm>
          <a:custGeom>
            <a:avLst/>
            <a:gdLst>
              <a:gd name="connsiteX0" fmla="*/ 0 w 716756"/>
              <a:gd name="connsiteY0" fmla="*/ 0 h 245269"/>
              <a:gd name="connsiteX1" fmla="*/ 716756 w 716756"/>
              <a:gd name="connsiteY1" fmla="*/ 9525 h 245269"/>
              <a:gd name="connsiteX2" fmla="*/ 504825 w 716756"/>
              <a:gd name="connsiteY2" fmla="*/ 245269 h 245269"/>
              <a:gd name="connsiteX3" fmla="*/ 2381 w 716756"/>
              <a:gd name="connsiteY3" fmla="*/ 240507 h 245269"/>
              <a:gd name="connsiteX4" fmla="*/ 0 w 716756"/>
              <a:gd name="connsiteY4" fmla="*/ 0 h 245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756" h="245269">
                <a:moveTo>
                  <a:pt x="0" y="0"/>
                </a:moveTo>
                <a:lnTo>
                  <a:pt x="716756" y="9525"/>
                </a:lnTo>
                <a:lnTo>
                  <a:pt x="504825" y="245269"/>
                </a:lnTo>
                <a:lnTo>
                  <a:pt x="2381" y="240507"/>
                </a:lnTo>
                <a:cubicBezTo>
                  <a:pt x="3175" y="155576"/>
                  <a:pt x="3968" y="70644"/>
                  <a:pt x="0" y="0"/>
                </a:cubicBez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20" name="TextBox 19">
            <a:extLst>
              <a:ext uri="{FF2B5EF4-FFF2-40B4-BE49-F238E27FC236}">
                <a16:creationId xmlns:a16="http://schemas.microsoft.com/office/drawing/2014/main" id="{D5236D5A-87B5-9CA3-C1F5-79AFDA16FAC5}"/>
              </a:ext>
            </a:extLst>
          </p:cNvPr>
          <p:cNvSpPr txBox="1"/>
          <p:nvPr/>
        </p:nvSpPr>
        <p:spPr>
          <a:xfrm>
            <a:off x="5486400" y="3391227"/>
            <a:ext cx="1243013" cy="738664"/>
          </a:xfrm>
          <a:prstGeom prst="rect">
            <a:avLst/>
          </a:prstGeom>
          <a:solidFill>
            <a:schemeClr val="bg1"/>
          </a:solidFill>
        </p:spPr>
        <p:txBody>
          <a:bodyPr wrap="square" rtlCol="0">
            <a:spAutoFit/>
          </a:bodyPr>
          <a:lstStyle/>
          <a:p>
            <a:r>
              <a:rPr lang="pt-PT" sz="1400" b="1" dirty="0">
                <a:latin typeface="Calibri" panose="020F0502020204030204" pitchFamily="34" charset="0"/>
                <a:ea typeface="Calibri" panose="020F0502020204030204" pitchFamily="34" charset="0"/>
                <a:cs typeface="Calibri" panose="020F0502020204030204" pitchFamily="34" charset="0"/>
              </a:rPr>
              <a:t>Inflação sobe acima do esperado</a:t>
            </a:r>
            <a:endParaRPr lang="en-US" sz="1400" b="1" dirty="0">
              <a:latin typeface="Calibri" panose="020F0502020204030204" pitchFamily="34" charset="0"/>
              <a:ea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D03B1143-1C47-8206-08BE-1C52191592CA}"/>
              </a:ext>
            </a:extLst>
          </p:cNvPr>
          <p:cNvSpPr txBox="1"/>
          <p:nvPr/>
        </p:nvSpPr>
        <p:spPr>
          <a:xfrm>
            <a:off x="2943226" y="5945337"/>
            <a:ext cx="3648075" cy="523220"/>
          </a:xfrm>
          <a:prstGeom prst="rect">
            <a:avLst/>
          </a:prstGeom>
          <a:solidFill>
            <a:schemeClr val="bg1"/>
          </a:solidFill>
        </p:spPr>
        <p:txBody>
          <a:bodyPr wrap="square" rtlCol="0">
            <a:spAutoFit/>
          </a:bodyPr>
          <a:lstStyle/>
          <a:p>
            <a:pPr algn="r"/>
            <a:r>
              <a:rPr lang="pt-PT" sz="1400" b="1" dirty="0">
                <a:latin typeface="Calibri" panose="020F0502020204030204" pitchFamily="34" charset="0"/>
                <a:ea typeface="Calibri" panose="020F0502020204030204" pitchFamily="34" charset="0"/>
                <a:cs typeface="Calibri" panose="020F0502020204030204" pitchFamily="34" charset="0"/>
              </a:rPr>
              <a:t>Hiato do produto</a:t>
            </a:r>
          </a:p>
          <a:p>
            <a:pPr algn="r"/>
            <a:r>
              <a:rPr lang="pt-PT" sz="1400" b="1" dirty="0">
                <a:latin typeface="Calibri" panose="020F0502020204030204" pitchFamily="34" charset="0"/>
                <a:ea typeface="Calibri" panose="020F0502020204030204" pitchFamily="34" charset="0"/>
                <a:cs typeface="Calibri" panose="020F0502020204030204" pitchFamily="34" charset="0"/>
              </a:rPr>
              <a:t>(produto relativo ao produto potencial)</a:t>
            </a:r>
            <a:endParaRPr lang="en-US" sz="1400" b="1" dirty="0">
              <a:latin typeface="Calibri" panose="020F0502020204030204" pitchFamily="34" charset="0"/>
              <a:ea typeface="Calibri" panose="020F0502020204030204" pitchFamily="34" charset="0"/>
              <a:cs typeface="Calibri" panose="020F0502020204030204" pitchFamily="34" charset="0"/>
            </a:endParaRPr>
          </a:p>
        </p:txBody>
      </p:sp>
      <p:sp>
        <p:nvSpPr>
          <p:cNvPr id="23" name="Rectangle 22">
            <a:extLst>
              <a:ext uri="{FF2B5EF4-FFF2-40B4-BE49-F238E27FC236}">
                <a16:creationId xmlns:a16="http://schemas.microsoft.com/office/drawing/2014/main" id="{501C039D-9011-AF65-6AFB-D6B8CFBF13EC}"/>
              </a:ext>
            </a:extLst>
          </p:cNvPr>
          <p:cNvSpPr/>
          <p:nvPr/>
        </p:nvSpPr>
        <p:spPr>
          <a:xfrm>
            <a:off x="571500" y="779929"/>
            <a:ext cx="11073653" cy="1259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cxnSp>
        <p:nvCxnSpPr>
          <p:cNvPr id="22" name="Straight Connector 21">
            <a:extLst>
              <a:ext uri="{FF2B5EF4-FFF2-40B4-BE49-F238E27FC236}">
                <a16:creationId xmlns:a16="http://schemas.microsoft.com/office/drawing/2014/main" id="{1FA18727-347E-DFD0-51DF-F9C3B6361F3B}"/>
              </a:ext>
            </a:extLst>
          </p:cNvPr>
          <p:cNvCxnSpPr/>
          <p:nvPr/>
        </p:nvCxnSpPr>
        <p:spPr>
          <a:xfrm>
            <a:off x="282388" y="770016"/>
            <a:ext cx="11409894" cy="0"/>
          </a:xfrm>
          <a:prstGeom prst="line">
            <a:avLst/>
          </a:prstGeom>
          <a:ln w="22225">
            <a:solidFill>
              <a:srgbClr val="638CAE"/>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5A90B01C-46CF-31D1-7EEF-0D57DA4C8B2E}"/>
              </a:ext>
            </a:extLst>
          </p:cNvPr>
          <p:cNvSpPr/>
          <p:nvPr/>
        </p:nvSpPr>
        <p:spPr>
          <a:xfrm>
            <a:off x="11221571" y="6380734"/>
            <a:ext cx="658905" cy="30204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pic>
        <p:nvPicPr>
          <p:cNvPr id="26" name="Picture 25" descr="A picture containing drawing&#10;&#10;Description automatically generated">
            <a:extLst>
              <a:ext uri="{FF2B5EF4-FFF2-40B4-BE49-F238E27FC236}">
                <a16:creationId xmlns:a16="http://schemas.microsoft.com/office/drawing/2014/main" id="{87A2E6BA-0BA8-CF85-2B84-6DBA7FE025B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0418" y="64577"/>
            <a:ext cx="747741" cy="226588"/>
          </a:xfrm>
          <a:prstGeom prst="rect">
            <a:avLst/>
          </a:prstGeom>
        </p:spPr>
      </p:pic>
      <p:grpSp>
        <p:nvGrpSpPr>
          <p:cNvPr id="27" name="Group 26">
            <a:extLst>
              <a:ext uri="{FF2B5EF4-FFF2-40B4-BE49-F238E27FC236}">
                <a16:creationId xmlns:a16="http://schemas.microsoft.com/office/drawing/2014/main" id="{CEE556CE-D761-D4E0-1755-49B43EC7A5EA}"/>
              </a:ext>
            </a:extLst>
          </p:cNvPr>
          <p:cNvGrpSpPr/>
          <p:nvPr/>
        </p:nvGrpSpPr>
        <p:grpSpPr>
          <a:xfrm>
            <a:off x="9606" y="6643375"/>
            <a:ext cx="12240634" cy="253916"/>
            <a:chOff x="-48634" y="6654881"/>
            <a:chExt cx="12240634" cy="253916"/>
          </a:xfrm>
        </p:grpSpPr>
        <p:sp>
          <p:nvSpPr>
            <p:cNvPr id="28" name="Прямоугольник 2">
              <a:extLst>
                <a:ext uri="{FF2B5EF4-FFF2-40B4-BE49-F238E27FC236}">
                  <a16:creationId xmlns:a16="http://schemas.microsoft.com/office/drawing/2014/main" id="{74B13170-1C45-CA42-BF26-9027CBADD235}"/>
                </a:ext>
              </a:extLst>
            </p:cNvPr>
            <p:cNvSpPr/>
            <p:nvPr/>
          </p:nvSpPr>
          <p:spPr>
            <a:xfrm>
              <a:off x="-48634" y="6654881"/>
              <a:ext cx="330540"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281</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29" name="TextBox 8">
              <a:extLst>
                <a:ext uri="{FF2B5EF4-FFF2-40B4-BE49-F238E27FC236}">
                  <a16:creationId xmlns:a16="http://schemas.microsoft.com/office/drawing/2014/main" id="{00A21B6C-9FE8-083A-E1B7-D9B52D6C16E8}"/>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sp>
        <p:nvSpPr>
          <p:cNvPr id="31" name="TextBox 30">
            <a:extLst>
              <a:ext uri="{FF2B5EF4-FFF2-40B4-BE49-F238E27FC236}">
                <a16:creationId xmlns:a16="http://schemas.microsoft.com/office/drawing/2014/main" id="{944CCC14-7007-7149-70C7-0B957298D910}"/>
              </a:ext>
            </a:extLst>
          </p:cNvPr>
          <p:cNvSpPr txBox="1"/>
          <p:nvPr/>
        </p:nvSpPr>
        <p:spPr>
          <a:xfrm>
            <a:off x="396314" y="1535437"/>
            <a:ext cx="6255124" cy="461665"/>
          </a:xfrm>
          <a:prstGeom prst="rect">
            <a:avLst/>
          </a:prstGeom>
          <a:solidFill>
            <a:schemeClr val="bg1"/>
          </a:solidFill>
        </p:spPr>
        <p:txBody>
          <a:bodyPr wrap="square" rtlCol="0">
            <a:spAutoFit/>
          </a:bodyPr>
          <a:lstStyle/>
          <a:p>
            <a:r>
              <a:rPr lang="pt-PT" sz="1200" dirty="0">
                <a:latin typeface="Calibri" panose="020F0502020204030204" pitchFamily="34" charset="0"/>
                <a:ea typeface="Calibri" panose="020F0502020204030204" pitchFamily="34" charset="0"/>
                <a:cs typeface="Calibri" panose="020F0502020204030204" pitchFamily="34" charset="0"/>
              </a:rPr>
              <a:t>Quando </a:t>
            </a:r>
            <a:r>
              <a:rPr lang="pt-PT" sz="1200" b="1" dirty="0">
                <a:solidFill>
                  <a:srgbClr val="C74B1B"/>
                </a:solidFill>
                <a:latin typeface="Calibri" panose="020F0502020204030204" pitchFamily="34" charset="0"/>
                <a:ea typeface="Calibri" panose="020F0502020204030204" pitchFamily="34" charset="0"/>
                <a:cs typeface="Calibri" panose="020F0502020204030204" pitchFamily="34" charset="0"/>
              </a:rPr>
              <a:t>o produto iguala o produto potencial</a:t>
            </a:r>
            <a:r>
              <a:rPr lang="pt-PT" sz="1200" dirty="0">
                <a:solidFill>
                  <a:srgbClr val="C74B1B"/>
                </a:solidFill>
                <a:latin typeface="Calibri" panose="020F0502020204030204" pitchFamily="34" charset="0"/>
                <a:ea typeface="Calibri" panose="020F0502020204030204" pitchFamily="34" charset="0"/>
                <a:cs typeface="Calibri" panose="020F0502020204030204" pitchFamily="34" charset="0"/>
              </a:rPr>
              <a:t>, </a:t>
            </a:r>
            <a:r>
              <a:rPr lang="pt-PT" sz="1200" dirty="0">
                <a:latin typeface="Calibri" panose="020F0502020204030204" pitchFamily="34" charset="0"/>
                <a:ea typeface="Calibri" panose="020F0502020204030204" pitchFamily="34" charset="0"/>
                <a:cs typeface="Calibri" panose="020F0502020204030204" pitchFamily="34" charset="0"/>
              </a:rPr>
              <a:t>a ausência de choques leva a que</a:t>
            </a:r>
            <a:r>
              <a:rPr lang="pt-PT" sz="1200" dirty="0">
                <a:solidFill>
                  <a:srgbClr val="C74B1B"/>
                </a:solidFill>
                <a:latin typeface="Calibri" panose="020F0502020204030204" pitchFamily="34" charset="0"/>
                <a:ea typeface="Calibri" panose="020F0502020204030204" pitchFamily="34" charset="0"/>
                <a:cs typeface="Calibri" panose="020F0502020204030204" pitchFamily="34" charset="0"/>
              </a:rPr>
              <a:t> </a:t>
            </a:r>
            <a:r>
              <a:rPr lang="pt-PT" sz="1200" b="1" dirty="0">
                <a:solidFill>
                  <a:srgbClr val="C74B1B"/>
                </a:solidFill>
                <a:latin typeface="Calibri" panose="020F0502020204030204" pitchFamily="34" charset="0"/>
                <a:ea typeface="Calibri" panose="020F0502020204030204" pitchFamily="34" charset="0"/>
                <a:cs typeface="Calibri" panose="020F0502020204030204" pitchFamily="34" charset="0"/>
              </a:rPr>
              <a:t>a inflação seja igual à inflação esperada</a:t>
            </a:r>
            <a:endParaRPr lang="en-US" sz="1200" b="1" dirty="0">
              <a:solidFill>
                <a:srgbClr val="C74B1B"/>
              </a:solidFill>
              <a:latin typeface="Calibri" panose="020F0502020204030204" pitchFamily="34" charset="0"/>
              <a:ea typeface="Calibri" panose="020F0502020204030204" pitchFamily="34" charset="0"/>
              <a:cs typeface="Calibri" panose="020F0502020204030204" pitchFamily="34" charset="0"/>
            </a:endParaRPr>
          </a:p>
        </p:txBody>
      </p:sp>
      <p:sp>
        <p:nvSpPr>
          <p:cNvPr id="30" name="TextBox 29">
            <a:extLst>
              <a:ext uri="{FF2B5EF4-FFF2-40B4-BE49-F238E27FC236}">
                <a16:creationId xmlns:a16="http://schemas.microsoft.com/office/drawing/2014/main" id="{25698A95-4FF3-16DC-B55E-A978376981C2}"/>
              </a:ext>
            </a:extLst>
          </p:cNvPr>
          <p:cNvSpPr txBox="1"/>
          <p:nvPr/>
        </p:nvSpPr>
        <p:spPr>
          <a:xfrm>
            <a:off x="403037" y="1148221"/>
            <a:ext cx="6471351" cy="461665"/>
          </a:xfrm>
          <a:prstGeom prst="rect">
            <a:avLst/>
          </a:prstGeom>
          <a:solidFill>
            <a:schemeClr val="bg1"/>
          </a:solidFill>
        </p:spPr>
        <p:txBody>
          <a:bodyPr wrap="square" rtlCol="0">
            <a:spAutoFit/>
          </a:bodyPr>
          <a:lstStyle/>
          <a:p>
            <a:r>
              <a:rPr lang="pt-PT" sz="1200" dirty="0">
                <a:latin typeface="Calibri" panose="020F0502020204030204" pitchFamily="34" charset="0"/>
                <a:ea typeface="Calibri" panose="020F0502020204030204" pitchFamily="34" charset="0"/>
                <a:cs typeface="Calibri" panose="020F0502020204030204" pitchFamily="34" charset="0"/>
              </a:rPr>
              <a:t>Quando </a:t>
            </a:r>
            <a:r>
              <a:rPr lang="pt-PT" sz="1200" b="1" dirty="0">
                <a:solidFill>
                  <a:srgbClr val="007F3E"/>
                </a:solidFill>
                <a:latin typeface="Calibri" panose="020F0502020204030204" pitchFamily="34" charset="0"/>
                <a:ea typeface="Calibri" panose="020F0502020204030204" pitchFamily="34" charset="0"/>
                <a:cs typeface="Calibri" panose="020F0502020204030204" pitchFamily="34" charset="0"/>
              </a:rPr>
              <a:t>o produto excede o produto potencial</a:t>
            </a:r>
            <a:r>
              <a:rPr lang="pt-PT" sz="1200" dirty="0">
                <a:latin typeface="Calibri" panose="020F0502020204030204" pitchFamily="34" charset="0"/>
                <a:ea typeface="Calibri" panose="020F0502020204030204" pitchFamily="34" charset="0"/>
                <a:cs typeface="Calibri" panose="020F0502020204030204" pitchFamily="34" charset="0"/>
              </a:rPr>
              <a:t>, o excesso de procura leva os empresários a aumentar os preços levando </a:t>
            </a:r>
            <a:r>
              <a:rPr lang="pt-PT" sz="1200" b="1" dirty="0">
                <a:solidFill>
                  <a:srgbClr val="007F3E"/>
                </a:solidFill>
                <a:latin typeface="Calibri" panose="020F0502020204030204" pitchFamily="34" charset="0"/>
                <a:ea typeface="Calibri" panose="020F0502020204030204" pitchFamily="34" charset="0"/>
                <a:cs typeface="Calibri" panose="020F0502020204030204" pitchFamily="34" charset="0"/>
              </a:rPr>
              <a:t>a inflação a subir mais do que o esperado</a:t>
            </a:r>
            <a:endParaRPr lang="en-US" sz="1200" b="1" dirty="0">
              <a:solidFill>
                <a:srgbClr val="007F3E"/>
              </a:solidFill>
              <a:latin typeface="Calibri" panose="020F0502020204030204" pitchFamily="34" charset="0"/>
              <a:ea typeface="Calibri" panose="020F0502020204030204" pitchFamily="34" charset="0"/>
              <a:cs typeface="Calibri" panose="020F0502020204030204" pitchFamily="34" charset="0"/>
            </a:endParaRPr>
          </a:p>
        </p:txBody>
      </p:sp>
      <p:sp>
        <p:nvSpPr>
          <p:cNvPr id="32" name="TextBox 31">
            <a:extLst>
              <a:ext uri="{FF2B5EF4-FFF2-40B4-BE49-F238E27FC236}">
                <a16:creationId xmlns:a16="http://schemas.microsoft.com/office/drawing/2014/main" id="{674F7588-1A2F-0BFE-7700-3EC9E1179C33}"/>
              </a:ext>
            </a:extLst>
          </p:cNvPr>
          <p:cNvSpPr txBox="1"/>
          <p:nvPr/>
        </p:nvSpPr>
        <p:spPr>
          <a:xfrm>
            <a:off x="403037" y="1933309"/>
            <a:ext cx="6454963" cy="461665"/>
          </a:xfrm>
          <a:prstGeom prst="rect">
            <a:avLst/>
          </a:prstGeom>
          <a:solidFill>
            <a:schemeClr val="bg1"/>
          </a:solidFill>
        </p:spPr>
        <p:txBody>
          <a:bodyPr wrap="square" rtlCol="0">
            <a:spAutoFit/>
          </a:bodyPr>
          <a:lstStyle/>
          <a:p>
            <a:r>
              <a:rPr lang="pt-PT" sz="1200" dirty="0">
                <a:latin typeface="Calibri" panose="020F0502020204030204" pitchFamily="34" charset="0"/>
                <a:ea typeface="Calibri" panose="020F0502020204030204" pitchFamily="34" charset="0"/>
                <a:cs typeface="Calibri" panose="020F0502020204030204" pitchFamily="34" charset="0"/>
              </a:rPr>
              <a:t>Quando </a:t>
            </a:r>
            <a:r>
              <a:rPr lang="pt-PT" sz="1200" b="1" dirty="0">
                <a:solidFill>
                  <a:srgbClr val="92268F"/>
                </a:solidFill>
                <a:latin typeface="Calibri" panose="020F0502020204030204" pitchFamily="34" charset="0"/>
                <a:ea typeface="Calibri" panose="020F0502020204030204" pitchFamily="34" charset="0"/>
                <a:cs typeface="Calibri" panose="020F0502020204030204" pitchFamily="34" charset="0"/>
              </a:rPr>
              <a:t>o produto é inferior ao produto potencial</a:t>
            </a:r>
            <a:r>
              <a:rPr lang="pt-PT" sz="1200" dirty="0">
                <a:latin typeface="Calibri" panose="020F0502020204030204" pitchFamily="34" charset="0"/>
                <a:ea typeface="Calibri" panose="020F0502020204030204" pitchFamily="34" charset="0"/>
                <a:cs typeface="Calibri" panose="020F0502020204030204" pitchFamily="34" charset="0"/>
              </a:rPr>
              <a:t>, a falta de procura leva os preços a baixar, fazendo com que </a:t>
            </a:r>
            <a:r>
              <a:rPr lang="pt-PT" sz="1200" b="1" dirty="0">
                <a:solidFill>
                  <a:srgbClr val="90248E"/>
                </a:solidFill>
                <a:latin typeface="Calibri" panose="020F0502020204030204" pitchFamily="34" charset="0"/>
                <a:ea typeface="Calibri" panose="020F0502020204030204" pitchFamily="34" charset="0"/>
                <a:cs typeface="Calibri" panose="020F0502020204030204" pitchFamily="34" charset="0"/>
              </a:rPr>
              <a:t>a inflação caia abaixo do esperado</a:t>
            </a:r>
            <a:r>
              <a:rPr lang="pt-PT" sz="1200" dirty="0">
                <a:latin typeface="Calibri" panose="020F0502020204030204" pitchFamily="34" charset="0"/>
                <a:ea typeface="Calibri" panose="020F0502020204030204" pitchFamily="34" charset="0"/>
                <a:cs typeface="Calibri" panose="020F0502020204030204" pitchFamily="34" charset="0"/>
              </a:rPr>
              <a:t>.</a:t>
            </a:r>
            <a:endParaRPr lang="en-US" sz="1200" b="1" dirty="0">
              <a:solidFill>
                <a:srgbClr val="007F3E"/>
              </a:solidFill>
              <a:latin typeface="Calibri" panose="020F0502020204030204" pitchFamily="34" charset="0"/>
              <a:ea typeface="Calibri" panose="020F0502020204030204" pitchFamily="34" charset="0"/>
              <a:cs typeface="Calibri" panose="020F0502020204030204" pitchFamily="34" charset="0"/>
            </a:endParaRPr>
          </a:p>
        </p:txBody>
      </p:sp>
      <p:sp>
        <p:nvSpPr>
          <p:cNvPr id="33" name="TextBox 32">
            <a:extLst>
              <a:ext uri="{FF2B5EF4-FFF2-40B4-BE49-F238E27FC236}">
                <a16:creationId xmlns:a16="http://schemas.microsoft.com/office/drawing/2014/main" id="{BCA62CAB-0AA8-AF0D-BF4E-4D09F8E4FB70}"/>
              </a:ext>
            </a:extLst>
          </p:cNvPr>
          <p:cNvSpPr txBox="1"/>
          <p:nvPr/>
        </p:nvSpPr>
        <p:spPr>
          <a:xfrm>
            <a:off x="186812" y="876942"/>
            <a:ext cx="6255124" cy="276999"/>
          </a:xfrm>
          <a:prstGeom prst="rect">
            <a:avLst/>
          </a:prstGeom>
          <a:solidFill>
            <a:schemeClr val="bg1"/>
          </a:solidFill>
        </p:spPr>
        <p:txBody>
          <a:bodyPr wrap="square" rtlCol="0">
            <a:spAutoFit/>
          </a:bodyPr>
          <a:lstStyle/>
          <a:p>
            <a:r>
              <a:rPr lang="pt-PT" sz="1200" b="1" dirty="0">
                <a:latin typeface="Calibri" panose="020F0502020204030204" pitchFamily="34" charset="0"/>
                <a:ea typeface="Calibri" panose="020F0502020204030204" pitchFamily="34" charset="0"/>
                <a:cs typeface="Calibri" panose="020F0502020204030204" pitchFamily="34" charset="0"/>
              </a:rPr>
              <a:t>O hiato do produto leva a inflação a subir mais ou menos do que o esperado</a:t>
            </a:r>
            <a:endParaRPr lang="en-US" sz="1200" b="1" dirty="0">
              <a:solidFill>
                <a:srgbClr val="007F3E"/>
              </a:solidFill>
              <a:latin typeface="Calibri" panose="020F0502020204030204" pitchFamily="34" charset="0"/>
              <a:ea typeface="Calibri" panose="020F0502020204030204" pitchFamily="34" charset="0"/>
              <a:cs typeface="Calibri" panose="020F0502020204030204" pitchFamily="34" charset="0"/>
            </a:endParaRPr>
          </a:p>
        </p:txBody>
      </p:sp>
      <p:sp>
        <p:nvSpPr>
          <p:cNvPr id="4" name="Title 1">
            <a:extLst>
              <a:ext uri="{FF2B5EF4-FFF2-40B4-BE49-F238E27FC236}">
                <a16:creationId xmlns:a16="http://schemas.microsoft.com/office/drawing/2014/main" id="{7063DE71-7020-2AA2-7753-4075499A7850}"/>
              </a:ext>
            </a:extLst>
          </p:cNvPr>
          <p:cNvSpPr txBox="1">
            <a:spLocks/>
          </p:cNvSpPr>
          <p:nvPr/>
        </p:nvSpPr>
        <p:spPr>
          <a:xfrm>
            <a:off x="203200" y="152400"/>
            <a:ext cx="11785600" cy="685800"/>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ontserrat" panose="00000500000000000000" pitchFamily="50" charset="0"/>
                <a:ea typeface="+mj-ea"/>
                <a:cs typeface="+mj-cs"/>
              </a:defRPr>
            </a:lvl1pPr>
          </a:lstStyle>
          <a:p>
            <a:r>
              <a:rPr lang="en-US" b="1">
                <a:solidFill>
                  <a:srgbClr val="638CAE"/>
                </a:solidFill>
                <a:latin typeface="Calibri" panose="020F0502020204030204" pitchFamily="34" charset="0"/>
                <a:ea typeface="Calibri" panose="020F0502020204030204" pitchFamily="34" charset="0"/>
                <a:cs typeface="Calibri" panose="020F0502020204030204" pitchFamily="34" charset="0"/>
              </a:rPr>
              <a:t>Causa #2: Choques de procura</a:t>
            </a:r>
            <a:endParaRPr lang="en-US" b="1" dirty="0">
              <a:solidFill>
                <a:srgbClr val="638CAE"/>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491076874"/>
      </p:ext>
    </p:extLst>
  </p:cSld>
  <p:clrMapOvr>
    <a:masterClrMapping/>
  </p:clrMapOvr>
  <p:transition spd="med">
    <p:push/>
  </p:transition>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54FD5955-5293-010E-B302-02485EE9FA80}"/>
              </a:ext>
            </a:extLst>
          </p:cNvPr>
          <p:cNvSpPr txBox="1">
            <a:spLocks/>
          </p:cNvSpPr>
          <p:nvPr/>
        </p:nvSpPr>
        <p:spPr bwMode="auto">
          <a:xfrm>
            <a:off x="203200" y="92725"/>
            <a:ext cx="117856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prstTxWarp prst="textNoShape">
              <a:avLst/>
            </a:prstTxWarp>
          </a:bodyPr>
          <a:lstStyle>
            <a:lvl1pPr algn="l" rtl="0" eaLnBrk="0" fontAlgn="base" hangingPunct="0">
              <a:spcBef>
                <a:spcPct val="0"/>
              </a:spcBef>
              <a:spcAft>
                <a:spcPct val="0"/>
              </a:spcAft>
              <a:defRPr sz="3200" b="1" kern="1200">
                <a:solidFill>
                  <a:srgbClr val="638CAE"/>
                </a:solidFill>
                <a:latin typeface="+mj-lt"/>
                <a:ea typeface="+mj-ea"/>
                <a:cs typeface="+mj-cs"/>
              </a:defRPr>
            </a:lvl1pPr>
            <a:lvl2pPr algn="l" rtl="0" eaLnBrk="0" fontAlgn="base" hangingPunct="0">
              <a:spcBef>
                <a:spcPct val="0"/>
              </a:spcBef>
              <a:spcAft>
                <a:spcPct val="0"/>
              </a:spcAft>
              <a:defRPr sz="3200" b="1">
                <a:solidFill>
                  <a:srgbClr val="638CAE"/>
                </a:solidFill>
                <a:latin typeface="Calibri" pitchFamily="34" charset="0"/>
              </a:defRPr>
            </a:lvl2pPr>
            <a:lvl3pPr algn="l" rtl="0" eaLnBrk="0" fontAlgn="base" hangingPunct="0">
              <a:spcBef>
                <a:spcPct val="0"/>
              </a:spcBef>
              <a:spcAft>
                <a:spcPct val="0"/>
              </a:spcAft>
              <a:defRPr sz="3200" b="1">
                <a:solidFill>
                  <a:srgbClr val="638CAE"/>
                </a:solidFill>
                <a:latin typeface="Calibri" pitchFamily="34" charset="0"/>
              </a:defRPr>
            </a:lvl3pPr>
            <a:lvl4pPr algn="l" rtl="0" eaLnBrk="0" fontAlgn="base" hangingPunct="0">
              <a:spcBef>
                <a:spcPct val="0"/>
              </a:spcBef>
              <a:spcAft>
                <a:spcPct val="0"/>
              </a:spcAft>
              <a:defRPr sz="3200" b="1">
                <a:solidFill>
                  <a:srgbClr val="638CAE"/>
                </a:solidFill>
                <a:latin typeface="Calibri" pitchFamily="34" charset="0"/>
              </a:defRPr>
            </a:lvl4pPr>
            <a:lvl5pPr algn="l" rtl="0" eaLnBrk="0" fontAlgn="base" hangingPunct="0">
              <a:spcBef>
                <a:spcPct val="0"/>
              </a:spcBef>
              <a:spcAft>
                <a:spcPct val="0"/>
              </a:spcAft>
              <a:defRPr sz="3200" b="1">
                <a:solidFill>
                  <a:srgbClr val="638CAE"/>
                </a:solidFill>
                <a:latin typeface="Calibri" pitchFamily="34" charset="0"/>
              </a:defRPr>
            </a:lvl5pPr>
            <a:lvl6pPr marL="457200" algn="l" rtl="0" fontAlgn="base">
              <a:spcBef>
                <a:spcPct val="0"/>
              </a:spcBef>
              <a:spcAft>
                <a:spcPct val="0"/>
              </a:spcAft>
              <a:defRPr sz="3200" b="1">
                <a:solidFill>
                  <a:srgbClr val="638CAE"/>
                </a:solidFill>
                <a:latin typeface="Calibri" pitchFamily="34" charset="0"/>
              </a:defRPr>
            </a:lvl6pPr>
            <a:lvl7pPr marL="914400" algn="l" rtl="0" fontAlgn="base">
              <a:spcBef>
                <a:spcPct val="0"/>
              </a:spcBef>
              <a:spcAft>
                <a:spcPct val="0"/>
              </a:spcAft>
              <a:defRPr sz="3200" b="1">
                <a:solidFill>
                  <a:srgbClr val="638CAE"/>
                </a:solidFill>
                <a:latin typeface="Calibri" pitchFamily="34" charset="0"/>
              </a:defRPr>
            </a:lvl7pPr>
            <a:lvl8pPr marL="1371600" algn="l" rtl="0" fontAlgn="base">
              <a:spcBef>
                <a:spcPct val="0"/>
              </a:spcBef>
              <a:spcAft>
                <a:spcPct val="0"/>
              </a:spcAft>
              <a:defRPr sz="3200" b="1">
                <a:solidFill>
                  <a:srgbClr val="638CAE"/>
                </a:solidFill>
                <a:latin typeface="Calibri" pitchFamily="34" charset="0"/>
              </a:defRPr>
            </a:lvl8pPr>
            <a:lvl9pPr marL="1828800" algn="l" rtl="0" fontAlgn="base">
              <a:spcBef>
                <a:spcPct val="0"/>
              </a:spcBef>
              <a:spcAft>
                <a:spcPct val="0"/>
              </a:spcAft>
              <a:defRPr sz="3200" b="1">
                <a:solidFill>
                  <a:srgbClr val="638CAE"/>
                </a:solidFill>
                <a:latin typeface="Calibri" pitchFamily="34" charset="0"/>
              </a:defRPr>
            </a:lvl9pPr>
          </a:lstStyle>
          <a:p>
            <a:r>
              <a:rPr lang="en-US" dirty="0">
                <a:latin typeface="Calibri" panose="020F0502020204030204" pitchFamily="34" charset="0"/>
                <a:ea typeface="Calibri" panose="020F0502020204030204" pitchFamily="34" charset="0"/>
                <a:cs typeface="Calibri" panose="020F0502020204030204" pitchFamily="34" charset="0"/>
              </a:rPr>
              <a:t>Causa #2: O </a:t>
            </a:r>
            <a:r>
              <a:rPr lang="en-US" dirty="0" err="1">
                <a:latin typeface="Calibri" panose="020F0502020204030204" pitchFamily="34" charset="0"/>
                <a:ea typeface="Calibri" panose="020F0502020204030204" pitchFamily="34" charset="0"/>
                <a:cs typeface="Calibri" panose="020F0502020204030204" pitchFamily="34" charset="0"/>
              </a:rPr>
              <a:t>hiato</a:t>
            </a:r>
            <a:r>
              <a:rPr lang="en-US" dirty="0">
                <a:latin typeface="Calibri" panose="020F0502020204030204" pitchFamily="34" charset="0"/>
                <a:ea typeface="Calibri" panose="020F0502020204030204" pitchFamily="34" charset="0"/>
                <a:cs typeface="Calibri" panose="020F0502020204030204" pitchFamily="34" charset="0"/>
              </a:rPr>
              <a:t> do </a:t>
            </a:r>
            <a:r>
              <a:rPr lang="en-US" dirty="0" err="1">
                <a:latin typeface="Calibri" panose="020F0502020204030204" pitchFamily="34" charset="0"/>
                <a:ea typeface="Calibri" panose="020F0502020204030204" pitchFamily="34" charset="0"/>
                <a:cs typeface="Calibri" panose="020F0502020204030204" pitchFamily="34" charset="0"/>
              </a:rPr>
              <a:t>produto</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parece</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estar</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perto</a:t>
            </a:r>
            <a:r>
              <a:rPr lang="en-US" dirty="0">
                <a:latin typeface="Calibri" panose="020F0502020204030204" pitchFamily="34" charset="0"/>
                <a:ea typeface="Calibri" panose="020F0502020204030204" pitchFamily="34" charset="0"/>
                <a:cs typeface="Calibri" panose="020F0502020204030204" pitchFamily="34" charset="0"/>
              </a:rPr>
              <a:t> do normal</a:t>
            </a:r>
          </a:p>
        </p:txBody>
      </p:sp>
      <p:sp>
        <p:nvSpPr>
          <p:cNvPr id="8" name="Rectangle 7">
            <a:extLst>
              <a:ext uri="{FF2B5EF4-FFF2-40B4-BE49-F238E27FC236}">
                <a16:creationId xmlns:a16="http://schemas.microsoft.com/office/drawing/2014/main" id="{D2A446A8-8F09-DE84-F60A-6E44E5B6FB83}"/>
              </a:ext>
            </a:extLst>
          </p:cNvPr>
          <p:cNvSpPr/>
          <p:nvPr/>
        </p:nvSpPr>
        <p:spPr>
          <a:xfrm>
            <a:off x="508747" y="793581"/>
            <a:ext cx="11073653" cy="1259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cxnSp>
        <p:nvCxnSpPr>
          <p:cNvPr id="9" name="Straight Connector 8">
            <a:extLst>
              <a:ext uri="{FF2B5EF4-FFF2-40B4-BE49-F238E27FC236}">
                <a16:creationId xmlns:a16="http://schemas.microsoft.com/office/drawing/2014/main" id="{A6449F34-BCCF-6261-213D-B368535EE7A9}"/>
              </a:ext>
            </a:extLst>
          </p:cNvPr>
          <p:cNvCxnSpPr/>
          <p:nvPr/>
        </p:nvCxnSpPr>
        <p:spPr>
          <a:xfrm>
            <a:off x="282388" y="770016"/>
            <a:ext cx="11409894" cy="0"/>
          </a:xfrm>
          <a:prstGeom prst="line">
            <a:avLst/>
          </a:prstGeom>
          <a:ln w="22225">
            <a:solidFill>
              <a:srgbClr val="638CAE"/>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657747FA-F73E-DD25-1919-D247F86FA720}"/>
              </a:ext>
            </a:extLst>
          </p:cNvPr>
          <p:cNvSpPr/>
          <p:nvPr/>
        </p:nvSpPr>
        <p:spPr>
          <a:xfrm>
            <a:off x="0" y="6290713"/>
            <a:ext cx="12135971" cy="1259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3" name="TextBox 12">
            <a:extLst>
              <a:ext uri="{FF2B5EF4-FFF2-40B4-BE49-F238E27FC236}">
                <a16:creationId xmlns:a16="http://schemas.microsoft.com/office/drawing/2014/main" id="{3CA63F7B-1E9D-9702-81A0-F23DADA1A5CA}"/>
              </a:ext>
            </a:extLst>
          </p:cNvPr>
          <p:cNvSpPr txBox="1"/>
          <p:nvPr/>
        </p:nvSpPr>
        <p:spPr>
          <a:xfrm>
            <a:off x="144398" y="1687029"/>
            <a:ext cx="1288879" cy="276999"/>
          </a:xfrm>
          <a:prstGeom prst="rect">
            <a:avLst/>
          </a:prstGeom>
          <a:noFill/>
        </p:spPr>
        <p:txBody>
          <a:bodyPr wrap="none" rtlCol="0">
            <a:spAutoFit/>
          </a:bodyPr>
          <a:lstStyle/>
          <a:p>
            <a:r>
              <a:rPr lang="pt-PT" sz="1200" b="1" dirty="0">
                <a:latin typeface="Calibri" panose="020F0502020204030204" pitchFamily="34" charset="0"/>
                <a:ea typeface="Calibri" panose="020F0502020204030204" pitchFamily="34" charset="0"/>
                <a:cs typeface="Calibri" panose="020F0502020204030204" pitchFamily="34" charset="0"/>
              </a:rPr>
              <a:t>Milhões de euros</a:t>
            </a:r>
            <a:endParaRPr lang="en-US" sz="1200" b="1" dirty="0">
              <a:latin typeface="Calibri" panose="020F0502020204030204" pitchFamily="34" charset="0"/>
              <a:ea typeface="Calibri" panose="020F0502020204030204" pitchFamily="34" charset="0"/>
              <a:cs typeface="Calibri" panose="020F0502020204030204" pitchFamily="34" charset="0"/>
            </a:endParaRPr>
          </a:p>
        </p:txBody>
      </p:sp>
      <p:sp>
        <p:nvSpPr>
          <p:cNvPr id="14" name="TextBox 13">
            <a:extLst>
              <a:ext uri="{FF2B5EF4-FFF2-40B4-BE49-F238E27FC236}">
                <a16:creationId xmlns:a16="http://schemas.microsoft.com/office/drawing/2014/main" id="{6099FE57-BBED-5C9A-E11A-82B45D7FA755}"/>
              </a:ext>
            </a:extLst>
          </p:cNvPr>
          <p:cNvSpPr txBox="1"/>
          <p:nvPr/>
        </p:nvSpPr>
        <p:spPr>
          <a:xfrm>
            <a:off x="1496265" y="1006679"/>
            <a:ext cx="4040561" cy="646331"/>
          </a:xfrm>
          <a:prstGeom prst="rect">
            <a:avLst/>
          </a:prstGeom>
          <a:noFill/>
        </p:spPr>
        <p:txBody>
          <a:bodyPr wrap="square" rtlCol="0">
            <a:spAutoFit/>
          </a:bodyPr>
          <a:lstStyle/>
          <a:p>
            <a:r>
              <a:rPr lang="pt-PT" dirty="0">
                <a:latin typeface="Calibri" panose="020F0502020204030204" pitchFamily="34" charset="0"/>
                <a:ea typeface="Calibri" panose="020F0502020204030204" pitchFamily="34" charset="0"/>
                <a:cs typeface="Calibri" panose="020F0502020204030204" pitchFamily="34" charset="0"/>
              </a:rPr>
              <a:t>O </a:t>
            </a:r>
            <a:r>
              <a:rPr lang="pt-PT" dirty="0">
                <a:solidFill>
                  <a:schemeClr val="bg1"/>
                </a:solidFill>
                <a:highlight>
                  <a:srgbClr val="92278F"/>
                </a:highlight>
                <a:latin typeface="Calibri" panose="020F0502020204030204" pitchFamily="34" charset="0"/>
                <a:ea typeface="Calibri" panose="020F0502020204030204" pitchFamily="34" charset="0"/>
                <a:cs typeface="Calibri" panose="020F0502020204030204" pitchFamily="34" charset="0"/>
              </a:rPr>
              <a:t>hiato do produto</a:t>
            </a:r>
            <a:r>
              <a:rPr lang="pt-PT"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pt-PT" dirty="0">
                <a:latin typeface="Calibri" panose="020F0502020204030204" pitchFamily="34" charset="0"/>
                <a:ea typeface="Calibri" panose="020F0502020204030204" pitchFamily="34" charset="0"/>
                <a:cs typeface="Calibri" panose="020F0502020204030204" pitchFamily="34" charset="0"/>
              </a:rPr>
              <a:t>é a diferença entre o </a:t>
            </a:r>
            <a:r>
              <a:rPr lang="pt-PT" dirty="0">
                <a:solidFill>
                  <a:schemeClr val="bg1"/>
                </a:solidFill>
                <a:highlight>
                  <a:srgbClr val="0066B3"/>
                </a:highlight>
                <a:latin typeface="Calibri" panose="020F0502020204030204" pitchFamily="34" charset="0"/>
                <a:ea typeface="Calibri" panose="020F0502020204030204" pitchFamily="34" charset="0"/>
                <a:cs typeface="Calibri" panose="020F0502020204030204" pitchFamily="34" charset="0"/>
              </a:rPr>
              <a:t>PIB atual </a:t>
            </a:r>
            <a:r>
              <a:rPr lang="pt-PT" dirty="0">
                <a:latin typeface="Calibri" panose="020F0502020204030204" pitchFamily="34" charset="0"/>
                <a:ea typeface="Calibri" panose="020F0502020204030204" pitchFamily="34" charset="0"/>
                <a:cs typeface="Calibri" panose="020F0502020204030204" pitchFamily="34" charset="0"/>
              </a:rPr>
              <a:t>e o </a:t>
            </a:r>
            <a:r>
              <a:rPr lang="pt-PT" dirty="0">
                <a:solidFill>
                  <a:schemeClr val="bg1"/>
                </a:solidFill>
                <a:highlight>
                  <a:srgbClr val="800000"/>
                </a:highlight>
                <a:latin typeface="Calibri" panose="020F0502020204030204" pitchFamily="34" charset="0"/>
                <a:ea typeface="Calibri" panose="020F0502020204030204" pitchFamily="34" charset="0"/>
                <a:cs typeface="Calibri" panose="020F0502020204030204" pitchFamily="34" charset="0"/>
              </a:rPr>
              <a:t>PIB potencial</a:t>
            </a:r>
            <a:endParaRPr lang="en-US" dirty="0">
              <a:solidFill>
                <a:schemeClr val="bg1"/>
              </a:solidFill>
              <a:highlight>
                <a:srgbClr val="800000"/>
              </a:highlight>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16" name="Chart 15">
            <a:extLst>
              <a:ext uri="{FF2B5EF4-FFF2-40B4-BE49-F238E27FC236}">
                <a16:creationId xmlns:a16="http://schemas.microsoft.com/office/drawing/2014/main" id="{8759E299-C473-90D7-28FF-01F9D216BCC4}"/>
              </a:ext>
            </a:extLst>
          </p:cNvPr>
          <p:cNvGraphicFramePr>
            <a:graphicFrameLocks/>
          </p:cNvGraphicFramePr>
          <p:nvPr/>
        </p:nvGraphicFramePr>
        <p:xfrm>
          <a:off x="397580" y="1944017"/>
          <a:ext cx="5081008" cy="480080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 name="Chart 17">
            <a:extLst>
              <a:ext uri="{FF2B5EF4-FFF2-40B4-BE49-F238E27FC236}">
                <a16:creationId xmlns:a16="http://schemas.microsoft.com/office/drawing/2014/main" id="{0819E36D-C599-BFE2-C007-17B8EF3CB1BB}"/>
              </a:ext>
            </a:extLst>
          </p:cNvPr>
          <p:cNvGraphicFramePr>
            <a:graphicFrameLocks/>
          </p:cNvGraphicFramePr>
          <p:nvPr/>
        </p:nvGraphicFramePr>
        <p:xfrm>
          <a:off x="5731770" y="1741425"/>
          <a:ext cx="6062650" cy="5001066"/>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18">
            <a:extLst>
              <a:ext uri="{FF2B5EF4-FFF2-40B4-BE49-F238E27FC236}">
                <a16:creationId xmlns:a16="http://schemas.microsoft.com/office/drawing/2014/main" id="{E62B3BD1-989C-C3A6-06E3-430138D7B093}"/>
              </a:ext>
            </a:extLst>
          </p:cNvPr>
          <p:cNvSpPr txBox="1"/>
          <p:nvPr/>
        </p:nvSpPr>
        <p:spPr>
          <a:xfrm>
            <a:off x="6741458" y="995543"/>
            <a:ext cx="4840942" cy="646331"/>
          </a:xfrm>
          <a:prstGeom prst="rect">
            <a:avLst/>
          </a:prstGeom>
          <a:noFill/>
        </p:spPr>
        <p:txBody>
          <a:bodyPr wrap="square" rtlCol="0">
            <a:spAutoFit/>
          </a:bodyPr>
          <a:lstStyle/>
          <a:p>
            <a:r>
              <a:rPr lang="pt-PT" dirty="0">
                <a:latin typeface="Calibri" panose="020F0502020204030204" pitchFamily="34" charset="0"/>
                <a:ea typeface="Calibri" panose="020F0502020204030204" pitchFamily="34" charset="0"/>
                <a:cs typeface="Calibri" panose="020F0502020204030204" pitchFamily="34" charset="0"/>
              </a:rPr>
              <a:t>O </a:t>
            </a:r>
            <a:r>
              <a:rPr lang="pt-PT" dirty="0">
                <a:solidFill>
                  <a:schemeClr val="bg1"/>
                </a:solidFill>
                <a:highlight>
                  <a:srgbClr val="90248E"/>
                </a:highlight>
                <a:latin typeface="Calibri" panose="020F0502020204030204" pitchFamily="34" charset="0"/>
                <a:ea typeface="Calibri" panose="020F0502020204030204" pitchFamily="34" charset="0"/>
                <a:cs typeface="Calibri" panose="020F0502020204030204" pitchFamily="34" charset="0"/>
              </a:rPr>
              <a:t>hiato do produto</a:t>
            </a:r>
            <a:r>
              <a:rPr lang="pt-PT" dirty="0">
                <a:latin typeface="Calibri" panose="020F0502020204030204" pitchFamily="34" charset="0"/>
                <a:ea typeface="Calibri" panose="020F0502020204030204" pitchFamily="34" charset="0"/>
                <a:cs typeface="Calibri" panose="020F0502020204030204" pitchFamily="34" charset="0"/>
              </a:rPr>
              <a:t> sugere que a economia está de volta ao normal</a:t>
            </a:r>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20" name="TextBox 19">
            <a:extLst>
              <a:ext uri="{FF2B5EF4-FFF2-40B4-BE49-F238E27FC236}">
                <a16:creationId xmlns:a16="http://schemas.microsoft.com/office/drawing/2014/main" id="{D3594D81-37F3-F931-E8E1-CDF072CC2D7D}"/>
              </a:ext>
            </a:extLst>
          </p:cNvPr>
          <p:cNvSpPr txBox="1"/>
          <p:nvPr/>
        </p:nvSpPr>
        <p:spPr>
          <a:xfrm>
            <a:off x="6608203" y="1717873"/>
            <a:ext cx="2501710" cy="369332"/>
          </a:xfrm>
          <a:prstGeom prst="rect">
            <a:avLst/>
          </a:prstGeom>
          <a:noFill/>
        </p:spPr>
        <p:txBody>
          <a:bodyPr wrap="none" rtlCol="0">
            <a:spAutoFit/>
          </a:bodyPr>
          <a:lstStyle/>
          <a:p>
            <a:r>
              <a:rPr lang="pt-PT" dirty="0">
                <a:solidFill>
                  <a:schemeClr val="bg1">
                    <a:lumMod val="65000"/>
                  </a:schemeClr>
                </a:solidFill>
                <a:latin typeface="Calibri" panose="020F0502020204030204" pitchFamily="34" charset="0"/>
                <a:ea typeface="Calibri" panose="020F0502020204030204" pitchFamily="34" charset="0"/>
                <a:cs typeface="Calibri" panose="020F0502020204030204" pitchFamily="34" charset="0"/>
                <a:sym typeface="Wingdings" panose="05000000000000000000" pitchFamily="2" charset="2"/>
              </a:rPr>
              <a:t></a:t>
            </a:r>
            <a:r>
              <a:rPr lang="pt-PT" dirty="0">
                <a:solidFill>
                  <a:schemeClr val="bg1">
                    <a:lumMod val="65000"/>
                  </a:schemeClr>
                </a:solidFill>
                <a:latin typeface="Calibri" panose="020F0502020204030204" pitchFamily="34" charset="0"/>
                <a:ea typeface="Calibri" panose="020F0502020204030204" pitchFamily="34" charset="0"/>
                <a:cs typeface="Calibri" panose="020F0502020204030204" pitchFamily="34" charset="0"/>
              </a:rPr>
              <a:t>PIB acima do potencial</a:t>
            </a:r>
            <a:endParaRPr lang="en-US" dirty="0">
              <a:solidFill>
                <a:schemeClr val="bg1">
                  <a:lumMod val="65000"/>
                </a:schemeClr>
              </a:solidFill>
              <a:latin typeface="Calibri" panose="020F0502020204030204" pitchFamily="34" charset="0"/>
              <a:ea typeface="Calibri" panose="020F0502020204030204" pitchFamily="34" charset="0"/>
              <a:cs typeface="Calibri" panose="020F0502020204030204" pitchFamily="34" charset="0"/>
            </a:endParaRPr>
          </a:p>
        </p:txBody>
      </p:sp>
      <p:cxnSp>
        <p:nvCxnSpPr>
          <p:cNvPr id="22" name="Straight Connector 21">
            <a:extLst>
              <a:ext uri="{FF2B5EF4-FFF2-40B4-BE49-F238E27FC236}">
                <a16:creationId xmlns:a16="http://schemas.microsoft.com/office/drawing/2014/main" id="{E2951A92-6498-EAA6-CE9C-D13F0CA88D4B}"/>
              </a:ext>
            </a:extLst>
          </p:cNvPr>
          <p:cNvCxnSpPr/>
          <p:nvPr/>
        </p:nvCxnSpPr>
        <p:spPr>
          <a:xfrm>
            <a:off x="6656294" y="1793204"/>
            <a:ext cx="0" cy="4486373"/>
          </a:xfrm>
          <a:prstGeom prst="line">
            <a:avLst/>
          </a:prstGeom>
          <a:ln w="31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7B950A4F-DD46-4B5C-2BA5-2D72506C6F44}"/>
              </a:ext>
            </a:extLst>
          </p:cNvPr>
          <p:cNvSpPr txBox="1"/>
          <p:nvPr/>
        </p:nvSpPr>
        <p:spPr>
          <a:xfrm>
            <a:off x="6608203" y="4344417"/>
            <a:ext cx="2556405" cy="369332"/>
          </a:xfrm>
          <a:prstGeom prst="rect">
            <a:avLst/>
          </a:prstGeom>
          <a:noFill/>
        </p:spPr>
        <p:txBody>
          <a:bodyPr wrap="none" rtlCol="0">
            <a:spAutoFit/>
          </a:bodyPr>
          <a:lstStyle/>
          <a:p>
            <a:r>
              <a:rPr lang="pt-PT" dirty="0">
                <a:solidFill>
                  <a:schemeClr val="bg1">
                    <a:lumMod val="65000"/>
                  </a:schemeClr>
                </a:solidFill>
                <a:latin typeface="Calibri" panose="020F0502020204030204" pitchFamily="34" charset="0"/>
                <a:ea typeface="Calibri" panose="020F0502020204030204" pitchFamily="34" charset="0"/>
                <a:cs typeface="Calibri" panose="020F0502020204030204" pitchFamily="34" charset="0"/>
                <a:sym typeface="Wingdings" panose="05000000000000000000" pitchFamily="2" charset="2"/>
              </a:rPr>
              <a:t></a:t>
            </a:r>
            <a:r>
              <a:rPr lang="pt-PT" dirty="0">
                <a:solidFill>
                  <a:schemeClr val="bg1">
                    <a:lumMod val="65000"/>
                  </a:schemeClr>
                </a:solidFill>
                <a:latin typeface="Calibri" panose="020F0502020204030204" pitchFamily="34" charset="0"/>
                <a:ea typeface="Calibri" panose="020F0502020204030204" pitchFamily="34" charset="0"/>
                <a:cs typeface="Calibri" panose="020F0502020204030204" pitchFamily="34" charset="0"/>
              </a:rPr>
              <a:t>PIB abaixo do potencial</a:t>
            </a:r>
            <a:endParaRPr lang="en-US" dirty="0">
              <a:solidFill>
                <a:schemeClr val="bg1">
                  <a:lumMod val="65000"/>
                </a:schemeClr>
              </a:solidFill>
              <a:latin typeface="Calibri" panose="020F0502020204030204" pitchFamily="34" charset="0"/>
              <a:ea typeface="Calibri" panose="020F0502020204030204" pitchFamily="34" charset="0"/>
              <a:cs typeface="Calibri" panose="020F0502020204030204" pitchFamily="34" charset="0"/>
            </a:endParaRPr>
          </a:p>
        </p:txBody>
      </p:sp>
      <p:sp>
        <p:nvSpPr>
          <p:cNvPr id="24" name="Rectangle 23">
            <a:extLst>
              <a:ext uri="{FF2B5EF4-FFF2-40B4-BE49-F238E27FC236}">
                <a16:creationId xmlns:a16="http://schemas.microsoft.com/office/drawing/2014/main" id="{8D064FB3-D740-7B27-1ABE-26531C362BAB}"/>
              </a:ext>
            </a:extLst>
          </p:cNvPr>
          <p:cNvSpPr/>
          <p:nvPr/>
        </p:nvSpPr>
        <p:spPr>
          <a:xfrm>
            <a:off x="11288806" y="6416676"/>
            <a:ext cx="609600" cy="32814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pic>
        <p:nvPicPr>
          <p:cNvPr id="25" name="Picture 24" descr="A picture containing drawing&#10;&#10;Description automatically generated">
            <a:extLst>
              <a:ext uri="{FF2B5EF4-FFF2-40B4-BE49-F238E27FC236}">
                <a16:creationId xmlns:a16="http://schemas.microsoft.com/office/drawing/2014/main" id="{60D10CF1-AC6A-F3D0-4977-2E518CE9731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0418" y="64577"/>
            <a:ext cx="747741" cy="226588"/>
          </a:xfrm>
          <a:prstGeom prst="rect">
            <a:avLst/>
          </a:prstGeom>
        </p:spPr>
      </p:pic>
      <p:grpSp>
        <p:nvGrpSpPr>
          <p:cNvPr id="26" name="Group 25">
            <a:extLst>
              <a:ext uri="{FF2B5EF4-FFF2-40B4-BE49-F238E27FC236}">
                <a16:creationId xmlns:a16="http://schemas.microsoft.com/office/drawing/2014/main" id="{857E932C-C91A-3486-06C9-F571ACD78BD0}"/>
              </a:ext>
            </a:extLst>
          </p:cNvPr>
          <p:cNvGrpSpPr/>
          <p:nvPr/>
        </p:nvGrpSpPr>
        <p:grpSpPr>
          <a:xfrm>
            <a:off x="9606" y="6643375"/>
            <a:ext cx="12240634" cy="253916"/>
            <a:chOff x="-48634" y="6654881"/>
            <a:chExt cx="12240634" cy="253916"/>
          </a:xfrm>
        </p:grpSpPr>
        <p:sp>
          <p:nvSpPr>
            <p:cNvPr id="27" name="Прямоугольник 2">
              <a:extLst>
                <a:ext uri="{FF2B5EF4-FFF2-40B4-BE49-F238E27FC236}">
                  <a16:creationId xmlns:a16="http://schemas.microsoft.com/office/drawing/2014/main" id="{9B5A557D-92EF-8FCA-0AE9-F1ABFBB29445}"/>
                </a:ext>
              </a:extLst>
            </p:cNvPr>
            <p:cNvSpPr/>
            <p:nvPr/>
          </p:nvSpPr>
          <p:spPr>
            <a:xfrm>
              <a:off x="-48634" y="6654881"/>
              <a:ext cx="330540"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282</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28" name="TextBox 8">
              <a:extLst>
                <a:ext uri="{FF2B5EF4-FFF2-40B4-BE49-F238E27FC236}">
                  <a16:creationId xmlns:a16="http://schemas.microsoft.com/office/drawing/2014/main" id="{1F18C323-8813-6D5A-41C8-24E45B5DC0F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spTree>
    <p:extLst>
      <p:ext uri="{BB962C8B-B14F-4D97-AF65-F5344CB8AC3E}">
        <p14:creationId xmlns:p14="http://schemas.microsoft.com/office/powerpoint/2010/main" val="2058446371"/>
      </p:ext>
    </p:extLst>
  </p:cSld>
  <p:clrMapOvr>
    <a:masterClrMapping/>
  </p:clrMapOvr>
  <p:transition spd="med">
    <p:push/>
  </p:transition>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54FD5955-5293-010E-B302-02485EE9FA80}"/>
              </a:ext>
            </a:extLst>
          </p:cNvPr>
          <p:cNvSpPr txBox="1">
            <a:spLocks/>
          </p:cNvSpPr>
          <p:nvPr/>
        </p:nvSpPr>
        <p:spPr bwMode="auto">
          <a:xfrm>
            <a:off x="203200" y="92725"/>
            <a:ext cx="117856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prstTxWarp prst="textNoShape">
              <a:avLst/>
            </a:prstTxWarp>
          </a:bodyPr>
          <a:lstStyle>
            <a:lvl1pPr algn="l" rtl="0" eaLnBrk="0" fontAlgn="base" hangingPunct="0">
              <a:spcBef>
                <a:spcPct val="0"/>
              </a:spcBef>
              <a:spcAft>
                <a:spcPct val="0"/>
              </a:spcAft>
              <a:defRPr sz="3200" b="1" kern="1200">
                <a:solidFill>
                  <a:srgbClr val="638CAE"/>
                </a:solidFill>
                <a:latin typeface="+mj-lt"/>
                <a:ea typeface="+mj-ea"/>
                <a:cs typeface="+mj-cs"/>
              </a:defRPr>
            </a:lvl1pPr>
            <a:lvl2pPr algn="l" rtl="0" eaLnBrk="0" fontAlgn="base" hangingPunct="0">
              <a:spcBef>
                <a:spcPct val="0"/>
              </a:spcBef>
              <a:spcAft>
                <a:spcPct val="0"/>
              </a:spcAft>
              <a:defRPr sz="3200" b="1">
                <a:solidFill>
                  <a:srgbClr val="638CAE"/>
                </a:solidFill>
                <a:latin typeface="Calibri" pitchFamily="34" charset="0"/>
              </a:defRPr>
            </a:lvl2pPr>
            <a:lvl3pPr algn="l" rtl="0" eaLnBrk="0" fontAlgn="base" hangingPunct="0">
              <a:spcBef>
                <a:spcPct val="0"/>
              </a:spcBef>
              <a:spcAft>
                <a:spcPct val="0"/>
              </a:spcAft>
              <a:defRPr sz="3200" b="1">
                <a:solidFill>
                  <a:srgbClr val="638CAE"/>
                </a:solidFill>
                <a:latin typeface="Calibri" pitchFamily="34" charset="0"/>
              </a:defRPr>
            </a:lvl3pPr>
            <a:lvl4pPr algn="l" rtl="0" eaLnBrk="0" fontAlgn="base" hangingPunct="0">
              <a:spcBef>
                <a:spcPct val="0"/>
              </a:spcBef>
              <a:spcAft>
                <a:spcPct val="0"/>
              </a:spcAft>
              <a:defRPr sz="3200" b="1">
                <a:solidFill>
                  <a:srgbClr val="638CAE"/>
                </a:solidFill>
                <a:latin typeface="Calibri" pitchFamily="34" charset="0"/>
              </a:defRPr>
            </a:lvl4pPr>
            <a:lvl5pPr algn="l" rtl="0" eaLnBrk="0" fontAlgn="base" hangingPunct="0">
              <a:spcBef>
                <a:spcPct val="0"/>
              </a:spcBef>
              <a:spcAft>
                <a:spcPct val="0"/>
              </a:spcAft>
              <a:defRPr sz="3200" b="1">
                <a:solidFill>
                  <a:srgbClr val="638CAE"/>
                </a:solidFill>
                <a:latin typeface="Calibri" pitchFamily="34" charset="0"/>
              </a:defRPr>
            </a:lvl5pPr>
            <a:lvl6pPr marL="457200" algn="l" rtl="0" fontAlgn="base">
              <a:spcBef>
                <a:spcPct val="0"/>
              </a:spcBef>
              <a:spcAft>
                <a:spcPct val="0"/>
              </a:spcAft>
              <a:defRPr sz="3200" b="1">
                <a:solidFill>
                  <a:srgbClr val="638CAE"/>
                </a:solidFill>
                <a:latin typeface="Calibri" pitchFamily="34" charset="0"/>
              </a:defRPr>
            </a:lvl6pPr>
            <a:lvl7pPr marL="914400" algn="l" rtl="0" fontAlgn="base">
              <a:spcBef>
                <a:spcPct val="0"/>
              </a:spcBef>
              <a:spcAft>
                <a:spcPct val="0"/>
              </a:spcAft>
              <a:defRPr sz="3200" b="1">
                <a:solidFill>
                  <a:srgbClr val="638CAE"/>
                </a:solidFill>
                <a:latin typeface="Calibri" pitchFamily="34" charset="0"/>
              </a:defRPr>
            </a:lvl7pPr>
            <a:lvl8pPr marL="1371600" algn="l" rtl="0" fontAlgn="base">
              <a:spcBef>
                <a:spcPct val="0"/>
              </a:spcBef>
              <a:spcAft>
                <a:spcPct val="0"/>
              </a:spcAft>
              <a:defRPr sz="3200" b="1">
                <a:solidFill>
                  <a:srgbClr val="638CAE"/>
                </a:solidFill>
                <a:latin typeface="Calibri" pitchFamily="34" charset="0"/>
              </a:defRPr>
            </a:lvl8pPr>
            <a:lvl9pPr marL="1828800" algn="l" rtl="0" fontAlgn="base">
              <a:spcBef>
                <a:spcPct val="0"/>
              </a:spcBef>
              <a:spcAft>
                <a:spcPct val="0"/>
              </a:spcAft>
              <a:defRPr sz="3200" b="1">
                <a:solidFill>
                  <a:srgbClr val="638CAE"/>
                </a:solidFill>
                <a:latin typeface="Calibri" pitchFamily="34" charset="0"/>
              </a:defRPr>
            </a:lvl9pPr>
          </a:lstStyle>
          <a:p>
            <a:r>
              <a:rPr lang="en-US" dirty="0">
                <a:latin typeface="Calibri" panose="020F0502020204030204" pitchFamily="34" charset="0"/>
                <a:ea typeface="Calibri" panose="020F0502020204030204" pitchFamily="34" charset="0"/>
                <a:cs typeface="Calibri" panose="020F0502020204030204" pitchFamily="34" charset="0"/>
              </a:rPr>
              <a:t>Causa #2: </a:t>
            </a:r>
            <a:r>
              <a:rPr lang="en-US" dirty="0" err="1">
                <a:latin typeface="Calibri" panose="020F0502020204030204" pitchFamily="34" charset="0"/>
                <a:ea typeface="Calibri" panose="020F0502020204030204" pitchFamily="34" charset="0"/>
                <a:cs typeface="Calibri" panose="020F0502020204030204" pitchFamily="34" charset="0"/>
              </a:rPr>
              <a:t>Desemprego</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está</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abaixo</a:t>
            </a:r>
            <a:r>
              <a:rPr lang="en-US" dirty="0">
                <a:latin typeface="Calibri" panose="020F0502020204030204" pitchFamily="34" charset="0"/>
                <a:ea typeface="Calibri" panose="020F0502020204030204" pitchFamily="34" charset="0"/>
                <a:cs typeface="Calibri" panose="020F0502020204030204" pitchFamily="34" charset="0"/>
              </a:rPr>
              <a:t> da taxa “natural”</a:t>
            </a:r>
          </a:p>
        </p:txBody>
      </p:sp>
      <p:sp>
        <p:nvSpPr>
          <p:cNvPr id="8" name="Rectangle 7">
            <a:extLst>
              <a:ext uri="{FF2B5EF4-FFF2-40B4-BE49-F238E27FC236}">
                <a16:creationId xmlns:a16="http://schemas.microsoft.com/office/drawing/2014/main" id="{D2A446A8-8F09-DE84-F60A-6E44E5B6FB83}"/>
              </a:ext>
            </a:extLst>
          </p:cNvPr>
          <p:cNvSpPr/>
          <p:nvPr/>
        </p:nvSpPr>
        <p:spPr>
          <a:xfrm>
            <a:off x="508747" y="793581"/>
            <a:ext cx="11073653" cy="1259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 name="Straight Connector 8">
            <a:extLst>
              <a:ext uri="{FF2B5EF4-FFF2-40B4-BE49-F238E27FC236}">
                <a16:creationId xmlns:a16="http://schemas.microsoft.com/office/drawing/2014/main" id="{A6449F34-BCCF-6261-213D-B368535EE7A9}"/>
              </a:ext>
            </a:extLst>
          </p:cNvPr>
          <p:cNvCxnSpPr/>
          <p:nvPr/>
        </p:nvCxnSpPr>
        <p:spPr>
          <a:xfrm>
            <a:off x="282388" y="770016"/>
            <a:ext cx="11409894" cy="0"/>
          </a:xfrm>
          <a:prstGeom prst="line">
            <a:avLst/>
          </a:prstGeom>
          <a:ln w="22225">
            <a:solidFill>
              <a:srgbClr val="638CAE"/>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657747FA-F73E-DD25-1919-D247F86FA720}"/>
              </a:ext>
            </a:extLst>
          </p:cNvPr>
          <p:cNvSpPr/>
          <p:nvPr/>
        </p:nvSpPr>
        <p:spPr>
          <a:xfrm>
            <a:off x="0" y="6290713"/>
            <a:ext cx="12135971" cy="1259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8D064FB3-D740-7B27-1ABE-26531C362BAB}"/>
              </a:ext>
            </a:extLst>
          </p:cNvPr>
          <p:cNvSpPr/>
          <p:nvPr/>
        </p:nvSpPr>
        <p:spPr>
          <a:xfrm>
            <a:off x="11288806" y="6416676"/>
            <a:ext cx="609600" cy="32814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 name="Picture 24" descr="A picture containing drawing&#10;&#10;Description automatically generated">
            <a:extLst>
              <a:ext uri="{FF2B5EF4-FFF2-40B4-BE49-F238E27FC236}">
                <a16:creationId xmlns:a16="http://schemas.microsoft.com/office/drawing/2014/main" id="{60D10CF1-AC6A-F3D0-4977-2E518CE9731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0418" y="64577"/>
            <a:ext cx="747741" cy="226588"/>
          </a:xfrm>
          <a:prstGeom prst="rect">
            <a:avLst/>
          </a:prstGeom>
        </p:spPr>
      </p:pic>
      <p:grpSp>
        <p:nvGrpSpPr>
          <p:cNvPr id="26" name="Group 25">
            <a:extLst>
              <a:ext uri="{FF2B5EF4-FFF2-40B4-BE49-F238E27FC236}">
                <a16:creationId xmlns:a16="http://schemas.microsoft.com/office/drawing/2014/main" id="{857E932C-C91A-3486-06C9-F571ACD78BD0}"/>
              </a:ext>
            </a:extLst>
          </p:cNvPr>
          <p:cNvGrpSpPr/>
          <p:nvPr/>
        </p:nvGrpSpPr>
        <p:grpSpPr>
          <a:xfrm>
            <a:off x="54490" y="6643375"/>
            <a:ext cx="12195750" cy="253916"/>
            <a:chOff x="-3750" y="6654881"/>
            <a:chExt cx="12195750" cy="253916"/>
          </a:xfrm>
        </p:grpSpPr>
        <p:sp>
          <p:nvSpPr>
            <p:cNvPr id="27" name="Прямоугольник 2">
              <a:extLst>
                <a:ext uri="{FF2B5EF4-FFF2-40B4-BE49-F238E27FC236}">
                  <a16:creationId xmlns:a16="http://schemas.microsoft.com/office/drawing/2014/main" id="{9B5A557D-92EF-8FCA-0AE9-F1ABFBB29445}"/>
                </a:ext>
              </a:extLst>
            </p:cNvPr>
            <p:cNvSpPr/>
            <p:nvPr/>
          </p:nvSpPr>
          <p:spPr>
            <a:xfrm>
              <a:off x="-3750" y="6654881"/>
              <a:ext cx="28565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283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8" name="TextBox 8">
              <a:extLst>
                <a:ext uri="{FF2B5EF4-FFF2-40B4-BE49-F238E27FC236}">
                  <a16:creationId xmlns:a16="http://schemas.microsoft.com/office/drawing/2014/main" id="{1F18C323-8813-6D5A-41C8-24E45B5DC0F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graphicFrame>
        <p:nvGraphicFramePr>
          <p:cNvPr id="4" name="Chart 3">
            <a:extLst>
              <a:ext uri="{FF2B5EF4-FFF2-40B4-BE49-F238E27FC236}">
                <a16:creationId xmlns:a16="http://schemas.microsoft.com/office/drawing/2014/main" id="{0673D32C-3B66-C9EA-4980-893AA151C1AA}"/>
              </a:ext>
            </a:extLst>
          </p:cNvPr>
          <p:cNvGraphicFramePr>
            <a:graphicFrameLocks/>
          </p:cNvGraphicFramePr>
          <p:nvPr/>
        </p:nvGraphicFramePr>
        <p:xfrm>
          <a:off x="2285871" y="1831125"/>
          <a:ext cx="7919094" cy="4898766"/>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Box 6">
            <a:extLst>
              <a:ext uri="{FF2B5EF4-FFF2-40B4-BE49-F238E27FC236}">
                <a16:creationId xmlns:a16="http://schemas.microsoft.com/office/drawing/2014/main" id="{960A296E-507B-2A11-236E-365183934029}"/>
              </a:ext>
            </a:extLst>
          </p:cNvPr>
          <p:cNvSpPr txBox="1"/>
          <p:nvPr/>
        </p:nvSpPr>
        <p:spPr>
          <a:xfrm>
            <a:off x="1352424" y="954487"/>
            <a:ext cx="9042153" cy="646331"/>
          </a:xfrm>
          <a:prstGeom prst="rect">
            <a:avLst/>
          </a:prstGeom>
          <a:noFill/>
        </p:spPr>
        <p:txBody>
          <a:bodyPr wrap="square" rtlCol="0">
            <a:spAutoFit/>
          </a:bodyPr>
          <a:lstStyle/>
          <a:p>
            <a:r>
              <a:rPr lang="pt-PT" dirty="0">
                <a:solidFill>
                  <a:schemeClr val="bg1"/>
                </a:solidFill>
                <a:highlight>
                  <a:srgbClr val="0066B3"/>
                </a:highlight>
                <a:latin typeface="Calibri" panose="020F0502020204030204" pitchFamily="34" charset="0"/>
                <a:ea typeface="Calibri" panose="020F0502020204030204" pitchFamily="34" charset="0"/>
                <a:cs typeface="Calibri" panose="020F0502020204030204" pitchFamily="34" charset="0"/>
              </a:rPr>
              <a:t>A taxa de desemprego </a:t>
            </a:r>
            <a:r>
              <a:rPr lang="pt-PT" dirty="0">
                <a:latin typeface="Calibri" panose="020F0502020204030204" pitchFamily="34" charset="0"/>
                <a:ea typeface="Calibri" panose="020F0502020204030204" pitchFamily="34" charset="0"/>
                <a:cs typeface="Calibri" panose="020F0502020204030204" pitchFamily="34" charset="0"/>
              </a:rPr>
              <a:t>caiu para o valor mínimo desde que foi criada a Zona Euro e está abaixo da maioria das estimativas da </a:t>
            </a:r>
            <a:r>
              <a:rPr lang="pt-PT" dirty="0">
                <a:solidFill>
                  <a:schemeClr val="bg1"/>
                </a:solidFill>
                <a:highlight>
                  <a:srgbClr val="800000"/>
                </a:highlight>
                <a:latin typeface="Calibri" panose="020F0502020204030204" pitchFamily="34" charset="0"/>
                <a:ea typeface="Calibri" panose="020F0502020204030204" pitchFamily="34" charset="0"/>
                <a:cs typeface="Calibri" panose="020F0502020204030204" pitchFamily="34" charset="0"/>
              </a:rPr>
              <a:t>taxa de desemprego natural</a:t>
            </a:r>
            <a:endParaRPr lang="en-US" dirty="0">
              <a:solidFill>
                <a:schemeClr val="bg1"/>
              </a:solidFill>
              <a:highlight>
                <a:srgbClr val="800000"/>
              </a:highlight>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005329641"/>
      </p:ext>
    </p:extLst>
  </p:cSld>
  <p:clrMapOvr>
    <a:masterClrMapping/>
  </p:clrMapOvr>
  <p:transition spd="med">
    <p:push/>
  </p:transition>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54FD5955-5293-010E-B302-02485EE9FA80}"/>
              </a:ext>
            </a:extLst>
          </p:cNvPr>
          <p:cNvSpPr txBox="1">
            <a:spLocks/>
          </p:cNvSpPr>
          <p:nvPr/>
        </p:nvSpPr>
        <p:spPr bwMode="auto">
          <a:xfrm>
            <a:off x="203200" y="92725"/>
            <a:ext cx="117856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prstTxWarp prst="textNoShape">
              <a:avLst/>
            </a:prstTxWarp>
          </a:bodyPr>
          <a:lstStyle>
            <a:lvl1pPr algn="l" rtl="0" eaLnBrk="0" fontAlgn="base" hangingPunct="0">
              <a:spcBef>
                <a:spcPct val="0"/>
              </a:spcBef>
              <a:spcAft>
                <a:spcPct val="0"/>
              </a:spcAft>
              <a:defRPr sz="3200" b="1" kern="1200">
                <a:solidFill>
                  <a:srgbClr val="638CAE"/>
                </a:solidFill>
                <a:latin typeface="+mj-lt"/>
                <a:ea typeface="+mj-ea"/>
                <a:cs typeface="+mj-cs"/>
              </a:defRPr>
            </a:lvl1pPr>
            <a:lvl2pPr algn="l" rtl="0" eaLnBrk="0" fontAlgn="base" hangingPunct="0">
              <a:spcBef>
                <a:spcPct val="0"/>
              </a:spcBef>
              <a:spcAft>
                <a:spcPct val="0"/>
              </a:spcAft>
              <a:defRPr sz="3200" b="1">
                <a:solidFill>
                  <a:srgbClr val="638CAE"/>
                </a:solidFill>
                <a:latin typeface="Calibri" pitchFamily="34" charset="0"/>
              </a:defRPr>
            </a:lvl2pPr>
            <a:lvl3pPr algn="l" rtl="0" eaLnBrk="0" fontAlgn="base" hangingPunct="0">
              <a:spcBef>
                <a:spcPct val="0"/>
              </a:spcBef>
              <a:spcAft>
                <a:spcPct val="0"/>
              </a:spcAft>
              <a:defRPr sz="3200" b="1">
                <a:solidFill>
                  <a:srgbClr val="638CAE"/>
                </a:solidFill>
                <a:latin typeface="Calibri" pitchFamily="34" charset="0"/>
              </a:defRPr>
            </a:lvl3pPr>
            <a:lvl4pPr algn="l" rtl="0" eaLnBrk="0" fontAlgn="base" hangingPunct="0">
              <a:spcBef>
                <a:spcPct val="0"/>
              </a:spcBef>
              <a:spcAft>
                <a:spcPct val="0"/>
              </a:spcAft>
              <a:defRPr sz="3200" b="1">
                <a:solidFill>
                  <a:srgbClr val="638CAE"/>
                </a:solidFill>
                <a:latin typeface="Calibri" pitchFamily="34" charset="0"/>
              </a:defRPr>
            </a:lvl4pPr>
            <a:lvl5pPr algn="l" rtl="0" eaLnBrk="0" fontAlgn="base" hangingPunct="0">
              <a:spcBef>
                <a:spcPct val="0"/>
              </a:spcBef>
              <a:spcAft>
                <a:spcPct val="0"/>
              </a:spcAft>
              <a:defRPr sz="3200" b="1">
                <a:solidFill>
                  <a:srgbClr val="638CAE"/>
                </a:solidFill>
                <a:latin typeface="Calibri" pitchFamily="34" charset="0"/>
              </a:defRPr>
            </a:lvl5pPr>
            <a:lvl6pPr marL="457200" algn="l" rtl="0" fontAlgn="base">
              <a:spcBef>
                <a:spcPct val="0"/>
              </a:spcBef>
              <a:spcAft>
                <a:spcPct val="0"/>
              </a:spcAft>
              <a:defRPr sz="3200" b="1">
                <a:solidFill>
                  <a:srgbClr val="638CAE"/>
                </a:solidFill>
                <a:latin typeface="Calibri" pitchFamily="34" charset="0"/>
              </a:defRPr>
            </a:lvl6pPr>
            <a:lvl7pPr marL="914400" algn="l" rtl="0" fontAlgn="base">
              <a:spcBef>
                <a:spcPct val="0"/>
              </a:spcBef>
              <a:spcAft>
                <a:spcPct val="0"/>
              </a:spcAft>
              <a:defRPr sz="3200" b="1">
                <a:solidFill>
                  <a:srgbClr val="638CAE"/>
                </a:solidFill>
                <a:latin typeface="Calibri" pitchFamily="34" charset="0"/>
              </a:defRPr>
            </a:lvl7pPr>
            <a:lvl8pPr marL="1371600" algn="l" rtl="0" fontAlgn="base">
              <a:spcBef>
                <a:spcPct val="0"/>
              </a:spcBef>
              <a:spcAft>
                <a:spcPct val="0"/>
              </a:spcAft>
              <a:defRPr sz="3200" b="1">
                <a:solidFill>
                  <a:srgbClr val="638CAE"/>
                </a:solidFill>
                <a:latin typeface="Calibri" pitchFamily="34" charset="0"/>
              </a:defRPr>
            </a:lvl8pPr>
            <a:lvl9pPr marL="1828800" algn="l" rtl="0" fontAlgn="base">
              <a:spcBef>
                <a:spcPct val="0"/>
              </a:spcBef>
              <a:spcAft>
                <a:spcPct val="0"/>
              </a:spcAft>
              <a:defRPr sz="3200" b="1">
                <a:solidFill>
                  <a:srgbClr val="638CAE"/>
                </a:solidFill>
                <a:latin typeface="Calibri" pitchFamily="34" charset="0"/>
              </a:defRPr>
            </a:lvl9pPr>
          </a:lstStyle>
          <a:p>
            <a:r>
              <a:rPr lang="en-US" dirty="0">
                <a:latin typeface="Calibri" panose="020F0502020204030204" pitchFamily="34" charset="0"/>
                <a:ea typeface="Calibri" panose="020F0502020204030204" pitchFamily="34" charset="0"/>
                <a:cs typeface="Calibri" panose="020F0502020204030204" pitchFamily="34" charset="0"/>
              </a:rPr>
              <a:t>Causa #2: A taxa de </a:t>
            </a:r>
            <a:r>
              <a:rPr lang="en-US" dirty="0" err="1">
                <a:latin typeface="Calibri" panose="020F0502020204030204" pitchFamily="34" charset="0"/>
                <a:ea typeface="Calibri" panose="020F0502020204030204" pitchFamily="34" charset="0"/>
                <a:cs typeface="Calibri" panose="020F0502020204030204" pitchFamily="34" charset="0"/>
              </a:rPr>
              <a:t>emprego</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sugere</a:t>
            </a:r>
            <a:r>
              <a:rPr lang="en-US" dirty="0">
                <a:latin typeface="Calibri" panose="020F0502020204030204" pitchFamily="34" charset="0"/>
                <a:ea typeface="Calibri" panose="020F0502020204030204" pitchFamily="34" charset="0"/>
                <a:cs typeface="Calibri" panose="020F0502020204030204" pitchFamily="34" charset="0"/>
              </a:rPr>
              <a:t> que </a:t>
            </a:r>
            <a:r>
              <a:rPr lang="en-US" dirty="0" err="1">
                <a:latin typeface="Calibri" panose="020F0502020204030204" pitchFamily="34" charset="0"/>
                <a:ea typeface="Calibri" panose="020F0502020204030204" pitchFamily="34" charset="0"/>
                <a:cs typeface="Calibri" panose="020F0502020204030204" pitchFamily="34" charset="0"/>
              </a:rPr>
              <a:t>existe</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capacidade</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por</a:t>
            </a:r>
            <a:r>
              <a:rPr lang="en-US" dirty="0">
                <a:latin typeface="Calibri" panose="020F0502020204030204" pitchFamily="34" charset="0"/>
                <a:ea typeface="Calibri" panose="020F0502020204030204" pitchFamily="34" charset="0"/>
                <a:cs typeface="Calibri" panose="020F0502020204030204" pitchFamily="34" charset="0"/>
              </a:rPr>
              <a:t> usar</a:t>
            </a:r>
          </a:p>
        </p:txBody>
      </p:sp>
      <p:sp>
        <p:nvSpPr>
          <p:cNvPr id="8" name="Rectangle 7">
            <a:extLst>
              <a:ext uri="{FF2B5EF4-FFF2-40B4-BE49-F238E27FC236}">
                <a16:creationId xmlns:a16="http://schemas.microsoft.com/office/drawing/2014/main" id="{D2A446A8-8F09-DE84-F60A-6E44E5B6FB83}"/>
              </a:ext>
            </a:extLst>
          </p:cNvPr>
          <p:cNvSpPr/>
          <p:nvPr/>
        </p:nvSpPr>
        <p:spPr>
          <a:xfrm>
            <a:off x="508747" y="793581"/>
            <a:ext cx="11073653" cy="1259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cxnSp>
        <p:nvCxnSpPr>
          <p:cNvPr id="9" name="Straight Connector 8">
            <a:extLst>
              <a:ext uri="{FF2B5EF4-FFF2-40B4-BE49-F238E27FC236}">
                <a16:creationId xmlns:a16="http://schemas.microsoft.com/office/drawing/2014/main" id="{A6449F34-BCCF-6261-213D-B368535EE7A9}"/>
              </a:ext>
            </a:extLst>
          </p:cNvPr>
          <p:cNvCxnSpPr/>
          <p:nvPr/>
        </p:nvCxnSpPr>
        <p:spPr>
          <a:xfrm>
            <a:off x="282388" y="770016"/>
            <a:ext cx="11409894" cy="0"/>
          </a:xfrm>
          <a:prstGeom prst="line">
            <a:avLst/>
          </a:prstGeom>
          <a:ln w="22225">
            <a:solidFill>
              <a:srgbClr val="638CAE"/>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657747FA-F73E-DD25-1919-D247F86FA720}"/>
              </a:ext>
            </a:extLst>
          </p:cNvPr>
          <p:cNvSpPr/>
          <p:nvPr/>
        </p:nvSpPr>
        <p:spPr>
          <a:xfrm>
            <a:off x="0" y="6290713"/>
            <a:ext cx="12135971" cy="1259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24" name="Rectangle 23">
            <a:extLst>
              <a:ext uri="{FF2B5EF4-FFF2-40B4-BE49-F238E27FC236}">
                <a16:creationId xmlns:a16="http://schemas.microsoft.com/office/drawing/2014/main" id="{8D064FB3-D740-7B27-1ABE-26531C362BAB}"/>
              </a:ext>
            </a:extLst>
          </p:cNvPr>
          <p:cNvSpPr/>
          <p:nvPr/>
        </p:nvSpPr>
        <p:spPr>
          <a:xfrm>
            <a:off x="11288806" y="6416676"/>
            <a:ext cx="609600" cy="32814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pic>
        <p:nvPicPr>
          <p:cNvPr id="25" name="Picture 24" descr="A picture containing drawing&#10;&#10;Description automatically generated">
            <a:extLst>
              <a:ext uri="{FF2B5EF4-FFF2-40B4-BE49-F238E27FC236}">
                <a16:creationId xmlns:a16="http://schemas.microsoft.com/office/drawing/2014/main" id="{60D10CF1-AC6A-F3D0-4977-2E518CE9731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0418" y="64577"/>
            <a:ext cx="747741" cy="226588"/>
          </a:xfrm>
          <a:prstGeom prst="rect">
            <a:avLst/>
          </a:prstGeom>
        </p:spPr>
      </p:pic>
      <p:grpSp>
        <p:nvGrpSpPr>
          <p:cNvPr id="26" name="Group 25">
            <a:extLst>
              <a:ext uri="{FF2B5EF4-FFF2-40B4-BE49-F238E27FC236}">
                <a16:creationId xmlns:a16="http://schemas.microsoft.com/office/drawing/2014/main" id="{857E932C-C91A-3486-06C9-F571ACD78BD0}"/>
              </a:ext>
            </a:extLst>
          </p:cNvPr>
          <p:cNvGrpSpPr/>
          <p:nvPr/>
        </p:nvGrpSpPr>
        <p:grpSpPr>
          <a:xfrm>
            <a:off x="-48102" y="6643375"/>
            <a:ext cx="12298342" cy="253916"/>
            <a:chOff x="-106342" y="6654881"/>
            <a:chExt cx="12298342" cy="253916"/>
          </a:xfrm>
        </p:grpSpPr>
        <p:sp>
          <p:nvSpPr>
            <p:cNvPr id="27" name="Прямоугольник 2">
              <a:extLst>
                <a:ext uri="{FF2B5EF4-FFF2-40B4-BE49-F238E27FC236}">
                  <a16:creationId xmlns:a16="http://schemas.microsoft.com/office/drawing/2014/main" id="{9B5A557D-92EF-8FCA-0AE9-F1ABFBB29445}"/>
                </a:ext>
              </a:extLst>
            </p:cNvPr>
            <p:cNvSpPr/>
            <p:nvPr/>
          </p:nvSpPr>
          <p:spPr>
            <a:xfrm>
              <a:off x="-106342" y="6654881"/>
              <a:ext cx="388248"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284</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28" name="TextBox 8">
              <a:extLst>
                <a:ext uri="{FF2B5EF4-FFF2-40B4-BE49-F238E27FC236}">
                  <a16:creationId xmlns:a16="http://schemas.microsoft.com/office/drawing/2014/main" id="{1F18C323-8813-6D5A-41C8-24E45B5DC0F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sp>
        <p:nvSpPr>
          <p:cNvPr id="7" name="TextBox 6">
            <a:extLst>
              <a:ext uri="{FF2B5EF4-FFF2-40B4-BE49-F238E27FC236}">
                <a16:creationId xmlns:a16="http://schemas.microsoft.com/office/drawing/2014/main" id="{960A296E-507B-2A11-236E-365183934029}"/>
              </a:ext>
            </a:extLst>
          </p:cNvPr>
          <p:cNvSpPr txBox="1"/>
          <p:nvPr/>
        </p:nvSpPr>
        <p:spPr>
          <a:xfrm>
            <a:off x="1330925" y="1108712"/>
            <a:ext cx="9465735" cy="400110"/>
          </a:xfrm>
          <a:prstGeom prst="rect">
            <a:avLst/>
          </a:prstGeom>
          <a:noFill/>
        </p:spPr>
        <p:txBody>
          <a:bodyPr wrap="square" rtlCol="0">
            <a:spAutoFit/>
          </a:bodyPr>
          <a:lstStyle/>
          <a:p>
            <a:r>
              <a:rPr lang="pt-PT" sz="2000" b="1" dirty="0">
                <a:latin typeface="Calibri" panose="020F0502020204030204" pitchFamily="34" charset="0"/>
                <a:ea typeface="Calibri" panose="020F0502020204030204" pitchFamily="34" charset="0"/>
                <a:cs typeface="Calibri" panose="020F0502020204030204" pitchFamily="34" charset="0"/>
              </a:rPr>
              <a:t>O </a:t>
            </a:r>
            <a:r>
              <a:rPr lang="pt-PT" sz="2000" b="1" dirty="0">
                <a:solidFill>
                  <a:schemeClr val="bg1"/>
                </a:solidFill>
                <a:highlight>
                  <a:srgbClr val="4F81BD"/>
                </a:highlight>
                <a:latin typeface="Calibri" panose="020F0502020204030204" pitchFamily="34" charset="0"/>
                <a:ea typeface="Calibri" panose="020F0502020204030204" pitchFamily="34" charset="0"/>
                <a:cs typeface="Calibri" panose="020F0502020204030204" pitchFamily="34" charset="0"/>
              </a:rPr>
              <a:t>emprego</a:t>
            </a:r>
            <a:r>
              <a:rPr lang="pt-PT" sz="2000" b="1" dirty="0">
                <a:latin typeface="Calibri" panose="020F0502020204030204" pitchFamily="34" charset="0"/>
                <a:ea typeface="Calibri" panose="020F0502020204030204" pitchFamily="34" charset="0"/>
                <a:cs typeface="Calibri" panose="020F0502020204030204" pitchFamily="34" charset="0"/>
              </a:rPr>
              <a:t> continua abaixo da tendência que se vinha a verificar antes da pandemia</a:t>
            </a:r>
            <a:endParaRPr lang="en-US" sz="2000" b="1"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2" name="Chart 1">
            <a:extLst>
              <a:ext uri="{FF2B5EF4-FFF2-40B4-BE49-F238E27FC236}">
                <a16:creationId xmlns:a16="http://schemas.microsoft.com/office/drawing/2014/main" id="{7E73B7FB-C1A8-70E6-E638-39500DBCC351}"/>
              </a:ext>
            </a:extLst>
          </p:cNvPr>
          <p:cNvGraphicFramePr>
            <a:graphicFrameLocks/>
          </p:cNvGraphicFramePr>
          <p:nvPr/>
        </p:nvGraphicFramePr>
        <p:xfrm>
          <a:off x="2361079" y="1695264"/>
          <a:ext cx="7469842" cy="4983054"/>
        </p:xfrm>
        <a:graphic>
          <a:graphicData uri="http://schemas.openxmlformats.org/drawingml/2006/chart">
            <c:chart xmlns:c="http://schemas.openxmlformats.org/drawingml/2006/chart" xmlns:r="http://schemas.openxmlformats.org/officeDocument/2006/relationships" r:id="rId3"/>
          </a:graphicData>
        </a:graphic>
      </p:graphicFrame>
      <p:cxnSp>
        <p:nvCxnSpPr>
          <p:cNvPr id="3" name="Straight Connector 2">
            <a:extLst>
              <a:ext uri="{FF2B5EF4-FFF2-40B4-BE49-F238E27FC236}">
                <a16:creationId xmlns:a16="http://schemas.microsoft.com/office/drawing/2014/main" id="{7AD91D95-690B-4F98-B973-D02FDEF7E822}"/>
              </a:ext>
            </a:extLst>
          </p:cNvPr>
          <p:cNvCxnSpPr>
            <a:cxnSpLocks/>
          </p:cNvCxnSpPr>
          <p:nvPr/>
        </p:nvCxnSpPr>
        <p:spPr>
          <a:xfrm flipV="1">
            <a:off x="6281177" y="2319618"/>
            <a:ext cx="3400705" cy="1109382"/>
          </a:xfrm>
          <a:prstGeom prst="line">
            <a:avLst/>
          </a:prstGeom>
          <a:ln w="25400">
            <a:solidFill>
              <a:schemeClr val="bg1">
                <a:lumMod val="50000"/>
              </a:schemeClr>
            </a:solidFill>
            <a:prstDash val="sysDash"/>
            <a:tailEnd type="oval"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3EA3ADD-9057-25EB-FAC5-84A511401D55}"/>
              </a:ext>
            </a:extLst>
          </p:cNvPr>
          <p:cNvCxnSpPr>
            <a:cxnSpLocks/>
          </p:cNvCxnSpPr>
          <p:nvPr/>
        </p:nvCxnSpPr>
        <p:spPr>
          <a:xfrm flipV="1">
            <a:off x="6454588" y="3926541"/>
            <a:ext cx="3281083" cy="1236195"/>
          </a:xfrm>
          <a:prstGeom prst="line">
            <a:avLst/>
          </a:prstGeom>
          <a:ln w="25400">
            <a:solidFill>
              <a:schemeClr val="bg1">
                <a:lumMod val="50000"/>
              </a:schemeClr>
            </a:solidFill>
            <a:prstDash val="sysDash"/>
            <a:tailEnd type="oval" w="lg" len="lg"/>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722315D2-47F0-D5C7-47E8-71B891BDE94E}"/>
              </a:ext>
            </a:extLst>
          </p:cNvPr>
          <p:cNvSpPr txBox="1"/>
          <p:nvPr/>
        </p:nvSpPr>
        <p:spPr>
          <a:xfrm>
            <a:off x="9700859" y="2050154"/>
            <a:ext cx="758541" cy="369332"/>
          </a:xfrm>
          <a:prstGeom prst="rect">
            <a:avLst/>
          </a:prstGeom>
          <a:noFill/>
        </p:spPr>
        <p:txBody>
          <a:bodyPr wrap="none" rtlCol="0">
            <a:spAutoFit/>
          </a:bodyPr>
          <a:lstStyle/>
          <a:p>
            <a:r>
              <a:rPr lang="pt-PT" dirty="0">
                <a:solidFill>
                  <a:srgbClr val="7F7F7F"/>
                </a:solidFill>
                <a:latin typeface="Calibri" panose="020F0502020204030204" pitchFamily="34" charset="0"/>
                <a:ea typeface="Calibri" panose="020F0502020204030204" pitchFamily="34" charset="0"/>
                <a:cs typeface="Calibri" panose="020F0502020204030204" pitchFamily="34" charset="0"/>
              </a:rPr>
              <a:t>82.1%</a:t>
            </a:r>
            <a:endParaRPr lang="en-US" dirty="0">
              <a:solidFill>
                <a:srgbClr val="7F7F7F"/>
              </a:solidFill>
              <a:latin typeface="Calibri" panose="020F0502020204030204" pitchFamily="34" charset="0"/>
              <a:ea typeface="Calibri" panose="020F0502020204030204" pitchFamily="34" charset="0"/>
              <a:cs typeface="Calibri" panose="020F0502020204030204" pitchFamily="34" charset="0"/>
            </a:endParaRPr>
          </a:p>
        </p:txBody>
      </p:sp>
      <p:sp>
        <p:nvSpPr>
          <p:cNvPr id="18" name="TextBox 17">
            <a:extLst>
              <a:ext uri="{FF2B5EF4-FFF2-40B4-BE49-F238E27FC236}">
                <a16:creationId xmlns:a16="http://schemas.microsoft.com/office/drawing/2014/main" id="{C835E303-9BE5-0F21-F3C7-D4876B6ACC15}"/>
              </a:ext>
            </a:extLst>
          </p:cNvPr>
          <p:cNvSpPr txBox="1"/>
          <p:nvPr/>
        </p:nvSpPr>
        <p:spPr>
          <a:xfrm>
            <a:off x="9742395" y="3722183"/>
            <a:ext cx="758541" cy="369332"/>
          </a:xfrm>
          <a:prstGeom prst="rect">
            <a:avLst/>
          </a:prstGeom>
          <a:noFill/>
        </p:spPr>
        <p:txBody>
          <a:bodyPr wrap="none" rtlCol="0">
            <a:spAutoFit/>
          </a:bodyPr>
          <a:lstStyle/>
          <a:p>
            <a:r>
              <a:rPr lang="pt-PT" dirty="0">
                <a:solidFill>
                  <a:srgbClr val="7F7F7F"/>
                </a:solidFill>
                <a:latin typeface="Calibri" panose="020F0502020204030204" pitchFamily="34" charset="0"/>
                <a:ea typeface="Calibri" panose="020F0502020204030204" pitchFamily="34" charset="0"/>
                <a:cs typeface="Calibri" panose="020F0502020204030204" pitchFamily="34" charset="0"/>
              </a:rPr>
              <a:t>71.6%</a:t>
            </a:r>
            <a:endParaRPr lang="en-US" dirty="0">
              <a:solidFill>
                <a:srgbClr val="7F7F7F"/>
              </a:solidFill>
              <a:latin typeface="Calibri" panose="020F0502020204030204" pitchFamily="34" charset="0"/>
              <a:ea typeface="Calibri" panose="020F0502020204030204" pitchFamily="34" charset="0"/>
              <a:cs typeface="Calibri" panose="020F0502020204030204" pitchFamily="34" charset="0"/>
            </a:endParaRPr>
          </a:p>
        </p:txBody>
      </p:sp>
      <p:sp>
        <p:nvSpPr>
          <p:cNvPr id="19" name="TextBox 18">
            <a:extLst>
              <a:ext uri="{FF2B5EF4-FFF2-40B4-BE49-F238E27FC236}">
                <a16:creationId xmlns:a16="http://schemas.microsoft.com/office/drawing/2014/main" id="{AE1B8F25-61AC-0178-79AA-4774FADB68C1}"/>
              </a:ext>
            </a:extLst>
          </p:cNvPr>
          <p:cNvSpPr txBox="1"/>
          <p:nvPr/>
        </p:nvSpPr>
        <p:spPr>
          <a:xfrm>
            <a:off x="9708778" y="2302530"/>
            <a:ext cx="758541" cy="369332"/>
          </a:xfrm>
          <a:prstGeom prst="rect">
            <a:avLst/>
          </a:prstGeom>
          <a:noFill/>
        </p:spPr>
        <p:txBody>
          <a:bodyPr wrap="none" rtlCol="0">
            <a:spAutoFit/>
          </a:bodyPr>
          <a:lstStyle/>
          <a:p>
            <a:r>
              <a:rPr lang="pt-PT" dirty="0">
                <a:solidFill>
                  <a:srgbClr val="4F81BD"/>
                </a:solidFill>
                <a:latin typeface="Calibri" panose="020F0502020204030204" pitchFamily="34" charset="0"/>
                <a:ea typeface="Calibri" panose="020F0502020204030204" pitchFamily="34" charset="0"/>
                <a:cs typeface="Calibri" panose="020F0502020204030204" pitchFamily="34" charset="0"/>
              </a:rPr>
              <a:t>81.1%</a:t>
            </a:r>
            <a:endParaRPr lang="en-US" dirty="0">
              <a:solidFill>
                <a:srgbClr val="4F81BD"/>
              </a:solidFill>
              <a:latin typeface="Calibri" panose="020F0502020204030204" pitchFamily="34" charset="0"/>
              <a:ea typeface="Calibri" panose="020F0502020204030204" pitchFamily="34" charset="0"/>
              <a:cs typeface="Calibri" panose="020F0502020204030204" pitchFamily="34" charset="0"/>
            </a:endParaRPr>
          </a:p>
        </p:txBody>
      </p:sp>
      <p:sp>
        <p:nvSpPr>
          <p:cNvPr id="20" name="TextBox 19">
            <a:extLst>
              <a:ext uri="{FF2B5EF4-FFF2-40B4-BE49-F238E27FC236}">
                <a16:creationId xmlns:a16="http://schemas.microsoft.com/office/drawing/2014/main" id="{B2DBA1FF-B002-2C97-8A45-5B5068ECC101}"/>
              </a:ext>
            </a:extLst>
          </p:cNvPr>
          <p:cNvSpPr txBox="1"/>
          <p:nvPr/>
        </p:nvSpPr>
        <p:spPr>
          <a:xfrm>
            <a:off x="9749120" y="4091515"/>
            <a:ext cx="758541" cy="369332"/>
          </a:xfrm>
          <a:prstGeom prst="rect">
            <a:avLst/>
          </a:prstGeom>
          <a:noFill/>
        </p:spPr>
        <p:txBody>
          <a:bodyPr wrap="none" rtlCol="0">
            <a:spAutoFit/>
          </a:bodyPr>
          <a:lstStyle/>
          <a:p>
            <a:r>
              <a:rPr lang="pt-PT" dirty="0">
                <a:solidFill>
                  <a:srgbClr val="C0504D"/>
                </a:solidFill>
                <a:latin typeface="Calibri" panose="020F0502020204030204" pitchFamily="34" charset="0"/>
                <a:ea typeface="Calibri" panose="020F0502020204030204" pitchFamily="34" charset="0"/>
                <a:cs typeface="Calibri" panose="020F0502020204030204" pitchFamily="34" charset="0"/>
              </a:rPr>
              <a:t>69.6%</a:t>
            </a:r>
            <a:endParaRPr lang="en-US" dirty="0">
              <a:solidFill>
                <a:srgbClr val="C0504D"/>
              </a:solidFill>
              <a:latin typeface="Calibri" panose="020F0502020204030204" pitchFamily="34" charset="0"/>
              <a:ea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B2C98358-5057-A03A-243D-A9A771653F11}"/>
              </a:ext>
            </a:extLst>
          </p:cNvPr>
          <p:cNvSpPr txBox="1"/>
          <p:nvPr/>
        </p:nvSpPr>
        <p:spPr>
          <a:xfrm>
            <a:off x="4004844" y="4190400"/>
            <a:ext cx="3304110" cy="584775"/>
          </a:xfrm>
          <a:prstGeom prst="rect">
            <a:avLst/>
          </a:prstGeom>
          <a:noFill/>
        </p:spPr>
        <p:txBody>
          <a:bodyPr wrap="none" rtlCol="0">
            <a:spAutoFit/>
          </a:bodyPr>
          <a:lstStyle/>
          <a:p>
            <a:pPr algn="ctr"/>
            <a:r>
              <a:rPr lang="pt-PT" sz="1600" b="1" dirty="0">
                <a:solidFill>
                  <a:srgbClr val="C0504D"/>
                </a:solidFill>
                <a:latin typeface="Calibri" panose="020F0502020204030204" pitchFamily="34" charset="0"/>
                <a:ea typeface="Calibri" panose="020F0502020204030204" pitchFamily="34" charset="0"/>
                <a:cs typeface="Calibri" panose="020F0502020204030204" pitchFamily="34" charset="0"/>
              </a:rPr>
              <a:t>Taxa de emprego</a:t>
            </a:r>
          </a:p>
          <a:p>
            <a:pPr algn="ctr"/>
            <a:r>
              <a:rPr lang="pt-PT" sz="1600" b="1" dirty="0">
                <a:solidFill>
                  <a:srgbClr val="C0504D"/>
                </a:solidFill>
                <a:latin typeface="Calibri" panose="020F0502020204030204" pitchFamily="34" charset="0"/>
                <a:ea typeface="Calibri" panose="020F0502020204030204" pitchFamily="34" charset="0"/>
                <a:cs typeface="Calibri" panose="020F0502020204030204" pitchFamily="34" charset="0"/>
              </a:rPr>
              <a:t>(toda a população acima de 15 anos)</a:t>
            </a:r>
            <a:endParaRPr lang="en-US" sz="1600" b="1" dirty="0">
              <a:solidFill>
                <a:srgbClr val="C0504D"/>
              </a:solidFill>
              <a:latin typeface="Calibri" panose="020F0502020204030204" pitchFamily="34" charset="0"/>
              <a:ea typeface="Calibri" panose="020F0502020204030204" pitchFamily="34" charset="0"/>
              <a:cs typeface="Calibri" panose="020F0502020204030204" pitchFamily="34" charset="0"/>
            </a:endParaRPr>
          </a:p>
        </p:txBody>
      </p:sp>
      <p:sp>
        <p:nvSpPr>
          <p:cNvPr id="22" name="TextBox 21">
            <a:extLst>
              <a:ext uri="{FF2B5EF4-FFF2-40B4-BE49-F238E27FC236}">
                <a16:creationId xmlns:a16="http://schemas.microsoft.com/office/drawing/2014/main" id="{6A970210-A515-B308-DBB7-2907E24FCFCB}"/>
              </a:ext>
            </a:extLst>
          </p:cNvPr>
          <p:cNvSpPr txBox="1"/>
          <p:nvPr/>
        </p:nvSpPr>
        <p:spPr>
          <a:xfrm>
            <a:off x="5032196" y="2319618"/>
            <a:ext cx="2364110" cy="584775"/>
          </a:xfrm>
          <a:prstGeom prst="rect">
            <a:avLst/>
          </a:prstGeom>
          <a:noFill/>
        </p:spPr>
        <p:txBody>
          <a:bodyPr wrap="none" rtlCol="0">
            <a:spAutoFit/>
          </a:bodyPr>
          <a:lstStyle/>
          <a:p>
            <a:pPr algn="ctr"/>
            <a:r>
              <a:rPr lang="pt-PT" sz="1600" b="1" dirty="0">
                <a:solidFill>
                  <a:srgbClr val="4F81BD"/>
                </a:solidFill>
                <a:latin typeface="Calibri" panose="020F0502020204030204" pitchFamily="34" charset="0"/>
                <a:ea typeface="Calibri" panose="020F0502020204030204" pitchFamily="34" charset="0"/>
                <a:cs typeface="Calibri" panose="020F0502020204030204" pitchFamily="34" charset="0"/>
              </a:rPr>
              <a:t>Taxa de emprego</a:t>
            </a:r>
          </a:p>
          <a:p>
            <a:pPr algn="ctr"/>
            <a:r>
              <a:rPr lang="pt-PT" sz="1600" b="1" dirty="0">
                <a:solidFill>
                  <a:srgbClr val="4F81BD"/>
                </a:solidFill>
                <a:latin typeface="Calibri" panose="020F0502020204030204" pitchFamily="34" charset="0"/>
                <a:ea typeface="Calibri" panose="020F0502020204030204" pitchFamily="34" charset="0"/>
                <a:cs typeface="Calibri" panose="020F0502020204030204" pitchFamily="34" charset="0"/>
              </a:rPr>
              <a:t>(população entre 25 e 54)</a:t>
            </a:r>
            <a:endParaRPr lang="en-US" sz="1600" b="1" dirty="0">
              <a:solidFill>
                <a:srgbClr val="4F81BD"/>
              </a:solidFill>
              <a:latin typeface="Calibri" panose="020F0502020204030204" pitchFamily="34" charset="0"/>
              <a:ea typeface="Calibri" panose="020F0502020204030204" pitchFamily="34" charset="0"/>
              <a:cs typeface="Calibri" panose="020F0502020204030204" pitchFamily="34" charset="0"/>
            </a:endParaRPr>
          </a:p>
        </p:txBody>
      </p:sp>
      <p:sp>
        <p:nvSpPr>
          <p:cNvPr id="23" name="TextBox 22">
            <a:extLst>
              <a:ext uri="{FF2B5EF4-FFF2-40B4-BE49-F238E27FC236}">
                <a16:creationId xmlns:a16="http://schemas.microsoft.com/office/drawing/2014/main" id="{84D7E75B-677B-87C1-0F2C-6DA4117201A1}"/>
              </a:ext>
            </a:extLst>
          </p:cNvPr>
          <p:cNvSpPr txBox="1"/>
          <p:nvPr/>
        </p:nvSpPr>
        <p:spPr>
          <a:xfrm>
            <a:off x="6128497" y="5357392"/>
            <a:ext cx="5197385" cy="338554"/>
          </a:xfrm>
          <a:prstGeom prst="rect">
            <a:avLst/>
          </a:prstGeom>
          <a:noFill/>
        </p:spPr>
        <p:txBody>
          <a:bodyPr wrap="none" rtlCol="0">
            <a:spAutoFit/>
          </a:bodyPr>
          <a:lstStyle/>
          <a:p>
            <a:r>
              <a:rPr lang="pt-PT" sz="1600" dirty="0">
                <a:solidFill>
                  <a:srgbClr val="7F7F7F"/>
                </a:solidFill>
                <a:latin typeface="Calibri" panose="020F0502020204030204" pitchFamily="34" charset="0"/>
                <a:ea typeface="Calibri" panose="020F0502020204030204" pitchFamily="34" charset="0"/>
                <a:cs typeface="Calibri" panose="020F0502020204030204" pitchFamily="34" charset="0"/>
              </a:rPr>
              <a:t>Tendências extrapoladas a partir da tendência de 2014-2019</a:t>
            </a:r>
            <a:endParaRPr lang="en-US" sz="1600" dirty="0">
              <a:solidFill>
                <a:srgbClr val="7F7F7F"/>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742295088"/>
      </p:ext>
    </p:extLst>
  </p:cSld>
  <p:clrMapOvr>
    <a:masterClrMapping/>
  </p:clrMapOvr>
  <p:transition spd="med">
    <p:push/>
  </p:transition>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209E7A20-1BF3-7B20-26D9-EB6B25F45CF5}"/>
              </a:ext>
            </a:extLst>
          </p:cNvPr>
          <p:cNvSpPr>
            <a:spLocks noGrp="1"/>
          </p:cNvSpPr>
          <p:nvPr>
            <p:ph sz="quarter" idx="1"/>
          </p:nvPr>
        </p:nvSpPr>
        <p:spPr>
          <a:xfrm>
            <a:off x="978743" y="1160258"/>
            <a:ext cx="10972800" cy="4268799"/>
          </a:xfrm>
        </p:spPr>
        <p:txBody>
          <a:bodyPr/>
          <a:lstStyle/>
          <a:p>
            <a:pPr>
              <a:buFont typeface="Wingdings" panose="05000000000000000000" pitchFamily="2" charset="2"/>
              <a:buChar char="q"/>
            </a:pPr>
            <a:r>
              <a:rPr lang="en-US" dirty="0">
                <a:latin typeface="Calibri" panose="020F0502020204030204" pitchFamily="34" charset="0"/>
                <a:ea typeface="Calibri" panose="020F0502020204030204" pitchFamily="34" charset="0"/>
                <a:cs typeface="Calibri" panose="020F0502020204030204" pitchFamily="34" charset="0"/>
              </a:rPr>
              <a:t>Um </a:t>
            </a:r>
            <a:r>
              <a:rPr lang="en-US" dirty="0" err="1">
                <a:latin typeface="Calibri" panose="020F0502020204030204" pitchFamily="34" charset="0"/>
                <a:ea typeface="Calibri" panose="020F0502020204030204" pitchFamily="34" charset="0"/>
                <a:cs typeface="Calibri" panose="020F0502020204030204" pitchFamily="34" charset="0"/>
              </a:rPr>
              <a:t>analista</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estaria</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inseguro</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sobre</a:t>
            </a:r>
            <a:r>
              <a:rPr lang="en-US" dirty="0">
                <a:latin typeface="Calibri" panose="020F0502020204030204" pitchFamily="34" charset="0"/>
                <a:ea typeface="Calibri" panose="020F0502020204030204" pitchFamily="34" charset="0"/>
                <a:cs typeface="Calibri" panose="020F0502020204030204" pitchFamily="34" charset="0"/>
              </a:rPr>
              <a:t> se a </a:t>
            </a:r>
            <a:r>
              <a:rPr lang="en-US" dirty="0" err="1">
                <a:latin typeface="Calibri" panose="020F0502020204030204" pitchFamily="34" charset="0"/>
                <a:ea typeface="Calibri" panose="020F0502020204030204" pitchFamily="34" charset="0"/>
                <a:cs typeface="Calibri" panose="020F0502020204030204" pitchFamily="34" charset="0"/>
              </a:rPr>
              <a:t>economia</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está</a:t>
            </a:r>
            <a:r>
              <a:rPr lang="en-US" dirty="0">
                <a:latin typeface="Calibri" panose="020F0502020204030204" pitchFamily="34" charset="0"/>
                <a:ea typeface="Calibri" panose="020F0502020204030204" pitchFamily="34" charset="0"/>
                <a:cs typeface="Calibri" panose="020F0502020204030204" pitchFamily="34" charset="0"/>
              </a:rPr>
              <a:t>:</a:t>
            </a:r>
          </a:p>
          <a:p>
            <a:pPr marL="274638" lvl="1" indent="0">
              <a:buSzPct val="72000"/>
              <a:buNone/>
            </a:pP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Acima</a:t>
            </a:r>
            <a:r>
              <a:rPr lang="en-US" dirty="0">
                <a:latin typeface="Calibri" panose="020F0502020204030204" pitchFamily="34" charset="0"/>
                <a:ea typeface="Calibri" panose="020F0502020204030204" pitchFamily="34" charset="0"/>
                <a:cs typeface="Calibri" panose="020F0502020204030204" pitchFamily="34" charset="0"/>
              </a:rPr>
              <a:t> da </a:t>
            </a:r>
            <a:r>
              <a:rPr lang="en-US" dirty="0" err="1">
                <a:latin typeface="Calibri" panose="020F0502020204030204" pitchFamily="34" charset="0"/>
                <a:ea typeface="Calibri" panose="020F0502020204030204" pitchFamily="34" charset="0"/>
                <a:cs typeface="Calibri" panose="020F0502020204030204" pitchFamily="34" charset="0"/>
              </a:rPr>
              <a:t>capacidade</a:t>
            </a:r>
            <a:endParaRPr lang="en-US" dirty="0">
              <a:latin typeface="Calibri" panose="020F0502020204030204" pitchFamily="34" charset="0"/>
              <a:ea typeface="Calibri" panose="020F0502020204030204" pitchFamily="34" charset="0"/>
              <a:cs typeface="Calibri" panose="020F0502020204030204" pitchFamily="34" charset="0"/>
            </a:endParaRPr>
          </a:p>
          <a:p>
            <a:pPr lvl="2"/>
            <a:r>
              <a:rPr lang="en-US" dirty="0">
                <a:latin typeface="Calibri" panose="020F0502020204030204" pitchFamily="34" charset="0"/>
                <a:ea typeface="Calibri" panose="020F0502020204030204" pitchFamily="34" charset="0"/>
                <a:cs typeface="Calibri" panose="020F0502020204030204" pitchFamily="34" charset="0"/>
              </a:rPr>
              <a:t>A </a:t>
            </a:r>
            <a:r>
              <a:rPr lang="en-US" b="1" dirty="0">
                <a:latin typeface="Calibri" panose="020F0502020204030204" pitchFamily="34" charset="0"/>
                <a:ea typeface="Calibri" panose="020F0502020204030204" pitchFamily="34" charset="0"/>
                <a:cs typeface="Calibri" panose="020F0502020204030204" pitchFamily="34" charset="0"/>
              </a:rPr>
              <a:t>taxa de </a:t>
            </a:r>
            <a:r>
              <a:rPr lang="en-US" b="1" dirty="0" err="1">
                <a:latin typeface="Calibri" panose="020F0502020204030204" pitchFamily="34" charset="0"/>
                <a:ea typeface="Calibri" panose="020F0502020204030204" pitchFamily="34" charset="0"/>
                <a:cs typeface="Calibri" panose="020F0502020204030204" pitchFamily="34" charset="0"/>
              </a:rPr>
              <a:t>desemprego</a:t>
            </a:r>
            <a:r>
              <a:rPr lang="en-US" b="1"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está</a:t>
            </a:r>
            <a:r>
              <a:rPr lang="en-US" dirty="0">
                <a:latin typeface="Calibri" panose="020F0502020204030204" pitchFamily="34" charset="0"/>
                <a:ea typeface="Calibri" panose="020F0502020204030204" pitchFamily="34" charset="0"/>
                <a:cs typeface="Calibri" panose="020F0502020204030204" pitchFamily="34" charset="0"/>
              </a:rPr>
              <a:t> no valor </a:t>
            </a:r>
            <a:r>
              <a:rPr lang="en-US" dirty="0" err="1">
                <a:latin typeface="Calibri" panose="020F0502020204030204" pitchFamily="34" charset="0"/>
                <a:ea typeface="Calibri" panose="020F0502020204030204" pitchFamily="34" charset="0"/>
                <a:cs typeface="Calibri" panose="020F0502020204030204" pitchFamily="34" charset="0"/>
              </a:rPr>
              <a:t>mais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baixo</a:t>
            </a:r>
            <a:r>
              <a:rPr lang="en-US" dirty="0">
                <a:latin typeface="Calibri" panose="020F0502020204030204" pitchFamily="34" charset="0"/>
                <a:ea typeface="Calibri" panose="020F0502020204030204" pitchFamily="34" charset="0"/>
                <a:cs typeface="Calibri" panose="020F0502020204030204" pitchFamily="34" charset="0"/>
              </a:rPr>
              <a:t> de sempre da zona euro</a:t>
            </a:r>
            <a:br>
              <a:rPr lang="en-US" dirty="0">
                <a:latin typeface="Calibri" panose="020F0502020204030204" pitchFamily="34" charset="0"/>
                <a:ea typeface="Calibri" panose="020F0502020204030204" pitchFamily="34" charset="0"/>
                <a:cs typeface="Calibri" panose="020F0502020204030204" pitchFamily="34" charset="0"/>
              </a:rPr>
            </a:br>
            <a:endParaRPr lang="en-US" dirty="0">
              <a:latin typeface="Calibri" panose="020F0502020204030204" pitchFamily="34" charset="0"/>
              <a:ea typeface="Calibri" panose="020F0502020204030204" pitchFamily="34" charset="0"/>
              <a:cs typeface="Calibri" panose="020F0502020204030204" pitchFamily="34" charset="0"/>
            </a:endParaRPr>
          </a:p>
          <a:p>
            <a:pPr marL="274638" lvl="1" indent="0">
              <a:buNone/>
            </a:pP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Abaixo</a:t>
            </a:r>
            <a:r>
              <a:rPr lang="en-US" dirty="0">
                <a:latin typeface="Calibri" panose="020F0502020204030204" pitchFamily="34" charset="0"/>
                <a:ea typeface="Calibri" panose="020F0502020204030204" pitchFamily="34" charset="0"/>
                <a:cs typeface="Calibri" panose="020F0502020204030204" pitchFamily="34" charset="0"/>
              </a:rPr>
              <a:t> da </a:t>
            </a:r>
            <a:r>
              <a:rPr lang="en-US" dirty="0" err="1">
                <a:latin typeface="Calibri" panose="020F0502020204030204" pitchFamily="34" charset="0"/>
                <a:ea typeface="Calibri" panose="020F0502020204030204" pitchFamily="34" charset="0"/>
                <a:cs typeface="Calibri" panose="020F0502020204030204" pitchFamily="34" charset="0"/>
              </a:rPr>
              <a:t>capacidade</a:t>
            </a:r>
            <a:endParaRPr lang="en-US" dirty="0">
              <a:latin typeface="Calibri" panose="020F0502020204030204" pitchFamily="34" charset="0"/>
              <a:ea typeface="Calibri" panose="020F0502020204030204" pitchFamily="34" charset="0"/>
              <a:cs typeface="Calibri" panose="020F0502020204030204" pitchFamily="34" charset="0"/>
            </a:endParaRPr>
          </a:p>
          <a:p>
            <a:pPr lvl="2"/>
            <a:r>
              <a:rPr lang="en-US" dirty="0">
                <a:latin typeface="Calibri" panose="020F0502020204030204" pitchFamily="34" charset="0"/>
                <a:ea typeface="Calibri" panose="020F0502020204030204" pitchFamily="34" charset="0"/>
                <a:cs typeface="Calibri" panose="020F0502020204030204" pitchFamily="34" charset="0"/>
              </a:rPr>
              <a:t>A </a:t>
            </a:r>
            <a:r>
              <a:rPr lang="en-US" b="1" dirty="0">
                <a:latin typeface="Calibri" panose="020F0502020204030204" pitchFamily="34" charset="0"/>
                <a:ea typeface="Calibri" panose="020F0502020204030204" pitchFamily="34" charset="0"/>
                <a:cs typeface="Calibri" panose="020F0502020204030204" pitchFamily="34" charset="0"/>
              </a:rPr>
              <a:t>taxa de </a:t>
            </a:r>
            <a:r>
              <a:rPr lang="en-US" b="1" dirty="0" err="1">
                <a:latin typeface="Calibri" panose="020F0502020204030204" pitchFamily="34" charset="0"/>
                <a:ea typeface="Calibri" panose="020F0502020204030204" pitchFamily="34" charset="0"/>
                <a:cs typeface="Calibri" panose="020F0502020204030204" pitchFamily="34" charset="0"/>
              </a:rPr>
              <a:t>emprego</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está</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abaixo</a:t>
            </a:r>
            <a:r>
              <a:rPr lang="en-US" dirty="0">
                <a:latin typeface="Calibri" panose="020F0502020204030204" pitchFamily="34" charset="0"/>
                <a:ea typeface="Calibri" panose="020F0502020204030204" pitchFamily="34" charset="0"/>
                <a:cs typeface="Calibri" panose="020F0502020204030204" pitchFamily="34" charset="0"/>
              </a:rPr>
              <a:t> do valor que a </a:t>
            </a:r>
            <a:r>
              <a:rPr lang="en-US" dirty="0" err="1">
                <a:latin typeface="Calibri" panose="020F0502020204030204" pitchFamily="34" charset="0"/>
                <a:ea typeface="Calibri" panose="020F0502020204030204" pitchFamily="34" charset="0"/>
                <a:cs typeface="Calibri" panose="020F0502020204030204" pitchFamily="34" charset="0"/>
              </a:rPr>
              <a:t>tendência</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pré-pandemia</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sugere</a:t>
            </a:r>
            <a:br>
              <a:rPr lang="en-US" dirty="0">
                <a:latin typeface="Calibri" panose="020F0502020204030204" pitchFamily="34" charset="0"/>
                <a:ea typeface="Calibri" panose="020F0502020204030204" pitchFamily="34" charset="0"/>
                <a:cs typeface="Calibri" panose="020F0502020204030204" pitchFamily="34" charset="0"/>
              </a:rPr>
            </a:br>
            <a:endParaRPr lang="en-US" dirty="0">
              <a:latin typeface="Calibri" panose="020F0502020204030204" pitchFamily="34" charset="0"/>
              <a:ea typeface="Calibri" panose="020F0502020204030204" pitchFamily="34" charset="0"/>
              <a:cs typeface="Calibri" panose="020F0502020204030204" pitchFamily="34" charset="0"/>
            </a:endParaRPr>
          </a:p>
          <a:p>
            <a:pPr marL="274638" lvl="1" indent="0">
              <a:buNone/>
            </a:pPr>
            <a:r>
              <a:rPr lang="en-US" dirty="0">
                <a:latin typeface="Calibri" panose="020F0502020204030204" pitchFamily="34" charset="0"/>
                <a:ea typeface="Calibri" panose="020F0502020204030204" pitchFamily="34" charset="0"/>
                <a:cs typeface="Calibri" panose="020F0502020204030204" pitchFamily="34" charset="0"/>
              </a:rPr>
              <a:t>    Em </a:t>
            </a:r>
            <a:r>
              <a:rPr lang="en-US" dirty="0" err="1">
                <a:latin typeface="Calibri" panose="020F0502020204030204" pitchFamily="34" charset="0"/>
                <a:ea typeface="Calibri" panose="020F0502020204030204" pitchFamily="34" charset="0"/>
                <a:cs typeface="Calibri" panose="020F0502020204030204" pitchFamily="34" charset="0"/>
              </a:rPr>
              <a:t>equilíbrio</a:t>
            </a:r>
            <a:endParaRPr lang="en-US" dirty="0">
              <a:latin typeface="Calibri" panose="020F0502020204030204" pitchFamily="34" charset="0"/>
              <a:ea typeface="Calibri" panose="020F0502020204030204" pitchFamily="34" charset="0"/>
              <a:cs typeface="Calibri" panose="020F0502020204030204" pitchFamily="34" charset="0"/>
            </a:endParaRPr>
          </a:p>
          <a:p>
            <a:pPr lvl="2"/>
            <a:r>
              <a:rPr lang="en-US" dirty="0">
                <a:latin typeface="Calibri" panose="020F0502020204030204" pitchFamily="34" charset="0"/>
                <a:ea typeface="Calibri" panose="020F0502020204030204" pitchFamily="34" charset="0"/>
                <a:cs typeface="Calibri" panose="020F0502020204030204" pitchFamily="34" charset="0"/>
              </a:rPr>
              <a:t>O</a:t>
            </a:r>
            <a:r>
              <a:rPr lang="en-US" b="1" dirty="0">
                <a:latin typeface="Calibri" panose="020F0502020204030204" pitchFamily="34" charset="0"/>
                <a:ea typeface="Calibri" panose="020F0502020204030204" pitchFamily="34" charset="0"/>
                <a:cs typeface="Calibri" panose="020F0502020204030204" pitchFamily="34" charset="0"/>
              </a:rPr>
              <a:t> PIB real </a:t>
            </a:r>
            <a:r>
              <a:rPr lang="en-US" dirty="0" err="1">
                <a:latin typeface="Calibri" panose="020F0502020204030204" pitchFamily="34" charset="0"/>
                <a:ea typeface="Calibri" panose="020F0502020204030204" pitchFamily="34" charset="0"/>
                <a:cs typeface="Calibri" panose="020F0502020204030204" pitchFamily="34" charset="0"/>
              </a:rPr>
              <a:t>está</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próximo</a:t>
            </a:r>
            <a:r>
              <a:rPr lang="en-US" dirty="0">
                <a:latin typeface="Calibri" panose="020F0502020204030204" pitchFamily="34" charset="0"/>
                <a:ea typeface="Calibri" panose="020F0502020204030204" pitchFamily="34" charset="0"/>
                <a:cs typeface="Calibri" panose="020F0502020204030204" pitchFamily="34" charset="0"/>
              </a:rPr>
              <a:t> do PIB </a:t>
            </a:r>
            <a:r>
              <a:rPr lang="en-US" dirty="0" err="1">
                <a:latin typeface="Calibri" panose="020F0502020204030204" pitchFamily="34" charset="0"/>
                <a:ea typeface="Calibri" panose="020F0502020204030204" pitchFamily="34" charset="0"/>
                <a:cs typeface="Calibri" panose="020F0502020204030204" pitchFamily="34" charset="0"/>
              </a:rPr>
              <a:t>potencial</a:t>
            </a:r>
            <a:endParaRPr lang="en-US" dirty="0">
              <a:latin typeface="Calibri" panose="020F0502020204030204" pitchFamily="34" charset="0"/>
              <a:ea typeface="Calibri" panose="020F0502020204030204" pitchFamily="34" charset="0"/>
              <a:cs typeface="Calibri" panose="020F0502020204030204" pitchFamily="34" charset="0"/>
            </a:endParaRPr>
          </a:p>
          <a:p>
            <a:pPr lvl="2"/>
            <a:endParaRPr lang="en-US" dirty="0">
              <a:latin typeface="Calibri" panose="020F0502020204030204" pitchFamily="34" charset="0"/>
              <a:ea typeface="Calibri" panose="020F0502020204030204" pitchFamily="34" charset="0"/>
              <a:cs typeface="Calibri" panose="020F0502020204030204" pitchFamily="34" charset="0"/>
            </a:endParaRPr>
          </a:p>
          <a:p>
            <a:pPr>
              <a:buFont typeface="Wingdings" panose="05000000000000000000" pitchFamily="2" charset="2"/>
              <a:buChar char="q"/>
            </a:pPr>
            <a:r>
              <a:rPr lang="en-US" dirty="0">
                <a:latin typeface="Calibri" panose="020F0502020204030204" pitchFamily="34" charset="0"/>
                <a:ea typeface="Calibri" panose="020F0502020204030204" pitchFamily="34" charset="0"/>
                <a:cs typeface="Calibri" panose="020F0502020204030204" pitchFamily="34" charset="0"/>
              </a:rPr>
              <a:t>Isto </a:t>
            </a:r>
            <a:r>
              <a:rPr lang="en-US" dirty="0" err="1">
                <a:latin typeface="Calibri" panose="020F0502020204030204" pitchFamily="34" charset="0"/>
                <a:ea typeface="Calibri" panose="020F0502020204030204" pitchFamily="34" charset="0"/>
                <a:cs typeface="Calibri" panose="020F0502020204030204" pitchFamily="34" charset="0"/>
              </a:rPr>
              <a:t>pode</a:t>
            </a:r>
            <a:r>
              <a:rPr lang="en-US" dirty="0">
                <a:latin typeface="Calibri" panose="020F0502020204030204" pitchFamily="34" charset="0"/>
                <a:ea typeface="Calibri" panose="020F0502020204030204" pitchFamily="34" charset="0"/>
                <a:cs typeface="Calibri" panose="020F0502020204030204" pitchFamily="34" charset="0"/>
              </a:rPr>
              <a:t> ser </a:t>
            </a:r>
            <a:r>
              <a:rPr lang="en-US" dirty="0" err="1">
                <a:latin typeface="Calibri" panose="020F0502020204030204" pitchFamily="34" charset="0"/>
                <a:ea typeface="Calibri" panose="020F0502020204030204" pitchFamily="34" charset="0"/>
                <a:cs typeface="Calibri" panose="020F0502020204030204" pitchFamily="34" charset="0"/>
              </a:rPr>
              <a:t>frustrante</a:t>
            </a:r>
            <a:r>
              <a:rPr lang="en-US" dirty="0">
                <a:latin typeface="Calibri" panose="020F0502020204030204" pitchFamily="34" charset="0"/>
                <a:ea typeface="Calibri" panose="020F0502020204030204" pitchFamily="34" charset="0"/>
                <a:cs typeface="Calibri" panose="020F0502020204030204" pitchFamily="34" charset="0"/>
              </a:rPr>
              <a:t> mas </a:t>
            </a:r>
            <a:r>
              <a:rPr lang="en-US" dirty="0" err="1">
                <a:latin typeface="Calibri" panose="020F0502020204030204" pitchFamily="34" charset="0"/>
                <a:ea typeface="Calibri" panose="020F0502020204030204" pitchFamily="34" charset="0"/>
                <a:cs typeface="Calibri" panose="020F0502020204030204" pitchFamily="34" charset="0"/>
              </a:rPr>
              <a:t>acontece</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porque</a:t>
            </a:r>
            <a:endParaRPr lang="en-US" dirty="0">
              <a:latin typeface="Calibri" panose="020F0502020204030204" pitchFamily="34" charset="0"/>
              <a:ea typeface="Calibri" panose="020F0502020204030204" pitchFamily="34" charset="0"/>
              <a:cs typeface="Calibri" panose="020F0502020204030204" pitchFamily="34" charset="0"/>
            </a:endParaRPr>
          </a:p>
          <a:p>
            <a:pPr lvl="1"/>
            <a:r>
              <a:rPr lang="en-US" dirty="0" err="1">
                <a:latin typeface="Calibri" panose="020F0502020204030204" pitchFamily="34" charset="0"/>
                <a:ea typeface="Calibri" panose="020F0502020204030204" pitchFamily="34" charset="0"/>
                <a:cs typeface="Calibri" panose="020F0502020204030204" pitchFamily="34" charset="0"/>
              </a:rPr>
              <a:t>Avaliar</a:t>
            </a:r>
            <a:r>
              <a:rPr lang="en-US" dirty="0">
                <a:latin typeface="Calibri" panose="020F0502020204030204" pitchFamily="34" charset="0"/>
                <a:ea typeface="Calibri" panose="020F0502020204030204" pitchFamily="34" charset="0"/>
                <a:cs typeface="Calibri" panose="020F0502020204030204" pitchFamily="34" charset="0"/>
              </a:rPr>
              <a:t> o </a:t>
            </a:r>
            <a:r>
              <a:rPr lang="en-US" dirty="0" err="1">
                <a:latin typeface="Calibri" panose="020F0502020204030204" pitchFamily="34" charset="0"/>
                <a:ea typeface="Calibri" panose="020F0502020204030204" pitchFamily="34" charset="0"/>
                <a:cs typeface="Calibri" panose="020F0502020204030204" pitchFamily="34" charset="0"/>
              </a:rPr>
              <a:t>estado</a:t>
            </a:r>
            <a:r>
              <a:rPr lang="en-US" dirty="0">
                <a:latin typeface="Calibri" panose="020F0502020204030204" pitchFamily="34" charset="0"/>
                <a:ea typeface="Calibri" panose="020F0502020204030204" pitchFamily="34" charset="0"/>
                <a:cs typeface="Calibri" panose="020F0502020204030204" pitchFamily="34" charset="0"/>
              </a:rPr>
              <a:t> da </a:t>
            </a:r>
            <a:r>
              <a:rPr lang="en-US" dirty="0" err="1">
                <a:latin typeface="Calibri" panose="020F0502020204030204" pitchFamily="34" charset="0"/>
                <a:ea typeface="Calibri" panose="020F0502020204030204" pitchFamily="34" charset="0"/>
                <a:cs typeface="Calibri" panose="020F0502020204030204" pitchFamily="34" charset="0"/>
              </a:rPr>
              <a:t>economia</a:t>
            </a:r>
            <a:r>
              <a:rPr lang="en-US" dirty="0">
                <a:latin typeface="Calibri" panose="020F0502020204030204" pitchFamily="34" charset="0"/>
                <a:ea typeface="Calibri" panose="020F0502020204030204" pitchFamily="34" charset="0"/>
                <a:cs typeface="Calibri" panose="020F0502020204030204" pitchFamily="34" charset="0"/>
              </a:rPr>
              <a:t> vs o </a:t>
            </a:r>
            <a:r>
              <a:rPr lang="en-US" dirty="0" err="1">
                <a:latin typeface="Calibri" panose="020F0502020204030204" pitchFamily="34" charset="0"/>
                <a:ea typeface="Calibri" panose="020F0502020204030204" pitchFamily="34" charset="0"/>
                <a:cs typeface="Calibri" panose="020F0502020204030204" pitchFamily="34" charset="0"/>
              </a:rPr>
              <a:t>estado</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potencial</a:t>
            </a:r>
            <a:r>
              <a:rPr lang="en-US" dirty="0">
                <a:latin typeface="Calibri" panose="020F0502020204030204" pitchFamily="34" charset="0"/>
                <a:ea typeface="Calibri" panose="020F0502020204030204" pitchFamily="34" charset="0"/>
                <a:cs typeface="Calibri" panose="020F0502020204030204" pitchFamily="34" charset="0"/>
              </a:rPr>
              <a:t> é </a:t>
            </a:r>
            <a:r>
              <a:rPr lang="en-US" dirty="0" err="1">
                <a:latin typeface="Calibri" panose="020F0502020204030204" pitchFamily="34" charset="0"/>
                <a:ea typeface="Calibri" panose="020F0502020204030204" pitchFamily="34" charset="0"/>
                <a:cs typeface="Calibri" panose="020F0502020204030204" pitchFamily="34" charset="0"/>
              </a:rPr>
              <a:t>díficil</a:t>
            </a:r>
            <a:endParaRPr lang="en-US" dirty="0">
              <a:latin typeface="Calibri" panose="020F0502020204030204" pitchFamily="34" charset="0"/>
              <a:ea typeface="Calibri" panose="020F0502020204030204" pitchFamily="34" charset="0"/>
              <a:cs typeface="Calibri" panose="020F0502020204030204" pitchFamily="34" charset="0"/>
            </a:endParaRPr>
          </a:p>
          <a:p>
            <a:pPr lvl="1"/>
            <a:r>
              <a:rPr lang="en-US" dirty="0" err="1">
                <a:latin typeface="Calibri" panose="020F0502020204030204" pitchFamily="34" charset="0"/>
                <a:ea typeface="Calibri" panose="020F0502020204030204" pitchFamily="34" charset="0"/>
                <a:cs typeface="Calibri" panose="020F0502020204030204" pitchFamily="34" charset="0"/>
              </a:rPr>
              <a:t>Os</a:t>
            </a:r>
            <a:r>
              <a:rPr lang="en-US" dirty="0">
                <a:latin typeface="Calibri" panose="020F0502020204030204" pitchFamily="34" charset="0"/>
                <a:ea typeface="Calibri" panose="020F0502020204030204" pitchFamily="34" charset="0"/>
                <a:cs typeface="Calibri" panose="020F0502020204030204" pitchFamily="34" charset="0"/>
              </a:rPr>
              <a:t> dados </a:t>
            </a:r>
            <a:r>
              <a:rPr lang="en-US" dirty="0" err="1">
                <a:latin typeface="Calibri" panose="020F0502020204030204" pitchFamily="34" charset="0"/>
                <a:ea typeface="Calibri" panose="020F0502020204030204" pitchFamily="34" charset="0"/>
                <a:cs typeface="Calibri" panose="020F0502020204030204" pitchFamily="34" charset="0"/>
              </a:rPr>
              <a:t>muitas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vezes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sugerem</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conclusões</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contraditórias</a:t>
            </a:r>
            <a:endParaRPr lang="en-US" dirty="0">
              <a:latin typeface="Calibri" panose="020F0502020204030204" pitchFamily="34" charset="0"/>
              <a:ea typeface="Calibri" panose="020F0502020204030204" pitchFamily="34" charset="0"/>
              <a:cs typeface="Calibri" panose="020F0502020204030204" pitchFamily="34" charset="0"/>
            </a:endParaRPr>
          </a:p>
          <a:p>
            <a:pPr lvl="1"/>
            <a:r>
              <a:rPr lang="en-US" dirty="0">
                <a:latin typeface="Calibri" panose="020F0502020204030204" pitchFamily="34" charset="0"/>
                <a:ea typeface="Calibri" panose="020F0502020204030204" pitchFamily="34" charset="0"/>
                <a:cs typeface="Calibri" panose="020F0502020204030204" pitchFamily="34" charset="0"/>
              </a:rPr>
              <a:t>E </a:t>
            </a:r>
            <a:r>
              <a:rPr lang="en-US" dirty="0" err="1">
                <a:latin typeface="Calibri" panose="020F0502020204030204" pitchFamily="34" charset="0"/>
                <a:ea typeface="Calibri" panose="020F0502020204030204" pitchFamily="34" charset="0"/>
                <a:cs typeface="Calibri" panose="020F0502020204030204" pitchFamily="34" charset="0"/>
              </a:rPr>
              <a:t>isto</a:t>
            </a:r>
            <a:r>
              <a:rPr lang="en-US" dirty="0">
                <a:latin typeface="Calibri" panose="020F0502020204030204" pitchFamily="34" charset="0"/>
                <a:ea typeface="Calibri" panose="020F0502020204030204" pitchFamily="34" charset="0"/>
                <a:cs typeface="Calibri" panose="020F0502020204030204" pitchFamily="34" charset="0"/>
              </a:rPr>
              <a:t> é </a:t>
            </a:r>
            <a:r>
              <a:rPr lang="en-US" dirty="0" err="1">
                <a:latin typeface="Calibri" panose="020F0502020204030204" pitchFamily="34" charset="0"/>
                <a:ea typeface="Calibri" panose="020F0502020204030204" pitchFamily="34" charset="0"/>
                <a:cs typeface="Calibri" panose="020F0502020204030204" pitchFamily="34" charset="0"/>
              </a:rPr>
              <a:t>especialmente</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verdade</a:t>
            </a:r>
            <a:r>
              <a:rPr lang="en-US" dirty="0">
                <a:latin typeface="Calibri" panose="020F0502020204030204" pitchFamily="34" charset="0"/>
                <a:ea typeface="Calibri" panose="020F0502020204030204" pitchFamily="34" charset="0"/>
                <a:cs typeface="Calibri" panose="020F0502020204030204" pitchFamily="34" charset="0"/>
              </a:rPr>
              <a:t> à </a:t>
            </a:r>
            <a:r>
              <a:rPr lang="en-US" dirty="0" err="1">
                <a:latin typeface="Calibri" panose="020F0502020204030204" pitchFamily="34" charset="0"/>
                <a:ea typeface="Calibri" panose="020F0502020204030204" pitchFamily="34" charset="0"/>
                <a:cs typeface="Calibri" panose="020F0502020204030204" pitchFamily="34" charset="0"/>
              </a:rPr>
              <a:t>saída</a:t>
            </a:r>
            <a:r>
              <a:rPr lang="en-US" dirty="0">
                <a:latin typeface="Calibri" panose="020F0502020204030204" pitchFamily="34" charset="0"/>
                <a:ea typeface="Calibri" panose="020F0502020204030204" pitchFamily="34" charset="0"/>
                <a:cs typeface="Calibri" panose="020F0502020204030204" pitchFamily="34" charset="0"/>
              </a:rPr>
              <a:t> de </a:t>
            </a:r>
            <a:r>
              <a:rPr lang="en-US" dirty="0" err="1">
                <a:latin typeface="Calibri" panose="020F0502020204030204" pitchFamily="34" charset="0"/>
                <a:ea typeface="Calibri" panose="020F0502020204030204" pitchFamily="34" charset="0"/>
                <a:cs typeface="Calibri" panose="020F0502020204030204" pitchFamily="34" charset="0"/>
              </a:rPr>
              <a:t>uma</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pandemia</a:t>
            </a:r>
            <a:r>
              <a:rPr lang="en-US" dirty="0">
                <a:latin typeface="Calibri" panose="020F0502020204030204" pitchFamily="34" charset="0"/>
                <a:ea typeface="Calibri" panose="020F0502020204030204" pitchFamily="34" charset="0"/>
                <a:cs typeface="Calibri" panose="020F0502020204030204" pitchFamily="34" charset="0"/>
              </a:rPr>
              <a:t> </a:t>
            </a:r>
            <a:r>
              <a:rPr lang="en-US" sz="1800" dirty="0">
                <a:latin typeface="Calibri" panose="020F0502020204030204" pitchFamily="34" charset="0"/>
                <a:ea typeface="Calibri" panose="020F0502020204030204" pitchFamily="34" charset="0"/>
                <a:cs typeface="Calibri" panose="020F0502020204030204" pitchFamily="34" charset="0"/>
              </a:rPr>
              <a:t>(</a:t>
            </a:r>
            <a:r>
              <a:rPr lang="en-US" sz="1800" dirty="0" err="1">
                <a:latin typeface="Calibri" panose="020F0502020204030204" pitchFamily="34" charset="0"/>
                <a:ea typeface="Calibri" panose="020F0502020204030204" pitchFamily="34" charset="0"/>
                <a:cs typeface="Calibri" panose="020F0502020204030204" pitchFamily="34" charset="0"/>
              </a:rPr>
              <a:t>não</a:t>
            </a:r>
            <a:r>
              <a:rPr lang="en-US" sz="1800" dirty="0">
                <a:latin typeface="Calibri" panose="020F0502020204030204" pitchFamily="34" charset="0"/>
                <a:ea typeface="Calibri" panose="020F0502020204030204" pitchFamily="34" charset="0"/>
                <a:cs typeface="Calibri" panose="020F0502020204030204" pitchFamily="34" charset="0"/>
              </a:rPr>
              <a:t> é </a:t>
            </a:r>
            <a:r>
              <a:rPr lang="en-US" sz="1800" dirty="0" err="1">
                <a:latin typeface="Calibri" panose="020F0502020204030204" pitchFamily="34" charset="0"/>
                <a:ea typeface="Calibri" panose="020F0502020204030204" pitchFamily="34" charset="0"/>
                <a:cs typeface="Calibri" panose="020F0502020204030204" pitchFamily="34" charset="0"/>
              </a:rPr>
              <a:t>propriamente</a:t>
            </a:r>
            <a:r>
              <a:rPr lang="en-US" sz="1800" dirty="0">
                <a:latin typeface="Calibri" panose="020F0502020204030204" pitchFamily="34" charset="0"/>
                <a:ea typeface="Calibri" panose="020F0502020204030204" pitchFamily="34" charset="0"/>
                <a:cs typeface="Calibri" panose="020F0502020204030204" pitchFamily="34" charset="0"/>
              </a:rPr>
              <a:t> </a:t>
            </a:r>
            <a:r>
              <a:rPr lang="en-US" sz="1800" dirty="0" err="1">
                <a:latin typeface="Calibri" panose="020F0502020204030204" pitchFamily="34" charset="0"/>
                <a:ea typeface="Calibri" panose="020F0502020204030204" pitchFamily="34" charset="0"/>
                <a:cs typeface="Calibri" panose="020F0502020204030204" pitchFamily="34" charset="0"/>
              </a:rPr>
              <a:t>uma</a:t>
            </a:r>
            <a:r>
              <a:rPr lang="en-US" sz="1800" dirty="0">
                <a:latin typeface="Calibri" panose="020F0502020204030204" pitchFamily="34" charset="0"/>
                <a:ea typeface="Calibri" panose="020F0502020204030204" pitchFamily="34" charset="0"/>
                <a:cs typeface="Calibri" panose="020F0502020204030204" pitchFamily="34" charset="0"/>
              </a:rPr>
              <a:t> crise normal)</a:t>
            </a:r>
          </a:p>
        </p:txBody>
      </p:sp>
      <p:pic>
        <p:nvPicPr>
          <p:cNvPr id="7" name="Graphic 6" descr="Snow outline">
            <a:extLst>
              <a:ext uri="{FF2B5EF4-FFF2-40B4-BE49-F238E27FC236}">
                <a16:creationId xmlns:a16="http://schemas.microsoft.com/office/drawing/2014/main" id="{91B373C3-E398-C4D7-2863-1F36CFDCE3C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500360" y="2791919"/>
            <a:ext cx="759905" cy="759905"/>
          </a:xfrm>
          <a:prstGeom prst="rect">
            <a:avLst/>
          </a:prstGeom>
        </p:spPr>
      </p:pic>
      <p:pic>
        <p:nvPicPr>
          <p:cNvPr id="9" name="Graphic 8" descr="Bonfire outline">
            <a:extLst>
              <a:ext uri="{FF2B5EF4-FFF2-40B4-BE49-F238E27FC236}">
                <a16:creationId xmlns:a16="http://schemas.microsoft.com/office/drawing/2014/main" id="{2DFC1746-8059-2E8C-EF69-46405242F40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762331" y="1536712"/>
            <a:ext cx="795337" cy="795337"/>
          </a:xfrm>
          <a:prstGeom prst="rect">
            <a:avLst/>
          </a:prstGeom>
        </p:spPr>
      </p:pic>
      <p:pic>
        <p:nvPicPr>
          <p:cNvPr id="11" name="Graphic 10" descr="Thermometer outline">
            <a:extLst>
              <a:ext uri="{FF2B5EF4-FFF2-40B4-BE49-F238E27FC236}">
                <a16:creationId xmlns:a16="http://schemas.microsoft.com/office/drawing/2014/main" id="{4D9DDC33-1B5C-E7B5-12B2-7787A7D857C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521143" y="3645327"/>
            <a:ext cx="724472" cy="724472"/>
          </a:xfrm>
          <a:prstGeom prst="rect">
            <a:avLst/>
          </a:prstGeom>
        </p:spPr>
      </p:pic>
      <p:sp>
        <p:nvSpPr>
          <p:cNvPr id="8" name="Title 1">
            <a:extLst>
              <a:ext uri="{FF2B5EF4-FFF2-40B4-BE49-F238E27FC236}">
                <a16:creationId xmlns:a16="http://schemas.microsoft.com/office/drawing/2014/main" id="{487C132F-C478-B2C6-6D39-CBB46599A0FE}"/>
              </a:ext>
            </a:extLst>
          </p:cNvPr>
          <p:cNvSpPr txBox="1">
            <a:spLocks/>
          </p:cNvSpPr>
          <p:nvPr/>
        </p:nvSpPr>
        <p:spPr bwMode="auto">
          <a:xfrm>
            <a:off x="131760" y="92725"/>
            <a:ext cx="119888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prstTxWarp prst="textNoShape">
              <a:avLst/>
            </a:prstTxWarp>
          </a:bodyPr>
          <a:lstStyle>
            <a:lvl1pPr algn="l" rtl="0" eaLnBrk="0" fontAlgn="base" hangingPunct="0">
              <a:spcBef>
                <a:spcPct val="0"/>
              </a:spcBef>
              <a:spcAft>
                <a:spcPct val="0"/>
              </a:spcAft>
              <a:defRPr sz="3200" b="1" kern="1200">
                <a:solidFill>
                  <a:srgbClr val="638CAE"/>
                </a:solidFill>
                <a:latin typeface="+mj-lt"/>
                <a:ea typeface="+mj-ea"/>
                <a:cs typeface="+mj-cs"/>
              </a:defRPr>
            </a:lvl1pPr>
            <a:lvl2pPr algn="l" rtl="0" eaLnBrk="0" fontAlgn="base" hangingPunct="0">
              <a:spcBef>
                <a:spcPct val="0"/>
              </a:spcBef>
              <a:spcAft>
                <a:spcPct val="0"/>
              </a:spcAft>
              <a:defRPr sz="3200" b="1">
                <a:solidFill>
                  <a:srgbClr val="638CAE"/>
                </a:solidFill>
                <a:latin typeface="Calibri" pitchFamily="34" charset="0"/>
              </a:defRPr>
            </a:lvl2pPr>
            <a:lvl3pPr algn="l" rtl="0" eaLnBrk="0" fontAlgn="base" hangingPunct="0">
              <a:spcBef>
                <a:spcPct val="0"/>
              </a:spcBef>
              <a:spcAft>
                <a:spcPct val="0"/>
              </a:spcAft>
              <a:defRPr sz="3200" b="1">
                <a:solidFill>
                  <a:srgbClr val="638CAE"/>
                </a:solidFill>
                <a:latin typeface="Calibri" pitchFamily="34" charset="0"/>
              </a:defRPr>
            </a:lvl3pPr>
            <a:lvl4pPr algn="l" rtl="0" eaLnBrk="0" fontAlgn="base" hangingPunct="0">
              <a:spcBef>
                <a:spcPct val="0"/>
              </a:spcBef>
              <a:spcAft>
                <a:spcPct val="0"/>
              </a:spcAft>
              <a:defRPr sz="3200" b="1">
                <a:solidFill>
                  <a:srgbClr val="638CAE"/>
                </a:solidFill>
                <a:latin typeface="Calibri" pitchFamily="34" charset="0"/>
              </a:defRPr>
            </a:lvl4pPr>
            <a:lvl5pPr algn="l" rtl="0" eaLnBrk="0" fontAlgn="base" hangingPunct="0">
              <a:spcBef>
                <a:spcPct val="0"/>
              </a:spcBef>
              <a:spcAft>
                <a:spcPct val="0"/>
              </a:spcAft>
              <a:defRPr sz="3200" b="1">
                <a:solidFill>
                  <a:srgbClr val="638CAE"/>
                </a:solidFill>
                <a:latin typeface="Calibri" pitchFamily="34" charset="0"/>
              </a:defRPr>
            </a:lvl5pPr>
            <a:lvl6pPr marL="457200" algn="l" rtl="0" fontAlgn="base">
              <a:spcBef>
                <a:spcPct val="0"/>
              </a:spcBef>
              <a:spcAft>
                <a:spcPct val="0"/>
              </a:spcAft>
              <a:defRPr sz="3200" b="1">
                <a:solidFill>
                  <a:srgbClr val="638CAE"/>
                </a:solidFill>
                <a:latin typeface="Calibri" pitchFamily="34" charset="0"/>
              </a:defRPr>
            </a:lvl6pPr>
            <a:lvl7pPr marL="914400" algn="l" rtl="0" fontAlgn="base">
              <a:spcBef>
                <a:spcPct val="0"/>
              </a:spcBef>
              <a:spcAft>
                <a:spcPct val="0"/>
              </a:spcAft>
              <a:defRPr sz="3200" b="1">
                <a:solidFill>
                  <a:srgbClr val="638CAE"/>
                </a:solidFill>
                <a:latin typeface="Calibri" pitchFamily="34" charset="0"/>
              </a:defRPr>
            </a:lvl7pPr>
            <a:lvl8pPr marL="1371600" algn="l" rtl="0" fontAlgn="base">
              <a:spcBef>
                <a:spcPct val="0"/>
              </a:spcBef>
              <a:spcAft>
                <a:spcPct val="0"/>
              </a:spcAft>
              <a:defRPr sz="3200" b="1">
                <a:solidFill>
                  <a:srgbClr val="638CAE"/>
                </a:solidFill>
                <a:latin typeface="Calibri" pitchFamily="34" charset="0"/>
              </a:defRPr>
            </a:lvl8pPr>
            <a:lvl9pPr marL="1828800" algn="l" rtl="0" fontAlgn="base">
              <a:spcBef>
                <a:spcPct val="0"/>
              </a:spcBef>
              <a:spcAft>
                <a:spcPct val="0"/>
              </a:spcAft>
              <a:defRPr sz="3200" b="1">
                <a:solidFill>
                  <a:srgbClr val="638CAE"/>
                </a:solidFill>
                <a:latin typeface="Calibri" pitchFamily="34" charset="0"/>
              </a:defRPr>
            </a:lvl9pPr>
          </a:lstStyle>
          <a:p>
            <a:r>
              <a:rPr lang="en-US" dirty="0">
                <a:latin typeface="Calibri" panose="020F0502020204030204" pitchFamily="34" charset="0"/>
                <a:ea typeface="Calibri" panose="020F0502020204030204" pitchFamily="34" charset="0"/>
                <a:cs typeface="Calibri" panose="020F0502020204030204" pitchFamily="34" charset="0"/>
              </a:rPr>
              <a:t>Causa #2: </a:t>
            </a:r>
            <a:r>
              <a:rPr lang="en-US" dirty="0" err="1">
                <a:latin typeface="Calibri" panose="020F0502020204030204" pitchFamily="34" charset="0"/>
                <a:ea typeface="Calibri" panose="020F0502020204030204" pitchFamily="34" charset="0"/>
                <a:cs typeface="Calibri" panose="020F0502020204030204" pitchFamily="34" charset="0"/>
              </a:rPr>
              <a:t>Não</a:t>
            </a:r>
            <a:r>
              <a:rPr lang="en-US" dirty="0">
                <a:latin typeface="Calibri" panose="020F0502020204030204" pitchFamily="34" charset="0"/>
                <a:ea typeface="Calibri" panose="020F0502020204030204" pitchFamily="34" charset="0"/>
                <a:cs typeface="Calibri" panose="020F0502020204030204" pitchFamily="34" charset="0"/>
              </a:rPr>
              <a:t> é claro </a:t>
            </a:r>
            <a:r>
              <a:rPr lang="en-US" dirty="0" err="1">
                <a:latin typeface="Calibri" panose="020F0502020204030204" pitchFamily="34" charset="0"/>
                <a:ea typeface="Calibri" panose="020F0502020204030204" pitchFamily="34" charset="0"/>
                <a:cs typeface="Calibri" panose="020F0502020204030204" pitchFamily="34" charset="0"/>
              </a:rPr>
              <a:t>quanto</a:t>
            </a:r>
            <a:r>
              <a:rPr lang="en-US" dirty="0">
                <a:latin typeface="Calibri" panose="020F0502020204030204" pitchFamily="34" charset="0"/>
                <a:ea typeface="Calibri" panose="020F0502020204030204" pitchFamily="34" charset="0"/>
                <a:cs typeface="Calibri" panose="020F0502020204030204" pitchFamily="34" charset="0"/>
              </a:rPr>
              <a:t> da </a:t>
            </a:r>
            <a:r>
              <a:rPr lang="en-US" dirty="0" err="1">
                <a:latin typeface="Calibri" panose="020F0502020204030204" pitchFamily="34" charset="0"/>
                <a:ea typeface="Calibri" panose="020F0502020204030204" pitchFamily="34" charset="0"/>
                <a:cs typeface="Calibri" panose="020F0502020204030204" pitchFamily="34" charset="0"/>
              </a:rPr>
              <a:t>inflação</a:t>
            </a:r>
            <a:r>
              <a:rPr lang="en-US" dirty="0">
                <a:latin typeface="Calibri" panose="020F0502020204030204" pitchFamily="34" charset="0"/>
                <a:ea typeface="Calibri" panose="020F0502020204030204" pitchFamily="34" charset="0"/>
                <a:cs typeface="Calibri" panose="020F0502020204030204" pitchFamily="34" charset="0"/>
              </a:rPr>
              <a:t> se </a:t>
            </a:r>
            <a:r>
              <a:rPr lang="en-US" dirty="0" err="1">
                <a:latin typeface="Calibri" panose="020F0502020204030204" pitchFamily="34" charset="0"/>
                <a:ea typeface="Calibri" panose="020F0502020204030204" pitchFamily="34" charset="0"/>
                <a:cs typeface="Calibri" panose="020F0502020204030204" pitchFamily="34" charset="0"/>
              </a:rPr>
              <a:t>deve</a:t>
            </a:r>
            <a:r>
              <a:rPr lang="en-US" dirty="0">
                <a:latin typeface="Calibri" panose="020F0502020204030204" pitchFamily="34" charset="0"/>
                <a:ea typeface="Calibri" panose="020F0502020204030204" pitchFamily="34" charset="0"/>
                <a:cs typeface="Calibri" panose="020F0502020204030204" pitchFamily="34" charset="0"/>
              </a:rPr>
              <a:t> a </a:t>
            </a:r>
            <a:r>
              <a:rPr lang="en-US" dirty="0" err="1">
                <a:latin typeface="Calibri" panose="020F0502020204030204" pitchFamily="34" charset="0"/>
                <a:ea typeface="Calibri" panose="020F0502020204030204" pitchFamily="34" charset="0"/>
                <a:cs typeface="Calibri" panose="020F0502020204030204" pitchFamily="34" charset="0"/>
              </a:rPr>
              <a:t>excesso</a:t>
            </a:r>
            <a:r>
              <a:rPr lang="en-US" dirty="0">
                <a:latin typeface="Calibri" panose="020F0502020204030204" pitchFamily="34" charset="0"/>
                <a:ea typeface="Calibri" panose="020F0502020204030204" pitchFamily="34" charset="0"/>
                <a:cs typeface="Calibri" panose="020F0502020204030204" pitchFamily="34" charset="0"/>
              </a:rPr>
              <a:t> de </a:t>
            </a:r>
            <a:r>
              <a:rPr lang="en-US" dirty="0" err="1">
                <a:latin typeface="Calibri" panose="020F0502020204030204" pitchFamily="34" charset="0"/>
                <a:ea typeface="Calibri" panose="020F0502020204030204" pitchFamily="34" charset="0"/>
                <a:cs typeface="Calibri" panose="020F0502020204030204" pitchFamily="34" charset="0"/>
              </a:rPr>
              <a:t>procura</a:t>
            </a:r>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10" name="Rectangle 9">
            <a:extLst>
              <a:ext uri="{FF2B5EF4-FFF2-40B4-BE49-F238E27FC236}">
                <a16:creationId xmlns:a16="http://schemas.microsoft.com/office/drawing/2014/main" id="{1B1CBF2B-0CF4-6A46-24B3-A3645BD6361B}"/>
              </a:ext>
            </a:extLst>
          </p:cNvPr>
          <p:cNvSpPr/>
          <p:nvPr/>
        </p:nvSpPr>
        <p:spPr>
          <a:xfrm>
            <a:off x="508747" y="793581"/>
            <a:ext cx="11073653" cy="1259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2" name="Straight Connector 11">
            <a:extLst>
              <a:ext uri="{FF2B5EF4-FFF2-40B4-BE49-F238E27FC236}">
                <a16:creationId xmlns:a16="http://schemas.microsoft.com/office/drawing/2014/main" id="{77A1E0F6-8737-96F8-91F8-13A978F6E315}"/>
              </a:ext>
            </a:extLst>
          </p:cNvPr>
          <p:cNvCxnSpPr/>
          <p:nvPr/>
        </p:nvCxnSpPr>
        <p:spPr>
          <a:xfrm>
            <a:off x="282388" y="770016"/>
            <a:ext cx="11409894" cy="0"/>
          </a:xfrm>
          <a:prstGeom prst="line">
            <a:avLst/>
          </a:prstGeom>
          <a:ln w="22225">
            <a:solidFill>
              <a:srgbClr val="638CAE"/>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B6BD5715-D110-06FC-7234-8AF5CF58B698}"/>
              </a:ext>
            </a:extLst>
          </p:cNvPr>
          <p:cNvSpPr/>
          <p:nvPr/>
        </p:nvSpPr>
        <p:spPr>
          <a:xfrm>
            <a:off x="11125200" y="6387580"/>
            <a:ext cx="914400" cy="32297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6" name="Picture 15" descr="A picture containing drawing&#10;&#10;Description automatically generated">
            <a:extLst>
              <a:ext uri="{FF2B5EF4-FFF2-40B4-BE49-F238E27FC236}">
                <a16:creationId xmlns:a16="http://schemas.microsoft.com/office/drawing/2014/main" id="{7C3AE2A2-52DE-B071-15AC-9F2C7E2EFD94}"/>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00418" y="64577"/>
            <a:ext cx="747741" cy="226588"/>
          </a:xfrm>
          <a:prstGeom prst="rect">
            <a:avLst/>
          </a:prstGeom>
        </p:spPr>
      </p:pic>
      <p:grpSp>
        <p:nvGrpSpPr>
          <p:cNvPr id="17" name="Group 16">
            <a:extLst>
              <a:ext uri="{FF2B5EF4-FFF2-40B4-BE49-F238E27FC236}">
                <a16:creationId xmlns:a16="http://schemas.microsoft.com/office/drawing/2014/main" id="{5A32DC31-BA77-9ABF-ABA1-E035D92C6615}"/>
              </a:ext>
            </a:extLst>
          </p:cNvPr>
          <p:cNvGrpSpPr/>
          <p:nvPr/>
        </p:nvGrpSpPr>
        <p:grpSpPr>
          <a:xfrm>
            <a:off x="54490" y="6643375"/>
            <a:ext cx="12195750" cy="253916"/>
            <a:chOff x="-3750" y="6654881"/>
            <a:chExt cx="12195750" cy="253916"/>
          </a:xfrm>
        </p:grpSpPr>
        <p:sp>
          <p:nvSpPr>
            <p:cNvPr id="18" name="Прямоугольник 2">
              <a:extLst>
                <a:ext uri="{FF2B5EF4-FFF2-40B4-BE49-F238E27FC236}">
                  <a16:creationId xmlns:a16="http://schemas.microsoft.com/office/drawing/2014/main" id="{4A7D35C7-1E8D-0C99-2E4B-97BECB9615E3}"/>
                </a:ext>
              </a:extLst>
            </p:cNvPr>
            <p:cNvSpPr/>
            <p:nvPr/>
          </p:nvSpPr>
          <p:spPr>
            <a:xfrm>
              <a:off x="-3750" y="6654881"/>
              <a:ext cx="28565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285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9" name="TextBox 8">
              <a:extLst>
                <a:ext uri="{FF2B5EF4-FFF2-40B4-BE49-F238E27FC236}">
                  <a16:creationId xmlns:a16="http://schemas.microsoft.com/office/drawing/2014/main" id="{9E8D1041-9FF9-057F-D40B-7CE8613F36E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437364280"/>
      </p:ext>
    </p:extLst>
  </p:cSld>
  <p:clrMapOvr>
    <a:masterClrMapping/>
  </p:clrMapOvr>
  <p:transition spd="med">
    <p:push/>
  </p:transition>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A852085-628F-7420-691E-47E6417FC93B}"/>
              </a:ext>
            </a:extLst>
          </p:cNvPr>
          <p:cNvSpPr/>
          <p:nvPr/>
        </p:nvSpPr>
        <p:spPr>
          <a:xfrm>
            <a:off x="548640" y="792876"/>
            <a:ext cx="11052812" cy="11581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8" name="AutoShape 6">
            <a:extLst>
              <a:ext uri="{FF2B5EF4-FFF2-40B4-BE49-F238E27FC236}">
                <a16:creationId xmlns:a16="http://schemas.microsoft.com/office/drawing/2014/main" id="{12F92941-EBF1-3A91-E423-50A95885943C}"/>
              </a:ext>
            </a:extLst>
          </p:cNvPr>
          <p:cNvSpPr>
            <a:spLocks noChangeAspect="1" noChangeArrowheads="1"/>
          </p:cNvSpPr>
          <p:nvPr/>
        </p:nvSpPr>
        <p:spPr bwMode="auto">
          <a:xfrm>
            <a:off x="5943600" y="34671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3" name="Rectangle: Rounded Corners 12">
            <a:extLst>
              <a:ext uri="{FF2B5EF4-FFF2-40B4-BE49-F238E27FC236}">
                <a16:creationId xmlns:a16="http://schemas.microsoft.com/office/drawing/2014/main" id="{12D739AE-643E-325E-8B11-F67C172B26C2}"/>
              </a:ext>
            </a:extLst>
          </p:cNvPr>
          <p:cNvSpPr/>
          <p:nvPr/>
        </p:nvSpPr>
        <p:spPr>
          <a:xfrm>
            <a:off x="4711700" y="2104232"/>
            <a:ext cx="2590800" cy="1447800"/>
          </a:xfrm>
          <a:prstGeom prst="roundRect">
            <a:avLst/>
          </a:prstGeom>
          <a:solidFill>
            <a:srgbClr val="0064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PT" sz="3200" dirty="0">
                <a:latin typeface="Calibri" panose="020F0502020204030204" pitchFamily="34" charset="0"/>
                <a:ea typeface="Calibri" panose="020F0502020204030204" pitchFamily="34" charset="0"/>
                <a:cs typeface="Calibri" panose="020F0502020204030204" pitchFamily="34" charset="0"/>
              </a:rPr>
              <a:t>Choques de procura</a:t>
            </a:r>
            <a:endParaRPr lang="en-US" sz="3200" dirty="0">
              <a:latin typeface="Calibri" panose="020F0502020204030204" pitchFamily="34" charset="0"/>
              <a:ea typeface="Calibri" panose="020F0502020204030204" pitchFamily="34" charset="0"/>
              <a:cs typeface="Calibri" panose="020F0502020204030204" pitchFamily="34" charset="0"/>
            </a:endParaRPr>
          </a:p>
        </p:txBody>
      </p:sp>
      <p:sp>
        <p:nvSpPr>
          <p:cNvPr id="16" name="TextBox 15">
            <a:extLst>
              <a:ext uri="{FF2B5EF4-FFF2-40B4-BE49-F238E27FC236}">
                <a16:creationId xmlns:a16="http://schemas.microsoft.com/office/drawing/2014/main" id="{E9239A43-F7EC-583A-5232-C3CF0385B5F0}"/>
              </a:ext>
            </a:extLst>
          </p:cNvPr>
          <p:cNvSpPr txBox="1"/>
          <p:nvPr/>
        </p:nvSpPr>
        <p:spPr>
          <a:xfrm>
            <a:off x="3783808" y="3797020"/>
            <a:ext cx="2519366" cy="646331"/>
          </a:xfrm>
          <a:prstGeom prst="rect">
            <a:avLst/>
          </a:prstGeom>
          <a:noFill/>
        </p:spPr>
        <p:txBody>
          <a:bodyPr wrap="square" rtlCol="0">
            <a:spAutoFit/>
          </a:bodyPr>
          <a:lstStyle/>
          <a:p>
            <a:r>
              <a:rPr lang="en-US" dirty="0">
                <a:solidFill>
                  <a:schemeClr val="accent1"/>
                </a:solidFill>
                <a:latin typeface="Calibri" panose="020F0502020204030204" pitchFamily="34" charset="0"/>
                <a:ea typeface="Calibri" panose="020F0502020204030204" pitchFamily="34" charset="0"/>
                <a:cs typeface="Calibri" panose="020F0502020204030204" pitchFamily="34" charset="0"/>
              </a:rPr>
              <a:t>↑</a:t>
            </a:r>
            <a:r>
              <a:rPr lang="en-US" dirty="0" err="1">
                <a:solidFill>
                  <a:schemeClr val="accent1"/>
                </a:solidFill>
                <a:latin typeface="Calibri" panose="020F0502020204030204" pitchFamily="34" charset="0"/>
                <a:ea typeface="Calibri" panose="020F0502020204030204" pitchFamily="34" charset="0"/>
                <a:cs typeface="Calibri" panose="020F0502020204030204" pitchFamily="34" charset="0"/>
              </a:rPr>
              <a:t>produto</a:t>
            </a:r>
            <a:r>
              <a:rPr lang="en-US" dirty="0">
                <a:solidFill>
                  <a:schemeClr val="accent1"/>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chemeClr val="accent1"/>
                </a:solidFill>
                <a:latin typeface="Calibri" panose="020F0502020204030204" pitchFamily="34" charset="0"/>
                <a:ea typeface="Calibri" panose="020F0502020204030204" pitchFamily="34" charset="0"/>
                <a:cs typeface="Calibri" panose="020F0502020204030204" pitchFamily="34" charset="0"/>
              </a:rPr>
              <a:t>relativamente</a:t>
            </a:r>
            <a:r>
              <a:rPr lang="en-US" dirty="0">
                <a:solidFill>
                  <a:schemeClr val="accent1"/>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chemeClr val="accent1"/>
                </a:solidFill>
                <a:latin typeface="Calibri" panose="020F0502020204030204" pitchFamily="34" charset="0"/>
                <a:ea typeface="Calibri" panose="020F0502020204030204" pitchFamily="34" charset="0"/>
                <a:cs typeface="Calibri" panose="020F0502020204030204" pitchFamily="34" charset="0"/>
              </a:rPr>
              <a:t>ao</a:t>
            </a:r>
            <a:r>
              <a:rPr lang="en-US" dirty="0">
                <a:solidFill>
                  <a:schemeClr val="accent1"/>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chemeClr val="accent1"/>
                </a:solidFill>
                <a:latin typeface="Calibri" panose="020F0502020204030204" pitchFamily="34" charset="0"/>
                <a:ea typeface="Calibri" panose="020F0502020204030204" pitchFamily="34" charset="0"/>
                <a:cs typeface="Calibri" panose="020F0502020204030204" pitchFamily="34" charset="0"/>
              </a:rPr>
              <a:t>potencial</a:t>
            </a:r>
            <a:endParaRPr lang="en-US" dirty="0">
              <a:solidFill>
                <a:schemeClr val="accent1"/>
              </a:solidFill>
              <a:latin typeface="Calibri" panose="020F0502020204030204" pitchFamily="34" charset="0"/>
              <a:ea typeface="Calibri" panose="020F0502020204030204" pitchFamily="34" charset="0"/>
              <a:cs typeface="Calibri" panose="020F0502020204030204" pitchFamily="34" charset="0"/>
            </a:endParaRPr>
          </a:p>
        </p:txBody>
      </p:sp>
      <p:grpSp>
        <p:nvGrpSpPr>
          <p:cNvPr id="3" name="Group 2">
            <a:extLst>
              <a:ext uri="{FF2B5EF4-FFF2-40B4-BE49-F238E27FC236}">
                <a16:creationId xmlns:a16="http://schemas.microsoft.com/office/drawing/2014/main" id="{1C1A76D4-DACB-C0BD-75DA-B5ED1316DF30}"/>
              </a:ext>
            </a:extLst>
          </p:cNvPr>
          <p:cNvGrpSpPr/>
          <p:nvPr/>
        </p:nvGrpSpPr>
        <p:grpSpPr>
          <a:xfrm>
            <a:off x="3281366" y="4452863"/>
            <a:ext cx="4267200" cy="2214637"/>
            <a:chOff x="3281366" y="4109963"/>
            <a:chExt cx="4267200" cy="2214637"/>
          </a:xfrm>
        </p:grpSpPr>
        <p:grpSp>
          <p:nvGrpSpPr>
            <p:cNvPr id="24" name="Group 23">
              <a:extLst>
                <a:ext uri="{FF2B5EF4-FFF2-40B4-BE49-F238E27FC236}">
                  <a16:creationId xmlns:a16="http://schemas.microsoft.com/office/drawing/2014/main" id="{C826B9B4-C5B0-1822-0978-119520E13549}"/>
                </a:ext>
              </a:extLst>
            </p:cNvPr>
            <p:cNvGrpSpPr/>
            <p:nvPr/>
          </p:nvGrpSpPr>
          <p:grpSpPr>
            <a:xfrm>
              <a:off x="3281366" y="4109963"/>
              <a:ext cx="4267200" cy="2214637"/>
              <a:chOff x="3276600" y="4259887"/>
              <a:chExt cx="4267200" cy="2214637"/>
            </a:xfrm>
          </p:grpSpPr>
          <p:cxnSp>
            <p:nvCxnSpPr>
              <p:cNvPr id="6" name="Straight Connector 5">
                <a:extLst>
                  <a:ext uri="{FF2B5EF4-FFF2-40B4-BE49-F238E27FC236}">
                    <a16:creationId xmlns:a16="http://schemas.microsoft.com/office/drawing/2014/main" id="{6335C892-EB01-2863-4400-C29AF1E22B8D}"/>
                  </a:ext>
                </a:extLst>
              </p:cNvPr>
              <p:cNvCxnSpPr/>
              <p:nvPr/>
            </p:nvCxnSpPr>
            <p:spPr>
              <a:xfrm>
                <a:off x="4800600" y="4419600"/>
                <a:ext cx="0" cy="16764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FB40078A-C592-8D38-FE1B-952256A92544}"/>
                  </a:ext>
                </a:extLst>
              </p:cNvPr>
              <p:cNvCxnSpPr>
                <a:cxnSpLocks/>
              </p:cNvCxnSpPr>
              <p:nvPr/>
            </p:nvCxnSpPr>
            <p:spPr>
              <a:xfrm>
                <a:off x="4800600" y="6096000"/>
                <a:ext cx="21336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7D85AB08-40BE-BA8A-A344-3142123A6F25}"/>
                  </a:ext>
                </a:extLst>
              </p:cNvPr>
              <p:cNvCxnSpPr/>
              <p:nvPr/>
            </p:nvCxnSpPr>
            <p:spPr>
              <a:xfrm flipV="1">
                <a:off x="5038725" y="4557749"/>
                <a:ext cx="1524000" cy="121920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4FD6ACDF-B096-2430-1FEA-049A78CDD6FC}"/>
                  </a:ext>
                </a:extLst>
              </p:cNvPr>
              <p:cNvSpPr txBox="1"/>
              <p:nvPr/>
            </p:nvSpPr>
            <p:spPr>
              <a:xfrm>
                <a:off x="3276600" y="4259887"/>
                <a:ext cx="1524000" cy="523220"/>
              </a:xfrm>
              <a:prstGeom prst="rect">
                <a:avLst/>
              </a:prstGeom>
              <a:noFill/>
            </p:spPr>
            <p:txBody>
              <a:bodyPr wrap="square" rtlCol="0">
                <a:spAutoFit/>
              </a:bodyPr>
              <a:lstStyle/>
              <a:p>
                <a:pPr algn="r"/>
                <a:r>
                  <a:rPr lang="en-US" sz="1400" dirty="0">
                    <a:latin typeface="Calibri" panose="020F0502020204030204" pitchFamily="34" charset="0"/>
                    <a:ea typeface="Calibri" panose="020F0502020204030204" pitchFamily="34" charset="0"/>
                    <a:cs typeface="Calibri" panose="020F0502020204030204" pitchFamily="34" charset="0"/>
                  </a:rPr>
                  <a:t>Inflação </a:t>
                </a:r>
                <a:r>
                  <a:rPr lang="en-US" sz="1400" dirty="0" err="1">
                    <a:latin typeface="Calibri" panose="020F0502020204030204" pitchFamily="34" charset="0"/>
                    <a:ea typeface="Calibri" panose="020F0502020204030204" pitchFamily="34" charset="0"/>
                    <a:cs typeface="Calibri" panose="020F0502020204030204" pitchFamily="34" charset="0"/>
                  </a:rPr>
                  <a:t>não</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antecipada</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22" name="TextBox 21">
                <a:extLst>
                  <a:ext uri="{FF2B5EF4-FFF2-40B4-BE49-F238E27FC236}">
                    <a16:creationId xmlns:a16="http://schemas.microsoft.com/office/drawing/2014/main" id="{BFA5141D-8754-3D87-CCA4-9E271AADEAF3}"/>
                  </a:ext>
                </a:extLst>
              </p:cNvPr>
              <p:cNvSpPr txBox="1"/>
              <p:nvPr/>
            </p:nvSpPr>
            <p:spPr>
              <a:xfrm>
                <a:off x="5562601" y="6166747"/>
                <a:ext cx="1524000" cy="307777"/>
              </a:xfrm>
              <a:prstGeom prst="rect">
                <a:avLst/>
              </a:prstGeom>
              <a:noFill/>
            </p:spPr>
            <p:txBody>
              <a:bodyPr wrap="square" rtlCol="0">
                <a:spAutoFit/>
              </a:bodyPr>
              <a:lstStyle/>
              <a:p>
                <a:pPr algn="r"/>
                <a:r>
                  <a:rPr lang="en-US" sz="1400" dirty="0" err="1">
                    <a:latin typeface="Calibri" panose="020F0502020204030204" pitchFamily="34" charset="0"/>
                    <a:ea typeface="Calibri" panose="020F0502020204030204" pitchFamily="34" charset="0"/>
                    <a:cs typeface="Calibri" panose="020F0502020204030204" pitchFamily="34" charset="0"/>
                  </a:rPr>
                  <a:t>Hiato</a:t>
                </a:r>
                <a:r>
                  <a:rPr lang="en-US" sz="1400" dirty="0">
                    <a:latin typeface="Calibri" panose="020F0502020204030204" pitchFamily="34" charset="0"/>
                    <a:ea typeface="Calibri" panose="020F0502020204030204" pitchFamily="34" charset="0"/>
                    <a:cs typeface="Calibri" panose="020F0502020204030204" pitchFamily="34" charset="0"/>
                  </a:rPr>
                  <a:t> do </a:t>
                </a:r>
                <a:r>
                  <a:rPr lang="en-US" sz="1400" dirty="0" err="1">
                    <a:latin typeface="Calibri" panose="020F0502020204030204" pitchFamily="34" charset="0"/>
                    <a:ea typeface="Calibri" panose="020F0502020204030204" pitchFamily="34" charset="0"/>
                    <a:cs typeface="Calibri" panose="020F0502020204030204" pitchFamily="34" charset="0"/>
                  </a:rPr>
                  <a:t>produto</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23" name="TextBox 22">
                <a:extLst>
                  <a:ext uri="{FF2B5EF4-FFF2-40B4-BE49-F238E27FC236}">
                    <a16:creationId xmlns:a16="http://schemas.microsoft.com/office/drawing/2014/main" id="{193F4B43-86B8-23A6-8BCF-44F68F3CE8D1}"/>
                  </a:ext>
                </a:extLst>
              </p:cNvPr>
              <p:cNvSpPr txBox="1"/>
              <p:nvPr/>
            </p:nvSpPr>
            <p:spPr>
              <a:xfrm>
                <a:off x="6562725" y="4340801"/>
                <a:ext cx="981075" cy="523220"/>
              </a:xfrm>
              <a:prstGeom prst="rect">
                <a:avLst/>
              </a:prstGeom>
              <a:noFill/>
            </p:spPr>
            <p:txBody>
              <a:bodyPr wrap="square" rtlCol="0">
                <a:spAutoFit/>
              </a:bodyPr>
              <a:lstStyle/>
              <a:p>
                <a:r>
                  <a:rPr lang="en-US" sz="1400" dirty="0" err="1">
                    <a:solidFill>
                      <a:srgbClr val="4472C4"/>
                    </a:solidFill>
                    <a:latin typeface="Calibri" panose="020F0502020204030204" pitchFamily="34" charset="0"/>
                    <a:ea typeface="Calibri" panose="020F0502020204030204" pitchFamily="34" charset="0"/>
                    <a:cs typeface="Calibri" panose="020F0502020204030204" pitchFamily="34" charset="0"/>
                  </a:rPr>
                  <a:t>Curva</a:t>
                </a:r>
                <a:r>
                  <a:rPr lang="en-US" sz="1400" dirty="0">
                    <a:solidFill>
                      <a:srgbClr val="4472C4"/>
                    </a:solidFill>
                    <a:latin typeface="Calibri" panose="020F0502020204030204" pitchFamily="34" charset="0"/>
                    <a:ea typeface="Calibri" panose="020F0502020204030204" pitchFamily="34" charset="0"/>
                    <a:cs typeface="Calibri" panose="020F0502020204030204" pitchFamily="34" charset="0"/>
                  </a:rPr>
                  <a:t> de Phillips</a:t>
                </a:r>
              </a:p>
            </p:txBody>
          </p:sp>
        </p:grpSp>
        <p:cxnSp>
          <p:nvCxnSpPr>
            <p:cNvPr id="37" name="Straight Arrow Connector 36">
              <a:extLst>
                <a:ext uri="{FF2B5EF4-FFF2-40B4-BE49-F238E27FC236}">
                  <a16:creationId xmlns:a16="http://schemas.microsoft.com/office/drawing/2014/main" id="{74C912A5-263A-3109-9451-AAB1D2A3242D}"/>
                </a:ext>
              </a:extLst>
            </p:cNvPr>
            <p:cNvCxnSpPr>
              <a:cxnSpLocks/>
            </p:cNvCxnSpPr>
            <p:nvPr/>
          </p:nvCxnSpPr>
          <p:spPr>
            <a:xfrm>
              <a:off x="5697533" y="6007310"/>
              <a:ext cx="538167" cy="0"/>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78DBCC60-5E28-9C3A-7EE2-2AEAC4E7B590}"/>
                </a:ext>
              </a:extLst>
            </p:cNvPr>
            <p:cNvCxnSpPr>
              <a:cxnSpLocks/>
            </p:cNvCxnSpPr>
            <p:nvPr/>
          </p:nvCxnSpPr>
          <p:spPr>
            <a:xfrm flipV="1">
              <a:off x="4711700" y="4633183"/>
              <a:ext cx="0" cy="403010"/>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grpSp>
      <p:sp>
        <p:nvSpPr>
          <p:cNvPr id="34" name="TextBox 33">
            <a:extLst>
              <a:ext uri="{FF2B5EF4-FFF2-40B4-BE49-F238E27FC236}">
                <a16:creationId xmlns:a16="http://schemas.microsoft.com/office/drawing/2014/main" id="{08411D65-305B-4739-4F0B-FFD3C348A71E}"/>
              </a:ext>
            </a:extLst>
          </p:cNvPr>
          <p:cNvSpPr txBox="1"/>
          <p:nvPr/>
        </p:nvSpPr>
        <p:spPr>
          <a:xfrm>
            <a:off x="6252684" y="3868530"/>
            <a:ext cx="1849120" cy="461665"/>
          </a:xfrm>
          <a:prstGeom prst="rect">
            <a:avLst/>
          </a:prstGeom>
          <a:noFill/>
        </p:spPr>
        <p:txBody>
          <a:bodyPr wrap="square">
            <a:spAutoFit/>
          </a:bodyPr>
          <a:lstStyle/>
          <a:p>
            <a:r>
              <a:rPr lang="en-US" sz="2400" b="1" dirty="0">
                <a:solidFill>
                  <a:schemeClr val="accent1"/>
                </a:solidFill>
                <a:latin typeface="Calibri" panose="020F0502020204030204" pitchFamily="34" charset="0"/>
                <a:ea typeface="Calibri" panose="020F0502020204030204" pitchFamily="34" charset="0"/>
                <a:cs typeface="Calibri" panose="020F0502020204030204" pitchFamily="34" charset="0"/>
              </a:rPr>
              <a:t>→</a:t>
            </a:r>
            <a:r>
              <a:rPr lang="en-US" dirty="0">
                <a:solidFill>
                  <a:schemeClr val="accent1"/>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chemeClr val="accent1"/>
                </a:solidFill>
                <a:latin typeface="Calibri" panose="020F0502020204030204" pitchFamily="34" charset="0"/>
                <a:ea typeface="Calibri" panose="020F0502020204030204" pitchFamily="34" charset="0"/>
                <a:cs typeface="Calibri" panose="020F0502020204030204" pitchFamily="34" charset="0"/>
              </a:rPr>
              <a:t>inflação</a:t>
            </a:r>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11" name="Rectangle: Rounded Corners 10">
            <a:extLst>
              <a:ext uri="{FF2B5EF4-FFF2-40B4-BE49-F238E27FC236}">
                <a16:creationId xmlns:a16="http://schemas.microsoft.com/office/drawing/2014/main" id="{50F5D90A-615E-D16D-63D9-6DF3DAE3B95E}"/>
              </a:ext>
            </a:extLst>
          </p:cNvPr>
          <p:cNvSpPr/>
          <p:nvPr/>
        </p:nvSpPr>
        <p:spPr>
          <a:xfrm>
            <a:off x="203200" y="2095500"/>
            <a:ext cx="2590800" cy="1447800"/>
          </a:xfrm>
          <a:prstGeom prst="roundRect">
            <a:avLst/>
          </a:prstGeom>
          <a:solidFill>
            <a:srgbClr val="8064A2"/>
          </a:solidFill>
          <a:ln>
            <a:solidFill>
              <a:srgbClr val="8064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PT" sz="3200" dirty="0">
                <a:latin typeface="Calibri" panose="020F0502020204030204" pitchFamily="34" charset="0"/>
                <a:ea typeface="Calibri" panose="020F0502020204030204" pitchFamily="34" charset="0"/>
                <a:cs typeface="Calibri" panose="020F0502020204030204" pitchFamily="34" charset="0"/>
              </a:rPr>
              <a:t>Expetativa</a:t>
            </a:r>
            <a:r>
              <a:rPr lang="pt-PT" sz="3200" b="1" dirty="0">
                <a:latin typeface="Calibri" panose="020F0502020204030204" pitchFamily="34" charset="0"/>
                <a:ea typeface="Calibri" panose="020F0502020204030204" pitchFamily="34" charset="0"/>
                <a:cs typeface="Calibri" panose="020F0502020204030204" pitchFamily="34" charset="0"/>
              </a:rPr>
              <a:t>s</a:t>
            </a:r>
            <a:endParaRPr lang="en-US" sz="3200" b="1" dirty="0">
              <a:latin typeface="Calibri" panose="020F0502020204030204" pitchFamily="34" charset="0"/>
              <a:ea typeface="Calibri" panose="020F0502020204030204" pitchFamily="34" charset="0"/>
              <a:cs typeface="Calibri" panose="020F0502020204030204" pitchFamily="34" charset="0"/>
            </a:endParaRPr>
          </a:p>
        </p:txBody>
      </p:sp>
      <p:sp>
        <p:nvSpPr>
          <p:cNvPr id="15" name="TextBox 14">
            <a:extLst>
              <a:ext uri="{FF2B5EF4-FFF2-40B4-BE49-F238E27FC236}">
                <a16:creationId xmlns:a16="http://schemas.microsoft.com/office/drawing/2014/main" id="{9B15D337-D793-6A2E-6FD8-073A7768B844}"/>
              </a:ext>
            </a:extLst>
          </p:cNvPr>
          <p:cNvSpPr txBox="1"/>
          <p:nvPr/>
        </p:nvSpPr>
        <p:spPr>
          <a:xfrm>
            <a:off x="0" y="3677335"/>
            <a:ext cx="1668780" cy="646331"/>
          </a:xfrm>
          <a:prstGeom prst="rect">
            <a:avLst/>
          </a:prstGeom>
          <a:noFill/>
        </p:spPr>
        <p:txBody>
          <a:bodyPr wrap="square" rtlCol="0">
            <a:spAutoFit/>
          </a:bodyPr>
          <a:lstStyle/>
          <a:p>
            <a:pPr algn="ctr"/>
            <a:r>
              <a:rPr lang="en-US" dirty="0">
                <a:solidFill>
                  <a:srgbClr val="8064A2"/>
                </a:solidFill>
                <a:latin typeface="Calibri" panose="020F0502020204030204" pitchFamily="34" charset="0"/>
                <a:ea typeface="Calibri" panose="020F0502020204030204" pitchFamily="34" charset="0"/>
                <a:cs typeface="Calibri" panose="020F0502020204030204" pitchFamily="34" charset="0"/>
              </a:rPr>
              <a:t>↑</a:t>
            </a:r>
            <a:r>
              <a:rPr lang="en-US" dirty="0" err="1">
                <a:solidFill>
                  <a:srgbClr val="8064A2"/>
                </a:solidFill>
                <a:latin typeface="Calibri" panose="020F0502020204030204" pitchFamily="34" charset="0"/>
                <a:ea typeface="Calibri" panose="020F0502020204030204" pitchFamily="34" charset="0"/>
                <a:cs typeface="Calibri" panose="020F0502020204030204" pitchFamily="34" charset="0"/>
              </a:rPr>
              <a:t>expetativas</a:t>
            </a:r>
            <a:r>
              <a:rPr lang="en-US" dirty="0">
                <a:solidFill>
                  <a:srgbClr val="8064A2"/>
                </a:solidFill>
                <a:latin typeface="Calibri" panose="020F0502020204030204" pitchFamily="34" charset="0"/>
                <a:ea typeface="Calibri" panose="020F0502020204030204" pitchFamily="34" charset="0"/>
                <a:cs typeface="Calibri" panose="020F0502020204030204" pitchFamily="34" charset="0"/>
              </a:rPr>
              <a:t> de </a:t>
            </a:r>
            <a:r>
              <a:rPr lang="en-US" dirty="0" err="1">
                <a:solidFill>
                  <a:srgbClr val="8064A2"/>
                </a:solidFill>
                <a:latin typeface="Calibri" panose="020F0502020204030204" pitchFamily="34" charset="0"/>
                <a:ea typeface="Calibri" panose="020F0502020204030204" pitchFamily="34" charset="0"/>
                <a:cs typeface="Calibri" panose="020F0502020204030204" pitchFamily="34" charset="0"/>
              </a:rPr>
              <a:t>inflação</a:t>
            </a:r>
            <a:endParaRPr lang="en-US" dirty="0">
              <a:solidFill>
                <a:srgbClr val="8064A2"/>
              </a:solidFill>
              <a:latin typeface="Calibri" panose="020F0502020204030204" pitchFamily="34" charset="0"/>
              <a:ea typeface="Calibri" panose="020F0502020204030204" pitchFamily="34" charset="0"/>
              <a:cs typeface="Calibri" panose="020F0502020204030204" pitchFamily="34" charset="0"/>
            </a:endParaRPr>
          </a:p>
        </p:txBody>
      </p:sp>
      <p:sp>
        <p:nvSpPr>
          <p:cNvPr id="18" name="TextBox 17">
            <a:extLst>
              <a:ext uri="{FF2B5EF4-FFF2-40B4-BE49-F238E27FC236}">
                <a16:creationId xmlns:a16="http://schemas.microsoft.com/office/drawing/2014/main" id="{963263EA-36F7-965B-63BC-741AC02828F3}"/>
              </a:ext>
            </a:extLst>
          </p:cNvPr>
          <p:cNvSpPr txBox="1"/>
          <p:nvPr/>
        </p:nvSpPr>
        <p:spPr>
          <a:xfrm>
            <a:off x="251460" y="777637"/>
            <a:ext cx="11591758" cy="707886"/>
          </a:xfrm>
          <a:prstGeom prst="rect">
            <a:avLst/>
          </a:prstGeom>
          <a:noFill/>
        </p:spPr>
        <p:txBody>
          <a:bodyPr wrap="square" rtlCol="0">
            <a:spAutoFit/>
          </a:bodyPr>
          <a:lstStyle/>
          <a:p>
            <a:pPr algn="ctr"/>
            <a:r>
              <a:rPr lang="pt-PT" sz="4000" b="1" dirty="0">
                <a:latin typeface="Calibri" panose="020F0502020204030204" pitchFamily="34" charset="0"/>
                <a:ea typeface="Calibri" panose="020F0502020204030204" pitchFamily="34" charset="0"/>
                <a:cs typeface="Calibri" panose="020F0502020204030204" pitchFamily="34" charset="0"/>
              </a:rPr>
              <a:t>Inflação</a:t>
            </a:r>
            <a:endParaRPr lang="en-US" sz="4000" b="1" dirty="0">
              <a:latin typeface="Calibri" panose="020F0502020204030204" pitchFamily="34" charset="0"/>
              <a:ea typeface="Calibri" panose="020F0502020204030204" pitchFamily="34" charset="0"/>
              <a:cs typeface="Calibri" panose="020F0502020204030204" pitchFamily="34" charset="0"/>
            </a:endParaRPr>
          </a:p>
        </p:txBody>
      </p:sp>
      <p:sp>
        <p:nvSpPr>
          <p:cNvPr id="20" name="TextBox 19">
            <a:extLst>
              <a:ext uri="{FF2B5EF4-FFF2-40B4-BE49-F238E27FC236}">
                <a16:creationId xmlns:a16="http://schemas.microsoft.com/office/drawing/2014/main" id="{4BCDC65E-4745-6783-75DF-3B39A475AF78}"/>
              </a:ext>
            </a:extLst>
          </p:cNvPr>
          <p:cNvSpPr txBox="1"/>
          <p:nvPr/>
        </p:nvSpPr>
        <p:spPr>
          <a:xfrm>
            <a:off x="3130550" y="2465457"/>
            <a:ext cx="1228558" cy="707886"/>
          </a:xfrm>
          <a:prstGeom prst="rect">
            <a:avLst/>
          </a:prstGeom>
          <a:noFill/>
        </p:spPr>
        <p:txBody>
          <a:bodyPr wrap="square" rtlCol="0">
            <a:spAutoFit/>
          </a:bodyPr>
          <a:lstStyle/>
          <a:p>
            <a:pPr algn="ctr"/>
            <a:r>
              <a:rPr lang="en-US" sz="4000" b="1" dirty="0">
                <a:latin typeface="Calibri" panose="020F0502020204030204" pitchFamily="34" charset="0"/>
                <a:ea typeface="Calibri" panose="020F0502020204030204" pitchFamily="34" charset="0"/>
                <a:cs typeface="Calibri" panose="020F0502020204030204" pitchFamily="34" charset="0"/>
              </a:rPr>
              <a:t>+</a:t>
            </a:r>
          </a:p>
        </p:txBody>
      </p:sp>
      <p:graphicFrame>
        <p:nvGraphicFramePr>
          <p:cNvPr id="55" name="Diagram 54">
            <a:extLst>
              <a:ext uri="{FF2B5EF4-FFF2-40B4-BE49-F238E27FC236}">
                <a16:creationId xmlns:a16="http://schemas.microsoft.com/office/drawing/2014/main" id="{74EC44D4-D3F0-85F7-35ED-B6C5A906EF38}"/>
              </a:ext>
            </a:extLst>
          </p:cNvPr>
          <p:cNvGraphicFramePr/>
          <p:nvPr/>
        </p:nvGraphicFramePr>
        <p:xfrm>
          <a:off x="-291451" y="4295446"/>
          <a:ext cx="3889368" cy="23883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Right Brace 3">
            <a:extLst>
              <a:ext uri="{FF2B5EF4-FFF2-40B4-BE49-F238E27FC236}">
                <a16:creationId xmlns:a16="http://schemas.microsoft.com/office/drawing/2014/main" id="{F9A3C10E-4916-56FE-9E02-DD45A67A0BAF}"/>
              </a:ext>
            </a:extLst>
          </p:cNvPr>
          <p:cNvSpPr/>
          <p:nvPr/>
        </p:nvSpPr>
        <p:spPr>
          <a:xfrm rot="16200000">
            <a:off x="5786550" y="-4097827"/>
            <a:ext cx="547780" cy="11714480"/>
          </a:xfrm>
          <a:prstGeom prst="rightBrace">
            <a:avLst>
              <a:gd name="adj1" fmla="val 79350"/>
              <a:gd name="adj2" fmla="val 49283"/>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39" name="TextBox 38">
            <a:extLst>
              <a:ext uri="{FF2B5EF4-FFF2-40B4-BE49-F238E27FC236}">
                <a16:creationId xmlns:a16="http://schemas.microsoft.com/office/drawing/2014/main" id="{DFBEEB86-339B-35AE-6153-ED4E5A10301E}"/>
              </a:ext>
            </a:extLst>
          </p:cNvPr>
          <p:cNvSpPr txBox="1"/>
          <p:nvPr/>
        </p:nvSpPr>
        <p:spPr>
          <a:xfrm>
            <a:off x="1568050" y="3797020"/>
            <a:ext cx="1726417" cy="461665"/>
          </a:xfrm>
          <a:prstGeom prst="rect">
            <a:avLst/>
          </a:prstGeom>
          <a:noFill/>
        </p:spPr>
        <p:txBody>
          <a:bodyPr wrap="square">
            <a:spAutoFit/>
          </a:bodyPr>
          <a:lstStyle/>
          <a:p>
            <a:r>
              <a:rPr lang="en-US" sz="2400" b="1" dirty="0">
                <a:solidFill>
                  <a:srgbClr val="8064A2"/>
                </a:solidFill>
                <a:latin typeface="Calibri" panose="020F0502020204030204" pitchFamily="34" charset="0"/>
                <a:ea typeface="Calibri" panose="020F0502020204030204" pitchFamily="34" charset="0"/>
                <a:cs typeface="Calibri" panose="020F0502020204030204" pitchFamily="34" charset="0"/>
              </a:rPr>
              <a:t>→</a:t>
            </a:r>
            <a:r>
              <a:rPr lang="en-US" dirty="0">
                <a:solidFill>
                  <a:srgbClr val="8064A2"/>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8064A2"/>
                </a:solidFill>
                <a:latin typeface="Calibri" panose="020F0502020204030204" pitchFamily="34" charset="0"/>
                <a:ea typeface="Calibri" panose="020F0502020204030204" pitchFamily="34" charset="0"/>
                <a:cs typeface="Calibri" panose="020F0502020204030204" pitchFamily="34" charset="0"/>
              </a:rPr>
              <a:t>inflação</a:t>
            </a:r>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36" name="Rectangle 35">
            <a:extLst>
              <a:ext uri="{FF2B5EF4-FFF2-40B4-BE49-F238E27FC236}">
                <a16:creationId xmlns:a16="http://schemas.microsoft.com/office/drawing/2014/main" id="{CF6437C0-FC62-73D9-43B8-DB85D7C38B00}"/>
              </a:ext>
            </a:extLst>
          </p:cNvPr>
          <p:cNvSpPr/>
          <p:nvPr/>
        </p:nvSpPr>
        <p:spPr>
          <a:xfrm>
            <a:off x="0" y="-745"/>
            <a:ext cx="12192000" cy="6852624"/>
          </a:xfrm>
          <a:prstGeom prst="rect">
            <a:avLst/>
          </a:prstGeom>
          <a:solidFill>
            <a:schemeClr val="bg1">
              <a:alpha val="7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42" name="TextBox 41">
            <a:extLst>
              <a:ext uri="{FF2B5EF4-FFF2-40B4-BE49-F238E27FC236}">
                <a16:creationId xmlns:a16="http://schemas.microsoft.com/office/drawing/2014/main" id="{924AB247-65A0-DFA4-0A15-9396EFC964EF}"/>
              </a:ext>
            </a:extLst>
          </p:cNvPr>
          <p:cNvSpPr txBox="1"/>
          <p:nvPr/>
        </p:nvSpPr>
        <p:spPr>
          <a:xfrm>
            <a:off x="8544881" y="5376"/>
            <a:ext cx="7276150" cy="246221"/>
          </a:xfrm>
          <a:prstGeom prst="rect">
            <a:avLst/>
          </a:prstGeom>
          <a:noFill/>
        </p:spPr>
        <p:txBody>
          <a:bodyPr wrap="square" rtlCol="0">
            <a:spAutoFit/>
          </a:bodyPr>
          <a:lstStyle/>
          <a:p>
            <a:r>
              <a:rPr lang="pt-PT" sz="1000" i="1" dirty="0">
                <a:latin typeface="Calibri" panose="020F0502020204030204" pitchFamily="34" charset="0"/>
                <a:ea typeface="Calibri" panose="020F0502020204030204" pitchFamily="34" charset="0"/>
                <a:cs typeface="Calibri" panose="020F0502020204030204" pitchFamily="34" charset="0"/>
              </a:rPr>
              <a:t>Adaptado de Stevenson &amp; </a:t>
            </a:r>
            <a:r>
              <a:rPr lang="pt-PT" sz="1000" i="1" dirty="0" err="1">
                <a:latin typeface="Calibri" panose="020F0502020204030204" pitchFamily="34" charset="0"/>
                <a:ea typeface="Calibri" panose="020F0502020204030204" pitchFamily="34" charset="0"/>
                <a:cs typeface="Calibri" panose="020F0502020204030204" pitchFamily="34" charset="0"/>
              </a:rPr>
              <a:t>Wolfers</a:t>
            </a:r>
            <a:r>
              <a:rPr lang="pt-PT" sz="1000" i="1" dirty="0">
                <a:latin typeface="Calibri" panose="020F0502020204030204" pitchFamily="34" charset="0"/>
                <a:ea typeface="Calibri" panose="020F0502020204030204" pitchFamily="34" charset="0"/>
                <a:cs typeface="Calibri" panose="020F0502020204030204" pitchFamily="34" charset="0"/>
              </a:rPr>
              <a:t>, </a:t>
            </a:r>
            <a:r>
              <a:rPr lang="pt-PT" sz="1000" i="1" dirty="0" err="1">
                <a:latin typeface="Calibri" panose="020F0502020204030204" pitchFamily="34" charset="0"/>
                <a:ea typeface="Calibri" panose="020F0502020204030204" pitchFamily="34" charset="0"/>
                <a:cs typeface="Calibri" panose="020F0502020204030204" pitchFamily="34" charset="0"/>
              </a:rPr>
              <a:t>Lessons</a:t>
            </a:r>
            <a:r>
              <a:rPr lang="pt-PT" sz="1000" i="1" dirty="0">
                <a:latin typeface="Calibri" panose="020F0502020204030204" pitchFamily="34" charset="0"/>
                <a:ea typeface="Calibri" panose="020F0502020204030204" pitchFamily="34" charset="0"/>
                <a:cs typeface="Calibri" panose="020F0502020204030204" pitchFamily="34" charset="0"/>
              </a:rPr>
              <a:t> </a:t>
            </a:r>
            <a:r>
              <a:rPr lang="pt-PT" sz="1000" i="1" dirty="0" err="1">
                <a:latin typeface="Calibri" panose="020F0502020204030204" pitchFamily="34" charset="0"/>
                <a:ea typeface="Calibri" panose="020F0502020204030204" pitchFamily="34" charset="0"/>
                <a:cs typeface="Calibri" panose="020F0502020204030204" pitchFamily="34" charset="0"/>
              </a:rPr>
              <a:t>from</a:t>
            </a:r>
            <a:r>
              <a:rPr lang="pt-PT" sz="1000" i="1" dirty="0">
                <a:latin typeface="Calibri" panose="020F0502020204030204" pitchFamily="34" charset="0"/>
                <a:ea typeface="Calibri" panose="020F0502020204030204" pitchFamily="34" charset="0"/>
                <a:cs typeface="Calibri" panose="020F0502020204030204" pitchFamily="34" charset="0"/>
              </a:rPr>
              <a:t> </a:t>
            </a:r>
            <a:r>
              <a:rPr lang="pt-PT" sz="1000" i="1" dirty="0" err="1">
                <a:latin typeface="Calibri" panose="020F0502020204030204" pitchFamily="34" charset="0"/>
                <a:ea typeface="Calibri" panose="020F0502020204030204" pitchFamily="34" charset="0"/>
                <a:cs typeface="Calibri" panose="020F0502020204030204" pitchFamily="34" charset="0"/>
              </a:rPr>
              <a:t>the</a:t>
            </a:r>
            <a:r>
              <a:rPr lang="pt-PT" sz="1000" i="1" dirty="0">
                <a:latin typeface="Calibri" panose="020F0502020204030204" pitchFamily="34" charset="0"/>
                <a:ea typeface="Calibri" panose="020F0502020204030204" pitchFamily="34" charset="0"/>
                <a:cs typeface="Calibri" panose="020F0502020204030204" pitchFamily="34" charset="0"/>
              </a:rPr>
              <a:t> 2020s inflation</a:t>
            </a:r>
            <a:endParaRPr lang="en-US" sz="1000" i="1" dirty="0">
              <a:latin typeface="Calibri" panose="020F0502020204030204" pitchFamily="34" charset="0"/>
              <a:ea typeface="Calibri" panose="020F0502020204030204" pitchFamily="34" charset="0"/>
              <a:cs typeface="Calibri" panose="020F0502020204030204" pitchFamily="34" charset="0"/>
            </a:endParaRPr>
          </a:p>
        </p:txBody>
      </p:sp>
      <p:pic>
        <p:nvPicPr>
          <p:cNvPr id="4102" name="Picture 6" descr="Stevenson and Wolfers: &quot;Think Like an Economist&quot; | Gerald R ...">
            <a:extLst>
              <a:ext uri="{FF2B5EF4-FFF2-40B4-BE49-F238E27FC236}">
                <a16:creationId xmlns:a16="http://schemas.microsoft.com/office/drawing/2014/main" id="{C4F26656-6D5B-D831-BA58-DEE003CC4F26}"/>
              </a:ext>
            </a:extLst>
          </p:cNvPr>
          <p:cNvPicPr>
            <a:picLocks noChangeAspect="1" noChangeArrowheads="1"/>
          </p:cNvPicPr>
          <p:nvPr/>
        </p:nvPicPr>
        <p:blipFill rotWithShape="1">
          <a:blip r:embed="rId7">
            <a:alphaModFix amt="14000"/>
            <a:extLst>
              <a:ext uri="{28A0092B-C50C-407E-A947-70E740481C1C}">
                <a14:useLocalDpi xmlns:a14="http://schemas.microsoft.com/office/drawing/2010/main" val="0"/>
              </a:ext>
            </a:extLst>
          </a:blip>
          <a:srcRect b="10073"/>
          <a:stretch/>
        </p:blipFill>
        <p:spPr bwMode="auto">
          <a:xfrm>
            <a:off x="-15411" y="-12049"/>
            <a:ext cx="12196806" cy="6852624"/>
          </a:xfrm>
          <a:prstGeom prst="rect">
            <a:avLst/>
          </a:prstGeom>
          <a:noFill/>
          <a:effectLst>
            <a:outerShdw sx="1000" sy="1000" algn="ctr" rotWithShape="0">
              <a:srgbClr val="000000"/>
            </a:outerShdw>
          </a:effectLst>
          <a:extLst>
            <a:ext uri="{909E8E84-426E-40DD-AFC4-6F175D3DCCD1}">
              <a14:hiddenFill xmlns:a14="http://schemas.microsoft.com/office/drawing/2010/main">
                <a:solidFill>
                  <a:srgbClr val="FFFFFF"/>
                </a:solidFill>
              </a14:hiddenFill>
            </a:ext>
          </a:extLst>
        </p:spPr>
      </p:pic>
      <p:sp>
        <p:nvSpPr>
          <p:cNvPr id="29" name="TextBox 28">
            <a:extLst>
              <a:ext uri="{FF2B5EF4-FFF2-40B4-BE49-F238E27FC236}">
                <a16:creationId xmlns:a16="http://schemas.microsoft.com/office/drawing/2014/main" id="{1D5AE15F-B6B3-AB96-2770-3E36087F5AB1}"/>
              </a:ext>
            </a:extLst>
          </p:cNvPr>
          <p:cNvSpPr txBox="1"/>
          <p:nvPr/>
        </p:nvSpPr>
        <p:spPr>
          <a:xfrm>
            <a:off x="-15411" y="254416"/>
            <a:ext cx="4421210" cy="523220"/>
          </a:xfrm>
          <a:prstGeom prst="rect">
            <a:avLst/>
          </a:prstGeom>
          <a:noFill/>
        </p:spPr>
        <p:txBody>
          <a:bodyPr wrap="none" rtlCol="0">
            <a:spAutoFit/>
          </a:bodyPr>
          <a:lstStyle/>
          <a:p>
            <a:r>
              <a:rPr lang="pt-PT" sz="2800" b="1" dirty="0">
                <a:solidFill>
                  <a:srgbClr val="A85056"/>
                </a:solidFill>
                <a:latin typeface="Calibri" panose="020F0502020204030204" pitchFamily="34" charset="0"/>
                <a:ea typeface="Calibri" panose="020F0502020204030204" pitchFamily="34" charset="0"/>
                <a:cs typeface="Calibri" panose="020F0502020204030204" pitchFamily="34" charset="0"/>
              </a:rPr>
              <a:t>Causa #3: Choques de oferta</a:t>
            </a:r>
            <a:endParaRPr lang="en-US" sz="2800" b="1" dirty="0">
              <a:solidFill>
                <a:srgbClr val="A85056"/>
              </a:solidFill>
              <a:latin typeface="Calibri" panose="020F0502020204030204" pitchFamily="34" charset="0"/>
              <a:ea typeface="Calibri" panose="020F0502020204030204" pitchFamily="34" charset="0"/>
              <a:cs typeface="Calibri" panose="020F0502020204030204" pitchFamily="34" charset="0"/>
            </a:endParaRPr>
          </a:p>
        </p:txBody>
      </p:sp>
      <p:grpSp>
        <p:nvGrpSpPr>
          <p:cNvPr id="43" name="Group 42">
            <a:extLst>
              <a:ext uri="{FF2B5EF4-FFF2-40B4-BE49-F238E27FC236}">
                <a16:creationId xmlns:a16="http://schemas.microsoft.com/office/drawing/2014/main" id="{24B2D559-98BB-B5C5-47CB-CFE4E2D14855}"/>
              </a:ext>
            </a:extLst>
          </p:cNvPr>
          <p:cNvGrpSpPr/>
          <p:nvPr/>
        </p:nvGrpSpPr>
        <p:grpSpPr>
          <a:xfrm>
            <a:off x="-48102" y="6643375"/>
            <a:ext cx="12298342" cy="253916"/>
            <a:chOff x="-106342" y="6654881"/>
            <a:chExt cx="12298342" cy="253916"/>
          </a:xfrm>
        </p:grpSpPr>
        <p:sp>
          <p:nvSpPr>
            <p:cNvPr id="44" name="Прямоугольник 2">
              <a:extLst>
                <a:ext uri="{FF2B5EF4-FFF2-40B4-BE49-F238E27FC236}">
                  <a16:creationId xmlns:a16="http://schemas.microsoft.com/office/drawing/2014/main" id="{E68573FC-ABD0-674F-9F2F-1904956BF815}"/>
                </a:ext>
              </a:extLst>
            </p:cNvPr>
            <p:cNvSpPr/>
            <p:nvPr/>
          </p:nvSpPr>
          <p:spPr>
            <a:xfrm>
              <a:off x="-106342" y="6654881"/>
              <a:ext cx="388248"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286</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45" name="TextBox 8">
              <a:extLst>
                <a:ext uri="{FF2B5EF4-FFF2-40B4-BE49-F238E27FC236}">
                  <a16:creationId xmlns:a16="http://schemas.microsoft.com/office/drawing/2014/main" id="{9F35D685-10E5-E94D-ED79-090CEE1E40CF}"/>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sp>
        <p:nvSpPr>
          <p:cNvPr id="14" name="Rectangle: Rounded Corners 13">
            <a:extLst>
              <a:ext uri="{FF2B5EF4-FFF2-40B4-BE49-F238E27FC236}">
                <a16:creationId xmlns:a16="http://schemas.microsoft.com/office/drawing/2014/main" id="{47AC3C23-4ACB-D2F7-6344-7E1F43CEE17C}"/>
              </a:ext>
            </a:extLst>
          </p:cNvPr>
          <p:cNvSpPr/>
          <p:nvPr/>
        </p:nvSpPr>
        <p:spPr>
          <a:xfrm>
            <a:off x="9220200" y="2095500"/>
            <a:ext cx="2590800" cy="1447800"/>
          </a:xfrm>
          <a:prstGeom prst="roundRect">
            <a:avLst/>
          </a:prstGeom>
          <a:solidFill>
            <a:srgbClr val="A8505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PT" sz="3200" dirty="0">
                <a:latin typeface="Calibri" panose="020F0502020204030204" pitchFamily="34" charset="0"/>
                <a:ea typeface="Calibri" panose="020F0502020204030204" pitchFamily="34" charset="0"/>
                <a:cs typeface="Calibri" panose="020F0502020204030204" pitchFamily="34" charset="0"/>
              </a:rPr>
              <a:t>Choques de oferta</a:t>
            </a:r>
            <a:endParaRPr lang="en-US" sz="3200" dirty="0">
              <a:latin typeface="Calibri" panose="020F0502020204030204" pitchFamily="34" charset="0"/>
              <a:ea typeface="Calibri" panose="020F0502020204030204" pitchFamily="34" charset="0"/>
              <a:cs typeface="Calibri" panose="020F0502020204030204" pitchFamily="34" charset="0"/>
            </a:endParaRPr>
          </a:p>
        </p:txBody>
      </p:sp>
      <p:sp>
        <p:nvSpPr>
          <p:cNvPr id="17" name="TextBox 16">
            <a:extLst>
              <a:ext uri="{FF2B5EF4-FFF2-40B4-BE49-F238E27FC236}">
                <a16:creationId xmlns:a16="http://schemas.microsoft.com/office/drawing/2014/main" id="{BAB292E8-6651-DC13-D955-64C9991C10D6}"/>
              </a:ext>
            </a:extLst>
          </p:cNvPr>
          <p:cNvSpPr txBox="1"/>
          <p:nvPr/>
        </p:nvSpPr>
        <p:spPr>
          <a:xfrm>
            <a:off x="8544881" y="3940647"/>
            <a:ext cx="2240279" cy="646331"/>
          </a:xfrm>
          <a:prstGeom prst="rect">
            <a:avLst/>
          </a:prstGeom>
          <a:noFill/>
        </p:spPr>
        <p:txBody>
          <a:bodyPr wrap="square" rtlCol="0">
            <a:spAutoFit/>
          </a:bodyPr>
          <a:lstStyle/>
          <a:p>
            <a:pPr algn="ctr"/>
            <a:r>
              <a:rPr lang="en-US" dirty="0">
                <a:solidFill>
                  <a:srgbClr val="A85056"/>
                </a:solidFill>
                <a:latin typeface="Calibri" panose="020F0502020204030204" pitchFamily="34" charset="0"/>
                <a:ea typeface="Calibri" panose="020F0502020204030204" pitchFamily="34" charset="0"/>
                <a:cs typeface="Calibri" panose="020F0502020204030204" pitchFamily="34" charset="0"/>
              </a:rPr>
              <a:t>↑custos de </a:t>
            </a:r>
            <a:r>
              <a:rPr lang="en-US" dirty="0" err="1">
                <a:solidFill>
                  <a:srgbClr val="A85056"/>
                </a:solidFill>
                <a:latin typeface="Calibri" panose="020F0502020204030204" pitchFamily="34" charset="0"/>
                <a:ea typeface="Calibri" panose="020F0502020204030204" pitchFamily="34" charset="0"/>
                <a:cs typeface="Calibri" panose="020F0502020204030204" pitchFamily="34" charset="0"/>
              </a:rPr>
              <a:t>produção</a:t>
            </a:r>
            <a:br>
              <a:rPr lang="en-US" dirty="0">
                <a:solidFill>
                  <a:srgbClr val="A85056"/>
                </a:solidFill>
                <a:latin typeface="Calibri" panose="020F0502020204030204" pitchFamily="34" charset="0"/>
                <a:ea typeface="Calibri" panose="020F0502020204030204" pitchFamily="34" charset="0"/>
                <a:cs typeface="Calibri" panose="020F0502020204030204" pitchFamily="34" charset="0"/>
              </a:rPr>
            </a:br>
            <a:endParaRPr lang="en-US" dirty="0">
              <a:solidFill>
                <a:srgbClr val="A85056"/>
              </a:solidFill>
              <a:latin typeface="Calibri" panose="020F0502020204030204" pitchFamily="34" charset="0"/>
              <a:ea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D74ABAED-4940-4FFE-9C55-E2F22E7B67AC}"/>
              </a:ext>
            </a:extLst>
          </p:cNvPr>
          <p:cNvSpPr txBox="1"/>
          <p:nvPr/>
        </p:nvSpPr>
        <p:spPr>
          <a:xfrm>
            <a:off x="7611979" y="2442915"/>
            <a:ext cx="1228558" cy="707886"/>
          </a:xfrm>
          <a:prstGeom prst="rect">
            <a:avLst/>
          </a:prstGeom>
          <a:noFill/>
        </p:spPr>
        <p:txBody>
          <a:bodyPr wrap="square" rtlCol="0">
            <a:spAutoFit/>
          </a:bodyPr>
          <a:lstStyle/>
          <a:p>
            <a:pPr algn="ctr"/>
            <a:r>
              <a:rPr lang="en-US" sz="4000" b="1" dirty="0">
                <a:latin typeface="Calibri" panose="020F0502020204030204" pitchFamily="34" charset="0"/>
                <a:ea typeface="Calibri" panose="020F0502020204030204" pitchFamily="34" charset="0"/>
                <a:cs typeface="Calibri" panose="020F0502020204030204" pitchFamily="34" charset="0"/>
              </a:rPr>
              <a:t>+</a:t>
            </a:r>
          </a:p>
        </p:txBody>
      </p:sp>
      <p:grpSp>
        <p:nvGrpSpPr>
          <p:cNvPr id="9" name="Group 8">
            <a:extLst>
              <a:ext uri="{FF2B5EF4-FFF2-40B4-BE49-F238E27FC236}">
                <a16:creationId xmlns:a16="http://schemas.microsoft.com/office/drawing/2014/main" id="{25DEED36-E1E5-B16F-28CD-5AC2869F5906}"/>
              </a:ext>
            </a:extLst>
          </p:cNvPr>
          <p:cNvGrpSpPr/>
          <p:nvPr/>
        </p:nvGrpSpPr>
        <p:grpSpPr>
          <a:xfrm>
            <a:off x="9315451" y="4632732"/>
            <a:ext cx="3076575" cy="2110968"/>
            <a:chOff x="9315451" y="4289832"/>
            <a:chExt cx="3076575" cy="2110968"/>
          </a:xfrm>
        </p:grpSpPr>
        <p:grpSp>
          <p:nvGrpSpPr>
            <p:cNvPr id="25" name="Group 24">
              <a:extLst>
                <a:ext uri="{FF2B5EF4-FFF2-40B4-BE49-F238E27FC236}">
                  <a16:creationId xmlns:a16="http://schemas.microsoft.com/office/drawing/2014/main" id="{7F99CA59-AF8E-F53C-B09B-783B322E2986}"/>
                </a:ext>
              </a:extLst>
            </p:cNvPr>
            <p:cNvGrpSpPr/>
            <p:nvPr/>
          </p:nvGrpSpPr>
          <p:grpSpPr>
            <a:xfrm>
              <a:off x="9315451" y="4289832"/>
              <a:ext cx="2686049" cy="2110968"/>
              <a:chOff x="4800600" y="4335691"/>
              <a:chExt cx="2686049" cy="2110968"/>
            </a:xfrm>
          </p:grpSpPr>
          <p:cxnSp>
            <p:nvCxnSpPr>
              <p:cNvPr id="26" name="Straight Connector 25">
                <a:extLst>
                  <a:ext uri="{FF2B5EF4-FFF2-40B4-BE49-F238E27FC236}">
                    <a16:creationId xmlns:a16="http://schemas.microsoft.com/office/drawing/2014/main" id="{78F08C33-9B34-3280-EFA1-132B8DE7FBDA}"/>
                  </a:ext>
                </a:extLst>
              </p:cNvPr>
              <p:cNvCxnSpPr/>
              <p:nvPr/>
            </p:nvCxnSpPr>
            <p:spPr>
              <a:xfrm>
                <a:off x="4800600" y="4419600"/>
                <a:ext cx="0" cy="16764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2E74A2F8-3926-9D1A-88BB-956E027DFD03}"/>
                  </a:ext>
                </a:extLst>
              </p:cNvPr>
              <p:cNvCxnSpPr>
                <a:cxnSpLocks/>
              </p:cNvCxnSpPr>
              <p:nvPr/>
            </p:nvCxnSpPr>
            <p:spPr>
              <a:xfrm>
                <a:off x="4800600" y="6096000"/>
                <a:ext cx="21336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2052AD3-3A06-621E-67E0-772AB1C143E1}"/>
                  </a:ext>
                </a:extLst>
              </p:cNvPr>
              <p:cNvCxnSpPr/>
              <p:nvPr/>
            </p:nvCxnSpPr>
            <p:spPr>
              <a:xfrm flipV="1">
                <a:off x="5038725" y="4557749"/>
                <a:ext cx="1524000" cy="1219200"/>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AA771AF4-E629-6651-F258-43EACFFFDD0D}"/>
                  </a:ext>
                </a:extLst>
              </p:cNvPr>
              <p:cNvSpPr txBox="1"/>
              <p:nvPr/>
            </p:nvSpPr>
            <p:spPr>
              <a:xfrm>
                <a:off x="5562601" y="6138882"/>
                <a:ext cx="1524000" cy="307777"/>
              </a:xfrm>
              <a:prstGeom prst="rect">
                <a:avLst/>
              </a:prstGeom>
              <a:noFill/>
            </p:spPr>
            <p:txBody>
              <a:bodyPr wrap="square" rtlCol="0">
                <a:spAutoFit/>
              </a:bodyPr>
              <a:lstStyle/>
              <a:p>
                <a:pPr algn="r"/>
                <a:r>
                  <a:rPr lang="en-US" sz="1400" dirty="0" err="1">
                    <a:latin typeface="Calibri" panose="020F0502020204030204" pitchFamily="34" charset="0"/>
                    <a:ea typeface="Calibri" panose="020F0502020204030204" pitchFamily="34" charset="0"/>
                    <a:cs typeface="Calibri" panose="020F0502020204030204" pitchFamily="34" charset="0"/>
                  </a:rPr>
                  <a:t>Hiato</a:t>
                </a:r>
                <a:r>
                  <a:rPr lang="en-US" sz="1400" dirty="0">
                    <a:latin typeface="Calibri" panose="020F0502020204030204" pitchFamily="34" charset="0"/>
                    <a:ea typeface="Calibri" panose="020F0502020204030204" pitchFamily="34" charset="0"/>
                    <a:cs typeface="Calibri" panose="020F0502020204030204" pitchFamily="34" charset="0"/>
                  </a:rPr>
                  <a:t> do </a:t>
                </a:r>
                <a:r>
                  <a:rPr lang="en-US" sz="1400" dirty="0" err="1">
                    <a:latin typeface="Calibri" panose="020F0502020204030204" pitchFamily="34" charset="0"/>
                    <a:ea typeface="Calibri" panose="020F0502020204030204" pitchFamily="34" charset="0"/>
                    <a:cs typeface="Calibri" panose="020F0502020204030204" pitchFamily="34" charset="0"/>
                  </a:rPr>
                  <a:t>produto</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31" name="TextBox 30">
                <a:extLst>
                  <a:ext uri="{FF2B5EF4-FFF2-40B4-BE49-F238E27FC236}">
                    <a16:creationId xmlns:a16="http://schemas.microsoft.com/office/drawing/2014/main" id="{9A1F7B69-785A-E99C-D1D9-7FCA0108FBF5}"/>
                  </a:ext>
                </a:extLst>
              </p:cNvPr>
              <p:cNvSpPr txBox="1"/>
              <p:nvPr/>
            </p:nvSpPr>
            <p:spPr>
              <a:xfrm>
                <a:off x="6505574" y="4335691"/>
                <a:ext cx="981075" cy="307777"/>
              </a:xfrm>
              <a:prstGeom prst="rect">
                <a:avLst/>
              </a:prstGeom>
              <a:noFill/>
            </p:spPr>
            <p:txBody>
              <a:bodyPr wrap="square" rtlCol="0">
                <a:spAutoFit/>
              </a:bodyPr>
              <a:lstStyle/>
              <a:p>
                <a:r>
                  <a:rPr lang="en-US" sz="1400" dirty="0">
                    <a:solidFill>
                      <a:srgbClr val="A85056"/>
                    </a:solidFill>
                    <a:latin typeface="Calibri" panose="020F0502020204030204" pitchFamily="34" charset="0"/>
                    <a:ea typeface="Calibri" panose="020F0502020204030204" pitchFamily="34" charset="0"/>
                    <a:cs typeface="Calibri" panose="020F0502020204030204" pitchFamily="34" charset="0"/>
                  </a:rPr>
                  <a:t>Nova</a:t>
                </a:r>
              </a:p>
            </p:txBody>
          </p:sp>
        </p:grpSp>
        <p:cxnSp>
          <p:nvCxnSpPr>
            <p:cNvPr id="32" name="Straight Connector 31">
              <a:extLst>
                <a:ext uri="{FF2B5EF4-FFF2-40B4-BE49-F238E27FC236}">
                  <a16:creationId xmlns:a16="http://schemas.microsoft.com/office/drawing/2014/main" id="{71975225-0A52-5D21-D042-1BC312649E92}"/>
                </a:ext>
              </a:extLst>
            </p:cNvPr>
            <p:cNvCxnSpPr/>
            <p:nvPr/>
          </p:nvCxnSpPr>
          <p:spPr>
            <a:xfrm flipV="1">
              <a:off x="9925051" y="4694602"/>
              <a:ext cx="1524000" cy="1219200"/>
            </a:xfrm>
            <a:prstGeom prst="line">
              <a:avLst/>
            </a:prstGeom>
            <a:ln w="57150">
              <a:solidFill>
                <a:srgbClr val="0066B3"/>
              </a:solidFill>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BC6770E5-3311-CBC3-4E8E-19C55B81DEED}"/>
                </a:ext>
              </a:extLst>
            </p:cNvPr>
            <p:cNvSpPr txBox="1"/>
            <p:nvPr/>
          </p:nvSpPr>
          <p:spPr>
            <a:xfrm>
              <a:off x="11410951" y="4477654"/>
              <a:ext cx="981075" cy="738664"/>
            </a:xfrm>
            <a:prstGeom prst="rect">
              <a:avLst/>
            </a:prstGeom>
            <a:noFill/>
          </p:spPr>
          <p:txBody>
            <a:bodyPr wrap="square" rtlCol="0">
              <a:spAutoFit/>
            </a:bodyPr>
            <a:lstStyle/>
            <a:p>
              <a:r>
                <a:rPr lang="en-US" sz="1400" dirty="0" err="1">
                  <a:solidFill>
                    <a:srgbClr val="4472C4"/>
                  </a:solidFill>
                  <a:latin typeface="Calibri" panose="020F0502020204030204" pitchFamily="34" charset="0"/>
                  <a:ea typeface="Calibri" panose="020F0502020204030204" pitchFamily="34" charset="0"/>
                  <a:cs typeface="Calibri" panose="020F0502020204030204" pitchFamily="34" charset="0"/>
                </a:rPr>
                <a:t>Curva</a:t>
              </a:r>
              <a:r>
                <a:rPr lang="en-US" sz="1400" dirty="0">
                  <a:solidFill>
                    <a:srgbClr val="4472C4"/>
                  </a:solidFill>
                  <a:latin typeface="Calibri" panose="020F0502020204030204" pitchFamily="34" charset="0"/>
                  <a:ea typeface="Calibri" panose="020F0502020204030204" pitchFamily="34" charset="0"/>
                  <a:cs typeface="Calibri" panose="020F0502020204030204" pitchFamily="34" charset="0"/>
                </a:rPr>
                <a:t> de Phillips </a:t>
              </a:r>
              <a:r>
                <a:rPr lang="en-US" sz="1400" dirty="0" err="1">
                  <a:solidFill>
                    <a:srgbClr val="4472C4"/>
                  </a:solidFill>
                  <a:latin typeface="Calibri" panose="020F0502020204030204" pitchFamily="34" charset="0"/>
                  <a:ea typeface="Calibri" panose="020F0502020204030204" pitchFamily="34" charset="0"/>
                  <a:cs typeface="Calibri" panose="020F0502020204030204" pitchFamily="34" charset="0"/>
                </a:rPr>
                <a:t>inicial</a:t>
              </a:r>
              <a:endParaRPr lang="en-US" sz="1400" dirty="0">
                <a:solidFill>
                  <a:srgbClr val="4472C4"/>
                </a:solidFill>
                <a:latin typeface="Calibri" panose="020F0502020204030204" pitchFamily="34" charset="0"/>
                <a:ea typeface="Calibri" panose="020F0502020204030204" pitchFamily="34" charset="0"/>
                <a:cs typeface="Calibri" panose="020F0502020204030204" pitchFamily="34" charset="0"/>
              </a:endParaRPr>
            </a:p>
          </p:txBody>
        </p:sp>
        <p:cxnSp>
          <p:nvCxnSpPr>
            <p:cNvPr id="35" name="Straight Arrow Connector 34">
              <a:extLst>
                <a:ext uri="{FF2B5EF4-FFF2-40B4-BE49-F238E27FC236}">
                  <a16:creationId xmlns:a16="http://schemas.microsoft.com/office/drawing/2014/main" id="{40E2181A-3777-DBA9-AD11-517E02AFCC61}"/>
                </a:ext>
              </a:extLst>
            </p:cNvPr>
            <p:cNvCxnSpPr/>
            <p:nvPr/>
          </p:nvCxnSpPr>
          <p:spPr>
            <a:xfrm flipV="1">
              <a:off x="10839451" y="4744828"/>
              <a:ext cx="0" cy="385869"/>
            </a:xfrm>
            <a:prstGeom prst="straightConnector1">
              <a:avLst/>
            </a:prstGeom>
            <a:ln w="57150">
              <a:gradFill flip="none" rotWithShape="1">
                <a:gsLst>
                  <a:gs pos="9000">
                    <a:schemeClr val="accent1"/>
                  </a:gs>
                  <a:gs pos="89000">
                    <a:srgbClr val="A85056"/>
                  </a:gs>
                </a:gsLst>
                <a:lin ang="16200000" scaled="1"/>
                <a:tileRect/>
              </a:gradFill>
              <a:tailEnd type="triangle"/>
            </a:ln>
          </p:spPr>
          <p:style>
            <a:lnRef idx="1">
              <a:schemeClr val="accent1"/>
            </a:lnRef>
            <a:fillRef idx="0">
              <a:schemeClr val="accent1"/>
            </a:fillRef>
            <a:effectRef idx="0">
              <a:schemeClr val="accent1"/>
            </a:effectRef>
            <a:fontRef idx="minor">
              <a:schemeClr val="tx1"/>
            </a:fontRef>
          </p:style>
        </p:cxnSp>
      </p:grpSp>
      <p:sp>
        <p:nvSpPr>
          <p:cNvPr id="10" name="TextBox 9">
            <a:extLst>
              <a:ext uri="{FF2B5EF4-FFF2-40B4-BE49-F238E27FC236}">
                <a16:creationId xmlns:a16="http://schemas.microsoft.com/office/drawing/2014/main" id="{2264B4BC-6C05-0E16-9E29-1E12542CAFA6}"/>
              </a:ext>
            </a:extLst>
          </p:cNvPr>
          <p:cNvSpPr txBox="1"/>
          <p:nvPr/>
        </p:nvSpPr>
        <p:spPr>
          <a:xfrm>
            <a:off x="7786690" y="4478304"/>
            <a:ext cx="1524000" cy="523220"/>
          </a:xfrm>
          <a:prstGeom prst="rect">
            <a:avLst/>
          </a:prstGeom>
          <a:noFill/>
        </p:spPr>
        <p:txBody>
          <a:bodyPr wrap="square" rtlCol="0">
            <a:spAutoFit/>
          </a:bodyPr>
          <a:lstStyle/>
          <a:p>
            <a:pPr algn="r"/>
            <a:r>
              <a:rPr lang="en-US" sz="1400" dirty="0">
                <a:latin typeface="Calibri" panose="020F0502020204030204" pitchFamily="34" charset="0"/>
                <a:ea typeface="Calibri" panose="020F0502020204030204" pitchFamily="34" charset="0"/>
                <a:cs typeface="Calibri" panose="020F0502020204030204" pitchFamily="34" charset="0"/>
              </a:rPr>
              <a:t>Inflação </a:t>
            </a:r>
            <a:r>
              <a:rPr lang="en-US" sz="1400" dirty="0" err="1">
                <a:latin typeface="Calibri" panose="020F0502020204030204" pitchFamily="34" charset="0"/>
                <a:ea typeface="Calibri" panose="020F0502020204030204" pitchFamily="34" charset="0"/>
                <a:cs typeface="Calibri" panose="020F0502020204030204" pitchFamily="34" charset="0"/>
              </a:rPr>
              <a:t>não</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antecipada</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41" name="TextBox 40">
            <a:extLst>
              <a:ext uri="{FF2B5EF4-FFF2-40B4-BE49-F238E27FC236}">
                <a16:creationId xmlns:a16="http://schemas.microsoft.com/office/drawing/2014/main" id="{3ED48BEB-209D-B4D7-4963-1E274C05D516}"/>
              </a:ext>
            </a:extLst>
          </p:cNvPr>
          <p:cNvSpPr txBox="1"/>
          <p:nvPr/>
        </p:nvSpPr>
        <p:spPr>
          <a:xfrm>
            <a:off x="10682243" y="3891738"/>
            <a:ext cx="1657437" cy="461665"/>
          </a:xfrm>
          <a:prstGeom prst="rect">
            <a:avLst/>
          </a:prstGeom>
          <a:noFill/>
        </p:spPr>
        <p:txBody>
          <a:bodyPr wrap="square">
            <a:spAutoFit/>
          </a:bodyPr>
          <a:lstStyle/>
          <a:p>
            <a:r>
              <a:rPr lang="en-US" sz="2400" b="1" dirty="0">
                <a:solidFill>
                  <a:srgbClr val="A85056"/>
                </a:solidFill>
                <a:latin typeface="Calibri" panose="020F0502020204030204" pitchFamily="34" charset="0"/>
                <a:ea typeface="Calibri" panose="020F0502020204030204" pitchFamily="34" charset="0"/>
                <a:cs typeface="Calibri" panose="020F0502020204030204" pitchFamily="34" charset="0"/>
              </a:rPr>
              <a:t>→</a:t>
            </a:r>
            <a:r>
              <a:rPr lang="en-US" dirty="0">
                <a:solidFill>
                  <a:srgbClr val="A85056"/>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A85056"/>
                </a:solidFill>
                <a:latin typeface="Calibri" panose="020F0502020204030204" pitchFamily="34" charset="0"/>
                <a:ea typeface="Calibri" panose="020F0502020204030204" pitchFamily="34" charset="0"/>
                <a:cs typeface="Calibri" panose="020F0502020204030204" pitchFamily="34" charset="0"/>
              </a:rPr>
              <a:t>inflação</a:t>
            </a:r>
            <a:endParaRPr lang="en-US" dirty="0">
              <a:latin typeface="Calibri" panose="020F0502020204030204" pitchFamily="34" charset="0"/>
              <a:ea typeface="Calibri" panose="020F0502020204030204" pitchFamily="34" charset="0"/>
              <a:cs typeface="Calibri" panose="020F0502020204030204" pitchFamily="34" charset="0"/>
            </a:endParaRPr>
          </a:p>
        </p:txBody>
      </p:sp>
      <p:pic>
        <p:nvPicPr>
          <p:cNvPr id="46" name="Picture 45" descr="A picture containing drawing&#10;&#10;Description automatically generated">
            <a:extLst>
              <a:ext uri="{FF2B5EF4-FFF2-40B4-BE49-F238E27FC236}">
                <a16:creationId xmlns:a16="http://schemas.microsoft.com/office/drawing/2014/main" id="{4B85F98E-4BCB-EF14-C05F-314395C2B930}"/>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01067" y="108942"/>
            <a:ext cx="747741" cy="226588"/>
          </a:xfrm>
          <a:prstGeom prst="rect">
            <a:avLst/>
          </a:prstGeom>
        </p:spPr>
      </p:pic>
      <p:cxnSp>
        <p:nvCxnSpPr>
          <p:cNvPr id="50" name="Straight Connector 49">
            <a:extLst>
              <a:ext uri="{FF2B5EF4-FFF2-40B4-BE49-F238E27FC236}">
                <a16:creationId xmlns:a16="http://schemas.microsoft.com/office/drawing/2014/main" id="{400D3345-6B11-C6AC-34A4-D95BC291A301}"/>
              </a:ext>
            </a:extLst>
          </p:cNvPr>
          <p:cNvCxnSpPr/>
          <p:nvPr/>
        </p:nvCxnSpPr>
        <p:spPr>
          <a:xfrm>
            <a:off x="54490" y="764658"/>
            <a:ext cx="11409894" cy="0"/>
          </a:xfrm>
          <a:prstGeom prst="line">
            <a:avLst/>
          </a:prstGeom>
          <a:ln w="22225">
            <a:solidFill>
              <a:srgbClr val="A85056"/>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1021397"/>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D0448C-60BE-ADD2-A378-EC25D3903B98}"/>
              </a:ext>
            </a:extLst>
          </p:cNvPr>
          <p:cNvSpPr>
            <a:spLocks noGrp="1"/>
          </p:cNvSpPr>
          <p:nvPr>
            <p:ph type="title"/>
          </p:nvPr>
        </p:nvSpPr>
        <p:spPr>
          <a:xfrm>
            <a:off x="146022" y="320490"/>
            <a:ext cx="10972800" cy="522304"/>
          </a:xfrm>
        </p:spPr>
        <p:txBody>
          <a:bodyPr/>
          <a:lstStyle/>
          <a:p>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Causa #3: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Choques</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oferta</a:t>
            </a:r>
            <a:endPar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sp>
        <p:nvSpPr>
          <p:cNvPr id="5" name="Slide Number Placeholder 4">
            <a:extLst>
              <a:ext uri="{FF2B5EF4-FFF2-40B4-BE49-F238E27FC236}">
                <a16:creationId xmlns:a16="http://schemas.microsoft.com/office/drawing/2014/main" id="{A5004BB8-3F4B-66C6-F7EC-F1B880689476}"/>
              </a:ext>
            </a:extLst>
          </p:cNvPr>
          <p:cNvSpPr>
            <a:spLocks noGrp="1"/>
          </p:cNvSpPr>
          <p:nvPr>
            <p:ph type="sldNum" sz="quarter" idx="11"/>
          </p:nvPr>
        </p:nvSpPr>
        <p:spPr/>
        <p:txBody>
          <a:bodyPr/>
          <a:lstStyle/>
          <a:p>
            <a:pPr>
              <a:defRPr/>
            </a:pPr>
            <a:fld id="{0BBD0AB2-84B4-4C76-8D92-7F4270B150FE}" type="slidenum">
              <a:rPr lang="en-US" smtClean="0">
                <a:latin typeface="Calibri" panose="020F0502020204030204" pitchFamily="34" charset="0"/>
                <a:ea typeface="Calibri" panose="020F0502020204030204" pitchFamily="34" charset="0"/>
                <a:cs typeface="Calibri" panose="020F0502020204030204" pitchFamily="34" charset="0"/>
              </a:rPr>
              <a:pPr>
                <a:defRPr/>
              </a:pPr>
              <a:t>287</a:t>
            </a:fld>
            <a:endParaRPr lang="en-US">
              <a:latin typeface="Calibri" panose="020F0502020204030204" pitchFamily="34" charset="0"/>
              <a:ea typeface="Calibri" panose="020F0502020204030204" pitchFamily="34" charset="0"/>
              <a:cs typeface="Calibri" panose="020F0502020204030204" pitchFamily="34" charset="0"/>
            </a:endParaRPr>
          </a:p>
        </p:txBody>
      </p:sp>
      <p:pic>
        <p:nvPicPr>
          <p:cNvPr id="6" name="Picture 5" descr="Chart, line chart&#10;&#10;Description automatically generated">
            <a:extLst>
              <a:ext uri="{FF2B5EF4-FFF2-40B4-BE49-F238E27FC236}">
                <a16:creationId xmlns:a16="http://schemas.microsoft.com/office/drawing/2014/main" id="{91E54180-A08B-477B-77A9-49188DB0AA38}"/>
              </a:ext>
            </a:extLst>
          </p:cNvPr>
          <p:cNvPicPr>
            <a:picLocks noChangeAspect="1"/>
          </p:cNvPicPr>
          <p:nvPr/>
        </p:nvPicPr>
        <p:blipFill rotWithShape="1">
          <a:blip r:embed="rId2">
            <a:extLst>
              <a:ext uri="{28A0092B-C50C-407E-A947-70E740481C1C}">
                <a14:useLocalDpi xmlns:a14="http://schemas.microsoft.com/office/drawing/2010/main" val="0"/>
              </a:ext>
            </a:extLst>
          </a:blip>
          <a:srcRect b="6248"/>
          <a:stretch/>
        </p:blipFill>
        <p:spPr>
          <a:xfrm>
            <a:off x="203200" y="1569993"/>
            <a:ext cx="4978400" cy="4775897"/>
          </a:xfrm>
          <a:prstGeom prst="rect">
            <a:avLst/>
          </a:prstGeom>
        </p:spPr>
      </p:pic>
      <p:sp>
        <p:nvSpPr>
          <p:cNvPr id="7" name="TextBox 6">
            <a:extLst>
              <a:ext uri="{FF2B5EF4-FFF2-40B4-BE49-F238E27FC236}">
                <a16:creationId xmlns:a16="http://schemas.microsoft.com/office/drawing/2014/main" id="{2E84D806-401F-AD02-B578-297F9637355E}"/>
              </a:ext>
            </a:extLst>
          </p:cNvPr>
          <p:cNvSpPr txBox="1"/>
          <p:nvPr/>
        </p:nvSpPr>
        <p:spPr>
          <a:xfrm>
            <a:off x="203132" y="923662"/>
            <a:ext cx="4597400" cy="646331"/>
          </a:xfrm>
          <a:prstGeom prst="rect">
            <a:avLst/>
          </a:prstGeom>
          <a:noFill/>
        </p:spPr>
        <p:txBody>
          <a:bodyPr wrap="square" rtlCol="0">
            <a:spAutoFit/>
          </a:bodyPr>
          <a:lstStyle/>
          <a:p>
            <a:r>
              <a:rPr lang="en-US" b="1" dirty="0" err="1">
                <a:latin typeface="Calibri" panose="020F0502020204030204" pitchFamily="34" charset="0"/>
                <a:ea typeface="Calibri" panose="020F0502020204030204" pitchFamily="34" charset="0"/>
                <a:cs typeface="Calibri" panose="020F0502020204030204" pitchFamily="34" charset="0"/>
              </a:rPr>
              <a:t>Aumento</a:t>
            </a:r>
            <a:r>
              <a:rPr lang="en-US" b="1" dirty="0">
                <a:latin typeface="Calibri" panose="020F0502020204030204" pitchFamily="34" charset="0"/>
                <a:ea typeface="Calibri" panose="020F0502020204030204" pitchFamily="34" charset="0"/>
                <a:cs typeface="Calibri" panose="020F0502020204030204" pitchFamily="34" charset="0"/>
              </a:rPr>
              <a:t> dos custos de </a:t>
            </a:r>
            <a:r>
              <a:rPr lang="en-US" b="1" dirty="0" err="1">
                <a:latin typeface="Calibri" panose="020F0502020204030204" pitchFamily="34" charset="0"/>
                <a:ea typeface="Calibri" panose="020F0502020204030204" pitchFamily="34" charset="0"/>
                <a:cs typeface="Calibri" panose="020F0502020204030204" pitchFamily="34" charset="0"/>
              </a:rPr>
              <a:t>produção</a:t>
            </a:r>
            <a:r>
              <a:rPr lang="en-US" b="1" dirty="0">
                <a:latin typeface="Calibri" panose="020F0502020204030204" pitchFamily="34" charset="0"/>
                <a:ea typeface="Calibri" panose="020F0502020204030204" pitchFamily="34" charset="0"/>
                <a:cs typeface="Calibri" panose="020F0502020204030204" pitchFamily="34" charset="0"/>
              </a:rPr>
              <a:t> </a:t>
            </a:r>
            <a:r>
              <a:rPr lang="en-US" b="1" dirty="0" err="1">
                <a:latin typeface="Calibri" panose="020F0502020204030204" pitchFamily="34" charset="0"/>
                <a:ea typeface="Calibri" panose="020F0502020204030204" pitchFamily="34" charset="0"/>
                <a:cs typeface="Calibri" panose="020F0502020204030204" pitchFamily="34" charset="0"/>
              </a:rPr>
              <a:t>desloca</a:t>
            </a:r>
            <a:r>
              <a:rPr lang="en-US" b="1" dirty="0">
                <a:latin typeface="Calibri" panose="020F0502020204030204" pitchFamily="34" charset="0"/>
                <a:ea typeface="Calibri" panose="020F0502020204030204" pitchFamily="34" charset="0"/>
                <a:cs typeface="Calibri" panose="020F0502020204030204" pitchFamily="34" charset="0"/>
              </a:rPr>
              <a:t> a </a:t>
            </a:r>
            <a:r>
              <a:rPr lang="en-US" b="1" dirty="0" err="1">
                <a:latin typeface="Calibri" panose="020F0502020204030204" pitchFamily="34" charset="0"/>
                <a:ea typeface="Calibri" panose="020F0502020204030204" pitchFamily="34" charset="0"/>
                <a:cs typeface="Calibri" panose="020F0502020204030204" pitchFamily="34" charset="0"/>
              </a:rPr>
              <a:t>curva</a:t>
            </a:r>
            <a:r>
              <a:rPr lang="en-US" b="1" dirty="0">
                <a:latin typeface="Calibri" panose="020F0502020204030204" pitchFamily="34" charset="0"/>
                <a:ea typeface="Calibri" panose="020F0502020204030204" pitchFamily="34" charset="0"/>
                <a:cs typeface="Calibri" panose="020F0502020204030204" pitchFamily="34" charset="0"/>
              </a:rPr>
              <a:t> de Phillips, </a:t>
            </a:r>
            <a:r>
              <a:rPr lang="en-US" b="1" dirty="0" err="1">
                <a:latin typeface="Calibri" panose="020F0502020204030204" pitchFamily="34" charset="0"/>
                <a:ea typeface="Calibri" panose="020F0502020204030204" pitchFamily="34" charset="0"/>
                <a:cs typeface="Calibri" panose="020F0502020204030204" pitchFamily="34" charset="0"/>
              </a:rPr>
              <a:t>aumentando</a:t>
            </a:r>
            <a:r>
              <a:rPr lang="en-US" b="1" dirty="0">
                <a:latin typeface="Calibri" panose="020F0502020204030204" pitchFamily="34" charset="0"/>
                <a:ea typeface="Calibri" panose="020F0502020204030204" pitchFamily="34" charset="0"/>
                <a:cs typeface="Calibri" panose="020F0502020204030204" pitchFamily="34" charset="0"/>
              </a:rPr>
              <a:t> a </a:t>
            </a:r>
            <a:r>
              <a:rPr lang="en-US" b="1" dirty="0" err="1">
                <a:latin typeface="Calibri" panose="020F0502020204030204" pitchFamily="34" charset="0"/>
                <a:ea typeface="Calibri" panose="020F0502020204030204" pitchFamily="34" charset="0"/>
                <a:cs typeface="Calibri" panose="020F0502020204030204" pitchFamily="34" charset="0"/>
              </a:rPr>
              <a:t>inflação</a:t>
            </a:r>
            <a:endParaRPr lang="en-US" b="1" dirty="0">
              <a:latin typeface="Calibri" panose="020F0502020204030204" pitchFamily="34" charset="0"/>
              <a:ea typeface="Calibri" panose="020F0502020204030204" pitchFamily="34" charset="0"/>
              <a:cs typeface="Calibri" panose="020F0502020204030204" pitchFamily="34" charset="0"/>
            </a:endParaRPr>
          </a:p>
        </p:txBody>
      </p:sp>
      <p:sp>
        <p:nvSpPr>
          <p:cNvPr id="11" name="Right Brace 10">
            <a:extLst>
              <a:ext uri="{FF2B5EF4-FFF2-40B4-BE49-F238E27FC236}">
                <a16:creationId xmlns:a16="http://schemas.microsoft.com/office/drawing/2014/main" id="{55326F34-1353-F688-05A1-76E95E5F1883}"/>
              </a:ext>
            </a:extLst>
          </p:cNvPr>
          <p:cNvSpPr/>
          <p:nvPr/>
        </p:nvSpPr>
        <p:spPr>
          <a:xfrm>
            <a:off x="10545445" y="2232397"/>
            <a:ext cx="304800" cy="3435329"/>
          </a:xfrm>
          <a:prstGeom prst="rightBrace">
            <a:avLst>
              <a:gd name="adj1" fmla="val 45833"/>
              <a:gd name="adj2" fmla="val 5000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4DA68661-D2F5-660A-006E-115830FDD1D9}"/>
              </a:ext>
            </a:extLst>
          </p:cNvPr>
          <p:cNvSpPr txBox="1"/>
          <p:nvPr/>
        </p:nvSpPr>
        <p:spPr>
          <a:xfrm>
            <a:off x="10816153" y="3379485"/>
            <a:ext cx="1447800" cy="923330"/>
          </a:xfrm>
          <a:prstGeom prst="rect">
            <a:avLst/>
          </a:prstGeom>
          <a:noFill/>
        </p:spPr>
        <p:txBody>
          <a:bodyPr wrap="square" rtlCol="0">
            <a:spAutoFit/>
          </a:bodyPr>
          <a:lstStyle/>
          <a:p>
            <a:r>
              <a:rPr lang="en-US" dirty="0" err="1">
                <a:solidFill>
                  <a:srgbClr val="C00000"/>
                </a:solidFill>
                <a:latin typeface="Calibri" panose="020F0502020204030204" pitchFamily="34" charset="0"/>
                <a:ea typeface="Calibri" panose="020F0502020204030204" pitchFamily="34" charset="0"/>
                <a:cs typeface="Calibri" panose="020F0502020204030204" pitchFamily="34" charset="0"/>
              </a:rPr>
              <a:t>Aumentos</a:t>
            </a:r>
            <a:r>
              <a:rPr lang="en-US" dirty="0">
                <a:solidFill>
                  <a:srgbClr val="C00000"/>
                </a:solidFill>
                <a:latin typeface="Calibri" panose="020F0502020204030204" pitchFamily="34" charset="0"/>
                <a:ea typeface="Calibri" panose="020F0502020204030204" pitchFamily="34" charset="0"/>
                <a:cs typeface="Calibri" panose="020F0502020204030204" pitchFamily="34" charset="0"/>
              </a:rPr>
              <a:t> de custos de </a:t>
            </a:r>
            <a:r>
              <a:rPr lang="en-US" dirty="0" err="1">
                <a:solidFill>
                  <a:srgbClr val="C00000"/>
                </a:solidFill>
                <a:latin typeface="Calibri" panose="020F0502020204030204" pitchFamily="34" charset="0"/>
                <a:ea typeface="Calibri" panose="020F0502020204030204" pitchFamily="34" charset="0"/>
                <a:cs typeface="Calibri" panose="020F0502020204030204" pitchFamily="34" charset="0"/>
              </a:rPr>
              <a:t>produção</a:t>
            </a:r>
            <a:endParaRPr lang="en-US"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sp>
        <p:nvSpPr>
          <p:cNvPr id="3" name="TextBox 2">
            <a:extLst>
              <a:ext uri="{FF2B5EF4-FFF2-40B4-BE49-F238E27FC236}">
                <a16:creationId xmlns:a16="http://schemas.microsoft.com/office/drawing/2014/main" id="{D36D65C6-0F53-BB46-5397-8110EE946917}"/>
              </a:ext>
            </a:extLst>
          </p:cNvPr>
          <p:cNvSpPr txBox="1"/>
          <p:nvPr/>
        </p:nvSpPr>
        <p:spPr>
          <a:xfrm>
            <a:off x="571500" y="1617355"/>
            <a:ext cx="4978400" cy="461665"/>
          </a:xfrm>
          <a:prstGeom prst="rect">
            <a:avLst/>
          </a:prstGeom>
          <a:solidFill>
            <a:schemeClr val="bg1"/>
          </a:solidFill>
        </p:spPr>
        <p:txBody>
          <a:bodyPr wrap="square" rtlCol="0">
            <a:spAutoFit/>
          </a:bodyPr>
          <a:lstStyle/>
          <a:p>
            <a:r>
              <a:rPr lang="pt-PT" sz="1200" dirty="0">
                <a:latin typeface="Calibri" panose="020F0502020204030204" pitchFamily="34" charset="0"/>
                <a:ea typeface="Calibri" panose="020F0502020204030204" pitchFamily="34" charset="0"/>
                <a:cs typeface="Calibri" panose="020F0502020204030204" pitchFamily="34" charset="0"/>
              </a:rPr>
              <a:t>Aumentos dos custos de produção levam a um </a:t>
            </a:r>
            <a:r>
              <a:rPr lang="pt-PT" sz="1200" b="1" dirty="0">
                <a:solidFill>
                  <a:srgbClr val="D53050"/>
                </a:solidFill>
                <a:latin typeface="Calibri" panose="020F0502020204030204" pitchFamily="34" charset="0"/>
                <a:ea typeface="Calibri" panose="020F0502020204030204" pitchFamily="34" charset="0"/>
                <a:cs typeface="Calibri" panose="020F0502020204030204" pitchFamily="34" charset="0"/>
              </a:rPr>
              <a:t>aumento dos preços</a:t>
            </a:r>
            <a:r>
              <a:rPr lang="pt-PT" sz="1200" dirty="0">
                <a:latin typeface="Calibri" panose="020F0502020204030204" pitchFamily="34" charset="0"/>
                <a:ea typeface="Calibri" panose="020F0502020204030204" pitchFamily="34" charset="0"/>
                <a:cs typeface="Calibri" panose="020F0502020204030204" pitchFamily="34" charset="0"/>
              </a:rPr>
              <a:t>, para qualquer nível do hiato do produto, </a:t>
            </a:r>
            <a:r>
              <a:rPr lang="pt-PT" sz="1200" b="1" dirty="0">
                <a:solidFill>
                  <a:srgbClr val="C00000"/>
                </a:solidFill>
                <a:latin typeface="Calibri" panose="020F0502020204030204" pitchFamily="34" charset="0"/>
                <a:ea typeface="Calibri" panose="020F0502020204030204" pitchFamily="34" charset="0"/>
                <a:cs typeface="Calibri" panose="020F0502020204030204" pitchFamily="34" charset="0"/>
              </a:rPr>
              <a:t>deslocando a curva de </a:t>
            </a:r>
            <a:r>
              <a:rPr lang="pt-PT" sz="1200" b="1" dirty="0" err="1">
                <a:solidFill>
                  <a:srgbClr val="C00000"/>
                </a:solidFill>
                <a:latin typeface="Calibri" panose="020F0502020204030204" pitchFamily="34" charset="0"/>
                <a:ea typeface="Calibri" panose="020F0502020204030204" pitchFamily="34" charset="0"/>
                <a:cs typeface="Calibri" panose="020F0502020204030204" pitchFamily="34" charset="0"/>
              </a:rPr>
              <a:t>Phillips</a:t>
            </a:r>
            <a:r>
              <a:rPr lang="pt-PT" sz="1200" b="1" dirty="0">
                <a:solidFill>
                  <a:srgbClr val="C00000"/>
                </a:solidFill>
                <a:latin typeface="Calibri" panose="020F0502020204030204" pitchFamily="34" charset="0"/>
                <a:ea typeface="Calibri" panose="020F0502020204030204" pitchFamily="34" charset="0"/>
                <a:cs typeface="Calibri" panose="020F0502020204030204" pitchFamily="34" charset="0"/>
              </a:rPr>
              <a:t> para cima</a:t>
            </a:r>
            <a:endParaRPr lang="en-US" sz="1200" b="1"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sp>
        <p:nvSpPr>
          <p:cNvPr id="8" name="TextBox 7">
            <a:extLst>
              <a:ext uri="{FF2B5EF4-FFF2-40B4-BE49-F238E27FC236}">
                <a16:creationId xmlns:a16="http://schemas.microsoft.com/office/drawing/2014/main" id="{CBB78B34-276A-5C26-5FB9-9A4CD120935B}"/>
              </a:ext>
            </a:extLst>
          </p:cNvPr>
          <p:cNvSpPr txBox="1"/>
          <p:nvPr/>
        </p:nvSpPr>
        <p:spPr>
          <a:xfrm>
            <a:off x="571500" y="2032853"/>
            <a:ext cx="4978400" cy="461665"/>
          </a:xfrm>
          <a:prstGeom prst="rect">
            <a:avLst/>
          </a:prstGeom>
          <a:solidFill>
            <a:schemeClr val="bg1"/>
          </a:solidFill>
        </p:spPr>
        <p:txBody>
          <a:bodyPr wrap="square" rtlCol="0">
            <a:spAutoFit/>
          </a:bodyPr>
          <a:lstStyle/>
          <a:p>
            <a:r>
              <a:rPr lang="pt-PT" sz="1200" dirty="0">
                <a:latin typeface="Calibri" panose="020F0502020204030204" pitchFamily="34" charset="0"/>
                <a:ea typeface="Calibri" panose="020F0502020204030204" pitchFamily="34" charset="0"/>
                <a:cs typeface="Calibri" panose="020F0502020204030204" pitchFamily="34" charset="0"/>
              </a:rPr>
              <a:t>O resultado poder ser um </a:t>
            </a:r>
            <a:r>
              <a:rPr lang="pt-PT" sz="1200" b="1" dirty="0">
                <a:solidFill>
                  <a:srgbClr val="92268F"/>
                </a:solidFill>
                <a:latin typeface="Calibri" panose="020F0502020204030204" pitchFamily="34" charset="0"/>
                <a:ea typeface="Calibri" panose="020F0502020204030204" pitchFamily="34" charset="0"/>
                <a:cs typeface="Calibri" panose="020F0502020204030204" pitchFamily="34" charset="0"/>
              </a:rPr>
              <a:t>aumento da inflação acima das expetativas</a:t>
            </a:r>
            <a:r>
              <a:rPr lang="pt-PT" sz="1200" dirty="0">
                <a:latin typeface="Calibri" panose="020F0502020204030204" pitchFamily="34" charset="0"/>
                <a:ea typeface="Calibri" panose="020F0502020204030204" pitchFamily="34" charset="0"/>
                <a:cs typeface="Calibri" panose="020F0502020204030204" pitchFamily="34" charset="0"/>
              </a:rPr>
              <a:t>, mesmo quando o produto está abaixo do potencial, como no exemplo abaixo</a:t>
            </a:r>
            <a:endParaRPr lang="en-US" sz="1200" b="1"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sp>
        <p:nvSpPr>
          <p:cNvPr id="10" name="TextBox 9">
            <a:extLst>
              <a:ext uri="{FF2B5EF4-FFF2-40B4-BE49-F238E27FC236}">
                <a16:creationId xmlns:a16="http://schemas.microsoft.com/office/drawing/2014/main" id="{DE82114A-7E46-D4CB-BE29-9EDDA79FE2B4}"/>
              </a:ext>
            </a:extLst>
          </p:cNvPr>
          <p:cNvSpPr txBox="1"/>
          <p:nvPr/>
        </p:nvSpPr>
        <p:spPr>
          <a:xfrm>
            <a:off x="271293" y="2463741"/>
            <a:ext cx="2724079" cy="523220"/>
          </a:xfrm>
          <a:prstGeom prst="rect">
            <a:avLst/>
          </a:prstGeom>
          <a:solidFill>
            <a:schemeClr val="bg1"/>
          </a:solidFill>
        </p:spPr>
        <p:txBody>
          <a:bodyPr wrap="none" rtlCol="0">
            <a:spAutoFit/>
          </a:bodyPr>
          <a:lstStyle/>
          <a:p>
            <a:r>
              <a:rPr lang="pt-PT" sz="1400" b="1" dirty="0">
                <a:latin typeface="Calibri" panose="020F0502020204030204" pitchFamily="34" charset="0"/>
                <a:ea typeface="Calibri" panose="020F0502020204030204" pitchFamily="34" charset="0"/>
                <a:cs typeface="Calibri" panose="020F0502020204030204" pitchFamily="34" charset="0"/>
              </a:rPr>
              <a:t>Inflação não-antecipada</a:t>
            </a:r>
          </a:p>
          <a:p>
            <a:r>
              <a:rPr lang="pt-PT" sz="1400" dirty="0">
                <a:latin typeface="Calibri" panose="020F0502020204030204" pitchFamily="34" charset="0"/>
                <a:ea typeface="Calibri" panose="020F0502020204030204" pitchFamily="34" charset="0"/>
                <a:cs typeface="Calibri" panose="020F0502020204030204" pitchFamily="34" charset="0"/>
              </a:rPr>
              <a:t>(</a:t>
            </a:r>
            <a:r>
              <a:rPr lang="pt-PT" sz="1400" i="1" dirty="0">
                <a:latin typeface="Calibri" panose="020F0502020204030204" pitchFamily="34" charset="0"/>
                <a:ea typeface="Calibri" panose="020F0502020204030204" pitchFamily="34" charset="0"/>
                <a:cs typeface="Calibri" panose="020F0502020204030204" pitchFamily="34" charset="0"/>
              </a:rPr>
              <a:t>Inflação – expetativas de inflação)</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13" name="TextBox 12">
            <a:extLst>
              <a:ext uri="{FF2B5EF4-FFF2-40B4-BE49-F238E27FC236}">
                <a16:creationId xmlns:a16="http://schemas.microsoft.com/office/drawing/2014/main" id="{614ABA9E-16AC-6BFD-CD2D-C33040A18E72}"/>
              </a:ext>
            </a:extLst>
          </p:cNvPr>
          <p:cNvSpPr txBox="1"/>
          <p:nvPr/>
        </p:nvSpPr>
        <p:spPr>
          <a:xfrm>
            <a:off x="3556113" y="5884225"/>
            <a:ext cx="1462965" cy="307777"/>
          </a:xfrm>
          <a:prstGeom prst="rect">
            <a:avLst/>
          </a:prstGeom>
          <a:solidFill>
            <a:schemeClr val="bg1"/>
          </a:solidFill>
        </p:spPr>
        <p:txBody>
          <a:bodyPr wrap="none" rtlCol="0">
            <a:spAutoFit/>
          </a:bodyPr>
          <a:lstStyle/>
          <a:p>
            <a:r>
              <a:rPr lang="pt-PT" sz="1400" b="1" dirty="0">
                <a:latin typeface="Calibri" panose="020F0502020204030204" pitchFamily="34" charset="0"/>
                <a:ea typeface="Calibri" panose="020F0502020204030204" pitchFamily="34" charset="0"/>
                <a:cs typeface="Calibri" panose="020F0502020204030204" pitchFamily="34" charset="0"/>
              </a:rPr>
              <a:t>Hiato do produto</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15" name="Rectangle 14">
            <a:extLst>
              <a:ext uri="{FF2B5EF4-FFF2-40B4-BE49-F238E27FC236}">
                <a16:creationId xmlns:a16="http://schemas.microsoft.com/office/drawing/2014/main" id="{C985CAD4-C2EB-06CD-7782-0874E2AD4D30}"/>
              </a:ext>
            </a:extLst>
          </p:cNvPr>
          <p:cNvSpPr/>
          <p:nvPr/>
        </p:nvSpPr>
        <p:spPr>
          <a:xfrm>
            <a:off x="508747" y="793581"/>
            <a:ext cx="11073653" cy="1259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6" name="Rectangle 15">
            <a:extLst>
              <a:ext uri="{FF2B5EF4-FFF2-40B4-BE49-F238E27FC236}">
                <a16:creationId xmlns:a16="http://schemas.microsoft.com/office/drawing/2014/main" id="{4E048B57-0705-6758-5993-48549AD16C80}"/>
              </a:ext>
            </a:extLst>
          </p:cNvPr>
          <p:cNvSpPr/>
          <p:nvPr/>
        </p:nvSpPr>
        <p:spPr>
          <a:xfrm>
            <a:off x="508747" y="6290713"/>
            <a:ext cx="11480053" cy="46166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7" name="TextBox 16">
            <a:extLst>
              <a:ext uri="{FF2B5EF4-FFF2-40B4-BE49-F238E27FC236}">
                <a16:creationId xmlns:a16="http://schemas.microsoft.com/office/drawing/2014/main" id="{0E4DA9EA-15A4-E2A0-4785-A4B06EA62E5B}"/>
              </a:ext>
            </a:extLst>
          </p:cNvPr>
          <p:cNvSpPr txBox="1"/>
          <p:nvPr/>
        </p:nvSpPr>
        <p:spPr>
          <a:xfrm>
            <a:off x="1484521" y="6107401"/>
            <a:ext cx="3534557" cy="307777"/>
          </a:xfrm>
          <a:prstGeom prst="rect">
            <a:avLst/>
          </a:prstGeom>
          <a:solidFill>
            <a:schemeClr val="bg1"/>
          </a:solidFill>
        </p:spPr>
        <p:txBody>
          <a:bodyPr wrap="none" rtlCol="0">
            <a:spAutoFit/>
          </a:bodyPr>
          <a:lstStyle/>
          <a:p>
            <a:r>
              <a:rPr lang="pt-PT" sz="1400" i="1" dirty="0">
                <a:latin typeface="Calibri" panose="020F0502020204030204" pitchFamily="34" charset="0"/>
                <a:ea typeface="Calibri" panose="020F0502020204030204" pitchFamily="34" charset="0"/>
                <a:cs typeface="Calibri" panose="020F0502020204030204" pitchFamily="34" charset="0"/>
              </a:rPr>
              <a:t>(Produto, relativamente ao produto potencial)</a:t>
            </a:r>
            <a:endParaRPr lang="en-US" sz="1400" i="1" dirty="0">
              <a:latin typeface="Calibri" panose="020F0502020204030204" pitchFamily="34" charset="0"/>
              <a:ea typeface="Calibri" panose="020F0502020204030204" pitchFamily="34" charset="0"/>
              <a:cs typeface="Calibri" panose="020F0502020204030204" pitchFamily="34" charset="0"/>
            </a:endParaRPr>
          </a:p>
        </p:txBody>
      </p:sp>
      <p:sp>
        <p:nvSpPr>
          <p:cNvPr id="9" name="Content Placeholder 3">
            <a:extLst>
              <a:ext uri="{FF2B5EF4-FFF2-40B4-BE49-F238E27FC236}">
                <a16:creationId xmlns:a16="http://schemas.microsoft.com/office/drawing/2014/main" id="{E38EF5A2-E395-8CEE-25FA-B80989000366}"/>
              </a:ext>
            </a:extLst>
          </p:cNvPr>
          <p:cNvSpPr txBox="1">
            <a:spLocks/>
          </p:cNvSpPr>
          <p:nvPr/>
        </p:nvSpPr>
        <p:spPr>
          <a:xfrm>
            <a:off x="5963391" y="1542531"/>
            <a:ext cx="4800600" cy="5507690"/>
          </a:xfrm>
          <a:prstGeom prst="rect">
            <a:avLst/>
          </a:prstGeom>
        </p:spPr>
        <p:txBody>
          <a:bodyPr/>
          <a:lstStyle>
            <a:lvl1pPr marL="273050" indent="-273050" algn="l" rtl="0" eaLnBrk="0" fontAlgn="base" hangingPunct="0">
              <a:spcBef>
                <a:spcPts val="600"/>
              </a:spcBef>
              <a:spcAft>
                <a:spcPct val="0"/>
              </a:spcAft>
              <a:buClr>
                <a:schemeClr val="accent1"/>
              </a:buClr>
              <a:buSzPct val="76000"/>
              <a:buFont typeface="Wingdings" pitchFamily="2" charset="2"/>
              <a:buChar char="q"/>
              <a:defRPr sz="2600" kern="1200">
                <a:solidFill>
                  <a:schemeClr val="tx1"/>
                </a:solidFill>
                <a:latin typeface="+mn-lt"/>
                <a:ea typeface="+mn-ea"/>
                <a:cs typeface="+mn-cs"/>
              </a:defRPr>
            </a:lvl1pPr>
            <a:lvl2pPr marL="547688" indent="-273050" algn="l" rtl="0" eaLnBrk="0" fontAlgn="base" hangingPunct="0">
              <a:spcBef>
                <a:spcPts val="500"/>
              </a:spcBef>
              <a:spcAft>
                <a:spcPct val="0"/>
              </a:spcAft>
              <a:buClr>
                <a:schemeClr val="accent2"/>
              </a:buClr>
              <a:buSzPct val="76000"/>
              <a:buFont typeface="Wingdings 3" pitchFamily="18" charset="2"/>
              <a:buChar char=""/>
              <a:defRPr sz="2300" kern="1200">
                <a:solidFill>
                  <a:schemeClr val="tx2"/>
                </a:solidFill>
                <a:latin typeface="+mn-lt"/>
                <a:ea typeface="+mn-ea"/>
                <a:cs typeface="+mn-cs"/>
              </a:defRPr>
            </a:lvl2pPr>
            <a:lvl3pPr marL="822325" indent="-228600" algn="l" rtl="0" eaLnBrk="0" fontAlgn="base" hangingPunct="0">
              <a:spcBef>
                <a:spcPts val="500"/>
              </a:spcBef>
              <a:spcAft>
                <a:spcPct val="0"/>
              </a:spcAft>
              <a:buClr>
                <a:srgbClr val="BCBCBC"/>
              </a:buClr>
              <a:buSzPct val="76000"/>
              <a:buBlip>
                <a:blip r:embed="rId3"/>
              </a:buBlip>
              <a:defRPr sz="2000" kern="1200">
                <a:solidFill>
                  <a:schemeClr val="tx1"/>
                </a:solidFill>
                <a:latin typeface="+mn-lt"/>
                <a:ea typeface="+mn-ea"/>
                <a:cs typeface="+mn-cs"/>
              </a:defRPr>
            </a:lvl3pPr>
            <a:lvl4pPr marL="1096963" indent="-228600" algn="l" rtl="0" eaLnBrk="0" fontAlgn="base" hangingPunct="0">
              <a:spcBef>
                <a:spcPts val="400"/>
              </a:spcBef>
              <a:spcAft>
                <a:spcPct val="0"/>
              </a:spcAft>
              <a:buClr>
                <a:srgbClr val="8BA2B4"/>
              </a:buClr>
              <a:buSzPct val="100000"/>
              <a:buFont typeface="Wingdings" pitchFamily="2" charset="2"/>
              <a:buChar char="§"/>
              <a:defRPr kern="1200">
                <a:solidFill>
                  <a:schemeClr val="tx1"/>
                </a:solidFill>
                <a:latin typeface="+mn-lt"/>
                <a:ea typeface="+mn-ea"/>
                <a:cs typeface="+mn-cs"/>
              </a:defRPr>
            </a:lvl4pPr>
            <a:lvl5pPr marL="1371600" indent="-228600" algn="l" rtl="0" eaLnBrk="0" fontAlgn="base" hangingPunct="0">
              <a:spcBef>
                <a:spcPts val="300"/>
              </a:spcBef>
              <a:spcAft>
                <a:spcPct val="0"/>
              </a:spcAft>
              <a:buClr>
                <a:schemeClr val="accent2"/>
              </a:buClr>
              <a:buSzPct val="70000"/>
              <a:buFont typeface="Courier New" pitchFamily="49" charset="0"/>
              <a:buChar char="o"/>
              <a:defRPr sz="1600" kern="1200">
                <a:solidFill>
                  <a:schemeClr val="tx1"/>
                </a:solidFill>
                <a:latin typeface="+mn-lt"/>
                <a:ea typeface="+mn-ea"/>
                <a:cs typeface="+mn-cs"/>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pPr marL="0" indent="0">
              <a:buNone/>
            </a:pP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Choques</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recentes</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oferta</a:t>
            </a:r>
            <a:endPar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endParaRPr>
          </a:p>
          <a:p>
            <a:pPr marL="514350" indent="-514350">
              <a:lnSpc>
                <a:spcPts val="3000"/>
              </a:lnSpc>
              <a:spcBef>
                <a:spcPts val="1200"/>
              </a:spcBef>
              <a:buClr>
                <a:schemeClr val="accent1">
                  <a:lumMod val="50000"/>
                </a:schemeClr>
              </a:buClr>
              <a:buFont typeface="+mj-lt"/>
              <a:buAutoNum type="arabicPeriod"/>
            </a:pPr>
            <a:r>
              <a:rPr lang="en-US" sz="2400" dirty="0" err="1">
                <a:latin typeface="Calibri" panose="020F0502020204030204" pitchFamily="34" charset="0"/>
                <a:ea typeface="Calibri" panose="020F0502020204030204" pitchFamily="34" charset="0"/>
                <a:cs typeface="Calibri" panose="020F0502020204030204" pitchFamily="34" charset="0"/>
              </a:rPr>
              <a:t>Disrupções</a:t>
            </a:r>
            <a:r>
              <a:rPr lang="en-US" sz="2400" dirty="0">
                <a:latin typeface="Calibri" panose="020F0502020204030204" pitchFamily="34" charset="0"/>
                <a:ea typeface="Calibri" panose="020F0502020204030204" pitchFamily="34" charset="0"/>
                <a:cs typeface="Calibri" panose="020F0502020204030204" pitchFamily="34" charset="0"/>
              </a:rPr>
              <a:t> </a:t>
            </a:r>
            <a:r>
              <a:rPr lang="en-US" sz="2400" dirty="0" err="1">
                <a:latin typeface="Calibri" panose="020F0502020204030204" pitchFamily="34" charset="0"/>
                <a:ea typeface="Calibri" panose="020F0502020204030204" pitchFamily="34" charset="0"/>
                <a:cs typeface="Calibri" panose="020F0502020204030204" pitchFamily="34" charset="0"/>
              </a:rPr>
              <a:t>ligadas</a:t>
            </a:r>
            <a:r>
              <a:rPr lang="en-US" sz="2400" dirty="0">
                <a:latin typeface="Calibri" panose="020F0502020204030204" pitchFamily="34" charset="0"/>
                <a:ea typeface="Calibri" panose="020F0502020204030204" pitchFamily="34" charset="0"/>
                <a:cs typeface="Calibri" panose="020F0502020204030204" pitchFamily="34" charset="0"/>
              </a:rPr>
              <a:t> à </a:t>
            </a:r>
            <a:r>
              <a:rPr lang="en-US" sz="2400" dirty="0" err="1">
                <a:latin typeface="Calibri" panose="020F0502020204030204" pitchFamily="34" charset="0"/>
                <a:ea typeface="Calibri" panose="020F0502020204030204" pitchFamily="34" charset="0"/>
                <a:cs typeface="Calibri" panose="020F0502020204030204" pitchFamily="34" charset="0"/>
              </a:rPr>
              <a:t>pandemia</a:t>
            </a:r>
            <a:endParaRPr lang="en-US" sz="2400" dirty="0">
              <a:latin typeface="Calibri" panose="020F0502020204030204" pitchFamily="34" charset="0"/>
              <a:ea typeface="Calibri" panose="020F0502020204030204" pitchFamily="34" charset="0"/>
              <a:cs typeface="Calibri" panose="020F0502020204030204" pitchFamily="34" charset="0"/>
            </a:endParaRPr>
          </a:p>
          <a:p>
            <a:pPr marL="514350" indent="-514350">
              <a:lnSpc>
                <a:spcPts val="3000"/>
              </a:lnSpc>
              <a:spcBef>
                <a:spcPts val="1200"/>
              </a:spcBef>
              <a:buClr>
                <a:schemeClr val="accent1">
                  <a:lumMod val="50000"/>
                </a:schemeClr>
              </a:buClr>
              <a:buFont typeface="+mj-lt"/>
              <a:buAutoNum type="arabicPeriod"/>
            </a:pPr>
            <a:r>
              <a:rPr lang="en-US" sz="2400" dirty="0" err="1">
                <a:latin typeface="Calibri" panose="020F0502020204030204" pitchFamily="34" charset="0"/>
                <a:ea typeface="Calibri" panose="020F0502020204030204" pitchFamily="34" charset="0"/>
                <a:cs typeface="Calibri" panose="020F0502020204030204" pitchFamily="34" charset="0"/>
              </a:rPr>
              <a:t>Disrupção</a:t>
            </a:r>
            <a:r>
              <a:rPr lang="en-US" sz="2400" dirty="0">
                <a:latin typeface="Calibri" panose="020F0502020204030204" pitchFamily="34" charset="0"/>
                <a:ea typeface="Calibri" panose="020F0502020204030204" pitchFamily="34" charset="0"/>
                <a:cs typeface="Calibri" panose="020F0502020204030204" pitchFamily="34" charset="0"/>
              </a:rPr>
              <a:t> da </a:t>
            </a:r>
            <a:r>
              <a:rPr lang="en-US" sz="2400" dirty="0" err="1">
                <a:latin typeface="Calibri" panose="020F0502020204030204" pitchFamily="34" charset="0"/>
                <a:ea typeface="Calibri" panose="020F0502020204030204" pitchFamily="34" charset="0"/>
                <a:cs typeface="Calibri" panose="020F0502020204030204" pitchFamily="34" charset="0"/>
              </a:rPr>
              <a:t>cadeia</a:t>
            </a:r>
            <a:r>
              <a:rPr lang="en-US" sz="2400" dirty="0">
                <a:latin typeface="Calibri" panose="020F0502020204030204" pitchFamily="34" charset="0"/>
                <a:ea typeface="Calibri" panose="020F0502020204030204" pitchFamily="34" charset="0"/>
                <a:cs typeface="Calibri" panose="020F0502020204030204" pitchFamily="34" charset="0"/>
              </a:rPr>
              <a:t> de </a:t>
            </a:r>
            <a:r>
              <a:rPr lang="en-US" sz="2400" dirty="0" err="1">
                <a:latin typeface="Calibri" panose="020F0502020204030204" pitchFamily="34" charset="0"/>
                <a:ea typeface="Calibri" panose="020F0502020204030204" pitchFamily="34" charset="0"/>
                <a:cs typeface="Calibri" panose="020F0502020204030204" pitchFamily="34" charset="0"/>
              </a:rPr>
              <a:t>abastecimento</a:t>
            </a:r>
            <a:r>
              <a:rPr lang="en-US" sz="2400" dirty="0">
                <a:latin typeface="Calibri" panose="020F0502020204030204" pitchFamily="34" charset="0"/>
                <a:ea typeface="Calibri" panose="020F0502020204030204" pitchFamily="34" charset="0"/>
                <a:cs typeface="Calibri" panose="020F0502020204030204" pitchFamily="34" charset="0"/>
              </a:rPr>
              <a:t> global</a:t>
            </a:r>
          </a:p>
          <a:p>
            <a:pPr marL="514350" indent="-514350">
              <a:lnSpc>
                <a:spcPts val="3000"/>
              </a:lnSpc>
              <a:spcBef>
                <a:spcPts val="1200"/>
              </a:spcBef>
              <a:buClr>
                <a:schemeClr val="accent1">
                  <a:lumMod val="50000"/>
                </a:schemeClr>
              </a:buClr>
              <a:buFont typeface="+mj-lt"/>
              <a:buAutoNum type="arabicPeriod"/>
            </a:pPr>
            <a:r>
              <a:rPr lang="en-US" sz="2400" dirty="0" err="1">
                <a:latin typeface="Calibri" panose="020F0502020204030204" pitchFamily="34" charset="0"/>
                <a:ea typeface="Calibri" panose="020F0502020204030204" pitchFamily="34" charset="0"/>
                <a:cs typeface="Calibri" panose="020F0502020204030204" pitchFamily="34" charset="0"/>
              </a:rPr>
              <a:t>Aumento</a:t>
            </a:r>
            <a:r>
              <a:rPr lang="en-US" sz="2400" dirty="0">
                <a:latin typeface="Calibri" panose="020F0502020204030204" pitchFamily="34" charset="0"/>
                <a:ea typeface="Calibri" panose="020F0502020204030204" pitchFamily="34" charset="0"/>
                <a:cs typeface="Calibri" panose="020F0502020204030204" pitchFamily="34" charset="0"/>
              </a:rPr>
              <a:t> dos </a:t>
            </a:r>
            <a:r>
              <a:rPr lang="en-US" sz="2400" dirty="0" err="1">
                <a:latin typeface="Calibri" panose="020F0502020204030204" pitchFamily="34" charset="0"/>
                <a:ea typeface="Calibri" panose="020F0502020204030204" pitchFamily="34" charset="0"/>
                <a:cs typeface="Calibri" panose="020F0502020204030204" pitchFamily="34" charset="0"/>
              </a:rPr>
              <a:t>preços</a:t>
            </a:r>
            <a:r>
              <a:rPr lang="en-US" sz="2400" dirty="0">
                <a:latin typeface="Calibri" panose="020F0502020204030204" pitchFamily="34" charset="0"/>
                <a:ea typeface="Calibri" panose="020F0502020204030204" pitchFamily="34" charset="0"/>
                <a:cs typeface="Calibri" panose="020F0502020204030204" pitchFamily="34" charset="0"/>
              </a:rPr>
              <a:t> da </a:t>
            </a:r>
            <a:r>
              <a:rPr lang="en-US" sz="2400" dirty="0" err="1">
                <a:latin typeface="Calibri" panose="020F0502020204030204" pitchFamily="34" charset="0"/>
                <a:ea typeface="Calibri" panose="020F0502020204030204" pitchFamily="34" charset="0"/>
                <a:cs typeface="Calibri" panose="020F0502020204030204" pitchFamily="34" charset="0"/>
              </a:rPr>
              <a:t>energia</a:t>
            </a:r>
            <a:r>
              <a:rPr lang="en-US" sz="2400" dirty="0">
                <a:latin typeface="Calibri" panose="020F0502020204030204" pitchFamily="34" charset="0"/>
                <a:ea typeface="Calibri" panose="020F0502020204030204" pitchFamily="34" charset="0"/>
                <a:cs typeface="Calibri" panose="020F0502020204030204" pitchFamily="34" charset="0"/>
              </a:rPr>
              <a:t> </a:t>
            </a:r>
            <a:r>
              <a:rPr lang="en-US" sz="2400" dirty="0" err="1">
                <a:latin typeface="Calibri" panose="020F0502020204030204" pitchFamily="34" charset="0"/>
                <a:ea typeface="Calibri" panose="020F0502020204030204" pitchFamily="34" charset="0"/>
                <a:cs typeface="Calibri" panose="020F0502020204030204" pitchFamily="34" charset="0"/>
              </a:rPr>
              <a:t>por</a:t>
            </a:r>
            <a:r>
              <a:rPr lang="en-US" sz="2400" dirty="0">
                <a:latin typeface="Calibri" panose="020F0502020204030204" pitchFamily="34" charset="0"/>
                <a:ea typeface="Calibri" panose="020F0502020204030204" pitchFamily="34" charset="0"/>
                <a:cs typeface="Calibri" panose="020F0502020204030204" pitchFamily="34" charset="0"/>
              </a:rPr>
              <a:t> causa do </a:t>
            </a:r>
            <a:r>
              <a:rPr lang="en-US" sz="2400" dirty="0" err="1">
                <a:latin typeface="Calibri" panose="020F0502020204030204" pitchFamily="34" charset="0"/>
                <a:ea typeface="Calibri" panose="020F0502020204030204" pitchFamily="34" charset="0"/>
                <a:cs typeface="Calibri" panose="020F0502020204030204" pitchFamily="34" charset="0"/>
              </a:rPr>
              <a:t>conflito</a:t>
            </a:r>
            <a:r>
              <a:rPr lang="en-US" sz="2400" dirty="0">
                <a:latin typeface="Calibri" panose="020F0502020204030204" pitchFamily="34" charset="0"/>
                <a:ea typeface="Calibri" panose="020F0502020204030204" pitchFamily="34" charset="0"/>
                <a:cs typeface="Calibri" panose="020F0502020204030204" pitchFamily="34" charset="0"/>
              </a:rPr>
              <a:t> </a:t>
            </a:r>
            <a:r>
              <a:rPr lang="en-US" sz="2400" dirty="0" err="1">
                <a:latin typeface="Calibri" panose="020F0502020204030204" pitchFamily="34" charset="0"/>
                <a:ea typeface="Calibri" panose="020F0502020204030204" pitchFamily="34" charset="0"/>
                <a:cs typeface="Calibri" panose="020F0502020204030204" pitchFamily="34" charset="0"/>
              </a:rPr>
              <a:t>na</a:t>
            </a:r>
            <a:r>
              <a:rPr lang="en-US" sz="2400" dirty="0">
                <a:latin typeface="Calibri" panose="020F0502020204030204" pitchFamily="34" charset="0"/>
                <a:ea typeface="Calibri" panose="020F0502020204030204" pitchFamily="34" charset="0"/>
                <a:cs typeface="Calibri" panose="020F0502020204030204" pitchFamily="34" charset="0"/>
              </a:rPr>
              <a:t> </a:t>
            </a:r>
            <a:r>
              <a:rPr lang="en-US" sz="2400" dirty="0" err="1">
                <a:latin typeface="Calibri" panose="020F0502020204030204" pitchFamily="34" charset="0"/>
                <a:ea typeface="Calibri" panose="020F0502020204030204" pitchFamily="34" charset="0"/>
                <a:cs typeface="Calibri" panose="020F0502020204030204" pitchFamily="34" charset="0"/>
              </a:rPr>
              <a:t>Ucrânia</a:t>
            </a:r>
            <a:endParaRPr lang="en-US" sz="2400" dirty="0">
              <a:latin typeface="Calibri" panose="020F0502020204030204" pitchFamily="34" charset="0"/>
              <a:ea typeface="Calibri" panose="020F0502020204030204" pitchFamily="34" charset="0"/>
              <a:cs typeface="Calibri" panose="020F0502020204030204" pitchFamily="34" charset="0"/>
            </a:endParaRPr>
          </a:p>
          <a:p>
            <a:pPr marL="514350" indent="-514350">
              <a:lnSpc>
                <a:spcPts val="3000"/>
              </a:lnSpc>
              <a:spcBef>
                <a:spcPts val="1200"/>
              </a:spcBef>
              <a:buClr>
                <a:schemeClr val="accent1">
                  <a:lumMod val="50000"/>
                </a:schemeClr>
              </a:buClr>
              <a:buFont typeface="+mj-lt"/>
              <a:buAutoNum type="arabicPeriod"/>
            </a:pPr>
            <a:r>
              <a:rPr lang="en-US" sz="2400" dirty="0" err="1">
                <a:latin typeface="Calibri" panose="020F0502020204030204" pitchFamily="34" charset="0"/>
                <a:ea typeface="Calibri" panose="020F0502020204030204" pitchFamily="34" charset="0"/>
                <a:cs typeface="Calibri" panose="020F0502020204030204" pitchFamily="34" charset="0"/>
              </a:rPr>
              <a:t>Preocupações</a:t>
            </a:r>
            <a:r>
              <a:rPr lang="en-US" sz="2400" dirty="0">
                <a:latin typeface="Calibri" panose="020F0502020204030204" pitchFamily="34" charset="0"/>
                <a:ea typeface="Calibri" panose="020F0502020204030204" pitchFamily="34" charset="0"/>
                <a:cs typeface="Calibri" panose="020F0502020204030204" pitchFamily="34" charset="0"/>
              </a:rPr>
              <a:t> com o </a:t>
            </a:r>
            <a:r>
              <a:rPr lang="en-US" sz="2400" dirty="0" err="1">
                <a:latin typeface="Calibri" panose="020F0502020204030204" pitchFamily="34" charset="0"/>
                <a:ea typeface="Calibri" panose="020F0502020204030204" pitchFamily="34" charset="0"/>
                <a:cs typeface="Calibri" panose="020F0502020204030204" pitchFamily="34" charset="0"/>
              </a:rPr>
              <a:t>aumento</a:t>
            </a:r>
            <a:r>
              <a:rPr lang="en-US" sz="2400" dirty="0">
                <a:latin typeface="Calibri" panose="020F0502020204030204" pitchFamily="34" charset="0"/>
                <a:ea typeface="Calibri" panose="020F0502020204030204" pitchFamily="34" charset="0"/>
                <a:cs typeface="Calibri" panose="020F0502020204030204" pitchFamily="34" charset="0"/>
              </a:rPr>
              <a:t> dos custos </a:t>
            </a:r>
            <a:r>
              <a:rPr lang="en-US" sz="2400" dirty="0" err="1">
                <a:latin typeface="Calibri" panose="020F0502020204030204" pitchFamily="34" charset="0"/>
                <a:ea typeface="Calibri" panose="020F0502020204030204" pitchFamily="34" charset="0"/>
                <a:cs typeface="Calibri" panose="020F0502020204030204" pitchFamily="34" charset="0"/>
              </a:rPr>
              <a:t>salariais</a:t>
            </a:r>
            <a:r>
              <a:rPr lang="en-US" sz="2400" dirty="0">
                <a:latin typeface="Calibri" panose="020F0502020204030204" pitchFamily="34" charset="0"/>
                <a:ea typeface="Calibri" panose="020F0502020204030204" pitchFamily="34" charset="0"/>
                <a:cs typeface="Calibri" panose="020F0502020204030204" pitchFamily="34" charset="0"/>
              </a:rPr>
              <a:t> e o </a:t>
            </a:r>
            <a:r>
              <a:rPr lang="en-US" sz="2400" dirty="0" err="1">
                <a:latin typeface="Calibri" panose="020F0502020204030204" pitchFamily="34" charset="0"/>
                <a:ea typeface="Calibri" panose="020F0502020204030204" pitchFamily="34" charset="0"/>
                <a:cs typeface="Calibri" panose="020F0502020204030204" pitchFamily="34" charset="0"/>
              </a:rPr>
              <a:t>risco</a:t>
            </a:r>
            <a:r>
              <a:rPr lang="en-US" sz="2400" dirty="0">
                <a:latin typeface="Calibri" panose="020F0502020204030204" pitchFamily="34" charset="0"/>
                <a:ea typeface="Calibri" panose="020F0502020204030204" pitchFamily="34" charset="0"/>
                <a:cs typeface="Calibri" panose="020F0502020204030204" pitchFamily="34" charset="0"/>
              </a:rPr>
              <a:t> de </a:t>
            </a:r>
            <a:r>
              <a:rPr lang="en-US" sz="2400" dirty="0" err="1">
                <a:latin typeface="Calibri" panose="020F0502020204030204" pitchFamily="34" charset="0"/>
                <a:ea typeface="Calibri" panose="020F0502020204030204" pitchFamily="34" charset="0"/>
                <a:cs typeface="Calibri" panose="020F0502020204030204" pitchFamily="34" charset="0"/>
              </a:rPr>
              <a:t>uma</a:t>
            </a:r>
            <a:r>
              <a:rPr lang="en-US" sz="2400" dirty="0">
                <a:latin typeface="Calibri" panose="020F0502020204030204" pitchFamily="34" charset="0"/>
                <a:ea typeface="Calibri" panose="020F0502020204030204" pitchFamily="34" charset="0"/>
                <a:cs typeface="Calibri" panose="020F0502020204030204" pitchFamily="34" charset="0"/>
              </a:rPr>
              <a:t> </a:t>
            </a:r>
            <a:r>
              <a:rPr lang="en-US" sz="2400" dirty="0" err="1">
                <a:latin typeface="Calibri" panose="020F0502020204030204" pitchFamily="34" charset="0"/>
                <a:ea typeface="Calibri" panose="020F0502020204030204" pitchFamily="34" charset="0"/>
                <a:cs typeface="Calibri" panose="020F0502020204030204" pitchFamily="34" charset="0"/>
              </a:rPr>
              <a:t>espiral</a:t>
            </a:r>
            <a:r>
              <a:rPr lang="en-US" sz="2400" dirty="0">
                <a:latin typeface="Calibri" panose="020F0502020204030204" pitchFamily="34" charset="0"/>
                <a:ea typeface="Calibri" panose="020F0502020204030204" pitchFamily="34" charset="0"/>
                <a:cs typeface="Calibri" panose="020F0502020204030204" pitchFamily="34" charset="0"/>
              </a:rPr>
              <a:t> </a:t>
            </a:r>
            <a:r>
              <a:rPr lang="en-US" sz="2400" dirty="0" err="1">
                <a:latin typeface="Calibri" panose="020F0502020204030204" pitchFamily="34" charset="0"/>
                <a:ea typeface="Calibri" panose="020F0502020204030204" pitchFamily="34" charset="0"/>
                <a:cs typeface="Calibri" panose="020F0502020204030204" pitchFamily="34" charset="0"/>
              </a:rPr>
              <a:t>inflacionista</a:t>
            </a:r>
            <a:br>
              <a:rPr lang="en-US" sz="2400" dirty="0">
                <a:solidFill>
                  <a:schemeClr val="bg1">
                    <a:lumMod val="50000"/>
                  </a:schemeClr>
                </a:solidFill>
                <a:latin typeface="Calibri" panose="020F0502020204030204" pitchFamily="34" charset="0"/>
                <a:ea typeface="Calibri" panose="020F0502020204030204" pitchFamily="34" charset="0"/>
                <a:cs typeface="Calibri" panose="020F0502020204030204" pitchFamily="34" charset="0"/>
              </a:rPr>
            </a:br>
            <a:endParaRPr lang="en-US" sz="2400" dirty="0">
              <a:latin typeface="Calibri" panose="020F0502020204030204" pitchFamily="34" charset="0"/>
              <a:ea typeface="Calibri" panose="020F0502020204030204" pitchFamily="34" charset="0"/>
              <a:cs typeface="Calibri" panose="020F0502020204030204" pitchFamily="34" charset="0"/>
            </a:endParaRPr>
          </a:p>
          <a:p>
            <a:pPr marL="0" indent="0">
              <a:buNone/>
            </a:pPr>
            <a:endParaRPr lang="en-US" sz="2400" b="1" dirty="0">
              <a:solidFill>
                <a:srgbClr val="638CAE"/>
              </a:solidFill>
              <a:latin typeface="Calibri" panose="020F0502020204030204" pitchFamily="34" charset="0"/>
              <a:ea typeface="Calibri" panose="020F0502020204030204" pitchFamily="34" charset="0"/>
              <a:cs typeface="Calibri" panose="020F0502020204030204" pitchFamily="34" charset="0"/>
            </a:endParaRPr>
          </a:p>
          <a:p>
            <a:endParaRPr lang="en-US" sz="2400" dirty="0">
              <a:latin typeface="Calibri" panose="020F0502020204030204" pitchFamily="34" charset="0"/>
              <a:ea typeface="Calibri" panose="020F0502020204030204" pitchFamily="34" charset="0"/>
              <a:cs typeface="Calibri" panose="020F0502020204030204" pitchFamily="34" charset="0"/>
            </a:endParaRPr>
          </a:p>
        </p:txBody>
      </p:sp>
      <p:cxnSp>
        <p:nvCxnSpPr>
          <p:cNvPr id="18" name="Straight Connector 17">
            <a:extLst>
              <a:ext uri="{FF2B5EF4-FFF2-40B4-BE49-F238E27FC236}">
                <a16:creationId xmlns:a16="http://schemas.microsoft.com/office/drawing/2014/main" id="{3E8CA7C3-A168-7CBB-F208-094AC28E280B}"/>
              </a:ext>
            </a:extLst>
          </p:cNvPr>
          <p:cNvCxnSpPr/>
          <p:nvPr/>
        </p:nvCxnSpPr>
        <p:spPr>
          <a:xfrm>
            <a:off x="282388" y="770016"/>
            <a:ext cx="11409894" cy="0"/>
          </a:xfrm>
          <a:prstGeom prst="line">
            <a:avLst/>
          </a:prstGeom>
          <a:ln w="22225">
            <a:solidFill>
              <a:srgbClr val="A85056"/>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7DC47582-6715-DEEE-DBCE-276F5B6DD2DE}"/>
              </a:ext>
            </a:extLst>
          </p:cNvPr>
          <p:cNvGrpSpPr/>
          <p:nvPr/>
        </p:nvGrpSpPr>
        <p:grpSpPr>
          <a:xfrm>
            <a:off x="-48102" y="6643375"/>
            <a:ext cx="12298342" cy="253916"/>
            <a:chOff x="-106342" y="6654881"/>
            <a:chExt cx="12298342" cy="253916"/>
          </a:xfrm>
        </p:grpSpPr>
        <p:sp>
          <p:nvSpPr>
            <p:cNvPr id="20" name="Прямоугольник 2">
              <a:extLst>
                <a:ext uri="{FF2B5EF4-FFF2-40B4-BE49-F238E27FC236}">
                  <a16:creationId xmlns:a16="http://schemas.microsoft.com/office/drawing/2014/main" id="{103F2ABE-A949-9515-7E42-BF1150ED3D34}"/>
                </a:ext>
              </a:extLst>
            </p:cNvPr>
            <p:cNvSpPr/>
            <p:nvPr/>
          </p:nvSpPr>
          <p:spPr>
            <a:xfrm>
              <a:off x="-106342" y="6654881"/>
              <a:ext cx="388248"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287</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21" name="TextBox 8">
              <a:extLst>
                <a:ext uri="{FF2B5EF4-FFF2-40B4-BE49-F238E27FC236}">
                  <a16:creationId xmlns:a16="http://schemas.microsoft.com/office/drawing/2014/main" id="{4122CC95-01B6-E0E2-8B7D-67517AB9688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pic>
        <p:nvPicPr>
          <p:cNvPr id="22" name="Picture 21" descr="A picture containing drawing&#10;&#10;Description automatically generated">
            <a:extLst>
              <a:ext uri="{FF2B5EF4-FFF2-40B4-BE49-F238E27FC236}">
                <a16:creationId xmlns:a16="http://schemas.microsoft.com/office/drawing/2014/main" id="{D850024F-356B-13E8-9EFB-8010DB85B80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1067" y="108942"/>
            <a:ext cx="747741" cy="226588"/>
          </a:xfrm>
          <a:prstGeom prst="rect">
            <a:avLst/>
          </a:prstGeom>
        </p:spPr>
      </p:pic>
      <p:sp>
        <p:nvSpPr>
          <p:cNvPr id="23" name="TextBox 22">
            <a:extLst>
              <a:ext uri="{FF2B5EF4-FFF2-40B4-BE49-F238E27FC236}">
                <a16:creationId xmlns:a16="http://schemas.microsoft.com/office/drawing/2014/main" id="{13EA9B79-90AF-E8B4-0224-91A0627B7E70}"/>
              </a:ext>
            </a:extLst>
          </p:cNvPr>
          <p:cNvSpPr txBox="1"/>
          <p:nvPr/>
        </p:nvSpPr>
        <p:spPr>
          <a:xfrm>
            <a:off x="3578806" y="2697300"/>
            <a:ext cx="1540696" cy="523220"/>
          </a:xfrm>
          <a:prstGeom prst="rect">
            <a:avLst/>
          </a:prstGeom>
          <a:solidFill>
            <a:schemeClr val="bg1"/>
          </a:solidFill>
        </p:spPr>
        <p:txBody>
          <a:bodyPr wrap="square" rtlCol="0">
            <a:spAutoFit/>
          </a:bodyPr>
          <a:lstStyle/>
          <a:p>
            <a:r>
              <a:rPr lang="pt-PT" sz="1400" b="1" dirty="0">
                <a:solidFill>
                  <a:srgbClr val="D22144"/>
                </a:solidFill>
                <a:latin typeface="Calibri" panose="020F0502020204030204" pitchFamily="34" charset="0"/>
                <a:ea typeface="Calibri" panose="020F0502020204030204" pitchFamily="34" charset="0"/>
                <a:cs typeface="Calibri" panose="020F0502020204030204" pitchFamily="34" charset="0"/>
              </a:rPr>
              <a:t>Nova curva de </a:t>
            </a:r>
            <a:r>
              <a:rPr lang="pt-PT" sz="1400" b="1" dirty="0" err="1">
                <a:solidFill>
                  <a:srgbClr val="D22144"/>
                </a:solidFill>
                <a:latin typeface="Calibri" panose="020F0502020204030204" pitchFamily="34" charset="0"/>
                <a:ea typeface="Calibri" panose="020F0502020204030204" pitchFamily="34" charset="0"/>
                <a:cs typeface="Calibri" panose="020F0502020204030204" pitchFamily="34" charset="0"/>
              </a:rPr>
              <a:t>Phillips</a:t>
            </a:r>
            <a:endParaRPr lang="en-US" sz="1400" b="1" dirty="0">
              <a:solidFill>
                <a:srgbClr val="D22144"/>
              </a:solidFill>
              <a:latin typeface="Calibri" panose="020F0502020204030204" pitchFamily="34" charset="0"/>
              <a:ea typeface="Calibri" panose="020F0502020204030204" pitchFamily="34" charset="0"/>
              <a:cs typeface="Calibri" panose="020F0502020204030204" pitchFamily="34" charset="0"/>
            </a:endParaRPr>
          </a:p>
        </p:txBody>
      </p:sp>
      <p:sp>
        <p:nvSpPr>
          <p:cNvPr id="24" name="TextBox 23">
            <a:extLst>
              <a:ext uri="{FF2B5EF4-FFF2-40B4-BE49-F238E27FC236}">
                <a16:creationId xmlns:a16="http://schemas.microsoft.com/office/drawing/2014/main" id="{2BDBE0AB-3862-D38B-75E8-B3C7D402765B}"/>
              </a:ext>
            </a:extLst>
          </p:cNvPr>
          <p:cNvSpPr txBox="1"/>
          <p:nvPr/>
        </p:nvSpPr>
        <p:spPr>
          <a:xfrm>
            <a:off x="3517247" y="3655161"/>
            <a:ext cx="1540696" cy="523220"/>
          </a:xfrm>
          <a:prstGeom prst="rect">
            <a:avLst/>
          </a:prstGeom>
          <a:solidFill>
            <a:schemeClr val="bg1"/>
          </a:solidFill>
        </p:spPr>
        <p:txBody>
          <a:bodyPr wrap="square" rtlCol="0">
            <a:spAutoFit/>
          </a:bodyPr>
          <a:lstStyle/>
          <a:p>
            <a:r>
              <a:rPr lang="pt-PT" sz="1400" b="1" dirty="0">
                <a:solidFill>
                  <a:srgbClr val="0064B2"/>
                </a:solidFill>
                <a:latin typeface="Calibri" panose="020F0502020204030204" pitchFamily="34" charset="0"/>
                <a:ea typeface="Calibri" panose="020F0502020204030204" pitchFamily="34" charset="0"/>
                <a:cs typeface="Calibri" panose="020F0502020204030204" pitchFamily="34" charset="0"/>
              </a:rPr>
              <a:t>Curva de </a:t>
            </a:r>
            <a:r>
              <a:rPr lang="pt-PT" sz="1400" b="1" dirty="0" err="1">
                <a:solidFill>
                  <a:srgbClr val="0064B2"/>
                </a:solidFill>
                <a:latin typeface="Calibri" panose="020F0502020204030204" pitchFamily="34" charset="0"/>
                <a:ea typeface="Calibri" panose="020F0502020204030204" pitchFamily="34" charset="0"/>
                <a:cs typeface="Calibri" panose="020F0502020204030204" pitchFamily="34" charset="0"/>
              </a:rPr>
              <a:t>Phillips</a:t>
            </a:r>
            <a:endParaRPr lang="pt-PT" sz="1400" b="1" dirty="0">
              <a:solidFill>
                <a:srgbClr val="0064B2"/>
              </a:solidFill>
              <a:latin typeface="Calibri" panose="020F0502020204030204" pitchFamily="34" charset="0"/>
              <a:ea typeface="Calibri" panose="020F0502020204030204" pitchFamily="34" charset="0"/>
              <a:cs typeface="Calibri" panose="020F0502020204030204" pitchFamily="34" charset="0"/>
            </a:endParaRPr>
          </a:p>
          <a:p>
            <a:r>
              <a:rPr lang="pt-PT" sz="1400" b="1" dirty="0">
                <a:solidFill>
                  <a:srgbClr val="0064B2"/>
                </a:solidFill>
                <a:latin typeface="Calibri" panose="020F0502020204030204" pitchFamily="34" charset="0"/>
                <a:ea typeface="Calibri" panose="020F0502020204030204" pitchFamily="34" charset="0"/>
                <a:cs typeface="Calibri" panose="020F0502020204030204" pitchFamily="34" charset="0"/>
              </a:rPr>
              <a:t>inicial</a:t>
            </a:r>
            <a:endParaRPr lang="en-US" sz="1400" b="1" dirty="0">
              <a:solidFill>
                <a:srgbClr val="0064B2"/>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849628880"/>
      </p:ext>
    </p:extLst>
  </p:cSld>
  <p:clrMapOvr>
    <a:masterClrMapping/>
  </p:clrMapOvr>
  <p:transition spd="med">
    <p:push/>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P spid="9" grpId="0"/>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a:extLst>
              <a:ext uri="{FF2B5EF4-FFF2-40B4-BE49-F238E27FC236}">
                <a16:creationId xmlns:a16="http://schemas.microsoft.com/office/drawing/2014/main" id="{BD9805F5-7285-BB86-8D0A-A4E6CB2B096F}"/>
              </a:ext>
            </a:extLst>
          </p:cNvPr>
          <p:cNvSpPr/>
          <p:nvPr/>
        </p:nvSpPr>
        <p:spPr>
          <a:xfrm>
            <a:off x="396241" y="6270793"/>
            <a:ext cx="11409894" cy="43480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42" name="Rectangle 41">
            <a:extLst>
              <a:ext uri="{FF2B5EF4-FFF2-40B4-BE49-F238E27FC236}">
                <a16:creationId xmlns:a16="http://schemas.microsoft.com/office/drawing/2014/main" id="{9CB236A5-4FAB-75C2-8AFF-9E7310F0A9CF}"/>
              </a:ext>
            </a:extLst>
          </p:cNvPr>
          <p:cNvSpPr/>
          <p:nvPr/>
        </p:nvSpPr>
        <p:spPr>
          <a:xfrm>
            <a:off x="466105" y="6279778"/>
            <a:ext cx="11073653" cy="1259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2" name="Title 1">
            <a:extLst>
              <a:ext uri="{FF2B5EF4-FFF2-40B4-BE49-F238E27FC236}">
                <a16:creationId xmlns:a16="http://schemas.microsoft.com/office/drawing/2014/main" id="{03B07B47-BF48-5D7A-9BC2-4B22CD31E08D}"/>
              </a:ext>
            </a:extLst>
          </p:cNvPr>
          <p:cNvSpPr>
            <a:spLocks noGrp="1"/>
          </p:cNvSpPr>
          <p:nvPr>
            <p:ph type="title"/>
          </p:nvPr>
        </p:nvSpPr>
        <p:spPr>
          <a:xfrm>
            <a:off x="257966" y="316136"/>
            <a:ext cx="11988800" cy="685800"/>
          </a:xfrm>
        </p:spPr>
        <p:txBody>
          <a:bodyPr/>
          <a:lstStyle/>
          <a:p>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Choque</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oferta</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#1: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Confinamento</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teve</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impacto</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reduzido</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na</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inflação</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porque</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a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diminuição</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da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oferta</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foi</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anulada</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pela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diminuição</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da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procura</a:t>
            </a:r>
            <a:endPar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sp>
        <p:nvSpPr>
          <p:cNvPr id="3" name="Content Placeholder 2">
            <a:extLst>
              <a:ext uri="{FF2B5EF4-FFF2-40B4-BE49-F238E27FC236}">
                <a16:creationId xmlns:a16="http://schemas.microsoft.com/office/drawing/2014/main" id="{D135F287-E7AF-04EC-DC10-7C0F8E6E5DCD}"/>
              </a:ext>
            </a:extLst>
          </p:cNvPr>
          <p:cNvSpPr>
            <a:spLocks noGrp="1"/>
          </p:cNvSpPr>
          <p:nvPr>
            <p:ph sz="quarter" idx="1"/>
          </p:nvPr>
        </p:nvSpPr>
        <p:spPr>
          <a:xfrm>
            <a:off x="376236" y="1379220"/>
            <a:ext cx="5892800" cy="5410200"/>
          </a:xfrm>
        </p:spPr>
        <p:txBody>
          <a:bodyPr/>
          <a:lstStyle/>
          <a:p>
            <a:r>
              <a:rPr lang="en-US" dirty="0">
                <a:latin typeface="Calibri" panose="020F0502020204030204" pitchFamily="34" charset="0"/>
                <a:ea typeface="Calibri" panose="020F0502020204030204" pitchFamily="34" charset="0"/>
                <a:cs typeface="Calibri" panose="020F0502020204030204" pitchFamily="34" charset="0"/>
              </a:rPr>
              <a:t>Uma </a:t>
            </a:r>
            <a:r>
              <a:rPr lang="en-US" dirty="0" err="1">
                <a:latin typeface="Calibri" panose="020F0502020204030204" pitchFamily="34" charset="0"/>
                <a:ea typeface="Calibri" panose="020F0502020204030204" pitchFamily="34" charset="0"/>
                <a:cs typeface="Calibri" panose="020F0502020204030204" pitchFamily="34" charset="0"/>
              </a:rPr>
              <a:t>análise</a:t>
            </a:r>
            <a:r>
              <a:rPr lang="en-US" dirty="0">
                <a:latin typeface="Calibri" panose="020F0502020204030204" pitchFamily="34" charset="0"/>
                <a:ea typeface="Calibri" panose="020F0502020204030204" pitchFamily="34" charset="0"/>
                <a:cs typeface="Calibri" panose="020F0502020204030204" pitchFamily="34" charset="0"/>
              </a:rPr>
              <a:t> de </a:t>
            </a:r>
            <a:r>
              <a:rPr lang="en-US" dirty="0" err="1">
                <a:latin typeface="Calibri" panose="020F0502020204030204" pitchFamily="34" charset="0"/>
                <a:ea typeface="Calibri" panose="020F0502020204030204" pitchFamily="34" charset="0"/>
                <a:cs typeface="Calibri" panose="020F0502020204030204" pitchFamily="34" charset="0"/>
              </a:rPr>
              <a:t>baixa</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resolução</a:t>
            </a:r>
            <a:endParaRPr lang="en-US" dirty="0">
              <a:latin typeface="Calibri" panose="020F0502020204030204" pitchFamily="34" charset="0"/>
              <a:ea typeface="Calibri" panose="020F0502020204030204" pitchFamily="34" charset="0"/>
              <a:cs typeface="Calibri" panose="020F0502020204030204" pitchFamily="34" charset="0"/>
            </a:endParaRPr>
          </a:p>
          <a:p>
            <a:pPr lvl="1"/>
            <a:r>
              <a:rPr lang="en-US" sz="1800" dirty="0">
                <a:latin typeface="Calibri" panose="020F0502020204030204" pitchFamily="34" charset="0"/>
                <a:ea typeface="Calibri" panose="020F0502020204030204" pitchFamily="34" charset="0"/>
                <a:cs typeface="Calibri" panose="020F0502020204030204" pitchFamily="34" charset="0"/>
              </a:rPr>
              <a:t>Podemos </a:t>
            </a:r>
            <a:r>
              <a:rPr lang="en-US" sz="1800" dirty="0" err="1">
                <a:latin typeface="Calibri" panose="020F0502020204030204" pitchFamily="34" charset="0"/>
                <a:ea typeface="Calibri" panose="020F0502020204030204" pitchFamily="34" charset="0"/>
                <a:cs typeface="Calibri" panose="020F0502020204030204" pitchFamily="34" charset="0"/>
              </a:rPr>
              <a:t>pensar</a:t>
            </a:r>
            <a:r>
              <a:rPr lang="en-US" sz="1800" dirty="0">
                <a:latin typeface="Calibri" panose="020F0502020204030204" pitchFamily="34" charset="0"/>
                <a:ea typeface="Calibri" panose="020F0502020204030204" pitchFamily="34" charset="0"/>
                <a:cs typeface="Calibri" panose="020F0502020204030204" pitchFamily="34" charset="0"/>
              </a:rPr>
              <a:t> </a:t>
            </a:r>
            <a:r>
              <a:rPr lang="en-US" sz="1800" dirty="0" err="1">
                <a:latin typeface="Calibri" panose="020F0502020204030204" pitchFamily="34" charset="0"/>
                <a:ea typeface="Calibri" panose="020F0502020204030204" pitchFamily="34" charset="0"/>
                <a:cs typeface="Calibri" panose="020F0502020204030204" pitchFamily="34" charset="0"/>
              </a:rPr>
              <a:t>em</a:t>
            </a:r>
            <a:r>
              <a:rPr lang="en-US" sz="1800" dirty="0">
                <a:latin typeface="Calibri" panose="020F0502020204030204" pitchFamily="34" charset="0"/>
                <a:ea typeface="Calibri" panose="020F0502020204030204" pitchFamily="34" charset="0"/>
                <a:cs typeface="Calibri" panose="020F0502020204030204" pitchFamily="34" charset="0"/>
              </a:rPr>
              <a:t> </a:t>
            </a:r>
            <a:r>
              <a:rPr lang="en-US" sz="1800" dirty="0" err="1">
                <a:latin typeface="Calibri" panose="020F0502020204030204" pitchFamily="34" charset="0"/>
                <a:ea typeface="Calibri" panose="020F0502020204030204" pitchFamily="34" charset="0"/>
                <a:cs typeface="Calibri" panose="020F0502020204030204" pitchFamily="34" charset="0"/>
              </a:rPr>
              <a:t>termos</a:t>
            </a:r>
            <a:r>
              <a:rPr lang="en-US" sz="1800" dirty="0">
                <a:latin typeface="Calibri" panose="020F0502020204030204" pitchFamily="34" charset="0"/>
                <a:ea typeface="Calibri" panose="020F0502020204030204" pitchFamily="34" charset="0"/>
                <a:cs typeface="Calibri" panose="020F0502020204030204" pitchFamily="34" charset="0"/>
              </a:rPr>
              <a:t> de </a:t>
            </a:r>
            <a:r>
              <a:rPr lang="en-US" sz="1800" dirty="0" err="1">
                <a:latin typeface="Calibri" panose="020F0502020204030204" pitchFamily="34" charset="0"/>
                <a:ea typeface="Calibri" panose="020F0502020204030204" pitchFamily="34" charset="0"/>
                <a:cs typeface="Calibri" panose="020F0502020204030204" pitchFamily="34" charset="0"/>
              </a:rPr>
              <a:t>produto</a:t>
            </a:r>
            <a:r>
              <a:rPr lang="en-US" sz="1800" dirty="0">
                <a:latin typeface="Calibri" panose="020F0502020204030204" pitchFamily="34" charset="0"/>
                <a:ea typeface="Calibri" panose="020F0502020204030204" pitchFamily="34" charset="0"/>
                <a:cs typeface="Calibri" panose="020F0502020204030204" pitchFamily="34" charset="0"/>
              </a:rPr>
              <a:t> a </a:t>
            </a:r>
            <a:r>
              <a:rPr lang="en-US" sz="1800" dirty="0" err="1">
                <a:latin typeface="Calibri" panose="020F0502020204030204" pitchFamily="34" charset="0"/>
                <a:ea typeface="Calibri" panose="020F0502020204030204" pitchFamily="34" charset="0"/>
                <a:cs typeface="Calibri" panose="020F0502020204030204" pitchFamily="34" charset="0"/>
              </a:rPr>
              <a:t>produto</a:t>
            </a:r>
            <a:r>
              <a:rPr lang="en-US" sz="1800" dirty="0">
                <a:latin typeface="Calibri" panose="020F0502020204030204" pitchFamily="34" charset="0"/>
                <a:ea typeface="Calibri" panose="020F0502020204030204" pitchFamily="34" charset="0"/>
                <a:cs typeface="Calibri" panose="020F0502020204030204" pitchFamily="34" charset="0"/>
              </a:rPr>
              <a:t> (micro), </a:t>
            </a:r>
            <a:r>
              <a:rPr lang="en-US" sz="1800" dirty="0" err="1">
                <a:latin typeface="Calibri" panose="020F0502020204030204" pitchFamily="34" charset="0"/>
                <a:ea typeface="Calibri" panose="020F0502020204030204" pitchFamily="34" charset="0"/>
                <a:cs typeface="Calibri" panose="020F0502020204030204" pitchFamily="34" charset="0"/>
              </a:rPr>
              <a:t>ou</a:t>
            </a:r>
            <a:r>
              <a:rPr lang="en-US" sz="1800" dirty="0">
                <a:latin typeface="Calibri" panose="020F0502020204030204" pitchFamily="34" charset="0"/>
                <a:ea typeface="Calibri" panose="020F0502020204030204" pitchFamily="34" charset="0"/>
                <a:cs typeface="Calibri" panose="020F0502020204030204" pitchFamily="34" charset="0"/>
              </a:rPr>
              <a:t> </a:t>
            </a:r>
            <a:r>
              <a:rPr lang="en-US" sz="1800" dirty="0" err="1">
                <a:latin typeface="Calibri" panose="020F0502020204030204" pitchFamily="34" charset="0"/>
                <a:ea typeface="Calibri" panose="020F0502020204030204" pitchFamily="34" charset="0"/>
                <a:cs typeface="Calibri" panose="020F0502020204030204" pitchFamily="34" charset="0"/>
              </a:rPr>
              <a:t>em</a:t>
            </a:r>
            <a:r>
              <a:rPr lang="en-US" sz="1800" dirty="0">
                <a:latin typeface="Calibri" panose="020F0502020204030204" pitchFamily="34" charset="0"/>
                <a:ea typeface="Calibri" panose="020F0502020204030204" pitchFamily="34" charset="0"/>
                <a:cs typeface="Calibri" panose="020F0502020204030204" pitchFamily="34" charset="0"/>
              </a:rPr>
              <a:t> </a:t>
            </a:r>
            <a:r>
              <a:rPr lang="en-US" sz="1800" dirty="0" err="1">
                <a:latin typeface="Calibri" panose="020F0502020204030204" pitchFamily="34" charset="0"/>
                <a:ea typeface="Calibri" panose="020F0502020204030204" pitchFamily="34" charset="0"/>
                <a:cs typeface="Calibri" panose="020F0502020204030204" pitchFamily="34" charset="0"/>
              </a:rPr>
              <a:t>termos</a:t>
            </a:r>
            <a:r>
              <a:rPr lang="en-US" sz="1800" dirty="0">
                <a:latin typeface="Calibri" panose="020F0502020204030204" pitchFamily="34" charset="0"/>
                <a:ea typeface="Calibri" panose="020F0502020204030204" pitchFamily="34" charset="0"/>
                <a:cs typeface="Calibri" panose="020F0502020204030204" pitchFamily="34" charset="0"/>
              </a:rPr>
              <a:t> de </a:t>
            </a:r>
            <a:r>
              <a:rPr lang="en-US" sz="1800" dirty="0" err="1">
                <a:latin typeface="Calibri" panose="020F0502020204030204" pitchFamily="34" charset="0"/>
                <a:ea typeface="Calibri" panose="020F0502020204030204" pitchFamily="34" charset="0"/>
                <a:cs typeface="Calibri" panose="020F0502020204030204" pitchFamily="34" charset="0"/>
              </a:rPr>
              <a:t>procura</a:t>
            </a:r>
            <a:r>
              <a:rPr lang="en-US" sz="1800" dirty="0">
                <a:latin typeface="Calibri" panose="020F0502020204030204" pitchFamily="34" charset="0"/>
                <a:ea typeface="Calibri" panose="020F0502020204030204" pitchFamily="34" charset="0"/>
                <a:cs typeface="Calibri" panose="020F0502020204030204" pitchFamily="34" charset="0"/>
              </a:rPr>
              <a:t> </a:t>
            </a:r>
            <a:r>
              <a:rPr lang="en-US" sz="1800" dirty="0" err="1">
                <a:latin typeface="Calibri" panose="020F0502020204030204" pitchFamily="34" charset="0"/>
                <a:ea typeface="Calibri" panose="020F0502020204030204" pitchFamily="34" charset="0"/>
                <a:cs typeface="Calibri" panose="020F0502020204030204" pitchFamily="34" charset="0"/>
              </a:rPr>
              <a:t>agregada</a:t>
            </a:r>
            <a:r>
              <a:rPr lang="en-US" sz="1800" dirty="0">
                <a:latin typeface="Calibri" panose="020F0502020204030204" pitchFamily="34" charset="0"/>
                <a:ea typeface="Calibri" panose="020F0502020204030204" pitchFamily="34" charset="0"/>
                <a:cs typeface="Calibri" panose="020F0502020204030204" pitchFamily="34" charset="0"/>
              </a:rPr>
              <a:t> (macro)</a:t>
            </a:r>
          </a:p>
          <a:p>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5" name="Slide Number Placeholder 4">
            <a:extLst>
              <a:ext uri="{FF2B5EF4-FFF2-40B4-BE49-F238E27FC236}">
                <a16:creationId xmlns:a16="http://schemas.microsoft.com/office/drawing/2014/main" id="{2EF4D614-D5CD-4BA4-BD90-E4196F0041F6}"/>
              </a:ext>
            </a:extLst>
          </p:cNvPr>
          <p:cNvSpPr>
            <a:spLocks noGrp="1"/>
          </p:cNvSpPr>
          <p:nvPr>
            <p:ph type="sldNum" sz="quarter" idx="11"/>
          </p:nvPr>
        </p:nvSpPr>
        <p:spPr>
          <a:xfrm>
            <a:off x="11582400" y="6957695"/>
            <a:ext cx="609600" cy="365125"/>
          </a:xfrm>
        </p:spPr>
        <p:txBody>
          <a:bodyPr/>
          <a:lstStyle/>
          <a:p>
            <a:pPr>
              <a:defRPr/>
            </a:pPr>
            <a:fld id="{0BBD0AB2-84B4-4C76-8D92-7F4270B150FE}" type="slidenum">
              <a:rPr lang="en-US" smtClean="0">
                <a:latin typeface="Calibri" panose="020F0502020204030204" pitchFamily="34" charset="0"/>
                <a:ea typeface="Calibri" panose="020F0502020204030204" pitchFamily="34" charset="0"/>
                <a:cs typeface="Calibri" panose="020F0502020204030204" pitchFamily="34" charset="0"/>
              </a:rPr>
              <a:pPr>
                <a:defRPr/>
              </a:pPr>
              <a:t>288</a:t>
            </a:fld>
            <a:endParaRPr lang="en-US" dirty="0">
              <a:latin typeface="Calibri" panose="020F0502020204030204" pitchFamily="34" charset="0"/>
              <a:ea typeface="Calibri" panose="020F0502020204030204" pitchFamily="34" charset="0"/>
              <a:cs typeface="Calibri" panose="020F0502020204030204" pitchFamily="34" charset="0"/>
            </a:endParaRPr>
          </a:p>
        </p:txBody>
      </p:sp>
      <p:cxnSp>
        <p:nvCxnSpPr>
          <p:cNvPr id="7" name="Straight Connector 6">
            <a:extLst>
              <a:ext uri="{FF2B5EF4-FFF2-40B4-BE49-F238E27FC236}">
                <a16:creationId xmlns:a16="http://schemas.microsoft.com/office/drawing/2014/main" id="{31D37505-23F7-EAF0-118F-6FDAA17AEA7C}"/>
              </a:ext>
            </a:extLst>
          </p:cNvPr>
          <p:cNvCxnSpPr/>
          <p:nvPr/>
        </p:nvCxnSpPr>
        <p:spPr>
          <a:xfrm>
            <a:off x="782636" y="2970155"/>
            <a:ext cx="0" cy="3429000"/>
          </a:xfrm>
          <a:prstGeom prst="line">
            <a:avLst/>
          </a:prstGeom>
          <a:ln w="381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67B9C7FB-3AB9-91FA-87AC-63D6C5631197}"/>
              </a:ext>
            </a:extLst>
          </p:cNvPr>
          <p:cNvCxnSpPr>
            <a:cxnSpLocks/>
          </p:cNvCxnSpPr>
          <p:nvPr/>
        </p:nvCxnSpPr>
        <p:spPr>
          <a:xfrm flipH="1" flipV="1">
            <a:off x="773111" y="6399155"/>
            <a:ext cx="4200525" cy="7938"/>
          </a:xfrm>
          <a:prstGeom prst="line">
            <a:avLst/>
          </a:prstGeom>
          <a:ln w="381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DA0119A9-C87A-6DA6-86F2-57B1798A77ED}"/>
              </a:ext>
            </a:extLst>
          </p:cNvPr>
          <p:cNvSpPr txBox="1"/>
          <p:nvPr/>
        </p:nvSpPr>
        <p:spPr>
          <a:xfrm>
            <a:off x="277811" y="2617213"/>
            <a:ext cx="990599" cy="369332"/>
          </a:xfrm>
          <a:prstGeom prst="rect">
            <a:avLst/>
          </a:prstGeom>
          <a:noFill/>
        </p:spPr>
        <p:txBody>
          <a:bodyPr wrap="square" rtlCol="0">
            <a:spAutoFit/>
          </a:bodyPr>
          <a:lstStyle/>
          <a:p>
            <a:r>
              <a:rPr lang="en-US" dirty="0" err="1">
                <a:latin typeface="Calibri" panose="020F0502020204030204" pitchFamily="34" charset="0"/>
                <a:ea typeface="Calibri" panose="020F0502020204030204" pitchFamily="34" charset="0"/>
                <a:cs typeface="Calibri" panose="020F0502020204030204" pitchFamily="34" charset="0"/>
              </a:rPr>
              <a:t>Preço</a:t>
            </a:r>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AEDDCD1A-64D3-BE3D-7C33-231F08B68DDE}"/>
              </a:ext>
            </a:extLst>
          </p:cNvPr>
          <p:cNvSpPr txBox="1"/>
          <p:nvPr/>
        </p:nvSpPr>
        <p:spPr>
          <a:xfrm>
            <a:off x="4487861" y="6363159"/>
            <a:ext cx="1466854" cy="369332"/>
          </a:xfrm>
          <a:prstGeom prst="rect">
            <a:avLst/>
          </a:prstGeom>
          <a:noFill/>
        </p:spPr>
        <p:txBody>
          <a:bodyPr wrap="square" rtlCol="0">
            <a:spAutoFit/>
          </a:bodyPr>
          <a:lstStyle/>
          <a:p>
            <a:r>
              <a:rPr lang="en-US" dirty="0" err="1">
                <a:latin typeface="Calibri" panose="020F0502020204030204" pitchFamily="34" charset="0"/>
                <a:ea typeface="Calibri" panose="020F0502020204030204" pitchFamily="34" charset="0"/>
                <a:cs typeface="Calibri" panose="020F0502020204030204" pitchFamily="34" charset="0"/>
              </a:rPr>
              <a:t>Quantidade</a:t>
            </a:r>
            <a:endParaRPr lang="en-US" dirty="0">
              <a:latin typeface="Calibri" panose="020F0502020204030204" pitchFamily="34" charset="0"/>
              <a:ea typeface="Calibri" panose="020F0502020204030204" pitchFamily="34" charset="0"/>
              <a:cs typeface="Calibri" panose="020F0502020204030204" pitchFamily="34" charset="0"/>
            </a:endParaRPr>
          </a:p>
        </p:txBody>
      </p:sp>
      <p:cxnSp>
        <p:nvCxnSpPr>
          <p:cNvPr id="14" name="Straight Connector 13">
            <a:extLst>
              <a:ext uri="{FF2B5EF4-FFF2-40B4-BE49-F238E27FC236}">
                <a16:creationId xmlns:a16="http://schemas.microsoft.com/office/drawing/2014/main" id="{25B3A12C-642D-8606-AC40-3118384B469F}"/>
              </a:ext>
            </a:extLst>
          </p:cNvPr>
          <p:cNvCxnSpPr>
            <a:cxnSpLocks/>
          </p:cNvCxnSpPr>
          <p:nvPr/>
        </p:nvCxnSpPr>
        <p:spPr>
          <a:xfrm>
            <a:off x="1674810" y="3229156"/>
            <a:ext cx="3022600" cy="2596395"/>
          </a:xfrm>
          <a:prstGeom prst="line">
            <a:avLst/>
          </a:prstGeom>
          <a:ln w="57150">
            <a:solidFill>
              <a:srgbClr val="638CAE">
                <a:alpha val="50000"/>
              </a:srgb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3F1EF67-8BF5-04AE-28F1-9158AF4A3FCE}"/>
              </a:ext>
            </a:extLst>
          </p:cNvPr>
          <p:cNvCxnSpPr>
            <a:cxnSpLocks/>
          </p:cNvCxnSpPr>
          <p:nvPr/>
        </p:nvCxnSpPr>
        <p:spPr>
          <a:xfrm flipV="1">
            <a:off x="1208087" y="3122555"/>
            <a:ext cx="3044823" cy="2667000"/>
          </a:xfrm>
          <a:prstGeom prst="line">
            <a:avLst/>
          </a:prstGeom>
          <a:ln w="57150">
            <a:solidFill>
              <a:srgbClr val="C00000">
                <a:alpha val="50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AFF66B4A-8F93-EA0A-1696-762479A1B65B}"/>
              </a:ext>
            </a:extLst>
          </p:cNvPr>
          <p:cNvCxnSpPr>
            <a:cxnSpLocks/>
          </p:cNvCxnSpPr>
          <p:nvPr/>
        </p:nvCxnSpPr>
        <p:spPr>
          <a:xfrm>
            <a:off x="858836" y="3355877"/>
            <a:ext cx="2909887" cy="2509878"/>
          </a:xfrm>
          <a:prstGeom prst="line">
            <a:avLst/>
          </a:prstGeom>
          <a:ln w="57150">
            <a:solidFill>
              <a:srgbClr val="0064B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CFE01D06-8100-B97E-EFD7-80A43E2C506A}"/>
              </a:ext>
            </a:extLst>
          </p:cNvPr>
          <p:cNvCxnSpPr>
            <a:cxnSpLocks/>
          </p:cNvCxnSpPr>
          <p:nvPr/>
        </p:nvCxnSpPr>
        <p:spPr>
          <a:xfrm flipV="1">
            <a:off x="858836" y="3122555"/>
            <a:ext cx="2463800" cy="211373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5AE8983D-B7D7-319E-1BC8-6BD0FD84663D}"/>
              </a:ext>
            </a:extLst>
          </p:cNvPr>
          <p:cNvSpPr txBox="1"/>
          <p:nvPr/>
        </p:nvSpPr>
        <p:spPr>
          <a:xfrm>
            <a:off x="4047720" y="2914736"/>
            <a:ext cx="1676399" cy="646331"/>
          </a:xfrm>
          <a:prstGeom prst="rect">
            <a:avLst/>
          </a:prstGeom>
          <a:noFill/>
        </p:spPr>
        <p:txBody>
          <a:bodyPr wrap="square" rtlCol="0">
            <a:spAutoFit/>
          </a:bodyPr>
          <a:lstStyle/>
          <a:p>
            <a:pPr algn="ctr"/>
            <a:r>
              <a:rPr lang="en-US" dirty="0" err="1">
                <a:solidFill>
                  <a:srgbClr val="C00000">
                    <a:alpha val="50000"/>
                  </a:srgbClr>
                </a:solidFill>
                <a:latin typeface="Calibri" panose="020F0502020204030204" pitchFamily="34" charset="0"/>
                <a:ea typeface="Calibri" panose="020F0502020204030204" pitchFamily="34" charset="0"/>
                <a:cs typeface="Calibri" panose="020F0502020204030204" pitchFamily="34" charset="0"/>
              </a:rPr>
              <a:t>Oferta</a:t>
            </a:r>
            <a:r>
              <a:rPr lang="en-US" dirty="0">
                <a:solidFill>
                  <a:srgbClr val="C00000">
                    <a:alpha val="50000"/>
                  </a:srgbClr>
                </a:solidFill>
                <a:latin typeface="Calibri" panose="020F0502020204030204" pitchFamily="34" charset="0"/>
                <a:ea typeface="Calibri" panose="020F0502020204030204" pitchFamily="34" charset="0"/>
                <a:cs typeface="Calibri" panose="020F0502020204030204" pitchFamily="34" charset="0"/>
              </a:rPr>
              <a:t> </a:t>
            </a:r>
          </a:p>
          <a:p>
            <a:pPr algn="ctr"/>
            <a:r>
              <a:rPr lang="en-US" dirty="0" err="1">
                <a:solidFill>
                  <a:srgbClr val="C00000">
                    <a:alpha val="50000"/>
                  </a:srgbClr>
                </a:solidFill>
                <a:latin typeface="Calibri" panose="020F0502020204030204" pitchFamily="34" charset="0"/>
                <a:ea typeface="Calibri" panose="020F0502020204030204" pitchFamily="34" charset="0"/>
                <a:cs typeface="Calibri" panose="020F0502020204030204" pitchFamily="34" charset="0"/>
              </a:rPr>
              <a:t>pré-pandemia</a:t>
            </a:r>
            <a:endParaRPr lang="en-US" dirty="0">
              <a:solidFill>
                <a:srgbClr val="C00000">
                  <a:alpha val="50000"/>
                </a:srgbClr>
              </a:solidFill>
              <a:latin typeface="Calibri" panose="020F0502020204030204" pitchFamily="34" charset="0"/>
              <a:ea typeface="Calibri" panose="020F0502020204030204" pitchFamily="34" charset="0"/>
              <a:cs typeface="Calibri" panose="020F0502020204030204" pitchFamily="34" charset="0"/>
            </a:endParaRPr>
          </a:p>
        </p:txBody>
      </p:sp>
      <p:sp>
        <p:nvSpPr>
          <p:cNvPr id="25" name="TextBox 24">
            <a:extLst>
              <a:ext uri="{FF2B5EF4-FFF2-40B4-BE49-F238E27FC236}">
                <a16:creationId xmlns:a16="http://schemas.microsoft.com/office/drawing/2014/main" id="{EF567AFB-6D6E-C730-1629-8090203203FC}"/>
              </a:ext>
            </a:extLst>
          </p:cNvPr>
          <p:cNvSpPr txBox="1"/>
          <p:nvPr/>
        </p:nvSpPr>
        <p:spPr>
          <a:xfrm>
            <a:off x="2763439" y="2500384"/>
            <a:ext cx="1676399" cy="646331"/>
          </a:xfrm>
          <a:prstGeom prst="rect">
            <a:avLst/>
          </a:prstGeom>
          <a:noFill/>
        </p:spPr>
        <p:txBody>
          <a:bodyPr wrap="square" rtlCol="0">
            <a:spAutoFit/>
          </a:bodyPr>
          <a:lstStyle/>
          <a:p>
            <a:pPr algn="ctr"/>
            <a:r>
              <a:rPr lang="en-US" dirty="0" err="1">
                <a:solidFill>
                  <a:srgbClr val="C00000"/>
                </a:solidFill>
                <a:latin typeface="Calibri" panose="020F0502020204030204" pitchFamily="34" charset="0"/>
                <a:ea typeface="Calibri" panose="020F0502020204030204" pitchFamily="34" charset="0"/>
                <a:cs typeface="Calibri" panose="020F0502020204030204" pitchFamily="34" charset="0"/>
              </a:rPr>
              <a:t>Oferta</a:t>
            </a:r>
            <a:r>
              <a:rPr lang="en-US"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C00000"/>
                </a:solidFill>
                <a:latin typeface="Calibri" panose="020F0502020204030204" pitchFamily="34" charset="0"/>
                <a:ea typeface="Calibri" panose="020F0502020204030204" pitchFamily="34" charset="0"/>
                <a:cs typeface="Calibri" panose="020F0502020204030204" pitchFamily="34" charset="0"/>
              </a:rPr>
              <a:t>em</a:t>
            </a:r>
            <a:r>
              <a:rPr lang="en-US"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C00000"/>
                </a:solidFill>
                <a:latin typeface="Calibri" panose="020F0502020204030204" pitchFamily="34" charset="0"/>
                <a:ea typeface="Calibri" panose="020F0502020204030204" pitchFamily="34" charset="0"/>
                <a:cs typeface="Calibri" panose="020F0502020204030204" pitchFamily="34" charset="0"/>
              </a:rPr>
              <a:t>pandemia</a:t>
            </a:r>
            <a:endParaRPr lang="en-US"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sp>
        <p:nvSpPr>
          <p:cNvPr id="26" name="TextBox 25">
            <a:extLst>
              <a:ext uri="{FF2B5EF4-FFF2-40B4-BE49-F238E27FC236}">
                <a16:creationId xmlns:a16="http://schemas.microsoft.com/office/drawing/2014/main" id="{7C864438-7A13-957E-6EBD-316B8449C118}"/>
              </a:ext>
            </a:extLst>
          </p:cNvPr>
          <p:cNvSpPr txBox="1"/>
          <p:nvPr/>
        </p:nvSpPr>
        <p:spPr>
          <a:xfrm>
            <a:off x="2976563" y="5791787"/>
            <a:ext cx="1676399" cy="646331"/>
          </a:xfrm>
          <a:prstGeom prst="rect">
            <a:avLst/>
          </a:prstGeom>
          <a:noFill/>
        </p:spPr>
        <p:txBody>
          <a:bodyPr wrap="square" rtlCol="0">
            <a:spAutoFit/>
          </a:bodyPr>
          <a:lstStyle/>
          <a:p>
            <a:pPr algn="ctr"/>
            <a:r>
              <a:rPr lang="en-US" dirty="0">
                <a:solidFill>
                  <a:schemeClr val="accent1"/>
                </a:solidFill>
                <a:latin typeface="Calibri" panose="020F0502020204030204" pitchFamily="34" charset="0"/>
                <a:ea typeface="Calibri" panose="020F0502020204030204" pitchFamily="34" charset="0"/>
                <a:cs typeface="Calibri" panose="020F0502020204030204" pitchFamily="34" charset="0"/>
              </a:rPr>
              <a:t>Procura </a:t>
            </a:r>
            <a:r>
              <a:rPr lang="en-US" dirty="0" err="1">
                <a:solidFill>
                  <a:schemeClr val="accent1"/>
                </a:solidFill>
                <a:latin typeface="Calibri" panose="020F0502020204030204" pitchFamily="34" charset="0"/>
                <a:ea typeface="Calibri" panose="020F0502020204030204" pitchFamily="34" charset="0"/>
                <a:cs typeface="Calibri" panose="020F0502020204030204" pitchFamily="34" charset="0"/>
              </a:rPr>
              <a:t>em</a:t>
            </a:r>
            <a:r>
              <a:rPr lang="en-US" dirty="0">
                <a:solidFill>
                  <a:schemeClr val="accent1"/>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chemeClr val="accent1"/>
                </a:solidFill>
                <a:latin typeface="Calibri" panose="020F0502020204030204" pitchFamily="34" charset="0"/>
                <a:ea typeface="Calibri" panose="020F0502020204030204" pitchFamily="34" charset="0"/>
                <a:cs typeface="Calibri" panose="020F0502020204030204" pitchFamily="34" charset="0"/>
              </a:rPr>
              <a:t>pandemia</a:t>
            </a:r>
            <a:endParaRPr lang="en-US" dirty="0">
              <a:solidFill>
                <a:schemeClr val="accent1"/>
              </a:solidFill>
              <a:latin typeface="Calibri" panose="020F0502020204030204" pitchFamily="34" charset="0"/>
              <a:ea typeface="Calibri" panose="020F0502020204030204" pitchFamily="34" charset="0"/>
              <a:cs typeface="Calibri" panose="020F0502020204030204" pitchFamily="34" charset="0"/>
            </a:endParaRPr>
          </a:p>
        </p:txBody>
      </p:sp>
      <p:sp>
        <p:nvSpPr>
          <p:cNvPr id="28" name="TextBox 27">
            <a:extLst>
              <a:ext uri="{FF2B5EF4-FFF2-40B4-BE49-F238E27FC236}">
                <a16:creationId xmlns:a16="http://schemas.microsoft.com/office/drawing/2014/main" id="{7B62BF7D-8C2C-053A-C956-5832C7150364}"/>
              </a:ext>
            </a:extLst>
          </p:cNvPr>
          <p:cNvSpPr txBox="1"/>
          <p:nvPr/>
        </p:nvSpPr>
        <p:spPr>
          <a:xfrm>
            <a:off x="4409041" y="5572442"/>
            <a:ext cx="1676399" cy="646331"/>
          </a:xfrm>
          <a:prstGeom prst="rect">
            <a:avLst/>
          </a:prstGeom>
          <a:noFill/>
        </p:spPr>
        <p:txBody>
          <a:bodyPr wrap="square">
            <a:spAutoFit/>
          </a:bodyPr>
          <a:lstStyle/>
          <a:p>
            <a:pPr algn="ctr"/>
            <a:r>
              <a:rPr lang="en-US" dirty="0">
                <a:solidFill>
                  <a:schemeClr val="accent1">
                    <a:alpha val="50000"/>
                  </a:schemeClr>
                </a:solidFill>
                <a:latin typeface="Calibri" panose="020F0502020204030204" pitchFamily="34" charset="0"/>
                <a:ea typeface="Calibri" panose="020F0502020204030204" pitchFamily="34" charset="0"/>
                <a:cs typeface="Calibri" panose="020F0502020204030204" pitchFamily="34" charset="0"/>
              </a:rPr>
              <a:t>Procura </a:t>
            </a:r>
          </a:p>
          <a:p>
            <a:pPr algn="ctr"/>
            <a:r>
              <a:rPr lang="en-US" dirty="0" err="1">
                <a:solidFill>
                  <a:schemeClr val="accent1">
                    <a:alpha val="50000"/>
                  </a:schemeClr>
                </a:solidFill>
                <a:latin typeface="Calibri" panose="020F0502020204030204" pitchFamily="34" charset="0"/>
                <a:ea typeface="Calibri" panose="020F0502020204030204" pitchFamily="34" charset="0"/>
                <a:cs typeface="Calibri" panose="020F0502020204030204" pitchFamily="34" charset="0"/>
              </a:rPr>
              <a:t>pré-pandemia</a:t>
            </a:r>
            <a:endParaRPr lang="en-US" dirty="0">
              <a:solidFill>
                <a:schemeClr val="accent1">
                  <a:alpha val="50000"/>
                </a:schemeClr>
              </a:solidFill>
              <a:latin typeface="Calibri" panose="020F0502020204030204" pitchFamily="34" charset="0"/>
              <a:ea typeface="Calibri" panose="020F0502020204030204" pitchFamily="34" charset="0"/>
              <a:cs typeface="Calibri" panose="020F0502020204030204" pitchFamily="34" charset="0"/>
            </a:endParaRPr>
          </a:p>
        </p:txBody>
      </p:sp>
      <p:sp>
        <p:nvSpPr>
          <p:cNvPr id="29" name="Oval 28">
            <a:extLst>
              <a:ext uri="{FF2B5EF4-FFF2-40B4-BE49-F238E27FC236}">
                <a16:creationId xmlns:a16="http://schemas.microsoft.com/office/drawing/2014/main" id="{8F21E877-95CA-806A-C46B-25E4C5DF717F}"/>
              </a:ext>
            </a:extLst>
          </p:cNvPr>
          <p:cNvSpPr/>
          <p:nvPr/>
        </p:nvSpPr>
        <p:spPr>
          <a:xfrm>
            <a:off x="2834283" y="4193636"/>
            <a:ext cx="195263" cy="195263"/>
          </a:xfrm>
          <a:prstGeom prst="ellipse">
            <a:avLst/>
          </a:prstGeom>
          <a:noFill/>
          <a:ln w="825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30" name="Oval 29">
            <a:extLst>
              <a:ext uri="{FF2B5EF4-FFF2-40B4-BE49-F238E27FC236}">
                <a16:creationId xmlns:a16="http://schemas.microsoft.com/office/drawing/2014/main" id="{AFFD276B-C224-18D9-47FD-D5BB40FDECEB}"/>
              </a:ext>
            </a:extLst>
          </p:cNvPr>
          <p:cNvSpPr/>
          <p:nvPr/>
        </p:nvSpPr>
        <p:spPr>
          <a:xfrm>
            <a:off x="1840506" y="4193636"/>
            <a:ext cx="195263" cy="195263"/>
          </a:xfrm>
          <a:prstGeom prst="ellipse">
            <a:avLst/>
          </a:prstGeom>
          <a:solidFill>
            <a:schemeClr val="tx1"/>
          </a:solidFill>
          <a:ln w="825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cxnSp>
        <p:nvCxnSpPr>
          <p:cNvPr id="32" name="Straight Connector 31">
            <a:extLst>
              <a:ext uri="{FF2B5EF4-FFF2-40B4-BE49-F238E27FC236}">
                <a16:creationId xmlns:a16="http://schemas.microsoft.com/office/drawing/2014/main" id="{BAF90944-F389-266C-91E1-E8213147CD59}"/>
              </a:ext>
            </a:extLst>
          </p:cNvPr>
          <p:cNvCxnSpPr/>
          <p:nvPr/>
        </p:nvCxnSpPr>
        <p:spPr>
          <a:xfrm flipH="1">
            <a:off x="782636" y="4291267"/>
            <a:ext cx="2149278" cy="0"/>
          </a:xfrm>
          <a:prstGeom prst="line">
            <a:avLst/>
          </a:prstGeom>
          <a:ln w="381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75372B06-3981-447A-B457-27171FC72377}"/>
              </a:ext>
            </a:extLst>
          </p:cNvPr>
          <p:cNvSpPr txBox="1"/>
          <p:nvPr/>
        </p:nvSpPr>
        <p:spPr>
          <a:xfrm>
            <a:off x="-87315" y="3927192"/>
            <a:ext cx="933947" cy="830997"/>
          </a:xfrm>
          <a:prstGeom prst="rect">
            <a:avLst/>
          </a:prstGeom>
          <a:noFill/>
        </p:spPr>
        <p:txBody>
          <a:bodyPr wrap="square" rtlCol="0">
            <a:spAutoFit/>
          </a:bodyPr>
          <a:lstStyle/>
          <a:p>
            <a:pPr algn="ctr"/>
            <a:r>
              <a:rPr lang="pt-PT" sz="1600" b="1" dirty="0">
                <a:solidFill>
                  <a:srgbClr val="C00000"/>
                </a:solidFill>
                <a:highlight>
                  <a:srgbClr val="FFFF00"/>
                </a:highlight>
                <a:latin typeface="Calibri" panose="020F0502020204030204" pitchFamily="34" charset="0"/>
                <a:ea typeface="Calibri" panose="020F0502020204030204" pitchFamily="34" charset="0"/>
                <a:cs typeface="Calibri" panose="020F0502020204030204" pitchFamily="34" charset="0"/>
              </a:rPr>
              <a:t>Preços não mudam</a:t>
            </a:r>
            <a:endParaRPr lang="en-US" sz="1600" b="1" dirty="0">
              <a:solidFill>
                <a:srgbClr val="C00000"/>
              </a:solidFill>
              <a:highlight>
                <a:srgbClr val="FFFF00"/>
              </a:highlight>
              <a:latin typeface="Calibri" panose="020F0502020204030204" pitchFamily="34" charset="0"/>
              <a:ea typeface="Calibri" panose="020F0502020204030204" pitchFamily="34" charset="0"/>
              <a:cs typeface="Calibri" panose="020F0502020204030204" pitchFamily="34" charset="0"/>
            </a:endParaRPr>
          </a:p>
        </p:txBody>
      </p:sp>
      <p:sp>
        <p:nvSpPr>
          <p:cNvPr id="34" name="TextBox 33">
            <a:extLst>
              <a:ext uri="{FF2B5EF4-FFF2-40B4-BE49-F238E27FC236}">
                <a16:creationId xmlns:a16="http://schemas.microsoft.com/office/drawing/2014/main" id="{3CF8DF94-89B5-DA3B-AEE5-3C1FCF822E69}"/>
              </a:ext>
            </a:extLst>
          </p:cNvPr>
          <p:cNvSpPr txBox="1"/>
          <p:nvPr/>
        </p:nvSpPr>
        <p:spPr>
          <a:xfrm>
            <a:off x="1703385" y="6547825"/>
            <a:ext cx="2378076" cy="276999"/>
          </a:xfrm>
          <a:prstGeom prst="rect">
            <a:avLst/>
          </a:prstGeom>
          <a:noFill/>
        </p:spPr>
        <p:txBody>
          <a:bodyPr wrap="square" rtlCol="0">
            <a:spAutoFit/>
          </a:bodyPr>
          <a:lstStyle/>
          <a:p>
            <a:r>
              <a:rPr lang="en-US" sz="1200" dirty="0" err="1">
                <a:latin typeface="Calibri" panose="020F0502020204030204" pitchFamily="34" charset="0"/>
                <a:ea typeface="Calibri" panose="020F0502020204030204" pitchFamily="34" charset="0"/>
                <a:cs typeface="Calibri" panose="020F0502020204030204" pitchFamily="34" charset="0"/>
              </a:rPr>
              <a:t>Queda</a:t>
            </a:r>
            <a:r>
              <a:rPr lang="en-US" sz="1200" dirty="0">
                <a:latin typeface="Calibri" panose="020F0502020204030204" pitchFamily="34" charset="0"/>
                <a:ea typeface="Calibri" panose="020F0502020204030204" pitchFamily="34" charset="0"/>
                <a:cs typeface="Calibri" panose="020F0502020204030204" pitchFamily="34" charset="0"/>
              </a:rPr>
              <a:t> </a:t>
            </a:r>
            <a:r>
              <a:rPr lang="en-US" sz="1200" dirty="0" err="1">
                <a:latin typeface="Calibri" panose="020F0502020204030204" pitchFamily="34" charset="0"/>
                <a:ea typeface="Calibri" panose="020F0502020204030204" pitchFamily="34" charset="0"/>
                <a:cs typeface="Calibri" panose="020F0502020204030204" pitchFamily="34" charset="0"/>
              </a:rPr>
              <a:t>acentuada</a:t>
            </a:r>
            <a:r>
              <a:rPr lang="en-US" sz="1200" dirty="0">
                <a:latin typeface="Calibri" panose="020F0502020204030204" pitchFamily="34" charset="0"/>
                <a:ea typeface="Calibri" panose="020F0502020204030204" pitchFamily="34" charset="0"/>
                <a:cs typeface="Calibri" panose="020F0502020204030204" pitchFamily="34" charset="0"/>
              </a:rPr>
              <a:t> da </a:t>
            </a:r>
            <a:r>
              <a:rPr lang="en-US" sz="1200" dirty="0" err="1">
                <a:latin typeface="Calibri" panose="020F0502020204030204" pitchFamily="34" charset="0"/>
                <a:ea typeface="Calibri" panose="020F0502020204030204" pitchFamily="34" charset="0"/>
                <a:cs typeface="Calibri" panose="020F0502020204030204" pitchFamily="34" charset="0"/>
              </a:rPr>
              <a:t>quantidade</a:t>
            </a:r>
            <a:endParaRPr lang="en-US" sz="1200" dirty="0">
              <a:latin typeface="Calibri" panose="020F0502020204030204" pitchFamily="34" charset="0"/>
              <a:ea typeface="Calibri" panose="020F0502020204030204" pitchFamily="34" charset="0"/>
              <a:cs typeface="Calibri" panose="020F0502020204030204" pitchFamily="34" charset="0"/>
            </a:endParaRPr>
          </a:p>
        </p:txBody>
      </p:sp>
      <p:cxnSp>
        <p:nvCxnSpPr>
          <p:cNvPr id="36" name="Straight Arrow Connector 35">
            <a:extLst>
              <a:ext uri="{FF2B5EF4-FFF2-40B4-BE49-F238E27FC236}">
                <a16:creationId xmlns:a16="http://schemas.microsoft.com/office/drawing/2014/main" id="{FE816F7B-0026-A82D-1C24-5AADD560B546}"/>
              </a:ext>
            </a:extLst>
          </p:cNvPr>
          <p:cNvCxnSpPr/>
          <p:nvPr/>
        </p:nvCxnSpPr>
        <p:spPr>
          <a:xfrm flipH="1">
            <a:off x="1982786" y="6526550"/>
            <a:ext cx="993777" cy="0"/>
          </a:xfrm>
          <a:prstGeom prst="straightConnector1">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7" name="Content Placeholder 2">
                <a:extLst>
                  <a:ext uri="{FF2B5EF4-FFF2-40B4-BE49-F238E27FC236}">
                    <a16:creationId xmlns:a16="http://schemas.microsoft.com/office/drawing/2014/main" id="{B5FCE55B-BD99-82E8-57B5-E74E612A29DB}"/>
                  </a:ext>
                </a:extLst>
              </p:cNvPr>
              <p:cNvSpPr txBox="1">
                <a:spLocks/>
              </p:cNvSpPr>
              <p:nvPr/>
            </p:nvSpPr>
            <p:spPr bwMode="auto">
              <a:xfrm>
                <a:off x="6233712" y="1379220"/>
                <a:ext cx="6013054" cy="541020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273050" indent="-273050" algn="l" rtl="0" eaLnBrk="0" fontAlgn="base" hangingPunct="0">
                  <a:spcBef>
                    <a:spcPts val="600"/>
                  </a:spcBef>
                  <a:spcAft>
                    <a:spcPct val="0"/>
                  </a:spcAft>
                  <a:buClr>
                    <a:schemeClr val="accent1"/>
                  </a:buClr>
                  <a:buSzPct val="76000"/>
                  <a:buFont typeface="Wingdings" pitchFamily="2" charset="2"/>
                  <a:buChar char="q"/>
                  <a:defRPr sz="2600" kern="1200">
                    <a:solidFill>
                      <a:schemeClr val="tx1"/>
                    </a:solidFill>
                    <a:latin typeface="+mn-lt"/>
                    <a:ea typeface="+mn-ea"/>
                    <a:cs typeface="+mn-cs"/>
                  </a:defRPr>
                </a:lvl1pPr>
                <a:lvl2pPr marL="547688" indent="-273050" algn="l" rtl="0" eaLnBrk="0" fontAlgn="base" hangingPunct="0">
                  <a:spcBef>
                    <a:spcPts val="500"/>
                  </a:spcBef>
                  <a:spcAft>
                    <a:spcPct val="0"/>
                  </a:spcAft>
                  <a:buClr>
                    <a:schemeClr val="accent2"/>
                  </a:buClr>
                  <a:buSzPct val="76000"/>
                  <a:buFont typeface="Wingdings 3" pitchFamily="18" charset="2"/>
                  <a:buChar char=""/>
                  <a:defRPr sz="2300" kern="1200">
                    <a:solidFill>
                      <a:schemeClr val="tx2"/>
                    </a:solidFill>
                    <a:latin typeface="+mn-lt"/>
                    <a:ea typeface="+mn-ea"/>
                    <a:cs typeface="+mn-cs"/>
                  </a:defRPr>
                </a:lvl2pPr>
                <a:lvl3pPr marL="822325" indent="-228600" algn="l" rtl="0" eaLnBrk="0" fontAlgn="base" hangingPunct="0">
                  <a:spcBef>
                    <a:spcPts val="500"/>
                  </a:spcBef>
                  <a:spcAft>
                    <a:spcPct val="0"/>
                  </a:spcAft>
                  <a:buClr>
                    <a:srgbClr val="BCBCBC"/>
                  </a:buClr>
                  <a:buSzPct val="76000"/>
                  <a:buBlip>
                    <a:blip r:embed="rId3"/>
                  </a:buBlip>
                  <a:defRPr sz="2000" kern="1200">
                    <a:solidFill>
                      <a:schemeClr val="tx1"/>
                    </a:solidFill>
                    <a:latin typeface="+mn-lt"/>
                    <a:ea typeface="+mn-ea"/>
                    <a:cs typeface="+mn-cs"/>
                  </a:defRPr>
                </a:lvl3pPr>
                <a:lvl4pPr marL="1096963" indent="-228600" algn="l" rtl="0" eaLnBrk="0" fontAlgn="base" hangingPunct="0">
                  <a:spcBef>
                    <a:spcPts val="400"/>
                  </a:spcBef>
                  <a:spcAft>
                    <a:spcPct val="0"/>
                  </a:spcAft>
                  <a:buClr>
                    <a:srgbClr val="8BA2B4"/>
                  </a:buClr>
                  <a:buSzPct val="100000"/>
                  <a:buFont typeface="Wingdings" pitchFamily="2" charset="2"/>
                  <a:buChar char="§"/>
                  <a:defRPr kern="1200">
                    <a:solidFill>
                      <a:schemeClr val="tx1"/>
                    </a:solidFill>
                    <a:latin typeface="+mn-lt"/>
                    <a:ea typeface="+mn-ea"/>
                    <a:cs typeface="+mn-cs"/>
                  </a:defRPr>
                </a:lvl4pPr>
                <a:lvl5pPr marL="1371600" indent="-228600" algn="l" rtl="0" eaLnBrk="0" fontAlgn="base" hangingPunct="0">
                  <a:spcBef>
                    <a:spcPts val="300"/>
                  </a:spcBef>
                  <a:spcAft>
                    <a:spcPct val="0"/>
                  </a:spcAft>
                  <a:buClr>
                    <a:schemeClr val="accent2"/>
                  </a:buClr>
                  <a:buSzPct val="70000"/>
                  <a:buFont typeface="Courier New" pitchFamily="49" charset="0"/>
                  <a:buChar char="o"/>
                  <a:defRPr sz="1600" kern="1200">
                    <a:solidFill>
                      <a:schemeClr val="tx1"/>
                    </a:solidFill>
                    <a:latin typeface="+mn-lt"/>
                    <a:ea typeface="+mn-ea"/>
                    <a:cs typeface="+mn-cs"/>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r>
                  <a:rPr lang="en-US" sz="2400" dirty="0">
                    <a:latin typeface="Calibri" panose="020F0502020204030204" pitchFamily="34" charset="0"/>
                    <a:ea typeface="Calibri" panose="020F0502020204030204" pitchFamily="34" charset="0"/>
                    <a:cs typeface="Calibri" panose="020F0502020204030204" pitchFamily="34" charset="0"/>
                  </a:rPr>
                  <a:t>Uma </a:t>
                </a:r>
                <a:r>
                  <a:rPr lang="en-US" sz="2400" dirty="0" err="1">
                    <a:latin typeface="Calibri" panose="020F0502020204030204" pitchFamily="34" charset="0"/>
                    <a:ea typeface="Calibri" panose="020F0502020204030204" pitchFamily="34" charset="0"/>
                    <a:cs typeface="Calibri" panose="020F0502020204030204" pitchFamily="34" charset="0"/>
                  </a:rPr>
                  <a:t>descrição</a:t>
                </a:r>
                <a:r>
                  <a:rPr lang="en-US" sz="2400" dirty="0">
                    <a:latin typeface="Calibri" panose="020F0502020204030204" pitchFamily="34" charset="0"/>
                    <a:ea typeface="Calibri" panose="020F0502020204030204" pitchFamily="34" charset="0"/>
                    <a:cs typeface="Calibri" panose="020F0502020204030204" pitchFamily="34" charset="0"/>
                  </a:rPr>
                  <a:t> </a:t>
                </a:r>
                <a:r>
                  <a:rPr lang="en-US" sz="2400" dirty="0" err="1">
                    <a:latin typeface="Calibri" panose="020F0502020204030204" pitchFamily="34" charset="0"/>
                    <a:ea typeface="Calibri" panose="020F0502020204030204" pitchFamily="34" charset="0"/>
                    <a:cs typeface="Calibri" panose="020F0502020204030204" pitchFamily="34" charset="0"/>
                  </a:rPr>
                  <a:t>equivalente</a:t>
                </a:r>
                <a:r>
                  <a:rPr lang="en-US" sz="2400" dirty="0">
                    <a:latin typeface="Calibri" panose="020F0502020204030204" pitchFamily="34" charset="0"/>
                    <a:ea typeface="Calibri" panose="020F0502020204030204" pitchFamily="34" charset="0"/>
                    <a:cs typeface="Calibri" panose="020F0502020204030204" pitchFamily="34" charset="0"/>
                  </a:rPr>
                  <a:t> </a:t>
                </a:r>
                <a:r>
                  <a:rPr lang="en-US" sz="2400" dirty="0" err="1">
                    <a:latin typeface="Calibri" panose="020F0502020204030204" pitchFamily="34" charset="0"/>
                    <a:ea typeface="Calibri" panose="020F0502020204030204" pitchFamily="34" charset="0"/>
                    <a:cs typeface="Calibri" panose="020F0502020204030204" pitchFamily="34" charset="0"/>
                  </a:rPr>
                  <a:t>em</a:t>
                </a:r>
                <a:r>
                  <a:rPr lang="en-US" sz="2400" dirty="0">
                    <a:latin typeface="Calibri" panose="020F0502020204030204" pitchFamily="34" charset="0"/>
                    <a:ea typeface="Calibri" panose="020F0502020204030204" pitchFamily="34" charset="0"/>
                    <a:cs typeface="Calibri" panose="020F0502020204030204" pitchFamily="34" charset="0"/>
                  </a:rPr>
                  <a:t> </a:t>
                </a:r>
                <a:r>
                  <a:rPr lang="en-US" sz="2400" dirty="0" err="1">
                    <a:latin typeface="Calibri" panose="020F0502020204030204" pitchFamily="34" charset="0"/>
                    <a:ea typeface="Calibri" panose="020F0502020204030204" pitchFamily="34" charset="0"/>
                    <a:cs typeface="Calibri" panose="020F0502020204030204" pitchFamily="34" charset="0"/>
                  </a:rPr>
                  <a:t>linguagem</a:t>
                </a:r>
                <a:r>
                  <a:rPr lang="en-US" sz="2400" dirty="0">
                    <a:latin typeface="Calibri" panose="020F0502020204030204" pitchFamily="34" charset="0"/>
                    <a:ea typeface="Calibri" panose="020F0502020204030204" pitchFamily="34" charset="0"/>
                    <a:cs typeface="Calibri" panose="020F0502020204030204" pitchFamily="34" charset="0"/>
                  </a:rPr>
                  <a:t> </a:t>
                </a:r>
                <a:r>
                  <a:rPr lang="en-US" sz="2400" b="1" dirty="0" err="1">
                    <a:latin typeface="Calibri" panose="020F0502020204030204" pitchFamily="34" charset="0"/>
                    <a:ea typeface="Calibri" panose="020F0502020204030204" pitchFamily="34" charset="0"/>
                    <a:cs typeface="Calibri" panose="020F0502020204030204" pitchFamily="34" charset="0"/>
                  </a:rPr>
                  <a:t>macroeconómica</a:t>
                </a:r>
                <a:r>
                  <a:rPr lang="en-US" sz="2400" dirty="0">
                    <a:latin typeface="Calibri" panose="020F0502020204030204" pitchFamily="34" charset="0"/>
                    <a:ea typeface="Calibri" panose="020F0502020204030204" pitchFamily="34" charset="0"/>
                    <a:cs typeface="Calibri" panose="020F0502020204030204" pitchFamily="34" charset="0"/>
                  </a:rPr>
                  <a:t>:</a:t>
                </a:r>
              </a:p>
              <a:p>
                <a:pPr lvl="1"/>
                <a:r>
                  <a:rPr lang="en-US" sz="2000" dirty="0">
                    <a:latin typeface="Calibri" panose="020F0502020204030204" pitchFamily="34" charset="0"/>
                    <a:ea typeface="Calibri" panose="020F0502020204030204" pitchFamily="34" charset="0"/>
                    <a:cs typeface="Calibri" panose="020F0502020204030204" pitchFamily="34" charset="0"/>
                  </a:rPr>
                  <a:t>Se a </a:t>
                </a:r>
                <a:r>
                  <a:rPr lang="en-US" sz="2000" dirty="0" err="1">
                    <a:latin typeface="Calibri" panose="020F0502020204030204" pitchFamily="34" charset="0"/>
                    <a:ea typeface="Calibri" panose="020F0502020204030204" pitchFamily="34" charset="0"/>
                    <a:cs typeface="Calibri" panose="020F0502020204030204" pitchFamily="34" charset="0"/>
                  </a:rPr>
                  <a:t>oferta</a:t>
                </a:r>
                <a:r>
                  <a:rPr lang="en-US" sz="2000" dirty="0">
                    <a:latin typeface="Calibri" panose="020F0502020204030204" pitchFamily="34" charset="0"/>
                    <a:ea typeface="Calibri" panose="020F0502020204030204" pitchFamily="34" charset="0"/>
                    <a:cs typeface="Calibri" panose="020F0502020204030204" pitchFamily="34" charset="0"/>
                  </a:rPr>
                  <a:t> (</a:t>
                </a:r>
                <a:r>
                  <a:rPr lang="en-US" sz="2000" dirty="0" err="1">
                    <a:latin typeface="Calibri" panose="020F0502020204030204" pitchFamily="34" charset="0"/>
                    <a:ea typeface="Calibri" panose="020F0502020204030204" pitchFamily="34" charset="0"/>
                    <a:cs typeface="Calibri" panose="020F0502020204030204" pitchFamily="34" charset="0"/>
                  </a:rPr>
                  <a:t>produto</a:t>
                </a:r>
                <a:r>
                  <a:rPr lang="en-US" sz="2000" dirty="0">
                    <a:latin typeface="Calibri" panose="020F0502020204030204" pitchFamily="34" charset="0"/>
                    <a:ea typeface="Calibri" panose="020F0502020204030204" pitchFamily="34" charset="0"/>
                    <a:cs typeface="Calibri" panose="020F0502020204030204" pitchFamily="34" charset="0"/>
                  </a:rPr>
                  <a:t> </a:t>
                </a:r>
                <a:r>
                  <a:rPr lang="en-US" sz="2000" dirty="0" err="1">
                    <a:latin typeface="Calibri" panose="020F0502020204030204" pitchFamily="34" charset="0"/>
                    <a:ea typeface="Calibri" panose="020F0502020204030204" pitchFamily="34" charset="0"/>
                    <a:cs typeface="Calibri" panose="020F0502020204030204" pitchFamily="34" charset="0"/>
                  </a:rPr>
                  <a:t>potencial</a:t>
                </a:r>
                <a:r>
                  <a:rPr lang="en-US" sz="2000" dirty="0">
                    <a:latin typeface="Calibri" panose="020F0502020204030204" pitchFamily="34" charset="0"/>
                    <a:ea typeface="Calibri" panose="020F0502020204030204" pitchFamily="34" charset="0"/>
                    <a:cs typeface="Calibri" panose="020F0502020204030204" pitchFamily="34" charset="0"/>
                  </a:rPr>
                  <a:t>) </a:t>
                </a:r>
                <a:r>
                  <a:rPr lang="en-US" sz="2000" dirty="0" err="1">
                    <a:latin typeface="Calibri" panose="020F0502020204030204" pitchFamily="34" charset="0"/>
                    <a:ea typeface="Calibri" panose="020F0502020204030204" pitchFamily="34" charset="0"/>
                    <a:cs typeface="Calibri" panose="020F0502020204030204" pitchFamily="34" charset="0"/>
                  </a:rPr>
                  <a:t>cai</a:t>
                </a:r>
                <a:r>
                  <a:rPr lang="en-US" sz="2000" dirty="0">
                    <a:latin typeface="Calibri" panose="020F0502020204030204" pitchFamily="34" charset="0"/>
                    <a:ea typeface="Calibri" panose="020F0502020204030204" pitchFamily="34" charset="0"/>
                    <a:cs typeface="Calibri" panose="020F0502020204030204" pitchFamily="34" charset="0"/>
                  </a:rPr>
                  <a:t> (ex.) 20%</a:t>
                </a:r>
              </a:p>
              <a:p>
                <a:pPr lvl="1"/>
                <a:r>
                  <a:rPr lang="en-US" sz="2000" dirty="0">
                    <a:latin typeface="Calibri" panose="020F0502020204030204" pitchFamily="34" charset="0"/>
                    <a:ea typeface="Calibri" panose="020F0502020204030204" pitchFamily="34" charset="0"/>
                    <a:cs typeface="Calibri" panose="020F0502020204030204" pitchFamily="34" charset="0"/>
                  </a:rPr>
                  <a:t>…e a </a:t>
                </a:r>
                <a:r>
                  <a:rPr lang="en-US" sz="2000" dirty="0" err="1">
                    <a:latin typeface="Calibri" panose="020F0502020204030204" pitchFamily="34" charset="0"/>
                    <a:ea typeface="Calibri" panose="020F0502020204030204" pitchFamily="34" charset="0"/>
                    <a:cs typeface="Calibri" panose="020F0502020204030204" pitchFamily="34" charset="0"/>
                  </a:rPr>
                  <a:t>procura</a:t>
                </a:r>
                <a:r>
                  <a:rPr lang="en-US" sz="2000" dirty="0">
                    <a:latin typeface="Calibri" panose="020F0502020204030204" pitchFamily="34" charset="0"/>
                    <a:ea typeface="Calibri" panose="020F0502020204030204" pitchFamily="34" charset="0"/>
                    <a:cs typeface="Calibri" panose="020F0502020204030204" pitchFamily="34" charset="0"/>
                  </a:rPr>
                  <a:t> (</a:t>
                </a:r>
                <a:r>
                  <a:rPr lang="en-US" sz="2000" dirty="0" err="1">
                    <a:latin typeface="Calibri" panose="020F0502020204030204" pitchFamily="34" charset="0"/>
                    <a:ea typeface="Calibri" panose="020F0502020204030204" pitchFamily="34" charset="0"/>
                    <a:cs typeface="Calibri" panose="020F0502020204030204" pitchFamily="34" charset="0"/>
                  </a:rPr>
                  <a:t>produto</a:t>
                </a:r>
                <a:r>
                  <a:rPr lang="en-US" sz="2000" dirty="0">
                    <a:latin typeface="Calibri" panose="020F0502020204030204" pitchFamily="34" charset="0"/>
                    <a:ea typeface="Calibri" panose="020F0502020204030204" pitchFamily="34" charset="0"/>
                    <a:cs typeface="Calibri" panose="020F0502020204030204" pitchFamily="34" charset="0"/>
                  </a:rPr>
                  <a:t> </a:t>
                </a:r>
                <a:r>
                  <a:rPr lang="en-US" sz="2000" dirty="0" err="1">
                    <a:latin typeface="Calibri" panose="020F0502020204030204" pitchFamily="34" charset="0"/>
                    <a:ea typeface="Calibri" panose="020F0502020204030204" pitchFamily="34" charset="0"/>
                    <a:cs typeface="Calibri" panose="020F0502020204030204" pitchFamily="34" charset="0"/>
                  </a:rPr>
                  <a:t>observado</a:t>
                </a:r>
                <a:r>
                  <a:rPr lang="en-US" sz="2000" dirty="0">
                    <a:latin typeface="Calibri" panose="020F0502020204030204" pitchFamily="34" charset="0"/>
                    <a:ea typeface="Calibri" panose="020F0502020204030204" pitchFamily="34" charset="0"/>
                    <a:cs typeface="Calibri" panose="020F0502020204030204" pitchFamily="34" charset="0"/>
                  </a:rPr>
                  <a:t>) </a:t>
                </a:r>
                <a:r>
                  <a:rPr lang="en-US" sz="2000" dirty="0" err="1">
                    <a:latin typeface="Calibri" panose="020F0502020204030204" pitchFamily="34" charset="0"/>
                    <a:ea typeface="Calibri" panose="020F0502020204030204" pitchFamily="34" charset="0"/>
                    <a:cs typeface="Calibri" panose="020F0502020204030204" pitchFamily="34" charset="0"/>
                  </a:rPr>
                  <a:t>também</a:t>
                </a:r>
                <a:r>
                  <a:rPr lang="en-US" sz="2000" dirty="0">
                    <a:latin typeface="Calibri" panose="020F0502020204030204" pitchFamily="34" charset="0"/>
                    <a:ea typeface="Calibri" panose="020F0502020204030204" pitchFamily="34" charset="0"/>
                    <a:cs typeface="Calibri" panose="020F0502020204030204" pitchFamily="34" charset="0"/>
                  </a:rPr>
                  <a:t> </a:t>
                </a:r>
                <a:r>
                  <a:rPr lang="en-US" sz="2000" dirty="0" err="1">
                    <a:latin typeface="Calibri" panose="020F0502020204030204" pitchFamily="34" charset="0"/>
                    <a:ea typeface="Calibri" panose="020F0502020204030204" pitchFamily="34" charset="0"/>
                    <a:cs typeface="Calibri" panose="020F0502020204030204" pitchFamily="34" charset="0"/>
                  </a:rPr>
                  <a:t>cai</a:t>
                </a:r>
                <a:r>
                  <a:rPr lang="en-US" sz="2000" dirty="0">
                    <a:latin typeface="Calibri" panose="020F0502020204030204" pitchFamily="34" charset="0"/>
                    <a:ea typeface="Calibri" panose="020F0502020204030204" pitchFamily="34" charset="0"/>
                    <a:cs typeface="Calibri" panose="020F0502020204030204" pitchFamily="34" charset="0"/>
                  </a:rPr>
                  <a:t> no </a:t>
                </a:r>
                <a:r>
                  <a:rPr lang="en-US" sz="2000" dirty="0" err="1">
                    <a:latin typeface="Calibri" panose="020F0502020204030204" pitchFamily="34" charset="0"/>
                    <a:ea typeface="Calibri" panose="020F0502020204030204" pitchFamily="34" charset="0"/>
                    <a:cs typeface="Calibri" panose="020F0502020204030204" pitchFamily="34" charset="0"/>
                  </a:rPr>
                  <a:t>mesmo</a:t>
                </a:r>
                <a:r>
                  <a:rPr lang="en-US" sz="2000" dirty="0">
                    <a:latin typeface="Calibri" panose="020F0502020204030204" pitchFamily="34" charset="0"/>
                    <a:ea typeface="Calibri" panose="020F0502020204030204" pitchFamily="34" charset="0"/>
                    <a:cs typeface="Calibri" panose="020F0502020204030204" pitchFamily="34" charset="0"/>
                  </a:rPr>
                  <a:t> </a:t>
                </a:r>
                <a:r>
                  <a:rPr lang="en-US" sz="2000" dirty="0" err="1">
                    <a:latin typeface="Calibri" panose="020F0502020204030204" pitchFamily="34" charset="0"/>
                    <a:ea typeface="Calibri" panose="020F0502020204030204" pitchFamily="34" charset="0"/>
                    <a:cs typeface="Calibri" panose="020F0502020204030204" pitchFamily="34" charset="0"/>
                  </a:rPr>
                  <a:t>montante</a:t>
                </a:r>
                <a:endParaRPr lang="en-US" sz="2000" dirty="0">
                  <a:latin typeface="Calibri" panose="020F0502020204030204" pitchFamily="34" charset="0"/>
                  <a:ea typeface="Calibri" panose="020F0502020204030204" pitchFamily="34" charset="0"/>
                  <a:cs typeface="Calibri" panose="020F0502020204030204" pitchFamily="34" charset="0"/>
                </a:endParaRPr>
              </a:p>
              <a:p>
                <a:pPr lvl="1">
                  <a:buFont typeface="Cambria" panose="02040503050406030204" pitchFamily="18" charset="0"/>
                  <a:buChar char="⇒"/>
                </a:pPr>
                <a:r>
                  <a:rPr lang="en-US" sz="2000" dirty="0">
                    <a:latin typeface="Calibri" panose="020F0502020204030204" pitchFamily="34" charset="0"/>
                    <a:ea typeface="Calibri" panose="020F0502020204030204" pitchFamily="34" charset="0"/>
                    <a:cs typeface="Calibri" panose="020F0502020204030204" pitchFamily="34" charset="0"/>
                  </a:rPr>
                  <a:t>O </a:t>
                </a:r>
                <a:r>
                  <a:rPr lang="en-US" sz="2000" b="1" dirty="0" err="1">
                    <a:latin typeface="Calibri" panose="020F0502020204030204" pitchFamily="34" charset="0"/>
                    <a:ea typeface="Calibri" panose="020F0502020204030204" pitchFamily="34" charset="0"/>
                    <a:cs typeface="Calibri" panose="020F0502020204030204" pitchFamily="34" charset="0"/>
                  </a:rPr>
                  <a:t>hiato</a:t>
                </a:r>
                <a:r>
                  <a:rPr lang="en-US" sz="2000" b="1" dirty="0">
                    <a:latin typeface="Calibri" panose="020F0502020204030204" pitchFamily="34" charset="0"/>
                    <a:ea typeface="Calibri" panose="020F0502020204030204" pitchFamily="34" charset="0"/>
                    <a:cs typeface="Calibri" panose="020F0502020204030204" pitchFamily="34" charset="0"/>
                  </a:rPr>
                  <a:t> do </a:t>
                </a:r>
                <a:r>
                  <a:rPr lang="en-US" sz="2000" b="1" dirty="0" err="1">
                    <a:latin typeface="Calibri" panose="020F0502020204030204" pitchFamily="34" charset="0"/>
                    <a:ea typeface="Calibri" panose="020F0502020204030204" pitchFamily="34" charset="0"/>
                    <a:cs typeface="Calibri" panose="020F0502020204030204" pitchFamily="34" charset="0"/>
                  </a:rPr>
                  <a:t>produto</a:t>
                </a:r>
                <a:r>
                  <a:rPr lang="en-US" sz="2000" b="1" dirty="0">
                    <a:latin typeface="Calibri" panose="020F0502020204030204" pitchFamily="34" charset="0"/>
                    <a:ea typeface="Calibri" panose="020F0502020204030204" pitchFamily="34" charset="0"/>
                    <a:cs typeface="Calibri" panose="020F0502020204030204" pitchFamily="34" charset="0"/>
                  </a:rPr>
                  <a:t> </a:t>
                </a:r>
                <a:r>
                  <a:rPr lang="en-US" sz="2000" dirty="0">
                    <a:latin typeface="Calibri" panose="020F0502020204030204" pitchFamily="34" charset="0"/>
                    <a:ea typeface="Calibri" panose="020F0502020204030204" pitchFamily="34" charset="0"/>
                    <a:cs typeface="Calibri" panose="020F0502020204030204" pitchFamily="34" charset="0"/>
                  </a:rPr>
                  <a:t>(</a:t>
                </a:r>
                <a14:m>
                  <m:oMath xmlns:m="http://schemas.openxmlformats.org/officeDocument/2006/math">
                    <m:r>
                      <a:rPr lang="en-US" sz="1600" i="1" smtClean="0">
                        <a:latin typeface="Cambria Math" panose="02040503050406030204" pitchFamily="18" charset="0"/>
                      </a:rPr>
                      <m:t>=</m:t>
                    </m:r>
                    <m:f>
                      <m:fPr>
                        <m:ctrlPr>
                          <a:rPr lang="en-US" sz="1600" b="0" i="1" smtClean="0">
                            <a:latin typeface="Cambria Math" panose="02040503050406030204" pitchFamily="18" charset="0"/>
                          </a:rPr>
                        </m:ctrlPr>
                      </m:fPr>
                      <m:num>
                        <m:r>
                          <a:rPr lang="pt-PT" sz="1600" b="0" i="1" smtClean="0">
                            <a:latin typeface="Cambria Math" panose="02040503050406030204" pitchFamily="18" charset="0"/>
                          </a:rPr>
                          <m:t>𝑂𝑏𝑠𝑒𝑟𝑣𝑎𝑑𝑜</m:t>
                        </m:r>
                        <m:r>
                          <a:rPr lang="en-US" sz="1600" b="0" i="1" smtClean="0">
                            <a:latin typeface="Cambria Math" panose="02040503050406030204" pitchFamily="18" charset="0"/>
                          </a:rPr>
                          <m:t> −</m:t>
                        </m:r>
                        <m:r>
                          <a:rPr lang="en-US" sz="1600" b="0" i="1" smtClean="0">
                            <a:latin typeface="Cambria Math" panose="02040503050406030204" pitchFamily="18" charset="0"/>
                          </a:rPr>
                          <m:t>𝑃𝑜𝑡𝑒𝑛𝑡𝑖𝑎𝑙</m:t>
                        </m:r>
                        <m:r>
                          <a:rPr lang="en-US" sz="1600" b="0" i="1" smtClean="0">
                            <a:latin typeface="Cambria Math" panose="02040503050406030204" pitchFamily="18" charset="0"/>
                          </a:rPr>
                          <m:t> </m:t>
                        </m:r>
                      </m:num>
                      <m:den>
                        <m:r>
                          <a:rPr lang="en-US" sz="1600" b="0" i="1" smtClean="0">
                            <a:latin typeface="Cambria Math" panose="02040503050406030204" pitchFamily="18" charset="0"/>
                          </a:rPr>
                          <m:t>𝑃𝑜𝑡𝑒𝑛𝑡𝑖𝑎𝑙</m:t>
                        </m:r>
                      </m:den>
                    </m:f>
                  </m:oMath>
                </a14:m>
                <a:r>
                  <a:rPr lang="en-US" sz="2000" dirty="0">
                    <a:latin typeface="Calibri" panose="020F0502020204030204" pitchFamily="34" charset="0"/>
                    <a:ea typeface="Calibri" panose="020F0502020204030204" pitchFamily="34" charset="0"/>
                    <a:cs typeface="Calibri" panose="020F0502020204030204" pitchFamily="34" charset="0"/>
                  </a:rPr>
                  <a:t>) </a:t>
                </a:r>
                <a:r>
                  <a:rPr lang="en-US" sz="2000" dirty="0" err="1">
                    <a:latin typeface="Calibri" panose="020F0502020204030204" pitchFamily="34" charset="0"/>
                    <a:ea typeface="Calibri" panose="020F0502020204030204" pitchFamily="34" charset="0"/>
                    <a:cs typeface="Calibri" panose="020F0502020204030204" pitchFamily="34" charset="0"/>
                  </a:rPr>
                  <a:t>não</a:t>
                </a:r>
                <a:r>
                  <a:rPr lang="en-US" sz="2000" dirty="0">
                    <a:latin typeface="Calibri" panose="020F0502020204030204" pitchFamily="34" charset="0"/>
                    <a:ea typeface="Calibri" panose="020F0502020204030204" pitchFamily="34" charset="0"/>
                    <a:cs typeface="Calibri" panose="020F0502020204030204" pitchFamily="34" charset="0"/>
                  </a:rPr>
                  <a:t> </a:t>
                </a:r>
                <a:r>
                  <a:rPr lang="en-US" sz="2000" dirty="0" err="1">
                    <a:latin typeface="Calibri" panose="020F0502020204030204" pitchFamily="34" charset="0"/>
                    <a:ea typeface="Calibri" panose="020F0502020204030204" pitchFamily="34" charset="0"/>
                    <a:cs typeface="Calibri" panose="020F0502020204030204" pitchFamily="34" charset="0"/>
                  </a:rPr>
                  <a:t>muda</a:t>
                </a:r>
                <a:endParaRPr lang="en-US" sz="2000" dirty="0">
                  <a:latin typeface="Calibri" panose="020F0502020204030204" pitchFamily="34" charset="0"/>
                  <a:ea typeface="Calibri" panose="020F0502020204030204" pitchFamily="34" charset="0"/>
                  <a:cs typeface="Calibri" panose="020F0502020204030204" pitchFamily="34" charset="0"/>
                </a:endParaRPr>
              </a:p>
            </p:txBody>
          </p:sp>
        </mc:Choice>
        <mc:Fallback xmlns="">
          <p:sp>
            <p:nvSpPr>
              <p:cNvPr id="37" name="Content Placeholder 2">
                <a:extLst>
                  <a:ext uri="{FF2B5EF4-FFF2-40B4-BE49-F238E27FC236}">
                    <a16:creationId xmlns:a16="http://schemas.microsoft.com/office/drawing/2014/main" id="{B5FCE55B-BD99-82E8-57B5-E74E612A29DB}"/>
                  </a:ext>
                </a:extLst>
              </p:cNvPr>
              <p:cNvSpPr txBox="1">
                <a:spLocks noRot="1" noChangeAspect="1" noMove="1" noResize="1" noEditPoints="1" noAdjustHandles="1" noChangeArrowheads="1" noChangeShapeType="1" noTextEdit="1"/>
              </p:cNvSpPr>
              <p:nvPr/>
            </p:nvSpPr>
            <p:spPr bwMode="auto">
              <a:xfrm>
                <a:off x="6233712" y="1379220"/>
                <a:ext cx="6013054" cy="5410200"/>
              </a:xfrm>
              <a:prstGeom prst="rect">
                <a:avLst/>
              </a:prstGeom>
              <a:blipFill>
                <a:blip r:embed="rId4"/>
                <a:stretch>
                  <a:fillRect l="-710" t="-901"/>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noFill/>
                  </a:rPr>
                  <a:t> </a:t>
                </a:r>
              </a:p>
            </p:txBody>
          </p:sp>
        </mc:Fallback>
      </mc:AlternateContent>
      <p:grpSp>
        <p:nvGrpSpPr>
          <p:cNvPr id="35" name="Group 34">
            <a:extLst>
              <a:ext uri="{FF2B5EF4-FFF2-40B4-BE49-F238E27FC236}">
                <a16:creationId xmlns:a16="http://schemas.microsoft.com/office/drawing/2014/main" id="{8945D4FD-3DC5-BEE4-3340-177663118B13}"/>
              </a:ext>
            </a:extLst>
          </p:cNvPr>
          <p:cNvGrpSpPr/>
          <p:nvPr/>
        </p:nvGrpSpPr>
        <p:grpSpPr>
          <a:xfrm>
            <a:off x="5772150" y="4311913"/>
            <a:ext cx="4267200" cy="2214637"/>
            <a:chOff x="5772150" y="3770893"/>
            <a:chExt cx="4267200" cy="2214637"/>
          </a:xfrm>
        </p:grpSpPr>
        <p:grpSp>
          <p:nvGrpSpPr>
            <p:cNvPr id="9" name="Group 8">
              <a:extLst>
                <a:ext uri="{FF2B5EF4-FFF2-40B4-BE49-F238E27FC236}">
                  <a16:creationId xmlns:a16="http://schemas.microsoft.com/office/drawing/2014/main" id="{68FE94CA-2047-4905-2D41-1378DED226DC}"/>
                </a:ext>
              </a:extLst>
            </p:cNvPr>
            <p:cNvGrpSpPr/>
            <p:nvPr/>
          </p:nvGrpSpPr>
          <p:grpSpPr>
            <a:xfrm>
              <a:off x="5772150" y="3770893"/>
              <a:ext cx="4267200" cy="2214637"/>
              <a:chOff x="3276600" y="4259887"/>
              <a:chExt cx="4267200" cy="2214637"/>
            </a:xfrm>
          </p:grpSpPr>
          <p:cxnSp>
            <p:nvCxnSpPr>
              <p:cNvPr id="10" name="Straight Connector 9">
                <a:extLst>
                  <a:ext uri="{FF2B5EF4-FFF2-40B4-BE49-F238E27FC236}">
                    <a16:creationId xmlns:a16="http://schemas.microsoft.com/office/drawing/2014/main" id="{92A1CFB5-EB62-188F-ED67-F2FA8F1F72DD}"/>
                  </a:ext>
                </a:extLst>
              </p:cNvPr>
              <p:cNvCxnSpPr/>
              <p:nvPr/>
            </p:nvCxnSpPr>
            <p:spPr>
              <a:xfrm>
                <a:off x="4800600" y="4419600"/>
                <a:ext cx="0" cy="16764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EEBFC3C-F3F4-D5DA-EB7A-A870023B5C59}"/>
                  </a:ext>
                </a:extLst>
              </p:cNvPr>
              <p:cNvCxnSpPr>
                <a:cxnSpLocks/>
              </p:cNvCxnSpPr>
              <p:nvPr/>
            </p:nvCxnSpPr>
            <p:spPr>
              <a:xfrm>
                <a:off x="4800600" y="6096000"/>
                <a:ext cx="21336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D8ADD6A-785A-D600-322B-AA5CF3FEC523}"/>
                  </a:ext>
                </a:extLst>
              </p:cNvPr>
              <p:cNvCxnSpPr/>
              <p:nvPr/>
            </p:nvCxnSpPr>
            <p:spPr>
              <a:xfrm flipV="1">
                <a:off x="5038725" y="4557749"/>
                <a:ext cx="1524000" cy="1219200"/>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5596C252-D35D-AC20-9E9F-334285A68CA7}"/>
                  </a:ext>
                </a:extLst>
              </p:cNvPr>
              <p:cNvSpPr txBox="1"/>
              <p:nvPr/>
            </p:nvSpPr>
            <p:spPr>
              <a:xfrm>
                <a:off x="3276600" y="4259887"/>
                <a:ext cx="1524000" cy="523220"/>
              </a:xfrm>
              <a:prstGeom prst="rect">
                <a:avLst/>
              </a:prstGeom>
              <a:noFill/>
            </p:spPr>
            <p:txBody>
              <a:bodyPr wrap="square" rtlCol="0">
                <a:spAutoFit/>
              </a:bodyPr>
              <a:lstStyle/>
              <a:p>
                <a:pPr algn="r"/>
                <a:r>
                  <a:rPr lang="en-US" sz="1400" dirty="0">
                    <a:latin typeface="Calibri" panose="020F0502020204030204" pitchFamily="34" charset="0"/>
                    <a:ea typeface="Calibri" panose="020F0502020204030204" pitchFamily="34" charset="0"/>
                    <a:cs typeface="Calibri" panose="020F0502020204030204" pitchFamily="34" charset="0"/>
                  </a:rPr>
                  <a:t>Inflação </a:t>
                </a:r>
              </a:p>
              <a:p>
                <a:pPr algn="r"/>
                <a:r>
                  <a:rPr lang="en-US" sz="1400" dirty="0" err="1">
                    <a:latin typeface="Calibri" panose="020F0502020204030204" pitchFamily="34" charset="0"/>
                    <a:ea typeface="Calibri" panose="020F0502020204030204" pitchFamily="34" charset="0"/>
                    <a:cs typeface="Calibri" panose="020F0502020204030204" pitchFamily="34" charset="0"/>
                  </a:rPr>
                  <a:t>não-antecipada</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20" name="TextBox 19">
                <a:extLst>
                  <a:ext uri="{FF2B5EF4-FFF2-40B4-BE49-F238E27FC236}">
                    <a16:creationId xmlns:a16="http://schemas.microsoft.com/office/drawing/2014/main" id="{5A093AC6-DADC-3225-5868-AEA1BEED8853}"/>
                  </a:ext>
                </a:extLst>
              </p:cNvPr>
              <p:cNvSpPr txBox="1"/>
              <p:nvPr/>
            </p:nvSpPr>
            <p:spPr>
              <a:xfrm>
                <a:off x="5562601" y="6166747"/>
                <a:ext cx="1524000" cy="307777"/>
              </a:xfrm>
              <a:prstGeom prst="rect">
                <a:avLst/>
              </a:prstGeom>
              <a:noFill/>
            </p:spPr>
            <p:txBody>
              <a:bodyPr wrap="square" rtlCol="0">
                <a:spAutoFit/>
              </a:bodyPr>
              <a:lstStyle/>
              <a:p>
                <a:pPr algn="r"/>
                <a:r>
                  <a:rPr lang="en-US" sz="1400" dirty="0" err="1">
                    <a:latin typeface="Calibri" panose="020F0502020204030204" pitchFamily="34" charset="0"/>
                    <a:ea typeface="Calibri" panose="020F0502020204030204" pitchFamily="34" charset="0"/>
                    <a:cs typeface="Calibri" panose="020F0502020204030204" pitchFamily="34" charset="0"/>
                  </a:rPr>
                  <a:t>Hiato</a:t>
                </a:r>
                <a:r>
                  <a:rPr lang="en-US" sz="1400" dirty="0">
                    <a:latin typeface="Calibri" panose="020F0502020204030204" pitchFamily="34" charset="0"/>
                    <a:ea typeface="Calibri" panose="020F0502020204030204" pitchFamily="34" charset="0"/>
                    <a:cs typeface="Calibri" panose="020F0502020204030204" pitchFamily="34" charset="0"/>
                  </a:rPr>
                  <a:t> do </a:t>
                </a:r>
                <a:r>
                  <a:rPr lang="en-US" sz="1400" dirty="0" err="1">
                    <a:latin typeface="Calibri" panose="020F0502020204030204" pitchFamily="34" charset="0"/>
                    <a:ea typeface="Calibri" panose="020F0502020204030204" pitchFamily="34" charset="0"/>
                    <a:cs typeface="Calibri" panose="020F0502020204030204" pitchFamily="34" charset="0"/>
                  </a:rPr>
                  <a:t>produto</a:t>
                </a:r>
                <a:endParaRPr lang="en-US" sz="1400" dirty="0">
                  <a:latin typeface="Calibri" panose="020F0502020204030204" pitchFamily="34" charset="0"/>
                  <a:ea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476D7DF6-0DC1-FF23-ECDB-ECDD40077949}"/>
                  </a:ext>
                </a:extLst>
              </p:cNvPr>
              <p:cNvSpPr txBox="1"/>
              <p:nvPr/>
            </p:nvSpPr>
            <p:spPr>
              <a:xfrm>
                <a:off x="6562725" y="4340801"/>
                <a:ext cx="981075" cy="523220"/>
              </a:xfrm>
              <a:prstGeom prst="rect">
                <a:avLst/>
              </a:prstGeom>
              <a:noFill/>
            </p:spPr>
            <p:txBody>
              <a:bodyPr wrap="square" rtlCol="0">
                <a:spAutoFit/>
              </a:bodyPr>
              <a:lstStyle/>
              <a:p>
                <a:r>
                  <a:rPr lang="en-US" sz="1400" dirty="0" err="1">
                    <a:solidFill>
                      <a:schemeClr val="tx2"/>
                    </a:solidFill>
                    <a:latin typeface="Calibri" panose="020F0502020204030204" pitchFamily="34" charset="0"/>
                    <a:ea typeface="Calibri" panose="020F0502020204030204" pitchFamily="34" charset="0"/>
                    <a:cs typeface="Calibri" panose="020F0502020204030204" pitchFamily="34" charset="0"/>
                  </a:rPr>
                  <a:t>Curva</a:t>
                </a:r>
                <a:r>
                  <a:rPr lang="en-US" sz="1400" dirty="0">
                    <a:solidFill>
                      <a:schemeClr val="tx2"/>
                    </a:solidFill>
                    <a:latin typeface="Calibri" panose="020F0502020204030204" pitchFamily="34" charset="0"/>
                    <a:ea typeface="Calibri" panose="020F0502020204030204" pitchFamily="34" charset="0"/>
                    <a:cs typeface="Calibri" panose="020F0502020204030204" pitchFamily="34" charset="0"/>
                  </a:rPr>
                  <a:t> de Phillips</a:t>
                </a:r>
              </a:p>
            </p:txBody>
          </p:sp>
        </p:grpSp>
        <p:sp>
          <p:nvSpPr>
            <p:cNvPr id="22" name="Oval 21">
              <a:extLst>
                <a:ext uri="{FF2B5EF4-FFF2-40B4-BE49-F238E27FC236}">
                  <a16:creationId xmlns:a16="http://schemas.microsoft.com/office/drawing/2014/main" id="{F71D13A8-EF97-2515-535D-B23897FF82EB}"/>
                </a:ext>
              </a:extLst>
            </p:cNvPr>
            <p:cNvSpPr/>
            <p:nvPr/>
          </p:nvSpPr>
          <p:spPr>
            <a:xfrm>
              <a:off x="8290319" y="4577636"/>
              <a:ext cx="125414" cy="125414"/>
            </a:xfrm>
            <a:prstGeom prst="ellipse">
              <a:avLst/>
            </a:prstGeom>
            <a:solidFill>
              <a:srgbClr val="C00000"/>
            </a:solidFill>
            <a:ln>
              <a:solidFill>
                <a:srgbClr val="0064B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grpSp>
      <p:sp>
        <p:nvSpPr>
          <p:cNvPr id="23" name="Arrow: Down 22">
            <a:extLst>
              <a:ext uri="{FF2B5EF4-FFF2-40B4-BE49-F238E27FC236}">
                <a16:creationId xmlns:a16="http://schemas.microsoft.com/office/drawing/2014/main" id="{13465D22-C0EF-0396-02A7-16512DD4A311}"/>
              </a:ext>
            </a:extLst>
          </p:cNvPr>
          <p:cNvSpPr/>
          <p:nvPr/>
        </p:nvSpPr>
        <p:spPr>
          <a:xfrm>
            <a:off x="8153397" y="3837550"/>
            <a:ext cx="304005" cy="571506"/>
          </a:xfrm>
          <a:prstGeom prst="down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27" name="Arrow: Down 26">
            <a:extLst>
              <a:ext uri="{FF2B5EF4-FFF2-40B4-BE49-F238E27FC236}">
                <a16:creationId xmlns:a16="http://schemas.microsoft.com/office/drawing/2014/main" id="{B79DA040-9C73-F595-F950-8A0A44D620FC}"/>
              </a:ext>
            </a:extLst>
          </p:cNvPr>
          <p:cNvSpPr/>
          <p:nvPr/>
        </p:nvSpPr>
        <p:spPr>
          <a:xfrm rot="16200000">
            <a:off x="9355090" y="4953392"/>
            <a:ext cx="304005" cy="534115"/>
          </a:xfrm>
          <a:prstGeom prst="down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31" name="TextBox 30">
            <a:extLst>
              <a:ext uri="{FF2B5EF4-FFF2-40B4-BE49-F238E27FC236}">
                <a16:creationId xmlns:a16="http://schemas.microsoft.com/office/drawing/2014/main" id="{9B919EEF-3EBE-4CF8-796F-258C755F065D}"/>
              </a:ext>
            </a:extLst>
          </p:cNvPr>
          <p:cNvSpPr txBox="1"/>
          <p:nvPr/>
        </p:nvSpPr>
        <p:spPr>
          <a:xfrm>
            <a:off x="9922422" y="4665426"/>
            <a:ext cx="2215349" cy="1200329"/>
          </a:xfrm>
          <a:prstGeom prst="rect">
            <a:avLst/>
          </a:prstGeom>
          <a:noFill/>
        </p:spPr>
        <p:txBody>
          <a:bodyPr wrap="square" rtlCol="0">
            <a:spAutoFit/>
          </a:bodyPr>
          <a:lstStyle/>
          <a:p>
            <a:r>
              <a:rPr lang="en-US" b="1" dirty="0" err="1">
                <a:solidFill>
                  <a:srgbClr val="C00000"/>
                </a:solidFill>
                <a:latin typeface="Calibri" panose="020F0502020204030204" pitchFamily="34" charset="0"/>
                <a:ea typeface="Calibri" panose="020F0502020204030204" pitchFamily="34" charset="0"/>
                <a:cs typeface="Calibri" panose="020F0502020204030204" pitchFamily="34" charset="0"/>
              </a:rPr>
              <a:t>Curva</a:t>
            </a:r>
            <a:r>
              <a:rPr lang="en-US" b="1" dirty="0">
                <a:solidFill>
                  <a:srgbClr val="C00000"/>
                </a:solidFill>
                <a:latin typeface="Calibri" panose="020F0502020204030204" pitchFamily="34" charset="0"/>
                <a:ea typeface="Calibri" panose="020F0502020204030204" pitchFamily="34" charset="0"/>
                <a:cs typeface="Calibri" panose="020F0502020204030204" pitchFamily="34" charset="0"/>
              </a:rPr>
              <a:t> de Phillips:</a:t>
            </a:r>
            <a:br>
              <a:rPr lang="en-US" b="1" dirty="0">
                <a:solidFill>
                  <a:srgbClr val="C00000"/>
                </a:solidFill>
                <a:latin typeface="Calibri" panose="020F0502020204030204" pitchFamily="34" charset="0"/>
                <a:ea typeface="Calibri" panose="020F0502020204030204" pitchFamily="34" charset="0"/>
                <a:cs typeface="Calibri" panose="020F0502020204030204" pitchFamily="34" charset="0"/>
              </a:rPr>
            </a:br>
            <a:r>
              <a:rPr lang="en-US" dirty="0" err="1">
                <a:latin typeface="Calibri" panose="020F0502020204030204" pitchFamily="34" charset="0"/>
                <a:ea typeface="Calibri" panose="020F0502020204030204" pitchFamily="34" charset="0"/>
                <a:cs typeface="Calibri" panose="020F0502020204030204" pitchFamily="34" charset="0"/>
              </a:rPr>
              <a:t>Hiato</a:t>
            </a:r>
            <a:r>
              <a:rPr lang="en-US" dirty="0">
                <a:latin typeface="Calibri" panose="020F0502020204030204" pitchFamily="34" charset="0"/>
                <a:ea typeface="Calibri" panose="020F0502020204030204" pitchFamily="34" charset="0"/>
                <a:cs typeface="Calibri" panose="020F0502020204030204" pitchFamily="34" charset="0"/>
              </a:rPr>
              <a:t> do </a:t>
            </a:r>
            <a:r>
              <a:rPr lang="en-US" dirty="0" err="1">
                <a:latin typeface="Calibri" panose="020F0502020204030204" pitchFamily="34" charset="0"/>
                <a:ea typeface="Calibri" panose="020F0502020204030204" pitchFamily="34" charset="0"/>
                <a:cs typeface="Calibri" panose="020F0502020204030204" pitchFamily="34" charset="0"/>
              </a:rPr>
              <a:t>produto</a:t>
            </a:r>
            <a:r>
              <a:rPr lang="en-US" dirty="0">
                <a:latin typeface="Calibri" panose="020F0502020204030204" pitchFamily="34" charset="0"/>
                <a:ea typeface="Calibri" panose="020F0502020204030204" pitchFamily="34" charset="0"/>
                <a:cs typeface="Calibri" panose="020F0502020204030204" pitchFamily="34" charset="0"/>
              </a:rPr>
              <a:t> </a:t>
            </a:r>
            <a:r>
              <a:rPr lang="en-US" dirty="0" err="1">
                <a:latin typeface="Calibri" panose="020F0502020204030204" pitchFamily="34" charset="0"/>
                <a:ea typeface="Calibri" panose="020F0502020204030204" pitchFamily="34" charset="0"/>
                <a:cs typeface="Calibri" panose="020F0502020204030204" pitchFamily="34" charset="0"/>
              </a:rPr>
              <a:t>constante</a:t>
            </a:r>
            <a:endParaRPr lang="en-US" dirty="0">
              <a:latin typeface="Calibri" panose="020F0502020204030204" pitchFamily="34" charset="0"/>
              <a:ea typeface="Calibri" panose="020F0502020204030204" pitchFamily="34" charset="0"/>
              <a:cs typeface="Calibri" panose="020F0502020204030204" pitchFamily="34" charset="0"/>
            </a:endParaRPr>
          </a:p>
          <a:p>
            <a:r>
              <a:rPr lang="en-US"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b="1" dirty="0">
                <a:solidFill>
                  <a:srgbClr val="C00000"/>
                </a:solidFill>
                <a:highlight>
                  <a:srgbClr val="FFFF00"/>
                </a:highlight>
                <a:latin typeface="Calibri" panose="020F0502020204030204" pitchFamily="34" charset="0"/>
                <a:ea typeface="Calibri" panose="020F0502020204030204" pitchFamily="34" charset="0"/>
                <a:cs typeface="Calibri" panose="020F0502020204030204" pitchFamily="34" charset="0"/>
              </a:rPr>
              <a:t>Inflação </a:t>
            </a:r>
            <a:r>
              <a:rPr lang="en-US" b="1" dirty="0" err="1">
                <a:solidFill>
                  <a:srgbClr val="C00000"/>
                </a:solidFill>
                <a:highlight>
                  <a:srgbClr val="FFFF00"/>
                </a:highlight>
                <a:latin typeface="Calibri" panose="020F0502020204030204" pitchFamily="34" charset="0"/>
                <a:ea typeface="Calibri" panose="020F0502020204030204" pitchFamily="34" charset="0"/>
                <a:cs typeface="Calibri" panose="020F0502020204030204" pitchFamily="34" charset="0"/>
              </a:rPr>
              <a:t>constante</a:t>
            </a:r>
            <a:endParaRPr lang="en-US" b="1" dirty="0">
              <a:solidFill>
                <a:srgbClr val="C00000"/>
              </a:solidFill>
              <a:highlight>
                <a:srgbClr val="FFFF00"/>
              </a:highlight>
              <a:latin typeface="Calibri" panose="020F0502020204030204" pitchFamily="34" charset="0"/>
              <a:ea typeface="Calibri" panose="020F0502020204030204" pitchFamily="34" charset="0"/>
              <a:cs typeface="Calibri" panose="020F0502020204030204" pitchFamily="34" charset="0"/>
            </a:endParaRPr>
          </a:p>
        </p:txBody>
      </p:sp>
      <p:cxnSp>
        <p:nvCxnSpPr>
          <p:cNvPr id="6" name="Straight Connector 5">
            <a:extLst>
              <a:ext uri="{FF2B5EF4-FFF2-40B4-BE49-F238E27FC236}">
                <a16:creationId xmlns:a16="http://schemas.microsoft.com/office/drawing/2014/main" id="{32691A2C-5308-717C-693A-C52A405C949F}"/>
              </a:ext>
            </a:extLst>
          </p:cNvPr>
          <p:cNvCxnSpPr/>
          <p:nvPr/>
        </p:nvCxnSpPr>
        <p:spPr>
          <a:xfrm>
            <a:off x="360889" y="1144645"/>
            <a:ext cx="11409894" cy="0"/>
          </a:xfrm>
          <a:prstGeom prst="line">
            <a:avLst/>
          </a:prstGeom>
          <a:ln w="22225">
            <a:solidFill>
              <a:srgbClr val="A85056"/>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6CB94741-6EDB-F226-B1B6-1B6AD0FA495C}"/>
              </a:ext>
            </a:extLst>
          </p:cNvPr>
          <p:cNvGrpSpPr/>
          <p:nvPr/>
        </p:nvGrpSpPr>
        <p:grpSpPr>
          <a:xfrm>
            <a:off x="-48102" y="6643375"/>
            <a:ext cx="12298342" cy="253916"/>
            <a:chOff x="-106342" y="6654881"/>
            <a:chExt cx="12298342" cy="253916"/>
          </a:xfrm>
        </p:grpSpPr>
        <p:sp>
          <p:nvSpPr>
            <p:cNvPr id="39" name="Прямоугольник 2">
              <a:extLst>
                <a:ext uri="{FF2B5EF4-FFF2-40B4-BE49-F238E27FC236}">
                  <a16:creationId xmlns:a16="http://schemas.microsoft.com/office/drawing/2014/main" id="{72EDD910-BCE0-9578-DED8-31EEBEB7AAD1}"/>
                </a:ext>
              </a:extLst>
            </p:cNvPr>
            <p:cNvSpPr/>
            <p:nvPr/>
          </p:nvSpPr>
          <p:spPr>
            <a:xfrm>
              <a:off x="-106342" y="6654881"/>
              <a:ext cx="388248"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288</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40" name="TextBox 8">
              <a:extLst>
                <a:ext uri="{FF2B5EF4-FFF2-40B4-BE49-F238E27FC236}">
                  <a16:creationId xmlns:a16="http://schemas.microsoft.com/office/drawing/2014/main" id="{D0704C7C-2F2E-F029-1F70-FD76239675B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pic>
        <p:nvPicPr>
          <p:cNvPr id="41" name="Picture 40" descr="A picture containing drawing&#10;&#10;Description automatically generated">
            <a:extLst>
              <a:ext uri="{FF2B5EF4-FFF2-40B4-BE49-F238E27FC236}">
                <a16:creationId xmlns:a16="http://schemas.microsoft.com/office/drawing/2014/main" id="{BAEB0C26-3D5B-A6CE-AF0F-CE0206A160B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5369" y="49140"/>
            <a:ext cx="747741" cy="226588"/>
          </a:xfrm>
          <a:prstGeom prst="rect">
            <a:avLst/>
          </a:prstGeom>
        </p:spPr>
      </p:pic>
    </p:spTree>
    <p:extLst>
      <p:ext uri="{BB962C8B-B14F-4D97-AF65-F5344CB8AC3E}">
        <p14:creationId xmlns:p14="http://schemas.microsoft.com/office/powerpoint/2010/main" val="1843133251"/>
      </p:ext>
    </p:extLst>
  </p:cSld>
  <p:clrMapOvr>
    <a:masterClrMapping/>
  </p:clrMapOvr>
  <p:transition spd="med">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8632BB95-92A3-0B4E-4563-5FDA4B33AD2F}"/>
              </a:ext>
            </a:extLst>
          </p:cNvPr>
          <p:cNvSpPr/>
          <p:nvPr/>
        </p:nvSpPr>
        <p:spPr>
          <a:xfrm>
            <a:off x="518907" y="775218"/>
            <a:ext cx="11073653" cy="1259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2" name="Title 1">
            <a:extLst>
              <a:ext uri="{FF2B5EF4-FFF2-40B4-BE49-F238E27FC236}">
                <a16:creationId xmlns:a16="http://schemas.microsoft.com/office/drawing/2014/main" id="{A124C963-C670-7CC0-2837-352CDF91419F}"/>
              </a:ext>
            </a:extLst>
          </p:cNvPr>
          <p:cNvSpPr>
            <a:spLocks noGrp="1"/>
          </p:cNvSpPr>
          <p:nvPr>
            <p:ph type="title"/>
          </p:nvPr>
        </p:nvSpPr>
        <p:spPr>
          <a:xfrm>
            <a:off x="78739" y="431790"/>
            <a:ext cx="11988800" cy="685800"/>
          </a:xfrm>
        </p:spPr>
        <p:txBody>
          <a:bodyPr/>
          <a:lstStyle/>
          <a:p>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Choque</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oferta</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#2: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Disrupções</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das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cadeias</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de valor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aumentaram</a:t>
            </a:r>
            <a:r>
              <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rPr>
              <a:t> custos e tempos de </a:t>
            </a:r>
            <a:r>
              <a:rPr lang="en-US" sz="2800" b="1" dirty="0" err="1">
                <a:solidFill>
                  <a:srgbClr val="C00000"/>
                </a:solidFill>
                <a:latin typeface="Calibri" panose="020F0502020204030204" pitchFamily="34" charset="0"/>
                <a:ea typeface="Calibri" panose="020F0502020204030204" pitchFamily="34" charset="0"/>
                <a:cs typeface="Calibri" panose="020F0502020204030204" pitchFamily="34" charset="0"/>
              </a:rPr>
              <a:t>transporte</a:t>
            </a:r>
            <a:endParaRPr lang="en-US" sz="2800" b="1"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cxnSp>
        <p:nvCxnSpPr>
          <p:cNvPr id="13" name="Straight Connector 12">
            <a:extLst>
              <a:ext uri="{FF2B5EF4-FFF2-40B4-BE49-F238E27FC236}">
                <a16:creationId xmlns:a16="http://schemas.microsoft.com/office/drawing/2014/main" id="{5508BAB5-B477-8F01-AE02-2506F7961258}"/>
              </a:ext>
            </a:extLst>
          </p:cNvPr>
          <p:cNvCxnSpPr/>
          <p:nvPr/>
        </p:nvCxnSpPr>
        <p:spPr>
          <a:xfrm>
            <a:off x="182666" y="1264543"/>
            <a:ext cx="11409894" cy="0"/>
          </a:xfrm>
          <a:prstGeom prst="line">
            <a:avLst/>
          </a:prstGeom>
          <a:ln w="22225">
            <a:solidFill>
              <a:srgbClr val="A85056"/>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7B662103-E241-1756-251C-D1C27B661C7B}"/>
              </a:ext>
            </a:extLst>
          </p:cNvPr>
          <p:cNvSpPr/>
          <p:nvPr/>
        </p:nvSpPr>
        <p:spPr>
          <a:xfrm>
            <a:off x="396241" y="6270793"/>
            <a:ext cx="11409894" cy="43480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grpSp>
        <p:nvGrpSpPr>
          <p:cNvPr id="3" name="Group 2">
            <a:extLst>
              <a:ext uri="{FF2B5EF4-FFF2-40B4-BE49-F238E27FC236}">
                <a16:creationId xmlns:a16="http://schemas.microsoft.com/office/drawing/2014/main" id="{69E4E4DB-07D0-B236-8BFA-FCEBC27D5B4E}"/>
              </a:ext>
            </a:extLst>
          </p:cNvPr>
          <p:cNvGrpSpPr/>
          <p:nvPr/>
        </p:nvGrpSpPr>
        <p:grpSpPr>
          <a:xfrm>
            <a:off x="-48102" y="6643375"/>
            <a:ext cx="12298342" cy="253916"/>
            <a:chOff x="-106342" y="6654881"/>
            <a:chExt cx="12298342" cy="253916"/>
          </a:xfrm>
        </p:grpSpPr>
        <p:sp>
          <p:nvSpPr>
            <p:cNvPr id="4" name="Прямоугольник 2">
              <a:extLst>
                <a:ext uri="{FF2B5EF4-FFF2-40B4-BE49-F238E27FC236}">
                  <a16:creationId xmlns:a16="http://schemas.microsoft.com/office/drawing/2014/main" id="{520124A5-E849-EBA0-3499-0B7281A12338}"/>
                </a:ext>
              </a:extLst>
            </p:cNvPr>
            <p:cNvSpPr/>
            <p:nvPr/>
          </p:nvSpPr>
          <p:spPr>
            <a:xfrm>
              <a:off x="-106342" y="6654881"/>
              <a:ext cx="388248"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289</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5" name="TextBox 8">
              <a:extLst>
                <a:ext uri="{FF2B5EF4-FFF2-40B4-BE49-F238E27FC236}">
                  <a16:creationId xmlns:a16="http://schemas.microsoft.com/office/drawing/2014/main" id="{02CF9D32-91DF-C9BF-27F8-8B25EA47365D}"/>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pic>
        <p:nvPicPr>
          <p:cNvPr id="6" name="Picture 5" descr="A picture containing drawing&#10;&#10;Description automatically generated">
            <a:extLst>
              <a:ext uri="{FF2B5EF4-FFF2-40B4-BE49-F238E27FC236}">
                <a16:creationId xmlns:a16="http://schemas.microsoft.com/office/drawing/2014/main" id="{F6992725-339D-D685-3198-E33F7EA2E6C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4461" y="109658"/>
            <a:ext cx="747741" cy="226588"/>
          </a:xfrm>
          <a:prstGeom prst="rect">
            <a:avLst/>
          </a:prstGeom>
        </p:spPr>
      </p:pic>
      <p:pic>
        <p:nvPicPr>
          <p:cNvPr id="9" name="Picture 8">
            <a:extLst>
              <a:ext uri="{FF2B5EF4-FFF2-40B4-BE49-F238E27FC236}">
                <a16:creationId xmlns:a16="http://schemas.microsoft.com/office/drawing/2014/main" id="{FCF29E43-D46C-3EB5-A66E-2B36DEFE010B}"/>
              </a:ext>
            </a:extLst>
          </p:cNvPr>
          <p:cNvPicPr>
            <a:picLocks noChangeAspect="1"/>
          </p:cNvPicPr>
          <p:nvPr/>
        </p:nvPicPr>
        <p:blipFill>
          <a:blip r:embed="rId3"/>
          <a:stretch>
            <a:fillRect/>
          </a:stretch>
        </p:blipFill>
        <p:spPr>
          <a:xfrm>
            <a:off x="54490" y="2254725"/>
            <a:ext cx="5618736" cy="4153746"/>
          </a:xfrm>
          <a:prstGeom prst="rect">
            <a:avLst/>
          </a:prstGeom>
        </p:spPr>
      </p:pic>
      <p:pic>
        <p:nvPicPr>
          <p:cNvPr id="10" name="Picture 9">
            <a:extLst>
              <a:ext uri="{FF2B5EF4-FFF2-40B4-BE49-F238E27FC236}">
                <a16:creationId xmlns:a16="http://schemas.microsoft.com/office/drawing/2014/main" id="{9E58218A-9C6E-2373-591C-0D2F92712C64}"/>
              </a:ext>
            </a:extLst>
          </p:cNvPr>
          <p:cNvPicPr>
            <a:picLocks noChangeAspect="1"/>
          </p:cNvPicPr>
          <p:nvPr/>
        </p:nvPicPr>
        <p:blipFill>
          <a:blip r:embed="rId4"/>
          <a:stretch>
            <a:fillRect/>
          </a:stretch>
        </p:blipFill>
        <p:spPr>
          <a:xfrm>
            <a:off x="5766749" y="2254725"/>
            <a:ext cx="6246492" cy="3979347"/>
          </a:xfrm>
          <a:prstGeom prst="rect">
            <a:avLst/>
          </a:prstGeom>
        </p:spPr>
      </p:pic>
      <p:sp>
        <p:nvSpPr>
          <p:cNvPr id="14" name="TextBox 13">
            <a:extLst>
              <a:ext uri="{FF2B5EF4-FFF2-40B4-BE49-F238E27FC236}">
                <a16:creationId xmlns:a16="http://schemas.microsoft.com/office/drawing/2014/main" id="{317B721F-A39F-50E0-B7DA-06737364E035}"/>
              </a:ext>
            </a:extLst>
          </p:cNvPr>
          <p:cNvSpPr txBox="1"/>
          <p:nvPr/>
        </p:nvSpPr>
        <p:spPr>
          <a:xfrm>
            <a:off x="180712" y="1524059"/>
            <a:ext cx="11830575" cy="369332"/>
          </a:xfrm>
          <a:prstGeom prst="rect">
            <a:avLst/>
          </a:prstGeom>
          <a:noFill/>
        </p:spPr>
        <p:txBody>
          <a:bodyPr wrap="square">
            <a:spAutoFit/>
          </a:bodyPr>
          <a:lstStyle/>
          <a:p>
            <a:r>
              <a:rPr lang="pt-PT" dirty="0">
                <a:solidFill>
                  <a:schemeClr val="bg1"/>
                </a:solidFill>
                <a:highlight>
                  <a:srgbClr val="4F81BD"/>
                </a:highlight>
                <a:latin typeface="Calibri" panose="020F0502020204030204" pitchFamily="34" charset="0"/>
                <a:ea typeface="Calibri" panose="020F0502020204030204" pitchFamily="34" charset="0"/>
                <a:cs typeface="Calibri" panose="020F0502020204030204" pitchFamily="34" charset="0"/>
              </a:rPr>
              <a:t>Tempos de transporte e preços de contentores subiram de forma acentuada </a:t>
            </a:r>
            <a:r>
              <a:rPr lang="pt-PT" dirty="0">
                <a:latin typeface="Calibri" panose="020F0502020204030204" pitchFamily="34" charset="0"/>
                <a:ea typeface="Calibri" panose="020F0502020204030204" pitchFamily="34" charset="0"/>
                <a:cs typeface="Calibri" panose="020F0502020204030204" pitchFamily="34" charset="0"/>
              </a:rPr>
              <a:t>mas estão de volta a valores pré-pandemia</a:t>
            </a:r>
            <a:endParaRPr lang="en-US"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114145644"/>
      </p:ext>
    </p:extLst>
  </p:cSld>
  <p:clrMapOvr>
    <a:masterClrMapping/>
  </p:clrMapOvr>
  <p:transition spd="med">
    <p:push/>
  </p:transition>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96150CF2-3155-8CCC-900B-950F33819E84}"/>
              </a:ext>
            </a:extLst>
          </p:cNvPr>
          <p:cNvSpPr/>
          <p:nvPr/>
        </p:nvSpPr>
        <p:spPr>
          <a:xfrm>
            <a:off x="396241" y="6270793"/>
            <a:ext cx="11409894" cy="43480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7" name="Chart 6">
            <a:extLst>
              <a:ext uri="{FF2B5EF4-FFF2-40B4-BE49-F238E27FC236}">
                <a16:creationId xmlns:a16="http://schemas.microsoft.com/office/drawing/2014/main" id="{67358BE7-7DA5-6753-D682-239F7160296C}"/>
              </a:ext>
            </a:extLst>
          </p:cNvPr>
          <p:cNvGraphicFramePr>
            <a:graphicFrameLocks/>
          </p:cNvGraphicFramePr>
          <p:nvPr/>
        </p:nvGraphicFramePr>
        <p:xfrm>
          <a:off x="700087" y="1547811"/>
          <a:ext cx="10487025" cy="5157789"/>
        </p:xfrm>
        <a:graphic>
          <a:graphicData uri="http://schemas.openxmlformats.org/drawingml/2006/chart">
            <c:chart xmlns:c="http://schemas.openxmlformats.org/drawingml/2006/chart" xmlns:r="http://schemas.openxmlformats.org/officeDocument/2006/relationships" r:id="rId2"/>
          </a:graphicData>
        </a:graphic>
      </p:graphicFrame>
      <p:sp>
        <p:nvSpPr>
          <p:cNvPr id="12" name="Title 1">
            <a:extLst>
              <a:ext uri="{FF2B5EF4-FFF2-40B4-BE49-F238E27FC236}">
                <a16:creationId xmlns:a16="http://schemas.microsoft.com/office/drawing/2014/main" id="{A124C963-C670-7CC0-2837-352CDF91419F}"/>
              </a:ext>
            </a:extLst>
          </p:cNvPr>
          <p:cNvSpPr>
            <a:spLocks noGrp="1"/>
          </p:cNvSpPr>
          <p:nvPr>
            <p:ph type="title"/>
          </p:nvPr>
        </p:nvSpPr>
        <p:spPr>
          <a:xfrm>
            <a:off x="145036" y="458298"/>
            <a:ext cx="11988800" cy="685800"/>
          </a:xfrm>
        </p:spPr>
        <p:txBody>
          <a:bodyPr/>
          <a:lstStyle/>
          <a:p>
            <a:r>
              <a:rPr lang="en-US" sz="2400" b="1" dirty="0" err="1">
                <a:solidFill>
                  <a:srgbClr val="C00000"/>
                </a:solidFill>
                <a:latin typeface="Calibri" panose="020F0502020204030204" pitchFamily="34" charset="0"/>
                <a:ea typeface="Calibri" panose="020F0502020204030204" pitchFamily="34" charset="0"/>
                <a:cs typeface="Calibri" panose="020F0502020204030204" pitchFamily="34" charset="0"/>
              </a:rPr>
              <a:t>Choque</a:t>
            </a:r>
            <a:r>
              <a:rPr lang="en-US" sz="2400" b="1"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2400" b="1" dirty="0" err="1">
                <a:solidFill>
                  <a:srgbClr val="C00000"/>
                </a:solidFill>
                <a:latin typeface="Calibri" panose="020F0502020204030204" pitchFamily="34" charset="0"/>
                <a:ea typeface="Calibri" panose="020F0502020204030204" pitchFamily="34" charset="0"/>
                <a:cs typeface="Calibri" panose="020F0502020204030204" pitchFamily="34" charset="0"/>
              </a:rPr>
              <a:t>oferta</a:t>
            </a:r>
            <a:r>
              <a:rPr lang="en-US" sz="2400" b="1" dirty="0">
                <a:solidFill>
                  <a:srgbClr val="C00000"/>
                </a:solidFill>
                <a:latin typeface="Calibri" panose="020F0502020204030204" pitchFamily="34" charset="0"/>
                <a:ea typeface="Calibri" panose="020F0502020204030204" pitchFamily="34" charset="0"/>
                <a:cs typeface="Calibri" panose="020F0502020204030204" pitchFamily="34" charset="0"/>
              </a:rPr>
              <a:t> #2: </a:t>
            </a:r>
            <a:r>
              <a:rPr lang="en-US" sz="2400" b="1" dirty="0" err="1">
                <a:solidFill>
                  <a:srgbClr val="C00000"/>
                </a:solidFill>
                <a:latin typeface="Calibri" panose="020F0502020204030204" pitchFamily="34" charset="0"/>
                <a:ea typeface="Calibri" panose="020F0502020204030204" pitchFamily="34" charset="0"/>
                <a:cs typeface="Calibri" panose="020F0502020204030204" pitchFamily="34" charset="0"/>
              </a:rPr>
              <a:t>Disrupções</a:t>
            </a:r>
            <a:r>
              <a:rPr lang="en-US" sz="2400" b="1" dirty="0">
                <a:solidFill>
                  <a:srgbClr val="C00000"/>
                </a:solidFill>
                <a:latin typeface="Calibri" panose="020F0502020204030204" pitchFamily="34" charset="0"/>
                <a:ea typeface="Calibri" panose="020F0502020204030204" pitchFamily="34" charset="0"/>
                <a:cs typeface="Calibri" panose="020F0502020204030204" pitchFamily="34" charset="0"/>
              </a:rPr>
              <a:t> das </a:t>
            </a:r>
            <a:r>
              <a:rPr lang="en-US" sz="2400" b="1" dirty="0" err="1">
                <a:solidFill>
                  <a:srgbClr val="C00000"/>
                </a:solidFill>
                <a:latin typeface="Calibri" panose="020F0502020204030204" pitchFamily="34" charset="0"/>
                <a:ea typeface="Calibri" panose="020F0502020204030204" pitchFamily="34" charset="0"/>
                <a:cs typeface="Calibri" panose="020F0502020204030204" pitchFamily="34" charset="0"/>
              </a:rPr>
              <a:t>cadeias</a:t>
            </a:r>
            <a:r>
              <a:rPr lang="en-US" sz="2400" b="1"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2400" b="1" dirty="0" err="1">
                <a:solidFill>
                  <a:srgbClr val="C00000"/>
                </a:solidFill>
                <a:latin typeface="Calibri" panose="020F0502020204030204" pitchFamily="34" charset="0"/>
                <a:ea typeface="Calibri" panose="020F0502020204030204" pitchFamily="34" charset="0"/>
                <a:cs typeface="Calibri" panose="020F0502020204030204" pitchFamily="34" charset="0"/>
              </a:rPr>
              <a:t>abastecimento</a:t>
            </a:r>
            <a:endParaRPr lang="en-US" sz="2400" b="1"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cxnSp>
        <p:nvCxnSpPr>
          <p:cNvPr id="13" name="Straight Connector 12">
            <a:extLst>
              <a:ext uri="{FF2B5EF4-FFF2-40B4-BE49-F238E27FC236}">
                <a16:creationId xmlns:a16="http://schemas.microsoft.com/office/drawing/2014/main" id="{5508BAB5-B477-8F01-AE02-2506F7961258}"/>
              </a:ext>
            </a:extLst>
          </p:cNvPr>
          <p:cNvCxnSpPr/>
          <p:nvPr/>
        </p:nvCxnSpPr>
        <p:spPr>
          <a:xfrm>
            <a:off x="203200" y="894053"/>
            <a:ext cx="11409894" cy="0"/>
          </a:xfrm>
          <a:prstGeom prst="line">
            <a:avLst/>
          </a:prstGeom>
          <a:ln w="22225">
            <a:solidFill>
              <a:srgbClr val="A85056"/>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9E3E7E3B-9743-C93C-45C7-159412A269A0}"/>
              </a:ext>
            </a:extLst>
          </p:cNvPr>
          <p:cNvSpPr txBox="1"/>
          <p:nvPr/>
        </p:nvSpPr>
        <p:spPr>
          <a:xfrm>
            <a:off x="1813560" y="1371599"/>
            <a:ext cx="8046720" cy="646331"/>
          </a:xfrm>
          <a:prstGeom prst="rect">
            <a:avLst/>
          </a:prstGeom>
          <a:noFill/>
        </p:spPr>
        <p:txBody>
          <a:bodyPr wrap="square" rtlCol="0">
            <a:spAutoFit/>
          </a:bodyPr>
          <a:lstStyle/>
          <a:p>
            <a:r>
              <a:rPr lang="pt-PT" dirty="0">
                <a:solidFill>
                  <a:schemeClr val="bg1"/>
                </a:solidFill>
                <a:highlight>
                  <a:srgbClr val="4F81BD"/>
                </a:highlight>
                <a:latin typeface="Calibri" panose="020F0502020204030204" pitchFamily="34" charset="0"/>
                <a:ea typeface="Calibri" panose="020F0502020204030204" pitchFamily="34" charset="0"/>
                <a:cs typeface="Calibri" panose="020F0502020204030204" pitchFamily="34" charset="0"/>
              </a:rPr>
              <a:t>Disrupções nas cadeias de abastecimento</a:t>
            </a:r>
            <a:r>
              <a:rPr lang="pt-PT"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pt-PT" dirty="0">
                <a:latin typeface="Calibri" panose="020F0502020204030204" pitchFamily="34" charset="0"/>
                <a:ea typeface="Calibri" panose="020F0502020204030204" pitchFamily="34" charset="0"/>
                <a:cs typeface="Calibri" panose="020F0502020204030204" pitchFamily="34" charset="0"/>
              </a:rPr>
              <a:t>aumentaram dramaticamente durante a pandemia, mas do ponto de vista agregado parecem estar a desaparecer</a:t>
            </a:r>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16" name="TextBox 15">
            <a:extLst>
              <a:ext uri="{FF2B5EF4-FFF2-40B4-BE49-F238E27FC236}">
                <a16:creationId xmlns:a16="http://schemas.microsoft.com/office/drawing/2014/main" id="{31AD9425-2135-F0E1-30CD-BED7EB54EB7C}"/>
              </a:ext>
            </a:extLst>
          </p:cNvPr>
          <p:cNvSpPr txBox="1"/>
          <p:nvPr/>
        </p:nvSpPr>
        <p:spPr>
          <a:xfrm>
            <a:off x="4354040" y="6550223"/>
            <a:ext cx="3403385" cy="307777"/>
          </a:xfrm>
          <a:prstGeom prst="rect">
            <a:avLst/>
          </a:prstGeom>
          <a:noFill/>
        </p:spPr>
        <p:txBody>
          <a:bodyPr wrap="square" rtlCol="0">
            <a:spAutoFit/>
          </a:bodyPr>
          <a:lstStyle/>
          <a:p>
            <a:r>
              <a:rPr lang="pt-PT" sz="1400" i="1" dirty="0">
                <a:latin typeface="Calibri" panose="020F0502020204030204" pitchFamily="34" charset="0"/>
                <a:ea typeface="Calibri" panose="020F0502020204030204" pitchFamily="34" charset="0"/>
                <a:cs typeface="Calibri" panose="020F0502020204030204" pitchFamily="34" charset="0"/>
              </a:rPr>
              <a:t>Índice normalizado (z-score; zero é o normal)</a:t>
            </a:r>
            <a:endParaRPr lang="en-US" sz="1400" i="1" dirty="0">
              <a:latin typeface="Calibri" panose="020F0502020204030204" pitchFamily="34" charset="0"/>
              <a:ea typeface="Calibri" panose="020F0502020204030204" pitchFamily="34" charset="0"/>
              <a:cs typeface="Calibri" panose="020F0502020204030204" pitchFamily="34" charset="0"/>
            </a:endParaRPr>
          </a:p>
        </p:txBody>
      </p:sp>
      <p:sp>
        <p:nvSpPr>
          <p:cNvPr id="17" name="TextBox 16">
            <a:extLst>
              <a:ext uri="{FF2B5EF4-FFF2-40B4-BE49-F238E27FC236}">
                <a16:creationId xmlns:a16="http://schemas.microsoft.com/office/drawing/2014/main" id="{D73CE484-5E4E-2298-2D43-DD1FEC7B9B47}"/>
              </a:ext>
            </a:extLst>
          </p:cNvPr>
          <p:cNvSpPr txBox="1"/>
          <p:nvPr/>
        </p:nvSpPr>
        <p:spPr>
          <a:xfrm>
            <a:off x="1607820" y="2766002"/>
            <a:ext cx="6309360" cy="523220"/>
          </a:xfrm>
          <a:prstGeom prst="rect">
            <a:avLst/>
          </a:prstGeom>
          <a:noFill/>
        </p:spPr>
        <p:txBody>
          <a:bodyPr wrap="square" rtlCol="0">
            <a:spAutoFit/>
          </a:bodyPr>
          <a:lstStyle/>
          <a:p>
            <a:r>
              <a:rPr lang="pt-PT" sz="1400" i="1" dirty="0">
                <a:latin typeface="Calibri" panose="020F0502020204030204" pitchFamily="34" charset="0"/>
                <a:ea typeface="Calibri" panose="020F0502020204030204" pitchFamily="34" charset="0"/>
                <a:cs typeface="Calibri" panose="020F0502020204030204" pitchFamily="34" charset="0"/>
              </a:rPr>
              <a:t>O GSCPI combina indicadores como preços de transporte por mar, por ar, e inquéritos a gestores de compras acerca de tempos de entrega, stocks e mercadoria em atraso.</a:t>
            </a:r>
            <a:endParaRPr lang="en-US" sz="1400" i="1" dirty="0">
              <a:latin typeface="Calibri" panose="020F0502020204030204" pitchFamily="34" charset="0"/>
              <a:ea typeface="Calibri" panose="020F0502020204030204" pitchFamily="34" charset="0"/>
              <a:cs typeface="Calibri" panose="020F0502020204030204" pitchFamily="34" charset="0"/>
            </a:endParaRPr>
          </a:p>
        </p:txBody>
      </p:sp>
      <p:grpSp>
        <p:nvGrpSpPr>
          <p:cNvPr id="18" name="Group 17">
            <a:extLst>
              <a:ext uri="{FF2B5EF4-FFF2-40B4-BE49-F238E27FC236}">
                <a16:creationId xmlns:a16="http://schemas.microsoft.com/office/drawing/2014/main" id="{E027B0C8-CD3E-CAEF-BC57-1DA77FACD08F}"/>
              </a:ext>
            </a:extLst>
          </p:cNvPr>
          <p:cNvGrpSpPr/>
          <p:nvPr/>
        </p:nvGrpSpPr>
        <p:grpSpPr>
          <a:xfrm>
            <a:off x="-48102" y="6643375"/>
            <a:ext cx="12298342" cy="253916"/>
            <a:chOff x="-106342" y="6654881"/>
            <a:chExt cx="12298342" cy="253916"/>
          </a:xfrm>
        </p:grpSpPr>
        <p:sp>
          <p:nvSpPr>
            <p:cNvPr id="19" name="Прямоугольник 2">
              <a:extLst>
                <a:ext uri="{FF2B5EF4-FFF2-40B4-BE49-F238E27FC236}">
                  <a16:creationId xmlns:a16="http://schemas.microsoft.com/office/drawing/2014/main" id="{614CB4C2-C169-578A-5A1F-E06791CDD197}"/>
                </a:ext>
              </a:extLst>
            </p:cNvPr>
            <p:cNvSpPr/>
            <p:nvPr/>
          </p:nvSpPr>
          <p:spPr>
            <a:xfrm>
              <a:off x="-106342" y="6654881"/>
              <a:ext cx="388248"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290</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20" name="TextBox 8">
              <a:extLst>
                <a:ext uri="{FF2B5EF4-FFF2-40B4-BE49-F238E27FC236}">
                  <a16:creationId xmlns:a16="http://schemas.microsoft.com/office/drawing/2014/main" id="{EE2E20C2-9F9F-DAF8-A3D6-EB63DE78A3A3}"/>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pic>
        <p:nvPicPr>
          <p:cNvPr id="21" name="Picture 20" descr="A picture containing drawing&#10;&#10;Description automatically generated">
            <a:extLst>
              <a:ext uri="{FF2B5EF4-FFF2-40B4-BE49-F238E27FC236}">
                <a16:creationId xmlns:a16="http://schemas.microsoft.com/office/drawing/2014/main" id="{DA25B6FD-CFA6-036D-D125-99869473768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5036" y="152400"/>
            <a:ext cx="747741" cy="226588"/>
          </a:xfrm>
          <a:prstGeom prst="rect">
            <a:avLst/>
          </a:prstGeom>
        </p:spPr>
      </p:pic>
    </p:spTree>
    <p:extLst>
      <p:ext uri="{BB962C8B-B14F-4D97-AF65-F5344CB8AC3E}">
        <p14:creationId xmlns:p14="http://schemas.microsoft.com/office/powerpoint/2010/main" val="583970843"/>
      </p:ext>
    </p:extLst>
  </p:cSld>
  <p:clrMapOvr>
    <a:masterClrMapping/>
  </p:clrMapOvr>
  <p:transition spd="med">
    <p:push/>
  </p:transition>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96150CF2-3155-8CCC-900B-950F33819E84}"/>
              </a:ext>
            </a:extLst>
          </p:cNvPr>
          <p:cNvSpPr/>
          <p:nvPr/>
        </p:nvSpPr>
        <p:spPr>
          <a:xfrm>
            <a:off x="396241" y="6270793"/>
            <a:ext cx="11409894" cy="43480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8" name="Rectangle 7">
            <a:extLst>
              <a:ext uri="{FF2B5EF4-FFF2-40B4-BE49-F238E27FC236}">
                <a16:creationId xmlns:a16="http://schemas.microsoft.com/office/drawing/2014/main" id="{8632BB95-92A3-0B4E-4563-5FDA4B33AD2F}"/>
              </a:ext>
            </a:extLst>
          </p:cNvPr>
          <p:cNvSpPr/>
          <p:nvPr/>
        </p:nvSpPr>
        <p:spPr>
          <a:xfrm>
            <a:off x="518907" y="775218"/>
            <a:ext cx="11073653" cy="1259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2" name="Title 1">
            <a:extLst>
              <a:ext uri="{FF2B5EF4-FFF2-40B4-BE49-F238E27FC236}">
                <a16:creationId xmlns:a16="http://schemas.microsoft.com/office/drawing/2014/main" id="{A124C963-C670-7CC0-2837-352CDF91419F}"/>
              </a:ext>
            </a:extLst>
          </p:cNvPr>
          <p:cNvSpPr>
            <a:spLocks noGrp="1"/>
          </p:cNvSpPr>
          <p:nvPr>
            <p:ph type="title"/>
          </p:nvPr>
        </p:nvSpPr>
        <p:spPr>
          <a:xfrm>
            <a:off x="203200" y="364056"/>
            <a:ext cx="11988800" cy="685800"/>
          </a:xfrm>
        </p:spPr>
        <p:txBody>
          <a:bodyPr/>
          <a:lstStyle/>
          <a:p>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Choque</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oferta</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 #3: </a:t>
            </a:r>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Conflito</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na</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Ucrânia</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aumentou</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preços</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 da </a:t>
            </a:r>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energia</a:t>
            </a:r>
            <a:endPar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pic>
        <p:nvPicPr>
          <p:cNvPr id="2" name="Content Placeholder 7" descr="Chart&#10;&#10;Description automatically generated">
            <a:extLst>
              <a:ext uri="{FF2B5EF4-FFF2-40B4-BE49-F238E27FC236}">
                <a16:creationId xmlns:a16="http://schemas.microsoft.com/office/drawing/2014/main" id="{52792716-70A1-D6D5-8B02-695BCAF71B03}"/>
              </a:ext>
            </a:extLst>
          </p:cNvPr>
          <p:cNvPicPr>
            <a:picLocks noGrp="1" noChangeAspect="1"/>
          </p:cNvPicPr>
          <p:nvPr>
            <p:ph sz="quarter" idx="1"/>
          </p:nvPr>
        </p:nvPicPr>
        <p:blipFill>
          <a:blip r:embed="rId2">
            <a:extLst>
              <a:ext uri="{28A0092B-C50C-407E-A947-70E740481C1C}">
                <a14:useLocalDpi xmlns:a14="http://schemas.microsoft.com/office/drawing/2010/main" val="0"/>
              </a:ext>
            </a:extLst>
          </a:blip>
          <a:stretch>
            <a:fillRect/>
          </a:stretch>
        </p:blipFill>
        <p:spPr>
          <a:xfrm>
            <a:off x="794912" y="1291630"/>
            <a:ext cx="10784842" cy="5566370"/>
          </a:xfrm>
          <a:solidFill>
            <a:schemeClr val="bg1"/>
          </a:solidFill>
        </p:spPr>
      </p:pic>
      <p:sp>
        <p:nvSpPr>
          <p:cNvPr id="3" name="TextBox 2">
            <a:extLst>
              <a:ext uri="{FF2B5EF4-FFF2-40B4-BE49-F238E27FC236}">
                <a16:creationId xmlns:a16="http://schemas.microsoft.com/office/drawing/2014/main" id="{0B283DA4-958D-F45A-DE2A-25E91903CEAB}"/>
              </a:ext>
            </a:extLst>
          </p:cNvPr>
          <p:cNvSpPr txBox="1"/>
          <p:nvPr/>
        </p:nvSpPr>
        <p:spPr>
          <a:xfrm>
            <a:off x="794912" y="971372"/>
            <a:ext cx="10602176" cy="1569660"/>
          </a:xfrm>
          <a:prstGeom prst="rect">
            <a:avLst/>
          </a:prstGeom>
          <a:solidFill>
            <a:schemeClr val="bg1"/>
          </a:solidFill>
        </p:spPr>
        <p:txBody>
          <a:bodyPr wrap="square" rtlCol="0">
            <a:spAutoFit/>
          </a:bodyPr>
          <a:lstStyle/>
          <a:p>
            <a:r>
              <a:rPr lang="pt-PT" sz="2400" dirty="0">
                <a:latin typeface="Calibri" panose="020F0502020204030204" pitchFamily="34" charset="0"/>
                <a:ea typeface="Calibri" panose="020F0502020204030204" pitchFamily="34" charset="0"/>
                <a:cs typeface="Calibri" panose="020F0502020204030204" pitchFamily="34" charset="0"/>
              </a:rPr>
              <a:t>A Rússia era um dos principais exportadores de petróleo e gás natural e a invasão da Ucrânia levou-a a desconetar-se dos mercados mundiais. Isto levou os </a:t>
            </a:r>
            <a:r>
              <a:rPr lang="pt-PT" sz="2400" b="1" dirty="0">
                <a:solidFill>
                  <a:schemeClr val="bg1"/>
                </a:solidFill>
                <a:highlight>
                  <a:srgbClr val="0064B2"/>
                </a:highlight>
                <a:latin typeface="Calibri" panose="020F0502020204030204" pitchFamily="34" charset="0"/>
                <a:ea typeface="Calibri" panose="020F0502020204030204" pitchFamily="34" charset="0"/>
                <a:cs typeface="Calibri" panose="020F0502020204030204" pitchFamily="34" charset="0"/>
              </a:rPr>
              <a:t>preços do petróleo </a:t>
            </a:r>
            <a:r>
              <a:rPr lang="pt-PT" sz="2400" dirty="0">
                <a:latin typeface="Calibri" panose="020F0502020204030204" pitchFamily="34" charset="0"/>
                <a:ea typeface="Calibri" panose="020F0502020204030204" pitchFamily="34" charset="0"/>
                <a:cs typeface="Calibri" panose="020F0502020204030204" pitchFamily="34" charset="0"/>
              </a:rPr>
              <a:t>e </a:t>
            </a:r>
            <a:r>
              <a:rPr lang="pt-PT" sz="2400" b="1" dirty="0">
                <a:solidFill>
                  <a:schemeClr val="bg1"/>
                </a:solidFill>
                <a:highlight>
                  <a:srgbClr val="91268E"/>
                </a:highlight>
                <a:latin typeface="Calibri" panose="020F0502020204030204" pitchFamily="34" charset="0"/>
                <a:ea typeface="Calibri" panose="020F0502020204030204" pitchFamily="34" charset="0"/>
                <a:cs typeface="Calibri" panose="020F0502020204030204" pitchFamily="34" charset="0"/>
              </a:rPr>
              <a:t>gás natural</a:t>
            </a:r>
            <a:r>
              <a:rPr lang="pt-PT" sz="2400" b="1" dirty="0">
                <a:latin typeface="Calibri" panose="020F0502020204030204" pitchFamily="34" charset="0"/>
                <a:ea typeface="Calibri" panose="020F0502020204030204" pitchFamily="34" charset="0"/>
                <a:cs typeface="Calibri" panose="020F0502020204030204" pitchFamily="34" charset="0"/>
              </a:rPr>
              <a:t> </a:t>
            </a:r>
            <a:r>
              <a:rPr lang="pt-PT" sz="2400" dirty="0">
                <a:latin typeface="Calibri" panose="020F0502020204030204" pitchFamily="34" charset="0"/>
                <a:ea typeface="Calibri" panose="020F0502020204030204" pitchFamily="34" charset="0"/>
                <a:cs typeface="Calibri" panose="020F0502020204030204" pitchFamily="34" charset="0"/>
              </a:rPr>
              <a:t>a aumentar, o que levou ao aumento dos </a:t>
            </a:r>
            <a:r>
              <a:rPr lang="pt-PT" sz="2400" b="1" dirty="0">
                <a:solidFill>
                  <a:schemeClr val="bg1"/>
                </a:solidFill>
                <a:highlight>
                  <a:srgbClr val="800000"/>
                </a:highlight>
                <a:latin typeface="Calibri" panose="020F0502020204030204" pitchFamily="34" charset="0"/>
                <a:ea typeface="Calibri" panose="020F0502020204030204" pitchFamily="34" charset="0"/>
                <a:cs typeface="Calibri" panose="020F0502020204030204" pitchFamily="34" charset="0"/>
              </a:rPr>
              <a:t>preços da gasolina</a:t>
            </a:r>
            <a:r>
              <a:rPr lang="pt-PT" sz="2400" b="1"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pt-PT" sz="2400" dirty="0">
                <a:latin typeface="Calibri" panose="020F0502020204030204" pitchFamily="34" charset="0"/>
                <a:ea typeface="Calibri" panose="020F0502020204030204" pitchFamily="34" charset="0"/>
                <a:cs typeface="Calibri" panose="020F0502020204030204" pitchFamily="34" charset="0"/>
              </a:rPr>
              <a:t>e dos </a:t>
            </a:r>
            <a:r>
              <a:rPr lang="pt-PT" sz="2400" b="1" dirty="0">
                <a:solidFill>
                  <a:schemeClr val="bg1"/>
                </a:solidFill>
                <a:highlight>
                  <a:srgbClr val="008000"/>
                </a:highlight>
                <a:latin typeface="Calibri" panose="020F0502020204030204" pitchFamily="34" charset="0"/>
                <a:ea typeface="Calibri" panose="020F0502020204030204" pitchFamily="34" charset="0"/>
                <a:cs typeface="Calibri" panose="020F0502020204030204" pitchFamily="34" charset="0"/>
              </a:rPr>
              <a:t>preços da energia</a:t>
            </a:r>
            <a:r>
              <a:rPr lang="pt-PT" sz="2400" b="1" dirty="0">
                <a:latin typeface="Calibri" panose="020F0502020204030204" pitchFamily="34" charset="0"/>
                <a:ea typeface="Calibri" panose="020F0502020204030204" pitchFamily="34" charset="0"/>
                <a:cs typeface="Calibri" panose="020F0502020204030204" pitchFamily="34" charset="0"/>
              </a:rPr>
              <a:t> </a:t>
            </a:r>
            <a:r>
              <a:rPr lang="pt-PT" sz="2400" dirty="0">
                <a:latin typeface="Calibri" panose="020F0502020204030204" pitchFamily="34" charset="0"/>
                <a:ea typeface="Calibri" panose="020F0502020204030204" pitchFamily="34" charset="0"/>
                <a:cs typeface="Calibri" panose="020F0502020204030204" pitchFamily="34" charset="0"/>
              </a:rPr>
              <a:t>em geral</a:t>
            </a:r>
            <a:endParaRPr lang="en-US" sz="2400" dirty="0">
              <a:latin typeface="Calibri" panose="020F0502020204030204" pitchFamily="34" charset="0"/>
              <a:ea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014DD718-5FAE-455C-A06F-4C0405AB16C5}"/>
              </a:ext>
            </a:extLst>
          </p:cNvPr>
          <p:cNvSpPr txBox="1"/>
          <p:nvPr/>
        </p:nvSpPr>
        <p:spPr>
          <a:xfrm>
            <a:off x="718908" y="2467451"/>
            <a:ext cx="7113157" cy="369332"/>
          </a:xfrm>
          <a:prstGeom prst="rect">
            <a:avLst/>
          </a:prstGeom>
          <a:solidFill>
            <a:schemeClr val="bg1"/>
          </a:solidFill>
        </p:spPr>
        <p:txBody>
          <a:bodyPr wrap="square" rtlCol="0">
            <a:spAutoFit/>
          </a:bodyPr>
          <a:lstStyle/>
          <a:p>
            <a:r>
              <a:rPr lang="pt-PT" i="1" dirty="0">
                <a:latin typeface="Calibri" panose="020F0502020204030204" pitchFamily="34" charset="0"/>
                <a:ea typeface="Calibri" panose="020F0502020204030204" pitchFamily="34" charset="0"/>
                <a:cs typeface="Calibri" panose="020F0502020204030204" pitchFamily="34" charset="0"/>
              </a:rPr>
              <a:t>Mudança percentual nos preços da energia desde janeiro de 2020 (EUA)</a:t>
            </a:r>
            <a:endParaRPr lang="en-US" i="1" dirty="0">
              <a:latin typeface="Calibri" panose="020F0502020204030204" pitchFamily="34" charset="0"/>
              <a:ea typeface="Calibri" panose="020F0502020204030204" pitchFamily="34" charset="0"/>
              <a:cs typeface="Calibri" panose="020F0502020204030204" pitchFamily="34" charset="0"/>
            </a:endParaRPr>
          </a:p>
        </p:txBody>
      </p:sp>
      <p:sp>
        <p:nvSpPr>
          <p:cNvPr id="9" name="Rectangle 8">
            <a:extLst>
              <a:ext uri="{FF2B5EF4-FFF2-40B4-BE49-F238E27FC236}">
                <a16:creationId xmlns:a16="http://schemas.microsoft.com/office/drawing/2014/main" id="{8B221061-46C3-4D43-A1D3-F20CADA39BD4}"/>
              </a:ext>
            </a:extLst>
          </p:cNvPr>
          <p:cNvSpPr/>
          <p:nvPr/>
        </p:nvSpPr>
        <p:spPr>
          <a:xfrm>
            <a:off x="6289391" y="2782807"/>
            <a:ext cx="1744717" cy="36933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10" name="TextBox 9">
            <a:extLst>
              <a:ext uri="{FF2B5EF4-FFF2-40B4-BE49-F238E27FC236}">
                <a16:creationId xmlns:a16="http://schemas.microsoft.com/office/drawing/2014/main" id="{92B02984-7285-A115-C403-8B26D7956EE8}"/>
              </a:ext>
            </a:extLst>
          </p:cNvPr>
          <p:cNvSpPr txBox="1"/>
          <p:nvPr/>
        </p:nvSpPr>
        <p:spPr>
          <a:xfrm>
            <a:off x="9620084" y="4316278"/>
            <a:ext cx="1441003" cy="1658764"/>
          </a:xfrm>
          <a:prstGeom prst="rect">
            <a:avLst/>
          </a:prstGeom>
          <a:solidFill>
            <a:schemeClr val="bg1"/>
          </a:solidFill>
        </p:spPr>
        <p:txBody>
          <a:bodyPr wrap="square" rtlCol="0">
            <a:spAutoFit/>
          </a:bodyPr>
          <a:lstStyle/>
          <a:p>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11" name="TextBox 10">
            <a:extLst>
              <a:ext uri="{FF2B5EF4-FFF2-40B4-BE49-F238E27FC236}">
                <a16:creationId xmlns:a16="http://schemas.microsoft.com/office/drawing/2014/main" id="{59775CC9-E8F9-E76A-DCF6-1875DC973196}"/>
              </a:ext>
            </a:extLst>
          </p:cNvPr>
          <p:cNvSpPr txBox="1"/>
          <p:nvPr/>
        </p:nvSpPr>
        <p:spPr>
          <a:xfrm>
            <a:off x="9461613" y="3921592"/>
            <a:ext cx="1251818" cy="369332"/>
          </a:xfrm>
          <a:prstGeom prst="rect">
            <a:avLst/>
          </a:prstGeom>
          <a:noFill/>
        </p:spPr>
        <p:txBody>
          <a:bodyPr wrap="none" rtlCol="0">
            <a:spAutoFit/>
          </a:bodyPr>
          <a:lstStyle/>
          <a:p>
            <a:r>
              <a:rPr lang="pt-PT" dirty="0">
                <a:solidFill>
                  <a:srgbClr val="91268E"/>
                </a:solidFill>
                <a:latin typeface="Calibri" panose="020F0502020204030204" pitchFamily="34" charset="0"/>
                <a:ea typeface="Calibri" panose="020F0502020204030204" pitchFamily="34" charset="0"/>
                <a:cs typeface="Calibri" panose="020F0502020204030204" pitchFamily="34" charset="0"/>
              </a:rPr>
              <a:t>Gás natural</a:t>
            </a:r>
            <a:endParaRPr lang="en-US" dirty="0">
              <a:solidFill>
                <a:srgbClr val="91268E"/>
              </a:solidFill>
              <a:latin typeface="Calibri" panose="020F0502020204030204" pitchFamily="34" charset="0"/>
              <a:ea typeface="Calibri" panose="020F0502020204030204" pitchFamily="34" charset="0"/>
              <a:cs typeface="Calibri" panose="020F0502020204030204" pitchFamily="34" charset="0"/>
            </a:endParaRPr>
          </a:p>
        </p:txBody>
      </p:sp>
      <p:sp>
        <p:nvSpPr>
          <p:cNvPr id="18" name="TextBox 17">
            <a:extLst>
              <a:ext uri="{FF2B5EF4-FFF2-40B4-BE49-F238E27FC236}">
                <a16:creationId xmlns:a16="http://schemas.microsoft.com/office/drawing/2014/main" id="{0F4C709E-C33F-13A5-502A-092944D0593D}"/>
              </a:ext>
            </a:extLst>
          </p:cNvPr>
          <p:cNvSpPr txBox="1"/>
          <p:nvPr/>
        </p:nvSpPr>
        <p:spPr>
          <a:xfrm>
            <a:off x="9461613" y="4240139"/>
            <a:ext cx="978217" cy="369332"/>
          </a:xfrm>
          <a:prstGeom prst="rect">
            <a:avLst/>
          </a:prstGeom>
          <a:noFill/>
        </p:spPr>
        <p:txBody>
          <a:bodyPr wrap="none" rtlCol="0">
            <a:spAutoFit/>
          </a:bodyPr>
          <a:lstStyle/>
          <a:p>
            <a:r>
              <a:rPr lang="pt-PT" dirty="0">
                <a:solidFill>
                  <a:srgbClr val="002060"/>
                </a:solidFill>
                <a:latin typeface="Calibri" panose="020F0502020204030204" pitchFamily="34" charset="0"/>
                <a:ea typeface="Calibri" panose="020F0502020204030204" pitchFamily="34" charset="0"/>
                <a:cs typeface="Calibri" panose="020F0502020204030204" pitchFamily="34" charset="0"/>
              </a:rPr>
              <a:t>Petróleo</a:t>
            </a:r>
            <a:endParaRPr lang="en-US" dirty="0">
              <a:solidFill>
                <a:srgbClr val="002060"/>
              </a:solidFill>
              <a:latin typeface="Calibri" panose="020F0502020204030204" pitchFamily="34" charset="0"/>
              <a:ea typeface="Calibri" panose="020F0502020204030204" pitchFamily="34" charset="0"/>
              <a:cs typeface="Calibri" panose="020F0502020204030204" pitchFamily="34" charset="0"/>
            </a:endParaRPr>
          </a:p>
        </p:txBody>
      </p:sp>
      <p:sp>
        <p:nvSpPr>
          <p:cNvPr id="19" name="TextBox 18">
            <a:extLst>
              <a:ext uri="{FF2B5EF4-FFF2-40B4-BE49-F238E27FC236}">
                <a16:creationId xmlns:a16="http://schemas.microsoft.com/office/drawing/2014/main" id="{D02741BB-3264-1F5B-8694-9698EA326762}"/>
              </a:ext>
            </a:extLst>
          </p:cNvPr>
          <p:cNvSpPr txBox="1"/>
          <p:nvPr/>
        </p:nvSpPr>
        <p:spPr>
          <a:xfrm>
            <a:off x="9461613" y="4558686"/>
            <a:ext cx="883640" cy="369332"/>
          </a:xfrm>
          <a:prstGeom prst="rect">
            <a:avLst/>
          </a:prstGeom>
          <a:noFill/>
        </p:spPr>
        <p:txBody>
          <a:bodyPr wrap="none" rtlCol="0">
            <a:spAutoFit/>
          </a:bodyPr>
          <a:lstStyle/>
          <a:p>
            <a:r>
              <a:rPr lang="pt-PT" dirty="0">
                <a:solidFill>
                  <a:srgbClr val="008000"/>
                </a:solidFill>
                <a:latin typeface="Calibri" panose="020F0502020204030204" pitchFamily="34" charset="0"/>
                <a:ea typeface="Calibri" panose="020F0502020204030204" pitchFamily="34" charset="0"/>
                <a:cs typeface="Calibri" panose="020F0502020204030204" pitchFamily="34" charset="0"/>
              </a:rPr>
              <a:t>Energia</a:t>
            </a:r>
            <a:endParaRPr lang="en-US" dirty="0">
              <a:solidFill>
                <a:srgbClr val="008000"/>
              </a:solidFill>
              <a:latin typeface="Calibri" panose="020F0502020204030204" pitchFamily="34" charset="0"/>
              <a:ea typeface="Calibri" panose="020F0502020204030204" pitchFamily="34" charset="0"/>
              <a:cs typeface="Calibri" panose="020F0502020204030204" pitchFamily="34" charset="0"/>
            </a:endParaRPr>
          </a:p>
        </p:txBody>
      </p:sp>
      <p:sp>
        <p:nvSpPr>
          <p:cNvPr id="20" name="TextBox 19">
            <a:extLst>
              <a:ext uri="{FF2B5EF4-FFF2-40B4-BE49-F238E27FC236}">
                <a16:creationId xmlns:a16="http://schemas.microsoft.com/office/drawing/2014/main" id="{492EEA57-6EDB-9686-1FB8-0390CB4D2B0A}"/>
              </a:ext>
            </a:extLst>
          </p:cNvPr>
          <p:cNvSpPr txBox="1"/>
          <p:nvPr/>
        </p:nvSpPr>
        <p:spPr>
          <a:xfrm>
            <a:off x="9461613" y="4928018"/>
            <a:ext cx="990977" cy="369332"/>
          </a:xfrm>
          <a:prstGeom prst="rect">
            <a:avLst/>
          </a:prstGeom>
          <a:noFill/>
        </p:spPr>
        <p:txBody>
          <a:bodyPr wrap="none" rtlCol="0">
            <a:spAutoFit/>
          </a:bodyPr>
          <a:lstStyle/>
          <a:p>
            <a:r>
              <a:rPr lang="pt-PT" dirty="0">
                <a:solidFill>
                  <a:srgbClr val="C00000"/>
                </a:solidFill>
                <a:latin typeface="Calibri" panose="020F0502020204030204" pitchFamily="34" charset="0"/>
                <a:ea typeface="Calibri" panose="020F0502020204030204" pitchFamily="34" charset="0"/>
                <a:cs typeface="Calibri" panose="020F0502020204030204" pitchFamily="34" charset="0"/>
              </a:rPr>
              <a:t>Gasolina</a:t>
            </a:r>
            <a:endParaRPr lang="en-US"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grpSp>
        <p:nvGrpSpPr>
          <p:cNvPr id="21" name="Group 20">
            <a:extLst>
              <a:ext uri="{FF2B5EF4-FFF2-40B4-BE49-F238E27FC236}">
                <a16:creationId xmlns:a16="http://schemas.microsoft.com/office/drawing/2014/main" id="{4E6DB589-2E52-BCBA-1A07-08CD3A709744}"/>
              </a:ext>
            </a:extLst>
          </p:cNvPr>
          <p:cNvGrpSpPr/>
          <p:nvPr/>
        </p:nvGrpSpPr>
        <p:grpSpPr>
          <a:xfrm>
            <a:off x="-48102" y="6643375"/>
            <a:ext cx="12298342" cy="253916"/>
            <a:chOff x="-106342" y="6654881"/>
            <a:chExt cx="12298342" cy="253916"/>
          </a:xfrm>
        </p:grpSpPr>
        <p:sp>
          <p:nvSpPr>
            <p:cNvPr id="22" name="Прямоугольник 2">
              <a:extLst>
                <a:ext uri="{FF2B5EF4-FFF2-40B4-BE49-F238E27FC236}">
                  <a16:creationId xmlns:a16="http://schemas.microsoft.com/office/drawing/2014/main" id="{019CAC94-63D6-D302-2C40-694F1CBC919F}"/>
                </a:ext>
              </a:extLst>
            </p:cNvPr>
            <p:cNvSpPr/>
            <p:nvPr/>
          </p:nvSpPr>
          <p:spPr>
            <a:xfrm>
              <a:off x="-106342" y="6654881"/>
              <a:ext cx="388248"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291</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23" name="TextBox 8">
              <a:extLst>
                <a:ext uri="{FF2B5EF4-FFF2-40B4-BE49-F238E27FC236}">
                  <a16:creationId xmlns:a16="http://schemas.microsoft.com/office/drawing/2014/main" id="{A45082DD-EF64-8187-619A-0C6E4483BEAB}"/>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pic>
        <p:nvPicPr>
          <p:cNvPr id="24" name="Picture 23" descr="A picture containing drawing&#10;&#10;Description automatically generated">
            <a:extLst>
              <a:ext uri="{FF2B5EF4-FFF2-40B4-BE49-F238E27FC236}">
                <a16:creationId xmlns:a16="http://schemas.microsoft.com/office/drawing/2014/main" id="{345DFE2A-891D-58F2-650A-6B5B94B30C1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9144" y="152406"/>
            <a:ext cx="747741" cy="226588"/>
          </a:xfrm>
          <a:prstGeom prst="rect">
            <a:avLst/>
          </a:prstGeom>
        </p:spPr>
      </p:pic>
      <p:cxnSp>
        <p:nvCxnSpPr>
          <p:cNvPr id="13" name="Straight Connector 12">
            <a:extLst>
              <a:ext uri="{FF2B5EF4-FFF2-40B4-BE49-F238E27FC236}">
                <a16:creationId xmlns:a16="http://schemas.microsoft.com/office/drawing/2014/main" id="{5508BAB5-B477-8F01-AE02-2506F7961258}"/>
              </a:ext>
            </a:extLst>
          </p:cNvPr>
          <p:cNvCxnSpPr/>
          <p:nvPr/>
        </p:nvCxnSpPr>
        <p:spPr>
          <a:xfrm>
            <a:off x="119144" y="901181"/>
            <a:ext cx="11409894" cy="0"/>
          </a:xfrm>
          <a:prstGeom prst="line">
            <a:avLst/>
          </a:prstGeom>
          <a:ln w="22225">
            <a:solidFill>
              <a:srgbClr val="A85056"/>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7C42BDB9-9537-34CC-B974-AA64BCEFDB24}"/>
              </a:ext>
            </a:extLst>
          </p:cNvPr>
          <p:cNvSpPr/>
          <p:nvPr/>
        </p:nvSpPr>
        <p:spPr>
          <a:xfrm>
            <a:off x="5902610" y="3017487"/>
            <a:ext cx="1744717" cy="36933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4F5FF93B-22CF-7645-957C-E2917B45970D}"/>
              </a:ext>
            </a:extLst>
          </p:cNvPr>
          <p:cNvSpPr txBox="1"/>
          <p:nvPr/>
        </p:nvSpPr>
        <p:spPr>
          <a:xfrm>
            <a:off x="6289391" y="2894590"/>
            <a:ext cx="1676400" cy="646331"/>
          </a:xfrm>
          <a:prstGeom prst="rect">
            <a:avLst/>
          </a:prstGeom>
          <a:noFill/>
        </p:spPr>
        <p:txBody>
          <a:bodyPr wrap="square" rtlCol="0">
            <a:spAutoFit/>
          </a:bodyPr>
          <a:lstStyle/>
          <a:p>
            <a:pPr algn="ctr"/>
            <a:r>
              <a:rPr lang="pt-PT" b="1" dirty="0">
                <a:latin typeface="Calibri" panose="020F0502020204030204" pitchFamily="34" charset="0"/>
                <a:ea typeface="Calibri" panose="020F0502020204030204" pitchFamily="34" charset="0"/>
                <a:cs typeface="Calibri" panose="020F0502020204030204" pitchFamily="34" charset="0"/>
              </a:rPr>
              <a:t>Rússia invade a Ucrânia</a:t>
            </a:r>
            <a:endParaRPr lang="en-US" b="1"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939695079"/>
      </p:ext>
    </p:extLst>
  </p:cSld>
  <p:clrMapOvr>
    <a:masterClrMapping/>
  </p:clrMapOvr>
  <p:transition spd="med">
    <p:push/>
  </p:transition>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33" descr="Chart, line chart&#10;&#10;Description automatically generated">
            <a:extLst>
              <a:ext uri="{FF2B5EF4-FFF2-40B4-BE49-F238E27FC236}">
                <a16:creationId xmlns:a16="http://schemas.microsoft.com/office/drawing/2014/main" id="{F958D5E1-67CB-C206-925B-4F6115006D32}"/>
              </a:ext>
            </a:extLst>
          </p:cNvPr>
          <p:cNvPicPr>
            <a:picLocks noChangeAspect="1"/>
          </p:cNvPicPr>
          <p:nvPr/>
        </p:nvPicPr>
        <p:blipFill rotWithShape="1">
          <a:blip r:embed="rId2">
            <a:extLst>
              <a:ext uri="{28A0092B-C50C-407E-A947-70E740481C1C}">
                <a14:useLocalDpi xmlns:a14="http://schemas.microsoft.com/office/drawing/2010/main" val="0"/>
              </a:ext>
            </a:extLst>
          </a:blip>
          <a:srcRect b="8699"/>
          <a:stretch/>
        </p:blipFill>
        <p:spPr>
          <a:xfrm>
            <a:off x="5754729" y="4025220"/>
            <a:ext cx="5872703" cy="2767398"/>
          </a:xfrm>
          <a:prstGeom prst="rect">
            <a:avLst/>
          </a:prstGeom>
        </p:spPr>
      </p:pic>
      <p:pic>
        <p:nvPicPr>
          <p:cNvPr id="28" name="Picture 27" descr="Chart, line chart, histogram&#10;&#10;Description automatically generated">
            <a:extLst>
              <a:ext uri="{FF2B5EF4-FFF2-40B4-BE49-F238E27FC236}">
                <a16:creationId xmlns:a16="http://schemas.microsoft.com/office/drawing/2014/main" id="{1566B549-098E-BDDD-D611-D463261844BA}"/>
              </a:ext>
            </a:extLst>
          </p:cNvPr>
          <p:cNvPicPr>
            <a:picLocks noChangeAspect="1"/>
          </p:cNvPicPr>
          <p:nvPr/>
        </p:nvPicPr>
        <p:blipFill rotWithShape="1">
          <a:blip r:embed="rId3">
            <a:extLst>
              <a:ext uri="{28A0092B-C50C-407E-A947-70E740481C1C}">
                <a14:useLocalDpi xmlns:a14="http://schemas.microsoft.com/office/drawing/2010/main" val="0"/>
              </a:ext>
            </a:extLst>
          </a:blip>
          <a:srcRect b="6975"/>
          <a:stretch/>
        </p:blipFill>
        <p:spPr>
          <a:xfrm>
            <a:off x="5597250" y="1116126"/>
            <a:ext cx="6137982" cy="2947015"/>
          </a:xfrm>
          <a:prstGeom prst="rect">
            <a:avLst/>
          </a:prstGeom>
        </p:spPr>
      </p:pic>
      <p:sp>
        <p:nvSpPr>
          <p:cNvPr id="32" name="TextBox 31">
            <a:extLst>
              <a:ext uri="{FF2B5EF4-FFF2-40B4-BE49-F238E27FC236}">
                <a16:creationId xmlns:a16="http://schemas.microsoft.com/office/drawing/2014/main" id="{E5BF4FB5-F263-7F25-D23A-40F662337E10}"/>
              </a:ext>
            </a:extLst>
          </p:cNvPr>
          <p:cNvSpPr txBox="1"/>
          <p:nvPr/>
        </p:nvSpPr>
        <p:spPr>
          <a:xfrm>
            <a:off x="10629205" y="3205765"/>
            <a:ext cx="1176930" cy="461665"/>
          </a:xfrm>
          <a:prstGeom prst="rect">
            <a:avLst/>
          </a:prstGeom>
          <a:solidFill>
            <a:schemeClr val="bg1"/>
          </a:solidFill>
        </p:spPr>
        <p:txBody>
          <a:bodyPr wrap="square" rtlCol="0">
            <a:spAutoFit/>
          </a:bodyPr>
          <a:lstStyle/>
          <a:p>
            <a:r>
              <a:rPr lang="pt-PT" sz="1200" b="1" dirty="0">
                <a:solidFill>
                  <a:srgbClr val="C00000"/>
                </a:solidFill>
                <a:latin typeface="Calibri" panose="020F0502020204030204" pitchFamily="34" charset="0"/>
                <a:ea typeface="Calibri" panose="020F0502020204030204" pitchFamily="34" charset="0"/>
                <a:cs typeface="Calibri" panose="020F0502020204030204" pitchFamily="34" charset="0"/>
              </a:rPr>
              <a:t>Compensação por hora</a:t>
            </a:r>
            <a:endParaRPr lang="en-US" sz="1200" b="1"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sp>
        <p:nvSpPr>
          <p:cNvPr id="33" name="TextBox 32">
            <a:extLst>
              <a:ext uri="{FF2B5EF4-FFF2-40B4-BE49-F238E27FC236}">
                <a16:creationId xmlns:a16="http://schemas.microsoft.com/office/drawing/2014/main" id="{E490D804-9AA8-11F5-89AD-8A7C65046118}"/>
              </a:ext>
            </a:extLst>
          </p:cNvPr>
          <p:cNvSpPr txBox="1"/>
          <p:nvPr/>
        </p:nvSpPr>
        <p:spPr>
          <a:xfrm>
            <a:off x="10612065" y="2837264"/>
            <a:ext cx="1176930" cy="461665"/>
          </a:xfrm>
          <a:prstGeom prst="rect">
            <a:avLst/>
          </a:prstGeom>
          <a:solidFill>
            <a:schemeClr val="bg1"/>
          </a:solidFill>
        </p:spPr>
        <p:txBody>
          <a:bodyPr wrap="square" rtlCol="0">
            <a:spAutoFit/>
          </a:bodyPr>
          <a:lstStyle/>
          <a:p>
            <a:r>
              <a:rPr lang="pt-PT" sz="1200" b="1" dirty="0">
                <a:solidFill>
                  <a:srgbClr val="0064B2"/>
                </a:solidFill>
                <a:latin typeface="Calibri" panose="020F0502020204030204" pitchFamily="34" charset="0"/>
                <a:ea typeface="Calibri" panose="020F0502020204030204" pitchFamily="34" charset="0"/>
                <a:cs typeface="Calibri" panose="020F0502020204030204" pitchFamily="34" charset="0"/>
              </a:rPr>
              <a:t>Inflação subjacente</a:t>
            </a:r>
            <a:endParaRPr lang="en-US" sz="1200" b="1" dirty="0">
              <a:solidFill>
                <a:srgbClr val="0064B2"/>
              </a:solidFill>
              <a:latin typeface="Calibri" panose="020F0502020204030204" pitchFamily="34" charset="0"/>
              <a:ea typeface="Calibri" panose="020F0502020204030204" pitchFamily="34" charset="0"/>
              <a:cs typeface="Calibri" panose="020F0502020204030204" pitchFamily="34" charset="0"/>
            </a:endParaRPr>
          </a:p>
        </p:txBody>
      </p:sp>
      <p:sp>
        <p:nvSpPr>
          <p:cNvPr id="14" name="Rectangle 13">
            <a:extLst>
              <a:ext uri="{FF2B5EF4-FFF2-40B4-BE49-F238E27FC236}">
                <a16:creationId xmlns:a16="http://schemas.microsoft.com/office/drawing/2014/main" id="{96150CF2-3155-8CCC-900B-950F33819E84}"/>
              </a:ext>
            </a:extLst>
          </p:cNvPr>
          <p:cNvSpPr/>
          <p:nvPr/>
        </p:nvSpPr>
        <p:spPr>
          <a:xfrm>
            <a:off x="396241" y="6270793"/>
            <a:ext cx="5358488" cy="43480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8" name="Rectangle 7">
            <a:extLst>
              <a:ext uri="{FF2B5EF4-FFF2-40B4-BE49-F238E27FC236}">
                <a16:creationId xmlns:a16="http://schemas.microsoft.com/office/drawing/2014/main" id="{8632BB95-92A3-0B4E-4563-5FDA4B33AD2F}"/>
              </a:ext>
            </a:extLst>
          </p:cNvPr>
          <p:cNvSpPr/>
          <p:nvPr/>
        </p:nvSpPr>
        <p:spPr>
          <a:xfrm>
            <a:off x="518907" y="775218"/>
            <a:ext cx="11073653" cy="1259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2" name="Title 1">
            <a:extLst>
              <a:ext uri="{FF2B5EF4-FFF2-40B4-BE49-F238E27FC236}">
                <a16:creationId xmlns:a16="http://schemas.microsoft.com/office/drawing/2014/main" id="{A124C963-C670-7CC0-2837-352CDF91419F}"/>
              </a:ext>
            </a:extLst>
          </p:cNvPr>
          <p:cNvSpPr>
            <a:spLocks noGrp="1"/>
          </p:cNvSpPr>
          <p:nvPr>
            <p:ph type="title"/>
          </p:nvPr>
        </p:nvSpPr>
        <p:spPr>
          <a:xfrm>
            <a:off x="197318" y="309953"/>
            <a:ext cx="11988800" cy="685800"/>
          </a:xfrm>
        </p:spPr>
        <p:txBody>
          <a:bodyPr/>
          <a:lstStyle/>
          <a:p>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Choque</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oferta</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 #4: </a:t>
            </a:r>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Espiral</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inflacionista</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concretizou</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-se?</a:t>
            </a:r>
          </a:p>
        </p:txBody>
      </p:sp>
      <p:cxnSp>
        <p:nvCxnSpPr>
          <p:cNvPr id="13" name="Straight Connector 12">
            <a:extLst>
              <a:ext uri="{FF2B5EF4-FFF2-40B4-BE49-F238E27FC236}">
                <a16:creationId xmlns:a16="http://schemas.microsoft.com/office/drawing/2014/main" id="{5508BAB5-B477-8F01-AE02-2506F7961258}"/>
              </a:ext>
            </a:extLst>
          </p:cNvPr>
          <p:cNvCxnSpPr/>
          <p:nvPr/>
        </p:nvCxnSpPr>
        <p:spPr>
          <a:xfrm>
            <a:off x="229716" y="778176"/>
            <a:ext cx="11409894" cy="0"/>
          </a:xfrm>
          <a:prstGeom prst="line">
            <a:avLst/>
          </a:prstGeom>
          <a:ln w="22225">
            <a:solidFill>
              <a:srgbClr val="A85056"/>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88EA7065-1509-5A08-EB85-D087FFDFEA96}"/>
              </a:ext>
            </a:extLst>
          </p:cNvPr>
          <p:cNvSpPr/>
          <p:nvPr/>
        </p:nvSpPr>
        <p:spPr>
          <a:xfrm>
            <a:off x="1013459" y="6400800"/>
            <a:ext cx="4480827" cy="3047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grpSp>
        <p:nvGrpSpPr>
          <p:cNvPr id="21" name="Group 20">
            <a:extLst>
              <a:ext uri="{FF2B5EF4-FFF2-40B4-BE49-F238E27FC236}">
                <a16:creationId xmlns:a16="http://schemas.microsoft.com/office/drawing/2014/main" id="{4E6DB589-2E52-BCBA-1A07-08CD3A709744}"/>
              </a:ext>
            </a:extLst>
          </p:cNvPr>
          <p:cNvGrpSpPr/>
          <p:nvPr/>
        </p:nvGrpSpPr>
        <p:grpSpPr>
          <a:xfrm>
            <a:off x="-48102" y="6643375"/>
            <a:ext cx="12298342" cy="255543"/>
            <a:chOff x="-106342" y="6654881"/>
            <a:chExt cx="12298342" cy="255543"/>
          </a:xfrm>
        </p:grpSpPr>
        <p:sp>
          <p:nvSpPr>
            <p:cNvPr id="22" name="Прямоугольник 2">
              <a:extLst>
                <a:ext uri="{FF2B5EF4-FFF2-40B4-BE49-F238E27FC236}">
                  <a16:creationId xmlns:a16="http://schemas.microsoft.com/office/drawing/2014/main" id="{019CAC94-63D6-D302-2C40-694F1CBC919F}"/>
                </a:ext>
              </a:extLst>
            </p:cNvPr>
            <p:cNvSpPr/>
            <p:nvPr/>
          </p:nvSpPr>
          <p:spPr>
            <a:xfrm>
              <a:off x="-106342" y="6654881"/>
              <a:ext cx="388248"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292</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23" name="TextBox 8">
              <a:extLst>
                <a:ext uri="{FF2B5EF4-FFF2-40B4-BE49-F238E27FC236}">
                  <a16:creationId xmlns:a16="http://schemas.microsoft.com/office/drawing/2014/main" id="{A45082DD-EF64-8187-619A-0C6E4483BEAB}"/>
                </a:ext>
              </a:extLst>
            </p:cNvPr>
            <p:cNvSpPr txBox="1"/>
            <p:nvPr/>
          </p:nvSpPr>
          <p:spPr>
            <a:xfrm>
              <a:off x="9284841" y="6710369"/>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pic>
        <p:nvPicPr>
          <p:cNvPr id="24" name="Picture 23" descr="A picture containing drawing&#10;&#10;Description automatically generated">
            <a:extLst>
              <a:ext uri="{FF2B5EF4-FFF2-40B4-BE49-F238E27FC236}">
                <a16:creationId xmlns:a16="http://schemas.microsoft.com/office/drawing/2014/main" id="{345DFE2A-891D-58F2-650A-6B5B94B30C1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9144" y="152406"/>
            <a:ext cx="747741" cy="226588"/>
          </a:xfrm>
          <a:prstGeom prst="rect">
            <a:avLst/>
          </a:prstGeom>
        </p:spPr>
      </p:pic>
      <p:pic>
        <p:nvPicPr>
          <p:cNvPr id="15" name="Content Placeholder 7" descr="Diagram&#10;&#10;Description automatically generated">
            <a:extLst>
              <a:ext uri="{FF2B5EF4-FFF2-40B4-BE49-F238E27FC236}">
                <a16:creationId xmlns:a16="http://schemas.microsoft.com/office/drawing/2014/main" id="{9AEE36B9-271C-A3E7-D875-8AE2C1291B6D}"/>
              </a:ext>
            </a:extLst>
          </p:cNvPr>
          <p:cNvPicPr>
            <a:picLocks noGrp="1" noChangeAspect="1"/>
          </p:cNvPicPr>
          <p:nvPr>
            <p:ph sz="quarter" idx="1"/>
          </p:nvPr>
        </p:nvPicPr>
        <p:blipFill rotWithShape="1">
          <a:blip r:embed="rId5">
            <a:extLst>
              <a:ext uri="{28A0092B-C50C-407E-A947-70E740481C1C}">
                <a14:useLocalDpi xmlns:a14="http://schemas.microsoft.com/office/drawing/2010/main" val="0"/>
              </a:ext>
            </a:extLst>
          </a:blip>
          <a:srcRect r="2656"/>
          <a:stretch/>
        </p:blipFill>
        <p:spPr>
          <a:xfrm>
            <a:off x="281138" y="1461018"/>
            <a:ext cx="4071720" cy="4834233"/>
          </a:xfrm>
        </p:spPr>
      </p:pic>
      <p:sp>
        <p:nvSpPr>
          <p:cNvPr id="16" name="TextBox 15">
            <a:extLst>
              <a:ext uri="{FF2B5EF4-FFF2-40B4-BE49-F238E27FC236}">
                <a16:creationId xmlns:a16="http://schemas.microsoft.com/office/drawing/2014/main" id="{C7406DDD-7A75-797B-1C08-638A72A7C296}"/>
              </a:ext>
            </a:extLst>
          </p:cNvPr>
          <p:cNvSpPr txBox="1"/>
          <p:nvPr/>
        </p:nvSpPr>
        <p:spPr>
          <a:xfrm>
            <a:off x="281138" y="1552607"/>
            <a:ext cx="825867" cy="646331"/>
          </a:xfrm>
          <a:prstGeom prst="rect">
            <a:avLst/>
          </a:prstGeom>
          <a:solidFill>
            <a:schemeClr val="bg1"/>
          </a:solidFill>
        </p:spPr>
        <p:txBody>
          <a:bodyPr wrap="none" rtlCol="0">
            <a:spAutoFit/>
          </a:bodyPr>
          <a:lstStyle/>
          <a:p>
            <a:r>
              <a:rPr lang="pt-PT" b="1" dirty="0">
                <a:latin typeface="Calibri" panose="020F0502020204030204" pitchFamily="34" charset="0"/>
                <a:ea typeface="Calibri" panose="020F0502020204030204" pitchFamily="34" charset="0"/>
                <a:cs typeface="Calibri" panose="020F0502020204030204" pitchFamily="34" charset="0"/>
              </a:rPr>
              <a:t>Preços</a:t>
            </a:r>
          </a:p>
          <a:p>
            <a:r>
              <a:rPr lang="pt-PT" b="1" dirty="0">
                <a:latin typeface="Calibri" panose="020F0502020204030204" pitchFamily="34" charset="0"/>
                <a:ea typeface="Calibri" panose="020F0502020204030204" pitchFamily="34" charset="0"/>
                <a:cs typeface="Calibri" panose="020F0502020204030204" pitchFamily="34" charset="0"/>
              </a:rPr>
              <a:t>sobem</a:t>
            </a:r>
            <a:endParaRPr lang="en-US" b="1" dirty="0">
              <a:latin typeface="Calibri" panose="020F0502020204030204" pitchFamily="34" charset="0"/>
              <a:ea typeface="Calibri" panose="020F0502020204030204" pitchFamily="34" charset="0"/>
              <a:cs typeface="Calibri" panose="020F0502020204030204" pitchFamily="34" charset="0"/>
            </a:endParaRPr>
          </a:p>
        </p:txBody>
      </p:sp>
      <p:sp>
        <p:nvSpPr>
          <p:cNvPr id="17" name="TextBox 16">
            <a:extLst>
              <a:ext uri="{FF2B5EF4-FFF2-40B4-BE49-F238E27FC236}">
                <a16:creationId xmlns:a16="http://schemas.microsoft.com/office/drawing/2014/main" id="{108A9B20-B8FB-8A0B-7B7B-33E9E19FFF1C}"/>
              </a:ext>
            </a:extLst>
          </p:cNvPr>
          <p:cNvSpPr txBox="1"/>
          <p:nvPr/>
        </p:nvSpPr>
        <p:spPr>
          <a:xfrm>
            <a:off x="3186196" y="1295383"/>
            <a:ext cx="2102084" cy="923330"/>
          </a:xfrm>
          <a:prstGeom prst="rect">
            <a:avLst/>
          </a:prstGeom>
          <a:solidFill>
            <a:schemeClr val="bg1"/>
          </a:solidFill>
        </p:spPr>
        <p:txBody>
          <a:bodyPr wrap="square" rtlCol="0">
            <a:spAutoFit/>
          </a:bodyPr>
          <a:lstStyle/>
          <a:p>
            <a:r>
              <a:rPr lang="pt-PT" b="1" dirty="0">
                <a:latin typeface="Calibri" panose="020F0502020204030204" pitchFamily="34" charset="0"/>
                <a:ea typeface="Calibri" panose="020F0502020204030204" pitchFamily="34" charset="0"/>
                <a:cs typeface="Calibri" panose="020F0502020204030204" pitchFamily="34" charset="0"/>
              </a:rPr>
              <a:t>Poder de compra dos trabalhadores desce</a:t>
            </a:r>
            <a:endParaRPr lang="en-US" b="1" dirty="0">
              <a:latin typeface="Calibri" panose="020F0502020204030204" pitchFamily="34" charset="0"/>
              <a:ea typeface="Calibri" panose="020F0502020204030204" pitchFamily="34" charset="0"/>
              <a:cs typeface="Calibri" panose="020F0502020204030204" pitchFamily="34" charset="0"/>
            </a:endParaRPr>
          </a:p>
        </p:txBody>
      </p:sp>
      <p:sp>
        <p:nvSpPr>
          <p:cNvPr id="25" name="TextBox 24">
            <a:extLst>
              <a:ext uri="{FF2B5EF4-FFF2-40B4-BE49-F238E27FC236}">
                <a16:creationId xmlns:a16="http://schemas.microsoft.com/office/drawing/2014/main" id="{83A3F901-D05A-6C1F-1EF6-F4C8870E272F}"/>
              </a:ext>
            </a:extLst>
          </p:cNvPr>
          <p:cNvSpPr txBox="1"/>
          <p:nvPr/>
        </p:nvSpPr>
        <p:spPr>
          <a:xfrm>
            <a:off x="2988592" y="5730617"/>
            <a:ext cx="2102084" cy="646331"/>
          </a:xfrm>
          <a:prstGeom prst="rect">
            <a:avLst/>
          </a:prstGeom>
          <a:solidFill>
            <a:schemeClr val="bg1"/>
          </a:solidFill>
        </p:spPr>
        <p:txBody>
          <a:bodyPr wrap="square" rtlCol="0">
            <a:spAutoFit/>
          </a:bodyPr>
          <a:lstStyle/>
          <a:p>
            <a:r>
              <a:rPr lang="pt-PT" b="1" dirty="0">
                <a:latin typeface="Calibri" panose="020F0502020204030204" pitchFamily="34" charset="0"/>
                <a:ea typeface="Calibri" panose="020F0502020204030204" pitchFamily="34" charset="0"/>
                <a:cs typeface="Calibri" panose="020F0502020204030204" pitchFamily="34" charset="0"/>
              </a:rPr>
              <a:t>Salários nominais sobem</a:t>
            </a:r>
            <a:endParaRPr lang="en-US" b="1" dirty="0">
              <a:latin typeface="Calibri" panose="020F0502020204030204" pitchFamily="34" charset="0"/>
              <a:ea typeface="Calibri" panose="020F0502020204030204" pitchFamily="34" charset="0"/>
              <a:cs typeface="Calibri" panose="020F0502020204030204" pitchFamily="34" charset="0"/>
            </a:endParaRPr>
          </a:p>
        </p:txBody>
      </p:sp>
      <p:sp>
        <p:nvSpPr>
          <p:cNvPr id="27" name="Rectangle 26">
            <a:extLst>
              <a:ext uri="{FF2B5EF4-FFF2-40B4-BE49-F238E27FC236}">
                <a16:creationId xmlns:a16="http://schemas.microsoft.com/office/drawing/2014/main" id="{41A86D60-D358-91FD-B7FE-0C75054DB1EC}"/>
              </a:ext>
            </a:extLst>
          </p:cNvPr>
          <p:cNvSpPr/>
          <p:nvPr/>
        </p:nvSpPr>
        <p:spPr>
          <a:xfrm>
            <a:off x="197318" y="5660843"/>
            <a:ext cx="1113322" cy="68270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26" name="TextBox 25">
            <a:extLst>
              <a:ext uri="{FF2B5EF4-FFF2-40B4-BE49-F238E27FC236}">
                <a16:creationId xmlns:a16="http://schemas.microsoft.com/office/drawing/2014/main" id="{A46FF852-AAAE-D512-0977-60E4A5CD80FC}"/>
              </a:ext>
            </a:extLst>
          </p:cNvPr>
          <p:cNvSpPr txBox="1"/>
          <p:nvPr/>
        </p:nvSpPr>
        <p:spPr>
          <a:xfrm>
            <a:off x="119144" y="5526835"/>
            <a:ext cx="1786790" cy="923330"/>
          </a:xfrm>
          <a:prstGeom prst="rect">
            <a:avLst/>
          </a:prstGeom>
          <a:noFill/>
        </p:spPr>
        <p:txBody>
          <a:bodyPr wrap="square" rtlCol="0">
            <a:spAutoFit/>
          </a:bodyPr>
          <a:lstStyle/>
          <a:p>
            <a:r>
              <a:rPr lang="pt-PT" b="1" dirty="0">
                <a:latin typeface="Calibri" panose="020F0502020204030204" pitchFamily="34" charset="0"/>
                <a:ea typeface="Calibri" panose="020F0502020204030204" pitchFamily="34" charset="0"/>
                <a:cs typeface="Calibri" panose="020F0502020204030204" pitchFamily="34" charset="0"/>
              </a:rPr>
              <a:t>Custos de produção aumentam</a:t>
            </a:r>
            <a:endParaRPr lang="en-US" b="1" dirty="0">
              <a:latin typeface="Calibri" panose="020F0502020204030204" pitchFamily="34" charset="0"/>
              <a:ea typeface="Calibri" panose="020F0502020204030204" pitchFamily="34" charset="0"/>
              <a:cs typeface="Calibri" panose="020F0502020204030204" pitchFamily="34" charset="0"/>
            </a:endParaRPr>
          </a:p>
        </p:txBody>
      </p:sp>
      <p:sp>
        <p:nvSpPr>
          <p:cNvPr id="29" name="TextBox 28">
            <a:extLst>
              <a:ext uri="{FF2B5EF4-FFF2-40B4-BE49-F238E27FC236}">
                <a16:creationId xmlns:a16="http://schemas.microsoft.com/office/drawing/2014/main" id="{02CAFE88-8029-A893-1EBB-7CBB1E2EAE0B}"/>
              </a:ext>
            </a:extLst>
          </p:cNvPr>
          <p:cNvSpPr txBox="1"/>
          <p:nvPr/>
        </p:nvSpPr>
        <p:spPr>
          <a:xfrm>
            <a:off x="4417302" y="2491373"/>
            <a:ext cx="1460098" cy="892552"/>
          </a:xfrm>
          <a:prstGeom prst="rect">
            <a:avLst/>
          </a:prstGeom>
          <a:noFill/>
        </p:spPr>
        <p:txBody>
          <a:bodyPr wrap="square" rtlCol="0">
            <a:spAutoFit/>
          </a:bodyPr>
          <a:lstStyle/>
          <a:p>
            <a:pPr algn="ctr"/>
            <a:r>
              <a:rPr lang="en-US" b="1" dirty="0">
                <a:latin typeface="Calibri" panose="020F0502020204030204" pitchFamily="34" charset="0"/>
                <a:ea typeface="Calibri" panose="020F0502020204030204" pitchFamily="34" charset="0"/>
                <a:cs typeface="Calibri" panose="020F0502020204030204" pitchFamily="34" charset="0"/>
              </a:rPr>
              <a:t>Anos 70 </a:t>
            </a:r>
            <a:r>
              <a:rPr lang="en-US" b="1" dirty="0" err="1">
                <a:latin typeface="Calibri" panose="020F0502020204030204" pitchFamily="34" charset="0"/>
                <a:ea typeface="Calibri" panose="020F0502020204030204" pitchFamily="34" charset="0"/>
                <a:cs typeface="Calibri" panose="020F0502020204030204" pitchFamily="34" charset="0"/>
              </a:rPr>
              <a:t>nos</a:t>
            </a:r>
            <a:r>
              <a:rPr lang="en-US" b="1" dirty="0">
                <a:latin typeface="Calibri" panose="020F0502020204030204" pitchFamily="34" charset="0"/>
                <a:ea typeface="Calibri" panose="020F0502020204030204" pitchFamily="34" charset="0"/>
                <a:cs typeface="Calibri" panose="020F0502020204030204" pitchFamily="34" charset="0"/>
              </a:rPr>
              <a:t> EUA</a:t>
            </a:r>
            <a:r>
              <a:rPr lang="en-US" dirty="0">
                <a:latin typeface="Calibri" panose="020F0502020204030204" pitchFamily="34" charset="0"/>
                <a:ea typeface="Calibri" panose="020F0502020204030204" pitchFamily="34" charset="0"/>
                <a:cs typeface="Calibri" panose="020F0502020204030204" pitchFamily="34" charset="0"/>
              </a:rPr>
              <a:t> →</a:t>
            </a:r>
            <a:br>
              <a:rPr lang="en-US" dirty="0">
                <a:latin typeface="Calibri" panose="020F0502020204030204" pitchFamily="34" charset="0"/>
                <a:ea typeface="Calibri" panose="020F0502020204030204" pitchFamily="34" charset="0"/>
                <a:cs typeface="Calibri" panose="020F0502020204030204" pitchFamily="34" charset="0"/>
              </a:rPr>
            </a:br>
            <a:r>
              <a:rPr lang="en-US" sz="1600" dirty="0">
                <a:latin typeface="Calibri" panose="020F0502020204030204" pitchFamily="34" charset="0"/>
                <a:ea typeface="Calibri" panose="020F0502020204030204" pitchFamily="34" charset="0"/>
                <a:cs typeface="Calibri" panose="020F0502020204030204" pitchFamily="34" charset="0"/>
              </a:rPr>
              <a:t>(</a:t>
            </a:r>
            <a:r>
              <a:rPr lang="en-US" sz="1600" dirty="0" err="1">
                <a:latin typeface="Calibri" panose="020F0502020204030204" pitchFamily="34" charset="0"/>
                <a:ea typeface="Calibri" panose="020F0502020204030204" pitchFamily="34" charset="0"/>
                <a:cs typeface="Calibri" panose="020F0502020204030204" pitchFamily="34" charset="0"/>
              </a:rPr>
              <a:t>aconteceu</a:t>
            </a:r>
            <a:r>
              <a:rPr lang="en-US" sz="1600" dirty="0">
                <a:latin typeface="Calibri" panose="020F0502020204030204" pitchFamily="34" charset="0"/>
                <a:ea typeface="Calibri" panose="020F0502020204030204" pitchFamily="34" charset="0"/>
                <a:cs typeface="Calibri" panose="020F0502020204030204" pitchFamily="34" charset="0"/>
              </a:rPr>
              <a:t>)</a:t>
            </a:r>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30" name="TextBox 29">
            <a:extLst>
              <a:ext uri="{FF2B5EF4-FFF2-40B4-BE49-F238E27FC236}">
                <a16:creationId xmlns:a16="http://schemas.microsoft.com/office/drawing/2014/main" id="{912E6FEF-9CF3-9321-0380-CB2479FBFA52}"/>
              </a:ext>
            </a:extLst>
          </p:cNvPr>
          <p:cNvSpPr txBox="1"/>
          <p:nvPr/>
        </p:nvSpPr>
        <p:spPr>
          <a:xfrm>
            <a:off x="5597250" y="1202123"/>
            <a:ext cx="6208885" cy="461665"/>
          </a:xfrm>
          <a:prstGeom prst="rect">
            <a:avLst/>
          </a:prstGeom>
          <a:solidFill>
            <a:schemeClr val="bg1"/>
          </a:solidFill>
        </p:spPr>
        <p:txBody>
          <a:bodyPr wrap="square" rtlCol="0">
            <a:spAutoFit/>
          </a:bodyPr>
          <a:lstStyle/>
          <a:p>
            <a:r>
              <a:rPr lang="pt-PT" sz="1200" b="1" dirty="0">
                <a:latin typeface="Calibri" panose="020F0502020204030204" pitchFamily="34" charset="0"/>
                <a:ea typeface="Calibri" panose="020F0502020204030204" pitchFamily="34" charset="0"/>
                <a:cs typeface="Calibri" panose="020F0502020204030204" pitchFamily="34" charset="0"/>
              </a:rPr>
              <a:t>Durante os anos 70, o </a:t>
            </a:r>
            <a:r>
              <a:rPr lang="pt-PT" sz="1200" b="1" dirty="0">
                <a:solidFill>
                  <a:schemeClr val="bg1"/>
                </a:solidFill>
                <a:highlight>
                  <a:srgbClr val="800000"/>
                </a:highlight>
                <a:latin typeface="Calibri" panose="020F0502020204030204" pitchFamily="34" charset="0"/>
                <a:ea typeface="Calibri" panose="020F0502020204030204" pitchFamily="34" charset="0"/>
                <a:cs typeface="Calibri" panose="020F0502020204030204" pitchFamily="34" charset="0"/>
              </a:rPr>
              <a:t>crescimento dos salários </a:t>
            </a:r>
            <a:r>
              <a:rPr lang="pt-PT" sz="1200" b="1" dirty="0">
                <a:latin typeface="Calibri" panose="020F0502020204030204" pitchFamily="34" charset="0"/>
                <a:ea typeface="Calibri" panose="020F0502020204030204" pitchFamily="34" charset="0"/>
                <a:cs typeface="Calibri" panose="020F0502020204030204" pitchFamily="34" charset="0"/>
              </a:rPr>
              <a:t>levou a um rápido </a:t>
            </a:r>
            <a:r>
              <a:rPr lang="pt-PT" sz="1200" b="1" dirty="0">
                <a:solidFill>
                  <a:schemeClr val="bg1"/>
                </a:solidFill>
                <a:highlight>
                  <a:srgbClr val="0064B2"/>
                </a:highlight>
                <a:latin typeface="Calibri" panose="020F0502020204030204" pitchFamily="34" charset="0"/>
                <a:ea typeface="Calibri" panose="020F0502020204030204" pitchFamily="34" charset="0"/>
                <a:cs typeface="Calibri" panose="020F0502020204030204" pitchFamily="34" charset="0"/>
              </a:rPr>
              <a:t>aumento dos preços</a:t>
            </a:r>
            <a:r>
              <a:rPr lang="pt-PT" sz="1200" b="1" dirty="0">
                <a:latin typeface="Calibri" panose="020F0502020204030204" pitchFamily="34" charset="0"/>
                <a:ea typeface="Calibri" panose="020F0502020204030204" pitchFamily="34" charset="0"/>
                <a:cs typeface="Calibri" panose="020F0502020204030204" pitchFamily="34" charset="0"/>
              </a:rPr>
              <a:t> levando a um ciclo vicioso no qual os salários corriam atrás dos preços e os preços atrás dos salários</a:t>
            </a:r>
            <a:endParaRPr lang="en-US" sz="1200" b="1" dirty="0">
              <a:latin typeface="Calibri" panose="020F0502020204030204" pitchFamily="34" charset="0"/>
              <a:ea typeface="Calibri" panose="020F0502020204030204" pitchFamily="34" charset="0"/>
              <a:cs typeface="Calibri" panose="020F0502020204030204" pitchFamily="34" charset="0"/>
            </a:endParaRPr>
          </a:p>
        </p:txBody>
      </p:sp>
      <p:sp>
        <p:nvSpPr>
          <p:cNvPr id="31" name="TextBox 30">
            <a:extLst>
              <a:ext uri="{FF2B5EF4-FFF2-40B4-BE49-F238E27FC236}">
                <a16:creationId xmlns:a16="http://schemas.microsoft.com/office/drawing/2014/main" id="{0E3B36EF-4DC5-71CB-4E95-324D73E6F5A2}"/>
              </a:ext>
            </a:extLst>
          </p:cNvPr>
          <p:cNvSpPr txBox="1"/>
          <p:nvPr/>
        </p:nvSpPr>
        <p:spPr>
          <a:xfrm>
            <a:off x="5621948" y="1648118"/>
            <a:ext cx="3148672" cy="307777"/>
          </a:xfrm>
          <a:prstGeom prst="rect">
            <a:avLst/>
          </a:prstGeom>
          <a:solidFill>
            <a:schemeClr val="bg1"/>
          </a:solidFill>
        </p:spPr>
        <p:txBody>
          <a:bodyPr wrap="square" rtlCol="0">
            <a:spAutoFit/>
          </a:bodyPr>
          <a:lstStyle/>
          <a:p>
            <a:r>
              <a:rPr lang="pt-PT" sz="1400" i="1" dirty="0">
                <a:latin typeface="Calibri" panose="020F0502020204030204" pitchFamily="34" charset="0"/>
                <a:ea typeface="Calibri" panose="020F0502020204030204" pitchFamily="34" charset="0"/>
                <a:cs typeface="Calibri" panose="020F0502020204030204" pitchFamily="34" charset="0"/>
              </a:rPr>
              <a:t>Crescimento nos salários ou preços</a:t>
            </a:r>
            <a:endParaRPr lang="en-US" sz="1400" i="1" dirty="0">
              <a:latin typeface="Calibri" panose="020F0502020204030204" pitchFamily="34" charset="0"/>
              <a:ea typeface="Calibri" panose="020F0502020204030204" pitchFamily="34" charset="0"/>
              <a:cs typeface="Calibri" panose="020F0502020204030204" pitchFamily="34" charset="0"/>
            </a:endParaRPr>
          </a:p>
        </p:txBody>
      </p:sp>
      <p:sp>
        <p:nvSpPr>
          <p:cNvPr id="35" name="TextBox 34">
            <a:extLst>
              <a:ext uri="{FF2B5EF4-FFF2-40B4-BE49-F238E27FC236}">
                <a16:creationId xmlns:a16="http://schemas.microsoft.com/office/drawing/2014/main" id="{889D3D4C-1D00-ED3E-A294-9EDDB06157A4}"/>
              </a:ext>
            </a:extLst>
          </p:cNvPr>
          <p:cNvSpPr txBox="1"/>
          <p:nvPr/>
        </p:nvSpPr>
        <p:spPr>
          <a:xfrm>
            <a:off x="4312231" y="5210126"/>
            <a:ext cx="1622432" cy="615553"/>
          </a:xfrm>
          <a:prstGeom prst="rect">
            <a:avLst/>
          </a:prstGeom>
          <a:noFill/>
        </p:spPr>
        <p:txBody>
          <a:bodyPr wrap="square" rtlCol="0">
            <a:spAutoFit/>
          </a:bodyPr>
          <a:lstStyle/>
          <a:p>
            <a:pPr algn="ctr"/>
            <a:r>
              <a:rPr lang="en-US" b="1" dirty="0">
                <a:latin typeface="Calibri" panose="020F0502020204030204" pitchFamily="34" charset="0"/>
                <a:ea typeface="Calibri" panose="020F0502020204030204" pitchFamily="34" charset="0"/>
                <a:cs typeface="Calibri" panose="020F0502020204030204" pitchFamily="34" charset="0"/>
              </a:rPr>
              <a:t>Agora</a:t>
            </a:r>
            <a:r>
              <a:rPr lang="en-US" dirty="0">
                <a:latin typeface="Calibri" panose="020F0502020204030204" pitchFamily="34" charset="0"/>
                <a:ea typeface="Calibri" panose="020F0502020204030204" pitchFamily="34" charset="0"/>
                <a:cs typeface="Calibri" panose="020F0502020204030204" pitchFamily="34" charset="0"/>
              </a:rPr>
              <a:t> →</a:t>
            </a:r>
          </a:p>
          <a:p>
            <a:pPr algn="ctr"/>
            <a:r>
              <a:rPr lang="en-US" sz="1600" dirty="0">
                <a:latin typeface="Calibri" panose="020F0502020204030204" pitchFamily="34" charset="0"/>
                <a:ea typeface="Calibri" panose="020F0502020204030204" pitchFamily="34" charset="0"/>
                <a:cs typeface="Calibri" panose="020F0502020204030204" pitchFamily="34" charset="0"/>
              </a:rPr>
              <a:t>(</a:t>
            </a:r>
            <a:r>
              <a:rPr lang="en-US" sz="1600" dirty="0" err="1">
                <a:latin typeface="Calibri" panose="020F0502020204030204" pitchFamily="34" charset="0"/>
                <a:ea typeface="Calibri" panose="020F0502020204030204" pitchFamily="34" charset="0"/>
                <a:cs typeface="Calibri" panose="020F0502020204030204" pitchFamily="34" charset="0"/>
              </a:rPr>
              <a:t>Não</a:t>
            </a:r>
            <a:r>
              <a:rPr lang="en-US" sz="1600" dirty="0">
                <a:latin typeface="Calibri" panose="020F0502020204030204" pitchFamily="34" charset="0"/>
                <a:ea typeface="Calibri" panose="020F0502020204030204" pitchFamily="34" charset="0"/>
                <a:cs typeface="Calibri" panose="020F0502020204030204" pitchFamily="34" charset="0"/>
              </a:rPr>
              <a:t> </a:t>
            </a:r>
            <a:r>
              <a:rPr lang="en-US" sz="1600" dirty="0" err="1">
                <a:latin typeface="Calibri" panose="020F0502020204030204" pitchFamily="34" charset="0"/>
                <a:ea typeface="Calibri" panose="020F0502020204030204" pitchFamily="34" charset="0"/>
                <a:cs typeface="Calibri" panose="020F0502020204030204" pitchFamily="34" charset="0"/>
              </a:rPr>
              <a:t>parece</a:t>
            </a:r>
            <a:r>
              <a:rPr lang="en-US" sz="1600" dirty="0">
                <a:latin typeface="Calibri" panose="020F0502020204030204" pitchFamily="34" charset="0"/>
                <a:ea typeface="Calibri" panose="020F0502020204030204" pitchFamily="34" charset="0"/>
                <a:cs typeface="Calibri" panose="020F0502020204030204" pitchFamily="34" charset="0"/>
              </a:rPr>
              <a:t>)</a:t>
            </a:r>
          </a:p>
        </p:txBody>
      </p:sp>
      <p:sp>
        <p:nvSpPr>
          <p:cNvPr id="36" name="TextBox 35">
            <a:extLst>
              <a:ext uri="{FF2B5EF4-FFF2-40B4-BE49-F238E27FC236}">
                <a16:creationId xmlns:a16="http://schemas.microsoft.com/office/drawing/2014/main" id="{15ED5DC6-C134-B2C8-A95A-FD204010F153}"/>
              </a:ext>
            </a:extLst>
          </p:cNvPr>
          <p:cNvSpPr txBox="1"/>
          <p:nvPr/>
        </p:nvSpPr>
        <p:spPr>
          <a:xfrm>
            <a:off x="5613530" y="4031276"/>
            <a:ext cx="6208885" cy="461665"/>
          </a:xfrm>
          <a:prstGeom prst="rect">
            <a:avLst/>
          </a:prstGeom>
          <a:solidFill>
            <a:schemeClr val="bg1"/>
          </a:solidFill>
        </p:spPr>
        <p:txBody>
          <a:bodyPr wrap="square" rtlCol="0">
            <a:spAutoFit/>
          </a:bodyPr>
          <a:lstStyle/>
          <a:p>
            <a:r>
              <a:rPr lang="pt-PT" sz="1200" b="1" dirty="0">
                <a:latin typeface="Calibri" panose="020F0502020204030204" pitchFamily="34" charset="0"/>
                <a:ea typeface="Calibri" panose="020F0502020204030204" pitchFamily="34" charset="0"/>
                <a:cs typeface="Calibri" panose="020F0502020204030204" pitchFamily="34" charset="0"/>
              </a:rPr>
              <a:t>Desde 2020, existe pouca evidência (para já) de uma espiral inflacionista de salários-preços dado que o </a:t>
            </a:r>
            <a:r>
              <a:rPr lang="pt-PT" sz="1200" b="1" dirty="0">
                <a:solidFill>
                  <a:schemeClr val="bg1"/>
                </a:solidFill>
                <a:highlight>
                  <a:srgbClr val="800000"/>
                </a:highlight>
                <a:latin typeface="Calibri" panose="020F0502020204030204" pitchFamily="34" charset="0"/>
                <a:ea typeface="Calibri" panose="020F0502020204030204" pitchFamily="34" charset="0"/>
                <a:cs typeface="Calibri" panose="020F0502020204030204" pitchFamily="34" charset="0"/>
              </a:rPr>
              <a:t>crescimento dos salários</a:t>
            </a:r>
            <a:r>
              <a:rPr lang="pt-PT" sz="1200" b="1" dirty="0">
                <a:latin typeface="Calibri" panose="020F0502020204030204" pitchFamily="34" charset="0"/>
                <a:ea typeface="Calibri" panose="020F0502020204030204" pitchFamily="34" charset="0"/>
                <a:cs typeface="Calibri" panose="020F0502020204030204" pitchFamily="34" charset="0"/>
              </a:rPr>
              <a:t> está abaixo do </a:t>
            </a:r>
            <a:r>
              <a:rPr lang="pt-PT" sz="1200" b="1" dirty="0">
                <a:solidFill>
                  <a:schemeClr val="bg1"/>
                </a:solidFill>
                <a:highlight>
                  <a:srgbClr val="0064B2"/>
                </a:highlight>
                <a:latin typeface="Calibri" panose="020F0502020204030204" pitchFamily="34" charset="0"/>
                <a:ea typeface="Calibri" panose="020F0502020204030204" pitchFamily="34" charset="0"/>
                <a:cs typeface="Calibri" panose="020F0502020204030204" pitchFamily="34" charset="0"/>
              </a:rPr>
              <a:t>crescimento dos preços</a:t>
            </a:r>
            <a:endParaRPr lang="en-US" sz="1200" b="1" dirty="0">
              <a:solidFill>
                <a:schemeClr val="bg1"/>
              </a:solidFill>
              <a:highlight>
                <a:srgbClr val="0064B2"/>
              </a:highlight>
              <a:latin typeface="Calibri" panose="020F0502020204030204" pitchFamily="34" charset="0"/>
              <a:ea typeface="Calibri" panose="020F0502020204030204" pitchFamily="34" charset="0"/>
              <a:cs typeface="Calibri" panose="020F0502020204030204" pitchFamily="34" charset="0"/>
            </a:endParaRPr>
          </a:p>
        </p:txBody>
      </p:sp>
      <p:sp>
        <p:nvSpPr>
          <p:cNvPr id="37" name="TextBox 36">
            <a:extLst>
              <a:ext uri="{FF2B5EF4-FFF2-40B4-BE49-F238E27FC236}">
                <a16:creationId xmlns:a16="http://schemas.microsoft.com/office/drawing/2014/main" id="{75FEC66C-7027-26F3-72CD-7DF4E02BE3CD}"/>
              </a:ext>
            </a:extLst>
          </p:cNvPr>
          <p:cNvSpPr txBox="1"/>
          <p:nvPr/>
        </p:nvSpPr>
        <p:spPr>
          <a:xfrm>
            <a:off x="5754729" y="4474840"/>
            <a:ext cx="3148672" cy="307777"/>
          </a:xfrm>
          <a:prstGeom prst="rect">
            <a:avLst/>
          </a:prstGeom>
          <a:solidFill>
            <a:schemeClr val="bg1"/>
          </a:solidFill>
        </p:spPr>
        <p:txBody>
          <a:bodyPr wrap="square" rtlCol="0">
            <a:spAutoFit/>
          </a:bodyPr>
          <a:lstStyle/>
          <a:p>
            <a:r>
              <a:rPr lang="pt-PT" sz="1400" i="1" dirty="0">
                <a:latin typeface="Calibri" panose="020F0502020204030204" pitchFamily="34" charset="0"/>
                <a:ea typeface="Calibri" panose="020F0502020204030204" pitchFamily="34" charset="0"/>
                <a:cs typeface="Calibri" panose="020F0502020204030204" pitchFamily="34" charset="0"/>
              </a:rPr>
              <a:t>Crescimento nos salários ou preços</a:t>
            </a:r>
            <a:endParaRPr lang="en-US" sz="1400" i="1" dirty="0">
              <a:latin typeface="Calibri" panose="020F0502020204030204" pitchFamily="34" charset="0"/>
              <a:ea typeface="Calibri" panose="020F0502020204030204" pitchFamily="34" charset="0"/>
              <a:cs typeface="Calibri" panose="020F0502020204030204" pitchFamily="34" charset="0"/>
            </a:endParaRPr>
          </a:p>
        </p:txBody>
      </p:sp>
      <p:sp>
        <p:nvSpPr>
          <p:cNvPr id="39" name="Rectangle 38">
            <a:extLst>
              <a:ext uri="{FF2B5EF4-FFF2-40B4-BE49-F238E27FC236}">
                <a16:creationId xmlns:a16="http://schemas.microsoft.com/office/drawing/2014/main" id="{7611FB17-A700-643A-78E4-83337C58502C}"/>
              </a:ext>
            </a:extLst>
          </p:cNvPr>
          <p:cNvSpPr/>
          <p:nvPr/>
        </p:nvSpPr>
        <p:spPr>
          <a:xfrm>
            <a:off x="7764780" y="1973799"/>
            <a:ext cx="1242060" cy="1657626"/>
          </a:xfrm>
          <a:prstGeom prst="rect">
            <a:avLst/>
          </a:prstGeom>
          <a:solidFill>
            <a:schemeClr val="bg1">
              <a:lumMod val="50000"/>
              <a:alpha val="2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41" name="Rectangle 40">
            <a:extLst>
              <a:ext uri="{FF2B5EF4-FFF2-40B4-BE49-F238E27FC236}">
                <a16:creationId xmlns:a16="http://schemas.microsoft.com/office/drawing/2014/main" id="{EF82420A-CD78-9036-A889-AE57830D2409}"/>
              </a:ext>
            </a:extLst>
          </p:cNvPr>
          <p:cNvSpPr/>
          <p:nvPr/>
        </p:nvSpPr>
        <p:spPr>
          <a:xfrm>
            <a:off x="6583680" y="5276776"/>
            <a:ext cx="3148672" cy="17497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40" name="TextBox 39">
            <a:extLst>
              <a:ext uri="{FF2B5EF4-FFF2-40B4-BE49-F238E27FC236}">
                <a16:creationId xmlns:a16="http://schemas.microsoft.com/office/drawing/2014/main" id="{C9831D8F-8D49-728D-7ECD-FA0FAB3C378B}"/>
              </a:ext>
            </a:extLst>
          </p:cNvPr>
          <p:cNvSpPr txBox="1"/>
          <p:nvPr/>
        </p:nvSpPr>
        <p:spPr>
          <a:xfrm>
            <a:off x="6490573" y="5004217"/>
            <a:ext cx="2412827" cy="430887"/>
          </a:xfrm>
          <a:prstGeom prst="rect">
            <a:avLst/>
          </a:prstGeom>
          <a:noFill/>
        </p:spPr>
        <p:txBody>
          <a:bodyPr wrap="square" rtlCol="0">
            <a:spAutoFit/>
          </a:bodyPr>
          <a:lstStyle/>
          <a:p>
            <a:r>
              <a:rPr lang="pt-PT" sz="1100" dirty="0">
                <a:solidFill>
                  <a:srgbClr val="D01E40"/>
                </a:solidFill>
                <a:latin typeface="Calibri" panose="020F0502020204030204" pitchFamily="34" charset="0"/>
                <a:ea typeface="Calibri" panose="020F0502020204030204" pitchFamily="34" charset="0"/>
                <a:cs typeface="Calibri" panose="020F0502020204030204" pitchFamily="34" charset="0"/>
              </a:rPr>
              <a:t>Tipicamente a compensação cresce um pouco acima dos preços</a:t>
            </a:r>
            <a:endParaRPr lang="en-US" sz="1100" dirty="0">
              <a:solidFill>
                <a:srgbClr val="D01E40"/>
              </a:solidFill>
              <a:latin typeface="Calibri" panose="020F0502020204030204" pitchFamily="34" charset="0"/>
              <a:ea typeface="Calibri" panose="020F0502020204030204" pitchFamily="34" charset="0"/>
              <a:cs typeface="Calibri" panose="020F0502020204030204" pitchFamily="34" charset="0"/>
            </a:endParaRPr>
          </a:p>
        </p:txBody>
      </p:sp>
      <p:sp>
        <p:nvSpPr>
          <p:cNvPr id="43" name="Freeform: Shape 42">
            <a:extLst>
              <a:ext uri="{FF2B5EF4-FFF2-40B4-BE49-F238E27FC236}">
                <a16:creationId xmlns:a16="http://schemas.microsoft.com/office/drawing/2014/main" id="{8027F356-815D-7FC0-EDF2-19EC94B624F0}"/>
              </a:ext>
            </a:extLst>
          </p:cNvPr>
          <p:cNvSpPr/>
          <p:nvPr/>
        </p:nvSpPr>
        <p:spPr>
          <a:xfrm>
            <a:off x="9258300" y="4648200"/>
            <a:ext cx="1143000" cy="586740"/>
          </a:xfrm>
          <a:custGeom>
            <a:avLst/>
            <a:gdLst>
              <a:gd name="connsiteX0" fmla="*/ 289560 w 1120140"/>
              <a:gd name="connsiteY0" fmla="*/ 7620 h 556260"/>
              <a:gd name="connsiteX1" fmla="*/ 266700 w 1120140"/>
              <a:gd name="connsiteY1" fmla="*/ 213360 h 556260"/>
              <a:gd name="connsiteX2" fmla="*/ 0 w 1120140"/>
              <a:gd name="connsiteY2" fmla="*/ 213360 h 556260"/>
              <a:gd name="connsiteX3" fmla="*/ 0 w 1120140"/>
              <a:gd name="connsiteY3" fmla="*/ 556260 h 556260"/>
              <a:gd name="connsiteX4" fmla="*/ 1074420 w 1120140"/>
              <a:gd name="connsiteY4" fmla="*/ 502920 h 556260"/>
              <a:gd name="connsiteX5" fmla="*/ 1120140 w 1120140"/>
              <a:gd name="connsiteY5" fmla="*/ 266700 h 556260"/>
              <a:gd name="connsiteX6" fmla="*/ 1097280 w 1120140"/>
              <a:gd name="connsiteY6" fmla="*/ 0 h 556260"/>
              <a:gd name="connsiteX7" fmla="*/ 289560 w 1120140"/>
              <a:gd name="connsiteY7" fmla="*/ 7620 h 55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0140" h="556260">
                <a:moveTo>
                  <a:pt x="289560" y="7620"/>
                </a:moveTo>
                <a:lnTo>
                  <a:pt x="266700" y="213360"/>
                </a:lnTo>
                <a:lnTo>
                  <a:pt x="0" y="213360"/>
                </a:lnTo>
                <a:lnTo>
                  <a:pt x="0" y="556260"/>
                </a:lnTo>
                <a:lnTo>
                  <a:pt x="1074420" y="502920"/>
                </a:lnTo>
                <a:lnTo>
                  <a:pt x="1120140" y="266700"/>
                </a:lnTo>
                <a:lnTo>
                  <a:pt x="1097280" y="0"/>
                </a:lnTo>
                <a:lnTo>
                  <a:pt x="289560" y="762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44" name="TextBox 43">
            <a:extLst>
              <a:ext uri="{FF2B5EF4-FFF2-40B4-BE49-F238E27FC236}">
                <a16:creationId xmlns:a16="http://schemas.microsoft.com/office/drawing/2014/main" id="{BE8ED46D-8882-DC19-DC29-4BC00C9A9F02}"/>
              </a:ext>
            </a:extLst>
          </p:cNvPr>
          <p:cNvSpPr txBox="1"/>
          <p:nvPr/>
        </p:nvSpPr>
        <p:spPr>
          <a:xfrm>
            <a:off x="9497103" y="4465499"/>
            <a:ext cx="1143001" cy="769441"/>
          </a:xfrm>
          <a:prstGeom prst="rect">
            <a:avLst/>
          </a:prstGeom>
          <a:noFill/>
        </p:spPr>
        <p:txBody>
          <a:bodyPr wrap="square" rtlCol="0">
            <a:spAutoFit/>
          </a:bodyPr>
          <a:lstStyle/>
          <a:p>
            <a:r>
              <a:rPr lang="pt-PT" sz="1100" dirty="0">
                <a:solidFill>
                  <a:srgbClr val="0064B2"/>
                </a:solidFill>
                <a:latin typeface="Calibri" panose="020F0502020204030204" pitchFamily="34" charset="0"/>
                <a:ea typeface="Calibri" panose="020F0502020204030204" pitchFamily="34" charset="0"/>
                <a:cs typeface="Calibri" panose="020F0502020204030204" pitchFamily="34" charset="0"/>
              </a:rPr>
              <a:t>Mas os preços estão a crescer acima dos salários</a:t>
            </a:r>
            <a:endParaRPr lang="en-US" sz="1100" dirty="0">
              <a:solidFill>
                <a:srgbClr val="0064B2"/>
              </a:solidFill>
              <a:latin typeface="Calibri" panose="020F0502020204030204" pitchFamily="34" charset="0"/>
              <a:ea typeface="Calibri" panose="020F0502020204030204" pitchFamily="34" charset="0"/>
              <a:cs typeface="Calibri" panose="020F0502020204030204" pitchFamily="34" charset="0"/>
            </a:endParaRPr>
          </a:p>
        </p:txBody>
      </p:sp>
      <p:sp>
        <p:nvSpPr>
          <p:cNvPr id="45" name="Freeform: Shape 44">
            <a:extLst>
              <a:ext uri="{FF2B5EF4-FFF2-40B4-BE49-F238E27FC236}">
                <a16:creationId xmlns:a16="http://schemas.microsoft.com/office/drawing/2014/main" id="{381E4A4D-A19E-D782-7FD4-4BA59BA66829}"/>
              </a:ext>
            </a:extLst>
          </p:cNvPr>
          <p:cNvSpPr/>
          <p:nvPr/>
        </p:nvSpPr>
        <p:spPr>
          <a:xfrm>
            <a:off x="10340340" y="5661660"/>
            <a:ext cx="998220" cy="701040"/>
          </a:xfrm>
          <a:custGeom>
            <a:avLst/>
            <a:gdLst>
              <a:gd name="connsiteX0" fmla="*/ 198120 w 998220"/>
              <a:gd name="connsiteY0" fmla="*/ 15240 h 701040"/>
              <a:gd name="connsiteX1" fmla="*/ 190500 w 998220"/>
              <a:gd name="connsiteY1" fmla="*/ 198120 h 701040"/>
              <a:gd name="connsiteX2" fmla="*/ 7620 w 998220"/>
              <a:gd name="connsiteY2" fmla="*/ 205740 h 701040"/>
              <a:gd name="connsiteX3" fmla="*/ 0 w 998220"/>
              <a:gd name="connsiteY3" fmla="*/ 685800 h 701040"/>
              <a:gd name="connsiteX4" fmla="*/ 998220 w 998220"/>
              <a:gd name="connsiteY4" fmla="*/ 701040 h 701040"/>
              <a:gd name="connsiteX5" fmla="*/ 975360 w 998220"/>
              <a:gd name="connsiteY5" fmla="*/ 0 h 701040"/>
              <a:gd name="connsiteX6" fmla="*/ 198120 w 998220"/>
              <a:gd name="connsiteY6" fmla="*/ 15240 h 701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8220" h="701040">
                <a:moveTo>
                  <a:pt x="198120" y="15240"/>
                </a:moveTo>
                <a:lnTo>
                  <a:pt x="190500" y="198120"/>
                </a:lnTo>
                <a:lnTo>
                  <a:pt x="7620" y="205740"/>
                </a:lnTo>
                <a:lnTo>
                  <a:pt x="0" y="685800"/>
                </a:lnTo>
                <a:lnTo>
                  <a:pt x="998220" y="701040"/>
                </a:lnTo>
                <a:lnTo>
                  <a:pt x="975360" y="0"/>
                </a:lnTo>
                <a:lnTo>
                  <a:pt x="198120" y="1524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46" name="TextBox 45">
            <a:extLst>
              <a:ext uri="{FF2B5EF4-FFF2-40B4-BE49-F238E27FC236}">
                <a16:creationId xmlns:a16="http://schemas.microsoft.com/office/drawing/2014/main" id="{B9C326AD-3723-CF71-E749-2807765BD8FF}"/>
              </a:ext>
            </a:extLst>
          </p:cNvPr>
          <p:cNvSpPr txBox="1"/>
          <p:nvPr/>
        </p:nvSpPr>
        <p:spPr>
          <a:xfrm>
            <a:off x="10275180" y="5753613"/>
            <a:ext cx="1975060" cy="600164"/>
          </a:xfrm>
          <a:prstGeom prst="rect">
            <a:avLst/>
          </a:prstGeom>
          <a:noFill/>
        </p:spPr>
        <p:txBody>
          <a:bodyPr wrap="square" rtlCol="0">
            <a:spAutoFit/>
          </a:bodyPr>
          <a:lstStyle/>
          <a:p>
            <a:r>
              <a:rPr lang="pt-PT" sz="1100" dirty="0">
                <a:solidFill>
                  <a:srgbClr val="D01E40"/>
                </a:solidFill>
                <a:latin typeface="Calibri" panose="020F0502020204030204" pitchFamily="34" charset="0"/>
                <a:ea typeface="Calibri" panose="020F0502020204030204" pitchFamily="34" charset="0"/>
                <a:cs typeface="Calibri" panose="020F0502020204030204" pitchFamily="34" charset="0"/>
              </a:rPr>
              <a:t>E dados mais recentes sugerem que o crescimento dos salários está a abrandar</a:t>
            </a:r>
            <a:endParaRPr lang="en-US" sz="1100" dirty="0">
              <a:solidFill>
                <a:srgbClr val="D01E40"/>
              </a:solidFill>
              <a:latin typeface="Calibri" panose="020F0502020204030204" pitchFamily="34" charset="0"/>
              <a:ea typeface="Calibri" panose="020F0502020204030204" pitchFamily="34" charset="0"/>
              <a:cs typeface="Calibri" panose="020F0502020204030204" pitchFamily="34" charset="0"/>
            </a:endParaRPr>
          </a:p>
        </p:txBody>
      </p:sp>
      <p:sp>
        <p:nvSpPr>
          <p:cNvPr id="47" name="TextBox 46">
            <a:extLst>
              <a:ext uri="{FF2B5EF4-FFF2-40B4-BE49-F238E27FC236}">
                <a16:creationId xmlns:a16="http://schemas.microsoft.com/office/drawing/2014/main" id="{C449C596-544B-6F19-E7AA-522753FC802A}"/>
              </a:ext>
            </a:extLst>
          </p:cNvPr>
          <p:cNvSpPr txBox="1"/>
          <p:nvPr/>
        </p:nvSpPr>
        <p:spPr>
          <a:xfrm>
            <a:off x="10607293" y="4683151"/>
            <a:ext cx="1176930" cy="461665"/>
          </a:xfrm>
          <a:prstGeom prst="rect">
            <a:avLst/>
          </a:prstGeom>
          <a:solidFill>
            <a:schemeClr val="bg1"/>
          </a:solidFill>
        </p:spPr>
        <p:txBody>
          <a:bodyPr wrap="square" rtlCol="0">
            <a:spAutoFit/>
          </a:bodyPr>
          <a:lstStyle/>
          <a:p>
            <a:r>
              <a:rPr lang="pt-PT" sz="1200" b="1" dirty="0">
                <a:solidFill>
                  <a:srgbClr val="0064B2"/>
                </a:solidFill>
                <a:latin typeface="Calibri" panose="020F0502020204030204" pitchFamily="34" charset="0"/>
                <a:ea typeface="Calibri" panose="020F0502020204030204" pitchFamily="34" charset="0"/>
                <a:cs typeface="Calibri" panose="020F0502020204030204" pitchFamily="34" charset="0"/>
              </a:rPr>
              <a:t>Inflação subjacente</a:t>
            </a:r>
            <a:endParaRPr lang="en-US" sz="1200" b="1" dirty="0">
              <a:solidFill>
                <a:srgbClr val="0064B2"/>
              </a:solidFill>
              <a:latin typeface="Calibri" panose="020F0502020204030204" pitchFamily="34" charset="0"/>
              <a:ea typeface="Calibri" panose="020F0502020204030204" pitchFamily="34" charset="0"/>
              <a:cs typeface="Calibri" panose="020F0502020204030204" pitchFamily="34" charset="0"/>
            </a:endParaRPr>
          </a:p>
        </p:txBody>
      </p:sp>
      <p:sp>
        <p:nvSpPr>
          <p:cNvPr id="48" name="TextBox 47">
            <a:extLst>
              <a:ext uri="{FF2B5EF4-FFF2-40B4-BE49-F238E27FC236}">
                <a16:creationId xmlns:a16="http://schemas.microsoft.com/office/drawing/2014/main" id="{DA969C26-88EA-E3B1-4274-21591B901D38}"/>
              </a:ext>
            </a:extLst>
          </p:cNvPr>
          <p:cNvSpPr txBox="1"/>
          <p:nvPr/>
        </p:nvSpPr>
        <p:spPr>
          <a:xfrm>
            <a:off x="10620714" y="5178086"/>
            <a:ext cx="1303569" cy="461665"/>
          </a:xfrm>
          <a:prstGeom prst="rect">
            <a:avLst/>
          </a:prstGeom>
          <a:solidFill>
            <a:schemeClr val="bg1"/>
          </a:solidFill>
        </p:spPr>
        <p:txBody>
          <a:bodyPr wrap="square" rtlCol="0">
            <a:spAutoFit/>
          </a:bodyPr>
          <a:lstStyle/>
          <a:p>
            <a:r>
              <a:rPr lang="pt-PT" sz="1200" b="1" dirty="0">
                <a:solidFill>
                  <a:srgbClr val="C00000"/>
                </a:solidFill>
                <a:latin typeface="Calibri" panose="020F0502020204030204" pitchFamily="34" charset="0"/>
                <a:ea typeface="Calibri" panose="020F0502020204030204" pitchFamily="34" charset="0"/>
                <a:cs typeface="Calibri" panose="020F0502020204030204" pitchFamily="34" charset="0"/>
              </a:rPr>
              <a:t>Índice de custo laboral</a:t>
            </a:r>
            <a:endParaRPr lang="en-US" sz="1200" b="1"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804046676"/>
      </p:ext>
    </p:extLst>
  </p:cSld>
  <p:clrMapOvr>
    <a:masterClrMapping/>
  </p:clrMapOvr>
  <p:transition spd="med">
    <p:push/>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8"/>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5" grpId="0"/>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a:extLst>
              <a:ext uri="{FF2B5EF4-FFF2-40B4-BE49-F238E27FC236}">
                <a16:creationId xmlns:a16="http://schemas.microsoft.com/office/drawing/2014/main" id="{38F6FD8C-5FE1-93E0-0EC4-65E589ECC48D}"/>
              </a:ext>
            </a:extLst>
          </p:cNvPr>
          <p:cNvGraphicFramePr>
            <a:graphicFrameLocks/>
          </p:cNvGraphicFramePr>
          <p:nvPr/>
        </p:nvGraphicFramePr>
        <p:xfrm>
          <a:off x="5953652" y="5109212"/>
          <a:ext cx="5799618" cy="1515941"/>
        </p:xfrm>
        <a:graphic>
          <a:graphicData uri="http://schemas.openxmlformats.org/drawingml/2006/chart">
            <c:chart xmlns:c="http://schemas.openxmlformats.org/drawingml/2006/chart" xmlns:r="http://schemas.openxmlformats.org/officeDocument/2006/relationships" r:id="rId2"/>
          </a:graphicData>
        </a:graphic>
      </p:graphicFrame>
      <p:pic>
        <p:nvPicPr>
          <p:cNvPr id="28" name="Picture 27" descr="Chart, line chart, histogram&#10;&#10;Description automatically generated">
            <a:extLst>
              <a:ext uri="{FF2B5EF4-FFF2-40B4-BE49-F238E27FC236}">
                <a16:creationId xmlns:a16="http://schemas.microsoft.com/office/drawing/2014/main" id="{1566B549-098E-BDDD-D611-D463261844BA}"/>
              </a:ext>
            </a:extLst>
          </p:cNvPr>
          <p:cNvPicPr>
            <a:picLocks noChangeAspect="1"/>
          </p:cNvPicPr>
          <p:nvPr/>
        </p:nvPicPr>
        <p:blipFill rotWithShape="1">
          <a:blip r:embed="rId3">
            <a:extLst>
              <a:ext uri="{28A0092B-C50C-407E-A947-70E740481C1C}">
                <a14:useLocalDpi xmlns:a14="http://schemas.microsoft.com/office/drawing/2010/main" val="0"/>
              </a:ext>
            </a:extLst>
          </a:blip>
          <a:srcRect b="6975"/>
          <a:stretch/>
        </p:blipFill>
        <p:spPr>
          <a:xfrm>
            <a:off x="5597250" y="1116126"/>
            <a:ext cx="6137982" cy="2947015"/>
          </a:xfrm>
          <a:prstGeom prst="rect">
            <a:avLst/>
          </a:prstGeom>
        </p:spPr>
      </p:pic>
      <p:sp>
        <p:nvSpPr>
          <p:cNvPr id="32" name="TextBox 31">
            <a:extLst>
              <a:ext uri="{FF2B5EF4-FFF2-40B4-BE49-F238E27FC236}">
                <a16:creationId xmlns:a16="http://schemas.microsoft.com/office/drawing/2014/main" id="{E5BF4FB5-F263-7F25-D23A-40F662337E10}"/>
              </a:ext>
            </a:extLst>
          </p:cNvPr>
          <p:cNvSpPr txBox="1"/>
          <p:nvPr/>
        </p:nvSpPr>
        <p:spPr>
          <a:xfrm>
            <a:off x="10629205" y="3205765"/>
            <a:ext cx="1176930" cy="461665"/>
          </a:xfrm>
          <a:prstGeom prst="rect">
            <a:avLst/>
          </a:prstGeom>
          <a:solidFill>
            <a:schemeClr val="bg1"/>
          </a:solidFill>
        </p:spPr>
        <p:txBody>
          <a:bodyPr wrap="square" rtlCol="0">
            <a:spAutoFit/>
          </a:bodyPr>
          <a:lstStyle/>
          <a:p>
            <a:r>
              <a:rPr lang="pt-PT" sz="1200" b="1" dirty="0">
                <a:solidFill>
                  <a:srgbClr val="C00000"/>
                </a:solidFill>
                <a:latin typeface="Calibri" panose="020F0502020204030204" pitchFamily="34" charset="0"/>
                <a:ea typeface="Calibri" panose="020F0502020204030204" pitchFamily="34" charset="0"/>
                <a:cs typeface="Calibri" panose="020F0502020204030204" pitchFamily="34" charset="0"/>
              </a:rPr>
              <a:t>Compensação por hora</a:t>
            </a:r>
            <a:endParaRPr lang="en-US" sz="1200" b="1"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sp>
        <p:nvSpPr>
          <p:cNvPr id="33" name="TextBox 32">
            <a:extLst>
              <a:ext uri="{FF2B5EF4-FFF2-40B4-BE49-F238E27FC236}">
                <a16:creationId xmlns:a16="http://schemas.microsoft.com/office/drawing/2014/main" id="{E490D804-9AA8-11F5-89AD-8A7C65046118}"/>
              </a:ext>
            </a:extLst>
          </p:cNvPr>
          <p:cNvSpPr txBox="1"/>
          <p:nvPr/>
        </p:nvSpPr>
        <p:spPr>
          <a:xfrm>
            <a:off x="10612065" y="2837264"/>
            <a:ext cx="1176930" cy="461665"/>
          </a:xfrm>
          <a:prstGeom prst="rect">
            <a:avLst/>
          </a:prstGeom>
          <a:solidFill>
            <a:schemeClr val="bg1"/>
          </a:solidFill>
        </p:spPr>
        <p:txBody>
          <a:bodyPr wrap="square" rtlCol="0">
            <a:spAutoFit/>
          </a:bodyPr>
          <a:lstStyle/>
          <a:p>
            <a:r>
              <a:rPr lang="pt-PT" sz="1200" b="1" dirty="0">
                <a:solidFill>
                  <a:srgbClr val="0064B2"/>
                </a:solidFill>
                <a:latin typeface="Calibri" panose="020F0502020204030204" pitchFamily="34" charset="0"/>
                <a:ea typeface="Calibri" panose="020F0502020204030204" pitchFamily="34" charset="0"/>
                <a:cs typeface="Calibri" panose="020F0502020204030204" pitchFamily="34" charset="0"/>
              </a:rPr>
              <a:t>Inflação subjacente</a:t>
            </a:r>
            <a:endParaRPr lang="en-US" sz="1200" b="1" dirty="0">
              <a:solidFill>
                <a:srgbClr val="0064B2"/>
              </a:solidFill>
              <a:latin typeface="Calibri" panose="020F0502020204030204" pitchFamily="34" charset="0"/>
              <a:ea typeface="Calibri" panose="020F0502020204030204" pitchFamily="34" charset="0"/>
              <a:cs typeface="Calibri" panose="020F0502020204030204" pitchFamily="34" charset="0"/>
            </a:endParaRPr>
          </a:p>
        </p:txBody>
      </p:sp>
      <p:sp>
        <p:nvSpPr>
          <p:cNvPr id="14" name="Rectangle 13">
            <a:extLst>
              <a:ext uri="{FF2B5EF4-FFF2-40B4-BE49-F238E27FC236}">
                <a16:creationId xmlns:a16="http://schemas.microsoft.com/office/drawing/2014/main" id="{96150CF2-3155-8CCC-900B-950F33819E84}"/>
              </a:ext>
            </a:extLst>
          </p:cNvPr>
          <p:cNvSpPr/>
          <p:nvPr/>
        </p:nvSpPr>
        <p:spPr>
          <a:xfrm>
            <a:off x="396241" y="6270793"/>
            <a:ext cx="5358488" cy="43480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8" name="Rectangle 7">
            <a:extLst>
              <a:ext uri="{FF2B5EF4-FFF2-40B4-BE49-F238E27FC236}">
                <a16:creationId xmlns:a16="http://schemas.microsoft.com/office/drawing/2014/main" id="{8632BB95-92A3-0B4E-4563-5FDA4B33AD2F}"/>
              </a:ext>
            </a:extLst>
          </p:cNvPr>
          <p:cNvSpPr/>
          <p:nvPr/>
        </p:nvSpPr>
        <p:spPr>
          <a:xfrm>
            <a:off x="518907" y="775218"/>
            <a:ext cx="11073653" cy="1259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2" name="Title 1">
            <a:extLst>
              <a:ext uri="{FF2B5EF4-FFF2-40B4-BE49-F238E27FC236}">
                <a16:creationId xmlns:a16="http://schemas.microsoft.com/office/drawing/2014/main" id="{A124C963-C670-7CC0-2837-352CDF91419F}"/>
              </a:ext>
            </a:extLst>
          </p:cNvPr>
          <p:cNvSpPr>
            <a:spLocks noGrp="1"/>
          </p:cNvSpPr>
          <p:nvPr>
            <p:ph type="title"/>
          </p:nvPr>
        </p:nvSpPr>
        <p:spPr>
          <a:xfrm>
            <a:off x="197318" y="309953"/>
            <a:ext cx="11988800" cy="685800"/>
          </a:xfrm>
        </p:spPr>
        <p:txBody>
          <a:bodyPr/>
          <a:lstStyle/>
          <a:p>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Choque</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oferta</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 #4: </a:t>
            </a:r>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Espiral</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inflacionista</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3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concretizou</a:t>
            </a:r>
            <a:r>
              <a:rPr lang="en-US" sz="3000" b="1" dirty="0">
                <a:solidFill>
                  <a:srgbClr val="C00000"/>
                </a:solidFill>
                <a:latin typeface="Calibri" panose="020F0502020204030204" pitchFamily="34" charset="0"/>
                <a:ea typeface="Calibri" panose="020F0502020204030204" pitchFamily="34" charset="0"/>
                <a:cs typeface="Calibri" panose="020F0502020204030204" pitchFamily="34" charset="0"/>
              </a:rPr>
              <a:t>-se?</a:t>
            </a:r>
          </a:p>
        </p:txBody>
      </p:sp>
      <p:cxnSp>
        <p:nvCxnSpPr>
          <p:cNvPr id="13" name="Straight Connector 12">
            <a:extLst>
              <a:ext uri="{FF2B5EF4-FFF2-40B4-BE49-F238E27FC236}">
                <a16:creationId xmlns:a16="http://schemas.microsoft.com/office/drawing/2014/main" id="{5508BAB5-B477-8F01-AE02-2506F7961258}"/>
              </a:ext>
            </a:extLst>
          </p:cNvPr>
          <p:cNvCxnSpPr/>
          <p:nvPr/>
        </p:nvCxnSpPr>
        <p:spPr>
          <a:xfrm>
            <a:off x="229716" y="778176"/>
            <a:ext cx="11409894" cy="0"/>
          </a:xfrm>
          <a:prstGeom prst="line">
            <a:avLst/>
          </a:prstGeom>
          <a:ln w="22225">
            <a:solidFill>
              <a:srgbClr val="A85056"/>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88EA7065-1509-5A08-EB85-D087FFDFEA96}"/>
              </a:ext>
            </a:extLst>
          </p:cNvPr>
          <p:cNvSpPr/>
          <p:nvPr/>
        </p:nvSpPr>
        <p:spPr>
          <a:xfrm>
            <a:off x="1013459" y="6400800"/>
            <a:ext cx="4480827" cy="3047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grpSp>
        <p:nvGrpSpPr>
          <p:cNvPr id="21" name="Group 20">
            <a:extLst>
              <a:ext uri="{FF2B5EF4-FFF2-40B4-BE49-F238E27FC236}">
                <a16:creationId xmlns:a16="http://schemas.microsoft.com/office/drawing/2014/main" id="{4E6DB589-2E52-BCBA-1A07-08CD3A709744}"/>
              </a:ext>
            </a:extLst>
          </p:cNvPr>
          <p:cNvGrpSpPr/>
          <p:nvPr/>
        </p:nvGrpSpPr>
        <p:grpSpPr>
          <a:xfrm>
            <a:off x="-48102" y="6643375"/>
            <a:ext cx="12298342" cy="255543"/>
            <a:chOff x="-106342" y="6654881"/>
            <a:chExt cx="12298342" cy="255543"/>
          </a:xfrm>
        </p:grpSpPr>
        <p:sp>
          <p:nvSpPr>
            <p:cNvPr id="22" name="Прямоугольник 2">
              <a:extLst>
                <a:ext uri="{FF2B5EF4-FFF2-40B4-BE49-F238E27FC236}">
                  <a16:creationId xmlns:a16="http://schemas.microsoft.com/office/drawing/2014/main" id="{019CAC94-63D6-D302-2C40-694F1CBC919F}"/>
                </a:ext>
              </a:extLst>
            </p:cNvPr>
            <p:cNvSpPr/>
            <p:nvPr/>
          </p:nvSpPr>
          <p:spPr>
            <a:xfrm>
              <a:off x="-106342" y="6654881"/>
              <a:ext cx="388248"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293</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23" name="TextBox 8">
              <a:extLst>
                <a:ext uri="{FF2B5EF4-FFF2-40B4-BE49-F238E27FC236}">
                  <a16:creationId xmlns:a16="http://schemas.microsoft.com/office/drawing/2014/main" id="{A45082DD-EF64-8187-619A-0C6E4483BEAB}"/>
                </a:ext>
              </a:extLst>
            </p:cNvPr>
            <p:cNvSpPr txBox="1"/>
            <p:nvPr/>
          </p:nvSpPr>
          <p:spPr>
            <a:xfrm>
              <a:off x="9284841" y="6710369"/>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pic>
        <p:nvPicPr>
          <p:cNvPr id="24" name="Picture 23" descr="A picture containing drawing&#10;&#10;Description automatically generated">
            <a:extLst>
              <a:ext uri="{FF2B5EF4-FFF2-40B4-BE49-F238E27FC236}">
                <a16:creationId xmlns:a16="http://schemas.microsoft.com/office/drawing/2014/main" id="{345DFE2A-891D-58F2-650A-6B5B94B30C1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9144" y="152406"/>
            <a:ext cx="747741" cy="226588"/>
          </a:xfrm>
          <a:prstGeom prst="rect">
            <a:avLst/>
          </a:prstGeom>
        </p:spPr>
      </p:pic>
      <p:pic>
        <p:nvPicPr>
          <p:cNvPr id="15" name="Content Placeholder 7" descr="Diagram&#10;&#10;Description automatically generated">
            <a:extLst>
              <a:ext uri="{FF2B5EF4-FFF2-40B4-BE49-F238E27FC236}">
                <a16:creationId xmlns:a16="http://schemas.microsoft.com/office/drawing/2014/main" id="{9AEE36B9-271C-A3E7-D875-8AE2C1291B6D}"/>
              </a:ext>
            </a:extLst>
          </p:cNvPr>
          <p:cNvPicPr>
            <a:picLocks noGrp="1" noChangeAspect="1"/>
          </p:cNvPicPr>
          <p:nvPr>
            <p:ph sz="quarter" idx="1"/>
          </p:nvPr>
        </p:nvPicPr>
        <p:blipFill rotWithShape="1">
          <a:blip r:embed="rId5">
            <a:extLst>
              <a:ext uri="{28A0092B-C50C-407E-A947-70E740481C1C}">
                <a14:useLocalDpi xmlns:a14="http://schemas.microsoft.com/office/drawing/2010/main" val="0"/>
              </a:ext>
            </a:extLst>
          </a:blip>
          <a:srcRect r="2656"/>
          <a:stretch/>
        </p:blipFill>
        <p:spPr>
          <a:xfrm>
            <a:off x="281138" y="1461018"/>
            <a:ext cx="4071720" cy="4834233"/>
          </a:xfrm>
        </p:spPr>
      </p:pic>
      <p:sp>
        <p:nvSpPr>
          <p:cNvPr id="16" name="TextBox 15">
            <a:extLst>
              <a:ext uri="{FF2B5EF4-FFF2-40B4-BE49-F238E27FC236}">
                <a16:creationId xmlns:a16="http://schemas.microsoft.com/office/drawing/2014/main" id="{C7406DDD-7A75-797B-1C08-638A72A7C296}"/>
              </a:ext>
            </a:extLst>
          </p:cNvPr>
          <p:cNvSpPr txBox="1"/>
          <p:nvPr/>
        </p:nvSpPr>
        <p:spPr>
          <a:xfrm>
            <a:off x="281138" y="1552607"/>
            <a:ext cx="825867" cy="646331"/>
          </a:xfrm>
          <a:prstGeom prst="rect">
            <a:avLst/>
          </a:prstGeom>
          <a:solidFill>
            <a:schemeClr val="bg1"/>
          </a:solidFill>
        </p:spPr>
        <p:txBody>
          <a:bodyPr wrap="none" rtlCol="0">
            <a:spAutoFit/>
          </a:bodyPr>
          <a:lstStyle/>
          <a:p>
            <a:r>
              <a:rPr lang="pt-PT" b="1" dirty="0">
                <a:latin typeface="Calibri" panose="020F0502020204030204" pitchFamily="34" charset="0"/>
                <a:ea typeface="Calibri" panose="020F0502020204030204" pitchFamily="34" charset="0"/>
                <a:cs typeface="Calibri" panose="020F0502020204030204" pitchFamily="34" charset="0"/>
              </a:rPr>
              <a:t>Preços</a:t>
            </a:r>
          </a:p>
          <a:p>
            <a:r>
              <a:rPr lang="pt-PT" b="1" dirty="0">
                <a:latin typeface="Calibri" panose="020F0502020204030204" pitchFamily="34" charset="0"/>
                <a:ea typeface="Calibri" panose="020F0502020204030204" pitchFamily="34" charset="0"/>
                <a:cs typeface="Calibri" panose="020F0502020204030204" pitchFamily="34" charset="0"/>
              </a:rPr>
              <a:t>sobem</a:t>
            </a:r>
            <a:endParaRPr lang="en-US" b="1" dirty="0">
              <a:latin typeface="Calibri" panose="020F0502020204030204" pitchFamily="34" charset="0"/>
              <a:ea typeface="Calibri" panose="020F0502020204030204" pitchFamily="34" charset="0"/>
              <a:cs typeface="Calibri" panose="020F0502020204030204" pitchFamily="34" charset="0"/>
            </a:endParaRPr>
          </a:p>
        </p:txBody>
      </p:sp>
      <p:sp>
        <p:nvSpPr>
          <p:cNvPr id="17" name="TextBox 16">
            <a:extLst>
              <a:ext uri="{FF2B5EF4-FFF2-40B4-BE49-F238E27FC236}">
                <a16:creationId xmlns:a16="http://schemas.microsoft.com/office/drawing/2014/main" id="{108A9B20-B8FB-8A0B-7B7B-33E9E19FFF1C}"/>
              </a:ext>
            </a:extLst>
          </p:cNvPr>
          <p:cNvSpPr txBox="1"/>
          <p:nvPr/>
        </p:nvSpPr>
        <p:spPr>
          <a:xfrm>
            <a:off x="3186196" y="1295383"/>
            <a:ext cx="2102084" cy="923330"/>
          </a:xfrm>
          <a:prstGeom prst="rect">
            <a:avLst/>
          </a:prstGeom>
          <a:solidFill>
            <a:schemeClr val="bg1"/>
          </a:solidFill>
        </p:spPr>
        <p:txBody>
          <a:bodyPr wrap="square" rtlCol="0">
            <a:spAutoFit/>
          </a:bodyPr>
          <a:lstStyle/>
          <a:p>
            <a:r>
              <a:rPr lang="pt-PT" b="1" dirty="0">
                <a:latin typeface="Calibri" panose="020F0502020204030204" pitchFamily="34" charset="0"/>
                <a:ea typeface="Calibri" panose="020F0502020204030204" pitchFamily="34" charset="0"/>
                <a:cs typeface="Calibri" panose="020F0502020204030204" pitchFamily="34" charset="0"/>
              </a:rPr>
              <a:t>Poder de compra dos trabalhadores desce</a:t>
            </a:r>
            <a:endParaRPr lang="en-US" b="1" dirty="0">
              <a:latin typeface="Calibri" panose="020F0502020204030204" pitchFamily="34" charset="0"/>
              <a:ea typeface="Calibri" panose="020F0502020204030204" pitchFamily="34" charset="0"/>
              <a:cs typeface="Calibri" panose="020F0502020204030204" pitchFamily="34" charset="0"/>
            </a:endParaRPr>
          </a:p>
        </p:txBody>
      </p:sp>
      <p:sp>
        <p:nvSpPr>
          <p:cNvPr id="25" name="TextBox 24">
            <a:extLst>
              <a:ext uri="{FF2B5EF4-FFF2-40B4-BE49-F238E27FC236}">
                <a16:creationId xmlns:a16="http://schemas.microsoft.com/office/drawing/2014/main" id="{83A3F901-D05A-6C1F-1EF6-F4C8870E272F}"/>
              </a:ext>
            </a:extLst>
          </p:cNvPr>
          <p:cNvSpPr txBox="1"/>
          <p:nvPr/>
        </p:nvSpPr>
        <p:spPr>
          <a:xfrm>
            <a:off x="2988592" y="5730617"/>
            <a:ext cx="2102084" cy="646331"/>
          </a:xfrm>
          <a:prstGeom prst="rect">
            <a:avLst/>
          </a:prstGeom>
          <a:solidFill>
            <a:schemeClr val="bg1"/>
          </a:solidFill>
        </p:spPr>
        <p:txBody>
          <a:bodyPr wrap="square" rtlCol="0">
            <a:spAutoFit/>
          </a:bodyPr>
          <a:lstStyle/>
          <a:p>
            <a:r>
              <a:rPr lang="pt-PT" b="1" dirty="0">
                <a:latin typeface="Calibri" panose="020F0502020204030204" pitchFamily="34" charset="0"/>
                <a:ea typeface="Calibri" panose="020F0502020204030204" pitchFamily="34" charset="0"/>
                <a:cs typeface="Calibri" panose="020F0502020204030204" pitchFamily="34" charset="0"/>
              </a:rPr>
              <a:t>Salários nominais sobem</a:t>
            </a:r>
            <a:endParaRPr lang="en-US" b="1" dirty="0">
              <a:latin typeface="Calibri" panose="020F0502020204030204" pitchFamily="34" charset="0"/>
              <a:ea typeface="Calibri" panose="020F0502020204030204" pitchFamily="34" charset="0"/>
              <a:cs typeface="Calibri" panose="020F0502020204030204" pitchFamily="34" charset="0"/>
            </a:endParaRPr>
          </a:p>
        </p:txBody>
      </p:sp>
      <p:sp>
        <p:nvSpPr>
          <p:cNvPr id="27" name="Rectangle 26">
            <a:extLst>
              <a:ext uri="{FF2B5EF4-FFF2-40B4-BE49-F238E27FC236}">
                <a16:creationId xmlns:a16="http://schemas.microsoft.com/office/drawing/2014/main" id="{41A86D60-D358-91FD-B7FE-0C75054DB1EC}"/>
              </a:ext>
            </a:extLst>
          </p:cNvPr>
          <p:cNvSpPr/>
          <p:nvPr/>
        </p:nvSpPr>
        <p:spPr>
          <a:xfrm>
            <a:off x="197318" y="5660843"/>
            <a:ext cx="1113322" cy="68270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26" name="TextBox 25">
            <a:extLst>
              <a:ext uri="{FF2B5EF4-FFF2-40B4-BE49-F238E27FC236}">
                <a16:creationId xmlns:a16="http://schemas.microsoft.com/office/drawing/2014/main" id="{A46FF852-AAAE-D512-0977-60E4A5CD80FC}"/>
              </a:ext>
            </a:extLst>
          </p:cNvPr>
          <p:cNvSpPr txBox="1"/>
          <p:nvPr/>
        </p:nvSpPr>
        <p:spPr>
          <a:xfrm>
            <a:off x="119144" y="5526835"/>
            <a:ext cx="1786790" cy="923330"/>
          </a:xfrm>
          <a:prstGeom prst="rect">
            <a:avLst/>
          </a:prstGeom>
          <a:noFill/>
        </p:spPr>
        <p:txBody>
          <a:bodyPr wrap="square" rtlCol="0">
            <a:spAutoFit/>
          </a:bodyPr>
          <a:lstStyle/>
          <a:p>
            <a:r>
              <a:rPr lang="pt-PT" b="1" dirty="0">
                <a:latin typeface="Calibri" panose="020F0502020204030204" pitchFamily="34" charset="0"/>
                <a:ea typeface="Calibri" panose="020F0502020204030204" pitchFamily="34" charset="0"/>
                <a:cs typeface="Calibri" panose="020F0502020204030204" pitchFamily="34" charset="0"/>
              </a:rPr>
              <a:t>Custos de produção aumentam</a:t>
            </a:r>
            <a:endParaRPr lang="en-US" b="1" dirty="0">
              <a:latin typeface="Calibri" panose="020F0502020204030204" pitchFamily="34" charset="0"/>
              <a:ea typeface="Calibri" panose="020F0502020204030204" pitchFamily="34" charset="0"/>
              <a:cs typeface="Calibri" panose="020F0502020204030204" pitchFamily="34" charset="0"/>
            </a:endParaRPr>
          </a:p>
        </p:txBody>
      </p:sp>
      <p:sp>
        <p:nvSpPr>
          <p:cNvPr id="29" name="TextBox 28">
            <a:extLst>
              <a:ext uri="{FF2B5EF4-FFF2-40B4-BE49-F238E27FC236}">
                <a16:creationId xmlns:a16="http://schemas.microsoft.com/office/drawing/2014/main" id="{02CAFE88-8029-A893-1EBB-7CBB1E2EAE0B}"/>
              </a:ext>
            </a:extLst>
          </p:cNvPr>
          <p:cNvSpPr txBox="1"/>
          <p:nvPr/>
        </p:nvSpPr>
        <p:spPr>
          <a:xfrm>
            <a:off x="4417302" y="2491373"/>
            <a:ext cx="1460098" cy="892552"/>
          </a:xfrm>
          <a:prstGeom prst="rect">
            <a:avLst/>
          </a:prstGeom>
          <a:noFill/>
        </p:spPr>
        <p:txBody>
          <a:bodyPr wrap="square" rtlCol="0">
            <a:spAutoFit/>
          </a:bodyPr>
          <a:lstStyle/>
          <a:p>
            <a:pPr algn="ctr"/>
            <a:r>
              <a:rPr lang="en-US" b="1" dirty="0">
                <a:latin typeface="Calibri" panose="020F0502020204030204" pitchFamily="34" charset="0"/>
                <a:ea typeface="Calibri" panose="020F0502020204030204" pitchFamily="34" charset="0"/>
                <a:cs typeface="Calibri" panose="020F0502020204030204" pitchFamily="34" charset="0"/>
              </a:rPr>
              <a:t>Anos 70 </a:t>
            </a:r>
            <a:r>
              <a:rPr lang="en-US" b="1" dirty="0" err="1">
                <a:latin typeface="Calibri" panose="020F0502020204030204" pitchFamily="34" charset="0"/>
                <a:ea typeface="Calibri" panose="020F0502020204030204" pitchFamily="34" charset="0"/>
                <a:cs typeface="Calibri" panose="020F0502020204030204" pitchFamily="34" charset="0"/>
              </a:rPr>
              <a:t>nos</a:t>
            </a:r>
            <a:r>
              <a:rPr lang="en-US" b="1" dirty="0">
                <a:latin typeface="Calibri" panose="020F0502020204030204" pitchFamily="34" charset="0"/>
                <a:ea typeface="Calibri" panose="020F0502020204030204" pitchFamily="34" charset="0"/>
                <a:cs typeface="Calibri" panose="020F0502020204030204" pitchFamily="34" charset="0"/>
              </a:rPr>
              <a:t> EUA</a:t>
            </a:r>
            <a:r>
              <a:rPr lang="en-US" dirty="0">
                <a:latin typeface="Calibri" panose="020F0502020204030204" pitchFamily="34" charset="0"/>
                <a:ea typeface="Calibri" panose="020F0502020204030204" pitchFamily="34" charset="0"/>
                <a:cs typeface="Calibri" panose="020F0502020204030204" pitchFamily="34" charset="0"/>
              </a:rPr>
              <a:t> →</a:t>
            </a:r>
            <a:br>
              <a:rPr lang="en-US" dirty="0">
                <a:latin typeface="Calibri" panose="020F0502020204030204" pitchFamily="34" charset="0"/>
                <a:ea typeface="Calibri" panose="020F0502020204030204" pitchFamily="34" charset="0"/>
                <a:cs typeface="Calibri" panose="020F0502020204030204" pitchFamily="34" charset="0"/>
              </a:rPr>
            </a:br>
            <a:r>
              <a:rPr lang="en-US" sz="1600" dirty="0">
                <a:latin typeface="Calibri" panose="020F0502020204030204" pitchFamily="34" charset="0"/>
                <a:ea typeface="Calibri" panose="020F0502020204030204" pitchFamily="34" charset="0"/>
                <a:cs typeface="Calibri" panose="020F0502020204030204" pitchFamily="34" charset="0"/>
              </a:rPr>
              <a:t>(</a:t>
            </a:r>
            <a:r>
              <a:rPr lang="en-US" sz="1600" dirty="0" err="1">
                <a:latin typeface="Calibri" panose="020F0502020204030204" pitchFamily="34" charset="0"/>
                <a:ea typeface="Calibri" panose="020F0502020204030204" pitchFamily="34" charset="0"/>
                <a:cs typeface="Calibri" panose="020F0502020204030204" pitchFamily="34" charset="0"/>
              </a:rPr>
              <a:t>aconteceu</a:t>
            </a:r>
            <a:r>
              <a:rPr lang="en-US" sz="1600" dirty="0">
                <a:latin typeface="Calibri" panose="020F0502020204030204" pitchFamily="34" charset="0"/>
                <a:ea typeface="Calibri" panose="020F0502020204030204" pitchFamily="34" charset="0"/>
                <a:cs typeface="Calibri" panose="020F0502020204030204" pitchFamily="34" charset="0"/>
              </a:rPr>
              <a:t>)</a:t>
            </a:r>
            <a:endParaRPr lang="en-US" dirty="0">
              <a:latin typeface="Calibri" panose="020F0502020204030204" pitchFamily="34" charset="0"/>
              <a:ea typeface="Calibri" panose="020F0502020204030204" pitchFamily="34" charset="0"/>
              <a:cs typeface="Calibri" panose="020F0502020204030204" pitchFamily="34" charset="0"/>
            </a:endParaRPr>
          </a:p>
        </p:txBody>
      </p:sp>
      <p:sp>
        <p:nvSpPr>
          <p:cNvPr id="30" name="TextBox 29">
            <a:extLst>
              <a:ext uri="{FF2B5EF4-FFF2-40B4-BE49-F238E27FC236}">
                <a16:creationId xmlns:a16="http://schemas.microsoft.com/office/drawing/2014/main" id="{912E6FEF-9CF3-9321-0380-CB2479FBFA52}"/>
              </a:ext>
            </a:extLst>
          </p:cNvPr>
          <p:cNvSpPr txBox="1"/>
          <p:nvPr/>
        </p:nvSpPr>
        <p:spPr>
          <a:xfrm>
            <a:off x="5597250" y="1202123"/>
            <a:ext cx="6208885" cy="461665"/>
          </a:xfrm>
          <a:prstGeom prst="rect">
            <a:avLst/>
          </a:prstGeom>
          <a:solidFill>
            <a:schemeClr val="bg1"/>
          </a:solidFill>
        </p:spPr>
        <p:txBody>
          <a:bodyPr wrap="square" rtlCol="0">
            <a:spAutoFit/>
          </a:bodyPr>
          <a:lstStyle/>
          <a:p>
            <a:r>
              <a:rPr lang="pt-PT" sz="1200" b="1" dirty="0">
                <a:latin typeface="Calibri" panose="020F0502020204030204" pitchFamily="34" charset="0"/>
                <a:ea typeface="Calibri" panose="020F0502020204030204" pitchFamily="34" charset="0"/>
                <a:cs typeface="Calibri" panose="020F0502020204030204" pitchFamily="34" charset="0"/>
              </a:rPr>
              <a:t>Durante os anos 70, o </a:t>
            </a:r>
            <a:r>
              <a:rPr lang="pt-PT" sz="1200" b="1" dirty="0">
                <a:solidFill>
                  <a:schemeClr val="bg1"/>
                </a:solidFill>
                <a:highlight>
                  <a:srgbClr val="800000"/>
                </a:highlight>
                <a:latin typeface="Calibri" panose="020F0502020204030204" pitchFamily="34" charset="0"/>
                <a:ea typeface="Calibri" panose="020F0502020204030204" pitchFamily="34" charset="0"/>
                <a:cs typeface="Calibri" panose="020F0502020204030204" pitchFamily="34" charset="0"/>
              </a:rPr>
              <a:t>crescimento dos salários </a:t>
            </a:r>
            <a:r>
              <a:rPr lang="pt-PT" sz="1200" b="1" dirty="0">
                <a:latin typeface="Calibri" panose="020F0502020204030204" pitchFamily="34" charset="0"/>
                <a:ea typeface="Calibri" panose="020F0502020204030204" pitchFamily="34" charset="0"/>
                <a:cs typeface="Calibri" panose="020F0502020204030204" pitchFamily="34" charset="0"/>
              </a:rPr>
              <a:t>levou a um rápido </a:t>
            </a:r>
            <a:r>
              <a:rPr lang="pt-PT" sz="1200" b="1" dirty="0">
                <a:solidFill>
                  <a:schemeClr val="bg1"/>
                </a:solidFill>
                <a:highlight>
                  <a:srgbClr val="0064B2"/>
                </a:highlight>
                <a:latin typeface="Calibri" panose="020F0502020204030204" pitchFamily="34" charset="0"/>
                <a:ea typeface="Calibri" panose="020F0502020204030204" pitchFamily="34" charset="0"/>
                <a:cs typeface="Calibri" panose="020F0502020204030204" pitchFamily="34" charset="0"/>
              </a:rPr>
              <a:t>aumento dos preços</a:t>
            </a:r>
            <a:r>
              <a:rPr lang="pt-PT" sz="1200" b="1" dirty="0">
                <a:latin typeface="Calibri" panose="020F0502020204030204" pitchFamily="34" charset="0"/>
                <a:ea typeface="Calibri" panose="020F0502020204030204" pitchFamily="34" charset="0"/>
                <a:cs typeface="Calibri" panose="020F0502020204030204" pitchFamily="34" charset="0"/>
              </a:rPr>
              <a:t> levando a um ciclo vicioso no qual os salários corriam atrás dos preços e os preços atrás dos salários</a:t>
            </a:r>
            <a:endParaRPr lang="en-US" sz="1200" b="1" dirty="0">
              <a:latin typeface="Calibri" panose="020F0502020204030204" pitchFamily="34" charset="0"/>
              <a:ea typeface="Calibri" panose="020F0502020204030204" pitchFamily="34" charset="0"/>
              <a:cs typeface="Calibri" panose="020F0502020204030204" pitchFamily="34" charset="0"/>
            </a:endParaRPr>
          </a:p>
        </p:txBody>
      </p:sp>
      <p:sp>
        <p:nvSpPr>
          <p:cNvPr id="31" name="TextBox 30">
            <a:extLst>
              <a:ext uri="{FF2B5EF4-FFF2-40B4-BE49-F238E27FC236}">
                <a16:creationId xmlns:a16="http://schemas.microsoft.com/office/drawing/2014/main" id="{0E3B36EF-4DC5-71CB-4E95-324D73E6F5A2}"/>
              </a:ext>
            </a:extLst>
          </p:cNvPr>
          <p:cNvSpPr txBox="1"/>
          <p:nvPr/>
        </p:nvSpPr>
        <p:spPr>
          <a:xfrm>
            <a:off x="5621948" y="1648118"/>
            <a:ext cx="3148672" cy="307777"/>
          </a:xfrm>
          <a:prstGeom prst="rect">
            <a:avLst/>
          </a:prstGeom>
          <a:solidFill>
            <a:schemeClr val="bg1"/>
          </a:solidFill>
        </p:spPr>
        <p:txBody>
          <a:bodyPr wrap="square" rtlCol="0">
            <a:spAutoFit/>
          </a:bodyPr>
          <a:lstStyle/>
          <a:p>
            <a:r>
              <a:rPr lang="pt-PT" sz="1400" i="1" dirty="0">
                <a:latin typeface="Calibri" panose="020F0502020204030204" pitchFamily="34" charset="0"/>
                <a:ea typeface="Calibri" panose="020F0502020204030204" pitchFamily="34" charset="0"/>
                <a:cs typeface="Calibri" panose="020F0502020204030204" pitchFamily="34" charset="0"/>
              </a:rPr>
              <a:t>Crescimento nos salários ou preços</a:t>
            </a:r>
            <a:endParaRPr lang="en-US" sz="1400" i="1" dirty="0">
              <a:latin typeface="Calibri" panose="020F0502020204030204" pitchFamily="34" charset="0"/>
              <a:ea typeface="Calibri" panose="020F0502020204030204" pitchFamily="34" charset="0"/>
              <a:cs typeface="Calibri" panose="020F0502020204030204" pitchFamily="34" charset="0"/>
            </a:endParaRPr>
          </a:p>
        </p:txBody>
      </p:sp>
      <p:sp>
        <p:nvSpPr>
          <p:cNvPr id="35" name="TextBox 34">
            <a:extLst>
              <a:ext uri="{FF2B5EF4-FFF2-40B4-BE49-F238E27FC236}">
                <a16:creationId xmlns:a16="http://schemas.microsoft.com/office/drawing/2014/main" id="{889D3D4C-1D00-ED3E-A294-9EDDB06157A4}"/>
              </a:ext>
            </a:extLst>
          </p:cNvPr>
          <p:cNvSpPr txBox="1"/>
          <p:nvPr/>
        </p:nvSpPr>
        <p:spPr>
          <a:xfrm>
            <a:off x="4312231" y="5210126"/>
            <a:ext cx="1622432" cy="615553"/>
          </a:xfrm>
          <a:prstGeom prst="rect">
            <a:avLst/>
          </a:prstGeom>
          <a:noFill/>
        </p:spPr>
        <p:txBody>
          <a:bodyPr wrap="square" rtlCol="0">
            <a:spAutoFit/>
          </a:bodyPr>
          <a:lstStyle/>
          <a:p>
            <a:pPr algn="ctr"/>
            <a:r>
              <a:rPr lang="en-US" b="1" dirty="0">
                <a:latin typeface="Calibri" panose="020F0502020204030204" pitchFamily="34" charset="0"/>
                <a:ea typeface="Calibri" panose="020F0502020204030204" pitchFamily="34" charset="0"/>
                <a:cs typeface="Calibri" panose="020F0502020204030204" pitchFamily="34" charset="0"/>
              </a:rPr>
              <a:t>Agora</a:t>
            </a:r>
            <a:r>
              <a:rPr lang="en-US" dirty="0">
                <a:latin typeface="Calibri" panose="020F0502020204030204" pitchFamily="34" charset="0"/>
                <a:ea typeface="Calibri" panose="020F0502020204030204" pitchFamily="34" charset="0"/>
                <a:cs typeface="Calibri" panose="020F0502020204030204" pitchFamily="34" charset="0"/>
              </a:rPr>
              <a:t> →</a:t>
            </a:r>
          </a:p>
          <a:p>
            <a:pPr algn="ctr"/>
            <a:r>
              <a:rPr lang="en-US" sz="1600" dirty="0">
                <a:latin typeface="Calibri" panose="020F0502020204030204" pitchFamily="34" charset="0"/>
                <a:ea typeface="Calibri" panose="020F0502020204030204" pitchFamily="34" charset="0"/>
                <a:cs typeface="Calibri" panose="020F0502020204030204" pitchFamily="34" charset="0"/>
              </a:rPr>
              <a:t>(</a:t>
            </a:r>
            <a:r>
              <a:rPr lang="en-US" sz="1600" dirty="0" err="1">
                <a:latin typeface="Calibri" panose="020F0502020204030204" pitchFamily="34" charset="0"/>
                <a:ea typeface="Calibri" panose="020F0502020204030204" pitchFamily="34" charset="0"/>
                <a:cs typeface="Calibri" panose="020F0502020204030204" pitchFamily="34" charset="0"/>
              </a:rPr>
              <a:t>Não</a:t>
            </a:r>
            <a:r>
              <a:rPr lang="en-US" sz="1600" dirty="0">
                <a:latin typeface="Calibri" panose="020F0502020204030204" pitchFamily="34" charset="0"/>
                <a:ea typeface="Calibri" panose="020F0502020204030204" pitchFamily="34" charset="0"/>
                <a:cs typeface="Calibri" panose="020F0502020204030204" pitchFamily="34" charset="0"/>
              </a:rPr>
              <a:t> </a:t>
            </a:r>
            <a:r>
              <a:rPr lang="en-US" sz="1600" dirty="0" err="1">
                <a:latin typeface="Calibri" panose="020F0502020204030204" pitchFamily="34" charset="0"/>
                <a:ea typeface="Calibri" panose="020F0502020204030204" pitchFamily="34" charset="0"/>
                <a:cs typeface="Calibri" panose="020F0502020204030204" pitchFamily="34" charset="0"/>
              </a:rPr>
              <a:t>parece</a:t>
            </a:r>
            <a:r>
              <a:rPr lang="en-US" sz="1600" dirty="0">
                <a:latin typeface="Calibri" panose="020F0502020204030204" pitchFamily="34" charset="0"/>
                <a:ea typeface="Calibri" panose="020F0502020204030204" pitchFamily="34" charset="0"/>
                <a:cs typeface="Calibri" panose="020F0502020204030204" pitchFamily="34" charset="0"/>
              </a:rPr>
              <a:t>)</a:t>
            </a:r>
          </a:p>
        </p:txBody>
      </p:sp>
      <p:sp>
        <p:nvSpPr>
          <p:cNvPr id="36" name="TextBox 35">
            <a:extLst>
              <a:ext uri="{FF2B5EF4-FFF2-40B4-BE49-F238E27FC236}">
                <a16:creationId xmlns:a16="http://schemas.microsoft.com/office/drawing/2014/main" id="{15ED5DC6-C134-B2C8-A95A-FD204010F153}"/>
              </a:ext>
            </a:extLst>
          </p:cNvPr>
          <p:cNvSpPr txBox="1"/>
          <p:nvPr/>
        </p:nvSpPr>
        <p:spPr>
          <a:xfrm>
            <a:off x="5613530" y="4031276"/>
            <a:ext cx="6208885" cy="461665"/>
          </a:xfrm>
          <a:prstGeom prst="rect">
            <a:avLst/>
          </a:prstGeom>
          <a:solidFill>
            <a:schemeClr val="bg1"/>
          </a:solidFill>
        </p:spPr>
        <p:txBody>
          <a:bodyPr wrap="square" rtlCol="0">
            <a:spAutoFit/>
          </a:bodyPr>
          <a:lstStyle/>
          <a:p>
            <a:r>
              <a:rPr lang="pt-PT" sz="1200" b="1" dirty="0">
                <a:latin typeface="Calibri" panose="020F0502020204030204" pitchFamily="34" charset="0"/>
                <a:ea typeface="Calibri" panose="020F0502020204030204" pitchFamily="34" charset="0"/>
                <a:cs typeface="Calibri" panose="020F0502020204030204" pitchFamily="34" charset="0"/>
              </a:rPr>
              <a:t>Desde 2020, existe pouca evidência (para já) de uma espiral inflacionista de salários-preços dado que o </a:t>
            </a:r>
            <a:r>
              <a:rPr lang="pt-PT" sz="1200" b="1" dirty="0">
                <a:solidFill>
                  <a:schemeClr val="bg1"/>
                </a:solidFill>
                <a:highlight>
                  <a:srgbClr val="800000"/>
                </a:highlight>
                <a:latin typeface="Calibri" panose="020F0502020204030204" pitchFamily="34" charset="0"/>
                <a:ea typeface="Calibri" panose="020F0502020204030204" pitchFamily="34" charset="0"/>
                <a:cs typeface="Calibri" panose="020F0502020204030204" pitchFamily="34" charset="0"/>
              </a:rPr>
              <a:t>crescimento dos salários</a:t>
            </a:r>
            <a:r>
              <a:rPr lang="pt-PT" sz="1200" b="1" dirty="0">
                <a:latin typeface="Calibri" panose="020F0502020204030204" pitchFamily="34" charset="0"/>
                <a:ea typeface="Calibri" panose="020F0502020204030204" pitchFamily="34" charset="0"/>
                <a:cs typeface="Calibri" panose="020F0502020204030204" pitchFamily="34" charset="0"/>
              </a:rPr>
              <a:t> está abaixo do </a:t>
            </a:r>
            <a:r>
              <a:rPr lang="pt-PT" sz="1200" b="1" dirty="0">
                <a:solidFill>
                  <a:schemeClr val="bg1"/>
                </a:solidFill>
                <a:highlight>
                  <a:srgbClr val="0064B2"/>
                </a:highlight>
                <a:latin typeface="Calibri" panose="020F0502020204030204" pitchFamily="34" charset="0"/>
                <a:ea typeface="Calibri" panose="020F0502020204030204" pitchFamily="34" charset="0"/>
                <a:cs typeface="Calibri" panose="020F0502020204030204" pitchFamily="34" charset="0"/>
              </a:rPr>
              <a:t>crescimento dos preços</a:t>
            </a:r>
            <a:endParaRPr lang="en-US" sz="1200" b="1" dirty="0">
              <a:solidFill>
                <a:schemeClr val="bg1"/>
              </a:solidFill>
              <a:highlight>
                <a:srgbClr val="0064B2"/>
              </a:highlight>
              <a:latin typeface="Calibri" panose="020F0502020204030204" pitchFamily="34" charset="0"/>
              <a:ea typeface="Calibri" panose="020F0502020204030204" pitchFamily="34" charset="0"/>
              <a:cs typeface="Calibri" panose="020F0502020204030204" pitchFamily="34" charset="0"/>
            </a:endParaRPr>
          </a:p>
        </p:txBody>
      </p:sp>
      <p:sp>
        <p:nvSpPr>
          <p:cNvPr id="37" name="TextBox 36">
            <a:extLst>
              <a:ext uri="{FF2B5EF4-FFF2-40B4-BE49-F238E27FC236}">
                <a16:creationId xmlns:a16="http://schemas.microsoft.com/office/drawing/2014/main" id="{75FEC66C-7027-26F3-72CD-7DF4E02BE3CD}"/>
              </a:ext>
            </a:extLst>
          </p:cNvPr>
          <p:cNvSpPr txBox="1"/>
          <p:nvPr/>
        </p:nvSpPr>
        <p:spPr>
          <a:xfrm>
            <a:off x="5932268" y="4664098"/>
            <a:ext cx="3148672" cy="307777"/>
          </a:xfrm>
          <a:prstGeom prst="rect">
            <a:avLst/>
          </a:prstGeom>
          <a:solidFill>
            <a:schemeClr val="bg1"/>
          </a:solidFill>
        </p:spPr>
        <p:txBody>
          <a:bodyPr wrap="square" rtlCol="0">
            <a:spAutoFit/>
          </a:bodyPr>
          <a:lstStyle/>
          <a:p>
            <a:r>
              <a:rPr lang="pt-PT" sz="1400" i="1" dirty="0">
                <a:latin typeface="Calibri" panose="020F0502020204030204" pitchFamily="34" charset="0"/>
                <a:ea typeface="Calibri" panose="020F0502020204030204" pitchFamily="34" charset="0"/>
                <a:cs typeface="Calibri" panose="020F0502020204030204" pitchFamily="34" charset="0"/>
              </a:rPr>
              <a:t>Crescimento nos salários ou preços</a:t>
            </a:r>
            <a:endParaRPr lang="en-US" sz="1400" i="1" dirty="0">
              <a:latin typeface="Calibri" panose="020F0502020204030204" pitchFamily="34" charset="0"/>
              <a:ea typeface="Calibri" panose="020F0502020204030204" pitchFamily="34" charset="0"/>
              <a:cs typeface="Calibri" panose="020F0502020204030204" pitchFamily="34" charset="0"/>
            </a:endParaRPr>
          </a:p>
        </p:txBody>
      </p:sp>
      <p:sp>
        <p:nvSpPr>
          <p:cNvPr id="39" name="Rectangle 38">
            <a:extLst>
              <a:ext uri="{FF2B5EF4-FFF2-40B4-BE49-F238E27FC236}">
                <a16:creationId xmlns:a16="http://schemas.microsoft.com/office/drawing/2014/main" id="{7611FB17-A700-643A-78E4-83337C58502C}"/>
              </a:ext>
            </a:extLst>
          </p:cNvPr>
          <p:cNvSpPr/>
          <p:nvPr/>
        </p:nvSpPr>
        <p:spPr>
          <a:xfrm>
            <a:off x="7764780" y="1973799"/>
            <a:ext cx="1242060" cy="1657626"/>
          </a:xfrm>
          <a:prstGeom prst="rect">
            <a:avLst/>
          </a:prstGeom>
          <a:solidFill>
            <a:schemeClr val="bg1">
              <a:lumMod val="50000"/>
              <a:alpha val="2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41" name="Rectangle 40">
            <a:extLst>
              <a:ext uri="{FF2B5EF4-FFF2-40B4-BE49-F238E27FC236}">
                <a16:creationId xmlns:a16="http://schemas.microsoft.com/office/drawing/2014/main" id="{EF82420A-CD78-9036-A889-AE57830D2409}"/>
              </a:ext>
            </a:extLst>
          </p:cNvPr>
          <p:cNvSpPr/>
          <p:nvPr/>
        </p:nvSpPr>
        <p:spPr>
          <a:xfrm>
            <a:off x="6583680" y="5276776"/>
            <a:ext cx="3148672" cy="17497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43" name="Freeform: Shape 42">
            <a:extLst>
              <a:ext uri="{FF2B5EF4-FFF2-40B4-BE49-F238E27FC236}">
                <a16:creationId xmlns:a16="http://schemas.microsoft.com/office/drawing/2014/main" id="{8027F356-815D-7FC0-EDF2-19EC94B624F0}"/>
              </a:ext>
            </a:extLst>
          </p:cNvPr>
          <p:cNvSpPr/>
          <p:nvPr/>
        </p:nvSpPr>
        <p:spPr>
          <a:xfrm>
            <a:off x="9258300" y="4648200"/>
            <a:ext cx="1143000" cy="586740"/>
          </a:xfrm>
          <a:custGeom>
            <a:avLst/>
            <a:gdLst>
              <a:gd name="connsiteX0" fmla="*/ 289560 w 1120140"/>
              <a:gd name="connsiteY0" fmla="*/ 7620 h 556260"/>
              <a:gd name="connsiteX1" fmla="*/ 266700 w 1120140"/>
              <a:gd name="connsiteY1" fmla="*/ 213360 h 556260"/>
              <a:gd name="connsiteX2" fmla="*/ 0 w 1120140"/>
              <a:gd name="connsiteY2" fmla="*/ 213360 h 556260"/>
              <a:gd name="connsiteX3" fmla="*/ 0 w 1120140"/>
              <a:gd name="connsiteY3" fmla="*/ 556260 h 556260"/>
              <a:gd name="connsiteX4" fmla="*/ 1074420 w 1120140"/>
              <a:gd name="connsiteY4" fmla="*/ 502920 h 556260"/>
              <a:gd name="connsiteX5" fmla="*/ 1120140 w 1120140"/>
              <a:gd name="connsiteY5" fmla="*/ 266700 h 556260"/>
              <a:gd name="connsiteX6" fmla="*/ 1097280 w 1120140"/>
              <a:gd name="connsiteY6" fmla="*/ 0 h 556260"/>
              <a:gd name="connsiteX7" fmla="*/ 289560 w 1120140"/>
              <a:gd name="connsiteY7" fmla="*/ 7620 h 55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0140" h="556260">
                <a:moveTo>
                  <a:pt x="289560" y="7620"/>
                </a:moveTo>
                <a:lnTo>
                  <a:pt x="266700" y="213360"/>
                </a:lnTo>
                <a:lnTo>
                  <a:pt x="0" y="213360"/>
                </a:lnTo>
                <a:lnTo>
                  <a:pt x="0" y="556260"/>
                </a:lnTo>
                <a:lnTo>
                  <a:pt x="1074420" y="502920"/>
                </a:lnTo>
                <a:lnTo>
                  <a:pt x="1120140" y="266700"/>
                </a:lnTo>
                <a:lnTo>
                  <a:pt x="1097280" y="0"/>
                </a:lnTo>
                <a:lnTo>
                  <a:pt x="289560" y="762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47" name="TextBox 46">
            <a:extLst>
              <a:ext uri="{FF2B5EF4-FFF2-40B4-BE49-F238E27FC236}">
                <a16:creationId xmlns:a16="http://schemas.microsoft.com/office/drawing/2014/main" id="{C449C596-544B-6F19-E7AA-522753FC802A}"/>
              </a:ext>
            </a:extLst>
          </p:cNvPr>
          <p:cNvSpPr txBox="1"/>
          <p:nvPr/>
        </p:nvSpPr>
        <p:spPr>
          <a:xfrm>
            <a:off x="10909252" y="5234509"/>
            <a:ext cx="1176930" cy="461665"/>
          </a:xfrm>
          <a:prstGeom prst="rect">
            <a:avLst/>
          </a:prstGeom>
          <a:solidFill>
            <a:schemeClr val="bg1"/>
          </a:solidFill>
        </p:spPr>
        <p:txBody>
          <a:bodyPr wrap="square" rtlCol="0">
            <a:spAutoFit/>
          </a:bodyPr>
          <a:lstStyle/>
          <a:p>
            <a:r>
              <a:rPr lang="pt-PT" sz="1200" b="1" dirty="0">
                <a:solidFill>
                  <a:srgbClr val="0064B2"/>
                </a:solidFill>
                <a:latin typeface="Calibri" panose="020F0502020204030204" pitchFamily="34" charset="0"/>
                <a:ea typeface="Calibri" panose="020F0502020204030204" pitchFamily="34" charset="0"/>
                <a:cs typeface="Calibri" panose="020F0502020204030204" pitchFamily="34" charset="0"/>
              </a:rPr>
              <a:t>Inflação subjacente</a:t>
            </a:r>
            <a:endParaRPr lang="en-US" sz="1200" b="1" dirty="0">
              <a:solidFill>
                <a:srgbClr val="0064B2"/>
              </a:solidFill>
              <a:latin typeface="Calibri" panose="020F0502020204030204" pitchFamily="34" charset="0"/>
              <a:ea typeface="Calibri" panose="020F0502020204030204" pitchFamily="34" charset="0"/>
              <a:cs typeface="Calibri" panose="020F0502020204030204" pitchFamily="34" charset="0"/>
            </a:endParaRPr>
          </a:p>
        </p:txBody>
      </p:sp>
      <p:sp>
        <p:nvSpPr>
          <p:cNvPr id="48" name="TextBox 47">
            <a:extLst>
              <a:ext uri="{FF2B5EF4-FFF2-40B4-BE49-F238E27FC236}">
                <a16:creationId xmlns:a16="http://schemas.microsoft.com/office/drawing/2014/main" id="{DA969C26-88EA-E3B1-4274-21591B901D38}"/>
              </a:ext>
            </a:extLst>
          </p:cNvPr>
          <p:cNvSpPr txBox="1"/>
          <p:nvPr/>
        </p:nvSpPr>
        <p:spPr>
          <a:xfrm>
            <a:off x="10987825" y="5872787"/>
            <a:ext cx="1303569" cy="461665"/>
          </a:xfrm>
          <a:prstGeom prst="rect">
            <a:avLst/>
          </a:prstGeom>
          <a:noFill/>
        </p:spPr>
        <p:txBody>
          <a:bodyPr wrap="square" rtlCol="0">
            <a:spAutoFit/>
          </a:bodyPr>
          <a:lstStyle/>
          <a:p>
            <a:r>
              <a:rPr lang="pt-PT" sz="1200" b="1" dirty="0">
                <a:solidFill>
                  <a:srgbClr val="C00000"/>
                </a:solidFill>
                <a:latin typeface="Calibri" panose="020F0502020204030204" pitchFamily="34" charset="0"/>
                <a:ea typeface="Calibri" panose="020F0502020204030204" pitchFamily="34" charset="0"/>
                <a:cs typeface="Calibri" panose="020F0502020204030204" pitchFamily="34" charset="0"/>
              </a:rPr>
              <a:t>Índice de custo laboral</a:t>
            </a:r>
            <a:endParaRPr lang="en-US" sz="1200" b="1"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sp>
        <p:nvSpPr>
          <p:cNvPr id="3" name="TextBox 2">
            <a:extLst>
              <a:ext uri="{FF2B5EF4-FFF2-40B4-BE49-F238E27FC236}">
                <a16:creationId xmlns:a16="http://schemas.microsoft.com/office/drawing/2014/main" id="{AB4B13FC-820F-C345-D20E-948BDCB42EF1}"/>
              </a:ext>
            </a:extLst>
          </p:cNvPr>
          <p:cNvSpPr txBox="1"/>
          <p:nvPr/>
        </p:nvSpPr>
        <p:spPr>
          <a:xfrm>
            <a:off x="6770497" y="5003658"/>
            <a:ext cx="3192541" cy="369332"/>
          </a:xfrm>
          <a:prstGeom prst="rect">
            <a:avLst/>
          </a:prstGeom>
          <a:noFill/>
        </p:spPr>
        <p:txBody>
          <a:bodyPr wrap="none" rtlCol="0">
            <a:spAutoFit/>
          </a:bodyPr>
          <a:lstStyle/>
          <a:p>
            <a:r>
              <a:rPr lang="pt-PT" b="1" dirty="0">
                <a:latin typeface="Calibri" panose="020F0502020204030204" pitchFamily="34" charset="0"/>
                <a:ea typeface="Calibri" panose="020F0502020204030204" pitchFamily="34" charset="0"/>
                <a:cs typeface="Calibri" panose="020F0502020204030204" pitchFamily="34" charset="0"/>
              </a:rPr>
              <a:t>Dinâmica idêntica na Zona Euro</a:t>
            </a:r>
            <a:endParaRPr lang="en-US" b="1"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355899464"/>
      </p:ext>
    </p:extLst>
  </p:cSld>
  <p:clrMapOvr>
    <a:masterClrMapping/>
  </p:clrMapOvr>
  <p:transition spd="med">
    <p:push/>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8"/>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5" grpId="0"/>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a:extLst>
              <a:ext uri="{FF2B5EF4-FFF2-40B4-BE49-F238E27FC236}">
                <a16:creationId xmlns:a16="http://schemas.microsoft.com/office/drawing/2014/main" id="{F7E181D8-DE16-A043-DD66-FA6449A01A5A}"/>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b="8309"/>
          <a:stretch/>
        </p:blipFill>
        <p:spPr bwMode="auto">
          <a:xfrm>
            <a:off x="0" y="0"/>
            <a:ext cx="1154497" cy="1406387"/>
          </a:xfrm>
          <a:prstGeom prst="rect">
            <a:avLst/>
          </a:prstGeom>
          <a:noFill/>
          <a:extLst>
            <a:ext uri="{909E8E84-426E-40DD-AFC4-6F175D3DCCD1}">
              <a14:hiddenFill xmlns:a14="http://schemas.microsoft.com/office/drawing/2010/main">
                <a:solidFill>
                  <a:srgbClr val="FFFFFF"/>
                </a:solidFill>
              </a14:hiddenFill>
            </a:ext>
          </a:extLst>
        </p:spPr>
      </p:pic>
      <p:pic>
        <p:nvPicPr>
          <p:cNvPr id="5128" name="Picture 8">
            <a:extLst>
              <a:ext uri="{FF2B5EF4-FFF2-40B4-BE49-F238E27FC236}">
                <a16:creationId xmlns:a16="http://schemas.microsoft.com/office/drawing/2014/main" id="{90F99A33-173A-C99B-781B-B1D3677DBB5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 y="4210514"/>
            <a:ext cx="1154497" cy="1294686"/>
          </a:xfrm>
          <a:prstGeom prst="rect">
            <a:avLst/>
          </a:prstGeom>
          <a:noFill/>
          <a:extLst>
            <a:ext uri="{909E8E84-426E-40DD-AFC4-6F175D3DCCD1}">
              <a14:hiddenFill xmlns:a14="http://schemas.microsoft.com/office/drawing/2010/main">
                <a:solidFill>
                  <a:srgbClr val="FFFFFF"/>
                </a:solidFill>
              </a14:hiddenFill>
            </a:ext>
          </a:extLst>
        </p:spPr>
      </p:pic>
      <p:pic>
        <p:nvPicPr>
          <p:cNvPr id="5130" name="Picture 10">
            <a:extLst>
              <a:ext uri="{FF2B5EF4-FFF2-40B4-BE49-F238E27FC236}">
                <a16:creationId xmlns:a16="http://schemas.microsoft.com/office/drawing/2014/main" id="{CB708F6F-D544-6DD9-3D9E-D9368583A317}"/>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5120" r="9790" b="13971"/>
          <a:stretch/>
        </p:blipFill>
        <p:spPr bwMode="auto">
          <a:xfrm>
            <a:off x="-2" y="5540702"/>
            <a:ext cx="1154497" cy="1317298"/>
          </a:xfrm>
          <a:prstGeom prst="rect">
            <a:avLst/>
          </a:prstGeom>
          <a:noFill/>
          <a:extLst>
            <a:ext uri="{909E8E84-426E-40DD-AFC4-6F175D3DCCD1}">
              <a14:hiddenFill xmlns:a14="http://schemas.microsoft.com/office/drawing/2010/main">
                <a:solidFill>
                  <a:srgbClr val="FFFFFF"/>
                </a:solidFill>
              </a14:hiddenFill>
            </a:ext>
          </a:extLst>
        </p:spPr>
      </p:pic>
      <p:pic>
        <p:nvPicPr>
          <p:cNvPr id="5132" name="Picture 12" descr="Niels-Jakob Harbo Hansen">
            <a:extLst>
              <a:ext uri="{FF2B5EF4-FFF2-40B4-BE49-F238E27FC236}">
                <a16:creationId xmlns:a16="http://schemas.microsoft.com/office/drawing/2014/main" id="{7EE3ECAA-192C-98BD-0ED8-6F6B5E01D5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397739"/>
            <a:ext cx="1154497" cy="1406388"/>
          </a:xfrm>
          <a:prstGeom prst="rect">
            <a:avLst/>
          </a:prstGeom>
          <a:noFill/>
          <a:extLst>
            <a:ext uri="{909E8E84-426E-40DD-AFC4-6F175D3DCCD1}">
              <a14:hiddenFill xmlns:a14="http://schemas.microsoft.com/office/drawing/2010/main">
                <a:solidFill>
                  <a:srgbClr val="FFFFFF"/>
                </a:solidFill>
              </a14:hiddenFill>
            </a:ext>
          </a:extLst>
        </p:spPr>
      </p:pic>
      <p:pic>
        <p:nvPicPr>
          <p:cNvPr id="5134" name="Picture 14" descr="Analytical Corner - Session 2: Supply Chain Disruptions &amp; Inflation">
            <a:extLst>
              <a:ext uri="{FF2B5EF4-FFF2-40B4-BE49-F238E27FC236}">
                <a16:creationId xmlns:a16="http://schemas.microsoft.com/office/drawing/2014/main" id="{C1E2FDF3-51EA-8BC5-942C-D61188B9C6EC}"/>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68982" t="1" b="33238"/>
          <a:stretch/>
        </p:blipFill>
        <p:spPr bwMode="auto">
          <a:xfrm>
            <a:off x="-1" y="2804127"/>
            <a:ext cx="1154497" cy="1397739"/>
          </a:xfrm>
          <a:prstGeom prst="rect">
            <a:avLst/>
          </a:prstGeom>
          <a:noFill/>
          <a:extLst>
            <a:ext uri="{909E8E84-426E-40DD-AFC4-6F175D3DCCD1}">
              <a14:hiddenFill xmlns:a14="http://schemas.microsoft.com/office/drawing/2010/main">
                <a:solidFill>
                  <a:srgbClr val="FFFFFF"/>
                </a:solidFill>
              </a14:hiddenFill>
            </a:ext>
          </a:extLst>
        </p:spPr>
      </p:pic>
      <p:sp>
        <p:nvSpPr>
          <p:cNvPr id="12" name="TextBox 11">
            <a:extLst>
              <a:ext uri="{FF2B5EF4-FFF2-40B4-BE49-F238E27FC236}">
                <a16:creationId xmlns:a16="http://schemas.microsoft.com/office/drawing/2014/main" id="{4772BE9D-8EDD-B2F0-09B7-4E631044C195}"/>
              </a:ext>
            </a:extLst>
          </p:cNvPr>
          <p:cNvSpPr txBox="1"/>
          <p:nvPr/>
        </p:nvSpPr>
        <p:spPr>
          <a:xfrm>
            <a:off x="1482213" y="329169"/>
            <a:ext cx="10531198" cy="1077218"/>
          </a:xfrm>
          <a:prstGeom prst="rect">
            <a:avLst/>
          </a:prstGeom>
          <a:noFill/>
        </p:spPr>
        <p:txBody>
          <a:bodyPr wrap="square">
            <a:spAutoFit/>
          </a:bodyPr>
          <a:lstStyle/>
          <a:p>
            <a:pPr algn="l" fontAlgn="base"/>
            <a:r>
              <a:rPr lang="en-US" sz="3200" b="1" i="0" dirty="0">
                <a:solidFill>
                  <a:srgbClr val="C00000"/>
                </a:solidFill>
                <a:effectLst/>
                <a:latin typeface="Arial Nova" panose="020B0504020202020204" pitchFamily="34" charset="0"/>
              </a:rPr>
              <a:t>Supply disruptions added to inflation and undermined the recovery in 2021</a:t>
            </a:r>
          </a:p>
        </p:txBody>
      </p:sp>
      <p:sp>
        <p:nvSpPr>
          <p:cNvPr id="5" name="TextBox 4">
            <a:extLst>
              <a:ext uri="{FF2B5EF4-FFF2-40B4-BE49-F238E27FC236}">
                <a16:creationId xmlns:a16="http://schemas.microsoft.com/office/drawing/2014/main" id="{664BD0E2-85CB-FD75-8C56-A9D19EA2BDE2}"/>
              </a:ext>
            </a:extLst>
          </p:cNvPr>
          <p:cNvSpPr txBox="1"/>
          <p:nvPr/>
        </p:nvSpPr>
        <p:spPr>
          <a:xfrm>
            <a:off x="1482213" y="1515461"/>
            <a:ext cx="9109225" cy="369332"/>
          </a:xfrm>
          <a:prstGeom prst="rect">
            <a:avLst/>
          </a:prstGeom>
          <a:noFill/>
        </p:spPr>
        <p:txBody>
          <a:bodyPr wrap="none" rtlCol="0">
            <a:spAutoFit/>
          </a:bodyPr>
          <a:lstStyle/>
          <a:p>
            <a:r>
              <a:rPr lang="pt-PT" i="1" dirty="0">
                <a:latin typeface="Arial Nova" panose="020B0504020202020204" pitchFamily="34" charset="0"/>
              </a:rPr>
              <a:t>Por </a:t>
            </a:r>
            <a:r>
              <a:rPr lang="pt-PT" i="1" dirty="0" err="1">
                <a:latin typeface="Arial Nova" panose="020B0504020202020204" pitchFamily="34" charset="0"/>
              </a:rPr>
              <a:t>Oya</a:t>
            </a:r>
            <a:r>
              <a:rPr lang="pt-PT" i="1" dirty="0">
                <a:latin typeface="Arial Nova" panose="020B0504020202020204" pitchFamily="34" charset="0"/>
              </a:rPr>
              <a:t> </a:t>
            </a:r>
            <a:r>
              <a:rPr lang="pt-PT" i="1" dirty="0" err="1">
                <a:latin typeface="Arial Nova" panose="020B0504020202020204" pitchFamily="34" charset="0"/>
              </a:rPr>
              <a:t>Celasun</a:t>
            </a:r>
            <a:r>
              <a:rPr lang="pt-PT" i="1" dirty="0">
                <a:latin typeface="Arial Nova" panose="020B0504020202020204" pitchFamily="34" charset="0"/>
              </a:rPr>
              <a:t>, </a:t>
            </a:r>
            <a:r>
              <a:rPr lang="pt-PT" i="1" dirty="0" err="1">
                <a:latin typeface="Arial Nova" panose="020B0504020202020204" pitchFamily="34" charset="0"/>
              </a:rPr>
              <a:t>Niels</a:t>
            </a:r>
            <a:r>
              <a:rPr lang="pt-PT" i="1" dirty="0">
                <a:latin typeface="Arial Nova" panose="020B0504020202020204" pitchFamily="34" charset="0"/>
              </a:rPr>
              <a:t>-Jakob </a:t>
            </a:r>
            <a:r>
              <a:rPr lang="pt-PT" i="1" dirty="0" err="1">
                <a:latin typeface="Arial Nova" panose="020B0504020202020204" pitchFamily="34" charset="0"/>
              </a:rPr>
              <a:t>Hansen</a:t>
            </a:r>
            <a:r>
              <a:rPr lang="pt-PT" i="1" dirty="0">
                <a:latin typeface="Arial Nova" panose="020B0504020202020204" pitchFamily="34" charset="0"/>
              </a:rPr>
              <a:t>, Mariano </a:t>
            </a:r>
            <a:r>
              <a:rPr lang="pt-PT" i="1" dirty="0" err="1">
                <a:latin typeface="Arial Nova" panose="020B0504020202020204" pitchFamily="34" charset="0"/>
              </a:rPr>
              <a:t>Spector</a:t>
            </a:r>
            <a:r>
              <a:rPr lang="pt-PT" i="1" dirty="0">
                <a:latin typeface="Arial Nova" panose="020B0504020202020204" pitchFamily="34" charset="0"/>
              </a:rPr>
              <a:t>, </a:t>
            </a:r>
            <a:r>
              <a:rPr lang="pt-PT" i="1" dirty="0" err="1">
                <a:latin typeface="Arial Nova" panose="020B0504020202020204" pitchFamily="34" charset="0"/>
              </a:rPr>
              <a:t>Aiko</a:t>
            </a:r>
            <a:r>
              <a:rPr lang="pt-PT" i="1" dirty="0">
                <a:latin typeface="Arial Nova" panose="020B0504020202020204" pitchFamily="34" charset="0"/>
              </a:rPr>
              <a:t> </a:t>
            </a:r>
            <a:r>
              <a:rPr lang="pt-PT" i="1" dirty="0" err="1">
                <a:latin typeface="Arial Nova" panose="020B0504020202020204" pitchFamily="34" charset="0"/>
              </a:rPr>
              <a:t>Mineshima</a:t>
            </a:r>
            <a:r>
              <a:rPr lang="pt-PT" i="1" dirty="0">
                <a:latin typeface="Arial Nova" panose="020B0504020202020204" pitchFamily="34" charset="0"/>
              </a:rPr>
              <a:t> and </a:t>
            </a:r>
            <a:r>
              <a:rPr lang="pt-PT" i="1" dirty="0" err="1">
                <a:latin typeface="Arial Nova" panose="020B0504020202020204" pitchFamily="34" charset="0"/>
              </a:rPr>
              <a:t>Jing</a:t>
            </a:r>
            <a:r>
              <a:rPr lang="pt-PT" i="1" dirty="0">
                <a:latin typeface="Arial Nova" panose="020B0504020202020204" pitchFamily="34" charset="0"/>
              </a:rPr>
              <a:t> Zhou</a:t>
            </a:r>
          </a:p>
        </p:txBody>
      </p:sp>
      <p:pic>
        <p:nvPicPr>
          <p:cNvPr id="7" name="Picture 6">
            <a:extLst>
              <a:ext uri="{FF2B5EF4-FFF2-40B4-BE49-F238E27FC236}">
                <a16:creationId xmlns:a16="http://schemas.microsoft.com/office/drawing/2014/main" id="{E2878DF0-D432-7462-9939-C8F2FB8B600D}"/>
              </a:ext>
            </a:extLst>
          </p:cNvPr>
          <p:cNvPicPr>
            <a:picLocks noChangeAspect="1"/>
          </p:cNvPicPr>
          <p:nvPr/>
        </p:nvPicPr>
        <p:blipFill>
          <a:blip r:embed="rId7"/>
          <a:stretch>
            <a:fillRect/>
          </a:stretch>
        </p:blipFill>
        <p:spPr>
          <a:xfrm>
            <a:off x="1482213" y="2067861"/>
            <a:ext cx="5236359" cy="3274678"/>
          </a:xfrm>
          <a:prstGeom prst="rect">
            <a:avLst/>
          </a:prstGeom>
        </p:spPr>
      </p:pic>
      <p:pic>
        <p:nvPicPr>
          <p:cNvPr id="9" name="Picture 8">
            <a:extLst>
              <a:ext uri="{FF2B5EF4-FFF2-40B4-BE49-F238E27FC236}">
                <a16:creationId xmlns:a16="http://schemas.microsoft.com/office/drawing/2014/main" id="{7228529B-0559-EEC1-9A27-443153336C0A}"/>
              </a:ext>
            </a:extLst>
          </p:cNvPr>
          <p:cNvPicPr>
            <a:picLocks noChangeAspect="1"/>
          </p:cNvPicPr>
          <p:nvPr/>
        </p:nvPicPr>
        <p:blipFill>
          <a:blip r:embed="rId8"/>
          <a:stretch>
            <a:fillRect/>
          </a:stretch>
        </p:blipFill>
        <p:spPr>
          <a:xfrm>
            <a:off x="6683096" y="2030991"/>
            <a:ext cx="5330316" cy="3274678"/>
          </a:xfrm>
          <a:prstGeom prst="rect">
            <a:avLst/>
          </a:prstGeom>
        </p:spPr>
      </p:pic>
      <p:grpSp>
        <p:nvGrpSpPr>
          <p:cNvPr id="13" name="Group 12">
            <a:extLst>
              <a:ext uri="{FF2B5EF4-FFF2-40B4-BE49-F238E27FC236}">
                <a16:creationId xmlns:a16="http://schemas.microsoft.com/office/drawing/2014/main" id="{DCF84CDB-2BA9-4A61-E6AD-F0C0554A60FC}"/>
              </a:ext>
            </a:extLst>
          </p:cNvPr>
          <p:cNvGrpSpPr/>
          <p:nvPr/>
        </p:nvGrpSpPr>
        <p:grpSpPr>
          <a:xfrm>
            <a:off x="-25415" y="6654881"/>
            <a:ext cx="12307960" cy="253916"/>
            <a:chOff x="-115960" y="6654881"/>
            <a:chExt cx="12307960" cy="253916"/>
          </a:xfrm>
        </p:grpSpPr>
        <p:sp>
          <p:nvSpPr>
            <p:cNvPr id="14" name="Прямоугольник 2">
              <a:extLst>
                <a:ext uri="{FF2B5EF4-FFF2-40B4-BE49-F238E27FC236}">
                  <a16:creationId xmlns:a16="http://schemas.microsoft.com/office/drawing/2014/main" id="{8F9DBCE9-E53F-DBE8-B3EC-2895CEAA2554}"/>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294</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TextBox 8">
              <a:extLst>
                <a:ext uri="{FF2B5EF4-FFF2-40B4-BE49-F238E27FC236}">
                  <a16:creationId xmlns:a16="http://schemas.microsoft.com/office/drawing/2014/main" id="{0FEBB377-E72E-8D54-D58A-56488B36E0D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6" name="Picture 15" descr="A picture containing drawing&#10;&#10;Description automatically generated">
            <a:extLst>
              <a:ext uri="{FF2B5EF4-FFF2-40B4-BE49-F238E27FC236}">
                <a16:creationId xmlns:a16="http://schemas.microsoft.com/office/drawing/2014/main" id="{4F89CCA5-9B38-4240-FA55-1A7D243E72F7}"/>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1671795601"/>
      </p:ext>
    </p:extLst>
  </p:cSld>
  <p:clrMapOvr>
    <a:masterClrMapping/>
  </p:clrMapOvr>
  <p:transition spd="med">
    <p:push/>
  </p:transition>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C1AE530-26A3-C7FE-AA7B-C678977E1D03}"/>
              </a:ext>
            </a:extLst>
          </p:cNvPr>
          <p:cNvPicPr>
            <a:picLocks noChangeAspect="1"/>
          </p:cNvPicPr>
          <p:nvPr/>
        </p:nvPicPr>
        <p:blipFill rotWithShape="1">
          <a:blip r:embed="rId2"/>
          <a:srcRect l="20692" r="15910"/>
          <a:stretch/>
        </p:blipFill>
        <p:spPr>
          <a:xfrm>
            <a:off x="0" y="0"/>
            <a:ext cx="1721225" cy="3609788"/>
          </a:xfrm>
          <a:prstGeom prst="rect">
            <a:avLst/>
          </a:prstGeom>
        </p:spPr>
      </p:pic>
      <p:pic>
        <p:nvPicPr>
          <p:cNvPr id="6" name="Picture 5">
            <a:extLst>
              <a:ext uri="{FF2B5EF4-FFF2-40B4-BE49-F238E27FC236}">
                <a16:creationId xmlns:a16="http://schemas.microsoft.com/office/drawing/2014/main" id="{0912FD04-C7F2-E669-E790-E9D448D827AD}"/>
              </a:ext>
            </a:extLst>
          </p:cNvPr>
          <p:cNvPicPr>
            <a:picLocks noChangeAspect="1"/>
          </p:cNvPicPr>
          <p:nvPr/>
        </p:nvPicPr>
        <p:blipFill rotWithShape="1">
          <a:blip r:embed="rId3"/>
          <a:srcRect l="23555" r="4275"/>
          <a:stretch/>
        </p:blipFill>
        <p:spPr>
          <a:xfrm>
            <a:off x="-25415" y="3609789"/>
            <a:ext cx="1756781" cy="3248212"/>
          </a:xfrm>
          <a:prstGeom prst="rect">
            <a:avLst/>
          </a:prstGeom>
        </p:spPr>
      </p:pic>
      <p:sp>
        <p:nvSpPr>
          <p:cNvPr id="12" name="TextBox 11">
            <a:extLst>
              <a:ext uri="{FF2B5EF4-FFF2-40B4-BE49-F238E27FC236}">
                <a16:creationId xmlns:a16="http://schemas.microsoft.com/office/drawing/2014/main" id="{4772BE9D-8EDD-B2F0-09B7-4E631044C195}"/>
              </a:ext>
            </a:extLst>
          </p:cNvPr>
          <p:cNvSpPr txBox="1"/>
          <p:nvPr/>
        </p:nvSpPr>
        <p:spPr>
          <a:xfrm>
            <a:off x="1751347" y="300462"/>
            <a:ext cx="10531198" cy="892552"/>
          </a:xfrm>
          <a:prstGeom prst="rect">
            <a:avLst/>
          </a:prstGeom>
          <a:noFill/>
        </p:spPr>
        <p:txBody>
          <a:bodyPr wrap="square">
            <a:spAutoFit/>
          </a:bodyPr>
          <a:lstStyle/>
          <a:p>
            <a:pPr algn="l" fontAlgn="base"/>
            <a:r>
              <a:rPr lang="en-US" sz="3200" b="1" i="0" dirty="0">
                <a:solidFill>
                  <a:srgbClr val="C00000"/>
                </a:solidFill>
                <a:effectLst/>
                <a:latin typeface="Arial Nova" panose="020B0504020202020204" pitchFamily="34" charset="0"/>
              </a:rPr>
              <a:t>The role of demand and supply in underlying inflation </a:t>
            </a:r>
            <a:r>
              <a:rPr lang="en-US" sz="2000" b="1" i="0" dirty="0">
                <a:solidFill>
                  <a:srgbClr val="C00000"/>
                </a:solidFill>
                <a:effectLst/>
                <a:latin typeface="Arial Nova" panose="020B0504020202020204" pitchFamily="34" charset="0"/>
              </a:rPr>
              <a:t>Decomposing HICPX inflation into components</a:t>
            </a:r>
          </a:p>
        </p:txBody>
      </p:sp>
      <p:sp>
        <p:nvSpPr>
          <p:cNvPr id="5" name="TextBox 4">
            <a:extLst>
              <a:ext uri="{FF2B5EF4-FFF2-40B4-BE49-F238E27FC236}">
                <a16:creationId xmlns:a16="http://schemas.microsoft.com/office/drawing/2014/main" id="{664BD0E2-85CB-FD75-8C56-A9D19EA2BDE2}"/>
              </a:ext>
            </a:extLst>
          </p:cNvPr>
          <p:cNvSpPr txBox="1"/>
          <p:nvPr/>
        </p:nvSpPr>
        <p:spPr>
          <a:xfrm>
            <a:off x="1828485" y="1294332"/>
            <a:ext cx="4267515" cy="369332"/>
          </a:xfrm>
          <a:prstGeom prst="rect">
            <a:avLst/>
          </a:prstGeom>
          <a:noFill/>
        </p:spPr>
        <p:txBody>
          <a:bodyPr wrap="none" rtlCol="0">
            <a:spAutoFit/>
          </a:bodyPr>
          <a:lstStyle/>
          <a:p>
            <a:r>
              <a:rPr lang="pt-PT" i="1" dirty="0">
                <a:latin typeface="Arial Nova" panose="020B0504020202020204" pitchFamily="34" charset="0"/>
              </a:rPr>
              <a:t>Por Eduardo Gonçalves e Gerrit Koester</a:t>
            </a:r>
          </a:p>
        </p:txBody>
      </p:sp>
      <p:grpSp>
        <p:nvGrpSpPr>
          <p:cNvPr id="13" name="Group 12">
            <a:extLst>
              <a:ext uri="{FF2B5EF4-FFF2-40B4-BE49-F238E27FC236}">
                <a16:creationId xmlns:a16="http://schemas.microsoft.com/office/drawing/2014/main" id="{DCF84CDB-2BA9-4A61-E6AD-F0C0554A60FC}"/>
              </a:ext>
            </a:extLst>
          </p:cNvPr>
          <p:cNvGrpSpPr/>
          <p:nvPr/>
        </p:nvGrpSpPr>
        <p:grpSpPr>
          <a:xfrm>
            <a:off x="-25415" y="6654881"/>
            <a:ext cx="12307960" cy="253916"/>
            <a:chOff x="-115960" y="6654881"/>
            <a:chExt cx="12307960" cy="253916"/>
          </a:xfrm>
        </p:grpSpPr>
        <p:sp>
          <p:nvSpPr>
            <p:cNvPr id="14" name="Прямоугольник 2">
              <a:extLst>
                <a:ext uri="{FF2B5EF4-FFF2-40B4-BE49-F238E27FC236}">
                  <a16:creationId xmlns:a16="http://schemas.microsoft.com/office/drawing/2014/main" id="{8F9DBCE9-E53F-DBE8-B3EC-2895CEAA2554}"/>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295</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TextBox 8">
              <a:extLst>
                <a:ext uri="{FF2B5EF4-FFF2-40B4-BE49-F238E27FC236}">
                  <a16:creationId xmlns:a16="http://schemas.microsoft.com/office/drawing/2014/main" id="{0FEBB377-E72E-8D54-D58A-56488B36E0D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6" name="Picture 15" descr="A picture containing drawing&#10;&#10;Description automatically generated">
            <a:extLst>
              <a:ext uri="{FF2B5EF4-FFF2-40B4-BE49-F238E27FC236}">
                <a16:creationId xmlns:a16="http://schemas.microsoft.com/office/drawing/2014/main" id="{4F89CCA5-9B38-4240-FA55-1A7D243E72F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pic>
        <p:nvPicPr>
          <p:cNvPr id="10" name="Picture 9">
            <a:extLst>
              <a:ext uri="{FF2B5EF4-FFF2-40B4-BE49-F238E27FC236}">
                <a16:creationId xmlns:a16="http://schemas.microsoft.com/office/drawing/2014/main" id="{ADDCBC6A-D98C-EDF0-9C25-B1839D8A0F0C}"/>
              </a:ext>
            </a:extLst>
          </p:cNvPr>
          <p:cNvPicPr>
            <a:picLocks noChangeAspect="1"/>
          </p:cNvPicPr>
          <p:nvPr/>
        </p:nvPicPr>
        <p:blipFill>
          <a:blip r:embed="rId5"/>
          <a:stretch>
            <a:fillRect/>
          </a:stretch>
        </p:blipFill>
        <p:spPr>
          <a:xfrm>
            <a:off x="1998978" y="2247091"/>
            <a:ext cx="4823162" cy="2986803"/>
          </a:xfrm>
          <a:prstGeom prst="rect">
            <a:avLst/>
          </a:prstGeom>
        </p:spPr>
      </p:pic>
      <p:pic>
        <p:nvPicPr>
          <p:cNvPr id="17" name="Picture 16">
            <a:extLst>
              <a:ext uri="{FF2B5EF4-FFF2-40B4-BE49-F238E27FC236}">
                <a16:creationId xmlns:a16="http://schemas.microsoft.com/office/drawing/2014/main" id="{9CADAA6C-40F9-BDF3-617E-9EC5ACD7ACCD}"/>
              </a:ext>
            </a:extLst>
          </p:cNvPr>
          <p:cNvPicPr>
            <a:picLocks noChangeAspect="1"/>
          </p:cNvPicPr>
          <p:nvPr/>
        </p:nvPicPr>
        <p:blipFill>
          <a:blip r:embed="rId6"/>
          <a:stretch>
            <a:fillRect/>
          </a:stretch>
        </p:blipFill>
        <p:spPr>
          <a:xfrm>
            <a:off x="7068836" y="2247091"/>
            <a:ext cx="4865393" cy="2986804"/>
          </a:xfrm>
          <a:prstGeom prst="rect">
            <a:avLst/>
          </a:prstGeom>
        </p:spPr>
      </p:pic>
      <p:pic>
        <p:nvPicPr>
          <p:cNvPr id="20" name="Picture 19">
            <a:extLst>
              <a:ext uri="{FF2B5EF4-FFF2-40B4-BE49-F238E27FC236}">
                <a16:creationId xmlns:a16="http://schemas.microsoft.com/office/drawing/2014/main" id="{BB94DD54-216A-3FF3-22EE-7A2E5B31FDCE}"/>
              </a:ext>
            </a:extLst>
          </p:cNvPr>
          <p:cNvPicPr>
            <a:picLocks noChangeAspect="1"/>
          </p:cNvPicPr>
          <p:nvPr/>
        </p:nvPicPr>
        <p:blipFill>
          <a:blip r:embed="rId7"/>
          <a:stretch>
            <a:fillRect/>
          </a:stretch>
        </p:blipFill>
        <p:spPr>
          <a:xfrm>
            <a:off x="4398368" y="1776441"/>
            <a:ext cx="4703640" cy="296788"/>
          </a:xfrm>
          <a:prstGeom prst="rect">
            <a:avLst/>
          </a:prstGeom>
        </p:spPr>
      </p:pic>
    </p:spTree>
    <p:extLst>
      <p:ext uri="{BB962C8B-B14F-4D97-AF65-F5344CB8AC3E}">
        <p14:creationId xmlns:p14="http://schemas.microsoft.com/office/powerpoint/2010/main" val="805914907"/>
      </p:ext>
    </p:extLst>
  </p:cSld>
  <p:clrMapOvr>
    <a:masterClrMapping/>
  </p:clrMapOvr>
  <p:transition spd="med">
    <p:push/>
  </p:transition>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09D2750A-9486-3B67-9BFD-8A24938F14E6}"/>
              </a:ext>
            </a:extLst>
          </p:cNvPr>
          <p:cNvSpPr/>
          <p:nvPr/>
        </p:nvSpPr>
        <p:spPr>
          <a:xfrm>
            <a:off x="586740" y="6332220"/>
            <a:ext cx="11121450" cy="4041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8" name="AutoShape 6">
            <a:extLst>
              <a:ext uri="{FF2B5EF4-FFF2-40B4-BE49-F238E27FC236}">
                <a16:creationId xmlns:a16="http://schemas.microsoft.com/office/drawing/2014/main" id="{12F92941-EBF1-3A91-E423-50A95885943C}"/>
              </a:ext>
            </a:extLst>
          </p:cNvPr>
          <p:cNvSpPr>
            <a:spLocks noChangeAspect="1" noChangeArrowheads="1"/>
          </p:cNvSpPr>
          <p:nvPr/>
        </p:nvSpPr>
        <p:spPr bwMode="auto">
          <a:xfrm>
            <a:off x="5943600" y="37338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1" name="Rectangle: Rounded Corners 10">
            <a:extLst>
              <a:ext uri="{FF2B5EF4-FFF2-40B4-BE49-F238E27FC236}">
                <a16:creationId xmlns:a16="http://schemas.microsoft.com/office/drawing/2014/main" id="{50F5D90A-615E-D16D-63D9-6DF3DAE3B95E}"/>
              </a:ext>
            </a:extLst>
          </p:cNvPr>
          <p:cNvSpPr/>
          <p:nvPr/>
        </p:nvSpPr>
        <p:spPr>
          <a:xfrm>
            <a:off x="203200" y="2362200"/>
            <a:ext cx="2590800" cy="144780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err="1">
                <a:latin typeface="Calibri" panose="020F0502020204030204" pitchFamily="34" charset="0"/>
                <a:ea typeface="Calibri" panose="020F0502020204030204" pitchFamily="34" charset="0"/>
                <a:cs typeface="Calibri" panose="020F0502020204030204" pitchFamily="34" charset="0"/>
              </a:rPr>
              <a:t>Expetativas</a:t>
            </a:r>
            <a:endParaRPr lang="en-US" sz="3200" dirty="0">
              <a:latin typeface="Calibri" panose="020F0502020204030204" pitchFamily="34" charset="0"/>
              <a:ea typeface="Calibri" panose="020F0502020204030204" pitchFamily="34" charset="0"/>
              <a:cs typeface="Calibri" panose="020F0502020204030204" pitchFamily="34" charset="0"/>
            </a:endParaRPr>
          </a:p>
        </p:txBody>
      </p:sp>
      <p:sp>
        <p:nvSpPr>
          <p:cNvPr id="13" name="Rectangle: Rounded Corners 12">
            <a:extLst>
              <a:ext uri="{FF2B5EF4-FFF2-40B4-BE49-F238E27FC236}">
                <a16:creationId xmlns:a16="http://schemas.microsoft.com/office/drawing/2014/main" id="{12D739AE-643E-325E-8B11-F67C172B26C2}"/>
              </a:ext>
            </a:extLst>
          </p:cNvPr>
          <p:cNvSpPr/>
          <p:nvPr/>
        </p:nvSpPr>
        <p:spPr>
          <a:xfrm>
            <a:off x="4711700" y="2370932"/>
            <a:ext cx="2590800" cy="14478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err="1">
                <a:latin typeface="Calibri" panose="020F0502020204030204" pitchFamily="34" charset="0"/>
                <a:ea typeface="Calibri" panose="020F0502020204030204" pitchFamily="34" charset="0"/>
                <a:cs typeface="Calibri" panose="020F0502020204030204" pitchFamily="34" charset="0"/>
              </a:rPr>
              <a:t>Choques</a:t>
            </a:r>
            <a:r>
              <a:rPr lang="en-US" sz="3200" dirty="0">
                <a:latin typeface="Calibri" panose="020F0502020204030204" pitchFamily="34" charset="0"/>
                <a:ea typeface="Calibri" panose="020F0502020204030204" pitchFamily="34" charset="0"/>
                <a:cs typeface="Calibri" panose="020F0502020204030204" pitchFamily="34" charset="0"/>
              </a:rPr>
              <a:t> de </a:t>
            </a:r>
            <a:r>
              <a:rPr lang="en-US" sz="3200" dirty="0" err="1">
                <a:latin typeface="Calibri" panose="020F0502020204030204" pitchFamily="34" charset="0"/>
                <a:ea typeface="Calibri" panose="020F0502020204030204" pitchFamily="34" charset="0"/>
                <a:cs typeface="Calibri" panose="020F0502020204030204" pitchFamily="34" charset="0"/>
              </a:rPr>
              <a:t>procura</a:t>
            </a:r>
            <a:endParaRPr lang="en-US" sz="3200" dirty="0">
              <a:latin typeface="Calibri" panose="020F0502020204030204" pitchFamily="34" charset="0"/>
              <a:ea typeface="Calibri" panose="020F0502020204030204" pitchFamily="34" charset="0"/>
              <a:cs typeface="Calibri" panose="020F0502020204030204" pitchFamily="34" charset="0"/>
            </a:endParaRPr>
          </a:p>
        </p:txBody>
      </p:sp>
      <p:sp>
        <p:nvSpPr>
          <p:cNvPr id="14" name="Rectangle: Rounded Corners 13">
            <a:extLst>
              <a:ext uri="{FF2B5EF4-FFF2-40B4-BE49-F238E27FC236}">
                <a16:creationId xmlns:a16="http://schemas.microsoft.com/office/drawing/2014/main" id="{47AC3C23-4ACB-D2F7-6344-7E1F43CEE17C}"/>
              </a:ext>
            </a:extLst>
          </p:cNvPr>
          <p:cNvSpPr/>
          <p:nvPr/>
        </p:nvSpPr>
        <p:spPr>
          <a:xfrm>
            <a:off x="9220200" y="2362200"/>
            <a:ext cx="2590800" cy="1447800"/>
          </a:xfrm>
          <a:prstGeom prst="round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err="1">
                <a:latin typeface="Calibri" panose="020F0502020204030204" pitchFamily="34" charset="0"/>
                <a:ea typeface="Calibri" panose="020F0502020204030204" pitchFamily="34" charset="0"/>
                <a:cs typeface="Calibri" panose="020F0502020204030204" pitchFamily="34" charset="0"/>
              </a:rPr>
              <a:t>Choques</a:t>
            </a:r>
            <a:r>
              <a:rPr lang="en-US" sz="3200" dirty="0">
                <a:latin typeface="Calibri" panose="020F0502020204030204" pitchFamily="34" charset="0"/>
                <a:ea typeface="Calibri" panose="020F0502020204030204" pitchFamily="34" charset="0"/>
                <a:cs typeface="Calibri" panose="020F0502020204030204" pitchFamily="34" charset="0"/>
              </a:rPr>
              <a:t> de </a:t>
            </a:r>
            <a:r>
              <a:rPr lang="en-US" sz="3200" dirty="0" err="1">
                <a:latin typeface="Calibri" panose="020F0502020204030204" pitchFamily="34" charset="0"/>
                <a:ea typeface="Calibri" panose="020F0502020204030204" pitchFamily="34" charset="0"/>
                <a:cs typeface="Calibri" panose="020F0502020204030204" pitchFamily="34" charset="0"/>
              </a:rPr>
              <a:t>oferta</a:t>
            </a:r>
            <a:endParaRPr lang="en-US" sz="3200" dirty="0">
              <a:latin typeface="Calibri" panose="020F0502020204030204" pitchFamily="34" charset="0"/>
              <a:ea typeface="Calibri" panose="020F0502020204030204" pitchFamily="34" charset="0"/>
              <a:cs typeface="Calibri" panose="020F0502020204030204" pitchFamily="34" charset="0"/>
            </a:endParaRPr>
          </a:p>
        </p:txBody>
      </p:sp>
      <p:sp>
        <p:nvSpPr>
          <p:cNvPr id="9" name="TextBox 8">
            <a:extLst>
              <a:ext uri="{FF2B5EF4-FFF2-40B4-BE49-F238E27FC236}">
                <a16:creationId xmlns:a16="http://schemas.microsoft.com/office/drawing/2014/main" id="{79C27819-281E-BBC7-657E-E6E3D9CA5806}"/>
              </a:ext>
            </a:extLst>
          </p:cNvPr>
          <p:cNvSpPr txBox="1"/>
          <p:nvPr/>
        </p:nvSpPr>
        <p:spPr>
          <a:xfrm>
            <a:off x="2971800" y="5033556"/>
            <a:ext cx="1524000" cy="707886"/>
          </a:xfrm>
          <a:prstGeom prst="rect">
            <a:avLst/>
          </a:prstGeom>
          <a:noFill/>
        </p:spPr>
        <p:txBody>
          <a:bodyPr wrap="square">
            <a:spAutoFit/>
          </a:bodyPr>
          <a:lstStyle/>
          <a:p>
            <a:pPr algn="ctr"/>
            <a:r>
              <a:rPr lang="en-US" sz="4000" b="1" dirty="0">
                <a:latin typeface="Calibri" panose="020F0502020204030204" pitchFamily="34" charset="0"/>
                <a:ea typeface="Calibri" panose="020F0502020204030204" pitchFamily="34" charset="0"/>
                <a:cs typeface="Calibri" panose="020F0502020204030204" pitchFamily="34" charset="0"/>
              </a:rPr>
              <a:t>+</a:t>
            </a:r>
          </a:p>
        </p:txBody>
      </p:sp>
      <p:sp>
        <p:nvSpPr>
          <p:cNvPr id="10" name="Rectangle: Rounded Corners 9">
            <a:extLst>
              <a:ext uri="{FF2B5EF4-FFF2-40B4-BE49-F238E27FC236}">
                <a16:creationId xmlns:a16="http://schemas.microsoft.com/office/drawing/2014/main" id="{64809278-11F7-05CD-B684-98BFDBAAD80C}"/>
              </a:ext>
            </a:extLst>
          </p:cNvPr>
          <p:cNvSpPr/>
          <p:nvPr/>
        </p:nvSpPr>
        <p:spPr>
          <a:xfrm>
            <a:off x="4673600" y="4702175"/>
            <a:ext cx="2590800" cy="1447800"/>
          </a:xfrm>
          <a:prstGeom prst="roundRect">
            <a:avLst/>
          </a:prstGeom>
          <a:solidFill>
            <a:schemeClr val="accent3">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3200" dirty="0" err="1">
                <a:latin typeface="Calibri" panose="020F0502020204030204" pitchFamily="34" charset="0"/>
                <a:ea typeface="Calibri" panose="020F0502020204030204" pitchFamily="34" charset="0"/>
                <a:cs typeface="Calibri" panose="020F0502020204030204" pitchFamily="34" charset="0"/>
              </a:rPr>
              <a:t>Erro</a:t>
            </a:r>
            <a:r>
              <a:rPr lang="en-US" sz="3200" dirty="0">
                <a:latin typeface="Calibri" panose="020F0502020204030204" pitchFamily="34" charset="0"/>
                <a:ea typeface="Calibri" panose="020F0502020204030204" pitchFamily="34" charset="0"/>
                <a:cs typeface="Calibri" panose="020F0502020204030204" pitchFamily="34" charset="0"/>
              </a:rPr>
              <a:t> de </a:t>
            </a:r>
            <a:r>
              <a:rPr lang="en-US" sz="3200" dirty="0" err="1">
                <a:latin typeface="Calibri" panose="020F0502020204030204" pitchFamily="34" charset="0"/>
                <a:ea typeface="Calibri" panose="020F0502020204030204" pitchFamily="34" charset="0"/>
                <a:cs typeface="Calibri" panose="020F0502020204030204" pitchFamily="34" charset="0"/>
              </a:rPr>
              <a:t>medição</a:t>
            </a:r>
            <a:endParaRPr lang="en-US" sz="3200" dirty="0">
              <a:latin typeface="Calibri" panose="020F0502020204030204" pitchFamily="34" charset="0"/>
              <a:ea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FEE14598-6F9F-725D-68B3-7141672CC6D7}"/>
              </a:ext>
            </a:extLst>
          </p:cNvPr>
          <p:cNvSpPr txBox="1"/>
          <p:nvPr/>
        </p:nvSpPr>
        <p:spPr>
          <a:xfrm>
            <a:off x="251460" y="891937"/>
            <a:ext cx="11591758" cy="707886"/>
          </a:xfrm>
          <a:prstGeom prst="rect">
            <a:avLst/>
          </a:prstGeom>
          <a:noFill/>
        </p:spPr>
        <p:txBody>
          <a:bodyPr wrap="square" rtlCol="0">
            <a:spAutoFit/>
          </a:bodyPr>
          <a:lstStyle/>
          <a:p>
            <a:pPr algn="ctr"/>
            <a:r>
              <a:rPr lang="pt-PT" sz="4000" b="1" dirty="0">
                <a:latin typeface="Calibri" panose="020F0502020204030204" pitchFamily="34" charset="0"/>
                <a:ea typeface="Calibri" panose="020F0502020204030204" pitchFamily="34" charset="0"/>
                <a:cs typeface="Calibri" panose="020F0502020204030204" pitchFamily="34" charset="0"/>
              </a:rPr>
              <a:t>Inflação</a:t>
            </a:r>
            <a:endParaRPr lang="en-US" sz="4000" b="1" dirty="0">
              <a:latin typeface="Calibri" panose="020F0502020204030204" pitchFamily="34" charset="0"/>
              <a:ea typeface="Calibri" panose="020F0502020204030204" pitchFamily="34" charset="0"/>
              <a:cs typeface="Calibri" panose="020F0502020204030204" pitchFamily="34" charset="0"/>
            </a:endParaRPr>
          </a:p>
        </p:txBody>
      </p:sp>
      <p:sp>
        <p:nvSpPr>
          <p:cNvPr id="12" name="Right Brace 11">
            <a:extLst>
              <a:ext uri="{FF2B5EF4-FFF2-40B4-BE49-F238E27FC236}">
                <a16:creationId xmlns:a16="http://schemas.microsoft.com/office/drawing/2014/main" id="{C350480E-5895-1DF7-33FD-6FC1A5A87603}"/>
              </a:ext>
            </a:extLst>
          </p:cNvPr>
          <p:cNvSpPr/>
          <p:nvPr/>
        </p:nvSpPr>
        <p:spPr>
          <a:xfrm rot="16200000">
            <a:off x="5786550" y="-3998767"/>
            <a:ext cx="547780" cy="11714480"/>
          </a:xfrm>
          <a:prstGeom prst="rightBrace">
            <a:avLst>
              <a:gd name="adj1" fmla="val 79350"/>
              <a:gd name="adj2" fmla="val 49283"/>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20" name="TextBox 19">
            <a:extLst>
              <a:ext uri="{FF2B5EF4-FFF2-40B4-BE49-F238E27FC236}">
                <a16:creationId xmlns:a16="http://schemas.microsoft.com/office/drawing/2014/main" id="{4BCDC65E-4745-6783-75DF-3B39A475AF78}"/>
              </a:ext>
            </a:extLst>
          </p:cNvPr>
          <p:cNvSpPr txBox="1"/>
          <p:nvPr/>
        </p:nvSpPr>
        <p:spPr>
          <a:xfrm>
            <a:off x="3130550" y="2732157"/>
            <a:ext cx="1228558" cy="707886"/>
          </a:xfrm>
          <a:prstGeom prst="rect">
            <a:avLst/>
          </a:prstGeom>
          <a:noFill/>
        </p:spPr>
        <p:txBody>
          <a:bodyPr wrap="square" rtlCol="0">
            <a:spAutoFit/>
          </a:bodyPr>
          <a:lstStyle/>
          <a:p>
            <a:pPr algn="ctr"/>
            <a:r>
              <a:rPr lang="en-US" sz="4000" b="1" dirty="0">
                <a:latin typeface="Calibri" panose="020F0502020204030204" pitchFamily="34" charset="0"/>
                <a:ea typeface="Calibri" panose="020F0502020204030204" pitchFamily="34" charset="0"/>
                <a:cs typeface="Calibri" panose="020F0502020204030204" pitchFamily="34" charset="0"/>
              </a:rPr>
              <a:t>+</a:t>
            </a:r>
          </a:p>
        </p:txBody>
      </p:sp>
      <p:sp>
        <p:nvSpPr>
          <p:cNvPr id="21" name="TextBox 20">
            <a:extLst>
              <a:ext uri="{FF2B5EF4-FFF2-40B4-BE49-F238E27FC236}">
                <a16:creationId xmlns:a16="http://schemas.microsoft.com/office/drawing/2014/main" id="{D74ABAED-4940-4FFE-9C55-E2F22E7B67AC}"/>
              </a:ext>
            </a:extLst>
          </p:cNvPr>
          <p:cNvSpPr txBox="1"/>
          <p:nvPr/>
        </p:nvSpPr>
        <p:spPr>
          <a:xfrm>
            <a:off x="7611979" y="2709615"/>
            <a:ext cx="1228558" cy="707886"/>
          </a:xfrm>
          <a:prstGeom prst="rect">
            <a:avLst/>
          </a:prstGeom>
          <a:noFill/>
        </p:spPr>
        <p:txBody>
          <a:bodyPr wrap="square" rtlCol="0">
            <a:spAutoFit/>
          </a:bodyPr>
          <a:lstStyle/>
          <a:p>
            <a:pPr algn="ctr"/>
            <a:r>
              <a:rPr lang="en-US" sz="4000" b="1" dirty="0">
                <a:latin typeface="Calibri" panose="020F0502020204030204" pitchFamily="34" charset="0"/>
                <a:ea typeface="Calibri" panose="020F0502020204030204" pitchFamily="34" charset="0"/>
                <a:cs typeface="Calibri" panose="020F0502020204030204" pitchFamily="34" charset="0"/>
              </a:rPr>
              <a:t>+</a:t>
            </a:r>
          </a:p>
        </p:txBody>
      </p:sp>
      <p:sp>
        <p:nvSpPr>
          <p:cNvPr id="16" name="Rectangle 15">
            <a:extLst>
              <a:ext uri="{FF2B5EF4-FFF2-40B4-BE49-F238E27FC236}">
                <a16:creationId xmlns:a16="http://schemas.microsoft.com/office/drawing/2014/main" id="{22D0A6AE-7E63-0791-41DF-783A5BA44A1B}"/>
              </a:ext>
            </a:extLst>
          </p:cNvPr>
          <p:cNvSpPr/>
          <p:nvPr/>
        </p:nvSpPr>
        <p:spPr>
          <a:xfrm>
            <a:off x="0" y="2263140"/>
            <a:ext cx="12192000" cy="1775460"/>
          </a:xfrm>
          <a:prstGeom prst="rect">
            <a:avLst/>
          </a:prstGeom>
          <a:solidFill>
            <a:schemeClr val="bg1">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pic>
        <p:nvPicPr>
          <p:cNvPr id="17" name="Picture 6" descr="Stevenson and Wolfers: &quot;Think Like an Economist&quot; | Gerald R ...">
            <a:extLst>
              <a:ext uri="{FF2B5EF4-FFF2-40B4-BE49-F238E27FC236}">
                <a16:creationId xmlns:a16="http://schemas.microsoft.com/office/drawing/2014/main" id="{12DCBCB6-F4A7-0A3E-EAA5-3643DFF2411E}"/>
              </a:ext>
            </a:extLst>
          </p:cNvPr>
          <p:cNvPicPr>
            <a:picLocks noChangeAspect="1" noChangeArrowheads="1"/>
          </p:cNvPicPr>
          <p:nvPr/>
        </p:nvPicPr>
        <p:blipFill rotWithShape="1">
          <a:blip r:embed="rId3">
            <a:alphaModFix amt="14000"/>
            <a:extLst>
              <a:ext uri="{28A0092B-C50C-407E-A947-70E740481C1C}">
                <a14:useLocalDpi xmlns:a14="http://schemas.microsoft.com/office/drawing/2010/main" val="0"/>
              </a:ext>
            </a:extLst>
          </a:blip>
          <a:srcRect b="10073"/>
          <a:stretch/>
        </p:blipFill>
        <p:spPr bwMode="auto">
          <a:xfrm>
            <a:off x="0" y="-8811"/>
            <a:ext cx="12196806" cy="6852624"/>
          </a:xfrm>
          <a:prstGeom prst="rect">
            <a:avLst/>
          </a:prstGeom>
          <a:noFill/>
          <a:effectLst>
            <a:outerShdw sx="1000" sy="1000" algn="ctr" rotWithShape="0">
              <a:srgbClr val="000000"/>
            </a:outerShdw>
          </a:effectLst>
          <a:extLst>
            <a:ext uri="{909E8E84-426E-40DD-AFC4-6F175D3DCCD1}">
              <a14:hiddenFill xmlns:a14="http://schemas.microsoft.com/office/drawing/2010/main">
                <a:solidFill>
                  <a:srgbClr val="FFFFFF"/>
                </a:solidFill>
              </a14:hiddenFill>
            </a:ext>
          </a:extLst>
        </p:spPr>
      </p:pic>
      <p:grpSp>
        <p:nvGrpSpPr>
          <p:cNvPr id="22" name="Group 21">
            <a:extLst>
              <a:ext uri="{FF2B5EF4-FFF2-40B4-BE49-F238E27FC236}">
                <a16:creationId xmlns:a16="http://schemas.microsoft.com/office/drawing/2014/main" id="{AE3AAE60-F1D8-2CCD-4A3A-ABC4E571232F}"/>
              </a:ext>
            </a:extLst>
          </p:cNvPr>
          <p:cNvGrpSpPr/>
          <p:nvPr/>
        </p:nvGrpSpPr>
        <p:grpSpPr>
          <a:xfrm>
            <a:off x="-48102" y="6643375"/>
            <a:ext cx="12298342" cy="255543"/>
            <a:chOff x="-106342" y="6654881"/>
            <a:chExt cx="12298342" cy="255543"/>
          </a:xfrm>
        </p:grpSpPr>
        <p:sp>
          <p:nvSpPr>
            <p:cNvPr id="23" name="Прямоугольник 2">
              <a:extLst>
                <a:ext uri="{FF2B5EF4-FFF2-40B4-BE49-F238E27FC236}">
                  <a16:creationId xmlns:a16="http://schemas.microsoft.com/office/drawing/2014/main" id="{3C0D22E3-9448-BE28-FA09-590E654A885B}"/>
                </a:ext>
              </a:extLst>
            </p:cNvPr>
            <p:cNvSpPr/>
            <p:nvPr/>
          </p:nvSpPr>
          <p:spPr>
            <a:xfrm>
              <a:off x="-106342" y="6654881"/>
              <a:ext cx="388248"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296</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24" name="TextBox 8">
              <a:extLst>
                <a:ext uri="{FF2B5EF4-FFF2-40B4-BE49-F238E27FC236}">
                  <a16:creationId xmlns:a16="http://schemas.microsoft.com/office/drawing/2014/main" id="{945BCB10-1796-D133-92C2-978A54A8F796}"/>
                </a:ext>
              </a:extLst>
            </p:cNvPr>
            <p:cNvSpPr txBox="1"/>
            <p:nvPr/>
          </p:nvSpPr>
          <p:spPr>
            <a:xfrm>
              <a:off x="9284841" y="6710369"/>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pic>
        <p:nvPicPr>
          <p:cNvPr id="25" name="Picture 24" descr="A picture containing drawing&#10;&#10;Description automatically generated">
            <a:extLst>
              <a:ext uri="{FF2B5EF4-FFF2-40B4-BE49-F238E27FC236}">
                <a16:creationId xmlns:a16="http://schemas.microsoft.com/office/drawing/2014/main" id="{5B0F33FD-2242-58FD-53D8-750F905A874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9144" y="152406"/>
            <a:ext cx="747741" cy="226588"/>
          </a:xfrm>
          <a:prstGeom prst="rect">
            <a:avLst/>
          </a:prstGeom>
        </p:spPr>
      </p:pic>
      <p:sp>
        <p:nvSpPr>
          <p:cNvPr id="26" name="TextBox 25">
            <a:extLst>
              <a:ext uri="{FF2B5EF4-FFF2-40B4-BE49-F238E27FC236}">
                <a16:creationId xmlns:a16="http://schemas.microsoft.com/office/drawing/2014/main" id="{B367261C-E4E5-ACBA-D180-2CFA815D91CF}"/>
              </a:ext>
            </a:extLst>
          </p:cNvPr>
          <p:cNvSpPr txBox="1"/>
          <p:nvPr/>
        </p:nvSpPr>
        <p:spPr>
          <a:xfrm>
            <a:off x="8544881" y="5376"/>
            <a:ext cx="7276150" cy="246221"/>
          </a:xfrm>
          <a:prstGeom prst="rect">
            <a:avLst/>
          </a:prstGeom>
          <a:noFill/>
        </p:spPr>
        <p:txBody>
          <a:bodyPr wrap="square" rtlCol="0">
            <a:spAutoFit/>
          </a:bodyPr>
          <a:lstStyle/>
          <a:p>
            <a:r>
              <a:rPr lang="pt-PT" sz="1000" i="1" dirty="0">
                <a:latin typeface="Calibri" panose="020F0502020204030204" pitchFamily="34" charset="0"/>
                <a:ea typeface="Calibri" panose="020F0502020204030204" pitchFamily="34" charset="0"/>
                <a:cs typeface="Calibri" panose="020F0502020204030204" pitchFamily="34" charset="0"/>
              </a:rPr>
              <a:t>Adaptado de Stevenson &amp; </a:t>
            </a:r>
            <a:r>
              <a:rPr lang="pt-PT" sz="1000" i="1" dirty="0" err="1">
                <a:latin typeface="Calibri" panose="020F0502020204030204" pitchFamily="34" charset="0"/>
                <a:ea typeface="Calibri" panose="020F0502020204030204" pitchFamily="34" charset="0"/>
                <a:cs typeface="Calibri" panose="020F0502020204030204" pitchFamily="34" charset="0"/>
              </a:rPr>
              <a:t>Wolfers</a:t>
            </a:r>
            <a:r>
              <a:rPr lang="pt-PT" sz="1000" i="1" dirty="0">
                <a:latin typeface="Calibri" panose="020F0502020204030204" pitchFamily="34" charset="0"/>
                <a:ea typeface="Calibri" panose="020F0502020204030204" pitchFamily="34" charset="0"/>
                <a:cs typeface="Calibri" panose="020F0502020204030204" pitchFamily="34" charset="0"/>
              </a:rPr>
              <a:t>, </a:t>
            </a:r>
            <a:r>
              <a:rPr lang="pt-PT" sz="1000" i="1" dirty="0" err="1">
                <a:latin typeface="Calibri" panose="020F0502020204030204" pitchFamily="34" charset="0"/>
                <a:ea typeface="Calibri" panose="020F0502020204030204" pitchFamily="34" charset="0"/>
                <a:cs typeface="Calibri" panose="020F0502020204030204" pitchFamily="34" charset="0"/>
              </a:rPr>
              <a:t>Lessons</a:t>
            </a:r>
            <a:r>
              <a:rPr lang="pt-PT" sz="1000" i="1" dirty="0">
                <a:latin typeface="Calibri" panose="020F0502020204030204" pitchFamily="34" charset="0"/>
                <a:ea typeface="Calibri" panose="020F0502020204030204" pitchFamily="34" charset="0"/>
                <a:cs typeface="Calibri" panose="020F0502020204030204" pitchFamily="34" charset="0"/>
              </a:rPr>
              <a:t> </a:t>
            </a:r>
            <a:r>
              <a:rPr lang="pt-PT" sz="1000" i="1" dirty="0" err="1">
                <a:latin typeface="Calibri" panose="020F0502020204030204" pitchFamily="34" charset="0"/>
                <a:ea typeface="Calibri" panose="020F0502020204030204" pitchFamily="34" charset="0"/>
                <a:cs typeface="Calibri" panose="020F0502020204030204" pitchFamily="34" charset="0"/>
              </a:rPr>
              <a:t>from</a:t>
            </a:r>
            <a:r>
              <a:rPr lang="pt-PT" sz="1000" i="1" dirty="0">
                <a:latin typeface="Calibri" panose="020F0502020204030204" pitchFamily="34" charset="0"/>
                <a:ea typeface="Calibri" panose="020F0502020204030204" pitchFamily="34" charset="0"/>
                <a:cs typeface="Calibri" panose="020F0502020204030204" pitchFamily="34" charset="0"/>
              </a:rPr>
              <a:t> </a:t>
            </a:r>
            <a:r>
              <a:rPr lang="pt-PT" sz="1000" i="1" dirty="0" err="1">
                <a:latin typeface="Calibri" panose="020F0502020204030204" pitchFamily="34" charset="0"/>
                <a:ea typeface="Calibri" panose="020F0502020204030204" pitchFamily="34" charset="0"/>
                <a:cs typeface="Calibri" panose="020F0502020204030204" pitchFamily="34" charset="0"/>
              </a:rPr>
              <a:t>the</a:t>
            </a:r>
            <a:r>
              <a:rPr lang="pt-PT" sz="1000" i="1" dirty="0">
                <a:latin typeface="Calibri" panose="020F0502020204030204" pitchFamily="34" charset="0"/>
                <a:ea typeface="Calibri" panose="020F0502020204030204" pitchFamily="34" charset="0"/>
                <a:cs typeface="Calibri" panose="020F0502020204030204" pitchFamily="34" charset="0"/>
              </a:rPr>
              <a:t> 2020s inflation</a:t>
            </a:r>
            <a:endParaRPr lang="en-US" sz="1000" i="1" dirty="0">
              <a:latin typeface="Calibri" panose="020F0502020204030204" pitchFamily="34" charset="0"/>
              <a:ea typeface="Calibri" panose="020F0502020204030204" pitchFamily="34" charset="0"/>
              <a:cs typeface="Calibri" panose="020F0502020204030204" pitchFamily="34" charset="0"/>
            </a:endParaRPr>
          </a:p>
        </p:txBody>
      </p:sp>
      <p:sp>
        <p:nvSpPr>
          <p:cNvPr id="2" name="Title 1">
            <a:extLst>
              <a:ext uri="{FF2B5EF4-FFF2-40B4-BE49-F238E27FC236}">
                <a16:creationId xmlns:a16="http://schemas.microsoft.com/office/drawing/2014/main" id="{2309F066-D5A0-8542-90B8-73DAB5827868}"/>
              </a:ext>
            </a:extLst>
          </p:cNvPr>
          <p:cNvSpPr>
            <a:spLocks noGrp="1"/>
          </p:cNvSpPr>
          <p:nvPr>
            <p:ph type="title"/>
          </p:nvPr>
        </p:nvSpPr>
        <p:spPr>
          <a:xfrm>
            <a:off x="203200" y="321374"/>
            <a:ext cx="11785600" cy="685800"/>
          </a:xfrm>
        </p:spPr>
        <p:txBody>
          <a:bodyPr/>
          <a:lstStyle/>
          <a:p>
            <a:r>
              <a:rPr lang="en-US" dirty="0">
                <a:solidFill>
                  <a:srgbClr val="77933C"/>
                </a:solidFill>
                <a:latin typeface="Calibri" panose="020F0502020204030204" pitchFamily="34" charset="0"/>
                <a:ea typeface="Calibri" panose="020F0502020204030204" pitchFamily="34" charset="0"/>
                <a:cs typeface="Calibri" panose="020F0502020204030204" pitchFamily="34" charset="0"/>
              </a:rPr>
              <a:t>Causa #4 - Mais </a:t>
            </a:r>
            <a:r>
              <a:rPr lang="en-US" dirty="0" err="1">
                <a:solidFill>
                  <a:srgbClr val="77933C"/>
                </a:solidFill>
                <a:latin typeface="Calibri" panose="020F0502020204030204" pitchFamily="34" charset="0"/>
                <a:ea typeface="Calibri" panose="020F0502020204030204" pitchFamily="34" charset="0"/>
                <a:cs typeface="Calibri" panose="020F0502020204030204" pitchFamily="34" charset="0"/>
              </a:rPr>
              <a:t>uma</a:t>
            </a:r>
            <a:r>
              <a:rPr lang="en-US" dirty="0">
                <a:solidFill>
                  <a:srgbClr val="77933C"/>
                </a:solidFill>
                <a:latin typeface="Calibri" panose="020F0502020204030204" pitchFamily="34" charset="0"/>
                <a:ea typeface="Calibri" panose="020F0502020204030204" pitchFamily="34" charset="0"/>
                <a:cs typeface="Calibri" panose="020F0502020204030204" pitchFamily="34" charset="0"/>
              </a:rPr>
              <a:t> </a:t>
            </a:r>
            <a:r>
              <a:rPr lang="en-US" dirty="0" err="1">
                <a:solidFill>
                  <a:srgbClr val="77933C"/>
                </a:solidFill>
                <a:latin typeface="Calibri" panose="020F0502020204030204" pitchFamily="34" charset="0"/>
                <a:ea typeface="Calibri" panose="020F0502020204030204" pitchFamily="34" charset="0"/>
                <a:cs typeface="Calibri" panose="020F0502020204030204" pitchFamily="34" charset="0"/>
              </a:rPr>
              <a:t>possibilidade</a:t>
            </a:r>
            <a:endParaRPr lang="en-US" dirty="0">
              <a:solidFill>
                <a:srgbClr val="77933C"/>
              </a:solidFill>
              <a:latin typeface="Calibri" panose="020F0502020204030204" pitchFamily="34" charset="0"/>
              <a:ea typeface="Calibri" panose="020F0502020204030204" pitchFamily="34" charset="0"/>
              <a:cs typeface="Calibri" panose="020F0502020204030204" pitchFamily="34" charset="0"/>
            </a:endParaRPr>
          </a:p>
        </p:txBody>
      </p:sp>
      <p:cxnSp>
        <p:nvCxnSpPr>
          <p:cNvPr id="15" name="Straight Connector 14">
            <a:extLst>
              <a:ext uri="{FF2B5EF4-FFF2-40B4-BE49-F238E27FC236}">
                <a16:creationId xmlns:a16="http://schemas.microsoft.com/office/drawing/2014/main" id="{3A667DBB-4FF0-6B5F-AACC-0CAAD1AA74A7}"/>
              </a:ext>
            </a:extLst>
          </p:cNvPr>
          <p:cNvCxnSpPr/>
          <p:nvPr/>
        </p:nvCxnSpPr>
        <p:spPr>
          <a:xfrm>
            <a:off x="298296" y="978581"/>
            <a:ext cx="11409894" cy="0"/>
          </a:xfrm>
          <a:prstGeom prst="line">
            <a:avLst/>
          </a:prstGeom>
          <a:ln w="22225">
            <a:solidFill>
              <a:srgbClr val="77933C"/>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17461279"/>
      </p:ext>
    </p:extLst>
  </p:cSld>
  <p:clrMapOvr>
    <a:masterClrMapping/>
  </p:clrMapOvr>
  <p:transition spd="med">
    <p:push/>
  </p:transition>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B49267-710A-2B4A-EAEE-DC040494829C}"/>
              </a:ext>
            </a:extLst>
          </p:cNvPr>
          <p:cNvSpPr>
            <a:spLocks noGrp="1"/>
          </p:cNvSpPr>
          <p:nvPr>
            <p:ph type="title"/>
          </p:nvPr>
        </p:nvSpPr>
        <p:spPr>
          <a:xfrm>
            <a:off x="146022" y="334109"/>
            <a:ext cx="10972800" cy="522304"/>
          </a:xfrm>
        </p:spPr>
        <p:txBody>
          <a:bodyPr/>
          <a:lstStyle/>
          <a:p>
            <a:r>
              <a:rPr lang="en-US" sz="3600" b="1" dirty="0">
                <a:solidFill>
                  <a:srgbClr val="77933C"/>
                </a:solidFill>
                <a:latin typeface="Calibri" panose="020F0502020204030204" pitchFamily="34" charset="0"/>
                <a:ea typeface="Calibri" panose="020F0502020204030204" pitchFamily="34" charset="0"/>
                <a:cs typeface="Calibri" panose="020F0502020204030204" pitchFamily="34" charset="0"/>
              </a:rPr>
              <a:t>Causa 4# - </a:t>
            </a:r>
            <a:r>
              <a:rPr lang="en-US" sz="3600" b="1" dirty="0" err="1">
                <a:solidFill>
                  <a:srgbClr val="77933C"/>
                </a:solidFill>
                <a:latin typeface="Calibri" panose="020F0502020204030204" pitchFamily="34" charset="0"/>
                <a:ea typeface="Calibri" panose="020F0502020204030204" pitchFamily="34" charset="0"/>
                <a:cs typeface="Calibri" panose="020F0502020204030204" pitchFamily="34" charset="0"/>
              </a:rPr>
              <a:t>Dificuldades</a:t>
            </a:r>
            <a:r>
              <a:rPr lang="en-US" sz="3600" b="1" dirty="0">
                <a:solidFill>
                  <a:srgbClr val="77933C"/>
                </a:solidFill>
                <a:latin typeface="Calibri" panose="020F0502020204030204" pitchFamily="34" charset="0"/>
                <a:ea typeface="Calibri" panose="020F0502020204030204" pitchFamily="34" charset="0"/>
                <a:cs typeface="Calibri" panose="020F0502020204030204" pitchFamily="34" charset="0"/>
              </a:rPr>
              <a:t> </a:t>
            </a:r>
            <a:r>
              <a:rPr lang="en-US" sz="3600" b="1" dirty="0" err="1">
                <a:solidFill>
                  <a:srgbClr val="77933C"/>
                </a:solidFill>
                <a:latin typeface="Calibri" panose="020F0502020204030204" pitchFamily="34" charset="0"/>
                <a:ea typeface="Calibri" panose="020F0502020204030204" pitchFamily="34" charset="0"/>
                <a:cs typeface="Calibri" panose="020F0502020204030204" pitchFamily="34" charset="0"/>
              </a:rPr>
              <a:t>em</a:t>
            </a:r>
            <a:r>
              <a:rPr lang="en-US" sz="3600" b="1" dirty="0">
                <a:solidFill>
                  <a:srgbClr val="77933C"/>
                </a:solidFill>
                <a:latin typeface="Calibri" panose="020F0502020204030204" pitchFamily="34" charset="0"/>
                <a:ea typeface="Calibri" panose="020F0502020204030204" pitchFamily="34" charset="0"/>
                <a:cs typeface="Calibri" panose="020F0502020204030204" pitchFamily="34" charset="0"/>
              </a:rPr>
              <a:t> </a:t>
            </a:r>
            <a:r>
              <a:rPr lang="en-US" sz="3600" b="1" dirty="0" err="1">
                <a:solidFill>
                  <a:srgbClr val="77933C"/>
                </a:solidFill>
                <a:latin typeface="Calibri" panose="020F0502020204030204" pitchFamily="34" charset="0"/>
                <a:ea typeface="Calibri" panose="020F0502020204030204" pitchFamily="34" charset="0"/>
                <a:cs typeface="Calibri" panose="020F0502020204030204" pitchFamily="34" charset="0"/>
              </a:rPr>
              <a:t>medir</a:t>
            </a:r>
            <a:r>
              <a:rPr lang="en-US" sz="3600" b="1" dirty="0">
                <a:solidFill>
                  <a:srgbClr val="77933C"/>
                </a:solidFill>
                <a:latin typeface="Calibri" panose="020F0502020204030204" pitchFamily="34" charset="0"/>
                <a:ea typeface="Calibri" panose="020F0502020204030204" pitchFamily="34" charset="0"/>
                <a:cs typeface="Calibri" panose="020F0502020204030204" pitchFamily="34" charset="0"/>
              </a:rPr>
              <a:t> a </a:t>
            </a:r>
            <a:r>
              <a:rPr lang="en-US" sz="3600" b="1" dirty="0" err="1">
                <a:solidFill>
                  <a:srgbClr val="77933C"/>
                </a:solidFill>
                <a:latin typeface="Calibri" panose="020F0502020204030204" pitchFamily="34" charset="0"/>
                <a:ea typeface="Calibri" panose="020F0502020204030204" pitchFamily="34" charset="0"/>
                <a:cs typeface="Calibri" panose="020F0502020204030204" pitchFamily="34" charset="0"/>
              </a:rPr>
              <a:t>inflação</a:t>
            </a:r>
            <a:endParaRPr lang="en-US" sz="3600" b="1" dirty="0">
              <a:solidFill>
                <a:srgbClr val="77933C"/>
              </a:solidFill>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6" name="Table 5">
            <a:extLst>
              <a:ext uri="{FF2B5EF4-FFF2-40B4-BE49-F238E27FC236}">
                <a16:creationId xmlns:a16="http://schemas.microsoft.com/office/drawing/2014/main" id="{86A521D6-73E4-3A8B-CA6A-50EC36B5580E}"/>
              </a:ext>
            </a:extLst>
          </p:cNvPr>
          <p:cNvGraphicFramePr>
            <a:graphicFrameLocks noGrp="1"/>
          </p:cNvGraphicFramePr>
          <p:nvPr/>
        </p:nvGraphicFramePr>
        <p:xfrm>
          <a:off x="223382" y="1063174"/>
          <a:ext cx="11785599" cy="4680851"/>
        </p:xfrm>
        <a:graphic>
          <a:graphicData uri="http://schemas.openxmlformats.org/drawingml/2006/table">
            <a:tbl>
              <a:tblPr firstRow="1" bandRow="1">
                <a:tableStyleId>{9D7B26C5-4107-4FEC-AEDC-1716B250A1EF}</a:tableStyleId>
              </a:tblPr>
              <a:tblGrid>
                <a:gridCol w="4481194">
                  <a:extLst>
                    <a:ext uri="{9D8B030D-6E8A-4147-A177-3AD203B41FA5}">
                      <a16:colId xmlns:a16="http://schemas.microsoft.com/office/drawing/2014/main" val="3020580401"/>
                    </a:ext>
                  </a:extLst>
                </a:gridCol>
                <a:gridCol w="3429000">
                  <a:extLst>
                    <a:ext uri="{9D8B030D-6E8A-4147-A177-3AD203B41FA5}">
                      <a16:colId xmlns:a16="http://schemas.microsoft.com/office/drawing/2014/main" val="3792470627"/>
                    </a:ext>
                  </a:extLst>
                </a:gridCol>
                <a:gridCol w="3875405">
                  <a:extLst>
                    <a:ext uri="{9D8B030D-6E8A-4147-A177-3AD203B41FA5}">
                      <a16:colId xmlns:a16="http://schemas.microsoft.com/office/drawing/2014/main" val="1806647532"/>
                    </a:ext>
                  </a:extLst>
                </a:gridCol>
              </a:tblGrid>
              <a:tr h="309028">
                <a:tc>
                  <a:txBody>
                    <a:bodyPr/>
                    <a:lstStyle/>
                    <a:p>
                      <a:endParaRPr lang="en-US" dirty="0">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dirty="0">
                          <a:solidFill>
                            <a:schemeClr val="tx2"/>
                          </a:solidFill>
                          <a:latin typeface="Calibri" panose="020F0502020204030204" pitchFamily="34" charset="0"/>
                          <a:ea typeface="Calibri" panose="020F0502020204030204" pitchFamily="34" charset="0"/>
                          <a:cs typeface="Calibri" panose="020F0502020204030204" pitchFamily="34" charset="0"/>
                        </a:rPr>
                        <a:t>Tempos “</a:t>
                      </a:r>
                      <a:r>
                        <a:rPr lang="en-US" dirty="0" err="1">
                          <a:solidFill>
                            <a:schemeClr val="tx2"/>
                          </a:solidFill>
                          <a:latin typeface="Calibri" panose="020F0502020204030204" pitchFamily="34" charset="0"/>
                          <a:ea typeface="Calibri" panose="020F0502020204030204" pitchFamily="34" charset="0"/>
                          <a:cs typeface="Calibri" panose="020F0502020204030204" pitchFamily="34" charset="0"/>
                        </a:rPr>
                        <a:t>normais</a:t>
                      </a:r>
                      <a:r>
                        <a:rPr lang="en-US" dirty="0">
                          <a:solidFill>
                            <a:schemeClr val="tx2"/>
                          </a:solidFill>
                          <a:latin typeface="Calibri" panose="020F0502020204030204" pitchFamily="34" charset="0"/>
                          <a:ea typeface="Calibri" panose="020F0502020204030204" pitchFamily="34" charset="0"/>
                          <a:cs typeface="Calibri" panose="020F0502020204030204" pitchFamily="34" charset="0"/>
                        </a:rPr>
                        <a:t>”</a:t>
                      </a:r>
                    </a:p>
                  </a:txBody>
                  <a:tcPr/>
                </a:tc>
                <a:tc>
                  <a:txBody>
                    <a:bodyPr/>
                    <a:lstStyle/>
                    <a:p>
                      <a:r>
                        <a:rPr lang="en-US" dirty="0">
                          <a:solidFill>
                            <a:srgbClr val="C00000"/>
                          </a:solidFill>
                          <a:latin typeface="Calibri" panose="020F0502020204030204" pitchFamily="34" charset="0"/>
                          <a:ea typeface="Calibri" panose="020F0502020204030204" pitchFamily="34" charset="0"/>
                          <a:cs typeface="Calibri" panose="020F0502020204030204" pitchFamily="34" charset="0"/>
                        </a:rPr>
                        <a:t>Pandemic</a:t>
                      </a:r>
                    </a:p>
                  </a:txBody>
                  <a:tcPr/>
                </a:tc>
                <a:extLst>
                  <a:ext uri="{0D108BD9-81ED-4DB2-BD59-A6C34878D82A}">
                    <a16:rowId xmlns:a16="http://schemas.microsoft.com/office/drawing/2014/main" val="1122319488"/>
                  </a:ext>
                </a:extLst>
              </a:tr>
              <a:tr h="901331">
                <a:tc>
                  <a:txBody>
                    <a:bodyPr/>
                    <a:lstStyle/>
                    <a:p>
                      <a:r>
                        <a:rPr kumimoji="0" lang="en-US" b="1" kern="1200" dirty="0" err="1">
                          <a:solidFill>
                            <a:schemeClr val="tx1"/>
                          </a:solidFill>
                          <a:latin typeface="Calibri" panose="020F0502020204030204" pitchFamily="34" charset="0"/>
                          <a:ea typeface="Calibri" panose="020F0502020204030204" pitchFamily="34" charset="0"/>
                          <a:cs typeface="Calibri" panose="020F0502020204030204" pitchFamily="34" charset="0"/>
                        </a:rPr>
                        <a:t>Efeito</a:t>
                      </a:r>
                      <a:r>
                        <a:rPr kumimoji="0" lang="en-US"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 </a:t>
                      </a:r>
                      <a:r>
                        <a:rPr kumimoji="0" lang="en-US" b="1" kern="1200" dirty="0" err="1">
                          <a:solidFill>
                            <a:schemeClr val="tx1"/>
                          </a:solidFill>
                          <a:latin typeface="Calibri" panose="020F0502020204030204" pitchFamily="34" charset="0"/>
                          <a:ea typeface="Calibri" panose="020F0502020204030204" pitchFamily="34" charset="0"/>
                          <a:cs typeface="Calibri" panose="020F0502020204030204" pitchFamily="34" charset="0"/>
                        </a:rPr>
                        <a:t>substituição</a:t>
                      </a:r>
                      <a:br>
                        <a:rPr lang="en-US" dirty="0">
                          <a:latin typeface="Calibri" panose="020F0502020204030204" pitchFamily="34" charset="0"/>
                          <a:ea typeface="Calibri" panose="020F0502020204030204" pitchFamily="34" charset="0"/>
                          <a:cs typeface="Calibri" panose="020F0502020204030204" pitchFamily="34" charset="0"/>
                        </a:rPr>
                      </a:br>
                      <a:r>
                        <a:rPr lang="en-US" sz="1400" dirty="0">
                          <a:latin typeface="Calibri" panose="020F0502020204030204" pitchFamily="34" charset="0"/>
                          <a:ea typeface="Calibri" panose="020F0502020204030204" pitchFamily="34" charset="0"/>
                          <a:cs typeface="Calibri" panose="020F0502020204030204" pitchFamily="34" charset="0"/>
                        </a:rPr>
                        <a:t>(Inflação é </a:t>
                      </a:r>
                      <a:r>
                        <a:rPr lang="en-US" sz="1400" dirty="0" err="1">
                          <a:latin typeface="Calibri" panose="020F0502020204030204" pitchFamily="34" charset="0"/>
                          <a:ea typeface="Calibri" panose="020F0502020204030204" pitchFamily="34" charset="0"/>
                          <a:cs typeface="Calibri" panose="020F0502020204030204" pitchFamily="34" charset="0"/>
                        </a:rPr>
                        <a:t>calculada</a:t>
                      </a:r>
                      <a:r>
                        <a:rPr lang="en-US" sz="1400" dirty="0">
                          <a:latin typeface="Calibri" panose="020F0502020204030204" pitchFamily="34" charset="0"/>
                          <a:ea typeface="Calibri" panose="020F0502020204030204" pitchFamily="34" charset="0"/>
                          <a:cs typeface="Calibri" panose="020F0502020204030204" pitchFamily="34" charset="0"/>
                        </a:rPr>
                        <a:t> com base num </a:t>
                      </a:r>
                      <a:r>
                        <a:rPr lang="en-US" sz="1400" dirty="0" err="1">
                          <a:latin typeface="Calibri" panose="020F0502020204030204" pitchFamily="34" charset="0"/>
                          <a:ea typeface="Calibri" panose="020F0502020204030204" pitchFamily="34" charset="0"/>
                          <a:cs typeface="Calibri" panose="020F0502020204030204" pitchFamily="34" charset="0"/>
                        </a:rPr>
                        <a:t>cabaz</a:t>
                      </a:r>
                      <a:r>
                        <a:rPr lang="en-US" sz="1400" dirty="0">
                          <a:latin typeface="Calibri" panose="020F0502020204030204" pitchFamily="34" charset="0"/>
                          <a:ea typeface="Calibri" panose="020F0502020204030204" pitchFamily="34" charset="0"/>
                          <a:cs typeface="Calibri" panose="020F0502020204030204" pitchFamily="34" charset="0"/>
                        </a:rPr>
                        <a:t> de bens e </a:t>
                      </a:r>
                      <a:r>
                        <a:rPr lang="en-US" sz="1400" dirty="0" err="1">
                          <a:latin typeface="Calibri" panose="020F0502020204030204" pitchFamily="34" charset="0"/>
                          <a:ea typeface="Calibri" panose="020F0502020204030204" pitchFamily="34" charset="0"/>
                          <a:cs typeface="Calibri" panose="020F0502020204030204" pitchFamily="34" charset="0"/>
                        </a:rPr>
                        <a:t>serviços</a:t>
                      </a:r>
                      <a:r>
                        <a:rPr lang="en-US" sz="1400" dirty="0">
                          <a:latin typeface="Calibri" panose="020F0502020204030204" pitchFamily="34" charset="0"/>
                          <a:ea typeface="Calibri" panose="020F0502020204030204" pitchFamily="34" charset="0"/>
                          <a:cs typeface="Calibri" panose="020F0502020204030204" pitchFamily="34" charset="0"/>
                        </a:rPr>
                        <a:t> que </a:t>
                      </a:r>
                      <a:r>
                        <a:rPr lang="en-US" sz="1400" dirty="0" err="1">
                          <a:latin typeface="Calibri" panose="020F0502020204030204" pitchFamily="34" charset="0"/>
                          <a:ea typeface="Calibri" panose="020F0502020204030204" pitchFamily="34" charset="0"/>
                          <a:cs typeface="Calibri" panose="020F0502020204030204" pitchFamily="34" charset="0"/>
                        </a:rPr>
                        <a:t>não</a:t>
                      </a:r>
                      <a:r>
                        <a:rPr lang="en-US" sz="1400" dirty="0">
                          <a:latin typeface="Calibri" panose="020F0502020204030204" pitchFamily="34" charset="0"/>
                          <a:ea typeface="Calibri" panose="020F0502020204030204" pitchFamily="34" charset="0"/>
                          <a:cs typeface="Calibri" panose="020F0502020204030204" pitchFamily="34" charset="0"/>
                        </a:rPr>
                        <a:t> é </a:t>
                      </a:r>
                      <a:r>
                        <a:rPr lang="en-US" sz="1400" dirty="0" err="1">
                          <a:latin typeface="Calibri" panose="020F0502020204030204" pitchFamily="34" charset="0"/>
                          <a:ea typeface="Calibri" panose="020F0502020204030204" pitchFamily="34" charset="0"/>
                          <a:cs typeface="Calibri" panose="020F0502020204030204" pitchFamily="34" charset="0"/>
                        </a:rPr>
                        <a:t>atualizado</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frequentemente</a:t>
                      </a:r>
                      <a:r>
                        <a:rPr lang="en-US" sz="1400" dirty="0">
                          <a:latin typeface="Calibri" panose="020F0502020204030204" pitchFamily="34" charset="0"/>
                          <a:ea typeface="Calibri" panose="020F0502020204030204" pitchFamily="34" charset="0"/>
                          <a:cs typeface="Calibri" panose="020F0502020204030204" pitchFamily="34" charset="0"/>
                        </a:rPr>
                        <a:t>)</a:t>
                      </a:r>
                      <a:endParaRPr lang="en-US" dirty="0">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As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pessoas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compram</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mais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do que se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torna</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menos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caro</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ou</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mais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barato</a:t>
                      </a:r>
                      <a:endPar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sz="1600">
                          <a:solidFill>
                            <a:srgbClr val="C00000"/>
                          </a:solidFill>
                          <a:latin typeface="Calibri" panose="020F0502020204030204" pitchFamily="34" charset="0"/>
                          <a:ea typeface="Calibri" panose="020F0502020204030204" pitchFamily="34" charset="0"/>
                          <a:cs typeface="Calibri" panose="020F0502020204030204" pitchFamily="34" charset="0"/>
                        </a:rPr>
                        <a:t>People bought more essentials (food) whose prices were rising and fewer inessentials (flights) whose prices were falling</a:t>
                      </a:r>
                      <a:endPar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endParaRPr>
                    </a:p>
                  </a:txBody>
                  <a:tcPr/>
                </a:tc>
                <a:extLst>
                  <a:ext uri="{0D108BD9-81ED-4DB2-BD59-A6C34878D82A}">
                    <a16:rowId xmlns:a16="http://schemas.microsoft.com/office/drawing/2014/main" val="1589829031"/>
                  </a:ext>
                </a:extLst>
              </a:tr>
              <a:tr h="695312">
                <a:tc>
                  <a:txBody>
                    <a:bodyPr/>
                    <a:lstStyle/>
                    <a:p>
                      <a:r>
                        <a:rPr kumimoji="0" lang="en-US" b="1" kern="1200" dirty="0" err="1">
                          <a:solidFill>
                            <a:schemeClr val="tx1"/>
                          </a:solidFill>
                          <a:latin typeface="Calibri" panose="020F0502020204030204" pitchFamily="34" charset="0"/>
                          <a:ea typeface="Calibri" panose="020F0502020204030204" pitchFamily="34" charset="0"/>
                          <a:cs typeface="Calibri" panose="020F0502020204030204" pitchFamily="34" charset="0"/>
                        </a:rPr>
                        <a:t>Descontos</a:t>
                      </a:r>
                      <a:endParaRPr kumimoji="0" lang="en-US" b="1" kern="1200"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Muitos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descontos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oferecem</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oportunidades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de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compra</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preços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mais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baixo</a:t>
                      </a:r>
                      <a:endPar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Few discounts, and so less substitution</a:t>
                      </a:r>
                    </a:p>
                  </a:txBody>
                  <a:tcPr/>
                </a:tc>
                <a:extLst>
                  <a:ext uri="{0D108BD9-81ED-4DB2-BD59-A6C34878D82A}">
                    <a16:rowId xmlns:a16="http://schemas.microsoft.com/office/drawing/2014/main" val="3305356054"/>
                  </a:ext>
                </a:extLst>
              </a:tr>
              <a:tr h="669560">
                <a:tc>
                  <a:txBody>
                    <a:bodyPr/>
                    <a:lstStyle/>
                    <a:p>
                      <a:r>
                        <a:rPr kumimoji="0" lang="en-US"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Outlets</a:t>
                      </a:r>
                      <a:br>
                        <a:rPr lang="en-US" dirty="0">
                          <a:latin typeface="Calibri" panose="020F0502020204030204" pitchFamily="34" charset="0"/>
                          <a:ea typeface="Calibri" panose="020F0502020204030204" pitchFamily="34" charset="0"/>
                          <a:cs typeface="Calibri" panose="020F0502020204030204" pitchFamily="34" charset="0"/>
                        </a:rPr>
                      </a:br>
                      <a:r>
                        <a:rPr lang="en-US" sz="1400" dirty="0">
                          <a:latin typeface="Calibri" panose="020F0502020204030204" pitchFamily="34" charset="0"/>
                          <a:ea typeface="Calibri" panose="020F0502020204030204" pitchFamily="34" charset="0"/>
                          <a:cs typeface="Calibri" panose="020F0502020204030204" pitchFamily="34" charset="0"/>
                        </a:rPr>
                        <a:t>(Inflação é </a:t>
                      </a:r>
                      <a:r>
                        <a:rPr lang="en-US" sz="1400" dirty="0" err="1">
                          <a:latin typeface="Calibri" panose="020F0502020204030204" pitchFamily="34" charset="0"/>
                          <a:ea typeface="Calibri" panose="020F0502020204030204" pitchFamily="34" charset="0"/>
                          <a:cs typeface="Calibri" panose="020F0502020204030204" pitchFamily="34" charset="0"/>
                        </a:rPr>
                        <a:t>calculada</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assumindo</a:t>
                      </a:r>
                      <a:r>
                        <a:rPr lang="en-US" sz="1400" dirty="0">
                          <a:latin typeface="Calibri" panose="020F0502020204030204" pitchFamily="34" charset="0"/>
                          <a:ea typeface="Calibri" panose="020F0502020204030204" pitchFamily="34" charset="0"/>
                          <a:cs typeface="Calibri" panose="020F0502020204030204" pitchFamily="34" charset="0"/>
                        </a:rPr>
                        <a:t> que </a:t>
                      </a:r>
                      <a:r>
                        <a:rPr lang="en-US" sz="1400" dirty="0" err="1">
                          <a:latin typeface="Calibri" panose="020F0502020204030204" pitchFamily="34" charset="0"/>
                          <a:ea typeface="Calibri" panose="020F0502020204030204" pitchFamily="34" charset="0"/>
                          <a:cs typeface="Calibri" panose="020F0502020204030204" pitchFamily="34" charset="0"/>
                        </a:rPr>
                        <a:t>os</a:t>
                      </a:r>
                      <a:r>
                        <a:rPr lang="en-US" sz="1400" dirty="0">
                          <a:latin typeface="Calibri" panose="020F0502020204030204" pitchFamily="34" charset="0"/>
                          <a:ea typeface="Calibri" panose="020F0502020204030204" pitchFamily="34" charset="0"/>
                          <a:cs typeface="Calibri" panose="020F0502020204030204" pitchFamily="34" charset="0"/>
                        </a:rPr>
                        <a:t> bens </a:t>
                      </a:r>
                      <a:r>
                        <a:rPr lang="en-US" sz="1400" dirty="0" err="1">
                          <a:latin typeface="Calibri" panose="020F0502020204030204" pitchFamily="34" charset="0"/>
                          <a:ea typeface="Calibri" panose="020F0502020204030204" pitchFamily="34" charset="0"/>
                          <a:cs typeface="Calibri" panose="020F0502020204030204" pitchFamily="34" charset="0"/>
                        </a:rPr>
                        <a:t>comprados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nas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lojas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são</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diferentes</a:t>
                      </a:r>
                      <a:r>
                        <a:rPr lang="en-US" sz="1400" dirty="0">
                          <a:latin typeface="Calibri" panose="020F0502020204030204" pitchFamily="34" charset="0"/>
                          <a:ea typeface="Calibri" panose="020F0502020204030204" pitchFamily="34" charset="0"/>
                          <a:cs typeface="Calibri" panose="020F0502020204030204" pitchFamily="34" charset="0"/>
                        </a:rPr>
                        <a:t> dos bens </a:t>
                      </a:r>
                      <a:r>
                        <a:rPr lang="en-US" sz="1400" dirty="0" err="1">
                          <a:latin typeface="Calibri" panose="020F0502020204030204" pitchFamily="34" charset="0"/>
                          <a:ea typeface="Calibri" panose="020F0502020204030204" pitchFamily="34" charset="0"/>
                          <a:cs typeface="Calibri" panose="020F0502020204030204" pitchFamily="34" charset="0"/>
                        </a:rPr>
                        <a:t>nos</a:t>
                      </a:r>
                      <a:r>
                        <a:rPr lang="en-US" sz="1400" dirty="0">
                          <a:latin typeface="Calibri" panose="020F0502020204030204" pitchFamily="34" charset="0"/>
                          <a:ea typeface="Calibri" panose="020F0502020204030204" pitchFamily="34" charset="0"/>
                          <a:cs typeface="Calibri" panose="020F0502020204030204" pitchFamily="34" charset="0"/>
                        </a:rPr>
                        <a:t> outlets)</a:t>
                      </a:r>
                      <a:endParaRPr lang="en-US" dirty="0">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Compras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de bens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presencialmente</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em</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lojas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mais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baratas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a:t>
                      </a:r>
                    </a:p>
                  </a:txBody>
                  <a:tcPr/>
                </a:tc>
                <a:tc>
                  <a:txBody>
                    <a:bodyPr/>
                    <a:lstStyle/>
                    <a:p>
                      <a:r>
                        <a:rPr lang="en-US" sz="1600">
                          <a:solidFill>
                            <a:srgbClr val="C00000"/>
                          </a:solidFill>
                          <a:latin typeface="Calibri" panose="020F0502020204030204" pitchFamily="34" charset="0"/>
                          <a:ea typeface="Calibri" panose="020F0502020204030204" pitchFamily="34" charset="0"/>
                          <a:cs typeface="Calibri" panose="020F0502020204030204" pitchFamily="34" charset="0"/>
                        </a:rPr>
                        <a:t>Purchase from (expensive) delivery services</a:t>
                      </a:r>
                      <a:endPar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endParaRPr>
                    </a:p>
                  </a:txBody>
                  <a:tcPr/>
                </a:tc>
                <a:extLst>
                  <a:ext uri="{0D108BD9-81ED-4DB2-BD59-A6C34878D82A}">
                    <a16:rowId xmlns:a16="http://schemas.microsoft.com/office/drawing/2014/main" val="876159293"/>
                  </a:ext>
                </a:extLst>
              </a:tr>
              <a:tr h="669560">
                <a:tc>
                  <a:txBody>
                    <a:bodyPr/>
                    <a:lstStyle/>
                    <a:p>
                      <a:r>
                        <a:rPr kumimoji="0" lang="en-US" b="1" kern="1200" dirty="0" err="1">
                          <a:solidFill>
                            <a:schemeClr val="tx1"/>
                          </a:solidFill>
                          <a:latin typeface="Calibri" panose="020F0502020204030204" pitchFamily="34" charset="0"/>
                          <a:ea typeface="Calibri" panose="020F0502020204030204" pitchFamily="34" charset="0"/>
                          <a:cs typeface="Calibri" panose="020F0502020204030204" pitchFamily="34" charset="0"/>
                        </a:rPr>
                        <a:t>Variedade</a:t>
                      </a:r>
                      <a:endParaRPr kumimoji="0" lang="en-US" b="1" kern="1200" dirty="0">
                        <a:solidFill>
                          <a:schemeClr val="tx1"/>
                        </a:solidFill>
                        <a:latin typeface="Calibri" panose="020F0502020204030204" pitchFamily="34" charset="0"/>
                        <a:ea typeface="Calibri" panose="020F0502020204030204" pitchFamily="34" charset="0"/>
                        <a:cs typeface="Calibri" panose="020F0502020204030204" pitchFamily="34" charset="0"/>
                      </a:endParaRPr>
                    </a:p>
                    <a:p>
                      <a:r>
                        <a:rPr lang="en-US" sz="1400" dirty="0">
                          <a:latin typeface="Calibri" panose="020F0502020204030204" pitchFamily="34" charset="0"/>
                          <a:ea typeface="Calibri" panose="020F0502020204030204" pitchFamily="34" charset="0"/>
                          <a:cs typeface="Calibri" panose="020F0502020204030204" pitchFamily="34" charset="0"/>
                        </a:rPr>
                        <a:t>(Uma </a:t>
                      </a:r>
                      <a:r>
                        <a:rPr lang="en-US" sz="1400" dirty="0" err="1">
                          <a:latin typeface="Calibri" panose="020F0502020204030204" pitchFamily="34" charset="0"/>
                          <a:ea typeface="Calibri" panose="020F0502020204030204" pitchFamily="34" charset="0"/>
                          <a:cs typeface="Calibri" panose="020F0502020204030204" pitchFamily="34" charset="0"/>
                        </a:rPr>
                        <a:t>maior</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variedade</a:t>
                      </a:r>
                      <a:r>
                        <a:rPr lang="en-US" sz="1400" dirty="0">
                          <a:latin typeface="Calibri" panose="020F0502020204030204" pitchFamily="34" charset="0"/>
                          <a:ea typeface="Calibri" panose="020F0502020204030204" pitchFamily="34" charset="0"/>
                          <a:cs typeface="Calibri" panose="020F0502020204030204" pitchFamily="34" charset="0"/>
                        </a:rPr>
                        <a:t> de </a:t>
                      </a:r>
                      <a:r>
                        <a:rPr lang="en-US" sz="1400" dirty="0" err="1">
                          <a:latin typeface="Calibri" panose="020F0502020204030204" pitchFamily="34" charset="0"/>
                          <a:ea typeface="Calibri" panose="020F0502020204030204" pitchFamily="34" charset="0"/>
                          <a:cs typeface="Calibri" panose="020F0502020204030204" pitchFamily="34" charset="0"/>
                        </a:rPr>
                        <a:t>produtos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permite</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atingir</a:t>
                      </a:r>
                      <a:r>
                        <a:rPr lang="en-US" sz="1400" dirty="0">
                          <a:latin typeface="Calibri" panose="020F0502020204030204" pitchFamily="34" charset="0"/>
                          <a:ea typeface="Calibri" panose="020F0502020204030204" pitchFamily="34" charset="0"/>
                          <a:cs typeface="Calibri" panose="020F0502020204030204" pitchFamily="34" charset="0"/>
                        </a:rPr>
                        <a:t> o </a:t>
                      </a:r>
                      <a:r>
                        <a:rPr lang="en-US" sz="1400" dirty="0" err="1">
                          <a:latin typeface="Calibri" panose="020F0502020204030204" pitchFamily="34" charset="0"/>
                          <a:ea typeface="Calibri" panose="020F0502020204030204" pitchFamily="34" charset="0"/>
                          <a:cs typeface="Calibri" panose="020F0502020204030204" pitchFamily="34" charset="0"/>
                        </a:rPr>
                        <a:t>mesmo</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nivel</a:t>
                      </a:r>
                      <a:r>
                        <a:rPr lang="en-US" sz="1400" dirty="0">
                          <a:latin typeface="Calibri" panose="020F0502020204030204" pitchFamily="34" charset="0"/>
                          <a:ea typeface="Calibri" panose="020F0502020204030204" pitchFamily="34" charset="0"/>
                          <a:cs typeface="Calibri" panose="020F0502020204030204" pitchFamily="34" charset="0"/>
                        </a:rPr>
                        <a:t> de </a:t>
                      </a:r>
                      <a:r>
                        <a:rPr lang="en-US" sz="1400" dirty="0" err="1">
                          <a:latin typeface="Calibri" panose="020F0502020204030204" pitchFamily="34" charset="0"/>
                          <a:ea typeface="Calibri" panose="020F0502020204030204" pitchFamily="34" charset="0"/>
                          <a:cs typeface="Calibri" panose="020F0502020204030204" pitchFamily="34" charset="0"/>
                        </a:rPr>
                        <a:t>vida</a:t>
                      </a:r>
                      <a:r>
                        <a:rPr lang="en-US" sz="1400" dirty="0">
                          <a:latin typeface="Calibri" panose="020F0502020204030204" pitchFamily="34" charset="0"/>
                          <a:ea typeface="Calibri" panose="020F0502020204030204" pitchFamily="34" charset="0"/>
                          <a:cs typeface="Calibri" panose="020F0502020204030204" pitchFamily="34" charset="0"/>
                        </a:rPr>
                        <a:t> )</a:t>
                      </a:r>
                    </a:p>
                  </a:txBody>
                  <a:tcPr/>
                </a:tc>
                <a:tc>
                  <a:txBody>
                    <a:bodyPr/>
                    <a:lstStyle/>
                    <a:p>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Mais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variedades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vão</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estando</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disponíveis</a:t>
                      </a:r>
                      <a:endPar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sz="1600">
                          <a:solidFill>
                            <a:srgbClr val="C00000"/>
                          </a:solidFill>
                          <a:latin typeface="Calibri" panose="020F0502020204030204" pitchFamily="34" charset="0"/>
                          <a:ea typeface="Calibri" panose="020F0502020204030204" pitchFamily="34" charset="0"/>
                          <a:cs typeface="Calibri" panose="020F0502020204030204" pitchFamily="34" charset="0"/>
                        </a:rPr>
                        <a:t>Fewer varieties of goods were available</a:t>
                      </a:r>
                      <a:endPar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endParaRPr>
                    </a:p>
                  </a:txBody>
                  <a:tcPr/>
                </a:tc>
                <a:extLst>
                  <a:ext uri="{0D108BD9-81ED-4DB2-BD59-A6C34878D82A}">
                    <a16:rowId xmlns:a16="http://schemas.microsoft.com/office/drawing/2014/main" val="2858519766"/>
                  </a:ext>
                </a:extLst>
              </a:tr>
              <a:tr h="849826">
                <a:tc>
                  <a:txBody>
                    <a:bodyPr/>
                    <a:lstStyle/>
                    <a:p>
                      <a:r>
                        <a:rPr kumimoji="0" lang="en-US" b="1" kern="1200" dirty="0" err="1">
                          <a:solidFill>
                            <a:schemeClr val="tx1"/>
                          </a:solidFill>
                          <a:latin typeface="Calibri" panose="020F0502020204030204" pitchFamily="34" charset="0"/>
                          <a:ea typeface="Calibri" panose="020F0502020204030204" pitchFamily="34" charset="0"/>
                          <a:cs typeface="Calibri" panose="020F0502020204030204" pitchFamily="34" charset="0"/>
                        </a:rPr>
                        <a:t>Ruturas</a:t>
                      </a:r>
                      <a:r>
                        <a:rPr kumimoji="0" lang="en-US"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 de stock</a:t>
                      </a:r>
                    </a:p>
                    <a:p>
                      <a:r>
                        <a:rPr lang="en-US" sz="1400" dirty="0">
                          <a:latin typeface="Calibri" panose="020F0502020204030204" pitchFamily="34" charset="0"/>
                          <a:ea typeface="Calibri" panose="020F0502020204030204" pitchFamily="34" charset="0"/>
                          <a:cs typeface="Calibri" panose="020F0502020204030204" pitchFamily="34" charset="0"/>
                        </a:rPr>
                        <a:t>(Inflação </a:t>
                      </a:r>
                      <a:r>
                        <a:rPr lang="en-US" sz="1400" dirty="0" err="1">
                          <a:latin typeface="Calibri" panose="020F0502020204030204" pitchFamily="34" charset="0"/>
                          <a:ea typeface="Calibri" panose="020F0502020204030204" pitchFamily="34" charset="0"/>
                          <a:cs typeface="Calibri" panose="020F0502020204030204" pitchFamily="34" charset="0"/>
                        </a:rPr>
                        <a:t>ignora</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rutura</a:t>
                      </a:r>
                      <a:r>
                        <a:rPr lang="en-US" sz="1400" dirty="0">
                          <a:latin typeface="Calibri" panose="020F0502020204030204" pitchFamily="34" charset="0"/>
                          <a:ea typeface="Calibri" panose="020F0502020204030204" pitchFamily="34" charset="0"/>
                          <a:cs typeface="Calibri" panose="020F0502020204030204" pitchFamily="34" charset="0"/>
                        </a:rPr>
                        <a:t> de stocks, </a:t>
                      </a:r>
                      <a:r>
                        <a:rPr lang="en-US" sz="1400" dirty="0" err="1">
                          <a:latin typeface="Calibri" panose="020F0502020204030204" pitchFamily="34" charset="0"/>
                          <a:ea typeface="Calibri" panose="020F0502020204030204" pitchFamily="34" charset="0"/>
                          <a:cs typeface="Calibri" panose="020F0502020204030204" pitchFamily="34" charset="0"/>
                        </a:rPr>
                        <a:t>na</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prática</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assumindo</a:t>
                      </a:r>
                      <a:r>
                        <a:rPr lang="en-US" sz="1400" dirty="0">
                          <a:latin typeface="Calibri" panose="020F0502020204030204" pitchFamily="34" charset="0"/>
                          <a:ea typeface="Calibri" panose="020F0502020204030204" pitchFamily="34" charset="0"/>
                          <a:cs typeface="Calibri" panose="020F0502020204030204" pitchFamily="34" charset="0"/>
                        </a:rPr>
                        <a:t> que </a:t>
                      </a:r>
                      <a:r>
                        <a:rPr lang="en-US" sz="1400" dirty="0" err="1">
                          <a:latin typeface="Calibri" panose="020F0502020204030204" pitchFamily="34" charset="0"/>
                          <a:ea typeface="Calibri" panose="020F0502020204030204" pitchFamily="34" charset="0"/>
                          <a:cs typeface="Calibri" panose="020F0502020204030204" pitchFamily="34" charset="0"/>
                        </a:rPr>
                        <a:t>os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preços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destes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produtos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sobem</a:t>
                      </a:r>
                      <a:r>
                        <a:rPr lang="en-US" sz="1400" dirty="0">
                          <a:latin typeface="Calibri" panose="020F0502020204030204" pitchFamily="34" charset="0"/>
                          <a:ea typeface="Calibri" panose="020F0502020204030204" pitchFamily="34" charset="0"/>
                          <a:cs typeface="Calibri" panose="020F0502020204030204" pitchFamily="34" charset="0"/>
                        </a:rPr>
                        <a:t> de </a:t>
                      </a:r>
                      <a:r>
                        <a:rPr lang="en-US" sz="1400" dirty="0" err="1">
                          <a:latin typeface="Calibri" panose="020F0502020204030204" pitchFamily="34" charset="0"/>
                          <a:ea typeface="Calibri" panose="020F0502020204030204" pitchFamily="34" charset="0"/>
                          <a:cs typeface="Calibri" panose="020F0502020204030204" pitchFamily="34" charset="0"/>
                        </a:rPr>
                        <a:t>acorod</a:t>
                      </a:r>
                      <a:r>
                        <a:rPr lang="en-US" sz="1400" dirty="0">
                          <a:latin typeface="Calibri" panose="020F0502020204030204" pitchFamily="34" charset="0"/>
                          <a:ea typeface="Calibri" panose="020F0502020204030204" pitchFamily="34" charset="0"/>
                          <a:cs typeface="Calibri" panose="020F0502020204030204" pitchFamily="34" charset="0"/>
                        </a:rPr>
                        <a:t> com a media. Mas </a:t>
                      </a:r>
                      <a:r>
                        <a:rPr lang="en-US" sz="1400" dirty="0" err="1">
                          <a:latin typeface="Calibri" panose="020F0502020204030204" pitchFamily="34" charset="0"/>
                          <a:ea typeface="Calibri" panose="020F0502020204030204" pitchFamily="34" charset="0"/>
                          <a:cs typeface="Calibri" panose="020F0502020204030204" pitchFamily="34" charset="0"/>
                        </a:rPr>
                        <a:t>na</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prática</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não</a:t>
                      </a:r>
                      <a:r>
                        <a:rPr lang="en-US" sz="1400" dirty="0">
                          <a:latin typeface="Calibri" panose="020F0502020204030204" pitchFamily="34" charset="0"/>
                          <a:ea typeface="Calibri" panose="020F0502020204030204" pitchFamily="34" charset="0"/>
                          <a:cs typeface="Calibri" panose="020F0502020204030204" pitchFamily="34" charset="0"/>
                        </a:rPr>
                        <a:t> é </a:t>
                      </a:r>
                      <a:r>
                        <a:rPr lang="en-US" sz="1400" dirty="0" err="1">
                          <a:latin typeface="Calibri" panose="020F0502020204030204" pitchFamily="34" charset="0"/>
                          <a:ea typeface="Calibri" panose="020F0502020204030204" pitchFamily="34" charset="0"/>
                          <a:cs typeface="Calibri" panose="020F0502020204030204" pitchFamily="34" charset="0"/>
                        </a:rPr>
                        <a:t>como</a:t>
                      </a:r>
                      <a:r>
                        <a:rPr lang="en-US" sz="1400" dirty="0">
                          <a:latin typeface="Calibri" panose="020F0502020204030204" pitchFamily="34" charset="0"/>
                          <a:ea typeface="Calibri" panose="020F0502020204030204" pitchFamily="34" charset="0"/>
                          <a:cs typeface="Calibri" panose="020F0502020204030204" pitchFamily="34" charset="0"/>
                        </a:rPr>
                        <a:t> se </a:t>
                      </a:r>
                      <a:r>
                        <a:rPr lang="en-US" sz="1400" dirty="0" err="1">
                          <a:latin typeface="Calibri" panose="020F0502020204030204" pitchFamily="34" charset="0"/>
                          <a:ea typeface="Calibri" panose="020F0502020204030204" pitchFamily="34" charset="0"/>
                          <a:cs typeface="Calibri" panose="020F0502020204030204" pitchFamily="34" charset="0"/>
                        </a:rPr>
                        <a:t>subissem</a:t>
                      </a:r>
                      <a:r>
                        <a:rPr lang="en-US" sz="1400" dirty="0">
                          <a:latin typeface="Calibri" panose="020F0502020204030204" pitchFamily="34" charset="0"/>
                          <a:ea typeface="Calibri" panose="020F0502020204030204" pitchFamily="34" charset="0"/>
                          <a:cs typeface="Calibri" panose="020F0502020204030204" pitchFamily="34" charset="0"/>
                        </a:rPr>
                        <a:t> para +∞?)</a:t>
                      </a:r>
                      <a:endParaRPr kumimoji="0" lang="en-US" sz="1400" b="1" kern="1200"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Raro</a:t>
                      </a:r>
                      <a:endPar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What is the price of a dumbbell that you can’t buy?</a:t>
                      </a:r>
                      <a:b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b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Or of childcare that’s unavailable?</a:t>
                      </a:r>
                    </a:p>
                  </a:txBody>
                  <a:tcPr/>
                </a:tc>
                <a:extLst>
                  <a:ext uri="{0D108BD9-81ED-4DB2-BD59-A6C34878D82A}">
                    <a16:rowId xmlns:a16="http://schemas.microsoft.com/office/drawing/2014/main" val="2549036583"/>
                  </a:ext>
                </a:extLst>
              </a:tr>
            </a:tbl>
          </a:graphicData>
        </a:graphic>
      </p:graphicFrame>
      <p:sp>
        <p:nvSpPr>
          <p:cNvPr id="3" name="Rectangle 2">
            <a:extLst>
              <a:ext uri="{FF2B5EF4-FFF2-40B4-BE49-F238E27FC236}">
                <a16:creationId xmlns:a16="http://schemas.microsoft.com/office/drawing/2014/main" id="{44CE65A0-8409-BBFD-9BA4-B4753A20A25B}"/>
              </a:ext>
            </a:extLst>
          </p:cNvPr>
          <p:cNvSpPr/>
          <p:nvPr/>
        </p:nvSpPr>
        <p:spPr>
          <a:xfrm>
            <a:off x="8120184" y="1043081"/>
            <a:ext cx="3926205" cy="470094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9" name="Rectangle 8">
            <a:extLst>
              <a:ext uri="{FF2B5EF4-FFF2-40B4-BE49-F238E27FC236}">
                <a16:creationId xmlns:a16="http://schemas.microsoft.com/office/drawing/2014/main" id="{FDF14695-2B82-6803-0C12-BA2C3332A5D4}"/>
              </a:ext>
            </a:extLst>
          </p:cNvPr>
          <p:cNvSpPr/>
          <p:nvPr/>
        </p:nvSpPr>
        <p:spPr>
          <a:xfrm>
            <a:off x="203200" y="838200"/>
            <a:ext cx="11795125" cy="5300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0" name="Rectangle 9">
            <a:extLst>
              <a:ext uri="{FF2B5EF4-FFF2-40B4-BE49-F238E27FC236}">
                <a16:creationId xmlns:a16="http://schemas.microsoft.com/office/drawing/2014/main" id="{EF024809-8F65-F9DB-6D87-B07FDB59397A}"/>
              </a:ext>
            </a:extLst>
          </p:cNvPr>
          <p:cNvSpPr/>
          <p:nvPr/>
        </p:nvSpPr>
        <p:spPr>
          <a:xfrm flipV="1">
            <a:off x="11176000" y="6073140"/>
            <a:ext cx="831851" cy="63246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1" name="Rectangle 10">
            <a:extLst>
              <a:ext uri="{FF2B5EF4-FFF2-40B4-BE49-F238E27FC236}">
                <a16:creationId xmlns:a16="http://schemas.microsoft.com/office/drawing/2014/main" id="{FBD36301-5E76-156E-2A02-5D3B493315CB}"/>
              </a:ext>
            </a:extLst>
          </p:cNvPr>
          <p:cNvSpPr/>
          <p:nvPr/>
        </p:nvSpPr>
        <p:spPr>
          <a:xfrm>
            <a:off x="92075" y="6310213"/>
            <a:ext cx="11795125" cy="5300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grpSp>
        <p:nvGrpSpPr>
          <p:cNvPr id="12" name="Group 11">
            <a:extLst>
              <a:ext uri="{FF2B5EF4-FFF2-40B4-BE49-F238E27FC236}">
                <a16:creationId xmlns:a16="http://schemas.microsoft.com/office/drawing/2014/main" id="{403AD5AC-76AE-5DC5-913E-F26C0BBE3B81}"/>
              </a:ext>
            </a:extLst>
          </p:cNvPr>
          <p:cNvGrpSpPr/>
          <p:nvPr/>
        </p:nvGrpSpPr>
        <p:grpSpPr>
          <a:xfrm>
            <a:off x="-48102" y="6643375"/>
            <a:ext cx="12298342" cy="255543"/>
            <a:chOff x="-106342" y="6654881"/>
            <a:chExt cx="12298342" cy="255543"/>
          </a:xfrm>
        </p:grpSpPr>
        <p:sp>
          <p:nvSpPr>
            <p:cNvPr id="13" name="Прямоугольник 2">
              <a:extLst>
                <a:ext uri="{FF2B5EF4-FFF2-40B4-BE49-F238E27FC236}">
                  <a16:creationId xmlns:a16="http://schemas.microsoft.com/office/drawing/2014/main" id="{B0EB4BC1-02E6-9DC8-E06D-0C6A2CAE8378}"/>
                </a:ext>
              </a:extLst>
            </p:cNvPr>
            <p:cNvSpPr/>
            <p:nvPr/>
          </p:nvSpPr>
          <p:spPr>
            <a:xfrm>
              <a:off x="-106342" y="6654881"/>
              <a:ext cx="388248"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297</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14" name="TextBox 8">
              <a:extLst>
                <a:ext uri="{FF2B5EF4-FFF2-40B4-BE49-F238E27FC236}">
                  <a16:creationId xmlns:a16="http://schemas.microsoft.com/office/drawing/2014/main" id="{F8BB4663-5EBC-212D-93B6-782039A2B933}"/>
                </a:ext>
              </a:extLst>
            </p:cNvPr>
            <p:cNvSpPr txBox="1"/>
            <p:nvPr/>
          </p:nvSpPr>
          <p:spPr>
            <a:xfrm>
              <a:off x="9284841" y="6710369"/>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pic>
        <p:nvPicPr>
          <p:cNvPr id="15" name="Picture 14" descr="A picture containing drawing&#10;&#10;Description automatically generated">
            <a:extLst>
              <a:ext uri="{FF2B5EF4-FFF2-40B4-BE49-F238E27FC236}">
                <a16:creationId xmlns:a16="http://schemas.microsoft.com/office/drawing/2014/main" id="{BE9647EC-6CCF-2224-17A3-6A98CCC1DAC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9144" y="152406"/>
            <a:ext cx="747741" cy="226588"/>
          </a:xfrm>
          <a:prstGeom prst="rect">
            <a:avLst/>
          </a:prstGeom>
        </p:spPr>
      </p:pic>
      <p:cxnSp>
        <p:nvCxnSpPr>
          <p:cNvPr id="16" name="Straight Connector 15">
            <a:extLst>
              <a:ext uri="{FF2B5EF4-FFF2-40B4-BE49-F238E27FC236}">
                <a16:creationId xmlns:a16="http://schemas.microsoft.com/office/drawing/2014/main" id="{3FFFBBF9-011A-159B-DD25-C803315772E3}"/>
              </a:ext>
            </a:extLst>
          </p:cNvPr>
          <p:cNvCxnSpPr/>
          <p:nvPr/>
        </p:nvCxnSpPr>
        <p:spPr>
          <a:xfrm>
            <a:off x="298296" y="839844"/>
            <a:ext cx="11409894" cy="0"/>
          </a:xfrm>
          <a:prstGeom prst="line">
            <a:avLst/>
          </a:prstGeom>
          <a:ln w="22225">
            <a:solidFill>
              <a:srgbClr val="77933C"/>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84F33D22-D92A-636D-301D-A01350ED742C}"/>
              </a:ext>
            </a:extLst>
          </p:cNvPr>
          <p:cNvSpPr txBox="1"/>
          <p:nvPr/>
        </p:nvSpPr>
        <p:spPr>
          <a:xfrm>
            <a:off x="3695701" y="5999616"/>
            <a:ext cx="4693920" cy="646331"/>
          </a:xfrm>
          <a:prstGeom prst="rect">
            <a:avLst/>
          </a:prstGeom>
          <a:noFill/>
          <a:ln w="38100">
            <a:solidFill>
              <a:srgbClr val="77933C"/>
            </a:solidFill>
          </a:ln>
        </p:spPr>
        <p:txBody>
          <a:bodyPr wrap="square" rtlCol="0">
            <a:spAutoFit/>
          </a:bodyPr>
          <a:lstStyle/>
          <a:p>
            <a:pPr algn="ctr"/>
            <a:r>
              <a:rPr lang="en-US" b="1" dirty="0">
                <a:solidFill>
                  <a:srgbClr val="77933C"/>
                </a:solidFill>
                <a:latin typeface="Calibri" panose="020F0502020204030204" pitchFamily="34" charset="0"/>
                <a:ea typeface="Calibri" panose="020F0502020204030204" pitchFamily="34" charset="0"/>
                <a:cs typeface="Calibri" panose="020F0502020204030204" pitchFamily="34" charset="0"/>
              </a:rPr>
              <a:t>IPC </a:t>
            </a:r>
            <a:r>
              <a:rPr lang="en-US" b="1" dirty="0" err="1">
                <a:solidFill>
                  <a:srgbClr val="77933C"/>
                </a:solidFill>
                <a:latin typeface="Calibri" panose="020F0502020204030204" pitchFamily="34" charset="0"/>
                <a:ea typeface="Calibri" panose="020F0502020204030204" pitchFamily="34" charset="0"/>
                <a:cs typeface="Calibri" panose="020F0502020204030204" pitchFamily="34" charset="0"/>
              </a:rPr>
              <a:t>tipicamente</a:t>
            </a:r>
            <a:r>
              <a:rPr lang="en-US" b="1" dirty="0">
                <a:solidFill>
                  <a:srgbClr val="77933C"/>
                </a:solidFill>
                <a:latin typeface="Calibri" panose="020F0502020204030204" pitchFamily="34" charset="0"/>
                <a:ea typeface="Calibri" panose="020F0502020204030204" pitchFamily="34" charset="0"/>
                <a:cs typeface="Calibri" panose="020F0502020204030204" pitchFamily="34" charset="0"/>
              </a:rPr>
              <a:t> </a:t>
            </a:r>
            <a:r>
              <a:rPr lang="en-US" b="1" u="sng" dirty="0" err="1">
                <a:solidFill>
                  <a:srgbClr val="77933C"/>
                </a:solidFill>
                <a:latin typeface="Calibri" panose="020F0502020204030204" pitchFamily="34" charset="0"/>
                <a:ea typeface="Calibri" panose="020F0502020204030204" pitchFamily="34" charset="0"/>
                <a:cs typeface="Calibri" panose="020F0502020204030204" pitchFamily="34" charset="0"/>
              </a:rPr>
              <a:t>sobrestima</a:t>
            </a:r>
            <a:r>
              <a:rPr lang="en-US" b="1" dirty="0">
                <a:solidFill>
                  <a:srgbClr val="77933C"/>
                </a:solidFill>
                <a:latin typeface="Calibri" panose="020F0502020204030204" pitchFamily="34" charset="0"/>
                <a:ea typeface="Calibri" panose="020F0502020204030204" pitchFamily="34" charset="0"/>
                <a:cs typeface="Calibri" panose="020F0502020204030204" pitchFamily="34" charset="0"/>
              </a:rPr>
              <a:t> o “</a:t>
            </a:r>
            <a:r>
              <a:rPr lang="en-US" b="1" dirty="0" err="1">
                <a:solidFill>
                  <a:srgbClr val="77933C"/>
                </a:solidFill>
                <a:latin typeface="Calibri" panose="020F0502020204030204" pitchFamily="34" charset="0"/>
                <a:ea typeface="Calibri" panose="020F0502020204030204" pitchFamily="34" charset="0"/>
                <a:cs typeface="Calibri" panose="020F0502020204030204" pitchFamily="34" charset="0"/>
              </a:rPr>
              <a:t>verdadeiro</a:t>
            </a:r>
            <a:r>
              <a:rPr lang="en-US" b="1" dirty="0">
                <a:solidFill>
                  <a:srgbClr val="77933C"/>
                </a:solidFill>
                <a:latin typeface="Calibri" panose="020F0502020204030204" pitchFamily="34" charset="0"/>
                <a:ea typeface="Calibri" panose="020F0502020204030204" pitchFamily="34" charset="0"/>
                <a:cs typeface="Calibri" panose="020F0502020204030204" pitchFamily="34" charset="0"/>
              </a:rPr>
              <a:t>” </a:t>
            </a:r>
            <a:r>
              <a:rPr lang="en-US" b="1" dirty="0" err="1">
                <a:solidFill>
                  <a:srgbClr val="77933C"/>
                </a:solidFill>
                <a:latin typeface="Calibri" panose="020F0502020204030204" pitchFamily="34" charset="0"/>
                <a:ea typeface="Calibri" panose="020F0502020204030204" pitchFamily="34" charset="0"/>
                <a:cs typeface="Calibri" panose="020F0502020204030204" pitchFamily="34" charset="0"/>
              </a:rPr>
              <a:t>aumento</a:t>
            </a:r>
            <a:r>
              <a:rPr lang="en-US" b="1" dirty="0">
                <a:solidFill>
                  <a:srgbClr val="77933C"/>
                </a:solidFill>
                <a:latin typeface="Calibri" panose="020F0502020204030204" pitchFamily="34" charset="0"/>
                <a:ea typeface="Calibri" panose="020F0502020204030204" pitchFamily="34" charset="0"/>
                <a:cs typeface="Calibri" panose="020F0502020204030204" pitchFamily="34" charset="0"/>
              </a:rPr>
              <a:t> do </a:t>
            </a:r>
            <a:r>
              <a:rPr lang="en-US" b="1" dirty="0" err="1">
                <a:solidFill>
                  <a:srgbClr val="77933C"/>
                </a:solidFill>
                <a:latin typeface="Calibri" panose="020F0502020204030204" pitchFamily="34" charset="0"/>
                <a:ea typeface="Calibri" panose="020F0502020204030204" pitchFamily="34" charset="0"/>
                <a:cs typeface="Calibri" panose="020F0502020204030204" pitchFamily="34" charset="0"/>
              </a:rPr>
              <a:t>custo</a:t>
            </a:r>
            <a:r>
              <a:rPr lang="en-US" b="1" dirty="0">
                <a:solidFill>
                  <a:srgbClr val="77933C"/>
                </a:solidFill>
                <a:latin typeface="Calibri" panose="020F0502020204030204" pitchFamily="34" charset="0"/>
                <a:ea typeface="Calibri" panose="020F0502020204030204" pitchFamily="34" charset="0"/>
                <a:cs typeface="Calibri" panose="020F0502020204030204" pitchFamily="34" charset="0"/>
              </a:rPr>
              <a:t> de </a:t>
            </a:r>
            <a:r>
              <a:rPr lang="en-US" b="1" dirty="0" err="1">
                <a:solidFill>
                  <a:srgbClr val="77933C"/>
                </a:solidFill>
                <a:latin typeface="Calibri" panose="020F0502020204030204" pitchFamily="34" charset="0"/>
                <a:ea typeface="Calibri" panose="020F0502020204030204" pitchFamily="34" charset="0"/>
                <a:cs typeface="Calibri" panose="020F0502020204030204" pitchFamily="34" charset="0"/>
              </a:rPr>
              <a:t>vida</a:t>
            </a:r>
            <a:endParaRPr lang="en-US" b="1" u="sng" dirty="0">
              <a:solidFill>
                <a:srgbClr val="77933C"/>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167864518"/>
      </p:ext>
    </p:extLst>
  </p:cSld>
  <p:clrMapOvr>
    <a:masterClrMapping/>
  </p:clrMapOvr>
  <p:transition spd="med">
    <p:push/>
  </p:transition>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 5">
            <a:extLst>
              <a:ext uri="{FF2B5EF4-FFF2-40B4-BE49-F238E27FC236}">
                <a16:creationId xmlns:a16="http://schemas.microsoft.com/office/drawing/2014/main" id="{86A521D6-73E4-3A8B-CA6A-50EC36B5580E}"/>
              </a:ext>
            </a:extLst>
          </p:cNvPr>
          <p:cNvGraphicFramePr>
            <a:graphicFrameLocks noGrp="1"/>
          </p:cNvGraphicFramePr>
          <p:nvPr/>
        </p:nvGraphicFramePr>
        <p:xfrm>
          <a:off x="212726" y="858384"/>
          <a:ext cx="11785599" cy="4711331"/>
        </p:xfrm>
        <a:graphic>
          <a:graphicData uri="http://schemas.openxmlformats.org/drawingml/2006/table">
            <a:tbl>
              <a:tblPr firstRow="1" bandRow="1">
                <a:tableStyleId>{9D7B26C5-4107-4FEC-AEDC-1716B250A1EF}</a:tableStyleId>
              </a:tblPr>
              <a:tblGrid>
                <a:gridCol w="4481194">
                  <a:extLst>
                    <a:ext uri="{9D8B030D-6E8A-4147-A177-3AD203B41FA5}">
                      <a16:colId xmlns:a16="http://schemas.microsoft.com/office/drawing/2014/main" val="3020580401"/>
                    </a:ext>
                  </a:extLst>
                </a:gridCol>
                <a:gridCol w="2933700">
                  <a:extLst>
                    <a:ext uri="{9D8B030D-6E8A-4147-A177-3AD203B41FA5}">
                      <a16:colId xmlns:a16="http://schemas.microsoft.com/office/drawing/2014/main" val="3792470627"/>
                    </a:ext>
                  </a:extLst>
                </a:gridCol>
                <a:gridCol w="4370705">
                  <a:extLst>
                    <a:ext uri="{9D8B030D-6E8A-4147-A177-3AD203B41FA5}">
                      <a16:colId xmlns:a16="http://schemas.microsoft.com/office/drawing/2014/main" val="1806647532"/>
                    </a:ext>
                  </a:extLst>
                </a:gridCol>
              </a:tblGrid>
              <a:tr h="309028">
                <a:tc>
                  <a:txBody>
                    <a:bodyPr/>
                    <a:lstStyle/>
                    <a:p>
                      <a:endParaRPr lang="en-US" dirty="0">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dirty="0">
                          <a:solidFill>
                            <a:schemeClr val="tx2"/>
                          </a:solidFill>
                          <a:latin typeface="Calibri" panose="020F0502020204030204" pitchFamily="34" charset="0"/>
                          <a:ea typeface="Calibri" panose="020F0502020204030204" pitchFamily="34" charset="0"/>
                          <a:cs typeface="Calibri" panose="020F0502020204030204" pitchFamily="34" charset="0"/>
                        </a:rPr>
                        <a:t>Tempos “</a:t>
                      </a:r>
                      <a:r>
                        <a:rPr lang="en-US" dirty="0" err="1">
                          <a:solidFill>
                            <a:schemeClr val="tx2"/>
                          </a:solidFill>
                          <a:latin typeface="Calibri" panose="020F0502020204030204" pitchFamily="34" charset="0"/>
                          <a:ea typeface="Calibri" panose="020F0502020204030204" pitchFamily="34" charset="0"/>
                          <a:cs typeface="Calibri" panose="020F0502020204030204" pitchFamily="34" charset="0"/>
                        </a:rPr>
                        <a:t>normais</a:t>
                      </a:r>
                      <a:r>
                        <a:rPr lang="en-US" dirty="0">
                          <a:solidFill>
                            <a:schemeClr val="tx2"/>
                          </a:solidFill>
                          <a:latin typeface="Calibri" panose="020F0502020204030204" pitchFamily="34" charset="0"/>
                          <a:ea typeface="Calibri" panose="020F0502020204030204" pitchFamily="34" charset="0"/>
                          <a:cs typeface="Calibri" panose="020F0502020204030204" pitchFamily="34" charset="0"/>
                        </a:rPr>
                        <a:t>”</a:t>
                      </a:r>
                    </a:p>
                  </a:txBody>
                  <a:tcPr/>
                </a:tc>
                <a:tc>
                  <a:txBody>
                    <a:bodyPr/>
                    <a:lstStyle/>
                    <a:p>
                      <a:r>
                        <a:rPr lang="en-US" dirty="0" err="1">
                          <a:solidFill>
                            <a:srgbClr val="C00000"/>
                          </a:solidFill>
                          <a:latin typeface="Calibri" panose="020F0502020204030204" pitchFamily="34" charset="0"/>
                          <a:ea typeface="Calibri" panose="020F0502020204030204" pitchFamily="34" charset="0"/>
                          <a:cs typeface="Calibri" panose="020F0502020204030204" pitchFamily="34" charset="0"/>
                        </a:rPr>
                        <a:t>Pandemia</a:t>
                      </a:r>
                      <a:endParaRPr lang="en-US" dirty="0">
                        <a:solidFill>
                          <a:srgbClr val="C00000"/>
                        </a:solidFill>
                        <a:latin typeface="Calibri" panose="020F0502020204030204" pitchFamily="34" charset="0"/>
                        <a:ea typeface="Calibri" panose="020F0502020204030204" pitchFamily="34" charset="0"/>
                        <a:cs typeface="Calibri" panose="020F0502020204030204" pitchFamily="34" charset="0"/>
                      </a:endParaRPr>
                    </a:p>
                  </a:txBody>
                  <a:tcPr/>
                </a:tc>
                <a:extLst>
                  <a:ext uri="{0D108BD9-81ED-4DB2-BD59-A6C34878D82A}">
                    <a16:rowId xmlns:a16="http://schemas.microsoft.com/office/drawing/2014/main" val="1122319488"/>
                  </a:ext>
                </a:extLst>
              </a:tr>
              <a:tr h="901331">
                <a:tc>
                  <a:txBody>
                    <a:bodyPr/>
                    <a:lstStyle/>
                    <a:p>
                      <a:r>
                        <a:rPr kumimoji="0" lang="en-US" b="1" kern="1200" dirty="0" err="1">
                          <a:solidFill>
                            <a:schemeClr val="tx1"/>
                          </a:solidFill>
                          <a:latin typeface="Calibri" panose="020F0502020204030204" pitchFamily="34" charset="0"/>
                          <a:ea typeface="Calibri" panose="020F0502020204030204" pitchFamily="34" charset="0"/>
                          <a:cs typeface="Calibri" panose="020F0502020204030204" pitchFamily="34" charset="0"/>
                        </a:rPr>
                        <a:t>Efeito</a:t>
                      </a:r>
                      <a:r>
                        <a:rPr kumimoji="0" lang="en-US"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 </a:t>
                      </a:r>
                      <a:r>
                        <a:rPr kumimoji="0" lang="en-US" b="1" kern="1200" dirty="0" err="1">
                          <a:solidFill>
                            <a:schemeClr val="tx1"/>
                          </a:solidFill>
                          <a:latin typeface="Calibri" panose="020F0502020204030204" pitchFamily="34" charset="0"/>
                          <a:ea typeface="Calibri" panose="020F0502020204030204" pitchFamily="34" charset="0"/>
                          <a:cs typeface="Calibri" panose="020F0502020204030204" pitchFamily="34" charset="0"/>
                        </a:rPr>
                        <a:t>substituição</a:t>
                      </a:r>
                      <a:br>
                        <a:rPr lang="en-US" dirty="0">
                          <a:latin typeface="Calibri" panose="020F0502020204030204" pitchFamily="34" charset="0"/>
                          <a:ea typeface="Calibri" panose="020F0502020204030204" pitchFamily="34" charset="0"/>
                          <a:cs typeface="Calibri" panose="020F0502020204030204" pitchFamily="34" charset="0"/>
                        </a:rPr>
                      </a:br>
                      <a:r>
                        <a:rPr lang="en-US" sz="1400" dirty="0">
                          <a:latin typeface="Calibri" panose="020F0502020204030204" pitchFamily="34" charset="0"/>
                          <a:ea typeface="Calibri" panose="020F0502020204030204" pitchFamily="34" charset="0"/>
                          <a:cs typeface="Calibri" panose="020F0502020204030204" pitchFamily="34" charset="0"/>
                        </a:rPr>
                        <a:t>(Inflação é </a:t>
                      </a:r>
                      <a:r>
                        <a:rPr lang="en-US" sz="1400" dirty="0" err="1">
                          <a:latin typeface="Calibri" panose="020F0502020204030204" pitchFamily="34" charset="0"/>
                          <a:ea typeface="Calibri" panose="020F0502020204030204" pitchFamily="34" charset="0"/>
                          <a:cs typeface="Calibri" panose="020F0502020204030204" pitchFamily="34" charset="0"/>
                        </a:rPr>
                        <a:t>calculada</a:t>
                      </a:r>
                      <a:r>
                        <a:rPr lang="en-US" sz="1400" dirty="0">
                          <a:latin typeface="Calibri" panose="020F0502020204030204" pitchFamily="34" charset="0"/>
                          <a:ea typeface="Calibri" panose="020F0502020204030204" pitchFamily="34" charset="0"/>
                          <a:cs typeface="Calibri" panose="020F0502020204030204" pitchFamily="34" charset="0"/>
                        </a:rPr>
                        <a:t> com base num </a:t>
                      </a:r>
                      <a:r>
                        <a:rPr lang="en-US" sz="1400" dirty="0" err="1">
                          <a:latin typeface="Calibri" panose="020F0502020204030204" pitchFamily="34" charset="0"/>
                          <a:ea typeface="Calibri" panose="020F0502020204030204" pitchFamily="34" charset="0"/>
                          <a:cs typeface="Calibri" panose="020F0502020204030204" pitchFamily="34" charset="0"/>
                        </a:rPr>
                        <a:t>cabaz</a:t>
                      </a:r>
                      <a:r>
                        <a:rPr lang="en-US" sz="1400" dirty="0">
                          <a:latin typeface="Calibri" panose="020F0502020204030204" pitchFamily="34" charset="0"/>
                          <a:ea typeface="Calibri" panose="020F0502020204030204" pitchFamily="34" charset="0"/>
                          <a:cs typeface="Calibri" panose="020F0502020204030204" pitchFamily="34" charset="0"/>
                        </a:rPr>
                        <a:t> de bens e </a:t>
                      </a:r>
                      <a:r>
                        <a:rPr lang="en-US" sz="1400" dirty="0" err="1">
                          <a:latin typeface="Calibri" panose="020F0502020204030204" pitchFamily="34" charset="0"/>
                          <a:ea typeface="Calibri" panose="020F0502020204030204" pitchFamily="34" charset="0"/>
                          <a:cs typeface="Calibri" panose="020F0502020204030204" pitchFamily="34" charset="0"/>
                        </a:rPr>
                        <a:t>serviços</a:t>
                      </a:r>
                      <a:r>
                        <a:rPr lang="en-US" sz="1400" dirty="0">
                          <a:latin typeface="Calibri" panose="020F0502020204030204" pitchFamily="34" charset="0"/>
                          <a:ea typeface="Calibri" panose="020F0502020204030204" pitchFamily="34" charset="0"/>
                          <a:cs typeface="Calibri" panose="020F0502020204030204" pitchFamily="34" charset="0"/>
                        </a:rPr>
                        <a:t> que </a:t>
                      </a:r>
                      <a:r>
                        <a:rPr lang="en-US" sz="1400" dirty="0" err="1">
                          <a:latin typeface="Calibri" panose="020F0502020204030204" pitchFamily="34" charset="0"/>
                          <a:ea typeface="Calibri" panose="020F0502020204030204" pitchFamily="34" charset="0"/>
                          <a:cs typeface="Calibri" panose="020F0502020204030204" pitchFamily="34" charset="0"/>
                        </a:rPr>
                        <a:t>não</a:t>
                      </a:r>
                      <a:r>
                        <a:rPr lang="en-US" sz="1400" dirty="0">
                          <a:latin typeface="Calibri" panose="020F0502020204030204" pitchFamily="34" charset="0"/>
                          <a:ea typeface="Calibri" panose="020F0502020204030204" pitchFamily="34" charset="0"/>
                          <a:cs typeface="Calibri" panose="020F0502020204030204" pitchFamily="34" charset="0"/>
                        </a:rPr>
                        <a:t> é </a:t>
                      </a:r>
                      <a:r>
                        <a:rPr lang="en-US" sz="1400" dirty="0" err="1">
                          <a:latin typeface="Calibri" panose="020F0502020204030204" pitchFamily="34" charset="0"/>
                          <a:ea typeface="Calibri" panose="020F0502020204030204" pitchFamily="34" charset="0"/>
                          <a:cs typeface="Calibri" panose="020F0502020204030204" pitchFamily="34" charset="0"/>
                        </a:rPr>
                        <a:t>atualizado</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frequentemente</a:t>
                      </a:r>
                      <a:r>
                        <a:rPr lang="en-US" sz="1400" dirty="0">
                          <a:latin typeface="Calibri" panose="020F0502020204030204" pitchFamily="34" charset="0"/>
                          <a:ea typeface="Calibri" panose="020F0502020204030204" pitchFamily="34" charset="0"/>
                          <a:cs typeface="Calibri" panose="020F0502020204030204" pitchFamily="34" charset="0"/>
                        </a:rPr>
                        <a:t>)</a:t>
                      </a:r>
                      <a:endParaRPr lang="en-US" dirty="0">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As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pessoas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compram</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mais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do que se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torna</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menos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caro</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ou</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mais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barato</a:t>
                      </a:r>
                      <a:endPar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As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pessoas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compraram</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mais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bens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essenciais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(comida)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cujos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preços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estavam</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subir</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e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menos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bens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ou</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serviços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vôos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que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estavam</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descer</a:t>
                      </a:r>
                      <a:endPar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endParaRPr>
                    </a:p>
                  </a:txBody>
                  <a:tcPr/>
                </a:tc>
                <a:extLst>
                  <a:ext uri="{0D108BD9-81ED-4DB2-BD59-A6C34878D82A}">
                    <a16:rowId xmlns:a16="http://schemas.microsoft.com/office/drawing/2014/main" val="1589829031"/>
                  </a:ext>
                </a:extLst>
              </a:tr>
              <a:tr h="695312">
                <a:tc>
                  <a:txBody>
                    <a:bodyPr/>
                    <a:lstStyle/>
                    <a:p>
                      <a:r>
                        <a:rPr kumimoji="0" lang="en-US" b="1" kern="1200" dirty="0" err="1">
                          <a:solidFill>
                            <a:schemeClr val="tx1"/>
                          </a:solidFill>
                          <a:latin typeface="Calibri" panose="020F0502020204030204" pitchFamily="34" charset="0"/>
                          <a:ea typeface="Calibri" panose="020F0502020204030204" pitchFamily="34" charset="0"/>
                          <a:cs typeface="Calibri" panose="020F0502020204030204" pitchFamily="34" charset="0"/>
                        </a:rPr>
                        <a:t>Descontos</a:t>
                      </a:r>
                      <a:endParaRPr kumimoji="0" lang="en-US" b="1" kern="1200"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Muitos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descontos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oferecem</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oportunidades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de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compra</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preços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mais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baixo</a:t>
                      </a:r>
                      <a:endPar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Menos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descontos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por</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isso</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menor</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capacidade</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substituição</a:t>
                      </a:r>
                      <a:endPar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endParaRPr>
                    </a:p>
                  </a:txBody>
                  <a:tcPr/>
                </a:tc>
                <a:extLst>
                  <a:ext uri="{0D108BD9-81ED-4DB2-BD59-A6C34878D82A}">
                    <a16:rowId xmlns:a16="http://schemas.microsoft.com/office/drawing/2014/main" val="3305356054"/>
                  </a:ext>
                </a:extLst>
              </a:tr>
              <a:tr h="669560">
                <a:tc>
                  <a:txBody>
                    <a:bodyPr/>
                    <a:lstStyle/>
                    <a:p>
                      <a:r>
                        <a:rPr kumimoji="0" lang="en-US"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Outlets</a:t>
                      </a:r>
                      <a:br>
                        <a:rPr lang="en-US" dirty="0">
                          <a:latin typeface="Calibri" panose="020F0502020204030204" pitchFamily="34" charset="0"/>
                          <a:ea typeface="Calibri" panose="020F0502020204030204" pitchFamily="34" charset="0"/>
                          <a:cs typeface="Calibri" panose="020F0502020204030204" pitchFamily="34" charset="0"/>
                        </a:rPr>
                      </a:br>
                      <a:r>
                        <a:rPr lang="en-US" sz="1400" dirty="0">
                          <a:latin typeface="Calibri" panose="020F0502020204030204" pitchFamily="34" charset="0"/>
                          <a:ea typeface="Calibri" panose="020F0502020204030204" pitchFamily="34" charset="0"/>
                          <a:cs typeface="Calibri" panose="020F0502020204030204" pitchFamily="34" charset="0"/>
                        </a:rPr>
                        <a:t>(Inflação é </a:t>
                      </a:r>
                      <a:r>
                        <a:rPr lang="en-US" sz="1400" dirty="0" err="1">
                          <a:latin typeface="Calibri" panose="020F0502020204030204" pitchFamily="34" charset="0"/>
                          <a:ea typeface="Calibri" panose="020F0502020204030204" pitchFamily="34" charset="0"/>
                          <a:cs typeface="Calibri" panose="020F0502020204030204" pitchFamily="34" charset="0"/>
                        </a:rPr>
                        <a:t>calculada</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assumindo</a:t>
                      </a:r>
                      <a:r>
                        <a:rPr lang="en-US" sz="1400" dirty="0">
                          <a:latin typeface="Calibri" panose="020F0502020204030204" pitchFamily="34" charset="0"/>
                          <a:ea typeface="Calibri" panose="020F0502020204030204" pitchFamily="34" charset="0"/>
                          <a:cs typeface="Calibri" panose="020F0502020204030204" pitchFamily="34" charset="0"/>
                        </a:rPr>
                        <a:t> que </a:t>
                      </a:r>
                      <a:r>
                        <a:rPr lang="en-US" sz="1400" dirty="0" err="1">
                          <a:latin typeface="Calibri" panose="020F0502020204030204" pitchFamily="34" charset="0"/>
                          <a:ea typeface="Calibri" panose="020F0502020204030204" pitchFamily="34" charset="0"/>
                          <a:cs typeface="Calibri" panose="020F0502020204030204" pitchFamily="34" charset="0"/>
                        </a:rPr>
                        <a:t>os</a:t>
                      </a:r>
                      <a:r>
                        <a:rPr lang="en-US" sz="1400" dirty="0">
                          <a:latin typeface="Calibri" panose="020F0502020204030204" pitchFamily="34" charset="0"/>
                          <a:ea typeface="Calibri" panose="020F0502020204030204" pitchFamily="34" charset="0"/>
                          <a:cs typeface="Calibri" panose="020F0502020204030204" pitchFamily="34" charset="0"/>
                        </a:rPr>
                        <a:t> bens </a:t>
                      </a:r>
                      <a:r>
                        <a:rPr lang="en-US" sz="1400" dirty="0" err="1">
                          <a:latin typeface="Calibri" panose="020F0502020204030204" pitchFamily="34" charset="0"/>
                          <a:ea typeface="Calibri" panose="020F0502020204030204" pitchFamily="34" charset="0"/>
                          <a:cs typeface="Calibri" panose="020F0502020204030204" pitchFamily="34" charset="0"/>
                        </a:rPr>
                        <a:t>comprados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nas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lojas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são</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diferentes</a:t>
                      </a:r>
                      <a:r>
                        <a:rPr lang="en-US" sz="1400" dirty="0">
                          <a:latin typeface="Calibri" panose="020F0502020204030204" pitchFamily="34" charset="0"/>
                          <a:ea typeface="Calibri" panose="020F0502020204030204" pitchFamily="34" charset="0"/>
                          <a:cs typeface="Calibri" panose="020F0502020204030204" pitchFamily="34" charset="0"/>
                        </a:rPr>
                        <a:t> dos bens </a:t>
                      </a:r>
                      <a:r>
                        <a:rPr lang="en-US" sz="1400" dirty="0" err="1">
                          <a:latin typeface="Calibri" panose="020F0502020204030204" pitchFamily="34" charset="0"/>
                          <a:ea typeface="Calibri" panose="020F0502020204030204" pitchFamily="34" charset="0"/>
                          <a:cs typeface="Calibri" panose="020F0502020204030204" pitchFamily="34" charset="0"/>
                        </a:rPr>
                        <a:t>nos</a:t>
                      </a:r>
                      <a:r>
                        <a:rPr lang="en-US" sz="1400" dirty="0">
                          <a:latin typeface="Calibri" panose="020F0502020204030204" pitchFamily="34" charset="0"/>
                          <a:ea typeface="Calibri" panose="020F0502020204030204" pitchFamily="34" charset="0"/>
                          <a:cs typeface="Calibri" panose="020F0502020204030204" pitchFamily="34" charset="0"/>
                        </a:rPr>
                        <a:t> outlets)</a:t>
                      </a:r>
                      <a:endParaRPr lang="en-US" dirty="0">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Compras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de bens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presencialmente</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em</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lojas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mais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baratas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a:t>
                      </a:r>
                    </a:p>
                  </a:txBody>
                  <a:tcPr/>
                </a:tc>
                <a:tc>
                  <a:txBody>
                    <a:bodyPr/>
                    <a:lstStyle/>
                    <a:p>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Compra</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on-line com custos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adicionais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entrega</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ou</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por</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limitações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mobilidade</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em</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lojas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mais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caras</a:t>
                      </a:r>
                      <a:endPar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endParaRPr>
                    </a:p>
                  </a:txBody>
                  <a:tcPr/>
                </a:tc>
                <a:extLst>
                  <a:ext uri="{0D108BD9-81ED-4DB2-BD59-A6C34878D82A}">
                    <a16:rowId xmlns:a16="http://schemas.microsoft.com/office/drawing/2014/main" val="876159293"/>
                  </a:ext>
                </a:extLst>
              </a:tr>
              <a:tr h="669560">
                <a:tc>
                  <a:txBody>
                    <a:bodyPr/>
                    <a:lstStyle/>
                    <a:p>
                      <a:r>
                        <a:rPr kumimoji="0" lang="en-US" b="1" kern="1200" dirty="0" err="1">
                          <a:solidFill>
                            <a:schemeClr val="tx1"/>
                          </a:solidFill>
                          <a:latin typeface="Calibri" panose="020F0502020204030204" pitchFamily="34" charset="0"/>
                          <a:ea typeface="Calibri" panose="020F0502020204030204" pitchFamily="34" charset="0"/>
                          <a:cs typeface="Calibri" panose="020F0502020204030204" pitchFamily="34" charset="0"/>
                        </a:rPr>
                        <a:t>Variedade</a:t>
                      </a:r>
                      <a:endParaRPr kumimoji="0" lang="en-US" b="1" kern="1200" dirty="0">
                        <a:solidFill>
                          <a:schemeClr val="tx1"/>
                        </a:solidFill>
                        <a:latin typeface="Calibri" panose="020F0502020204030204" pitchFamily="34" charset="0"/>
                        <a:ea typeface="Calibri" panose="020F0502020204030204" pitchFamily="34" charset="0"/>
                        <a:cs typeface="Calibri" panose="020F0502020204030204" pitchFamily="34" charset="0"/>
                      </a:endParaRPr>
                    </a:p>
                    <a:p>
                      <a:r>
                        <a:rPr lang="en-US" sz="1400" dirty="0">
                          <a:latin typeface="Calibri" panose="020F0502020204030204" pitchFamily="34" charset="0"/>
                          <a:ea typeface="Calibri" panose="020F0502020204030204" pitchFamily="34" charset="0"/>
                          <a:cs typeface="Calibri" panose="020F0502020204030204" pitchFamily="34" charset="0"/>
                        </a:rPr>
                        <a:t>(Uma </a:t>
                      </a:r>
                      <a:r>
                        <a:rPr lang="en-US" sz="1400" dirty="0" err="1">
                          <a:latin typeface="Calibri" panose="020F0502020204030204" pitchFamily="34" charset="0"/>
                          <a:ea typeface="Calibri" panose="020F0502020204030204" pitchFamily="34" charset="0"/>
                          <a:cs typeface="Calibri" panose="020F0502020204030204" pitchFamily="34" charset="0"/>
                        </a:rPr>
                        <a:t>maior</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variedade</a:t>
                      </a:r>
                      <a:r>
                        <a:rPr lang="en-US" sz="1400" dirty="0">
                          <a:latin typeface="Calibri" panose="020F0502020204030204" pitchFamily="34" charset="0"/>
                          <a:ea typeface="Calibri" panose="020F0502020204030204" pitchFamily="34" charset="0"/>
                          <a:cs typeface="Calibri" panose="020F0502020204030204" pitchFamily="34" charset="0"/>
                        </a:rPr>
                        <a:t> de </a:t>
                      </a:r>
                      <a:r>
                        <a:rPr lang="en-US" sz="1400" dirty="0" err="1">
                          <a:latin typeface="Calibri" panose="020F0502020204030204" pitchFamily="34" charset="0"/>
                          <a:ea typeface="Calibri" panose="020F0502020204030204" pitchFamily="34" charset="0"/>
                          <a:cs typeface="Calibri" panose="020F0502020204030204" pitchFamily="34" charset="0"/>
                        </a:rPr>
                        <a:t>produtos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permite</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atingir</a:t>
                      </a:r>
                      <a:r>
                        <a:rPr lang="en-US" sz="1400" dirty="0">
                          <a:latin typeface="Calibri" panose="020F0502020204030204" pitchFamily="34" charset="0"/>
                          <a:ea typeface="Calibri" panose="020F0502020204030204" pitchFamily="34" charset="0"/>
                          <a:cs typeface="Calibri" panose="020F0502020204030204" pitchFamily="34" charset="0"/>
                        </a:rPr>
                        <a:t> o </a:t>
                      </a:r>
                      <a:r>
                        <a:rPr lang="en-US" sz="1400" dirty="0" err="1">
                          <a:latin typeface="Calibri" panose="020F0502020204030204" pitchFamily="34" charset="0"/>
                          <a:ea typeface="Calibri" panose="020F0502020204030204" pitchFamily="34" charset="0"/>
                          <a:cs typeface="Calibri" panose="020F0502020204030204" pitchFamily="34" charset="0"/>
                        </a:rPr>
                        <a:t>mesmo</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nivel</a:t>
                      </a:r>
                      <a:r>
                        <a:rPr lang="en-US" sz="1400" dirty="0">
                          <a:latin typeface="Calibri" panose="020F0502020204030204" pitchFamily="34" charset="0"/>
                          <a:ea typeface="Calibri" panose="020F0502020204030204" pitchFamily="34" charset="0"/>
                          <a:cs typeface="Calibri" panose="020F0502020204030204" pitchFamily="34" charset="0"/>
                        </a:rPr>
                        <a:t> de </a:t>
                      </a:r>
                      <a:r>
                        <a:rPr lang="en-US" sz="1400" dirty="0" err="1">
                          <a:latin typeface="Calibri" panose="020F0502020204030204" pitchFamily="34" charset="0"/>
                          <a:ea typeface="Calibri" panose="020F0502020204030204" pitchFamily="34" charset="0"/>
                          <a:cs typeface="Calibri" panose="020F0502020204030204" pitchFamily="34" charset="0"/>
                        </a:rPr>
                        <a:t>vida</a:t>
                      </a:r>
                      <a:r>
                        <a:rPr lang="en-US" sz="1400" dirty="0">
                          <a:latin typeface="Calibri" panose="020F0502020204030204" pitchFamily="34" charset="0"/>
                          <a:ea typeface="Calibri" panose="020F0502020204030204" pitchFamily="34" charset="0"/>
                          <a:cs typeface="Calibri" panose="020F0502020204030204" pitchFamily="34" charset="0"/>
                        </a:rPr>
                        <a:t> )</a:t>
                      </a:r>
                    </a:p>
                  </a:txBody>
                  <a:tcPr/>
                </a:tc>
                <a:tc>
                  <a:txBody>
                    <a:bodyPr/>
                    <a:lstStyle/>
                    <a:p>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Mais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variedades</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vão</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estando</a:t>
                      </a:r>
                      <a:r>
                        <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disponíveis</a:t>
                      </a:r>
                      <a:endPar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pt-PT" sz="1600" dirty="0">
                          <a:solidFill>
                            <a:srgbClr val="C00000"/>
                          </a:solidFill>
                          <a:latin typeface="Calibri" panose="020F0502020204030204" pitchFamily="34" charset="0"/>
                          <a:ea typeface="Calibri" panose="020F0502020204030204" pitchFamily="34" charset="0"/>
                          <a:cs typeface="Calibri" panose="020F0502020204030204" pitchFamily="34" charset="0"/>
                        </a:rPr>
                        <a:t>M</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enor</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variedade</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produtos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disponíveis</a:t>
                      </a:r>
                      <a:endPar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endParaRPr>
                    </a:p>
                  </a:txBody>
                  <a:tcPr/>
                </a:tc>
                <a:extLst>
                  <a:ext uri="{0D108BD9-81ED-4DB2-BD59-A6C34878D82A}">
                    <a16:rowId xmlns:a16="http://schemas.microsoft.com/office/drawing/2014/main" val="2858519766"/>
                  </a:ext>
                </a:extLst>
              </a:tr>
              <a:tr h="849826">
                <a:tc>
                  <a:txBody>
                    <a:bodyPr/>
                    <a:lstStyle/>
                    <a:p>
                      <a:r>
                        <a:rPr kumimoji="0" lang="en-US" b="1" kern="1200" dirty="0" err="1">
                          <a:solidFill>
                            <a:schemeClr val="tx1"/>
                          </a:solidFill>
                          <a:latin typeface="Calibri" panose="020F0502020204030204" pitchFamily="34" charset="0"/>
                          <a:ea typeface="Calibri" panose="020F0502020204030204" pitchFamily="34" charset="0"/>
                          <a:cs typeface="Calibri" panose="020F0502020204030204" pitchFamily="34" charset="0"/>
                        </a:rPr>
                        <a:t>Ruturas</a:t>
                      </a:r>
                      <a:r>
                        <a:rPr kumimoji="0" lang="en-US"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 de stock</a:t>
                      </a:r>
                    </a:p>
                    <a:p>
                      <a:r>
                        <a:rPr lang="en-US" sz="1400" dirty="0">
                          <a:latin typeface="Calibri" panose="020F0502020204030204" pitchFamily="34" charset="0"/>
                          <a:ea typeface="Calibri" panose="020F0502020204030204" pitchFamily="34" charset="0"/>
                          <a:cs typeface="Calibri" panose="020F0502020204030204" pitchFamily="34" charset="0"/>
                        </a:rPr>
                        <a:t>(Inflação </a:t>
                      </a:r>
                      <a:r>
                        <a:rPr lang="en-US" sz="1400" dirty="0" err="1">
                          <a:latin typeface="Calibri" panose="020F0502020204030204" pitchFamily="34" charset="0"/>
                          <a:ea typeface="Calibri" panose="020F0502020204030204" pitchFamily="34" charset="0"/>
                          <a:cs typeface="Calibri" panose="020F0502020204030204" pitchFamily="34" charset="0"/>
                        </a:rPr>
                        <a:t>ignora</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rutura</a:t>
                      </a:r>
                      <a:r>
                        <a:rPr lang="en-US" sz="1400" dirty="0">
                          <a:latin typeface="Calibri" panose="020F0502020204030204" pitchFamily="34" charset="0"/>
                          <a:ea typeface="Calibri" panose="020F0502020204030204" pitchFamily="34" charset="0"/>
                          <a:cs typeface="Calibri" panose="020F0502020204030204" pitchFamily="34" charset="0"/>
                        </a:rPr>
                        <a:t> de stocks, </a:t>
                      </a:r>
                      <a:r>
                        <a:rPr lang="en-US" sz="1400" dirty="0" err="1">
                          <a:latin typeface="Calibri" panose="020F0502020204030204" pitchFamily="34" charset="0"/>
                          <a:ea typeface="Calibri" panose="020F0502020204030204" pitchFamily="34" charset="0"/>
                          <a:cs typeface="Calibri" panose="020F0502020204030204" pitchFamily="34" charset="0"/>
                        </a:rPr>
                        <a:t>na</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prática</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assumindo</a:t>
                      </a:r>
                      <a:r>
                        <a:rPr lang="en-US" sz="1400" dirty="0">
                          <a:latin typeface="Calibri" panose="020F0502020204030204" pitchFamily="34" charset="0"/>
                          <a:ea typeface="Calibri" panose="020F0502020204030204" pitchFamily="34" charset="0"/>
                          <a:cs typeface="Calibri" panose="020F0502020204030204" pitchFamily="34" charset="0"/>
                        </a:rPr>
                        <a:t> que </a:t>
                      </a:r>
                      <a:r>
                        <a:rPr lang="en-US" sz="1400" dirty="0" err="1">
                          <a:latin typeface="Calibri" panose="020F0502020204030204" pitchFamily="34" charset="0"/>
                          <a:ea typeface="Calibri" panose="020F0502020204030204" pitchFamily="34" charset="0"/>
                          <a:cs typeface="Calibri" panose="020F0502020204030204" pitchFamily="34" charset="0"/>
                        </a:rPr>
                        <a:t>os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preços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destes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produtos</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sobem</a:t>
                      </a:r>
                      <a:r>
                        <a:rPr lang="en-US" sz="1400" dirty="0">
                          <a:latin typeface="Calibri" panose="020F0502020204030204" pitchFamily="34" charset="0"/>
                          <a:ea typeface="Calibri" panose="020F0502020204030204" pitchFamily="34" charset="0"/>
                          <a:cs typeface="Calibri" panose="020F0502020204030204" pitchFamily="34" charset="0"/>
                        </a:rPr>
                        <a:t> de </a:t>
                      </a:r>
                      <a:r>
                        <a:rPr lang="en-US" sz="1400" dirty="0" err="1">
                          <a:latin typeface="Calibri" panose="020F0502020204030204" pitchFamily="34" charset="0"/>
                          <a:ea typeface="Calibri" panose="020F0502020204030204" pitchFamily="34" charset="0"/>
                          <a:cs typeface="Calibri" panose="020F0502020204030204" pitchFamily="34" charset="0"/>
                        </a:rPr>
                        <a:t>acordo</a:t>
                      </a:r>
                      <a:r>
                        <a:rPr lang="en-US" sz="1400" dirty="0">
                          <a:latin typeface="Calibri" panose="020F0502020204030204" pitchFamily="34" charset="0"/>
                          <a:ea typeface="Calibri" panose="020F0502020204030204" pitchFamily="34" charset="0"/>
                          <a:cs typeface="Calibri" panose="020F0502020204030204" pitchFamily="34" charset="0"/>
                        </a:rPr>
                        <a:t> com a </a:t>
                      </a:r>
                      <a:r>
                        <a:rPr lang="en-US" sz="1400" dirty="0" err="1">
                          <a:latin typeface="Calibri" panose="020F0502020204030204" pitchFamily="34" charset="0"/>
                          <a:ea typeface="Calibri" panose="020F0502020204030204" pitchFamily="34" charset="0"/>
                          <a:cs typeface="Calibri" panose="020F0502020204030204" pitchFamily="34" charset="0"/>
                        </a:rPr>
                        <a:t>média</a:t>
                      </a:r>
                      <a:r>
                        <a:rPr lang="en-US" sz="1400" dirty="0">
                          <a:latin typeface="Calibri" panose="020F0502020204030204" pitchFamily="34" charset="0"/>
                          <a:ea typeface="Calibri" panose="020F0502020204030204" pitchFamily="34" charset="0"/>
                          <a:cs typeface="Calibri" panose="020F0502020204030204" pitchFamily="34" charset="0"/>
                        </a:rPr>
                        <a:t>. Mas </a:t>
                      </a:r>
                      <a:r>
                        <a:rPr lang="en-US" sz="1400" dirty="0" err="1">
                          <a:latin typeface="Calibri" panose="020F0502020204030204" pitchFamily="34" charset="0"/>
                          <a:ea typeface="Calibri" panose="020F0502020204030204" pitchFamily="34" charset="0"/>
                          <a:cs typeface="Calibri" panose="020F0502020204030204" pitchFamily="34" charset="0"/>
                        </a:rPr>
                        <a:t>na</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prática</a:t>
                      </a:r>
                      <a:r>
                        <a:rPr lang="en-US" sz="1400" dirty="0">
                          <a:latin typeface="Calibri" panose="020F0502020204030204" pitchFamily="34" charset="0"/>
                          <a:ea typeface="Calibri" panose="020F0502020204030204" pitchFamily="34" charset="0"/>
                          <a:cs typeface="Calibri" panose="020F0502020204030204" pitchFamily="34" charset="0"/>
                        </a:rPr>
                        <a:t> </a:t>
                      </a:r>
                      <a:r>
                        <a:rPr lang="en-US" sz="1400" dirty="0" err="1">
                          <a:latin typeface="Calibri" panose="020F0502020204030204" pitchFamily="34" charset="0"/>
                          <a:ea typeface="Calibri" panose="020F0502020204030204" pitchFamily="34" charset="0"/>
                          <a:cs typeface="Calibri" panose="020F0502020204030204" pitchFamily="34" charset="0"/>
                        </a:rPr>
                        <a:t>não</a:t>
                      </a:r>
                      <a:r>
                        <a:rPr lang="en-US" sz="1400" dirty="0">
                          <a:latin typeface="Calibri" panose="020F0502020204030204" pitchFamily="34" charset="0"/>
                          <a:ea typeface="Calibri" panose="020F0502020204030204" pitchFamily="34" charset="0"/>
                          <a:cs typeface="Calibri" panose="020F0502020204030204" pitchFamily="34" charset="0"/>
                        </a:rPr>
                        <a:t> é </a:t>
                      </a:r>
                      <a:r>
                        <a:rPr lang="en-US" sz="1400" dirty="0" err="1">
                          <a:latin typeface="Calibri" panose="020F0502020204030204" pitchFamily="34" charset="0"/>
                          <a:ea typeface="Calibri" panose="020F0502020204030204" pitchFamily="34" charset="0"/>
                          <a:cs typeface="Calibri" panose="020F0502020204030204" pitchFamily="34" charset="0"/>
                        </a:rPr>
                        <a:t>como</a:t>
                      </a:r>
                      <a:r>
                        <a:rPr lang="en-US" sz="1400" dirty="0">
                          <a:latin typeface="Calibri" panose="020F0502020204030204" pitchFamily="34" charset="0"/>
                          <a:ea typeface="Calibri" panose="020F0502020204030204" pitchFamily="34" charset="0"/>
                          <a:cs typeface="Calibri" panose="020F0502020204030204" pitchFamily="34" charset="0"/>
                        </a:rPr>
                        <a:t> se </a:t>
                      </a:r>
                      <a:r>
                        <a:rPr lang="en-US" sz="1400" dirty="0" err="1">
                          <a:latin typeface="Calibri" panose="020F0502020204030204" pitchFamily="34" charset="0"/>
                          <a:ea typeface="Calibri" panose="020F0502020204030204" pitchFamily="34" charset="0"/>
                          <a:cs typeface="Calibri" panose="020F0502020204030204" pitchFamily="34" charset="0"/>
                        </a:rPr>
                        <a:t>subissem</a:t>
                      </a:r>
                      <a:r>
                        <a:rPr lang="en-US" sz="1400" dirty="0">
                          <a:latin typeface="Calibri" panose="020F0502020204030204" pitchFamily="34" charset="0"/>
                          <a:ea typeface="Calibri" panose="020F0502020204030204" pitchFamily="34" charset="0"/>
                          <a:cs typeface="Calibri" panose="020F0502020204030204" pitchFamily="34" charset="0"/>
                        </a:rPr>
                        <a:t> para </a:t>
                      </a:r>
                      <a:r>
                        <a:rPr lang="en-US" sz="1400" dirty="0" err="1">
                          <a:latin typeface="Calibri" panose="020F0502020204030204" pitchFamily="34" charset="0"/>
                          <a:ea typeface="Calibri" panose="020F0502020204030204" pitchFamily="34" charset="0"/>
                          <a:cs typeface="Calibri" panose="020F0502020204030204" pitchFamily="34" charset="0"/>
                        </a:rPr>
                        <a:t>infinito</a:t>
                      </a:r>
                      <a:r>
                        <a:rPr lang="en-US" sz="1400" dirty="0">
                          <a:latin typeface="Calibri" panose="020F0502020204030204" pitchFamily="34" charset="0"/>
                          <a:ea typeface="Calibri" panose="020F0502020204030204" pitchFamily="34" charset="0"/>
                          <a:cs typeface="Calibri" panose="020F0502020204030204" pitchFamily="34" charset="0"/>
                        </a:rPr>
                        <a:t>?)</a:t>
                      </a:r>
                      <a:endParaRPr kumimoji="0" lang="en-US" sz="1400" b="1" kern="1200"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sz="1600" dirty="0" err="1">
                          <a:solidFill>
                            <a:schemeClr val="tx2"/>
                          </a:solidFill>
                          <a:latin typeface="Calibri" panose="020F0502020204030204" pitchFamily="34" charset="0"/>
                          <a:ea typeface="Calibri" panose="020F0502020204030204" pitchFamily="34" charset="0"/>
                          <a:cs typeface="Calibri" panose="020F0502020204030204" pitchFamily="34" charset="0"/>
                        </a:rPr>
                        <a:t>Raro</a:t>
                      </a:r>
                      <a:endParaRPr lang="en-US" sz="1600" dirty="0">
                        <a:solidFill>
                          <a:schemeClr val="tx2"/>
                        </a:solidFill>
                        <a:latin typeface="Calibri" panose="020F0502020204030204" pitchFamily="34" charset="0"/>
                        <a:ea typeface="Calibri" panose="020F0502020204030204" pitchFamily="34" charset="0"/>
                        <a:cs typeface="Calibri" panose="020F0502020204030204" pitchFamily="34" charset="0"/>
                      </a:endParaRPr>
                    </a:p>
                  </a:txBody>
                  <a:tcPr/>
                </a:tc>
                <a:tc>
                  <a:txBody>
                    <a:bodyPr/>
                    <a:lstStyle/>
                    <a:p>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Qual o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preço</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uma</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webcam se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não</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conseguimos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comprar</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a:t>
                      </a:r>
                      <a:b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b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Ou de “nannies” se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elas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estão</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rgbClr val="C00000"/>
                          </a:solidFill>
                          <a:latin typeface="Calibri" panose="020F0502020204030204" pitchFamily="34" charset="0"/>
                          <a:ea typeface="Calibri" panose="020F0502020204030204" pitchFamily="34" charset="0"/>
                          <a:cs typeface="Calibri" panose="020F0502020204030204" pitchFamily="34" charset="0"/>
                        </a:rPr>
                        <a:t>indisponíveis</a:t>
                      </a:r>
                      <a:r>
                        <a:rPr lang="en-US" sz="1600" dirty="0">
                          <a:solidFill>
                            <a:srgbClr val="C00000"/>
                          </a:solidFill>
                          <a:latin typeface="Calibri" panose="020F0502020204030204" pitchFamily="34" charset="0"/>
                          <a:ea typeface="Calibri" panose="020F0502020204030204" pitchFamily="34" charset="0"/>
                          <a:cs typeface="Calibri" panose="020F0502020204030204" pitchFamily="34" charset="0"/>
                        </a:rPr>
                        <a:t>?</a:t>
                      </a:r>
                    </a:p>
                  </a:txBody>
                  <a:tcPr/>
                </a:tc>
                <a:extLst>
                  <a:ext uri="{0D108BD9-81ED-4DB2-BD59-A6C34878D82A}">
                    <a16:rowId xmlns:a16="http://schemas.microsoft.com/office/drawing/2014/main" val="2549036583"/>
                  </a:ext>
                </a:extLst>
              </a:tr>
            </a:tbl>
          </a:graphicData>
        </a:graphic>
      </p:graphicFrame>
      <p:sp>
        <p:nvSpPr>
          <p:cNvPr id="2" name="Title 1">
            <a:extLst>
              <a:ext uri="{FF2B5EF4-FFF2-40B4-BE49-F238E27FC236}">
                <a16:creationId xmlns:a16="http://schemas.microsoft.com/office/drawing/2014/main" id="{61B49267-710A-2B4A-EAEE-DC040494829C}"/>
              </a:ext>
            </a:extLst>
          </p:cNvPr>
          <p:cNvSpPr>
            <a:spLocks noGrp="1"/>
          </p:cNvSpPr>
          <p:nvPr>
            <p:ph type="title"/>
          </p:nvPr>
        </p:nvSpPr>
        <p:spPr>
          <a:xfrm>
            <a:off x="212726" y="321570"/>
            <a:ext cx="10972800" cy="522304"/>
          </a:xfrm>
        </p:spPr>
        <p:txBody>
          <a:bodyPr/>
          <a:lstStyle/>
          <a:p>
            <a:r>
              <a:rPr lang="en-US" sz="3600" b="1" dirty="0">
                <a:solidFill>
                  <a:srgbClr val="77933C"/>
                </a:solidFill>
                <a:latin typeface="Calibri" panose="020F0502020204030204" pitchFamily="34" charset="0"/>
                <a:ea typeface="Calibri" panose="020F0502020204030204" pitchFamily="34" charset="0"/>
                <a:cs typeface="Calibri" panose="020F0502020204030204" pitchFamily="34" charset="0"/>
              </a:rPr>
              <a:t>Causa 4# - </a:t>
            </a:r>
            <a:r>
              <a:rPr lang="en-US" sz="3600" b="1" dirty="0" err="1">
                <a:solidFill>
                  <a:srgbClr val="77933C"/>
                </a:solidFill>
                <a:latin typeface="Calibri" panose="020F0502020204030204" pitchFamily="34" charset="0"/>
                <a:ea typeface="Calibri" panose="020F0502020204030204" pitchFamily="34" charset="0"/>
                <a:cs typeface="Calibri" panose="020F0502020204030204" pitchFamily="34" charset="0"/>
              </a:rPr>
              <a:t>Dificuldades</a:t>
            </a:r>
            <a:r>
              <a:rPr lang="en-US" sz="3600" b="1" dirty="0">
                <a:solidFill>
                  <a:srgbClr val="77933C"/>
                </a:solidFill>
                <a:latin typeface="Calibri" panose="020F0502020204030204" pitchFamily="34" charset="0"/>
                <a:ea typeface="Calibri" panose="020F0502020204030204" pitchFamily="34" charset="0"/>
                <a:cs typeface="Calibri" panose="020F0502020204030204" pitchFamily="34" charset="0"/>
              </a:rPr>
              <a:t> </a:t>
            </a:r>
            <a:r>
              <a:rPr lang="en-US" sz="3600" b="1" dirty="0" err="1">
                <a:solidFill>
                  <a:srgbClr val="77933C"/>
                </a:solidFill>
                <a:latin typeface="Calibri" panose="020F0502020204030204" pitchFamily="34" charset="0"/>
                <a:ea typeface="Calibri" panose="020F0502020204030204" pitchFamily="34" charset="0"/>
                <a:cs typeface="Calibri" panose="020F0502020204030204" pitchFamily="34" charset="0"/>
              </a:rPr>
              <a:t>em</a:t>
            </a:r>
            <a:r>
              <a:rPr lang="en-US" sz="3600" b="1" dirty="0">
                <a:solidFill>
                  <a:srgbClr val="77933C"/>
                </a:solidFill>
                <a:latin typeface="Calibri" panose="020F0502020204030204" pitchFamily="34" charset="0"/>
                <a:ea typeface="Calibri" panose="020F0502020204030204" pitchFamily="34" charset="0"/>
                <a:cs typeface="Calibri" panose="020F0502020204030204" pitchFamily="34" charset="0"/>
              </a:rPr>
              <a:t> </a:t>
            </a:r>
            <a:r>
              <a:rPr lang="en-US" sz="3600" b="1" dirty="0" err="1">
                <a:solidFill>
                  <a:srgbClr val="77933C"/>
                </a:solidFill>
                <a:latin typeface="Calibri" panose="020F0502020204030204" pitchFamily="34" charset="0"/>
                <a:ea typeface="Calibri" panose="020F0502020204030204" pitchFamily="34" charset="0"/>
                <a:cs typeface="Calibri" panose="020F0502020204030204" pitchFamily="34" charset="0"/>
              </a:rPr>
              <a:t>medir</a:t>
            </a:r>
            <a:r>
              <a:rPr lang="en-US" sz="3600" b="1" dirty="0">
                <a:solidFill>
                  <a:srgbClr val="77933C"/>
                </a:solidFill>
                <a:latin typeface="Calibri" panose="020F0502020204030204" pitchFamily="34" charset="0"/>
                <a:ea typeface="Calibri" panose="020F0502020204030204" pitchFamily="34" charset="0"/>
                <a:cs typeface="Calibri" panose="020F0502020204030204" pitchFamily="34" charset="0"/>
              </a:rPr>
              <a:t> a </a:t>
            </a:r>
            <a:r>
              <a:rPr lang="en-US" sz="3600" b="1" dirty="0" err="1">
                <a:solidFill>
                  <a:srgbClr val="77933C"/>
                </a:solidFill>
                <a:latin typeface="Calibri" panose="020F0502020204030204" pitchFamily="34" charset="0"/>
                <a:ea typeface="Calibri" panose="020F0502020204030204" pitchFamily="34" charset="0"/>
                <a:cs typeface="Calibri" panose="020F0502020204030204" pitchFamily="34" charset="0"/>
              </a:rPr>
              <a:t>inflação</a:t>
            </a:r>
            <a:endParaRPr lang="en-US" sz="3600" b="1" dirty="0">
              <a:solidFill>
                <a:srgbClr val="77933C"/>
              </a:solidFill>
              <a:latin typeface="Calibri" panose="020F0502020204030204" pitchFamily="34" charset="0"/>
              <a:ea typeface="Calibri" panose="020F0502020204030204" pitchFamily="34" charset="0"/>
              <a:cs typeface="Calibri" panose="020F0502020204030204" pitchFamily="34" charset="0"/>
            </a:endParaRPr>
          </a:p>
        </p:txBody>
      </p:sp>
      <p:sp>
        <p:nvSpPr>
          <p:cNvPr id="5" name="Slide Number Placeholder 4">
            <a:extLst>
              <a:ext uri="{FF2B5EF4-FFF2-40B4-BE49-F238E27FC236}">
                <a16:creationId xmlns:a16="http://schemas.microsoft.com/office/drawing/2014/main" id="{8B203F17-D8B1-CEAB-4302-BCA7995FCAC8}"/>
              </a:ext>
            </a:extLst>
          </p:cNvPr>
          <p:cNvSpPr>
            <a:spLocks noGrp="1"/>
          </p:cNvSpPr>
          <p:nvPr>
            <p:ph type="sldNum" sz="quarter" idx="11"/>
          </p:nvPr>
        </p:nvSpPr>
        <p:spPr/>
        <p:txBody>
          <a:bodyPr/>
          <a:lstStyle/>
          <a:p>
            <a:pPr>
              <a:defRPr/>
            </a:pPr>
            <a:fld id="{0BBD0AB2-84B4-4C76-8D92-7F4270B150FE}" type="slidenum">
              <a:rPr lang="en-US" smtClean="0">
                <a:latin typeface="Calibri" panose="020F0502020204030204" pitchFamily="34" charset="0"/>
                <a:ea typeface="Calibri" panose="020F0502020204030204" pitchFamily="34" charset="0"/>
                <a:cs typeface="Calibri" panose="020F0502020204030204" pitchFamily="34" charset="0"/>
              </a:rPr>
              <a:pPr>
                <a:defRPr/>
              </a:pPr>
              <a:t>298</a:t>
            </a:fld>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9" name="Rectangle 8">
            <a:extLst>
              <a:ext uri="{FF2B5EF4-FFF2-40B4-BE49-F238E27FC236}">
                <a16:creationId xmlns:a16="http://schemas.microsoft.com/office/drawing/2014/main" id="{FDF14695-2B82-6803-0C12-BA2C3332A5D4}"/>
              </a:ext>
            </a:extLst>
          </p:cNvPr>
          <p:cNvSpPr/>
          <p:nvPr/>
        </p:nvSpPr>
        <p:spPr>
          <a:xfrm>
            <a:off x="203200" y="838200"/>
            <a:ext cx="11795125" cy="5300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0" name="Rectangle 9">
            <a:extLst>
              <a:ext uri="{FF2B5EF4-FFF2-40B4-BE49-F238E27FC236}">
                <a16:creationId xmlns:a16="http://schemas.microsoft.com/office/drawing/2014/main" id="{EF024809-8F65-F9DB-6D87-B07FDB59397A}"/>
              </a:ext>
            </a:extLst>
          </p:cNvPr>
          <p:cNvSpPr/>
          <p:nvPr/>
        </p:nvSpPr>
        <p:spPr>
          <a:xfrm flipV="1">
            <a:off x="11176000" y="6073140"/>
            <a:ext cx="831851" cy="63246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1" name="Rectangle 10">
            <a:extLst>
              <a:ext uri="{FF2B5EF4-FFF2-40B4-BE49-F238E27FC236}">
                <a16:creationId xmlns:a16="http://schemas.microsoft.com/office/drawing/2014/main" id="{FBD36301-5E76-156E-2A02-5D3B493315CB}"/>
              </a:ext>
            </a:extLst>
          </p:cNvPr>
          <p:cNvSpPr/>
          <p:nvPr/>
        </p:nvSpPr>
        <p:spPr>
          <a:xfrm>
            <a:off x="92075" y="6310213"/>
            <a:ext cx="11795125" cy="5300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grpSp>
        <p:nvGrpSpPr>
          <p:cNvPr id="12" name="Group 11">
            <a:extLst>
              <a:ext uri="{FF2B5EF4-FFF2-40B4-BE49-F238E27FC236}">
                <a16:creationId xmlns:a16="http://schemas.microsoft.com/office/drawing/2014/main" id="{403AD5AC-76AE-5DC5-913E-F26C0BBE3B81}"/>
              </a:ext>
            </a:extLst>
          </p:cNvPr>
          <p:cNvGrpSpPr/>
          <p:nvPr/>
        </p:nvGrpSpPr>
        <p:grpSpPr>
          <a:xfrm>
            <a:off x="-48102" y="6643375"/>
            <a:ext cx="12298342" cy="255543"/>
            <a:chOff x="-106342" y="6654881"/>
            <a:chExt cx="12298342" cy="255543"/>
          </a:xfrm>
        </p:grpSpPr>
        <p:sp>
          <p:nvSpPr>
            <p:cNvPr id="13" name="Прямоугольник 2">
              <a:extLst>
                <a:ext uri="{FF2B5EF4-FFF2-40B4-BE49-F238E27FC236}">
                  <a16:creationId xmlns:a16="http://schemas.microsoft.com/office/drawing/2014/main" id="{B0EB4BC1-02E6-9DC8-E06D-0C6A2CAE8378}"/>
                </a:ext>
              </a:extLst>
            </p:cNvPr>
            <p:cNvSpPr/>
            <p:nvPr/>
          </p:nvSpPr>
          <p:spPr>
            <a:xfrm>
              <a:off x="-106342" y="6654881"/>
              <a:ext cx="388248"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298</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14" name="TextBox 8">
              <a:extLst>
                <a:ext uri="{FF2B5EF4-FFF2-40B4-BE49-F238E27FC236}">
                  <a16:creationId xmlns:a16="http://schemas.microsoft.com/office/drawing/2014/main" id="{F8BB4663-5EBC-212D-93B6-782039A2B933}"/>
                </a:ext>
              </a:extLst>
            </p:cNvPr>
            <p:cNvSpPr txBox="1"/>
            <p:nvPr/>
          </p:nvSpPr>
          <p:spPr>
            <a:xfrm>
              <a:off x="9284841" y="6710369"/>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pic>
        <p:nvPicPr>
          <p:cNvPr id="15" name="Picture 14" descr="A picture containing drawing&#10;&#10;Description automatically generated">
            <a:extLst>
              <a:ext uri="{FF2B5EF4-FFF2-40B4-BE49-F238E27FC236}">
                <a16:creationId xmlns:a16="http://schemas.microsoft.com/office/drawing/2014/main" id="{BE9647EC-6CCF-2224-17A3-6A98CCC1DAC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9144" y="152406"/>
            <a:ext cx="747741" cy="226588"/>
          </a:xfrm>
          <a:prstGeom prst="rect">
            <a:avLst/>
          </a:prstGeom>
        </p:spPr>
      </p:pic>
      <p:cxnSp>
        <p:nvCxnSpPr>
          <p:cNvPr id="16" name="Straight Connector 15">
            <a:extLst>
              <a:ext uri="{FF2B5EF4-FFF2-40B4-BE49-F238E27FC236}">
                <a16:creationId xmlns:a16="http://schemas.microsoft.com/office/drawing/2014/main" id="{3FFFBBF9-011A-159B-DD25-C803315772E3}"/>
              </a:ext>
            </a:extLst>
          </p:cNvPr>
          <p:cNvCxnSpPr/>
          <p:nvPr/>
        </p:nvCxnSpPr>
        <p:spPr>
          <a:xfrm>
            <a:off x="298296" y="839844"/>
            <a:ext cx="11409894" cy="0"/>
          </a:xfrm>
          <a:prstGeom prst="line">
            <a:avLst/>
          </a:prstGeom>
          <a:ln w="22225">
            <a:solidFill>
              <a:srgbClr val="77933C"/>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84F33D22-D92A-636D-301D-A01350ED742C}"/>
              </a:ext>
            </a:extLst>
          </p:cNvPr>
          <p:cNvSpPr txBox="1"/>
          <p:nvPr/>
        </p:nvSpPr>
        <p:spPr>
          <a:xfrm>
            <a:off x="1813561" y="5938181"/>
            <a:ext cx="4693920" cy="646331"/>
          </a:xfrm>
          <a:prstGeom prst="rect">
            <a:avLst/>
          </a:prstGeom>
          <a:noFill/>
          <a:ln w="38100">
            <a:solidFill>
              <a:srgbClr val="77933C"/>
            </a:solidFill>
          </a:ln>
        </p:spPr>
        <p:txBody>
          <a:bodyPr wrap="square" rtlCol="0">
            <a:spAutoFit/>
          </a:bodyPr>
          <a:lstStyle/>
          <a:p>
            <a:pPr algn="ctr"/>
            <a:r>
              <a:rPr lang="en-US" b="1" dirty="0">
                <a:solidFill>
                  <a:srgbClr val="77933C"/>
                </a:solidFill>
                <a:latin typeface="Calibri" panose="020F0502020204030204" pitchFamily="34" charset="0"/>
                <a:ea typeface="Calibri" panose="020F0502020204030204" pitchFamily="34" charset="0"/>
                <a:cs typeface="Calibri" panose="020F0502020204030204" pitchFamily="34" charset="0"/>
              </a:rPr>
              <a:t>IPC </a:t>
            </a:r>
            <a:r>
              <a:rPr lang="en-US" b="1" dirty="0" err="1">
                <a:solidFill>
                  <a:srgbClr val="77933C"/>
                </a:solidFill>
                <a:latin typeface="Calibri" panose="020F0502020204030204" pitchFamily="34" charset="0"/>
                <a:ea typeface="Calibri" panose="020F0502020204030204" pitchFamily="34" charset="0"/>
                <a:cs typeface="Calibri" panose="020F0502020204030204" pitchFamily="34" charset="0"/>
              </a:rPr>
              <a:t>tipicamente</a:t>
            </a:r>
            <a:r>
              <a:rPr lang="en-US" b="1" dirty="0">
                <a:solidFill>
                  <a:srgbClr val="77933C"/>
                </a:solidFill>
                <a:latin typeface="Calibri" panose="020F0502020204030204" pitchFamily="34" charset="0"/>
                <a:ea typeface="Calibri" panose="020F0502020204030204" pitchFamily="34" charset="0"/>
                <a:cs typeface="Calibri" panose="020F0502020204030204" pitchFamily="34" charset="0"/>
              </a:rPr>
              <a:t> </a:t>
            </a:r>
            <a:r>
              <a:rPr lang="en-US" b="1" u="sng" dirty="0" err="1">
                <a:solidFill>
                  <a:srgbClr val="77933C"/>
                </a:solidFill>
                <a:latin typeface="Calibri" panose="020F0502020204030204" pitchFamily="34" charset="0"/>
                <a:ea typeface="Calibri" panose="020F0502020204030204" pitchFamily="34" charset="0"/>
                <a:cs typeface="Calibri" panose="020F0502020204030204" pitchFamily="34" charset="0"/>
              </a:rPr>
              <a:t>sobrestima</a:t>
            </a:r>
            <a:r>
              <a:rPr lang="en-US" b="1" dirty="0">
                <a:solidFill>
                  <a:srgbClr val="77933C"/>
                </a:solidFill>
                <a:latin typeface="Calibri" panose="020F0502020204030204" pitchFamily="34" charset="0"/>
                <a:ea typeface="Calibri" panose="020F0502020204030204" pitchFamily="34" charset="0"/>
                <a:cs typeface="Calibri" panose="020F0502020204030204" pitchFamily="34" charset="0"/>
              </a:rPr>
              <a:t> o “</a:t>
            </a:r>
            <a:r>
              <a:rPr lang="en-US" b="1" dirty="0" err="1">
                <a:solidFill>
                  <a:srgbClr val="77933C"/>
                </a:solidFill>
                <a:latin typeface="Calibri" panose="020F0502020204030204" pitchFamily="34" charset="0"/>
                <a:ea typeface="Calibri" panose="020F0502020204030204" pitchFamily="34" charset="0"/>
                <a:cs typeface="Calibri" panose="020F0502020204030204" pitchFamily="34" charset="0"/>
              </a:rPr>
              <a:t>verdadeiro</a:t>
            </a:r>
            <a:r>
              <a:rPr lang="en-US" b="1" dirty="0">
                <a:solidFill>
                  <a:srgbClr val="77933C"/>
                </a:solidFill>
                <a:latin typeface="Calibri" panose="020F0502020204030204" pitchFamily="34" charset="0"/>
                <a:ea typeface="Calibri" panose="020F0502020204030204" pitchFamily="34" charset="0"/>
                <a:cs typeface="Calibri" panose="020F0502020204030204" pitchFamily="34" charset="0"/>
              </a:rPr>
              <a:t>” </a:t>
            </a:r>
            <a:r>
              <a:rPr lang="en-US" b="1" dirty="0" err="1">
                <a:solidFill>
                  <a:srgbClr val="77933C"/>
                </a:solidFill>
                <a:latin typeface="Calibri" panose="020F0502020204030204" pitchFamily="34" charset="0"/>
                <a:ea typeface="Calibri" panose="020F0502020204030204" pitchFamily="34" charset="0"/>
                <a:cs typeface="Calibri" panose="020F0502020204030204" pitchFamily="34" charset="0"/>
              </a:rPr>
              <a:t>aumento</a:t>
            </a:r>
            <a:r>
              <a:rPr lang="en-US" b="1" dirty="0">
                <a:solidFill>
                  <a:srgbClr val="77933C"/>
                </a:solidFill>
                <a:latin typeface="Calibri" panose="020F0502020204030204" pitchFamily="34" charset="0"/>
                <a:ea typeface="Calibri" panose="020F0502020204030204" pitchFamily="34" charset="0"/>
                <a:cs typeface="Calibri" panose="020F0502020204030204" pitchFamily="34" charset="0"/>
              </a:rPr>
              <a:t> do </a:t>
            </a:r>
            <a:r>
              <a:rPr lang="en-US" b="1" dirty="0" err="1">
                <a:solidFill>
                  <a:srgbClr val="77933C"/>
                </a:solidFill>
                <a:latin typeface="Calibri" panose="020F0502020204030204" pitchFamily="34" charset="0"/>
                <a:ea typeface="Calibri" panose="020F0502020204030204" pitchFamily="34" charset="0"/>
                <a:cs typeface="Calibri" panose="020F0502020204030204" pitchFamily="34" charset="0"/>
              </a:rPr>
              <a:t>custo</a:t>
            </a:r>
            <a:r>
              <a:rPr lang="en-US" b="1" dirty="0">
                <a:solidFill>
                  <a:srgbClr val="77933C"/>
                </a:solidFill>
                <a:latin typeface="Calibri" panose="020F0502020204030204" pitchFamily="34" charset="0"/>
                <a:ea typeface="Calibri" panose="020F0502020204030204" pitchFamily="34" charset="0"/>
                <a:cs typeface="Calibri" panose="020F0502020204030204" pitchFamily="34" charset="0"/>
              </a:rPr>
              <a:t> de </a:t>
            </a:r>
            <a:r>
              <a:rPr lang="en-US" b="1" dirty="0" err="1">
                <a:solidFill>
                  <a:srgbClr val="77933C"/>
                </a:solidFill>
                <a:latin typeface="Calibri" panose="020F0502020204030204" pitchFamily="34" charset="0"/>
                <a:ea typeface="Calibri" panose="020F0502020204030204" pitchFamily="34" charset="0"/>
                <a:cs typeface="Calibri" panose="020F0502020204030204" pitchFamily="34" charset="0"/>
              </a:rPr>
              <a:t>vida</a:t>
            </a:r>
            <a:endParaRPr lang="en-US" b="1" u="sng" dirty="0">
              <a:solidFill>
                <a:srgbClr val="77933C"/>
              </a:solidFill>
              <a:latin typeface="Calibri" panose="020F0502020204030204" pitchFamily="34" charset="0"/>
              <a:ea typeface="Calibri" panose="020F0502020204030204" pitchFamily="34" charset="0"/>
              <a:cs typeface="Calibri" panose="020F0502020204030204" pitchFamily="34" charset="0"/>
            </a:endParaRPr>
          </a:p>
        </p:txBody>
      </p:sp>
      <p:sp>
        <p:nvSpPr>
          <p:cNvPr id="4" name="TextBox 3">
            <a:extLst>
              <a:ext uri="{FF2B5EF4-FFF2-40B4-BE49-F238E27FC236}">
                <a16:creationId xmlns:a16="http://schemas.microsoft.com/office/drawing/2014/main" id="{D2198114-95B7-C55A-2F2E-F090EDEB4E4A}"/>
              </a:ext>
            </a:extLst>
          </p:cNvPr>
          <p:cNvSpPr txBox="1"/>
          <p:nvPr/>
        </p:nvSpPr>
        <p:spPr>
          <a:xfrm>
            <a:off x="7566026" y="5915320"/>
            <a:ext cx="4381500" cy="646331"/>
          </a:xfrm>
          <a:prstGeom prst="rect">
            <a:avLst/>
          </a:prstGeom>
          <a:noFill/>
          <a:ln w="34925">
            <a:solidFill>
              <a:srgbClr val="C00000"/>
            </a:solidFill>
          </a:ln>
        </p:spPr>
        <p:txBody>
          <a:bodyPr wrap="square" rtlCol="0">
            <a:spAutoFit/>
          </a:bodyPr>
          <a:lstStyle/>
          <a:p>
            <a:pPr algn="ctr"/>
            <a:r>
              <a:rPr lang="en-US" b="1" dirty="0">
                <a:solidFill>
                  <a:srgbClr val="C00000"/>
                </a:solidFill>
                <a:latin typeface="Calibri" panose="020F0502020204030204" pitchFamily="34" charset="0"/>
                <a:ea typeface="Calibri" panose="020F0502020204030204" pitchFamily="34" charset="0"/>
                <a:cs typeface="Calibri" panose="020F0502020204030204" pitchFamily="34" charset="0"/>
              </a:rPr>
              <a:t>IPC </a:t>
            </a:r>
            <a:r>
              <a:rPr lang="en-US" b="1" dirty="0" err="1">
                <a:solidFill>
                  <a:srgbClr val="C00000"/>
                </a:solidFill>
                <a:latin typeface="Calibri" panose="020F0502020204030204" pitchFamily="34" charset="0"/>
                <a:ea typeface="Calibri" panose="020F0502020204030204" pitchFamily="34" charset="0"/>
                <a:cs typeface="Calibri" panose="020F0502020204030204" pitchFamily="34" charset="0"/>
              </a:rPr>
              <a:t>em</a:t>
            </a:r>
            <a:r>
              <a:rPr lang="en-US"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b="1" dirty="0" err="1">
                <a:solidFill>
                  <a:srgbClr val="C00000"/>
                </a:solidFill>
                <a:latin typeface="Calibri" panose="020F0502020204030204" pitchFamily="34" charset="0"/>
                <a:ea typeface="Calibri" panose="020F0502020204030204" pitchFamily="34" charset="0"/>
                <a:cs typeface="Calibri" panose="020F0502020204030204" pitchFamily="34" charset="0"/>
              </a:rPr>
              <a:t>pandemia</a:t>
            </a:r>
            <a:r>
              <a:rPr lang="en-US"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b="1" u="sng" dirty="0" err="1">
                <a:solidFill>
                  <a:srgbClr val="C00000"/>
                </a:solidFill>
                <a:latin typeface="Calibri" panose="020F0502020204030204" pitchFamily="34" charset="0"/>
                <a:ea typeface="Calibri" panose="020F0502020204030204" pitchFamily="34" charset="0"/>
                <a:cs typeface="Calibri" panose="020F0502020204030204" pitchFamily="34" charset="0"/>
              </a:rPr>
              <a:t>subestimou</a:t>
            </a:r>
            <a:r>
              <a:rPr lang="en-US" b="1" dirty="0">
                <a:solidFill>
                  <a:srgbClr val="C00000"/>
                </a:solidFill>
                <a:latin typeface="Calibri" panose="020F0502020204030204" pitchFamily="34" charset="0"/>
                <a:ea typeface="Calibri" panose="020F0502020204030204" pitchFamily="34" charset="0"/>
                <a:cs typeface="Calibri" panose="020F0502020204030204" pitchFamily="34" charset="0"/>
              </a:rPr>
              <a:t> o “</a:t>
            </a:r>
            <a:r>
              <a:rPr lang="en-US" b="1" dirty="0" err="1">
                <a:solidFill>
                  <a:srgbClr val="C00000"/>
                </a:solidFill>
                <a:latin typeface="Calibri" panose="020F0502020204030204" pitchFamily="34" charset="0"/>
                <a:ea typeface="Calibri" panose="020F0502020204030204" pitchFamily="34" charset="0"/>
                <a:cs typeface="Calibri" panose="020F0502020204030204" pitchFamily="34" charset="0"/>
              </a:rPr>
              <a:t>verdadeiro</a:t>
            </a:r>
            <a:r>
              <a:rPr lang="en-US"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b="1" dirty="0" err="1">
                <a:solidFill>
                  <a:srgbClr val="C00000"/>
                </a:solidFill>
                <a:latin typeface="Calibri" panose="020F0502020204030204" pitchFamily="34" charset="0"/>
                <a:ea typeface="Calibri" panose="020F0502020204030204" pitchFamily="34" charset="0"/>
                <a:cs typeface="Calibri" panose="020F0502020204030204" pitchFamily="34" charset="0"/>
              </a:rPr>
              <a:t>aumento</a:t>
            </a:r>
            <a:r>
              <a:rPr lang="en-US" b="1" dirty="0">
                <a:solidFill>
                  <a:srgbClr val="C00000"/>
                </a:solidFill>
                <a:latin typeface="Calibri" panose="020F0502020204030204" pitchFamily="34" charset="0"/>
                <a:ea typeface="Calibri" panose="020F0502020204030204" pitchFamily="34" charset="0"/>
                <a:cs typeface="Calibri" panose="020F0502020204030204" pitchFamily="34" charset="0"/>
              </a:rPr>
              <a:t> do </a:t>
            </a:r>
            <a:r>
              <a:rPr lang="en-US" b="1" dirty="0" err="1">
                <a:solidFill>
                  <a:srgbClr val="C00000"/>
                </a:solidFill>
                <a:latin typeface="Calibri" panose="020F0502020204030204" pitchFamily="34" charset="0"/>
                <a:ea typeface="Calibri" panose="020F0502020204030204" pitchFamily="34" charset="0"/>
                <a:cs typeface="Calibri" panose="020F0502020204030204" pitchFamily="34" charset="0"/>
              </a:rPr>
              <a:t>custo</a:t>
            </a:r>
            <a:r>
              <a:rPr lang="en-US" b="1"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b="1" dirty="0" err="1">
                <a:solidFill>
                  <a:srgbClr val="C00000"/>
                </a:solidFill>
                <a:latin typeface="Calibri" panose="020F0502020204030204" pitchFamily="34" charset="0"/>
                <a:ea typeface="Calibri" panose="020F0502020204030204" pitchFamily="34" charset="0"/>
                <a:cs typeface="Calibri" panose="020F0502020204030204" pitchFamily="34" charset="0"/>
              </a:rPr>
              <a:t>vida</a:t>
            </a:r>
            <a:endParaRPr lang="en-US" b="1"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788597720"/>
      </p:ext>
    </p:extLst>
  </p:cSld>
  <p:clrMapOvr>
    <a:masterClrMapping/>
  </p:clrMapOvr>
  <p:transition spd="med">
    <p:push/>
  </p:transition>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17C3F426-24AF-BF27-6795-E890A52E3660}"/>
              </a:ext>
            </a:extLst>
          </p:cNvPr>
          <p:cNvSpPr>
            <a:spLocks noGrp="1"/>
          </p:cNvSpPr>
          <p:nvPr>
            <p:ph type="sldNum" sz="quarter" idx="11"/>
          </p:nvPr>
        </p:nvSpPr>
        <p:spPr/>
        <p:txBody>
          <a:bodyPr/>
          <a:lstStyle/>
          <a:p>
            <a:pPr>
              <a:defRPr/>
            </a:pPr>
            <a:fld id="{0BBD0AB2-84B4-4C76-8D92-7F4270B150FE}" type="slidenum">
              <a:rPr lang="en-US" smtClean="0">
                <a:latin typeface="Calibri" panose="020F0502020204030204" pitchFamily="34" charset="0"/>
                <a:ea typeface="Calibri" panose="020F0502020204030204" pitchFamily="34" charset="0"/>
                <a:cs typeface="Calibri" panose="020F0502020204030204" pitchFamily="34" charset="0"/>
              </a:rPr>
              <a:pPr>
                <a:defRPr/>
              </a:pPr>
              <a:t>299</a:t>
            </a:fld>
            <a:endParaRPr lang="en-US">
              <a:latin typeface="Calibri" panose="020F0502020204030204" pitchFamily="34" charset="0"/>
              <a:ea typeface="Calibri" panose="020F0502020204030204" pitchFamily="34" charset="0"/>
              <a:cs typeface="Calibri" panose="020F0502020204030204" pitchFamily="34" charset="0"/>
            </a:endParaRPr>
          </a:p>
        </p:txBody>
      </p:sp>
      <p:grpSp>
        <p:nvGrpSpPr>
          <p:cNvPr id="14" name="Group 13">
            <a:extLst>
              <a:ext uri="{FF2B5EF4-FFF2-40B4-BE49-F238E27FC236}">
                <a16:creationId xmlns:a16="http://schemas.microsoft.com/office/drawing/2014/main" id="{E60C0AE6-C996-A30E-6275-680DD2189190}"/>
              </a:ext>
            </a:extLst>
          </p:cNvPr>
          <p:cNvGrpSpPr/>
          <p:nvPr/>
        </p:nvGrpSpPr>
        <p:grpSpPr>
          <a:xfrm>
            <a:off x="132519" y="956310"/>
            <a:ext cx="4363282" cy="1964897"/>
            <a:chOff x="6216650" y="924183"/>
            <a:chExt cx="5963482" cy="2685507"/>
          </a:xfrm>
        </p:grpSpPr>
        <p:pic>
          <p:nvPicPr>
            <p:cNvPr id="7" name="Picture 6">
              <a:extLst>
                <a:ext uri="{FF2B5EF4-FFF2-40B4-BE49-F238E27FC236}">
                  <a16:creationId xmlns:a16="http://schemas.microsoft.com/office/drawing/2014/main" id="{7E18200A-5545-1F46-A1B9-B4E1B85AF728}"/>
                </a:ext>
              </a:extLst>
            </p:cNvPr>
            <p:cNvPicPr>
              <a:picLocks noChangeAspect="1"/>
            </p:cNvPicPr>
            <p:nvPr/>
          </p:nvPicPr>
          <p:blipFill>
            <a:blip r:embed="rId3"/>
            <a:stretch>
              <a:fillRect/>
            </a:stretch>
          </p:blipFill>
          <p:spPr>
            <a:xfrm>
              <a:off x="6216650" y="1143000"/>
              <a:ext cx="5963482" cy="2048161"/>
            </a:xfrm>
            <a:prstGeom prst="rect">
              <a:avLst/>
            </a:prstGeom>
          </p:spPr>
        </p:pic>
        <p:pic>
          <p:nvPicPr>
            <p:cNvPr id="9" name="Picture 8">
              <a:extLst>
                <a:ext uri="{FF2B5EF4-FFF2-40B4-BE49-F238E27FC236}">
                  <a16:creationId xmlns:a16="http://schemas.microsoft.com/office/drawing/2014/main" id="{967A067E-F5F6-AC7A-EDCF-4E5373DB16BC}"/>
                </a:ext>
              </a:extLst>
            </p:cNvPr>
            <p:cNvPicPr>
              <a:picLocks noChangeAspect="1"/>
            </p:cNvPicPr>
            <p:nvPr/>
          </p:nvPicPr>
          <p:blipFill>
            <a:blip r:embed="rId4"/>
            <a:stretch>
              <a:fillRect/>
            </a:stretch>
          </p:blipFill>
          <p:spPr>
            <a:xfrm>
              <a:off x="6216650" y="3104795"/>
              <a:ext cx="1495634" cy="504895"/>
            </a:xfrm>
            <a:prstGeom prst="rect">
              <a:avLst/>
            </a:prstGeom>
          </p:spPr>
        </p:pic>
        <p:pic>
          <p:nvPicPr>
            <p:cNvPr id="11" name="Picture 10">
              <a:extLst>
                <a:ext uri="{FF2B5EF4-FFF2-40B4-BE49-F238E27FC236}">
                  <a16:creationId xmlns:a16="http://schemas.microsoft.com/office/drawing/2014/main" id="{FC0CDFCE-F69E-3EFE-D171-DEBD9BA42D46}"/>
                </a:ext>
              </a:extLst>
            </p:cNvPr>
            <p:cNvPicPr>
              <a:picLocks noChangeAspect="1"/>
            </p:cNvPicPr>
            <p:nvPr/>
          </p:nvPicPr>
          <p:blipFill rotWithShape="1">
            <a:blip r:embed="rId5"/>
            <a:srcRect b="7220"/>
            <a:stretch/>
          </p:blipFill>
          <p:spPr>
            <a:xfrm>
              <a:off x="6324600" y="924183"/>
              <a:ext cx="2019582" cy="371217"/>
            </a:xfrm>
            <a:prstGeom prst="rect">
              <a:avLst/>
            </a:prstGeom>
          </p:spPr>
        </p:pic>
      </p:grpSp>
      <p:sp>
        <p:nvSpPr>
          <p:cNvPr id="15" name="TextBox 14">
            <a:extLst>
              <a:ext uri="{FF2B5EF4-FFF2-40B4-BE49-F238E27FC236}">
                <a16:creationId xmlns:a16="http://schemas.microsoft.com/office/drawing/2014/main" id="{F8B0D4B4-BDCE-6F12-5C38-54E954C5D6BD}"/>
              </a:ext>
            </a:extLst>
          </p:cNvPr>
          <p:cNvSpPr txBox="1"/>
          <p:nvPr/>
        </p:nvSpPr>
        <p:spPr>
          <a:xfrm>
            <a:off x="3108960" y="6624425"/>
            <a:ext cx="10351332" cy="261610"/>
          </a:xfrm>
          <a:prstGeom prst="rect">
            <a:avLst/>
          </a:prstGeom>
          <a:noFill/>
        </p:spPr>
        <p:txBody>
          <a:bodyPr wrap="square" rtlCol="0">
            <a:spAutoFit/>
          </a:bodyPr>
          <a:lstStyle/>
          <a:p>
            <a:r>
              <a:rPr lang="en-US" sz="1100" dirty="0">
                <a:solidFill>
                  <a:schemeClr val="bg1">
                    <a:lumMod val="50000"/>
                  </a:schemeClr>
                </a:solidFill>
                <a:latin typeface="Calibri" panose="020F0502020204030204" pitchFamily="34" charset="0"/>
                <a:ea typeface="Calibri" panose="020F0502020204030204" pitchFamily="34" charset="0"/>
                <a:cs typeface="Calibri" panose="020F0502020204030204" pitchFamily="34" charset="0"/>
              </a:rPr>
              <a:t>Source: </a:t>
            </a:r>
            <a:r>
              <a:rPr lang="en-US" sz="1100" dirty="0">
                <a:solidFill>
                  <a:schemeClr val="bg1">
                    <a:lumMod val="50000"/>
                  </a:schemeClr>
                </a:solidFill>
                <a:latin typeface="Calibri" panose="020F0502020204030204" pitchFamily="34" charset="0"/>
                <a:ea typeface="Calibri" panose="020F0502020204030204" pitchFamily="34" charset="0"/>
                <a:cs typeface="Calibri" panose="020F0502020204030204" pitchFamily="34" charset="0"/>
                <a:hlinkClick r:id="rId6"/>
              </a:rPr>
              <a:t>https://www.nytimes.com/2020/09/02/business/inflation-worse-pandemic-coronavirus.html</a:t>
            </a:r>
            <a:r>
              <a:rPr lang="en-US" sz="1100" dirty="0">
                <a:solidFill>
                  <a:schemeClr val="bg1">
                    <a:lumMod val="50000"/>
                  </a:schemeClr>
                </a:solidFill>
                <a:latin typeface="Calibri" panose="020F0502020204030204" pitchFamily="34" charset="0"/>
                <a:ea typeface="Calibri" panose="020F0502020204030204" pitchFamily="34" charset="0"/>
                <a:cs typeface="Calibri" panose="020F0502020204030204" pitchFamily="34" charset="0"/>
              </a:rPr>
              <a:t> </a:t>
            </a:r>
          </a:p>
        </p:txBody>
      </p:sp>
      <p:sp>
        <p:nvSpPr>
          <p:cNvPr id="10" name="TextBox 9">
            <a:extLst>
              <a:ext uri="{FF2B5EF4-FFF2-40B4-BE49-F238E27FC236}">
                <a16:creationId xmlns:a16="http://schemas.microsoft.com/office/drawing/2014/main" id="{ADB25AEC-BB16-AA6E-A61E-A9758D17BBFE}"/>
              </a:ext>
            </a:extLst>
          </p:cNvPr>
          <p:cNvSpPr txBox="1"/>
          <p:nvPr/>
        </p:nvSpPr>
        <p:spPr>
          <a:xfrm>
            <a:off x="182927" y="2937870"/>
            <a:ext cx="4150948" cy="3387852"/>
          </a:xfrm>
          <a:prstGeom prst="rect">
            <a:avLst/>
          </a:prstGeom>
          <a:noFill/>
        </p:spPr>
        <p:txBody>
          <a:bodyPr wrap="square">
            <a:normAutofit fontScale="92500" lnSpcReduction="20000"/>
          </a:bodyPr>
          <a:lstStyle/>
          <a:p>
            <a:pPr marL="0" indent="0">
              <a:buNone/>
            </a:pPr>
            <a:r>
              <a:rPr lang="en-US" sz="2200" b="1" dirty="0" err="1">
                <a:solidFill>
                  <a:srgbClr val="0066B3"/>
                </a:solidFill>
                <a:latin typeface="Calibri" panose="020F0502020204030204" pitchFamily="34" charset="0"/>
                <a:ea typeface="Calibri" panose="020F0502020204030204" pitchFamily="34" charset="0"/>
                <a:cs typeface="Calibri" panose="020F0502020204030204" pitchFamily="34" charset="0"/>
              </a:rPr>
              <a:t>Argumento</a:t>
            </a:r>
            <a:r>
              <a:rPr lang="en-US" sz="2200" b="1" dirty="0">
                <a:solidFill>
                  <a:srgbClr val="0066B3"/>
                </a:solidFill>
                <a:latin typeface="Calibri" panose="020F0502020204030204" pitchFamily="34" charset="0"/>
                <a:ea typeface="Calibri" panose="020F0502020204030204" pitchFamily="34" charset="0"/>
                <a:cs typeface="Calibri" panose="020F0502020204030204" pitchFamily="34" charset="0"/>
              </a:rPr>
              <a:t>: </a:t>
            </a:r>
            <a:r>
              <a:rPr lang="en-US" sz="2200" dirty="0">
                <a:latin typeface="Calibri" panose="020F0502020204030204" pitchFamily="34" charset="0"/>
                <a:ea typeface="Calibri" panose="020F0502020204030204" pitchFamily="34" charset="0"/>
                <a:cs typeface="Calibri" panose="020F0502020204030204" pitchFamily="34" charset="0"/>
              </a:rPr>
              <a:t>A </a:t>
            </a:r>
            <a:r>
              <a:rPr lang="en-US" sz="2200" dirty="0" err="1">
                <a:latin typeface="Calibri" panose="020F0502020204030204" pitchFamily="34" charset="0"/>
                <a:ea typeface="Calibri" panose="020F0502020204030204" pitchFamily="34" charset="0"/>
                <a:cs typeface="Calibri" panose="020F0502020204030204" pitchFamily="34" charset="0"/>
              </a:rPr>
              <a:t>pandemia</a:t>
            </a:r>
            <a:r>
              <a:rPr lang="en-US" sz="2200" dirty="0">
                <a:latin typeface="Calibri" panose="020F0502020204030204" pitchFamily="34" charset="0"/>
                <a:ea typeface="Calibri" panose="020F0502020204030204" pitchFamily="34" charset="0"/>
                <a:cs typeface="Calibri" panose="020F0502020204030204" pitchFamily="34" charset="0"/>
              </a:rPr>
              <a:t> </a:t>
            </a:r>
            <a:r>
              <a:rPr lang="en-US" sz="2200" dirty="0" err="1">
                <a:latin typeface="Calibri" panose="020F0502020204030204" pitchFamily="34" charset="0"/>
                <a:ea typeface="Calibri" panose="020F0502020204030204" pitchFamily="34" charset="0"/>
                <a:cs typeface="Calibri" panose="020F0502020204030204" pitchFamily="34" charset="0"/>
              </a:rPr>
              <a:t>tornou</a:t>
            </a:r>
            <a:r>
              <a:rPr lang="en-US" sz="2200" dirty="0">
                <a:latin typeface="Calibri" panose="020F0502020204030204" pitchFamily="34" charset="0"/>
                <a:ea typeface="Calibri" panose="020F0502020204030204" pitchFamily="34" charset="0"/>
                <a:cs typeface="Calibri" panose="020F0502020204030204" pitchFamily="34" charset="0"/>
              </a:rPr>
              <a:t> a </a:t>
            </a:r>
            <a:r>
              <a:rPr lang="en-US" sz="2200" dirty="0" err="1">
                <a:latin typeface="Calibri" panose="020F0502020204030204" pitchFamily="34" charset="0"/>
                <a:ea typeface="Calibri" panose="020F0502020204030204" pitchFamily="34" charset="0"/>
                <a:cs typeface="Calibri" panose="020F0502020204030204" pitchFamily="34" charset="0"/>
              </a:rPr>
              <a:t>vida</a:t>
            </a:r>
            <a:r>
              <a:rPr lang="en-US" sz="2200" dirty="0">
                <a:latin typeface="Calibri" panose="020F0502020204030204" pitchFamily="34" charset="0"/>
                <a:ea typeface="Calibri" panose="020F0502020204030204" pitchFamily="34" charset="0"/>
                <a:cs typeface="Calibri" panose="020F0502020204030204" pitchFamily="34" charset="0"/>
              </a:rPr>
              <a:t> </a:t>
            </a:r>
            <a:r>
              <a:rPr lang="en-US" sz="2200" dirty="0" err="1">
                <a:latin typeface="Calibri" panose="020F0502020204030204" pitchFamily="34" charset="0"/>
                <a:ea typeface="Calibri" panose="020F0502020204030204" pitchFamily="34" charset="0"/>
                <a:cs typeface="Calibri" panose="020F0502020204030204" pitchFamily="34" charset="0"/>
              </a:rPr>
              <a:t>mais</a:t>
            </a:r>
            <a:r>
              <a:rPr lang="en-US" sz="2200" dirty="0">
                <a:latin typeface="Calibri" panose="020F0502020204030204" pitchFamily="34" charset="0"/>
                <a:ea typeface="Calibri" panose="020F0502020204030204" pitchFamily="34" charset="0"/>
                <a:cs typeface="Calibri" panose="020F0502020204030204" pitchFamily="34" charset="0"/>
              </a:rPr>
              <a:t> </a:t>
            </a:r>
            <a:r>
              <a:rPr lang="en-US" sz="2200" dirty="0" err="1">
                <a:latin typeface="Calibri" panose="020F0502020204030204" pitchFamily="34" charset="0"/>
                <a:ea typeface="Calibri" panose="020F0502020204030204" pitchFamily="34" charset="0"/>
                <a:cs typeface="Calibri" panose="020F0502020204030204" pitchFamily="34" charset="0"/>
              </a:rPr>
              <a:t>cara</a:t>
            </a:r>
            <a:r>
              <a:rPr lang="en-US" sz="2200" dirty="0">
                <a:latin typeface="Calibri" panose="020F0502020204030204" pitchFamily="34" charset="0"/>
                <a:ea typeface="Calibri" panose="020F0502020204030204" pitchFamily="34" charset="0"/>
                <a:cs typeface="Calibri" panose="020F0502020204030204" pitchFamily="34" charset="0"/>
              </a:rPr>
              <a:t> </a:t>
            </a:r>
            <a:r>
              <a:rPr lang="en-US" sz="2200" dirty="0" err="1">
                <a:latin typeface="Calibri" panose="020F0502020204030204" pitchFamily="34" charset="0"/>
                <a:ea typeface="Calibri" panose="020F0502020204030204" pitchFamily="34" charset="0"/>
                <a:cs typeface="Calibri" panose="020F0502020204030204" pitchFamily="34" charset="0"/>
              </a:rPr>
              <a:t>sem</a:t>
            </a:r>
            <a:r>
              <a:rPr lang="en-US" sz="2200" dirty="0">
                <a:latin typeface="Calibri" panose="020F0502020204030204" pitchFamily="34" charset="0"/>
                <a:ea typeface="Calibri" panose="020F0502020204030204" pitchFamily="34" charset="0"/>
                <a:cs typeface="Calibri" panose="020F0502020204030204" pitchFamily="34" charset="0"/>
              </a:rPr>
              <a:t> que </a:t>
            </a:r>
            <a:r>
              <a:rPr lang="en-US" sz="2200" dirty="0" err="1">
                <a:latin typeface="Calibri" panose="020F0502020204030204" pitchFamily="34" charset="0"/>
                <a:ea typeface="Calibri" panose="020F0502020204030204" pitchFamily="34" charset="0"/>
                <a:cs typeface="Calibri" panose="020F0502020204030204" pitchFamily="34" charset="0"/>
              </a:rPr>
              <a:t>isso</a:t>
            </a:r>
            <a:r>
              <a:rPr lang="en-US" sz="2200" dirty="0">
                <a:latin typeface="Calibri" panose="020F0502020204030204" pitchFamily="34" charset="0"/>
                <a:ea typeface="Calibri" panose="020F0502020204030204" pitchFamily="34" charset="0"/>
                <a:cs typeface="Calibri" panose="020F0502020204030204" pitchFamily="34" charset="0"/>
              </a:rPr>
              <a:t> </a:t>
            </a:r>
            <a:r>
              <a:rPr lang="en-US" sz="2200" dirty="0" err="1">
                <a:latin typeface="Calibri" panose="020F0502020204030204" pitchFamily="34" charset="0"/>
                <a:ea typeface="Calibri" panose="020F0502020204030204" pitchFamily="34" charset="0"/>
                <a:cs typeface="Calibri" panose="020F0502020204030204" pitchFamily="34" charset="0"/>
              </a:rPr>
              <a:t>tenha</a:t>
            </a:r>
            <a:r>
              <a:rPr lang="en-US" sz="2200" dirty="0">
                <a:latin typeface="Calibri" panose="020F0502020204030204" pitchFamily="34" charset="0"/>
                <a:ea typeface="Calibri" panose="020F0502020204030204" pitchFamily="34" charset="0"/>
                <a:cs typeface="Calibri" panose="020F0502020204030204" pitchFamily="34" charset="0"/>
              </a:rPr>
              <a:t> </a:t>
            </a:r>
            <a:r>
              <a:rPr lang="en-US" sz="2200" dirty="0" err="1">
                <a:latin typeface="Calibri" panose="020F0502020204030204" pitchFamily="34" charset="0"/>
                <a:ea typeface="Calibri" panose="020F0502020204030204" pitchFamily="34" charset="0"/>
                <a:cs typeface="Calibri" panose="020F0502020204030204" pitchFamily="34" charset="0"/>
              </a:rPr>
              <a:t>sido</a:t>
            </a:r>
            <a:r>
              <a:rPr lang="en-US" sz="2200" dirty="0">
                <a:latin typeface="Calibri" panose="020F0502020204030204" pitchFamily="34" charset="0"/>
                <a:ea typeface="Calibri" panose="020F0502020204030204" pitchFamily="34" charset="0"/>
                <a:cs typeface="Calibri" panose="020F0502020204030204" pitchFamily="34" charset="0"/>
              </a:rPr>
              <a:t> </a:t>
            </a:r>
            <a:r>
              <a:rPr lang="en-US" sz="2200" dirty="0" err="1">
                <a:latin typeface="Calibri" panose="020F0502020204030204" pitchFamily="34" charset="0"/>
                <a:ea typeface="Calibri" panose="020F0502020204030204" pitchFamily="34" charset="0"/>
                <a:cs typeface="Calibri" panose="020F0502020204030204" pitchFamily="34" charset="0"/>
              </a:rPr>
              <a:t>capturado</a:t>
            </a:r>
            <a:r>
              <a:rPr lang="en-US" sz="2200" dirty="0">
                <a:latin typeface="Calibri" panose="020F0502020204030204" pitchFamily="34" charset="0"/>
                <a:ea typeface="Calibri" panose="020F0502020204030204" pitchFamily="34" charset="0"/>
                <a:cs typeface="Calibri" panose="020F0502020204030204" pitchFamily="34" charset="0"/>
              </a:rPr>
              <a:t> </a:t>
            </a:r>
            <a:r>
              <a:rPr lang="en-US" sz="2200" dirty="0" err="1">
                <a:latin typeface="Calibri" panose="020F0502020204030204" pitchFamily="34" charset="0"/>
                <a:ea typeface="Calibri" panose="020F0502020204030204" pitchFamily="34" charset="0"/>
                <a:cs typeface="Calibri" panose="020F0502020204030204" pitchFamily="34" charset="0"/>
              </a:rPr>
              <a:t>pelo</a:t>
            </a:r>
            <a:r>
              <a:rPr lang="en-US" sz="2200" dirty="0">
                <a:latin typeface="Calibri" panose="020F0502020204030204" pitchFamily="34" charset="0"/>
                <a:ea typeface="Calibri" panose="020F0502020204030204" pitchFamily="34" charset="0"/>
                <a:cs typeface="Calibri" panose="020F0502020204030204" pitchFamily="34" charset="0"/>
              </a:rPr>
              <a:t> IPC</a:t>
            </a:r>
          </a:p>
          <a:p>
            <a:pPr marL="0" indent="0">
              <a:buNone/>
            </a:pPr>
            <a:endParaRPr lang="en-US" sz="2200" dirty="0">
              <a:latin typeface="Calibri" panose="020F0502020204030204" pitchFamily="34" charset="0"/>
              <a:ea typeface="Calibri" panose="020F0502020204030204" pitchFamily="34" charset="0"/>
              <a:cs typeface="Calibri" panose="020F0502020204030204" pitchFamily="34" charset="0"/>
            </a:endParaRPr>
          </a:p>
          <a:p>
            <a:pPr marL="0" indent="0">
              <a:buNone/>
            </a:pPr>
            <a:r>
              <a:rPr lang="en-US" sz="2200" b="1" dirty="0" err="1">
                <a:solidFill>
                  <a:srgbClr val="0066B3"/>
                </a:solidFill>
                <a:latin typeface="Calibri" panose="020F0502020204030204" pitchFamily="34" charset="0"/>
                <a:ea typeface="Calibri" panose="020F0502020204030204" pitchFamily="34" charset="0"/>
                <a:cs typeface="Calibri" panose="020F0502020204030204" pitchFamily="34" charset="0"/>
              </a:rPr>
              <a:t>Implicações</a:t>
            </a:r>
            <a:r>
              <a:rPr lang="en-US" sz="2200" b="1" dirty="0">
                <a:solidFill>
                  <a:srgbClr val="0066B3"/>
                </a:solidFill>
                <a:latin typeface="Calibri" panose="020F0502020204030204" pitchFamily="34" charset="0"/>
                <a:ea typeface="Calibri" panose="020F0502020204030204" pitchFamily="34" charset="0"/>
                <a:cs typeface="Calibri" panose="020F0502020204030204" pitchFamily="34" charset="0"/>
              </a:rPr>
              <a:t>: </a:t>
            </a:r>
          </a:p>
          <a:p>
            <a:pPr marL="457200" indent="-457200">
              <a:spcBef>
                <a:spcPts val="1200"/>
              </a:spcBef>
              <a:buFont typeface="+mj-lt"/>
              <a:buAutoNum type="arabicPeriod"/>
            </a:pPr>
            <a:r>
              <a:rPr lang="en-US" sz="2200" dirty="0">
                <a:solidFill>
                  <a:srgbClr val="C00000"/>
                </a:solidFill>
                <a:latin typeface="Calibri" panose="020F0502020204030204" pitchFamily="34" charset="0"/>
                <a:ea typeface="Calibri" panose="020F0502020204030204" pitchFamily="34" charset="0"/>
                <a:cs typeface="Calibri" panose="020F0502020204030204" pitchFamily="34" charset="0"/>
              </a:rPr>
              <a:t>Inflação </a:t>
            </a:r>
            <a:r>
              <a:rPr lang="en-US" sz="2200" dirty="0" err="1">
                <a:solidFill>
                  <a:srgbClr val="C00000"/>
                </a:solidFill>
                <a:latin typeface="Calibri" panose="020F0502020204030204" pitchFamily="34" charset="0"/>
                <a:ea typeface="Calibri" panose="020F0502020204030204" pitchFamily="34" charset="0"/>
                <a:cs typeface="Calibri" panose="020F0502020204030204" pitchFamily="34" charset="0"/>
              </a:rPr>
              <a:t>foi</a:t>
            </a:r>
            <a:r>
              <a:rPr lang="en-US" sz="22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2200" dirty="0" err="1">
                <a:solidFill>
                  <a:srgbClr val="C00000"/>
                </a:solidFill>
                <a:latin typeface="Calibri" panose="020F0502020204030204" pitchFamily="34" charset="0"/>
                <a:ea typeface="Calibri" panose="020F0502020204030204" pitchFamily="34" charset="0"/>
                <a:cs typeface="Calibri" panose="020F0502020204030204" pitchFamily="34" charset="0"/>
              </a:rPr>
              <a:t>subestimada</a:t>
            </a:r>
            <a:r>
              <a:rPr lang="en-US" sz="22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2200" dirty="0" err="1">
                <a:solidFill>
                  <a:srgbClr val="C00000"/>
                </a:solidFill>
                <a:latin typeface="Calibri" panose="020F0502020204030204" pitchFamily="34" charset="0"/>
                <a:ea typeface="Calibri" panose="020F0502020204030204" pitchFamily="34" charset="0"/>
                <a:cs typeface="Calibri" panose="020F0502020204030204" pitchFamily="34" charset="0"/>
              </a:rPr>
              <a:t>durante</a:t>
            </a:r>
            <a:r>
              <a:rPr lang="en-US" sz="2200" dirty="0">
                <a:solidFill>
                  <a:srgbClr val="C00000"/>
                </a:solidFill>
                <a:latin typeface="Calibri" panose="020F0502020204030204" pitchFamily="34" charset="0"/>
                <a:ea typeface="Calibri" panose="020F0502020204030204" pitchFamily="34" charset="0"/>
                <a:cs typeface="Calibri" panose="020F0502020204030204" pitchFamily="34" charset="0"/>
              </a:rPr>
              <a:t> a </a:t>
            </a:r>
            <a:r>
              <a:rPr lang="en-US" sz="2200" dirty="0" err="1">
                <a:solidFill>
                  <a:srgbClr val="C00000"/>
                </a:solidFill>
                <a:latin typeface="Calibri" panose="020F0502020204030204" pitchFamily="34" charset="0"/>
                <a:ea typeface="Calibri" panose="020F0502020204030204" pitchFamily="34" charset="0"/>
                <a:cs typeface="Calibri" panose="020F0502020204030204" pitchFamily="34" charset="0"/>
              </a:rPr>
              <a:t>pandemia</a:t>
            </a:r>
            <a:endParaRPr lang="en-US" sz="2200" dirty="0">
              <a:solidFill>
                <a:srgbClr val="C00000"/>
              </a:solidFill>
              <a:latin typeface="Calibri" panose="020F0502020204030204" pitchFamily="34" charset="0"/>
              <a:ea typeface="Calibri" panose="020F0502020204030204" pitchFamily="34" charset="0"/>
              <a:cs typeface="Calibri" panose="020F0502020204030204" pitchFamily="34" charset="0"/>
            </a:endParaRPr>
          </a:p>
          <a:p>
            <a:pPr marL="457200" indent="-457200">
              <a:spcBef>
                <a:spcPts val="1200"/>
              </a:spcBef>
              <a:buFont typeface="+mj-lt"/>
              <a:buAutoNum type="arabicPeriod"/>
            </a:pPr>
            <a:r>
              <a:rPr lang="en-US" sz="2200" dirty="0">
                <a:solidFill>
                  <a:srgbClr val="0064B2"/>
                </a:solidFill>
                <a:latin typeface="Calibri" panose="020F0502020204030204" pitchFamily="34" charset="0"/>
                <a:ea typeface="Calibri" panose="020F0502020204030204" pitchFamily="34" charset="0"/>
                <a:cs typeface="Calibri" panose="020F0502020204030204" pitchFamily="34" charset="0"/>
              </a:rPr>
              <a:t>À </a:t>
            </a:r>
            <a:r>
              <a:rPr lang="en-US" sz="2200" dirty="0" err="1">
                <a:solidFill>
                  <a:srgbClr val="0064B2"/>
                </a:solidFill>
                <a:latin typeface="Calibri" panose="020F0502020204030204" pitchFamily="34" charset="0"/>
                <a:ea typeface="Calibri" panose="020F0502020204030204" pitchFamily="34" charset="0"/>
                <a:cs typeface="Calibri" panose="020F0502020204030204" pitchFamily="34" charset="0"/>
              </a:rPr>
              <a:t>medida</a:t>
            </a:r>
            <a:r>
              <a:rPr lang="en-US" sz="2200" dirty="0">
                <a:solidFill>
                  <a:srgbClr val="0064B2"/>
                </a:solidFill>
                <a:latin typeface="Calibri" panose="020F0502020204030204" pitchFamily="34" charset="0"/>
                <a:ea typeface="Calibri" panose="020F0502020204030204" pitchFamily="34" charset="0"/>
                <a:cs typeface="Calibri" panose="020F0502020204030204" pitchFamily="34" charset="0"/>
              </a:rPr>
              <a:t> que as </a:t>
            </a:r>
            <a:r>
              <a:rPr lang="en-US" sz="2200" dirty="0" err="1">
                <a:solidFill>
                  <a:srgbClr val="0064B2"/>
                </a:solidFill>
                <a:latin typeface="Calibri" panose="020F0502020204030204" pitchFamily="34" charset="0"/>
                <a:ea typeface="Calibri" panose="020F0502020204030204" pitchFamily="34" charset="0"/>
                <a:cs typeface="Calibri" panose="020F0502020204030204" pitchFamily="34" charset="0"/>
              </a:rPr>
              <a:t>medidas</a:t>
            </a:r>
            <a:r>
              <a:rPr lang="en-US" sz="2200" dirty="0">
                <a:solidFill>
                  <a:srgbClr val="0064B2"/>
                </a:solidFill>
                <a:latin typeface="Calibri" panose="020F0502020204030204" pitchFamily="34" charset="0"/>
                <a:ea typeface="Calibri" panose="020F0502020204030204" pitchFamily="34" charset="0"/>
                <a:cs typeface="Calibri" panose="020F0502020204030204" pitchFamily="34" charset="0"/>
              </a:rPr>
              <a:t> de </a:t>
            </a:r>
            <a:r>
              <a:rPr lang="en-US" sz="2200" dirty="0" err="1">
                <a:solidFill>
                  <a:srgbClr val="0064B2"/>
                </a:solidFill>
                <a:latin typeface="Calibri" panose="020F0502020204030204" pitchFamily="34" charset="0"/>
                <a:ea typeface="Calibri" panose="020F0502020204030204" pitchFamily="34" charset="0"/>
                <a:cs typeface="Calibri" panose="020F0502020204030204" pitchFamily="34" charset="0"/>
              </a:rPr>
              <a:t>controlo</a:t>
            </a:r>
            <a:r>
              <a:rPr lang="en-US" sz="2200"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sz="2200" dirty="0" err="1">
                <a:solidFill>
                  <a:srgbClr val="0064B2"/>
                </a:solidFill>
                <a:latin typeface="Calibri" panose="020F0502020204030204" pitchFamily="34" charset="0"/>
                <a:ea typeface="Calibri" panose="020F0502020204030204" pitchFamily="34" charset="0"/>
                <a:cs typeface="Calibri" panose="020F0502020204030204" pitchFamily="34" charset="0"/>
              </a:rPr>
              <a:t>sanitário</a:t>
            </a:r>
            <a:r>
              <a:rPr lang="en-US" sz="2200"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sz="2200" dirty="0" err="1">
                <a:solidFill>
                  <a:srgbClr val="0064B2"/>
                </a:solidFill>
                <a:latin typeface="Calibri" panose="020F0502020204030204" pitchFamily="34" charset="0"/>
                <a:ea typeface="Calibri" panose="020F0502020204030204" pitchFamily="34" charset="0"/>
                <a:cs typeface="Calibri" panose="020F0502020204030204" pitchFamily="34" charset="0"/>
              </a:rPr>
              <a:t>foram</a:t>
            </a:r>
            <a:r>
              <a:rPr lang="en-US" sz="2200"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sz="2200" dirty="0" err="1">
                <a:solidFill>
                  <a:srgbClr val="0064B2"/>
                </a:solidFill>
                <a:latin typeface="Calibri" panose="020F0502020204030204" pitchFamily="34" charset="0"/>
                <a:ea typeface="Calibri" panose="020F0502020204030204" pitchFamily="34" charset="0"/>
                <a:cs typeface="Calibri" panose="020F0502020204030204" pitchFamily="34" charset="0"/>
              </a:rPr>
              <a:t>desaparecendo</a:t>
            </a:r>
            <a:r>
              <a:rPr lang="en-US" sz="2200" dirty="0">
                <a:solidFill>
                  <a:srgbClr val="0064B2"/>
                </a:solidFill>
                <a:latin typeface="Calibri" panose="020F0502020204030204" pitchFamily="34" charset="0"/>
                <a:ea typeface="Calibri" panose="020F0502020204030204" pitchFamily="34" charset="0"/>
                <a:cs typeface="Calibri" panose="020F0502020204030204" pitchFamily="34" charset="0"/>
              </a:rPr>
              <a:t>, a </a:t>
            </a:r>
            <a:r>
              <a:rPr lang="en-US" sz="2200" dirty="0" err="1">
                <a:solidFill>
                  <a:srgbClr val="0064B2"/>
                </a:solidFill>
                <a:latin typeface="Calibri" panose="020F0502020204030204" pitchFamily="34" charset="0"/>
                <a:ea typeface="Calibri" panose="020F0502020204030204" pitchFamily="34" charset="0"/>
                <a:cs typeface="Calibri" panose="020F0502020204030204" pitchFamily="34" charset="0"/>
              </a:rPr>
              <a:t>inflação</a:t>
            </a:r>
            <a:r>
              <a:rPr lang="en-US" sz="2200"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sz="2200" dirty="0" err="1">
                <a:solidFill>
                  <a:srgbClr val="0064B2"/>
                </a:solidFill>
                <a:latin typeface="Calibri" panose="020F0502020204030204" pitchFamily="34" charset="0"/>
                <a:ea typeface="Calibri" panose="020F0502020204030204" pitchFamily="34" charset="0"/>
                <a:cs typeface="Calibri" panose="020F0502020204030204" pitchFamily="34" charset="0"/>
              </a:rPr>
              <a:t>foi</a:t>
            </a:r>
            <a:r>
              <a:rPr lang="en-US" sz="2200"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sz="2200" dirty="0" err="1">
                <a:solidFill>
                  <a:srgbClr val="0064B2"/>
                </a:solidFill>
                <a:latin typeface="Calibri" panose="020F0502020204030204" pitchFamily="34" charset="0"/>
                <a:ea typeface="Calibri" panose="020F0502020204030204" pitchFamily="34" charset="0"/>
                <a:cs typeface="Calibri" panose="020F0502020204030204" pitchFamily="34" charset="0"/>
              </a:rPr>
              <a:t>sendo</a:t>
            </a:r>
            <a:r>
              <a:rPr lang="en-US" sz="2200" dirty="0">
                <a:solidFill>
                  <a:srgbClr val="0064B2"/>
                </a:solidFill>
                <a:latin typeface="Calibri" panose="020F0502020204030204" pitchFamily="34" charset="0"/>
                <a:ea typeface="Calibri" panose="020F0502020204030204" pitchFamily="34" charset="0"/>
                <a:cs typeface="Calibri" panose="020F0502020204030204" pitchFamily="34" charset="0"/>
              </a:rPr>
              <a:t> </a:t>
            </a:r>
            <a:r>
              <a:rPr lang="en-US" sz="2200" dirty="0" err="1">
                <a:solidFill>
                  <a:srgbClr val="0064B2"/>
                </a:solidFill>
                <a:latin typeface="Calibri" panose="020F0502020204030204" pitchFamily="34" charset="0"/>
                <a:ea typeface="Calibri" panose="020F0502020204030204" pitchFamily="34" charset="0"/>
                <a:cs typeface="Calibri" panose="020F0502020204030204" pitchFamily="34" charset="0"/>
              </a:rPr>
              <a:t>sobrestimada</a:t>
            </a:r>
            <a:endParaRPr lang="en-US" sz="2200" dirty="0">
              <a:solidFill>
                <a:srgbClr val="0064B2"/>
              </a:solidFill>
              <a:latin typeface="Calibri" panose="020F0502020204030204" pitchFamily="34" charset="0"/>
              <a:ea typeface="Calibri" panose="020F0502020204030204" pitchFamily="34" charset="0"/>
              <a:cs typeface="Calibri" panose="020F0502020204030204" pitchFamily="34" charset="0"/>
            </a:endParaRPr>
          </a:p>
        </p:txBody>
      </p:sp>
      <p:pic>
        <p:nvPicPr>
          <p:cNvPr id="6" name="Picture 5" descr="A picture containing timeline&#10;&#10;Description automatically generated">
            <a:extLst>
              <a:ext uri="{FF2B5EF4-FFF2-40B4-BE49-F238E27FC236}">
                <a16:creationId xmlns:a16="http://schemas.microsoft.com/office/drawing/2014/main" id="{1C48ECD8-41C5-32E5-47BE-703015B1D709}"/>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574785" y="867918"/>
            <a:ext cx="7199656" cy="5457804"/>
          </a:xfrm>
          <a:prstGeom prst="rect">
            <a:avLst/>
          </a:prstGeom>
        </p:spPr>
      </p:pic>
      <p:sp>
        <p:nvSpPr>
          <p:cNvPr id="13" name="Title 1">
            <a:extLst>
              <a:ext uri="{FF2B5EF4-FFF2-40B4-BE49-F238E27FC236}">
                <a16:creationId xmlns:a16="http://schemas.microsoft.com/office/drawing/2014/main" id="{E88A383E-F69C-A127-9E2D-7181CAB98C48}"/>
              </a:ext>
            </a:extLst>
          </p:cNvPr>
          <p:cNvSpPr>
            <a:spLocks noGrp="1"/>
          </p:cNvSpPr>
          <p:nvPr>
            <p:ph type="title"/>
          </p:nvPr>
        </p:nvSpPr>
        <p:spPr>
          <a:xfrm>
            <a:off x="287256" y="322759"/>
            <a:ext cx="11785600" cy="685800"/>
          </a:xfrm>
        </p:spPr>
        <p:txBody>
          <a:bodyPr/>
          <a:lstStyle/>
          <a:p>
            <a:r>
              <a:rPr lang="en-US" sz="3200" b="1" dirty="0">
                <a:solidFill>
                  <a:srgbClr val="77933C"/>
                </a:solidFill>
                <a:latin typeface="Calibri" panose="020F0502020204030204" pitchFamily="34" charset="0"/>
                <a:ea typeface="Calibri" panose="020F0502020204030204" pitchFamily="34" charset="0"/>
                <a:cs typeface="Calibri" panose="020F0502020204030204" pitchFamily="34" charset="0"/>
              </a:rPr>
              <a:t>Causa 4# - </a:t>
            </a:r>
            <a:r>
              <a:rPr lang="en-US" sz="3200" b="1" dirty="0" err="1">
                <a:solidFill>
                  <a:srgbClr val="77933C"/>
                </a:solidFill>
                <a:latin typeface="Calibri" panose="020F0502020204030204" pitchFamily="34" charset="0"/>
                <a:ea typeface="Calibri" panose="020F0502020204030204" pitchFamily="34" charset="0"/>
                <a:cs typeface="Calibri" panose="020F0502020204030204" pitchFamily="34" charset="0"/>
              </a:rPr>
              <a:t>Dificuldades</a:t>
            </a:r>
            <a:r>
              <a:rPr lang="en-US" sz="3200" b="1" dirty="0">
                <a:solidFill>
                  <a:srgbClr val="77933C"/>
                </a:solidFill>
                <a:latin typeface="Calibri" panose="020F0502020204030204" pitchFamily="34" charset="0"/>
                <a:ea typeface="Calibri" panose="020F0502020204030204" pitchFamily="34" charset="0"/>
                <a:cs typeface="Calibri" panose="020F0502020204030204" pitchFamily="34" charset="0"/>
              </a:rPr>
              <a:t> </a:t>
            </a:r>
            <a:r>
              <a:rPr lang="en-US" sz="3200" b="1" dirty="0" err="1">
                <a:solidFill>
                  <a:srgbClr val="77933C"/>
                </a:solidFill>
                <a:latin typeface="Calibri" panose="020F0502020204030204" pitchFamily="34" charset="0"/>
                <a:ea typeface="Calibri" panose="020F0502020204030204" pitchFamily="34" charset="0"/>
                <a:cs typeface="Calibri" panose="020F0502020204030204" pitchFamily="34" charset="0"/>
              </a:rPr>
              <a:t>em</a:t>
            </a:r>
            <a:r>
              <a:rPr lang="en-US" sz="3200" b="1" dirty="0">
                <a:solidFill>
                  <a:srgbClr val="77933C"/>
                </a:solidFill>
                <a:latin typeface="Calibri" panose="020F0502020204030204" pitchFamily="34" charset="0"/>
                <a:ea typeface="Calibri" panose="020F0502020204030204" pitchFamily="34" charset="0"/>
                <a:cs typeface="Calibri" panose="020F0502020204030204" pitchFamily="34" charset="0"/>
              </a:rPr>
              <a:t> </a:t>
            </a:r>
            <a:r>
              <a:rPr lang="en-US" sz="3200" b="1" dirty="0" err="1">
                <a:solidFill>
                  <a:srgbClr val="77933C"/>
                </a:solidFill>
                <a:latin typeface="Calibri" panose="020F0502020204030204" pitchFamily="34" charset="0"/>
                <a:ea typeface="Calibri" panose="020F0502020204030204" pitchFamily="34" charset="0"/>
                <a:cs typeface="Calibri" panose="020F0502020204030204" pitchFamily="34" charset="0"/>
              </a:rPr>
              <a:t>medir</a:t>
            </a:r>
            <a:r>
              <a:rPr lang="en-US" sz="3200" b="1" dirty="0">
                <a:solidFill>
                  <a:srgbClr val="77933C"/>
                </a:solidFill>
                <a:latin typeface="Calibri" panose="020F0502020204030204" pitchFamily="34" charset="0"/>
                <a:ea typeface="Calibri" panose="020F0502020204030204" pitchFamily="34" charset="0"/>
                <a:cs typeface="Calibri" panose="020F0502020204030204" pitchFamily="34" charset="0"/>
              </a:rPr>
              <a:t> a </a:t>
            </a:r>
            <a:r>
              <a:rPr lang="en-US" sz="3200" b="1" dirty="0" err="1">
                <a:solidFill>
                  <a:srgbClr val="77933C"/>
                </a:solidFill>
                <a:latin typeface="Calibri" panose="020F0502020204030204" pitchFamily="34" charset="0"/>
                <a:ea typeface="Calibri" panose="020F0502020204030204" pitchFamily="34" charset="0"/>
                <a:cs typeface="Calibri" panose="020F0502020204030204" pitchFamily="34" charset="0"/>
              </a:rPr>
              <a:t>inflação</a:t>
            </a:r>
            <a:endParaRPr lang="en-US" sz="3200" b="1" dirty="0">
              <a:solidFill>
                <a:srgbClr val="77933C"/>
              </a:solidFill>
              <a:latin typeface="Calibri" panose="020F0502020204030204" pitchFamily="34" charset="0"/>
              <a:ea typeface="Calibri" panose="020F0502020204030204" pitchFamily="34" charset="0"/>
              <a:cs typeface="Calibri" panose="020F0502020204030204" pitchFamily="34" charset="0"/>
            </a:endParaRPr>
          </a:p>
        </p:txBody>
      </p:sp>
      <p:cxnSp>
        <p:nvCxnSpPr>
          <p:cNvPr id="16" name="Straight Connector 15">
            <a:extLst>
              <a:ext uri="{FF2B5EF4-FFF2-40B4-BE49-F238E27FC236}">
                <a16:creationId xmlns:a16="http://schemas.microsoft.com/office/drawing/2014/main" id="{7D3E5941-408B-7AB7-C993-2F60E4194EF4}"/>
              </a:ext>
            </a:extLst>
          </p:cNvPr>
          <p:cNvCxnSpPr/>
          <p:nvPr/>
        </p:nvCxnSpPr>
        <p:spPr>
          <a:xfrm>
            <a:off x="298296" y="839844"/>
            <a:ext cx="11409894" cy="0"/>
          </a:xfrm>
          <a:prstGeom prst="line">
            <a:avLst/>
          </a:prstGeom>
          <a:ln w="22225">
            <a:solidFill>
              <a:srgbClr val="77933C"/>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7BEEE981-429A-FA1F-C09E-4724D54FFC2E}"/>
              </a:ext>
            </a:extLst>
          </p:cNvPr>
          <p:cNvSpPr txBox="1"/>
          <p:nvPr/>
        </p:nvSpPr>
        <p:spPr>
          <a:xfrm>
            <a:off x="4595287" y="898674"/>
            <a:ext cx="7199656" cy="338554"/>
          </a:xfrm>
          <a:prstGeom prst="rect">
            <a:avLst/>
          </a:prstGeom>
          <a:solidFill>
            <a:schemeClr val="bg1"/>
          </a:solidFill>
        </p:spPr>
        <p:txBody>
          <a:bodyPr wrap="square" rtlCol="0">
            <a:spAutoFit/>
          </a:bodyPr>
          <a:lstStyle/>
          <a:p>
            <a:r>
              <a:rPr lang="pt-PT" sz="1600" b="1" dirty="0">
                <a:latin typeface="Calibri" panose="020F0502020204030204" pitchFamily="34" charset="0"/>
                <a:ea typeface="Calibri" panose="020F0502020204030204" pitchFamily="34" charset="0"/>
                <a:cs typeface="Calibri" panose="020F0502020204030204" pitchFamily="34" charset="0"/>
              </a:rPr>
              <a:t>A </a:t>
            </a:r>
            <a:r>
              <a:rPr lang="pt-PT" sz="1600" b="1" dirty="0">
                <a:solidFill>
                  <a:schemeClr val="bg1"/>
                </a:solidFill>
                <a:highlight>
                  <a:srgbClr val="0064B2"/>
                </a:highlight>
                <a:latin typeface="Calibri" panose="020F0502020204030204" pitchFamily="34" charset="0"/>
                <a:ea typeface="Calibri" panose="020F0502020204030204" pitchFamily="34" charset="0"/>
                <a:cs typeface="Calibri" panose="020F0502020204030204" pitchFamily="34" charset="0"/>
              </a:rPr>
              <a:t>taxa de inflação </a:t>
            </a:r>
            <a:r>
              <a:rPr lang="pt-PT" sz="1600" b="1" dirty="0">
                <a:latin typeface="Calibri" panose="020F0502020204030204" pitchFamily="34" charset="0"/>
                <a:ea typeface="Calibri" panose="020F0502020204030204" pitchFamily="34" charset="0"/>
                <a:cs typeface="Calibri" panose="020F0502020204030204" pitchFamily="34" charset="0"/>
              </a:rPr>
              <a:t> oficial pode ter variado mais do que o verdadeiro custo de vida</a:t>
            </a:r>
            <a:endParaRPr lang="en-US" sz="1600" b="1"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sp>
        <p:nvSpPr>
          <p:cNvPr id="19" name="TextBox 18">
            <a:extLst>
              <a:ext uri="{FF2B5EF4-FFF2-40B4-BE49-F238E27FC236}">
                <a16:creationId xmlns:a16="http://schemas.microsoft.com/office/drawing/2014/main" id="{ED0ECC02-D1EA-A4EE-4553-DAD9A92A8472}"/>
              </a:ext>
            </a:extLst>
          </p:cNvPr>
          <p:cNvSpPr txBox="1"/>
          <p:nvPr/>
        </p:nvSpPr>
        <p:spPr>
          <a:xfrm>
            <a:off x="10744775" y="2967335"/>
            <a:ext cx="1234440" cy="923330"/>
          </a:xfrm>
          <a:prstGeom prst="rect">
            <a:avLst/>
          </a:prstGeom>
          <a:solidFill>
            <a:schemeClr val="bg1"/>
          </a:solidFill>
        </p:spPr>
        <p:txBody>
          <a:bodyPr wrap="square" rtlCol="0">
            <a:spAutoFit/>
          </a:bodyPr>
          <a:lstStyle/>
          <a:p>
            <a:r>
              <a:rPr lang="pt-PT" dirty="0">
                <a:solidFill>
                  <a:srgbClr val="0064B2"/>
                </a:solidFill>
                <a:latin typeface="Calibri" panose="020F0502020204030204" pitchFamily="34" charset="0"/>
                <a:ea typeface="Calibri" panose="020F0502020204030204" pitchFamily="34" charset="0"/>
                <a:cs typeface="Calibri" panose="020F0502020204030204" pitchFamily="34" charset="0"/>
              </a:rPr>
              <a:t>Taxa de inflação oficial</a:t>
            </a:r>
            <a:endParaRPr lang="en-US" dirty="0">
              <a:solidFill>
                <a:srgbClr val="0064B2"/>
              </a:solidFill>
              <a:latin typeface="Calibri" panose="020F0502020204030204" pitchFamily="34" charset="0"/>
              <a:ea typeface="Calibri" panose="020F0502020204030204" pitchFamily="34" charset="0"/>
              <a:cs typeface="Calibri" panose="020F0502020204030204" pitchFamily="34" charset="0"/>
            </a:endParaRPr>
          </a:p>
        </p:txBody>
      </p:sp>
      <p:sp>
        <p:nvSpPr>
          <p:cNvPr id="20" name="Rectangle 19">
            <a:extLst>
              <a:ext uri="{FF2B5EF4-FFF2-40B4-BE49-F238E27FC236}">
                <a16:creationId xmlns:a16="http://schemas.microsoft.com/office/drawing/2014/main" id="{CB4CF48D-F024-7CF3-0579-DCFBBEC86A48}"/>
              </a:ext>
            </a:extLst>
          </p:cNvPr>
          <p:cNvSpPr/>
          <p:nvPr/>
        </p:nvSpPr>
        <p:spPr>
          <a:xfrm>
            <a:off x="132519" y="6325722"/>
            <a:ext cx="11846696" cy="33855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grpSp>
        <p:nvGrpSpPr>
          <p:cNvPr id="21" name="Group 20">
            <a:extLst>
              <a:ext uri="{FF2B5EF4-FFF2-40B4-BE49-F238E27FC236}">
                <a16:creationId xmlns:a16="http://schemas.microsoft.com/office/drawing/2014/main" id="{2CA2F55D-277A-C83D-98C1-C967B9526412}"/>
              </a:ext>
            </a:extLst>
          </p:cNvPr>
          <p:cNvGrpSpPr/>
          <p:nvPr/>
        </p:nvGrpSpPr>
        <p:grpSpPr>
          <a:xfrm>
            <a:off x="-48102" y="6643375"/>
            <a:ext cx="12298342" cy="255543"/>
            <a:chOff x="-106342" y="6654881"/>
            <a:chExt cx="12298342" cy="255543"/>
          </a:xfrm>
        </p:grpSpPr>
        <p:sp>
          <p:nvSpPr>
            <p:cNvPr id="22" name="Прямоугольник 2">
              <a:extLst>
                <a:ext uri="{FF2B5EF4-FFF2-40B4-BE49-F238E27FC236}">
                  <a16:creationId xmlns:a16="http://schemas.microsoft.com/office/drawing/2014/main" id="{196D8049-AD54-B925-6B09-39807AE0B0C9}"/>
                </a:ext>
              </a:extLst>
            </p:cNvPr>
            <p:cNvSpPr/>
            <p:nvPr/>
          </p:nvSpPr>
          <p:spPr>
            <a:xfrm>
              <a:off x="-106342" y="6654881"/>
              <a:ext cx="388248" cy="253916"/>
            </a:xfrm>
            <a:prstGeom prst="rect">
              <a:avLst/>
            </a:prstGeom>
          </p:spPr>
          <p:txBody>
            <a:bodyPr wrap="none">
              <a:spAutoFit/>
            </a:bodyPr>
            <a:lstStyle/>
            <a:p>
              <a:pPr algn="r"/>
              <a:fld id="{149B6D55-4680-4DC5-B665-330CCBA60EFE}" type="slidenum">
                <a:rPr lang="ru-RU" sz="900" baseline="0" smtClean="0">
                  <a:latin typeface="Calibri" panose="020F0502020204030204" pitchFamily="34" charset="0"/>
                  <a:ea typeface="Calibri" panose="020F0502020204030204" pitchFamily="34" charset="0"/>
                  <a:cs typeface="Calibri" panose="020F0502020204030204" pitchFamily="34" charset="0"/>
                </a:rPr>
                <a:pPr algn="r"/>
                <a:t>299</a:t>
              </a:fld>
              <a:r>
                <a:rPr lang="pt-PT" sz="1050" baseline="0" dirty="0">
                  <a:latin typeface="Calibri" panose="020F0502020204030204" pitchFamily="34" charset="0"/>
                  <a:ea typeface="Calibri" panose="020F0502020204030204" pitchFamily="34" charset="0"/>
                  <a:cs typeface="Calibri" panose="020F0502020204030204" pitchFamily="34" charset="0"/>
                </a:rPr>
                <a:t> </a:t>
              </a:r>
              <a:endParaRPr lang="ru-RU" sz="700" dirty="0">
                <a:latin typeface="Calibri" panose="020F0502020204030204" pitchFamily="34" charset="0"/>
                <a:ea typeface="Calibri" panose="020F0502020204030204" pitchFamily="34" charset="0"/>
                <a:cs typeface="Calibri" panose="020F0502020204030204" pitchFamily="34" charset="0"/>
              </a:endParaRPr>
            </a:p>
          </p:txBody>
        </p:sp>
        <p:sp>
          <p:nvSpPr>
            <p:cNvPr id="23" name="TextBox 8">
              <a:extLst>
                <a:ext uri="{FF2B5EF4-FFF2-40B4-BE49-F238E27FC236}">
                  <a16:creationId xmlns:a16="http://schemas.microsoft.com/office/drawing/2014/main" id="{E769F2A2-A89A-430A-A8B8-7A6507EF4B33}"/>
                </a:ext>
              </a:extLst>
            </p:cNvPr>
            <p:cNvSpPr txBox="1"/>
            <p:nvPr/>
          </p:nvSpPr>
          <p:spPr>
            <a:xfrm>
              <a:off x="9284841" y="6710369"/>
              <a:ext cx="2907159" cy="200055"/>
            </a:xfrm>
            <a:prstGeom prst="rect">
              <a:avLst/>
            </a:prstGeom>
            <a:noFill/>
          </p:spPr>
          <p:txBody>
            <a:bodyPr wrap="square" rtlCol="0">
              <a:spAutoFit/>
            </a:bodyPr>
            <a:lstStyle/>
            <a:p>
              <a:pPr algn="r"/>
              <a:r>
                <a:rPr lang="en-ID" sz="700" b="0" i="0" kern="1200" dirty="0">
                  <a:effectLst/>
                  <a:latin typeface="Calibri" panose="020F0502020204030204" pitchFamily="34" charset="0"/>
                  <a:ea typeface="Calibri" panose="020F0502020204030204" pitchFamily="34" charset="0"/>
                  <a:cs typeface="Calibri" panose="020F0502020204030204" pitchFamily="34" charset="0"/>
                </a:rPr>
                <a:t>© </a:t>
              </a:r>
              <a:r>
                <a:rPr lang="en-ID" sz="700" b="1" i="0" kern="1200" dirty="0">
                  <a:effectLst/>
                  <a:latin typeface="Calibri" panose="020F0502020204030204" pitchFamily="34" charset="0"/>
                  <a:ea typeface="Calibri" panose="020F0502020204030204" pitchFamily="34" charset="0"/>
                  <a:cs typeface="Calibri" panose="020F0502020204030204" pitchFamily="34" charset="0"/>
                </a:rPr>
                <a:t>NovaSBE Executive Education</a:t>
              </a:r>
              <a:r>
                <a:rPr lang="en-ID" sz="700" b="0" i="0" kern="1200" dirty="0">
                  <a:effectLst/>
                  <a:latin typeface="Calibri" panose="020F0502020204030204" pitchFamily="34" charset="0"/>
                  <a:ea typeface="Calibri" panose="020F0502020204030204" pitchFamily="34" charset="0"/>
                  <a:cs typeface="Calibri" panose="020F0502020204030204" pitchFamily="34" charset="0"/>
                </a:rPr>
                <a:t> Confidential and Proprietary</a:t>
              </a:r>
              <a:endParaRPr lang="en-ID" sz="700" dirty="0">
                <a:latin typeface="Calibri" panose="020F0502020204030204" pitchFamily="34" charset="0"/>
                <a:ea typeface="Calibri" panose="020F0502020204030204" pitchFamily="34" charset="0"/>
                <a:cs typeface="Calibri" panose="020F0502020204030204" pitchFamily="34" charset="0"/>
              </a:endParaRPr>
            </a:p>
          </p:txBody>
        </p:sp>
      </p:grpSp>
      <p:pic>
        <p:nvPicPr>
          <p:cNvPr id="24" name="Picture 23" descr="A picture containing drawing&#10;&#10;Description automatically generated">
            <a:extLst>
              <a:ext uri="{FF2B5EF4-FFF2-40B4-BE49-F238E27FC236}">
                <a16:creationId xmlns:a16="http://schemas.microsoft.com/office/drawing/2014/main" id="{B2B74DB8-DA57-73A5-6F44-2FCEA2B3979D}"/>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19144" y="152406"/>
            <a:ext cx="747741" cy="226588"/>
          </a:xfrm>
          <a:prstGeom prst="rect">
            <a:avLst/>
          </a:prstGeom>
        </p:spPr>
      </p:pic>
      <p:sp>
        <p:nvSpPr>
          <p:cNvPr id="25" name="Rectangle 24">
            <a:extLst>
              <a:ext uri="{FF2B5EF4-FFF2-40B4-BE49-F238E27FC236}">
                <a16:creationId xmlns:a16="http://schemas.microsoft.com/office/drawing/2014/main" id="{988D2A32-F6DB-9125-EF68-FB9248837B9C}"/>
              </a:ext>
            </a:extLst>
          </p:cNvPr>
          <p:cNvSpPr/>
          <p:nvPr/>
        </p:nvSpPr>
        <p:spPr>
          <a:xfrm>
            <a:off x="5090160" y="1267708"/>
            <a:ext cx="5996940" cy="50775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26" name="Rectangle 25">
            <a:extLst>
              <a:ext uri="{FF2B5EF4-FFF2-40B4-BE49-F238E27FC236}">
                <a16:creationId xmlns:a16="http://schemas.microsoft.com/office/drawing/2014/main" id="{E016A0BA-A874-7C7E-A387-E4E10B29E049}"/>
              </a:ext>
            </a:extLst>
          </p:cNvPr>
          <p:cNvSpPr/>
          <p:nvPr/>
        </p:nvSpPr>
        <p:spPr>
          <a:xfrm>
            <a:off x="4595287" y="1267708"/>
            <a:ext cx="731093" cy="26822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27" name="Rectangle 26">
            <a:extLst>
              <a:ext uri="{FF2B5EF4-FFF2-40B4-BE49-F238E27FC236}">
                <a16:creationId xmlns:a16="http://schemas.microsoft.com/office/drawing/2014/main" id="{275EB499-65EC-E04C-F0CF-D3C8BD87C354}"/>
              </a:ext>
            </a:extLst>
          </p:cNvPr>
          <p:cNvSpPr/>
          <p:nvPr/>
        </p:nvSpPr>
        <p:spPr>
          <a:xfrm>
            <a:off x="6690360" y="1775460"/>
            <a:ext cx="1188720" cy="1371600"/>
          </a:xfrm>
          <a:prstGeom prst="rect">
            <a:avLst/>
          </a:prstGeom>
          <a:solidFill>
            <a:srgbClr val="FBE8E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PT" sz="1100" b="1" dirty="0">
                <a:solidFill>
                  <a:srgbClr val="D01E40"/>
                </a:solidFill>
                <a:latin typeface="Calibri" panose="020F0502020204030204" pitchFamily="34" charset="0"/>
                <a:ea typeface="Calibri" panose="020F0502020204030204" pitchFamily="34" charset="0"/>
                <a:cs typeface="Calibri" panose="020F0502020204030204" pitchFamily="34" charset="0"/>
              </a:rPr>
              <a:t>Inflação provavelmente subestimada devido às medidas de controlo da pandemia</a:t>
            </a:r>
            <a:endParaRPr lang="en-US" sz="1100" b="1" dirty="0">
              <a:solidFill>
                <a:srgbClr val="D01E40"/>
              </a:solidFill>
              <a:latin typeface="Calibri" panose="020F0502020204030204" pitchFamily="34" charset="0"/>
              <a:ea typeface="Calibri" panose="020F0502020204030204" pitchFamily="34" charset="0"/>
              <a:cs typeface="Calibri" panose="020F0502020204030204" pitchFamily="34" charset="0"/>
            </a:endParaRPr>
          </a:p>
        </p:txBody>
      </p:sp>
      <p:sp>
        <p:nvSpPr>
          <p:cNvPr id="29" name="Rectangle 28">
            <a:extLst>
              <a:ext uri="{FF2B5EF4-FFF2-40B4-BE49-F238E27FC236}">
                <a16:creationId xmlns:a16="http://schemas.microsoft.com/office/drawing/2014/main" id="{1AA00122-11FF-F2AD-03B5-61D89B8D9E01}"/>
              </a:ext>
            </a:extLst>
          </p:cNvPr>
          <p:cNvSpPr/>
          <p:nvPr/>
        </p:nvSpPr>
        <p:spPr>
          <a:xfrm>
            <a:off x="7999606" y="1788293"/>
            <a:ext cx="1343476" cy="763499"/>
          </a:xfrm>
          <a:prstGeom prst="rect">
            <a:avLst/>
          </a:prstGeom>
          <a:solidFill>
            <a:srgbClr val="E5EFF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b="1" dirty="0">
              <a:solidFill>
                <a:srgbClr val="0064B2"/>
              </a:solidFill>
              <a:latin typeface="Calibri" panose="020F0502020204030204" pitchFamily="34" charset="0"/>
              <a:ea typeface="Calibri" panose="020F0502020204030204" pitchFamily="34" charset="0"/>
              <a:cs typeface="Calibri" panose="020F0502020204030204" pitchFamily="34" charset="0"/>
            </a:endParaRPr>
          </a:p>
        </p:txBody>
      </p:sp>
      <p:sp>
        <p:nvSpPr>
          <p:cNvPr id="28" name="Rectangle 27">
            <a:extLst>
              <a:ext uri="{FF2B5EF4-FFF2-40B4-BE49-F238E27FC236}">
                <a16:creationId xmlns:a16="http://schemas.microsoft.com/office/drawing/2014/main" id="{84A14B49-5350-208A-9691-DBC4BF2AFC8E}"/>
              </a:ext>
            </a:extLst>
          </p:cNvPr>
          <p:cNvSpPr/>
          <p:nvPr/>
        </p:nvSpPr>
        <p:spPr>
          <a:xfrm>
            <a:off x="7958065" y="1868183"/>
            <a:ext cx="1589796" cy="7634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PT" sz="1100" b="1" dirty="0">
                <a:solidFill>
                  <a:srgbClr val="0064B2"/>
                </a:solidFill>
                <a:latin typeface="Calibri" panose="020F0502020204030204" pitchFamily="34" charset="0"/>
                <a:ea typeface="Calibri" panose="020F0502020204030204" pitchFamily="34" charset="0"/>
                <a:cs typeface="Calibri" panose="020F0502020204030204" pitchFamily="34" charset="0"/>
              </a:rPr>
              <a:t>Inflação provavelmente sobrestimada à medida que aliviam as medias de controlo da pandemia</a:t>
            </a:r>
            <a:endParaRPr lang="en-US" sz="1100" b="1" dirty="0">
              <a:solidFill>
                <a:srgbClr val="0064B2"/>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085147591"/>
      </p:ext>
    </p:extLst>
  </p:cSld>
  <p:clrMapOvr>
    <a:masterClrMapping/>
  </p:clrMapOvr>
  <p:transition spd="med">
    <p:push/>
  </p:transition>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00E94BBA-0747-4F77-A45E-1BBF83424D2B}"/>
              </a:ext>
            </a:extLst>
          </p:cNvPr>
          <p:cNvSpPr>
            <a:spLocks noGrp="1"/>
          </p:cNvSpPr>
          <p:nvPr>
            <p:ph sz="quarter" idx="1"/>
          </p:nvPr>
        </p:nvSpPr>
        <p:spPr>
          <a:xfrm>
            <a:off x="203200" y="1376237"/>
            <a:ext cx="5740400" cy="2743200"/>
          </a:xfrm>
        </p:spPr>
        <p:txBody>
          <a:bodyPr/>
          <a:lstStyle/>
          <a:p>
            <a:pPr marL="0" indent="0">
              <a:buNone/>
            </a:pPr>
            <a:r>
              <a:rPr lang="en-US" sz="1900" b="1" dirty="0">
                <a:solidFill>
                  <a:srgbClr val="C00000"/>
                </a:solidFill>
                <a:latin typeface="Calibri" panose="020F0502020204030204" pitchFamily="34" charset="0"/>
                <a:ea typeface="Calibri" panose="020F0502020204030204" pitchFamily="34" charset="0"/>
                <a:cs typeface="Calibri" panose="020F0502020204030204" pitchFamily="34" charset="0"/>
              </a:rPr>
              <a:t>“</a:t>
            </a:r>
            <a:r>
              <a:rPr lang="en-US" sz="1900" b="1" dirty="0" err="1">
                <a:solidFill>
                  <a:srgbClr val="C00000"/>
                </a:solidFill>
                <a:latin typeface="Calibri" panose="020F0502020204030204" pitchFamily="34" charset="0"/>
                <a:ea typeface="Calibri" panose="020F0502020204030204" pitchFamily="34" charset="0"/>
                <a:cs typeface="Calibri" panose="020F0502020204030204" pitchFamily="34" charset="0"/>
              </a:rPr>
              <a:t>Equipa</a:t>
            </a:r>
            <a:r>
              <a:rPr lang="en-US" sz="19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b="1" dirty="0" err="1">
                <a:solidFill>
                  <a:srgbClr val="C00000"/>
                </a:solidFill>
                <a:latin typeface="Calibri" panose="020F0502020204030204" pitchFamily="34" charset="0"/>
                <a:ea typeface="Calibri" panose="020F0502020204030204" pitchFamily="34" charset="0"/>
                <a:cs typeface="Calibri" panose="020F0502020204030204" pitchFamily="34" charset="0"/>
              </a:rPr>
              <a:t>Transitória</a:t>
            </a:r>
            <a:r>
              <a:rPr lang="en-US" sz="19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argumenta que as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disrupções</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trazidas</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pela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pandemia</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(e pela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guerra</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na</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Ucrânia</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iriam</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dissipar</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-se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rapidamente</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e que a Inflação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voltaria</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aos</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2% de forma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relativamente</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rápida</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a:t>
            </a:r>
          </a:p>
          <a:p>
            <a:pPr lvl="1"/>
            <a:endParaRPr lang="en-US" sz="1900" dirty="0">
              <a:latin typeface="Calibri" panose="020F0502020204030204" pitchFamily="34" charset="0"/>
              <a:ea typeface="Calibri" panose="020F0502020204030204" pitchFamily="34" charset="0"/>
              <a:cs typeface="Calibri" panose="020F0502020204030204" pitchFamily="34" charset="0"/>
            </a:endParaRPr>
          </a:p>
        </p:txBody>
      </p:sp>
      <p:cxnSp>
        <p:nvCxnSpPr>
          <p:cNvPr id="7" name="Straight Connector 6">
            <a:extLst>
              <a:ext uri="{FF2B5EF4-FFF2-40B4-BE49-F238E27FC236}">
                <a16:creationId xmlns:a16="http://schemas.microsoft.com/office/drawing/2014/main" id="{33F6E77F-B1DC-B404-8133-98EC6788EF37}"/>
              </a:ext>
            </a:extLst>
          </p:cNvPr>
          <p:cNvCxnSpPr/>
          <p:nvPr/>
        </p:nvCxnSpPr>
        <p:spPr>
          <a:xfrm>
            <a:off x="298296" y="839844"/>
            <a:ext cx="11409894" cy="0"/>
          </a:xfrm>
          <a:prstGeom prst="line">
            <a:avLst/>
          </a:prstGeom>
          <a:ln w="22225">
            <a:solidFill>
              <a:srgbClr val="FFC000"/>
            </a:solidFill>
          </a:ln>
          <a:effectLst>
            <a:outerShdw blurRad="50800" dist="38100" dir="5400000" algn="t"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EF4B3DA5-DEEC-18D0-D190-2CDF88BE4A45}"/>
              </a:ext>
            </a:extLst>
          </p:cNvPr>
          <p:cNvSpPr/>
          <p:nvPr/>
        </p:nvSpPr>
        <p:spPr>
          <a:xfrm>
            <a:off x="132519" y="6325722"/>
            <a:ext cx="11846696" cy="33855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2" name="Title 1">
            <a:extLst>
              <a:ext uri="{FF2B5EF4-FFF2-40B4-BE49-F238E27FC236}">
                <a16:creationId xmlns:a16="http://schemas.microsoft.com/office/drawing/2014/main" id="{734BC838-892F-D3F8-C594-C3343D244143}"/>
              </a:ext>
            </a:extLst>
          </p:cNvPr>
          <p:cNvSpPr>
            <a:spLocks noGrp="1"/>
          </p:cNvSpPr>
          <p:nvPr>
            <p:ph type="title"/>
          </p:nvPr>
        </p:nvSpPr>
        <p:spPr>
          <a:xfrm>
            <a:off x="203200" y="258191"/>
            <a:ext cx="10972800" cy="522304"/>
          </a:xfrm>
        </p:spPr>
        <p:txBody>
          <a:bodyPr/>
          <a:lstStyle/>
          <a:p>
            <a:r>
              <a:rPr lang="en-US" sz="4000" b="1" dirty="0" err="1">
                <a:solidFill>
                  <a:srgbClr val="638CAE"/>
                </a:solidFill>
                <a:latin typeface="Calibri" panose="020F0502020204030204" pitchFamily="34" charset="0"/>
                <a:ea typeface="Calibri" panose="020F0502020204030204" pitchFamily="34" charset="0"/>
                <a:cs typeface="Calibri" panose="020F0502020204030204" pitchFamily="34" charset="0"/>
              </a:rPr>
              <a:t>Dois</a:t>
            </a:r>
            <a:r>
              <a:rPr lang="en-US" sz="4000" b="1" dirty="0">
                <a:solidFill>
                  <a:srgbClr val="638CAE"/>
                </a:solidFill>
                <a:latin typeface="Calibri" panose="020F0502020204030204" pitchFamily="34" charset="0"/>
                <a:ea typeface="Calibri" panose="020F0502020204030204" pitchFamily="34" charset="0"/>
                <a:cs typeface="Calibri" panose="020F0502020204030204" pitchFamily="34" charset="0"/>
              </a:rPr>
              <a:t> debates (</a:t>
            </a:r>
            <a:r>
              <a:rPr lang="en-US" sz="4000" b="1" dirty="0" err="1">
                <a:solidFill>
                  <a:srgbClr val="638CAE"/>
                </a:solidFill>
                <a:latin typeface="Calibri" panose="020F0502020204030204" pitchFamily="34" charset="0"/>
                <a:ea typeface="Calibri" panose="020F0502020204030204" pitchFamily="34" charset="0"/>
                <a:cs typeface="Calibri" panose="020F0502020204030204" pitchFamily="34" charset="0"/>
              </a:rPr>
              <a:t>ligados</a:t>
            </a:r>
            <a:r>
              <a:rPr lang="en-US" sz="4000" b="1" dirty="0">
                <a:solidFill>
                  <a:srgbClr val="638CAE"/>
                </a:solidFill>
                <a:latin typeface="Calibri" panose="020F0502020204030204" pitchFamily="34" charset="0"/>
                <a:ea typeface="Calibri" panose="020F0502020204030204" pitchFamily="34" charset="0"/>
                <a:cs typeface="Calibri" panose="020F0502020204030204" pitchFamily="34" charset="0"/>
              </a:rPr>
              <a:t>) </a:t>
            </a:r>
            <a:r>
              <a:rPr lang="en-US" sz="4000" b="1" dirty="0" err="1">
                <a:solidFill>
                  <a:srgbClr val="638CAE"/>
                </a:solidFill>
                <a:latin typeface="Calibri" panose="020F0502020204030204" pitchFamily="34" charset="0"/>
                <a:ea typeface="Calibri" panose="020F0502020204030204" pitchFamily="34" charset="0"/>
                <a:cs typeface="Calibri" panose="020F0502020204030204" pitchFamily="34" charset="0"/>
              </a:rPr>
              <a:t>acerca</a:t>
            </a:r>
            <a:r>
              <a:rPr lang="en-US" sz="4000" b="1" dirty="0">
                <a:solidFill>
                  <a:srgbClr val="638CAE"/>
                </a:solidFill>
                <a:latin typeface="Calibri" panose="020F0502020204030204" pitchFamily="34" charset="0"/>
                <a:ea typeface="Calibri" panose="020F0502020204030204" pitchFamily="34" charset="0"/>
                <a:cs typeface="Calibri" panose="020F0502020204030204" pitchFamily="34" charset="0"/>
              </a:rPr>
              <a:t> da </a:t>
            </a:r>
            <a:r>
              <a:rPr lang="en-US" sz="4000" b="1" dirty="0" err="1">
                <a:solidFill>
                  <a:srgbClr val="638CAE"/>
                </a:solidFill>
                <a:latin typeface="Calibri" panose="020F0502020204030204" pitchFamily="34" charset="0"/>
                <a:ea typeface="Calibri" panose="020F0502020204030204" pitchFamily="34" charset="0"/>
                <a:cs typeface="Calibri" panose="020F0502020204030204" pitchFamily="34" charset="0"/>
              </a:rPr>
              <a:t>inflação</a:t>
            </a:r>
            <a:endParaRPr lang="en-US" sz="4000" b="1" dirty="0">
              <a:solidFill>
                <a:srgbClr val="638CAE"/>
              </a:solidFill>
              <a:latin typeface="Calibri" panose="020F0502020204030204" pitchFamily="34" charset="0"/>
              <a:ea typeface="Calibri" panose="020F0502020204030204" pitchFamily="34" charset="0"/>
              <a:cs typeface="Calibri" panose="020F0502020204030204" pitchFamily="34" charset="0"/>
            </a:endParaRPr>
          </a:p>
        </p:txBody>
      </p:sp>
      <p:sp>
        <p:nvSpPr>
          <p:cNvPr id="6" name="Content Placeholder 2">
            <a:extLst>
              <a:ext uri="{FF2B5EF4-FFF2-40B4-BE49-F238E27FC236}">
                <a16:creationId xmlns:a16="http://schemas.microsoft.com/office/drawing/2014/main" id="{ABDA4C49-7363-D285-15FC-5C6C6A607A58}"/>
              </a:ext>
            </a:extLst>
          </p:cNvPr>
          <p:cNvSpPr txBox="1">
            <a:spLocks/>
          </p:cNvSpPr>
          <p:nvPr/>
        </p:nvSpPr>
        <p:spPr bwMode="auto">
          <a:xfrm>
            <a:off x="6013447" y="1358050"/>
            <a:ext cx="6178553" cy="26828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273050" indent="-273050" algn="l" rtl="0" eaLnBrk="0" fontAlgn="base" hangingPunct="0">
              <a:spcBef>
                <a:spcPts val="600"/>
              </a:spcBef>
              <a:spcAft>
                <a:spcPct val="0"/>
              </a:spcAft>
              <a:buClr>
                <a:schemeClr val="accent1"/>
              </a:buClr>
              <a:buSzPct val="76000"/>
              <a:buFont typeface="Wingdings" pitchFamily="2" charset="2"/>
              <a:buChar char="q"/>
              <a:defRPr sz="2600" kern="1200">
                <a:solidFill>
                  <a:schemeClr val="tx1"/>
                </a:solidFill>
                <a:latin typeface="+mn-lt"/>
                <a:ea typeface="+mn-ea"/>
                <a:cs typeface="+mn-cs"/>
              </a:defRPr>
            </a:lvl1pPr>
            <a:lvl2pPr marL="547688" indent="-273050" algn="l" rtl="0" eaLnBrk="0" fontAlgn="base" hangingPunct="0">
              <a:spcBef>
                <a:spcPts val="500"/>
              </a:spcBef>
              <a:spcAft>
                <a:spcPct val="0"/>
              </a:spcAft>
              <a:buClr>
                <a:schemeClr val="accent2"/>
              </a:buClr>
              <a:buSzPct val="76000"/>
              <a:buFont typeface="Wingdings 3" pitchFamily="18" charset="2"/>
              <a:buChar char=""/>
              <a:defRPr sz="2300" kern="1200">
                <a:solidFill>
                  <a:schemeClr val="tx2"/>
                </a:solidFill>
                <a:latin typeface="+mn-lt"/>
                <a:ea typeface="+mn-ea"/>
                <a:cs typeface="+mn-cs"/>
              </a:defRPr>
            </a:lvl2pPr>
            <a:lvl3pPr marL="822325" indent="-228600" algn="l" rtl="0" eaLnBrk="0" fontAlgn="base" hangingPunct="0">
              <a:spcBef>
                <a:spcPts val="500"/>
              </a:spcBef>
              <a:spcAft>
                <a:spcPct val="0"/>
              </a:spcAft>
              <a:buClr>
                <a:srgbClr val="BCBCBC"/>
              </a:buClr>
              <a:buSzPct val="76000"/>
              <a:buBlip>
                <a:blip r:embed="rId3"/>
              </a:buBlip>
              <a:defRPr sz="2000" kern="1200">
                <a:solidFill>
                  <a:schemeClr val="tx1"/>
                </a:solidFill>
                <a:latin typeface="+mn-lt"/>
                <a:ea typeface="+mn-ea"/>
                <a:cs typeface="+mn-cs"/>
              </a:defRPr>
            </a:lvl3pPr>
            <a:lvl4pPr marL="1096963" indent="-228600" algn="l" rtl="0" eaLnBrk="0" fontAlgn="base" hangingPunct="0">
              <a:spcBef>
                <a:spcPts val="400"/>
              </a:spcBef>
              <a:spcAft>
                <a:spcPct val="0"/>
              </a:spcAft>
              <a:buClr>
                <a:srgbClr val="8BA2B4"/>
              </a:buClr>
              <a:buSzPct val="100000"/>
              <a:buFont typeface="Wingdings" pitchFamily="2" charset="2"/>
              <a:buChar char="§"/>
              <a:defRPr kern="1200">
                <a:solidFill>
                  <a:schemeClr val="tx1"/>
                </a:solidFill>
                <a:latin typeface="+mn-lt"/>
                <a:ea typeface="+mn-ea"/>
                <a:cs typeface="+mn-cs"/>
              </a:defRPr>
            </a:lvl4pPr>
            <a:lvl5pPr marL="1371600" indent="-228600" algn="l" rtl="0" eaLnBrk="0" fontAlgn="base" hangingPunct="0">
              <a:spcBef>
                <a:spcPts val="300"/>
              </a:spcBef>
              <a:spcAft>
                <a:spcPct val="0"/>
              </a:spcAft>
              <a:buClr>
                <a:schemeClr val="accent2"/>
              </a:buClr>
              <a:buSzPct val="70000"/>
              <a:buFont typeface="Courier New" pitchFamily="49" charset="0"/>
              <a:buChar char="o"/>
              <a:defRPr sz="1600" kern="1200">
                <a:solidFill>
                  <a:schemeClr val="tx1"/>
                </a:solidFill>
                <a:latin typeface="+mn-lt"/>
                <a:ea typeface="+mn-ea"/>
                <a:cs typeface="+mn-cs"/>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pPr marL="0" indent="0">
              <a:buNone/>
            </a:pPr>
            <a:r>
              <a:rPr lang="en-US" sz="1900" b="1" dirty="0">
                <a:solidFill>
                  <a:schemeClr val="tx2"/>
                </a:solidFill>
                <a:latin typeface="Calibri" panose="020F0502020204030204" pitchFamily="34" charset="0"/>
                <a:ea typeface="Calibri" panose="020F0502020204030204" pitchFamily="34" charset="0"/>
                <a:cs typeface="Calibri" panose="020F0502020204030204" pitchFamily="34" charset="0"/>
              </a:rPr>
              <a:t>“</a:t>
            </a:r>
            <a:r>
              <a:rPr lang="en-US" sz="1900" b="1" dirty="0" err="1">
                <a:solidFill>
                  <a:schemeClr val="tx2"/>
                </a:solidFill>
                <a:latin typeface="Calibri" panose="020F0502020204030204" pitchFamily="34" charset="0"/>
                <a:ea typeface="Calibri" panose="020F0502020204030204" pitchFamily="34" charset="0"/>
                <a:cs typeface="Calibri" panose="020F0502020204030204" pitchFamily="34" charset="0"/>
              </a:rPr>
              <a:t>Equipa</a:t>
            </a:r>
            <a:r>
              <a:rPr lang="en-US" sz="1900" b="1"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b="1" dirty="0" err="1">
                <a:solidFill>
                  <a:schemeClr val="tx2"/>
                </a:solidFill>
                <a:latin typeface="Calibri" panose="020F0502020204030204" pitchFamily="34" charset="0"/>
                <a:ea typeface="Calibri" panose="020F0502020204030204" pitchFamily="34" charset="0"/>
                <a:cs typeface="Calibri" panose="020F0502020204030204" pitchFamily="34" charset="0"/>
              </a:rPr>
              <a:t>persistente</a:t>
            </a:r>
            <a:r>
              <a:rPr lang="en-US" sz="1900" b="1"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considera</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que as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forças</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que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aumentaram</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inflação</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são</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mais</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persistentes</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e que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uma</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baixa</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taxa de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desemprego</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combinada</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com um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grande</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estimulo</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orçamental</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levou</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economia</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sobreaquecer</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aumentando</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inflação</a:t>
            </a:r>
            <a:endPar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endParaRPr>
          </a:p>
          <a:p>
            <a:endParaRPr lang="en-US" sz="1900" dirty="0">
              <a:latin typeface="Calibri" panose="020F0502020204030204" pitchFamily="34" charset="0"/>
              <a:ea typeface="Calibri" panose="020F0502020204030204" pitchFamily="34" charset="0"/>
              <a:cs typeface="Calibri" panose="020F0502020204030204" pitchFamily="34" charset="0"/>
            </a:endParaRPr>
          </a:p>
        </p:txBody>
      </p:sp>
      <p:sp>
        <p:nvSpPr>
          <p:cNvPr id="11" name="Content Placeholder 2">
            <a:extLst>
              <a:ext uri="{FF2B5EF4-FFF2-40B4-BE49-F238E27FC236}">
                <a16:creationId xmlns:a16="http://schemas.microsoft.com/office/drawing/2014/main" id="{C68FADD5-5C6E-E281-B072-ECC22A243FAC}"/>
              </a:ext>
            </a:extLst>
          </p:cNvPr>
          <p:cNvSpPr txBox="1">
            <a:spLocks/>
          </p:cNvSpPr>
          <p:nvPr/>
        </p:nvSpPr>
        <p:spPr bwMode="auto">
          <a:xfrm>
            <a:off x="133353" y="3276600"/>
            <a:ext cx="5924547" cy="274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273050" indent="-273050" algn="l" rtl="0" eaLnBrk="0" fontAlgn="base" hangingPunct="0">
              <a:spcBef>
                <a:spcPts val="600"/>
              </a:spcBef>
              <a:spcAft>
                <a:spcPct val="0"/>
              </a:spcAft>
              <a:buClr>
                <a:schemeClr val="accent1"/>
              </a:buClr>
              <a:buSzPct val="76000"/>
              <a:buFont typeface="Wingdings" pitchFamily="2" charset="2"/>
              <a:buChar char="q"/>
              <a:defRPr sz="2600" kern="1200">
                <a:solidFill>
                  <a:schemeClr val="tx1"/>
                </a:solidFill>
                <a:latin typeface="+mn-lt"/>
                <a:ea typeface="+mn-ea"/>
                <a:cs typeface="+mn-cs"/>
              </a:defRPr>
            </a:lvl1pPr>
            <a:lvl2pPr marL="547688" indent="-273050" algn="l" rtl="0" eaLnBrk="0" fontAlgn="base" hangingPunct="0">
              <a:spcBef>
                <a:spcPts val="500"/>
              </a:spcBef>
              <a:spcAft>
                <a:spcPct val="0"/>
              </a:spcAft>
              <a:buClr>
                <a:schemeClr val="accent2"/>
              </a:buClr>
              <a:buSzPct val="76000"/>
              <a:buFont typeface="Wingdings 3" pitchFamily="18" charset="2"/>
              <a:buChar char=""/>
              <a:defRPr sz="2300" kern="1200">
                <a:solidFill>
                  <a:schemeClr val="tx2"/>
                </a:solidFill>
                <a:latin typeface="+mn-lt"/>
                <a:ea typeface="+mn-ea"/>
                <a:cs typeface="+mn-cs"/>
              </a:defRPr>
            </a:lvl2pPr>
            <a:lvl3pPr marL="822325" indent="-228600" algn="l" rtl="0" eaLnBrk="0" fontAlgn="base" hangingPunct="0">
              <a:spcBef>
                <a:spcPts val="500"/>
              </a:spcBef>
              <a:spcAft>
                <a:spcPct val="0"/>
              </a:spcAft>
              <a:buClr>
                <a:srgbClr val="BCBCBC"/>
              </a:buClr>
              <a:buSzPct val="76000"/>
              <a:buBlip>
                <a:blip r:embed="rId3"/>
              </a:buBlip>
              <a:defRPr sz="2000" kern="1200">
                <a:solidFill>
                  <a:schemeClr val="tx1"/>
                </a:solidFill>
                <a:latin typeface="+mn-lt"/>
                <a:ea typeface="+mn-ea"/>
                <a:cs typeface="+mn-cs"/>
              </a:defRPr>
            </a:lvl3pPr>
            <a:lvl4pPr marL="1096963" indent="-228600" algn="l" rtl="0" eaLnBrk="0" fontAlgn="base" hangingPunct="0">
              <a:spcBef>
                <a:spcPts val="400"/>
              </a:spcBef>
              <a:spcAft>
                <a:spcPct val="0"/>
              </a:spcAft>
              <a:buClr>
                <a:srgbClr val="8BA2B4"/>
              </a:buClr>
              <a:buSzPct val="100000"/>
              <a:buFont typeface="Wingdings" pitchFamily="2" charset="2"/>
              <a:buChar char="§"/>
              <a:defRPr kern="1200">
                <a:solidFill>
                  <a:schemeClr val="tx1"/>
                </a:solidFill>
                <a:latin typeface="+mn-lt"/>
                <a:ea typeface="+mn-ea"/>
                <a:cs typeface="+mn-cs"/>
              </a:defRPr>
            </a:lvl4pPr>
            <a:lvl5pPr marL="1371600" indent="-228600" algn="l" rtl="0" eaLnBrk="0" fontAlgn="base" hangingPunct="0">
              <a:spcBef>
                <a:spcPts val="300"/>
              </a:spcBef>
              <a:spcAft>
                <a:spcPct val="0"/>
              </a:spcAft>
              <a:buClr>
                <a:schemeClr val="accent2"/>
              </a:buClr>
              <a:buSzPct val="70000"/>
              <a:buFont typeface="Courier New" pitchFamily="49" charset="0"/>
              <a:buChar char="o"/>
              <a:defRPr sz="1600" kern="1200">
                <a:solidFill>
                  <a:schemeClr val="tx1"/>
                </a:solidFill>
                <a:latin typeface="+mn-lt"/>
                <a:ea typeface="+mn-ea"/>
                <a:cs typeface="+mn-cs"/>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pPr marL="0" indent="0">
              <a:buFont typeface="Wingdings" pitchFamily="2" charset="2"/>
              <a:buNone/>
            </a:pPr>
            <a:r>
              <a:rPr lang="en-US" sz="2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Choques</a:t>
            </a:r>
            <a:r>
              <a:rPr lang="en-US" sz="2000" b="1"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2000" b="1" dirty="0" err="1">
                <a:solidFill>
                  <a:srgbClr val="C00000"/>
                </a:solidFill>
                <a:latin typeface="Calibri" panose="020F0502020204030204" pitchFamily="34" charset="0"/>
                <a:ea typeface="Calibri" panose="020F0502020204030204" pitchFamily="34" charset="0"/>
                <a:cs typeface="Calibri" panose="020F0502020204030204" pitchFamily="34" charset="0"/>
              </a:rPr>
              <a:t>oferta</a:t>
            </a:r>
            <a:r>
              <a:rPr lang="en-US" sz="2000" b="1"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2000" dirty="0" err="1">
                <a:solidFill>
                  <a:srgbClr val="C00000"/>
                </a:solidFill>
                <a:latin typeface="Calibri" panose="020F0502020204030204" pitchFamily="34" charset="0"/>
                <a:ea typeface="Calibri" panose="020F0502020204030204" pitchFamily="34" charset="0"/>
                <a:cs typeface="Calibri" panose="020F0502020204030204" pitchFamily="34" charset="0"/>
              </a:rPr>
              <a:t>tendem</a:t>
            </a:r>
            <a:r>
              <a:rPr lang="en-US" sz="2000" dirty="0">
                <a:solidFill>
                  <a:srgbClr val="C00000"/>
                </a:solidFill>
                <a:latin typeface="Calibri" panose="020F0502020204030204" pitchFamily="34" charset="0"/>
                <a:ea typeface="Calibri" panose="020F0502020204030204" pitchFamily="34" charset="0"/>
                <a:cs typeface="Calibri" panose="020F0502020204030204" pitchFamily="34" charset="0"/>
              </a:rPr>
              <a:t> a ser </a:t>
            </a:r>
            <a:r>
              <a:rPr lang="en-US" sz="2000" dirty="0" err="1">
                <a:solidFill>
                  <a:srgbClr val="C00000"/>
                </a:solidFill>
                <a:latin typeface="Calibri" panose="020F0502020204030204" pitchFamily="34" charset="0"/>
                <a:ea typeface="Calibri" panose="020F0502020204030204" pitchFamily="34" charset="0"/>
                <a:cs typeface="Calibri" panose="020F0502020204030204" pitchFamily="34" charset="0"/>
              </a:rPr>
              <a:t>transitórios</a:t>
            </a:r>
            <a:endParaRPr lang="en-US" sz="2000" dirty="0">
              <a:solidFill>
                <a:srgbClr val="C00000"/>
              </a:solidFill>
              <a:latin typeface="Calibri" panose="020F0502020204030204" pitchFamily="34" charset="0"/>
              <a:ea typeface="Calibri" panose="020F0502020204030204" pitchFamily="34" charset="0"/>
              <a:cs typeface="Calibri" panose="020F0502020204030204" pitchFamily="34" charset="0"/>
            </a:endParaRPr>
          </a:p>
          <a:p>
            <a:pPr>
              <a:buClr>
                <a:srgbClr val="C00000"/>
              </a:buClr>
            </a:pP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Disrupções</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da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pandemia</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são</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temporarias</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p>
          <a:p>
            <a:pPr>
              <a:spcBef>
                <a:spcPts val="300"/>
              </a:spcBef>
              <a:buClr>
                <a:srgbClr val="C00000"/>
              </a:buClr>
            </a:pP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Cadeias</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abastecimento</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recuperam</a:t>
            </a:r>
            <a:endPar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endParaRPr>
          </a:p>
          <a:p>
            <a:pPr>
              <a:spcBef>
                <a:spcPts val="300"/>
              </a:spcBef>
              <a:buClr>
                <a:srgbClr val="C00000"/>
              </a:buClr>
            </a:pP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Assim</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que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os</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preços</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da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energia</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param de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subir</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mesmo</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que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não</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desçam</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param de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contribuir</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para a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inflação</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(que é a taxa de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crescimento</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dos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preços</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a:t>
            </a:r>
          </a:p>
          <a:p>
            <a:pPr>
              <a:spcBef>
                <a:spcPts val="300"/>
              </a:spcBef>
              <a:buClr>
                <a:srgbClr val="C00000"/>
              </a:buClr>
            </a:pPr>
            <a:r>
              <a:rPr lang="en-US" sz="1900" u="sng" dirty="0" err="1">
                <a:solidFill>
                  <a:srgbClr val="C00000"/>
                </a:solidFill>
                <a:latin typeface="Calibri" panose="020F0502020204030204" pitchFamily="34" charset="0"/>
                <a:ea typeface="Calibri" panose="020F0502020204030204" pitchFamily="34" charset="0"/>
                <a:cs typeface="Calibri" panose="020F0502020204030204" pitchFamily="34" charset="0"/>
              </a:rPr>
              <a:t>Recomendação</a:t>
            </a:r>
            <a:r>
              <a:rPr lang="en-US" sz="1900" u="sng" dirty="0">
                <a:solidFill>
                  <a:srgbClr val="C00000"/>
                </a:solidFill>
                <a:latin typeface="Calibri" panose="020F0502020204030204" pitchFamily="34" charset="0"/>
                <a:ea typeface="Calibri" panose="020F0502020204030204" pitchFamily="34" charset="0"/>
                <a:cs typeface="Calibri" panose="020F0502020204030204" pitchFamily="34" charset="0"/>
              </a:rPr>
              <a:t> de </a:t>
            </a:r>
            <a:r>
              <a:rPr lang="en-US" sz="1900" u="sng" dirty="0" err="1">
                <a:solidFill>
                  <a:srgbClr val="C00000"/>
                </a:solidFill>
                <a:latin typeface="Calibri" panose="020F0502020204030204" pitchFamily="34" charset="0"/>
                <a:ea typeface="Calibri" panose="020F0502020204030204" pitchFamily="34" charset="0"/>
                <a:cs typeface="Calibri" panose="020F0502020204030204" pitchFamily="34" charset="0"/>
              </a:rPr>
              <a:t>política</a:t>
            </a:r>
            <a:r>
              <a:rPr lang="en-US" sz="1900" u="sng" dirty="0">
                <a:solidFill>
                  <a:srgbClr val="C00000"/>
                </a:solidFill>
                <a:latin typeface="Calibri" panose="020F0502020204030204" pitchFamily="34" charset="0"/>
                <a:ea typeface="Calibri" panose="020F0502020204030204" pitchFamily="34" charset="0"/>
                <a:cs typeface="Calibri" panose="020F0502020204030204" pitchFamily="34" charset="0"/>
              </a:rPr>
              <a:t>:</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Paciência</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Inflação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irá</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parar</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por</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isso</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as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políticas</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devem</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-se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concentrar</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em</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atingir</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o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pleno</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emprego</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 Política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orçamental</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e </a:t>
            </a:r>
            <a:r>
              <a:rPr lang="en-US" sz="1900" dirty="0" err="1">
                <a:solidFill>
                  <a:srgbClr val="C00000"/>
                </a:solidFill>
                <a:latin typeface="Calibri" panose="020F0502020204030204" pitchFamily="34" charset="0"/>
                <a:ea typeface="Calibri" panose="020F0502020204030204" pitchFamily="34" charset="0"/>
                <a:cs typeface="Calibri" panose="020F0502020204030204" pitchFamily="34" charset="0"/>
              </a:rPr>
              <a:t>monetária</a:t>
            </a:r>
            <a:r>
              <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rPr>
              <a:t> </a:t>
            </a:r>
            <a:r>
              <a:rPr lang="en-US" sz="1900" i="1" dirty="0" err="1">
                <a:solidFill>
                  <a:srgbClr val="C00000"/>
                </a:solidFill>
                <a:latin typeface="Calibri" panose="020F0502020204030204" pitchFamily="34" charset="0"/>
                <a:ea typeface="Calibri" panose="020F0502020204030204" pitchFamily="34" charset="0"/>
                <a:cs typeface="Calibri" panose="020F0502020204030204" pitchFamily="34" charset="0"/>
              </a:rPr>
              <a:t>expansionistas</a:t>
            </a:r>
            <a:endParaRPr lang="en-US" sz="1900" dirty="0">
              <a:solidFill>
                <a:srgbClr val="C00000"/>
              </a:solidFill>
              <a:latin typeface="Calibri" panose="020F0502020204030204" pitchFamily="34" charset="0"/>
              <a:ea typeface="Calibri" panose="020F0502020204030204" pitchFamily="34" charset="0"/>
              <a:cs typeface="Calibri" panose="020F0502020204030204" pitchFamily="34" charset="0"/>
            </a:endParaRPr>
          </a:p>
        </p:txBody>
      </p:sp>
      <p:sp>
        <p:nvSpPr>
          <p:cNvPr id="12" name="Content Placeholder 2">
            <a:extLst>
              <a:ext uri="{FF2B5EF4-FFF2-40B4-BE49-F238E27FC236}">
                <a16:creationId xmlns:a16="http://schemas.microsoft.com/office/drawing/2014/main" id="{7A276C28-391C-D377-FFBC-792F8DB61E76}"/>
              </a:ext>
            </a:extLst>
          </p:cNvPr>
          <p:cNvSpPr txBox="1">
            <a:spLocks/>
          </p:cNvSpPr>
          <p:nvPr/>
        </p:nvSpPr>
        <p:spPr bwMode="auto">
          <a:xfrm>
            <a:off x="6127747" y="3285912"/>
            <a:ext cx="6143623" cy="2893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spAutoFit/>
          </a:bodyPr>
          <a:lstStyle>
            <a:lvl1pPr marL="273050" indent="-273050" algn="l" rtl="0" eaLnBrk="0" fontAlgn="base" hangingPunct="0">
              <a:spcBef>
                <a:spcPts val="600"/>
              </a:spcBef>
              <a:spcAft>
                <a:spcPct val="0"/>
              </a:spcAft>
              <a:buClr>
                <a:schemeClr val="accent1"/>
              </a:buClr>
              <a:buSzPct val="76000"/>
              <a:buFont typeface="Wingdings" pitchFamily="2" charset="2"/>
              <a:buChar char="q"/>
              <a:defRPr sz="2600" kern="1200">
                <a:solidFill>
                  <a:schemeClr val="tx1"/>
                </a:solidFill>
                <a:latin typeface="+mn-lt"/>
                <a:ea typeface="+mn-ea"/>
                <a:cs typeface="+mn-cs"/>
              </a:defRPr>
            </a:lvl1pPr>
            <a:lvl2pPr marL="547688" indent="-273050" algn="l" rtl="0" eaLnBrk="0" fontAlgn="base" hangingPunct="0">
              <a:spcBef>
                <a:spcPts val="500"/>
              </a:spcBef>
              <a:spcAft>
                <a:spcPct val="0"/>
              </a:spcAft>
              <a:buClr>
                <a:schemeClr val="accent2"/>
              </a:buClr>
              <a:buSzPct val="76000"/>
              <a:buFont typeface="Wingdings 3" pitchFamily="18" charset="2"/>
              <a:buChar char=""/>
              <a:defRPr sz="2300" kern="1200">
                <a:solidFill>
                  <a:schemeClr val="tx2"/>
                </a:solidFill>
                <a:latin typeface="+mn-lt"/>
                <a:ea typeface="+mn-ea"/>
                <a:cs typeface="+mn-cs"/>
              </a:defRPr>
            </a:lvl2pPr>
            <a:lvl3pPr marL="822325" indent="-228600" algn="l" rtl="0" eaLnBrk="0" fontAlgn="base" hangingPunct="0">
              <a:spcBef>
                <a:spcPts val="500"/>
              </a:spcBef>
              <a:spcAft>
                <a:spcPct val="0"/>
              </a:spcAft>
              <a:buClr>
                <a:srgbClr val="BCBCBC"/>
              </a:buClr>
              <a:buSzPct val="76000"/>
              <a:buBlip>
                <a:blip r:embed="rId3"/>
              </a:buBlip>
              <a:defRPr sz="2000" kern="1200">
                <a:solidFill>
                  <a:schemeClr val="tx1"/>
                </a:solidFill>
                <a:latin typeface="+mn-lt"/>
                <a:ea typeface="+mn-ea"/>
                <a:cs typeface="+mn-cs"/>
              </a:defRPr>
            </a:lvl3pPr>
            <a:lvl4pPr marL="1096963" indent="-228600" algn="l" rtl="0" eaLnBrk="0" fontAlgn="base" hangingPunct="0">
              <a:spcBef>
                <a:spcPts val="400"/>
              </a:spcBef>
              <a:spcAft>
                <a:spcPct val="0"/>
              </a:spcAft>
              <a:buClr>
                <a:srgbClr val="8BA2B4"/>
              </a:buClr>
              <a:buSzPct val="100000"/>
              <a:buFont typeface="Wingdings" pitchFamily="2" charset="2"/>
              <a:buChar char="§"/>
              <a:defRPr kern="1200">
                <a:solidFill>
                  <a:schemeClr val="tx1"/>
                </a:solidFill>
                <a:latin typeface="+mn-lt"/>
                <a:ea typeface="+mn-ea"/>
                <a:cs typeface="+mn-cs"/>
              </a:defRPr>
            </a:lvl4pPr>
            <a:lvl5pPr marL="1371600" indent="-228600" algn="l" rtl="0" eaLnBrk="0" fontAlgn="base" hangingPunct="0">
              <a:spcBef>
                <a:spcPts val="300"/>
              </a:spcBef>
              <a:spcAft>
                <a:spcPct val="0"/>
              </a:spcAft>
              <a:buClr>
                <a:schemeClr val="accent2"/>
              </a:buClr>
              <a:buSzPct val="70000"/>
              <a:buFont typeface="Courier New" pitchFamily="49" charset="0"/>
              <a:buChar char="o"/>
              <a:defRPr sz="1600" kern="1200">
                <a:solidFill>
                  <a:schemeClr val="tx1"/>
                </a:solidFill>
                <a:latin typeface="+mn-lt"/>
                <a:ea typeface="+mn-ea"/>
                <a:cs typeface="+mn-cs"/>
              </a:defRPr>
            </a:lvl5pPr>
            <a:lvl6pPr marL="1645920" indent="-182880" algn="l" rtl="0" eaLnBrk="1" latinLnBrk="0" hangingPunct="1">
              <a:spcBef>
                <a:spcPts val="300"/>
              </a:spcBef>
              <a:buClr>
                <a:srgbClr val="9FB8CD">
                  <a:shade val="75000"/>
                </a:srgbClr>
              </a:buClr>
              <a:buSzPct val="75000"/>
              <a:buFont typeface="Wingdings 3"/>
              <a:buChar char=""/>
              <a:defRPr kumimoji="0" lang="en-US" sz="1600" kern="1200" smtClean="0">
                <a:solidFill>
                  <a:schemeClr val="tx1"/>
                </a:solidFill>
                <a:latin typeface="+mn-lt"/>
                <a:ea typeface="+mn-ea"/>
                <a:cs typeface="+mn-cs"/>
              </a:defRPr>
            </a:lvl6pPr>
            <a:lvl7pPr marL="1828800" indent="-182880" algn="l" rtl="0" eaLnBrk="1" latinLnBrk="0" hangingPunct="1">
              <a:spcBef>
                <a:spcPts val="300"/>
              </a:spcBef>
              <a:buClr>
                <a:srgbClr val="727CA3">
                  <a:shade val="75000"/>
                </a:srgbClr>
              </a:buClr>
              <a:buSzPct val="75000"/>
              <a:buFont typeface="Wingdings 3"/>
              <a:buChar char=""/>
              <a:defRPr kumimoji="0" lang="en-US" sz="1400" kern="1200" smtClean="0">
                <a:solidFill>
                  <a:schemeClr val="tx1"/>
                </a:solidFill>
                <a:latin typeface="+mn-lt"/>
                <a:ea typeface="+mn-ea"/>
                <a:cs typeface="+mn-cs"/>
              </a:defRPr>
            </a:lvl7pPr>
            <a:lvl8pPr marL="2011680" indent="-182880" algn="l" rtl="0" eaLnBrk="1" latinLnBrk="0" hangingPunct="1">
              <a:spcBef>
                <a:spcPts val="300"/>
              </a:spcBef>
              <a:buClr>
                <a:prstClr val="white">
                  <a:shade val="50000"/>
                </a:prstClr>
              </a:buClr>
              <a:buSzPct val="75000"/>
              <a:buFont typeface="Wingdings 3"/>
              <a:buChar char=""/>
              <a:defRPr kumimoji="0" lang="en-US" sz="1400" kern="1200" smtClean="0">
                <a:solidFill>
                  <a:schemeClr val="tx1"/>
                </a:solidFill>
                <a:latin typeface="+mn-lt"/>
                <a:ea typeface="+mn-ea"/>
                <a:cs typeface="+mn-cs"/>
              </a:defRPr>
            </a:lvl8pPr>
            <a:lvl9pPr marL="2194560" indent="-182880" algn="l" rtl="0" eaLnBrk="1" latinLnBrk="0" hangingPunct="1">
              <a:spcBef>
                <a:spcPts val="300"/>
              </a:spcBef>
              <a:buClr>
                <a:srgbClr val="9FB8CD"/>
              </a:buClr>
              <a:buSzPct val="75000"/>
              <a:buFont typeface="Wingdings 3"/>
              <a:buChar char=""/>
              <a:defRPr kumimoji="0" lang="en-US" sz="1200" kern="1200" smtClean="0">
                <a:solidFill>
                  <a:schemeClr val="tx1"/>
                </a:solidFill>
                <a:latin typeface="+mn-lt"/>
                <a:ea typeface="+mn-ea"/>
                <a:cs typeface="+mn-cs"/>
              </a:defRPr>
            </a:lvl9pPr>
          </a:lstStyle>
          <a:p>
            <a:pPr marL="0" indent="0">
              <a:spcBef>
                <a:spcPts val="300"/>
              </a:spcBef>
              <a:buFont typeface="Wingdings" pitchFamily="2" charset="2"/>
              <a:buNone/>
            </a:pPr>
            <a:r>
              <a:rPr lang="en-US" sz="2000" b="1" dirty="0" err="1">
                <a:solidFill>
                  <a:schemeClr val="tx2"/>
                </a:solidFill>
                <a:latin typeface="Calibri" panose="020F0502020204030204" pitchFamily="34" charset="0"/>
                <a:ea typeface="Calibri" panose="020F0502020204030204" pitchFamily="34" charset="0"/>
                <a:cs typeface="Calibri" panose="020F0502020204030204" pitchFamily="34" charset="0"/>
              </a:rPr>
              <a:t>Choques</a:t>
            </a:r>
            <a:r>
              <a:rPr lang="en-US" sz="2000" b="1" dirty="0">
                <a:solidFill>
                  <a:schemeClr val="tx2"/>
                </a:solidFill>
                <a:latin typeface="Calibri" panose="020F0502020204030204" pitchFamily="34" charset="0"/>
                <a:ea typeface="Calibri" panose="020F0502020204030204" pitchFamily="34" charset="0"/>
                <a:cs typeface="Calibri" panose="020F0502020204030204" pitchFamily="34" charset="0"/>
              </a:rPr>
              <a:t> de </a:t>
            </a:r>
            <a:r>
              <a:rPr lang="en-US" sz="2000" b="1" dirty="0" err="1">
                <a:solidFill>
                  <a:schemeClr val="tx2"/>
                </a:solidFill>
                <a:latin typeface="Calibri" panose="020F0502020204030204" pitchFamily="34" charset="0"/>
                <a:ea typeface="Calibri" panose="020F0502020204030204" pitchFamily="34" charset="0"/>
                <a:cs typeface="Calibri" panose="020F0502020204030204" pitchFamily="34" charset="0"/>
              </a:rPr>
              <a:t>procura</a:t>
            </a:r>
            <a:r>
              <a:rPr lang="en-US" sz="2000" b="1"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2000" dirty="0" err="1">
                <a:solidFill>
                  <a:schemeClr val="tx2"/>
                </a:solidFill>
                <a:latin typeface="Calibri" panose="020F0502020204030204" pitchFamily="34" charset="0"/>
                <a:ea typeface="Calibri" panose="020F0502020204030204" pitchFamily="34" charset="0"/>
                <a:cs typeface="Calibri" panose="020F0502020204030204" pitchFamily="34" charset="0"/>
              </a:rPr>
              <a:t>levam</a:t>
            </a:r>
            <a:r>
              <a:rPr lang="en-US" sz="2000" dirty="0">
                <a:solidFill>
                  <a:schemeClr val="tx2"/>
                </a:solidFill>
                <a:latin typeface="Calibri" panose="020F0502020204030204" pitchFamily="34" charset="0"/>
                <a:ea typeface="Calibri" panose="020F0502020204030204" pitchFamily="34" charset="0"/>
                <a:cs typeface="Calibri" panose="020F0502020204030204" pitchFamily="34" charset="0"/>
              </a:rPr>
              <a:t> a excess de </a:t>
            </a:r>
            <a:r>
              <a:rPr lang="en-US" sz="2000" dirty="0" err="1">
                <a:solidFill>
                  <a:schemeClr val="tx2"/>
                </a:solidFill>
                <a:latin typeface="Calibri" panose="020F0502020204030204" pitchFamily="34" charset="0"/>
                <a:ea typeface="Calibri" panose="020F0502020204030204" pitchFamily="34" charset="0"/>
                <a:cs typeface="Calibri" panose="020F0502020204030204" pitchFamily="34" charset="0"/>
              </a:rPr>
              <a:t>procura</a:t>
            </a:r>
            <a:r>
              <a:rPr lang="en-US" sz="2000" dirty="0">
                <a:solidFill>
                  <a:schemeClr val="tx2"/>
                </a:solidFill>
                <a:latin typeface="Calibri" panose="020F0502020204030204" pitchFamily="34" charset="0"/>
                <a:ea typeface="Calibri" panose="020F0502020204030204" pitchFamily="34" charset="0"/>
                <a:cs typeface="Calibri" panose="020F0502020204030204" pitchFamily="34" charset="0"/>
              </a:rPr>
              <a:t> e </a:t>
            </a:r>
            <a:r>
              <a:rPr lang="en-US" sz="2000" dirty="0" err="1">
                <a:solidFill>
                  <a:schemeClr val="tx2"/>
                </a:solidFill>
                <a:latin typeface="Calibri" panose="020F0502020204030204" pitchFamily="34" charset="0"/>
                <a:ea typeface="Calibri" panose="020F0502020204030204" pitchFamily="34" charset="0"/>
                <a:cs typeface="Calibri" panose="020F0502020204030204" pitchFamily="34" charset="0"/>
              </a:rPr>
              <a:t>inflação</a:t>
            </a:r>
            <a:endParaRPr lang="en-US" sz="2000" dirty="0">
              <a:solidFill>
                <a:schemeClr val="tx2"/>
              </a:solidFill>
              <a:latin typeface="Calibri" panose="020F0502020204030204" pitchFamily="34" charset="0"/>
              <a:ea typeface="Calibri" panose="020F0502020204030204" pitchFamily="34" charset="0"/>
              <a:cs typeface="Calibri" panose="020F0502020204030204" pitchFamily="34" charset="0"/>
            </a:endParaRPr>
          </a:p>
          <a:p>
            <a:pPr>
              <a:spcBef>
                <a:spcPts val="300"/>
              </a:spcBef>
            </a:pP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A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economia</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voltou</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ao</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pleno</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emprego</a:t>
            </a:r>
            <a:endPar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endParaRPr>
          </a:p>
          <a:p>
            <a:pPr>
              <a:spcBef>
                <a:spcPts val="300"/>
              </a:spcBef>
            </a:pP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Estímulos</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fiscais</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sobredimensionados</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e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baixas</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taxas</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de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juro</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levou</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ao</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sobreaquecimento</a:t>
            </a:r>
            <a:endPar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endParaRPr>
          </a:p>
          <a:p>
            <a:pPr>
              <a:spcBef>
                <a:spcPts val="300"/>
              </a:spcBef>
            </a:pP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Excesso</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de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procura</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será</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persistente</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se as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políticas</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não</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o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corrigirem</a:t>
            </a:r>
            <a:endPar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endParaRPr>
          </a:p>
          <a:p>
            <a:pPr>
              <a:spcBef>
                <a:spcPts val="300"/>
              </a:spcBef>
            </a:pPr>
            <a:r>
              <a:rPr lang="en-US" sz="1900" u="sng" dirty="0" err="1">
                <a:solidFill>
                  <a:schemeClr val="tx2"/>
                </a:solidFill>
                <a:latin typeface="Calibri" panose="020F0502020204030204" pitchFamily="34" charset="0"/>
                <a:ea typeface="Calibri" panose="020F0502020204030204" pitchFamily="34" charset="0"/>
                <a:cs typeface="Calibri" panose="020F0502020204030204" pitchFamily="34" charset="0"/>
              </a:rPr>
              <a:t>Recomendação</a:t>
            </a:r>
            <a:r>
              <a:rPr lang="en-US" sz="1900" u="sng" dirty="0">
                <a:solidFill>
                  <a:schemeClr val="tx2"/>
                </a:solidFill>
                <a:latin typeface="Calibri" panose="020F0502020204030204" pitchFamily="34" charset="0"/>
                <a:ea typeface="Calibri" panose="020F0502020204030204" pitchFamily="34" charset="0"/>
                <a:cs typeface="Calibri" panose="020F0502020204030204" pitchFamily="34" charset="0"/>
              </a:rPr>
              <a:t> de </a:t>
            </a:r>
            <a:r>
              <a:rPr lang="en-US" sz="1900" u="sng" dirty="0" err="1">
                <a:solidFill>
                  <a:schemeClr val="tx2"/>
                </a:solidFill>
                <a:latin typeface="Calibri" panose="020F0502020204030204" pitchFamily="34" charset="0"/>
                <a:ea typeface="Calibri" panose="020F0502020204030204" pitchFamily="34" charset="0"/>
                <a:cs typeface="Calibri" panose="020F0502020204030204" pitchFamily="34" charset="0"/>
              </a:rPr>
              <a:t>política</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É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preciso</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eliminar</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o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excesso</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de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procura</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abrandando</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economia</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para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reduzir</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inflação</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Políticas</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monetárias</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e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orçamentais</a:t>
            </a:r>
            <a:r>
              <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rPr>
              <a:t> </a:t>
            </a:r>
            <a:r>
              <a:rPr lang="en-US" sz="1900" dirty="0" err="1">
                <a:solidFill>
                  <a:schemeClr val="tx2"/>
                </a:solidFill>
                <a:latin typeface="Calibri" panose="020F0502020204030204" pitchFamily="34" charset="0"/>
                <a:ea typeface="Calibri" panose="020F0502020204030204" pitchFamily="34" charset="0"/>
                <a:cs typeface="Calibri" panose="020F0502020204030204" pitchFamily="34" charset="0"/>
              </a:rPr>
              <a:t>restritivas</a:t>
            </a:r>
            <a:endParaRPr lang="en-US" sz="1900" dirty="0">
              <a:solidFill>
                <a:schemeClr val="tx2"/>
              </a:solidFill>
              <a:latin typeface="Calibri" panose="020F0502020204030204" pitchFamily="34" charset="0"/>
              <a:ea typeface="Calibri" panose="020F0502020204030204" pitchFamily="34" charset="0"/>
              <a:cs typeface="Calibri" panose="020F0502020204030204" pitchFamily="34" charset="0"/>
            </a:endParaRPr>
          </a:p>
        </p:txBody>
      </p:sp>
      <p:sp>
        <p:nvSpPr>
          <p:cNvPr id="15" name="TextBox 14">
            <a:extLst>
              <a:ext uri="{FF2B5EF4-FFF2-40B4-BE49-F238E27FC236}">
                <a16:creationId xmlns:a16="http://schemas.microsoft.com/office/drawing/2014/main" id="{92ABC617-2F00-1A14-5799-085EBBC054E5}"/>
              </a:ext>
            </a:extLst>
          </p:cNvPr>
          <p:cNvSpPr txBox="1"/>
          <p:nvPr/>
        </p:nvSpPr>
        <p:spPr>
          <a:xfrm>
            <a:off x="2845594" y="847725"/>
            <a:ext cx="6196012" cy="461665"/>
          </a:xfrm>
          <a:prstGeom prst="rect">
            <a:avLst/>
          </a:prstGeom>
          <a:noFill/>
        </p:spPr>
        <p:txBody>
          <a:bodyPr wrap="square">
            <a:spAutoFit/>
          </a:bodyPr>
          <a:lstStyle/>
          <a:p>
            <a:pPr marL="0" indent="0" algn="ctr">
              <a:buNone/>
            </a:pPr>
            <a:r>
              <a:rPr lang="en-US" sz="2400" b="1" dirty="0" err="1">
                <a:solidFill>
                  <a:srgbClr val="638CAE"/>
                </a:solidFill>
                <a:latin typeface="Calibri" panose="020F0502020204030204" pitchFamily="34" charset="0"/>
                <a:ea typeface="Calibri" panose="020F0502020204030204" pitchFamily="34" charset="0"/>
                <a:cs typeface="Calibri" panose="020F0502020204030204" pitchFamily="34" charset="0"/>
              </a:rPr>
              <a:t>Transitório</a:t>
            </a:r>
            <a:r>
              <a:rPr lang="en-US" sz="2400" b="1" dirty="0">
                <a:solidFill>
                  <a:srgbClr val="638CAE"/>
                </a:solidFill>
                <a:latin typeface="Calibri" panose="020F0502020204030204" pitchFamily="34" charset="0"/>
                <a:ea typeface="Calibri" panose="020F0502020204030204" pitchFamily="34" charset="0"/>
                <a:cs typeface="Calibri" panose="020F0502020204030204" pitchFamily="34" charset="0"/>
              </a:rPr>
              <a:t> v. </a:t>
            </a:r>
            <a:r>
              <a:rPr lang="en-US" sz="2400" b="1" dirty="0" err="1">
                <a:solidFill>
                  <a:srgbClr val="638CAE"/>
                </a:solidFill>
                <a:latin typeface="Calibri" panose="020F0502020204030204" pitchFamily="34" charset="0"/>
                <a:ea typeface="Calibri" panose="020F0502020204030204" pitchFamily="34" charset="0"/>
                <a:cs typeface="Calibri" panose="020F0502020204030204" pitchFamily="34" charset="0"/>
              </a:rPr>
              <a:t>Persistente</a:t>
            </a:r>
            <a:endParaRPr lang="en-US" sz="2400" b="1" dirty="0">
              <a:solidFill>
                <a:srgbClr val="638CAE"/>
              </a:solidFill>
              <a:latin typeface="Calibri" panose="020F0502020204030204" pitchFamily="34" charset="0"/>
              <a:ea typeface="Calibri" panose="020F0502020204030204" pitchFamily="34" charset="0"/>
              <a:cs typeface="Calibri" panose="020F0502020204030204" pitchFamily="34" charset="0"/>
            </a:endParaRPr>
          </a:p>
        </p:txBody>
      </p:sp>
      <p:sp>
        <p:nvSpPr>
          <p:cNvPr id="16" name="TextBox 15">
            <a:extLst>
              <a:ext uri="{FF2B5EF4-FFF2-40B4-BE49-F238E27FC236}">
                <a16:creationId xmlns:a16="http://schemas.microsoft.com/office/drawing/2014/main" id="{CC449625-3933-8DBD-291D-8C02B4FE32FD}"/>
              </a:ext>
            </a:extLst>
          </p:cNvPr>
          <p:cNvSpPr txBox="1"/>
          <p:nvPr/>
        </p:nvSpPr>
        <p:spPr>
          <a:xfrm>
            <a:off x="2870033" y="2888154"/>
            <a:ext cx="6196012" cy="461665"/>
          </a:xfrm>
          <a:prstGeom prst="rect">
            <a:avLst/>
          </a:prstGeom>
          <a:noFill/>
        </p:spPr>
        <p:txBody>
          <a:bodyPr wrap="square">
            <a:spAutoFit/>
          </a:bodyPr>
          <a:lstStyle/>
          <a:p>
            <a:pPr marL="0" indent="0" algn="ctr">
              <a:buNone/>
            </a:pPr>
            <a:r>
              <a:rPr lang="en-US" sz="2400" b="1" dirty="0" err="1">
                <a:solidFill>
                  <a:srgbClr val="638CAE"/>
                </a:solidFill>
                <a:latin typeface="Calibri" panose="020F0502020204030204" pitchFamily="34" charset="0"/>
                <a:ea typeface="Calibri" panose="020F0502020204030204" pitchFamily="34" charset="0"/>
                <a:cs typeface="Calibri" panose="020F0502020204030204" pitchFamily="34" charset="0"/>
              </a:rPr>
              <a:t>Oferta</a:t>
            </a:r>
            <a:r>
              <a:rPr lang="en-US" sz="2400" b="1" dirty="0">
                <a:solidFill>
                  <a:srgbClr val="638CAE"/>
                </a:solidFill>
                <a:latin typeface="Calibri" panose="020F0502020204030204" pitchFamily="34" charset="0"/>
                <a:ea typeface="Calibri" panose="020F0502020204030204" pitchFamily="34" charset="0"/>
                <a:cs typeface="Calibri" panose="020F0502020204030204" pitchFamily="34" charset="0"/>
              </a:rPr>
              <a:t> v.  Procura</a:t>
            </a:r>
          </a:p>
        </p:txBody>
      </p:sp>
      <p:sp>
        <p:nvSpPr>
          <p:cNvPr id="17" name="Arrow: Up-Down 16">
            <a:extLst>
              <a:ext uri="{FF2B5EF4-FFF2-40B4-BE49-F238E27FC236}">
                <a16:creationId xmlns:a16="http://schemas.microsoft.com/office/drawing/2014/main" id="{64A780E9-3515-28AA-8F5E-672AD11877A5}"/>
              </a:ext>
            </a:extLst>
          </p:cNvPr>
          <p:cNvSpPr/>
          <p:nvPr/>
        </p:nvSpPr>
        <p:spPr>
          <a:xfrm>
            <a:off x="2209800" y="2653010"/>
            <a:ext cx="247650" cy="614065"/>
          </a:xfrm>
          <a:prstGeom prst="upDownArrow">
            <a:avLst/>
          </a:prstGeom>
          <a:solidFill>
            <a:schemeClr val="bg1">
              <a:lumMod val="5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
        <p:nvSpPr>
          <p:cNvPr id="18" name="Arrow: Up-Down 17">
            <a:extLst>
              <a:ext uri="{FF2B5EF4-FFF2-40B4-BE49-F238E27FC236}">
                <a16:creationId xmlns:a16="http://schemas.microsoft.com/office/drawing/2014/main" id="{B9D9EA1F-4559-12E8-71CE-ED0A7A173D6B}"/>
              </a:ext>
            </a:extLst>
          </p:cNvPr>
          <p:cNvSpPr/>
          <p:nvPr/>
        </p:nvSpPr>
        <p:spPr>
          <a:xfrm>
            <a:off x="8826497" y="2623187"/>
            <a:ext cx="247650" cy="614065"/>
          </a:xfrm>
          <a:prstGeom prst="upDownArrow">
            <a:avLst/>
          </a:prstGeom>
          <a:solidFill>
            <a:schemeClr val="bg1">
              <a:lumMod val="5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724174470"/>
      </p:ext>
    </p:extLst>
  </p:cSld>
  <p:clrMapOvr>
    <a:masterClrMapping/>
  </p:clrMapOvr>
  <p:transition spd="med">
    <p:push/>
  </p:transition>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C1AE530-26A3-C7FE-AA7B-C678977E1D03}"/>
              </a:ext>
            </a:extLst>
          </p:cNvPr>
          <p:cNvPicPr>
            <a:picLocks noChangeAspect="1"/>
          </p:cNvPicPr>
          <p:nvPr/>
        </p:nvPicPr>
        <p:blipFill rotWithShape="1">
          <a:blip r:embed="rId2"/>
          <a:srcRect l="20692" r="15910"/>
          <a:stretch/>
        </p:blipFill>
        <p:spPr>
          <a:xfrm>
            <a:off x="0" y="0"/>
            <a:ext cx="1721225" cy="3609788"/>
          </a:xfrm>
          <a:prstGeom prst="rect">
            <a:avLst/>
          </a:prstGeom>
        </p:spPr>
      </p:pic>
      <p:pic>
        <p:nvPicPr>
          <p:cNvPr id="6" name="Picture 5">
            <a:extLst>
              <a:ext uri="{FF2B5EF4-FFF2-40B4-BE49-F238E27FC236}">
                <a16:creationId xmlns:a16="http://schemas.microsoft.com/office/drawing/2014/main" id="{0912FD04-C7F2-E669-E790-E9D448D827AD}"/>
              </a:ext>
            </a:extLst>
          </p:cNvPr>
          <p:cNvPicPr>
            <a:picLocks noChangeAspect="1"/>
          </p:cNvPicPr>
          <p:nvPr/>
        </p:nvPicPr>
        <p:blipFill rotWithShape="1">
          <a:blip r:embed="rId3"/>
          <a:srcRect l="23555" r="4275"/>
          <a:stretch/>
        </p:blipFill>
        <p:spPr>
          <a:xfrm>
            <a:off x="-25415" y="3609789"/>
            <a:ext cx="1756781" cy="3248212"/>
          </a:xfrm>
          <a:prstGeom prst="rect">
            <a:avLst/>
          </a:prstGeom>
        </p:spPr>
      </p:pic>
      <p:sp>
        <p:nvSpPr>
          <p:cNvPr id="12" name="TextBox 11">
            <a:extLst>
              <a:ext uri="{FF2B5EF4-FFF2-40B4-BE49-F238E27FC236}">
                <a16:creationId xmlns:a16="http://schemas.microsoft.com/office/drawing/2014/main" id="{4772BE9D-8EDD-B2F0-09B7-4E631044C195}"/>
              </a:ext>
            </a:extLst>
          </p:cNvPr>
          <p:cNvSpPr txBox="1"/>
          <p:nvPr/>
        </p:nvSpPr>
        <p:spPr>
          <a:xfrm>
            <a:off x="1751347" y="300462"/>
            <a:ext cx="10531198" cy="892552"/>
          </a:xfrm>
          <a:prstGeom prst="rect">
            <a:avLst/>
          </a:prstGeom>
          <a:noFill/>
        </p:spPr>
        <p:txBody>
          <a:bodyPr wrap="square">
            <a:spAutoFit/>
          </a:bodyPr>
          <a:lstStyle/>
          <a:p>
            <a:pPr algn="l" fontAlgn="base"/>
            <a:r>
              <a:rPr lang="en-US" sz="3200" b="1" i="0" dirty="0">
                <a:solidFill>
                  <a:srgbClr val="C00000"/>
                </a:solidFill>
                <a:effectLst/>
                <a:latin typeface="Arial Nova" panose="020B0504020202020204" pitchFamily="34" charset="0"/>
              </a:rPr>
              <a:t>The role of demand and supply in underlying inflation </a:t>
            </a:r>
            <a:r>
              <a:rPr lang="en-US" sz="2000" b="1" i="0" dirty="0">
                <a:solidFill>
                  <a:srgbClr val="C00000"/>
                </a:solidFill>
                <a:effectLst/>
                <a:latin typeface="Arial Nova" panose="020B0504020202020204" pitchFamily="34" charset="0"/>
              </a:rPr>
              <a:t>Decomposing HICPX inflation into components</a:t>
            </a:r>
          </a:p>
        </p:txBody>
      </p:sp>
      <p:sp>
        <p:nvSpPr>
          <p:cNvPr id="5" name="TextBox 4">
            <a:extLst>
              <a:ext uri="{FF2B5EF4-FFF2-40B4-BE49-F238E27FC236}">
                <a16:creationId xmlns:a16="http://schemas.microsoft.com/office/drawing/2014/main" id="{664BD0E2-85CB-FD75-8C56-A9D19EA2BDE2}"/>
              </a:ext>
            </a:extLst>
          </p:cNvPr>
          <p:cNvSpPr txBox="1"/>
          <p:nvPr/>
        </p:nvSpPr>
        <p:spPr>
          <a:xfrm>
            <a:off x="1828485" y="1294332"/>
            <a:ext cx="4267515" cy="369332"/>
          </a:xfrm>
          <a:prstGeom prst="rect">
            <a:avLst/>
          </a:prstGeom>
          <a:noFill/>
        </p:spPr>
        <p:txBody>
          <a:bodyPr wrap="none" rtlCol="0">
            <a:spAutoFit/>
          </a:bodyPr>
          <a:lstStyle/>
          <a:p>
            <a:r>
              <a:rPr lang="pt-PT" i="1" dirty="0">
                <a:latin typeface="Arial Nova" panose="020B0504020202020204" pitchFamily="34" charset="0"/>
              </a:rPr>
              <a:t>Por Eduardo Gonçalves e Gerrit Koester</a:t>
            </a:r>
          </a:p>
        </p:txBody>
      </p:sp>
      <p:sp>
        <p:nvSpPr>
          <p:cNvPr id="19" name="TextBox 18">
            <a:extLst>
              <a:ext uri="{FF2B5EF4-FFF2-40B4-BE49-F238E27FC236}">
                <a16:creationId xmlns:a16="http://schemas.microsoft.com/office/drawing/2014/main" id="{E0F847D7-6A51-8CB6-BD8D-BF7ECBBCB3D5}"/>
              </a:ext>
            </a:extLst>
          </p:cNvPr>
          <p:cNvSpPr txBox="1"/>
          <p:nvPr/>
        </p:nvSpPr>
        <p:spPr>
          <a:xfrm>
            <a:off x="3425447" y="5878677"/>
            <a:ext cx="6991542" cy="584775"/>
          </a:xfrm>
          <a:prstGeom prst="rect">
            <a:avLst/>
          </a:prstGeom>
          <a:noFill/>
        </p:spPr>
        <p:txBody>
          <a:bodyPr wrap="square">
            <a:spAutoFit/>
          </a:bodyPr>
          <a:lstStyle/>
          <a:p>
            <a:r>
              <a:rPr lang="pt-PT" sz="3200" b="1" dirty="0" err="1">
                <a:solidFill>
                  <a:srgbClr val="C00000"/>
                </a:solidFill>
                <a:latin typeface="Arial Nova" panose="020B0504020202020204" pitchFamily="34" charset="0"/>
              </a:rPr>
              <a:t>It’s</a:t>
            </a:r>
            <a:r>
              <a:rPr lang="pt-PT" sz="3200" b="1" dirty="0">
                <a:solidFill>
                  <a:srgbClr val="C00000"/>
                </a:solidFill>
                <a:latin typeface="Arial Nova" panose="020B0504020202020204" pitchFamily="34" charset="0"/>
              </a:rPr>
              <a:t> </a:t>
            </a:r>
            <a:r>
              <a:rPr lang="pt-PT" sz="3200" b="1" dirty="0" err="1">
                <a:solidFill>
                  <a:srgbClr val="C00000"/>
                </a:solidFill>
                <a:latin typeface="Arial Nova" panose="020B0504020202020204" pitchFamily="34" charset="0"/>
              </a:rPr>
              <a:t>both</a:t>
            </a:r>
            <a:r>
              <a:rPr lang="pt-PT" sz="3200" b="1" dirty="0">
                <a:solidFill>
                  <a:srgbClr val="C00000"/>
                </a:solidFill>
                <a:latin typeface="Arial Nova" panose="020B0504020202020204" pitchFamily="34" charset="0"/>
              </a:rPr>
              <a:t> </a:t>
            </a:r>
            <a:r>
              <a:rPr lang="pt-PT" sz="3200" b="1" dirty="0" err="1">
                <a:solidFill>
                  <a:srgbClr val="C00000"/>
                </a:solidFill>
                <a:latin typeface="Arial Nova" panose="020B0504020202020204" pitchFamily="34" charset="0"/>
              </a:rPr>
              <a:t>supply</a:t>
            </a:r>
            <a:r>
              <a:rPr lang="pt-PT" sz="3200" b="1" dirty="0">
                <a:solidFill>
                  <a:srgbClr val="C00000"/>
                </a:solidFill>
                <a:latin typeface="Arial Nova" panose="020B0504020202020204" pitchFamily="34" charset="0"/>
              </a:rPr>
              <a:t> and </a:t>
            </a:r>
            <a:r>
              <a:rPr lang="pt-PT" sz="3200" b="1" dirty="0" err="1">
                <a:solidFill>
                  <a:srgbClr val="C00000"/>
                </a:solidFill>
                <a:latin typeface="Arial Nova" panose="020B0504020202020204" pitchFamily="34" charset="0"/>
              </a:rPr>
              <a:t>demand</a:t>
            </a:r>
            <a:r>
              <a:rPr lang="pt-PT" sz="3200" b="1" dirty="0">
                <a:solidFill>
                  <a:srgbClr val="C00000"/>
                </a:solidFill>
                <a:latin typeface="Arial Nova" panose="020B0504020202020204" pitchFamily="34" charset="0"/>
              </a:rPr>
              <a:t>!</a:t>
            </a:r>
          </a:p>
        </p:txBody>
      </p:sp>
      <p:grpSp>
        <p:nvGrpSpPr>
          <p:cNvPr id="13" name="Group 12">
            <a:extLst>
              <a:ext uri="{FF2B5EF4-FFF2-40B4-BE49-F238E27FC236}">
                <a16:creationId xmlns:a16="http://schemas.microsoft.com/office/drawing/2014/main" id="{DCF84CDB-2BA9-4A61-E6AD-F0C0554A60FC}"/>
              </a:ext>
            </a:extLst>
          </p:cNvPr>
          <p:cNvGrpSpPr/>
          <p:nvPr/>
        </p:nvGrpSpPr>
        <p:grpSpPr>
          <a:xfrm>
            <a:off x="-25415" y="6654881"/>
            <a:ext cx="12307960" cy="253916"/>
            <a:chOff x="-115960" y="6654881"/>
            <a:chExt cx="12307960" cy="253916"/>
          </a:xfrm>
        </p:grpSpPr>
        <p:sp>
          <p:nvSpPr>
            <p:cNvPr id="14" name="Прямоугольник 2">
              <a:extLst>
                <a:ext uri="{FF2B5EF4-FFF2-40B4-BE49-F238E27FC236}">
                  <a16:creationId xmlns:a16="http://schemas.microsoft.com/office/drawing/2014/main" id="{8F9DBCE9-E53F-DBE8-B3EC-2895CEAA2554}"/>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301</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TextBox 8">
              <a:extLst>
                <a:ext uri="{FF2B5EF4-FFF2-40B4-BE49-F238E27FC236}">
                  <a16:creationId xmlns:a16="http://schemas.microsoft.com/office/drawing/2014/main" id="{0FEBB377-E72E-8D54-D58A-56488B36E0D5}"/>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6" name="Picture 15" descr="A picture containing drawing&#10;&#10;Description automatically generated">
            <a:extLst>
              <a:ext uri="{FF2B5EF4-FFF2-40B4-BE49-F238E27FC236}">
                <a16:creationId xmlns:a16="http://schemas.microsoft.com/office/drawing/2014/main" id="{4F89CCA5-9B38-4240-FA55-1A7D243E72F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pic>
        <p:nvPicPr>
          <p:cNvPr id="10" name="Picture 9">
            <a:extLst>
              <a:ext uri="{FF2B5EF4-FFF2-40B4-BE49-F238E27FC236}">
                <a16:creationId xmlns:a16="http://schemas.microsoft.com/office/drawing/2014/main" id="{ADDCBC6A-D98C-EDF0-9C25-B1839D8A0F0C}"/>
              </a:ext>
            </a:extLst>
          </p:cNvPr>
          <p:cNvPicPr>
            <a:picLocks noChangeAspect="1"/>
          </p:cNvPicPr>
          <p:nvPr/>
        </p:nvPicPr>
        <p:blipFill>
          <a:blip r:embed="rId5"/>
          <a:stretch>
            <a:fillRect/>
          </a:stretch>
        </p:blipFill>
        <p:spPr>
          <a:xfrm>
            <a:off x="1998978" y="2247091"/>
            <a:ext cx="4823162" cy="2986803"/>
          </a:xfrm>
          <a:prstGeom prst="rect">
            <a:avLst/>
          </a:prstGeom>
        </p:spPr>
      </p:pic>
      <p:pic>
        <p:nvPicPr>
          <p:cNvPr id="17" name="Picture 16">
            <a:extLst>
              <a:ext uri="{FF2B5EF4-FFF2-40B4-BE49-F238E27FC236}">
                <a16:creationId xmlns:a16="http://schemas.microsoft.com/office/drawing/2014/main" id="{9CADAA6C-40F9-BDF3-617E-9EC5ACD7ACCD}"/>
              </a:ext>
            </a:extLst>
          </p:cNvPr>
          <p:cNvPicPr>
            <a:picLocks noChangeAspect="1"/>
          </p:cNvPicPr>
          <p:nvPr/>
        </p:nvPicPr>
        <p:blipFill>
          <a:blip r:embed="rId6"/>
          <a:stretch>
            <a:fillRect/>
          </a:stretch>
        </p:blipFill>
        <p:spPr>
          <a:xfrm>
            <a:off x="7068836" y="2247091"/>
            <a:ext cx="4865393" cy="2986804"/>
          </a:xfrm>
          <a:prstGeom prst="rect">
            <a:avLst/>
          </a:prstGeom>
        </p:spPr>
      </p:pic>
      <p:pic>
        <p:nvPicPr>
          <p:cNvPr id="20" name="Picture 19">
            <a:extLst>
              <a:ext uri="{FF2B5EF4-FFF2-40B4-BE49-F238E27FC236}">
                <a16:creationId xmlns:a16="http://schemas.microsoft.com/office/drawing/2014/main" id="{BB94DD54-216A-3FF3-22EE-7A2E5B31FDCE}"/>
              </a:ext>
            </a:extLst>
          </p:cNvPr>
          <p:cNvPicPr>
            <a:picLocks noChangeAspect="1"/>
          </p:cNvPicPr>
          <p:nvPr/>
        </p:nvPicPr>
        <p:blipFill>
          <a:blip r:embed="rId7"/>
          <a:stretch>
            <a:fillRect/>
          </a:stretch>
        </p:blipFill>
        <p:spPr>
          <a:xfrm>
            <a:off x="4398368" y="1776441"/>
            <a:ext cx="4703640" cy="296788"/>
          </a:xfrm>
          <a:prstGeom prst="rect">
            <a:avLst/>
          </a:prstGeom>
        </p:spPr>
      </p:pic>
    </p:spTree>
    <p:extLst>
      <p:ext uri="{BB962C8B-B14F-4D97-AF65-F5344CB8AC3E}">
        <p14:creationId xmlns:p14="http://schemas.microsoft.com/office/powerpoint/2010/main" val="1195768557"/>
      </p:ext>
    </p:extLst>
  </p:cSld>
  <p:clrMapOvr>
    <a:masterClrMapping/>
  </p:clrMapOvr>
  <p:transition spd="med">
    <p:push/>
  </p:transition>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descr="Susana Peralta">
            <a:extLst>
              <a:ext uri="{FF2B5EF4-FFF2-40B4-BE49-F238E27FC236}">
                <a16:creationId xmlns:a16="http://schemas.microsoft.com/office/drawing/2014/main" id="{20F5EC22-5162-40E4-96D2-8297951F37F5}"/>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r="4878"/>
          <a:stretch/>
        </p:blipFill>
        <p:spPr bwMode="auto">
          <a:xfrm>
            <a:off x="0" y="4523678"/>
            <a:ext cx="2220454" cy="2334322"/>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Bruno Carvalho – Economics for Policy">
            <a:extLst>
              <a:ext uri="{FF2B5EF4-FFF2-40B4-BE49-F238E27FC236}">
                <a16:creationId xmlns:a16="http://schemas.microsoft.com/office/drawing/2014/main" id="{D972B916-84E2-4295-AF48-C454135C821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17771"/>
          <a:stretch/>
        </p:blipFill>
        <p:spPr bwMode="auto">
          <a:xfrm>
            <a:off x="0" y="0"/>
            <a:ext cx="2220455" cy="2334323"/>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Mariana Esteves">
            <a:extLst>
              <a:ext uri="{FF2B5EF4-FFF2-40B4-BE49-F238E27FC236}">
                <a16:creationId xmlns:a16="http://schemas.microsoft.com/office/drawing/2014/main" id="{17952309-2F92-40F8-9CAA-162047FA49EF}"/>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b="5943"/>
          <a:stretch/>
        </p:blipFill>
        <p:spPr bwMode="auto">
          <a:xfrm>
            <a:off x="-1" y="2334323"/>
            <a:ext cx="2220455" cy="2189355"/>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id="{5F110F49-6ED7-4478-98D6-3754ECD04B83}"/>
              </a:ext>
            </a:extLst>
          </p:cNvPr>
          <p:cNvSpPr txBox="1"/>
          <p:nvPr/>
        </p:nvSpPr>
        <p:spPr>
          <a:xfrm>
            <a:off x="2647950" y="195676"/>
            <a:ext cx="9080500" cy="1200329"/>
          </a:xfrm>
          <a:prstGeom prst="rect">
            <a:avLst/>
          </a:prstGeom>
          <a:noFill/>
        </p:spPr>
        <p:txBody>
          <a:bodyPr wrap="square">
            <a:spAutoFit/>
          </a:bodyPr>
          <a:lstStyle/>
          <a:p>
            <a:r>
              <a:rPr lang="pt-PT" sz="3600" b="1" dirty="0">
                <a:solidFill>
                  <a:srgbClr val="C00000"/>
                </a:solidFill>
                <a:latin typeface="Arial Nova" panose="020B0504020202020204" pitchFamily="34" charset="0"/>
              </a:rPr>
              <a:t>Despesas essenciais e rendimento das famílias: efeitos assimétricos da inflação*</a:t>
            </a:r>
          </a:p>
        </p:txBody>
      </p:sp>
      <p:sp>
        <p:nvSpPr>
          <p:cNvPr id="13" name="TextBox 12">
            <a:extLst>
              <a:ext uri="{FF2B5EF4-FFF2-40B4-BE49-F238E27FC236}">
                <a16:creationId xmlns:a16="http://schemas.microsoft.com/office/drawing/2014/main" id="{42FC7CE0-80AF-4C10-9BC4-4F80B5E162AA}"/>
              </a:ext>
            </a:extLst>
          </p:cNvPr>
          <p:cNvSpPr txBox="1"/>
          <p:nvPr/>
        </p:nvSpPr>
        <p:spPr>
          <a:xfrm>
            <a:off x="2466514" y="5229174"/>
            <a:ext cx="9626091" cy="923330"/>
          </a:xfrm>
          <a:prstGeom prst="rect">
            <a:avLst/>
          </a:prstGeom>
          <a:noFill/>
        </p:spPr>
        <p:txBody>
          <a:bodyPr wrap="square">
            <a:spAutoFit/>
          </a:bodyPr>
          <a:lstStyle/>
          <a:p>
            <a:r>
              <a:rPr lang="pt-PT" i="1" dirty="0">
                <a:latin typeface="Arial Nova" panose="020B0504020202020204" pitchFamily="34" charset="0"/>
              </a:rPr>
              <a:t>O peso das despesas essenciais no total da despesa é maior quanto mais pobre é a família. Os produtos alimentares têm um peso de 19,2% na despesa das famílias mais pobres, e de 11% nas mais ricas. </a:t>
            </a:r>
          </a:p>
        </p:txBody>
      </p:sp>
      <p:sp>
        <p:nvSpPr>
          <p:cNvPr id="19" name="TextBox 18">
            <a:extLst>
              <a:ext uri="{FF2B5EF4-FFF2-40B4-BE49-F238E27FC236}">
                <a16:creationId xmlns:a16="http://schemas.microsoft.com/office/drawing/2014/main" id="{D1B8E475-1540-479E-9993-30A35810A03B}"/>
              </a:ext>
            </a:extLst>
          </p:cNvPr>
          <p:cNvSpPr txBox="1"/>
          <p:nvPr/>
        </p:nvSpPr>
        <p:spPr>
          <a:xfrm>
            <a:off x="2647950" y="1393732"/>
            <a:ext cx="6096000" cy="369332"/>
          </a:xfrm>
          <a:prstGeom prst="rect">
            <a:avLst/>
          </a:prstGeom>
          <a:noFill/>
        </p:spPr>
        <p:txBody>
          <a:bodyPr wrap="square">
            <a:spAutoFit/>
          </a:bodyPr>
          <a:lstStyle/>
          <a:p>
            <a:r>
              <a:rPr lang="en-US" sz="1800" i="1" dirty="0">
                <a:solidFill>
                  <a:srgbClr val="222222"/>
                </a:solidFill>
                <a:latin typeface="Open Sans" panose="020B0606030504020204" pitchFamily="34" charset="0"/>
                <a:ea typeface="Open Sans" panose="020B0606030504020204" pitchFamily="34" charset="0"/>
                <a:cs typeface="Open Sans" panose="020B0606030504020204" pitchFamily="34" charset="0"/>
              </a:rPr>
              <a:t>Por Bruno Carvalho, Mariana Esteves e Susana Peralta</a:t>
            </a:r>
          </a:p>
        </p:txBody>
      </p:sp>
      <p:pic>
        <p:nvPicPr>
          <p:cNvPr id="20" name="Picture 19" descr="A picture containing drawing&#10;&#10;Description automatically generated">
            <a:extLst>
              <a:ext uri="{FF2B5EF4-FFF2-40B4-BE49-F238E27FC236}">
                <a16:creationId xmlns:a16="http://schemas.microsoft.com/office/drawing/2014/main" id="{02ECB86C-A60F-4063-9A9B-D3B0B3C6AB3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40656" y="168176"/>
            <a:ext cx="747741" cy="226588"/>
          </a:xfrm>
          <a:prstGeom prst="rect">
            <a:avLst/>
          </a:prstGeom>
        </p:spPr>
      </p:pic>
      <p:grpSp>
        <p:nvGrpSpPr>
          <p:cNvPr id="21" name="Group 20">
            <a:extLst>
              <a:ext uri="{FF2B5EF4-FFF2-40B4-BE49-F238E27FC236}">
                <a16:creationId xmlns:a16="http://schemas.microsoft.com/office/drawing/2014/main" id="{8232CBDE-D04C-4E78-94BF-441A274B606F}"/>
              </a:ext>
            </a:extLst>
          </p:cNvPr>
          <p:cNvGrpSpPr/>
          <p:nvPr/>
        </p:nvGrpSpPr>
        <p:grpSpPr>
          <a:xfrm>
            <a:off x="-25415" y="6654881"/>
            <a:ext cx="12307960" cy="255089"/>
            <a:chOff x="-115960" y="6654881"/>
            <a:chExt cx="12307960" cy="255089"/>
          </a:xfrm>
        </p:grpSpPr>
        <p:grpSp>
          <p:nvGrpSpPr>
            <p:cNvPr id="22" name="Group 21">
              <a:extLst>
                <a:ext uri="{FF2B5EF4-FFF2-40B4-BE49-F238E27FC236}">
                  <a16:creationId xmlns:a16="http://schemas.microsoft.com/office/drawing/2014/main" id="{7E9F3C56-4A95-456E-9523-6E40260F3120}"/>
                </a:ext>
              </a:extLst>
            </p:cNvPr>
            <p:cNvGrpSpPr/>
            <p:nvPr/>
          </p:nvGrpSpPr>
          <p:grpSpPr>
            <a:xfrm>
              <a:off x="-115960" y="6654881"/>
              <a:ext cx="2984515" cy="255089"/>
              <a:chOff x="26280" y="6460265"/>
              <a:chExt cx="2984515" cy="255089"/>
            </a:xfrm>
          </p:grpSpPr>
          <p:sp>
            <p:nvSpPr>
              <p:cNvPr id="24" name="Прямоугольник 2">
                <a:extLst>
                  <a:ext uri="{FF2B5EF4-FFF2-40B4-BE49-F238E27FC236}">
                    <a16:creationId xmlns:a16="http://schemas.microsoft.com/office/drawing/2014/main" id="{DE2DA88D-C3DE-42ED-9FEA-06BAAEDA3D8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302</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5" name="Прямоугольник 2">
                <a:extLst>
                  <a:ext uri="{FF2B5EF4-FFF2-40B4-BE49-F238E27FC236}">
                    <a16:creationId xmlns:a16="http://schemas.microsoft.com/office/drawing/2014/main" id="{A23053EB-05AE-4F70-AFEB-340553FF729B}"/>
                  </a:ext>
                </a:extLst>
              </p:cNvPr>
              <p:cNvSpPr/>
              <p:nvPr/>
            </p:nvSpPr>
            <p:spPr>
              <a:xfrm>
                <a:off x="283230" y="6484522"/>
                <a:ext cx="272756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3" name="TextBox 8">
              <a:extLst>
                <a:ext uri="{FF2B5EF4-FFF2-40B4-BE49-F238E27FC236}">
                  <a16:creationId xmlns:a16="http://schemas.microsoft.com/office/drawing/2014/main" id="{35D318B3-BE57-4024-BB42-E8622D03A05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7" name="Picture 26">
            <a:extLst>
              <a:ext uri="{FF2B5EF4-FFF2-40B4-BE49-F238E27FC236}">
                <a16:creationId xmlns:a16="http://schemas.microsoft.com/office/drawing/2014/main" id="{FAD92EB3-36A7-4AE0-AB48-858AEE4C26F0}"/>
              </a:ext>
            </a:extLst>
          </p:cNvPr>
          <p:cNvPicPr>
            <a:picLocks noChangeAspect="1"/>
          </p:cNvPicPr>
          <p:nvPr/>
        </p:nvPicPr>
        <p:blipFill>
          <a:blip r:embed="rId6"/>
          <a:stretch>
            <a:fillRect/>
          </a:stretch>
        </p:blipFill>
        <p:spPr>
          <a:xfrm>
            <a:off x="2402322" y="2382757"/>
            <a:ext cx="3197277" cy="2334322"/>
          </a:xfrm>
          <a:prstGeom prst="rect">
            <a:avLst/>
          </a:prstGeom>
        </p:spPr>
      </p:pic>
      <p:pic>
        <p:nvPicPr>
          <p:cNvPr id="32" name="Picture 31">
            <a:extLst>
              <a:ext uri="{FF2B5EF4-FFF2-40B4-BE49-F238E27FC236}">
                <a16:creationId xmlns:a16="http://schemas.microsoft.com/office/drawing/2014/main" id="{B97B46F5-52CE-44F1-92E1-9EBACE93A7F3}"/>
              </a:ext>
            </a:extLst>
          </p:cNvPr>
          <p:cNvPicPr>
            <a:picLocks noChangeAspect="1"/>
          </p:cNvPicPr>
          <p:nvPr/>
        </p:nvPicPr>
        <p:blipFill>
          <a:blip r:embed="rId7"/>
          <a:stretch>
            <a:fillRect/>
          </a:stretch>
        </p:blipFill>
        <p:spPr>
          <a:xfrm>
            <a:off x="5599599" y="2382757"/>
            <a:ext cx="3246503" cy="2322002"/>
          </a:xfrm>
          <a:prstGeom prst="rect">
            <a:avLst/>
          </a:prstGeom>
        </p:spPr>
      </p:pic>
      <p:pic>
        <p:nvPicPr>
          <p:cNvPr id="34" name="Picture 33">
            <a:extLst>
              <a:ext uri="{FF2B5EF4-FFF2-40B4-BE49-F238E27FC236}">
                <a16:creationId xmlns:a16="http://schemas.microsoft.com/office/drawing/2014/main" id="{76B54B58-36E0-4C45-9E23-C8CAAC211A38}"/>
              </a:ext>
            </a:extLst>
          </p:cNvPr>
          <p:cNvPicPr>
            <a:picLocks noChangeAspect="1"/>
          </p:cNvPicPr>
          <p:nvPr/>
        </p:nvPicPr>
        <p:blipFill>
          <a:blip r:embed="rId8"/>
          <a:stretch>
            <a:fillRect/>
          </a:stretch>
        </p:blipFill>
        <p:spPr>
          <a:xfrm>
            <a:off x="8846102" y="2382757"/>
            <a:ext cx="3246503" cy="2334322"/>
          </a:xfrm>
          <a:prstGeom prst="rect">
            <a:avLst/>
          </a:prstGeom>
        </p:spPr>
      </p:pic>
      <p:sp>
        <p:nvSpPr>
          <p:cNvPr id="35" name="TextBox 34">
            <a:extLst>
              <a:ext uri="{FF2B5EF4-FFF2-40B4-BE49-F238E27FC236}">
                <a16:creationId xmlns:a16="http://schemas.microsoft.com/office/drawing/2014/main" id="{73B80654-AFA1-46C6-A056-7DA703B1B411}"/>
              </a:ext>
            </a:extLst>
          </p:cNvPr>
          <p:cNvSpPr txBox="1"/>
          <p:nvPr/>
        </p:nvSpPr>
        <p:spPr>
          <a:xfrm>
            <a:off x="2959100" y="2095500"/>
            <a:ext cx="2337499" cy="369332"/>
          </a:xfrm>
          <a:prstGeom prst="rect">
            <a:avLst/>
          </a:prstGeom>
          <a:noFill/>
        </p:spPr>
        <p:txBody>
          <a:bodyPr wrap="none" rtlCol="0">
            <a:spAutoFit/>
          </a:bodyPr>
          <a:lstStyle/>
          <a:p>
            <a:r>
              <a:rPr lang="pt-PT" dirty="0">
                <a:latin typeface="Arial Nova" panose="020B0504020202020204" pitchFamily="34" charset="0"/>
              </a:rPr>
              <a:t>Produtos alimentares</a:t>
            </a:r>
          </a:p>
        </p:txBody>
      </p:sp>
      <p:sp>
        <p:nvSpPr>
          <p:cNvPr id="42" name="TextBox 41">
            <a:extLst>
              <a:ext uri="{FF2B5EF4-FFF2-40B4-BE49-F238E27FC236}">
                <a16:creationId xmlns:a16="http://schemas.microsoft.com/office/drawing/2014/main" id="{3BB9C22B-A063-465E-BEA4-84C083BF8C01}"/>
              </a:ext>
            </a:extLst>
          </p:cNvPr>
          <p:cNvSpPr txBox="1"/>
          <p:nvPr/>
        </p:nvSpPr>
        <p:spPr>
          <a:xfrm>
            <a:off x="6590931" y="2095500"/>
            <a:ext cx="1566839" cy="369332"/>
          </a:xfrm>
          <a:prstGeom prst="rect">
            <a:avLst/>
          </a:prstGeom>
          <a:noFill/>
        </p:spPr>
        <p:txBody>
          <a:bodyPr wrap="none" rtlCol="0">
            <a:spAutoFit/>
          </a:bodyPr>
          <a:lstStyle/>
          <a:p>
            <a:r>
              <a:rPr lang="pt-PT" dirty="0">
                <a:latin typeface="Arial Nova" panose="020B0504020202020204" pitchFamily="34" charset="0"/>
              </a:rPr>
              <a:t>Pão e cereais</a:t>
            </a:r>
          </a:p>
        </p:txBody>
      </p:sp>
      <p:sp>
        <p:nvSpPr>
          <p:cNvPr id="43" name="TextBox 42">
            <a:extLst>
              <a:ext uri="{FF2B5EF4-FFF2-40B4-BE49-F238E27FC236}">
                <a16:creationId xmlns:a16="http://schemas.microsoft.com/office/drawing/2014/main" id="{7935356E-F932-4423-837A-65F3063B6561}"/>
              </a:ext>
            </a:extLst>
          </p:cNvPr>
          <p:cNvSpPr txBox="1"/>
          <p:nvPr/>
        </p:nvSpPr>
        <p:spPr>
          <a:xfrm>
            <a:off x="10195574" y="2095500"/>
            <a:ext cx="808235" cy="369332"/>
          </a:xfrm>
          <a:prstGeom prst="rect">
            <a:avLst/>
          </a:prstGeom>
          <a:noFill/>
        </p:spPr>
        <p:txBody>
          <a:bodyPr wrap="none" rtlCol="0">
            <a:spAutoFit/>
          </a:bodyPr>
          <a:lstStyle/>
          <a:p>
            <a:r>
              <a:rPr lang="pt-PT" dirty="0">
                <a:latin typeface="Arial Nova" panose="020B0504020202020204" pitchFamily="34" charset="0"/>
              </a:rPr>
              <a:t>Carne</a:t>
            </a:r>
          </a:p>
        </p:txBody>
      </p:sp>
      <p:sp>
        <p:nvSpPr>
          <p:cNvPr id="45" name="TextBox 44">
            <a:extLst>
              <a:ext uri="{FF2B5EF4-FFF2-40B4-BE49-F238E27FC236}">
                <a16:creationId xmlns:a16="http://schemas.microsoft.com/office/drawing/2014/main" id="{93CD9F8E-E596-4CA2-9C6D-42D51ADA68E8}"/>
              </a:ext>
            </a:extLst>
          </p:cNvPr>
          <p:cNvSpPr txBox="1"/>
          <p:nvPr/>
        </p:nvSpPr>
        <p:spPr>
          <a:xfrm>
            <a:off x="2959100" y="6642556"/>
            <a:ext cx="6176010" cy="430887"/>
          </a:xfrm>
          <a:prstGeom prst="rect">
            <a:avLst/>
          </a:prstGeom>
          <a:noFill/>
        </p:spPr>
        <p:txBody>
          <a:bodyPr wrap="square">
            <a:spAutoFit/>
          </a:bodyPr>
          <a:lstStyle/>
          <a:p>
            <a:r>
              <a:rPr lang="pt-PT" sz="1100" dirty="0">
                <a:latin typeface="Arial Nova" panose="020B0504020202020204" pitchFamily="34" charset="0"/>
              </a:rPr>
              <a:t>*Acessível em: </a:t>
            </a:r>
            <a:r>
              <a:rPr lang="pt-PT" sz="1100" dirty="0">
                <a:latin typeface="Arial Nova" panose="020B0504020202020204" pitchFamily="34" charset="0"/>
                <a:hlinkClick r:id="rId9"/>
              </a:rPr>
              <a:t>https://t.co/us5ij3LcMZ</a:t>
            </a:r>
            <a:endParaRPr lang="pt-PT" sz="1100" dirty="0">
              <a:latin typeface="Arial Nova" panose="020B0504020202020204" pitchFamily="34" charset="0"/>
            </a:endParaRPr>
          </a:p>
          <a:p>
            <a:endParaRPr lang="pt-PT" sz="1100" dirty="0">
              <a:latin typeface="Arial Nova" panose="020B0504020202020204" pitchFamily="34" charset="0"/>
            </a:endParaRPr>
          </a:p>
        </p:txBody>
      </p:sp>
    </p:spTree>
    <p:extLst>
      <p:ext uri="{BB962C8B-B14F-4D97-AF65-F5344CB8AC3E}">
        <p14:creationId xmlns:p14="http://schemas.microsoft.com/office/powerpoint/2010/main" val="3273778344"/>
      </p:ext>
    </p:extLst>
  </p:cSld>
  <p:clrMapOvr>
    <a:masterClrMapping/>
  </p:clrMapOvr>
  <p:transition spd="med">
    <p:push/>
  </p:transition>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descr="Susana Peralta">
            <a:extLst>
              <a:ext uri="{FF2B5EF4-FFF2-40B4-BE49-F238E27FC236}">
                <a16:creationId xmlns:a16="http://schemas.microsoft.com/office/drawing/2014/main" id="{20F5EC22-5162-40E4-96D2-8297951F37F5}"/>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r="4878"/>
          <a:stretch/>
        </p:blipFill>
        <p:spPr bwMode="auto">
          <a:xfrm>
            <a:off x="0" y="4523678"/>
            <a:ext cx="2220454" cy="2334322"/>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Bruno Carvalho – Economics for Policy">
            <a:extLst>
              <a:ext uri="{FF2B5EF4-FFF2-40B4-BE49-F238E27FC236}">
                <a16:creationId xmlns:a16="http://schemas.microsoft.com/office/drawing/2014/main" id="{D972B916-84E2-4295-AF48-C454135C821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17771"/>
          <a:stretch/>
        </p:blipFill>
        <p:spPr bwMode="auto">
          <a:xfrm>
            <a:off x="0" y="0"/>
            <a:ext cx="2220455" cy="2334323"/>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Mariana Esteves">
            <a:extLst>
              <a:ext uri="{FF2B5EF4-FFF2-40B4-BE49-F238E27FC236}">
                <a16:creationId xmlns:a16="http://schemas.microsoft.com/office/drawing/2014/main" id="{17952309-2F92-40F8-9CAA-162047FA49EF}"/>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b="5943"/>
          <a:stretch/>
        </p:blipFill>
        <p:spPr bwMode="auto">
          <a:xfrm>
            <a:off x="-1" y="2334323"/>
            <a:ext cx="2220455" cy="2189355"/>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id="{5F110F49-6ED7-4478-98D6-3754ECD04B83}"/>
              </a:ext>
            </a:extLst>
          </p:cNvPr>
          <p:cNvSpPr txBox="1"/>
          <p:nvPr/>
        </p:nvSpPr>
        <p:spPr>
          <a:xfrm>
            <a:off x="2647950" y="195676"/>
            <a:ext cx="9080500" cy="1200329"/>
          </a:xfrm>
          <a:prstGeom prst="rect">
            <a:avLst/>
          </a:prstGeom>
          <a:noFill/>
        </p:spPr>
        <p:txBody>
          <a:bodyPr wrap="square">
            <a:spAutoFit/>
          </a:bodyPr>
          <a:lstStyle/>
          <a:p>
            <a:r>
              <a:rPr lang="pt-PT" sz="3600" b="1" dirty="0">
                <a:solidFill>
                  <a:srgbClr val="C00000"/>
                </a:solidFill>
                <a:latin typeface="Arial Nova" panose="020B0504020202020204" pitchFamily="34" charset="0"/>
              </a:rPr>
              <a:t>Despesas essenciais e rendimento das famílias: efeitos assimétricos da inflação</a:t>
            </a:r>
          </a:p>
        </p:txBody>
      </p:sp>
      <p:sp>
        <p:nvSpPr>
          <p:cNvPr id="19" name="TextBox 18">
            <a:extLst>
              <a:ext uri="{FF2B5EF4-FFF2-40B4-BE49-F238E27FC236}">
                <a16:creationId xmlns:a16="http://schemas.microsoft.com/office/drawing/2014/main" id="{D1B8E475-1540-479E-9993-30A35810A03B}"/>
              </a:ext>
            </a:extLst>
          </p:cNvPr>
          <p:cNvSpPr txBox="1"/>
          <p:nvPr/>
        </p:nvSpPr>
        <p:spPr>
          <a:xfrm>
            <a:off x="2647950" y="1393732"/>
            <a:ext cx="6096000" cy="369332"/>
          </a:xfrm>
          <a:prstGeom prst="rect">
            <a:avLst/>
          </a:prstGeom>
          <a:noFill/>
        </p:spPr>
        <p:txBody>
          <a:bodyPr wrap="square">
            <a:spAutoFit/>
          </a:bodyPr>
          <a:lstStyle/>
          <a:p>
            <a:r>
              <a:rPr lang="en-US" sz="1800" i="1" dirty="0">
                <a:solidFill>
                  <a:srgbClr val="222222"/>
                </a:solidFill>
                <a:latin typeface="Open Sans" panose="020B0606030504020204" pitchFamily="34" charset="0"/>
                <a:ea typeface="Open Sans" panose="020B0606030504020204" pitchFamily="34" charset="0"/>
                <a:cs typeface="Open Sans" panose="020B0606030504020204" pitchFamily="34" charset="0"/>
              </a:rPr>
              <a:t>Por Bruno Carvalho, Mariana Esteves e Susana Peralta</a:t>
            </a:r>
          </a:p>
        </p:txBody>
      </p:sp>
      <p:pic>
        <p:nvPicPr>
          <p:cNvPr id="20" name="Picture 19" descr="A picture containing drawing&#10;&#10;Description automatically generated">
            <a:extLst>
              <a:ext uri="{FF2B5EF4-FFF2-40B4-BE49-F238E27FC236}">
                <a16:creationId xmlns:a16="http://schemas.microsoft.com/office/drawing/2014/main" id="{02ECB86C-A60F-4063-9A9B-D3B0B3C6AB3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40656" y="168176"/>
            <a:ext cx="747741" cy="226588"/>
          </a:xfrm>
          <a:prstGeom prst="rect">
            <a:avLst/>
          </a:prstGeom>
        </p:spPr>
      </p:pic>
      <p:grpSp>
        <p:nvGrpSpPr>
          <p:cNvPr id="21" name="Group 20">
            <a:extLst>
              <a:ext uri="{FF2B5EF4-FFF2-40B4-BE49-F238E27FC236}">
                <a16:creationId xmlns:a16="http://schemas.microsoft.com/office/drawing/2014/main" id="{8232CBDE-D04C-4E78-94BF-441A274B606F}"/>
              </a:ext>
            </a:extLst>
          </p:cNvPr>
          <p:cNvGrpSpPr/>
          <p:nvPr/>
        </p:nvGrpSpPr>
        <p:grpSpPr>
          <a:xfrm>
            <a:off x="-25415" y="6654881"/>
            <a:ext cx="12307960" cy="255089"/>
            <a:chOff x="-115960" y="6654881"/>
            <a:chExt cx="12307960" cy="255089"/>
          </a:xfrm>
        </p:grpSpPr>
        <p:grpSp>
          <p:nvGrpSpPr>
            <p:cNvPr id="22" name="Group 21">
              <a:extLst>
                <a:ext uri="{FF2B5EF4-FFF2-40B4-BE49-F238E27FC236}">
                  <a16:creationId xmlns:a16="http://schemas.microsoft.com/office/drawing/2014/main" id="{7E9F3C56-4A95-456E-9523-6E40260F3120}"/>
                </a:ext>
              </a:extLst>
            </p:cNvPr>
            <p:cNvGrpSpPr/>
            <p:nvPr/>
          </p:nvGrpSpPr>
          <p:grpSpPr>
            <a:xfrm>
              <a:off x="-115960" y="6654881"/>
              <a:ext cx="2984515" cy="255089"/>
              <a:chOff x="26280" y="6460265"/>
              <a:chExt cx="2984515" cy="255089"/>
            </a:xfrm>
          </p:grpSpPr>
          <p:sp>
            <p:nvSpPr>
              <p:cNvPr id="24" name="Прямоугольник 2">
                <a:extLst>
                  <a:ext uri="{FF2B5EF4-FFF2-40B4-BE49-F238E27FC236}">
                    <a16:creationId xmlns:a16="http://schemas.microsoft.com/office/drawing/2014/main" id="{DE2DA88D-C3DE-42ED-9FEA-06BAAEDA3D8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303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5" name="Прямоугольник 2">
                <a:extLst>
                  <a:ext uri="{FF2B5EF4-FFF2-40B4-BE49-F238E27FC236}">
                    <a16:creationId xmlns:a16="http://schemas.microsoft.com/office/drawing/2014/main" id="{A23053EB-05AE-4F70-AFEB-340553FF729B}"/>
                  </a:ext>
                </a:extLst>
              </p:cNvPr>
              <p:cNvSpPr/>
              <p:nvPr/>
            </p:nvSpPr>
            <p:spPr>
              <a:xfrm>
                <a:off x="283230" y="6484522"/>
                <a:ext cx="272756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3" name="TextBox 8">
              <a:extLst>
                <a:ext uri="{FF2B5EF4-FFF2-40B4-BE49-F238E27FC236}">
                  <a16:creationId xmlns:a16="http://schemas.microsoft.com/office/drawing/2014/main" id="{35D318B3-BE57-4024-BB42-E8622D03A05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8" name="TextBox 17">
            <a:extLst>
              <a:ext uri="{FF2B5EF4-FFF2-40B4-BE49-F238E27FC236}">
                <a16:creationId xmlns:a16="http://schemas.microsoft.com/office/drawing/2014/main" id="{0311C904-B6E3-432E-9C2C-677D7A7DA853}"/>
              </a:ext>
            </a:extLst>
          </p:cNvPr>
          <p:cNvSpPr txBox="1"/>
          <p:nvPr/>
        </p:nvSpPr>
        <p:spPr>
          <a:xfrm>
            <a:off x="2491740" y="5697513"/>
            <a:ext cx="9006840" cy="646331"/>
          </a:xfrm>
          <a:prstGeom prst="rect">
            <a:avLst/>
          </a:prstGeom>
          <a:noFill/>
        </p:spPr>
        <p:txBody>
          <a:bodyPr wrap="square">
            <a:spAutoFit/>
          </a:bodyPr>
          <a:lstStyle/>
          <a:p>
            <a:r>
              <a:rPr lang="pt-PT" i="1" dirty="0">
                <a:latin typeface="Arial Nova" panose="020B0504020202020204" pitchFamily="34" charset="0"/>
              </a:rPr>
              <a:t>A eletricidade e gás representam um peso 1,6 vezes superior nas famílias mais pobres, relativamente às mais ricas. </a:t>
            </a:r>
          </a:p>
        </p:txBody>
      </p:sp>
      <p:pic>
        <p:nvPicPr>
          <p:cNvPr id="6" name="Picture 5">
            <a:extLst>
              <a:ext uri="{FF2B5EF4-FFF2-40B4-BE49-F238E27FC236}">
                <a16:creationId xmlns:a16="http://schemas.microsoft.com/office/drawing/2014/main" id="{4E5F7FE2-EFFC-4FCF-853F-31559782A22F}"/>
              </a:ext>
            </a:extLst>
          </p:cNvPr>
          <p:cNvPicPr>
            <a:picLocks noChangeAspect="1"/>
          </p:cNvPicPr>
          <p:nvPr/>
        </p:nvPicPr>
        <p:blipFill>
          <a:blip r:embed="rId6"/>
          <a:stretch>
            <a:fillRect/>
          </a:stretch>
        </p:blipFill>
        <p:spPr>
          <a:xfrm>
            <a:off x="2622550" y="2006693"/>
            <a:ext cx="9105900" cy="3457575"/>
          </a:xfrm>
          <a:prstGeom prst="rect">
            <a:avLst/>
          </a:prstGeom>
        </p:spPr>
      </p:pic>
    </p:spTree>
    <p:extLst>
      <p:ext uri="{BB962C8B-B14F-4D97-AF65-F5344CB8AC3E}">
        <p14:creationId xmlns:p14="http://schemas.microsoft.com/office/powerpoint/2010/main" val="2609201382"/>
      </p:ext>
    </p:extLst>
  </p:cSld>
  <p:clrMapOvr>
    <a:masterClrMapping/>
  </p:clrMapOvr>
  <p:transition spd="med">
    <p:push/>
  </p:transition>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descr="Susana Peralta">
            <a:extLst>
              <a:ext uri="{FF2B5EF4-FFF2-40B4-BE49-F238E27FC236}">
                <a16:creationId xmlns:a16="http://schemas.microsoft.com/office/drawing/2014/main" id="{20F5EC22-5162-40E4-96D2-8297951F37F5}"/>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r="4878"/>
          <a:stretch/>
        </p:blipFill>
        <p:spPr bwMode="auto">
          <a:xfrm>
            <a:off x="0" y="4523678"/>
            <a:ext cx="2220454" cy="2334322"/>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Bruno Carvalho – Economics for Policy">
            <a:extLst>
              <a:ext uri="{FF2B5EF4-FFF2-40B4-BE49-F238E27FC236}">
                <a16:creationId xmlns:a16="http://schemas.microsoft.com/office/drawing/2014/main" id="{D972B916-84E2-4295-AF48-C454135C821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17771"/>
          <a:stretch/>
        </p:blipFill>
        <p:spPr bwMode="auto">
          <a:xfrm>
            <a:off x="0" y="0"/>
            <a:ext cx="2220455" cy="2334323"/>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Mariana Esteves">
            <a:extLst>
              <a:ext uri="{FF2B5EF4-FFF2-40B4-BE49-F238E27FC236}">
                <a16:creationId xmlns:a16="http://schemas.microsoft.com/office/drawing/2014/main" id="{17952309-2F92-40F8-9CAA-162047FA49EF}"/>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b="5943"/>
          <a:stretch/>
        </p:blipFill>
        <p:spPr bwMode="auto">
          <a:xfrm>
            <a:off x="-1" y="2334323"/>
            <a:ext cx="2220455" cy="2189355"/>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id="{5F110F49-6ED7-4478-98D6-3754ECD04B83}"/>
              </a:ext>
            </a:extLst>
          </p:cNvPr>
          <p:cNvSpPr txBox="1"/>
          <p:nvPr/>
        </p:nvSpPr>
        <p:spPr>
          <a:xfrm>
            <a:off x="2647950" y="195676"/>
            <a:ext cx="9080500" cy="1200329"/>
          </a:xfrm>
          <a:prstGeom prst="rect">
            <a:avLst/>
          </a:prstGeom>
          <a:noFill/>
        </p:spPr>
        <p:txBody>
          <a:bodyPr wrap="square">
            <a:spAutoFit/>
          </a:bodyPr>
          <a:lstStyle/>
          <a:p>
            <a:r>
              <a:rPr lang="pt-PT" sz="3600" b="1" dirty="0">
                <a:solidFill>
                  <a:srgbClr val="C00000"/>
                </a:solidFill>
                <a:latin typeface="Arial Nova" panose="020B0504020202020204" pitchFamily="34" charset="0"/>
              </a:rPr>
              <a:t>Despesas essenciais e rendimento das famílias: efeitos assimétricos da inflação</a:t>
            </a:r>
          </a:p>
        </p:txBody>
      </p:sp>
      <p:sp>
        <p:nvSpPr>
          <p:cNvPr id="17" name="TextBox 16">
            <a:extLst>
              <a:ext uri="{FF2B5EF4-FFF2-40B4-BE49-F238E27FC236}">
                <a16:creationId xmlns:a16="http://schemas.microsoft.com/office/drawing/2014/main" id="{DD447467-D37C-4726-9919-25FDD2836D72}"/>
              </a:ext>
            </a:extLst>
          </p:cNvPr>
          <p:cNvSpPr txBox="1"/>
          <p:nvPr/>
        </p:nvSpPr>
        <p:spPr>
          <a:xfrm>
            <a:off x="2446020" y="4448605"/>
            <a:ext cx="9631680" cy="2031325"/>
          </a:xfrm>
          <a:prstGeom prst="rect">
            <a:avLst/>
          </a:prstGeom>
          <a:noFill/>
        </p:spPr>
        <p:txBody>
          <a:bodyPr wrap="square">
            <a:spAutoFit/>
          </a:bodyPr>
          <a:lstStyle/>
          <a:p>
            <a:r>
              <a:rPr lang="pt-PT" i="1" dirty="0">
                <a:latin typeface="Arial Nova" panose="020B0504020202020204" pitchFamily="34" charset="0"/>
              </a:rPr>
              <a:t>O peso das rendas na despesa das famílias mais pobres é 6,9 vezes superior ao seu peso nas despesas das mais ricas. </a:t>
            </a:r>
          </a:p>
          <a:p>
            <a:endParaRPr lang="pt-PT" i="1" dirty="0">
              <a:latin typeface="Arial Nova" panose="020B0504020202020204" pitchFamily="34" charset="0"/>
            </a:endParaRPr>
          </a:p>
          <a:p>
            <a:r>
              <a:rPr lang="pt-PT" i="1" dirty="0">
                <a:latin typeface="Arial Nova" panose="020B0504020202020204" pitchFamily="34" charset="0"/>
              </a:rPr>
              <a:t>A transferência monetária que permite às famílias dos indivíduos que se contam entre os 20% mais pobres de Portugal manterem o seu nível de consumo médio em face de uma taxa de inflação de 6% em 2022 é de 474 € por ano: 138 € para alimentação, 253 € para habitação (incluindo gás e eletricidade) e 83 € para transportes. </a:t>
            </a:r>
          </a:p>
        </p:txBody>
      </p:sp>
      <p:sp>
        <p:nvSpPr>
          <p:cNvPr id="19" name="TextBox 18">
            <a:extLst>
              <a:ext uri="{FF2B5EF4-FFF2-40B4-BE49-F238E27FC236}">
                <a16:creationId xmlns:a16="http://schemas.microsoft.com/office/drawing/2014/main" id="{D1B8E475-1540-479E-9993-30A35810A03B}"/>
              </a:ext>
            </a:extLst>
          </p:cNvPr>
          <p:cNvSpPr txBox="1"/>
          <p:nvPr/>
        </p:nvSpPr>
        <p:spPr>
          <a:xfrm>
            <a:off x="2647950" y="1393732"/>
            <a:ext cx="6096000" cy="369332"/>
          </a:xfrm>
          <a:prstGeom prst="rect">
            <a:avLst/>
          </a:prstGeom>
          <a:noFill/>
        </p:spPr>
        <p:txBody>
          <a:bodyPr wrap="square">
            <a:spAutoFit/>
          </a:bodyPr>
          <a:lstStyle/>
          <a:p>
            <a:r>
              <a:rPr lang="en-US" sz="1800" i="1" dirty="0">
                <a:solidFill>
                  <a:srgbClr val="222222"/>
                </a:solidFill>
                <a:latin typeface="Open Sans" panose="020B0606030504020204" pitchFamily="34" charset="0"/>
                <a:ea typeface="Open Sans" panose="020B0606030504020204" pitchFamily="34" charset="0"/>
                <a:cs typeface="Open Sans" panose="020B0606030504020204" pitchFamily="34" charset="0"/>
              </a:rPr>
              <a:t>Por Bruno Carvalho, Mariana Esteves e Susana Peralta</a:t>
            </a:r>
          </a:p>
        </p:txBody>
      </p:sp>
      <p:pic>
        <p:nvPicPr>
          <p:cNvPr id="20" name="Picture 19" descr="A picture containing drawing&#10;&#10;Description automatically generated">
            <a:extLst>
              <a:ext uri="{FF2B5EF4-FFF2-40B4-BE49-F238E27FC236}">
                <a16:creationId xmlns:a16="http://schemas.microsoft.com/office/drawing/2014/main" id="{02ECB86C-A60F-4063-9A9B-D3B0B3C6AB3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40656" y="168176"/>
            <a:ext cx="747741" cy="226588"/>
          </a:xfrm>
          <a:prstGeom prst="rect">
            <a:avLst/>
          </a:prstGeom>
        </p:spPr>
      </p:pic>
      <p:grpSp>
        <p:nvGrpSpPr>
          <p:cNvPr id="21" name="Group 20">
            <a:extLst>
              <a:ext uri="{FF2B5EF4-FFF2-40B4-BE49-F238E27FC236}">
                <a16:creationId xmlns:a16="http://schemas.microsoft.com/office/drawing/2014/main" id="{8232CBDE-D04C-4E78-94BF-441A274B606F}"/>
              </a:ext>
            </a:extLst>
          </p:cNvPr>
          <p:cNvGrpSpPr/>
          <p:nvPr/>
        </p:nvGrpSpPr>
        <p:grpSpPr>
          <a:xfrm>
            <a:off x="-25415" y="6654881"/>
            <a:ext cx="12307960" cy="255089"/>
            <a:chOff x="-115960" y="6654881"/>
            <a:chExt cx="12307960" cy="255089"/>
          </a:xfrm>
        </p:grpSpPr>
        <p:grpSp>
          <p:nvGrpSpPr>
            <p:cNvPr id="22" name="Group 21">
              <a:extLst>
                <a:ext uri="{FF2B5EF4-FFF2-40B4-BE49-F238E27FC236}">
                  <a16:creationId xmlns:a16="http://schemas.microsoft.com/office/drawing/2014/main" id="{7E9F3C56-4A95-456E-9523-6E40260F3120}"/>
                </a:ext>
              </a:extLst>
            </p:cNvPr>
            <p:cNvGrpSpPr/>
            <p:nvPr/>
          </p:nvGrpSpPr>
          <p:grpSpPr>
            <a:xfrm>
              <a:off x="-115960" y="6654881"/>
              <a:ext cx="2984515" cy="255089"/>
              <a:chOff x="26280" y="6460265"/>
              <a:chExt cx="2984515" cy="255089"/>
            </a:xfrm>
          </p:grpSpPr>
          <p:sp>
            <p:nvSpPr>
              <p:cNvPr id="24" name="Прямоугольник 2">
                <a:extLst>
                  <a:ext uri="{FF2B5EF4-FFF2-40B4-BE49-F238E27FC236}">
                    <a16:creationId xmlns:a16="http://schemas.microsoft.com/office/drawing/2014/main" id="{DE2DA88D-C3DE-42ED-9FEA-06BAAEDA3D84}"/>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304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5" name="Прямоугольник 2">
                <a:extLst>
                  <a:ext uri="{FF2B5EF4-FFF2-40B4-BE49-F238E27FC236}">
                    <a16:creationId xmlns:a16="http://schemas.microsoft.com/office/drawing/2014/main" id="{A23053EB-05AE-4F70-AFEB-340553FF729B}"/>
                  </a:ext>
                </a:extLst>
              </p:cNvPr>
              <p:cNvSpPr/>
              <p:nvPr/>
            </p:nvSpPr>
            <p:spPr>
              <a:xfrm>
                <a:off x="283230" y="6484522"/>
                <a:ext cx="2727565"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23" name="TextBox 8">
              <a:extLst>
                <a:ext uri="{FF2B5EF4-FFF2-40B4-BE49-F238E27FC236}">
                  <a16:creationId xmlns:a16="http://schemas.microsoft.com/office/drawing/2014/main" id="{35D318B3-BE57-4024-BB42-E8622D03A056}"/>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6" name="Picture 5">
            <a:extLst>
              <a:ext uri="{FF2B5EF4-FFF2-40B4-BE49-F238E27FC236}">
                <a16:creationId xmlns:a16="http://schemas.microsoft.com/office/drawing/2014/main" id="{EA5E407F-F645-4907-AC92-9D37360F962B}"/>
              </a:ext>
            </a:extLst>
          </p:cNvPr>
          <p:cNvPicPr>
            <a:picLocks noChangeAspect="1"/>
          </p:cNvPicPr>
          <p:nvPr/>
        </p:nvPicPr>
        <p:blipFill>
          <a:blip r:embed="rId6"/>
          <a:stretch>
            <a:fillRect/>
          </a:stretch>
        </p:blipFill>
        <p:spPr>
          <a:xfrm>
            <a:off x="3329620" y="2071076"/>
            <a:ext cx="7057829" cy="1034758"/>
          </a:xfrm>
          <a:prstGeom prst="rect">
            <a:avLst/>
          </a:prstGeom>
        </p:spPr>
      </p:pic>
      <p:pic>
        <p:nvPicPr>
          <p:cNvPr id="8" name="Picture 7">
            <a:extLst>
              <a:ext uri="{FF2B5EF4-FFF2-40B4-BE49-F238E27FC236}">
                <a16:creationId xmlns:a16="http://schemas.microsoft.com/office/drawing/2014/main" id="{70AAE634-7D80-4A0C-8F78-27A402281978}"/>
              </a:ext>
            </a:extLst>
          </p:cNvPr>
          <p:cNvPicPr>
            <a:picLocks noChangeAspect="1"/>
          </p:cNvPicPr>
          <p:nvPr/>
        </p:nvPicPr>
        <p:blipFill>
          <a:blip r:embed="rId7"/>
          <a:stretch>
            <a:fillRect/>
          </a:stretch>
        </p:blipFill>
        <p:spPr>
          <a:xfrm>
            <a:off x="4373678" y="3075354"/>
            <a:ext cx="6507681" cy="1177345"/>
          </a:xfrm>
          <a:prstGeom prst="rect">
            <a:avLst/>
          </a:prstGeom>
        </p:spPr>
      </p:pic>
    </p:spTree>
    <p:extLst>
      <p:ext uri="{BB962C8B-B14F-4D97-AF65-F5344CB8AC3E}">
        <p14:creationId xmlns:p14="http://schemas.microsoft.com/office/powerpoint/2010/main" val="3041696036"/>
      </p:ext>
    </p:extLst>
  </p:cSld>
  <p:clrMapOvr>
    <a:masterClrMapping/>
  </p:clrMapOvr>
  <p:transition spd="med">
    <p:push/>
  </p:transition>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a:extLst>
              <a:ext uri="{FF2B5EF4-FFF2-40B4-BE49-F238E27FC236}">
                <a16:creationId xmlns:a16="http://schemas.microsoft.com/office/drawing/2014/main" id="{FA145A13-D789-5542-DD26-0D975ADC4BB9}"/>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1095" r="1" b="1"/>
          <a:stretch/>
        </p:blipFill>
        <p:spPr bwMode="auto">
          <a:xfrm>
            <a:off x="20" y="1282"/>
            <a:ext cx="12191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a16="http://schemas.microsoft.com/office/drawing/2014/main" id="{70671802-CFEB-82EC-9EA3-925F1BCC8302}"/>
              </a:ext>
            </a:extLst>
          </p:cNvPr>
          <p:cNvGrpSpPr/>
          <p:nvPr/>
        </p:nvGrpSpPr>
        <p:grpSpPr>
          <a:xfrm>
            <a:off x="-25415" y="6654881"/>
            <a:ext cx="12307960" cy="253916"/>
            <a:chOff x="-115960" y="6654881"/>
            <a:chExt cx="12307960" cy="253916"/>
          </a:xfrm>
        </p:grpSpPr>
        <p:sp>
          <p:nvSpPr>
            <p:cNvPr id="7" name="Прямоугольник 2">
              <a:extLst>
                <a:ext uri="{FF2B5EF4-FFF2-40B4-BE49-F238E27FC236}">
                  <a16:creationId xmlns:a16="http://schemas.microsoft.com/office/drawing/2014/main" id="{5C8F236B-2024-023E-76CA-91C93C2D1181}"/>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305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8" name="TextBox 8">
              <a:extLst>
                <a:ext uri="{FF2B5EF4-FFF2-40B4-BE49-F238E27FC236}">
                  <a16:creationId xmlns:a16="http://schemas.microsoft.com/office/drawing/2014/main" id="{4CFAB15A-C089-7D23-B624-C2038B15342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9" name="Picture 8" descr="A picture containing drawing&#10;&#10;Description automatically generated">
            <a:extLst>
              <a:ext uri="{FF2B5EF4-FFF2-40B4-BE49-F238E27FC236}">
                <a16:creationId xmlns:a16="http://schemas.microsoft.com/office/drawing/2014/main" id="{231A76B4-67C1-F5B2-B465-20575D1AD0F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3644595487"/>
      </p:ext>
    </p:extLst>
  </p:cSld>
  <p:clrMapOvr>
    <a:masterClrMapping/>
  </p:clrMapOvr>
  <p:transition spd="med">
    <p:push/>
  </p:transition>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Image">
            <a:extLst>
              <a:ext uri="{FF2B5EF4-FFF2-40B4-BE49-F238E27FC236}">
                <a16:creationId xmlns:a16="http://schemas.microsoft.com/office/drawing/2014/main" id="{760961BA-B3FB-2E34-F29B-3A6B79290CC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34077" y="1755216"/>
            <a:ext cx="9813827" cy="465398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Forecasting and Econometric Models - Econlib">
            <a:extLst>
              <a:ext uri="{FF2B5EF4-FFF2-40B4-BE49-F238E27FC236}">
                <a16:creationId xmlns:a16="http://schemas.microsoft.com/office/drawing/2014/main" id="{39822ADC-4C3D-DEFF-6397-1FD410932F3C}"/>
              </a:ext>
            </a:extLst>
          </p:cNvPr>
          <p:cNvPicPr>
            <a:picLocks noChangeAspect="1" noChangeArrowheads="1"/>
          </p:cNvPicPr>
          <p:nvPr/>
        </p:nvPicPr>
        <p:blipFill rotWithShape="1">
          <a:blip r:embed="rId3">
            <a:alphaModFix amt="31000"/>
            <a:extLst>
              <a:ext uri="{28A0092B-C50C-407E-A947-70E740481C1C}">
                <a14:useLocalDpi xmlns:a14="http://schemas.microsoft.com/office/drawing/2010/main" val="0"/>
              </a:ext>
            </a:extLst>
          </a:blip>
          <a:srcRect b="4174"/>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987A3B7A-D478-0B61-69D8-D98145A4366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5" name="Slide Number Placeholder 11">
            <a:extLst>
              <a:ext uri="{FF2B5EF4-FFF2-40B4-BE49-F238E27FC236}">
                <a16:creationId xmlns:a16="http://schemas.microsoft.com/office/drawing/2014/main" id="{DE7F9BCE-3FA6-634A-8212-E11E05336431}"/>
              </a:ext>
            </a:extLst>
          </p:cNvPr>
          <p:cNvSpPr txBox="1">
            <a:spLocks/>
          </p:cNvSpPr>
          <p:nvPr/>
        </p:nvSpPr>
        <p:spPr>
          <a:xfrm>
            <a:off x="0" y="6575206"/>
            <a:ext cx="6096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03E2264C-ED41-4DBC-AE9A-198AA1BEFDBD}" type="slidenum">
              <a:rPr lang="pt-PT" sz="1200" smtClean="0"/>
              <a:pPr/>
              <a:t>306</a:t>
            </a:fld>
            <a:endParaRPr lang="pt-PT" sz="1200" dirty="0"/>
          </a:p>
        </p:txBody>
      </p:sp>
      <p:pic>
        <p:nvPicPr>
          <p:cNvPr id="6" name="Picture 5" descr="A picture containing drawing&#10;&#10;Description automatically generated">
            <a:extLst>
              <a:ext uri="{FF2B5EF4-FFF2-40B4-BE49-F238E27FC236}">
                <a16:creationId xmlns:a16="http://schemas.microsoft.com/office/drawing/2014/main" id="{F50E1686-F7FE-A867-FC4D-A939D222B53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
        <p:nvSpPr>
          <p:cNvPr id="7" name="TextBox 6">
            <a:extLst>
              <a:ext uri="{FF2B5EF4-FFF2-40B4-BE49-F238E27FC236}">
                <a16:creationId xmlns:a16="http://schemas.microsoft.com/office/drawing/2014/main" id="{B06F8F7C-DC1A-A990-C6AB-081927ADF054}"/>
              </a:ext>
            </a:extLst>
          </p:cNvPr>
          <p:cNvSpPr txBox="1"/>
          <p:nvPr/>
        </p:nvSpPr>
        <p:spPr>
          <a:xfrm>
            <a:off x="711598" y="349455"/>
            <a:ext cx="10768804" cy="1446550"/>
          </a:xfrm>
          <a:prstGeom prst="rect">
            <a:avLst/>
          </a:prstGeom>
          <a:noFill/>
        </p:spPr>
        <p:txBody>
          <a:bodyPr wrap="square" rtlCol="0">
            <a:spAutoFit/>
          </a:bodyPr>
          <a:lstStyle/>
          <a:p>
            <a:pPr algn="ctr"/>
            <a:r>
              <a:rPr lang="pt-PT" sz="3600" b="1" dirty="0">
                <a:latin typeface="Arial Nova" panose="020B0504020202020204" pitchFamily="34" charset="0"/>
              </a:rPr>
              <a:t>PREVÊR A INFLAÇÃO TEM SIDO HISTORICAMENTE COMPLICADO….</a:t>
            </a:r>
          </a:p>
          <a:p>
            <a:endParaRPr lang="pt-PT" sz="1600" b="1" dirty="0">
              <a:latin typeface="Arial Nova" panose="020B0504020202020204" pitchFamily="34" charset="0"/>
            </a:endParaRPr>
          </a:p>
        </p:txBody>
      </p:sp>
    </p:spTree>
    <p:extLst>
      <p:ext uri="{BB962C8B-B14F-4D97-AF65-F5344CB8AC3E}">
        <p14:creationId xmlns:p14="http://schemas.microsoft.com/office/powerpoint/2010/main" val="2837539606"/>
      </p:ext>
    </p:extLst>
  </p:cSld>
  <p:clrMapOvr>
    <a:masterClrMapping/>
  </p:clrMapOvr>
  <p:transition spd="med">
    <p:push/>
  </p:transition>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6213EB4-F3FC-FFFE-26DA-7B92CE1FCECE}"/>
              </a:ext>
            </a:extLst>
          </p:cNvPr>
          <p:cNvSpPr/>
          <p:nvPr/>
        </p:nvSpPr>
        <p:spPr>
          <a:xfrm>
            <a:off x="1224196" y="456343"/>
            <a:ext cx="1038944" cy="2589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3" name="Rectangle 2">
            <a:extLst>
              <a:ext uri="{FF2B5EF4-FFF2-40B4-BE49-F238E27FC236}">
                <a16:creationId xmlns:a16="http://schemas.microsoft.com/office/drawing/2014/main" id="{D8D50CBC-BE5B-85A2-1770-1AB2D221ACE6}"/>
              </a:ext>
            </a:extLst>
          </p:cNvPr>
          <p:cNvSpPr/>
          <p:nvPr/>
        </p:nvSpPr>
        <p:spPr>
          <a:xfrm>
            <a:off x="1224196" y="324465"/>
            <a:ext cx="9743608" cy="19910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4" name="Picture 1">
            <a:extLst>
              <a:ext uri="{FF2B5EF4-FFF2-40B4-BE49-F238E27FC236}">
                <a16:creationId xmlns:a16="http://schemas.microsoft.com/office/drawing/2014/main" id="{771488BD-D0E1-4456-A21B-7612405EB2A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bwMode="auto">
          <a:xfrm>
            <a:off x="1224196" y="457200"/>
            <a:ext cx="9743608" cy="594360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Box 22">
            <a:extLst>
              <a:ext uri="{FF2B5EF4-FFF2-40B4-BE49-F238E27FC236}">
                <a16:creationId xmlns:a16="http://schemas.microsoft.com/office/drawing/2014/main" id="{9D06DEA9-1C0E-60DA-5224-CDC6933C9967}"/>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4" name="Slide Number Placeholder 11">
            <a:extLst>
              <a:ext uri="{FF2B5EF4-FFF2-40B4-BE49-F238E27FC236}">
                <a16:creationId xmlns:a16="http://schemas.microsoft.com/office/drawing/2014/main" id="{BCA81076-84B2-689D-3888-E4DD992AF881}"/>
              </a:ext>
            </a:extLst>
          </p:cNvPr>
          <p:cNvSpPr txBox="1">
            <a:spLocks/>
          </p:cNvSpPr>
          <p:nvPr/>
        </p:nvSpPr>
        <p:spPr>
          <a:xfrm>
            <a:off x="0" y="6575206"/>
            <a:ext cx="6096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03E2264C-ED41-4DBC-AE9A-198AA1BEFDBD}" type="slidenum">
              <a:rPr lang="pt-PT" sz="1200" smtClean="0">
                <a:solidFill>
                  <a:schemeClr val="bg1"/>
                </a:solidFill>
              </a:rPr>
              <a:pPr/>
              <a:t>307</a:t>
            </a:fld>
            <a:endParaRPr lang="pt-PT" sz="1200" dirty="0">
              <a:solidFill>
                <a:schemeClr val="bg1"/>
              </a:solidFill>
            </a:endParaRPr>
          </a:p>
        </p:txBody>
      </p:sp>
      <p:pic>
        <p:nvPicPr>
          <p:cNvPr id="25" name="Picture 24" descr="A picture containing drawing&#10;&#10;Description automatically generated">
            <a:extLst>
              <a:ext uri="{FF2B5EF4-FFF2-40B4-BE49-F238E27FC236}">
                <a16:creationId xmlns:a16="http://schemas.microsoft.com/office/drawing/2014/main" id="{45D2D900-B5D9-0151-9F14-9E1BA8B6BC9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0224" y="100231"/>
            <a:ext cx="747106" cy="226396"/>
          </a:xfrm>
          <a:prstGeom prst="rect">
            <a:avLst/>
          </a:prstGeom>
        </p:spPr>
      </p:pic>
    </p:spTree>
    <p:extLst>
      <p:ext uri="{BB962C8B-B14F-4D97-AF65-F5344CB8AC3E}">
        <p14:creationId xmlns:p14="http://schemas.microsoft.com/office/powerpoint/2010/main" val="1105517897"/>
      </p:ext>
    </p:extLst>
  </p:cSld>
  <p:clrMapOvr>
    <a:masterClrMapping/>
  </p:clrMapOvr>
  <p:transition spd="med">
    <p:push/>
  </p:transition>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8" name="Picture 2" descr="Resultado de imagem para milton friedman">
            <a:extLst>
              <a:ext uri="{FF2B5EF4-FFF2-40B4-BE49-F238E27FC236}">
                <a16:creationId xmlns:a16="http://schemas.microsoft.com/office/drawing/2014/main" id="{99B1BC83-7872-40E8-BBBC-5FEC5EA9C5A3}"/>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3325" t="3148" r="591" b="15882"/>
          <a:stretch/>
        </p:blipFill>
        <p:spPr bwMode="auto">
          <a:xfrm>
            <a:off x="20" y="10"/>
            <a:ext cx="12191980" cy="685799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a:extLst>
              <a:ext uri="{FF2B5EF4-FFF2-40B4-BE49-F238E27FC236}">
                <a16:creationId xmlns:a16="http://schemas.microsoft.com/office/drawing/2014/main" id="{F08B7A1F-C1CF-4097-861E-E53070EC498C}"/>
              </a:ext>
            </a:extLst>
          </p:cNvPr>
          <p:cNvSpPr/>
          <p:nvPr/>
        </p:nvSpPr>
        <p:spPr>
          <a:xfrm>
            <a:off x="107950" y="1327150"/>
            <a:ext cx="5331576" cy="3201308"/>
          </a:xfrm>
          <a:prstGeom prst="rect">
            <a:avLst/>
          </a:prstGeom>
        </p:spPr>
        <p:txBody>
          <a:bodyPr vert="horz" lIns="91440" tIns="45720" rIns="91440" bIns="45720" rtlCol="0" anchor="t">
            <a:normAutofit/>
          </a:bodyPr>
          <a:lstStyle/>
          <a:p>
            <a:pPr>
              <a:lnSpc>
                <a:spcPct val="90000"/>
              </a:lnSpc>
              <a:spcAft>
                <a:spcPts val="600"/>
              </a:spcAft>
              <a:defRPr/>
            </a:pPr>
            <a:r>
              <a:rPr lang="en-US" altLang="en-US" sz="1800" b="1" kern="1200" dirty="0" err="1">
                <a:solidFill>
                  <a:schemeClr val="tx1"/>
                </a:solidFill>
                <a:latin typeface="Source Sans Pro" panose="020B0503030403020204" pitchFamily="34" charset="0"/>
                <a:ea typeface="Source Sans Pro" panose="020B0503030403020204" pitchFamily="34" charset="0"/>
              </a:rPr>
              <a:t>Pelo</a:t>
            </a:r>
            <a:r>
              <a:rPr lang="en-US" altLang="en-US" sz="1800" b="1" kern="1200" dirty="0">
                <a:solidFill>
                  <a:schemeClr val="tx1"/>
                </a:solidFill>
                <a:latin typeface="Source Sans Pro" panose="020B0503030403020204" pitchFamily="34" charset="0"/>
                <a:ea typeface="Source Sans Pro" panose="020B0503030403020204" pitchFamily="34" charset="0"/>
              </a:rPr>
              <a:t> </a:t>
            </a:r>
            <a:r>
              <a:rPr lang="en-US" altLang="en-US" sz="1800" b="1" kern="1200" dirty="0" err="1">
                <a:solidFill>
                  <a:schemeClr val="tx1"/>
                </a:solidFill>
                <a:latin typeface="Source Sans Pro" panose="020B0503030403020204" pitchFamily="34" charset="0"/>
                <a:ea typeface="Source Sans Pro" panose="020B0503030403020204" pitchFamily="34" charset="0"/>
              </a:rPr>
              <a:t>menos</a:t>
            </a:r>
            <a:r>
              <a:rPr lang="en-US" altLang="en-US" sz="1800" b="1" kern="1200" dirty="0">
                <a:solidFill>
                  <a:schemeClr val="tx1"/>
                </a:solidFill>
                <a:latin typeface="Source Sans Pro" panose="020B0503030403020204" pitchFamily="34" charset="0"/>
                <a:ea typeface="Source Sans Pro" panose="020B0503030403020204" pitchFamily="34" charset="0"/>
              </a:rPr>
              <a:t> no </a:t>
            </a:r>
            <a:r>
              <a:rPr lang="en-US" altLang="en-US" sz="1800" b="1" kern="1200" dirty="0" err="1">
                <a:solidFill>
                  <a:schemeClr val="tx1"/>
                </a:solidFill>
                <a:latin typeface="Source Sans Pro" panose="020B0503030403020204" pitchFamily="34" charset="0"/>
                <a:ea typeface="Source Sans Pro" panose="020B0503030403020204" pitchFamily="34" charset="0"/>
              </a:rPr>
              <a:t>longo</a:t>
            </a:r>
            <a:r>
              <a:rPr lang="en-US" altLang="en-US" sz="1800" b="1" kern="1200" dirty="0">
                <a:solidFill>
                  <a:schemeClr val="tx1"/>
                </a:solidFill>
                <a:latin typeface="Source Sans Pro" panose="020B0503030403020204" pitchFamily="34" charset="0"/>
                <a:ea typeface="Source Sans Pro" panose="020B0503030403020204" pitchFamily="34" charset="0"/>
              </a:rPr>
              <a:t> </a:t>
            </a:r>
            <a:r>
              <a:rPr lang="en-US" altLang="en-US" sz="1800" b="1" kern="1200" dirty="0" err="1">
                <a:solidFill>
                  <a:schemeClr val="tx1"/>
                </a:solidFill>
                <a:latin typeface="Source Sans Pro" panose="020B0503030403020204" pitchFamily="34" charset="0"/>
                <a:ea typeface="Source Sans Pro" panose="020B0503030403020204" pitchFamily="34" charset="0"/>
              </a:rPr>
              <a:t>prazo</a:t>
            </a:r>
            <a:r>
              <a:rPr lang="en-US" altLang="en-US" sz="1800" b="1" kern="1200" dirty="0">
                <a:solidFill>
                  <a:schemeClr val="tx1"/>
                </a:solidFill>
                <a:latin typeface="Source Sans Pro" panose="020B0503030403020204" pitchFamily="34" charset="0"/>
                <a:ea typeface="Source Sans Pro" panose="020B0503030403020204" pitchFamily="34" charset="0"/>
              </a:rPr>
              <a:t>..</a:t>
            </a:r>
          </a:p>
          <a:p>
            <a:pPr>
              <a:lnSpc>
                <a:spcPct val="90000"/>
              </a:lnSpc>
              <a:spcAft>
                <a:spcPts val="600"/>
              </a:spcAft>
              <a:defRPr/>
            </a:pPr>
            <a:endParaRPr lang="en-US" altLang="en-US" sz="1800" kern="1200" dirty="0">
              <a:solidFill>
                <a:schemeClr val="tx1"/>
              </a:solidFill>
              <a:latin typeface="Source Sans Pro" panose="020B0503030403020204" pitchFamily="34" charset="0"/>
              <a:ea typeface="Source Sans Pro" panose="020B0503030403020204" pitchFamily="34" charset="0"/>
            </a:endParaRPr>
          </a:p>
          <a:p>
            <a:pPr>
              <a:lnSpc>
                <a:spcPct val="90000"/>
              </a:lnSpc>
              <a:spcAft>
                <a:spcPts val="600"/>
              </a:spcAft>
              <a:defRPr/>
            </a:pPr>
            <a:r>
              <a:rPr lang="en-US" altLang="ja-JP" sz="1800" kern="1200" dirty="0">
                <a:solidFill>
                  <a:schemeClr val="tx1"/>
                </a:solidFill>
                <a:latin typeface="+mn-lt"/>
                <a:ea typeface="+mn-ea"/>
                <a:cs typeface="+mn-cs"/>
              </a:rPr>
              <a:t> </a:t>
            </a:r>
            <a:r>
              <a:rPr lang="en-US" altLang="ja-JP" sz="3500" i="1" kern="1200" dirty="0">
                <a:solidFill>
                  <a:schemeClr val="tx1"/>
                </a:solidFill>
                <a:latin typeface="Source Sans Pro" panose="020B0503030403020204" pitchFamily="34" charset="0"/>
                <a:ea typeface="Source Sans Pro" panose="020B0503030403020204" pitchFamily="34" charset="0"/>
              </a:rPr>
              <a:t>“</a:t>
            </a:r>
            <a:r>
              <a:rPr lang="en-US" altLang="ja-JP" sz="3500" b="1" i="1" kern="1200" dirty="0">
                <a:solidFill>
                  <a:schemeClr val="tx1"/>
                </a:solidFill>
                <a:latin typeface="Source Sans Pro" panose="020B0503030403020204" pitchFamily="34" charset="0"/>
                <a:ea typeface="Source Sans Pro" panose="020B0503030403020204" pitchFamily="34" charset="0"/>
              </a:rPr>
              <a:t>Inflation is always and everywhere a monetary phenomenon</a:t>
            </a:r>
            <a:r>
              <a:rPr lang="en-US" altLang="ja-JP" sz="3500" i="1" kern="1200" dirty="0">
                <a:solidFill>
                  <a:schemeClr val="tx1"/>
                </a:solidFill>
                <a:latin typeface="Source Sans Pro" panose="020B0503030403020204" pitchFamily="34" charset="0"/>
                <a:ea typeface="Source Sans Pro" panose="020B0503030403020204" pitchFamily="34" charset="0"/>
              </a:rPr>
              <a:t>” </a:t>
            </a:r>
            <a:endParaRPr lang="en-US" altLang="en-US" sz="1800" i="1" kern="1200" dirty="0">
              <a:solidFill>
                <a:schemeClr val="tx1"/>
              </a:solidFill>
              <a:latin typeface="Source Sans Pro" panose="020B0503030403020204" pitchFamily="34" charset="0"/>
              <a:ea typeface="Source Sans Pro" panose="020B0503030403020204" pitchFamily="34" charset="0"/>
            </a:endParaRPr>
          </a:p>
        </p:txBody>
      </p:sp>
      <p:grpSp>
        <p:nvGrpSpPr>
          <p:cNvPr id="10" name="Group 9">
            <a:extLst>
              <a:ext uri="{FF2B5EF4-FFF2-40B4-BE49-F238E27FC236}">
                <a16:creationId xmlns:a16="http://schemas.microsoft.com/office/drawing/2014/main" id="{997A39D6-9664-0AFB-7920-8000EE2E28DC}"/>
              </a:ext>
            </a:extLst>
          </p:cNvPr>
          <p:cNvGrpSpPr/>
          <p:nvPr/>
        </p:nvGrpSpPr>
        <p:grpSpPr>
          <a:xfrm>
            <a:off x="-25415" y="6654881"/>
            <a:ext cx="12307960" cy="253916"/>
            <a:chOff x="-115960" y="6654881"/>
            <a:chExt cx="12307960" cy="253916"/>
          </a:xfrm>
        </p:grpSpPr>
        <p:sp>
          <p:nvSpPr>
            <p:cNvPr id="11" name="Прямоугольник 2">
              <a:extLst>
                <a:ext uri="{FF2B5EF4-FFF2-40B4-BE49-F238E27FC236}">
                  <a16:creationId xmlns:a16="http://schemas.microsoft.com/office/drawing/2014/main" id="{6FC6A4C8-4205-A6E0-A174-ADE46A1A7058}"/>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308</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2" name="TextBox 8">
              <a:extLst>
                <a:ext uri="{FF2B5EF4-FFF2-40B4-BE49-F238E27FC236}">
                  <a16:creationId xmlns:a16="http://schemas.microsoft.com/office/drawing/2014/main" id="{0B174798-3552-7376-6518-D964010C9CB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3" name="Picture 12" descr="A picture containing drawing&#10;&#10;Description automatically generated">
            <a:extLst>
              <a:ext uri="{FF2B5EF4-FFF2-40B4-BE49-F238E27FC236}">
                <a16:creationId xmlns:a16="http://schemas.microsoft.com/office/drawing/2014/main" id="{B78C6DF1-E728-8FA8-4EE9-51CDA78126E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3275348209"/>
      </p:ext>
    </p:extLst>
  </p:cSld>
  <p:clrMapOvr>
    <a:masterClrMapping/>
  </p:clrMapOvr>
  <p:transition spd="med">
    <p:push/>
  </p:transition>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roblem Emerges: Central Banks Injected A Record $1 Trillion In 2017...  It's Not Enough snbchf.com">
            <a:extLst>
              <a:ext uri="{FF2B5EF4-FFF2-40B4-BE49-F238E27FC236}">
                <a16:creationId xmlns:a16="http://schemas.microsoft.com/office/drawing/2014/main" id="{1CEFDF0E-A071-71CF-9C3C-D81C47D00448}"/>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953266" y="3631096"/>
            <a:ext cx="4434634" cy="2760560"/>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3">
            <a:extLst>
              <a:ext uri="{FF2B5EF4-FFF2-40B4-BE49-F238E27FC236}">
                <a16:creationId xmlns:a16="http://schemas.microsoft.com/office/drawing/2014/main" id="{B467F1C9-856A-1268-7CB5-9E97860C7928}"/>
              </a:ext>
            </a:extLst>
          </p:cNvPr>
          <p:cNvPicPr>
            <a:picLocks noChangeAspect="1"/>
          </p:cNvPicPr>
          <p:nvPr/>
        </p:nvPicPr>
        <p:blipFill>
          <a:blip r:embed="rId3"/>
          <a:stretch>
            <a:fillRect/>
          </a:stretch>
        </p:blipFill>
        <p:spPr>
          <a:xfrm>
            <a:off x="1163617" y="438497"/>
            <a:ext cx="4151947" cy="2701485"/>
          </a:xfrm>
          <a:prstGeom prst="rect">
            <a:avLst/>
          </a:prstGeom>
        </p:spPr>
      </p:pic>
      <p:sp>
        <p:nvSpPr>
          <p:cNvPr id="19" name="Rectangle 18">
            <a:extLst>
              <a:ext uri="{FF2B5EF4-FFF2-40B4-BE49-F238E27FC236}">
                <a16:creationId xmlns:a16="http://schemas.microsoft.com/office/drawing/2014/main" id="{6199AFDA-5B6B-117A-26A3-51FD3E0D8BC2}"/>
              </a:ext>
            </a:extLst>
          </p:cNvPr>
          <p:cNvSpPr/>
          <p:nvPr/>
        </p:nvSpPr>
        <p:spPr>
          <a:xfrm>
            <a:off x="1333651" y="139791"/>
            <a:ext cx="3122342" cy="36933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0" name="TextBox 19">
            <a:extLst>
              <a:ext uri="{FF2B5EF4-FFF2-40B4-BE49-F238E27FC236}">
                <a16:creationId xmlns:a16="http://schemas.microsoft.com/office/drawing/2014/main" id="{E45D96C7-5689-906E-E779-BC71AE1A3CCF}"/>
              </a:ext>
            </a:extLst>
          </p:cNvPr>
          <p:cNvSpPr txBox="1"/>
          <p:nvPr/>
        </p:nvSpPr>
        <p:spPr>
          <a:xfrm>
            <a:off x="1901371" y="139791"/>
            <a:ext cx="1918795" cy="369332"/>
          </a:xfrm>
          <a:prstGeom prst="rect">
            <a:avLst/>
          </a:prstGeom>
          <a:noFill/>
        </p:spPr>
        <p:txBody>
          <a:bodyPr wrap="none" rtlCol="0">
            <a:spAutoFit/>
          </a:bodyPr>
          <a:lstStyle/>
          <a:p>
            <a:r>
              <a:rPr lang="pt-PT" b="1" dirty="0" err="1">
                <a:latin typeface="Arial Nova" panose="020B0504020202020204" pitchFamily="34" charset="0"/>
              </a:rPr>
              <a:t>Key</a:t>
            </a:r>
            <a:r>
              <a:rPr lang="pt-PT" b="1" dirty="0">
                <a:latin typeface="Arial Nova" panose="020B0504020202020204" pitchFamily="34" charset="0"/>
              </a:rPr>
              <a:t> Policy rates</a:t>
            </a:r>
          </a:p>
        </p:txBody>
      </p:sp>
      <p:sp>
        <p:nvSpPr>
          <p:cNvPr id="16" name="TextBox 15">
            <a:extLst>
              <a:ext uri="{FF2B5EF4-FFF2-40B4-BE49-F238E27FC236}">
                <a16:creationId xmlns:a16="http://schemas.microsoft.com/office/drawing/2014/main" id="{F67D41FE-9DA8-1770-6027-EE535477577C}"/>
              </a:ext>
            </a:extLst>
          </p:cNvPr>
          <p:cNvSpPr txBox="1"/>
          <p:nvPr/>
        </p:nvSpPr>
        <p:spPr>
          <a:xfrm>
            <a:off x="6804100" y="266938"/>
            <a:ext cx="5410200" cy="1415772"/>
          </a:xfrm>
          <a:prstGeom prst="rect">
            <a:avLst/>
          </a:prstGeom>
          <a:noFill/>
        </p:spPr>
        <p:txBody>
          <a:bodyPr wrap="square" rtlCol="0">
            <a:spAutoFit/>
          </a:bodyPr>
          <a:lstStyle/>
          <a:p>
            <a:r>
              <a:rPr lang="pt-PT" b="1" dirty="0">
                <a:latin typeface="Arial Nova" panose="020B0504020202020204" pitchFamily="34" charset="0"/>
              </a:rPr>
              <a:t>A Grande Recessão e a crise da dívida soberana motivaram enormes injeções de liquidez. </a:t>
            </a:r>
          </a:p>
          <a:p>
            <a:endParaRPr lang="pt-PT" dirty="0">
              <a:latin typeface="Arial Nova" panose="020B0504020202020204" pitchFamily="34" charset="0"/>
            </a:endParaRPr>
          </a:p>
          <a:p>
            <a:r>
              <a:rPr lang="pt-PT" b="1" dirty="0">
                <a:latin typeface="Arial Nova" panose="020B0504020202020204" pitchFamily="34" charset="0"/>
              </a:rPr>
              <a:t>Mas não houve inflação. </a:t>
            </a:r>
            <a:r>
              <a:rPr lang="pt-PT" sz="3200" b="1" dirty="0">
                <a:latin typeface="Arial Nova" panose="020B0504020202020204" pitchFamily="34" charset="0"/>
              </a:rPr>
              <a:t>Porquê?</a:t>
            </a:r>
            <a:endParaRPr lang="pt-PT" b="1" dirty="0">
              <a:latin typeface="Arial Nova" panose="020B0504020202020204" pitchFamily="34" charset="0"/>
            </a:endParaRPr>
          </a:p>
        </p:txBody>
      </p:sp>
      <p:sp>
        <p:nvSpPr>
          <p:cNvPr id="21" name="Rectangle 20">
            <a:extLst>
              <a:ext uri="{FF2B5EF4-FFF2-40B4-BE49-F238E27FC236}">
                <a16:creationId xmlns:a16="http://schemas.microsoft.com/office/drawing/2014/main" id="{270AFB00-7354-EF85-613C-8A6E1D4C298D}"/>
              </a:ext>
            </a:extLst>
          </p:cNvPr>
          <p:cNvSpPr/>
          <p:nvPr/>
        </p:nvSpPr>
        <p:spPr>
          <a:xfrm>
            <a:off x="818849" y="3786216"/>
            <a:ext cx="605114" cy="13158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23" name="Straight Connector 22">
            <a:extLst>
              <a:ext uri="{FF2B5EF4-FFF2-40B4-BE49-F238E27FC236}">
                <a16:creationId xmlns:a16="http://schemas.microsoft.com/office/drawing/2014/main" id="{B545CC1E-9E3A-3100-B23F-D877182AF4D6}"/>
              </a:ext>
            </a:extLst>
          </p:cNvPr>
          <p:cNvCxnSpPr/>
          <p:nvPr/>
        </p:nvCxnSpPr>
        <p:spPr>
          <a:xfrm>
            <a:off x="1003300" y="127000"/>
            <a:ext cx="4318000" cy="0"/>
          </a:xfrm>
          <a:prstGeom prst="line">
            <a:avLst/>
          </a:prstGeom>
          <a:ln w="44450">
            <a:solidFill>
              <a:srgbClr val="06306A"/>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DA2C4169-44DE-4D4B-D519-F26686D0BEB6}"/>
              </a:ext>
            </a:extLst>
          </p:cNvPr>
          <p:cNvCxnSpPr/>
          <p:nvPr/>
        </p:nvCxnSpPr>
        <p:spPr>
          <a:xfrm>
            <a:off x="1003300" y="3253059"/>
            <a:ext cx="4318000" cy="0"/>
          </a:xfrm>
          <a:prstGeom prst="line">
            <a:avLst/>
          </a:prstGeom>
          <a:ln w="15875">
            <a:solidFill>
              <a:srgbClr val="06306A"/>
            </a:solidFill>
          </a:ln>
        </p:spPr>
        <p:style>
          <a:lnRef idx="1">
            <a:schemeClr val="accent1"/>
          </a:lnRef>
          <a:fillRef idx="0">
            <a:schemeClr val="accent1"/>
          </a:fillRef>
          <a:effectRef idx="0">
            <a:schemeClr val="accent1"/>
          </a:effectRef>
          <a:fontRef idx="minor">
            <a:schemeClr val="tx1"/>
          </a:fontRef>
        </p:style>
      </p:cxnSp>
      <p:pic>
        <p:nvPicPr>
          <p:cNvPr id="3078" name="Picture 6" descr="The euro must be made more robust to rival the dollar | Financial Times">
            <a:extLst>
              <a:ext uri="{FF2B5EF4-FFF2-40B4-BE49-F238E27FC236}">
                <a16:creationId xmlns:a16="http://schemas.microsoft.com/office/drawing/2014/main" id="{55D161D7-88FA-06B4-0314-6CB3A70AB32F}"/>
              </a:ext>
            </a:extLst>
          </p:cNvPr>
          <p:cNvPicPr>
            <a:picLocks noChangeAspect="1" noChangeArrowheads="1"/>
          </p:cNvPicPr>
          <p:nvPr/>
        </p:nvPicPr>
        <p:blipFill>
          <a:blip r:embed="rId4">
            <a:alphaModFix amt="7000"/>
            <a:extLst>
              <a:ext uri="{28A0092B-C50C-407E-A947-70E740481C1C}">
                <a14:useLocalDpi xmlns:a14="http://schemas.microsoft.com/office/drawing/2010/main" val="0"/>
              </a:ext>
            </a:extLst>
          </a:blip>
          <a:srcRect/>
          <a:stretch>
            <a:fillRect/>
          </a:stretch>
        </p:blipFill>
        <p:spPr bwMode="auto">
          <a:xfrm>
            <a:off x="-13586" y="0"/>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28" name="Group 27">
            <a:extLst>
              <a:ext uri="{FF2B5EF4-FFF2-40B4-BE49-F238E27FC236}">
                <a16:creationId xmlns:a16="http://schemas.microsoft.com/office/drawing/2014/main" id="{390D2A84-04C8-6B7F-B1DD-0AFE21336EAA}"/>
              </a:ext>
            </a:extLst>
          </p:cNvPr>
          <p:cNvGrpSpPr/>
          <p:nvPr/>
        </p:nvGrpSpPr>
        <p:grpSpPr>
          <a:xfrm>
            <a:off x="-25415" y="6654881"/>
            <a:ext cx="12307960" cy="253916"/>
            <a:chOff x="-115960" y="6654881"/>
            <a:chExt cx="12307960" cy="253916"/>
          </a:xfrm>
        </p:grpSpPr>
        <p:sp>
          <p:nvSpPr>
            <p:cNvPr id="29" name="Прямоугольник 2">
              <a:extLst>
                <a:ext uri="{FF2B5EF4-FFF2-40B4-BE49-F238E27FC236}">
                  <a16:creationId xmlns:a16="http://schemas.microsoft.com/office/drawing/2014/main" id="{004498B1-3DE3-5DF9-F5CF-A82AFB4D4D9C}"/>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309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30" name="TextBox 8">
              <a:extLst>
                <a:ext uri="{FF2B5EF4-FFF2-40B4-BE49-F238E27FC236}">
                  <a16:creationId xmlns:a16="http://schemas.microsoft.com/office/drawing/2014/main" id="{B2D2610E-99DD-9A7E-4F9F-ECD6B820C6A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31" name="Picture 30" descr="A picture containing drawing&#10;&#10;Description automatically generated">
            <a:extLst>
              <a:ext uri="{FF2B5EF4-FFF2-40B4-BE49-F238E27FC236}">
                <a16:creationId xmlns:a16="http://schemas.microsoft.com/office/drawing/2014/main" id="{3DE57C26-95CF-D08A-C114-7EC0474DC84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3358398654"/>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roblem Emerges: Central Banks Injected A Record $1 Trillion In 2017...  It's Not Enough snbchf.com">
            <a:extLst>
              <a:ext uri="{FF2B5EF4-FFF2-40B4-BE49-F238E27FC236}">
                <a16:creationId xmlns:a16="http://schemas.microsoft.com/office/drawing/2014/main" id="{1CEFDF0E-A071-71CF-9C3C-D81C47D00448}"/>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953266" y="3631096"/>
            <a:ext cx="4434634" cy="276056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a:extLst>
              <a:ext uri="{FF2B5EF4-FFF2-40B4-BE49-F238E27FC236}">
                <a16:creationId xmlns:a16="http://schemas.microsoft.com/office/drawing/2014/main" id="{0F8C5202-7BDC-99B0-06A4-41FE3FFFC308}"/>
              </a:ext>
            </a:extLst>
          </p:cNvPr>
          <p:cNvPicPr>
            <a:picLocks noChangeAspect="1"/>
          </p:cNvPicPr>
          <p:nvPr/>
        </p:nvPicPr>
        <p:blipFill>
          <a:blip r:embed="rId3"/>
          <a:stretch>
            <a:fillRect/>
          </a:stretch>
        </p:blipFill>
        <p:spPr>
          <a:xfrm>
            <a:off x="6975903" y="2131256"/>
            <a:ext cx="4107594" cy="3429840"/>
          </a:xfrm>
          <a:prstGeom prst="rect">
            <a:avLst/>
          </a:prstGeom>
        </p:spPr>
      </p:pic>
      <p:sp>
        <p:nvSpPr>
          <p:cNvPr id="9" name="TextBox 8">
            <a:extLst>
              <a:ext uri="{FF2B5EF4-FFF2-40B4-BE49-F238E27FC236}">
                <a16:creationId xmlns:a16="http://schemas.microsoft.com/office/drawing/2014/main" id="{83B12551-036C-A7C4-7F9C-5FDBA9E676B9}"/>
              </a:ext>
            </a:extLst>
          </p:cNvPr>
          <p:cNvSpPr txBox="1"/>
          <p:nvPr/>
        </p:nvSpPr>
        <p:spPr>
          <a:xfrm>
            <a:off x="6822179" y="1500897"/>
            <a:ext cx="4950201" cy="369332"/>
          </a:xfrm>
          <a:prstGeom prst="rect">
            <a:avLst/>
          </a:prstGeom>
          <a:noFill/>
        </p:spPr>
        <p:txBody>
          <a:bodyPr wrap="none" rtlCol="0">
            <a:spAutoFit/>
          </a:bodyPr>
          <a:lstStyle/>
          <a:p>
            <a:r>
              <a:rPr lang="pt-PT" b="1" dirty="0">
                <a:latin typeface="Arial Nova" panose="020B0504020202020204" pitchFamily="34" charset="0"/>
              </a:rPr>
              <a:t>Capital </a:t>
            </a:r>
            <a:r>
              <a:rPr lang="pt-PT" b="1" dirty="0" err="1">
                <a:latin typeface="Arial Nova" panose="020B0504020202020204" pitchFamily="34" charset="0"/>
              </a:rPr>
              <a:t>Adequacy</a:t>
            </a:r>
            <a:r>
              <a:rPr lang="pt-PT" b="1" dirty="0">
                <a:latin typeface="Arial Nova" panose="020B0504020202020204" pitchFamily="34" charset="0"/>
              </a:rPr>
              <a:t> Ratio for Euro </a:t>
            </a:r>
            <a:r>
              <a:rPr lang="pt-PT" b="1" dirty="0" err="1">
                <a:latin typeface="Arial Nova" panose="020B0504020202020204" pitchFamily="34" charset="0"/>
              </a:rPr>
              <a:t>Area</a:t>
            </a:r>
            <a:r>
              <a:rPr lang="pt-PT" b="1" dirty="0">
                <a:latin typeface="Arial Nova" panose="020B0504020202020204" pitchFamily="34" charset="0"/>
              </a:rPr>
              <a:t> </a:t>
            </a:r>
            <a:r>
              <a:rPr lang="pt-PT" b="1" dirty="0" err="1">
                <a:latin typeface="Arial Nova" panose="020B0504020202020204" pitchFamily="34" charset="0"/>
              </a:rPr>
              <a:t>Banks</a:t>
            </a:r>
            <a:endParaRPr lang="pt-PT" b="1" dirty="0">
              <a:latin typeface="Arial Nova" panose="020B0504020202020204" pitchFamily="34" charset="0"/>
            </a:endParaRPr>
          </a:p>
        </p:txBody>
      </p:sp>
      <p:sp>
        <p:nvSpPr>
          <p:cNvPr id="10" name="Rectangle 9">
            <a:extLst>
              <a:ext uri="{FF2B5EF4-FFF2-40B4-BE49-F238E27FC236}">
                <a16:creationId xmlns:a16="http://schemas.microsoft.com/office/drawing/2014/main" id="{CA86D6D3-AEF9-62FE-343E-49548100F86C}"/>
              </a:ext>
            </a:extLst>
          </p:cNvPr>
          <p:cNvSpPr/>
          <p:nvPr/>
        </p:nvSpPr>
        <p:spPr>
          <a:xfrm>
            <a:off x="7569150" y="1826084"/>
            <a:ext cx="3122342" cy="36933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14" name="Picture 13">
            <a:extLst>
              <a:ext uri="{FF2B5EF4-FFF2-40B4-BE49-F238E27FC236}">
                <a16:creationId xmlns:a16="http://schemas.microsoft.com/office/drawing/2014/main" id="{B467F1C9-856A-1268-7CB5-9E97860C7928}"/>
              </a:ext>
            </a:extLst>
          </p:cNvPr>
          <p:cNvPicPr>
            <a:picLocks noChangeAspect="1"/>
          </p:cNvPicPr>
          <p:nvPr/>
        </p:nvPicPr>
        <p:blipFill>
          <a:blip r:embed="rId4"/>
          <a:stretch>
            <a:fillRect/>
          </a:stretch>
        </p:blipFill>
        <p:spPr>
          <a:xfrm>
            <a:off x="1163617" y="438497"/>
            <a:ext cx="4151947" cy="2701485"/>
          </a:xfrm>
          <a:prstGeom prst="rect">
            <a:avLst/>
          </a:prstGeom>
        </p:spPr>
      </p:pic>
      <p:sp>
        <p:nvSpPr>
          <p:cNvPr id="19" name="Rectangle 18">
            <a:extLst>
              <a:ext uri="{FF2B5EF4-FFF2-40B4-BE49-F238E27FC236}">
                <a16:creationId xmlns:a16="http://schemas.microsoft.com/office/drawing/2014/main" id="{6199AFDA-5B6B-117A-26A3-51FD3E0D8BC2}"/>
              </a:ext>
            </a:extLst>
          </p:cNvPr>
          <p:cNvSpPr/>
          <p:nvPr/>
        </p:nvSpPr>
        <p:spPr>
          <a:xfrm>
            <a:off x="1333651" y="139791"/>
            <a:ext cx="3122342" cy="36933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0" name="TextBox 19">
            <a:extLst>
              <a:ext uri="{FF2B5EF4-FFF2-40B4-BE49-F238E27FC236}">
                <a16:creationId xmlns:a16="http://schemas.microsoft.com/office/drawing/2014/main" id="{E45D96C7-5689-906E-E779-BC71AE1A3CCF}"/>
              </a:ext>
            </a:extLst>
          </p:cNvPr>
          <p:cNvSpPr txBox="1"/>
          <p:nvPr/>
        </p:nvSpPr>
        <p:spPr>
          <a:xfrm>
            <a:off x="1901371" y="139791"/>
            <a:ext cx="1918795" cy="369332"/>
          </a:xfrm>
          <a:prstGeom prst="rect">
            <a:avLst/>
          </a:prstGeom>
          <a:noFill/>
        </p:spPr>
        <p:txBody>
          <a:bodyPr wrap="none" rtlCol="0">
            <a:spAutoFit/>
          </a:bodyPr>
          <a:lstStyle/>
          <a:p>
            <a:r>
              <a:rPr lang="pt-PT" b="1" dirty="0" err="1">
                <a:latin typeface="Arial Nova" panose="020B0504020202020204" pitchFamily="34" charset="0"/>
              </a:rPr>
              <a:t>Key</a:t>
            </a:r>
            <a:r>
              <a:rPr lang="pt-PT" b="1" dirty="0">
                <a:latin typeface="Arial Nova" panose="020B0504020202020204" pitchFamily="34" charset="0"/>
              </a:rPr>
              <a:t> Policy rates</a:t>
            </a:r>
          </a:p>
        </p:txBody>
      </p:sp>
      <p:sp>
        <p:nvSpPr>
          <p:cNvPr id="16" name="TextBox 15">
            <a:extLst>
              <a:ext uri="{FF2B5EF4-FFF2-40B4-BE49-F238E27FC236}">
                <a16:creationId xmlns:a16="http://schemas.microsoft.com/office/drawing/2014/main" id="{F67D41FE-9DA8-1770-6027-EE535477577C}"/>
              </a:ext>
            </a:extLst>
          </p:cNvPr>
          <p:cNvSpPr txBox="1"/>
          <p:nvPr/>
        </p:nvSpPr>
        <p:spPr>
          <a:xfrm>
            <a:off x="6373120" y="65315"/>
            <a:ext cx="5710039" cy="1138773"/>
          </a:xfrm>
          <a:prstGeom prst="rect">
            <a:avLst/>
          </a:prstGeom>
          <a:noFill/>
        </p:spPr>
        <p:txBody>
          <a:bodyPr wrap="square" rtlCol="0">
            <a:spAutoFit/>
          </a:bodyPr>
          <a:lstStyle/>
          <a:p>
            <a:r>
              <a:rPr lang="pt-PT" b="1" dirty="0">
                <a:latin typeface="Arial Nova" panose="020B0504020202020204" pitchFamily="34" charset="0"/>
              </a:rPr>
              <a:t>A Grande Recessão e a crise da dívida soberana motivaram enormes injeções de liquidez. </a:t>
            </a:r>
          </a:p>
          <a:p>
            <a:r>
              <a:rPr lang="pt-PT" b="1" dirty="0">
                <a:latin typeface="Arial Nova" panose="020B0504020202020204" pitchFamily="34" charset="0"/>
              </a:rPr>
              <a:t>Mas não houve inflação. </a:t>
            </a:r>
            <a:r>
              <a:rPr lang="pt-PT" sz="3200" b="1" dirty="0">
                <a:latin typeface="Arial Nova" panose="020B0504020202020204" pitchFamily="34" charset="0"/>
              </a:rPr>
              <a:t>Porquê?</a:t>
            </a:r>
            <a:endParaRPr lang="pt-PT" b="1" dirty="0">
              <a:latin typeface="Arial Nova" panose="020B0504020202020204" pitchFamily="34" charset="0"/>
            </a:endParaRPr>
          </a:p>
        </p:txBody>
      </p:sp>
      <p:sp>
        <p:nvSpPr>
          <p:cNvPr id="21" name="Rectangle 20">
            <a:extLst>
              <a:ext uri="{FF2B5EF4-FFF2-40B4-BE49-F238E27FC236}">
                <a16:creationId xmlns:a16="http://schemas.microsoft.com/office/drawing/2014/main" id="{270AFB00-7354-EF85-613C-8A6E1D4C298D}"/>
              </a:ext>
            </a:extLst>
          </p:cNvPr>
          <p:cNvSpPr/>
          <p:nvPr/>
        </p:nvSpPr>
        <p:spPr>
          <a:xfrm>
            <a:off x="818849" y="3786216"/>
            <a:ext cx="605114" cy="13158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cxnSp>
        <p:nvCxnSpPr>
          <p:cNvPr id="23" name="Straight Connector 22">
            <a:extLst>
              <a:ext uri="{FF2B5EF4-FFF2-40B4-BE49-F238E27FC236}">
                <a16:creationId xmlns:a16="http://schemas.microsoft.com/office/drawing/2014/main" id="{B545CC1E-9E3A-3100-B23F-D877182AF4D6}"/>
              </a:ext>
            </a:extLst>
          </p:cNvPr>
          <p:cNvCxnSpPr/>
          <p:nvPr/>
        </p:nvCxnSpPr>
        <p:spPr>
          <a:xfrm>
            <a:off x="1003300" y="127000"/>
            <a:ext cx="4318000" cy="0"/>
          </a:xfrm>
          <a:prstGeom prst="line">
            <a:avLst/>
          </a:prstGeom>
          <a:ln w="44450">
            <a:solidFill>
              <a:srgbClr val="06306A"/>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DA2C4169-44DE-4D4B-D519-F26686D0BEB6}"/>
              </a:ext>
            </a:extLst>
          </p:cNvPr>
          <p:cNvCxnSpPr/>
          <p:nvPr/>
        </p:nvCxnSpPr>
        <p:spPr>
          <a:xfrm>
            <a:off x="1003300" y="3253059"/>
            <a:ext cx="4318000" cy="0"/>
          </a:xfrm>
          <a:prstGeom prst="line">
            <a:avLst/>
          </a:prstGeom>
          <a:ln w="15875">
            <a:solidFill>
              <a:srgbClr val="06306A"/>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3D748E43-0453-E3CE-D17C-61EDB945BF30}"/>
              </a:ext>
            </a:extLst>
          </p:cNvPr>
          <p:cNvCxnSpPr/>
          <p:nvPr/>
        </p:nvCxnSpPr>
        <p:spPr>
          <a:xfrm>
            <a:off x="6870700" y="1405978"/>
            <a:ext cx="4318000" cy="0"/>
          </a:xfrm>
          <a:prstGeom prst="line">
            <a:avLst/>
          </a:prstGeom>
          <a:ln w="44450">
            <a:solidFill>
              <a:srgbClr val="06306A"/>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E064CD31-AE90-4209-3BED-848ED23AC873}"/>
              </a:ext>
            </a:extLst>
          </p:cNvPr>
          <p:cNvCxnSpPr/>
          <p:nvPr/>
        </p:nvCxnSpPr>
        <p:spPr>
          <a:xfrm>
            <a:off x="6975903" y="5617422"/>
            <a:ext cx="4318000" cy="0"/>
          </a:xfrm>
          <a:prstGeom prst="line">
            <a:avLst/>
          </a:prstGeom>
          <a:ln w="15875">
            <a:solidFill>
              <a:srgbClr val="06306A"/>
            </a:solidFill>
          </a:ln>
        </p:spPr>
        <p:style>
          <a:lnRef idx="1">
            <a:schemeClr val="accent1"/>
          </a:lnRef>
          <a:fillRef idx="0">
            <a:schemeClr val="accent1"/>
          </a:fillRef>
          <a:effectRef idx="0">
            <a:schemeClr val="accent1"/>
          </a:effectRef>
          <a:fontRef idx="minor">
            <a:schemeClr val="tx1"/>
          </a:fontRef>
        </p:style>
      </p:cxnSp>
      <p:pic>
        <p:nvPicPr>
          <p:cNvPr id="3078" name="Picture 6" descr="The euro must be made more robust to rival the dollar | Financial Times">
            <a:extLst>
              <a:ext uri="{FF2B5EF4-FFF2-40B4-BE49-F238E27FC236}">
                <a16:creationId xmlns:a16="http://schemas.microsoft.com/office/drawing/2014/main" id="{55D161D7-88FA-06B4-0314-6CB3A70AB32F}"/>
              </a:ext>
            </a:extLst>
          </p:cNvPr>
          <p:cNvPicPr>
            <a:picLocks noChangeAspect="1" noChangeArrowheads="1"/>
          </p:cNvPicPr>
          <p:nvPr/>
        </p:nvPicPr>
        <p:blipFill>
          <a:blip r:embed="rId5">
            <a:alphaModFix amt="7000"/>
            <a:extLst>
              <a:ext uri="{28A0092B-C50C-407E-A947-70E740481C1C}">
                <a14:useLocalDpi xmlns:a14="http://schemas.microsoft.com/office/drawing/2010/main" val="0"/>
              </a:ext>
            </a:extLst>
          </a:blip>
          <a:srcRect/>
          <a:stretch>
            <a:fillRect/>
          </a:stretch>
        </p:blipFill>
        <p:spPr bwMode="auto">
          <a:xfrm>
            <a:off x="0" y="-32589"/>
            <a:ext cx="12192000" cy="6858000"/>
          </a:xfrm>
          <a:prstGeom prst="rect">
            <a:avLst/>
          </a:prstGeom>
          <a:noFill/>
          <a:extLst>
            <a:ext uri="{909E8E84-426E-40DD-AFC4-6F175D3DCCD1}">
              <a14:hiddenFill xmlns:a14="http://schemas.microsoft.com/office/drawing/2010/main">
                <a:solidFill>
                  <a:srgbClr val="FFFFFF"/>
                </a:solidFill>
              </a14:hiddenFill>
            </a:ext>
          </a:extLst>
        </p:spPr>
      </p:pic>
      <p:grpSp>
        <p:nvGrpSpPr>
          <p:cNvPr id="28" name="Group 27">
            <a:extLst>
              <a:ext uri="{FF2B5EF4-FFF2-40B4-BE49-F238E27FC236}">
                <a16:creationId xmlns:a16="http://schemas.microsoft.com/office/drawing/2014/main" id="{390D2A84-04C8-6B7F-B1DD-0AFE21336EAA}"/>
              </a:ext>
            </a:extLst>
          </p:cNvPr>
          <p:cNvGrpSpPr/>
          <p:nvPr/>
        </p:nvGrpSpPr>
        <p:grpSpPr>
          <a:xfrm>
            <a:off x="-25415" y="6654881"/>
            <a:ext cx="12307960" cy="253916"/>
            <a:chOff x="-115960" y="6654881"/>
            <a:chExt cx="12307960" cy="253916"/>
          </a:xfrm>
        </p:grpSpPr>
        <p:sp>
          <p:nvSpPr>
            <p:cNvPr id="29" name="Прямоугольник 2">
              <a:extLst>
                <a:ext uri="{FF2B5EF4-FFF2-40B4-BE49-F238E27FC236}">
                  <a16:creationId xmlns:a16="http://schemas.microsoft.com/office/drawing/2014/main" id="{004498B1-3DE3-5DF9-F5CF-A82AFB4D4D9C}"/>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310</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30" name="TextBox 8">
              <a:extLst>
                <a:ext uri="{FF2B5EF4-FFF2-40B4-BE49-F238E27FC236}">
                  <a16:creationId xmlns:a16="http://schemas.microsoft.com/office/drawing/2014/main" id="{B2D2610E-99DD-9A7E-4F9F-ECD6B820C6A1}"/>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31" name="Picture 30" descr="A picture containing drawing&#10;&#10;Description automatically generated">
            <a:extLst>
              <a:ext uri="{FF2B5EF4-FFF2-40B4-BE49-F238E27FC236}">
                <a16:creationId xmlns:a16="http://schemas.microsoft.com/office/drawing/2014/main" id="{3DE57C26-95CF-D08A-C114-7EC0474DC84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
        <p:nvSpPr>
          <p:cNvPr id="27" name="TextBox 26">
            <a:extLst>
              <a:ext uri="{FF2B5EF4-FFF2-40B4-BE49-F238E27FC236}">
                <a16:creationId xmlns:a16="http://schemas.microsoft.com/office/drawing/2014/main" id="{A2662E03-A125-4DA9-9B1B-2B954B53B3CE}"/>
              </a:ext>
            </a:extLst>
          </p:cNvPr>
          <p:cNvSpPr txBox="1"/>
          <p:nvPr/>
        </p:nvSpPr>
        <p:spPr>
          <a:xfrm>
            <a:off x="7079174" y="5425022"/>
            <a:ext cx="4038445" cy="200055"/>
          </a:xfrm>
          <a:prstGeom prst="rect">
            <a:avLst/>
          </a:prstGeom>
          <a:noFill/>
        </p:spPr>
        <p:txBody>
          <a:bodyPr wrap="square">
            <a:spAutoFit/>
          </a:bodyPr>
          <a:lstStyle/>
          <a:p>
            <a:r>
              <a:rPr lang="en-US" sz="700" b="0" i="1" dirty="0">
                <a:solidFill>
                  <a:srgbClr val="333333"/>
                </a:solidFill>
                <a:effectLst/>
                <a:latin typeface="Roboto Condensed" panose="02000000000000000000" pitchFamily="2" charset="0"/>
              </a:rPr>
              <a:t>Source</a:t>
            </a:r>
            <a:r>
              <a:rPr lang="en-US" sz="700" b="0" i="0" dirty="0">
                <a:solidFill>
                  <a:srgbClr val="333333"/>
                </a:solidFill>
                <a:effectLst/>
                <a:latin typeface="Roboto Condensed" panose="02000000000000000000" pitchFamily="2" charset="0"/>
              </a:rPr>
              <a:t>: IMF (2018), </a:t>
            </a:r>
            <a:r>
              <a:rPr lang="en-US" sz="700" b="0" i="1" dirty="0">
                <a:solidFill>
                  <a:srgbClr val="333333"/>
                </a:solidFill>
                <a:effectLst/>
                <a:latin typeface="Roboto Condensed" panose="02000000000000000000" pitchFamily="2" charset="0"/>
              </a:rPr>
              <a:t>Financial Soundness Indicators</a:t>
            </a:r>
            <a:r>
              <a:rPr lang="en-US" sz="700" b="0" i="0" dirty="0">
                <a:solidFill>
                  <a:srgbClr val="333333"/>
                </a:solidFill>
                <a:effectLst/>
                <a:latin typeface="Roboto Condensed" panose="02000000000000000000" pitchFamily="2" charset="0"/>
              </a:rPr>
              <a:t> (database), International Monetary Fund, Washington, D.C.</a:t>
            </a:r>
            <a:endParaRPr lang="pt-PT" sz="700" dirty="0"/>
          </a:p>
        </p:txBody>
      </p:sp>
      <p:sp>
        <p:nvSpPr>
          <p:cNvPr id="32" name="TextBox 31">
            <a:extLst>
              <a:ext uri="{FF2B5EF4-FFF2-40B4-BE49-F238E27FC236}">
                <a16:creationId xmlns:a16="http://schemas.microsoft.com/office/drawing/2014/main" id="{55EE3CCE-4A8F-80F7-AB90-2EA1C06E4EA8}"/>
              </a:ext>
            </a:extLst>
          </p:cNvPr>
          <p:cNvSpPr txBox="1"/>
          <p:nvPr/>
        </p:nvSpPr>
        <p:spPr>
          <a:xfrm>
            <a:off x="6589980" y="5902408"/>
            <a:ext cx="5570812" cy="646331"/>
          </a:xfrm>
          <a:prstGeom prst="rect">
            <a:avLst/>
          </a:prstGeom>
          <a:noFill/>
        </p:spPr>
        <p:txBody>
          <a:bodyPr wrap="square">
            <a:spAutoFit/>
          </a:bodyPr>
          <a:lstStyle/>
          <a:p>
            <a:r>
              <a:rPr lang="pt-PT" b="1" dirty="0">
                <a:latin typeface="Arial Nova" panose="020B0504020202020204" pitchFamily="34" charset="0"/>
              </a:rPr>
              <a:t>Liquidez usada para recapitalizar os bancos, por via de nova regulação macroprudencial</a:t>
            </a:r>
          </a:p>
        </p:txBody>
      </p:sp>
    </p:spTree>
    <p:extLst>
      <p:ext uri="{BB962C8B-B14F-4D97-AF65-F5344CB8AC3E}">
        <p14:creationId xmlns:p14="http://schemas.microsoft.com/office/powerpoint/2010/main" val="4106158440"/>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a:extLst>
              <a:ext uri="{FF2B5EF4-FFF2-40B4-BE49-F238E27FC236}">
                <a16:creationId xmlns:a16="http://schemas.microsoft.com/office/drawing/2014/main" id="{42F1A9E1-C6A4-3A2D-0DCF-CB8C56B373DB}"/>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457200" y="609600"/>
            <a:ext cx="11277600" cy="56388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0" descr="A picture containing drawing&#10;&#10;Description automatically generated">
            <a:extLst>
              <a:ext uri="{FF2B5EF4-FFF2-40B4-BE49-F238E27FC236}">
                <a16:creationId xmlns:a16="http://schemas.microsoft.com/office/drawing/2014/main" id="{3B9AF6E6-1DD4-4652-14E6-4DAFDFB1485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0392" y="159918"/>
            <a:ext cx="559840" cy="266233"/>
          </a:xfrm>
          <a:prstGeom prst="rect">
            <a:avLst/>
          </a:prstGeom>
        </p:spPr>
      </p:pic>
      <p:sp>
        <p:nvSpPr>
          <p:cNvPr id="12" name="Прямоугольник 2">
            <a:extLst>
              <a:ext uri="{FF2B5EF4-FFF2-40B4-BE49-F238E27FC236}">
                <a16:creationId xmlns:a16="http://schemas.microsoft.com/office/drawing/2014/main" id="{A1D50DFC-40F4-F6C7-7BB3-237AF82D6EAA}"/>
              </a:ext>
            </a:extLst>
          </p:cNvPr>
          <p:cNvSpPr/>
          <p:nvPr/>
        </p:nvSpPr>
        <p:spPr>
          <a:xfrm>
            <a:off x="90392" y="6609182"/>
            <a:ext cx="304892" cy="246221"/>
          </a:xfrm>
          <a:prstGeom prst="rect">
            <a:avLst/>
          </a:prstGeom>
        </p:spPr>
        <p:txBody>
          <a:bodyPr wrap="none">
            <a:spAutoFit/>
          </a:bodyPr>
          <a:lstStyle/>
          <a:p>
            <a:pPr algn="r">
              <a:spcAft>
                <a:spcPts val="600"/>
              </a:spcAft>
            </a:pPr>
            <a:fld id="{149B6D55-4680-4DC5-B665-330CCBA60EFE}" type="slidenum">
              <a:rPr lang="ru-RU" sz="10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spcAft>
                  <a:spcPts val="600"/>
                </a:spcAft>
              </a:pPr>
              <a:t>311</a:t>
            </a:fld>
            <a:r>
              <a:rPr lang="pt-PT" sz="100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endParaRPr lang="ru-RU"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2" name="Group 1">
            <a:extLst>
              <a:ext uri="{FF2B5EF4-FFF2-40B4-BE49-F238E27FC236}">
                <a16:creationId xmlns:a16="http://schemas.microsoft.com/office/drawing/2014/main" id="{96D014A2-CBD6-13DB-C527-94D2F9587E91}"/>
              </a:ext>
            </a:extLst>
          </p:cNvPr>
          <p:cNvGrpSpPr/>
          <p:nvPr/>
        </p:nvGrpSpPr>
        <p:grpSpPr>
          <a:xfrm>
            <a:off x="-25415" y="6654881"/>
            <a:ext cx="12307960" cy="253916"/>
            <a:chOff x="-115960" y="6654881"/>
            <a:chExt cx="12307960" cy="253916"/>
          </a:xfrm>
        </p:grpSpPr>
        <p:sp>
          <p:nvSpPr>
            <p:cNvPr id="3" name="Прямоугольник 2">
              <a:extLst>
                <a:ext uri="{FF2B5EF4-FFF2-40B4-BE49-F238E27FC236}">
                  <a16:creationId xmlns:a16="http://schemas.microsoft.com/office/drawing/2014/main" id="{82CCBF4E-FD78-D5FE-45BA-73AB4B7AD843}"/>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311</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4" name="TextBox 8">
              <a:extLst>
                <a:ext uri="{FF2B5EF4-FFF2-40B4-BE49-F238E27FC236}">
                  <a16:creationId xmlns:a16="http://schemas.microsoft.com/office/drawing/2014/main" id="{925C5071-B662-9BC2-7133-096DB7241500}"/>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5" name="Picture 4" descr="A picture containing drawing&#10;&#10;Description automatically generated">
            <a:extLst>
              <a:ext uri="{FF2B5EF4-FFF2-40B4-BE49-F238E27FC236}">
                <a16:creationId xmlns:a16="http://schemas.microsoft.com/office/drawing/2014/main" id="{C4D4A7F1-DC8F-C9FF-11C9-1290C1483BA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3619714085"/>
      </p:ext>
    </p:extLst>
  </p:cSld>
  <p:clrMapOvr>
    <a:masterClrMapping/>
  </p:clrMapOvr>
  <p:transition spd="med">
    <p:push/>
  </p:transition>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B51BAEAD-F0C2-9CAD-E7DD-C3B3E1C3035E}"/>
              </a:ext>
            </a:extLst>
          </p:cNvPr>
          <p:cNvPicPr>
            <a:picLocks noChangeAspect="1"/>
          </p:cNvPicPr>
          <p:nvPr/>
        </p:nvPicPr>
        <p:blipFill rotWithShape="1">
          <a:blip r:embed="rId2">
            <a:extLst>
              <a:ext uri="{BEBA8EAE-BF5A-486C-A8C5-ECC9F3942E4B}">
                <a14:imgProps xmlns:a14="http://schemas.microsoft.com/office/drawing/2010/main">
                  <a14:imgLayer r:embed="rId3">
                    <a14:imgEffect>
                      <a14:saturation sat="200000"/>
                    </a14:imgEffect>
                  </a14:imgLayer>
                </a14:imgProps>
              </a:ext>
            </a:extLst>
          </a:blip>
          <a:srcRect b="24581"/>
          <a:stretch/>
        </p:blipFill>
        <p:spPr>
          <a:xfrm>
            <a:off x="6616854" y="0"/>
            <a:ext cx="5577154" cy="6858000"/>
          </a:xfrm>
          <a:prstGeom prst="rect">
            <a:avLst/>
          </a:prstGeom>
        </p:spPr>
      </p:pic>
      <p:pic>
        <p:nvPicPr>
          <p:cNvPr id="4098" name="Picture 2" descr="Asset purchase programmes">
            <a:extLst>
              <a:ext uri="{FF2B5EF4-FFF2-40B4-BE49-F238E27FC236}">
                <a16:creationId xmlns:a16="http://schemas.microsoft.com/office/drawing/2014/main" id="{073C844E-F055-7C02-0F60-57B598B03C73}"/>
              </a:ext>
            </a:extLst>
          </p:cNvPr>
          <p:cNvPicPr>
            <a:picLocks noChangeAspect="1" noChangeArrowheads="1"/>
          </p:cNvPicPr>
          <p:nvPr/>
        </p:nvPicPr>
        <p:blipFill>
          <a:blip r:embed="rId4">
            <a:extLst>
              <a:ext uri="{28A0092B-C50C-407E-A947-70E740481C1C}">
                <a14:useLocalDpi xmlns:a14="http://schemas.microsoft.com/office/drawing/2010/main" val="0"/>
              </a:ext>
            </a:extLst>
          </a:blip>
          <a:stretch>
            <a:fillRect/>
          </a:stretch>
        </p:blipFill>
        <p:spPr bwMode="auto">
          <a:xfrm>
            <a:off x="214395" y="1550973"/>
            <a:ext cx="5225712" cy="3449652"/>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a:extLst>
              <a:ext uri="{FF2B5EF4-FFF2-40B4-BE49-F238E27FC236}">
                <a16:creationId xmlns:a16="http://schemas.microsoft.com/office/drawing/2014/main" id="{85E4DCCE-C1F2-20CD-B1B0-BBED5F9C4A66}"/>
              </a:ext>
            </a:extLst>
          </p:cNvPr>
          <p:cNvSpPr txBox="1"/>
          <p:nvPr/>
        </p:nvSpPr>
        <p:spPr>
          <a:xfrm>
            <a:off x="292667" y="460556"/>
            <a:ext cx="5577155" cy="954107"/>
          </a:xfrm>
          <a:prstGeom prst="rect">
            <a:avLst/>
          </a:prstGeom>
          <a:noFill/>
        </p:spPr>
        <p:txBody>
          <a:bodyPr wrap="square">
            <a:spAutoFit/>
          </a:bodyPr>
          <a:lstStyle/>
          <a:p>
            <a:pPr algn="l" fontAlgn="b"/>
            <a:r>
              <a:rPr lang="en-US" sz="2800" b="1" i="0" u="none" strike="noStrike" dirty="0">
                <a:effectLst/>
                <a:latin typeface="Arial Nova" panose="020B0504020202020204" pitchFamily="34" charset="0"/>
              </a:rPr>
              <a:t>Acabam-se as compras de dívida pública por parte do BCE</a:t>
            </a:r>
          </a:p>
        </p:txBody>
      </p:sp>
      <p:cxnSp>
        <p:nvCxnSpPr>
          <p:cNvPr id="18" name="Straight Connector 17">
            <a:extLst>
              <a:ext uri="{FF2B5EF4-FFF2-40B4-BE49-F238E27FC236}">
                <a16:creationId xmlns:a16="http://schemas.microsoft.com/office/drawing/2014/main" id="{88CE4B11-5C16-1CC6-B917-A2D44145C954}"/>
              </a:ext>
            </a:extLst>
          </p:cNvPr>
          <p:cNvCxnSpPr/>
          <p:nvPr/>
        </p:nvCxnSpPr>
        <p:spPr>
          <a:xfrm>
            <a:off x="239440" y="430833"/>
            <a:ext cx="0" cy="1120140"/>
          </a:xfrm>
          <a:prstGeom prst="line">
            <a:avLst/>
          </a:prstGeom>
          <a:ln w="25400">
            <a:solidFill>
              <a:srgbClr val="FFD600"/>
            </a:solidFill>
          </a:ln>
        </p:spPr>
        <p:style>
          <a:lnRef idx="1">
            <a:schemeClr val="accent4"/>
          </a:lnRef>
          <a:fillRef idx="0">
            <a:schemeClr val="accent4"/>
          </a:fillRef>
          <a:effectRef idx="0">
            <a:schemeClr val="accent4"/>
          </a:effectRef>
          <a:fontRef idx="minor">
            <a:schemeClr val="tx1"/>
          </a:fontRef>
        </p:style>
      </p:cxnSp>
      <p:sp>
        <p:nvSpPr>
          <p:cNvPr id="20" name="TextBox 19">
            <a:extLst>
              <a:ext uri="{FF2B5EF4-FFF2-40B4-BE49-F238E27FC236}">
                <a16:creationId xmlns:a16="http://schemas.microsoft.com/office/drawing/2014/main" id="{85F2AAD5-7237-48D9-97E3-BA8A078A5C4B}"/>
              </a:ext>
            </a:extLst>
          </p:cNvPr>
          <p:cNvSpPr txBox="1"/>
          <p:nvPr/>
        </p:nvSpPr>
        <p:spPr>
          <a:xfrm>
            <a:off x="393780" y="4932724"/>
            <a:ext cx="6045119" cy="461665"/>
          </a:xfrm>
          <a:prstGeom prst="rect">
            <a:avLst/>
          </a:prstGeom>
          <a:noFill/>
        </p:spPr>
        <p:txBody>
          <a:bodyPr wrap="square">
            <a:spAutoFit/>
          </a:bodyPr>
          <a:lstStyle/>
          <a:p>
            <a:r>
              <a:rPr lang="pt-PT" sz="1200" dirty="0">
                <a:latin typeface="Arial Nova" panose="020B0504020202020204" pitchFamily="34" charset="0"/>
              </a:rPr>
              <a:t>Em 9 de junho de 2022, o </a:t>
            </a:r>
            <a:r>
              <a:rPr lang="pt-PT" sz="1200" i="1" dirty="0">
                <a:latin typeface="Arial Nova" panose="020B0504020202020204" pitchFamily="34" charset="0"/>
              </a:rPr>
              <a:t>Governing Council </a:t>
            </a:r>
            <a:r>
              <a:rPr lang="pt-PT" sz="1200" dirty="0">
                <a:latin typeface="Arial Nova" panose="020B0504020202020204" pitchFamily="34" charset="0"/>
              </a:rPr>
              <a:t>do BCE decidiu descontinuar as compras líquidas de ativos ao abrigo do APP a partir de 1 de julho de 2022.</a:t>
            </a:r>
          </a:p>
        </p:txBody>
      </p:sp>
      <p:sp>
        <p:nvSpPr>
          <p:cNvPr id="23" name="TextBox 22">
            <a:extLst>
              <a:ext uri="{FF2B5EF4-FFF2-40B4-BE49-F238E27FC236}">
                <a16:creationId xmlns:a16="http://schemas.microsoft.com/office/drawing/2014/main" id="{5AF25E6B-4313-544B-1BF5-12D45805704B}"/>
              </a:ext>
            </a:extLst>
          </p:cNvPr>
          <p:cNvSpPr txBox="1"/>
          <p:nvPr/>
        </p:nvSpPr>
        <p:spPr>
          <a:xfrm>
            <a:off x="372451" y="5588030"/>
            <a:ext cx="6159216" cy="1015663"/>
          </a:xfrm>
          <a:prstGeom prst="rect">
            <a:avLst/>
          </a:prstGeom>
          <a:noFill/>
        </p:spPr>
        <p:txBody>
          <a:bodyPr wrap="square">
            <a:spAutoFit/>
          </a:bodyPr>
          <a:lstStyle/>
          <a:p>
            <a:r>
              <a:rPr lang="pt-PT" sz="1200" dirty="0">
                <a:latin typeface="Arial Nova" panose="020B0504020202020204" pitchFamily="34" charset="0"/>
              </a:rPr>
              <a:t>Os reinvestimentos dos pagamentos de capital de títulos a vencer adquiridos ao abrigo dos programas continuarão, na íntegra, por um período prolongado após a data em que o </a:t>
            </a:r>
            <a:r>
              <a:rPr lang="pt-PT" sz="1200" i="1" dirty="0">
                <a:latin typeface="Arial Nova" panose="020B0504020202020204" pitchFamily="34" charset="0"/>
              </a:rPr>
              <a:t>Governing Council </a:t>
            </a:r>
            <a:r>
              <a:rPr lang="pt-PT" sz="1200" dirty="0">
                <a:latin typeface="Arial Nova" panose="020B0504020202020204" pitchFamily="34" charset="0"/>
              </a:rPr>
              <a:t>do BCE comece a aumentar as taxas de juro diretoras do BCE e, em todo o caso, pelo tempo necessário para manter amplas condições de liquidez e uma orientação de política monetária adequada. </a:t>
            </a:r>
          </a:p>
        </p:txBody>
      </p:sp>
      <p:grpSp>
        <p:nvGrpSpPr>
          <p:cNvPr id="24" name="Group 23">
            <a:extLst>
              <a:ext uri="{FF2B5EF4-FFF2-40B4-BE49-F238E27FC236}">
                <a16:creationId xmlns:a16="http://schemas.microsoft.com/office/drawing/2014/main" id="{3B385123-B642-AF21-D9A3-E4FB9739A9F2}"/>
              </a:ext>
            </a:extLst>
          </p:cNvPr>
          <p:cNvGrpSpPr/>
          <p:nvPr/>
        </p:nvGrpSpPr>
        <p:grpSpPr>
          <a:xfrm>
            <a:off x="56339" y="6654881"/>
            <a:ext cx="12135661" cy="230832"/>
            <a:chOff x="-34206" y="6654881"/>
            <a:chExt cx="12135661" cy="230832"/>
          </a:xfrm>
        </p:grpSpPr>
        <p:sp>
          <p:nvSpPr>
            <p:cNvPr id="25" name="Прямоугольник 2">
              <a:extLst>
                <a:ext uri="{FF2B5EF4-FFF2-40B4-BE49-F238E27FC236}">
                  <a16:creationId xmlns:a16="http://schemas.microsoft.com/office/drawing/2014/main" id="{565017CE-5FC6-319D-E8DF-D783AD103165}"/>
                </a:ext>
              </a:extLst>
            </p:cNvPr>
            <p:cNvSpPr/>
            <p:nvPr/>
          </p:nvSpPr>
          <p:spPr>
            <a:xfrm>
              <a:off x="-34206" y="6654881"/>
              <a:ext cx="316112" cy="230832"/>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312</a:t>
              </a:fld>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6" name="TextBox 8">
              <a:extLst>
                <a:ext uri="{FF2B5EF4-FFF2-40B4-BE49-F238E27FC236}">
                  <a16:creationId xmlns:a16="http://schemas.microsoft.com/office/drawing/2014/main" id="{D178B955-E7EB-413A-C4AF-5CE127ED6136}"/>
                </a:ext>
              </a:extLst>
            </p:cNvPr>
            <p:cNvSpPr txBox="1"/>
            <p:nvPr/>
          </p:nvSpPr>
          <p:spPr>
            <a:xfrm>
              <a:off x="9194296" y="6658355"/>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7" name="Picture 26" descr="A picture containing drawing&#10;&#10;Description automatically generated">
            <a:extLst>
              <a:ext uri="{FF2B5EF4-FFF2-40B4-BE49-F238E27FC236}">
                <a16:creationId xmlns:a16="http://schemas.microsoft.com/office/drawing/2014/main" id="{BC4538DD-9BC7-ACCE-DC79-3C5044D8C3B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3959788434"/>
      </p:ext>
    </p:extLst>
  </p:cSld>
  <p:clrMapOvr>
    <a:masterClrMapping/>
  </p:clrMapOvr>
  <p:transition spd="med">
    <p:push/>
  </p:transition>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A6EFCD42-20A9-21D3-CC31-D10EC3E43F54}"/>
              </a:ext>
            </a:extLst>
          </p:cNvPr>
          <p:cNvSpPr/>
          <p:nvPr/>
        </p:nvSpPr>
        <p:spPr>
          <a:xfrm>
            <a:off x="0" y="0"/>
            <a:ext cx="12192000" cy="6858000"/>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pic>
        <p:nvPicPr>
          <p:cNvPr id="14" name="Picture 13">
            <a:extLst>
              <a:ext uri="{FF2B5EF4-FFF2-40B4-BE49-F238E27FC236}">
                <a16:creationId xmlns:a16="http://schemas.microsoft.com/office/drawing/2014/main" id="{19A3A74E-2CE2-7D0D-85B4-A77D64F03937}"/>
              </a:ext>
            </a:extLst>
          </p:cNvPr>
          <p:cNvPicPr>
            <a:picLocks noChangeAspect="1"/>
          </p:cNvPicPr>
          <p:nvPr/>
        </p:nvPicPr>
        <p:blipFill>
          <a:blip r:embed="rId2"/>
          <a:stretch>
            <a:fillRect/>
          </a:stretch>
        </p:blipFill>
        <p:spPr>
          <a:xfrm>
            <a:off x="4047191" y="3303"/>
            <a:ext cx="8144810" cy="6854697"/>
          </a:xfrm>
          <a:prstGeom prst="rect">
            <a:avLst/>
          </a:prstGeom>
        </p:spPr>
      </p:pic>
      <p:pic>
        <p:nvPicPr>
          <p:cNvPr id="9" name="Picture 8">
            <a:extLst>
              <a:ext uri="{FF2B5EF4-FFF2-40B4-BE49-F238E27FC236}">
                <a16:creationId xmlns:a16="http://schemas.microsoft.com/office/drawing/2014/main" id="{07DF7E06-EDA2-008A-A7DB-C8EEE08D4691}"/>
              </a:ext>
            </a:extLst>
          </p:cNvPr>
          <p:cNvPicPr>
            <a:picLocks noChangeAspect="1"/>
          </p:cNvPicPr>
          <p:nvPr/>
        </p:nvPicPr>
        <p:blipFill>
          <a:blip r:embed="rId3"/>
          <a:stretch>
            <a:fillRect/>
          </a:stretch>
        </p:blipFill>
        <p:spPr>
          <a:xfrm>
            <a:off x="7877175" y="97101"/>
            <a:ext cx="771525" cy="303409"/>
          </a:xfrm>
          <a:prstGeom prst="rect">
            <a:avLst/>
          </a:prstGeom>
        </p:spPr>
      </p:pic>
      <p:sp>
        <p:nvSpPr>
          <p:cNvPr id="10" name="Прямоугольник 2">
            <a:extLst>
              <a:ext uri="{FF2B5EF4-FFF2-40B4-BE49-F238E27FC236}">
                <a16:creationId xmlns:a16="http://schemas.microsoft.com/office/drawing/2014/main" id="{40FD3ABE-3A2A-08AB-6F43-C30E8B156C2A}"/>
              </a:ext>
            </a:extLst>
          </p:cNvPr>
          <p:cNvSpPr/>
          <p:nvPr/>
        </p:nvSpPr>
        <p:spPr>
          <a:xfrm>
            <a:off x="21073" y="6654881"/>
            <a:ext cx="351378"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313</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1" name="TextBox 8">
            <a:extLst>
              <a:ext uri="{FF2B5EF4-FFF2-40B4-BE49-F238E27FC236}">
                <a16:creationId xmlns:a16="http://schemas.microsoft.com/office/drawing/2014/main" id="{743C60EF-6AA2-A353-B71C-F9A44878F6AE}"/>
              </a:ext>
            </a:extLst>
          </p:cNvPr>
          <p:cNvSpPr txBox="1"/>
          <p:nvPr/>
        </p:nvSpPr>
        <p:spPr>
          <a:xfrm>
            <a:off x="9375386"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12" name="Picture 11" descr="A picture containing drawing&#10;&#10;Description automatically generated">
            <a:extLst>
              <a:ext uri="{FF2B5EF4-FFF2-40B4-BE49-F238E27FC236}">
                <a16:creationId xmlns:a16="http://schemas.microsoft.com/office/drawing/2014/main" id="{58A0CF3D-FAA2-30D3-EA76-CFB8229C59E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
        <p:nvSpPr>
          <p:cNvPr id="15" name="TextBox 14">
            <a:extLst>
              <a:ext uri="{FF2B5EF4-FFF2-40B4-BE49-F238E27FC236}">
                <a16:creationId xmlns:a16="http://schemas.microsoft.com/office/drawing/2014/main" id="{C851D85A-7D2B-790A-6E50-859BE9D5CEE3}"/>
              </a:ext>
            </a:extLst>
          </p:cNvPr>
          <p:cNvSpPr txBox="1"/>
          <p:nvPr/>
        </p:nvSpPr>
        <p:spPr>
          <a:xfrm>
            <a:off x="196762" y="2545516"/>
            <a:ext cx="3598197" cy="1384995"/>
          </a:xfrm>
          <a:prstGeom prst="rect">
            <a:avLst/>
          </a:prstGeom>
          <a:noFill/>
        </p:spPr>
        <p:txBody>
          <a:bodyPr wrap="square" rtlCol="0">
            <a:spAutoFit/>
          </a:bodyPr>
          <a:lstStyle/>
          <a:p>
            <a:r>
              <a:rPr lang="pt-PT" sz="2800" b="1" dirty="0">
                <a:latin typeface="Arial Nova" panose="020B0504020202020204" pitchFamily="34" charset="0"/>
              </a:rPr>
              <a:t>Bancos centrais em todo o mundo sobem taxas de juro</a:t>
            </a:r>
          </a:p>
        </p:txBody>
      </p:sp>
      <p:cxnSp>
        <p:nvCxnSpPr>
          <p:cNvPr id="16" name="Straight Connector 15">
            <a:extLst>
              <a:ext uri="{FF2B5EF4-FFF2-40B4-BE49-F238E27FC236}">
                <a16:creationId xmlns:a16="http://schemas.microsoft.com/office/drawing/2014/main" id="{73F20AE6-E564-EA6A-641F-5E67685C9154}"/>
              </a:ext>
            </a:extLst>
          </p:cNvPr>
          <p:cNvCxnSpPr/>
          <p:nvPr/>
        </p:nvCxnSpPr>
        <p:spPr>
          <a:xfrm>
            <a:off x="154517" y="2677943"/>
            <a:ext cx="0" cy="1120140"/>
          </a:xfrm>
          <a:prstGeom prst="line">
            <a:avLst/>
          </a:prstGeom>
          <a:ln w="25400">
            <a:solidFill>
              <a:srgbClr val="C00000"/>
            </a:solidFill>
          </a:ln>
        </p:spPr>
        <p:style>
          <a:lnRef idx="1">
            <a:schemeClr val="accent4"/>
          </a:lnRef>
          <a:fillRef idx="0">
            <a:schemeClr val="accent4"/>
          </a:fillRef>
          <a:effectRef idx="0">
            <a:schemeClr val="accent4"/>
          </a:effectRef>
          <a:fontRef idx="minor">
            <a:schemeClr val="tx1"/>
          </a:fontRef>
        </p:style>
      </p:cxnSp>
    </p:spTree>
    <p:extLst>
      <p:ext uri="{BB962C8B-B14F-4D97-AF65-F5344CB8AC3E}">
        <p14:creationId xmlns:p14="http://schemas.microsoft.com/office/powerpoint/2010/main" val="2435097118"/>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BDD8A130-1359-1BB6-872A-FD3FA2A4748F}"/>
              </a:ext>
            </a:extLst>
          </p:cNvPr>
          <p:cNvPicPr>
            <a:picLocks noChangeAspect="1"/>
          </p:cNvPicPr>
          <p:nvPr/>
        </p:nvPicPr>
        <p:blipFill>
          <a:blip r:embed="rId2"/>
          <a:stretch>
            <a:fillRect/>
          </a:stretch>
        </p:blipFill>
        <p:spPr>
          <a:xfrm>
            <a:off x="229098" y="1664975"/>
            <a:ext cx="5866902" cy="3989494"/>
          </a:xfrm>
          <a:prstGeom prst="rect">
            <a:avLst/>
          </a:prstGeom>
        </p:spPr>
      </p:pic>
      <p:pic>
        <p:nvPicPr>
          <p:cNvPr id="3" name="Picture 2" descr="A picture containing sky, outdoor&#10;&#10;Description automatically generated">
            <a:extLst>
              <a:ext uri="{FF2B5EF4-FFF2-40B4-BE49-F238E27FC236}">
                <a16:creationId xmlns:a16="http://schemas.microsoft.com/office/drawing/2014/main" id="{50A5C3E8-369B-EC6A-B271-A8A3A00FF973}"/>
              </a:ext>
            </a:extLst>
          </p:cNvPr>
          <p:cNvPicPr>
            <a:picLocks noChangeAspect="1"/>
          </p:cNvPicPr>
          <p:nvPr/>
        </p:nvPicPr>
        <p:blipFill rotWithShape="1">
          <a:blip r:embed="rId3">
            <a:extLst>
              <a:ext uri="{28A0092B-C50C-407E-A947-70E740481C1C}">
                <a14:useLocalDpi xmlns:a14="http://schemas.microsoft.com/office/drawing/2010/main" val="0"/>
              </a:ext>
            </a:extLst>
          </a:blip>
          <a:srcRect l="38829" r="5401"/>
          <a:stretch/>
        </p:blipFill>
        <p:spPr>
          <a:xfrm>
            <a:off x="6454877" y="0"/>
            <a:ext cx="5737123" cy="6858000"/>
          </a:xfrm>
          <a:prstGeom prst="rect">
            <a:avLst/>
          </a:prstGeom>
        </p:spPr>
      </p:pic>
      <p:sp>
        <p:nvSpPr>
          <p:cNvPr id="14" name="TextBox 13">
            <a:extLst>
              <a:ext uri="{FF2B5EF4-FFF2-40B4-BE49-F238E27FC236}">
                <a16:creationId xmlns:a16="http://schemas.microsoft.com/office/drawing/2014/main" id="{E3018C9F-7503-E0CC-770F-2267CA818214}"/>
              </a:ext>
            </a:extLst>
          </p:cNvPr>
          <p:cNvSpPr txBox="1"/>
          <p:nvPr/>
        </p:nvSpPr>
        <p:spPr>
          <a:xfrm>
            <a:off x="408536" y="282064"/>
            <a:ext cx="5970137" cy="1384995"/>
          </a:xfrm>
          <a:prstGeom prst="rect">
            <a:avLst/>
          </a:prstGeom>
          <a:noFill/>
        </p:spPr>
        <p:txBody>
          <a:bodyPr wrap="square">
            <a:spAutoFit/>
          </a:bodyPr>
          <a:lstStyle/>
          <a:p>
            <a:pPr algn="l" fontAlgn="b"/>
            <a:r>
              <a:rPr lang="en-US" sz="2800" b="1" i="0" u="none" strike="noStrike" dirty="0" err="1">
                <a:effectLst/>
                <a:latin typeface="Arial Nova" panose="020B0504020202020204" pitchFamily="34" charset="0"/>
              </a:rPr>
              <a:t>Défices</a:t>
            </a:r>
            <a:r>
              <a:rPr lang="en-US" sz="2800" b="1" i="0" u="none" strike="noStrike" dirty="0">
                <a:effectLst/>
                <a:latin typeface="Arial Nova" panose="020B0504020202020204" pitchFamily="34" charset="0"/>
              </a:rPr>
              <a:t> </a:t>
            </a:r>
            <a:r>
              <a:rPr lang="en-US" sz="2800" b="1" i="0" u="none" strike="noStrike" dirty="0" err="1">
                <a:effectLst/>
                <a:latin typeface="Arial Nova" panose="020B0504020202020204" pitchFamily="34" charset="0"/>
              </a:rPr>
              <a:t>públicos</a:t>
            </a:r>
            <a:r>
              <a:rPr lang="en-US" sz="2800" b="1" dirty="0">
                <a:latin typeface="Arial Nova" panose="020B0504020202020204" pitchFamily="34" charset="0"/>
              </a:rPr>
              <a:t> </a:t>
            </a:r>
            <a:r>
              <a:rPr lang="en-US" sz="2800" b="1" dirty="0" err="1">
                <a:latin typeface="Arial Nova" panose="020B0504020202020204" pitchFamily="34" charset="0"/>
              </a:rPr>
              <a:t>projetados</a:t>
            </a:r>
            <a:r>
              <a:rPr lang="en-US" sz="2800" b="1" dirty="0">
                <a:latin typeface="Arial Nova" panose="020B0504020202020204" pitchFamily="34" charset="0"/>
              </a:rPr>
              <a:t> para </a:t>
            </a:r>
            <a:r>
              <a:rPr lang="en-US" sz="2800" b="1" dirty="0" err="1">
                <a:latin typeface="Arial Nova" panose="020B0504020202020204" pitchFamily="34" charset="0"/>
              </a:rPr>
              <a:t>serem</a:t>
            </a:r>
            <a:r>
              <a:rPr lang="en-US" sz="2800" b="1" dirty="0">
                <a:latin typeface="Arial Nova" panose="020B0504020202020204" pitchFamily="34" charset="0"/>
              </a:rPr>
              <a:t> </a:t>
            </a:r>
            <a:r>
              <a:rPr lang="en-US" sz="2800" b="1" dirty="0" err="1">
                <a:latin typeface="Arial Nova" panose="020B0504020202020204" pitchFamily="34" charset="0"/>
              </a:rPr>
              <a:t>reduzidos</a:t>
            </a:r>
            <a:r>
              <a:rPr lang="en-US" sz="2800" b="1" dirty="0">
                <a:latin typeface="Arial Nova" panose="020B0504020202020204" pitchFamily="34" charset="0"/>
              </a:rPr>
              <a:t> de forma </a:t>
            </a:r>
            <a:r>
              <a:rPr lang="en-US" sz="2800" b="1" dirty="0" err="1">
                <a:latin typeface="Arial Nova" panose="020B0504020202020204" pitchFamily="34" charset="0"/>
              </a:rPr>
              <a:t>acentuada</a:t>
            </a:r>
            <a:r>
              <a:rPr lang="en-US" sz="2800" b="1" dirty="0">
                <a:latin typeface="Arial Nova" panose="020B0504020202020204" pitchFamily="34" charset="0"/>
              </a:rPr>
              <a:t> para 2022 e 2023</a:t>
            </a:r>
            <a:endParaRPr lang="en-US" sz="2800" b="1" i="0" u="none" strike="noStrike" dirty="0">
              <a:effectLst/>
              <a:latin typeface="Arial Nova" panose="020B0504020202020204" pitchFamily="34" charset="0"/>
            </a:endParaRPr>
          </a:p>
        </p:txBody>
      </p:sp>
      <p:cxnSp>
        <p:nvCxnSpPr>
          <p:cNvPr id="16" name="Straight Connector 15">
            <a:extLst>
              <a:ext uri="{FF2B5EF4-FFF2-40B4-BE49-F238E27FC236}">
                <a16:creationId xmlns:a16="http://schemas.microsoft.com/office/drawing/2014/main" id="{925771F9-1936-E935-FE29-4BEF8A4FC682}"/>
              </a:ext>
            </a:extLst>
          </p:cNvPr>
          <p:cNvCxnSpPr/>
          <p:nvPr/>
        </p:nvCxnSpPr>
        <p:spPr>
          <a:xfrm>
            <a:off x="353740" y="395442"/>
            <a:ext cx="0" cy="1120140"/>
          </a:xfrm>
          <a:prstGeom prst="line">
            <a:avLst/>
          </a:prstGeom>
          <a:ln w="25400">
            <a:solidFill>
              <a:srgbClr val="FFD600"/>
            </a:solidFill>
          </a:ln>
        </p:spPr>
        <p:style>
          <a:lnRef idx="1">
            <a:schemeClr val="accent4"/>
          </a:lnRef>
          <a:fillRef idx="0">
            <a:schemeClr val="accent4"/>
          </a:fillRef>
          <a:effectRef idx="0">
            <a:schemeClr val="accent4"/>
          </a:effectRef>
          <a:fontRef idx="minor">
            <a:schemeClr val="tx1"/>
          </a:fontRef>
        </p:style>
      </p:cxnSp>
      <p:sp>
        <p:nvSpPr>
          <p:cNvPr id="20" name="TextBox 19">
            <a:extLst>
              <a:ext uri="{FF2B5EF4-FFF2-40B4-BE49-F238E27FC236}">
                <a16:creationId xmlns:a16="http://schemas.microsoft.com/office/drawing/2014/main" id="{9ACA6628-6A93-2868-8B84-FE2C4CE6F25A}"/>
              </a:ext>
            </a:extLst>
          </p:cNvPr>
          <p:cNvSpPr txBox="1"/>
          <p:nvPr/>
        </p:nvSpPr>
        <p:spPr>
          <a:xfrm>
            <a:off x="484741" y="5891373"/>
            <a:ext cx="5737124" cy="646331"/>
          </a:xfrm>
          <a:prstGeom prst="rect">
            <a:avLst/>
          </a:prstGeom>
          <a:noFill/>
          <a:effectLst>
            <a:glow rad="139700">
              <a:schemeClr val="accent2">
                <a:satMod val="175000"/>
                <a:alpha val="35000"/>
              </a:schemeClr>
            </a:glow>
          </a:effectLst>
        </p:spPr>
        <p:txBody>
          <a:bodyPr wrap="square">
            <a:spAutoFit/>
          </a:bodyPr>
          <a:lstStyle/>
          <a:p>
            <a:pPr algn="just"/>
            <a:r>
              <a:rPr lang="pt-PT" sz="1200" dirty="0">
                <a:latin typeface="Arial Nova" panose="020B0504020202020204" pitchFamily="34" charset="0"/>
              </a:rPr>
              <a:t>Fim das operações de compra de dívida por parte do BCE, aumento das taxas de juro e regresso das regras orçamentais em 2024 levam a uma diminuição acentuada dos défices dos diferentes governos na zona Euro</a:t>
            </a:r>
          </a:p>
        </p:txBody>
      </p:sp>
      <p:cxnSp>
        <p:nvCxnSpPr>
          <p:cNvPr id="22" name="Straight Connector 21">
            <a:extLst>
              <a:ext uri="{FF2B5EF4-FFF2-40B4-BE49-F238E27FC236}">
                <a16:creationId xmlns:a16="http://schemas.microsoft.com/office/drawing/2014/main" id="{80F132A4-42B3-F189-DABA-5770C5812E26}"/>
              </a:ext>
            </a:extLst>
          </p:cNvPr>
          <p:cNvCxnSpPr/>
          <p:nvPr/>
        </p:nvCxnSpPr>
        <p:spPr>
          <a:xfrm>
            <a:off x="408536" y="5654469"/>
            <a:ext cx="0" cy="1120140"/>
          </a:xfrm>
          <a:prstGeom prst="line">
            <a:avLst/>
          </a:prstGeom>
          <a:ln w="25400">
            <a:solidFill>
              <a:srgbClr val="FFD600"/>
            </a:solidFill>
          </a:ln>
        </p:spPr>
        <p:style>
          <a:lnRef idx="1">
            <a:schemeClr val="accent4"/>
          </a:lnRef>
          <a:fillRef idx="0">
            <a:schemeClr val="accent4"/>
          </a:fillRef>
          <a:effectRef idx="0">
            <a:schemeClr val="accent4"/>
          </a:effectRef>
          <a:fontRef idx="minor">
            <a:schemeClr val="tx1"/>
          </a:fontRef>
        </p:style>
      </p:cxnSp>
      <p:sp>
        <p:nvSpPr>
          <p:cNvPr id="23" name="TextBox 8">
            <a:extLst>
              <a:ext uri="{FF2B5EF4-FFF2-40B4-BE49-F238E27FC236}">
                <a16:creationId xmlns:a16="http://schemas.microsoft.com/office/drawing/2014/main" id="{30E1862E-42C6-5DC2-EA0C-275DC5E52553}"/>
              </a:ext>
            </a:extLst>
          </p:cNvPr>
          <p:cNvSpPr txBox="1"/>
          <p:nvPr/>
        </p:nvSpPr>
        <p:spPr>
          <a:xfrm>
            <a:off x="9375386"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2</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2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4" name="Прямоугольник 2">
            <a:extLst>
              <a:ext uri="{FF2B5EF4-FFF2-40B4-BE49-F238E27FC236}">
                <a16:creationId xmlns:a16="http://schemas.microsoft.com/office/drawing/2014/main" id="{011B83B8-6155-D50C-1878-A7BFC3AF1808}"/>
              </a:ext>
            </a:extLst>
          </p:cNvPr>
          <p:cNvSpPr/>
          <p:nvPr/>
        </p:nvSpPr>
        <p:spPr>
          <a:xfrm>
            <a:off x="21073" y="6654881"/>
            <a:ext cx="351378"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314</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27" name="TextBox 8">
            <a:extLst>
              <a:ext uri="{FF2B5EF4-FFF2-40B4-BE49-F238E27FC236}">
                <a16:creationId xmlns:a16="http://schemas.microsoft.com/office/drawing/2014/main" id="{E77400D9-9B67-767A-03E3-AE2481DEC610}"/>
              </a:ext>
            </a:extLst>
          </p:cNvPr>
          <p:cNvSpPr txBox="1"/>
          <p:nvPr/>
        </p:nvSpPr>
        <p:spPr>
          <a:xfrm>
            <a:off x="9375386" y="6689824"/>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pic>
        <p:nvPicPr>
          <p:cNvPr id="28" name="Picture 27" descr="A picture containing drawing&#10;&#10;Description automatically generated">
            <a:extLst>
              <a:ext uri="{FF2B5EF4-FFF2-40B4-BE49-F238E27FC236}">
                <a16:creationId xmlns:a16="http://schemas.microsoft.com/office/drawing/2014/main" id="{4492E52E-855E-B879-4AE7-2BDCE376932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1375649914"/>
      </p:ext>
    </p:extLst>
  </p:cSld>
  <p:clrMapOvr>
    <a:masterClrMapping/>
  </p:clrMapOvr>
  <p:transition spd="med">
    <p:push/>
  </p:transition>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70B75181-F3D9-92AE-720A-04D347EE7700}"/>
              </a:ext>
            </a:extLst>
          </p:cNvPr>
          <p:cNvSpPr txBox="1"/>
          <p:nvPr/>
        </p:nvSpPr>
        <p:spPr>
          <a:xfrm>
            <a:off x="239440" y="580976"/>
            <a:ext cx="11919552" cy="523220"/>
          </a:xfrm>
          <a:prstGeom prst="rect">
            <a:avLst/>
          </a:prstGeom>
          <a:noFill/>
        </p:spPr>
        <p:txBody>
          <a:bodyPr wrap="square">
            <a:spAutoFit/>
          </a:bodyPr>
          <a:lstStyle/>
          <a:p>
            <a:pPr algn="l" fontAlgn="b"/>
            <a:r>
              <a:rPr lang="en-US" sz="2800" b="1" i="0" u="none" strike="noStrike" dirty="0" err="1">
                <a:effectLst/>
                <a:latin typeface="Arial Nova" panose="020B0504020202020204" pitchFamily="34" charset="0"/>
              </a:rPr>
              <a:t>Fim</a:t>
            </a:r>
            <a:r>
              <a:rPr lang="en-US" sz="2800" b="1" i="0" u="none" strike="noStrike" dirty="0">
                <a:effectLst/>
                <a:latin typeface="Arial Nova" panose="020B0504020202020204" pitchFamily="34" charset="0"/>
              </a:rPr>
              <a:t> da </a:t>
            </a:r>
            <a:r>
              <a:rPr lang="en-US" sz="2800" b="1" i="0" u="none" strike="noStrike" dirty="0" err="1">
                <a:effectLst/>
                <a:latin typeface="Arial Nova" panose="020B0504020202020204" pitchFamily="34" charset="0"/>
              </a:rPr>
              <a:t>tempestade</a:t>
            </a:r>
            <a:r>
              <a:rPr lang="en-US" sz="2800" b="1" i="0" u="none" strike="noStrike" dirty="0">
                <a:effectLst/>
                <a:latin typeface="Arial Nova" panose="020B0504020202020204" pitchFamily="34" charset="0"/>
              </a:rPr>
              <a:t> à vista? </a:t>
            </a:r>
            <a:r>
              <a:rPr lang="en-US" sz="2800" b="1" i="0" u="none" strike="noStrike" dirty="0" err="1">
                <a:effectLst/>
                <a:latin typeface="Arial Nova" panose="020B0504020202020204" pitchFamily="34" charset="0"/>
              </a:rPr>
              <a:t>Preços</a:t>
            </a:r>
            <a:r>
              <a:rPr lang="en-US" sz="2800" b="1" i="0" u="none" strike="noStrike" dirty="0">
                <a:effectLst/>
                <a:latin typeface="Arial Nova" panose="020B0504020202020204" pitchFamily="34" charset="0"/>
              </a:rPr>
              <a:t> das </a:t>
            </a:r>
            <a:r>
              <a:rPr lang="en-US" sz="2800" b="1" i="1" u="none" strike="noStrike" dirty="0">
                <a:effectLst/>
                <a:latin typeface="Arial Nova" panose="020B0504020202020204" pitchFamily="34" charset="0"/>
              </a:rPr>
              <a:t>commodities</a:t>
            </a:r>
            <a:r>
              <a:rPr lang="en-US" sz="2800" b="1" i="0" u="none" strike="noStrike" dirty="0">
                <a:effectLst/>
                <a:latin typeface="Arial Nova" panose="020B0504020202020204" pitchFamily="34" charset="0"/>
              </a:rPr>
              <a:t> </a:t>
            </a:r>
            <a:r>
              <a:rPr lang="en-US" sz="2800" b="1" i="0" u="none" strike="noStrike" dirty="0" err="1">
                <a:effectLst/>
                <a:latin typeface="Arial Nova" panose="020B0504020202020204" pitchFamily="34" charset="0"/>
              </a:rPr>
              <a:t>caem</a:t>
            </a:r>
            <a:r>
              <a:rPr lang="en-US" sz="2800" b="1" i="0" u="none" strike="noStrike" dirty="0">
                <a:effectLst/>
                <a:latin typeface="Arial Nova" panose="020B0504020202020204" pitchFamily="34" charset="0"/>
              </a:rPr>
              <a:t>…</a:t>
            </a:r>
          </a:p>
        </p:txBody>
      </p:sp>
      <p:cxnSp>
        <p:nvCxnSpPr>
          <p:cNvPr id="6" name="Straight Connector 5">
            <a:extLst>
              <a:ext uri="{FF2B5EF4-FFF2-40B4-BE49-F238E27FC236}">
                <a16:creationId xmlns:a16="http://schemas.microsoft.com/office/drawing/2014/main" id="{82B0853B-39D0-4BD9-CDF0-C25C52002910}"/>
              </a:ext>
            </a:extLst>
          </p:cNvPr>
          <p:cNvCxnSpPr/>
          <p:nvPr/>
        </p:nvCxnSpPr>
        <p:spPr>
          <a:xfrm>
            <a:off x="239440" y="430833"/>
            <a:ext cx="0" cy="1120140"/>
          </a:xfrm>
          <a:prstGeom prst="line">
            <a:avLst/>
          </a:prstGeom>
          <a:ln w="25400">
            <a:solidFill>
              <a:srgbClr val="FFD600"/>
            </a:solidFill>
          </a:ln>
        </p:spPr>
        <p:style>
          <a:lnRef idx="1">
            <a:schemeClr val="accent4"/>
          </a:lnRef>
          <a:fillRef idx="0">
            <a:schemeClr val="accent4"/>
          </a:fillRef>
          <a:effectRef idx="0">
            <a:schemeClr val="accent4"/>
          </a:effectRef>
          <a:fontRef idx="minor">
            <a:schemeClr val="tx1"/>
          </a:fontRef>
        </p:style>
      </p:cxnSp>
      <p:pic>
        <p:nvPicPr>
          <p:cNvPr id="8" name="Picture 7" descr="A picture containing drawing&#10;&#10;Description automatically generated">
            <a:extLst>
              <a:ext uri="{FF2B5EF4-FFF2-40B4-BE49-F238E27FC236}">
                <a16:creationId xmlns:a16="http://schemas.microsoft.com/office/drawing/2014/main" id="{4C8F61E5-D193-AD91-4363-64B54C63B81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96536" y="113047"/>
            <a:ext cx="747741" cy="226588"/>
          </a:xfrm>
          <a:prstGeom prst="rect">
            <a:avLst/>
          </a:prstGeom>
        </p:spPr>
      </p:pic>
      <p:sp>
        <p:nvSpPr>
          <p:cNvPr id="11" name="TextBox 10">
            <a:extLst>
              <a:ext uri="{FF2B5EF4-FFF2-40B4-BE49-F238E27FC236}">
                <a16:creationId xmlns:a16="http://schemas.microsoft.com/office/drawing/2014/main" id="{E96C3764-FBA7-392B-C7E4-AAD6CCE8A2CC}"/>
              </a:ext>
            </a:extLst>
          </p:cNvPr>
          <p:cNvSpPr txBox="1"/>
          <p:nvPr/>
        </p:nvSpPr>
        <p:spPr>
          <a:xfrm>
            <a:off x="301625" y="1069673"/>
            <a:ext cx="6140450" cy="230832"/>
          </a:xfrm>
          <a:prstGeom prst="rect">
            <a:avLst/>
          </a:prstGeom>
          <a:noFill/>
        </p:spPr>
        <p:txBody>
          <a:bodyPr wrap="square">
            <a:spAutoFit/>
          </a:bodyPr>
          <a:lstStyle/>
          <a:p>
            <a:r>
              <a:rPr lang="pt-PT" sz="900" dirty="0"/>
              <a:t>https://tradingeconomics.com/</a:t>
            </a:r>
          </a:p>
        </p:txBody>
      </p:sp>
      <p:grpSp>
        <p:nvGrpSpPr>
          <p:cNvPr id="13" name="Group 12">
            <a:extLst>
              <a:ext uri="{FF2B5EF4-FFF2-40B4-BE49-F238E27FC236}">
                <a16:creationId xmlns:a16="http://schemas.microsoft.com/office/drawing/2014/main" id="{2141330D-1E9F-9D28-BFD0-005C698CF4F6}"/>
              </a:ext>
            </a:extLst>
          </p:cNvPr>
          <p:cNvGrpSpPr/>
          <p:nvPr/>
        </p:nvGrpSpPr>
        <p:grpSpPr>
          <a:xfrm>
            <a:off x="-25415" y="6654881"/>
            <a:ext cx="12307960" cy="253916"/>
            <a:chOff x="-115960" y="6654881"/>
            <a:chExt cx="12307960" cy="253916"/>
          </a:xfrm>
        </p:grpSpPr>
        <p:sp>
          <p:nvSpPr>
            <p:cNvPr id="15" name="Прямоугольник 2">
              <a:extLst>
                <a:ext uri="{FF2B5EF4-FFF2-40B4-BE49-F238E27FC236}">
                  <a16:creationId xmlns:a16="http://schemas.microsoft.com/office/drawing/2014/main" id="{10DC7F2F-4DF3-1346-7106-CC6A8C5AA789}"/>
                </a:ext>
              </a:extLst>
            </p:cNvPr>
            <p:cNvSpPr/>
            <p:nvPr/>
          </p:nvSpPr>
          <p:spPr>
            <a:xfrm>
              <a:off x="-115960" y="6654881"/>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315</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6" name="TextBox 8">
              <a:extLst>
                <a:ext uri="{FF2B5EF4-FFF2-40B4-BE49-F238E27FC236}">
                  <a16:creationId xmlns:a16="http://schemas.microsoft.com/office/drawing/2014/main" id="{A8CCB3CB-70BF-3871-CBF9-A3B4D9C6664A}"/>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0" name="Picture 9">
            <a:extLst>
              <a:ext uri="{FF2B5EF4-FFF2-40B4-BE49-F238E27FC236}">
                <a16:creationId xmlns:a16="http://schemas.microsoft.com/office/drawing/2014/main" id="{E1104998-9B32-A6AC-B4DD-32CAC75C8ECA}"/>
              </a:ext>
            </a:extLst>
          </p:cNvPr>
          <p:cNvPicPr>
            <a:picLocks noChangeAspect="1"/>
          </p:cNvPicPr>
          <p:nvPr/>
        </p:nvPicPr>
        <p:blipFill>
          <a:blip r:embed="rId3"/>
          <a:stretch>
            <a:fillRect/>
          </a:stretch>
        </p:blipFill>
        <p:spPr>
          <a:xfrm>
            <a:off x="301625" y="1692560"/>
            <a:ext cx="3624764" cy="2131478"/>
          </a:xfrm>
          <a:prstGeom prst="rect">
            <a:avLst/>
          </a:prstGeom>
        </p:spPr>
      </p:pic>
      <p:pic>
        <p:nvPicPr>
          <p:cNvPr id="17" name="Picture 16">
            <a:extLst>
              <a:ext uri="{FF2B5EF4-FFF2-40B4-BE49-F238E27FC236}">
                <a16:creationId xmlns:a16="http://schemas.microsoft.com/office/drawing/2014/main" id="{CB591319-7919-217B-4571-ABA090DE8671}"/>
              </a:ext>
            </a:extLst>
          </p:cNvPr>
          <p:cNvPicPr>
            <a:picLocks noChangeAspect="1"/>
          </p:cNvPicPr>
          <p:nvPr/>
        </p:nvPicPr>
        <p:blipFill>
          <a:blip r:embed="rId4"/>
          <a:stretch>
            <a:fillRect/>
          </a:stretch>
        </p:blipFill>
        <p:spPr>
          <a:xfrm>
            <a:off x="4285964" y="1692560"/>
            <a:ext cx="3620071" cy="2126739"/>
          </a:xfrm>
          <a:prstGeom prst="rect">
            <a:avLst/>
          </a:prstGeom>
        </p:spPr>
      </p:pic>
      <p:pic>
        <p:nvPicPr>
          <p:cNvPr id="19" name="Picture 18">
            <a:extLst>
              <a:ext uri="{FF2B5EF4-FFF2-40B4-BE49-F238E27FC236}">
                <a16:creationId xmlns:a16="http://schemas.microsoft.com/office/drawing/2014/main" id="{C180E92E-2833-1B2D-031C-2E5C11E31A7D}"/>
              </a:ext>
            </a:extLst>
          </p:cNvPr>
          <p:cNvPicPr>
            <a:picLocks noChangeAspect="1"/>
          </p:cNvPicPr>
          <p:nvPr/>
        </p:nvPicPr>
        <p:blipFill>
          <a:blip r:embed="rId5"/>
          <a:stretch>
            <a:fillRect/>
          </a:stretch>
        </p:blipFill>
        <p:spPr>
          <a:xfrm>
            <a:off x="8265613" y="1697708"/>
            <a:ext cx="3631428" cy="2126739"/>
          </a:xfrm>
          <a:prstGeom prst="rect">
            <a:avLst/>
          </a:prstGeom>
        </p:spPr>
      </p:pic>
      <p:pic>
        <p:nvPicPr>
          <p:cNvPr id="21" name="Picture 20">
            <a:extLst>
              <a:ext uri="{FF2B5EF4-FFF2-40B4-BE49-F238E27FC236}">
                <a16:creationId xmlns:a16="http://schemas.microsoft.com/office/drawing/2014/main" id="{7A6C28F0-B365-3B2B-717F-F1644E266B02}"/>
              </a:ext>
            </a:extLst>
          </p:cNvPr>
          <p:cNvPicPr>
            <a:picLocks noChangeAspect="1"/>
          </p:cNvPicPr>
          <p:nvPr/>
        </p:nvPicPr>
        <p:blipFill>
          <a:blip r:embed="rId6"/>
          <a:stretch>
            <a:fillRect/>
          </a:stretch>
        </p:blipFill>
        <p:spPr>
          <a:xfrm>
            <a:off x="300794" y="4292826"/>
            <a:ext cx="3623933" cy="2131478"/>
          </a:xfrm>
          <a:prstGeom prst="rect">
            <a:avLst/>
          </a:prstGeom>
        </p:spPr>
      </p:pic>
      <p:pic>
        <p:nvPicPr>
          <p:cNvPr id="23" name="Picture 22">
            <a:extLst>
              <a:ext uri="{FF2B5EF4-FFF2-40B4-BE49-F238E27FC236}">
                <a16:creationId xmlns:a16="http://schemas.microsoft.com/office/drawing/2014/main" id="{ED3F1420-3342-0026-D8C7-D8FC4B7962DA}"/>
              </a:ext>
            </a:extLst>
          </p:cNvPr>
          <p:cNvPicPr>
            <a:picLocks noChangeAspect="1"/>
          </p:cNvPicPr>
          <p:nvPr/>
        </p:nvPicPr>
        <p:blipFill>
          <a:blip r:embed="rId7"/>
          <a:stretch>
            <a:fillRect/>
          </a:stretch>
        </p:blipFill>
        <p:spPr>
          <a:xfrm>
            <a:off x="4285964" y="4292827"/>
            <a:ext cx="3620073" cy="2126740"/>
          </a:xfrm>
          <a:prstGeom prst="rect">
            <a:avLst/>
          </a:prstGeom>
        </p:spPr>
      </p:pic>
      <p:pic>
        <p:nvPicPr>
          <p:cNvPr id="25" name="Picture 24">
            <a:extLst>
              <a:ext uri="{FF2B5EF4-FFF2-40B4-BE49-F238E27FC236}">
                <a16:creationId xmlns:a16="http://schemas.microsoft.com/office/drawing/2014/main" id="{E0174642-A55B-26B0-46F6-4BB0516084DF}"/>
              </a:ext>
            </a:extLst>
          </p:cNvPr>
          <p:cNvPicPr>
            <a:picLocks noChangeAspect="1"/>
          </p:cNvPicPr>
          <p:nvPr/>
        </p:nvPicPr>
        <p:blipFill>
          <a:blip r:embed="rId8"/>
          <a:stretch>
            <a:fillRect/>
          </a:stretch>
        </p:blipFill>
        <p:spPr>
          <a:xfrm>
            <a:off x="8260112" y="4288089"/>
            <a:ext cx="3631094" cy="2131478"/>
          </a:xfrm>
          <a:prstGeom prst="rect">
            <a:avLst/>
          </a:prstGeom>
        </p:spPr>
      </p:pic>
    </p:spTree>
    <p:extLst>
      <p:ext uri="{BB962C8B-B14F-4D97-AF65-F5344CB8AC3E}">
        <p14:creationId xmlns:p14="http://schemas.microsoft.com/office/powerpoint/2010/main" val="3433809501"/>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10x15ft Sewn Nylon American Flag">
            <a:extLst>
              <a:ext uri="{FF2B5EF4-FFF2-40B4-BE49-F238E27FC236}">
                <a16:creationId xmlns:a16="http://schemas.microsoft.com/office/drawing/2014/main" id="{F5A053EA-D53F-B124-4215-4038C95113C9}"/>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25306"/>
          <a:stretch/>
        </p:blipFill>
        <p:spPr bwMode="auto">
          <a:xfrm>
            <a:off x="0" y="0"/>
            <a:ext cx="7679974"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European Flags Stock Video, Footage - European Flags HD Video Clips |  Bigstock">
            <a:extLst>
              <a:ext uri="{FF2B5EF4-FFF2-40B4-BE49-F238E27FC236}">
                <a16:creationId xmlns:a16="http://schemas.microsoft.com/office/drawing/2014/main" id="{BD1DFDF7-02A3-43A6-DBCF-DA6A59090116}"/>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5122" r="44878"/>
          <a:stretch/>
        </p:blipFill>
        <p:spPr bwMode="auto">
          <a:xfrm>
            <a:off x="6042660" y="0"/>
            <a:ext cx="614934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3" descr="A picture containing drawing&#10;&#10;Description automatically generated">
            <a:extLst>
              <a:ext uri="{FF2B5EF4-FFF2-40B4-BE49-F238E27FC236}">
                <a16:creationId xmlns:a16="http://schemas.microsoft.com/office/drawing/2014/main" id="{968A4B34-643E-226A-6456-29EC036F67E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2908" y="178131"/>
            <a:ext cx="732432" cy="221949"/>
          </a:xfrm>
          <a:prstGeom prst="rect">
            <a:avLst/>
          </a:prstGeom>
        </p:spPr>
      </p:pic>
      <p:grpSp>
        <p:nvGrpSpPr>
          <p:cNvPr id="25" name="Group 24">
            <a:extLst>
              <a:ext uri="{FF2B5EF4-FFF2-40B4-BE49-F238E27FC236}">
                <a16:creationId xmlns:a16="http://schemas.microsoft.com/office/drawing/2014/main" id="{AB49FFD2-2BBB-6619-E91F-7FE14D1AA51E}"/>
              </a:ext>
            </a:extLst>
          </p:cNvPr>
          <p:cNvGrpSpPr/>
          <p:nvPr/>
        </p:nvGrpSpPr>
        <p:grpSpPr>
          <a:xfrm>
            <a:off x="86795" y="6654881"/>
            <a:ext cx="12174357" cy="253916"/>
            <a:chOff x="-3750" y="6654881"/>
            <a:chExt cx="12174357" cy="253916"/>
          </a:xfrm>
        </p:grpSpPr>
        <p:sp>
          <p:nvSpPr>
            <p:cNvPr id="26" name="Прямоугольник 2">
              <a:extLst>
                <a:ext uri="{FF2B5EF4-FFF2-40B4-BE49-F238E27FC236}">
                  <a16:creationId xmlns:a16="http://schemas.microsoft.com/office/drawing/2014/main" id="{B564E244-6807-8860-AE93-EB26591F5668}"/>
                </a:ext>
              </a:extLst>
            </p:cNvPr>
            <p:cNvSpPr/>
            <p:nvPr/>
          </p:nvSpPr>
          <p:spPr>
            <a:xfrm>
              <a:off x="-3750" y="6654881"/>
              <a:ext cx="285656" cy="253916"/>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316</a:t>
              </a:fld>
              <a:r>
                <a:rPr lang="pt-PT" sz="105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7" name="TextBox 8">
              <a:extLst>
                <a:ext uri="{FF2B5EF4-FFF2-40B4-BE49-F238E27FC236}">
                  <a16:creationId xmlns:a16="http://schemas.microsoft.com/office/drawing/2014/main" id="{B3186FA6-6678-80D1-E7F8-76F96D325102}"/>
                </a:ext>
              </a:extLst>
            </p:cNvPr>
            <p:cNvSpPr txBox="1"/>
            <p:nvPr/>
          </p:nvSpPr>
          <p:spPr>
            <a:xfrm>
              <a:off x="9263448" y="6681811"/>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sp>
        <p:nvSpPr>
          <p:cNvPr id="19" name="TextBox 18">
            <a:extLst>
              <a:ext uri="{FF2B5EF4-FFF2-40B4-BE49-F238E27FC236}">
                <a16:creationId xmlns:a16="http://schemas.microsoft.com/office/drawing/2014/main" id="{7CEBB54C-D99C-5082-54CA-25B825768BE1}"/>
              </a:ext>
            </a:extLst>
          </p:cNvPr>
          <p:cNvSpPr txBox="1"/>
          <p:nvPr/>
        </p:nvSpPr>
        <p:spPr>
          <a:xfrm>
            <a:off x="2894155" y="1211853"/>
            <a:ext cx="5891356" cy="338554"/>
          </a:xfrm>
          <a:prstGeom prst="rect">
            <a:avLst/>
          </a:prstGeom>
          <a:solidFill>
            <a:srgbClr val="E0E9F0">
              <a:alpha val="82000"/>
            </a:srgbClr>
          </a:solidFill>
          <a:ln>
            <a:noFill/>
          </a:ln>
          <a:effectLst>
            <a:glow>
              <a:schemeClr val="accent1"/>
            </a:glow>
            <a:outerShdw blurRad="50800" dist="50800" dir="5400000" algn="ctr" rotWithShape="0">
              <a:srgbClr val="000000">
                <a:alpha val="92000"/>
              </a:srgbClr>
            </a:outerShdw>
          </a:effectLst>
        </p:spPr>
        <p:txBody>
          <a:bodyPr wrap="none" rtlCol="0">
            <a:spAutoFit/>
          </a:bodyPr>
          <a:lstStyle/>
          <a:p>
            <a:r>
              <a:rPr lang="pt-PT" sz="1600" b="1" dirty="0">
                <a:latin typeface="Arial" panose="020B0604020202020204" pitchFamily="34" charset="0"/>
                <a:cs typeface="Arial" panose="020B0604020202020204" pitchFamily="34" charset="0"/>
              </a:rPr>
              <a:t>INFLAÇÃO CAI MAS MENOS QUE O ESPERADO NOS EUA</a:t>
            </a:r>
            <a:endParaRPr lang="en-US" sz="1600" b="1" dirty="0">
              <a:latin typeface="Arial" panose="020B0604020202020204" pitchFamily="34" charset="0"/>
              <a:cs typeface="Arial" panose="020B0604020202020204" pitchFamily="34" charset="0"/>
            </a:endParaRPr>
          </a:p>
        </p:txBody>
      </p:sp>
      <p:pic>
        <p:nvPicPr>
          <p:cNvPr id="11" name="Picture 10">
            <a:extLst>
              <a:ext uri="{FF2B5EF4-FFF2-40B4-BE49-F238E27FC236}">
                <a16:creationId xmlns:a16="http://schemas.microsoft.com/office/drawing/2014/main" id="{225F3915-6FB2-D221-2933-A9BE0386EABF}"/>
              </a:ext>
            </a:extLst>
          </p:cNvPr>
          <p:cNvPicPr>
            <a:picLocks noChangeAspect="1"/>
          </p:cNvPicPr>
          <p:nvPr/>
        </p:nvPicPr>
        <p:blipFill>
          <a:blip r:embed="rId5"/>
          <a:stretch>
            <a:fillRect/>
          </a:stretch>
        </p:blipFill>
        <p:spPr>
          <a:xfrm>
            <a:off x="2562337" y="1974427"/>
            <a:ext cx="6554993" cy="4203535"/>
          </a:xfrm>
          <a:prstGeom prst="rect">
            <a:avLst/>
          </a:prstGeom>
        </p:spPr>
      </p:pic>
      <p:sp>
        <p:nvSpPr>
          <p:cNvPr id="7" name="TextBox 6">
            <a:extLst>
              <a:ext uri="{FF2B5EF4-FFF2-40B4-BE49-F238E27FC236}">
                <a16:creationId xmlns:a16="http://schemas.microsoft.com/office/drawing/2014/main" id="{3B9F5213-0214-B941-5135-7690A4FE1DA7}"/>
              </a:ext>
            </a:extLst>
          </p:cNvPr>
          <p:cNvSpPr txBox="1"/>
          <p:nvPr/>
        </p:nvSpPr>
        <p:spPr>
          <a:xfrm>
            <a:off x="8530675" y="4725266"/>
            <a:ext cx="524503" cy="276999"/>
          </a:xfrm>
          <a:prstGeom prst="rect">
            <a:avLst/>
          </a:prstGeom>
          <a:noFill/>
        </p:spPr>
        <p:txBody>
          <a:bodyPr wrap="none" rtlCol="0">
            <a:spAutoFit/>
          </a:bodyPr>
          <a:lstStyle/>
          <a:p>
            <a:r>
              <a:rPr lang="pt-PT" sz="1200" b="1" dirty="0">
                <a:solidFill>
                  <a:srgbClr val="466F9F"/>
                </a:solidFill>
              </a:rPr>
              <a:t>2.8%</a:t>
            </a:r>
            <a:endParaRPr lang="en-US" sz="1200" b="1" dirty="0">
              <a:solidFill>
                <a:srgbClr val="466F9F"/>
              </a:solidFill>
            </a:endParaRPr>
          </a:p>
        </p:txBody>
      </p:sp>
      <p:sp>
        <p:nvSpPr>
          <p:cNvPr id="12" name="Rectangle 11">
            <a:extLst>
              <a:ext uri="{FF2B5EF4-FFF2-40B4-BE49-F238E27FC236}">
                <a16:creationId xmlns:a16="http://schemas.microsoft.com/office/drawing/2014/main" id="{775C9BA5-CEC3-91F3-90B6-C5D7CA525FC6}"/>
              </a:ext>
            </a:extLst>
          </p:cNvPr>
          <p:cNvSpPr/>
          <p:nvPr/>
        </p:nvSpPr>
        <p:spPr>
          <a:xfrm>
            <a:off x="9045560" y="1974427"/>
            <a:ext cx="171748" cy="4203534"/>
          </a:xfrm>
          <a:prstGeom prst="rect">
            <a:avLst/>
          </a:prstGeom>
          <a:solidFill>
            <a:srgbClr val="E1E9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83ECB741-757F-2F24-4485-B01987620A57}"/>
              </a:ext>
            </a:extLst>
          </p:cNvPr>
          <p:cNvSpPr txBox="1"/>
          <p:nvPr/>
        </p:nvSpPr>
        <p:spPr>
          <a:xfrm>
            <a:off x="8788117" y="4394087"/>
            <a:ext cx="514885" cy="276999"/>
          </a:xfrm>
          <a:prstGeom prst="rect">
            <a:avLst/>
          </a:prstGeom>
          <a:noFill/>
        </p:spPr>
        <p:txBody>
          <a:bodyPr wrap="none" rtlCol="0">
            <a:spAutoFit/>
          </a:bodyPr>
          <a:lstStyle/>
          <a:p>
            <a:r>
              <a:rPr lang="pt-PT" sz="1200" b="1" dirty="0">
                <a:solidFill>
                  <a:srgbClr val="A85056"/>
                </a:solidFill>
              </a:rPr>
              <a:t>2.7%</a:t>
            </a:r>
            <a:endParaRPr lang="en-US" sz="1200" b="1" dirty="0">
              <a:solidFill>
                <a:srgbClr val="A85056"/>
              </a:solidFill>
            </a:endParaRPr>
          </a:p>
        </p:txBody>
      </p:sp>
    </p:spTree>
    <p:extLst>
      <p:ext uri="{BB962C8B-B14F-4D97-AF65-F5344CB8AC3E}">
        <p14:creationId xmlns:p14="http://schemas.microsoft.com/office/powerpoint/2010/main" val="716320462"/>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F6153291-AA9B-37A8-F4B4-367B7D152198}"/>
              </a:ext>
            </a:extLst>
          </p:cNvPr>
          <p:cNvGrpSpPr/>
          <p:nvPr/>
        </p:nvGrpSpPr>
        <p:grpSpPr>
          <a:xfrm>
            <a:off x="56339" y="6654881"/>
            <a:ext cx="12135661" cy="230832"/>
            <a:chOff x="-34206" y="6654881"/>
            <a:chExt cx="12135661" cy="230832"/>
          </a:xfrm>
        </p:grpSpPr>
        <p:sp>
          <p:nvSpPr>
            <p:cNvPr id="5" name="Прямоугольник 2">
              <a:extLst>
                <a:ext uri="{FF2B5EF4-FFF2-40B4-BE49-F238E27FC236}">
                  <a16:creationId xmlns:a16="http://schemas.microsoft.com/office/drawing/2014/main" id="{B15FE666-1DDC-ACEC-666F-03CC79EE2047}"/>
                </a:ext>
              </a:extLst>
            </p:cNvPr>
            <p:cNvSpPr/>
            <p:nvPr/>
          </p:nvSpPr>
          <p:spPr>
            <a:xfrm>
              <a:off x="-34206" y="6654881"/>
              <a:ext cx="316112" cy="230832"/>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317</a:t>
              </a:fld>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6" name="TextBox 8">
              <a:extLst>
                <a:ext uri="{FF2B5EF4-FFF2-40B4-BE49-F238E27FC236}">
                  <a16:creationId xmlns:a16="http://schemas.microsoft.com/office/drawing/2014/main" id="{382809F7-46C3-1E17-6E88-E077A817D385}"/>
                </a:ext>
              </a:extLst>
            </p:cNvPr>
            <p:cNvSpPr txBox="1"/>
            <p:nvPr/>
          </p:nvSpPr>
          <p:spPr>
            <a:xfrm>
              <a:off x="9194296" y="6658355"/>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7" name="Picture 6" descr="A picture containing drawing&#10;&#10;Description automatically generated">
            <a:extLst>
              <a:ext uri="{FF2B5EF4-FFF2-40B4-BE49-F238E27FC236}">
                <a16:creationId xmlns:a16="http://schemas.microsoft.com/office/drawing/2014/main" id="{9B918E48-7667-5A9E-00E6-0919D92DF85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
        <p:nvSpPr>
          <p:cNvPr id="8" name="TextBox 7">
            <a:extLst>
              <a:ext uri="{FF2B5EF4-FFF2-40B4-BE49-F238E27FC236}">
                <a16:creationId xmlns:a16="http://schemas.microsoft.com/office/drawing/2014/main" id="{0268F870-C224-BB52-EDAC-94B0AB925625}"/>
              </a:ext>
            </a:extLst>
          </p:cNvPr>
          <p:cNvSpPr txBox="1"/>
          <p:nvPr/>
        </p:nvSpPr>
        <p:spPr>
          <a:xfrm>
            <a:off x="482710" y="722499"/>
            <a:ext cx="4387035" cy="646331"/>
          </a:xfrm>
          <a:prstGeom prst="rect">
            <a:avLst/>
          </a:prstGeom>
          <a:noFill/>
        </p:spPr>
        <p:txBody>
          <a:bodyPr wrap="none" rtlCol="0">
            <a:spAutoFit/>
          </a:bodyPr>
          <a:lstStyle/>
          <a:p>
            <a:r>
              <a:rPr lang="pt-PT" sz="3600" b="1" dirty="0">
                <a:latin typeface="Palatino Linotype" panose="02040502050505030304" pitchFamily="18" charset="0"/>
              </a:rPr>
              <a:t>Taxa de juro natural</a:t>
            </a:r>
            <a:endParaRPr lang="en-US" sz="3600" b="1" dirty="0">
              <a:latin typeface="Palatino Linotype" panose="02040502050505030304" pitchFamily="18" charset="0"/>
            </a:endParaRPr>
          </a:p>
        </p:txBody>
      </p:sp>
      <p:sp>
        <p:nvSpPr>
          <p:cNvPr id="10" name="TextBox 9">
            <a:extLst>
              <a:ext uri="{FF2B5EF4-FFF2-40B4-BE49-F238E27FC236}">
                <a16:creationId xmlns:a16="http://schemas.microsoft.com/office/drawing/2014/main" id="{A72A4941-707C-2A8C-62F3-91FE2F799A04}"/>
              </a:ext>
            </a:extLst>
          </p:cNvPr>
          <p:cNvSpPr txBox="1"/>
          <p:nvPr/>
        </p:nvSpPr>
        <p:spPr>
          <a:xfrm>
            <a:off x="482710" y="1767641"/>
            <a:ext cx="4248819" cy="4550669"/>
          </a:xfrm>
          <a:prstGeom prst="rect">
            <a:avLst/>
          </a:prstGeom>
          <a:noFill/>
        </p:spPr>
        <p:txBody>
          <a:bodyPr wrap="square" rtlCol="0">
            <a:spAutoFit/>
          </a:bodyPr>
          <a:lstStyle/>
          <a:p>
            <a:pPr>
              <a:lnSpc>
                <a:spcPct val="150000"/>
              </a:lnSpc>
            </a:pPr>
            <a:r>
              <a:rPr lang="pt-PT" sz="2800" i="1" dirty="0">
                <a:latin typeface="Palatino Linotype" panose="02040502050505030304" pitchFamily="18" charset="0"/>
              </a:rPr>
              <a:t>Taxa de juro que, na ausência de ciclos económicos, com a economia no seu potencial, leva ao equilíbrio entre poupança e investimento e inflação estável.</a:t>
            </a:r>
            <a:endParaRPr lang="en-US" sz="2800" i="1" dirty="0">
              <a:latin typeface="Palatino Linotype" panose="02040502050505030304" pitchFamily="18" charset="0"/>
            </a:endParaRPr>
          </a:p>
        </p:txBody>
      </p:sp>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DA53453B-3EE2-A5AA-DF7B-0A7778321C94}"/>
                  </a:ext>
                </a:extLst>
              </p:cNvPr>
              <p:cNvSpPr txBox="1"/>
              <p:nvPr/>
            </p:nvSpPr>
            <p:spPr>
              <a:xfrm>
                <a:off x="5532738" y="3127057"/>
                <a:ext cx="482760" cy="492443"/>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p>
                        <m:sSupPr>
                          <m:ctrlPr>
                            <a:rPr lang="pt-PT" sz="3200" b="0" i="1" smtClean="0">
                              <a:solidFill>
                                <a:schemeClr val="tx1">
                                  <a:lumMod val="50000"/>
                                  <a:lumOff val="50000"/>
                                </a:schemeClr>
                              </a:solidFill>
                              <a:latin typeface="Cambria Math" panose="02040503050406030204" pitchFamily="18" charset="0"/>
                            </a:rPr>
                          </m:ctrlPr>
                        </m:sSupPr>
                        <m:e>
                          <m:r>
                            <a:rPr lang="pt-PT" sz="3200" b="0" i="1" smtClean="0">
                              <a:solidFill>
                                <a:schemeClr val="tx1">
                                  <a:lumMod val="50000"/>
                                  <a:lumOff val="50000"/>
                                </a:schemeClr>
                              </a:solidFill>
                              <a:latin typeface="Cambria Math" panose="02040503050406030204" pitchFamily="18" charset="0"/>
                            </a:rPr>
                            <m:t>𝑟</m:t>
                          </m:r>
                        </m:e>
                        <m:sup>
                          <m:r>
                            <a:rPr lang="pt-PT" sz="3200" b="0" i="1" smtClean="0">
                              <a:solidFill>
                                <a:schemeClr val="tx1">
                                  <a:lumMod val="50000"/>
                                  <a:lumOff val="50000"/>
                                </a:schemeClr>
                              </a:solidFill>
                              <a:latin typeface="Cambria Math" panose="02040503050406030204" pitchFamily="18" charset="0"/>
                            </a:rPr>
                            <m:t>∗</m:t>
                          </m:r>
                        </m:sup>
                      </m:sSup>
                    </m:oMath>
                  </m:oMathPara>
                </a14:m>
                <a:endParaRPr lang="en-US" sz="3200" dirty="0">
                  <a:solidFill>
                    <a:schemeClr val="tx1">
                      <a:lumMod val="50000"/>
                      <a:lumOff val="50000"/>
                    </a:schemeClr>
                  </a:solidFill>
                </a:endParaRPr>
              </a:p>
            </p:txBody>
          </p:sp>
        </mc:Choice>
        <mc:Fallback xmlns="">
          <p:sp>
            <p:nvSpPr>
              <p:cNvPr id="11" name="TextBox 10">
                <a:extLst>
                  <a:ext uri="{FF2B5EF4-FFF2-40B4-BE49-F238E27FC236}">
                    <a16:creationId xmlns:a16="http://schemas.microsoft.com/office/drawing/2014/main" id="{DA53453B-3EE2-A5AA-DF7B-0A7778321C94}"/>
                  </a:ext>
                </a:extLst>
              </p:cNvPr>
              <p:cNvSpPr txBox="1">
                <a:spLocks noRot="1" noChangeAspect="1" noMove="1" noResize="1" noEditPoints="1" noAdjustHandles="1" noChangeArrowheads="1" noChangeShapeType="1" noTextEdit="1"/>
              </p:cNvSpPr>
              <p:nvPr/>
            </p:nvSpPr>
            <p:spPr>
              <a:xfrm>
                <a:off x="5532738" y="3127057"/>
                <a:ext cx="482760" cy="492443"/>
              </a:xfrm>
              <a:prstGeom prst="rect">
                <a:avLst/>
              </a:prstGeom>
              <a:blipFill>
                <a:blip r:embed="rId3"/>
                <a:stretch>
                  <a:fillRect/>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8888F0D0-D1FA-909D-3201-20077BDCB038}"/>
                  </a:ext>
                </a:extLst>
              </p:cNvPr>
              <p:cNvSpPr txBox="1"/>
              <p:nvPr/>
            </p:nvSpPr>
            <p:spPr>
              <a:xfrm>
                <a:off x="7966324" y="5329903"/>
                <a:ext cx="572272"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p>
                        <m:sSupPr>
                          <m:ctrlPr>
                            <a:rPr lang="pt-PT" b="0" i="1" smtClean="0">
                              <a:solidFill>
                                <a:schemeClr val="tx1">
                                  <a:lumMod val="50000"/>
                                  <a:lumOff val="50000"/>
                                </a:schemeClr>
                              </a:solidFill>
                              <a:latin typeface="Cambria Math" panose="02040503050406030204" pitchFamily="18" charset="0"/>
                            </a:rPr>
                          </m:ctrlPr>
                        </m:sSupPr>
                        <m:e>
                          <m:r>
                            <a:rPr lang="pt-PT" b="0" i="1" smtClean="0">
                              <a:solidFill>
                                <a:schemeClr val="tx1">
                                  <a:lumMod val="50000"/>
                                  <a:lumOff val="50000"/>
                                </a:schemeClr>
                              </a:solidFill>
                              <a:latin typeface="Cambria Math" panose="02040503050406030204" pitchFamily="18" charset="0"/>
                            </a:rPr>
                            <m:t>𝑃</m:t>
                          </m:r>
                        </m:e>
                        <m:sup>
                          <m:r>
                            <a:rPr lang="pt-PT" b="0" i="1" smtClean="0">
                              <a:solidFill>
                                <a:schemeClr val="tx1">
                                  <a:lumMod val="50000"/>
                                  <a:lumOff val="50000"/>
                                </a:schemeClr>
                              </a:solidFill>
                              <a:latin typeface="Cambria Math" panose="02040503050406030204" pitchFamily="18" charset="0"/>
                            </a:rPr>
                            <m:t>∗</m:t>
                          </m:r>
                        </m:sup>
                      </m:sSup>
                      <m:r>
                        <a:rPr lang="pt-PT" b="0" i="1" smtClean="0">
                          <a:solidFill>
                            <a:schemeClr val="tx1">
                              <a:lumMod val="50000"/>
                              <a:lumOff val="50000"/>
                            </a:schemeClr>
                          </a:solidFill>
                          <a:latin typeface="Cambria Math" panose="02040503050406030204" pitchFamily="18" charset="0"/>
                        </a:rPr>
                        <m:t>,</m:t>
                      </m:r>
                      <m:sSup>
                        <m:sSupPr>
                          <m:ctrlPr>
                            <a:rPr lang="pt-PT" b="0" i="1" smtClean="0">
                              <a:solidFill>
                                <a:schemeClr val="tx1">
                                  <a:lumMod val="50000"/>
                                  <a:lumOff val="50000"/>
                                </a:schemeClr>
                              </a:solidFill>
                              <a:latin typeface="Cambria Math" panose="02040503050406030204" pitchFamily="18" charset="0"/>
                            </a:rPr>
                          </m:ctrlPr>
                        </m:sSupPr>
                        <m:e>
                          <m:r>
                            <a:rPr lang="pt-PT" b="0" i="1" smtClean="0">
                              <a:solidFill>
                                <a:schemeClr val="tx1">
                                  <a:lumMod val="50000"/>
                                  <a:lumOff val="50000"/>
                                </a:schemeClr>
                              </a:solidFill>
                              <a:latin typeface="Cambria Math" panose="02040503050406030204" pitchFamily="18" charset="0"/>
                            </a:rPr>
                            <m:t>𝐼</m:t>
                          </m:r>
                        </m:e>
                        <m:sup>
                          <m:r>
                            <a:rPr lang="pt-PT" b="0" i="1" smtClean="0">
                              <a:solidFill>
                                <a:schemeClr val="tx1">
                                  <a:lumMod val="50000"/>
                                  <a:lumOff val="50000"/>
                                </a:schemeClr>
                              </a:solidFill>
                              <a:latin typeface="Cambria Math" panose="02040503050406030204" pitchFamily="18" charset="0"/>
                            </a:rPr>
                            <m:t>∗</m:t>
                          </m:r>
                        </m:sup>
                      </m:sSup>
                    </m:oMath>
                  </m:oMathPara>
                </a14:m>
                <a:endParaRPr lang="en-US" dirty="0">
                  <a:solidFill>
                    <a:schemeClr val="tx1">
                      <a:lumMod val="50000"/>
                      <a:lumOff val="50000"/>
                    </a:schemeClr>
                  </a:solidFill>
                </a:endParaRPr>
              </a:p>
            </p:txBody>
          </p:sp>
        </mc:Choice>
        <mc:Fallback xmlns="">
          <p:sp>
            <p:nvSpPr>
              <p:cNvPr id="13" name="TextBox 12">
                <a:extLst>
                  <a:ext uri="{FF2B5EF4-FFF2-40B4-BE49-F238E27FC236}">
                    <a16:creationId xmlns:a16="http://schemas.microsoft.com/office/drawing/2014/main" id="{8888F0D0-D1FA-909D-3201-20077BDCB038}"/>
                  </a:ext>
                </a:extLst>
              </p:cNvPr>
              <p:cNvSpPr txBox="1">
                <a:spLocks noRot="1" noChangeAspect="1" noMove="1" noResize="1" noEditPoints="1" noAdjustHandles="1" noChangeArrowheads="1" noChangeShapeType="1" noTextEdit="1"/>
              </p:cNvSpPr>
              <p:nvPr/>
            </p:nvSpPr>
            <p:spPr>
              <a:xfrm>
                <a:off x="7966324" y="5329903"/>
                <a:ext cx="572272" cy="276999"/>
              </a:xfrm>
              <a:prstGeom prst="rect">
                <a:avLst/>
              </a:prstGeom>
              <a:blipFill>
                <a:blip r:embed="rId4"/>
                <a:stretch>
                  <a:fillRect l="-9574" r="-1064" b="-8696"/>
                </a:stretch>
              </a:blipFill>
            </p:spPr>
            <p:txBody>
              <a:bodyPr/>
              <a:lstStyle/>
              <a:p>
                <a:r>
                  <a:rPr lang="en-US">
                    <a:noFill/>
                  </a:rPr>
                  <a:t> </a:t>
                </a:r>
              </a:p>
            </p:txBody>
          </p:sp>
        </mc:Fallback>
      </mc:AlternateContent>
      <p:cxnSp>
        <p:nvCxnSpPr>
          <p:cNvPr id="15" name="Straight Connector 14">
            <a:extLst>
              <a:ext uri="{FF2B5EF4-FFF2-40B4-BE49-F238E27FC236}">
                <a16:creationId xmlns:a16="http://schemas.microsoft.com/office/drawing/2014/main" id="{E88CA03D-0641-2DFC-24B5-A3786526E35A}"/>
              </a:ext>
            </a:extLst>
          </p:cNvPr>
          <p:cNvCxnSpPr/>
          <p:nvPr/>
        </p:nvCxnSpPr>
        <p:spPr>
          <a:xfrm flipH="1">
            <a:off x="6096000" y="5212080"/>
            <a:ext cx="4312920" cy="0"/>
          </a:xfrm>
          <a:prstGeom prst="line">
            <a:avLst/>
          </a:prstGeom>
          <a:ln w="412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FC5E884-ECCA-01CE-A70F-C5321CC600A0}"/>
              </a:ext>
            </a:extLst>
          </p:cNvPr>
          <p:cNvCxnSpPr>
            <a:cxnSpLocks/>
          </p:cNvCxnSpPr>
          <p:nvPr/>
        </p:nvCxnSpPr>
        <p:spPr>
          <a:xfrm>
            <a:off x="6103620" y="1684020"/>
            <a:ext cx="0" cy="3535680"/>
          </a:xfrm>
          <a:prstGeom prst="line">
            <a:avLst/>
          </a:prstGeom>
          <a:ln w="412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9EDB45E-F034-6432-4016-E23D0AF845AB}"/>
              </a:ext>
            </a:extLst>
          </p:cNvPr>
          <p:cNvCxnSpPr>
            <a:cxnSpLocks/>
          </p:cNvCxnSpPr>
          <p:nvPr/>
        </p:nvCxnSpPr>
        <p:spPr>
          <a:xfrm>
            <a:off x="6111241" y="3352800"/>
            <a:ext cx="3421140" cy="0"/>
          </a:xfrm>
          <a:prstGeom prst="line">
            <a:avLst/>
          </a:prstGeom>
          <a:ln w="1905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ABFAEED2-A65E-6CA4-3DE6-28939AE28261}"/>
              </a:ext>
            </a:extLst>
          </p:cNvPr>
          <p:cNvCxnSpPr>
            <a:cxnSpLocks/>
          </p:cNvCxnSpPr>
          <p:nvPr/>
        </p:nvCxnSpPr>
        <p:spPr>
          <a:xfrm>
            <a:off x="8252460" y="3352800"/>
            <a:ext cx="0" cy="1866900"/>
          </a:xfrm>
          <a:prstGeom prst="line">
            <a:avLst/>
          </a:prstGeom>
          <a:ln w="1905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F0A56004-193B-FBAF-E33E-FF9AD6104BB4}"/>
              </a:ext>
            </a:extLst>
          </p:cNvPr>
          <p:cNvCxnSpPr>
            <a:cxnSpLocks/>
          </p:cNvCxnSpPr>
          <p:nvPr/>
        </p:nvCxnSpPr>
        <p:spPr>
          <a:xfrm>
            <a:off x="6959896" y="2052618"/>
            <a:ext cx="2572485" cy="2573181"/>
          </a:xfrm>
          <a:prstGeom prst="line">
            <a:avLst/>
          </a:prstGeom>
          <a:ln w="5080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77A6AA58-7541-54A2-B0DC-9FF3E832001A}"/>
              </a:ext>
            </a:extLst>
          </p:cNvPr>
          <p:cNvSpPr txBox="1"/>
          <p:nvPr/>
        </p:nvSpPr>
        <p:spPr>
          <a:xfrm>
            <a:off x="9007266" y="4639803"/>
            <a:ext cx="1547218" cy="553998"/>
          </a:xfrm>
          <a:prstGeom prst="rect">
            <a:avLst/>
          </a:prstGeom>
          <a:noFill/>
        </p:spPr>
        <p:txBody>
          <a:bodyPr wrap="none" rtlCol="0">
            <a:spAutoFit/>
          </a:bodyPr>
          <a:lstStyle/>
          <a:p>
            <a:pPr algn="ctr"/>
            <a:r>
              <a:rPr lang="pt-PT" dirty="0">
                <a:latin typeface="Palatino Linotype" panose="02040502050505030304" pitchFamily="18" charset="0"/>
              </a:rPr>
              <a:t>Investimento</a:t>
            </a:r>
          </a:p>
          <a:p>
            <a:pPr algn="ctr"/>
            <a:r>
              <a:rPr lang="pt-PT" sz="1200" dirty="0">
                <a:latin typeface="Palatino Linotype" panose="02040502050505030304" pitchFamily="18" charset="0"/>
              </a:rPr>
              <a:t>(procura de fundos)</a:t>
            </a:r>
            <a:endParaRPr lang="en-US" sz="1200" dirty="0">
              <a:latin typeface="Palatino Linotype" panose="02040502050505030304" pitchFamily="18" charset="0"/>
            </a:endParaRPr>
          </a:p>
        </p:txBody>
      </p:sp>
      <p:cxnSp>
        <p:nvCxnSpPr>
          <p:cNvPr id="28" name="Straight Connector 27">
            <a:extLst>
              <a:ext uri="{FF2B5EF4-FFF2-40B4-BE49-F238E27FC236}">
                <a16:creationId xmlns:a16="http://schemas.microsoft.com/office/drawing/2014/main" id="{DC329541-CC8D-CC5E-D9A4-5CA8DBA4EEC8}"/>
              </a:ext>
            </a:extLst>
          </p:cNvPr>
          <p:cNvCxnSpPr>
            <a:cxnSpLocks/>
          </p:cNvCxnSpPr>
          <p:nvPr/>
        </p:nvCxnSpPr>
        <p:spPr>
          <a:xfrm flipV="1">
            <a:off x="7057131" y="2032352"/>
            <a:ext cx="2475250" cy="2593447"/>
          </a:xfrm>
          <a:prstGeom prst="line">
            <a:avLst/>
          </a:prstGeom>
          <a:ln w="508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F4886052-93E3-C642-80AA-8C0CCCB15CAC}"/>
              </a:ext>
            </a:extLst>
          </p:cNvPr>
          <p:cNvSpPr txBox="1"/>
          <p:nvPr/>
        </p:nvSpPr>
        <p:spPr>
          <a:xfrm>
            <a:off x="9629616" y="3183523"/>
            <a:ext cx="2502095" cy="338554"/>
          </a:xfrm>
          <a:prstGeom prst="rect">
            <a:avLst/>
          </a:prstGeom>
          <a:noFill/>
        </p:spPr>
        <p:txBody>
          <a:bodyPr wrap="none" rtlCol="0">
            <a:spAutoFit/>
          </a:bodyPr>
          <a:lstStyle/>
          <a:p>
            <a:r>
              <a:rPr lang="pt-PT" sz="1600" dirty="0">
                <a:latin typeface="Palatino Linotype" panose="02040502050505030304" pitchFamily="18" charset="0"/>
              </a:rPr>
              <a:t>Taxa de juro de equilíbrio</a:t>
            </a:r>
            <a:endParaRPr lang="en-US" sz="1600" dirty="0">
              <a:latin typeface="Palatino Linotype" panose="02040502050505030304" pitchFamily="18" charset="0"/>
            </a:endParaRPr>
          </a:p>
        </p:txBody>
      </p:sp>
      <p:sp>
        <p:nvSpPr>
          <p:cNvPr id="35" name="TextBox 34">
            <a:extLst>
              <a:ext uri="{FF2B5EF4-FFF2-40B4-BE49-F238E27FC236}">
                <a16:creationId xmlns:a16="http://schemas.microsoft.com/office/drawing/2014/main" id="{70552B4D-8F71-13A7-3EA1-3F96ADAC3852}"/>
              </a:ext>
            </a:extLst>
          </p:cNvPr>
          <p:cNvSpPr txBox="1"/>
          <p:nvPr/>
        </p:nvSpPr>
        <p:spPr>
          <a:xfrm>
            <a:off x="9077798" y="1311771"/>
            <a:ext cx="1406154" cy="553998"/>
          </a:xfrm>
          <a:prstGeom prst="rect">
            <a:avLst/>
          </a:prstGeom>
          <a:noFill/>
        </p:spPr>
        <p:txBody>
          <a:bodyPr wrap="none" rtlCol="0">
            <a:spAutoFit/>
          </a:bodyPr>
          <a:lstStyle/>
          <a:p>
            <a:pPr algn="ctr"/>
            <a:r>
              <a:rPr lang="pt-PT" dirty="0">
                <a:latin typeface="Palatino Linotype" panose="02040502050505030304" pitchFamily="18" charset="0"/>
              </a:rPr>
              <a:t>Poupança</a:t>
            </a:r>
          </a:p>
          <a:p>
            <a:pPr algn="ctr"/>
            <a:r>
              <a:rPr lang="pt-PT" sz="1200" dirty="0">
                <a:latin typeface="Palatino Linotype" panose="02040502050505030304" pitchFamily="18" charset="0"/>
              </a:rPr>
              <a:t>(oferta de fundos)</a:t>
            </a:r>
            <a:endParaRPr lang="en-US" sz="1200" dirty="0">
              <a:latin typeface="Palatino Linotype" panose="02040502050505030304" pitchFamily="18" charset="0"/>
            </a:endParaRPr>
          </a:p>
        </p:txBody>
      </p:sp>
    </p:spTree>
    <p:extLst>
      <p:ext uri="{BB962C8B-B14F-4D97-AF65-F5344CB8AC3E}">
        <p14:creationId xmlns:p14="http://schemas.microsoft.com/office/powerpoint/2010/main" val="870464899"/>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F6153291-AA9B-37A8-F4B4-367B7D152198}"/>
              </a:ext>
            </a:extLst>
          </p:cNvPr>
          <p:cNvGrpSpPr/>
          <p:nvPr/>
        </p:nvGrpSpPr>
        <p:grpSpPr>
          <a:xfrm>
            <a:off x="56339" y="6654881"/>
            <a:ext cx="12135661" cy="230832"/>
            <a:chOff x="-34206" y="6654881"/>
            <a:chExt cx="12135661" cy="230832"/>
          </a:xfrm>
        </p:grpSpPr>
        <p:sp>
          <p:nvSpPr>
            <p:cNvPr id="5" name="Прямоугольник 2">
              <a:extLst>
                <a:ext uri="{FF2B5EF4-FFF2-40B4-BE49-F238E27FC236}">
                  <a16:creationId xmlns:a16="http://schemas.microsoft.com/office/drawing/2014/main" id="{B15FE666-1DDC-ACEC-666F-03CC79EE2047}"/>
                </a:ext>
              </a:extLst>
            </p:cNvPr>
            <p:cNvSpPr/>
            <p:nvPr/>
          </p:nvSpPr>
          <p:spPr>
            <a:xfrm>
              <a:off x="-34206" y="6654881"/>
              <a:ext cx="316112" cy="230832"/>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318</a:t>
              </a:fld>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6" name="TextBox 8">
              <a:extLst>
                <a:ext uri="{FF2B5EF4-FFF2-40B4-BE49-F238E27FC236}">
                  <a16:creationId xmlns:a16="http://schemas.microsoft.com/office/drawing/2014/main" id="{382809F7-46C3-1E17-6E88-E077A817D385}"/>
                </a:ext>
              </a:extLst>
            </p:cNvPr>
            <p:cNvSpPr txBox="1"/>
            <p:nvPr/>
          </p:nvSpPr>
          <p:spPr>
            <a:xfrm>
              <a:off x="9194296" y="6658355"/>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7" name="Picture 6" descr="A picture containing drawing&#10;&#10;Description automatically generated">
            <a:extLst>
              <a:ext uri="{FF2B5EF4-FFF2-40B4-BE49-F238E27FC236}">
                <a16:creationId xmlns:a16="http://schemas.microsoft.com/office/drawing/2014/main" id="{9B918E48-7667-5A9E-00E6-0919D92DF85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
        <p:nvSpPr>
          <p:cNvPr id="8" name="TextBox 7">
            <a:extLst>
              <a:ext uri="{FF2B5EF4-FFF2-40B4-BE49-F238E27FC236}">
                <a16:creationId xmlns:a16="http://schemas.microsoft.com/office/drawing/2014/main" id="{0268F870-C224-BB52-EDAC-94B0AB925625}"/>
              </a:ext>
            </a:extLst>
          </p:cNvPr>
          <p:cNvSpPr txBox="1"/>
          <p:nvPr/>
        </p:nvSpPr>
        <p:spPr>
          <a:xfrm>
            <a:off x="2788351" y="79506"/>
            <a:ext cx="7323608" cy="584775"/>
          </a:xfrm>
          <a:prstGeom prst="rect">
            <a:avLst/>
          </a:prstGeom>
          <a:noFill/>
        </p:spPr>
        <p:txBody>
          <a:bodyPr wrap="none" rtlCol="0">
            <a:spAutoFit/>
          </a:bodyPr>
          <a:lstStyle/>
          <a:p>
            <a:r>
              <a:rPr lang="pt-PT" sz="3200" b="1" dirty="0">
                <a:latin typeface="Palatino Linotype" panose="02040502050505030304" pitchFamily="18" charset="0"/>
              </a:rPr>
              <a:t>Taxa de juro real e taxa de juro natural</a:t>
            </a:r>
            <a:endParaRPr lang="en-US" sz="3200" b="1" i="1" dirty="0">
              <a:latin typeface="Palatino Linotype" panose="02040502050505030304" pitchFamily="18" charset="0"/>
            </a:endParaRPr>
          </a:p>
        </p:txBody>
      </p:sp>
      <mc:AlternateContent xmlns:mc="http://schemas.openxmlformats.org/markup-compatibility/2006" xmlns:a14="http://schemas.microsoft.com/office/drawing/2010/main">
        <mc:Choice Requires="a14">
          <p:sp>
            <p:nvSpPr>
              <p:cNvPr id="3" name="TextBox 2">
                <a:extLst>
                  <a:ext uri="{FF2B5EF4-FFF2-40B4-BE49-F238E27FC236}">
                    <a16:creationId xmlns:a16="http://schemas.microsoft.com/office/drawing/2014/main" id="{21B2A776-71BA-575B-30FC-D76C0328869A}"/>
                  </a:ext>
                </a:extLst>
              </p:cNvPr>
              <p:cNvSpPr txBox="1"/>
              <p:nvPr/>
            </p:nvSpPr>
            <p:spPr>
              <a:xfrm>
                <a:off x="4509726" y="864810"/>
                <a:ext cx="3157916" cy="830997"/>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pt-PT" sz="5400" b="1" i="1" smtClean="0">
                          <a:solidFill>
                            <a:srgbClr val="006600"/>
                          </a:solidFill>
                          <a:latin typeface="Cambria Math" panose="02040503050406030204" pitchFamily="18" charset="0"/>
                        </a:rPr>
                        <m:t>𝒓</m:t>
                      </m:r>
                      <m:r>
                        <a:rPr lang="en-US" sz="5400" b="1" i="1" smtClean="0">
                          <a:latin typeface="Cambria Math" panose="02040503050406030204" pitchFamily="18" charset="0"/>
                        </a:rPr>
                        <m:t>=</m:t>
                      </m:r>
                      <m:r>
                        <a:rPr lang="pt-PT" sz="5400" b="1" i="1" smtClean="0">
                          <a:solidFill>
                            <a:srgbClr val="002060"/>
                          </a:solidFill>
                          <a:latin typeface="Cambria Math" panose="02040503050406030204" pitchFamily="18" charset="0"/>
                        </a:rPr>
                        <m:t>𝒊</m:t>
                      </m:r>
                      <m:r>
                        <a:rPr lang="pt-PT" sz="5400" b="1" i="1" smtClean="0">
                          <a:latin typeface="Cambria Math" panose="02040503050406030204" pitchFamily="18" charset="0"/>
                        </a:rPr>
                        <m:t> −</m:t>
                      </m:r>
                      <m:r>
                        <a:rPr lang="el-GR" sz="5400" b="1" i="1" smtClean="0">
                          <a:solidFill>
                            <a:srgbClr val="F56F0B"/>
                          </a:solidFill>
                          <a:latin typeface="Cambria Math" panose="02040503050406030204" pitchFamily="18" charset="0"/>
                        </a:rPr>
                        <m:t>𝝅</m:t>
                      </m:r>
                    </m:oMath>
                  </m:oMathPara>
                </a14:m>
                <a:endParaRPr lang="en-US" sz="5400" b="1" dirty="0"/>
              </a:p>
            </p:txBody>
          </p:sp>
        </mc:Choice>
        <mc:Fallback xmlns="">
          <p:sp>
            <p:nvSpPr>
              <p:cNvPr id="3" name="TextBox 2">
                <a:extLst>
                  <a:ext uri="{FF2B5EF4-FFF2-40B4-BE49-F238E27FC236}">
                    <a16:creationId xmlns:a16="http://schemas.microsoft.com/office/drawing/2014/main" id="{21B2A776-71BA-575B-30FC-D76C0328869A}"/>
                  </a:ext>
                </a:extLst>
              </p:cNvPr>
              <p:cNvSpPr txBox="1">
                <a:spLocks noRot="1" noChangeAspect="1" noMove="1" noResize="1" noEditPoints="1" noAdjustHandles="1" noChangeArrowheads="1" noChangeShapeType="1" noTextEdit="1"/>
              </p:cNvSpPr>
              <p:nvPr/>
            </p:nvSpPr>
            <p:spPr>
              <a:xfrm>
                <a:off x="4509726" y="864810"/>
                <a:ext cx="3157916" cy="830997"/>
              </a:xfrm>
              <a:prstGeom prst="rect">
                <a:avLst/>
              </a:prstGeom>
              <a:blipFill>
                <a:blip r:embed="rId3"/>
                <a:stretch>
                  <a:fillRect/>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D67D945C-C358-2977-3AFD-7FB18ADEB5B4}"/>
                  </a:ext>
                </a:extLst>
              </p:cNvPr>
              <p:cNvSpPr txBox="1"/>
              <p:nvPr/>
            </p:nvSpPr>
            <p:spPr>
              <a:xfrm>
                <a:off x="108840" y="2345818"/>
                <a:ext cx="1514645" cy="523220"/>
              </a:xfrm>
              <a:prstGeom prst="rect">
                <a:avLst/>
              </a:prstGeom>
              <a:noFill/>
            </p:spPr>
            <p:txBody>
              <a:bodyPr wrap="none" rtlCol="0">
                <a:spAutoFit/>
              </a:bodyPr>
              <a:lstStyle/>
              <a:p>
                <a:r>
                  <a:rPr lang="pt-PT" dirty="0">
                    <a:latin typeface="Palatino Linotype" panose="02040502050505030304" pitchFamily="18" charset="0"/>
                  </a:rPr>
                  <a:t>Se </a:t>
                </a:r>
                <a:r>
                  <a:rPr lang="pt-PT" dirty="0"/>
                  <a:t> </a:t>
                </a:r>
                <a14:m>
                  <m:oMath xmlns:m="http://schemas.openxmlformats.org/officeDocument/2006/math">
                    <m:r>
                      <a:rPr lang="pt-PT" sz="2800" b="1" i="1" smtClean="0">
                        <a:solidFill>
                          <a:srgbClr val="006600"/>
                        </a:solidFill>
                        <a:latin typeface="Cambria Math" panose="02040503050406030204" pitchFamily="18" charset="0"/>
                      </a:rPr>
                      <m:t>𝒓</m:t>
                    </m:r>
                    <m:r>
                      <a:rPr lang="pt-PT" sz="2800" b="0" i="1" smtClean="0">
                        <a:latin typeface="Cambria Math" panose="02040503050406030204" pitchFamily="18" charset="0"/>
                      </a:rPr>
                      <m:t>&gt;</m:t>
                    </m:r>
                    <m:sSup>
                      <m:sSupPr>
                        <m:ctrlPr>
                          <a:rPr lang="pt-PT" sz="2800" b="0" i="1" smtClean="0">
                            <a:latin typeface="Cambria Math" panose="02040503050406030204" pitchFamily="18" charset="0"/>
                          </a:rPr>
                        </m:ctrlPr>
                      </m:sSupPr>
                      <m:e>
                        <m:r>
                          <a:rPr lang="pt-PT" sz="2800" b="0" i="1" smtClean="0">
                            <a:latin typeface="Cambria Math" panose="02040503050406030204" pitchFamily="18" charset="0"/>
                          </a:rPr>
                          <m:t>𝑟</m:t>
                        </m:r>
                      </m:e>
                      <m:sup>
                        <m:r>
                          <a:rPr lang="pt-PT" sz="2800" b="0" i="1" smtClean="0">
                            <a:latin typeface="Cambria Math" panose="02040503050406030204" pitchFamily="18" charset="0"/>
                          </a:rPr>
                          <m:t>∗</m:t>
                        </m:r>
                      </m:sup>
                    </m:sSup>
                  </m:oMath>
                </a14:m>
                <a:endParaRPr lang="en-US" dirty="0"/>
              </a:p>
            </p:txBody>
          </p:sp>
        </mc:Choice>
        <mc:Fallback xmlns="">
          <p:sp>
            <p:nvSpPr>
              <p:cNvPr id="9" name="TextBox 8">
                <a:extLst>
                  <a:ext uri="{FF2B5EF4-FFF2-40B4-BE49-F238E27FC236}">
                    <a16:creationId xmlns:a16="http://schemas.microsoft.com/office/drawing/2014/main" id="{D67D945C-C358-2977-3AFD-7FB18ADEB5B4}"/>
                  </a:ext>
                </a:extLst>
              </p:cNvPr>
              <p:cNvSpPr txBox="1">
                <a:spLocks noRot="1" noChangeAspect="1" noMove="1" noResize="1" noEditPoints="1" noAdjustHandles="1" noChangeArrowheads="1" noChangeShapeType="1" noTextEdit="1"/>
              </p:cNvSpPr>
              <p:nvPr/>
            </p:nvSpPr>
            <p:spPr>
              <a:xfrm>
                <a:off x="108840" y="2345818"/>
                <a:ext cx="1514645" cy="523220"/>
              </a:xfrm>
              <a:prstGeom prst="rect">
                <a:avLst/>
              </a:prstGeom>
              <a:blipFill>
                <a:blip r:embed="rId4"/>
                <a:stretch>
                  <a:fillRect l="-3629" b="-12791"/>
                </a:stretch>
              </a:blipFill>
            </p:spPr>
            <p:txBody>
              <a:bodyPr/>
              <a:lstStyle/>
              <a:p>
                <a:r>
                  <a:rPr lang="en-US">
                    <a:noFill/>
                  </a:rPr>
                  <a:t> </a:t>
                </a:r>
              </a:p>
            </p:txBody>
          </p:sp>
        </mc:Fallback>
      </mc:AlternateContent>
      <p:sp>
        <p:nvSpPr>
          <p:cNvPr id="11" name="TextBox 10">
            <a:extLst>
              <a:ext uri="{FF2B5EF4-FFF2-40B4-BE49-F238E27FC236}">
                <a16:creationId xmlns:a16="http://schemas.microsoft.com/office/drawing/2014/main" id="{3D60D4B8-BCD0-5444-A3CF-13FCA1BEEEFE}"/>
              </a:ext>
            </a:extLst>
          </p:cNvPr>
          <p:cNvSpPr txBox="1"/>
          <p:nvPr/>
        </p:nvSpPr>
        <p:spPr>
          <a:xfrm>
            <a:off x="1951234" y="2190038"/>
            <a:ext cx="3157916" cy="1200329"/>
          </a:xfrm>
          <a:prstGeom prst="rect">
            <a:avLst/>
          </a:prstGeom>
          <a:noFill/>
        </p:spPr>
        <p:txBody>
          <a:bodyPr wrap="square">
            <a:spAutoFit/>
          </a:bodyPr>
          <a:lstStyle/>
          <a:p>
            <a:pPr algn="ctr"/>
            <a:r>
              <a:rPr lang="en-US" dirty="0">
                <a:latin typeface="Palatino Linotype" panose="02040502050505030304" pitchFamily="18" charset="0"/>
              </a:rPr>
              <a:t>Taxa de </a:t>
            </a:r>
            <a:r>
              <a:rPr lang="en-US" dirty="0" err="1">
                <a:latin typeface="Palatino Linotype" panose="02040502050505030304" pitchFamily="18" charset="0"/>
              </a:rPr>
              <a:t>juro</a:t>
            </a:r>
            <a:r>
              <a:rPr lang="en-US" dirty="0">
                <a:latin typeface="Palatino Linotype" panose="02040502050505030304" pitchFamily="18" charset="0"/>
              </a:rPr>
              <a:t> real dos </a:t>
            </a:r>
            <a:r>
              <a:rPr lang="en-US" dirty="0" err="1">
                <a:latin typeface="Palatino Linotype" panose="02040502050505030304" pitchFamily="18" charset="0"/>
              </a:rPr>
              <a:t>depósitos</a:t>
            </a:r>
            <a:r>
              <a:rPr lang="en-US" dirty="0">
                <a:latin typeface="Palatino Linotype" panose="02040502050505030304" pitchFamily="18" charset="0"/>
              </a:rPr>
              <a:t> é </a:t>
            </a:r>
            <a:r>
              <a:rPr lang="en-US" b="1" dirty="0">
                <a:solidFill>
                  <a:schemeClr val="accent3">
                    <a:lumMod val="75000"/>
                  </a:schemeClr>
                </a:solidFill>
                <a:latin typeface="Palatino Linotype" panose="02040502050505030304" pitchFamily="18" charset="0"/>
              </a:rPr>
              <a:t>SUPERIOR</a:t>
            </a:r>
            <a:r>
              <a:rPr lang="en-US" dirty="0">
                <a:latin typeface="Palatino Linotype" panose="02040502050505030304" pitchFamily="18" charset="0"/>
              </a:rPr>
              <a:t> </a:t>
            </a:r>
            <a:r>
              <a:rPr lang="en-US" dirty="0" err="1">
                <a:latin typeface="Palatino Linotype" panose="02040502050505030304" pitchFamily="18" charset="0"/>
              </a:rPr>
              <a:t>ao</a:t>
            </a:r>
            <a:r>
              <a:rPr lang="en-US" dirty="0">
                <a:latin typeface="Palatino Linotype" panose="02040502050505030304" pitchFamily="18" charset="0"/>
              </a:rPr>
              <a:t> </a:t>
            </a:r>
            <a:r>
              <a:rPr lang="en-US" dirty="0" err="1">
                <a:latin typeface="Palatino Linotype" panose="02040502050505030304" pitchFamily="18" charset="0"/>
              </a:rPr>
              <a:t>retorno</a:t>
            </a:r>
            <a:r>
              <a:rPr lang="en-US" dirty="0">
                <a:latin typeface="Palatino Linotype" panose="02040502050505030304" pitchFamily="18" charset="0"/>
              </a:rPr>
              <a:t> </a:t>
            </a:r>
            <a:r>
              <a:rPr lang="en-US" dirty="0" err="1">
                <a:latin typeface="Palatino Linotype" panose="02040502050505030304" pitchFamily="18" charset="0"/>
              </a:rPr>
              <a:t>potencial</a:t>
            </a:r>
            <a:r>
              <a:rPr lang="en-US" dirty="0">
                <a:latin typeface="Palatino Linotype" panose="02040502050505030304" pitchFamily="18" charset="0"/>
              </a:rPr>
              <a:t> </a:t>
            </a:r>
            <a:r>
              <a:rPr lang="en-US" dirty="0" err="1">
                <a:latin typeface="Palatino Linotype" panose="02040502050505030304" pitchFamily="18" charset="0"/>
              </a:rPr>
              <a:t>na</a:t>
            </a:r>
            <a:r>
              <a:rPr lang="en-US" dirty="0">
                <a:latin typeface="Palatino Linotype" panose="02040502050505030304" pitchFamily="18" charset="0"/>
              </a:rPr>
              <a:t> </a:t>
            </a:r>
            <a:r>
              <a:rPr lang="en-US" dirty="0" err="1">
                <a:latin typeface="Palatino Linotype" panose="02040502050505030304" pitchFamily="18" charset="0"/>
              </a:rPr>
              <a:t>economia</a:t>
            </a:r>
            <a:r>
              <a:rPr lang="en-US" dirty="0">
                <a:latin typeface="Palatino Linotype" panose="02040502050505030304" pitchFamily="18" charset="0"/>
              </a:rPr>
              <a:t> real</a:t>
            </a:r>
          </a:p>
        </p:txBody>
      </p:sp>
      <p:sp>
        <p:nvSpPr>
          <p:cNvPr id="12" name="TextBox 11">
            <a:extLst>
              <a:ext uri="{FF2B5EF4-FFF2-40B4-BE49-F238E27FC236}">
                <a16:creationId xmlns:a16="http://schemas.microsoft.com/office/drawing/2014/main" id="{7BA513B6-E882-87D4-0998-E10A522BB0FE}"/>
              </a:ext>
            </a:extLst>
          </p:cNvPr>
          <p:cNvSpPr txBox="1"/>
          <p:nvPr/>
        </p:nvSpPr>
        <p:spPr>
          <a:xfrm>
            <a:off x="5494992" y="2328537"/>
            <a:ext cx="1958340" cy="646331"/>
          </a:xfrm>
          <a:prstGeom prst="rect">
            <a:avLst/>
          </a:prstGeom>
          <a:noFill/>
        </p:spPr>
        <p:txBody>
          <a:bodyPr wrap="square" rtlCol="0">
            <a:spAutoFit/>
          </a:bodyPr>
          <a:lstStyle/>
          <a:p>
            <a:pPr algn="ctr"/>
            <a:r>
              <a:rPr lang="pt-PT" dirty="0">
                <a:latin typeface="Palatino Linotype" panose="02040502050505030304" pitchFamily="18" charset="0"/>
              </a:rPr>
              <a:t>aumento dos depósitos</a:t>
            </a:r>
            <a:endParaRPr lang="en-US" dirty="0">
              <a:latin typeface="Palatino Linotype" panose="02040502050505030304" pitchFamily="18" charset="0"/>
            </a:endParaRPr>
          </a:p>
        </p:txBody>
      </p:sp>
      <p:sp>
        <p:nvSpPr>
          <p:cNvPr id="14" name="TextBox 13">
            <a:extLst>
              <a:ext uri="{FF2B5EF4-FFF2-40B4-BE49-F238E27FC236}">
                <a16:creationId xmlns:a16="http://schemas.microsoft.com/office/drawing/2014/main" id="{7AAB7D26-BE70-5292-6C40-69CE1195AF75}"/>
              </a:ext>
            </a:extLst>
          </p:cNvPr>
          <p:cNvSpPr txBox="1"/>
          <p:nvPr/>
        </p:nvSpPr>
        <p:spPr>
          <a:xfrm>
            <a:off x="7839174" y="2328537"/>
            <a:ext cx="2373523" cy="923330"/>
          </a:xfrm>
          <a:prstGeom prst="rect">
            <a:avLst/>
          </a:prstGeom>
          <a:noFill/>
        </p:spPr>
        <p:txBody>
          <a:bodyPr wrap="square">
            <a:spAutoFit/>
          </a:bodyPr>
          <a:lstStyle/>
          <a:p>
            <a:pPr algn="ctr"/>
            <a:r>
              <a:rPr lang="en-US" dirty="0" err="1">
                <a:latin typeface="Palatino Linotype" panose="02040502050505030304" pitchFamily="18" charset="0"/>
              </a:rPr>
              <a:t>diminuição</a:t>
            </a:r>
            <a:r>
              <a:rPr lang="en-US" dirty="0">
                <a:latin typeface="Palatino Linotype" panose="02040502050505030304" pitchFamily="18" charset="0"/>
              </a:rPr>
              <a:t> da </a:t>
            </a:r>
            <a:r>
              <a:rPr lang="en-US" dirty="0" err="1">
                <a:latin typeface="Palatino Linotype" panose="02040502050505030304" pitchFamily="18" charset="0"/>
              </a:rPr>
              <a:t>pressão</a:t>
            </a:r>
            <a:r>
              <a:rPr lang="en-US" dirty="0">
                <a:latin typeface="Palatino Linotype" panose="02040502050505030304" pitchFamily="18" charset="0"/>
              </a:rPr>
              <a:t> </a:t>
            </a:r>
            <a:r>
              <a:rPr lang="en-US" dirty="0" err="1">
                <a:latin typeface="Palatino Linotype" panose="02040502050505030304" pitchFamily="18" charset="0"/>
              </a:rPr>
              <a:t>sobre</a:t>
            </a:r>
            <a:r>
              <a:rPr lang="en-US" dirty="0">
                <a:latin typeface="Palatino Linotype" panose="02040502050505030304" pitchFamily="18" charset="0"/>
              </a:rPr>
              <a:t> </a:t>
            </a:r>
            <a:r>
              <a:rPr lang="en-US" dirty="0" err="1">
                <a:latin typeface="Palatino Linotype" panose="02040502050505030304" pitchFamily="18" charset="0"/>
              </a:rPr>
              <a:t>preços</a:t>
            </a:r>
            <a:r>
              <a:rPr lang="en-US" dirty="0">
                <a:latin typeface="Palatino Linotype" panose="02040502050505030304" pitchFamily="18" charset="0"/>
              </a:rPr>
              <a:t> de bens e </a:t>
            </a:r>
            <a:r>
              <a:rPr lang="en-US" dirty="0" err="1">
                <a:latin typeface="Palatino Linotype" panose="02040502050505030304" pitchFamily="18" charset="0"/>
              </a:rPr>
              <a:t>serviços</a:t>
            </a:r>
            <a:endParaRPr lang="en-US" dirty="0">
              <a:latin typeface="Palatino Linotype" panose="02040502050505030304" pitchFamily="18" charset="0"/>
            </a:endParaRPr>
          </a:p>
        </p:txBody>
      </p:sp>
      <p:sp>
        <p:nvSpPr>
          <p:cNvPr id="17" name="Arrow: Right 16">
            <a:extLst>
              <a:ext uri="{FF2B5EF4-FFF2-40B4-BE49-F238E27FC236}">
                <a16:creationId xmlns:a16="http://schemas.microsoft.com/office/drawing/2014/main" id="{3E9561E8-6D33-1DB9-8517-AB64D96F205F}"/>
              </a:ext>
            </a:extLst>
          </p:cNvPr>
          <p:cNvSpPr/>
          <p:nvPr/>
        </p:nvSpPr>
        <p:spPr>
          <a:xfrm>
            <a:off x="1647817" y="2606834"/>
            <a:ext cx="301332" cy="121920"/>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Arrow: Right 17">
            <a:extLst>
              <a:ext uri="{FF2B5EF4-FFF2-40B4-BE49-F238E27FC236}">
                <a16:creationId xmlns:a16="http://schemas.microsoft.com/office/drawing/2014/main" id="{A859AF3C-1999-FACD-596E-19401A88219A}"/>
              </a:ext>
            </a:extLst>
          </p:cNvPr>
          <p:cNvSpPr/>
          <p:nvPr/>
        </p:nvSpPr>
        <p:spPr>
          <a:xfrm>
            <a:off x="5151405" y="2606834"/>
            <a:ext cx="301332" cy="121920"/>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rrow: Right 19">
            <a:extLst>
              <a:ext uri="{FF2B5EF4-FFF2-40B4-BE49-F238E27FC236}">
                <a16:creationId xmlns:a16="http://schemas.microsoft.com/office/drawing/2014/main" id="{C7913A1B-4136-6C9E-30AD-0ACCEAA526F3}"/>
              </a:ext>
            </a:extLst>
          </p:cNvPr>
          <p:cNvSpPr/>
          <p:nvPr/>
        </p:nvSpPr>
        <p:spPr>
          <a:xfrm>
            <a:off x="7495587" y="2545873"/>
            <a:ext cx="301332" cy="121920"/>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row: Right 20">
            <a:extLst>
              <a:ext uri="{FF2B5EF4-FFF2-40B4-BE49-F238E27FC236}">
                <a16:creationId xmlns:a16="http://schemas.microsoft.com/office/drawing/2014/main" id="{D79EB12C-BC6C-73E4-DE75-4E05D54A9C03}"/>
              </a:ext>
            </a:extLst>
          </p:cNvPr>
          <p:cNvSpPr/>
          <p:nvPr/>
        </p:nvSpPr>
        <p:spPr>
          <a:xfrm>
            <a:off x="10297207" y="2529782"/>
            <a:ext cx="301332" cy="121920"/>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D386558B-3E36-105A-D7B9-6852F75AA5BB}"/>
                  </a:ext>
                </a:extLst>
              </p:cNvPr>
              <p:cNvSpPr txBox="1"/>
              <p:nvPr/>
            </p:nvSpPr>
            <p:spPr>
              <a:xfrm>
                <a:off x="10637431" y="2206209"/>
                <a:ext cx="1419299" cy="646331"/>
              </a:xfrm>
              <a:prstGeom prst="rect">
                <a:avLst/>
              </a:prstGeom>
              <a:noFill/>
            </p:spPr>
            <p:txBody>
              <a:bodyPr wrap="none" rtlCol="0">
                <a:spAutoFit/>
              </a:bodyPr>
              <a:lstStyle/>
              <a:p>
                <a:r>
                  <a:rPr lang="pt-PT" dirty="0">
                    <a:latin typeface="Palatino Linotype" panose="02040502050505030304" pitchFamily="18" charset="0"/>
                  </a:rPr>
                  <a:t>Diminui</a:t>
                </a:r>
                <a:r>
                  <a:rPr lang="pt-PT" dirty="0"/>
                  <a:t>  </a:t>
                </a:r>
                <a14:m>
                  <m:oMath xmlns:m="http://schemas.openxmlformats.org/officeDocument/2006/math">
                    <m:r>
                      <a:rPr lang="pt-PT" sz="3600" b="0" i="1" smtClean="0">
                        <a:solidFill>
                          <a:srgbClr val="F56F0B"/>
                        </a:solidFill>
                        <a:latin typeface="Cambria Math" panose="02040503050406030204" pitchFamily="18" charset="0"/>
                      </a:rPr>
                      <m:t>𝜋</m:t>
                    </m:r>
                  </m:oMath>
                </a14:m>
                <a:endParaRPr lang="en-US" dirty="0"/>
              </a:p>
            </p:txBody>
          </p:sp>
        </mc:Choice>
        <mc:Fallback xmlns="">
          <p:sp>
            <p:nvSpPr>
              <p:cNvPr id="22" name="TextBox 21">
                <a:extLst>
                  <a:ext uri="{FF2B5EF4-FFF2-40B4-BE49-F238E27FC236}">
                    <a16:creationId xmlns:a16="http://schemas.microsoft.com/office/drawing/2014/main" id="{D386558B-3E36-105A-D7B9-6852F75AA5BB}"/>
                  </a:ext>
                </a:extLst>
              </p:cNvPr>
              <p:cNvSpPr txBox="1">
                <a:spLocks noRot="1" noChangeAspect="1" noMove="1" noResize="1" noEditPoints="1" noAdjustHandles="1" noChangeArrowheads="1" noChangeShapeType="1" noTextEdit="1"/>
              </p:cNvSpPr>
              <p:nvPr/>
            </p:nvSpPr>
            <p:spPr>
              <a:xfrm>
                <a:off x="10637431" y="2206209"/>
                <a:ext cx="1419299" cy="646331"/>
              </a:xfrm>
              <a:prstGeom prst="rect">
                <a:avLst/>
              </a:prstGeom>
              <a:blipFill>
                <a:blip r:embed="rId5"/>
                <a:stretch>
                  <a:fillRect l="-3863" b="-4717"/>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D2B6386B-9B62-E3D9-416A-57FC0335C292}"/>
                  </a:ext>
                </a:extLst>
              </p:cNvPr>
              <p:cNvSpPr txBox="1"/>
              <p:nvPr/>
            </p:nvSpPr>
            <p:spPr>
              <a:xfrm>
                <a:off x="137379" y="3685120"/>
                <a:ext cx="1514645" cy="523220"/>
              </a:xfrm>
              <a:prstGeom prst="rect">
                <a:avLst/>
              </a:prstGeom>
              <a:noFill/>
            </p:spPr>
            <p:txBody>
              <a:bodyPr wrap="none" rtlCol="0">
                <a:spAutoFit/>
              </a:bodyPr>
              <a:lstStyle/>
              <a:p>
                <a:r>
                  <a:rPr lang="pt-PT" dirty="0">
                    <a:latin typeface="Palatino Linotype" panose="02040502050505030304" pitchFamily="18" charset="0"/>
                  </a:rPr>
                  <a:t>Se </a:t>
                </a:r>
                <a:r>
                  <a:rPr lang="pt-PT" dirty="0"/>
                  <a:t> </a:t>
                </a:r>
                <a14:m>
                  <m:oMath xmlns:m="http://schemas.openxmlformats.org/officeDocument/2006/math">
                    <m:r>
                      <a:rPr lang="pt-PT" sz="2800" b="1" i="1" smtClean="0">
                        <a:solidFill>
                          <a:srgbClr val="006600"/>
                        </a:solidFill>
                        <a:latin typeface="Cambria Math" panose="02040503050406030204" pitchFamily="18" charset="0"/>
                      </a:rPr>
                      <m:t>𝒓</m:t>
                    </m:r>
                    <m:r>
                      <a:rPr lang="pt-PT" sz="2800" b="0" i="1" smtClean="0">
                        <a:latin typeface="Cambria Math" panose="02040503050406030204" pitchFamily="18" charset="0"/>
                      </a:rPr>
                      <m:t>&lt;</m:t>
                    </m:r>
                    <m:sSup>
                      <m:sSupPr>
                        <m:ctrlPr>
                          <a:rPr lang="pt-PT" sz="2800" b="0" i="1" smtClean="0">
                            <a:latin typeface="Cambria Math" panose="02040503050406030204" pitchFamily="18" charset="0"/>
                          </a:rPr>
                        </m:ctrlPr>
                      </m:sSupPr>
                      <m:e>
                        <m:r>
                          <a:rPr lang="pt-PT" sz="2800" b="0" i="1" smtClean="0">
                            <a:latin typeface="Cambria Math" panose="02040503050406030204" pitchFamily="18" charset="0"/>
                          </a:rPr>
                          <m:t>𝑟</m:t>
                        </m:r>
                      </m:e>
                      <m:sup>
                        <m:r>
                          <a:rPr lang="pt-PT" sz="2800" b="0" i="1" smtClean="0">
                            <a:latin typeface="Cambria Math" panose="02040503050406030204" pitchFamily="18" charset="0"/>
                          </a:rPr>
                          <m:t>∗</m:t>
                        </m:r>
                      </m:sup>
                    </m:sSup>
                  </m:oMath>
                </a14:m>
                <a:endParaRPr lang="en-US" dirty="0"/>
              </a:p>
            </p:txBody>
          </p:sp>
        </mc:Choice>
        <mc:Fallback xmlns="">
          <p:sp>
            <p:nvSpPr>
              <p:cNvPr id="23" name="TextBox 22">
                <a:extLst>
                  <a:ext uri="{FF2B5EF4-FFF2-40B4-BE49-F238E27FC236}">
                    <a16:creationId xmlns:a16="http://schemas.microsoft.com/office/drawing/2014/main" id="{D2B6386B-9B62-E3D9-416A-57FC0335C292}"/>
                  </a:ext>
                </a:extLst>
              </p:cNvPr>
              <p:cNvSpPr txBox="1">
                <a:spLocks noRot="1" noChangeAspect="1" noMove="1" noResize="1" noEditPoints="1" noAdjustHandles="1" noChangeArrowheads="1" noChangeShapeType="1" noTextEdit="1"/>
              </p:cNvSpPr>
              <p:nvPr/>
            </p:nvSpPr>
            <p:spPr>
              <a:xfrm>
                <a:off x="137379" y="3685120"/>
                <a:ext cx="1514645" cy="523220"/>
              </a:xfrm>
              <a:prstGeom prst="rect">
                <a:avLst/>
              </a:prstGeom>
              <a:blipFill>
                <a:blip r:embed="rId6"/>
                <a:stretch>
                  <a:fillRect l="-3629" b="-14118"/>
                </a:stretch>
              </a:blipFill>
            </p:spPr>
            <p:txBody>
              <a:bodyPr/>
              <a:lstStyle/>
              <a:p>
                <a:r>
                  <a:rPr lang="en-US">
                    <a:noFill/>
                  </a:rPr>
                  <a:t> </a:t>
                </a:r>
              </a:p>
            </p:txBody>
          </p:sp>
        </mc:Fallback>
      </mc:AlternateContent>
      <p:sp>
        <p:nvSpPr>
          <p:cNvPr id="24" name="TextBox 23">
            <a:extLst>
              <a:ext uri="{FF2B5EF4-FFF2-40B4-BE49-F238E27FC236}">
                <a16:creationId xmlns:a16="http://schemas.microsoft.com/office/drawing/2014/main" id="{EDEC2E51-A3EB-C1B2-D86B-C9D43A7E89B4}"/>
              </a:ext>
            </a:extLst>
          </p:cNvPr>
          <p:cNvSpPr txBox="1"/>
          <p:nvPr/>
        </p:nvSpPr>
        <p:spPr>
          <a:xfrm>
            <a:off x="1979773" y="3529340"/>
            <a:ext cx="3157916" cy="1200329"/>
          </a:xfrm>
          <a:prstGeom prst="rect">
            <a:avLst/>
          </a:prstGeom>
          <a:noFill/>
        </p:spPr>
        <p:txBody>
          <a:bodyPr wrap="square">
            <a:spAutoFit/>
          </a:bodyPr>
          <a:lstStyle/>
          <a:p>
            <a:pPr algn="ctr"/>
            <a:r>
              <a:rPr lang="en-US" dirty="0">
                <a:latin typeface="Palatino Linotype" panose="02040502050505030304" pitchFamily="18" charset="0"/>
              </a:rPr>
              <a:t>Taxa de </a:t>
            </a:r>
            <a:r>
              <a:rPr lang="en-US" dirty="0" err="1">
                <a:latin typeface="Palatino Linotype" panose="02040502050505030304" pitchFamily="18" charset="0"/>
              </a:rPr>
              <a:t>juro</a:t>
            </a:r>
            <a:r>
              <a:rPr lang="en-US" dirty="0">
                <a:latin typeface="Palatino Linotype" panose="02040502050505030304" pitchFamily="18" charset="0"/>
              </a:rPr>
              <a:t> real dos </a:t>
            </a:r>
            <a:r>
              <a:rPr lang="en-US" dirty="0" err="1">
                <a:latin typeface="Palatino Linotype" panose="02040502050505030304" pitchFamily="18" charset="0"/>
              </a:rPr>
              <a:t>depósitos</a:t>
            </a:r>
            <a:r>
              <a:rPr lang="en-US" dirty="0">
                <a:latin typeface="Palatino Linotype" panose="02040502050505030304" pitchFamily="18" charset="0"/>
              </a:rPr>
              <a:t> é </a:t>
            </a:r>
            <a:r>
              <a:rPr lang="en-US" b="1" dirty="0">
                <a:solidFill>
                  <a:srgbClr val="A0170C"/>
                </a:solidFill>
                <a:latin typeface="Palatino Linotype" panose="02040502050505030304" pitchFamily="18" charset="0"/>
              </a:rPr>
              <a:t>INFERIOR</a:t>
            </a:r>
            <a:r>
              <a:rPr lang="en-US" dirty="0">
                <a:latin typeface="Palatino Linotype" panose="02040502050505030304" pitchFamily="18" charset="0"/>
              </a:rPr>
              <a:t> </a:t>
            </a:r>
            <a:r>
              <a:rPr lang="en-US" dirty="0" err="1">
                <a:latin typeface="Palatino Linotype" panose="02040502050505030304" pitchFamily="18" charset="0"/>
              </a:rPr>
              <a:t>ao</a:t>
            </a:r>
            <a:r>
              <a:rPr lang="en-US" dirty="0">
                <a:latin typeface="Palatino Linotype" panose="02040502050505030304" pitchFamily="18" charset="0"/>
              </a:rPr>
              <a:t> </a:t>
            </a:r>
            <a:r>
              <a:rPr lang="en-US" dirty="0" err="1">
                <a:latin typeface="Palatino Linotype" panose="02040502050505030304" pitchFamily="18" charset="0"/>
              </a:rPr>
              <a:t>retorno</a:t>
            </a:r>
            <a:r>
              <a:rPr lang="en-US" dirty="0">
                <a:latin typeface="Palatino Linotype" panose="02040502050505030304" pitchFamily="18" charset="0"/>
              </a:rPr>
              <a:t> </a:t>
            </a:r>
            <a:r>
              <a:rPr lang="en-US" dirty="0" err="1">
                <a:latin typeface="Palatino Linotype" panose="02040502050505030304" pitchFamily="18" charset="0"/>
              </a:rPr>
              <a:t>potencial</a:t>
            </a:r>
            <a:r>
              <a:rPr lang="en-US" dirty="0">
                <a:latin typeface="Palatino Linotype" panose="02040502050505030304" pitchFamily="18" charset="0"/>
              </a:rPr>
              <a:t> </a:t>
            </a:r>
            <a:r>
              <a:rPr lang="en-US" dirty="0" err="1">
                <a:latin typeface="Palatino Linotype" panose="02040502050505030304" pitchFamily="18" charset="0"/>
              </a:rPr>
              <a:t>na</a:t>
            </a:r>
            <a:r>
              <a:rPr lang="en-US" dirty="0">
                <a:latin typeface="Palatino Linotype" panose="02040502050505030304" pitchFamily="18" charset="0"/>
              </a:rPr>
              <a:t> </a:t>
            </a:r>
            <a:r>
              <a:rPr lang="en-US" dirty="0" err="1">
                <a:latin typeface="Palatino Linotype" panose="02040502050505030304" pitchFamily="18" charset="0"/>
              </a:rPr>
              <a:t>economia</a:t>
            </a:r>
            <a:r>
              <a:rPr lang="en-US" dirty="0">
                <a:latin typeface="Palatino Linotype" panose="02040502050505030304" pitchFamily="18" charset="0"/>
              </a:rPr>
              <a:t> real</a:t>
            </a:r>
          </a:p>
        </p:txBody>
      </p:sp>
      <p:sp>
        <p:nvSpPr>
          <p:cNvPr id="25" name="TextBox 24">
            <a:extLst>
              <a:ext uri="{FF2B5EF4-FFF2-40B4-BE49-F238E27FC236}">
                <a16:creationId xmlns:a16="http://schemas.microsoft.com/office/drawing/2014/main" id="{8A70192E-617D-84C0-D43A-A67461B214FF}"/>
              </a:ext>
            </a:extLst>
          </p:cNvPr>
          <p:cNvSpPr txBox="1"/>
          <p:nvPr/>
        </p:nvSpPr>
        <p:spPr>
          <a:xfrm>
            <a:off x="5523531" y="3667839"/>
            <a:ext cx="1958340" cy="646331"/>
          </a:xfrm>
          <a:prstGeom prst="rect">
            <a:avLst/>
          </a:prstGeom>
          <a:noFill/>
        </p:spPr>
        <p:txBody>
          <a:bodyPr wrap="square" rtlCol="0">
            <a:spAutoFit/>
          </a:bodyPr>
          <a:lstStyle/>
          <a:p>
            <a:pPr algn="ctr"/>
            <a:r>
              <a:rPr lang="en-US" dirty="0" err="1">
                <a:latin typeface="Palatino Linotype" panose="02040502050505030304" pitchFamily="18" charset="0"/>
              </a:rPr>
              <a:t>aumento</a:t>
            </a:r>
            <a:r>
              <a:rPr lang="en-US" dirty="0">
                <a:latin typeface="Palatino Linotype" panose="02040502050505030304" pitchFamily="18" charset="0"/>
              </a:rPr>
              <a:t> do </a:t>
            </a:r>
            <a:r>
              <a:rPr lang="en-US" dirty="0" err="1">
                <a:latin typeface="Palatino Linotype" panose="02040502050505030304" pitchFamily="18" charset="0"/>
              </a:rPr>
              <a:t>endividamento</a:t>
            </a:r>
            <a:endParaRPr lang="en-US" dirty="0">
              <a:latin typeface="Palatino Linotype" panose="02040502050505030304" pitchFamily="18" charset="0"/>
            </a:endParaRPr>
          </a:p>
        </p:txBody>
      </p:sp>
      <p:sp>
        <p:nvSpPr>
          <p:cNvPr id="26" name="TextBox 25">
            <a:extLst>
              <a:ext uri="{FF2B5EF4-FFF2-40B4-BE49-F238E27FC236}">
                <a16:creationId xmlns:a16="http://schemas.microsoft.com/office/drawing/2014/main" id="{A1880948-27F0-9306-89D4-B0DDB2EC7721}"/>
              </a:ext>
            </a:extLst>
          </p:cNvPr>
          <p:cNvSpPr txBox="1"/>
          <p:nvPr/>
        </p:nvSpPr>
        <p:spPr>
          <a:xfrm>
            <a:off x="7867713" y="3667839"/>
            <a:ext cx="2373523" cy="923330"/>
          </a:xfrm>
          <a:prstGeom prst="rect">
            <a:avLst/>
          </a:prstGeom>
          <a:noFill/>
        </p:spPr>
        <p:txBody>
          <a:bodyPr wrap="square">
            <a:spAutoFit/>
          </a:bodyPr>
          <a:lstStyle/>
          <a:p>
            <a:pPr algn="ctr"/>
            <a:r>
              <a:rPr lang="en-US" dirty="0" err="1">
                <a:latin typeface="Palatino Linotype" panose="02040502050505030304" pitchFamily="18" charset="0"/>
              </a:rPr>
              <a:t>aumento</a:t>
            </a:r>
            <a:r>
              <a:rPr lang="en-US" dirty="0">
                <a:latin typeface="Palatino Linotype" panose="02040502050505030304" pitchFamily="18" charset="0"/>
              </a:rPr>
              <a:t> da </a:t>
            </a:r>
            <a:r>
              <a:rPr lang="en-US" dirty="0" err="1">
                <a:latin typeface="Palatino Linotype" panose="02040502050505030304" pitchFamily="18" charset="0"/>
              </a:rPr>
              <a:t>pressão</a:t>
            </a:r>
            <a:r>
              <a:rPr lang="en-US" dirty="0">
                <a:latin typeface="Palatino Linotype" panose="02040502050505030304" pitchFamily="18" charset="0"/>
              </a:rPr>
              <a:t> </a:t>
            </a:r>
            <a:r>
              <a:rPr lang="en-US" dirty="0" err="1">
                <a:latin typeface="Palatino Linotype" panose="02040502050505030304" pitchFamily="18" charset="0"/>
              </a:rPr>
              <a:t>sobre</a:t>
            </a:r>
            <a:r>
              <a:rPr lang="en-US" dirty="0">
                <a:latin typeface="Palatino Linotype" panose="02040502050505030304" pitchFamily="18" charset="0"/>
              </a:rPr>
              <a:t> </a:t>
            </a:r>
            <a:r>
              <a:rPr lang="en-US" dirty="0" err="1">
                <a:latin typeface="Palatino Linotype" panose="02040502050505030304" pitchFamily="18" charset="0"/>
              </a:rPr>
              <a:t>preços</a:t>
            </a:r>
            <a:r>
              <a:rPr lang="en-US" dirty="0">
                <a:latin typeface="Palatino Linotype" panose="02040502050505030304" pitchFamily="18" charset="0"/>
              </a:rPr>
              <a:t> de bens e </a:t>
            </a:r>
            <a:r>
              <a:rPr lang="en-US" dirty="0" err="1">
                <a:latin typeface="Palatino Linotype" panose="02040502050505030304" pitchFamily="18" charset="0"/>
              </a:rPr>
              <a:t>serviços</a:t>
            </a:r>
            <a:endParaRPr lang="en-US" dirty="0">
              <a:latin typeface="Palatino Linotype" panose="02040502050505030304" pitchFamily="18" charset="0"/>
            </a:endParaRPr>
          </a:p>
        </p:txBody>
      </p:sp>
      <p:sp>
        <p:nvSpPr>
          <p:cNvPr id="27" name="Arrow: Right 26">
            <a:extLst>
              <a:ext uri="{FF2B5EF4-FFF2-40B4-BE49-F238E27FC236}">
                <a16:creationId xmlns:a16="http://schemas.microsoft.com/office/drawing/2014/main" id="{F267086B-D83A-667F-EEEB-64B285BAC258}"/>
              </a:ext>
            </a:extLst>
          </p:cNvPr>
          <p:cNvSpPr/>
          <p:nvPr/>
        </p:nvSpPr>
        <p:spPr>
          <a:xfrm>
            <a:off x="1676356" y="3946136"/>
            <a:ext cx="301332" cy="121920"/>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Arrow: Right 27">
            <a:extLst>
              <a:ext uri="{FF2B5EF4-FFF2-40B4-BE49-F238E27FC236}">
                <a16:creationId xmlns:a16="http://schemas.microsoft.com/office/drawing/2014/main" id="{171D3064-1313-1F2A-522C-F356F6F4F751}"/>
              </a:ext>
            </a:extLst>
          </p:cNvPr>
          <p:cNvSpPr/>
          <p:nvPr/>
        </p:nvSpPr>
        <p:spPr>
          <a:xfrm>
            <a:off x="5179944" y="3946136"/>
            <a:ext cx="301332" cy="121920"/>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Arrow: Right 28">
            <a:extLst>
              <a:ext uri="{FF2B5EF4-FFF2-40B4-BE49-F238E27FC236}">
                <a16:creationId xmlns:a16="http://schemas.microsoft.com/office/drawing/2014/main" id="{BAC9E3AF-DFF4-08B1-F279-C4231DE501B9}"/>
              </a:ext>
            </a:extLst>
          </p:cNvPr>
          <p:cNvSpPr/>
          <p:nvPr/>
        </p:nvSpPr>
        <p:spPr>
          <a:xfrm>
            <a:off x="7524126" y="3885175"/>
            <a:ext cx="301332" cy="121920"/>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Arrow: Right 29">
            <a:extLst>
              <a:ext uri="{FF2B5EF4-FFF2-40B4-BE49-F238E27FC236}">
                <a16:creationId xmlns:a16="http://schemas.microsoft.com/office/drawing/2014/main" id="{8E846693-6388-BDFC-29BD-0C4F73133F96}"/>
              </a:ext>
            </a:extLst>
          </p:cNvPr>
          <p:cNvSpPr/>
          <p:nvPr/>
        </p:nvSpPr>
        <p:spPr>
          <a:xfrm>
            <a:off x="10325746" y="3869084"/>
            <a:ext cx="301332" cy="121920"/>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729F04CD-52E8-E480-371B-D4D6EBDA1B5B}"/>
                  </a:ext>
                </a:extLst>
              </p:cNvPr>
              <p:cNvSpPr txBox="1"/>
              <p:nvPr/>
            </p:nvSpPr>
            <p:spPr>
              <a:xfrm>
                <a:off x="10738420" y="3545511"/>
                <a:ext cx="1473801" cy="646331"/>
              </a:xfrm>
              <a:prstGeom prst="rect">
                <a:avLst/>
              </a:prstGeom>
              <a:noFill/>
            </p:spPr>
            <p:txBody>
              <a:bodyPr wrap="none" rtlCol="0">
                <a:spAutoFit/>
              </a:bodyPr>
              <a:lstStyle/>
              <a:p>
                <a:r>
                  <a:rPr lang="pt-PT" dirty="0">
                    <a:latin typeface="Palatino Linotype" panose="02040502050505030304" pitchFamily="18" charset="0"/>
                  </a:rPr>
                  <a:t>Aumenta</a:t>
                </a:r>
                <a:r>
                  <a:rPr lang="pt-PT" dirty="0"/>
                  <a:t> </a:t>
                </a:r>
                <a14:m>
                  <m:oMath xmlns:m="http://schemas.openxmlformats.org/officeDocument/2006/math">
                    <m:r>
                      <a:rPr lang="pt-PT" sz="3600" b="0" i="1" smtClean="0">
                        <a:solidFill>
                          <a:srgbClr val="F56F0B"/>
                        </a:solidFill>
                        <a:latin typeface="Cambria Math" panose="02040503050406030204" pitchFamily="18" charset="0"/>
                      </a:rPr>
                      <m:t>𝜋</m:t>
                    </m:r>
                  </m:oMath>
                </a14:m>
                <a:endParaRPr lang="en-US" dirty="0"/>
              </a:p>
            </p:txBody>
          </p:sp>
        </mc:Choice>
        <mc:Fallback xmlns="">
          <p:sp>
            <p:nvSpPr>
              <p:cNvPr id="31" name="TextBox 30">
                <a:extLst>
                  <a:ext uri="{FF2B5EF4-FFF2-40B4-BE49-F238E27FC236}">
                    <a16:creationId xmlns:a16="http://schemas.microsoft.com/office/drawing/2014/main" id="{729F04CD-52E8-E480-371B-D4D6EBDA1B5B}"/>
                  </a:ext>
                </a:extLst>
              </p:cNvPr>
              <p:cNvSpPr txBox="1">
                <a:spLocks noRot="1" noChangeAspect="1" noMove="1" noResize="1" noEditPoints="1" noAdjustHandles="1" noChangeArrowheads="1" noChangeShapeType="1" noTextEdit="1"/>
              </p:cNvSpPr>
              <p:nvPr/>
            </p:nvSpPr>
            <p:spPr>
              <a:xfrm>
                <a:off x="10738420" y="3545511"/>
                <a:ext cx="1473801" cy="646331"/>
              </a:xfrm>
              <a:prstGeom prst="rect">
                <a:avLst/>
              </a:prstGeom>
              <a:blipFill>
                <a:blip r:embed="rId7"/>
                <a:stretch>
                  <a:fillRect l="-3734" b="-4717"/>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32" name="TextBox 31">
                <a:extLst>
                  <a:ext uri="{FF2B5EF4-FFF2-40B4-BE49-F238E27FC236}">
                    <a16:creationId xmlns:a16="http://schemas.microsoft.com/office/drawing/2014/main" id="{6431C991-F1B8-5E9A-5C19-86FA67A8D134}"/>
                  </a:ext>
                </a:extLst>
              </p:cNvPr>
              <p:cNvSpPr txBox="1"/>
              <p:nvPr/>
            </p:nvSpPr>
            <p:spPr>
              <a:xfrm>
                <a:off x="4764661" y="5052404"/>
                <a:ext cx="1514645" cy="523220"/>
              </a:xfrm>
              <a:prstGeom prst="rect">
                <a:avLst/>
              </a:prstGeom>
              <a:noFill/>
            </p:spPr>
            <p:txBody>
              <a:bodyPr wrap="none" rtlCol="0">
                <a:spAutoFit/>
              </a:bodyPr>
              <a:lstStyle/>
              <a:p>
                <a:r>
                  <a:rPr lang="pt-PT" dirty="0">
                    <a:latin typeface="Palatino Linotype" panose="02040502050505030304" pitchFamily="18" charset="0"/>
                  </a:rPr>
                  <a:t>Se </a:t>
                </a:r>
                <a:r>
                  <a:rPr lang="pt-PT" dirty="0"/>
                  <a:t> </a:t>
                </a:r>
                <a14:m>
                  <m:oMath xmlns:m="http://schemas.openxmlformats.org/officeDocument/2006/math">
                    <m:r>
                      <a:rPr lang="pt-PT" sz="2800" b="1" i="1" smtClean="0">
                        <a:solidFill>
                          <a:srgbClr val="006600"/>
                        </a:solidFill>
                        <a:latin typeface="Cambria Math" panose="02040503050406030204" pitchFamily="18" charset="0"/>
                      </a:rPr>
                      <m:t>𝒓</m:t>
                    </m:r>
                    <m:r>
                      <a:rPr lang="pt-PT" sz="2800" b="0" i="1" smtClean="0">
                        <a:latin typeface="Cambria Math" panose="02040503050406030204" pitchFamily="18" charset="0"/>
                      </a:rPr>
                      <m:t>=</m:t>
                    </m:r>
                    <m:sSup>
                      <m:sSupPr>
                        <m:ctrlPr>
                          <a:rPr lang="pt-PT" sz="2800" b="0" i="1" smtClean="0">
                            <a:latin typeface="Cambria Math" panose="02040503050406030204" pitchFamily="18" charset="0"/>
                          </a:rPr>
                        </m:ctrlPr>
                      </m:sSupPr>
                      <m:e>
                        <m:r>
                          <a:rPr lang="pt-PT" sz="2800" b="0" i="1" smtClean="0">
                            <a:latin typeface="Cambria Math" panose="02040503050406030204" pitchFamily="18" charset="0"/>
                          </a:rPr>
                          <m:t>𝑟</m:t>
                        </m:r>
                      </m:e>
                      <m:sup>
                        <m:r>
                          <a:rPr lang="pt-PT" sz="2800" b="0" i="1" smtClean="0">
                            <a:latin typeface="Cambria Math" panose="02040503050406030204" pitchFamily="18" charset="0"/>
                          </a:rPr>
                          <m:t>∗</m:t>
                        </m:r>
                      </m:sup>
                    </m:sSup>
                  </m:oMath>
                </a14:m>
                <a:endParaRPr lang="en-US" dirty="0"/>
              </a:p>
            </p:txBody>
          </p:sp>
        </mc:Choice>
        <mc:Fallback xmlns="">
          <p:sp>
            <p:nvSpPr>
              <p:cNvPr id="32" name="TextBox 31">
                <a:extLst>
                  <a:ext uri="{FF2B5EF4-FFF2-40B4-BE49-F238E27FC236}">
                    <a16:creationId xmlns:a16="http://schemas.microsoft.com/office/drawing/2014/main" id="{6431C991-F1B8-5E9A-5C19-86FA67A8D134}"/>
                  </a:ext>
                </a:extLst>
              </p:cNvPr>
              <p:cNvSpPr txBox="1">
                <a:spLocks noRot="1" noChangeAspect="1" noMove="1" noResize="1" noEditPoints="1" noAdjustHandles="1" noChangeArrowheads="1" noChangeShapeType="1" noTextEdit="1"/>
              </p:cNvSpPr>
              <p:nvPr/>
            </p:nvSpPr>
            <p:spPr>
              <a:xfrm>
                <a:off x="4764661" y="5052404"/>
                <a:ext cx="1514645" cy="523220"/>
              </a:xfrm>
              <a:prstGeom prst="rect">
                <a:avLst/>
              </a:prstGeom>
              <a:blipFill>
                <a:blip r:embed="rId8"/>
                <a:stretch>
                  <a:fillRect l="-3629" b="-12791"/>
                </a:stretch>
              </a:blipFill>
            </p:spPr>
            <p:txBody>
              <a:bodyPr/>
              <a:lstStyle/>
              <a:p>
                <a:r>
                  <a:rPr lang="en-US">
                    <a:noFill/>
                  </a:rPr>
                  <a:t> </a:t>
                </a:r>
              </a:p>
            </p:txBody>
          </p:sp>
        </mc:Fallback>
      </mc:AlternateContent>
      <p:sp>
        <p:nvSpPr>
          <p:cNvPr id="33" name="Arrow: Right 32">
            <a:extLst>
              <a:ext uri="{FF2B5EF4-FFF2-40B4-BE49-F238E27FC236}">
                <a16:creationId xmlns:a16="http://schemas.microsoft.com/office/drawing/2014/main" id="{353B7880-CC1B-A2CC-EA4F-D5BF2EB745BD}"/>
              </a:ext>
            </a:extLst>
          </p:cNvPr>
          <p:cNvSpPr/>
          <p:nvPr/>
        </p:nvSpPr>
        <p:spPr>
          <a:xfrm>
            <a:off x="6317531" y="5256706"/>
            <a:ext cx="301332" cy="121920"/>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a:extLst>
              <a:ext uri="{FF2B5EF4-FFF2-40B4-BE49-F238E27FC236}">
                <a16:creationId xmlns:a16="http://schemas.microsoft.com/office/drawing/2014/main" id="{0A4A349A-2710-EFA0-590E-EAC444012D06}"/>
              </a:ext>
            </a:extLst>
          </p:cNvPr>
          <p:cNvSpPr txBox="1"/>
          <p:nvPr/>
        </p:nvSpPr>
        <p:spPr>
          <a:xfrm>
            <a:off x="6769529" y="5129348"/>
            <a:ext cx="1958340" cy="369332"/>
          </a:xfrm>
          <a:prstGeom prst="rect">
            <a:avLst/>
          </a:prstGeom>
          <a:noFill/>
        </p:spPr>
        <p:txBody>
          <a:bodyPr wrap="square" rtlCol="0">
            <a:spAutoFit/>
          </a:bodyPr>
          <a:lstStyle/>
          <a:p>
            <a:pPr algn="ctr"/>
            <a:r>
              <a:rPr lang="en-US" dirty="0">
                <a:latin typeface="Palatino Linotype" panose="02040502050505030304" pitchFamily="18" charset="0"/>
              </a:rPr>
              <a:t>Inflação </a:t>
            </a:r>
            <a:r>
              <a:rPr lang="en-US" dirty="0" err="1">
                <a:latin typeface="Palatino Linotype" panose="02040502050505030304" pitchFamily="18" charset="0"/>
              </a:rPr>
              <a:t>estável</a:t>
            </a:r>
            <a:endParaRPr lang="en-US" dirty="0">
              <a:latin typeface="Palatino Linotype" panose="02040502050505030304" pitchFamily="18" charset="0"/>
            </a:endParaRPr>
          </a:p>
        </p:txBody>
      </p:sp>
      <p:sp>
        <p:nvSpPr>
          <p:cNvPr id="35" name="TextBox 34">
            <a:extLst>
              <a:ext uri="{FF2B5EF4-FFF2-40B4-BE49-F238E27FC236}">
                <a16:creationId xmlns:a16="http://schemas.microsoft.com/office/drawing/2014/main" id="{4E84786C-E5EB-1574-15DE-A0D7EA3EA926}"/>
              </a:ext>
            </a:extLst>
          </p:cNvPr>
          <p:cNvSpPr txBox="1"/>
          <p:nvPr/>
        </p:nvSpPr>
        <p:spPr>
          <a:xfrm>
            <a:off x="998926" y="5930553"/>
            <a:ext cx="10560760" cy="830997"/>
          </a:xfrm>
          <a:prstGeom prst="rect">
            <a:avLst/>
          </a:prstGeom>
          <a:noFill/>
        </p:spPr>
        <p:txBody>
          <a:bodyPr wrap="square" rtlCol="0">
            <a:spAutoFit/>
          </a:bodyPr>
          <a:lstStyle/>
          <a:p>
            <a:pPr algn="ctr"/>
            <a:r>
              <a:rPr lang="en-US" sz="2400" b="1" dirty="0">
                <a:latin typeface="Palatino Linotype" panose="02040502050505030304" pitchFamily="18" charset="0"/>
              </a:rPr>
              <a:t>O </a:t>
            </a:r>
            <a:r>
              <a:rPr lang="en-US" sz="2400" b="1" dirty="0" err="1">
                <a:latin typeface="Palatino Linotype" panose="02040502050505030304" pitchFamily="18" charset="0"/>
              </a:rPr>
              <a:t>desafio</a:t>
            </a:r>
            <a:r>
              <a:rPr lang="en-US" sz="2400" b="1" dirty="0">
                <a:latin typeface="Palatino Linotype" panose="02040502050505030304" pitchFamily="18" charset="0"/>
              </a:rPr>
              <a:t> do BCE é saber qual o </a:t>
            </a:r>
            <a:r>
              <a:rPr lang="en-US" sz="2400" b="1" dirty="0" err="1">
                <a:latin typeface="Palatino Linotype" panose="02040502050505030304" pitchFamily="18" charset="0"/>
              </a:rPr>
              <a:t>caminho</a:t>
            </a:r>
            <a:r>
              <a:rPr lang="en-US" sz="2400" b="1" dirty="0">
                <a:latin typeface="Palatino Linotype" panose="02040502050505030304" pitchFamily="18" charset="0"/>
              </a:rPr>
              <a:t> de </a:t>
            </a:r>
            <a:r>
              <a:rPr lang="en-US" sz="2400" b="1" dirty="0" err="1">
                <a:latin typeface="Palatino Linotype" panose="02040502050505030304" pitchFamily="18" charset="0"/>
              </a:rPr>
              <a:t>taxas</a:t>
            </a:r>
            <a:r>
              <a:rPr lang="en-US" sz="2400" b="1" dirty="0">
                <a:latin typeface="Palatino Linotype" panose="02040502050505030304" pitchFamily="18" charset="0"/>
              </a:rPr>
              <a:t> de </a:t>
            </a:r>
            <a:r>
              <a:rPr lang="en-US" sz="2400" b="1" dirty="0" err="1">
                <a:latin typeface="Palatino Linotype" panose="02040502050505030304" pitchFamily="18" charset="0"/>
              </a:rPr>
              <a:t>juro</a:t>
            </a:r>
            <a:r>
              <a:rPr lang="en-US" sz="2400" b="1" dirty="0">
                <a:latin typeface="Palatino Linotype" panose="02040502050505030304" pitchFamily="18" charset="0"/>
              </a:rPr>
              <a:t> </a:t>
            </a:r>
            <a:r>
              <a:rPr lang="en-US" sz="2400" b="1" dirty="0" err="1">
                <a:latin typeface="Palatino Linotype" panose="02040502050505030304" pitchFamily="18" charset="0"/>
              </a:rPr>
              <a:t>nominais</a:t>
            </a:r>
            <a:r>
              <a:rPr lang="en-US" sz="2400" b="1" dirty="0">
                <a:latin typeface="Palatino Linotype" panose="02040502050505030304" pitchFamily="18" charset="0"/>
              </a:rPr>
              <a:t> que leva a </a:t>
            </a:r>
            <a:r>
              <a:rPr lang="en-US" sz="2400" b="1" dirty="0" err="1">
                <a:latin typeface="Palatino Linotype" panose="02040502050505030304" pitchFamily="18" charset="0"/>
              </a:rPr>
              <a:t>economia</a:t>
            </a:r>
            <a:r>
              <a:rPr lang="en-US" sz="2400" b="1" dirty="0">
                <a:latin typeface="Palatino Linotype" panose="02040502050505030304" pitchFamily="18" charset="0"/>
              </a:rPr>
              <a:t> para </a:t>
            </a:r>
            <a:r>
              <a:rPr lang="en-US" sz="2400" b="1" dirty="0" err="1">
                <a:latin typeface="Palatino Linotype" panose="02040502050505030304" pitchFamily="18" charset="0"/>
              </a:rPr>
              <a:t>inflação</a:t>
            </a:r>
            <a:r>
              <a:rPr lang="en-US" sz="2400" b="1" dirty="0">
                <a:latin typeface="Palatino Linotype" panose="02040502050505030304" pitchFamily="18" charset="0"/>
              </a:rPr>
              <a:t> </a:t>
            </a:r>
            <a:r>
              <a:rPr lang="en-US" sz="2400" b="1" dirty="0" err="1">
                <a:latin typeface="Palatino Linotype" panose="02040502050505030304" pitchFamily="18" charset="0"/>
              </a:rPr>
              <a:t>estável</a:t>
            </a:r>
            <a:r>
              <a:rPr lang="en-US" sz="2400" b="1" dirty="0">
                <a:latin typeface="Palatino Linotype" panose="02040502050505030304" pitchFamily="18" charset="0"/>
              </a:rPr>
              <a:t> a 2% num </a:t>
            </a:r>
            <a:r>
              <a:rPr lang="en-US" sz="2400" b="1" dirty="0" err="1">
                <a:latin typeface="Palatino Linotype" panose="02040502050505030304" pitchFamily="18" charset="0"/>
              </a:rPr>
              <a:t>prazo</a:t>
            </a:r>
            <a:r>
              <a:rPr lang="en-US" sz="2400" b="1" dirty="0">
                <a:latin typeface="Palatino Linotype" panose="02040502050505030304" pitchFamily="18" charset="0"/>
              </a:rPr>
              <a:t> de 2 </a:t>
            </a:r>
            <a:r>
              <a:rPr lang="en-US" sz="2400" b="1" dirty="0" err="1">
                <a:latin typeface="Palatino Linotype" panose="02040502050505030304" pitchFamily="18" charset="0"/>
              </a:rPr>
              <a:t>anos</a:t>
            </a:r>
            <a:endParaRPr lang="en-US" sz="2400" b="1" dirty="0">
              <a:latin typeface="Palatino Linotype" panose="02040502050505030304" pitchFamily="18" charset="0"/>
            </a:endParaRPr>
          </a:p>
        </p:txBody>
      </p:sp>
    </p:spTree>
    <p:extLst>
      <p:ext uri="{BB962C8B-B14F-4D97-AF65-F5344CB8AC3E}">
        <p14:creationId xmlns:p14="http://schemas.microsoft.com/office/powerpoint/2010/main" val="1768271052"/>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a:extLst>
              <a:ext uri="{FF2B5EF4-FFF2-40B4-BE49-F238E27FC236}">
                <a16:creationId xmlns:a16="http://schemas.microsoft.com/office/drawing/2014/main" id="{893EB89C-FD1F-4527-87E2-B6D57B6CEF26}"/>
              </a:ext>
            </a:extLst>
          </p:cNvPr>
          <p:cNvGraphicFramePr>
            <a:graphicFrameLocks/>
          </p:cNvGraphicFramePr>
          <p:nvPr/>
        </p:nvGraphicFramePr>
        <p:xfrm>
          <a:off x="56339" y="714839"/>
          <a:ext cx="12026821" cy="5994791"/>
        </p:xfrm>
        <a:graphic>
          <a:graphicData uri="http://schemas.openxmlformats.org/drawingml/2006/chart">
            <c:chart xmlns:c="http://schemas.openxmlformats.org/drawingml/2006/chart" xmlns:r="http://schemas.openxmlformats.org/officeDocument/2006/relationships" r:id="rId2"/>
          </a:graphicData>
        </a:graphic>
      </p:graphicFrame>
      <p:grpSp>
        <p:nvGrpSpPr>
          <p:cNvPr id="4" name="Group 3">
            <a:extLst>
              <a:ext uri="{FF2B5EF4-FFF2-40B4-BE49-F238E27FC236}">
                <a16:creationId xmlns:a16="http://schemas.microsoft.com/office/drawing/2014/main" id="{F6153291-AA9B-37A8-F4B4-367B7D152198}"/>
              </a:ext>
            </a:extLst>
          </p:cNvPr>
          <p:cNvGrpSpPr/>
          <p:nvPr/>
        </p:nvGrpSpPr>
        <p:grpSpPr>
          <a:xfrm>
            <a:off x="56339" y="6654881"/>
            <a:ext cx="12135661" cy="230832"/>
            <a:chOff x="-34206" y="6654881"/>
            <a:chExt cx="12135661" cy="230832"/>
          </a:xfrm>
        </p:grpSpPr>
        <p:sp>
          <p:nvSpPr>
            <p:cNvPr id="5" name="Прямоугольник 2">
              <a:extLst>
                <a:ext uri="{FF2B5EF4-FFF2-40B4-BE49-F238E27FC236}">
                  <a16:creationId xmlns:a16="http://schemas.microsoft.com/office/drawing/2014/main" id="{B15FE666-1DDC-ACEC-666F-03CC79EE2047}"/>
                </a:ext>
              </a:extLst>
            </p:cNvPr>
            <p:cNvSpPr/>
            <p:nvPr/>
          </p:nvSpPr>
          <p:spPr>
            <a:xfrm>
              <a:off x="-34206" y="6654881"/>
              <a:ext cx="316112" cy="230832"/>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319</a:t>
              </a:fld>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6" name="TextBox 8">
              <a:extLst>
                <a:ext uri="{FF2B5EF4-FFF2-40B4-BE49-F238E27FC236}">
                  <a16:creationId xmlns:a16="http://schemas.microsoft.com/office/drawing/2014/main" id="{382809F7-46C3-1E17-6E88-E077A817D385}"/>
                </a:ext>
              </a:extLst>
            </p:cNvPr>
            <p:cNvSpPr txBox="1"/>
            <p:nvPr/>
          </p:nvSpPr>
          <p:spPr>
            <a:xfrm>
              <a:off x="9194296" y="6658355"/>
              <a:ext cx="2907159" cy="200055"/>
            </a:xfrm>
            <a:prstGeom prst="rect">
              <a:avLst/>
            </a:prstGeom>
            <a:noFill/>
          </p:spPr>
          <p:txBody>
            <a:bodyPr wrap="square" rtlCol="0">
              <a:spAutoFit/>
            </a:bodyPr>
            <a:lstStyle/>
            <a:p>
              <a:pPr algn="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solidFill>
                    <a:schemeClr val="bg1"/>
                  </a:solidFill>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7" name="Picture 6" descr="A picture containing drawing&#10;&#10;Description automatically generated">
            <a:extLst>
              <a:ext uri="{FF2B5EF4-FFF2-40B4-BE49-F238E27FC236}">
                <a16:creationId xmlns:a16="http://schemas.microsoft.com/office/drawing/2014/main" id="{9B918E48-7667-5A9E-00E6-0919D92DF85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
        <p:nvSpPr>
          <p:cNvPr id="8" name="TextBox 7">
            <a:extLst>
              <a:ext uri="{FF2B5EF4-FFF2-40B4-BE49-F238E27FC236}">
                <a16:creationId xmlns:a16="http://schemas.microsoft.com/office/drawing/2014/main" id="{0268F870-C224-BB52-EDAC-94B0AB925625}"/>
              </a:ext>
            </a:extLst>
          </p:cNvPr>
          <p:cNvSpPr txBox="1"/>
          <p:nvPr/>
        </p:nvSpPr>
        <p:spPr>
          <a:xfrm>
            <a:off x="4014789" y="148370"/>
            <a:ext cx="4162422" cy="523220"/>
          </a:xfrm>
          <a:prstGeom prst="rect">
            <a:avLst/>
          </a:prstGeom>
          <a:noFill/>
        </p:spPr>
        <p:txBody>
          <a:bodyPr wrap="none" rtlCol="0">
            <a:spAutoFit/>
          </a:bodyPr>
          <a:lstStyle/>
          <a:p>
            <a:r>
              <a:rPr lang="pt-PT" sz="2800" b="1" dirty="0">
                <a:latin typeface="Palatino Linotype" panose="02040502050505030304" pitchFamily="18" charset="0"/>
              </a:rPr>
              <a:t>Taxa de juro real </a:t>
            </a:r>
            <a:r>
              <a:rPr lang="pt-PT" sz="2800" b="1" i="1" dirty="0" err="1">
                <a:latin typeface="Palatino Linotype" panose="02040502050505030304" pitchFamily="18" charset="0"/>
              </a:rPr>
              <a:t>ex-post</a:t>
            </a:r>
            <a:endParaRPr lang="en-US" sz="2800" b="1" i="1" dirty="0">
              <a:latin typeface="Palatino Linotype" panose="02040502050505030304" pitchFamily="18" charset="0"/>
            </a:endParaRPr>
          </a:p>
        </p:txBody>
      </p:sp>
      <mc:AlternateContent xmlns:mc="http://schemas.openxmlformats.org/markup-compatibility/2006" xmlns:a14="http://schemas.microsoft.com/office/drawing/2010/main">
        <mc:Choice Requires="a14">
          <p:sp>
            <p:nvSpPr>
              <p:cNvPr id="3" name="TextBox 2">
                <a:extLst>
                  <a:ext uri="{FF2B5EF4-FFF2-40B4-BE49-F238E27FC236}">
                    <a16:creationId xmlns:a16="http://schemas.microsoft.com/office/drawing/2014/main" id="{21B2A776-71BA-575B-30FC-D76C0328869A}"/>
                  </a:ext>
                </a:extLst>
              </p:cNvPr>
              <p:cNvSpPr txBox="1"/>
              <p:nvPr/>
            </p:nvSpPr>
            <p:spPr>
              <a:xfrm>
                <a:off x="4517042" y="714839"/>
                <a:ext cx="3157916" cy="830997"/>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pt-PT" sz="5400" b="1" i="1" smtClean="0">
                          <a:solidFill>
                            <a:srgbClr val="006600"/>
                          </a:solidFill>
                          <a:latin typeface="Cambria Math" panose="02040503050406030204" pitchFamily="18" charset="0"/>
                        </a:rPr>
                        <m:t>𝒓</m:t>
                      </m:r>
                      <m:r>
                        <a:rPr lang="en-US" sz="5400" b="1" i="1" smtClean="0">
                          <a:latin typeface="Cambria Math" panose="02040503050406030204" pitchFamily="18" charset="0"/>
                        </a:rPr>
                        <m:t>=</m:t>
                      </m:r>
                      <m:r>
                        <a:rPr lang="pt-PT" sz="5400" b="1" i="1" smtClean="0">
                          <a:solidFill>
                            <a:srgbClr val="002060"/>
                          </a:solidFill>
                          <a:latin typeface="Cambria Math" panose="02040503050406030204" pitchFamily="18" charset="0"/>
                        </a:rPr>
                        <m:t>𝒊</m:t>
                      </m:r>
                      <m:r>
                        <a:rPr lang="pt-PT" sz="5400" b="1" i="1" smtClean="0">
                          <a:latin typeface="Cambria Math" panose="02040503050406030204" pitchFamily="18" charset="0"/>
                        </a:rPr>
                        <m:t> −</m:t>
                      </m:r>
                      <m:r>
                        <a:rPr lang="el-GR" sz="5400" b="1" i="1" smtClean="0">
                          <a:solidFill>
                            <a:srgbClr val="F56F0B"/>
                          </a:solidFill>
                          <a:latin typeface="Cambria Math" panose="02040503050406030204" pitchFamily="18" charset="0"/>
                        </a:rPr>
                        <m:t>𝝅</m:t>
                      </m:r>
                    </m:oMath>
                  </m:oMathPara>
                </a14:m>
                <a:endParaRPr lang="en-US" sz="5400" b="1" dirty="0"/>
              </a:p>
            </p:txBody>
          </p:sp>
        </mc:Choice>
        <mc:Fallback xmlns="">
          <p:sp>
            <p:nvSpPr>
              <p:cNvPr id="3" name="TextBox 2">
                <a:extLst>
                  <a:ext uri="{FF2B5EF4-FFF2-40B4-BE49-F238E27FC236}">
                    <a16:creationId xmlns:a16="http://schemas.microsoft.com/office/drawing/2014/main" id="{21B2A776-71BA-575B-30FC-D76C0328869A}"/>
                  </a:ext>
                </a:extLst>
              </p:cNvPr>
              <p:cNvSpPr txBox="1">
                <a:spLocks noRot="1" noChangeAspect="1" noMove="1" noResize="1" noEditPoints="1" noAdjustHandles="1" noChangeArrowheads="1" noChangeShapeType="1" noTextEdit="1"/>
              </p:cNvSpPr>
              <p:nvPr/>
            </p:nvSpPr>
            <p:spPr>
              <a:xfrm>
                <a:off x="4517042" y="714839"/>
                <a:ext cx="3157916" cy="830997"/>
              </a:xfrm>
              <a:prstGeom prst="rect">
                <a:avLst/>
              </a:prstGeom>
              <a:blipFill>
                <a:blip r:embed="rId4"/>
                <a:stretch>
                  <a:fillRect/>
                </a:stretch>
              </a:blipFill>
            </p:spPr>
            <p:txBody>
              <a:bodyPr/>
              <a:lstStyle/>
              <a:p>
                <a:r>
                  <a:rPr lang="en-US">
                    <a:noFill/>
                  </a:rPr>
                  <a:t> </a:t>
                </a:r>
              </a:p>
            </p:txBody>
          </p:sp>
        </mc:Fallback>
      </mc:AlternateContent>
    </p:spTree>
    <p:extLst>
      <p:ext uri="{BB962C8B-B14F-4D97-AF65-F5344CB8AC3E}">
        <p14:creationId xmlns:p14="http://schemas.microsoft.com/office/powerpoint/2010/main" val="733801917"/>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Gianluca Benigno (@BenignoGianluca) / X">
            <a:extLst>
              <a:ext uri="{FF2B5EF4-FFF2-40B4-BE49-F238E27FC236}">
                <a16:creationId xmlns:a16="http://schemas.microsoft.com/office/drawing/2014/main" id="{B24EF385-1045-5868-92DA-DC7F07C6F8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615440" cy="1615440"/>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a:extLst>
              <a:ext uri="{FF2B5EF4-FFF2-40B4-BE49-F238E27FC236}">
                <a16:creationId xmlns:a16="http://schemas.microsoft.com/office/drawing/2014/main" id="{3EA835D7-653B-8257-C49E-010BC32BD4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48" y="1615441"/>
            <a:ext cx="1612892" cy="1656880"/>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Picture">
            <a:extLst>
              <a:ext uri="{FF2B5EF4-FFF2-40B4-BE49-F238E27FC236}">
                <a16:creationId xmlns:a16="http://schemas.microsoft.com/office/drawing/2014/main" id="{2881C2F0-AF49-8DBA-130F-150B65FD5106}"/>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32946" t="6122" r="30797" b="32879"/>
          <a:stretch/>
        </p:blipFill>
        <p:spPr bwMode="auto">
          <a:xfrm>
            <a:off x="0" y="5013960"/>
            <a:ext cx="1615230" cy="1844040"/>
          </a:xfrm>
          <a:prstGeom prst="rect">
            <a:avLst/>
          </a:prstGeom>
          <a:noFill/>
          <a:extLst>
            <a:ext uri="{909E8E84-426E-40DD-AFC4-6F175D3DCCD1}">
              <a14:hiddenFill xmlns:a14="http://schemas.microsoft.com/office/drawing/2010/main">
                <a:solidFill>
                  <a:srgbClr val="FFFFFF"/>
                </a:solidFill>
              </a14:hiddenFill>
            </a:ext>
          </a:extLst>
        </p:spPr>
      </p:pic>
      <p:pic>
        <p:nvPicPr>
          <p:cNvPr id="3080" name="Picture 8">
            <a:extLst>
              <a:ext uri="{FF2B5EF4-FFF2-40B4-BE49-F238E27FC236}">
                <a16:creationId xmlns:a16="http://schemas.microsoft.com/office/drawing/2014/main" id="{A1F558BB-4062-C9B6-F57B-8FD045F7CB7A}"/>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15474" t="1681" r="45979" b="38799"/>
          <a:stretch/>
        </p:blipFill>
        <p:spPr bwMode="auto">
          <a:xfrm>
            <a:off x="0" y="3272321"/>
            <a:ext cx="1615230" cy="1741639"/>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9BF65B5D-D9F9-832B-EFFC-87DEAA902A78}"/>
              </a:ext>
            </a:extLst>
          </p:cNvPr>
          <p:cNvSpPr txBox="1"/>
          <p:nvPr/>
        </p:nvSpPr>
        <p:spPr>
          <a:xfrm>
            <a:off x="1729740" y="250096"/>
            <a:ext cx="10462260" cy="1015663"/>
          </a:xfrm>
          <a:prstGeom prst="rect">
            <a:avLst/>
          </a:prstGeom>
          <a:noFill/>
        </p:spPr>
        <p:txBody>
          <a:bodyPr wrap="square">
            <a:spAutoFit/>
          </a:bodyPr>
          <a:lstStyle/>
          <a:p>
            <a:pPr algn="l" fontAlgn="base"/>
            <a:r>
              <a:rPr lang="en-US" sz="3600" b="1" i="0" dirty="0">
                <a:solidFill>
                  <a:srgbClr val="C00000"/>
                </a:solidFill>
                <a:effectLst/>
                <a:latin typeface="Palatino Linotype" panose="02040502050505030304" pitchFamily="18" charset="0"/>
              </a:rPr>
              <a:t>The natural rate of interest after the pandemic</a:t>
            </a:r>
          </a:p>
          <a:p>
            <a:pPr algn="l" fontAlgn="base"/>
            <a:r>
              <a:rPr lang="en-US" sz="2400" i="1" dirty="0">
                <a:solidFill>
                  <a:srgbClr val="C00000"/>
                </a:solidFill>
                <a:latin typeface="Palatino Linotype" panose="02040502050505030304" pitchFamily="18" charset="0"/>
              </a:rPr>
              <a:t>Gianluca Benigno, Boris Hofmann, Galo </a:t>
            </a:r>
            <a:r>
              <a:rPr lang="en-US" sz="2400" i="1" dirty="0" err="1">
                <a:solidFill>
                  <a:srgbClr val="C00000"/>
                </a:solidFill>
                <a:latin typeface="Palatino Linotype" panose="02040502050505030304" pitchFamily="18" charset="0"/>
              </a:rPr>
              <a:t>Nuño</a:t>
            </a:r>
            <a:r>
              <a:rPr lang="en-US" sz="2400" i="1" dirty="0">
                <a:solidFill>
                  <a:srgbClr val="C00000"/>
                </a:solidFill>
                <a:latin typeface="Palatino Linotype" panose="02040502050505030304" pitchFamily="18" charset="0"/>
              </a:rPr>
              <a:t> e Damiano Sandri</a:t>
            </a:r>
            <a:endParaRPr lang="en-US" sz="2000" i="1" dirty="0">
              <a:solidFill>
                <a:srgbClr val="C00000"/>
              </a:solidFill>
              <a:latin typeface="Palatino Linotype" panose="02040502050505030304" pitchFamily="18" charset="0"/>
            </a:endParaRPr>
          </a:p>
        </p:txBody>
      </p:sp>
      <p:sp>
        <p:nvSpPr>
          <p:cNvPr id="4" name="TextBox 3">
            <a:extLst>
              <a:ext uri="{FF2B5EF4-FFF2-40B4-BE49-F238E27FC236}">
                <a16:creationId xmlns:a16="http://schemas.microsoft.com/office/drawing/2014/main" id="{07F63647-6367-D888-ECAB-8811A45985FF}"/>
              </a:ext>
            </a:extLst>
          </p:cNvPr>
          <p:cNvSpPr txBox="1"/>
          <p:nvPr/>
        </p:nvSpPr>
        <p:spPr>
          <a:xfrm>
            <a:off x="1846690" y="1849540"/>
            <a:ext cx="10080901" cy="646331"/>
          </a:xfrm>
          <a:prstGeom prst="rect">
            <a:avLst/>
          </a:prstGeom>
          <a:noFill/>
        </p:spPr>
        <p:txBody>
          <a:bodyPr wrap="none" rtlCol="0">
            <a:spAutoFit/>
          </a:bodyPr>
          <a:lstStyle/>
          <a:p>
            <a:r>
              <a:rPr lang="pt-PT" sz="3600" b="1" dirty="0">
                <a:latin typeface="Palatino Linotype" panose="02040502050505030304" pitchFamily="18" charset="0"/>
              </a:rPr>
              <a:t>Taxa de juro natural? </a:t>
            </a:r>
            <a:r>
              <a:rPr lang="pt-PT" sz="3600" b="1" dirty="0">
                <a:latin typeface="Palatino Linotype" panose="02040502050505030304" pitchFamily="18" charset="0"/>
                <a:sym typeface="Wingdings" panose="05000000000000000000" pitchFamily="2" charset="2"/>
              </a:rPr>
              <a:t> Estimativas há muitas..</a:t>
            </a:r>
            <a:endParaRPr lang="en-US" sz="3600" b="1" dirty="0">
              <a:latin typeface="Palatino Linotype" panose="02040502050505030304" pitchFamily="18" charset="0"/>
            </a:endParaRPr>
          </a:p>
        </p:txBody>
      </p:sp>
      <p:pic>
        <p:nvPicPr>
          <p:cNvPr id="7" name="Picture 6">
            <a:extLst>
              <a:ext uri="{FF2B5EF4-FFF2-40B4-BE49-F238E27FC236}">
                <a16:creationId xmlns:a16="http://schemas.microsoft.com/office/drawing/2014/main" id="{F0585BB5-1BA0-CE05-22BC-BAF9620252FE}"/>
              </a:ext>
            </a:extLst>
          </p:cNvPr>
          <p:cNvPicPr>
            <a:picLocks noChangeAspect="1"/>
          </p:cNvPicPr>
          <p:nvPr/>
        </p:nvPicPr>
        <p:blipFill>
          <a:blip r:embed="rId6"/>
          <a:stretch>
            <a:fillRect/>
          </a:stretch>
        </p:blipFill>
        <p:spPr>
          <a:xfrm>
            <a:off x="2598579" y="2896773"/>
            <a:ext cx="8577121" cy="3528251"/>
          </a:xfrm>
          <a:prstGeom prst="rect">
            <a:avLst/>
          </a:prstGeom>
        </p:spPr>
      </p:pic>
      <p:grpSp>
        <p:nvGrpSpPr>
          <p:cNvPr id="8" name="Group 7">
            <a:extLst>
              <a:ext uri="{FF2B5EF4-FFF2-40B4-BE49-F238E27FC236}">
                <a16:creationId xmlns:a16="http://schemas.microsoft.com/office/drawing/2014/main" id="{78CB2D5C-707B-88E8-7BCF-4A8893B440DA}"/>
              </a:ext>
            </a:extLst>
          </p:cNvPr>
          <p:cNvGrpSpPr/>
          <p:nvPr/>
        </p:nvGrpSpPr>
        <p:grpSpPr>
          <a:xfrm>
            <a:off x="56339" y="6654881"/>
            <a:ext cx="12135661" cy="230832"/>
            <a:chOff x="-34206" y="6654881"/>
            <a:chExt cx="12135661" cy="230832"/>
          </a:xfrm>
        </p:grpSpPr>
        <p:sp>
          <p:nvSpPr>
            <p:cNvPr id="9" name="Прямоугольник 2">
              <a:extLst>
                <a:ext uri="{FF2B5EF4-FFF2-40B4-BE49-F238E27FC236}">
                  <a16:creationId xmlns:a16="http://schemas.microsoft.com/office/drawing/2014/main" id="{D1FA59E9-6D2E-4893-2A59-E2A54FFCEE5D}"/>
                </a:ext>
              </a:extLst>
            </p:cNvPr>
            <p:cNvSpPr/>
            <p:nvPr/>
          </p:nvSpPr>
          <p:spPr>
            <a:xfrm>
              <a:off x="-34206" y="6654881"/>
              <a:ext cx="316112" cy="230832"/>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320</a:t>
              </a:fld>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TextBox 8">
              <a:extLst>
                <a:ext uri="{FF2B5EF4-FFF2-40B4-BE49-F238E27FC236}">
                  <a16:creationId xmlns:a16="http://schemas.microsoft.com/office/drawing/2014/main" id="{EE9B0B33-C6F3-AB9B-3497-C98C436F434C}"/>
                </a:ext>
              </a:extLst>
            </p:cNvPr>
            <p:cNvSpPr txBox="1"/>
            <p:nvPr/>
          </p:nvSpPr>
          <p:spPr>
            <a:xfrm>
              <a:off x="9194296" y="6658355"/>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6" name="Picture 15" descr="A picture containing drawing&#10;&#10;Description automatically generated">
            <a:extLst>
              <a:ext uri="{FF2B5EF4-FFF2-40B4-BE49-F238E27FC236}">
                <a16:creationId xmlns:a16="http://schemas.microsoft.com/office/drawing/2014/main" id="{67D3FDF3-1442-1EA3-720F-C01535817C0A}"/>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1677585228"/>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Gianluca Benigno (@BenignoGianluca) / X">
            <a:extLst>
              <a:ext uri="{FF2B5EF4-FFF2-40B4-BE49-F238E27FC236}">
                <a16:creationId xmlns:a16="http://schemas.microsoft.com/office/drawing/2014/main" id="{B24EF385-1045-5868-92DA-DC7F07C6F81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615440" cy="1615440"/>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a:extLst>
              <a:ext uri="{FF2B5EF4-FFF2-40B4-BE49-F238E27FC236}">
                <a16:creationId xmlns:a16="http://schemas.microsoft.com/office/drawing/2014/main" id="{3EA835D7-653B-8257-C49E-010BC32BD4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48" y="1615441"/>
            <a:ext cx="1612892" cy="1656880"/>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Picture">
            <a:extLst>
              <a:ext uri="{FF2B5EF4-FFF2-40B4-BE49-F238E27FC236}">
                <a16:creationId xmlns:a16="http://schemas.microsoft.com/office/drawing/2014/main" id="{2881C2F0-AF49-8DBA-130F-150B65FD5106}"/>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32946" t="6122" r="30797" b="32879"/>
          <a:stretch/>
        </p:blipFill>
        <p:spPr bwMode="auto">
          <a:xfrm>
            <a:off x="0" y="5013960"/>
            <a:ext cx="1615230" cy="1844040"/>
          </a:xfrm>
          <a:prstGeom prst="rect">
            <a:avLst/>
          </a:prstGeom>
          <a:noFill/>
          <a:extLst>
            <a:ext uri="{909E8E84-426E-40DD-AFC4-6F175D3DCCD1}">
              <a14:hiddenFill xmlns:a14="http://schemas.microsoft.com/office/drawing/2010/main">
                <a:solidFill>
                  <a:srgbClr val="FFFFFF"/>
                </a:solidFill>
              </a14:hiddenFill>
            </a:ext>
          </a:extLst>
        </p:spPr>
      </p:pic>
      <p:pic>
        <p:nvPicPr>
          <p:cNvPr id="3080" name="Picture 8">
            <a:extLst>
              <a:ext uri="{FF2B5EF4-FFF2-40B4-BE49-F238E27FC236}">
                <a16:creationId xmlns:a16="http://schemas.microsoft.com/office/drawing/2014/main" id="{A1F558BB-4062-C9B6-F57B-8FD045F7CB7A}"/>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15474" t="1681" r="45979" b="38799"/>
          <a:stretch/>
        </p:blipFill>
        <p:spPr bwMode="auto">
          <a:xfrm>
            <a:off x="0" y="3272321"/>
            <a:ext cx="1615230" cy="1741639"/>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9BF65B5D-D9F9-832B-EFFC-87DEAA902A78}"/>
              </a:ext>
            </a:extLst>
          </p:cNvPr>
          <p:cNvSpPr txBox="1"/>
          <p:nvPr/>
        </p:nvSpPr>
        <p:spPr>
          <a:xfrm>
            <a:off x="1729740" y="250096"/>
            <a:ext cx="10462260" cy="1015663"/>
          </a:xfrm>
          <a:prstGeom prst="rect">
            <a:avLst/>
          </a:prstGeom>
          <a:noFill/>
        </p:spPr>
        <p:txBody>
          <a:bodyPr wrap="square">
            <a:spAutoFit/>
          </a:bodyPr>
          <a:lstStyle/>
          <a:p>
            <a:pPr algn="l" fontAlgn="base"/>
            <a:r>
              <a:rPr lang="en-US" sz="3600" b="1" i="0" dirty="0">
                <a:solidFill>
                  <a:srgbClr val="C00000"/>
                </a:solidFill>
                <a:effectLst/>
                <a:latin typeface="Palatino Linotype" panose="02040502050505030304" pitchFamily="18" charset="0"/>
              </a:rPr>
              <a:t>The natural rate of interest after the pandemic</a:t>
            </a:r>
          </a:p>
          <a:p>
            <a:pPr algn="l" fontAlgn="base"/>
            <a:r>
              <a:rPr lang="en-US" sz="2400" i="1" dirty="0">
                <a:solidFill>
                  <a:srgbClr val="C00000"/>
                </a:solidFill>
                <a:latin typeface="Palatino Linotype" panose="02040502050505030304" pitchFamily="18" charset="0"/>
              </a:rPr>
              <a:t>Gianluca Benigno, Boris Hofmann, Galo </a:t>
            </a:r>
            <a:r>
              <a:rPr lang="en-US" sz="2400" i="1" dirty="0" err="1">
                <a:solidFill>
                  <a:srgbClr val="C00000"/>
                </a:solidFill>
                <a:latin typeface="Palatino Linotype" panose="02040502050505030304" pitchFamily="18" charset="0"/>
              </a:rPr>
              <a:t>Nuño</a:t>
            </a:r>
            <a:r>
              <a:rPr lang="en-US" sz="2400" i="1" dirty="0">
                <a:solidFill>
                  <a:srgbClr val="C00000"/>
                </a:solidFill>
                <a:latin typeface="Palatino Linotype" panose="02040502050505030304" pitchFamily="18" charset="0"/>
              </a:rPr>
              <a:t> e Damiano Sandri</a:t>
            </a:r>
            <a:endParaRPr lang="en-US" sz="2000" i="1" dirty="0">
              <a:solidFill>
                <a:srgbClr val="C00000"/>
              </a:solidFill>
              <a:latin typeface="Palatino Linotype" panose="02040502050505030304" pitchFamily="18" charset="0"/>
            </a:endParaRPr>
          </a:p>
        </p:txBody>
      </p:sp>
      <p:grpSp>
        <p:nvGrpSpPr>
          <p:cNvPr id="8" name="Group 7">
            <a:extLst>
              <a:ext uri="{FF2B5EF4-FFF2-40B4-BE49-F238E27FC236}">
                <a16:creationId xmlns:a16="http://schemas.microsoft.com/office/drawing/2014/main" id="{78CB2D5C-707B-88E8-7BCF-4A8893B440DA}"/>
              </a:ext>
            </a:extLst>
          </p:cNvPr>
          <p:cNvGrpSpPr/>
          <p:nvPr/>
        </p:nvGrpSpPr>
        <p:grpSpPr>
          <a:xfrm>
            <a:off x="56339" y="6654881"/>
            <a:ext cx="12135661" cy="230832"/>
            <a:chOff x="-34206" y="6654881"/>
            <a:chExt cx="12135661" cy="230832"/>
          </a:xfrm>
        </p:grpSpPr>
        <p:sp>
          <p:nvSpPr>
            <p:cNvPr id="9" name="Прямоугольник 2">
              <a:extLst>
                <a:ext uri="{FF2B5EF4-FFF2-40B4-BE49-F238E27FC236}">
                  <a16:creationId xmlns:a16="http://schemas.microsoft.com/office/drawing/2014/main" id="{D1FA59E9-6D2E-4893-2A59-E2A54FFCEE5D}"/>
                </a:ext>
              </a:extLst>
            </p:cNvPr>
            <p:cNvSpPr/>
            <p:nvPr/>
          </p:nvSpPr>
          <p:spPr>
            <a:xfrm>
              <a:off x="-34206" y="6654881"/>
              <a:ext cx="316112" cy="230832"/>
            </a:xfrm>
            <a:prstGeom prst="rect">
              <a:avLst/>
            </a:prstGeom>
          </p:spPr>
          <p:txBody>
            <a:bodyPr wrap="none">
              <a:spAutoFit/>
            </a:bodyPr>
            <a:lstStyle/>
            <a:p>
              <a:pPr algn="r"/>
              <a:fld id="{149B6D55-4680-4DC5-B665-330CCBA60EFE}" type="slidenum">
                <a:rPr lang="ru-RU" sz="900" baseline="0" smtClean="0">
                  <a:solidFill>
                    <a:schemeClr val="bg1"/>
                  </a:solidFill>
                  <a:latin typeface="Open Sans" panose="020B0606030504020204" pitchFamily="34" charset="0"/>
                  <a:ea typeface="Open Sans" panose="020B0606030504020204" pitchFamily="34" charset="0"/>
                  <a:cs typeface="Open Sans" panose="020B0606030504020204" pitchFamily="34" charset="0"/>
                </a:rPr>
                <a:pPr algn="r"/>
                <a:t>321</a:t>
              </a:fld>
              <a:endParaRPr lang="ru-RU" sz="7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TextBox 8">
              <a:extLst>
                <a:ext uri="{FF2B5EF4-FFF2-40B4-BE49-F238E27FC236}">
                  <a16:creationId xmlns:a16="http://schemas.microsoft.com/office/drawing/2014/main" id="{EE9B0B33-C6F3-AB9B-3497-C98C436F434C}"/>
                </a:ext>
              </a:extLst>
            </p:cNvPr>
            <p:cNvSpPr txBox="1"/>
            <p:nvPr/>
          </p:nvSpPr>
          <p:spPr>
            <a:xfrm>
              <a:off x="9194296" y="6658355"/>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16" name="Picture 15" descr="A picture containing drawing&#10;&#10;Description automatically generated">
            <a:extLst>
              <a:ext uri="{FF2B5EF4-FFF2-40B4-BE49-F238E27FC236}">
                <a16:creationId xmlns:a16="http://schemas.microsoft.com/office/drawing/2014/main" id="{67D3FDF3-1442-1EA3-720F-C01535817C0A}"/>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pic>
        <p:nvPicPr>
          <p:cNvPr id="5" name="Picture 4">
            <a:extLst>
              <a:ext uri="{FF2B5EF4-FFF2-40B4-BE49-F238E27FC236}">
                <a16:creationId xmlns:a16="http://schemas.microsoft.com/office/drawing/2014/main" id="{EDDE4533-F211-D4E2-3B91-086878F21773}"/>
              </a:ext>
            </a:extLst>
          </p:cNvPr>
          <p:cNvPicPr>
            <a:picLocks noChangeAspect="1"/>
          </p:cNvPicPr>
          <p:nvPr/>
        </p:nvPicPr>
        <p:blipFill>
          <a:blip r:embed="rId8"/>
          <a:stretch>
            <a:fillRect/>
          </a:stretch>
        </p:blipFill>
        <p:spPr>
          <a:xfrm>
            <a:off x="2601221" y="2710660"/>
            <a:ext cx="8571837" cy="3897244"/>
          </a:xfrm>
          <a:prstGeom prst="rect">
            <a:avLst/>
          </a:prstGeom>
        </p:spPr>
      </p:pic>
      <p:pic>
        <p:nvPicPr>
          <p:cNvPr id="6" name="Picture 4" descr="Decrease Generic Flat icon">
            <a:extLst>
              <a:ext uri="{FF2B5EF4-FFF2-40B4-BE49-F238E27FC236}">
                <a16:creationId xmlns:a16="http://schemas.microsoft.com/office/drawing/2014/main" id="{50C4C5D1-BFDC-5173-9B01-B9C63B513960}"/>
              </a:ext>
            </a:extLst>
          </p:cNvPr>
          <p:cNvPicPr>
            <a:picLocks noChangeAspect="1" noChangeArrowheads="1"/>
          </p:cNvPicPr>
          <p:nvPr/>
        </p:nvPicPr>
        <p:blipFill>
          <a:blip r:embed="rId9">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3451859" y="1746274"/>
            <a:ext cx="483870" cy="48387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4" descr="Decrease Generic Flat icon">
            <a:extLst>
              <a:ext uri="{FF2B5EF4-FFF2-40B4-BE49-F238E27FC236}">
                <a16:creationId xmlns:a16="http://schemas.microsoft.com/office/drawing/2014/main" id="{5D5A41C2-BCD3-2FF8-DC1B-9BA693EED606}"/>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rot="16200000">
            <a:off x="9403079" y="1717544"/>
            <a:ext cx="483870" cy="483870"/>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id="{88E38B91-3D96-95BE-F3BB-2A327797A54E}"/>
              </a:ext>
            </a:extLst>
          </p:cNvPr>
          <p:cNvSpPr txBox="1"/>
          <p:nvPr/>
        </p:nvSpPr>
        <p:spPr>
          <a:xfrm>
            <a:off x="6670498" y="1629690"/>
            <a:ext cx="412292" cy="707886"/>
          </a:xfrm>
          <a:prstGeom prst="rect">
            <a:avLst/>
          </a:prstGeom>
          <a:noFill/>
        </p:spPr>
        <p:txBody>
          <a:bodyPr wrap="none" rtlCol="0">
            <a:spAutoFit/>
          </a:bodyPr>
          <a:lstStyle/>
          <a:p>
            <a:r>
              <a:rPr lang="pt-PT" sz="4000" b="1" dirty="0">
                <a:latin typeface="Palatino Linotype" panose="02040502050505030304" pitchFamily="18" charset="0"/>
              </a:rPr>
              <a:t>?</a:t>
            </a:r>
            <a:endParaRPr lang="en-US" b="1" dirty="0">
              <a:latin typeface="Palatino Linotype" panose="02040502050505030304" pitchFamily="18" charset="0"/>
            </a:endParaRPr>
          </a:p>
        </p:txBody>
      </p:sp>
    </p:spTree>
    <p:extLst>
      <p:ext uri="{BB962C8B-B14F-4D97-AF65-F5344CB8AC3E}">
        <p14:creationId xmlns:p14="http://schemas.microsoft.com/office/powerpoint/2010/main" val="2340299052"/>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02" name="Picture 6" descr="Foreign Private Investors Set to Top Central Bank Bond Buying - Bloomberg">
            <a:extLst>
              <a:ext uri="{FF2B5EF4-FFF2-40B4-BE49-F238E27FC236}">
                <a16:creationId xmlns:a16="http://schemas.microsoft.com/office/drawing/2014/main" id="{90EB688E-13B1-9F03-B430-DF1C089198A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72539" y="640081"/>
            <a:ext cx="10157461" cy="5713572"/>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descr="A picture containing drawing&#10;&#10;Description automatically generated">
            <a:extLst>
              <a:ext uri="{FF2B5EF4-FFF2-40B4-BE49-F238E27FC236}">
                <a16:creationId xmlns:a16="http://schemas.microsoft.com/office/drawing/2014/main" id="{F52D401C-F05C-F66C-20B5-2AF3478AD86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grpSp>
        <p:nvGrpSpPr>
          <p:cNvPr id="5" name="Group 4">
            <a:extLst>
              <a:ext uri="{FF2B5EF4-FFF2-40B4-BE49-F238E27FC236}">
                <a16:creationId xmlns:a16="http://schemas.microsoft.com/office/drawing/2014/main" id="{9CC9887E-13AF-89EB-CC69-4B5724133C68}"/>
              </a:ext>
            </a:extLst>
          </p:cNvPr>
          <p:cNvGrpSpPr/>
          <p:nvPr/>
        </p:nvGrpSpPr>
        <p:grpSpPr>
          <a:xfrm>
            <a:off x="56339" y="6654881"/>
            <a:ext cx="12135661" cy="230832"/>
            <a:chOff x="-34206" y="6654881"/>
            <a:chExt cx="12135661" cy="230832"/>
          </a:xfrm>
        </p:grpSpPr>
        <p:sp>
          <p:nvSpPr>
            <p:cNvPr id="6" name="Прямоугольник 2">
              <a:extLst>
                <a:ext uri="{FF2B5EF4-FFF2-40B4-BE49-F238E27FC236}">
                  <a16:creationId xmlns:a16="http://schemas.microsoft.com/office/drawing/2014/main" id="{B0C067E7-36CF-454B-ACE4-16139F15CECC}"/>
                </a:ext>
              </a:extLst>
            </p:cNvPr>
            <p:cNvSpPr/>
            <p:nvPr/>
          </p:nvSpPr>
          <p:spPr>
            <a:xfrm>
              <a:off x="-34206" y="6654881"/>
              <a:ext cx="316112" cy="230832"/>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322</a:t>
              </a:fld>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8">
              <a:extLst>
                <a:ext uri="{FF2B5EF4-FFF2-40B4-BE49-F238E27FC236}">
                  <a16:creationId xmlns:a16="http://schemas.microsoft.com/office/drawing/2014/main" id="{8C526D01-AD95-2D6F-9891-403330848879}"/>
                </a:ext>
              </a:extLst>
            </p:cNvPr>
            <p:cNvSpPr txBox="1"/>
            <p:nvPr/>
          </p:nvSpPr>
          <p:spPr>
            <a:xfrm>
              <a:off x="9194296" y="6658355"/>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3677262646"/>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DE66E83-DB40-45FF-B138-0524A5380290}"/>
              </a:ext>
            </a:extLst>
          </p:cNvPr>
          <p:cNvPicPr>
            <a:picLocks noChangeAspect="1"/>
          </p:cNvPicPr>
          <p:nvPr/>
        </p:nvPicPr>
        <p:blipFill>
          <a:blip r:embed="rId2"/>
          <a:stretch>
            <a:fillRect/>
          </a:stretch>
        </p:blipFill>
        <p:spPr>
          <a:xfrm>
            <a:off x="246833" y="156706"/>
            <a:ext cx="11698333" cy="6544588"/>
          </a:xfrm>
          <a:prstGeom prst="rect">
            <a:avLst/>
          </a:prstGeom>
        </p:spPr>
      </p:pic>
      <p:sp>
        <p:nvSpPr>
          <p:cNvPr id="6" name="Oval 5">
            <a:extLst>
              <a:ext uri="{FF2B5EF4-FFF2-40B4-BE49-F238E27FC236}">
                <a16:creationId xmlns:a16="http://schemas.microsoft.com/office/drawing/2014/main" id="{90C57F00-781A-9885-ADD3-44736ABCE72E}"/>
              </a:ext>
            </a:extLst>
          </p:cNvPr>
          <p:cNvSpPr/>
          <p:nvPr/>
        </p:nvSpPr>
        <p:spPr>
          <a:xfrm>
            <a:off x="91440" y="350520"/>
            <a:ext cx="3009900" cy="883920"/>
          </a:xfrm>
          <a:prstGeom prst="ellipse">
            <a:avLst/>
          </a:prstGeom>
          <a:noFill/>
          <a:ln>
            <a:gradFill>
              <a:gsLst>
                <a:gs pos="0">
                  <a:schemeClr val="accent1">
                    <a:lumMod val="5000"/>
                    <a:lumOff val="95000"/>
                  </a:schemeClr>
                </a:gs>
                <a:gs pos="74000">
                  <a:srgbClr val="FF0000"/>
                </a:gs>
                <a:gs pos="83000">
                  <a:srgbClr val="FF0000"/>
                </a:gs>
                <a:gs pos="100000">
                  <a:srgbClr val="FF0000"/>
                </a:gs>
              </a:gsLst>
              <a:lin ang="5400000" scaled="1"/>
            </a:gra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rgbClr val="FF0000"/>
              </a:solidFill>
            </a:endParaRPr>
          </a:p>
        </p:txBody>
      </p:sp>
      <p:sp>
        <p:nvSpPr>
          <p:cNvPr id="7" name="TextBox 6">
            <a:extLst>
              <a:ext uri="{FF2B5EF4-FFF2-40B4-BE49-F238E27FC236}">
                <a16:creationId xmlns:a16="http://schemas.microsoft.com/office/drawing/2014/main" id="{988B1790-4395-146C-6945-4930ACA79C3F}"/>
              </a:ext>
            </a:extLst>
          </p:cNvPr>
          <p:cNvSpPr txBox="1"/>
          <p:nvPr/>
        </p:nvSpPr>
        <p:spPr>
          <a:xfrm>
            <a:off x="3814404" y="1234440"/>
            <a:ext cx="6138155" cy="523220"/>
          </a:xfrm>
          <a:prstGeom prst="rect">
            <a:avLst/>
          </a:prstGeom>
          <a:noFill/>
        </p:spPr>
        <p:txBody>
          <a:bodyPr wrap="none" rtlCol="0">
            <a:spAutoFit/>
          </a:bodyPr>
          <a:lstStyle/>
          <a:p>
            <a:r>
              <a:rPr lang="pt-PT" sz="2800" b="1" dirty="0">
                <a:latin typeface="Palatino Linotype" panose="02040502050505030304" pitchFamily="18" charset="0"/>
              </a:rPr>
              <a:t>EU AAA Yield spot rate 10Y </a:t>
            </a:r>
            <a:r>
              <a:rPr lang="pt-PT" dirty="0">
                <a:latin typeface="Palatino Linotype" panose="02040502050505030304" pitchFamily="18" charset="0"/>
              </a:rPr>
              <a:t>(30Y@2,44%)</a:t>
            </a:r>
            <a:endParaRPr lang="en-US" sz="2800" dirty="0">
              <a:latin typeface="Palatino Linotype" panose="02040502050505030304" pitchFamily="18" charset="0"/>
            </a:endParaRPr>
          </a:p>
        </p:txBody>
      </p:sp>
      <p:pic>
        <p:nvPicPr>
          <p:cNvPr id="8" name="Picture 7" descr="A picture containing drawing&#10;&#10;Description automatically generated">
            <a:extLst>
              <a:ext uri="{FF2B5EF4-FFF2-40B4-BE49-F238E27FC236}">
                <a16:creationId xmlns:a16="http://schemas.microsoft.com/office/drawing/2014/main" id="{09A7E466-45F4-8575-570F-A31BEF25E6D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grpSp>
        <p:nvGrpSpPr>
          <p:cNvPr id="9" name="Group 8">
            <a:extLst>
              <a:ext uri="{FF2B5EF4-FFF2-40B4-BE49-F238E27FC236}">
                <a16:creationId xmlns:a16="http://schemas.microsoft.com/office/drawing/2014/main" id="{FAC3F107-F85F-40F0-7B3C-49A8F24F6342}"/>
              </a:ext>
            </a:extLst>
          </p:cNvPr>
          <p:cNvGrpSpPr/>
          <p:nvPr/>
        </p:nvGrpSpPr>
        <p:grpSpPr>
          <a:xfrm>
            <a:off x="56339" y="6654881"/>
            <a:ext cx="12135661" cy="230832"/>
            <a:chOff x="-34206" y="6654881"/>
            <a:chExt cx="12135661" cy="230832"/>
          </a:xfrm>
        </p:grpSpPr>
        <p:sp>
          <p:nvSpPr>
            <p:cNvPr id="10" name="Прямоугольник 2">
              <a:extLst>
                <a:ext uri="{FF2B5EF4-FFF2-40B4-BE49-F238E27FC236}">
                  <a16:creationId xmlns:a16="http://schemas.microsoft.com/office/drawing/2014/main" id="{9EB35D72-D156-9E11-DDF7-46B67A59BEFA}"/>
                </a:ext>
              </a:extLst>
            </p:cNvPr>
            <p:cNvSpPr/>
            <p:nvPr/>
          </p:nvSpPr>
          <p:spPr>
            <a:xfrm>
              <a:off x="-34206" y="6654881"/>
              <a:ext cx="316112" cy="230832"/>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323</a:t>
              </a:fld>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1" name="TextBox 8">
              <a:extLst>
                <a:ext uri="{FF2B5EF4-FFF2-40B4-BE49-F238E27FC236}">
                  <a16:creationId xmlns:a16="http://schemas.microsoft.com/office/drawing/2014/main" id="{CD39CE92-D77B-5185-E07F-B9206881599D}"/>
                </a:ext>
              </a:extLst>
            </p:cNvPr>
            <p:cNvSpPr txBox="1"/>
            <p:nvPr/>
          </p:nvSpPr>
          <p:spPr>
            <a:xfrm>
              <a:off x="9194296" y="6658355"/>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2022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spTree>
    <p:extLst>
      <p:ext uri="{BB962C8B-B14F-4D97-AF65-F5344CB8AC3E}">
        <p14:creationId xmlns:p14="http://schemas.microsoft.com/office/powerpoint/2010/main" val="106244718"/>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tângulo 22">
            <a:extLst>
              <a:ext uri="{FF2B5EF4-FFF2-40B4-BE49-F238E27FC236}">
                <a16:creationId xmlns:a16="http://schemas.microsoft.com/office/drawing/2014/main" id="{0FFE08D3-30FE-A27C-B30C-8D3BA1289F8B}"/>
              </a:ext>
            </a:extLst>
          </p:cNvPr>
          <p:cNvSpPr/>
          <p:nvPr/>
        </p:nvSpPr>
        <p:spPr>
          <a:xfrm>
            <a:off x="642996" y="619759"/>
            <a:ext cx="4415677" cy="5618479"/>
          </a:xfrm>
          <a:prstGeom prst="rect">
            <a:avLst/>
          </a:prstGeom>
          <a:gradFill flip="none" rotWithShape="1">
            <a:gsLst>
              <a:gs pos="100000">
                <a:schemeClr val="tx1"/>
              </a:gs>
              <a:gs pos="33000">
                <a:srgbClr val="1B335F">
                  <a:shade val="67500"/>
                  <a:satMod val="115000"/>
                </a:srgbClr>
              </a:gs>
            </a:gsLst>
            <a:lin ang="135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 name="Form">
            <a:extLst>
              <a:ext uri="{FF2B5EF4-FFF2-40B4-BE49-F238E27FC236}">
                <a16:creationId xmlns:a16="http://schemas.microsoft.com/office/drawing/2014/main" id="{B4B12EE6-82BA-DDFD-D789-0B86718DC06C}"/>
              </a:ext>
            </a:extLst>
          </p:cNvPr>
          <p:cNvSpPr/>
          <p:nvPr/>
        </p:nvSpPr>
        <p:spPr>
          <a:xfrm rot="5400000">
            <a:off x="471227" y="599478"/>
            <a:ext cx="1567757" cy="1500486"/>
          </a:xfrm>
          <a:custGeom>
            <a:avLst/>
            <a:gdLst/>
            <a:ahLst/>
            <a:cxnLst>
              <a:cxn ang="0">
                <a:pos x="wd2" y="hd2"/>
              </a:cxn>
              <a:cxn ang="5400000">
                <a:pos x="wd2" y="hd2"/>
              </a:cxn>
              <a:cxn ang="10800000">
                <a:pos x="wd2" y="hd2"/>
              </a:cxn>
              <a:cxn ang="16200000">
                <a:pos x="wd2" y="hd2"/>
              </a:cxn>
            </a:cxnLst>
            <a:rect l="0" t="0" r="r" b="b"/>
            <a:pathLst>
              <a:path w="21600" h="21594" extrusionOk="0">
                <a:moveTo>
                  <a:pt x="4646" y="0"/>
                </a:moveTo>
                <a:cubicBezTo>
                  <a:pt x="3263" y="-6"/>
                  <a:pt x="1887" y="624"/>
                  <a:pt x="536" y="1865"/>
                </a:cubicBezTo>
                <a:cubicBezTo>
                  <a:pt x="356" y="2030"/>
                  <a:pt x="179" y="2254"/>
                  <a:pt x="0" y="2441"/>
                </a:cubicBezTo>
                <a:lnTo>
                  <a:pt x="0" y="21594"/>
                </a:lnTo>
                <a:lnTo>
                  <a:pt x="21600" y="21594"/>
                </a:lnTo>
                <a:lnTo>
                  <a:pt x="11515" y="5384"/>
                </a:lnTo>
                <a:cubicBezTo>
                  <a:pt x="9270" y="1776"/>
                  <a:pt x="6950" y="10"/>
                  <a:pt x="4646" y="0"/>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p>
        </p:txBody>
      </p:sp>
      <p:sp>
        <p:nvSpPr>
          <p:cNvPr id="19" name="Form">
            <a:extLst>
              <a:ext uri="{FF2B5EF4-FFF2-40B4-BE49-F238E27FC236}">
                <a16:creationId xmlns:a16="http://schemas.microsoft.com/office/drawing/2014/main" id="{9CB9810D-3877-6B9C-6FBE-5743E6BBF06A}"/>
              </a:ext>
            </a:extLst>
          </p:cNvPr>
          <p:cNvSpPr/>
          <p:nvPr/>
        </p:nvSpPr>
        <p:spPr>
          <a:xfrm flipH="1" flipV="1">
            <a:off x="2810933" y="937436"/>
            <a:ext cx="2349372" cy="2313377"/>
          </a:xfrm>
          <a:custGeom>
            <a:avLst/>
            <a:gdLst/>
            <a:ahLst/>
            <a:cxnLst>
              <a:cxn ang="0">
                <a:pos x="wd2" y="hd2"/>
              </a:cxn>
              <a:cxn ang="5400000">
                <a:pos x="wd2" y="hd2"/>
              </a:cxn>
              <a:cxn ang="10800000">
                <a:pos x="wd2" y="hd2"/>
              </a:cxn>
              <a:cxn ang="16200000">
                <a:pos x="wd2" y="hd2"/>
              </a:cxn>
            </a:cxnLst>
            <a:rect l="0" t="0" r="r" b="b"/>
            <a:pathLst>
              <a:path w="21428" h="21390" extrusionOk="0">
                <a:moveTo>
                  <a:pt x="2" y="8629"/>
                </a:moveTo>
                <a:cubicBezTo>
                  <a:pt x="2667" y="7533"/>
                  <a:pt x="6153" y="7395"/>
                  <a:pt x="9030" y="8588"/>
                </a:cubicBezTo>
                <a:cubicBezTo>
                  <a:pt x="9032" y="8589"/>
                  <a:pt x="9033" y="8591"/>
                  <a:pt x="9035" y="8592"/>
                </a:cubicBezTo>
                <a:lnTo>
                  <a:pt x="17813" y="12232"/>
                </a:lnTo>
                <a:lnTo>
                  <a:pt x="13434" y="1763"/>
                </a:lnTo>
                <a:cubicBezTo>
                  <a:pt x="13162" y="1114"/>
                  <a:pt x="13463" y="368"/>
                  <a:pt x="14106" y="98"/>
                </a:cubicBezTo>
                <a:cubicBezTo>
                  <a:pt x="14428" y="-37"/>
                  <a:pt x="14774" y="-28"/>
                  <a:pt x="15073" y="97"/>
                </a:cubicBezTo>
                <a:cubicBezTo>
                  <a:pt x="15373" y="221"/>
                  <a:pt x="15627" y="460"/>
                  <a:pt x="15762" y="785"/>
                </a:cubicBezTo>
                <a:lnTo>
                  <a:pt x="21328" y="14091"/>
                </a:lnTo>
                <a:cubicBezTo>
                  <a:pt x="21600" y="14741"/>
                  <a:pt x="21299" y="15487"/>
                  <a:pt x="20656" y="15757"/>
                </a:cubicBezTo>
                <a:lnTo>
                  <a:pt x="7486" y="21292"/>
                </a:lnTo>
                <a:cubicBezTo>
                  <a:pt x="6844" y="21563"/>
                  <a:pt x="6102" y="21255"/>
                  <a:pt x="5830" y="20606"/>
                </a:cubicBezTo>
                <a:cubicBezTo>
                  <a:pt x="5558" y="19956"/>
                  <a:pt x="5859" y="19211"/>
                  <a:pt x="6502" y="18940"/>
                </a:cubicBezTo>
                <a:lnTo>
                  <a:pt x="16861" y="14587"/>
                </a:lnTo>
                <a:lnTo>
                  <a:pt x="8079" y="10944"/>
                </a:lnTo>
                <a:cubicBezTo>
                  <a:pt x="8078" y="10944"/>
                  <a:pt x="8077" y="10943"/>
                  <a:pt x="8076" y="10942"/>
                </a:cubicBezTo>
                <a:cubicBezTo>
                  <a:pt x="5483" y="9868"/>
                  <a:pt x="2267" y="10406"/>
                  <a:pt x="0" y="11678"/>
                </a:cubicBezTo>
                <a:cubicBezTo>
                  <a:pt x="0" y="10145"/>
                  <a:pt x="2" y="8629"/>
                  <a:pt x="2" y="8629"/>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29" name="Form">
            <a:extLst>
              <a:ext uri="{FF2B5EF4-FFF2-40B4-BE49-F238E27FC236}">
                <a16:creationId xmlns:a16="http://schemas.microsoft.com/office/drawing/2014/main" id="{8638701D-9D2B-D40D-5A6E-78576B812EFE}"/>
              </a:ext>
            </a:extLst>
          </p:cNvPr>
          <p:cNvSpPr/>
          <p:nvPr/>
        </p:nvSpPr>
        <p:spPr>
          <a:xfrm rot="10800000" flipV="1">
            <a:off x="4615318" y="5962028"/>
            <a:ext cx="5784777" cy="1067556"/>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5FA092">
                <a:alpha val="50196"/>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30" name="Form">
            <a:extLst>
              <a:ext uri="{FF2B5EF4-FFF2-40B4-BE49-F238E27FC236}">
                <a16:creationId xmlns:a16="http://schemas.microsoft.com/office/drawing/2014/main" id="{7B7F30EC-B254-4BF6-0A55-B092BDE12A0D}"/>
              </a:ext>
            </a:extLst>
          </p:cNvPr>
          <p:cNvSpPr/>
          <p:nvPr/>
        </p:nvSpPr>
        <p:spPr>
          <a:xfrm rot="10800000" flipV="1">
            <a:off x="5854864" y="6043846"/>
            <a:ext cx="5341422" cy="985737"/>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A7D7F1">
                <a:alpha val="60000"/>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30" name="Retângulo 29">
            <a:extLst>
              <a:ext uri="{FF2B5EF4-FFF2-40B4-BE49-F238E27FC236}">
                <a16:creationId xmlns:a16="http://schemas.microsoft.com/office/drawing/2014/main" id="{5A471458-9294-4DB3-BCFF-2109D170AD83}"/>
              </a:ext>
            </a:extLst>
          </p:cNvPr>
          <p:cNvSpPr/>
          <p:nvPr/>
        </p:nvSpPr>
        <p:spPr>
          <a:xfrm>
            <a:off x="11556442" y="0"/>
            <a:ext cx="635558" cy="619760"/>
          </a:xfrm>
          <a:prstGeom prst="rect">
            <a:avLst/>
          </a:prstGeom>
          <a:solidFill>
            <a:srgbClr val="F8FAF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latin typeface="Open Sans" panose="020B0606030504020204" pitchFamily="34" charset="0"/>
              <a:ea typeface="Open Sans" panose="020B0606030504020204" pitchFamily="34" charset="0"/>
              <a:cs typeface="Open Sans" panose="020B0606030504020204" pitchFamily="34" charset="0"/>
            </a:endParaRPr>
          </a:p>
        </p:txBody>
      </p:sp>
      <p:cxnSp>
        <p:nvCxnSpPr>
          <p:cNvPr id="31" name="Straight Connector 17">
            <a:extLst>
              <a:ext uri="{FF2B5EF4-FFF2-40B4-BE49-F238E27FC236}">
                <a16:creationId xmlns:a16="http://schemas.microsoft.com/office/drawing/2014/main" id="{2ED20775-16C3-E440-F455-4FBDDE9151C3}"/>
              </a:ext>
            </a:extLst>
          </p:cNvPr>
          <p:cNvCxnSpPr>
            <a:cxnSpLocks/>
          </p:cNvCxnSpPr>
          <p:nvPr/>
        </p:nvCxnSpPr>
        <p:spPr>
          <a:xfrm>
            <a:off x="-1" y="619760"/>
            <a:ext cx="12192002" cy="0"/>
          </a:xfrm>
          <a:prstGeom prst="line">
            <a:avLst/>
          </a:prstGeom>
          <a:ln w="9525">
            <a:solidFill>
              <a:srgbClr val="F1F1F3"/>
            </a:solidFill>
          </a:ln>
        </p:spPr>
        <p:style>
          <a:lnRef idx="1">
            <a:schemeClr val="accent1"/>
          </a:lnRef>
          <a:fillRef idx="0">
            <a:schemeClr val="accent1"/>
          </a:fillRef>
          <a:effectRef idx="0">
            <a:schemeClr val="accent1"/>
          </a:effectRef>
          <a:fontRef idx="minor">
            <a:schemeClr val="tx1"/>
          </a:fontRef>
        </p:style>
      </p:cxnSp>
      <p:sp>
        <p:nvSpPr>
          <p:cNvPr id="8" name="Paulo Costa">
            <a:extLst>
              <a:ext uri="{FF2B5EF4-FFF2-40B4-BE49-F238E27FC236}">
                <a16:creationId xmlns:a16="http://schemas.microsoft.com/office/drawing/2014/main" id="{E12C06C9-23C6-12CA-5D1F-80A886FF4FF2}"/>
              </a:ext>
              <a:ext uri="{C183D7F6-B498-43B3-948B-1728B52AA6E4}">
                <adec:decorative xmlns:adec="http://schemas.microsoft.com/office/drawing/2017/decorative" val="0"/>
              </a:ext>
            </a:extLst>
          </p:cNvPr>
          <p:cNvSpPr txBox="1"/>
          <p:nvPr/>
        </p:nvSpPr>
        <p:spPr>
          <a:xfrm>
            <a:off x="11829511" y="225242"/>
            <a:ext cx="80150" cy="169277"/>
          </a:xfrm>
          <a:prstGeom prst="rect">
            <a:avLst/>
          </a:prstGeom>
          <a:noFill/>
        </p:spPr>
        <p:txBody>
          <a:bodyPr wrap="none" lIns="0" tIns="0" rIns="0" bIns="0" rtlCol="0">
            <a:spAutoFit/>
          </a:bodyPr>
          <a:lstStyle/>
          <a:p>
            <a:pPr algn="ctr"/>
            <a:fld id="{149B6D55-4680-4DC5-B665-330CCBA60EFE}" type="slidenum">
              <a:rPr lang="pt-PT" sz="1100" baseline="0" smtClean="0">
                <a:latin typeface="Open Sans" panose="020B0606030504020204" pitchFamily="34" charset="0"/>
                <a:ea typeface="Open Sans" panose="020B0606030504020204" pitchFamily="34" charset="0"/>
                <a:cs typeface="Open Sans" panose="020B0606030504020204" pitchFamily="34" charset="0"/>
              </a:rPr>
              <a:pPr algn="ctr"/>
              <a:t>324</a:t>
            </a:fld>
            <a:endParaRPr lang="pt-PT" sz="6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3">
            <a:extLst>
              <a:ext uri="{FF2B5EF4-FFF2-40B4-BE49-F238E27FC236}">
                <a16:creationId xmlns:a16="http://schemas.microsoft.com/office/drawing/2014/main" id="{5A32665F-29AB-1DD3-5156-9111B75FC404}"/>
              </a:ext>
            </a:extLst>
          </p:cNvPr>
          <p:cNvSpPr txBox="1"/>
          <p:nvPr/>
        </p:nvSpPr>
        <p:spPr>
          <a:xfrm>
            <a:off x="5250740" y="245842"/>
            <a:ext cx="5925397" cy="124650"/>
          </a:xfrm>
          <a:prstGeom prst="rect">
            <a:avLst/>
          </a:prstGeom>
          <a:noFill/>
        </p:spPr>
        <p:txBody>
          <a:bodyPr wrap="square" lIns="0" tIns="0" rIns="0" bIns="0" rtlCol="0">
            <a:spAutoFit/>
          </a:bodyPr>
          <a:lstStyle/>
          <a:p>
            <a:pPr algn="r">
              <a:lnSpc>
                <a:spcPct val="90000"/>
              </a:lnSpc>
              <a:spcAft>
                <a:spcPts val="600"/>
              </a:spcAft>
            </a:pPr>
            <a:r>
              <a:rPr lang="pt-PT" sz="900" dirty="0">
                <a:latin typeface="Open Sans Light" panose="020B0306030504020204" pitchFamily="34" charset="0"/>
                <a:ea typeface="Open Sans Light" panose="020B0306030504020204" pitchFamily="34" charset="0"/>
                <a:cs typeface="Open Sans Light" panose="020B0306030504020204" pitchFamily="34" charset="0"/>
              </a:rPr>
              <a:t>STONEBY PORTUGAL SUMMIT – </a:t>
            </a:r>
            <a:r>
              <a:rPr lang="pt-PT" sz="900" dirty="0">
                <a:solidFill>
                  <a:srgbClr val="F04536"/>
                </a:solidFill>
                <a:latin typeface="Open Sans Light" panose="020B0306030504020204" pitchFamily="34" charset="0"/>
                <a:ea typeface="Open Sans Light" panose="020B0306030504020204" pitchFamily="34" charset="0"/>
                <a:cs typeface="Open Sans Light" panose="020B0306030504020204" pitchFamily="34" charset="0"/>
              </a:rPr>
              <a:t> II ECONTRO NACIONAL DO SETOR DA PEDRA NATURAL</a:t>
            </a:r>
          </a:p>
        </p:txBody>
      </p:sp>
      <p:sp>
        <p:nvSpPr>
          <p:cNvPr id="16" name="PauloCosta">
            <a:extLst>
              <a:ext uri="{FF2B5EF4-FFF2-40B4-BE49-F238E27FC236}">
                <a16:creationId xmlns:a16="http://schemas.microsoft.com/office/drawing/2014/main" id="{6A2EEAC6-A4F1-9B02-B72A-BB006BF18717}"/>
              </a:ext>
            </a:extLst>
          </p:cNvPr>
          <p:cNvSpPr txBox="1"/>
          <p:nvPr/>
        </p:nvSpPr>
        <p:spPr>
          <a:xfrm rot="5400000">
            <a:off x="9634411" y="4209656"/>
            <a:ext cx="4482532" cy="92333"/>
          </a:xfrm>
          <a:prstGeom prst="rect">
            <a:avLst/>
          </a:prstGeom>
          <a:noFill/>
        </p:spPr>
        <p:txBody>
          <a:bodyPr wrap="square" lIns="0" tIns="0" rIns="0" bIns="0" rtlCol="0">
            <a:spAutoFit/>
          </a:bodyPr>
          <a:lstStyle/>
          <a:p>
            <a:pPr algn="r"/>
            <a:r>
              <a:rPr lang="pt-PT" sz="60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pt-PT" sz="6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2024 NOVA SBE </a:t>
            </a:r>
            <a:r>
              <a:rPr lang="pt-PT" sz="600" i="0" kern="1200" dirty="0">
                <a:effectLst/>
                <a:latin typeface="Open Sans Light" panose="020B0306030504020204" pitchFamily="34" charset="0"/>
                <a:ea typeface="Open Sans Light" panose="020B0306030504020204" pitchFamily="34" charset="0"/>
                <a:cs typeface="Open Sans Light" panose="020B0306030504020204" pitchFamily="34" charset="0"/>
              </a:rPr>
              <a:t>-  INFORMAÇÃO PROPRIETÁRIA E CONFIDENCIAL PARA USO EXCLUSIVO no programa próxima geração</a:t>
            </a:r>
            <a:endParaRPr lang="pt-PT" sz="600" b="1" i="0" kern="1200" dirty="0">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5" name="TextBox 3">
            <a:extLst>
              <a:ext uri="{FF2B5EF4-FFF2-40B4-BE49-F238E27FC236}">
                <a16:creationId xmlns:a16="http://schemas.microsoft.com/office/drawing/2014/main" id="{6849A494-EE2F-5018-9660-D5282988585D}"/>
              </a:ext>
            </a:extLst>
          </p:cNvPr>
          <p:cNvSpPr txBox="1"/>
          <p:nvPr/>
        </p:nvSpPr>
        <p:spPr>
          <a:xfrm>
            <a:off x="1015863" y="4144141"/>
            <a:ext cx="3740142" cy="1062983"/>
          </a:xfrm>
          <a:prstGeom prst="rect">
            <a:avLst/>
          </a:prstGeom>
          <a:noFill/>
        </p:spPr>
        <p:txBody>
          <a:bodyPr wrap="square" lIns="0" tIns="0" rIns="0" bIns="0" rtlCol="0">
            <a:spAutoFit/>
          </a:bodyPr>
          <a:lstStyle/>
          <a:p>
            <a:pPr>
              <a:lnSpc>
                <a:spcPct val="70000"/>
              </a:lnSpc>
              <a:spcAft>
                <a:spcPts val="600"/>
              </a:spcAft>
            </a:pPr>
            <a:r>
              <a:rPr lang="en-US" sz="4800" i="1" dirty="0" err="1">
                <a:solidFill>
                  <a:schemeClr val="bg1"/>
                </a:solidFill>
                <a:latin typeface="Lora" pitchFamily="2" charset="0"/>
                <a:ea typeface="Open Sans" panose="020B0606030504020204" pitchFamily="34" charset="0"/>
                <a:cs typeface="Open Sans" panose="020B0606030504020204" pitchFamily="34" charset="0"/>
              </a:rPr>
              <a:t>Crescimento</a:t>
            </a:r>
            <a:r>
              <a:rPr lang="en-US" sz="4800" i="1" dirty="0">
                <a:solidFill>
                  <a:schemeClr val="bg1"/>
                </a:solidFill>
                <a:latin typeface="Lora" pitchFamily="2" charset="0"/>
                <a:ea typeface="Open Sans" panose="020B0606030504020204" pitchFamily="34" charset="0"/>
                <a:cs typeface="Open Sans" panose="020B0606030504020204" pitchFamily="34" charset="0"/>
              </a:rPr>
              <a:t> </a:t>
            </a:r>
            <a:r>
              <a:rPr lang="en-US" sz="4800" i="1" dirty="0" err="1">
                <a:solidFill>
                  <a:schemeClr val="bg1"/>
                </a:solidFill>
                <a:latin typeface="Lora" pitchFamily="2" charset="0"/>
                <a:ea typeface="Open Sans" panose="020B0606030504020204" pitchFamily="34" charset="0"/>
                <a:cs typeface="Open Sans" panose="020B0606030504020204" pitchFamily="34" charset="0"/>
              </a:rPr>
              <a:t>fraco</a:t>
            </a:r>
            <a:r>
              <a:rPr lang="en-US" sz="4800" i="1" dirty="0">
                <a:solidFill>
                  <a:schemeClr val="bg1"/>
                </a:solidFill>
                <a:latin typeface="Lora" pitchFamily="2" charset="0"/>
                <a:ea typeface="Open Sans" panose="020B0606030504020204" pitchFamily="34" charset="0"/>
                <a:cs typeface="Open Sans" panose="020B0606030504020204" pitchFamily="34" charset="0"/>
              </a:rPr>
              <a:t>…</a:t>
            </a:r>
          </a:p>
        </p:txBody>
      </p:sp>
      <p:sp>
        <p:nvSpPr>
          <p:cNvPr id="4" name="TextBox 3">
            <a:extLst>
              <a:ext uri="{FF2B5EF4-FFF2-40B4-BE49-F238E27FC236}">
                <a16:creationId xmlns:a16="http://schemas.microsoft.com/office/drawing/2014/main" id="{C7FC7F9C-9F9B-21DB-F0C0-A1997F60B12A}"/>
              </a:ext>
            </a:extLst>
          </p:cNvPr>
          <p:cNvSpPr txBox="1"/>
          <p:nvPr/>
        </p:nvSpPr>
        <p:spPr>
          <a:xfrm>
            <a:off x="5001079" y="3688670"/>
            <a:ext cx="375424" cy="369332"/>
          </a:xfrm>
          <a:prstGeom prst="rect">
            <a:avLst/>
          </a:prstGeom>
          <a:noFill/>
        </p:spPr>
        <p:txBody>
          <a:bodyPr wrap="none" rtlCol="0">
            <a:spAutoFit/>
          </a:bodyPr>
          <a:lstStyle/>
          <a:p>
            <a:r>
              <a:rPr lang="pt-PT" b="1" dirty="0">
                <a:solidFill>
                  <a:srgbClr val="595959"/>
                </a:solidFill>
                <a:latin typeface="+mj-lt"/>
              </a:rPr>
              <a:t>%</a:t>
            </a:r>
            <a:endParaRPr lang="en-US" b="1" dirty="0">
              <a:solidFill>
                <a:srgbClr val="595959"/>
              </a:solidFill>
              <a:latin typeface="+mj-lt"/>
            </a:endParaRPr>
          </a:p>
        </p:txBody>
      </p:sp>
      <p:pic>
        <p:nvPicPr>
          <p:cNvPr id="3" name="Picture 2" descr="A picture containing drawing&#10;&#10;Description automatically generated">
            <a:extLst>
              <a:ext uri="{FF2B5EF4-FFF2-40B4-BE49-F238E27FC236}">
                <a16:creationId xmlns:a16="http://schemas.microsoft.com/office/drawing/2014/main" id="{319880C4-589A-FF06-2ED4-0B17BCB5A3C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graphicFrame>
        <p:nvGraphicFramePr>
          <p:cNvPr id="2" name="Chart 1">
            <a:extLst>
              <a:ext uri="{FF2B5EF4-FFF2-40B4-BE49-F238E27FC236}">
                <a16:creationId xmlns:a16="http://schemas.microsoft.com/office/drawing/2014/main" id="{9139699C-3FB2-125F-63C4-C52545CD4A3C}"/>
              </a:ext>
            </a:extLst>
          </p:cNvPr>
          <p:cNvGraphicFramePr>
            <a:graphicFrameLocks/>
          </p:cNvGraphicFramePr>
          <p:nvPr>
            <p:extLst>
              <p:ext uri="{D42A27DB-BD31-4B8C-83A1-F6EECF244321}">
                <p14:modId xmlns:p14="http://schemas.microsoft.com/office/powerpoint/2010/main" val="321971237"/>
              </p:ext>
            </p:extLst>
          </p:nvPr>
        </p:nvGraphicFramePr>
        <p:xfrm>
          <a:off x="5128872" y="666564"/>
          <a:ext cx="6700638" cy="5806384"/>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760634206"/>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tângulo 22">
            <a:extLst>
              <a:ext uri="{FF2B5EF4-FFF2-40B4-BE49-F238E27FC236}">
                <a16:creationId xmlns:a16="http://schemas.microsoft.com/office/drawing/2014/main" id="{0FFE08D3-30FE-A27C-B30C-8D3BA1289F8B}"/>
              </a:ext>
            </a:extLst>
          </p:cNvPr>
          <p:cNvSpPr/>
          <p:nvPr/>
        </p:nvSpPr>
        <p:spPr>
          <a:xfrm>
            <a:off x="642996" y="619759"/>
            <a:ext cx="4415677" cy="5618479"/>
          </a:xfrm>
          <a:prstGeom prst="rect">
            <a:avLst/>
          </a:prstGeom>
          <a:gradFill flip="none" rotWithShape="1">
            <a:gsLst>
              <a:gs pos="100000">
                <a:schemeClr val="tx1"/>
              </a:gs>
              <a:gs pos="33000">
                <a:srgbClr val="1B335F">
                  <a:shade val="67500"/>
                  <a:satMod val="115000"/>
                </a:srgbClr>
              </a:gs>
            </a:gsLst>
            <a:lin ang="135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 name="Form">
            <a:extLst>
              <a:ext uri="{FF2B5EF4-FFF2-40B4-BE49-F238E27FC236}">
                <a16:creationId xmlns:a16="http://schemas.microsoft.com/office/drawing/2014/main" id="{B4B12EE6-82BA-DDFD-D789-0B86718DC06C}"/>
              </a:ext>
            </a:extLst>
          </p:cNvPr>
          <p:cNvSpPr/>
          <p:nvPr/>
        </p:nvSpPr>
        <p:spPr>
          <a:xfrm rot="5400000">
            <a:off x="471227" y="599478"/>
            <a:ext cx="1567757" cy="1500486"/>
          </a:xfrm>
          <a:custGeom>
            <a:avLst/>
            <a:gdLst/>
            <a:ahLst/>
            <a:cxnLst>
              <a:cxn ang="0">
                <a:pos x="wd2" y="hd2"/>
              </a:cxn>
              <a:cxn ang="5400000">
                <a:pos x="wd2" y="hd2"/>
              </a:cxn>
              <a:cxn ang="10800000">
                <a:pos x="wd2" y="hd2"/>
              </a:cxn>
              <a:cxn ang="16200000">
                <a:pos x="wd2" y="hd2"/>
              </a:cxn>
            </a:cxnLst>
            <a:rect l="0" t="0" r="r" b="b"/>
            <a:pathLst>
              <a:path w="21600" h="21594" extrusionOk="0">
                <a:moveTo>
                  <a:pt x="4646" y="0"/>
                </a:moveTo>
                <a:cubicBezTo>
                  <a:pt x="3263" y="-6"/>
                  <a:pt x="1887" y="624"/>
                  <a:pt x="536" y="1865"/>
                </a:cubicBezTo>
                <a:cubicBezTo>
                  <a:pt x="356" y="2030"/>
                  <a:pt x="179" y="2254"/>
                  <a:pt x="0" y="2441"/>
                </a:cubicBezTo>
                <a:lnTo>
                  <a:pt x="0" y="21594"/>
                </a:lnTo>
                <a:lnTo>
                  <a:pt x="21600" y="21594"/>
                </a:lnTo>
                <a:lnTo>
                  <a:pt x="11515" y="5384"/>
                </a:lnTo>
                <a:cubicBezTo>
                  <a:pt x="9270" y="1776"/>
                  <a:pt x="6950" y="10"/>
                  <a:pt x="4646" y="0"/>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p>
        </p:txBody>
      </p:sp>
      <p:sp>
        <p:nvSpPr>
          <p:cNvPr id="19" name="Form">
            <a:extLst>
              <a:ext uri="{FF2B5EF4-FFF2-40B4-BE49-F238E27FC236}">
                <a16:creationId xmlns:a16="http://schemas.microsoft.com/office/drawing/2014/main" id="{9CB9810D-3877-6B9C-6FBE-5743E6BBF06A}"/>
              </a:ext>
            </a:extLst>
          </p:cNvPr>
          <p:cNvSpPr/>
          <p:nvPr/>
        </p:nvSpPr>
        <p:spPr>
          <a:xfrm flipH="1" flipV="1">
            <a:off x="2810933" y="937436"/>
            <a:ext cx="2349372" cy="2313377"/>
          </a:xfrm>
          <a:custGeom>
            <a:avLst/>
            <a:gdLst/>
            <a:ahLst/>
            <a:cxnLst>
              <a:cxn ang="0">
                <a:pos x="wd2" y="hd2"/>
              </a:cxn>
              <a:cxn ang="5400000">
                <a:pos x="wd2" y="hd2"/>
              </a:cxn>
              <a:cxn ang="10800000">
                <a:pos x="wd2" y="hd2"/>
              </a:cxn>
              <a:cxn ang="16200000">
                <a:pos x="wd2" y="hd2"/>
              </a:cxn>
            </a:cxnLst>
            <a:rect l="0" t="0" r="r" b="b"/>
            <a:pathLst>
              <a:path w="21428" h="21390" extrusionOk="0">
                <a:moveTo>
                  <a:pt x="2" y="8629"/>
                </a:moveTo>
                <a:cubicBezTo>
                  <a:pt x="2667" y="7533"/>
                  <a:pt x="6153" y="7395"/>
                  <a:pt x="9030" y="8588"/>
                </a:cubicBezTo>
                <a:cubicBezTo>
                  <a:pt x="9032" y="8589"/>
                  <a:pt x="9033" y="8591"/>
                  <a:pt x="9035" y="8592"/>
                </a:cubicBezTo>
                <a:lnTo>
                  <a:pt x="17813" y="12232"/>
                </a:lnTo>
                <a:lnTo>
                  <a:pt x="13434" y="1763"/>
                </a:lnTo>
                <a:cubicBezTo>
                  <a:pt x="13162" y="1114"/>
                  <a:pt x="13463" y="368"/>
                  <a:pt x="14106" y="98"/>
                </a:cubicBezTo>
                <a:cubicBezTo>
                  <a:pt x="14428" y="-37"/>
                  <a:pt x="14774" y="-28"/>
                  <a:pt x="15073" y="97"/>
                </a:cubicBezTo>
                <a:cubicBezTo>
                  <a:pt x="15373" y="221"/>
                  <a:pt x="15627" y="460"/>
                  <a:pt x="15762" y="785"/>
                </a:cubicBezTo>
                <a:lnTo>
                  <a:pt x="21328" y="14091"/>
                </a:lnTo>
                <a:cubicBezTo>
                  <a:pt x="21600" y="14741"/>
                  <a:pt x="21299" y="15487"/>
                  <a:pt x="20656" y="15757"/>
                </a:cubicBezTo>
                <a:lnTo>
                  <a:pt x="7486" y="21292"/>
                </a:lnTo>
                <a:cubicBezTo>
                  <a:pt x="6844" y="21563"/>
                  <a:pt x="6102" y="21255"/>
                  <a:pt x="5830" y="20606"/>
                </a:cubicBezTo>
                <a:cubicBezTo>
                  <a:pt x="5558" y="19956"/>
                  <a:pt x="5859" y="19211"/>
                  <a:pt x="6502" y="18940"/>
                </a:cubicBezTo>
                <a:lnTo>
                  <a:pt x="16861" y="14587"/>
                </a:lnTo>
                <a:lnTo>
                  <a:pt x="8079" y="10944"/>
                </a:lnTo>
                <a:cubicBezTo>
                  <a:pt x="8078" y="10944"/>
                  <a:pt x="8077" y="10943"/>
                  <a:pt x="8076" y="10942"/>
                </a:cubicBezTo>
                <a:cubicBezTo>
                  <a:pt x="5483" y="9868"/>
                  <a:pt x="2267" y="10406"/>
                  <a:pt x="0" y="11678"/>
                </a:cubicBezTo>
                <a:cubicBezTo>
                  <a:pt x="0" y="10145"/>
                  <a:pt x="2" y="8629"/>
                  <a:pt x="2" y="8629"/>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29" name="Form">
            <a:extLst>
              <a:ext uri="{FF2B5EF4-FFF2-40B4-BE49-F238E27FC236}">
                <a16:creationId xmlns:a16="http://schemas.microsoft.com/office/drawing/2014/main" id="{8638701D-9D2B-D40D-5A6E-78576B812EFE}"/>
              </a:ext>
            </a:extLst>
          </p:cNvPr>
          <p:cNvSpPr/>
          <p:nvPr/>
        </p:nvSpPr>
        <p:spPr>
          <a:xfrm rot="10800000" flipV="1">
            <a:off x="4615318" y="5962028"/>
            <a:ext cx="5784777" cy="1067556"/>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5FA092">
                <a:alpha val="50196"/>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30" name="Form">
            <a:extLst>
              <a:ext uri="{FF2B5EF4-FFF2-40B4-BE49-F238E27FC236}">
                <a16:creationId xmlns:a16="http://schemas.microsoft.com/office/drawing/2014/main" id="{7B7F30EC-B254-4BF6-0A55-B092BDE12A0D}"/>
              </a:ext>
            </a:extLst>
          </p:cNvPr>
          <p:cNvSpPr/>
          <p:nvPr/>
        </p:nvSpPr>
        <p:spPr>
          <a:xfrm rot="10800000" flipV="1">
            <a:off x="5854864" y="6043846"/>
            <a:ext cx="5341422" cy="985737"/>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A7D7F1">
                <a:alpha val="60000"/>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30" name="Retângulo 29">
            <a:extLst>
              <a:ext uri="{FF2B5EF4-FFF2-40B4-BE49-F238E27FC236}">
                <a16:creationId xmlns:a16="http://schemas.microsoft.com/office/drawing/2014/main" id="{5A471458-9294-4DB3-BCFF-2109D170AD83}"/>
              </a:ext>
            </a:extLst>
          </p:cNvPr>
          <p:cNvSpPr/>
          <p:nvPr/>
        </p:nvSpPr>
        <p:spPr>
          <a:xfrm>
            <a:off x="11556442" y="0"/>
            <a:ext cx="635558" cy="619760"/>
          </a:xfrm>
          <a:prstGeom prst="rect">
            <a:avLst/>
          </a:prstGeom>
          <a:solidFill>
            <a:srgbClr val="F8FAF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latin typeface="Open Sans" panose="020B0606030504020204" pitchFamily="34" charset="0"/>
              <a:ea typeface="Open Sans" panose="020B0606030504020204" pitchFamily="34" charset="0"/>
              <a:cs typeface="Open Sans" panose="020B0606030504020204" pitchFamily="34" charset="0"/>
            </a:endParaRPr>
          </a:p>
        </p:txBody>
      </p:sp>
      <p:cxnSp>
        <p:nvCxnSpPr>
          <p:cNvPr id="31" name="Straight Connector 17">
            <a:extLst>
              <a:ext uri="{FF2B5EF4-FFF2-40B4-BE49-F238E27FC236}">
                <a16:creationId xmlns:a16="http://schemas.microsoft.com/office/drawing/2014/main" id="{2ED20775-16C3-E440-F455-4FBDDE9151C3}"/>
              </a:ext>
            </a:extLst>
          </p:cNvPr>
          <p:cNvCxnSpPr>
            <a:cxnSpLocks/>
          </p:cNvCxnSpPr>
          <p:nvPr/>
        </p:nvCxnSpPr>
        <p:spPr>
          <a:xfrm>
            <a:off x="-1" y="619760"/>
            <a:ext cx="12192002" cy="0"/>
          </a:xfrm>
          <a:prstGeom prst="line">
            <a:avLst/>
          </a:prstGeom>
          <a:ln w="9525">
            <a:solidFill>
              <a:srgbClr val="F1F1F3"/>
            </a:solidFill>
          </a:ln>
        </p:spPr>
        <p:style>
          <a:lnRef idx="1">
            <a:schemeClr val="accent1"/>
          </a:lnRef>
          <a:fillRef idx="0">
            <a:schemeClr val="accent1"/>
          </a:fillRef>
          <a:effectRef idx="0">
            <a:schemeClr val="accent1"/>
          </a:effectRef>
          <a:fontRef idx="minor">
            <a:schemeClr val="tx1"/>
          </a:fontRef>
        </p:style>
      </p:cxnSp>
      <p:sp>
        <p:nvSpPr>
          <p:cNvPr id="8" name="Paulo Costa">
            <a:extLst>
              <a:ext uri="{FF2B5EF4-FFF2-40B4-BE49-F238E27FC236}">
                <a16:creationId xmlns:a16="http://schemas.microsoft.com/office/drawing/2014/main" id="{E12C06C9-23C6-12CA-5D1F-80A886FF4FF2}"/>
              </a:ext>
              <a:ext uri="{C183D7F6-B498-43B3-948B-1728B52AA6E4}">
                <adec:decorative xmlns:adec="http://schemas.microsoft.com/office/drawing/2017/decorative" val="0"/>
              </a:ext>
            </a:extLst>
          </p:cNvPr>
          <p:cNvSpPr txBox="1"/>
          <p:nvPr/>
        </p:nvSpPr>
        <p:spPr>
          <a:xfrm>
            <a:off x="11829511" y="225242"/>
            <a:ext cx="80150" cy="169277"/>
          </a:xfrm>
          <a:prstGeom prst="rect">
            <a:avLst/>
          </a:prstGeom>
          <a:noFill/>
        </p:spPr>
        <p:txBody>
          <a:bodyPr wrap="none" lIns="0" tIns="0" rIns="0" bIns="0" rtlCol="0">
            <a:spAutoFit/>
          </a:bodyPr>
          <a:lstStyle/>
          <a:p>
            <a:pPr algn="ctr"/>
            <a:fld id="{149B6D55-4680-4DC5-B665-330CCBA60EFE}" type="slidenum">
              <a:rPr lang="pt-PT" sz="1100" baseline="0" smtClean="0">
                <a:latin typeface="Open Sans" panose="020B0606030504020204" pitchFamily="34" charset="0"/>
                <a:ea typeface="Open Sans" panose="020B0606030504020204" pitchFamily="34" charset="0"/>
                <a:cs typeface="Open Sans" panose="020B0606030504020204" pitchFamily="34" charset="0"/>
              </a:rPr>
              <a:pPr algn="ctr"/>
              <a:t>325</a:t>
            </a:fld>
            <a:endParaRPr lang="pt-PT" sz="600" dirty="0">
              <a:latin typeface="Open Sans" panose="020B0606030504020204" pitchFamily="34" charset="0"/>
              <a:ea typeface="Open Sans" panose="020B0606030504020204" pitchFamily="34" charset="0"/>
              <a:cs typeface="Open Sans" panose="020B0606030504020204" pitchFamily="34" charset="0"/>
            </a:endParaRPr>
          </a:p>
        </p:txBody>
      </p:sp>
      <p:sp>
        <p:nvSpPr>
          <p:cNvPr id="16" name="PauloCosta">
            <a:extLst>
              <a:ext uri="{FF2B5EF4-FFF2-40B4-BE49-F238E27FC236}">
                <a16:creationId xmlns:a16="http://schemas.microsoft.com/office/drawing/2014/main" id="{6A2EEAC6-A4F1-9B02-B72A-BB006BF18717}"/>
              </a:ext>
            </a:extLst>
          </p:cNvPr>
          <p:cNvSpPr txBox="1"/>
          <p:nvPr/>
        </p:nvSpPr>
        <p:spPr>
          <a:xfrm rot="5400000">
            <a:off x="9634411" y="4209656"/>
            <a:ext cx="4482532" cy="92333"/>
          </a:xfrm>
          <a:prstGeom prst="rect">
            <a:avLst/>
          </a:prstGeom>
          <a:noFill/>
        </p:spPr>
        <p:txBody>
          <a:bodyPr wrap="square" lIns="0" tIns="0" rIns="0" bIns="0" rtlCol="0">
            <a:spAutoFit/>
          </a:bodyPr>
          <a:lstStyle/>
          <a:p>
            <a:pPr algn="r"/>
            <a:r>
              <a:rPr lang="pt-PT" sz="60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pt-PT" sz="6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2024 NOVA SBE </a:t>
            </a:r>
            <a:r>
              <a:rPr lang="pt-PT" sz="600" i="0" kern="1200" dirty="0">
                <a:effectLst/>
                <a:latin typeface="Open Sans Light" panose="020B0306030504020204" pitchFamily="34" charset="0"/>
                <a:ea typeface="Open Sans Light" panose="020B0306030504020204" pitchFamily="34" charset="0"/>
                <a:cs typeface="Open Sans Light" panose="020B0306030504020204" pitchFamily="34" charset="0"/>
              </a:rPr>
              <a:t>-  INFORMAÇÃO PROPRIETÁRIA E CONFIDENCIAL PARA USO EXCLUSIVO no programa próxima geração</a:t>
            </a:r>
            <a:endParaRPr lang="pt-PT" sz="600" b="1" i="0" kern="1200" dirty="0">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5" name="TextBox 3">
            <a:extLst>
              <a:ext uri="{FF2B5EF4-FFF2-40B4-BE49-F238E27FC236}">
                <a16:creationId xmlns:a16="http://schemas.microsoft.com/office/drawing/2014/main" id="{6849A494-EE2F-5018-9660-D5282988585D}"/>
              </a:ext>
            </a:extLst>
          </p:cNvPr>
          <p:cNvSpPr txBox="1"/>
          <p:nvPr/>
        </p:nvSpPr>
        <p:spPr>
          <a:xfrm>
            <a:off x="894739" y="5579517"/>
            <a:ext cx="3912189" cy="545919"/>
          </a:xfrm>
          <a:prstGeom prst="rect">
            <a:avLst/>
          </a:prstGeom>
          <a:noFill/>
        </p:spPr>
        <p:txBody>
          <a:bodyPr wrap="square" lIns="0" tIns="0" rIns="0" bIns="0" rtlCol="0">
            <a:spAutoFit/>
          </a:bodyPr>
          <a:lstStyle/>
          <a:p>
            <a:pPr>
              <a:lnSpc>
                <a:spcPct val="70000"/>
              </a:lnSpc>
              <a:spcAft>
                <a:spcPts val="600"/>
              </a:spcAft>
            </a:pPr>
            <a:r>
              <a:rPr lang="en-US" sz="4800" i="1" dirty="0">
                <a:solidFill>
                  <a:schemeClr val="bg1"/>
                </a:solidFill>
                <a:latin typeface="Lora" pitchFamily="2" charset="0"/>
                <a:ea typeface="Open Sans" panose="020B0606030504020204" pitchFamily="34" charset="0"/>
                <a:cs typeface="Open Sans" panose="020B0606030504020204" pitchFamily="34" charset="0"/>
              </a:rPr>
              <a:t>A </a:t>
            </a:r>
            <a:r>
              <a:rPr lang="en-US" sz="4800" i="1" dirty="0" err="1">
                <a:solidFill>
                  <a:schemeClr val="bg1"/>
                </a:solidFill>
                <a:latin typeface="Lora" pitchFamily="2" charset="0"/>
                <a:ea typeface="Open Sans" panose="020B0606030504020204" pitchFamily="34" charset="0"/>
                <a:cs typeface="Open Sans" panose="020B0606030504020204" pitchFamily="34" charset="0"/>
              </a:rPr>
              <a:t>este</a:t>
            </a:r>
            <a:r>
              <a:rPr lang="en-US" sz="4800" i="1" dirty="0">
                <a:solidFill>
                  <a:schemeClr val="bg1"/>
                </a:solidFill>
                <a:latin typeface="Lora" pitchFamily="2" charset="0"/>
                <a:ea typeface="Open Sans" panose="020B0606030504020204" pitchFamily="34" charset="0"/>
                <a:cs typeface="Open Sans" panose="020B0606030504020204" pitchFamily="34" charset="0"/>
              </a:rPr>
              <a:t> </a:t>
            </a:r>
            <a:r>
              <a:rPr lang="en-US" sz="4800" i="1" dirty="0" err="1">
                <a:solidFill>
                  <a:schemeClr val="bg1"/>
                </a:solidFill>
                <a:latin typeface="Lora" pitchFamily="2" charset="0"/>
                <a:ea typeface="Open Sans" panose="020B0606030504020204" pitchFamily="34" charset="0"/>
                <a:cs typeface="Open Sans" panose="020B0606030504020204" pitchFamily="34" charset="0"/>
              </a:rPr>
              <a:t>ritmo</a:t>
            </a:r>
            <a:r>
              <a:rPr lang="en-US" sz="4800" i="1" dirty="0">
                <a:solidFill>
                  <a:schemeClr val="bg1"/>
                </a:solidFill>
                <a:latin typeface="Lora" pitchFamily="2" charset="0"/>
                <a:ea typeface="Open Sans" panose="020B0606030504020204" pitchFamily="34" charset="0"/>
                <a:cs typeface="Open Sans" panose="020B0606030504020204" pitchFamily="34" charset="0"/>
              </a:rPr>
              <a:t>…</a:t>
            </a:r>
          </a:p>
        </p:txBody>
      </p:sp>
      <p:sp>
        <p:nvSpPr>
          <p:cNvPr id="12" name="TextBox 11">
            <a:extLst>
              <a:ext uri="{FF2B5EF4-FFF2-40B4-BE49-F238E27FC236}">
                <a16:creationId xmlns:a16="http://schemas.microsoft.com/office/drawing/2014/main" id="{B8815072-C2D1-8CB8-F5D0-D1097475BA61}"/>
              </a:ext>
            </a:extLst>
          </p:cNvPr>
          <p:cNvSpPr txBox="1"/>
          <p:nvPr/>
        </p:nvSpPr>
        <p:spPr>
          <a:xfrm>
            <a:off x="5864256" y="1125723"/>
            <a:ext cx="4969396" cy="830997"/>
          </a:xfrm>
          <a:prstGeom prst="rect">
            <a:avLst/>
          </a:prstGeom>
          <a:noFill/>
        </p:spPr>
        <p:txBody>
          <a:bodyPr wrap="square">
            <a:spAutoFit/>
          </a:bodyPr>
          <a:lstStyle/>
          <a:p>
            <a:r>
              <a:rPr lang="pt-PT" sz="4800" dirty="0">
                <a:latin typeface="Open Sans BOLD" pitchFamily="2" charset="0"/>
                <a:ea typeface="Open Sans BOLD" pitchFamily="2" charset="0"/>
                <a:cs typeface="Open Sans BOLD" pitchFamily="2" charset="0"/>
              </a:rPr>
              <a:t>Convergência:</a:t>
            </a:r>
            <a:endParaRPr lang="en-US" sz="4800" dirty="0">
              <a:latin typeface="Open Sans BOLD" pitchFamily="2" charset="0"/>
              <a:ea typeface="Open Sans BOLD" pitchFamily="2" charset="0"/>
              <a:cs typeface="Open Sans BOLD" pitchFamily="2" charset="0"/>
            </a:endParaRPr>
          </a:p>
        </p:txBody>
      </p:sp>
      <p:pic>
        <p:nvPicPr>
          <p:cNvPr id="2" name="Picture 8" descr="Premium Vector | Made in Poland round label Modern made in Poland logo">
            <a:extLst>
              <a:ext uri="{FF2B5EF4-FFF2-40B4-BE49-F238E27FC236}">
                <a16:creationId xmlns:a16="http://schemas.microsoft.com/office/drawing/2014/main" id="{8AE299E6-D01C-C758-2AA1-026FD953F66D}"/>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b="9389"/>
          <a:stretch/>
        </p:blipFill>
        <p:spPr bwMode="auto">
          <a:xfrm>
            <a:off x="5641097" y="4652194"/>
            <a:ext cx="1154425" cy="72187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Blue European Union Icon Official Logo Vector Illustration Stock Image  Stock Illustration - Download Image Now - iStock">
            <a:extLst>
              <a:ext uri="{FF2B5EF4-FFF2-40B4-BE49-F238E27FC236}">
                <a16:creationId xmlns:a16="http://schemas.microsoft.com/office/drawing/2014/main" id="{6B9E35D5-49AF-E668-A3CF-92E9111B74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535995" y="3486476"/>
            <a:ext cx="744607" cy="744607"/>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6" descr="Currency Symbol National Flag Euro Currency Stock Illustration 1285704151 |  Shutterstock">
            <a:extLst>
              <a:ext uri="{FF2B5EF4-FFF2-40B4-BE49-F238E27FC236}">
                <a16:creationId xmlns:a16="http://schemas.microsoft.com/office/drawing/2014/main" id="{DB4C406A-2528-F25B-3769-AAC72E191336}"/>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b="9200"/>
          <a:stretch/>
        </p:blipFill>
        <p:spPr bwMode="auto">
          <a:xfrm>
            <a:off x="8518836" y="2308700"/>
            <a:ext cx="761472" cy="744607"/>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D43467F4-9397-66E5-6148-8994AB196997}"/>
              </a:ext>
            </a:extLst>
          </p:cNvPr>
          <p:cNvSpPr txBox="1"/>
          <p:nvPr/>
        </p:nvSpPr>
        <p:spPr>
          <a:xfrm>
            <a:off x="9898133" y="2404004"/>
            <a:ext cx="1437449" cy="646331"/>
          </a:xfrm>
          <a:prstGeom prst="rect">
            <a:avLst/>
          </a:prstGeom>
          <a:noFill/>
        </p:spPr>
        <p:txBody>
          <a:bodyPr wrap="square">
            <a:spAutoFit/>
          </a:bodyPr>
          <a:lstStyle/>
          <a:p>
            <a:pPr algn="ctr"/>
            <a:r>
              <a:rPr lang="pt-PT" sz="3600" b="1" dirty="0">
                <a:latin typeface="Open Sans BOLD" panose="020B0806030504020204" pitchFamily="34" charset="0"/>
                <a:ea typeface="Open Sans BOLD" panose="020B0806030504020204" pitchFamily="34" charset="0"/>
                <a:cs typeface="Open Sans BOLD" panose="020B0806030504020204" pitchFamily="34" charset="0"/>
              </a:rPr>
              <a:t>2069</a:t>
            </a:r>
            <a:endParaRPr lang="pt-PT" sz="3600" dirty="0">
              <a:latin typeface="Open Sans BOLD" panose="020B0806030504020204" pitchFamily="34" charset="0"/>
              <a:ea typeface="Open Sans BOLD" panose="020B0806030504020204" pitchFamily="34" charset="0"/>
              <a:cs typeface="Open Sans BOLD" panose="020B0806030504020204" pitchFamily="34" charset="0"/>
            </a:endParaRPr>
          </a:p>
        </p:txBody>
      </p:sp>
      <p:sp>
        <p:nvSpPr>
          <p:cNvPr id="10" name="TextBox 9">
            <a:extLst>
              <a:ext uri="{FF2B5EF4-FFF2-40B4-BE49-F238E27FC236}">
                <a16:creationId xmlns:a16="http://schemas.microsoft.com/office/drawing/2014/main" id="{839DE6A0-D5BC-11A2-C3B1-7AB87A19DC2A}"/>
              </a:ext>
            </a:extLst>
          </p:cNvPr>
          <p:cNvSpPr txBox="1"/>
          <p:nvPr/>
        </p:nvSpPr>
        <p:spPr>
          <a:xfrm>
            <a:off x="9898133" y="3581780"/>
            <a:ext cx="1437449" cy="646331"/>
          </a:xfrm>
          <a:prstGeom prst="rect">
            <a:avLst/>
          </a:prstGeom>
          <a:noFill/>
        </p:spPr>
        <p:txBody>
          <a:bodyPr wrap="square">
            <a:spAutoFit/>
          </a:bodyPr>
          <a:lstStyle/>
          <a:p>
            <a:pPr algn="ctr"/>
            <a:r>
              <a:rPr lang="pt-PT" sz="3600" b="1" dirty="0">
                <a:latin typeface="Open Sans BOLD" panose="020B0806030504020204" pitchFamily="34" charset="0"/>
                <a:ea typeface="Open Sans BOLD" panose="020B0806030504020204" pitchFamily="34" charset="0"/>
                <a:cs typeface="Open Sans BOLD" panose="020B0806030504020204" pitchFamily="34" charset="0"/>
              </a:rPr>
              <a:t>2085</a:t>
            </a:r>
            <a:endParaRPr lang="pt-PT" sz="3600" dirty="0">
              <a:latin typeface="Open Sans BOLD" panose="020B0806030504020204" pitchFamily="34" charset="0"/>
              <a:ea typeface="Open Sans BOLD" panose="020B0806030504020204" pitchFamily="34" charset="0"/>
              <a:cs typeface="Open Sans BOLD" panose="020B0806030504020204" pitchFamily="34" charset="0"/>
            </a:endParaRPr>
          </a:p>
        </p:txBody>
      </p:sp>
      <p:sp>
        <p:nvSpPr>
          <p:cNvPr id="11" name="TextBox 10">
            <a:extLst>
              <a:ext uri="{FF2B5EF4-FFF2-40B4-BE49-F238E27FC236}">
                <a16:creationId xmlns:a16="http://schemas.microsoft.com/office/drawing/2014/main" id="{E816A247-CB69-4030-5982-6EFC529DA49A}"/>
              </a:ext>
            </a:extLst>
          </p:cNvPr>
          <p:cNvSpPr txBox="1"/>
          <p:nvPr/>
        </p:nvSpPr>
        <p:spPr>
          <a:xfrm>
            <a:off x="9898133" y="4723430"/>
            <a:ext cx="1437449" cy="646331"/>
          </a:xfrm>
          <a:prstGeom prst="rect">
            <a:avLst/>
          </a:prstGeom>
          <a:noFill/>
        </p:spPr>
        <p:txBody>
          <a:bodyPr wrap="square">
            <a:spAutoFit/>
          </a:bodyPr>
          <a:lstStyle/>
          <a:p>
            <a:pPr algn="ctr"/>
            <a:r>
              <a:rPr lang="pt-PT" sz="3600" b="1" dirty="0">
                <a:latin typeface="Open Sans BOLD" panose="020B0806030504020204" pitchFamily="34" charset="0"/>
                <a:ea typeface="Open Sans BOLD" panose="020B0806030504020204" pitchFamily="34" charset="0"/>
                <a:cs typeface="Open Sans BOLD" panose="020B0806030504020204" pitchFamily="34" charset="0"/>
              </a:rPr>
              <a:t>2054</a:t>
            </a:r>
            <a:endParaRPr lang="pt-PT" sz="3600" dirty="0">
              <a:latin typeface="Open Sans BOLD" panose="020B0806030504020204" pitchFamily="34" charset="0"/>
              <a:ea typeface="Open Sans BOLD" panose="020B0806030504020204" pitchFamily="34" charset="0"/>
              <a:cs typeface="Open Sans BOLD" panose="020B0806030504020204" pitchFamily="34" charset="0"/>
            </a:endParaRPr>
          </a:p>
        </p:txBody>
      </p:sp>
      <p:pic>
        <p:nvPicPr>
          <p:cNvPr id="18" name="Picture 6" descr="Adesivo de 2x bandeira redonda de portugal portugal | Fruugo PT">
            <a:extLst>
              <a:ext uri="{FF2B5EF4-FFF2-40B4-BE49-F238E27FC236}">
                <a16:creationId xmlns:a16="http://schemas.microsoft.com/office/drawing/2014/main" id="{2F687CF3-3B3E-A1BF-63F7-B9B4FA63C8C8}"/>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7637" t="19778" r="50829" b="21632"/>
          <a:stretch/>
        </p:blipFill>
        <p:spPr bwMode="auto">
          <a:xfrm>
            <a:off x="5859966" y="2357003"/>
            <a:ext cx="675386" cy="648000"/>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6" descr="Adesivo de 2x bandeira redonda de portugal portugal | Fruugo PT">
            <a:extLst>
              <a:ext uri="{FF2B5EF4-FFF2-40B4-BE49-F238E27FC236}">
                <a16:creationId xmlns:a16="http://schemas.microsoft.com/office/drawing/2014/main" id="{77CAD150-041D-4DBF-4568-7EB6A27CE274}"/>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7637" t="19778" r="50829" b="21632"/>
          <a:stretch/>
        </p:blipFill>
        <p:spPr bwMode="auto">
          <a:xfrm>
            <a:off x="5859966" y="3534779"/>
            <a:ext cx="675386" cy="648000"/>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Blue European Union Icon Official Logo Vector Illustration Stock Image  Stock Illustration - Download Image Now - iStock">
            <a:extLst>
              <a:ext uri="{FF2B5EF4-FFF2-40B4-BE49-F238E27FC236}">
                <a16:creationId xmlns:a16="http://schemas.microsoft.com/office/drawing/2014/main" id="{A3318725-EEE1-6B82-8A2F-BE3A5CBD833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73607" y="4628126"/>
            <a:ext cx="744607" cy="744607"/>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6" descr="Currency Symbol National Flag Euro Currency Stock Illustration 1285704151 |  Shutterstock">
            <a:extLst>
              <a:ext uri="{FF2B5EF4-FFF2-40B4-BE49-F238E27FC236}">
                <a16:creationId xmlns:a16="http://schemas.microsoft.com/office/drawing/2014/main" id="{B6F06628-DB88-2B78-0479-9DFE7D2D995E}"/>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b="9200"/>
          <a:stretch/>
        </p:blipFill>
        <p:spPr bwMode="auto">
          <a:xfrm>
            <a:off x="8117754" y="4628126"/>
            <a:ext cx="761472" cy="744607"/>
          </a:xfrm>
          <a:prstGeom prst="rect">
            <a:avLst/>
          </a:prstGeom>
          <a:noFill/>
          <a:extLst>
            <a:ext uri="{909E8E84-426E-40DD-AFC4-6F175D3DCCD1}">
              <a14:hiddenFill xmlns:a14="http://schemas.microsoft.com/office/drawing/2010/main">
                <a:solidFill>
                  <a:srgbClr val="FFFFFF"/>
                </a:solidFill>
              </a14:hiddenFill>
            </a:ext>
          </a:extLst>
        </p:spPr>
      </p:pic>
      <p:grpSp>
        <p:nvGrpSpPr>
          <p:cNvPr id="26" name="Agrupar 1">
            <a:extLst>
              <a:ext uri="{FF2B5EF4-FFF2-40B4-BE49-F238E27FC236}">
                <a16:creationId xmlns:a16="http://schemas.microsoft.com/office/drawing/2014/main" id="{3C1306C9-24C2-5432-91B1-CDD510B972ED}"/>
              </a:ext>
            </a:extLst>
          </p:cNvPr>
          <p:cNvGrpSpPr/>
          <p:nvPr/>
        </p:nvGrpSpPr>
        <p:grpSpPr>
          <a:xfrm>
            <a:off x="7090884" y="2474315"/>
            <a:ext cx="744608" cy="2732802"/>
            <a:chOff x="6904575" y="2474315"/>
            <a:chExt cx="1015327" cy="2732802"/>
          </a:xfrm>
        </p:grpSpPr>
        <p:sp>
          <p:nvSpPr>
            <p:cNvPr id="27" name="Arrow: Right 26">
              <a:extLst>
                <a:ext uri="{FF2B5EF4-FFF2-40B4-BE49-F238E27FC236}">
                  <a16:creationId xmlns:a16="http://schemas.microsoft.com/office/drawing/2014/main" id="{1328C64A-56DF-9193-6EA3-0BACECE3296F}"/>
                </a:ext>
              </a:extLst>
            </p:cNvPr>
            <p:cNvSpPr/>
            <p:nvPr/>
          </p:nvSpPr>
          <p:spPr>
            <a:xfrm>
              <a:off x="6904575" y="2474315"/>
              <a:ext cx="1015327" cy="413376"/>
            </a:xfrm>
            <a:prstGeom prst="rightArrow">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8" name="Arrow: Right 27">
              <a:extLst>
                <a:ext uri="{FF2B5EF4-FFF2-40B4-BE49-F238E27FC236}">
                  <a16:creationId xmlns:a16="http://schemas.microsoft.com/office/drawing/2014/main" id="{85A6028E-49B2-5FF7-F5BA-5A7B25E23705}"/>
                </a:ext>
              </a:extLst>
            </p:cNvPr>
            <p:cNvSpPr/>
            <p:nvPr/>
          </p:nvSpPr>
          <p:spPr>
            <a:xfrm>
              <a:off x="6904575" y="3652091"/>
              <a:ext cx="1015327" cy="413376"/>
            </a:xfrm>
            <a:prstGeom prst="rightArrow">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29" name="Arrow: Right 28">
              <a:extLst>
                <a:ext uri="{FF2B5EF4-FFF2-40B4-BE49-F238E27FC236}">
                  <a16:creationId xmlns:a16="http://schemas.microsoft.com/office/drawing/2014/main" id="{004C6FFA-5673-64C6-C55D-7A0C6481D1AD}"/>
                </a:ext>
              </a:extLst>
            </p:cNvPr>
            <p:cNvSpPr/>
            <p:nvPr/>
          </p:nvSpPr>
          <p:spPr>
            <a:xfrm>
              <a:off x="6904575" y="4793741"/>
              <a:ext cx="1015327" cy="413376"/>
            </a:xfrm>
            <a:prstGeom prst="rightArrow">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p>
          </p:txBody>
        </p:sp>
      </p:grpSp>
      <p:pic>
        <p:nvPicPr>
          <p:cNvPr id="9" name="Picture 8" descr="A picture containing drawing&#10;&#10;Description automatically generated">
            <a:extLst>
              <a:ext uri="{FF2B5EF4-FFF2-40B4-BE49-F238E27FC236}">
                <a16:creationId xmlns:a16="http://schemas.microsoft.com/office/drawing/2014/main" id="{34EFA0F3-A8D5-1182-A126-B923FC18DAD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39083925"/>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child sitting in a chair&#10;&#10;Description automatically generated">
            <a:extLst>
              <a:ext uri="{FF2B5EF4-FFF2-40B4-BE49-F238E27FC236}">
                <a16:creationId xmlns:a16="http://schemas.microsoft.com/office/drawing/2014/main" id="{BB4D00A6-FCA6-8C33-167F-4890D678F7F1}"/>
              </a:ext>
            </a:extLst>
          </p:cNvPr>
          <p:cNvPicPr>
            <a:picLocks noChangeAspect="1"/>
          </p:cNvPicPr>
          <p:nvPr/>
        </p:nvPicPr>
        <p:blipFill rotWithShape="1">
          <a:blip r:embed="rId2">
            <a:extLst>
              <a:ext uri="{28A0092B-C50C-407E-A947-70E740481C1C}">
                <a14:useLocalDpi xmlns:a14="http://schemas.microsoft.com/office/drawing/2010/main" val="0"/>
              </a:ext>
            </a:extLst>
          </a:blip>
          <a:srcRect t="20161" b="37660"/>
          <a:stretch/>
        </p:blipFill>
        <p:spPr>
          <a:xfrm>
            <a:off x="20" y="1282"/>
            <a:ext cx="12191980" cy="6856718"/>
          </a:xfrm>
          <a:prstGeom prst="rect">
            <a:avLst/>
          </a:prstGeom>
        </p:spPr>
      </p:pic>
    </p:spTree>
    <p:extLst>
      <p:ext uri="{BB962C8B-B14F-4D97-AF65-F5344CB8AC3E}">
        <p14:creationId xmlns:p14="http://schemas.microsoft.com/office/powerpoint/2010/main" val="3326885065"/>
      </p:ext>
    </p:extLst>
  </p:cSld>
  <p:clrMapOvr>
    <a:masterClrMapping/>
  </p:clrMapOvr>
  <p:transition spd="med">
    <p:push/>
  </p:transition>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tângulo 22">
            <a:extLst>
              <a:ext uri="{FF2B5EF4-FFF2-40B4-BE49-F238E27FC236}">
                <a16:creationId xmlns:a16="http://schemas.microsoft.com/office/drawing/2014/main" id="{0FFE08D3-30FE-A27C-B30C-8D3BA1289F8B}"/>
              </a:ext>
            </a:extLst>
          </p:cNvPr>
          <p:cNvSpPr/>
          <p:nvPr/>
        </p:nvSpPr>
        <p:spPr>
          <a:xfrm>
            <a:off x="642996" y="619759"/>
            <a:ext cx="4415677" cy="5618479"/>
          </a:xfrm>
          <a:prstGeom prst="rect">
            <a:avLst/>
          </a:prstGeom>
          <a:gradFill flip="none" rotWithShape="1">
            <a:gsLst>
              <a:gs pos="100000">
                <a:schemeClr val="tx1"/>
              </a:gs>
              <a:gs pos="33000">
                <a:srgbClr val="1B335F">
                  <a:shade val="67500"/>
                  <a:satMod val="115000"/>
                </a:srgbClr>
              </a:gs>
            </a:gsLst>
            <a:lin ang="135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 name="Form">
            <a:extLst>
              <a:ext uri="{FF2B5EF4-FFF2-40B4-BE49-F238E27FC236}">
                <a16:creationId xmlns:a16="http://schemas.microsoft.com/office/drawing/2014/main" id="{B4B12EE6-82BA-DDFD-D789-0B86718DC06C}"/>
              </a:ext>
            </a:extLst>
          </p:cNvPr>
          <p:cNvSpPr/>
          <p:nvPr/>
        </p:nvSpPr>
        <p:spPr>
          <a:xfrm rot="5400000">
            <a:off x="471227" y="599478"/>
            <a:ext cx="1567757" cy="1500486"/>
          </a:xfrm>
          <a:custGeom>
            <a:avLst/>
            <a:gdLst/>
            <a:ahLst/>
            <a:cxnLst>
              <a:cxn ang="0">
                <a:pos x="wd2" y="hd2"/>
              </a:cxn>
              <a:cxn ang="5400000">
                <a:pos x="wd2" y="hd2"/>
              </a:cxn>
              <a:cxn ang="10800000">
                <a:pos x="wd2" y="hd2"/>
              </a:cxn>
              <a:cxn ang="16200000">
                <a:pos x="wd2" y="hd2"/>
              </a:cxn>
            </a:cxnLst>
            <a:rect l="0" t="0" r="r" b="b"/>
            <a:pathLst>
              <a:path w="21600" h="21594" extrusionOk="0">
                <a:moveTo>
                  <a:pt x="4646" y="0"/>
                </a:moveTo>
                <a:cubicBezTo>
                  <a:pt x="3263" y="-6"/>
                  <a:pt x="1887" y="624"/>
                  <a:pt x="536" y="1865"/>
                </a:cubicBezTo>
                <a:cubicBezTo>
                  <a:pt x="356" y="2030"/>
                  <a:pt x="179" y="2254"/>
                  <a:pt x="0" y="2441"/>
                </a:cubicBezTo>
                <a:lnTo>
                  <a:pt x="0" y="21594"/>
                </a:lnTo>
                <a:lnTo>
                  <a:pt x="21600" y="21594"/>
                </a:lnTo>
                <a:lnTo>
                  <a:pt x="11515" y="5384"/>
                </a:lnTo>
                <a:cubicBezTo>
                  <a:pt x="9270" y="1776"/>
                  <a:pt x="6950" y="10"/>
                  <a:pt x="4646" y="0"/>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p>
        </p:txBody>
      </p:sp>
      <p:sp>
        <p:nvSpPr>
          <p:cNvPr id="19" name="Form">
            <a:extLst>
              <a:ext uri="{FF2B5EF4-FFF2-40B4-BE49-F238E27FC236}">
                <a16:creationId xmlns:a16="http://schemas.microsoft.com/office/drawing/2014/main" id="{9CB9810D-3877-6B9C-6FBE-5743E6BBF06A}"/>
              </a:ext>
            </a:extLst>
          </p:cNvPr>
          <p:cNvSpPr/>
          <p:nvPr/>
        </p:nvSpPr>
        <p:spPr>
          <a:xfrm flipH="1" flipV="1">
            <a:off x="2810933" y="937436"/>
            <a:ext cx="2349372" cy="2313377"/>
          </a:xfrm>
          <a:custGeom>
            <a:avLst/>
            <a:gdLst/>
            <a:ahLst/>
            <a:cxnLst>
              <a:cxn ang="0">
                <a:pos x="wd2" y="hd2"/>
              </a:cxn>
              <a:cxn ang="5400000">
                <a:pos x="wd2" y="hd2"/>
              </a:cxn>
              <a:cxn ang="10800000">
                <a:pos x="wd2" y="hd2"/>
              </a:cxn>
              <a:cxn ang="16200000">
                <a:pos x="wd2" y="hd2"/>
              </a:cxn>
            </a:cxnLst>
            <a:rect l="0" t="0" r="r" b="b"/>
            <a:pathLst>
              <a:path w="21428" h="21390" extrusionOk="0">
                <a:moveTo>
                  <a:pt x="2" y="8629"/>
                </a:moveTo>
                <a:cubicBezTo>
                  <a:pt x="2667" y="7533"/>
                  <a:pt x="6153" y="7395"/>
                  <a:pt x="9030" y="8588"/>
                </a:cubicBezTo>
                <a:cubicBezTo>
                  <a:pt x="9032" y="8589"/>
                  <a:pt x="9033" y="8591"/>
                  <a:pt x="9035" y="8592"/>
                </a:cubicBezTo>
                <a:lnTo>
                  <a:pt x="17813" y="12232"/>
                </a:lnTo>
                <a:lnTo>
                  <a:pt x="13434" y="1763"/>
                </a:lnTo>
                <a:cubicBezTo>
                  <a:pt x="13162" y="1114"/>
                  <a:pt x="13463" y="368"/>
                  <a:pt x="14106" y="98"/>
                </a:cubicBezTo>
                <a:cubicBezTo>
                  <a:pt x="14428" y="-37"/>
                  <a:pt x="14774" y="-28"/>
                  <a:pt x="15073" y="97"/>
                </a:cubicBezTo>
                <a:cubicBezTo>
                  <a:pt x="15373" y="221"/>
                  <a:pt x="15627" y="460"/>
                  <a:pt x="15762" y="785"/>
                </a:cubicBezTo>
                <a:lnTo>
                  <a:pt x="21328" y="14091"/>
                </a:lnTo>
                <a:cubicBezTo>
                  <a:pt x="21600" y="14741"/>
                  <a:pt x="21299" y="15487"/>
                  <a:pt x="20656" y="15757"/>
                </a:cubicBezTo>
                <a:lnTo>
                  <a:pt x="7486" y="21292"/>
                </a:lnTo>
                <a:cubicBezTo>
                  <a:pt x="6844" y="21563"/>
                  <a:pt x="6102" y="21255"/>
                  <a:pt x="5830" y="20606"/>
                </a:cubicBezTo>
                <a:cubicBezTo>
                  <a:pt x="5558" y="19956"/>
                  <a:pt x="5859" y="19211"/>
                  <a:pt x="6502" y="18940"/>
                </a:cubicBezTo>
                <a:lnTo>
                  <a:pt x="16861" y="14587"/>
                </a:lnTo>
                <a:lnTo>
                  <a:pt x="8079" y="10944"/>
                </a:lnTo>
                <a:cubicBezTo>
                  <a:pt x="8078" y="10944"/>
                  <a:pt x="8077" y="10943"/>
                  <a:pt x="8076" y="10942"/>
                </a:cubicBezTo>
                <a:cubicBezTo>
                  <a:pt x="5483" y="9868"/>
                  <a:pt x="2267" y="10406"/>
                  <a:pt x="0" y="11678"/>
                </a:cubicBezTo>
                <a:cubicBezTo>
                  <a:pt x="0" y="10145"/>
                  <a:pt x="2" y="8629"/>
                  <a:pt x="2" y="8629"/>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29" name="Form">
            <a:extLst>
              <a:ext uri="{FF2B5EF4-FFF2-40B4-BE49-F238E27FC236}">
                <a16:creationId xmlns:a16="http://schemas.microsoft.com/office/drawing/2014/main" id="{8638701D-9D2B-D40D-5A6E-78576B812EFE}"/>
              </a:ext>
            </a:extLst>
          </p:cNvPr>
          <p:cNvSpPr/>
          <p:nvPr/>
        </p:nvSpPr>
        <p:spPr>
          <a:xfrm rot="10800000" flipV="1">
            <a:off x="4615318" y="5962028"/>
            <a:ext cx="5784777" cy="1067556"/>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5FA092">
                <a:alpha val="50196"/>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30" name="Form">
            <a:extLst>
              <a:ext uri="{FF2B5EF4-FFF2-40B4-BE49-F238E27FC236}">
                <a16:creationId xmlns:a16="http://schemas.microsoft.com/office/drawing/2014/main" id="{7B7F30EC-B254-4BF6-0A55-B092BDE12A0D}"/>
              </a:ext>
            </a:extLst>
          </p:cNvPr>
          <p:cNvSpPr/>
          <p:nvPr/>
        </p:nvSpPr>
        <p:spPr>
          <a:xfrm rot="10800000" flipV="1">
            <a:off x="5854864" y="6043846"/>
            <a:ext cx="5341422" cy="985737"/>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A7D7F1">
                <a:alpha val="60000"/>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30" name="Retângulo 29">
            <a:extLst>
              <a:ext uri="{FF2B5EF4-FFF2-40B4-BE49-F238E27FC236}">
                <a16:creationId xmlns:a16="http://schemas.microsoft.com/office/drawing/2014/main" id="{5A471458-9294-4DB3-BCFF-2109D170AD83}"/>
              </a:ext>
            </a:extLst>
          </p:cNvPr>
          <p:cNvSpPr/>
          <p:nvPr/>
        </p:nvSpPr>
        <p:spPr>
          <a:xfrm>
            <a:off x="11556442" y="0"/>
            <a:ext cx="635558" cy="619760"/>
          </a:xfrm>
          <a:prstGeom prst="rect">
            <a:avLst/>
          </a:prstGeom>
          <a:solidFill>
            <a:srgbClr val="F8FAF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latin typeface="Open Sans" panose="020B0606030504020204" pitchFamily="34" charset="0"/>
              <a:ea typeface="Open Sans" panose="020B0606030504020204" pitchFamily="34" charset="0"/>
              <a:cs typeface="Open Sans" panose="020B0606030504020204" pitchFamily="34" charset="0"/>
            </a:endParaRPr>
          </a:p>
        </p:txBody>
      </p:sp>
      <p:cxnSp>
        <p:nvCxnSpPr>
          <p:cNvPr id="31" name="Straight Connector 17">
            <a:extLst>
              <a:ext uri="{FF2B5EF4-FFF2-40B4-BE49-F238E27FC236}">
                <a16:creationId xmlns:a16="http://schemas.microsoft.com/office/drawing/2014/main" id="{2ED20775-16C3-E440-F455-4FBDDE9151C3}"/>
              </a:ext>
            </a:extLst>
          </p:cNvPr>
          <p:cNvCxnSpPr>
            <a:cxnSpLocks/>
          </p:cNvCxnSpPr>
          <p:nvPr/>
        </p:nvCxnSpPr>
        <p:spPr>
          <a:xfrm>
            <a:off x="-1" y="619760"/>
            <a:ext cx="12192002" cy="0"/>
          </a:xfrm>
          <a:prstGeom prst="line">
            <a:avLst/>
          </a:prstGeom>
          <a:ln w="9525">
            <a:solidFill>
              <a:srgbClr val="F1F1F3"/>
            </a:solidFill>
          </a:ln>
        </p:spPr>
        <p:style>
          <a:lnRef idx="1">
            <a:schemeClr val="accent1"/>
          </a:lnRef>
          <a:fillRef idx="0">
            <a:schemeClr val="accent1"/>
          </a:fillRef>
          <a:effectRef idx="0">
            <a:schemeClr val="accent1"/>
          </a:effectRef>
          <a:fontRef idx="minor">
            <a:schemeClr val="tx1"/>
          </a:fontRef>
        </p:style>
      </p:cxnSp>
      <p:sp>
        <p:nvSpPr>
          <p:cNvPr id="8" name="Paulo Costa">
            <a:extLst>
              <a:ext uri="{FF2B5EF4-FFF2-40B4-BE49-F238E27FC236}">
                <a16:creationId xmlns:a16="http://schemas.microsoft.com/office/drawing/2014/main" id="{E12C06C9-23C6-12CA-5D1F-80A886FF4FF2}"/>
              </a:ext>
              <a:ext uri="{C183D7F6-B498-43B3-948B-1728B52AA6E4}">
                <adec:decorative xmlns:adec="http://schemas.microsoft.com/office/drawing/2017/decorative" val="0"/>
              </a:ext>
            </a:extLst>
          </p:cNvPr>
          <p:cNvSpPr txBox="1"/>
          <p:nvPr/>
        </p:nvSpPr>
        <p:spPr>
          <a:xfrm>
            <a:off x="11829511" y="225242"/>
            <a:ext cx="80150" cy="169277"/>
          </a:xfrm>
          <a:prstGeom prst="rect">
            <a:avLst/>
          </a:prstGeom>
          <a:noFill/>
        </p:spPr>
        <p:txBody>
          <a:bodyPr wrap="none" lIns="0" tIns="0" rIns="0" bIns="0" rtlCol="0">
            <a:spAutoFit/>
          </a:bodyPr>
          <a:lstStyle/>
          <a:p>
            <a:pPr algn="ctr"/>
            <a:fld id="{149B6D55-4680-4DC5-B665-330CCBA60EFE}" type="slidenum">
              <a:rPr lang="pt-PT" sz="1100" baseline="0" smtClean="0">
                <a:latin typeface="Open Sans" panose="020B0606030504020204" pitchFamily="34" charset="0"/>
                <a:ea typeface="Open Sans" panose="020B0606030504020204" pitchFamily="34" charset="0"/>
                <a:cs typeface="Open Sans" panose="020B0606030504020204" pitchFamily="34" charset="0"/>
              </a:rPr>
              <a:pPr algn="ctr"/>
              <a:t>327</a:t>
            </a:fld>
            <a:endParaRPr lang="pt-PT" sz="600" dirty="0">
              <a:latin typeface="Open Sans" panose="020B0606030504020204" pitchFamily="34" charset="0"/>
              <a:ea typeface="Open Sans" panose="020B0606030504020204" pitchFamily="34" charset="0"/>
              <a:cs typeface="Open Sans" panose="020B0606030504020204" pitchFamily="34" charset="0"/>
            </a:endParaRPr>
          </a:p>
        </p:txBody>
      </p:sp>
      <p:sp>
        <p:nvSpPr>
          <p:cNvPr id="16" name="PauloCosta">
            <a:extLst>
              <a:ext uri="{FF2B5EF4-FFF2-40B4-BE49-F238E27FC236}">
                <a16:creationId xmlns:a16="http://schemas.microsoft.com/office/drawing/2014/main" id="{6A2EEAC6-A4F1-9B02-B72A-BB006BF18717}"/>
              </a:ext>
            </a:extLst>
          </p:cNvPr>
          <p:cNvSpPr txBox="1"/>
          <p:nvPr/>
        </p:nvSpPr>
        <p:spPr>
          <a:xfrm rot="5400000">
            <a:off x="9634411" y="4209656"/>
            <a:ext cx="4482532" cy="92333"/>
          </a:xfrm>
          <a:prstGeom prst="rect">
            <a:avLst/>
          </a:prstGeom>
          <a:noFill/>
        </p:spPr>
        <p:txBody>
          <a:bodyPr wrap="square" lIns="0" tIns="0" rIns="0" bIns="0" rtlCol="0">
            <a:spAutoFit/>
          </a:bodyPr>
          <a:lstStyle/>
          <a:p>
            <a:pPr algn="r"/>
            <a:r>
              <a:rPr lang="pt-PT" sz="60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pt-PT" sz="6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2024 NOVA SBE </a:t>
            </a:r>
            <a:r>
              <a:rPr lang="pt-PT" sz="600" i="0" kern="1200" dirty="0">
                <a:effectLst/>
                <a:latin typeface="Open Sans Light" panose="020B0306030504020204" pitchFamily="34" charset="0"/>
                <a:ea typeface="Open Sans Light" panose="020B0306030504020204" pitchFamily="34" charset="0"/>
                <a:cs typeface="Open Sans Light" panose="020B0306030504020204" pitchFamily="34" charset="0"/>
              </a:rPr>
              <a:t>-  INFORMAÇÃO PROPRIETÁRIA E CONFIDENCIAL PARA USO EXCLUSIVO no programa próxima geração</a:t>
            </a:r>
            <a:endParaRPr lang="pt-PT" sz="600" b="1" i="0" kern="1200" dirty="0">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5" name="TextBox 3">
            <a:extLst>
              <a:ext uri="{FF2B5EF4-FFF2-40B4-BE49-F238E27FC236}">
                <a16:creationId xmlns:a16="http://schemas.microsoft.com/office/drawing/2014/main" id="{6849A494-EE2F-5018-9660-D5282988585D}"/>
              </a:ext>
            </a:extLst>
          </p:cNvPr>
          <p:cNvSpPr txBox="1"/>
          <p:nvPr/>
        </p:nvSpPr>
        <p:spPr>
          <a:xfrm>
            <a:off x="854838" y="4381980"/>
            <a:ext cx="3912189" cy="1580048"/>
          </a:xfrm>
          <a:prstGeom prst="rect">
            <a:avLst/>
          </a:prstGeom>
          <a:noFill/>
        </p:spPr>
        <p:txBody>
          <a:bodyPr wrap="square" lIns="0" tIns="0" rIns="0" bIns="0" rtlCol="0">
            <a:spAutoFit/>
          </a:bodyPr>
          <a:lstStyle/>
          <a:p>
            <a:pPr>
              <a:lnSpc>
                <a:spcPct val="70000"/>
              </a:lnSpc>
              <a:spcAft>
                <a:spcPts val="600"/>
              </a:spcAft>
            </a:pPr>
            <a:r>
              <a:rPr lang="en-US" sz="4800" i="1" dirty="0">
                <a:solidFill>
                  <a:schemeClr val="bg1"/>
                </a:solidFill>
                <a:latin typeface="Lora" pitchFamily="2" charset="0"/>
                <a:ea typeface="Open Sans" panose="020B0606030504020204" pitchFamily="34" charset="0"/>
                <a:cs typeface="Open Sans" panose="020B0606030504020204" pitchFamily="34" charset="0"/>
              </a:rPr>
              <a:t>Sempre a </a:t>
            </a:r>
            <a:r>
              <a:rPr lang="en-US" sz="4800" i="1" dirty="0" err="1">
                <a:solidFill>
                  <a:schemeClr val="bg1"/>
                </a:solidFill>
                <a:latin typeface="Lora" pitchFamily="2" charset="0"/>
                <a:ea typeface="Open Sans" panose="020B0606030504020204" pitchFamily="34" charset="0"/>
                <a:cs typeface="Open Sans" panose="020B0606030504020204" pitchFamily="34" charset="0"/>
              </a:rPr>
              <a:t>perder</a:t>
            </a:r>
            <a:r>
              <a:rPr lang="en-US" sz="4800" i="1" dirty="0">
                <a:solidFill>
                  <a:schemeClr val="bg1"/>
                </a:solidFill>
                <a:latin typeface="Lora" pitchFamily="2" charset="0"/>
                <a:ea typeface="Open Sans" panose="020B0606030504020204" pitchFamily="34" charset="0"/>
                <a:cs typeface="Open Sans" panose="020B0606030504020204" pitchFamily="34" charset="0"/>
              </a:rPr>
              <a:t> </a:t>
            </a:r>
            <a:r>
              <a:rPr lang="en-US" sz="4800" i="1" dirty="0" err="1">
                <a:solidFill>
                  <a:schemeClr val="bg1"/>
                </a:solidFill>
                <a:latin typeface="Lora" pitchFamily="2" charset="0"/>
                <a:ea typeface="Open Sans" panose="020B0606030504020204" pitchFamily="34" charset="0"/>
                <a:cs typeface="Open Sans" panose="020B0606030504020204" pitchFamily="34" charset="0"/>
              </a:rPr>
              <a:t>talento</a:t>
            </a:r>
            <a:r>
              <a:rPr lang="en-US" sz="4800" i="1" dirty="0">
                <a:solidFill>
                  <a:schemeClr val="bg1"/>
                </a:solidFill>
                <a:latin typeface="Lora" pitchFamily="2" charset="0"/>
                <a:ea typeface="Open Sans" panose="020B0606030504020204" pitchFamily="34" charset="0"/>
                <a:cs typeface="Open Sans" panose="020B0606030504020204" pitchFamily="34" charset="0"/>
              </a:rPr>
              <a:t>…</a:t>
            </a:r>
          </a:p>
        </p:txBody>
      </p:sp>
      <p:sp>
        <p:nvSpPr>
          <p:cNvPr id="3" name="TextBox 2">
            <a:extLst>
              <a:ext uri="{FF2B5EF4-FFF2-40B4-BE49-F238E27FC236}">
                <a16:creationId xmlns:a16="http://schemas.microsoft.com/office/drawing/2014/main" id="{94AA9681-4800-48ED-9515-085936079EFB}"/>
              </a:ext>
            </a:extLst>
          </p:cNvPr>
          <p:cNvSpPr txBox="1"/>
          <p:nvPr/>
        </p:nvSpPr>
        <p:spPr>
          <a:xfrm>
            <a:off x="5450060" y="1146206"/>
            <a:ext cx="4969396" cy="830997"/>
          </a:xfrm>
          <a:prstGeom prst="rect">
            <a:avLst/>
          </a:prstGeom>
          <a:noFill/>
        </p:spPr>
        <p:txBody>
          <a:bodyPr wrap="square">
            <a:spAutoFit/>
          </a:bodyPr>
          <a:lstStyle/>
          <a:p>
            <a:r>
              <a:rPr lang="pt-PT" sz="4800" b="1" dirty="0">
                <a:latin typeface="Open Sans" panose="020B0606030504020204" pitchFamily="34" charset="0"/>
                <a:ea typeface="Open Sans" panose="020B0606030504020204" pitchFamily="34" charset="0"/>
                <a:cs typeface="Open Sans" panose="020B0606030504020204" pitchFamily="34" charset="0"/>
              </a:rPr>
              <a:t>Emigração</a:t>
            </a:r>
            <a:endParaRPr lang="en-US" sz="48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4" name="TextBox 3">
            <a:extLst>
              <a:ext uri="{FF2B5EF4-FFF2-40B4-BE49-F238E27FC236}">
                <a16:creationId xmlns:a16="http://schemas.microsoft.com/office/drawing/2014/main" id="{49C5042C-7EAF-BA14-68B3-8174CAA0D1D9}"/>
              </a:ext>
            </a:extLst>
          </p:cNvPr>
          <p:cNvSpPr txBox="1"/>
          <p:nvPr/>
        </p:nvSpPr>
        <p:spPr>
          <a:xfrm>
            <a:off x="5404340" y="2133947"/>
            <a:ext cx="6635260" cy="3268202"/>
          </a:xfrm>
          <a:prstGeom prst="rect">
            <a:avLst/>
          </a:prstGeom>
          <a:noFill/>
        </p:spPr>
        <p:txBody>
          <a:bodyPr wrap="square" rtlCol="0">
            <a:spAutoFit/>
          </a:bodyPr>
          <a:lstStyle/>
          <a:p>
            <a:pPr marL="285750" indent="-285750">
              <a:lnSpc>
                <a:spcPct val="300000"/>
              </a:lnSpc>
              <a:buFont typeface="Arial" panose="020B0604020202020204" pitchFamily="34" charset="0"/>
              <a:buChar char="•"/>
            </a:pPr>
            <a:r>
              <a:rPr lang="pt-PT" b="1" dirty="0">
                <a:latin typeface="Open Sans BOLD" panose="020B0806030504020204" pitchFamily="34" charset="0"/>
                <a:ea typeface="Open Sans BOLD" panose="020B0806030504020204" pitchFamily="34" charset="0"/>
                <a:cs typeface="Open Sans BOLD" panose="020B0806030504020204" pitchFamily="34" charset="0"/>
              </a:rPr>
              <a:t>8ª mais alta taxa de emigração do mundo</a:t>
            </a:r>
          </a:p>
          <a:p>
            <a:pPr marL="285750" indent="-285750">
              <a:lnSpc>
                <a:spcPct val="300000"/>
              </a:lnSpc>
              <a:buFont typeface="Arial" panose="020B0604020202020204" pitchFamily="34" charset="0"/>
              <a:buChar char="•"/>
            </a:pPr>
            <a:r>
              <a:rPr lang="pt-PT" b="1" dirty="0">
                <a:latin typeface="Open Sans BOLD" panose="020B0806030504020204" pitchFamily="34" charset="0"/>
                <a:ea typeface="Open Sans BOLD" panose="020B0806030504020204" pitchFamily="34" charset="0"/>
                <a:cs typeface="Open Sans BOLD" panose="020B0806030504020204" pitchFamily="34" charset="0"/>
              </a:rPr>
              <a:t>Entre 2012 e 2021 emigraram 742 mil residentes</a:t>
            </a:r>
          </a:p>
          <a:p>
            <a:pPr marL="285750" indent="-285750">
              <a:lnSpc>
                <a:spcPct val="300000"/>
              </a:lnSpc>
              <a:buFont typeface="Arial" panose="020B0604020202020204" pitchFamily="34" charset="0"/>
              <a:buChar char="•"/>
            </a:pPr>
            <a:r>
              <a:rPr lang="pt-PT" b="1" dirty="0">
                <a:latin typeface="Open Sans BOLD" panose="020B0806030504020204" pitchFamily="34" charset="0"/>
                <a:ea typeface="Open Sans BOLD" panose="020B0806030504020204" pitchFamily="34" charset="0"/>
                <a:cs typeface="Open Sans BOLD" panose="020B0806030504020204" pitchFamily="34" charset="0"/>
              </a:rPr>
              <a:t>Cerca de 194 mil licenciados (10% do total)</a:t>
            </a:r>
          </a:p>
          <a:p>
            <a:pPr marL="285750" indent="-285750">
              <a:lnSpc>
                <a:spcPct val="300000"/>
              </a:lnSpc>
              <a:buFont typeface="Arial" panose="020B0604020202020204" pitchFamily="34" charset="0"/>
              <a:buChar char="•"/>
            </a:pPr>
            <a:r>
              <a:rPr lang="pt-PT" b="1" dirty="0">
                <a:latin typeface="Open Sans BOLD" panose="020B0806030504020204" pitchFamily="34" charset="0"/>
                <a:ea typeface="Open Sans BOLD" panose="020B0806030504020204" pitchFamily="34" charset="0"/>
                <a:cs typeface="Open Sans BOLD" panose="020B0806030504020204" pitchFamily="34" charset="0"/>
              </a:rPr>
              <a:t>A €</a:t>
            </a:r>
            <a:r>
              <a:rPr lang="pt-PT" b="1">
                <a:latin typeface="Open Sans BOLD" panose="020B0806030504020204" pitchFamily="34" charset="0"/>
                <a:ea typeface="Open Sans BOLD" panose="020B0806030504020204" pitchFamily="34" charset="0"/>
                <a:cs typeface="Open Sans BOLD" panose="020B0806030504020204" pitchFamily="34" charset="0"/>
              </a:rPr>
              <a:t>96.500</a:t>
            </a:r>
            <a:r>
              <a:rPr lang="pt-PT" b="1" dirty="0">
                <a:latin typeface="Open Sans BOLD" panose="020B0806030504020204" pitchFamily="34" charset="0"/>
                <a:ea typeface="Open Sans BOLD" panose="020B0806030504020204" pitchFamily="34" charset="0"/>
                <a:cs typeface="Open Sans BOLD" panose="020B0806030504020204" pitchFamily="34" charset="0"/>
              </a:rPr>
              <a:t> por licenciado são 18 mil milhões de euros</a:t>
            </a:r>
          </a:p>
        </p:txBody>
      </p:sp>
      <p:sp>
        <p:nvSpPr>
          <p:cNvPr id="7" name="TextBox 6">
            <a:extLst>
              <a:ext uri="{FF2B5EF4-FFF2-40B4-BE49-F238E27FC236}">
                <a16:creationId xmlns:a16="http://schemas.microsoft.com/office/drawing/2014/main" id="{29C11203-9B72-EE99-99BB-DC0F6C39B812}"/>
              </a:ext>
            </a:extLst>
          </p:cNvPr>
          <p:cNvSpPr txBox="1"/>
          <p:nvPr/>
        </p:nvSpPr>
        <p:spPr>
          <a:xfrm>
            <a:off x="5508151" y="5965428"/>
            <a:ext cx="5943229" cy="276999"/>
          </a:xfrm>
          <a:prstGeom prst="rect">
            <a:avLst/>
          </a:prstGeom>
          <a:noFill/>
        </p:spPr>
        <p:txBody>
          <a:bodyPr wrap="square" rtlCol="0">
            <a:spAutoFit/>
          </a:bodyPr>
          <a:lstStyle/>
          <a:p>
            <a:r>
              <a:rPr lang="pt-PT" sz="1200">
                <a:latin typeface="Open Sans" panose="020B0606030504020204" pitchFamily="34" charset="0"/>
                <a:ea typeface="Open Sans" panose="020B0606030504020204" pitchFamily="34" charset="0"/>
                <a:cs typeface="Open Sans" panose="020B0606030504020204" pitchFamily="34" charset="0"/>
              </a:rPr>
              <a:t>Fonte: Paper BRP “Um país com futuro: atrair e reter o talento em Portugal”</a:t>
            </a:r>
          </a:p>
        </p:txBody>
      </p:sp>
      <p:sp>
        <p:nvSpPr>
          <p:cNvPr id="2" name="TextBox 3">
            <a:extLst>
              <a:ext uri="{FF2B5EF4-FFF2-40B4-BE49-F238E27FC236}">
                <a16:creationId xmlns:a16="http://schemas.microsoft.com/office/drawing/2014/main" id="{2C4D2EAC-E5D3-E143-EB63-21FCED4EDCC7}"/>
              </a:ext>
            </a:extLst>
          </p:cNvPr>
          <p:cNvSpPr txBox="1"/>
          <p:nvPr/>
        </p:nvSpPr>
        <p:spPr>
          <a:xfrm>
            <a:off x="5250740" y="245842"/>
            <a:ext cx="5925397" cy="124650"/>
          </a:xfrm>
          <a:prstGeom prst="rect">
            <a:avLst/>
          </a:prstGeom>
          <a:noFill/>
        </p:spPr>
        <p:txBody>
          <a:bodyPr wrap="square" lIns="0" tIns="0" rIns="0" bIns="0" rtlCol="0">
            <a:spAutoFit/>
          </a:bodyPr>
          <a:lstStyle/>
          <a:p>
            <a:pPr algn="r">
              <a:lnSpc>
                <a:spcPct val="90000"/>
              </a:lnSpc>
              <a:spcAft>
                <a:spcPts val="600"/>
              </a:spcAft>
            </a:pPr>
            <a:r>
              <a:rPr lang="pt-PT" sz="900" dirty="0">
                <a:latin typeface="Open Sans Light" panose="020B0306030504020204" pitchFamily="34" charset="0"/>
                <a:ea typeface="Open Sans Light" panose="020B0306030504020204" pitchFamily="34" charset="0"/>
                <a:cs typeface="Open Sans Light" panose="020B0306030504020204" pitchFamily="34" charset="0"/>
              </a:rPr>
              <a:t>STONEBY PORTUGAL SUMMIT – </a:t>
            </a:r>
            <a:r>
              <a:rPr lang="pt-PT" sz="900" dirty="0">
                <a:solidFill>
                  <a:srgbClr val="F04536"/>
                </a:solidFill>
                <a:latin typeface="Open Sans Light" panose="020B0306030504020204" pitchFamily="34" charset="0"/>
                <a:ea typeface="Open Sans Light" panose="020B0306030504020204" pitchFamily="34" charset="0"/>
                <a:cs typeface="Open Sans Light" panose="020B0306030504020204" pitchFamily="34" charset="0"/>
              </a:rPr>
              <a:t> II ECONTRO NACIONAL DO SETOR DA PEDRA NATURAL</a:t>
            </a:r>
          </a:p>
        </p:txBody>
      </p:sp>
      <p:pic>
        <p:nvPicPr>
          <p:cNvPr id="9" name="Picture 8" descr="A picture containing drawing&#10;&#10;Description automatically generated">
            <a:extLst>
              <a:ext uri="{FF2B5EF4-FFF2-40B4-BE49-F238E27FC236}">
                <a16:creationId xmlns:a16="http://schemas.microsoft.com/office/drawing/2014/main" id="{F3C7DD8F-79AB-F264-A462-E0772C5FAF5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1326964045"/>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tângulo 1">
            <a:extLst>
              <a:ext uri="{FF2B5EF4-FFF2-40B4-BE49-F238E27FC236}">
                <a16:creationId xmlns:a16="http://schemas.microsoft.com/office/drawing/2014/main" id="{AEB89772-A2AA-1F67-51F4-9A5D2B216A91}"/>
              </a:ext>
            </a:extLst>
          </p:cNvPr>
          <p:cNvSpPr/>
          <p:nvPr/>
        </p:nvSpPr>
        <p:spPr>
          <a:xfrm>
            <a:off x="0" y="0"/>
            <a:ext cx="12192000" cy="6858000"/>
          </a:xfrm>
          <a:prstGeom prst="rect">
            <a:avLst/>
          </a:prstGeom>
          <a:gradFill flip="none" rotWithShape="1">
            <a:gsLst>
              <a:gs pos="100000">
                <a:schemeClr val="tx1"/>
              </a:gs>
              <a:gs pos="33000">
                <a:srgbClr val="1B335F">
                  <a:shade val="67500"/>
                  <a:satMod val="115000"/>
                </a:srgbClr>
              </a:gs>
            </a:gsLst>
            <a:lin ang="135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TextBox 4">
            <a:extLst>
              <a:ext uri="{FF2B5EF4-FFF2-40B4-BE49-F238E27FC236}">
                <a16:creationId xmlns:a16="http://schemas.microsoft.com/office/drawing/2014/main" id="{E395FFCD-D801-5780-6F1A-1DF281517AE2}"/>
              </a:ext>
            </a:extLst>
          </p:cNvPr>
          <p:cNvSpPr txBox="1"/>
          <p:nvPr/>
        </p:nvSpPr>
        <p:spPr>
          <a:xfrm>
            <a:off x="3611302" y="2491808"/>
            <a:ext cx="4969396" cy="1569660"/>
          </a:xfrm>
          <a:prstGeom prst="rect">
            <a:avLst/>
          </a:prstGeom>
          <a:noFill/>
        </p:spPr>
        <p:txBody>
          <a:bodyPr wrap="square">
            <a:spAutoFit/>
          </a:bodyPr>
          <a:lstStyle/>
          <a:p>
            <a:r>
              <a:rPr lang="pt-PT" sz="9600" b="1" dirty="0">
                <a:solidFill>
                  <a:schemeClr val="bg1"/>
                </a:solidFill>
                <a:latin typeface="Open Sans" panose="020B0606030504020204" pitchFamily="34" charset="0"/>
                <a:ea typeface="Open Sans" panose="020B0606030504020204" pitchFamily="34" charset="0"/>
                <a:cs typeface="Open Sans" panose="020B0606030504020204" pitchFamily="34" charset="0"/>
              </a:rPr>
              <a:t>E se…?</a:t>
            </a:r>
            <a:endParaRPr lang="en-US" sz="96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574290229"/>
      </p:ext>
    </p:extLst>
  </p:cSld>
  <p:clrMapOvr>
    <a:masterClrMapping/>
  </p:clrMapOvr>
  <p:transition spd="med">
    <p:push/>
  </p:transition>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tângulo 1">
            <a:extLst>
              <a:ext uri="{FF2B5EF4-FFF2-40B4-BE49-F238E27FC236}">
                <a16:creationId xmlns:a16="http://schemas.microsoft.com/office/drawing/2014/main" id="{D25AB044-6290-E7DA-9C57-189043EAE9EB}"/>
              </a:ext>
            </a:extLst>
          </p:cNvPr>
          <p:cNvSpPr/>
          <p:nvPr/>
        </p:nvSpPr>
        <p:spPr>
          <a:xfrm>
            <a:off x="0" y="0"/>
            <a:ext cx="12192000" cy="6858000"/>
          </a:xfrm>
          <a:prstGeom prst="rect">
            <a:avLst/>
          </a:prstGeom>
          <a:gradFill flip="none" rotWithShape="1">
            <a:gsLst>
              <a:gs pos="100000">
                <a:schemeClr val="tx1"/>
              </a:gs>
              <a:gs pos="33000">
                <a:srgbClr val="1B335F">
                  <a:shade val="67500"/>
                  <a:satMod val="115000"/>
                </a:srgbClr>
              </a:gs>
            </a:gsLst>
            <a:lin ang="135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TextBox 4">
            <a:extLst>
              <a:ext uri="{FF2B5EF4-FFF2-40B4-BE49-F238E27FC236}">
                <a16:creationId xmlns:a16="http://schemas.microsoft.com/office/drawing/2014/main" id="{E395FFCD-D801-5780-6F1A-1DF281517AE2}"/>
              </a:ext>
            </a:extLst>
          </p:cNvPr>
          <p:cNvSpPr txBox="1"/>
          <p:nvPr/>
        </p:nvSpPr>
        <p:spPr>
          <a:xfrm>
            <a:off x="684616" y="1905506"/>
            <a:ext cx="10822767" cy="3046988"/>
          </a:xfrm>
          <a:prstGeom prst="rect">
            <a:avLst/>
          </a:prstGeom>
          <a:noFill/>
        </p:spPr>
        <p:txBody>
          <a:bodyPr wrap="square">
            <a:spAutoFit/>
          </a:bodyPr>
          <a:lstStyle/>
          <a:p>
            <a:r>
              <a:rPr lang="pt-PT" sz="4800" b="1" dirty="0">
                <a:solidFill>
                  <a:schemeClr val="bg1"/>
                </a:solidFill>
                <a:latin typeface="Open Sans" panose="020B0606030504020204" pitchFamily="34" charset="0"/>
                <a:ea typeface="Open Sans" panose="020B0606030504020204" pitchFamily="34" charset="0"/>
                <a:cs typeface="Open Sans" panose="020B0606030504020204" pitchFamily="34" charset="0"/>
              </a:rPr>
              <a:t>…trouxéssemos de volta por ano </a:t>
            </a:r>
            <a:br>
              <a:rPr lang="pt-PT" sz="4800" b="1" dirty="0">
                <a:solidFill>
                  <a:schemeClr val="bg1"/>
                </a:solidFill>
                <a:latin typeface="Open Sans" panose="020B0606030504020204" pitchFamily="34" charset="0"/>
                <a:ea typeface="Open Sans" panose="020B0606030504020204" pitchFamily="34" charset="0"/>
                <a:cs typeface="Open Sans" panose="020B0606030504020204" pitchFamily="34" charset="0"/>
              </a:rPr>
            </a:br>
            <a:r>
              <a:rPr lang="pt-PT" sz="4800" b="1" dirty="0">
                <a:solidFill>
                  <a:schemeClr val="bg1"/>
                </a:solidFill>
                <a:latin typeface="Open Sans" panose="020B0606030504020204" pitchFamily="34" charset="0"/>
                <a:ea typeface="Open Sans" panose="020B0606030504020204" pitchFamily="34" charset="0"/>
                <a:cs typeface="Open Sans" panose="020B0606030504020204" pitchFamily="34" charset="0"/>
              </a:rPr>
              <a:t>o mesmo número de residentes que emigraram anualmente entre 2012 e 2021…</a:t>
            </a:r>
            <a:endParaRPr lang="en-US" sz="48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501903432"/>
      </p:ext>
    </p:extLst>
  </p:cSld>
  <p:clrMapOvr>
    <a:masterClrMapping/>
  </p:clrMapOvr>
  <p:transition spd="med">
    <p:push/>
  </p:transition>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tângulo 1">
            <a:extLst>
              <a:ext uri="{FF2B5EF4-FFF2-40B4-BE49-F238E27FC236}">
                <a16:creationId xmlns:a16="http://schemas.microsoft.com/office/drawing/2014/main" id="{871EC0C8-7D04-2405-147F-FA40B130298E}"/>
              </a:ext>
            </a:extLst>
          </p:cNvPr>
          <p:cNvSpPr/>
          <p:nvPr/>
        </p:nvSpPr>
        <p:spPr>
          <a:xfrm>
            <a:off x="0" y="0"/>
            <a:ext cx="12192000" cy="6858000"/>
          </a:xfrm>
          <a:prstGeom prst="rect">
            <a:avLst/>
          </a:prstGeom>
          <a:gradFill flip="none" rotWithShape="1">
            <a:gsLst>
              <a:gs pos="100000">
                <a:schemeClr val="tx1"/>
              </a:gs>
              <a:gs pos="33000">
                <a:srgbClr val="1B335F">
                  <a:shade val="67500"/>
                  <a:satMod val="115000"/>
                </a:srgbClr>
              </a:gs>
            </a:gsLst>
            <a:lin ang="135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TextBox 4">
            <a:extLst>
              <a:ext uri="{FF2B5EF4-FFF2-40B4-BE49-F238E27FC236}">
                <a16:creationId xmlns:a16="http://schemas.microsoft.com/office/drawing/2014/main" id="{E395FFCD-D801-5780-6F1A-1DF281517AE2}"/>
              </a:ext>
            </a:extLst>
          </p:cNvPr>
          <p:cNvSpPr txBox="1"/>
          <p:nvPr/>
        </p:nvSpPr>
        <p:spPr>
          <a:xfrm>
            <a:off x="617705" y="1905506"/>
            <a:ext cx="10956590" cy="3046988"/>
          </a:xfrm>
          <a:prstGeom prst="rect">
            <a:avLst/>
          </a:prstGeom>
          <a:noFill/>
        </p:spPr>
        <p:txBody>
          <a:bodyPr wrap="square">
            <a:spAutoFit/>
          </a:bodyPr>
          <a:lstStyle/>
          <a:p>
            <a:r>
              <a:rPr lang="pt-PT" sz="4800" b="1" dirty="0">
                <a:solidFill>
                  <a:schemeClr val="bg1"/>
                </a:solidFill>
                <a:latin typeface="Open Sans" panose="020B0606030504020204" pitchFamily="34" charset="0"/>
                <a:ea typeface="Open Sans" panose="020B0606030504020204" pitchFamily="34" charset="0"/>
                <a:cs typeface="Open Sans" panose="020B0606030504020204" pitchFamily="34" charset="0"/>
              </a:rPr>
              <a:t>…criando um ambiente económico favorável de criação de emprego</a:t>
            </a:r>
          </a:p>
          <a:p>
            <a:r>
              <a:rPr lang="pt-PT" sz="4800" b="1" dirty="0">
                <a:solidFill>
                  <a:schemeClr val="bg1"/>
                </a:solidFill>
                <a:latin typeface="Open Sans" panose="020B0606030504020204" pitchFamily="34" charset="0"/>
                <a:ea typeface="Open Sans" panose="020B0606030504020204" pitchFamily="34" charset="0"/>
                <a:cs typeface="Open Sans" panose="020B0606030504020204" pitchFamily="34" charset="0"/>
              </a:rPr>
              <a:t>nas grandes empresas </a:t>
            </a:r>
          </a:p>
          <a:p>
            <a:r>
              <a:rPr lang="pt-PT" sz="4800" b="1" dirty="0">
                <a:solidFill>
                  <a:schemeClr val="bg1"/>
                </a:solidFill>
                <a:latin typeface="Open Sans" panose="020B0606030504020204" pitchFamily="34" charset="0"/>
                <a:ea typeface="Open Sans" panose="020B0606030504020204" pitchFamily="34" charset="0"/>
                <a:cs typeface="Open Sans" panose="020B0606030504020204" pitchFamily="34" charset="0"/>
              </a:rPr>
              <a:t>que os pudesse absorver?</a:t>
            </a:r>
            <a:endParaRPr lang="en-US" sz="48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664988915"/>
      </p:ext>
    </p:extLst>
  </p:cSld>
  <p:clrMapOvr>
    <a:masterClrMapping/>
  </p:clrMapOvr>
  <p:transition spd="med">
    <p:push/>
  </p:transition>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tângulo 22">
            <a:extLst>
              <a:ext uri="{FF2B5EF4-FFF2-40B4-BE49-F238E27FC236}">
                <a16:creationId xmlns:a16="http://schemas.microsoft.com/office/drawing/2014/main" id="{0FFE08D3-30FE-A27C-B30C-8D3BA1289F8B}"/>
              </a:ext>
            </a:extLst>
          </p:cNvPr>
          <p:cNvSpPr/>
          <p:nvPr/>
        </p:nvSpPr>
        <p:spPr>
          <a:xfrm>
            <a:off x="642996" y="619759"/>
            <a:ext cx="4415677" cy="5618479"/>
          </a:xfrm>
          <a:prstGeom prst="rect">
            <a:avLst/>
          </a:prstGeom>
          <a:gradFill flip="none" rotWithShape="1">
            <a:gsLst>
              <a:gs pos="100000">
                <a:schemeClr val="tx1"/>
              </a:gs>
              <a:gs pos="33000">
                <a:srgbClr val="1B335F">
                  <a:shade val="67500"/>
                  <a:satMod val="115000"/>
                </a:srgbClr>
              </a:gs>
            </a:gsLst>
            <a:lin ang="135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 name="Form">
            <a:extLst>
              <a:ext uri="{FF2B5EF4-FFF2-40B4-BE49-F238E27FC236}">
                <a16:creationId xmlns:a16="http://schemas.microsoft.com/office/drawing/2014/main" id="{B4B12EE6-82BA-DDFD-D789-0B86718DC06C}"/>
              </a:ext>
            </a:extLst>
          </p:cNvPr>
          <p:cNvSpPr/>
          <p:nvPr/>
        </p:nvSpPr>
        <p:spPr>
          <a:xfrm rot="5400000">
            <a:off x="471227" y="599478"/>
            <a:ext cx="1567757" cy="1500486"/>
          </a:xfrm>
          <a:custGeom>
            <a:avLst/>
            <a:gdLst/>
            <a:ahLst/>
            <a:cxnLst>
              <a:cxn ang="0">
                <a:pos x="wd2" y="hd2"/>
              </a:cxn>
              <a:cxn ang="5400000">
                <a:pos x="wd2" y="hd2"/>
              </a:cxn>
              <a:cxn ang="10800000">
                <a:pos x="wd2" y="hd2"/>
              </a:cxn>
              <a:cxn ang="16200000">
                <a:pos x="wd2" y="hd2"/>
              </a:cxn>
            </a:cxnLst>
            <a:rect l="0" t="0" r="r" b="b"/>
            <a:pathLst>
              <a:path w="21600" h="21594" extrusionOk="0">
                <a:moveTo>
                  <a:pt x="4646" y="0"/>
                </a:moveTo>
                <a:cubicBezTo>
                  <a:pt x="3263" y="-6"/>
                  <a:pt x="1887" y="624"/>
                  <a:pt x="536" y="1865"/>
                </a:cubicBezTo>
                <a:cubicBezTo>
                  <a:pt x="356" y="2030"/>
                  <a:pt x="179" y="2254"/>
                  <a:pt x="0" y="2441"/>
                </a:cubicBezTo>
                <a:lnTo>
                  <a:pt x="0" y="21594"/>
                </a:lnTo>
                <a:lnTo>
                  <a:pt x="21600" y="21594"/>
                </a:lnTo>
                <a:lnTo>
                  <a:pt x="11515" y="5384"/>
                </a:lnTo>
                <a:cubicBezTo>
                  <a:pt x="9270" y="1776"/>
                  <a:pt x="6950" y="10"/>
                  <a:pt x="4646" y="0"/>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p>
        </p:txBody>
      </p:sp>
      <p:sp>
        <p:nvSpPr>
          <p:cNvPr id="19" name="Form">
            <a:extLst>
              <a:ext uri="{FF2B5EF4-FFF2-40B4-BE49-F238E27FC236}">
                <a16:creationId xmlns:a16="http://schemas.microsoft.com/office/drawing/2014/main" id="{9CB9810D-3877-6B9C-6FBE-5743E6BBF06A}"/>
              </a:ext>
            </a:extLst>
          </p:cNvPr>
          <p:cNvSpPr/>
          <p:nvPr/>
        </p:nvSpPr>
        <p:spPr>
          <a:xfrm flipH="1" flipV="1">
            <a:off x="2810933" y="937436"/>
            <a:ext cx="2349372" cy="2313377"/>
          </a:xfrm>
          <a:custGeom>
            <a:avLst/>
            <a:gdLst/>
            <a:ahLst/>
            <a:cxnLst>
              <a:cxn ang="0">
                <a:pos x="wd2" y="hd2"/>
              </a:cxn>
              <a:cxn ang="5400000">
                <a:pos x="wd2" y="hd2"/>
              </a:cxn>
              <a:cxn ang="10800000">
                <a:pos x="wd2" y="hd2"/>
              </a:cxn>
              <a:cxn ang="16200000">
                <a:pos x="wd2" y="hd2"/>
              </a:cxn>
            </a:cxnLst>
            <a:rect l="0" t="0" r="r" b="b"/>
            <a:pathLst>
              <a:path w="21428" h="21390" extrusionOk="0">
                <a:moveTo>
                  <a:pt x="2" y="8629"/>
                </a:moveTo>
                <a:cubicBezTo>
                  <a:pt x="2667" y="7533"/>
                  <a:pt x="6153" y="7395"/>
                  <a:pt x="9030" y="8588"/>
                </a:cubicBezTo>
                <a:cubicBezTo>
                  <a:pt x="9032" y="8589"/>
                  <a:pt x="9033" y="8591"/>
                  <a:pt x="9035" y="8592"/>
                </a:cubicBezTo>
                <a:lnTo>
                  <a:pt x="17813" y="12232"/>
                </a:lnTo>
                <a:lnTo>
                  <a:pt x="13434" y="1763"/>
                </a:lnTo>
                <a:cubicBezTo>
                  <a:pt x="13162" y="1114"/>
                  <a:pt x="13463" y="368"/>
                  <a:pt x="14106" y="98"/>
                </a:cubicBezTo>
                <a:cubicBezTo>
                  <a:pt x="14428" y="-37"/>
                  <a:pt x="14774" y="-28"/>
                  <a:pt x="15073" y="97"/>
                </a:cubicBezTo>
                <a:cubicBezTo>
                  <a:pt x="15373" y="221"/>
                  <a:pt x="15627" y="460"/>
                  <a:pt x="15762" y="785"/>
                </a:cubicBezTo>
                <a:lnTo>
                  <a:pt x="21328" y="14091"/>
                </a:lnTo>
                <a:cubicBezTo>
                  <a:pt x="21600" y="14741"/>
                  <a:pt x="21299" y="15487"/>
                  <a:pt x="20656" y="15757"/>
                </a:cubicBezTo>
                <a:lnTo>
                  <a:pt x="7486" y="21292"/>
                </a:lnTo>
                <a:cubicBezTo>
                  <a:pt x="6844" y="21563"/>
                  <a:pt x="6102" y="21255"/>
                  <a:pt x="5830" y="20606"/>
                </a:cubicBezTo>
                <a:cubicBezTo>
                  <a:pt x="5558" y="19956"/>
                  <a:pt x="5859" y="19211"/>
                  <a:pt x="6502" y="18940"/>
                </a:cubicBezTo>
                <a:lnTo>
                  <a:pt x="16861" y="14587"/>
                </a:lnTo>
                <a:lnTo>
                  <a:pt x="8079" y="10944"/>
                </a:lnTo>
                <a:cubicBezTo>
                  <a:pt x="8078" y="10944"/>
                  <a:pt x="8077" y="10943"/>
                  <a:pt x="8076" y="10942"/>
                </a:cubicBezTo>
                <a:cubicBezTo>
                  <a:pt x="5483" y="9868"/>
                  <a:pt x="2267" y="10406"/>
                  <a:pt x="0" y="11678"/>
                </a:cubicBezTo>
                <a:cubicBezTo>
                  <a:pt x="0" y="10145"/>
                  <a:pt x="2" y="8629"/>
                  <a:pt x="2" y="8629"/>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29" name="Form">
            <a:extLst>
              <a:ext uri="{FF2B5EF4-FFF2-40B4-BE49-F238E27FC236}">
                <a16:creationId xmlns:a16="http://schemas.microsoft.com/office/drawing/2014/main" id="{8638701D-9D2B-D40D-5A6E-78576B812EFE}"/>
              </a:ext>
            </a:extLst>
          </p:cNvPr>
          <p:cNvSpPr/>
          <p:nvPr/>
        </p:nvSpPr>
        <p:spPr>
          <a:xfrm rot="10800000" flipV="1">
            <a:off x="4615318" y="5962028"/>
            <a:ext cx="5784777" cy="1067556"/>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5FA092">
                <a:alpha val="50196"/>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30" name="Form">
            <a:extLst>
              <a:ext uri="{FF2B5EF4-FFF2-40B4-BE49-F238E27FC236}">
                <a16:creationId xmlns:a16="http://schemas.microsoft.com/office/drawing/2014/main" id="{7B7F30EC-B254-4BF6-0A55-B092BDE12A0D}"/>
              </a:ext>
            </a:extLst>
          </p:cNvPr>
          <p:cNvSpPr/>
          <p:nvPr/>
        </p:nvSpPr>
        <p:spPr>
          <a:xfrm rot="10800000" flipV="1">
            <a:off x="5854864" y="6043846"/>
            <a:ext cx="5341422" cy="985737"/>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A7D7F1">
                <a:alpha val="60000"/>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30" name="Retângulo 29">
            <a:extLst>
              <a:ext uri="{FF2B5EF4-FFF2-40B4-BE49-F238E27FC236}">
                <a16:creationId xmlns:a16="http://schemas.microsoft.com/office/drawing/2014/main" id="{5A471458-9294-4DB3-BCFF-2109D170AD83}"/>
              </a:ext>
            </a:extLst>
          </p:cNvPr>
          <p:cNvSpPr/>
          <p:nvPr/>
        </p:nvSpPr>
        <p:spPr>
          <a:xfrm>
            <a:off x="11556442" y="0"/>
            <a:ext cx="635558" cy="619760"/>
          </a:xfrm>
          <a:prstGeom prst="rect">
            <a:avLst/>
          </a:prstGeom>
          <a:solidFill>
            <a:srgbClr val="F8FAF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latin typeface="Open Sans" panose="020B0606030504020204" pitchFamily="34" charset="0"/>
              <a:ea typeface="Open Sans" panose="020B0606030504020204" pitchFamily="34" charset="0"/>
              <a:cs typeface="Open Sans" panose="020B0606030504020204" pitchFamily="34" charset="0"/>
            </a:endParaRPr>
          </a:p>
        </p:txBody>
      </p:sp>
      <p:cxnSp>
        <p:nvCxnSpPr>
          <p:cNvPr id="31" name="Straight Connector 17">
            <a:extLst>
              <a:ext uri="{FF2B5EF4-FFF2-40B4-BE49-F238E27FC236}">
                <a16:creationId xmlns:a16="http://schemas.microsoft.com/office/drawing/2014/main" id="{2ED20775-16C3-E440-F455-4FBDDE9151C3}"/>
              </a:ext>
            </a:extLst>
          </p:cNvPr>
          <p:cNvCxnSpPr>
            <a:cxnSpLocks/>
          </p:cNvCxnSpPr>
          <p:nvPr/>
        </p:nvCxnSpPr>
        <p:spPr>
          <a:xfrm>
            <a:off x="-1" y="619760"/>
            <a:ext cx="12192002" cy="0"/>
          </a:xfrm>
          <a:prstGeom prst="line">
            <a:avLst/>
          </a:prstGeom>
          <a:ln w="9525">
            <a:solidFill>
              <a:srgbClr val="F1F1F3"/>
            </a:solidFill>
          </a:ln>
        </p:spPr>
        <p:style>
          <a:lnRef idx="1">
            <a:schemeClr val="accent1"/>
          </a:lnRef>
          <a:fillRef idx="0">
            <a:schemeClr val="accent1"/>
          </a:fillRef>
          <a:effectRef idx="0">
            <a:schemeClr val="accent1"/>
          </a:effectRef>
          <a:fontRef idx="minor">
            <a:schemeClr val="tx1"/>
          </a:fontRef>
        </p:style>
      </p:cxnSp>
      <p:sp>
        <p:nvSpPr>
          <p:cNvPr id="8" name="Paulo Costa">
            <a:extLst>
              <a:ext uri="{FF2B5EF4-FFF2-40B4-BE49-F238E27FC236}">
                <a16:creationId xmlns:a16="http://schemas.microsoft.com/office/drawing/2014/main" id="{E12C06C9-23C6-12CA-5D1F-80A886FF4FF2}"/>
              </a:ext>
              <a:ext uri="{C183D7F6-B498-43B3-948B-1728B52AA6E4}">
                <adec:decorative xmlns:adec="http://schemas.microsoft.com/office/drawing/2017/decorative" val="0"/>
              </a:ext>
            </a:extLst>
          </p:cNvPr>
          <p:cNvSpPr txBox="1"/>
          <p:nvPr/>
        </p:nvSpPr>
        <p:spPr>
          <a:xfrm>
            <a:off x="11829511" y="225242"/>
            <a:ext cx="80150" cy="169277"/>
          </a:xfrm>
          <a:prstGeom prst="rect">
            <a:avLst/>
          </a:prstGeom>
          <a:noFill/>
        </p:spPr>
        <p:txBody>
          <a:bodyPr wrap="none" lIns="0" tIns="0" rIns="0" bIns="0" rtlCol="0">
            <a:spAutoFit/>
          </a:bodyPr>
          <a:lstStyle/>
          <a:p>
            <a:pPr algn="ctr"/>
            <a:fld id="{149B6D55-4680-4DC5-B665-330CCBA60EFE}" type="slidenum">
              <a:rPr lang="pt-PT" sz="1100" baseline="0" smtClean="0">
                <a:latin typeface="Open Sans" panose="020B0606030504020204" pitchFamily="34" charset="0"/>
                <a:ea typeface="Open Sans" panose="020B0606030504020204" pitchFamily="34" charset="0"/>
                <a:cs typeface="Open Sans" panose="020B0606030504020204" pitchFamily="34" charset="0"/>
              </a:rPr>
              <a:pPr algn="ctr"/>
              <a:t>331</a:t>
            </a:fld>
            <a:endParaRPr lang="pt-PT" sz="600" dirty="0">
              <a:latin typeface="Open Sans" panose="020B0606030504020204" pitchFamily="34" charset="0"/>
              <a:ea typeface="Open Sans" panose="020B0606030504020204" pitchFamily="34" charset="0"/>
              <a:cs typeface="Open Sans" panose="020B0606030504020204" pitchFamily="34" charset="0"/>
            </a:endParaRPr>
          </a:p>
        </p:txBody>
      </p:sp>
      <p:sp>
        <p:nvSpPr>
          <p:cNvPr id="16" name="PauloCosta">
            <a:extLst>
              <a:ext uri="{FF2B5EF4-FFF2-40B4-BE49-F238E27FC236}">
                <a16:creationId xmlns:a16="http://schemas.microsoft.com/office/drawing/2014/main" id="{6A2EEAC6-A4F1-9B02-B72A-BB006BF18717}"/>
              </a:ext>
            </a:extLst>
          </p:cNvPr>
          <p:cNvSpPr txBox="1"/>
          <p:nvPr/>
        </p:nvSpPr>
        <p:spPr>
          <a:xfrm rot="5400000">
            <a:off x="9634411" y="4209656"/>
            <a:ext cx="4482532" cy="92333"/>
          </a:xfrm>
          <a:prstGeom prst="rect">
            <a:avLst/>
          </a:prstGeom>
          <a:noFill/>
        </p:spPr>
        <p:txBody>
          <a:bodyPr wrap="square" lIns="0" tIns="0" rIns="0" bIns="0" rtlCol="0">
            <a:spAutoFit/>
          </a:bodyPr>
          <a:lstStyle/>
          <a:p>
            <a:pPr algn="r"/>
            <a:r>
              <a:rPr lang="pt-PT" sz="60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pt-PT" sz="6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2024 NOVA SBE </a:t>
            </a:r>
            <a:r>
              <a:rPr lang="pt-PT" sz="600" i="0" kern="1200" dirty="0">
                <a:effectLst/>
                <a:latin typeface="Open Sans Light" panose="020B0306030504020204" pitchFamily="34" charset="0"/>
                <a:ea typeface="Open Sans Light" panose="020B0306030504020204" pitchFamily="34" charset="0"/>
                <a:cs typeface="Open Sans Light" panose="020B0306030504020204" pitchFamily="34" charset="0"/>
              </a:rPr>
              <a:t>-  INFORMAÇÃO PROPRIETÁRIA E CONFIDENCIAL PARA USO EXCLUSIVO no programa próxima geração</a:t>
            </a:r>
            <a:endParaRPr lang="pt-PT" sz="600" b="1" i="0" kern="1200" dirty="0">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0" name="TextBox 3">
            <a:extLst>
              <a:ext uri="{FF2B5EF4-FFF2-40B4-BE49-F238E27FC236}">
                <a16:creationId xmlns:a16="http://schemas.microsoft.com/office/drawing/2014/main" id="{20AC56B7-8DC9-8049-D926-67AB31AD4A26}"/>
              </a:ext>
            </a:extLst>
          </p:cNvPr>
          <p:cNvSpPr txBox="1"/>
          <p:nvPr/>
        </p:nvSpPr>
        <p:spPr>
          <a:xfrm>
            <a:off x="859732" y="4468909"/>
            <a:ext cx="3982205" cy="1062983"/>
          </a:xfrm>
          <a:prstGeom prst="rect">
            <a:avLst/>
          </a:prstGeom>
          <a:noFill/>
        </p:spPr>
        <p:txBody>
          <a:bodyPr wrap="square" lIns="0" tIns="0" rIns="0" bIns="0" rtlCol="0">
            <a:spAutoFit/>
          </a:bodyPr>
          <a:lstStyle/>
          <a:p>
            <a:pPr>
              <a:lnSpc>
                <a:spcPct val="70000"/>
              </a:lnSpc>
              <a:spcAft>
                <a:spcPts val="600"/>
              </a:spcAft>
            </a:pPr>
            <a:r>
              <a:rPr lang="en-US" sz="4800" i="1" dirty="0" err="1">
                <a:solidFill>
                  <a:schemeClr val="bg1"/>
                </a:solidFill>
                <a:latin typeface="Lora" pitchFamily="2" charset="0"/>
                <a:ea typeface="Open Sans" panose="020B0606030504020204" pitchFamily="34" charset="0"/>
                <a:cs typeface="Open Sans" panose="020B0606030504020204" pitchFamily="34" charset="0"/>
              </a:rPr>
              <a:t>Trazer</a:t>
            </a:r>
            <a:r>
              <a:rPr lang="en-US" sz="4800" i="1" dirty="0">
                <a:solidFill>
                  <a:schemeClr val="bg1"/>
                </a:solidFill>
                <a:latin typeface="Lora" pitchFamily="2" charset="0"/>
                <a:ea typeface="Open Sans" panose="020B0606030504020204" pitchFamily="34" charset="0"/>
                <a:cs typeface="Open Sans" panose="020B0606030504020204" pitchFamily="34" charset="0"/>
              </a:rPr>
              <a:t> </a:t>
            </a:r>
            <a:r>
              <a:rPr lang="en-US" sz="4800" i="1" dirty="0" err="1">
                <a:solidFill>
                  <a:schemeClr val="bg1"/>
                </a:solidFill>
                <a:latin typeface="Lora" pitchFamily="2" charset="0"/>
                <a:ea typeface="Open Sans" panose="020B0606030504020204" pitchFamily="34" charset="0"/>
                <a:cs typeface="Open Sans" panose="020B0606030504020204" pitchFamily="34" charset="0"/>
              </a:rPr>
              <a:t>talento</a:t>
            </a:r>
            <a:r>
              <a:rPr lang="en-US" sz="4800" i="1" dirty="0">
                <a:solidFill>
                  <a:schemeClr val="bg1"/>
                </a:solidFill>
                <a:latin typeface="Lora" pitchFamily="2" charset="0"/>
                <a:ea typeface="Open Sans" panose="020B0606030504020204" pitchFamily="34" charset="0"/>
                <a:cs typeface="Open Sans" panose="020B0606030504020204" pitchFamily="34" charset="0"/>
              </a:rPr>
              <a:t> de volta…</a:t>
            </a:r>
          </a:p>
        </p:txBody>
      </p:sp>
      <p:sp>
        <p:nvSpPr>
          <p:cNvPr id="2" name="TextBox 3">
            <a:extLst>
              <a:ext uri="{FF2B5EF4-FFF2-40B4-BE49-F238E27FC236}">
                <a16:creationId xmlns:a16="http://schemas.microsoft.com/office/drawing/2014/main" id="{4EF354EA-8329-AEB8-FAC3-A0BC7ADC38FE}"/>
              </a:ext>
            </a:extLst>
          </p:cNvPr>
          <p:cNvSpPr txBox="1"/>
          <p:nvPr/>
        </p:nvSpPr>
        <p:spPr>
          <a:xfrm>
            <a:off x="5590714" y="886362"/>
            <a:ext cx="5575856" cy="553998"/>
          </a:xfrm>
          <a:prstGeom prst="rect">
            <a:avLst/>
          </a:prstGeom>
          <a:noFill/>
        </p:spPr>
        <p:txBody>
          <a:bodyPr wrap="square" lIns="0" tIns="0" rIns="0" bIns="0" rtlCol="0">
            <a:spAutoFit/>
          </a:bodyPr>
          <a:lstStyle/>
          <a:p>
            <a:pPr>
              <a:lnSpc>
                <a:spcPct val="90000"/>
              </a:lnSpc>
              <a:spcAft>
                <a:spcPts val="600"/>
              </a:spcAft>
            </a:pPr>
            <a:r>
              <a:rPr lang="pt-PT" sz="2000" b="1" dirty="0">
                <a:latin typeface="Open Sans" panose="020B0606030504020204" pitchFamily="34" charset="0"/>
                <a:ea typeface="Open Sans" panose="020B0606030504020204" pitchFamily="34" charset="0"/>
                <a:cs typeface="Open Sans" panose="020B0606030504020204" pitchFamily="34" charset="0"/>
              </a:rPr>
              <a:t>19 400 licenciados de volta ao país todos </a:t>
            </a:r>
            <a:br>
              <a:rPr lang="pt-PT" sz="2000" b="1" dirty="0">
                <a:latin typeface="Open Sans" panose="020B0606030504020204" pitchFamily="34" charset="0"/>
                <a:ea typeface="Open Sans" panose="020B0606030504020204" pitchFamily="34" charset="0"/>
                <a:cs typeface="Open Sans" panose="020B0606030504020204" pitchFamily="34" charset="0"/>
              </a:rPr>
            </a:br>
            <a:r>
              <a:rPr lang="pt-PT" sz="2000" b="1" dirty="0">
                <a:latin typeface="Open Sans" panose="020B0606030504020204" pitchFamily="34" charset="0"/>
                <a:ea typeface="Open Sans" panose="020B0606030504020204" pitchFamily="34" charset="0"/>
                <a:cs typeface="Open Sans" panose="020B0606030504020204" pitchFamily="34" charset="0"/>
              </a:rPr>
              <a:t>os anos, a trabalhar em grandes empresas</a:t>
            </a:r>
          </a:p>
        </p:txBody>
      </p:sp>
      <p:sp>
        <p:nvSpPr>
          <p:cNvPr id="3" name="TextBox 7">
            <a:extLst>
              <a:ext uri="{FF2B5EF4-FFF2-40B4-BE49-F238E27FC236}">
                <a16:creationId xmlns:a16="http://schemas.microsoft.com/office/drawing/2014/main" id="{8184FA09-AA2C-0D24-C3AB-D7480A505EB2}"/>
              </a:ext>
            </a:extLst>
          </p:cNvPr>
          <p:cNvSpPr txBox="1"/>
          <p:nvPr/>
        </p:nvSpPr>
        <p:spPr>
          <a:xfrm>
            <a:off x="5618965" y="4950093"/>
            <a:ext cx="2654799" cy="942100"/>
          </a:xfrm>
          <a:prstGeom prst="rect">
            <a:avLst/>
          </a:prstGeom>
          <a:solidFill>
            <a:schemeClr val="bg1">
              <a:lumMod val="85000"/>
            </a:schemeClr>
          </a:solidFill>
        </p:spPr>
        <p:txBody>
          <a:bodyPr wrap="square" lIns="0" tIns="0" rIns="0" bIns="0" rtlCol="0" anchor="ctr">
            <a:noAutofit/>
          </a:bodyPr>
          <a:lstStyle>
            <a:defPPr>
              <a:defRPr lang="pt-PT"/>
            </a:defPPr>
            <a:lvl1pPr algn="ctr">
              <a:lnSpc>
                <a:spcPct val="125000"/>
              </a:lnSpc>
              <a:spcAft>
                <a:spcPts val="600"/>
              </a:spcAft>
              <a:buSzPct val="60000"/>
              <a:defRPr>
                <a:latin typeface="Open Sans" panose="020B0606030504020204" pitchFamily="34" charset="0"/>
                <a:ea typeface="Open Sans" panose="020B0606030504020204" pitchFamily="34" charset="0"/>
                <a:cs typeface="Open Sans" panose="020B0606030504020204" pitchFamily="34" charset="0"/>
              </a:defRPr>
            </a:lvl1pPr>
          </a:lstStyle>
          <a:p>
            <a:pPr>
              <a:lnSpc>
                <a:spcPct val="100000"/>
              </a:lnSpc>
            </a:pPr>
            <a:r>
              <a:rPr lang="pt-PT" dirty="0"/>
              <a:t>Convergência </a:t>
            </a:r>
            <a:br>
              <a:rPr lang="pt-PT" dirty="0"/>
            </a:br>
            <a:r>
              <a:rPr lang="pt-PT" dirty="0"/>
              <a:t>Zona Euro e UE</a:t>
            </a:r>
          </a:p>
        </p:txBody>
      </p:sp>
      <p:sp>
        <p:nvSpPr>
          <p:cNvPr id="5" name="TextBox 4">
            <a:extLst>
              <a:ext uri="{FF2B5EF4-FFF2-40B4-BE49-F238E27FC236}">
                <a16:creationId xmlns:a16="http://schemas.microsoft.com/office/drawing/2014/main" id="{E4D1E59E-B341-20D9-70B0-734C60EB3E44}"/>
              </a:ext>
            </a:extLst>
          </p:cNvPr>
          <p:cNvSpPr txBox="1"/>
          <p:nvPr/>
        </p:nvSpPr>
        <p:spPr>
          <a:xfrm>
            <a:off x="8662342" y="5111539"/>
            <a:ext cx="1437449" cy="646331"/>
          </a:xfrm>
          <a:prstGeom prst="rect">
            <a:avLst/>
          </a:prstGeom>
          <a:noFill/>
        </p:spPr>
        <p:txBody>
          <a:bodyPr wrap="square">
            <a:spAutoFit/>
          </a:bodyPr>
          <a:lstStyle/>
          <a:p>
            <a:pPr algn="ctr"/>
            <a:r>
              <a:rPr lang="pt-PT" sz="3600" b="1" dirty="0">
                <a:latin typeface="Open Sans" panose="020B0606030504020204" pitchFamily="34" charset="0"/>
                <a:ea typeface="Open Sans" panose="020B0606030504020204" pitchFamily="34" charset="0"/>
                <a:cs typeface="Open Sans" panose="020B0606030504020204" pitchFamily="34" charset="0"/>
              </a:rPr>
              <a:t>2050</a:t>
            </a:r>
            <a:endParaRPr lang="pt-PT" sz="36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7">
            <a:extLst>
              <a:ext uri="{FF2B5EF4-FFF2-40B4-BE49-F238E27FC236}">
                <a16:creationId xmlns:a16="http://schemas.microsoft.com/office/drawing/2014/main" id="{00CD9ACD-5394-2BFC-349D-0AB679155A90}"/>
              </a:ext>
            </a:extLst>
          </p:cNvPr>
          <p:cNvSpPr txBox="1"/>
          <p:nvPr/>
        </p:nvSpPr>
        <p:spPr>
          <a:xfrm>
            <a:off x="5624802" y="1706962"/>
            <a:ext cx="2648962" cy="942100"/>
          </a:xfrm>
          <a:prstGeom prst="rect">
            <a:avLst/>
          </a:prstGeom>
          <a:solidFill>
            <a:schemeClr val="bg1">
              <a:lumMod val="85000"/>
            </a:schemeClr>
          </a:solidFill>
        </p:spPr>
        <p:txBody>
          <a:bodyPr wrap="square" lIns="0" tIns="0" rIns="0" bIns="0" rtlCol="0" anchor="ctr">
            <a:noAutofit/>
          </a:bodyPr>
          <a:lstStyle/>
          <a:p>
            <a:pPr algn="ctr">
              <a:lnSpc>
                <a:spcPct val="125000"/>
              </a:lnSpc>
              <a:spcAft>
                <a:spcPts val="600"/>
              </a:spcAft>
              <a:buSzPct val="60000"/>
            </a:pPr>
            <a:r>
              <a:rPr lang="pt-PT" dirty="0">
                <a:latin typeface="Open Sans" panose="020B0606030504020204" pitchFamily="34" charset="0"/>
                <a:ea typeface="Open Sans" panose="020B0606030504020204" pitchFamily="34" charset="0"/>
                <a:cs typeface="Open Sans" panose="020B0606030504020204" pitchFamily="34" charset="0"/>
              </a:rPr>
              <a:t>VAB</a:t>
            </a:r>
            <a:r>
              <a:rPr lang="pt-PT" baseline="30000" dirty="0">
                <a:latin typeface="Open Sans" panose="020B0606030504020204" pitchFamily="34" charset="0"/>
                <a:ea typeface="Open Sans" panose="020B0606030504020204" pitchFamily="34" charset="0"/>
                <a:cs typeface="Open Sans" panose="020B0606030504020204" pitchFamily="34" charset="0"/>
              </a:rPr>
              <a:t>1</a:t>
            </a:r>
          </a:p>
        </p:txBody>
      </p:sp>
      <p:sp>
        <p:nvSpPr>
          <p:cNvPr id="13" name="TextBox 7">
            <a:extLst>
              <a:ext uri="{FF2B5EF4-FFF2-40B4-BE49-F238E27FC236}">
                <a16:creationId xmlns:a16="http://schemas.microsoft.com/office/drawing/2014/main" id="{4320E39C-9123-97BB-6C9D-4E77FE3DCE7D}"/>
              </a:ext>
            </a:extLst>
          </p:cNvPr>
          <p:cNvSpPr txBox="1"/>
          <p:nvPr/>
        </p:nvSpPr>
        <p:spPr>
          <a:xfrm>
            <a:off x="5624802" y="2762955"/>
            <a:ext cx="2654799" cy="942100"/>
          </a:xfrm>
          <a:prstGeom prst="rect">
            <a:avLst/>
          </a:prstGeom>
          <a:solidFill>
            <a:schemeClr val="bg1">
              <a:lumMod val="85000"/>
            </a:schemeClr>
          </a:solidFill>
        </p:spPr>
        <p:txBody>
          <a:bodyPr wrap="square" lIns="0" tIns="0" rIns="0" bIns="0" rtlCol="0" anchor="ctr">
            <a:noAutofit/>
          </a:bodyPr>
          <a:lstStyle/>
          <a:p>
            <a:pPr algn="ctr">
              <a:spcAft>
                <a:spcPts val="600"/>
              </a:spcAft>
              <a:buSzPct val="60000"/>
            </a:pPr>
            <a:r>
              <a:rPr lang="pt-PT" dirty="0">
                <a:latin typeface="Open Sans" panose="020B0606030504020204" pitchFamily="34" charset="0"/>
                <a:ea typeface="Open Sans" panose="020B0606030504020204" pitchFamily="34" charset="0"/>
                <a:cs typeface="Open Sans" panose="020B0606030504020204" pitchFamily="34" charset="0"/>
              </a:rPr>
              <a:t>Taxa de crescimento </a:t>
            </a:r>
            <a:br>
              <a:rPr lang="pt-PT" dirty="0">
                <a:latin typeface="Open Sans" panose="020B0606030504020204" pitchFamily="34" charset="0"/>
                <a:ea typeface="Open Sans" panose="020B0606030504020204" pitchFamily="34" charset="0"/>
                <a:cs typeface="Open Sans" panose="020B0606030504020204" pitchFamily="34" charset="0"/>
              </a:rPr>
            </a:br>
            <a:r>
              <a:rPr lang="pt-PT" dirty="0">
                <a:latin typeface="Open Sans" panose="020B0606030504020204" pitchFamily="34" charset="0"/>
                <a:ea typeface="Open Sans" panose="020B0606030504020204" pitchFamily="34" charset="0"/>
                <a:cs typeface="Open Sans" panose="020B0606030504020204" pitchFamily="34" charset="0"/>
              </a:rPr>
              <a:t>do PIB</a:t>
            </a:r>
          </a:p>
        </p:txBody>
      </p:sp>
      <p:sp>
        <p:nvSpPr>
          <p:cNvPr id="15" name="TextBox 14">
            <a:extLst>
              <a:ext uri="{FF2B5EF4-FFF2-40B4-BE49-F238E27FC236}">
                <a16:creationId xmlns:a16="http://schemas.microsoft.com/office/drawing/2014/main" id="{52FEB829-FBB0-C40D-9328-C1511B35C1B8}"/>
              </a:ext>
            </a:extLst>
          </p:cNvPr>
          <p:cNvSpPr txBox="1"/>
          <p:nvPr/>
        </p:nvSpPr>
        <p:spPr>
          <a:xfrm>
            <a:off x="8596219" y="1706962"/>
            <a:ext cx="1569696" cy="942100"/>
          </a:xfrm>
          <a:prstGeom prst="rect">
            <a:avLst/>
          </a:prstGeom>
          <a:noFill/>
        </p:spPr>
        <p:txBody>
          <a:bodyPr wrap="square" anchor="ctr">
            <a:noAutofit/>
          </a:bodyPr>
          <a:lstStyle/>
          <a:p>
            <a:pPr algn="ctr">
              <a:spcAft>
                <a:spcPts val="600"/>
              </a:spcAft>
              <a:buSzPct val="60000"/>
            </a:pPr>
            <a:r>
              <a:rPr lang="pt-PT" b="1" dirty="0">
                <a:latin typeface="Open Sans" panose="020B0606030504020204" pitchFamily="34" charset="0"/>
                <a:ea typeface="Open Sans" panose="020B0606030504020204" pitchFamily="34" charset="0"/>
                <a:cs typeface="Open Sans" panose="020B0606030504020204" pitchFamily="34" charset="0"/>
              </a:rPr>
              <a:t>+€1,6 </a:t>
            </a:r>
          </a:p>
          <a:p>
            <a:pPr algn="ctr">
              <a:spcAft>
                <a:spcPts val="600"/>
              </a:spcAft>
              <a:buSzPct val="60000"/>
            </a:pPr>
            <a:r>
              <a:rPr lang="pt-PT" b="1" dirty="0">
                <a:latin typeface="Open Sans" panose="020B0606030504020204" pitchFamily="34" charset="0"/>
                <a:ea typeface="Open Sans" panose="020B0606030504020204" pitchFamily="34" charset="0"/>
                <a:cs typeface="Open Sans" panose="020B0606030504020204" pitchFamily="34" charset="0"/>
              </a:rPr>
              <a:t>mil milhões</a:t>
            </a:r>
          </a:p>
        </p:txBody>
      </p:sp>
      <p:sp>
        <p:nvSpPr>
          <p:cNvPr id="17" name="TextBox 16">
            <a:extLst>
              <a:ext uri="{FF2B5EF4-FFF2-40B4-BE49-F238E27FC236}">
                <a16:creationId xmlns:a16="http://schemas.microsoft.com/office/drawing/2014/main" id="{EF3F4C16-A433-F316-6022-1018FB74494B}"/>
              </a:ext>
            </a:extLst>
          </p:cNvPr>
          <p:cNvSpPr txBox="1"/>
          <p:nvPr/>
        </p:nvSpPr>
        <p:spPr>
          <a:xfrm>
            <a:off x="8596219" y="2762955"/>
            <a:ext cx="1569696" cy="942100"/>
          </a:xfrm>
          <a:prstGeom prst="rect">
            <a:avLst/>
          </a:prstGeom>
          <a:noFill/>
        </p:spPr>
        <p:txBody>
          <a:bodyPr wrap="square" anchor="ctr">
            <a:noAutofit/>
          </a:bodyPr>
          <a:lstStyle/>
          <a:p>
            <a:pPr algn="ctr">
              <a:lnSpc>
                <a:spcPct val="125000"/>
              </a:lnSpc>
              <a:spcAft>
                <a:spcPts val="600"/>
              </a:spcAft>
              <a:buSzPct val="60000"/>
            </a:pPr>
            <a:r>
              <a:rPr lang="pt-PT" b="1">
                <a:latin typeface="Open Sans" panose="020B0606030504020204" pitchFamily="34" charset="0"/>
                <a:ea typeface="Open Sans" panose="020B0606030504020204" pitchFamily="34" charset="0"/>
                <a:cs typeface="Open Sans" panose="020B0606030504020204" pitchFamily="34" charset="0"/>
              </a:rPr>
              <a:t>+ 0,61 p.p.</a:t>
            </a:r>
          </a:p>
        </p:txBody>
      </p:sp>
      <p:sp>
        <p:nvSpPr>
          <p:cNvPr id="18" name="TextBox 7">
            <a:extLst>
              <a:ext uri="{FF2B5EF4-FFF2-40B4-BE49-F238E27FC236}">
                <a16:creationId xmlns:a16="http://schemas.microsoft.com/office/drawing/2014/main" id="{E8F26C62-69BF-F49E-E963-061A015D3173}"/>
              </a:ext>
            </a:extLst>
          </p:cNvPr>
          <p:cNvSpPr txBox="1"/>
          <p:nvPr/>
        </p:nvSpPr>
        <p:spPr>
          <a:xfrm>
            <a:off x="5624802" y="3834256"/>
            <a:ext cx="2654799" cy="942100"/>
          </a:xfrm>
          <a:prstGeom prst="rect">
            <a:avLst/>
          </a:prstGeom>
          <a:solidFill>
            <a:schemeClr val="bg1">
              <a:lumMod val="85000"/>
            </a:schemeClr>
          </a:solidFill>
        </p:spPr>
        <p:txBody>
          <a:bodyPr wrap="square" lIns="0" tIns="0" rIns="0" bIns="0" rtlCol="0" anchor="ctr">
            <a:noAutofit/>
          </a:bodyPr>
          <a:lstStyle/>
          <a:p>
            <a:pPr algn="ctr">
              <a:spcAft>
                <a:spcPts val="600"/>
              </a:spcAft>
              <a:buSzPct val="60000"/>
            </a:pPr>
            <a:r>
              <a:rPr lang="pt-PT" dirty="0">
                <a:latin typeface="Open Sans" panose="020B0606030504020204" pitchFamily="34" charset="0"/>
                <a:ea typeface="Open Sans" panose="020B0606030504020204" pitchFamily="34" charset="0"/>
                <a:cs typeface="Open Sans" panose="020B0606030504020204" pitchFamily="34" charset="0"/>
              </a:rPr>
              <a:t>Taxa de crescimento </a:t>
            </a:r>
            <a:br>
              <a:rPr lang="pt-PT" dirty="0">
                <a:latin typeface="Open Sans" panose="020B0606030504020204" pitchFamily="34" charset="0"/>
                <a:ea typeface="Open Sans" panose="020B0606030504020204" pitchFamily="34" charset="0"/>
                <a:cs typeface="Open Sans" panose="020B0606030504020204" pitchFamily="34" charset="0"/>
              </a:rPr>
            </a:br>
            <a:r>
              <a:rPr lang="pt-PT" dirty="0">
                <a:latin typeface="Open Sans" panose="020B0606030504020204" pitchFamily="34" charset="0"/>
                <a:ea typeface="Open Sans" panose="020B0606030504020204" pitchFamily="34" charset="0"/>
                <a:cs typeface="Open Sans" panose="020B0606030504020204" pitchFamily="34" charset="0"/>
              </a:rPr>
              <a:t>do PIB per capita</a:t>
            </a:r>
          </a:p>
        </p:txBody>
      </p:sp>
      <p:sp>
        <p:nvSpPr>
          <p:cNvPr id="21" name="TextBox 20">
            <a:extLst>
              <a:ext uri="{FF2B5EF4-FFF2-40B4-BE49-F238E27FC236}">
                <a16:creationId xmlns:a16="http://schemas.microsoft.com/office/drawing/2014/main" id="{BC0734EE-FF65-7B17-EADB-E17C7F32F8E3}"/>
              </a:ext>
            </a:extLst>
          </p:cNvPr>
          <p:cNvSpPr txBox="1"/>
          <p:nvPr/>
        </p:nvSpPr>
        <p:spPr>
          <a:xfrm>
            <a:off x="8596219" y="3834256"/>
            <a:ext cx="1569696" cy="942100"/>
          </a:xfrm>
          <a:prstGeom prst="rect">
            <a:avLst/>
          </a:prstGeom>
          <a:noFill/>
        </p:spPr>
        <p:txBody>
          <a:bodyPr wrap="square" anchor="ctr">
            <a:noAutofit/>
          </a:bodyPr>
          <a:lstStyle/>
          <a:p>
            <a:pPr algn="ctr">
              <a:lnSpc>
                <a:spcPct val="125000"/>
              </a:lnSpc>
              <a:spcAft>
                <a:spcPts val="600"/>
              </a:spcAft>
              <a:buSzPct val="60000"/>
            </a:pPr>
            <a:r>
              <a:rPr lang="pt-PT" b="1">
                <a:latin typeface="Open Sans" panose="020B0606030504020204" pitchFamily="34" charset="0"/>
                <a:ea typeface="Open Sans" panose="020B0606030504020204" pitchFamily="34" charset="0"/>
                <a:cs typeface="Open Sans" panose="020B0606030504020204" pitchFamily="34" charset="0"/>
              </a:rPr>
              <a:t>+ 0,42 p.p.</a:t>
            </a:r>
          </a:p>
        </p:txBody>
      </p:sp>
      <p:sp>
        <p:nvSpPr>
          <p:cNvPr id="22" name="TextBox 21">
            <a:extLst>
              <a:ext uri="{FF2B5EF4-FFF2-40B4-BE49-F238E27FC236}">
                <a16:creationId xmlns:a16="http://schemas.microsoft.com/office/drawing/2014/main" id="{11E7BB1F-1FF1-0410-2D26-17FA417C02C1}"/>
              </a:ext>
            </a:extLst>
          </p:cNvPr>
          <p:cNvSpPr txBox="1"/>
          <p:nvPr/>
        </p:nvSpPr>
        <p:spPr>
          <a:xfrm>
            <a:off x="5622451" y="5988288"/>
            <a:ext cx="5943229" cy="276999"/>
          </a:xfrm>
          <a:prstGeom prst="rect">
            <a:avLst/>
          </a:prstGeom>
          <a:noFill/>
        </p:spPr>
        <p:txBody>
          <a:bodyPr wrap="square" rtlCol="0">
            <a:spAutoFit/>
          </a:bodyPr>
          <a:lstStyle/>
          <a:p>
            <a:r>
              <a:rPr lang="pt-PT" sz="1200" baseline="30000"/>
              <a:t>1</a:t>
            </a:r>
            <a:r>
              <a:rPr lang="pt-PT" sz="1200"/>
              <a:t> VAB por empregado = €83 128</a:t>
            </a:r>
          </a:p>
        </p:txBody>
      </p:sp>
      <p:sp>
        <p:nvSpPr>
          <p:cNvPr id="24" name="TextBox 23">
            <a:extLst>
              <a:ext uri="{FF2B5EF4-FFF2-40B4-BE49-F238E27FC236}">
                <a16:creationId xmlns:a16="http://schemas.microsoft.com/office/drawing/2014/main" id="{C77B731F-7701-76E7-B82E-FFAF7D03492C}"/>
              </a:ext>
            </a:extLst>
          </p:cNvPr>
          <p:cNvSpPr txBox="1"/>
          <p:nvPr/>
        </p:nvSpPr>
        <p:spPr>
          <a:xfrm>
            <a:off x="10278988" y="5031529"/>
            <a:ext cx="1437449" cy="923330"/>
          </a:xfrm>
          <a:prstGeom prst="rect">
            <a:avLst/>
          </a:prstGeom>
          <a:noFill/>
        </p:spPr>
        <p:txBody>
          <a:bodyPr wrap="square">
            <a:spAutoFit/>
          </a:bodyPr>
          <a:lstStyle/>
          <a:p>
            <a:pPr algn="ctr"/>
            <a:r>
              <a:rPr lang="pt-PT" b="1" dirty="0">
                <a:latin typeface="Open Sans" panose="020B0606030504020204" pitchFamily="34" charset="0"/>
                <a:ea typeface="Open Sans" panose="020B0606030504020204" pitchFamily="34" charset="0"/>
                <a:cs typeface="Open Sans" panose="020B0606030504020204" pitchFamily="34" charset="0"/>
              </a:rPr>
              <a:t>17 a 19 anos mais rápido</a:t>
            </a:r>
            <a:endParaRPr lang="pt-PT" dirty="0">
              <a:latin typeface="Open Sans" panose="020B0606030504020204" pitchFamily="34" charset="0"/>
              <a:ea typeface="Open Sans" panose="020B0606030504020204" pitchFamily="34" charset="0"/>
              <a:cs typeface="Open Sans" panose="020B0606030504020204" pitchFamily="34" charset="0"/>
            </a:endParaRPr>
          </a:p>
        </p:txBody>
      </p:sp>
      <p:sp>
        <p:nvSpPr>
          <p:cNvPr id="4" name="TextBox 3">
            <a:extLst>
              <a:ext uri="{FF2B5EF4-FFF2-40B4-BE49-F238E27FC236}">
                <a16:creationId xmlns:a16="http://schemas.microsoft.com/office/drawing/2014/main" id="{5B15CECA-DC8A-8AF0-1D4C-9FF87AA80BC3}"/>
              </a:ext>
            </a:extLst>
          </p:cNvPr>
          <p:cNvSpPr txBox="1"/>
          <p:nvPr/>
        </p:nvSpPr>
        <p:spPr>
          <a:xfrm>
            <a:off x="5250740" y="245842"/>
            <a:ext cx="5925397" cy="124650"/>
          </a:xfrm>
          <a:prstGeom prst="rect">
            <a:avLst/>
          </a:prstGeom>
          <a:noFill/>
        </p:spPr>
        <p:txBody>
          <a:bodyPr wrap="square" lIns="0" tIns="0" rIns="0" bIns="0" rtlCol="0">
            <a:spAutoFit/>
          </a:bodyPr>
          <a:lstStyle/>
          <a:p>
            <a:pPr algn="r">
              <a:lnSpc>
                <a:spcPct val="90000"/>
              </a:lnSpc>
              <a:spcAft>
                <a:spcPts val="600"/>
              </a:spcAft>
            </a:pPr>
            <a:r>
              <a:rPr lang="pt-PT" sz="900" dirty="0">
                <a:latin typeface="Open Sans Light" panose="020B0306030504020204" pitchFamily="34" charset="0"/>
                <a:ea typeface="Open Sans Light" panose="020B0306030504020204" pitchFamily="34" charset="0"/>
                <a:cs typeface="Open Sans Light" panose="020B0306030504020204" pitchFamily="34" charset="0"/>
              </a:rPr>
              <a:t>STONEBY PORTUGAL SUMMIT – </a:t>
            </a:r>
            <a:r>
              <a:rPr lang="pt-PT" sz="900" dirty="0">
                <a:solidFill>
                  <a:srgbClr val="F04536"/>
                </a:solidFill>
                <a:latin typeface="Open Sans Light" panose="020B0306030504020204" pitchFamily="34" charset="0"/>
                <a:ea typeface="Open Sans Light" panose="020B0306030504020204" pitchFamily="34" charset="0"/>
                <a:cs typeface="Open Sans Light" panose="020B0306030504020204" pitchFamily="34" charset="0"/>
              </a:rPr>
              <a:t> II ECONTRO NACIONAL DO SETOR DA PEDRA NATURAL</a:t>
            </a:r>
          </a:p>
        </p:txBody>
      </p:sp>
      <p:pic>
        <p:nvPicPr>
          <p:cNvPr id="11" name="Picture 10" descr="A picture containing drawing&#10;&#10;Description automatically generated">
            <a:extLst>
              <a:ext uri="{FF2B5EF4-FFF2-40B4-BE49-F238E27FC236}">
                <a16:creationId xmlns:a16="http://schemas.microsoft.com/office/drawing/2014/main" id="{8E50ECFA-9945-2E22-D08F-20AA954E4AC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1149087431"/>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hart 5">
            <a:extLst>
              <a:ext uri="{FF2B5EF4-FFF2-40B4-BE49-F238E27FC236}">
                <a16:creationId xmlns:a16="http://schemas.microsoft.com/office/drawing/2014/main" id="{9D551B7C-7F89-022A-E8AB-F28DFA50AC7E}"/>
              </a:ext>
            </a:extLst>
          </p:cNvPr>
          <p:cNvGraphicFramePr>
            <a:graphicFrameLocks/>
          </p:cNvGraphicFramePr>
          <p:nvPr>
            <p:extLst>
              <p:ext uri="{D42A27DB-BD31-4B8C-83A1-F6EECF244321}">
                <p14:modId xmlns:p14="http://schemas.microsoft.com/office/powerpoint/2010/main" val="330181224"/>
              </p:ext>
            </p:extLst>
          </p:nvPr>
        </p:nvGraphicFramePr>
        <p:xfrm>
          <a:off x="5128872" y="619759"/>
          <a:ext cx="6700638" cy="5806384"/>
        </p:xfrm>
        <a:graphic>
          <a:graphicData uri="http://schemas.openxmlformats.org/drawingml/2006/chart">
            <c:chart xmlns:c="http://schemas.openxmlformats.org/drawingml/2006/chart" xmlns:r="http://schemas.openxmlformats.org/officeDocument/2006/relationships" r:id="rId2"/>
          </a:graphicData>
        </a:graphic>
      </p:graphicFrame>
      <p:sp>
        <p:nvSpPr>
          <p:cNvPr id="23" name="Retângulo 22">
            <a:extLst>
              <a:ext uri="{FF2B5EF4-FFF2-40B4-BE49-F238E27FC236}">
                <a16:creationId xmlns:a16="http://schemas.microsoft.com/office/drawing/2014/main" id="{0FFE08D3-30FE-A27C-B30C-8D3BA1289F8B}"/>
              </a:ext>
            </a:extLst>
          </p:cNvPr>
          <p:cNvSpPr/>
          <p:nvPr/>
        </p:nvSpPr>
        <p:spPr>
          <a:xfrm>
            <a:off x="642996" y="619759"/>
            <a:ext cx="4415677" cy="5618479"/>
          </a:xfrm>
          <a:prstGeom prst="rect">
            <a:avLst/>
          </a:prstGeom>
          <a:gradFill flip="none" rotWithShape="1">
            <a:gsLst>
              <a:gs pos="100000">
                <a:schemeClr val="tx1"/>
              </a:gs>
              <a:gs pos="33000">
                <a:srgbClr val="1B335F">
                  <a:shade val="67500"/>
                  <a:satMod val="115000"/>
                </a:srgbClr>
              </a:gs>
            </a:gsLst>
            <a:lin ang="135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 name="Form">
            <a:extLst>
              <a:ext uri="{FF2B5EF4-FFF2-40B4-BE49-F238E27FC236}">
                <a16:creationId xmlns:a16="http://schemas.microsoft.com/office/drawing/2014/main" id="{B4B12EE6-82BA-DDFD-D789-0B86718DC06C}"/>
              </a:ext>
            </a:extLst>
          </p:cNvPr>
          <p:cNvSpPr/>
          <p:nvPr/>
        </p:nvSpPr>
        <p:spPr>
          <a:xfrm rot="5400000">
            <a:off x="471227" y="599478"/>
            <a:ext cx="1567757" cy="1500486"/>
          </a:xfrm>
          <a:custGeom>
            <a:avLst/>
            <a:gdLst/>
            <a:ahLst/>
            <a:cxnLst>
              <a:cxn ang="0">
                <a:pos x="wd2" y="hd2"/>
              </a:cxn>
              <a:cxn ang="5400000">
                <a:pos x="wd2" y="hd2"/>
              </a:cxn>
              <a:cxn ang="10800000">
                <a:pos x="wd2" y="hd2"/>
              </a:cxn>
              <a:cxn ang="16200000">
                <a:pos x="wd2" y="hd2"/>
              </a:cxn>
            </a:cxnLst>
            <a:rect l="0" t="0" r="r" b="b"/>
            <a:pathLst>
              <a:path w="21600" h="21594" extrusionOk="0">
                <a:moveTo>
                  <a:pt x="4646" y="0"/>
                </a:moveTo>
                <a:cubicBezTo>
                  <a:pt x="3263" y="-6"/>
                  <a:pt x="1887" y="624"/>
                  <a:pt x="536" y="1865"/>
                </a:cubicBezTo>
                <a:cubicBezTo>
                  <a:pt x="356" y="2030"/>
                  <a:pt x="179" y="2254"/>
                  <a:pt x="0" y="2441"/>
                </a:cubicBezTo>
                <a:lnTo>
                  <a:pt x="0" y="21594"/>
                </a:lnTo>
                <a:lnTo>
                  <a:pt x="21600" y="21594"/>
                </a:lnTo>
                <a:lnTo>
                  <a:pt x="11515" y="5384"/>
                </a:lnTo>
                <a:cubicBezTo>
                  <a:pt x="9270" y="1776"/>
                  <a:pt x="6950" y="10"/>
                  <a:pt x="4646" y="0"/>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p>
        </p:txBody>
      </p:sp>
      <p:sp>
        <p:nvSpPr>
          <p:cNvPr id="19" name="Form">
            <a:extLst>
              <a:ext uri="{FF2B5EF4-FFF2-40B4-BE49-F238E27FC236}">
                <a16:creationId xmlns:a16="http://schemas.microsoft.com/office/drawing/2014/main" id="{9CB9810D-3877-6B9C-6FBE-5743E6BBF06A}"/>
              </a:ext>
            </a:extLst>
          </p:cNvPr>
          <p:cNvSpPr/>
          <p:nvPr/>
        </p:nvSpPr>
        <p:spPr>
          <a:xfrm flipH="1" flipV="1">
            <a:off x="2810933" y="937436"/>
            <a:ext cx="2349372" cy="2313377"/>
          </a:xfrm>
          <a:custGeom>
            <a:avLst/>
            <a:gdLst/>
            <a:ahLst/>
            <a:cxnLst>
              <a:cxn ang="0">
                <a:pos x="wd2" y="hd2"/>
              </a:cxn>
              <a:cxn ang="5400000">
                <a:pos x="wd2" y="hd2"/>
              </a:cxn>
              <a:cxn ang="10800000">
                <a:pos x="wd2" y="hd2"/>
              </a:cxn>
              <a:cxn ang="16200000">
                <a:pos x="wd2" y="hd2"/>
              </a:cxn>
            </a:cxnLst>
            <a:rect l="0" t="0" r="r" b="b"/>
            <a:pathLst>
              <a:path w="21428" h="21390" extrusionOk="0">
                <a:moveTo>
                  <a:pt x="2" y="8629"/>
                </a:moveTo>
                <a:cubicBezTo>
                  <a:pt x="2667" y="7533"/>
                  <a:pt x="6153" y="7395"/>
                  <a:pt x="9030" y="8588"/>
                </a:cubicBezTo>
                <a:cubicBezTo>
                  <a:pt x="9032" y="8589"/>
                  <a:pt x="9033" y="8591"/>
                  <a:pt x="9035" y="8592"/>
                </a:cubicBezTo>
                <a:lnTo>
                  <a:pt x="17813" y="12232"/>
                </a:lnTo>
                <a:lnTo>
                  <a:pt x="13434" y="1763"/>
                </a:lnTo>
                <a:cubicBezTo>
                  <a:pt x="13162" y="1114"/>
                  <a:pt x="13463" y="368"/>
                  <a:pt x="14106" y="98"/>
                </a:cubicBezTo>
                <a:cubicBezTo>
                  <a:pt x="14428" y="-37"/>
                  <a:pt x="14774" y="-28"/>
                  <a:pt x="15073" y="97"/>
                </a:cubicBezTo>
                <a:cubicBezTo>
                  <a:pt x="15373" y="221"/>
                  <a:pt x="15627" y="460"/>
                  <a:pt x="15762" y="785"/>
                </a:cubicBezTo>
                <a:lnTo>
                  <a:pt x="21328" y="14091"/>
                </a:lnTo>
                <a:cubicBezTo>
                  <a:pt x="21600" y="14741"/>
                  <a:pt x="21299" y="15487"/>
                  <a:pt x="20656" y="15757"/>
                </a:cubicBezTo>
                <a:lnTo>
                  <a:pt x="7486" y="21292"/>
                </a:lnTo>
                <a:cubicBezTo>
                  <a:pt x="6844" y="21563"/>
                  <a:pt x="6102" y="21255"/>
                  <a:pt x="5830" y="20606"/>
                </a:cubicBezTo>
                <a:cubicBezTo>
                  <a:pt x="5558" y="19956"/>
                  <a:pt x="5859" y="19211"/>
                  <a:pt x="6502" y="18940"/>
                </a:cubicBezTo>
                <a:lnTo>
                  <a:pt x="16861" y="14587"/>
                </a:lnTo>
                <a:lnTo>
                  <a:pt x="8079" y="10944"/>
                </a:lnTo>
                <a:cubicBezTo>
                  <a:pt x="8078" y="10944"/>
                  <a:pt x="8077" y="10943"/>
                  <a:pt x="8076" y="10942"/>
                </a:cubicBezTo>
                <a:cubicBezTo>
                  <a:pt x="5483" y="9868"/>
                  <a:pt x="2267" y="10406"/>
                  <a:pt x="0" y="11678"/>
                </a:cubicBezTo>
                <a:cubicBezTo>
                  <a:pt x="0" y="10145"/>
                  <a:pt x="2" y="8629"/>
                  <a:pt x="2" y="8629"/>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29" name="Form">
            <a:extLst>
              <a:ext uri="{FF2B5EF4-FFF2-40B4-BE49-F238E27FC236}">
                <a16:creationId xmlns:a16="http://schemas.microsoft.com/office/drawing/2014/main" id="{8638701D-9D2B-D40D-5A6E-78576B812EFE}"/>
              </a:ext>
            </a:extLst>
          </p:cNvPr>
          <p:cNvSpPr/>
          <p:nvPr/>
        </p:nvSpPr>
        <p:spPr>
          <a:xfrm rot="10800000" flipV="1">
            <a:off x="4615318" y="5962028"/>
            <a:ext cx="5784777" cy="1067556"/>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5FA092">
                <a:alpha val="50196"/>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30" name="Form">
            <a:extLst>
              <a:ext uri="{FF2B5EF4-FFF2-40B4-BE49-F238E27FC236}">
                <a16:creationId xmlns:a16="http://schemas.microsoft.com/office/drawing/2014/main" id="{7B7F30EC-B254-4BF6-0A55-B092BDE12A0D}"/>
              </a:ext>
            </a:extLst>
          </p:cNvPr>
          <p:cNvSpPr/>
          <p:nvPr/>
        </p:nvSpPr>
        <p:spPr>
          <a:xfrm rot="10800000" flipV="1">
            <a:off x="5854864" y="6043846"/>
            <a:ext cx="5341422" cy="985737"/>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A7D7F1">
                <a:alpha val="60000"/>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30" name="Retângulo 29">
            <a:extLst>
              <a:ext uri="{FF2B5EF4-FFF2-40B4-BE49-F238E27FC236}">
                <a16:creationId xmlns:a16="http://schemas.microsoft.com/office/drawing/2014/main" id="{5A471458-9294-4DB3-BCFF-2109D170AD83}"/>
              </a:ext>
            </a:extLst>
          </p:cNvPr>
          <p:cNvSpPr/>
          <p:nvPr/>
        </p:nvSpPr>
        <p:spPr>
          <a:xfrm>
            <a:off x="11556442" y="0"/>
            <a:ext cx="635558" cy="619760"/>
          </a:xfrm>
          <a:prstGeom prst="rect">
            <a:avLst/>
          </a:prstGeom>
          <a:solidFill>
            <a:srgbClr val="F8FAF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latin typeface="Open Sans" panose="020B0606030504020204" pitchFamily="34" charset="0"/>
              <a:ea typeface="Open Sans" panose="020B0606030504020204" pitchFamily="34" charset="0"/>
              <a:cs typeface="Open Sans" panose="020B0606030504020204" pitchFamily="34" charset="0"/>
            </a:endParaRPr>
          </a:p>
        </p:txBody>
      </p:sp>
      <p:cxnSp>
        <p:nvCxnSpPr>
          <p:cNvPr id="31" name="Straight Connector 17">
            <a:extLst>
              <a:ext uri="{FF2B5EF4-FFF2-40B4-BE49-F238E27FC236}">
                <a16:creationId xmlns:a16="http://schemas.microsoft.com/office/drawing/2014/main" id="{2ED20775-16C3-E440-F455-4FBDDE9151C3}"/>
              </a:ext>
            </a:extLst>
          </p:cNvPr>
          <p:cNvCxnSpPr>
            <a:cxnSpLocks/>
          </p:cNvCxnSpPr>
          <p:nvPr/>
        </p:nvCxnSpPr>
        <p:spPr>
          <a:xfrm>
            <a:off x="-1" y="619760"/>
            <a:ext cx="12192002" cy="0"/>
          </a:xfrm>
          <a:prstGeom prst="line">
            <a:avLst/>
          </a:prstGeom>
          <a:ln w="9525">
            <a:solidFill>
              <a:srgbClr val="F1F1F3"/>
            </a:solidFill>
          </a:ln>
        </p:spPr>
        <p:style>
          <a:lnRef idx="1">
            <a:schemeClr val="accent1"/>
          </a:lnRef>
          <a:fillRef idx="0">
            <a:schemeClr val="accent1"/>
          </a:fillRef>
          <a:effectRef idx="0">
            <a:schemeClr val="accent1"/>
          </a:effectRef>
          <a:fontRef idx="minor">
            <a:schemeClr val="tx1"/>
          </a:fontRef>
        </p:style>
      </p:cxnSp>
      <p:sp>
        <p:nvSpPr>
          <p:cNvPr id="8" name="Paulo Costa">
            <a:extLst>
              <a:ext uri="{FF2B5EF4-FFF2-40B4-BE49-F238E27FC236}">
                <a16:creationId xmlns:a16="http://schemas.microsoft.com/office/drawing/2014/main" id="{E12C06C9-23C6-12CA-5D1F-80A886FF4FF2}"/>
              </a:ext>
              <a:ext uri="{C183D7F6-B498-43B3-948B-1728B52AA6E4}">
                <adec:decorative xmlns:adec="http://schemas.microsoft.com/office/drawing/2017/decorative" val="0"/>
              </a:ext>
            </a:extLst>
          </p:cNvPr>
          <p:cNvSpPr txBox="1"/>
          <p:nvPr/>
        </p:nvSpPr>
        <p:spPr>
          <a:xfrm>
            <a:off x="11829511" y="225242"/>
            <a:ext cx="80150" cy="169277"/>
          </a:xfrm>
          <a:prstGeom prst="rect">
            <a:avLst/>
          </a:prstGeom>
          <a:noFill/>
        </p:spPr>
        <p:txBody>
          <a:bodyPr wrap="none" lIns="0" tIns="0" rIns="0" bIns="0" rtlCol="0">
            <a:spAutoFit/>
          </a:bodyPr>
          <a:lstStyle/>
          <a:p>
            <a:pPr algn="ctr"/>
            <a:fld id="{149B6D55-4680-4DC5-B665-330CCBA60EFE}" type="slidenum">
              <a:rPr lang="pt-PT" sz="1100" baseline="0" smtClean="0">
                <a:latin typeface="Open Sans" panose="020B0606030504020204" pitchFamily="34" charset="0"/>
                <a:ea typeface="Open Sans" panose="020B0606030504020204" pitchFamily="34" charset="0"/>
                <a:cs typeface="Open Sans" panose="020B0606030504020204" pitchFamily="34" charset="0"/>
              </a:rPr>
              <a:pPr algn="ctr"/>
              <a:t>332</a:t>
            </a:fld>
            <a:endParaRPr lang="pt-PT" sz="600" dirty="0">
              <a:latin typeface="Open Sans" panose="020B0606030504020204" pitchFamily="34" charset="0"/>
              <a:ea typeface="Open Sans" panose="020B0606030504020204" pitchFamily="34" charset="0"/>
              <a:cs typeface="Open Sans" panose="020B0606030504020204" pitchFamily="34" charset="0"/>
            </a:endParaRPr>
          </a:p>
        </p:txBody>
      </p:sp>
      <p:sp>
        <p:nvSpPr>
          <p:cNvPr id="16" name="PauloCosta">
            <a:extLst>
              <a:ext uri="{FF2B5EF4-FFF2-40B4-BE49-F238E27FC236}">
                <a16:creationId xmlns:a16="http://schemas.microsoft.com/office/drawing/2014/main" id="{6A2EEAC6-A4F1-9B02-B72A-BB006BF18717}"/>
              </a:ext>
            </a:extLst>
          </p:cNvPr>
          <p:cNvSpPr txBox="1"/>
          <p:nvPr/>
        </p:nvSpPr>
        <p:spPr>
          <a:xfrm rot="5400000">
            <a:off x="9634411" y="4209656"/>
            <a:ext cx="4482532" cy="92333"/>
          </a:xfrm>
          <a:prstGeom prst="rect">
            <a:avLst/>
          </a:prstGeom>
          <a:noFill/>
        </p:spPr>
        <p:txBody>
          <a:bodyPr wrap="square" lIns="0" tIns="0" rIns="0" bIns="0" rtlCol="0">
            <a:spAutoFit/>
          </a:bodyPr>
          <a:lstStyle/>
          <a:p>
            <a:pPr algn="r"/>
            <a:r>
              <a:rPr lang="pt-PT" sz="60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pt-PT" sz="6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2024 NOVA SBE </a:t>
            </a:r>
            <a:r>
              <a:rPr lang="pt-PT" sz="600" i="0" kern="1200" dirty="0">
                <a:effectLst/>
                <a:latin typeface="Open Sans Light" panose="020B0306030504020204" pitchFamily="34" charset="0"/>
                <a:ea typeface="Open Sans Light" panose="020B0306030504020204" pitchFamily="34" charset="0"/>
                <a:cs typeface="Open Sans Light" panose="020B0306030504020204" pitchFamily="34" charset="0"/>
              </a:rPr>
              <a:t>-  INFORMAÇÃO PROPRIETÁRIA E CONFIDENCIAL PARA USO EXCLUSIVO no programa próxima geração</a:t>
            </a:r>
            <a:endParaRPr lang="pt-PT" sz="600" b="1" i="0" kern="1200" dirty="0">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5" name="TextBox 3">
            <a:extLst>
              <a:ext uri="{FF2B5EF4-FFF2-40B4-BE49-F238E27FC236}">
                <a16:creationId xmlns:a16="http://schemas.microsoft.com/office/drawing/2014/main" id="{6849A494-EE2F-5018-9660-D5282988585D}"/>
              </a:ext>
            </a:extLst>
          </p:cNvPr>
          <p:cNvSpPr txBox="1"/>
          <p:nvPr/>
        </p:nvSpPr>
        <p:spPr>
          <a:xfrm>
            <a:off x="859732" y="4468909"/>
            <a:ext cx="3982205" cy="1062983"/>
          </a:xfrm>
          <a:prstGeom prst="rect">
            <a:avLst/>
          </a:prstGeom>
          <a:noFill/>
        </p:spPr>
        <p:txBody>
          <a:bodyPr wrap="square" lIns="0" tIns="0" rIns="0" bIns="0" rtlCol="0">
            <a:spAutoFit/>
          </a:bodyPr>
          <a:lstStyle/>
          <a:p>
            <a:pPr>
              <a:lnSpc>
                <a:spcPct val="70000"/>
              </a:lnSpc>
              <a:spcAft>
                <a:spcPts val="600"/>
              </a:spcAft>
            </a:pPr>
            <a:r>
              <a:rPr lang="en-US" sz="4800" i="1" dirty="0" err="1">
                <a:solidFill>
                  <a:schemeClr val="bg1"/>
                </a:solidFill>
                <a:latin typeface="Lora" pitchFamily="2" charset="0"/>
                <a:ea typeface="Open Sans" panose="020B0606030504020204" pitchFamily="34" charset="0"/>
                <a:cs typeface="Open Sans" panose="020B0606030504020204" pitchFamily="34" charset="0"/>
              </a:rPr>
              <a:t>Trazer</a:t>
            </a:r>
            <a:r>
              <a:rPr lang="en-US" sz="4800" i="1" dirty="0">
                <a:solidFill>
                  <a:schemeClr val="bg1"/>
                </a:solidFill>
                <a:latin typeface="Lora" pitchFamily="2" charset="0"/>
                <a:ea typeface="Open Sans" panose="020B0606030504020204" pitchFamily="34" charset="0"/>
                <a:cs typeface="Open Sans" panose="020B0606030504020204" pitchFamily="34" charset="0"/>
              </a:rPr>
              <a:t> </a:t>
            </a:r>
            <a:r>
              <a:rPr lang="en-US" sz="4800" i="1" dirty="0" err="1">
                <a:solidFill>
                  <a:schemeClr val="bg1"/>
                </a:solidFill>
                <a:latin typeface="Lora" pitchFamily="2" charset="0"/>
                <a:ea typeface="Open Sans" panose="020B0606030504020204" pitchFamily="34" charset="0"/>
                <a:cs typeface="Open Sans" panose="020B0606030504020204" pitchFamily="34" charset="0"/>
              </a:rPr>
              <a:t>talento</a:t>
            </a:r>
            <a:r>
              <a:rPr lang="en-US" sz="4800" i="1" dirty="0">
                <a:solidFill>
                  <a:schemeClr val="bg1"/>
                </a:solidFill>
                <a:latin typeface="Lora" pitchFamily="2" charset="0"/>
                <a:ea typeface="Open Sans" panose="020B0606030504020204" pitchFamily="34" charset="0"/>
                <a:cs typeface="Open Sans" panose="020B0606030504020204" pitchFamily="34" charset="0"/>
              </a:rPr>
              <a:t> de volta…</a:t>
            </a:r>
          </a:p>
        </p:txBody>
      </p:sp>
      <p:sp>
        <p:nvSpPr>
          <p:cNvPr id="27" name="Freeform: Shape 26">
            <a:extLst>
              <a:ext uri="{FF2B5EF4-FFF2-40B4-BE49-F238E27FC236}">
                <a16:creationId xmlns:a16="http://schemas.microsoft.com/office/drawing/2014/main" id="{58E117A7-3EB9-56F0-02BA-E41E0455F2D4}"/>
              </a:ext>
            </a:extLst>
          </p:cNvPr>
          <p:cNvSpPr/>
          <p:nvPr/>
        </p:nvSpPr>
        <p:spPr>
          <a:xfrm>
            <a:off x="7078980" y="3604259"/>
            <a:ext cx="147630" cy="387481"/>
          </a:xfrm>
          <a:custGeom>
            <a:avLst/>
            <a:gdLst>
              <a:gd name="connsiteX0" fmla="*/ 304825 w 304825"/>
              <a:gd name="connsiteY0" fmla="*/ 990600 h 990600"/>
              <a:gd name="connsiteX1" fmla="*/ 25 w 304825"/>
              <a:gd name="connsiteY1" fmla="*/ 628650 h 990600"/>
              <a:gd name="connsiteX2" fmla="*/ 285775 w 304825"/>
              <a:gd name="connsiteY2" fmla="*/ 0 h 990600"/>
              <a:gd name="connsiteX3" fmla="*/ 285775 w 304825"/>
              <a:gd name="connsiteY3" fmla="*/ 0 h 990600"/>
            </a:gdLst>
            <a:ahLst/>
            <a:cxnLst>
              <a:cxn ang="0">
                <a:pos x="connsiteX0" y="connsiteY0"/>
              </a:cxn>
              <a:cxn ang="0">
                <a:pos x="connsiteX1" y="connsiteY1"/>
              </a:cxn>
              <a:cxn ang="0">
                <a:pos x="connsiteX2" y="connsiteY2"/>
              </a:cxn>
              <a:cxn ang="0">
                <a:pos x="connsiteX3" y="connsiteY3"/>
              </a:cxn>
            </a:cxnLst>
            <a:rect l="l" t="t" r="r" b="b"/>
            <a:pathLst>
              <a:path w="304825" h="990600">
                <a:moveTo>
                  <a:pt x="304825" y="990600"/>
                </a:moveTo>
                <a:cubicBezTo>
                  <a:pt x="154012" y="892175"/>
                  <a:pt x="3200" y="793750"/>
                  <a:pt x="25" y="628650"/>
                </a:cubicBezTo>
                <a:cubicBezTo>
                  <a:pt x="-3150" y="463550"/>
                  <a:pt x="285775" y="0"/>
                  <a:pt x="285775" y="0"/>
                </a:cubicBezTo>
                <a:lnTo>
                  <a:pt x="285775" y="0"/>
                </a:lnTo>
              </a:path>
            </a:pathLst>
          </a:custGeom>
          <a:noFill/>
          <a:ln w="44450">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extBox 3">
            <a:extLst>
              <a:ext uri="{FF2B5EF4-FFF2-40B4-BE49-F238E27FC236}">
                <a16:creationId xmlns:a16="http://schemas.microsoft.com/office/drawing/2014/main" id="{C54DD638-9362-9710-9C87-557413CAC047}"/>
              </a:ext>
            </a:extLst>
          </p:cNvPr>
          <p:cNvSpPr txBox="1"/>
          <p:nvPr/>
        </p:nvSpPr>
        <p:spPr>
          <a:xfrm>
            <a:off x="5250740" y="245842"/>
            <a:ext cx="5925397" cy="124650"/>
          </a:xfrm>
          <a:prstGeom prst="rect">
            <a:avLst/>
          </a:prstGeom>
          <a:noFill/>
        </p:spPr>
        <p:txBody>
          <a:bodyPr wrap="square" lIns="0" tIns="0" rIns="0" bIns="0" rtlCol="0">
            <a:spAutoFit/>
          </a:bodyPr>
          <a:lstStyle/>
          <a:p>
            <a:pPr algn="r">
              <a:lnSpc>
                <a:spcPct val="90000"/>
              </a:lnSpc>
              <a:spcAft>
                <a:spcPts val="600"/>
              </a:spcAft>
            </a:pPr>
            <a:r>
              <a:rPr lang="pt-PT" sz="900" dirty="0">
                <a:latin typeface="Open Sans Light" panose="020B0306030504020204" pitchFamily="34" charset="0"/>
                <a:ea typeface="Open Sans Light" panose="020B0306030504020204" pitchFamily="34" charset="0"/>
                <a:cs typeface="Open Sans Light" panose="020B0306030504020204" pitchFamily="34" charset="0"/>
              </a:rPr>
              <a:t>STONEBY PORTUGAL SUMMIT – </a:t>
            </a:r>
            <a:r>
              <a:rPr lang="pt-PT" sz="900" dirty="0">
                <a:solidFill>
                  <a:srgbClr val="F04536"/>
                </a:solidFill>
                <a:latin typeface="Open Sans Light" panose="020B0306030504020204" pitchFamily="34" charset="0"/>
                <a:ea typeface="Open Sans Light" panose="020B0306030504020204" pitchFamily="34" charset="0"/>
                <a:cs typeface="Open Sans Light" panose="020B0306030504020204" pitchFamily="34" charset="0"/>
              </a:rPr>
              <a:t> II ECONTRO NACIONAL DO SETOR DA PEDRA NATURAL</a:t>
            </a:r>
          </a:p>
        </p:txBody>
      </p:sp>
      <p:pic>
        <p:nvPicPr>
          <p:cNvPr id="4" name="Picture 3" descr="A picture containing drawing&#10;&#10;Description automatically generated">
            <a:extLst>
              <a:ext uri="{FF2B5EF4-FFF2-40B4-BE49-F238E27FC236}">
                <a16:creationId xmlns:a16="http://schemas.microsoft.com/office/drawing/2014/main" id="{277EDB34-1E0E-B470-AF6A-FB46E685936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2123413683"/>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23D14FA-5E7E-7B20-8889-E17E31C6AC4F}"/>
              </a:ext>
            </a:extLst>
          </p:cNvPr>
          <p:cNvSpPr/>
          <p:nvPr/>
        </p:nvSpPr>
        <p:spPr>
          <a:xfrm>
            <a:off x="0" y="0"/>
            <a:ext cx="12192000" cy="6858000"/>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E395FFCD-D801-5780-6F1A-1DF281517AE2}"/>
              </a:ext>
            </a:extLst>
          </p:cNvPr>
          <p:cNvSpPr txBox="1"/>
          <p:nvPr/>
        </p:nvSpPr>
        <p:spPr>
          <a:xfrm>
            <a:off x="4079776" y="2491808"/>
            <a:ext cx="4969396" cy="1569660"/>
          </a:xfrm>
          <a:prstGeom prst="rect">
            <a:avLst/>
          </a:prstGeom>
          <a:noFill/>
        </p:spPr>
        <p:txBody>
          <a:bodyPr wrap="square">
            <a:spAutoFit/>
          </a:bodyPr>
          <a:lstStyle/>
          <a:p>
            <a:r>
              <a:rPr lang="pt-PT" sz="9600" dirty="0">
                <a:solidFill>
                  <a:schemeClr val="bg1"/>
                </a:solidFill>
                <a:latin typeface="Open Sans BOLD" pitchFamily="2" charset="0"/>
                <a:ea typeface="Open Sans BOLD" pitchFamily="2" charset="0"/>
                <a:cs typeface="Open Sans BOLD" pitchFamily="2" charset="0"/>
              </a:rPr>
              <a:t>E se…..</a:t>
            </a:r>
            <a:endParaRPr lang="en-US" sz="9600" dirty="0">
              <a:solidFill>
                <a:schemeClr val="bg1"/>
              </a:solidFill>
              <a:latin typeface="Open Sans BOLD" pitchFamily="2" charset="0"/>
              <a:ea typeface="Open Sans BOLD" pitchFamily="2" charset="0"/>
              <a:cs typeface="Open Sans BOLD" pitchFamily="2" charset="0"/>
            </a:endParaRPr>
          </a:p>
        </p:txBody>
      </p:sp>
    </p:spTree>
    <p:extLst>
      <p:ext uri="{BB962C8B-B14F-4D97-AF65-F5344CB8AC3E}">
        <p14:creationId xmlns:p14="http://schemas.microsoft.com/office/powerpoint/2010/main" val="1349683694"/>
      </p:ext>
    </p:extLst>
  </p:cSld>
  <p:clrMapOvr>
    <a:masterClrMapping/>
  </p:clrMapOvr>
  <p:transition spd="med">
    <p:push/>
  </p:transition>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23D14FA-5E7E-7B20-8889-E17E31C6AC4F}"/>
              </a:ext>
            </a:extLst>
          </p:cNvPr>
          <p:cNvSpPr/>
          <p:nvPr/>
        </p:nvSpPr>
        <p:spPr>
          <a:xfrm>
            <a:off x="0" y="0"/>
            <a:ext cx="12192000" cy="6858000"/>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E395FFCD-D801-5780-6F1A-1DF281517AE2}"/>
              </a:ext>
            </a:extLst>
          </p:cNvPr>
          <p:cNvSpPr txBox="1"/>
          <p:nvPr/>
        </p:nvSpPr>
        <p:spPr>
          <a:xfrm>
            <a:off x="1047750" y="2024255"/>
            <a:ext cx="10382250" cy="3231462"/>
          </a:xfrm>
          <a:prstGeom prst="rect">
            <a:avLst/>
          </a:prstGeom>
          <a:noFill/>
        </p:spPr>
        <p:txBody>
          <a:bodyPr wrap="square">
            <a:spAutoFit/>
          </a:bodyPr>
          <a:lstStyle/>
          <a:p>
            <a:pPr>
              <a:lnSpc>
                <a:spcPct val="150000"/>
              </a:lnSpc>
            </a:pPr>
            <a:r>
              <a:rPr lang="pt-PT" sz="4700" dirty="0">
                <a:solidFill>
                  <a:schemeClr val="bg1"/>
                </a:solidFill>
                <a:latin typeface="Open Sans BOLD" pitchFamily="2" charset="0"/>
                <a:ea typeface="Open Sans BOLD" pitchFamily="2" charset="0"/>
                <a:cs typeface="Open Sans BOLD" pitchFamily="2" charset="0"/>
              </a:rPr>
              <a:t>…ambicionássemos ter a mesma distribuição de empresas por tamanho que a média da UE?</a:t>
            </a:r>
            <a:endParaRPr lang="en-US" sz="4700" dirty="0">
              <a:solidFill>
                <a:schemeClr val="bg1"/>
              </a:solidFill>
              <a:latin typeface="Open Sans BOLD" pitchFamily="2" charset="0"/>
              <a:ea typeface="Open Sans BOLD" pitchFamily="2" charset="0"/>
              <a:cs typeface="Open Sans BOLD" pitchFamily="2" charset="0"/>
            </a:endParaRPr>
          </a:p>
        </p:txBody>
      </p:sp>
    </p:spTree>
    <p:extLst>
      <p:ext uri="{BB962C8B-B14F-4D97-AF65-F5344CB8AC3E}">
        <p14:creationId xmlns:p14="http://schemas.microsoft.com/office/powerpoint/2010/main" val="2536971030"/>
      </p:ext>
    </p:extLst>
  </p:cSld>
  <p:clrMapOvr>
    <a:masterClrMapping/>
  </p:clrMapOvr>
  <p:transition spd="med">
    <p:push/>
  </p:transition>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tângulo 22">
            <a:extLst>
              <a:ext uri="{FF2B5EF4-FFF2-40B4-BE49-F238E27FC236}">
                <a16:creationId xmlns:a16="http://schemas.microsoft.com/office/drawing/2014/main" id="{0FFE08D3-30FE-A27C-B30C-8D3BA1289F8B}"/>
              </a:ext>
            </a:extLst>
          </p:cNvPr>
          <p:cNvSpPr/>
          <p:nvPr/>
        </p:nvSpPr>
        <p:spPr>
          <a:xfrm>
            <a:off x="642996" y="619759"/>
            <a:ext cx="4415677" cy="5618479"/>
          </a:xfrm>
          <a:prstGeom prst="rect">
            <a:avLst/>
          </a:prstGeom>
          <a:gradFill flip="none" rotWithShape="1">
            <a:gsLst>
              <a:gs pos="100000">
                <a:schemeClr val="tx1"/>
              </a:gs>
              <a:gs pos="33000">
                <a:srgbClr val="1B335F">
                  <a:shade val="67500"/>
                  <a:satMod val="115000"/>
                </a:srgbClr>
              </a:gs>
            </a:gsLst>
            <a:lin ang="135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 name="Form">
            <a:extLst>
              <a:ext uri="{FF2B5EF4-FFF2-40B4-BE49-F238E27FC236}">
                <a16:creationId xmlns:a16="http://schemas.microsoft.com/office/drawing/2014/main" id="{B4B12EE6-82BA-DDFD-D789-0B86718DC06C}"/>
              </a:ext>
            </a:extLst>
          </p:cNvPr>
          <p:cNvSpPr/>
          <p:nvPr/>
        </p:nvSpPr>
        <p:spPr>
          <a:xfrm rot="5400000">
            <a:off x="471227" y="599478"/>
            <a:ext cx="1567757" cy="1500486"/>
          </a:xfrm>
          <a:custGeom>
            <a:avLst/>
            <a:gdLst/>
            <a:ahLst/>
            <a:cxnLst>
              <a:cxn ang="0">
                <a:pos x="wd2" y="hd2"/>
              </a:cxn>
              <a:cxn ang="5400000">
                <a:pos x="wd2" y="hd2"/>
              </a:cxn>
              <a:cxn ang="10800000">
                <a:pos x="wd2" y="hd2"/>
              </a:cxn>
              <a:cxn ang="16200000">
                <a:pos x="wd2" y="hd2"/>
              </a:cxn>
            </a:cxnLst>
            <a:rect l="0" t="0" r="r" b="b"/>
            <a:pathLst>
              <a:path w="21600" h="21594" extrusionOk="0">
                <a:moveTo>
                  <a:pt x="4646" y="0"/>
                </a:moveTo>
                <a:cubicBezTo>
                  <a:pt x="3263" y="-6"/>
                  <a:pt x="1887" y="624"/>
                  <a:pt x="536" y="1865"/>
                </a:cubicBezTo>
                <a:cubicBezTo>
                  <a:pt x="356" y="2030"/>
                  <a:pt x="179" y="2254"/>
                  <a:pt x="0" y="2441"/>
                </a:cubicBezTo>
                <a:lnTo>
                  <a:pt x="0" y="21594"/>
                </a:lnTo>
                <a:lnTo>
                  <a:pt x="21600" y="21594"/>
                </a:lnTo>
                <a:lnTo>
                  <a:pt x="11515" y="5384"/>
                </a:lnTo>
                <a:cubicBezTo>
                  <a:pt x="9270" y="1776"/>
                  <a:pt x="6950" y="10"/>
                  <a:pt x="4646" y="0"/>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p>
        </p:txBody>
      </p:sp>
      <p:sp>
        <p:nvSpPr>
          <p:cNvPr id="19" name="Form">
            <a:extLst>
              <a:ext uri="{FF2B5EF4-FFF2-40B4-BE49-F238E27FC236}">
                <a16:creationId xmlns:a16="http://schemas.microsoft.com/office/drawing/2014/main" id="{9CB9810D-3877-6B9C-6FBE-5743E6BBF06A}"/>
              </a:ext>
            </a:extLst>
          </p:cNvPr>
          <p:cNvSpPr/>
          <p:nvPr/>
        </p:nvSpPr>
        <p:spPr>
          <a:xfrm flipH="1" flipV="1">
            <a:off x="2810933" y="937436"/>
            <a:ext cx="2349372" cy="2313377"/>
          </a:xfrm>
          <a:custGeom>
            <a:avLst/>
            <a:gdLst/>
            <a:ahLst/>
            <a:cxnLst>
              <a:cxn ang="0">
                <a:pos x="wd2" y="hd2"/>
              </a:cxn>
              <a:cxn ang="5400000">
                <a:pos x="wd2" y="hd2"/>
              </a:cxn>
              <a:cxn ang="10800000">
                <a:pos x="wd2" y="hd2"/>
              </a:cxn>
              <a:cxn ang="16200000">
                <a:pos x="wd2" y="hd2"/>
              </a:cxn>
            </a:cxnLst>
            <a:rect l="0" t="0" r="r" b="b"/>
            <a:pathLst>
              <a:path w="21428" h="21390" extrusionOk="0">
                <a:moveTo>
                  <a:pt x="2" y="8629"/>
                </a:moveTo>
                <a:cubicBezTo>
                  <a:pt x="2667" y="7533"/>
                  <a:pt x="6153" y="7395"/>
                  <a:pt x="9030" y="8588"/>
                </a:cubicBezTo>
                <a:cubicBezTo>
                  <a:pt x="9032" y="8589"/>
                  <a:pt x="9033" y="8591"/>
                  <a:pt x="9035" y="8592"/>
                </a:cubicBezTo>
                <a:lnTo>
                  <a:pt x="17813" y="12232"/>
                </a:lnTo>
                <a:lnTo>
                  <a:pt x="13434" y="1763"/>
                </a:lnTo>
                <a:cubicBezTo>
                  <a:pt x="13162" y="1114"/>
                  <a:pt x="13463" y="368"/>
                  <a:pt x="14106" y="98"/>
                </a:cubicBezTo>
                <a:cubicBezTo>
                  <a:pt x="14428" y="-37"/>
                  <a:pt x="14774" y="-28"/>
                  <a:pt x="15073" y="97"/>
                </a:cubicBezTo>
                <a:cubicBezTo>
                  <a:pt x="15373" y="221"/>
                  <a:pt x="15627" y="460"/>
                  <a:pt x="15762" y="785"/>
                </a:cubicBezTo>
                <a:lnTo>
                  <a:pt x="21328" y="14091"/>
                </a:lnTo>
                <a:cubicBezTo>
                  <a:pt x="21600" y="14741"/>
                  <a:pt x="21299" y="15487"/>
                  <a:pt x="20656" y="15757"/>
                </a:cubicBezTo>
                <a:lnTo>
                  <a:pt x="7486" y="21292"/>
                </a:lnTo>
                <a:cubicBezTo>
                  <a:pt x="6844" y="21563"/>
                  <a:pt x="6102" y="21255"/>
                  <a:pt x="5830" y="20606"/>
                </a:cubicBezTo>
                <a:cubicBezTo>
                  <a:pt x="5558" y="19956"/>
                  <a:pt x="5859" y="19211"/>
                  <a:pt x="6502" y="18940"/>
                </a:cubicBezTo>
                <a:lnTo>
                  <a:pt x="16861" y="14587"/>
                </a:lnTo>
                <a:lnTo>
                  <a:pt x="8079" y="10944"/>
                </a:lnTo>
                <a:cubicBezTo>
                  <a:pt x="8078" y="10944"/>
                  <a:pt x="8077" y="10943"/>
                  <a:pt x="8076" y="10942"/>
                </a:cubicBezTo>
                <a:cubicBezTo>
                  <a:pt x="5483" y="9868"/>
                  <a:pt x="2267" y="10406"/>
                  <a:pt x="0" y="11678"/>
                </a:cubicBezTo>
                <a:cubicBezTo>
                  <a:pt x="0" y="10145"/>
                  <a:pt x="2" y="8629"/>
                  <a:pt x="2" y="8629"/>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29" name="Form">
            <a:extLst>
              <a:ext uri="{FF2B5EF4-FFF2-40B4-BE49-F238E27FC236}">
                <a16:creationId xmlns:a16="http://schemas.microsoft.com/office/drawing/2014/main" id="{8638701D-9D2B-D40D-5A6E-78576B812EFE}"/>
              </a:ext>
            </a:extLst>
          </p:cNvPr>
          <p:cNvSpPr/>
          <p:nvPr/>
        </p:nvSpPr>
        <p:spPr>
          <a:xfrm rot="10800000" flipV="1">
            <a:off x="4615318" y="5962028"/>
            <a:ext cx="5784777" cy="1067556"/>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5FA092">
                <a:alpha val="50196"/>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30" name="Form">
            <a:extLst>
              <a:ext uri="{FF2B5EF4-FFF2-40B4-BE49-F238E27FC236}">
                <a16:creationId xmlns:a16="http://schemas.microsoft.com/office/drawing/2014/main" id="{7B7F30EC-B254-4BF6-0A55-B092BDE12A0D}"/>
              </a:ext>
            </a:extLst>
          </p:cNvPr>
          <p:cNvSpPr/>
          <p:nvPr/>
        </p:nvSpPr>
        <p:spPr>
          <a:xfrm rot="10800000" flipV="1">
            <a:off x="5854864" y="6043846"/>
            <a:ext cx="5341422" cy="985737"/>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A7D7F1">
                <a:alpha val="60000"/>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30" name="Retângulo 29">
            <a:extLst>
              <a:ext uri="{FF2B5EF4-FFF2-40B4-BE49-F238E27FC236}">
                <a16:creationId xmlns:a16="http://schemas.microsoft.com/office/drawing/2014/main" id="{5A471458-9294-4DB3-BCFF-2109D170AD83}"/>
              </a:ext>
            </a:extLst>
          </p:cNvPr>
          <p:cNvSpPr/>
          <p:nvPr/>
        </p:nvSpPr>
        <p:spPr>
          <a:xfrm>
            <a:off x="11556442" y="0"/>
            <a:ext cx="635558" cy="619760"/>
          </a:xfrm>
          <a:prstGeom prst="rect">
            <a:avLst/>
          </a:prstGeom>
          <a:solidFill>
            <a:srgbClr val="F8FAF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latin typeface="Open Sans" panose="020B0606030504020204" pitchFamily="34" charset="0"/>
              <a:ea typeface="Open Sans" panose="020B0606030504020204" pitchFamily="34" charset="0"/>
              <a:cs typeface="Open Sans" panose="020B0606030504020204" pitchFamily="34" charset="0"/>
            </a:endParaRPr>
          </a:p>
        </p:txBody>
      </p:sp>
      <p:cxnSp>
        <p:nvCxnSpPr>
          <p:cNvPr id="31" name="Straight Connector 17">
            <a:extLst>
              <a:ext uri="{FF2B5EF4-FFF2-40B4-BE49-F238E27FC236}">
                <a16:creationId xmlns:a16="http://schemas.microsoft.com/office/drawing/2014/main" id="{2ED20775-16C3-E440-F455-4FBDDE9151C3}"/>
              </a:ext>
            </a:extLst>
          </p:cNvPr>
          <p:cNvCxnSpPr>
            <a:cxnSpLocks/>
          </p:cNvCxnSpPr>
          <p:nvPr/>
        </p:nvCxnSpPr>
        <p:spPr>
          <a:xfrm>
            <a:off x="-1" y="619760"/>
            <a:ext cx="12192002" cy="0"/>
          </a:xfrm>
          <a:prstGeom prst="line">
            <a:avLst/>
          </a:prstGeom>
          <a:ln w="9525">
            <a:solidFill>
              <a:srgbClr val="F1F1F3"/>
            </a:solidFill>
          </a:ln>
        </p:spPr>
        <p:style>
          <a:lnRef idx="1">
            <a:schemeClr val="accent1"/>
          </a:lnRef>
          <a:fillRef idx="0">
            <a:schemeClr val="accent1"/>
          </a:fillRef>
          <a:effectRef idx="0">
            <a:schemeClr val="accent1"/>
          </a:effectRef>
          <a:fontRef idx="minor">
            <a:schemeClr val="tx1"/>
          </a:fontRef>
        </p:style>
      </p:cxnSp>
      <p:sp>
        <p:nvSpPr>
          <p:cNvPr id="5" name="TextBox 3">
            <a:extLst>
              <a:ext uri="{FF2B5EF4-FFF2-40B4-BE49-F238E27FC236}">
                <a16:creationId xmlns:a16="http://schemas.microsoft.com/office/drawing/2014/main" id="{6849A494-EE2F-5018-9660-D5282988585D}"/>
              </a:ext>
            </a:extLst>
          </p:cNvPr>
          <p:cNvSpPr txBox="1"/>
          <p:nvPr/>
        </p:nvSpPr>
        <p:spPr>
          <a:xfrm>
            <a:off x="980763" y="4401905"/>
            <a:ext cx="3740142" cy="885820"/>
          </a:xfrm>
          <a:prstGeom prst="rect">
            <a:avLst/>
          </a:prstGeom>
          <a:noFill/>
        </p:spPr>
        <p:txBody>
          <a:bodyPr wrap="square" lIns="0" tIns="0" rIns="0" bIns="0" rtlCol="0">
            <a:spAutoFit/>
          </a:bodyPr>
          <a:lstStyle/>
          <a:p>
            <a:pPr>
              <a:lnSpc>
                <a:spcPct val="70000"/>
              </a:lnSpc>
              <a:spcAft>
                <a:spcPts val="600"/>
              </a:spcAft>
            </a:pPr>
            <a:r>
              <a:rPr lang="en-US" sz="4000" i="1" dirty="0" err="1">
                <a:solidFill>
                  <a:schemeClr val="bg1"/>
                </a:solidFill>
                <a:latin typeface="Lora" pitchFamily="2" charset="0"/>
                <a:ea typeface="Open Sans" panose="020B0606030504020204" pitchFamily="34" charset="0"/>
                <a:cs typeface="Open Sans" panose="020B0606030504020204" pitchFamily="34" charset="0"/>
              </a:rPr>
              <a:t>Ganhar</a:t>
            </a:r>
            <a:r>
              <a:rPr lang="en-US" sz="4000" i="1" dirty="0">
                <a:solidFill>
                  <a:schemeClr val="bg1"/>
                </a:solidFill>
                <a:latin typeface="Lora" pitchFamily="2" charset="0"/>
                <a:ea typeface="Open Sans" panose="020B0606030504020204" pitchFamily="34" charset="0"/>
                <a:cs typeface="Open Sans" panose="020B0606030504020204" pitchFamily="34" charset="0"/>
              </a:rPr>
              <a:t> </a:t>
            </a:r>
            <a:r>
              <a:rPr lang="en-US" sz="4000" i="1" dirty="0" err="1">
                <a:solidFill>
                  <a:schemeClr val="bg1"/>
                </a:solidFill>
                <a:latin typeface="Lora" pitchFamily="2" charset="0"/>
                <a:ea typeface="Open Sans" panose="020B0606030504020204" pitchFamily="34" charset="0"/>
                <a:cs typeface="Open Sans" panose="020B0606030504020204" pitchFamily="34" charset="0"/>
              </a:rPr>
              <a:t>escala</a:t>
            </a:r>
            <a:r>
              <a:rPr lang="en-US" sz="4000" i="1" dirty="0">
                <a:solidFill>
                  <a:schemeClr val="bg1"/>
                </a:solidFill>
                <a:latin typeface="Lora" pitchFamily="2" charset="0"/>
                <a:ea typeface="Open Sans" panose="020B0606030504020204" pitchFamily="34" charset="0"/>
                <a:cs typeface="Open Sans" panose="020B0606030504020204" pitchFamily="34" charset="0"/>
              </a:rPr>
              <a:t> </a:t>
            </a:r>
            <a:r>
              <a:rPr lang="en-US" sz="4000" i="1" dirty="0" err="1">
                <a:solidFill>
                  <a:schemeClr val="bg1"/>
                </a:solidFill>
                <a:latin typeface="Lora" pitchFamily="2" charset="0"/>
                <a:ea typeface="Open Sans" panose="020B0606030504020204" pitchFamily="34" charset="0"/>
                <a:cs typeface="Open Sans" panose="020B0606030504020204" pitchFamily="34" charset="0"/>
              </a:rPr>
              <a:t>nas</a:t>
            </a:r>
            <a:r>
              <a:rPr lang="en-US" sz="4000" i="1" dirty="0">
                <a:solidFill>
                  <a:schemeClr val="bg1"/>
                </a:solidFill>
                <a:latin typeface="Lora" pitchFamily="2" charset="0"/>
                <a:ea typeface="Open Sans" panose="020B0606030504020204" pitchFamily="34" charset="0"/>
                <a:cs typeface="Open Sans" panose="020B0606030504020204" pitchFamily="34" charset="0"/>
              </a:rPr>
              <a:t> </a:t>
            </a:r>
            <a:r>
              <a:rPr lang="en-US" sz="4000" i="1" dirty="0" err="1">
                <a:solidFill>
                  <a:schemeClr val="bg1"/>
                </a:solidFill>
                <a:latin typeface="Lora" pitchFamily="2" charset="0"/>
                <a:ea typeface="Open Sans" panose="020B0606030504020204" pitchFamily="34" charset="0"/>
                <a:cs typeface="Open Sans" panose="020B0606030504020204" pitchFamily="34" charset="0"/>
              </a:rPr>
              <a:t>empreas</a:t>
            </a:r>
            <a:r>
              <a:rPr lang="en-US" sz="4000" i="1" dirty="0">
                <a:solidFill>
                  <a:schemeClr val="bg1"/>
                </a:solidFill>
                <a:latin typeface="Lora" pitchFamily="2" charset="0"/>
                <a:ea typeface="Open Sans" panose="020B0606030504020204" pitchFamily="34" charset="0"/>
                <a:cs typeface="Open Sans" panose="020B0606030504020204" pitchFamily="34" charset="0"/>
              </a:rPr>
              <a:t>…</a:t>
            </a:r>
          </a:p>
        </p:txBody>
      </p:sp>
      <p:sp>
        <p:nvSpPr>
          <p:cNvPr id="8" name="Paulo Costa">
            <a:extLst>
              <a:ext uri="{FF2B5EF4-FFF2-40B4-BE49-F238E27FC236}">
                <a16:creationId xmlns:a16="http://schemas.microsoft.com/office/drawing/2014/main" id="{E12C06C9-23C6-12CA-5D1F-80A886FF4FF2}"/>
              </a:ext>
              <a:ext uri="{C183D7F6-B498-43B3-948B-1728B52AA6E4}">
                <adec:decorative xmlns:adec="http://schemas.microsoft.com/office/drawing/2017/decorative" val="0"/>
              </a:ext>
            </a:extLst>
          </p:cNvPr>
          <p:cNvSpPr txBox="1"/>
          <p:nvPr/>
        </p:nvSpPr>
        <p:spPr>
          <a:xfrm>
            <a:off x="11829511" y="225242"/>
            <a:ext cx="80150" cy="169277"/>
          </a:xfrm>
          <a:prstGeom prst="rect">
            <a:avLst/>
          </a:prstGeom>
          <a:noFill/>
        </p:spPr>
        <p:txBody>
          <a:bodyPr wrap="none" lIns="0" tIns="0" rIns="0" bIns="0" rtlCol="0">
            <a:spAutoFit/>
          </a:bodyPr>
          <a:lstStyle/>
          <a:p>
            <a:pPr algn="ctr"/>
            <a:fld id="{149B6D55-4680-4DC5-B665-330CCBA60EFE}" type="slidenum">
              <a:rPr lang="pt-PT" sz="1100" baseline="0" smtClean="0">
                <a:latin typeface="Open Sans" panose="020B0606030504020204" pitchFamily="34" charset="0"/>
                <a:ea typeface="Open Sans" panose="020B0606030504020204" pitchFamily="34" charset="0"/>
                <a:cs typeface="Open Sans" panose="020B0606030504020204" pitchFamily="34" charset="0"/>
              </a:rPr>
              <a:pPr algn="ctr"/>
              <a:t>335</a:t>
            </a:fld>
            <a:endParaRPr lang="pt-PT" sz="600" dirty="0">
              <a:latin typeface="Open Sans" panose="020B0606030504020204" pitchFamily="34" charset="0"/>
              <a:ea typeface="Open Sans" panose="020B0606030504020204" pitchFamily="34" charset="0"/>
              <a:cs typeface="Open Sans" panose="020B0606030504020204" pitchFamily="34" charset="0"/>
            </a:endParaRPr>
          </a:p>
        </p:txBody>
      </p:sp>
      <p:sp>
        <p:nvSpPr>
          <p:cNvPr id="16" name="PauloCosta">
            <a:extLst>
              <a:ext uri="{FF2B5EF4-FFF2-40B4-BE49-F238E27FC236}">
                <a16:creationId xmlns:a16="http://schemas.microsoft.com/office/drawing/2014/main" id="{6A2EEAC6-A4F1-9B02-B72A-BB006BF18717}"/>
              </a:ext>
            </a:extLst>
          </p:cNvPr>
          <p:cNvSpPr txBox="1"/>
          <p:nvPr/>
        </p:nvSpPr>
        <p:spPr>
          <a:xfrm rot="5400000">
            <a:off x="9634411" y="4209656"/>
            <a:ext cx="4482532" cy="92333"/>
          </a:xfrm>
          <a:prstGeom prst="rect">
            <a:avLst/>
          </a:prstGeom>
          <a:noFill/>
        </p:spPr>
        <p:txBody>
          <a:bodyPr wrap="square" lIns="0" tIns="0" rIns="0" bIns="0" rtlCol="0">
            <a:spAutoFit/>
          </a:bodyPr>
          <a:lstStyle/>
          <a:p>
            <a:pPr algn="r"/>
            <a:r>
              <a:rPr lang="pt-PT" sz="60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pt-PT" sz="6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2024 NOVA SBE </a:t>
            </a:r>
            <a:r>
              <a:rPr lang="pt-PT" sz="600" i="0" kern="1200" dirty="0">
                <a:effectLst/>
                <a:latin typeface="Open Sans Light" panose="020B0306030504020204" pitchFamily="34" charset="0"/>
                <a:ea typeface="Open Sans Light" panose="020B0306030504020204" pitchFamily="34" charset="0"/>
                <a:cs typeface="Open Sans Light" panose="020B0306030504020204" pitchFamily="34" charset="0"/>
              </a:rPr>
              <a:t>-  INFORMAÇÃO PROPRIETÁRIA E CONFIDENCIAL PARA USO EXCLUSIVO no programa próxima geração</a:t>
            </a:r>
            <a:endParaRPr lang="pt-PT" sz="600" b="1" i="0" kern="1200" dirty="0">
              <a:effectLst/>
              <a:latin typeface="Open Sans Light" panose="020B0306030504020204" pitchFamily="34" charset="0"/>
              <a:ea typeface="Open Sans Light" panose="020B0306030504020204" pitchFamily="34" charset="0"/>
              <a:cs typeface="Open Sans Light" panose="020B0306030504020204" pitchFamily="34" charset="0"/>
            </a:endParaRPr>
          </a:p>
        </p:txBody>
      </p:sp>
      <p:graphicFrame>
        <p:nvGraphicFramePr>
          <p:cNvPr id="10" name="Chart 9">
            <a:extLst>
              <a:ext uri="{FF2B5EF4-FFF2-40B4-BE49-F238E27FC236}">
                <a16:creationId xmlns:a16="http://schemas.microsoft.com/office/drawing/2014/main" id="{0E1EF9D0-D50B-3DCB-5FCF-6FC6D73D27C4}"/>
              </a:ext>
            </a:extLst>
          </p:cNvPr>
          <p:cNvGraphicFramePr>
            <a:graphicFrameLocks/>
          </p:cNvGraphicFramePr>
          <p:nvPr/>
        </p:nvGraphicFramePr>
        <p:xfrm>
          <a:off x="5160305" y="3175008"/>
          <a:ext cx="6285647" cy="2342255"/>
        </p:xfrm>
        <a:graphic>
          <a:graphicData uri="http://schemas.openxmlformats.org/drawingml/2006/chart">
            <c:chart xmlns:c="http://schemas.openxmlformats.org/drawingml/2006/chart" xmlns:r="http://schemas.openxmlformats.org/officeDocument/2006/relationships" r:id="rId2"/>
          </a:graphicData>
        </a:graphic>
      </p:graphicFrame>
      <p:sp>
        <p:nvSpPr>
          <p:cNvPr id="11" name="TextBox 10">
            <a:extLst>
              <a:ext uri="{FF2B5EF4-FFF2-40B4-BE49-F238E27FC236}">
                <a16:creationId xmlns:a16="http://schemas.microsoft.com/office/drawing/2014/main" id="{5389B8DE-455D-17BF-4033-25ACA8DDD0BE}"/>
              </a:ext>
            </a:extLst>
          </p:cNvPr>
          <p:cNvSpPr txBox="1"/>
          <p:nvPr/>
        </p:nvSpPr>
        <p:spPr>
          <a:xfrm>
            <a:off x="5151633" y="5432632"/>
            <a:ext cx="2228850" cy="369332"/>
          </a:xfrm>
          <a:prstGeom prst="rect">
            <a:avLst/>
          </a:prstGeom>
          <a:noFill/>
        </p:spPr>
        <p:txBody>
          <a:bodyPr wrap="square" rtlCol="0">
            <a:spAutoFit/>
          </a:bodyPr>
          <a:lstStyle/>
          <a:p>
            <a:pPr algn="ctr"/>
            <a:r>
              <a:rPr lang="pt-PT" b="1" spc="300" dirty="0">
                <a:latin typeface="Gotham" panose="02000604030000020004" pitchFamily="50" charset="0"/>
              </a:rPr>
              <a:t>MICRO</a:t>
            </a:r>
          </a:p>
        </p:txBody>
      </p:sp>
      <p:sp>
        <p:nvSpPr>
          <p:cNvPr id="12" name="TextBox 11">
            <a:extLst>
              <a:ext uri="{FF2B5EF4-FFF2-40B4-BE49-F238E27FC236}">
                <a16:creationId xmlns:a16="http://schemas.microsoft.com/office/drawing/2014/main" id="{354CBC4B-B9D3-9FC1-DDE7-CA3F863ED2C0}"/>
              </a:ext>
            </a:extLst>
          </p:cNvPr>
          <p:cNvSpPr txBox="1"/>
          <p:nvPr/>
        </p:nvSpPr>
        <p:spPr>
          <a:xfrm>
            <a:off x="7133329" y="5449573"/>
            <a:ext cx="2228850" cy="369332"/>
          </a:xfrm>
          <a:prstGeom prst="rect">
            <a:avLst/>
          </a:prstGeom>
          <a:noFill/>
        </p:spPr>
        <p:txBody>
          <a:bodyPr wrap="square" rtlCol="0">
            <a:spAutoFit/>
          </a:bodyPr>
          <a:lstStyle/>
          <a:p>
            <a:pPr algn="ctr"/>
            <a:r>
              <a:rPr lang="pt-PT" b="1" spc="300" dirty="0">
                <a:latin typeface="Gotham" panose="02000604030000020004" pitchFamily="50" charset="0"/>
              </a:rPr>
              <a:t>PME</a:t>
            </a:r>
          </a:p>
        </p:txBody>
      </p:sp>
      <p:sp>
        <p:nvSpPr>
          <p:cNvPr id="13" name="TextBox 12">
            <a:extLst>
              <a:ext uri="{FF2B5EF4-FFF2-40B4-BE49-F238E27FC236}">
                <a16:creationId xmlns:a16="http://schemas.microsoft.com/office/drawing/2014/main" id="{7A0B6842-472F-F68D-CC74-197C5801DEA3}"/>
              </a:ext>
            </a:extLst>
          </p:cNvPr>
          <p:cNvSpPr txBox="1"/>
          <p:nvPr/>
        </p:nvSpPr>
        <p:spPr>
          <a:xfrm>
            <a:off x="9327592" y="5421734"/>
            <a:ext cx="2228850" cy="369332"/>
          </a:xfrm>
          <a:prstGeom prst="rect">
            <a:avLst/>
          </a:prstGeom>
          <a:noFill/>
        </p:spPr>
        <p:txBody>
          <a:bodyPr wrap="square" rtlCol="0">
            <a:spAutoFit/>
          </a:bodyPr>
          <a:lstStyle/>
          <a:p>
            <a:pPr algn="ctr"/>
            <a:r>
              <a:rPr lang="pt-PT" b="1" spc="300" dirty="0">
                <a:latin typeface="Gotham" panose="02000604030000020004" pitchFamily="50" charset="0"/>
              </a:rPr>
              <a:t>GRANDES</a:t>
            </a:r>
          </a:p>
        </p:txBody>
      </p:sp>
      <p:cxnSp>
        <p:nvCxnSpPr>
          <p:cNvPr id="15" name="Straight Connector 14">
            <a:extLst>
              <a:ext uri="{FF2B5EF4-FFF2-40B4-BE49-F238E27FC236}">
                <a16:creationId xmlns:a16="http://schemas.microsoft.com/office/drawing/2014/main" id="{3F00BFBA-73A3-DF46-F568-390B3201C402}"/>
              </a:ext>
            </a:extLst>
          </p:cNvPr>
          <p:cNvCxnSpPr>
            <a:cxnSpLocks/>
          </p:cNvCxnSpPr>
          <p:nvPr/>
        </p:nvCxnSpPr>
        <p:spPr>
          <a:xfrm>
            <a:off x="5580439" y="3171019"/>
            <a:ext cx="143879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656D2D22-047F-4295-F14C-C438EEA211AE}"/>
              </a:ext>
            </a:extLst>
          </p:cNvPr>
          <p:cNvSpPr txBox="1"/>
          <p:nvPr/>
        </p:nvSpPr>
        <p:spPr>
          <a:xfrm>
            <a:off x="5657696" y="2552311"/>
            <a:ext cx="1381125" cy="584775"/>
          </a:xfrm>
          <a:prstGeom prst="rect">
            <a:avLst/>
          </a:prstGeom>
          <a:noFill/>
        </p:spPr>
        <p:txBody>
          <a:bodyPr wrap="square" rtlCol="0">
            <a:spAutoFit/>
          </a:bodyPr>
          <a:lstStyle/>
          <a:p>
            <a:r>
              <a:rPr lang="pt-PT" sz="3200" b="1" dirty="0">
                <a:latin typeface="Gotham" panose="02000604030000020004" pitchFamily="50" charset="0"/>
              </a:rPr>
              <a:t>+47%</a:t>
            </a:r>
          </a:p>
        </p:txBody>
      </p:sp>
      <p:cxnSp>
        <p:nvCxnSpPr>
          <p:cNvPr id="21" name="Straight Connector 20">
            <a:extLst>
              <a:ext uri="{FF2B5EF4-FFF2-40B4-BE49-F238E27FC236}">
                <a16:creationId xmlns:a16="http://schemas.microsoft.com/office/drawing/2014/main" id="{A0020ADD-E0BE-69DB-9DA9-FFCCE9DA4DFD}"/>
              </a:ext>
            </a:extLst>
          </p:cNvPr>
          <p:cNvCxnSpPr>
            <a:cxnSpLocks/>
          </p:cNvCxnSpPr>
          <p:nvPr/>
        </p:nvCxnSpPr>
        <p:spPr>
          <a:xfrm>
            <a:off x="7583729" y="3614967"/>
            <a:ext cx="143879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C007EAB2-8082-F620-6AE9-68F8D3CF2607}"/>
              </a:ext>
            </a:extLst>
          </p:cNvPr>
          <p:cNvSpPr txBox="1"/>
          <p:nvPr/>
        </p:nvSpPr>
        <p:spPr>
          <a:xfrm>
            <a:off x="7758088" y="3075657"/>
            <a:ext cx="1381125" cy="584775"/>
          </a:xfrm>
          <a:prstGeom prst="rect">
            <a:avLst/>
          </a:prstGeom>
          <a:noFill/>
        </p:spPr>
        <p:txBody>
          <a:bodyPr wrap="square" rtlCol="0">
            <a:spAutoFit/>
          </a:bodyPr>
          <a:lstStyle/>
          <a:p>
            <a:r>
              <a:rPr lang="pt-PT" sz="3200" b="1" dirty="0">
                <a:latin typeface="Gotham" panose="02000604030000020004" pitchFamily="50" charset="0"/>
              </a:rPr>
              <a:t>+3%</a:t>
            </a:r>
          </a:p>
        </p:txBody>
      </p:sp>
      <p:cxnSp>
        <p:nvCxnSpPr>
          <p:cNvPr id="24" name="Straight Connector 23">
            <a:extLst>
              <a:ext uri="{FF2B5EF4-FFF2-40B4-BE49-F238E27FC236}">
                <a16:creationId xmlns:a16="http://schemas.microsoft.com/office/drawing/2014/main" id="{DBFCD930-EA5B-FC32-DAF8-39D9BD1E1D48}"/>
              </a:ext>
            </a:extLst>
          </p:cNvPr>
          <p:cNvCxnSpPr>
            <a:cxnSpLocks/>
          </p:cNvCxnSpPr>
          <p:nvPr/>
        </p:nvCxnSpPr>
        <p:spPr>
          <a:xfrm>
            <a:off x="9569050" y="3558082"/>
            <a:ext cx="143879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77358218-4E7B-1730-29D3-2A9CBFF10388}"/>
              </a:ext>
            </a:extLst>
          </p:cNvPr>
          <p:cNvSpPr txBox="1"/>
          <p:nvPr/>
        </p:nvSpPr>
        <p:spPr>
          <a:xfrm>
            <a:off x="9646307" y="2939374"/>
            <a:ext cx="1381125" cy="584775"/>
          </a:xfrm>
          <a:prstGeom prst="rect">
            <a:avLst/>
          </a:prstGeom>
          <a:noFill/>
        </p:spPr>
        <p:txBody>
          <a:bodyPr wrap="square" rtlCol="0">
            <a:spAutoFit/>
          </a:bodyPr>
          <a:lstStyle/>
          <a:p>
            <a:r>
              <a:rPr lang="pt-PT" sz="3200" b="1" dirty="0">
                <a:latin typeface="Gotham" panose="02000604030000020004" pitchFamily="50" charset="0"/>
              </a:rPr>
              <a:t>-41%</a:t>
            </a:r>
          </a:p>
        </p:txBody>
      </p:sp>
      <p:sp>
        <p:nvSpPr>
          <p:cNvPr id="27" name="Freeform: Shape 26">
            <a:extLst>
              <a:ext uri="{FF2B5EF4-FFF2-40B4-BE49-F238E27FC236}">
                <a16:creationId xmlns:a16="http://schemas.microsoft.com/office/drawing/2014/main" id="{85AE82EB-7DFB-991A-66C4-5803E947B534}"/>
              </a:ext>
            </a:extLst>
          </p:cNvPr>
          <p:cNvSpPr/>
          <p:nvPr/>
        </p:nvSpPr>
        <p:spPr>
          <a:xfrm>
            <a:off x="6461591" y="5798714"/>
            <a:ext cx="3709452" cy="926764"/>
          </a:xfrm>
          <a:custGeom>
            <a:avLst/>
            <a:gdLst>
              <a:gd name="connsiteX0" fmla="*/ 0 w 3829878"/>
              <a:gd name="connsiteY0" fmla="*/ 53009 h 649545"/>
              <a:gd name="connsiteX1" fmla="*/ 1828800 w 3829878"/>
              <a:gd name="connsiteY1" fmla="*/ 649357 h 649545"/>
              <a:gd name="connsiteX2" fmla="*/ 3829878 w 3829878"/>
              <a:gd name="connsiteY2" fmla="*/ 0 h 649545"/>
              <a:gd name="connsiteX3" fmla="*/ 3829878 w 3829878"/>
              <a:gd name="connsiteY3" fmla="*/ 0 h 649545"/>
            </a:gdLst>
            <a:ahLst/>
            <a:cxnLst>
              <a:cxn ang="0">
                <a:pos x="connsiteX0" y="connsiteY0"/>
              </a:cxn>
              <a:cxn ang="0">
                <a:pos x="connsiteX1" y="connsiteY1"/>
              </a:cxn>
              <a:cxn ang="0">
                <a:pos x="connsiteX2" y="connsiteY2"/>
              </a:cxn>
              <a:cxn ang="0">
                <a:pos x="connsiteX3" y="connsiteY3"/>
              </a:cxn>
            </a:cxnLst>
            <a:rect l="l" t="t" r="r" b="b"/>
            <a:pathLst>
              <a:path w="3829878" h="649545">
                <a:moveTo>
                  <a:pt x="0" y="53009"/>
                </a:moveTo>
                <a:cubicBezTo>
                  <a:pt x="595243" y="355600"/>
                  <a:pt x="1190487" y="658192"/>
                  <a:pt x="1828800" y="649357"/>
                </a:cubicBezTo>
                <a:cubicBezTo>
                  <a:pt x="2467113" y="640522"/>
                  <a:pt x="3829878" y="0"/>
                  <a:pt x="3829878" y="0"/>
                </a:cubicBezTo>
                <a:lnTo>
                  <a:pt x="3829878" y="0"/>
                </a:lnTo>
              </a:path>
            </a:pathLst>
          </a:custGeom>
          <a:noFill/>
          <a:ln w="66675">
            <a:solidFill>
              <a:srgbClr val="FF0000"/>
            </a:solidFill>
            <a:tailEnd type="triangle"/>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a:extLst>
              <a:ext uri="{FF2B5EF4-FFF2-40B4-BE49-F238E27FC236}">
                <a16:creationId xmlns:a16="http://schemas.microsoft.com/office/drawing/2014/main" id="{5EDFC29A-CBA0-0183-9EF4-EA3424A8A695}"/>
              </a:ext>
            </a:extLst>
          </p:cNvPr>
          <p:cNvSpPr txBox="1"/>
          <p:nvPr/>
        </p:nvSpPr>
        <p:spPr>
          <a:xfrm>
            <a:off x="6873591" y="1337255"/>
            <a:ext cx="2867932" cy="307777"/>
          </a:xfrm>
          <a:prstGeom prst="rect">
            <a:avLst/>
          </a:prstGeom>
          <a:noFill/>
        </p:spPr>
        <p:txBody>
          <a:bodyPr wrap="square" rtlCol="0">
            <a:spAutoFit/>
          </a:bodyPr>
          <a:lstStyle/>
          <a:p>
            <a:pPr algn="ctr"/>
            <a:r>
              <a:rPr lang="pt-PT" sz="1400" b="1" dirty="0">
                <a:solidFill>
                  <a:schemeClr val="accent6"/>
                </a:solidFill>
                <a:latin typeface="Gotham" panose="02000604030000020004" pitchFamily="50" charset="0"/>
              </a:rPr>
              <a:t>PORTUGAL</a:t>
            </a:r>
          </a:p>
        </p:txBody>
      </p:sp>
      <p:sp>
        <p:nvSpPr>
          <p:cNvPr id="29" name="TextBox 28">
            <a:extLst>
              <a:ext uri="{FF2B5EF4-FFF2-40B4-BE49-F238E27FC236}">
                <a16:creationId xmlns:a16="http://schemas.microsoft.com/office/drawing/2014/main" id="{D35CC06F-0764-9AD3-D867-595CEEFBE44E}"/>
              </a:ext>
            </a:extLst>
          </p:cNvPr>
          <p:cNvSpPr txBox="1"/>
          <p:nvPr/>
        </p:nvSpPr>
        <p:spPr>
          <a:xfrm>
            <a:off x="6873591" y="1556093"/>
            <a:ext cx="2867932" cy="307777"/>
          </a:xfrm>
          <a:prstGeom prst="rect">
            <a:avLst/>
          </a:prstGeom>
          <a:noFill/>
        </p:spPr>
        <p:txBody>
          <a:bodyPr wrap="square" rtlCol="0">
            <a:spAutoFit/>
          </a:bodyPr>
          <a:lstStyle/>
          <a:p>
            <a:pPr algn="ctr"/>
            <a:r>
              <a:rPr lang="pt-PT" sz="1400" b="1" dirty="0">
                <a:solidFill>
                  <a:srgbClr val="5EA5D7"/>
                </a:solidFill>
                <a:latin typeface="Gotham" panose="02000604030000020004" pitchFamily="50" charset="0"/>
              </a:rPr>
              <a:t>UNIÃO EUROPEIA</a:t>
            </a:r>
          </a:p>
        </p:txBody>
      </p:sp>
      <p:sp>
        <p:nvSpPr>
          <p:cNvPr id="2" name="TextBox 3">
            <a:extLst>
              <a:ext uri="{FF2B5EF4-FFF2-40B4-BE49-F238E27FC236}">
                <a16:creationId xmlns:a16="http://schemas.microsoft.com/office/drawing/2014/main" id="{176B95BD-DCC0-0EF9-8CFD-D2FDC931E254}"/>
              </a:ext>
            </a:extLst>
          </p:cNvPr>
          <p:cNvSpPr txBox="1"/>
          <p:nvPr/>
        </p:nvSpPr>
        <p:spPr>
          <a:xfrm>
            <a:off x="5250740" y="245842"/>
            <a:ext cx="5925397" cy="124650"/>
          </a:xfrm>
          <a:prstGeom prst="rect">
            <a:avLst/>
          </a:prstGeom>
          <a:noFill/>
        </p:spPr>
        <p:txBody>
          <a:bodyPr wrap="square" lIns="0" tIns="0" rIns="0" bIns="0" rtlCol="0">
            <a:spAutoFit/>
          </a:bodyPr>
          <a:lstStyle/>
          <a:p>
            <a:pPr algn="r">
              <a:lnSpc>
                <a:spcPct val="90000"/>
              </a:lnSpc>
              <a:spcAft>
                <a:spcPts val="600"/>
              </a:spcAft>
            </a:pPr>
            <a:r>
              <a:rPr lang="pt-PT" sz="900" dirty="0">
                <a:latin typeface="Open Sans Light" panose="020B0306030504020204" pitchFamily="34" charset="0"/>
                <a:ea typeface="Open Sans Light" panose="020B0306030504020204" pitchFamily="34" charset="0"/>
                <a:cs typeface="Open Sans Light" panose="020B0306030504020204" pitchFamily="34" charset="0"/>
              </a:rPr>
              <a:t>STONEBY PORTUGAL SUMMIT – </a:t>
            </a:r>
            <a:r>
              <a:rPr lang="pt-PT" sz="900" dirty="0">
                <a:solidFill>
                  <a:srgbClr val="F04536"/>
                </a:solidFill>
                <a:latin typeface="Open Sans Light" panose="020B0306030504020204" pitchFamily="34" charset="0"/>
                <a:ea typeface="Open Sans Light" panose="020B0306030504020204" pitchFamily="34" charset="0"/>
                <a:cs typeface="Open Sans Light" panose="020B0306030504020204" pitchFamily="34" charset="0"/>
              </a:rPr>
              <a:t> II ECONTRO NACIONAL DO SETOR DA PEDRA NATURAL</a:t>
            </a:r>
          </a:p>
        </p:txBody>
      </p:sp>
      <p:pic>
        <p:nvPicPr>
          <p:cNvPr id="4" name="Picture 3" descr="A picture containing drawing&#10;&#10;Description automatically generated">
            <a:extLst>
              <a:ext uri="{FF2B5EF4-FFF2-40B4-BE49-F238E27FC236}">
                <a16:creationId xmlns:a16="http://schemas.microsoft.com/office/drawing/2014/main" id="{97785F32-F46A-F63A-E166-90706E33D38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20410707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0">
                                            <p:graphicEl>
                                              <a:chart seriesIdx="-3" categoryIdx="-3" bldStep="gridLegend"/>
                                            </p:graphicEl>
                                          </p:spTgt>
                                        </p:tgtEl>
                                        <p:attrNameLst>
                                          <p:attrName>style.visibility</p:attrName>
                                        </p:attrNameLst>
                                      </p:cBhvr>
                                      <p:to>
                                        <p:strVal val="visible"/>
                                      </p:to>
                                    </p:set>
                                    <p:anim calcmode="lin" valueType="num">
                                      <p:cBhvr additive="base">
                                        <p:cTn id="7" dur="500" fill="hold"/>
                                        <p:tgtEl>
                                          <p:spTgt spid="10">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additive="base">
                                        <p:cTn id="8" dur="500" fill="hold"/>
                                        <p:tgtEl>
                                          <p:spTgt spid="10">
                                            <p:graphicEl>
                                              <a:chart seriesIdx="-3" categoryIdx="-3" bldStep="gridLegend"/>
                                            </p:graphicEl>
                                          </p:spTgt>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10">
                                            <p:graphicEl>
                                              <a:chart seriesIdx="-4" categoryIdx="0" bldStep="category"/>
                                            </p:graphicEl>
                                          </p:spTgt>
                                        </p:tgtEl>
                                        <p:attrNameLst>
                                          <p:attrName>style.visibility</p:attrName>
                                        </p:attrNameLst>
                                      </p:cBhvr>
                                      <p:to>
                                        <p:strVal val="visible"/>
                                      </p:to>
                                    </p:set>
                                    <p:anim calcmode="lin" valueType="num">
                                      <p:cBhvr additive="base">
                                        <p:cTn id="12" dur="500" fill="hold"/>
                                        <p:tgtEl>
                                          <p:spTgt spid="10">
                                            <p:graphicEl>
                                              <a:chart seriesIdx="-4" categoryIdx="0" bldStep="category"/>
                                            </p:graphicEl>
                                          </p:spTgt>
                                        </p:tgtEl>
                                        <p:attrNameLst>
                                          <p:attrName>ppt_x</p:attrName>
                                        </p:attrNameLst>
                                      </p:cBhvr>
                                      <p:tavLst>
                                        <p:tav tm="0">
                                          <p:val>
                                            <p:strVal val="#ppt_x"/>
                                          </p:val>
                                        </p:tav>
                                        <p:tav tm="100000">
                                          <p:val>
                                            <p:strVal val="#ppt_x"/>
                                          </p:val>
                                        </p:tav>
                                      </p:tavLst>
                                    </p:anim>
                                    <p:anim calcmode="lin" valueType="num">
                                      <p:cBhvr additive="base">
                                        <p:cTn id="13" dur="500" fill="hold"/>
                                        <p:tgtEl>
                                          <p:spTgt spid="10">
                                            <p:graphicEl>
                                              <a:chart seriesIdx="-4" categoryIdx="0" bldStep="category"/>
                                            </p:graphicEl>
                                          </p:spTgt>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10">
                                            <p:graphicEl>
                                              <a:chart seriesIdx="-4" categoryIdx="1" bldStep="category"/>
                                            </p:graphicEl>
                                          </p:spTgt>
                                        </p:tgtEl>
                                        <p:attrNameLst>
                                          <p:attrName>style.visibility</p:attrName>
                                        </p:attrNameLst>
                                      </p:cBhvr>
                                      <p:to>
                                        <p:strVal val="visible"/>
                                      </p:to>
                                    </p:set>
                                    <p:anim calcmode="lin" valueType="num">
                                      <p:cBhvr additive="base">
                                        <p:cTn id="17" dur="500" fill="hold"/>
                                        <p:tgtEl>
                                          <p:spTgt spid="10">
                                            <p:graphicEl>
                                              <a:chart seriesIdx="-4" categoryIdx="1" bldStep="category"/>
                                            </p:graphicEl>
                                          </p:spTgt>
                                        </p:tgtEl>
                                        <p:attrNameLst>
                                          <p:attrName>ppt_x</p:attrName>
                                        </p:attrNameLst>
                                      </p:cBhvr>
                                      <p:tavLst>
                                        <p:tav tm="0">
                                          <p:val>
                                            <p:strVal val="#ppt_x"/>
                                          </p:val>
                                        </p:tav>
                                        <p:tav tm="100000">
                                          <p:val>
                                            <p:strVal val="#ppt_x"/>
                                          </p:val>
                                        </p:tav>
                                      </p:tavLst>
                                    </p:anim>
                                    <p:anim calcmode="lin" valueType="num">
                                      <p:cBhvr additive="base">
                                        <p:cTn id="18" dur="500" fill="hold"/>
                                        <p:tgtEl>
                                          <p:spTgt spid="10">
                                            <p:graphicEl>
                                              <a:chart seriesIdx="-4" categoryIdx="1" bldStep="category"/>
                                            </p:graphicEl>
                                          </p:spTgt>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10">
                                            <p:graphicEl>
                                              <a:chart seriesIdx="-4" categoryIdx="2" bldStep="category"/>
                                            </p:graphicEl>
                                          </p:spTgt>
                                        </p:tgtEl>
                                        <p:attrNameLst>
                                          <p:attrName>style.visibility</p:attrName>
                                        </p:attrNameLst>
                                      </p:cBhvr>
                                      <p:to>
                                        <p:strVal val="visible"/>
                                      </p:to>
                                    </p:set>
                                    <p:anim calcmode="lin" valueType="num">
                                      <p:cBhvr additive="base">
                                        <p:cTn id="22" dur="500" fill="hold"/>
                                        <p:tgtEl>
                                          <p:spTgt spid="10">
                                            <p:graphicEl>
                                              <a:chart seriesIdx="-4" categoryIdx="2" bldStep="category"/>
                                            </p:graphicEl>
                                          </p:spTgt>
                                        </p:tgtEl>
                                        <p:attrNameLst>
                                          <p:attrName>ppt_x</p:attrName>
                                        </p:attrNameLst>
                                      </p:cBhvr>
                                      <p:tavLst>
                                        <p:tav tm="0">
                                          <p:val>
                                            <p:strVal val="#ppt_x"/>
                                          </p:val>
                                        </p:tav>
                                        <p:tav tm="100000">
                                          <p:val>
                                            <p:strVal val="#ppt_x"/>
                                          </p:val>
                                        </p:tav>
                                      </p:tavLst>
                                    </p:anim>
                                    <p:anim calcmode="lin" valueType="num">
                                      <p:cBhvr additive="base">
                                        <p:cTn id="23" dur="500" fill="hold"/>
                                        <p:tgtEl>
                                          <p:spTgt spid="10">
                                            <p:graphicEl>
                                              <a:chart seriesIdx="-4" categoryIdx="2" bldStep="category"/>
                                            </p:graphicEl>
                                          </p:spTgt>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par>
                          <p:cTn id="33" fill="hold">
                            <p:stCondLst>
                              <p:cond delay="500"/>
                            </p:stCondLst>
                            <p:childTnLst>
                              <p:par>
                                <p:cTn id="34" presetID="10" presetClass="entr" presetSubtype="0" fill="hold" grpId="0" nodeType="after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500"/>
                                        <p:tgtEl>
                                          <p:spTgt spid="13"/>
                                        </p:tgtEl>
                                      </p:cBhvr>
                                    </p:animEffect>
                                  </p:childTnLst>
                                </p:cTn>
                              </p:par>
                              <p:par>
                                <p:cTn id="37" presetID="10" presetClass="entr" presetSubtype="0" fill="hold" nodeType="with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fade">
                                      <p:cBhvr>
                                        <p:cTn id="39" dur="500"/>
                                        <p:tgtEl>
                                          <p:spTgt spid="15"/>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7"/>
                                        </p:tgtEl>
                                        <p:attrNameLst>
                                          <p:attrName>style.visibility</p:attrName>
                                        </p:attrNameLst>
                                      </p:cBhvr>
                                      <p:to>
                                        <p:strVal val="visible"/>
                                      </p:to>
                                    </p:set>
                                    <p:animEffect transition="in" filter="fade">
                                      <p:cBhvr>
                                        <p:cTn id="44" dur="500"/>
                                        <p:tgtEl>
                                          <p:spTgt spid="17"/>
                                        </p:tgtEl>
                                      </p:cBhvr>
                                    </p:animEffect>
                                  </p:childTnLst>
                                </p:cTn>
                              </p:par>
                              <p:par>
                                <p:cTn id="45" presetID="10" presetClass="entr" presetSubtype="0" fill="hold" nodeType="with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fade">
                                      <p:cBhvr>
                                        <p:cTn id="47" dur="500"/>
                                        <p:tgtEl>
                                          <p:spTgt spid="2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2"/>
                                        </p:tgtEl>
                                        <p:attrNameLst>
                                          <p:attrName>style.visibility</p:attrName>
                                        </p:attrNameLst>
                                      </p:cBhvr>
                                      <p:to>
                                        <p:strVal val="visible"/>
                                      </p:to>
                                    </p:set>
                                    <p:animEffect transition="in" filter="fade">
                                      <p:cBhvr>
                                        <p:cTn id="52" dur="500"/>
                                        <p:tgtEl>
                                          <p:spTgt spid="22"/>
                                        </p:tgtEl>
                                      </p:cBhvr>
                                    </p:animEffect>
                                  </p:childTnLst>
                                </p:cTn>
                              </p:par>
                              <p:par>
                                <p:cTn id="53" presetID="10" presetClass="entr" presetSubtype="0" fill="hold"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25"/>
                                        </p:tgtEl>
                                        <p:attrNameLst>
                                          <p:attrName>style.visibility</p:attrName>
                                        </p:attrNameLst>
                                      </p:cBhvr>
                                      <p:to>
                                        <p:strVal val="visible"/>
                                      </p:to>
                                    </p:set>
                                    <p:animEffect transition="in" filter="fade">
                                      <p:cBhvr>
                                        <p:cTn id="60"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0" grpId="0" uiExpand="1">
        <p:bldSub>
          <a:bldChart bld="category"/>
        </p:bldSub>
      </p:bldGraphic>
      <p:bldP spid="11" grpId="0"/>
      <p:bldP spid="12" grpId="0"/>
      <p:bldP spid="13" grpId="0"/>
      <p:bldP spid="17" grpId="0"/>
      <p:bldP spid="22" grpId="0"/>
      <p:bldP spid="25" grpId="0"/>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tângulo 22">
            <a:extLst>
              <a:ext uri="{FF2B5EF4-FFF2-40B4-BE49-F238E27FC236}">
                <a16:creationId xmlns:a16="http://schemas.microsoft.com/office/drawing/2014/main" id="{0FFE08D3-30FE-A27C-B30C-8D3BA1289F8B}"/>
              </a:ext>
            </a:extLst>
          </p:cNvPr>
          <p:cNvSpPr/>
          <p:nvPr/>
        </p:nvSpPr>
        <p:spPr>
          <a:xfrm>
            <a:off x="642996" y="619759"/>
            <a:ext cx="4415677" cy="5618479"/>
          </a:xfrm>
          <a:prstGeom prst="rect">
            <a:avLst/>
          </a:prstGeom>
          <a:gradFill flip="none" rotWithShape="1">
            <a:gsLst>
              <a:gs pos="100000">
                <a:schemeClr val="tx1"/>
              </a:gs>
              <a:gs pos="33000">
                <a:srgbClr val="1B335F">
                  <a:shade val="67500"/>
                  <a:satMod val="115000"/>
                </a:srgbClr>
              </a:gs>
            </a:gsLst>
            <a:lin ang="135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 name="Form">
            <a:extLst>
              <a:ext uri="{FF2B5EF4-FFF2-40B4-BE49-F238E27FC236}">
                <a16:creationId xmlns:a16="http://schemas.microsoft.com/office/drawing/2014/main" id="{B4B12EE6-82BA-DDFD-D789-0B86718DC06C}"/>
              </a:ext>
            </a:extLst>
          </p:cNvPr>
          <p:cNvSpPr/>
          <p:nvPr/>
        </p:nvSpPr>
        <p:spPr>
          <a:xfrm rot="5400000">
            <a:off x="471227" y="599478"/>
            <a:ext cx="1567757" cy="1500486"/>
          </a:xfrm>
          <a:custGeom>
            <a:avLst/>
            <a:gdLst/>
            <a:ahLst/>
            <a:cxnLst>
              <a:cxn ang="0">
                <a:pos x="wd2" y="hd2"/>
              </a:cxn>
              <a:cxn ang="5400000">
                <a:pos x="wd2" y="hd2"/>
              </a:cxn>
              <a:cxn ang="10800000">
                <a:pos x="wd2" y="hd2"/>
              </a:cxn>
              <a:cxn ang="16200000">
                <a:pos x="wd2" y="hd2"/>
              </a:cxn>
            </a:cxnLst>
            <a:rect l="0" t="0" r="r" b="b"/>
            <a:pathLst>
              <a:path w="21600" h="21594" extrusionOk="0">
                <a:moveTo>
                  <a:pt x="4646" y="0"/>
                </a:moveTo>
                <a:cubicBezTo>
                  <a:pt x="3263" y="-6"/>
                  <a:pt x="1887" y="624"/>
                  <a:pt x="536" y="1865"/>
                </a:cubicBezTo>
                <a:cubicBezTo>
                  <a:pt x="356" y="2030"/>
                  <a:pt x="179" y="2254"/>
                  <a:pt x="0" y="2441"/>
                </a:cubicBezTo>
                <a:lnTo>
                  <a:pt x="0" y="21594"/>
                </a:lnTo>
                <a:lnTo>
                  <a:pt x="21600" y="21594"/>
                </a:lnTo>
                <a:lnTo>
                  <a:pt x="11515" y="5384"/>
                </a:lnTo>
                <a:cubicBezTo>
                  <a:pt x="9270" y="1776"/>
                  <a:pt x="6950" y="10"/>
                  <a:pt x="4646" y="0"/>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p>
        </p:txBody>
      </p:sp>
      <p:sp>
        <p:nvSpPr>
          <p:cNvPr id="19" name="Form">
            <a:extLst>
              <a:ext uri="{FF2B5EF4-FFF2-40B4-BE49-F238E27FC236}">
                <a16:creationId xmlns:a16="http://schemas.microsoft.com/office/drawing/2014/main" id="{9CB9810D-3877-6B9C-6FBE-5743E6BBF06A}"/>
              </a:ext>
            </a:extLst>
          </p:cNvPr>
          <p:cNvSpPr/>
          <p:nvPr/>
        </p:nvSpPr>
        <p:spPr>
          <a:xfrm flipH="1" flipV="1">
            <a:off x="2810933" y="937436"/>
            <a:ext cx="2349372" cy="2313377"/>
          </a:xfrm>
          <a:custGeom>
            <a:avLst/>
            <a:gdLst/>
            <a:ahLst/>
            <a:cxnLst>
              <a:cxn ang="0">
                <a:pos x="wd2" y="hd2"/>
              </a:cxn>
              <a:cxn ang="5400000">
                <a:pos x="wd2" y="hd2"/>
              </a:cxn>
              <a:cxn ang="10800000">
                <a:pos x="wd2" y="hd2"/>
              </a:cxn>
              <a:cxn ang="16200000">
                <a:pos x="wd2" y="hd2"/>
              </a:cxn>
            </a:cxnLst>
            <a:rect l="0" t="0" r="r" b="b"/>
            <a:pathLst>
              <a:path w="21428" h="21390" extrusionOk="0">
                <a:moveTo>
                  <a:pt x="2" y="8629"/>
                </a:moveTo>
                <a:cubicBezTo>
                  <a:pt x="2667" y="7533"/>
                  <a:pt x="6153" y="7395"/>
                  <a:pt x="9030" y="8588"/>
                </a:cubicBezTo>
                <a:cubicBezTo>
                  <a:pt x="9032" y="8589"/>
                  <a:pt x="9033" y="8591"/>
                  <a:pt x="9035" y="8592"/>
                </a:cubicBezTo>
                <a:lnTo>
                  <a:pt x="17813" y="12232"/>
                </a:lnTo>
                <a:lnTo>
                  <a:pt x="13434" y="1763"/>
                </a:lnTo>
                <a:cubicBezTo>
                  <a:pt x="13162" y="1114"/>
                  <a:pt x="13463" y="368"/>
                  <a:pt x="14106" y="98"/>
                </a:cubicBezTo>
                <a:cubicBezTo>
                  <a:pt x="14428" y="-37"/>
                  <a:pt x="14774" y="-28"/>
                  <a:pt x="15073" y="97"/>
                </a:cubicBezTo>
                <a:cubicBezTo>
                  <a:pt x="15373" y="221"/>
                  <a:pt x="15627" y="460"/>
                  <a:pt x="15762" y="785"/>
                </a:cubicBezTo>
                <a:lnTo>
                  <a:pt x="21328" y="14091"/>
                </a:lnTo>
                <a:cubicBezTo>
                  <a:pt x="21600" y="14741"/>
                  <a:pt x="21299" y="15487"/>
                  <a:pt x="20656" y="15757"/>
                </a:cubicBezTo>
                <a:lnTo>
                  <a:pt x="7486" y="21292"/>
                </a:lnTo>
                <a:cubicBezTo>
                  <a:pt x="6844" y="21563"/>
                  <a:pt x="6102" y="21255"/>
                  <a:pt x="5830" y="20606"/>
                </a:cubicBezTo>
                <a:cubicBezTo>
                  <a:pt x="5558" y="19956"/>
                  <a:pt x="5859" y="19211"/>
                  <a:pt x="6502" y="18940"/>
                </a:cubicBezTo>
                <a:lnTo>
                  <a:pt x="16861" y="14587"/>
                </a:lnTo>
                <a:lnTo>
                  <a:pt x="8079" y="10944"/>
                </a:lnTo>
                <a:cubicBezTo>
                  <a:pt x="8078" y="10944"/>
                  <a:pt x="8077" y="10943"/>
                  <a:pt x="8076" y="10942"/>
                </a:cubicBezTo>
                <a:cubicBezTo>
                  <a:pt x="5483" y="9868"/>
                  <a:pt x="2267" y="10406"/>
                  <a:pt x="0" y="11678"/>
                </a:cubicBezTo>
                <a:cubicBezTo>
                  <a:pt x="0" y="10145"/>
                  <a:pt x="2" y="8629"/>
                  <a:pt x="2" y="8629"/>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29" name="Form">
            <a:extLst>
              <a:ext uri="{FF2B5EF4-FFF2-40B4-BE49-F238E27FC236}">
                <a16:creationId xmlns:a16="http://schemas.microsoft.com/office/drawing/2014/main" id="{8638701D-9D2B-D40D-5A6E-78576B812EFE}"/>
              </a:ext>
            </a:extLst>
          </p:cNvPr>
          <p:cNvSpPr/>
          <p:nvPr/>
        </p:nvSpPr>
        <p:spPr>
          <a:xfrm rot="10800000" flipV="1">
            <a:off x="4615318" y="5962028"/>
            <a:ext cx="5784777" cy="1067556"/>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5FA092">
                <a:alpha val="50196"/>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30" name="Form">
            <a:extLst>
              <a:ext uri="{FF2B5EF4-FFF2-40B4-BE49-F238E27FC236}">
                <a16:creationId xmlns:a16="http://schemas.microsoft.com/office/drawing/2014/main" id="{7B7F30EC-B254-4BF6-0A55-B092BDE12A0D}"/>
              </a:ext>
            </a:extLst>
          </p:cNvPr>
          <p:cNvSpPr/>
          <p:nvPr/>
        </p:nvSpPr>
        <p:spPr>
          <a:xfrm rot="10800000" flipV="1">
            <a:off x="5854864" y="6043846"/>
            <a:ext cx="5341422" cy="985737"/>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A7D7F1">
                <a:alpha val="60000"/>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30" name="Retângulo 29">
            <a:extLst>
              <a:ext uri="{FF2B5EF4-FFF2-40B4-BE49-F238E27FC236}">
                <a16:creationId xmlns:a16="http://schemas.microsoft.com/office/drawing/2014/main" id="{5A471458-9294-4DB3-BCFF-2109D170AD83}"/>
              </a:ext>
            </a:extLst>
          </p:cNvPr>
          <p:cNvSpPr/>
          <p:nvPr/>
        </p:nvSpPr>
        <p:spPr>
          <a:xfrm>
            <a:off x="11556442" y="0"/>
            <a:ext cx="635558" cy="619760"/>
          </a:xfrm>
          <a:prstGeom prst="rect">
            <a:avLst/>
          </a:prstGeom>
          <a:solidFill>
            <a:srgbClr val="F8FAF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latin typeface="Open Sans" panose="020B0606030504020204" pitchFamily="34" charset="0"/>
              <a:ea typeface="Open Sans" panose="020B0606030504020204" pitchFamily="34" charset="0"/>
              <a:cs typeface="Open Sans" panose="020B0606030504020204" pitchFamily="34" charset="0"/>
            </a:endParaRPr>
          </a:p>
        </p:txBody>
      </p:sp>
      <p:cxnSp>
        <p:nvCxnSpPr>
          <p:cNvPr id="31" name="Straight Connector 17">
            <a:extLst>
              <a:ext uri="{FF2B5EF4-FFF2-40B4-BE49-F238E27FC236}">
                <a16:creationId xmlns:a16="http://schemas.microsoft.com/office/drawing/2014/main" id="{2ED20775-16C3-E440-F455-4FBDDE9151C3}"/>
              </a:ext>
            </a:extLst>
          </p:cNvPr>
          <p:cNvCxnSpPr>
            <a:cxnSpLocks/>
          </p:cNvCxnSpPr>
          <p:nvPr/>
        </p:nvCxnSpPr>
        <p:spPr>
          <a:xfrm>
            <a:off x="-1" y="619760"/>
            <a:ext cx="12192002" cy="0"/>
          </a:xfrm>
          <a:prstGeom prst="line">
            <a:avLst/>
          </a:prstGeom>
          <a:ln w="9525">
            <a:solidFill>
              <a:srgbClr val="F1F1F3"/>
            </a:solidFill>
          </a:ln>
        </p:spPr>
        <p:style>
          <a:lnRef idx="1">
            <a:schemeClr val="accent1"/>
          </a:lnRef>
          <a:fillRef idx="0">
            <a:schemeClr val="accent1"/>
          </a:fillRef>
          <a:effectRef idx="0">
            <a:schemeClr val="accent1"/>
          </a:effectRef>
          <a:fontRef idx="minor">
            <a:schemeClr val="tx1"/>
          </a:fontRef>
        </p:style>
      </p:cxnSp>
      <p:sp>
        <p:nvSpPr>
          <p:cNvPr id="8" name="Paulo Costa">
            <a:extLst>
              <a:ext uri="{FF2B5EF4-FFF2-40B4-BE49-F238E27FC236}">
                <a16:creationId xmlns:a16="http://schemas.microsoft.com/office/drawing/2014/main" id="{E12C06C9-23C6-12CA-5D1F-80A886FF4FF2}"/>
              </a:ext>
              <a:ext uri="{C183D7F6-B498-43B3-948B-1728B52AA6E4}">
                <adec:decorative xmlns:adec="http://schemas.microsoft.com/office/drawing/2017/decorative" val="0"/>
              </a:ext>
            </a:extLst>
          </p:cNvPr>
          <p:cNvSpPr txBox="1"/>
          <p:nvPr/>
        </p:nvSpPr>
        <p:spPr>
          <a:xfrm>
            <a:off x="11829511" y="225242"/>
            <a:ext cx="80150" cy="169277"/>
          </a:xfrm>
          <a:prstGeom prst="rect">
            <a:avLst/>
          </a:prstGeom>
          <a:noFill/>
        </p:spPr>
        <p:txBody>
          <a:bodyPr wrap="none" lIns="0" tIns="0" rIns="0" bIns="0" rtlCol="0">
            <a:spAutoFit/>
          </a:bodyPr>
          <a:lstStyle/>
          <a:p>
            <a:pPr algn="ctr"/>
            <a:fld id="{149B6D55-4680-4DC5-B665-330CCBA60EFE}" type="slidenum">
              <a:rPr lang="pt-PT" sz="1100" baseline="0" smtClean="0">
                <a:latin typeface="Open Sans" panose="020B0606030504020204" pitchFamily="34" charset="0"/>
                <a:ea typeface="Open Sans" panose="020B0606030504020204" pitchFamily="34" charset="0"/>
                <a:cs typeface="Open Sans" panose="020B0606030504020204" pitchFamily="34" charset="0"/>
              </a:rPr>
              <a:pPr algn="ctr"/>
              <a:t>336</a:t>
            </a:fld>
            <a:endParaRPr lang="pt-PT" sz="600">
              <a:latin typeface="Open Sans" panose="020B0606030504020204" pitchFamily="34" charset="0"/>
              <a:ea typeface="Open Sans" panose="020B0606030504020204" pitchFamily="34" charset="0"/>
              <a:cs typeface="Open Sans" panose="020B0606030504020204" pitchFamily="34" charset="0"/>
            </a:endParaRPr>
          </a:p>
        </p:txBody>
      </p:sp>
      <p:sp>
        <p:nvSpPr>
          <p:cNvPr id="16" name="PauloCosta">
            <a:extLst>
              <a:ext uri="{FF2B5EF4-FFF2-40B4-BE49-F238E27FC236}">
                <a16:creationId xmlns:a16="http://schemas.microsoft.com/office/drawing/2014/main" id="{6A2EEAC6-A4F1-9B02-B72A-BB006BF18717}"/>
              </a:ext>
            </a:extLst>
          </p:cNvPr>
          <p:cNvSpPr txBox="1"/>
          <p:nvPr/>
        </p:nvSpPr>
        <p:spPr>
          <a:xfrm rot="5400000">
            <a:off x="9634411" y="4209656"/>
            <a:ext cx="4482532" cy="92333"/>
          </a:xfrm>
          <a:prstGeom prst="rect">
            <a:avLst/>
          </a:prstGeom>
          <a:noFill/>
        </p:spPr>
        <p:txBody>
          <a:bodyPr wrap="square" lIns="0" tIns="0" rIns="0" bIns="0" rtlCol="0">
            <a:spAutoFit/>
          </a:bodyPr>
          <a:lstStyle/>
          <a:p>
            <a:pPr algn="r"/>
            <a:r>
              <a:rPr lang="pt-PT" sz="600" i="0" kern="1200">
                <a:effectLst/>
                <a:latin typeface="Open Sans Light" panose="020B0306030504020204" pitchFamily="34" charset="0"/>
                <a:ea typeface="Open Sans Light" panose="020B0306030504020204" pitchFamily="34" charset="0"/>
                <a:cs typeface="Open Sans Light" panose="020B0306030504020204" pitchFamily="34" charset="0"/>
              </a:rPr>
              <a:t>© </a:t>
            </a:r>
            <a:r>
              <a:rPr lang="pt-PT" sz="600" b="1" i="0" kern="1200">
                <a:effectLst/>
                <a:latin typeface="Open Sans Light" panose="020B0306030504020204" pitchFamily="34" charset="0"/>
                <a:ea typeface="Open Sans Light" panose="020B0306030504020204" pitchFamily="34" charset="0"/>
                <a:cs typeface="Open Sans Light" panose="020B0306030504020204" pitchFamily="34" charset="0"/>
              </a:rPr>
              <a:t>2024 NOVA SBE </a:t>
            </a:r>
            <a:r>
              <a:rPr lang="pt-PT" sz="600" i="0" kern="1200">
                <a:effectLst/>
                <a:latin typeface="Open Sans Light" panose="020B0306030504020204" pitchFamily="34" charset="0"/>
                <a:ea typeface="Open Sans Light" panose="020B0306030504020204" pitchFamily="34" charset="0"/>
                <a:cs typeface="Open Sans Light" panose="020B0306030504020204" pitchFamily="34" charset="0"/>
              </a:rPr>
              <a:t>-  INFORMAÇÃO PROPRIETÁRIA E CONFIDENCIAL PARA USO EXCLUSIVO no programa próxima geração</a:t>
            </a:r>
            <a:endParaRPr lang="pt-PT" sz="600" b="1" i="0" kern="1200">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2" name="TextBox 3">
            <a:extLst>
              <a:ext uri="{FF2B5EF4-FFF2-40B4-BE49-F238E27FC236}">
                <a16:creationId xmlns:a16="http://schemas.microsoft.com/office/drawing/2014/main" id="{4D88BC3C-3F77-6038-E7A4-8C18E157B6E4}"/>
              </a:ext>
            </a:extLst>
          </p:cNvPr>
          <p:cNvSpPr txBox="1"/>
          <p:nvPr/>
        </p:nvSpPr>
        <p:spPr>
          <a:xfrm>
            <a:off x="5547262" y="781443"/>
            <a:ext cx="5453004" cy="553998"/>
          </a:xfrm>
          <a:prstGeom prst="rect">
            <a:avLst/>
          </a:prstGeom>
          <a:noFill/>
        </p:spPr>
        <p:txBody>
          <a:bodyPr wrap="square" lIns="0" tIns="0" rIns="0" bIns="0" rtlCol="0">
            <a:spAutoFit/>
          </a:bodyPr>
          <a:lstStyle/>
          <a:p>
            <a:pPr>
              <a:lnSpc>
                <a:spcPct val="90000"/>
              </a:lnSpc>
              <a:spcAft>
                <a:spcPts val="600"/>
              </a:spcAft>
            </a:pPr>
            <a:r>
              <a:rPr lang="pt-PT" sz="2000" b="1">
                <a:latin typeface="Open Sans" panose="020B0606030504020204" pitchFamily="34" charset="0"/>
                <a:ea typeface="Open Sans" panose="020B0606030504020204" pitchFamily="34" charset="0"/>
                <a:cs typeface="Open Sans" panose="020B0606030504020204" pitchFamily="34" charset="0"/>
              </a:rPr>
              <a:t>Alinhar a nossa distribuição de empresas por tamanho com a União Europeia</a:t>
            </a:r>
          </a:p>
        </p:txBody>
      </p:sp>
      <p:sp>
        <p:nvSpPr>
          <p:cNvPr id="24" name="TextBox 7">
            <a:extLst>
              <a:ext uri="{FF2B5EF4-FFF2-40B4-BE49-F238E27FC236}">
                <a16:creationId xmlns:a16="http://schemas.microsoft.com/office/drawing/2014/main" id="{A788A757-0A30-836E-E57E-6AA5328566AF}"/>
              </a:ext>
            </a:extLst>
          </p:cNvPr>
          <p:cNvSpPr txBox="1"/>
          <p:nvPr/>
        </p:nvSpPr>
        <p:spPr>
          <a:xfrm>
            <a:off x="5624802" y="1706962"/>
            <a:ext cx="2648962" cy="942100"/>
          </a:xfrm>
          <a:prstGeom prst="rect">
            <a:avLst/>
          </a:prstGeom>
          <a:solidFill>
            <a:schemeClr val="bg1">
              <a:lumMod val="85000"/>
            </a:schemeClr>
          </a:solidFill>
        </p:spPr>
        <p:txBody>
          <a:bodyPr wrap="square" lIns="0" tIns="0" rIns="0" bIns="0" rtlCol="0" anchor="ctr">
            <a:noAutofit/>
          </a:bodyPr>
          <a:lstStyle/>
          <a:p>
            <a:pPr algn="ctr">
              <a:lnSpc>
                <a:spcPct val="125000"/>
              </a:lnSpc>
              <a:spcAft>
                <a:spcPts val="600"/>
              </a:spcAft>
              <a:buSzPct val="60000"/>
            </a:pPr>
            <a:r>
              <a:rPr lang="pt-PT">
                <a:latin typeface="Open Sans" panose="020B0606030504020204" pitchFamily="34" charset="0"/>
                <a:ea typeface="Open Sans" panose="020B0606030504020204" pitchFamily="34" charset="0"/>
                <a:cs typeface="Open Sans" panose="020B0606030504020204" pitchFamily="34" charset="0"/>
              </a:rPr>
              <a:t>PIB</a:t>
            </a:r>
            <a:endParaRPr lang="pt-PT" baseline="30000">
              <a:latin typeface="Open Sans" panose="020B0606030504020204" pitchFamily="34" charset="0"/>
              <a:ea typeface="Open Sans" panose="020B0606030504020204" pitchFamily="34" charset="0"/>
              <a:cs typeface="Open Sans" panose="020B0606030504020204" pitchFamily="34" charset="0"/>
            </a:endParaRPr>
          </a:p>
        </p:txBody>
      </p:sp>
      <p:sp>
        <p:nvSpPr>
          <p:cNvPr id="25" name="TextBox 7">
            <a:extLst>
              <a:ext uri="{FF2B5EF4-FFF2-40B4-BE49-F238E27FC236}">
                <a16:creationId xmlns:a16="http://schemas.microsoft.com/office/drawing/2014/main" id="{33420C0E-FB2B-79E5-6741-098FF991AF2E}"/>
              </a:ext>
            </a:extLst>
          </p:cNvPr>
          <p:cNvSpPr txBox="1"/>
          <p:nvPr/>
        </p:nvSpPr>
        <p:spPr>
          <a:xfrm>
            <a:off x="5624802" y="2762955"/>
            <a:ext cx="2654799" cy="942100"/>
          </a:xfrm>
          <a:prstGeom prst="rect">
            <a:avLst/>
          </a:prstGeom>
          <a:solidFill>
            <a:schemeClr val="bg1">
              <a:lumMod val="85000"/>
            </a:schemeClr>
          </a:solidFill>
        </p:spPr>
        <p:txBody>
          <a:bodyPr wrap="square" lIns="0" tIns="0" rIns="0" bIns="0" rtlCol="0" anchor="ctr">
            <a:noAutofit/>
          </a:bodyPr>
          <a:lstStyle/>
          <a:p>
            <a:pPr algn="ctr">
              <a:lnSpc>
                <a:spcPct val="125000"/>
              </a:lnSpc>
              <a:spcAft>
                <a:spcPts val="600"/>
              </a:spcAft>
              <a:buSzPct val="60000"/>
            </a:pPr>
            <a:r>
              <a:rPr lang="pt-PT">
                <a:latin typeface="Open Sans" panose="020B0606030504020204" pitchFamily="34" charset="0"/>
                <a:ea typeface="Open Sans" panose="020B0606030504020204" pitchFamily="34" charset="0"/>
                <a:cs typeface="Open Sans" panose="020B0606030504020204" pitchFamily="34" charset="0"/>
              </a:rPr>
              <a:t>PIB per capita</a:t>
            </a:r>
          </a:p>
        </p:txBody>
      </p:sp>
      <p:sp>
        <p:nvSpPr>
          <p:cNvPr id="26" name="TextBox 25">
            <a:extLst>
              <a:ext uri="{FF2B5EF4-FFF2-40B4-BE49-F238E27FC236}">
                <a16:creationId xmlns:a16="http://schemas.microsoft.com/office/drawing/2014/main" id="{020B6E0B-18F8-E87A-32D4-B501FD2597C9}"/>
              </a:ext>
            </a:extLst>
          </p:cNvPr>
          <p:cNvSpPr txBox="1"/>
          <p:nvPr/>
        </p:nvSpPr>
        <p:spPr>
          <a:xfrm>
            <a:off x="8596219" y="1706962"/>
            <a:ext cx="1569696" cy="942100"/>
          </a:xfrm>
          <a:prstGeom prst="rect">
            <a:avLst/>
          </a:prstGeom>
          <a:noFill/>
        </p:spPr>
        <p:txBody>
          <a:bodyPr wrap="square" anchor="ctr">
            <a:noAutofit/>
          </a:bodyPr>
          <a:lstStyle/>
          <a:p>
            <a:pPr algn="ctr">
              <a:lnSpc>
                <a:spcPct val="125000"/>
              </a:lnSpc>
              <a:spcAft>
                <a:spcPts val="600"/>
              </a:spcAft>
              <a:buSzPct val="60000"/>
            </a:pPr>
            <a:r>
              <a:rPr lang="pt-PT" b="1">
                <a:latin typeface="Open Sans" panose="020B0606030504020204" pitchFamily="34" charset="0"/>
                <a:ea typeface="Open Sans" panose="020B0606030504020204" pitchFamily="34" charset="0"/>
                <a:cs typeface="Open Sans" panose="020B0606030504020204" pitchFamily="34" charset="0"/>
              </a:rPr>
              <a:t>de 265B para 309B</a:t>
            </a:r>
          </a:p>
        </p:txBody>
      </p:sp>
      <p:sp>
        <p:nvSpPr>
          <p:cNvPr id="27" name="TextBox 26">
            <a:extLst>
              <a:ext uri="{FF2B5EF4-FFF2-40B4-BE49-F238E27FC236}">
                <a16:creationId xmlns:a16="http://schemas.microsoft.com/office/drawing/2014/main" id="{8B437488-6894-DE84-919A-F8C6A9214E8A}"/>
              </a:ext>
            </a:extLst>
          </p:cNvPr>
          <p:cNvSpPr txBox="1"/>
          <p:nvPr/>
        </p:nvSpPr>
        <p:spPr>
          <a:xfrm>
            <a:off x="8596219" y="2779763"/>
            <a:ext cx="1569696" cy="942100"/>
          </a:xfrm>
          <a:prstGeom prst="rect">
            <a:avLst/>
          </a:prstGeom>
          <a:noFill/>
        </p:spPr>
        <p:txBody>
          <a:bodyPr wrap="square" anchor="ctr">
            <a:noAutofit/>
          </a:bodyPr>
          <a:lstStyle/>
          <a:p>
            <a:pPr algn="ctr">
              <a:lnSpc>
                <a:spcPct val="125000"/>
              </a:lnSpc>
              <a:spcAft>
                <a:spcPts val="600"/>
              </a:spcAft>
              <a:buSzPct val="60000"/>
            </a:pPr>
            <a:r>
              <a:rPr lang="pt-PT" b="1">
                <a:latin typeface="Open Sans" panose="020B0606030504020204" pitchFamily="34" charset="0"/>
                <a:ea typeface="Open Sans" panose="020B0606030504020204" pitchFamily="34" charset="0"/>
                <a:cs typeface="Open Sans" panose="020B0606030504020204" pitchFamily="34" charset="0"/>
              </a:rPr>
              <a:t>de 25,4k para 29,3k</a:t>
            </a:r>
          </a:p>
        </p:txBody>
      </p:sp>
      <p:sp>
        <p:nvSpPr>
          <p:cNvPr id="28" name="TextBox 7">
            <a:extLst>
              <a:ext uri="{FF2B5EF4-FFF2-40B4-BE49-F238E27FC236}">
                <a16:creationId xmlns:a16="http://schemas.microsoft.com/office/drawing/2014/main" id="{174E498A-9471-E1D8-6688-1791F9769783}"/>
              </a:ext>
            </a:extLst>
          </p:cNvPr>
          <p:cNvSpPr txBox="1"/>
          <p:nvPr/>
        </p:nvSpPr>
        <p:spPr>
          <a:xfrm>
            <a:off x="5624802" y="3834256"/>
            <a:ext cx="2654799" cy="942100"/>
          </a:xfrm>
          <a:prstGeom prst="rect">
            <a:avLst/>
          </a:prstGeom>
          <a:solidFill>
            <a:schemeClr val="bg1">
              <a:lumMod val="85000"/>
            </a:schemeClr>
          </a:solidFill>
        </p:spPr>
        <p:txBody>
          <a:bodyPr wrap="square" lIns="0" tIns="0" rIns="0" bIns="0" rtlCol="0" anchor="ctr">
            <a:noAutofit/>
          </a:bodyPr>
          <a:lstStyle/>
          <a:p>
            <a:pPr algn="ctr">
              <a:lnSpc>
                <a:spcPct val="125000"/>
              </a:lnSpc>
              <a:spcAft>
                <a:spcPts val="600"/>
              </a:spcAft>
              <a:buSzPct val="60000"/>
            </a:pPr>
            <a:r>
              <a:rPr lang="pt-PT">
                <a:latin typeface="Open Sans" panose="020B0606030504020204" pitchFamily="34" charset="0"/>
                <a:ea typeface="Open Sans" panose="020B0606030504020204" pitchFamily="34" charset="0"/>
                <a:cs typeface="Open Sans" panose="020B0606030504020204" pitchFamily="34" charset="0"/>
              </a:rPr>
              <a:t>PIB per capita PPC</a:t>
            </a:r>
          </a:p>
        </p:txBody>
      </p:sp>
      <p:sp>
        <p:nvSpPr>
          <p:cNvPr id="34" name="TextBox 33">
            <a:extLst>
              <a:ext uri="{FF2B5EF4-FFF2-40B4-BE49-F238E27FC236}">
                <a16:creationId xmlns:a16="http://schemas.microsoft.com/office/drawing/2014/main" id="{2239BB64-2045-04EB-B034-BAF2D67104EC}"/>
              </a:ext>
            </a:extLst>
          </p:cNvPr>
          <p:cNvSpPr txBox="1"/>
          <p:nvPr/>
        </p:nvSpPr>
        <p:spPr>
          <a:xfrm>
            <a:off x="10173974" y="1685365"/>
            <a:ext cx="1569696" cy="942100"/>
          </a:xfrm>
          <a:prstGeom prst="rect">
            <a:avLst/>
          </a:prstGeom>
          <a:noFill/>
        </p:spPr>
        <p:txBody>
          <a:bodyPr wrap="square" anchor="ctr">
            <a:noAutofit/>
          </a:bodyPr>
          <a:lstStyle/>
          <a:p>
            <a:pPr algn="ctr">
              <a:lnSpc>
                <a:spcPct val="125000"/>
              </a:lnSpc>
              <a:spcAft>
                <a:spcPts val="600"/>
              </a:spcAft>
              <a:buSzPct val="60000"/>
            </a:pPr>
            <a:r>
              <a:rPr lang="pt-PT" b="1">
                <a:latin typeface="Open Sans" panose="020B0606030504020204" pitchFamily="34" charset="0"/>
                <a:ea typeface="Open Sans" panose="020B0606030504020204" pitchFamily="34" charset="0"/>
                <a:cs typeface="Open Sans" panose="020B0606030504020204" pitchFamily="34" charset="0"/>
              </a:rPr>
              <a:t>+ 16,4%</a:t>
            </a:r>
          </a:p>
        </p:txBody>
      </p:sp>
      <p:sp>
        <p:nvSpPr>
          <p:cNvPr id="40" name="TextBox 39">
            <a:extLst>
              <a:ext uri="{FF2B5EF4-FFF2-40B4-BE49-F238E27FC236}">
                <a16:creationId xmlns:a16="http://schemas.microsoft.com/office/drawing/2014/main" id="{8C42F6E5-096D-C8F5-7793-CD550A180389}"/>
              </a:ext>
            </a:extLst>
          </p:cNvPr>
          <p:cNvSpPr txBox="1"/>
          <p:nvPr/>
        </p:nvSpPr>
        <p:spPr>
          <a:xfrm>
            <a:off x="8598010" y="3832288"/>
            <a:ext cx="1569696" cy="942100"/>
          </a:xfrm>
          <a:prstGeom prst="rect">
            <a:avLst/>
          </a:prstGeom>
          <a:noFill/>
        </p:spPr>
        <p:txBody>
          <a:bodyPr wrap="square" lIns="72000" rIns="72000" anchor="ctr">
            <a:noAutofit/>
          </a:bodyPr>
          <a:lstStyle/>
          <a:p>
            <a:pPr algn="ctr">
              <a:lnSpc>
                <a:spcPct val="125000"/>
              </a:lnSpc>
              <a:spcAft>
                <a:spcPts val="600"/>
              </a:spcAft>
              <a:buSzPct val="60000"/>
            </a:pPr>
            <a:r>
              <a:rPr lang="pt-PT" b="1">
                <a:latin typeface="Open Sans" panose="020B0606030504020204" pitchFamily="34" charset="0"/>
                <a:ea typeface="Open Sans" panose="020B0606030504020204" pitchFamily="34" charset="0"/>
                <a:cs typeface="Open Sans" panose="020B0606030504020204" pitchFamily="34" charset="0"/>
              </a:rPr>
              <a:t>92% da média da UE</a:t>
            </a:r>
          </a:p>
        </p:txBody>
      </p:sp>
      <p:sp>
        <p:nvSpPr>
          <p:cNvPr id="38" name="TextBox 3">
            <a:extLst>
              <a:ext uri="{FF2B5EF4-FFF2-40B4-BE49-F238E27FC236}">
                <a16:creationId xmlns:a16="http://schemas.microsoft.com/office/drawing/2014/main" id="{CBF7B16A-A203-5D61-23C2-F2A2C15DDF39}"/>
              </a:ext>
            </a:extLst>
          </p:cNvPr>
          <p:cNvSpPr txBox="1"/>
          <p:nvPr/>
        </p:nvSpPr>
        <p:spPr>
          <a:xfrm>
            <a:off x="1008000" y="5017241"/>
            <a:ext cx="3740142" cy="990849"/>
          </a:xfrm>
          <a:prstGeom prst="rect">
            <a:avLst/>
          </a:prstGeom>
          <a:noFill/>
        </p:spPr>
        <p:txBody>
          <a:bodyPr wrap="square" lIns="0" tIns="0" rIns="0" bIns="0" rtlCol="0">
            <a:spAutoFit/>
          </a:bodyPr>
          <a:lstStyle/>
          <a:p>
            <a:pPr>
              <a:lnSpc>
                <a:spcPct val="80000"/>
              </a:lnSpc>
              <a:spcAft>
                <a:spcPts val="600"/>
              </a:spcAft>
            </a:pPr>
            <a:r>
              <a:rPr lang="en-US" sz="4000" i="1" dirty="0" err="1">
                <a:solidFill>
                  <a:schemeClr val="bg1"/>
                </a:solidFill>
                <a:latin typeface="Lora" pitchFamily="2" charset="0"/>
                <a:ea typeface="Open Sans" panose="020B0606030504020204" pitchFamily="34" charset="0"/>
                <a:cs typeface="Open Sans" panose="020B0606030504020204" pitchFamily="34" charset="0"/>
              </a:rPr>
              <a:t>Ganhar</a:t>
            </a:r>
            <a:r>
              <a:rPr lang="en-US" sz="4000" i="1" dirty="0">
                <a:solidFill>
                  <a:schemeClr val="bg1"/>
                </a:solidFill>
                <a:latin typeface="Lora" pitchFamily="2" charset="0"/>
                <a:ea typeface="Open Sans" panose="020B0606030504020204" pitchFamily="34" charset="0"/>
                <a:cs typeface="Open Sans" panose="020B0606030504020204" pitchFamily="34" charset="0"/>
              </a:rPr>
              <a:t> </a:t>
            </a:r>
            <a:r>
              <a:rPr lang="en-US" sz="4000" i="1" dirty="0" err="1">
                <a:solidFill>
                  <a:schemeClr val="bg1"/>
                </a:solidFill>
                <a:latin typeface="Lora" pitchFamily="2" charset="0"/>
                <a:ea typeface="Open Sans" panose="020B0606030504020204" pitchFamily="34" charset="0"/>
                <a:cs typeface="Open Sans" panose="020B0606030504020204" pitchFamily="34" charset="0"/>
              </a:rPr>
              <a:t>escala</a:t>
            </a:r>
            <a:r>
              <a:rPr lang="en-US" sz="4000" i="1" dirty="0">
                <a:solidFill>
                  <a:schemeClr val="bg1"/>
                </a:solidFill>
                <a:latin typeface="Lora" pitchFamily="2" charset="0"/>
                <a:ea typeface="Open Sans" panose="020B0606030504020204" pitchFamily="34" charset="0"/>
                <a:cs typeface="Open Sans" panose="020B0606030504020204" pitchFamily="34" charset="0"/>
              </a:rPr>
              <a:t> </a:t>
            </a:r>
            <a:r>
              <a:rPr lang="en-US" sz="4000" i="1" dirty="0" err="1">
                <a:solidFill>
                  <a:schemeClr val="bg1"/>
                </a:solidFill>
                <a:latin typeface="Lora" pitchFamily="2" charset="0"/>
                <a:ea typeface="Open Sans" panose="020B0606030504020204" pitchFamily="34" charset="0"/>
                <a:cs typeface="Open Sans" panose="020B0606030504020204" pitchFamily="34" charset="0"/>
              </a:rPr>
              <a:t>nas</a:t>
            </a:r>
            <a:r>
              <a:rPr lang="en-US" sz="4000" i="1" dirty="0">
                <a:solidFill>
                  <a:schemeClr val="bg1"/>
                </a:solidFill>
                <a:latin typeface="Lora" pitchFamily="2" charset="0"/>
                <a:ea typeface="Open Sans" panose="020B0606030504020204" pitchFamily="34" charset="0"/>
                <a:cs typeface="Open Sans" panose="020B0606030504020204" pitchFamily="34" charset="0"/>
              </a:rPr>
              <a:t> </a:t>
            </a:r>
            <a:r>
              <a:rPr lang="en-US" sz="4000" i="1" dirty="0" err="1">
                <a:solidFill>
                  <a:schemeClr val="bg1"/>
                </a:solidFill>
                <a:latin typeface="Lora" pitchFamily="2" charset="0"/>
                <a:ea typeface="Open Sans" panose="020B0606030504020204" pitchFamily="34" charset="0"/>
                <a:cs typeface="Open Sans" panose="020B0606030504020204" pitchFamily="34" charset="0"/>
              </a:rPr>
              <a:t>empreas</a:t>
            </a:r>
            <a:r>
              <a:rPr lang="en-US" sz="4000" i="1" dirty="0">
                <a:solidFill>
                  <a:schemeClr val="bg1"/>
                </a:solidFill>
                <a:latin typeface="Lora" pitchFamily="2" charset="0"/>
                <a:ea typeface="Open Sans" panose="020B0606030504020204" pitchFamily="34" charset="0"/>
                <a:cs typeface="Open Sans" panose="020B0606030504020204" pitchFamily="34" charset="0"/>
              </a:rPr>
              <a:t>…</a:t>
            </a:r>
          </a:p>
        </p:txBody>
      </p:sp>
      <p:sp>
        <p:nvSpPr>
          <p:cNvPr id="2" name="TextBox 3">
            <a:extLst>
              <a:ext uri="{FF2B5EF4-FFF2-40B4-BE49-F238E27FC236}">
                <a16:creationId xmlns:a16="http://schemas.microsoft.com/office/drawing/2014/main" id="{C698F45B-187B-4D00-3CD4-749C555EE6B2}"/>
              </a:ext>
            </a:extLst>
          </p:cNvPr>
          <p:cNvSpPr txBox="1"/>
          <p:nvPr/>
        </p:nvSpPr>
        <p:spPr>
          <a:xfrm>
            <a:off x="5250740" y="245842"/>
            <a:ext cx="5925397" cy="124650"/>
          </a:xfrm>
          <a:prstGeom prst="rect">
            <a:avLst/>
          </a:prstGeom>
          <a:noFill/>
        </p:spPr>
        <p:txBody>
          <a:bodyPr wrap="square" lIns="0" tIns="0" rIns="0" bIns="0" rtlCol="0">
            <a:spAutoFit/>
          </a:bodyPr>
          <a:lstStyle/>
          <a:p>
            <a:pPr algn="r">
              <a:lnSpc>
                <a:spcPct val="90000"/>
              </a:lnSpc>
              <a:spcAft>
                <a:spcPts val="600"/>
              </a:spcAft>
            </a:pPr>
            <a:r>
              <a:rPr lang="pt-PT" sz="900" dirty="0">
                <a:latin typeface="Open Sans Light" panose="020B0306030504020204" pitchFamily="34" charset="0"/>
                <a:ea typeface="Open Sans Light" panose="020B0306030504020204" pitchFamily="34" charset="0"/>
                <a:cs typeface="Open Sans Light" panose="020B0306030504020204" pitchFamily="34" charset="0"/>
              </a:rPr>
              <a:t>STONEBY PORTUGAL SUMMIT – </a:t>
            </a:r>
            <a:r>
              <a:rPr lang="pt-PT" sz="900" dirty="0">
                <a:solidFill>
                  <a:srgbClr val="F04536"/>
                </a:solidFill>
                <a:latin typeface="Open Sans Light" panose="020B0306030504020204" pitchFamily="34" charset="0"/>
                <a:ea typeface="Open Sans Light" panose="020B0306030504020204" pitchFamily="34" charset="0"/>
                <a:cs typeface="Open Sans Light" panose="020B0306030504020204" pitchFamily="34" charset="0"/>
              </a:rPr>
              <a:t> II ECONTRO NACIONAL DO SETOR DA PEDRA NATURAL</a:t>
            </a:r>
          </a:p>
        </p:txBody>
      </p:sp>
      <p:pic>
        <p:nvPicPr>
          <p:cNvPr id="4" name="Picture 3" descr="A picture containing drawing&#10;&#10;Description automatically generated">
            <a:extLst>
              <a:ext uri="{FF2B5EF4-FFF2-40B4-BE49-F238E27FC236}">
                <a16:creationId xmlns:a16="http://schemas.microsoft.com/office/drawing/2014/main" id="{6BFF40D5-A290-0BF7-6C0A-BA2EB2BAF67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1451687246"/>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tângulo 22">
            <a:extLst>
              <a:ext uri="{FF2B5EF4-FFF2-40B4-BE49-F238E27FC236}">
                <a16:creationId xmlns:a16="http://schemas.microsoft.com/office/drawing/2014/main" id="{0FFE08D3-30FE-A27C-B30C-8D3BA1289F8B}"/>
              </a:ext>
            </a:extLst>
          </p:cNvPr>
          <p:cNvSpPr/>
          <p:nvPr/>
        </p:nvSpPr>
        <p:spPr>
          <a:xfrm>
            <a:off x="642996" y="619759"/>
            <a:ext cx="4415677" cy="5618479"/>
          </a:xfrm>
          <a:prstGeom prst="rect">
            <a:avLst/>
          </a:prstGeom>
          <a:gradFill flip="none" rotWithShape="1">
            <a:gsLst>
              <a:gs pos="100000">
                <a:schemeClr val="tx1"/>
              </a:gs>
              <a:gs pos="33000">
                <a:srgbClr val="1B335F">
                  <a:shade val="67500"/>
                  <a:satMod val="115000"/>
                </a:srgbClr>
              </a:gs>
            </a:gsLst>
            <a:lin ang="135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 name="Form">
            <a:extLst>
              <a:ext uri="{FF2B5EF4-FFF2-40B4-BE49-F238E27FC236}">
                <a16:creationId xmlns:a16="http://schemas.microsoft.com/office/drawing/2014/main" id="{B4B12EE6-82BA-DDFD-D789-0B86718DC06C}"/>
              </a:ext>
            </a:extLst>
          </p:cNvPr>
          <p:cNvSpPr/>
          <p:nvPr/>
        </p:nvSpPr>
        <p:spPr>
          <a:xfrm rot="5400000">
            <a:off x="471227" y="599478"/>
            <a:ext cx="1567757" cy="1500486"/>
          </a:xfrm>
          <a:custGeom>
            <a:avLst/>
            <a:gdLst/>
            <a:ahLst/>
            <a:cxnLst>
              <a:cxn ang="0">
                <a:pos x="wd2" y="hd2"/>
              </a:cxn>
              <a:cxn ang="5400000">
                <a:pos x="wd2" y="hd2"/>
              </a:cxn>
              <a:cxn ang="10800000">
                <a:pos x="wd2" y="hd2"/>
              </a:cxn>
              <a:cxn ang="16200000">
                <a:pos x="wd2" y="hd2"/>
              </a:cxn>
            </a:cxnLst>
            <a:rect l="0" t="0" r="r" b="b"/>
            <a:pathLst>
              <a:path w="21600" h="21594" extrusionOk="0">
                <a:moveTo>
                  <a:pt x="4646" y="0"/>
                </a:moveTo>
                <a:cubicBezTo>
                  <a:pt x="3263" y="-6"/>
                  <a:pt x="1887" y="624"/>
                  <a:pt x="536" y="1865"/>
                </a:cubicBezTo>
                <a:cubicBezTo>
                  <a:pt x="356" y="2030"/>
                  <a:pt x="179" y="2254"/>
                  <a:pt x="0" y="2441"/>
                </a:cubicBezTo>
                <a:lnTo>
                  <a:pt x="0" y="21594"/>
                </a:lnTo>
                <a:lnTo>
                  <a:pt x="21600" y="21594"/>
                </a:lnTo>
                <a:lnTo>
                  <a:pt x="11515" y="5384"/>
                </a:lnTo>
                <a:cubicBezTo>
                  <a:pt x="9270" y="1776"/>
                  <a:pt x="6950" y="10"/>
                  <a:pt x="4646" y="0"/>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p>
        </p:txBody>
      </p:sp>
      <p:sp>
        <p:nvSpPr>
          <p:cNvPr id="19" name="Form">
            <a:extLst>
              <a:ext uri="{FF2B5EF4-FFF2-40B4-BE49-F238E27FC236}">
                <a16:creationId xmlns:a16="http://schemas.microsoft.com/office/drawing/2014/main" id="{9CB9810D-3877-6B9C-6FBE-5743E6BBF06A}"/>
              </a:ext>
            </a:extLst>
          </p:cNvPr>
          <p:cNvSpPr/>
          <p:nvPr/>
        </p:nvSpPr>
        <p:spPr>
          <a:xfrm flipH="1" flipV="1">
            <a:off x="2810933" y="937436"/>
            <a:ext cx="2349372" cy="2313377"/>
          </a:xfrm>
          <a:custGeom>
            <a:avLst/>
            <a:gdLst/>
            <a:ahLst/>
            <a:cxnLst>
              <a:cxn ang="0">
                <a:pos x="wd2" y="hd2"/>
              </a:cxn>
              <a:cxn ang="5400000">
                <a:pos x="wd2" y="hd2"/>
              </a:cxn>
              <a:cxn ang="10800000">
                <a:pos x="wd2" y="hd2"/>
              </a:cxn>
              <a:cxn ang="16200000">
                <a:pos x="wd2" y="hd2"/>
              </a:cxn>
            </a:cxnLst>
            <a:rect l="0" t="0" r="r" b="b"/>
            <a:pathLst>
              <a:path w="21428" h="21390" extrusionOk="0">
                <a:moveTo>
                  <a:pt x="2" y="8629"/>
                </a:moveTo>
                <a:cubicBezTo>
                  <a:pt x="2667" y="7533"/>
                  <a:pt x="6153" y="7395"/>
                  <a:pt x="9030" y="8588"/>
                </a:cubicBezTo>
                <a:cubicBezTo>
                  <a:pt x="9032" y="8589"/>
                  <a:pt x="9033" y="8591"/>
                  <a:pt x="9035" y="8592"/>
                </a:cubicBezTo>
                <a:lnTo>
                  <a:pt x="17813" y="12232"/>
                </a:lnTo>
                <a:lnTo>
                  <a:pt x="13434" y="1763"/>
                </a:lnTo>
                <a:cubicBezTo>
                  <a:pt x="13162" y="1114"/>
                  <a:pt x="13463" y="368"/>
                  <a:pt x="14106" y="98"/>
                </a:cubicBezTo>
                <a:cubicBezTo>
                  <a:pt x="14428" y="-37"/>
                  <a:pt x="14774" y="-28"/>
                  <a:pt x="15073" y="97"/>
                </a:cubicBezTo>
                <a:cubicBezTo>
                  <a:pt x="15373" y="221"/>
                  <a:pt x="15627" y="460"/>
                  <a:pt x="15762" y="785"/>
                </a:cubicBezTo>
                <a:lnTo>
                  <a:pt x="21328" y="14091"/>
                </a:lnTo>
                <a:cubicBezTo>
                  <a:pt x="21600" y="14741"/>
                  <a:pt x="21299" y="15487"/>
                  <a:pt x="20656" y="15757"/>
                </a:cubicBezTo>
                <a:lnTo>
                  <a:pt x="7486" y="21292"/>
                </a:lnTo>
                <a:cubicBezTo>
                  <a:pt x="6844" y="21563"/>
                  <a:pt x="6102" y="21255"/>
                  <a:pt x="5830" y="20606"/>
                </a:cubicBezTo>
                <a:cubicBezTo>
                  <a:pt x="5558" y="19956"/>
                  <a:pt x="5859" y="19211"/>
                  <a:pt x="6502" y="18940"/>
                </a:cubicBezTo>
                <a:lnTo>
                  <a:pt x="16861" y="14587"/>
                </a:lnTo>
                <a:lnTo>
                  <a:pt x="8079" y="10944"/>
                </a:lnTo>
                <a:cubicBezTo>
                  <a:pt x="8078" y="10944"/>
                  <a:pt x="8077" y="10943"/>
                  <a:pt x="8076" y="10942"/>
                </a:cubicBezTo>
                <a:cubicBezTo>
                  <a:pt x="5483" y="9868"/>
                  <a:pt x="2267" y="10406"/>
                  <a:pt x="0" y="11678"/>
                </a:cubicBezTo>
                <a:cubicBezTo>
                  <a:pt x="0" y="10145"/>
                  <a:pt x="2" y="8629"/>
                  <a:pt x="2" y="8629"/>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29" name="Form">
            <a:extLst>
              <a:ext uri="{FF2B5EF4-FFF2-40B4-BE49-F238E27FC236}">
                <a16:creationId xmlns:a16="http://schemas.microsoft.com/office/drawing/2014/main" id="{8638701D-9D2B-D40D-5A6E-78576B812EFE}"/>
              </a:ext>
            </a:extLst>
          </p:cNvPr>
          <p:cNvSpPr/>
          <p:nvPr/>
        </p:nvSpPr>
        <p:spPr>
          <a:xfrm rot="10800000" flipV="1">
            <a:off x="4615318" y="5962028"/>
            <a:ext cx="5784777" cy="1067556"/>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5FA092">
                <a:alpha val="50196"/>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30" name="Form">
            <a:extLst>
              <a:ext uri="{FF2B5EF4-FFF2-40B4-BE49-F238E27FC236}">
                <a16:creationId xmlns:a16="http://schemas.microsoft.com/office/drawing/2014/main" id="{7B7F30EC-B254-4BF6-0A55-B092BDE12A0D}"/>
              </a:ext>
            </a:extLst>
          </p:cNvPr>
          <p:cNvSpPr/>
          <p:nvPr/>
        </p:nvSpPr>
        <p:spPr>
          <a:xfrm rot="10800000" flipV="1">
            <a:off x="5854864" y="6043846"/>
            <a:ext cx="5341422" cy="985737"/>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A7D7F1">
                <a:alpha val="60000"/>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30" name="Retângulo 29">
            <a:extLst>
              <a:ext uri="{FF2B5EF4-FFF2-40B4-BE49-F238E27FC236}">
                <a16:creationId xmlns:a16="http://schemas.microsoft.com/office/drawing/2014/main" id="{5A471458-9294-4DB3-BCFF-2109D170AD83}"/>
              </a:ext>
            </a:extLst>
          </p:cNvPr>
          <p:cNvSpPr/>
          <p:nvPr/>
        </p:nvSpPr>
        <p:spPr>
          <a:xfrm>
            <a:off x="11556442" y="0"/>
            <a:ext cx="635558" cy="619760"/>
          </a:xfrm>
          <a:prstGeom prst="rect">
            <a:avLst/>
          </a:prstGeom>
          <a:solidFill>
            <a:srgbClr val="F8FAF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latin typeface="Open Sans" panose="020B0606030504020204" pitchFamily="34" charset="0"/>
              <a:ea typeface="Open Sans" panose="020B0606030504020204" pitchFamily="34" charset="0"/>
              <a:cs typeface="Open Sans" panose="020B0606030504020204" pitchFamily="34" charset="0"/>
            </a:endParaRPr>
          </a:p>
        </p:txBody>
      </p:sp>
      <p:cxnSp>
        <p:nvCxnSpPr>
          <p:cNvPr id="31" name="Straight Connector 17">
            <a:extLst>
              <a:ext uri="{FF2B5EF4-FFF2-40B4-BE49-F238E27FC236}">
                <a16:creationId xmlns:a16="http://schemas.microsoft.com/office/drawing/2014/main" id="{2ED20775-16C3-E440-F455-4FBDDE9151C3}"/>
              </a:ext>
            </a:extLst>
          </p:cNvPr>
          <p:cNvCxnSpPr>
            <a:cxnSpLocks/>
          </p:cNvCxnSpPr>
          <p:nvPr/>
        </p:nvCxnSpPr>
        <p:spPr>
          <a:xfrm>
            <a:off x="-1" y="619760"/>
            <a:ext cx="12192002" cy="0"/>
          </a:xfrm>
          <a:prstGeom prst="line">
            <a:avLst/>
          </a:prstGeom>
          <a:ln w="9525">
            <a:solidFill>
              <a:srgbClr val="F1F1F3"/>
            </a:solidFill>
          </a:ln>
        </p:spPr>
        <p:style>
          <a:lnRef idx="1">
            <a:schemeClr val="accent1"/>
          </a:lnRef>
          <a:fillRef idx="0">
            <a:schemeClr val="accent1"/>
          </a:fillRef>
          <a:effectRef idx="0">
            <a:schemeClr val="accent1"/>
          </a:effectRef>
          <a:fontRef idx="minor">
            <a:schemeClr val="tx1"/>
          </a:fontRef>
        </p:style>
      </p:cxnSp>
      <p:sp>
        <p:nvSpPr>
          <p:cNvPr id="8" name="Paulo Costa">
            <a:extLst>
              <a:ext uri="{FF2B5EF4-FFF2-40B4-BE49-F238E27FC236}">
                <a16:creationId xmlns:a16="http://schemas.microsoft.com/office/drawing/2014/main" id="{E12C06C9-23C6-12CA-5D1F-80A886FF4FF2}"/>
              </a:ext>
              <a:ext uri="{C183D7F6-B498-43B3-948B-1728B52AA6E4}">
                <adec:decorative xmlns:adec="http://schemas.microsoft.com/office/drawing/2017/decorative" val="0"/>
              </a:ext>
            </a:extLst>
          </p:cNvPr>
          <p:cNvSpPr txBox="1"/>
          <p:nvPr/>
        </p:nvSpPr>
        <p:spPr>
          <a:xfrm>
            <a:off x="11829511" y="225242"/>
            <a:ext cx="80150" cy="169277"/>
          </a:xfrm>
          <a:prstGeom prst="rect">
            <a:avLst/>
          </a:prstGeom>
          <a:noFill/>
        </p:spPr>
        <p:txBody>
          <a:bodyPr wrap="none" lIns="0" tIns="0" rIns="0" bIns="0" rtlCol="0">
            <a:spAutoFit/>
          </a:bodyPr>
          <a:lstStyle/>
          <a:p>
            <a:pPr algn="ctr"/>
            <a:fld id="{149B6D55-4680-4DC5-B665-330CCBA60EFE}" type="slidenum">
              <a:rPr lang="pt-PT" sz="1100" baseline="0" smtClean="0">
                <a:latin typeface="Open Sans" panose="020B0606030504020204" pitchFamily="34" charset="0"/>
                <a:ea typeface="Open Sans" panose="020B0606030504020204" pitchFamily="34" charset="0"/>
                <a:cs typeface="Open Sans" panose="020B0606030504020204" pitchFamily="34" charset="0"/>
              </a:rPr>
              <a:pPr algn="ctr"/>
              <a:t>337</a:t>
            </a:fld>
            <a:endParaRPr lang="pt-PT" sz="600">
              <a:latin typeface="Open Sans" panose="020B0606030504020204" pitchFamily="34" charset="0"/>
              <a:ea typeface="Open Sans" panose="020B0606030504020204" pitchFamily="34" charset="0"/>
              <a:cs typeface="Open Sans" panose="020B0606030504020204" pitchFamily="34" charset="0"/>
            </a:endParaRPr>
          </a:p>
        </p:txBody>
      </p:sp>
      <p:sp>
        <p:nvSpPr>
          <p:cNvPr id="16" name="PauloCosta">
            <a:extLst>
              <a:ext uri="{FF2B5EF4-FFF2-40B4-BE49-F238E27FC236}">
                <a16:creationId xmlns:a16="http://schemas.microsoft.com/office/drawing/2014/main" id="{6A2EEAC6-A4F1-9B02-B72A-BB006BF18717}"/>
              </a:ext>
            </a:extLst>
          </p:cNvPr>
          <p:cNvSpPr txBox="1"/>
          <p:nvPr/>
        </p:nvSpPr>
        <p:spPr>
          <a:xfrm rot="5400000">
            <a:off x="9634411" y="4209656"/>
            <a:ext cx="4482532" cy="92333"/>
          </a:xfrm>
          <a:prstGeom prst="rect">
            <a:avLst/>
          </a:prstGeom>
          <a:noFill/>
        </p:spPr>
        <p:txBody>
          <a:bodyPr wrap="square" lIns="0" tIns="0" rIns="0" bIns="0" rtlCol="0">
            <a:spAutoFit/>
          </a:bodyPr>
          <a:lstStyle/>
          <a:p>
            <a:pPr algn="r"/>
            <a:r>
              <a:rPr lang="pt-PT" sz="600" i="0" kern="1200">
                <a:effectLst/>
                <a:latin typeface="Open Sans Light" panose="020B0306030504020204" pitchFamily="34" charset="0"/>
                <a:ea typeface="Open Sans Light" panose="020B0306030504020204" pitchFamily="34" charset="0"/>
                <a:cs typeface="Open Sans Light" panose="020B0306030504020204" pitchFamily="34" charset="0"/>
              </a:rPr>
              <a:t>© </a:t>
            </a:r>
            <a:r>
              <a:rPr lang="pt-PT" sz="600" b="1" i="0" kern="1200">
                <a:effectLst/>
                <a:latin typeface="Open Sans Light" panose="020B0306030504020204" pitchFamily="34" charset="0"/>
                <a:ea typeface="Open Sans Light" panose="020B0306030504020204" pitchFamily="34" charset="0"/>
                <a:cs typeface="Open Sans Light" panose="020B0306030504020204" pitchFamily="34" charset="0"/>
              </a:rPr>
              <a:t>2024 NOVA SBE </a:t>
            </a:r>
            <a:r>
              <a:rPr lang="pt-PT" sz="600" i="0" kern="1200">
                <a:effectLst/>
                <a:latin typeface="Open Sans Light" panose="020B0306030504020204" pitchFamily="34" charset="0"/>
                <a:ea typeface="Open Sans Light" panose="020B0306030504020204" pitchFamily="34" charset="0"/>
                <a:cs typeface="Open Sans Light" panose="020B0306030504020204" pitchFamily="34" charset="0"/>
              </a:rPr>
              <a:t>-  INFORMAÇÃO PROPRIETÁRIA E CONFIDENCIAL PARA USO EXCLUSIVO no programa próxima geração</a:t>
            </a:r>
            <a:endParaRPr lang="pt-PT" sz="600" b="1" i="0" kern="1200">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0" name="TextBox 3">
            <a:extLst>
              <a:ext uri="{FF2B5EF4-FFF2-40B4-BE49-F238E27FC236}">
                <a16:creationId xmlns:a16="http://schemas.microsoft.com/office/drawing/2014/main" id="{96F52D36-274C-8226-D981-514CBA0CC9DE}"/>
              </a:ext>
            </a:extLst>
          </p:cNvPr>
          <p:cNvSpPr txBox="1"/>
          <p:nvPr/>
        </p:nvSpPr>
        <p:spPr>
          <a:xfrm>
            <a:off x="1008000" y="4540547"/>
            <a:ext cx="3740142" cy="1483291"/>
          </a:xfrm>
          <a:prstGeom prst="rect">
            <a:avLst/>
          </a:prstGeom>
          <a:noFill/>
        </p:spPr>
        <p:txBody>
          <a:bodyPr wrap="square" lIns="0" tIns="0" rIns="0" bIns="0" rtlCol="0">
            <a:spAutoFit/>
          </a:bodyPr>
          <a:lstStyle/>
          <a:p>
            <a:pPr>
              <a:lnSpc>
                <a:spcPct val="80000"/>
              </a:lnSpc>
              <a:spcAft>
                <a:spcPts val="600"/>
              </a:spcAft>
            </a:pPr>
            <a:r>
              <a:rPr lang="en-US" sz="4000" i="1" dirty="0">
                <a:solidFill>
                  <a:schemeClr val="bg1"/>
                </a:solidFill>
                <a:latin typeface="Lora" pitchFamily="2" charset="0"/>
                <a:ea typeface="Open Sans" panose="020B0606030504020204" pitchFamily="34" charset="0"/>
                <a:cs typeface="Open Sans" panose="020B0606030504020204" pitchFamily="34" charset="0"/>
              </a:rPr>
              <a:t>Um </a:t>
            </a:r>
            <a:r>
              <a:rPr lang="en-US" sz="4000" i="1" dirty="0" err="1">
                <a:solidFill>
                  <a:schemeClr val="bg1"/>
                </a:solidFill>
                <a:latin typeface="Lora" pitchFamily="2" charset="0"/>
                <a:ea typeface="Open Sans" panose="020B0606030504020204" pitchFamily="34" charset="0"/>
                <a:cs typeface="Open Sans" panose="020B0606030504020204" pitchFamily="34" charset="0"/>
              </a:rPr>
              <a:t>efeito</a:t>
            </a:r>
            <a:r>
              <a:rPr lang="en-US" sz="4000" i="1" dirty="0">
                <a:solidFill>
                  <a:schemeClr val="bg1"/>
                </a:solidFill>
                <a:latin typeface="Lora" pitchFamily="2" charset="0"/>
                <a:ea typeface="Open Sans" panose="020B0606030504020204" pitchFamily="34" charset="0"/>
                <a:cs typeface="Open Sans" panose="020B0606030504020204" pitchFamily="34" charset="0"/>
              </a:rPr>
              <a:t> </a:t>
            </a:r>
            <a:r>
              <a:rPr lang="en-US" sz="4000" i="1" dirty="0" err="1">
                <a:solidFill>
                  <a:schemeClr val="bg1"/>
                </a:solidFill>
                <a:latin typeface="Lora" pitchFamily="2" charset="0"/>
                <a:ea typeface="Open Sans" panose="020B0606030504020204" pitchFamily="34" charset="0"/>
                <a:cs typeface="Open Sans" panose="020B0606030504020204" pitchFamily="34" charset="0"/>
              </a:rPr>
              <a:t>combinado</a:t>
            </a:r>
            <a:r>
              <a:rPr lang="en-US" sz="4000" i="1" dirty="0">
                <a:solidFill>
                  <a:schemeClr val="bg1"/>
                </a:solidFill>
                <a:latin typeface="Lora" pitchFamily="2" charset="0"/>
                <a:ea typeface="Open Sans" panose="020B0606030504020204" pitchFamily="34" charset="0"/>
                <a:cs typeface="Open Sans" panose="020B0606030504020204" pitchFamily="34" charset="0"/>
              </a:rPr>
              <a:t> </a:t>
            </a:r>
            <a:r>
              <a:rPr lang="en-US" sz="4000" i="1" dirty="0" err="1">
                <a:solidFill>
                  <a:schemeClr val="bg1"/>
                </a:solidFill>
                <a:latin typeface="Lora" pitchFamily="2" charset="0"/>
                <a:ea typeface="Open Sans" panose="020B0606030504020204" pitchFamily="34" charset="0"/>
                <a:cs typeface="Open Sans" panose="020B0606030504020204" pitchFamily="34" charset="0"/>
              </a:rPr>
              <a:t>muito</a:t>
            </a:r>
            <a:r>
              <a:rPr lang="en-US" sz="4000" i="1" dirty="0">
                <a:solidFill>
                  <a:schemeClr val="bg1"/>
                </a:solidFill>
                <a:latin typeface="Lora" pitchFamily="2" charset="0"/>
                <a:ea typeface="Open Sans" panose="020B0606030504020204" pitchFamily="34" charset="0"/>
                <a:cs typeface="Open Sans" panose="020B0606030504020204" pitchFamily="34" charset="0"/>
              </a:rPr>
              <a:t> </a:t>
            </a:r>
            <a:r>
              <a:rPr lang="en-US" sz="4000" i="1" dirty="0" err="1">
                <a:solidFill>
                  <a:schemeClr val="bg1"/>
                </a:solidFill>
                <a:latin typeface="Lora" pitchFamily="2" charset="0"/>
                <a:ea typeface="Open Sans" panose="020B0606030504020204" pitchFamily="34" charset="0"/>
                <a:cs typeface="Open Sans" panose="020B0606030504020204" pitchFamily="34" charset="0"/>
              </a:rPr>
              <a:t>positivo</a:t>
            </a:r>
            <a:endParaRPr lang="en-US" sz="4000" i="1" dirty="0">
              <a:solidFill>
                <a:schemeClr val="bg1"/>
              </a:solidFill>
              <a:latin typeface="Lora" pitchFamily="2" charset="0"/>
              <a:ea typeface="Open Sans" panose="020B0606030504020204" pitchFamily="34" charset="0"/>
              <a:cs typeface="Open Sans" panose="020B0606030504020204" pitchFamily="34" charset="0"/>
            </a:endParaRPr>
          </a:p>
        </p:txBody>
      </p:sp>
      <p:sp>
        <p:nvSpPr>
          <p:cNvPr id="12" name="TextBox 3">
            <a:extLst>
              <a:ext uri="{FF2B5EF4-FFF2-40B4-BE49-F238E27FC236}">
                <a16:creationId xmlns:a16="http://schemas.microsoft.com/office/drawing/2014/main" id="{4D88BC3C-3F77-6038-E7A4-8C18E157B6E4}"/>
              </a:ext>
            </a:extLst>
          </p:cNvPr>
          <p:cNvSpPr txBox="1"/>
          <p:nvPr/>
        </p:nvSpPr>
        <p:spPr>
          <a:xfrm>
            <a:off x="5547262" y="781443"/>
            <a:ext cx="5453004" cy="1338828"/>
          </a:xfrm>
          <a:prstGeom prst="rect">
            <a:avLst/>
          </a:prstGeom>
          <a:noFill/>
        </p:spPr>
        <p:txBody>
          <a:bodyPr wrap="square" lIns="0" tIns="0" rIns="0" bIns="0" rtlCol="0">
            <a:spAutoFit/>
          </a:bodyPr>
          <a:lstStyle/>
          <a:p>
            <a:pPr>
              <a:lnSpc>
                <a:spcPct val="90000"/>
              </a:lnSpc>
              <a:spcAft>
                <a:spcPts val="600"/>
              </a:spcAft>
            </a:pPr>
            <a:r>
              <a:rPr lang="pt-PT" sz="2000" b="1">
                <a:latin typeface="Open Sans" panose="020B0606030504020204" pitchFamily="34" charset="0"/>
                <a:ea typeface="Open Sans" panose="020B0606030504020204" pitchFamily="34" charset="0"/>
                <a:cs typeface="Open Sans" panose="020B0606030504020204" pitchFamily="34" charset="0"/>
              </a:rPr>
              <a:t>Regresso dos licenciados </a:t>
            </a:r>
          </a:p>
          <a:p>
            <a:pPr>
              <a:lnSpc>
                <a:spcPct val="90000"/>
              </a:lnSpc>
              <a:spcAft>
                <a:spcPts val="600"/>
              </a:spcAft>
            </a:pPr>
            <a:r>
              <a:rPr lang="pt-PT" sz="2000" b="1">
                <a:latin typeface="Open Sans" panose="020B0606030504020204" pitchFamily="34" charset="0"/>
                <a:ea typeface="Open Sans" panose="020B0606030504020204" pitchFamily="34" charset="0"/>
                <a:cs typeface="Open Sans" panose="020B0606030504020204" pitchFamily="34" charset="0"/>
              </a:rPr>
              <a:t>+</a:t>
            </a:r>
          </a:p>
          <a:p>
            <a:pPr>
              <a:lnSpc>
                <a:spcPct val="90000"/>
              </a:lnSpc>
              <a:spcAft>
                <a:spcPts val="600"/>
              </a:spcAft>
            </a:pPr>
            <a:r>
              <a:rPr lang="pt-PT" sz="2000" b="1">
                <a:latin typeface="Open Sans" panose="020B0606030504020204" pitchFamily="34" charset="0"/>
                <a:ea typeface="Open Sans" panose="020B0606030504020204" pitchFamily="34" charset="0"/>
                <a:cs typeface="Open Sans" panose="020B0606030504020204" pitchFamily="34" charset="0"/>
              </a:rPr>
              <a:t>Alinhar dimensão das empresas</a:t>
            </a:r>
          </a:p>
          <a:p>
            <a:pPr>
              <a:lnSpc>
                <a:spcPct val="90000"/>
              </a:lnSpc>
              <a:spcAft>
                <a:spcPts val="600"/>
              </a:spcAft>
            </a:pPr>
            <a:endParaRPr lang="pt-PT" sz="2000" b="1">
              <a:latin typeface="Open Sans" panose="020B0606030504020204" pitchFamily="34" charset="0"/>
              <a:ea typeface="Open Sans" panose="020B0606030504020204" pitchFamily="34" charset="0"/>
              <a:cs typeface="Open Sans" panose="020B0606030504020204" pitchFamily="34" charset="0"/>
            </a:endParaRPr>
          </a:p>
        </p:txBody>
      </p:sp>
      <p:sp>
        <p:nvSpPr>
          <p:cNvPr id="21" name="TextBox 7">
            <a:extLst>
              <a:ext uri="{FF2B5EF4-FFF2-40B4-BE49-F238E27FC236}">
                <a16:creationId xmlns:a16="http://schemas.microsoft.com/office/drawing/2014/main" id="{1523C7E6-8B0D-2650-31F3-1A75A52312DB}"/>
              </a:ext>
            </a:extLst>
          </p:cNvPr>
          <p:cNvSpPr txBox="1"/>
          <p:nvPr/>
        </p:nvSpPr>
        <p:spPr>
          <a:xfrm>
            <a:off x="5576601" y="3161938"/>
            <a:ext cx="2654799" cy="942100"/>
          </a:xfrm>
          <a:prstGeom prst="rect">
            <a:avLst/>
          </a:prstGeom>
          <a:solidFill>
            <a:schemeClr val="bg1">
              <a:lumMod val="85000"/>
            </a:schemeClr>
          </a:solidFill>
        </p:spPr>
        <p:txBody>
          <a:bodyPr wrap="square" lIns="0" tIns="0" rIns="0" bIns="0" rtlCol="0" anchor="ctr">
            <a:noAutofit/>
          </a:bodyPr>
          <a:lstStyle>
            <a:defPPr>
              <a:defRPr lang="pt-PT"/>
            </a:defPPr>
            <a:lvl1pPr algn="ctr">
              <a:lnSpc>
                <a:spcPct val="125000"/>
              </a:lnSpc>
              <a:spcAft>
                <a:spcPts val="600"/>
              </a:spcAft>
              <a:buSzPct val="60000"/>
              <a:defRPr>
                <a:latin typeface="Open Sans" panose="020B0606030504020204" pitchFamily="34" charset="0"/>
                <a:ea typeface="Open Sans" panose="020B0606030504020204" pitchFamily="34" charset="0"/>
                <a:cs typeface="Open Sans" panose="020B0606030504020204" pitchFamily="34" charset="0"/>
              </a:defRPr>
            </a:lvl1pPr>
          </a:lstStyle>
          <a:p>
            <a:pPr>
              <a:lnSpc>
                <a:spcPct val="100000"/>
              </a:lnSpc>
            </a:pPr>
            <a:r>
              <a:rPr lang="pt-PT" dirty="0"/>
              <a:t>Convergência </a:t>
            </a:r>
          </a:p>
          <a:p>
            <a:pPr>
              <a:lnSpc>
                <a:spcPct val="100000"/>
              </a:lnSpc>
            </a:pPr>
            <a:r>
              <a:rPr lang="pt-PT" dirty="0"/>
              <a:t>Zona Euro e UE</a:t>
            </a:r>
          </a:p>
        </p:txBody>
      </p:sp>
      <p:sp>
        <p:nvSpPr>
          <p:cNvPr id="22" name="TextBox 21">
            <a:extLst>
              <a:ext uri="{FF2B5EF4-FFF2-40B4-BE49-F238E27FC236}">
                <a16:creationId xmlns:a16="http://schemas.microsoft.com/office/drawing/2014/main" id="{88C01B69-D08A-8AED-605D-7E583F35DB1F}"/>
              </a:ext>
            </a:extLst>
          </p:cNvPr>
          <p:cNvSpPr txBox="1"/>
          <p:nvPr/>
        </p:nvSpPr>
        <p:spPr>
          <a:xfrm>
            <a:off x="8619978" y="3323384"/>
            <a:ext cx="1437449" cy="646331"/>
          </a:xfrm>
          <a:prstGeom prst="rect">
            <a:avLst/>
          </a:prstGeom>
          <a:noFill/>
        </p:spPr>
        <p:txBody>
          <a:bodyPr wrap="square">
            <a:spAutoFit/>
          </a:bodyPr>
          <a:lstStyle/>
          <a:p>
            <a:pPr algn="ctr"/>
            <a:r>
              <a:rPr lang="pt-PT" sz="3600" b="1" dirty="0">
                <a:latin typeface="Open Sans" panose="020B0606030504020204" pitchFamily="34" charset="0"/>
                <a:ea typeface="Open Sans" panose="020B0606030504020204" pitchFamily="34" charset="0"/>
                <a:cs typeface="Open Sans" panose="020B0606030504020204" pitchFamily="34" charset="0"/>
              </a:rPr>
              <a:t>2031</a:t>
            </a:r>
            <a:endParaRPr lang="pt-PT" sz="3600" dirty="0">
              <a:latin typeface="Open Sans" panose="020B0606030504020204" pitchFamily="34" charset="0"/>
              <a:ea typeface="Open Sans" panose="020B0606030504020204" pitchFamily="34" charset="0"/>
              <a:cs typeface="Open Sans" panose="020B0606030504020204" pitchFamily="34" charset="0"/>
            </a:endParaRPr>
          </a:p>
        </p:txBody>
      </p:sp>
      <p:sp>
        <p:nvSpPr>
          <p:cNvPr id="32" name="TextBox 31">
            <a:extLst>
              <a:ext uri="{FF2B5EF4-FFF2-40B4-BE49-F238E27FC236}">
                <a16:creationId xmlns:a16="http://schemas.microsoft.com/office/drawing/2014/main" id="{459041CF-2D53-7B82-1EEA-606AFED9EAE7}"/>
              </a:ext>
            </a:extLst>
          </p:cNvPr>
          <p:cNvSpPr txBox="1"/>
          <p:nvPr/>
        </p:nvSpPr>
        <p:spPr>
          <a:xfrm>
            <a:off x="10236624" y="3243374"/>
            <a:ext cx="1437449" cy="923330"/>
          </a:xfrm>
          <a:prstGeom prst="rect">
            <a:avLst/>
          </a:prstGeom>
          <a:noFill/>
        </p:spPr>
        <p:txBody>
          <a:bodyPr wrap="square">
            <a:spAutoFit/>
          </a:bodyPr>
          <a:lstStyle/>
          <a:p>
            <a:pPr algn="ctr"/>
            <a:r>
              <a:rPr lang="pt-PT" b="1" dirty="0">
                <a:latin typeface="Open Sans" panose="020B0606030504020204" pitchFamily="34" charset="0"/>
                <a:ea typeface="Open Sans" panose="020B0606030504020204" pitchFamily="34" charset="0"/>
                <a:cs typeface="Open Sans" panose="020B0606030504020204" pitchFamily="34" charset="0"/>
              </a:rPr>
              <a:t>38 e 40 anos mais rápido</a:t>
            </a:r>
            <a:endParaRPr lang="pt-PT" dirty="0">
              <a:latin typeface="Open Sans" panose="020B0606030504020204" pitchFamily="34" charset="0"/>
              <a:ea typeface="Open Sans" panose="020B0606030504020204" pitchFamily="34" charset="0"/>
              <a:cs typeface="Open Sans" panose="020B0606030504020204" pitchFamily="34" charset="0"/>
            </a:endParaRPr>
          </a:p>
        </p:txBody>
      </p:sp>
      <p:sp>
        <p:nvSpPr>
          <p:cNvPr id="2" name="TextBox 3">
            <a:extLst>
              <a:ext uri="{FF2B5EF4-FFF2-40B4-BE49-F238E27FC236}">
                <a16:creationId xmlns:a16="http://schemas.microsoft.com/office/drawing/2014/main" id="{B2E767E0-C652-BF15-07B4-B0A00A94D34C}"/>
              </a:ext>
            </a:extLst>
          </p:cNvPr>
          <p:cNvSpPr txBox="1"/>
          <p:nvPr/>
        </p:nvSpPr>
        <p:spPr>
          <a:xfrm>
            <a:off x="5250740" y="245842"/>
            <a:ext cx="5925397" cy="124650"/>
          </a:xfrm>
          <a:prstGeom prst="rect">
            <a:avLst/>
          </a:prstGeom>
          <a:noFill/>
        </p:spPr>
        <p:txBody>
          <a:bodyPr wrap="square" lIns="0" tIns="0" rIns="0" bIns="0" rtlCol="0">
            <a:spAutoFit/>
          </a:bodyPr>
          <a:lstStyle/>
          <a:p>
            <a:pPr algn="r">
              <a:lnSpc>
                <a:spcPct val="90000"/>
              </a:lnSpc>
              <a:spcAft>
                <a:spcPts val="600"/>
              </a:spcAft>
            </a:pPr>
            <a:r>
              <a:rPr lang="pt-PT" sz="900" dirty="0">
                <a:latin typeface="Open Sans Light" panose="020B0306030504020204" pitchFamily="34" charset="0"/>
                <a:ea typeface="Open Sans Light" panose="020B0306030504020204" pitchFamily="34" charset="0"/>
                <a:cs typeface="Open Sans Light" panose="020B0306030504020204" pitchFamily="34" charset="0"/>
              </a:rPr>
              <a:t>STONEBY PORTUGAL SUMMIT – </a:t>
            </a:r>
            <a:r>
              <a:rPr lang="pt-PT" sz="900" dirty="0">
                <a:solidFill>
                  <a:srgbClr val="F04536"/>
                </a:solidFill>
                <a:latin typeface="Open Sans Light" panose="020B0306030504020204" pitchFamily="34" charset="0"/>
                <a:ea typeface="Open Sans Light" panose="020B0306030504020204" pitchFamily="34" charset="0"/>
                <a:cs typeface="Open Sans Light" panose="020B0306030504020204" pitchFamily="34" charset="0"/>
              </a:rPr>
              <a:t> II ECONTRO NACIONAL DO SETOR DA PEDRA NATURAL</a:t>
            </a:r>
          </a:p>
        </p:txBody>
      </p:sp>
      <p:pic>
        <p:nvPicPr>
          <p:cNvPr id="4" name="Picture 3" descr="A picture containing drawing&#10;&#10;Description automatically generated">
            <a:extLst>
              <a:ext uri="{FF2B5EF4-FFF2-40B4-BE49-F238E27FC236}">
                <a16:creationId xmlns:a16="http://schemas.microsoft.com/office/drawing/2014/main" id="{A7EECE43-5874-A1E0-71D8-0FFF1F94A4A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spTree>
    <p:extLst>
      <p:ext uri="{BB962C8B-B14F-4D97-AF65-F5344CB8AC3E}">
        <p14:creationId xmlns:p14="http://schemas.microsoft.com/office/powerpoint/2010/main" val="2040025479"/>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tângulo 22">
            <a:extLst>
              <a:ext uri="{FF2B5EF4-FFF2-40B4-BE49-F238E27FC236}">
                <a16:creationId xmlns:a16="http://schemas.microsoft.com/office/drawing/2014/main" id="{0FFE08D3-30FE-A27C-B30C-8D3BA1289F8B}"/>
              </a:ext>
            </a:extLst>
          </p:cNvPr>
          <p:cNvSpPr/>
          <p:nvPr/>
        </p:nvSpPr>
        <p:spPr>
          <a:xfrm>
            <a:off x="642996" y="619759"/>
            <a:ext cx="4415677" cy="5618479"/>
          </a:xfrm>
          <a:prstGeom prst="rect">
            <a:avLst/>
          </a:prstGeom>
          <a:gradFill flip="none" rotWithShape="1">
            <a:gsLst>
              <a:gs pos="100000">
                <a:schemeClr val="tx1"/>
              </a:gs>
              <a:gs pos="33000">
                <a:srgbClr val="1B335F">
                  <a:shade val="67500"/>
                  <a:satMod val="115000"/>
                </a:srgbClr>
              </a:gs>
            </a:gsLst>
            <a:lin ang="135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 name="Form">
            <a:extLst>
              <a:ext uri="{FF2B5EF4-FFF2-40B4-BE49-F238E27FC236}">
                <a16:creationId xmlns:a16="http://schemas.microsoft.com/office/drawing/2014/main" id="{B4B12EE6-82BA-DDFD-D789-0B86718DC06C}"/>
              </a:ext>
            </a:extLst>
          </p:cNvPr>
          <p:cNvSpPr/>
          <p:nvPr/>
        </p:nvSpPr>
        <p:spPr>
          <a:xfrm rot="5400000">
            <a:off x="471227" y="599478"/>
            <a:ext cx="1567757" cy="1500486"/>
          </a:xfrm>
          <a:custGeom>
            <a:avLst/>
            <a:gdLst/>
            <a:ahLst/>
            <a:cxnLst>
              <a:cxn ang="0">
                <a:pos x="wd2" y="hd2"/>
              </a:cxn>
              <a:cxn ang="5400000">
                <a:pos x="wd2" y="hd2"/>
              </a:cxn>
              <a:cxn ang="10800000">
                <a:pos x="wd2" y="hd2"/>
              </a:cxn>
              <a:cxn ang="16200000">
                <a:pos x="wd2" y="hd2"/>
              </a:cxn>
            </a:cxnLst>
            <a:rect l="0" t="0" r="r" b="b"/>
            <a:pathLst>
              <a:path w="21600" h="21594" extrusionOk="0">
                <a:moveTo>
                  <a:pt x="4646" y="0"/>
                </a:moveTo>
                <a:cubicBezTo>
                  <a:pt x="3263" y="-6"/>
                  <a:pt x="1887" y="624"/>
                  <a:pt x="536" y="1865"/>
                </a:cubicBezTo>
                <a:cubicBezTo>
                  <a:pt x="356" y="2030"/>
                  <a:pt x="179" y="2254"/>
                  <a:pt x="0" y="2441"/>
                </a:cubicBezTo>
                <a:lnTo>
                  <a:pt x="0" y="21594"/>
                </a:lnTo>
                <a:lnTo>
                  <a:pt x="21600" y="21594"/>
                </a:lnTo>
                <a:lnTo>
                  <a:pt x="11515" y="5384"/>
                </a:lnTo>
                <a:cubicBezTo>
                  <a:pt x="9270" y="1776"/>
                  <a:pt x="6950" y="10"/>
                  <a:pt x="4646" y="0"/>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p>
        </p:txBody>
      </p:sp>
      <p:sp>
        <p:nvSpPr>
          <p:cNvPr id="19" name="Form">
            <a:extLst>
              <a:ext uri="{FF2B5EF4-FFF2-40B4-BE49-F238E27FC236}">
                <a16:creationId xmlns:a16="http://schemas.microsoft.com/office/drawing/2014/main" id="{9CB9810D-3877-6B9C-6FBE-5743E6BBF06A}"/>
              </a:ext>
            </a:extLst>
          </p:cNvPr>
          <p:cNvSpPr/>
          <p:nvPr/>
        </p:nvSpPr>
        <p:spPr>
          <a:xfrm flipH="1" flipV="1">
            <a:off x="2810933" y="937436"/>
            <a:ext cx="2349372" cy="2313377"/>
          </a:xfrm>
          <a:custGeom>
            <a:avLst/>
            <a:gdLst/>
            <a:ahLst/>
            <a:cxnLst>
              <a:cxn ang="0">
                <a:pos x="wd2" y="hd2"/>
              </a:cxn>
              <a:cxn ang="5400000">
                <a:pos x="wd2" y="hd2"/>
              </a:cxn>
              <a:cxn ang="10800000">
                <a:pos x="wd2" y="hd2"/>
              </a:cxn>
              <a:cxn ang="16200000">
                <a:pos x="wd2" y="hd2"/>
              </a:cxn>
            </a:cxnLst>
            <a:rect l="0" t="0" r="r" b="b"/>
            <a:pathLst>
              <a:path w="21428" h="21390" extrusionOk="0">
                <a:moveTo>
                  <a:pt x="2" y="8629"/>
                </a:moveTo>
                <a:cubicBezTo>
                  <a:pt x="2667" y="7533"/>
                  <a:pt x="6153" y="7395"/>
                  <a:pt x="9030" y="8588"/>
                </a:cubicBezTo>
                <a:cubicBezTo>
                  <a:pt x="9032" y="8589"/>
                  <a:pt x="9033" y="8591"/>
                  <a:pt x="9035" y="8592"/>
                </a:cubicBezTo>
                <a:lnTo>
                  <a:pt x="17813" y="12232"/>
                </a:lnTo>
                <a:lnTo>
                  <a:pt x="13434" y="1763"/>
                </a:lnTo>
                <a:cubicBezTo>
                  <a:pt x="13162" y="1114"/>
                  <a:pt x="13463" y="368"/>
                  <a:pt x="14106" y="98"/>
                </a:cubicBezTo>
                <a:cubicBezTo>
                  <a:pt x="14428" y="-37"/>
                  <a:pt x="14774" y="-28"/>
                  <a:pt x="15073" y="97"/>
                </a:cubicBezTo>
                <a:cubicBezTo>
                  <a:pt x="15373" y="221"/>
                  <a:pt x="15627" y="460"/>
                  <a:pt x="15762" y="785"/>
                </a:cubicBezTo>
                <a:lnTo>
                  <a:pt x="21328" y="14091"/>
                </a:lnTo>
                <a:cubicBezTo>
                  <a:pt x="21600" y="14741"/>
                  <a:pt x="21299" y="15487"/>
                  <a:pt x="20656" y="15757"/>
                </a:cubicBezTo>
                <a:lnTo>
                  <a:pt x="7486" y="21292"/>
                </a:lnTo>
                <a:cubicBezTo>
                  <a:pt x="6844" y="21563"/>
                  <a:pt x="6102" y="21255"/>
                  <a:pt x="5830" y="20606"/>
                </a:cubicBezTo>
                <a:cubicBezTo>
                  <a:pt x="5558" y="19956"/>
                  <a:pt x="5859" y="19211"/>
                  <a:pt x="6502" y="18940"/>
                </a:cubicBezTo>
                <a:lnTo>
                  <a:pt x="16861" y="14587"/>
                </a:lnTo>
                <a:lnTo>
                  <a:pt x="8079" y="10944"/>
                </a:lnTo>
                <a:cubicBezTo>
                  <a:pt x="8078" y="10944"/>
                  <a:pt x="8077" y="10943"/>
                  <a:pt x="8076" y="10942"/>
                </a:cubicBezTo>
                <a:cubicBezTo>
                  <a:pt x="5483" y="9868"/>
                  <a:pt x="2267" y="10406"/>
                  <a:pt x="0" y="11678"/>
                </a:cubicBezTo>
                <a:cubicBezTo>
                  <a:pt x="0" y="10145"/>
                  <a:pt x="2" y="8629"/>
                  <a:pt x="2" y="8629"/>
                </a:cubicBezTo>
                <a:close/>
              </a:path>
            </a:pathLst>
          </a:custGeom>
          <a:ln w="19050">
            <a:solidFill>
              <a:schemeClr val="bg1"/>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29" name="Form">
            <a:extLst>
              <a:ext uri="{FF2B5EF4-FFF2-40B4-BE49-F238E27FC236}">
                <a16:creationId xmlns:a16="http://schemas.microsoft.com/office/drawing/2014/main" id="{8638701D-9D2B-D40D-5A6E-78576B812EFE}"/>
              </a:ext>
            </a:extLst>
          </p:cNvPr>
          <p:cNvSpPr/>
          <p:nvPr/>
        </p:nvSpPr>
        <p:spPr>
          <a:xfrm rot="10800000" flipV="1">
            <a:off x="4615318" y="5962028"/>
            <a:ext cx="5784777" cy="1067556"/>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5FA092">
                <a:alpha val="50196"/>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1030" name="Form">
            <a:extLst>
              <a:ext uri="{FF2B5EF4-FFF2-40B4-BE49-F238E27FC236}">
                <a16:creationId xmlns:a16="http://schemas.microsoft.com/office/drawing/2014/main" id="{7B7F30EC-B254-4BF6-0A55-B092BDE12A0D}"/>
              </a:ext>
            </a:extLst>
          </p:cNvPr>
          <p:cNvSpPr/>
          <p:nvPr/>
        </p:nvSpPr>
        <p:spPr>
          <a:xfrm rot="10800000" flipV="1">
            <a:off x="5854864" y="6043846"/>
            <a:ext cx="5341422" cy="985737"/>
          </a:xfrm>
          <a:custGeom>
            <a:avLst/>
            <a:gdLst/>
            <a:ahLst/>
            <a:cxnLst>
              <a:cxn ang="0">
                <a:pos x="wd2" y="hd2"/>
              </a:cxn>
              <a:cxn ang="5400000">
                <a:pos x="wd2" y="hd2"/>
              </a:cxn>
              <a:cxn ang="10800000">
                <a:pos x="wd2" y="hd2"/>
              </a:cxn>
              <a:cxn ang="16200000">
                <a:pos x="wd2" y="hd2"/>
              </a:cxn>
            </a:cxnLst>
            <a:rect l="0" t="0" r="r" b="b"/>
            <a:pathLst>
              <a:path w="21600" h="21597" extrusionOk="0">
                <a:moveTo>
                  <a:pt x="8306" y="0"/>
                </a:moveTo>
                <a:cubicBezTo>
                  <a:pt x="7662" y="-3"/>
                  <a:pt x="7022" y="335"/>
                  <a:pt x="6393" y="1001"/>
                </a:cubicBezTo>
                <a:cubicBezTo>
                  <a:pt x="4716" y="2777"/>
                  <a:pt x="3122" y="6895"/>
                  <a:pt x="1789" y="13176"/>
                </a:cubicBezTo>
                <a:lnTo>
                  <a:pt x="0" y="21597"/>
                </a:lnTo>
                <a:lnTo>
                  <a:pt x="21600" y="21597"/>
                </a:lnTo>
                <a:lnTo>
                  <a:pt x="11503" y="2889"/>
                </a:lnTo>
                <a:cubicBezTo>
                  <a:pt x="10458" y="953"/>
                  <a:pt x="9378" y="6"/>
                  <a:pt x="8306" y="0"/>
                </a:cubicBezTo>
                <a:close/>
              </a:path>
            </a:pathLst>
          </a:custGeom>
          <a:ln w="12700">
            <a:solidFill>
              <a:srgbClr val="A7D7F1">
                <a:alpha val="60000"/>
              </a:srgbClr>
            </a:solidFill>
            <a:miter lim="400000"/>
          </a:ln>
        </p:spPr>
        <p:txBody>
          <a:bodyPr lIns="19050" tIns="19050" rIns="19050" bIns="19050" anchor="ctr"/>
          <a:lstStyle/>
          <a:p>
            <a:pPr>
              <a:spcBef>
                <a:spcPts val="1000"/>
              </a:spcBef>
              <a:defRPr>
                <a:latin typeface="IBM Plex Sans Regular"/>
                <a:ea typeface="IBM Plex Sans Regular"/>
                <a:cs typeface="IBM Plex Sans Regular"/>
                <a:sym typeface="IBM Plex Sans Regular"/>
              </a:defRPr>
            </a:pPr>
            <a:endParaRPr sz="900">
              <a:solidFill>
                <a:schemeClr val="bg1"/>
              </a:solidFill>
            </a:endParaRPr>
          </a:p>
        </p:txBody>
      </p:sp>
      <p:sp>
        <p:nvSpPr>
          <p:cNvPr id="30" name="Retângulo 29">
            <a:extLst>
              <a:ext uri="{FF2B5EF4-FFF2-40B4-BE49-F238E27FC236}">
                <a16:creationId xmlns:a16="http://schemas.microsoft.com/office/drawing/2014/main" id="{5A471458-9294-4DB3-BCFF-2109D170AD83}"/>
              </a:ext>
            </a:extLst>
          </p:cNvPr>
          <p:cNvSpPr/>
          <p:nvPr/>
        </p:nvSpPr>
        <p:spPr>
          <a:xfrm>
            <a:off x="11556442" y="0"/>
            <a:ext cx="635558" cy="619760"/>
          </a:xfrm>
          <a:prstGeom prst="rect">
            <a:avLst/>
          </a:prstGeom>
          <a:solidFill>
            <a:srgbClr val="F8FAF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PT">
              <a:latin typeface="Open Sans" panose="020B0606030504020204" pitchFamily="34" charset="0"/>
              <a:ea typeface="Open Sans" panose="020B0606030504020204" pitchFamily="34" charset="0"/>
              <a:cs typeface="Open Sans" panose="020B0606030504020204" pitchFamily="34" charset="0"/>
            </a:endParaRPr>
          </a:p>
        </p:txBody>
      </p:sp>
      <p:cxnSp>
        <p:nvCxnSpPr>
          <p:cNvPr id="31" name="Straight Connector 17">
            <a:extLst>
              <a:ext uri="{FF2B5EF4-FFF2-40B4-BE49-F238E27FC236}">
                <a16:creationId xmlns:a16="http://schemas.microsoft.com/office/drawing/2014/main" id="{2ED20775-16C3-E440-F455-4FBDDE9151C3}"/>
              </a:ext>
            </a:extLst>
          </p:cNvPr>
          <p:cNvCxnSpPr>
            <a:cxnSpLocks/>
          </p:cNvCxnSpPr>
          <p:nvPr/>
        </p:nvCxnSpPr>
        <p:spPr>
          <a:xfrm>
            <a:off x="-1" y="619760"/>
            <a:ext cx="12192002" cy="0"/>
          </a:xfrm>
          <a:prstGeom prst="line">
            <a:avLst/>
          </a:prstGeom>
          <a:ln w="9525">
            <a:solidFill>
              <a:srgbClr val="F1F1F3"/>
            </a:solidFill>
          </a:ln>
        </p:spPr>
        <p:style>
          <a:lnRef idx="1">
            <a:schemeClr val="accent1"/>
          </a:lnRef>
          <a:fillRef idx="0">
            <a:schemeClr val="accent1"/>
          </a:fillRef>
          <a:effectRef idx="0">
            <a:schemeClr val="accent1"/>
          </a:effectRef>
          <a:fontRef idx="minor">
            <a:schemeClr val="tx1"/>
          </a:fontRef>
        </p:style>
      </p:cxnSp>
      <p:sp>
        <p:nvSpPr>
          <p:cNvPr id="8" name="Paulo Costa">
            <a:extLst>
              <a:ext uri="{FF2B5EF4-FFF2-40B4-BE49-F238E27FC236}">
                <a16:creationId xmlns:a16="http://schemas.microsoft.com/office/drawing/2014/main" id="{E12C06C9-23C6-12CA-5D1F-80A886FF4FF2}"/>
              </a:ext>
              <a:ext uri="{C183D7F6-B498-43B3-948B-1728B52AA6E4}">
                <adec:decorative xmlns:adec="http://schemas.microsoft.com/office/drawing/2017/decorative" val="0"/>
              </a:ext>
            </a:extLst>
          </p:cNvPr>
          <p:cNvSpPr txBox="1"/>
          <p:nvPr/>
        </p:nvSpPr>
        <p:spPr>
          <a:xfrm>
            <a:off x="11829511" y="225242"/>
            <a:ext cx="80150" cy="169277"/>
          </a:xfrm>
          <a:prstGeom prst="rect">
            <a:avLst/>
          </a:prstGeom>
          <a:noFill/>
        </p:spPr>
        <p:txBody>
          <a:bodyPr wrap="none" lIns="0" tIns="0" rIns="0" bIns="0" rtlCol="0">
            <a:spAutoFit/>
          </a:bodyPr>
          <a:lstStyle/>
          <a:p>
            <a:pPr algn="ctr"/>
            <a:fld id="{149B6D55-4680-4DC5-B665-330CCBA60EFE}" type="slidenum">
              <a:rPr lang="pt-PT" sz="1100" baseline="0" smtClean="0">
                <a:latin typeface="Open Sans" panose="020B0606030504020204" pitchFamily="34" charset="0"/>
                <a:ea typeface="Open Sans" panose="020B0606030504020204" pitchFamily="34" charset="0"/>
                <a:cs typeface="Open Sans" panose="020B0606030504020204" pitchFamily="34" charset="0"/>
              </a:rPr>
              <a:pPr algn="ctr"/>
              <a:t>338</a:t>
            </a:fld>
            <a:endParaRPr lang="pt-PT" sz="600" dirty="0">
              <a:latin typeface="Open Sans" panose="020B0606030504020204" pitchFamily="34" charset="0"/>
              <a:ea typeface="Open Sans" panose="020B0606030504020204" pitchFamily="34" charset="0"/>
              <a:cs typeface="Open Sans" panose="020B0606030504020204" pitchFamily="34" charset="0"/>
            </a:endParaRPr>
          </a:p>
        </p:txBody>
      </p:sp>
      <p:sp>
        <p:nvSpPr>
          <p:cNvPr id="16" name="PauloCosta">
            <a:extLst>
              <a:ext uri="{FF2B5EF4-FFF2-40B4-BE49-F238E27FC236}">
                <a16:creationId xmlns:a16="http://schemas.microsoft.com/office/drawing/2014/main" id="{6A2EEAC6-A4F1-9B02-B72A-BB006BF18717}"/>
              </a:ext>
            </a:extLst>
          </p:cNvPr>
          <p:cNvSpPr txBox="1"/>
          <p:nvPr/>
        </p:nvSpPr>
        <p:spPr>
          <a:xfrm rot="5400000">
            <a:off x="9634411" y="4209656"/>
            <a:ext cx="4482532" cy="92333"/>
          </a:xfrm>
          <a:prstGeom prst="rect">
            <a:avLst/>
          </a:prstGeom>
          <a:noFill/>
        </p:spPr>
        <p:txBody>
          <a:bodyPr wrap="square" lIns="0" tIns="0" rIns="0" bIns="0" rtlCol="0">
            <a:spAutoFit/>
          </a:bodyPr>
          <a:lstStyle/>
          <a:p>
            <a:pPr algn="r"/>
            <a:r>
              <a:rPr lang="pt-PT" sz="600" i="0" kern="1200" dirty="0">
                <a:effectLst/>
                <a:latin typeface="Open Sans Light" panose="020B0306030504020204" pitchFamily="34" charset="0"/>
                <a:ea typeface="Open Sans Light" panose="020B0306030504020204" pitchFamily="34" charset="0"/>
                <a:cs typeface="Open Sans Light" panose="020B0306030504020204" pitchFamily="34" charset="0"/>
              </a:rPr>
              <a:t>© </a:t>
            </a:r>
            <a:r>
              <a:rPr lang="pt-PT" sz="6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2024 NOVA SBE </a:t>
            </a:r>
            <a:r>
              <a:rPr lang="pt-PT" sz="600" i="0" kern="1200" dirty="0">
                <a:effectLst/>
                <a:latin typeface="Open Sans Light" panose="020B0306030504020204" pitchFamily="34" charset="0"/>
                <a:ea typeface="Open Sans Light" panose="020B0306030504020204" pitchFamily="34" charset="0"/>
                <a:cs typeface="Open Sans Light" panose="020B0306030504020204" pitchFamily="34" charset="0"/>
              </a:rPr>
              <a:t>-  INFORMAÇÃO PROPRIETÁRIA E CONFIDENCIAL PARA USO EXCLUSIVO no programa próxima geração</a:t>
            </a:r>
            <a:endParaRPr lang="pt-PT" sz="600" b="1" i="0" kern="1200" dirty="0">
              <a:effectLst/>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5" name="TextBox 3">
            <a:extLst>
              <a:ext uri="{FF2B5EF4-FFF2-40B4-BE49-F238E27FC236}">
                <a16:creationId xmlns:a16="http://schemas.microsoft.com/office/drawing/2014/main" id="{6849A494-EE2F-5018-9660-D5282988585D}"/>
              </a:ext>
            </a:extLst>
          </p:cNvPr>
          <p:cNvSpPr txBox="1"/>
          <p:nvPr/>
        </p:nvSpPr>
        <p:spPr>
          <a:xfrm>
            <a:off x="859732" y="4468909"/>
            <a:ext cx="3982205" cy="1062983"/>
          </a:xfrm>
          <a:prstGeom prst="rect">
            <a:avLst/>
          </a:prstGeom>
          <a:noFill/>
        </p:spPr>
        <p:txBody>
          <a:bodyPr wrap="square" lIns="0" tIns="0" rIns="0" bIns="0" rtlCol="0">
            <a:spAutoFit/>
          </a:bodyPr>
          <a:lstStyle/>
          <a:p>
            <a:pPr>
              <a:lnSpc>
                <a:spcPct val="70000"/>
              </a:lnSpc>
              <a:spcAft>
                <a:spcPts val="600"/>
              </a:spcAft>
            </a:pPr>
            <a:r>
              <a:rPr lang="en-US" sz="4800" i="1" dirty="0" err="1">
                <a:solidFill>
                  <a:schemeClr val="bg1"/>
                </a:solidFill>
                <a:latin typeface="Lora" pitchFamily="2" charset="0"/>
                <a:ea typeface="Open Sans" panose="020B0606030504020204" pitchFamily="34" charset="0"/>
                <a:cs typeface="Open Sans" panose="020B0606030504020204" pitchFamily="34" charset="0"/>
              </a:rPr>
              <a:t>Trazer</a:t>
            </a:r>
            <a:r>
              <a:rPr lang="en-US" sz="4800" i="1" dirty="0">
                <a:solidFill>
                  <a:schemeClr val="bg1"/>
                </a:solidFill>
                <a:latin typeface="Lora" pitchFamily="2" charset="0"/>
                <a:ea typeface="Open Sans" panose="020B0606030504020204" pitchFamily="34" charset="0"/>
                <a:cs typeface="Open Sans" panose="020B0606030504020204" pitchFamily="34" charset="0"/>
              </a:rPr>
              <a:t> </a:t>
            </a:r>
            <a:r>
              <a:rPr lang="en-US" sz="4800" i="1" dirty="0" err="1">
                <a:solidFill>
                  <a:schemeClr val="bg1"/>
                </a:solidFill>
                <a:latin typeface="Lora" pitchFamily="2" charset="0"/>
                <a:ea typeface="Open Sans" panose="020B0606030504020204" pitchFamily="34" charset="0"/>
                <a:cs typeface="Open Sans" panose="020B0606030504020204" pitchFamily="34" charset="0"/>
              </a:rPr>
              <a:t>talento</a:t>
            </a:r>
            <a:r>
              <a:rPr lang="en-US" sz="4800" i="1" dirty="0">
                <a:solidFill>
                  <a:schemeClr val="bg1"/>
                </a:solidFill>
                <a:latin typeface="Lora" pitchFamily="2" charset="0"/>
                <a:ea typeface="Open Sans" panose="020B0606030504020204" pitchFamily="34" charset="0"/>
                <a:cs typeface="Open Sans" panose="020B0606030504020204" pitchFamily="34" charset="0"/>
              </a:rPr>
              <a:t> de volta…</a:t>
            </a:r>
          </a:p>
        </p:txBody>
      </p:sp>
      <p:sp>
        <p:nvSpPr>
          <p:cNvPr id="2" name="TextBox 3">
            <a:extLst>
              <a:ext uri="{FF2B5EF4-FFF2-40B4-BE49-F238E27FC236}">
                <a16:creationId xmlns:a16="http://schemas.microsoft.com/office/drawing/2014/main" id="{BB13204A-AAD9-3F96-9B63-CFDAE8710788}"/>
              </a:ext>
            </a:extLst>
          </p:cNvPr>
          <p:cNvSpPr txBox="1"/>
          <p:nvPr/>
        </p:nvSpPr>
        <p:spPr>
          <a:xfrm>
            <a:off x="5250740" y="245842"/>
            <a:ext cx="5925397" cy="124650"/>
          </a:xfrm>
          <a:prstGeom prst="rect">
            <a:avLst/>
          </a:prstGeom>
          <a:noFill/>
        </p:spPr>
        <p:txBody>
          <a:bodyPr wrap="square" lIns="0" tIns="0" rIns="0" bIns="0" rtlCol="0">
            <a:spAutoFit/>
          </a:bodyPr>
          <a:lstStyle/>
          <a:p>
            <a:pPr algn="r">
              <a:lnSpc>
                <a:spcPct val="90000"/>
              </a:lnSpc>
              <a:spcAft>
                <a:spcPts val="600"/>
              </a:spcAft>
            </a:pPr>
            <a:r>
              <a:rPr lang="pt-PT" sz="900" dirty="0">
                <a:latin typeface="Open Sans Light" panose="020B0306030504020204" pitchFamily="34" charset="0"/>
                <a:ea typeface="Open Sans Light" panose="020B0306030504020204" pitchFamily="34" charset="0"/>
                <a:cs typeface="Open Sans Light" panose="020B0306030504020204" pitchFamily="34" charset="0"/>
              </a:rPr>
              <a:t>STONEBY PORTUGAL SUMMIT – </a:t>
            </a:r>
            <a:r>
              <a:rPr lang="pt-PT" sz="900" dirty="0">
                <a:solidFill>
                  <a:srgbClr val="F04536"/>
                </a:solidFill>
                <a:latin typeface="Open Sans Light" panose="020B0306030504020204" pitchFamily="34" charset="0"/>
                <a:ea typeface="Open Sans Light" panose="020B0306030504020204" pitchFamily="34" charset="0"/>
                <a:cs typeface="Open Sans Light" panose="020B0306030504020204" pitchFamily="34" charset="0"/>
              </a:rPr>
              <a:t> II ECONTRO NACIONAL DO SETOR DA PEDRA NATURAL</a:t>
            </a:r>
          </a:p>
        </p:txBody>
      </p:sp>
      <p:pic>
        <p:nvPicPr>
          <p:cNvPr id="4" name="Picture 3" descr="A picture containing drawing&#10;&#10;Description automatically generated">
            <a:extLst>
              <a:ext uri="{FF2B5EF4-FFF2-40B4-BE49-F238E27FC236}">
                <a16:creationId xmlns:a16="http://schemas.microsoft.com/office/drawing/2014/main" id="{9A470289-2357-BF73-F333-2C71D6DE4DA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8840" y="97101"/>
            <a:ext cx="747741" cy="226588"/>
          </a:xfrm>
          <a:prstGeom prst="rect">
            <a:avLst/>
          </a:prstGeom>
        </p:spPr>
      </p:pic>
      <p:graphicFrame>
        <p:nvGraphicFramePr>
          <p:cNvPr id="3" name="Chart 2">
            <a:extLst>
              <a:ext uri="{FF2B5EF4-FFF2-40B4-BE49-F238E27FC236}">
                <a16:creationId xmlns:a16="http://schemas.microsoft.com/office/drawing/2014/main" id="{1E464F9C-18C5-C5ED-E0AA-4735385C06ED}"/>
              </a:ext>
            </a:extLst>
          </p:cNvPr>
          <p:cNvGraphicFramePr>
            <a:graphicFrameLocks/>
          </p:cNvGraphicFramePr>
          <p:nvPr>
            <p:extLst>
              <p:ext uri="{D42A27DB-BD31-4B8C-83A1-F6EECF244321}">
                <p14:modId xmlns:p14="http://schemas.microsoft.com/office/powerpoint/2010/main" val="798348515"/>
              </p:ext>
            </p:extLst>
          </p:nvPr>
        </p:nvGraphicFramePr>
        <p:xfrm>
          <a:off x="5128872" y="619759"/>
          <a:ext cx="6700638" cy="5806384"/>
        </p:xfrm>
        <a:graphic>
          <a:graphicData uri="http://schemas.openxmlformats.org/drawingml/2006/chart">
            <c:chart xmlns:c="http://schemas.openxmlformats.org/drawingml/2006/chart" xmlns:r="http://schemas.openxmlformats.org/officeDocument/2006/relationships" r:id="rId3"/>
          </a:graphicData>
        </a:graphic>
      </p:graphicFrame>
      <p:sp>
        <p:nvSpPr>
          <p:cNvPr id="9" name="Freeform: Shape 8">
            <a:extLst>
              <a:ext uri="{FF2B5EF4-FFF2-40B4-BE49-F238E27FC236}">
                <a16:creationId xmlns:a16="http://schemas.microsoft.com/office/drawing/2014/main" id="{D716A8F7-301B-11DA-48D3-DADF9267CE0B}"/>
              </a:ext>
            </a:extLst>
          </p:cNvPr>
          <p:cNvSpPr/>
          <p:nvPr/>
        </p:nvSpPr>
        <p:spPr>
          <a:xfrm>
            <a:off x="7246620" y="3627127"/>
            <a:ext cx="1135380" cy="1067556"/>
          </a:xfrm>
          <a:custGeom>
            <a:avLst/>
            <a:gdLst>
              <a:gd name="connsiteX0" fmla="*/ 0 w 1127760"/>
              <a:gd name="connsiteY0" fmla="*/ 320040 h 784367"/>
              <a:gd name="connsiteX1" fmla="*/ 647700 w 1127760"/>
              <a:gd name="connsiteY1" fmla="*/ 777240 h 784367"/>
              <a:gd name="connsiteX2" fmla="*/ 1127760 w 1127760"/>
              <a:gd name="connsiteY2" fmla="*/ 0 h 784367"/>
            </a:gdLst>
            <a:ahLst/>
            <a:cxnLst>
              <a:cxn ang="0">
                <a:pos x="connsiteX0" y="connsiteY0"/>
              </a:cxn>
              <a:cxn ang="0">
                <a:pos x="connsiteX1" y="connsiteY1"/>
              </a:cxn>
              <a:cxn ang="0">
                <a:pos x="connsiteX2" y="connsiteY2"/>
              </a:cxn>
            </a:cxnLst>
            <a:rect l="l" t="t" r="r" b="b"/>
            <a:pathLst>
              <a:path w="1127760" h="784367">
                <a:moveTo>
                  <a:pt x="0" y="320040"/>
                </a:moveTo>
                <a:cubicBezTo>
                  <a:pt x="229870" y="575310"/>
                  <a:pt x="459740" y="830580"/>
                  <a:pt x="647700" y="777240"/>
                </a:cubicBezTo>
                <a:cubicBezTo>
                  <a:pt x="835660" y="723900"/>
                  <a:pt x="981710" y="361950"/>
                  <a:pt x="1127760" y="0"/>
                </a:cubicBezTo>
              </a:path>
            </a:pathLst>
          </a:custGeom>
          <a:noFill/>
          <a:ln w="41275">
            <a:solidFill>
              <a:srgbClr val="FF0000"/>
            </a:solidFill>
            <a:tailEnd type="stealth" w="lg"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3218502"/>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2" descr="Resultado de imagem para city">
            <a:extLst>
              <a:ext uri="{FF2B5EF4-FFF2-40B4-BE49-F238E27FC236}">
                <a16:creationId xmlns:a16="http://schemas.microsoft.com/office/drawing/2014/main" id="{53942607-6205-4930-88B6-EB8C87E60F4E}"/>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15620" b="-9"/>
          <a:stretch/>
        </p:blipFill>
        <p:spPr bwMode="auto">
          <a:xfrm>
            <a:off x="2512" y="5680"/>
            <a:ext cx="12190772" cy="685800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extLst>
              <a:ext uri="{FF2B5EF4-FFF2-40B4-BE49-F238E27FC236}">
                <a16:creationId xmlns:a16="http://schemas.microsoft.com/office/drawing/2014/main" id="{C2EE50BE-C1C3-488A-AAC3-02B0BBA21ACD}"/>
              </a:ext>
            </a:extLst>
          </p:cNvPr>
          <p:cNvSpPr/>
          <p:nvPr/>
        </p:nvSpPr>
        <p:spPr>
          <a:xfrm>
            <a:off x="0" y="0"/>
            <a:ext cx="12189488" cy="6852320"/>
          </a:xfrm>
          <a:prstGeom prst="rect">
            <a:avLst/>
          </a:prstGeom>
          <a:solidFill>
            <a:schemeClr val="bg1">
              <a:alpha val="3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PT"/>
          </a:p>
        </p:txBody>
      </p:sp>
      <p:sp>
        <p:nvSpPr>
          <p:cNvPr id="4" name="TextBox 3">
            <a:extLst>
              <a:ext uri="{FF2B5EF4-FFF2-40B4-BE49-F238E27FC236}">
                <a16:creationId xmlns:a16="http://schemas.microsoft.com/office/drawing/2014/main" id="{B3922416-8ACB-4A13-8B3A-04600EF274D8}"/>
              </a:ext>
            </a:extLst>
          </p:cNvPr>
          <p:cNvSpPr txBox="1"/>
          <p:nvPr/>
        </p:nvSpPr>
        <p:spPr>
          <a:xfrm>
            <a:off x="2003382" y="1684605"/>
            <a:ext cx="8185236" cy="1107996"/>
          </a:xfrm>
          <a:prstGeom prst="rect">
            <a:avLst/>
          </a:prstGeom>
          <a:noFill/>
        </p:spPr>
        <p:txBody>
          <a:bodyPr wrap="square" rtlCol="0">
            <a:spAutoFit/>
          </a:bodyPr>
          <a:lstStyle/>
          <a:p>
            <a:pPr algn="ctr"/>
            <a:r>
              <a:rPr lang="en-US" sz="6600" dirty="0">
                <a:latin typeface="Source Sans Pro Black" panose="020B0604020202020204" pitchFamily="34" charset="0"/>
              </a:rPr>
              <a:t>OBRIGADO!</a:t>
            </a:r>
            <a:endParaRPr lang="en-US" sz="4000" dirty="0">
              <a:latin typeface="Source Sans Pro Black" panose="020B0604020202020204" pitchFamily="34" charset="0"/>
            </a:endParaRPr>
          </a:p>
        </p:txBody>
      </p:sp>
      <p:grpSp>
        <p:nvGrpSpPr>
          <p:cNvPr id="6" name="Group 5">
            <a:extLst>
              <a:ext uri="{FF2B5EF4-FFF2-40B4-BE49-F238E27FC236}">
                <a16:creationId xmlns:a16="http://schemas.microsoft.com/office/drawing/2014/main" id="{7D309ABA-7225-45E7-AF78-7604A71499B9}"/>
              </a:ext>
            </a:extLst>
          </p:cNvPr>
          <p:cNvGrpSpPr/>
          <p:nvPr/>
        </p:nvGrpSpPr>
        <p:grpSpPr>
          <a:xfrm>
            <a:off x="-25415" y="6654881"/>
            <a:ext cx="12307960" cy="255089"/>
            <a:chOff x="-115960" y="6654881"/>
            <a:chExt cx="12307960" cy="255089"/>
          </a:xfrm>
        </p:grpSpPr>
        <p:grpSp>
          <p:nvGrpSpPr>
            <p:cNvPr id="7" name="Group 6">
              <a:extLst>
                <a:ext uri="{FF2B5EF4-FFF2-40B4-BE49-F238E27FC236}">
                  <a16:creationId xmlns:a16="http://schemas.microsoft.com/office/drawing/2014/main" id="{DB741591-039E-4308-A667-B1FA478228EC}"/>
                </a:ext>
              </a:extLst>
            </p:cNvPr>
            <p:cNvGrpSpPr/>
            <p:nvPr/>
          </p:nvGrpSpPr>
          <p:grpSpPr>
            <a:xfrm>
              <a:off x="-115960" y="6654881"/>
              <a:ext cx="2568539" cy="255089"/>
              <a:chOff x="26280" y="6460265"/>
              <a:chExt cx="2568539" cy="255089"/>
            </a:xfrm>
          </p:grpSpPr>
          <p:sp>
            <p:nvSpPr>
              <p:cNvPr id="9" name="Прямоугольник 2">
                <a:extLst>
                  <a:ext uri="{FF2B5EF4-FFF2-40B4-BE49-F238E27FC236}">
                    <a16:creationId xmlns:a16="http://schemas.microsoft.com/office/drawing/2014/main" id="{918C5105-501C-4B17-A75D-F2B6425604AF}"/>
                  </a:ext>
                </a:extLst>
              </p:cNvPr>
              <p:cNvSpPr/>
              <p:nvPr/>
            </p:nvSpPr>
            <p:spPr>
              <a:xfrm>
                <a:off x="26280" y="6460265"/>
                <a:ext cx="397866" cy="253916"/>
              </a:xfrm>
              <a:prstGeom prst="rect">
                <a:avLst/>
              </a:prstGeom>
            </p:spPr>
            <p:txBody>
              <a:bodyPr wrap="none">
                <a:spAutoFit/>
              </a:bodyPr>
              <a:lstStyle/>
              <a:p>
                <a:pPr algn="r"/>
                <a:fld id="{149B6D55-4680-4DC5-B665-330CCBA60EFE}" type="slidenum">
                  <a:rPr lang="ru-RU" sz="900" baseline="0" smtClean="0">
                    <a:latin typeface="Open Sans" panose="020B0606030504020204" pitchFamily="34" charset="0"/>
                    <a:ea typeface="Open Sans" panose="020B0606030504020204" pitchFamily="34" charset="0"/>
                    <a:cs typeface="Open Sans" panose="020B0606030504020204" pitchFamily="34" charset="0"/>
                  </a:rPr>
                  <a:pPr algn="r"/>
                  <a:t>339</a:t>
                </a:fld>
                <a:r>
                  <a:rPr lang="pt-PT" sz="1050" baseline="0" dirty="0">
                    <a:latin typeface="Open Sans" panose="020B0606030504020204" pitchFamily="34" charset="0"/>
                    <a:ea typeface="Open Sans" panose="020B0606030504020204" pitchFamily="34" charset="0"/>
                    <a:cs typeface="Open Sans" panose="020B0606030504020204" pitchFamily="34" charset="0"/>
                  </a:rPr>
                  <a:t> </a:t>
                </a:r>
                <a:r>
                  <a:rPr lang="pt-PT" sz="1000" baseline="0" dirty="0">
                    <a:latin typeface="Open Sans" panose="020B0606030504020204" pitchFamily="34" charset="0"/>
                    <a:ea typeface="Open Sans" panose="020B0606030504020204" pitchFamily="34" charset="0"/>
                    <a:cs typeface="Open Sans" panose="020B0606030504020204" pitchFamily="34" charset="0"/>
                  </a:rPr>
                  <a:t>/</a:t>
                </a:r>
                <a:endParaRPr lang="ru-RU" sz="700" dirty="0">
                  <a:latin typeface="Open Sans" panose="020B0606030504020204" pitchFamily="34" charset="0"/>
                  <a:ea typeface="Open Sans" panose="020B0606030504020204" pitchFamily="34" charset="0"/>
                  <a:cs typeface="Open Sans" panose="020B0606030504020204" pitchFamily="34" charset="0"/>
                </a:endParaRPr>
              </a:p>
            </p:txBody>
          </p:sp>
          <p:sp>
            <p:nvSpPr>
              <p:cNvPr id="10" name="Прямоугольник 2">
                <a:extLst>
                  <a:ext uri="{FF2B5EF4-FFF2-40B4-BE49-F238E27FC236}">
                    <a16:creationId xmlns:a16="http://schemas.microsoft.com/office/drawing/2014/main" id="{6A900FC8-94B9-44E2-9EA1-733F10540A10}"/>
                  </a:ext>
                </a:extLst>
              </p:cNvPr>
              <p:cNvSpPr/>
              <p:nvPr/>
            </p:nvSpPr>
            <p:spPr>
              <a:xfrm>
                <a:off x="283230" y="6484522"/>
                <a:ext cx="2311589" cy="230832"/>
              </a:xfrm>
              <a:prstGeom prst="rect">
                <a:avLst/>
              </a:prstGeom>
            </p:spPr>
            <p:txBody>
              <a:bodyPr wrap="square">
                <a:spAutoFit/>
              </a:bodyPr>
              <a:lstStyle/>
              <a:p>
                <a:r>
                  <a:rPr lang="en-US" sz="900" baseline="0" dirty="0">
                    <a:latin typeface="Museo 300" panose="02000000000000000000" pitchFamily="50" charset="0"/>
                    <a:ea typeface="Open Sans" panose="020B0606030504020204" pitchFamily="34" charset="0"/>
                    <a:cs typeface="Open Sans" panose="020B0606030504020204" pitchFamily="34" charset="0"/>
                  </a:rPr>
                  <a:t>POLÍTICA, MACROECONOMIA E SOCIEDADE</a:t>
                </a:r>
                <a:endParaRPr lang="ru-RU" sz="500" dirty="0">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sp>
          <p:nvSpPr>
            <p:cNvPr id="8" name="TextBox 8">
              <a:extLst>
                <a:ext uri="{FF2B5EF4-FFF2-40B4-BE49-F238E27FC236}">
                  <a16:creationId xmlns:a16="http://schemas.microsoft.com/office/drawing/2014/main" id="{ECC2F00F-E8FE-4CA6-9196-6288209F1550}"/>
                </a:ext>
              </a:extLst>
            </p:cNvPr>
            <p:cNvSpPr txBox="1"/>
            <p:nvPr/>
          </p:nvSpPr>
          <p:spPr>
            <a:xfrm>
              <a:off x="9284841" y="6689824"/>
              <a:ext cx="2907159" cy="200055"/>
            </a:xfrm>
            <a:prstGeom prst="rect">
              <a:avLst/>
            </a:prstGeom>
            <a:noFill/>
          </p:spPr>
          <p:txBody>
            <a:bodyPr wrap="square" rtlCol="0">
              <a:spAutoFit/>
            </a:bodyPr>
            <a:lstStyle/>
            <a:p>
              <a:pPr algn="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2020 </a:t>
              </a:r>
              <a:r>
                <a:rPr lang="en-ID" sz="700" b="1" i="0" kern="1200" dirty="0">
                  <a:effectLst/>
                  <a:latin typeface="Open Sans Light" panose="020B0306030504020204" pitchFamily="34" charset="0"/>
                  <a:ea typeface="Open Sans Light" panose="020B0306030504020204" pitchFamily="34" charset="0"/>
                  <a:cs typeface="Open Sans Light" panose="020B0306030504020204" pitchFamily="34" charset="0"/>
                </a:rPr>
                <a:t>NovaSBE Executive Education</a:t>
              </a:r>
              <a:r>
                <a:rPr lang="en-ID" sz="700" b="0" i="0" kern="1200" dirty="0">
                  <a:effectLst/>
                  <a:latin typeface="Open Sans Light" panose="020B0306030504020204" pitchFamily="34" charset="0"/>
                  <a:ea typeface="Open Sans Light" panose="020B0306030504020204" pitchFamily="34" charset="0"/>
                  <a:cs typeface="Open Sans Light" panose="020B0306030504020204" pitchFamily="34" charset="0"/>
                </a:rPr>
                <a:t> Confidential and Proprietary</a:t>
              </a:r>
              <a:endParaRPr lang="en-ID" sz="700" dirty="0">
                <a:latin typeface="Open Sans Light" panose="020B0306030504020204" pitchFamily="34" charset="0"/>
                <a:ea typeface="Open Sans Light" panose="020B0306030504020204" pitchFamily="34" charset="0"/>
                <a:cs typeface="Open Sans Light" panose="020B0306030504020204" pitchFamily="34" charset="0"/>
              </a:endParaRPr>
            </a:p>
          </p:txBody>
        </p:sp>
      </p:grpSp>
      <p:pic>
        <p:nvPicPr>
          <p:cNvPr id="22" name="Picture 21" descr="A picture containing drawing&#10;&#10;Description automatically generated">
            <a:extLst>
              <a:ext uri="{FF2B5EF4-FFF2-40B4-BE49-F238E27FC236}">
                <a16:creationId xmlns:a16="http://schemas.microsoft.com/office/drawing/2014/main" id="{FA6BA368-7444-4A69-838D-863B4A0E9C0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23079" y="3984360"/>
            <a:ext cx="3656782" cy="1108115"/>
          </a:xfrm>
          <a:prstGeom prst="rect">
            <a:avLst/>
          </a:prstGeom>
        </p:spPr>
      </p:pic>
    </p:spTree>
    <p:extLst>
      <p:ext uri="{BB962C8B-B14F-4D97-AF65-F5344CB8AC3E}">
        <p14:creationId xmlns:p14="http://schemas.microsoft.com/office/powerpoint/2010/main" val="3015311574"/>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u6MF4E.b8fk2ObRsY2VlvQ"/>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0QPF95fXXCt1Stp7hLMDZA"/>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uXqQBDr4CuoGIKklmz6RJQ"/>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ocPj.c4i9csly2wGwCdvrg"/>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VzD_YJEFBBP_JCHNSpsrjw"/>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2RDnwRdp3mfpeFgSuQxZ6Q"/>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KqK1EC1KKzVHarXmtAu1XQ"/>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E_LpK0cdEIztR6cg6Eg4rQ"/>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0z12uRvt0dlaKDzCil_BYQ"/>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uUldz3kLCPgoX9RD4FrPqQ"/>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E3V2HQihpRiseZKYeTiibw"/>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OMLoHg7AHWPAhQh4bDOxnw"/>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u_tt3vJc8EHLWkLnM2gYBg"/>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eEwcSOluU.bYEpf1T362Pw"/>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Office Theme">
  <a:themeElements>
    <a:clrScheme name="every colors">
      <a:dk1>
        <a:srgbClr val="000000"/>
      </a:dk1>
      <a:lt1>
        <a:sysClr val="window" lastClr="FFFFFF"/>
      </a:lt1>
      <a:dk2>
        <a:srgbClr val="000000"/>
      </a:dk2>
      <a:lt2>
        <a:srgbClr val="FFFFFF"/>
      </a:lt2>
      <a:accent1>
        <a:srgbClr val="F44336"/>
      </a:accent1>
      <a:accent2>
        <a:srgbClr val="E91E63"/>
      </a:accent2>
      <a:accent3>
        <a:srgbClr val="9C27B0"/>
      </a:accent3>
      <a:accent4>
        <a:srgbClr val="673AB7"/>
      </a:accent4>
      <a:accent5>
        <a:srgbClr val="3F51B5"/>
      </a:accent5>
      <a:accent6>
        <a:srgbClr val="2196F3"/>
      </a:accent6>
      <a:hlink>
        <a:srgbClr val="0563C1"/>
      </a:hlink>
      <a:folHlink>
        <a:srgbClr val="954F72"/>
      </a:folHlink>
    </a:clrScheme>
    <a:fontScheme name="Every">
      <a:majorFont>
        <a:latin typeface="Montserrat ExtraBold"/>
        <a:ea typeface=""/>
        <a:cs typeface=""/>
      </a:majorFont>
      <a:minorFont>
        <a:latin typeface="Montserrat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Tema do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4364</TotalTime>
  <Words>28382</Words>
  <Application>Microsoft Office PowerPoint</Application>
  <PresentationFormat>Widescreen</PresentationFormat>
  <Paragraphs>3412</Paragraphs>
  <Slides>339</Slides>
  <Notes>93</Notes>
  <HiddenSlides>0</HiddenSlides>
  <MMClips>2</MMClips>
  <ScaleCrop>false</ScaleCrop>
  <HeadingPairs>
    <vt:vector size="8" baseType="variant">
      <vt:variant>
        <vt:lpstr>Fonts Used</vt:lpstr>
      </vt:variant>
      <vt:variant>
        <vt:i4>38</vt:i4>
      </vt:variant>
      <vt:variant>
        <vt:lpstr>Theme</vt:lpstr>
      </vt:variant>
      <vt:variant>
        <vt:i4>1</vt:i4>
      </vt:variant>
      <vt:variant>
        <vt:lpstr>Embedded OLE Servers</vt:lpstr>
      </vt:variant>
      <vt:variant>
        <vt:i4>1</vt:i4>
      </vt:variant>
      <vt:variant>
        <vt:lpstr>Slide Titles</vt:lpstr>
      </vt:variant>
      <vt:variant>
        <vt:i4>339</vt:i4>
      </vt:variant>
    </vt:vector>
  </HeadingPairs>
  <TitlesOfParts>
    <vt:vector size="379" baseType="lpstr">
      <vt:lpstr>Arial</vt:lpstr>
      <vt:lpstr>Libre Baskerville</vt:lpstr>
      <vt:lpstr>Gotham Light</vt:lpstr>
      <vt:lpstr>Aptos</vt:lpstr>
      <vt:lpstr>Cambria Math</vt:lpstr>
      <vt:lpstr>Museo 700</vt:lpstr>
      <vt:lpstr>Source Sans Pro Black</vt:lpstr>
      <vt:lpstr>Museo 300</vt:lpstr>
      <vt:lpstr>Gotham </vt:lpstr>
      <vt:lpstr>Open Sans Extrabold</vt:lpstr>
      <vt:lpstr>Open Sans</vt:lpstr>
      <vt:lpstr>Montserrat</vt:lpstr>
      <vt:lpstr>Arial Black</vt:lpstr>
      <vt:lpstr>Lora</vt:lpstr>
      <vt:lpstr>Source Sans Pro Light</vt:lpstr>
      <vt:lpstr>Roboto Condensed</vt:lpstr>
      <vt:lpstr>Abadi</vt:lpstr>
      <vt:lpstr>Times New Roman</vt:lpstr>
      <vt:lpstr>Century Gothic</vt:lpstr>
      <vt:lpstr>Calibri</vt:lpstr>
      <vt:lpstr>Cambria</vt:lpstr>
      <vt:lpstr>Palatino Linotype</vt:lpstr>
      <vt:lpstr>Open Sans Extrabold</vt:lpstr>
      <vt:lpstr>Bell MT</vt:lpstr>
      <vt:lpstr>Lato</vt:lpstr>
      <vt:lpstr>Trebuchet MS</vt:lpstr>
      <vt:lpstr>Source Sans Pro</vt:lpstr>
      <vt:lpstr>Bebas Neue</vt:lpstr>
      <vt:lpstr>Open Sans Light</vt:lpstr>
      <vt:lpstr>Open Sans BOLD</vt:lpstr>
      <vt:lpstr>Adobe Devanagari</vt:lpstr>
      <vt:lpstr>Wingdings</vt:lpstr>
      <vt:lpstr>Gotham</vt:lpstr>
      <vt:lpstr>Rockwell</vt:lpstr>
      <vt:lpstr>TT Commons Pro</vt:lpstr>
      <vt:lpstr>Gotham Black</vt:lpstr>
      <vt:lpstr>Gotham Bold</vt:lpstr>
      <vt:lpstr>Arial Nova</vt:lpstr>
      <vt:lpstr>Office Theme</vt:lpstr>
      <vt:lpstr>think-cell Slide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PIB: Medida de Felicidade num país?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Butoyi family  Burundi’s 2018 monthly average GDP per capita in PPP:  $55</vt:lpstr>
      <vt:lpstr>PowerPoint Presentation</vt:lpstr>
      <vt:lpstr>The Gacotera family  The Philipines’s 2018 monthly average GDP per capita in PPP:  $661</vt:lpstr>
      <vt:lpstr>PowerPoint Presentation</vt:lpstr>
      <vt:lpstr>The Hilgenstieler family  Brazil’s 2018 monthly average GDP per capita in PPP: $1190</vt:lpstr>
      <vt:lpstr>PowerPoint Presentation</vt:lpstr>
      <vt:lpstr>The Västibacken family  Sweden’s 2018 monthly average GDP per capita in PPP: $3933</vt:lpstr>
      <vt:lpstr>PowerPoint Presentation</vt:lpstr>
      <vt:lpstr>Todos eles vivem no mesmo mundo interconectado… na mesma era tecnológica.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Causa #2: Choques de procura</vt:lpstr>
      <vt:lpstr>PowerPoint Presentation</vt:lpstr>
      <vt:lpstr>PowerPoint Presentation</vt:lpstr>
      <vt:lpstr>PowerPoint Presentation</vt:lpstr>
      <vt:lpstr>PowerPoint Presentation</vt:lpstr>
      <vt:lpstr>PowerPoint Presentation</vt:lpstr>
      <vt:lpstr>Causa #3: Choques de oferta</vt:lpstr>
      <vt:lpstr>Choque de oferta #1: Confinamento teve impacto reduzido na inflação porque a diminuição da oferta foi anulada pela diminuição da procura</vt:lpstr>
      <vt:lpstr>Choque de oferta #2: Disrupções das cadeias de valor aumentaram custos e tempos de transporte</vt:lpstr>
      <vt:lpstr>Choque de oferta #2: Disrupções das cadeias de abastecimento</vt:lpstr>
      <vt:lpstr>Choque de oferta #3: Conflito na Ucrânia aumentou preços da energia</vt:lpstr>
      <vt:lpstr>Choque de oferta #4: Espiral inflacionista concretizou-se?</vt:lpstr>
      <vt:lpstr>Choque de oferta #4: Espiral inflacionista concretizou-se?</vt:lpstr>
      <vt:lpstr>PowerPoint Presentation</vt:lpstr>
      <vt:lpstr>PowerPoint Presentation</vt:lpstr>
      <vt:lpstr>Causa #4 - Mais uma possibilidade</vt:lpstr>
      <vt:lpstr>Causa 4# - Dificuldades em medir a inflação</vt:lpstr>
      <vt:lpstr>Causa 4# - Dificuldades em medir a inflação</vt:lpstr>
      <vt:lpstr>Causa 4# - Dificuldades em medir a inflação</vt:lpstr>
      <vt:lpstr>Dois debates (ligados) acerca da inflação</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Pedro Brinca</dc:creator>
  <cp:lastModifiedBy>Pedro Brinca</cp:lastModifiedBy>
  <cp:revision>120</cp:revision>
  <dcterms:created xsi:type="dcterms:W3CDTF">2020-11-16T00:52:27Z</dcterms:created>
  <dcterms:modified xsi:type="dcterms:W3CDTF">2024-11-11T07:55:26Z</dcterms:modified>
</cp:coreProperties>
</file>